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84" r:id="rId1"/>
  </p:sldMasterIdLst>
  <p:notesMasterIdLst>
    <p:notesMasterId r:id="rId32"/>
  </p:notesMasterIdLst>
  <p:sldIdLst>
    <p:sldId id="256" r:id="rId2"/>
    <p:sldId id="258" r:id="rId3"/>
    <p:sldId id="313" r:id="rId4"/>
    <p:sldId id="261" r:id="rId5"/>
    <p:sldId id="260" r:id="rId6"/>
    <p:sldId id="263" r:id="rId7"/>
    <p:sldId id="262" r:id="rId8"/>
    <p:sldId id="314" r:id="rId9"/>
    <p:sldId id="315" r:id="rId10"/>
    <p:sldId id="267" r:id="rId11"/>
    <p:sldId id="265" r:id="rId12"/>
    <p:sldId id="269" r:id="rId13"/>
    <p:sldId id="316" r:id="rId14"/>
    <p:sldId id="317" r:id="rId15"/>
    <p:sldId id="318" r:id="rId16"/>
    <p:sldId id="319" r:id="rId17"/>
    <p:sldId id="320" r:id="rId18"/>
    <p:sldId id="321" r:id="rId19"/>
    <p:sldId id="322" r:id="rId20"/>
    <p:sldId id="323" r:id="rId21"/>
    <p:sldId id="324" r:id="rId22"/>
    <p:sldId id="325" r:id="rId23"/>
    <p:sldId id="266" r:id="rId24"/>
    <p:sldId id="326" r:id="rId25"/>
    <p:sldId id="327" r:id="rId26"/>
    <p:sldId id="328" r:id="rId27"/>
    <p:sldId id="329" r:id="rId28"/>
    <p:sldId id="330" r:id="rId29"/>
    <p:sldId id="331" r:id="rId30"/>
    <p:sldId id="277" r:id="rId31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BF3E8"/>
    <a:srgbClr val="FDE1C9"/>
    <a:srgbClr val="FFF5EC"/>
    <a:srgbClr val="FCEEE6"/>
    <a:srgbClr val="FEF6EF"/>
    <a:srgbClr val="FCEADB"/>
    <a:srgbClr val="FFF0E6"/>
    <a:srgbClr val="FDF3EA"/>
    <a:srgbClr val="17BD0F"/>
    <a:srgbClr val="FCEEE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286DE67-5621-41AC-A6DB-D11C709F5DD0}">
  <a:tblStyle styleId="{4286DE67-5621-41AC-A6DB-D11C709F5DD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44" d="100"/>
          <a:sy n="144" d="100"/>
        </p:scale>
        <p:origin x="654" y="1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67" name="Google Shape;6567;g1116b25c0b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68" name="Google Shape;6568;g1116b25c0b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" name="Google Shape;8140;g1431bbe40fc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41" name="Google Shape;8141;g1431bbe40fc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9" name="Google Shape;8359;g162a6921df3_0_185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60" name="Google Shape;8360;g162a6921df3_0_185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" name="Google Shape;8273;g1431bbe40fc_0_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4" name="Google Shape;8274;g1431bbe40fc_0_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60954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" name="Google Shape;8140;g1431bbe40fc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41" name="Google Shape;8141;g1431bbe40fc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7890661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9" name="Google Shape;8359;g162a6921df3_0_185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60" name="Google Shape;8360;g162a6921df3_0_185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2509569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" name="Google Shape;8273;g1431bbe40fc_0_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4" name="Google Shape;8274;g1431bbe40fc_0_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1085984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0" name="Google Shape;8140;g1431bbe40fc_0_9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41" name="Google Shape;8141;g1431bbe40fc_0_9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5139627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8" name="Google Shape;7298;g1431bbe40fc_0_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99" name="Google Shape;7299;g1431bbe40fc_0_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84521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Google Shape;8163;g162a6921df3_0_188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4" name="Google Shape;8164;g162a6921df3_0_188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59" name="Google Shape;8359;g162a6921df3_0_185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60" name="Google Shape;8360;g162a6921df3_0_185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9908650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5" name="Google Shape;6895;g1431bbe40fc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6" name="Google Shape;6896;g1431bbe40fc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" name="Google Shape;8273;g1431bbe40fc_0_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4" name="Google Shape;8274;g1431bbe40fc_0_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900006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" name="Google Shape;8273;g1431bbe40fc_0_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4" name="Google Shape;8274;g1431bbe40fc_0_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920893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" name="Google Shape;8273;g1431bbe40fc_0_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4" name="Google Shape;8274;g1431bbe40fc_0_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29016236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9" name="Google Shape;7719;g1431bbe40fc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20" name="Google Shape;7720;g1431bbe40fc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2323527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0" name="Google Shape;9030;g1431bbe40fc_0_26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31" name="Google Shape;9031;g1431bbe40fc_0_26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5" name="Google Shape;6895;g1431bbe40fc_0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96" name="Google Shape;6896;g1431bbe40fc_0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8105005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9" name="Google Shape;7719;g1431bbe40fc_0_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20" name="Google Shape;7720;g1431bbe40fc_0_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8" name="Google Shape;7298;g1431bbe40fc_0_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99" name="Google Shape;7299;g1431bbe40fc_0_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8" name="Google Shape;8068;g1613ab4daea_0_14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69" name="Google Shape;8069;g1613ab4daea_0_14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16" name="Google Shape;7916;g162a6921df3_0_185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17" name="Google Shape;7917;g162a6921df3_0_185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98" name="Google Shape;7298;g1431bbe40fc_0_7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299" name="Google Shape;7299;g1431bbe40fc_0_7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841809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3" name="Google Shape;8273;g1431bbe40fc_0_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74" name="Google Shape;8274;g1431bbe40fc_0_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1812900" y="539500"/>
            <a:ext cx="5518200" cy="1033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5200"/>
              <a:buNone/>
              <a:defRPr>
                <a:solidFill>
                  <a:srgbClr val="283618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1813050" y="4142375"/>
            <a:ext cx="5518200" cy="466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700"/>
              <a:buNone/>
              <a:defRPr sz="1800">
                <a:solidFill>
                  <a:srgbClr val="606C38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ctrTitle" idx="2"/>
          </p:nvPr>
        </p:nvSpPr>
        <p:spPr>
          <a:xfrm>
            <a:off x="1812900" y="1907738"/>
            <a:ext cx="5518200" cy="190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6000">
                <a:solidFill>
                  <a:srgbClr val="283618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sldNum" idx="3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15" name="Google Shape;15;p2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6" name="Google Shape;16;p2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17" name="Google Shape;17;p2"/>
          <p:cNvGrpSpPr/>
          <p:nvPr/>
        </p:nvGrpSpPr>
        <p:grpSpPr>
          <a:xfrm>
            <a:off x="489299" y="2661320"/>
            <a:ext cx="286643" cy="119417"/>
            <a:chOff x="2133388" y="1672268"/>
            <a:chExt cx="247726" cy="103204"/>
          </a:xfrm>
        </p:grpSpPr>
        <p:sp>
          <p:nvSpPr>
            <p:cNvPr id="18" name="Google Shape;18;p2"/>
            <p:cNvSpPr/>
            <p:nvPr/>
          </p:nvSpPr>
          <p:spPr>
            <a:xfrm>
              <a:off x="2133388" y="1672268"/>
              <a:ext cx="247726" cy="103204"/>
            </a:xfrm>
            <a:custGeom>
              <a:avLst/>
              <a:gdLst/>
              <a:ahLst/>
              <a:cxnLst/>
              <a:rect l="l" t="t" r="r" b="b"/>
              <a:pathLst>
                <a:path w="7986" h="3327" extrusionOk="0">
                  <a:moveTo>
                    <a:pt x="3767" y="359"/>
                  </a:moveTo>
                  <a:cubicBezTo>
                    <a:pt x="3840" y="555"/>
                    <a:pt x="4055" y="532"/>
                    <a:pt x="4224" y="536"/>
                  </a:cubicBezTo>
                  <a:cubicBezTo>
                    <a:pt x="4604" y="548"/>
                    <a:pt x="4977" y="605"/>
                    <a:pt x="5357" y="605"/>
                  </a:cubicBezTo>
                  <a:cubicBezTo>
                    <a:pt x="5488" y="586"/>
                    <a:pt x="5615" y="555"/>
                    <a:pt x="5738" y="513"/>
                  </a:cubicBezTo>
                  <a:lnTo>
                    <a:pt x="5765" y="513"/>
                  </a:lnTo>
                  <a:cubicBezTo>
                    <a:pt x="5874" y="571"/>
                    <a:pt x="5996" y="602"/>
                    <a:pt x="6116" y="602"/>
                  </a:cubicBezTo>
                  <a:cubicBezTo>
                    <a:pt x="6123" y="602"/>
                    <a:pt x="6130" y="602"/>
                    <a:pt x="6137" y="602"/>
                  </a:cubicBezTo>
                  <a:lnTo>
                    <a:pt x="6306" y="621"/>
                  </a:lnTo>
                  <a:cubicBezTo>
                    <a:pt x="6376" y="621"/>
                    <a:pt x="6422" y="663"/>
                    <a:pt x="6476" y="690"/>
                  </a:cubicBezTo>
                  <a:lnTo>
                    <a:pt x="6306" y="621"/>
                  </a:lnTo>
                  <a:lnTo>
                    <a:pt x="6306" y="621"/>
                  </a:lnTo>
                  <a:cubicBezTo>
                    <a:pt x="6343" y="668"/>
                    <a:pt x="6400" y="698"/>
                    <a:pt x="6461" y="698"/>
                  </a:cubicBezTo>
                  <a:cubicBezTo>
                    <a:pt x="6464" y="698"/>
                    <a:pt x="6468" y="698"/>
                    <a:pt x="6472" y="698"/>
                  </a:cubicBezTo>
                  <a:cubicBezTo>
                    <a:pt x="6771" y="813"/>
                    <a:pt x="7090" y="890"/>
                    <a:pt x="7363" y="1063"/>
                  </a:cubicBezTo>
                  <a:lnTo>
                    <a:pt x="7348" y="1105"/>
                  </a:lnTo>
                  <a:cubicBezTo>
                    <a:pt x="7379" y="1243"/>
                    <a:pt x="7444" y="1370"/>
                    <a:pt x="7548" y="1466"/>
                  </a:cubicBezTo>
                  <a:lnTo>
                    <a:pt x="7544" y="1474"/>
                  </a:lnTo>
                  <a:cubicBezTo>
                    <a:pt x="7536" y="1470"/>
                    <a:pt x="7532" y="1466"/>
                    <a:pt x="7532" y="1455"/>
                  </a:cubicBezTo>
                  <a:cubicBezTo>
                    <a:pt x="7474" y="1390"/>
                    <a:pt x="7409" y="1350"/>
                    <a:pt x="7328" y="1350"/>
                  </a:cubicBezTo>
                  <a:cubicBezTo>
                    <a:pt x="7308" y="1350"/>
                    <a:pt x="7286" y="1353"/>
                    <a:pt x="7263" y="1359"/>
                  </a:cubicBezTo>
                  <a:cubicBezTo>
                    <a:pt x="7256" y="1362"/>
                    <a:pt x="7244" y="1374"/>
                    <a:pt x="7229" y="1378"/>
                  </a:cubicBezTo>
                  <a:cubicBezTo>
                    <a:pt x="7033" y="1270"/>
                    <a:pt x="6833" y="1178"/>
                    <a:pt x="6595" y="1178"/>
                  </a:cubicBezTo>
                  <a:cubicBezTo>
                    <a:pt x="6575" y="1161"/>
                    <a:pt x="6546" y="1150"/>
                    <a:pt x="6518" y="1150"/>
                  </a:cubicBezTo>
                  <a:cubicBezTo>
                    <a:pt x="6514" y="1150"/>
                    <a:pt x="6510" y="1151"/>
                    <a:pt x="6506" y="1151"/>
                  </a:cubicBezTo>
                  <a:cubicBezTo>
                    <a:pt x="6422" y="1043"/>
                    <a:pt x="6299" y="1051"/>
                    <a:pt x="6180" y="1043"/>
                  </a:cubicBezTo>
                  <a:lnTo>
                    <a:pt x="6153" y="1043"/>
                  </a:lnTo>
                  <a:cubicBezTo>
                    <a:pt x="6094" y="957"/>
                    <a:pt x="6018" y="930"/>
                    <a:pt x="5933" y="930"/>
                  </a:cubicBezTo>
                  <a:cubicBezTo>
                    <a:pt x="5889" y="930"/>
                    <a:pt x="5842" y="937"/>
                    <a:pt x="5795" y="947"/>
                  </a:cubicBezTo>
                  <a:cubicBezTo>
                    <a:pt x="5785" y="937"/>
                    <a:pt x="5770" y="929"/>
                    <a:pt x="5755" y="929"/>
                  </a:cubicBezTo>
                  <a:cubicBezTo>
                    <a:pt x="5744" y="929"/>
                    <a:pt x="5732" y="934"/>
                    <a:pt x="5722" y="944"/>
                  </a:cubicBezTo>
                  <a:cubicBezTo>
                    <a:pt x="5484" y="842"/>
                    <a:pt x="5236" y="837"/>
                    <a:pt x="4989" y="837"/>
                  </a:cubicBezTo>
                  <a:cubicBezTo>
                    <a:pt x="4964" y="837"/>
                    <a:pt x="4940" y="837"/>
                    <a:pt x="4916" y="837"/>
                  </a:cubicBezTo>
                  <a:cubicBezTo>
                    <a:pt x="4833" y="837"/>
                    <a:pt x="4751" y="837"/>
                    <a:pt x="4670" y="832"/>
                  </a:cubicBezTo>
                  <a:lnTo>
                    <a:pt x="4681" y="821"/>
                  </a:lnTo>
                  <a:cubicBezTo>
                    <a:pt x="4562" y="740"/>
                    <a:pt x="4431" y="763"/>
                    <a:pt x="4297" y="755"/>
                  </a:cubicBezTo>
                  <a:cubicBezTo>
                    <a:pt x="4132" y="744"/>
                    <a:pt x="3967" y="739"/>
                    <a:pt x="3803" y="739"/>
                  </a:cubicBezTo>
                  <a:cubicBezTo>
                    <a:pt x="2865" y="739"/>
                    <a:pt x="1945" y="903"/>
                    <a:pt x="1023" y="1067"/>
                  </a:cubicBezTo>
                  <a:cubicBezTo>
                    <a:pt x="954" y="1113"/>
                    <a:pt x="842" y="1109"/>
                    <a:pt x="746" y="1128"/>
                  </a:cubicBezTo>
                  <a:cubicBezTo>
                    <a:pt x="773" y="1093"/>
                    <a:pt x="808" y="1063"/>
                    <a:pt x="846" y="1032"/>
                  </a:cubicBezTo>
                  <a:cubicBezTo>
                    <a:pt x="908" y="970"/>
                    <a:pt x="996" y="921"/>
                    <a:pt x="1031" y="840"/>
                  </a:cubicBezTo>
                  <a:cubicBezTo>
                    <a:pt x="1042" y="840"/>
                    <a:pt x="1057" y="844"/>
                    <a:pt x="1073" y="844"/>
                  </a:cubicBezTo>
                  <a:cubicBezTo>
                    <a:pt x="1926" y="728"/>
                    <a:pt x="2764" y="544"/>
                    <a:pt x="3617" y="452"/>
                  </a:cubicBezTo>
                  <a:lnTo>
                    <a:pt x="3767" y="359"/>
                  </a:lnTo>
                  <a:close/>
                  <a:moveTo>
                    <a:pt x="3540" y="970"/>
                  </a:moveTo>
                  <a:lnTo>
                    <a:pt x="5211" y="1078"/>
                  </a:lnTo>
                  <a:cubicBezTo>
                    <a:pt x="5281" y="1122"/>
                    <a:pt x="5353" y="1136"/>
                    <a:pt x="5427" y="1136"/>
                  </a:cubicBezTo>
                  <a:cubicBezTo>
                    <a:pt x="5463" y="1136"/>
                    <a:pt x="5500" y="1133"/>
                    <a:pt x="5538" y="1128"/>
                  </a:cubicBezTo>
                  <a:lnTo>
                    <a:pt x="6014" y="1186"/>
                  </a:lnTo>
                  <a:cubicBezTo>
                    <a:pt x="6065" y="1237"/>
                    <a:pt x="6137" y="1266"/>
                    <a:pt x="6213" y="1266"/>
                  </a:cubicBezTo>
                  <a:cubicBezTo>
                    <a:pt x="6229" y="1266"/>
                    <a:pt x="6245" y="1265"/>
                    <a:pt x="6260" y="1263"/>
                  </a:cubicBezTo>
                  <a:cubicBezTo>
                    <a:pt x="6284" y="1283"/>
                    <a:pt x="6316" y="1294"/>
                    <a:pt x="6350" y="1294"/>
                  </a:cubicBezTo>
                  <a:cubicBezTo>
                    <a:pt x="6354" y="1294"/>
                    <a:pt x="6359" y="1294"/>
                    <a:pt x="6364" y="1293"/>
                  </a:cubicBezTo>
                  <a:cubicBezTo>
                    <a:pt x="6602" y="1420"/>
                    <a:pt x="6860" y="1505"/>
                    <a:pt x="7125" y="1535"/>
                  </a:cubicBezTo>
                  <a:lnTo>
                    <a:pt x="7517" y="1781"/>
                  </a:lnTo>
                  <a:cubicBezTo>
                    <a:pt x="7509" y="1820"/>
                    <a:pt x="7494" y="1866"/>
                    <a:pt x="7479" y="1908"/>
                  </a:cubicBezTo>
                  <a:cubicBezTo>
                    <a:pt x="7356" y="2369"/>
                    <a:pt x="7006" y="2584"/>
                    <a:pt x="6564" y="2677"/>
                  </a:cubicBezTo>
                  <a:cubicBezTo>
                    <a:pt x="6268" y="2734"/>
                    <a:pt x="5976" y="2792"/>
                    <a:pt x="5688" y="2853"/>
                  </a:cubicBezTo>
                  <a:cubicBezTo>
                    <a:pt x="5565" y="2889"/>
                    <a:pt x="5441" y="2908"/>
                    <a:pt x="5315" y="2908"/>
                  </a:cubicBezTo>
                  <a:cubicBezTo>
                    <a:pt x="5304" y="2908"/>
                    <a:pt x="5292" y="2907"/>
                    <a:pt x="5281" y="2907"/>
                  </a:cubicBezTo>
                  <a:cubicBezTo>
                    <a:pt x="5073" y="2915"/>
                    <a:pt x="4858" y="2896"/>
                    <a:pt x="4666" y="2992"/>
                  </a:cubicBezTo>
                  <a:cubicBezTo>
                    <a:pt x="4631" y="3015"/>
                    <a:pt x="4604" y="3045"/>
                    <a:pt x="4573" y="3076"/>
                  </a:cubicBezTo>
                  <a:lnTo>
                    <a:pt x="4439" y="3076"/>
                  </a:lnTo>
                  <a:cubicBezTo>
                    <a:pt x="4263" y="3032"/>
                    <a:pt x="4085" y="3021"/>
                    <a:pt x="3907" y="3021"/>
                  </a:cubicBezTo>
                  <a:cubicBezTo>
                    <a:pt x="3720" y="3021"/>
                    <a:pt x="3533" y="3034"/>
                    <a:pt x="3347" y="3034"/>
                  </a:cubicBezTo>
                  <a:cubicBezTo>
                    <a:pt x="3257" y="3034"/>
                    <a:pt x="3168" y="3031"/>
                    <a:pt x="3079" y="3022"/>
                  </a:cubicBezTo>
                  <a:cubicBezTo>
                    <a:pt x="3086" y="3011"/>
                    <a:pt x="3090" y="3007"/>
                    <a:pt x="3090" y="2999"/>
                  </a:cubicBezTo>
                  <a:cubicBezTo>
                    <a:pt x="2652" y="2634"/>
                    <a:pt x="2091" y="2811"/>
                    <a:pt x="1599" y="2680"/>
                  </a:cubicBezTo>
                  <a:cubicBezTo>
                    <a:pt x="1484" y="2677"/>
                    <a:pt x="1369" y="2661"/>
                    <a:pt x="1253" y="2634"/>
                  </a:cubicBezTo>
                  <a:cubicBezTo>
                    <a:pt x="1191" y="2620"/>
                    <a:pt x="1126" y="2612"/>
                    <a:pt x="1064" y="2612"/>
                  </a:cubicBezTo>
                  <a:cubicBezTo>
                    <a:pt x="1042" y="2612"/>
                    <a:pt x="1021" y="2613"/>
                    <a:pt x="1000" y="2615"/>
                  </a:cubicBezTo>
                  <a:cubicBezTo>
                    <a:pt x="973" y="2619"/>
                    <a:pt x="946" y="2623"/>
                    <a:pt x="919" y="2634"/>
                  </a:cubicBezTo>
                  <a:lnTo>
                    <a:pt x="673" y="2481"/>
                  </a:lnTo>
                  <a:cubicBezTo>
                    <a:pt x="627" y="2446"/>
                    <a:pt x="577" y="2408"/>
                    <a:pt x="516" y="2404"/>
                  </a:cubicBezTo>
                  <a:cubicBezTo>
                    <a:pt x="477" y="2404"/>
                    <a:pt x="446" y="2373"/>
                    <a:pt x="439" y="2335"/>
                  </a:cubicBezTo>
                  <a:cubicBezTo>
                    <a:pt x="423" y="2338"/>
                    <a:pt x="404" y="2350"/>
                    <a:pt x="397" y="2358"/>
                  </a:cubicBezTo>
                  <a:lnTo>
                    <a:pt x="343" y="2300"/>
                  </a:lnTo>
                  <a:cubicBezTo>
                    <a:pt x="347" y="2300"/>
                    <a:pt x="350" y="2296"/>
                    <a:pt x="358" y="2296"/>
                  </a:cubicBezTo>
                  <a:cubicBezTo>
                    <a:pt x="435" y="2204"/>
                    <a:pt x="458" y="2096"/>
                    <a:pt x="504" y="1989"/>
                  </a:cubicBezTo>
                  <a:cubicBezTo>
                    <a:pt x="523" y="1950"/>
                    <a:pt x="543" y="1908"/>
                    <a:pt x="562" y="1870"/>
                  </a:cubicBezTo>
                  <a:cubicBezTo>
                    <a:pt x="581" y="1831"/>
                    <a:pt x="600" y="1785"/>
                    <a:pt x="616" y="1743"/>
                  </a:cubicBezTo>
                  <a:cubicBezTo>
                    <a:pt x="619" y="1720"/>
                    <a:pt x="627" y="1701"/>
                    <a:pt x="631" y="1678"/>
                  </a:cubicBezTo>
                  <a:lnTo>
                    <a:pt x="631" y="1647"/>
                  </a:lnTo>
                  <a:cubicBezTo>
                    <a:pt x="639" y="1635"/>
                    <a:pt x="646" y="1620"/>
                    <a:pt x="650" y="1604"/>
                  </a:cubicBezTo>
                  <a:lnTo>
                    <a:pt x="677" y="1585"/>
                  </a:lnTo>
                  <a:cubicBezTo>
                    <a:pt x="683" y="1586"/>
                    <a:pt x="688" y="1586"/>
                    <a:pt x="693" y="1586"/>
                  </a:cubicBezTo>
                  <a:cubicBezTo>
                    <a:pt x="741" y="1586"/>
                    <a:pt x="782" y="1557"/>
                    <a:pt x="788" y="1508"/>
                  </a:cubicBezTo>
                  <a:cubicBezTo>
                    <a:pt x="984" y="1397"/>
                    <a:pt x="1192" y="1320"/>
                    <a:pt x="1415" y="1278"/>
                  </a:cubicBezTo>
                  <a:cubicBezTo>
                    <a:pt x="2114" y="1120"/>
                    <a:pt x="2837" y="1082"/>
                    <a:pt x="3540" y="970"/>
                  </a:cubicBezTo>
                  <a:close/>
                  <a:moveTo>
                    <a:pt x="3638" y="1"/>
                  </a:moveTo>
                  <a:cubicBezTo>
                    <a:pt x="3561" y="1"/>
                    <a:pt x="3483" y="19"/>
                    <a:pt x="3405" y="44"/>
                  </a:cubicBezTo>
                  <a:cubicBezTo>
                    <a:pt x="3334" y="65"/>
                    <a:pt x="3265" y="87"/>
                    <a:pt x="3191" y="87"/>
                  </a:cubicBezTo>
                  <a:cubicBezTo>
                    <a:pt x="3157" y="87"/>
                    <a:pt x="3123" y="82"/>
                    <a:pt x="3086" y="71"/>
                  </a:cubicBezTo>
                  <a:cubicBezTo>
                    <a:pt x="3023" y="100"/>
                    <a:pt x="2956" y="115"/>
                    <a:pt x="2888" y="115"/>
                  </a:cubicBezTo>
                  <a:cubicBezTo>
                    <a:pt x="2821" y="115"/>
                    <a:pt x="2754" y="100"/>
                    <a:pt x="2691" y="71"/>
                  </a:cubicBezTo>
                  <a:lnTo>
                    <a:pt x="2668" y="91"/>
                  </a:lnTo>
                  <a:lnTo>
                    <a:pt x="2641" y="75"/>
                  </a:lnTo>
                  <a:cubicBezTo>
                    <a:pt x="2585" y="110"/>
                    <a:pt x="2522" y="115"/>
                    <a:pt x="2457" y="115"/>
                  </a:cubicBezTo>
                  <a:cubicBezTo>
                    <a:pt x="2431" y="115"/>
                    <a:pt x="2404" y="114"/>
                    <a:pt x="2378" y="114"/>
                  </a:cubicBezTo>
                  <a:cubicBezTo>
                    <a:pt x="2298" y="114"/>
                    <a:pt x="2221" y="122"/>
                    <a:pt x="2156" y="183"/>
                  </a:cubicBezTo>
                  <a:lnTo>
                    <a:pt x="2156" y="179"/>
                  </a:lnTo>
                  <a:cubicBezTo>
                    <a:pt x="2098" y="220"/>
                    <a:pt x="2035" y="230"/>
                    <a:pt x="1969" y="230"/>
                  </a:cubicBezTo>
                  <a:cubicBezTo>
                    <a:pt x="1912" y="230"/>
                    <a:pt x="1853" y="222"/>
                    <a:pt x="1795" y="222"/>
                  </a:cubicBezTo>
                  <a:cubicBezTo>
                    <a:pt x="1724" y="222"/>
                    <a:pt x="1654" y="234"/>
                    <a:pt x="1592" y="286"/>
                  </a:cubicBezTo>
                  <a:cubicBezTo>
                    <a:pt x="1419" y="394"/>
                    <a:pt x="1196" y="298"/>
                    <a:pt x="1031" y="421"/>
                  </a:cubicBezTo>
                  <a:lnTo>
                    <a:pt x="1038" y="409"/>
                  </a:lnTo>
                  <a:lnTo>
                    <a:pt x="1038" y="409"/>
                  </a:lnTo>
                  <a:cubicBezTo>
                    <a:pt x="981" y="413"/>
                    <a:pt x="946" y="459"/>
                    <a:pt x="904" y="490"/>
                  </a:cubicBezTo>
                  <a:cubicBezTo>
                    <a:pt x="890" y="507"/>
                    <a:pt x="865" y="518"/>
                    <a:pt x="843" y="518"/>
                  </a:cubicBezTo>
                  <a:cubicBezTo>
                    <a:pt x="834" y="518"/>
                    <a:pt x="826" y="516"/>
                    <a:pt x="819" y="513"/>
                  </a:cubicBezTo>
                  <a:cubicBezTo>
                    <a:pt x="785" y="529"/>
                    <a:pt x="762" y="559"/>
                    <a:pt x="746" y="590"/>
                  </a:cubicBezTo>
                  <a:cubicBezTo>
                    <a:pt x="739" y="587"/>
                    <a:pt x="730" y="586"/>
                    <a:pt x="722" y="586"/>
                  </a:cubicBezTo>
                  <a:cubicBezTo>
                    <a:pt x="706" y="586"/>
                    <a:pt x="689" y="591"/>
                    <a:pt x="673" y="602"/>
                  </a:cubicBezTo>
                  <a:lnTo>
                    <a:pt x="658" y="609"/>
                  </a:lnTo>
                  <a:cubicBezTo>
                    <a:pt x="569" y="717"/>
                    <a:pt x="400" y="740"/>
                    <a:pt x="347" y="886"/>
                  </a:cubicBezTo>
                  <a:cubicBezTo>
                    <a:pt x="350" y="913"/>
                    <a:pt x="339" y="936"/>
                    <a:pt x="308" y="947"/>
                  </a:cubicBezTo>
                  <a:cubicBezTo>
                    <a:pt x="285" y="986"/>
                    <a:pt x="254" y="1024"/>
                    <a:pt x="224" y="1063"/>
                  </a:cubicBezTo>
                  <a:cubicBezTo>
                    <a:pt x="151" y="1120"/>
                    <a:pt x="166" y="1220"/>
                    <a:pt x="113" y="1281"/>
                  </a:cubicBezTo>
                  <a:lnTo>
                    <a:pt x="113" y="1281"/>
                  </a:lnTo>
                  <a:cubicBezTo>
                    <a:pt x="21" y="1373"/>
                    <a:pt x="55" y="1483"/>
                    <a:pt x="62" y="1585"/>
                  </a:cubicBezTo>
                  <a:cubicBezTo>
                    <a:pt x="78" y="1601"/>
                    <a:pt x="97" y="1608"/>
                    <a:pt x="116" y="1620"/>
                  </a:cubicBezTo>
                  <a:cubicBezTo>
                    <a:pt x="1" y="1793"/>
                    <a:pt x="43" y="1973"/>
                    <a:pt x="89" y="2158"/>
                  </a:cubicBezTo>
                  <a:cubicBezTo>
                    <a:pt x="116" y="2181"/>
                    <a:pt x="128" y="2215"/>
                    <a:pt x="112" y="2250"/>
                  </a:cubicBezTo>
                  <a:cubicBezTo>
                    <a:pt x="131" y="2292"/>
                    <a:pt x="170" y="2327"/>
                    <a:pt x="216" y="2331"/>
                  </a:cubicBezTo>
                  <a:lnTo>
                    <a:pt x="235" y="2465"/>
                  </a:lnTo>
                  <a:cubicBezTo>
                    <a:pt x="270" y="2469"/>
                    <a:pt x="304" y="2473"/>
                    <a:pt x="331" y="2488"/>
                  </a:cubicBezTo>
                  <a:cubicBezTo>
                    <a:pt x="331" y="2523"/>
                    <a:pt x="331" y="2557"/>
                    <a:pt x="339" y="2588"/>
                  </a:cubicBezTo>
                  <a:cubicBezTo>
                    <a:pt x="397" y="2596"/>
                    <a:pt x="443" y="2634"/>
                    <a:pt x="462" y="2684"/>
                  </a:cubicBezTo>
                  <a:cubicBezTo>
                    <a:pt x="543" y="2703"/>
                    <a:pt x="631" y="2730"/>
                    <a:pt x="677" y="2807"/>
                  </a:cubicBezTo>
                  <a:cubicBezTo>
                    <a:pt x="704" y="2807"/>
                    <a:pt x="727" y="2800"/>
                    <a:pt x="750" y="2800"/>
                  </a:cubicBezTo>
                  <a:cubicBezTo>
                    <a:pt x="800" y="2884"/>
                    <a:pt x="885" y="2873"/>
                    <a:pt x="965" y="2888"/>
                  </a:cubicBezTo>
                  <a:lnTo>
                    <a:pt x="996" y="2903"/>
                  </a:lnTo>
                  <a:cubicBezTo>
                    <a:pt x="1000" y="2911"/>
                    <a:pt x="1004" y="2923"/>
                    <a:pt x="1011" y="2934"/>
                  </a:cubicBezTo>
                  <a:lnTo>
                    <a:pt x="1042" y="2926"/>
                  </a:lnTo>
                  <a:cubicBezTo>
                    <a:pt x="1088" y="2949"/>
                    <a:pt x="1130" y="2969"/>
                    <a:pt x="1177" y="2984"/>
                  </a:cubicBezTo>
                  <a:cubicBezTo>
                    <a:pt x="1426" y="3065"/>
                    <a:pt x="1688" y="3099"/>
                    <a:pt x="1945" y="3142"/>
                  </a:cubicBezTo>
                  <a:cubicBezTo>
                    <a:pt x="1973" y="3132"/>
                    <a:pt x="2002" y="3127"/>
                    <a:pt x="2030" y="3127"/>
                  </a:cubicBezTo>
                  <a:cubicBezTo>
                    <a:pt x="2072" y="3127"/>
                    <a:pt x="2112" y="3138"/>
                    <a:pt x="2149" y="3161"/>
                  </a:cubicBezTo>
                  <a:cubicBezTo>
                    <a:pt x="2232" y="3202"/>
                    <a:pt x="2317" y="3213"/>
                    <a:pt x="2403" y="3213"/>
                  </a:cubicBezTo>
                  <a:cubicBezTo>
                    <a:pt x="2500" y="3213"/>
                    <a:pt x="2597" y="3199"/>
                    <a:pt x="2691" y="3199"/>
                  </a:cubicBezTo>
                  <a:cubicBezTo>
                    <a:pt x="2725" y="3184"/>
                    <a:pt x="2760" y="3176"/>
                    <a:pt x="2798" y="3172"/>
                  </a:cubicBezTo>
                  <a:lnTo>
                    <a:pt x="2921" y="3176"/>
                  </a:lnTo>
                  <a:cubicBezTo>
                    <a:pt x="2940" y="3195"/>
                    <a:pt x="2956" y="3218"/>
                    <a:pt x="2963" y="3249"/>
                  </a:cubicBezTo>
                  <a:lnTo>
                    <a:pt x="3017" y="3238"/>
                  </a:lnTo>
                  <a:lnTo>
                    <a:pt x="3056" y="3272"/>
                  </a:lnTo>
                  <a:lnTo>
                    <a:pt x="3501" y="3253"/>
                  </a:lnTo>
                  <a:cubicBezTo>
                    <a:pt x="3605" y="3277"/>
                    <a:pt x="3708" y="3285"/>
                    <a:pt x="3811" y="3285"/>
                  </a:cubicBezTo>
                  <a:cubicBezTo>
                    <a:pt x="3976" y="3285"/>
                    <a:pt x="4141" y="3263"/>
                    <a:pt x="4304" y="3249"/>
                  </a:cubicBezTo>
                  <a:lnTo>
                    <a:pt x="4520" y="3261"/>
                  </a:lnTo>
                  <a:cubicBezTo>
                    <a:pt x="4527" y="3272"/>
                    <a:pt x="4527" y="3280"/>
                    <a:pt x="4531" y="3291"/>
                  </a:cubicBezTo>
                  <a:cubicBezTo>
                    <a:pt x="4602" y="3318"/>
                    <a:pt x="4675" y="3327"/>
                    <a:pt x="4749" y="3327"/>
                  </a:cubicBezTo>
                  <a:cubicBezTo>
                    <a:pt x="4823" y="3327"/>
                    <a:pt x="4898" y="3318"/>
                    <a:pt x="4973" y="3311"/>
                  </a:cubicBezTo>
                  <a:cubicBezTo>
                    <a:pt x="5092" y="3272"/>
                    <a:pt x="5215" y="3268"/>
                    <a:pt x="5338" y="3268"/>
                  </a:cubicBezTo>
                  <a:cubicBezTo>
                    <a:pt x="5374" y="3268"/>
                    <a:pt x="5410" y="3268"/>
                    <a:pt x="5447" y="3268"/>
                  </a:cubicBezTo>
                  <a:cubicBezTo>
                    <a:pt x="5521" y="3268"/>
                    <a:pt x="5595" y="3267"/>
                    <a:pt x="5669" y="3257"/>
                  </a:cubicBezTo>
                  <a:lnTo>
                    <a:pt x="5776" y="3257"/>
                  </a:lnTo>
                  <a:cubicBezTo>
                    <a:pt x="5780" y="3249"/>
                    <a:pt x="5788" y="3241"/>
                    <a:pt x="5795" y="3234"/>
                  </a:cubicBezTo>
                  <a:cubicBezTo>
                    <a:pt x="5865" y="3218"/>
                    <a:pt x="5938" y="3215"/>
                    <a:pt x="6007" y="3199"/>
                  </a:cubicBezTo>
                  <a:cubicBezTo>
                    <a:pt x="6091" y="3176"/>
                    <a:pt x="6180" y="3161"/>
                    <a:pt x="6268" y="3157"/>
                  </a:cubicBezTo>
                  <a:lnTo>
                    <a:pt x="6468" y="3157"/>
                  </a:lnTo>
                  <a:lnTo>
                    <a:pt x="6491" y="3118"/>
                  </a:lnTo>
                  <a:cubicBezTo>
                    <a:pt x="6499" y="3115"/>
                    <a:pt x="6510" y="3115"/>
                    <a:pt x="6518" y="3115"/>
                  </a:cubicBezTo>
                  <a:cubicBezTo>
                    <a:pt x="6552" y="3104"/>
                    <a:pt x="6588" y="3101"/>
                    <a:pt x="6624" y="3101"/>
                  </a:cubicBezTo>
                  <a:cubicBezTo>
                    <a:pt x="6683" y="3101"/>
                    <a:pt x="6745" y="3110"/>
                    <a:pt x="6804" y="3110"/>
                  </a:cubicBezTo>
                  <a:cubicBezTo>
                    <a:pt x="6880" y="3110"/>
                    <a:pt x="6954" y="3095"/>
                    <a:pt x="7017" y="3026"/>
                  </a:cubicBezTo>
                  <a:lnTo>
                    <a:pt x="7025" y="3026"/>
                  </a:lnTo>
                  <a:cubicBezTo>
                    <a:pt x="7094" y="2988"/>
                    <a:pt x="7202" y="3007"/>
                    <a:pt x="7248" y="2923"/>
                  </a:cubicBezTo>
                  <a:cubicBezTo>
                    <a:pt x="7373" y="2866"/>
                    <a:pt x="7495" y="2809"/>
                    <a:pt x="7587" y="2703"/>
                  </a:cubicBezTo>
                  <a:lnTo>
                    <a:pt x="7587" y="2703"/>
                  </a:lnTo>
                  <a:cubicBezTo>
                    <a:pt x="7640" y="2684"/>
                    <a:pt x="7682" y="2642"/>
                    <a:pt x="7698" y="2588"/>
                  </a:cubicBezTo>
                  <a:cubicBezTo>
                    <a:pt x="7782" y="2546"/>
                    <a:pt x="7767" y="2446"/>
                    <a:pt x="7817" y="2377"/>
                  </a:cubicBezTo>
                  <a:cubicBezTo>
                    <a:pt x="7936" y="2281"/>
                    <a:pt x="7851" y="2127"/>
                    <a:pt x="7932" y="2023"/>
                  </a:cubicBezTo>
                  <a:cubicBezTo>
                    <a:pt x="7901" y="1927"/>
                    <a:pt x="7901" y="1816"/>
                    <a:pt x="7940" y="1720"/>
                  </a:cubicBezTo>
                  <a:cubicBezTo>
                    <a:pt x="7951" y="1720"/>
                    <a:pt x="7959" y="1704"/>
                    <a:pt x="7970" y="1681"/>
                  </a:cubicBezTo>
                  <a:cubicBezTo>
                    <a:pt x="7978" y="1658"/>
                    <a:pt x="7986" y="1639"/>
                    <a:pt x="7951" y="1620"/>
                  </a:cubicBezTo>
                  <a:cubicBezTo>
                    <a:pt x="7932" y="1566"/>
                    <a:pt x="7897" y="1520"/>
                    <a:pt x="7851" y="1485"/>
                  </a:cubicBezTo>
                  <a:cubicBezTo>
                    <a:pt x="7874" y="1359"/>
                    <a:pt x="7794" y="1270"/>
                    <a:pt x="7740" y="1166"/>
                  </a:cubicBezTo>
                  <a:cubicBezTo>
                    <a:pt x="7667" y="1124"/>
                    <a:pt x="7613" y="1063"/>
                    <a:pt x="7590" y="982"/>
                  </a:cubicBezTo>
                  <a:cubicBezTo>
                    <a:pt x="7563" y="974"/>
                    <a:pt x="7532" y="970"/>
                    <a:pt x="7505" y="970"/>
                  </a:cubicBezTo>
                  <a:lnTo>
                    <a:pt x="7398" y="836"/>
                  </a:lnTo>
                  <a:lnTo>
                    <a:pt x="7283" y="728"/>
                  </a:lnTo>
                  <a:cubicBezTo>
                    <a:pt x="7198" y="721"/>
                    <a:pt x="7110" y="701"/>
                    <a:pt x="7052" y="625"/>
                  </a:cubicBezTo>
                  <a:lnTo>
                    <a:pt x="6837" y="605"/>
                  </a:lnTo>
                  <a:cubicBezTo>
                    <a:pt x="6821" y="582"/>
                    <a:pt x="6806" y="552"/>
                    <a:pt x="6802" y="525"/>
                  </a:cubicBezTo>
                  <a:cubicBezTo>
                    <a:pt x="6792" y="527"/>
                    <a:pt x="6783" y="528"/>
                    <a:pt x="6774" y="528"/>
                  </a:cubicBezTo>
                  <a:cubicBezTo>
                    <a:pt x="6751" y="528"/>
                    <a:pt x="6729" y="520"/>
                    <a:pt x="6710" y="498"/>
                  </a:cubicBezTo>
                  <a:cubicBezTo>
                    <a:pt x="6688" y="479"/>
                    <a:pt x="6667" y="469"/>
                    <a:pt x="6647" y="469"/>
                  </a:cubicBezTo>
                  <a:cubicBezTo>
                    <a:pt x="6622" y="469"/>
                    <a:pt x="6600" y="485"/>
                    <a:pt x="6583" y="517"/>
                  </a:cubicBezTo>
                  <a:lnTo>
                    <a:pt x="6499" y="494"/>
                  </a:lnTo>
                  <a:cubicBezTo>
                    <a:pt x="6479" y="471"/>
                    <a:pt x="6468" y="440"/>
                    <a:pt x="6456" y="413"/>
                  </a:cubicBezTo>
                  <a:lnTo>
                    <a:pt x="6260" y="379"/>
                  </a:lnTo>
                  <a:lnTo>
                    <a:pt x="6268" y="421"/>
                  </a:lnTo>
                  <a:lnTo>
                    <a:pt x="6268" y="421"/>
                  </a:lnTo>
                  <a:lnTo>
                    <a:pt x="5957" y="363"/>
                  </a:lnTo>
                  <a:cubicBezTo>
                    <a:pt x="5953" y="363"/>
                    <a:pt x="5941" y="363"/>
                    <a:pt x="5938" y="371"/>
                  </a:cubicBezTo>
                  <a:cubicBezTo>
                    <a:pt x="5941" y="340"/>
                    <a:pt x="5934" y="313"/>
                    <a:pt x="5918" y="286"/>
                  </a:cubicBezTo>
                  <a:lnTo>
                    <a:pt x="5799" y="275"/>
                  </a:lnTo>
                  <a:cubicBezTo>
                    <a:pt x="5711" y="234"/>
                    <a:pt x="5623" y="224"/>
                    <a:pt x="5535" y="224"/>
                  </a:cubicBezTo>
                  <a:cubicBezTo>
                    <a:pt x="5463" y="224"/>
                    <a:pt x="5392" y="231"/>
                    <a:pt x="5320" y="231"/>
                  </a:cubicBezTo>
                  <a:cubicBezTo>
                    <a:pt x="5299" y="231"/>
                    <a:pt x="5278" y="230"/>
                    <a:pt x="5257" y="229"/>
                  </a:cubicBezTo>
                  <a:cubicBezTo>
                    <a:pt x="5250" y="206"/>
                    <a:pt x="5231" y="190"/>
                    <a:pt x="5208" y="187"/>
                  </a:cubicBezTo>
                  <a:cubicBezTo>
                    <a:pt x="5197" y="197"/>
                    <a:pt x="5183" y="202"/>
                    <a:pt x="5169" y="202"/>
                  </a:cubicBezTo>
                  <a:cubicBezTo>
                    <a:pt x="5152" y="202"/>
                    <a:pt x="5135" y="195"/>
                    <a:pt x="5123" y="183"/>
                  </a:cubicBezTo>
                  <a:cubicBezTo>
                    <a:pt x="5123" y="183"/>
                    <a:pt x="5123" y="179"/>
                    <a:pt x="5115" y="179"/>
                  </a:cubicBezTo>
                  <a:cubicBezTo>
                    <a:pt x="5081" y="184"/>
                    <a:pt x="5046" y="186"/>
                    <a:pt x="5012" y="186"/>
                  </a:cubicBezTo>
                  <a:cubicBezTo>
                    <a:pt x="4880" y="186"/>
                    <a:pt x="4749" y="157"/>
                    <a:pt x="4617" y="157"/>
                  </a:cubicBezTo>
                  <a:cubicBezTo>
                    <a:pt x="4570" y="157"/>
                    <a:pt x="4522" y="161"/>
                    <a:pt x="4474" y="171"/>
                  </a:cubicBezTo>
                  <a:lnTo>
                    <a:pt x="4347" y="171"/>
                  </a:lnTo>
                  <a:lnTo>
                    <a:pt x="3993" y="148"/>
                  </a:lnTo>
                  <a:cubicBezTo>
                    <a:pt x="3993" y="121"/>
                    <a:pt x="3982" y="91"/>
                    <a:pt x="3959" y="71"/>
                  </a:cubicBezTo>
                  <a:cubicBezTo>
                    <a:pt x="3944" y="80"/>
                    <a:pt x="3928" y="84"/>
                    <a:pt x="3913" y="84"/>
                  </a:cubicBezTo>
                  <a:cubicBezTo>
                    <a:pt x="3893" y="84"/>
                    <a:pt x="3874" y="77"/>
                    <a:pt x="3859" y="64"/>
                  </a:cubicBezTo>
                  <a:cubicBezTo>
                    <a:pt x="3787" y="18"/>
                    <a:pt x="3713" y="1"/>
                    <a:pt x="3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316840" y="1732509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16" y="4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317430" y="1732323"/>
              <a:ext cx="13990" cy="5987"/>
            </a:xfrm>
            <a:custGeom>
              <a:avLst/>
              <a:gdLst/>
              <a:ahLst/>
              <a:cxnLst/>
              <a:rect l="l" t="t" r="r" b="b"/>
              <a:pathLst>
                <a:path w="451" h="193" extrusionOk="0">
                  <a:moveTo>
                    <a:pt x="130" y="1"/>
                  </a:moveTo>
                  <a:cubicBezTo>
                    <a:pt x="87" y="1"/>
                    <a:pt x="44" y="5"/>
                    <a:pt x="1" y="10"/>
                  </a:cubicBezTo>
                  <a:cubicBezTo>
                    <a:pt x="89" y="137"/>
                    <a:pt x="204" y="193"/>
                    <a:pt x="361" y="193"/>
                  </a:cubicBezTo>
                  <a:cubicBezTo>
                    <a:pt x="389" y="193"/>
                    <a:pt x="419" y="191"/>
                    <a:pt x="450" y="187"/>
                  </a:cubicBezTo>
                  <a:cubicBezTo>
                    <a:pt x="357" y="35"/>
                    <a:pt x="246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307782" y="1728849"/>
              <a:ext cx="9089" cy="4126"/>
            </a:xfrm>
            <a:custGeom>
              <a:avLst/>
              <a:gdLst/>
              <a:ahLst/>
              <a:cxnLst/>
              <a:rect l="l" t="t" r="r" b="b"/>
              <a:pathLst>
                <a:path w="293" h="133" extrusionOk="0">
                  <a:moveTo>
                    <a:pt x="159" y="1"/>
                  </a:moveTo>
                  <a:cubicBezTo>
                    <a:pt x="111" y="1"/>
                    <a:pt x="58" y="28"/>
                    <a:pt x="1" y="65"/>
                  </a:cubicBezTo>
                  <a:cubicBezTo>
                    <a:pt x="58" y="115"/>
                    <a:pt x="121" y="132"/>
                    <a:pt x="186" y="132"/>
                  </a:cubicBezTo>
                  <a:cubicBezTo>
                    <a:pt x="221" y="132"/>
                    <a:pt x="257" y="127"/>
                    <a:pt x="293" y="119"/>
                  </a:cubicBezTo>
                  <a:cubicBezTo>
                    <a:pt x="257" y="33"/>
                    <a:pt x="211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2316716" y="1732509"/>
              <a:ext cx="403" cy="279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1" y="4"/>
                    <a:pt x="5" y="4"/>
                    <a:pt x="5" y="8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2293234" y="1726553"/>
              <a:ext cx="3598" cy="1923"/>
            </a:xfrm>
            <a:custGeom>
              <a:avLst/>
              <a:gdLst/>
              <a:ahLst/>
              <a:cxnLst/>
              <a:rect l="l" t="t" r="r" b="b"/>
              <a:pathLst>
                <a:path w="116" h="62" extrusionOk="0">
                  <a:moveTo>
                    <a:pt x="89" y="1"/>
                  </a:moveTo>
                  <a:cubicBezTo>
                    <a:pt x="58" y="4"/>
                    <a:pt x="31" y="12"/>
                    <a:pt x="1" y="27"/>
                  </a:cubicBezTo>
                  <a:cubicBezTo>
                    <a:pt x="12" y="35"/>
                    <a:pt x="28" y="62"/>
                    <a:pt x="35" y="62"/>
                  </a:cubicBezTo>
                  <a:cubicBezTo>
                    <a:pt x="66" y="58"/>
                    <a:pt x="93" y="47"/>
                    <a:pt x="116" y="31"/>
                  </a:cubicBezTo>
                  <a:cubicBezTo>
                    <a:pt x="112" y="20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" name="Google Shape;24;p2"/>
          <p:cNvGrpSpPr/>
          <p:nvPr/>
        </p:nvGrpSpPr>
        <p:grpSpPr>
          <a:xfrm>
            <a:off x="8533457" y="2302681"/>
            <a:ext cx="381402" cy="574184"/>
            <a:chOff x="3296173" y="191032"/>
            <a:chExt cx="329619" cy="496227"/>
          </a:xfrm>
        </p:grpSpPr>
        <p:sp>
          <p:nvSpPr>
            <p:cNvPr id="25" name="Google Shape;25;p2"/>
            <p:cNvSpPr/>
            <p:nvPr/>
          </p:nvSpPr>
          <p:spPr>
            <a:xfrm>
              <a:off x="3296173" y="191032"/>
              <a:ext cx="329619" cy="496227"/>
            </a:xfrm>
            <a:custGeom>
              <a:avLst/>
              <a:gdLst/>
              <a:ahLst/>
              <a:cxnLst/>
              <a:rect l="l" t="t" r="r" b="b"/>
              <a:pathLst>
                <a:path w="10626" h="15997" extrusionOk="0">
                  <a:moveTo>
                    <a:pt x="3740" y="5569"/>
                  </a:moveTo>
                  <a:lnTo>
                    <a:pt x="3743" y="5573"/>
                  </a:lnTo>
                  <a:cubicBezTo>
                    <a:pt x="3740" y="5584"/>
                    <a:pt x="3732" y="5588"/>
                    <a:pt x="3728" y="5600"/>
                  </a:cubicBezTo>
                  <a:cubicBezTo>
                    <a:pt x="3732" y="5588"/>
                    <a:pt x="3732" y="5580"/>
                    <a:pt x="3740" y="5569"/>
                  </a:cubicBezTo>
                  <a:close/>
                  <a:moveTo>
                    <a:pt x="3682" y="5630"/>
                  </a:moveTo>
                  <a:cubicBezTo>
                    <a:pt x="3677" y="5630"/>
                    <a:pt x="3675" y="5634"/>
                    <a:pt x="3673" y="5636"/>
                  </a:cubicBezTo>
                  <a:lnTo>
                    <a:pt x="3673" y="5636"/>
                  </a:lnTo>
                  <a:lnTo>
                    <a:pt x="3682" y="5630"/>
                  </a:lnTo>
                  <a:close/>
                  <a:moveTo>
                    <a:pt x="3673" y="5636"/>
                  </a:moveTo>
                  <a:lnTo>
                    <a:pt x="3670" y="5638"/>
                  </a:lnTo>
                  <a:cubicBezTo>
                    <a:pt x="3672" y="5638"/>
                    <a:pt x="3673" y="5637"/>
                    <a:pt x="3673" y="5636"/>
                  </a:cubicBezTo>
                  <a:close/>
                  <a:moveTo>
                    <a:pt x="3471" y="5892"/>
                  </a:moveTo>
                  <a:cubicBezTo>
                    <a:pt x="3471" y="5903"/>
                    <a:pt x="3463" y="5922"/>
                    <a:pt x="3455" y="5938"/>
                  </a:cubicBezTo>
                  <a:cubicBezTo>
                    <a:pt x="3459" y="5922"/>
                    <a:pt x="3463" y="5903"/>
                    <a:pt x="3471" y="5892"/>
                  </a:cubicBezTo>
                  <a:close/>
                  <a:moveTo>
                    <a:pt x="9615" y="422"/>
                  </a:moveTo>
                  <a:cubicBezTo>
                    <a:pt x="9673" y="422"/>
                    <a:pt x="9732" y="427"/>
                    <a:pt x="9792" y="439"/>
                  </a:cubicBezTo>
                  <a:cubicBezTo>
                    <a:pt x="9765" y="616"/>
                    <a:pt x="9742" y="781"/>
                    <a:pt x="9734" y="950"/>
                  </a:cubicBezTo>
                  <a:cubicBezTo>
                    <a:pt x="9699" y="1115"/>
                    <a:pt x="9646" y="1280"/>
                    <a:pt x="9573" y="1434"/>
                  </a:cubicBezTo>
                  <a:cubicBezTo>
                    <a:pt x="9446" y="2625"/>
                    <a:pt x="9488" y="3817"/>
                    <a:pt x="9473" y="5008"/>
                  </a:cubicBezTo>
                  <a:cubicBezTo>
                    <a:pt x="9469" y="5419"/>
                    <a:pt x="9511" y="5849"/>
                    <a:pt x="9238" y="6214"/>
                  </a:cubicBezTo>
                  <a:cubicBezTo>
                    <a:pt x="9227" y="6218"/>
                    <a:pt x="9219" y="6218"/>
                    <a:pt x="9208" y="6218"/>
                  </a:cubicBezTo>
                  <a:cubicBezTo>
                    <a:pt x="9165" y="6122"/>
                    <a:pt x="9104" y="6030"/>
                    <a:pt x="9027" y="5957"/>
                  </a:cubicBezTo>
                  <a:cubicBezTo>
                    <a:pt x="8985" y="5665"/>
                    <a:pt x="8800" y="5446"/>
                    <a:pt x="8639" y="5215"/>
                  </a:cubicBezTo>
                  <a:cubicBezTo>
                    <a:pt x="8643" y="5185"/>
                    <a:pt x="8620" y="5150"/>
                    <a:pt x="8589" y="5150"/>
                  </a:cubicBezTo>
                  <a:cubicBezTo>
                    <a:pt x="8570" y="5112"/>
                    <a:pt x="8547" y="5081"/>
                    <a:pt x="8524" y="5046"/>
                  </a:cubicBezTo>
                  <a:cubicBezTo>
                    <a:pt x="8447" y="4862"/>
                    <a:pt x="8343" y="4697"/>
                    <a:pt x="8220" y="4547"/>
                  </a:cubicBezTo>
                  <a:cubicBezTo>
                    <a:pt x="7997" y="4143"/>
                    <a:pt x="7721" y="3774"/>
                    <a:pt x="7398" y="3440"/>
                  </a:cubicBezTo>
                  <a:cubicBezTo>
                    <a:pt x="7740" y="3382"/>
                    <a:pt x="8055" y="3275"/>
                    <a:pt x="8324" y="3044"/>
                  </a:cubicBezTo>
                  <a:cubicBezTo>
                    <a:pt x="8351" y="3037"/>
                    <a:pt x="8378" y="3033"/>
                    <a:pt x="8401" y="3025"/>
                  </a:cubicBezTo>
                  <a:cubicBezTo>
                    <a:pt x="8535" y="2921"/>
                    <a:pt x="8697" y="2852"/>
                    <a:pt x="8820" y="2687"/>
                  </a:cubicBezTo>
                  <a:cubicBezTo>
                    <a:pt x="8747" y="2657"/>
                    <a:pt x="8682" y="2644"/>
                    <a:pt x="8623" y="2644"/>
                  </a:cubicBezTo>
                  <a:cubicBezTo>
                    <a:pt x="8401" y="2644"/>
                    <a:pt x="8261" y="2821"/>
                    <a:pt x="8097" y="2921"/>
                  </a:cubicBezTo>
                  <a:cubicBezTo>
                    <a:pt x="7807" y="2979"/>
                    <a:pt x="7541" y="3139"/>
                    <a:pt x="7240" y="3139"/>
                  </a:cubicBezTo>
                  <a:cubicBezTo>
                    <a:pt x="7197" y="3139"/>
                    <a:pt x="7154" y="3136"/>
                    <a:pt x="7110" y="3129"/>
                  </a:cubicBezTo>
                  <a:cubicBezTo>
                    <a:pt x="6990" y="2975"/>
                    <a:pt x="6848" y="2841"/>
                    <a:pt x="6698" y="2729"/>
                  </a:cubicBezTo>
                  <a:cubicBezTo>
                    <a:pt x="6614" y="2545"/>
                    <a:pt x="6376" y="2406"/>
                    <a:pt x="6506" y="2149"/>
                  </a:cubicBezTo>
                  <a:lnTo>
                    <a:pt x="7947" y="1027"/>
                  </a:lnTo>
                  <a:lnTo>
                    <a:pt x="8704" y="685"/>
                  </a:lnTo>
                  <a:cubicBezTo>
                    <a:pt x="9007" y="584"/>
                    <a:pt x="9294" y="422"/>
                    <a:pt x="9615" y="422"/>
                  </a:cubicBezTo>
                  <a:close/>
                  <a:moveTo>
                    <a:pt x="3290" y="8489"/>
                  </a:moveTo>
                  <a:cubicBezTo>
                    <a:pt x="3282" y="8501"/>
                    <a:pt x="3271" y="8508"/>
                    <a:pt x="3263" y="8512"/>
                  </a:cubicBezTo>
                  <a:cubicBezTo>
                    <a:pt x="3271" y="8508"/>
                    <a:pt x="3278" y="8501"/>
                    <a:pt x="3282" y="8489"/>
                  </a:cubicBezTo>
                  <a:close/>
                  <a:moveTo>
                    <a:pt x="9915" y="11617"/>
                  </a:moveTo>
                  <a:lnTo>
                    <a:pt x="9915" y="11617"/>
                  </a:lnTo>
                  <a:cubicBezTo>
                    <a:pt x="9899" y="11640"/>
                    <a:pt x="9895" y="11663"/>
                    <a:pt x="9899" y="11694"/>
                  </a:cubicBezTo>
                  <a:lnTo>
                    <a:pt x="9857" y="11621"/>
                  </a:lnTo>
                  <a:lnTo>
                    <a:pt x="9915" y="11617"/>
                  </a:lnTo>
                  <a:close/>
                  <a:moveTo>
                    <a:pt x="6130" y="2652"/>
                  </a:moveTo>
                  <a:cubicBezTo>
                    <a:pt x="6153" y="2660"/>
                    <a:pt x="6183" y="2660"/>
                    <a:pt x="6207" y="2660"/>
                  </a:cubicBezTo>
                  <a:cubicBezTo>
                    <a:pt x="6210" y="2768"/>
                    <a:pt x="6230" y="2871"/>
                    <a:pt x="6318" y="2948"/>
                  </a:cubicBezTo>
                  <a:cubicBezTo>
                    <a:pt x="6468" y="3286"/>
                    <a:pt x="6729" y="3548"/>
                    <a:pt x="6948" y="3840"/>
                  </a:cubicBezTo>
                  <a:cubicBezTo>
                    <a:pt x="6960" y="3936"/>
                    <a:pt x="7006" y="4028"/>
                    <a:pt x="7071" y="4101"/>
                  </a:cubicBezTo>
                  <a:cubicBezTo>
                    <a:pt x="7022" y="4059"/>
                    <a:pt x="6969" y="4024"/>
                    <a:pt x="6906" y="4024"/>
                  </a:cubicBezTo>
                  <a:cubicBezTo>
                    <a:pt x="6860" y="4024"/>
                    <a:pt x="6808" y="4042"/>
                    <a:pt x="6748" y="4089"/>
                  </a:cubicBezTo>
                  <a:lnTo>
                    <a:pt x="7432" y="4873"/>
                  </a:lnTo>
                  <a:lnTo>
                    <a:pt x="7432" y="4877"/>
                  </a:lnTo>
                  <a:cubicBezTo>
                    <a:pt x="7432" y="4931"/>
                    <a:pt x="7471" y="4973"/>
                    <a:pt x="7517" y="4989"/>
                  </a:cubicBezTo>
                  <a:lnTo>
                    <a:pt x="7525" y="4992"/>
                  </a:lnTo>
                  <a:cubicBezTo>
                    <a:pt x="7551" y="5108"/>
                    <a:pt x="7644" y="5142"/>
                    <a:pt x="7740" y="5177"/>
                  </a:cubicBezTo>
                  <a:cubicBezTo>
                    <a:pt x="7817" y="5357"/>
                    <a:pt x="7863" y="5561"/>
                    <a:pt x="8028" y="5696"/>
                  </a:cubicBezTo>
                  <a:cubicBezTo>
                    <a:pt x="8166" y="6091"/>
                    <a:pt x="8370" y="6468"/>
                    <a:pt x="8624" y="6802"/>
                  </a:cubicBezTo>
                  <a:cubicBezTo>
                    <a:pt x="8647" y="6991"/>
                    <a:pt x="8716" y="7167"/>
                    <a:pt x="8820" y="7329"/>
                  </a:cubicBezTo>
                  <a:cubicBezTo>
                    <a:pt x="8862" y="7521"/>
                    <a:pt x="8858" y="7721"/>
                    <a:pt x="8954" y="7897"/>
                  </a:cubicBezTo>
                  <a:cubicBezTo>
                    <a:pt x="8985" y="8082"/>
                    <a:pt x="8839" y="8332"/>
                    <a:pt x="9150" y="8405"/>
                  </a:cubicBezTo>
                  <a:cubicBezTo>
                    <a:pt x="9046" y="8136"/>
                    <a:pt x="9277" y="7836"/>
                    <a:pt x="9073" y="7579"/>
                  </a:cubicBezTo>
                  <a:cubicBezTo>
                    <a:pt x="9035" y="7413"/>
                    <a:pt x="9085" y="7233"/>
                    <a:pt x="8958" y="7087"/>
                  </a:cubicBezTo>
                  <a:cubicBezTo>
                    <a:pt x="8954" y="7025"/>
                    <a:pt x="8950" y="6964"/>
                    <a:pt x="8950" y="6898"/>
                  </a:cubicBezTo>
                  <a:cubicBezTo>
                    <a:pt x="8873" y="6887"/>
                    <a:pt x="8785" y="6891"/>
                    <a:pt x="8758" y="6791"/>
                  </a:cubicBezTo>
                  <a:cubicBezTo>
                    <a:pt x="8869" y="6656"/>
                    <a:pt x="8720" y="6529"/>
                    <a:pt x="8739" y="6399"/>
                  </a:cubicBezTo>
                  <a:cubicBezTo>
                    <a:pt x="8723" y="6322"/>
                    <a:pt x="8689" y="6253"/>
                    <a:pt x="8643" y="6187"/>
                  </a:cubicBezTo>
                  <a:lnTo>
                    <a:pt x="8643" y="6187"/>
                  </a:lnTo>
                  <a:cubicBezTo>
                    <a:pt x="8685" y="6237"/>
                    <a:pt x="8727" y="6280"/>
                    <a:pt x="8766" y="6330"/>
                  </a:cubicBezTo>
                  <a:cubicBezTo>
                    <a:pt x="8800" y="6368"/>
                    <a:pt x="8850" y="6395"/>
                    <a:pt x="8908" y="6399"/>
                  </a:cubicBezTo>
                  <a:cubicBezTo>
                    <a:pt x="8900" y="6533"/>
                    <a:pt x="8950" y="6649"/>
                    <a:pt x="9008" y="6764"/>
                  </a:cubicBezTo>
                  <a:cubicBezTo>
                    <a:pt x="9757" y="8239"/>
                    <a:pt x="10380" y="9750"/>
                    <a:pt x="10176" y="11463"/>
                  </a:cubicBezTo>
                  <a:cubicBezTo>
                    <a:pt x="10138" y="11463"/>
                    <a:pt x="10141" y="11486"/>
                    <a:pt x="10145" y="11506"/>
                  </a:cubicBezTo>
                  <a:cubicBezTo>
                    <a:pt x="10026" y="11517"/>
                    <a:pt x="9911" y="11529"/>
                    <a:pt x="9811" y="11606"/>
                  </a:cubicBezTo>
                  <a:cubicBezTo>
                    <a:pt x="9800" y="11601"/>
                    <a:pt x="9788" y="11599"/>
                    <a:pt x="9777" y="11599"/>
                  </a:cubicBezTo>
                  <a:cubicBezTo>
                    <a:pt x="9757" y="11599"/>
                    <a:pt x="9739" y="11606"/>
                    <a:pt x="9726" y="11621"/>
                  </a:cubicBezTo>
                  <a:cubicBezTo>
                    <a:pt x="9496" y="11675"/>
                    <a:pt x="9277" y="11771"/>
                    <a:pt x="9081" y="11901"/>
                  </a:cubicBezTo>
                  <a:cubicBezTo>
                    <a:pt x="7955" y="12297"/>
                    <a:pt x="6917" y="12862"/>
                    <a:pt x="5884" y="13439"/>
                  </a:cubicBezTo>
                  <a:lnTo>
                    <a:pt x="5776" y="13469"/>
                  </a:lnTo>
                  <a:cubicBezTo>
                    <a:pt x="5765" y="13465"/>
                    <a:pt x="5753" y="13463"/>
                    <a:pt x="5742" y="13463"/>
                  </a:cubicBezTo>
                  <a:cubicBezTo>
                    <a:pt x="5704" y="13463"/>
                    <a:pt x="5668" y="13486"/>
                    <a:pt x="5653" y="13519"/>
                  </a:cubicBezTo>
                  <a:cubicBezTo>
                    <a:pt x="5651" y="13519"/>
                    <a:pt x="5649" y="13519"/>
                    <a:pt x="5646" y="13519"/>
                  </a:cubicBezTo>
                  <a:cubicBezTo>
                    <a:pt x="5618" y="13519"/>
                    <a:pt x="5591" y="13541"/>
                    <a:pt x="5584" y="13573"/>
                  </a:cubicBezTo>
                  <a:cubicBezTo>
                    <a:pt x="5569" y="13577"/>
                    <a:pt x="5553" y="13578"/>
                    <a:pt x="5538" y="13578"/>
                  </a:cubicBezTo>
                  <a:cubicBezTo>
                    <a:pt x="5525" y="13578"/>
                    <a:pt x="5512" y="13578"/>
                    <a:pt x="5499" y="13578"/>
                  </a:cubicBezTo>
                  <a:cubicBezTo>
                    <a:pt x="5460" y="13578"/>
                    <a:pt x="5424" y="13584"/>
                    <a:pt x="5403" y="13638"/>
                  </a:cubicBezTo>
                  <a:lnTo>
                    <a:pt x="5380" y="13642"/>
                  </a:lnTo>
                  <a:lnTo>
                    <a:pt x="5377" y="13669"/>
                  </a:lnTo>
                  <a:lnTo>
                    <a:pt x="5284" y="13731"/>
                  </a:lnTo>
                  <a:lnTo>
                    <a:pt x="5280" y="13734"/>
                  </a:lnTo>
                  <a:cubicBezTo>
                    <a:pt x="5264" y="13729"/>
                    <a:pt x="5247" y="13726"/>
                    <a:pt x="5231" y="13726"/>
                  </a:cubicBezTo>
                  <a:cubicBezTo>
                    <a:pt x="5166" y="13726"/>
                    <a:pt x="5106" y="13766"/>
                    <a:pt x="5084" y="13830"/>
                  </a:cubicBezTo>
                  <a:lnTo>
                    <a:pt x="5084" y="13834"/>
                  </a:lnTo>
                  <a:lnTo>
                    <a:pt x="5077" y="13842"/>
                  </a:lnTo>
                  <a:cubicBezTo>
                    <a:pt x="5027" y="13846"/>
                    <a:pt x="4981" y="13884"/>
                    <a:pt x="4973" y="13930"/>
                  </a:cubicBezTo>
                  <a:cubicBezTo>
                    <a:pt x="4969" y="13930"/>
                    <a:pt x="4965" y="13930"/>
                    <a:pt x="4960" y="13930"/>
                  </a:cubicBezTo>
                  <a:cubicBezTo>
                    <a:pt x="4873" y="13930"/>
                    <a:pt x="4793" y="13968"/>
                    <a:pt x="4731" y="14034"/>
                  </a:cubicBezTo>
                  <a:cubicBezTo>
                    <a:pt x="4435" y="14142"/>
                    <a:pt x="4131" y="14253"/>
                    <a:pt x="3866" y="14438"/>
                  </a:cubicBezTo>
                  <a:lnTo>
                    <a:pt x="3863" y="14441"/>
                  </a:lnTo>
                  <a:cubicBezTo>
                    <a:pt x="3855" y="14440"/>
                    <a:pt x="3847" y="14440"/>
                    <a:pt x="3839" y="14440"/>
                  </a:cubicBezTo>
                  <a:cubicBezTo>
                    <a:pt x="3770" y="14440"/>
                    <a:pt x="3705" y="14483"/>
                    <a:pt x="3670" y="14545"/>
                  </a:cubicBezTo>
                  <a:lnTo>
                    <a:pt x="3667" y="14553"/>
                  </a:lnTo>
                  <a:cubicBezTo>
                    <a:pt x="3578" y="14553"/>
                    <a:pt x="3494" y="14584"/>
                    <a:pt x="3432" y="14637"/>
                  </a:cubicBezTo>
                  <a:cubicBezTo>
                    <a:pt x="2790" y="14868"/>
                    <a:pt x="2249" y="15306"/>
                    <a:pt x="1599" y="15514"/>
                  </a:cubicBezTo>
                  <a:cubicBezTo>
                    <a:pt x="1588" y="15514"/>
                    <a:pt x="1576" y="15514"/>
                    <a:pt x="1561" y="15506"/>
                  </a:cubicBezTo>
                  <a:cubicBezTo>
                    <a:pt x="1534" y="15483"/>
                    <a:pt x="1511" y="15448"/>
                    <a:pt x="1492" y="15417"/>
                  </a:cubicBezTo>
                  <a:cubicBezTo>
                    <a:pt x="1480" y="15379"/>
                    <a:pt x="1472" y="15341"/>
                    <a:pt x="1457" y="15302"/>
                  </a:cubicBezTo>
                  <a:cubicBezTo>
                    <a:pt x="1319" y="14918"/>
                    <a:pt x="1434" y="14480"/>
                    <a:pt x="1211" y="14111"/>
                  </a:cubicBezTo>
                  <a:lnTo>
                    <a:pt x="1153" y="14053"/>
                  </a:lnTo>
                  <a:cubicBezTo>
                    <a:pt x="1134" y="13734"/>
                    <a:pt x="1054" y="13431"/>
                    <a:pt x="961" y="13131"/>
                  </a:cubicBezTo>
                  <a:lnTo>
                    <a:pt x="954" y="13027"/>
                  </a:lnTo>
                  <a:cubicBezTo>
                    <a:pt x="957" y="12881"/>
                    <a:pt x="965" y="12731"/>
                    <a:pt x="861" y="12605"/>
                  </a:cubicBezTo>
                  <a:cubicBezTo>
                    <a:pt x="811" y="12447"/>
                    <a:pt x="765" y="12293"/>
                    <a:pt x="723" y="12136"/>
                  </a:cubicBezTo>
                  <a:cubicBezTo>
                    <a:pt x="600" y="11671"/>
                    <a:pt x="423" y="11214"/>
                    <a:pt x="446" y="10718"/>
                  </a:cubicBezTo>
                  <a:cubicBezTo>
                    <a:pt x="454" y="10683"/>
                    <a:pt x="458" y="10656"/>
                    <a:pt x="466" y="10622"/>
                  </a:cubicBezTo>
                  <a:lnTo>
                    <a:pt x="754" y="10019"/>
                  </a:lnTo>
                  <a:cubicBezTo>
                    <a:pt x="1042" y="9634"/>
                    <a:pt x="1303" y="9223"/>
                    <a:pt x="1638" y="8877"/>
                  </a:cubicBezTo>
                  <a:cubicBezTo>
                    <a:pt x="1703" y="8858"/>
                    <a:pt x="1761" y="8827"/>
                    <a:pt x="1807" y="8781"/>
                  </a:cubicBezTo>
                  <a:cubicBezTo>
                    <a:pt x="1807" y="8781"/>
                    <a:pt x="1807" y="8789"/>
                    <a:pt x="1811" y="8789"/>
                  </a:cubicBezTo>
                  <a:lnTo>
                    <a:pt x="1868" y="8831"/>
                  </a:lnTo>
                  <a:cubicBezTo>
                    <a:pt x="1868" y="8835"/>
                    <a:pt x="1864" y="8839"/>
                    <a:pt x="1864" y="8850"/>
                  </a:cubicBezTo>
                  <a:cubicBezTo>
                    <a:pt x="1860" y="8850"/>
                    <a:pt x="1849" y="8847"/>
                    <a:pt x="1845" y="8847"/>
                  </a:cubicBezTo>
                  <a:cubicBezTo>
                    <a:pt x="1839" y="8845"/>
                    <a:pt x="1833" y="8844"/>
                    <a:pt x="1827" y="8844"/>
                  </a:cubicBezTo>
                  <a:cubicBezTo>
                    <a:pt x="1800" y="8844"/>
                    <a:pt x="1778" y="8864"/>
                    <a:pt x="1772" y="8893"/>
                  </a:cubicBezTo>
                  <a:lnTo>
                    <a:pt x="1772" y="8897"/>
                  </a:lnTo>
                  <a:cubicBezTo>
                    <a:pt x="1753" y="9373"/>
                    <a:pt x="1887" y="9523"/>
                    <a:pt x="2337" y="9527"/>
                  </a:cubicBezTo>
                  <a:cubicBezTo>
                    <a:pt x="2418" y="9523"/>
                    <a:pt x="2498" y="9508"/>
                    <a:pt x="2575" y="9484"/>
                  </a:cubicBezTo>
                  <a:cubicBezTo>
                    <a:pt x="2578" y="9485"/>
                    <a:pt x="2581" y="9485"/>
                    <a:pt x="2583" y="9485"/>
                  </a:cubicBezTo>
                  <a:cubicBezTo>
                    <a:pt x="2623" y="9485"/>
                    <a:pt x="2664" y="9458"/>
                    <a:pt x="2667" y="9415"/>
                  </a:cubicBezTo>
                  <a:lnTo>
                    <a:pt x="2667" y="9404"/>
                  </a:lnTo>
                  <a:lnTo>
                    <a:pt x="2671" y="9392"/>
                  </a:lnTo>
                  <a:cubicBezTo>
                    <a:pt x="2764" y="9354"/>
                    <a:pt x="2840" y="9308"/>
                    <a:pt x="2875" y="9212"/>
                  </a:cubicBezTo>
                  <a:cubicBezTo>
                    <a:pt x="2925" y="9200"/>
                    <a:pt x="2971" y="9162"/>
                    <a:pt x="2979" y="9108"/>
                  </a:cubicBezTo>
                  <a:cubicBezTo>
                    <a:pt x="3117" y="8991"/>
                    <a:pt x="3197" y="8751"/>
                    <a:pt x="3401" y="8751"/>
                  </a:cubicBezTo>
                  <a:cubicBezTo>
                    <a:pt x="3451" y="8751"/>
                    <a:pt x="3509" y="8765"/>
                    <a:pt x="3578" y="8800"/>
                  </a:cubicBezTo>
                  <a:cubicBezTo>
                    <a:pt x="3634" y="8847"/>
                    <a:pt x="3685" y="8864"/>
                    <a:pt x="3733" y="8864"/>
                  </a:cubicBezTo>
                  <a:cubicBezTo>
                    <a:pt x="3864" y="8864"/>
                    <a:pt x="3970" y="8732"/>
                    <a:pt x="4097" y="8701"/>
                  </a:cubicBezTo>
                  <a:cubicBezTo>
                    <a:pt x="4126" y="8566"/>
                    <a:pt x="4218" y="8384"/>
                    <a:pt x="4043" y="8384"/>
                  </a:cubicBezTo>
                  <a:cubicBezTo>
                    <a:pt x="4007" y="8384"/>
                    <a:pt x="3961" y="8392"/>
                    <a:pt x="3901" y="8409"/>
                  </a:cubicBezTo>
                  <a:cubicBezTo>
                    <a:pt x="3836" y="8524"/>
                    <a:pt x="3713" y="8597"/>
                    <a:pt x="3578" y="8604"/>
                  </a:cubicBezTo>
                  <a:lnTo>
                    <a:pt x="3394" y="8378"/>
                  </a:lnTo>
                  <a:cubicBezTo>
                    <a:pt x="3374" y="8339"/>
                    <a:pt x="3352" y="8320"/>
                    <a:pt x="3329" y="8320"/>
                  </a:cubicBezTo>
                  <a:cubicBezTo>
                    <a:pt x="3307" y="8320"/>
                    <a:pt x="3284" y="8338"/>
                    <a:pt x="3263" y="8374"/>
                  </a:cubicBezTo>
                  <a:cubicBezTo>
                    <a:pt x="3090" y="8493"/>
                    <a:pt x="3125" y="8739"/>
                    <a:pt x="2971" y="8873"/>
                  </a:cubicBezTo>
                  <a:cubicBezTo>
                    <a:pt x="2936" y="8873"/>
                    <a:pt x="2906" y="8885"/>
                    <a:pt x="2883" y="8908"/>
                  </a:cubicBezTo>
                  <a:cubicBezTo>
                    <a:pt x="2740" y="8993"/>
                    <a:pt x="2552" y="9023"/>
                    <a:pt x="2475" y="9196"/>
                  </a:cubicBezTo>
                  <a:lnTo>
                    <a:pt x="2471" y="9200"/>
                  </a:lnTo>
                  <a:lnTo>
                    <a:pt x="2168" y="9204"/>
                  </a:lnTo>
                  <a:cubicBezTo>
                    <a:pt x="2030" y="9069"/>
                    <a:pt x="2087" y="8943"/>
                    <a:pt x="2183" y="8816"/>
                  </a:cubicBezTo>
                  <a:cubicBezTo>
                    <a:pt x="2322" y="8754"/>
                    <a:pt x="2322" y="8643"/>
                    <a:pt x="2245" y="8543"/>
                  </a:cubicBezTo>
                  <a:cubicBezTo>
                    <a:pt x="2219" y="8511"/>
                    <a:pt x="2191" y="8496"/>
                    <a:pt x="2163" y="8496"/>
                  </a:cubicBezTo>
                  <a:cubicBezTo>
                    <a:pt x="2124" y="8496"/>
                    <a:pt x="2086" y="8526"/>
                    <a:pt x="2056" y="8578"/>
                  </a:cubicBezTo>
                  <a:lnTo>
                    <a:pt x="1960" y="8501"/>
                  </a:lnTo>
                  <a:cubicBezTo>
                    <a:pt x="2072" y="8336"/>
                    <a:pt x="2149" y="8147"/>
                    <a:pt x="2299" y="8013"/>
                  </a:cubicBezTo>
                  <a:cubicBezTo>
                    <a:pt x="2478" y="8117"/>
                    <a:pt x="2595" y="8173"/>
                    <a:pt x="2710" y="8173"/>
                  </a:cubicBezTo>
                  <a:cubicBezTo>
                    <a:pt x="2848" y="8173"/>
                    <a:pt x="2982" y="8091"/>
                    <a:pt x="3213" y="7917"/>
                  </a:cubicBezTo>
                  <a:cubicBezTo>
                    <a:pt x="3309" y="7790"/>
                    <a:pt x="3436" y="7682"/>
                    <a:pt x="3574" y="7602"/>
                  </a:cubicBezTo>
                  <a:cubicBezTo>
                    <a:pt x="3720" y="7513"/>
                    <a:pt x="3590" y="7494"/>
                    <a:pt x="3517" y="7482"/>
                  </a:cubicBezTo>
                  <a:cubicBezTo>
                    <a:pt x="3647" y="7386"/>
                    <a:pt x="3820" y="7348"/>
                    <a:pt x="3905" y="7194"/>
                  </a:cubicBezTo>
                  <a:cubicBezTo>
                    <a:pt x="3873" y="7114"/>
                    <a:pt x="3811" y="7101"/>
                    <a:pt x="3743" y="7101"/>
                  </a:cubicBezTo>
                  <a:cubicBezTo>
                    <a:pt x="3729" y="7101"/>
                    <a:pt x="3715" y="7101"/>
                    <a:pt x="3701" y="7102"/>
                  </a:cubicBezTo>
                  <a:cubicBezTo>
                    <a:pt x="3609" y="7275"/>
                    <a:pt x="3374" y="7302"/>
                    <a:pt x="3290" y="7490"/>
                  </a:cubicBezTo>
                  <a:cubicBezTo>
                    <a:pt x="3205" y="7540"/>
                    <a:pt x="3113" y="7582"/>
                    <a:pt x="3071" y="7678"/>
                  </a:cubicBezTo>
                  <a:cubicBezTo>
                    <a:pt x="3040" y="7686"/>
                    <a:pt x="3017" y="7705"/>
                    <a:pt x="2998" y="7725"/>
                  </a:cubicBezTo>
                  <a:cubicBezTo>
                    <a:pt x="2883" y="7771"/>
                    <a:pt x="2760" y="7794"/>
                    <a:pt x="2687" y="7909"/>
                  </a:cubicBezTo>
                  <a:lnTo>
                    <a:pt x="2495" y="7917"/>
                  </a:lnTo>
                  <a:lnTo>
                    <a:pt x="2379" y="7897"/>
                  </a:lnTo>
                  <a:cubicBezTo>
                    <a:pt x="2383" y="7867"/>
                    <a:pt x="2383" y="7836"/>
                    <a:pt x="2387" y="7801"/>
                  </a:cubicBezTo>
                  <a:lnTo>
                    <a:pt x="3497" y="6284"/>
                  </a:lnTo>
                  <a:cubicBezTo>
                    <a:pt x="3528" y="6253"/>
                    <a:pt x="3551" y="6218"/>
                    <a:pt x="3574" y="6184"/>
                  </a:cubicBezTo>
                  <a:cubicBezTo>
                    <a:pt x="3643" y="6145"/>
                    <a:pt x="3690" y="6072"/>
                    <a:pt x="3705" y="5995"/>
                  </a:cubicBezTo>
                  <a:cubicBezTo>
                    <a:pt x="3724" y="5953"/>
                    <a:pt x="3751" y="5915"/>
                    <a:pt x="3786" y="5880"/>
                  </a:cubicBezTo>
                  <a:lnTo>
                    <a:pt x="3797" y="5869"/>
                  </a:lnTo>
                  <a:cubicBezTo>
                    <a:pt x="3828" y="5853"/>
                    <a:pt x="3855" y="5822"/>
                    <a:pt x="3863" y="5792"/>
                  </a:cubicBezTo>
                  <a:cubicBezTo>
                    <a:pt x="3897" y="5780"/>
                    <a:pt x="3920" y="5746"/>
                    <a:pt x="3916" y="5707"/>
                  </a:cubicBezTo>
                  <a:lnTo>
                    <a:pt x="3912" y="5703"/>
                  </a:lnTo>
                  <a:lnTo>
                    <a:pt x="3912" y="5703"/>
                  </a:lnTo>
                  <a:cubicBezTo>
                    <a:pt x="3916" y="5703"/>
                    <a:pt x="3920" y="5707"/>
                    <a:pt x="3932" y="5707"/>
                  </a:cubicBezTo>
                  <a:cubicBezTo>
                    <a:pt x="4412" y="5323"/>
                    <a:pt x="4693" y="4785"/>
                    <a:pt x="5050" y="4305"/>
                  </a:cubicBezTo>
                  <a:cubicBezTo>
                    <a:pt x="5077" y="4255"/>
                    <a:pt x="5108" y="4197"/>
                    <a:pt x="5134" y="4139"/>
                  </a:cubicBezTo>
                  <a:cubicBezTo>
                    <a:pt x="5154" y="4105"/>
                    <a:pt x="5173" y="4070"/>
                    <a:pt x="5188" y="4032"/>
                  </a:cubicBezTo>
                  <a:cubicBezTo>
                    <a:pt x="5204" y="3993"/>
                    <a:pt x="5223" y="3970"/>
                    <a:pt x="5242" y="3936"/>
                  </a:cubicBezTo>
                  <a:lnTo>
                    <a:pt x="5269" y="3893"/>
                  </a:lnTo>
                  <a:cubicBezTo>
                    <a:pt x="5296" y="3870"/>
                    <a:pt x="5319" y="3840"/>
                    <a:pt x="5342" y="3817"/>
                  </a:cubicBezTo>
                  <a:lnTo>
                    <a:pt x="5396" y="3774"/>
                  </a:lnTo>
                  <a:cubicBezTo>
                    <a:pt x="5584" y="3878"/>
                    <a:pt x="5584" y="4124"/>
                    <a:pt x="5722" y="4262"/>
                  </a:cubicBezTo>
                  <a:cubicBezTo>
                    <a:pt x="6084" y="4185"/>
                    <a:pt x="5688" y="3966"/>
                    <a:pt x="5803" y="3843"/>
                  </a:cubicBezTo>
                  <a:cubicBezTo>
                    <a:pt x="5768" y="3747"/>
                    <a:pt x="5742" y="3651"/>
                    <a:pt x="5707" y="3555"/>
                  </a:cubicBezTo>
                  <a:cubicBezTo>
                    <a:pt x="5711" y="3532"/>
                    <a:pt x="5711" y="3509"/>
                    <a:pt x="5703" y="3486"/>
                  </a:cubicBezTo>
                  <a:cubicBezTo>
                    <a:pt x="5718" y="3452"/>
                    <a:pt x="5738" y="3421"/>
                    <a:pt x="5749" y="3390"/>
                  </a:cubicBezTo>
                  <a:cubicBezTo>
                    <a:pt x="5757" y="3379"/>
                    <a:pt x="5765" y="3371"/>
                    <a:pt x="5768" y="3359"/>
                  </a:cubicBezTo>
                  <a:cubicBezTo>
                    <a:pt x="5780" y="3363"/>
                    <a:pt x="5788" y="3363"/>
                    <a:pt x="5799" y="3371"/>
                  </a:cubicBezTo>
                  <a:cubicBezTo>
                    <a:pt x="5841" y="3398"/>
                    <a:pt x="5874" y="3467"/>
                    <a:pt x="5919" y="3467"/>
                  </a:cubicBezTo>
                  <a:cubicBezTo>
                    <a:pt x="5937" y="3467"/>
                    <a:pt x="5957" y="3457"/>
                    <a:pt x="5980" y="3428"/>
                  </a:cubicBezTo>
                  <a:cubicBezTo>
                    <a:pt x="6011" y="3394"/>
                    <a:pt x="5991" y="3298"/>
                    <a:pt x="5961" y="3244"/>
                  </a:cubicBezTo>
                  <a:cubicBezTo>
                    <a:pt x="5949" y="3217"/>
                    <a:pt x="5922" y="3186"/>
                    <a:pt x="5895" y="3163"/>
                  </a:cubicBezTo>
                  <a:cubicBezTo>
                    <a:pt x="5899" y="3152"/>
                    <a:pt x="5903" y="3144"/>
                    <a:pt x="5911" y="3140"/>
                  </a:cubicBezTo>
                  <a:cubicBezTo>
                    <a:pt x="5949" y="3037"/>
                    <a:pt x="5987" y="2937"/>
                    <a:pt x="5968" y="2821"/>
                  </a:cubicBezTo>
                  <a:cubicBezTo>
                    <a:pt x="6018" y="2768"/>
                    <a:pt x="6068" y="2710"/>
                    <a:pt x="6122" y="2660"/>
                  </a:cubicBezTo>
                  <a:lnTo>
                    <a:pt x="6130" y="2652"/>
                  </a:lnTo>
                  <a:close/>
                  <a:moveTo>
                    <a:pt x="9938" y="1"/>
                  </a:moveTo>
                  <a:cubicBezTo>
                    <a:pt x="9919" y="24"/>
                    <a:pt x="9915" y="55"/>
                    <a:pt x="9930" y="82"/>
                  </a:cubicBezTo>
                  <a:lnTo>
                    <a:pt x="9934" y="82"/>
                  </a:lnTo>
                  <a:cubicBezTo>
                    <a:pt x="9930" y="89"/>
                    <a:pt x="9922" y="89"/>
                    <a:pt x="9919" y="93"/>
                  </a:cubicBezTo>
                  <a:lnTo>
                    <a:pt x="9919" y="89"/>
                  </a:lnTo>
                  <a:lnTo>
                    <a:pt x="9442" y="116"/>
                  </a:lnTo>
                  <a:cubicBezTo>
                    <a:pt x="9146" y="231"/>
                    <a:pt x="8873" y="404"/>
                    <a:pt x="8547" y="427"/>
                  </a:cubicBezTo>
                  <a:lnTo>
                    <a:pt x="8416" y="593"/>
                  </a:lnTo>
                  <a:lnTo>
                    <a:pt x="8416" y="596"/>
                  </a:lnTo>
                  <a:lnTo>
                    <a:pt x="8143" y="635"/>
                  </a:lnTo>
                  <a:cubicBezTo>
                    <a:pt x="8120" y="712"/>
                    <a:pt x="8077" y="732"/>
                    <a:pt x="8027" y="732"/>
                  </a:cubicBezTo>
                  <a:cubicBezTo>
                    <a:pt x="7993" y="732"/>
                    <a:pt x="7957" y="723"/>
                    <a:pt x="7920" y="716"/>
                  </a:cubicBezTo>
                  <a:cubicBezTo>
                    <a:pt x="7913" y="746"/>
                    <a:pt x="7901" y="769"/>
                    <a:pt x="7897" y="800"/>
                  </a:cubicBezTo>
                  <a:cubicBezTo>
                    <a:pt x="7721" y="812"/>
                    <a:pt x="7617" y="1004"/>
                    <a:pt x="7436" y="1011"/>
                  </a:cubicBezTo>
                  <a:cubicBezTo>
                    <a:pt x="7417" y="990"/>
                    <a:pt x="7391" y="977"/>
                    <a:pt x="7364" y="977"/>
                  </a:cubicBezTo>
                  <a:cubicBezTo>
                    <a:pt x="7348" y="977"/>
                    <a:pt x="7332" y="982"/>
                    <a:pt x="7317" y="992"/>
                  </a:cubicBezTo>
                  <a:cubicBezTo>
                    <a:pt x="7290" y="1011"/>
                    <a:pt x="7263" y="1019"/>
                    <a:pt x="7232" y="1019"/>
                  </a:cubicBezTo>
                  <a:cubicBezTo>
                    <a:pt x="7186" y="1042"/>
                    <a:pt x="7144" y="1073"/>
                    <a:pt x="7110" y="1111"/>
                  </a:cubicBezTo>
                  <a:cubicBezTo>
                    <a:pt x="7033" y="1207"/>
                    <a:pt x="6883" y="1115"/>
                    <a:pt x="6814" y="1223"/>
                  </a:cubicBezTo>
                  <a:cubicBezTo>
                    <a:pt x="6783" y="1242"/>
                    <a:pt x="6768" y="1280"/>
                    <a:pt x="6783" y="1319"/>
                  </a:cubicBezTo>
                  <a:cubicBezTo>
                    <a:pt x="6764" y="1323"/>
                    <a:pt x="6741" y="1327"/>
                    <a:pt x="6721" y="1327"/>
                  </a:cubicBezTo>
                  <a:cubicBezTo>
                    <a:pt x="6718" y="1380"/>
                    <a:pt x="6671" y="1423"/>
                    <a:pt x="6622" y="1426"/>
                  </a:cubicBezTo>
                  <a:cubicBezTo>
                    <a:pt x="6602" y="1476"/>
                    <a:pt x="6556" y="1511"/>
                    <a:pt x="6506" y="1515"/>
                  </a:cubicBezTo>
                  <a:cubicBezTo>
                    <a:pt x="6491" y="1630"/>
                    <a:pt x="6433" y="1707"/>
                    <a:pt x="6306" y="1722"/>
                  </a:cubicBezTo>
                  <a:cubicBezTo>
                    <a:pt x="6299" y="1784"/>
                    <a:pt x="6295" y="1845"/>
                    <a:pt x="6283" y="1907"/>
                  </a:cubicBezTo>
                  <a:cubicBezTo>
                    <a:pt x="6260" y="1918"/>
                    <a:pt x="6237" y="1922"/>
                    <a:pt x="6207" y="1926"/>
                  </a:cubicBezTo>
                  <a:cubicBezTo>
                    <a:pt x="6107" y="2157"/>
                    <a:pt x="5872" y="2264"/>
                    <a:pt x="5718" y="2441"/>
                  </a:cubicBezTo>
                  <a:cubicBezTo>
                    <a:pt x="5703" y="2529"/>
                    <a:pt x="5692" y="2614"/>
                    <a:pt x="5680" y="2702"/>
                  </a:cubicBezTo>
                  <a:cubicBezTo>
                    <a:pt x="5669" y="2706"/>
                    <a:pt x="5661" y="2714"/>
                    <a:pt x="5649" y="2721"/>
                  </a:cubicBezTo>
                  <a:cubicBezTo>
                    <a:pt x="5499" y="2787"/>
                    <a:pt x="5457" y="2979"/>
                    <a:pt x="5303" y="3037"/>
                  </a:cubicBezTo>
                  <a:cubicBezTo>
                    <a:pt x="5269" y="3129"/>
                    <a:pt x="5230" y="3225"/>
                    <a:pt x="5200" y="3317"/>
                  </a:cubicBezTo>
                  <a:lnTo>
                    <a:pt x="5192" y="3321"/>
                  </a:lnTo>
                  <a:cubicBezTo>
                    <a:pt x="5188" y="3325"/>
                    <a:pt x="5188" y="3329"/>
                    <a:pt x="5184" y="3336"/>
                  </a:cubicBezTo>
                  <a:cubicBezTo>
                    <a:pt x="5154" y="3336"/>
                    <a:pt x="5131" y="3336"/>
                    <a:pt x="5104" y="3340"/>
                  </a:cubicBezTo>
                  <a:lnTo>
                    <a:pt x="5073" y="3513"/>
                  </a:lnTo>
                  <a:cubicBezTo>
                    <a:pt x="5050" y="3528"/>
                    <a:pt x="5027" y="3536"/>
                    <a:pt x="4996" y="3536"/>
                  </a:cubicBezTo>
                  <a:lnTo>
                    <a:pt x="4981" y="3644"/>
                  </a:lnTo>
                  <a:cubicBezTo>
                    <a:pt x="4977" y="3648"/>
                    <a:pt x="4973" y="3655"/>
                    <a:pt x="4969" y="3663"/>
                  </a:cubicBezTo>
                  <a:cubicBezTo>
                    <a:pt x="4954" y="3674"/>
                    <a:pt x="4942" y="3690"/>
                    <a:pt x="4931" y="3705"/>
                  </a:cubicBezTo>
                  <a:cubicBezTo>
                    <a:pt x="4904" y="3732"/>
                    <a:pt x="4881" y="3763"/>
                    <a:pt x="4862" y="3797"/>
                  </a:cubicBezTo>
                  <a:cubicBezTo>
                    <a:pt x="4858" y="3805"/>
                    <a:pt x="4846" y="3817"/>
                    <a:pt x="4842" y="3824"/>
                  </a:cubicBezTo>
                  <a:cubicBezTo>
                    <a:pt x="4823" y="3824"/>
                    <a:pt x="4804" y="3824"/>
                    <a:pt x="4785" y="3828"/>
                  </a:cubicBezTo>
                  <a:cubicBezTo>
                    <a:pt x="4781" y="3859"/>
                    <a:pt x="4777" y="3886"/>
                    <a:pt x="4777" y="3917"/>
                  </a:cubicBezTo>
                  <a:cubicBezTo>
                    <a:pt x="4742" y="3951"/>
                    <a:pt x="4704" y="3982"/>
                    <a:pt x="4666" y="4013"/>
                  </a:cubicBezTo>
                  <a:cubicBezTo>
                    <a:pt x="4450" y="4182"/>
                    <a:pt x="4320" y="4412"/>
                    <a:pt x="4189" y="4643"/>
                  </a:cubicBezTo>
                  <a:cubicBezTo>
                    <a:pt x="4055" y="4804"/>
                    <a:pt x="3916" y="4962"/>
                    <a:pt x="3897" y="5188"/>
                  </a:cubicBezTo>
                  <a:lnTo>
                    <a:pt x="3912" y="5219"/>
                  </a:lnTo>
                  <a:lnTo>
                    <a:pt x="3886" y="5242"/>
                  </a:lnTo>
                  <a:cubicBezTo>
                    <a:pt x="3782" y="5315"/>
                    <a:pt x="3693" y="5392"/>
                    <a:pt x="3747" y="5534"/>
                  </a:cubicBezTo>
                  <a:cubicBezTo>
                    <a:pt x="3709" y="5550"/>
                    <a:pt x="3682" y="5588"/>
                    <a:pt x="3682" y="5630"/>
                  </a:cubicBezTo>
                  <a:lnTo>
                    <a:pt x="3682" y="5638"/>
                  </a:lnTo>
                  <a:cubicBezTo>
                    <a:pt x="3559" y="5653"/>
                    <a:pt x="3463" y="5703"/>
                    <a:pt x="3474" y="5845"/>
                  </a:cubicBezTo>
                  <a:lnTo>
                    <a:pt x="3471" y="5892"/>
                  </a:lnTo>
                  <a:lnTo>
                    <a:pt x="3301" y="5961"/>
                  </a:lnTo>
                  <a:lnTo>
                    <a:pt x="3374" y="6053"/>
                  </a:lnTo>
                  <a:lnTo>
                    <a:pt x="3098" y="6264"/>
                  </a:lnTo>
                  <a:cubicBezTo>
                    <a:pt x="3036" y="6430"/>
                    <a:pt x="2933" y="6568"/>
                    <a:pt x="2798" y="6668"/>
                  </a:cubicBezTo>
                  <a:cubicBezTo>
                    <a:pt x="2790" y="6722"/>
                    <a:pt x="2752" y="6764"/>
                    <a:pt x="2702" y="6775"/>
                  </a:cubicBezTo>
                  <a:cubicBezTo>
                    <a:pt x="2633" y="7044"/>
                    <a:pt x="2491" y="7283"/>
                    <a:pt x="2287" y="7471"/>
                  </a:cubicBezTo>
                  <a:cubicBezTo>
                    <a:pt x="2283" y="7506"/>
                    <a:pt x="2279" y="7536"/>
                    <a:pt x="2279" y="7571"/>
                  </a:cubicBezTo>
                  <a:cubicBezTo>
                    <a:pt x="2249" y="7571"/>
                    <a:pt x="2222" y="7571"/>
                    <a:pt x="2191" y="7575"/>
                  </a:cubicBezTo>
                  <a:cubicBezTo>
                    <a:pt x="2137" y="7740"/>
                    <a:pt x="2033" y="7882"/>
                    <a:pt x="1887" y="7978"/>
                  </a:cubicBezTo>
                  <a:cubicBezTo>
                    <a:pt x="1884" y="8032"/>
                    <a:pt x="1849" y="8074"/>
                    <a:pt x="1803" y="8090"/>
                  </a:cubicBezTo>
                  <a:cubicBezTo>
                    <a:pt x="1787" y="8166"/>
                    <a:pt x="1741" y="8228"/>
                    <a:pt x="1672" y="8266"/>
                  </a:cubicBezTo>
                  <a:cubicBezTo>
                    <a:pt x="1676" y="8320"/>
                    <a:pt x="1645" y="8370"/>
                    <a:pt x="1595" y="8393"/>
                  </a:cubicBezTo>
                  <a:cubicBezTo>
                    <a:pt x="1588" y="8447"/>
                    <a:pt x="1549" y="8485"/>
                    <a:pt x="1495" y="8493"/>
                  </a:cubicBezTo>
                  <a:cubicBezTo>
                    <a:pt x="1484" y="8547"/>
                    <a:pt x="1445" y="8585"/>
                    <a:pt x="1396" y="8593"/>
                  </a:cubicBezTo>
                  <a:cubicBezTo>
                    <a:pt x="1384" y="8643"/>
                    <a:pt x="1342" y="8681"/>
                    <a:pt x="1292" y="8689"/>
                  </a:cubicBezTo>
                  <a:cubicBezTo>
                    <a:pt x="1242" y="8854"/>
                    <a:pt x="1134" y="8996"/>
                    <a:pt x="992" y="9093"/>
                  </a:cubicBezTo>
                  <a:cubicBezTo>
                    <a:pt x="992" y="9177"/>
                    <a:pt x="977" y="9258"/>
                    <a:pt x="900" y="9304"/>
                  </a:cubicBezTo>
                  <a:cubicBezTo>
                    <a:pt x="800" y="9504"/>
                    <a:pt x="773" y="9738"/>
                    <a:pt x="589" y="9888"/>
                  </a:cubicBezTo>
                  <a:cubicBezTo>
                    <a:pt x="519" y="9992"/>
                    <a:pt x="446" y="10099"/>
                    <a:pt x="381" y="10203"/>
                  </a:cubicBezTo>
                  <a:lnTo>
                    <a:pt x="323" y="10372"/>
                  </a:lnTo>
                  <a:lnTo>
                    <a:pt x="185" y="10411"/>
                  </a:lnTo>
                  <a:lnTo>
                    <a:pt x="74" y="10599"/>
                  </a:lnTo>
                  <a:cubicBezTo>
                    <a:pt x="1" y="10895"/>
                    <a:pt x="78" y="11198"/>
                    <a:pt x="62" y="11502"/>
                  </a:cubicBezTo>
                  <a:cubicBezTo>
                    <a:pt x="78" y="11510"/>
                    <a:pt x="93" y="11521"/>
                    <a:pt x="108" y="11525"/>
                  </a:cubicBezTo>
                  <a:cubicBezTo>
                    <a:pt x="127" y="11616"/>
                    <a:pt x="90" y="11718"/>
                    <a:pt x="171" y="11795"/>
                  </a:cubicBezTo>
                  <a:lnTo>
                    <a:pt x="171" y="11795"/>
                  </a:lnTo>
                  <a:cubicBezTo>
                    <a:pt x="246" y="11887"/>
                    <a:pt x="185" y="12013"/>
                    <a:pt x="250" y="12105"/>
                  </a:cubicBezTo>
                  <a:cubicBezTo>
                    <a:pt x="281" y="12124"/>
                    <a:pt x="285" y="12163"/>
                    <a:pt x="270" y="12194"/>
                  </a:cubicBezTo>
                  <a:cubicBezTo>
                    <a:pt x="346" y="12290"/>
                    <a:pt x="281" y="12416"/>
                    <a:pt x="362" y="12512"/>
                  </a:cubicBezTo>
                  <a:cubicBezTo>
                    <a:pt x="385" y="12539"/>
                    <a:pt x="389" y="12578"/>
                    <a:pt x="370" y="12601"/>
                  </a:cubicBezTo>
                  <a:cubicBezTo>
                    <a:pt x="473" y="12724"/>
                    <a:pt x="366" y="12893"/>
                    <a:pt x="462" y="13020"/>
                  </a:cubicBezTo>
                  <a:lnTo>
                    <a:pt x="485" y="13039"/>
                  </a:lnTo>
                  <a:lnTo>
                    <a:pt x="477" y="13066"/>
                  </a:lnTo>
                  <a:cubicBezTo>
                    <a:pt x="531" y="13177"/>
                    <a:pt x="493" y="13312"/>
                    <a:pt x="558" y="13423"/>
                  </a:cubicBezTo>
                  <a:cubicBezTo>
                    <a:pt x="581" y="13431"/>
                    <a:pt x="592" y="13462"/>
                    <a:pt x="581" y="13485"/>
                  </a:cubicBezTo>
                  <a:cubicBezTo>
                    <a:pt x="581" y="13488"/>
                    <a:pt x="577" y="13488"/>
                    <a:pt x="577" y="13488"/>
                  </a:cubicBezTo>
                  <a:cubicBezTo>
                    <a:pt x="639" y="13588"/>
                    <a:pt x="592" y="13719"/>
                    <a:pt x="654" y="13819"/>
                  </a:cubicBezTo>
                  <a:cubicBezTo>
                    <a:pt x="685" y="13838"/>
                    <a:pt x="688" y="13877"/>
                    <a:pt x="673" y="13907"/>
                  </a:cubicBezTo>
                  <a:cubicBezTo>
                    <a:pt x="773" y="14026"/>
                    <a:pt x="650" y="14211"/>
                    <a:pt x="785" y="14318"/>
                  </a:cubicBezTo>
                  <a:lnTo>
                    <a:pt x="781" y="14311"/>
                  </a:lnTo>
                  <a:lnTo>
                    <a:pt x="781" y="14311"/>
                  </a:lnTo>
                  <a:cubicBezTo>
                    <a:pt x="850" y="14407"/>
                    <a:pt x="785" y="14538"/>
                    <a:pt x="865" y="14626"/>
                  </a:cubicBezTo>
                  <a:lnTo>
                    <a:pt x="888" y="14653"/>
                  </a:lnTo>
                  <a:lnTo>
                    <a:pt x="881" y="14684"/>
                  </a:lnTo>
                  <a:cubicBezTo>
                    <a:pt x="934" y="14795"/>
                    <a:pt x="884" y="14929"/>
                    <a:pt x="973" y="15037"/>
                  </a:cubicBezTo>
                  <a:cubicBezTo>
                    <a:pt x="1061" y="15118"/>
                    <a:pt x="981" y="15256"/>
                    <a:pt x="1069" y="15337"/>
                  </a:cubicBezTo>
                  <a:lnTo>
                    <a:pt x="1092" y="15364"/>
                  </a:lnTo>
                  <a:lnTo>
                    <a:pt x="1080" y="15394"/>
                  </a:lnTo>
                  <a:cubicBezTo>
                    <a:pt x="1100" y="15529"/>
                    <a:pt x="1207" y="15625"/>
                    <a:pt x="1261" y="15748"/>
                  </a:cubicBezTo>
                  <a:cubicBezTo>
                    <a:pt x="1284" y="15767"/>
                    <a:pt x="1292" y="15798"/>
                    <a:pt x="1280" y="15829"/>
                  </a:cubicBezTo>
                  <a:cubicBezTo>
                    <a:pt x="1326" y="15907"/>
                    <a:pt x="1368" y="15996"/>
                    <a:pt x="1444" y="15996"/>
                  </a:cubicBezTo>
                  <a:cubicBezTo>
                    <a:pt x="1476" y="15996"/>
                    <a:pt x="1514" y="15980"/>
                    <a:pt x="1561" y="15940"/>
                  </a:cubicBezTo>
                  <a:cubicBezTo>
                    <a:pt x="1611" y="15925"/>
                    <a:pt x="1653" y="15905"/>
                    <a:pt x="1691" y="15875"/>
                  </a:cubicBezTo>
                  <a:cubicBezTo>
                    <a:pt x="1726" y="15844"/>
                    <a:pt x="1768" y="15813"/>
                    <a:pt x="1818" y="15806"/>
                  </a:cubicBezTo>
                  <a:cubicBezTo>
                    <a:pt x="1849" y="15798"/>
                    <a:pt x="1880" y="15786"/>
                    <a:pt x="1907" y="15767"/>
                  </a:cubicBezTo>
                  <a:cubicBezTo>
                    <a:pt x="1953" y="15733"/>
                    <a:pt x="1999" y="15710"/>
                    <a:pt x="2053" y="15694"/>
                  </a:cubicBezTo>
                  <a:cubicBezTo>
                    <a:pt x="2087" y="15679"/>
                    <a:pt x="2118" y="15656"/>
                    <a:pt x="2149" y="15633"/>
                  </a:cubicBezTo>
                  <a:lnTo>
                    <a:pt x="2156" y="15633"/>
                  </a:lnTo>
                  <a:cubicBezTo>
                    <a:pt x="2156" y="15621"/>
                    <a:pt x="2164" y="15613"/>
                    <a:pt x="2164" y="15606"/>
                  </a:cubicBezTo>
                  <a:cubicBezTo>
                    <a:pt x="2176" y="15594"/>
                    <a:pt x="2187" y="15575"/>
                    <a:pt x="2195" y="15556"/>
                  </a:cubicBezTo>
                  <a:lnTo>
                    <a:pt x="2279" y="15556"/>
                  </a:lnTo>
                  <a:cubicBezTo>
                    <a:pt x="2479" y="15391"/>
                    <a:pt x="2714" y="15279"/>
                    <a:pt x="2963" y="15229"/>
                  </a:cubicBezTo>
                  <a:cubicBezTo>
                    <a:pt x="3136" y="14964"/>
                    <a:pt x="3521" y="15018"/>
                    <a:pt x="3701" y="14757"/>
                  </a:cubicBezTo>
                  <a:lnTo>
                    <a:pt x="3866" y="14718"/>
                  </a:lnTo>
                  <a:cubicBezTo>
                    <a:pt x="3866" y="14695"/>
                    <a:pt x="3874" y="14672"/>
                    <a:pt x="3886" y="14653"/>
                  </a:cubicBezTo>
                  <a:lnTo>
                    <a:pt x="4009" y="14611"/>
                  </a:lnTo>
                  <a:cubicBezTo>
                    <a:pt x="4032" y="14614"/>
                    <a:pt x="4055" y="14622"/>
                    <a:pt x="4078" y="14622"/>
                  </a:cubicBezTo>
                  <a:cubicBezTo>
                    <a:pt x="4085" y="14599"/>
                    <a:pt x="4089" y="14576"/>
                    <a:pt x="4105" y="14553"/>
                  </a:cubicBezTo>
                  <a:cubicBezTo>
                    <a:pt x="4162" y="14545"/>
                    <a:pt x="4212" y="14514"/>
                    <a:pt x="4239" y="14457"/>
                  </a:cubicBezTo>
                  <a:cubicBezTo>
                    <a:pt x="4261" y="14460"/>
                    <a:pt x="4282" y="14462"/>
                    <a:pt x="4303" y="14462"/>
                  </a:cubicBezTo>
                  <a:cubicBezTo>
                    <a:pt x="4558" y="14462"/>
                    <a:pt x="4728" y="14218"/>
                    <a:pt x="4977" y="14207"/>
                  </a:cubicBezTo>
                  <a:cubicBezTo>
                    <a:pt x="4996" y="14157"/>
                    <a:pt x="5050" y="14130"/>
                    <a:pt x="5104" y="14130"/>
                  </a:cubicBezTo>
                  <a:lnTo>
                    <a:pt x="5219" y="14015"/>
                  </a:lnTo>
                  <a:cubicBezTo>
                    <a:pt x="5224" y="14016"/>
                    <a:pt x="5229" y="14016"/>
                    <a:pt x="5235" y="14016"/>
                  </a:cubicBezTo>
                  <a:cubicBezTo>
                    <a:pt x="5274" y="14016"/>
                    <a:pt x="5310" y="13990"/>
                    <a:pt x="5327" y="13950"/>
                  </a:cubicBezTo>
                  <a:cubicBezTo>
                    <a:pt x="5334" y="13952"/>
                    <a:pt x="5341" y="13954"/>
                    <a:pt x="5349" y="13954"/>
                  </a:cubicBezTo>
                  <a:cubicBezTo>
                    <a:pt x="5373" y="13954"/>
                    <a:pt x="5397" y="13940"/>
                    <a:pt x="5415" y="13923"/>
                  </a:cubicBezTo>
                  <a:cubicBezTo>
                    <a:pt x="5424" y="13925"/>
                    <a:pt x="5434" y="13927"/>
                    <a:pt x="5443" y="13927"/>
                  </a:cubicBezTo>
                  <a:cubicBezTo>
                    <a:pt x="5485" y="13927"/>
                    <a:pt x="5521" y="13899"/>
                    <a:pt x="5534" y="13861"/>
                  </a:cubicBezTo>
                  <a:lnTo>
                    <a:pt x="5534" y="13854"/>
                  </a:lnTo>
                  <a:lnTo>
                    <a:pt x="5519" y="13827"/>
                  </a:lnTo>
                  <a:lnTo>
                    <a:pt x="5534" y="13850"/>
                  </a:lnTo>
                  <a:cubicBezTo>
                    <a:pt x="5538" y="13842"/>
                    <a:pt x="5538" y="13827"/>
                    <a:pt x="5549" y="13815"/>
                  </a:cubicBezTo>
                  <a:lnTo>
                    <a:pt x="5549" y="13815"/>
                  </a:lnTo>
                  <a:cubicBezTo>
                    <a:pt x="5546" y="13827"/>
                    <a:pt x="5538" y="13842"/>
                    <a:pt x="5534" y="13850"/>
                  </a:cubicBezTo>
                  <a:lnTo>
                    <a:pt x="5703" y="13811"/>
                  </a:lnTo>
                  <a:cubicBezTo>
                    <a:pt x="5707" y="13788"/>
                    <a:pt x="5711" y="13757"/>
                    <a:pt x="5718" y="13734"/>
                  </a:cubicBezTo>
                  <a:lnTo>
                    <a:pt x="5722" y="13731"/>
                  </a:lnTo>
                  <a:lnTo>
                    <a:pt x="5911" y="13719"/>
                  </a:lnTo>
                  <a:cubicBezTo>
                    <a:pt x="5922" y="13696"/>
                    <a:pt x="5930" y="13673"/>
                    <a:pt x="5934" y="13642"/>
                  </a:cubicBezTo>
                  <a:lnTo>
                    <a:pt x="6145" y="13538"/>
                  </a:lnTo>
                  <a:lnTo>
                    <a:pt x="6391" y="13488"/>
                  </a:lnTo>
                  <a:cubicBezTo>
                    <a:pt x="6495" y="13404"/>
                    <a:pt x="6582" y="13285"/>
                    <a:pt x="6728" y="13285"/>
                  </a:cubicBezTo>
                  <a:cubicBezTo>
                    <a:pt x="6749" y="13285"/>
                    <a:pt x="6771" y="13287"/>
                    <a:pt x="6794" y="13292"/>
                  </a:cubicBezTo>
                  <a:cubicBezTo>
                    <a:pt x="6794" y="13262"/>
                    <a:pt x="6798" y="13235"/>
                    <a:pt x="6814" y="13212"/>
                  </a:cubicBezTo>
                  <a:lnTo>
                    <a:pt x="6998" y="13193"/>
                  </a:lnTo>
                  <a:cubicBezTo>
                    <a:pt x="7044" y="13116"/>
                    <a:pt x="7113" y="13097"/>
                    <a:pt x="7198" y="13085"/>
                  </a:cubicBezTo>
                  <a:cubicBezTo>
                    <a:pt x="7244" y="13012"/>
                    <a:pt x="7321" y="12993"/>
                    <a:pt x="7398" y="12985"/>
                  </a:cubicBezTo>
                  <a:cubicBezTo>
                    <a:pt x="7486" y="12889"/>
                    <a:pt x="7605" y="12912"/>
                    <a:pt x="7717" y="12897"/>
                  </a:cubicBezTo>
                  <a:cubicBezTo>
                    <a:pt x="7768" y="12812"/>
                    <a:pt x="7839" y="12783"/>
                    <a:pt x="7921" y="12783"/>
                  </a:cubicBezTo>
                  <a:cubicBezTo>
                    <a:pt x="7951" y="12783"/>
                    <a:pt x="7981" y="12787"/>
                    <a:pt x="8013" y="12793"/>
                  </a:cubicBezTo>
                  <a:cubicBezTo>
                    <a:pt x="8061" y="12737"/>
                    <a:pt x="8132" y="12704"/>
                    <a:pt x="8203" y="12704"/>
                  </a:cubicBezTo>
                  <a:cubicBezTo>
                    <a:pt x="8210" y="12704"/>
                    <a:pt x="8217" y="12704"/>
                    <a:pt x="8224" y="12705"/>
                  </a:cubicBezTo>
                  <a:cubicBezTo>
                    <a:pt x="8297" y="12616"/>
                    <a:pt x="8408" y="12605"/>
                    <a:pt x="8508" y="12578"/>
                  </a:cubicBezTo>
                  <a:cubicBezTo>
                    <a:pt x="8554" y="12501"/>
                    <a:pt x="8639" y="12489"/>
                    <a:pt x="8716" y="12486"/>
                  </a:cubicBezTo>
                  <a:cubicBezTo>
                    <a:pt x="8758" y="12397"/>
                    <a:pt x="8835" y="12386"/>
                    <a:pt x="8916" y="12386"/>
                  </a:cubicBezTo>
                  <a:cubicBezTo>
                    <a:pt x="9112" y="12301"/>
                    <a:pt x="9304" y="12201"/>
                    <a:pt x="9523" y="12186"/>
                  </a:cubicBezTo>
                  <a:lnTo>
                    <a:pt x="9534" y="12159"/>
                  </a:lnTo>
                  <a:cubicBezTo>
                    <a:pt x="9573" y="12167"/>
                    <a:pt x="9611" y="12182"/>
                    <a:pt x="9650" y="12194"/>
                  </a:cubicBezTo>
                  <a:lnTo>
                    <a:pt x="9646" y="12186"/>
                  </a:lnTo>
                  <a:lnTo>
                    <a:pt x="9646" y="12186"/>
                  </a:lnTo>
                  <a:cubicBezTo>
                    <a:pt x="9662" y="12213"/>
                    <a:pt x="9678" y="12226"/>
                    <a:pt x="9694" y="12226"/>
                  </a:cubicBezTo>
                  <a:cubicBezTo>
                    <a:pt x="9708" y="12226"/>
                    <a:pt x="9722" y="12217"/>
                    <a:pt x="9738" y="12197"/>
                  </a:cubicBezTo>
                  <a:lnTo>
                    <a:pt x="9772" y="12182"/>
                  </a:lnTo>
                  <a:lnTo>
                    <a:pt x="9803" y="12197"/>
                  </a:lnTo>
                  <a:cubicBezTo>
                    <a:pt x="9854" y="12163"/>
                    <a:pt x="9911" y="12158"/>
                    <a:pt x="9969" y="12158"/>
                  </a:cubicBezTo>
                  <a:cubicBezTo>
                    <a:pt x="9996" y="12158"/>
                    <a:pt x="10022" y="12159"/>
                    <a:pt x="10049" y="12159"/>
                  </a:cubicBezTo>
                  <a:cubicBezTo>
                    <a:pt x="10114" y="12159"/>
                    <a:pt x="10178" y="12152"/>
                    <a:pt x="10234" y="12105"/>
                  </a:cubicBezTo>
                  <a:lnTo>
                    <a:pt x="10237" y="12105"/>
                  </a:lnTo>
                  <a:cubicBezTo>
                    <a:pt x="10341" y="12040"/>
                    <a:pt x="10506" y="12051"/>
                    <a:pt x="10529" y="11878"/>
                  </a:cubicBezTo>
                  <a:lnTo>
                    <a:pt x="10529" y="11740"/>
                  </a:lnTo>
                  <a:cubicBezTo>
                    <a:pt x="10526" y="11702"/>
                    <a:pt x="10491" y="11667"/>
                    <a:pt x="10453" y="11663"/>
                  </a:cubicBezTo>
                  <a:cubicBezTo>
                    <a:pt x="10453" y="11648"/>
                    <a:pt x="10449" y="11640"/>
                    <a:pt x="10449" y="11625"/>
                  </a:cubicBezTo>
                  <a:cubicBezTo>
                    <a:pt x="10483" y="11586"/>
                    <a:pt x="10510" y="11544"/>
                    <a:pt x="10533" y="11494"/>
                  </a:cubicBezTo>
                  <a:cubicBezTo>
                    <a:pt x="10626" y="10945"/>
                    <a:pt x="10622" y="10368"/>
                    <a:pt x="10529" y="9800"/>
                  </a:cubicBezTo>
                  <a:lnTo>
                    <a:pt x="10506" y="9776"/>
                  </a:lnTo>
                  <a:lnTo>
                    <a:pt x="10522" y="9750"/>
                  </a:lnTo>
                  <a:cubicBezTo>
                    <a:pt x="10445" y="9607"/>
                    <a:pt x="10529" y="9435"/>
                    <a:pt x="10433" y="9300"/>
                  </a:cubicBezTo>
                  <a:lnTo>
                    <a:pt x="10410" y="9273"/>
                  </a:lnTo>
                  <a:lnTo>
                    <a:pt x="10426" y="9235"/>
                  </a:lnTo>
                  <a:cubicBezTo>
                    <a:pt x="10360" y="9127"/>
                    <a:pt x="10418" y="8993"/>
                    <a:pt x="10334" y="8897"/>
                  </a:cubicBezTo>
                  <a:lnTo>
                    <a:pt x="10310" y="8870"/>
                  </a:lnTo>
                  <a:lnTo>
                    <a:pt x="10322" y="8835"/>
                  </a:lnTo>
                  <a:cubicBezTo>
                    <a:pt x="10291" y="8758"/>
                    <a:pt x="10295" y="8666"/>
                    <a:pt x="10237" y="8593"/>
                  </a:cubicBezTo>
                  <a:lnTo>
                    <a:pt x="10207" y="8570"/>
                  </a:lnTo>
                  <a:lnTo>
                    <a:pt x="10218" y="8535"/>
                  </a:lnTo>
                  <a:cubicBezTo>
                    <a:pt x="10187" y="8455"/>
                    <a:pt x="10187" y="8362"/>
                    <a:pt x="10126" y="8301"/>
                  </a:cubicBezTo>
                  <a:lnTo>
                    <a:pt x="10126" y="8297"/>
                  </a:lnTo>
                  <a:cubicBezTo>
                    <a:pt x="10049" y="8101"/>
                    <a:pt x="10053" y="7874"/>
                    <a:pt x="9915" y="7701"/>
                  </a:cubicBezTo>
                  <a:cubicBezTo>
                    <a:pt x="9876" y="7636"/>
                    <a:pt x="9888" y="7548"/>
                    <a:pt x="9826" y="7494"/>
                  </a:cubicBezTo>
                  <a:lnTo>
                    <a:pt x="9826" y="7482"/>
                  </a:lnTo>
                  <a:cubicBezTo>
                    <a:pt x="9738" y="7406"/>
                    <a:pt x="9834" y="7256"/>
                    <a:pt x="9711" y="7194"/>
                  </a:cubicBezTo>
                  <a:cubicBezTo>
                    <a:pt x="9680" y="7125"/>
                    <a:pt x="9699" y="7033"/>
                    <a:pt x="9607" y="6991"/>
                  </a:cubicBezTo>
                  <a:lnTo>
                    <a:pt x="9611" y="6991"/>
                  </a:lnTo>
                  <a:cubicBezTo>
                    <a:pt x="9573" y="6879"/>
                    <a:pt x="9546" y="6775"/>
                    <a:pt x="9626" y="6668"/>
                  </a:cubicBezTo>
                  <a:cubicBezTo>
                    <a:pt x="9688" y="6618"/>
                    <a:pt x="9669" y="6526"/>
                    <a:pt x="9726" y="6472"/>
                  </a:cubicBezTo>
                  <a:lnTo>
                    <a:pt x="9726" y="6468"/>
                  </a:lnTo>
                  <a:cubicBezTo>
                    <a:pt x="9792" y="6410"/>
                    <a:pt x="9776" y="6318"/>
                    <a:pt x="9822" y="6253"/>
                  </a:cubicBezTo>
                  <a:cubicBezTo>
                    <a:pt x="9807" y="6222"/>
                    <a:pt x="9815" y="6184"/>
                    <a:pt x="9842" y="6164"/>
                  </a:cubicBezTo>
                  <a:cubicBezTo>
                    <a:pt x="9930" y="5995"/>
                    <a:pt x="9834" y="5796"/>
                    <a:pt x="9922" y="5626"/>
                  </a:cubicBezTo>
                  <a:cubicBezTo>
                    <a:pt x="9899" y="5500"/>
                    <a:pt x="9876" y="5381"/>
                    <a:pt x="9934" y="5258"/>
                  </a:cubicBezTo>
                  <a:cubicBezTo>
                    <a:pt x="10030" y="5069"/>
                    <a:pt x="9972" y="4862"/>
                    <a:pt x="9980" y="4666"/>
                  </a:cubicBezTo>
                  <a:cubicBezTo>
                    <a:pt x="10011" y="3970"/>
                    <a:pt x="9930" y="3267"/>
                    <a:pt x="10030" y="2572"/>
                  </a:cubicBezTo>
                  <a:cubicBezTo>
                    <a:pt x="9972" y="2499"/>
                    <a:pt x="9995" y="2426"/>
                    <a:pt x="10030" y="2356"/>
                  </a:cubicBezTo>
                  <a:cubicBezTo>
                    <a:pt x="9980" y="2280"/>
                    <a:pt x="9980" y="2176"/>
                    <a:pt x="10030" y="2099"/>
                  </a:cubicBezTo>
                  <a:cubicBezTo>
                    <a:pt x="10011" y="2080"/>
                    <a:pt x="10011" y="2049"/>
                    <a:pt x="10034" y="2030"/>
                  </a:cubicBezTo>
                  <a:lnTo>
                    <a:pt x="10038" y="2022"/>
                  </a:lnTo>
                  <a:cubicBezTo>
                    <a:pt x="10145" y="1849"/>
                    <a:pt x="10045" y="1638"/>
                    <a:pt x="10130" y="1461"/>
                  </a:cubicBezTo>
                  <a:cubicBezTo>
                    <a:pt x="10088" y="1384"/>
                    <a:pt x="10088" y="1288"/>
                    <a:pt x="10134" y="1215"/>
                  </a:cubicBezTo>
                  <a:cubicBezTo>
                    <a:pt x="10260" y="1054"/>
                    <a:pt x="10134" y="842"/>
                    <a:pt x="10230" y="673"/>
                  </a:cubicBezTo>
                  <a:lnTo>
                    <a:pt x="10218" y="635"/>
                  </a:lnTo>
                  <a:lnTo>
                    <a:pt x="10241" y="608"/>
                  </a:lnTo>
                  <a:cubicBezTo>
                    <a:pt x="10299" y="543"/>
                    <a:pt x="10287" y="474"/>
                    <a:pt x="10268" y="401"/>
                  </a:cubicBezTo>
                  <a:cubicBezTo>
                    <a:pt x="10249" y="347"/>
                    <a:pt x="10241" y="289"/>
                    <a:pt x="10226" y="235"/>
                  </a:cubicBezTo>
                  <a:cubicBezTo>
                    <a:pt x="10226" y="166"/>
                    <a:pt x="10222" y="93"/>
                    <a:pt x="10222" y="20"/>
                  </a:cubicBezTo>
                  <a:lnTo>
                    <a:pt x="9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410481" y="482589"/>
              <a:ext cx="82513" cy="85150"/>
            </a:xfrm>
            <a:custGeom>
              <a:avLst/>
              <a:gdLst/>
              <a:ahLst/>
              <a:cxnLst/>
              <a:rect l="l" t="t" r="r" b="b"/>
              <a:pathLst>
                <a:path w="2660" h="2745" extrusionOk="0">
                  <a:moveTo>
                    <a:pt x="1192" y="1"/>
                  </a:moveTo>
                  <a:cubicBezTo>
                    <a:pt x="1058" y="44"/>
                    <a:pt x="1006" y="210"/>
                    <a:pt x="856" y="210"/>
                  </a:cubicBezTo>
                  <a:cubicBezTo>
                    <a:pt x="847" y="210"/>
                    <a:pt x="837" y="210"/>
                    <a:pt x="827" y="208"/>
                  </a:cubicBezTo>
                  <a:cubicBezTo>
                    <a:pt x="769" y="231"/>
                    <a:pt x="746" y="285"/>
                    <a:pt x="715" y="339"/>
                  </a:cubicBezTo>
                  <a:cubicBezTo>
                    <a:pt x="681" y="385"/>
                    <a:pt x="642" y="435"/>
                    <a:pt x="596" y="474"/>
                  </a:cubicBezTo>
                  <a:cubicBezTo>
                    <a:pt x="558" y="531"/>
                    <a:pt x="531" y="600"/>
                    <a:pt x="527" y="666"/>
                  </a:cubicBezTo>
                  <a:cubicBezTo>
                    <a:pt x="516" y="662"/>
                    <a:pt x="505" y="660"/>
                    <a:pt x="493" y="660"/>
                  </a:cubicBezTo>
                  <a:cubicBezTo>
                    <a:pt x="456" y="660"/>
                    <a:pt x="416" y="679"/>
                    <a:pt x="393" y="708"/>
                  </a:cubicBezTo>
                  <a:cubicBezTo>
                    <a:pt x="354" y="739"/>
                    <a:pt x="320" y="777"/>
                    <a:pt x="297" y="819"/>
                  </a:cubicBezTo>
                  <a:cubicBezTo>
                    <a:pt x="235" y="866"/>
                    <a:pt x="243" y="939"/>
                    <a:pt x="239" y="1012"/>
                  </a:cubicBezTo>
                  <a:cubicBezTo>
                    <a:pt x="220" y="1065"/>
                    <a:pt x="297" y="1096"/>
                    <a:pt x="262" y="1150"/>
                  </a:cubicBezTo>
                  <a:cubicBezTo>
                    <a:pt x="235" y="1161"/>
                    <a:pt x="208" y="1181"/>
                    <a:pt x="185" y="1208"/>
                  </a:cubicBezTo>
                  <a:cubicBezTo>
                    <a:pt x="181" y="1242"/>
                    <a:pt x="178" y="1277"/>
                    <a:pt x="178" y="1315"/>
                  </a:cubicBezTo>
                  <a:cubicBezTo>
                    <a:pt x="1" y="1672"/>
                    <a:pt x="66" y="2011"/>
                    <a:pt x="293" y="2322"/>
                  </a:cubicBezTo>
                  <a:lnTo>
                    <a:pt x="308" y="2318"/>
                  </a:lnTo>
                  <a:lnTo>
                    <a:pt x="308" y="2318"/>
                  </a:lnTo>
                  <a:cubicBezTo>
                    <a:pt x="304" y="2322"/>
                    <a:pt x="297" y="2322"/>
                    <a:pt x="297" y="2322"/>
                  </a:cubicBezTo>
                  <a:cubicBezTo>
                    <a:pt x="331" y="2422"/>
                    <a:pt x="373" y="2514"/>
                    <a:pt x="489" y="2552"/>
                  </a:cubicBezTo>
                  <a:cubicBezTo>
                    <a:pt x="554" y="2709"/>
                    <a:pt x="682" y="2745"/>
                    <a:pt x="826" y="2745"/>
                  </a:cubicBezTo>
                  <a:cubicBezTo>
                    <a:pt x="834" y="2745"/>
                    <a:pt x="842" y="2745"/>
                    <a:pt x="850" y="2745"/>
                  </a:cubicBezTo>
                  <a:cubicBezTo>
                    <a:pt x="1111" y="2741"/>
                    <a:pt x="1369" y="2725"/>
                    <a:pt x="1603" y="2591"/>
                  </a:cubicBezTo>
                  <a:lnTo>
                    <a:pt x="1711" y="2526"/>
                  </a:lnTo>
                  <a:lnTo>
                    <a:pt x="1707" y="2280"/>
                  </a:lnTo>
                  <a:cubicBezTo>
                    <a:pt x="1677" y="2272"/>
                    <a:pt x="1648" y="2268"/>
                    <a:pt x="1623" y="2268"/>
                  </a:cubicBezTo>
                  <a:cubicBezTo>
                    <a:pt x="1567" y="2268"/>
                    <a:pt x="1524" y="2289"/>
                    <a:pt x="1503" y="2353"/>
                  </a:cubicBezTo>
                  <a:lnTo>
                    <a:pt x="1499" y="2345"/>
                  </a:lnTo>
                  <a:cubicBezTo>
                    <a:pt x="1403" y="2356"/>
                    <a:pt x="1305" y="2359"/>
                    <a:pt x="1208" y="2359"/>
                  </a:cubicBezTo>
                  <a:cubicBezTo>
                    <a:pt x="1120" y="2359"/>
                    <a:pt x="1031" y="2357"/>
                    <a:pt x="943" y="2357"/>
                  </a:cubicBezTo>
                  <a:cubicBezTo>
                    <a:pt x="797" y="2357"/>
                    <a:pt x="652" y="2363"/>
                    <a:pt x="508" y="2395"/>
                  </a:cubicBezTo>
                  <a:cubicBezTo>
                    <a:pt x="489" y="2312"/>
                    <a:pt x="453" y="2271"/>
                    <a:pt x="402" y="2271"/>
                  </a:cubicBezTo>
                  <a:cubicBezTo>
                    <a:pt x="392" y="2271"/>
                    <a:pt x="381" y="2273"/>
                    <a:pt x="370" y="2276"/>
                  </a:cubicBezTo>
                  <a:cubicBezTo>
                    <a:pt x="573" y="2018"/>
                    <a:pt x="404" y="1726"/>
                    <a:pt x="446" y="1453"/>
                  </a:cubicBezTo>
                  <a:cubicBezTo>
                    <a:pt x="439" y="1423"/>
                    <a:pt x="420" y="1396"/>
                    <a:pt x="393" y="1373"/>
                  </a:cubicBezTo>
                  <a:lnTo>
                    <a:pt x="393" y="1354"/>
                  </a:lnTo>
                  <a:lnTo>
                    <a:pt x="420" y="1354"/>
                  </a:lnTo>
                  <a:cubicBezTo>
                    <a:pt x="658" y="1231"/>
                    <a:pt x="573" y="1012"/>
                    <a:pt x="596" y="823"/>
                  </a:cubicBezTo>
                  <a:lnTo>
                    <a:pt x="596" y="823"/>
                  </a:lnTo>
                  <a:lnTo>
                    <a:pt x="619" y="827"/>
                  </a:lnTo>
                  <a:cubicBezTo>
                    <a:pt x="631" y="842"/>
                    <a:pt x="635" y="854"/>
                    <a:pt x="642" y="866"/>
                  </a:cubicBezTo>
                  <a:lnTo>
                    <a:pt x="662" y="839"/>
                  </a:lnTo>
                  <a:lnTo>
                    <a:pt x="727" y="827"/>
                  </a:lnTo>
                  <a:cubicBezTo>
                    <a:pt x="931" y="685"/>
                    <a:pt x="1142" y="539"/>
                    <a:pt x="1273" y="316"/>
                  </a:cubicBezTo>
                  <a:cubicBezTo>
                    <a:pt x="1276" y="289"/>
                    <a:pt x="1284" y="262"/>
                    <a:pt x="1288" y="239"/>
                  </a:cubicBezTo>
                  <a:cubicBezTo>
                    <a:pt x="1354" y="204"/>
                    <a:pt x="1421" y="189"/>
                    <a:pt x="1489" y="189"/>
                  </a:cubicBezTo>
                  <a:cubicBezTo>
                    <a:pt x="1585" y="189"/>
                    <a:pt x="1682" y="218"/>
                    <a:pt x="1776" y="258"/>
                  </a:cubicBezTo>
                  <a:cubicBezTo>
                    <a:pt x="1788" y="301"/>
                    <a:pt x="1811" y="339"/>
                    <a:pt x="1841" y="374"/>
                  </a:cubicBezTo>
                  <a:cubicBezTo>
                    <a:pt x="1884" y="424"/>
                    <a:pt x="1926" y="477"/>
                    <a:pt x="1960" y="535"/>
                  </a:cubicBezTo>
                  <a:cubicBezTo>
                    <a:pt x="2141" y="727"/>
                    <a:pt x="1995" y="1088"/>
                    <a:pt x="2283" y="1223"/>
                  </a:cubicBezTo>
                  <a:cubicBezTo>
                    <a:pt x="2272" y="1238"/>
                    <a:pt x="2276" y="1257"/>
                    <a:pt x="2295" y="1277"/>
                  </a:cubicBezTo>
                  <a:cubicBezTo>
                    <a:pt x="2007" y="1450"/>
                    <a:pt x="2026" y="1788"/>
                    <a:pt x="1884" y="2045"/>
                  </a:cubicBezTo>
                  <a:cubicBezTo>
                    <a:pt x="1887" y="2084"/>
                    <a:pt x="1907" y="2122"/>
                    <a:pt x="1941" y="2145"/>
                  </a:cubicBezTo>
                  <a:cubicBezTo>
                    <a:pt x="1961" y="2198"/>
                    <a:pt x="2006" y="2202"/>
                    <a:pt x="2055" y="2202"/>
                  </a:cubicBezTo>
                  <a:cubicBezTo>
                    <a:pt x="2066" y="2202"/>
                    <a:pt x="2078" y="2202"/>
                    <a:pt x="2089" y="2202"/>
                  </a:cubicBezTo>
                  <a:cubicBezTo>
                    <a:pt x="2098" y="2202"/>
                    <a:pt x="2106" y="2202"/>
                    <a:pt x="2114" y="2203"/>
                  </a:cubicBezTo>
                  <a:cubicBezTo>
                    <a:pt x="2118" y="2191"/>
                    <a:pt x="2122" y="2180"/>
                    <a:pt x="2130" y="2164"/>
                  </a:cubicBezTo>
                  <a:cubicBezTo>
                    <a:pt x="2160" y="2149"/>
                    <a:pt x="2195" y="2130"/>
                    <a:pt x="2218" y="2103"/>
                  </a:cubicBezTo>
                  <a:lnTo>
                    <a:pt x="2218" y="2107"/>
                  </a:lnTo>
                  <a:cubicBezTo>
                    <a:pt x="2326" y="2034"/>
                    <a:pt x="2345" y="1895"/>
                    <a:pt x="2425" y="1803"/>
                  </a:cubicBezTo>
                  <a:lnTo>
                    <a:pt x="2437" y="1515"/>
                  </a:lnTo>
                  <a:cubicBezTo>
                    <a:pt x="2660" y="1208"/>
                    <a:pt x="2518" y="904"/>
                    <a:pt x="2418" y="604"/>
                  </a:cubicBezTo>
                  <a:lnTo>
                    <a:pt x="2395" y="431"/>
                  </a:lnTo>
                  <a:cubicBezTo>
                    <a:pt x="2329" y="320"/>
                    <a:pt x="2195" y="285"/>
                    <a:pt x="2107" y="201"/>
                  </a:cubicBezTo>
                  <a:lnTo>
                    <a:pt x="2103" y="201"/>
                  </a:lnTo>
                  <a:cubicBezTo>
                    <a:pt x="2048" y="157"/>
                    <a:pt x="1988" y="146"/>
                    <a:pt x="1928" y="146"/>
                  </a:cubicBezTo>
                  <a:cubicBezTo>
                    <a:pt x="1899" y="146"/>
                    <a:pt x="1870" y="148"/>
                    <a:pt x="1841" y="151"/>
                  </a:cubicBezTo>
                  <a:cubicBezTo>
                    <a:pt x="1830" y="158"/>
                    <a:pt x="1818" y="166"/>
                    <a:pt x="1811" y="178"/>
                  </a:cubicBezTo>
                  <a:cubicBezTo>
                    <a:pt x="1811" y="162"/>
                    <a:pt x="1811" y="151"/>
                    <a:pt x="1814" y="135"/>
                  </a:cubicBezTo>
                  <a:cubicBezTo>
                    <a:pt x="1745" y="92"/>
                    <a:pt x="1672" y="81"/>
                    <a:pt x="1598" y="81"/>
                  </a:cubicBezTo>
                  <a:cubicBezTo>
                    <a:pt x="1520" y="81"/>
                    <a:pt x="1440" y="94"/>
                    <a:pt x="1362" y="94"/>
                  </a:cubicBezTo>
                  <a:cubicBezTo>
                    <a:pt x="1329" y="94"/>
                    <a:pt x="1297" y="92"/>
                    <a:pt x="1265" y="85"/>
                  </a:cubicBezTo>
                  <a:cubicBezTo>
                    <a:pt x="1242" y="51"/>
                    <a:pt x="1219" y="20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3498919" y="474958"/>
              <a:ext cx="18178" cy="27515"/>
            </a:xfrm>
            <a:custGeom>
              <a:avLst/>
              <a:gdLst/>
              <a:ahLst/>
              <a:cxnLst/>
              <a:rect l="l" t="t" r="r" b="b"/>
              <a:pathLst>
                <a:path w="586" h="887" extrusionOk="0">
                  <a:moveTo>
                    <a:pt x="232" y="1"/>
                  </a:moveTo>
                  <a:lnTo>
                    <a:pt x="232" y="1"/>
                  </a:lnTo>
                  <a:cubicBezTo>
                    <a:pt x="1" y="316"/>
                    <a:pt x="93" y="508"/>
                    <a:pt x="251" y="700"/>
                  </a:cubicBezTo>
                  <a:cubicBezTo>
                    <a:pt x="293" y="749"/>
                    <a:pt x="243" y="886"/>
                    <a:pt x="332" y="886"/>
                  </a:cubicBezTo>
                  <a:cubicBezTo>
                    <a:pt x="349" y="886"/>
                    <a:pt x="372" y="881"/>
                    <a:pt x="401" y="869"/>
                  </a:cubicBezTo>
                  <a:cubicBezTo>
                    <a:pt x="550" y="816"/>
                    <a:pt x="585" y="693"/>
                    <a:pt x="470" y="600"/>
                  </a:cubicBezTo>
                  <a:cubicBezTo>
                    <a:pt x="297" y="462"/>
                    <a:pt x="281" y="262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44829" y="459728"/>
              <a:ext cx="40667" cy="32571"/>
            </a:xfrm>
            <a:custGeom>
              <a:avLst/>
              <a:gdLst/>
              <a:ahLst/>
              <a:cxnLst/>
              <a:rect l="l" t="t" r="r" b="b"/>
              <a:pathLst>
                <a:path w="1311" h="1050" extrusionOk="0">
                  <a:moveTo>
                    <a:pt x="535" y="0"/>
                  </a:moveTo>
                  <a:cubicBezTo>
                    <a:pt x="425" y="0"/>
                    <a:pt x="340" y="70"/>
                    <a:pt x="185" y="223"/>
                  </a:cubicBezTo>
                  <a:cubicBezTo>
                    <a:pt x="0" y="461"/>
                    <a:pt x="77" y="711"/>
                    <a:pt x="166" y="957"/>
                  </a:cubicBezTo>
                  <a:cubicBezTo>
                    <a:pt x="169" y="984"/>
                    <a:pt x="177" y="1018"/>
                    <a:pt x="185" y="1049"/>
                  </a:cubicBezTo>
                  <a:cubicBezTo>
                    <a:pt x="188" y="1049"/>
                    <a:pt x="192" y="1049"/>
                    <a:pt x="195" y="1049"/>
                  </a:cubicBezTo>
                  <a:cubicBezTo>
                    <a:pt x="383" y="1049"/>
                    <a:pt x="330" y="944"/>
                    <a:pt x="273" y="842"/>
                  </a:cubicBezTo>
                  <a:cubicBezTo>
                    <a:pt x="300" y="676"/>
                    <a:pt x="423" y="530"/>
                    <a:pt x="327" y="350"/>
                  </a:cubicBezTo>
                  <a:cubicBezTo>
                    <a:pt x="396" y="338"/>
                    <a:pt x="465" y="323"/>
                    <a:pt x="485" y="235"/>
                  </a:cubicBezTo>
                  <a:lnTo>
                    <a:pt x="500" y="227"/>
                  </a:lnTo>
                  <a:lnTo>
                    <a:pt x="780" y="235"/>
                  </a:lnTo>
                  <a:cubicBezTo>
                    <a:pt x="838" y="396"/>
                    <a:pt x="1130" y="327"/>
                    <a:pt x="1069" y="607"/>
                  </a:cubicBezTo>
                  <a:cubicBezTo>
                    <a:pt x="1054" y="669"/>
                    <a:pt x="1080" y="695"/>
                    <a:pt x="1117" y="695"/>
                  </a:cubicBezTo>
                  <a:cubicBezTo>
                    <a:pt x="1161" y="695"/>
                    <a:pt x="1222" y="661"/>
                    <a:pt x="1257" y="611"/>
                  </a:cubicBezTo>
                  <a:cubicBezTo>
                    <a:pt x="1288" y="561"/>
                    <a:pt x="1295" y="492"/>
                    <a:pt x="1311" y="427"/>
                  </a:cubicBezTo>
                  <a:lnTo>
                    <a:pt x="1311" y="427"/>
                  </a:lnTo>
                  <a:lnTo>
                    <a:pt x="1292" y="438"/>
                  </a:lnTo>
                  <a:cubicBezTo>
                    <a:pt x="1226" y="358"/>
                    <a:pt x="1268" y="196"/>
                    <a:pt x="1111" y="173"/>
                  </a:cubicBezTo>
                  <a:lnTo>
                    <a:pt x="900" y="127"/>
                  </a:lnTo>
                  <a:cubicBezTo>
                    <a:pt x="728" y="45"/>
                    <a:pt x="624" y="0"/>
                    <a:pt x="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7190" y="384969"/>
              <a:ext cx="18643" cy="12532"/>
            </a:xfrm>
            <a:custGeom>
              <a:avLst/>
              <a:gdLst/>
              <a:ahLst/>
              <a:cxnLst/>
              <a:rect l="l" t="t" r="r" b="b"/>
              <a:pathLst>
                <a:path w="601" h="404" extrusionOk="0">
                  <a:moveTo>
                    <a:pt x="316" y="1"/>
                  </a:moveTo>
                  <a:cubicBezTo>
                    <a:pt x="177" y="58"/>
                    <a:pt x="97" y="181"/>
                    <a:pt x="0" y="281"/>
                  </a:cubicBezTo>
                  <a:cubicBezTo>
                    <a:pt x="55" y="372"/>
                    <a:pt x="104" y="403"/>
                    <a:pt x="148" y="403"/>
                  </a:cubicBezTo>
                  <a:cubicBezTo>
                    <a:pt x="251" y="403"/>
                    <a:pt x="335" y="239"/>
                    <a:pt x="444" y="239"/>
                  </a:cubicBezTo>
                  <a:cubicBezTo>
                    <a:pt x="447" y="239"/>
                    <a:pt x="451" y="239"/>
                    <a:pt x="454" y="239"/>
                  </a:cubicBezTo>
                  <a:cubicBezTo>
                    <a:pt x="461" y="240"/>
                    <a:pt x="467" y="240"/>
                    <a:pt x="473" y="240"/>
                  </a:cubicBezTo>
                  <a:cubicBezTo>
                    <a:pt x="600" y="240"/>
                    <a:pt x="521" y="86"/>
                    <a:pt x="565" y="16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572251" y="518821"/>
              <a:ext cx="20535" cy="8251"/>
            </a:xfrm>
            <a:custGeom>
              <a:avLst/>
              <a:gdLst/>
              <a:ahLst/>
              <a:cxnLst/>
              <a:rect l="l" t="t" r="r" b="b"/>
              <a:pathLst>
                <a:path w="662" h="266" extrusionOk="0">
                  <a:moveTo>
                    <a:pt x="337" y="0"/>
                  </a:moveTo>
                  <a:cubicBezTo>
                    <a:pt x="213" y="0"/>
                    <a:pt x="109" y="40"/>
                    <a:pt x="16" y="147"/>
                  </a:cubicBezTo>
                  <a:cubicBezTo>
                    <a:pt x="0" y="174"/>
                    <a:pt x="0" y="209"/>
                    <a:pt x="12" y="239"/>
                  </a:cubicBezTo>
                  <a:cubicBezTo>
                    <a:pt x="63" y="258"/>
                    <a:pt x="113" y="265"/>
                    <a:pt x="162" y="265"/>
                  </a:cubicBezTo>
                  <a:cubicBezTo>
                    <a:pt x="280" y="265"/>
                    <a:pt x="392" y="222"/>
                    <a:pt x="500" y="170"/>
                  </a:cubicBezTo>
                  <a:cubicBezTo>
                    <a:pt x="554" y="136"/>
                    <a:pt x="607" y="97"/>
                    <a:pt x="661" y="59"/>
                  </a:cubicBezTo>
                  <a:cubicBezTo>
                    <a:pt x="538" y="24"/>
                    <a:pt x="431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79044" y="45113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463650" y="434198"/>
              <a:ext cx="279" cy="403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1" y="1"/>
                  </a:moveTo>
                  <a:lnTo>
                    <a:pt x="1" y="12"/>
                  </a:lnTo>
                  <a:lnTo>
                    <a:pt x="8" y="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318104" y="434322"/>
              <a:ext cx="148431" cy="91943"/>
            </a:xfrm>
            <a:custGeom>
              <a:avLst/>
              <a:gdLst/>
              <a:ahLst/>
              <a:cxnLst/>
              <a:rect l="l" t="t" r="r" b="b"/>
              <a:pathLst>
                <a:path w="4785" h="2964" extrusionOk="0">
                  <a:moveTo>
                    <a:pt x="4630" y="1"/>
                  </a:moveTo>
                  <a:cubicBezTo>
                    <a:pt x="4493" y="1"/>
                    <a:pt x="4464" y="168"/>
                    <a:pt x="4370" y="235"/>
                  </a:cubicBezTo>
                  <a:cubicBezTo>
                    <a:pt x="4343" y="243"/>
                    <a:pt x="4312" y="247"/>
                    <a:pt x="4281" y="254"/>
                  </a:cubicBezTo>
                  <a:lnTo>
                    <a:pt x="4059" y="604"/>
                  </a:lnTo>
                  <a:cubicBezTo>
                    <a:pt x="3636" y="823"/>
                    <a:pt x="3463" y="1311"/>
                    <a:pt x="3056" y="1545"/>
                  </a:cubicBezTo>
                  <a:cubicBezTo>
                    <a:pt x="2752" y="1761"/>
                    <a:pt x="2391" y="1887"/>
                    <a:pt x="2114" y="2137"/>
                  </a:cubicBezTo>
                  <a:cubicBezTo>
                    <a:pt x="2091" y="2137"/>
                    <a:pt x="2064" y="2145"/>
                    <a:pt x="2045" y="2164"/>
                  </a:cubicBezTo>
                  <a:cubicBezTo>
                    <a:pt x="2040" y="2164"/>
                    <a:pt x="2035" y="2164"/>
                    <a:pt x="2030" y="2164"/>
                  </a:cubicBezTo>
                  <a:cubicBezTo>
                    <a:pt x="1955" y="2164"/>
                    <a:pt x="1884" y="2191"/>
                    <a:pt x="1834" y="2252"/>
                  </a:cubicBezTo>
                  <a:lnTo>
                    <a:pt x="1649" y="2368"/>
                  </a:lnTo>
                  <a:cubicBezTo>
                    <a:pt x="1538" y="2368"/>
                    <a:pt x="1426" y="2372"/>
                    <a:pt x="1334" y="2445"/>
                  </a:cubicBezTo>
                  <a:cubicBezTo>
                    <a:pt x="1019" y="2602"/>
                    <a:pt x="665" y="2587"/>
                    <a:pt x="335" y="2664"/>
                  </a:cubicBezTo>
                  <a:lnTo>
                    <a:pt x="1" y="2694"/>
                  </a:lnTo>
                  <a:cubicBezTo>
                    <a:pt x="116" y="2700"/>
                    <a:pt x="211" y="2822"/>
                    <a:pt x="320" y="2822"/>
                  </a:cubicBezTo>
                  <a:cubicBezTo>
                    <a:pt x="356" y="2822"/>
                    <a:pt x="394" y="2808"/>
                    <a:pt x="435" y="2771"/>
                  </a:cubicBezTo>
                  <a:lnTo>
                    <a:pt x="934" y="2764"/>
                  </a:lnTo>
                  <a:lnTo>
                    <a:pt x="1050" y="2963"/>
                  </a:lnTo>
                  <a:cubicBezTo>
                    <a:pt x="1127" y="2913"/>
                    <a:pt x="1138" y="2829"/>
                    <a:pt x="1161" y="2752"/>
                  </a:cubicBezTo>
                  <a:cubicBezTo>
                    <a:pt x="1161" y="2721"/>
                    <a:pt x="1157" y="2694"/>
                    <a:pt x="1153" y="2667"/>
                  </a:cubicBezTo>
                  <a:cubicBezTo>
                    <a:pt x="1253" y="2648"/>
                    <a:pt x="1380" y="2683"/>
                    <a:pt x="1449" y="2571"/>
                  </a:cubicBezTo>
                  <a:cubicBezTo>
                    <a:pt x="1503" y="2552"/>
                    <a:pt x="1545" y="2533"/>
                    <a:pt x="1538" y="2468"/>
                  </a:cubicBezTo>
                  <a:lnTo>
                    <a:pt x="1538" y="2468"/>
                  </a:lnTo>
                  <a:lnTo>
                    <a:pt x="1642" y="2471"/>
                  </a:lnTo>
                  <a:cubicBezTo>
                    <a:pt x="1659" y="2506"/>
                    <a:pt x="1677" y="2520"/>
                    <a:pt x="1696" y="2520"/>
                  </a:cubicBezTo>
                  <a:cubicBezTo>
                    <a:pt x="1719" y="2520"/>
                    <a:pt x="1743" y="2500"/>
                    <a:pt x="1768" y="2475"/>
                  </a:cubicBezTo>
                  <a:lnTo>
                    <a:pt x="1811" y="2475"/>
                  </a:lnTo>
                  <a:lnTo>
                    <a:pt x="1849" y="2456"/>
                  </a:lnTo>
                  <a:cubicBezTo>
                    <a:pt x="1926" y="2456"/>
                    <a:pt x="1999" y="2429"/>
                    <a:pt x="2053" y="2368"/>
                  </a:cubicBezTo>
                  <a:cubicBezTo>
                    <a:pt x="2160" y="2356"/>
                    <a:pt x="2264" y="2314"/>
                    <a:pt x="2345" y="2241"/>
                  </a:cubicBezTo>
                  <a:cubicBezTo>
                    <a:pt x="2633" y="2106"/>
                    <a:pt x="2906" y="1949"/>
                    <a:pt x="3159" y="1761"/>
                  </a:cubicBezTo>
                  <a:cubicBezTo>
                    <a:pt x="3478" y="1511"/>
                    <a:pt x="3782" y="1238"/>
                    <a:pt x="4059" y="946"/>
                  </a:cubicBezTo>
                  <a:lnTo>
                    <a:pt x="4485" y="454"/>
                  </a:lnTo>
                  <a:cubicBezTo>
                    <a:pt x="4554" y="304"/>
                    <a:pt x="4785" y="235"/>
                    <a:pt x="4696" y="12"/>
                  </a:cubicBezTo>
                  <a:cubicBezTo>
                    <a:pt x="4672" y="4"/>
                    <a:pt x="4650" y="1"/>
                    <a:pt x="46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515515" y="450546"/>
              <a:ext cx="17650" cy="63188"/>
            </a:xfrm>
            <a:custGeom>
              <a:avLst/>
              <a:gdLst/>
              <a:ahLst/>
              <a:cxnLst/>
              <a:rect l="l" t="t" r="r" b="b"/>
              <a:pathLst>
                <a:path w="569" h="2037" extrusionOk="0">
                  <a:moveTo>
                    <a:pt x="81" y="0"/>
                  </a:moveTo>
                  <a:cubicBezTo>
                    <a:pt x="52" y="0"/>
                    <a:pt x="33" y="29"/>
                    <a:pt x="31" y="66"/>
                  </a:cubicBezTo>
                  <a:cubicBezTo>
                    <a:pt x="19" y="196"/>
                    <a:pt x="0" y="335"/>
                    <a:pt x="108" y="446"/>
                  </a:cubicBezTo>
                  <a:cubicBezTo>
                    <a:pt x="192" y="807"/>
                    <a:pt x="311" y="1161"/>
                    <a:pt x="323" y="1541"/>
                  </a:cubicBezTo>
                  <a:cubicBezTo>
                    <a:pt x="265" y="1733"/>
                    <a:pt x="342" y="1868"/>
                    <a:pt x="500" y="2037"/>
                  </a:cubicBezTo>
                  <a:cubicBezTo>
                    <a:pt x="569" y="1791"/>
                    <a:pt x="534" y="1614"/>
                    <a:pt x="523" y="1434"/>
                  </a:cubicBezTo>
                  <a:cubicBezTo>
                    <a:pt x="492" y="1095"/>
                    <a:pt x="442" y="753"/>
                    <a:pt x="323" y="431"/>
                  </a:cubicBezTo>
                  <a:lnTo>
                    <a:pt x="323" y="219"/>
                  </a:lnTo>
                  <a:cubicBezTo>
                    <a:pt x="311" y="104"/>
                    <a:pt x="246" y="43"/>
                    <a:pt x="131" y="23"/>
                  </a:cubicBezTo>
                  <a:cubicBezTo>
                    <a:pt x="112" y="7"/>
                    <a:pt x="95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3329550" y="527630"/>
              <a:ext cx="15541" cy="20690"/>
            </a:xfrm>
            <a:custGeom>
              <a:avLst/>
              <a:gdLst/>
              <a:ahLst/>
              <a:cxnLst/>
              <a:rect l="l" t="t" r="r" b="b"/>
              <a:pathLst>
                <a:path w="501" h="667" extrusionOk="0">
                  <a:moveTo>
                    <a:pt x="143" y="0"/>
                  </a:moveTo>
                  <a:cubicBezTo>
                    <a:pt x="128" y="0"/>
                    <a:pt x="113" y="5"/>
                    <a:pt x="101" y="17"/>
                  </a:cubicBezTo>
                  <a:cubicBezTo>
                    <a:pt x="1" y="117"/>
                    <a:pt x="139" y="178"/>
                    <a:pt x="170" y="263"/>
                  </a:cubicBezTo>
                  <a:cubicBezTo>
                    <a:pt x="270" y="378"/>
                    <a:pt x="174" y="593"/>
                    <a:pt x="369" y="666"/>
                  </a:cubicBezTo>
                  <a:cubicBezTo>
                    <a:pt x="500" y="439"/>
                    <a:pt x="404" y="251"/>
                    <a:pt x="266" y="71"/>
                  </a:cubicBezTo>
                  <a:cubicBezTo>
                    <a:pt x="230" y="34"/>
                    <a:pt x="183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338019" y="548507"/>
              <a:ext cx="14703" cy="34370"/>
            </a:xfrm>
            <a:custGeom>
              <a:avLst/>
              <a:gdLst/>
              <a:ahLst/>
              <a:cxnLst/>
              <a:rect l="l" t="t" r="r" b="b"/>
              <a:pathLst>
                <a:path w="474" h="1108" extrusionOk="0">
                  <a:moveTo>
                    <a:pt x="104" y="1"/>
                  </a:moveTo>
                  <a:lnTo>
                    <a:pt x="104" y="1"/>
                  </a:lnTo>
                  <a:cubicBezTo>
                    <a:pt x="127" y="135"/>
                    <a:pt x="39" y="293"/>
                    <a:pt x="181" y="408"/>
                  </a:cubicBezTo>
                  <a:cubicBezTo>
                    <a:pt x="0" y="646"/>
                    <a:pt x="243" y="877"/>
                    <a:pt x="185" y="1108"/>
                  </a:cubicBezTo>
                  <a:lnTo>
                    <a:pt x="392" y="1100"/>
                  </a:lnTo>
                  <a:cubicBezTo>
                    <a:pt x="473" y="846"/>
                    <a:pt x="327" y="631"/>
                    <a:pt x="285" y="397"/>
                  </a:cubicBezTo>
                  <a:cubicBezTo>
                    <a:pt x="285" y="231"/>
                    <a:pt x="285" y="74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340872" y="548290"/>
              <a:ext cx="155" cy="24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4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3511079" y="356648"/>
              <a:ext cx="12191" cy="9492"/>
            </a:xfrm>
            <a:custGeom>
              <a:avLst/>
              <a:gdLst/>
              <a:ahLst/>
              <a:cxnLst/>
              <a:rect l="l" t="t" r="r" b="b"/>
              <a:pathLst>
                <a:path w="393" h="306" extrusionOk="0">
                  <a:moveTo>
                    <a:pt x="155" y="0"/>
                  </a:moveTo>
                  <a:cubicBezTo>
                    <a:pt x="138" y="0"/>
                    <a:pt x="121" y="6"/>
                    <a:pt x="105" y="18"/>
                  </a:cubicBezTo>
                  <a:cubicBezTo>
                    <a:pt x="1" y="111"/>
                    <a:pt x="120" y="176"/>
                    <a:pt x="174" y="249"/>
                  </a:cubicBezTo>
                  <a:cubicBezTo>
                    <a:pt x="216" y="251"/>
                    <a:pt x="272" y="306"/>
                    <a:pt x="319" y="306"/>
                  </a:cubicBezTo>
                  <a:cubicBezTo>
                    <a:pt x="349" y="306"/>
                    <a:pt x="375" y="284"/>
                    <a:pt x="393" y="214"/>
                  </a:cubicBezTo>
                  <a:lnTo>
                    <a:pt x="301" y="107"/>
                  </a:lnTo>
                  <a:cubicBezTo>
                    <a:pt x="263" y="57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3524201" y="403333"/>
              <a:ext cx="20907" cy="19512"/>
            </a:xfrm>
            <a:custGeom>
              <a:avLst/>
              <a:gdLst/>
              <a:ahLst/>
              <a:cxnLst/>
              <a:rect l="l" t="t" r="r" b="b"/>
              <a:pathLst>
                <a:path w="674" h="629" extrusionOk="0">
                  <a:moveTo>
                    <a:pt x="505" y="0"/>
                  </a:moveTo>
                  <a:cubicBezTo>
                    <a:pt x="444" y="0"/>
                    <a:pt x="376" y="52"/>
                    <a:pt x="331" y="108"/>
                  </a:cubicBezTo>
                  <a:cubicBezTo>
                    <a:pt x="124" y="220"/>
                    <a:pt x="1" y="377"/>
                    <a:pt x="74" y="627"/>
                  </a:cubicBezTo>
                  <a:cubicBezTo>
                    <a:pt x="83" y="628"/>
                    <a:pt x="91" y="629"/>
                    <a:pt x="99" y="629"/>
                  </a:cubicBezTo>
                  <a:cubicBezTo>
                    <a:pt x="226" y="629"/>
                    <a:pt x="252" y="492"/>
                    <a:pt x="335" y="431"/>
                  </a:cubicBezTo>
                  <a:lnTo>
                    <a:pt x="458" y="235"/>
                  </a:lnTo>
                  <a:cubicBezTo>
                    <a:pt x="523" y="181"/>
                    <a:pt x="673" y="147"/>
                    <a:pt x="581" y="35"/>
                  </a:cubicBezTo>
                  <a:cubicBezTo>
                    <a:pt x="558" y="10"/>
                    <a:pt x="532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3547559" y="405412"/>
              <a:ext cx="9089" cy="4622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95" y="1"/>
                  </a:moveTo>
                  <a:cubicBezTo>
                    <a:pt x="67" y="1"/>
                    <a:pt x="40" y="15"/>
                    <a:pt x="24" y="41"/>
                  </a:cubicBezTo>
                  <a:lnTo>
                    <a:pt x="20" y="45"/>
                  </a:lnTo>
                  <a:cubicBezTo>
                    <a:pt x="1" y="80"/>
                    <a:pt x="8" y="118"/>
                    <a:pt x="43" y="137"/>
                  </a:cubicBezTo>
                  <a:cubicBezTo>
                    <a:pt x="51" y="141"/>
                    <a:pt x="66" y="149"/>
                    <a:pt x="78" y="149"/>
                  </a:cubicBezTo>
                  <a:cubicBezTo>
                    <a:pt x="147" y="149"/>
                    <a:pt x="220" y="141"/>
                    <a:pt x="293" y="133"/>
                  </a:cubicBezTo>
                  <a:cubicBezTo>
                    <a:pt x="251" y="91"/>
                    <a:pt x="201" y="53"/>
                    <a:pt x="147" y="18"/>
                  </a:cubicBezTo>
                  <a:cubicBezTo>
                    <a:pt x="131" y="6"/>
                    <a:pt x="113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3365906" y="566995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0"/>
                  </a:moveTo>
                  <a:lnTo>
                    <a:pt x="1" y="4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560928" y="491523"/>
              <a:ext cx="8841" cy="6731"/>
            </a:xfrm>
            <a:custGeom>
              <a:avLst/>
              <a:gdLst/>
              <a:ahLst/>
              <a:cxnLst/>
              <a:rect l="l" t="t" r="r" b="b"/>
              <a:pathLst>
                <a:path w="285" h="217" extrusionOk="0">
                  <a:moveTo>
                    <a:pt x="155" y="0"/>
                  </a:moveTo>
                  <a:cubicBezTo>
                    <a:pt x="139" y="0"/>
                    <a:pt x="122" y="4"/>
                    <a:pt x="104" y="13"/>
                  </a:cubicBezTo>
                  <a:cubicBezTo>
                    <a:pt x="0" y="55"/>
                    <a:pt x="54" y="143"/>
                    <a:pt x="85" y="216"/>
                  </a:cubicBezTo>
                  <a:lnTo>
                    <a:pt x="285" y="113"/>
                  </a:lnTo>
                  <a:cubicBezTo>
                    <a:pt x="255" y="47"/>
                    <a:pt x="21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3466162" y="366668"/>
              <a:ext cx="5987" cy="6669"/>
            </a:xfrm>
            <a:custGeom>
              <a:avLst/>
              <a:gdLst/>
              <a:ahLst/>
              <a:cxnLst/>
              <a:rect l="l" t="t" r="r" b="b"/>
              <a:pathLst>
                <a:path w="193" h="215" extrusionOk="0">
                  <a:moveTo>
                    <a:pt x="61" y="0"/>
                  </a:moveTo>
                  <a:cubicBezTo>
                    <a:pt x="41" y="0"/>
                    <a:pt x="22" y="2"/>
                    <a:pt x="4" y="7"/>
                  </a:cubicBezTo>
                  <a:cubicBezTo>
                    <a:pt x="0" y="99"/>
                    <a:pt x="23" y="176"/>
                    <a:pt x="116" y="214"/>
                  </a:cubicBezTo>
                  <a:cubicBezTo>
                    <a:pt x="154" y="191"/>
                    <a:pt x="192" y="160"/>
                    <a:pt x="189" y="110"/>
                  </a:cubicBezTo>
                  <a:lnTo>
                    <a:pt x="100" y="3"/>
                  </a:lnTo>
                  <a:cubicBezTo>
                    <a:pt x="87" y="1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3344564" y="595595"/>
              <a:ext cx="5149" cy="6111"/>
            </a:xfrm>
            <a:custGeom>
              <a:avLst/>
              <a:gdLst/>
              <a:ahLst/>
              <a:cxnLst/>
              <a:rect l="l" t="t" r="r" b="b"/>
              <a:pathLst>
                <a:path w="166" h="197" extrusionOk="0">
                  <a:moveTo>
                    <a:pt x="166" y="1"/>
                  </a:moveTo>
                  <a:cubicBezTo>
                    <a:pt x="97" y="5"/>
                    <a:pt x="28" y="5"/>
                    <a:pt x="12" y="89"/>
                  </a:cubicBezTo>
                  <a:cubicBezTo>
                    <a:pt x="1" y="139"/>
                    <a:pt x="47" y="174"/>
                    <a:pt x="89" y="197"/>
                  </a:cubicBezTo>
                  <a:lnTo>
                    <a:pt x="1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3425154" y="387451"/>
              <a:ext cx="66507" cy="57480"/>
            </a:xfrm>
            <a:custGeom>
              <a:avLst/>
              <a:gdLst/>
              <a:ahLst/>
              <a:cxnLst/>
              <a:rect l="l" t="t" r="r" b="b"/>
              <a:pathLst>
                <a:path w="2144" h="1853" extrusionOk="0">
                  <a:moveTo>
                    <a:pt x="2089" y="0"/>
                  </a:moveTo>
                  <a:cubicBezTo>
                    <a:pt x="2073" y="0"/>
                    <a:pt x="2054" y="14"/>
                    <a:pt x="2033" y="40"/>
                  </a:cubicBezTo>
                  <a:cubicBezTo>
                    <a:pt x="1822" y="270"/>
                    <a:pt x="1603" y="497"/>
                    <a:pt x="1610" y="843"/>
                  </a:cubicBezTo>
                  <a:cubicBezTo>
                    <a:pt x="1554" y="881"/>
                    <a:pt x="1508" y="897"/>
                    <a:pt x="1469" y="897"/>
                  </a:cubicBezTo>
                  <a:cubicBezTo>
                    <a:pt x="1349" y="897"/>
                    <a:pt x="1302" y="745"/>
                    <a:pt x="1226" y="655"/>
                  </a:cubicBezTo>
                  <a:lnTo>
                    <a:pt x="623" y="1346"/>
                  </a:lnTo>
                  <a:lnTo>
                    <a:pt x="419" y="1350"/>
                  </a:lnTo>
                  <a:cubicBezTo>
                    <a:pt x="302" y="1284"/>
                    <a:pt x="231" y="1249"/>
                    <a:pt x="187" y="1249"/>
                  </a:cubicBezTo>
                  <a:cubicBezTo>
                    <a:pt x="129" y="1249"/>
                    <a:pt x="118" y="1312"/>
                    <a:pt x="112" y="1450"/>
                  </a:cubicBezTo>
                  <a:cubicBezTo>
                    <a:pt x="46" y="1535"/>
                    <a:pt x="8" y="1638"/>
                    <a:pt x="0" y="1746"/>
                  </a:cubicBezTo>
                  <a:cubicBezTo>
                    <a:pt x="37" y="1812"/>
                    <a:pt x="105" y="1853"/>
                    <a:pt x="180" y="1853"/>
                  </a:cubicBezTo>
                  <a:cubicBezTo>
                    <a:pt x="191" y="1853"/>
                    <a:pt x="203" y="1852"/>
                    <a:pt x="216" y="1850"/>
                  </a:cubicBezTo>
                  <a:cubicBezTo>
                    <a:pt x="239" y="1784"/>
                    <a:pt x="112" y="1715"/>
                    <a:pt x="219" y="1654"/>
                  </a:cubicBezTo>
                  <a:cubicBezTo>
                    <a:pt x="227" y="1596"/>
                    <a:pt x="239" y="1535"/>
                    <a:pt x="246" y="1477"/>
                  </a:cubicBezTo>
                  <a:lnTo>
                    <a:pt x="296" y="1477"/>
                  </a:lnTo>
                  <a:lnTo>
                    <a:pt x="423" y="1554"/>
                  </a:lnTo>
                  <a:lnTo>
                    <a:pt x="473" y="1565"/>
                  </a:lnTo>
                  <a:lnTo>
                    <a:pt x="488" y="1562"/>
                  </a:lnTo>
                  <a:cubicBezTo>
                    <a:pt x="515" y="1581"/>
                    <a:pt x="546" y="1596"/>
                    <a:pt x="577" y="1600"/>
                  </a:cubicBezTo>
                  <a:cubicBezTo>
                    <a:pt x="623" y="1621"/>
                    <a:pt x="666" y="1629"/>
                    <a:pt x="706" y="1629"/>
                  </a:cubicBezTo>
                  <a:cubicBezTo>
                    <a:pt x="915" y="1629"/>
                    <a:pt x="1049" y="1396"/>
                    <a:pt x="1249" y="1373"/>
                  </a:cubicBezTo>
                  <a:cubicBezTo>
                    <a:pt x="1249" y="1423"/>
                    <a:pt x="1257" y="1466"/>
                    <a:pt x="1257" y="1516"/>
                  </a:cubicBezTo>
                  <a:lnTo>
                    <a:pt x="1249" y="1516"/>
                  </a:lnTo>
                  <a:lnTo>
                    <a:pt x="1261" y="1523"/>
                  </a:lnTo>
                  <a:lnTo>
                    <a:pt x="1261" y="1516"/>
                  </a:lnTo>
                  <a:cubicBezTo>
                    <a:pt x="1411" y="1489"/>
                    <a:pt x="1491" y="1389"/>
                    <a:pt x="1534" y="1250"/>
                  </a:cubicBezTo>
                  <a:cubicBezTo>
                    <a:pt x="1737" y="1143"/>
                    <a:pt x="1803" y="958"/>
                    <a:pt x="1837" y="747"/>
                  </a:cubicBezTo>
                  <a:cubicBezTo>
                    <a:pt x="1976" y="578"/>
                    <a:pt x="2049" y="363"/>
                    <a:pt x="2045" y="140"/>
                  </a:cubicBezTo>
                  <a:lnTo>
                    <a:pt x="2045" y="140"/>
                  </a:lnTo>
                  <a:cubicBezTo>
                    <a:pt x="2053" y="141"/>
                    <a:pt x="2060" y="142"/>
                    <a:pt x="2067" y="142"/>
                  </a:cubicBezTo>
                  <a:cubicBezTo>
                    <a:pt x="2115" y="142"/>
                    <a:pt x="2144" y="109"/>
                    <a:pt x="2137" y="59"/>
                  </a:cubicBezTo>
                  <a:cubicBezTo>
                    <a:pt x="2124" y="19"/>
                    <a:pt x="210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3470908" y="335741"/>
              <a:ext cx="3505" cy="2171"/>
            </a:xfrm>
            <a:custGeom>
              <a:avLst/>
              <a:gdLst/>
              <a:ahLst/>
              <a:cxnLst/>
              <a:rect l="l" t="t" r="r" b="b"/>
              <a:pathLst>
                <a:path w="113" h="70" extrusionOk="0">
                  <a:moveTo>
                    <a:pt x="85" y="1"/>
                  </a:moveTo>
                  <a:cubicBezTo>
                    <a:pt x="55" y="12"/>
                    <a:pt x="28" y="20"/>
                    <a:pt x="1" y="32"/>
                  </a:cubicBezTo>
                  <a:cubicBezTo>
                    <a:pt x="12" y="43"/>
                    <a:pt x="20" y="70"/>
                    <a:pt x="32" y="70"/>
                  </a:cubicBezTo>
                  <a:cubicBezTo>
                    <a:pt x="59" y="62"/>
                    <a:pt x="89" y="55"/>
                    <a:pt x="112" y="39"/>
                  </a:cubicBezTo>
                  <a:cubicBezTo>
                    <a:pt x="105" y="24"/>
                    <a:pt x="8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3365781" y="567367"/>
              <a:ext cx="6483" cy="15510"/>
            </a:xfrm>
            <a:custGeom>
              <a:avLst/>
              <a:gdLst/>
              <a:ahLst/>
              <a:cxnLst/>
              <a:rect l="l" t="t" r="r" b="b"/>
              <a:pathLst>
                <a:path w="209" h="500" extrusionOk="0">
                  <a:moveTo>
                    <a:pt x="8" y="0"/>
                  </a:moveTo>
                  <a:cubicBezTo>
                    <a:pt x="1" y="142"/>
                    <a:pt x="8" y="281"/>
                    <a:pt x="112" y="396"/>
                  </a:cubicBezTo>
                  <a:cubicBezTo>
                    <a:pt x="105" y="430"/>
                    <a:pt x="105" y="465"/>
                    <a:pt x="112" y="500"/>
                  </a:cubicBezTo>
                  <a:lnTo>
                    <a:pt x="208" y="500"/>
                  </a:lnTo>
                  <a:lnTo>
                    <a:pt x="208" y="396"/>
                  </a:lnTo>
                  <a:cubicBezTo>
                    <a:pt x="197" y="238"/>
                    <a:pt x="143" y="100"/>
                    <a:pt x="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575104" y="238338"/>
              <a:ext cx="15882" cy="63126"/>
            </a:xfrm>
            <a:custGeom>
              <a:avLst/>
              <a:gdLst/>
              <a:ahLst/>
              <a:cxnLst/>
              <a:rect l="l" t="t" r="r" b="b"/>
              <a:pathLst>
                <a:path w="512" h="2035" extrusionOk="0">
                  <a:moveTo>
                    <a:pt x="210" y="0"/>
                  </a:moveTo>
                  <a:cubicBezTo>
                    <a:pt x="205" y="0"/>
                    <a:pt x="199" y="1"/>
                    <a:pt x="193" y="1"/>
                  </a:cubicBezTo>
                  <a:cubicBezTo>
                    <a:pt x="116" y="9"/>
                    <a:pt x="100" y="90"/>
                    <a:pt x="120" y="155"/>
                  </a:cubicBezTo>
                  <a:cubicBezTo>
                    <a:pt x="219" y="428"/>
                    <a:pt x="81" y="712"/>
                    <a:pt x="150" y="985"/>
                  </a:cubicBezTo>
                  <a:cubicBezTo>
                    <a:pt x="127" y="1300"/>
                    <a:pt x="0" y="1596"/>
                    <a:pt x="35" y="1907"/>
                  </a:cubicBezTo>
                  <a:cubicBezTo>
                    <a:pt x="66" y="1972"/>
                    <a:pt x="99" y="2035"/>
                    <a:pt x="171" y="2035"/>
                  </a:cubicBezTo>
                  <a:cubicBezTo>
                    <a:pt x="189" y="2035"/>
                    <a:pt x="208" y="2031"/>
                    <a:pt x="231" y="2023"/>
                  </a:cubicBezTo>
                  <a:cubicBezTo>
                    <a:pt x="212" y="1804"/>
                    <a:pt x="389" y="1619"/>
                    <a:pt x="323" y="1396"/>
                  </a:cubicBezTo>
                  <a:lnTo>
                    <a:pt x="323" y="1392"/>
                  </a:lnTo>
                  <a:cubicBezTo>
                    <a:pt x="511" y="1258"/>
                    <a:pt x="404" y="1062"/>
                    <a:pt x="423" y="893"/>
                  </a:cubicBezTo>
                  <a:cubicBezTo>
                    <a:pt x="442" y="643"/>
                    <a:pt x="285" y="420"/>
                    <a:pt x="331" y="163"/>
                  </a:cubicBezTo>
                  <a:cubicBezTo>
                    <a:pt x="345" y="87"/>
                    <a:pt x="305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510149" y="244170"/>
              <a:ext cx="34339" cy="17340"/>
            </a:xfrm>
            <a:custGeom>
              <a:avLst/>
              <a:gdLst/>
              <a:ahLst/>
              <a:cxnLst/>
              <a:rect l="l" t="t" r="r" b="b"/>
              <a:pathLst>
                <a:path w="1107" h="559" extrusionOk="0">
                  <a:moveTo>
                    <a:pt x="1010" y="1"/>
                  </a:moveTo>
                  <a:cubicBezTo>
                    <a:pt x="932" y="1"/>
                    <a:pt x="857" y="16"/>
                    <a:pt x="799" y="90"/>
                  </a:cubicBezTo>
                  <a:cubicBezTo>
                    <a:pt x="692" y="100"/>
                    <a:pt x="599" y="156"/>
                    <a:pt x="488" y="156"/>
                  </a:cubicBezTo>
                  <a:cubicBezTo>
                    <a:pt x="465" y="156"/>
                    <a:pt x="441" y="154"/>
                    <a:pt x="415" y="148"/>
                  </a:cubicBezTo>
                  <a:cubicBezTo>
                    <a:pt x="393" y="142"/>
                    <a:pt x="370" y="139"/>
                    <a:pt x="348" y="139"/>
                  </a:cubicBezTo>
                  <a:cubicBezTo>
                    <a:pt x="236" y="139"/>
                    <a:pt x="131" y="209"/>
                    <a:pt x="96" y="321"/>
                  </a:cubicBezTo>
                  <a:cubicBezTo>
                    <a:pt x="73" y="378"/>
                    <a:pt x="0" y="432"/>
                    <a:pt x="42" y="497"/>
                  </a:cubicBezTo>
                  <a:cubicBezTo>
                    <a:pt x="70" y="543"/>
                    <a:pt x="102" y="558"/>
                    <a:pt x="137" y="558"/>
                  </a:cubicBezTo>
                  <a:cubicBezTo>
                    <a:pt x="175" y="558"/>
                    <a:pt x="217" y="540"/>
                    <a:pt x="261" y="524"/>
                  </a:cubicBezTo>
                  <a:cubicBezTo>
                    <a:pt x="442" y="447"/>
                    <a:pt x="623" y="378"/>
                    <a:pt x="807" y="313"/>
                  </a:cubicBezTo>
                  <a:lnTo>
                    <a:pt x="995" y="282"/>
                  </a:lnTo>
                  <a:lnTo>
                    <a:pt x="1107" y="6"/>
                  </a:lnTo>
                  <a:cubicBezTo>
                    <a:pt x="1075" y="3"/>
                    <a:pt x="1042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523239" y="373430"/>
              <a:ext cx="1954" cy="2295"/>
            </a:xfrm>
            <a:custGeom>
              <a:avLst/>
              <a:gdLst/>
              <a:ahLst/>
              <a:cxnLst/>
              <a:rect l="l" t="t" r="r" b="b"/>
              <a:pathLst>
                <a:path w="63" h="74" extrusionOk="0">
                  <a:moveTo>
                    <a:pt x="35" y="0"/>
                  </a:moveTo>
                  <a:cubicBezTo>
                    <a:pt x="24" y="12"/>
                    <a:pt x="5" y="19"/>
                    <a:pt x="1" y="35"/>
                  </a:cubicBezTo>
                  <a:cubicBezTo>
                    <a:pt x="1" y="46"/>
                    <a:pt x="20" y="58"/>
                    <a:pt x="32" y="73"/>
                  </a:cubicBezTo>
                  <a:lnTo>
                    <a:pt x="62" y="39"/>
                  </a:lnTo>
                  <a:cubicBezTo>
                    <a:pt x="55" y="27"/>
                    <a:pt x="43" y="15"/>
                    <a:pt x="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427294" y="449708"/>
              <a:ext cx="1334" cy="133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43" y="43"/>
                  </a:lnTo>
                  <a:cubicBezTo>
                    <a:pt x="39" y="31"/>
                    <a:pt x="35" y="20"/>
                    <a:pt x="24" y="12"/>
                  </a:cubicBezTo>
                  <a:cubicBezTo>
                    <a:pt x="20" y="8"/>
                    <a:pt x="12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" name="Google Shape;52;p2"/>
          <p:cNvGrpSpPr/>
          <p:nvPr/>
        </p:nvGrpSpPr>
        <p:grpSpPr>
          <a:xfrm>
            <a:off x="344673" y="3464419"/>
            <a:ext cx="737104" cy="477488"/>
            <a:chOff x="1355623" y="1057390"/>
            <a:chExt cx="637027" cy="412659"/>
          </a:xfrm>
        </p:grpSpPr>
        <p:sp>
          <p:nvSpPr>
            <p:cNvPr id="53" name="Google Shape;53;p2"/>
            <p:cNvSpPr/>
            <p:nvPr/>
          </p:nvSpPr>
          <p:spPr>
            <a:xfrm>
              <a:off x="1355623" y="1057390"/>
              <a:ext cx="637027" cy="412659"/>
            </a:xfrm>
            <a:custGeom>
              <a:avLst/>
              <a:gdLst/>
              <a:ahLst/>
              <a:cxnLst/>
              <a:rect l="l" t="t" r="r" b="b"/>
              <a:pathLst>
                <a:path w="20536" h="13303" extrusionOk="0">
                  <a:moveTo>
                    <a:pt x="13469" y="311"/>
                  </a:moveTo>
                  <a:cubicBezTo>
                    <a:pt x="13642" y="311"/>
                    <a:pt x="13676" y="503"/>
                    <a:pt x="13803" y="557"/>
                  </a:cubicBezTo>
                  <a:lnTo>
                    <a:pt x="13815" y="565"/>
                  </a:lnTo>
                  <a:cubicBezTo>
                    <a:pt x="13811" y="615"/>
                    <a:pt x="13842" y="661"/>
                    <a:pt x="13896" y="669"/>
                  </a:cubicBezTo>
                  <a:lnTo>
                    <a:pt x="13899" y="669"/>
                  </a:lnTo>
                  <a:lnTo>
                    <a:pt x="13907" y="673"/>
                  </a:lnTo>
                  <a:cubicBezTo>
                    <a:pt x="13899" y="726"/>
                    <a:pt x="13945" y="765"/>
                    <a:pt x="13992" y="769"/>
                  </a:cubicBezTo>
                  <a:lnTo>
                    <a:pt x="14003" y="769"/>
                  </a:lnTo>
                  <a:lnTo>
                    <a:pt x="14007" y="772"/>
                  </a:lnTo>
                  <a:cubicBezTo>
                    <a:pt x="14014" y="821"/>
                    <a:pt x="14040" y="854"/>
                    <a:pt x="14088" y="854"/>
                  </a:cubicBezTo>
                  <a:cubicBezTo>
                    <a:pt x="14092" y="854"/>
                    <a:pt x="14098" y="854"/>
                    <a:pt x="14103" y="853"/>
                  </a:cubicBezTo>
                  <a:lnTo>
                    <a:pt x="14122" y="868"/>
                  </a:lnTo>
                  <a:cubicBezTo>
                    <a:pt x="14149" y="941"/>
                    <a:pt x="14214" y="988"/>
                    <a:pt x="14291" y="999"/>
                  </a:cubicBezTo>
                  <a:cubicBezTo>
                    <a:pt x="14360" y="1095"/>
                    <a:pt x="14464" y="1161"/>
                    <a:pt x="14572" y="1191"/>
                  </a:cubicBezTo>
                  <a:cubicBezTo>
                    <a:pt x="14596" y="1239"/>
                    <a:pt x="14638" y="1266"/>
                    <a:pt x="14687" y="1266"/>
                  </a:cubicBezTo>
                  <a:cubicBezTo>
                    <a:pt x="14693" y="1266"/>
                    <a:pt x="14700" y="1265"/>
                    <a:pt x="14706" y="1264"/>
                  </a:cubicBezTo>
                  <a:lnTo>
                    <a:pt x="14733" y="1272"/>
                  </a:lnTo>
                  <a:cubicBezTo>
                    <a:pt x="14764" y="1341"/>
                    <a:pt x="14837" y="1383"/>
                    <a:pt x="14910" y="1383"/>
                  </a:cubicBezTo>
                  <a:cubicBezTo>
                    <a:pt x="14952" y="1464"/>
                    <a:pt x="15025" y="1526"/>
                    <a:pt x="15110" y="1556"/>
                  </a:cubicBezTo>
                  <a:cubicBezTo>
                    <a:pt x="15125" y="1595"/>
                    <a:pt x="15144" y="1629"/>
                    <a:pt x="15167" y="1660"/>
                  </a:cubicBezTo>
                  <a:cubicBezTo>
                    <a:pt x="15644" y="2071"/>
                    <a:pt x="16201" y="2363"/>
                    <a:pt x="16720" y="2709"/>
                  </a:cubicBezTo>
                  <a:cubicBezTo>
                    <a:pt x="16777" y="2748"/>
                    <a:pt x="16831" y="2786"/>
                    <a:pt x="16885" y="2821"/>
                  </a:cubicBezTo>
                  <a:cubicBezTo>
                    <a:pt x="16924" y="2844"/>
                    <a:pt x="16954" y="2867"/>
                    <a:pt x="16993" y="2886"/>
                  </a:cubicBezTo>
                  <a:cubicBezTo>
                    <a:pt x="17050" y="2920"/>
                    <a:pt x="17104" y="2963"/>
                    <a:pt x="17158" y="3001"/>
                  </a:cubicBezTo>
                  <a:cubicBezTo>
                    <a:pt x="17819" y="3512"/>
                    <a:pt x="18557" y="3916"/>
                    <a:pt x="19183" y="4465"/>
                  </a:cubicBezTo>
                  <a:cubicBezTo>
                    <a:pt x="19248" y="4515"/>
                    <a:pt x="19306" y="4561"/>
                    <a:pt x="19356" y="4619"/>
                  </a:cubicBezTo>
                  <a:cubicBezTo>
                    <a:pt x="19460" y="4792"/>
                    <a:pt x="19548" y="4972"/>
                    <a:pt x="19367" y="5191"/>
                  </a:cubicBezTo>
                  <a:cubicBezTo>
                    <a:pt x="19344" y="5222"/>
                    <a:pt x="19421" y="5330"/>
                    <a:pt x="19452" y="5407"/>
                  </a:cubicBezTo>
                  <a:cubicBezTo>
                    <a:pt x="19606" y="5337"/>
                    <a:pt x="19679" y="5207"/>
                    <a:pt x="19740" y="5061"/>
                  </a:cubicBezTo>
                  <a:cubicBezTo>
                    <a:pt x="19986" y="5287"/>
                    <a:pt x="20005" y="5510"/>
                    <a:pt x="19794" y="5768"/>
                  </a:cubicBezTo>
                  <a:cubicBezTo>
                    <a:pt x="19636" y="5960"/>
                    <a:pt x="19460" y="6148"/>
                    <a:pt x="19325" y="6356"/>
                  </a:cubicBezTo>
                  <a:cubicBezTo>
                    <a:pt x="19018" y="6828"/>
                    <a:pt x="18484" y="7117"/>
                    <a:pt x="18272" y="7666"/>
                  </a:cubicBezTo>
                  <a:cubicBezTo>
                    <a:pt x="18276" y="7693"/>
                    <a:pt x="18288" y="7724"/>
                    <a:pt x="18307" y="7743"/>
                  </a:cubicBezTo>
                  <a:lnTo>
                    <a:pt x="17942" y="8066"/>
                  </a:lnTo>
                  <a:cubicBezTo>
                    <a:pt x="17869" y="8085"/>
                    <a:pt x="17803" y="8127"/>
                    <a:pt x="17754" y="8189"/>
                  </a:cubicBezTo>
                  <a:cubicBezTo>
                    <a:pt x="17765" y="8166"/>
                    <a:pt x="17773" y="8143"/>
                    <a:pt x="17777" y="8116"/>
                  </a:cubicBezTo>
                  <a:cubicBezTo>
                    <a:pt x="17777" y="7993"/>
                    <a:pt x="17765" y="7862"/>
                    <a:pt x="17769" y="7739"/>
                  </a:cubicBezTo>
                  <a:lnTo>
                    <a:pt x="17769" y="7662"/>
                  </a:lnTo>
                  <a:cubicBezTo>
                    <a:pt x="17777" y="7651"/>
                    <a:pt x="17792" y="7647"/>
                    <a:pt x="17807" y="7643"/>
                  </a:cubicBezTo>
                  <a:cubicBezTo>
                    <a:pt x="17807" y="7612"/>
                    <a:pt x="17803" y="7585"/>
                    <a:pt x="17796" y="7555"/>
                  </a:cubicBezTo>
                  <a:cubicBezTo>
                    <a:pt x="17807" y="7482"/>
                    <a:pt x="17815" y="7416"/>
                    <a:pt x="17830" y="7343"/>
                  </a:cubicBezTo>
                  <a:cubicBezTo>
                    <a:pt x="17830" y="7309"/>
                    <a:pt x="17830" y="7278"/>
                    <a:pt x="17827" y="7243"/>
                  </a:cubicBezTo>
                  <a:cubicBezTo>
                    <a:pt x="17809" y="7174"/>
                    <a:pt x="17798" y="7075"/>
                    <a:pt x="17712" y="7075"/>
                  </a:cubicBezTo>
                  <a:cubicBezTo>
                    <a:pt x="17704" y="7075"/>
                    <a:pt x="17694" y="7076"/>
                    <a:pt x="17684" y="7078"/>
                  </a:cubicBezTo>
                  <a:cubicBezTo>
                    <a:pt x="17619" y="7094"/>
                    <a:pt x="17634" y="7190"/>
                    <a:pt x="17638" y="7251"/>
                  </a:cubicBezTo>
                  <a:lnTo>
                    <a:pt x="17638" y="7355"/>
                  </a:lnTo>
                  <a:cubicBezTo>
                    <a:pt x="17627" y="7412"/>
                    <a:pt x="17623" y="7474"/>
                    <a:pt x="17615" y="7532"/>
                  </a:cubicBezTo>
                  <a:cubicBezTo>
                    <a:pt x="17527" y="7612"/>
                    <a:pt x="17538" y="7693"/>
                    <a:pt x="17611" y="7781"/>
                  </a:cubicBezTo>
                  <a:lnTo>
                    <a:pt x="17611" y="7808"/>
                  </a:lnTo>
                  <a:lnTo>
                    <a:pt x="17534" y="7950"/>
                  </a:lnTo>
                  <a:cubicBezTo>
                    <a:pt x="17515" y="7970"/>
                    <a:pt x="17508" y="7993"/>
                    <a:pt x="17515" y="8016"/>
                  </a:cubicBezTo>
                  <a:lnTo>
                    <a:pt x="17427" y="8150"/>
                  </a:lnTo>
                  <a:lnTo>
                    <a:pt x="17427" y="8154"/>
                  </a:lnTo>
                  <a:cubicBezTo>
                    <a:pt x="17346" y="8208"/>
                    <a:pt x="17289" y="8281"/>
                    <a:pt x="17250" y="8365"/>
                  </a:cubicBezTo>
                  <a:cubicBezTo>
                    <a:pt x="17189" y="8477"/>
                    <a:pt x="17154" y="8611"/>
                    <a:pt x="17000" y="8642"/>
                  </a:cubicBezTo>
                  <a:cubicBezTo>
                    <a:pt x="16770" y="8684"/>
                    <a:pt x="16589" y="8834"/>
                    <a:pt x="16393" y="8942"/>
                  </a:cubicBezTo>
                  <a:cubicBezTo>
                    <a:pt x="16178" y="8992"/>
                    <a:pt x="15928" y="8915"/>
                    <a:pt x="15713" y="9096"/>
                  </a:cubicBezTo>
                  <a:cubicBezTo>
                    <a:pt x="15821" y="9237"/>
                    <a:pt x="15945" y="9269"/>
                    <a:pt x="16073" y="9269"/>
                  </a:cubicBezTo>
                  <a:cubicBezTo>
                    <a:pt x="16176" y="9269"/>
                    <a:pt x="16281" y="9248"/>
                    <a:pt x="16381" y="9248"/>
                  </a:cubicBezTo>
                  <a:cubicBezTo>
                    <a:pt x="16391" y="9248"/>
                    <a:pt x="16402" y="9249"/>
                    <a:pt x="16412" y="9249"/>
                  </a:cubicBezTo>
                  <a:cubicBezTo>
                    <a:pt x="16482" y="9230"/>
                    <a:pt x="16528" y="9172"/>
                    <a:pt x="16532" y="9107"/>
                  </a:cubicBezTo>
                  <a:cubicBezTo>
                    <a:pt x="16562" y="9115"/>
                    <a:pt x="16589" y="9122"/>
                    <a:pt x="16620" y="9126"/>
                  </a:cubicBezTo>
                  <a:cubicBezTo>
                    <a:pt x="16681" y="9126"/>
                    <a:pt x="16739" y="9107"/>
                    <a:pt x="16793" y="9076"/>
                  </a:cubicBezTo>
                  <a:lnTo>
                    <a:pt x="16793" y="9076"/>
                  </a:lnTo>
                  <a:cubicBezTo>
                    <a:pt x="16685" y="9165"/>
                    <a:pt x="16558" y="9230"/>
                    <a:pt x="16539" y="9395"/>
                  </a:cubicBezTo>
                  <a:cubicBezTo>
                    <a:pt x="16378" y="9630"/>
                    <a:pt x="16167" y="9822"/>
                    <a:pt x="15924" y="9960"/>
                  </a:cubicBezTo>
                  <a:cubicBezTo>
                    <a:pt x="15444" y="10010"/>
                    <a:pt x="15106" y="10256"/>
                    <a:pt x="14918" y="10702"/>
                  </a:cubicBezTo>
                  <a:cubicBezTo>
                    <a:pt x="14852" y="10836"/>
                    <a:pt x="14699" y="10840"/>
                    <a:pt x="14591" y="10921"/>
                  </a:cubicBezTo>
                  <a:cubicBezTo>
                    <a:pt x="13857" y="11505"/>
                    <a:pt x="13089" y="12024"/>
                    <a:pt x="12216" y="12381"/>
                  </a:cubicBezTo>
                  <a:cubicBezTo>
                    <a:pt x="11686" y="12604"/>
                    <a:pt x="11129" y="12723"/>
                    <a:pt x="10591" y="12911"/>
                  </a:cubicBezTo>
                  <a:cubicBezTo>
                    <a:pt x="10368" y="12990"/>
                    <a:pt x="10153" y="13028"/>
                    <a:pt x="9945" y="13028"/>
                  </a:cubicBezTo>
                  <a:cubicBezTo>
                    <a:pt x="9525" y="13028"/>
                    <a:pt x="9133" y="12873"/>
                    <a:pt x="8766" y="12585"/>
                  </a:cubicBezTo>
                  <a:cubicBezTo>
                    <a:pt x="8885" y="12446"/>
                    <a:pt x="8877" y="12266"/>
                    <a:pt x="8900" y="12100"/>
                  </a:cubicBezTo>
                  <a:cubicBezTo>
                    <a:pt x="8931" y="11889"/>
                    <a:pt x="8808" y="11743"/>
                    <a:pt x="8635" y="11659"/>
                  </a:cubicBezTo>
                  <a:cubicBezTo>
                    <a:pt x="8581" y="11631"/>
                    <a:pt x="8531" y="11617"/>
                    <a:pt x="8487" y="11617"/>
                  </a:cubicBezTo>
                  <a:cubicBezTo>
                    <a:pt x="8378" y="11617"/>
                    <a:pt x="8296" y="11695"/>
                    <a:pt x="8247" y="11831"/>
                  </a:cubicBezTo>
                  <a:cubicBezTo>
                    <a:pt x="8214" y="11917"/>
                    <a:pt x="8177" y="11946"/>
                    <a:pt x="8136" y="11946"/>
                  </a:cubicBezTo>
                  <a:cubicBezTo>
                    <a:pt x="8086" y="11946"/>
                    <a:pt x="8031" y="11901"/>
                    <a:pt x="7978" y="11862"/>
                  </a:cubicBezTo>
                  <a:cubicBezTo>
                    <a:pt x="7866" y="11793"/>
                    <a:pt x="7766" y="11697"/>
                    <a:pt x="7632" y="11666"/>
                  </a:cubicBezTo>
                  <a:cubicBezTo>
                    <a:pt x="7605" y="11685"/>
                    <a:pt x="7571" y="11705"/>
                    <a:pt x="7536" y="11716"/>
                  </a:cubicBezTo>
                  <a:cubicBezTo>
                    <a:pt x="7536" y="11705"/>
                    <a:pt x="7540" y="11689"/>
                    <a:pt x="7540" y="11682"/>
                  </a:cubicBezTo>
                  <a:lnTo>
                    <a:pt x="7532" y="11678"/>
                  </a:lnTo>
                  <a:cubicBezTo>
                    <a:pt x="7528" y="11628"/>
                    <a:pt x="7482" y="11586"/>
                    <a:pt x="7436" y="11586"/>
                  </a:cubicBezTo>
                  <a:cubicBezTo>
                    <a:pt x="7252" y="11363"/>
                    <a:pt x="7067" y="11147"/>
                    <a:pt x="6825" y="10986"/>
                  </a:cubicBezTo>
                  <a:cubicBezTo>
                    <a:pt x="6825" y="10932"/>
                    <a:pt x="6790" y="10890"/>
                    <a:pt x="6741" y="10871"/>
                  </a:cubicBezTo>
                  <a:cubicBezTo>
                    <a:pt x="6733" y="10813"/>
                    <a:pt x="6694" y="10763"/>
                    <a:pt x="6644" y="10744"/>
                  </a:cubicBezTo>
                  <a:lnTo>
                    <a:pt x="6437" y="10567"/>
                  </a:lnTo>
                  <a:cubicBezTo>
                    <a:pt x="6252" y="10294"/>
                    <a:pt x="5957" y="10160"/>
                    <a:pt x="5726" y="9949"/>
                  </a:cubicBezTo>
                  <a:cubicBezTo>
                    <a:pt x="5723" y="9905"/>
                    <a:pt x="5687" y="9873"/>
                    <a:pt x="5650" y="9873"/>
                  </a:cubicBezTo>
                  <a:cubicBezTo>
                    <a:pt x="5645" y="9873"/>
                    <a:pt x="5639" y="9874"/>
                    <a:pt x="5634" y="9876"/>
                  </a:cubicBezTo>
                  <a:lnTo>
                    <a:pt x="5630" y="9876"/>
                  </a:lnTo>
                  <a:lnTo>
                    <a:pt x="5611" y="9856"/>
                  </a:lnTo>
                  <a:cubicBezTo>
                    <a:pt x="5615" y="9814"/>
                    <a:pt x="5580" y="9776"/>
                    <a:pt x="5538" y="9768"/>
                  </a:cubicBezTo>
                  <a:lnTo>
                    <a:pt x="5530" y="9768"/>
                  </a:lnTo>
                  <a:lnTo>
                    <a:pt x="5511" y="9756"/>
                  </a:lnTo>
                  <a:cubicBezTo>
                    <a:pt x="5476" y="9672"/>
                    <a:pt x="5407" y="9607"/>
                    <a:pt x="5326" y="9568"/>
                  </a:cubicBezTo>
                  <a:cubicBezTo>
                    <a:pt x="4812" y="9030"/>
                    <a:pt x="4227" y="8554"/>
                    <a:pt x="3593" y="8162"/>
                  </a:cubicBezTo>
                  <a:cubicBezTo>
                    <a:pt x="3532" y="8104"/>
                    <a:pt x="3478" y="8046"/>
                    <a:pt x="3409" y="7993"/>
                  </a:cubicBezTo>
                  <a:cubicBezTo>
                    <a:pt x="2637" y="7393"/>
                    <a:pt x="1768" y="6917"/>
                    <a:pt x="1065" y="6221"/>
                  </a:cubicBezTo>
                  <a:cubicBezTo>
                    <a:pt x="961" y="6114"/>
                    <a:pt x="850" y="6010"/>
                    <a:pt x="681" y="6010"/>
                  </a:cubicBezTo>
                  <a:cubicBezTo>
                    <a:pt x="688" y="5979"/>
                    <a:pt x="677" y="5956"/>
                    <a:pt x="658" y="5933"/>
                  </a:cubicBezTo>
                  <a:lnTo>
                    <a:pt x="465" y="5922"/>
                  </a:lnTo>
                  <a:lnTo>
                    <a:pt x="458" y="5918"/>
                  </a:lnTo>
                  <a:lnTo>
                    <a:pt x="250" y="5637"/>
                  </a:lnTo>
                  <a:cubicBezTo>
                    <a:pt x="288" y="5604"/>
                    <a:pt x="338" y="5597"/>
                    <a:pt x="392" y="5597"/>
                  </a:cubicBezTo>
                  <a:cubicBezTo>
                    <a:pt x="437" y="5597"/>
                    <a:pt x="485" y="5602"/>
                    <a:pt x="531" y="5602"/>
                  </a:cubicBezTo>
                  <a:cubicBezTo>
                    <a:pt x="631" y="5602"/>
                    <a:pt x="719" y="5575"/>
                    <a:pt x="738" y="5403"/>
                  </a:cubicBezTo>
                  <a:cubicBezTo>
                    <a:pt x="708" y="5049"/>
                    <a:pt x="731" y="4688"/>
                    <a:pt x="823" y="4342"/>
                  </a:cubicBezTo>
                  <a:cubicBezTo>
                    <a:pt x="840" y="4315"/>
                    <a:pt x="868" y="4303"/>
                    <a:pt x="901" y="4303"/>
                  </a:cubicBezTo>
                  <a:cubicBezTo>
                    <a:pt x="906" y="4303"/>
                    <a:pt x="910" y="4303"/>
                    <a:pt x="915" y="4304"/>
                  </a:cubicBezTo>
                  <a:cubicBezTo>
                    <a:pt x="961" y="4327"/>
                    <a:pt x="1011" y="4346"/>
                    <a:pt x="1069" y="4358"/>
                  </a:cubicBezTo>
                  <a:lnTo>
                    <a:pt x="1080" y="4350"/>
                  </a:lnTo>
                  <a:lnTo>
                    <a:pt x="1149" y="4446"/>
                  </a:lnTo>
                  <a:cubicBezTo>
                    <a:pt x="1157" y="4550"/>
                    <a:pt x="1215" y="4627"/>
                    <a:pt x="1272" y="4707"/>
                  </a:cubicBezTo>
                  <a:cubicBezTo>
                    <a:pt x="1572" y="5126"/>
                    <a:pt x="2003" y="5414"/>
                    <a:pt x="2310" y="5825"/>
                  </a:cubicBezTo>
                  <a:cubicBezTo>
                    <a:pt x="2329" y="5868"/>
                    <a:pt x="2368" y="5902"/>
                    <a:pt x="2371" y="5956"/>
                  </a:cubicBezTo>
                  <a:cubicBezTo>
                    <a:pt x="2456" y="6152"/>
                    <a:pt x="2598" y="6321"/>
                    <a:pt x="2783" y="6436"/>
                  </a:cubicBezTo>
                  <a:cubicBezTo>
                    <a:pt x="3128" y="6786"/>
                    <a:pt x="3524" y="7097"/>
                    <a:pt x="3801" y="7520"/>
                  </a:cubicBezTo>
                  <a:cubicBezTo>
                    <a:pt x="3805" y="7578"/>
                    <a:pt x="3843" y="7624"/>
                    <a:pt x="3897" y="7635"/>
                  </a:cubicBezTo>
                  <a:cubicBezTo>
                    <a:pt x="3935" y="7728"/>
                    <a:pt x="4005" y="7801"/>
                    <a:pt x="4097" y="7839"/>
                  </a:cubicBezTo>
                  <a:cubicBezTo>
                    <a:pt x="4266" y="8093"/>
                    <a:pt x="4512" y="8277"/>
                    <a:pt x="4746" y="8469"/>
                  </a:cubicBezTo>
                  <a:cubicBezTo>
                    <a:pt x="5480" y="9072"/>
                    <a:pt x="6203" y="9699"/>
                    <a:pt x="6960" y="10268"/>
                  </a:cubicBezTo>
                  <a:cubicBezTo>
                    <a:pt x="7474" y="10652"/>
                    <a:pt x="7989" y="11051"/>
                    <a:pt x="8570" y="11340"/>
                  </a:cubicBezTo>
                  <a:cubicBezTo>
                    <a:pt x="8625" y="11366"/>
                    <a:pt x="8668" y="11436"/>
                    <a:pt x="8728" y="11436"/>
                  </a:cubicBezTo>
                  <a:cubicBezTo>
                    <a:pt x="8755" y="11436"/>
                    <a:pt x="8786" y="11422"/>
                    <a:pt x="8823" y="11382"/>
                  </a:cubicBezTo>
                  <a:cubicBezTo>
                    <a:pt x="8808" y="11343"/>
                    <a:pt x="8808" y="11282"/>
                    <a:pt x="8777" y="11255"/>
                  </a:cubicBezTo>
                  <a:cubicBezTo>
                    <a:pt x="7509" y="10183"/>
                    <a:pt x="6110" y="9288"/>
                    <a:pt x="4838" y="8227"/>
                  </a:cubicBezTo>
                  <a:cubicBezTo>
                    <a:pt x="4838" y="8093"/>
                    <a:pt x="4765" y="7962"/>
                    <a:pt x="4650" y="7893"/>
                  </a:cubicBezTo>
                  <a:cubicBezTo>
                    <a:pt x="4116" y="7547"/>
                    <a:pt x="3762" y="7028"/>
                    <a:pt x="3305" y="6575"/>
                  </a:cubicBezTo>
                  <a:lnTo>
                    <a:pt x="3501" y="6509"/>
                  </a:lnTo>
                  <a:lnTo>
                    <a:pt x="3786" y="6517"/>
                  </a:lnTo>
                  <a:cubicBezTo>
                    <a:pt x="3931" y="6532"/>
                    <a:pt x="4080" y="6538"/>
                    <a:pt x="4225" y="6538"/>
                  </a:cubicBezTo>
                  <a:cubicBezTo>
                    <a:pt x="4267" y="6538"/>
                    <a:pt x="4309" y="6537"/>
                    <a:pt x="4350" y="6536"/>
                  </a:cubicBezTo>
                  <a:cubicBezTo>
                    <a:pt x="4393" y="6540"/>
                    <a:pt x="4436" y="6542"/>
                    <a:pt x="4478" y="6542"/>
                  </a:cubicBezTo>
                  <a:cubicBezTo>
                    <a:pt x="4603" y="6542"/>
                    <a:pt x="4726" y="6526"/>
                    <a:pt x="4846" y="6494"/>
                  </a:cubicBezTo>
                  <a:cubicBezTo>
                    <a:pt x="5203" y="6444"/>
                    <a:pt x="5553" y="6375"/>
                    <a:pt x="5903" y="6306"/>
                  </a:cubicBezTo>
                  <a:cubicBezTo>
                    <a:pt x="5951" y="6319"/>
                    <a:pt x="5997" y="6325"/>
                    <a:pt x="6042" y="6325"/>
                  </a:cubicBezTo>
                  <a:cubicBezTo>
                    <a:pt x="6223" y="6325"/>
                    <a:pt x="6375" y="6225"/>
                    <a:pt x="6529" y="6133"/>
                  </a:cubicBezTo>
                  <a:cubicBezTo>
                    <a:pt x="6729" y="6068"/>
                    <a:pt x="6936" y="6010"/>
                    <a:pt x="7125" y="5895"/>
                  </a:cubicBezTo>
                  <a:cubicBezTo>
                    <a:pt x="7455" y="5895"/>
                    <a:pt x="7713" y="5733"/>
                    <a:pt x="7951" y="5530"/>
                  </a:cubicBezTo>
                  <a:lnTo>
                    <a:pt x="7959" y="5522"/>
                  </a:lnTo>
                  <a:cubicBezTo>
                    <a:pt x="7975" y="5523"/>
                    <a:pt x="7990" y="5524"/>
                    <a:pt x="8006" y="5524"/>
                  </a:cubicBezTo>
                  <a:cubicBezTo>
                    <a:pt x="8242" y="5524"/>
                    <a:pt x="8411" y="5389"/>
                    <a:pt x="8573" y="5230"/>
                  </a:cubicBezTo>
                  <a:cubicBezTo>
                    <a:pt x="8904" y="5072"/>
                    <a:pt x="9257" y="4953"/>
                    <a:pt x="9507" y="4669"/>
                  </a:cubicBezTo>
                  <a:cubicBezTo>
                    <a:pt x="9546" y="4669"/>
                    <a:pt x="9584" y="4669"/>
                    <a:pt x="9622" y="4657"/>
                  </a:cubicBezTo>
                  <a:cubicBezTo>
                    <a:pt x="10345" y="4223"/>
                    <a:pt x="11002" y="3677"/>
                    <a:pt x="11567" y="3051"/>
                  </a:cubicBezTo>
                  <a:cubicBezTo>
                    <a:pt x="11859" y="2728"/>
                    <a:pt x="12259" y="2455"/>
                    <a:pt x="12335" y="1975"/>
                  </a:cubicBezTo>
                  <a:cubicBezTo>
                    <a:pt x="12335" y="1967"/>
                    <a:pt x="12332" y="1964"/>
                    <a:pt x="12328" y="1960"/>
                  </a:cubicBezTo>
                  <a:cubicBezTo>
                    <a:pt x="12512" y="1764"/>
                    <a:pt x="12677" y="1537"/>
                    <a:pt x="12800" y="1291"/>
                  </a:cubicBezTo>
                  <a:cubicBezTo>
                    <a:pt x="12835" y="1257"/>
                    <a:pt x="12870" y="1218"/>
                    <a:pt x="12904" y="1187"/>
                  </a:cubicBezTo>
                  <a:lnTo>
                    <a:pt x="12904" y="1180"/>
                  </a:lnTo>
                  <a:cubicBezTo>
                    <a:pt x="12954" y="1172"/>
                    <a:pt x="12992" y="1130"/>
                    <a:pt x="13000" y="1076"/>
                  </a:cubicBezTo>
                  <a:cubicBezTo>
                    <a:pt x="13023" y="1041"/>
                    <a:pt x="13046" y="1007"/>
                    <a:pt x="13069" y="968"/>
                  </a:cubicBezTo>
                  <a:cubicBezTo>
                    <a:pt x="13100" y="961"/>
                    <a:pt x="13115" y="930"/>
                    <a:pt x="13108" y="903"/>
                  </a:cubicBezTo>
                  <a:cubicBezTo>
                    <a:pt x="13162" y="880"/>
                    <a:pt x="13196" y="830"/>
                    <a:pt x="13196" y="772"/>
                  </a:cubicBezTo>
                  <a:lnTo>
                    <a:pt x="13200" y="769"/>
                  </a:lnTo>
                  <a:cubicBezTo>
                    <a:pt x="13227" y="738"/>
                    <a:pt x="13246" y="711"/>
                    <a:pt x="13261" y="673"/>
                  </a:cubicBezTo>
                  <a:cubicBezTo>
                    <a:pt x="13338" y="557"/>
                    <a:pt x="13350" y="404"/>
                    <a:pt x="13469" y="311"/>
                  </a:cubicBezTo>
                  <a:close/>
                  <a:moveTo>
                    <a:pt x="13512" y="1"/>
                  </a:moveTo>
                  <a:cubicBezTo>
                    <a:pt x="13433" y="1"/>
                    <a:pt x="13376" y="66"/>
                    <a:pt x="13304" y="88"/>
                  </a:cubicBezTo>
                  <a:lnTo>
                    <a:pt x="13181" y="357"/>
                  </a:lnTo>
                  <a:cubicBezTo>
                    <a:pt x="13100" y="411"/>
                    <a:pt x="13085" y="492"/>
                    <a:pt x="13089" y="584"/>
                  </a:cubicBezTo>
                  <a:lnTo>
                    <a:pt x="13016" y="684"/>
                  </a:lnTo>
                  <a:lnTo>
                    <a:pt x="12992" y="711"/>
                  </a:lnTo>
                  <a:lnTo>
                    <a:pt x="12812" y="807"/>
                  </a:lnTo>
                  <a:cubicBezTo>
                    <a:pt x="12804" y="868"/>
                    <a:pt x="12800" y="930"/>
                    <a:pt x="12797" y="988"/>
                  </a:cubicBezTo>
                  <a:lnTo>
                    <a:pt x="12793" y="991"/>
                  </a:lnTo>
                  <a:cubicBezTo>
                    <a:pt x="12766" y="1003"/>
                    <a:pt x="12743" y="1007"/>
                    <a:pt x="12720" y="1011"/>
                  </a:cubicBezTo>
                  <a:lnTo>
                    <a:pt x="12689" y="1184"/>
                  </a:lnTo>
                  <a:cubicBezTo>
                    <a:pt x="12662" y="1195"/>
                    <a:pt x="12631" y="1199"/>
                    <a:pt x="12604" y="1203"/>
                  </a:cubicBezTo>
                  <a:cubicBezTo>
                    <a:pt x="12604" y="1257"/>
                    <a:pt x="12566" y="1299"/>
                    <a:pt x="12512" y="1314"/>
                  </a:cubicBezTo>
                  <a:cubicBezTo>
                    <a:pt x="12489" y="1441"/>
                    <a:pt x="12416" y="1549"/>
                    <a:pt x="12305" y="1614"/>
                  </a:cubicBezTo>
                  <a:lnTo>
                    <a:pt x="12186" y="1852"/>
                  </a:lnTo>
                  <a:cubicBezTo>
                    <a:pt x="11943" y="1921"/>
                    <a:pt x="11832" y="2133"/>
                    <a:pt x="11701" y="2317"/>
                  </a:cubicBezTo>
                  <a:cubicBezTo>
                    <a:pt x="11628" y="2382"/>
                    <a:pt x="11563" y="2448"/>
                    <a:pt x="11498" y="2521"/>
                  </a:cubicBezTo>
                  <a:lnTo>
                    <a:pt x="11494" y="2525"/>
                  </a:lnTo>
                  <a:cubicBezTo>
                    <a:pt x="11321" y="2655"/>
                    <a:pt x="11148" y="2786"/>
                    <a:pt x="11044" y="2982"/>
                  </a:cubicBezTo>
                  <a:cubicBezTo>
                    <a:pt x="11037" y="2981"/>
                    <a:pt x="11030" y="2980"/>
                    <a:pt x="11023" y="2980"/>
                  </a:cubicBezTo>
                  <a:cubicBezTo>
                    <a:pt x="11005" y="2980"/>
                    <a:pt x="10989" y="2984"/>
                    <a:pt x="10975" y="2990"/>
                  </a:cubicBezTo>
                  <a:cubicBezTo>
                    <a:pt x="10963" y="3010"/>
                    <a:pt x="10947" y="3019"/>
                    <a:pt x="10930" y="3019"/>
                  </a:cubicBezTo>
                  <a:cubicBezTo>
                    <a:pt x="10925" y="3019"/>
                    <a:pt x="10919" y="3018"/>
                    <a:pt x="10914" y="3017"/>
                  </a:cubicBezTo>
                  <a:cubicBezTo>
                    <a:pt x="10860" y="3028"/>
                    <a:pt x="10814" y="3063"/>
                    <a:pt x="10779" y="3105"/>
                  </a:cubicBezTo>
                  <a:cubicBezTo>
                    <a:pt x="10745" y="3139"/>
                    <a:pt x="10710" y="3174"/>
                    <a:pt x="10683" y="3212"/>
                  </a:cubicBezTo>
                  <a:cubicBezTo>
                    <a:pt x="10656" y="3251"/>
                    <a:pt x="10614" y="3278"/>
                    <a:pt x="10575" y="3309"/>
                  </a:cubicBezTo>
                  <a:lnTo>
                    <a:pt x="10575" y="3312"/>
                  </a:lnTo>
                  <a:cubicBezTo>
                    <a:pt x="10537" y="3347"/>
                    <a:pt x="10506" y="3385"/>
                    <a:pt x="10479" y="3428"/>
                  </a:cubicBezTo>
                  <a:cubicBezTo>
                    <a:pt x="10441" y="3451"/>
                    <a:pt x="10406" y="3481"/>
                    <a:pt x="10372" y="3512"/>
                  </a:cubicBezTo>
                  <a:cubicBezTo>
                    <a:pt x="10357" y="3527"/>
                    <a:pt x="10335" y="3533"/>
                    <a:pt x="10315" y="3533"/>
                  </a:cubicBezTo>
                  <a:cubicBezTo>
                    <a:pt x="10310" y="3533"/>
                    <a:pt x="10304" y="3532"/>
                    <a:pt x="10299" y="3531"/>
                  </a:cubicBezTo>
                  <a:cubicBezTo>
                    <a:pt x="10245" y="3547"/>
                    <a:pt x="10203" y="3581"/>
                    <a:pt x="10168" y="3627"/>
                  </a:cubicBezTo>
                  <a:cubicBezTo>
                    <a:pt x="10111" y="3677"/>
                    <a:pt x="10022" y="3662"/>
                    <a:pt x="9972" y="3731"/>
                  </a:cubicBezTo>
                  <a:cubicBezTo>
                    <a:pt x="9934" y="3762"/>
                    <a:pt x="9926" y="3789"/>
                    <a:pt x="9949" y="3812"/>
                  </a:cubicBezTo>
                  <a:cubicBezTo>
                    <a:pt x="9918" y="3847"/>
                    <a:pt x="9891" y="3885"/>
                    <a:pt x="9872" y="3927"/>
                  </a:cubicBezTo>
                  <a:lnTo>
                    <a:pt x="9868" y="3935"/>
                  </a:lnTo>
                  <a:cubicBezTo>
                    <a:pt x="9815" y="3985"/>
                    <a:pt x="9715" y="3958"/>
                    <a:pt x="9684" y="4050"/>
                  </a:cubicBezTo>
                  <a:lnTo>
                    <a:pt x="9680" y="4054"/>
                  </a:lnTo>
                  <a:cubicBezTo>
                    <a:pt x="9638" y="4062"/>
                    <a:pt x="9599" y="4092"/>
                    <a:pt x="9569" y="4127"/>
                  </a:cubicBezTo>
                  <a:lnTo>
                    <a:pt x="9553" y="4135"/>
                  </a:lnTo>
                  <a:cubicBezTo>
                    <a:pt x="9511" y="4196"/>
                    <a:pt x="9411" y="4169"/>
                    <a:pt x="9373" y="4242"/>
                  </a:cubicBezTo>
                  <a:lnTo>
                    <a:pt x="9369" y="4246"/>
                  </a:lnTo>
                  <a:cubicBezTo>
                    <a:pt x="9311" y="4288"/>
                    <a:pt x="9207" y="4265"/>
                    <a:pt x="9181" y="4358"/>
                  </a:cubicBezTo>
                  <a:lnTo>
                    <a:pt x="9158" y="4342"/>
                  </a:lnTo>
                  <a:lnTo>
                    <a:pt x="9158" y="4342"/>
                  </a:lnTo>
                  <a:lnTo>
                    <a:pt x="9177" y="4358"/>
                  </a:lnTo>
                  <a:cubicBezTo>
                    <a:pt x="9123" y="4358"/>
                    <a:pt x="9092" y="4400"/>
                    <a:pt x="9069" y="4442"/>
                  </a:cubicBezTo>
                  <a:cubicBezTo>
                    <a:pt x="9031" y="4465"/>
                    <a:pt x="8996" y="4496"/>
                    <a:pt x="8969" y="4530"/>
                  </a:cubicBezTo>
                  <a:lnTo>
                    <a:pt x="8954" y="4538"/>
                  </a:lnTo>
                  <a:cubicBezTo>
                    <a:pt x="8912" y="4600"/>
                    <a:pt x="8812" y="4577"/>
                    <a:pt x="8773" y="4650"/>
                  </a:cubicBezTo>
                  <a:lnTo>
                    <a:pt x="8766" y="4650"/>
                  </a:lnTo>
                  <a:cubicBezTo>
                    <a:pt x="8662" y="4703"/>
                    <a:pt x="8554" y="4765"/>
                    <a:pt x="8466" y="4842"/>
                  </a:cubicBezTo>
                  <a:lnTo>
                    <a:pt x="8454" y="4846"/>
                  </a:lnTo>
                  <a:cubicBezTo>
                    <a:pt x="8401" y="4899"/>
                    <a:pt x="8304" y="4880"/>
                    <a:pt x="8262" y="4945"/>
                  </a:cubicBezTo>
                  <a:lnTo>
                    <a:pt x="8258" y="4945"/>
                  </a:lnTo>
                  <a:cubicBezTo>
                    <a:pt x="8201" y="4995"/>
                    <a:pt x="8112" y="4980"/>
                    <a:pt x="8062" y="5034"/>
                  </a:cubicBezTo>
                  <a:lnTo>
                    <a:pt x="8035" y="5042"/>
                  </a:lnTo>
                  <a:cubicBezTo>
                    <a:pt x="7966" y="5138"/>
                    <a:pt x="7832" y="5053"/>
                    <a:pt x="7759" y="5145"/>
                  </a:cubicBezTo>
                  <a:lnTo>
                    <a:pt x="7743" y="5149"/>
                  </a:lnTo>
                  <a:cubicBezTo>
                    <a:pt x="7670" y="5241"/>
                    <a:pt x="7524" y="5145"/>
                    <a:pt x="7467" y="5264"/>
                  </a:cubicBezTo>
                  <a:lnTo>
                    <a:pt x="7459" y="5264"/>
                  </a:lnTo>
                  <a:cubicBezTo>
                    <a:pt x="7394" y="5299"/>
                    <a:pt x="7305" y="5284"/>
                    <a:pt x="7255" y="5349"/>
                  </a:cubicBezTo>
                  <a:lnTo>
                    <a:pt x="7244" y="5349"/>
                  </a:lnTo>
                  <a:cubicBezTo>
                    <a:pt x="7086" y="5434"/>
                    <a:pt x="6898" y="5453"/>
                    <a:pt x="6756" y="5556"/>
                  </a:cubicBezTo>
                  <a:lnTo>
                    <a:pt x="6748" y="5556"/>
                  </a:lnTo>
                  <a:cubicBezTo>
                    <a:pt x="6687" y="5599"/>
                    <a:pt x="6602" y="5580"/>
                    <a:pt x="6548" y="5649"/>
                  </a:cubicBezTo>
                  <a:lnTo>
                    <a:pt x="6545" y="5653"/>
                  </a:lnTo>
                  <a:cubicBezTo>
                    <a:pt x="6487" y="5706"/>
                    <a:pt x="6395" y="5683"/>
                    <a:pt x="6345" y="5752"/>
                  </a:cubicBezTo>
                  <a:lnTo>
                    <a:pt x="6341" y="5752"/>
                  </a:lnTo>
                  <a:cubicBezTo>
                    <a:pt x="6283" y="5802"/>
                    <a:pt x="6191" y="5783"/>
                    <a:pt x="6141" y="5841"/>
                  </a:cubicBezTo>
                  <a:cubicBezTo>
                    <a:pt x="6132" y="5858"/>
                    <a:pt x="6114" y="5872"/>
                    <a:pt x="6094" y="5872"/>
                  </a:cubicBezTo>
                  <a:cubicBezTo>
                    <a:pt x="6088" y="5872"/>
                    <a:pt x="6082" y="5870"/>
                    <a:pt x="6076" y="5868"/>
                  </a:cubicBezTo>
                  <a:cubicBezTo>
                    <a:pt x="6072" y="5868"/>
                    <a:pt x="6068" y="5864"/>
                    <a:pt x="6064" y="5860"/>
                  </a:cubicBezTo>
                  <a:cubicBezTo>
                    <a:pt x="5960" y="5922"/>
                    <a:pt x="5834" y="5860"/>
                    <a:pt x="5741" y="5948"/>
                  </a:cubicBezTo>
                  <a:lnTo>
                    <a:pt x="5730" y="5956"/>
                  </a:lnTo>
                  <a:cubicBezTo>
                    <a:pt x="5685" y="5997"/>
                    <a:pt x="5633" y="6001"/>
                    <a:pt x="5580" y="6001"/>
                  </a:cubicBezTo>
                  <a:cubicBezTo>
                    <a:pt x="5566" y="6001"/>
                    <a:pt x="5552" y="6001"/>
                    <a:pt x="5537" y="6001"/>
                  </a:cubicBezTo>
                  <a:cubicBezTo>
                    <a:pt x="5504" y="6001"/>
                    <a:pt x="5470" y="6002"/>
                    <a:pt x="5438" y="6014"/>
                  </a:cubicBezTo>
                  <a:lnTo>
                    <a:pt x="5380" y="6056"/>
                  </a:lnTo>
                  <a:cubicBezTo>
                    <a:pt x="5365" y="6052"/>
                    <a:pt x="5346" y="6041"/>
                    <a:pt x="5334" y="6037"/>
                  </a:cubicBezTo>
                  <a:lnTo>
                    <a:pt x="5223" y="6056"/>
                  </a:lnTo>
                  <a:lnTo>
                    <a:pt x="5207" y="6098"/>
                  </a:lnTo>
                  <a:lnTo>
                    <a:pt x="4988" y="6098"/>
                  </a:lnTo>
                  <a:cubicBezTo>
                    <a:pt x="4950" y="6110"/>
                    <a:pt x="4911" y="6129"/>
                    <a:pt x="4881" y="6156"/>
                  </a:cubicBezTo>
                  <a:cubicBezTo>
                    <a:pt x="4865" y="6152"/>
                    <a:pt x="4846" y="6148"/>
                    <a:pt x="4835" y="6144"/>
                  </a:cubicBezTo>
                  <a:cubicBezTo>
                    <a:pt x="4821" y="6163"/>
                    <a:pt x="4800" y="6174"/>
                    <a:pt x="4777" y="6174"/>
                  </a:cubicBezTo>
                  <a:cubicBezTo>
                    <a:pt x="4767" y="6174"/>
                    <a:pt x="4757" y="6172"/>
                    <a:pt x="4746" y="6167"/>
                  </a:cubicBezTo>
                  <a:cubicBezTo>
                    <a:pt x="4742" y="6183"/>
                    <a:pt x="4738" y="6202"/>
                    <a:pt x="4731" y="6214"/>
                  </a:cubicBezTo>
                  <a:cubicBezTo>
                    <a:pt x="4708" y="6221"/>
                    <a:pt x="4689" y="6225"/>
                    <a:pt x="4665" y="6233"/>
                  </a:cubicBezTo>
                  <a:cubicBezTo>
                    <a:pt x="4627" y="6244"/>
                    <a:pt x="4589" y="6248"/>
                    <a:pt x="4550" y="6260"/>
                  </a:cubicBezTo>
                  <a:lnTo>
                    <a:pt x="4550" y="6233"/>
                  </a:lnTo>
                  <a:cubicBezTo>
                    <a:pt x="4534" y="6220"/>
                    <a:pt x="4514" y="6213"/>
                    <a:pt x="4493" y="6213"/>
                  </a:cubicBezTo>
                  <a:cubicBezTo>
                    <a:pt x="4470" y="6213"/>
                    <a:pt x="4447" y="6222"/>
                    <a:pt x="4431" y="6240"/>
                  </a:cubicBezTo>
                  <a:cubicBezTo>
                    <a:pt x="4394" y="6265"/>
                    <a:pt x="4349" y="6277"/>
                    <a:pt x="4304" y="6277"/>
                  </a:cubicBezTo>
                  <a:cubicBezTo>
                    <a:pt x="4280" y="6277"/>
                    <a:pt x="4255" y="6274"/>
                    <a:pt x="4231" y="6267"/>
                  </a:cubicBezTo>
                  <a:cubicBezTo>
                    <a:pt x="4227" y="6283"/>
                    <a:pt x="4224" y="6298"/>
                    <a:pt x="4220" y="6306"/>
                  </a:cubicBezTo>
                  <a:cubicBezTo>
                    <a:pt x="4201" y="6306"/>
                    <a:pt x="4181" y="6306"/>
                    <a:pt x="4154" y="6310"/>
                  </a:cubicBezTo>
                  <a:cubicBezTo>
                    <a:pt x="4143" y="6321"/>
                    <a:pt x="4128" y="6329"/>
                    <a:pt x="4116" y="6344"/>
                  </a:cubicBezTo>
                  <a:cubicBezTo>
                    <a:pt x="3980" y="6331"/>
                    <a:pt x="3844" y="6308"/>
                    <a:pt x="3708" y="6308"/>
                  </a:cubicBezTo>
                  <a:cubicBezTo>
                    <a:pt x="3610" y="6308"/>
                    <a:pt x="3511" y="6320"/>
                    <a:pt x="3413" y="6356"/>
                  </a:cubicBezTo>
                  <a:cubicBezTo>
                    <a:pt x="3397" y="6342"/>
                    <a:pt x="3380" y="6336"/>
                    <a:pt x="3364" y="6336"/>
                  </a:cubicBezTo>
                  <a:cubicBezTo>
                    <a:pt x="3347" y="6336"/>
                    <a:pt x="3332" y="6342"/>
                    <a:pt x="3321" y="6356"/>
                  </a:cubicBezTo>
                  <a:lnTo>
                    <a:pt x="3205" y="6356"/>
                  </a:lnTo>
                  <a:cubicBezTo>
                    <a:pt x="2809" y="6290"/>
                    <a:pt x="2667" y="5998"/>
                    <a:pt x="2579" y="5664"/>
                  </a:cubicBezTo>
                  <a:cubicBezTo>
                    <a:pt x="2095" y="5268"/>
                    <a:pt x="1799" y="4696"/>
                    <a:pt x="1311" y="4304"/>
                  </a:cubicBezTo>
                  <a:cubicBezTo>
                    <a:pt x="1307" y="4254"/>
                    <a:pt x="1272" y="4215"/>
                    <a:pt x="1226" y="4212"/>
                  </a:cubicBezTo>
                  <a:cubicBezTo>
                    <a:pt x="1222" y="4196"/>
                    <a:pt x="1222" y="4185"/>
                    <a:pt x="1215" y="4169"/>
                  </a:cubicBezTo>
                  <a:cubicBezTo>
                    <a:pt x="1211" y="4154"/>
                    <a:pt x="1207" y="4150"/>
                    <a:pt x="1203" y="4139"/>
                  </a:cubicBezTo>
                  <a:lnTo>
                    <a:pt x="1169" y="3943"/>
                  </a:lnTo>
                  <a:lnTo>
                    <a:pt x="1073" y="3920"/>
                  </a:lnTo>
                  <a:cubicBezTo>
                    <a:pt x="1057" y="3900"/>
                    <a:pt x="1050" y="3885"/>
                    <a:pt x="1034" y="3866"/>
                  </a:cubicBezTo>
                  <a:cubicBezTo>
                    <a:pt x="1000" y="3820"/>
                    <a:pt x="977" y="3770"/>
                    <a:pt x="942" y="3724"/>
                  </a:cubicBezTo>
                  <a:cubicBezTo>
                    <a:pt x="927" y="3704"/>
                    <a:pt x="907" y="3685"/>
                    <a:pt x="888" y="3670"/>
                  </a:cubicBezTo>
                  <a:lnTo>
                    <a:pt x="888" y="3616"/>
                  </a:lnTo>
                  <a:cubicBezTo>
                    <a:pt x="865" y="3608"/>
                    <a:pt x="842" y="3608"/>
                    <a:pt x="819" y="3608"/>
                  </a:cubicBezTo>
                  <a:cubicBezTo>
                    <a:pt x="804" y="3597"/>
                    <a:pt x="788" y="3581"/>
                    <a:pt x="773" y="3570"/>
                  </a:cubicBezTo>
                  <a:cubicBezTo>
                    <a:pt x="739" y="3488"/>
                    <a:pt x="686" y="3421"/>
                    <a:pt x="596" y="3421"/>
                  </a:cubicBezTo>
                  <a:cubicBezTo>
                    <a:pt x="585" y="3421"/>
                    <a:pt x="574" y="3422"/>
                    <a:pt x="562" y="3424"/>
                  </a:cubicBezTo>
                  <a:cubicBezTo>
                    <a:pt x="485" y="3439"/>
                    <a:pt x="481" y="3512"/>
                    <a:pt x="481" y="3581"/>
                  </a:cubicBezTo>
                  <a:cubicBezTo>
                    <a:pt x="458" y="3601"/>
                    <a:pt x="439" y="3627"/>
                    <a:pt x="427" y="3654"/>
                  </a:cubicBezTo>
                  <a:cubicBezTo>
                    <a:pt x="343" y="3800"/>
                    <a:pt x="127" y="3896"/>
                    <a:pt x="266" y="4115"/>
                  </a:cubicBezTo>
                  <a:cubicBezTo>
                    <a:pt x="293" y="4135"/>
                    <a:pt x="300" y="4173"/>
                    <a:pt x="281" y="4196"/>
                  </a:cubicBezTo>
                  <a:cubicBezTo>
                    <a:pt x="339" y="4281"/>
                    <a:pt x="327" y="4361"/>
                    <a:pt x="285" y="4442"/>
                  </a:cubicBezTo>
                  <a:lnTo>
                    <a:pt x="262" y="4619"/>
                  </a:lnTo>
                  <a:cubicBezTo>
                    <a:pt x="223" y="4684"/>
                    <a:pt x="231" y="4765"/>
                    <a:pt x="185" y="4826"/>
                  </a:cubicBezTo>
                  <a:lnTo>
                    <a:pt x="185" y="4819"/>
                  </a:lnTo>
                  <a:cubicBezTo>
                    <a:pt x="112" y="4880"/>
                    <a:pt x="120" y="4972"/>
                    <a:pt x="89" y="5049"/>
                  </a:cubicBezTo>
                  <a:cubicBezTo>
                    <a:pt x="100" y="5072"/>
                    <a:pt x="97" y="5099"/>
                    <a:pt x="74" y="5115"/>
                  </a:cubicBezTo>
                  <a:lnTo>
                    <a:pt x="70" y="5115"/>
                  </a:lnTo>
                  <a:cubicBezTo>
                    <a:pt x="1" y="5207"/>
                    <a:pt x="24" y="5303"/>
                    <a:pt x="35" y="5403"/>
                  </a:cubicBezTo>
                  <a:cubicBezTo>
                    <a:pt x="43" y="5434"/>
                    <a:pt x="58" y="5460"/>
                    <a:pt x="70" y="5487"/>
                  </a:cubicBezTo>
                  <a:cubicBezTo>
                    <a:pt x="39" y="5633"/>
                    <a:pt x="39" y="5776"/>
                    <a:pt x="74" y="5922"/>
                  </a:cubicBezTo>
                  <a:cubicBezTo>
                    <a:pt x="97" y="5933"/>
                    <a:pt x="127" y="5933"/>
                    <a:pt x="154" y="5933"/>
                  </a:cubicBezTo>
                  <a:cubicBezTo>
                    <a:pt x="154" y="5983"/>
                    <a:pt x="193" y="6033"/>
                    <a:pt x="246" y="6037"/>
                  </a:cubicBezTo>
                  <a:cubicBezTo>
                    <a:pt x="264" y="6085"/>
                    <a:pt x="308" y="6111"/>
                    <a:pt x="352" y="6111"/>
                  </a:cubicBezTo>
                  <a:cubicBezTo>
                    <a:pt x="358" y="6111"/>
                    <a:pt x="364" y="6111"/>
                    <a:pt x="369" y="6110"/>
                  </a:cubicBezTo>
                  <a:lnTo>
                    <a:pt x="396" y="6117"/>
                  </a:lnTo>
                  <a:cubicBezTo>
                    <a:pt x="400" y="6144"/>
                    <a:pt x="400" y="6167"/>
                    <a:pt x="404" y="6191"/>
                  </a:cubicBezTo>
                  <a:lnTo>
                    <a:pt x="573" y="6221"/>
                  </a:lnTo>
                  <a:cubicBezTo>
                    <a:pt x="592" y="6240"/>
                    <a:pt x="608" y="6264"/>
                    <a:pt x="612" y="6290"/>
                  </a:cubicBezTo>
                  <a:cubicBezTo>
                    <a:pt x="688" y="6306"/>
                    <a:pt x="765" y="6321"/>
                    <a:pt x="807" y="6398"/>
                  </a:cubicBezTo>
                  <a:cubicBezTo>
                    <a:pt x="884" y="6417"/>
                    <a:pt x="957" y="6440"/>
                    <a:pt x="992" y="6521"/>
                  </a:cubicBezTo>
                  <a:cubicBezTo>
                    <a:pt x="1076" y="6552"/>
                    <a:pt x="1100" y="6617"/>
                    <a:pt x="1126" y="6694"/>
                  </a:cubicBezTo>
                  <a:cubicBezTo>
                    <a:pt x="1176" y="6705"/>
                    <a:pt x="1211" y="6752"/>
                    <a:pt x="1215" y="6801"/>
                  </a:cubicBezTo>
                  <a:cubicBezTo>
                    <a:pt x="1269" y="6805"/>
                    <a:pt x="1311" y="6844"/>
                    <a:pt x="1322" y="6898"/>
                  </a:cubicBezTo>
                  <a:cubicBezTo>
                    <a:pt x="1376" y="6905"/>
                    <a:pt x="1415" y="6951"/>
                    <a:pt x="1418" y="7001"/>
                  </a:cubicBezTo>
                  <a:cubicBezTo>
                    <a:pt x="1472" y="7009"/>
                    <a:pt x="1515" y="7047"/>
                    <a:pt x="1522" y="7097"/>
                  </a:cubicBezTo>
                  <a:cubicBezTo>
                    <a:pt x="1637" y="7136"/>
                    <a:pt x="1745" y="7209"/>
                    <a:pt x="1822" y="7305"/>
                  </a:cubicBezTo>
                  <a:cubicBezTo>
                    <a:pt x="1941" y="7343"/>
                    <a:pt x="2041" y="7420"/>
                    <a:pt x="2110" y="7528"/>
                  </a:cubicBezTo>
                  <a:cubicBezTo>
                    <a:pt x="2116" y="7527"/>
                    <a:pt x="2121" y="7527"/>
                    <a:pt x="2127" y="7527"/>
                  </a:cubicBezTo>
                  <a:cubicBezTo>
                    <a:pt x="2174" y="7527"/>
                    <a:pt x="2216" y="7556"/>
                    <a:pt x="2233" y="7597"/>
                  </a:cubicBezTo>
                  <a:cubicBezTo>
                    <a:pt x="2310" y="7612"/>
                    <a:pt x="2375" y="7662"/>
                    <a:pt x="2414" y="7728"/>
                  </a:cubicBezTo>
                  <a:cubicBezTo>
                    <a:pt x="2575" y="7739"/>
                    <a:pt x="2648" y="7897"/>
                    <a:pt x="2790" y="7943"/>
                  </a:cubicBezTo>
                  <a:cubicBezTo>
                    <a:pt x="2798" y="7973"/>
                    <a:pt x="2802" y="8008"/>
                    <a:pt x="2817" y="8035"/>
                  </a:cubicBezTo>
                  <a:cubicBezTo>
                    <a:pt x="2867" y="8039"/>
                    <a:pt x="2913" y="8085"/>
                    <a:pt x="2917" y="8135"/>
                  </a:cubicBezTo>
                  <a:lnTo>
                    <a:pt x="3017" y="8239"/>
                  </a:lnTo>
                  <a:cubicBezTo>
                    <a:pt x="3071" y="8242"/>
                    <a:pt x="3113" y="8281"/>
                    <a:pt x="3125" y="8335"/>
                  </a:cubicBezTo>
                  <a:cubicBezTo>
                    <a:pt x="3175" y="8339"/>
                    <a:pt x="3221" y="8373"/>
                    <a:pt x="3232" y="8423"/>
                  </a:cubicBezTo>
                  <a:cubicBezTo>
                    <a:pt x="3286" y="8431"/>
                    <a:pt x="3328" y="8461"/>
                    <a:pt x="3344" y="8511"/>
                  </a:cubicBezTo>
                  <a:cubicBezTo>
                    <a:pt x="3417" y="8535"/>
                    <a:pt x="3490" y="8554"/>
                    <a:pt x="3528" y="8634"/>
                  </a:cubicBezTo>
                  <a:lnTo>
                    <a:pt x="3628" y="8634"/>
                  </a:lnTo>
                  <a:lnTo>
                    <a:pt x="3632" y="8642"/>
                  </a:lnTo>
                  <a:cubicBezTo>
                    <a:pt x="3632" y="8669"/>
                    <a:pt x="3636" y="8700"/>
                    <a:pt x="3643" y="8723"/>
                  </a:cubicBezTo>
                  <a:lnTo>
                    <a:pt x="3686" y="8723"/>
                  </a:lnTo>
                  <a:lnTo>
                    <a:pt x="3728" y="8719"/>
                  </a:lnTo>
                  <a:lnTo>
                    <a:pt x="3943" y="8923"/>
                  </a:lnTo>
                  <a:cubicBezTo>
                    <a:pt x="3950" y="8922"/>
                    <a:pt x="3957" y="8921"/>
                    <a:pt x="3964" y="8921"/>
                  </a:cubicBezTo>
                  <a:cubicBezTo>
                    <a:pt x="3987" y="8921"/>
                    <a:pt x="4008" y="8926"/>
                    <a:pt x="4031" y="8938"/>
                  </a:cubicBezTo>
                  <a:cubicBezTo>
                    <a:pt x="4028" y="8973"/>
                    <a:pt x="4028" y="9007"/>
                    <a:pt x="4035" y="9038"/>
                  </a:cubicBezTo>
                  <a:cubicBezTo>
                    <a:pt x="4089" y="9046"/>
                    <a:pt x="4131" y="9084"/>
                    <a:pt x="4143" y="9130"/>
                  </a:cubicBezTo>
                  <a:lnTo>
                    <a:pt x="4189" y="9134"/>
                  </a:lnTo>
                  <a:lnTo>
                    <a:pt x="4239" y="9134"/>
                  </a:lnTo>
                  <a:cubicBezTo>
                    <a:pt x="4250" y="9165"/>
                    <a:pt x="4281" y="9180"/>
                    <a:pt x="4308" y="9180"/>
                  </a:cubicBezTo>
                  <a:cubicBezTo>
                    <a:pt x="4323" y="9226"/>
                    <a:pt x="4362" y="9261"/>
                    <a:pt x="4412" y="9268"/>
                  </a:cubicBezTo>
                  <a:lnTo>
                    <a:pt x="4404" y="9268"/>
                  </a:lnTo>
                  <a:cubicBezTo>
                    <a:pt x="4443" y="9361"/>
                    <a:pt x="4519" y="9430"/>
                    <a:pt x="4612" y="9461"/>
                  </a:cubicBezTo>
                  <a:cubicBezTo>
                    <a:pt x="4665" y="9633"/>
                    <a:pt x="4854" y="9703"/>
                    <a:pt x="4934" y="9856"/>
                  </a:cubicBezTo>
                  <a:cubicBezTo>
                    <a:pt x="4988" y="9860"/>
                    <a:pt x="5031" y="9899"/>
                    <a:pt x="5038" y="9952"/>
                  </a:cubicBezTo>
                  <a:cubicBezTo>
                    <a:pt x="5092" y="9956"/>
                    <a:pt x="5134" y="9995"/>
                    <a:pt x="5146" y="10048"/>
                  </a:cubicBezTo>
                  <a:cubicBezTo>
                    <a:pt x="5200" y="10052"/>
                    <a:pt x="5242" y="10087"/>
                    <a:pt x="5257" y="10141"/>
                  </a:cubicBezTo>
                  <a:lnTo>
                    <a:pt x="5515" y="10283"/>
                  </a:lnTo>
                  <a:cubicBezTo>
                    <a:pt x="5526" y="10337"/>
                    <a:pt x="5569" y="10375"/>
                    <a:pt x="5622" y="10383"/>
                  </a:cubicBezTo>
                  <a:cubicBezTo>
                    <a:pt x="5630" y="10410"/>
                    <a:pt x="5634" y="10437"/>
                    <a:pt x="5642" y="10460"/>
                  </a:cubicBezTo>
                  <a:cubicBezTo>
                    <a:pt x="5691" y="10460"/>
                    <a:pt x="5741" y="10498"/>
                    <a:pt x="5749" y="10552"/>
                  </a:cubicBezTo>
                  <a:cubicBezTo>
                    <a:pt x="5803" y="10556"/>
                    <a:pt x="5845" y="10590"/>
                    <a:pt x="5861" y="10644"/>
                  </a:cubicBezTo>
                  <a:cubicBezTo>
                    <a:pt x="5914" y="10652"/>
                    <a:pt x="5953" y="10690"/>
                    <a:pt x="5968" y="10740"/>
                  </a:cubicBezTo>
                  <a:cubicBezTo>
                    <a:pt x="6045" y="10759"/>
                    <a:pt x="6122" y="10775"/>
                    <a:pt x="6160" y="10855"/>
                  </a:cubicBezTo>
                  <a:cubicBezTo>
                    <a:pt x="6210" y="10863"/>
                    <a:pt x="6249" y="10913"/>
                    <a:pt x="6249" y="10967"/>
                  </a:cubicBezTo>
                  <a:cubicBezTo>
                    <a:pt x="6326" y="10998"/>
                    <a:pt x="6352" y="11071"/>
                    <a:pt x="6375" y="11144"/>
                  </a:cubicBezTo>
                  <a:lnTo>
                    <a:pt x="6537" y="11190"/>
                  </a:lnTo>
                  <a:cubicBezTo>
                    <a:pt x="6602" y="11263"/>
                    <a:pt x="6633" y="11370"/>
                    <a:pt x="6760" y="11370"/>
                  </a:cubicBezTo>
                  <a:lnTo>
                    <a:pt x="6798" y="11397"/>
                  </a:lnTo>
                  <a:lnTo>
                    <a:pt x="6844" y="11390"/>
                  </a:lnTo>
                  <a:cubicBezTo>
                    <a:pt x="6844" y="11416"/>
                    <a:pt x="6856" y="11440"/>
                    <a:pt x="6860" y="11470"/>
                  </a:cubicBezTo>
                  <a:cubicBezTo>
                    <a:pt x="6933" y="11470"/>
                    <a:pt x="6956" y="11513"/>
                    <a:pt x="6960" y="11574"/>
                  </a:cubicBezTo>
                  <a:lnTo>
                    <a:pt x="7248" y="11851"/>
                  </a:lnTo>
                  <a:cubicBezTo>
                    <a:pt x="7244" y="11855"/>
                    <a:pt x="7240" y="11858"/>
                    <a:pt x="7236" y="11870"/>
                  </a:cubicBezTo>
                  <a:cubicBezTo>
                    <a:pt x="7221" y="11908"/>
                    <a:pt x="7236" y="11951"/>
                    <a:pt x="7275" y="11966"/>
                  </a:cubicBezTo>
                  <a:cubicBezTo>
                    <a:pt x="7278" y="11966"/>
                    <a:pt x="7278" y="11966"/>
                    <a:pt x="7282" y="11970"/>
                  </a:cubicBezTo>
                  <a:cubicBezTo>
                    <a:pt x="7398" y="12093"/>
                    <a:pt x="7528" y="12197"/>
                    <a:pt x="7678" y="12277"/>
                  </a:cubicBezTo>
                  <a:lnTo>
                    <a:pt x="7670" y="12277"/>
                  </a:lnTo>
                  <a:cubicBezTo>
                    <a:pt x="7701" y="12331"/>
                    <a:pt x="7747" y="12362"/>
                    <a:pt x="7805" y="12373"/>
                  </a:cubicBezTo>
                  <a:cubicBezTo>
                    <a:pt x="7812" y="12370"/>
                    <a:pt x="7819" y="12369"/>
                    <a:pt x="7826" y="12369"/>
                  </a:cubicBezTo>
                  <a:cubicBezTo>
                    <a:pt x="7843" y="12369"/>
                    <a:pt x="7857" y="12379"/>
                    <a:pt x="7863" y="12392"/>
                  </a:cubicBezTo>
                  <a:cubicBezTo>
                    <a:pt x="7863" y="12396"/>
                    <a:pt x="7870" y="12396"/>
                    <a:pt x="7870" y="12400"/>
                  </a:cubicBezTo>
                  <a:cubicBezTo>
                    <a:pt x="7901" y="12427"/>
                    <a:pt x="7936" y="12450"/>
                    <a:pt x="7966" y="12485"/>
                  </a:cubicBezTo>
                  <a:lnTo>
                    <a:pt x="7970" y="12489"/>
                  </a:lnTo>
                  <a:cubicBezTo>
                    <a:pt x="8054" y="12535"/>
                    <a:pt x="8130" y="12616"/>
                    <a:pt x="8232" y="12616"/>
                  </a:cubicBezTo>
                  <a:cubicBezTo>
                    <a:pt x="8257" y="12616"/>
                    <a:pt x="8284" y="12611"/>
                    <a:pt x="8312" y="12600"/>
                  </a:cubicBezTo>
                  <a:cubicBezTo>
                    <a:pt x="8427" y="12669"/>
                    <a:pt x="8554" y="12727"/>
                    <a:pt x="8631" y="12831"/>
                  </a:cubicBezTo>
                  <a:cubicBezTo>
                    <a:pt x="8988" y="13276"/>
                    <a:pt x="9488" y="13280"/>
                    <a:pt x="9988" y="13299"/>
                  </a:cubicBezTo>
                  <a:cubicBezTo>
                    <a:pt x="10031" y="13302"/>
                    <a:pt x="10075" y="13303"/>
                    <a:pt x="10118" y="13303"/>
                  </a:cubicBezTo>
                  <a:cubicBezTo>
                    <a:pt x="10273" y="13303"/>
                    <a:pt x="10431" y="13290"/>
                    <a:pt x="10583" y="13284"/>
                  </a:cubicBezTo>
                  <a:cubicBezTo>
                    <a:pt x="10910" y="13161"/>
                    <a:pt x="11225" y="13007"/>
                    <a:pt x="11582" y="12973"/>
                  </a:cubicBezTo>
                  <a:cubicBezTo>
                    <a:pt x="11663" y="12881"/>
                    <a:pt x="11774" y="12877"/>
                    <a:pt x="11886" y="12869"/>
                  </a:cubicBezTo>
                  <a:cubicBezTo>
                    <a:pt x="12009" y="12777"/>
                    <a:pt x="12155" y="12715"/>
                    <a:pt x="12308" y="12688"/>
                  </a:cubicBezTo>
                  <a:cubicBezTo>
                    <a:pt x="12378" y="12592"/>
                    <a:pt x="12485" y="12585"/>
                    <a:pt x="12589" y="12562"/>
                  </a:cubicBezTo>
                  <a:cubicBezTo>
                    <a:pt x="12635" y="12485"/>
                    <a:pt x="12712" y="12466"/>
                    <a:pt x="12793" y="12454"/>
                  </a:cubicBezTo>
                  <a:cubicBezTo>
                    <a:pt x="12839" y="12381"/>
                    <a:pt x="12923" y="12373"/>
                    <a:pt x="13000" y="12362"/>
                  </a:cubicBezTo>
                  <a:cubicBezTo>
                    <a:pt x="13273" y="12143"/>
                    <a:pt x="13588" y="12012"/>
                    <a:pt x="13896" y="11851"/>
                  </a:cubicBezTo>
                  <a:cubicBezTo>
                    <a:pt x="13903" y="11797"/>
                    <a:pt x="13945" y="11758"/>
                    <a:pt x="13999" y="11747"/>
                  </a:cubicBezTo>
                  <a:cubicBezTo>
                    <a:pt x="14017" y="11700"/>
                    <a:pt x="14060" y="11666"/>
                    <a:pt x="14110" y="11666"/>
                  </a:cubicBezTo>
                  <a:cubicBezTo>
                    <a:pt x="14113" y="11666"/>
                    <a:pt x="14116" y="11666"/>
                    <a:pt x="14118" y="11666"/>
                  </a:cubicBezTo>
                  <a:cubicBezTo>
                    <a:pt x="14153" y="11582"/>
                    <a:pt x="14230" y="11562"/>
                    <a:pt x="14311" y="11551"/>
                  </a:cubicBezTo>
                  <a:cubicBezTo>
                    <a:pt x="14384" y="11451"/>
                    <a:pt x="14487" y="11378"/>
                    <a:pt x="14606" y="11343"/>
                  </a:cubicBezTo>
                  <a:cubicBezTo>
                    <a:pt x="14691" y="11247"/>
                    <a:pt x="14795" y="11186"/>
                    <a:pt x="14914" y="11151"/>
                  </a:cubicBezTo>
                  <a:cubicBezTo>
                    <a:pt x="14925" y="11101"/>
                    <a:pt x="14968" y="11055"/>
                    <a:pt x="15021" y="11055"/>
                  </a:cubicBezTo>
                  <a:cubicBezTo>
                    <a:pt x="15029" y="11008"/>
                    <a:pt x="15075" y="10970"/>
                    <a:pt x="15125" y="10970"/>
                  </a:cubicBezTo>
                  <a:cubicBezTo>
                    <a:pt x="15128" y="10970"/>
                    <a:pt x="15130" y="10971"/>
                    <a:pt x="15133" y="10971"/>
                  </a:cubicBezTo>
                  <a:cubicBezTo>
                    <a:pt x="15275" y="10802"/>
                    <a:pt x="15413" y="10633"/>
                    <a:pt x="15625" y="10556"/>
                  </a:cubicBezTo>
                  <a:cubicBezTo>
                    <a:pt x="15690" y="10440"/>
                    <a:pt x="15805" y="10394"/>
                    <a:pt x="15909" y="10337"/>
                  </a:cubicBezTo>
                  <a:cubicBezTo>
                    <a:pt x="15921" y="10283"/>
                    <a:pt x="15967" y="10244"/>
                    <a:pt x="16020" y="10244"/>
                  </a:cubicBezTo>
                  <a:cubicBezTo>
                    <a:pt x="16097" y="10145"/>
                    <a:pt x="16201" y="10075"/>
                    <a:pt x="16324" y="10045"/>
                  </a:cubicBezTo>
                  <a:cubicBezTo>
                    <a:pt x="16332" y="9991"/>
                    <a:pt x="16382" y="9956"/>
                    <a:pt x="16432" y="9952"/>
                  </a:cubicBezTo>
                  <a:cubicBezTo>
                    <a:pt x="16439" y="9899"/>
                    <a:pt x="16478" y="9856"/>
                    <a:pt x="16535" y="9853"/>
                  </a:cubicBezTo>
                  <a:cubicBezTo>
                    <a:pt x="16535" y="9795"/>
                    <a:pt x="16582" y="9749"/>
                    <a:pt x="16635" y="9749"/>
                  </a:cubicBezTo>
                  <a:lnTo>
                    <a:pt x="17235" y="9242"/>
                  </a:lnTo>
                  <a:cubicBezTo>
                    <a:pt x="17246" y="9188"/>
                    <a:pt x="17289" y="9149"/>
                    <a:pt x="17342" y="9145"/>
                  </a:cubicBezTo>
                  <a:lnTo>
                    <a:pt x="18153" y="8339"/>
                  </a:lnTo>
                  <a:cubicBezTo>
                    <a:pt x="18192" y="8173"/>
                    <a:pt x="18334" y="8116"/>
                    <a:pt x="18457" y="8035"/>
                  </a:cubicBezTo>
                  <a:cubicBezTo>
                    <a:pt x="18445" y="7931"/>
                    <a:pt x="18534" y="7874"/>
                    <a:pt x="18572" y="7789"/>
                  </a:cubicBezTo>
                  <a:cubicBezTo>
                    <a:pt x="18603" y="7789"/>
                    <a:pt x="18641" y="7778"/>
                    <a:pt x="18668" y="7751"/>
                  </a:cubicBezTo>
                  <a:lnTo>
                    <a:pt x="18676" y="7743"/>
                  </a:lnTo>
                  <a:cubicBezTo>
                    <a:pt x="18706" y="7708"/>
                    <a:pt x="18733" y="7681"/>
                    <a:pt x="18768" y="7647"/>
                  </a:cubicBezTo>
                  <a:lnTo>
                    <a:pt x="18772" y="7643"/>
                  </a:lnTo>
                  <a:cubicBezTo>
                    <a:pt x="18899" y="7570"/>
                    <a:pt x="18999" y="7470"/>
                    <a:pt x="19064" y="7339"/>
                  </a:cubicBezTo>
                  <a:lnTo>
                    <a:pt x="19072" y="7336"/>
                  </a:lnTo>
                  <a:cubicBezTo>
                    <a:pt x="19110" y="7305"/>
                    <a:pt x="19141" y="7270"/>
                    <a:pt x="19168" y="7228"/>
                  </a:cubicBezTo>
                  <a:cubicBezTo>
                    <a:pt x="19271" y="7097"/>
                    <a:pt x="19387" y="6974"/>
                    <a:pt x="19467" y="6828"/>
                  </a:cubicBezTo>
                  <a:lnTo>
                    <a:pt x="19475" y="6825"/>
                  </a:lnTo>
                  <a:cubicBezTo>
                    <a:pt x="19513" y="6798"/>
                    <a:pt x="19540" y="6763"/>
                    <a:pt x="19571" y="6725"/>
                  </a:cubicBezTo>
                  <a:cubicBezTo>
                    <a:pt x="19610" y="6694"/>
                    <a:pt x="19640" y="6667"/>
                    <a:pt x="19671" y="6632"/>
                  </a:cubicBezTo>
                  <a:lnTo>
                    <a:pt x="19679" y="6625"/>
                  </a:lnTo>
                  <a:cubicBezTo>
                    <a:pt x="19713" y="6594"/>
                    <a:pt x="19744" y="6559"/>
                    <a:pt x="19771" y="6529"/>
                  </a:cubicBezTo>
                  <a:lnTo>
                    <a:pt x="19771" y="6521"/>
                  </a:lnTo>
                  <a:cubicBezTo>
                    <a:pt x="19813" y="6498"/>
                    <a:pt x="19844" y="6459"/>
                    <a:pt x="19863" y="6417"/>
                  </a:cubicBezTo>
                  <a:cubicBezTo>
                    <a:pt x="19917" y="6402"/>
                    <a:pt x="19948" y="6356"/>
                    <a:pt x="19955" y="6302"/>
                  </a:cubicBezTo>
                  <a:cubicBezTo>
                    <a:pt x="20040" y="6279"/>
                    <a:pt x="20017" y="6171"/>
                    <a:pt x="20078" y="6129"/>
                  </a:cubicBezTo>
                  <a:lnTo>
                    <a:pt x="20082" y="6117"/>
                  </a:lnTo>
                  <a:cubicBezTo>
                    <a:pt x="20121" y="6091"/>
                    <a:pt x="20151" y="6052"/>
                    <a:pt x="20171" y="6010"/>
                  </a:cubicBezTo>
                  <a:cubicBezTo>
                    <a:pt x="20267" y="5925"/>
                    <a:pt x="20313" y="5818"/>
                    <a:pt x="20370" y="5714"/>
                  </a:cubicBezTo>
                  <a:cubicBezTo>
                    <a:pt x="20443" y="5668"/>
                    <a:pt x="20424" y="5572"/>
                    <a:pt x="20478" y="5518"/>
                  </a:cubicBezTo>
                  <a:cubicBezTo>
                    <a:pt x="20528" y="5434"/>
                    <a:pt x="20536" y="5337"/>
                    <a:pt x="20432" y="5245"/>
                  </a:cubicBezTo>
                  <a:cubicBezTo>
                    <a:pt x="20420" y="5195"/>
                    <a:pt x="20382" y="5157"/>
                    <a:pt x="20332" y="5145"/>
                  </a:cubicBezTo>
                  <a:cubicBezTo>
                    <a:pt x="20209" y="4892"/>
                    <a:pt x="19998" y="4715"/>
                    <a:pt x="19794" y="4538"/>
                  </a:cubicBezTo>
                  <a:cubicBezTo>
                    <a:pt x="19791" y="4539"/>
                    <a:pt x="19787" y="4539"/>
                    <a:pt x="19784" y="4539"/>
                  </a:cubicBezTo>
                  <a:cubicBezTo>
                    <a:pt x="19768" y="4539"/>
                    <a:pt x="19751" y="4531"/>
                    <a:pt x="19748" y="4515"/>
                  </a:cubicBezTo>
                  <a:lnTo>
                    <a:pt x="19748" y="4500"/>
                  </a:lnTo>
                  <a:cubicBezTo>
                    <a:pt x="19659" y="4423"/>
                    <a:pt x="19629" y="4304"/>
                    <a:pt x="19521" y="4246"/>
                  </a:cubicBezTo>
                  <a:cubicBezTo>
                    <a:pt x="19517" y="4192"/>
                    <a:pt x="19471" y="4150"/>
                    <a:pt x="19421" y="4150"/>
                  </a:cubicBezTo>
                  <a:lnTo>
                    <a:pt x="19437" y="4119"/>
                  </a:lnTo>
                  <a:lnTo>
                    <a:pt x="19414" y="4150"/>
                  </a:lnTo>
                  <a:cubicBezTo>
                    <a:pt x="19394" y="4054"/>
                    <a:pt x="19287" y="4089"/>
                    <a:pt x="19244" y="4031"/>
                  </a:cubicBezTo>
                  <a:lnTo>
                    <a:pt x="19233" y="4023"/>
                  </a:lnTo>
                  <a:cubicBezTo>
                    <a:pt x="19206" y="3985"/>
                    <a:pt x="19164" y="3958"/>
                    <a:pt x="19125" y="3939"/>
                  </a:cubicBezTo>
                  <a:cubicBezTo>
                    <a:pt x="19114" y="3889"/>
                    <a:pt x="19075" y="3850"/>
                    <a:pt x="19025" y="3839"/>
                  </a:cubicBezTo>
                  <a:cubicBezTo>
                    <a:pt x="19014" y="3785"/>
                    <a:pt x="18975" y="3747"/>
                    <a:pt x="18922" y="3743"/>
                  </a:cubicBezTo>
                  <a:lnTo>
                    <a:pt x="18922" y="3747"/>
                  </a:lnTo>
                  <a:cubicBezTo>
                    <a:pt x="18464" y="3385"/>
                    <a:pt x="18011" y="3020"/>
                    <a:pt x="17488" y="2755"/>
                  </a:cubicBezTo>
                  <a:lnTo>
                    <a:pt x="17431" y="2728"/>
                  </a:lnTo>
                  <a:cubicBezTo>
                    <a:pt x="17427" y="2694"/>
                    <a:pt x="17419" y="2659"/>
                    <a:pt x="17412" y="2628"/>
                  </a:cubicBezTo>
                  <a:lnTo>
                    <a:pt x="17423" y="2621"/>
                  </a:lnTo>
                  <a:cubicBezTo>
                    <a:pt x="17392" y="2578"/>
                    <a:pt x="17350" y="2540"/>
                    <a:pt x="17308" y="2517"/>
                  </a:cubicBezTo>
                  <a:cubicBezTo>
                    <a:pt x="17277" y="2517"/>
                    <a:pt x="17250" y="2505"/>
                    <a:pt x="17231" y="2486"/>
                  </a:cubicBezTo>
                  <a:lnTo>
                    <a:pt x="17158" y="2502"/>
                  </a:lnTo>
                  <a:cubicBezTo>
                    <a:pt x="17146" y="2490"/>
                    <a:pt x="17143" y="2482"/>
                    <a:pt x="17135" y="2471"/>
                  </a:cubicBezTo>
                  <a:cubicBezTo>
                    <a:pt x="16751" y="2183"/>
                    <a:pt x="16320" y="1967"/>
                    <a:pt x="15924" y="1702"/>
                  </a:cubicBezTo>
                  <a:lnTo>
                    <a:pt x="15913" y="1695"/>
                  </a:lnTo>
                  <a:cubicBezTo>
                    <a:pt x="15867" y="1564"/>
                    <a:pt x="15721" y="1568"/>
                    <a:pt x="15629" y="1499"/>
                  </a:cubicBezTo>
                  <a:lnTo>
                    <a:pt x="15609" y="1483"/>
                  </a:lnTo>
                  <a:cubicBezTo>
                    <a:pt x="15579" y="1453"/>
                    <a:pt x="15544" y="1429"/>
                    <a:pt x="15506" y="1406"/>
                  </a:cubicBezTo>
                  <a:cubicBezTo>
                    <a:pt x="15463" y="1337"/>
                    <a:pt x="15386" y="1349"/>
                    <a:pt x="15321" y="1333"/>
                  </a:cubicBezTo>
                  <a:cubicBezTo>
                    <a:pt x="15317" y="1326"/>
                    <a:pt x="15317" y="1310"/>
                    <a:pt x="15313" y="1299"/>
                  </a:cubicBezTo>
                  <a:cubicBezTo>
                    <a:pt x="15279" y="1299"/>
                    <a:pt x="15252" y="1307"/>
                    <a:pt x="15217" y="1310"/>
                  </a:cubicBezTo>
                  <a:cubicBezTo>
                    <a:pt x="15208" y="1286"/>
                    <a:pt x="15187" y="1273"/>
                    <a:pt x="15165" y="1273"/>
                  </a:cubicBezTo>
                  <a:cubicBezTo>
                    <a:pt x="15159" y="1273"/>
                    <a:pt x="15154" y="1274"/>
                    <a:pt x="15148" y="1276"/>
                  </a:cubicBezTo>
                  <a:cubicBezTo>
                    <a:pt x="15144" y="1249"/>
                    <a:pt x="15129" y="1222"/>
                    <a:pt x="15117" y="1199"/>
                  </a:cubicBezTo>
                  <a:cubicBezTo>
                    <a:pt x="15083" y="1203"/>
                    <a:pt x="15052" y="1210"/>
                    <a:pt x="15021" y="1214"/>
                  </a:cubicBezTo>
                  <a:cubicBezTo>
                    <a:pt x="15004" y="1194"/>
                    <a:pt x="14978" y="1179"/>
                    <a:pt x="14953" y="1179"/>
                  </a:cubicBezTo>
                  <a:cubicBezTo>
                    <a:pt x="14950" y="1179"/>
                    <a:pt x="14947" y="1179"/>
                    <a:pt x="14945" y="1180"/>
                  </a:cubicBezTo>
                  <a:cubicBezTo>
                    <a:pt x="14937" y="1153"/>
                    <a:pt x="14929" y="1122"/>
                    <a:pt x="14914" y="1099"/>
                  </a:cubicBezTo>
                  <a:lnTo>
                    <a:pt x="14822" y="1099"/>
                  </a:lnTo>
                  <a:cubicBezTo>
                    <a:pt x="14810" y="1076"/>
                    <a:pt x="14799" y="1045"/>
                    <a:pt x="14795" y="1018"/>
                  </a:cubicBezTo>
                  <a:cubicBezTo>
                    <a:pt x="14718" y="1007"/>
                    <a:pt x="14649" y="965"/>
                    <a:pt x="14610" y="892"/>
                  </a:cubicBezTo>
                  <a:lnTo>
                    <a:pt x="14506" y="799"/>
                  </a:lnTo>
                  <a:cubicBezTo>
                    <a:pt x="14449" y="799"/>
                    <a:pt x="14407" y="757"/>
                    <a:pt x="14399" y="703"/>
                  </a:cubicBezTo>
                  <a:cubicBezTo>
                    <a:pt x="14395" y="704"/>
                    <a:pt x="14392" y="704"/>
                    <a:pt x="14388" y="704"/>
                  </a:cubicBezTo>
                  <a:cubicBezTo>
                    <a:pt x="14288" y="704"/>
                    <a:pt x="14234" y="602"/>
                    <a:pt x="14141" y="569"/>
                  </a:cubicBezTo>
                  <a:cubicBezTo>
                    <a:pt x="14138" y="542"/>
                    <a:pt x="14126" y="511"/>
                    <a:pt x="14107" y="484"/>
                  </a:cubicBezTo>
                  <a:cubicBezTo>
                    <a:pt x="14072" y="484"/>
                    <a:pt x="14045" y="484"/>
                    <a:pt x="14011" y="480"/>
                  </a:cubicBezTo>
                  <a:lnTo>
                    <a:pt x="13995" y="392"/>
                  </a:lnTo>
                  <a:cubicBezTo>
                    <a:pt x="13899" y="365"/>
                    <a:pt x="13896" y="277"/>
                    <a:pt x="13888" y="200"/>
                  </a:cubicBezTo>
                  <a:cubicBezTo>
                    <a:pt x="13784" y="127"/>
                    <a:pt x="13569" y="257"/>
                    <a:pt x="13569" y="12"/>
                  </a:cubicBezTo>
                  <a:cubicBezTo>
                    <a:pt x="13549" y="4"/>
                    <a:pt x="13530" y="1"/>
                    <a:pt x="13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958652" y="122592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899280" y="1234514"/>
              <a:ext cx="32354" cy="29004"/>
            </a:xfrm>
            <a:custGeom>
              <a:avLst/>
              <a:gdLst/>
              <a:ahLst/>
              <a:cxnLst/>
              <a:rect l="l" t="t" r="r" b="b"/>
              <a:pathLst>
                <a:path w="1043" h="935" extrusionOk="0">
                  <a:moveTo>
                    <a:pt x="904" y="0"/>
                  </a:moveTo>
                  <a:cubicBezTo>
                    <a:pt x="673" y="204"/>
                    <a:pt x="481" y="454"/>
                    <a:pt x="174" y="557"/>
                  </a:cubicBezTo>
                  <a:cubicBezTo>
                    <a:pt x="1" y="615"/>
                    <a:pt x="20" y="784"/>
                    <a:pt x="81" y="888"/>
                  </a:cubicBezTo>
                  <a:cubicBezTo>
                    <a:pt x="103" y="922"/>
                    <a:pt x="128" y="934"/>
                    <a:pt x="156" y="934"/>
                  </a:cubicBezTo>
                  <a:cubicBezTo>
                    <a:pt x="213" y="934"/>
                    <a:pt x="279" y="880"/>
                    <a:pt x="339" y="849"/>
                  </a:cubicBezTo>
                  <a:cubicBezTo>
                    <a:pt x="654" y="684"/>
                    <a:pt x="904" y="457"/>
                    <a:pt x="1042" y="119"/>
                  </a:cubicBezTo>
                  <a:lnTo>
                    <a:pt x="1019" y="81"/>
                  </a:lnTo>
                  <a:cubicBezTo>
                    <a:pt x="1000" y="50"/>
                    <a:pt x="977" y="31"/>
                    <a:pt x="950" y="16"/>
                  </a:cubicBezTo>
                  <a:lnTo>
                    <a:pt x="9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713346" y="1172040"/>
              <a:ext cx="33409" cy="23141"/>
            </a:xfrm>
            <a:custGeom>
              <a:avLst/>
              <a:gdLst/>
              <a:ahLst/>
              <a:cxnLst/>
              <a:rect l="l" t="t" r="r" b="b"/>
              <a:pathLst>
                <a:path w="1077" h="746" extrusionOk="0">
                  <a:moveTo>
                    <a:pt x="356" y="0"/>
                  </a:moveTo>
                  <a:cubicBezTo>
                    <a:pt x="306" y="0"/>
                    <a:pt x="307" y="36"/>
                    <a:pt x="323" y="135"/>
                  </a:cubicBezTo>
                  <a:cubicBezTo>
                    <a:pt x="358" y="243"/>
                    <a:pt x="446" y="343"/>
                    <a:pt x="388" y="462"/>
                  </a:cubicBezTo>
                  <a:cubicBezTo>
                    <a:pt x="327" y="589"/>
                    <a:pt x="0" y="462"/>
                    <a:pt x="96" y="673"/>
                  </a:cubicBezTo>
                  <a:cubicBezTo>
                    <a:pt x="121" y="726"/>
                    <a:pt x="149" y="745"/>
                    <a:pt x="180" y="745"/>
                  </a:cubicBezTo>
                  <a:cubicBezTo>
                    <a:pt x="262" y="745"/>
                    <a:pt x="361" y="604"/>
                    <a:pt x="468" y="604"/>
                  </a:cubicBezTo>
                  <a:cubicBezTo>
                    <a:pt x="491" y="604"/>
                    <a:pt x="514" y="611"/>
                    <a:pt x="538" y="627"/>
                  </a:cubicBezTo>
                  <a:cubicBezTo>
                    <a:pt x="556" y="637"/>
                    <a:pt x="579" y="640"/>
                    <a:pt x="604" y="640"/>
                  </a:cubicBezTo>
                  <a:cubicBezTo>
                    <a:pt x="640" y="640"/>
                    <a:pt x="680" y="634"/>
                    <a:pt x="715" y="634"/>
                  </a:cubicBezTo>
                  <a:cubicBezTo>
                    <a:pt x="720" y="634"/>
                    <a:pt x="725" y="634"/>
                    <a:pt x="730" y="635"/>
                  </a:cubicBezTo>
                  <a:lnTo>
                    <a:pt x="926" y="608"/>
                  </a:lnTo>
                  <a:lnTo>
                    <a:pt x="980" y="500"/>
                  </a:lnTo>
                  <a:lnTo>
                    <a:pt x="984" y="500"/>
                  </a:lnTo>
                  <a:cubicBezTo>
                    <a:pt x="1022" y="489"/>
                    <a:pt x="1057" y="458"/>
                    <a:pt x="1076" y="423"/>
                  </a:cubicBezTo>
                  <a:cubicBezTo>
                    <a:pt x="903" y="231"/>
                    <a:pt x="684" y="112"/>
                    <a:pt x="442" y="16"/>
                  </a:cubicBezTo>
                  <a:cubicBezTo>
                    <a:pt x="404" y="6"/>
                    <a:pt x="37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645040" y="1309707"/>
              <a:ext cx="62598" cy="83475"/>
            </a:xfrm>
            <a:custGeom>
              <a:avLst/>
              <a:gdLst/>
              <a:ahLst/>
              <a:cxnLst/>
              <a:rect l="l" t="t" r="r" b="b"/>
              <a:pathLst>
                <a:path w="2018" h="2691" extrusionOk="0">
                  <a:moveTo>
                    <a:pt x="120" y="147"/>
                  </a:moveTo>
                  <a:cubicBezTo>
                    <a:pt x="146" y="166"/>
                    <a:pt x="173" y="189"/>
                    <a:pt x="196" y="208"/>
                  </a:cubicBezTo>
                  <a:lnTo>
                    <a:pt x="120" y="147"/>
                  </a:lnTo>
                  <a:close/>
                  <a:moveTo>
                    <a:pt x="148" y="1"/>
                  </a:moveTo>
                  <a:cubicBezTo>
                    <a:pt x="146" y="1"/>
                    <a:pt x="145" y="1"/>
                    <a:pt x="143" y="1"/>
                  </a:cubicBezTo>
                  <a:cubicBezTo>
                    <a:pt x="104" y="1"/>
                    <a:pt x="0" y="55"/>
                    <a:pt x="100" y="135"/>
                  </a:cubicBezTo>
                  <a:lnTo>
                    <a:pt x="104" y="135"/>
                  </a:lnTo>
                  <a:cubicBezTo>
                    <a:pt x="104" y="197"/>
                    <a:pt x="123" y="240"/>
                    <a:pt x="183" y="240"/>
                  </a:cubicBezTo>
                  <a:cubicBezTo>
                    <a:pt x="194" y="240"/>
                    <a:pt x="206" y="238"/>
                    <a:pt x="219" y="235"/>
                  </a:cubicBezTo>
                  <a:cubicBezTo>
                    <a:pt x="369" y="358"/>
                    <a:pt x="558" y="443"/>
                    <a:pt x="642" y="631"/>
                  </a:cubicBezTo>
                  <a:cubicBezTo>
                    <a:pt x="638" y="704"/>
                    <a:pt x="627" y="773"/>
                    <a:pt x="623" y="846"/>
                  </a:cubicBezTo>
                  <a:lnTo>
                    <a:pt x="623" y="942"/>
                  </a:lnTo>
                  <a:cubicBezTo>
                    <a:pt x="723" y="1231"/>
                    <a:pt x="1007" y="1361"/>
                    <a:pt x="1207" y="1569"/>
                  </a:cubicBezTo>
                  <a:cubicBezTo>
                    <a:pt x="1222" y="1702"/>
                    <a:pt x="1207" y="1853"/>
                    <a:pt x="1403" y="1853"/>
                  </a:cubicBezTo>
                  <a:cubicBezTo>
                    <a:pt x="1406" y="1853"/>
                    <a:pt x="1408" y="1853"/>
                    <a:pt x="1411" y="1853"/>
                  </a:cubicBezTo>
                  <a:cubicBezTo>
                    <a:pt x="1449" y="1988"/>
                    <a:pt x="1488" y="2122"/>
                    <a:pt x="1526" y="2249"/>
                  </a:cubicBezTo>
                  <a:cubicBezTo>
                    <a:pt x="1586" y="2628"/>
                    <a:pt x="1603" y="2690"/>
                    <a:pt x="1872" y="2690"/>
                  </a:cubicBezTo>
                  <a:cubicBezTo>
                    <a:pt x="1914" y="2690"/>
                    <a:pt x="1963" y="2689"/>
                    <a:pt x="2018" y="2687"/>
                  </a:cubicBezTo>
                  <a:cubicBezTo>
                    <a:pt x="1845" y="2479"/>
                    <a:pt x="1737" y="2268"/>
                    <a:pt x="1741" y="2007"/>
                  </a:cubicBezTo>
                  <a:cubicBezTo>
                    <a:pt x="1749" y="1726"/>
                    <a:pt x="1568" y="1549"/>
                    <a:pt x="1318" y="1450"/>
                  </a:cubicBezTo>
                  <a:cubicBezTo>
                    <a:pt x="1292" y="1384"/>
                    <a:pt x="1276" y="1315"/>
                    <a:pt x="1234" y="1269"/>
                  </a:cubicBezTo>
                  <a:cubicBezTo>
                    <a:pt x="1049" y="1081"/>
                    <a:pt x="884" y="889"/>
                    <a:pt x="846" y="616"/>
                  </a:cubicBezTo>
                  <a:cubicBezTo>
                    <a:pt x="838" y="577"/>
                    <a:pt x="777" y="550"/>
                    <a:pt x="738" y="516"/>
                  </a:cubicBezTo>
                  <a:cubicBezTo>
                    <a:pt x="658" y="241"/>
                    <a:pt x="39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1768407" y="1116762"/>
              <a:ext cx="36045" cy="34773"/>
            </a:xfrm>
            <a:custGeom>
              <a:avLst/>
              <a:gdLst/>
              <a:ahLst/>
              <a:cxnLst/>
              <a:rect l="l" t="t" r="r" b="b"/>
              <a:pathLst>
                <a:path w="1162" h="1121" extrusionOk="0">
                  <a:moveTo>
                    <a:pt x="471" y="1"/>
                  </a:moveTo>
                  <a:cubicBezTo>
                    <a:pt x="422" y="1"/>
                    <a:pt x="367" y="15"/>
                    <a:pt x="300" y="42"/>
                  </a:cubicBezTo>
                  <a:cubicBezTo>
                    <a:pt x="1" y="161"/>
                    <a:pt x="104" y="376"/>
                    <a:pt x="181" y="580"/>
                  </a:cubicBezTo>
                  <a:cubicBezTo>
                    <a:pt x="197" y="607"/>
                    <a:pt x="223" y="622"/>
                    <a:pt x="254" y="630"/>
                  </a:cubicBezTo>
                  <a:cubicBezTo>
                    <a:pt x="250" y="649"/>
                    <a:pt x="258" y="668"/>
                    <a:pt x="289" y="684"/>
                  </a:cubicBezTo>
                  <a:cubicBezTo>
                    <a:pt x="308" y="718"/>
                    <a:pt x="339" y="737"/>
                    <a:pt x="377" y="741"/>
                  </a:cubicBezTo>
                  <a:cubicBezTo>
                    <a:pt x="416" y="745"/>
                    <a:pt x="450" y="761"/>
                    <a:pt x="485" y="776"/>
                  </a:cubicBezTo>
                  <a:lnTo>
                    <a:pt x="527" y="784"/>
                  </a:lnTo>
                  <a:lnTo>
                    <a:pt x="569" y="784"/>
                  </a:lnTo>
                  <a:cubicBezTo>
                    <a:pt x="792" y="668"/>
                    <a:pt x="677" y="565"/>
                    <a:pt x="565" y="457"/>
                  </a:cubicBezTo>
                  <a:cubicBezTo>
                    <a:pt x="585" y="453"/>
                    <a:pt x="600" y="445"/>
                    <a:pt x="619" y="438"/>
                  </a:cubicBezTo>
                  <a:cubicBezTo>
                    <a:pt x="638" y="434"/>
                    <a:pt x="658" y="430"/>
                    <a:pt x="677" y="419"/>
                  </a:cubicBezTo>
                  <a:cubicBezTo>
                    <a:pt x="696" y="407"/>
                    <a:pt x="711" y="392"/>
                    <a:pt x="723" y="376"/>
                  </a:cubicBezTo>
                  <a:lnTo>
                    <a:pt x="773" y="395"/>
                  </a:lnTo>
                  <a:cubicBezTo>
                    <a:pt x="773" y="476"/>
                    <a:pt x="777" y="561"/>
                    <a:pt x="777" y="641"/>
                  </a:cubicBezTo>
                  <a:cubicBezTo>
                    <a:pt x="761" y="657"/>
                    <a:pt x="750" y="668"/>
                    <a:pt x="738" y="687"/>
                  </a:cubicBezTo>
                  <a:cubicBezTo>
                    <a:pt x="723" y="734"/>
                    <a:pt x="731" y="776"/>
                    <a:pt x="758" y="810"/>
                  </a:cubicBezTo>
                  <a:cubicBezTo>
                    <a:pt x="735" y="837"/>
                    <a:pt x="711" y="868"/>
                    <a:pt x="685" y="899"/>
                  </a:cubicBezTo>
                  <a:cubicBezTo>
                    <a:pt x="654" y="918"/>
                    <a:pt x="638" y="968"/>
                    <a:pt x="658" y="1003"/>
                  </a:cubicBezTo>
                  <a:cubicBezTo>
                    <a:pt x="658" y="1033"/>
                    <a:pt x="665" y="1064"/>
                    <a:pt x="677" y="1091"/>
                  </a:cubicBezTo>
                  <a:cubicBezTo>
                    <a:pt x="690" y="1111"/>
                    <a:pt x="713" y="1121"/>
                    <a:pt x="735" y="1121"/>
                  </a:cubicBezTo>
                  <a:cubicBezTo>
                    <a:pt x="750" y="1121"/>
                    <a:pt x="766" y="1116"/>
                    <a:pt x="777" y="1106"/>
                  </a:cubicBezTo>
                  <a:cubicBezTo>
                    <a:pt x="988" y="949"/>
                    <a:pt x="1161" y="772"/>
                    <a:pt x="984" y="484"/>
                  </a:cubicBezTo>
                  <a:cubicBezTo>
                    <a:pt x="984" y="430"/>
                    <a:pt x="946" y="380"/>
                    <a:pt x="892" y="372"/>
                  </a:cubicBezTo>
                  <a:lnTo>
                    <a:pt x="777" y="284"/>
                  </a:lnTo>
                  <a:cubicBezTo>
                    <a:pt x="671" y="85"/>
                    <a:pt x="590" y="1"/>
                    <a:pt x="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755906" y="1129605"/>
              <a:ext cx="19791" cy="29159"/>
            </a:xfrm>
            <a:custGeom>
              <a:avLst/>
              <a:gdLst/>
              <a:ahLst/>
              <a:cxnLst/>
              <a:rect l="l" t="t" r="r" b="b"/>
              <a:pathLst>
                <a:path w="638" h="940" extrusionOk="0">
                  <a:moveTo>
                    <a:pt x="108" y="1"/>
                  </a:moveTo>
                  <a:cubicBezTo>
                    <a:pt x="0" y="273"/>
                    <a:pt x="0" y="273"/>
                    <a:pt x="165" y="477"/>
                  </a:cubicBezTo>
                  <a:lnTo>
                    <a:pt x="173" y="481"/>
                  </a:lnTo>
                  <a:cubicBezTo>
                    <a:pt x="173" y="558"/>
                    <a:pt x="204" y="635"/>
                    <a:pt x="269" y="685"/>
                  </a:cubicBezTo>
                  <a:cubicBezTo>
                    <a:pt x="313" y="784"/>
                    <a:pt x="336" y="939"/>
                    <a:pt x="469" y="939"/>
                  </a:cubicBezTo>
                  <a:cubicBezTo>
                    <a:pt x="475" y="939"/>
                    <a:pt x="482" y="939"/>
                    <a:pt x="488" y="938"/>
                  </a:cubicBezTo>
                  <a:cubicBezTo>
                    <a:pt x="588" y="927"/>
                    <a:pt x="546" y="781"/>
                    <a:pt x="588" y="696"/>
                  </a:cubicBezTo>
                  <a:cubicBezTo>
                    <a:pt x="619" y="665"/>
                    <a:pt x="634" y="627"/>
                    <a:pt x="638" y="581"/>
                  </a:cubicBezTo>
                  <a:cubicBezTo>
                    <a:pt x="626" y="539"/>
                    <a:pt x="611" y="500"/>
                    <a:pt x="584" y="473"/>
                  </a:cubicBezTo>
                  <a:lnTo>
                    <a:pt x="480" y="389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1573291" y="1241401"/>
              <a:ext cx="59869" cy="28880"/>
            </a:xfrm>
            <a:custGeom>
              <a:avLst/>
              <a:gdLst/>
              <a:ahLst/>
              <a:cxnLst/>
              <a:rect l="l" t="t" r="r" b="b"/>
              <a:pathLst>
                <a:path w="1930" h="931" extrusionOk="0">
                  <a:moveTo>
                    <a:pt x="1400" y="0"/>
                  </a:moveTo>
                  <a:cubicBezTo>
                    <a:pt x="1293" y="0"/>
                    <a:pt x="1198" y="56"/>
                    <a:pt x="1122" y="216"/>
                  </a:cubicBezTo>
                  <a:cubicBezTo>
                    <a:pt x="980" y="224"/>
                    <a:pt x="842" y="232"/>
                    <a:pt x="730" y="332"/>
                  </a:cubicBezTo>
                  <a:cubicBezTo>
                    <a:pt x="723" y="366"/>
                    <a:pt x="723" y="405"/>
                    <a:pt x="742" y="435"/>
                  </a:cubicBezTo>
                  <a:cubicBezTo>
                    <a:pt x="669" y="416"/>
                    <a:pt x="577" y="424"/>
                    <a:pt x="507" y="405"/>
                  </a:cubicBezTo>
                  <a:cubicBezTo>
                    <a:pt x="401" y="518"/>
                    <a:pt x="318" y="643"/>
                    <a:pt x="132" y="643"/>
                  </a:cubicBezTo>
                  <a:cubicBezTo>
                    <a:pt x="129" y="643"/>
                    <a:pt x="126" y="643"/>
                    <a:pt x="123" y="643"/>
                  </a:cubicBezTo>
                  <a:cubicBezTo>
                    <a:pt x="27" y="643"/>
                    <a:pt x="19" y="735"/>
                    <a:pt x="16" y="816"/>
                  </a:cubicBezTo>
                  <a:cubicBezTo>
                    <a:pt x="8" y="812"/>
                    <a:pt x="0" y="812"/>
                    <a:pt x="0" y="812"/>
                  </a:cubicBezTo>
                  <a:lnTo>
                    <a:pt x="0" y="812"/>
                  </a:lnTo>
                  <a:lnTo>
                    <a:pt x="8" y="816"/>
                  </a:lnTo>
                  <a:cubicBezTo>
                    <a:pt x="31" y="820"/>
                    <a:pt x="54" y="827"/>
                    <a:pt x="85" y="827"/>
                  </a:cubicBezTo>
                  <a:cubicBezTo>
                    <a:pt x="117" y="900"/>
                    <a:pt x="150" y="930"/>
                    <a:pt x="185" y="930"/>
                  </a:cubicBezTo>
                  <a:cubicBezTo>
                    <a:pt x="227" y="930"/>
                    <a:pt x="270" y="889"/>
                    <a:pt x="315" y="827"/>
                  </a:cubicBezTo>
                  <a:lnTo>
                    <a:pt x="799" y="700"/>
                  </a:lnTo>
                  <a:cubicBezTo>
                    <a:pt x="826" y="643"/>
                    <a:pt x="838" y="581"/>
                    <a:pt x="834" y="520"/>
                  </a:cubicBezTo>
                  <a:lnTo>
                    <a:pt x="834" y="520"/>
                  </a:lnTo>
                  <a:cubicBezTo>
                    <a:pt x="872" y="539"/>
                    <a:pt x="899" y="577"/>
                    <a:pt x="915" y="616"/>
                  </a:cubicBezTo>
                  <a:cubicBezTo>
                    <a:pt x="1034" y="600"/>
                    <a:pt x="1030" y="462"/>
                    <a:pt x="1115" y="412"/>
                  </a:cubicBezTo>
                  <a:cubicBezTo>
                    <a:pt x="1307" y="391"/>
                    <a:pt x="1452" y="227"/>
                    <a:pt x="1650" y="227"/>
                  </a:cubicBezTo>
                  <a:cubicBezTo>
                    <a:pt x="1670" y="227"/>
                    <a:pt x="1690" y="228"/>
                    <a:pt x="1710" y="232"/>
                  </a:cubicBezTo>
                  <a:cubicBezTo>
                    <a:pt x="1739" y="262"/>
                    <a:pt x="1763" y="273"/>
                    <a:pt x="1784" y="273"/>
                  </a:cubicBezTo>
                  <a:cubicBezTo>
                    <a:pt x="1830" y="273"/>
                    <a:pt x="1860" y="219"/>
                    <a:pt x="1895" y="182"/>
                  </a:cubicBezTo>
                  <a:cubicBezTo>
                    <a:pt x="1929" y="147"/>
                    <a:pt x="1921" y="97"/>
                    <a:pt x="1891" y="63"/>
                  </a:cubicBezTo>
                  <a:cubicBezTo>
                    <a:pt x="1883" y="63"/>
                    <a:pt x="1883" y="59"/>
                    <a:pt x="1879" y="59"/>
                  </a:cubicBezTo>
                  <a:cubicBezTo>
                    <a:pt x="1860" y="44"/>
                    <a:pt x="1842" y="38"/>
                    <a:pt x="1824" y="38"/>
                  </a:cubicBezTo>
                  <a:cubicBezTo>
                    <a:pt x="1785" y="38"/>
                    <a:pt x="1751" y="68"/>
                    <a:pt x="1722" y="105"/>
                  </a:cubicBezTo>
                  <a:cubicBezTo>
                    <a:pt x="1610" y="49"/>
                    <a:pt x="1500" y="0"/>
                    <a:pt x="1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1696037" y="1340758"/>
              <a:ext cx="146911" cy="99388"/>
            </a:xfrm>
            <a:custGeom>
              <a:avLst/>
              <a:gdLst/>
              <a:ahLst/>
              <a:cxnLst/>
              <a:rect l="l" t="t" r="r" b="b"/>
              <a:pathLst>
                <a:path w="4736" h="3204" extrusionOk="0">
                  <a:moveTo>
                    <a:pt x="4418" y="1"/>
                  </a:moveTo>
                  <a:cubicBezTo>
                    <a:pt x="4280" y="1"/>
                    <a:pt x="4194" y="202"/>
                    <a:pt x="4113" y="333"/>
                  </a:cubicBezTo>
                  <a:cubicBezTo>
                    <a:pt x="3917" y="545"/>
                    <a:pt x="3748" y="779"/>
                    <a:pt x="3609" y="1033"/>
                  </a:cubicBezTo>
                  <a:cubicBezTo>
                    <a:pt x="3406" y="1067"/>
                    <a:pt x="3225" y="1182"/>
                    <a:pt x="3110" y="1344"/>
                  </a:cubicBezTo>
                  <a:lnTo>
                    <a:pt x="2883" y="1528"/>
                  </a:lnTo>
                  <a:cubicBezTo>
                    <a:pt x="2810" y="1536"/>
                    <a:pt x="2729" y="1536"/>
                    <a:pt x="2702" y="1624"/>
                  </a:cubicBezTo>
                  <a:cubicBezTo>
                    <a:pt x="2649" y="1632"/>
                    <a:pt x="2610" y="1670"/>
                    <a:pt x="2595" y="1724"/>
                  </a:cubicBezTo>
                  <a:cubicBezTo>
                    <a:pt x="2433" y="1790"/>
                    <a:pt x="2287" y="1901"/>
                    <a:pt x="2176" y="2036"/>
                  </a:cubicBezTo>
                  <a:cubicBezTo>
                    <a:pt x="1730" y="2147"/>
                    <a:pt x="1365" y="2424"/>
                    <a:pt x="973" y="2635"/>
                  </a:cubicBezTo>
                  <a:cubicBezTo>
                    <a:pt x="943" y="2643"/>
                    <a:pt x="916" y="2662"/>
                    <a:pt x="896" y="2681"/>
                  </a:cubicBezTo>
                  <a:cubicBezTo>
                    <a:pt x="562" y="2727"/>
                    <a:pt x="324" y="2989"/>
                    <a:pt x="9" y="3077"/>
                  </a:cubicBezTo>
                  <a:cubicBezTo>
                    <a:pt x="0" y="3174"/>
                    <a:pt x="28" y="3203"/>
                    <a:pt x="71" y="3203"/>
                  </a:cubicBezTo>
                  <a:cubicBezTo>
                    <a:pt x="104" y="3203"/>
                    <a:pt x="145" y="3186"/>
                    <a:pt x="186" y="3169"/>
                  </a:cubicBezTo>
                  <a:cubicBezTo>
                    <a:pt x="451" y="3142"/>
                    <a:pt x="693" y="3038"/>
                    <a:pt x="900" y="2873"/>
                  </a:cubicBezTo>
                  <a:lnTo>
                    <a:pt x="1085" y="2839"/>
                  </a:lnTo>
                  <a:cubicBezTo>
                    <a:pt x="1323" y="2673"/>
                    <a:pt x="1577" y="2535"/>
                    <a:pt x="1846" y="2431"/>
                  </a:cubicBezTo>
                  <a:cubicBezTo>
                    <a:pt x="2034" y="2354"/>
                    <a:pt x="2268" y="2347"/>
                    <a:pt x="2403" y="2155"/>
                  </a:cubicBezTo>
                  <a:lnTo>
                    <a:pt x="2606" y="1955"/>
                  </a:lnTo>
                  <a:cubicBezTo>
                    <a:pt x="2664" y="1955"/>
                    <a:pt x="2710" y="1916"/>
                    <a:pt x="2722" y="1863"/>
                  </a:cubicBezTo>
                  <a:cubicBezTo>
                    <a:pt x="2731" y="1863"/>
                    <a:pt x="2740" y="1863"/>
                    <a:pt x="2749" y="1863"/>
                  </a:cubicBezTo>
                  <a:cubicBezTo>
                    <a:pt x="2887" y="1863"/>
                    <a:pt x="3000" y="1832"/>
                    <a:pt x="3029" y="1663"/>
                  </a:cubicBezTo>
                  <a:cubicBezTo>
                    <a:pt x="3056" y="1663"/>
                    <a:pt x="3083" y="1651"/>
                    <a:pt x="3102" y="1632"/>
                  </a:cubicBezTo>
                  <a:cubicBezTo>
                    <a:pt x="3105" y="1632"/>
                    <a:pt x="3108" y="1632"/>
                    <a:pt x="3112" y="1632"/>
                  </a:cubicBezTo>
                  <a:cubicBezTo>
                    <a:pt x="3159" y="1632"/>
                    <a:pt x="3207" y="1606"/>
                    <a:pt x="3225" y="1555"/>
                  </a:cubicBezTo>
                  <a:lnTo>
                    <a:pt x="3609" y="1229"/>
                  </a:lnTo>
                  <a:cubicBezTo>
                    <a:pt x="3882" y="1060"/>
                    <a:pt x="4147" y="883"/>
                    <a:pt x="4255" y="556"/>
                  </a:cubicBezTo>
                  <a:cubicBezTo>
                    <a:pt x="4293" y="529"/>
                    <a:pt x="4355" y="510"/>
                    <a:pt x="4370" y="472"/>
                  </a:cubicBezTo>
                  <a:cubicBezTo>
                    <a:pt x="4428" y="326"/>
                    <a:pt x="4735" y="176"/>
                    <a:pt x="4524" y="37"/>
                  </a:cubicBezTo>
                  <a:cubicBezTo>
                    <a:pt x="4485" y="12"/>
                    <a:pt x="4450" y="1"/>
                    <a:pt x="4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669391" y="1209264"/>
              <a:ext cx="17278" cy="11881"/>
            </a:xfrm>
            <a:custGeom>
              <a:avLst/>
              <a:gdLst/>
              <a:ahLst/>
              <a:cxnLst/>
              <a:rect l="l" t="t" r="r" b="b"/>
              <a:pathLst>
                <a:path w="557" h="383" extrusionOk="0">
                  <a:moveTo>
                    <a:pt x="339" y="0"/>
                  </a:moveTo>
                  <a:cubicBezTo>
                    <a:pt x="144" y="0"/>
                    <a:pt x="1" y="72"/>
                    <a:pt x="7" y="338"/>
                  </a:cubicBezTo>
                  <a:cubicBezTo>
                    <a:pt x="43" y="368"/>
                    <a:pt x="79" y="382"/>
                    <a:pt x="114" y="382"/>
                  </a:cubicBezTo>
                  <a:cubicBezTo>
                    <a:pt x="154" y="382"/>
                    <a:pt x="193" y="364"/>
                    <a:pt x="230" y="334"/>
                  </a:cubicBezTo>
                  <a:lnTo>
                    <a:pt x="557" y="138"/>
                  </a:lnTo>
                  <a:cubicBezTo>
                    <a:pt x="545" y="80"/>
                    <a:pt x="476" y="61"/>
                    <a:pt x="453" y="7"/>
                  </a:cubicBezTo>
                  <a:cubicBezTo>
                    <a:pt x="413" y="3"/>
                    <a:pt x="375" y="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773773" y="1234080"/>
              <a:ext cx="58783" cy="30058"/>
            </a:xfrm>
            <a:custGeom>
              <a:avLst/>
              <a:gdLst/>
              <a:ahLst/>
              <a:cxnLst/>
              <a:rect l="l" t="t" r="r" b="b"/>
              <a:pathLst>
                <a:path w="1895" h="969" extrusionOk="0">
                  <a:moveTo>
                    <a:pt x="65" y="0"/>
                  </a:moveTo>
                  <a:cubicBezTo>
                    <a:pt x="57" y="0"/>
                    <a:pt x="50" y="2"/>
                    <a:pt x="47" y="6"/>
                  </a:cubicBezTo>
                  <a:cubicBezTo>
                    <a:pt x="0" y="53"/>
                    <a:pt x="43" y="122"/>
                    <a:pt x="81" y="168"/>
                  </a:cubicBezTo>
                  <a:cubicBezTo>
                    <a:pt x="108" y="202"/>
                    <a:pt x="147" y="229"/>
                    <a:pt x="181" y="252"/>
                  </a:cubicBezTo>
                  <a:lnTo>
                    <a:pt x="423" y="537"/>
                  </a:lnTo>
                  <a:cubicBezTo>
                    <a:pt x="465" y="683"/>
                    <a:pt x="585" y="787"/>
                    <a:pt x="734" y="813"/>
                  </a:cubicBezTo>
                  <a:cubicBezTo>
                    <a:pt x="735" y="813"/>
                    <a:pt x="735" y="813"/>
                    <a:pt x="735" y="813"/>
                  </a:cubicBezTo>
                  <a:cubicBezTo>
                    <a:pt x="762" y="813"/>
                    <a:pt x="759" y="649"/>
                    <a:pt x="852" y="649"/>
                  </a:cubicBezTo>
                  <a:cubicBezTo>
                    <a:pt x="877" y="649"/>
                    <a:pt x="909" y="661"/>
                    <a:pt x="950" y="690"/>
                  </a:cubicBezTo>
                  <a:cubicBezTo>
                    <a:pt x="976" y="711"/>
                    <a:pt x="1006" y="718"/>
                    <a:pt x="1036" y="718"/>
                  </a:cubicBezTo>
                  <a:cubicBezTo>
                    <a:pt x="1089" y="718"/>
                    <a:pt x="1146" y="698"/>
                    <a:pt x="1199" y="698"/>
                  </a:cubicBezTo>
                  <a:cubicBezTo>
                    <a:pt x="1241" y="698"/>
                    <a:pt x="1281" y="710"/>
                    <a:pt x="1315" y="752"/>
                  </a:cubicBezTo>
                  <a:cubicBezTo>
                    <a:pt x="1368" y="863"/>
                    <a:pt x="1472" y="910"/>
                    <a:pt x="1576" y="952"/>
                  </a:cubicBezTo>
                  <a:cubicBezTo>
                    <a:pt x="1601" y="964"/>
                    <a:pt x="1622" y="969"/>
                    <a:pt x="1638" y="969"/>
                  </a:cubicBezTo>
                  <a:cubicBezTo>
                    <a:pt x="1697" y="969"/>
                    <a:pt x="1707" y="904"/>
                    <a:pt x="1722" y="844"/>
                  </a:cubicBezTo>
                  <a:cubicBezTo>
                    <a:pt x="1791" y="840"/>
                    <a:pt x="1876" y="836"/>
                    <a:pt x="1883" y="763"/>
                  </a:cubicBezTo>
                  <a:cubicBezTo>
                    <a:pt x="1895" y="537"/>
                    <a:pt x="1664" y="287"/>
                    <a:pt x="1430" y="260"/>
                  </a:cubicBezTo>
                  <a:cubicBezTo>
                    <a:pt x="1415" y="260"/>
                    <a:pt x="1380" y="310"/>
                    <a:pt x="1388" y="322"/>
                  </a:cubicBezTo>
                  <a:cubicBezTo>
                    <a:pt x="1411" y="364"/>
                    <a:pt x="1434" y="402"/>
                    <a:pt x="1468" y="437"/>
                  </a:cubicBezTo>
                  <a:cubicBezTo>
                    <a:pt x="1476" y="471"/>
                    <a:pt x="1488" y="502"/>
                    <a:pt x="1503" y="537"/>
                  </a:cubicBezTo>
                  <a:cubicBezTo>
                    <a:pt x="1493" y="534"/>
                    <a:pt x="1482" y="533"/>
                    <a:pt x="1472" y="533"/>
                  </a:cubicBezTo>
                  <a:cubicBezTo>
                    <a:pt x="1452" y="533"/>
                    <a:pt x="1433" y="538"/>
                    <a:pt x="1415" y="548"/>
                  </a:cubicBezTo>
                  <a:cubicBezTo>
                    <a:pt x="1119" y="518"/>
                    <a:pt x="838" y="441"/>
                    <a:pt x="604" y="245"/>
                  </a:cubicBezTo>
                  <a:cubicBezTo>
                    <a:pt x="489" y="189"/>
                    <a:pt x="427" y="30"/>
                    <a:pt x="285" y="30"/>
                  </a:cubicBezTo>
                  <a:cubicBezTo>
                    <a:pt x="261" y="30"/>
                    <a:pt x="234" y="34"/>
                    <a:pt x="204" y="45"/>
                  </a:cubicBezTo>
                  <a:cubicBezTo>
                    <a:pt x="164" y="33"/>
                    <a:pt x="99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1651585" y="1362130"/>
              <a:ext cx="13742" cy="13059"/>
            </a:xfrm>
            <a:custGeom>
              <a:avLst/>
              <a:gdLst/>
              <a:ahLst/>
              <a:cxnLst/>
              <a:rect l="l" t="t" r="r" b="b"/>
              <a:pathLst>
                <a:path w="443" h="421" extrusionOk="0">
                  <a:moveTo>
                    <a:pt x="154" y="0"/>
                  </a:moveTo>
                  <a:cubicBezTo>
                    <a:pt x="121" y="0"/>
                    <a:pt x="87" y="16"/>
                    <a:pt x="58" y="55"/>
                  </a:cubicBezTo>
                  <a:cubicBezTo>
                    <a:pt x="1" y="136"/>
                    <a:pt x="12" y="205"/>
                    <a:pt x="101" y="259"/>
                  </a:cubicBezTo>
                  <a:cubicBezTo>
                    <a:pt x="193" y="317"/>
                    <a:pt x="270" y="413"/>
                    <a:pt x="431" y="420"/>
                  </a:cubicBezTo>
                  <a:cubicBezTo>
                    <a:pt x="443" y="248"/>
                    <a:pt x="339" y="151"/>
                    <a:pt x="262" y="59"/>
                  </a:cubicBezTo>
                  <a:cubicBezTo>
                    <a:pt x="234" y="25"/>
                    <a:pt x="195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946368" y="1225829"/>
              <a:ext cx="12191" cy="15634"/>
            </a:xfrm>
            <a:custGeom>
              <a:avLst/>
              <a:gdLst/>
              <a:ahLst/>
              <a:cxnLst/>
              <a:rect l="l" t="t" r="r" b="b"/>
              <a:pathLst>
                <a:path w="393" h="504" extrusionOk="0">
                  <a:moveTo>
                    <a:pt x="301" y="0"/>
                  </a:moveTo>
                  <a:cubicBezTo>
                    <a:pt x="128" y="0"/>
                    <a:pt x="57" y="137"/>
                    <a:pt x="1" y="299"/>
                  </a:cubicBezTo>
                  <a:cubicBezTo>
                    <a:pt x="66" y="369"/>
                    <a:pt x="131" y="434"/>
                    <a:pt x="193" y="503"/>
                  </a:cubicBezTo>
                  <a:cubicBezTo>
                    <a:pt x="339" y="369"/>
                    <a:pt x="373" y="188"/>
                    <a:pt x="393" y="11"/>
                  </a:cubicBezTo>
                  <a:cubicBezTo>
                    <a:pt x="359" y="4"/>
                    <a:pt x="329" y="0"/>
                    <a:pt x="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710368" y="1276329"/>
              <a:ext cx="13121" cy="12315"/>
            </a:xfrm>
            <a:custGeom>
              <a:avLst/>
              <a:gdLst/>
              <a:ahLst/>
              <a:cxnLst/>
              <a:rect l="l" t="t" r="r" b="b"/>
              <a:pathLst>
                <a:path w="423" h="397" extrusionOk="0">
                  <a:moveTo>
                    <a:pt x="242" y="1"/>
                  </a:moveTo>
                  <a:cubicBezTo>
                    <a:pt x="196" y="28"/>
                    <a:pt x="158" y="55"/>
                    <a:pt x="127" y="93"/>
                  </a:cubicBezTo>
                  <a:cubicBezTo>
                    <a:pt x="50" y="166"/>
                    <a:pt x="0" y="262"/>
                    <a:pt x="81" y="339"/>
                  </a:cubicBezTo>
                  <a:cubicBezTo>
                    <a:pt x="124" y="380"/>
                    <a:pt x="167" y="396"/>
                    <a:pt x="209" y="396"/>
                  </a:cubicBezTo>
                  <a:cubicBezTo>
                    <a:pt x="284" y="396"/>
                    <a:pt x="356" y="342"/>
                    <a:pt x="423" y="285"/>
                  </a:cubicBezTo>
                  <a:cubicBezTo>
                    <a:pt x="419" y="166"/>
                    <a:pt x="346" y="55"/>
                    <a:pt x="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632291" y="1357229"/>
              <a:ext cx="16130" cy="8313"/>
            </a:xfrm>
            <a:custGeom>
              <a:avLst/>
              <a:gdLst/>
              <a:ahLst/>
              <a:cxnLst/>
              <a:rect l="l" t="t" r="r" b="b"/>
              <a:pathLst>
                <a:path w="520" h="268" extrusionOk="0">
                  <a:moveTo>
                    <a:pt x="147" y="0"/>
                  </a:moveTo>
                  <a:cubicBezTo>
                    <a:pt x="112" y="0"/>
                    <a:pt x="75" y="11"/>
                    <a:pt x="35" y="41"/>
                  </a:cubicBezTo>
                  <a:cubicBezTo>
                    <a:pt x="8" y="79"/>
                    <a:pt x="0" y="133"/>
                    <a:pt x="19" y="175"/>
                  </a:cubicBezTo>
                  <a:cubicBezTo>
                    <a:pt x="72" y="241"/>
                    <a:pt x="126" y="268"/>
                    <a:pt x="186" y="268"/>
                  </a:cubicBezTo>
                  <a:cubicBezTo>
                    <a:pt x="279" y="268"/>
                    <a:pt x="385" y="202"/>
                    <a:pt x="519" y="117"/>
                  </a:cubicBezTo>
                  <a:cubicBezTo>
                    <a:pt x="354" y="106"/>
                    <a:pt x="256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557067" y="1265379"/>
              <a:ext cx="16130" cy="8003"/>
            </a:xfrm>
            <a:custGeom>
              <a:avLst/>
              <a:gdLst/>
              <a:ahLst/>
              <a:cxnLst/>
              <a:rect l="l" t="t" r="r" b="b"/>
              <a:pathLst>
                <a:path w="520" h="258" extrusionOk="0">
                  <a:moveTo>
                    <a:pt x="355" y="1"/>
                  </a:moveTo>
                  <a:cubicBezTo>
                    <a:pt x="227" y="1"/>
                    <a:pt x="122" y="89"/>
                    <a:pt x="1" y="254"/>
                  </a:cubicBezTo>
                  <a:cubicBezTo>
                    <a:pt x="31" y="250"/>
                    <a:pt x="61" y="248"/>
                    <a:pt x="90" y="248"/>
                  </a:cubicBezTo>
                  <a:cubicBezTo>
                    <a:pt x="165" y="248"/>
                    <a:pt x="235" y="258"/>
                    <a:pt x="298" y="258"/>
                  </a:cubicBezTo>
                  <a:cubicBezTo>
                    <a:pt x="411" y="258"/>
                    <a:pt x="495" y="226"/>
                    <a:pt x="519" y="43"/>
                  </a:cubicBezTo>
                  <a:cubicBezTo>
                    <a:pt x="459" y="14"/>
                    <a:pt x="405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1739806" y="1288737"/>
              <a:ext cx="13370" cy="11043"/>
            </a:xfrm>
            <a:custGeom>
              <a:avLst/>
              <a:gdLst/>
              <a:ahLst/>
              <a:cxnLst/>
              <a:rect l="l" t="t" r="r" b="b"/>
              <a:pathLst>
                <a:path w="431" h="356" extrusionOk="0">
                  <a:moveTo>
                    <a:pt x="85" y="1"/>
                  </a:moveTo>
                  <a:cubicBezTo>
                    <a:pt x="4" y="35"/>
                    <a:pt x="0" y="108"/>
                    <a:pt x="0" y="177"/>
                  </a:cubicBezTo>
                  <a:cubicBezTo>
                    <a:pt x="79" y="225"/>
                    <a:pt x="162" y="355"/>
                    <a:pt x="249" y="355"/>
                  </a:cubicBezTo>
                  <a:cubicBezTo>
                    <a:pt x="281" y="355"/>
                    <a:pt x="313" y="338"/>
                    <a:pt x="346" y="293"/>
                  </a:cubicBezTo>
                  <a:cubicBezTo>
                    <a:pt x="431" y="177"/>
                    <a:pt x="223" y="100"/>
                    <a:pt x="123" y="31"/>
                  </a:cubicBezTo>
                  <a:cubicBezTo>
                    <a:pt x="104" y="24"/>
                    <a:pt x="96" y="12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1607599" y="1247729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cubicBezTo>
                    <a:pt x="1" y="1"/>
                    <a:pt x="1" y="8"/>
                    <a:pt x="9" y="8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867578" y="1191582"/>
              <a:ext cx="403" cy="155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2" y="1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1868074" y="1190559"/>
              <a:ext cx="9058" cy="9399"/>
            </a:xfrm>
            <a:custGeom>
              <a:avLst/>
              <a:gdLst/>
              <a:ahLst/>
              <a:cxnLst/>
              <a:rect l="l" t="t" r="r" b="b"/>
              <a:pathLst>
                <a:path w="292" h="303" extrusionOk="0">
                  <a:moveTo>
                    <a:pt x="141" y="1"/>
                  </a:moveTo>
                  <a:cubicBezTo>
                    <a:pt x="103" y="1"/>
                    <a:pt x="57" y="11"/>
                    <a:pt x="0" y="34"/>
                  </a:cubicBezTo>
                  <a:cubicBezTo>
                    <a:pt x="42" y="168"/>
                    <a:pt x="154" y="264"/>
                    <a:pt x="288" y="303"/>
                  </a:cubicBezTo>
                  <a:cubicBezTo>
                    <a:pt x="291" y="124"/>
                    <a:pt x="269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1631919" y="1329621"/>
              <a:ext cx="8624" cy="13866"/>
            </a:xfrm>
            <a:custGeom>
              <a:avLst/>
              <a:gdLst/>
              <a:ahLst/>
              <a:cxnLst/>
              <a:rect l="l" t="t" r="r" b="b"/>
              <a:pathLst>
                <a:path w="278" h="447" extrusionOk="0">
                  <a:moveTo>
                    <a:pt x="120" y="1"/>
                  </a:moveTo>
                  <a:lnTo>
                    <a:pt x="1" y="104"/>
                  </a:lnTo>
                  <a:cubicBezTo>
                    <a:pt x="39" y="235"/>
                    <a:pt x="70" y="366"/>
                    <a:pt x="201" y="446"/>
                  </a:cubicBezTo>
                  <a:cubicBezTo>
                    <a:pt x="277" y="312"/>
                    <a:pt x="254" y="200"/>
                    <a:pt x="224" y="89"/>
                  </a:cubicBezTo>
                  <a:cubicBezTo>
                    <a:pt x="197" y="62"/>
                    <a:pt x="162" y="27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1782490" y="1279090"/>
              <a:ext cx="9802" cy="13121"/>
            </a:xfrm>
            <a:custGeom>
              <a:avLst/>
              <a:gdLst/>
              <a:ahLst/>
              <a:cxnLst/>
              <a:rect l="l" t="t" r="r" b="b"/>
              <a:pathLst>
                <a:path w="316" h="423" extrusionOk="0">
                  <a:moveTo>
                    <a:pt x="19" y="0"/>
                  </a:moveTo>
                  <a:cubicBezTo>
                    <a:pt x="12" y="100"/>
                    <a:pt x="8" y="196"/>
                    <a:pt x="0" y="296"/>
                  </a:cubicBezTo>
                  <a:lnTo>
                    <a:pt x="135" y="423"/>
                  </a:lnTo>
                  <a:cubicBezTo>
                    <a:pt x="315" y="219"/>
                    <a:pt x="135" y="119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570189" y="1288117"/>
              <a:ext cx="179544" cy="129043"/>
            </a:xfrm>
            <a:custGeom>
              <a:avLst/>
              <a:gdLst/>
              <a:ahLst/>
              <a:cxnLst/>
              <a:rect l="l" t="t" r="r" b="b"/>
              <a:pathLst>
                <a:path w="5788" h="4160" extrusionOk="0">
                  <a:moveTo>
                    <a:pt x="242" y="693"/>
                  </a:moveTo>
                  <a:cubicBezTo>
                    <a:pt x="231" y="708"/>
                    <a:pt x="223" y="728"/>
                    <a:pt x="223" y="747"/>
                  </a:cubicBezTo>
                  <a:cubicBezTo>
                    <a:pt x="223" y="728"/>
                    <a:pt x="227" y="708"/>
                    <a:pt x="242" y="693"/>
                  </a:cubicBezTo>
                  <a:close/>
                  <a:moveTo>
                    <a:pt x="1422" y="0"/>
                  </a:moveTo>
                  <a:cubicBezTo>
                    <a:pt x="1148" y="0"/>
                    <a:pt x="872" y="25"/>
                    <a:pt x="600" y="74"/>
                  </a:cubicBezTo>
                  <a:cubicBezTo>
                    <a:pt x="519" y="90"/>
                    <a:pt x="446" y="140"/>
                    <a:pt x="408" y="217"/>
                  </a:cubicBezTo>
                  <a:cubicBezTo>
                    <a:pt x="312" y="286"/>
                    <a:pt x="135" y="243"/>
                    <a:pt x="127" y="424"/>
                  </a:cubicBezTo>
                  <a:cubicBezTo>
                    <a:pt x="96" y="447"/>
                    <a:pt x="89" y="482"/>
                    <a:pt x="100" y="516"/>
                  </a:cubicBezTo>
                  <a:lnTo>
                    <a:pt x="96" y="524"/>
                  </a:lnTo>
                  <a:cubicBezTo>
                    <a:pt x="12" y="562"/>
                    <a:pt x="39" y="616"/>
                    <a:pt x="81" y="670"/>
                  </a:cubicBezTo>
                  <a:lnTo>
                    <a:pt x="58" y="685"/>
                  </a:lnTo>
                  <a:lnTo>
                    <a:pt x="69" y="708"/>
                  </a:lnTo>
                  <a:cubicBezTo>
                    <a:pt x="4" y="785"/>
                    <a:pt x="0" y="858"/>
                    <a:pt x="92" y="920"/>
                  </a:cubicBezTo>
                  <a:cubicBezTo>
                    <a:pt x="81" y="1089"/>
                    <a:pt x="62" y="1250"/>
                    <a:pt x="112" y="1419"/>
                  </a:cubicBezTo>
                  <a:cubicBezTo>
                    <a:pt x="119" y="1665"/>
                    <a:pt x="254" y="1857"/>
                    <a:pt x="385" y="2053"/>
                  </a:cubicBezTo>
                  <a:lnTo>
                    <a:pt x="496" y="2253"/>
                  </a:lnTo>
                  <a:cubicBezTo>
                    <a:pt x="507" y="2259"/>
                    <a:pt x="519" y="2262"/>
                    <a:pt x="531" y="2262"/>
                  </a:cubicBezTo>
                  <a:cubicBezTo>
                    <a:pt x="543" y="2262"/>
                    <a:pt x="556" y="2259"/>
                    <a:pt x="569" y="2253"/>
                  </a:cubicBezTo>
                  <a:lnTo>
                    <a:pt x="569" y="2253"/>
                  </a:lnTo>
                  <a:cubicBezTo>
                    <a:pt x="561" y="2284"/>
                    <a:pt x="569" y="2318"/>
                    <a:pt x="577" y="2345"/>
                  </a:cubicBezTo>
                  <a:cubicBezTo>
                    <a:pt x="677" y="2476"/>
                    <a:pt x="838" y="2553"/>
                    <a:pt x="999" y="2553"/>
                  </a:cubicBezTo>
                  <a:cubicBezTo>
                    <a:pt x="1053" y="2610"/>
                    <a:pt x="1130" y="2637"/>
                    <a:pt x="1207" y="2637"/>
                  </a:cubicBezTo>
                  <a:cubicBezTo>
                    <a:pt x="1191" y="2580"/>
                    <a:pt x="1138" y="2537"/>
                    <a:pt x="1080" y="2537"/>
                  </a:cubicBezTo>
                  <a:cubicBezTo>
                    <a:pt x="1092" y="2415"/>
                    <a:pt x="1011" y="2361"/>
                    <a:pt x="915" y="2318"/>
                  </a:cubicBezTo>
                  <a:cubicBezTo>
                    <a:pt x="876" y="2299"/>
                    <a:pt x="838" y="2272"/>
                    <a:pt x="800" y="2253"/>
                  </a:cubicBezTo>
                  <a:lnTo>
                    <a:pt x="788" y="2249"/>
                  </a:lnTo>
                  <a:cubicBezTo>
                    <a:pt x="764" y="2208"/>
                    <a:pt x="719" y="2183"/>
                    <a:pt x="672" y="2183"/>
                  </a:cubicBezTo>
                  <a:cubicBezTo>
                    <a:pt x="666" y="2183"/>
                    <a:pt x="660" y="2183"/>
                    <a:pt x="654" y="2184"/>
                  </a:cubicBezTo>
                  <a:cubicBezTo>
                    <a:pt x="650" y="2188"/>
                    <a:pt x="638" y="2188"/>
                    <a:pt x="634" y="2192"/>
                  </a:cubicBezTo>
                  <a:cubicBezTo>
                    <a:pt x="654" y="2138"/>
                    <a:pt x="654" y="2080"/>
                    <a:pt x="630" y="2030"/>
                  </a:cubicBezTo>
                  <a:cubicBezTo>
                    <a:pt x="615" y="2000"/>
                    <a:pt x="600" y="1973"/>
                    <a:pt x="592" y="1938"/>
                  </a:cubicBezTo>
                  <a:cubicBezTo>
                    <a:pt x="592" y="1938"/>
                    <a:pt x="592" y="1934"/>
                    <a:pt x="588" y="1934"/>
                  </a:cubicBezTo>
                  <a:cubicBezTo>
                    <a:pt x="611" y="1907"/>
                    <a:pt x="634" y="1888"/>
                    <a:pt x="657" y="1865"/>
                  </a:cubicBezTo>
                  <a:cubicBezTo>
                    <a:pt x="673" y="1873"/>
                    <a:pt x="690" y="1877"/>
                    <a:pt x="707" y="1877"/>
                  </a:cubicBezTo>
                  <a:cubicBezTo>
                    <a:pt x="732" y="1877"/>
                    <a:pt x="757" y="1868"/>
                    <a:pt x="773" y="1850"/>
                  </a:cubicBezTo>
                  <a:lnTo>
                    <a:pt x="773" y="1850"/>
                  </a:lnTo>
                  <a:lnTo>
                    <a:pt x="765" y="1880"/>
                  </a:lnTo>
                  <a:lnTo>
                    <a:pt x="807" y="1934"/>
                  </a:lnTo>
                  <a:cubicBezTo>
                    <a:pt x="838" y="1965"/>
                    <a:pt x="869" y="2000"/>
                    <a:pt x="903" y="2030"/>
                  </a:cubicBezTo>
                  <a:cubicBezTo>
                    <a:pt x="896" y="2049"/>
                    <a:pt x="888" y="2073"/>
                    <a:pt x="888" y="2096"/>
                  </a:cubicBezTo>
                  <a:cubicBezTo>
                    <a:pt x="980" y="2330"/>
                    <a:pt x="1203" y="2376"/>
                    <a:pt x="1407" y="2445"/>
                  </a:cubicBezTo>
                  <a:lnTo>
                    <a:pt x="1491" y="2464"/>
                  </a:lnTo>
                  <a:cubicBezTo>
                    <a:pt x="1509" y="2476"/>
                    <a:pt x="1529" y="2481"/>
                    <a:pt x="1549" y="2481"/>
                  </a:cubicBezTo>
                  <a:cubicBezTo>
                    <a:pt x="1585" y="2481"/>
                    <a:pt x="1620" y="2465"/>
                    <a:pt x="1645" y="2438"/>
                  </a:cubicBezTo>
                  <a:cubicBezTo>
                    <a:pt x="1549" y="2119"/>
                    <a:pt x="1387" y="1861"/>
                    <a:pt x="1003" y="1861"/>
                  </a:cubicBezTo>
                  <a:cubicBezTo>
                    <a:pt x="980" y="1838"/>
                    <a:pt x="953" y="1823"/>
                    <a:pt x="923" y="1811"/>
                  </a:cubicBezTo>
                  <a:cubicBezTo>
                    <a:pt x="905" y="1805"/>
                    <a:pt x="887" y="1803"/>
                    <a:pt x="869" y="1803"/>
                  </a:cubicBezTo>
                  <a:cubicBezTo>
                    <a:pt x="851" y="1803"/>
                    <a:pt x="834" y="1805"/>
                    <a:pt x="819" y="1811"/>
                  </a:cubicBezTo>
                  <a:cubicBezTo>
                    <a:pt x="830" y="1788"/>
                    <a:pt x="826" y="1754"/>
                    <a:pt x="811" y="1734"/>
                  </a:cubicBezTo>
                  <a:cubicBezTo>
                    <a:pt x="788" y="1723"/>
                    <a:pt x="765" y="1711"/>
                    <a:pt x="734" y="1711"/>
                  </a:cubicBezTo>
                  <a:cubicBezTo>
                    <a:pt x="550" y="1631"/>
                    <a:pt x="342" y="1573"/>
                    <a:pt x="292" y="1331"/>
                  </a:cubicBezTo>
                  <a:cubicBezTo>
                    <a:pt x="327" y="1150"/>
                    <a:pt x="285" y="977"/>
                    <a:pt x="215" y="808"/>
                  </a:cubicBezTo>
                  <a:cubicBezTo>
                    <a:pt x="235" y="793"/>
                    <a:pt x="242" y="770"/>
                    <a:pt x="231" y="751"/>
                  </a:cubicBezTo>
                  <a:lnTo>
                    <a:pt x="227" y="751"/>
                  </a:lnTo>
                  <a:cubicBezTo>
                    <a:pt x="273" y="731"/>
                    <a:pt x="308" y="685"/>
                    <a:pt x="308" y="632"/>
                  </a:cubicBezTo>
                  <a:cubicBezTo>
                    <a:pt x="584" y="351"/>
                    <a:pt x="976" y="347"/>
                    <a:pt x="1322" y="236"/>
                  </a:cubicBezTo>
                  <a:lnTo>
                    <a:pt x="1418" y="224"/>
                  </a:lnTo>
                  <a:cubicBezTo>
                    <a:pt x="1945" y="366"/>
                    <a:pt x="2517" y="263"/>
                    <a:pt x="3017" y="539"/>
                  </a:cubicBezTo>
                  <a:cubicBezTo>
                    <a:pt x="3020" y="578"/>
                    <a:pt x="3052" y="610"/>
                    <a:pt x="3095" y="610"/>
                  </a:cubicBezTo>
                  <a:cubicBezTo>
                    <a:pt x="3100" y="610"/>
                    <a:pt x="3104" y="609"/>
                    <a:pt x="3109" y="608"/>
                  </a:cubicBezTo>
                  <a:lnTo>
                    <a:pt x="3113" y="608"/>
                  </a:lnTo>
                  <a:cubicBezTo>
                    <a:pt x="3228" y="716"/>
                    <a:pt x="3420" y="689"/>
                    <a:pt x="3512" y="843"/>
                  </a:cubicBezTo>
                  <a:cubicBezTo>
                    <a:pt x="3574" y="920"/>
                    <a:pt x="3701" y="924"/>
                    <a:pt x="3731" y="1035"/>
                  </a:cubicBezTo>
                  <a:cubicBezTo>
                    <a:pt x="3693" y="1112"/>
                    <a:pt x="3743" y="1135"/>
                    <a:pt x="3804" y="1150"/>
                  </a:cubicBezTo>
                  <a:cubicBezTo>
                    <a:pt x="3878" y="1251"/>
                    <a:pt x="3949" y="1352"/>
                    <a:pt x="4046" y="1352"/>
                  </a:cubicBezTo>
                  <a:cubicBezTo>
                    <a:pt x="4097" y="1352"/>
                    <a:pt x="4155" y="1324"/>
                    <a:pt x="4223" y="1254"/>
                  </a:cubicBezTo>
                  <a:cubicBezTo>
                    <a:pt x="4454" y="1385"/>
                    <a:pt x="4588" y="1634"/>
                    <a:pt x="4834" y="1746"/>
                  </a:cubicBezTo>
                  <a:lnTo>
                    <a:pt x="5034" y="1842"/>
                  </a:lnTo>
                  <a:cubicBezTo>
                    <a:pt x="5034" y="1877"/>
                    <a:pt x="5038" y="1907"/>
                    <a:pt x="5038" y="1942"/>
                  </a:cubicBezTo>
                  <a:cubicBezTo>
                    <a:pt x="5203" y="2368"/>
                    <a:pt x="5534" y="2749"/>
                    <a:pt x="5438" y="3252"/>
                  </a:cubicBezTo>
                  <a:cubicBezTo>
                    <a:pt x="5126" y="3729"/>
                    <a:pt x="4646" y="3863"/>
                    <a:pt x="4120" y="3917"/>
                  </a:cubicBezTo>
                  <a:cubicBezTo>
                    <a:pt x="4104" y="3904"/>
                    <a:pt x="4083" y="3898"/>
                    <a:pt x="4062" y="3898"/>
                  </a:cubicBezTo>
                  <a:cubicBezTo>
                    <a:pt x="4053" y="3898"/>
                    <a:pt x="4044" y="3899"/>
                    <a:pt x="4035" y="3902"/>
                  </a:cubicBezTo>
                  <a:lnTo>
                    <a:pt x="3920" y="3882"/>
                  </a:lnTo>
                  <a:lnTo>
                    <a:pt x="3639" y="3859"/>
                  </a:lnTo>
                  <a:cubicBezTo>
                    <a:pt x="3604" y="3801"/>
                    <a:pt x="3543" y="3767"/>
                    <a:pt x="3481" y="3767"/>
                  </a:cubicBezTo>
                  <a:cubicBezTo>
                    <a:pt x="3461" y="3767"/>
                    <a:pt x="3440" y="3771"/>
                    <a:pt x="3420" y="3779"/>
                  </a:cubicBezTo>
                  <a:cubicBezTo>
                    <a:pt x="3375" y="3714"/>
                    <a:pt x="3319" y="3696"/>
                    <a:pt x="3257" y="3696"/>
                  </a:cubicBezTo>
                  <a:cubicBezTo>
                    <a:pt x="3220" y="3696"/>
                    <a:pt x="3180" y="3702"/>
                    <a:pt x="3140" y="3709"/>
                  </a:cubicBezTo>
                  <a:lnTo>
                    <a:pt x="2905" y="3567"/>
                  </a:lnTo>
                  <a:cubicBezTo>
                    <a:pt x="2736" y="3433"/>
                    <a:pt x="2533" y="3356"/>
                    <a:pt x="2314" y="3348"/>
                  </a:cubicBezTo>
                  <a:cubicBezTo>
                    <a:pt x="2182" y="3262"/>
                    <a:pt x="2038" y="3200"/>
                    <a:pt x="1870" y="3200"/>
                  </a:cubicBezTo>
                  <a:cubicBezTo>
                    <a:pt x="1851" y="3200"/>
                    <a:pt x="1833" y="3201"/>
                    <a:pt x="1814" y="3202"/>
                  </a:cubicBezTo>
                  <a:cubicBezTo>
                    <a:pt x="1849" y="3345"/>
                    <a:pt x="1926" y="3357"/>
                    <a:pt x="2007" y="3357"/>
                  </a:cubicBezTo>
                  <a:cubicBezTo>
                    <a:pt x="2024" y="3357"/>
                    <a:pt x="2041" y="3357"/>
                    <a:pt x="2058" y="3357"/>
                  </a:cubicBezTo>
                  <a:cubicBezTo>
                    <a:pt x="2076" y="3357"/>
                    <a:pt x="2093" y="3357"/>
                    <a:pt x="2110" y="3360"/>
                  </a:cubicBezTo>
                  <a:cubicBezTo>
                    <a:pt x="2148" y="3644"/>
                    <a:pt x="2437" y="3560"/>
                    <a:pt x="2590" y="3675"/>
                  </a:cubicBezTo>
                  <a:cubicBezTo>
                    <a:pt x="2698" y="3917"/>
                    <a:pt x="2948" y="3763"/>
                    <a:pt x="3109" y="3863"/>
                  </a:cubicBezTo>
                  <a:cubicBezTo>
                    <a:pt x="3339" y="3939"/>
                    <a:pt x="3556" y="4071"/>
                    <a:pt x="3802" y="4071"/>
                  </a:cubicBezTo>
                  <a:cubicBezTo>
                    <a:pt x="3843" y="4071"/>
                    <a:pt x="3885" y="4067"/>
                    <a:pt x="3927" y="4059"/>
                  </a:cubicBezTo>
                  <a:lnTo>
                    <a:pt x="4097" y="4086"/>
                  </a:lnTo>
                  <a:cubicBezTo>
                    <a:pt x="4174" y="4139"/>
                    <a:pt x="4250" y="4160"/>
                    <a:pt x="4325" y="4160"/>
                  </a:cubicBezTo>
                  <a:cubicBezTo>
                    <a:pt x="4439" y="4160"/>
                    <a:pt x="4550" y="4113"/>
                    <a:pt x="4661" y="4067"/>
                  </a:cubicBezTo>
                  <a:cubicBezTo>
                    <a:pt x="4665" y="4067"/>
                    <a:pt x="4668" y="4068"/>
                    <a:pt x="4672" y="4068"/>
                  </a:cubicBezTo>
                  <a:cubicBezTo>
                    <a:pt x="4697" y="4068"/>
                    <a:pt x="4725" y="4057"/>
                    <a:pt x="4742" y="4040"/>
                  </a:cubicBezTo>
                  <a:cubicBezTo>
                    <a:pt x="5146" y="3952"/>
                    <a:pt x="5499" y="3786"/>
                    <a:pt x="5668" y="3367"/>
                  </a:cubicBezTo>
                  <a:cubicBezTo>
                    <a:pt x="5718" y="3348"/>
                    <a:pt x="5741" y="3298"/>
                    <a:pt x="5730" y="3248"/>
                  </a:cubicBezTo>
                  <a:lnTo>
                    <a:pt x="5741" y="3148"/>
                  </a:lnTo>
                  <a:cubicBezTo>
                    <a:pt x="5757" y="3106"/>
                    <a:pt x="5737" y="3056"/>
                    <a:pt x="5691" y="3041"/>
                  </a:cubicBezTo>
                  <a:cubicBezTo>
                    <a:pt x="5687" y="3041"/>
                    <a:pt x="5684" y="3037"/>
                    <a:pt x="5672" y="3037"/>
                  </a:cubicBezTo>
                  <a:cubicBezTo>
                    <a:pt x="5707" y="2937"/>
                    <a:pt x="5787" y="2830"/>
                    <a:pt x="5660" y="2733"/>
                  </a:cubicBezTo>
                  <a:cubicBezTo>
                    <a:pt x="5564" y="2418"/>
                    <a:pt x="5422" y="2119"/>
                    <a:pt x="5242" y="1842"/>
                  </a:cubicBezTo>
                  <a:cubicBezTo>
                    <a:pt x="5172" y="1734"/>
                    <a:pt x="5092" y="1638"/>
                    <a:pt x="4965" y="1600"/>
                  </a:cubicBezTo>
                  <a:cubicBezTo>
                    <a:pt x="4723" y="1212"/>
                    <a:pt x="4427" y="881"/>
                    <a:pt x="3931" y="839"/>
                  </a:cubicBezTo>
                  <a:cubicBezTo>
                    <a:pt x="3804" y="812"/>
                    <a:pt x="3689" y="743"/>
                    <a:pt x="3612" y="635"/>
                  </a:cubicBezTo>
                  <a:cubicBezTo>
                    <a:pt x="3506" y="538"/>
                    <a:pt x="3431" y="369"/>
                    <a:pt x="3275" y="369"/>
                  </a:cubicBezTo>
                  <a:cubicBezTo>
                    <a:pt x="3234" y="369"/>
                    <a:pt x="3187" y="381"/>
                    <a:pt x="3132" y="409"/>
                  </a:cubicBezTo>
                  <a:cubicBezTo>
                    <a:pt x="3110" y="384"/>
                    <a:pt x="3088" y="361"/>
                    <a:pt x="3066" y="361"/>
                  </a:cubicBezTo>
                  <a:cubicBezTo>
                    <a:pt x="3050" y="361"/>
                    <a:pt x="3033" y="374"/>
                    <a:pt x="3017" y="409"/>
                  </a:cubicBezTo>
                  <a:cubicBezTo>
                    <a:pt x="2921" y="347"/>
                    <a:pt x="2878" y="236"/>
                    <a:pt x="2752" y="197"/>
                  </a:cubicBezTo>
                  <a:cubicBezTo>
                    <a:pt x="2320" y="66"/>
                    <a:pt x="1872" y="0"/>
                    <a:pt x="1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863762" y="1148217"/>
              <a:ext cx="8034" cy="8406"/>
            </a:xfrm>
            <a:custGeom>
              <a:avLst/>
              <a:gdLst/>
              <a:ahLst/>
              <a:cxnLst/>
              <a:rect l="l" t="t" r="r" b="b"/>
              <a:pathLst>
                <a:path w="259" h="271" extrusionOk="0">
                  <a:moveTo>
                    <a:pt x="216" y="0"/>
                  </a:moveTo>
                  <a:lnTo>
                    <a:pt x="216" y="0"/>
                  </a:lnTo>
                  <a:cubicBezTo>
                    <a:pt x="116" y="19"/>
                    <a:pt x="51" y="89"/>
                    <a:pt x="1" y="169"/>
                  </a:cubicBezTo>
                  <a:cubicBezTo>
                    <a:pt x="26" y="216"/>
                    <a:pt x="61" y="271"/>
                    <a:pt x="110" y="271"/>
                  </a:cubicBezTo>
                  <a:cubicBezTo>
                    <a:pt x="122" y="271"/>
                    <a:pt x="134" y="268"/>
                    <a:pt x="147" y="261"/>
                  </a:cubicBezTo>
                  <a:cubicBezTo>
                    <a:pt x="258" y="208"/>
                    <a:pt x="204" y="92"/>
                    <a:pt x="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1802498" y="1288427"/>
              <a:ext cx="9678" cy="6049"/>
            </a:xfrm>
            <a:custGeom>
              <a:avLst/>
              <a:gdLst/>
              <a:ahLst/>
              <a:cxnLst/>
              <a:rect l="l" t="t" r="r" b="b"/>
              <a:pathLst>
                <a:path w="312" h="195" extrusionOk="0">
                  <a:moveTo>
                    <a:pt x="164" y="0"/>
                  </a:moveTo>
                  <a:cubicBezTo>
                    <a:pt x="111" y="0"/>
                    <a:pt x="53" y="19"/>
                    <a:pt x="1" y="26"/>
                  </a:cubicBezTo>
                  <a:cubicBezTo>
                    <a:pt x="44" y="121"/>
                    <a:pt x="94" y="194"/>
                    <a:pt x="165" y="194"/>
                  </a:cubicBezTo>
                  <a:cubicBezTo>
                    <a:pt x="206" y="194"/>
                    <a:pt x="254" y="170"/>
                    <a:pt x="312" y="110"/>
                  </a:cubicBezTo>
                  <a:cubicBezTo>
                    <a:pt x="277" y="23"/>
                    <a:pt x="224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751377" y="1260726"/>
              <a:ext cx="5863" cy="7259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35" y="1"/>
                  </a:moveTo>
                  <a:cubicBezTo>
                    <a:pt x="23" y="58"/>
                    <a:pt x="15" y="120"/>
                    <a:pt x="0" y="177"/>
                  </a:cubicBezTo>
                  <a:cubicBezTo>
                    <a:pt x="32" y="218"/>
                    <a:pt x="55" y="234"/>
                    <a:pt x="73" y="234"/>
                  </a:cubicBezTo>
                  <a:cubicBezTo>
                    <a:pt x="108" y="234"/>
                    <a:pt x="120" y="172"/>
                    <a:pt x="138" y="131"/>
                  </a:cubicBezTo>
                  <a:cubicBezTo>
                    <a:pt x="188" y="20"/>
                    <a:pt x="119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881195" y="1198097"/>
              <a:ext cx="42808" cy="28228"/>
            </a:xfrm>
            <a:custGeom>
              <a:avLst/>
              <a:gdLst/>
              <a:ahLst/>
              <a:cxnLst/>
              <a:rect l="l" t="t" r="r" b="b"/>
              <a:pathLst>
                <a:path w="1380" h="910" extrusionOk="0">
                  <a:moveTo>
                    <a:pt x="94" y="1"/>
                  </a:moveTo>
                  <a:cubicBezTo>
                    <a:pt x="64" y="1"/>
                    <a:pt x="38" y="25"/>
                    <a:pt x="23" y="75"/>
                  </a:cubicBezTo>
                  <a:cubicBezTo>
                    <a:pt x="1" y="158"/>
                    <a:pt x="54" y="196"/>
                    <a:pt x="130" y="196"/>
                  </a:cubicBezTo>
                  <a:cubicBezTo>
                    <a:pt x="146" y="196"/>
                    <a:pt x="163" y="194"/>
                    <a:pt x="180" y="190"/>
                  </a:cubicBezTo>
                  <a:cubicBezTo>
                    <a:pt x="287" y="316"/>
                    <a:pt x="396" y="433"/>
                    <a:pt x="559" y="433"/>
                  </a:cubicBezTo>
                  <a:cubicBezTo>
                    <a:pt x="596" y="433"/>
                    <a:pt x="636" y="427"/>
                    <a:pt x="680" y="413"/>
                  </a:cubicBezTo>
                  <a:lnTo>
                    <a:pt x="768" y="513"/>
                  </a:lnTo>
                  <a:cubicBezTo>
                    <a:pt x="887" y="713"/>
                    <a:pt x="1072" y="832"/>
                    <a:pt x="1287" y="909"/>
                  </a:cubicBezTo>
                  <a:cubicBezTo>
                    <a:pt x="1345" y="890"/>
                    <a:pt x="1348" y="832"/>
                    <a:pt x="1379" y="794"/>
                  </a:cubicBezTo>
                  <a:cubicBezTo>
                    <a:pt x="1312" y="563"/>
                    <a:pt x="1192" y="398"/>
                    <a:pt x="948" y="398"/>
                  </a:cubicBezTo>
                  <a:cubicBezTo>
                    <a:pt x="927" y="398"/>
                    <a:pt x="906" y="399"/>
                    <a:pt x="884" y="402"/>
                  </a:cubicBezTo>
                  <a:cubicBezTo>
                    <a:pt x="832" y="373"/>
                    <a:pt x="788" y="310"/>
                    <a:pt x="720" y="310"/>
                  </a:cubicBezTo>
                  <a:cubicBezTo>
                    <a:pt x="707" y="310"/>
                    <a:pt x="694" y="313"/>
                    <a:pt x="680" y="317"/>
                  </a:cubicBezTo>
                  <a:cubicBezTo>
                    <a:pt x="557" y="160"/>
                    <a:pt x="322" y="217"/>
                    <a:pt x="188" y="79"/>
                  </a:cubicBezTo>
                  <a:cubicBezTo>
                    <a:pt x="160" y="28"/>
                    <a:pt x="126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611197" y="1326054"/>
              <a:ext cx="6452" cy="3319"/>
            </a:xfrm>
            <a:custGeom>
              <a:avLst/>
              <a:gdLst/>
              <a:ahLst/>
              <a:cxnLst/>
              <a:rect l="l" t="t" r="r" b="b"/>
              <a:pathLst>
                <a:path w="208" h="107" extrusionOk="0">
                  <a:moveTo>
                    <a:pt x="77" y="0"/>
                  </a:moveTo>
                  <a:cubicBezTo>
                    <a:pt x="35" y="12"/>
                    <a:pt x="0" y="39"/>
                    <a:pt x="4" y="100"/>
                  </a:cubicBezTo>
                  <a:cubicBezTo>
                    <a:pt x="11" y="99"/>
                    <a:pt x="18" y="99"/>
                    <a:pt x="25" y="99"/>
                  </a:cubicBezTo>
                  <a:cubicBezTo>
                    <a:pt x="55" y="99"/>
                    <a:pt x="87" y="107"/>
                    <a:pt x="118" y="107"/>
                  </a:cubicBezTo>
                  <a:cubicBezTo>
                    <a:pt x="152" y="107"/>
                    <a:pt x="184" y="96"/>
                    <a:pt x="208" y="50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820861" y="1160004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0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820861" y="1157305"/>
              <a:ext cx="5987" cy="4405"/>
            </a:xfrm>
            <a:custGeom>
              <a:avLst/>
              <a:gdLst/>
              <a:ahLst/>
              <a:cxnLst/>
              <a:rect l="l" t="t" r="r" b="b"/>
              <a:pathLst>
                <a:path w="193" h="142" extrusionOk="0">
                  <a:moveTo>
                    <a:pt x="88" y="1"/>
                  </a:moveTo>
                  <a:cubicBezTo>
                    <a:pt x="50" y="1"/>
                    <a:pt x="18" y="29"/>
                    <a:pt x="0" y="88"/>
                  </a:cubicBezTo>
                  <a:cubicBezTo>
                    <a:pt x="40" y="105"/>
                    <a:pt x="78" y="141"/>
                    <a:pt x="120" y="141"/>
                  </a:cubicBezTo>
                  <a:cubicBezTo>
                    <a:pt x="135" y="141"/>
                    <a:pt x="150" y="137"/>
                    <a:pt x="166" y="126"/>
                  </a:cubicBezTo>
                  <a:cubicBezTo>
                    <a:pt x="185" y="103"/>
                    <a:pt x="192" y="68"/>
                    <a:pt x="177" y="41"/>
                  </a:cubicBezTo>
                  <a:cubicBezTo>
                    <a:pt x="145" y="14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770795" y="1269908"/>
              <a:ext cx="6235" cy="6297"/>
            </a:xfrm>
            <a:custGeom>
              <a:avLst/>
              <a:gdLst/>
              <a:ahLst/>
              <a:cxnLst/>
              <a:rect l="l" t="t" r="r" b="b"/>
              <a:pathLst>
                <a:path w="201" h="203" extrusionOk="0">
                  <a:moveTo>
                    <a:pt x="0" y="0"/>
                  </a:moveTo>
                  <a:lnTo>
                    <a:pt x="0" y="200"/>
                  </a:lnTo>
                  <a:cubicBezTo>
                    <a:pt x="17" y="202"/>
                    <a:pt x="33" y="203"/>
                    <a:pt x="48" y="203"/>
                  </a:cubicBezTo>
                  <a:cubicBezTo>
                    <a:pt x="113" y="203"/>
                    <a:pt x="168" y="184"/>
                    <a:pt x="196" y="100"/>
                  </a:cubicBezTo>
                  <a:lnTo>
                    <a:pt x="200" y="89"/>
                  </a:lnTo>
                  <a:cubicBezTo>
                    <a:pt x="162" y="54"/>
                    <a:pt x="120" y="31"/>
                    <a:pt x="77" y="8"/>
                  </a:cubicBezTo>
                  <a:cubicBezTo>
                    <a:pt x="68" y="11"/>
                    <a:pt x="58" y="12"/>
                    <a:pt x="49" y="12"/>
                  </a:cubicBezTo>
                  <a:cubicBezTo>
                    <a:pt x="32" y="12"/>
                    <a:pt x="15" y="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752028" y="1297516"/>
              <a:ext cx="6514" cy="6638"/>
            </a:xfrm>
            <a:custGeom>
              <a:avLst/>
              <a:gdLst/>
              <a:ahLst/>
              <a:cxnLst/>
              <a:rect l="l" t="t" r="r" b="b"/>
              <a:pathLst>
                <a:path w="210" h="214" extrusionOk="0">
                  <a:moveTo>
                    <a:pt x="153" y="1"/>
                  </a:moveTo>
                  <a:cubicBezTo>
                    <a:pt x="1" y="1"/>
                    <a:pt x="116" y="140"/>
                    <a:pt x="98" y="213"/>
                  </a:cubicBezTo>
                  <a:cubicBezTo>
                    <a:pt x="190" y="175"/>
                    <a:pt x="202" y="94"/>
                    <a:pt x="210" y="6"/>
                  </a:cubicBezTo>
                  <a:cubicBezTo>
                    <a:pt x="187" y="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748492" y="1278966"/>
              <a:ext cx="27205" cy="13494"/>
            </a:xfrm>
            <a:custGeom>
              <a:avLst/>
              <a:gdLst/>
              <a:ahLst/>
              <a:cxnLst/>
              <a:rect l="l" t="t" r="r" b="b"/>
              <a:pathLst>
                <a:path w="877" h="435" extrusionOk="0">
                  <a:moveTo>
                    <a:pt x="1" y="0"/>
                  </a:moveTo>
                  <a:cubicBezTo>
                    <a:pt x="1" y="31"/>
                    <a:pt x="9" y="70"/>
                    <a:pt x="9" y="104"/>
                  </a:cubicBezTo>
                  <a:cubicBezTo>
                    <a:pt x="122" y="334"/>
                    <a:pt x="219" y="434"/>
                    <a:pt x="401" y="434"/>
                  </a:cubicBezTo>
                  <a:cubicBezTo>
                    <a:pt x="509" y="434"/>
                    <a:pt x="646" y="399"/>
                    <a:pt x="835" y="335"/>
                  </a:cubicBezTo>
                  <a:cubicBezTo>
                    <a:pt x="877" y="281"/>
                    <a:pt x="865" y="250"/>
                    <a:pt x="804" y="223"/>
                  </a:cubicBezTo>
                  <a:cubicBezTo>
                    <a:pt x="786" y="225"/>
                    <a:pt x="768" y="226"/>
                    <a:pt x="751" y="226"/>
                  </a:cubicBezTo>
                  <a:cubicBezTo>
                    <a:pt x="565" y="226"/>
                    <a:pt x="399" y="139"/>
                    <a:pt x="220" y="100"/>
                  </a:cubicBezTo>
                  <a:cubicBezTo>
                    <a:pt x="220" y="70"/>
                    <a:pt x="212" y="43"/>
                    <a:pt x="205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817511" y="1163354"/>
              <a:ext cx="3350" cy="2202"/>
            </a:xfrm>
            <a:custGeom>
              <a:avLst/>
              <a:gdLst/>
              <a:ahLst/>
              <a:cxnLst/>
              <a:rect l="l" t="t" r="r" b="b"/>
              <a:pathLst>
                <a:path w="108" h="71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23"/>
                    <a:pt x="31" y="69"/>
                    <a:pt x="51" y="69"/>
                  </a:cubicBezTo>
                  <a:cubicBezTo>
                    <a:pt x="54" y="70"/>
                    <a:pt x="58" y="70"/>
                    <a:pt x="61" y="70"/>
                  </a:cubicBezTo>
                  <a:cubicBezTo>
                    <a:pt x="92" y="70"/>
                    <a:pt x="107" y="39"/>
                    <a:pt x="97" y="4"/>
                  </a:cubicBezTo>
                  <a:cubicBezTo>
                    <a:pt x="62" y="4"/>
                    <a:pt x="35" y="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846608" y="1179205"/>
              <a:ext cx="1799" cy="2171"/>
            </a:xfrm>
            <a:custGeom>
              <a:avLst/>
              <a:gdLst/>
              <a:ahLst/>
              <a:cxnLst/>
              <a:rect l="l" t="t" r="r" b="b"/>
              <a:pathLst>
                <a:path w="58" h="70" extrusionOk="0">
                  <a:moveTo>
                    <a:pt x="27" y="0"/>
                  </a:moveTo>
                  <a:lnTo>
                    <a:pt x="0" y="35"/>
                  </a:lnTo>
                  <a:lnTo>
                    <a:pt x="43" y="69"/>
                  </a:lnTo>
                  <a:lnTo>
                    <a:pt x="58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867578" y="1191365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0"/>
                  </a:moveTo>
                  <a:lnTo>
                    <a:pt x="1" y="8"/>
                  </a:lnTo>
                  <a:lnTo>
                    <a:pt x="12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1865561" y="1189442"/>
              <a:ext cx="2047" cy="1706"/>
            </a:xfrm>
            <a:custGeom>
              <a:avLst/>
              <a:gdLst/>
              <a:ahLst/>
              <a:cxnLst/>
              <a:rect l="l" t="t" r="r" b="b"/>
              <a:pathLst>
                <a:path w="66" h="55" extrusionOk="0">
                  <a:moveTo>
                    <a:pt x="43" y="1"/>
                  </a:moveTo>
                  <a:cubicBezTo>
                    <a:pt x="34" y="1"/>
                    <a:pt x="20" y="7"/>
                    <a:pt x="0" y="24"/>
                  </a:cubicBezTo>
                  <a:lnTo>
                    <a:pt x="66" y="54"/>
                  </a:lnTo>
                  <a:cubicBezTo>
                    <a:pt x="63" y="3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1760434" y="1251203"/>
              <a:ext cx="12408" cy="13090"/>
            </a:xfrm>
            <a:custGeom>
              <a:avLst/>
              <a:gdLst/>
              <a:ahLst/>
              <a:cxnLst/>
              <a:rect l="l" t="t" r="r" b="b"/>
              <a:pathLst>
                <a:path w="400" h="422" extrusionOk="0">
                  <a:moveTo>
                    <a:pt x="135" y="0"/>
                  </a:moveTo>
                  <a:cubicBezTo>
                    <a:pt x="39" y="112"/>
                    <a:pt x="0" y="254"/>
                    <a:pt x="31" y="400"/>
                  </a:cubicBezTo>
                  <a:cubicBezTo>
                    <a:pt x="85" y="400"/>
                    <a:pt x="152" y="421"/>
                    <a:pt x="210" y="421"/>
                  </a:cubicBezTo>
                  <a:cubicBezTo>
                    <a:pt x="263" y="421"/>
                    <a:pt x="309" y="404"/>
                    <a:pt x="334" y="338"/>
                  </a:cubicBezTo>
                  <a:cubicBezTo>
                    <a:pt x="400" y="165"/>
                    <a:pt x="273" y="69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1702861" y="1207806"/>
              <a:ext cx="1675" cy="2171"/>
            </a:xfrm>
            <a:custGeom>
              <a:avLst/>
              <a:gdLst/>
              <a:ahLst/>
              <a:cxnLst/>
              <a:rect l="l" t="t" r="r" b="b"/>
              <a:pathLst>
                <a:path w="54" h="70" extrusionOk="0">
                  <a:moveTo>
                    <a:pt x="42" y="0"/>
                  </a:moveTo>
                  <a:cubicBezTo>
                    <a:pt x="27" y="8"/>
                    <a:pt x="8" y="12"/>
                    <a:pt x="4" y="20"/>
                  </a:cubicBezTo>
                  <a:cubicBezTo>
                    <a:pt x="0" y="50"/>
                    <a:pt x="12" y="70"/>
                    <a:pt x="50" y="70"/>
                  </a:cubicBezTo>
                  <a:cubicBezTo>
                    <a:pt x="54" y="47"/>
                    <a:pt x="50" y="27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1896178" y="1183734"/>
              <a:ext cx="1365" cy="1458"/>
            </a:xfrm>
            <a:custGeom>
              <a:avLst/>
              <a:gdLst/>
              <a:ahLst/>
              <a:cxnLst/>
              <a:rect l="l" t="t" r="r" b="b"/>
              <a:pathLst>
                <a:path w="44" h="47" extrusionOk="0">
                  <a:moveTo>
                    <a:pt x="43" y="0"/>
                  </a:moveTo>
                  <a:lnTo>
                    <a:pt x="1" y="46"/>
                  </a:lnTo>
                  <a:cubicBezTo>
                    <a:pt x="16" y="42"/>
                    <a:pt x="24" y="39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" name="Google Shape;93;p2"/>
          <p:cNvGrpSpPr/>
          <p:nvPr/>
        </p:nvGrpSpPr>
        <p:grpSpPr>
          <a:xfrm>
            <a:off x="8184868" y="551489"/>
            <a:ext cx="674757" cy="397733"/>
            <a:chOff x="3795502" y="869005"/>
            <a:chExt cx="583145" cy="343733"/>
          </a:xfrm>
        </p:grpSpPr>
        <p:sp>
          <p:nvSpPr>
            <p:cNvPr id="94" name="Google Shape;94;p2"/>
            <p:cNvSpPr/>
            <p:nvPr/>
          </p:nvSpPr>
          <p:spPr>
            <a:xfrm>
              <a:off x="3795502" y="869005"/>
              <a:ext cx="583145" cy="343733"/>
            </a:xfrm>
            <a:custGeom>
              <a:avLst/>
              <a:gdLst/>
              <a:ahLst/>
              <a:cxnLst/>
              <a:rect l="l" t="t" r="r" b="b"/>
              <a:pathLst>
                <a:path w="18799" h="11081" extrusionOk="0">
                  <a:moveTo>
                    <a:pt x="18198" y="1151"/>
                  </a:moveTo>
                  <a:cubicBezTo>
                    <a:pt x="18222" y="1151"/>
                    <a:pt x="18248" y="1157"/>
                    <a:pt x="18276" y="1174"/>
                  </a:cubicBezTo>
                  <a:cubicBezTo>
                    <a:pt x="18253" y="1181"/>
                    <a:pt x="18241" y="1189"/>
                    <a:pt x="18238" y="1193"/>
                  </a:cubicBezTo>
                  <a:cubicBezTo>
                    <a:pt x="18045" y="1331"/>
                    <a:pt x="18011" y="1554"/>
                    <a:pt x="17949" y="1754"/>
                  </a:cubicBezTo>
                  <a:cubicBezTo>
                    <a:pt x="17949" y="1827"/>
                    <a:pt x="17946" y="1892"/>
                    <a:pt x="17934" y="1965"/>
                  </a:cubicBezTo>
                  <a:cubicBezTo>
                    <a:pt x="17830" y="2104"/>
                    <a:pt x="17773" y="2273"/>
                    <a:pt x="17696" y="2430"/>
                  </a:cubicBezTo>
                  <a:cubicBezTo>
                    <a:pt x="17212" y="3003"/>
                    <a:pt x="16704" y="3564"/>
                    <a:pt x="16309" y="4206"/>
                  </a:cubicBezTo>
                  <a:cubicBezTo>
                    <a:pt x="16109" y="4517"/>
                    <a:pt x="15890" y="4809"/>
                    <a:pt x="15644" y="5089"/>
                  </a:cubicBezTo>
                  <a:cubicBezTo>
                    <a:pt x="15179" y="5635"/>
                    <a:pt x="14699" y="6173"/>
                    <a:pt x="14272" y="6753"/>
                  </a:cubicBezTo>
                  <a:cubicBezTo>
                    <a:pt x="13953" y="7184"/>
                    <a:pt x="13696" y="7656"/>
                    <a:pt x="13277" y="8002"/>
                  </a:cubicBezTo>
                  <a:cubicBezTo>
                    <a:pt x="13204" y="8017"/>
                    <a:pt x="13138" y="8052"/>
                    <a:pt x="13088" y="8106"/>
                  </a:cubicBezTo>
                  <a:cubicBezTo>
                    <a:pt x="13092" y="8098"/>
                    <a:pt x="13092" y="8090"/>
                    <a:pt x="13096" y="8087"/>
                  </a:cubicBezTo>
                  <a:cubicBezTo>
                    <a:pt x="13119" y="8029"/>
                    <a:pt x="13104" y="7964"/>
                    <a:pt x="13069" y="7914"/>
                  </a:cubicBezTo>
                  <a:lnTo>
                    <a:pt x="13069" y="7914"/>
                  </a:lnTo>
                  <a:cubicBezTo>
                    <a:pt x="13072" y="7914"/>
                    <a:pt x="13075" y="7914"/>
                    <a:pt x="13078" y="7914"/>
                  </a:cubicBezTo>
                  <a:cubicBezTo>
                    <a:pt x="13102" y="7914"/>
                    <a:pt x="13129" y="7900"/>
                    <a:pt x="13146" y="7879"/>
                  </a:cubicBezTo>
                  <a:cubicBezTo>
                    <a:pt x="13277" y="7552"/>
                    <a:pt x="13434" y="7230"/>
                    <a:pt x="13438" y="6865"/>
                  </a:cubicBezTo>
                  <a:cubicBezTo>
                    <a:pt x="13457" y="6842"/>
                    <a:pt x="13469" y="6819"/>
                    <a:pt x="13473" y="6788"/>
                  </a:cubicBezTo>
                  <a:lnTo>
                    <a:pt x="13738" y="6457"/>
                  </a:lnTo>
                  <a:cubicBezTo>
                    <a:pt x="13726" y="6442"/>
                    <a:pt x="13723" y="6427"/>
                    <a:pt x="13726" y="6407"/>
                  </a:cubicBezTo>
                  <a:lnTo>
                    <a:pt x="13726" y="6407"/>
                  </a:lnTo>
                  <a:cubicBezTo>
                    <a:pt x="13730" y="6423"/>
                    <a:pt x="13738" y="6442"/>
                    <a:pt x="13738" y="6457"/>
                  </a:cubicBezTo>
                  <a:cubicBezTo>
                    <a:pt x="13757" y="6434"/>
                    <a:pt x="13761" y="6404"/>
                    <a:pt x="13749" y="6377"/>
                  </a:cubicBezTo>
                  <a:cubicBezTo>
                    <a:pt x="13880" y="6304"/>
                    <a:pt x="13992" y="6204"/>
                    <a:pt x="14068" y="6077"/>
                  </a:cubicBezTo>
                  <a:cubicBezTo>
                    <a:pt x="14322" y="5789"/>
                    <a:pt x="14583" y="5504"/>
                    <a:pt x="14764" y="5158"/>
                  </a:cubicBezTo>
                  <a:cubicBezTo>
                    <a:pt x="15056" y="4843"/>
                    <a:pt x="15398" y="4559"/>
                    <a:pt x="15575" y="4152"/>
                  </a:cubicBezTo>
                  <a:lnTo>
                    <a:pt x="15575" y="4144"/>
                  </a:lnTo>
                  <a:cubicBezTo>
                    <a:pt x="15671" y="4113"/>
                    <a:pt x="15740" y="4036"/>
                    <a:pt x="15763" y="3940"/>
                  </a:cubicBezTo>
                  <a:lnTo>
                    <a:pt x="15774" y="3929"/>
                  </a:lnTo>
                  <a:cubicBezTo>
                    <a:pt x="15851" y="3906"/>
                    <a:pt x="15901" y="3840"/>
                    <a:pt x="15913" y="3756"/>
                  </a:cubicBezTo>
                  <a:lnTo>
                    <a:pt x="17312" y="1942"/>
                  </a:lnTo>
                  <a:cubicBezTo>
                    <a:pt x="17550" y="1758"/>
                    <a:pt x="17715" y="1504"/>
                    <a:pt x="17880" y="1258"/>
                  </a:cubicBezTo>
                  <a:cubicBezTo>
                    <a:pt x="17888" y="1258"/>
                    <a:pt x="17892" y="1262"/>
                    <a:pt x="17896" y="1262"/>
                  </a:cubicBezTo>
                  <a:cubicBezTo>
                    <a:pt x="17902" y="1263"/>
                    <a:pt x="17908" y="1263"/>
                    <a:pt x="17914" y="1263"/>
                  </a:cubicBezTo>
                  <a:cubicBezTo>
                    <a:pt x="18015" y="1263"/>
                    <a:pt x="18095" y="1151"/>
                    <a:pt x="18198" y="1151"/>
                  </a:cubicBezTo>
                  <a:close/>
                  <a:moveTo>
                    <a:pt x="10303" y="10223"/>
                  </a:moveTo>
                  <a:cubicBezTo>
                    <a:pt x="10314" y="10246"/>
                    <a:pt x="10322" y="10269"/>
                    <a:pt x="10341" y="10288"/>
                  </a:cubicBezTo>
                  <a:cubicBezTo>
                    <a:pt x="10322" y="10296"/>
                    <a:pt x="10303" y="10304"/>
                    <a:pt x="10295" y="10323"/>
                  </a:cubicBezTo>
                  <a:lnTo>
                    <a:pt x="10210" y="10319"/>
                  </a:lnTo>
                  <a:cubicBezTo>
                    <a:pt x="10249" y="10296"/>
                    <a:pt x="10280" y="10261"/>
                    <a:pt x="10303" y="10223"/>
                  </a:cubicBezTo>
                  <a:close/>
                  <a:moveTo>
                    <a:pt x="5284" y="1619"/>
                  </a:moveTo>
                  <a:lnTo>
                    <a:pt x="5326" y="1627"/>
                  </a:lnTo>
                  <a:lnTo>
                    <a:pt x="5369" y="1627"/>
                  </a:lnTo>
                  <a:lnTo>
                    <a:pt x="5445" y="1712"/>
                  </a:lnTo>
                  <a:cubicBezTo>
                    <a:pt x="5442" y="1723"/>
                    <a:pt x="5438" y="1739"/>
                    <a:pt x="5438" y="1758"/>
                  </a:cubicBezTo>
                  <a:cubicBezTo>
                    <a:pt x="5449" y="2023"/>
                    <a:pt x="5538" y="2234"/>
                    <a:pt x="5841" y="2277"/>
                  </a:cubicBezTo>
                  <a:cubicBezTo>
                    <a:pt x="5845" y="2277"/>
                    <a:pt x="5853" y="2273"/>
                    <a:pt x="5860" y="2269"/>
                  </a:cubicBezTo>
                  <a:cubicBezTo>
                    <a:pt x="5949" y="2599"/>
                    <a:pt x="6245" y="2772"/>
                    <a:pt x="6448" y="3007"/>
                  </a:cubicBezTo>
                  <a:cubicBezTo>
                    <a:pt x="6448" y="3007"/>
                    <a:pt x="6448" y="3010"/>
                    <a:pt x="6445" y="3010"/>
                  </a:cubicBezTo>
                  <a:cubicBezTo>
                    <a:pt x="6456" y="3241"/>
                    <a:pt x="6652" y="3333"/>
                    <a:pt x="6794" y="3468"/>
                  </a:cubicBezTo>
                  <a:lnTo>
                    <a:pt x="6898" y="3541"/>
                  </a:lnTo>
                  <a:cubicBezTo>
                    <a:pt x="6929" y="3564"/>
                    <a:pt x="6963" y="3583"/>
                    <a:pt x="7002" y="3598"/>
                  </a:cubicBezTo>
                  <a:cubicBezTo>
                    <a:pt x="7013" y="3606"/>
                    <a:pt x="7025" y="3614"/>
                    <a:pt x="7036" y="3621"/>
                  </a:cubicBezTo>
                  <a:cubicBezTo>
                    <a:pt x="7059" y="3660"/>
                    <a:pt x="7094" y="3691"/>
                    <a:pt x="7132" y="3710"/>
                  </a:cubicBezTo>
                  <a:cubicBezTo>
                    <a:pt x="7148" y="3729"/>
                    <a:pt x="7159" y="3748"/>
                    <a:pt x="7175" y="3760"/>
                  </a:cubicBezTo>
                  <a:cubicBezTo>
                    <a:pt x="7205" y="3787"/>
                    <a:pt x="7236" y="3806"/>
                    <a:pt x="7271" y="3817"/>
                  </a:cubicBezTo>
                  <a:cubicBezTo>
                    <a:pt x="7574" y="4140"/>
                    <a:pt x="7920" y="4394"/>
                    <a:pt x="8347" y="4528"/>
                  </a:cubicBezTo>
                  <a:cubicBezTo>
                    <a:pt x="8358" y="4555"/>
                    <a:pt x="8370" y="4574"/>
                    <a:pt x="8385" y="4594"/>
                  </a:cubicBezTo>
                  <a:cubicBezTo>
                    <a:pt x="8416" y="4624"/>
                    <a:pt x="8454" y="4651"/>
                    <a:pt x="8493" y="4674"/>
                  </a:cubicBezTo>
                  <a:cubicBezTo>
                    <a:pt x="8516" y="4678"/>
                    <a:pt x="8539" y="4682"/>
                    <a:pt x="8562" y="4682"/>
                  </a:cubicBezTo>
                  <a:cubicBezTo>
                    <a:pt x="8668" y="4781"/>
                    <a:pt x="8781" y="4855"/>
                    <a:pt x="8932" y="4855"/>
                  </a:cubicBezTo>
                  <a:cubicBezTo>
                    <a:pt x="8939" y="4855"/>
                    <a:pt x="8946" y="4855"/>
                    <a:pt x="8954" y="4855"/>
                  </a:cubicBezTo>
                  <a:cubicBezTo>
                    <a:pt x="8973" y="4905"/>
                    <a:pt x="8996" y="4947"/>
                    <a:pt x="9023" y="4997"/>
                  </a:cubicBezTo>
                  <a:cubicBezTo>
                    <a:pt x="9630" y="5374"/>
                    <a:pt x="10337" y="5381"/>
                    <a:pt x="11010" y="5489"/>
                  </a:cubicBezTo>
                  <a:cubicBezTo>
                    <a:pt x="11259" y="5489"/>
                    <a:pt x="11501" y="5477"/>
                    <a:pt x="11751" y="5451"/>
                  </a:cubicBezTo>
                  <a:cubicBezTo>
                    <a:pt x="12285" y="5439"/>
                    <a:pt x="12808" y="5347"/>
                    <a:pt x="13319" y="5182"/>
                  </a:cubicBezTo>
                  <a:cubicBezTo>
                    <a:pt x="13415" y="5162"/>
                    <a:pt x="13515" y="5139"/>
                    <a:pt x="13611" y="5116"/>
                  </a:cubicBezTo>
                  <a:cubicBezTo>
                    <a:pt x="13634" y="5101"/>
                    <a:pt x="13661" y="5078"/>
                    <a:pt x="13669" y="5055"/>
                  </a:cubicBezTo>
                  <a:cubicBezTo>
                    <a:pt x="13749" y="5112"/>
                    <a:pt x="13827" y="5132"/>
                    <a:pt x="13903" y="5132"/>
                  </a:cubicBezTo>
                  <a:cubicBezTo>
                    <a:pt x="14044" y="5132"/>
                    <a:pt x="14181" y="5062"/>
                    <a:pt x="14318" y="5020"/>
                  </a:cubicBezTo>
                  <a:cubicBezTo>
                    <a:pt x="14360" y="4997"/>
                    <a:pt x="14391" y="4947"/>
                    <a:pt x="14391" y="4901"/>
                  </a:cubicBezTo>
                  <a:cubicBezTo>
                    <a:pt x="14380" y="4882"/>
                    <a:pt x="14372" y="4866"/>
                    <a:pt x="14360" y="4851"/>
                  </a:cubicBezTo>
                  <a:lnTo>
                    <a:pt x="14376" y="4843"/>
                  </a:lnTo>
                  <a:cubicBezTo>
                    <a:pt x="14383" y="4844"/>
                    <a:pt x="14390" y="4844"/>
                    <a:pt x="14396" y="4844"/>
                  </a:cubicBezTo>
                  <a:cubicBezTo>
                    <a:pt x="14500" y="4844"/>
                    <a:pt x="14574" y="4765"/>
                    <a:pt x="14664" y="4736"/>
                  </a:cubicBezTo>
                  <a:lnTo>
                    <a:pt x="14706" y="4755"/>
                  </a:lnTo>
                  <a:lnTo>
                    <a:pt x="14756" y="4751"/>
                  </a:lnTo>
                  <a:lnTo>
                    <a:pt x="14756" y="4751"/>
                  </a:lnTo>
                  <a:cubicBezTo>
                    <a:pt x="14795" y="4866"/>
                    <a:pt x="14725" y="4951"/>
                    <a:pt x="14672" y="5043"/>
                  </a:cubicBezTo>
                  <a:lnTo>
                    <a:pt x="14572" y="5043"/>
                  </a:lnTo>
                  <a:lnTo>
                    <a:pt x="14564" y="5047"/>
                  </a:lnTo>
                  <a:lnTo>
                    <a:pt x="14472" y="5143"/>
                  </a:lnTo>
                  <a:lnTo>
                    <a:pt x="14468" y="5151"/>
                  </a:lnTo>
                  <a:cubicBezTo>
                    <a:pt x="14433" y="5182"/>
                    <a:pt x="14399" y="5216"/>
                    <a:pt x="14368" y="5247"/>
                  </a:cubicBezTo>
                  <a:cubicBezTo>
                    <a:pt x="14295" y="5347"/>
                    <a:pt x="14226" y="5451"/>
                    <a:pt x="14168" y="5558"/>
                  </a:cubicBezTo>
                  <a:cubicBezTo>
                    <a:pt x="14176" y="5731"/>
                    <a:pt x="13995" y="5793"/>
                    <a:pt x="13949" y="5931"/>
                  </a:cubicBezTo>
                  <a:cubicBezTo>
                    <a:pt x="13855" y="5996"/>
                    <a:pt x="13832" y="6151"/>
                    <a:pt x="13690" y="6151"/>
                  </a:cubicBezTo>
                  <a:cubicBezTo>
                    <a:pt x="13682" y="6151"/>
                    <a:pt x="13674" y="6151"/>
                    <a:pt x="13665" y="6150"/>
                  </a:cubicBezTo>
                  <a:cubicBezTo>
                    <a:pt x="13623" y="6125"/>
                    <a:pt x="13589" y="6115"/>
                    <a:pt x="13562" y="6115"/>
                  </a:cubicBezTo>
                  <a:cubicBezTo>
                    <a:pt x="13466" y="6115"/>
                    <a:pt x="13444" y="6239"/>
                    <a:pt x="13396" y="6307"/>
                  </a:cubicBezTo>
                  <a:cubicBezTo>
                    <a:pt x="13215" y="6546"/>
                    <a:pt x="13015" y="6772"/>
                    <a:pt x="12708" y="6842"/>
                  </a:cubicBezTo>
                  <a:cubicBezTo>
                    <a:pt x="12593" y="6868"/>
                    <a:pt x="12508" y="6888"/>
                    <a:pt x="12566" y="7018"/>
                  </a:cubicBezTo>
                  <a:cubicBezTo>
                    <a:pt x="12598" y="7088"/>
                    <a:pt x="12654" y="7140"/>
                    <a:pt x="12729" y="7140"/>
                  </a:cubicBezTo>
                  <a:cubicBezTo>
                    <a:pt x="12753" y="7140"/>
                    <a:pt x="12780" y="7134"/>
                    <a:pt x="12808" y="7122"/>
                  </a:cubicBezTo>
                  <a:cubicBezTo>
                    <a:pt x="12950" y="7064"/>
                    <a:pt x="13085" y="6999"/>
                    <a:pt x="13165" y="6865"/>
                  </a:cubicBezTo>
                  <a:cubicBezTo>
                    <a:pt x="13277" y="6899"/>
                    <a:pt x="13269" y="6976"/>
                    <a:pt x="13238" y="7061"/>
                  </a:cubicBezTo>
                  <a:lnTo>
                    <a:pt x="13165" y="7176"/>
                  </a:lnTo>
                  <a:cubicBezTo>
                    <a:pt x="13161" y="7391"/>
                    <a:pt x="13031" y="7572"/>
                    <a:pt x="12973" y="7771"/>
                  </a:cubicBezTo>
                  <a:lnTo>
                    <a:pt x="12720" y="8267"/>
                  </a:lnTo>
                  <a:cubicBezTo>
                    <a:pt x="12562" y="8402"/>
                    <a:pt x="12504" y="8632"/>
                    <a:pt x="12320" y="8744"/>
                  </a:cubicBezTo>
                  <a:cubicBezTo>
                    <a:pt x="12293" y="8751"/>
                    <a:pt x="12262" y="8763"/>
                    <a:pt x="12232" y="8782"/>
                  </a:cubicBezTo>
                  <a:lnTo>
                    <a:pt x="12032" y="8901"/>
                  </a:lnTo>
                  <a:cubicBezTo>
                    <a:pt x="11978" y="8963"/>
                    <a:pt x="11843" y="8936"/>
                    <a:pt x="11817" y="9028"/>
                  </a:cubicBezTo>
                  <a:cubicBezTo>
                    <a:pt x="11651" y="9051"/>
                    <a:pt x="11513" y="9136"/>
                    <a:pt x="11382" y="9232"/>
                  </a:cubicBezTo>
                  <a:cubicBezTo>
                    <a:pt x="11378" y="9239"/>
                    <a:pt x="11370" y="9244"/>
                    <a:pt x="11363" y="9250"/>
                  </a:cubicBezTo>
                  <a:lnTo>
                    <a:pt x="11363" y="9250"/>
                  </a:lnTo>
                  <a:cubicBezTo>
                    <a:pt x="11425" y="9185"/>
                    <a:pt x="11491" y="9122"/>
                    <a:pt x="11509" y="9032"/>
                  </a:cubicBezTo>
                  <a:cubicBezTo>
                    <a:pt x="11517" y="9036"/>
                    <a:pt x="11532" y="9036"/>
                    <a:pt x="11544" y="9040"/>
                  </a:cubicBezTo>
                  <a:cubicBezTo>
                    <a:pt x="11705" y="9032"/>
                    <a:pt x="11774" y="8924"/>
                    <a:pt x="11813" y="8786"/>
                  </a:cubicBezTo>
                  <a:cubicBezTo>
                    <a:pt x="11997" y="8575"/>
                    <a:pt x="12239" y="8394"/>
                    <a:pt x="12235" y="8029"/>
                  </a:cubicBezTo>
                  <a:lnTo>
                    <a:pt x="12235" y="8029"/>
                  </a:lnTo>
                  <a:lnTo>
                    <a:pt x="11325" y="8901"/>
                  </a:lnTo>
                  <a:cubicBezTo>
                    <a:pt x="11067" y="9047"/>
                    <a:pt x="10833" y="9212"/>
                    <a:pt x="10718" y="9508"/>
                  </a:cubicBezTo>
                  <a:cubicBezTo>
                    <a:pt x="10691" y="9507"/>
                    <a:pt x="10665" y="9507"/>
                    <a:pt x="10639" y="9507"/>
                  </a:cubicBezTo>
                  <a:cubicBezTo>
                    <a:pt x="10465" y="9507"/>
                    <a:pt x="10305" y="9537"/>
                    <a:pt x="10191" y="9700"/>
                  </a:cubicBezTo>
                  <a:cubicBezTo>
                    <a:pt x="10091" y="9747"/>
                    <a:pt x="10026" y="9804"/>
                    <a:pt x="10114" y="9920"/>
                  </a:cubicBezTo>
                  <a:cubicBezTo>
                    <a:pt x="10110" y="9954"/>
                    <a:pt x="10110" y="9981"/>
                    <a:pt x="10114" y="10016"/>
                  </a:cubicBezTo>
                  <a:lnTo>
                    <a:pt x="10007" y="10112"/>
                  </a:lnTo>
                  <a:cubicBezTo>
                    <a:pt x="9895" y="10150"/>
                    <a:pt x="9768" y="10165"/>
                    <a:pt x="9680" y="10227"/>
                  </a:cubicBezTo>
                  <a:cubicBezTo>
                    <a:pt x="9000" y="10707"/>
                    <a:pt x="8224" y="10815"/>
                    <a:pt x="7428" y="10842"/>
                  </a:cubicBezTo>
                  <a:cubicBezTo>
                    <a:pt x="7361" y="10844"/>
                    <a:pt x="7294" y="10845"/>
                    <a:pt x="7227" y="10845"/>
                  </a:cubicBezTo>
                  <a:cubicBezTo>
                    <a:pt x="6120" y="10845"/>
                    <a:pt x="5093" y="10516"/>
                    <a:pt x="4158" y="9900"/>
                  </a:cubicBezTo>
                  <a:cubicBezTo>
                    <a:pt x="4120" y="9877"/>
                    <a:pt x="4081" y="9854"/>
                    <a:pt x="4047" y="9827"/>
                  </a:cubicBezTo>
                  <a:lnTo>
                    <a:pt x="4039" y="9823"/>
                  </a:lnTo>
                  <a:cubicBezTo>
                    <a:pt x="4001" y="9674"/>
                    <a:pt x="3874" y="9612"/>
                    <a:pt x="3759" y="9539"/>
                  </a:cubicBezTo>
                  <a:cubicBezTo>
                    <a:pt x="3390" y="9378"/>
                    <a:pt x="3155" y="9001"/>
                    <a:pt x="2740" y="8917"/>
                  </a:cubicBezTo>
                  <a:cubicBezTo>
                    <a:pt x="2494" y="8767"/>
                    <a:pt x="2241" y="8613"/>
                    <a:pt x="2041" y="8402"/>
                  </a:cubicBezTo>
                  <a:cubicBezTo>
                    <a:pt x="1949" y="8202"/>
                    <a:pt x="1780" y="8056"/>
                    <a:pt x="1641" y="7894"/>
                  </a:cubicBezTo>
                  <a:cubicBezTo>
                    <a:pt x="1388" y="7606"/>
                    <a:pt x="1099" y="7345"/>
                    <a:pt x="911" y="7003"/>
                  </a:cubicBezTo>
                  <a:cubicBezTo>
                    <a:pt x="1026" y="6941"/>
                    <a:pt x="1153" y="6880"/>
                    <a:pt x="1180" y="6715"/>
                  </a:cubicBezTo>
                  <a:cubicBezTo>
                    <a:pt x="1176" y="6715"/>
                    <a:pt x="1172" y="6715"/>
                    <a:pt x="1168" y="6715"/>
                  </a:cubicBezTo>
                  <a:cubicBezTo>
                    <a:pt x="986" y="6715"/>
                    <a:pt x="943" y="6877"/>
                    <a:pt x="815" y="6899"/>
                  </a:cubicBezTo>
                  <a:cubicBezTo>
                    <a:pt x="477" y="6396"/>
                    <a:pt x="477" y="6396"/>
                    <a:pt x="734" y="6062"/>
                  </a:cubicBezTo>
                  <a:cubicBezTo>
                    <a:pt x="765" y="6042"/>
                    <a:pt x="792" y="6019"/>
                    <a:pt x="811" y="5992"/>
                  </a:cubicBezTo>
                  <a:lnTo>
                    <a:pt x="830" y="5973"/>
                  </a:lnTo>
                  <a:cubicBezTo>
                    <a:pt x="911" y="5927"/>
                    <a:pt x="1000" y="5885"/>
                    <a:pt x="1042" y="5793"/>
                  </a:cubicBezTo>
                  <a:cubicBezTo>
                    <a:pt x="1257" y="5685"/>
                    <a:pt x="1441" y="5516"/>
                    <a:pt x="1564" y="5305"/>
                  </a:cubicBezTo>
                  <a:cubicBezTo>
                    <a:pt x="1618" y="5293"/>
                    <a:pt x="1653" y="5247"/>
                    <a:pt x="1649" y="5193"/>
                  </a:cubicBezTo>
                  <a:lnTo>
                    <a:pt x="1657" y="5185"/>
                  </a:lnTo>
                  <a:cubicBezTo>
                    <a:pt x="1659" y="5186"/>
                    <a:pt x="1661" y="5186"/>
                    <a:pt x="1663" y="5186"/>
                  </a:cubicBezTo>
                  <a:cubicBezTo>
                    <a:pt x="1707" y="5186"/>
                    <a:pt x="1749" y="5149"/>
                    <a:pt x="1753" y="5101"/>
                  </a:cubicBezTo>
                  <a:lnTo>
                    <a:pt x="1753" y="5089"/>
                  </a:lnTo>
                  <a:lnTo>
                    <a:pt x="1760" y="5078"/>
                  </a:lnTo>
                  <a:cubicBezTo>
                    <a:pt x="1810" y="5078"/>
                    <a:pt x="1849" y="5039"/>
                    <a:pt x="1853" y="4993"/>
                  </a:cubicBezTo>
                  <a:lnTo>
                    <a:pt x="1853" y="4982"/>
                  </a:lnTo>
                  <a:lnTo>
                    <a:pt x="1864" y="4970"/>
                  </a:lnTo>
                  <a:cubicBezTo>
                    <a:pt x="1914" y="4970"/>
                    <a:pt x="1953" y="4928"/>
                    <a:pt x="1953" y="4882"/>
                  </a:cubicBezTo>
                  <a:lnTo>
                    <a:pt x="1960" y="4874"/>
                  </a:lnTo>
                  <a:cubicBezTo>
                    <a:pt x="2010" y="4870"/>
                    <a:pt x="2056" y="4836"/>
                    <a:pt x="2075" y="4786"/>
                  </a:cubicBezTo>
                  <a:lnTo>
                    <a:pt x="2252" y="4651"/>
                  </a:lnTo>
                  <a:cubicBezTo>
                    <a:pt x="2287" y="4624"/>
                    <a:pt x="2318" y="4601"/>
                    <a:pt x="2352" y="4574"/>
                  </a:cubicBezTo>
                  <a:lnTo>
                    <a:pt x="2364" y="4567"/>
                  </a:lnTo>
                  <a:cubicBezTo>
                    <a:pt x="2410" y="4563"/>
                    <a:pt x="2452" y="4521"/>
                    <a:pt x="2460" y="4471"/>
                  </a:cubicBezTo>
                  <a:lnTo>
                    <a:pt x="2464" y="4467"/>
                  </a:lnTo>
                  <a:cubicBezTo>
                    <a:pt x="2490" y="4428"/>
                    <a:pt x="2525" y="4394"/>
                    <a:pt x="2564" y="4371"/>
                  </a:cubicBezTo>
                  <a:cubicBezTo>
                    <a:pt x="2617" y="4367"/>
                    <a:pt x="2660" y="4325"/>
                    <a:pt x="2663" y="4271"/>
                  </a:cubicBezTo>
                  <a:cubicBezTo>
                    <a:pt x="2717" y="4259"/>
                    <a:pt x="2756" y="4217"/>
                    <a:pt x="2759" y="4163"/>
                  </a:cubicBezTo>
                  <a:lnTo>
                    <a:pt x="2767" y="4159"/>
                  </a:lnTo>
                  <a:lnTo>
                    <a:pt x="2848" y="4060"/>
                  </a:lnTo>
                  <a:lnTo>
                    <a:pt x="2863" y="4040"/>
                  </a:lnTo>
                  <a:cubicBezTo>
                    <a:pt x="2894" y="4017"/>
                    <a:pt x="2929" y="3986"/>
                    <a:pt x="2959" y="3960"/>
                  </a:cubicBezTo>
                  <a:lnTo>
                    <a:pt x="2963" y="3952"/>
                  </a:lnTo>
                  <a:cubicBezTo>
                    <a:pt x="2990" y="3921"/>
                    <a:pt x="3025" y="3887"/>
                    <a:pt x="3055" y="3856"/>
                  </a:cubicBezTo>
                  <a:cubicBezTo>
                    <a:pt x="3420" y="3479"/>
                    <a:pt x="3874" y="3195"/>
                    <a:pt x="4158" y="2738"/>
                  </a:cubicBezTo>
                  <a:cubicBezTo>
                    <a:pt x="4508" y="2415"/>
                    <a:pt x="4888" y="2123"/>
                    <a:pt x="5153" y="1723"/>
                  </a:cubicBezTo>
                  <a:lnTo>
                    <a:pt x="5284" y="1619"/>
                  </a:lnTo>
                  <a:close/>
                  <a:moveTo>
                    <a:pt x="18624" y="1"/>
                  </a:moveTo>
                  <a:cubicBezTo>
                    <a:pt x="18538" y="1"/>
                    <a:pt x="18480" y="69"/>
                    <a:pt x="18411" y="121"/>
                  </a:cubicBezTo>
                  <a:lnTo>
                    <a:pt x="18407" y="117"/>
                  </a:lnTo>
                  <a:cubicBezTo>
                    <a:pt x="18349" y="171"/>
                    <a:pt x="18234" y="144"/>
                    <a:pt x="18215" y="255"/>
                  </a:cubicBezTo>
                  <a:lnTo>
                    <a:pt x="18195" y="413"/>
                  </a:lnTo>
                  <a:cubicBezTo>
                    <a:pt x="18118" y="567"/>
                    <a:pt x="17972" y="670"/>
                    <a:pt x="17911" y="832"/>
                  </a:cubicBezTo>
                  <a:cubicBezTo>
                    <a:pt x="17830" y="905"/>
                    <a:pt x="17773" y="1001"/>
                    <a:pt x="17753" y="1105"/>
                  </a:cubicBezTo>
                  <a:lnTo>
                    <a:pt x="17696" y="1124"/>
                  </a:lnTo>
                  <a:cubicBezTo>
                    <a:pt x="17696" y="1178"/>
                    <a:pt x="17657" y="1227"/>
                    <a:pt x="17607" y="1239"/>
                  </a:cubicBezTo>
                  <a:cubicBezTo>
                    <a:pt x="17550" y="1316"/>
                    <a:pt x="17488" y="1389"/>
                    <a:pt x="17419" y="1450"/>
                  </a:cubicBezTo>
                  <a:cubicBezTo>
                    <a:pt x="17381" y="1566"/>
                    <a:pt x="17304" y="1669"/>
                    <a:pt x="17204" y="1739"/>
                  </a:cubicBezTo>
                  <a:cubicBezTo>
                    <a:pt x="17204" y="1773"/>
                    <a:pt x="17200" y="1804"/>
                    <a:pt x="17200" y="1831"/>
                  </a:cubicBezTo>
                  <a:cubicBezTo>
                    <a:pt x="17177" y="1846"/>
                    <a:pt x="17146" y="1854"/>
                    <a:pt x="17119" y="1854"/>
                  </a:cubicBezTo>
                  <a:lnTo>
                    <a:pt x="16985" y="2027"/>
                  </a:lnTo>
                  <a:cubicBezTo>
                    <a:pt x="16939" y="2115"/>
                    <a:pt x="16873" y="2188"/>
                    <a:pt x="16793" y="2238"/>
                  </a:cubicBezTo>
                  <a:cubicBezTo>
                    <a:pt x="16797" y="2292"/>
                    <a:pt x="16758" y="2346"/>
                    <a:pt x="16704" y="2353"/>
                  </a:cubicBezTo>
                  <a:cubicBezTo>
                    <a:pt x="16701" y="2407"/>
                    <a:pt x="16662" y="2449"/>
                    <a:pt x="16608" y="2461"/>
                  </a:cubicBezTo>
                  <a:cubicBezTo>
                    <a:pt x="16578" y="2580"/>
                    <a:pt x="16493" y="2680"/>
                    <a:pt x="16385" y="2738"/>
                  </a:cubicBezTo>
                  <a:cubicBezTo>
                    <a:pt x="16378" y="2791"/>
                    <a:pt x="16343" y="2834"/>
                    <a:pt x="16297" y="2849"/>
                  </a:cubicBezTo>
                  <a:cubicBezTo>
                    <a:pt x="16297" y="2903"/>
                    <a:pt x="16263" y="2949"/>
                    <a:pt x="16209" y="2964"/>
                  </a:cubicBezTo>
                  <a:cubicBezTo>
                    <a:pt x="16189" y="3037"/>
                    <a:pt x="16143" y="3099"/>
                    <a:pt x="16074" y="3137"/>
                  </a:cubicBezTo>
                  <a:cubicBezTo>
                    <a:pt x="16067" y="3191"/>
                    <a:pt x="16028" y="3230"/>
                    <a:pt x="15974" y="3237"/>
                  </a:cubicBezTo>
                  <a:lnTo>
                    <a:pt x="15874" y="3341"/>
                  </a:lnTo>
                  <a:lnTo>
                    <a:pt x="15371" y="3844"/>
                  </a:lnTo>
                  <a:cubicBezTo>
                    <a:pt x="15363" y="3898"/>
                    <a:pt x="15325" y="3940"/>
                    <a:pt x="15275" y="3948"/>
                  </a:cubicBezTo>
                  <a:cubicBezTo>
                    <a:pt x="15267" y="4002"/>
                    <a:pt x="15225" y="4044"/>
                    <a:pt x="15171" y="4052"/>
                  </a:cubicBezTo>
                  <a:cubicBezTo>
                    <a:pt x="15094" y="4175"/>
                    <a:pt x="15017" y="4305"/>
                    <a:pt x="14864" y="4348"/>
                  </a:cubicBezTo>
                  <a:cubicBezTo>
                    <a:pt x="14795" y="4440"/>
                    <a:pt x="14687" y="4463"/>
                    <a:pt x="14576" y="4467"/>
                  </a:cubicBezTo>
                  <a:lnTo>
                    <a:pt x="14460" y="4563"/>
                  </a:lnTo>
                  <a:cubicBezTo>
                    <a:pt x="14438" y="4557"/>
                    <a:pt x="14415" y="4554"/>
                    <a:pt x="14391" y="4554"/>
                  </a:cubicBezTo>
                  <a:cubicBezTo>
                    <a:pt x="14382" y="4554"/>
                    <a:pt x="14374" y="4554"/>
                    <a:pt x="14364" y="4555"/>
                  </a:cubicBezTo>
                  <a:cubicBezTo>
                    <a:pt x="14360" y="4582"/>
                    <a:pt x="14353" y="4613"/>
                    <a:pt x="14341" y="4636"/>
                  </a:cubicBezTo>
                  <a:cubicBezTo>
                    <a:pt x="14338" y="4636"/>
                    <a:pt x="14334" y="4635"/>
                    <a:pt x="14331" y="4635"/>
                  </a:cubicBezTo>
                  <a:cubicBezTo>
                    <a:pt x="14301" y="4635"/>
                    <a:pt x="14278" y="4650"/>
                    <a:pt x="14260" y="4670"/>
                  </a:cubicBezTo>
                  <a:cubicBezTo>
                    <a:pt x="14230" y="4667"/>
                    <a:pt x="14199" y="4659"/>
                    <a:pt x="14168" y="4655"/>
                  </a:cubicBezTo>
                  <a:cubicBezTo>
                    <a:pt x="14161" y="4678"/>
                    <a:pt x="14149" y="4709"/>
                    <a:pt x="14141" y="4736"/>
                  </a:cubicBezTo>
                  <a:lnTo>
                    <a:pt x="14095" y="4728"/>
                  </a:lnTo>
                  <a:cubicBezTo>
                    <a:pt x="14077" y="4720"/>
                    <a:pt x="14058" y="4716"/>
                    <a:pt x="14039" y="4716"/>
                  </a:cubicBezTo>
                  <a:cubicBezTo>
                    <a:pt x="14015" y="4716"/>
                    <a:pt x="13990" y="4723"/>
                    <a:pt x="13968" y="4736"/>
                  </a:cubicBezTo>
                  <a:lnTo>
                    <a:pt x="13865" y="4763"/>
                  </a:lnTo>
                  <a:cubicBezTo>
                    <a:pt x="13814" y="4798"/>
                    <a:pt x="13758" y="4806"/>
                    <a:pt x="13699" y="4806"/>
                  </a:cubicBezTo>
                  <a:cubicBezTo>
                    <a:pt x="13650" y="4806"/>
                    <a:pt x="13600" y="4800"/>
                    <a:pt x="13551" y="4800"/>
                  </a:cubicBezTo>
                  <a:cubicBezTo>
                    <a:pt x="13484" y="4800"/>
                    <a:pt x="13419" y="4810"/>
                    <a:pt x="13361" y="4859"/>
                  </a:cubicBezTo>
                  <a:lnTo>
                    <a:pt x="13357" y="4863"/>
                  </a:lnTo>
                  <a:cubicBezTo>
                    <a:pt x="13334" y="4866"/>
                    <a:pt x="13319" y="4882"/>
                    <a:pt x="13319" y="4901"/>
                  </a:cubicBezTo>
                  <a:cubicBezTo>
                    <a:pt x="13265" y="4900"/>
                    <a:pt x="13211" y="4897"/>
                    <a:pt x="13157" y="4897"/>
                  </a:cubicBezTo>
                  <a:cubicBezTo>
                    <a:pt x="13055" y="4897"/>
                    <a:pt x="12955" y="4906"/>
                    <a:pt x="12854" y="4943"/>
                  </a:cubicBezTo>
                  <a:cubicBezTo>
                    <a:pt x="12798" y="4967"/>
                    <a:pt x="12738" y="4981"/>
                    <a:pt x="12678" y="4981"/>
                  </a:cubicBezTo>
                  <a:cubicBezTo>
                    <a:pt x="12643" y="4981"/>
                    <a:pt x="12608" y="4976"/>
                    <a:pt x="12574" y="4966"/>
                  </a:cubicBezTo>
                  <a:cubicBezTo>
                    <a:pt x="12292" y="5000"/>
                    <a:pt x="12008" y="5016"/>
                    <a:pt x="11724" y="5016"/>
                  </a:cubicBezTo>
                  <a:cubicBezTo>
                    <a:pt x="11424" y="5016"/>
                    <a:pt x="11123" y="4998"/>
                    <a:pt x="10825" y="4963"/>
                  </a:cubicBezTo>
                  <a:lnTo>
                    <a:pt x="10821" y="4966"/>
                  </a:lnTo>
                  <a:cubicBezTo>
                    <a:pt x="10757" y="4911"/>
                    <a:pt x="10685" y="4897"/>
                    <a:pt x="10610" y="4897"/>
                  </a:cubicBezTo>
                  <a:cubicBezTo>
                    <a:pt x="10542" y="4897"/>
                    <a:pt x="10471" y="4909"/>
                    <a:pt x="10403" y="4909"/>
                  </a:cubicBezTo>
                  <a:cubicBezTo>
                    <a:pt x="10340" y="4909"/>
                    <a:pt x="10278" y="4899"/>
                    <a:pt x="10222" y="4863"/>
                  </a:cubicBezTo>
                  <a:lnTo>
                    <a:pt x="10214" y="4863"/>
                  </a:lnTo>
                  <a:cubicBezTo>
                    <a:pt x="10133" y="4763"/>
                    <a:pt x="9995" y="4832"/>
                    <a:pt x="9899" y="4767"/>
                  </a:cubicBezTo>
                  <a:cubicBezTo>
                    <a:pt x="9891" y="4773"/>
                    <a:pt x="9881" y="4776"/>
                    <a:pt x="9871" y="4776"/>
                  </a:cubicBezTo>
                  <a:cubicBezTo>
                    <a:pt x="9851" y="4776"/>
                    <a:pt x="9831" y="4766"/>
                    <a:pt x="9818" y="4751"/>
                  </a:cubicBezTo>
                  <a:cubicBezTo>
                    <a:pt x="9818" y="4751"/>
                    <a:pt x="9818" y="4747"/>
                    <a:pt x="9815" y="4747"/>
                  </a:cubicBezTo>
                  <a:cubicBezTo>
                    <a:pt x="9757" y="4694"/>
                    <a:pt x="9669" y="4709"/>
                    <a:pt x="9607" y="4667"/>
                  </a:cubicBezTo>
                  <a:lnTo>
                    <a:pt x="9603" y="4667"/>
                  </a:lnTo>
                  <a:cubicBezTo>
                    <a:pt x="9553" y="4594"/>
                    <a:pt x="9461" y="4613"/>
                    <a:pt x="9400" y="4571"/>
                  </a:cubicBezTo>
                  <a:cubicBezTo>
                    <a:pt x="9346" y="4494"/>
                    <a:pt x="9250" y="4505"/>
                    <a:pt x="9184" y="4467"/>
                  </a:cubicBezTo>
                  <a:cubicBezTo>
                    <a:pt x="9176" y="4471"/>
                    <a:pt x="9168" y="4473"/>
                    <a:pt x="9159" y="4473"/>
                  </a:cubicBezTo>
                  <a:cubicBezTo>
                    <a:pt x="9138" y="4473"/>
                    <a:pt x="9118" y="4459"/>
                    <a:pt x="9104" y="4440"/>
                  </a:cubicBezTo>
                  <a:cubicBezTo>
                    <a:pt x="9069" y="4409"/>
                    <a:pt x="9031" y="4390"/>
                    <a:pt x="8988" y="4371"/>
                  </a:cubicBezTo>
                  <a:lnTo>
                    <a:pt x="8981" y="4371"/>
                  </a:lnTo>
                  <a:cubicBezTo>
                    <a:pt x="8942" y="4286"/>
                    <a:pt x="8854" y="4309"/>
                    <a:pt x="8789" y="4267"/>
                  </a:cubicBezTo>
                  <a:lnTo>
                    <a:pt x="8785" y="4267"/>
                  </a:lnTo>
                  <a:cubicBezTo>
                    <a:pt x="8750" y="4186"/>
                    <a:pt x="8650" y="4217"/>
                    <a:pt x="8608" y="4156"/>
                  </a:cubicBezTo>
                  <a:lnTo>
                    <a:pt x="8589" y="4140"/>
                  </a:lnTo>
                  <a:cubicBezTo>
                    <a:pt x="8558" y="4109"/>
                    <a:pt x="8527" y="4079"/>
                    <a:pt x="8493" y="4056"/>
                  </a:cubicBezTo>
                  <a:cubicBezTo>
                    <a:pt x="8473" y="4013"/>
                    <a:pt x="8431" y="3979"/>
                    <a:pt x="8385" y="3963"/>
                  </a:cubicBezTo>
                  <a:cubicBezTo>
                    <a:pt x="8377" y="3910"/>
                    <a:pt x="8327" y="3879"/>
                    <a:pt x="8281" y="3871"/>
                  </a:cubicBezTo>
                  <a:cubicBezTo>
                    <a:pt x="8251" y="3783"/>
                    <a:pt x="8151" y="3810"/>
                    <a:pt x="8097" y="3756"/>
                  </a:cubicBezTo>
                  <a:lnTo>
                    <a:pt x="8093" y="3756"/>
                  </a:lnTo>
                  <a:cubicBezTo>
                    <a:pt x="8047" y="3691"/>
                    <a:pt x="7955" y="3710"/>
                    <a:pt x="7893" y="3660"/>
                  </a:cubicBezTo>
                  <a:lnTo>
                    <a:pt x="7886" y="3660"/>
                  </a:lnTo>
                  <a:cubicBezTo>
                    <a:pt x="7839" y="3591"/>
                    <a:pt x="7747" y="3610"/>
                    <a:pt x="7686" y="3564"/>
                  </a:cubicBezTo>
                  <a:lnTo>
                    <a:pt x="7682" y="3560"/>
                  </a:lnTo>
                  <a:cubicBezTo>
                    <a:pt x="7555" y="3449"/>
                    <a:pt x="7436" y="3329"/>
                    <a:pt x="7282" y="3256"/>
                  </a:cubicBezTo>
                  <a:cubicBezTo>
                    <a:pt x="7244" y="3187"/>
                    <a:pt x="7144" y="3214"/>
                    <a:pt x="7098" y="3149"/>
                  </a:cubicBezTo>
                  <a:lnTo>
                    <a:pt x="7079" y="3137"/>
                  </a:lnTo>
                  <a:cubicBezTo>
                    <a:pt x="7048" y="3099"/>
                    <a:pt x="7002" y="3072"/>
                    <a:pt x="6956" y="3060"/>
                  </a:cubicBezTo>
                  <a:cubicBezTo>
                    <a:pt x="6949" y="3064"/>
                    <a:pt x="6943" y="3065"/>
                    <a:pt x="6936" y="3065"/>
                  </a:cubicBezTo>
                  <a:cubicBezTo>
                    <a:pt x="6918" y="3065"/>
                    <a:pt x="6900" y="3054"/>
                    <a:pt x="6894" y="3037"/>
                  </a:cubicBezTo>
                  <a:cubicBezTo>
                    <a:pt x="6894" y="3034"/>
                    <a:pt x="6886" y="3026"/>
                    <a:pt x="6886" y="3022"/>
                  </a:cubicBezTo>
                  <a:cubicBezTo>
                    <a:pt x="6840" y="2961"/>
                    <a:pt x="6779" y="2918"/>
                    <a:pt x="6702" y="2888"/>
                  </a:cubicBezTo>
                  <a:cubicBezTo>
                    <a:pt x="6694" y="2872"/>
                    <a:pt x="6690" y="2853"/>
                    <a:pt x="6687" y="2841"/>
                  </a:cubicBezTo>
                  <a:cubicBezTo>
                    <a:pt x="6552" y="2772"/>
                    <a:pt x="6479" y="2642"/>
                    <a:pt x="6383" y="2538"/>
                  </a:cubicBezTo>
                  <a:cubicBezTo>
                    <a:pt x="6272" y="2476"/>
                    <a:pt x="6191" y="2373"/>
                    <a:pt x="6156" y="2253"/>
                  </a:cubicBezTo>
                  <a:cubicBezTo>
                    <a:pt x="6110" y="2234"/>
                    <a:pt x="6076" y="2192"/>
                    <a:pt x="6076" y="2138"/>
                  </a:cubicBezTo>
                  <a:lnTo>
                    <a:pt x="6003" y="2123"/>
                  </a:lnTo>
                  <a:cubicBezTo>
                    <a:pt x="6010" y="2042"/>
                    <a:pt x="5953" y="1988"/>
                    <a:pt x="5903" y="1931"/>
                  </a:cubicBezTo>
                  <a:lnTo>
                    <a:pt x="5880" y="1908"/>
                  </a:lnTo>
                  <a:cubicBezTo>
                    <a:pt x="5803" y="1881"/>
                    <a:pt x="5830" y="1773"/>
                    <a:pt x="5761" y="1750"/>
                  </a:cubicBezTo>
                  <a:cubicBezTo>
                    <a:pt x="5741" y="1712"/>
                    <a:pt x="5714" y="1669"/>
                    <a:pt x="5691" y="1635"/>
                  </a:cubicBezTo>
                  <a:cubicBezTo>
                    <a:pt x="5665" y="1619"/>
                    <a:pt x="5653" y="1593"/>
                    <a:pt x="5665" y="1562"/>
                  </a:cubicBezTo>
                  <a:cubicBezTo>
                    <a:pt x="5655" y="1522"/>
                    <a:pt x="5633" y="1503"/>
                    <a:pt x="5596" y="1503"/>
                  </a:cubicBezTo>
                  <a:cubicBezTo>
                    <a:pt x="5590" y="1503"/>
                    <a:pt x="5583" y="1503"/>
                    <a:pt x="5576" y="1504"/>
                  </a:cubicBezTo>
                  <a:lnTo>
                    <a:pt x="5572" y="1331"/>
                  </a:lnTo>
                  <a:cubicBezTo>
                    <a:pt x="5515" y="1274"/>
                    <a:pt x="5456" y="1209"/>
                    <a:pt x="5381" y="1209"/>
                  </a:cubicBezTo>
                  <a:cubicBezTo>
                    <a:pt x="5350" y="1209"/>
                    <a:pt x="5317" y="1220"/>
                    <a:pt x="5280" y="1247"/>
                  </a:cubicBezTo>
                  <a:cubicBezTo>
                    <a:pt x="5265" y="1243"/>
                    <a:pt x="5250" y="1241"/>
                    <a:pt x="5236" y="1241"/>
                  </a:cubicBezTo>
                  <a:cubicBezTo>
                    <a:pt x="5222" y="1241"/>
                    <a:pt x="5207" y="1243"/>
                    <a:pt x="5192" y="1247"/>
                  </a:cubicBezTo>
                  <a:cubicBezTo>
                    <a:pt x="5184" y="1304"/>
                    <a:pt x="5169" y="1354"/>
                    <a:pt x="5157" y="1412"/>
                  </a:cubicBezTo>
                  <a:cubicBezTo>
                    <a:pt x="5151" y="1411"/>
                    <a:pt x="5144" y="1411"/>
                    <a:pt x="5138" y="1411"/>
                  </a:cubicBezTo>
                  <a:cubicBezTo>
                    <a:pt x="5116" y="1411"/>
                    <a:pt x="5093" y="1416"/>
                    <a:pt x="5073" y="1427"/>
                  </a:cubicBezTo>
                  <a:cubicBezTo>
                    <a:pt x="5077" y="1462"/>
                    <a:pt x="5077" y="1489"/>
                    <a:pt x="5077" y="1523"/>
                  </a:cubicBezTo>
                  <a:lnTo>
                    <a:pt x="5073" y="1535"/>
                  </a:lnTo>
                  <a:cubicBezTo>
                    <a:pt x="5042" y="1535"/>
                    <a:pt x="5015" y="1539"/>
                    <a:pt x="4984" y="1543"/>
                  </a:cubicBezTo>
                  <a:cubicBezTo>
                    <a:pt x="4981" y="1596"/>
                    <a:pt x="4938" y="1639"/>
                    <a:pt x="4884" y="1643"/>
                  </a:cubicBezTo>
                  <a:cubicBezTo>
                    <a:pt x="4881" y="1696"/>
                    <a:pt x="4846" y="1739"/>
                    <a:pt x="4800" y="1754"/>
                  </a:cubicBezTo>
                  <a:cubicBezTo>
                    <a:pt x="4769" y="1869"/>
                    <a:pt x="4677" y="1911"/>
                    <a:pt x="4577" y="1942"/>
                  </a:cubicBezTo>
                  <a:cubicBezTo>
                    <a:pt x="4573" y="1996"/>
                    <a:pt x="4531" y="2042"/>
                    <a:pt x="4477" y="2046"/>
                  </a:cubicBezTo>
                  <a:cubicBezTo>
                    <a:pt x="4466" y="2100"/>
                    <a:pt x="4435" y="2138"/>
                    <a:pt x="4381" y="2154"/>
                  </a:cubicBezTo>
                  <a:cubicBezTo>
                    <a:pt x="4366" y="2207"/>
                    <a:pt x="4323" y="2246"/>
                    <a:pt x="4266" y="2246"/>
                  </a:cubicBezTo>
                  <a:cubicBezTo>
                    <a:pt x="4250" y="2292"/>
                    <a:pt x="4208" y="2330"/>
                    <a:pt x="4154" y="2334"/>
                  </a:cubicBezTo>
                  <a:cubicBezTo>
                    <a:pt x="4151" y="2388"/>
                    <a:pt x="4112" y="2430"/>
                    <a:pt x="4058" y="2442"/>
                  </a:cubicBezTo>
                  <a:cubicBezTo>
                    <a:pt x="4051" y="2496"/>
                    <a:pt x="4035" y="2546"/>
                    <a:pt x="4024" y="2595"/>
                  </a:cubicBezTo>
                  <a:cubicBezTo>
                    <a:pt x="3805" y="2676"/>
                    <a:pt x="3716" y="2903"/>
                    <a:pt x="3543" y="3037"/>
                  </a:cubicBezTo>
                  <a:cubicBezTo>
                    <a:pt x="3540" y="3091"/>
                    <a:pt x="3493" y="3133"/>
                    <a:pt x="3440" y="3133"/>
                  </a:cubicBezTo>
                  <a:cubicBezTo>
                    <a:pt x="3332" y="3268"/>
                    <a:pt x="3236" y="3410"/>
                    <a:pt x="3059" y="3464"/>
                  </a:cubicBezTo>
                  <a:cubicBezTo>
                    <a:pt x="3044" y="3514"/>
                    <a:pt x="3002" y="3552"/>
                    <a:pt x="2948" y="3552"/>
                  </a:cubicBezTo>
                  <a:cubicBezTo>
                    <a:pt x="2944" y="3583"/>
                    <a:pt x="2940" y="3621"/>
                    <a:pt x="2929" y="3656"/>
                  </a:cubicBezTo>
                  <a:cubicBezTo>
                    <a:pt x="2882" y="3656"/>
                    <a:pt x="2844" y="3691"/>
                    <a:pt x="2829" y="3733"/>
                  </a:cubicBezTo>
                  <a:lnTo>
                    <a:pt x="2825" y="3737"/>
                  </a:lnTo>
                  <a:cubicBezTo>
                    <a:pt x="2822" y="3737"/>
                    <a:pt x="2819" y="3736"/>
                    <a:pt x="2816" y="3736"/>
                  </a:cubicBezTo>
                  <a:cubicBezTo>
                    <a:pt x="2754" y="3736"/>
                    <a:pt x="2732" y="3777"/>
                    <a:pt x="2725" y="3829"/>
                  </a:cubicBezTo>
                  <a:lnTo>
                    <a:pt x="2717" y="3829"/>
                  </a:lnTo>
                  <a:cubicBezTo>
                    <a:pt x="2690" y="3829"/>
                    <a:pt x="2660" y="3833"/>
                    <a:pt x="2633" y="3844"/>
                  </a:cubicBezTo>
                  <a:cubicBezTo>
                    <a:pt x="2633" y="3871"/>
                    <a:pt x="2629" y="3906"/>
                    <a:pt x="2629" y="3937"/>
                  </a:cubicBezTo>
                  <a:lnTo>
                    <a:pt x="2621" y="3940"/>
                  </a:lnTo>
                  <a:cubicBezTo>
                    <a:pt x="2598" y="3948"/>
                    <a:pt x="2571" y="3956"/>
                    <a:pt x="2540" y="3956"/>
                  </a:cubicBezTo>
                  <a:cubicBezTo>
                    <a:pt x="2540" y="3983"/>
                    <a:pt x="2540" y="4006"/>
                    <a:pt x="2537" y="4036"/>
                  </a:cubicBezTo>
                  <a:lnTo>
                    <a:pt x="2521" y="4052"/>
                  </a:lnTo>
                  <a:cubicBezTo>
                    <a:pt x="2467" y="4056"/>
                    <a:pt x="2425" y="4075"/>
                    <a:pt x="2421" y="4133"/>
                  </a:cubicBezTo>
                  <a:lnTo>
                    <a:pt x="2417" y="4133"/>
                  </a:lnTo>
                  <a:cubicBezTo>
                    <a:pt x="2406" y="4131"/>
                    <a:pt x="2394" y="4130"/>
                    <a:pt x="2383" y="4130"/>
                  </a:cubicBezTo>
                  <a:cubicBezTo>
                    <a:pt x="2362" y="4130"/>
                    <a:pt x="2342" y="4133"/>
                    <a:pt x="2325" y="4140"/>
                  </a:cubicBezTo>
                  <a:cubicBezTo>
                    <a:pt x="2321" y="4171"/>
                    <a:pt x="2321" y="4206"/>
                    <a:pt x="2321" y="4232"/>
                  </a:cubicBezTo>
                  <a:cubicBezTo>
                    <a:pt x="2268" y="4232"/>
                    <a:pt x="2218" y="4271"/>
                    <a:pt x="2214" y="4321"/>
                  </a:cubicBezTo>
                  <a:lnTo>
                    <a:pt x="2210" y="4321"/>
                  </a:lnTo>
                  <a:cubicBezTo>
                    <a:pt x="2075" y="4321"/>
                    <a:pt x="2041" y="4421"/>
                    <a:pt x="2006" y="4521"/>
                  </a:cubicBezTo>
                  <a:cubicBezTo>
                    <a:pt x="1949" y="4521"/>
                    <a:pt x="1899" y="4563"/>
                    <a:pt x="1883" y="4621"/>
                  </a:cubicBezTo>
                  <a:cubicBezTo>
                    <a:pt x="1881" y="4620"/>
                    <a:pt x="1879" y="4620"/>
                    <a:pt x="1876" y="4620"/>
                  </a:cubicBezTo>
                  <a:cubicBezTo>
                    <a:pt x="1854" y="4620"/>
                    <a:pt x="1829" y="4635"/>
                    <a:pt x="1826" y="4659"/>
                  </a:cubicBezTo>
                  <a:lnTo>
                    <a:pt x="1826" y="4667"/>
                  </a:lnTo>
                  <a:lnTo>
                    <a:pt x="1634" y="4659"/>
                  </a:lnTo>
                  <a:cubicBezTo>
                    <a:pt x="1618" y="4709"/>
                    <a:pt x="1580" y="4747"/>
                    <a:pt x="1526" y="4751"/>
                  </a:cubicBezTo>
                  <a:cubicBezTo>
                    <a:pt x="1522" y="4813"/>
                    <a:pt x="1522" y="4882"/>
                    <a:pt x="1518" y="4943"/>
                  </a:cubicBezTo>
                  <a:lnTo>
                    <a:pt x="1514" y="4947"/>
                  </a:lnTo>
                  <a:lnTo>
                    <a:pt x="1334" y="4966"/>
                  </a:lnTo>
                  <a:cubicBezTo>
                    <a:pt x="1330" y="5024"/>
                    <a:pt x="1330" y="5089"/>
                    <a:pt x="1326" y="5147"/>
                  </a:cubicBezTo>
                  <a:cubicBezTo>
                    <a:pt x="1215" y="5205"/>
                    <a:pt x="1169" y="5351"/>
                    <a:pt x="1019" y="5358"/>
                  </a:cubicBezTo>
                  <a:cubicBezTo>
                    <a:pt x="1023" y="5466"/>
                    <a:pt x="961" y="5558"/>
                    <a:pt x="907" y="5647"/>
                  </a:cubicBezTo>
                  <a:cubicBezTo>
                    <a:pt x="807" y="5673"/>
                    <a:pt x="715" y="5746"/>
                    <a:pt x="661" y="5839"/>
                  </a:cubicBezTo>
                  <a:cubicBezTo>
                    <a:pt x="654" y="5834"/>
                    <a:pt x="647" y="5832"/>
                    <a:pt x="640" y="5832"/>
                  </a:cubicBezTo>
                  <a:cubicBezTo>
                    <a:pt x="629" y="5832"/>
                    <a:pt x="620" y="5838"/>
                    <a:pt x="615" y="5850"/>
                  </a:cubicBezTo>
                  <a:cubicBezTo>
                    <a:pt x="611" y="5858"/>
                    <a:pt x="611" y="5862"/>
                    <a:pt x="611" y="5866"/>
                  </a:cubicBezTo>
                  <a:cubicBezTo>
                    <a:pt x="581" y="5866"/>
                    <a:pt x="554" y="5866"/>
                    <a:pt x="527" y="5869"/>
                  </a:cubicBezTo>
                  <a:cubicBezTo>
                    <a:pt x="527" y="5900"/>
                    <a:pt x="527" y="5923"/>
                    <a:pt x="523" y="5954"/>
                  </a:cubicBezTo>
                  <a:lnTo>
                    <a:pt x="504" y="5977"/>
                  </a:lnTo>
                  <a:cubicBezTo>
                    <a:pt x="481" y="5981"/>
                    <a:pt x="458" y="5981"/>
                    <a:pt x="439" y="5985"/>
                  </a:cubicBezTo>
                  <a:cubicBezTo>
                    <a:pt x="439" y="6012"/>
                    <a:pt x="431" y="6035"/>
                    <a:pt x="427" y="6058"/>
                  </a:cubicBezTo>
                  <a:lnTo>
                    <a:pt x="404" y="6077"/>
                  </a:lnTo>
                  <a:cubicBezTo>
                    <a:pt x="381" y="6077"/>
                    <a:pt x="350" y="6081"/>
                    <a:pt x="327" y="6081"/>
                  </a:cubicBezTo>
                  <a:lnTo>
                    <a:pt x="327" y="6165"/>
                  </a:lnTo>
                  <a:cubicBezTo>
                    <a:pt x="219" y="6292"/>
                    <a:pt x="346" y="6438"/>
                    <a:pt x="312" y="6573"/>
                  </a:cubicBezTo>
                  <a:cubicBezTo>
                    <a:pt x="258" y="6530"/>
                    <a:pt x="212" y="6484"/>
                    <a:pt x="158" y="6446"/>
                  </a:cubicBezTo>
                  <a:cubicBezTo>
                    <a:pt x="110" y="6411"/>
                    <a:pt x="78" y="6398"/>
                    <a:pt x="57" y="6398"/>
                  </a:cubicBezTo>
                  <a:cubicBezTo>
                    <a:pt x="1" y="6398"/>
                    <a:pt x="22" y="6496"/>
                    <a:pt x="20" y="6557"/>
                  </a:cubicBezTo>
                  <a:cubicBezTo>
                    <a:pt x="85" y="6607"/>
                    <a:pt x="104" y="6684"/>
                    <a:pt x="120" y="6761"/>
                  </a:cubicBezTo>
                  <a:cubicBezTo>
                    <a:pt x="170" y="6772"/>
                    <a:pt x="200" y="6819"/>
                    <a:pt x="212" y="6868"/>
                  </a:cubicBezTo>
                  <a:cubicBezTo>
                    <a:pt x="273" y="6915"/>
                    <a:pt x="316" y="6980"/>
                    <a:pt x="331" y="7057"/>
                  </a:cubicBezTo>
                  <a:lnTo>
                    <a:pt x="419" y="7168"/>
                  </a:lnTo>
                  <a:lnTo>
                    <a:pt x="523" y="7260"/>
                  </a:lnTo>
                  <a:lnTo>
                    <a:pt x="719" y="7264"/>
                  </a:lnTo>
                  <a:cubicBezTo>
                    <a:pt x="738" y="7287"/>
                    <a:pt x="746" y="7322"/>
                    <a:pt x="738" y="7349"/>
                  </a:cubicBezTo>
                  <a:lnTo>
                    <a:pt x="784" y="7349"/>
                  </a:lnTo>
                  <a:lnTo>
                    <a:pt x="823" y="7368"/>
                  </a:lnTo>
                  <a:cubicBezTo>
                    <a:pt x="827" y="7433"/>
                    <a:pt x="830" y="7499"/>
                    <a:pt x="834" y="7560"/>
                  </a:cubicBezTo>
                  <a:cubicBezTo>
                    <a:pt x="869" y="7595"/>
                    <a:pt x="903" y="7629"/>
                    <a:pt x="930" y="7664"/>
                  </a:cubicBezTo>
                  <a:lnTo>
                    <a:pt x="1034" y="7664"/>
                  </a:lnTo>
                  <a:cubicBezTo>
                    <a:pt x="1080" y="7725"/>
                    <a:pt x="1149" y="7771"/>
                    <a:pt x="1138" y="7864"/>
                  </a:cubicBezTo>
                  <a:cubicBezTo>
                    <a:pt x="1457" y="8010"/>
                    <a:pt x="1630" y="8325"/>
                    <a:pt x="1910" y="8509"/>
                  </a:cubicBezTo>
                  <a:cubicBezTo>
                    <a:pt x="2095" y="8824"/>
                    <a:pt x="2441" y="8982"/>
                    <a:pt x="2652" y="9270"/>
                  </a:cubicBezTo>
                  <a:cubicBezTo>
                    <a:pt x="2744" y="9305"/>
                    <a:pt x="2821" y="9374"/>
                    <a:pt x="2863" y="9462"/>
                  </a:cubicBezTo>
                  <a:cubicBezTo>
                    <a:pt x="2982" y="9528"/>
                    <a:pt x="3117" y="9566"/>
                    <a:pt x="3213" y="9647"/>
                  </a:cubicBezTo>
                  <a:cubicBezTo>
                    <a:pt x="3762" y="10135"/>
                    <a:pt x="4416" y="10434"/>
                    <a:pt x="5092" y="10684"/>
                  </a:cubicBezTo>
                  <a:cubicBezTo>
                    <a:pt x="5784" y="10947"/>
                    <a:pt x="6514" y="11080"/>
                    <a:pt x="7246" y="11080"/>
                  </a:cubicBezTo>
                  <a:cubicBezTo>
                    <a:pt x="7733" y="11080"/>
                    <a:pt x="8221" y="11021"/>
                    <a:pt x="8700" y="10903"/>
                  </a:cubicBezTo>
                  <a:cubicBezTo>
                    <a:pt x="8757" y="10907"/>
                    <a:pt x="8813" y="10908"/>
                    <a:pt x="8870" y="10908"/>
                  </a:cubicBezTo>
                  <a:cubicBezTo>
                    <a:pt x="9247" y="10908"/>
                    <a:pt x="9620" y="10837"/>
                    <a:pt x="9991" y="10776"/>
                  </a:cubicBezTo>
                  <a:cubicBezTo>
                    <a:pt x="10037" y="10719"/>
                    <a:pt x="10110" y="10680"/>
                    <a:pt x="10187" y="10673"/>
                  </a:cubicBezTo>
                  <a:cubicBezTo>
                    <a:pt x="10191" y="10646"/>
                    <a:pt x="10203" y="10623"/>
                    <a:pt x="10218" y="10603"/>
                  </a:cubicBezTo>
                  <a:lnTo>
                    <a:pt x="10402" y="10592"/>
                  </a:lnTo>
                  <a:cubicBezTo>
                    <a:pt x="10410" y="10565"/>
                    <a:pt x="10414" y="10538"/>
                    <a:pt x="10414" y="10511"/>
                  </a:cubicBezTo>
                  <a:cubicBezTo>
                    <a:pt x="10432" y="10496"/>
                    <a:pt x="10457" y="10491"/>
                    <a:pt x="10483" y="10491"/>
                  </a:cubicBezTo>
                  <a:cubicBezTo>
                    <a:pt x="10491" y="10491"/>
                    <a:pt x="10498" y="10491"/>
                    <a:pt x="10506" y="10492"/>
                  </a:cubicBezTo>
                  <a:lnTo>
                    <a:pt x="10683" y="10354"/>
                  </a:lnTo>
                  <a:cubicBezTo>
                    <a:pt x="10706" y="10354"/>
                    <a:pt x="10725" y="10358"/>
                    <a:pt x="10748" y="10358"/>
                  </a:cubicBezTo>
                  <a:cubicBezTo>
                    <a:pt x="10814" y="10354"/>
                    <a:pt x="10875" y="10342"/>
                    <a:pt x="10914" y="10281"/>
                  </a:cubicBezTo>
                  <a:lnTo>
                    <a:pt x="10914" y="10281"/>
                  </a:lnTo>
                  <a:lnTo>
                    <a:pt x="10910" y="10288"/>
                  </a:lnTo>
                  <a:cubicBezTo>
                    <a:pt x="10952" y="10265"/>
                    <a:pt x="10990" y="10231"/>
                    <a:pt x="11017" y="10188"/>
                  </a:cubicBezTo>
                  <a:cubicBezTo>
                    <a:pt x="11052" y="10162"/>
                    <a:pt x="11086" y="10135"/>
                    <a:pt x="11125" y="10108"/>
                  </a:cubicBezTo>
                  <a:cubicBezTo>
                    <a:pt x="11137" y="10093"/>
                    <a:pt x="11154" y="10082"/>
                    <a:pt x="11174" y="10082"/>
                  </a:cubicBezTo>
                  <a:cubicBezTo>
                    <a:pt x="11179" y="10082"/>
                    <a:pt x="11184" y="10083"/>
                    <a:pt x="11190" y="10085"/>
                  </a:cubicBezTo>
                  <a:cubicBezTo>
                    <a:pt x="11248" y="10069"/>
                    <a:pt x="11298" y="10035"/>
                    <a:pt x="11325" y="9981"/>
                  </a:cubicBezTo>
                  <a:cubicBezTo>
                    <a:pt x="11371" y="9958"/>
                    <a:pt x="11402" y="9920"/>
                    <a:pt x="11428" y="9877"/>
                  </a:cubicBezTo>
                  <a:cubicBezTo>
                    <a:pt x="11490" y="9823"/>
                    <a:pt x="11486" y="9758"/>
                    <a:pt x="11459" y="9689"/>
                  </a:cubicBezTo>
                  <a:cubicBezTo>
                    <a:pt x="11528" y="9593"/>
                    <a:pt x="11621" y="9520"/>
                    <a:pt x="11728" y="9478"/>
                  </a:cubicBezTo>
                  <a:cubicBezTo>
                    <a:pt x="11832" y="9374"/>
                    <a:pt x="11932" y="9266"/>
                    <a:pt x="12036" y="9163"/>
                  </a:cubicBezTo>
                  <a:cubicBezTo>
                    <a:pt x="12139" y="9147"/>
                    <a:pt x="12170" y="9047"/>
                    <a:pt x="12243" y="8997"/>
                  </a:cubicBezTo>
                  <a:cubicBezTo>
                    <a:pt x="12281" y="9093"/>
                    <a:pt x="12319" y="9187"/>
                    <a:pt x="12410" y="9187"/>
                  </a:cubicBezTo>
                  <a:cubicBezTo>
                    <a:pt x="12439" y="9187"/>
                    <a:pt x="12474" y="9177"/>
                    <a:pt x="12516" y="9155"/>
                  </a:cubicBezTo>
                  <a:cubicBezTo>
                    <a:pt x="12543" y="9055"/>
                    <a:pt x="12627" y="8978"/>
                    <a:pt x="12735" y="8970"/>
                  </a:cubicBezTo>
                  <a:lnTo>
                    <a:pt x="12793" y="8805"/>
                  </a:lnTo>
                  <a:lnTo>
                    <a:pt x="12946" y="8778"/>
                  </a:lnTo>
                  <a:cubicBezTo>
                    <a:pt x="12950" y="8751"/>
                    <a:pt x="12954" y="8728"/>
                    <a:pt x="12954" y="8705"/>
                  </a:cubicBezTo>
                  <a:cubicBezTo>
                    <a:pt x="13204" y="8590"/>
                    <a:pt x="13323" y="8321"/>
                    <a:pt x="13553" y="8175"/>
                  </a:cubicBezTo>
                  <a:cubicBezTo>
                    <a:pt x="13553" y="8125"/>
                    <a:pt x="13584" y="8075"/>
                    <a:pt x="13638" y="8056"/>
                  </a:cubicBezTo>
                  <a:cubicBezTo>
                    <a:pt x="13676" y="7937"/>
                    <a:pt x="13753" y="7837"/>
                    <a:pt x="13857" y="7768"/>
                  </a:cubicBezTo>
                  <a:cubicBezTo>
                    <a:pt x="13857" y="7714"/>
                    <a:pt x="13892" y="7668"/>
                    <a:pt x="13945" y="7652"/>
                  </a:cubicBezTo>
                  <a:cubicBezTo>
                    <a:pt x="13965" y="7576"/>
                    <a:pt x="13984" y="7502"/>
                    <a:pt x="14065" y="7464"/>
                  </a:cubicBezTo>
                  <a:cubicBezTo>
                    <a:pt x="14061" y="7414"/>
                    <a:pt x="14091" y="7364"/>
                    <a:pt x="14145" y="7345"/>
                  </a:cubicBezTo>
                  <a:cubicBezTo>
                    <a:pt x="14176" y="7214"/>
                    <a:pt x="14272" y="7137"/>
                    <a:pt x="14372" y="7068"/>
                  </a:cubicBezTo>
                  <a:cubicBezTo>
                    <a:pt x="14376" y="7014"/>
                    <a:pt x="14414" y="6972"/>
                    <a:pt x="14464" y="6961"/>
                  </a:cubicBezTo>
                  <a:cubicBezTo>
                    <a:pt x="14464" y="6907"/>
                    <a:pt x="14495" y="6861"/>
                    <a:pt x="14545" y="6842"/>
                  </a:cubicBezTo>
                  <a:cubicBezTo>
                    <a:pt x="14553" y="6765"/>
                    <a:pt x="14602" y="6696"/>
                    <a:pt x="14675" y="6665"/>
                  </a:cubicBezTo>
                  <a:cubicBezTo>
                    <a:pt x="14675" y="6611"/>
                    <a:pt x="14714" y="6561"/>
                    <a:pt x="14764" y="6553"/>
                  </a:cubicBezTo>
                  <a:cubicBezTo>
                    <a:pt x="14764" y="6500"/>
                    <a:pt x="14798" y="6453"/>
                    <a:pt x="14852" y="6438"/>
                  </a:cubicBezTo>
                  <a:cubicBezTo>
                    <a:pt x="14868" y="6361"/>
                    <a:pt x="14910" y="6300"/>
                    <a:pt x="14975" y="6261"/>
                  </a:cubicBezTo>
                  <a:cubicBezTo>
                    <a:pt x="14971" y="6208"/>
                    <a:pt x="15006" y="6154"/>
                    <a:pt x="15060" y="6138"/>
                  </a:cubicBezTo>
                  <a:cubicBezTo>
                    <a:pt x="15064" y="6088"/>
                    <a:pt x="15102" y="6042"/>
                    <a:pt x="15156" y="6035"/>
                  </a:cubicBezTo>
                  <a:cubicBezTo>
                    <a:pt x="15279" y="5793"/>
                    <a:pt x="15502" y="5639"/>
                    <a:pt x="15678" y="5443"/>
                  </a:cubicBezTo>
                  <a:cubicBezTo>
                    <a:pt x="15678" y="5389"/>
                    <a:pt x="15713" y="5343"/>
                    <a:pt x="15763" y="5328"/>
                  </a:cubicBezTo>
                  <a:cubicBezTo>
                    <a:pt x="15794" y="5232"/>
                    <a:pt x="15867" y="5155"/>
                    <a:pt x="15963" y="5120"/>
                  </a:cubicBezTo>
                  <a:lnTo>
                    <a:pt x="16274" y="4728"/>
                  </a:lnTo>
                  <a:cubicBezTo>
                    <a:pt x="16282" y="4659"/>
                    <a:pt x="16328" y="4640"/>
                    <a:pt x="16385" y="4636"/>
                  </a:cubicBezTo>
                  <a:cubicBezTo>
                    <a:pt x="16389" y="4582"/>
                    <a:pt x="16424" y="4540"/>
                    <a:pt x="16474" y="4524"/>
                  </a:cubicBezTo>
                  <a:lnTo>
                    <a:pt x="16601" y="4244"/>
                  </a:lnTo>
                  <a:cubicBezTo>
                    <a:pt x="16621" y="4252"/>
                    <a:pt x="16639" y="4256"/>
                    <a:pt x="16654" y="4256"/>
                  </a:cubicBezTo>
                  <a:cubicBezTo>
                    <a:pt x="16720" y="4256"/>
                    <a:pt x="16752" y="4192"/>
                    <a:pt x="16789" y="4121"/>
                  </a:cubicBezTo>
                  <a:cubicBezTo>
                    <a:pt x="16854" y="4056"/>
                    <a:pt x="16927" y="3998"/>
                    <a:pt x="16973" y="3910"/>
                  </a:cubicBezTo>
                  <a:cubicBezTo>
                    <a:pt x="17066" y="3890"/>
                    <a:pt x="17043" y="3775"/>
                    <a:pt x="17104" y="3733"/>
                  </a:cubicBezTo>
                  <a:lnTo>
                    <a:pt x="17108" y="3729"/>
                  </a:lnTo>
                  <a:cubicBezTo>
                    <a:pt x="17139" y="3691"/>
                    <a:pt x="17185" y="3660"/>
                    <a:pt x="17192" y="3610"/>
                  </a:cubicBezTo>
                  <a:cubicBezTo>
                    <a:pt x="17281" y="3502"/>
                    <a:pt x="17392" y="3410"/>
                    <a:pt x="17473" y="3303"/>
                  </a:cubicBezTo>
                  <a:cubicBezTo>
                    <a:pt x="17577" y="3283"/>
                    <a:pt x="17542" y="3172"/>
                    <a:pt x="17604" y="3118"/>
                  </a:cubicBezTo>
                  <a:lnTo>
                    <a:pt x="17607" y="3114"/>
                  </a:lnTo>
                  <a:cubicBezTo>
                    <a:pt x="17646" y="3083"/>
                    <a:pt x="17680" y="3053"/>
                    <a:pt x="17703" y="3007"/>
                  </a:cubicBezTo>
                  <a:cubicBezTo>
                    <a:pt x="17750" y="2984"/>
                    <a:pt x="17780" y="2945"/>
                    <a:pt x="17796" y="2899"/>
                  </a:cubicBezTo>
                  <a:cubicBezTo>
                    <a:pt x="17873" y="2853"/>
                    <a:pt x="17865" y="2765"/>
                    <a:pt x="17896" y="2695"/>
                  </a:cubicBezTo>
                  <a:cubicBezTo>
                    <a:pt x="18003" y="2622"/>
                    <a:pt x="18045" y="2507"/>
                    <a:pt x="18107" y="2403"/>
                  </a:cubicBezTo>
                  <a:cubicBezTo>
                    <a:pt x="18199" y="2323"/>
                    <a:pt x="18241" y="2200"/>
                    <a:pt x="18318" y="2104"/>
                  </a:cubicBezTo>
                  <a:cubicBezTo>
                    <a:pt x="18368" y="1773"/>
                    <a:pt x="18541" y="1477"/>
                    <a:pt x="18614" y="1154"/>
                  </a:cubicBezTo>
                  <a:lnTo>
                    <a:pt x="18599" y="1124"/>
                  </a:lnTo>
                  <a:lnTo>
                    <a:pt x="18618" y="1101"/>
                  </a:lnTo>
                  <a:cubicBezTo>
                    <a:pt x="18710" y="920"/>
                    <a:pt x="18703" y="701"/>
                    <a:pt x="18603" y="524"/>
                  </a:cubicBezTo>
                  <a:lnTo>
                    <a:pt x="18545" y="497"/>
                  </a:lnTo>
                  <a:lnTo>
                    <a:pt x="18545" y="497"/>
                  </a:lnTo>
                  <a:cubicBezTo>
                    <a:pt x="18570" y="501"/>
                    <a:pt x="18595" y="505"/>
                    <a:pt x="18619" y="505"/>
                  </a:cubicBezTo>
                  <a:cubicBezTo>
                    <a:pt x="18651" y="505"/>
                    <a:pt x="18682" y="497"/>
                    <a:pt x="18710" y="467"/>
                  </a:cubicBezTo>
                  <a:lnTo>
                    <a:pt x="18710" y="467"/>
                  </a:lnTo>
                  <a:lnTo>
                    <a:pt x="18703" y="486"/>
                  </a:lnTo>
                  <a:cubicBezTo>
                    <a:pt x="18799" y="351"/>
                    <a:pt x="18772" y="182"/>
                    <a:pt x="18699" y="17"/>
                  </a:cubicBezTo>
                  <a:cubicBezTo>
                    <a:pt x="18671" y="6"/>
                    <a:pt x="18646" y="1"/>
                    <a:pt x="18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884901" y="1070884"/>
              <a:ext cx="126034" cy="94456"/>
            </a:xfrm>
            <a:custGeom>
              <a:avLst/>
              <a:gdLst/>
              <a:ahLst/>
              <a:cxnLst/>
              <a:rect l="l" t="t" r="r" b="b"/>
              <a:pathLst>
                <a:path w="4063" h="3045" extrusionOk="0">
                  <a:moveTo>
                    <a:pt x="154" y="0"/>
                  </a:moveTo>
                  <a:cubicBezTo>
                    <a:pt x="117" y="0"/>
                    <a:pt x="81" y="26"/>
                    <a:pt x="47" y="65"/>
                  </a:cubicBezTo>
                  <a:cubicBezTo>
                    <a:pt x="0" y="130"/>
                    <a:pt x="4" y="218"/>
                    <a:pt x="62" y="276"/>
                  </a:cubicBezTo>
                  <a:lnTo>
                    <a:pt x="442" y="599"/>
                  </a:lnTo>
                  <a:cubicBezTo>
                    <a:pt x="558" y="802"/>
                    <a:pt x="784" y="860"/>
                    <a:pt x="950" y="1002"/>
                  </a:cubicBezTo>
                  <a:lnTo>
                    <a:pt x="1042" y="1091"/>
                  </a:lnTo>
                  <a:lnTo>
                    <a:pt x="1157" y="1206"/>
                  </a:lnTo>
                  <a:cubicBezTo>
                    <a:pt x="1342" y="1448"/>
                    <a:pt x="1599" y="1579"/>
                    <a:pt x="1872" y="1694"/>
                  </a:cubicBezTo>
                  <a:cubicBezTo>
                    <a:pt x="1879" y="1744"/>
                    <a:pt x="1922" y="1782"/>
                    <a:pt x="1976" y="1782"/>
                  </a:cubicBezTo>
                  <a:lnTo>
                    <a:pt x="1983" y="1790"/>
                  </a:lnTo>
                  <a:cubicBezTo>
                    <a:pt x="2341" y="2067"/>
                    <a:pt x="2713" y="2313"/>
                    <a:pt x="3171" y="2405"/>
                  </a:cubicBezTo>
                  <a:cubicBezTo>
                    <a:pt x="3586" y="2551"/>
                    <a:pt x="3586" y="2551"/>
                    <a:pt x="3586" y="2912"/>
                  </a:cubicBezTo>
                  <a:cubicBezTo>
                    <a:pt x="3593" y="2943"/>
                    <a:pt x="3601" y="2970"/>
                    <a:pt x="3613" y="2993"/>
                  </a:cubicBezTo>
                  <a:cubicBezTo>
                    <a:pt x="3630" y="2986"/>
                    <a:pt x="3647" y="2983"/>
                    <a:pt x="3665" y="2983"/>
                  </a:cubicBezTo>
                  <a:cubicBezTo>
                    <a:pt x="3747" y="2983"/>
                    <a:pt x="3835" y="3044"/>
                    <a:pt x="3921" y="3044"/>
                  </a:cubicBezTo>
                  <a:cubicBezTo>
                    <a:pt x="3969" y="3044"/>
                    <a:pt x="4017" y="3024"/>
                    <a:pt x="4062" y="2962"/>
                  </a:cubicBezTo>
                  <a:lnTo>
                    <a:pt x="3824" y="2781"/>
                  </a:lnTo>
                  <a:cubicBezTo>
                    <a:pt x="3981" y="2424"/>
                    <a:pt x="3782" y="2328"/>
                    <a:pt x="3401" y="2289"/>
                  </a:cubicBezTo>
                  <a:lnTo>
                    <a:pt x="2198" y="1675"/>
                  </a:lnTo>
                  <a:lnTo>
                    <a:pt x="2087" y="1579"/>
                  </a:lnTo>
                  <a:cubicBezTo>
                    <a:pt x="2069" y="1535"/>
                    <a:pt x="2031" y="1509"/>
                    <a:pt x="1982" y="1509"/>
                  </a:cubicBezTo>
                  <a:cubicBezTo>
                    <a:pt x="1978" y="1509"/>
                    <a:pt x="1975" y="1509"/>
                    <a:pt x="1972" y="1509"/>
                  </a:cubicBezTo>
                  <a:lnTo>
                    <a:pt x="1883" y="1452"/>
                  </a:lnTo>
                  <a:lnTo>
                    <a:pt x="1196" y="968"/>
                  </a:lnTo>
                  <a:lnTo>
                    <a:pt x="1076" y="872"/>
                  </a:lnTo>
                  <a:cubicBezTo>
                    <a:pt x="965" y="668"/>
                    <a:pt x="719" y="626"/>
                    <a:pt x="585" y="457"/>
                  </a:cubicBezTo>
                  <a:lnTo>
                    <a:pt x="243" y="53"/>
                  </a:lnTo>
                  <a:cubicBezTo>
                    <a:pt x="212" y="16"/>
                    <a:pt x="183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846002" y="1093311"/>
              <a:ext cx="36542" cy="23730"/>
            </a:xfrm>
            <a:custGeom>
              <a:avLst/>
              <a:gdLst/>
              <a:ahLst/>
              <a:cxnLst/>
              <a:rect l="l" t="t" r="r" b="b"/>
              <a:pathLst>
                <a:path w="1178" h="765" extrusionOk="0">
                  <a:moveTo>
                    <a:pt x="81" y="1"/>
                  </a:moveTo>
                  <a:cubicBezTo>
                    <a:pt x="54" y="1"/>
                    <a:pt x="32" y="14"/>
                    <a:pt x="25" y="52"/>
                  </a:cubicBezTo>
                  <a:cubicBezTo>
                    <a:pt x="0" y="147"/>
                    <a:pt x="63" y="157"/>
                    <a:pt x="129" y="157"/>
                  </a:cubicBezTo>
                  <a:cubicBezTo>
                    <a:pt x="146" y="157"/>
                    <a:pt x="163" y="156"/>
                    <a:pt x="178" y="156"/>
                  </a:cubicBezTo>
                  <a:lnTo>
                    <a:pt x="294" y="268"/>
                  </a:lnTo>
                  <a:cubicBezTo>
                    <a:pt x="340" y="425"/>
                    <a:pt x="513" y="379"/>
                    <a:pt x="617" y="452"/>
                  </a:cubicBezTo>
                  <a:cubicBezTo>
                    <a:pt x="643" y="479"/>
                    <a:pt x="674" y="510"/>
                    <a:pt x="705" y="533"/>
                  </a:cubicBezTo>
                  <a:cubicBezTo>
                    <a:pt x="852" y="584"/>
                    <a:pt x="921" y="765"/>
                    <a:pt x="1094" y="765"/>
                  </a:cubicBezTo>
                  <a:cubicBezTo>
                    <a:pt x="1102" y="765"/>
                    <a:pt x="1111" y="764"/>
                    <a:pt x="1120" y="763"/>
                  </a:cubicBezTo>
                  <a:cubicBezTo>
                    <a:pt x="1178" y="706"/>
                    <a:pt x="1178" y="613"/>
                    <a:pt x="1120" y="556"/>
                  </a:cubicBezTo>
                  <a:lnTo>
                    <a:pt x="405" y="168"/>
                  </a:lnTo>
                  <a:cubicBezTo>
                    <a:pt x="383" y="155"/>
                    <a:pt x="361" y="148"/>
                    <a:pt x="336" y="148"/>
                  </a:cubicBezTo>
                  <a:cubicBezTo>
                    <a:pt x="331" y="148"/>
                    <a:pt x="326" y="148"/>
                    <a:pt x="321" y="149"/>
                  </a:cubicBezTo>
                  <a:cubicBezTo>
                    <a:pt x="275" y="106"/>
                    <a:pt x="225" y="68"/>
                    <a:pt x="175" y="33"/>
                  </a:cubicBezTo>
                  <a:cubicBezTo>
                    <a:pt x="146" y="17"/>
                    <a:pt x="111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970609" y="969634"/>
              <a:ext cx="233053" cy="128919"/>
            </a:xfrm>
            <a:custGeom>
              <a:avLst/>
              <a:gdLst/>
              <a:ahLst/>
              <a:cxnLst/>
              <a:rect l="l" t="t" r="r" b="b"/>
              <a:pathLst>
                <a:path w="7513" h="4156" extrusionOk="0">
                  <a:moveTo>
                    <a:pt x="273" y="412"/>
                  </a:moveTo>
                  <a:cubicBezTo>
                    <a:pt x="281" y="427"/>
                    <a:pt x="288" y="443"/>
                    <a:pt x="296" y="450"/>
                  </a:cubicBezTo>
                  <a:cubicBezTo>
                    <a:pt x="281" y="454"/>
                    <a:pt x="273" y="462"/>
                    <a:pt x="258" y="462"/>
                  </a:cubicBezTo>
                  <a:cubicBezTo>
                    <a:pt x="262" y="447"/>
                    <a:pt x="265" y="427"/>
                    <a:pt x="273" y="412"/>
                  </a:cubicBezTo>
                  <a:close/>
                  <a:moveTo>
                    <a:pt x="4208" y="2568"/>
                  </a:moveTo>
                  <a:lnTo>
                    <a:pt x="4227" y="2587"/>
                  </a:lnTo>
                  <a:cubicBezTo>
                    <a:pt x="4196" y="2606"/>
                    <a:pt x="4170" y="2622"/>
                    <a:pt x="4135" y="2625"/>
                  </a:cubicBezTo>
                  <a:lnTo>
                    <a:pt x="4097" y="2625"/>
                  </a:lnTo>
                  <a:lnTo>
                    <a:pt x="4097" y="2622"/>
                  </a:lnTo>
                  <a:cubicBezTo>
                    <a:pt x="4077" y="2606"/>
                    <a:pt x="4058" y="2598"/>
                    <a:pt x="4039" y="2587"/>
                  </a:cubicBezTo>
                  <a:lnTo>
                    <a:pt x="4039" y="2587"/>
                  </a:lnTo>
                  <a:cubicBezTo>
                    <a:pt x="4058" y="2590"/>
                    <a:pt x="4078" y="2592"/>
                    <a:pt x="4099" y="2592"/>
                  </a:cubicBezTo>
                  <a:cubicBezTo>
                    <a:pt x="4129" y="2592"/>
                    <a:pt x="4160" y="2588"/>
                    <a:pt x="4189" y="2579"/>
                  </a:cubicBezTo>
                  <a:lnTo>
                    <a:pt x="4208" y="2568"/>
                  </a:lnTo>
                  <a:close/>
                  <a:moveTo>
                    <a:pt x="4581" y="2633"/>
                  </a:moveTo>
                  <a:cubicBezTo>
                    <a:pt x="4592" y="2645"/>
                    <a:pt x="4604" y="2656"/>
                    <a:pt x="4619" y="2660"/>
                  </a:cubicBezTo>
                  <a:cubicBezTo>
                    <a:pt x="4623" y="2671"/>
                    <a:pt x="4619" y="2679"/>
                    <a:pt x="4615" y="2683"/>
                  </a:cubicBezTo>
                  <a:cubicBezTo>
                    <a:pt x="4596" y="2671"/>
                    <a:pt x="4577" y="2660"/>
                    <a:pt x="4554" y="2652"/>
                  </a:cubicBezTo>
                  <a:cubicBezTo>
                    <a:pt x="4562" y="2645"/>
                    <a:pt x="4573" y="2637"/>
                    <a:pt x="4581" y="2633"/>
                  </a:cubicBezTo>
                  <a:close/>
                  <a:moveTo>
                    <a:pt x="146" y="1"/>
                  </a:moveTo>
                  <a:cubicBezTo>
                    <a:pt x="0" y="158"/>
                    <a:pt x="242" y="201"/>
                    <a:pt x="239" y="316"/>
                  </a:cubicBezTo>
                  <a:lnTo>
                    <a:pt x="12" y="320"/>
                  </a:lnTo>
                  <a:cubicBezTo>
                    <a:pt x="58" y="412"/>
                    <a:pt x="127" y="485"/>
                    <a:pt x="219" y="523"/>
                  </a:cubicBezTo>
                  <a:cubicBezTo>
                    <a:pt x="292" y="693"/>
                    <a:pt x="442" y="762"/>
                    <a:pt x="596" y="831"/>
                  </a:cubicBezTo>
                  <a:lnTo>
                    <a:pt x="734" y="950"/>
                  </a:lnTo>
                  <a:cubicBezTo>
                    <a:pt x="838" y="1161"/>
                    <a:pt x="1061" y="1219"/>
                    <a:pt x="1241" y="1330"/>
                  </a:cubicBezTo>
                  <a:cubicBezTo>
                    <a:pt x="1422" y="1507"/>
                    <a:pt x="1637" y="1626"/>
                    <a:pt x="1864" y="1719"/>
                  </a:cubicBezTo>
                  <a:cubicBezTo>
                    <a:pt x="1887" y="1742"/>
                    <a:pt x="1914" y="1757"/>
                    <a:pt x="1949" y="1761"/>
                  </a:cubicBezTo>
                  <a:cubicBezTo>
                    <a:pt x="2041" y="1914"/>
                    <a:pt x="2210" y="1964"/>
                    <a:pt x="2356" y="2037"/>
                  </a:cubicBezTo>
                  <a:cubicBezTo>
                    <a:pt x="2671" y="2249"/>
                    <a:pt x="2978" y="2479"/>
                    <a:pt x="3366" y="2537"/>
                  </a:cubicBezTo>
                  <a:cubicBezTo>
                    <a:pt x="3399" y="2603"/>
                    <a:pt x="3466" y="2640"/>
                    <a:pt x="3537" y="2640"/>
                  </a:cubicBezTo>
                  <a:cubicBezTo>
                    <a:pt x="3549" y="2640"/>
                    <a:pt x="3562" y="2639"/>
                    <a:pt x="3574" y="2637"/>
                  </a:cubicBezTo>
                  <a:lnTo>
                    <a:pt x="3854" y="2752"/>
                  </a:lnTo>
                  <a:cubicBezTo>
                    <a:pt x="4108" y="2857"/>
                    <a:pt x="4364" y="2949"/>
                    <a:pt x="4637" y="2949"/>
                  </a:cubicBezTo>
                  <a:cubicBezTo>
                    <a:pt x="4683" y="2949"/>
                    <a:pt x="4730" y="2946"/>
                    <a:pt x="4777" y="2940"/>
                  </a:cubicBezTo>
                  <a:lnTo>
                    <a:pt x="4888" y="2940"/>
                  </a:lnTo>
                  <a:lnTo>
                    <a:pt x="5084" y="2944"/>
                  </a:lnTo>
                  <a:cubicBezTo>
                    <a:pt x="5092" y="3010"/>
                    <a:pt x="5096" y="3083"/>
                    <a:pt x="5103" y="3156"/>
                  </a:cubicBezTo>
                  <a:lnTo>
                    <a:pt x="5099" y="3160"/>
                  </a:lnTo>
                  <a:cubicBezTo>
                    <a:pt x="4996" y="3190"/>
                    <a:pt x="4996" y="3271"/>
                    <a:pt x="5003" y="3355"/>
                  </a:cubicBezTo>
                  <a:cubicBezTo>
                    <a:pt x="4946" y="3594"/>
                    <a:pt x="4807" y="3824"/>
                    <a:pt x="4965" y="4066"/>
                  </a:cubicBezTo>
                  <a:cubicBezTo>
                    <a:pt x="5005" y="4131"/>
                    <a:pt x="5046" y="4156"/>
                    <a:pt x="5088" y="4156"/>
                  </a:cubicBezTo>
                  <a:cubicBezTo>
                    <a:pt x="5142" y="4156"/>
                    <a:pt x="5195" y="4114"/>
                    <a:pt x="5245" y="4066"/>
                  </a:cubicBezTo>
                  <a:cubicBezTo>
                    <a:pt x="5330" y="3986"/>
                    <a:pt x="5418" y="3874"/>
                    <a:pt x="5503" y="3778"/>
                  </a:cubicBezTo>
                  <a:cubicBezTo>
                    <a:pt x="5699" y="3755"/>
                    <a:pt x="5860" y="3636"/>
                    <a:pt x="6037" y="3567"/>
                  </a:cubicBezTo>
                  <a:cubicBezTo>
                    <a:pt x="6102" y="3567"/>
                    <a:pt x="6172" y="3567"/>
                    <a:pt x="6237" y="3578"/>
                  </a:cubicBezTo>
                  <a:cubicBezTo>
                    <a:pt x="6254" y="3580"/>
                    <a:pt x="6270" y="3581"/>
                    <a:pt x="6286" y="3581"/>
                  </a:cubicBezTo>
                  <a:cubicBezTo>
                    <a:pt x="6356" y="3581"/>
                    <a:pt x="6409" y="3560"/>
                    <a:pt x="6406" y="3463"/>
                  </a:cubicBezTo>
                  <a:cubicBezTo>
                    <a:pt x="6403" y="3371"/>
                    <a:pt x="6344" y="3338"/>
                    <a:pt x="6279" y="3338"/>
                  </a:cubicBezTo>
                  <a:cubicBezTo>
                    <a:pt x="6262" y="3338"/>
                    <a:pt x="6246" y="3340"/>
                    <a:pt x="6229" y="3344"/>
                  </a:cubicBezTo>
                  <a:cubicBezTo>
                    <a:pt x="6079" y="3371"/>
                    <a:pt x="5941" y="3421"/>
                    <a:pt x="5795" y="3463"/>
                  </a:cubicBezTo>
                  <a:cubicBezTo>
                    <a:pt x="5668" y="3471"/>
                    <a:pt x="5545" y="3536"/>
                    <a:pt x="5476" y="3644"/>
                  </a:cubicBezTo>
                  <a:cubicBezTo>
                    <a:pt x="5416" y="3691"/>
                    <a:pt x="5358" y="3762"/>
                    <a:pt x="5295" y="3762"/>
                  </a:cubicBezTo>
                  <a:cubicBezTo>
                    <a:pt x="5256" y="3762"/>
                    <a:pt x="5216" y="3736"/>
                    <a:pt x="5172" y="3663"/>
                  </a:cubicBezTo>
                  <a:lnTo>
                    <a:pt x="5207" y="3471"/>
                  </a:lnTo>
                  <a:cubicBezTo>
                    <a:pt x="5257" y="3413"/>
                    <a:pt x="5284" y="3336"/>
                    <a:pt x="5269" y="3259"/>
                  </a:cubicBezTo>
                  <a:cubicBezTo>
                    <a:pt x="5288" y="3229"/>
                    <a:pt x="5307" y="3194"/>
                    <a:pt x="5322" y="3160"/>
                  </a:cubicBezTo>
                  <a:cubicBezTo>
                    <a:pt x="5422" y="3102"/>
                    <a:pt x="5526" y="3056"/>
                    <a:pt x="5599" y="2952"/>
                  </a:cubicBezTo>
                  <a:cubicBezTo>
                    <a:pt x="5556" y="2823"/>
                    <a:pt x="5495" y="2786"/>
                    <a:pt x="5426" y="2786"/>
                  </a:cubicBezTo>
                  <a:cubicBezTo>
                    <a:pt x="5345" y="2786"/>
                    <a:pt x="5253" y="2836"/>
                    <a:pt x="5169" y="2848"/>
                  </a:cubicBezTo>
                  <a:cubicBezTo>
                    <a:pt x="5234" y="2833"/>
                    <a:pt x="5288" y="2791"/>
                    <a:pt x="5322" y="2737"/>
                  </a:cubicBezTo>
                  <a:lnTo>
                    <a:pt x="5484" y="2737"/>
                  </a:lnTo>
                  <a:cubicBezTo>
                    <a:pt x="5488" y="2748"/>
                    <a:pt x="5495" y="2760"/>
                    <a:pt x="5499" y="2771"/>
                  </a:cubicBezTo>
                  <a:cubicBezTo>
                    <a:pt x="5563" y="2802"/>
                    <a:pt x="5627" y="2813"/>
                    <a:pt x="5691" y="2813"/>
                  </a:cubicBezTo>
                  <a:cubicBezTo>
                    <a:pt x="5794" y="2813"/>
                    <a:pt x="5896" y="2784"/>
                    <a:pt x="5999" y="2760"/>
                  </a:cubicBezTo>
                  <a:cubicBezTo>
                    <a:pt x="6079" y="2744"/>
                    <a:pt x="6161" y="2739"/>
                    <a:pt x="6243" y="2739"/>
                  </a:cubicBezTo>
                  <a:cubicBezTo>
                    <a:pt x="6360" y="2739"/>
                    <a:pt x="6479" y="2748"/>
                    <a:pt x="6596" y="2748"/>
                  </a:cubicBezTo>
                  <a:cubicBezTo>
                    <a:pt x="6746" y="2748"/>
                    <a:pt x="6894" y="2733"/>
                    <a:pt x="7036" y="2660"/>
                  </a:cubicBezTo>
                  <a:lnTo>
                    <a:pt x="7194" y="2606"/>
                  </a:lnTo>
                  <a:lnTo>
                    <a:pt x="7390" y="2614"/>
                  </a:lnTo>
                  <a:cubicBezTo>
                    <a:pt x="7436" y="2587"/>
                    <a:pt x="7493" y="2583"/>
                    <a:pt x="7513" y="2525"/>
                  </a:cubicBezTo>
                  <a:cubicBezTo>
                    <a:pt x="7413" y="2441"/>
                    <a:pt x="7313" y="2411"/>
                    <a:pt x="7213" y="2411"/>
                  </a:cubicBezTo>
                  <a:cubicBezTo>
                    <a:pt x="7066" y="2411"/>
                    <a:pt x="6919" y="2475"/>
                    <a:pt x="6771" y="2525"/>
                  </a:cubicBezTo>
                  <a:lnTo>
                    <a:pt x="6602" y="2545"/>
                  </a:lnTo>
                  <a:cubicBezTo>
                    <a:pt x="6435" y="2517"/>
                    <a:pt x="6265" y="2510"/>
                    <a:pt x="6096" y="2510"/>
                  </a:cubicBezTo>
                  <a:cubicBezTo>
                    <a:pt x="5925" y="2510"/>
                    <a:pt x="5754" y="2517"/>
                    <a:pt x="5584" y="2517"/>
                  </a:cubicBezTo>
                  <a:cubicBezTo>
                    <a:pt x="5483" y="2517"/>
                    <a:pt x="5383" y="2514"/>
                    <a:pt x="5284" y="2506"/>
                  </a:cubicBezTo>
                  <a:cubicBezTo>
                    <a:pt x="5211" y="2457"/>
                    <a:pt x="5140" y="2436"/>
                    <a:pt x="5069" y="2436"/>
                  </a:cubicBezTo>
                  <a:cubicBezTo>
                    <a:pt x="4974" y="2436"/>
                    <a:pt x="4880" y="2473"/>
                    <a:pt x="4788" y="2525"/>
                  </a:cubicBezTo>
                  <a:cubicBezTo>
                    <a:pt x="4747" y="2491"/>
                    <a:pt x="4704" y="2463"/>
                    <a:pt x="4659" y="2463"/>
                  </a:cubicBezTo>
                  <a:cubicBezTo>
                    <a:pt x="4629" y="2463"/>
                    <a:pt x="4598" y="2476"/>
                    <a:pt x="4565" y="2506"/>
                  </a:cubicBezTo>
                  <a:lnTo>
                    <a:pt x="4385" y="2422"/>
                  </a:lnTo>
                  <a:cubicBezTo>
                    <a:pt x="4143" y="2256"/>
                    <a:pt x="3858" y="2157"/>
                    <a:pt x="3570" y="2126"/>
                  </a:cubicBezTo>
                  <a:lnTo>
                    <a:pt x="3374" y="2011"/>
                  </a:lnTo>
                  <a:cubicBezTo>
                    <a:pt x="3255" y="1907"/>
                    <a:pt x="3105" y="1849"/>
                    <a:pt x="2948" y="1845"/>
                  </a:cubicBezTo>
                  <a:cubicBezTo>
                    <a:pt x="2925" y="1826"/>
                    <a:pt x="2898" y="1811"/>
                    <a:pt x="2871" y="1811"/>
                  </a:cubicBezTo>
                  <a:cubicBezTo>
                    <a:pt x="2794" y="1699"/>
                    <a:pt x="2675" y="1684"/>
                    <a:pt x="2559" y="1665"/>
                  </a:cubicBezTo>
                  <a:cubicBezTo>
                    <a:pt x="2324" y="1585"/>
                    <a:pt x="2174" y="1328"/>
                    <a:pt x="1903" y="1328"/>
                  </a:cubicBezTo>
                  <a:cubicBezTo>
                    <a:pt x="1886" y="1328"/>
                    <a:pt x="1870" y="1328"/>
                    <a:pt x="1852" y="1330"/>
                  </a:cubicBezTo>
                  <a:cubicBezTo>
                    <a:pt x="1776" y="1250"/>
                    <a:pt x="1668" y="1204"/>
                    <a:pt x="1560" y="1200"/>
                  </a:cubicBezTo>
                  <a:cubicBezTo>
                    <a:pt x="1518" y="1108"/>
                    <a:pt x="1460" y="1038"/>
                    <a:pt x="1349" y="1031"/>
                  </a:cubicBezTo>
                  <a:lnTo>
                    <a:pt x="1253" y="1000"/>
                  </a:lnTo>
                  <a:cubicBezTo>
                    <a:pt x="1253" y="950"/>
                    <a:pt x="1215" y="915"/>
                    <a:pt x="1165" y="915"/>
                  </a:cubicBezTo>
                  <a:lnTo>
                    <a:pt x="1157" y="915"/>
                  </a:lnTo>
                  <a:lnTo>
                    <a:pt x="1153" y="912"/>
                  </a:lnTo>
                  <a:cubicBezTo>
                    <a:pt x="1126" y="800"/>
                    <a:pt x="1026" y="769"/>
                    <a:pt x="949" y="708"/>
                  </a:cubicBezTo>
                  <a:cubicBezTo>
                    <a:pt x="896" y="623"/>
                    <a:pt x="819" y="562"/>
                    <a:pt x="730" y="523"/>
                  </a:cubicBezTo>
                  <a:cubicBezTo>
                    <a:pt x="565" y="312"/>
                    <a:pt x="427" y="78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126981" y="1101811"/>
              <a:ext cx="15417" cy="16503"/>
            </a:xfrm>
            <a:custGeom>
              <a:avLst/>
              <a:gdLst/>
              <a:ahLst/>
              <a:cxnLst/>
              <a:rect l="l" t="t" r="r" b="b"/>
              <a:pathLst>
                <a:path w="497" h="532" extrusionOk="0">
                  <a:moveTo>
                    <a:pt x="237" y="1"/>
                  </a:moveTo>
                  <a:cubicBezTo>
                    <a:pt x="141" y="1"/>
                    <a:pt x="86" y="104"/>
                    <a:pt x="55" y="190"/>
                  </a:cubicBezTo>
                  <a:cubicBezTo>
                    <a:pt x="5" y="320"/>
                    <a:pt x="1" y="451"/>
                    <a:pt x="158" y="532"/>
                  </a:cubicBezTo>
                  <a:cubicBezTo>
                    <a:pt x="266" y="478"/>
                    <a:pt x="243" y="363"/>
                    <a:pt x="285" y="282"/>
                  </a:cubicBezTo>
                  <a:cubicBezTo>
                    <a:pt x="339" y="197"/>
                    <a:pt x="497" y="105"/>
                    <a:pt x="304" y="17"/>
                  </a:cubicBezTo>
                  <a:cubicBezTo>
                    <a:pt x="280" y="6"/>
                    <a:pt x="257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965491" y="1068774"/>
              <a:ext cx="38868" cy="13773"/>
            </a:xfrm>
            <a:custGeom>
              <a:avLst/>
              <a:gdLst/>
              <a:ahLst/>
              <a:cxnLst/>
              <a:rect l="l" t="t" r="r" b="b"/>
              <a:pathLst>
                <a:path w="1253" h="444" extrusionOk="0">
                  <a:moveTo>
                    <a:pt x="572" y="0"/>
                  </a:moveTo>
                  <a:cubicBezTo>
                    <a:pt x="515" y="0"/>
                    <a:pt x="454" y="10"/>
                    <a:pt x="388" y="33"/>
                  </a:cubicBezTo>
                  <a:cubicBezTo>
                    <a:pt x="211" y="117"/>
                    <a:pt x="73" y="244"/>
                    <a:pt x="0" y="436"/>
                  </a:cubicBezTo>
                  <a:cubicBezTo>
                    <a:pt x="2" y="436"/>
                    <a:pt x="4" y="436"/>
                    <a:pt x="6" y="436"/>
                  </a:cubicBezTo>
                  <a:cubicBezTo>
                    <a:pt x="232" y="436"/>
                    <a:pt x="321" y="213"/>
                    <a:pt x="500" y="136"/>
                  </a:cubicBezTo>
                  <a:cubicBezTo>
                    <a:pt x="502" y="136"/>
                    <a:pt x="503" y="136"/>
                    <a:pt x="505" y="136"/>
                  </a:cubicBezTo>
                  <a:cubicBezTo>
                    <a:pt x="752" y="136"/>
                    <a:pt x="910" y="383"/>
                    <a:pt x="1253" y="444"/>
                  </a:cubicBezTo>
                  <a:cubicBezTo>
                    <a:pt x="1007" y="208"/>
                    <a:pt x="829" y="0"/>
                    <a:pt x="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937697" y="1089216"/>
              <a:ext cx="23048" cy="15169"/>
            </a:xfrm>
            <a:custGeom>
              <a:avLst/>
              <a:gdLst/>
              <a:ahLst/>
              <a:cxnLst/>
              <a:rect l="l" t="t" r="r" b="b"/>
              <a:pathLst>
                <a:path w="743" h="489" extrusionOk="0">
                  <a:moveTo>
                    <a:pt x="1" y="0"/>
                  </a:moveTo>
                  <a:lnTo>
                    <a:pt x="1" y="0"/>
                  </a:lnTo>
                  <a:cubicBezTo>
                    <a:pt x="151" y="227"/>
                    <a:pt x="204" y="461"/>
                    <a:pt x="477" y="488"/>
                  </a:cubicBezTo>
                  <a:lnTo>
                    <a:pt x="585" y="477"/>
                  </a:lnTo>
                  <a:cubicBezTo>
                    <a:pt x="627" y="377"/>
                    <a:pt x="742" y="269"/>
                    <a:pt x="573" y="173"/>
                  </a:cubicBezTo>
                  <a:lnTo>
                    <a:pt x="477" y="277"/>
                  </a:lnTo>
                  <a:cubicBezTo>
                    <a:pt x="312" y="242"/>
                    <a:pt x="262" y="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978582" y="1036358"/>
              <a:ext cx="15293" cy="9740"/>
            </a:xfrm>
            <a:custGeom>
              <a:avLst/>
              <a:gdLst/>
              <a:ahLst/>
              <a:cxnLst/>
              <a:rect l="l" t="t" r="r" b="b"/>
              <a:pathLst>
                <a:path w="493" h="314" extrusionOk="0">
                  <a:moveTo>
                    <a:pt x="166" y="0"/>
                  </a:moveTo>
                  <a:cubicBezTo>
                    <a:pt x="110" y="0"/>
                    <a:pt x="58" y="33"/>
                    <a:pt x="39" y="86"/>
                  </a:cubicBezTo>
                  <a:cubicBezTo>
                    <a:pt x="1" y="175"/>
                    <a:pt x="78" y="202"/>
                    <a:pt x="131" y="232"/>
                  </a:cubicBezTo>
                  <a:cubicBezTo>
                    <a:pt x="178" y="252"/>
                    <a:pt x="227" y="271"/>
                    <a:pt x="274" y="278"/>
                  </a:cubicBezTo>
                  <a:cubicBezTo>
                    <a:pt x="302" y="302"/>
                    <a:pt x="337" y="313"/>
                    <a:pt x="372" y="313"/>
                  </a:cubicBezTo>
                  <a:cubicBezTo>
                    <a:pt x="416" y="313"/>
                    <a:pt x="460" y="295"/>
                    <a:pt x="493" y="263"/>
                  </a:cubicBezTo>
                  <a:cubicBezTo>
                    <a:pt x="443" y="125"/>
                    <a:pt x="331" y="52"/>
                    <a:pt x="204" y="6"/>
                  </a:cubicBezTo>
                  <a:cubicBezTo>
                    <a:pt x="192" y="2"/>
                    <a:pt x="179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045461" y="1116607"/>
              <a:ext cx="70353" cy="77271"/>
            </a:xfrm>
            <a:custGeom>
              <a:avLst/>
              <a:gdLst/>
              <a:ahLst/>
              <a:cxnLst/>
              <a:rect l="l" t="t" r="r" b="b"/>
              <a:pathLst>
                <a:path w="2268" h="2491" extrusionOk="0">
                  <a:moveTo>
                    <a:pt x="2214" y="1"/>
                  </a:moveTo>
                  <a:cubicBezTo>
                    <a:pt x="2079" y="1"/>
                    <a:pt x="1959" y="7"/>
                    <a:pt x="1856" y="112"/>
                  </a:cubicBezTo>
                  <a:cubicBezTo>
                    <a:pt x="1710" y="212"/>
                    <a:pt x="1511" y="262"/>
                    <a:pt x="1534" y="500"/>
                  </a:cubicBezTo>
                  <a:cubicBezTo>
                    <a:pt x="1299" y="669"/>
                    <a:pt x="980" y="643"/>
                    <a:pt x="746" y="815"/>
                  </a:cubicBezTo>
                  <a:cubicBezTo>
                    <a:pt x="592" y="912"/>
                    <a:pt x="661" y="1069"/>
                    <a:pt x="635" y="1204"/>
                  </a:cubicBezTo>
                  <a:cubicBezTo>
                    <a:pt x="281" y="1365"/>
                    <a:pt x="108" y="1669"/>
                    <a:pt x="31" y="2034"/>
                  </a:cubicBezTo>
                  <a:cubicBezTo>
                    <a:pt x="0" y="2226"/>
                    <a:pt x="20" y="2395"/>
                    <a:pt x="243" y="2460"/>
                  </a:cubicBezTo>
                  <a:cubicBezTo>
                    <a:pt x="259" y="2480"/>
                    <a:pt x="277" y="2491"/>
                    <a:pt x="292" y="2491"/>
                  </a:cubicBezTo>
                  <a:cubicBezTo>
                    <a:pt x="310" y="2491"/>
                    <a:pt x="325" y="2478"/>
                    <a:pt x="335" y="2452"/>
                  </a:cubicBezTo>
                  <a:cubicBezTo>
                    <a:pt x="354" y="2399"/>
                    <a:pt x="316" y="2341"/>
                    <a:pt x="266" y="2306"/>
                  </a:cubicBezTo>
                  <a:lnTo>
                    <a:pt x="277" y="1941"/>
                  </a:lnTo>
                  <a:cubicBezTo>
                    <a:pt x="404" y="1899"/>
                    <a:pt x="535" y="1838"/>
                    <a:pt x="554" y="1688"/>
                  </a:cubicBezTo>
                  <a:cubicBezTo>
                    <a:pt x="573" y="1549"/>
                    <a:pt x="692" y="1511"/>
                    <a:pt x="765" y="1430"/>
                  </a:cubicBezTo>
                  <a:cubicBezTo>
                    <a:pt x="796" y="1430"/>
                    <a:pt x="827" y="1423"/>
                    <a:pt x="857" y="1419"/>
                  </a:cubicBezTo>
                  <a:cubicBezTo>
                    <a:pt x="1065" y="1338"/>
                    <a:pt x="1019" y="1157"/>
                    <a:pt x="1034" y="1000"/>
                  </a:cubicBezTo>
                  <a:lnTo>
                    <a:pt x="1034" y="1000"/>
                  </a:lnTo>
                  <a:cubicBezTo>
                    <a:pt x="1073" y="1023"/>
                    <a:pt x="1115" y="1050"/>
                    <a:pt x="1161" y="1061"/>
                  </a:cubicBezTo>
                  <a:cubicBezTo>
                    <a:pt x="1126" y="1250"/>
                    <a:pt x="1088" y="1438"/>
                    <a:pt x="1053" y="1626"/>
                  </a:cubicBezTo>
                  <a:cubicBezTo>
                    <a:pt x="1078" y="1644"/>
                    <a:pt x="1097" y="1651"/>
                    <a:pt x="1112" y="1651"/>
                  </a:cubicBezTo>
                  <a:cubicBezTo>
                    <a:pt x="1151" y="1651"/>
                    <a:pt x="1158" y="1599"/>
                    <a:pt x="1172" y="1557"/>
                  </a:cubicBezTo>
                  <a:cubicBezTo>
                    <a:pt x="1238" y="1376"/>
                    <a:pt x="1295" y="1196"/>
                    <a:pt x="1357" y="1015"/>
                  </a:cubicBezTo>
                  <a:cubicBezTo>
                    <a:pt x="1453" y="904"/>
                    <a:pt x="1553" y="789"/>
                    <a:pt x="1649" y="677"/>
                  </a:cubicBezTo>
                  <a:cubicBezTo>
                    <a:pt x="1703" y="643"/>
                    <a:pt x="1710" y="566"/>
                    <a:pt x="1680" y="512"/>
                  </a:cubicBezTo>
                  <a:lnTo>
                    <a:pt x="1699" y="512"/>
                  </a:lnTo>
                  <a:cubicBezTo>
                    <a:pt x="1721" y="520"/>
                    <a:pt x="1744" y="523"/>
                    <a:pt x="1767" y="523"/>
                  </a:cubicBezTo>
                  <a:cubicBezTo>
                    <a:pt x="1846" y="523"/>
                    <a:pt x="1921" y="479"/>
                    <a:pt x="1960" y="404"/>
                  </a:cubicBezTo>
                  <a:cubicBezTo>
                    <a:pt x="1968" y="377"/>
                    <a:pt x="1972" y="347"/>
                    <a:pt x="1976" y="312"/>
                  </a:cubicBezTo>
                  <a:cubicBezTo>
                    <a:pt x="2072" y="212"/>
                    <a:pt x="2268" y="224"/>
                    <a:pt x="2268" y="1"/>
                  </a:cubicBezTo>
                  <a:cubicBezTo>
                    <a:pt x="2250" y="1"/>
                    <a:pt x="2232" y="1"/>
                    <a:pt x="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878821" y="1114001"/>
              <a:ext cx="16348" cy="13121"/>
            </a:xfrm>
            <a:custGeom>
              <a:avLst/>
              <a:gdLst/>
              <a:ahLst/>
              <a:cxnLst/>
              <a:rect l="l" t="t" r="r" b="b"/>
              <a:pathLst>
                <a:path w="527" h="423" extrusionOk="0">
                  <a:moveTo>
                    <a:pt x="258" y="0"/>
                  </a:moveTo>
                  <a:cubicBezTo>
                    <a:pt x="0" y="23"/>
                    <a:pt x="127" y="173"/>
                    <a:pt x="166" y="288"/>
                  </a:cubicBezTo>
                  <a:lnTo>
                    <a:pt x="527" y="423"/>
                  </a:lnTo>
                  <a:cubicBezTo>
                    <a:pt x="500" y="219"/>
                    <a:pt x="350" y="131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965243" y="1082299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0" y="0"/>
                  </a:move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947003" y="989084"/>
              <a:ext cx="33750" cy="25188"/>
            </a:xfrm>
            <a:custGeom>
              <a:avLst/>
              <a:gdLst/>
              <a:ahLst/>
              <a:cxnLst/>
              <a:rect l="l" t="t" r="r" b="b"/>
              <a:pathLst>
                <a:path w="1088" h="812" extrusionOk="0">
                  <a:moveTo>
                    <a:pt x="130" y="0"/>
                  </a:moveTo>
                  <a:cubicBezTo>
                    <a:pt x="97" y="0"/>
                    <a:pt x="66" y="16"/>
                    <a:pt x="43" y="58"/>
                  </a:cubicBezTo>
                  <a:cubicBezTo>
                    <a:pt x="0" y="142"/>
                    <a:pt x="108" y="192"/>
                    <a:pt x="166" y="238"/>
                  </a:cubicBezTo>
                  <a:cubicBezTo>
                    <a:pt x="204" y="265"/>
                    <a:pt x="243" y="288"/>
                    <a:pt x="281" y="319"/>
                  </a:cubicBezTo>
                  <a:cubicBezTo>
                    <a:pt x="468" y="636"/>
                    <a:pt x="710" y="811"/>
                    <a:pt x="1007" y="811"/>
                  </a:cubicBezTo>
                  <a:cubicBezTo>
                    <a:pt x="1033" y="811"/>
                    <a:pt x="1060" y="810"/>
                    <a:pt x="1088" y="807"/>
                  </a:cubicBezTo>
                  <a:cubicBezTo>
                    <a:pt x="838" y="515"/>
                    <a:pt x="492" y="365"/>
                    <a:pt x="285" y="69"/>
                  </a:cubicBezTo>
                  <a:cubicBezTo>
                    <a:pt x="237" y="35"/>
                    <a:pt x="180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905405" y="976211"/>
              <a:ext cx="13028" cy="10268"/>
            </a:xfrm>
            <a:custGeom>
              <a:avLst/>
              <a:gdLst/>
              <a:ahLst/>
              <a:cxnLst/>
              <a:rect l="l" t="t" r="r" b="b"/>
              <a:pathLst>
                <a:path w="420" h="331" extrusionOk="0">
                  <a:moveTo>
                    <a:pt x="227" y="0"/>
                  </a:moveTo>
                  <a:lnTo>
                    <a:pt x="0" y="331"/>
                  </a:lnTo>
                  <a:cubicBezTo>
                    <a:pt x="223" y="238"/>
                    <a:pt x="339" y="200"/>
                    <a:pt x="419" y="96"/>
                  </a:cubicBezTo>
                  <a:cubicBezTo>
                    <a:pt x="385" y="4"/>
                    <a:pt x="30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863435" y="1064525"/>
              <a:ext cx="122808" cy="96441"/>
            </a:xfrm>
            <a:custGeom>
              <a:avLst/>
              <a:gdLst/>
              <a:ahLst/>
              <a:cxnLst/>
              <a:rect l="l" t="t" r="r" b="b"/>
              <a:pathLst>
                <a:path w="3959" h="3109" extrusionOk="0">
                  <a:moveTo>
                    <a:pt x="185" y="1"/>
                  </a:moveTo>
                  <a:cubicBezTo>
                    <a:pt x="62" y="135"/>
                    <a:pt x="1" y="250"/>
                    <a:pt x="135" y="389"/>
                  </a:cubicBezTo>
                  <a:cubicBezTo>
                    <a:pt x="139" y="419"/>
                    <a:pt x="151" y="443"/>
                    <a:pt x="166" y="466"/>
                  </a:cubicBezTo>
                  <a:cubicBezTo>
                    <a:pt x="178" y="565"/>
                    <a:pt x="243" y="654"/>
                    <a:pt x="335" y="696"/>
                  </a:cubicBezTo>
                  <a:lnTo>
                    <a:pt x="623" y="900"/>
                  </a:lnTo>
                  <a:cubicBezTo>
                    <a:pt x="666" y="1115"/>
                    <a:pt x="865" y="1215"/>
                    <a:pt x="988" y="1361"/>
                  </a:cubicBezTo>
                  <a:cubicBezTo>
                    <a:pt x="1434" y="1868"/>
                    <a:pt x="1911" y="2352"/>
                    <a:pt x="2568" y="2610"/>
                  </a:cubicBezTo>
                  <a:cubicBezTo>
                    <a:pt x="2575" y="2633"/>
                    <a:pt x="2579" y="2656"/>
                    <a:pt x="2579" y="2687"/>
                  </a:cubicBezTo>
                  <a:cubicBezTo>
                    <a:pt x="2618" y="2763"/>
                    <a:pt x="2721" y="2737"/>
                    <a:pt x="2771" y="2806"/>
                  </a:cubicBezTo>
                  <a:cubicBezTo>
                    <a:pt x="3025" y="2841"/>
                    <a:pt x="3250" y="3006"/>
                    <a:pt x="3511" y="3006"/>
                  </a:cubicBezTo>
                  <a:cubicBezTo>
                    <a:pt x="3535" y="3006"/>
                    <a:pt x="3558" y="3005"/>
                    <a:pt x="3582" y="3002"/>
                  </a:cubicBezTo>
                  <a:lnTo>
                    <a:pt x="3690" y="3098"/>
                  </a:lnTo>
                  <a:cubicBezTo>
                    <a:pt x="3696" y="3097"/>
                    <a:pt x="3701" y="3097"/>
                    <a:pt x="3707" y="3097"/>
                  </a:cubicBezTo>
                  <a:cubicBezTo>
                    <a:pt x="3750" y="3097"/>
                    <a:pt x="3796" y="3109"/>
                    <a:pt x="3840" y="3109"/>
                  </a:cubicBezTo>
                  <a:cubicBezTo>
                    <a:pt x="3882" y="3109"/>
                    <a:pt x="3923" y="3098"/>
                    <a:pt x="3959" y="3055"/>
                  </a:cubicBezTo>
                  <a:cubicBezTo>
                    <a:pt x="3878" y="2886"/>
                    <a:pt x="3728" y="2909"/>
                    <a:pt x="3582" y="2898"/>
                  </a:cubicBezTo>
                  <a:cubicBezTo>
                    <a:pt x="3332" y="2660"/>
                    <a:pt x="2983" y="2633"/>
                    <a:pt x="2698" y="2475"/>
                  </a:cubicBezTo>
                  <a:cubicBezTo>
                    <a:pt x="2176" y="2137"/>
                    <a:pt x="1672" y="1784"/>
                    <a:pt x="1253" y="1315"/>
                  </a:cubicBezTo>
                  <a:cubicBezTo>
                    <a:pt x="1111" y="1157"/>
                    <a:pt x="981" y="977"/>
                    <a:pt x="785" y="869"/>
                  </a:cubicBezTo>
                  <a:lnTo>
                    <a:pt x="658" y="677"/>
                  </a:lnTo>
                  <a:lnTo>
                    <a:pt x="470" y="539"/>
                  </a:lnTo>
                  <a:cubicBezTo>
                    <a:pt x="508" y="458"/>
                    <a:pt x="600" y="393"/>
                    <a:pt x="539" y="289"/>
                  </a:cubicBezTo>
                  <a:cubicBezTo>
                    <a:pt x="370" y="270"/>
                    <a:pt x="293" y="116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871438" y="1122098"/>
              <a:ext cx="109563" cy="66662"/>
            </a:xfrm>
            <a:custGeom>
              <a:avLst/>
              <a:gdLst/>
              <a:ahLst/>
              <a:cxnLst/>
              <a:rect l="l" t="t" r="r" b="b"/>
              <a:pathLst>
                <a:path w="3532" h="2149" extrusionOk="0">
                  <a:moveTo>
                    <a:pt x="114" y="1"/>
                  </a:moveTo>
                  <a:cubicBezTo>
                    <a:pt x="95" y="1"/>
                    <a:pt x="76" y="10"/>
                    <a:pt x="54" y="31"/>
                  </a:cubicBezTo>
                  <a:cubicBezTo>
                    <a:pt x="19" y="70"/>
                    <a:pt x="0" y="112"/>
                    <a:pt x="0" y="166"/>
                  </a:cubicBezTo>
                  <a:cubicBezTo>
                    <a:pt x="12" y="343"/>
                    <a:pt x="111" y="431"/>
                    <a:pt x="289" y="431"/>
                  </a:cubicBezTo>
                  <a:cubicBezTo>
                    <a:pt x="292" y="431"/>
                    <a:pt x="296" y="431"/>
                    <a:pt x="300" y="431"/>
                  </a:cubicBezTo>
                  <a:cubicBezTo>
                    <a:pt x="331" y="496"/>
                    <a:pt x="369" y="565"/>
                    <a:pt x="404" y="627"/>
                  </a:cubicBezTo>
                  <a:cubicBezTo>
                    <a:pt x="400" y="662"/>
                    <a:pt x="388" y="700"/>
                    <a:pt x="384" y="735"/>
                  </a:cubicBezTo>
                  <a:cubicBezTo>
                    <a:pt x="401" y="731"/>
                    <a:pt x="417" y="729"/>
                    <a:pt x="433" y="729"/>
                  </a:cubicBezTo>
                  <a:cubicBezTo>
                    <a:pt x="560" y="729"/>
                    <a:pt x="659" y="838"/>
                    <a:pt x="786" y="838"/>
                  </a:cubicBezTo>
                  <a:cubicBezTo>
                    <a:pt x="788" y="838"/>
                    <a:pt x="790" y="838"/>
                    <a:pt x="792" y="838"/>
                  </a:cubicBezTo>
                  <a:lnTo>
                    <a:pt x="903" y="938"/>
                  </a:lnTo>
                  <a:cubicBezTo>
                    <a:pt x="1038" y="1088"/>
                    <a:pt x="1207" y="1180"/>
                    <a:pt x="1387" y="1257"/>
                  </a:cubicBezTo>
                  <a:cubicBezTo>
                    <a:pt x="1387" y="1284"/>
                    <a:pt x="1395" y="1319"/>
                    <a:pt x="1407" y="1342"/>
                  </a:cubicBezTo>
                  <a:cubicBezTo>
                    <a:pt x="1426" y="1342"/>
                    <a:pt x="1453" y="1342"/>
                    <a:pt x="1472" y="1338"/>
                  </a:cubicBezTo>
                  <a:lnTo>
                    <a:pt x="1499" y="1395"/>
                  </a:lnTo>
                  <a:cubicBezTo>
                    <a:pt x="1549" y="1472"/>
                    <a:pt x="1633" y="1495"/>
                    <a:pt x="1710" y="1530"/>
                  </a:cubicBezTo>
                  <a:lnTo>
                    <a:pt x="1810" y="1553"/>
                  </a:lnTo>
                  <a:cubicBezTo>
                    <a:pt x="1875" y="1599"/>
                    <a:pt x="1956" y="1580"/>
                    <a:pt x="2014" y="1626"/>
                  </a:cubicBezTo>
                  <a:lnTo>
                    <a:pt x="2194" y="1657"/>
                  </a:lnTo>
                  <a:cubicBezTo>
                    <a:pt x="2433" y="1953"/>
                    <a:pt x="2809" y="1933"/>
                    <a:pt x="3124" y="2060"/>
                  </a:cubicBezTo>
                  <a:cubicBezTo>
                    <a:pt x="3167" y="2137"/>
                    <a:pt x="3251" y="2129"/>
                    <a:pt x="3320" y="2149"/>
                  </a:cubicBezTo>
                  <a:cubicBezTo>
                    <a:pt x="3401" y="2137"/>
                    <a:pt x="3497" y="2145"/>
                    <a:pt x="3532" y="2033"/>
                  </a:cubicBezTo>
                  <a:cubicBezTo>
                    <a:pt x="3447" y="1998"/>
                    <a:pt x="3372" y="1944"/>
                    <a:pt x="3272" y="1944"/>
                  </a:cubicBezTo>
                  <a:cubicBezTo>
                    <a:pt x="3262" y="1944"/>
                    <a:pt x="3253" y="1944"/>
                    <a:pt x="3243" y="1945"/>
                  </a:cubicBezTo>
                  <a:lnTo>
                    <a:pt x="2325" y="1541"/>
                  </a:lnTo>
                  <a:lnTo>
                    <a:pt x="2321" y="1541"/>
                  </a:lnTo>
                  <a:cubicBezTo>
                    <a:pt x="2275" y="1476"/>
                    <a:pt x="2202" y="1434"/>
                    <a:pt x="2125" y="1426"/>
                  </a:cubicBezTo>
                  <a:cubicBezTo>
                    <a:pt x="2018" y="1334"/>
                    <a:pt x="1895" y="1265"/>
                    <a:pt x="1760" y="1223"/>
                  </a:cubicBezTo>
                  <a:lnTo>
                    <a:pt x="1622" y="1138"/>
                  </a:lnTo>
                  <a:lnTo>
                    <a:pt x="1614" y="1130"/>
                  </a:lnTo>
                  <a:cubicBezTo>
                    <a:pt x="1611" y="1088"/>
                    <a:pt x="1572" y="1052"/>
                    <a:pt x="1527" y="1052"/>
                  </a:cubicBezTo>
                  <a:cubicBezTo>
                    <a:pt x="1523" y="1052"/>
                    <a:pt x="1519" y="1053"/>
                    <a:pt x="1514" y="1053"/>
                  </a:cubicBezTo>
                  <a:lnTo>
                    <a:pt x="1422" y="1007"/>
                  </a:lnTo>
                  <a:cubicBezTo>
                    <a:pt x="1361" y="907"/>
                    <a:pt x="1257" y="838"/>
                    <a:pt x="1134" y="831"/>
                  </a:cubicBezTo>
                  <a:cubicBezTo>
                    <a:pt x="1065" y="685"/>
                    <a:pt x="896" y="658"/>
                    <a:pt x="799" y="542"/>
                  </a:cubicBezTo>
                  <a:cubicBezTo>
                    <a:pt x="738" y="427"/>
                    <a:pt x="607" y="400"/>
                    <a:pt x="515" y="320"/>
                  </a:cubicBezTo>
                  <a:cubicBezTo>
                    <a:pt x="411" y="239"/>
                    <a:pt x="308" y="150"/>
                    <a:pt x="212" y="62"/>
                  </a:cubicBezTo>
                  <a:cubicBezTo>
                    <a:pt x="176" y="26"/>
                    <a:pt x="146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962265" y="956017"/>
              <a:ext cx="6328" cy="8406"/>
            </a:xfrm>
            <a:custGeom>
              <a:avLst/>
              <a:gdLst/>
              <a:ahLst/>
              <a:cxnLst/>
              <a:rect l="l" t="t" r="r" b="b"/>
              <a:pathLst>
                <a:path w="204" h="271" extrusionOk="0">
                  <a:moveTo>
                    <a:pt x="64" y="0"/>
                  </a:moveTo>
                  <a:cubicBezTo>
                    <a:pt x="53" y="0"/>
                    <a:pt x="41" y="2"/>
                    <a:pt x="27" y="6"/>
                  </a:cubicBezTo>
                  <a:cubicBezTo>
                    <a:pt x="8" y="9"/>
                    <a:pt x="8" y="90"/>
                    <a:pt x="0" y="140"/>
                  </a:cubicBezTo>
                  <a:cubicBezTo>
                    <a:pt x="5" y="135"/>
                    <a:pt x="10" y="133"/>
                    <a:pt x="15" y="133"/>
                  </a:cubicBezTo>
                  <a:cubicBezTo>
                    <a:pt x="55" y="133"/>
                    <a:pt x="100" y="271"/>
                    <a:pt x="143" y="271"/>
                  </a:cubicBezTo>
                  <a:cubicBezTo>
                    <a:pt x="164" y="271"/>
                    <a:pt x="185" y="236"/>
                    <a:pt x="204" y="132"/>
                  </a:cubicBezTo>
                  <a:cubicBezTo>
                    <a:pt x="171" y="69"/>
                    <a:pt x="137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102320" y="1132458"/>
              <a:ext cx="8499" cy="899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223" y="1"/>
                  </a:moveTo>
                  <a:cubicBezTo>
                    <a:pt x="12" y="1"/>
                    <a:pt x="0" y="132"/>
                    <a:pt x="39" y="289"/>
                  </a:cubicBezTo>
                  <a:cubicBezTo>
                    <a:pt x="181" y="247"/>
                    <a:pt x="273" y="162"/>
                    <a:pt x="2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994216" y="1087169"/>
              <a:ext cx="39116" cy="38837"/>
            </a:xfrm>
            <a:custGeom>
              <a:avLst/>
              <a:gdLst/>
              <a:ahLst/>
              <a:cxnLst/>
              <a:rect l="l" t="t" r="r" b="b"/>
              <a:pathLst>
                <a:path w="1261" h="1252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1145" y="116"/>
                    <a:pt x="1007" y="120"/>
                    <a:pt x="980" y="250"/>
                  </a:cubicBezTo>
                  <a:cubicBezTo>
                    <a:pt x="707" y="373"/>
                    <a:pt x="584" y="654"/>
                    <a:pt x="373" y="842"/>
                  </a:cubicBezTo>
                  <a:cubicBezTo>
                    <a:pt x="242" y="954"/>
                    <a:pt x="73" y="1038"/>
                    <a:pt x="0" y="1230"/>
                  </a:cubicBezTo>
                  <a:cubicBezTo>
                    <a:pt x="47" y="1245"/>
                    <a:pt x="89" y="1251"/>
                    <a:pt x="127" y="1251"/>
                  </a:cubicBezTo>
                  <a:cubicBezTo>
                    <a:pt x="313" y="1251"/>
                    <a:pt x="403" y="1099"/>
                    <a:pt x="511" y="981"/>
                  </a:cubicBezTo>
                  <a:cubicBezTo>
                    <a:pt x="757" y="781"/>
                    <a:pt x="953" y="535"/>
                    <a:pt x="1091" y="254"/>
                  </a:cubicBezTo>
                  <a:cubicBezTo>
                    <a:pt x="1153" y="197"/>
                    <a:pt x="1261" y="158"/>
                    <a:pt x="1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930439" y="960297"/>
              <a:ext cx="7166" cy="7011"/>
            </a:xfrm>
            <a:custGeom>
              <a:avLst/>
              <a:gdLst/>
              <a:ahLst/>
              <a:cxnLst/>
              <a:rect l="l" t="t" r="r" b="b"/>
              <a:pathLst>
                <a:path w="231" h="226" extrusionOk="0">
                  <a:moveTo>
                    <a:pt x="187" y="1"/>
                  </a:moveTo>
                  <a:cubicBezTo>
                    <a:pt x="115" y="1"/>
                    <a:pt x="45" y="32"/>
                    <a:pt x="0" y="94"/>
                  </a:cubicBezTo>
                  <a:lnTo>
                    <a:pt x="127" y="225"/>
                  </a:lnTo>
                  <a:lnTo>
                    <a:pt x="231" y="117"/>
                  </a:lnTo>
                  <a:lnTo>
                    <a:pt x="212" y="2"/>
                  </a:lnTo>
                  <a:cubicBezTo>
                    <a:pt x="204" y="1"/>
                    <a:pt x="196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125678" y="1135591"/>
              <a:ext cx="5397" cy="4777"/>
            </a:xfrm>
            <a:custGeom>
              <a:avLst/>
              <a:gdLst/>
              <a:ahLst/>
              <a:cxnLst/>
              <a:rect l="l" t="t" r="r" b="b"/>
              <a:pathLst>
                <a:path w="174" h="154" extrusionOk="0">
                  <a:moveTo>
                    <a:pt x="76" y="1"/>
                  </a:moveTo>
                  <a:cubicBezTo>
                    <a:pt x="69" y="1"/>
                    <a:pt x="62" y="2"/>
                    <a:pt x="54" y="4"/>
                  </a:cubicBezTo>
                  <a:cubicBezTo>
                    <a:pt x="27" y="19"/>
                    <a:pt x="8" y="42"/>
                    <a:pt x="4" y="73"/>
                  </a:cubicBezTo>
                  <a:cubicBezTo>
                    <a:pt x="1" y="115"/>
                    <a:pt x="27" y="150"/>
                    <a:pt x="74" y="154"/>
                  </a:cubicBezTo>
                  <a:lnTo>
                    <a:pt x="97" y="154"/>
                  </a:lnTo>
                  <a:cubicBezTo>
                    <a:pt x="139" y="150"/>
                    <a:pt x="173" y="111"/>
                    <a:pt x="170" y="69"/>
                  </a:cubicBezTo>
                  <a:lnTo>
                    <a:pt x="170" y="61"/>
                  </a:lnTo>
                  <a:cubicBezTo>
                    <a:pt x="153" y="26"/>
                    <a:pt x="115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987639" y="1118996"/>
              <a:ext cx="2420" cy="3257"/>
            </a:xfrm>
            <a:custGeom>
              <a:avLst/>
              <a:gdLst/>
              <a:ahLst/>
              <a:cxnLst/>
              <a:rect l="l" t="t" r="r" b="b"/>
              <a:pathLst>
                <a:path w="78" h="105" extrusionOk="0">
                  <a:moveTo>
                    <a:pt x="39" y="1"/>
                  </a:moveTo>
                  <a:cubicBezTo>
                    <a:pt x="24" y="28"/>
                    <a:pt x="12" y="51"/>
                    <a:pt x="1" y="74"/>
                  </a:cubicBezTo>
                  <a:cubicBezTo>
                    <a:pt x="1" y="78"/>
                    <a:pt x="20" y="104"/>
                    <a:pt x="32" y="104"/>
                  </a:cubicBezTo>
                  <a:cubicBezTo>
                    <a:pt x="70" y="97"/>
                    <a:pt x="78" y="74"/>
                    <a:pt x="70" y="35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029609" y="1054133"/>
              <a:ext cx="4436" cy="3164"/>
            </a:xfrm>
            <a:custGeom>
              <a:avLst/>
              <a:gdLst/>
              <a:ahLst/>
              <a:cxnLst/>
              <a:rect l="l" t="t" r="r" b="b"/>
              <a:pathLst>
                <a:path w="143" h="102" extrusionOk="0">
                  <a:moveTo>
                    <a:pt x="68" y="0"/>
                  </a:moveTo>
                  <a:cubicBezTo>
                    <a:pt x="27" y="0"/>
                    <a:pt x="0" y="16"/>
                    <a:pt x="47" y="101"/>
                  </a:cubicBezTo>
                  <a:cubicBezTo>
                    <a:pt x="96" y="82"/>
                    <a:pt x="139" y="63"/>
                    <a:pt x="143" y="5"/>
                  </a:cubicBezTo>
                  <a:cubicBezTo>
                    <a:pt x="120" y="5"/>
                    <a:pt x="9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864800" y="1107549"/>
              <a:ext cx="3071" cy="2575"/>
            </a:xfrm>
            <a:custGeom>
              <a:avLst/>
              <a:gdLst/>
              <a:ahLst/>
              <a:cxnLst/>
              <a:rect l="l" t="t" r="r" b="b"/>
              <a:pathLst>
                <a:path w="99" h="83" extrusionOk="0">
                  <a:moveTo>
                    <a:pt x="11" y="1"/>
                  </a:moveTo>
                  <a:cubicBezTo>
                    <a:pt x="0" y="55"/>
                    <a:pt x="30" y="83"/>
                    <a:pt x="79" y="83"/>
                  </a:cubicBezTo>
                  <a:cubicBezTo>
                    <a:pt x="86" y="83"/>
                    <a:pt x="92" y="82"/>
                    <a:pt x="99" y="8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899325" y="1126378"/>
              <a:ext cx="3133" cy="3133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00" y="1"/>
                  </a:moveTo>
                  <a:cubicBezTo>
                    <a:pt x="35" y="1"/>
                    <a:pt x="12" y="39"/>
                    <a:pt x="0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971912" y="1111024"/>
              <a:ext cx="2295" cy="2295"/>
            </a:xfrm>
            <a:custGeom>
              <a:avLst/>
              <a:gdLst/>
              <a:ahLst/>
              <a:cxnLst/>
              <a:rect l="l" t="t" r="r" b="b"/>
              <a:pathLst>
                <a:path w="74" h="74" extrusionOk="0">
                  <a:moveTo>
                    <a:pt x="74" y="0"/>
                  </a:moveTo>
                  <a:cubicBezTo>
                    <a:pt x="35" y="0"/>
                    <a:pt x="1" y="35"/>
                    <a:pt x="1" y="73"/>
                  </a:cubicBezTo>
                  <a:cubicBezTo>
                    <a:pt x="3" y="73"/>
                    <a:pt x="6" y="74"/>
                    <a:pt x="9" y="74"/>
                  </a:cubicBezTo>
                  <a:cubicBezTo>
                    <a:pt x="53" y="74"/>
                    <a:pt x="74" y="44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" name="Google Shape;119;p2"/>
          <p:cNvGrpSpPr/>
          <p:nvPr/>
        </p:nvGrpSpPr>
        <p:grpSpPr>
          <a:xfrm>
            <a:off x="8236576" y="1266428"/>
            <a:ext cx="388293" cy="306780"/>
            <a:chOff x="2775750" y="1137577"/>
            <a:chExt cx="335574" cy="265128"/>
          </a:xfrm>
        </p:grpSpPr>
        <p:sp>
          <p:nvSpPr>
            <p:cNvPr id="120" name="Google Shape;120;p2"/>
            <p:cNvSpPr/>
            <p:nvPr/>
          </p:nvSpPr>
          <p:spPr>
            <a:xfrm>
              <a:off x="3107137" y="1292553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1"/>
                  </a:moveTo>
                  <a:lnTo>
                    <a:pt x="0" y="12"/>
                  </a:lnTo>
                  <a:cubicBezTo>
                    <a:pt x="4" y="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2775750" y="1137577"/>
              <a:ext cx="335574" cy="265128"/>
            </a:xfrm>
            <a:custGeom>
              <a:avLst/>
              <a:gdLst/>
              <a:ahLst/>
              <a:cxnLst/>
              <a:rect l="l" t="t" r="r" b="b"/>
              <a:pathLst>
                <a:path w="10818" h="8547" extrusionOk="0">
                  <a:moveTo>
                    <a:pt x="8431" y="1046"/>
                  </a:moveTo>
                  <a:cubicBezTo>
                    <a:pt x="8501" y="1081"/>
                    <a:pt x="8566" y="1112"/>
                    <a:pt x="8631" y="1142"/>
                  </a:cubicBezTo>
                  <a:cubicBezTo>
                    <a:pt x="8589" y="1131"/>
                    <a:pt x="8547" y="1127"/>
                    <a:pt x="8497" y="1127"/>
                  </a:cubicBezTo>
                  <a:cubicBezTo>
                    <a:pt x="8493" y="1131"/>
                    <a:pt x="8489" y="1131"/>
                    <a:pt x="8478" y="1139"/>
                  </a:cubicBezTo>
                  <a:cubicBezTo>
                    <a:pt x="8470" y="1104"/>
                    <a:pt x="8455" y="1073"/>
                    <a:pt x="8431" y="1046"/>
                  </a:cubicBezTo>
                  <a:close/>
                  <a:moveTo>
                    <a:pt x="8858" y="1146"/>
                  </a:moveTo>
                  <a:lnTo>
                    <a:pt x="8943" y="1158"/>
                  </a:lnTo>
                  <a:cubicBezTo>
                    <a:pt x="8950" y="1215"/>
                    <a:pt x="8992" y="1262"/>
                    <a:pt x="9054" y="1265"/>
                  </a:cubicBezTo>
                  <a:cubicBezTo>
                    <a:pt x="9058" y="1323"/>
                    <a:pt x="9108" y="1373"/>
                    <a:pt x="9165" y="1377"/>
                  </a:cubicBezTo>
                  <a:cubicBezTo>
                    <a:pt x="9165" y="1411"/>
                    <a:pt x="9169" y="1442"/>
                    <a:pt x="9169" y="1484"/>
                  </a:cubicBezTo>
                  <a:cubicBezTo>
                    <a:pt x="9146" y="1457"/>
                    <a:pt x="9119" y="1438"/>
                    <a:pt x="9096" y="1419"/>
                  </a:cubicBezTo>
                  <a:cubicBezTo>
                    <a:pt x="8973" y="1338"/>
                    <a:pt x="8862" y="1235"/>
                    <a:pt x="8727" y="1177"/>
                  </a:cubicBezTo>
                  <a:lnTo>
                    <a:pt x="8727" y="1177"/>
                  </a:lnTo>
                  <a:cubicBezTo>
                    <a:pt x="8758" y="1185"/>
                    <a:pt x="8789" y="1188"/>
                    <a:pt x="8820" y="1188"/>
                  </a:cubicBezTo>
                  <a:cubicBezTo>
                    <a:pt x="8835" y="1177"/>
                    <a:pt x="8846" y="1162"/>
                    <a:pt x="8858" y="1146"/>
                  </a:cubicBezTo>
                  <a:close/>
                  <a:moveTo>
                    <a:pt x="9169" y="1488"/>
                  </a:moveTo>
                  <a:lnTo>
                    <a:pt x="9204" y="1496"/>
                  </a:lnTo>
                  <a:cubicBezTo>
                    <a:pt x="9204" y="1507"/>
                    <a:pt x="9204" y="1515"/>
                    <a:pt x="9208" y="1527"/>
                  </a:cubicBezTo>
                  <a:lnTo>
                    <a:pt x="9169" y="1488"/>
                  </a:lnTo>
                  <a:close/>
                  <a:moveTo>
                    <a:pt x="923" y="6138"/>
                  </a:moveTo>
                  <a:lnTo>
                    <a:pt x="938" y="6142"/>
                  </a:lnTo>
                  <a:lnTo>
                    <a:pt x="938" y="6161"/>
                  </a:lnTo>
                  <a:lnTo>
                    <a:pt x="923" y="6138"/>
                  </a:lnTo>
                  <a:close/>
                  <a:moveTo>
                    <a:pt x="977" y="6199"/>
                  </a:moveTo>
                  <a:lnTo>
                    <a:pt x="1023" y="6203"/>
                  </a:lnTo>
                  <a:cubicBezTo>
                    <a:pt x="1038" y="6234"/>
                    <a:pt x="1042" y="6261"/>
                    <a:pt x="1038" y="6291"/>
                  </a:cubicBezTo>
                  <a:cubicBezTo>
                    <a:pt x="1046" y="6365"/>
                    <a:pt x="1104" y="6414"/>
                    <a:pt x="1173" y="6426"/>
                  </a:cubicBezTo>
                  <a:cubicBezTo>
                    <a:pt x="1214" y="6430"/>
                    <a:pt x="1247" y="6462"/>
                    <a:pt x="1253" y="6503"/>
                  </a:cubicBezTo>
                  <a:lnTo>
                    <a:pt x="1253" y="6503"/>
                  </a:lnTo>
                  <a:cubicBezTo>
                    <a:pt x="1221" y="6487"/>
                    <a:pt x="1184" y="6478"/>
                    <a:pt x="1146" y="6478"/>
                  </a:cubicBezTo>
                  <a:cubicBezTo>
                    <a:pt x="1130" y="6478"/>
                    <a:pt x="1113" y="6480"/>
                    <a:pt x="1096" y="6484"/>
                  </a:cubicBezTo>
                  <a:cubicBezTo>
                    <a:pt x="1092" y="6464"/>
                    <a:pt x="1092" y="6445"/>
                    <a:pt x="1080" y="6426"/>
                  </a:cubicBezTo>
                  <a:cubicBezTo>
                    <a:pt x="1057" y="6365"/>
                    <a:pt x="1027" y="6299"/>
                    <a:pt x="996" y="6242"/>
                  </a:cubicBezTo>
                  <a:lnTo>
                    <a:pt x="965" y="6199"/>
                  </a:lnTo>
                  <a:close/>
                  <a:moveTo>
                    <a:pt x="796" y="6603"/>
                  </a:moveTo>
                  <a:cubicBezTo>
                    <a:pt x="796" y="6637"/>
                    <a:pt x="815" y="6664"/>
                    <a:pt x="846" y="6680"/>
                  </a:cubicBezTo>
                  <a:cubicBezTo>
                    <a:pt x="811" y="6672"/>
                    <a:pt x="792" y="6637"/>
                    <a:pt x="796" y="6603"/>
                  </a:cubicBezTo>
                  <a:close/>
                  <a:moveTo>
                    <a:pt x="869" y="6691"/>
                  </a:moveTo>
                  <a:lnTo>
                    <a:pt x="869" y="6691"/>
                  </a:lnTo>
                  <a:cubicBezTo>
                    <a:pt x="892" y="6697"/>
                    <a:pt x="918" y="6700"/>
                    <a:pt x="944" y="6700"/>
                  </a:cubicBezTo>
                  <a:cubicBezTo>
                    <a:pt x="965" y="6700"/>
                    <a:pt x="987" y="6698"/>
                    <a:pt x="1007" y="6695"/>
                  </a:cubicBezTo>
                  <a:lnTo>
                    <a:pt x="1007" y="6699"/>
                  </a:lnTo>
                  <a:cubicBezTo>
                    <a:pt x="1007" y="6703"/>
                    <a:pt x="1015" y="6707"/>
                    <a:pt x="1015" y="6714"/>
                  </a:cubicBezTo>
                  <a:cubicBezTo>
                    <a:pt x="961" y="6714"/>
                    <a:pt x="911" y="6710"/>
                    <a:pt x="869" y="6691"/>
                  </a:cubicBezTo>
                  <a:close/>
                  <a:moveTo>
                    <a:pt x="1323" y="6541"/>
                  </a:moveTo>
                  <a:lnTo>
                    <a:pt x="1323" y="6541"/>
                  </a:lnTo>
                  <a:cubicBezTo>
                    <a:pt x="1384" y="6560"/>
                    <a:pt x="1438" y="6599"/>
                    <a:pt x="1476" y="6657"/>
                  </a:cubicBezTo>
                  <a:cubicBezTo>
                    <a:pt x="1499" y="6664"/>
                    <a:pt x="1519" y="6672"/>
                    <a:pt x="1542" y="6672"/>
                  </a:cubicBezTo>
                  <a:cubicBezTo>
                    <a:pt x="1557" y="6718"/>
                    <a:pt x="1576" y="6760"/>
                    <a:pt x="1599" y="6806"/>
                  </a:cubicBezTo>
                  <a:cubicBezTo>
                    <a:pt x="1565" y="6780"/>
                    <a:pt x="1538" y="6756"/>
                    <a:pt x="1515" y="6726"/>
                  </a:cubicBezTo>
                  <a:cubicBezTo>
                    <a:pt x="1480" y="6699"/>
                    <a:pt x="1449" y="6660"/>
                    <a:pt x="1419" y="6626"/>
                  </a:cubicBezTo>
                  <a:cubicBezTo>
                    <a:pt x="1388" y="6595"/>
                    <a:pt x="1353" y="6568"/>
                    <a:pt x="1323" y="6541"/>
                  </a:cubicBezTo>
                  <a:close/>
                  <a:moveTo>
                    <a:pt x="8412" y="7206"/>
                  </a:moveTo>
                  <a:lnTo>
                    <a:pt x="8385" y="7218"/>
                  </a:lnTo>
                  <a:lnTo>
                    <a:pt x="8385" y="7218"/>
                  </a:lnTo>
                  <a:lnTo>
                    <a:pt x="8393" y="7206"/>
                  </a:lnTo>
                  <a:close/>
                  <a:moveTo>
                    <a:pt x="4593" y="378"/>
                  </a:moveTo>
                  <a:cubicBezTo>
                    <a:pt x="4620" y="412"/>
                    <a:pt x="4654" y="447"/>
                    <a:pt x="4693" y="466"/>
                  </a:cubicBezTo>
                  <a:cubicBezTo>
                    <a:pt x="5377" y="604"/>
                    <a:pt x="6080" y="508"/>
                    <a:pt x="6764" y="681"/>
                  </a:cubicBezTo>
                  <a:cubicBezTo>
                    <a:pt x="6810" y="670"/>
                    <a:pt x="6856" y="639"/>
                    <a:pt x="6879" y="597"/>
                  </a:cubicBezTo>
                  <a:lnTo>
                    <a:pt x="6960" y="624"/>
                  </a:lnTo>
                  <a:cubicBezTo>
                    <a:pt x="6973" y="640"/>
                    <a:pt x="6988" y="648"/>
                    <a:pt x="7002" y="648"/>
                  </a:cubicBezTo>
                  <a:cubicBezTo>
                    <a:pt x="7004" y="648"/>
                    <a:pt x="7007" y="647"/>
                    <a:pt x="7010" y="647"/>
                  </a:cubicBezTo>
                  <a:cubicBezTo>
                    <a:pt x="7033" y="662"/>
                    <a:pt x="7056" y="674"/>
                    <a:pt x="7087" y="685"/>
                  </a:cubicBezTo>
                  <a:cubicBezTo>
                    <a:pt x="7509" y="896"/>
                    <a:pt x="7982" y="989"/>
                    <a:pt x="8366" y="1285"/>
                  </a:cubicBezTo>
                  <a:cubicBezTo>
                    <a:pt x="8366" y="1288"/>
                    <a:pt x="8362" y="1296"/>
                    <a:pt x="8362" y="1304"/>
                  </a:cubicBezTo>
                  <a:cubicBezTo>
                    <a:pt x="8693" y="1857"/>
                    <a:pt x="9285" y="2141"/>
                    <a:pt x="9707" y="2603"/>
                  </a:cubicBezTo>
                  <a:cubicBezTo>
                    <a:pt x="9749" y="2610"/>
                    <a:pt x="9796" y="2610"/>
                    <a:pt x="9834" y="2614"/>
                  </a:cubicBezTo>
                  <a:cubicBezTo>
                    <a:pt x="9842" y="2664"/>
                    <a:pt x="9884" y="2702"/>
                    <a:pt x="9934" y="2702"/>
                  </a:cubicBezTo>
                  <a:cubicBezTo>
                    <a:pt x="9915" y="2898"/>
                    <a:pt x="9984" y="3068"/>
                    <a:pt x="10091" y="3225"/>
                  </a:cubicBezTo>
                  <a:cubicBezTo>
                    <a:pt x="10080" y="3240"/>
                    <a:pt x="10076" y="3256"/>
                    <a:pt x="10072" y="3264"/>
                  </a:cubicBezTo>
                  <a:cubicBezTo>
                    <a:pt x="10015" y="3629"/>
                    <a:pt x="10226" y="3940"/>
                    <a:pt x="10280" y="4282"/>
                  </a:cubicBezTo>
                  <a:cubicBezTo>
                    <a:pt x="10299" y="4339"/>
                    <a:pt x="10326" y="4393"/>
                    <a:pt x="10345" y="4451"/>
                  </a:cubicBezTo>
                  <a:cubicBezTo>
                    <a:pt x="10268" y="4724"/>
                    <a:pt x="10211" y="5000"/>
                    <a:pt x="10045" y="5235"/>
                  </a:cubicBezTo>
                  <a:cubicBezTo>
                    <a:pt x="9738" y="5780"/>
                    <a:pt x="9204" y="6076"/>
                    <a:pt x="8708" y="6414"/>
                  </a:cubicBezTo>
                  <a:lnTo>
                    <a:pt x="8708" y="6411"/>
                  </a:lnTo>
                  <a:lnTo>
                    <a:pt x="7386" y="6968"/>
                  </a:lnTo>
                  <a:cubicBezTo>
                    <a:pt x="7021" y="7010"/>
                    <a:pt x="6645" y="6995"/>
                    <a:pt x="6306" y="7195"/>
                  </a:cubicBezTo>
                  <a:cubicBezTo>
                    <a:pt x="6186" y="7190"/>
                    <a:pt x="6064" y="7185"/>
                    <a:pt x="5943" y="7185"/>
                  </a:cubicBezTo>
                  <a:cubicBezTo>
                    <a:pt x="5691" y="7185"/>
                    <a:pt x="5440" y="7206"/>
                    <a:pt x="5196" y="7294"/>
                  </a:cubicBezTo>
                  <a:lnTo>
                    <a:pt x="3455" y="7075"/>
                  </a:lnTo>
                  <a:cubicBezTo>
                    <a:pt x="3213" y="6949"/>
                    <a:pt x="2979" y="6818"/>
                    <a:pt x="2737" y="6703"/>
                  </a:cubicBezTo>
                  <a:cubicBezTo>
                    <a:pt x="2429" y="6560"/>
                    <a:pt x="2176" y="6299"/>
                    <a:pt x="1811" y="6295"/>
                  </a:cubicBezTo>
                  <a:lnTo>
                    <a:pt x="1457" y="6103"/>
                  </a:lnTo>
                  <a:cubicBezTo>
                    <a:pt x="1457" y="6049"/>
                    <a:pt x="1411" y="6007"/>
                    <a:pt x="1361" y="6007"/>
                  </a:cubicBezTo>
                  <a:lnTo>
                    <a:pt x="1349" y="5992"/>
                  </a:lnTo>
                  <a:lnTo>
                    <a:pt x="827" y="5258"/>
                  </a:lnTo>
                  <a:cubicBezTo>
                    <a:pt x="835" y="5242"/>
                    <a:pt x="846" y="5235"/>
                    <a:pt x="850" y="5219"/>
                  </a:cubicBezTo>
                  <a:cubicBezTo>
                    <a:pt x="854" y="5050"/>
                    <a:pt x="804" y="4927"/>
                    <a:pt x="631" y="4870"/>
                  </a:cubicBezTo>
                  <a:cubicBezTo>
                    <a:pt x="600" y="4870"/>
                    <a:pt x="573" y="4866"/>
                    <a:pt x="543" y="4858"/>
                  </a:cubicBezTo>
                  <a:cubicBezTo>
                    <a:pt x="527" y="4831"/>
                    <a:pt x="508" y="4801"/>
                    <a:pt x="489" y="4778"/>
                  </a:cubicBezTo>
                  <a:lnTo>
                    <a:pt x="370" y="4370"/>
                  </a:lnTo>
                  <a:cubicBezTo>
                    <a:pt x="519" y="4236"/>
                    <a:pt x="519" y="4047"/>
                    <a:pt x="554" y="3874"/>
                  </a:cubicBezTo>
                  <a:cubicBezTo>
                    <a:pt x="804" y="2545"/>
                    <a:pt x="1522" y="1584"/>
                    <a:pt x="2752" y="1008"/>
                  </a:cubicBezTo>
                  <a:cubicBezTo>
                    <a:pt x="2883" y="946"/>
                    <a:pt x="3033" y="900"/>
                    <a:pt x="3056" y="724"/>
                  </a:cubicBezTo>
                  <a:cubicBezTo>
                    <a:pt x="3056" y="720"/>
                    <a:pt x="3056" y="716"/>
                    <a:pt x="3052" y="716"/>
                  </a:cubicBezTo>
                  <a:cubicBezTo>
                    <a:pt x="3559" y="574"/>
                    <a:pt x="4059" y="397"/>
                    <a:pt x="4593" y="378"/>
                  </a:cubicBezTo>
                  <a:close/>
                  <a:moveTo>
                    <a:pt x="1803" y="6975"/>
                  </a:moveTo>
                  <a:lnTo>
                    <a:pt x="1803" y="6975"/>
                  </a:lnTo>
                  <a:cubicBezTo>
                    <a:pt x="1918" y="7022"/>
                    <a:pt x="2033" y="7048"/>
                    <a:pt x="2153" y="7072"/>
                  </a:cubicBezTo>
                  <a:lnTo>
                    <a:pt x="3006" y="7310"/>
                  </a:lnTo>
                  <a:cubicBezTo>
                    <a:pt x="3686" y="7544"/>
                    <a:pt x="4385" y="7621"/>
                    <a:pt x="5096" y="7636"/>
                  </a:cubicBezTo>
                  <a:cubicBezTo>
                    <a:pt x="5211" y="7638"/>
                    <a:pt x="5326" y="7640"/>
                    <a:pt x="5442" y="7640"/>
                  </a:cubicBezTo>
                  <a:cubicBezTo>
                    <a:pt x="5841" y="7640"/>
                    <a:pt x="6239" y="7621"/>
                    <a:pt x="6629" y="7529"/>
                  </a:cubicBezTo>
                  <a:lnTo>
                    <a:pt x="7136" y="7510"/>
                  </a:lnTo>
                  <a:cubicBezTo>
                    <a:pt x="7282" y="7394"/>
                    <a:pt x="7471" y="7467"/>
                    <a:pt x="7628" y="7410"/>
                  </a:cubicBezTo>
                  <a:lnTo>
                    <a:pt x="7674" y="7417"/>
                  </a:lnTo>
                  <a:lnTo>
                    <a:pt x="7694" y="7417"/>
                  </a:lnTo>
                  <a:cubicBezTo>
                    <a:pt x="7705" y="7444"/>
                    <a:pt x="7724" y="7463"/>
                    <a:pt x="7744" y="7475"/>
                  </a:cubicBezTo>
                  <a:cubicBezTo>
                    <a:pt x="7671" y="7490"/>
                    <a:pt x="7598" y="7517"/>
                    <a:pt x="7528" y="7544"/>
                  </a:cubicBezTo>
                  <a:cubicBezTo>
                    <a:pt x="7156" y="7717"/>
                    <a:pt x="6714" y="7732"/>
                    <a:pt x="6433" y="8071"/>
                  </a:cubicBezTo>
                  <a:cubicBezTo>
                    <a:pt x="6399" y="8036"/>
                    <a:pt x="6356" y="8005"/>
                    <a:pt x="6310" y="7986"/>
                  </a:cubicBezTo>
                  <a:cubicBezTo>
                    <a:pt x="6211" y="7959"/>
                    <a:pt x="6112" y="7948"/>
                    <a:pt x="6014" y="7948"/>
                  </a:cubicBezTo>
                  <a:cubicBezTo>
                    <a:pt x="5716" y="7948"/>
                    <a:pt x="5423" y="8045"/>
                    <a:pt x="5119" y="8048"/>
                  </a:cubicBezTo>
                  <a:cubicBezTo>
                    <a:pt x="5106" y="8048"/>
                    <a:pt x="5094" y="8048"/>
                    <a:pt x="5081" y="8048"/>
                  </a:cubicBezTo>
                  <a:cubicBezTo>
                    <a:pt x="4190" y="8048"/>
                    <a:pt x="3417" y="7648"/>
                    <a:pt x="2598" y="7406"/>
                  </a:cubicBezTo>
                  <a:cubicBezTo>
                    <a:pt x="2582" y="7407"/>
                    <a:pt x="2565" y="7407"/>
                    <a:pt x="2549" y="7407"/>
                  </a:cubicBezTo>
                  <a:cubicBezTo>
                    <a:pt x="2504" y="7407"/>
                    <a:pt x="2460" y="7404"/>
                    <a:pt x="2418" y="7398"/>
                  </a:cubicBezTo>
                  <a:cubicBezTo>
                    <a:pt x="2276" y="7348"/>
                    <a:pt x="2110" y="7341"/>
                    <a:pt x="2007" y="7214"/>
                  </a:cubicBezTo>
                  <a:cubicBezTo>
                    <a:pt x="1957" y="7122"/>
                    <a:pt x="1884" y="7041"/>
                    <a:pt x="1803" y="6975"/>
                  </a:cubicBezTo>
                  <a:close/>
                  <a:moveTo>
                    <a:pt x="4690" y="0"/>
                  </a:moveTo>
                  <a:cubicBezTo>
                    <a:pt x="4619" y="0"/>
                    <a:pt x="4559" y="39"/>
                    <a:pt x="4516" y="143"/>
                  </a:cubicBezTo>
                  <a:cubicBezTo>
                    <a:pt x="4489" y="141"/>
                    <a:pt x="4462" y="141"/>
                    <a:pt x="4436" y="141"/>
                  </a:cubicBezTo>
                  <a:cubicBezTo>
                    <a:pt x="4016" y="141"/>
                    <a:pt x="3645" y="358"/>
                    <a:pt x="3236" y="405"/>
                  </a:cubicBezTo>
                  <a:cubicBezTo>
                    <a:pt x="3140" y="497"/>
                    <a:pt x="3021" y="493"/>
                    <a:pt x="2902" y="501"/>
                  </a:cubicBezTo>
                  <a:cubicBezTo>
                    <a:pt x="2890" y="520"/>
                    <a:pt x="2890" y="535"/>
                    <a:pt x="2883" y="554"/>
                  </a:cubicBezTo>
                  <a:cubicBezTo>
                    <a:pt x="2691" y="558"/>
                    <a:pt x="2521" y="643"/>
                    <a:pt x="2360" y="739"/>
                  </a:cubicBezTo>
                  <a:cubicBezTo>
                    <a:pt x="2245" y="797"/>
                    <a:pt x="2110" y="835"/>
                    <a:pt x="2026" y="943"/>
                  </a:cubicBezTo>
                  <a:lnTo>
                    <a:pt x="2018" y="950"/>
                  </a:lnTo>
                  <a:cubicBezTo>
                    <a:pt x="1745" y="1016"/>
                    <a:pt x="1565" y="1223"/>
                    <a:pt x="1373" y="1400"/>
                  </a:cubicBezTo>
                  <a:cubicBezTo>
                    <a:pt x="1257" y="1423"/>
                    <a:pt x="1196" y="1507"/>
                    <a:pt x="1146" y="1607"/>
                  </a:cubicBezTo>
                  <a:cubicBezTo>
                    <a:pt x="1100" y="1630"/>
                    <a:pt x="1061" y="1673"/>
                    <a:pt x="1042" y="1723"/>
                  </a:cubicBezTo>
                  <a:cubicBezTo>
                    <a:pt x="984" y="1738"/>
                    <a:pt x="942" y="1780"/>
                    <a:pt x="934" y="1838"/>
                  </a:cubicBezTo>
                  <a:cubicBezTo>
                    <a:pt x="811" y="1919"/>
                    <a:pt x="750" y="2049"/>
                    <a:pt x="704" y="2188"/>
                  </a:cubicBezTo>
                  <a:cubicBezTo>
                    <a:pt x="719" y="2207"/>
                    <a:pt x="719" y="2230"/>
                    <a:pt x="700" y="2245"/>
                  </a:cubicBezTo>
                  <a:cubicBezTo>
                    <a:pt x="696" y="2249"/>
                    <a:pt x="692" y="2249"/>
                    <a:pt x="689" y="2257"/>
                  </a:cubicBezTo>
                  <a:cubicBezTo>
                    <a:pt x="623" y="2314"/>
                    <a:pt x="654" y="2414"/>
                    <a:pt x="581" y="2468"/>
                  </a:cubicBezTo>
                  <a:lnTo>
                    <a:pt x="577" y="2476"/>
                  </a:lnTo>
                  <a:cubicBezTo>
                    <a:pt x="519" y="2537"/>
                    <a:pt x="543" y="2633"/>
                    <a:pt x="470" y="2687"/>
                  </a:cubicBezTo>
                  <a:lnTo>
                    <a:pt x="470" y="2691"/>
                  </a:lnTo>
                  <a:cubicBezTo>
                    <a:pt x="389" y="2875"/>
                    <a:pt x="343" y="3068"/>
                    <a:pt x="266" y="3244"/>
                  </a:cubicBezTo>
                  <a:cubicBezTo>
                    <a:pt x="177" y="3337"/>
                    <a:pt x="208" y="3448"/>
                    <a:pt x="208" y="3552"/>
                  </a:cubicBezTo>
                  <a:cubicBezTo>
                    <a:pt x="181" y="3556"/>
                    <a:pt x="170" y="3571"/>
                    <a:pt x="162" y="3613"/>
                  </a:cubicBezTo>
                  <a:lnTo>
                    <a:pt x="139" y="3794"/>
                  </a:lnTo>
                  <a:cubicBezTo>
                    <a:pt x="66" y="4044"/>
                    <a:pt x="66" y="4313"/>
                    <a:pt x="139" y="4562"/>
                  </a:cubicBezTo>
                  <a:cubicBezTo>
                    <a:pt x="139" y="4601"/>
                    <a:pt x="135" y="4639"/>
                    <a:pt x="135" y="4678"/>
                  </a:cubicBezTo>
                  <a:cubicBezTo>
                    <a:pt x="35" y="4858"/>
                    <a:pt x="151" y="5070"/>
                    <a:pt x="43" y="5254"/>
                  </a:cubicBezTo>
                  <a:lnTo>
                    <a:pt x="58" y="5281"/>
                  </a:lnTo>
                  <a:lnTo>
                    <a:pt x="43" y="5304"/>
                  </a:lnTo>
                  <a:cubicBezTo>
                    <a:pt x="162" y="5477"/>
                    <a:pt x="1" y="5715"/>
                    <a:pt x="166" y="5876"/>
                  </a:cubicBezTo>
                  <a:lnTo>
                    <a:pt x="162" y="5853"/>
                  </a:lnTo>
                  <a:lnTo>
                    <a:pt x="162" y="5853"/>
                  </a:lnTo>
                  <a:cubicBezTo>
                    <a:pt x="462" y="6080"/>
                    <a:pt x="358" y="6503"/>
                    <a:pt x="616" y="6745"/>
                  </a:cubicBezTo>
                  <a:lnTo>
                    <a:pt x="600" y="6733"/>
                  </a:lnTo>
                  <a:lnTo>
                    <a:pt x="600" y="6733"/>
                  </a:lnTo>
                  <a:cubicBezTo>
                    <a:pt x="612" y="6791"/>
                    <a:pt x="658" y="6837"/>
                    <a:pt x="715" y="6849"/>
                  </a:cubicBezTo>
                  <a:cubicBezTo>
                    <a:pt x="754" y="6937"/>
                    <a:pt x="865" y="6914"/>
                    <a:pt x="923" y="6972"/>
                  </a:cubicBezTo>
                  <a:cubicBezTo>
                    <a:pt x="946" y="7022"/>
                    <a:pt x="996" y="7060"/>
                    <a:pt x="1046" y="7068"/>
                  </a:cubicBezTo>
                  <a:cubicBezTo>
                    <a:pt x="1077" y="7160"/>
                    <a:pt x="1192" y="7129"/>
                    <a:pt x="1234" y="7202"/>
                  </a:cubicBezTo>
                  <a:lnTo>
                    <a:pt x="1246" y="7214"/>
                  </a:lnTo>
                  <a:cubicBezTo>
                    <a:pt x="1261" y="7227"/>
                    <a:pt x="1281" y="7234"/>
                    <a:pt x="1302" y="7234"/>
                  </a:cubicBezTo>
                  <a:cubicBezTo>
                    <a:pt x="1318" y="7234"/>
                    <a:pt x="1335" y="7230"/>
                    <a:pt x="1349" y="7221"/>
                  </a:cubicBezTo>
                  <a:cubicBezTo>
                    <a:pt x="1361" y="7244"/>
                    <a:pt x="1369" y="7264"/>
                    <a:pt x="1369" y="7294"/>
                  </a:cubicBezTo>
                  <a:cubicBezTo>
                    <a:pt x="1376" y="7294"/>
                    <a:pt x="1383" y="7294"/>
                    <a:pt x="1390" y="7294"/>
                  </a:cubicBezTo>
                  <a:cubicBezTo>
                    <a:pt x="1545" y="7294"/>
                    <a:pt x="1670" y="7337"/>
                    <a:pt x="1695" y="7521"/>
                  </a:cubicBezTo>
                  <a:lnTo>
                    <a:pt x="1864" y="7560"/>
                  </a:lnTo>
                  <a:cubicBezTo>
                    <a:pt x="1880" y="7702"/>
                    <a:pt x="2037" y="7683"/>
                    <a:pt x="2133" y="7740"/>
                  </a:cubicBezTo>
                  <a:lnTo>
                    <a:pt x="2133" y="7736"/>
                  </a:lnTo>
                  <a:cubicBezTo>
                    <a:pt x="2214" y="7859"/>
                    <a:pt x="2368" y="7771"/>
                    <a:pt x="2464" y="7848"/>
                  </a:cubicBezTo>
                  <a:cubicBezTo>
                    <a:pt x="2514" y="7936"/>
                    <a:pt x="2614" y="7917"/>
                    <a:pt x="2691" y="7952"/>
                  </a:cubicBezTo>
                  <a:cubicBezTo>
                    <a:pt x="2729" y="8048"/>
                    <a:pt x="2833" y="8025"/>
                    <a:pt x="2902" y="8071"/>
                  </a:cubicBezTo>
                  <a:cubicBezTo>
                    <a:pt x="2983" y="8194"/>
                    <a:pt x="3136" y="8098"/>
                    <a:pt x="3229" y="8186"/>
                  </a:cubicBezTo>
                  <a:cubicBezTo>
                    <a:pt x="3309" y="8297"/>
                    <a:pt x="3463" y="8201"/>
                    <a:pt x="3551" y="8297"/>
                  </a:cubicBezTo>
                  <a:lnTo>
                    <a:pt x="3559" y="8301"/>
                  </a:lnTo>
                  <a:cubicBezTo>
                    <a:pt x="3806" y="8369"/>
                    <a:pt x="4050" y="8472"/>
                    <a:pt x="4310" y="8472"/>
                  </a:cubicBezTo>
                  <a:cubicBezTo>
                    <a:pt x="4345" y="8472"/>
                    <a:pt x="4380" y="8471"/>
                    <a:pt x="4416" y="8466"/>
                  </a:cubicBezTo>
                  <a:cubicBezTo>
                    <a:pt x="4523" y="8463"/>
                    <a:pt x="4635" y="8416"/>
                    <a:pt x="4743" y="8405"/>
                  </a:cubicBezTo>
                  <a:lnTo>
                    <a:pt x="4935" y="8432"/>
                  </a:lnTo>
                  <a:cubicBezTo>
                    <a:pt x="4938" y="8466"/>
                    <a:pt x="4958" y="8493"/>
                    <a:pt x="4985" y="8509"/>
                  </a:cubicBezTo>
                  <a:cubicBezTo>
                    <a:pt x="5002" y="8534"/>
                    <a:pt x="5018" y="8546"/>
                    <a:pt x="5035" y="8546"/>
                  </a:cubicBezTo>
                  <a:cubicBezTo>
                    <a:pt x="5052" y="8546"/>
                    <a:pt x="5069" y="8534"/>
                    <a:pt x="5088" y="8509"/>
                  </a:cubicBezTo>
                  <a:lnTo>
                    <a:pt x="5119" y="8489"/>
                  </a:lnTo>
                  <a:lnTo>
                    <a:pt x="5158" y="8509"/>
                  </a:lnTo>
                  <a:cubicBezTo>
                    <a:pt x="5196" y="8493"/>
                    <a:pt x="5234" y="8474"/>
                    <a:pt x="5265" y="8451"/>
                  </a:cubicBezTo>
                  <a:cubicBezTo>
                    <a:pt x="5291" y="8442"/>
                    <a:pt x="5319" y="8438"/>
                    <a:pt x="5346" y="8438"/>
                  </a:cubicBezTo>
                  <a:cubicBezTo>
                    <a:pt x="5380" y="8438"/>
                    <a:pt x="5414" y="8444"/>
                    <a:pt x="5446" y="8455"/>
                  </a:cubicBezTo>
                  <a:cubicBezTo>
                    <a:pt x="5492" y="8455"/>
                    <a:pt x="5534" y="8447"/>
                    <a:pt x="5573" y="8432"/>
                  </a:cubicBezTo>
                  <a:cubicBezTo>
                    <a:pt x="5588" y="8428"/>
                    <a:pt x="5607" y="8428"/>
                    <a:pt x="5619" y="8424"/>
                  </a:cubicBezTo>
                  <a:cubicBezTo>
                    <a:pt x="5656" y="8428"/>
                    <a:pt x="5694" y="8430"/>
                    <a:pt x="5731" y="8430"/>
                  </a:cubicBezTo>
                  <a:cubicBezTo>
                    <a:pt x="5918" y="8430"/>
                    <a:pt x="6105" y="8389"/>
                    <a:pt x="6290" y="8389"/>
                  </a:cubicBezTo>
                  <a:cubicBezTo>
                    <a:pt x="6322" y="8389"/>
                    <a:pt x="6355" y="8390"/>
                    <a:pt x="6387" y="8393"/>
                  </a:cubicBezTo>
                  <a:cubicBezTo>
                    <a:pt x="6399" y="8367"/>
                    <a:pt x="6406" y="8340"/>
                    <a:pt x="6422" y="8317"/>
                  </a:cubicBezTo>
                  <a:lnTo>
                    <a:pt x="6518" y="8297"/>
                  </a:lnTo>
                  <a:cubicBezTo>
                    <a:pt x="6556" y="8317"/>
                    <a:pt x="6595" y="8328"/>
                    <a:pt x="6633" y="8347"/>
                  </a:cubicBezTo>
                  <a:cubicBezTo>
                    <a:pt x="6657" y="8350"/>
                    <a:pt x="6680" y="8352"/>
                    <a:pt x="6703" y="8352"/>
                  </a:cubicBezTo>
                  <a:cubicBezTo>
                    <a:pt x="6752" y="8352"/>
                    <a:pt x="6798" y="8343"/>
                    <a:pt x="6837" y="8309"/>
                  </a:cubicBezTo>
                  <a:lnTo>
                    <a:pt x="6867" y="8278"/>
                  </a:lnTo>
                  <a:lnTo>
                    <a:pt x="6914" y="8290"/>
                  </a:lnTo>
                  <a:cubicBezTo>
                    <a:pt x="7021" y="8220"/>
                    <a:pt x="7167" y="8282"/>
                    <a:pt x="7267" y="8194"/>
                  </a:cubicBezTo>
                  <a:lnTo>
                    <a:pt x="7286" y="8186"/>
                  </a:lnTo>
                  <a:cubicBezTo>
                    <a:pt x="7340" y="8124"/>
                    <a:pt x="7436" y="8147"/>
                    <a:pt x="7490" y="8090"/>
                  </a:cubicBezTo>
                  <a:lnTo>
                    <a:pt x="7513" y="8082"/>
                  </a:lnTo>
                  <a:cubicBezTo>
                    <a:pt x="7567" y="8025"/>
                    <a:pt x="7651" y="8028"/>
                    <a:pt x="7709" y="7975"/>
                  </a:cubicBezTo>
                  <a:lnTo>
                    <a:pt x="7728" y="7967"/>
                  </a:lnTo>
                  <a:cubicBezTo>
                    <a:pt x="7817" y="7894"/>
                    <a:pt x="7959" y="7905"/>
                    <a:pt x="8001" y="7782"/>
                  </a:cubicBezTo>
                  <a:lnTo>
                    <a:pt x="8155" y="7744"/>
                  </a:lnTo>
                  <a:cubicBezTo>
                    <a:pt x="8232" y="7636"/>
                    <a:pt x="8355" y="7629"/>
                    <a:pt x="8470" y="7617"/>
                  </a:cubicBezTo>
                  <a:lnTo>
                    <a:pt x="8589" y="7494"/>
                  </a:lnTo>
                  <a:lnTo>
                    <a:pt x="8681" y="7494"/>
                  </a:lnTo>
                  <a:cubicBezTo>
                    <a:pt x="8693" y="7444"/>
                    <a:pt x="8747" y="7406"/>
                    <a:pt x="8800" y="7406"/>
                  </a:cubicBezTo>
                  <a:cubicBezTo>
                    <a:pt x="8816" y="7348"/>
                    <a:pt x="8862" y="7310"/>
                    <a:pt x="8919" y="7310"/>
                  </a:cubicBezTo>
                  <a:cubicBezTo>
                    <a:pt x="8958" y="7221"/>
                    <a:pt x="9035" y="7195"/>
                    <a:pt x="9115" y="7175"/>
                  </a:cubicBezTo>
                  <a:cubicBezTo>
                    <a:pt x="9135" y="7122"/>
                    <a:pt x="9188" y="7087"/>
                    <a:pt x="9246" y="7083"/>
                  </a:cubicBezTo>
                  <a:cubicBezTo>
                    <a:pt x="9281" y="6991"/>
                    <a:pt x="9358" y="6968"/>
                    <a:pt x="9438" y="6949"/>
                  </a:cubicBezTo>
                  <a:cubicBezTo>
                    <a:pt x="9442" y="6918"/>
                    <a:pt x="9454" y="6891"/>
                    <a:pt x="9469" y="6860"/>
                  </a:cubicBezTo>
                  <a:cubicBezTo>
                    <a:pt x="9500" y="6860"/>
                    <a:pt x="9534" y="6856"/>
                    <a:pt x="9569" y="6856"/>
                  </a:cubicBezTo>
                  <a:cubicBezTo>
                    <a:pt x="9577" y="6799"/>
                    <a:pt x="9627" y="6760"/>
                    <a:pt x="9680" y="6753"/>
                  </a:cubicBezTo>
                  <a:cubicBezTo>
                    <a:pt x="9688" y="6695"/>
                    <a:pt x="9730" y="6649"/>
                    <a:pt x="9788" y="6645"/>
                  </a:cubicBezTo>
                  <a:cubicBezTo>
                    <a:pt x="9799" y="6587"/>
                    <a:pt x="9838" y="6545"/>
                    <a:pt x="9892" y="6530"/>
                  </a:cubicBezTo>
                  <a:lnTo>
                    <a:pt x="9911" y="6330"/>
                  </a:lnTo>
                  <a:cubicBezTo>
                    <a:pt x="9915" y="6334"/>
                    <a:pt x="9919" y="6334"/>
                    <a:pt x="9922" y="6338"/>
                  </a:cubicBezTo>
                  <a:cubicBezTo>
                    <a:pt x="9929" y="6340"/>
                    <a:pt x="9936" y="6341"/>
                    <a:pt x="9943" y="6341"/>
                  </a:cubicBezTo>
                  <a:cubicBezTo>
                    <a:pt x="9967" y="6341"/>
                    <a:pt x="9989" y="6327"/>
                    <a:pt x="9995" y="6303"/>
                  </a:cubicBezTo>
                  <a:cubicBezTo>
                    <a:pt x="9999" y="6295"/>
                    <a:pt x="9999" y="6284"/>
                    <a:pt x="9999" y="6280"/>
                  </a:cubicBezTo>
                  <a:cubicBezTo>
                    <a:pt x="9992" y="6257"/>
                    <a:pt x="9999" y="6226"/>
                    <a:pt x="10030" y="6218"/>
                  </a:cubicBezTo>
                  <a:lnTo>
                    <a:pt x="10034" y="6218"/>
                  </a:lnTo>
                  <a:cubicBezTo>
                    <a:pt x="10065" y="6180"/>
                    <a:pt x="10088" y="6142"/>
                    <a:pt x="10115" y="6103"/>
                  </a:cubicBezTo>
                  <a:cubicBezTo>
                    <a:pt x="10172" y="6065"/>
                    <a:pt x="10191" y="5984"/>
                    <a:pt x="10153" y="5926"/>
                  </a:cubicBezTo>
                  <a:cubicBezTo>
                    <a:pt x="10149" y="5919"/>
                    <a:pt x="10149" y="5915"/>
                    <a:pt x="10145" y="5911"/>
                  </a:cubicBezTo>
                  <a:lnTo>
                    <a:pt x="10145" y="5911"/>
                  </a:lnTo>
                  <a:cubicBezTo>
                    <a:pt x="10148" y="5911"/>
                    <a:pt x="10151" y="5912"/>
                    <a:pt x="10154" y="5912"/>
                  </a:cubicBezTo>
                  <a:cubicBezTo>
                    <a:pt x="10184" y="5912"/>
                    <a:pt x="10208" y="5893"/>
                    <a:pt x="10222" y="5861"/>
                  </a:cubicBezTo>
                  <a:lnTo>
                    <a:pt x="10222" y="5861"/>
                  </a:lnTo>
                  <a:lnTo>
                    <a:pt x="10218" y="5876"/>
                  </a:lnTo>
                  <a:cubicBezTo>
                    <a:pt x="10299" y="5661"/>
                    <a:pt x="10487" y="5511"/>
                    <a:pt x="10556" y="5296"/>
                  </a:cubicBezTo>
                  <a:cubicBezTo>
                    <a:pt x="10545" y="5277"/>
                    <a:pt x="10549" y="5246"/>
                    <a:pt x="10568" y="5235"/>
                  </a:cubicBezTo>
                  <a:cubicBezTo>
                    <a:pt x="10572" y="5235"/>
                    <a:pt x="10572" y="5227"/>
                    <a:pt x="10576" y="5227"/>
                  </a:cubicBezTo>
                  <a:cubicBezTo>
                    <a:pt x="10633" y="5166"/>
                    <a:pt x="10626" y="5073"/>
                    <a:pt x="10668" y="5008"/>
                  </a:cubicBezTo>
                  <a:cubicBezTo>
                    <a:pt x="10818" y="4462"/>
                    <a:pt x="10802" y="3924"/>
                    <a:pt x="10572" y="3406"/>
                  </a:cubicBezTo>
                  <a:cubicBezTo>
                    <a:pt x="10487" y="3283"/>
                    <a:pt x="10399" y="3160"/>
                    <a:pt x="10245" y="3106"/>
                  </a:cubicBezTo>
                  <a:cubicBezTo>
                    <a:pt x="10241" y="3106"/>
                    <a:pt x="10230" y="3110"/>
                    <a:pt x="10226" y="3110"/>
                  </a:cubicBezTo>
                  <a:cubicBezTo>
                    <a:pt x="10161" y="2952"/>
                    <a:pt x="10222" y="2699"/>
                    <a:pt x="9930" y="2699"/>
                  </a:cubicBezTo>
                  <a:lnTo>
                    <a:pt x="9930" y="2629"/>
                  </a:lnTo>
                  <a:cubicBezTo>
                    <a:pt x="9942" y="2637"/>
                    <a:pt x="9953" y="2637"/>
                    <a:pt x="9969" y="2641"/>
                  </a:cubicBezTo>
                  <a:cubicBezTo>
                    <a:pt x="9987" y="2647"/>
                    <a:pt x="10007" y="2649"/>
                    <a:pt x="10027" y="2649"/>
                  </a:cubicBezTo>
                  <a:cubicBezTo>
                    <a:pt x="10076" y="2649"/>
                    <a:pt x="10127" y="2633"/>
                    <a:pt x="10168" y="2603"/>
                  </a:cubicBezTo>
                  <a:cubicBezTo>
                    <a:pt x="10191" y="2560"/>
                    <a:pt x="10188" y="2510"/>
                    <a:pt x="10161" y="2472"/>
                  </a:cubicBezTo>
                  <a:lnTo>
                    <a:pt x="10153" y="2468"/>
                  </a:lnTo>
                  <a:cubicBezTo>
                    <a:pt x="10076" y="2418"/>
                    <a:pt x="10107" y="2314"/>
                    <a:pt x="10045" y="2257"/>
                  </a:cubicBezTo>
                  <a:cubicBezTo>
                    <a:pt x="10030" y="2226"/>
                    <a:pt x="10026" y="2199"/>
                    <a:pt x="10034" y="2168"/>
                  </a:cubicBezTo>
                  <a:cubicBezTo>
                    <a:pt x="9988" y="2099"/>
                    <a:pt x="9995" y="1995"/>
                    <a:pt x="9930" y="1930"/>
                  </a:cubicBezTo>
                  <a:cubicBezTo>
                    <a:pt x="9899" y="1899"/>
                    <a:pt x="9861" y="1876"/>
                    <a:pt x="9822" y="1861"/>
                  </a:cubicBezTo>
                  <a:lnTo>
                    <a:pt x="9819" y="1857"/>
                  </a:lnTo>
                  <a:cubicBezTo>
                    <a:pt x="9819" y="1842"/>
                    <a:pt x="9819" y="1830"/>
                    <a:pt x="9822" y="1815"/>
                  </a:cubicBezTo>
                  <a:lnTo>
                    <a:pt x="9749" y="1803"/>
                  </a:lnTo>
                  <a:lnTo>
                    <a:pt x="9742" y="1796"/>
                  </a:lnTo>
                  <a:cubicBezTo>
                    <a:pt x="9765" y="1765"/>
                    <a:pt x="9761" y="1726"/>
                    <a:pt x="9730" y="1703"/>
                  </a:cubicBezTo>
                  <a:lnTo>
                    <a:pt x="9726" y="1703"/>
                  </a:lnTo>
                  <a:lnTo>
                    <a:pt x="9719" y="1696"/>
                  </a:lnTo>
                  <a:cubicBezTo>
                    <a:pt x="9680" y="1665"/>
                    <a:pt x="9642" y="1634"/>
                    <a:pt x="9611" y="1600"/>
                  </a:cubicBezTo>
                  <a:lnTo>
                    <a:pt x="9607" y="1592"/>
                  </a:lnTo>
                  <a:cubicBezTo>
                    <a:pt x="9569" y="1557"/>
                    <a:pt x="9530" y="1527"/>
                    <a:pt x="9496" y="1492"/>
                  </a:cubicBezTo>
                  <a:cubicBezTo>
                    <a:pt x="9457" y="1442"/>
                    <a:pt x="9411" y="1411"/>
                    <a:pt x="9354" y="1392"/>
                  </a:cubicBezTo>
                  <a:cubicBezTo>
                    <a:pt x="9319" y="1381"/>
                    <a:pt x="9285" y="1361"/>
                    <a:pt x="9265" y="1335"/>
                  </a:cubicBezTo>
                  <a:cubicBezTo>
                    <a:pt x="9250" y="1354"/>
                    <a:pt x="9238" y="1373"/>
                    <a:pt x="9227" y="1392"/>
                  </a:cubicBezTo>
                  <a:lnTo>
                    <a:pt x="9181" y="1377"/>
                  </a:lnTo>
                  <a:cubicBezTo>
                    <a:pt x="9181" y="1338"/>
                    <a:pt x="9181" y="1304"/>
                    <a:pt x="9173" y="1265"/>
                  </a:cubicBezTo>
                  <a:lnTo>
                    <a:pt x="9069" y="1262"/>
                  </a:lnTo>
                  <a:cubicBezTo>
                    <a:pt x="9069" y="1185"/>
                    <a:pt x="9035" y="1150"/>
                    <a:pt x="8958" y="1150"/>
                  </a:cubicBezTo>
                  <a:cubicBezTo>
                    <a:pt x="8958" y="1119"/>
                    <a:pt x="8954" y="1081"/>
                    <a:pt x="8954" y="1046"/>
                  </a:cubicBezTo>
                  <a:lnTo>
                    <a:pt x="8893" y="1042"/>
                  </a:lnTo>
                  <a:cubicBezTo>
                    <a:pt x="8881" y="1004"/>
                    <a:pt x="8862" y="969"/>
                    <a:pt x="8827" y="946"/>
                  </a:cubicBezTo>
                  <a:cubicBezTo>
                    <a:pt x="8789" y="946"/>
                    <a:pt x="8758" y="935"/>
                    <a:pt x="8727" y="912"/>
                  </a:cubicBezTo>
                  <a:cubicBezTo>
                    <a:pt x="8689" y="885"/>
                    <a:pt x="8650" y="862"/>
                    <a:pt x="8616" y="827"/>
                  </a:cubicBezTo>
                  <a:cubicBezTo>
                    <a:pt x="8585" y="785"/>
                    <a:pt x="8539" y="747"/>
                    <a:pt x="8497" y="720"/>
                  </a:cubicBezTo>
                  <a:lnTo>
                    <a:pt x="8381" y="662"/>
                  </a:lnTo>
                  <a:cubicBezTo>
                    <a:pt x="8366" y="681"/>
                    <a:pt x="8355" y="700"/>
                    <a:pt x="8343" y="720"/>
                  </a:cubicBezTo>
                  <a:lnTo>
                    <a:pt x="8289" y="708"/>
                  </a:lnTo>
                  <a:cubicBezTo>
                    <a:pt x="8305" y="674"/>
                    <a:pt x="8308" y="635"/>
                    <a:pt x="8297" y="604"/>
                  </a:cubicBezTo>
                  <a:lnTo>
                    <a:pt x="8289" y="604"/>
                  </a:lnTo>
                  <a:cubicBezTo>
                    <a:pt x="8228" y="547"/>
                    <a:pt x="8128" y="558"/>
                    <a:pt x="8066" y="501"/>
                  </a:cubicBezTo>
                  <a:cubicBezTo>
                    <a:pt x="8058" y="502"/>
                    <a:pt x="8050" y="503"/>
                    <a:pt x="8042" y="503"/>
                  </a:cubicBezTo>
                  <a:cubicBezTo>
                    <a:pt x="8012" y="503"/>
                    <a:pt x="7983" y="493"/>
                    <a:pt x="7959" y="478"/>
                  </a:cubicBezTo>
                  <a:cubicBezTo>
                    <a:pt x="7921" y="459"/>
                    <a:pt x="7882" y="448"/>
                    <a:pt x="7842" y="448"/>
                  </a:cubicBezTo>
                  <a:cubicBezTo>
                    <a:pt x="7825" y="448"/>
                    <a:pt x="7807" y="450"/>
                    <a:pt x="7790" y="455"/>
                  </a:cubicBezTo>
                  <a:cubicBezTo>
                    <a:pt x="7782" y="432"/>
                    <a:pt x="7767" y="405"/>
                    <a:pt x="7747" y="385"/>
                  </a:cubicBezTo>
                  <a:lnTo>
                    <a:pt x="7740" y="382"/>
                  </a:lnTo>
                  <a:cubicBezTo>
                    <a:pt x="7720" y="362"/>
                    <a:pt x="7695" y="349"/>
                    <a:pt x="7667" y="349"/>
                  </a:cubicBezTo>
                  <a:cubicBezTo>
                    <a:pt x="7657" y="349"/>
                    <a:pt x="7647" y="350"/>
                    <a:pt x="7636" y="355"/>
                  </a:cubicBezTo>
                  <a:cubicBezTo>
                    <a:pt x="7613" y="366"/>
                    <a:pt x="7587" y="372"/>
                    <a:pt x="7561" y="372"/>
                  </a:cubicBezTo>
                  <a:cubicBezTo>
                    <a:pt x="7534" y="372"/>
                    <a:pt x="7507" y="366"/>
                    <a:pt x="7482" y="355"/>
                  </a:cubicBezTo>
                  <a:cubicBezTo>
                    <a:pt x="7455" y="328"/>
                    <a:pt x="7432" y="309"/>
                    <a:pt x="7402" y="285"/>
                  </a:cubicBezTo>
                  <a:lnTo>
                    <a:pt x="7186" y="259"/>
                  </a:lnTo>
                  <a:cubicBezTo>
                    <a:pt x="7168" y="242"/>
                    <a:pt x="7149" y="234"/>
                    <a:pt x="7129" y="234"/>
                  </a:cubicBezTo>
                  <a:cubicBezTo>
                    <a:pt x="7116" y="234"/>
                    <a:pt x="7104" y="237"/>
                    <a:pt x="7090" y="243"/>
                  </a:cubicBezTo>
                  <a:lnTo>
                    <a:pt x="7052" y="270"/>
                  </a:lnTo>
                  <a:lnTo>
                    <a:pt x="7017" y="239"/>
                  </a:lnTo>
                  <a:cubicBezTo>
                    <a:pt x="7002" y="209"/>
                    <a:pt x="6975" y="189"/>
                    <a:pt x="6941" y="182"/>
                  </a:cubicBezTo>
                  <a:cubicBezTo>
                    <a:pt x="6937" y="182"/>
                    <a:pt x="6933" y="182"/>
                    <a:pt x="6930" y="182"/>
                  </a:cubicBezTo>
                  <a:cubicBezTo>
                    <a:pt x="6905" y="182"/>
                    <a:pt x="6876" y="172"/>
                    <a:pt x="6856" y="155"/>
                  </a:cubicBezTo>
                  <a:cubicBezTo>
                    <a:pt x="6838" y="141"/>
                    <a:pt x="6815" y="134"/>
                    <a:pt x="6792" y="134"/>
                  </a:cubicBezTo>
                  <a:cubicBezTo>
                    <a:pt x="6777" y="134"/>
                    <a:pt x="6762" y="137"/>
                    <a:pt x="6748" y="143"/>
                  </a:cubicBezTo>
                  <a:lnTo>
                    <a:pt x="6625" y="182"/>
                  </a:lnTo>
                  <a:lnTo>
                    <a:pt x="6518" y="147"/>
                  </a:lnTo>
                  <a:cubicBezTo>
                    <a:pt x="6458" y="116"/>
                    <a:pt x="6392" y="113"/>
                    <a:pt x="6325" y="113"/>
                  </a:cubicBezTo>
                  <a:cubicBezTo>
                    <a:pt x="6307" y="113"/>
                    <a:pt x="6289" y="113"/>
                    <a:pt x="6270" y="113"/>
                  </a:cubicBezTo>
                  <a:cubicBezTo>
                    <a:pt x="6198" y="113"/>
                    <a:pt x="6126" y="109"/>
                    <a:pt x="6061" y="70"/>
                  </a:cubicBezTo>
                  <a:cubicBezTo>
                    <a:pt x="6050" y="78"/>
                    <a:pt x="6037" y="82"/>
                    <a:pt x="6024" y="82"/>
                  </a:cubicBezTo>
                  <a:cubicBezTo>
                    <a:pt x="6005" y="82"/>
                    <a:pt x="5986" y="73"/>
                    <a:pt x="5972" y="55"/>
                  </a:cubicBezTo>
                  <a:cubicBezTo>
                    <a:pt x="5943" y="26"/>
                    <a:pt x="5905" y="11"/>
                    <a:pt x="5867" y="11"/>
                  </a:cubicBezTo>
                  <a:cubicBezTo>
                    <a:pt x="5831" y="11"/>
                    <a:pt x="5795" y="25"/>
                    <a:pt x="5769" y="51"/>
                  </a:cubicBezTo>
                  <a:lnTo>
                    <a:pt x="5761" y="59"/>
                  </a:lnTo>
                  <a:lnTo>
                    <a:pt x="5749" y="66"/>
                  </a:lnTo>
                  <a:cubicBezTo>
                    <a:pt x="5678" y="107"/>
                    <a:pt x="5608" y="123"/>
                    <a:pt x="5538" y="123"/>
                  </a:cubicBezTo>
                  <a:cubicBezTo>
                    <a:pt x="5460" y="123"/>
                    <a:pt x="5382" y="103"/>
                    <a:pt x="5304" y="70"/>
                  </a:cubicBezTo>
                  <a:lnTo>
                    <a:pt x="5115" y="74"/>
                  </a:lnTo>
                  <a:cubicBezTo>
                    <a:pt x="5091" y="90"/>
                    <a:pt x="5066" y="101"/>
                    <a:pt x="5041" y="101"/>
                  </a:cubicBezTo>
                  <a:cubicBezTo>
                    <a:pt x="5018" y="101"/>
                    <a:pt x="4995" y="92"/>
                    <a:pt x="4973" y="70"/>
                  </a:cubicBezTo>
                  <a:cubicBezTo>
                    <a:pt x="4960" y="77"/>
                    <a:pt x="4945" y="81"/>
                    <a:pt x="4931" y="81"/>
                  </a:cubicBezTo>
                  <a:cubicBezTo>
                    <a:pt x="4911" y="81"/>
                    <a:pt x="4892" y="74"/>
                    <a:pt x="4877" y="59"/>
                  </a:cubicBezTo>
                  <a:cubicBezTo>
                    <a:pt x="4811" y="25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2831896" y="1189969"/>
              <a:ext cx="73331" cy="90920"/>
            </a:xfrm>
            <a:custGeom>
              <a:avLst/>
              <a:gdLst/>
              <a:ahLst/>
              <a:cxnLst/>
              <a:rect l="l" t="t" r="r" b="b"/>
              <a:pathLst>
                <a:path w="2364" h="2931" extrusionOk="0">
                  <a:moveTo>
                    <a:pt x="2215" y="1"/>
                  </a:moveTo>
                  <a:cubicBezTo>
                    <a:pt x="2172" y="1"/>
                    <a:pt x="2126" y="15"/>
                    <a:pt x="2079" y="34"/>
                  </a:cubicBezTo>
                  <a:cubicBezTo>
                    <a:pt x="1807" y="134"/>
                    <a:pt x="1515" y="191"/>
                    <a:pt x="1307" y="429"/>
                  </a:cubicBezTo>
                  <a:lnTo>
                    <a:pt x="1207" y="491"/>
                  </a:lnTo>
                  <a:cubicBezTo>
                    <a:pt x="938" y="629"/>
                    <a:pt x="708" y="833"/>
                    <a:pt x="539" y="1083"/>
                  </a:cubicBezTo>
                  <a:cubicBezTo>
                    <a:pt x="477" y="1113"/>
                    <a:pt x="423" y="1152"/>
                    <a:pt x="439" y="1240"/>
                  </a:cubicBezTo>
                  <a:cubicBezTo>
                    <a:pt x="300" y="1298"/>
                    <a:pt x="235" y="1413"/>
                    <a:pt x="208" y="1551"/>
                  </a:cubicBezTo>
                  <a:cubicBezTo>
                    <a:pt x="1" y="1913"/>
                    <a:pt x="116" y="2239"/>
                    <a:pt x="293" y="2566"/>
                  </a:cubicBezTo>
                  <a:cubicBezTo>
                    <a:pt x="308" y="2654"/>
                    <a:pt x="308" y="2762"/>
                    <a:pt x="435" y="2781"/>
                  </a:cubicBezTo>
                  <a:cubicBezTo>
                    <a:pt x="446" y="2827"/>
                    <a:pt x="458" y="2881"/>
                    <a:pt x="473" y="2931"/>
                  </a:cubicBezTo>
                  <a:cubicBezTo>
                    <a:pt x="492" y="2916"/>
                    <a:pt x="531" y="2900"/>
                    <a:pt x="531" y="2881"/>
                  </a:cubicBezTo>
                  <a:cubicBezTo>
                    <a:pt x="539" y="2835"/>
                    <a:pt x="512" y="2793"/>
                    <a:pt x="462" y="2781"/>
                  </a:cubicBezTo>
                  <a:lnTo>
                    <a:pt x="439" y="2781"/>
                  </a:lnTo>
                  <a:lnTo>
                    <a:pt x="396" y="2566"/>
                  </a:lnTo>
                  <a:cubicBezTo>
                    <a:pt x="308" y="2312"/>
                    <a:pt x="331" y="2043"/>
                    <a:pt x="300" y="1782"/>
                  </a:cubicBezTo>
                  <a:cubicBezTo>
                    <a:pt x="343" y="1586"/>
                    <a:pt x="423" y="1402"/>
                    <a:pt x="535" y="1240"/>
                  </a:cubicBezTo>
                  <a:lnTo>
                    <a:pt x="492" y="1229"/>
                  </a:lnTo>
                  <a:lnTo>
                    <a:pt x="500" y="1206"/>
                  </a:lnTo>
                  <a:cubicBezTo>
                    <a:pt x="515" y="1217"/>
                    <a:pt x="523" y="1229"/>
                    <a:pt x="539" y="1240"/>
                  </a:cubicBezTo>
                  <a:cubicBezTo>
                    <a:pt x="792" y="1067"/>
                    <a:pt x="1019" y="860"/>
                    <a:pt x="1211" y="625"/>
                  </a:cubicBezTo>
                  <a:cubicBezTo>
                    <a:pt x="1246" y="614"/>
                    <a:pt x="1280" y="602"/>
                    <a:pt x="1307" y="583"/>
                  </a:cubicBezTo>
                  <a:lnTo>
                    <a:pt x="2091" y="168"/>
                  </a:lnTo>
                  <a:cubicBezTo>
                    <a:pt x="2187" y="153"/>
                    <a:pt x="2298" y="183"/>
                    <a:pt x="2364" y="76"/>
                  </a:cubicBezTo>
                  <a:cubicBezTo>
                    <a:pt x="2317" y="21"/>
                    <a:pt x="2268" y="1"/>
                    <a:pt x="2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" name="Google Shape;123;p2"/>
          <p:cNvGrpSpPr/>
          <p:nvPr/>
        </p:nvGrpSpPr>
        <p:grpSpPr>
          <a:xfrm>
            <a:off x="421647" y="4345461"/>
            <a:ext cx="421961" cy="283054"/>
            <a:chOff x="1285890" y="4364649"/>
            <a:chExt cx="364671" cy="244624"/>
          </a:xfrm>
        </p:grpSpPr>
        <p:sp>
          <p:nvSpPr>
            <p:cNvPr id="124" name="Google Shape;124;p2"/>
            <p:cNvSpPr/>
            <p:nvPr/>
          </p:nvSpPr>
          <p:spPr>
            <a:xfrm>
              <a:off x="1285890" y="4364649"/>
              <a:ext cx="364671" cy="244624"/>
            </a:xfrm>
            <a:custGeom>
              <a:avLst/>
              <a:gdLst/>
              <a:ahLst/>
              <a:cxnLst/>
              <a:rect l="l" t="t" r="r" b="b"/>
              <a:pathLst>
                <a:path w="11756" h="7886" extrusionOk="0">
                  <a:moveTo>
                    <a:pt x="5415" y="377"/>
                  </a:moveTo>
                  <a:cubicBezTo>
                    <a:pt x="5480" y="408"/>
                    <a:pt x="5553" y="431"/>
                    <a:pt x="5630" y="442"/>
                  </a:cubicBezTo>
                  <a:cubicBezTo>
                    <a:pt x="6883" y="496"/>
                    <a:pt x="8159" y="550"/>
                    <a:pt x="9292" y="1146"/>
                  </a:cubicBezTo>
                  <a:cubicBezTo>
                    <a:pt x="10187" y="1614"/>
                    <a:pt x="11129" y="2125"/>
                    <a:pt x="11102" y="3378"/>
                  </a:cubicBezTo>
                  <a:cubicBezTo>
                    <a:pt x="11110" y="3647"/>
                    <a:pt x="11002" y="3897"/>
                    <a:pt x="11056" y="4154"/>
                  </a:cubicBezTo>
                  <a:cubicBezTo>
                    <a:pt x="11037" y="4166"/>
                    <a:pt x="11025" y="4193"/>
                    <a:pt x="11029" y="4243"/>
                  </a:cubicBezTo>
                  <a:cubicBezTo>
                    <a:pt x="10894" y="4834"/>
                    <a:pt x="10541" y="5257"/>
                    <a:pt x="10030" y="5568"/>
                  </a:cubicBezTo>
                  <a:cubicBezTo>
                    <a:pt x="9496" y="5899"/>
                    <a:pt x="8908" y="6029"/>
                    <a:pt x="8293" y="6152"/>
                  </a:cubicBezTo>
                  <a:cubicBezTo>
                    <a:pt x="7561" y="6303"/>
                    <a:pt x="6833" y="6395"/>
                    <a:pt x="6095" y="6395"/>
                  </a:cubicBezTo>
                  <a:cubicBezTo>
                    <a:pt x="5853" y="6395"/>
                    <a:pt x="5610" y="6385"/>
                    <a:pt x="5365" y="6364"/>
                  </a:cubicBezTo>
                  <a:cubicBezTo>
                    <a:pt x="4546" y="6295"/>
                    <a:pt x="3732" y="6172"/>
                    <a:pt x="2917" y="6053"/>
                  </a:cubicBezTo>
                  <a:lnTo>
                    <a:pt x="2898" y="6049"/>
                  </a:lnTo>
                  <a:cubicBezTo>
                    <a:pt x="2760" y="5899"/>
                    <a:pt x="2571" y="5880"/>
                    <a:pt x="2383" y="5876"/>
                  </a:cubicBezTo>
                  <a:cubicBezTo>
                    <a:pt x="2306" y="5834"/>
                    <a:pt x="2229" y="5787"/>
                    <a:pt x="2149" y="5749"/>
                  </a:cubicBezTo>
                  <a:cubicBezTo>
                    <a:pt x="1380" y="5399"/>
                    <a:pt x="619" y="5038"/>
                    <a:pt x="366" y="4127"/>
                  </a:cubicBezTo>
                  <a:cubicBezTo>
                    <a:pt x="350" y="3974"/>
                    <a:pt x="346" y="3820"/>
                    <a:pt x="358" y="3666"/>
                  </a:cubicBezTo>
                  <a:cubicBezTo>
                    <a:pt x="381" y="3574"/>
                    <a:pt x="389" y="3482"/>
                    <a:pt x="385" y="3393"/>
                  </a:cubicBezTo>
                  <a:cubicBezTo>
                    <a:pt x="446" y="3001"/>
                    <a:pt x="608" y="2633"/>
                    <a:pt x="842" y="2310"/>
                  </a:cubicBezTo>
                  <a:cubicBezTo>
                    <a:pt x="961" y="2148"/>
                    <a:pt x="1088" y="1983"/>
                    <a:pt x="1211" y="1822"/>
                  </a:cubicBezTo>
                  <a:cubicBezTo>
                    <a:pt x="1249" y="1783"/>
                    <a:pt x="1284" y="1745"/>
                    <a:pt x="1322" y="1710"/>
                  </a:cubicBezTo>
                  <a:cubicBezTo>
                    <a:pt x="1361" y="1733"/>
                    <a:pt x="1403" y="1745"/>
                    <a:pt x="1453" y="1745"/>
                  </a:cubicBezTo>
                  <a:cubicBezTo>
                    <a:pt x="2368" y="1192"/>
                    <a:pt x="3382" y="896"/>
                    <a:pt x="4412" y="627"/>
                  </a:cubicBezTo>
                  <a:cubicBezTo>
                    <a:pt x="4527" y="577"/>
                    <a:pt x="4646" y="550"/>
                    <a:pt x="4765" y="535"/>
                  </a:cubicBezTo>
                  <a:cubicBezTo>
                    <a:pt x="4892" y="531"/>
                    <a:pt x="5015" y="504"/>
                    <a:pt x="5131" y="465"/>
                  </a:cubicBezTo>
                  <a:cubicBezTo>
                    <a:pt x="5173" y="446"/>
                    <a:pt x="5211" y="415"/>
                    <a:pt x="5242" y="377"/>
                  </a:cubicBezTo>
                  <a:cubicBezTo>
                    <a:pt x="5271" y="381"/>
                    <a:pt x="5300" y="383"/>
                    <a:pt x="5328" y="383"/>
                  </a:cubicBezTo>
                  <a:cubicBezTo>
                    <a:pt x="5357" y="383"/>
                    <a:pt x="5386" y="381"/>
                    <a:pt x="5415" y="377"/>
                  </a:cubicBezTo>
                  <a:close/>
                  <a:moveTo>
                    <a:pt x="10568" y="5760"/>
                  </a:moveTo>
                  <a:cubicBezTo>
                    <a:pt x="10568" y="5760"/>
                    <a:pt x="10568" y="5760"/>
                    <a:pt x="10568" y="5760"/>
                  </a:cubicBezTo>
                  <a:cubicBezTo>
                    <a:pt x="10472" y="5922"/>
                    <a:pt x="10322" y="6064"/>
                    <a:pt x="10314" y="6268"/>
                  </a:cubicBezTo>
                  <a:cubicBezTo>
                    <a:pt x="10291" y="6266"/>
                    <a:pt x="10269" y="6265"/>
                    <a:pt x="10247" y="6265"/>
                  </a:cubicBezTo>
                  <a:cubicBezTo>
                    <a:pt x="10015" y="6265"/>
                    <a:pt x="9819" y="6369"/>
                    <a:pt x="9619" y="6468"/>
                  </a:cubicBezTo>
                  <a:cubicBezTo>
                    <a:pt x="9277" y="6625"/>
                    <a:pt x="8919" y="6744"/>
                    <a:pt x="8554" y="6836"/>
                  </a:cubicBezTo>
                  <a:cubicBezTo>
                    <a:pt x="9227" y="6625"/>
                    <a:pt x="9857" y="6302"/>
                    <a:pt x="10429" y="5891"/>
                  </a:cubicBezTo>
                  <a:cubicBezTo>
                    <a:pt x="10474" y="5846"/>
                    <a:pt x="10523" y="5805"/>
                    <a:pt x="10568" y="5760"/>
                  </a:cubicBezTo>
                  <a:close/>
                  <a:moveTo>
                    <a:pt x="1357" y="6064"/>
                  </a:moveTo>
                  <a:cubicBezTo>
                    <a:pt x="1403" y="6095"/>
                    <a:pt x="1457" y="6129"/>
                    <a:pt x="1511" y="6160"/>
                  </a:cubicBezTo>
                  <a:cubicBezTo>
                    <a:pt x="1591" y="6210"/>
                    <a:pt x="1668" y="6264"/>
                    <a:pt x="1749" y="6314"/>
                  </a:cubicBezTo>
                  <a:cubicBezTo>
                    <a:pt x="2148" y="6500"/>
                    <a:pt x="2533" y="6758"/>
                    <a:pt x="2975" y="6758"/>
                  </a:cubicBezTo>
                  <a:cubicBezTo>
                    <a:pt x="3109" y="6758"/>
                    <a:pt x="3248" y="6735"/>
                    <a:pt x="3394" y="6679"/>
                  </a:cubicBezTo>
                  <a:cubicBezTo>
                    <a:pt x="3397" y="6671"/>
                    <a:pt x="3401" y="6667"/>
                    <a:pt x="3405" y="6667"/>
                  </a:cubicBezTo>
                  <a:cubicBezTo>
                    <a:pt x="3444" y="6721"/>
                    <a:pt x="3470" y="6783"/>
                    <a:pt x="3470" y="6852"/>
                  </a:cubicBezTo>
                  <a:cubicBezTo>
                    <a:pt x="4410" y="7045"/>
                    <a:pt x="5344" y="7181"/>
                    <a:pt x="6258" y="7181"/>
                  </a:cubicBezTo>
                  <a:cubicBezTo>
                    <a:pt x="6526" y="7181"/>
                    <a:pt x="6792" y="7169"/>
                    <a:pt x="7056" y="7144"/>
                  </a:cubicBezTo>
                  <a:lnTo>
                    <a:pt x="7056" y="7144"/>
                  </a:lnTo>
                  <a:cubicBezTo>
                    <a:pt x="6563" y="7207"/>
                    <a:pt x="6067" y="7239"/>
                    <a:pt x="5572" y="7239"/>
                  </a:cubicBezTo>
                  <a:cubicBezTo>
                    <a:pt x="4809" y="7239"/>
                    <a:pt x="4047" y="7163"/>
                    <a:pt x="3301" y="7009"/>
                  </a:cubicBezTo>
                  <a:cubicBezTo>
                    <a:pt x="3144" y="7006"/>
                    <a:pt x="2982" y="7006"/>
                    <a:pt x="2825" y="6952"/>
                  </a:cubicBezTo>
                  <a:cubicBezTo>
                    <a:pt x="2767" y="6932"/>
                    <a:pt x="2713" y="6913"/>
                    <a:pt x="2652" y="6898"/>
                  </a:cubicBezTo>
                  <a:cubicBezTo>
                    <a:pt x="2541" y="6863"/>
                    <a:pt x="2437" y="6825"/>
                    <a:pt x="2337" y="6783"/>
                  </a:cubicBezTo>
                  <a:cubicBezTo>
                    <a:pt x="2287" y="6760"/>
                    <a:pt x="2233" y="6740"/>
                    <a:pt x="2183" y="6725"/>
                  </a:cubicBezTo>
                  <a:cubicBezTo>
                    <a:pt x="2018" y="6690"/>
                    <a:pt x="1864" y="6614"/>
                    <a:pt x="1745" y="6506"/>
                  </a:cubicBezTo>
                  <a:cubicBezTo>
                    <a:pt x="1722" y="6487"/>
                    <a:pt x="1703" y="6468"/>
                    <a:pt x="1676" y="6448"/>
                  </a:cubicBezTo>
                  <a:cubicBezTo>
                    <a:pt x="1634" y="6410"/>
                    <a:pt x="1588" y="6371"/>
                    <a:pt x="1534" y="6341"/>
                  </a:cubicBezTo>
                  <a:cubicBezTo>
                    <a:pt x="1530" y="6337"/>
                    <a:pt x="1522" y="6337"/>
                    <a:pt x="1518" y="6337"/>
                  </a:cubicBezTo>
                  <a:cubicBezTo>
                    <a:pt x="1538" y="6275"/>
                    <a:pt x="1495" y="6222"/>
                    <a:pt x="1453" y="6168"/>
                  </a:cubicBezTo>
                  <a:cubicBezTo>
                    <a:pt x="1407" y="6141"/>
                    <a:pt x="1365" y="6110"/>
                    <a:pt x="1322" y="6087"/>
                  </a:cubicBezTo>
                  <a:cubicBezTo>
                    <a:pt x="1330" y="6083"/>
                    <a:pt x="1346" y="6072"/>
                    <a:pt x="1357" y="6064"/>
                  </a:cubicBezTo>
                  <a:close/>
                  <a:moveTo>
                    <a:pt x="6245" y="0"/>
                  </a:moveTo>
                  <a:cubicBezTo>
                    <a:pt x="6187" y="0"/>
                    <a:pt x="6126" y="4"/>
                    <a:pt x="6072" y="23"/>
                  </a:cubicBezTo>
                  <a:cubicBezTo>
                    <a:pt x="6010" y="23"/>
                    <a:pt x="5945" y="31"/>
                    <a:pt x="5884" y="39"/>
                  </a:cubicBezTo>
                  <a:lnTo>
                    <a:pt x="5599" y="20"/>
                  </a:lnTo>
                  <a:cubicBezTo>
                    <a:pt x="5582" y="39"/>
                    <a:pt x="5557" y="49"/>
                    <a:pt x="5532" y="49"/>
                  </a:cubicBezTo>
                  <a:cubicBezTo>
                    <a:pt x="5513" y="49"/>
                    <a:pt x="5493" y="43"/>
                    <a:pt x="5476" y="31"/>
                  </a:cubicBezTo>
                  <a:cubicBezTo>
                    <a:pt x="5461" y="50"/>
                    <a:pt x="5442" y="70"/>
                    <a:pt x="5426" y="89"/>
                  </a:cubicBezTo>
                  <a:cubicBezTo>
                    <a:pt x="5384" y="93"/>
                    <a:pt x="5346" y="108"/>
                    <a:pt x="5319" y="135"/>
                  </a:cubicBezTo>
                  <a:cubicBezTo>
                    <a:pt x="5265" y="81"/>
                    <a:pt x="5205" y="71"/>
                    <a:pt x="5140" y="71"/>
                  </a:cubicBezTo>
                  <a:cubicBezTo>
                    <a:pt x="5117" y="71"/>
                    <a:pt x="5093" y="72"/>
                    <a:pt x="5069" y="73"/>
                  </a:cubicBezTo>
                  <a:cubicBezTo>
                    <a:pt x="5015" y="89"/>
                    <a:pt x="4961" y="104"/>
                    <a:pt x="4908" y="123"/>
                  </a:cubicBezTo>
                  <a:lnTo>
                    <a:pt x="4769" y="104"/>
                  </a:lnTo>
                  <a:cubicBezTo>
                    <a:pt x="4747" y="122"/>
                    <a:pt x="4723" y="131"/>
                    <a:pt x="4697" y="131"/>
                  </a:cubicBezTo>
                  <a:cubicBezTo>
                    <a:pt x="4678" y="131"/>
                    <a:pt x="4658" y="126"/>
                    <a:pt x="4639" y="116"/>
                  </a:cubicBezTo>
                  <a:cubicBezTo>
                    <a:pt x="4627" y="135"/>
                    <a:pt x="4616" y="154"/>
                    <a:pt x="4604" y="169"/>
                  </a:cubicBezTo>
                  <a:cubicBezTo>
                    <a:pt x="4564" y="166"/>
                    <a:pt x="4526" y="164"/>
                    <a:pt x="4489" y="164"/>
                  </a:cubicBezTo>
                  <a:cubicBezTo>
                    <a:pt x="4452" y="164"/>
                    <a:pt x="4416" y="166"/>
                    <a:pt x="4377" y="169"/>
                  </a:cubicBezTo>
                  <a:lnTo>
                    <a:pt x="4262" y="227"/>
                  </a:lnTo>
                  <a:lnTo>
                    <a:pt x="4212" y="216"/>
                  </a:lnTo>
                  <a:lnTo>
                    <a:pt x="4185" y="258"/>
                  </a:lnTo>
                  <a:cubicBezTo>
                    <a:pt x="4170" y="266"/>
                    <a:pt x="4151" y="269"/>
                    <a:pt x="4135" y="273"/>
                  </a:cubicBezTo>
                  <a:cubicBezTo>
                    <a:pt x="4118" y="275"/>
                    <a:pt x="4100" y="276"/>
                    <a:pt x="4083" y="276"/>
                  </a:cubicBezTo>
                  <a:cubicBezTo>
                    <a:pt x="4044" y="276"/>
                    <a:pt x="4006" y="273"/>
                    <a:pt x="3967" y="273"/>
                  </a:cubicBezTo>
                  <a:cubicBezTo>
                    <a:pt x="3908" y="273"/>
                    <a:pt x="3849" y="280"/>
                    <a:pt x="3793" y="316"/>
                  </a:cubicBezTo>
                  <a:cubicBezTo>
                    <a:pt x="3777" y="337"/>
                    <a:pt x="3749" y="350"/>
                    <a:pt x="3722" y="350"/>
                  </a:cubicBezTo>
                  <a:cubicBezTo>
                    <a:pt x="3705" y="350"/>
                    <a:pt x="3689" y="345"/>
                    <a:pt x="3674" y="335"/>
                  </a:cubicBezTo>
                  <a:cubicBezTo>
                    <a:pt x="3616" y="376"/>
                    <a:pt x="3549" y="378"/>
                    <a:pt x="3481" y="378"/>
                  </a:cubicBezTo>
                  <a:cubicBezTo>
                    <a:pt x="3473" y="378"/>
                    <a:pt x="3465" y="378"/>
                    <a:pt x="3456" y="378"/>
                  </a:cubicBezTo>
                  <a:cubicBezTo>
                    <a:pt x="3380" y="378"/>
                    <a:pt x="3305" y="381"/>
                    <a:pt x="3244" y="438"/>
                  </a:cubicBezTo>
                  <a:lnTo>
                    <a:pt x="3228" y="442"/>
                  </a:lnTo>
                  <a:cubicBezTo>
                    <a:pt x="2963" y="554"/>
                    <a:pt x="2621" y="404"/>
                    <a:pt x="2410" y="688"/>
                  </a:cubicBezTo>
                  <a:cubicBezTo>
                    <a:pt x="2352" y="711"/>
                    <a:pt x="2302" y="746"/>
                    <a:pt x="2256" y="788"/>
                  </a:cubicBezTo>
                  <a:lnTo>
                    <a:pt x="2237" y="796"/>
                  </a:lnTo>
                  <a:cubicBezTo>
                    <a:pt x="2172" y="880"/>
                    <a:pt x="2041" y="834"/>
                    <a:pt x="1983" y="930"/>
                  </a:cubicBezTo>
                  <a:cubicBezTo>
                    <a:pt x="1926" y="961"/>
                    <a:pt x="1880" y="996"/>
                    <a:pt x="1830" y="1038"/>
                  </a:cubicBezTo>
                  <a:lnTo>
                    <a:pt x="1807" y="1046"/>
                  </a:lnTo>
                  <a:cubicBezTo>
                    <a:pt x="1749" y="1134"/>
                    <a:pt x="1603" y="1080"/>
                    <a:pt x="1565" y="1199"/>
                  </a:cubicBezTo>
                  <a:cubicBezTo>
                    <a:pt x="1495" y="1199"/>
                    <a:pt x="1434" y="1253"/>
                    <a:pt x="1422" y="1326"/>
                  </a:cubicBezTo>
                  <a:cubicBezTo>
                    <a:pt x="1346" y="1326"/>
                    <a:pt x="1303" y="1384"/>
                    <a:pt x="1257" y="1438"/>
                  </a:cubicBezTo>
                  <a:cubicBezTo>
                    <a:pt x="1223" y="1468"/>
                    <a:pt x="1199" y="1522"/>
                    <a:pt x="1207" y="1576"/>
                  </a:cubicBezTo>
                  <a:cubicBezTo>
                    <a:pt x="1176" y="1580"/>
                    <a:pt x="1150" y="1580"/>
                    <a:pt x="1119" y="1580"/>
                  </a:cubicBezTo>
                  <a:cubicBezTo>
                    <a:pt x="1119" y="1618"/>
                    <a:pt x="1111" y="1653"/>
                    <a:pt x="1096" y="1687"/>
                  </a:cubicBezTo>
                  <a:cubicBezTo>
                    <a:pt x="1053" y="1687"/>
                    <a:pt x="1011" y="1691"/>
                    <a:pt x="961" y="1695"/>
                  </a:cubicBezTo>
                  <a:cubicBezTo>
                    <a:pt x="954" y="1768"/>
                    <a:pt x="900" y="1826"/>
                    <a:pt x="831" y="1841"/>
                  </a:cubicBezTo>
                  <a:cubicBezTo>
                    <a:pt x="823" y="1910"/>
                    <a:pt x="773" y="1968"/>
                    <a:pt x="700" y="1983"/>
                  </a:cubicBezTo>
                  <a:cubicBezTo>
                    <a:pt x="669" y="2083"/>
                    <a:pt x="623" y="2179"/>
                    <a:pt x="515" y="2218"/>
                  </a:cubicBezTo>
                  <a:cubicBezTo>
                    <a:pt x="496" y="2325"/>
                    <a:pt x="466" y="2425"/>
                    <a:pt x="362" y="2483"/>
                  </a:cubicBezTo>
                  <a:cubicBezTo>
                    <a:pt x="350" y="2598"/>
                    <a:pt x="316" y="2698"/>
                    <a:pt x="200" y="2744"/>
                  </a:cubicBezTo>
                  <a:cubicBezTo>
                    <a:pt x="193" y="2832"/>
                    <a:pt x="189" y="2925"/>
                    <a:pt x="177" y="3013"/>
                  </a:cubicBezTo>
                  <a:cubicBezTo>
                    <a:pt x="150" y="3032"/>
                    <a:pt x="116" y="3040"/>
                    <a:pt x="77" y="3040"/>
                  </a:cubicBezTo>
                  <a:cubicBezTo>
                    <a:pt x="54" y="3347"/>
                    <a:pt x="24" y="3659"/>
                    <a:pt x="1" y="3966"/>
                  </a:cubicBezTo>
                  <a:cubicBezTo>
                    <a:pt x="39" y="4016"/>
                    <a:pt x="77" y="4070"/>
                    <a:pt x="120" y="4116"/>
                  </a:cubicBezTo>
                  <a:cubicBezTo>
                    <a:pt x="58" y="4362"/>
                    <a:pt x="131" y="4581"/>
                    <a:pt x="227" y="4800"/>
                  </a:cubicBezTo>
                  <a:cubicBezTo>
                    <a:pt x="216" y="4800"/>
                    <a:pt x="208" y="4800"/>
                    <a:pt x="197" y="4804"/>
                  </a:cubicBezTo>
                  <a:cubicBezTo>
                    <a:pt x="150" y="4900"/>
                    <a:pt x="135" y="4992"/>
                    <a:pt x="231" y="5073"/>
                  </a:cubicBezTo>
                  <a:cubicBezTo>
                    <a:pt x="358" y="5299"/>
                    <a:pt x="135" y="5561"/>
                    <a:pt x="312" y="5784"/>
                  </a:cubicBezTo>
                  <a:cubicBezTo>
                    <a:pt x="339" y="5791"/>
                    <a:pt x="346" y="5822"/>
                    <a:pt x="339" y="5845"/>
                  </a:cubicBezTo>
                  <a:cubicBezTo>
                    <a:pt x="331" y="5849"/>
                    <a:pt x="331" y="5857"/>
                    <a:pt x="327" y="5860"/>
                  </a:cubicBezTo>
                  <a:cubicBezTo>
                    <a:pt x="331" y="5941"/>
                    <a:pt x="381" y="6014"/>
                    <a:pt x="454" y="6056"/>
                  </a:cubicBezTo>
                  <a:lnTo>
                    <a:pt x="454" y="6053"/>
                  </a:lnTo>
                  <a:cubicBezTo>
                    <a:pt x="496" y="6176"/>
                    <a:pt x="581" y="6283"/>
                    <a:pt x="704" y="6345"/>
                  </a:cubicBezTo>
                  <a:lnTo>
                    <a:pt x="708" y="6348"/>
                  </a:lnTo>
                  <a:cubicBezTo>
                    <a:pt x="734" y="6387"/>
                    <a:pt x="776" y="6409"/>
                    <a:pt x="820" y="6409"/>
                  </a:cubicBezTo>
                  <a:cubicBezTo>
                    <a:pt x="834" y="6409"/>
                    <a:pt x="848" y="6407"/>
                    <a:pt x="861" y="6402"/>
                  </a:cubicBezTo>
                  <a:cubicBezTo>
                    <a:pt x="869" y="6398"/>
                    <a:pt x="881" y="6395"/>
                    <a:pt x="884" y="6387"/>
                  </a:cubicBezTo>
                  <a:lnTo>
                    <a:pt x="1053" y="6533"/>
                  </a:lnTo>
                  <a:lnTo>
                    <a:pt x="1073" y="6552"/>
                  </a:lnTo>
                  <a:cubicBezTo>
                    <a:pt x="1080" y="6644"/>
                    <a:pt x="1138" y="6664"/>
                    <a:pt x="1215" y="6664"/>
                  </a:cubicBezTo>
                  <a:lnTo>
                    <a:pt x="1234" y="6675"/>
                  </a:lnTo>
                  <a:cubicBezTo>
                    <a:pt x="1234" y="6710"/>
                    <a:pt x="1242" y="6748"/>
                    <a:pt x="1242" y="6783"/>
                  </a:cubicBezTo>
                  <a:lnTo>
                    <a:pt x="1472" y="6829"/>
                  </a:lnTo>
                  <a:lnTo>
                    <a:pt x="1480" y="6840"/>
                  </a:lnTo>
                  <a:cubicBezTo>
                    <a:pt x="1476" y="6902"/>
                    <a:pt x="1522" y="6956"/>
                    <a:pt x="1591" y="6959"/>
                  </a:cubicBezTo>
                  <a:lnTo>
                    <a:pt x="1614" y="6959"/>
                  </a:lnTo>
                  <a:lnTo>
                    <a:pt x="1638" y="6975"/>
                  </a:lnTo>
                  <a:cubicBezTo>
                    <a:pt x="1645" y="7009"/>
                    <a:pt x="1649" y="7040"/>
                    <a:pt x="1649" y="7075"/>
                  </a:cubicBezTo>
                  <a:lnTo>
                    <a:pt x="2018" y="7125"/>
                  </a:lnTo>
                  <a:lnTo>
                    <a:pt x="2041" y="7136"/>
                  </a:lnTo>
                  <a:cubicBezTo>
                    <a:pt x="2049" y="7171"/>
                    <a:pt x="2053" y="7205"/>
                    <a:pt x="2053" y="7240"/>
                  </a:cubicBezTo>
                  <a:cubicBezTo>
                    <a:pt x="2087" y="7240"/>
                    <a:pt x="2118" y="7232"/>
                    <a:pt x="2152" y="7228"/>
                  </a:cubicBezTo>
                  <a:lnTo>
                    <a:pt x="2322" y="7378"/>
                  </a:lnTo>
                  <a:cubicBezTo>
                    <a:pt x="2364" y="7378"/>
                    <a:pt x="2414" y="7382"/>
                    <a:pt x="2456" y="7394"/>
                  </a:cubicBezTo>
                  <a:cubicBezTo>
                    <a:pt x="3403" y="7697"/>
                    <a:pt x="4360" y="7885"/>
                    <a:pt x="5332" y="7885"/>
                  </a:cubicBezTo>
                  <a:cubicBezTo>
                    <a:pt x="5799" y="7885"/>
                    <a:pt x="6269" y="7842"/>
                    <a:pt x="6744" y="7747"/>
                  </a:cubicBezTo>
                  <a:cubicBezTo>
                    <a:pt x="6746" y="7747"/>
                    <a:pt x="6747" y="7747"/>
                    <a:pt x="6749" y="7747"/>
                  </a:cubicBezTo>
                  <a:cubicBezTo>
                    <a:pt x="6767" y="7747"/>
                    <a:pt x="6785" y="7767"/>
                    <a:pt x="6806" y="7778"/>
                  </a:cubicBezTo>
                  <a:cubicBezTo>
                    <a:pt x="6936" y="7700"/>
                    <a:pt x="7068" y="7677"/>
                    <a:pt x="7206" y="7677"/>
                  </a:cubicBezTo>
                  <a:cubicBezTo>
                    <a:pt x="7260" y="7677"/>
                    <a:pt x="7315" y="7680"/>
                    <a:pt x="7371" y="7686"/>
                  </a:cubicBezTo>
                  <a:cubicBezTo>
                    <a:pt x="7574" y="7540"/>
                    <a:pt x="7817" y="7570"/>
                    <a:pt x="8051" y="7559"/>
                  </a:cubicBezTo>
                  <a:cubicBezTo>
                    <a:pt x="8466" y="7417"/>
                    <a:pt x="8873" y="7267"/>
                    <a:pt x="9315" y="7225"/>
                  </a:cubicBezTo>
                  <a:cubicBezTo>
                    <a:pt x="9388" y="7117"/>
                    <a:pt x="9492" y="7109"/>
                    <a:pt x="9603" y="7109"/>
                  </a:cubicBezTo>
                  <a:cubicBezTo>
                    <a:pt x="9666" y="7016"/>
                    <a:pt x="9755" y="7001"/>
                    <a:pt x="9850" y="7001"/>
                  </a:cubicBezTo>
                  <a:cubicBezTo>
                    <a:pt x="9865" y="7001"/>
                    <a:pt x="9880" y="7001"/>
                    <a:pt x="9895" y="7002"/>
                  </a:cubicBezTo>
                  <a:cubicBezTo>
                    <a:pt x="9965" y="6902"/>
                    <a:pt x="10061" y="6879"/>
                    <a:pt x="10168" y="6875"/>
                  </a:cubicBezTo>
                  <a:lnTo>
                    <a:pt x="10506" y="6533"/>
                  </a:lnTo>
                  <a:lnTo>
                    <a:pt x="10745" y="6356"/>
                  </a:lnTo>
                  <a:cubicBezTo>
                    <a:pt x="10775" y="6252"/>
                    <a:pt x="10798" y="6149"/>
                    <a:pt x="10910" y="6095"/>
                  </a:cubicBezTo>
                  <a:cubicBezTo>
                    <a:pt x="10925" y="5983"/>
                    <a:pt x="10956" y="5883"/>
                    <a:pt x="11060" y="5822"/>
                  </a:cubicBezTo>
                  <a:cubicBezTo>
                    <a:pt x="11067" y="5734"/>
                    <a:pt x="11079" y="5653"/>
                    <a:pt x="11090" y="5568"/>
                  </a:cubicBezTo>
                  <a:lnTo>
                    <a:pt x="11098" y="5561"/>
                  </a:lnTo>
                  <a:cubicBezTo>
                    <a:pt x="11109" y="5563"/>
                    <a:pt x="11121" y="5564"/>
                    <a:pt x="11133" y="5564"/>
                  </a:cubicBezTo>
                  <a:cubicBezTo>
                    <a:pt x="11161" y="5564"/>
                    <a:pt x="11190" y="5558"/>
                    <a:pt x="11217" y="5553"/>
                  </a:cubicBezTo>
                  <a:cubicBezTo>
                    <a:pt x="11221" y="5511"/>
                    <a:pt x="11217" y="5465"/>
                    <a:pt x="11202" y="5422"/>
                  </a:cubicBezTo>
                  <a:lnTo>
                    <a:pt x="11348" y="5265"/>
                  </a:lnTo>
                  <a:cubicBezTo>
                    <a:pt x="11367" y="5150"/>
                    <a:pt x="11386" y="5034"/>
                    <a:pt x="11406" y="4915"/>
                  </a:cubicBezTo>
                  <a:cubicBezTo>
                    <a:pt x="11420" y="4919"/>
                    <a:pt x="11434" y="4921"/>
                    <a:pt x="11446" y="4921"/>
                  </a:cubicBezTo>
                  <a:cubicBezTo>
                    <a:pt x="11496" y="4921"/>
                    <a:pt x="11522" y="4888"/>
                    <a:pt x="11525" y="4823"/>
                  </a:cubicBezTo>
                  <a:lnTo>
                    <a:pt x="11509" y="4781"/>
                  </a:lnTo>
                  <a:lnTo>
                    <a:pt x="11544" y="4750"/>
                  </a:lnTo>
                  <a:cubicBezTo>
                    <a:pt x="11682" y="3989"/>
                    <a:pt x="11755" y="3213"/>
                    <a:pt x="11621" y="2433"/>
                  </a:cubicBezTo>
                  <a:lnTo>
                    <a:pt x="11621" y="2433"/>
                  </a:lnTo>
                  <a:lnTo>
                    <a:pt x="11625" y="2444"/>
                  </a:lnTo>
                  <a:cubicBezTo>
                    <a:pt x="11544" y="2056"/>
                    <a:pt x="11110" y="1933"/>
                    <a:pt x="10967" y="1587"/>
                  </a:cubicBezTo>
                  <a:lnTo>
                    <a:pt x="10967" y="1587"/>
                  </a:lnTo>
                  <a:lnTo>
                    <a:pt x="10975" y="1599"/>
                  </a:lnTo>
                  <a:cubicBezTo>
                    <a:pt x="10960" y="1461"/>
                    <a:pt x="10802" y="1495"/>
                    <a:pt x="10745" y="1414"/>
                  </a:cubicBezTo>
                  <a:lnTo>
                    <a:pt x="10737" y="1407"/>
                  </a:lnTo>
                  <a:cubicBezTo>
                    <a:pt x="10691" y="1361"/>
                    <a:pt x="10660" y="1299"/>
                    <a:pt x="10587" y="1288"/>
                  </a:cubicBezTo>
                  <a:lnTo>
                    <a:pt x="10587" y="1292"/>
                  </a:lnTo>
                  <a:cubicBezTo>
                    <a:pt x="10499" y="1138"/>
                    <a:pt x="10337" y="1076"/>
                    <a:pt x="10207" y="980"/>
                  </a:cubicBezTo>
                  <a:cubicBezTo>
                    <a:pt x="10149" y="880"/>
                    <a:pt x="10018" y="903"/>
                    <a:pt x="9953" y="827"/>
                  </a:cubicBezTo>
                  <a:lnTo>
                    <a:pt x="9941" y="823"/>
                  </a:lnTo>
                  <a:cubicBezTo>
                    <a:pt x="9880" y="727"/>
                    <a:pt x="9757" y="746"/>
                    <a:pt x="9680" y="677"/>
                  </a:cubicBezTo>
                  <a:lnTo>
                    <a:pt x="9672" y="677"/>
                  </a:lnTo>
                  <a:cubicBezTo>
                    <a:pt x="9584" y="519"/>
                    <a:pt x="9384" y="631"/>
                    <a:pt x="9277" y="515"/>
                  </a:cubicBezTo>
                  <a:lnTo>
                    <a:pt x="9269" y="519"/>
                  </a:lnTo>
                  <a:cubicBezTo>
                    <a:pt x="9135" y="339"/>
                    <a:pt x="8885" y="496"/>
                    <a:pt x="8739" y="346"/>
                  </a:cubicBezTo>
                  <a:lnTo>
                    <a:pt x="8731" y="346"/>
                  </a:lnTo>
                  <a:cubicBezTo>
                    <a:pt x="8616" y="252"/>
                    <a:pt x="8485" y="244"/>
                    <a:pt x="8354" y="244"/>
                  </a:cubicBezTo>
                  <a:cubicBezTo>
                    <a:pt x="8327" y="244"/>
                    <a:pt x="8301" y="245"/>
                    <a:pt x="8274" y="245"/>
                  </a:cubicBezTo>
                  <a:cubicBezTo>
                    <a:pt x="8212" y="245"/>
                    <a:pt x="8149" y="243"/>
                    <a:pt x="8089" y="231"/>
                  </a:cubicBezTo>
                  <a:cubicBezTo>
                    <a:pt x="8078" y="196"/>
                    <a:pt x="8051" y="177"/>
                    <a:pt x="8016" y="173"/>
                  </a:cubicBezTo>
                  <a:cubicBezTo>
                    <a:pt x="8006" y="185"/>
                    <a:pt x="7991" y="191"/>
                    <a:pt x="7976" y="191"/>
                  </a:cubicBezTo>
                  <a:cubicBezTo>
                    <a:pt x="7962" y="191"/>
                    <a:pt x="7949" y="186"/>
                    <a:pt x="7939" y="177"/>
                  </a:cubicBezTo>
                  <a:cubicBezTo>
                    <a:pt x="7936" y="173"/>
                    <a:pt x="7932" y="169"/>
                    <a:pt x="7932" y="166"/>
                  </a:cubicBezTo>
                  <a:lnTo>
                    <a:pt x="7597" y="146"/>
                  </a:lnTo>
                  <a:cubicBezTo>
                    <a:pt x="7309" y="112"/>
                    <a:pt x="7021" y="108"/>
                    <a:pt x="6733" y="77"/>
                  </a:cubicBezTo>
                  <a:cubicBezTo>
                    <a:pt x="6671" y="62"/>
                    <a:pt x="6610" y="43"/>
                    <a:pt x="6548" y="20"/>
                  </a:cubicBezTo>
                  <a:cubicBezTo>
                    <a:pt x="6485" y="29"/>
                    <a:pt x="6424" y="55"/>
                    <a:pt x="6365" y="55"/>
                  </a:cubicBezTo>
                  <a:cubicBezTo>
                    <a:pt x="6323" y="55"/>
                    <a:pt x="6283" y="42"/>
                    <a:pt x="62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1333320" y="4400757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28"/>
                  </a:moveTo>
                  <a:lnTo>
                    <a:pt x="28" y="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1364557" y="4440431"/>
              <a:ext cx="838" cy="651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26" y="1"/>
                  </a:moveTo>
                  <a:cubicBezTo>
                    <a:pt x="26" y="1"/>
                    <a:pt x="25" y="1"/>
                    <a:pt x="24" y="1"/>
                  </a:cubicBezTo>
                  <a:cubicBezTo>
                    <a:pt x="23" y="2"/>
                    <a:pt x="23" y="3"/>
                    <a:pt x="23" y="3"/>
                  </a:cubicBezTo>
                  <a:lnTo>
                    <a:pt x="23" y="3"/>
                  </a:lnTo>
                  <a:cubicBezTo>
                    <a:pt x="25" y="2"/>
                    <a:pt x="26" y="1"/>
                    <a:pt x="26" y="1"/>
                  </a:cubicBezTo>
                  <a:close/>
                  <a:moveTo>
                    <a:pt x="23" y="3"/>
                  </a:moveTo>
                  <a:cubicBezTo>
                    <a:pt x="19" y="6"/>
                    <a:pt x="14" y="9"/>
                    <a:pt x="12" y="9"/>
                  </a:cubicBezTo>
                  <a:cubicBezTo>
                    <a:pt x="5" y="13"/>
                    <a:pt x="1" y="17"/>
                    <a:pt x="1" y="21"/>
                  </a:cubicBezTo>
                  <a:cubicBezTo>
                    <a:pt x="12" y="21"/>
                    <a:pt x="16" y="17"/>
                    <a:pt x="20" y="17"/>
                  </a:cubicBezTo>
                  <a:lnTo>
                    <a:pt x="20" y="13"/>
                  </a:lnTo>
                  <a:cubicBezTo>
                    <a:pt x="20" y="9"/>
                    <a:pt x="20" y="9"/>
                    <a:pt x="2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1365271" y="4432118"/>
              <a:ext cx="13494" cy="8872"/>
            </a:xfrm>
            <a:custGeom>
              <a:avLst/>
              <a:gdLst/>
              <a:ahLst/>
              <a:cxnLst/>
              <a:rect l="l" t="t" r="r" b="b"/>
              <a:pathLst>
                <a:path w="435" h="286" extrusionOk="0">
                  <a:moveTo>
                    <a:pt x="281" y="0"/>
                  </a:moveTo>
                  <a:cubicBezTo>
                    <a:pt x="135" y="50"/>
                    <a:pt x="20" y="116"/>
                    <a:pt x="1" y="277"/>
                  </a:cubicBezTo>
                  <a:cubicBezTo>
                    <a:pt x="28" y="282"/>
                    <a:pt x="54" y="285"/>
                    <a:pt x="78" y="285"/>
                  </a:cubicBezTo>
                  <a:cubicBezTo>
                    <a:pt x="243" y="285"/>
                    <a:pt x="348" y="168"/>
                    <a:pt x="435" y="27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1335957" y="4441300"/>
              <a:ext cx="28507" cy="49601"/>
            </a:xfrm>
            <a:custGeom>
              <a:avLst/>
              <a:gdLst/>
              <a:ahLst/>
              <a:cxnLst/>
              <a:rect l="l" t="t" r="r" b="b"/>
              <a:pathLst>
                <a:path w="919" h="1599" extrusionOk="0">
                  <a:moveTo>
                    <a:pt x="919" y="0"/>
                  </a:moveTo>
                  <a:cubicBezTo>
                    <a:pt x="381" y="50"/>
                    <a:pt x="189" y="442"/>
                    <a:pt x="74" y="903"/>
                  </a:cubicBezTo>
                  <a:cubicBezTo>
                    <a:pt x="20" y="1038"/>
                    <a:pt x="0" y="1176"/>
                    <a:pt x="62" y="1314"/>
                  </a:cubicBezTo>
                  <a:cubicBezTo>
                    <a:pt x="70" y="1468"/>
                    <a:pt x="100" y="1599"/>
                    <a:pt x="289" y="1599"/>
                  </a:cubicBezTo>
                  <a:cubicBezTo>
                    <a:pt x="319" y="1480"/>
                    <a:pt x="262" y="1391"/>
                    <a:pt x="170" y="1326"/>
                  </a:cubicBezTo>
                  <a:cubicBezTo>
                    <a:pt x="177" y="1184"/>
                    <a:pt x="189" y="1045"/>
                    <a:pt x="193" y="911"/>
                  </a:cubicBezTo>
                  <a:cubicBezTo>
                    <a:pt x="362" y="546"/>
                    <a:pt x="715" y="335"/>
                    <a:pt x="9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1344301" y="4491118"/>
              <a:ext cx="4684" cy="5273"/>
            </a:xfrm>
            <a:custGeom>
              <a:avLst/>
              <a:gdLst/>
              <a:ahLst/>
              <a:cxnLst/>
              <a:rect l="l" t="t" r="r" b="b"/>
              <a:pathLst>
                <a:path w="151" h="170" extrusionOk="0">
                  <a:moveTo>
                    <a:pt x="42" y="0"/>
                  </a:moveTo>
                  <a:cubicBezTo>
                    <a:pt x="38" y="0"/>
                    <a:pt x="35" y="0"/>
                    <a:pt x="31" y="0"/>
                  </a:cubicBezTo>
                  <a:cubicBezTo>
                    <a:pt x="0" y="58"/>
                    <a:pt x="20" y="131"/>
                    <a:pt x="73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3" y="170"/>
                    <a:pt x="146" y="130"/>
                    <a:pt x="146" y="112"/>
                  </a:cubicBezTo>
                  <a:cubicBezTo>
                    <a:pt x="150" y="39"/>
                    <a:pt x="11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345015" y="4490870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" y="1"/>
                  </a:moveTo>
                  <a:lnTo>
                    <a:pt x="1" y="8"/>
                  </a:lnTo>
                  <a:lnTo>
                    <a:pt x="12" y="8"/>
                  </a:lnTo>
                  <a:cubicBezTo>
                    <a:pt x="12" y="5"/>
                    <a:pt x="12" y="5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" name="Google Shape;131;p2"/>
          <p:cNvGrpSpPr/>
          <p:nvPr/>
        </p:nvGrpSpPr>
        <p:grpSpPr>
          <a:xfrm>
            <a:off x="218799" y="363461"/>
            <a:ext cx="831862" cy="773787"/>
            <a:chOff x="3283547" y="1878769"/>
            <a:chExt cx="718920" cy="668729"/>
          </a:xfrm>
        </p:grpSpPr>
        <p:sp>
          <p:nvSpPr>
            <p:cNvPr id="132" name="Google Shape;132;p2"/>
            <p:cNvSpPr/>
            <p:nvPr/>
          </p:nvSpPr>
          <p:spPr>
            <a:xfrm>
              <a:off x="3461850" y="1880320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6" y="0"/>
                  </a:moveTo>
                  <a:cubicBezTo>
                    <a:pt x="12" y="0"/>
                    <a:pt x="12" y="4"/>
                    <a:pt x="5" y="8"/>
                  </a:cubicBezTo>
                  <a:lnTo>
                    <a:pt x="1" y="1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3455895" y="189294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1"/>
                    <a:pt x="1" y="1"/>
                    <a:pt x="1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3283547" y="1878769"/>
              <a:ext cx="718920" cy="668729"/>
            </a:xfrm>
            <a:custGeom>
              <a:avLst/>
              <a:gdLst/>
              <a:ahLst/>
              <a:cxnLst/>
              <a:rect l="l" t="t" r="r" b="b"/>
              <a:pathLst>
                <a:path w="23176" h="21558" extrusionOk="0">
                  <a:moveTo>
                    <a:pt x="17653" y="14991"/>
                  </a:moveTo>
                  <a:cubicBezTo>
                    <a:pt x="17646" y="14994"/>
                    <a:pt x="17646" y="15002"/>
                    <a:pt x="17646" y="15006"/>
                  </a:cubicBezTo>
                  <a:lnTo>
                    <a:pt x="17630" y="14991"/>
                  </a:lnTo>
                  <a:close/>
                  <a:moveTo>
                    <a:pt x="20040" y="15217"/>
                  </a:moveTo>
                  <a:cubicBezTo>
                    <a:pt x="20055" y="15256"/>
                    <a:pt x="20078" y="15290"/>
                    <a:pt x="20105" y="15317"/>
                  </a:cubicBezTo>
                  <a:cubicBezTo>
                    <a:pt x="20063" y="15317"/>
                    <a:pt x="20020" y="15313"/>
                    <a:pt x="19982" y="15298"/>
                  </a:cubicBezTo>
                  <a:cubicBezTo>
                    <a:pt x="19947" y="15310"/>
                    <a:pt x="19913" y="15313"/>
                    <a:pt x="19882" y="15313"/>
                  </a:cubicBezTo>
                  <a:lnTo>
                    <a:pt x="19882" y="15286"/>
                  </a:lnTo>
                  <a:lnTo>
                    <a:pt x="19874" y="15286"/>
                  </a:lnTo>
                  <a:cubicBezTo>
                    <a:pt x="19894" y="15279"/>
                    <a:pt x="19909" y="15279"/>
                    <a:pt x="19928" y="15275"/>
                  </a:cubicBezTo>
                  <a:cubicBezTo>
                    <a:pt x="19967" y="15260"/>
                    <a:pt x="20005" y="15248"/>
                    <a:pt x="20040" y="15217"/>
                  </a:cubicBezTo>
                  <a:close/>
                  <a:moveTo>
                    <a:pt x="17000" y="20747"/>
                  </a:moveTo>
                  <a:lnTo>
                    <a:pt x="16862" y="20828"/>
                  </a:lnTo>
                  <a:cubicBezTo>
                    <a:pt x="16896" y="20785"/>
                    <a:pt x="16946" y="20755"/>
                    <a:pt x="17000" y="20747"/>
                  </a:cubicBezTo>
                  <a:close/>
                  <a:moveTo>
                    <a:pt x="5749" y="980"/>
                  </a:moveTo>
                  <a:cubicBezTo>
                    <a:pt x="5860" y="1918"/>
                    <a:pt x="5972" y="2744"/>
                    <a:pt x="6118" y="3566"/>
                  </a:cubicBezTo>
                  <a:cubicBezTo>
                    <a:pt x="6152" y="3759"/>
                    <a:pt x="6145" y="3978"/>
                    <a:pt x="6348" y="4078"/>
                  </a:cubicBezTo>
                  <a:cubicBezTo>
                    <a:pt x="6356" y="4373"/>
                    <a:pt x="6433" y="4646"/>
                    <a:pt x="6529" y="4919"/>
                  </a:cubicBezTo>
                  <a:cubicBezTo>
                    <a:pt x="6541" y="4977"/>
                    <a:pt x="6552" y="5034"/>
                    <a:pt x="6567" y="5092"/>
                  </a:cubicBezTo>
                  <a:cubicBezTo>
                    <a:pt x="6556" y="5153"/>
                    <a:pt x="6579" y="5219"/>
                    <a:pt x="6633" y="5250"/>
                  </a:cubicBezTo>
                  <a:cubicBezTo>
                    <a:pt x="6633" y="5227"/>
                    <a:pt x="6629" y="5207"/>
                    <a:pt x="6625" y="5184"/>
                  </a:cubicBezTo>
                  <a:lnTo>
                    <a:pt x="6625" y="5184"/>
                  </a:lnTo>
                  <a:cubicBezTo>
                    <a:pt x="6633" y="5203"/>
                    <a:pt x="6633" y="5227"/>
                    <a:pt x="6633" y="5250"/>
                  </a:cubicBezTo>
                  <a:lnTo>
                    <a:pt x="6663" y="5396"/>
                  </a:lnTo>
                  <a:cubicBezTo>
                    <a:pt x="6656" y="5476"/>
                    <a:pt x="6687" y="5553"/>
                    <a:pt x="6744" y="5611"/>
                  </a:cubicBezTo>
                  <a:cubicBezTo>
                    <a:pt x="6733" y="5645"/>
                    <a:pt x="6744" y="5684"/>
                    <a:pt x="6779" y="5699"/>
                  </a:cubicBezTo>
                  <a:cubicBezTo>
                    <a:pt x="6771" y="5745"/>
                    <a:pt x="6802" y="5788"/>
                    <a:pt x="6844" y="5803"/>
                  </a:cubicBezTo>
                  <a:cubicBezTo>
                    <a:pt x="6848" y="5899"/>
                    <a:pt x="6859" y="5991"/>
                    <a:pt x="6936" y="6057"/>
                  </a:cubicBezTo>
                  <a:cubicBezTo>
                    <a:pt x="6913" y="6145"/>
                    <a:pt x="6925" y="6237"/>
                    <a:pt x="6979" y="6302"/>
                  </a:cubicBezTo>
                  <a:cubicBezTo>
                    <a:pt x="6998" y="6341"/>
                    <a:pt x="7021" y="6379"/>
                    <a:pt x="7040" y="6418"/>
                  </a:cubicBezTo>
                  <a:cubicBezTo>
                    <a:pt x="7032" y="6448"/>
                    <a:pt x="7036" y="6479"/>
                    <a:pt x="7059" y="6498"/>
                  </a:cubicBezTo>
                  <a:cubicBezTo>
                    <a:pt x="7040" y="6583"/>
                    <a:pt x="7078" y="6664"/>
                    <a:pt x="7148" y="6706"/>
                  </a:cubicBezTo>
                  <a:cubicBezTo>
                    <a:pt x="7148" y="6783"/>
                    <a:pt x="7186" y="6860"/>
                    <a:pt x="7248" y="6902"/>
                  </a:cubicBezTo>
                  <a:lnTo>
                    <a:pt x="7248" y="6910"/>
                  </a:lnTo>
                  <a:cubicBezTo>
                    <a:pt x="7248" y="6986"/>
                    <a:pt x="7286" y="7063"/>
                    <a:pt x="7347" y="7106"/>
                  </a:cubicBezTo>
                  <a:cubicBezTo>
                    <a:pt x="7451" y="7444"/>
                    <a:pt x="7628" y="7759"/>
                    <a:pt x="7866" y="8016"/>
                  </a:cubicBezTo>
                  <a:cubicBezTo>
                    <a:pt x="7862" y="8066"/>
                    <a:pt x="7897" y="8108"/>
                    <a:pt x="7943" y="8112"/>
                  </a:cubicBezTo>
                  <a:lnTo>
                    <a:pt x="7951" y="8112"/>
                  </a:lnTo>
                  <a:lnTo>
                    <a:pt x="7955" y="8124"/>
                  </a:lnTo>
                  <a:cubicBezTo>
                    <a:pt x="8039" y="8377"/>
                    <a:pt x="8239" y="8550"/>
                    <a:pt x="8416" y="8739"/>
                  </a:cubicBezTo>
                  <a:cubicBezTo>
                    <a:pt x="8669" y="9196"/>
                    <a:pt x="9050" y="9549"/>
                    <a:pt x="9392" y="9941"/>
                  </a:cubicBezTo>
                  <a:cubicBezTo>
                    <a:pt x="9392" y="9988"/>
                    <a:pt x="9419" y="10026"/>
                    <a:pt x="9461" y="10034"/>
                  </a:cubicBezTo>
                  <a:lnTo>
                    <a:pt x="9472" y="10045"/>
                  </a:lnTo>
                  <a:cubicBezTo>
                    <a:pt x="9607" y="10241"/>
                    <a:pt x="9776" y="10414"/>
                    <a:pt x="9960" y="10560"/>
                  </a:cubicBezTo>
                  <a:cubicBezTo>
                    <a:pt x="10326" y="10967"/>
                    <a:pt x="10737" y="11336"/>
                    <a:pt x="11171" y="11667"/>
                  </a:cubicBezTo>
                  <a:cubicBezTo>
                    <a:pt x="11305" y="11893"/>
                    <a:pt x="11536" y="12001"/>
                    <a:pt x="11747" y="12136"/>
                  </a:cubicBezTo>
                  <a:cubicBezTo>
                    <a:pt x="11743" y="12147"/>
                    <a:pt x="11743" y="12166"/>
                    <a:pt x="11743" y="12182"/>
                  </a:cubicBezTo>
                  <a:cubicBezTo>
                    <a:pt x="12147" y="12743"/>
                    <a:pt x="12700" y="13108"/>
                    <a:pt x="13330" y="13369"/>
                  </a:cubicBezTo>
                  <a:lnTo>
                    <a:pt x="13369" y="13369"/>
                  </a:lnTo>
                  <a:cubicBezTo>
                    <a:pt x="13553" y="13542"/>
                    <a:pt x="13799" y="13626"/>
                    <a:pt x="14007" y="13776"/>
                  </a:cubicBezTo>
                  <a:cubicBezTo>
                    <a:pt x="14058" y="13846"/>
                    <a:pt x="14136" y="13885"/>
                    <a:pt x="14218" y="13885"/>
                  </a:cubicBezTo>
                  <a:cubicBezTo>
                    <a:pt x="14239" y="13885"/>
                    <a:pt x="14262" y="13882"/>
                    <a:pt x="14283" y="13876"/>
                  </a:cubicBezTo>
                  <a:cubicBezTo>
                    <a:pt x="14299" y="13907"/>
                    <a:pt x="14314" y="13930"/>
                    <a:pt x="14330" y="13961"/>
                  </a:cubicBezTo>
                  <a:cubicBezTo>
                    <a:pt x="15194" y="14587"/>
                    <a:pt x="16186" y="14921"/>
                    <a:pt x="17212" y="15175"/>
                  </a:cubicBezTo>
                  <a:cubicBezTo>
                    <a:pt x="17242" y="15171"/>
                    <a:pt x="17273" y="15160"/>
                    <a:pt x="17300" y="15144"/>
                  </a:cubicBezTo>
                  <a:cubicBezTo>
                    <a:pt x="17435" y="15217"/>
                    <a:pt x="17567" y="15287"/>
                    <a:pt x="17725" y="15287"/>
                  </a:cubicBezTo>
                  <a:cubicBezTo>
                    <a:pt x="17733" y="15287"/>
                    <a:pt x="17741" y="15287"/>
                    <a:pt x="17749" y="15286"/>
                  </a:cubicBezTo>
                  <a:cubicBezTo>
                    <a:pt x="17789" y="15336"/>
                    <a:pt x="17852" y="15366"/>
                    <a:pt x="17917" y="15366"/>
                  </a:cubicBezTo>
                  <a:cubicBezTo>
                    <a:pt x="17928" y="15366"/>
                    <a:pt x="17939" y="15365"/>
                    <a:pt x="17949" y="15363"/>
                  </a:cubicBezTo>
                  <a:lnTo>
                    <a:pt x="18045" y="15367"/>
                  </a:lnTo>
                  <a:lnTo>
                    <a:pt x="18157" y="15375"/>
                  </a:lnTo>
                  <a:lnTo>
                    <a:pt x="18656" y="15482"/>
                  </a:lnTo>
                  <a:cubicBezTo>
                    <a:pt x="18815" y="15550"/>
                    <a:pt x="18975" y="15592"/>
                    <a:pt x="19140" y="15592"/>
                  </a:cubicBezTo>
                  <a:cubicBezTo>
                    <a:pt x="19211" y="15592"/>
                    <a:pt x="19283" y="15584"/>
                    <a:pt x="19356" y="15567"/>
                  </a:cubicBezTo>
                  <a:cubicBezTo>
                    <a:pt x="19690" y="15605"/>
                    <a:pt x="20024" y="15602"/>
                    <a:pt x="20351" y="15682"/>
                  </a:cubicBezTo>
                  <a:cubicBezTo>
                    <a:pt x="20403" y="15645"/>
                    <a:pt x="20463" y="15633"/>
                    <a:pt x="20526" y="15633"/>
                  </a:cubicBezTo>
                  <a:cubicBezTo>
                    <a:pt x="20618" y="15633"/>
                    <a:pt x="20718" y="15658"/>
                    <a:pt x="20811" y="15658"/>
                  </a:cubicBezTo>
                  <a:cubicBezTo>
                    <a:pt x="20867" y="15658"/>
                    <a:pt x="20921" y="15649"/>
                    <a:pt x="20970" y="15621"/>
                  </a:cubicBezTo>
                  <a:cubicBezTo>
                    <a:pt x="21000" y="15625"/>
                    <a:pt x="21035" y="15632"/>
                    <a:pt x="21066" y="15632"/>
                  </a:cubicBezTo>
                  <a:cubicBezTo>
                    <a:pt x="21149" y="15635"/>
                    <a:pt x="21235" y="15659"/>
                    <a:pt x="21319" y="15659"/>
                  </a:cubicBezTo>
                  <a:cubicBezTo>
                    <a:pt x="21381" y="15659"/>
                    <a:pt x="21442" y="15645"/>
                    <a:pt x="21500" y="15598"/>
                  </a:cubicBezTo>
                  <a:cubicBezTo>
                    <a:pt x="21529" y="15627"/>
                    <a:pt x="21570" y="15645"/>
                    <a:pt x="21612" y="15645"/>
                  </a:cubicBezTo>
                  <a:cubicBezTo>
                    <a:pt x="21624" y="15645"/>
                    <a:pt x="21637" y="15644"/>
                    <a:pt x="21650" y="15640"/>
                  </a:cubicBezTo>
                  <a:cubicBezTo>
                    <a:pt x="21680" y="15625"/>
                    <a:pt x="21715" y="15602"/>
                    <a:pt x="21738" y="15575"/>
                  </a:cubicBezTo>
                  <a:lnTo>
                    <a:pt x="21884" y="15579"/>
                  </a:lnTo>
                  <a:lnTo>
                    <a:pt x="21988" y="15579"/>
                  </a:lnTo>
                  <a:lnTo>
                    <a:pt x="22080" y="15567"/>
                  </a:lnTo>
                  <a:cubicBezTo>
                    <a:pt x="22096" y="15569"/>
                    <a:pt x="22112" y="15570"/>
                    <a:pt x="22129" y="15570"/>
                  </a:cubicBezTo>
                  <a:cubicBezTo>
                    <a:pt x="22140" y="15570"/>
                    <a:pt x="22152" y="15570"/>
                    <a:pt x="22163" y="15570"/>
                  </a:cubicBezTo>
                  <a:cubicBezTo>
                    <a:pt x="22220" y="15570"/>
                    <a:pt x="22274" y="15575"/>
                    <a:pt x="22291" y="15636"/>
                  </a:cubicBezTo>
                  <a:cubicBezTo>
                    <a:pt x="22322" y="15655"/>
                    <a:pt x="22242" y="15721"/>
                    <a:pt x="22207" y="15771"/>
                  </a:cubicBezTo>
                  <a:cubicBezTo>
                    <a:pt x="22172" y="15786"/>
                    <a:pt x="22138" y="15794"/>
                    <a:pt x="22103" y="15794"/>
                  </a:cubicBezTo>
                  <a:lnTo>
                    <a:pt x="22103" y="15790"/>
                  </a:lnTo>
                  <a:cubicBezTo>
                    <a:pt x="21930" y="16140"/>
                    <a:pt x="21542" y="16309"/>
                    <a:pt x="21373" y="16662"/>
                  </a:cubicBezTo>
                  <a:lnTo>
                    <a:pt x="21369" y="16670"/>
                  </a:lnTo>
                  <a:cubicBezTo>
                    <a:pt x="21292" y="16681"/>
                    <a:pt x="21219" y="16697"/>
                    <a:pt x="21192" y="16789"/>
                  </a:cubicBezTo>
                  <a:lnTo>
                    <a:pt x="21181" y="16797"/>
                  </a:lnTo>
                  <a:cubicBezTo>
                    <a:pt x="21135" y="16804"/>
                    <a:pt x="21096" y="16843"/>
                    <a:pt x="21096" y="16889"/>
                  </a:cubicBezTo>
                  <a:lnTo>
                    <a:pt x="21081" y="16904"/>
                  </a:lnTo>
                  <a:cubicBezTo>
                    <a:pt x="21035" y="16904"/>
                    <a:pt x="20997" y="16943"/>
                    <a:pt x="20989" y="16989"/>
                  </a:cubicBezTo>
                  <a:lnTo>
                    <a:pt x="20977" y="17004"/>
                  </a:lnTo>
                  <a:cubicBezTo>
                    <a:pt x="20927" y="17004"/>
                    <a:pt x="20885" y="17043"/>
                    <a:pt x="20881" y="17093"/>
                  </a:cubicBezTo>
                  <a:lnTo>
                    <a:pt x="20874" y="17096"/>
                  </a:lnTo>
                  <a:cubicBezTo>
                    <a:pt x="20824" y="17096"/>
                    <a:pt x="20774" y="17139"/>
                    <a:pt x="20774" y="17192"/>
                  </a:cubicBezTo>
                  <a:cubicBezTo>
                    <a:pt x="20720" y="17200"/>
                    <a:pt x="20681" y="17242"/>
                    <a:pt x="20681" y="17292"/>
                  </a:cubicBezTo>
                  <a:lnTo>
                    <a:pt x="20678" y="17300"/>
                  </a:lnTo>
                  <a:cubicBezTo>
                    <a:pt x="20631" y="17308"/>
                    <a:pt x="20593" y="17346"/>
                    <a:pt x="20585" y="17392"/>
                  </a:cubicBezTo>
                  <a:lnTo>
                    <a:pt x="20578" y="17404"/>
                  </a:lnTo>
                  <a:cubicBezTo>
                    <a:pt x="20528" y="17408"/>
                    <a:pt x="20489" y="17446"/>
                    <a:pt x="20482" y="17496"/>
                  </a:cubicBezTo>
                  <a:lnTo>
                    <a:pt x="20478" y="17500"/>
                  </a:lnTo>
                  <a:cubicBezTo>
                    <a:pt x="20424" y="17500"/>
                    <a:pt x="20382" y="17542"/>
                    <a:pt x="20382" y="17596"/>
                  </a:cubicBezTo>
                  <a:cubicBezTo>
                    <a:pt x="19882" y="17930"/>
                    <a:pt x="19521" y="18426"/>
                    <a:pt x="19064" y="18810"/>
                  </a:cubicBezTo>
                  <a:cubicBezTo>
                    <a:pt x="18799" y="18975"/>
                    <a:pt x="18526" y="19121"/>
                    <a:pt x="18349" y="19390"/>
                  </a:cubicBezTo>
                  <a:cubicBezTo>
                    <a:pt x="18253" y="19429"/>
                    <a:pt x="18180" y="19506"/>
                    <a:pt x="18145" y="19602"/>
                  </a:cubicBezTo>
                  <a:lnTo>
                    <a:pt x="18045" y="19621"/>
                  </a:lnTo>
                  <a:cubicBezTo>
                    <a:pt x="18042" y="19648"/>
                    <a:pt x="18042" y="19675"/>
                    <a:pt x="18038" y="19698"/>
                  </a:cubicBezTo>
                  <a:lnTo>
                    <a:pt x="18026" y="19702"/>
                  </a:lnTo>
                  <a:cubicBezTo>
                    <a:pt x="18026" y="19709"/>
                    <a:pt x="18030" y="19713"/>
                    <a:pt x="18030" y="19717"/>
                  </a:cubicBezTo>
                  <a:cubicBezTo>
                    <a:pt x="18015" y="19714"/>
                    <a:pt x="18001" y="19713"/>
                    <a:pt x="17988" y="19713"/>
                  </a:cubicBezTo>
                  <a:cubicBezTo>
                    <a:pt x="17900" y="19713"/>
                    <a:pt x="17830" y="19765"/>
                    <a:pt x="17776" y="19848"/>
                  </a:cubicBezTo>
                  <a:cubicBezTo>
                    <a:pt x="17715" y="19867"/>
                    <a:pt x="17700" y="19925"/>
                    <a:pt x="17673" y="19971"/>
                  </a:cubicBezTo>
                  <a:lnTo>
                    <a:pt x="17642" y="20017"/>
                  </a:lnTo>
                  <a:lnTo>
                    <a:pt x="17565" y="20044"/>
                  </a:lnTo>
                  <a:cubicBezTo>
                    <a:pt x="17565" y="20055"/>
                    <a:pt x="17561" y="20067"/>
                    <a:pt x="17561" y="20078"/>
                  </a:cubicBezTo>
                  <a:cubicBezTo>
                    <a:pt x="17557" y="20078"/>
                    <a:pt x="17550" y="20082"/>
                    <a:pt x="17546" y="20082"/>
                  </a:cubicBezTo>
                  <a:cubicBezTo>
                    <a:pt x="17507" y="20086"/>
                    <a:pt x="17480" y="20113"/>
                    <a:pt x="17469" y="20144"/>
                  </a:cubicBezTo>
                  <a:cubicBezTo>
                    <a:pt x="17427" y="20159"/>
                    <a:pt x="17411" y="20178"/>
                    <a:pt x="17415" y="20197"/>
                  </a:cubicBezTo>
                  <a:cubicBezTo>
                    <a:pt x="17392" y="20197"/>
                    <a:pt x="17373" y="20213"/>
                    <a:pt x="17354" y="20247"/>
                  </a:cubicBezTo>
                  <a:cubicBezTo>
                    <a:pt x="17231" y="20363"/>
                    <a:pt x="17138" y="20520"/>
                    <a:pt x="16943" y="20528"/>
                  </a:cubicBezTo>
                  <a:cubicBezTo>
                    <a:pt x="16858" y="20616"/>
                    <a:pt x="16723" y="20539"/>
                    <a:pt x="16639" y="20624"/>
                  </a:cubicBezTo>
                  <a:lnTo>
                    <a:pt x="16627" y="20632"/>
                  </a:lnTo>
                  <a:cubicBezTo>
                    <a:pt x="16604" y="20651"/>
                    <a:pt x="16589" y="20678"/>
                    <a:pt x="16585" y="20712"/>
                  </a:cubicBezTo>
                  <a:lnTo>
                    <a:pt x="16543" y="20720"/>
                  </a:lnTo>
                  <a:lnTo>
                    <a:pt x="16512" y="20693"/>
                  </a:lnTo>
                  <a:cubicBezTo>
                    <a:pt x="16490" y="20689"/>
                    <a:pt x="16468" y="20686"/>
                    <a:pt x="16447" y="20686"/>
                  </a:cubicBezTo>
                  <a:cubicBezTo>
                    <a:pt x="16406" y="20686"/>
                    <a:pt x="16368" y="20697"/>
                    <a:pt x="16335" y="20735"/>
                  </a:cubicBezTo>
                  <a:cubicBezTo>
                    <a:pt x="16109" y="20804"/>
                    <a:pt x="15883" y="20886"/>
                    <a:pt x="15649" y="20886"/>
                  </a:cubicBezTo>
                  <a:cubicBezTo>
                    <a:pt x="15540" y="20886"/>
                    <a:pt x="15430" y="20869"/>
                    <a:pt x="15317" y="20824"/>
                  </a:cubicBezTo>
                  <a:cubicBezTo>
                    <a:pt x="15270" y="20761"/>
                    <a:pt x="15211" y="20748"/>
                    <a:pt x="15149" y="20748"/>
                  </a:cubicBezTo>
                  <a:cubicBezTo>
                    <a:pt x="15105" y="20748"/>
                    <a:pt x="15058" y="20755"/>
                    <a:pt x="15014" y="20755"/>
                  </a:cubicBezTo>
                  <a:cubicBezTo>
                    <a:pt x="14982" y="20755"/>
                    <a:pt x="14950" y="20756"/>
                    <a:pt x="14919" y="20756"/>
                  </a:cubicBezTo>
                  <a:cubicBezTo>
                    <a:pt x="14425" y="20756"/>
                    <a:pt x="13936" y="20648"/>
                    <a:pt x="13438" y="20612"/>
                  </a:cubicBezTo>
                  <a:cubicBezTo>
                    <a:pt x="13342" y="20536"/>
                    <a:pt x="13234" y="20520"/>
                    <a:pt x="13119" y="20516"/>
                  </a:cubicBezTo>
                  <a:lnTo>
                    <a:pt x="13108" y="20516"/>
                  </a:lnTo>
                  <a:cubicBezTo>
                    <a:pt x="13076" y="20456"/>
                    <a:pt x="13030" y="20439"/>
                    <a:pt x="12977" y="20439"/>
                  </a:cubicBezTo>
                  <a:cubicBezTo>
                    <a:pt x="12953" y="20439"/>
                    <a:pt x="12927" y="20442"/>
                    <a:pt x="12900" y="20447"/>
                  </a:cubicBezTo>
                  <a:lnTo>
                    <a:pt x="12708" y="20420"/>
                  </a:lnTo>
                  <a:cubicBezTo>
                    <a:pt x="12412" y="20270"/>
                    <a:pt x="12055" y="20236"/>
                    <a:pt x="11782" y="20024"/>
                  </a:cubicBezTo>
                  <a:cubicBezTo>
                    <a:pt x="11736" y="19991"/>
                    <a:pt x="11690" y="19979"/>
                    <a:pt x="11644" y="19979"/>
                  </a:cubicBezTo>
                  <a:cubicBezTo>
                    <a:pt x="11590" y="19979"/>
                    <a:pt x="11534" y="19996"/>
                    <a:pt x="11478" y="20017"/>
                  </a:cubicBezTo>
                  <a:cubicBezTo>
                    <a:pt x="11490" y="20305"/>
                    <a:pt x="11743" y="20328"/>
                    <a:pt x="11928" y="20405"/>
                  </a:cubicBezTo>
                  <a:cubicBezTo>
                    <a:pt x="12170" y="20505"/>
                    <a:pt x="12427" y="20566"/>
                    <a:pt x="12681" y="20643"/>
                  </a:cubicBezTo>
                  <a:lnTo>
                    <a:pt x="12689" y="20643"/>
                  </a:lnTo>
                  <a:cubicBezTo>
                    <a:pt x="12708" y="20673"/>
                    <a:pt x="12731" y="20685"/>
                    <a:pt x="12754" y="20685"/>
                  </a:cubicBezTo>
                  <a:cubicBezTo>
                    <a:pt x="12777" y="20685"/>
                    <a:pt x="12801" y="20673"/>
                    <a:pt x="12823" y="20655"/>
                  </a:cubicBezTo>
                  <a:lnTo>
                    <a:pt x="12850" y="20655"/>
                  </a:lnTo>
                  <a:cubicBezTo>
                    <a:pt x="12873" y="20708"/>
                    <a:pt x="12931" y="20739"/>
                    <a:pt x="12988" y="20739"/>
                  </a:cubicBezTo>
                  <a:lnTo>
                    <a:pt x="12996" y="20747"/>
                  </a:lnTo>
                  <a:cubicBezTo>
                    <a:pt x="13010" y="20786"/>
                    <a:pt x="13048" y="20809"/>
                    <a:pt x="13090" y="20809"/>
                  </a:cubicBezTo>
                  <a:cubicBezTo>
                    <a:pt x="13093" y="20809"/>
                    <a:pt x="13097" y="20809"/>
                    <a:pt x="13100" y="20808"/>
                  </a:cubicBezTo>
                  <a:cubicBezTo>
                    <a:pt x="13261" y="20845"/>
                    <a:pt x="13425" y="20865"/>
                    <a:pt x="13589" y="20865"/>
                  </a:cubicBezTo>
                  <a:cubicBezTo>
                    <a:pt x="13680" y="20865"/>
                    <a:pt x="13770" y="20859"/>
                    <a:pt x="13861" y="20847"/>
                  </a:cubicBezTo>
                  <a:lnTo>
                    <a:pt x="14003" y="20943"/>
                  </a:lnTo>
                  <a:lnTo>
                    <a:pt x="14099" y="20931"/>
                  </a:lnTo>
                  <a:cubicBezTo>
                    <a:pt x="14149" y="20962"/>
                    <a:pt x="14207" y="20981"/>
                    <a:pt x="14264" y="21000"/>
                  </a:cubicBezTo>
                  <a:cubicBezTo>
                    <a:pt x="14308" y="21010"/>
                    <a:pt x="14353" y="21015"/>
                    <a:pt x="14397" y="21015"/>
                  </a:cubicBezTo>
                  <a:cubicBezTo>
                    <a:pt x="14426" y="21015"/>
                    <a:pt x="14454" y="21013"/>
                    <a:pt x="14483" y="21008"/>
                  </a:cubicBezTo>
                  <a:cubicBezTo>
                    <a:pt x="14529" y="21000"/>
                    <a:pt x="14579" y="20985"/>
                    <a:pt x="14625" y="20970"/>
                  </a:cubicBezTo>
                  <a:cubicBezTo>
                    <a:pt x="14658" y="20982"/>
                    <a:pt x="14694" y="20991"/>
                    <a:pt x="14728" y="20991"/>
                  </a:cubicBezTo>
                  <a:cubicBezTo>
                    <a:pt x="14737" y="20991"/>
                    <a:pt x="14747" y="20991"/>
                    <a:pt x="14756" y="20989"/>
                  </a:cubicBezTo>
                  <a:lnTo>
                    <a:pt x="14756" y="20989"/>
                  </a:lnTo>
                  <a:cubicBezTo>
                    <a:pt x="14745" y="20997"/>
                    <a:pt x="14741" y="21000"/>
                    <a:pt x="14733" y="21004"/>
                  </a:cubicBezTo>
                  <a:cubicBezTo>
                    <a:pt x="14714" y="21024"/>
                    <a:pt x="14702" y="21047"/>
                    <a:pt x="14702" y="21073"/>
                  </a:cubicBezTo>
                  <a:cubicBezTo>
                    <a:pt x="14652" y="21081"/>
                    <a:pt x="14601" y="21087"/>
                    <a:pt x="14548" y="21087"/>
                  </a:cubicBezTo>
                  <a:cubicBezTo>
                    <a:pt x="14520" y="21087"/>
                    <a:pt x="14492" y="21085"/>
                    <a:pt x="14464" y="21081"/>
                  </a:cubicBezTo>
                  <a:cubicBezTo>
                    <a:pt x="14426" y="21081"/>
                    <a:pt x="14379" y="21085"/>
                    <a:pt x="14341" y="21093"/>
                  </a:cubicBezTo>
                  <a:cubicBezTo>
                    <a:pt x="14293" y="21061"/>
                    <a:pt x="14243" y="21049"/>
                    <a:pt x="14193" y="21049"/>
                  </a:cubicBezTo>
                  <a:cubicBezTo>
                    <a:pt x="14099" y="21049"/>
                    <a:pt x="14002" y="21091"/>
                    <a:pt x="13907" y="21123"/>
                  </a:cubicBezTo>
                  <a:lnTo>
                    <a:pt x="13780" y="21131"/>
                  </a:lnTo>
                  <a:cubicBezTo>
                    <a:pt x="13649" y="21116"/>
                    <a:pt x="13523" y="21085"/>
                    <a:pt x="13400" y="21043"/>
                  </a:cubicBezTo>
                  <a:cubicBezTo>
                    <a:pt x="12316" y="20808"/>
                    <a:pt x="11267" y="20443"/>
                    <a:pt x="10268" y="19959"/>
                  </a:cubicBezTo>
                  <a:cubicBezTo>
                    <a:pt x="9914" y="19779"/>
                    <a:pt x="9557" y="19575"/>
                    <a:pt x="9165" y="19479"/>
                  </a:cubicBezTo>
                  <a:cubicBezTo>
                    <a:pt x="9158" y="19478"/>
                    <a:pt x="9152" y="19478"/>
                    <a:pt x="9145" y="19478"/>
                  </a:cubicBezTo>
                  <a:cubicBezTo>
                    <a:pt x="9114" y="19478"/>
                    <a:pt x="9082" y="19485"/>
                    <a:pt x="9054" y="19498"/>
                  </a:cubicBezTo>
                  <a:cubicBezTo>
                    <a:pt x="8934" y="19364"/>
                    <a:pt x="8777" y="19291"/>
                    <a:pt x="8623" y="19206"/>
                  </a:cubicBezTo>
                  <a:cubicBezTo>
                    <a:pt x="7251" y="18445"/>
                    <a:pt x="5976" y="17542"/>
                    <a:pt x="4811" y="16501"/>
                  </a:cubicBezTo>
                  <a:cubicBezTo>
                    <a:pt x="4223" y="15978"/>
                    <a:pt x="3685" y="15394"/>
                    <a:pt x="3213" y="14768"/>
                  </a:cubicBezTo>
                  <a:cubicBezTo>
                    <a:pt x="3071" y="14222"/>
                    <a:pt x="2602" y="13892"/>
                    <a:pt x="2344" y="13427"/>
                  </a:cubicBezTo>
                  <a:cubicBezTo>
                    <a:pt x="2280" y="13362"/>
                    <a:pt x="2209" y="13313"/>
                    <a:pt x="2117" y="13313"/>
                  </a:cubicBezTo>
                  <a:cubicBezTo>
                    <a:pt x="2105" y="13313"/>
                    <a:pt x="2092" y="13313"/>
                    <a:pt x="2079" y="13315"/>
                  </a:cubicBezTo>
                  <a:cubicBezTo>
                    <a:pt x="1829" y="12762"/>
                    <a:pt x="1464" y="12282"/>
                    <a:pt x="1180" y="11751"/>
                  </a:cubicBezTo>
                  <a:cubicBezTo>
                    <a:pt x="1172" y="11644"/>
                    <a:pt x="1130" y="11544"/>
                    <a:pt x="1057" y="11455"/>
                  </a:cubicBezTo>
                  <a:cubicBezTo>
                    <a:pt x="1072" y="11425"/>
                    <a:pt x="1084" y="11386"/>
                    <a:pt x="1092" y="11352"/>
                  </a:cubicBezTo>
                  <a:cubicBezTo>
                    <a:pt x="1142" y="11029"/>
                    <a:pt x="965" y="10760"/>
                    <a:pt x="873" y="10472"/>
                  </a:cubicBezTo>
                  <a:cubicBezTo>
                    <a:pt x="830" y="10368"/>
                    <a:pt x="807" y="10253"/>
                    <a:pt x="807" y="10137"/>
                  </a:cubicBezTo>
                  <a:cubicBezTo>
                    <a:pt x="807" y="10087"/>
                    <a:pt x="807" y="10041"/>
                    <a:pt x="803" y="9995"/>
                  </a:cubicBezTo>
                  <a:cubicBezTo>
                    <a:pt x="803" y="9926"/>
                    <a:pt x="792" y="9853"/>
                    <a:pt x="784" y="9780"/>
                  </a:cubicBezTo>
                  <a:cubicBezTo>
                    <a:pt x="777" y="9734"/>
                    <a:pt x="765" y="9684"/>
                    <a:pt x="753" y="9638"/>
                  </a:cubicBezTo>
                  <a:cubicBezTo>
                    <a:pt x="700" y="9357"/>
                    <a:pt x="719" y="9069"/>
                    <a:pt x="677" y="8792"/>
                  </a:cubicBezTo>
                  <a:cubicBezTo>
                    <a:pt x="619" y="8420"/>
                    <a:pt x="715" y="8016"/>
                    <a:pt x="465" y="7686"/>
                  </a:cubicBezTo>
                  <a:cubicBezTo>
                    <a:pt x="446" y="7678"/>
                    <a:pt x="427" y="7670"/>
                    <a:pt x="411" y="7667"/>
                  </a:cubicBezTo>
                  <a:cubicBezTo>
                    <a:pt x="423" y="7524"/>
                    <a:pt x="431" y="7382"/>
                    <a:pt x="350" y="7263"/>
                  </a:cubicBezTo>
                  <a:cubicBezTo>
                    <a:pt x="354" y="7248"/>
                    <a:pt x="354" y="7236"/>
                    <a:pt x="362" y="7221"/>
                  </a:cubicBezTo>
                  <a:cubicBezTo>
                    <a:pt x="408" y="7029"/>
                    <a:pt x="408" y="6833"/>
                    <a:pt x="438" y="6641"/>
                  </a:cubicBezTo>
                  <a:cubicBezTo>
                    <a:pt x="438" y="6591"/>
                    <a:pt x="427" y="6548"/>
                    <a:pt x="411" y="6506"/>
                  </a:cubicBezTo>
                  <a:cubicBezTo>
                    <a:pt x="738" y="6299"/>
                    <a:pt x="976" y="6007"/>
                    <a:pt x="1195" y="5699"/>
                  </a:cubicBezTo>
                  <a:lnTo>
                    <a:pt x="2310" y="4585"/>
                  </a:lnTo>
                  <a:cubicBezTo>
                    <a:pt x="2437" y="4512"/>
                    <a:pt x="2536" y="4404"/>
                    <a:pt x="2602" y="4281"/>
                  </a:cubicBezTo>
                  <a:lnTo>
                    <a:pt x="2613" y="4270"/>
                  </a:lnTo>
                  <a:cubicBezTo>
                    <a:pt x="2659" y="4266"/>
                    <a:pt x="2698" y="4224"/>
                    <a:pt x="2698" y="4174"/>
                  </a:cubicBezTo>
                  <a:lnTo>
                    <a:pt x="2709" y="4162"/>
                  </a:lnTo>
                  <a:cubicBezTo>
                    <a:pt x="2756" y="4154"/>
                    <a:pt x="2790" y="4116"/>
                    <a:pt x="2794" y="4074"/>
                  </a:cubicBezTo>
                  <a:lnTo>
                    <a:pt x="2809" y="4058"/>
                  </a:lnTo>
                  <a:cubicBezTo>
                    <a:pt x="2852" y="4055"/>
                    <a:pt x="2890" y="4016"/>
                    <a:pt x="2890" y="3974"/>
                  </a:cubicBezTo>
                  <a:lnTo>
                    <a:pt x="2905" y="3958"/>
                  </a:lnTo>
                  <a:cubicBezTo>
                    <a:pt x="2940" y="3939"/>
                    <a:pt x="2975" y="3912"/>
                    <a:pt x="2994" y="3874"/>
                  </a:cubicBezTo>
                  <a:lnTo>
                    <a:pt x="3013" y="3859"/>
                  </a:lnTo>
                  <a:lnTo>
                    <a:pt x="3101" y="3778"/>
                  </a:lnTo>
                  <a:lnTo>
                    <a:pt x="3113" y="3766"/>
                  </a:lnTo>
                  <a:cubicBezTo>
                    <a:pt x="3159" y="3766"/>
                    <a:pt x="3197" y="3728"/>
                    <a:pt x="3197" y="3682"/>
                  </a:cubicBezTo>
                  <a:lnTo>
                    <a:pt x="3197" y="3674"/>
                  </a:lnTo>
                  <a:cubicBezTo>
                    <a:pt x="3224" y="3666"/>
                    <a:pt x="3244" y="3636"/>
                    <a:pt x="3244" y="3609"/>
                  </a:cubicBezTo>
                  <a:cubicBezTo>
                    <a:pt x="3247" y="3609"/>
                    <a:pt x="3251" y="3605"/>
                    <a:pt x="3251" y="3605"/>
                  </a:cubicBezTo>
                  <a:cubicBezTo>
                    <a:pt x="3247" y="3597"/>
                    <a:pt x="3247" y="3590"/>
                    <a:pt x="3247" y="3586"/>
                  </a:cubicBezTo>
                  <a:cubicBezTo>
                    <a:pt x="3536" y="3570"/>
                    <a:pt x="3674" y="3344"/>
                    <a:pt x="3808" y="3144"/>
                  </a:cubicBezTo>
                  <a:cubicBezTo>
                    <a:pt x="4024" y="2825"/>
                    <a:pt x="4266" y="2521"/>
                    <a:pt x="4531" y="2245"/>
                  </a:cubicBezTo>
                  <a:cubicBezTo>
                    <a:pt x="4907" y="1845"/>
                    <a:pt x="5246" y="1399"/>
                    <a:pt x="5749" y="980"/>
                  </a:cubicBezTo>
                  <a:close/>
                  <a:moveTo>
                    <a:pt x="5950" y="0"/>
                  </a:moveTo>
                  <a:cubicBezTo>
                    <a:pt x="5890" y="0"/>
                    <a:pt x="5829" y="26"/>
                    <a:pt x="5768" y="81"/>
                  </a:cubicBezTo>
                  <a:cubicBezTo>
                    <a:pt x="5653" y="193"/>
                    <a:pt x="5676" y="369"/>
                    <a:pt x="5572" y="485"/>
                  </a:cubicBezTo>
                  <a:cubicBezTo>
                    <a:pt x="5365" y="907"/>
                    <a:pt x="4961" y="1153"/>
                    <a:pt x="4650" y="1484"/>
                  </a:cubicBezTo>
                  <a:cubicBezTo>
                    <a:pt x="4558" y="1572"/>
                    <a:pt x="4504" y="1684"/>
                    <a:pt x="4446" y="1787"/>
                  </a:cubicBezTo>
                  <a:cubicBezTo>
                    <a:pt x="4400" y="1807"/>
                    <a:pt x="4366" y="1849"/>
                    <a:pt x="4358" y="1899"/>
                  </a:cubicBezTo>
                  <a:cubicBezTo>
                    <a:pt x="4304" y="1906"/>
                    <a:pt x="4262" y="1945"/>
                    <a:pt x="4250" y="1999"/>
                  </a:cubicBezTo>
                  <a:cubicBezTo>
                    <a:pt x="4177" y="2060"/>
                    <a:pt x="4112" y="2129"/>
                    <a:pt x="4050" y="2202"/>
                  </a:cubicBezTo>
                  <a:lnTo>
                    <a:pt x="4054" y="2195"/>
                  </a:lnTo>
                  <a:lnTo>
                    <a:pt x="4054" y="2195"/>
                  </a:lnTo>
                  <a:cubicBezTo>
                    <a:pt x="3866" y="2356"/>
                    <a:pt x="3689" y="2521"/>
                    <a:pt x="3593" y="2760"/>
                  </a:cubicBezTo>
                  <a:cubicBezTo>
                    <a:pt x="3588" y="2757"/>
                    <a:pt x="3583" y="2755"/>
                    <a:pt x="3578" y="2755"/>
                  </a:cubicBezTo>
                  <a:cubicBezTo>
                    <a:pt x="3564" y="2755"/>
                    <a:pt x="3550" y="2767"/>
                    <a:pt x="3536" y="2790"/>
                  </a:cubicBezTo>
                  <a:lnTo>
                    <a:pt x="3532" y="2798"/>
                  </a:lnTo>
                  <a:cubicBezTo>
                    <a:pt x="3501" y="2825"/>
                    <a:pt x="3466" y="2848"/>
                    <a:pt x="3428" y="2875"/>
                  </a:cubicBezTo>
                  <a:cubicBezTo>
                    <a:pt x="3422" y="2894"/>
                    <a:pt x="3405" y="2908"/>
                    <a:pt x="3382" y="2908"/>
                  </a:cubicBezTo>
                  <a:cubicBezTo>
                    <a:pt x="3377" y="2908"/>
                    <a:pt x="3372" y="2907"/>
                    <a:pt x="3366" y="2906"/>
                  </a:cubicBezTo>
                  <a:cubicBezTo>
                    <a:pt x="3305" y="2913"/>
                    <a:pt x="3251" y="2956"/>
                    <a:pt x="3244" y="3017"/>
                  </a:cubicBezTo>
                  <a:cubicBezTo>
                    <a:pt x="3159" y="3055"/>
                    <a:pt x="3174" y="3148"/>
                    <a:pt x="3140" y="3213"/>
                  </a:cubicBezTo>
                  <a:cubicBezTo>
                    <a:pt x="3109" y="3228"/>
                    <a:pt x="3078" y="3259"/>
                    <a:pt x="3063" y="3290"/>
                  </a:cubicBezTo>
                  <a:cubicBezTo>
                    <a:pt x="3024" y="3382"/>
                    <a:pt x="2963" y="3474"/>
                    <a:pt x="2994" y="3586"/>
                  </a:cubicBezTo>
                  <a:cubicBezTo>
                    <a:pt x="2998" y="3593"/>
                    <a:pt x="3005" y="3605"/>
                    <a:pt x="3013" y="3609"/>
                  </a:cubicBezTo>
                  <a:cubicBezTo>
                    <a:pt x="2959" y="3624"/>
                    <a:pt x="2909" y="3655"/>
                    <a:pt x="2871" y="3701"/>
                  </a:cubicBezTo>
                  <a:cubicBezTo>
                    <a:pt x="2867" y="3701"/>
                    <a:pt x="2867" y="3705"/>
                    <a:pt x="2867" y="3709"/>
                  </a:cubicBezTo>
                  <a:lnTo>
                    <a:pt x="2813" y="3701"/>
                  </a:lnTo>
                  <a:cubicBezTo>
                    <a:pt x="2803" y="3718"/>
                    <a:pt x="2781" y="3729"/>
                    <a:pt x="2758" y="3729"/>
                  </a:cubicBezTo>
                  <a:cubicBezTo>
                    <a:pt x="2755" y="3729"/>
                    <a:pt x="2751" y="3728"/>
                    <a:pt x="2748" y="3728"/>
                  </a:cubicBezTo>
                  <a:cubicBezTo>
                    <a:pt x="2736" y="3782"/>
                    <a:pt x="2725" y="3839"/>
                    <a:pt x="2709" y="3893"/>
                  </a:cubicBezTo>
                  <a:cubicBezTo>
                    <a:pt x="2705" y="3893"/>
                    <a:pt x="2701" y="3892"/>
                    <a:pt x="2698" y="3892"/>
                  </a:cubicBezTo>
                  <a:cubicBezTo>
                    <a:pt x="2650" y="3892"/>
                    <a:pt x="2613" y="3935"/>
                    <a:pt x="2609" y="3981"/>
                  </a:cubicBezTo>
                  <a:lnTo>
                    <a:pt x="2609" y="3989"/>
                  </a:lnTo>
                  <a:lnTo>
                    <a:pt x="2602" y="3989"/>
                  </a:lnTo>
                  <a:lnTo>
                    <a:pt x="2437" y="4016"/>
                  </a:lnTo>
                  <a:cubicBezTo>
                    <a:pt x="2444" y="4058"/>
                    <a:pt x="2460" y="4097"/>
                    <a:pt x="2513" y="4104"/>
                  </a:cubicBezTo>
                  <a:cubicBezTo>
                    <a:pt x="2494" y="4116"/>
                    <a:pt x="2487" y="4147"/>
                    <a:pt x="2494" y="4170"/>
                  </a:cubicBezTo>
                  <a:cubicBezTo>
                    <a:pt x="2483" y="4169"/>
                    <a:pt x="2473" y="4168"/>
                    <a:pt x="2463" y="4168"/>
                  </a:cubicBezTo>
                  <a:cubicBezTo>
                    <a:pt x="2228" y="4168"/>
                    <a:pt x="2217" y="4457"/>
                    <a:pt x="2025" y="4519"/>
                  </a:cubicBezTo>
                  <a:cubicBezTo>
                    <a:pt x="2033" y="4550"/>
                    <a:pt x="2033" y="4577"/>
                    <a:pt x="2025" y="4608"/>
                  </a:cubicBezTo>
                  <a:cubicBezTo>
                    <a:pt x="1925" y="4681"/>
                    <a:pt x="1849" y="4796"/>
                    <a:pt x="1718" y="4823"/>
                  </a:cubicBezTo>
                  <a:cubicBezTo>
                    <a:pt x="1591" y="4961"/>
                    <a:pt x="1522" y="5165"/>
                    <a:pt x="1322" y="5227"/>
                  </a:cubicBezTo>
                  <a:cubicBezTo>
                    <a:pt x="1303" y="5303"/>
                    <a:pt x="1272" y="5373"/>
                    <a:pt x="1195" y="5403"/>
                  </a:cubicBezTo>
                  <a:cubicBezTo>
                    <a:pt x="1192" y="5461"/>
                    <a:pt x="1172" y="5511"/>
                    <a:pt x="1103" y="5515"/>
                  </a:cubicBezTo>
                  <a:cubicBezTo>
                    <a:pt x="1099" y="5545"/>
                    <a:pt x="1095" y="5569"/>
                    <a:pt x="1092" y="5595"/>
                  </a:cubicBezTo>
                  <a:cubicBezTo>
                    <a:pt x="1083" y="5594"/>
                    <a:pt x="1074" y="5594"/>
                    <a:pt x="1066" y="5594"/>
                  </a:cubicBezTo>
                  <a:cubicBezTo>
                    <a:pt x="1040" y="5594"/>
                    <a:pt x="1016" y="5598"/>
                    <a:pt x="996" y="5607"/>
                  </a:cubicBezTo>
                  <a:cubicBezTo>
                    <a:pt x="903" y="5780"/>
                    <a:pt x="803" y="5949"/>
                    <a:pt x="615" y="6033"/>
                  </a:cubicBezTo>
                  <a:cubicBezTo>
                    <a:pt x="611" y="6087"/>
                    <a:pt x="573" y="6130"/>
                    <a:pt x="519" y="6141"/>
                  </a:cubicBezTo>
                  <a:cubicBezTo>
                    <a:pt x="508" y="6341"/>
                    <a:pt x="308" y="6352"/>
                    <a:pt x="192" y="6456"/>
                  </a:cubicBezTo>
                  <a:cubicBezTo>
                    <a:pt x="154" y="6472"/>
                    <a:pt x="119" y="6491"/>
                    <a:pt x="85" y="6518"/>
                  </a:cubicBezTo>
                  <a:lnTo>
                    <a:pt x="85" y="6525"/>
                  </a:lnTo>
                  <a:cubicBezTo>
                    <a:pt x="0" y="6794"/>
                    <a:pt x="16" y="7056"/>
                    <a:pt x="77" y="7325"/>
                  </a:cubicBezTo>
                  <a:cubicBezTo>
                    <a:pt x="100" y="7448"/>
                    <a:pt x="139" y="7567"/>
                    <a:pt x="96" y="7690"/>
                  </a:cubicBezTo>
                  <a:cubicBezTo>
                    <a:pt x="96" y="7739"/>
                    <a:pt x="112" y="7762"/>
                    <a:pt x="141" y="7762"/>
                  </a:cubicBezTo>
                  <a:cubicBezTo>
                    <a:pt x="150" y="7762"/>
                    <a:pt x="161" y="7760"/>
                    <a:pt x="173" y="7755"/>
                  </a:cubicBezTo>
                  <a:lnTo>
                    <a:pt x="173" y="7755"/>
                  </a:lnTo>
                  <a:cubicBezTo>
                    <a:pt x="169" y="7766"/>
                    <a:pt x="169" y="7786"/>
                    <a:pt x="173" y="7801"/>
                  </a:cubicBezTo>
                  <a:cubicBezTo>
                    <a:pt x="162" y="7813"/>
                    <a:pt x="158" y="7820"/>
                    <a:pt x="154" y="7836"/>
                  </a:cubicBezTo>
                  <a:cubicBezTo>
                    <a:pt x="135" y="7936"/>
                    <a:pt x="119" y="8035"/>
                    <a:pt x="173" y="8132"/>
                  </a:cubicBezTo>
                  <a:cubicBezTo>
                    <a:pt x="177" y="8166"/>
                    <a:pt x="181" y="8201"/>
                    <a:pt x="192" y="8235"/>
                  </a:cubicBezTo>
                  <a:cubicBezTo>
                    <a:pt x="327" y="8493"/>
                    <a:pt x="162" y="8785"/>
                    <a:pt x="289" y="9046"/>
                  </a:cubicBezTo>
                  <a:cubicBezTo>
                    <a:pt x="312" y="9061"/>
                    <a:pt x="323" y="9092"/>
                    <a:pt x="304" y="9119"/>
                  </a:cubicBezTo>
                  <a:lnTo>
                    <a:pt x="296" y="9123"/>
                  </a:lnTo>
                  <a:cubicBezTo>
                    <a:pt x="369" y="9246"/>
                    <a:pt x="342" y="9373"/>
                    <a:pt x="304" y="9492"/>
                  </a:cubicBezTo>
                  <a:lnTo>
                    <a:pt x="304" y="9503"/>
                  </a:lnTo>
                  <a:cubicBezTo>
                    <a:pt x="400" y="9707"/>
                    <a:pt x="285" y="9949"/>
                    <a:pt x="388" y="10157"/>
                  </a:cubicBezTo>
                  <a:cubicBezTo>
                    <a:pt x="411" y="10168"/>
                    <a:pt x="423" y="10203"/>
                    <a:pt x="404" y="10226"/>
                  </a:cubicBezTo>
                  <a:lnTo>
                    <a:pt x="404" y="10233"/>
                  </a:lnTo>
                  <a:cubicBezTo>
                    <a:pt x="442" y="10303"/>
                    <a:pt x="438" y="10391"/>
                    <a:pt x="485" y="10456"/>
                  </a:cubicBezTo>
                  <a:lnTo>
                    <a:pt x="515" y="10476"/>
                  </a:lnTo>
                  <a:lnTo>
                    <a:pt x="508" y="10510"/>
                  </a:lnTo>
                  <a:cubicBezTo>
                    <a:pt x="558" y="10622"/>
                    <a:pt x="527" y="10752"/>
                    <a:pt x="581" y="10860"/>
                  </a:cubicBezTo>
                  <a:cubicBezTo>
                    <a:pt x="584" y="10894"/>
                    <a:pt x="596" y="10925"/>
                    <a:pt x="600" y="10956"/>
                  </a:cubicBezTo>
                  <a:cubicBezTo>
                    <a:pt x="654" y="11021"/>
                    <a:pt x="642" y="11102"/>
                    <a:pt x="661" y="11175"/>
                  </a:cubicBezTo>
                  <a:cubicBezTo>
                    <a:pt x="680" y="11213"/>
                    <a:pt x="696" y="11256"/>
                    <a:pt x="715" y="11298"/>
                  </a:cubicBezTo>
                  <a:lnTo>
                    <a:pt x="715" y="11355"/>
                  </a:lnTo>
                  <a:lnTo>
                    <a:pt x="746" y="11367"/>
                  </a:lnTo>
                  <a:cubicBezTo>
                    <a:pt x="757" y="11394"/>
                    <a:pt x="773" y="11417"/>
                    <a:pt x="788" y="11448"/>
                  </a:cubicBezTo>
                  <a:cubicBezTo>
                    <a:pt x="788" y="11452"/>
                    <a:pt x="792" y="11452"/>
                    <a:pt x="792" y="11455"/>
                  </a:cubicBezTo>
                  <a:cubicBezTo>
                    <a:pt x="792" y="11494"/>
                    <a:pt x="792" y="11540"/>
                    <a:pt x="796" y="11578"/>
                  </a:cubicBezTo>
                  <a:lnTo>
                    <a:pt x="842" y="11590"/>
                  </a:lnTo>
                  <a:lnTo>
                    <a:pt x="884" y="11590"/>
                  </a:lnTo>
                  <a:lnTo>
                    <a:pt x="884" y="11586"/>
                  </a:lnTo>
                  <a:lnTo>
                    <a:pt x="888" y="11590"/>
                  </a:lnTo>
                  <a:lnTo>
                    <a:pt x="884" y="11598"/>
                  </a:lnTo>
                  <a:cubicBezTo>
                    <a:pt x="969" y="11744"/>
                    <a:pt x="976" y="11917"/>
                    <a:pt x="999" y="12086"/>
                  </a:cubicBezTo>
                  <a:cubicBezTo>
                    <a:pt x="1022" y="12101"/>
                    <a:pt x="1053" y="12109"/>
                    <a:pt x="1080" y="12120"/>
                  </a:cubicBezTo>
                  <a:cubicBezTo>
                    <a:pt x="1092" y="12174"/>
                    <a:pt x="1103" y="12220"/>
                    <a:pt x="1119" y="12274"/>
                  </a:cubicBezTo>
                  <a:cubicBezTo>
                    <a:pt x="1188" y="12316"/>
                    <a:pt x="1226" y="12393"/>
                    <a:pt x="1218" y="12474"/>
                  </a:cubicBezTo>
                  <a:cubicBezTo>
                    <a:pt x="1372" y="12647"/>
                    <a:pt x="1495" y="12839"/>
                    <a:pt x="1534" y="13069"/>
                  </a:cubicBezTo>
                  <a:cubicBezTo>
                    <a:pt x="1676" y="13119"/>
                    <a:pt x="1687" y="13258"/>
                    <a:pt x="1733" y="13369"/>
                  </a:cubicBezTo>
                  <a:lnTo>
                    <a:pt x="1999" y="13511"/>
                  </a:lnTo>
                  <a:lnTo>
                    <a:pt x="2037" y="13673"/>
                  </a:lnTo>
                  <a:cubicBezTo>
                    <a:pt x="2156" y="13796"/>
                    <a:pt x="2302" y="13903"/>
                    <a:pt x="2314" y="14095"/>
                  </a:cubicBezTo>
                  <a:cubicBezTo>
                    <a:pt x="2440" y="14299"/>
                    <a:pt x="2633" y="14464"/>
                    <a:pt x="2729" y="14691"/>
                  </a:cubicBezTo>
                  <a:cubicBezTo>
                    <a:pt x="3055" y="15041"/>
                    <a:pt x="3382" y="15390"/>
                    <a:pt x="3639" y="15798"/>
                  </a:cubicBezTo>
                  <a:cubicBezTo>
                    <a:pt x="3747" y="15894"/>
                    <a:pt x="3881" y="15963"/>
                    <a:pt x="3943" y="16097"/>
                  </a:cubicBezTo>
                  <a:cubicBezTo>
                    <a:pt x="4108" y="16143"/>
                    <a:pt x="4177" y="16274"/>
                    <a:pt x="4231" y="16412"/>
                  </a:cubicBezTo>
                  <a:cubicBezTo>
                    <a:pt x="4323" y="16451"/>
                    <a:pt x="4408" y="16501"/>
                    <a:pt x="4454" y="16597"/>
                  </a:cubicBezTo>
                  <a:cubicBezTo>
                    <a:pt x="4504" y="16601"/>
                    <a:pt x="4550" y="16635"/>
                    <a:pt x="4558" y="16689"/>
                  </a:cubicBezTo>
                  <a:cubicBezTo>
                    <a:pt x="4784" y="16758"/>
                    <a:pt x="4919" y="16931"/>
                    <a:pt x="5042" y="17116"/>
                  </a:cubicBezTo>
                  <a:cubicBezTo>
                    <a:pt x="5184" y="17173"/>
                    <a:pt x="5261" y="17296"/>
                    <a:pt x="5361" y="17404"/>
                  </a:cubicBezTo>
                  <a:cubicBezTo>
                    <a:pt x="5557" y="17504"/>
                    <a:pt x="5749" y="17611"/>
                    <a:pt x="5864" y="17811"/>
                  </a:cubicBezTo>
                  <a:cubicBezTo>
                    <a:pt x="6052" y="17850"/>
                    <a:pt x="6168" y="17969"/>
                    <a:pt x="6252" y="18130"/>
                  </a:cubicBezTo>
                  <a:cubicBezTo>
                    <a:pt x="6575" y="18334"/>
                    <a:pt x="6898" y="18553"/>
                    <a:pt x="7171" y="18826"/>
                  </a:cubicBezTo>
                  <a:cubicBezTo>
                    <a:pt x="7183" y="18823"/>
                    <a:pt x="7195" y="18821"/>
                    <a:pt x="7208" y="18821"/>
                  </a:cubicBezTo>
                  <a:cubicBezTo>
                    <a:pt x="7277" y="18821"/>
                    <a:pt x="7344" y="18865"/>
                    <a:pt x="7367" y="18937"/>
                  </a:cubicBezTo>
                  <a:cubicBezTo>
                    <a:pt x="7374" y="18935"/>
                    <a:pt x="7381" y="18935"/>
                    <a:pt x="7387" y="18935"/>
                  </a:cubicBezTo>
                  <a:cubicBezTo>
                    <a:pt x="7433" y="18935"/>
                    <a:pt x="7471" y="18967"/>
                    <a:pt x="7478" y="19014"/>
                  </a:cubicBezTo>
                  <a:lnTo>
                    <a:pt x="7478" y="19022"/>
                  </a:lnTo>
                  <a:cubicBezTo>
                    <a:pt x="7616" y="19037"/>
                    <a:pt x="7732" y="19079"/>
                    <a:pt x="7778" y="19229"/>
                  </a:cubicBezTo>
                  <a:lnTo>
                    <a:pt x="7824" y="19229"/>
                  </a:lnTo>
                  <a:lnTo>
                    <a:pt x="7874" y="19244"/>
                  </a:lnTo>
                  <a:cubicBezTo>
                    <a:pt x="7874" y="19271"/>
                    <a:pt x="7874" y="19306"/>
                    <a:pt x="7882" y="19333"/>
                  </a:cubicBezTo>
                  <a:cubicBezTo>
                    <a:pt x="8066" y="19410"/>
                    <a:pt x="8262" y="19463"/>
                    <a:pt x="8385" y="19632"/>
                  </a:cubicBezTo>
                  <a:cubicBezTo>
                    <a:pt x="8489" y="19656"/>
                    <a:pt x="8608" y="19636"/>
                    <a:pt x="8685" y="19744"/>
                  </a:cubicBezTo>
                  <a:cubicBezTo>
                    <a:pt x="8738" y="19744"/>
                    <a:pt x="8781" y="19775"/>
                    <a:pt x="8800" y="19825"/>
                  </a:cubicBezTo>
                  <a:lnTo>
                    <a:pt x="8958" y="19763"/>
                  </a:lnTo>
                  <a:cubicBezTo>
                    <a:pt x="9007" y="19863"/>
                    <a:pt x="9104" y="19898"/>
                    <a:pt x="9200" y="19928"/>
                  </a:cubicBezTo>
                  <a:lnTo>
                    <a:pt x="9200" y="19936"/>
                  </a:lnTo>
                  <a:cubicBezTo>
                    <a:pt x="9207" y="19986"/>
                    <a:pt x="9250" y="20024"/>
                    <a:pt x="9300" y="20032"/>
                  </a:cubicBezTo>
                  <a:lnTo>
                    <a:pt x="9296" y="20024"/>
                  </a:lnTo>
                  <a:lnTo>
                    <a:pt x="9296" y="20024"/>
                  </a:lnTo>
                  <a:cubicBezTo>
                    <a:pt x="9376" y="20094"/>
                    <a:pt x="9499" y="20063"/>
                    <a:pt x="9584" y="20147"/>
                  </a:cubicBezTo>
                  <a:lnTo>
                    <a:pt x="9588" y="20151"/>
                  </a:lnTo>
                  <a:cubicBezTo>
                    <a:pt x="9711" y="20309"/>
                    <a:pt x="9918" y="20274"/>
                    <a:pt x="10072" y="20359"/>
                  </a:cubicBezTo>
                  <a:lnTo>
                    <a:pt x="10091" y="20366"/>
                  </a:lnTo>
                  <a:cubicBezTo>
                    <a:pt x="10122" y="20401"/>
                    <a:pt x="10164" y="20428"/>
                    <a:pt x="10206" y="20436"/>
                  </a:cubicBezTo>
                  <a:cubicBezTo>
                    <a:pt x="10229" y="20532"/>
                    <a:pt x="10337" y="20501"/>
                    <a:pt x="10391" y="20551"/>
                  </a:cubicBezTo>
                  <a:lnTo>
                    <a:pt x="10395" y="20551"/>
                  </a:lnTo>
                  <a:cubicBezTo>
                    <a:pt x="10448" y="20620"/>
                    <a:pt x="10533" y="20612"/>
                    <a:pt x="10606" y="20632"/>
                  </a:cubicBezTo>
                  <a:lnTo>
                    <a:pt x="10610" y="20632"/>
                  </a:lnTo>
                  <a:cubicBezTo>
                    <a:pt x="10641" y="20731"/>
                    <a:pt x="10737" y="20705"/>
                    <a:pt x="10802" y="20731"/>
                  </a:cubicBezTo>
                  <a:lnTo>
                    <a:pt x="10814" y="20735"/>
                  </a:lnTo>
                  <a:cubicBezTo>
                    <a:pt x="10863" y="20866"/>
                    <a:pt x="11017" y="20762"/>
                    <a:pt x="11090" y="20858"/>
                  </a:cubicBezTo>
                  <a:lnTo>
                    <a:pt x="11102" y="20862"/>
                  </a:lnTo>
                  <a:cubicBezTo>
                    <a:pt x="11159" y="20920"/>
                    <a:pt x="11240" y="20904"/>
                    <a:pt x="11305" y="20943"/>
                  </a:cubicBezTo>
                  <a:lnTo>
                    <a:pt x="11313" y="20943"/>
                  </a:lnTo>
                  <a:cubicBezTo>
                    <a:pt x="11378" y="21058"/>
                    <a:pt x="11524" y="20974"/>
                    <a:pt x="11609" y="21050"/>
                  </a:cubicBezTo>
                  <a:lnTo>
                    <a:pt x="11613" y="21050"/>
                  </a:lnTo>
                  <a:cubicBezTo>
                    <a:pt x="11657" y="21106"/>
                    <a:pt x="11714" y="21116"/>
                    <a:pt x="11772" y="21116"/>
                  </a:cubicBezTo>
                  <a:cubicBezTo>
                    <a:pt x="11807" y="21116"/>
                    <a:pt x="11842" y="21113"/>
                    <a:pt x="11876" y="21113"/>
                  </a:cubicBezTo>
                  <a:cubicBezTo>
                    <a:pt x="11924" y="21113"/>
                    <a:pt x="11970" y="21120"/>
                    <a:pt x="12009" y="21154"/>
                  </a:cubicBezTo>
                  <a:lnTo>
                    <a:pt x="12012" y="21154"/>
                  </a:lnTo>
                  <a:cubicBezTo>
                    <a:pt x="12085" y="21254"/>
                    <a:pt x="12224" y="21170"/>
                    <a:pt x="12304" y="21254"/>
                  </a:cubicBezTo>
                  <a:lnTo>
                    <a:pt x="12316" y="21262"/>
                  </a:lnTo>
                  <a:cubicBezTo>
                    <a:pt x="12412" y="21346"/>
                    <a:pt x="12543" y="21289"/>
                    <a:pt x="12646" y="21350"/>
                  </a:cubicBezTo>
                  <a:lnTo>
                    <a:pt x="12685" y="21339"/>
                  </a:lnTo>
                  <a:lnTo>
                    <a:pt x="12716" y="21362"/>
                  </a:lnTo>
                  <a:cubicBezTo>
                    <a:pt x="12779" y="21408"/>
                    <a:pt x="12849" y="21418"/>
                    <a:pt x="12921" y="21418"/>
                  </a:cubicBezTo>
                  <a:cubicBezTo>
                    <a:pt x="12984" y="21418"/>
                    <a:pt x="13049" y="21410"/>
                    <a:pt x="13113" y="21410"/>
                  </a:cubicBezTo>
                  <a:cubicBezTo>
                    <a:pt x="13183" y="21410"/>
                    <a:pt x="13251" y="21420"/>
                    <a:pt x="13315" y="21462"/>
                  </a:cubicBezTo>
                  <a:lnTo>
                    <a:pt x="13330" y="21465"/>
                  </a:lnTo>
                  <a:cubicBezTo>
                    <a:pt x="13403" y="21511"/>
                    <a:pt x="13480" y="21521"/>
                    <a:pt x="13558" y="21521"/>
                  </a:cubicBezTo>
                  <a:cubicBezTo>
                    <a:pt x="13623" y="21521"/>
                    <a:pt x="13690" y="21514"/>
                    <a:pt x="13755" y="21514"/>
                  </a:cubicBezTo>
                  <a:cubicBezTo>
                    <a:pt x="13823" y="21514"/>
                    <a:pt x="13890" y="21522"/>
                    <a:pt x="13953" y="21554"/>
                  </a:cubicBezTo>
                  <a:lnTo>
                    <a:pt x="13984" y="21535"/>
                  </a:lnTo>
                  <a:lnTo>
                    <a:pt x="14011" y="21554"/>
                  </a:lnTo>
                  <a:cubicBezTo>
                    <a:pt x="14107" y="21477"/>
                    <a:pt x="14253" y="21558"/>
                    <a:pt x="14337" y="21458"/>
                  </a:cubicBezTo>
                  <a:lnTo>
                    <a:pt x="14629" y="21458"/>
                  </a:lnTo>
                  <a:cubicBezTo>
                    <a:pt x="14779" y="21331"/>
                    <a:pt x="15002" y="21408"/>
                    <a:pt x="15140" y="21269"/>
                  </a:cubicBezTo>
                  <a:cubicBezTo>
                    <a:pt x="15165" y="21274"/>
                    <a:pt x="15189" y="21277"/>
                    <a:pt x="15214" y="21277"/>
                  </a:cubicBezTo>
                  <a:cubicBezTo>
                    <a:pt x="15302" y="21277"/>
                    <a:pt x="15388" y="21245"/>
                    <a:pt x="15452" y="21185"/>
                  </a:cubicBezTo>
                  <a:lnTo>
                    <a:pt x="16040" y="21146"/>
                  </a:lnTo>
                  <a:cubicBezTo>
                    <a:pt x="16136" y="21054"/>
                    <a:pt x="16293" y="21077"/>
                    <a:pt x="16374" y="20966"/>
                  </a:cubicBezTo>
                  <a:lnTo>
                    <a:pt x="16412" y="20974"/>
                  </a:lnTo>
                  <a:lnTo>
                    <a:pt x="16447" y="20947"/>
                  </a:lnTo>
                  <a:cubicBezTo>
                    <a:pt x="16466" y="20954"/>
                    <a:pt x="16485" y="20957"/>
                    <a:pt x="16505" y="20957"/>
                  </a:cubicBezTo>
                  <a:cubicBezTo>
                    <a:pt x="16568" y="20957"/>
                    <a:pt x="16629" y="20921"/>
                    <a:pt x="16658" y="20862"/>
                  </a:cubicBezTo>
                  <a:cubicBezTo>
                    <a:pt x="16664" y="20859"/>
                    <a:pt x="16670" y="20858"/>
                    <a:pt x="16675" y="20858"/>
                  </a:cubicBezTo>
                  <a:cubicBezTo>
                    <a:pt x="16716" y="20858"/>
                    <a:pt x="16757" y="20922"/>
                    <a:pt x="16796" y="20922"/>
                  </a:cubicBezTo>
                  <a:cubicBezTo>
                    <a:pt x="16816" y="20922"/>
                    <a:pt x="16835" y="20906"/>
                    <a:pt x="16854" y="20858"/>
                  </a:cubicBezTo>
                  <a:cubicBezTo>
                    <a:pt x="16916" y="20858"/>
                    <a:pt x="16973" y="20820"/>
                    <a:pt x="17000" y="20766"/>
                  </a:cubicBezTo>
                  <a:lnTo>
                    <a:pt x="17008" y="20766"/>
                  </a:lnTo>
                  <a:lnTo>
                    <a:pt x="17142" y="20751"/>
                  </a:lnTo>
                  <a:cubicBezTo>
                    <a:pt x="17154" y="20697"/>
                    <a:pt x="17196" y="20658"/>
                    <a:pt x="17250" y="20655"/>
                  </a:cubicBezTo>
                  <a:cubicBezTo>
                    <a:pt x="17258" y="20601"/>
                    <a:pt x="17300" y="20562"/>
                    <a:pt x="17354" y="20555"/>
                  </a:cubicBezTo>
                  <a:lnTo>
                    <a:pt x="17469" y="20401"/>
                  </a:lnTo>
                  <a:cubicBezTo>
                    <a:pt x="17522" y="20423"/>
                    <a:pt x="17573" y="20432"/>
                    <a:pt x="17623" y="20432"/>
                  </a:cubicBezTo>
                  <a:cubicBezTo>
                    <a:pt x="17736" y="20432"/>
                    <a:pt x="17844" y="20386"/>
                    <a:pt x="17953" y="20343"/>
                  </a:cubicBezTo>
                  <a:cubicBezTo>
                    <a:pt x="18011" y="20236"/>
                    <a:pt x="18153" y="20197"/>
                    <a:pt x="18176" y="20071"/>
                  </a:cubicBezTo>
                  <a:lnTo>
                    <a:pt x="18337" y="20032"/>
                  </a:lnTo>
                  <a:cubicBezTo>
                    <a:pt x="18337" y="20005"/>
                    <a:pt x="18334" y="19982"/>
                    <a:pt x="18334" y="19959"/>
                  </a:cubicBezTo>
                  <a:lnTo>
                    <a:pt x="18480" y="19813"/>
                  </a:lnTo>
                  <a:cubicBezTo>
                    <a:pt x="18499" y="19821"/>
                    <a:pt x="18522" y="19825"/>
                    <a:pt x="18541" y="19828"/>
                  </a:cubicBezTo>
                  <a:cubicBezTo>
                    <a:pt x="18537" y="19805"/>
                    <a:pt x="18537" y="19786"/>
                    <a:pt x="18530" y="19763"/>
                  </a:cubicBezTo>
                  <a:cubicBezTo>
                    <a:pt x="18791" y="19640"/>
                    <a:pt x="18960" y="19425"/>
                    <a:pt x="19164" y="19237"/>
                  </a:cubicBezTo>
                  <a:cubicBezTo>
                    <a:pt x="19164" y="19102"/>
                    <a:pt x="19252" y="19052"/>
                    <a:pt x="19371" y="19037"/>
                  </a:cubicBezTo>
                  <a:cubicBezTo>
                    <a:pt x="19375" y="19006"/>
                    <a:pt x="19375" y="18975"/>
                    <a:pt x="19371" y="18945"/>
                  </a:cubicBezTo>
                  <a:cubicBezTo>
                    <a:pt x="19394" y="18929"/>
                    <a:pt x="19425" y="18922"/>
                    <a:pt x="19448" y="18918"/>
                  </a:cubicBezTo>
                  <a:cubicBezTo>
                    <a:pt x="19467" y="18802"/>
                    <a:pt x="19548" y="18745"/>
                    <a:pt x="19652" y="18710"/>
                  </a:cubicBezTo>
                  <a:cubicBezTo>
                    <a:pt x="19728" y="18653"/>
                    <a:pt x="19798" y="18591"/>
                    <a:pt x="19867" y="18526"/>
                  </a:cubicBezTo>
                  <a:cubicBezTo>
                    <a:pt x="19874" y="18468"/>
                    <a:pt x="19901" y="18426"/>
                    <a:pt x="19963" y="18422"/>
                  </a:cubicBezTo>
                  <a:cubicBezTo>
                    <a:pt x="19978" y="18372"/>
                    <a:pt x="20017" y="18334"/>
                    <a:pt x="20067" y="18326"/>
                  </a:cubicBezTo>
                  <a:cubicBezTo>
                    <a:pt x="20086" y="18211"/>
                    <a:pt x="20170" y="18157"/>
                    <a:pt x="20266" y="18119"/>
                  </a:cubicBezTo>
                  <a:cubicBezTo>
                    <a:pt x="20266" y="18065"/>
                    <a:pt x="20309" y="18019"/>
                    <a:pt x="20362" y="18015"/>
                  </a:cubicBezTo>
                  <a:cubicBezTo>
                    <a:pt x="20374" y="17961"/>
                    <a:pt x="20424" y="17926"/>
                    <a:pt x="20478" y="17926"/>
                  </a:cubicBezTo>
                  <a:lnTo>
                    <a:pt x="20489" y="17842"/>
                  </a:lnTo>
                  <a:cubicBezTo>
                    <a:pt x="20543" y="17834"/>
                    <a:pt x="20585" y="17796"/>
                    <a:pt x="20593" y="17738"/>
                  </a:cubicBezTo>
                  <a:cubicBezTo>
                    <a:pt x="20643" y="17738"/>
                    <a:pt x="20693" y="17696"/>
                    <a:pt x="20697" y="17642"/>
                  </a:cubicBezTo>
                  <a:cubicBezTo>
                    <a:pt x="20728" y="17642"/>
                    <a:pt x="20754" y="17638"/>
                    <a:pt x="20789" y="17630"/>
                  </a:cubicBezTo>
                  <a:cubicBezTo>
                    <a:pt x="20793" y="17600"/>
                    <a:pt x="20793" y="17573"/>
                    <a:pt x="20804" y="17538"/>
                  </a:cubicBezTo>
                  <a:cubicBezTo>
                    <a:pt x="20854" y="17538"/>
                    <a:pt x="20893" y="17496"/>
                    <a:pt x="20893" y="17442"/>
                  </a:cubicBezTo>
                  <a:lnTo>
                    <a:pt x="20893" y="17427"/>
                  </a:lnTo>
                  <a:lnTo>
                    <a:pt x="20900" y="17419"/>
                  </a:lnTo>
                  <a:cubicBezTo>
                    <a:pt x="20927" y="17385"/>
                    <a:pt x="20962" y="17354"/>
                    <a:pt x="20997" y="17327"/>
                  </a:cubicBezTo>
                  <a:lnTo>
                    <a:pt x="21004" y="17323"/>
                  </a:lnTo>
                  <a:cubicBezTo>
                    <a:pt x="21007" y="17323"/>
                    <a:pt x="21009" y="17323"/>
                    <a:pt x="21012" y="17323"/>
                  </a:cubicBezTo>
                  <a:cubicBezTo>
                    <a:pt x="21067" y="17323"/>
                    <a:pt x="21116" y="17286"/>
                    <a:pt x="21131" y="17231"/>
                  </a:cubicBezTo>
                  <a:cubicBezTo>
                    <a:pt x="21177" y="17227"/>
                    <a:pt x="21212" y="17189"/>
                    <a:pt x="21212" y="17139"/>
                  </a:cubicBezTo>
                  <a:lnTo>
                    <a:pt x="21327" y="17027"/>
                  </a:lnTo>
                  <a:cubicBezTo>
                    <a:pt x="21332" y="17028"/>
                    <a:pt x="21337" y="17029"/>
                    <a:pt x="21342" y="17029"/>
                  </a:cubicBezTo>
                  <a:cubicBezTo>
                    <a:pt x="21370" y="17029"/>
                    <a:pt x="21395" y="17011"/>
                    <a:pt x="21408" y="16981"/>
                  </a:cubicBezTo>
                  <a:lnTo>
                    <a:pt x="21477" y="16985"/>
                  </a:lnTo>
                  <a:lnTo>
                    <a:pt x="21465" y="16916"/>
                  </a:lnTo>
                  <a:lnTo>
                    <a:pt x="21515" y="16831"/>
                  </a:lnTo>
                  <a:lnTo>
                    <a:pt x="21700" y="16701"/>
                  </a:lnTo>
                  <a:cubicBezTo>
                    <a:pt x="21707" y="16651"/>
                    <a:pt x="21750" y="16605"/>
                    <a:pt x="21803" y="16601"/>
                  </a:cubicBezTo>
                  <a:cubicBezTo>
                    <a:pt x="21811" y="16547"/>
                    <a:pt x="21850" y="16508"/>
                    <a:pt x="21900" y="16497"/>
                  </a:cubicBezTo>
                  <a:cubicBezTo>
                    <a:pt x="21980" y="16278"/>
                    <a:pt x="22245" y="16236"/>
                    <a:pt x="22322" y="16017"/>
                  </a:cubicBezTo>
                  <a:cubicBezTo>
                    <a:pt x="22349" y="16005"/>
                    <a:pt x="22380" y="16001"/>
                    <a:pt x="22411" y="16001"/>
                  </a:cubicBezTo>
                  <a:cubicBezTo>
                    <a:pt x="22449" y="15909"/>
                    <a:pt x="22518" y="15836"/>
                    <a:pt x="22603" y="15790"/>
                  </a:cubicBezTo>
                  <a:cubicBezTo>
                    <a:pt x="22630" y="15648"/>
                    <a:pt x="22795" y="15636"/>
                    <a:pt x="22841" y="15509"/>
                  </a:cubicBezTo>
                  <a:cubicBezTo>
                    <a:pt x="22868" y="15509"/>
                    <a:pt x="22891" y="15509"/>
                    <a:pt x="22918" y="15502"/>
                  </a:cubicBezTo>
                  <a:cubicBezTo>
                    <a:pt x="22929" y="15482"/>
                    <a:pt x="22929" y="15452"/>
                    <a:pt x="22926" y="15429"/>
                  </a:cubicBezTo>
                  <a:cubicBezTo>
                    <a:pt x="22956" y="15429"/>
                    <a:pt x="22983" y="15425"/>
                    <a:pt x="23018" y="15417"/>
                  </a:cubicBezTo>
                  <a:lnTo>
                    <a:pt x="23033" y="15398"/>
                  </a:lnTo>
                  <a:cubicBezTo>
                    <a:pt x="23056" y="15360"/>
                    <a:pt x="23083" y="15321"/>
                    <a:pt x="23114" y="15294"/>
                  </a:cubicBezTo>
                  <a:lnTo>
                    <a:pt x="23114" y="15298"/>
                  </a:lnTo>
                  <a:cubicBezTo>
                    <a:pt x="23152" y="15210"/>
                    <a:pt x="23175" y="15133"/>
                    <a:pt x="23091" y="15079"/>
                  </a:cubicBezTo>
                  <a:cubicBezTo>
                    <a:pt x="23044" y="15051"/>
                    <a:pt x="22994" y="15028"/>
                    <a:pt x="22947" y="15028"/>
                  </a:cubicBezTo>
                  <a:cubicBezTo>
                    <a:pt x="22898" y="15028"/>
                    <a:pt x="22851" y="15053"/>
                    <a:pt x="22814" y="15121"/>
                  </a:cubicBezTo>
                  <a:lnTo>
                    <a:pt x="22726" y="15190"/>
                  </a:lnTo>
                  <a:cubicBezTo>
                    <a:pt x="22691" y="15202"/>
                    <a:pt x="22672" y="15240"/>
                    <a:pt x="22680" y="15279"/>
                  </a:cubicBezTo>
                  <a:cubicBezTo>
                    <a:pt x="22660" y="15290"/>
                    <a:pt x="22637" y="15294"/>
                    <a:pt x="22614" y="15294"/>
                  </a:cubicBezTo>
                  <a:cubicBezTo>
                    <a:pt x="22470" y="15371"/>
                    <a:pt x="22319" y="15391"/>
                    <a:pt x="22164" y="15391"/>
                  </a:cubicBezTo>
                  <a:cubicBezTo>
                    <a:pt x="22047" y="15391"/>
                    <a:pt x="21929" y="15379"/>
                    <a:pt x="21811" y="15371"/>
                  </a:cubicBezTo>
                  <a:cubicBezTo>
                    <a:pt x="21803" y="15344"/>
                    <a:pt x="21796" y="15313"/>
                    <a:pt x="21796" y="15286"/>
                  </a:cubicBezTo>
                  <a:lnTo>
                    <a:pt x="21792" y="15279"/>
                  </a:lnTo>
                  <a:cubicBezTo>
                    <a:pt x="21757" y="15237"/>
                    <a:pt x="21711" y="15210"/>
                    <a:pt x="21654" y="15198"/>
                  </a:cubicBezTo>
                  <a:lnTo>
                    <a:pt x="21623" y="15198"/>
                  </a:lnTo>
                  <a:cubicBezTo>
                    <a:pt x="21577" y="15213"/>
                    <a:pt x="21527" y="15221"/>
                    <a:pt x="21500" y="15267"/>
                  </a:cubicBezTo>
                  <a:cubicBezTo>
                    <a:pt x="21431" y="15239"/>
                    <a:pt x="21360" y="15232"/>
                    <a:pt x="21289" y="15232"/>
                  </a:cubicBezTo>
                  <a:cubicBezTo>
                    <a:pt x="21226" y="15232"/>
                    <a:pt x="21162" y="15237"/>
                    <a:pt x="21099" y="15237"/>
                  </a:cubicBezTo>
                  <a:cubicBezTo>
                    <a:pt x="21021" y="15237"/>
                    <a:pt x="20944" y="15229"/>
                    <a:pt x="20870" y="15194"/>
                  </a:cubicBezTo>
                  <a:cubicBezTo>
                    <a:pt x="20861" y="15201"/>
                    <a:pt x="20850" y="15204"/>
                    <a:pt x="20839" y="15204"/>
                  </a:cubicBezTo>
                  <a:cubicBezTo>
                    <a:pt x="20818" y="15204"/>
                    <a:pt x="20795" y="15193"/>
                    <a:pt x="20777" y="15175"/>
                  </a:cubicBezTo>
                  <a:cubicBezTo>
                    <a:pt x="20693" y="15098"/>
                    <a:pt x="20558" y="15171"/>
                    <a:pt x="20478" y="15087"/>
                  </a:cubicBezTo>
                  <a:lnTo>
                    <a:pt x="20374" y="15064"/>
                  </a:lnTo>
                  <a:cubicBezTo>
                    <a:pt x="20326" y="15044"/>
                    <a:pt x="20275" y="15035"/>
                    <a:pt x="20224" y="15035"/>
                  </a:cubicBezTo>
                  <a:cubicBezTo>
                    <a:pt x="20173" y="15035"/>
                    <a:pt x="20122" y="15044"/>
                    <a:pt x="20074" y="15064"/>
                  </a:cubicBezTo>
                  <a:cubicBezTo>
                    <a:pt x="20074" y="15064"/>
                    <a:pt x="20074" y="15067"/>
                    <a:pt x="20067" y="15067"/>
                  </a:cubicBezTo>
                  <a:cubicBezTo>
                    <a:pt x="19945" y="15037"/>
                    <a:pt x="19822" y="15029"/>
                    <a:pt x="19698" y="15029"/>
                  </a:cubicBezTo>
                  <a:cubicBezTo>
                    <a:pt x="19554" y="15029"/>
                    <a:pt x="19410" y="15040"/>
                    <a:pt x="19266" y="15040"/>
                  </a:cubicBezTo>
                  <a:cubicBezTo>
                    <a:pt x="19128" y="15040"/>
                    <a:pt x="18991" y="15030"/>
                    <a:pt x="18856" y="14991"/>
                  </a:cubicBezTo>
                  <a:cubicBezTo>
                    <a:pt x="18818" y="14998"/>
                    <a:pt x="18780" y="15002"/>
                    <a:pt x="18742" y="15002"/>
                  </a:cubicBezTo>
                  <a:cubicBezTo>
                    <a:pt x="18681" y="15002"/>
                    <a:pt x="18620" y="14991"/>
                    <a:pt x="18560" y="14968"/>
                  </a:cubicBezTo>
                  <a:cubicBezTo>
                    <a:pt x="18479" y="14936"/>
                    <a:pt x="18397" y="14928"/>
                    <a:pt x="18315" y="14928"/>
                  </a:cubicBezTo>
                  <a:cubicBezTo>
                    <a:pt x="18233" y="14928"/>
                    <a:pt x="18151" y="14936"/>
                    <a:pt x="18070" y="14936"/>
                  </a:cubicBezTo>
                  <a:cubicBezTo>
                    <a:pt x="18044" y="14936"/>
                    <a:pt x="18018" y="14935"/>
                    <a:pt x="17992" y="14933"/>
                  </a:cubicBezTo>
                  <a:lnTo>
                    <a:pt x="17980" y="14933"/>
                  </a:lnTo>
                  <a:lnTo>
                    <a:pt x="17942" y="14895"/>
                  </a:lnTo>
                  <a:lnTo>
                    <a:pt x="17753" y="14871"/>
                  </a:lnTo>
                  <a:cubicBezTo>
                    <a:pt x="17711" y="14841"/>
                    <a:pt x="17665" y="14832"/>
                    <a:pt x="17617" y="14832"/>
                  </a:cubicBezTo>
                  <a:cubicBezTo>
                    <a:pt x="17574" y="14832"/>
                    <a:pt x="17530" y="14839"/>
                    <a:pt x="17484" y="14845"/>
                  </a:cubicBezTo>
                  <a:lnTo>
                    <a:pt x="17454" y="14887"/>
                  </a:lnTo>
                  <a:lnTo>
                    <a:pt x="17450" y="14883"/>
                  </a:lnTo>
                  <a:lnTo>
                    <a:pt x="17454" y="14871"/>
                  </a:lnTo>
                  <a:cubicBezTo>
                    <a:pt x="17465" y="14871"/>
                    <a:pt x="17469" y="14856"/>
                    <a:pt x="17473" y="14833"/>
                  </a:cubicBezTo>
                  <a:cubicBezTo>
                    <a:pt x="17480" y="14810"/>
                    <a:pt x="17461" y="14798"/>
                    <a:pt x="17423" y="14798"/>
                  </a:cubicBezTo>
                  <a:lnTo>
                    <a:pt x="17242" y="14760"/>
                  </a:lnTo>
                  <a:cubicBezTo>
                    <a:pt x="17232" y="14755"/>
                    <a:pt x="17220" y="14752"/>
                    <a:pt x="17208" y="14752"/>
                  </a:cubicBezTo>
                  <a:cubicBezTo>
                    <a:pt x="17192" y="14752"/>
                    <a:pt x="17176" y="14757"/>
                    <a:pt x="17165" y="14768"/>
                  </a:cubicBezTo>
                  <a:lnTo>
                    <a:pt x="17162" y="14760"/>
                  </a:lnTo>
                  <a:cubicBezTo>
                    <a:pt x="17135" y="14752"/>
                    <a:pt x="17108" y="14741"/>
                    <a:pt x="17077" y="14737"/>
                  </a:cubicBezTo>
                  <a:lnTo>
                    <a:pt x="17077" y="14714"/>
                  </a:lnTo>
                  <a:lnTo>
                    <a:pt x="17031" y="14695"/>
                  </a:lnTo>
                  <a:cubicBezTo>
                    <a:pt x="17022" y="14701"/>
                    <a:pt x="17011" y="14704"/>
                    <a:pt x="17001" y="14704"/>
                  </a:cubicBezTo>
                  <a:cubicBezTo>
                    <a:pt x="16980" y="14704"/>
                    <a:pt x="16959" y="14693"/>
                    <a:pt x="16946" y="14676"/>
                  </a:cubicBezTo>
                  <a:lnTo>
                    <a:pt x="16839" y="14683"/>
                  </a:lnTo>
                  <a:cubicBezTo>
                    <a:pt x="16808" y="14672"/>
                    <a:pt x="16773" y="14656"/>
                    <a:pt x="16739" y="14645"/>
                  </a:cubicBezTo>
                  <a:cubicBezTo>
                    <a:pt x="16604" y="14595"/>
                    <a:pt x="16470" y="14537"/>
                    <a:pt x="16332" y="14499"/>
                  </a:cubicBezTo>
                  <a:cubicBezTo>
                    <a:pt x="16289" y="14422"/>
                    <a:pt x="16193" y="14445"/>
                    <a:pt x="16139" y="14391"/>
                  </a:cubicBezTo>
                  <a:lnTo>
                    <a:pt x="16128" y="14387"/>
                  </a:lnTo>
                  <a:cubicBezTo>
                    <a:pt x="16082" y="14326"/>
                    <a:pt x="15990" y="14349"/>
                    <a:pt x="15943" y="14291"/>
                  </a:cubicBezTo>
                  <a:lnTo>
                    <a:pt x="15928" y="14280"/>
                  </a:lnTo>
                  <a:cubicBezTo>
                    <a:pt x="15893" y="14234"/>
                    <a:pt x="15847" y="14203"/>
                    <a:pt x="15790" y="14199"/>
                  </a:cubicBezTo>
                  <a:cubicBezTo>
                    <a:pt x="15783" y="14202"/>
                    <a:pt x="15776" y="14204"/>
                    <a:pt x="15769" y="14204"/>
                  </a:cubicBezTo>
                  <a:cubicBezTo>
                    <a:pt x="15752" y="14204"/>
                    <a:pt x="15738" y="14193"/>
                    <a:pt x="15732" y="14176"/>
                  </a:cubicBezTo>
                  <a:cubicBezTo>
                    <a:pt x="15732" y="14172"/>
                    <a:pt x="15724" y="14164"/>
                    <a:pt x="15724" y="14161"/>
                  </a:cubicBezTo>
                  <a:cubicBezTo>
                    <a:pt x="15663" y="14049"/>
                    <a:pt x="15528" y="14049"/>
                    <a:pt x="15444" y="13984"/>
                  </a:cubicBezTo>
                  <a:lnTo>
                    <a:pt x="15417" y="13972"/>
                  </a:lnTo>
                  <a:cubicBezTo>
                    <a:pt x="15367" y="13922"/>
                    <a:pt x="15279" y="13942"/>
                    <a:pt x="15233" y="13884"/>
                  </a:cubicBezTo>
                  <a:lnTo>
                    <a:pt x="15221" y="13876"/>
                  </a:lnTo>
                  <a:cubicBezTo>
                    <a:pt x="15175" y="13819"/>
                    <a:pt x="15083" y="13849"/>
                    <a:pt x="15040" y="13776"/>
                  </a:cubicBezTo>
                  <a:lnTo>
                    <a:pt x="15021" y="13769"/>
                  </a:lnTo>
                  <a:cubicBezTo>
                    <a:pt x="14987" y="13738"/>
                    <a:pt x="14948" y="13711"/>
                    <a:pt x="14910" y="13692"/>
                  </a:cubicBezTo>
                  <a:cubicBezTo>
                    <a:pt x="14871" y="13607"/>
                    <a:pt x="14775" y="13634"/>
                    <a:pt x="14721" y="13580"/>
                  </a:cubicBezTo>
                  <a:lnTo>
                    <a:pt x="14718" y="13577"/>
                  </a:lnTo>
                  <a:cubicBezTo>
                    <a:pt x="14668" y="13511"/>
                    <a:pt x="14579" y="13530"/>
                    <a:pt x="14526" y="13473"/>
                  </a:cubicBezTo>
                  <a:lnTo>
                    <a:pt x="14514" y="13469"/>
                  </a:lnTo>
                  <a:cubicBezTo>
                    <a:pt x="14464" y="13411"/>
                    <a:pt x="14376" y="13431"/>
                    <a:pt x="14318" y="13373"/>
                  </a:cubicBezTo>
                  <a:lnTo>
                    <a:pt x="14314" y="13369"/>
                  </a:lnTo>
                  <a:cubicBezTo>
                    <a:pt x="14207" y="13254"/>
                    <a:pt x="14049" y="13238"/>
                    <a:pt x="13918" y="13173"/>
                  </a:cubicBezTo>
                  <a:lnTo>
                    <a:pt x="13911" y="13165"/>
                  </a:lnTo>
                  <a:cubicBezTo>
                    <a:pt x="13890" y="13148"/>
                    <a:pt x="13864" y="13137"/>
                    <a:pt x="13837" y="13137"/>
                  </a:cubicBezTo>
                  <a:cubicBezTo>
                    <a:pt x="13823" y="13137"/>
                    <a:pt x="13809" y="13140"/>
                    <a:pt x="13795" y="13146"/>
                  </a:cubicBezTo>
                  <a:cubicBezTo>
                    <a:pt x="13780" y="13127"/>
                    <a:pt x="13757" y="13115"/>
                    <a:pt x="13734" y="13108"/>
                  </a:cubicBezTo>
                  <a:cubicBezTo>
                    <a:pt x="13726" y="13096"/>
                    <a:pt x="13719" y="13081"/>
                    <a:pt x="13715" y="13069"/>
                  </a:cubicBezTo>
                  <a:cubicBezTo>
                    <a:pt x="13703" y="13069"/>
                    <a:pt x="13688" y="13077"/>
                    <a:pt x="13680" y="13077"/>
                  </a:cubicBezTo>
                  <a:cubicBezTo>
                    <a:pt x="13649" y="13058"/>
                    <a:pt x="13619" y="13039"/>
                    <a:pt x="13584" y="13023"/>
                  </a:cubicBezTo>
                  <a:cubicBezTo>
                    <a:pt x="13526" y="13012"/>
                    <a:pt x="13469" y="13019"/>
                    <a:pt x="13427" y="12969"/>
                  </a:cubicBezTo>
                  <a:lnTo>
                    <a:pt x="13407" y="12962"/>
                  </a:lnTo>
                  <a:cubicBezTo>
                    <a:pt x="13353" y="12912"/>
                    <a:pt x="13273" y="12923"/>
                    <a:pt x="13223" y="12866"/>
                  </a:cubicBezTo>
                  <a:lnTo>
                    <a:pt x="13204" y="12854"/>
                  </a:lnTo>
                  <a:cubicBezTo>
                    <a:pt x="13169" y="12812"/>
                    <a:pt x="13123" y="12781"/>
                    <a:pt x="13069" y="12773"/>
                  </a:cubicBezTo>
                  <a:cubicBezTo>
                    <a:pt x="13063" y="12776"/>
                    <a:pt x="13056" y="12777"/>
                    <a:pt x="13049" y="12777"/>
                  </a:cubicBezTo>
                  <a:cubicBezTo>
                    <a:pt x="13033" y="12777"/>
                    <a:pt x="13017" y="12770"/>
                    <a:pt x="13012" y="12754"/>
                  </a:cubicBezTo>
                  <a:cubicBezTo>
                    <a:pt x="13012" y="12750"/>
                    <a:pt x="13008" y="12750"/>
                    <a:pt x="13008" y="12743"/>
                  </a:cubicBezTo>
                  <a:cubicBezTo>
                    <a:pt x="12973" y="12716"/>
                    <a:pt x="12935" y="12693"/>
                    <a:pt x="12892" y="12674"/>
                  </a:cubicBezTo>
                  <a:cubicBezTo>
                    <a:pt x="12862" y="12589"/>
                    <a:pt x="12758" y="12620"/>
                    <a:pt x="12719" y="12558"/>
                  </a:cubicBezTo>
                  <a:lnTo>
                    <a:pt x="12700" y="12547"/>
                  </a:lnTo>
                  <a:cubicBezTo>
                    <a:pt x="12670" y="12512"/>
                    <a:pt x="12631" y="12489"/>
                    <a:pt x="12593" y="12466"/>
                  </a:cubicBezTo>
                  <a:cubicBezTo>
                    <a:pt x="12573" y="12416"/>
                    <a:pt x="12535" y="12385"/>
                    <a:pt x="12489" y="12370"/>
                  </a:cubicBezTo>
                  <a:cubicBezTo>
                    <a:pt x="12458" y="12289"/>
                    <a:pt x="12354" y="12316"/>
                    <a:pt x="12316" y="12255"/>
                  </a:cubicBezTo>
                  <a:lnTo>
                    <a:pt x="12301" y="12243"/>
                  </a:lnTo>
                  <a:cubicBezTo>
                    <a:pt x="12266" y="12212"/>
                    <a:pt x="12235" y="12185"/>
                    <a:pt x="12189" y="12162"/>
                  </a:cubicBezTo>
                  <a:cubicBezTo>
                    <a:pt x="12120" y="12086"/>
                    <a:pt x="12024" y="12032"/>
                    <a:pt x="11916" y="12009"/>
                  </a:cubicBezTo>
                  <a:cubicBezTo>
                    <a:pt x="11913" y="11990"/>
                    <a:pt x="11901" y="11966"/>
                    <a:pt x="11897" y="11947"/>
                  </a:cubicBezTo>
                  <a:cubicBezTo>
                    <a:pt x="11843" y="11947"/>
                    <a:pt x="11797" y="11909"/>
                    <a:pt x="11786" y="11855"/>
                  </a:cubicBezTo>
                  <a:cubicBezTo>
                    <a:pt x="11736" y="11851"/>
                    <a:pt x="11690" y="11817"/>
                    <a:pt x="11674" y="11763"/>
                  </a:cubicBezTo>
                  <a:cubicBezTo>
                    <a:pt x="11551" y="11736"/>
                    <a:pt x="11451" y="11655"/>
                    <a:pt x="11394" y="11540"/>
                  </a:cubicBezTo>
                  <a:cubicBezTo>
                    <a:pt x="11367" y="11528"/>
                    <a:pt x="11340" y="11525"/>
                    <a:pt x="11317" y="11525"/>
                  </a:cubicBezTo>
                  <a:lnTo>
                    <a:pt x="11075" y="11256"/>
                  </a:lnTo>
                  <a:cubicBezTo>
                    <a:pt x="11025" y="11252"/>
                    <a:pt x="10979" y="11217"/>
                    <a:pt x="10963" y="11163"/>
                  </a:cubicBezTo>
                  <a:cubicBezTo>
                    <a:pt x="10867" y="11129"/>
                    <a:pt x="10798" y="11052"/>
                    <a:pt x="10764" y="10956"/>
                  </a:cubicBezTo>
                  <a:cubicBezTo>
                    <a:pt x="10687" y="10948"/>
                    <a:pt x="10618" y="10898"/>
                    <a:pt x="10591" y="10829"/>
                  </a:cubicBezTo>
                  <a:lnTo>
                    <a:pt x="10491" y="10725"/>
                  </a:lnTo>
                  <a:lnTo>
                    <a:pt x="10391" y="10625"/>
                  </a:lnTo>
                  <a:cubicBezTo>
                    <a:pt x="10314" y="10568"/>
                    <a:pt x="10218" y="10529"/>
                    <a:pt x="10187" y="10426"/>
                  </a:cubicBezTo>
                  <a:cubicBezTo>
                    <a:pt x="10160" y="10418"/>
                    <a:pt x="10133" y="10414"/>
                    <a:pt x="10106" y="10414"/>
                  </a:cubicBezTo>
                  <a:cubicBezTo>
                    <a:pt x="10095" y="10387"/>
                    <a:pt x="10091" y="10356"/>
                    <a:pt x="10087" y="10322"/>
                  </a:cubicBezTo>
                  <a:cubicBezTo>
                    <a:pt x="9987" y="10291"/>
                    <a:pt x="9949" y="10195"/>
                    <a:pt x="9884" y="10122"/>
                  </a:cubicBezTo>
                  <a:lnTo>
                    <a:pt x="9757" y="9949"/>
                  </a:lnTo>
                  <a:cubicBezTo>
                    <a:pt x="9703" y="9945"/>
                    <a:pt x="9665" y="9907"/>
                    <a:pt x="9653" y="9853"/>
                  </a:cubicBezTo>
                  <a:cubicBezTo>
                    <a:pt x="9630" y="9849"/>
                    <a:pt x="9607" y="9841"/>
                    <a:pt x="9584" y="9830"/>
                  </a:cubicBezTo>
                  <a:lnTo>
                    <a:pt x="9572" y="9815"/>
                  </a:lnTo>
                  <a:cubicBezTo>
                    <a:pt x="9569" y="9784"/>
                    <a:pt x="9569" y="9757"/>
                    <a:pt x="9572" y="9726"/>
                  </a:cubicBezTo>
                  <a:lnTo>
                    <a:pt x="9488" y="9715"/>
                  </a:lnTo>
                  <a:cubicBezTo>
                    <a:pt x="9488" y="9684"/>
                    <a:pt x="9480" y="9649"/>
                    <a:pt x="9476" y="9622"/>
                  </a:cubicBezTo>
                  <a:cubicBezTo>
                    <a:pt x="9449" y="9622"/>
                    <a:pt x="9415" y="9619"/>
                    <a:pt x="9384" y="9611"/>
                  </a:cubicBezTo>
                  <a:cubicBezTo>
                    <a:pt x="9376" y="9584"/>
                    <a:pt x="9373" y="9553"/>
                    <a:pt x="9376" y="9526"/>
                  </a:cubicBezTo>
                  <a:cubicBezTo>
                    <a:pt x="9346" y="9523"/>
                    <a:pt x="9319" y="9511"/>
                    <a:pt x="9288" y="9503"/>
                  </a:cubicBezTo>
                  <a:cubicBezTo>
                    <a:pt x="9280" y="9361"/>
                    <a:pt x="9123" y="9334"/>
                    <a:pt x="9077" y="9219"/>
                  </a:cubicBezTo>
                  <a:cubicBezTo>
                    <a:pt x="8981" y="9142"/>
                    <a:pt x="8873" y="9069"/>
                    <a:pt x="8861" y="8927"/>
                  </a:cubicBezTo>
                  <a:cubicBezTo>
                    <a:pt x="8800" y="8881"/>
                    <a:pt x="8758" y="8819"/>
                    <a:pt x="8742" y="8746"/>
                  </a:cubicBezTo>
                  <a:cubicBezTo>
                    <a:pt x="8712" y="8743"/>
                    <a:pt x="8685" y="8735"/>
                    <a:pt x="8662" y="8719"/>
                  </a:cubicBezTo>
                  <a:lnTo>
                    <a:pt x="8654" y="8639"/>
                  </a:lnTo>
                  <a:cubicBezTo>
                    <a:pt x="8604" y="8627"/>
                    <a:pt x="8566" y="8589"/>
                    <a:pt x="8558" y="8535"/>
                  </a:cubicBezTo>
                  <a:cubicBezTo>
                    <a:pt x="8508" y="8523"/>
                    <a:pt x="8473" y="8474"/>
                    <a:pt x="8473" y="8420"/>
                  </a:cubicBezTo>
                  <a:cubicBezTo>
                    <a:pt x="8396" y="8389"/>
                    <a:pt x="8362" y="8320"/>
                    <a:pt x="8343" y="8243"/>
                  </a:cubicBezTo>
                  <a:cubicBezTo>
                    <a:pt x="8297" y="8224"/>
                    <a:pt x="8262" y="8178"/>
                    <a:pt x="8266" y="8124"/>
                  </a:cubicBezTo>
                  <a:cubicBezTo>
                    <a:pt x="8189" y="8085"/>
                    <a:pt x="8166" y="8016"/>
                    <a:pt x="8147" y="7939"/>
                  </a:cubicBezTo>
                  <a:lnTo>
                    <a:pt x="8066" y="7928"/>
                  </a:lnTo>
                  <a:lnTo>
                    <a:pt x="8058" y="7916"/>
                  </a:lnTo>
                  <a:cubicBezTo>
                    <a:pt x="8066" y="7859"/>
                    <a:pt x="8035" y="7805"/>
                    <a:pt x="7989" y="7774"/>
                  </a:cubicBezTo>
                  <a:lnTo>
                    <a:pt x="7682" y="7202"/>
                  </a:lnTo>
                  <a:cubicBezTo>
                    <a:pt x="7674" y="6883"/>
                    <a:pt x="7451" y="6629"/>
                    <a:pt x="7444" y="6318"/>
                  </a:cubicBezTo>
                  <a:cubicBezTo>
                    <a:pt x="7367" y="6237"/>
                    <a:pt x="7336" y="6126"/>
                    <a:pt x="7347" y="6014"/>
                  </a:cubicBezTo>
                  <a:cubicBezTo>
                    <a:pt x="7263" y="5976"/>
                    <a:pt x="7244" y="5899"/>
                    <a:pt x="7248" y="5818"/>
                  </a:cubicBezTo>
                  <a:lnTo>
                    <a:pt x="7090" y="5684"/>
                  </a:lnTo>
                  <a:cubicBezTo>
                    <a:pt x="7094" y="5592"/>
                    <a:pt x="7052" y="5507"/>
                    <a:pt x="6979" y="5457"/>
                  </a:cubicBezTo>
                  <a:lnTo>
                    <a:pt x="6990" y="5419"/>
                  </a:lnTo>
                  <a:lnTo>
                    <a:pt x="6959" y="5396"/>
                  </a:lnTo>
                  <a:lnTo>
                    <a:pt x="6944" y="5219"/>
                  </a:lnTo>
                  <a:cubicBezTo>
                    <a:pt x="6921" y="5219"/>
                    <a:pt x="6894" y="5211"/>
                    <a:pt x="6867" y="5207"/>
                  </a:cubicBezTo>
                  <a:lnTo>
                    <a:pt x="6859" y="5192"/>
                  </a:lnTo>
                  <a:cubicBezTo>
                    <a:pt x="6859" y="5130"/>
                    <a:pt x="6829" y="5077"/>
                    <a:pt x="6779" y="5046"/>
                  </a:cubicBezTo>
                  <a:lnTo>
                    <a:pt x="6790" y="5019"/>
                  </a:lnTo>
                  <a:lnTo>
                    <a:pt x="6771" y="5000"/>
                  </a:lnTo>
                  <a:lnTo>
                    <a:pt x="6760" y="4704"/>
                  </a:lnTo>
                  <a:cubicBezTo>
                    <a:pt x="6729" y="4689"/>
                    <a:pt x="6706" y="4669"/>
                    <a:pt x="6675" y="4650"/>
                  </a:cubicBezTo>
                  <a:lnTo>
                    <a:pt x="6687" y="4623"/>
                  </a:lnTo>
                  <a:lnTo>
                    <a:pt x="6663" y="4604"/>
                  </a:lnTo>
                  <a:cubicBezTo>
                    <a:pt x="6663" y="4500"/>
                    <a:pt x="6656" y="4400"/>
                    <a:pt x="6656" y="4304"/>
                  </a:cubicBezTo>
                  <a:cubicBezTo>
                    <a:pt x="6587" y="4193"/>
                    <a:pt x="6548" y="4070"/>
                    <a:pt x="6552" y="3935"/>
                  </a:cubicBezTo>
                  <a:cubicBezTo>
                    <a:pt x="6556" y="3897"/>
                    <a:pt x="6556" y="3859"/>
                    <a:pt x="6552" y="3824"/>
                  </a:cubicBezTo>
                  <a:lnTo>
                    <a:pt x="6552" y="3705"/>
                  </a:lnTo>
                  <a:cubicBezTo>
                    <a:pt x="6541" y="3701"/>
                    <a:pt x="6537" y="3693"/>
                    <a:pt x="6529" y="3689"/>
                  </a:cubicBezTo>
                  <a:cubicBezTo>
                    <a:pt x="6483" y="3559"/>
                    <a:pt x="6548" y="3417"/>
                    <a:pt x="6464" y="3290"/>
                  </a:cubicBezTo>
                  <a:cubicBezTo>
                    <a:pt x="6441" y="3271"/>
                    <a:pt x="6437" y="3232"/>
                    <a:pt x="6456" y="3209"/>
                  </a:cubicBezTo>
                  <a:cubicBezTo>
                    <a:pt x="6345" y="3013"/>
                    <a:pt x="6479" y="2783"/>
                    <a:pt x="6364" y="2587"/>
                  </a:cubicBezTo>
                  <a:cubicBezTo>
                    <a:pt x="6341" y="2567"/>
                    <a:pt x="6329" y="2533"/>
                    <a:pt x="6348" y="2502"/>
                  </a:cubicBezTo>
                  <a:cubicBezTo>
                    <a:pt x="6241" y="2306"/>
                    <a:pt x="6368" y="2076"/>
                    <a:pt x="6264" y="1880"/>
                  </a:cubicBezTo>
                  <a:cubicBezTo>
                    <a:pt x="6229" y="1837"/>
                    <a:pt x="6225" y="1780"/>
                    <a:pt x="6245" y="1726"/>
                  </a:cubicBezTo>
                  <a:cubicBezTo>
                    <a:pt x="6152" y="1515"/>
                    <a:pt x="6260" y="1280"/>
                    <a:pt x="6164" y="1073"/>
                  </a:cubicBezTo>
                  <a:cubicBezTo>
                    <a:pt x="6106" y="838"/>
                    <a:pt x="6106" y="596"/>
                    <a:pt x="6164" y="362"/>
                  </a:cubicBezTo>
                  <a:cubicBezTo>
                    <a:pt x="6210" y="262"/>
                    <a:pt x="6245" y="158"/>
                    <a:pt x="6133" y="74"/>
                  </a:cubicBezTo>
                  <a:lnTo>
                    <a:pt x="6133" y="74"/>
                  </a:lnTo>
                  <a:lnTo>
                    <a:pt x="6145" y="81"/>
                  </a:lnTo>
                  <a:cubicBezTo>
                    <a:pt x="6079" y="30"/>
                    <a:pt x="6014" y="0"/>
                    <a:pt x="5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3560804" y="2386907"/>
              <a:ext cx="28756" cy="29345"/>
            </a:xfrm>
            <a:custGeom>
              <a:avLst/>
              <a:gdLst/>
              <a:ahLst/>
              <a:cxnLst/>
              <a:rect l="l" t="t" r="r" b="b"/>
              <a:pathLst>
                <a:path w="927" h="946" extrusionOk="0">
                  <a:moveTo>
                    <a:pt x="292" y="1"/>
                  </a:moveTo>
                  <a:cubicBezTo>
                    <a:pt x="197" y="1"/>
                    <a:pt x="216" y="75"/>
                    <a:pt x="246" y="147"/>
                  </a:cubicBezTo>
                  <a:cubicBezTo>
                    <a:pt x="289" y="239"/>
                    <a:pt x="350" y="327"/>
                    <a:pt x="419" y="404"/>
                  </a:cubicBezTo>
                  <a:cubicBezTo>
                    <a:pt x="408" y="404"/>
                    <a:pt x="392" y="404"/>
                    <a:pt x="385" y="408"/>
                  </a:cubicBezTo>
                  <a:cubicBezTo>
                    <a:pt x="219" y="454"/>
                    <a:pt x="0" y="473"/>
                    <a:pt x="212" y="731"/>
                  </a:cubicBezTo>
                  <a:cubicBezTo>
                    <a:pt x="356" y="873"/>
                    <a:pt x="478" y="946"/>
                    <a:pt x="584" y="946"/>
                  </a:cubicBezTo>
                  <a:cubicBezTo>
                    <a:pt x="709" y="946"/>
                    <a:pt x="812" y="845"/>
                    <a:pt x="903" y="639"/>
                  </a:cubicBezTo>
                  <a:cubicBezTo>
                    <a:pt x="926" y="581"/>
                    <a:pt x="919" y="508"/>
                    <a:pt x="926" y="443"/>
                  </a:cubicBezTo>
                  <a:cubicBezTo>
                    <a:pt x="753" y="258"/>
                    <a:pt x="611" y="43"/>
                    <a:pt x="335" y="4"/>
                  </a:cubicBezTo>
                  <a:cubicBezTo>
                    <a:pt x="318" y="2"/>
                    <a:pt x="304" y="1"/>
                    <a:pt x="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484991" y="2393452"/>
              <a:ext cx="27856" cy="34494"/>
            </a:xfrm>
            <a:custGeom>
              <a:avLst/>
              <a:gdLst/>
              <a:ahLst/>
              <a:cxnLst/>
              <a:rect l="l" t="t" r="r" b="b"/>
              <a:pathLst>
                <a:path w="898" h="1112" extrusionOk="0">
                  <a:moveTo>
                    <a:pt x="254" y="1"/>
                  </a:moveTo>
                  <a:cubicBezTo>
                    <a:pt x="0" y="28"/>
                    <a:pt x="131" y="205"/>
                    <a:pt x="131" y="331"/>
                  </a:cubicBezTo>
                  <a:cubicBezTo>
                    <a:pt x="112" y="443"/>
                    <a:pt x="143" y="558"/>
                    <a:pt x="219" y="639"/>
                  </a:cubicBezTo>
                  <a:cubicBezTo>
                    <a:pt x="385" y="816"/>
                    <a:pt x="565" y="973"/>
                    <a:pt x="765" y="1108"/>
                  </a:cubicBezTo>
                  <a:cubicBezTo>
                    <a:pt x="781" y="1110"/>
                    <a:pt x="796" y="1112"/>
                    <a:pt x="810" y="1112"/>
                  </a:cubicBezTo>
                  <a:cubicBezTo>
                    <a:pt x="869" y="1112"/>
                    <a:pt x="898" y="1082"/>
                    <a:pt x="873" y="1000"/>
                  </a:cubicBezTo>
                  <a:cubicBezTo>
                    <a:pt x="673" y="662"/>
                    <a:pt x="327" y="416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3624209" y="2282618"/>
              <a:ext cx="88469" cy="88717"/>
            </a:xfrm>
            <a:custGeom>
              <a:avLst/>
              <a:gdLst/>
              <a:ahLst/>
              <a:cxnLst/>
              <a:rect l="l" t="t" r="r" b="b"/>
              <a:pathLst>
                <a:path w="2852" h="2860" extrusionOk="0">
                  <a:moveTo>
                    <a:pt x="927" y="873"/>
                  </a:moveTo>
                  <a:cubicBezTo>
                    <a:pt x="931" y="876"/>
                    <a:pt x="934" y="884"/>
                    <a:pt x="946" y="888"/>
                  </a:cubicBezTo>
                  <a:lnTo>
                    <a:pt x="927" y="892"/>
                  </a:lnTo>
                  <a:lnTo>
                    <a:pt x="927" y="873"/>
                  </a:lnTo>
                  <a:close/>
                  <a:moveTo>
                    <a:pt x="335" y="0"/>
                  </a:moveTo>
                  <a:cubicBezTo>
                    <a:pt x="285" y="204"/>
                    <a:pt x="1" y="331"/>
                    <a:pt x="296" y="565"/>
                  </a:cubicBezTo>
                  <a:cubicBezTo>
                    <a:pt x="354" y="623"/>
                    <a:pt x="431" y="657"/>
                    <a:pt x="508" y="661"/>
                  </a:cubicBezTo>
                  <a:lnTo>
                    <a:pt x="612" y="742"/>
                  </a:lnTo>
                  <a:cubicBezTo>
                    <a:pt x="700" y="830"/>
                    <a:pt x="804" y="892"/>
                    <a:pt x="919" y="930"/>
                  </a:cubicBezTo>
                  <a:cubicBezTo>
                    <a:pt x="973" y="988"/>
                    <a:pt x="1027" y="1042"/>
                    <a:pt x="1111" y="1042"/>
                  </a:cubicBezTo>
                  <a:cubicBezTo>
                    <a:pt x="1376" y="1291"/>
                    <a:pt x="1614" y="1564"/>
                    <a:pt x="1822" y="1864"/>
                  </a:cubicBezTo>
                  <a:lnTo>
                    <a:pt x="2314" y="2371"/>
                  </a:lnTo>
                  <a:cubicBezTo>
                    <a:pt x="2302" y="2467"/>
                    <a:pt x="2295" y="2567"/>
                    <a:pt x="2287" y="2663"/>
                  </a:cubicBezTo>
                  <a:cubicBezTo>
                    <a:pt x="2255" y="2658"/>
                    <a:pt x="2217" y="2652"/>
                    <a:pt x="2183" y="2652"/>
                  </a:cubicBezTo>
                  <a:cubicBezTo>
                    <a:pt x="2115" y="2652"/>
                    <a:pt x="2056" y="2674"/>
                    <a:pt x="2064" y="2763"/>
                  </a:cubicBezTo>
                  <a:cubicBezTo>
                    <a:pt x="2068" y="2837"/>
                    <a:pt x="2096" y="2859"/>
                    <a:pt x="2134" y="2859"/>
                  </a:cubicBezTo>
                  <a:cubicBezTo>
                    <a:pt x="2179" y="2859"/>
                    <a:pt x="2237" y="2828"/>
                    <a:pt x="2283" y="2813"/>
                  </a:cubicBezTo>
                  <a:cubicBezTo>
                    <a:pt x="2360" y="2794"/>
                    <a:pt x="2445" y="2775"/>
                    <a:pt x="2525" y="2759"/>
                  </a:cubicBezTo>
                  <a:cubicBezTo>
                    <a:pt x="2564" y="2744"/>
                    <a:pt x="2591" y="2713"/>
                    <a:pt x="2602" y="2675"/>
                  </a:cubicBezTo>
                  <a:cubicBezTo>
                    <a:pt x="2606" y="2636"/>
                    <a:pt x="2606" y="2602"/>
                    <a:pt x="2610" y="2567"/>
                  </a:cubicBezTo>
                  <a:cubicBezTo>
                    <a:pt x="2825" y="2314"/>
                    <a:pt x="2852" y="2022"/>
                    <a:pt x="2806" y="1587"/>
                  </a:cubicBezTo>
                  <a:lnTo>
                    <a:pt x="2806" y="1587"/>
                  </a:lnTo>
                  <a:lnTo>
                    <a:pt x="2421" y="2256"/>
                  </a:lnTo>
                  <a:lnTo>
                    <a:pt x="1937" y="1622"/>
                  </a:lnTo>
                  <a:cubicBezTo>
                    <a:pt x="1699" y="1215"/>
                    <a:pt x="1430" y="834"/>
                    <a:pt x="927" y="730"/>
                  </a:cubicBezTo>
                  <a:lnTo>
                    <a:pt x="788" y="569"/>
                  </a:lnTo>
                  <a:cubicBezTo>
                    <a:pt x="777" y="488"/>
                    <a:pt x="704" y="431"/>
                    <a:pt x="623" y="427"/>
                  </a:cubicBezTo>
                  <a:cubicBezTo>
                    <a:pt x="431" y="369"/>
                    <a:pt x="554" y="119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661650" y="2412313"/>
              <a:ext cx="248" cy="372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0"/>
                  </a:moveTo>
                  <a:lnTo>
                    <a:pt x="0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583325" y="2409676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1"/>
                  </a:moveTo>
                  <a:lnTo>
                    <a:pt x="1361" y="1"/>
                  </a:lnTo>
                  <a:cubicBezTo>
                    <a:pt x="1003" y="124"/>
                    <a:pt x="950" y="139"/>
                    <a:pt x="938" y="293"/>
                  </a:cubicBezTo>
                  <a:cubicBezTo>
                    <a:pt x="888" y="719"/>
                    <a:pt x="623" y="1046"/>
                    <a:pt x="427" y="1407"/>
                  </a:cubicBezTo>
                  <a:cubicBezTo>
                    <a:pt x="369" y="1515"/>
                    <a:pt x="350" y="1649"/>
                    <a:pt x="231" y="1714"/>
                  </a:cubicBezTo>
                  <a:cubicBezTo>
                    <a:pt x="202" y="1708"/>
                    <a:pt x="172" y="1702"/>
                    <a:pt x="143" y="1702"/>
                  </a:cubicBezTo>
                  <a:cubicBezTo>
                    <a:pt x="104" y="1702"/>
                    <a:pt x="67" y="1713"/>
                    <a:pt x="43" y="1749"/>
                  </a:cubicBezTo>
                  <a:cubicBezTo>
                    <a:pt x="1" y="1810"/>
                    <a:pt x="39" y="1880"/>
                    <a:pt x="97" y="1918"/>
                  </a:cubicBezTo>
                  <a:cubicBezTo>
                    <a:pt x="145" y="1951"/>
                    <a:pt x="187" y="1966"/>
                    <a:pt x="225" y="1966"/>
                  </a:cubicBezTo>
                  <a:cubicBezTo>
                    <a:pt x="306" y="1966"/>
                    <a:pt x="368" y="1901"/>
                    <a:pt x="423" y="1814"/>
                  </a:cubicBezTo>
                  <a:lnTo>
                    <a:pt x="523" y="1730"/>
                  </a:lnTo>
                  <a:cubicBezTo>
                    <a:pt x="623" y="1706"/>
                    <a:pt x="724" y="1699"/>
                    <a:pt x="825" y="1699"/>
                  </a:cubicBezTo>
                  <a:cubicBezTo>
                    <a:pt x="956" y="1699"/>
                    <a:pt x="1088" y="1712"/>
                    <a:pt x="1219" y="1718"/>
                  </a:cubicBezTo>
                  <a:cubicBezTo>
                    <a:pt x="1263" y="1724"/>
                    <a:pt x="1306" y="1727"/>
                    <a:pt x="1348" y="1727"/>
                  </a:cubicBezTo>
                  <a:cubicBezTo>
                    <a:pt x="1649" y="1727"/>
                    <a:pt x="1898" y="1579"/>
                    <a:pt x="2137" y="1411"/>
                  </a:cubicBezTo>
                  <a:cubicBezTo>
                    <a:pt x="2168" y="1411"/>
                    <a:pt x="2199" y="1407"/>
                    <a:pt x="2229" y="1403"/>
                  </a:cubicBezTo>
                  <a:cubicBezTo>
                    <a:pt x="2279" y="1417"/>
                    <a:pt x="2326" y="1422"/>
                    <a:pt x="2372" y="1422"/>
                  </a:cubicBezTo>
                  <a:cubicBezTo>
                    <a:pt x="2614" y="1422"/>
                    <a:pt x="2810" y="1259"/>
                    <a:pt x="3036" y="1188"/>
                  </a:cubicBezTo>
                  <a:cubicBezTo>
                    <a:pt x="3236" y="1057"/>
                    <a:pt x="3386" y="907"/>
                    <a:pt x="3232" y="619"/>
                  </a:cubicBezTo>
                  <a:lnTo>
                    <a:pt x="3232" y="619"/>
                  </a:lnTo>
                  <a:lnTo>
                    <a:pt x="2848" y="1100"/>
                  </a:lnTo>
                  <a:cubicBezTo>
                    <a:pt x="2652" y="1196"/>
                    <a:pt x="2437" y="1169"/>
                    <a:pt x="2229" y="1199"/>
                  </a:cubicBezTo>
                  <a:cubicBezTo>
                    <a:pt x="2197" y="1145"/>
                    <a:pt x="2137" y="1111"/>
                    <a:pt x="2074" y="1111"/>
                  </a:cubicBezTo>
                  <a:cubicBezTo>
                    <a:pt x="2062" y="1111"/>
                    <a:pt x="2049" y="1112"/>
                    <a:pt x="2037" y="1115"/>
                  </a:cubicBezTo>
                  <a:cubicBezTo>
                    <a:pt x="1856" y="1386"/>
                    <a:pt x="1625" y="1526"/>
                    <a:pt x="1331" y="1526"/>
                  </a:cubicBezTo>
                  <a:cubicBezTo>
                    <a:pt x="1262" y="1526"/>
                    <a:pt x="1190" y="1518"/>
                    <a:pt x="1115" y="1503"/>
                  </a:cubicBezTo>
                  <a:cubicBezTo>
                    <a:pt x="1092" y="1502"/>
                    <a:pt x="1069" y="1501"/>
                    <a:pt x="1047" y="1501"/>
                  </a:cubicBezTo>
                  <a:cubicBezTo>
                    <a:pt x="1003" y="1501"/>
                    <a:pt x="960" y="1504"/>
                    <a:pt x="919" y="1515"/>
                  </a:cubicBezTo>
                  <a:cubicBezTo>
                    <a:pt x="784" y="1507"/>
                    <a:pt x="711" y="1442"/>
                    <a:pt x="715" y="1303"/>
                  </a:cubicBezTo>
                  <a:cubicBezTo>
                    <a:pt x="988" y="919"/>
                    <a:pt x="1023" y="423"/>
                    <a:pt x="1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3431575" y="2191760"/>
              <a:ext cx="29128" cy="27111"/>
            </a:xfrm>
            <a:custGeom>
              <a:avLst/>
              <a:gdLst/>
              <a:ahLst/>
              <a:cxnLst/>
              <a:rect l="l" t="t" r="r" b="b"/>
              <a:pathLst>
                <a:path w="939" h="874" extrusionOk="0">
                  <a:moveTo>
                    <a:pt x="790" y="1"/>
                  </a:moveTo>
                  <a:cubicBezTo>
                    <a:pt x="719" y="1"/>
                    <a:pt x="704" y="119"/>
                    <a:pt x="685" y="193"/>
                  </a:cubicBezTo>
                  <a:cubicBezTo>
                    <a:pt x="681" y="209"/>
                    <a:pt x="693" y="228"/>
                    <a:pt x="693" y="243"/>
                  </a:cubicBezTo>
                  <a:cubicBezTo>
                    <a:pt x="401" y="309"/>
                    <a:pt x="255" y="574"/>
                    <a:pt x="32" y="731"/>
                  </a:cubicBezTo>
                  <a:cubicBezTo>
                    <a:pt x="1" y="781"/>
                    <a:pt x="12" y="843"/>
                    <a:pt x="55" y="874"/>
                  </a:cubicBezTo>
                  <a:cubicBezTo>
                    <a:pt x="57" y="874"/>
                    <a:pt x="60" y="874"/>
                    <a:pt x="63" y="874"/>
                  </a:cubicBezTo>
                  <a:cubicBezTo>
                    <a:pt x="495" y="874"/>
                    <a:pt x="682" y="568"/>
                    <a:pt x="850" y="240"/>
                  </a:cubicBezTo>
                  <a:cubicBezTo>
                    <a:pt x="858" y="151"/>
                    <a:pt x="938" y="28"/>
                    <a:pt x="796" y="1"/>
                  </a:cubicBezTo>
                  <a:cubicBezTo>
                    <a:pt x="794" y="1"/>
                    <a:pt x="792" y="1"/>
                    <a:pt x="7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3552460" y="235604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549358" y="2359268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4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549482" y="2356042"/>
              <a:ext cx="3009" cy="3257"/>
            </a:xfrm>
            <a:custGeom>
              <a:avLst/>
              <a:gdLst/>
              <a:ahLst/>
              <a:cxnLst/>
              <a:rect l="l" t="t" r="r" b="b"/>
              <a:pathLst>
                <a:path w="97" h="105" extrusionOk="0">
                  <a:moveTo>
                    <a:pt x="96" y="0"/>
                  </a:moveTo>
                  <a:lnTo>
                    <a:pt x="0" y="104"/>
                  </a:lnTo>
                  <a:cubicBezTo>
                    <a:pt x="50" y="93"/>
                    <a:pt x="89" y="54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541603" y="2341897"/>
              <a:ext cx="28042" cy="26088"/>
            </a:xfrm>
            <a:custGeom>
              <a:avLst/>
              <a:gdLst/>
              <a:ahLst/>
              <a:cxnLst/>
              <a:rect l="l" t="t" r="r" b="b"/>
              <a:pathLst>
                <a:path w="904" h="841" extrusionOk="0">
                  <a:moveTo>
                    <a:pt x="570" y="0"/>
                  </a:moveTo>
                  <a:cubicBezTo>
                    <a:pt x="483" y="0"/>
                    <a:pt x="386" y="87"/>
                    <a:pt x="239" y="253"/>
                  </a:cubicBezTo>
                  <a:lnTo>
                    <a:pt x="47" y="460"/>
                  </a:lnTo>
                  <a:cubicBezTo>
                    <a:pt x="16" y="479"/>
                    <a:pt x="1" y="522"/>
                    <a:pt x="20" y="556"/>
                  </a:cubicBezTo>
                  <a:cubicBezTo>
                    <a:pt x="24" y="568"/>
                    <a:pt x="35" y="576"/>
                    <a:pt x="43" y="583"/>
                  </a:cubicBezTo>
                  <a:lnTo>
                    <a:pt x="43" y="841"/>
                  </a:lnTo>
                  <a:cubicBezTo>
                    <a:pt x="177" y="802"/>
                    <a:pt x="235" y="698"/>
                    <a:pt x="258" y="572"/>
                  </a:cubicBezTo>
                  <a:lnTo>
                    <a:pt x="250" y="568"/>
                  </a:lnTo>
                  <a:cubicBezTo>
                    <a:pt x="273" y="522"/>
                    <a:pt x="308" y="491"/>
                    <a:pt x="346" y="460"/>
                  </a:cubicBezTo>
                  <a:cubicBezTo>
                    <a:pt x="471" y="354"/>
                    <a:pt x="525" y="310"/>
                    <a:pt x="617" y="310"/>
                  </a:cubicBezTo>
                  <a:cubicBezTo>
                    <a:pt x="681" y="310"/>
                    <a:pt x="764" y="332"/>
                    <a:pt x="904" y="368"/>
                  </a:cubicBezTo>
                  <a:cubicBezTo>
                    <a:pt x="761" y="118"/>
                    <a:pt x="672" y="0"/>
                    <a:pt x="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348162" y="2192008"/>
              <a:ext cx="23017" cy="32943"/>
            </a:xfrm>
            <a:custGeom>
              <a:avLst/>
              <a:gdLst/>
              <a:ahLst/>
              <a:cxnLst/>
              <a:rect l="l" t="t" r="r" b="b"/>
              <a:pathLst>
                <a:path w="742" h="1062" extrusionOk="0">
                  <a:moveTo>
                    <a:pt x="50" y="1"/>
                  </a:moveTo>
                  <a:cubicBezTo>
                    <a:pt x="0" y="408"/>
                    <a:pt x="357" y="643"/>
                    <a:pt x="438" y="1062"/>
                  </a:cubicBezTo>
                  <a:cubicBezTo>
                    <a:pt x="742" y="474"/>
                    <a:pt x="146" y="347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382594" y="2124447"/>
              <a:ext cx="22427" cy="16472"/>
            </a:xfrm>
            <a:custGeom>
              <a:avLst/>
              <a:gdLst/>
              <a:ahLst/>
              <a:cxnLst/>
              <a:rect l="l" t="t" r="r" b="b"/>
              <a:pathLst>
                <a:path w="723" h="531" extrusionOk="0">
                  <a:moveTo>
                    <a:pt x="723" y="0"/>
                  </a:moveTo>
                  <a:lnTo>
                    <a:pt x="1" y="530"/>
                  </a:lnTo>
                  <a:cubicBezTo>
                    <a:pt x="615" y="511"/>
                    <a:pt x="665" y="477"/>
                    <a:pt x="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580812" y="2337802"/>
              <a:ext cx="25436" cy="18984"/>
            </a:xfrm>
            <a:custGeom>
              <a:avLst/>
              <a:gdLst/>
              <a:ahLst/>
              <a:cxnLst/>
              <a:rect l="l" t="t" r="r" b="b"/>
              <a:pathLst>
                <a:path w="820" h="612" extrusionOk="0">
                  <a:moveTo>
                    <a:pt x="1" y="0"/>
                  </a:moveTo>
                  <a:cubicBezTo>
                    <a:pt x="101" y="296"/>
                    <a:pt x="101" y="296"/>
                    <a:pt x="681" y="611"/>
                  </a:cubicBezTo>
                  <a:lnTo>
                    <a:pt x="735" y="604"/>
                  </a:lnTo>
                  <a:cubicBezTo>
                    <a:pt x="762" y="581"/>
                    <a:pt x="789" y="554"/>
                    <a:pt x="808" y="527"/>
                  </a:cubicBezTo>
                  <a:lnTo>
                    <a:pt x="819" y="473"/>
                  </a:lnTo>
                  <a:cubicBezTo>
                    <a:pt x="589" y="266"/>
                    <a:pt x="301" y="17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605845" y="2294250"/>
              <a:ext cx="22676" cy="11570"/>
            </a:xfrm>
            <a:custGeom>
              <a:avLst/>
              <a:gdLst/>
              <a:ahLst/>
              <a:cxnLst/>
              <a:rect l="l" t="t" r="r" b="b"/>
              <a:pathLst>
                <a:path w="731" h="373" extrusionOk="0">
                  <a:moveTo>
                    <a:pt x="618" y="0"/>
                  </a:moveTo>
                  <a:cubicBezTo>
                    <a:pt x="612" y="0"/>
                    <a:pt x="606" y="1"/>
                    <a:pt x="600" y="2"/>
                  </a:cubicBezTo>
                  <a:cubicBezTo>
                    <a:pt x="596" y="2"/>
                    <a:pt x="589" y="2"/>
                    <a:pt x="589" y="10"/>
                  </a:cubicBezTo>
                  <a:cubicBezTo>
                    <a:pt x="393" y="75"/>
                    <a:pt x="147" y="17"/>
                    <a:pt x="1" y="240"/>
                  </a:cubicBezTo>
                  <a:cubicBezTo>
                    <a:pt x="48" y="313"/>
                    <a:pt x="110" y="373"/>
                    <a:pt x="189" y="373"/>
                  </a:cubicBezTo>
                  <a:cubicBezTo>
                    <a:pt x="220" y="373"/>
                    <a:pt x="253" y="364"/>
                    <a:pt x="289" y="344"/>
                  </a:cubicBezTo>
                  <a:cubicBezTo>
                    <a:pt x="424" y="267"/>
                    <a:pt x="600" y="344"/>
                    <a:pt x="704" y="209"/>
                  </a:cubicBezTo>
                  <a:cubicBezTo>
                    <a:pt x="731" y="183"/>
                    <a:pt x="719" y="110"/>
                    <a:pt x="704" y="67"/>
                  </a:cubicBezTo>
                  <a:cubicBezTo>
                    <a:pt x="697" y="24"/>
                    <a:pt x="658" y="0"/>
                    <a:pt x="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441129" y="2242881"/>
              <a:ext cx="156775" cy="106771"/>
            </a:xfrm>
            <a:custGeom>
              <a:avLst/>
              <a:gdLst/>
              <a:ahLst/>
              <a:cxnLst/>
              <a:rect l="l" t="t" r="r" b="b"/>
              <a:pathLst>
                <a:path w="5054" h="3442" extrusionOk="0">
                  <a:moveTo>
                    <a:pt x="1872" y="494"/>
                  </a:moveTo>
                  <a:cubicBezTo>
                    <a:pt x="1856" y="497"/>
                    <a:pt x="1837" y="501"/>
                    <a:pt x="1822" y="501"/>
                  </a:cubicBezTo>
                  <a:cubicBezTo>
                    <a:pt x="1837" y="501"/>
                    <a:pt x="1852" y="497"/>
                    <a:pt x="1872" y="494"/>
                  </a:cubicBezTo>
                  <a:close/>
                  <a:moveTo>
                    <a:pt x="3718" y="0"/>
                  </a:moveTo>
                  <a:cubicBezTo>
                    <a:pt x="3594" y="0"/>
                    <a:pt x="3470" y="24"/>
                    <a:pt x="3343" y="86"/>
                  </a:cubicBezTo>
                  <a:lnTo>
                    <a:pt x="3109" y="86"/>
                  </a:lnTo>
                  <a:cubicBezTo>
                    <a:pt x="3069" y="56"/>
                    <a:pt x="3028" y="40"/>
                    <a:pt x="2986" y="40"/>
                  </a:cubicBezTo>
                  <a:cubicBezTo>
                    <a:pt x="2943" y="40"/>
                    <a:pt x="2900" y="57"/>
                    <a:pt x="2859" y="94"/>
                  </a:cubicBezTo>
                  <a:cubicBezTo>
                    <a:pt x="2852" y="91"/>
                    <a:pt x="2844" y="89"/>
                    <a:pt x="2836" y="89"/>
                  </a:cubicBezTo>
                  <a:cubicBezTo>
                    <a:pt x="2814" y="89"/>
                    <a:pt x="2791" y="99"/>
                    <a:pt x="2775" y="113"/>
                  </a:cubicBezTo>
                  <a:cubicBezTo>
                    <a:pt x="2759" y="111"/>
                    <a:pt x="2743" y="110"/>
                    <a:pt x="2728" y="110"/>
                  </a:cubicBezTo>
                  <a:cubicBezTo>
                    <a:pt x="2664" y="110"/>
                    <a:pt x="2611" y="132"/>
                    <a:pt x="2567" y="194"/>
                  </a:cubicBezTo>
                  <a:lnTo>
                    <a:pt x="2567" y="198"/>
                  </a:lnTo>
                  <a:cubicBezTo>
                    <a:pt x="2558" y="197"/>
                    <a:pt x="2548" y="197"/>
                    <a:pt x="2539" y="197"/>
                  </a:cubicBezTo>
                  <a:cubicBezTo>
                    <a:pt x="2437" y="197"/>
                    <a:pt x="2338" y="235"/>
                    <a:pt x="2267" y="305"/>
                  </a:cubicBezTo>
                  <a:cubicBezTo>
                    <a:pt x="2260" y="305"/>
                    <a:pt x="2253" y="305"/>
                    <a:pt x="2245" y="305"/>
                  </a:cubicBezTo>
                  <a:cubicBezTo>
                    <a:pt x="2144" y="305"/>
                    <a:pt x="2039" y="309"/>
                    <a:pt x="1968" y="405"/>
                  </a:cubicBezTo>
                  <a:cubicBezTo>
                    <a:pt x="1902" y="409"/>
                    <a:pt x="1845" y="447"/>
                    <a:pt x="1818" y="501"/>
                  </a:cubicBezTo>
                  <a:lnTo>
                    <a:pt x="1795" y="490"/>
                  </a:lnTo>
                  <a:lnTo>
                    <a:pt x="1776" y="509"/>
                  </a:lnTo>
                  <a:cubicBezTo>
                    <a:pt x="1718" y="509"/>
                    <a:pt x="1668" y="547"/>
                    <a:pt x="1664" y="605"/>
                  </a:cubicBezTo>
                  <a:lnTo>
                    <a:pt x="1776" y="509"/>
                  </a:lnTo>
                  <a:lnTo>
                    <a:pt x="1776" y="509"/>
                  </a:lnTo>
                  <a:cubicBezTo>
                    <a:pt x="1745" y="547"/>
                    <a:pt x="1706" y="582"/>
                    <a:pt x="1664" y="605"/>
                  </a:cubicBezTo>
                  <a:lnTo>
                    <a:pt x="1553" y="701"/>
                  </a:lnTo>
                  <a:cubicBezTo>
                    <a:pt x="1341" y="786"/>
                    <a:pt x="1149" y="886"/>
                    <a:pt x="1053" y="1108"/>
                  </a:cubicBezTo>
                  <a:cubicBezTo>
                    <a:pt x="926" y="1254"/>
                    <a:pt x="788" y="1389"/>
                    <a:pt x="750" y="1589"/>
                  </a:cubicBezTo>
                  <a:cubicBezTo>
                    <a:pt x="696" y="1612"/>
                    <a:pt x="665" y="1658"/>
                    <a:pt x="657" y="1716"/>
                  </a:cubicBezTo>
                  <a:cubicBezTo>
                    <a:pt x="611" y="1727"/>
                    <a:pt x="577" y="1769"/>
                    <a:pt x="577" y="1815"/>
                  </a:cubicBezTo>
                  <a:lnTo>
                    <a:pt x="569" y="1831"/>
                  </a:lnTo>
                  <a:cubicBezTo>
                    <a:pt x="419" y="1965"/>
                    <a:pt x="362" y="2154"/>
                    <a:pt x="277" y="2327"/>
                  </a:cubicBezTo>
                  <a:cubicBezTo>
                    <a:pt x="254" y="2350"/>
                    <a:pt x="246" y="2380"/>
                    <a:pt x="254" y="2407"/>
                  </a:cubicBezTo>
                  <a:cubicBezTo>
                    <a:pt x="192" y="2461"/>
                    <a:pt x="154" y="2538"/>
                    <a:pt x="154" y="2619"/>
                  </a:cubicBezTo>
                  <a:cubicBezTo>
                    <a:pt x="0" y="2872"/>
                    <a:pt x="89" y="3149"/>
                    <a:pt x="73" y="3418"/>
                  </a:cubicBezTo>
                  <a:cubicBezTo>
                    <a:pt x="101" y="3434"/>
                    <a:pt x="123" y="3441"/>
                    <a:pt x="141" y="3441"/>
                  </a:cubicBezTo>
                  <a:cubicBezTo>
                    <a:pt x="197" y="3441"/>
                    <a:pt x="213" y="3371"/>
                    <a:pt x="242" y="3322"/>
                  </a:cubicBezTo>
                  <a:cubicBezTo>
                    <a:pt x="288" y="3060"/>
                    <a:pt x="335" y="2803"/>
                    <a:pt x="381" y="2542"/>
                  </a:cubicBezTo>
                  <a:cubicBezTo>
                    <a:pt x="577" y="2380"/>
                    <a:pt x="650" y="2134"/>
                    <a:pt x="765" y="1923"/>
                  </a:cubicBezTo>
                  <a:lnTo>
                    <a:pt x="861" y="1823"/>
                  </a:lnTo>
                  <a:lnTo>
                    <a:pt x="1172" y="1324"/>
                  </a:lnTo>
                  <a:cubicBezTo>
                    <a:pt x="1265" y="1097"/>
                    <a:pt x="1545" y="1043"/>
                    <a:pt x="1672" y="839"/>
                  </a:cubicBezTo>
                  <a:cubicBezTo>
                    <a:pt x="1749" y="820"/>
                    <a:pt x="1822" y="789"/>
                    <a:pt x="1860" y="713"/>
                  </a:cubicBezTo>
                  <a:lnTo>
                    <a:pt x="1868" y="709"/>
                  </a:lnTo>
                  <a:lnTo>
                    <a:pt x="2006" y="628"/>
                  </a:lnTo>
                  <a:cubicBezTo>
                    <a:pt x="2012" y="630"/>
                    <a:pt x="2018" y="631"/>
                    <a:pt x="2023" y="631"/>
                  </a:cubicBezTo>
                  <a:cubicBezTo>
                    <a:pt x="2042" y="631"/>
                    <a:pt x="2060" y="622"/>
                    <a:pt x="2071" y="601"/>
                  </a:cubicBezTo>
                  <a:cubicBezTo>
                    <a:pt x="2081" y="603"/>
                    <a:pt x="2091" y="603"/>
                    <a:pt x="2101" y="603"/>
                  </a:cubicBezTo>
                  <a:cubicBezTo>
                    <a:pt x="2169" y="603"/>
                    <a:pt x="2236" y="571"/>
                    <a:pt x="2283" y="521"/>
                  </a:cubicBezTo>
                  <a:lnTo>
                    <a:pt x="2379" y="494"/>
                  </a:lnTo>
                  <a:cubicBezTo>
                    <a:pt x="2382" y="494"/>
                    <a:pt x="2384" y="494"/>
                    <a:pt x="2387" y="494"/>
                  </a:cubicBezTo>
                  <a:cubicBezTo>
                    <a:pt x="2436" y="494"/>
                    <a:pt x="2468" y="461"/>
                    <a:pt x="2486" y="424"/>
                  </a:cubicBezTo>
                  <a:cubicBezTo>
                    <a:pt x="2559" y="417"/>
                    <a:pt x="2636" y="401"/>
                    <a:pt x="2682" y="328"/>
                  </a:cubicBezTo>
                  <a:cubicBezTo>
                    <a:pt x="2709" y="328"/>
                    <a:pt x="2744" y="325"/>
                    <a:pt x="2775" y="305"/>
                  </a:cubicBezTo>
                  <a:lnTo>
                    <a:pt x="4085" y="286"/>
                  </a:lnTo>
                  <a:lnTo>
                    <a:pt x="4189" y="301"/>
                  </a:lnTo>
                  <a:lnTo>
                    <a:pt x="4396" y="305"/>
                  </a:lnTo>
                  <a:cubicBezTo>
                    <a:pt x="4566" y="328"/>
                    <a:pt x="4730" y="422"/>
                    <a:pt x="4929" y="422"/>
                  </a:cubicBezTo>
                  <a:cubicBezTo>
                    <a:pt x="4969" y="422"/>
                    <a:pt x="5010" y="418"/>
                    <a:pt x="5053" y="409"/>
                  </a:cubicBezTo>
                  <a:cubicBezTo>
                    <a:pt x="4973" y="275"/>
                    <a:pt x="4907" y="217"/>
                    <a:pt x="4811" y="194"/>
                  </a:cubicBezTo>
                  <a:cubicBezTo>
                    <a:pt x="4754" y="141"/>
                    <a:pt x="4690" y="123"/>
                    <a:pt x="4622" y="123"/>
                  </a:cubicBezTo>
                  <a:cubicBezTo>
                    <a:pt x="4586" y="123"/>
                    <a:pt x="4549" y="128"/>
                    <a:pt x="4512" y="136"/>
                  </a:cubicBezTo>
                  <a:lnTo>
                    <a:pt x="4216" y="94"/>
                  </a:lnTo>
                  <a:cubicBezTo>
                    <a:pt x="4050" y="43"/>
                    <a:pt x="3885" y="0"/>
                    <a:pt x="3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523735" y="2273963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1" y="0"/>
                  </a:moveTo>
                  <a:cubicBezTo>
                    <a:pt x="312" y="0"/>
                    <a:pt x="183" y="101"/>
                    <a:pt x="0" y="318"/>
                  </a:cubicBezTo>
                  <a:cubicBezTo>
                    <a:pt x="16" y="341"/>
                    <a:pt x="44" y="353"/>
                    <a:pt x="71" y="353"/>
                  </a:cubicBezTo>
                  <a:cubicBezTo>
                    <a:pt x="90" y="353"/>
                    <a:pt x="108" y="348"/>
                    <a:pt x="123" y="337"/>
                  </a:cubicBezTo>
                  <a:cubicBezTo>
                    <a:pt x="131" y="337"/>
                    <a:pt x="131" y="329"/>
                    <a:pt x="135" y="329"/>
                  </a:cubicBezTo>
                  <a:lnTo>
                    <a:pt x="792" y="153"/>
                  </a:lnTo>
                  <a:cubicBezTo>
                    <a:pt x="657" y="53"/>
                    <a:pt x="551" y="0"/>
                    <a:pt x="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643628" y="2329706"/>
              <a:ext cx="25560" cy="40078"/>
            </a:xfrm>
            <a:custGeom>
              <a:avLst/>
              <a:gdLst/>
              <a:ahLst/>
              <a:cxnLst/>
              <a:rect l="l" t="t" r="r" b="b"/>
              <a:pathLst>
                <a:path w="824" h="1292" extrusionOk="0">
                  <a:moveTo>
                    <a:pt x="47" y="0"/>
                  </a:moveTo>
                  <a:cubicBezTo>
                    <a:pt x="29" y="0"/>
                    <a:pt x="14" y="13"/>
                    <a:pt x="1" y="39"/>
                  </a:cubicBezTo>
                  <a:cubicBezTo>
                    <a:pt x="112" y="219"/>
                    <a:pt x="208" y="411"/>
                    <a:pt x="385" y="538"/>
                  </a:cubicBezTo>
                  <a:lnTo>
                    <a:pt x="385" y="542"/>
                  </a:lnTo>
                  <a:cubicBezTo>
                    <a:pt x="370" y="588"/>
                    <a:pt x="393" y="638"/>
                    <a:pt x="443" y="653"/>
                  </a:cubicBezTo>
                  <a:cubicBezTo>
                    <a:pt x="447" y="653"/>
                    <a:pt x="451" y="653"/>
                    <a:pt x="451" y="657"/>
                  </a:cubicBezTo>
                  <a:cubicBezTo>
                    <a:pt x="466" y="684"/>
                    <a:pt x="477" y="711"/>
                    <a:pt x="489" y="738"/>
                  </a:cubicBezTo>
                  <a:cubicBezTo>
                    <a:pt x="489" y="888"/>
                    <a:pt x="481" y="1038"/>
                    <a:pt x="489" y="1180"/>
                  </a:cubicBezTo>
                  <a:cubicBezTo>
                    <a:pt x="500" y="1246"/>
                    <a:pt x="561" y="1292"/>
                    <a:pt x="627" y="1292"/>
                  </a:cubicBezTo>
                  <a:cubicBezTo>
                    <a:pt x="630" y="1292"/>
                    <a:pt x="632" y="1291"/>
                    <a:pt x="635" y="1291"/>
                  </a:cubicBezTo>
                  <a:cubicBezTo>
                    <a:pt x="638" y="1291"/>
                    <a:pt x="641" y="1292"/>
                    <a:pt x="644" y="1292"/>
                  </a:cubicBezTo>
                  <a:cubicBezTo>
                    <a:pt x="716" y="1292"/>
                    <a:pt x="770" y="1246"/>
                    <a:pt x="785" y="1180"/>
                  </a:cubicBezTo>
                  <a:cubicBezTo>
                    <a:pt x="823" y="1026"/>
                    <a:pt x="762" y="888"/>
                    <a:pt x="696" y="749"/>
                  </a:cubicBezTo>
                  <a:cubicBezTo>
                    <a:pt x="693" y="680"/>
                    <a:pt x="689" y="619"/>
                    <a:pt x="681" y="550"/>
                  </a:cubicBezTo>
                  <a:cubicBezTo>
                    <a:pt x="677" y="484"/>
                    <a:pt x="654" y="450"/>
                    <a:pt x="585" y="450"/>
                  </a:cubicBezTo>
                  <a:lnTo>
                    <a:pt x="581" y="446"/>
                  </a:lnTo>
                  <a:cubicBezTo>
                    <a:pt x="477" y="238"/>
                    <a:pt x="343" y="66"/>
                    <a:pt x="93" y="23"/>
                  </a:cubicBezTo>
                  <a:cubicBezTo>
                    <a:pt x="76" y="8"/>
                    <a:pt x="61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332776" y="2148860"/>
              <a:ext cx="18984" cy="20442"/>
            </a:xfrm>
            <a:custGeom>
              <a:avLst/>
              <a:gdLst/>
              <a:ahLst/>
              <a:cxnLst/>
              <a:rect l="l" t="t" r="r" b="b"/>
              <a:pathLst>
                <a:path w="612" h="659" extrusionOk="0">
                  <a:moveTo>
                    <a:pt x="251" y="1"/>
                  </a:moveTo>
                  <a:cubicBezTo>
                    <a:pt x="167" y="1"/>
                    <a:pt x="95" y="42"/>
                    <a:pt x="54" y="112"/>
                  </a:cubicBezTo>
                  <a:cubicBezTo>
                    <a:pt x="0" y="189"/>
                    <a:pt x="0" y="266"/>
                    <a:pt x="73" y="331"/>
                  </a:cubicBezTo>
                  <a:cubicBezTo>
                    <a:pt x="146" y="401"/>
                    <a:pt x="216" y="474"/>
                    <a:pt x="289" y="539"/>
                  </a:cubicBezTo>
                  <a:cubicBezTo>
                    <a:pt x="301" y="593"/>
                    <a:pt x="314" y="659"/>
                    <a:pt x="363" y="659"/>
                  </a:cubicBezTo>
                  <a:cubicBezTo>
                    <a:pt x="372" y="659"/>
                    <a:pt x="383" y="656"/>
                    <a:pt x="396" y="650"/>
                  </a:cubicBezTo>
                  <a:cubicBezTo>
                    <a:pt x="488" y="612"/>
                    <a:pt x="611" y="558"/>
                    <a:pt x="519" y="412"/>
                  </a:cubicBezTo>
                  <a:cubicBezTo>
                    <a:pt x="477" y="328"/>
                    <a:pt x="338" y="308"/>
                    <a:pt x="373" y="174"/>
                  </a:cubicBezTo>
                  <a:cubicBezTo>
                    <a:pt x="396" y="82"/>
                    <a:pt x="377" y="9"/>
                    <a:pt x="262" y="1"/>
                  </a:cubicBezTo>
                  <a:cubicBezTo>
                    <a:pt x="258" y="1"/>
                    <a:pt x="254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54135" y="2273374"/>
              <a:ext cx="12997" cy="12904"/>
            </a:xfrm>
            <a:custGeom>
              <a:avLst/>
              <a:gdLst/>
              <a:ahLst/>
              <a:cxnLst/>
              <a:rect l="l" t="t" r="r" b="b"/>
              <a:pathLst>
                <a:path w="419" h="416" extrusionOk="0">
                  <a:moveTo>
                    <a:pt x="390" y="1"/>
                  </a:moveTo>
                  <a:cubicBezTo>
                    <a:pt x="297" y="1"/>
                    <a:pt x="261" y="52"/>
                    <a:pt x="215" y="91"/>
                  </a:cubicBezTo>
                  <a:cubicBezTo>
                    <a:pt x="142" y="156"/>
                    <a:pt x="35" y="175"/>
                    <a:pt x="0" y="283"/>
                  </a:cubicBezTo>
                  <a:cubicBezTo>
                    <a:pt x="126" y="367"/>
                    <a:pt x="206" y="416"/>
                    <a:pt x="260" y="416"/>
                  </a:cubicBezTo>
                  <a:cubicBezTo>
                    <a:pt x="347" y="416"/>
                    <a:pt x="372" y="296"/>
                    <a:pt x="419" y="2"/>
                  </a:cubicBezTo>
                  <a:cubicBezTo>
                    <a:pt x="409" y="1"/>
                    <a:pt x="399" y="1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370683" y="2233079"/>
              <a:ext cx="31733" cy="42839"/>
            </a:xfrm>
            <a:custGeom>
              <a:avLst/>
              <a:gdLst/>
              <a:ahLst/>
              <a:cxnLst/>
              <a:rect l="l" t="t" r="r" b="b"/>
              <a:pathLst>
                <a:path w="1023" h="1381" extrusionOk="0">
                  <a:moveTo>
                    <a:pt x="400" y="1"/>
                  </a:moveTo>
                  <a:cubicBezTo>
                    <a:pt x="319" y="1"/>
                    <a:pt x="208" y="88"/>
                    <a:pt x="0" y="268"/>
                  </a:cubicBezTo>
                  <a:cubicBezTo>
                    <a:pt x="24" y="277"/>
                    <a:pt x="49" y="281"/>
                    <a:pt x="75" y="281"/>
                  </a:cubicBezTo>
                  <a:cubicBezTo>
                    <a:pt x="162" y="281"/>
                    <a:pt x="254" y="239"/>
                    <a:pt x="335" y="239"/>
                  </a:cubicBezTo>
                  <a:cubicBezTo>
                    <a:pt x="397" y="239"/>
                    <a:pt x="453" y="263"/>
                    <a:pt x="496" y="348"/>
                  </a:cubicBezTo>
                  <a:cubicBezTo>
                    <a:pt x="504" y="406"/>
                    <a:pt x="550" y="448"/>
                    <a:pt x="600" y="464"/>
                  </a:cubicBezTo>
                  <a:cubicBezTo>
                    <a:pt x="646" y="544"/>
                    <a:pt x="715" y="621"/>
                    <a:pt x="665" y="725"/>
                  </a:cubicBezTo>
                  <a:cubicBezTo>
                    <a:pt x="554" y="948"/>
                    <a:pt x="596" y="1163"/>
                    <a:pt x="696" y="1378"/>
                  </a:cubicBezTo>
                  <a:cubicBezTo>
                    <a:pt x="700" y="1379"/>
                    <a:pt x="704" y="1380"/>
                    <a:pt x="708" y="1380"/>
                  </a:cubicBezTo>
                  <a:cubicBezTo>
                    <a:pt x="729" y="1380"/>
                    <a:pt x="746" y="1362"/>
                    <a:pt x="750" y="1336"/>
                  </a:cubicBezTo>
                  <a:lnTo>
                    <a:pt x="750" y="1328"/>
                  </a:lnTo>
                  <a:lnTo>
                    <a:pt x="811" y="1351"/>
                  </a:lnTo>
                  <a:cubicBezTo>
                    <a:pt x="819" y="1317"/>
                    <a:pt x="823" y="1290"/>
                    <a:pt x="826" y="1259"/>
                  </a:cubicBezTo>
                  <a:cubicBezTo>
                    <a:pt x="984" y="1144"/>
                    <a:pt x="788" y="994"/>
                    <a:pt x="842" y="902"/>
                  </a:cubicBezTo>
                  <a:cubicBezTo>
                    <a:pt x="1022" y="575"/>
                    <a:pt x="838" y="398"/>
                    <a:pt x="607" y="229"/>
                  </a:cubicBezTo>
                  <a:lnTo>
                    <a:pt x="561" y="275"/>
                  </a:lnTo>
                  <a:cubicBezTo>
                    <a:pt x="561" y="264"/>
                    <a:pt x="557" y="260"/>
                    <a:pt x="557" y="249"/>
                  </a:cubicBezTo>
                  <a:cubicBezTo>
                    <a:pt x="569" y="237"/>
                    <a:pt x="588" y="229"/>
                    <a:pt x="607" y="229"/>
                  </a:cubicBezTo>
                  <a:cubicBezTo>
                    <a:pt x="527" y="78"/>
                    <a:pt x="477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389388" y="2239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334451" y="2128976"/>
              <a:ext cx="19201" cy="8468"/>
            </a:xfrm>
            <a:custGeom>
              <a:avLst/>
              <a:gdLst/>
              <a:ahLst/>
              <a:cxnLst/>
              <a:rect l="l" t="t" r="r" b="b"/>
              <a:pathLst>
                <a:path w="619" h="273" extrusionOk="0">
                  <a:moveTo>
                    <a:pt x="530" y="0"/>
                  </a:moveTo>
                  <a:cubicBezTo>
                    <a:pt x="515" y="0"/>
                    <a:pt x="496" y="0"/>
                    <a:pt x="480" y="4"/>
                  </a:cubicBezTo>
                  <a:cubicBezTo>
                    <a:pt x="428" y="33"/>
                    <a:pt x="371" y="37"/>
                    <a:pt x="312" y="37"/>
                  </a:cubicBezTo>
                  <a:cubicBezTo>
                    <a:pt x="290" y="37"/>
                    <a:pt x="269" y="36"/>
                    <a:pt x="248" y="36"/>
                  </a:cubicBezTo>
                  <a:cubicBezTo>
                    <a:pt x="162" y="36"/>
                    <a:pt x="75" y="44"/>
                    <a:pt x="0" y="123"/>
                  </a:cubicBezTo>
                  <a:cubicBezTo>
                    <a:pt x="91" y="234"/>
                    <a:pt x="193" y="273"/>
                    <a:pt x="302" y="273"/>
                  </a:cubicBezTo>
                  <a:cubicBezTo>
                    <a:pt x="378" y="273"/>
                    <a:pt x="457" y="254"/>
                    <a:pt x="538" y="227"/>
                  </a:cubicBezTo>
                  <a:cubicBezTo>
                    <a:pt x="577" y="200"/>
                    <a:pt x="607" y="158"/>
                    <a:pt x="611" y="108"/>
                  </a:cubicBezTo>
                  <a:cubicBezTo>
                    <a:pt x="619" y="58"/>
                    <a:pt x="584" y="8"/>
                    <a:pt x="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533507" y="2188534"/>
              <a:ext cx="19325" cy="18519"/>
            </a:xfrm>
            <a:custGeom>
              <a:avLst/>
              <a:gdLst/>
              <a:ahLst/>
              <a:cxnLst/>
              <a:rect l="l" t="t" r="r" b="b"/>
              <a:pathLst>
                <a:path w="623" h="597" extrusionOk="0">
                  <a:moveTo>
                    <a:pt x="109" y="1"/>
                  </a:moveTo>
                  <a:cubicBezTo>
                    <a:pt x="71" y="1"/>
                    <a:pt x="35" y="13"/>
                    <a:pt x="0" y="48"/>
                  </a:cubicBezTo>
                  <a:lnTo>
                    <a:pt x="400" y="559"/>
                  </a:lnTo>
                  <a:cubicBezTo>
                    <a:pt x="438" y="582"/>
                    <a:pt x="476" y="596"/>
                    <a:pt x="513" y="596"/>
                  </a:cubicBezTo>
                  <a:cubicBezTo>
                    <a:pt x="550" y="596"/>
                    <a:pt x="586" y="582"/>
                    <a:pt x="623" y="547"/>
                  </a:cubicBezTo>
                  <a:cubicBezTo>
                    <a:pt x="461" y="390"/>
                    <a:pt x="412" y="151"/>
                    <a:pt x="212" y="21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474848" y="2146905"/>
              <a:ext cx="25560" cy="37999"/>
            </a:xfrm>
            <a:custGeom>
              <a:avLst/>
              <a:gdLst/>
              <a:ahLst/>
              <a:cxnLst/>
              <a:rect l="l" t="t" r="r" b="b"/>
              <a:pathLst>
                <a:path w="824" h="1225" extrusionOk="0">
                  <a:moveTo>
                    <a:pt x="105" y="0"/>
                  </a:moveTo>
                  <a:cubicBezTo>
                    <a:pt x="75" y="0"/>
                    <a:pt x="33" y="20"/>
                    <a:pt x="1" y="25"/>
                  </a:cubicBezTo>
                  <a:cubicBezTo>
                    <a:pt x="8" y="72"/>
                    <a:pt x="5" y="122"/>
                    <a:pt x="28" y="156"/>
                  </a:cubicBezTo>
                  <a:cubicBezTo>
                    <a:pt x="74" y="206"/>
                    <a:pt x="120" y="245"/>
                    <a:pt x="178" y="283"/>
                  </a:cubicBezTo>
                  <a:lnTo>
                    <a:pt x="197" y="383"/>
                  </a:lnTo>
                  <a:cubicBezTo>
                    <a:pt x="181" y="425"/>
                    <a:pt x="208" y="479"/>
                    <a:pt x="254" y="502"/>
                  </a:cubicBezTo>
                  <a:lnTo>
                    <a:pt x="385" y="782"/>
                  </a:lnTo>
                  <a:cubicBezTo>
                    <a:pt x="439" y="944"/>
                    <a:pt x="485" y="1117"/>
                    <a:pt x="681" y="1224"/>
                  </a:cubicBezTo>
                  <a:cubicBezTo>
                    <a:pt x="773" y="998"/>
                    <a:pt x="823" y="809"/>
                    <a:pt x="589" y="671"/>
                  </a:cubicBezTo>
                  <a:lnTo>
                    <a:pt x="377" y="283"/>
                  </a:lnTo>
                  <a:cubicBezTo>
                    <a:pt x="350" y="141"/>
                    <a:pt x="239" y="75"/>
                    <a:pt x="128" y="6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780488" y="2428040"/>
              <a:ext cx="69888" cy="25778"/>
            </a:xfrm>
            <a:custGeom>
              <a:avLst/>
              <a:gdLst/>
              <a:ahLst/>
              <a:cxnLst/>
              <a:rect l="l" t="t" r="r" b="b"/>
              <a:pathLst>
                <a:path w="2253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3"/>
                  </a:cubicBezTo>
                  <a:cubicBezTo>
                    <a:pt x="1314" y="116"/>
                    <a:pt x="1030" y="0"/>
                    <a:pt x="838" y="216"/>
                  </a:cubicBezTo>
                  <a:cubicBezTo>
                    <a:pt x="826" y="235"/>
                    <a:pt x="815" y="258"/>
                    <a:pt x="811" y="281"/>
                  </a:cubicBezTo>
                  <a:cubicBezTo>
                    <a:pt x="788" y="277"/>
                    <a:pt x="765" y="275"/>
                    <a:pt x="743" y="275"/>
                  </a:cubicBezTo>
                  <a:cubicBezTo>
                    <a:pt x="570" y="275"/>
                    <a:pt x="449" y="402"/>
                    <a:pt x="319" y="508"/>
                  </a:cubicBezTo>
                  <a:lnTo>
                    <a:pt x="215" y="511"/>
                  </a:lnTo>
                  <a:cubicBezTo>
                    <a:pt x="166" y="511"/>
                    <a:pt x="119" y="546"/>
                    <a:pt x="108" y="596"/>
                  </a:cubicBezTo>
                  <a:cubicBezTo>
                    <a:pt x="89" y="638"/>
                    <a:pt x="62" y="680"/>
                    <a:pt x="27" y="715"/>
                  </a:cubicBezTo>
                  <a:lnTo>
                    <a:pt x="27" y="719"/>
                  </a:lnTo>
                  <a:cubicBezTo>
                    <a:pt x="20" y="719"/>
                    <a:pt x="8" y="730"/>
                    <a:pt x="4" y="746"/>
                  </a:cubicBezTo>
                  <a:cubicBezTo>
                    <a:pt x="0" y="765"/>
                    <a:pt x="8" y="784"/>
                    <a:pt x="39" y="800"/>
                  </a:cubicBezTo>
                  <a:lnTo>
                    <a:pt x="231" y="830"/>
                  </a:lnTo>
                  <a:lnTo>
                    <a:pt x="331" y="719"/>
                  </a:lnTo>
                  <a:lnTo>
                    <a:pt x="834" y="435"/>
                  </a:lnTo>
                  <a:lnTo>
                    <a:pt x="1019" y="388"/>
                  </a:lnTo>
                  <a:cubicBezTo>
                    <a:pt x="1218" y="304"/>
                    <a:pt x="1464" y="373"/>
                    <a:pt x="1637" y="196"/>
                  </a:cubicBezTo>
                  <a:lnTo>
                    <a:pt x="2125" y="335"/>
                  </a:lnTo>
                  <a:cubicBezTo>
                    <a:pt x="2141" y="392"/>
                    <a:pt x="2118" y="473"/>
                    <a:pt x="2214" y="473"/>
                  </a:cubicBezTo>
                  <a:cubicBezTo>
                    <a:pt x="2229" y="473"/>
                    <a:pt x="2252" y="396"/>
                    <a:pt x="2252" y="358"/>
                  </a:cubicBezTo>
                  <a:cubicBezTo>
                    <a:pt x="2241" y="300"/>
                    <a:pt x="2233" y="258"/>
                    <a:pt x="2217" y="212"/>
                  </a:cubicBezTo>
                  <a:cubicBezTo>
                    <a:pt x="2064" y="43"/>
                    <a:pt x="1875" y="22"/>
                    <a:pt x="1678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395002" y="2154009"/>
              <a:ext cx="31144" cy="30431"/>
            </a:xfrm>
            <a:custGeom>
              <a:avLst/>
              <a:gdLst/>
              <a:ahLst/>
              <a:cxnLst/>
              <a:rect l="l" t="t" r="r" b="b"/>
              <a:pathLst>
                <a:path w="1004" h="981" extrusionOk="0">
                  <a:moveTo>
                    <a:pt x="359" y="1"/>
                  </a:moveTo>
                  <a:cubicBezTo>
                    <a:pt x="204" y="1"/>
                    <a:pt x="24" y="63"/>
                    <a:pt x="4" y="142"/>
                  </a:cubicBezTo>
                  <a:cubicBezTo>
                    <a:pt x="0" y="173"/>
                    <a:pt x="62" y="215"/>
                    <a:pt x="96" y="254"/>
                  </a:cubicBezTo>
                  <a:cubicBezTo>
                    <a:pt x="123" y="327"/>
                    <a:pt x="177" y="384"/>
                    <a:pt x="165" y="484"/>
                  </a:cubicBezTo>
                  <a:cubicBezTo>
                    <a:pt x="130" y="848"/>
                    <a:pt x="149" y="955"/>
                    <a:pt x="377" y="955"/>
                  </a:cubicBezTo>
                  <a:cubicBezTo>
                    <a:pt x="445" y="955"/>
                    <a:pt x="532" y="945"/>
                    <a:pt x="642" y="930"/>
                  </a:cubicBezTo>
                  <a:cubicBezTo>
                    <a:pt x="702" y="959"/>
                    <a:pt x="758" y="981"/>
                    <a:pt x="809" y="981"/>
                  </a:cubicBezTo>
                  <a:cubicBezTo>
                    <a:pt x="872" y="981"/>
                    <a:pt x="928" y="947"/>
                    <a:pt x="972" y="853"/>
                  </a:cubicBezTo>
                  <a:cubicBezTo>
                    <a:pt x="1003" y="811"/>
                    <a:pt x="999" y="757"/>
                    <a:pt x="969" y="715"/>
                  </a:cubicBezTo>
                  <a:cubicBezTo>
                    <a:pt x="930" y="667"/>
                    <a:pt x="891" y="651"/>
                    <a:pt x="851" y="651"/>
                  </a:cubicBezTo>
                  <a:cubicBezTo>
                    <a:pt x="789" y="651"/>
                    <a:pt x="725" y="693"/>
                    <a:pt x="661" y="719"/>
                  </a:cubicBezTo>
                  <a:cubicBezTo>
                    <a:pt x="646" y="726"/>
                    <a:pt x="638" y="746"/>
                    <a:pt x="623" y="753"/>
                  </a:cubicBezTo>
                  <a:cubicBezTo>
                    <a:pt x="392" y="661"/>
                    <a:pt x="427" y="519"/>
                    <a:pt x="538" y="354"/>
                  </a:cubicBezTo>
                  <a:cubicBezTo>
                    <a:pt x="634" y="238"/>
                    <a:pt x="692" y="115"/>
                    <a:pt x="507" y="27"/>
                  </a:cubicBezTo>
                  <a:cubicBezTo>
                    <a:pt x="467" y="9"/>
                    <a:pt x="414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330636" y="2204665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320492" y="2189992"/>
              <a:ext cx="94797" cy="159288"/>
            </a:xfrm>
            <a:custGeom>
              <a:avLst/>
              <a:gdLst/>
              <a:ahLst/>
              <a:cxnLst/>
              <a:rect l="l" t="t" r="r" b="b"/>
              <a:pathLst>
                <a:path w="3056" h="5135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2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" y="250"/>
                    <a:pt x="47" y="496"/>
                    <a:pt x="189" y="712"/>
                  </a:cubicBezTo>
                  <a:cubicBezTo>
                    <a:pt x="296" y="977"/>
                    <a:pt x="270" y="1292"/>
                    <a:pt x="481" y="1526"/>
                  </a:cubicBezTo>
                  <a:lnTo>
                    <a:pt x="788" y="2245"/>
                  </a:lnTo>
                  <a:cubicBezTo>
                    <a:pt x="823" y="2560"/>
                    <a:pt x="1015" y="2817"/>
                    <a:pt x="1134" y="3102"/>
                  </a:cubicBezTo>
                  <a:lnTo>
                    <a:pt x="1296" y="3167"/>
                  </a:lnTo>
                  <a:cubicBezTo>
                    <a:pt x="1296" y="3355"/>
                    <a:pt x="1307" y="3544"/>
                    <a:pt x="1507" y="3643"/>
                  </a:cubicBezTo>
                  <a:cubicBezTo>
                    <a:pt x="1515" y="3774"/>
                    <a:pt x="1580" y="3889"/>
                    <a:pt x="1695" y="3955"/>
                  </a:cubicBezTo>
                  <a:cubicBezTo>
                    <a:pt x="1726" y="4081"/>
                    <a:pt x="1810" y="4181"/>
                    <a:pt x="1926" y="4235"/>
                  </a:cubicBezTo>
                  <a:cubicBezTo>
                    <a:pt x="1949" y="4331"/>
                    <a:pt x="2018" y="4412"/>
                    <a:pt x="2110" y="4450"/>
                  </a:cubicBezTo>
                  <a:cubicBezTo>
                    <a:pt x="2129" y="4470"/>
                    <a:pt x="2137" y="4496"/>
                    <a:pt x="2141" y="4527"/>
                  </a:cubicBezTo>
                  <a:cubicBezTo>
                    <a:pt x="2168" y="4531"/>
                    <a:pt x="2191" y="4543"/>
                    <a:pt x="2214" y="4550"/>
                  </a:cubicBezTo>
                  <a:cubicBezTo>
                    <a:pt x="2283" y="4666"/>
                    <a:pt x="2387" y="4746"/>
                    <a:pt x="2514" y="4781"/>
                  </a:cubicBezTo>
                  <a:cubicBezTo>
                    <a:pt x="2594" y="4892"/>
                    <a:pt x="2694" y="4985"/>
                    <a:pt x="2810" y="5050"/>
                  </a:cubicBezTo>
                  <a:cubicBezTo>
                    <a:pt x="2852" y="5073"/>
                    <a:pt x="2886" y="5107"/>
                    <a:pt x="2929" y="5127"/>
                  </a:cubicBezTo>
                  <a:lnTo>
                    <a:pt x="2975" y="5134"/>
                  </a:lnTo>
                  <a:lnTo>
                    <a:pt x="3017" y="5127"/>
                  </a:lnTo>
                  <a:cubicBezTo>
                    <a:pt x="3025" y="5127"/>
                    <a:pt x="3036" y="5115"/>
                    <a:pt x="3044" y="5096"/>
                  </a:cubicBezTo>
                  <a:cubicBezTo>
                    <a:pt x="3055" y="5081"/>
                    <a:pt x="3052" y="5058"/>
                    <a:pt x="3032" y="5034"/>
                  </a:cubicBezTo>
                  <a:cubicBezTo>
                    <a:pt x="2859" y="4911"/>
                    <a:pt x="2775" y="4677"/>
                    <a:pt x="2541" y="4608"/>
                  </a:cubicBezTo>
                  <a:cubicBezTo>
                    <a:pt x="2517" y="4496"/>
                    <a:pt x="2429" y="4454"/>
                    <a:pt x="2333" y="4427"/>
                  </a:cubicBezTo>
                  <a:lnTo>
                    <a:pt x="2237" y="4320"/>
                  </a:lnTo>
                  <a:cubicBezTo>
                    <a:pt x="2222" y="4197"/>
                    <a:pt x="2152" y="4089"/>
                    <a:pt x="2037" y="4035"/>
                  </a:cubicBezTo>
                  <a:cubicBezTo>
                    <a:pt x="1956" y="3816"/>
                    <a:pt x="1734" y="3713"/>
                    <a:pt x="1599" y="3536"/>
                  </a:cubicBezTo>
                  <a:cubicBezTo>
                    <a:pt x="1522" y="3267"/>
                    <a:pt x="1476" y="2979"/>
                    <a:pt x="1215" y="2813"/>
                  </a:cubicBezTo>
                  <a:cubicBezTo>
                    <a:pt x="1211" y="2783"/>
                    <a:pt x="1207" y="2760"/>
                    <a:pt x="1207" y="2729"/>
                  </a:cubicBezTo>
                  <a:cubicBezTo>
                    <a:pt x="1115" y="2648"/>
                    <a:pt x="1196" y="2510"/>
                    <a:pt x="1111" y="2421"/>
                  </a:cubicBezTo>
                  <a:cubicBezTo>
                    <a:pt x="1080" y="2299"/>
                    <a:pt x="1034" y="2183"/>
                    <a:pt x="919" y="2110"/>
                  </a:cubicBezTo>
                  <a:lnTo>
                    <a:pt x="804" y="1714"/>
                  </a:lnTo>
                  <a:cubicBezTo>
                    <a:pt x="738" y="1653"/>
                    <a:pt x="719" y="1557"/>
                    <a:pt x="642" y="1503"/>
                  </a:cubicBezTo>
                  <a:cubicBezTo>
                    <a:pt x="635" y="1499"/>
                    <a:pt x="631" y="1499"/>
                    <a:pt x="619" y="1499"/>
                  </a:cubicBezTo>
                  <a:lnTo>
                    <a:pt x="673" y="1434"/>
                  </a:lnTo>
                  <a:cubicBezTo>
                    <a:pt x="654" y="1407"/>
                    <a:pt x="635" y="1384"/>
                    <a:pt x="615" y="1365"/>
                  </a:cubicBezTo>
                  <a:cubicBezTo>
                    <a:pt x="619" y="1349"/>
                    <a:pt x="623" y="1330"/>
                    <a:pt x="631" y="1311"/>
                  </a:cubicBezTo>
                  <a:cubicBezTo>
                    <a:pt x="635" y="1273"/>
                    <a:pt x="619" y="1242"/>
                    <a:pt x="592" y="1215"/>
                  </a:cubicBezTo>
                  <a:cubicBezTo>
                    <a:pt x="496" y="1057"/>
                    <a:pt x="427" y="888"/>
                    <a:pt x="393" y="708"/>
                  </a:cubicBezTo>
                  <a:cubicBezTo>
                    <a:pt x="389" y="673"/>
                    <a:pt x="389" y="639"/>
                    <a:pt x="385" y="608"/>
                  </a:cubicBezTo>
                  <a:cubicBezTo>
                    <a:pt x="366" y="562"/>
                    <a:pt x="343" y="523"/>
                    <a:pt x="323" y="481"/>
                  </a:cubicBezTo>
                  <a:cubicBezTo>
                    <a:pt x="323" y="477"/>
                    <a:pt x="316" y="477"/>
                    <a:pt x="316" y="473"/>
                  </a:cubicBezTo>
                  <a:cubicBezTo>
                    <a:pt x="277" y="346"/>
                    <a:pt x="235" y="227"/>
                    <a:pt x="197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624085" y="2252466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0"/>
                  </a:moveTo>
                  <a:cubicBezTo>
                    <a:pt x="8" y="0"/>
                    <a:pt x="8" y="0"/>
                    <a:pt x="1" y="4"/>
                  </a:cubicBezTo>
                  <a:lnTo>
                    <a:pt x="1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624457" y="2252342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cubicBezTo>
                    <a:pt x="0" y="0"/>
                    <a:pt x="0" y="4"/>
                    <a:pt x="0" y="0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577369" y="2214436"/>
              <a:ext cx="46747" cy="40078"/>
            </a:xfrm>
            <a:custGeom>
              <a:avLst/>
              <a:gdLst/>
              <a:ahLst/>
              <a:cxnLst/>
              <a:rect l="l" t="t" r="r" b="b"/>
              <a:pathLst>
                <a:path w="1507" h="1292" extrusionOk="0">
                  <a:moveTo>
                    <a:pt x="107" y="1"/>
                  </a:moveTo>
                  <a:cubicBezTo>
                    <a:pt x="73" y="1"/>
                    <a:pt x="38" y="6"/>
                    <a:pt x="0" y="20"/>
                  </a:cubicBezTo>
                  <a:cubicBezTo>
                    <a:pt x="89" y="354"/>
                    <a:pt x="400" y="492"/>
                    <a:pt x="611" y="711"/>
                  </a:cubicBezTo>
                  <a:cubicBezTo>
                    <a:pt x="688" y="769"/>
                    <a:pt x="711" y="880"/>
                    <a:pt x="815" y="903"/>
                  </a:cubicBezTo>
                  <a:cubicBezTo>
                    <a:pt x="842" y="923"/>
                    <a:pt x="869" y="934"/>
                    <a:pt x="903" y="938"/>
                  </a:cubicBezTo>
                  <a:cubicBezTo>
                    <a:pt x="996" y="1069"/>
                    <a:pt x="1172" y="1103"/>
                    <a:pt x="1265" y="1242"/>
                  </a:cubicBezTo>
                  <a:cubicBezTo>
                    <a:pt x="1288" y="1278"/>
                    <a:pt x="1313" y="1291"/>
                    <a:pt x="1340" y="1291"/>
                  </a:cubicBezTo>
                  <a:cubicBezTo>
                    <a:pt x="1394" y="1291"/>
                    <a:pt x="1453" y="1239"/>
                    <a:pt x="1507" y="1226"/>
                  </a:cubicBezTo>
                  <a:cubicBezTo>
                    <a:pt x="1422" y="999"/>
                    <a:pt x="1142" y="988"/>
                    <a:pt x="1026" y="788"/>
                  </a:cubicBezTo>
                  <a:cubicBezTo>
                    <a:pt x="976" y="688"/>
                    <a:pt x="873" y="665"/>
                    <a:pt x="777" y="627"/>
                  </a:cubicBezTo>
                  <a:cubicBezTo>
                    <a:pt x="711" y="435"/>
                    <a:pt x="535" y="335"/>
                    <a:pt x="408" y="185"/>
                  </a:cubicBezTo>
                  <a:cubicBezTo>
                    <a:pt x="326" y="82"/>
                    <a:pt x="230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572716" y="2270861"/>
              <a:ext cx="26026" cy="39737"/>
            </a:xfrm>
            <a:custGeom>
              <a:avLst/>
              <a:gdLst/>
              <a:ahLst/>
              <a:cxnLst/>
              <a:rect l="l" t="t" r="r" b="b"/>
              <a:pathLst>
                <a:path w="839" h="1281" extrusionOk="0">
                  <a:moveTo>
                    <a:pt x="415" y="0"/>
                  </a:moveTo>
                  <a:cubicBezTo>
                    <a:pt x="275" y="0"/>
                    <a:pt x="143" y="69"/>
                    <a:pt x="1" y="160"/>
                  </a:cubicBezTo>
                  <a:cubicBezTo>
                    <a:pt x="74" y="219"/>
                    <a:pt x="145" y="235"/>
                    <a:pt x="213" y="235"/>
                  </a:cubicBezTo>
                  <a:cubicBezTo>
                    <a:pt x="296" y="235"/>
                    <a:pt x="377" y="210"/>
                    <a:pt x="458" y="210"/>
                  </a:cubicBezTo>
                  <a:cubicBezTo>
                    <a:pt x="481" y="229"/>
                    <a:pt x="504" y="237"/>
                    <a:pt x="535" y="237"/>
                  </a:cubicBezTo>
                  <a:cubicBezTo>
                    <a:pt x="535" y="268"/>
                    <a:pt x="542" y="295"/>
                    <a:pt x="562" y="322"/>
                  </a:cubicBezTo>
                  <a:cubicBezTo>
                    <a:pt x="558" y="556"/>
                    <a:pt x="573" y="794"/>
                    <a:pt x="439" y="1006"/>
                  </a:cubicBezTo>
                  <a:cubicBezTo>
                    <a:pt x="393" y="1079"/>
                    <a:pt x="235" y="1106"/>
                    <a:pt x="304" y="1213"/>
                  </a:cubicBezTo>
                  <a:cubicBezTo>
                    <a:pt x="335" y="1262"/>
                    <a:pt x="373" y="1280"/>
                    <a:pt x="413" y="1280"/>
                  </a:cubicBezTo>
                  <a:cubicBezTo>
                    <a:pt x="470" y="1280"/>
                    <a:pt x="532" y="1241"/>
                    <a:pt x="585" y="1198"/>
                  </a:cubicBezTo>
                  <a:cubicBezTo>
                    <a:pt x="604" y="1175"/>
                    <a:pt x="619" y="1148"/>
                    <a:pt x="631" y="1117"/>
                  </a:cubicBezTo>
                  <a:cubicBezTo>
                    <a:pt x="792" y="944"/>
                    <a:pt x="792" y="737"/>
                    <a:pt x="769" y="522"/>
                  </a:cubicBezTo>
                  <a:cubicBezTo>
                    <a:pt x="838" y="352"/>
                    <a:pt x="742" y="222"/>
                    <a:pt x="677" y="83"/>
                  </a:cubicBezTo>
                  <a:cubicBezTo>
                    <a:pt x="585" y="25"/>
                    <a:pt x="499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35173" y="1939909"/>
              <a:ext cx="51276" cy="188788"/>
            </a:xfrm>
            <a:custGeom>
              <a:avLst/>
              <a:gdLst/>
              <a:ahLst/>
              <a:cxnLst/>
              <a:rect l="l" t="t" r="r" b="b"/>
              <a:pathLst>
                <a:path w="1653" h="6086" extrusionOk="0">
                  <a:moveTo>
                    <a:pt x="73" y="1"/>
                  </a:moveTo>
                  <a:cubicBezTo>
                    <a:pt x="27" y="404"/>
                    <a:pt x="0" y="696"/>
                    <a:pt x="58" y="988"/>
                  </a:cubicBezTo>
                  <a:cubicBezTo>
                    <a:pt x="89" y="1154"/>
                    <a:pt x="127" y="1315"/>
                    <a:pt x="135" y="1484"/>
                  </a:cubicBezTo>
                  <a:cubicBezTo>
                    <a:pt x="165" y="1991"/>
                    <a:pt x="327" y="2456"/>
                    <a:pt x="534" y="2914"/>
                  </a:cubicBezTo>
                  <a:cubicBezTo>
                    <a:pt x="577" y="3179"/>
                    <a:pt x="627" y="3448"/>
                    <a:pt x="669" y="3713"/>
                  </a:cubicBezTo>
                  <a:cubicBezTo>
                    <a:pt x="661" y="3744"/>
                    <a:pt x="661" y="3774"/>
                    <a:pt x="661" y="3809"/>
                  </a:cubicBezTo>
                  <a:cubicBezTo>
                    <a:pt x="703" y="3874"/>
                    <a:pt x="692" y="3955"/>
                    <a:pt x="726" y="4024"/>
                  </a:cubicBezTo>
                  <a:cubicBezTo>
                    <a:pt x="934" y="4700"/>
                    <a:pt x="1180" y="5365"/>
                    <a:pt x="1468" y="6007"/>
                  </a:cubicBezTo>
                  <a:cubicBezTo>
                    <a:pt x="1487" y="6054"/>
                    <a:pt x="1531" y="6085"/>
                    <a:pt x="1577" y="6085"/>
                  </a:cubicBezTo>
                  <a:cubicBezTo>
                    <a:pt x="1588" y="6085"/>
                    <a:pt x="1599" y="6083"/>
                    <a:pt x="1610" y="6080"/>
                  </a:cubicBezTo>
                  <a:lnTo>
                    <a:pt x="1653" y="6038"/>
                  </a:lnTo>
                  <a:cubicBezTo>
                    <a:pt x="1633" y="5942"/>
                    <a:pt x="1645" y="5826"/>
                    <a:pt x="1595" y="5742"/>
                  </a:cubicBezTo>
                  <a:cubicBezTo>
                    <a:pt x="1280" y="5211"/>
                    <a:pt x="1088" y="4627"/>
                    <a:pt x="930" y="4032"/>
                  </a:cubicBezTo>
                  <a:cubicBezTo>
                    <a:pt x="896" y="3963"/>
                    <a:pt x="899" y="3878"/>
                    <a:pt x="857" y="3813"/>
                  </a:cubicBezTo>
                  <a:cubicBezTo>
                    <a:pt x="853" y="3751"/>
                    <a:pt x="842" y="3690"/>
                    <a:pt x="838" y="3624"/>
                  </a:cubicBezTo>
                  <a:cubicBezTo>
                    <a:pt x="834" y="3593"/>
                    <a:pt x="806" y="3578"/>
                    <a:pt x="778" y="3578"/>
                  </a:cubicBezTo>
                  <a:cubicBezTo>
                    <a:pt x="775" y="3578"/>
                    <a:pt x="772" y="3578"/>
                    <a:pt x="769" y="3578"/>
                  </a:cubicBezTo>
                  <a:cubicBezTo>
                    <a:pt x="799" y="3524"/>
                    <a:pt x="799" y="3463"/>
                    <a:pt x="765" y="3409"/>
                  </a:cubicBezTo>
                  <a:lnTo>
                    <a:pt x="757" y="3213"/>
                  </a:lnTo>
                  <a:cubicBezTo>
                    <a:pt x="838" y="3067"/>
                    <a:pt x="796" y="2971"/>
                    <a:pt x="653" y="2921"/>
                  </a:cubicBezTo>
                  <a:lnTo>
                    <a:pt x="661" y="2921"/>
                  </a:lnTo>
                  <a:cubicBezTo>
                    <a:pt x="688" y="2848"/>
                    <a:pt x="692" y="2767"/>
                    <a:pt x="680" y="2691"/>
                  </a:cubicBezTo>
                  <a:lnTo>
                    <a:pt x="680" y="2691"/>
                  </a:lnTo>
                  <a:cubicBezTo>
                    <a:pt x="688" y="2702"/>
                    <a:pt x="700" y="2714"/>
                    <a:pt x="707" y="2729"/>
                  </a:cubicBezTo>
                  <a:cubicBezTo>
                    <a:pt x="719" y="2733"/>
                    <a:pt x="726" y="2737"/>
                    <a:pt x="738" y="2737"/>
                  </a:cubicBezTo>
                  <a:cubicBezTo>
                    <a:pt x="700" y="2806"/>
                    <a:pt x="749" y="2856"/>
                    <a:pt x="799" y="2914"/>
                  </a:cubicBezTo>
                  <a:cubicBezTo>
                    <a:pt x="819" y="2925"/>
                    <a:pt x="838" y="2933"/>
                    <a:pt x="857" y="2933"/>
                  </a:cubicBezTo>
                  <a:lnTo>
                    <a:pt x="857" y="2998"/>
                  </a:lnTo>
                  <a:cubicBezTo>
                    <a:pt x="838" y="3029"/>
                    <a:pt x="826" y="3063"/>
                    <a:pt x="819" y="3098"/>
                  </a:cubicBezTo>
                  <a:cubicBezTo>
                    <a:pt x="815" y="3098"/>
                    <a:pt x="807" y="3113"/>
                    <a:pt x="807" y="3140"/>
                  </a:cubicBezTo>
                  <a:cubicBezTo>
                    <a:pt x="807" y="3171"/>
                    <a:pt x="819" y="3194"/>
                    <a:pt x="838" y="3213"/>
                  </a:cubicBezTo>
                  <a:lnTo>
                    <a:pt x="842" y="3217"/>
                  </a:lnTo>
                  <a:cubicBezTo>
                    <a:pt x="880" y="3240"/>
                    <a:pt x="911" y="3275"/>
                    <a:pt x="922" y="3317"/>
                  </a:cubicBezTo>
                  <a:lnTo>
                    <a:pt x="938" y="3336"/>
                  </a:lnTo>
                  <a:lnTo>
                    <a:pt x="1149" y="3313"/>
                  </a:lnTo>
                  <a:cubicBezTo>
                    <a:pt x="1130" y="3156"/>
                    <a:pt x="1038" y="3029"/>
                    <a:pt x="957" y="2906"/>
                  </a:cubicBezTo>
                  <a:lnTo>
                    <a:pt x="915" y="2710"/>
                  </a:lnTo>
                  <a:cubicBezTo>
                    <a:pt x="784" y="2349"/>
                    <a:pt x="673" y="1987"/>
                    <a:pt x="634" y="1603"/>
                  </a:cubicBezTo>
                  <a:cubicBezTo>
                    <a:pt x="573" y="1626"/>
                    <a:pt x="511" y="1661"/>
                    <a:pt x="454" y="1699"/>
                  </a:cubicBezTo>
                  <a:cubicBezTo>
                    <a:pt x="423" y="1519"/>
                    <a:pt x="384" y="1334"/>
                    <a:pt x="250" y="1180"/>
                  </a:cubicBezTo>
                  <a:cubicBezTo>
                    <a:pt x="231" y="1104"/>
                    <a:pt x="212" y="1027"/>
                    <a:pt x="135" y="988"/>
                  </a:cubicBezTo>
                  <a:cubicBezTo>
                    <a:pt x="162" y="658"/>
                    <a:pt x="135" y="327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703775" y="2373662"/>
              <a:ext cx="37286" cy="57418"/>
            </a:xfrm>
            <a:custGeom>
              <a:avLst/>
              <a:gdLst/>
              <a:ahLst/>
              <a:cxnLst/>
              <a:rect l="l" t="t" r="r" b="b"/>
              <a:pathLst>
                <a:path w="1202" h="1851" extrusionOk="0">
                  <a:moveTo>
                    <a:pt x="1044" y="0"/>
                  </a:moveTo>
                  <a:cubicBezTo>
                    <a:pt x="995" y="0"/>
                    <a:pt x="966" y="51"/>
                    <a:pt x="959" y="147"/>
                  </a:cubicBezTo>
                  <a:cubicBezTo>
                    <a:pt x="948" y="243"/>
                    <a:pt x="1059" y="378"/>
                    <a:pt x="848" y="401"/>
                  </a:cubicBezTo>
                  <a:cubicBezTo>
                    <a:pt x="660" y="420"/>
                    <a:pt x="613" y="520"/>
                    <a:pt x="779" y="643"/>
                  </a:cubicBezTo>
                  <a:cubicBezTo>
                    <a:pt x="971" y="781"/>
                    <a:pt x="967" y="916"/>
                    <a:pt x="832" y="1092"/>
                  </a:cubicBezTo>
                  <a:cubicBezTo>
                    <a:pt x="752" y="1196"/>
                    <a:pt x="713" y="1331"/>
                    <a:pt x="660" y="1450"/>
                  </a:cubicBezTo>
                  <a:cubicBezTo>
                    <a:pt x="590" y="1642"/>
                    <a:pt x="402" y="1588"/>
                    <a:pt x="256" y="1627"/>
                  </a:cubicBezTo>
                  <a:cubicBezTo>
                    <a:pt x="214" y="1620"/>
                    <a:pt x="164" y="1608"/>
                    <a:pt x="120" y="1608"/>
                  </a:cubicBezTo>
                  <a:cubicBezTo>
                    <a:pt x="57" y="1608"/>
                    <a:pt x="5" y="1633"/>
                    <a:pt x="2" y="1738"/>
                  </a:cubicBezTo>
                  <a:cubicBezTo>
                    <a:pt x="0" y="1829"/>
                    <a:pt x="51" y="1851"/>
                    <a:pt x="112" y="1851"/>
                  </a:cubicBezTo>
                  <a:cubicBezTo>
                    <a:pt x="146" y="1851"/>
                    <a:pt x="184" y="1843"/>
                    <a:pt x="218" y="1838"/>
                  </a:cubicBezTo>
                  <a:cubicBezTo>
                    <a:pt x="283" y="1819"/>
                    <a:pt x="337" y="1796"/>
                    <a:pt x="391" y="1761"/>
                  </a:cubicBezTo>
                  <a:cubicBezTo>
                    <a:pt x="461" y="1778"/>
                    <a:pt x="536" y="1805"/>
                    <a:pt x="603" y="1805"/>
                  </a:cubicBezTo>
                  <a:cubicBezTo>
                    <a:pt x="674" y="1805"/>
                    <a:pt x="737" y="1774"/>
                    <a:pt x="779" y="1665"/>
                  </a:cubicBezTo>
                  <a:cubicBezTo>
                    <a:pt x="836" y="1657"/>
                    <a:pt x="882" y="1607"/>
                    <a:pt x="886" y="1550"/>
                  </a:cubicBezTo>
                  <a:cubicBezTo>
                    <a:pt x="913" y="1527"/>
                    <a:pt x="932" y="1492"/>
                    <a:pt x="940" y="1454"/>
                  </a:cubicBezTo>
                  <a:cubicBezTo>
                    <a:pt x="1159" y="1012"/>
                    <a:pt x="1201" y="543"/>
                    <a:pt x="1163" y="63"/>
                  </a:cubicBezTo>
                  <a:cubicBezTo>
                    <a:pt x="1115" y="21"/>
                    <a:pt x="1076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577369" y="2214777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0" y="9"/>
                  </a:lnTo>
                  <a:lnTo>
                    <a:pt x="8" y="9"/>
                  </a:lnTo>
                  <a:lnTo>
                    <a:pt x="8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427294" y="2026703"/>
              <a:ext cx="14207" cy="41039"/>
            </a:xfrm>
            <a:custGeom>
              <a:avLst/>
              <a:gdLst/>
              <a:ahLst/>
              <a:cxnLst/>
              <a:rect l="l" t="t" r="r" b="b"/>
              <a:pathLst>
                <a:path w="458" h="1323" extrusionOk="0">
                  <a:moveTo>
                    <a:pt x="197" y="0"/>
                  </a:moveTo>
                  <a:lnTo>
                    <a:pt x="197" y="0"/>
                  </a:lnTo>
                  <a:cubicBezTo>
                    <a:pt x="1" y="142"/>
                    <a:pt x="81" y="338"/>
                    <a:pt x="93" y="515"/>
                  </a:cubicBezTo>
                  <a:cubicBezTo>
                    <a:pt x="89" y="554"/>
                    <a:pt x="77" y="588"/>
                    <a:pt x="74" y="627"/>
                  </a:cubicBezTo>
                  <a:cubicBezTo>
                    <a:pt x="131" y="800"/>
                    <a:pt x="170" y="980"/>
                    <a:pt x="289" y="1126"/>
                  </a:cubicBezTo>
                  <a:cubicBezTo>
                    <a:pt x="304" y="1203"/>
                    <a:pt x="270" y="1307"/>
                    <a:pt x="393" y="1322"/>
                  </a:cubicBezTo>
                  <a:lnTo>
                    <a:pt x="393" y="1122"/>
                  </a:lnTo>
                  <a:cubicBezTo>
                    <a:pt x="458" y="876"/>
                    <a:pt x="181" y="742"/>
                    <a:pt x="189" y="515"/>
                  </a:cubicBezTo>
                  <a:cubicBezTo>
                    <a:pt x="197" y="342"/>
                    <a:pt x="258" y="173"/>
                    <a:pt x="1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20944" y="2174637"/>
              <a:ext cx="12129" cy="11850"/>
            </a:xfrm>
            <a:custGeom>
              <a:avLst/>
              <a:gdLst/>
              <a:ahLst/>
              <a:cxnLst/>
              <a:rect l="l" t="t" r="r" b="b"/>
              <a:pathLst>
                <a:path w="391" h="382" extrusionOk="0">
                  <a:moveTo>
                    <a:pt x="135" y="1"/>
                  </a:moveTo>
                  <a:cubicBezTo>
                    <a:pt x="37" y="1"/>
                    <a:pt x="0" y="70"/>
                    <a:pt x="13" y="184"/>
                  </a:cubicBezTo>
                  <a:cubicBezTo>
                    <a:pt x="98" y="227"/>
                    <a:pt x="167" y="296"/>
                    <a:pt x="213" y="380"/>
                  </a:cubicBezTo>
                  <a:cubicBezTo>
                    <a:pt x="223" y="381"/>
                    <a:pt x="232" y="381"/>
                    <a:pt x="241" y="381"/>
                  </a:cubicBezTo>
                  <a:cubicBezTo>
                    <a:pt x="391" y="381"/>
                    <a:pt x="364" y="290"/>
                    <a:pt x="309" y="188"/>
                  </a:cubicBezTo>
                  <a:lnTo>
                    <a:pt x="194" y="8"/>
                  </a:lnTo>
                  <a:cubicBezTo>
                    <a:pt x="172" y="3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517873" y="2312056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17" y="0"/>
                  </a:moveTo>
                  <a:cubicBezTo>
                    <a:pt x="513" y="0"/>
                    <a:pt x="509" y="0"/>
                    <a:pt x="504" y="0"/>
                  </a:cubicBezTo>
                  <a:cubicBezTo>
                    <a:pt x="281" y="43"/>
                    <a:pt x="305" y="273"/>
                    <a:pt x="205" y="408"/>
                  </a:cubicBezTo>
                  <a:cubicBezTo>
                    <a:pt x="147" y="481"/>
                    <a:pt x="24" y="500"/>
                    <a:pt x="5" y="611"/>
                  </a:cubicBezTo>
                  <a:cubicBezTo>
                    <a:pt x="16" y="631"/>
                    <a:pt x="16" y="654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2"/>
                  </a:cubicBezTo>
                  <a:lnTo>
                    <a:pt x="600" y="100"/>
                  </a:lnTo>
                  <a:cubicBezTo>
                    <a:pt x="611" y="28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488093" y="2330885"/>
              <a:ext cx="41257" cy="47678"/>
            </a:xfrm>
            <a:custGeom>
              <a:avLst/>
              <a:gdLst/>
              <a:ahLst/>
              <a:cxnLst/>
              <a:rect l="l" t="t" r="r" b="b"/>
              <a:pathLst>
                <a:path w="1330" h="1537" extrusionOk="0">
                  <a:moveTo>
                    <a:pt x="965" y="1"/>
                  </a:moveTo>
                  <a:cubicBezTo>
                    <a:pt x="888" y="158"/>
                    <a:pt x="638" y="162"/>
                    <a:pt x="630" y="385"/>
                  </a:cubicBezTo>
                  <a:cubicBezTo>
                    <a:pt x="465" y="519"/>
                    <a:pt x="254" y="627"/>
                    <a:pt x="423" y="892"/>
                  </a:cubicBezTo>
                  <a:cubicBezTo>
                    <a:pt x="131" y="992"/>
                    <a:pt x="0" y="1196"/>
                    <a:pt x="43" y="1507"/>
                  </a:cubicBezTo>
                  <a:cubicBezTo>
                    <a:pt x="60" y="1526"/>
                    <a:pt x="82" y="1536"/>
                    <a:pt x="104" y="1536"/>
                  </a:cubicBezTo>
                  <a:cubicBezTo>
                    <a:pt x="122" y="1536"/>
                    <a:pt x="139" y="1530"/>
                    <a:pt x="154" y="1518"/>
                  </a:cubicBezTo>
                  <a:lnTo>
                    <a:pt x="158" y="1511"/>
                  </a:lnTo>
                  <a:cubicBezTo>
                    <a:pt x="312" y="1326"/>
                    <a:pt x="385" y="1080"/>
                    <a:pt x="569" y="911"/>
                  </a:cubicBezTo>
                  <a:cubicBezTo>
                    <a:pt x="667" y="942"/>
                    <a:pt x="736" y="1056"/>
                    <a:pt x="845" y="1056"/>
                  </a:cubicBezTo>
                  <a:cubicBezTo>
                    <a:pt x="873" y="1056"/>
                    <a:pt x="904" y="1048"/>
                    <a:pt x="938" y="1030"/>
                  </a:cubicBezTo>
                  <a:cubicBezTo>
                    <a:pt x="972" y="1088"/>
                    <a:pt x="1011" y="1146"/>
                    <a:pt x="1042" y="1200"/>
                  </a:cubicBezTo>
                  <a:cubicBezTo>
                    <a:pt x="1060" y="1226"/>
                    <a:pt x="1089" y="1241"/>
                    <a:pt x="1118" y="1241"/>
                  </a:cubicBezTo>
                  <a:cubicBezTo>
                    <a:pt x="1131" y="1241"/>
                    <a:pt x="1145" y="1238"/>
                    <a:pt x="1157" y="1230"/>
                  </a:cubicBezTo>
                  <a:lnTo>
                    <a:pt x="1172" y="1215"/>
                  </a:lnTo>
                  <a:cubicBezTo>
                    <a:pt x="1280" y="1088"/>
                    <a:pt x="1330" y="954"/>
                    <a:pt x="1153" y="834"/>
                  </a:cubicBezTo>
                  <a:lnTo>
                    <a:pt x="976" y="788"/>
                  </a:lnTo>
                  <a:cubicBezTo>
                    <a:pt x="711" y="723"/>
                    <a:pt x="715" y="589"/>
                    <a:pt x="869" y="412"/>
                  </a:cubicBezTo>
                  <a:cubicBezTo>
                    <a:pt x="992" y="320"/>
                    <a:pt x="953" y="181"/>
                    <a:pt x="961" y="6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60215" y="2310660"/>
              <a:ext cx="8437" cy="9430"/>
            </a:xfrm>
            <a:custGeom>
              <a:avLst/>
              <a:gdLst/>
              <a:ahLst/>
              <a:cxnLst/>
              <a:rect l="l" t="t" r="r" b="b"/>
              <a:pathLst>
                <a:path w="272" h="304" extrusionOk="0">
                  <a:moveTo>
                    <a:pt x="189" y="0"/>
                  </a:moveTo>
                  <a:cubicBezTo>
                    <a:pt x="149" y="0"/>
                    <a:pt x="98" y="37"/>
                    <a:pt x="54" y="49"/>
                  </a:cubicBezTo>
                  <a:cubicBezTo>
                    <a:pt x="50" y="145"/>
                    <a:pt x="0" y="276"/>
                    <a:pt x="115" y="299"/>
                  </a:cubicBezTo>
                  <a:cubicBezTo>
                    <a:pt x="128" y="302"/>
                    <a:pt x="140" y="304"/>
                    <a:pt x="151" y="304"/>
                  </a:cubicBezTo>
                  <a:cubicBezTo>
                    <a:pt x="245" y="304"/>
                    <a:pt x="271" y="193"/>
                    <a:pt x="258" y="103"/>
                  </a:cubicBezTo>
                  <a:cubicBezTo>
                    <a:pt x="247" y="24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484278" y="2127301"/>
              <a:ext cx="37565" cy="44266"/>
            </a:xfrm>
            <a:custGeom>
              <a:avLst/>
              <a:gdLst/>
              <a:ahLst/>
              <a:cxnLst/>
              <a:rect l="l" t="t" r="r" b="b"/>
              <a:pathLst>
                <a:path w="1211" h="1427" extrusionOk="0">
                  <a:moveTo>
                    <a:pt x="77" y="0"/>
                  </a:moveTo>
                  <a:cubicBezTo>
                    <a:pt x="0" y="100"/>
                    <a:pt x="12" y="204"/>
                    <a:pt x="70" y="304"/>
                  </a:cubicBezTo>
                  <a:lnTo>
                    <a:pt x="281" y="496"/>
                  </a:lnTo>
                  <a:cubicBezTo>
                    <a:pt x="300" y="511"/>
                    <a:pt x="327" y="519"/>
                    <a:pt x="354" y="519"/>
                  </a:cubicBezTo>
                  <a:cubicBezTo>
                    <a:pt x="369" y="684"/>
                    <a:pt x="538" y="761"/>
                    <a:pt x="584" y="903"/>
                  </a:cubicBezTo>
                  <a:cubicBezTo>
                    <a:pt x="642" y="961"/>
                    <a:pt x="615" y="1069"/>
                    <a:pt x="704" y="1111"/>
                  </a:cubicBezTo>
                  <a:cubicBezTo>
                    <a:pt x="800" y="1211"/>
                    <a:pt x="930" y="1284"/>
                    <a:pt x="976" y="1426"/>
                  </a:cubicBezTo>
                  <a:cubicBezTo>
                    <a:pt x="995" y="1426"/>
                    <a:pt x="1014" y="1427"/>
                    <a:pt x="1032" y="1427"/>
                  </a:cubicBezTo>
                  <a:cubicBezTo>
                    <a:pt x="1096" y="1427"/>
                    <a:pt x="1157" y="1420"/>
                    <a:pt x="1211" y="1357"/>
                  </a:cubicBezTo>
                  <a:cubicBezTo>
                    <a:pt x="896" y="1134"/>
                    <a:pt x="773" y="754"/>
                    <a:pt x="492" y="500"/>
                  </a:cubicBezTo>
                  <a:cubicBezTo>
                    <a:pt x="470" y="415"/>
                    <a:pt x="412" y="401"/>
                    <a:pt x="347" y="401"/>
                  </a:cubicBezTo>
                  <a:cubicBezTo>
                    <a:pt x="324" y="401"/>
                    <a:pt x="300" y="403"/>
                    <a:pt x="277" y="404"/>
                  </a:cubicBezTo>
                  <a:cubicBezTo>
                    <a:pt x="277" y="235"/>
                    <a:pt x="273" y="7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486418" y="2127177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890764" y="2384488"/>
              <a:ext cx="12160" cy="5708"/>
            </a:xfrm>
            <a:custGeom>
              <a:avLst/>
              <a:gdLst/>
              <a:ahLst/>
              <a:cxnLst/>
              <a:rect l="l" t="t" r="r" b="b"/>
              <a:pathLst>
                <a:path w="392" h="184" extrusionOk="0">
                  <a:moveTo>
                    <a:pt x="152" y="1"/>
                  </a:moveTo>
                  <a:cubicBezTo>
                    <a:pt x="106" y="1"/>
                    <a:pt x="58" y="25"/>
                    <a:pt x="4" y="90"/>
                  </a:cubicBezTo>
                  <a:cubicBezTo>
                    <a:pt x="0" y="148"/>
                    <a:pt x="19" y="182"/>
                    <a:pt x="66" y="182"/>
                  </a:cubicBezTo>
                  <a:cubicBezTo>
                    <a:pt x="75" y="182"/>
                    <a:pt x="85" y="181"/>
                    <a:pt x="96" y="179"/>
                  </a:cubicBezTo>
                  <a:cubicBezTo>
                    <a:pt x="100" y="178"/>
                    <a:pt x="105" y="178"/>
                    <a:pt x="109" y="178"/>
                  </a:cubicBezTo>
                  <a:cubicBezTo>
                    <a:pt x="146" y="178"/>
                    <a:pt x="184" y="184"/>
                    <a:pt x="224" y="184"/>
                  </a:cubicBezTo>
                  <a:cubicBezTo>
                    <a:pt x="276" y="184"/>
                    <a:pt x="332" y="174"/>
                    <a:pt x="392" y="129"/>
                  </a:cubicBezTo>
                  <a:cubicBezTo>
                    <a:pt x="306" y="75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534685" y="2359610"/>
              <a:ext cx="8872" cy="18023"/>
            </a:xfrm>
            <a:custGeom>
              <a:avLst/>
              <a:gdLst/>
              <a:ahLst/>
              <a:cxnLst/>
              <a:rect l="l" t="t" r="r" b="b"/>
              <a:pathLst>
                <a:path w="286" h="581" extrusionOk="0">
                  <a:moveTo>
                    <a:pt x="162" y="1"/>
                  </a:moveTo>
                  <a:cubicBezTo>
                    <a:pt x="1" y="85"/>
                    <a:pt x="78" y="247"/>
                    <a:pt x="51" y="373"/>
                  </a:cubicBezTo>
                  <a:lnTo>
                    <a:pt x="70" y="581"/>
                  </a:lnTo>
                  <a:cubicBezTo>
                    <a:pt x="166" y="554"/>
                    <a:pt x="174" y="469"/>
                    <a:pt x="189" y="393"/>
                  </a:cubicBezTo>
                  <a:cubicBezTo>
                    <a:pt x="227" y="258"/>
                    <a:pt x="285" y="120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787281" y="2465698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1"/>
                  </a:moveTo>
                  <a:lnTo>
                    <a:pt x="4" y="293"/>
                  </a:lnTo>
                  <a:cubicBezTo>
                    <a:pt x="178" y="326"/>
                    <a:pt x="340" y="406"/>
                    <a:pt x="519" y="406"/>
                  </a:cubicBezTo>
                  <a:cubicBezTo>
                    <a:pt x="545" y="406"/>
                    <a:pt x="572" y="404"/>
                    <a:pt x="600" y="400"/>
                  </a:cubicBezTo>
                  <a:lnTo>
                    <a:pt x="1107" y="389"/>
                  </a:lnTo>
                  <a:cubicBezTo>
                    <a:pt x="1268" y="385"/>
                    <a:pt x="1418" y="362"/>
                    <a:pt x="1514" y="170"/>
                  </a:cubicBezTo>
                  <a:cubicBezTo>
                    <a:pt x="1497" y="167"/>
                    <a:pt x="1481" y="166"/>
                    <a:pt x="1466" y="166"/>
                  </a:cubicBezTo>
                  <a:cubicBezTo>
                    <a:pt x="1322" y="166"/>
                    <a:pt x="1233" y="268"/>
                    <a:pt x="1115" y="289"/>
                  </a:cubicBezTo>
                  <a:cubicBezTo>
                    <a:pt x="1061" y="252"/>
                    <a:pt x="1003" y="243"/>
                    <a:pt x="944" y="243"/>
                  </a:cubicBezTo>
                  <a:cubicBezTo>
                    <a:pt x="881" y="243"/>
                    <a:pt x="817" y="253"/>
                    <a:pt x="753" y="253"/>
                  </a:cubicBezTo>
                  <a:cubicBezTo>
                    <a:pt x="701" y="253"/>
                    <a:pt x="649" y="246"/>
                    <a:pt x="600" y="2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584503" y="2327535"/>
              <a:ext cx="6948" cy="5584"/>
            </a:xfrm>
            <a:custGeom>
              <a:avLst/>
              <a:gdLst/>
              <a:ahLst/>
              <a:cxnLst/>
              <a:rect l="l" t="t" r="r" b="b"/>
              <a:pathLst>
                <a:path w="224" h="180" extrusionOk="0">
                  <a:moveTo>
                    <a:pt x="109" y="0"/>
                  </a:moveTo>
                  <a:cubicBezTo>
                    <a:pt x="57" y="0"/>
                    <a:pt x="8" y="37"/>
                    <a:pt x="1" y="93"/>
                  </a:cubicBezTo>
                  <a:lnTo>
                    <a:pt x="1" y="109"/>
                  </a:lnTo>
                  <a:cubicBezTo>
                    <a:pt x="7" y="149"/>
                    <a:pt x="31" y="179"/>
                    <a:pt x="66" y="179"/>
                  </a:cubicBezTo>
                  <a:cubicBezTo>
                    <a:pt x="75" y="179"/>
                    <a:pt x="84" y="178"/>
                    <a:pt x="93" y="174"/>
                  </a:cubicBezTo>
                  <a:cubicBezTo>
                    <a:pt x="135" y="159"/>
                    <a:pt x="170" y="128"/>
                    <a:pt x="193" y="89"/>
                  </a:cubicBezTo>
                  <a:cubicBezTo>
                    <a:pt x="224" y="32"/>
                    <a:pt x="170" y="1"/>
                    <a:pt x="124" y="1"/>
                  </a:cubicBezTo>
                  <a:cubicBezTo>
                    <a:pt x="119" y="0"/>
                    <a:pt x="114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306937" y="2131954"/>
              <a:ext cx="7259" cy="10764"/>
            </a:xfrm>
            <a:custGeom>
              <a:avLst/>
              <a:gdLst/>
              <a:ahLst/>
              <a:cxnLst/>
              <a:rect l="l" t="t" r="r" b="b"/>
              <a:pathLst>
                <a:path w="234" h="347" extrusionOk="0">
                  <a:moveTo>
                    <a:pt x="53" y="0"/>
                  </a:moveTo>
                  <a:lnTo>
                    <a:pt x="53" y="0"/>
                  </a:lnTo>
                  <a:cubicBezTo>
                    <a:pt x="34" y="194"/>
                    <a:pt x="0" y="346"/>
                    <a:pt x="218" y="346"/>
                  </a:cubicBezTo>
                  <a:cubicBezTo>
                    <a:pt x="221" y="346"/>
                    <a:pt x="223" y="346"/>
                    <a:pt x="226" y="346"/>
                  </a:cubicBezTo>
                  <a:cubicBezTo>
                    <a:pt x="234" y="315"/>
                    <a:pt x="234" y="288"/>
                    <a:pt x="230" y="258"/>
                  </a:cubicBezTo>
                  <a:cubicBezTo>
                    <a:pt x="176" y="181"/>
                    <a:pt x="130" y="112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629948" y="2410699"/>
              <a:ext cx="32788" cy="11043"/>
            </a:xfrm>
            <a:custGeom>
              <a:avLst/>
              <a:gdLst/>
              <a:ahLst/>
              <a:cxnLst/>
              <a:rect l="l" t="t" r="r" b="b"/>
              <a:pathLst>
                <a:path w="1057" h="356" extrusionOk="0">
                  <a:moveTo>
                    <a:pt x="210" y="1"/>
                  </a:moveTo>
                  <a:cubicBezTo>
                    <a:pt x="141" y="1"/>
                    <a:pt x="95" y="74"/>
                    <a:pt x="62" y="144"/>
                  </a:cubicBezTo>
                  <a:cubicBezTo>
                    <a:pt x="0" y="290"/>
                    <a:pt x="135" y="321"/>
                    <a:pt x="223" y="333"/>
                  </a:cubicBezTo>
                  <a:cubicBezTo>
                    <a:pt x="373" y="349"/>
                    <a:pt x="523" y="355"/>
                    <a:pt x="673" y="355"/>
                  </a:cubicBezTo>
                  <a:cubicBezTo>
                    <a:pt x="738" y="355"/>
                    <a:pt x="803" y="354"/>
                    <a:pt x="868" y="352"/>
                  </a:cubicBezTo>
                  <a:cubicBezTo>
                    <a:pt x="1057" y="340"/>
                    <a:pt x="1057" y="202"/>
                    <a:pt x="1030" y="64"/>
                  </a:cubicBezTo>
                  <a:lnTo>
                    <a:pt x="1030" y="64"/>
                  </a:lnTo>
                  <a:lnTo>
                    <a:pt x="419" y="71"/>
                  </a:lnTo>
                  <a:cubicBezTo>
                    <a:pt x="388" y="64"/>
                    <a:pt x="357" y="60"/>
                    <a:pt x="327" y="60"/>
                  </a:cubicBezTo>
                  <a:cubicBezTo>
                    <a:pt x="282" y="17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622193" y="2252591"/>
              <a:ext cx="263918" cy="138287"/>
            </a:xfrm>
            <a:custGeom>
              <a:avLst/>
              <a:gdLst/>
              <a:ahLst/>
              <a:cxnLst/>
              <a:rect l="l" t="t" r="r" b="b"/>
              <a:pathLst>
                <a:path w="8508" h="4458" extrusionOk="0">
                  <a:moveTo>
                    <a:pt x="1484" y="1218"/>
                  </a:moveTo>
                  <a:lnTo>
                    <a:pt x="1472" y="1249"/>
                  </a:lnTo>
                  <a:lnTo>
                    <a:pt x="1460" y="1249"/>
                  </a:lnTo>
                  <a:cubicBezTo>
                    <a:pt x="1464" y="1245"/>
                    <a:pt x="1476" y="1226"/>
                    <a:pt x="1484" y="1218"/>
                  </a:cubicBezTo>
                  <a:close/>
                  <a:moveTo>
                    <a:pt x="6779" y="3858"/>
                  </a:moveTo>
                  <a:cubicBezTo>
                    <a:pt x="6802" y="3893"/>
                    <a:pt x="6825" y="3927"/>
                    <a:pt x="6844" y="3966"/>
                  </a:cubicBezTo>
                  <a:cubicBezTo>
                    <a:pt x="6856" y="3977"/>
                    <a:pt x="6859" y="3992"/>
                    <a:pt x="6863" y="4008"/>
                  </a:cubicBezTo>
                  <a:cubicBezTo>
                    <a:pt x="6844" y="3992"/>
                    <a:pt x="6821" y="3973"/>
                    <a:pt x="6798" y="3958"/>
                  </a:cubicBezTo>
                  <a:lnTo>
                    <a:pt x="6683" y="3893"/>
                  </a:lnTo>
                  <a:cubicBezTo>
                    <a:pt x="6713" y="3889"/>
                    <a:pt x="6748" y="3873"/>
                    <a:pt x="6779" y="3858"/>
                  </a:cubicBezTo>
                  <a:close/>
                  <a:moveTo>
                    <a:pt x="77" y="0"/>
                  </a:moveTo>
                  <a:cubicBezTo>
                    <a:pt x="81" y="35"/>
                    <a:pt x="81" y="65"/>
                    <a:pt x="85" y="96"/>
                  </a:cubicBezTo>
                  <a:cubicBezTo>
                    <a:pt x="19" y="227"/>
                    <a:pt x="0" y="342"/>
                    <a:pt x="177" y="396"/>
                  </a:cubicBezTo>
                  <a:lnTo>
                    <a:pt x="181" y="400"/>
                  </a:lnTo>
                  <a:lnTo>
                    <a:pt x="208" y="377"/>
                  </a:lnTo>
                  <a:lnTo>
                    <a:pt x="212" y="377"/>
                  </a:lnTo>
                  <a:lnTo>
                    <a:pt x="189" y="403"/>
                  </a:lnTo>
                  <a:cubicBezTo>
                    <a:pt x="231" y="526"/>
                    <a:pt x="342" y="611"/>
                    <a:pt x="465" y="626"/>
                  </a:cubicBezTo>
                  <a:lnTo>
                    <a:pt x="469" y="626"/>
                  </a:lnTo>
                  <a:lnTo>
                    <a:pt x="573" y="730"/>
                  </a:lnTo>
                  <a:cubicBezTo>
                    <a:pt x="692" y="876"/>
                    <a:pt x="811" y="1022"/>
                    <a:pt x="988" y="1111"/>
                  </a:cubicBezTo>
                  <a:cubicBezTo>
                    <a:pt x="1026" y="1187"/>
                    <a:pt x="1095" y="1245"/>
                    <a:pt x="1180" y="1260"/>
                  </a:cubicBezTo>
                  <a:lnTo>
                    <a:pt x="1276" y="1326"/>
                  </a:lnTo>
                  <a:lnTo>
                    <a:pt x="1557" y="1533"/>
                  </a:lnTo>
                  <a:cubicBezTo>
                    <a:pt x="1572" y="1591"/>
                    <a:pt x="1614" y="1633"/>
                    <a:pt x="1676" y="1645"/>
                  </a:cubicBezTo>
                  <a:cubicBezTo>
                    <a:pt x="1756" y="1691"/>
                    <a:pt x="1841" y="1745"/>
                    <a:pt x="1925" y="1787"/>
                  </a:cubicBezTo>
                  <a:cubicBezTo>
                    <a:pt x="2294" y="1979"/>
                    <a:pt x="2579" y="2321"/>
                    <a:pt x="3001" y="2432"/>
                  </a:cubicBezTo>
                  <a:cubicBezTo>
                    <a:pt x="3351" y="2648"/>
                    <a:pt x="3728" y="2813"/>
                    <a:pt x="4127" y="2920"/>
                  </a:cubicBezTo>
                  <a:cubicBezTo>
                    <a:pt x="4339" y="3036"/>
                    <a:pt x="4569" y="3124"/>
                    <a:pt x="4804" y="3170"/>
                  </a:cubicBezTo>
                  <a:cubicBezTo>
                    <a:pt x="4804" y="3197"/>
                    <a:pt x="4811" y="3220"/>
                    <a:pt x="4827" y="3239"/>
                  </a:cubicBezTo>
                  <a:lnTo>
                    <a:pt x="4976" y="3224"/>
                  </a:lnTo>
                  <a:cubicBezTo>
                    <a:pt x="4976" y="3239"/>
                    <a:pt x="4980" y="3255"/>
                    <a:pt x="4980" y="3262"/>
                  </a:cubicBezTo>
                  <a:cubicBezTo>
                    <a:pt x="5038" y="3412"/>
                    <a:pt x="5165" y="3524"/>
                    <a:pt x="5318" y="3554"/>
                  </a:cubicBezTo>
                  <a:cubicBezTo>
                    <a:pt x="5501" y="3584"/>
                    <a:pt x="5679" y="3677"/>
                    <a:pt x="5867" y="3677"/>
                  </a:cubicBezTo>
                  <a:cubicBezTo>
                    <a:pt x="5924" y="3677"/>
                    <a:pt x="5982" y="3668"/>
                    <a:pt x="6041" y="3647"/>
                  </a:cubicBezTo>
                  <a:cubicBezTo>
                    <a:pt x="6060" y="3697"/>
                    <a:pt x="6099" y="3735"/>
                    <a:pt x="6145" y="3762"/>
                  </a:cubicBezTo>
                  <a:cubicBezTo>
                    <a:pt x="6091" y="3777"/>
                    <a:pt x="6037" y="3785"/>
                    <a:pt x="5983" y="3797"/>
                  </a:cubicBezTo>
                  <a:cubicBezTo>
                    <a:pt x="5941" y="3766"/>
                    <a:pt x="5895" y="3747"/>
                    <a:pt x="5841" y="3747"/>
                  </a:cubicBezTo>
                  <a:cubicBezTo>
                    <a:pt x="5803" y="3747"/>
                    <a:pt x="5764" y="3758"/>
                    <a:pt x="5730" y="3766"/>
                  </a:cubicBezTo>
                  <a:cubicBezTo>
                    <a:pt x="5668" y="3754"/>
                    <a:pt x="5599" y="3747"/>
                    <a:pt x="5541" y="3735"/>
                  </a:cubicBezTo>
                  <a:cubicBezTo>
                    <a:pt x="5476" y="3608"/>
                    <a:pt x="5345" y="3647"/>
                    <a:pt x="5242" y="3624"/>
                  </a:cubicBezTo>
                  <a:cubicBezTo>
                    <a:pt x="5242" y="3601"/>
                    <a:pt x="5242" y="3570"/>
                    <a:pt x="5230" y="3547"/>
                  </a:cubicBezTo>
                  <a:cubicBezTo>
                    <a:pt x="5134" y="3581"/>
                    <a:pt x="5138" y="3650"/>
                    <a:pt x="5157" y="3727"/>
                  </a:cubicBezTo>
                  <a:lnTo>
                    <a:pt x="5245" y="3727"/>
                  </a:lnTo>
                  <a:lnTo>
                    <a:pt x="5549" y="3739"/>
                  </a:lnTo>
                  <a:cubicBezTo>
                    <a:pt x="5561" y="3785"/>
                    <a:pt x="5595" y="3820"/>
                    <a:pt x="5645" y="3835"/>
                  </a:cubicBezTo>
                  <a:cubicBezTo>
                    <a:pt x="5645" y="3870"/>
                    <a:pt x="5637" y="3900"/>
                    <a:pt x="5637" y="3939"/>
                  </a:cubicBezTo>
                  <a:cubicBezTo>
                    <a:pt x="5668" y="3954"/>
                    <a:pt x="5703" y="3958"/>
                    <a:pt x="5733" y="3958"/>
                  </a:cubicBezTo>
                  <a:cubicBezTo>
                    <a:pt x="6129" y="4131"/>
                    <a:pt x="6556" y="4196"/>
                    <a:pt x="6975" y="4265"/>
                  </a:cubicBezTo>
                  <a:cubicBezTo>
                    <a:pt x="6998" y="4261"/>
                    <a:pt x="7017" y="4261"/>
                    <a:pt x="7040" y="4261"/>
                  </a:cubicBezTo>
                  <a:cubicBezTo>
                    <a:pt x="7040" y="4292"/>
                    <a:pt x="7055" y="4319"/>
                    <a:pt x="7075" y="4338"/>
                  </a:cubicBezTo>
                  <a:cubicBezTo>
                    <a:pt x="7152" y="4437"/>
                    <a:pt x="7252" y="4447"/>
                    <a:pt x="7352" y="4447"/>
                  </a:cubicBezTo>
                  <a:cubicBezTo>
                    <a:pt x="7378" y="4447"/>
                    <a:pt x="7404" y="4446"/>
                    <a:pt x="7430" y="4446"/>
                  </a:cubicBezTo>
                  <a:cubicBezTo>
                    <a:pt x="7473" y="4446"/>
                    <a:pt x="7515" y="4448"/>
                    <a:pt x="7555" y="4457"/>
                  </a:cubicBezTo>
                  <a:cubicBezTo>
                    <a:pt x="7647" y="4427"/>
                    <a:pt x="7770" y="4415"/>
                    <a:pt x="7651" y="4273"/>
                  </a:cubicBezTo>
                  <a:cubicBezTo>
                    <a:pt x="7597" y="4208"/>
                    <a:pt x="7570" y="4127"/>
                    <a:pt x="7566" y="4042"/>
                  </a:cubicBezTo>
                  <a:lnTo>
                    <a:pt x="7670" y="4031"/>
                  </a:lnTo>
                  <a:cubicBezTo>
                    <a:pt x="7682" y="4081"/>
                    <a:pt x="7724" y="4119"/>
                    <a:pt x="7778" y="4119"/>
                  </a:cubicBezTo>
                  <a:cubicBezTo>
                    <a:pt x="7805" y="4131"/>
                    <a:pt x="7835" y="4142"/>
                    <a:pt x="7866" y="4146"/>
                  </a:cubicBezTo>
                  <a:lnTo>
                    <a:pt x="8270" y="4350"/>
                  </a:lnTo>
                  <a:lnTo>
                    <a:pt x="8270" y="4350"/>
                  </a:lnTo>
                  <a:lnTo>
                    <a:pt x="8266" y="4334"/>
                  </a:lnTo>
                  <a:cubicBezTo>
                    <a:pt x="8274" y="4333"/>
                    <a:pt x="8283" y="4332"/>
                    <a:pt x="8292" y="4332"/>
                  </a:cubicBezTo>
                  <a:cubicBezTo>
                    <a:pt x="8332" y="4332"/>
                    <a:pt x="8378" y="4344"/>
                    <a:pt x="8418" y="4344"/>
                  </a:cubicBezTo>
                  <a:cubicBezTo>
                    <a:pt x="8465" y="4344"/>
                    <a:pt x="8502" y="4328"/>
                    <a:pt x="8508" y="4258"/>
                  </a:cubicBezTo>
                  <a:cubicBezTo>
                    <a:pt x="8496" y="4156"/>
                    <a:pt x="8404" y="4141"/>
                    <a:pt x="8314" y="4141"/>
                  </a:cubicBezTo>
                  <a:cubicBezTo>
                    <a:pt x="8293" y="4141"/>
                    <a:pt x="8271" y="4142"/>
                    <a:pt x="8250" y="4142"/>
                  </a:cubicBezTo>
                  <a:cubicBezTo>
                    <a:pt x="8196" y="4102"/>
                    <a:pt x="8148" y="4047"/>
                    <a:pt x="8078" y="4047"/>
                  </a:cubicBezTo>
                  <a:cubicBezTo>
                    <a:pt x="8068" y="4047"/>
                    <a:pt x="8058" y="4048"/>
                    <a:pt x="8047" y="4050"/>
                  </a:cubicBezTo>
                  <a:cubicBezTo>
                    <a:pt x="7946" y="4004"/>
                    <a:pt x="7853" y="3939"/>
                    <a:pt x="7744" y="3939"/>
                  </a:cubicBezTo>
                  <a:cubicBezTo>
                    <a:pt x="7715" y="3939"/>
                    <a:pt x="7686" y="3944"/>
                    <a:pt x="7655" y="3954"/>
                  </a:cubicBezTo>
                  <a:lnTo>
                    <a:pt x="7551" y="3935"/>
                  </a:lnTo>
                  <a:cubicBezTo>
                    <a:pt x="7512" y="3872"/>
                    <a:pt x="7441" y="3834"/>
                    <a:pt x="7365" y="3834"/>
                  </a:cubicBezTo>
                  <a:cubicBezTo>
                    <a:pt x="7358" y="3834"/>
                    <a:pt x="7351" y="3834"/>
                    <a:pt x="7344" y="3835"/>
                  </a:cubicBezTo>
                  <a:cubicBezTo>
                    <a:pt x="7290" y="3762"/>
                    <a:pt x="7221" y="3758"/>
                    <a:pt x="7136" y="3758"/>
                  </a:cubicBezTo>
                  <a:cubicBezTo>
                    <a:pt x="7010" y="3741"/>
                    <a:pt x="6907" y="3644"/>
                    <a:pt x="6773" y="3644"/>
                  </a:cubicBezTo>
                  <a:cubicBezTo>
                    <a:pt x="6760" y="3644"/>
                    <a:pt x="6746" y="3645"/>
                    <a:pt x="6733" y="3647"/>
                  </a:cubicBezTo>
                  <a:cubicBezTo>
                    <a:pt x="6611" y="3640"/>
                    <a:pt x="6510" y="3541"/>
                    <a:pt x="6388" y="3541"/>
                  </a:cubicBezTo>
                  <a:cubicBezTo>
                    <a:pt x="6371" y="3541"/>
                    <a:pt x="6354" y="3543"/>
                    <a:pt x="6337" y="3547"/>
                  </a:cubicBezTo>
                  <a:cubicBezTo>
                    <a:pt x="6249" y="3492"/>
                    <a:pt x="6165" y="3427"/>
                    <a:pt x="6055" y="3427"/>
                  </a:cubicBezTo>
                  <a:cubicBezTo>
                    <a:pt x="6049" y="3427"/>
                    <a:pt x="6043" y="3427"/>
                    <a:pt x="6037" y="3428"/>
                  </a:cubicBezTo>
                  <a:cubicBezTo>
                    <a:pt x="5695" y="3293"/>
                    <a:pt x="5368" y="3128"/>
                    <a:pt x="5011" y="3043"/>
                  </a:cubicBezTo>
                  <a:cubicBezTo>
                    <a:pt x="4988" y="3027"/>
                    <a:pt x="4964" y="3016"/>
                    <a:pt x="4938" y="3016"/>
                  </a:cubicBezTo>
                  <a:cubicBezTo>
                    <a:pt x="4934" y="3016"/>
                    <a:pt x="4930" y="3016"/>
                    <a:pt x="4927" y="3016"/>
                  </a:cubicBezTo>
                  <a:cubicBezTo>
                    <a:pt x="4792" y="2859"/>
                    <a:pt x="4608" y="2840"/>
                    <a:pt x="4415" y="2820"/>
                  </a:cubicBezTo>
                  <a:lnTo>
                    <a:pt x="3205" y="2321"/>
                  </a:lnTo>
                  <a:lnTo>
                    <a:pt x="2283" y="1741"/>
                  </a:lnTo>
                  <a:cubicBezTo>
                    <a:pt x="2271" y="1721"/>
                    <a:pt x="2249" y="1711"/>
                    <a:pt x="2227" y="1711"/>
                  </a:cubicBezTo>
                  <a:cubicBezTo>
                    <a:pt x="2215" y="1711"/>
                    <a:pt x="2202" y="1714"/>
                    <a:pt x="2191" y="1721"/>
                  </a:cubicBezTo>
                  <a:cubicBezTo>
                    <a:pt x="2114" y="1664"/>
                    <a:pt x="2091" y="1552"/>
                    <a:pt x="1979" y="1533"/>
                  </a:cubicBezTo>
                  <a:lnTo>
                    <a:pt x="1795" y="1510"/>
                  </a:lnTo>
                  <a:lnTo>
                    <a:pt x="1484" y="1210"/>
                  </a:lnTo>
                  <a:cubicBezTo>
                    <a:pt x="1268" y="915"/>
                    <a:pt x="880" y="818"/>
                    <a:pt x="673" y="511"/>
                  </a:cubicBezTo>
                  <a:cubicBezTo>
                    <a:pt x="637" y="456"/>
                    <a:pt x="601" y="414"/>
                    <a:pt x="560" y="414"/>
                  </a:cubicBezTo>
                  <a:cubicBezTo>
                    <a:pt x="531" y="414"/>
                    <a:pt x="499" y="437"/>
                    <a:pt x="465" y="492"/>
                  </a:cubicBezTo>
                  <a:lnTo>
                    <a:pt x="465" y="488"/>
                  </a:lnTo>
                  <a:cubicBezTo>
                    <a:pt x="342" y="380"/>
                    <a:pt x="404" y="134"/>
                    <a:pt x="181" y="96"/>
                  </a:cubicBezTo>
                  <a:cubicBezTo>
                    <a:pt x="177" y="46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664628" y="2406171"/>
              <a:ext cx="6638" cy="7228"/>
            </a:xfrm>
            <a:custGeom>
              <a:avLst/>
              <a:gdLst/>
              <a:ahLst/>
              <a:cxnLst/>
              <a:rect l="l" t="t" r="r" b="b"/>
              <a:pathLst>
                <a:path w="214" h="233" extrusionOk="0">
                  <a:moveTo>
                    <a:pt x="178" y="1"/>
                  </a:moveTo>
                  <a:cubicBezTo>
                    <a:pt x="52" y="1"/>
                    <a:pt x="15" y="92"/>
                    <a:pt x="0" y="210"/>
                  </a:cubicBezTo>
                  <a:cubicBezTo>
                    <a:pt x="43" y="226"/>
                    <a:pt x="76" y="233"/>
                    <a:pt x="102" y="233"/>
                  </a:cubicBezTo>
                  <a:cubicBezTo>
                    <a:pt x="213" y="233"/>
                    <a:pt x="195" y="105"/>
                    <a:pt x="208" y="2"/>
                  </a:cubicBezTo>
                  <a:cubicBezTo>
                    <a:pt x="197" y="1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515019" y="2293351"/>
              <a:ext cx="12439" cy="9399"/>
            </a:xfrm>
            <a:custGeom>
              <a:avLst/>
              <a:gdLst/>
              <a:ahLst/>
              <a:cxnLst/>
              <a:rect l="l" t="t" r="r" b="b"/>
              <a:pathLst>
                <a:path w="401" h="303" extrusionOk="0">
                  <a:moveTo>
                    <a:pt x="185" y="0"/>
                  </a:moveTo>
                  <a:lnTo>
                    <a:pt x="185" y="0"/>
                  </a:lnTo>
                  <a:cubicBezTo>
                    <a:pt x="189" y="27"/>
                    <a:pt x="185" y="58"/>
                    <a:pt x="170" y="85"/>
                  </a:cubicBezTo>
                  <a:cubicBezTo>
                    <a:pt x="97" y="123"/>
                    <a:pt x="1" y="196"/>
                    <a:pt x="55" y="258"/>
                  </a:cubicBezTo>
                  <a:cubicBezTo>
                    <a:pt x="81" y="289"/>
                    <a:pt x="113" y="302"/>
                    <a:pt x="147" y="302"/>
                  </a:cubicBezTo>
                  <a:cubicBezTo>
                    <a:pt x="199" y="302"/>
                    <a:pt x="256" y="269"/>
                    <a:pt x="300" y="219"/>
                  </a:cubicBezTo>
                  <a:lnTo>
                    <a:pt x="400" y="10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428256" y="2301540"/>
              <a:ext cx="5149" cy="6142"/>
            </a:xfrm>
            <a:custGeom>
              <a:avLst/>
              <a:gdLst/>
              <a:ahLst/>
              <a:cxnLst/>
              <a:rect l="l" t="t" r="r" b="b"/>
              <a:pathLst>
                <a:path w="166" h="198" extrusionOk="0">
                  <a:moveTo>
                    <a:pt x="77" y="0"/>
                  </a:moveTo>
                  <a:cubicBezTo>
                    <a:pt x="45" y="0"/>
                    <a:pt x="16" y="21"/>
                    <a:pt x="4" y="51"/>
                  </a:cubicBezTo>
                  <a:cubicBezTo>
                    <a:pt x="0" y="63"/>
                    <a:pt x="0" y="70"/>
                    <a:pt x="0" y="74"/>
                  </a:cubicBezTo>
                  <a:cubicBezTo>
                    <a:pt x="4" y="124"/>
                    <a:pt x="31" y="163"/>
                    <a:pt x="69" y="186"/>
                  </a:cubicBezTo>
                  <a:cubicBezTo>
                    <a:pt x="84" y="194"/>
                    <a:pt x="96" y="198"/>
                    <a:pt x="106" y="198"/>
                  </a:cubicBezTo>
                  <a:cubicBezTo>
                    <a:pt x="142" y="198"/>
                    <a:pt x="150" y="149"/>
                    <a:pt x="166" y="101"/>
                  </a:cubicBezTo>
                  <a:cubicBezTo>
                    <a:pt x="154" y="74"/>
                    <a:pt x="139" y="13"/>
                    <a:pt x="104" y="5"/>
                  </a:cubicBezTo>
                  <a:cubicBezTo>
                    <a:pt x="95" y="2"/>
                    <a:pt x="86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551250" y="2397640"/>
              <a:ext cx="4095" cy="4374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59" y="0"/>
                  </a:moveTo>
                  <a:cubicBezTo>
                    <a:pt x="39" y="0"/>
                    <a:pt x="20" y="27"/>
                    <a:pt x="1" y="47"/>
                  </a:cubicBezTo>
                  <a:cubicBezTo>
                    <a:pt x="16" y="77"/>
                    <a:pt x="32" y="100"/>
                    <a:pt x="51" y="123"/>
                  </a:cubicBezTo>
                  <a:cubicBezTo>
                    <a:pt x="63" y="135"/>
                    <a:pt x="74" y="141"/>
                    <a:pt x="85" y="141"/>
                  </a:cubicBezTo>
                  <a:cubicBezTo>
                    <a:pt x="102" y="141"/>
                    <a:pt x="115" y="126"/>
                    <a:pt x="120" y="100"/>
                  </a:cubicBezTo>
                  <a:cubicBezTo>
                    <a:pt x="132" y="58"/>
                    <a:pt x="116" y="4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628862" y="2354988"/>
              <a:ext cx="139962" cy="139218"/>
            </a:xfrm>
            <a:custGeom>
              <a:avLst/>
              <a:gdLst/>
              <a:ahLst/>
              <a:cxnLst/>
              <a:rect l="l" t="t" r="r" b="b"/>
              <a:pathLst>
                <a:path w="4512" h="4488" extrusionOk="0">
                  <a:moveTo>
                    <a:pt x="3878" y="1"/>
                  </a:moveTo>
                  <a:cubicBezTo>
                    <a:pt x="3863" y="1"/>
                    <a:pt x="3848" y="2"/>
                    <a:pt x="3832" y="4"/>
                  </a:cubicBezTo>
                  <a:cubicBezTo>
                    <a:pt x="3981" y="134"/>
                    <a:pt x="3939" y="396"/>
                    <a:pt x="4166" y="461"/>
                  </a:cubicBezTo>
                  <a:cubicBezTo>
                    <a:pt x="4181" y="688"/>
                    <a:pt x="4189" y="914"/>
                    <a:pt x="4200" y="1137"/>
                  </a:cubicBezTo>
                  <a:lnTo>
                    <a:pt x="4181" y="1322"/>
                  </a:lnTo>
                  <a:cubicBezTo>
                    <a:pt x="4112" y="1379"/>
                    <a:pt x="4097" y="1456"/>
                    <a:pt x="4104" y="1537"/>
                  </a:cubicBezTo>
                  <a:cubicBezTo>
                    <a:pt x="4097" y="1606"/>
                    <a:pt x="4089" y="1671"/>
                    <a:pt x="4085" y="1741"/>
                  </a:cubicBezTo>
                  <a:cubicBezTo>
                    <a:pt x="3885" y="1764"/>
                    <a:pt x="3893" y="1902"/>
                    <a:pt x="3901" y="2048"/>
                  </a:cubicBezTo>
                  <a:cubicBezTo>
                    <a:pt x="3866" y="2136"/>
                    <a:pt x="3820" y="2225"/>
                    <a:pt x="3762" y="2302"/>
                  </a:cubicBezTo>
                  <a:cubicBezTo>
                    <a:pt x="3463" y="2743"/>
                    <a:pt x="3013" y="3032"/>
                    <a:pt x="2675" y="3431"/>
                  </a:cubicBezTo>
                  <a:lnTo>
                    <a:pt x="2579" y="3470"/>
                  </a:lnTo>
                  <a:cubicBezTo>
                    <a:pt x="2574" y="3469"/>
                    <a:pt x="2569" y="3469"/>
                    <a:pt x="2563" y="3469"/>
                  </a:cubicBezTo>
                  <a:cubicBezTo>
                    <a:pt x="2518" y="3469"/>
                    <a:pt x="2473" y="3498"/>
                    <a:pt x="2456" y="3539"/>
                  </a:cubicBezTo>
                  <a:lnTo>
                    <a:pt x="2579" y="3470"/>
                  </a:lnTo>
                  <a:lnTo>
                    <a:pt x="2579" y="3470"/>
                  </a:lnTo>
                  <a:cubicBezTo>
                    <a:pt x="2548" y="3500"/>
                    <a:pt x="2502" y="3527"/>
                    <a:pt x="2456" y="3539"/>
                  </a:cubicBezTo>
                  <a:cubicBezTo>
                    <a:pt x="2379" y="3554"/>
                    <a:pt x="2306" y="3577"/>
                    <a:pt x="2283" y="3666"/>
                  </a:cubicBezTo>
                  <a:cubicBezTo>
                    <a:pt x="2125" y="3769"/>
                    <a:pt x="1906" y="3804"/>
                    <a:pt x="1845" y="4019"/>
                  </a:cubicBezTo>
                  <a:cubicBezTo>
                    <a:pt x="1476" y="4019"/>
                    <a:pt x="1176" y="4227"/>
                    <a:pt x="861" y="4365"/>
                  </a:cubicBezTo>
                  <a:cubicBezTo>
                    <a:pt x="785" y="4330"/>
                    <a:pt x="707" y="4306"/>
                    <a:pt x="629" y="4306"/>
                  </a:cubicBezTo>
                  <a:cubicBezTo>
                    <a:pt x="569" y="4306"/>
                    <a:pt x="508" y="4320"/>
                    <a:pt x="446" y="4354"/>
                  </a:cubicBezTo>
                  <a:cubicBezTo>
                    <a:pt x="393" y="4320"/>
                    <a:pt x="342" y="4304"/>
                    <a:pt x="288" y="4304"/>
                  </a:cubicBezTo>
                  <a:cubicBezTo>
                    <a:pt x="206" y="4304"/>
                    <a:pt x="117" y="4341"/>
                    <a:pt x="0" y="4411"/>
                  </a:cubicBezTo>
                  <a:cubicBezTo>
                    <a:pt x="148" y="4443"/>
                    <a:pt x="254" y="4470"/>
                    <a:pt x="348" y="4470"/>
                  </a:cubicBezTo>
                  <a:cubicBezTo>
                    <a:pt x="389" y="4470"/>
                    <a:pt x="427" y="4465"/>
                    <a:pt x="465" y="4453"/>
                  </a:cubicBezTo>
                  <a:cubicBezTo>
                    <a:pt x="496" y="4461"/>
                    <a:pt x="523" y="4469"/>
                    <a:pt x="554" y="4476"/>
                  </a:cubicBezTo>
                  <a:lnTo>
                    <a:pt x="838" y="4430"/>
                  </a:lnTo>
                  <a:cubicBezTo>
                    <a:pt x="838" y="4450"/>
                    <a:pt x="842" y="4461"/>
                    <a:pt x="854" y="4476"/>
                  </a:cubicBezTo>
                  <a:cubicBezTo>
                    <a:pt x="869" y="4484"/>
                    <a:pt x="884" y="4488"/>
                    <a:pt x="900" y="4488"/>
                  </a:cubicBezTo>
                  <a:cubicBezTo>
                    <a:pt x="924" y="4488"/>
                    <a:pt x="948" y="4478"/>
                    <a:pt x="969" y="4457"/>
                  </a:cubicBezTo>
                  <a:cubicBezTo>
                    <a:pt x="1020" y="4465"/>
                    <a:pt x="1070" y="4468"/>
                    <a:pt x="1118" y="4468"/>
                  </a:cubicBezTo>
                  <a:cubicBezTo>
                    <a:pt x="1404" y="4468"/>
                    <a:pt x="1652" y="4347"/>
                    <a:pt x="1876" y="4150"/>
                  </a:cubicBezTo>
                  <a:cubicBezTo>
                    <a:pt x="2148" y="4127"/>
                    <a:pt x="2279" y="3877"/>
                    <a:pt x="2487" y="3746"/>
                  </a:cubicBezTo>
                  <a:lnTo>
                    <a:pt x="2683" y="3631"/>
                  </a:lnTo>
                  <a:cubicBezTo>
                    <a:pt x="3048" y="3435"/>
                    <a:pt x="3355" y="3162"/>
                    <a:pt x="3639" y="2866"/>
                  </a:cubicBezTo>
                  <a:cubicBezTo>
                    <a:pt x="3839" y="2659"/>
                    <a:pt x="4062" y="2448"/>
                    <a:pt x="4108" y="2132"/>
                  </a:cubicBezTo>
                  <a:cubicBezTo>
                    <a:pt x="4177" y="2090"/>
                    <a:pt x="4197" y="2017"/>
                    <a:pt x="4216" y="1944"/>
                  </a:cubicBezTo>
                  <a:cubicBezTo>
                    <a:pt x="4320" y="1860"/>
                    <a:pt x="4289" y="1737"/>
                    <a:pt x="4289" y="1621"/>
                  </a:cubicBezTo>
                  <a:cubicBezTo>
                    <a:pt x="4312" y="1598"/>
                    <a:pt x="4316" y="1571"/>
                    <a:pt x="4316" y="1545"/>
                  </a:cubicBezTo>
                  <a:cubicBezTo>
                    <a:pt x="4400" y="1456"/>
                    <a:pt x="4416" y="1341"/>
                    <a:pt x="4396" y="1218"/>
                  </a:cubicBezTo>
                  <a:cubicBezTo>
                    <a:pt x="4393" y="1187"/>
                    <a:pt x="4385" y="1156"/>
                    <a:pt x="4381" y="1122"/>
                  </a:cubicBezTo>
                  <a:cubicBezTo>
                    <a:pt x="4385" y="1057"/>
                    <a:pt x="4396" y="987"/>
                    <a:pt x="4400" y="918"/>
                  </a:cubicBezTo>
                  <a:cubicBezTo>
                    <a:pt x="4435" y="876"/>
                    <a:pt x="4512" y="803"/>
                    <a:pt x="4412" y="726"/>
                  </a:cubicBezTo>
                  <a:cubicBezTo>
                    <a:pt x="4373" y="595"/>
                    <a:pt x="4431" y="442"/>
                    <a:pt x="4289" y="342"/>
                  </a:cubicBezTo>
                  <a:cubicBezTo>
                    <a:pt x="4170" y="212"/>
                    <a:pt x="4102" y="1"/>
                    <a:pt x="3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8047" y="1977598"/>
              <a:ext cx="4436" cy="6638"/>
            </a:xfrm>
            <a:custGeom>
              <a:avLst/>
              <a:gdLst/>
              <a:ahLst/>
              <a:cxnLst/>
              <a:rect l="l" t="t" r="r" b="b"/>
              <a:pathLst>
                <a:path w="143" h="214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77"/>
                    <a:pt x="0" y="173"/>
                    <a:pt x="77" y="211"/>
                  </a:cubicBezTo>
                  <a:cubicBezTo>
                    <a:pt x="80" y="213"/>
                    <a:pt x="84" y="214"/>
                    <a:pt x="87" y="214"/>
                  </a:cubicBezTo>
                  <a:cubicBezTo>
                    <a:pt x="121" y="214"/>
                    <a:pt x="128" y="119"/>
                    <a:pt x="142" y="7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320616" y="2179507"/>
              <a:ext cx="3598" cy="7290"/>
            </a:xfrm>
            <a:custGeom>
              <a:avLst/>
              <a:gdLst/>
              <a:ahLst/>
              <a:cxnLst/>
              <a:rect l="l" t="t" r="r" b="b"/>
              <a:pathLst>
                <a:path w="116" h="235" extrusionOk="0">
                  <a:moveTo>
                    <a:pt x="0" y="0"/>
                  </a:moveTo>
                  <a:cubicBezTo>
                    <a:pt x="0" y="97"/>
                    <a:pt x="0" y="193"/>
                    <a:pt x="116" y="235"/>
                  </a:cubicBezTo>
                  <a:cubicBezTo>
                    <a:pt x="100" y="143"/>
                    <a:pt x="93" y="5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554972" y="2212296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0" y="0"/>
                  </a:moveTo>
                  <a:cubicBezTo>
                    <a:pt x="69" y="31"/>
                    <a:pt x="35" y="62"/>
                    <a:pt x="0" y="96"/>
                  </a:cubicBezTo>
                  <a:lnTo>
                    <a:pt x="115" y="2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39578" y="2067711"/>
              <a:ext cx="6576" cy="12315"/>
            </a:xfrm>
            <a:custGeom>
              <a:avLst/>
              <a:gdLst/>
              <a:ahLst/>
              <a:cxnLst/>
              <a:rect l="l" t="t" r="r" b="b"/>
              <a:pathLst>
                <a:path w="212" h="397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100"/>
                    <a:pt x="58" y="196"/>
                    <a:pt x="85" y="300"/>
                  </a:cubicBezTo>
                  <a:cubicBezTo>
                    <a:pt x="43" y="350"/>
                    <a:pt x="62" y="388"/>
                    <a:pt x="119" y="396"/>
                  </a:cubicBezTo>
                  <a:cubicBezTo>
                    <a:pt x="123" y="396"/>
                    <a:pt x="127" y="397"/>
                    <a:pt x="131" y="397"/>
                  </a:cubicBezTo>
                  <a:cubicBezTo>
                    <a:pt x="182" y="397"/>
                    <a:pt x="193" y="347"/>
                    <a:pt x="196" y="304"/>
                  </a:cubicBezTo>
                  <a:cubicBezTo>
                    <a:pt x="212" y="150"/>
                    <a:pt x="204" y="1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539835" y="2306689"/>
              <a:ext cx="3009" cy="4684"/>
            </a:xfrm>
            <a:custGeom>
              <a:avLst/>
              <a:gdLst/>
              <a:ahLst/>
              <a:cxnLst/>
              <a:rect l="l" t="t" r="r" b="b"/>
              <a:pathLst>
                <a:path w="97" h="151" extrusionOk="0">
                  <a:moveTo>
                    <a:pt x="50" y="1"/>
                  </a:moveTo>
                  <a:cubicBezTo>
                    <a:pt x="38" y="24"/>
                    <a:pt x="8" y="51"/>
                    <a:pt x="4" y="74"/>
                  </a:cubicBezTo>
                  <a:cubicBezTo>
                    <a:pt x="0" y="97"/>
                    <a:pt x="35" y="127"/>
                    <a:pt x="46" y="150"/>
                  </a:cubicBezTo>
                  <a:lnTo>
                    <a:pt x="96" y="77"/>
                  </a:lnTo>
                  <a:cubicBezTo>
                    <a:pt x="81" y="54"/>
                    <a:pt x="65" y="3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771771" y="2359485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1"/>
                  </a:moveTo>
                  <a:cubicBezTo>
                    <a:pt x="5" y="51"/>
                    <a:pt x="35" y="89"/>
                    <a:pt x="93" y="97"/>
                  </a:cubicBezTo>
                  <a:lnTo>
                    <a:pt x="97" y="193"/>
                  </a:lnTo>
                  <a:cubicBezTo>
                    <a:pt x="178" y="155"/>
                    <a:pt x="185" y="120"/>
                    <a:pt x="97" y="89"/>
                  </a:cubicBezTo>
                  <a:cubicBezTo>
                    <a:pt x="93" y="39"/>
                    <a:pt x="5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574174" y="2358958"/>
              <a:ext cx="3350" cy="3071"/>
            </a:xfrm>
            <a:custGeom>
              <a:avLst/>
              <a:gdLst/>
              <a:ahLst/>
              <a:cxnLst/>
              <a:rect l="l" t="t" r="r" b="b"/>
              <a:pathLst>
                <a:path w="108" h="99" extrusionOk="0">
                  <a:moveTo>
                    <a:pt x="82" y="0"/>
                  </a:moveTo>
                  <a:cubicBezTo>
                    <a:pt x="24" y="0"/>
                    <a:pt x="1" y="38"/>
                    <a:pt x="7" y="99"/>
                  </a:cubicBezTo>
                  <a:cubicBezTo>
                    <a:pt x="61" y="99"/>
                    <a:pt x="107" y="56"/>
                    <a:pt x="107" y="2"/>
                  </a:cubicBezTo>
                  <a:cubicBezTo>
                    <a:pt x="98" y="1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4683" y="2369939"/>
              <a:ext cx="3133" cy="1861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52" y="0"/>
                  </a:moveTo>
                  <a:cubicBezTo>
                    <a:pt x="37" y="0"/>
                    <a:pt x="20" y="15"/>
                    <a:pt x="1" y="52"/>
                  </a:cubicBezTo>
                  <a:lnTo>
                    <a:pt x="51" y="60"/>
                  </a:lnTo>
                  <a:lnTo>
                    <a:pt x="101" y="56"/>
                  </a:lnTo>
                  <a:cubicBezTo>
                    <a:pt x="86" y="22"/>
                    <a:pt x="70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491195" y="2387621"/>
              <a:ext cx="1675" cy="266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31" y="1"/>
                  </a:moveTo>
                  <a:cubicBezTo>
                    <a:pt x="19" y="8"/>
                    <a:pt x="0" y="24"/>
                    <a:pt x="0" y="28"/>
                  </a:cubicBezTo>
                  <a:lnTo>
                    <a:pt x="46" y="85"/>
                  </a:lnTo>
                  <a:cubicBezTo>
                    <a:pt x="54" y="58"/>
                    <a:pt x="50" y="24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306192" y="2146843"/>
              <a:ext cx="8499" cy="11477"/>
            </a:xfrm>
            <a:custGeom>
              <a:avLst/>
              <a:gdLst/>
              <a:ahLst/>
              <a:cxnLst/>
              <a:rect l="l" t="t" r="r" b="b"/>
              <a:pathLst>
                <a:path w="274" h="370" extrusionOk="0">
                  <a:moveTo>
                    <a:pt x="235" y="1"/>
                  </a:moveTo>
                  <a:cubicBezTo>
                    <a:pt x="0" y="81"/>
                    <a:pt x="212" y="250"/>
                    <a:pt x="170" y="369"/>
                  </a:cubicBezTo>
                  <a:cubicBezTo>
                    <a:pt x="200" y="335"/>
                    <a:pt x="239" y="300"/>
                    <a:pt x="273" y="270"/>
                  </a:cubicBezTo>
                  <a:lnTo>
                    <a:pt x="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305820" y="2102392"/>
              <a:ext cx="5366" cy="5273"/>
            </a:xfrm>
            <a:custGeom>
              <a:avLst/>
              <a:gdLst/>
              <a:ahLst/>
              <a:cxnLst/>
              <a:rect l="l" t="t" r="r" b="b"/>
              <a:pathLst>
                <a:path w="173" h="170" extrusionOk="0">
                  <a:moveTo>
                    <a:pt x="166" y="0"/>
                  </a:moveTo>
                  <a:lnTo>
                    <a:pt x="166" y="0"/>
                  </a:lnTo>
                  <a:cubicBezTo>
                    <a:pt x="78" y="4"/>
                    <a:pt x="1" y="27"/>
                    <a:pt x="16" y="135"/>
                  </a:cubicBezTo>
                  <a:cubicBezTo>
                    <a:pt x="20" y="150"/>
                    <a:pt x="35" y="166"/>
                    <a:pt x="51" y="169"/>
                  </a:cubicBezTo>
                  <a:cubicBezTo>
                    <a:pt x="53" y="169"/>
                    <a:pt x="55" y="169"/>
                    <a:pt x="58" y="169"/>
                  </a:cubicBezTo>
                  <a:cubicBezTo>
                    <a:pt x="173" y="169"/>
                    <a:pt x="151" y="72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467093" y="2048510"/>
              <a:ext cx="111734" cy="166422"/>
            </a:xfrm>
            <a:custGeom>
              <a:avLst/>
              <a:gdLst/>
              <a:ahLst/>
              <a:cxnLst/>
              <a:rect l="l" t="t" r="r" b="b"/>
              <a:pathLst>
                <a:path w="3602" h="5365" extrusionOk="0">
                  <a:moveTo>
                    <a:pt x="77" y="0"/>
                  </a:moveTo>
                  <a:cubicBezTo>
                    <a:pt x="6" y="0"/>
                    <a:pt x="24" y="78"/>
                    <a:pt x="1" y="120"/>
                  </a:cubicBezTo>
                  <a:cubicBezTo>
                    <a:pt x="28" y="193"/>
                    <a:pt x="24" y="289"/>
                    <a:pt x="124" y="312"/>
                  </a:cubicBezTo>
                  <a:cubicBezTo>
                    <a:pt x="112" y="573"/>
                    <a:pt x="228" y="792"/>
                    <a:pt x="343" y="1007"/>
                  </a:cubicBezTo>
                  <a:cubicBezTo>
                    <a:pt x="374" y="1084"/>
                    <a:pt x="408" y="1157"/>
                    <a:pt x="443" y="1234"/>
                  </a:cubicBez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38"/>
                    <a:pt x="466" y="1253"/>
                    <a:pt x="470" y="1269"/>
                  </a:cubicBezTo>
                  <a:cubicBezTo>
                    <a:pt x="462" y="1257"/>
                    <a:pt x="451" y="1245"/>
                    <a:pt x="443" y="1234"/>
                  </a:cubicBezTo>
                  <a:lnTo>
                    <a:pt x="443" y="1234"/>
                  </a:lnTo>
                  <a:cubicBezTo>
                    <a:pt x="439" y="1257"/>
                    <a:pt x="443" y="1284"/>
                    <a:pt x="458" y="1307"/>
                  </a:cubicBezTo>
                  <a:cubicBezTo>
                    <a:pt x="501" y="1468"/>
                    <a:pt x="524" y="1653"/>
                    <a:pt x="716" y="1730"/>
                  </a:cubicBezTo>
                  <a:cubicBezTo>
                    <a:pt x="889" y="2252"/>
                    <a:pt x="1173" y="2733"/>
                    <a:pt x="1542" y="3140"/>
                  </a:cubicBezTo>
                  <a:cubicBezTo>
                    <a:pt x="1623" y="3232"/>
                    <a:pt x="1769" y="3286"/>
                    <a:pt x="1753" y="3447"/>
                  </a:cubicBezTo>
                  <a:cubicBezTo>
                    <a:pt x="1822" y="3609"/>
                    <a:pt x="1888" y="3762"/>
                    <a:pt x="2034" y="3866"/>
                  </a:cubicBezTo>
                  <a:cubicBezTo>
                    <a:pt x="2038" y="3897"/>
                    <a:pt x="2041" y="3924"/>
                    <a:pt x="2041" y="3947"/>
                  </a:cubicBezTo>
                  <a:lnTo>
                    <a:pt x="2091" y="3958"/>
                  </a:lnTo>
                  <a:lnTo>
                    <a:pt x="2138" y="3958"/>
                  </a:lnTo>
                  <a:lnTo>
                    <a:pt x="2345" y="4166"/>
                  </a:lnTo>
                  <a:cubicBezTo>
                    <a:pt x="2372" y="4193"/>
                    <a:pt x="2406" y="4212"/>
                    <a:pt x="2441" y="4227"/>
                  </a:cubicBezTo>
                  <a:lnTo>
                    <a:pt x="2656" y="4458"/>
                  </a:lnTo>
                  <a:lnTo>
                    <a:pt x="3025" y="4869"/>
                  </a:lnTo>
                  <a:cubicBezTo>
                    <a:pt x="3090" y="5015"/>
                    <a:pt x="3210" y="5100"/>
                    <a:pt x="3344" y="5173"/>
                  </a:cubicBezTo>
                  <a:cubicBezTo>
                    <a:pt x="3344" y="5239"/>
                    <a:pt x="3373" y="5274"/>
                    <a:pt x="3430" y="5274"/>
                  </a:cubicBezTo>
                  <a:cubicBezTo>
                    <a:pt x="3436" y="5274"/>
                    <a:pt x="3442" y="5273"/>
                    <a:pt x="3448" y="5273"/>
                  </a:cubicBezTo>
                  <a:lnTo>
                    <a:pt x="3548" y="5365"/>
                  </a:lnTo>
                  <a:cubicBezTo>
                    <a:pt x="3602" y="5100"/>
                    <a:pt x="3348" y="5030"/>
                    <a:pt x="3233" y="4877"/>
                  </a:cubicBezTo>
                  <a:cubicBezTo>
                    <a:pt x="3179" y="4608"/>
                    <a:pt x="2921" y="4516"/>
                    <a:pt x="2760" y="4339"/>
                  </a:cubicBezTo>
                  <a:lnTo>
                    <a:pt x="2614" y="4166"/>
                  </a:lnTo>
                  <a:cubicBezTo>
                    <a:pt x="2614" y="4120"/>
                    <a:pt x="2579" y="4081"/>
                    <a:pt x="2537" y="4074"/>
                  </a:cubicBezTo>
                  <a:lnTo>
                    <a:pt x="2533" y="4062"/>
                  </a:lnTo>
                  <a:cubicBezTo>
                    <a:pt x="2526" y="4012"/>
                    <a:pt x="2491" y="3966"/>
                    <a:pt x="2441" y="3954"/>
                  </a:cubicBezTo>
                  <a:cubicBezTo>
                    <a:pt x="2387" y="3881"/>
                    <a:pt x="2310" y="3866"/>
                    <a:pt x="2230" y="3866"/>
                  </a:cubicBezTo>
                  <a:lnTo>
                    <a:pt x="2141" y="3751"/>
                  </a:lnTo>
                  <a:cubicBezTo>
                    <a:pt x="2138" y="3609"/>
                    <a:pt x="2030" y="3536"/>
                    <a:pt x="1942" y="3447"/>
                  </a:cubicBezTo>
                  <a:cubicBezTo>
                    <a:pt x="1900" y="3319"/>
                    <a:pt x="1931" y="3123"/>
                    <a:pt x="1762" y="3123"/>
                  </a:cubicBezTo>
                  <a:cubicBezTo>
                    <a:pt x="1729" y="3123"/>
                    <a:pt x="1688" y="3131"/>
                    <a:pt x="1638" y="3148"/>
                  </a:cubicBezTo>
                  <a:cubicBezTo>
                    <a:pt x="1661" y="2794"/>
                    <a:pt x="1350" y="2617"/>
                    <a:pt x="1223" y="2344"/>
                  </a:cubicBezTo>
                  <a:cubicBezTo>
                    <a:pt x="1192" y="2310"/>
                    <a:pt x="1158" y="2275"/>
                    <a:pt x="1135" y="2237"/>
                  </a:cubicBezTo>
                  <a:lnTo>
                    <a:pt x="1127" y="2233"/>
                  </a:lnTo>
                  <a:cubicBezTo>
                    <a:pt x="1023" y="2160"/>
                    <a:pt x="1115" y="2018"/>
                    <a:pt x="1023" y="1941"/>
                  </a:cubicBezTo>
                  <a:lnTo>
                    <a:pt x="812" y="1745"/>
                  </a:lnTo>
                  <a:cubicBezTo>
                    <a:pt x="777" y="1614"/>
                    <a:pt x="743" y="1480"/>
                    <a:pt x="712" y="1349"/>
                  </a:cubicBezTo>
                  <a:cubicBezTo>
                    <a:pt x="662" y="1288"/>
                    <a:pt x="681" y="1195"/>
                    <a:pt x="624" y="1134"/>
                  </a:cubicBezTo>
                  <a:cubicBezTo>
                    <a:pt x="620" y="1103"/>
                    <a:pt x="616" y="1076"/>
                    <a:pt x="616" y="1046"/>
                  </a:cubicBezTo>
                  <a:cubicBezTo>
                    <a:pt x="593" y="1003"/>
                    <a:pt x="562" y="965"/>
                    <a:pt x="524" y="930"/>
                  </a:cubicBezTo>
                  <a:cubicBezTo>
                    <a:pt x="516" y="903"/>
                    <a:pt x="516" y="873"/>
                    <a:pt x="516" y="850"/>
                  </a:cubicBezTo>
                  <a:cubicBezTo>
                    <a:pt x="501" y="823"/>
                    <a:pt x="470" y="807"/>
                    <a:pt x="443" y="807"/>
                  </a:cubicBezTo>
                  <a:cubicBezTo>
                    <a:pt x="447" y="804"/>
                    <a:pt x="447" y="796"/>
                    <a:pt x="447" y="792"/>
                  </a:cubicBezTo>
                  <a:cubicBezTo>
                    <a:pt x="451" y="773"/>
                    <a:pt x="443" y="754"/>
                    <a:pt x="412" y="734"/>
                  </a:cubicBezTo>
                  <a:lnTo>
                    <a:pt x="197" y="150"/>
                  </a:lnTo>
                  <a:cubicBezTo>
                    <a:pt x="181" y="123"/>
                    <a:pt x="160" y="109"/>
                    <a:pt x="140" y="109"/>
                  </a:cubicBezTo>
                  <a:cubicBezTo>
                    <a:pt x="132" y="109"/>
                    <a:pt x="124" y="111"/>
                    <a:pt x="116" y="116"/>
                  </a:cubicBezTo>
                  <a:cubicBezTo>
                    <a:pt x="105" y="62"/>
                    <a:pt x="97" y="0"/>
                    <a:pt x="82" y="0"/>
                  </a:cubicBezTo>
                  <a:cubicBezTo>
                    <a:pt x="80" y="0"/>
                    <a:pt x="7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561983" y="2393825"/>
              <a:ext cx="3257" cy="4033"/>
            </a:xfrm>
            <a:custGeom>
              <a:avLst/>
              <a:gdLst/>
              <a:ahLst/>
              <a:cxnLst/>
              <a:rect l="l" t="t" r="r" b="b"/>
              <a:pathLst>
                <a:path w="105" h="130" extrusionOk="0">
                  <a:moveTo>
                    <a:pt x="85" y="1"/>
                  </a:moveTo>
                  <a:cubicBezTo>
                    <a:pt x="39" y="12"/>
                    <a:pt x="1" y="47"/>
                    <a:pt x="20" y="93"/>
                  </a:cubicBezTo>
                  <a:cubicBezTo>
                    <a:pt x="29" y="120"/>
                    <a:pt x="39" y="129"/>
                    <a:pt x="49" y="129"/>
                  </a:cubicBezTo>
                  <a:cubicBezTo>
                    <a:pt x="68" y="129"/>
                    <a:pt x="88" y="102"/>
                    <a:pt x="104" y="85"/>
                  </a:cubicBezTo>
                  <a:cubicBezTo>
                    <a:pt x="101" y="54"/>
                    <a:pt x="97" y="27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399159" y="2285348"/>
              <a:ext cx="1334" cy="1458"/>
            </a:xfrm>
            <a:custGeom>
              <a:avLst/>
              <a:gdLst/>
              <a:ahLst/>
              <a:cxnLst/>
              <a:rect l="l" t="t" r="r" b="b"/>
              <a:pathLst>
                <a:path w="43" h="47" extrusionOk="0">
                  <a:moveTo>
                    <a:pt x="43" y="1"/>
                  </a:moveTo>
                  <a:lnTo>
                    <a:pt x="1" y="47"/>
                  </a:lnTo>
                  <a:cubicBezTo>
                    <a:pt x="16" y="39"/>
                    <a:pt x="24" y="35"/>
                    <a:pt x="39" y="31"/>
                  </a:cubicBezTo>
                  <a:cubicBezTo>
                    <a:pt x="39" y="28"/>
                    <a:pt x="39" y="12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3" name="Google Shape;203;p2"/>
          <p:cNvGrpSpPr/>
          <p:nvPr/>
        </p:nvGrpSpPr>
        <p:grpSpPr>
          <a:xfrm>
            <a:off x="8624887" y="4759162"/>
            <a:ext cx="302795" cy="178318"/>
            <a:chOff x="6302011" y="4221523"/>
            <a:chExt cx="261685" cy="154107"/>
          </a:xfrm>
        </p:grpSpPr>
        <p:sp>
          <p:nvSpPr>
            <p:cNvPr id="204" name="Google Shape;204;p2"/>
            <p:cNvSpPr/>
            <p:nvPr/>
          </p:nvSpPr>
          <p:spPr>
            <a:xfrm>
              <a:off x="6302011" y="4221523"/>
              <a:ext cx="261685" cy="154107"/>
            </a:xfrm>
            <a:custGeom>
              <a:avLst/>
              <a:gdLst/>
              <a:ahLst/>
              <a:cxnLst/>
              <a:rect l="l" t="t" r="r" b="b"/>
              <a:pathLst>
                <a:path w="8436" h="4968" extrusionOk="0">
                  <a:moveTo>
                    <a:pt x="7444" y="3761"/>
                  </a:moveTo>
                  <a:cubicBezTo>
                    <a:pt x="7363" y="3823"/>
                    <a:pt x="7275" y="3877"/>
                    <a:pt x="7190" y="3919"/>
                  </a:cubicBezTo>
                  <a:cubicBezTo>
                    <a:pt x="7182" y="3927"/>
                    <a:pt x="7182" y="3934"/>
                    <a:pt x="7178" y="3942"/>
                  </a:cubicBezTo>
                  <a:cubicBezTo>
                    <a:pt x="7175" y="3938"/>
                    <a:pt x="7175" y="3934"/>
                    <a:pt x="7171" y="3927"/>
                  </a:cubicBezTo>
                  <a:cubicBezTo>
                    <a:pt x="7159" y="3923"/>
                    <a:pt x="7144" y="3919"/>
                    <a:pt x="7136" y="3907"/>
                  </a:cubicBezTo>
                  <a:cubicBezTo>
                    <a:pt x="7248" y="3877"/>
                    <a:pt x="7348" y="3827"/>
                    <a:pt x="7444" y="3761"/>
                  </a:cubicBezTo>
                  <a:close/>
                  <a:moveTo>
                    <a:pt x="3993" y="315"/>
                  </a:moveTo>
                  <a:cubicBezTo>
                    <a:pt x="3997" y="326"/>
                    <a:pt x="4008" y="334"/>
                    <a:pt x="4012" y="345"/>
                  </a:cubicBezTo>
                  <a:cubicBezTo>
                    <a:pt x="4136" y="434"/>
                    <a:pt x="4276" y="449"/>
                    <a:pt x="4420" y="449"/>
                  </a:cubicBezTo>
                  <a:cubicBezTo>
                    <a:pt x="4476" y="449"/>
                    <a:pt x="4532" y="446"/>
                    <a:pt x="4589" y="445"/>
                  </a:cubicBezTo>
                  <a:cubicBezTo>
                    <a:pt x="4627" y="444"/>
                    <a:pt x="4666" y="443"/>
                    <a:pt x="4705" y="443"/>
                  </a:cubicBezTo>
                  <a:cubicBezTo>
                    <a:pt x="5120" y="443"/>
                    <a:pt x="5521" y="517"/>
                    <a:pt x="5918" y="633"/>
                  </a:cubicBezTo>
                  <a:cubicBezTo>
                    <a:pt x="6222" y="718"/>
                    <a:pt x="6468" y="941"/>
                    <a:pt x="6794" y="964"/>
                  </a:cubicBezTo>
                  <a:cubicBezTo>
                    <a:pt x="6829" y="949"/>
                    <a:pt x="6867" y="937"/>
                    <a:pt x="6898" y="918"/>
                  </a:cubicBezTo>
                  <a:cubicBezTo>
                    <a:pt x="7451" y="1371"/>
                    <a:pt x="7928" y="1878"/>
                    <a:pt x="8051" y="2578"/>
                  </a:cubicBezTo>
                  <a:cubicBezTo>
                    <a:pt x="7786" y="3100"/>
                    <a:pt x="7317" y="3504"/>
                    <a:pt x="6756" y="3692"/>
                  </a:cubicBezTo>
                  <a:cubicBezTo>
                    <a:pt x="6214" y="3880"/>
                    <a:pt x="5645" y="4011"/>
                    <a:pt x="5077" y="4073"/>
                  </a:cubicBezTo>
                  <a:cubicBezTo>
                    <a:pt x="4646" y="4119"/>
                    <a:pt x="4212" y="4061"/>
                    <a:pt x="3789" y="4138"/>
                  </a:cubicBezTo>
                  <a:lnTo>
                    <a:pt x="2148" y="3784"/>
                  </a:lnTo>
                  <a:cubicBezTo>
                    <a:pt x="2106" y="3704"/>
                    <a:pt x="2029" y="3684"/>
                    <a:pt x="1941" y="3677"/>
                  </a:cubicBezTo>
                  <a:lnTo>
                    <a:pt x="1937" y="3673"/>
                  </a:lnTo>
                  <a:cubicBezTo>
                    <a:pt x="1826" y="3577"/>
                    <a:pt x="1699" y="3504"/>
                    <a:pt x="1557" y="3465"/>
                  </a:cubicBezTo>
                  <a:lnTo>
                    <a:pt x="1541" y="3454"/>
                  </a:lnTo>
                  <a:lnTo>
                    <a:pt x="1530" y="3454"/>
                  </a:lnTo>
                  <a:cubicBezTo>
                    <a:pt x="1545" y="3442"/>
                    <a:pt x="1561" y="3435"/>
                    <a:pt x="1568" y="3423"/>
                  </a:cubicBezTo>
                  <a:cubicBezTo>
                    <a:pt x="1564" y="3281"/>
                    <a:pt x="1426" y="3227"/>
                    <a:pt x="1330" y="3147"/>
                  </a:cubicBezTo>
                  <a:cubicBezTo>
                    <a:pt x="1011" y="2870"/>
                    <a:pt x="681" y="2601"/>
                    <a:pt x="523" y="2213"/>
                  </a:cubicBezTo>
                  <a:lnTo>
                    <a:pt x="469" y="2159"/>
                  </a:lnTo>
                  <a:cubicBezTo>
                    <a:pt x="573" y="1744"/>
                    <a:pt x="930" y="1487"/>
                    <a:pt x="1261" y="1218"/>
                  </a:cubicBezTo>
                  <a:lnTo>
                    <a:pt x="1280" y="1214"/>
                  </a:lnTo>
                  <a:cubicBezTo>
                    <a:pt x="1287" y="1216"/>
                    <a:pt x="1295" y="1216"/>
                    <a:pt x="1302" y="1216"/>
                  </a:cubicBezTo>
                  <a:cubicBezTo>
                    <a:pt x="1341" y="1216"/>
                    <a:pt x="1380" y="1192"/>
                    <a:pt x="1399" y="1156"/>
                  </a:cubicBezTo>
                  <a:cubicBezTo>
                    <a:pt x="1488" y="1148"/>
                    <a:pt x="1568" y="1102"/>
                    <a:pt x="1622" y="1033"/>
                  </a:cubicBezTo>
                  <a:cubicBezTo>
                    <a:pt x="1645" y="1037"/>
                    <a:pt x="1668" y="1037"/>
                    <a:pt x="1695" y="1037"/>
                  </a:cubicBezTo>
                  <a:cubicBezTo>
                    <a:pt x="1726" y="1025"/>
                    <a:pt x="1760" y="1014"/>
                    <a:pt x="1791" y="995"/>
                  </a:cubicBezTo>
                  <a:lnTo>
                    <a:pt x="1833" y="964"/>
                  </a:lnTo>
                  <a:cubicBezTo>
                    <a:pt x="1860" y="945"/>
                    <a:pt x="1887" y="925"/>
                    <a:pt x="1914" y="906"/>
                  </a:cubicBezTo>
                  <a:cubicBezTo>
                    <a:pt x="1941" y="887"/>
                    <a:pt x="1968" y="879"/>
                    <a:pt x="1995" y="864"/>
                  </a:cubicBezTo>
                  <a:cubicBezTo>
                    <a:pt x="2037" y="849"/>
                    <a:pt x="2087" y="841"/>
                    <a:pt x="2133" y="833"/>
                  </a:cubicBezTo>
                  <a:cubicBezTo>
                    <a:pt x="2168" y="833"/>
                    <a:pt x="2202" y="826"/>
                    <a:pt x="2229" y="814"/>
                  </a:cubicBezTo>
                  <a:cubicBezTo>
                    <a:pt x="2279" y="803"/>
                    <a:pt x="2321" y="787"/>
                    <a:pt x="2371" y="772"/>
                  </a:cubicBezTo>
                  <a:cubicBezTo>
                    <a:pt x="2402" y="764"/>
                    <a:pt x="2433" y="753"/>
                    <a:pt x="2460" y="745"/>
                  </a:cubicBezTo>
                  <a:cubicBezTo>
                    <a:pt x="2490" y="733"/>
                    <a:pt x="2517" y="718"/>
                    <a:pt x="2548" y="699"/>
                  </a:cubicBezTo>
                  <a:cubicBezTo>
                    <a:pt x="2575" y="687"/>
                    <a:pt x="2606" y="672"/>
                    <a:pt x="2629" y="653"/>
                  </a:cubicBezTo>
                  <a:cubicBezTo>
                    <a:pt x="2679" y="633"/>
                    <a:pt x="2725" y="618"/>
                    <a:pt x="2775" y="603"/>
                  </a:cubicBezTo>
                  <a:cubicBezTo>
                    <a:pt x="2806" y="599"/>
                    <a:pt x="2844" y="591"/>
                    <a:pt x="2879" y="580"/>
                  </a:cubicBezTo>
                  <a:cubicBezTo>
                    <a:pt x="2955" y="564"/>
                    <a:pt x="3036" y="560"/>
                    <a:pt x="3121" y="553"/>
                  </a:cubicBezTo>
                  <a:cubicBezTo>
                    <a:pt x="3409" y="461"/>
                    <a:pt x="3755" y="541"/>
                    <a:pt x="3993" y="315"/>
                  </a:cubicBezTo>
                  <a:close/>
                  <a:moveTo>
                    <a:pt x="362" y="2954"/>
                  </a:moveTo>
                  <a:cubicBezTo>
                    <a:pt x="569" y="3150"/>
                    <a:pt x="684" y="3419"/>
                    <a:pt x="988" y="3519"/>
                  </a:cubicBezTo>
                  <a:cubicBezTo>
                    <a:pt x="1007" y="3515"/>
                    <a:pt x="1019" y="3515"/>
                    <a:pt x="1038" y="3512"/>
                  </a:cubicBezTo>
                  <a:lnTo>
                    <a:pt x="1053" y="3538"/>
                  </a:lnTo>
                  <a:cubicBezTo>
                    <a:pt x="1092" y="3577"/>
                    <a:pt x="1130" y="3615"/>
                    <a:pt x="1172" y="3650"/>
                  </a:cubicBezTo>
                  <a:cubicBezTo>
                    <a:pt x="1188" y="3658"/>
                    <a:pt x="1203" y="3673"/>
                    <a:pt x="1219" y="3688"/>
                  </a:cubicBezTo>
                  <a:cubicBezTo>
                    <a:pt x="1245" y="3711"/>
                    <a:pt x="1276" y="3734"/>
                    <a:pt x="1303" y="3754"/>
                  </a:cubicBezTo>
                  <a:cubicBezTo>
                    <a:pt x="1338" y="3773"/>
                    <a:pt x="1365" y="3792"/>
                    <a:pt x="1399" y="3807"/>
                  </a:cubicBezTo>
                  <a:cubicBezTo>
                    <a:pt x="1468" y="3842"/>
                    <a:pt x="1526" y="3884"/>
                    <a:pt x="1576" y="3938"/>
                  </a:cubicBezTo>
                  <a:cubicBezTo>
                    <a:pt x="1684" y="4030"/>
                    <a:pt x="1818" y="4076"/>
                    <a:pt x="1952" y="4130"/>
                  </a:cubicBezTo>
                  <a:cubicBezTo>
                    <a:pt x="2052" y="4157"/>
                    <a:pt x="2148" y="4192"/>
                    <a:pt x="2245" y="4230"/>
                  </a:cubicBezTo>
                  <a:cubicBezTo>
                    <a:pt x="2268" y="4242"/>
                    <a:pt x="2294" y="4246"/>
                    <a:pt x="2318" y="4253"/>
                  </a:cubicBezTo>
                  <a:lnTo>
                    <a:pt x="2229" y="4246"/>
                  </a:lnTo>
                  <a:cubicBezTo>
                    <a:pt x="2141" y="4230"/>
                    <a:pt x="2049" y="4203"/>
                    <a:pt x="1956" y="4169"/>
                  </a:cubicBezTo>
                  <a:cubicBezTo>
                    <a:pt x="1783" y="4115"/>
                    <a:pt x="1603" y="4076"/>
                    <a:pt x="1430" y="4015"/>
                  </a:cubicBezTo>
                  <a:cubicBezTo>
                    <a:pt x="1326" y="3984"/>
                    <a:pt x="1230" y="3957"/>
                    <a:pt x="1134" y="3919"/>
                  </a:cubicBezTo>
                  <a:cubicBezTo>
                    <a:pt x="1084" y="3888"/>
                    <a:pt x="1026" y="3865"/>
                    <a:pt x="969" y="3842"/>
                  </a:cubicBezTo>
                  <a:cubicBezTo>
                    <a:pt x="884" y="3800"/>
                    <a:pt x="807" y="3742"/>
                    <a:pt x="746" y="3669"/>
                  </a:cubicBezTo>
                  <a:lnTo>
                    <a:pt x="661" y="3581"/>
                  </a:lnTo>
                  <a:cubicBezTo>
                    <a:pt x="615" y="3538"/>
                    <a:pt x="577" y="3496"/>
                    <a:pt x="538" y="3458"/>
                  </a:cubicBezTo>
                  <a:cubicBezTo>
                    <a:pt x="527" y="3442"/>
                    <a:pt x="515" y="3427"/>
                    <a:pt x="500" y="3416"/>
                  </a:cubicBezTo>
                  <a:cubicBezTo>
                    <a:pt x="481" y="3396"/>
                    <a:pt x="469" y="3381"/>
                    <a:pt x="450" y="3366"/>
                  </a:cubicBezTo>
                  <a:cubicBezTo>
                    <a:pt x="438" y="3346"/>
                    <a:pt x="419" y="3331"/>
                    <a:pt x="396" y="3327"/>
                  </a:cubicBezTo>
                  <a:lnTo>
                    <a:pt x="385" y="3323"/>
                  </a:lnTo>
                  <a:cubicBezTo>
                    <a:pt x="396" y="3312"/>
                    <a:pt x="400" y="3304"/>
                    <a:pt x="404" y="3289"/>
                  </a:cubicBezTo>
                  <a:cubicBezTo>
                    <a:pt x="442" y="3173"/>
                    <a:pt x="385" y="3070"/>
                    <a:pt x="362" y="2954"/>
                  </a:cubicBezTo>
                  <a:close/>
                  <a:moveTo>
                    <a:pt x="2836" y="4380"/>
                  </a:moveTo>
                  <a:cubicBezTo>
                    <a:pt x="2840" y="4380"/>
                    <a:pt x="2848" y="4380"/>
                    <a:pt x="2852" y="4384"/>
                  </a:cubicBezTo>
                  <a:lnTo>
                    <a:pt x="2852" y="4384"/>
                  </a:lnTo>
                  <a:cubicBezTo>
                    <a:pt x="2847" y="4383"/>
                    <a:pt x="2841" y="4381"/>
                    <a:pt x="2836" y="4380"/>
                  </a:cubicBezTo>
                  <a:close/>
                  <a:moveTo>
                    <a:pt x="2878" y="4383"/>
                  </a:moveTo>
                  <a:cubicBezTo>
                    <a:pt x="2927" y="4383"/>
                    <a:pt x="2975" y="4392"/>
                    <a:pt x="3021" y="4418"/>
                  </a:cubicBezTo>
                  <a:cubicBezTo>
                    <a:pt x="2961" y="4408"/>
                    <a:pt x="2908" y="4397"/>
                    <a:pt x="2852" y="4384"/>
                  </a:cubicBezTo>
                  <a:lnTo>
                    <a:pt x="2852" y="4384"/>
                  </a:lnTo>
                  <a:cubicBezTo>
                    <a:pt x="2861" y="4383"/>
                    <a:pt x="2870" y="4383"/>
                    <a:pt x="2878" y="4383"/>
                  </a:cubicBezTo>
                  <a:close/>
                  <a:moveTo>
                    <a:pt x="4218" y="1"/>
                  </a:moveTo>
                  <a:cubicBezTo>
                    <a:pt x="4134" y="1"/>
                    <a:pt x="4055" y="23"/>
                    <a:pt x="3985" y="99"/>
                  </a:cubicBezTo>
                  <a:cubicBezTo>
                    <a:pt x="3890" y="59"/>
                    <a:pt x="3796" y="41"/>
                    <a:pt x="3704" y="41"/>
                  </a:cubicBezTo>
                  <a:cubicBezTo>
                    <a:pt x="3577" y="41"/>
                    <a:pt x="3453" y="75"/>
                    <a:pt x="3328" y="130"/>
                  </a:cubicBezTo>
                  <a:lnTo>
                    <a:pt x="3236" y="142"/>
                  </a:lnTo>
                  <a:cubicBezTo>
                    <a:pt x="3163" y="172"/>
                    <a:pt x="3090" y="161"/>
                    <a:pt x="3013" y="172"/>
                  </a:cubicBezTo>
                  <a:lnTo>
                    <a:pt x="2913" y="199"/>
                  </a:lnTo>
                  <a:lnTo>
                    <a:pt x="2817" y="192"/>
                  </a:lnTo>
                  <a:cubicBezTo>
                    <a:pt x="2813" y="207"/>
                    <a:pt x="2809" y="226"/>
                    <a:pt x="2802" y="238"/>
                  </a:cubicBezTo>
                  <a:cubicBezTo>
                    <a:pt x="2794" y="245"/>
                    <a:pt x="2779" y="249"/>
                    <a:pt x="2771" y="257"/>
                  </a:cubicBezTo>
                  <a:cubicBezTo>
                    <a:pt x="2758" y="255"/>
                    <a:pt x="2746" y="254"/>
                    <a:pt x="2735" y="254"/>
                  </a:cubicBezTo>
                  <a:cubicBezTo>
                    <a:pt x="2724" y="254"/>
                    <a:pt x="2713" y="255"/>
                    <a:pt x="2702" y="257"/>
                  </a:cubicBezTo>
                  <a:cubicBezTo>
                    <a:pt x="2686" y="268"/>
                    <a:pt x="2679" y="284"/>
                    <a:pt x="2675" y="295"/>
                  </a:cubicBezTo>
                  <a:lnTo>
                    <a:pt x="2663" y="303"/>
                  </a:lnTo>
                  <a:cubicBezTo>
                    <a:pt x="2625" y="307"/>
                    <a:pt x="2590" y="311"/>
                    <a:pt x="2552" y="322"/>
                  </a:cubicBezTo>
                  <a:cubicBezTo>
                    <a:pt x="2525" y="326"/>
                    <a:pt x="2494" y="334"/>
                    <a:pt x="2467" y="345"/>
                  </a:cubicBezTo>
                  <a:lnTo>
                    <a:pt x="2406" y="341"/>
                  </a:lnTo>
                  <a:cubicBezTo>
                    <a:pt x="2398" y="349"/>
                    <a:pt x="2398" y="361"/>
                    <a:pt x="2394" y="372"/>
                  </a:cubicBezTo>
                  <a:lnTo>
                    <a:pt x="2391" y="372"/>
                  </a:lnTo>
                  <a:cubicBezTo>
                    <a:pt x="2379" y="380"/>
                    <a:pt x="2371" y="388"/>
                    <a:pt x="2360" y="399"/>
                  </a:cubicBezTo>
                  <a:cubicBezTo>
                    <a:pt x="2350" y="383"/>
                    <a:pt x="2335" y="375"/>
                    <a:pt x="2318" y="375"/>
                  </a:cubicBezTo>
                  <a:cubicBezTo>
                    <a:pt x="2308" y="375"/>
                    <a:pt x="2297" y="378"/>
                    <a:pt x="2287" y="384"/>
                  </a:cubicBezTo>
                  <a:cubicBezTo>
                    <a:pt x="2279" y="402"/>
                    <a:pt x="2260" y="414"/>
                    <a:pt x="2238" y="414"/>
                  </a:cubicBezTo>
                  <a:cubicBezTo>
                    <a:pt x="2229" y="414"/>
                    <a:pt x="2219" y="411"/>
                    <a:pt x="2210" y="407"/>
                  </a:cubicBezTo>
                  <a:cubicBezTo>
                    <a:pt x="2133" y="437"/>
                    <a:pt x="2037" y="407"/>
                    <a:pt x="1979" y="480"/>
                  </a:cubicBezTo>
                  <a:lnTo>
                    <a:pt x="1987" y="480"/>
                  </a:lnTo>
                  <a:cubicBezTo>
                    <a:pt x="1972" y="480"/>
                    <a:pt x="1960" y="484"/>
                    <a:pt x="1952" y="495"/>
                  </a:cubicBezTo>
                  <a:cubicBezTo>
                    <a:pt x="1949" y="499"/>
                    <a:pt x="1941" y="507"/>
                    <a:pt x="1949" y="518"/>
                  </a:cubicBezTo>
                  <a:lnTo>
                    <a:pt x="1837" y="553"/>
                  </a:lnTo>
                  <a:lnTo>
                    <a:pt x="1787" y="553"/>
                  </a:lnTo>
                  <a:lnTo>
                    <a:pt x="1787" y="564"/>
                  </a:lnTo>
                  <a:cubicBezTo>
                    <a:pt x="1760" y="580"/>
                    <a:pt x="1730" y="595"/>
                    <a:pt x="1703" y="614"/>
                  </a:cubicBezTo>
                  <a:lnTo>
                    <a:pt x="1680" y="630"/>
                  </a:lnTo>
                  <a:lnTo>
                    <a:pt x="1672" y="630"/>
                  </a:lnTo>
                  <a:lnTo>
                    <a:pt x="1672" y="633"/>
                  </a:lnTo>
                  <a:cubicBezTo>
                    <a:pt x="1653" y="649"/>
                    <a:pt x="1634" y="660"/>
                    <a:pt x="1622" y="676"/>
                  </a:cubicBezTo>
                  <a:lnTo>
                    <a:pt x="1607" y="695"/>
                  </a:lnTo>
                  <a:cubicBezTo>
                    <a:pt x="1587" y="691"/>
                    <a:pt x="1568" y="691"/>
                    <a:pt x="1553" y="691"/>
                  </a:cubicBezTo>
                  <a:lnTo>
                    <a:pt x="1537" y="776"/>
                  </a:lnTo>
                  <a:lnTo>
                    <a:pt x="1361" y="783"/>
                  </a:lnTo>
                  <a:lnTo>
                    <a:pt x="1345" y="852"/>
                  </a:lnTo>
                  <a:lnTo>
                    <a:pt x="1326" y="868"/>
                  </a:lnTo>
                  <a:cubicBezTo>
                    <a:pt x="1303" y="868"/>
                    <a:pt x="1276" y="864"/>
                    <a:pt x="1249" y="860"/>
                  </a:cubicBezTo>
                  <a:cubicBezTo>
                    <a:pt x="1245" y="883"/>
                    <a:pt x="1245" y="902"/>
                    <a:pt x="1238" y="925"/>
                  </a:cubicBezTo>
                  <a:lnTo>
                    <a:pt x="1211" y="937"/>
                  </a:lnTo>
                  <a:cubicBezTo>
                    <a:pt x="1207" y="937"/>
                    <a:pt x="1207" y="941"/>
                    <a:pt x="1203" y="941"/>
                  </a:cubicBezTo>
                  <a:cubicBezTo>
                    <a:pt x="1172" y="937"/>
                    <a:pt x="1149" y="937"/>
                    <a:pt x="1122" y="929"/>
                  </a:cubicBezTo>
                  <a:cubicBezTo>
                    <a:pt x="1115" y="956"/>
                    <a:pt x="1111" y="979"/>
                    <a:pt x="1103" y="1002"/>
                  </a:cubicBezTo>
                  <a:cubicBezTo>
                    <a:pt x="1073" y="1002"/>
                    <a:pt x="1046" y="999"/>
                    <a:pt x="1011" y="999"/>
                  </a:cubicBezTo>
                  <a:cubicBezTo>
                    <a:pt x="996" y="1042"/>
                    <a:pt x="954" y="1076"/>
                    <a:pt x="907" y="1076"/>
                  </a:cubicBezTo>
                  <a:cubicBezTo>
                    <a:pt x="905" y="1076"/>
                    <a:pt x="902" y="1076"/>
                    <a:pt x="900" y="1075"/>
                  </a:cubicBezTo>
                  <a:cubicBezTo>
                    <a:pt x="884" y="1121"/>
                    <a:pt x="842" y="1156"/>
                    <a:pt x="796" y="1156"/>
                  </a:cubicBezTo>
                  <a:cubicBezTo>
                    <a:pt x="784" y="1206"/>
                    <a:pt x="742" y="1244"/>
                    <a:pt x="692" y="1244"/>
                  </a:cubicBezTo>
                  <a:cubicBezTo>
                    <a:pt x="681" y="1314"/>
                    <a:pt x="631" y="1371"/>
                    <a:pt x="565" y="1406"/>
                  </a:cubicBezTo>
                  <a:cubicBezTo>
                    <a:pt x="558" y="1483"/>
                    <a:pt x="515" y="1552"/>
                    <a:pt x="454" y="1583"/>
                  </a:cubicBezTo>
                  <a:cubicBezTo>
                    <a:pt x="473" y="1767"/>
                    <a:pt x="304" y="1898"/>
                    <a:pt x="281" y="2071"/>
                  </a:cubicBezTo>
                  <a:cubicBezTo>
                    <a:pt x="239" y="2074"/>
                    <a:pt x="204" y="2101"/>
                    <a:pt x="193" y="2140"/>
                  </a:cubicBezTo>
                  <a:lnTo>
                    <a:pt x="204" y="2171"/>
                  </a:lnTo>
                  <a:lnTo>
                    <a:pt x="173" y="2190"/>
                  </a:lnTo>
                  <a:cubicBezTo>
                    <a:pt x="77" y="2267"/>
                    <a:pt x="127" y="2397"/>
                    <a:pt x="50" y="2482"/>
                  </a:cubicBezTo>
                  <a:cubicBezTo>
                    <a:pt x="85" y="2551"/>
                    <a:pt x="73" y="2628"/>
                    <a:pt x="31" y="2685"/>
                  </a:cubicBezTo>
                  <a:cubicBezTo>
                    <a:pt x="66" y="2774"/>
                    <a:pt x="54" y="2870"/>
                    <a:pt x="0" y="2954"/>
                  </a:cubicBezTo>
                  <a:lnTo>
                    <a:pt x="0" y="2958"/>
                  </a:lnTo>
                  <a:cubicBezTo>
                    <a:pt x="20" y="3035"/>
                    <a:pt x="20" y="3116"/>
                    <a:pt x="58" y="3193"/>
                  </a:cubicBezTo>
                  <a:lnTo>
                    <a:pt x="58" y="3196"/>
                  </a:lnTo>
                  <a:cubicBezTo>
                    <a:pt x="123" y="3246"/>
                    <a:pt x="89" y="3331"/>
                    <a:pt x="146" y="3381"/>
                  </a:cubicBezTo>
                  <a:lnTo>
                    <a:pt x="146" y="3385"/>
                  </a:lnTo>
                  <a:cubicBezTo>
                    <a:pt x="170" y="3404"/>
                    <a:pt x="200" y="3416"/>
                    <a:pt x="227" y="3416"/>
                  </a:cubicBezTo>
                  <a:cubicBezTo>
                    <a:pt x="219" y="3442"/>
                    <a:pt x="227" y="3473"/>
                    <a:pt x="258" y="3485"/>
                  </a:cubicBezTo>
                  <a:cubicBezTo>
                    <a:pt x="250" y="3535"/>
                    <a:pt x="250" y="3577"/>
                    <a:pt x="308" y="3592"/>
                  </a:cubicBezTo>
                  <a:cubicBezTo>
                    <a:pt x="250" y="3688"/>
                    <a:pt x="246" y="3765"/>
                    <a:pt x="404" y="3769"/>
                  </a:cubicBezTo>
                  <a:lnTo>
                    <a:pt x="419" y="3781"/>
                  </a:lnTo>
                  <a:cubicBezTo>
                    <a:pt x="415" y="3804"/>
                    <a:pt x="415" y="3827"/>
                    <a:pt x="419" y="3850"/>
                  </a:cubicBezTo>
                  <a:lnTo>
                    <a:pt x="588" y="3888"/>
                  </a:lnTo>
                  <a:cubicBezTo>
                    <a:pt x="596" y="3915"/>
                    <a:pt x="608" y="3938"/>
                    <a:pt x="608" y="3965"/>
                  </a:cubicBezTo>
                  <a:cubicBezTo>
                    <a:pt x="684" y="3977"/>
                    <a:pt x="750" y="4019"/>
                    <a:pt x="784" y="4088"/>
                  </a:cubicBezTo>
                  <a:cubicBezTo>
                    <a:pt x="861" y="4099"/>
                    <a:pt x="950" y="4107"/>
                    <a:pt x="992" y="4184"/>
                  </a:cubicBezTo>
                  <a:cubicBezTo>
                    <a:pt x="1103" y="4203"/>
                    <a:pt x="1203" y="4230"/>
                    <a:pt x="1269" y="4319"/>
                  </a:cubicBezTo>
                  <a:cubicBezTo>
                    <a:pt x="1380" y="4326"/>
                    <a:pt x="1491" y="4342"/>
                    <a:pt x="1572" y="4426"/>
                  </a:cubicBezTo>
                  <a:cubicBezTo>
                    <a:pt x="1718" y="4445"/>
                    <a:pt x="1864" y="4441"/>
                    <a:pt x="1976" y="4553"/>
                  </a:cubicBezTo>
                  <a:cubicBezTo>
                    <a:pt x="2106" y="4591"/>
                    <a:pt x="2260" y="4580"/>
                    <a:pt x="2360" y="4691"/>
                  </a:cubicBezTo>
                  <a:cubicBezTo>
                    <a:pt x="2563" y="4726"/>
                    <a:pt x="2775" y="4726"/>
                    <a:pt x="2948" y="4849"/>
                  </a:cubicBezTo>
                  <a:cubicBezTo>
                    <a:pt x="3359" y="4910"/>
                    <a:pt x="3772" y="4968"/>
                    <a:pt x="4186" y="4968"/>
                  </a:cubicBezTo>
                  <a:cubicBezTo>
                    <a:pt x="4341" y="4968"/>
                    <a:pt x="4495" y="4960"/>
                    <a:pt x="4650" y="4941"/>
                  </a:cubicBezTo>
                  <a:cubicBezTo>
                    <a:pt x="4733" y="4879"/>
                    <a:pt x="4824" y="4855"/>
                    <a:pt x="4918" y="4855"/>
                  </a:cubicBezTo>
                  <a:cubicBezTo>
                    <a:pt x="4998" y="4855"/>
                    <a:pt x="5080" y="4872"/>
                    <a:pt x="5161" y="4899"/>
                  </a:cubicBezTo>
                  <a:cubicBezTo>
                    <a:pt x="5244" y="4851"/>
                    <a:pt x="5335" y="4827"/>
                    <a:pt x="5431" y="4827"/>
                  </a:cubicBezTo>
                  <a:cubicBezTo>
                    <a:pt x="5474" y="4827"/>
                    <a:pt x="5517" y="4832"/>
                    <a:pt x="5561" y="4841"/>
                  </a:cubicBezTo>
                  <a:cubicBezTo>
                    <a:pt x="5568" y="4818"/>
                    <a:pt x="5580" y="4791"/>
                    <a:pt x="5591" y="4772"/>
                  </a:cubicBezTo>
                  <a:cubicBezTo>
                    <a:pt x="5887" y="4703"/>
                    <a:pt x="6187" y="4664"/>
                    <a:pt x="6494" y="4657"/>
                  </a:cubicBezTo>
                  <a:cubicBezTo>
                    <a:pt x="6538" y="4616"/>
                    <a:pt x="6588" y="4604"/>
                    <a:pt x="6641" y="4604"/>
                  </a:cubicBezTo>
                  <a:cubicBezTo>
                    <a:pt x="6667" y="4604"/>
                    <a:pt x="6694" y="4607"/>
                    <a:pt x="6721" y="4611"/>
                  </a:cubicBezTo>
                  <a:cubicBezTo>
                    <a:pt x="6840" y="4522"/>
                    <a:pt x="6975" y="4465"/>
                    <a:pt x="7121" y="4445"/>
                  </a:cubicBezTo>
                  <a:cubicBezTo>
                    <a:pt x="7129" y="4418"/>
                    <a:pt x="7140" y="4395"/>
                    <a:pt x="7155" y="4365"/>
                  </a:cubicBezTo>
                  <a:lnTo>
                    <a:pt x="7348" y="4292"/>
                  </a:lnTo>
                  <a:cubicBezTo>
                    <a:pt x="7348" y="4269"/>
                    <a:pt x="7355" y="4246"/>
                    <a:pt x="7367" y="4222"/>
                  </a:cubicBezTo>
                  <a:lnTo>
                    <a:pt x="7378" y="4215"/>
                  </a:lnTo>
                  <a:lnTo>
                    <a:pt x="7428" y="4226"/>
                  </a:lnTo>
                  <a:lnTo>
                    <a:pt x="7474" y="4226"/>
                  </a:lnTo>
                  <a:cubicBezTo>
                    <a:pt x="7486" y="4203"/>
                    <a:pt x="7490" y="4173"/>
                    <a:pt x="7501" y="4149"/>
                  </a:cubicBezTo>
                  <a:cubicBezTo>
                    <a:pt x="7504" y="4150"/>
                    <a:pt x="7508" y="4150"/>
                    <a:pt x="7511" y="4150"/>
                  </a:cubicBezTo>
                  <a:cubicBezTo>
                    <a:pt x="7557" y="4150"/>
                    <a:pt x="7602" y="4123"/>
                    <a:pt x="7617" y="4073"/>
                  </a:cubicBezTo>
                  <a:lnTo>
                    <a:pt x="7620" y="4069"/>
                  </a:lnTo>
                  <a:cubicBezTo>
                    <a:pt x="7751" y="4050"/>
                    <a:pt x="7759" y="3888"/>
                    <a:pt x="7897" y="3880"/>
                  </a:cubicBezTo>
                  <a:cubicBezTo>
                    <a:pt x="7905" y="3804"/>
                    <a:pt x="7955" y="3742"/>
                    <a:pt x="8028" y="3715"/>
                  </a:cubicBezTo>
                  <a:lnTo>
                    <a:pt x="8166" y="3465"/>
                  </a:lnTo>
                  <a:cubicBezTo>
                    <a:pt x="8193" y="3458"/>
                    <a:pt x="8220" y="3454"/>
                    <a:pt x="8243" y="3454"/>
                  </a:cubicBezTo>
                  <a:cubicBezTo>
                    <a:pt x="8274" y="3331"/>
                    <a:pt x="8289" y="3204"/>
                    <a:pt x="8404" y="3120"/>
                  </a:cubicBezTo>
                  <a:cubicBezTo>
                    <a:pt x="8412" y="3001"/>
                    <a:pt x="8427" y="2885"/>
                    <a:pt x="8435" y="2766"/>
                  </a:cubicBezTo>
                  <a:lnTo>
                    <a:pt x="8324" y="2697"/>
                  </a:lnTo>
                  <a:cubicBezTo>
                    <a:pt x="8335" y="2551"/>
                    <a:pt x="8354" y="2397"/>
                    <a:pt x="8370" y="2247"/>
                  </a:cubicBezTo>
                  <a:cubicBezTo>
                    <a:pt x="8289" y="2197"/>
                    <a:pt x="8277" y="2132"/>
                    <a:pt x="8293" y="2051"/>
                  </a:cubicBezTo>
                  <a:cubicBezTo>
                    <a:pt x="8235" y="2005"/>
                    <a:pt x="8201" y="1936"/>
                    <a:pt x="8201" y="1863"/>
                  </a:cubicBezTo>
                  <a:cubicBezTo>
                    <a:pt x="8124" y="1821"/>
                    <a:pt x="8112" y="1752"/>
                    <a:pt x="8105" y="1679"/>
                  </a:cubicBezTo>
                  <a:cubicBezTo>
                    <a:pt x="8058" y="1663"/>
                    <a:pt x="8024" y="1621"/>
                    <a:pt x="8024" y="1575"/>
                  </a:cubicBezTo>
                  <a:cubicBezTo>
                    <a:pt x="7978" y="1563"/>
                    <a:pt x="7939" y="1525"/>
                    <a:pt x="7932" y="1475"/>
                  </a:cubicBezTo>
                  <a:cubicBezTo>
                    <a:pt x="7747" y="1425"/>
                    <a:pt x="7690" y="1264"/>
                    <a:pt x="7578" y="1141"/>
                  </a:cubicBezTo>
                  <a:cubicBezTo>
                    <a:pt x="7428" y="1118"/>
                    <a:pt x="7374" y="1014"/>
                    <a:pt x="7294" y="910"/>
                  </a:cubicBezTo>
                  <a:cubicBezTo>
                    <a:pt x="7155" y="737"/>
                    <a:pt x="6998" y="576"/>
                    <a:pt x="6740" y="572"/>
                  </a:cubicBezTo>
                  <a:cubicBezTo>
                    <a:pt x="6698" y="553"/>
                    <a:pt x="6660" y="526"/>
                    <a:pt x="6621" y="503"/>
                  </a:cubicBezTo>
                  <a:lnTo>
                    <a:pt x="6621" y="499"/>
                  </a:lnTo>
                  <a:cubicBezTo>
                    <a:pt x="6502" y="334"/>
                    <a:pt x="6295" y="334"/>
                    <a:pt x="6126" y="265"/>
                  </a:cubicBezTo>
                  <a:cubicBezTo>
                    <a:pt x="6117" y="272"/>
                    <a:pt x="6106" y="275"/>
                    <a:pt x="6095" y="275"/>
                  </a:cubicBezTo>
                  <a:cubicBezTo>
                    <a:pt x="6079" y="275"/>
                    <a:pt x="6063" y="267"/>
                    <a:pt x="6056" y="253"/>
                  </a:cubicBezTo>
                  <a:cubicBezTo>
                    <a:pt x="6056" y="249"/>
                    <a:pt x="6049" y="249"/>
                    <a:pt x="6049" y="245"/>
                  </a:cubicBezTo>
                  <a:cubicBezTo>
                    <a:pt x="5741" y="66"/>
                    <a:pt x="5407" y="5"/>
                    <a:pt x="5061" y="5"/>
                  </a:cubicBezTo>
                  <a:cubicBezTo>
                    <a:pt x="4962" y="5"/>
                    <a:pt x="4862" y="10"/>
                    <a:pt x="4761" y="19"/>
                  </a:cubicBezTo>
                  <a:lnTo>
                    <a:pt x="4750" y="19"/>
                  </a:lnTo>
                  <a:cubicBezTo>
                    <a:pt x="4702" y="42"/>
                    <a:pt x="4652" y="50"/>
                    <a:pt x="4601" y="50"/>
                  </a:cubicBezTo>
                  <a:cubicBezTo>
                    <a:pt x="4476" y="50"/>
                    <a:pt x="4342" y="1"/>
                    <a:pt x="4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6436141" y="4257692"/>
              <a:ext cx="79132" cy="32788"/>
            </a:xfrm>
            <a:custGeom>
              <a:avLst/>
              <a:gdLst/>
              <a:ahLst/>
              <a:cxnLst/>
              <a:rect l="l" t="t" r="r" b="b"/>
              <a:pathLst>
                <a:path w="2551" h="1057" extrusionOk="0">
                  <a:moveTo>
                    <a:pt x="293" y="0"/>
                  </a:moveTo>
                  <a:cubicBezTo>
                    <a:pt x="212" y="0"/>
                    <a:pt x="136" y="23"/>
                    <a:pt x="76" y="105"/>
                  </a:cubicBezTo>
                  <a:cubicBezTo>
                    <a:pt x="73" y="105"/>
                    <a:pt x="70" y="105"/>
                    <a:pt x="67" y="105"/>
                  </a:cubicBezTo>
                  <a:cubicBezTo>
                    <a:pt x="29" y="105"/>
                    <a:pt x="1" y="126"/>
                    <a:pt x="19" y="148"/>
                  </a:cubicBezTo>
                  <a:cubicBezTo>
                    <a:pt x="48" y="180"/>
                    <a:pt x="77" y="194"/>
                    <a:pt x="105" y="194"/>
                  </a:cubicBezTo>
                  <a:cubicBezTo>
                    <a:pt x="141" y="194"/>
                    <a:pt x="175" y="172"/>
                    <a:pt x="207" y="136"/>
                  </a:cubicBezTo>
                  <a:lnTo>
                    <a:pt x="972" y="213"/>
                  </a:lnTo>
                  <a:lnTo>
                    <a:pt x="1875" y="559"/>
                  </a:lnTo>
                  <a:cubicBezTo>
                    <a:pt x="1894" y="578"/>
                    <a:pt x="1917" y="589"/>
                    <a:pt x="1948" y="589"/>
                  </a:cubicBezTo>
                  <a:cubicBezTo>
                    <a:pt x="2094" y="736"/>
                    <a:pt x="2243" y="878"/>
                    <a:pt x="2436" y="985"/>
                  </a:cubicBezTo>
                  <a:cubicBezTo>
                    <a:pt x="2439" y="1009"/>
                    <a:pt x="2444" y="1056"/>
                    <a:pt x="2470" y="1056"/>
                  </a:cubicBezTo>
                  <a:cubicBezTo>
                    <a:pt x="2477" y="1056"/>
                    <a:pt x="2486" y="1052"/>
                    <a:pt x="2497" y="1043"/>
                  </a:cubicBezTo>
                  <a:cubicBezTo>
                    <a:pt x="2551" y="997"/>
                    <a:pt x="2493" y="939"/>
                    <a:pt x="2455" y="893"/>
                  </a:cubicBezTo>
                  <a:cubicBezTo>
                    <a:pt x="2405" y="705"/>
                    <a:pt x="2243" y="609"/>
                    <a:pt x="2067" y="524"/>
                  </a:cubicBezTo>
                  <a:cubicBezTo>
                    <a:pt x="2048" y="501"/>
                    <a:pt x="2021" y="486"/>
                    <a:pt x="1990" y="486"/>
                  </a:cubicBezTo>
                  <a:cubicBezTo>
                    <a:pt x="1971" y="436"/>
                    <a:pt x="1928" y="409"/>
                    <a:pt x="1875" y="405"/>
                  </a:cubicBezTo>
                  <a:lnTo>
                    <a:pt x="1740" y="355"/>
                  </a:lnTo>
                  <a:cubicBezTo>
                    <a:pt x="1702" y="309"/>
                    <a:pt x="1648" y="282"/>
                    <a:pt x="1586" y="282"/>
                  </a:cubicBezTo>
                  <a:cubicBezTo>
                    <a:pt x="1437" y="236"/>
                    <a:pt x="1310" y="126"/>
                    <a:pt x="1142" y="126"/>
                  </a:cubicBezTo>
                  <a:cubicBezTo>
                    <a:pt x="1129" y="126"/>
                    <a:pt x="1116" y="127"/>
                    <a:pt x="1102" y="128"/>
                  </a:cubicBezTo>
                  <a:cubicBezTo>
                    <a:pt x="910" y="98"/>
                    <a:pt x="718" y="52"/>
                    <a:pt x="518" y="28"/>
                  </a:cubicBezTo>
                  <a:cubicBezTo>
                    <a:pt x="445" y="19"/>
                    <a:pt x="367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6" name="Google Shape;206;p2"/>
          <p:cNvGrpSpPr/>
          <p:nvPr/>
        </p:nvGrpSpPr>
        <p:grpSpPr>
          <a:xfrm>
            <a:off x="7056607" y="4610273"/>
            <a:ext cx="353692" cy="148885"/>
            <a:chOff x="3747452" y="3892153"/>
            <a:chExt cx="305671" cy="128671"/>
          </a:xfrm>
        </p:grpSpPr>
        <p:sp>
          <p:nvSpPr>
            <p:cNvPr id="207" name="Google Shape;207;p2"/>
            <p:cNvSpPr/>
            <p:nvPr/>
          </p:nvSpPr>
          <p:spPr>
            <a:xfrm>
              <a:off x="3747452" y="3892153"/>
              <a:ext cx="305671" cy="128671"/>
            </a:xfrm>
            <a:custGeom>
              <a:avLst/>
              <a:gdLst/>
              <a:ahLst/>
              <a:cxnLst/>
              <a:rect l="l" t="t" r="r" b="b"/>
              <a:pathLst>
                <a:path w="9854" h="4148" extrusionOk="0">
                  <a:moveTo>
                    <a:pt x="573" y="1737"/>
                  </a:moveTo>
                  <a:lnTo>
                    <a:pt x="608" y="1760"/>
                  </a:lnTo>
                  <a:lnTo>
                    <a:pt x="746" y="1910"/>
                  </a:lnTo>
                  <a:lnTo>
                    <a:pt x="792" y="1922"/>
                  </a:lnTo>
                  <a:lnTo>
                    <a:pt x="842" y="1914"/>
                  </a:lnTo>
                  <a:cubicBezTo>
                    <a:pt x="864" y="1932"/>
                    <a:pt x="892" y="1943"/>
                    <a:pt x="922" y="1943"/>
                  </a:cubicBezTo>
                  <a:cubicBezTo>
                    <a:pt x="930" y="1943"/>
                    <a:pt x="938" y="1942"/>
                    <a:pt x="946" y="1941"/>
                  </a:cubicBezTo>
                  <a:cubicBezTo>
                    <a:pt x="1265" y="2164"/>
                    <a:pt x="1638" y="2237"/>
                    <a:pt x="1991" y="2375"/>
                  </a:cubicBezTo>
                  <a:cubicBezTo>
                    <a:pt x="2272" y="2552"/>
                    <a:pt x="2587" y="2671"/>
                    <a:pt x="2917" y="2729"/>
                  </a:cubicBezTo>
                  <a:lnTo>
                    <a:pt x="2956" y="2755"/>
                  </a:lnTo>
                  <a:lnTo>
                    <a:pt x="2998" y="2748"/>
                  </a:lnTo>
                  <a:cubicBezTo>
                    <a:pt x="3106" y="2851"/>
                    <a:pt x="3240" y="2851"/>
                    <a:pt x="3375" y="2851"/>
                  </a:cubicBezTo>
                  <a:lnTo>
                    <a:pt x="3405" y="2871"/>
                  </a:lnTo>
                  <a:lnTo>
                    <a:pt x="3452" y="2863"/>
                  </a:lnTo>
                  <a:cubicBezTo>
                    <a:pt x="3477" y="2910"/>
                    <a:pt x="3529" y="2936"/>
                    <a:pt x="3583" y="2936"/>
                  </a:cubicBezTo>
                  <a:cubicBezTo>
                    <a:pt x="3586" y="2936"/>
                    <a:pt x="3590" y="2936"/>
                    <a:pt x="3594" y="2936"/>
                  </a:cubicBezTo>
                  <a:lnTo>
                    <a:pt x="3797" y="2978"/>
                  </a:lnTo>
                  <a:cubicBezTo>
                    <a:pt x="3840" y="2994"/>
                    <a:pt x="3882" y="3013"/>
                    <a:pt x="3920" y="3036"/>
                  </a:cubicBezTo>
                  <a:lnTo>
                    <a:pt x="4247" y="3101"/>
                  </a:lnTo>
                  <a:cubicBezTo>
                    <a:pt x="4285" y="3109"/>
                    <a:pt x="4324" y="3120"/>
                    <a:pt x="4362" y="3132"/>
                  </a:cubicBezTo>
                  <a:cubicBezTo>
                    <a:pt x="4656" y="3214"/>
                    <a:pt x="4943" y="3326"/>
                    <a:pt x="5248" y="3326"/>
                  </a:cubicBezTo>
                  <a:cubicBezTo>
                    <a:pt x="5287" y="3326"/>
                    <a:pt x="5326" y="3324"/>
                    <a:pt x="5365" y="3320"/>
                  </a:cubicBezTo>
                  <a:cubicBezTo>
                    <a:pt x="5423" y="3375"/>
                    <a:pt x="5500" y="3402"/>
                    <a:pt x="5578" y="3402"/>
                  </a:cubicBezTo>
                  <a:cubicBezTo>
                    <a:pt x="5603" y="3402"/>
                    <a:pt x="5629" y="3399"/>
                    <a:pt x="5653" y="3393"/>
                  </a:cubicBezTo>
                  <a:cubicBezTo>
                    <a:pt x="5836" y="3425"/>
                    <a:pt x="6023" y="3442"/>
                    <a:pt x="6210" y="3442"/>
                  </a:cubicBezTo>
                  <a:cubicBezTo>
                    <a:pt x="6293" y="3442"/>
                    <a:pt x="6377" y="3439"/>
                    <a:pt x="6460" y="3432"/>
                  </a:cubicBezTo>
                  <a:cubicBezTo>
                    <a:pt x="6668" y="3535"/>
                    <a:pt x="6895" y="3535"/>
                    <a:pt x="7121" y="3551"/>
                  </a:cubicBezTo>
                  <a:cubicBezTo>
                    <a:pt x="7177" y="3554"/>
                    <a:pt x="7232" y="3556"/>
                    <a:pt x="7287" y="3556"/>
                  </a:cubicBezTo>
                  <a:cubicBezTo>
                    <a:pt x="7702" y="3556"/>
                    <a:pt x="8109" y="3463"/>
                    <a:pt x="8516" y="3409"/>
                  </a:cubicBezTo>
                  <a:cubicBezTo>
                    <a:pt x="8542" y="3411"/>
                    <a:pt x="8567" y="3412"/>
                    <a:pt x="8592" y="3412"/>
                  </a:cubicBezTo>
                  <a:cubicBezTo>
                    <a:pt x="8856" y="3412"/>
                    <a:pt x="9088" y="3305"/>
                    <a:pt x="9319" y="3190"/>
                  </a:cubicBezTo>
                  <a:lnTo>
                    <a:pt x="9373" y="3201"/>
                  </a:lnTo>
                  <a:lnTo>
                    <a:pt x="9427" y="3197"/>
                  </a:lnTo>
                  <a:lnTo>
                    <a:pt x="9427" y="3197"/>
                  </a:lnTo>
                  <a:cubicBezTo>
                    <a:pt x="9377" y="3547"/>
                    <a:pt x="9077" y="3612"/>
                    <a:pt x="8827" y="3739"/>
                  </a:cubicBezTo>
                  <a:cubicBezTo>
                    <a:pt x="8605" y="3766"/>
                    <a:pt x="8374" y="3758"/>
                    <a:pt x="8163" y="3862"/>
                  </a:cubicBezTo>
                  <a:lnTo>
                    <a:pt x="7014" y="3854"/>
                  </a:lnTo>
                  <a:cubicBezTo>
                    <a:pt x="6948" y="3846"/>
                    <a:pt x="6881" y="3842"/>
                    <a:pt x="6814" y="3842"/>
                  </a:cubicBezTo>
                  <a:cubicBezTo>
                    <a:pt x="6756" y="3842"/>
                    <a:pt x="6698" y="3845"/>
                    <a:pt x="6641" y="3851"/>
                  </a:cubicBezTo>
                  <a:lnTo>
                    <a:pt x="6357" y="3851"/>
                  </a:lnTo>
                  <a:cubicBezTo>
                    <a:pt x="6306" y="3808"/>
                    <a:pt x="6249" y="3797"/>
                    <a:pt x="6191" y="3797"/>
                  </a:cubicBezTo>
                  <a:cubicBezTo>
                    <a:pt x="6169" y="3797"/>
                    <a:pt x="6148" y="3799"/>
                    <a:pt x="6126" y="3801"/>
                  </a:cubicBezTo>
                  <a:cubicBezTo>
                    <a:pt x="6130" y="3797"/>
                    <a:pt x="6130" y="3793"/>
                    <a:pt x="6134" y="3781"/>
                  </a:cubicBezTo>
                  <a:cubicBezTo>
                    <a:pt x="5434" y="3436"/>
                    <a:pt x="4674" y="3370"/>
                    <a:pt x="3905" y="3324"/>
                  </a:cubicBezTo>
                  <a:cubicBezTo>
                    <a:pt x="3855" y="3339"/>
                    <a:pt x="3805" y="3363"/>
                    <a:pt x="3767" y="3397"/>
                  </a:cubicBezTo>
                  <a:cubicBezTo>
                    <a:pt x="3617" y="3324"/>
                    <a:pt x="3452" y="3282"/>
                    <a:pt x="3282" y="3282"/>
                  </a:cubicBezTo>
                  <a:cubicBezTo>
                    <a:pt x="3271" y="3286"/>
                    <a:pt x="3263" y="3286"/>
                    <a:pt x="3252" y="3286"/>
                  </a:cubicBezTo>
                  <a:cubicBezTo>
                    <a:pt x="3259" y="3270"/>
                    <a:pt x="3263" y="3263"/>
                    <a:pt x="3267" y="3247"/>
                  </a:cubicBezTo>
                  <a:cubicBezTo>
                    <a:pt x="2783" y="2913"/>
                    <a:pt x="2210" y="2790"/>
                    <a:pt x="1653" y="2656"/>
                  </a:cubicBezTo>
                  <a:cubicBezTo>
                    <a:pt x="1611" y="2663"/>
                    <a:pt x="1573" y="2682"/>
                    <a:pt x="1534" y="2702"/>
                  </a:cubicBezTo>
                  <a:cubicBezTo>
                    <a:pt x="1484" y="2528"/>
                    <a:pt x="1392" y="2446"/>
                    <a:pt x="1261" y="2446"/>
                  </a:cubicBezTo>
                  <a:cubicBezTo>
                    <a:pt x="1213" y="2446"/>
                    <a:pt x="1159" y="2457"/>
                    <a:pt x="1100" y="2479"/>
                  </a:cubicBezTo>
                  <a:cubicBezTo>
                    <a:pt x="1108" y="2471"/>
                    <a:pt x="1108" y="2456"/>
                    <a:pt x="1108" y="2448"/>
                  </a:cubicBezTo>
                  <a:cubicBezTo>
                    <a:pt x="1054" y="2229"/>
                    <a:pt x="858" y="2133"/>
                    <a:pt x="727" y="1979"/>
                  </a:cubicBezTo>
                  <a:cubicBezTo>
                    <a:pt x="650" y="1918"/>
                    <a:pt x="596" y="1833"/>
                    <a:pt x="573" y="1737"/>
                  </a:cubicBezTo>
                  <a:close/>
                  <a:moveTo>
                    <a:pt x="2452" y="0"/>
                  </a:moveTo>
                  <a:cubicBezTo>
                    <a:pt x="2351" y="43"/>
                    <a:pt x="2245" y="54"/>
                    <a:pt x="2139" y="54"/>
                  </a:cubicBezTo>
                  <a:cubicBezTo>
                    <a:pt x="2034" y="54"/>
                    <a:pt x="1929" y="44"/>
                    <a:pt x="1825" y="44"/>
                  </a:cubicBezTo>
                  <a:cubicBezTo>
                    <a:pt x="1723" y="44"/>
                    <a:pt x="1623" y="54"/>
                    <a:pt x="1526" y="92"/>
                  </a:cubicBezTo>
                  <a:lnTo>
                    <a:pt x="1411" y="112"/>
                  </a:lnTo>
                  <a:cubicBezTo>
                    <a:pt x="1392" y="142"/>
                    <a:pt x="1380" y="173"/>
                    <a:pt x="1380" y="208"/>
                  </a:cubicBezTo>
                  <a:lnTo>
                    <a:pt x="1365" y="200"/>
                  </a:lnTo>
                  <a:lnTo>
                    <a:pt x="1242" y="219"/>
                  </a:lnTo>
                  <a:cubicBezTo>
                    <a:pt x="1231" y="212"/>
                    <a:pt x="1227" y="204"/>
                    <a:pt x="1219" y="192"/>
                  </a:cubicBezTo>
                  <a:cubicBezTo>
                    <a:pt x="1196" y="182"/>
                    <a:pt x="1171" y="176"/>
                    <a:pt x="1146" y="176"/>
                  </a:cubicBezTo>
                  <a:cubicBezTo>
                    <a:pt x="1118" y="176"/>
                    <a:pt x="1090" y="184"/>
                    <a:pt x="1065" y="200"/>
                  </a:cubicBezTo>
                  <a:lnTo>
                    <a:pt x="942" y="223"/>
                  </a:lnTo>
                  <a:cubicBezTo>
                    <a:pt x="881" y="285"/>
                    <a:pt x="785" y="265"/>
                    <a:pt x="719" y="319"/>
                  </a:cubicBezTo>
                  <a:lnTo>
                    <a:pt x="693" y="335"/>
                  </a:lnTo>
                  <a:cubicBezTo>
                    <a:pt x="650" y="415"/>
                    <a:pt x="539" y="381"/>
                    <a:pt x="493" y="450"/>
                  </a:cubicBezTo>
                  <a:lnTo>
                    <a:pt x="489" y="454"/>
                  </a:lnTo>
                  <a:cubicBezTo>
                    <a:pt x="454" y="469"/>
                    <a:pt x="439" y="492"/>
                    <a:pt x="450" y="519"/>
                  </a:cubicBezTo>
                  <a:cubicBezTo>
                    <a:pt x="301" y="554"/>
                    <a:pt x="228" y="673"/>
                    <a:pt x="155" y="803"/>
                  </a:cubicBezTo>
                  <a:lnTo>
                    <a:pt x="155" y="800"/>
                  </a:lnTo>
                  <a:lnTo>
                    <a:pt x="155" y="800"/>
                  </a:lnTo>
                  <a:cubicBezTo>
                    <a:pt x="1" y="972"/>
                    <a:pt x="166" y="1211"/>
                    <a:pt x="35" y="1391"/>
                  </a:cubicBezTo>
                  <a:cubicBezTo>
                    <a:pt x="55" y="1411"/>
                    <a:pt x="59" y="1437"/>
                    <a:pt x="39" y="1457"/>
                  </a:cubicBezTo>
                  <a:cubicBezTo>
                    <a:pt x="47" y="1492"/>
                    <a:pt x="61" y="1508"/>
                    <a:pt x="82" y="1508"/>
                  </a:cubicBezTo>
                  <a:cubicBezTo>
                    <a:pt x="91" y="1508"/>
                    <a:pt x="101" y="1505"/>
                    <a:pt x="112" y="1499"/>
                  </a:cubicBezTo>
                  <a:lnTo>
                    <a:pt x="112" y="1499"/>
                  </a:lnTo>
                  <a:cubicBezTo>
                    <a:pt x="89" y="1568"/>
                    <a:pt x="93" y="1645"/>
                    <a:pt x="128" y="1706"/>
                  </a:cubicBezTo>
                  <a:cubicBezTo>
                    <a:pt x="155" y="1729"/>
                    <a:pt x="166" y="1768"/>
                    <a:pt x="155" y="1802"/>
                  </a:cubicBezTo>
                  <a:cubicBezTo>
                    <a:pt x="208" y="1875"/>
                    <a:pt x="189" y="1987"/>
                    <a:pt x="278" y="2045"/>
                  </a:cubicBezTo>
                  <a:cubicBezTo>
                    <a:pt x="297" y="2091"/>
                    <a:pt x="343" y="2125"/>
                    <a:pt x="366" y="2171"/>
                  </a:cubicBezTo>
                  <a:lnTo>
                    <a:pt x="374" y="2183"/>
                  </a:lnTo>
                  <a:cubicBezTo>
                    <a:pt x="462" y="2314"/>
                    <a:pt x="577" y="2421"/>
                    <a:pt x="708" y="2513"/>
                  </a:cubicBezTo>
                  <a:lnTo>
                    <a:pt x="719" y="2525"/>
                  </a:lnTo>
                  <a:lnTo>
                    <a:pt x="835" y="2625"/>
                  </a:lnTo>
                  <a:cubicBezTo>
                    <a:pt x="858" y="2652"/>
                    <a:pt x="892" y="2663"/>
                    <a:pt x="931" y="2663"/>
                  </a:cubicBezTo>
                  <a:cubicBezTo>
                    <a:pt x="919" y="2702"/>
                    <a:pt x="938" y="2721"/>
                    <a:pt x="992" y="2729"/>
                  </a:cubicBezTo>
                  <a:cubicBezTo>
                    <a:pt x="997" y="2727"/>
                    <a:pt x="1002" y="2727"/>
                    <a:pt x="1007" y="2727"/>
                  </a:cubicBezTo>
                  <a:cubicBezTo>
                    <a:pt x="1029" y="2727"/>
                    <a:pt x="1053" y="2741"/>
                    <a:pt x="1065" y="2763"/>
                  </a:cubicBezTo>
                  <a:cubicBezTo>
                    <a:pt x="1131" y="2805"/>
                    <a:pt x="1219" y="2798"/>
                    <a:pt x="1277" y="2859"/>
                  </a:cubicBezTo>
                  <a:lnTo>
                    <a:pt x="1296" y="2871"/>
                  </a:lnTo>
                  <a:cubicBezTo>
                    <a:pt x="1313" y="2890"/>
                    <a:pt x="1339" y="2900"/>
                    <a:pt x="1367" y="2900"/>
                  </a:cubicBezTo>
                  <a:cubicBezTo>
                    <a:pt x="1383" y="2900"/>
                    <a:pt x="1399" y="2897"/>
                    <a:pt x="1415" y="2890"/>
                  </a:cubicBezTo>
                  <a:cubicBezTo>
                    <a:pt x="1423" y="2878"/>
                    <a:pt x="1430" y="2871"/>
                    <a:pt x="1438" y="2855"/>
                  </a:cubicBezTo>
                  <a:lnTo>
                    <a:pt x="1473" y="2863"/>
                  </a:lnTo>
                  <a:cubicBezTo>
                    <a:pt x="1476" y="2901"/>
                    <a:pt x="1496" y="2940"/>
                    <a:pt x="1519" y="2971"/>
                  </a:cubicBezTo>
                  <a:lnTo>
                    <a:pt x="1526" y="2974"/>
                  </a:lnTo>
                  <a:cubicBezTo>
                    <a:pt x="1592" y="3047"/>
                    <a:pt x="1692" y="3036"/>
                    <a:pt x="1776" y="3074"/>
                  </a:cubicBezTo>
                  <a:lnTo>
                    <a:pt x="1822" y="3074"/>
                  </a:lnTo>
                  <a:lnTo>
                    <a:pt x="1861" y="3105"/>
                  </a:lnTo>
                  <a:cubicBezTo>
                    <a:pt x="1941" y="3159"/>
                    <a:pt x="2037" y="3151"/>
                    <a:pt x="2122" y="3190"/>
                  </a:cubicBezTo>
                  <a:lnTo>
                    <a:pt x="2168" y="3190"/>
                  </a:lnTo>
                  <a:lnTo>
                    <a:pt x="2207" y="3220"/>
                  </a:lnTo>
                  <a:cubicBezTo>
                    <a:pt x="2280" y="3274"/>
                    <a:pt x="2376" y="3259"/>
                    <a:pt x="2449" y="3313"/>
                  </a:cubicBezTo>
                  <a:cubicBezTo>
                    <a:pt x="2459" y="3310"/>
                    <a:pt x="2469" y="3308"/>
                    <a:pt x="2478" y="3308"/>
                  </a:cubicBezTo>
                  <a:cubicBezTo>
                    <a:pt x="2506" y="3308"/>
                    <a:pt x="2532" y="3320"/>
                    <a:pt x="2549" y="3339"/>
                  </a:cubicBezTo>
                  <a:cubicBezTo>
                    <a:pt x="2614" y="3389"/>
                    <a:pt x="2710" y="3370"/>
                    <a:pt x="2775" y="3432"/>
                  </a:cubicBezTo>
                  <a:lnTo>
                    <a:pt x="2779" y="3432"/>
                  </a:lnTo>
                  <a:cubicBezTo>
                    <a:pt x="2804" y="3457"/>
                    <a:pt x="2838" y="3472"/>
                    <a:pt x="2871" y="3472"/>
                  </a:cubicBezTo>
                  <a:cubicBezTo>
                    <a:pt x="2888" y="3472"/>
                    <a:pt x="2905" y="3468"/>
                    <a:pt x="2921" y="3459"/>
                  </a:cubicBezTo>
                  <a:cubicBezTo>
                    <a:pt x="2952" y="3451"/>
                    <a:pt x="2979" y="3447"/>
                    <a:pt x="3010" y="3439"/>
                  </a:cubicBezTo>
                  <a:cubicBezTo>
                    <a:pt x="3129" y="3455"/>
                    <a:pt x="3256" y="3447"/>
                    <a:pt x="3355" y="3532"/>
                  </a:cubicBezTo>
                  <a:lnTo>
                    <a:pt x="3651" y="3562"/>
                  </a:lnTo>
                  <a:cubicBezTo>
                    <a:pt x="3648" y="3605"/>
                    <a:pt x="3671" y="3639"/>
                    <a:pt x="3728" y="3651"/>
                  </a:cubicBezTo>
                  <a:lnTo>
                    <a:pt x="3774" y="3647"/>
                  </a:lnTo>
                  <a:lnTo>
                    <a:pt x="3801" y="3678"/>
                  </a:lnTo>
                  <a:cubicBezTo>
                    <a:pt x="3853" y="3718"/>
                    <a:pt x="3913" y="3724"/>
                    <a:pt x="3974" y="3724"/>
                  </a:cubicBezTo>
                  <a:cubicBezTo>
                    <a:pt x="4007" y="3724"/>
                    <a:pt x="4040" y="3722"/>
                    <a:pt x="4073" y="3722"/>
                  </a:cubicBezTo>
                  <a:cubicBezTo>
                    <a:pt x="4138" y="3722"/>
                    <a:pt x="4201" y="3730"/>
                    <a:pt x="4255" y="3778"/>
                  </a:cubicBezTo>
                  <a:lnTo>
                    <a:pt x="4262" y="3781"/>
                  </a:lnTo>
                  <a:cubicBezTo>
                    <a:pt x="4330" y="3836"/>
                    <a:pt x="4406" y="3843"/>
                    <a:pt x="4484" y="3843"/>
                  </a:cubicBezTo>
                  <a:cubicBezTo>
                    <a:pt x="4510" y="3843"/>
                    <a:pt x="4536" y="3842"/>
                    <a:pt x="4562" y="3842"/>
                  </a:cubicBezTo>
                  <a:cubicBezTo>
                    <a:pt x="4627" y="3842"/>
                    <a:pt x="4690" y="3847"/>
                    <a:pt x="4747" y="3881"/>
                  </a:cubicBezTo>
                  <a:lnTo>
                    <a:pt x="4793" y="3874"/>
                  </a:lnTo>
                  <a:lnTo>
                    <a:pt x="4831" y="3901"/>
                  </a:lnTo>
                  <a:cubicBezTo>
                    <a:pt x="4913" y="3951"/>
                    <a:pt x="5001" y="3960"/>
                    <a:pt x="5089" y="3960"/>
                  </a:cubicBezTo>
                  <a:cubicBezTo>
                    <a:pt x="5136" y="3960"/>
                    <a:pt x="5183" y="3958"/>
                    <a:pt x="5229" y="3958"/>
                  </a:cubicBezTo>
                  <a:cubicBezTo>
                    <a:pt x="5281" y="3958"/>
                    <a:pt x="5332" y="3961"/>
                    <a:pt x="5381" y="3974"/>
                  </a:cubicBezTo>
                  <a:lnTo>
                    <a:pt x="5407" y="4008"/>
                  </a:lnTo>
                  <a:lnTo>
                    <a:pt x="5715" y="4016"/>
                  </a:lnTo>
                  <a:cubicBezTo>
                    <a:pt x="5746" y="4023"/>
                    <a:pt x="5780" y="4023"/>
                    <a:pt x="5815" y="4023"/>
                  </a:cubicBezTo>
                  <a:lnTo>
                    <a:pt x="6184" y="4031"/>
                  </a:lnTo>
                  <a:cubicBezTo>
                    <a:pt x="6180" y="4039"/>
                    <a:pt x="6168" y="4050"/>
                    <a:pt x="6164" y="4062"/>
                  </a:cubicBezTo>
                  <a:lnTo>
                    <a:pt x="6241" y="4112"/>
                  </a:lnTo>
                  <a:lnTo>
                    <a:pt x="6280" y="4096"/>
                  </a:lnTo>
                  <a:lnTo>
                    <a:pt x="6314" y="4127"/>
                  </a:lnTo>
                  <a:lnTo>
                    <a:pt x="7340" y="4116"/>
                  </a:lnTo>
                  <a:cubicBezTo>
                    <a:pt x="7436" y="4137"/>
                    <a:pt x="7534" y="4147"/>
                    <a:pt x="7632" y="4147"/>
                  </a:cubicBezTo>
                  <a:cubicBezTo>
                    <a:pt x="7730" y="4147"/>
                    <a:pt x="7828" y="4137"/>
                    <a:pt x="7924" y="4116"/>
                  </a:cubicBezTo>
                  <a:lnTo>
                    <a:pt x="8370" y="4123"/>
                  </a:lnTo>
                  <a:cubicBezTo>
                    <a:pt x="8386" y="4093"/>
                    <a:pt x="8397" y="4066"/>
                    <a:pt x="8412" y="4039"/>
                  </a:cubicBezTo>
                  <a:lnTo>
                    <a:pt x="8451" y="4047"/>
                  </a:lnTo>
                  <a:lnTo>
                    <a:pt x="8482" y="4016"/>
                  </a:lnTo>
                  <a:lnTo>
                    <a:pt x="8827" y="4000"/>
                  </a:lnTo>
                  <a:lnTo>
                    <a:pt x="9058" y="3881"/>
                  </a:lnTo>
                  <a:lnTo>
                    <a:pt x="9108" y="3885"/>
                  </a:lnTo>
                  <a:lnTo>
                    <a:pt x="9162" y="3881"/>
                  </a:lnTo>
                  <a:cubicBezTo>
                    <a:pt x="9181" y="3824"/>
                    <a:pt x="9231" y="3785"/>
                    <a:pt x="9289" y="3781"/>
                  </a:cubicBezTo>
                  <a:cubicBezTo>
                    <a:pt x="9331" y="3747"/>
                    <a:pt x="9369" y="3708"/>
                    <a:pt x="9408" y="3678"/>
                  </a:cubicBezTo>
                  <a:cubicBezTo>
                    <a:pt x="9454" y="3547"/>
                    <a:pt x="9642" y="3497"/>
                    <a:pt x="9619" y="3320"/>
                  </a:cubicBezTo>
                  <a:cubicBezTo>
                    <a:pt x="9634" y="3297"/>
                    <a:pt x="9642" y="3266"/>
                    <a:pt x="9646" y="3240"/>
                  </a:cubicBezTo>
                  <a:cubicBezTo>
                    <a:pt x="9651" y="3240"/>
                    <a:pt x="9657" y="3241"/>
                    <a:pt x="9663" y="3241"/>
                  </a:cubicBezTo>
                  <a:cubicBezTo>
                    <a:pt x="9692" y="3241"/>
                    <a:pt x="9723" y="3231"/>
                    <a:pt x="9742" y="3209"/>
                  </a:cubicBezTo>
                  <a:cubicBezTo>
                    <a:pt x="9753" y="3170"/>
                    <a:pt x="9761" y="3132"/>
                    <a:pt x="9773" y="3090"/>
                  </a:cubicBezTo>
                  <a:cubicBezTo>
                    <a:pt x="9846" y="2898"/>
                    <a:pt x="9853" y="2702"/>
                    <a:pt x="9815" y="2513"/>
                  </a:cubicBezTo>
                  <a:lnTo>
                    <a:pt x="9777" y="2314"/>
                  </a:lnTo>
                  <a:cubicBezTo>
                    <a:pt x="9753" y="2260"/>
                    <a:pt x="9723" y="2206"/>
                    <a:pt x="9684" y="2164"/>
                  </a:cubicBezTo>
                  <a:lnTo>
                    <a:pt x="9680" y="2152"/>
                  </a:lnTo>
                  <a:cubicBezTo>
                    <a:pt x="9646" y="2125"/>
                    <a:pt x="9600" y="2106"/>
                    <a:pt x="9558" y="2106"/>
                  </a:cubicBezTo>
                  <a:lnTo>
                    <a:pt x="9550" y="2110"/>
                  </a:lnTo>
                  <a:lnTo>
                    <a:pt x="9461" y="2014"/>
                  </a:lnTo>
                  <a:cubicBezTo>
                    <a:pt x="9469" y="1991"/>
                    <a:pt x="9469" y="1960"/>
                    <a:pt x="9450" y="1941"/>
                  </a:cubicBezTo>
                  <a:lnTo>
                    <a:pt x="9335" y="1826"/>
                  </a:lnTo>
                  <a:cubicBezTo>
                    <a:pt x="9277" y="1822"/>
                    <a:pt x="9223" y="1783"/>
                    <a:pt x="9204" y="1729"/>
                  </a:cubicBezTo>
                  <a:cubicBezTo>
                    <a:pt x="9182" y="1727"/>
                    <a:pt x="9157" y="1724"/>
                    <a:pt x="9131" y="1724"/>
                  </a:cubicBezTo>
                  <a:cubicBezTo>
                    <a:pt x="9121" y="1724"/>
                    <a:pt x="9110" y="1724"/>
                    <a:pt x="9100" y="1726"/>
                  </a:cubicBezTo>
                  <a:cubicBezTo>
                    <a:pt x="9070" y="1711"/>
                    <a:pt x="9045" y="1704"/>
                    <a:pt x="9025" y="1704"/>
                  </a:cubicBezTo>
                  <a:cubicBezTo>
                    <a:pt x="8973" y="1704"/>
                    <a:pt x="8957" y="1752"/>
                    <a:pt x="8966" y="1833"/>
                  </a:cubicBezTo>
                  <a:lnTo>
                    <a:pt x="9096" y="1872"/>
                  </a:lnTo>
                  <a:lnTo>
                    <a:pt x="9346" y="2141"/>
                  </a:lnTo>
                  <a:cubicBezTo>
                    <a:pt x="9377" y="2148"/>
                    <a:pt x="9411" y="2152"/>
                    <a:pt x="9446" y="2160"/>
                  </a:cubicBezTo>
                  <a:lnTo>
                    <a:pt x="9450" y="2164"/>
                  </a:lnTo>
                  <a:cubicBezTo>
                    <a:pt x="9446" y="2167"/>
                    <a:pt x="9442" y="2171"/>
                    <a:pt x="9431" y="2179"/>
                  </a:cubicBezTo>
                  <a:cubicBezTo>
                    <a:pt x="9408" y="2217"/>
                    <a:pt x="9396" y="2264"/>
                    <a:pt x="9404" y="2314"/>
                  </a:cubicBezTo>
                  <a:cubicBezTo>
                    <a:pt x="9408" y="2337"/>
                    <a:pt x="9411" y="2356"/>
                    <a:pt x="9423" y="2379"/>
                  </a:cubicBezTo>
                  <a:cubicBezTo>
                    <a:pt x="9435" y="2421"/>
                    <a:pt x="9454" y="2467"/>
                    <a:pt x="9473" y="2506"/>
                  </a:cubicBezTo>
                  <a:cubicBezTo>
                    <a:pt x="9508" y="2602"/>
                    <a:pt x="9531" y="2702"/>
                    <a:pt x="9538" y="2802"/>
                  </a:cubicBezTo>
                  <a:cubicBezTo>
                    <a:pt x="9465" y="2863"/>
                    <a:pt x="9396" y="2932"/>
                    <a:pt x="9335" y="2998"/>
                  </a:cubicBezTo>
                  <a:cubicBezTo>
                    <a:pt x="8954" y="3167"/>
                    <a:pt x="8532" y="3170"/>
                    <a:pt x="8143" y="3301"/>
                  </a:cubicBezTo>
                  <a:lnTo>
                    <a:pt x="6464" y="3320"/>
                  </a:lnTo>
                  <a:cubicBezTo>
                    <a:pt x="6451" y="3302"/>
                    <a:pt x="6430" y="3290"/>
                    <a:pt x="6408" y="3290"/>
                  </a:cubicBezTo>
                  <a:cubicBezTo>
                    <a:pt x="6399" y="3290"/>
                    <a:pt x="6389" y="3293"/>
                    <a:pt x="6380" y="3297"/>
                  </a:cubicBezTo>
                  <a:cubicBezTo>
                    <a:pt x="6088" y="3170"/>
                    <a:pt x="5776" y="3236"/>
                    <a:pt x="5473" y="3186"/>
                  </a:cubicBezTo>
                  <a:cubicBezTo>
                    <a:pt x="5423" y="3142"/>
                    <a:pt x="5357" y="3118"/>
                    <a:pt x="5289" y="3118"/>
                  </a:cubicBezTo>
                  <a:cubicBezTo>
                    <a:pt x="5268" y="3118"/>
                    <a:pt x="5247" y="3120"/>
                    <a:pt x="5227" y="3124"/>
                  </a:cubicBezTo>
                  <a:cubicBezTo>
                    <a:pt x="5035" y="3051"/>
                    <a:pt x="4804" y="3113"/>
                    <a:pt x="4631" y="2967"/>
                  </a:cubicBezTo>
                  <a:cubicBezTo>
                    <a:pt x="4580" y="2927"/>
                    <a:pt x="4522" y="2921"/>
                    <a:pt x="4464" y="2921"/>
                  </a:cubicBezTo>
                  <a:cubicBezTo>
                    <a:pt x="4441" y="2921"/>
                    <a:pt x="4418" y="2922"/>
                    <a:pt x="4396" y="2922"/>
                  </a:cubicBezTo>
                  <a:cubicBezTo>
                    <a:pt x="4381" y="2922"/>
                    <a:pt x="4366" y="2922"/>
                    <a:pt x="4351" y="2921"/>
                  </a:cubicBezTo>
                  <a:lnTo>
                    <a:pt x="4305" y="2921"/>
                  </a:lnTo>
                  <a:cubicBezTo>
                    <a:pt x="4289" y="2909"/>
                    <a:pt x="4282" y="2894"/>
                    <a:pt x="4266" y="2878"/>
                  </a:cubicBezTo>
                  <a:lnTo>
                    <a:pt x="4066" y="2882"/>
                  </a:lnTo>
                  <a:lnTo>
                    <a:pt x="3851" y="2851"/>
                  </a:lnTo>
                  <a:cubicBezTo>
                    <a:pt x="3789" y="2805"/>
                    <a:pt x="3726" y="2759"/>
                    <a:pt x="3646" y="2759"/>
                  </a:cubicBezTo>
                  <a:cubicBezTo>
                    <a:pt x="3633" y="2759"/>
                    <a:pt x="3619" y="2760"/>
                    <a:pt x="3605" y="2763"/>
                  </a:cubicBezTo>
                  <a:lnTo>
                    <a:pt x="3379" y="2705"/>
                  </a:lnTo>
                  <a:cubicBezTo>
                    <a:pt x="3364" y="2670"/>
                    <a:pt x="3325" y="2645"/>
                    <a:pt x="3288" y="2645"/>
                  </a:cubicBezTo>
                  <a:cubicBezTo>
                    <a:pt x="3277" y="2645"/>
                    <a:pt x="3266" y="2647"/>
                    <a:pt x="3256" y="2652"/>
                  </a:cubicBezTo>
                  <a:lnTo>
                    <a:pt x="3037" y="2613"/>
                  </a:lnTo>
                  <a:cubicBezTo>
                    <a:pt x="2825" y="2452"/>
                    <a:pt x="2533" y="2460"/>
                    <a:pt x="2326" y="2283"/>
                  </a:cubicBezTo>
                  <a:cubicBezTo>
                    <a:pt x="2298" y="2256"/>
                    <a:pt x="2261" y="2240"/>
                    <a:pt x="2222" y="2240"/>
                  </a:cubicBezTo>
                  <a:cubicBezTo>
                    <a:pt x="2196" y="2240"/>
                    <a:pt x="2169" y="2248"/>
                    <a:pt x="2145" y="2264"/>
                  </a:cubicBezTo>
                  <a:cubicBezTo>
                    <a:pt x="2149" y="2225"/>
                    <a:pt x="2126" y="2191"/>
                    <a:pt x="2087" y="2187"/>
                  </a:cubicBezTo>
                  <a:lnTo>
                    <a:pt x="2084" y="2187"/>
                  </a:lnTo>
                  <a:lnTo>
                    <a:pt x="1065" y="1841"/>
                  </a:lnTo>
                  <a:cubicBezTo>
                    <a:pt x="1044" y="1823"/>
                    <a:pt x="1023" y="1812"/>
                    <a:pt x="998" y="1812"/>
                  </a:cubicBezTo>
                  <a:cubicBezTo>
                    <a:pt x="991" y="1812"/>
                    <a:pt x="984" y="1812"/>
                    <a:pt x="977" y="1814"/>
                  </a:cubicBezTo>
                  <a:cubicBezTo>
                    <a:pt x="885" y="1687"/>
                    <a:pt x="731" y="1672"/>
                    <a:pt x="608" y="1614"/>
                  </a:cubicBezTo>
                  <a:lnTo>
                    <a:pt x="531" y="1583"/>
                  </a:lnTo>
                  <a:cubicBezTo>
                    <a:pt x="527" y="1572"/>
                    <a:pt x="527" y="1564"/>
                    <a:pt x="520" y="1557"/>
                  </a:cubicBezTo>
                  <a:lnTo>
                    <a:pt x="512" y="1549"/>
                  </a:lnTo>
                  <a:lnTo>
                    <a:pt x="512" y="1549"/>
                  </a:lnTo>
                  <a:lnTo>
                    <a:pt x="535" y="1553"/>
                  </a:lnTo>
                  <a:cubicBezTo>
                    <a:pt x="573" y="1264"/>
                    <a:pt x="520" y="957"/>
                    <a:pt x="666" y="688"/>
                  </a:cubicBezTo>
                  <a:cubicBezTo>
                    <a:pt x="701" y="693"/>
                    <a:pt x="736" y="696"/>
                    <a:pt x="769" y="696"/>
                  </a:cubicBezTo>
                  <a:cubicBezTo>
                    <a:pt x="991" y="696"/>
                    <a:pt x="1173" y="589"/>
                    <a:pt x="1327" y="415"/>
                  </a:cubicBezTo>
                  <a:cubicBezTo>
                    <a:pt x="1334" y="396"/>
                    <a:pt x="1334" y="377"/>
                    <a:pt x="1327" y="358"/>
                  </a:cubicBezTo>
                  <a:lnTo>
                    <a:pt x="1442" y="338"/>
                  </a:lnTo>
                  <a:cubicBezTo>
                    <a:pt x="1500" y="400"/>
                    <a:pt x="1584" y="450"/>
                    <a:pt x="1665" y="461"/>
                  </a:cubicBezTo>
                  <a:cubicBezTo>
                    <a:pt x="2622" y="358"/>
                    <a:pt x="3590" y="477"/>
                    <a:pt x="4547" y="319"/>
                  </a:cubicBezTo>
                  <a:cubicBezTo>
                    <a:pt x="4585" y="300"/>
                    <a:pt x="4620" y="265"/>
                    <a:pt x="4631" y="223"/>
                  </a:cubicBezTo>
                  <a:lnTo>
                    <a:pt x="4639" y="262"/>
                  </a:lnTo>
                  <a:cubicBezTo>
                    <a:pt x="4644" y="405"/>
                    <a:pt x="4713" y="430"/>
                    <a:pt x="4797" y="430"/>
                  </a:cubicBezTo>
                  <a:cubicBezTo>
                    <a:pt x="4842" y="430"/>
                    <a:pt x="4890" y="423"/>
                    <a:pt x="4935" y="423"/>
                  </a:cubicBezTo>
                  <a:cubicBezTo>
                    <a:pt x="4992" y="404"/>
                    <a:pt x="5046" y="381"/>
                    <a:pt x="5100" y="346"/>
                  </a:cubicBezTo>
                  <a:cubicBezTo>
                    <a:pt x="5169" y="358"/>
                    <a:pt x="5240" y="368"/>
                    <a:pt x="5312" y="368"/>
                  </a:cubicBezTo>
                  <a:cubicBezTo>
                    <a:pt x="5332" y="368"/>
                    <a:pt x="5353" y="367"/>
                    <a:pt x="5373" y="365"/>
                  </a:cubicBezTo>
                  <a:cubicBezTo>
                    <a:pt x="5377" y="392"/>
                    <a:pt x="5381" y="415"/>
                    <a:pt x="5392" y="434"/>
                  </a:cubicBezTo>
                  <a:cubicBezTo>
                    <a:pt x="5475" y="529"/>
                    <a:pt x="5567" y="572"/>
                    <a:pt x="5664" y="572"/>
                  </a:cubicBezTo>
                  <a:cubicBezTo>
                    <a:pt x="5720" y="572"/>
                    <a:pt x="5779" y="557"/>
                    <a:pt x="5838" y="531"/>
                  </a:cubicBezTo>
                  <a:cubicBezTo>
                    <a:pt x="5924" y="683"/>
                    <a:pt x="6056" y="755"/>
                    <a:pt x="6218" y="755"/>
                  </a:cubicBezTo>
                  <a:cubicBezTo>
                    <a:pt x="6244" y="755"/>
                    <a:pt x="6271" y="753"/>
                    <a:pt x="6299" y="750"/>
                  </a:cubicBezTo>
                  <a:cubicBezTo>
                    <a:pt x="6334" y="738"/>
                    <a:pt x="6368" y="723"/>
                    <a:pt x="6395" y="700"/>
                  </a:cubicBezTo>
                  <a:lnTo>
                    <a:pt x="6683" y="796"/>
                  </a:lnTo>
                  <a:lnTo>
                    <a:pt x="7025" y="899"/>
                  </a:lnTo>
                  <a:lnTo>
                    <a:pt x="7110" y="922"/>
                  </a:lnTo>
                  <a:cubicBezTo>
                    <a:pt x="7106" y="949"/>
                    <a:pt x="7106" y="972"/>
                    <a:pt x="7110" y="999"/>
                  </a:cubicBezTo>
                  <a:cubicBezTo>
                    <a:pt x="7244" y="1162"/>
                    <a:pt x="7402" y="1236"/>
                    <a:pt x="7583" y="1236"/>
                  </a:cubicBezTo>
                  <a:cubicBezTo>
                    <a:pt x="7646" y="1236"/>
                    <a:pt x="7711" y="1227"/>
                    <a:pt x="7778" y="1211"/>
                  </a:cubicBezTo>
                  <a:cubicBezTo>
                    <a:pt x="7790" y="1207"/>
                    <a:pt x="7798" y="1199"/>
                    <a:pt x="7809" y="1188"/>
                  </a:cubicBezTo>
                  <a:cubicBezTo>
                    <a:pt x="7867" y="1276"/>
                    <a:pt x="7955" y="1280"/>
                    <a:pt x="8044" y="1295"/>
                  </a:cubicBezTo>
                  <a:cubicBezTo>
                    <a:pt x="8136" y="1411"/>
                    <a:pt x="8263" y="1453"/>
                    <a:pt x="8409" y="1468"/>
                  </a:cubicBezTo>
                  <a:lnTo>
                    <a:pt x="8524" y="1476"/>
                  </a:lnTo>
                  <a:cubicBezTo>
                    <a:pt x="8532" y="1510"/>
                    <a:pt x="8539" y="1537"/>
                    <a:pt x="8543" y="1572"/>
                  </a:cubicBezTo>
                  <a:cubicBezTo>
                    <a:pt x="8548" y="1571"/>
                    <a:pt x="8552" y="1570"/>
                    <a:pt x="8557" y="1570"/>
                  </a:cubicBezTo>
                  <a:cubicBezTo>
                    <a:pt x="8599" y="1570"/>
                    <a:pt x="8656" y="1607"/>
                    <a:pt x="8698" y="1607"/>
                  </a:cubicBezTo>
                  <a:cubicBezTo>
                    <a:pt x="8733" y="1607"/>
                    <a:pt x="8758" y="1581"/>
                    <a:pt x="8754" y="1487"/>
                  </a:cubicBezTo>
                  <a:cubicBezTo>
                    <a:pt x="8697" y="1480"/>
                    <a:pt x="8647" y="1441"/>
                    <a:pt x="8628" y="1384"/>
                  </a:cubicBezTo>
                  <a:cubicBezTo>
                    <a:pt x="8589" y="1384"/>
                    <a:pt x="8558" y="1391"/>
                    <a:pt x="8520" y="1395"/>
                  </a:cubicBezTo>
                  <a:lnTo>
                    <a:pt x="8416" y="1337"/>
                  </a:lnTo>
                  <a:cubicBezTo>
                    <a:pt x="8428" y="1314"/>
                    <a:pt x="8424" y="1280"/>
                    <a:pt x="8409" y="1261"/>
                  </a:cubicBezTo>
                  <a:cubicBezTo>
                    <a:pt x="8316" y="1249"/>
                    <a:pt x="8224" y="1245"/>
                    <a:pt x="8174" y="1153"/>
                  </a:cubicBezTo>
                  <a:cubicBezTo>
                    <a:pt x="8136" y="1153"/>
                    <a:pt x="8101" y="1153"/>
                    <a:pt x="8063" y="1161"/>
                  </a:cubicBezTo>
                  <a:lnTo>
                    <a:pt x="7936" y="1045"/>
                  </a:lnTo>
                  <a:lnTo>
                    <a:pt x="7859" y="1045"/>
                  </a:lnTo>
                  <a:cubicBezTo>
                    <a:pt x="7821" y="992"/>
                    <a:pt x="7771" y="953"/>
                    <a:pt x="7713" y="934"/>
                  </a:cubicBezTo>
                  <a:cubicBezTo>
                    <a:pt x="7648" y="842"/>
                    <a:pt x="7540" y="857"/>
                    <a:pt x="7448" y="819"/>
                  </a:cubicBezTo>
                  <a:cubicBezTo>
                    <a:pt x="7441" y="821"/>
                    <a:pt x="7433" y="822"/>
                    <a:pt x="7426" y="822"/>
                  </a:cubicBezTo>
                  <a:cubicBezTo>
                    <a:pt x="7404" y="822"/>
                    <a:pt x="7383" y="811"/>
                    <a:pt x="7371" y="788"/>
                  </a:cubicBezTo>
                  <a:cubicBezTo>
                    <a:pt x="7346" y="775"/>
                    <a:pt x="7319" y="768"/>
                    <a:pt x="7293" y="768"/>
                  </a:cubicBezTo>
                  <a:cubicBezTo>
                    <a:pt x="7266" y="768"/>
                    <a:pt x="7240" y="775"/>
                    <a:pt x="7217" y="788"/>
                  </a:cubicBezTo>
                  <a:cubicBezTo>
                    <a:pt x="7214" y="796"/>
                    <a:pt x="7206" y="800"/>
                    <a:pt x="7202" y="800"/>
                  </a:cubicBezTo>
                  <a:lnTo>
                    <a:pt x="7041" y="769"/>
                  </a:lnTo>
                  <a:cubicBezTo>
                    <a:pt x="7044" y="742"/>
                    <a:pt x="7041" y="711"/>
                    <a:pt x="7025" y="688"/>
                  </a:cubicBezTo>
                  <a:lnTo>
                    <a:pt x="6695" y="642"/>
                  </a:lnTo>
                  <a:cubicBezTo>
                    <a:pt x="6695" y="615"/>
                    <a:pt x="6695" y="596"/>
                    <a:pt x="6683" y="577"/>
                  </a:cubicBezTo>
                  <a:lnTo>
                    <a:pt x="6491" y="565"/>
                  </a:lnTo>
                  <a:cubicBezTo>
                    <a:pt x="6491" y="527"/>
                    <a:pt x="6468" y="492"/>
                    <a:pt x="6433" y="477"/>
                  </a:cubicBezTo>
                  <a:cubicBezTo>
                    <a:pt x="6425" y="479"/>
                    <a:pt x="6416" y="480"/>
                    <a:pt x="6408" y="480"/>
                  </a:cubicBezTo>
                  <a:cubicBezTo>
                    <a:pt x="6381" y="480"/>
                    <a:pt x="6355" y="470"/>
                    <a:pt x="6337" y="450"/>
                  </a:cubicBezTo>
                  <a:cubicBezTo>
                    <a:pt x="6257" y="400"/>
                    <a:pt x="6161" y="396"/>
                    <a:pt x="6072" y="361"/>
                  </a:cubicBezTo>
                  <a:cubicBezTo>
                    <a:pt x="6065" y="366"/>
                    <a:pt x="6057" y="368"/>
                    <a:pt x="6049" y="368"/>
                  </a:cubicBezTo>
                  <a:cubicBezTo>
                    <a:pt x="6028" y="368"/>
                    <a:pt x="6006" y="354"/>
                    <a:pt x="5992" y="335"/>
                  </a:cubicBezTo>
                  <a:cubicBezTo>
                    <a:pt x="5973" y="318"/>
                    <a:pt x="5950" y="309"/>
                    <a:pt x="5926" y="309"/>
                  </a:cubicBezTo>
                  <a:cubicBezTo>
                    <a:pt x="5902" y="309"/>
                    <a:pt x="5877" y="319"/>
                    <a:pt x="5857" y="338"/>
                  </a:cubicBezTo>
                  <a:cubicBezTo>
                    <a:pt x="5815" y="265"/>
                    <a:pt x="5707" y="304"/>
                    <a:pt x="5661" y="239"/>
                  </a:cubicBezTo>
                  <a:lnTo>
                    <a:pt x="5534" y="212"/>
                  </a:lnTo>
                  <a:cubicBezTo>
                    <a:pt x="5518" y="200"/>
                    <a:pt x="5500" y="194"/>
                    <a:pt x="5481" y="194"/>
                  </a:cubicBezTo>
                  <a:cubicBezTo>
                    <a:pt x="5450" y="194"/>
                    <a:pt x="5418" y="210"/>
                    <a:pt x="5396" y="239"/>
                  </a:cubicBezTo>
                  <a:lnTo>
                    <a:pt x="5238" y="208"/>
                  </a:lnTo>
                  <a:lnTo>
                    <a:pt x="5227" y="212"/>
                  </a:lnTo>
                  <a:cubicBezTo>
                    <a:pt x="5238" y="169"/>
                    <a:pt x="5208" y="131"/>
                    <a:pt x="5169" y="123"/>
                  </a:cubicBezTo>
                  <a:lnTo>
                    <a:pt x="4854" y="89"/>
                  </a:lnTo>
                  <a:cubicBezTo>
                    <a:pt x="4823" y="70"/>
                    <a:pt x="4787" y="62"/>
                    <a:pt x="4751" y="62"/>
                  </a:cubicBezTo>
                  <a:cubicBezTo>
                    <a:pt x="4704" y="62"/>
                    <a:pt x="4657" y="77"/>
                    <a:pt x="4620" y="108"/>
                  </a:cubicBezTo>
                  <a:lnTo>
                    <a:pt x="4620" y="112"/>
                  </a:lnTo>
                  <a:cubicBezTo>
                    <a:pt x="4567" y="62"/>
                    <a:pt x="4501" y="53"/>
                    <a:pt x="4433" y="53"/>
                  </a:cubicBezTo>
                  <a:cubicBezTo>
                    <a:pt x="4395" y="53"/>
                    <a:pt x="4357" y="56"/>
                    <a:pt x="4320" y="56"/>
                  </a:cubicBezTo>
                  <a:cubicBezTo>
                    <a:pt x="4256" y="56"/>
                    <a:pt x="4195" y="48"/>
                    <a:pt x="4143" y="8"/>
                  </a:cubicBezTo>
                  <a:cubicBezTo>
                    <a:pt x="4134" y="19"/>
                    <a:pt x="4119" y="25"/>
                    <a:pt x="4104" y="25"/>
                  </a:cubicBezTo>
                  <a:cubicBezTo>
                    <a:pt x="4093" y="25"/>
                    <a:pt x="4082" y="22"/>
                    <a:pt x="4074" y="16"/>
                  </a:cubicBezTo>
                  <a:cubicBezTo>
                    <a:pt x="4070" y="16"/>
                    <a:pt x="4070" y="12"/>
                    <a:pt x="4066" y="8"/>
                  </a:cubicBezTo>
                  <a:cubicBezTo>
                    <a:pt x="4003" y="39"/>
                    <a:pt x="3936" y="54"/>
                    <a:pt x="3869" y="54"/>
                  </a:cubicBezTo>
                  <a:cubicBezTo>
                    <a:pt x="3803" y="54"/>
                    <a:pt x="3738" y="39"/>
                    <a:pt x="3678" y="8"/>
                  </a:cubicBezTo>
                  <a:lnTo>
                    <a:pt x="3648" y="27"/>
                  </a:lnTo>
                  <a:lnTo>
                    <a:pt x="3621" y="8"/>
                  </a:lnTo>
                  <a:cubicBezTo>
                    <a:pt x="3569" y="31"/>
                    <a:pt x="3517" y="46"/>
                    <a:pt x="3466" y="46"/>
                  </a:cubicBezTo>
                  <a:cubicBezTo>
                    <a:pt x="3422" y="46"/>
                    <a:pt x="3379" y="35"/>
                    <a:pt x="3336" y="8"/>
                  </a:cubicBezTo>
                  <a:lnTo>
                    <a:pt x="2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809926" y="3922893"/>
              <a:ext cx="70105" cy="30058"/>
            </a:xfrm>
            <a:custGeom>
              <a:avLst/>
              <a:gdLst/>
              <a:ahLst/>
              <a:cxnLst/>
              <a:rect l="l" t="t" r="r" b="b"/>
              <a:pathLst>
                <a:path w="2260" h="969" extrusionOk="0">
                  <a:moveTo>
                    <a:pt x="167" y="1"/>
                  </a:moveTo>
                  <a:cubicBezTo>
                    <a:pt x="130" y="1"/>
                    <a:pt x="94" y="18"/>
                    <a:pt x="62" y="58"/>
                  </a:cubicBezTo>
                  <a:cubicBezTo>
                    <a:pt x="0" y="135"/>
                    <a:pt x="93" y="220"/>
                    <a:pt x="196" y="239"/>
                  </a:cubicBezTo>
                  <a:cubicBezTo>
                    <a:pt x="227" y="266"/>
                    <a:pt x="266" y="277"/>
                    <a:pt x="300" y="277"/>
                  </a:cubicBezTo>
                  <a:cubicBezTo>
                    <a:pt x="450" y="466"/>
                    <a:pt x="673" y="527"/>
                    <a:pt x="896" y="592"/>
                  </a:cubicBezTo>
                  <a:cubicBezTo>
                    <a:pt x="1153" y="681"/>
                    <a:pt x="1395" y="811"/>
                    <a:pt x="1668" y="846"/>
                  </a:cubicBezTo>
                  <a:cubicBezTo>
                    <a:pt x="1810" y="942"/>
                    <a:pt x="1976" y="950"/>
                    <a:pt x="2137" y="969"/>
                  </a:cubicBezTo>
                  <a:lnTo>
                    <a:pt x="2260" y="846"/>
                  </a:lnTo>
                  <a:lnTo>
                    <a:pt x="1810" y="719"/>
                  </a:lnTo>
                  <a:cubicBezTo>
                    <a:pt x="1568" y="600"/>
                    <a:pt x="1307" y="516"/>
                    <a:pt x="1042" y="462"/>
                  </a:cubicBezTo>
                  <a:lnTo>
                    <a:pt x="419" y="158"/>
                  </a:lnTo>
                  <a:cubicBezTo>
                    <a:pt x="400" y="135"/>
                    <a:pt x="373" y="120"/>
                    <a:pt x="342" y="116"/>
                  </a:cubicBezTo>
                  <a:cubicBezTo>
                    <a:pt x="294" y="49"/>
                    <a:pt x="230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9" name="Google Shape;209;p2"/>
          <p:cNvGrpSpPr/>
          <p:nvPr/>
        </p:nvGrpSpPr>
        <p:grpSpPr>
          <a:xfrm>
            <a:off x="7228645" y="199083"/>
            <a:ext cx="724828" cy="461049"/>
            <a:chOff x="4404238" y="1883763"/>
            <a:chExt cx="626418" cy="398452"/>
          </a:xfrm>
        </p:grpSpPr>
        <p:sp>
          <p:nvSpPr>
            <p:cNvPr id="210" name="Google Shape;210;p2"/>
            <p:cNvSpPr/>
            <p:nvPr/>
          </p:nvSpPr>
          <p:spPr>
            <a:xfrm>
              <a:off x="4404238" y="1883763"/>
              <a:ext cx="626418" cy="398452"/>
            </a:xfrm>
            <a:custGeom>
              <a:avLst/>
              <a:gdLst/>
              <a:ahLst/>
              <a:cxnLst/>
              <a:rect l="l" t="t" r="r" b="b"/>
              <a:pathLst>
                <a:path w="20194" h="12845" extrusionOk="0">
                  <a:moveTo>
                    <a:pt x="14634" y="1073"/>
                  </a:moveTo>
                  <a:lnTo>
                    <a:pt x="14634" y="1073"/>
                  </a:lnTo>
                  <a:cubicBezTo>
                    <a:pt x="14630" y="1085"/>
                    <a:pt x="14618" y="1108"/>
                    <a:pt x="14618" y="1108"/>
                  </a:cubicBezTo>
                  <a:cubicBezTo>
                    <a:pt x="14618" y="1092"/>
                    <a:pt x="14622" y="1081"/>
                    <a:pt x="14634" y="1073"/>
                  </a:cubicBezTo>
                  <a:close/>
                  <a:moveTo>
                    <a:pt x="17370" y="3359"/>
                  </a:moveTo>
                  <a:lnTo>
                    <a:pt x="17370" y="3359"/>
                  </a:lnTo>
                  <a:cubicBezTo>
                    <a:pt x="17712" y="3628"/>
                    <a:pt x="18023" y="3947"/>
                    <a:pt x="18495" y="4009"/>
                  </a:cubicBezTo>
                  <a:cubicBezTo>
                    <a:pt x="18515" y="4005"/>
                    <a:pt x="18534" y="3990"/>
                    <a:pt x="18549" y="3982"/>
                  </a:cubicBezTo>
                  <a:lnTo>
                    <a:pt x="18549" y="3982"/>
                  </a:lnTo>
                  <a:cubicBezTo>
                    <a:pt x="18538" y="4120"/>
                    <a:pt x="18615" y="4182"/>
                    <a:pt x="18745" y="4193"/>
                  </a:cubicBezTo>
                  <a:cubicBezTo>
                    <a:pt x="18768" y="4182"/>
                    <a:pt x="18787" y="4174"/>
                    <a:pt x="18807" y="4159"/>
                  </a:cubicBezTo>
                  <a:lnTo>
                    <a:pt x="18845" y="4178"/>
                  </a:lnTo>
                  <a:cubicBezTo>
                    <a:pt x="18826" y="4201"/>
                    <a:pt x="18803" y="4224"/>
                    <a:pt x="18784" y="4251"/>
                  </a:cubicBezTo>
                  <a:cubicBezTo>
                    <a:pt x="18734" y="4239"/>
                    <a:pt x="18684" y="4220"/>
                    <a:pt x="18638" y="4197"/>
                  </a:cubicBezTo>
                  <a:cubicBezTo>
                    <a:pt x="18326" y="4020"/>
                    <a:pt x="17973" y="3932"/>
                    <a:pt x="17688" y="3701"/>
                  </a:cubicBezTo>
                  <a:cubicBezTo>
                    <a:pt x="17646" y="3674"/>
                    <a:pt x="17596" y="3655"/>
                    <a:pt x="17550" y="3628"/>
                  </a:cubicBezTo>
                  <a:cubicBezTo>
                    <a:pt x="17496" y="3567"/>
                    <a:pt x="17435" y="3513"/>
                    <a:pt x="17377" y="3455"/>
                  </a:cubicBezTo>
                  <a:cubicBezTo>
                    <a:pt x="17381" y="3425"/>
                    <a:pt x="17381" y="3394"/>
                    <a:pt x="17370" y="3359"/>
                  </a:cubicBezTo>
                  <a:close/>
                  <a:moveTo>
                    <a:pt x="4458" y="6103"/>
                  </a:moveTo>
                  <a:cubicBezTo>
                    <a:pt x="4474" y="6115"/>
                    <a:pt x="4493" y="6122"/>
                    <a:pt x="4512" y="6134"/>
                  </a:cubicBezTo>
                  <a:cubicBezTo>
                    <a:pt x="4489" y="6138"/>
                    <a:pt x="4470" y="6145"/>
                    <a:pt x="4451" y="6157"/>
                  </a:cubicBezTo>
                  <a:cubicBezTo>
                    <a:pt x="4454" y="6141"/>
                    <a:pt x="4458" y="6122"/>
                    <a:pt x="4458" y="6103"/>
                  </a:cubicBezTo>
                  <a:close/>
                  <a:moveTo>
                    <a:pt x="527" y="3592"/>
                  </a:moveTo>
                  <a:cubicBezTo>
                    <a:pt x="557" y="3592"/>
                    <a:pt x="589" y="3611"/>
                    <a:pt x="627" y="3663"/>
                  </a:cubicBezTo>
                  <a:cubicBezTo>
                    <a:pt x="731" y="3809"/>
                    <a:pt x="839" y="3955"/>
                    <a:pt x="992" y="4063"/>
                  </a:cubicBezTo>
                  <a:cubicBezTo>
                    <a:pt x="1361" y="4554"/>
                    <a:pt x="1807" y="4985"/>
                    <a:pt x="2287" y="5373"/>
                  </a:cubicBezTo>
                  <a:lnTo>
                    <a:pt x="2299" y="5384"/>
                  </a:lnTo>
                  <a:cubicBezTo>
                    <a:pt x="2303" y="5431"/>
                    <a:pt x="2341" y="5469"/>
                    <a:pt x="2391" y="5469"/>
                  </a:cubicBezTo>
                  <a:cubicBezTo>
                    <a:pt x="2821" y="5842"/>
                    <a:pt x="3267" y="6211"/>
                    <a:pt x="3632" y="6660"/>
                  </a:cubicBezTo>
                  <a:cubicBezTo>
                    <a:pt x="3644" y="6722"/>
                    <a:pt x="3663" y="6779"/>
                    <a:pt x="3690" y="6837"/>
                  </a:cubicBezTo>
                  <a:cubicBezTo>
                    <a:pt x="3690" y="6841"/>
                    <a:pt x="3697" y="6841"/>
                    <a:pt x="3697" y="6848"/>
                  </a:cubicBezTo>
                  <a:cubicBezTo>
                    <a:pt x="3640" y="6829"/>
                    <a:pt x="3571" y="6829"/>
                    <a:pt x="3528" y="6779"/>
                  </a:cubicBezTo>
                  <a:lnTo>
                    <a:pt x="3513" y="6760"/>
                  </a:lnTo>
                  <a:cubicBezTo>
                    <a:pt x="3478" y="6745"/>
                    <a:pt x="3444" y="6718"/>
                    <a:pt x="3425" y="6683"/>
                  </a:cubicBezTo>
                  <a:lnTo>
                    <a:pt x="3402" y="6668"/>
                  </a:lnTo>
                  <a:cubicBezTo>
                    <a:pt x="3378" y="6645"/>
                    <a:pt x="3348" y="6633"/>
                    <a:pt x="3317" y="6622"/>
                  </a:cubicBezTo>
                  <a:lnTo>
                    <a:pt x="3282" y="6606"/>
                  </a:lnTo>
                  <a:lnTo>
                    <a:pt x="3279" y="6606"/>
                  </a:lnTo>
                  <a:lnTo>
                    <a:pt x="3183" y="6568"/>
                  </a:lnTo>
                  <a:lnTo>
                    <a:pt x="3129" y="6545"/>
                  </a:lnTo>
                  <a:cubicBezTo>
                    <a:pt x="3133" y="6522"/>
                    <a:pt x="3133" y="6503"/>
                    <a:pt x="3133" y="6476"/>
                  </a:cubicBezTo>
                  <a:lnTo>
                    <a:pt x="3033" y="6457"/>
                  </a:lnTo>
                  <a:lnTo>
                    <a:pt x="3029" y="6457"/>
                  </a:lnTo>
                  <a:cubicBezTo>
                    <a:pt x="3017" y="6395"/>
                    <a:pt x="2975" y="6376"/>
                    <a:pt x="2917" y="6372"/>
                  </a:cubicBezTo>
                  <a:cubicBezTo>
                    <a:pt x="2914" y="6318"/>
                    <a:pt x="2867" y="6280"/>
                    <a:pt x="2817" y="6280"/>
                  </a:cubicBezTo>
                  <a:lnTo>
                    <a:pt x="2806" y="6272"/>
                  </a:lnTo>
                  <a:cubicBezTo>
                    <a:pt x="2802" y="6224"/>
                    <a:pt x="2764" y="6187"/>
                    <a:pt x="2717" y="6187"/>
                  </a:cubicBezTo>
                  <a:cubicBezTo>
                    <a:pt x="2714" y="6187"/>
                    <a:pt x="2712" y="6187"/>
                    <a:pt x="2710" y="6188"/>
                  </a:cubicBezTo>
                  <a:lnTo>
                    <a:pt x="2691" y="6176"/>
                  </a:lnTo>
                  <a:cubicBezTo>
                    <a:pt x="2687" y="6133"/>
                    <a:pt x="2653" y="6106"/>
                    <a:pt x="2614" y="6106"/>
                  </a:cubicBezTo>
                  <a:cubicBezTo>
                    <a:pt x="2611" y="6106"/>
                    <a:pt x="2609" y="6107"/>
                    <a:pt x="2606" y="6107"/>
                  </a:cubicBezTo>
                  <a:cubicBezTo>
                    <a:pt x="2596" y="6084"/>
                    <a:pt x="2575" y="6067"/>
                    <a:pt x="2551" y="6067"/>
                  </a:cubicBezTo>
                  <a:cubicBezTo>
                    <a:pt x="2546" y="6067"/>
                    <a:pt x="2542" y="6067"/>
                    <a:pt x="2537" y="6068"/>
                  </a:cubicBezTo>
                  <a:cubicBezTo>
                    <a:pt x="2518" y="6015"/>
                    <a:pt x="2464" y="5976"/>
                    <a:pt x="2406" y="5976"/>
                  </a:cubicBezTo>
                  <a:cubicBezTo>
                    <a:pt x="2399" y="5930"/>
                    <a:pt x="2360" y="5896"/>
                    <a:pt x="2310" y="5896"/>
                  </a:cubicBezTo>
                  <a:lnTo>
                    <a:pt x="2291" y="5876"/>
                  </a:lnTo>
                  <a:cubicBezTo>
                    <a:pt x="2291" y="5834"/>
                    <a:pt x="2253" y="5799"/>
                    <a:pt x="2210" y="5799"/>
                  </a:cubicBezTo>
                  <a:lnTo>
                    <a:pt x="2191" y="5780"/>
                  </a:lnTo>
                  <a:cubicBezTo>
                    <a:pt x="2187" y="5737"/>
                    <a:pt x="2150" y="5707"/>
                    <a:pt x="2103" y="5707"/>
                  </a:cubicBezTo>
                  <a:cubicBezTo>
                    <a:pt x="2101" y="5707"/>
                    <a:pt x="2098" y="5707"/>
                    <a:pt x="2095" y="5707"/>
                  </a:cubicBezTo>
                  <a:lnTo>
                    <a:pt x="2091" y="5707"/>
                  </a:lnTo>
                  <a:cubicBezTo>
                    <a:pt x="2072" y="5684"/>
                    <a:pt x="2045" y="5669"/>
                    <a:pt x="2011" y="5669"/>
                  </a:cubicBezTo>
                  <a:lnTo>
                    <a:pt x="1899" y="5588"/>
                  </a:lnTo>
                  <a:lnTo>
                    <a:pt x="1891" y="5580"/>
                  </a:lnTo>
                  <a:cubicBezTo>
                    <a:pt x="1711" y="5354"/>
                    <a:pt x="1461" y="5208"/>
                    <a:pt x="1242" y="5031"/>
                  </a:cubicBezTo>
                  <a:cubicBezTo>
                    <a:pt x="1174" y="4975"/>
                    <a:pt x="1111" y="4945"/>
                    <a:pt x="1059" y="4945"/>
                  </a:cubicBezTo>
                  <a:cubicBezTo>
                    <a:pt x="981" y="4945"/>
                    <a:pt x="927" y="5012"/>
                    <a:pt x="915" y="5162"/>
                  </a:cubicBezTo>
                  <a:cubicBezTo>
                    <a:pt x="885" y="5119"/>
                    <a:pt x="858" y="5085"/>
                    <a:pt x="835" y="5050"/>
                  </a:cubicBezTo>
                  <a:cubicBezTo>
                    <a:pt x="566" y="4608"/>
                    <a:pt x="570" y="4105"/>
                    <a:pt x="493" y="3621"/>
                  </a:cubicBezTo>
                  <a:cubicBezTo>
                    <a:pt x="493" y="3617"/>
                    <a:pt x="489" y="3609"/>
                    <a:pt x="489" y="3601"/>
                  </a:cubicBezTo>
                  <a:cubicBezTo>
                    <a:pt x="501" y="3596"/>
                    <a:pt x="514" y="3592"/>
                    <a:pt x="527" y="3592"/>
                  </a:cubicBezTo>
                  <a:close/>
                  <a:moveTo>
                    <a:pt x="18699" y="6449"/>
                  </a:moveTo>
                  <a:lnTo>
                    <a:pt x="18699" y="6449"/>
                  </a:lnTo>
                  <a:cubicBezTo>
                    <a:pt x="18615" y="6526"/>
                    <a:pt x="18557" y="6583"/>
                    <a:pt x="18499" y="6645"/>
                  </a:cubicBezTo>
                  <a:cubicBezTo>
                    <a:pt x="18188" y="6971"/>
                    <a:pt x="17961" y="7371"/>
                    <a:pt x="17639" y="7690"/>
                  </a:cubicBezTo>
                  <a:cubicBezTo>
                    <a:pt x="17599" y="7729"/>
                    <a:pt x="17563" y="7771"/>
                    <a:pt x="17522" y="7811"/>
                  </a:cubicBezTo>
                  <a:lnTo>
                    <a:pt x="17522" y="7811"/>
                  </a:lnTo>
                  <a:lnTo>
                    <a:pt x="17581" y="7736"/>
                  </a:lnTo>
                  <a:cubicBezTo>
                    <a:pt x="17600" y="7709"/>
                    <a:pt x="17619" y="7675"/>
                    <a:pt x="17639" y="7640"/>
                  </a:cubicBezTo>
                  <a:cubicBezTo>
                    <a:pt x="17658" y="7613"/>
                    <a:pt x="17677" y="7582"/>
                    <a:pt x="17696" y="7548"/>
                  </a:cubicBezTo>
                  <a:cubicBezTo>
                    <a:pt x="17708" y="7536"/>
                    <a:pt x="17723" y="7521"/>
                    <a:pt x="17731" y="7506"/>
                  </a:cubicBezTo>
                  <a:lnTo>
                    <a:pt x="17808" y="7429"/>
                  </a:lnTo>
                  <a:cubicBezTo>
                    <a:pt x="17823" y="7413"/>
                    <a:pt x="17834" y="7406"/>
                    <a:pt x="17846" y="7390"/>
                  </a:cubicBezTo>
                  <a:cubicBezTo>
                    <a:pt x="17873" y="7363"/>
                    <a:pt x="17900" y="7336"/>
                    <a:pt x="17923" y="7306"/>
                  </a:cubicBezTo>
                  <a:cubicBezTo>
                    <a:pt x="17977" y="7240"/>
                    <a:pt x="18011" y="7164"/>
                    <a:pt x="18011" y="7083"/>
                  </a:cubicBezTo>
                  <a:cubicBezTo>
                    <a:pt x="18004" y="7075"/>
                    <a:pt x="18000" y="7064"/>
                    <a:pt x="17996" y="7060"/>
                  </a:cubicBezTo>
                  <a:lnTo>
                    <a:pt x="18403" y="6614"/>
                  </a:lnTo>
                  <a:cubicBezTo>
                    <a:pt x="18409" y="6615"/>
                    <a:pt x="18415" y="6615"/>
                    <a:pt x="18421" y="6615"/>
                  </a:cubicBezTo>
                  <a:cubicBezTo>
                    <a:pt x="18461" y="6615"/>
                    <a:pt x="18500" y="6603"/>
                    <a:pt x="18534" y="6583"/>
                  </a:cubicBezTo>
                  <a:cubicBezTo>
                    <a:pt x="18584" y="6549"/>
                    <a:pt x="18622" y="6503"/>
                    <a:pt x="18699" y="6449"/>
                  </a:cubicBezTo>
                  <a:close/>
                  <a:moveTo>
                    <a:pt x="4316" y="7871"/>
                  </a:moveTo>
                  <a:lnTo>
                    <a:pt x="4316" y="7871"/>
                  </a:lnTo>
                  <a:cubicBezTo>
                    <a:pt x="4355" y="7881"/>
                    <a:pt x="4391" y="7886"/>
                    <a:pt x="4429" y="7886"/>
                  </a:cubicBezTo>
                  <a:cubicBezTo>
                    <a:pt x="4447" y="7886"/>
                    <a:pt x="4466" y="7885"/>
                    <a:pt x="4485" y="7882"/>
                  </a:cubicBezTo>
                  <a:cubicBezTo>
                    <a:pt x="4493" y="7905"/>
                    <a:pt x="4512" y="7928"/>
                    <a:pt x="4531" y="7947"/>
                  </a:cubicBezTo>
                  <a:lnTo>
                    <a:pt x="4647" y="8036"/>
                  </a:lnTo>
                  <a:cubicBezTo>
                    <a:pt x="4524" y="8017"/>
                    <a:pt x="4416" y="7947"/>
                    <a:pt x="4316" y="7871"/>
                  </a:cubicBezTo>
                  <a:close/>
                  <a:moveTo>
                    <a:pt x="17310" y="8012"/>
                  </a:moveTo>
                  <a:lnTo>
                    <a:pt x="17310" y="8012"/>
                  </a:lnTo>
                  <a:cubicBezTo>
                    <a:pt x="17236" y="8074"/>
                    <a:pt x="17162" y="8134"/>
                    <a:pt x="17093" y="8193"/>
                  </a:cubicBezTo>
                  <a:cubicBezTo>
                    <a:pt x="17131" y="8159"/>
                    <a:pt x="17170" y="8120"/>
                    <a:pt x="17208" y="8086"/>
                  </a:cubicBezTo>
                  <a:cubicBezTo>
                    <a:pt x="17241" y="8058"/>
                    <a:pt x="17277" y="8036"/>
                    <a:pt x="17310" y="8012"/>
                  </a:cubicBezTo>
                  <a:close/>
                  <a:moveTo>
                    <a:pt x="5112" y="8332"/>
                  </a:moveTo>
                  <a:lnTo>
                    <a:pt x="5112" y="8332"/>
                  </a:lnTo>
                  <a:cubicBezTo>
                    <a:pt x="5108" y="8378"/>
                    <a:pt x="5133" y="8399"/>
                    <a:pt x="5177" y="8399"/>
                  </a:cubicBezTo>
                  <a:cubicBezTo>
                    <a:pt x="5184" y="8399"/>
                    <a:pt x="5192" y="8398"/>
                    <a:pt x="5200" y="8397"/>
                  </a:cubicBezTo>
                  <a:lnTo>
                    <a:pt x="5204" y="8405"/>
                  </a:lnTo>
                  <a:cubicBezTo>
                    <a:pt x="5196" y="8416"/>
                    <a:pt x="5188" y="8435"/>
                    <a:pt x="5188" y="8455"/>
                  </a:cubicBezTo>
                  <a:cubicBezTo>
                    <a:pt x="5200" y="8485"/>
                    <a:pt x="5215" y="8516"/>
                    <a:pt x="5234" y="8539"/>
                  </a:cubicBezTo>
                  <a:cubicBezTo>
                    <a:pt x="5158" y="8485"/>
                    <a:pt x="5065" y="8459"/>
                    <a:pt x="4973" y="8447"/>
                  </a:cubicBezTo>
                  <a:cubicBezTo>
                    <a:pt x="5012" y="8397"/>
                    <a:pt x="5062" y="8362"/>
                    <a:pt x="5112" y="8332"/>
                  </a:cubicBezTo>
                  <a:close/>
                  <a:moveTo>
                    <a:pt x="11621" y="9066"/>
                  </a:moveTo>
                  <a:cubicBezTo>
                    <a:pt x="11621" y="9073"/>
                    <a:pt x="11617" y="9073"/>
                    <a:pt x="11613" y="9073"/>
                  </a:cubicBezTo>
                  <a:lnTo>
                    <a:pt x="11621" y="9066"/>
                  </a:lnTo>
                  <a:close/>
                  <a:moveTo>
                    <a:pt x="8470" y="11102"/>
                  </a:moveTo>
                  <a:cubicBezTo>
                    <a:pt x="8470" y="11110"/>
                    <a:pt x="8470" y="11110"/>
                    <a:pt x="8466" y="11110"/>
                  </a:cubicBezTo>
                  <a:lnTo>
                    <a:pt x="8470" y="11102"/>
                  </a:lnTo>
                  <a:close/>
                  <a:moveTo>
                    <a:pt x="8558" y="6998"/>
                  </a:moveTo>
                  <a:cubicBezTo>
                    <a:pt x="8562" y="7002"/>
                    <a:pt x="8566" y="7010"/>
                    <a:pt x="8570" y="7018"/>
                  </a:cubicBezTo>
                  <a:cubicBezTo>
                    <a:pt x="8820" y="7117"/>
                    <a:pt x="9081" y="7183"/>
                    <a:pt x="9346" y="7217"/>
                  </a:cubicBezTo>
                  <a:cubicBezTo>
                    <a:pt x="9358" y="7214"/>
                    <a:pt x="9369" y="7202"/>
                    <a:pt x="9377" y="7198"/>
                  </a:cubicBezTo>
                  <a:cubicBezTo>
                    <a:pt x="9415" y="7288"/>
                    <a:pt x="9474" y="7333"/>
                    <a:pt x="9553" y="7333"/>
                  </a:cubicBezTo>
                  <a:cubicBezTo>
                    <a:pt x="9586" y="7333"/>
                    <a:pt x="9622" y="7325"/>
                    <a:pt x="9661" y="7310"/>
                  </a:cubicBezTo>
                  <a:lnTo>
                    <a:pt x="9661" y="7329"/>
                  </a:lnTo>
                  <a:cubicBezTo>
                    <a:pt x="9683" y="7389"/>
                    <a:pt x="9720" y="7414"/>
                    <a:pt x="9767" y="7414"/>
                  </a:cubicBezTo>
                  <a:cubicBezTo>
                    <a:pt x="9787" y="7414"/>
                    <a:pt x="9808" y="7410"/>
                    <a:pt x="9830" y="7402"/>
                  </a:cubicBezTo>
                  <a:lnTo>
                    <a:pt x="9873" y="7390"/>
                  </a:lnTo>
                  <a:cubicBezTo>
                    <a:pt x="9911" y="7786"/>
                    <a:pt x="10218" y="7951"/>
                    <a:pt x="10518" y="8120"/>
                  </a:cubicBezTo>
                  <a:lnTo>
                    <a:pt x="10580" y="8113"/>
                  </a:lnTo>
                  <a:cubicBezTo>
                    <a:pt x="10641" y="8443"/>
                    <a:pt x="10906" y="8547"/>
                    <a:pt x="11175" y="8639"/>
                  </a:cubicBezTo>
                  <a:cubicBezTo>
                    <a:pt x="11202" y="8881"/>
                    <a:pt x="11290" y="9066"/>
                    <a:pt x="11575" y="9096"/>
                  </a:cubicBezTo>
                  <a:cubicBezTo>
                    <a:pt x="11563" y="9104"/>
                    <a:pt x="11559" y="9112"/>
                    <a:pt x="11556" y="9119"/>
                  </a:cubicBezTo>
                  <a:cubicBezTo>
                    <a:pt x="11556" y="9143"/>
                    <a:pt x="11548" y="9169"/>
                    <a:pt x="11548" y="9192"/>
                  </a:cubicBezTo>
                  <a:cubicBezTo>
                    <a:pt x="11621" y="9461"/>
                    <a:pt x="11713" y="9719"/>
                    <a:pt x="11828" y="9969"/>
                  </a:cubicBezTo>
                  <a:cubicBezTo>
                    <a:pt x="11848" y="9996"/>
                    <a:pt x="11871" y="10007"/>
                    <a:pt x="11894" y="10022"/>
                  </a:cubicBezTo>
                  <a:cubicBezTo>
                    <a:pt x="11709" y="10315"/>
                    <a:pt x="11713" y="10726"/>
                    <a:pt x="11363" y="10926"/>
                  </a:cubicBezTo>
                  <a:cubicBezTo>
                    <a:pt x="11352" y="10960"/>
                    <a:pt x="11348" y="10995"/>
                    <a:pt x="11352" y="11033"/>
                  </a:cubicBezTo>
                  <a:cubicBezTo>
                    <a:pt x="11141" y="11141"/>
                    <a:pt x="10929" y="11264"/>
                    <a:pt x="10683" y="11306"/>
                  </a:cubicBezTo>
                  <a:cubicBezTo>
                    <a:pt x="10499" y="11198"/>
                    <a:pt x="10288" y="11137"/>
                    <a:pt x="10065" y="11133"/>
                  </a:cubicBezTo>
                  <a:lnTo>
                    <a:pt x="9953" y="11037"/>
                  </a:lnTo>
                  <a:cubicBezTo>
                    <a:pt x="9907" y="10949"/>
                    <a:pt x="9807" y="10975"/>
                    <a:pt x="9738" y="10926"/>
                  </a:cubicBezTo>
                  <a:lnTo>
                    <a:pt x="9561" y="10910"/>
                  </a:lnTo>
                  <a:cubicBezTo>
                    <a:pt x="9557" y="10887"/>
                    <a:pt x="9557" y="10860"/>
                    <a:pt x="9550" y="10833"/>
                  </a:cubicBezTo>
                  <a:cubicBezTo>
                    <a:pt x="9507" y="10756"/>
                    <a:pt x="9408" y="10783"/>
                    <a:pt x="9354" y="10718"/>
                  </a:cubicBezTo>
                  <a:lnTo>
                    <a:pt x="9058" y="10614"/>
                  </a:lnTo>
                  <a:cubicBezTo>
                    <a:pt x="8943" y="10518"/>
                    <a:pt x="8808" y="10449"/>
                    <a:pt x="8666" y="10407"/>
                  </a:cubicBezTo>
                  <a:cubicBezTo>
                    <a:pt x="8674" y="10399"/>
                    <a:pt x="8677" y="10388"/>
                    <a:pt x="8677" y="10380"/>
                  </a:cubicBezTo>
                  <a:cubicBezTo>
                    <a:pt x="8639" y="10226"/>
                    <a:pt x="8505" y="10180"/>
                    <a:pt x="8385" y="10115"/>
                  </a:cubicBezTo>
                  <a:cubicBezTo>
                    <a:pt x="8326" y="10086"/>
                    <a:pt x="8259" y="10052"/>
                    <a:pt x="8187" y="10052"/>
                  </a:cubicBezTo>
                  <a:cubicBezTo>
                    <a:pt x="8152" y="10052"/>
                    <a:pt x="8115" y="10060"/>
                    <a:pt x="8078" y="10080"/>
                  </a:cubicBezTo>
                  <a:cubicBezTo>
                    <a:pt x="8086" y="10061"/>
                    <a:pt x="8086" y="10042"/>
                    <a:pt x="8086" y="10022"/>
                  </a:cubicBezTo>
                  <a:cubicBezTo>
                    <a:pt x="7982" y="9773"/>
                    <a:pt x="7755" y="9604"/>
                    <a:pt x="7628" y="9369"/>
                  </a:cubicBezTo>
                  <a:cubicBezTo>
                    <a:pt x="7617" y="9350"/>
                    <a:pt x="7602" y="9335"/>
                    <a:pt x="7586" y="9315"/>
                  </a:cubicBezTo>
                  <a:cubicBezTo>
                    <a:pt x="7559" y="9285"/>
                    <a:pt x="7532" y="9246"/>
                    <a:pt x="7505" y="9212"/>
                  </a:cubicBezTo>
                  <a:cubicBezTo>
                    <a:pt x="7329" y="9054"/>
                    <a:pt x="7367" y="8731"/>
                    <a:pt x="7125" y="8616"/>
                  </a:cubicBezTo>
                  <a:lnTo>
                    <a:pt x="7125" y="8605"/>
                  </a:lnTo>
                  <a:cubicBezTo>
                    <a:pt x="7079" y="8251"/>
                    <a:pt x="7048" y="7894"/>
                    <a:pt x="7098" y="7536"/>
                  </a:cubicBezTo>
                  <a:cubicBezTo>
                    <a:pt x="7102" y="7433"/>
                    <a:pt x="7098" y="7329"/>
                    <a:pt x="7160" y="7240"/>
                  </a:cubicBezTo>
                  <a:cubicBezTo>
                    <a:pt x="7167" y="7229"/>
                    <a:pt x="7179" y="7214"/>
                    <a:pt x="7183" y="7202"/>
                  </a:cubicBezTo>
                  <a:cubicBezTo>
                    <a:pt x="7219" y="7218"/>
                    <a:pt x="7252" y="7224"/>
                    <a:pt x="7283" y="7224"/>
                  </a:cubicBezTo>
                  <a:cubicBezTo>
                    <a:pt x="7404" y="7224"/>
                    <a:pt x="7494" y="7123"/>
                    <a:pt x="7598" y="7068"/>
                  </a:cubicBezTo>
                  <a:cubicBezTo>
                    <a:pt x="7675" y="7025"/>
                    <a:pt x="7759" y="7006"/>
                    <a:pt x="7847" y="7006"/>
                  </a:cubicBezTo>
                  <a:cubicBezTo>
                    <a:pt x="7903" y="7005"/>
                    <a:pt x="7958" y="7004"/>
                    <a:pt x="8014" y="7004"/>
                  </a:cubicBezTo>
                  <a:cubicBezTo>
                    <a:pt x="8125" y="7004"/>
                    <a:pt x="8237" y="7006"/>
                    <a:pt x="8347" y="7006"/>
                  </a:cubicBezTo>
                  <a:cubicBezTo>
                    <a:pt x="8416" y="7006"/>
                    <a:pt x="8485" y="7006"/>
                    <a:pt x="8558" y="6998"/>
                  </a:cubicBezTo>
                  <a:close/>
                  <a:moveTo>
                    <a:pt x="11671" y="11210"/>
                  </a:moveTo>
                  <a:cubicBezTo>
                    <a:pt x="11625" y="11244"/>
                    <a:pt x="11586" y="11275"/>
                    <a:pt x="11556" y="11321"/>
                  </a:cubicBezTo>
                  <a:lnTo>
                    <a:pt x="11556" y="11341"/>
                  </a:lnTo>
                  <a:lnTo>
                    <a:pt x="11486" y="11329"/>
                  </a:lnTo>
                  <a:cubicBezTo>
                    <a:pt x="11490" y="11302"/>
                    <a:pt x="11494" y="11271"/>
                    <a:pt x="11506" y="11244"/>
                  </a:cubicBezTo>
                  <a:cubicBezTo>
                    <a:pt x="11521" y="11248"/>
                    <a:pt x="11540" y="11252"/>
                    <a:pt x="11559" y="11252"/>
                  </a:cubicBezTo>
                  <a:cubicBezTo>
                    <a:pt x="11602" y="11248"/>
                    <a:pt x="11636" y="11233"/>
                    <a:pt x="11671" y="11210"/>
                  </a:cubicBezTo>
                  <a:close/>
                  <a:moveTo>
                    <a:pt x="927" y="5185"/>
                  </a:moveTo>
                  <a:lnTo>
                    <a:pt x="927" y="5185"/>
                  </a:lnTo>
                  <a:cubicBezTo>
                    <a:pt x="1138" y="5315"/>
                    <a:pt x="1323" y="5488"/>
                    <a:pt x="1503" y="5657"/>
                  </a:cubicBezTo>
                  <a:lnTo>
                    <a:pt x="1784" y="5788"/>
                  </a:lnTo>
                  <a:lnTo>
                    <a:pt x="1791" y="5792"/>
                  </a:lnTo>
                  <a:cubicBezTo>
                    <a:pt x="1830" y="5865"/>
                    <a:pt x="1903" y="5888"/>
                    <a:pt x="1980" y="5892"/>
                  </a:cubicBezTo>
                  <a:lnTo>
                    <a:pt x="1991" y="5888"/>
                  </a:lnTo>
                  <a:cubicBezTo>
                    <a:pt x="1995" y="5945"/>
                    <a:pt x="2037" y="5969"/>
                    <a:pt x="2091" y="5984"/>
                  </a:cubicBezTo>
                  <a:lnTo>
                    <a:pt x="2095" y="5988"/>
                  </a:lnTo>
                  <a:cubicBezTo>
                    <a:pt x="2107" y="6042"/>
                    <a:pt x="2126" y="6084"/>
                    <a:pt x="2191" y="6084"/>
                  </a:cubicBezTo>
                  <a:lnTo>
                    <a:pt x="2195" y="6088"/>
                  </a:lnTo>
                  <a:lnTo>
                    <a:pt x="2299" y="6161"/>
                  </a:lnTo>
                  <a:lnTo>
                    <a:pt x="2299" y="6161"/>
                  </a:lnTo>
                  <a:lnTo>
                    <a:pt x="2195" y="6095"/>
                  </a:lnTo>
                  <a:lnTo>
                    <a:pt x="2195" y="6095"/>
                  </a:lnTo>
                  <a:cubicBezTo>
                    <a:pt x="2206" y="6153"/>
                    <a:pt x="2245" y="6164"/>
                    <a:pt x="2299" y="6164"/>
                  </a:cubicBezTo>
                  <a:lnTo>
                    <a:pt x="2441" y="6295"/>
                  </a:lnTo>
                  <a:cubicBezTo>
                    <a:pt x="2437" y="6337"/>
                    <a:pt x="2460" y="6364"/>
                    <a:pt x="2502" y="6364"/>
                  </a:cubicBezTo>
                  <a:lnTo>
                    <a:pt x="2529" y="6391"/>
                  </a:lnTo>
                  <a:cubicBezTo>
                    <a:pt x="2522" y="6430"/>
                    <a:pt x="2552" y="6464"/>
                    <a:pt x="2591" y="6468"/>
                  </a:cubicBezTo>
                  <a:lnTo>
                    <a:pt x="2606" y="6468"/>
                  </a:lnTo>
                  <a:lnTo>
                    <a:pt x="2633" y="6491"/>
                  </a:lnTo>
                  <a:cubicBezTo>
                    <a:pt x="2645" y="6526"/>
                    <a:pt x="2671" y="6549"/>
                    <a:pt x="2706" y="6564"/>
                  </a:cubicBezTo>
                  <a:lnTo>
                    <a:pt x="2710" y="6587"/>
                  </a:lnTo>
                  <a:lnTo>
                    <a:pt x="2733" y="6595"/>
                  </a:lnTo>
                  <a:cubicBezTo>
                    <a:pt x="2733" y="6622"/>
                    <a:pt x="2760" y="6645"/>
                    <a:pt x="2787" y="6645"/>
                  </a:cubicBezTo>
                  <a:cubicBezTo>
                    <a:pt x="2791" y="6645"/>
                    <a:pt x="2798" y="6649"/>
                    <a:pt x="2802" y="6649"/>
                  </a:cubicBezTo>
                  <a:lnTo>
                    <a:pt x="2887" y="6714"/>
                  </a:lnTo>
                  <a:cubicBezTo>
                    <a:pt x="2898" y="6761"/>
                    <a:pt x="2940" y="6795"/>
                    <a:pt x="2990" y="6795"/>
                  </a:cubicBezTo>
                  <a:cubicBezTo>
                    <a:pt x="2993" y="6795"/>
                    <a:pt x="2995" y="6795"/>
                    <a:pt x="2998" y="6795"/>
                  </a:cubicBezTo>
                  <a:lnTo>
                    <a:pt x="3110" y="6906"/>
                  </a:lnTo>
                  <a:cubicBezTo>
                    <a:pt x="3256" y="7167"/>
                    <a:pt x="3471" y="7333"/>
                    <a:pt x="3778" y="7356"/>
                  </a:cubicBezTo>
                  <a:cubicBezTo>
                    <a:pt x="3786" y="7352"/>
                    <a:pt x="3801" y="7348"/>
                    <a:pt x="3813" y="7340"/>
                  </a:cubicBezTo>
                  <a:cubicBezTo>
                    <a:pt x="3817" y="7363"/>
                    <a:pt x="3817" y="7379"/>
                    <a:pt x="3817" y="7402"/>
                  </a:cubicBezTo>
                  <a:cubicBezTo>
                    <a:pt x="3824" y="7425"/>
                    <a:pt x="3832" y="7444"/>
                    <a:pt x="3840" y="7467"/>
                  </a:cubicBezTo>
                  <a:cubicBezTo>
                    <a:pt x="3928" y="7548"/>
                    <a:pt x="4005" y="7655"/>
                    <a:pt x="4089" y="7740"/>
                  </a:cubicBezTo>
                  <a:cubicBezTo>
                    <a:pt x="4047" y="7721"/>
                    <a:pt x="3993" y="7709"/>
                    <a:pt x="3943" y="7702"/>
                  </a:cubicBezTo>
                  <a:cubicBezTo>
                    <a:pt x="3951" y="7671"/>
                    <a:pt x="3943" y="7632"/>
                    <a:pt x="3932" y="7602"/>
                  </a:cubicBezTo>
                  <a:cubicBezTo>
                    <a:pt x="3893" y="7556"/>
                    <a:pt x="3843" y="7517"/>
                    <a:pt x="3786" y="7498"/>
                  </a:cubicBezTo>
                  <a:lnTo>
                    <a:pt x="3728" y="7486"/>
                  </a:lnTo>
                  <a:lnTo>
                    <a:pt x="3521" y="7406"/>
                  </a:lnTo>
                  <a:cubicBezTo>
                    <a:pt x="3413" y="7267"/>
                    <a:pt x="3298" y="7137"/>
                    <a:pt x="3110" y="7102"/>
                  </a:cubicBezTo>
                  <a:cubicBezTo>
                    <a:pt x="3092" y="7098"/>
                    <a:pt x="3077" y="7096"/>
                    <a:pt x="3061" y="7096"/>
                  </a:cubicBezTo>
                  <a:cubicBezTo>
                    <a:pt x="3046" y="7096"/>
                    <a:pt x="3031" y="7098"/>
                    <a:pt x="3013" y="7102"/>
                  </a:cubicBezTo>
                  <a:cubicBezTo>
                    <a:pt x="3010" y="7171"/>
                    <a:pt x="3052" y="7198"/>
                    <a:pt x="3110" y="7210"/>
                  </a:cubicBezTo>
                  <a:cubicBezTo>
                    <a:pt x="3136" y="7433"/>
                    <a:pt x="3271" y="7536"/>
                    <a:pt x="3494" y="7536"/>
                  </a:cubicBezTo>
                  <a:cubicBezTo>
                    <a:pt x="3494" y="7559"/>
                    <a:pt x="3494" y="7582"/>
                    <a:pt x="3490" y="7605"/>
                  </a:cubicBezTo>
                  <a:lnTo>
                    <a:pt x="3805" y="7825"/>
                  </a:lnTo>
                  <a:cubicBezTo>
                    <a:pt x="3821" y="7865"/>
                    <a:pt x="3846" y="7895"/>
                    <a:pt x="3888" y="7895"/>
                  </a:cubicBezTo>
                  <a:cubicBezTo>
                    <a:pt x="3898" y="7895"/>
                    <a:pt x="3909" y="7894"/>
                    <a:pt x="3920" y="7890"/>
                  </a:cubicBezTo>
                  <a:cubicBezTo>
                    <a:pt x="3970" y="8113"/>
                    <a:pt x="4178" y="8190"/>
                    <a:pt x="4320" y="8316"/>
                  </a:cubicBezTo>
                  <a:cubicBezTo>
                    <a:pt x="4362" y="8355"/>
                    <a:pt x="4412" y="8386"/>
                    <a:pt x="4466" y="8405"/>
                  </a:cubicBezTo>
                  <a:cubicBezTo>
                    <a:pt x="4497" y="8412"/>
                    <a:pt x="4531" y="8424"/>
                    <a:pt x="4570" y="8432"/>
                  </a:cubicBezTo>
                  <a:cubicBezTo>
                    <a:pt x="4585" y="8462"/>
                    <a:pt x="4608" y="8485"/>
                    <a:pt x="4639" y="8505"/>
                  </a:cubicBezTo>
                  <a:lnTo>
                    <a:pt x="4823" y="8620"/>
                  </a:lnTo>
                  <a:cubicBezTo>
                    <a:pt x="5119" y="8827"/>
                    <a:pt x="5384" y="9066"/>
                    <a:pt x="5623" y="9335"/>
                  </a:cubicBezTo>
                  <a:lnTo>
                    <a:pt x="5626" y="9342"/>
                  </a:lnTo>
                  <a:cubicBezTo>
                    <a:pt x="5776" y="9450"/>
                    <a:pt x="5984" y="9450"/>
                    <a:pt x="6126" y="9600"/>
                  </a:cubicBezTo>
                  <a:cubicBezTo>
                    <a:pt x="6170" y="9646"/>
                    <a:pt x="6212" y="9665"/>
                    <a:pt x="6251" y="9665"/>
                  </a:cubicBezTo>
                  <a:cubicBezTo>
                    <a:pt x="6321" y="9665"/>
                    <a:pt x="6384" y="9608"/>
                    <a:pt x="6437" y="9534"/>
                  </a:cubicBezTo>
                  <a:cubicBezTo>
                    <a:pt x="6476" y="9631"/>
                    <a:pt x="6510" y="9730"/>
                    <a:pt x="6549" y="9827"/>
                  </a:cubicBezTo>
                  <a:cubicBezTo>
                    <a:pt x="6552" y="9931"/>
                    <a:pt x="6594" y="10000"/>
                    <a:pt x="6692" y="10000"/>
                  </a:cubicBezTo>
                  <a:cubicBezTo>
                    <a:pt x="6706" y="10000"/>
                    <a:pt x="6721" y="9998"/>
                    <a:pt x="6737" y="9996"/>
                  </a:cubicBezTo>
                  <a:cubicBezTo>
                    <a:pt x="6841" y="9976"/>
                    <a:pt x="6841" y="9884"/>
                    <a:pt x="6841" y="9796"/>
                  </a:cubicBezTo>
                  <a:cubicBezTo>
                    <a:pt x="6872" y="9736"/>
                    <a:pt x="6903" y="9714"/>
                    <a:pt x="6935" y="9714"/>
                  </a:cubicBezTo>
                  <a:cubicBezTo>
                    <a:pt x="6979" y="9714"/>
                    <a:pt x="7023" y="9754"/>
                    <a:pt x="7067" y="9792"/>
                  </a:cubicBezTo>
                  <a:lnTo>
                    <a:pt x="7871" y="10514"/>
                  </a:lnTo>
                  <a:lnTo>
                    <a:pt x="7890" y="10534"/>
                  </a:lnTo>
                  <a:cubicBezTo>
                    <a:pt x="7890" y="10564"/>
                    <a:pt x="7913" y="10595"/>
                    <a:pt x="7947" y="10595"/>
                  </a:cubicBezTo>
                  <a:lnTo>
                    <a:pt x="7955" y="10595"/>
                  </a:lnTo>
                  <a:cubicBezTo>
                    <a:pt x="8032" y="10676"/>
                    <a:pt x="8105" y="10756"/>
                    <a:pt x="8182" y="10841"/>
                  </a:cubicBezTo>
                  <a:cubicBezTo>
                    <a:pt x="8163" y="10956"/>
                    <a:pt x="8143" y="11064"/>
                    <a:pt x="8259" y="11141"/>
                  </a:cubicBezTo>
                  <a:cubicBezTo>
                    <a:pt x="8189" y="11302"/>
                    <a:pt x="8247" y="11460"/>
                    <a:pt x="8274" y="11617"/>
                  </a:cubicBezTo>
                  <a:cubicBezTo>
                    <a:pt x="8278" y="11640"/>
                    <a:pt x="8282" y="11671"/>
                    <a:pt x="8282" y="11698"/>
                  </a:cubicBezTo>
                  <a:cubicBezTo>
                    <a:pt x="8255" y="11698"/>
                    <a:pt x="8232" y="11709"/>
                    <a:pt x="8205" y="11713"/>
                  </a:cubicBezTo>
                  <a:cubicBezTo>
                    <a:pt x="7986" y="11598"/>
                    <a:pt x="7867" y="11314"/>
                    <a:pt x="7567" y="11314"/>
                  </a:cubicBezTo>
                  <a:lnTo>
                    <a:pt x="7563" y="11314"/>
                  </a:lnTo>
                  <a:cubicBezTo>
                    <a:pt x="7567" y="11306"/>
                    <a:pt x="7571" y="11294"/>
                    <a:pt x="7571" y="11287"/>
                  </a:cubicBezTo>
                  <a:cubicBezTo>
                    <a:pt x="7394" y="10956"/>
                    <a:pt x="7048" y="10826"/>
                    <a:pt x="6764" y="10630"/>
                  </a:cubicBezTo>
                  <a:cubicBezTo>
                    <a:pt x="5703" y="9884"/>
                    <a:pt x="4816" y="8931"/>
                    <a:pt x="3801" y="8140"/>
                  </a:cubicBezTo>
                  <a:cubicBezTo>
                    <a:pt x="3732" y="8113"/>
                    <a:pt x="3667" y="8082"/>
                    <a:pt x="3605" y="8044"/>
                  </a:cubicBezTo>
                  <a:cubicBezTo>
                    <a:pt x="3525" y="7947"/>
                    <a:pt x="3432" y="7855"/>
                    <a:pt x="3325" y="7778"/>
                  </a:cubicBezTo>
                  <a:cubicBezTo>
                    <a:pt x="3325" y="7748"/>
                    <a:pt x="3317" y="7713"/>
                    <a:pt x="3305" y="7682"/>
                  </a:cubicBezTo>
                  <a:cubicBezTo>
                    <a:pt x="3171" y="7671"/>
                    <a:pt x="3152" y="7490"/>
                    <a:pt x="3017" y="7483"/>
                  </a:cubicBezTo>
                  <a:cubicBezTo>
                    <a:pt x="3013" y="7448"/>
                    <a:pt x="2990" y="7425"/>
                    <a:pt x="2963" y="7410"/>
                  </a:cubicBezTo>
                  <a:lnTo>
                    <a:pt x="2956" y="7390"/>
                  </a:lnTo>
                  <a:lnTo>
                    <a:pt x="2929" y="7348"/>
                  </a:lnTo>
                  <a:cubicBezTo>
                    <a:pt x="2910" y="7317"/>
                    <a:pt x="2883" y="7294"/>
                    <a:pt x="2860" y="7267"/>
                  </a:cubicBezTo>
                  <a:lnTo>
                    <a:pt x="2821" y="7229"/>
                  </a:lnTo>
                  <a:cubicBezTo>
                    <a:pt x="2798" y="7198"/>
                    <a:pt x="2771" y="7175"/>
                    <a:pt x="2744" y="7152"/>
                  </a:cubicBezTo>
                  <a:cubicBezTo>
                    <a:pt x="2729" y="7137"/>
                    <a:pt x="2721" y="7121"/>
                    <a:pt x="2706" y="7114"/>
                  </a:cubicBezTo>
                  <a:cubicBezTo>
                    <a:pt x="2683" y="7083"/>
                    <a:pt x="2652" y="7060"/>
                    <a:pt x="2625" y="7037"/>
                  </a:cubicBezTo>
                  <a:cubicBezTo>
                    <a:pt x="2610" y="7021"/>
                    <a:pt x="2591" y="7010"/>
                    <a:pt x="2575" y="7002"/>
                  </a:cubicBezTo>
                  <a:cubicBezTo>
                    <a:pt x="2502" y="6895"/>
                    <a:pt x="2414" y="6810"/>
                    <a:pt x="2306" y="6749"/>
                  </a:cubicBezTo>
                  <a:cubicBezTo>
                    <a:pt x="2291" y="6702"/>
                    <a:pt x="2279" y="6664"/>
                    <a:pt x="2264" y="6622"/>
                  </a:cubicBezTo>
                  <a:cubicBezTo>
                    <a:pt x="2037" y="6276"/>
                    <a:pt x="1757" y="5988"/>
                    <a:pt x="1446" y="5719"/>
                  </a:cubicBezTo>
                  <a:cubicBezTo>
                    <a:pt x="1269" y="5546"/>
                    <a:pt x="1084" y="5384"/>
                    <a:pt x="927" y="5185"/>
                  </a:cubicBezTo>
                  <a:close/>
                  <a:moveTo>
                    <a:pt x="13537" y="379"/>
                  </a:moveTo>
                  <a:cubicBezTo>
                    <a:pt x="13592" y="379"/>
                    <a:pt x="13647" y="415"/>
                    <a:pt x="13715" y="435"/>
                  </a:cubicBezTo>
                  <a:cubicBezTo>
                    <a:pt x="13950" y="685"/>
                    <a:pt x="14253" y="839"/>
                    <a:pt x="14530" y="1019"/>
                  </a:cubicBezTo>
                  <a:cubicBezTo>
                    <a:pt x="14561" y="1054"/>
                    <a:pt x="14587" y="1085"/>
                    <a:pt x="14622" y="1115"/>
                  </a:cubicBezTo>
                  <a:cubicBezTo>
                    <a:pt x="14787" y="1392"/>
                    <a:pt x="15002" y="1630"/>
                    <a:pt x="15214" y="1865"/>
                  </a:cubicBezTo>
                  <a:cubicBezTo>
                    <a:pt x="15252" y="1991"/>
                    <a:pt x="15348" y="2068"/>
                    <a:pt x="15444" y="2145"/>
                  </a:cubicBezTo>
                  <a:cubicBezTo>
                    <a:pt x="15517" y="2268"/>
                    <a:pt x="15575" y="2403"/>
                    <a:pt x="15729" y="2453"/>
                  </a:cubicBezTo>
                  <a:lnTo>
                    <a:pt x="15733" y="2456"/>
                  </a:lnTo>
                  <a:cubicBezTo>
                    <a:pt x="15736" y="2510"/>
                    <a:pt x="15775" y="2552"/>
                    <a:pt x="15829" y="2564"/>
                  </a:cubicBezTo>
                  <a:lnTo>
                    <a:pt x="16059" y="2921"/>
                  </a:lnTo>
                  <a:cubicBezTo>
                    <a:pt x="16313" y="3379"/>
                    <a:pt x="16812" y="3563"/>
                    <a:pt x="17170" y="3909"/>
                  </a:cubicBezTo>
                  <a:cubicBezTo>
                    <a:pt x="17189" y="3920"/>
                    <a:pt x="17208" y="3936"/>
                    <a:pt x="17220" y="3947"/>
                  </a:cubicBezTo>
                  <a:cubicBezTo>
                    <a:pt x="17258" y="3974"/>
                    <a:pt x="17293" y="3997"/>
                    <a:pt x="17331" y="4024"/>
                  </a:cubicBezTo>
                  <a:cubicBezTo>
                    <a:pt x="17546" y="4139"/>
                    <a:pt x="17731" y="4305"/>
                    <a:pt x="17957" y="4397"/>
                  </a:cubicBezTo>
                  <a:cubicBezTo>
                    <a:pt x="17963" y="4398"/>
                    <a:pt x="17969" y="4398"/>
                    <a:pt x="17974" y="4398"/>
                  </a:cubicBezTo>
                  <a:cubicBezTo>
                    <a:pt x="18021" y="4398"/>
                    <a:pt x="18073" y="4369"/>
                    <a:pt x="18121" y="4369"/>
                  </a:cubicBezTo>
                  <a:cubicBezTo>
                    <a:pt x="18157" y="4369"/>
                    <a:pt x="18190" y="4386"/>
                    <a:pt x="18215" y="4447"/>
                  </a:cubicBezTo>
                  <a:cubicBezTo>
                    <a:pt x="18366" y="4524"/>
                    <a:pt x="18531" y="4569"/>
                    <a:pt x="18699" y="4569"/>
                  </a:cubicBezTo>
                  <a:cubicBezTo>
                    <a:pt x="18723" y="4569"/>
                    <a:pt x="18748" y="4568"/>
                    <a:pt x="18772" y="4566"/>
                  </a:cubicBezTo>
                  <a:lnTo>
                    <a:pt x="18787" y="4562"/>
                  </a:lnTo>
                  <a:cubicBezTo>
                    <a:pt x="18887" y="4720"/>
                    <a:pt x="19072" y="4697"/>
                    <a:pt x="19237" y="4704"/>
                  </a:cubicBezTo>
                  <a:cubicBezTo>
                    <a:pt x="19252" y="4700"/>
                    <a:pt x="19268" y="4689"/>
                    <a:pt x="19283" y="4681"/>
                  </a:cubicBezTo>
                  <a:cubicBezTo>
                    <a:pt x="19304" y="4734"/>
                    <a:pt x="19335" y="4771"/>
                    <a:pt x="19382" y="4771"/>
                  </a:cubicBezTo>
                  <a:cubicBezTo>
                    <a:pt x="19403" y="4771"/>
                    <a:pt x="19427" y="4763"/>
                    <a:pt x="19456" y="4747"/>
                  </a:cubicBezTo>
                  <a:cubicBezTo>
                    <a:pt x="19464" y="4777"/>
                    <a:pt x="19483" y="4804"/>
                    <a:pt x="19514" y="4820"/>
                  </a:cubicBezTo>
                  <a:cubicBezTo>
                    <a:pt x="19591" y="4854"/>
                    <a:pt x="19671" y="4881"/>
                    <a:pt x="19752" y="4900"/>
                  </a:cubicBezTo>
                  <a:lnTo>
                    <a:pt x="19783" y="4908"/>
                  </a:lnTo>
                  <a:lnTo>
                    <a:pt x="19783" y="4927"/>
                  </a:lnTo>
                  <a:cubicBezTo>
                    <a:pt x="19763" y="4931"/>
                    <a:pt x="19748" y="4943"/>
                    <a:pt x="19733" y="4950"/>
                  </a:cubicBezTo>
                  <a:lnTo>
                    <a:pt x="19733" y="4946"/>
                  </a:lnTo>
                  <a:cubicBezTo>
                    <a:pt x="19710" y="4973"/>
                    <a:pt x="19690" y="5004"/>
                    <a:pt x="19675" y="5031"/>
                  </a:cubicBezTo>
                  <a:cubicBezTo>
                    <a:pt x="19656" y="5062"/>
                    <a:pt x="19637" y="5089"/>
                    <a:pt x="19614" y="5119"/>
                  </a:cubicBezTo>
                  <a:cubicBezTo>
                    <a:pt x="19606" y="5135"/>
                    <a:pt x="19591" y="5142"/>
                    <a:pt x="19575" y="5158"/>
                  </a:cubicBezTo>
                  <a:cubicBezTo>
                    <a:pt x="19548" y="5181"/>
                    <a:pt x="19518" y="5200"/>
                    <a:pt x="19487" y="5223"/>
                  </a:cubicBezTo>
                  <a:cubicBezTo>
                    <a:pt x="19475" y="5235"/>
                    <a:pt x="19456" y="5242"/>
                    <a:pt x="19441" y="5258"/>
                  </a:cubicBezTo>
                  <a:cubicBezTo>
                    <a:pt x="19406" y="5277"/>
                    <a:pt x="19372" y="5300"/>
                    <a:pt x="19341" y="5327"/>
                  </a:cubicBezTo>
                  <a:cubicBezTo>
                    <a:pt x="18999" y="5680"/>
                    <a:pt x="18492" y="5869"/>
                    <a:pt x="18288" y="6364"/>
                  </a:cubicBezTo>
                  <a:lnTo>
                    <a:pt x="18288" y="6441"/>
                  </a:lnTo>
                  <a:cubicBezTo>
                    <a:pt x="18115" y="6583"/>
                    <a:pt x="17961" y="6756"/>
                    <a:pt x="17842" y="6948"/>
                  </a:cubicBezTo>
                  <a:lnTo>
                    <a:pt x="17846" y="6960"/>
                  </a:lnTo>
                  <a:cubicBezTo>
                    <a:pt x="17842" y="6960"/>
                    <a:pt x="17834" y="6960"/>
                    <a:pt x="17831" y="6964"/>
                  </a:cubicBezTo>
                  <a:cubicBezTo>
                    <a:pt x="17715" y="6925"/>
                    <a:pt x="17769" y="6737"/>
                    <a:pt x="17615" y="6729"/>
                  </a:cubicBezTo>
                  <a:cubicBezTo>
                    <a:pt x="17523" y="6868"/>
                    <a:pt x="17566" y="7025"/>
                    <a:pt x="17562" y="7175"/>
                  </a:cubicBezTo>
                  <a:lnTo>
                    <a:pt x="17539" y="7194"/>
                  </a:lnTo>
                  <a:lnTo>
                    <a:pt x="17496" y="7237"/>
                  </a:lnTo>
                  <a:cubicBezTo>
                    <a:pt x="17469" y="7267"/>
                    <a:pt x="17446" y="7298"/>
                    <a:pt x="17427" y="7333"/>
                  </a:cubicBezTo>
                  <a:cubicBezTo>
                    <a:pt x="17408" y="7367"/>
                    <a:pt x="17385" y="7402"/>
                    <a:pt x="17366" y="7433"/>
                  </a:cubicBezTo>
                  <a:cubicBezTo>
                    <a:pt x="17346" y="7467"/>
                    <a:pt x="17323" y="7502"/>
                    <a:pt x="17297" y="7529"/>
                  </a:cubicBezTo>
                  <a:cubicBezTo>
                    <a:pt x="17285" y="7548"/>
                    <a:pt x="17273" y="7567"/>
                    <a:pt x="17258" y="7586"/>
                  </a:cubicBezTo>
                  <a:lnTo>
                    <a:pt x="17154" y="7613"/>
                  </a:lnTo>
                  <a:cubicBezTo>
                    <a:pt x="17112" y="7694"/>
                    <a:pt x="17024" y="7675"/>
                    <a:pt x="16958" y="7698"/>
                  </a:cubicBezTo>
                  <a:cubicBezTo>
                    <a:pt x="16574" y="7986"/>
                    <a:pt x="16067" y="8151"/>
                    <a:pt x="15929" y="8693"/>
                  </a:cubicBezTo>
                  <a:cubicBezTo>
                    <a:pt x="15852" y="8712"/>
                    <a:pt x="15771" y="8712"/>
                    <a:pt x="15729" y="8793"/>
                  </a:cubicBezTo>
                  <a:cubicBezTo>
                    <a:pt x="15636" y="8827"/>
                    <a:pt x="15563" y="8900"/>
                    <a:pt x="15525" y="8985"/>
                  </a:cubicBezTo>
                  <a:cubicBezTo>
                    <a:pt x="15507" y="8982"/>
                    <a:pt x="15489" y="8980"/>
                    <a:pt x="15471" y="8980"/>
                  </a:cubicBezTo>
                  <a:cubicBezTo>
                    <a:pt x="15409" y="8980"/>
                    <a:pt x="15348" y="9001"/>
                    <a:pt x="15295" y="9043"/>
                  </a:cubicBezTo>
                  <a:cubicBezTo>
                    <a:pt x="15125" y="9143"/>
                    <a:pt x="15041" y="9231"/>
                    <a:pt x="15306" y="9312"/>
                  </a:cubicBezTo>
                  <a:cubicBezTo>
                    <a:pt x="15352" y="9327"/>
                    <a:pt x="15394" y="9339"/>
                    <a:pt x="15410" y="9392"/>
                  </a:cubicBezTo>
                  <a:cubicBezTo>
                    <a:pt x="15229" y="9542"/>
                    <a:pt x="15056" y="9696"/>
                    <a:pt x="14868" y="9838"/>
                  </a:cubicBezTo>
                  <a:cubicBezTo>
                    <a:pt x="14000" y="10526"/>
                    <a:pt x="13024" y="11064"/>
                    <a:pt x="12144" y="11729"/>
                  </a:cubicBezTo>
                  <a:cubicBezTo>
                    <a:pt x="12059" y="11794"/>
                    <a:pt x="11925" y="11805"/>
                    <a:pt x="11813" y="11844"/>
                  </a:cubicBezTo>
                  <a:cubicBezTo>
                    <a:pt x="11744" y="11882"/>
                    <a:pt x="11656" y="11867"/>
                    <a:pt x="11598" y="11936"/>
                  </a:cubicBezTo>
                  <a:lnTo>
                    <a:pt x="11586" y="11940"/>
                  </a:lnTo>
                  <a:cubicBezTo>
                    <a:pt x="11533" y="11986"/>
                    <a:pt x="11448" y="11975"/>
                    <a:pt x="11394" y="12021"/>
                  </a:cubicBezTo>
                  <a:lnTo>
                    <a:pt x="11367" y="12032"/>
                  </a:lnTo>
                  <a:cubicBezTo>
                    <a:pt x="11317" y="12090"/>
                    <a:pt x="11241" y="12078"/>
                    <a:pt x="11183" y="12117"/>
                  </a:cubicBezTo>
                  <a:cubicBezTo>
                    <a:pt x="11172" y="12137"/>
                    <a:pt x="11152" y="12148"/>
                    <a:pt x="11128" y="12148"/>
                  </a:cubicBezTo>
                  <a:cubicBezTo>
                    <a:pt x="11120" y="12148"/>
                    <a:pt x="11111" y="12147"/>
                    <a:pt x="11102" y="12144"/>
                  </a:cubicBezTo>
                  <a:cubicBezTo>
                    <a:pt x="11029" y="12178"/>
                    <a:pt x="10948" y="12174"/>
                    <a:pt x="10879" y="12217"/>
                  </a:cubicBezTo>
                  <a:cubicBezTo>
                    <a:pt x="10859" y="12237"/>
                    <a:pt x="10830" y="12248"/>
                    <a:pt x="10803" y="12248"/>
                  </a:cubicBezTo>
                  <a:cubicBezTo>
                    <a:pt x="10799" y="12248"/>
                    <a:pt x="10795" y="12248"/>
                    <a:pt x="10791" y="12247"/>
                  </a:cubicBezTo>
                  <a:cubicBezTo>
                    <a:pt x="10737" y="12267"/>
                    <a:pt x="10679" y="12278"/>
                    <a:pt x="10626" y="12293"/>
                  </a:cubicBezTo>
                  <a:cubicBezTo>
                    <a:pt x="10572" y="12313"/>
                    <a:pt x="10514" y="12336"/>
                    <a:pt x="10464" y="12363"/>
                  </a:cubicBezTo>
                  <a:cubicBezTo>
                    <a:pt x="10453" y="12366"/>
                    <a:pt x="10449" y="12374"/>
                    <a:pt x="10437" y="12382"/>
                  </a:cubicBezTo>
                  <a:cubicBezTo>
                    <a:pt x="10411" y="12370"/>
                    <a:pt x="10387" y="12363"/>
                    <a:pt x="10357" y="12351"/>
                  </a:cubicBezTo>
                  <a:cubicBezTo>
                    <a:pt x="10330" y="12343"/>
                    <a:pt x="10303" y="12343"/>
                    <a:pt x="10276" y="12332"/>
                  </a:cubicBezTo>
                  <a:cubicBezTo>
                    <a:pt x="10430" y="12332"/>
                    <a:pt x="10572" y="12251"/>
                    <a:pt x="10645" y="12117"/>
                  </a:cubicBezTo>
                  <a:lnTo>
                    <a:pt x="10664" y="12101"/>
                  </a:lnTo>
                  <a:cubicBezTo>
                    <a:pt x="10703" y="12090"/>
                    <a:pt x="10737" y="12074"/>
                    <a:pt x="10772" y="12051"/>
                  </a:cubicBezTo>
                  <a:lnTo>
                    <a:pt x="10956" y="12013"/>
                  </a:lnTo>
                  <a:cubicBezTo>
                    <a:pt x="10995" y="11994"/>
                    <a:pt x="11033" y="11975"/>
                    <a:pt x="11071" y="11948"/>
                  </a:cubicBezTo>
                  <a:lnTo>
                    <a:pt x="11164" y="11917"/>
                  </a:lnTo>
                  <a:cubicBezTo>
                    <a:pt x="11202" y="11898"/>
                    <a:pt x="11237" y="11871"/>
                    <a:pt x="11275" y="11852"/>
                  </a:cubicBezTo>
                  <a:lnTo>
                    <a:pt x="11367" y="11813"/>
                  </a:lnTo>
                  <a:cubicBezTo>
                    <a:pt x="11398" y="11794"/>
                    <a:pt x="11436" y="11775"/>
                    <a:pt x="11471" y="11763"/>
                  </a:cubicBezTo>
                  <a:lnTo>
                    <a:pt x="11590" y="11640"/>
                  </a:lnTo>
                  <a:cubicBezTo>
                    <a:pt x="11667" y="11633"/>
                    <a:pt x="11755" y="11636"/>
                    <a:pt x="11798" y="11552"/>
                  </a:cubicBezTo>
                  <a:cubicBezTo>
                    <a:pt x="11928" y="11513"/>
                    <a:pt x="12044" y="11460"/>
                    <a:pt x="12105" y="11329"/>
                  </a:cubicBezTo>
                  <a:cubicBezTo>
                    <a:pt x="12155" y="11325"/>
                    <a:pt x="12193" y="11306"/>
                    <a:pt x="12197" y="11248"/>
                  </a:cubicBezTo>
                  <a:lnTo>
                    <a:pt x="12213" y="11237"/>
                  </a:lnTo>
                  <a:cubicBezTo>
                    <a:pt x="12386" y="11237"/>
                    <a:pt x="12493" y="11137"/>
                    <a:pt x="12589" y="11018"/>
                  </a:cubicBezTo>
                  <a:cubicBezTo>
                    <a:pt x="12716" y="10949"/>
                    <a:pt x="12847" y="10833"/>
                    <a:pt x="12770" y="10706"/>
                  </a:cubicBezTo>
                  <a:cubicBezTo>
                    <a:pt x="12739" y="10658"/>
                    <a:pt x="12705" y="10640"/>
                    <a:pt x="12669" y="10640"/>
                  </a:cubicBezTo>
                  <a:cubicBezTo>
                    <a:pt x="12591" y="10640"/>
                    <a:pt x="12505" y="10721"/>
                    <a:pt x="12432" y="10753"/>
                  </a:cubicBezTo>
                  <a:cubicBezTo>
                    <a:pt x="12347" y="10803"/>
                    <a:pt x="12263" y="10860"/>
                    <a:pt x="12186" y="10918"/>
                  </a:cubicBezTo>
                  <a:lnTo>
                    <a:pt x="12090" y="11018"/>
                  </a:lnTo>
                  <a:lnTo>
                    <a:pt x="12086" y="11022"/>
                  </a:lnTo>
                  <a:cubicBezTo>
                    <a:pt x="12072" y="11018"/>
                    <a:pt x="12057" y="11016"/>
                    <a:pt x="12041" y="11016"/>
                  </a:cubicBezTo>
                  <a:cubicBezTo>
                    <a:pt x="12025" y="11016"/>
                    <a:pt x="12009" y="11018"/>
                    <a:pt x="11994" y="11022"/>
                  </a:cubicBezTo>
                  <a:cubicBezTo>
                    <a:pt x="11990" y="11037"/>
                    <a:pt x="11990" y="11056"/>
                    <a:pt x="11990" y="11072"/>
                  </a:cubicBezTo>
                  <a:lnTo>
                    <a:pt x="11890" y="11098"/>
                  </a:lnTo>
                  <a:cubicBezTo>
                    <a:pt x="11832" y="11110"/>
                    <a:pt x="11778" y="11129"/>
                    <a:pt x="11725" y="11152"/>
                  </a:cubicBezTo>
                  <a:cubicBezTo>
                    <a:pt x="11723" y="11153"/>
                    <a:pt x="11722" y="11154"/>
                    <a:pt x="11720" y="11155"/>
                  </a:cubicBezTo>
                  <a:lnTo>
                    <a:pt x="11720" y="11155"/>
                  </a:lnTo>
                  <a:cubicBezTo>
                    <a:pt x="11793" y="11088"/>
                    <a:pt x="11854" y="11006"/>
                    <a:pt x="11890" y="10910"/>
                  </a:cubicBezTo>
                  <a:lnTo>
                    <a:pt x="12078" y="10503"/>
                  </a:lnTo>
                  <a:cubicBezTo>
                    <a:pt x="12170" y="10441"/>
                    <a:pt x="12182" y="10364"/>
                    <a:pt x="12105" y="10284"/>
                  </a:cubicBezTo>
                  <a:cubicBezTo>
                    <a:pt x="12097" y="10157"/>
                    <a:pt x="12170" y="10026"/>
                    <a:pt x="12086" y="9903"/>
                  </a:cubicBezTo>
                  <a:cubicBezTo>
                    <a:pt x="12117" y="9642"/>
                    <a:pt x="12013" y="9419"/>
                    <a:pt x="11878" y="9208"/>
                  </a:cubicBezTo>
                  <a:cubicBezTo>
                    <a:pt x="11852" y="9169"/>
                    <a:pt x="11828" y="9131"/>
                    <a:pt x="11798" y="9093"/>
                  </a:cubicBezTo>
                  <a:lnTo>
                    <a:pt x="11790" y="9081"/>
                  </a:lnTo>
                  <a:cubicBezTo>
                    <a:pt x="11759" y="9062"/>
                    <a:pt x="11732" y="9054"/>
                    <a:pt x="11698" y="9046"/>
                  </a:cubicBezTo>
                  <a:cubicBezTo>
                    <a:pt x="11694" y="9039"/>
                    <a:pt x="11690" y="9027"/>
                    <a:pt x="11682" y="9023"/>
                  </a:cubicBezTo>
                  <a:cubicBezTo>
                    <a:pt x="11694" y="9020"/>
                    <a:pt x="11702" y="9008"/>
                    <a:pt x="11713" y="9000"/>
                  </a:cubicBezTo>
                  <a:cubicBezTo>
                    <a:pt x="11721" y="8962"/>
                    <a:pt x="11705" y="8924"/>
                    <a:pt x="11675" y="8904"/>
                  </a:cubicBezTo>
                  <a:cubicBezTo>
                    <a:pt x="11529" y="8827"/>
                    <a:pt x="11521" y="8601"/>
                    <a:pt x="11321" y="8578"/>
                  </a:cubicBezTo>
                  <a:lnTo>
                    <a:pt x="10875" y="8093"/>
                  </a:lnTo>
                  <a:cubicBezTo>
                    <a:pt x="10849" y="8055"/>
                    <a:pt x="10814" y="8020"/>
                    <a:pt x="10776" y="7990"/>
                  </a:cubicBezTo>
                  <a:cubicBezTo>
                    <a:pt x="10763" y="7975"/>
                    <a:pt x="10747" y="7964"/>
                    <a:pt x="10729" y="7964"/>
                  </a:cubicBezTo>
                  <a:cubicBezTo>
                    <a:pt x="10724" y="7964"/>
                    <a:pt x="10719" y="7965"/>
                    <a:pt x="10714" y="7967"/>
                  </a:cubicBezTo>
                  <a:cubicBezTo>
                    <a:pt x="10714" y="7963"/>
                    <a:pt x="10718" y="7951"/>
                    <a:pt x="10718" y="7947"/>
                  </a:cubicBezTo>
                  <a:lnTo>
                    <a:pt x="10665" y="7894"/>
                  </a:lnTo>
                  <a:lnTo>
                    <a:pt x="10665" y="7894"/>
                  </a:lnTo>
                  <a:cubicBezTo>
                    <a:pt x="10645" y="7851"/>
                    <a:pt x="10608" y="7816"/>
                    <a:pt x="10568" y="7794"/>
                  </a:cubicBezTo>
                  <a:cubicBezTo>
                    <a:pt x="10545" y="7748"/>
                    <a:pt x="10495" y="7709"/>
                    <a:pt x="10445" y="7694"/>
                  </a:cubicBezTo>
                  <a:lnTo>
                    <a:pt x="10280" y="7575"/>
                  </a:lnTo>
                  <a:cubicBezTo>
                    <a:pt x="10273" y="7524"/>
                    <a:pt x="10227" y="7490"/>
                    <a:pt x="10183" y="7490"/>
                  </a:cubicBezTo>
                  <a:cubicBezTo>
                    <a:pt x="10181" y="7490"/>
                    <a:pt x="10178" y="7490"/>
                    <a:pt x="10176" y="7490"/>
                  </a:cubicBezTo>
                  <a:lnTo>
                    <a:pt x="10161" y="7483"/>
                  </a:lnTo>
                  <a:cubicBezTo>
                    <a:pt x="10157" y="7436"/>
                    <a:pt x="10118" y="7410"/>
                    <a:pt x="10072" y="7410"/>
                  </a:cubicBezTo>
                  <a:cubicBezTo>
                    <a:pt x="10065" y="7383"/>
                    <a:pt x="10034" y="7363"/>
                    <a:pt x="10007" y="7363"/>
                  </a:cubicBezTo>
                  <a:cubicBezTo>
                    <a:pt x="9919" y="7252"/>
                    <a:pt x="9819" y="7171"/>
                    <a:pt x="9677" y="7171"/>
                  </a:cubicBezTo>
                  <a:lnTo>
                    <a:pt x="9492" y="7064"/>
                  </a:lnTo>
                  <a:cubicBezTo>
                    <a:pt x="9323" y="6872"/>
                    <a:pt x="9085" y="6845"/>
                    <a:pt x="8858" y="6791"/>
                  </a:cubicBezTo>
                  <a:cubicBezTo>
                    <a:pt x="8800" y="6763"/>
                    <a:pt x="8737" y="6750"/>
                    <a:pt x="8675" y="6750"/>
                  </a:cubicBezTo>
                  <a:cubicBezTo>
                    <a:pt x="8650" y="6750"/>
                    <a:pt x="8625" y="6752"/>
                    <a:pt x="8601" y="6756"/>
                  </a:cubicBezTo>
                  <a:cubicBezTo>
                    <a:pt x="8548" y="6698"/>
                    <a:pt x="8487" y="6684"/>
                    <a:pt x="8421" y="6684"/>
                  </a:cubicBezTo>
                  <a:cubicBezTo>
                    <a:pt x="8401" y="6684"/>
                    <a:pt x="8380" y="6685"/>
                    <a:pt x="8359" y="6687"/>
                  </a:cubicBezTo>
                  <a:cubicBezTo>
                    <a:pt x="8341" y="6673"/>
                    <a:pt x="8318" y="6665"/>
                    <a:pt x="8293" y="6665"/>
                  </a:cubicBezTo>
                  <a:cubicBezTo>
                    <a:pt x="8284" y="6665"/>
                    <a:pt x="8275" y="6666"/>
                    <a:pt x="8266" y="6668"/>
                  </a:cubicBezTo>
                  <a:cubicBezTo>
                    <a:pt x="8112" y="6652"/>
                    <a:pt x="7956" y="6625"/>
                    <a:pt x="7806" y="6625"/>
                  </a:cubicBezTo>
                  <a:cubicBezTo>
                    <a:pt x="7601" y="6625"/>
                    <a:pt x="7405" y="6675"/>
                    <a:pt x="7236" y="6868"/>
                  </a:cubicBezTo>
                  <a:cubicBezTo>
                    <a:pt x="6968" y="6918"/>
                    <a:pt x="6864" y="7129"/>
                    <a:pt x="6783" y="7352"/>
                  </a:cubicBezTo>
                  <a:cubicBezTo>
                    <a:pt x="6591" y="7859"/>
                    <a:pt x="6622" y="8351"/>
                    <a:pt x="6941" y="8808"/>
                  </a:cubicBezTo>
                  <a:cubicBezTo>
                    <a:pt x="6918" y="8970"/>
                    <a:pt x="7017" y="9096"/>
                    <a:pt x="7090" y="9223"/>
                  </a:cubicBezTo>
                  <a:cubicBezTo>
                    <a:pt x="7133" y="9308"/>
                    <a:pt x="7148" y="9377"/>
                    <a:pt x="7044" y="9427"/>
                  </a:cubicBezTo>
                  <a:lnTo>
                    <a:pt x="7029" y="9415"/>
                  </a:lnTo>
                  <a:cubicBezTo>
                    <a:pt x="7025" y="9368"/>
                    <a:pt x="6980" y="9334"/>
                    <a:pt x="6936" y="9334"/>
                  </a:cubicBezTo>
                  <a:cubicBezTo>
                    <a:pt x="6934" y="9334"/>
                    <a:pt x="6931" y="9334"/>
                    <a:pt x="6929" y="9335"/>
                  </a:cubicBezTo>
                  <a:lnTo>
                    <a:pt x="6921" y="9335"/>
                  </a:lnTo>
                  <a:cubicBezTo>
                    <a:pt x="6249" y="8762"/>
                    <a:pt x="5592" y="8174"/>
                    <a:pt x="4973" y="7544"/>
                  </a:cubicBezTo>
                  <a:cubicBezTo>
                    <a:pt x="4800" y="7367"/>
                    <a:pt x="4643" y="7183"/>
                    <a:pt x="4401" y="7087"/>
                  </a:cubicBezTo>
                  <a:cubicBezTo>
                    <a:pt x="4174" y="6810"/>
                    <a:pt x="3859" y="6618"/>
                    <a:pt x="3682" y="6299"/>
                  </a:cubicBezTo>
                  <a:cubicBezTo>
                    <a:pt x="3667" y="6241"/>
                    <a:pt x="3667" y="6184"/>
                    <a:pt x="3682" y="6130"/>
                  </a:cubicBezTo>
                  <a:cubicBezTo>
                    <a:pt x="3720" y="6168"/>
                    <a:pt x="3763" y="6199"/>
                    <a:pt x="3809" y="6222"/>
                  </a:cubicBezTo>
                  <a:cubicBezTo>
                    <a:pt x="3836" y="6229"/>
                    <a:pt x="3861" y="6233"/>
                    <a:pt x="3887" y="6233"/>
                  </a:cubicBezTo>
                  <a:cubicBezTo>
                    <a:pt x="3905" y="6233"/>
                    <a:pt x="3924" y="6231"/>
                    <a:pt x="3943" y="6226"/>
                  </a:cubicBezTo>
                  <a:lnTo>
                    <a:pt x="3955" y="6226"/>
                  </a:lnTo>
                  <a:cubicBezTo>
                    <a:pt x="3987" y="6264"/>
                    <a:pt x="4034" y="6282"/>
                    <a:pt x="4082" y="6282"/>
                  </a:cubicBezTo>
                  <a:cubicBezTo>
                    <a:pt x="4097" y="6282"/>
                    <a:pt x="4113" y="6280"/>
                    <a:pt x="4128" y="6276"/>
                  </a:cubicBezTo>
                  <a:cubicBezTo>
                    <a:pt x="4279" y="6278"/>
                    <a:pt x="4429" y="6304"/>
                    <a:pt x="4579" y="6304"/>
                  </a:cubicBezTo>
                  <a:cubicBezTo>
                    <a:pt x="4658" y="6304"/>
                    <a:pt x="4736" y="6297"/>
                    <a:pt x="4816" y="6276"/>
                  </a:cubicBezTo>
                  <a:cubicBezTo>
                    <a:pt x="4924" y="6276"/>
                    <a:pt x="5034" y="6295"/>
                    <a:pt x="5142" y="6295"/>
                  </a:cubicBezTo>
                  <a:cubicBezTo>
                    <a:pt x="5252" y="6295"/>
                    <a:pt x="5360" y="6275"/>
                    <a:pt x="5461" y="6195"/>
                  </a:cubicBezTo>
                  <a:cubicBezTo>
                    <a:pt x="5626" y="6176"/>
                    <a:pt x="5799" y="6214"/>
                    <a:pt x="5949" y="6130"/>
                  </a:cubicBezTo>
                  <a:lnTo>
                    <a:pt x="6072" y="6157"/>
                  </a:lnTo>
                  <a:cubicBezTo>
                    <a:pt x="7210" y="6061"/>
                    <a:pt x="8236" y="5623"/>
                    <a:pt x="9200" y="5046"/>
                  </a:cubicBezTo>
                  <a:cubicBezTo>
                    <a:pt x="9419" y="4912"/>
                    <a:pt x="9688" y="4816"/>
                    <a:pt x="9803" y="4547"/>
                  </a:cubicBezTo>
                  <a:cubicBezTo>
                    <a:pt x="9811" y="4524"/>
                    <a:pt x="9811" y="4497"/>
                    <a:pt x="9800" y="4474"/>
                  </a:cubicBezTo>
                  <a:cubicBezTo>
                    <a:pt x="10660" y="4086"/>
                    <a:pt x="11252" y="3398"/>
                    <a:pt x="11809" y="2679"/>
                  </a:cubicBezTo>
                  <a:cubicBezTo>
                    <a:pt x="12462" y="2053"/>
                    <a:pt x="12927" y="1284"/>
                    <a:pt x="13373" y="516"/>
                  </a:cubicBezTo>
                  <a:cubicBezTo>
                    <a:pt x="13434" y="410"/>
                    <a:pt x="13486" y="379"/>
                    <a:pt x="13537" y="379"/>
                  </a:cubicBezTo>
                  <a:close/>
                  <a:moveTo>
                    <a:pt x="8570" y="10526"/>
                  </a:moveTo>
                  <a:lnTo>
                    <a:pt x="8601" y="10541"/>
                  </a:lnTo>
                  <a:lnTo>
                    <a:pt x="8628" y="10534"/>
                  </a:lnTo>
                  <a:lnTo>
                    <a:pt x="8770" y="10607"/>
                  </a:lnTo>
                  <a:lnTo>
                    <a:pt x="8962" y="10718"/>
                  </a:lnTo>
                  <a:lnTo>
                    <a:pt x="9581" y="11018"/>
                  </a:lnTo>
                  <a:cubicBezTo>
                    <a:pt x="9700" y="11179"/>
                    <a:pt x="9915" y="11148"/>
                    <a:pt x="10065" y="11248"/>
                  </a:cubicBezTo>
                  <a:cubicBezTo>
                    <a:pt x="10218" y="11367"/>
                    <a:pt x="10411" y="11371"/>
                    <a:pt x="10595" y="11410"/>
                  </a:cubicBezTo>
                  <a:cubicBezTo>
                    <a:pt x="10618" y="11429"/>
                    <a:pt x="10645" y="11437"/>
                    <a:pt x="10676" y="11437"/>
                  </a:cubicBezTo>
                  <a:cubicBezTo>
                    <a:pt x="10748" y="11509"/>
                    <a:pt x="10839" y="11522"/>
                    <a:pt x="10934" y="11522"/>
                  </a:cubicBezTo>
                  <a:cubicBezTo>
                    <a:pt x="10950" y="11522"/>
                    <a:pt x="10967" y="11522"/>
                    <a:pt x="10983" y="11521"/>
                  </a:cubicBezTo>
                  <a:lnTo>
                    <a:pt x="10983" y="11521"/>
                  </a:lnTo>
                  <a:cubicBezTo>
                    <a:pt x="10952" y="11533"/>
                    <a:pt x="10925" y="11540"/>
                    <a:pt x="10891" y="11548"/>
                  </a:cubicBezTo>
                  <a:cubicBezTo>
                    <a:pt x="10576" y="11683"/>
                    <a:pt x="10268" y="11832"/>
                    <a:pt x="9926" y="11909"/>
                  </a:cubicBezTo>
                  <a:cubicBezTo>
                    <a:pt x="9819" y="11932"/>
                    <a:pt x="9680" y="11951"/>
                    <a:pt x="9680" y="12101"/>
                  </a:cubicBezTo>
                  <a:cubicBezTo>
                    <a:pt x="9680" y="12236"/>
                    <a:pt x="9792" y="12293"/>
                    <a:pt x="9907" y="12324"/>
                  </a:cubicBezTo>
                  <a:cubicBezTo>
                    <a:pt x="9961" y="12324"/>
                    <a:pt x="10007" y="12324"/>
                    <a:pt x="10061" y="12328"/>
                  </a:cubicBezTo>
                  <a:cubicBezTo>
                    <a:pt x="9780" y="12359"/>
                    <a:pt x="9507" y="12401"/>
                    <a:pt x="9242" y="12459"/>
                  </a:cubicBezTo>
                  <a:cubicBezTo>
                    <a:pt x="9192" y="12474"/>
                    <a:pt x="9173" y="12501"/>
                    <a:pt x="9165" y="12536"/>
                  </a:cubicBezTo>
                  <a:cubicBezTo>
                    <a:pt x="8923" y="12155"/>
                    <a:pt x="8847" y="11698"/>
                    <a:pt x="8604" y="11314"/>
                  </a:cubicBezTo>
                  <a:cubicBezTo>
                    <a:pt x="8589" y="11310"/>
                    <a:pt x="8578" y="11310"/>
                    <a:pt x="8562" y="11306"/>
                  </a:cubicBezTo>
                  <a:cubicBezTo>
                    <a:pt x="8558" y="11248"/>
                    <a:pt x="8558" y="11191"/>
                    <a:pt x="8551" y="11133"/>
                  </a:cubicBezTo>
                  <a:cubicBezTo>
                    <a:pt x="8589" y="10929"/>
                    <a:pt x="8597" y="10730"/>
                    <a:pt x="8570" y="10526"/>
                  </a:cubicBezTo>
                  <a:close/>
                  <a:moveTo>
                    <a:pt x="13409" y="0"/>
                  </a:moveTo>
                  <a:cubicBezTo>
                    <a:pt x="13378" y="0"/>
                    <a:pt x="13344" y="4"/>
                    <a:pt x="13308" y="12"/>
                  </a:cubicBezTo>
                  <a:cubicBezTo>
                    <a:pt x="13300" y="66"/>
                    <a:pt x="13269" y="109"/>
                    <a:pt x="13216" y="120"/>
                  </a:cubicBezTo>
                  <a:cubicBezTo>
                    <a:pt x="13204" y="201"/>
                    <a:pt x="13181" y="274"/>
                    <a:pt x="13104" y="312"/>
                  </a:cubicBezTo>
                  <a:cubicBezTo>
                    <a:pt x="13108" y="393"/>
                    <a:pt x="13066" y="466"/>
                    <a:pt x="13000" y="508"/>
                  </a:cubicBezTo>
                  <a:cubicBezTo>
                    <a:pt x="12989" y="643"/>
                    <a:pt x="12908" y="739"/>
                    <a:pt x="12808" y="819"/>
                  </a:cubicBezTo>
                  <a:cubicBezTo>
                    <a:pt x="12801" y="900"/>
                    <a:pt x="12758" y="973"/>
                    <a:pt x="12693" y="1012"/>
                  </a:cubicBezTo>
                  <a:cubicBezTo>
                    <a:pt x="12697" y="1065"/>
                    <a:pt x="12662" y="1111"/>
                    <a:pt x="12616" y="1131"/>
                  </a:cubicBezTo>
                  <a:cubicBezTo>
                    <a:pt x="12601" y="1215"/>
                    <a:pt x="12570" y="1281"/>
                    <a:pt x="12493" y="1315"/>
                  </a:cubicBezTo>
                  <a:cubicBezTo>
                    <a:pt x="12432" y="1507"/>
                    <a:pt x="12351" y="1684"/>
                    <a:pt x="12197" y="1822"/>
                  </a:cubicBezTo>
                  <a:cubicBezTo>
                    <a:pt x="12201" y="1876"/>
                    <a:pt x="12167" y="1930"/>
                    <a:pt x="12117" y="1945"/>
                  </a:cubicBezTo>
                  <a:cubicBezTo>
                    <a:pt x="12001" y="2126"/>
                    <a:pt x="11855" y="2291"/>
                    <a:pt x="11686" y="2426"/>
                  </a:cubicBezTo>
                  <a:cubicBezTo>
                    <a:pt x="11686" y="2456"/>
                    <a:pt x="11686" y="2487"/>
                    <a:pt x="11682" y="2522"/>
                  </a:cubicBezTo>
                  <a:cubicBezTo>
                    <a:pt x="11656" y="2529"/>
                    <a:pt x="11625" y="2541"/>
                    <a:pt x="11598" y="2541"/>
                  </a:cubicBezTo>
                  <a:cubicBezTo>
                    <a:pt x="11452" y="2829"/>
                    <a:pt x="11198" y="3014"/>
                    <a:pt x="10972" y="3225"/>
                  </a:cubicBezTo>
                  <a:lnTo>
                    <a:pt x="10795" y="3356"/>
                  </a:lnTo>
                  <a:cubicBezTo>
                    <a:pt x="10783" y="3409"/>
                    <a:pt x="10745" y="3448"/>
                    <a:pt x="10695" y="3455"/>
                  </a:cubicBezTo>
                  <a:cubicBezTo>
                    <a:pt x="10683" y="3509"/>
                    <a:pt x="10641" y="3548"/>
                    <a:pt x="10587" y="3552"/>
                  </a:cubicBezTo>
                  <a:cubicBezTo>
                    <a:pt x="10572" y="3605"/>
                    <a:pt x="10526" y="3640"/>
                    <a:pt x="10472" y="3640"/>
                  </a:cubicBezTo>
                  <a:cubicBezTo>
                    <a:pt x="10464" y="3694"/>
                    <a:pt x="10418" y="3732"/>
                    <a:pt x="10368" y="3736"/>
                  </a:cubicBezTo>
                  <a:cubicBezTo>
                    <a:pt x="10357" y="3790"/>
                    <a:pt x="10318" y="3828"/>
                    <a:pt x="10264" y="3836"/>
                  </a:cubicBezTo>
                  <a:cubicBezTo>
                    <a:pt x="10107" y="4028"/>
                    <a:pt x="9896" y="4147"/>
                    <a:pt x="9680" y="4259"/>
                  </a:cubicBezTo>
                  <a:cubicBezTo>
                    <a:pt x="9677" y="4278"/>
                    <a:pt x="9673" y="4301"/>
                    <a:pt x="9665" y="4320"/>
                  </a:cubicBezTo>
                  <a:cubicBezTo>
                    <a:pt x="9657" y="4318"/>
                    <a:pt x="9648" y="4317"/>
                    <a:pt x="9639" y="4317"/>
                  </a:cubicBezTo>
                  <a:cubicBezTo>
                    <a:pt x="9613" y="4317"/>
                    <a:pt x="9585" y="4325"/>
                    <a:pt x="9565" y="4339"/>
                  </a:cubicBezTo>
                  <a:lnTo>
                    <a:pt x="9561" y="4347"/>
                  </a:lnTo>
                  <a:cubicBezTo>
                    <a:pt x="9507" y="4405"/>
                    <a:pt x="9411" y="4378"/>
                    <a:pt x="9369" y="4455"/>
                  </a:cubicBezTo>
                  <a:cubicBezTo>
                    <a:pt x="9262" y="4512"/>
                    <a:pt x="9146" y="4558"/>
                    <a:pt x="9077" y="4662"/>
                  </a:cubicBezTo>
                  <a:cubicBezTo>
                    <a:pt x="9023" y="4674"/>
                    <a:pt x="8985" y="4704"/>
                    <a:pt x="8966" y="4754"/>
                  </a:cubicBezTo>
                  <a:cubicBezTo>
                    <a:pt x="8900" y="4797"/>
                    <a:pt x="8812" y="4781"/>
                    <a:pt x="8762" y="4850"/>
                  </a:cubicBezTo>
                  <a:lnTo>
                    <a:pt x="8758" y="4850"/>
                  </a:lnTo>
                  <a:cubicBezTo>
                    <a:pt x="8701" y="4896"/>
                    <a:pt x="8608" y="4885"/>
                    <a:pt x="8562" y="4946"/>
                  </a:cubicBezTo>
                  <a:lnTo>
                    <a:pt x="8551" y="4950"/>
                  </a:lnTo>
                  <a:cubicBezTo>
                    <a:pt x="8501" y="5008"/>
                    <a:pt x="8405" y="4985"/>
                    <a:pt x="8366" y="5058"/>
                  </a:cubicBezTo>
                  <a:lnTo>
                    <a:pt x="8359" y="5058"/>
                  </a:lnTo>
                  <a:cubicBezTo>
                    <a:pt x="8297" y="5100"/>
                    <a:pt x="8213" y="5085"/>
                    <a:pt x="8159" y="5142"/>
                  </a:cubicBezTo>
                  <a:lnTo>
                    <a:pt x="8140" y="5146"/>
                  </a:lnTo>
                  <a:cubicBezTo>
                    <a:pt x="8063" y="5238"/>
                    <a:pt x="7924" y="5154"/>
                    <a:pt x="7851" y="5254"/>
                  </a:cubicBezTo>
                  <a:lnTo>
                    <a:pt x="7847" y="5254"/>
                  </a:lnTo>
                  <a:cubicBezTo>
                    <a:pt x="7790" y="5308"/>
                    <a:pt x="7701" y="5288"/>
                    <a:pt x="7644" y="5338"/>
                  </a:cubicBezTo>
                  <a:cubicBezTo>
                    <a:pt x="7633" y="5360"/>
                    <a:pt x="7614" y="5370"/>
                    <a:pt x="7595" y="5370"/>
                  </a:cubicBezTo>
                  <a:cubicBezTo>
                    <a:pt x="7587" y="5370"/>
                    <a:pt x="7579" y="5369"/>
                    <a:pt x="7571" y="5365"/>
                  </a:cubicBezTo>
                  <a:lnTo>
                    <a:pt x="7567" y="5365"/>
                  </a:lnTo>
                  <a:cubicBezTo>
                    <a:pt x="7494" y="5404"/>
                    <a:pt x="7406" y="5392"/>
                    <a:pt x="7340" y="5446"/>
                  </a:cubicBezTo>
                  <a:lnTo>
                    <a:pt x="7317" y="5473"/>
                  </a:lnTo>
                  <a:lnTo>
                    <a:pt x="7283" y="5465"/>
                  </a:lnTo>
                  <a:cubicBezTo>
                    <a:pt x="7202" y="5488"/>
                    <a:pt x="7117" y="5500"/>
                    <a:pt x="7041" y="5542"/>
                  </a:cubicBezTo>
                  <a:cubicBezTo>
                    <a:pt x="7012" y="5573"/>
                    <a:pt x="6981" y="5584"/>
                    <a:pt x="6948" y="5584"/>
                  </a:cubicBezTo>
                  <a:cubicBezTo>
                    <a:pt x="6920" y="5584"/>
                    <a:pt x="6890" y="5576"/>
                    <a:pt x="6860" y="5565"/>
                  </a:cubicBezTo>
                  <a:cubicBezTo>
                    <a:pt x="6801" y="5599"/>
                    <a:pt x="6737" y="5602"/>
                    <a:pt x="6672" y="5602"/>
                  </a:cubicBezTo>
                  <a:cubicBezTo>
                    <a:pt x="6656" y="5602"/>
                    <a:pt x="6639" y="5602"/>
                    <a:pt x="6623" y="5602"/>
                  </a:cubicBezTo>
                  <a:cubicBezTo>
                    <a:pt x="6556" y="5602"/>
                    <a:pt x="6490" y="5606"/>
                    <a:pt x="6430" y="5642"/>
                  </a:cubicBezTo>
                  <a:cubicBezTo>
                    <a:pt x="6379" y="5666"/>
                    <a:pt x="6323" y="5680"/>
                    <a:pt x="6266" y="5680"/>
                  </a:cubicBezTo>
                  <a:cubicBezTo>
                    <a:pt x="6233" y="5680"/>
                    <a:pt x="6199" y="5675"/>
                    <a:pt x="6164" y="5665"/>
                  </a:cubicBezTo>
                  <a:cubicBezTo>
                    <a:pt x="6105" y="5697"/>
                    <a:pt x="6041" y="5704"/>
                    <a:pt x="5976" y="5704"/>
                  </a:cubicBezTo>
                  <a:cubicBezTo>
                    <a:pt x="5932" y="5704"/>
                    <a:pt x="5887" y="5701"/>
                    <a:pt x="5843" y="5701"/>
                  </a:cubicBezTo>
                  <a:cubicBezTo>
                    <a:pt x="5766" y="5701"/>
                    <a:pt x="5690" y="5710"/>
                    <a:pt x="5623" y="5761"/>
                  </a:cubicBezTo>
                  <a:lnTo>
                    <a:pt x="5619" y="5761"/>
                  </a:lnTo>
                  <a:cubicBezTo>
                    <a:pt x="5530" y="5846"/>
                    <a:pt x="5392" y="5769"/>
                    <a:pt x="5304" y="5849"/>
                  </a:cubicBezTo>
                  <a:lnTo>
                    <a:pt x="5204" y="5849"/>
                  </a:lnTo>
                  <a:cubicBezTo>
                    <a:pt x="5191" y="5840"/>
                    <a:pt x="5175" y="5835"/>
                    <a:pt x="5160" y="5835"/>
                  </a:cubicBezTo>
                  <a:cubicBezTo>
                    <a:pt x="5143" y="5835"/>
                    <a:pt x="5126" y="5841"/>
                    <a:pt x="5112" y="5853"/>
                  </a:cubicBezTo>
                  <a:lnTo>
                    <a:pt x="4908" y="5842"/>
                  </a:lnTo>
                  <a:cubicBezTo>
                    <a:pt x="4870" y="5868"/>
                    <a:pt x="4830" y="5875"/>
                    <a:pt x="4790" y="5875"/>
                  </a:cubicBezTo>
                  <a:cubicBezTo>
                    <a:pt x="4728" y="5875"/>
                    <a:pt x="4665" y="5857"/>
                    <a:pt x="4604" y="5857"/>
                  </a:cubicBezTo>
                  <a:cubicBezTo>
                    <a:pt x="4585" y="5880"/>
                    <a:pt x="4581" y="5911"/>
                    <a:pt x="4585" y="5938"/>
                  </a:cubicBezTo>
                  <a:cubicBezTo>
                    <a:pt x="4581" y="5938"/>
                    <a:pt x="4574" y="5938"/>
                    <a:pt x="4570" y="5934"/>
                  </a:cubicBezTo>
                  <a:cubicBezTo>
                    <a:pt x="4544" y="5925"/>
                    <a:pt x="4517" y="5920"/>
                    <a:pt x="4489" y="5920"/>
                  </a:cubicBezTo>
                  <a:cubicBezTo>
                    <a:pt x="4459" y="5920"/>
                    <a:pt x="4429" y="5926"/>
                    <a:pt x="4401" y="5938"/>
                  </a:cubicBezTo>
                  <a:cubicBezTo>
                    <a:pt x="4370" y="5907"/>
                    <a:pt x="4331" y="5880"/>
                    <a:pt x="4293" y="5865"/>
                  </a:cubicBezTo>
                  <a:lnTo>
                    <a:pt x="4197" y="5842"/>
                  </a:lnTo>
                  <a:cubicBezTo>
                    <a:pt x="4151" y="5817"/>
                    <a:pt x="4100" y="5804"/>
                    <a:pt x="4049" y="5804"/>
                  </a:cubicBezTo>
                  <a:cubicBezTo>
                    <a:pt x="3997" y="5804"/>
                    <a:pt x="3945" y="5817"/>
                    <a:pt x="3897" y="5842"/>
                  </a:cubicBezTo>
                  <a:lnTo>
                    <a:pt x="3786" y="5838"/>
                  </a:lnTo>
                  <a:cubicBezTo>
                    <a:pt x="3754" y="5819"/>
                    <a:pt x="3717" y="5809"/>
                    <a:pt x="3680" y="5809"/>
                  </a:cubicBezTo>
                  <a:cubicBezTo>
                    <a:pt x="3649" y="5809"/>
                    <a:pt x="3618" y="5816"/>
                    <a:pt x="3590" y="5830"/>
                  </a:cubicBezTo>
                  <a:cubicBezTo>
                    <a:pt x="3586" y="5838"/>
                    <a:pt x="3574" y="5853"/>
                    <a:pt x="3574" y="5869"/>
                  </a:cubicBezTo>
                  <a:cubicBezTo>
                    <a:pt x="3398" y="5823"/>
                    <a:pt x="3190" y="5853"/>
                    <a:pt x="3063" y="5680"/>
                  </a:cubicBezTo>
                  <a:cubicBezTo>
                    <a:pt x="2860" y="5630"/>
                    <a:pt x="2775" y="5431"/>
                    <a:pt x="2610" y="5334"/>
                  </a:cubicBezTo>
                  <a:cubicBezTo>
                    <a:pt x="2606" y="5273"/>
                    <a:pt x="2556" y="5227"/>
                    <a:pt x="2495" y="5227"/>
                  </a:cubicBezTo>
                  <a:cubicBezTo>
                    <a:pt x="2452" y="4958"/>
                    <a:pt x="2206" y="4850"/>
                    <a:pt x="2045" y="4677"/>
                  </a:cubicBezTo>
                  <a:cubicBezTo>
                    <a:pt x="1914" y="4535"/>
                    <a:pt x="1722" y="4451"/>
                    <a:pt x="1661" y="4243"/>
                  </a:cubicBezTo>
                  <a:cubicBezTo>
                    <a:pt x="1607" y="4239"/>
                    <a:pt x="1565" y="4197"/>
                    <a:pt x="1557" y="4143"/>
                  </a:cubicBezTo>
                  <a:cubicBezTo>
                    <a:pt x="1507" y="4139"/>
                    <a:pt x="1461" y="4093"/>
                    <a:pt x="1457" y="4043"/>
                  </a:cubicBezTo>
                  <a:cubicBezTo>
                    <a:pt x="1403" y="4043"/>
                    <a:pt x="1357" y="3997"/>
                    <a:pt x="1353" y="3947"/>
                  </a:cubicBezTo>
                  <a:cubicBezTo>
                    <a:pt x="1300" y="3943"/>
                    <a:pt x="1257" y="3901"/>
                    <a:pt x="1246" y="3851"/>
                  </a:cubicBezTo>
                  <a:cubicBezTo>
                    <a:pt x="1188" y="3851"/>
                    <a:pt x="1146" y="3805"/>
                    <a:pt x="1134" y="3755"/>
                  </a:cubicBezTo>
                  <a:lnTo>
                    <a:pt x="865" y="3594"/>
                  </a:lnTo>
                  <a:lnTo>
                    <a:pt x="796" y="3513"/>
                  </a:lnTo>
                  <a:lnTo>
                    <a:pt x="739" y="3340"/>
                  </a:lnTo>
                  <a:lnTo>
                    <a:pt x="646" y="3236"/>
                  </a:lnTo>
                  <a:cubicBezTo>
                    <a:pt x="593" y="3233"/>
                    <a:pt x="550" y="3198"/>
                    <a:pt x="531" y="3144"/>
                  </a:cubicBezTo>
                  <a:cubicBezTo>
                    <a:pt x="481" y="3133"/>
                    <a:pt x="443" y="3090"/>
                    <a:pt x="435" y="3044"/>
                  </a:cubicBezTo>
                  <a:cubicBezTo>
                    <a:pt x="335" y="3017"/>
                    <a:pt x="251" y="2937"/>
                    <a:pt x="239" y="2833"/>
                  </a:cubicBezTo>
                  <a:lnTo>
                    <a:pt x="51" y="2821"/>
                  </a:lnTo>
                  <a:lnTo>
                    <a:pt x="51" y="2821"/>
                  </a:lnTo>
                  <a:cubicBezTo>
                    <a:pt x="47" y="2987"/>
                    <a:pt x="1" y="3152"/>
                    <a:pt x="58" y="3317"/>
                  </a:cubicBezTo>
                  <a:lnTo>
                    <a:pt x="147" y="3421"/>
                  </a:lnTo>
                  <a:cubicBezTo>
                    <a:pt x="135" y="3429"/>
                    <a:pt x="128" y="3436"/>
                    <a:pt x="116" y="3448"/>
                  </a:cubicBezTo>
                  <a:cubicBezTo>
                    <a:pt x="105" y="3644"/>
                    <a:pt x="74" y="3840"/>
                    <a:pt x="143" y="4032"/>
                  </a:cubicBezTo>
                  <a:cubicBezTo>
                    <a:pt x="181" y="4120"/>
                    <a:pt x="185" y="4220"/>
                    <a:pt x="162" y="4312"/>
                  </a:cubicBezTo>
                  <a:cubicBezTo>
                    <a:pt x="228" y="4412"/>
                    <a:pt x="174" y="4535"/>
                    <a:pt x="239" y="4639"/>
                  </a:cubicBezTo>
                  <a:cubicBezTo>
                    <a:pt x="262" y="4658"/>
                    <a:pt x="270" y="4697"/>
                    <a:pt x="258" y="4724"/>
                  </a:cubicBezTo>
                  <a:cubicBezTo>
                    <a:pt x="335" y="4816"/>
                    <a:pt x="266" y="4954"/>
                    <a:pt x="354" y="5042"/>
                  </a:cubicBezTo>
                  <a:cubicBezTo>
                    <a:pt x="450" y="5119"/>
                    <a:pt x="354" y="5265"/>
                    <a:pt x="470" y="5334"/>
                  </a:cubicBezTo>
                  <a:lnTo>
                    <a:pt x="470" y="5331"/>
                  </a:lnTo>
                  <a:cubicBezTo>
                    <a:pt x="593" y="5573"/>
                    <a:pt x="815" y="5726"/>
                    <a:pt x="988" y="5930"/>
                  </a:cubicBezTo>
                  <a:lnTo>
                    <a:pt x="981" y="5926"/>
                  </a:lnTo>
                  <a:lnTo>
                    <a:pt x="981" y="5926"/>
                  </a:lnTo>
                  <a:cubicBezTo>
                    <a:pt x="992" y="5976"/>
                    <a:pt x="1027" y="6015"/>
                    <a:pt x="1073" y="6042"/>
                  </a:cubicBezTo>
                  <a:cubicBezTo>
                    <a:pt x="1096" y="6080"/>
                    <a:pt x="1131" y="6118"/>
                    <a:pt x="1169" y="6141"/>
                  </a:cubicBezTo>
                  <a:lnTo>
                    <a:pt x="1173" y="6145"/>
                  </a:lnTo>
                  <a:cubicBezTo>
                    <a:pt x="1204" y="6180"/>
                    <a:pt x="1230" y="6214"/>
                    <a:pt x="1265" y="6245"/>
                  </a:cubicBezTo>
                  <a:lnTo>
                    <a:pt x="1269" y="6257"/>
                  </a:lnTo>
                  <a:cubicBezTo>
                    <a:pt x="1303" y="6284"/>
                    <a:pt x="1334" y="6318"/>
                    <a:pt x="1357" y="6353"/>
                  </a:cubicBezTo>
                  <a:lnTo>
                    <a:pt x="1365" y="6368"/>
                  </a:lnTo>
                  <a:cubicBezTo>
                    <a:pt x="1473" y="6522"/>
                    <a:pt x="1607" y="6656"/>
                    <a:pt x="1765" y="6756"/>
                  </a:cubicBezTo>
                  <a:lnTo>
                    <a:pt x="1776" y="6764"/>
                  </a:lnTo>
                  <a:cubicBezTo>
                    <a:pt x="1803" y="6799"/>
                    <a:pt x="1838" y="6829"/>
                    <a:pt x="1872" y="6856"/>
                  </a:cubicBezTo>
                  <a:lnTo>
                    <a:pt x="1876" y="6860"/>
                  </a:lnTo>
                  <a:cubicBezTo>
                    <a:pt x="1903" y="6895"/>
                    <a:pt x="1937" y="6929"/>
                    <a:pt x="1976" y="6956"/>
                  </a:cubicBezTo>
                  <a:cubicBezTo>
                    <a:pt x="1999" y="6995"/>
                    <a:pt x="2037" y="7029"/>
                    <a:pt x="2076" y="7052"/>
                  </a:cubicBezTo>
                  <a:cubicBezTo>
                    <a:pt x="2099" y="7066"/>
                    <a:pt x="2124" y="7074"/>
                    <a:pt x="2147" y="7074"/>
                  </a:cubicBezTo>
                  <a:cubicBezTo>
                    <a:pt x="2156" y="7074"/>
                    <a:pt x="2164" y="7073"/>
                    <a:pt x="2172" y="7071"/>
                  </a:cubicBezTo>
                  <a:cubicBezTo>
                    <a:pt x="2172" y="7102"/>
                    <a:pt x="2180" y="7125"/>
                    <a:pt x="2183" y="7156"/>
                  </a:cubicBezTo>
                  <a:cubicBezTo>
                    <a:pt x="2210" y="7160"/>
                    <a:pt x="2241" y="7160"/>
                    <a:pt x="2264" y="7160"/>
                  </a:cubicBezTo>
                  <a:lnTo>
                    <a:pt x="2279" y="7175"/>
                  </a:lnTo>
                  <a:cubicBezTo>
                    <a:pt x="2279" y="7202"/>
                    <a:pt x="2283" y="7225"/>
                    <a:pt x="2287" y="7256"/>
                  </a:cubicBezTo>
                  <a:cubicBezTo>
                    <a:pt x="2318" y="7260"/>
                    <a:pt x="2341" y="7260"/>
                    <a:pt x="2372" y="7260"/>
                  </a:cubicBezTo>
                  <a:lnTo>
                    <a:pt x="2383" y="7271"/>
                  </a:lnTo>
                  <a:cubicBezTo>
                    <a:pt x="2383" y="7298"/>
                    <a:pt x="2391" y="7321"/>
                    <a:pt x="2391" y="7352"/>
                  </a:cubicBezTo>
                  <a:cubicBezTo>
                    <a:pt x="2418" y="7356"/>
                    <a:pt x="2441" y="7360"/>
                    <a:pt x="2472" y="7360"/>
                  </a:cubicBezTo>
                  <a:lnTo>
                    <a:pt x="2475" y="7371"/>
                  </a:lnTo>
                  <a:cubicBezTo>
                    <a:pt x="2475" y="7398"/>
                    <a:pt x="2475" y="7429"/>
                    <a:pt x="2479" y="7463"/>
                  </a:cubicBezTo>
                  <a:cubicBezTo>
                    <a:pt x="2510" y="7467"/>
                    <a:pt x="2533" y="7471"/>
                    <a:pt x="2564" y="7475"/>
                  </a:cubicBezTo>
                  <a:lnTo>
                    <a:pt x="2568" y="7475"/>
                  </a:lnTo>
                  <a:cubicBezTo>
                    <a:pt x="2568" y="7506"/>
                    <a:pt x="2568" y="7540"/>
                    <a:pt x="2575" y="7567"/>
                  </a:cubicBezTo>
                  <a:cubicBezTo>
                    <a:pt x="2606" y="7579"/>
                    <a:pt x="2633" y="7579"/>
                    <a:pt x="2664" y="7579"/>
                  </a:cubicBezTo>
                  <a:lnTo>
                    <a:pt x="2664" y="7586"/>
                  </a:lnTo>
                  <a:cubicBezTo>
                    <a:pt x="2664" y="7617"/>
                    <a:pt x="2668" y="7644"/>
                    <a:pt x="2671" y="7667"/>
                  </a:cubicBezTo>
                  <a:cubicBezTo>
                    <a:pt x="2702" y="7675"/>
                    <a:pt x="2729" y="7678"/>
                    <a:pt x="2760" y="7678"/>
                  </a:cubicBezTo>
                  <a:lnTo>
                    <a:pt x="2764" y="7678"/>
                  </a:lnTo>
                  <a:cubicBezTo>
                    <a:pt x="2764" y="7705"/>
                    <a:pt x="2768" y="7740"/>
                    <a:pt x="2771" y="7771"/>
                  </a:cubicBezTo>
                  <a:cubicBezTo>
                    <a:pt x="2802" y="7778"/>
                    <a:pt x="2829" y="7786"/>
                    <a:pt x="2860" y="7786"/>
                  </a:cubicBezTo>
                  <a:cubicBezTo>
                    <a:pt x="2864" y="7836"/>
                    <a:pt x="2902" y="7886"/>
                    <a:pt x="2960" y="7894"/>
                  </a:cubicBezTo>
                  <a:cubicBezTo>
                    <a:pt x="2971" y="7944"/>
                    <a:pt x="3010" y="7982"/>
                    <a:pt x="3056" y="7986"/>
                  </a:cubicBezTo>
                  <a:cubicBezTo>
                    <a:pt x="3060" y="8013"/>
                    <a:pt x="3067" y="8044"/>
                    <a:pt x="3075" y="8067"/>
                  </a:cubicBezTo>
                  <a:cubicBezTo>
                    <a:pt x="3106" y="8074"/>
                    <a:pt x="3140" y="8074"/>
                    <a:pt x="3167" y="8074"/>
                  </a:cubicBezTo>
                  <a:lnTo>
                    <a:pt x="3171" y="8078"/>
                  </a:lnTo>
                  <a:cubicBezTo>
                    <a:pt x="3175" y="8105"/>
                    <a:pt x="3175" y="8136"/>
                    <a:pt x="3183" y="8163"/>
                  </a:cubicBezTo>
                  <a:cubicBezTo>
                    <a:pt x="3209" y="8167"/>
                    <a:pt x="3240" y="8174"/>
                    <a:pt x="3267" y="8174"/>
                  </a:cubicBezTo>
                  <a:cubicBezTo>
                    <a:pt x="3279" y="8201"/>
                    <a:pt x="3282" y="8232"/>
                    <a:pt x="3286" y="8259"/>
                  </a:cubicBezTo>
                  <a:cubicBezTo>
                    <a:pt x="3340" y="8259"/>
                    <a:pt x="3382" y="8297"/>
                    <a:pt x="3398" y="8351"/>
                  </a:cubicBezTo>
                  <a:cubicBezTo>
                    <a:pt x="3601" y="8435"/>
                    <a:pt x="3774" y="8578"/>
                    <a:pt x="3897" y="8758"/>
                  </a:cubicBezTo>
                  <a:cubicBezTo>
                    <a:pt x="4062" y="8789"/>
                    <a:pt x="4109" y="8950"/>
                    <a:pt x="4216" y="9046"/>
                  </a:cubicBezTo>
                  <a:cubicBezTo>
                    <a:pt x="4355" y="9100"/>
                    <a:pt x="4466" y="9219"/>
                    <a:pt x="4508" y="9365"/>
                  </a:cubicBezTo>
                  <a:cubicBezTo>
                    <a:pt x="4658" y="9412"/>
                    <a:pt x="4777" y="9492"/>
                    <a:pt x="4819" y="9657"/>
                  </a:cubicBezTo>
                  <a:cubicBezTo>
                    <a:pt x="4985" y="9715"/>
                    <a:pt x="5123" y="9827"/>
                    <a:pt x="5215" y="9969"/>
                  </a:cubicBezTo>
                  <a:cubicBezTo>
                    <a:pt x="5269" y="9969"/>
                    <a:pt x="5315" y="10019"/>
                    <a:pt x="5315" y="10069"/>
                  </a:cubicBezTo>
                  <a:cubicBezTo>
                    <a:pt x="5442" y="10095"/>
                    <a:pt x="5527" y="10192"/>
                    <a:pt x="5619" y="10276"/>
                  </a:cubicBezTo>
                  <a:cubicBezTo>
                    <a:pt x="5619" y="10315"/>
                    <a:pt x="5611" y="10349"/>
                    <a:pt x="5611" y="10384"/>
                  </a:cubicBezTo>
                  <a:cubicBezTo>
                    <a:pt x="5661" y="10391"/>
                    <a:pt x="5703" y="10430"/>
                    <a:pt x="5715" y="10480"/>
                  </a:cubicBezTo>
                  <a:cubicBezTo>
                    <a:pt x="5765" y="10484"/>
                    <a:pt x="5811" y="10522"/>
                    <a:pt x="5819" y="10576"/>
                  </a:cubicBezTo>
                  <a:cubicBezTo>
                    <a:pt x="5872" y="10580"/>
                    <a:pt x="5915" y="10618"/>
                    <a:pt x="5922" y="10672"/>
                  </a:cubicBezTo>
                  <a:cubicBezTo>
                    <a:pt x="5980" y="10749"/>
                    <a:pt x="6049" y="10814"/>
                    <a:pt x="6122" y="10876"/>
                  </a:cubicBezTo>
                  <a:cubicBezTo>
                    <a:pt x="6172" y="10883"/>
                    <a:pt x="6211" y="10922"/>
                    <a:pt x="6226" y="10968"/>
                  </a:cubicBezTo>
                  <a:cubicBezTo>
                    <a:pt x="6303" y="10987"/>
                    <a:pt x="6376" y="11010"/>
                    <a:pt x="6410" y="11095"/>
                  </a:cubicBezTo>
                  <a:lnTo>
                    <a:pt x="6510" y="11095"/>
                  </a:lnTo>
                  <a:cubicBezTo>
                    <a:pt x="6518" y="11118"/>
                    <a:pt x="6529" y="11141"/>
                    <a:pt x="6533" y="11171"/>
                  </a:cubicBezTo>
                  <a:cubicBezTo>
                    <a:pt x="6544" y="11170"/>
                    <a:pt x="6555" y="11169"/>
                    <a:pt x="6565" y="11169"/>
                  </a:cubicBezTo>
                  <a:cubicBezTo>
                    <a:pt x="6643" y="11169"/>
                    <a:pt x="6693" y="11210"/>
                    <a:pt x="6710" y="11298"/>
                  </a:cubicBezTo>
                  <a:lnTo>
                    <a:pt x="6841" y="11471"/>
                  </a:lnTo>
                  <a:cubicBezTo>
                    <a:pt x="6998" y="11490"/>
                    <a:pt x="7048" y="11671"/>
                    <a:pt x="7183" y="11713"/>
                  </a:cubicBezTo>
                  <a:cubicBezTo>
                    <a:pt x="7198" y="11740"/>
                    <a:pt x="7206" y="11771"/>
                    <a:pt x="7210" y="11805"/>
                  </a:cubicBezTo>
                  <a:lnTo>
                    <a:pt x="7260" y="11809"/>
                  </a:lnTo>
                  <a:lnTo>
                    <a:pt x="7306" y="11809"/>
                  </a:lnTo>
                  <a:cubicBezTo>
                    <a:pt x="7313" y="11832"/>
                    <a:pt x="7321" y="11863"/>
                    <a:pt x="7325" y="11886"/>
                  </a:cubicBezTo>
                  <a:cubicBezTo>
                    <a:pt x="7490" y="11894"/>
                    <a:pt x="7632" y="11948"/>
                    <a:pt x="7721" y="12098"/>
                  </a:cubicBezTo>
                  <a:cubicBezTo>
                    <a:pt x="7748" y="12101"/>
                    <a:pt x="7778" y="12105"/>
                    <a:pt x="7813" y="12113"/>
                  </a:cubicBezTo>
                  <a:cubicBezTo>
                    <a:pt x="7821" y="12136"/>
                    <a:pt x="7832" y="12163"/>
                    <a:pt x="7836" y="12194"/>
                  </a:cubicBezTo>
                  <a:lnTo>
                    <a:pt x="7932" y="12317"/>
                  </a:lnTo>
                  <a:cubicBezTo>
                    <a:pt x="7978" y="12328"/>
                    <a:pt x="8024" y="12370"/>
                    <a:pt x="8032" y="12420"/>
                  </a:cubicBezTo>
                  <a:cubicBezTo>
                    <a:pt x="8086" y="12424"/>
                    <a:pt x="8128" y="12459"/>
                    <a:pt x="8143" y="12509"/>
                  </a:cubicBezTo>
                  <a:cubicBezTo>
                    <a:pt x="8170" y="12509"/>
                    <a:pt x="8205" y="12509"/>
                    <a:pt x="8236" y="12501"/>
                  </a:cubicBezTo>
                  <a:lnTo>
                    <a:pt x="8355" y="12597"/>
                  </a:lnTo>
                  <a:lnTo>
                    <a:pt x="8528" y="12635"/>
                  </a:lnTo>
                  <a:cubicBezTo>
                    <a:pt x="8531" y="12662"/>
                    <a:pt x="8535" y="12693"/>
                    <a:pt x="8535" y="12720"/>
                  </a:cubicBezTo>
                  <a:cubicBezTo>
                    <a:pt x="8589" y="12728"/>
                    <a:pt x="8631" y="12766"/>
                    <a:pt x="8643" y="12816"/>
                  </a:cubicBezTo>
                  <a:cubicBezTo>
                    <a:pt x="8699" y="12816"/>
                    <a:pt x="8764" y="12844"/>
                    <a:pt x="8822" y="12844"/>
                  </a:cubicBezTo>
                  <a:cubicBezTo>
                    <a:pt x="8872" y="12844"/>
                    <a:pt x="8917" y="12824"/>
                    <a:pt x="8950" y="12751"/>
                  </a:cubicBezTo>
                  <a:lnTo>
                    <a:pt x="9119" y="12751"/>
                  </a:lnTo>
                  <a:cubicBezTo>
                    <a:pt x="9123" y="12774"/>
                    <a:pt x="9131" y="12797"/>
                    <a:pt x="9146" y="12816"/>
                  </a:cubicBezTo>
                  <a:lnTo>
                    <a:pt x="9534" y="12812"/>
                  </a:lnTo>
                  <a:cubicBezTo>
                    <a:pt x="9876" y="12612"/>
                    <a:pt x="10272" y="12659"/>
                    <a:pt x="10641" y="12605"/>
                  </a:cubicBezTo>
                  <a:cubicBezTo>
                    <a:pt x="10645" y="12582"/>
                    <a:pt x="10649" y="12559"/>
                    <a:pt x="10660" y="12539"/>
                  </a:cubicBezTo>
                  <a:lnTo>
                    <a:pt x="10964" y="12505"/>
                  </a:lnTo>
                  <a:lnTo>
                    <a:pt x="11144" y="12505"/>
                  </a:lnTo>
                  <a:cubicBezTo>
                    <a:pt x="11156" y="12482"/>
                    <a:pt x="11160" y="12459"/>
                    <a:pt x="11164" y="12432"/>
                  </a:cubicBezTo>
                  <a:lnTo>
                    <a:pt x="11456" y="12409"/>
                  </a:lnTo>
                  <a:cubicBezTo>
                    <a:pt x="11540" y="12317"/>
                    <a:pt x="11648" y="12313"/>
                    <a:pt x="11759" y="12309"/>
                  </a:cubicBezTo>
                  <a:cubicBezTo>
                    <a:pt x="11797" y="12247"/>
                    <a:pt x="11862" y="12207"/>
                    <a:pt x="11935" y="12207"/>
                  </a:cubicBezTo>
                  <a:cubicBezTo>
                    <a:pt x="11944" y="12207"/>
                    <a:pt x="11954" y="12208"/>
                    <a:pt x="11963" y="12209"/>
                  </a:cubicBezTo>
                  <a:cubicBezTo>
                    <a:pt x="12005" y="12124"/>
                    <a:pt x="12086" y="12113"/>
                    <a:pt x="12167" y="12113"/>
                  </a:cubicBezTo>
                  <a:cubicBezTo>
                    <a:pt x="12205" y="12036"/>
                    <a:pt x="12278" y="12005"/>
                    <a:pt x="12355" y="12001"/>
                  </a:cubicBezTo>
                  <a:cubicBezTo>
                    <a:pt x="12370" y="11948"/>
                    <a:pt x="12416" y="11913"/>
                    <a:pt x="12470" y="11913"/>
                  </a:cubicBezTo>
                  <a:cubicBezTo>
                    <a:pt x="12539" y="11809"/>
                    <a:pt x="12643" y="11732"/>
                    <a:pt x="12770" y="11709"/>
                  </a:cubicBezTo>
                  <a:cubicBezTo>
                    <a:pt x="12808" y="11621"/>
                    <a:pt x="12877" y="11602"/>
                    <a:pt x="12966" y="11602"/>
                  </a:cubicBezTo>
                  <a:cubicBezTo>
                    <a:pt x="13027" y="11483"/>
                    <a:pt x="13135" y="11425"/>
                    <a:pt x="13254" y="11387"/>
                  </a:cubicBezTo>
                  <a:cubicBezTo>
                    <a:pt x="13268" y="11338"/>
                    <a:pt x="13310" y="11305"/>
                    <a:pt x="13358" y="11305"/>
                  </a:cubicBezTo>
                  <a:cubicBezTo>
                    <a:pt x="13363" y="11305"/>
                    <a:pt x="13368" y="11305"/>
                    <a:pt x="13373" y="11306"/>
                  </a:cubicBezTo>
                  <a:cubicBezTo>
                    <a:pt x="13450" y="11210"/>
                    <a:pt x="13550" y="11137"/>
                    <a:pt x="13661" y="11087"/>
                  </a:cubicBezTo>
                  <a:lnTo>
                    <a:pt x="13965" y="10887"/>
                  </a:lnTo>
                  <a:cubicBezTo>
                    <a:pt x="14042" y="10779"/>
                    <a:pt x="14138" y="10699"/>
                    <a:pt x="14280" y="10695"/>
                  </a:cubicBezTo>
                  <a:cubicBezTo>
                    <a:pt x="14318" y="10614"/>
                    <a:pt x="14391" y="10595"/>
                    <a:pt x="14468" y="10580"/>
                  </a:cubicBezTo>
                  <a:cubicBezTo>
                    <a:pt x="14482" y="10533"/>
                    <a:pt x="14524" y="10501"/>
                    <a:pt x="14568" y="10501"/>
                  </a:cubicBezTo>
                  <a:cubicBezTo>
                    <a:pt x="14574" y="10501"/>
                    <a:pt x="14581" y="10501"/>
                    <a:pt x="14587" y="10503"/>
                  </a:cubicBezTo>
                  <a:cubicBezTo>
                    <a:pt x="14622" y="10430"/>
                    <a:pt x="14695" y="10388"/>
                    <a:pt x="14772" y="10384"/>
                  </a:cubicBezTo>
                  <a:cubicBezTo>
                    <a:pt x="14786" y="10333"/>
                    <a:pt x="14829" y="10299"/>
                    <a:pt x="14879" y="10299"/>
                  </a:cubicBezTo>
                  <a:cubicBezTo>
                    <a:pt x="14882" y="10299"/>
                    <a:pt x="14884" y="10299"/>
                    <a:pt x="14887" y="10299"/>
                  </a:cubicBezTo>
                  <a:cubicBezTo>
                    <a:pt x="14953" y="10180"/>
                    <a:pt x="15060" y="10126"/>
                    <a:pt x="15183" y="10095"/>
                  </a:cubicBezTo>
                  <a:cubicBezTo>
                    <a:pt x="15256" y="9988"/>
                    <a:pt x="15368" y="9915"/>
                    <a:pt x="15490" y="9896"/>
                  </a:cubicBezTo>
                  <a:cubicBezTo>
                    <a:pt x="15525" y="9815"/>
                    <a:pt x="15598" y="9796"/>
                    <a:pt x="15675" y="9777"/>
                  </a:cubicBezTo>
                  <a:cubicBezTo>
                    <a:pt x="15683" y="9723"/>
                    <a:pt x="15729" y="9684"/>
                    <a:pt x="15779" y="9684"/>
                  </a:cubicBezTo>
                  <a:cubicBezTo>
                    <a:pt x="15779" y="9657"/>
                    <a:pt x="15790" y="9627"/>
                    <a:pt x="15806" y="9600"/>
                  </a:cubicBezTo>
                  <a:lnTo>
                    <a:pt x="16086" y="9481"/>
                  </a:lnTo>
                  <a:cubicBezTo>
                    <a:pt x="16163" y="9385"/>
                    <a:pt x="16267" y="9312"/>
                    <a:pt x="16382" y="9273"/>
                  </a:cubicBezTo>
                  <a:cubicBezTo>
                    <a:pt x="16393" y="9219"/>
                    <a:pt x="16432" y="9185"/>
                    <a:pt x="16486" y="9181"/>
                  </a:cubicBezTo>
                  <a:cubicBezTo>
                    <a:pt x="16593" y="9046"/>
                    <a:pt x="16732" y="8947"/>
                    <a:pt x="16889" y="8874"/>
                  </a:cubicBezTo>
                  <a:cubicBezTo>
                    <a:pt x="16901" y="8820"/>
                    <a:pt x="16947" y="8789"/>
                    <a:pt x="16997" y="8781"/>
                  </a:cubicBezTo>
                  <a:cubicBezTo>
                    <a:pt x="17004" y="8731"/>
                    <a:pt x="17047" y="8685"/>
                    <a:pt x="17101" y="8685"/>
                  </a:cubicBezTo>
                  <a:cubicBezTo>
                    <a:pt x="17112" y="8635"/>
                    <a:pt x="17154" y="8597"/>
                    <a:pt x="17208" y="8589"/>
                  </a:cubicBezTo>
                  <a:cubicBezTo>
                    <a:pt x="17212" y="8539"/>
                    <a:pt x="17254" y="8493"/>
                    <a:pt x="17312" y="8489"/>
                  </a:cubicBezTo>
                  <a:lnTo>
                    <a:pt x="18119" y="7682"/>
                  </a:lnTo>
                  <a:cubicBezTo>
                    <a:pt x="18119" y="7625"/>
                    <a:pt x="18157" y="7582"/>
                    <a:pt x="18215" y="7579"/>
                  </a:cubicBezTo>
                  <a:cubicBezTo>
                    <a:pt x="18219" y="7525"/>
                    <a:pt x="18257" y="7483"/>
                    <a:pt x="18311" y="7471"/>
                  </a:cubicBezTo>
                  <a:cubicBezTo>
                    <a:pt x="18311" y="7417"/>
                    <a:pt x="18346" y="7371"/>
                    <a:pt x="18399" y="7360"/>
                  </a:cubicBezTo>
                  <a:cubicBezTo>
                    <a:pt x="18411" y="7283"/>
                    <a:pt x="18426" y="7206"/>
                    <a:pt x="18499" y="7160"/>
                  </a:cubicBezTo>
                  <a:cubicBezTo>
                    <a:pt x="18503" y="7106"/>
                    <a:pt x="18542" y="7064"/>
                    <a:pt x="18595" y="7060"/>
                  </a:cubicBezTo>
                  <a:cubicBezTo>
                    <a:pt x="18657" y="6895"/>
                    <a:pt x="18772" y="6760"/>
                    <a:pt x="18922" y="6676"/>
                  </a:cubicBezTo>
                  <a:cubicBezTo>
                    <a:pt x="18922" y="6622"/>
                    <a:pt x="18960" y="6572"/>
                    <a:pt x="19014" y="6564"/>
                  </a:cubicBezTo>
                  <a:cubicBezTo>
                    <a:pt x="19041" y="6445"/>
                    <a:pt x="19118" y="6334"/>
                    <a:pt x="19226" y="6264"/>
                  </a:cubicBezTo>
                  <a:cubicBezTo>
                    <a:pt x="19264" y="6145"/>
                    <a:pt x="19306" y="6030"/>
                    <a:pt x="19425" y="5965"/>
                  </a:cubicBezTo>
                  <a:cubicBezTo>
                    <a:pt x="19425" y="5911"/>
                    <a:pt x="19464" y="5861"/>
                    <a:pt x="19518" y="5853"/>
                  </a:cubicBezTo>
                  <a:cubicBezTo>
                    <a:pt x="19518" y="5799"/>
                    <a:pt x="19560" y="5757"/>
                    <a:pt x="19614" y="5746"/>
                  </a:cubicBezTo>
                  <a:cubicBezTo>
                    <a:pt x="19629" y="5669"/>
                    <a:pt x="19675" y="5603"/>
                    <a:pt x="19748" y="5573"/>
                  </a:cubicBezTo>
                  <a:cubicBezTo>
                    <a:pt x="19752" y="5546"/>
                    <a:pt x="19752" y="5515"/>
                    <a:pt x="19752" y="5488"/>
                  </a:cubicBezTo>
                  <a:cubicBezTo>
                    <a:pt x="19783" y="5484"/>
                    <a:pt x="19813" y="5477"/>
                    <a:pt x="19844" y="5469"/>
                  </a:cubicBezTo>
                  <a:cubicBezTo>
                    <a:pt x="19844" y="5415"/>
                    <a:pt x="19883" y="5373"/>
                    <a:pt x="19936" y="5358"/>
                  </a:cubicBezTo>
                  <a:cubicBezTo>
                    <a:pt x="19936" y="5323"/>
                    <a:pt x="19936" y="5296"/>
                    <a:pt x="19940" y="5265"/>
                  </a:cubicBezTo>
                  <a:lnTo>
                    <a:pt x="19944" y="5258"/>
                  </a:lnTo>
                  <a:cubicBezTo>
                    <a:pt x="19975" y="5254"/>
                    <a:pt x="19998" y="5246"/>
                    <a:pt x="20025" y="5246"/>
                  </a:cubicBezTo>
                  <a:lnTo>
                    <a:pt x="20056" y="5069"/>
                  </a:lnTo>
                  <a:lnTo>
                    <a:pt x="20136" y="5035"/>
                  </a:lnTo>
                  <a:cubicBezTo>
                    <a:pt x="20117" y="5012"/>
                    <a:pt x="20121" y="4977"/>
                    <a:pt x="20148" y="4958"/>
                  </a:cubicBezTo>
                  <a:cubicBezTo>
                    <a:pt x="20155" y="4958"/>
                    <a:pt x="20159" y="4950"/>
                    <a:pt x="20171" y="4927"/>
                  </a:cubicBezTo>
                  <a:cubicBezTo>
                    <a:pt x="20178" y="4900"/>
                    <a:pt x="20194" y="4885"/>
                    <a:pt x="20171" y="4866"/>
                  </a:cubicBezTo>
                  <a:lnTo>
                    <a:pt x="20098" y="4820"/>
                  </a:lnTo>
                  <a:cubicBezTo>
                    <a:pt x="20113" y="4800"/>
                    <a:pt x="20109" y="4781"/>
                    <a:pt x="20090" y="4770"/>
                  </a:cubicBezTo>
                  <a:cubicBezTo>
                    <a:pt x="20086" y="4762"/>
                    <a:pt x="20079" y="4762"/>
                    <a:pt x="20075" y="4762"/>
                  </a:cubicBezTo>
                  <a:cubicBezTo>
                    <a:pt x="20082" y="4716"/>
                    <a:pt x="20052" y="4674"/>
                    <a:pt x="20002" y="4662"/>
                  </a:cubicBezTo>
                  <a:lnTo>
                    <a:pt x="19979" y="4662"/>
                  </a:lnTo>
                  <a:lnTo>
                    <a:pt x="19994" y="4647"/>
                  </a:lnTo>
                  <a:lnTo>
                    <a:pt x="19990" y="4647"/>
                  </a:lnTo>
                  <a:cubicBezTo>
                    <a:pt x="20002" y="4620"/>
                    <a:pt x="20009" y="4585"/>
                    <a:pt x="19998" y="4551"/>
                  </a:cubicBezTo>
                  <a:lnTo>
                    <a:pt x="19983" y="4539"/>
                  </a:lnTo>
                  <a:cubicBezTo>
                    <a:pt x="19944" y="4520"/>
                    <a:pt x="19906" y="4489"/>
                    <a:pt x="19879" y="4455"/>
                  </a:cubicBezTo>
                  <a:lnTo>
                    <a:pt x="19771" y="4428"/>
                  </a:lnTo>
                  <a:cubicBezTo>
                    <a:pt x="19733" y="4408"/>
                    <a:pt x="19690" y="4385"/>
                    <a:pt x="19652" y="4366"/>
                  </a:cubicBezTo>
                  <a:cubicBezTo>
                    <a:pt x="19649" y="4367"/>
                    <a:pt x="19645" y="4367"/>
                    <a:pt x="19641" y="4367"/>
                  </a:cubicBezTo>
                  <a:cubicBezTo>
                    <a:pt x="19617" y="4367"/>
                    <a:pt x="19591" y="4356"/>
                    <a:pt x="19571" y="4339"/>
                  </a:cubicBezTo>
                  <a:cubicBezTo>
                    <a:pt x="19533" y="4309"/>
                    <a:pt x="19483" y="4282"/>
                    <a:pt x="19437" y="4270"/>
                  </a:cubicBezTo>
                  <a:cubicBezTo>
                    <a:pt x="19434" y="4270"/>
                    <a:pt x="19431" y="4271"/>
                    <a:pt x="19427" y="4271"/>
                  </a:cubicBezTo>
                  <a:cubicBezTo>
                    <a:pt x="19401" y="4271"/>
                    <a:pt x="19381" y="4257"/>
                    <a:pt x="19368" y="4239"/>
                  </a:cubicBezTo>
                  <a:cubicBezTo>
                    <a:pt x="19329" y="4212"/>
                    <a:pt x="19283" y="4182"/>
                    <a:pt x="19233" y="4166"/>
                  </a:cubicBezTo>
                  <a:lnTo>
                    <a:pt x="19164" y="4174"/>
                  </a:lnTo>
                  <a:lnTo>
                    <a:pt x="19172" y="4139"/>
                  </a:lnTo>
                  <a:cubicBezTo>
                    <a:pt x="19129" y="4109"/>
                    <a:pt x="19080" y="4082"/>
                    <a:pt x="19033" y="4066"/>
                  </a:cubicBezTo>
                  <a:cubicBezTo>
                    <a:pt x="19029" y="4067"/>
                    <a:pt x="19026" y="4067"/>
                    <a:pt x="19022" y="4067"/>
                  </a:cubicBezTo>
                  <a:cubicBezTo>
                    <a:pt x="18997" y="4067"/>
                    <a:pt x="18977" y="4056"/>
                    <a:pt x="18960" y="4040"/>
                  </a:cubicBezTo>
                  <a:cubicBezTo>
                    <a:pt x="18953" y="4047"/>
                    <a:pt x="18945" y="4063"/>
                    <a:pt x="18937" y="4070"/>
                  </a:cubicBezTo>
                  <a:lnTo>
                    <a:pt x="18891" y="4051"/>
                  </a:lnTo>
                  <a:cubicBezTo>
                    <a:pt x="18899" y="4013"/>
                    <a:pt x="18872" y="3974"/>
                    <a:pt x="18841" y="3963"/>
                  </a:cubicBezTo>
                  <a:lnTo>
                    <a:pt x="18653" y="3909"/>
                  </a:lnTo>
                  <a:lnTo>
                    <a:pt x="18599" y="3924"/>
                  </a:lnTo>
                  <a:lnTo>
                    <a:pt x="18603" y="3917"/>
                  </a:lnTo>
                  <a:cubicBezTo>
                    <a:pt x="18595" y="3894"/>
                    <a:pt x="18584" y="3870"/>
                    <a:pt x="18576" y="3851"/>
                  </a:cubicBezTo>
                  <a:lnTo>
                    <a:pt x="18561" y="3840"/>
                  </a:lnTo>
                  <a:cubicBezTo>
                    <a:pt x="18522" y="3813"/>
                    <a:pt x="18488" y="3790"/>
                    <a:pt x="18457" y="3759"/>
                  </a:cubicBezTo>
                  <a:cubicBezTo>
                    <a:pt x="18426" y="3713"/>
                    <a:pt x="18384" y="3678"/>
                    <a:pt x="18330" y="3659"/>
                  </a:cubicBezTo>
                  <a:cubicBezTo>
                    <a:pt x="18303" y="3659"/>
                    <a:pt x="18280" y="3648"/>
                    <a:pt x="18253" y="3628"/>
                  </a:cubicBezTo>
                  <a:cubicBezTo>
                    <a:pt x="18215" y="3605"/>
                    <a:pt x="18184" y="3582"/>
                    <a:pt x="18153" y="3552"/>
                  </a:cubicBezTo>
                  <a:cubicBezTo>
                    <a:pt x="18111" y="3486"/>
                    <a:pt x="18011" y="3513"/>
                    <a:pt x="17965" y="3444"/>
                  </a:cubicBezTo>
                  <a:lnTo>
                    <a:pt x="17950" y="3432"/>
                  </a:lnTo>
                  <a:cubicBezTo>
                    <a:pt x="17907" y="3409"/>
                    <a:pt x="17873" y="3371"/>
                    <a:pt x="17827" y="3352"/>
                  </a:cubicBezTo>
                  <a:cubicBezTo>
                    <a:pt x="17792" y="3348"/>
                    <a:pt x="17765" y="3336"/>
                    <a:pt x="17738" y="3313"/>
                  </a:cubicBezTo>
                  <a:cubicBezTo>
                    <a:pt x="17700" y="3298"/>
                    <a:pt x="17669" y="3275"/>
                    <a:pt x="17642" y="3240"/>
                  </a:cubicBezTo>
                  <a:lnTo>
                    <a:pt x="17443" y="3129"/>
                  </a:lnTo>
                  <a:cubicBezTo>
                    <a:pt x="17404" y="3098"/>
                    <a:pt x="17366" y="3067"/>
                    <a:pt x="17320" y="3044"/>
                  </a:cubicBezTo>
                  <a:cubicBezTo>
                    <a:pt x="17285" y="3044"/>
                    <a:pt x="17254" y="3025"/>
                    <a:pt x="17231" y="3002"/>
                  </a:cubicBezTo>
                  <a:cubicBezTo>
                    <a:pt x="17197" y="3006"/>
                    <a:pt x="17162" y="3021"/>
                    <a:pt x="17139" y="3044"/>
                  </a:cubicBezTo>
                  <a:lnTo>
                    <a:pt x="17135" y="3040"/>
                  </a:lnTo>
                  <a:cubicBezTo>
                    <a:pt x="17081" y="2983"/>
                    <a:pt x="17066" y="2898"/>
                    <a:pt x="17020" y="2841"/>
                  </a:cubicBezTo>
                  <a:lnTo>
                    <a:pt x="17020" y="2841"/>
                  </a:lnTo>
                  <a:lnTo>
                    <a:pt x="17035" y="2848"/>
                  </a:lnTo>
                  <a:cubicBezTo>
                    <a:pt x="16997" y="2771"/>
                    <a:pt x="16889" y="2798"/>
                    <a:pt x="16847" y="2725"/>
                  </a:cubicBezTo>
                  <a:lnTo>
                    <a:pt x="16839" y="2722"/>
                  </a:lnTo>
                  <a:cubicBezTo>
                    <a:pt x="16797" y="2695"/>
                    <a:pt x="16766" y="2664"/>
                    <a:pt x="16732" y="2637"/>
                  </a:cubicBezTo>
                  <a:cubicBezTo>
                    <a:pt x="16705" y="2591"/>
                    <a:pt x="16659" y="2560"/>
                    <a:pt x="16613" y="2533"/>
                  </a:cubicBezTo>
                  <a:cubicBezTo>
                    <a:pt x="16578" y="2529"/>
                    <a:pt x="16551" y="2514"/>
                    <a:pt x="16524" y="2491"/>
                  </a:cubicBezTo>
                  <a:cubicBezTo>
                    <a:pt x="16486" y="2483"/>
                    <a:pt x="16459" y="2456"/>
                    <a:pt x="16440" y="2426"/>
                  </a:cubicBezTo>
                  <a:lnTo>
                    <a:pt x="16432" y="2418"/>
                  </a:lnTo>
                  <a:cubicBezTo>
                    <a:pt x="16393" y="2380"/>
                    <a:pt x="16347" y="2349"/>
                    <a:pt x="16294" y="2333"/>
                  </a:cubicBezTo>
                  <a:cubicBezTo>
                    <a:pt x="16287" y="2336"/>
                    <a:pt x="16280" y="2337"/>
                    <a:pt x="16273" y="2337"/>
                  </a:cubicBezTo>
                  <a:cubicBezTo>
                    <a:pt x="16259" y="2337"/>
                    <a:pt x="16245" y="2332"/>
                    <a:pt x="16232" y="2322"/>
                  </a:cubicBezTo>
                  <a:cubicBezTo>
                    <a:pt x="16197" y="2292"/>
                    <a:pt x="16155" y="2275"/>
                    <a:pt x="16111" y="2275"/>
                  </a:cubicBezTo>
                  <a:cubicBezTo>
                    <a:pt x="16087" y="2275"/>
                    <a:pt x="16063" y="2280"/>
                    <a:pt x="16040" y="2291"/>
                  </a:cubicBezTo>
                  <a:cubicBezTo>
                    <a:pt x="16028" y="2299"/>
                    <a:pt x="16025" y="2310"/>
                    <a:pt x="16021" y="2322"/>
                  </a:cubicBezTo>
                  <a:cubicBezTo>
                    <a:pt x="16011" y="2319"/>
                    <a:pt x="16001" y="2318"/>
                    <a:pt x="15991" y="2318"/>
                  </a:cubicBezTo>
                  <a:cubicBezTo>
                    <a:pt x="15972" y="2318"/>
                    <a:pt x="15953" y="2323"/>
                    <a:pt x="15932" y="2333"/>
                  </a:cubicBezTo>
                  <a:lnTo>
                    <a:pt x="15929" y="2314"/>
                  </a:lnTo>
                  <a:cubicBezTo>
                    <a:pt x="15909" y="2273"/>
                    <a:pt x="15872" y="2250"/>
                    <a:pt x="15831" y="2250"/>
                  </a:cubicBezTo>
                  <a:cubicBezTo>
                    <a:pt x="15823" y="2250"/>
                    <a:pt x="15814" y="2251"/>
                    <a:pt x="15806" y="2253"/>
                  </a:cubicBezTo>
                  <a:lnTo>
                    <a:pt x="15544" y="1976"/>
                  </a:lnTo>
                  <a:cubicBezTo>
                    <a:pt x="15525" y="1930"/>
                    <a:pt x="15510" y="1876"/>
                    <a:pt x="15490" y="1830"/>
                  </a:cubicBezTo>
                  <a:lnTo>
                    <a:pt x="15329" y="1715"/>
                  </a:lnTo>
                  <a:cubicBezTo>
                    <a:pt x="15179" y="1434"/>
                    <a:pt x="14949" y="1227"/>
                    <a:pt x="14733" y="1008"/>
                  </a:cubicBezTo>
                  <a:cubicBezTo>
                    <a:pt x="14718" y="950"/>
                    <a:pt x="14672" y="908"/>
                    <a:pt x="14607" y="908"/>
                  </a:cubicBezTo>
                  <a:cubicBezTo>
                    <a:pt x="14365" y="677"/>
                    <a:pt x="14126" y="431"/>
                    <a:pt x="13800" y="305"/>
                  </a:cubicBezTo>
                  <a:cubicBezTo>
                    <a:pt x="13707" y="140"/>
                    <a:pt x="13598" y="0"/>
                    <a:pt x="13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4785567" y="2072240"/>
              <a:ext cx="59310" cy="45848"/>
            </a:xfrm>
            <a:custGeom>
              <a:avLst/>
              <a:gdLst/>
              <a:ahLst/>
              <a:cxnLst/>
              <a:rect l="l" t="t" r="r" b="b"/>
              <a:pathLst>
                <a:path w="1912" h="147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0" y="142"/>
                    <a:pt x="81" y="231"/>
                    <a:pt x="208" y="296"/>
                  </a:cubicBezTo>
                  <a:cubicBezTo>
                    <a:pt x="350" y="415"/>
                    <a:pt x="389" y="634"/>
                    <a:pt x="577" y="711"/>
                  </a:cubicBezTo>
                  <a:cubicBezTo>
                    <a:pt x="853" y="1041"/>
                    <a:pt x="1122" y="1387"/>
                    <a:pt x="1614" y="1410"/>
                  </a:cubicBezTo>
                  <a:cubicBezTo>
                    <a:pt x="1661" y="1458"/>
                    <a:pt x="1702" y="1477"/>
                    <a:pt x="1737" y="1477"/>
                  </a:cubicBezTo>
                  <a:cubicBezTo>
                    <a:pt x="1801" y="1477"/>
                    <a:pt x="1847" y="1413"/>
                    <a:pt x="1872" y="1341"/>
                  </a:cubicBezTo>
                  <a:cubicBezTo>
                    <a:pt x="1912" y="1246"/>
                    <a:pt x="1844" y="1227"/>
                    <a:pt x="1776" y="1227"/>
                  </a:cubicBezTo>
                  <a:cubicBezTo>
                    <a:pt x="1759" y="1227"/>
                    <a:pt x="1741" y="1228"/>
                    <a:pt x="1726" y="1230"/>
                  </a:cubicBezTo>
                  <a:cubicBezTo>
                    <a:pt x="1713" y="1230"/>
                    <a:pt x="1700" y="1231"/>
                    <a:pt x="1688" y="1231"/>
                  </a:cubicBezTo>
                  <a:cubicBezTo>
                    <a:pt x="1455" y="1231"/>
                    <a:pt x="1263" y="1131"/>
                    <a:pt x="1080" y="1003"/>
                  </a:cubicBezTo>
                  <a:cubicBezTo>
                    <a:pt x="919" y="884"/>
                    <a:pt x="857" y="772"/>
                    <a:pt x="1065" y="623"/>
                  </a:cubicBezTo>
                  <a:cubicBezTo>
                    <a:pt x="1203" y="527"/>
                    <a:pt x="1376" y="423"/>
                    <a:pt x="1268" y="158"/>
                  </a:cubicBezTo>
                  <a:lnTo>
                    <a:pt x="1268" y="158"/>
                  </a:lnTo>
                  <a:cubicBezTo>
                    <a:pt x="1065" y="315"/>
                    <a:pt x="861" y="415"/>
                    <a:pt x="711" y="592"/>
                  </a:cubicBezTo>
                  <a:cubicBezTo>
                    <a:pt x="565" y="588"/>
                    <a:pt x="538" y="465"/>
                    <a:pt x="477" y="373"/>
                  </a:cubicBezTo>
                  <a:cubicBezTo>
                    <a:pt x="373" y="231"/>
                    <a:pt x="292" y="65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816928" y="1931006"/>
              <a:ext cx="25778" cy="21094"/>
            </a:xfrm>
            <a:custGeom>
              <a:avLst/>
              <a:gdLst/>
              <a:ahLst/>
              <a:cxnLst/>
              <a:rect l="l" t="t" r="r" b="b"/>
              <a:pathLst>
                <a:path w="831" h="680" extrusionOk="0">
                  <a:moveTo>
                    <a:pt x="145" y="0"/>
                  </a:moveTo>
                  <a:cubicBezTo>
                    <a:pt x="110" y="0"/>
                    <a:pt x="77" y="18"/>
                    <a:pt x="50" y="65"/>
                  </a:cubicBezTo>
                  <a:cubicBezTo>
                    <a:pt x="0" y="173"/>
                    <a:pt x="104" y="269"/>
                    <a:pt x="196" y="292"/>
                  </a:cubicBezTo>
                  <a:cubicBezTo>
                    <a:pt x="411" y="349"/>
                    <a:pt x="557" y="488"/>
                    <a:pt x="665" y="680"/>
                  </a:cubicBezTo>
                  <a:cubicBezTo>
                    <a:pt x="772" y="545"/>
                    <a:pt x="830" y="434"/>
                    <a:pt x="676" y="330"/>
                  </a:cubicBezTo>
                  <a:cubicBezTo>
                    <a:pt x="550" y="242"/>
                    <a:pt x="427" y="161"/>
                    <a:pt x="307" y="76"/>
                  </a:cubicBezTo>
                  <a:cubicBezTo>
                    <a:pt x="255" y="38"/>
                    <a:pt x="197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835571" y="2046742"/>
              <a:ext cx="55991" cy="41101"/>
            </a:xfrm>
            <a:custGeom>
              <a:avLst/>
              <a:gdLst/>
              <a:ahLst/>
              <a:cxnLst/>
              <a:rect l="l" t="t" r="r" b="b"/>
              <a:pathLst>
                <a:path w="1805" h="1325" extrusionOk="0">
                  <a:moveTo>
                    <a:pt x="962" y="0"/>
                  </a:moveTo>
                  <a:cubicBezTo>
                    <a:pt x="929" y="0"/>
                    <a:pt x="897" y="18"/>
                    <a:pt x="867" y="65"/>
                  </a:cubicBezTo>
                  <a:cubicBezTo>
                    <a:pt x="828" y="130"/>
                    <a:pt x="925" y="196"/>
                    <a:pt x="1013" y="200"/>
                  </a:cubicBezTo>
                  <a:cubicBezTo>
                    <a:pt x="1040" y="215"/>
                    <a:pt x="1067" y="219"/>
                    <a:pt x="1097" y="219"/>
                  </a:cubicBezTo>
                  <a:cubicBezTo>
                    <a:pt x="1228" y="346"/>
                    <a:pt x="1401" y="365"/>
                    <a:pt x="1562" y="411"/>
                  </a:cubicBezTo>
                  <a:cubicBezTo>
                    <a:pt x="1582" y="446"/>
                    <a:pt x="1601" y="476"/>
                    <a:pt x="1616" y="507"/>
                  </a:cubicBezTo>
                  <a:cubicBezTo>
                    <a:pt x="1397" y="638"/>
                    <a:pt x="1151" y="576"/>
                    <a:pt x="917" y="615"/>
                  </a:cubicBezTo>
                  <a:lnTo>
                    <a:pt x="702" y="534"/>
                  </a:lnTo>
                  <a:cubicBezTo>
                    <a:pt x="525" y="503"/>
                    <a:pt x="358" y="422"/>
                    <a:pt x="172" y="422"/>
                  </a:cubicBezTo>
                  <a:cubicBezTo>
                    <a:pt x="148" y="422"/>
                    <a:pt x="123" y="423"/>
                    <a:pt x="98" y="426"/>
                  </a:cubicBezTo>
                  <a:cubicBezTo>
                    <a:pt x="83" y="423"/>
                    <a:pt x="69" y="421"/>
                    <a:pt x="57" y="421"/>
                  </a:cubicBezTo>
                  <a:cubicBezTo>
                    <a:pt x="17" y="421"/>
                    <a:pt x="1" y="444"/>
                    <a:pt x="22" y="503"/>
                  </a:cubicBezTo>
                  <a:cubicBezTo>
                    <a:pt x="64" y="653"/>
                    <a:pt x="175" y="738"/>
                    <a:pt x="306" y="811"/>
                  </a:cubicBezTo>
                  <a:cubicBezTo>
                    <a:pt x="364" y="910"/>
                    <a:pt x="429" y="999"/>
                    <a:pt x="556" y="1018"/>
                  </a:cubicBezTo>
                  <a:lnTo>
                    <a:pt x="679" y="1126"/>
                  </a:lnTo>
                  <a:lnTo>
                    <a:pt x="736" y="1210"/>
                  </a:lnTo>
                  <a:cubicBezTo>
                    <a:pt x="768" y="1247"/>
                    <a:pt x="795" y="1324"/>
                    <a:pt x="839" y="1324"/>
                  </a:cubicBezTo>
                  <a:cubicBezTo>
                    <a:pt x="855" y="1324"/>
                    <a:pt x="873" y="1315"/>
                    <a:pt x="894" y="1291"/>
                  </a:cubicBezTo>
                  <a:cubicBezTo>
                    <a:pt x="959" y="1222"/>
                    <a:pt x="855" y="1160"/>
                    <a:pt x="798" y="1114"/>
                  </a:cubicBezTo>
                  <a:cubicBezTo>
                    <a:pt x="798" y="1060"/>
                    <a:pt x="767" y="1018"/>
                    <a:pt x="717" y="1007"/>
                  </a:cubicBezTo>
                  <a:cubicBezTo>
                    <a:pt x="690" y="899"/>
                    <a:pt x="544" y="861"/>
                    <a:pt x="552" y="722"/>
                  </a:cubicBezTo>
                  <a:cubicBezTo>
                    <a:pt x="583" y="710"/>
                    <a:pt x="613" y="705"/>
                    <a:pt x="642" y="705"/>
                  </a:cubicBezTo>
                  <a:cubicBezTo>
                    <a:pt x="775" y="705"/>
                    <a:pt x="897" y="807"/>
                    <a:pt x="1033" y="807"/>
                  </a:cubicBezTo>
                  <a:cubicBezTo>
                    <a:pt x="1058" y="807"/>
                    <a:pt x="1083" y="803"/>
                    <a:pt x="1109" y="795"/>
                  </a:cubicBezTo>
                  <a:cubicBezTo>
                    <a:pt x="1178" y="821"/>
                    <a:pt x="1250" y="833"/>
                    <a:pt x="1322" y="833"/>
                  </a:cubicBezTo>
                  <a:cubicBezTo>
                    <a:pt x="1478" y="833"/>
                    <a:pt x="1632" y="774"/>
                    <a:pt x="1751" y="661"/>
                  </a:cubicBezTo>
                  <a:cubicBezTo>
                    <a:pt x="1793" y="634"/>
                    <a:pt x="1805" y="569"/>
                    <a:pt x="1774" y="526"/>
                  </a:cubicBezTo>
                  <a:cubicBezTo>
                    <a:pt x="1770" y="526"/>
                    <a:pt x="1762" y="519"/>
                    <a:pt x="1747" y="507"/>
                  </a:cubicBezTo>
                  <a:cubicBezTo>
                    <a:pt x="1755" y="476"/>
                    <a:pt x="1743" y="438"/>
                    <a:pt x="1712" y="419"/>
                  </a:cubicBezTo>
                  <a:cubicBezTo>
                    <a:pt x="1612" y="211"/>
                    <a:pt x="1405" y="180"/>
                    <a:pt x="1213" y="130"/>
                  </a:cubicBezTo>
                  <a:cubicBezTo>
                    <a:pt x="1186" y="115"/>
                    <a:pt x="1155" y="104"/>
                    <a:pt x="1128" y="100"/>
                  </a:cubicBezTo>
                  <a:cubicBezTo>
                    <a:pt x="1075" y="51"/>
                    <a:pt x="1017" y="0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816184" y="2191636"/>
              <a:ext cx="21032" cy="18178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548" y="0"/>
                  </a:moveTo>
                  <a:cubicBezTo>
                    <a:pt x="439" y="0"/>
                    <a:pt x="353" y="80"/>
                    <a:pt x="255" y="80"/>
                  </a:cubicBezTo>
                  <a:cubicBezTo>
                    <a:pt x="246" y="80"/>
                    <a:pt x="237" y="80"/>
                    <a:pt x="228" y="78"/>
                  </a:cubicBezTo>
                  <a:cubicBezTo>
                    <a:pt x="200" y="77"/>
                    <a:pt x="171" y="74"/>
                    <a:pt x="145" y="74"/>
                  </a:cubicBezTo>
                  <a:cubicBezTo>
                    <a:pt x="58" y="74"/>
                    <a:pt x="0" y="99"/>
                    <a:pt x="89" y="247"/>
                  </a:cubicBezTo>
                  <a:cubicBezTo>
                    <a:pt x="139" y="328"/>
                    <a:pt x="185" y="416"/>
                    <a:pt x="239" y="497"/>
                  </a:cubicBezTo>
                  <a:cubicBezTo>
                    <a:pt x="275" y="551"/>
                    <a:pt x="333" y="585"/>
                    <a:pt x="375" y="585"/>
                  </a:cubicBezTo>
                  <a:cubicBezTo>
                    <a:pt x="411" y="585"/>
                    <a:pt x="436" y="561"/>
                    <a:pt x="427" y="505"/>
                  </a:cubicBezTo>
                  <a:cubicBezTo>
                    <a:pt x="381" y="270"/>
                    <a:pt x="531" y="167"/>
                    <a:pt x="677" y="40"/>
                  </a:cubicBezTo>
                  <a:cubicBezTo>
                    <a:pt x="630" y="11"/>
                    <a:pt x="588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802007" y="1953030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4"/>
                    <a:pt x="47" y="220"/>
                  </a:cubicBezTo>
                  <a:cubicBezTo>
                    <a:pt x="82" y="312"/>
                    <a:pt x="98" y="433"/>
                    <a:pt x="218" y="433"/>
                  </a:cubicBezTo>
                  <a:cubicBezTo>
                    <a:pt x="228" y="433"/>
                    <a:pt x="239" y="433"/>
                    <a:pt x="250" y="431"/>
                  </a:cubicBezTo>
                  <a:cubicBezTo>
                    <a:pt x="262" y="431"/>
                    <a:pt x="270" y="350"/>
                    <a:pt x="274" y="308"/>
                  </a:cubicBezTo>
                  <a:cubicBezTo>
                    <a:pt x="358" y="166"/>
                    <a:pt x="446" y="27"/>
                    <a:pt x="177" y="0"/>
                  </a:cubicBezTo>
                  <a:cubicBezTo>
                    <a:pt x="171" y="0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638222" y="2077545"/>
              <a:ext cx="12439" cy="7352"/>
            </a:xfrm>
            <a:custGeom>
              <a:avLst/>
              <a:gdLst/>
              <a:ahLst/>
              <a:cxnLst/>
              <a:rect l="l" t="t" r="r" b="b"/>
              <a:pathLst>
                <a:path w="401" h="237" extrusionOk="0">
                  <a:moveTo>
                    <a:pt x="236" y="1"/>
                  </a:moveTo>
                  <a:cubicBezTo>
                    <a:pt x="145" y="1"/>
                    <a:pt x="77" y="79"/>
                    <a:pt x="1" y="117"/>
                  </a:cubicBezTo>
                  <a:lnTo>
                    <a:pt x="1" y="236"/>
                  </a:lnTo>
                  <a:cubicBezTo>
                    <a:pt x="7" y="237"/>
                    <a:pt x="13" y="237"/>
                    <a:pt x="20" y="237"/>
                  </a:cubicBezTo>
                  <a:cubicBezTo>
                    <a:pt x="163" y="237"/>
                    <a:pt x="260" y="153"/>
                    <a:pt x="401" y="79"/>
                  </a:cubicBezTo>
                  <a:cubicBezTo>
                    <a:pt x="337" y="22"/>
                    <a:pt x="283" y="1"/>
                    <a:pt x="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857440" y="1961964"/>
              <a:ext cx="103204" cy="75844"/>
            </a:xfrm>
            <a:custGeom>
              <a:avLst/>
              <a:gdLst/>
              <a:ahLst/>
              <a:cxnLst/>
              <a:rect l="l" t="t" r="r" b="b"/>
              <a:pathLst>
                <a:path w="3327" h="2445" extrusionOk="0">
                  <a:moveTo>
                    <a:pt x="172" y="0"/>
                  </a:moveTo>
                  <a:cubicBezTo>
                    <a:pt x="122" y="0"/>
                    <a:pt x="76" y="18"/>
                    <a:pt x="58" y="62"/>
                  </a:cubicBezTo>
                  <a:cubicBezTo>
                    <a:pt x="1" y="193"/>
                    <a:pt x="127" y="208"/>
                    <a:pt x="216" y="250"/>
                  </a:cubicBezTo>
                  <a:cubicBezTo>
                    <a:pt x="350" y="308"/>
                    <a:pt x="485" y="366"/>
                    <a:pt x="615" y="423"/>
                  </a:cubicBezTo>
                  <a:cubicBezTo>
                    <a:pt x="723" y="539"/>
                    <a:pt x="877" y="566"/>
                    <a:pt x="1007" y="635"/>
                  </a:cubicBezTo>
                  <a:lnTo>
                    <a:pt x="1730" y="1119"/>
                  </a:lnTo>
                  <a:lnTo>
                    <a:pt x="2333" y="1638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7" y="2445"/>
                    <a:pt x="3153" y="2445"/>
                    <a:pt x="3160" y="2445"/>
                  </a:cubicBezTo>
                  <a:cubicBezTo>
                    <a:pt x="3264" y="2445"/>
                    <a:pt x="3326" y="2414"/>
                    <a:pt x="3236" y="2295"/>
                  </a:cubicBezTo>
                  <a:cubicBezTo>
                    <a:pt x="3190" y="2237"/>
                    <a:pt x="3136" y="2179"/>
                    <a:pt x="3078" y="2133"/>
                  </a:cubicBezTo>
                  <a:cubicBezTo>
                    <a:pt x="3002" y="1895"/>
                    <a:pt x="2779" y="1788"/>
                    <a:pt x="2637" y="1615"/>
                  </a:cubicBezTo>
                  <a:cubicBezTo>
                    <a:pt x="2602" y="1603"/>
                    <a:pt x="2579" y="1576"/>
                    <a:pt x="2575" y="1542"/>
                  </a:cubicBezTo>
                  <a:lnTo>
                    <a:pt x="2521" y="1449"/>
                  </a:lnTo>
                  <a:cubicBezTo>
                    <a:pt x="2506" y="1447"/>
                    <a:pt x="2491" y="1446"/>
                    <a:pt x="2475" y="1446"/>
                  </a:cubicBezTo>
                  <a:cubicBezTo>
                    <a:pt x="2460" y="1446"/>
                    <a:pt x="2444" y="1447"/>
                    <a:pt x="2429" y="1449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1" y="385"/>
                    <a:pt x="857" y="316"/>
                    <a:pt x="704" y="250"/>
                  </a:cubicBezTo>
                  <a:cubicBezTo>
                    <a:pt x="562" y="174"/>
                    <a:pt x="427" y="85"/>
                    <a:pt x="277" y="24"/>
                  </a:cubicBezTo>
                  <a:cubicBezTo>
                    <a:pt x="247" y="9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941753" y="2053876"/>
              <a:ext cx="33129" cy="33098"/>
            </a:xfrm>
            <a:custGeom>
              <a:avLst/>
              <a:gdLst/>
              <a:ahLst/>
              <a:cxnLst/>
              <a:rect l="l" t="t" r="r" b="b"/>
              <a:pathLst>
                <a:path w="1068" h="1067" extrusionOk="0">
                  <a:moveTo>
                    <a:pt x="195" y="765"/>
                  </a:moveTo>
                  <a:lnTo>
                    <a:pt x="195" y="784"/>
                  </a:lnTo>
                  <a:cubicBezTo>
                    <a:pt x="191" y="784"/>
                    <a:pt x="184" y="777"/>
                    <a:pt x="176" y="773"/>
                  </a:cubicBezTo>
                  <a:lnTo>
                    <a:pt x="195" y="765"/>
                  </a:lnTo>
                  <a:close/>
                  <a:moveTo>
                    <a:pt x="637" y="16"/>
                  </a:moveTo>
                  <a:lnTo>
                    <a:pt x="637" y="292"/>
                  </a:lnTo>
                  <a:cubicBezTo>
                    <a:pt x="626" y="319"/>
                    <a:pt x="618" y="354"/>
                    <a:pt x="626" y="385"/>
                  </a:cubicBezTo>
                  <a:cubicBezTo>
                    <a:pt x="601" y="377"/>
                    <a:pt x="579" y="373"/>
                    <a:pt x="560" y="373"/>
                  </a:cubicBezTo>
                  <a:cubicBezTo>
                    <a:pt x="435" y="373"/>
                    <a:pt x="409" y="517"/>
                    <a:pt x="326" y="581"/>
                  </a:cubicBezTo>
                  <a:cubicBezTo>
                    <a:pt x="272" y="572"/>
                    <a:pt x="216" y="561"/>
                    <a:pt x="167" y="561"/>
                  </a:cubicBezTo>
                  <a:cubicBezTo>
                    <a:pt x="71" y="561"/>
                    <a:pt x="1" y="603"/>
                    <a:pt x="18" y="784"/>
                  </a:cubicBezTo>
                  <a:cubicBezTo>
                    <a:pt x="41" y="790"/>
                    <a:pt x="61" y="793"/>
                    <a:pt x="83" y="793"/>
                  </a:cubicBezTo>
                  <a:cubicBezTo>
                    <a:pt x="91" y="793"/>
                    <a:pt x="99" y="793"/>
                    <a:pt x="107" y="792"/>
                  </a:cubicBezTo>
                  <a:cubicBezTo>
                    <a:pt x="118" y="834"/>
                    <a:pt x="134" y="884"/>
                    <a:pt x="145" y="926"/>
                  </a:cubicBezTo>
                  <a:cubicBezTo>
                    <a:pt x="152" y="980"/>
                    <a:pt x="123" y="1066"/>
                    <a:pt x="189" y="1066"/>
                  </a:cubicBezTo>
                  <a:cubicBezTo>
                    <a:pt x="195" y="1066"/>
                    <a:pt x="200" y="1066"/>
                    <a:pt x="207" y="1065"/>
                  </a:cubicBezTo>
                  <a:cubicBezTo>
                    <a:pt x="318" y="1053"/>
                    <a:pt x="272" y="957"/>
                    <a:pt x="253" y="884"/>
                  </a:cubicBezTo>
                  <a:cubicBezTo>
                    <a:pt x="249" y="853"/>
                    <a:pt x="245" y="827"/>
                    <a:pt x="241" y="792"/>
                  </a:cubicBezTo>
                  <a:cubicBezTo>
                    <a:pt x="303" y="788"/>
                    <a:pt x="318" y="746"/>
                    <a:pt x="337" y="696"/>
                  </a:cubicBezTo>
                  <a:cubicBezTo>
                    <a:pt x="514" y="615"/>
                    <a:pt x="733" y="600"/>
                    <a:pt x="806" y="369"/>
                  </a:cubicBezTo>
                  <a:cubicBezTo>
                    <a:pt x="825" y="346"/>
                    <a:pt x="841" y="323"/>
                    <a:pt x="845" y="292"/>
                  </a:cubicBezTo>
                  <a:cubicBezTo>
                    <a:pt x="1068" y="0"/>
                    <a:pt x="741" y="85"/>
                    <a:pt x="637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4655996" y="2073760"/>
              <a:ext cx="6452" cy="4684"/>
            </a:xfrm>
            <a:custGeom>
              <a:avLst/>
              <a:gdLst/>
              <a:ahLst/>
              <a:cxnLst/>
              <a:rect l="l" t="t" r="r" b="b"/>
              <a:pathLst>
                <a:path w="208" h="151" extrusionOk="0">
                  <a:moveTo>
                    <a:pt x="82" y="1"/>
                  </a:moveTo>
                  <a:cubicBezTo>
                    <a:pt x="39" y="1"/>
                    <a:pt x="4" y="34"/>
                    <a:pt x="0" y="78"/>
                  </a:cubicBezTo>
                  <a:lnTo>
                    <a:pt x="0" y="89"/>
                  </a:lnTo>
                  <a:cubicBezTo>
                    <a:pt x="4" y="143"/>
                    <a:pt x="54" y="147"/>
                    <a:pt x="104" y="151"/>
                  </a:cubicBezTo>
                  <a:cubicBezTo>
                    <a:pt x="150" y="143"/>
                    <a:pt x="208" y="136"/>
                    <a:pt x="193" y="74"/>
                  </a:cubicBezTo>
                  <a:cubicBezTo>
                    <a:pt x="173" y="36"/>
                    <a:pt x="135" y="13"/>
                    <a:pt x="89" y="1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75051" y="2009053"/>
              <a:ext cx="8034" cy="3878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124" y="1"/>
                  </a:moveTo>
                  <a:cubicBezTo>
                    <a:pt x="86" y="20"/>
                    <a:pt x="17" y="35"/>
                    <a:pt x="13" y="66"/>
                  </a:cubicBezTo>
                  <a:cubicBezTo>
                    <a:pt x="0" y="115"/>
                    <a:pt x="42" y="125"/>
                    <a:pt x="81" y="125"/>
                  </a:cubicBezTo>
                  <a:cubicBezTo>
                    <a:pt x="91" y="125"/>
                    <a:pt x="100" y="124"/>
                    <a:pt x="109" y="123"/>
                  </a:cubicBezTo>
                  <a:cubicBezTo>
                    <a:pt x="178" y="123"/>
                    <a:pt x="236" y="81"/>
                    <a:pt x="259" y="20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573855" y="2100003"/>
              <a:ext cx="4932" cy="3474"/>
            </a:xfrm>
            <a:custGeom>
              <a:avLst/>
              <a:gdLst/>
              <a:ahLst/>
              <a:cxnLst/>
              <a:rect l="l" t="t" r="r" b="b"/>
              <a:pathLst>
                <a:path w="159" h="112" extrusionOk="0">
                  <a:moveTo>
                    <a:pt x="59" y="0"/>
                  </a:moveTo>
                  <a:cubicBezTo>
                    <a:pt x="39" y="20"/>
                    <a:pt x="1" y="54"/>
                    <a:pt x="5" y="66"/>
                  </a:cubicBezTo>
                  <a:cubicBezTo>
                    <a:pt x="24" y="102"/>
                    <a:pt x="52" y="111"/>
                    <a:pt x="83" y="111"/>
                  </a:cubicBezTo>
                  <a:cubicBezTo>
                    <a:pt x="107" y="111"/>
                    <a:pt x="133" y="106"/>
                    <a:pt x="158" y="104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4849344" y="2041468"/>
              <a:ext cx="3474" cy="1954"/>
            </a:xfrm>
            <a:custGeom>
              <a:avLst/>
              <a:gdLst/>
              <a:ahLst/>
              <a:cxnLst/>
              <a:rect l="l" t="t" r="r" b="b"/>
              <a:pathLst>
                <a:path w="112" h="63" extrusionOk="0">
                  <a:moveTo>
                    <a:pt x="31" y="1"/>
                  </a:moveTo>
                  <a:cubicBezTo>
                    <a:pt x="23" y="1"/>
                    <a:pt x="0" y="20"/>
                    <a:pt x="0" y="35"/>
                  </a:cubicBezTo>
                  <a:cubicBezTo>
                    <a:pt x="0" y="51"/>
                    <a:pt x="19" y="62"/>
                    <a:pt x="31" y="62"/>
                  </a:cubicBezTo>
                  <a:cubicBezTo>
                    <a:pt x="58" y="55"/>
                    <a:pt x="89" y="43"/>
                    <a:pt x="112" y="35"/>
                  </a:cubicBezTo>
                  <a:cubicBezTo>
                    <a:pt x="89" y="20"/>
                    <a:pt x="58" y="12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763977" y="2015722"/>
              <a:ext cx="4901" cy="3505"/>
            </a:xfrm>
            <a:custGeom>
              <a:avLst/>
              <a:gdLst/>
              <a:ahLst/>
              <a:cxnLst/>
              <a:rect l="l" t="t" r="r" b="b"/>
              <a:pathLst>
                <a:path w="158" h="113" extrusionOk="0">
                  <a:moveTo>
                    <a:pt x="92" y="1"/>
                  </a:moveTo>
                  <a:cubicBezTo>
                    <a:pt x="69" y="1"/>
                    <a:pt x="41" y="6"/>
                    <a:pt x="19" y="6"/>
                  </a:cubicBezTo>
                  <a:cubicBezTo>
                    <a:pt x="12" y="6"/>
                    <a:pt x="6" y="6"/>
                    <a:pt x="1" y="5"/>
                  </a:cubicBezTo>
                  <a:lnTo>
                    <a:pt x="1" y="5"/>
                  </a:lnTo>
                  <a:cubicBezTo>
                    <a:pt x="16" y="58"/>
                    <a:pt x="55" y="97"/>
                    <a:pt x="101" y="112"/>
                  </a:cubicBezTo>
                  <a:cubicBezTo>
                    <a:pt x="157" y="18"/>
                    <a:pt x="133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4742666" y="2083128"/>
              <a:ext cx="64987" cy="53137"/>
            </a:xfrm>
            <a:custGeom>
              <a:avLst/>
              <a:gdLst/>
              <a:ahLst/>
              <a:cxnLst/>
              <a:rect l="l" t="t" r="r" b="b"/>
              <a:pathLst>
                <a:path w="2095" h="1713" extrusionOk="0">
                  <a:moveTo>
                    <a:pt x="1208" y="1"/>
                  </a:moveTo>
                  <a:cubicBezTo>
                    <a:pt x="1168" y="1"/>
                    <a:pt x="1127" y="19"/>
                    <a:pt x="1088" y="53"/>
                  </a:cubicBezTo>
                  <a:cubicBezTo>
                    <a:pt x="991" y="199"/>
                    <a:pt x="761" y="172"/>
                    <a:pt x="684" y="345"/>
                  </a:cubicBezTo>
                  <a:lnTo>
                    <a:pt x="676" y="348"/>
                  </a:lnTo>
                  <a:cubicBezTo>
                    <a:pt x="626" y="348"/>
                    <a:pt x="576" y="387"/>
                    <a:pt x="569" y="433"/>
                  </a:cubicBezTo>
                  <a:cubicBezTo>
                    <a:pt x="465" y="464"/>
                    <a:pt x="369" y="494"/>
                    <a:pt x="361" y="621"/>
                  </a:cubicBezTo>
                  <a:cubicBezTo>
                    <a:pt x="273" y="667"/>
                    <a:pt x="185" y="706"/>
                    <a:pt x="96" y="748"/>
                  </a:cubicBezTo>
                  <a:cubicBezTo>
                    <a:pt x="54" y="767"/>
                    <a:pt x="0" y="794"/>
                    <a:pt x="69" y="852"/>
                  </a:cubicBezTo>
                  <a:cubicBezTo>
                    <a:pt x="46" y="886"/>
                    <a:pt x="62" y="925"/>
                    <a:pt x="92" y="944"/>
                  </a:cubicBezTo>
                  <a:cubicBezTo>
                    <a:pt x="187" y="1011"/>
                    <a:pt x="244" y="1051"/>
                    <a:pt x="289" y="1051"/>
                  </a:cubicBezTo>
                  <a:cubicBezTo>
                    <a:pt x="355" y="1051"/>
                    <a:pt x="395" y="966"/>
                    <a:pt x="496" y="756"/>
                  </a:cubicBezTo>
                  <a:lnTo>
                    <a:pt x="788" y="767"/>
                  </a:lnTo>
                  <a:cubicBezTo>
                    <a:pt x="880" y="879"/>
                    <a:pt x="1003" y="929"/>
                    <a:pt x="1137" y="967"/>
                  </a:cubicBezTo>
                  <a:cubicBezTo>
                    <a:pt x="1241" y="1082"/>
                    <a:pt x="1364" y="1178"/>
                    <a:pt x="1503" y="1236"/>
                  </a:cubicBezTo>
                  <a:cubicBezTo>
                    <a:pt x="1529" y="1263"/>
                    <a:pt x="1556" y="1275"/>
                    <a:pt x="1591" y="1282"/>
                  </a:cubicBezTo>
                  <a:cubicBezTo>
                    <a:pt x="1687" y="1436"/>
                    <a:pt x="1802" y="1555"/>
                    <a:pt x="1994" y="1563"/>
                  </a:cubicBezTo>
                  <a:cubicBezTo>
                    <a:pt x="1933" y="1351"/>
                    <a:pt x="1748" y="1267"/>
                    <a:pt x="1591" y="1155"/>
                  </a:cubicBezTo>
                  <a:cubicBezTo>
                    <a:pt x="1514" y="1063"/>
                    <a:pt x="1418" y="994"/>
                    <a:pt x="1303" y="948"/>
                  </a:cubicBezTo>
                  <a:lnTo>
                    <a:pt x="803" y="629"/>
                  </a:lnTo>
                  <a:lnTo>
                    <a:pt x="868" y="525"/>
                  </a:lnTo>
                  <a:cubicBezTo>
                    <a:pt x="1061" y="406"/>
                    <a:pt x="1176" y="210"/>
                    <a:pt x="1322" y="53"/>
                  </a:cubicBezTo>
                  <a:cubicBezTo>
                    <a:pt x="1285" y="17"/>
                    <a:pt x="1246" y="1"/>
                    <a:pt x="1208" y="1"/>
                  </a:cubicBezTo>
                  <a:close/>
                  <a:moveTo>
                    <a:pt x="2034" y="1556"/>
                  </a:moveTo>
                  <a:cubicBezTo>
                    <a:pt x="2021" y="1556"/>
                    <a:pt x="2008" y="1558"/>
                    <a:pt x="1994" y="1563"/>
                  </a:cubicBezTo>
                  <a:cubicBezTo>
                    <a:pt x="1991" y="1640"/>
                    <a:pt x="2048" y="1674"/>
                    <a:pt x="2094" y="1713"/>
                  </a:cubicBezTo>
                  <a:cubicBezTo>
                    <a:pt x="2094" y="1666"/>
                    <a:pt x="2090" y="1617"/>
                    <a:pt x="2090" y="1570"/>
                  </a:cubicBezTo>
                  <a:cubicBezTo>
                    <a:pt x="2072" y="1561"/>
                    <a:pt x="2053" y="1556"/>
                    <a:pt x="2034" y="15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1388" y="2043144"/>
              <a:ext cx="2420" cy="3133"/>
            </a:xfrm>
            <a:custGeom>
              <a:avLst/>
              <a:gdLst/>
              <a:ahLst/>
              <a:cxnLst/>
              <a:rect l="l" t="t" r="r" b="b"/>
              <a:pathLst>
                <a:path w="78" h="101" extrusionOk="0">
                  <a:moveTo>
                    <a:pt x="31" y="1"/>
                  </a:moveTo>
                  <a:cubicBezTo>
                    <a:pt x="20" y="24"/>
                    <a:pt x="12" y="47"/>
                    <a:pt x="0" y="77"/>
                  </a:cubicBezTo>
                  <a:cubicBezTo>
                    <a:pt x="0" y="81"/>
                    <a:pt x="31" y="100"/>
                    <a:pt x="35" y="100"/>
                  </a:cubicBezTo>
                  <a:cubicBezTo>
                    <a:pt x="54" y="85"/>
                    <a:pt x="77" y="66"/>
                    <a:pt x="77" y="47"/>
                  </a:cubicBezTo>
                  <a:cubicBezTo>
                    <a:pt x="77" y="27"/>
                    <a:pt x="50" y="16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679230" y="2161950"/>
              <a:ext cx="76092" cy="48050"/>
            </a:xfrm>
            <a:custGeom>
              <a:avLst/>
              <a:gdLst/>
              <a:ahLst/>
              <a:cxnLst/>
              <a:rect l="l" t="t" r="r" b="b"/>
              <a:pathLst>
                <a:path w="2453" h="1549" extrusionOk="0">
                  <a:moveTo>
                    <a:pt x="408" y="1039"/>
                  </a:moveTo>
                  <a:lnTo>
                    <a:pt x="370" y="1085"/>
                  </a:lnTo>
                  <a:cubicBezTo>
                    <a:pt x="374" y="1062"/>
                    <a:pt x="389" y="1051"/>
                    <a:pt x="408" y="1039"/>
                  </a:cubicBezTo>
                  <a:close/>
                  <a:moveTo>
                    <a:pt x="920" y="0"/>
                  </a:moveTo>
                  <a:cubicBezTo>
                    <a:pt x="850" y="0"/>
                    <a:pt x="779" y="52"/>
                    <a:pt x="708" y="136"/>
                  </a:cubicBezTo>
                  <a:cubicBezTo>
                    <a:pt x="639" y="198"/>
                    <a:pt x="561" y="232"/>
                    <a:pt x="478" y="232"/>
                  </a:cubicBezTo>
                  <a:cubicBezTo>
                    <a:pt x="432" y="232"/>
                    <a:pt x="384" y="221"/>
                    <a:pt x="335" y="198"/>
                  </a:cubicBezTo>
                  <a:cubicBezTo>
                    <a:pt x="295" y="180"/>
                    <a:pt x="259" y="171"/>
                    <a:pt x="225" y="171"/>
                  </a:cubicBezTo>
                  <a:cubicBezTo>
                    <a:pt x="165" y="171"/>
                    <a:pt x="114" y="200"/>
                    <a:pt x="70" y="259"/>
                  </a:cubicBezTo>
                  <a:cubicBezTo>
                    <a:pt x="43" y="290"/>
                    <a:pt x="16" y="374"/>
                    <a:pt x="35" y="390"/>
                  </a:cubicBezTo>
                  <a:cubicBezTo>
                    <a:pt x="100" y="467"/>
                    <a:pt x="185" y="528"/>
                    <a:pt x="284" y="528"/>
                  </a:cubicBezTo>
                  <a:cubicBezTo>
                    <a:pt x="303" y="528"/>
                    <a:pt x="323" y="525"/>
                    <a:pt x="343" y="520"/>
                  </a:cubicBezTo>
                  <a:cubicBezTo>
                    <a:pt x="427" y="501"/>
                    <a:pt x="504" y="470"/>
                    <a:pt x="566" y="413"/>
                  </a:cubicBezTo>
                  <a:cubicBezTo>
                    <a:pt x="634" y="353"/>
                    <a:pt x="707" y="332"/>
                    <a:pt x="784" y="332"/>
                  </a:cubicBezTo>
                  <a:cubicBezTo>
                    <a:pt x="821" y="332"/>
                    <a:pt x="858" y="336"/>
                    <a:pt x="896" y="344"/>
                  </a:cubicBezTo>
                  <a:lnTo>
                    <a:pt x="1008" y="440"/>
                  </a:lnTo>
                  <a:lnTo>
                    <a:pt x="1242" y="739"/>
                  </a:lnTo>
                  <a:lnTo>
                    <a:pt x="1077" y="924"/>
                  </a:lnTo>
                  <a:cubicBezTo>
                    <a:pt x="923" y="993"/>
                    <a:pt x="812" y="1116"/>
                    <a:pt x="700" y="1231"/>
                  </a:cubicBezTo>
                  <a:lnTo>
                    <a:pt x="500" y="1339"/>
                  </a:lnTo>
                  <a:cubicBezTo>
                    <a:pt x="481" y="1320"/>
                    <a:pt x="454" y="1308"/>
                    <a:pt x="427" y="1308"/>
                  </a:cubicBezTo>
                  <a:lnTo>
                    <a:pt x="412" y="1035"/>
                  </a:lnTo>
                  <a:cubicBezTo>
                    <a:pt x="412" y="939"/>
                    <a:pt x="435" y="843"/>
                    <a:pt x="412" y="759"/>
                  </a:cubicBezTo>
                  <a:cubicBezTo>
                    <a:pt x="391" y="669"/>
                    <a:pt x="362" y="632"/>
                    <a:pt x="327" y="632"/>
                  </a:cubicBezTo>
                  <a:cubicBezTo>
                    <a:pt x="290" y="632"/>
                    <a:pt x="246" y="674"/>
                    <a:pt x="201" y="739"/>
                  </a:cubicBezTo>
                  <a:lnTo>
                    <a:pt x="197" y="743"/>
                  </a:lnTo>
                  <a:cubicBezTo>
                    <a:pt x="1" y="916"/>
                    <a:pt x="181" y="1074"/>
                    <a:pt x="216" y="1239"/>
                  </a:cubicBezTo>
                  <a:lnTo>
                    <a:pt x="308" y="1443"/>
                  </a:lnTo>
                  <a:cubicBezTo>
                    <a:pt x="335" y="1506"/>
                    <a:pt x="368" y="1548"/>
                    <a:pt x="409" y="1548"/>
                  </a:cubicBezTo>
                  <a:cubicBezTo>
                    <a:pt x="438" y="1548"/>
                    <a:pt x="470" y="1528"/>
                    <a:pt x="508" y="1481"/>
                  </a:cubicBezTo>
                  <a:cubicBezTo>
                    <a:pt x="581" y="1458"/>
                    <a:pt x="673" y="1458"/>
                    <a:pt x="708" y="1373"/>
                  </a:cubicBezTo>
                  <a:lnTo>
                    <a:pt x="800" y="1327"/>
                  </a:lnTo>
                  <a:cubicBezTo>
                    <a:pt x="988" y="1254"/>
                    <a:pt x="1146" y="1131"/>
                    <a:pt x="1253" y="962"/>
                  </a:cubicBezTo>
                  <a:lnTo>
                    <a:pt x="1634" y="751"/>
                  </a:lnTo>
                  <a:lnTo>
                    <a:pt x="1818" y="628"/>
                  </a:lnTo>
                  <a:cubicBezTo>
                    <a:pt x="1854" y="639"/>
                    <a:pt x="1889" y="648"/>
                    <a:pt x="1922" y="648"/>
                  </a:cubicBezTo>
                  <a:cubicBezTo>
                    <a:pt x="1969" y="648"/>
                    <a:pt x="2011" y="628"/>
                    <a:pt x="2041" y="559"/>
                  </a:cubicBezTo>
                  <a:cubicBezTo>
                    <a:pt x="2054" y="557"/>
                    <a:pt x="2067" y="556"/>
                    <a:pt x="2080" y="556"/>
                  </a:cubicBezTo>
                  <a:cubicBezTo>
                    <a:pt x="2147" y="556"/>
                    <a:pt x="2219" y="580"/>
                    <a:pt x="2286" y="580"/>
                  </a:cubicBezTo>
                  <a:cubicBezTo>
                    <a:pt x="2344" y="580"/>
                    <a:pt x="2399" y="562"/>
                    <a:pt x="2445" y="493"/>
                  </a:cubicBezTo>
                  <a:cubicBezTo>
                    <a:pt x="2452" y="478"/>
                    <a:pt x="2441" y="424"/>
                    <a:pt x="2422" y="409"/>
                  </a:cubicBezTo>
                  <a:cubicBezTo>
                    <a:pt x="2383" y="374"/>
                    <a:pt x="2347" y="362"/>
                    <a:pt x="2312" y="362"/>
                  </a:cubicBezTo>
                  <a:cubicBezTo>
                    <a:pt x="2218" y="362"/>
                    <a:pt x="2132" y="450"/>
                    <a:pt x="2035" y="450"/>
                  </a:cubicBezTo>
                  <a:cubicBezTo>
                    <a:pt x="2025" y="450"/>
                    <a:pt x="2016" y="449"/>
                    <a:pt x="2007" y="447"/>
                  </a:cubicBezTo>
                  <a:lnTo>
                    <a:pt x="1818" y="467"/>
                  </a:lnTo>
                  <a:cubicBezTo>
                    <a:pt x="1740" y="496"/>
                    <a:pt x="1664" y="524"/>
                    <a:pt x="1594" y="524"/>
                  </a:cubicBezTo>
                  <a:cubicBezTo>
                    <a:pt x="1509" y="524"/>
                    <a:pt x="1432" y="484"/>
                    <a:pt x="1365" y="363"/>
                  </a:cubicBezTo>
                  <a:cubicBezTo>
                    <a:pt x="1311" y="271"/>
                    <a:pt x="1196" y="213"/>
                    <a:pt x="1107" y="136"/>
                  </a:cubicBezTo>
                  <a:cubicBezTo>
                    <a:pt x="1044" y="41"/>
                    <a:pt x="982" y="0"/>
                    <a:pt x="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645853" y="2101864"/>
              <a:ext cx="89803" cy="59558"/>
            </a:xfrm>
            <a:custGeom>
              <a:avLst/>
              <a:gdLst/>
              <a:ahLst/>
              <a:cxnLst/>
              <a:rect l="l" t="t" r="r" b="b"/>
              <a:pathLst>
                <a:path w="2895" h="1920" extrusionOk="0">
                  <a:moveTo>
                    <a:pt x="337" y="1"/>
                  </a:moveTo>
                  <a:cubicBezTo>
                    <a:pt x="247" y="1"/>
                    <a:pt x="157" y="15"/>
                    <a:pt x="70" y="44"/>
                  </a:cubicBezTo>
                  <a:cubicBezTo>
                    <a:pt x="1" y="110"/>
                    <a:pt x="24" y="183"/>
                    <a:pt x="101" y="190"/>
                  </a:cubicBezTo>
                  <a:cubicBezTo>
                    <a:pt x="308" y="209"/>
                    <a:pt x="473" y="325"/>
                    <a:pt x="662" y="390"/>
                  </a:cubicBezTo>
                  <a:cubicBezTo>
                    <a:pt x="675" y="429"/>
                    <a:pt x="709" y="459"/>
                    <a:pt x="751" y="459"/>
                  </a:cubicBezTo>
                  <a:cubicBezTo>
                    <a:pt x="760" y="459"/>
                    <a:pt x="768" y="458"/>
                    <a:pt x="777" y="455"/>
                  </a:cubicBezTo>
                  <a:lnTo>
                    <a:pt x="781" y="455"/>
                  </a:lnTo>
                  <a:cubicBezTo>
                    <a:pt x="885" y="574"/>
                    <a:pt x="1027" y="613"/>
                    <a:pt x="1157" y="682"/>
                  </a:cubicBezTo>
                  <a:cubicBezTo>
                    <a:pt x="1161" y="722"/>
                    <a:pt x="1207" y="759"/>
                    <a:pt x="1254" y="759"/>
                  </a:cubicBezTo>
                  <a:cubicBezTo>
                    <a:pt x="1257" y="759"/>
                    <a:pt x="1259" y="759"/>
                    <a:pt x="1261" y="759"/>
                  </a:cubicBezTo>
                  <a:lnTo>
                    <a:pt x="1269" y="759"/>
                  </a:lnTo>
                  <a:cubicBezTo>
                    <a:pt x="1549" y="993"/>
                    <a:pt x="1757" y="1339"/>
                    <a:pt x="2180" y="1370"/>
                  </a:cubicBezTo>
                  <a:cubicBezTo>
                    <a:pt x="2207" y="1397"/>
                    <a:pt x="2241" y="1416"/>
                    <a:pt x="2280" y="1428"/>
                  </a:cubicBezTo>
                  <a:lnTo>
                    <a:pt x="2379" y="1466"/>
                  </a:lnTo>
                  <a:lnTo>
                    <a:pt x="2483" y="1562"/>
                  </a:lnTo>
                  <a:lnTo>
                    <a:pt x="2487" y="1566"/>
                  </a:lnTo>
                  <a:cubicBezTo>
                    <a:pt x="2583" y="1704"/>
                    <a:pt x="2668" y="1854"/>
                    <a:pt x="2852" y="1919"/>
                  </a:cubicBezTo>
                  <a:cubicBezTo>
                    <a:pt x="2894" y="1627"/>
                    <a:pt x="2810" y="1412"/>
                    <a:pt x="2602" y="1243"/>
                  </a:cubicBezTo>
                  <a:cubicBezTo>
                    <a:pt x="2487" y="1132"/>
                    <a:pt x="2333" y="1105"/>
                    <a:pt x="2180" y="1066"/>
                  </a:cubicBezTo>
                  <a:lnTo>
                    <a:pt x="2168" y="1062"/>
                  </a:lnTo>
                  <a:cubicBezTo>
                    <a:pt x="2034" y="890"/>
                    <a:pt x="1861" y="747"/>
                    <a:pt x="1661" y="663"/>
                  </a:cubicBezTo>
                  <a:cubicBezTo>
                    <a:pt x="1654" y="617"/>
                    <a:pt x="1615" y="581"/>
                    <a:pt x="1573" y="581"/>
                  </a:cubicBezTo>
                  <a:cubicBezTo>
                    <a:pt x="1569" y="581"/>
                    <a:pt x="1565" y="582"/>
                    <a:pt x="1561" y="582"/>
                  </a:cubicBezTo>
                  <a:lnTo>
                    <a:pt x="1392" y="548"/>
                  </a:lnTo>
                  <a:cubicBezTo>
                    <a:pt x="1373" y="494"/>
                    <a:pt x="1323" y="459"/>
                    <a:pt x="1273" y="459"/>
                  </a:cubicBezTo>
                  <a:lnTo>
                    <a:pt x="1269" y="455"/>
                  </a:lnTo>
                  <a:cubicBezTo>
                    <a:pt x="1261" y="402"/>
                    <a:pt x="1219" y="371"/>
                    <a:pt x="1165" y="371"/>
                  </a:cubicBezTo>
                  <a:lnTo>
                    <a:pt x="1157" y="363"/>
                  </a:lnTo>
                  <a:cubicBezTo>
                    <a:pt x="1088" y="259"/>
                    <a:pt x="981" y="186"/>
                    <a:pt x="854" y="171"/>
                  </a:cubicBezTo>
                  <a:cubicBezTo>
                    <a:pt x="835" y="155"/>
                    <a:pt x="810" y="147"/>
                    <a:pt x="787" y="147"/>
                  </a:cubicBezTo>
                  <a:cubicBezTo>
                    <a:pt x="782" y="147"/>
                    <a:pt x="778" y="147"/>
                    <a:pt x="773" y="148"/>
                  </a:cubicBezTo>
                  <a:cubicBezTo>
                    <a:pt x="755" y="104"/>
                    <a:pt x="710" y="75"/>
                    <a:pt x="666" y="75"/>
                  </a:cubicBezTo>
                  <a:cubicBezTo>
                    <a:pt x="663" y="75"/>
                    <a:pt x="661" y="75"/>
                    <a:pt x="658" y="75"/>
                  </a:cubicBezTo>
                  <a:lnTo>
                    <a:pt x="562" y="33"/>
                  </a:lnTo>
                  <a:cubicBezTo>
                    <a:pt x="489" y="11"/>
                    <a:pt x="413" y="1"/>
                    <a:pt x="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741953" y="2185463"/>
              <a:ext cx="10019" cy="15634"/>
            </a:xfrm>
            <a:custGeom>
              <a:avLst/>
              <a:gdLst/>
              <a:ahLst/>
              <a:cxnLst/>
              <a:rect l="l" t="t" r="r" b="b"/>
              <a:pathLst>
                <a:path w="323" h="504" extrusionOk="0">
                  <a:moveTo>
                    <a:pt x="0" y="1"/>
                  </a:moveTo>
                  <a:cubicBezTo>
                    <a:pt x="46" y="158"/>
                    <a:pt x="85" y="296"/>
                    <a:pt x="142" y="504"/>
                  </a:cubicBezTo>
                  <a:cubicBezTo>
                    <a:pt x="323" y="116"/>
                    <a:pt x="323" y="11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651219" y="2178670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0"/>
                    <a:pt x="97" y="277"/>
                    <a:pt x="193" y="316"/>
                  </a:cubicBezTo>
                  <a:cubicBezTo>
                    <a:pt x="214" y="321"/>
                    <a:pt x="231" y="324"/>
                    <a:pt x="246" y="324"/>
                  </a:cubicBezTo>
                  <a:cubicBezTo>
                    <a:pt x="300" y="324"/>
                    <a:pt x="310" y="284"/>
                    <a:pt x="289" y="208"/>
                  </a:cubicBezTo>
                  <a:lnTo>
                    <a:pt x="281" y="208"/>
                  </a:lnTo>
                  <a:cubicBezTo>
                    <a:pt x="254" y="170"/>
                    <a:pt x="231" y="131"/>
                    <a:pt x="204" y="89"/>
                  </a:cubicBezTo>
                  <a:cubicBezTo>
                    <a:pt x="201" y="58"/>
                    <a:pt x="197" y="3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676252" y="2154753"/>
              <a:ext cx="6700" cy="7538"/>
            </a:xfrm>
            <a:custGeom>
              <a:avLst/>
              <a:gdLst/>
              <a:ahLst/>
              <a:cxnLst/>
              <a:rect l="l" t="t" r="r" b="b"/>
              <a:pathLst>
                <a:path w="216" h="243" extrusionOk="0">
                  <a:moveTo>
                    <a:pt x="144" y="1"/>
                  </a:moveTo>
                  <a:cubicBezTo>
                    <a:pt x="134" y="1"/>
                    <a:pt x="123" y="4"/>
                    <a:pt x="108" y="11"/>
                  </a:cubicBezTo>
                  <a:cubicBezTo>
                    <a:pt x="39" y="45"/>
                    <a:pt x="1" y="126"/>
                    <a:pt x="20" y="207"/>
                  </a:cubicBezTo>
                  <a:cubicBezTo>
                    <a:pt x="23" y="222"/>
                    <a:pt x="77" y="242"/>
                    <a:pt x="112" y="242"/>
                  </a:cubicBezTo>
                  <a:cubicBezTo>
                    <a:pt x="122" y="242"/>
                    <a:pt x="130" y="241"/>
                    <a:pt x="135" y="237"/>
                  </a:cubicBezTo>
                  <a:cubicBezTo>
                    <a:pt x="185" y="207"/>
                    <a:pt x="216" y="138"/>
                    <a:pt x="197" y="76"/>
                  </a:cubicBezTo>
                  <a:cubicBezTo>
                    <a:pt x="188" y="46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675415" y="2137817"/>
              <a:ext cx="7197" cy="5801"/>
            </a:xfrm>
            <a:custGeom>
              <a:avLst/>
              <a:gdLst/>
              <a:ahLst/>
              <a:cxnLst/>
              <a:rect l="l" t="t" r="r" b="b"/>
              <a:pathLst>
                <a:path w="232" h="187" extrusionOk="0">
                  <a:moveTo>
                    <a:pt x="138" y="1"/>
                  </a:moveTo>
                  <a:cubicBezTo>
                    <a:pt x="91" y="1"/>
                    <a:pt x="58" y="34"/>
                    <a:pt x="32" y="69"/>
                  </a:cubicBezTo>
                  <a:cubicBezTo>
                    <a:pt x="1" y="115"/>
                    <a:pt x="16" y="180"/>
                    <a:pt x="58" y="184"/>
                  </a:cubicBezTo>
                  <a:cubicBezTo>
                    <a:pt x="68" y="186"/>
                    <a:pt x="76" y="187"/>
                    <a:pt x="84" y="187"/>
                  </a:cubicBezTo>
                  <a:cubicBezTo>
                    <a:pt x="139" y="187"/>
                    <a:pt x="178" y="145"/>
                    <a:pt x="204" y="88"/>
                  </a:cubicBezTo>
                  <a:cubicBezTo>
                    <a:pt x="231" y="57"/>
                    <a:pt x="228" y="30"/>
                    <a:pt x="185" y="11"/>
                  </a:cubicBezTo>
                  <a:cubicBezTo>
                    <a:pt x="168" y="4"/>
                    <a:pt x="152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28575" y="2125626"/>
              <a:ext cx="22676" cy="49539"/>
            </a:xfrm>
            <a:custGeom>
              <a:avLst/>
              <a:gdLst/>
              <a:ahLst/>
              <a:cxnLst/>
              <a:rect l="l" t="t" r="r" b="b"/>
              <a:pathLst>
                <a:path w="731" h="1597" extrusionOk="0">
                  <a:moveTo>
                    <a:pt x="359" y="1"/>
                  </a:moveTo>
                  <a:cubicBezTo>
                    <a:pt x="319" y="1"/>
                    <a:pt x="267" y="20"/>
                    <a:pt x="200" y="66"/>
                  </a:cubicBezTo>
                  <a:cubicBezTo>
                    <a:pt x="104" y="108"/>
                    <a:pt x="20" y="166"/>
                    <a:pt x="12" y="289"/>
                  </a:cubicBezTo>
                  <a:cubicBezTo>
                    <a:pt x="12" y="323"/>
                    <a:pt x="20" y="358"/>
                    <a:pt x="20" y="393"/>
                  </a:cubicBezTo>
                  <a:cubicBezTo>
                    <a:pt x="4" y="419"/>
                    <a:pt x="8" y="458"/>
                    <a:pt x="31" y="481"/>
                  </a:cubicBezTo>
                  <a:cubicBezTo>
                    <a:pt x="1" y="635"/>
                    <a:pt x="89" y="758"/>
                    <a:pt x="143" y="881"/>
                  </a:cubicBezTo>
                  <a:cubicBezTo>
                    <a:pt x="181" y="1030"/>
                    <a:pt x="312" y="1134"/>
                    <a:pt x="316" y="1299"/>
                  </a:cubicBezTo>
                  <a:cubicBezTo>
                    <a:pt x="350" y="1326"/>
                    <a:pt x="373" y="1361"/>
                    <a:pt x="385" y="1403"/>
                  </a:cubicBezTo>
                  <a:lnTo>
                    <a:pt x="412" y="1403"/>
                  </a:lnTo>
                  <a:cubicBezTo>
                    <a:pt x="481" y="1449"/>
                    <a:pt x="446" y="1553"/>
                    <a:pt x="523" y="1588"/>
                  </a:cubicBezTo>
                  <a:cubicBezTo>
                    <a:pt x="547" y="1594"/>
                    <a:pt x="567" y="1597"/>
                    <a:pt x="585" y="1597"/>
                  </a:cubicBezTo>
                  <a:cubicBezTo>
                    <a:pt x="697" y="1597"/>
                    <a:pt x="701" y="1482"/>
                    <a:pt x="731" y="1395"/>
                  </a:cubicBezTo>
                  <a:cubicBezTo>
                    <a:pt x="615" y="1203"/>
                    <a:pt x="585" y="961"/>
                    <a:pt x="431" y="781"/>
                  </a:cubicBezTo>
                  <a:lnTo>
                    <a:pt x="327" y="400"/>
                  </a:lnTo>
                  <a:cubicBezTo>
                    <a:pt x="396" y="362"/>
                    <a:pt x="581" y="435"/>
                    <a:pt x="531" y="289"/>
                  </a:cubicBezTo>
                  <a:cubicBezTo>
                    <a:pt x="501" y="206"/>
                    <a:pt x="492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655407" y="2144176"/>
              <a:ext cx="8375" cy="6297"/>
            </a:xfrm>
            <a:custGeom>
              <a:avLst/>
              <a:gdLst/>
              <a:ahLst/>
              <a:cxnLst/>
              <a:rect l="l" t="t" r="r" b="b"/>
              <a:pathLst>
                <a:path w="270" h="203" extrusionOk="0">
                  <a:moveTo>
                    <a:pt x="221" y="0"/>
                  </a:moveTo>
                  <a:cubicBezTo>
                    <a:pt x="202" y="0"/>
                    <a:pt x="180" y="14"/>
                    <a:pt x="158" y="25"/>
                  </a:cubicBezTo>
                  <a:cubicBezTo>
                    <a:pt x="85" y="52"/>
                    <a:pt x="0" y="98"/>
                    <a:pt x="77" y="179"/>
                  </a:cubicBezTo>
                  <a:cubicBezTo>
                    <a:pt x="95" y="195"/>
                    <a:pt x="113" y="202"/>
                    <a:pt x="130" y="202"/>
                  </a:cubicBezTo>
                  <a:cubicBezTo>
                    <a:pt x="177" y="202"/>
                    <a:pt x="220" y="150"/>
                    <a:pt x="242" y="94"/>
                  </a:cubicBezTo>
                  <a:cubicBezTo>
                    <a:pt x="250" y="71"/>
                    <a:pt x="269" y="37"/>
                    <a:pt x="258" y="29"/>
                  </a:cubicBezTo>
                  <a:cubicBezTo>
                    <a:pt x="248" y="8"/>
                    <a:pt x="235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4" name="Google Shape;234;p2"/>
          <p:cNvGrpSpPr/>
          <p:nvPr/>
        </p:nvGrpSpPr>
        <p:grpSpPr>
          <a:xfrm>
            <a:off x="1159817" y="291948"/>
            <a:ext cx="892809" cy="421781"/>
            <a:chOff x="5689924" y="3283292"/>
            <a:chExt cx="771591" cy="364516"/>
          </a:xfrm>
        </p:grpSpPr>
        <p:sp>
          <p:nvSpPr>
            <p:cNvPr id="235" name="Google Shape;235;p2"/>
            <p:cNvSpPr/>
            <p:nvPr/>
          </p:nvSpPr>
          <p:spPr>
            <a:xfrm>
              <a:off x="6142040" y="3548017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6142040" y="3547769"/>
              <a:ext cx="496" cy="40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4" y="1"/>
                  </a:moveTo>
                  <a:lnTo>
                    <a:pt x="1" y="9"/>
                  </a:lnTo>
                  <a:lnTo>
                    <a:pt x="14" y="12"/>
                  </a:lnTo>
                  <a:lnTo>
                    <a:pt x="14" y="12"/>
                  </a:lnTo>
                  <a:cubicBezTo>
                    <a:pt x="12" y="11"/>
                    <a:pt x="11" y="7"/>
                    <a:pt x="4" y="1"/>
                  </a:cubicBezTo>
                  <a:close/>
                  <a:moveTo>
                    <a:pt x="14" y="12"/>
                  </a:moveTo>
                  <a:cubicBezTo>
                    <a:pt x="15" y="12"/>
                    <a:pt x="15" y="12"/>
                    <a:pt x="16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5689924" y="3283292"/>
              <a:ext cx="771591" cy="364516"/>
            </a:xfrm>
            <a:custGeom>
              <a:avLst/>
              <a:gdLst/>
              <a:ahLst/>
              <a:cxnLst/>
              <a:rect l="l" t="t" r="r" b="b"/>
              <a:pathLst>
                <a:path w="24874" h="11751" extrusionOk="0">
                  <a:moveTo>
                    <a:pt x="8942" y="2390"/>
                  </a:moveTo>
                  <a:lnTo>
                    <a:pt x="8942" y="2390"/>
                  </a:lnTo>
                  <a:cubicBezTo>
                    <a:pt x="8940" y="2390"/>
                    <a:pt x="8938" y="2391"/>
                    <a:pt x="8936" y="2391"/>
                  </a:cubicBezTo>
                  <a:lnTo>
                    <a:pt x="8936" y="2391"/>
                  </a:lnTo>
                  <a:cubicBezTo>
                    <a:pt x="8935" y="2393"/>
                    <a:pt x="8934" y="2395"/>
                    <a:pt x="8933" y="2397"/>
                  </a:cubicBezTo>
                  <a:lnTo>
                    <a:pt x="8933" y="2397"/>
                  </a:lnTo>
                  <a:lnTo>
                    <a:pt x="8942" y="2390"/>
                  </a:lnTo>
                  <a:close/>
                  <a:moveTo>
                    <a:pt x="8933" y="2397"/>
                  </a:moveTo>
                  <a:lnTo>
                    <a:pt x="8866" y="2443"/>
                  </a:lnTo>
                  <a:lnTo>
                    <a:pt x="8866" y="2443"/>
                  </a:lnTo>
                  <a:cubicBezTo>
                    <a:pt x="8893" y="2437"/>
                    <a:pt x="8918" y="2421"/>
                    <a:pt x="8933" y="2397"/>
                  </a:cubicBezTo>
                  <a:close/>
                  <a:moveTo>
                    <a:pt x="9284" y="3754"/>
                  </a:moveTo>
                  <a:cubicBezTo>
                    <a:pt x="9342" y="3950"/>
                    <a:pt x="9423" y="4131"/>
                    <a:pt x="9699" y="4139"/>
                  </a:cubicBezTo>
                  <a:cubicBezTo>
                    <a:pt x="9719" y="4135"/>
                    <a:pt x="9738" y="4119"/>
                    <a:pt x="9753" y="4104"/>
                  </a:cubicBezTo>
                  <a:lnTo>
                    <a:pt x="9907" y="4189"/>
                  </a:lnTo>
                  <a:cubicBezTo>
                    <a:pt x="9911" y="4208"/>
                    <a:pt x="9911" y="4227"/>
                    <a:pt x="9911" y="4250"/>
                  </a:cubicBezTo>
                  <a:cubicBezTo>
                    <a:pt x="9922" y="4335"/>
                    <a:pt x="10026" y="4327"/>
                    <a:pt x="10076" y="4373"/>
                  </a:cubicBezTo>
                  <a:cubicBezTo>
                    <a:pt x="9955" y="4325"/>
                    <a:pt x="9837" y="4286"/>
                    <a:pt x="9710" y="4286"/>
                  </a:cubicBezTo>
                  <a:cubicBezTo>
                    <a:pt x="9663" y="4286"/>
                    <a:pt x="9615" y="4291"/>
                    <a:pt x="9565" y="4304"/>
                  </a:cubicBezTo>
                  <a:cubicBezTo>
                    <a:pt x="9507" y="4315"/>
                    <a:pt x="9461" y="4350"/>
                    <a:pt x="9423" y="4392"/>
                  </a:cubicBezTo>
                  <a:lnTo>
                    <a:pt x="9323" y="4323"/>
                  </a:lnTo>
                  <a:lnTo>
                    <a:pt x="9323" y="4304"/>
                  </a:lnTo>
                  <a:cubicBezTo>
                    <a:pt x="9234" y="4116"/>
                    <a:pt x="9215" y="3927"/>
                    <a:pt x="9284" y="3754"/>
                  </a:cubicBezTo>
                  <a:close/>
                  <a:moveTo>
                    <a:pt x="10449" y="5476"/>
                  </a:moveTo>
                  <a:lnTo>
                    <a:pt x="10487" y="5514"/>
                  </a:lnTo>
                  <a:cubicBezTo>
                    <a:pt x="10479" y="5514"/>
                    <a:pt x="10464" y="5503"/>
                    <a:pt x="10449" y="5476"/>
                  </a:cubicBezTo>
                  <a:close/>
                  <a:moveTo>
                    <a:pt x="22161" y="5583"/>
                  </a:moveTo>
                  <a:lnTo>
                    <a:pt x="22176" y="5614"/>
                  </a:lnTo>
                  <a:lnTo>
                    <a:pt x="22169" y="5614"/>
                  </a:lnTo>
                  <a:cubicBezTo>
                    <a:pt x="22165" y="5603"/>
                    <a:pt x="22161" y="5595"/>
                    <a:pt x="22161" y="5583"/>
                  </a:cubicBezTo>
                  <a:close/>
                  <a:moveTo>
                    <a:pt x="3048" y="7658"/>
                  </a:moveTo>
                  <a:lnTo>
                    <a:pt x="3048" y="7674"/>
                  </a:lnTo>
                  <a:lnTo>
                    <a:pt x="3044" y="7670"/>
                  </a:lnTo>
                  <a:lnTo>
                    <a:pt x="3048" y="7658"/>
                  </a:lnTo>
                  <a:close/>
                  <a:moveTo>
                    <a:pt x="3071" y="7728"/>
                  </a:moveTo>
                  <a:lnTo>
                    <a:pt x="3078" y="7732"/>
                  </a:lnTo>
                  <a:cubicBezTo>
                    <a:pt x="3078" y="7732"/>
                    <a:pt x="3078" y="7728"/>
                    <a:pt x="3071" y="7728"/>
                  </a:cubicBezTo>
                  <a:close/>
                  <a:moveTo>
                    <a:pt x="21211" y="4726"/>
                  </a:moveTo>
                  <a:cubicBezTo>
                    <a:pt x="21320" y="4726"/>
                    <a:pt x="21347" y="4861"/>
                    <a:pt x="21435" y="4899"/>
                  </a:cubicBezTo>
                  <a:cubicBezTo>
                    <a:pt x="21446" y="4899"/>
                    <a:pt x="21457" y="4899"/>
                    <a:pt x="21468" y="4899"/>
                  </a:cubicBezTo>
                  <a:cubicBezTo>
                    <a:pt x="21497" y="4899"/>
                    <a:pt x="21527" y="4900"/>
                    <a:pt x="21556" y="4900"/>
                  </a:cubicBezTo>
                  <a:cubicBezTo>
                    <a:pt x="21640" y="4900"/>
                    <a:pt x="21718" y="4886"/>
                    <a:pt x="21746" y="4780"/>
                  </a:cubicBezTo>
                  <a:cubicBezTo>
                    <a:pt x="21877" y="4815"/>
                    <a:pt x="22007" y="4830"/>
                    <a:pt x="22130" y="4876"/>
                  </a:cubicBezTo>
                  <a:cubicBezTo>
                    <a:pt x="22184" y="4903"/>
                    <a:pt x="22234" y="4934"/>
                    <a:pt x="22269" y="4973"/>
                  </a:cubicBezTo>
                  <a:cubicBezTo>
                    <a:pt x="22319" y="5030"/>
                    <a:pt x="22361" y="5099"/>
                    <a:pt x="22415" y="5157"/>
                  </a:cubicBezTo>
                  <a:cubicBezTo>
                    <a:pt x="22430" y="5176"/>
                    <a:pt x="22449" y="5195"/>
                    <a:pt x="22461" y="5211"/>
                  </a:cubicBezTo>
                  <a:lnTo>
                    <a:pt x="22461" y="5215"/>
                  </a:lnTo>
                  <a:lnTo>
                    <a:pt x="22457" y="5211"/>
                  </a:lnTo>
                  <a:lnTo>
                    <a:pt x="22461" y="5218"/>
                  </a:lnTo>
                  <a:lnTo>
                    <a:pt x="22257" y="5007"/>
                  </a:lnTo>
                  <a:cubicBezTo>
                    <a:pt x="22203" y="4988"/>
                    <a:pt x="22158" y="4979"/>
                    <a:pt x="22122" y="4979"/>
                  </a:cubicBezTo>
                  <a:cubicBezTo>
                    <a:pt x="22018" y="4979"/>
                    <a:pt x="21992" y="5058"/>
                    <a:pt x="22050" y="5215"/>
                  </a:cubicBezTo>
                  <a:cubicBezTo>
                    <a:pt x="22052" y="5214"/>
                    <a:pt x="22055" y="5214"/>
                    <a:pt x="22057" y="5214"/>
                  </a:cubicBezTo>
                  <a:cubicBezTo>
                    <a:pt x="22123" y="5214"/>
                    <a:pt x="22135" y="5263"/>
                    <a:pt x="22149" y="5314"/>
                  </a:cubicBezTo>
                  <a:lnTo>
                    <a:pt x="22046" y="5326"/>
                  </a:lnTo>
                  <a:cubicBezTo>
                    <a:pt x="22009" y="5308"/>
                    <a:pt x="21977" y="5298"/>
                    <a:pt x="21950" y="5298"/>
                  </a:cubicBezTo>
                  <a:cubicBezTo>
                    <a:pt x="21900" y="5298"/>
                    <a:pt x="21867" y="5332"/>
                    <a:pt x="21857" y="5414"/>
                  </a:cubicBezTo>
                  <a:lnTo>
                    <a:pt x="21946" y="5622"/>
                  </a:lnTo>
                  <a:cubicBezTo>
                    <a:pt x="22011" y="5703"/>
                    <a:pt x="22053" y="5806"/>
                    <a:pt x="22069" y="5910"/>
                  </a:cubicBezTo>
                  <a:cubicBezTo>
                    <a:pt x="22085" y="5929"/>
                    <a:pt x="22108" y="5943"/>
                    <a:pt x="22131" y="5943"/>
                  </a:cubicBezTo>
                  <a:cubicBezTo>
                    <a:pt x="22136" y="5943"/>
                    <a:pt x="22141" y="5942"/>
                    <a:pt x="22146" y="5941"/>
                  </a:cubicBezTo>
                  <a:cubicBezTo>
                    <a:pt x="22161" y="6006"/>
                    <a:pt x="22169" y="6075"/>
                    <a:pt x="22234" y="6118"/>
                  </a:cubicBezTo>
                  <a:cubicBezTo>
                    <a:pt x="22157" y="6194"/>
                    <a:pt x="22026" y="6137"/>
                    <a:pt x="21953" y="6221"/>
                  </a:cubicBezTo>
                  <a:cubicBezTo>
                    <a:pt x="21919" y="6279"/>
                    <a:pt x="21888" y="6367"/>
                    <a:pt x="21938" y="6394"/>
                  </a:cubicBezTo>
                  <a:cubicBezTo>
                    <a:pt x="22107" y="6483"/>
                    <a:pt x="22234" y="6644"/>
                    <a:pt x="22438" y="6652"/>
                  </a:cubicBezTo>
                  <a:cubicBezTo>
                    <a:pt x="22457" y="6702"/>
                    <a:pt x="22507" y="6736"/>
                    <a:pt x="22561" y="6736"/>
                  </a:cubicBezTo>
                  <a:cubicBezTo>
                    <a:pt x="22549" y="6767"/>
                    <a:pt x="22553" y="6798"/>
                    <a:pt x="22564" y="6828"/>
                  </a:cubicBezTo>
                  <a:cubicBezTo>
                    <a:pt x="22591" y="6871"/>
                    <a:pt x="22637" y="6905"/>
                    <a:pt x="22680" y="6932"/>
                  </a:cubicBezTo>
                  <a:lnTo>
                    <a:pt x="23156" y="7251"/>
                  </a:lnTo>
                  <a:cubicBezTo>
                    <a:pt x="23233" y="7351"/>
                    <a:pt x="23341" y="7420"/>
                    <a:pt x="23467" y="7432"/>
                  </a:cubicBezTo>
                  <a:cubicBezTo>
                    <a:pt x="23567" y="7247"/>
                    <a:pt x="23456" y="7170"/>
                    <a:pt x="23302" y="7113"/>
                  </a:cubicBezTo>
                  <a:cubicBezTo>
                    <a:pt x="23068" y="6901"/>
                    <a:pt x="22722" y="6828"/>
                    <a:pt x="22580" y="6510"/>
                  </a:cubicBezTo>
                  <a:cubicBezTo>
                    <a:pt x="22534" y="6387"/>
                    <a:pt x="22491" y="6256"/>
                    <a:pt x="22449" y="6133"/>
                  </a:cubicBezTo>
                  <a:cubicBezTo>
                    <a:pt x="22453" y="6029"/>
                    <a:pt x="22457" y="5925"/>
                    <a:pt x="22465" y="5826"/>
                  </a:cubicBezTo>
                  <a:cubicBezTo>
                    <a:pt x="22491" y="5833"/>
                    <a:pt x="22522" y="5837"/>
                    <a:pt x="22549" y="5845"/>
                  </a:cubicBezTo>
                  <a:cubicBezTo>
                    <a:pt x="22591" y="5933"/>
                    <a:pt x="22664" y="6002"/>
                    <a:pt x="22760" y="6037"/>
                  </a:cubicBezTo>
                  <a:cubicBezTo>
                    <a:pt x="22872" y="6194"/>
                    <a:pt x="22983" y="6356"/>
                    <a:pt x="23099" y="6517"/>
                  </a:cubicBezTo>
                  <a:cubicBezTo>
                    <a:pt x="23129" y="6633"/>
                    <a:pt x="23210" y="6732"/>
                    <a:pt x="23321" y="6790"/>
                  </a:cubicBezTo>
                  <a:cubicBezTo>
                    <a:pt x="23329" y="6809"/>
                    <a:pt x="23333" y="6828"/>
                    <a:pt x="23341" y="6848"/>
                  </a:cubicBezTo>
                  <a:cubicBezTo>
                    <a:pt x="23405" y="6923"/>
                    <a:pt x="23458" y="6956"/>
                    <a:pt x="23503" y="6956"/>
                  </a:cubicBezTo>
                  <a:cubicBezTo>
                    <a:pt x="23547" y="6956"/>
                    <a:pt x="23583" y="6924"/>
                    <a:pt x="23613" y="6871"/>
                  </a:cubicBezTo>
                  <a:cubicBezTo>
                    <a:pt x="23640" y="6986"/>
                    <a:pt x="23717" y="7082"/>
                    <a:pt x="23794" y="7182"/>
                  </a:cubicBezTo>
                  <a:cubicBezTo>
                    <a:pt x="24052" y="7547"/>
                    <a:pt x="24244" y="7943"/>
                    <a:pt x="24447" y="8342"/>
                  </a:cubicBezTo>
                  <a:cubicBezTo>
                    <a:pt x="24459" y="8373"/>
                    <a:pt x="24474" y="8404"/>
                    <a:pt x="24493" y="8431"/>
                  </a:cubicBezTo>
                  <a:cubicBezTo>
                    <a:pt x="24493" y="8434"/>
                    <a:pt x="24498" y="8439"/>
                    <a:pt x="24502" y="8444"/>
                  </a:cubicBezTo>
                  <a:lnTo>
                    <a:pt x="24502" y="8444"/>
                  </a:lnTo>
                  <a:cubicBezTo>
                    <a:pt x="24501" y="8443"/>
                    <a:pt x="24501" y="8443"/>
                    <a:pt x="24500" y="8443"/>
                  </a:cubicBezTo>
                  <a:cubicBezTo>
                    <a:pt x="24497" y="8443"/>
                    <a:pt x="24494" y="8445"/>
                    <a:pt x="24490" y="8446"/>
                  </a:cubicBezTo>
                  <a:cubicBezTo>
                    <a:pt x="24486" y="8446"/>
                    <a:pt x="24482" y="8454"/>
                    <a:pt x="24482" y="8454"/>
                  </a:cubicBezTo>
                  <a:cubicBezTo>
                    <a:pt x="24482" y="8454"/>
                    <a:pt x="24452" y="8442"/>
                    <a:pt x="24445" y="8442"/>
                  </a:cubicBezTo>
                  <a:cubicBezTo>
                    <a:pt x="24444" y="8442"/>
                    <a:pt x="24444" y="8442"/>
                    <a:pt x="24444" y="8442"/>
                  </a:cubicBezTo>
                  <a:cubicBezTo>
                    <a:pt x="24409" y="8439"/>
                    <a:pt x="24374" y="8423"/>
                    <a:pt x="24340" y="8423"/>
                  </a:cubicBezTo>
                  <a:cubicBezTo>
                    <a:pt x="24267" y="8400"/>
                    <a:pt x="24201" y="8362"/>
                    <a:pt x="24140" y="8312"/>
                  </a:cubicBezTo>
                  <a:cubicBezTo>
                    <a:pt x="23379" y="7751"/>
                    <a:pt x="22630" y="7178"/>
                    <a:pt x="21838" y="6663"/>
                  </a:cubicBezTo>
                  <a:cubicBezTo>
                    <a:pt x="21777" y="6640"/>
                    <a:pt x="21715" y="6625"/>
                    <a:pt x="21646" y="6617"/>
                  </a:cubicBezTo>
                  <a:lnTo>
                    <a:pt x="21550" y="6598"/>
                  </a:lnTo>
                  <a:cubicBezTo>
                    <a:pt x="21513" y="6548"/>
                    <a:pt x="21453" y="6515"/>
                    <a:pt x="21390" y="6515"/>
                  </a:cubicBezTo>
                  <a:cubicBezTo>
                    <a:pt x="21381" y="6515"/>
                    <a:pt x="21371" y="6516"/>
                    <a:pt x="21362" y="6517"/>
                  </a:cubicBezTo>
                  <a:lnTo>
                    <a:pt x="21358" y="6510"/>
                  </a:lnTo>
                  <a:cubicBezTo>
                    <a:pt x="21351" y="6455"/>
                    <a:pt x="21320" y="6440"/>
                    <a:pt x="21273" y="6440"/>
                  </a:cubicBezTo>
                  <a:cubicBezTo>
                    <a:pt x="21267" y="6440"/>
                    <a:pt x="21261" y="6440"/>
                    <a:pt x="21254" y="6440"/>
                  </a:cubicBezTo>
                  <a:cubicBezTo>
                    <a:pt x="21242" y="6417"/>
                    <a:pt x="21219" y="6402"/>
                    <a:pt x="21196" y="6402"/>
                  </a:cubicBezTo>
                  <a:cubicBezTo>
                    <a:pt x="21190" y="6402"/>
                    <a:pt x="21183" y="6403"/>
                    <a:pt x="21177" y="6406"/>
                  </a:cubicBezTo>
                  <a:cubicBezTo>
                    <a:pt x="20862" y="6171"/>
                    <a:pt x="20516" y="5995"/>
                    <a:pt x="20232" y="5726"/>
                  </a:cubicBezTo>
                  <a:cubicBezTo>
                    <a:pt x="20195" y="5619"/>
                    <a:pt x="20132" y="5565"/>
                    <a:pt x="20041" y="5565"/>
                  </a:cubicBezTo>
                  <a:cubicBezTo>
                    <a:pt x="20010" y="5565"/>
                    <a:pt x="19977" y="5571"/>
                    <a:pt x="19940" y="5583"/>
                  </a:cubicBezTo>
                  <a:lnTo>
                    <a:pt x="19925" y="5599"/>
                  </a:lnTo>
                  <a:cubicBezTo>
                    <a:pt x="19878" y="5522"/>
                    <a:pt x="19763" y="5480"/>
                    <a:pt x="19805" y="5341"/>
                  </a:cubicBezTo>
                  <a:cubicBezTo>
                    <a:pt x="19819" y="5339"/>
                    <a:pt x="19833" y="5338"/>
                    <a:pt x="19846" y="5338"/>
                  </a:cubicBezTo>
                  <a:cubicBezTo>
                    <a:pt x="20043" y="5338"/>
                    <a:pt x="20180" y="5549"/>
                    <a:pt x="20375" y="5549"/>
                  </a:cubicBezTo>
                  <a:cubicBezTo>
                    <a:pt x="20390" y="5549"/>
                    <a:pt x="20405" y="5548"/>
                    <a:pt x="20420" y="5545"/>
                  </a:cubicBezTo>
                  <a:cubicBezTo>
                    <a:pt x="20424" y="5572"/>
                    <a:pt x="20432" y="5595"/>
                    <a:pt x="20436" y="5614"/>
                  </a:cubicBezTo>
                  <a:lnTo>
                    <a:pt x="20662" y="5583"/>
                  </a:lnTo>
                  <a:cubicBezTo>
                    <a:pt x="21066" y="5630"/>
                    <a:pt x="21342" y="5975"/>
                    <a:pt x="21746" y="6014"/>
                  </a:cubicBezTo>
                  <a:cubicBezTo>
                    <a:pt x="21731" y="5941"/>
                    <a:pt x="21727" y="5864"/>
                    <a:pt x="21661" y="5814"/>
                  </a:cubicBezTo>
                  <a:cubicBezTo>
                    <a:pt x="21661" y="5764"/>
                    <a:pt x="21627" y="5714"/>
                    <a:pt x="21573" y="5706"/>
                  </a:cubicBezTo>
                  <a:cubicBezTo>
                    <a:pt x="21354" y="5557"/>
                    <a:pt x="21104" y="5464"/>
                    <a:pt x="20839" y="5426"/>
                  </a:cubicBezTo>
                  <a:cubicBezTo>
                    <a:pt x="20823" y="5413"/>
                    <a:pt x="20799" y="5406"/>
                    <a:pt x="20779" y="5406"/>
                  </a:cubicBezTo>
                  <a:cubicBezTo>
                    <a:pt x="20774" y="5406"/>
                    <a:pt x="20770" y="5406"/>
                    <a:pt x="20766" y="5407"/>
                  </a:cubicBezTo>
                  <a:cubicBezTo>
                    <a:pt x="20612" y="5303"/>
                    <a:pt x="20416" y="5345"/>
                    <a:pt x="20244" y="5268"/>
                  </a:cubicBezTo>
                  <a:cubicBezTo>
                    <a:pt x="20224" y="5138"/>
                    <a:pt x="20393" y="5057"/>
                    <a:pt x="20343" y="4919"/>
                  </a:cubicBezTo>
                  <a:lnTo>
                    <a:pt x="20343" y="4919"/>
                  </a:lnTo>
                  <a:cubicBezTo>
                    <a:pt x="20377" y="4932"/>
                    <a:pt x="20411" y="4937"/>
                    <a:pt x="20444" y="4937"/>
                  </a:cubicBezTo>
                  <a:cubicBezTo>
                    <a:pt x="20527" y="4937"/>
                    <a:pt x="20612" y="4908"/>
                    <a:pt x="20699" y="4908"/>
                  </a:cubicBezTo>
                  <a:cubicBezTo>
                    <a:pt x="20735" y="4908"/>
                    <a:pt x="20771" y="4913"/>
                    <a:pt x="20808" y="4926"/>
                  </a:cubicBezTo>
                  <a:cubicBezTo>
                    <a:pt x="20832" y="4935"/>
                    <a:pt x="20884" y="4947"/>
                    <a:pt x="20942" y="4947"/>
                  </a:cubicBezTo>
                  <a:cubicBezTo>
                    <a:pt x="21047" y="4947"/>
                    <a:pt x="21172" y="4907"/>
                    <a:pt x="21177" y="4730"/>
                  </a:cubicBezTo>
                  <a:cubicBezTo>
                    <a:pt x="21189" y="4728"/>
                    <a:pt x="21201" y="4726"/>
                    <a:pt x="21211" y="4726"/>
                  </a:cubicBezTo>
                  <a:close/>
                  <a:moveTo>
                    <a:pt x="24509" y="8452"/>
                  </a:moveTo>
                  <a:lnTo>
                    <a:pt x="24509" y="8452"/>
                  </a:lnTo>
                  <a:cubicBezTo>
                    <a:pt x="24511" y="8455"/>
                    <a:pt x="24513" y="8458"/>
                    <a:pt x="24513" y="8462"/>
                  </a:cubicBezTo>
                  <a:cubicBezTo>
                    <a:pt x="24511" y="8458"/>
                    <a:pt x="24510" y="8455"/>
                    <a:pt x="24509" y="8452"/>
                  </a:cubicBezTo>
                  <a:close/>
                  <a:moveTo>
                    <a:pt x="2052" y="9691"/>
                  </a:moveTo>
                  <a:cubicBezTo>
                    <a:pt x="2087" y="9768"/>
                    <a:pt x="2099" y="9856"/>
                    <a:pt x="2083" y="9941"/>
                  </a:cubicBezTo>
                  <a:cubicBezTo>
                    <a:pt x="2068" y="10002"/>
                    <a:pt x="2064" y="10072"/>
                    <a:pt x="2060" y="10133"/>
                  </a:cubicBezTo>
                  <a:cubicBezTo>
                    <a:pt x="2068" y="10149"/>
                    <a:pt x="2072" y="10168"/>
                    <a:pt x="2072" y="10191"/>
                  </a:cubicBezTo>
                  <a:cubicBezTo>
                    <a:pt x="2068" y="10187"/>
                    <a:pt x="2064" y="10187"/>
                    <a:pt x="2060" y="10183"/>
                  </a:cubicBezTo>
                  <a:cubicBezTo>
                    <a:pt x="2031" y="10175"/>
                    <a:pt x="2001" y="10172"/>
                    <a:pt x="1970" y="10172"/>
                  </a:cubicBezTo>
                  <a:cubicBezTo>
                    <a:pt x="1939" y="10172"/>
                    <a:pt x="1908" y="10175"/>
                    <a:pt x="1880" y="10183"/>
                  </a:cubicBezTo>
                  <a:cubicBezTo>
                    <a:pt x="1848" y="10192"/>
                    <a:pt x="1815" y="10197"/>
                    <a:pt x="1783" y="10197"/>
                  </a:cubicBezTo>
                  <a:cubicBezTo>
                    <a:pt x="1744" y="10197"/>
                    <a:pt x="1706" y="10190"/>
                    <a:pt x="1668" y="10175"/>
                  </a:cubicBezTo>
                  <a:cubicBezTo>
                    <a:pt x="1641" y="10156"/>
                    <a:pt x="1618" y="10137"/>
                    <a:pt x="1591" y="10114"/>
                  </a:cubicBezTo>
                  <a:cubicBezTo>
                    <a:pt x="1780" y="10018"/>
                    <a:pt x="1880" y="9810"/>
                    <a:pt x="2052" y="9691"/>
                  </a:cubicBezTo>
                  <a:close/>
                  <a:moveTo>
                    <a:pt x="7632" y="10640"/>
                  </a:moveTo>
                  <a:cubicBezTo>
                    <a:pt x="7632" y="10663"/>
                    <a:pt x="7624" y="10675"/>
                    <a:pt x="7617" y="10690"/>
                  </a:cubicBezTo>
                  <a:lnTo>
                    <a:pt x="7582" y="10690"/>
                  </a:lnTo>
                  <a:lnTo>
                    <a:pt x="7632" y="10640"/>
                  </a:lnTo>
                  <a:close/>
                  <a:moveTo>
                    <a:pt x="12785" y="300"/>
                  </a:moveTo>
                  <a:cubicBezTo>
                    <a:pt x="12789" y="331"/>
                    <a:pt x="12800" y="358"/>
                    <a:pt x="12812" y="388"/>
                  </a:cubicBezTo>
                  <a:cubicBezTo>
                    <a:pt x="13146" y="492"/>
                    <a:pt x="13496" y="480"/>
                    <a:pt x="13838" y="507"/>
                  </a:cubicBezTo>
                  <a:cubicBezTo>
                    <a:pt x="13888" y="504"/>
                    <a:pt x="13934" y="473"/>
                    <a:pt x="13961" y="431"/>
                  </a:cubicBezTo>
                  <a:lnTo>
                    <a:pt x="13961" y="450"/>
                  </a:lnTo>
                  <a:lnTo>
                    <a:pt x="13972" y="446"/>
                  </a:lnTo>
                  <a:cubicBezTo>
                    <a:pt x="14007" y="504"/>
                    <a:pt x="14057" y="513"/>
                    <a:pt x="14111" y="513"/>
                  </a:cubicBezTo>
                  <a:cubicBezTo>
                    <a:pt x="14135" y="513"/>
                    <a:pt x="14160" y="511"/>
                    <a:pt x="14184" y="511"/>
                  </a:cubicBezTo>
                  <a:cubicBezTo>
                    <a:pt x="14483" y="588"/>
                    <a:pt x="14687" y="846"/>
                    <a:pt x="14971" y="949"/>
                  </a:cubicBezTo>
                  <a:lnTo>
                    <a:pt x="14979" y="953"/>
                  </a:lnTo>
                  <a:lnTo>
                    <a:pt x="15702" y="1549"/>
                  </a:lnTo>
                  <a:cubicBezTo>
                    <a:pt x="15714" y="1561"/>
                    <a:pt x="15727" y="1568"/>
                    <a:pt x="15742" y="1568"/>
                  </a:cubicBezTo>
                  <a:cubicBezTo>
                    <a:pt x="15750" y="1568"/>
                    <a:pt x="15758" y="1566"/>
                    <a:pt x="15767" y="1560"/>
                  </a:cubicBezTo>
                  <a:cubicBezTo>
                    <a:pt x="15767" y="1564"/>
                    <a:pt x="15771" y="1568"/>
                    <a:pt x="15771" y="1576"/>
                  </a:cubicBezTo>
                  <a:cubicBezTo>
                    <a:pt x="15790" y="1614"/>
                    <a:pt x="15817" y="1645"/>
                    <a:pt x="15844" y="1676"/>
                  </a:cubicBezTo>
                  <a:cubicBezTo>
                    <a:pt x="15901" y="1729"/>
                    <a:pt x="15963" y="1775"/>
                    <a:pt x="16032" y="1814"/>
                  </a:cubicBezTo>
                  <a:lnTo>
                    <a:pt x="16036" y="1818"/>
                  </a:lnTo>
                  <a:cubicBezTo>
                    <a:pt x="16017" y="1829"/>
                    <a:pt x="15997" y="1845"/>
                    <a:pt x="15990" y="1864"/>
                  </a:cubicBezTo>
                  <a:lnTo>
                    <a:pt x="15594" y="1737"/>
                  </a:lnTo>
                  <a:cubicBezTo>
                    <a:pt x="15585" y="1741"/>
                    <a:pt x="15575" y="1742"/>
                    <a:pt x="15565" y="1742"/>
                  </a:cubicBezTo>
                  <a:cubicBezTo>
                    <a:pt x="15544" y="1742"/>
                    <a:pt x="15520" y="1735"/>
                    <a:pt x="15502" y="1722"/>
                  </a:cubicBezTo>
                  <a:cubicBezTo>
                    <a:pt x="15463" y="1710"/>
                    <a:pt x="15433" y="1679"/>
                    <a:pt x="15406" y="1645"/>
                  </a:cubicBezTo>
                  <a:lnTo>
                    <a:pt x="15386" y="1652"/>
                  </a:lnTo>
                  <a:cubicBezTo>
                    <a:pt x="15002" y="1449"/>
                    <a:pt x="14579" y="1376"/>
                    <a:pt x="14176" y="1253"/>
                  </a:cubicBezTo>
                  <a:cubicBezTo>
                    <a:pt x="14155" y="1246"/>
                    <a:pt x="14134" y="1243"/>
                    <a:pt x="14114" y="1243"/>
                  </a:cubicBezTo>
                  <a:cubicBezTo>
                    <a:pt x="14036" y="1243"/>
                    <a:pt x="13966" y="1289"/>
                    <a:pt x="13895" y="1326"/>
                  </a:cubicBezTo>
                  <a:cubicBezTo>
                    <a:pt x="13441" y="1177"/>
                    <a:pt x="12983" y="1142"/>
                    <a:pt x="12520" y="1142"/>
                  </a:cubicBezTo>
                  <a:cubicBezTo>
                    <a:pt x="12266" y="1142"/>
                    <a:pt x="12011" y="1152"/>
                    <a:pt x="11755" y="1161"/>
                  </a:cubicBezTo>
                  <a:lnTo>
                    <a:pt x="11648" y="1141"/>
                  </a:lnTo>
                  <a:lnTo>
                    <a:pt x="11648" y="1141"/>
                  </a:lnTo>
                  <a:cubicBezTo>
                    <a:pt x="11651" y="1211"/>
                    <a:pt x="11655" y="1272"/>
                    <a:pt x="11667" y="1337"/>
                  </a:cubicBezTo>
                  <a:lnTo>
                    <a:pt x="11966" y="1337"/>
                  </a:lnTo>
                  <a:lnTo>
                    <a:pt x="11940" y="1314"/>
                  </a:lnTo>
                  <a:lnTo>
                    <a:pt x="11940" y="1314"/>
                  </a:lnTo>
                  <a:cubicBezTo>
                    <a:pt x="11947" y="1318"/>
                    <a:pt x="11959" y="1330"/>
                    <a:pt x="11966" y="1337"/>
                  </a:cubicBezTo>
                  <a:lnTo>
                    <a:pt x="12170" y="1334"/>
                  </a:lnTo>
                  <a:lnTo>
                    <a:pt x="12474" y="1334"/>
                  </a:lnTo>
                  <a:lnTo>
                    <a:pt x="12577" y="1337"/>
                  </a:lnTo>
                  <a:cubicBezTo>
                    <a:pt x="12630" y="1356"/>
                    <a:pt x="12687" y="1365"/>
                    <a:pt x="12743" y="1365"/>
                  </a:cubicBezTo>
                  <a:cubicBezTo>
                    <a:pt x="12788" y="1365"/>
                    <a:pt x="12834" y="1359"/>
                    <a:pt x="12877" y="1349"/>
                  </a:cubicBezTo>
                  <a:cubicBezTo>
                    <a:pt x="13158" y="1472"/>
                    <a:pt x="13461" y="1445"/>
                    <a:pt x="13761" y="1468"/>
                  </a:cubicBezTo>
                  <a:cubicBezTo>
                    <a:pt x="13817" y="1519"/>
                    <a:pt x="13878" y="1532"/>
                    <a:pt x="13940" y="1532"/>
                  </a:cubicBezTo>
                  <a:cubicBezTo>
                    <a:pt x="14015" y="1532"/>
                    <a:pt x="14092" y="1513"/>
                    <a:pt x="14165" y="1513"/>
                  </a:cubicBezTo>
                  <a:cubicBezTo>
                    <a:pt x="14209" y="1513"/>
                    <a:pt x="14251" y="1520"/>
                    <a:pt x="14291" y="1541"/>
                  </a:cubicBezTo>
                  <a:lnTo>
                    <a:pt x="14303" y="1549"/>
                  </a:lnTo>
                  <a:cubicBezTo>
                    <a:pt x="14460" y="1749"/>
                    <a:pt x="14725" y="1606"/>
                    <a:pt x="14902" y="1737"/>
                  </a:cubicBezTo>
                  <a:cubicBezTo>
                    <a:pt x="15279" y="1910"/>
                    <a:pt x="15663" y="2056"/>
                    <a:pt x="16059" y="2171"/>
                  </a:cubicBezTo>
                  <a:cubicBezTo>
                    <a:pt x="16088" y="2213"/>
                    <a:pt x="16134" y="2242"/>
                    <a:pt x="16182" y="2247"/>
                  </a:cubicBezTo>
                  <a:lnTo>
                    <a:pt x="16182" y="2247"/>
                  </a:lnTo>
                  <a:cubicBezTo>
                    <a:pt x="16176" y="2243"/>
                    <a:pt x="16171" y="2237"/>
                    <a:pt x="16166" y="2233"/>
                  </a:cubicBezTo>
                  <a:lnTo>
                    <a:pt x="16166" y="2233"/>
                  </a:lnTo>
                  <a:lnTo>
                    <a:pt x="16184" y="2248"/>
                  </a:lnTo>
                  <a:lnTo>
                    <a:pt x="16184" y="2248"/>
                  </a:lnTo>
                  <a:cubicBezTo>
                    <a:pt x="16183" y="2248"/>
                    <a:pt x="16183" y="2247"/>
                    <a:pt x="16182" y="2247"/>
                  </a:cubicBezTo>
                  <a:lnTo>
                    <a:pt x="16182" y="2247"/>
                  </a:lnTo>
                  <a:cubicBezTo>
                    <a:pt x="16186" y="2251"/>
                    <a:pt x="16190" y="2254"/>
                    <a:pt x="16193" y="2256"/>
                  </a:cubicBezTo>
                  <a:lnTo>
                    <a:pt x="16184" y="2248"/>
                  </a:lnTo>
                  <a:lnTo>
                    <a:pt x="16184" y="2248"/>
                  </a:lnTo>
                  <a:cubicBezTo>
                    <a:pt x="16189" y="2248"/>
                    <a:pt x="16194" y="2248"/>
                    <a:pt x="16199" y="2248"/>
                  </a:cubicBezTo>
                  <a:cubicBezTo>
                    <a:pt x="16202" y="2248"/>
                    <a:pt x="16205" y="2248"/>
                    <a:pt x="16209" y="2248"/>
                  </a:cubicBezTo>
                  <a:cubicBezTo>
                    <a:pt x="16235" y="2258"/>
                    <a:pt x="16259" y="2268"/>
                    <a:pt x="16287" y="2268"/>
                  </a:cubicBezTo>
                  <a:cubicBezTo>
                    <a:pt x="16292" y="2268"/>
                    <a:pt x="16296" y="2268"/>
                    <a:pt x="16301" y="2267"/>
                  </a:cubicBezTo>
                  <a:cubicBezTo>
                    <a:pt x="16539" y="2467"/>
                    <a:pt x="16862" y="2517"/>
                    <a:pt x="17112" y="2694"/>
                  </a:cubicBezTo>
                  <a:cubicBezTo>
                    <a:pt x="17142" y="2698"/>
                    <a:pt x="17169" y="2702"/>
                    <a:pt x="17200" y="2702"/>
                  </a:cubicBezTo>
                  <a:cubicBezTo>
                    <a:pt x="17200" y="2721"/>
                    <a:pt x="17204" y="2748"/>
                    <a:pt x="17212" y="2759"/>
                  </a:cubicBezTo>
                  <a:cubicBezTo>
                    <a:pt x="17290" y="2812"/>
                    <a:pt x="17366" y="2868"/>
                    <a:pt x="17462" y="2868"/>
                  </a:cubicBezTo>
                  <a:cubicBezTo>
                    <a:pt x="17484" y="2868"/>
                    <a:pt x="17507" y="2865"/>
                    <a:pt x="17531" y="2859"/>
                  </a:cubicBezTo>
                  <a:cubicBezTo>
                    <a:pt x="17646" y="2936"/>
                    <a:pt x="17650" y="3136"/>
                    <a:pt x="17826" y="3143"/>
                  </a:cubicBezTo>
                  <a:cubicBezTo>
                    <a:pt x="17800" y="2721"/>
                    <a:pt x="17800" y="2721"/>
                    <a:pt x="17442" y="2648"/>
                  </a:cubicBezTo>
                  <a:lnTo>
                    <a:pt x="17212" y="2471"/>
                  </a:lnTo>
                  <a:lnTo>
                    <a:pt x="17208" y="2467"/>
                  </a:lnTo>
                  <a:cubicBezTo>
                    <a:pt x="17135" y="2402"/>
                    <a:pt x="17073" y="2317"/>
                    <a:pt x="16989" y="2271"/>
                  </a:cubicBezTo>
                  <a:lnTo>
                    <a:pt x="16424" y="2152"/>
                  </a:lnTo>
                  <a:lnTo>
                    <a:pt x="16424" y="2144"/>
                  </a:lnTo>
                  <a:lnTo>
                    <a:pt x="16478" y="2037"/>
                  </a:lnTo>
                  <a:cubicBezTo>
                    <a:pt x="16501" y="2044"/>
                    <a:pt x="16532" y="2056"/>
                    <a:pt x="16555" y="2064"/>
                  </a:cubicBezTo>
                  <a:cubicBezTo>
                    <a:pt x="16626" y="2078"/>
                    <a:pt x="16699" y="2112"/>
                    <a:pt x="16772" y="2112"/>
                  </a:cubicBezTo>
                  <a:cubicBezTo>
                    <a:pt x="16812" y="2112"/>
                    <a:pt x="16853" y="2102"/>
                    <a:pt x="16893" y="2071"/>
                  </a:cubicBezTo>
                  <a:cubicBezTo>
                    <a:pt x="16900" y="2198"/>
                    <a:pt x="16996" y="2244"/>
                    <a:pt x="17089" y="2306"/>
                  </a:cubicBezTo>
                  <a:cubicBezTo>
                    <a:pt x="17166" y="2348"/>
                    <a:pt x="17242" y="2386"/>
                    <a:pt x="17315" y="2429"/>
                  </a:cubicBezTo>
                  <a:cubicBezTo>
                    <a:pt x="17354" y="2448"/>
                    <a:pt x="17392" y="2471"/>
                    <a:pt x="17431" y="2490"/>
                  </a:cubicBezTo>
                  <a:cubicBezTo>
                    <a:pt x="17673" y="2613"/>
                    <a:pt x="17919" y="2728"/>
                    <a:pt x="18149" y="2859"/>
                  </a:cubicBezTo>
                  <a:cubicBezTo>
                    <a:pt x="18576" y="3097"/>
                    <a:pt x="19045" y="3239"/>
                    <a:pt x="19452" y="3524"/>
                  </a:cubicBezTo>
                  <a:cubicBezTo>
                    <a:pt x="19554" y="3596"/>
                    <a:pt x="19674" y="3656"/>
                    <a:pt x="19802" y="3656"/>
                  </a:cubicBezTo>
                  <a:cubicBezTo>
                    <a:pt x="19872" y="3656"/>
                    <a:pt x="19944" y="3638"/>
                    <a:pt x="20017" y="3593"/>
                  </a:cubicBezTo>
                  <a:cubicBezTo>
                    <a:pt x="20028" y="3585"/>
                    <a:pt x="20036" y="3581"/>
                    <a:pt x="20044" y="3578"/>
                  </a:cubicBezTo>
                  <a:lnTo>
                    <a:pt x="20044" y="3578"/>
                  </a:lnTo>
                  <a:cubicBezTo>
                    <a:pt x="20036" y="3593"/>
                    <a:pt x="20028" y="3605"/>
                    <a:pt x="20013" y="3616"/>
                  </a:cubicBezTo>
                  <a:cubicBezTo>
                    <a:pt x="20024" y="3658"/>
                    <a:pt x="20044" y="3697"/>
                    <a:pt x="20074" y="3727"/>
                  </a:cubicBezTo>
                  <a:cubicBezTo>
                    <a:pt x="20003" y="3772"/>
                    <a:pt x="19925" y="3781"/>
                    <a:pt x="19845" y="3781"/>
                  </a:cubicBezTo>
                  <a:cubicBezTo>
                    <a:pt x="19795" y="3781"/>
                    <a:pt x="19743" y="3777"/>
                    <a:pt x="19693" y="3777"/>
                  </a:cubicBezTo>
                  <a:cubicBezTo>
                    <a:pt x="19645" y="3777"/>
                    <a:pt x="19598" y="3780"/>
                    <a:pt x="19552" y="3793"/>
                  </a:cubicBezTo>
                  <a:cubicBezTo>
                    <a:pt x="19540" y="3792"/>
                    <a:pt x="19528" y="3792"/>
                    <a:pt x="19517" y="3792"/>
                  </a:cubicBezTo>
                  <a:cubicBezTo>
                    <a:pt x="19254" y="3792"/>
                    <a:pt x="19013" y="3874"/>
                    <a:pt x="18737" y="3962"/>
                  </a:cubicBezTo>
                  <a:cubicBezTo>
                    <a:pt x="18844" y="4071"/>
                    <a:pt x="18951" y="4082"/>
                    <a:pt x="19052" y="4082"/>
                  </a:cubicBezTo>
                  <a:cubicBezTo>
                    <a:pt x="19077" y="4082"/>
                    <a:pt x="19101" y="4081"/>
                    <a:pt x="19126" y="4081"/>
                  </a:cubicBezTo>
                  <a:cubicBezTo>
                    <a:pt x="19165" y="4081"/>
                    <a:pt x="19204" y="4083"/>
                    <a:pt x="19241" y="4093"/>
                  </a:cubicBezTo>
                  <a:lnTo>
                    <a:pt x="19648" y="4046"/>
                  </a:lnTo>
                  <a:cubicBezTo>
                    <a:pt x="19723" y="4028"/>
                    <a:pt x="19776" y="3956"/>
                    <a:pt x="19859" y="3956"/>
                  </a:cubicBezTo>
                  <a:cubicBezTo>
                    <a:pt x="19895" y="3956"/>
                    <a:pt x="19936" y="3969"/>
                    <a:pt x="19986" y="4004"/>
                  </a:cubicBezTo>
                  <a:cubicBezTo>
                    <a:pt x="20050" y="4052"/>
                    <a:pt x="20144" y="4103"/>
                    <a:pt x="20233" y="4103"/>
                  </a:cubicBezTo>
                  <a:cubicBezTo>
                    <a:pt x="20308" y="4103"/>
                    <a:pt x="20380" y="4066"/>
                    <a:pt x="20428" y="3958"/>
                  </a:cubicBezTo>
                  <a:lnTo>
                    <a:pt x="20455" y="3977"/>
                  </a:lnTo>
                  <a:cubicBezTo>
                    <a:pt x="20735" y="4158"/>
                    <a:pt x="21158" y="4104"/>
                    <a:pt x="21312" y="4484"/>
                  </a:cubicBezTo>
                  <a:cubicBezTo>
                    <a:pt x="21260" y="4482"/>
                    <a:pt x="21209" y="4479"/>
                    <a:pt x="21158" y="4479"/>
                  </a:cubicBezTo>
                  <a:cubicBezTo>
                    <a:pt x="21051" y="4479"/>
                    <a:pt x="20947" y="4493"/>
                    <a:pt x="20851" y="4561"/>
                  </a:cubicBezTo>
                  <a:cubicBezTo>
                    <a:pt x="20826" y="4558"/>
                    <a:pt x="20800" y="4556"/>
                    <a:pt x="20775" y="4556"/>
                  </a:cubicBezTo>
                  <a:cubicBezTo>
                    <a:pt x="20689" y="4556"/>
                    <a:pt x="20604" y="4576"/>
                    <a:pt x="20524" y="4615"/>
                  </a:cubicBezTo>
                  <a:cubicBezTo>
                    <a:pt x="20513" y="4608"/>
                    <a:pt x="20500" y="4605"/>
                    <a:pt x="20488" y="4605"/>
                  </a:cubicBezTo>
                  <a:cubicBezTo>
                    <a:pt x="20468" y="4605"/>
                    <a:pt x="20448" y="4615"/>
                    <a:pt x="20436" y="4634"/>
                  </a:cubicBezTo>
                  <a:cubicBezTo>
                    <a:pt x="20432" y="4638"/>
                    <a:pt x="20432" y="4642"/>
                    <a:pt x="20428" y="4654"/>
                  </a:cubicBezTo>
                  <a:cubicBezTo>
                    <a:pt x="20040" y="4711"/>
                    <a:pt x="19686" y="4850"/>
                    <a:pt x="19340" y="5007"/>
                  </a:cubicBezTo>
                  <a:cubicBezTo>
                    <a:pt x="19210" y="5026"/>
                    <a:pt x="19087" y="5065"/>
                    <a:pt x="18968" y="5122"/>
                  </a:cubicBezTo>
                  <a:cubicBezTo>
                    <a:pt x="18933" y="5111"/>
                    <a:pt x="18895" y="5095"/>
                    <a:pt x="18856" y="5092"/>
                  </a:cubicBezTo>
                  <a:cubicBezTo>
                    <a:pt x="18817" y="5088"/>
                    <a:pt x="18780" y="5086"/>
                    <a:pt x="18743" y="5086"/>
                  </a:cubicBezTo>
                  <a:cubicBezTo>
                    <a:pt x="18451" y="5086"/>
                    <a:pt x="18221" y="5199"/>
                    <a:pt x="18092" y="5503"/>
                  </a:cubicBezTo>
                  <a:lnTo>
                    <a:pt x="18092" y="5514"/>
                  </a:lnTo>
                  <a:cubicBezTo>
                    <a:pt x="17584" y="5557"/>
                    <a:pt x="17231" y="5864"/>
                    <a:pt x="16893" y="6198"/>
                  </a:cubicBezTo>
                  <a:cubicBezTo>
                    <a:pt x="16881" y="6237"/>
                    <a:pt x="16881" y="6275"/>
                    <a:pt x="16893" y="6314"/>
                  </a:cubicBezTo>
                  <a:lnTo>
                    <a:pt x="16605" y="6536"/>
                  </a:lnTo>
                  <a:cubicBezTo>
                    <a:pt x="16570" y="6560"/>
                    <a:pt x="16532" y="6590"/>
                    <a:pt x="16497" y="6613"/>
                  </a:cubicBezTo>
                  <a:cubicBezTo>
                    <a:pt x="16494" y="6613"/>
                    <a:pt x="16492" y="6613"/>
                    <a:pt x="16489" y="6613"/>
                  </a:cubicBezTo>
                  <a:cubicBezTo>
                    <a:pt x="16434" y="6613"/>
                    <a:pt x="16385" y="6651"/>
                    <a:pt x="16366" y="6706"/>
                  </a:cubicBezTo>
                  <a:cubicBezTo>
                    <a:pt x="16362" y="6704"/>
                    <a:pt x="16357" y="6704"/>
                    <a:pt x="16352" y="6704"/>
                  </a:cubicBezTo>
                  <a:cubicBezTo>
                    <a:pt x="16329" y="6704"/>
                    <a:pt x="16307" y="6717"/>
                    <a:pt x="16301" y="6736"/>
                  </a:cubicBezTo>
                  <a:cubicBezTo>
                    <a:pt x="16298" y="6736"/>
                    <a:pt x="16296" y="6736"/>
                    <a:pt x="16293" y="6736"/>
                  </a:cubicBezTo>
                  <a:cubicBezTo>
                    <a:pt x="16247" y="6736"/>
                    <a:pt x="16208" y="6769"/>
                    <a:pt x="16201" y="6813"/>
                  </a:cubicBezTo>
                  <a:lnTo>
                    <a:pt x="16193" y="6821"/>
                  </a:lnTo>
                  <a:cubicBezTo>
                    <a:pt x="16147" y="6821"/>
                    <a:pt x="16105" y="6859"/>
                    <a:pt x="16097" y="6905"/>
                  </a:cubicBezTo>
                  <a:cubicBezTo>
                    <a:pt x="16093" y="6901"/>
                    <a:pt x="16086" y="6901"/>
                    <a:pt x="16078" y="6898"/>
                  </a:cubicBezTo>
                  <a:cubicBezTo>
                    <a:pt x="15667" y="7071"/>
                    <a:pt x="15271" y="7263"/>
                    <a:pt x="15056" y="7685"/>
                  </a:cubicBezTo>
                  <a:cubicBezTo>
                    <a:pt x="15060" y="7693"/>
                    <a:pt x="15060" y="7708"/>
                    <a:pt x="15067" y="7716"/>
                  </a:cubicBezTo>
                  <a:cubicBezTo>
                    <a:pt x="14733" y="7735"/>
                    <a:pt x="14472" y="7847"/>
                    <a:pt x="14383" y="8204"/>
                  </a:cubicBezTo>
                  <a:cubicBezTo>
                    <a:pt x="14364" y="8196"/>
                    <a:pt x="14349" y="8193"/>
                    <a:pt x="14330" y="8193"/>
                  </a:cubicBezTo>
                  <a:cubicBezTo>
                    <a:pt x="13907" y="8396"/>
                    <a:pt x="13634" y="8754"/>
                    <a:pt x="13357" y="9111"/>
                  </a:cubicBezTo>
                  <a:cubicBezTo>
                    <a:pt x="13342" y="9149"/>
                    <a:pt x="13342" y="9192"/>
                    <a:pt x="13350" y="9230"/>
                  </a:cubicBezTo>
                  <a:cubicBezTo>
                    <a:pt x="13332" y="9228"/>
                    <a:pt x="13315" y="9226"/>
                    <a:pt x="13299" y="9226"/>
                  </a:cubicBezTo>
                  <a:cubicBezTo>
                    <a:pt x="13135" y="9226"/>
                    <a:pt x="13026" y="9342"/>
                    <a:pt x="12942" y="9461"/>
                  </a:cubicBezTo>
                  <a:cubicBezTo>
                    <a:pt x="12539" y="10002"/>
                    <a:pt x="11974" y="10394"/>
                    <a:pt x="11571" y="10925"/>
                  </a:cubicBezTo>
                  <a:cubicBezTo>
                    <a:pt x="11352" y="11413"/>
                    <a:pt x="10879" y="11297"/>
                    <a:pt x="10487" y="11394"/>
                  </a:cubicBezTo>
                  <a:cubicBezTo>
                    <a:pt x="10429" y="11417"/>
                    <a:pt x="10372" y="11440"/>
                    <a:pt x="10314" y="11455"/>
                  </a:cubicBezTo>
                  <a:cubicBezTo>
                    <a:pt x="10230" y="11444"/>
                    <a:pt x="10149" y="11437"/>
                    <a:pt x="10067" y="11437"/>
                  </a:cubicBezTo>
                  <a:cubicBezTo>
                    <a:pt x="10037" y="11437"/>
                    <a:pt x="10007" y="11438"/>
                    <a:pt x="9976" y="11440"/>
                  </a:cubicBezTo>
                  <a:cubicBezTo>
                    <a:pt x="9926" y="11420"/>
                    <a:pt x="9880" y="11394"/>
                    <a:pt x="9841" y="11359"/>
                  </a:cubicBezTo>
                  <a:cubicBezTo>
                    <a:pt x="9788" y="11323"/>
                    <a:pt x="9735" y="11298"/>
                    <a:pt x="9684" y="11298"/>
                  </a:cubicBezTo>
                  <a:cubicBezTo>
                    <a:pt x="9647" y="11298"/>
                    <a:pt x="9612" y="11311"/>
                    <a:pt x="9580" y="11344"/>
                  </a:cubicBezTo>
                  <a:cubicBezTo>
                    <a:pt x="9561" y="11328"/>
                    <a:pt x="9546" y="11317"/>
                    <a:pt x="9526" y="11301"/>
                  </a:cubicBezTo>
                  <a:cubicBezTo>
                    <a:pt x="8135" y="11075"/>
                    <a:pt x="6721" y="11017"/>
                    <a:pt x="5326" y="10829"/>
                  </a:cubicBezTo>
                  <a:cubicBezTo>
                    <a:pt x="5157" y="10844"/>
                    <a:pt x="4988" y="10863"/>
                    <a:pt x="4911" y="11048"/>
                  </a:cubicBezTo>
                  <a:lnTo>
                    <a:pt x="4908" y="11052"/>
                  </a:lnTo>
                  <a:cubicBezTo>
                    <a:pt x="4811" y="10944"/>
                    <a:pt x="4673" y="10902"/>
                    <a:pt x="4546" y="10848"/>
                  </a:cubicBezTo>
                  <a:cubicBezTo>
                    <a:pt x="4279" y="10744"/>
                    <a:pt x="4003" y="10724"/>
                    <a:pt x="3717" y="10724"/>
                  </a:cubicBezTo>
                  <a:cubicBezTo>
                    <a:pt x="3686" y="10724"/>
                    <a:pt x="3655" y="10725"/>
                    <a:pt x="3624" y="10725"/>
                  </a:cubicBezTo>
                  <a:cubicBezTo>
                    <a:pt x="3693" y="10667"/>
                    <a:pt x="3797" y="10694"/>
                    <a:pt x="3870" y="10648"/>
                  </a:cubicBezTo>
                  <a:cubicBezTo>
                    <a:pt x="3997" y="10648"/>
                    <a:pt x="4123" y="10679"/>
                    <a:pt x="4251" y="10679"/>
                  </a:cubicBezTo>
                  <a:cubicBezTo>
                    <a:pt x="4298" y="10679"/>
                    <a:pt x="4345" y="10675"/>
                    <a:pt x="4393" y="10663"/>
                  </a:cubicBezTo>
                  <a:cubicBezTo>
                    <a:pt x="4480" y="10703"/>
                    <a:pt x="4568" y="10717"/>
                    <a:pt x="4657" y="10717"/>
                  </a:cubicBezTo>
                  <a:cubicBezTo>
                    <a:pt x="4769" y="10717"/>
                    <a:pt x="4881" y="10695"/>
                    <a:pt x="4992" y="10671"/>
                  </a:cubicBezTo>
                  <a:cubicBezTo>
                    <a:pt x="5153" y="10763"/>
                    <a:pt x="5338" y="10690"/>
                    <a:pt x="5503" y="10763"/>
                  </a:cubicBezTo>
                  <a:lnTo>
                    <a:pt x="5549" y="10744"/>
                  </a:lnTo>
                  <a:lnTo>
                    <a:pt x="5599" y="10759"/>
                  </a:lnTo>
                  <a:cubicBezTo>
                    <a:pt x="5610" y="10772"/>
                    <a:pt x="5626" y="10779"/>
                    <a:pt x="5642" y="10779"/>
                  </a:cubicBezTo>
                  <a:cubicBezTo>
                    <a:pt x="5656" y="10779"/>
                    <a:pt x="5669" y="10774"/>
                    <a:pt x="5680" y="10763"/>
                  </a:cubicBezTo>
                  <a:cubicBezTo>
                    <a:pt x="5684" y="10759"/>
                    <a:pt x="5691" y="10748"/>
                    <a:pt x="5695" y="10744"/>
                  </a:cubicBezTo>
                  <a:cubicBezTo>
                    <a:pt x="5734" y="10743"/>
                    <a:pt x="5772" y="10742"/>
                    <a:pt x="5810" y="10742"/>
                  </a:cubicBezTo>
                  <a:cubicBezTo>
                    <a:pt x="6003" y="10742"/>
                    <a:pt x="6196" y="10755"/>
                    <a:pt x="6389" y="10755"/>
                  </a:cubicBezTo>
                  <a:cubicBezTo>
                    <a:pt x="6531" y="10755"/>
                    <a:pt x="6672" y="10748"/>
                    <a:pt x="6813" y="10725"/>
                  </a:cubicBezTo>
                  <a:cubicBezTo>
                    <a:pt x="6942" y="10761"/>
                    <a:pt x="7071" y="10773"/>
                    <a:pt x="7201" y="10773"/>
                  </a:cubicBezTo>
                  <a:cubicBezTo>
                    <a:pt x="7346" y="10773"/>
                    <a:pt x="7492" y="10758"/>
                    <a:pt x="7636" y="10748"/>
                  </a:cubicBezTo>
                  <a:cubicBezTo>
                    <a:pt x="7762" y="10812"/>
                    <a:pt x="7892" y="10827"/>
                    <a:pt x="8024" y="10827"/>
                  </a:cubicBezTo>
                  <a:cubicBezTo>
                    <a:pt x="8147" y="10827"/>
                    <a:pt x="8273" y="10814"/>
                    <a:pt x="8397" y="10814"/>
                  </a:cubicBezTo>
                  <a:cubicBezTo>
                    <a:pt x="8444" y="10814"/>
                    <a:pt x="8492" y="10816"/>
                    <a:pt x="8539" y="10821"/>
                  </a:cubicBezTo>
                  <a:cubicBezTo>
                    <a:pt x="8640" y="10858"/>
                    <a:pt x="8750" y="10878"/>
                    <a:pt x="8860" y="10878"/>
                  </a:cubicBezTo>
                  <a:cubicBezTo>
                    <a:pt x="8921" y="10878"/>
                    <a:pt x="8982" y="10872"/>
                    <a:pt x="9042" y="10859"/>
                  </a:cubicBezTo>
                  <a:cubicBezTo>
                    <a:pt x="9163" y="10943"/>
                    <a:pt x="9290" y="10961"/>
                    <a:pt x="9419" y="10961"/>
                  </a:cubicBezTo>
                  <a:cubicBezTo>
                    <a:pt x="9515" y="10961"/>
                    <a:pt x="9612" y="10951"/>
                    <a:pt x="9708" y="10951"/>
                  </a:cubicBezTo>
                  <a:cubicBezTo>
                    <a:pt x="9722" y="10951"/>
                    <a:pt x="9736" y="10951"/>
                    <a:pt x="9749" y="10952"/>
                  </a:cubicBezTo>
                  <a:lnTo>
                    <a:pt x="10752" y="10971"/>
                  </a:lnTo>
                  <a:cubicBezTo>
                    <a:pt x="10834" y="11048"/>
                    <a:pt x="10923" y="11073"/>
                    <a:pt x="11015" y="11073"/>
                  </a:cubicBezTo>
                  <a:cubicBezTo>
                    <a:pt x="11093" y="11073"/>
                    <a:pt x="11173" y="11055"/>
                    <a:pt x="11252" y="11036"/>
                  </a:cubicBezTo>
                  <a:cubicBezTo>
                    <a:pt x="11409" y="11009"/>
                    <a:pt x="11444" y="10840"/>
                    <a:pt x="11563" y="10767"/>
                  </a:cubicBezTo>
                  <a:cubicBezTo>
                    <a:pt x="11559" y="10683"/>
                    <a:pt x="11617" y="10575"/>
                    <a:pt x="11463" y="10491"/>
                  </a:cubicBezTo>
                  <a:cubicBezTo>
                    <a:pt x="11367" y="10644"/>
                    <a:pt x="11290" y="10821"/>
                    <a:pt x="11156" y="10944"/>
                  </a:cubicBezTo>
                  <a:lnTo>
                    <a:pt x="10752" y="10863"/>
                  </a:lnTo>
                  <a:cubicBezTo>
                    <a:pt x="10535" y="10846"/>
                    <a:pt x="10316" y="10820"/>
                    <a:pt x="10098" y="10820"/>
                  </a:cubicBezTo>
                  <a:cubicBezTo>
                    <a:pt x="9980" y="10820"/>
                    <a:pt x="9863" y="10828"/>
                    <a:pt x="9745" y="10848"/>
                  </a:cubicBezTo>
                  <a:cubicBezTo>
                    <a:pt x="9587" y="10767"/>
                    <a:pt x="9422" y="10734"/>
                    <a:pt x="9251" y="10734"/>
                  </a:cubicBezTo>
                  <a:cubicBezTo>
                    <a:pt x="9177" y="10734"/>
                    <a:pt x="9102" y="10740"/>
                    <a:pt x="9027" y="10752"/>
                  </a:cubicBezTo>
                  <a:cubicBezTo>
                    <a:pt x="8979" y="10729"/>
                    <a:pt x="8925" y="10718"/>
                    <a:pt x="8872" y="10718"/>
                  </a:cubicBezTo>
                  <a:cubicBezTo>
                    <a:pt x="8836" y="10718"/>
                    <a:pt x="8800" y="10723"/>
                    <a:pt x="8766" y="10733"/>
                  </a:cubicBezTo>
                  <a:cubicBezTo>
                    <a:pt x="8521" y="10644"/>
                    <a:pt x="8271" y="10634"/>
                    <a:pt x="8021" y="10634"/>
                  </a:cubicBezTo>
                  <a:cubicBezTo>
                    <a:pt x="7945" y="10634"/>
                    <a:pt x="7868" y="10635"/>
                    <a:pt x="7792" y="10635"/>
                  </a:cubicBezTo>
                  <a:cubicBezTo>
                    <a:pt x="7738" y="10635"/>
                    <a:pt x="7685" y="10634"/>
                    <a:pt x="7632" y="10633"/>
                  </a:cubicBezTo>
                  <a:cubicBezTo>
                    <a:pt x="7528" y="10556"/>
                    <a:pt x="7409" y="10571"/>
                    <a:pt x="7294" y="10567"/>
                  </a:cubicBezTo>
                  <a:cubicBezTo>
                    <a:pt x="6958" y="10544"/>
                    <a:pt x="6621" y="10537"/>
                    <a:pt x="6285" y="10537"/>
                  </a:cubicBezTo>
                  <a:cubicBezTo>
                    <a:pt x="5853" y="10537"/>
                    <a:pt x="5421" y="10548"/>
                    <a:pt x="4988" y="10548"/>
                  </a:cubicBezTo>
                  <a:lnTo>
                    <a:pt x="4700" y="10521"/>
                  </a:lnTo>
                  <a:cubicBezTo>
                    <a:pt x="4548" y="10481"/>
                    <a:pt x="4393" y="10461"/>
                    <a:pt x="4237" y="10461"/>
                  </a:cubicBezTo>
                  <a:cubicBezTo>
                    <a:pt x="4081" y="10461"/>
                    <a:pt x="3926" y="10481"/>
                    <a:pt x="3774" y="10521"/>
                  </a:cubicBezTo>
                  <a:lnTo>
                    <a:pt x="3071" y="10567"/>
                  </a:lnTo>
                  <a:cubicBezTo>
                    <a:pt x="3057" y="10560"/>
                    <a:pt x="3041" y="10556"/>
                    <a:pt x="3024" y="10556"/>
                  </a:cubicBezTo>
                  <a:cubicBezTo>
                    <a:pt x="3007" y="10556"/>
                    <a:pt x="2990" y="10560"/>
                    <a:pt x="2975" y="10567"/>
                  </a:cubicBezTo>
                  <a:cubicBezTo>
                    <a:pt x="2813" y="10517"/>
                    <a:pt x="2625" y="10533"/>
                    <a:pt x="2483" y="10417"/>
                  </a:cubicBezTo>
                  <a:lnTo>
                    <a:pt x="2368" y="9637"/>
                  </a:lnTo>
                  <a:cubicBezTo>
                    <a:pt x="2391" y="9614"/>
                    <a:pt x="2394" y="9587"/>
                    <a:pt x="2387" y="9553"/>
                  </a:cubicBezTo>
                  <a:cubicBezTo>
                    <a:pt x="2487" y="9491"/>
                    <a:pt x="2621" y="9476"/>
                    <a:pt x="2663" y="9338"/>
                  </a:cubicBezTo>
                  <a:cubicBezTo>
                    <a:pt x="2886" y="9134"/>
                    <a:pt x="3028" y="8880"/>
                    <a:pt x="3194" y="8635"/>
                  </a:cubicBezTo>
                  <a:cubicBezTo>
                    <a:pt x="3217" y="8596"/>
                    <a:pt x="3221" y="8554"/>
                    <a:pt x="3213" y="8515"/>
                  </a:cubicBezTo>
                  <a:cubicBezTo>
                    <a:pt x="3201" y="8500"/>
                    <a:pt x="3194" y="8485"/>
                    <a:pt x="3178" y="8477"/>
                  </a:cubicBezTo>
                  <a:cubicBezTo>
                    <a:pt x="3186" y="8408"/>
                    <a:pt x="3144" y="8342"/>
                    <a:pt x="3071" y="8331"/>
                  </a:cubicBezTo>
                  <a:cubicBezTo>
                    <a:pt x="3063" y="8362"/>
                    <a:pt x="3059" y="8385"/>
                    <a:pt x="3052" y="8415"/>
                  </a:cubicBezTo>
                  <a:cubicBezTo>
                    <a:pt x="2798" y="8669"/>
                    <a:pt x="2763" y="9107"/>
                    <a:pt x="2356" y="9230"/>
                  </a:cubicBezTo>
                  <a:cubicBezTo>
                    <a:pt x="2252" y="9253"/>
                    <a:pt x="2129" y="9230"/>
                    <a:pt x="2064" y="9345"/>
                  </a:cubicBezTo>
                  <a:cubicBezTo>
                    <a:pt x="1753" y="9434"/>
                    <a:pt x="1495" y="9657"/>
                    <a:pt x="1372" y="9960"/>
                  </a:cubicBezTo>
                  <a:cubicBezTo>
                    <a:pt x="1246" y="10125"/>
                    <a:pt x="1050" y="10283"/>
                    <a:pt x="1361" y="10456"/>
                  </a:cubicBezTo>
                  <a:cubicBezTo>
                    <a:pt x="1390" y="10458"/>
                    <a:pt x="1420" y="10460"/>
                    <a:pt x="1449" y="10460"/>
                  </a:cubicBezTo>
                  <a:cubicBezTo>
                    <a:pt x="1686" y="10460"/>
                    <a:pt x="1916" y="10385"/>
                    <a:pt x="2149" y="10368"/>
                  </a:cubicBezTo>
                  <a:lnTo>
                    <a:pt x="2260" y="10567"/>
                  </a:lnTo>
                  <a:lnTo>
                    <a:pt x="2260" y="10652"/>
                  </a:lnTo>
                  <a:cubicBezTo>
                    <a:pt x="1791" y="10590"/>
                    <a:pt x="1311" y="10606"/>
                    <a:pt x="854" y="10444"/>
                  </a:cubicBezTo>
                  <a:cubicBezTo>
                    <a:pt x="1295" y="9649"/>
                    <a:pt x="1945" y="9011"/>
                    <a:pt x="2525" y="8319"/>
                  </a:cubicBezTo>
                  <a:cubicBezTo>
                    <a:pt x="2564" y="8273"/>
                    <a:pt x="2598" y="8227"/>
                    <a:pt x="2637" y="8177"/>
                  </a:cubicBezTo>
                  <a:cubicBezTo>
                    <a:pt x="2836" y="8097"/>
                    <a:pt x="2944" y="7897"/>
                    <a:pt x="3071" y="7728"/>
                  </a:cubicBezTo>
                  <a:lnTo>
                    <a:pt x="3071" y="7716"/>
                  </a:lnTo>
                  <a:cubicBezTo>
                    <a:pt x="3078" y="7724"/>
                    <a:pt x="3078" y="7724"/>
                    <a:pt x="3078" y="7728"/>
                  </a:cubicBezTo>
                  <a:cubicBezTo>
                    <a:pt x="3081" y="7728"/>
                    <a:pt x="3083" y="7728"/>
                    <a:pt x="3086" y="7728"/>
                  </a:cubicBezTo>
                  <a:cubicBezTo>
                    <a:pt x="3140" y="7728"/>
                    <a:pt x="3186" y="7687"/>
                    <a:pt x="3194" y="7632"/>
                  </a:cubicBezTo>
                  <a:cubicBezTo>
                    <a:pt x="3290" y="7532"/>
                    <a:pt x="3386" y="7428"/>
                    <a:pt x="3474" y="7328"/>
                  </a:cubicBezTo>
                  <a:lnTo>
                    <a:pt x="3578" y="7324"/>
                  </a:lnTo>
                  <a:cubicBezTo>
                    <a:pt x="3578" y="7243"/>
                    <a:pt x="3551" y="7163"/>
                    <a:pt x="3509" y="7097"/>
                  </a:cubicBezTo>
                  <a:cubicBezTo>
                    <a:pt x="3559" y="7040"/>
                    <a:pt x="3616" y="6986"/>
                    <a:pt x="3666" y="6928"/>
                  </a:cubicBezTo>
                  <a:cubicBezTo>
                    <a:pt x="3674" y="6998"/>
                    <a:pt x="3697" y="7063"/>
                    <a:pt x="3736" y="7117"/>
                  </a:cubicBezTo>
                  <a:cubicBezTo>
                    <a:pt x="3743" y="7128"/>
                    <a:pt x="3759" y="7136"/>
                    <a:pt x="3770" y="7147"/>
                  </a:cubicBezTo>
                  <a:cubicBezTo>
                    <a:pt x="3774" y="7247"/>
                    <a:pt x="3878" y="7378"/>
                    <a:pt x="3686" y="7428"/>
                  </a:cubicBezTo>
                  <a:cubicBezTo>
                    <a:pt x="3590" y="7666"/>
                    <a:pt x="3390" y="7820"/>
                    <a:pt x="3259" y="8024"/>
                  </a:cubicBezTo>
                  <a:cubicBezTo>
                    <a:pt x="3224" y="8173"/>
                    <a:pt x="3086" y="8350"/>
                    <a:pt x="3359" y="8419"/>
                  </a:cubicBezTo>
                  <a:cubicBezTo>
                    <a:pt x="3470" y="8177"/>
                    <a:pt x="3609" y="7954"/>
                    <a:pt x="3778" y="7751"/>
                  </a:cubicBezTo>
                  <a:cubicBezTo>
                    <a:pt x="3924" y="7574"/>
                    <a:pt x="4070" y="7386"/>
                    <a:pt x="4089" y="7140"/>
                  </a:cubicBezTo>
                  <a:lnTo>
                    <a:pt x="4174" y="7036"/>
                  </a:lnTo>
                  <a:cubicBezTo>
                    <a:pt x="4274" y="6998"/>
                    <a:pt x="4297" y="6921"/>
                    <a:pt x="4277" y="6825"/>
                  </a:cubicBezTo>
                  <a:cubicBezTo>
                    <a:pt x="4412" y="6813"/>
                    <a:pt x="4466" y="6732"/>
                    <a:pt x="4454" y="6602"/>
                  </a:cubicBezTo>
                  <a:lnTo>
                    <a:pt x="4865" y="6302"/>
                  </a:lnTo>
                  <a:cubicBezTo>
                    <a:pt x="4934" y="6198"/>
                    <a:pt x="4888" y="6102"/>
                    <a:pt x="4858" y="6006"/>
                  </a:cubicBezTo>
                  <a:cubicBezTo>
                    <a:pt x="4846" y="5918"/>
                    <a:pt x="4946" y="5791"/>
                    <a:pt x="4781" y="5745"/>
                  </a:cubicBezTo>
                  <a:cubicBezTo>
                    <a:pt x="4769" y="5845"/>
                    <a:pt x="4704" y="5891"/>
                    <a:pt x="4608" y="5918"/>
                  </a:cubicBezTo>
                  <a:lnTo>
                    <a:pt x="4462" y="6214"/>
                  </a:lnTo>
                  <a:cubicBezTo>
                    <a:pt x="4443" y="6252"/>
                    <a:pt x="4416" y="6291"/>
                    <a:pt x="4393" y="6329"/>
                  </a:cubicBezTo>
                  <a:cubicBezTo>
                    <a:pt x="4389" y="6321"/>
                    <a:pt x="4377" y="6310"/>
                    <a:pt x="4366" y="6306"/>
                  </a:cubicBezTo>
                  <a:cubicBezTo>
                    <a:pt x="4335" y="6314"/>
                    <a:pt x="4308" y="6325"/>
                    <a:pt x="4277" y="6329"/>
                  </a:cubicBezTo>
                  <a:lnTo>
                    <a:pt x="4078" y="6571"/>
                  </a:lnTo>
                  <a:cubicBezTo>
                    <a:pt x="4062" y="6571"/>
                    <a:pt x="4047" y="6571"/>
                    <a:pt x="4031" y="6563"/>
                  </a:cubicBezTo>
                  <a:cubicBezTo>
                    <a:pt x="4020" y="6571"/>
                    <a:pt x="4001" y="6575"/>
                    <a:pt x="3985" y="6583"/>
                  </a:cubicBezTo>
                  <a:cubicBezTo>
                    <a:pt x="4066" y="6486"/>
                    <a:pt x="4143" y="6387"/>
                    <a:pt x="4216" y="6283"/>
                  </a:cubicBezTo>
                  <a:cubicBezTo>
                    <a:pt x="4312" y="6168"/>
                    <a:pt x="4412" y="6056"/>
                    <a:pt x="4523" y="5956"/>
                  </a:cubicBezTo>
                  <a:cubicBezTo>
                    <a:pt x="4627" y="5837"/>
                    <a:pt x="4750" y="5737"/>
                    <a:pt x="4846" y="5614"/>
                  </a:cubicBezTo>
                  <a:cubicBezTo>
                    <a:pt x="4884" y="5560"/>
                    <a:pt x="4908" y="5499"/>
                    <a:pt x="4911" y="5430"/>
                  </a:cubicBezTo>
                  <a:cubicBezTo>
                    <a:pt x="4923" y="5436"/>
                    <a:pt x="4936" y="5438"/>
                    <a:pt x="4950" y="5438"/>
                  </a:cubicBezTo>
                  <a:cubicBezTo>
                    <a:pt x="4963" y="5438"/>
                    <a:pt x="4977" y="5436"/>
                    <a:pt x="4988" y="5430"/>
                  </a:cubicBezTo>
                  <a:cubicBezTo>
                    <a:pt x="5007" y="5422"/>
                    <a:pt x="5023" y="5407"/>
                    <a:pt x="5042" y="5399"/>
                  </a:cubicBezTo>
                  <a:lnTo>
                    <a:pt x="5104" y="5407"/>
                  </a:lnTo>
                  <a:cubicBezTo>
                    <a:pt x="5023" y="5599"/>
                    <a:pt x="4934" y="5791"/>
                    <a:pt x="4969" y="6006"/>
                  </a:cubicBezTo>
                  <a:cubicBezTo>
                    <a:pt x="5104" y="5895"/>
                    <a:pt x="5069" y="5668"/>
                    <a:pt x="5257" y="5595"/>
                  </a:cubicBezTo>
                  <a:cubicBezTo>
                    <a:pt x="5288" y="5583"/>
                    <a:pt x="5307" y="5557"/>
                    <a:pt x="5299" y="5522"/>
                  </a:cubicBezTo>
                  <a:lnTo>
                    <a:pt x="5299" y="5522"/>
                  </a:lnTo>
                  <a:cubicBezTo>
                    <a:pt x="5315" y="5526"/>
                    <a:pt x="5326" y="5530"/>
                    <a:pt x="5338" y="5537"/>
                  </a:cubicBezTo>
                  <a:cubicBezTo>
                    <a:pt x="5357" y="5540"/>
                    <a:pt x="5376" y="5543"/>
                    <a:pt x="5394" y="5543"/>
                  </a:cubicBezTo>
                  <a:cubicBezTo>
                    <a:pt x="5401" y="5543"/>
                    <a:pt x="5408" y="5542"/>
                    <a:pt x="5415" y="5541"/>
                  </a:cubicBezTo>
                  <a:lnTo>
                    <a:pt x="5415" y="5541"/>
                  </a:lnTo>
                  <a:cubicBezTo>
                    <a:pt x="5369" y="5576"/>
                    <a:pt x="5326" y="5614"/>
                    <a:pt x="5365" y="5695"/>
                  </a:cubicBezTo>
                  <a:cubicBezTo>
                    <a:pt x="5376" y="5749"/>
                    <a:pt x="5415" y="5791"/>
                    <a:pt x="5469" y="5799"/>
                  </a:cubicBezTo>
                  <a:cubicBezTo>
                    <a:pt x="5672" y="5626"/>
                    <a:pt x="5922" y="5518"/>
                    <a:pt x="6080" y="5295"/>
                  </a:cubicBezTo>
                  <a:cubicBezTo>
                    <a:pt x="6035" y="5244"/>
                    <a:pt x="5970" y="5217"/>
                    <a:pt x="5907" y="5217"/>
                  </a:cubicBezTo>
                  <a:cubicBezTo>
                    <a:pt x="5899" y="5217"/>
                    <a:pt x="5891" y="5218"/>
                    <a:pt x="5884" y="5218"/>
                  </a:cubicBezTo>
                  <a:cubicBezTo>
                    <a:pt x="5811" y="5234"/>
                    <a:pt x="5749" y="5268"/>
                    <a:pt x="5691" y="5314"/>
                  </a:cubicBezTo>
                  <a:cubicBezTo>
                    <a:pt x="5703" y="5276"/>
                    <a:pt x="5711" y="5238"/>
                    <a:pt x="5703" y="5199"/>
                  </a:cubicBezTo>
                  <a:lnTo>
                    <a:pt x="5703" y="5199"/>
                  </a:lnTo>
                  <a:cubicBezTo>
                    <a:pt x="5712" y="5201"/>
                    <a:pt x="5720" y="5202"/>
                    <a:pt x="5727" y="5202"/>
                  </a:cubicBezTo>
                  <a:cubicBezTo>
                    <a:pt x="5768" y="5202"/>
                    <a:pt x="5788" y="5175"/>
                    <a:pt x="5788" y="5126"/>
                  </a:cubicBezTo>
                  <a:cubicBezTo>
                    <a:pt x="5795" y="5126"/>
                    <a:pt x="5799" y="5134"/>
                    <a:pt x="5811" y="5134"/>
                  </a:cubicBezTo>
                  <a:cubicBezTo>
                    <a:pt x="5895" y="5134"/>
                    <a:pt x="5980" y="5099"/>
                    <a:pt x="6041" y="5042"/>
                  </a:cubicBezTo>
                  <a:cubicBezTo>
                    <a:pt x="6049" y="5022"/>
                    <a:pt x="6064" y="5007"/>
                    <a:pt x="6076" y="4988"/>
                  </a:cubicBezTo>
                  <a:lnTo>
                    <a:pt x="6160" y="4773"/>
                  </a:lnTo>
                  <a:cubicBezTo>
                    <a:pt x="6176" y="4577"/>
                    <a:pt x="6395" y="4581"/>
                    <a:pt x="6479" y="4454"/>
                  </a:cubicBezTo>
                  <a:cubicBezTo>
                    <a:pt x="6488" y="4450"/>
                    <a:pt x="6497" y="4447"/>
                    <a:pt x="6506" y="4443"/>
                  </a:cubicBezTo>
                  <a:lnTo>
                    <a:pt x="6506" y="4443"/>
                  </a:lnTo>
                  <a:cubicBezTo>
                    <a:pt x="6506" y="4444"/>
                    <a:pt x="6506" y="4445"/>
                    <a:pt x="6506" y="4446"/>
                  </a:cubicBezTo>
                  <a:lnTo>
                    <a:pt x="6507" y="4443"/>
                  </a:lnTo>
                  <a:lnTo>
                    <a:pt x="6507" y="4443"/>
                  </a:lnTo>
                  <a:cubicBezTo>
                    <a:pt x="6506" y="4443"/>
                    <a:pt x="6506" y="4443"/>
                    <a:pt x="6506" y="4443"/>
                  </a:cubicBezTo>
                  <a:lnTo>
                    <a:pt x="6506" y="4443"/>
                  </a:lnTo>
                  <a:cubicBezTo>
                    <a:pt x="6507" y="4429"/>
                    <a:pt x="6510" y="4419"/>
                    <a:pt x="6510" y="4419"/>
                  </a:cubicBezTo>
                  <a:lnTo>
                    <a:pt x="6510" y="4419"/>
                  </a:lnTo>
                  <a:lnTo>
                    <a:pt x="6507" y="4443"/>
                  </a:lnTo>
                  <a:lnTo>
                    <a:pt x="6507" y="4443"/>
                  </a:lnTo>
                  <a:cubicBezTo>
                    <a:pt x="6701" y="4360"/>
                    <a:pt x="6817" y="4179"/>
                    <a:pt x="6986" y="4062"/>
                  </a:cubicBezTo>
                  <a:cubicBezTo>
                    <a:pt x="7179" y="3870"/>
                    <a:pt x="7428" y="3747"/>
                    <a:pt x="7624" y="3482"/>
                  </a:cubicBezTo>
                  <a:cubicBezTo>
                    <a:pt x="7589" y="3476"/>
                    <a:pt x="7557" y="3474"/>
                    <a:pt x="7526" y="3474"/>
                  </a:cubicBezTo>
                  <a:cubicBezTo>
                    <a:pt x="7264" y="3474"/>
                    <a:pt x="7138" y="3650"/>
                    <a:pt x="6986" y="3777"/>
                  </a:cubicBezTo>
                  <a:cubicBezTo>
                    <a:pt x="6717" y="3789"/>
                    <a:pt x="6660" y="4085"/>
                    <a:pt x="6452" y="4173"/>
                  </a:cubicBezTo>
                  <a:cubicBezTo>
                    <a:pt x="6464" y="4250"/>
                    <a:pt x="6471" y="4331"/>
                    <a:pt x="6483" y="4408"/>
                  </a:cubicBezTo>
                  <a:cubicBezTo>
                    <a:pt x="6434" y="4383"/>
                    <a:pt x="6389" y="4373"/>
                    <a:pt x="6348" y="4373"/>
                  </a:cubicBezTo>
                  <a:cubicBezTo>
                    <a:pt x="6198" y="4373"/>
                    <a:pt x="6091" y="4505"/>
                    <a:pt x="5964" y="4577"/>
                  </a:cubicBezTo>
                  <a:lnTo>
                    <a:pt x="5599" y="5007"/>
                  </a:lnTo>
                  <a:cubicBezTo>
                    <a:pt x="5588" y="5030"/>
                    <a:pt x="5576" y="5057"/>
                    <a:pt x="5565" y="5080"/>
                  </a:cubicBezTo>
                  <a:lnTo>
                    <a:pt x="5372" y="5107"/>
                  </a:lnTo>
                  <a:cubicBezTo>
                    <a:pt x="5355" y="5118"/>
                    <a:pt x="5341" y="5125"/>
                    <a:pt x="5330" y="5135"/>
                  </a:cubicBezTo>
                  <a:lnTo>
                    <a:pt x="5330" y="5135"/>
                  </a:lnTo>
                  <a:lnTo>
                    <a:pt x="5465" y="5007"/>
                  </a:lnTo>
                  <a:cubicBezTo>
                    <a:pt x="5734" y="4750"/>
                    <a:pt x="5987" y="4473"/>
                    <a:pt x="6260" y="4223"/>
                  </a:cubicBezTo>
                  <a:cubicBezTo>
                    <a:pt x="6940" y="3704"/>
                    <a:pt x="7448" y="2994"/>
                    <a:pt x="8178" y="2544"/>
                  </a:cubicBezTo>
                  <a:cubicBezTo>
                    <a:pt x="8270" y="2494"/>
                    <a:pt x="8331" y="2406"/>
                    <a:pt x="8347" y="2302"/>
                  </a:cubicBezTo>
                  <a:cubicBezTo>
                    <a:pt x="8358" y="2308"/>
                    <a:pt x="8371" y="2311"/>
                    <a:pt x="8382" y="2311"/>
                  </a:cubicBezTo>
                  <a:cubicBezTo>
                    <a:pt x="8386" y="2311"/>
                    <a:pt x="8390" y="2311"/>
                    <a:pt x="8393" y="2310"/>
                  </a:cubicBezTo>
                  <a:cubicBezTo>
                    <a:pt x="8447" y="2294"/>
                    <a:pt x="8497" y="2271"/>
                    <a:pt x="8543" y="2244"/>
                  </a:cubicBezTo>
                  <a:cubicBezTo>
                    <a:pt x="8577" y="2233"/>
                    <a:pt x="8604" y="2217"/>
                    <a:pt x="8635" y="2198"/>
                  </a:cubicBezTo>
                  <a:cubicBezTo>
                    <a:pt x="8677" y="2167"/>
                    <a:pt x="8716" y="2137"/>
                    <a:pt x="8754" y="2098"/>
                  </a:cubicBezTo>
                  <a:cubicBezTo>
                    <a:pt x="8785" y="2071"/>
                    <a:pt x="8808" y="2052"/>
                    <a:pt x="8831" y="2029"/>
                  </a:cubicBezTo>
                  <a:cubicBezTo>
                    <a:pt x="8846" y="2021"/>
                    <a:pt x="8862" y="2010"/>
                    <a:pt x="8873" y="1994"/>
                  </a:cubicBezTo>
                  <a:cubicBezTo>
                    <a:pt x="8904" y="1975"/>
                    <a:pt x="8938" y="1956"/>
                    <a:pt x="8965" y="1945"/>
                  </a:cubicBezTo>
                  <a:cubicBezTo>
                    <a:pt x="9000" y="1929"/>
                    <a:pt x="9035" y="1910"/>
                    <a:pt x="9061" y="1891"/>
                  </a:cubicBezTo>
                  <a:cubicBezTo>
                    <a:pt x="9096" y="1872"/>
                    <a:pt x="9123" y="1848"/>
                    <a:pt x="9157" y="1822"/>
                  </a:cubicBezTo>
                  <a:cubicBezTo>
                    <a:pt x="9173" y="1814"/>
                    <a:pt x="9192" y="1802"/>
                    <a:pt x="9207" y="1791"/>
                  </a:cubicBezTo>
                  <a:cubicBezTo>
                    <a:pt x="9211" y="1783"/>
                    <a:pt x="9215" y="1783"/>
                    <a:pt x="9219" y="1779"/>
                  </a:cubicBezTo>
                  <a:lnTo>
                    <a:pt x="9219" y="1779"/>
                  </a:lnTo>
                  <a:lnTo>
                    <a:pt x="9215" y="1968"/>
                  </a:lnTo>
                  <a:lnTo>
                    <a:pt x="9196" y="1960"/>
                  </a:lnTo>
                  <a:cubicBezTo>
                    <a:pt x="9188" y="1960"/>
                    <a:pt x="9177" y="1971"/>
                    <a:pt x="9173" y="1998"/>
                  </a:cubicBezTo>
                  <a:cubicBezTo>
                    <a:pt x="9173" y="2002"/>
                    <a:pt x="9173" y="2010"/>
                    <a:pt x="9177" y="2018"/>
                  </a:cubicBezTo>
                  <a:cubicBezTo>
                    <a:pt x="9161" y="2014"/>
                    <a:pt x="9145" y="2013"/>
                    <a:pt x="9129" y="2013"/>
                  </a:cubicBezTo>
                  <a:cubicBezTo>
                    <a:pt x="9088" y="2013"/>
                    <a:pt x="9047" y="2023"/>
                    <a:pt x="9008" y="2037"/>
                  </a:cubicBezTo>
                  <a:lnTo>
                    <a:pt x="8981" y="2060"/>
                  </a:lnTo>
                  <a:cubicBezTo>
                    <a:pt x="8965" y="2094"/>
                    <a:pt x="8942" y="2121"/>
                    <a:pt x="8908" y="2137"/>
                  </a:cubicBezTo>
                  <a:cubicBezTo>
                    <a:pt x="8904" y="2171"/>
                    <a:pt x="8900" y="2202"/>
                    <a:pt x="8892" y="2233"/>
                  </a:cubicBezTo>
                  <a:lnTo>
                    <a:pt x="8712" y="2267"/>
                  </a:lnTo>
                  <a:cubicBezTo>
                    <a:pt x="8677" y="2294"/>
                    <a:pt x="8643" y="2325"/>
                    <a:pt x="8612" y="2356"/>
                  </a:cubicBezTo>
                  <a:lnTo>
                    <a:pt x="8604" y="2363"/>
                  </a:lnTo>
                  <a:cubicBezTo>
                    <a:pt x="8527" y="2409"/>
                    <a:pt x="8466" y="2482"/>
                    <a:pt x="8400" y="2536"/>
                  </a:cubicBezTo>
                  <a:lnTo>
                    <a:pt x="8404" y="2567"/>
                  </a:lnTo>
                  <a:cubicBezTo>
                    <a:pt x="7920" y="2982"/>
                    <a:pt x="7732" y="3528"/>
                    <a:pt x="7901" y="4077"/>
                  </a:cubicBezTo>
                  <a:cubicBezTo>
                    <a:pt x="7909" y="4231"/>
                    <a:pt x="7982" y="4381"/>
                    <a:pt x="8097" y="4481"/>
                  </a:cubicBezTo>
                  <a:cubicBezTo>
                    <a:pt x="8105" y="4515"/>
                    <a:pt x="8116" y="4542"/>
                    <a:pt x="8124" y="4577"/>
                  </a:cubicBezTo>
                  <a:cubicBezTo>
                    <a:pt x="8135" y="4688"/>
                    <a:pt x="8181" y="4765"/>
                    <a:pt x="8304" y="4777"/>
                  </a:cubicBezTo>
                  <a:cubicBezTo>
                    <a:pt x="8431" y="5022"/>
                    <a:pt x="8669" y="5065"/>
                    <a:pt x="8912" y="5092"/>
                  </a:cubicBezTo>
                  <a:cubicBezTo>
                    <a:pt x="8981" y="5215"/>
                    <a:pt x="9119" y="5218"/>
                    <a:pt x="9227" y="5272"/>
                  </a:cubicBezTo>
                  <a:lnTo>
                    <a:pt x="9419" y="5311"/>
                  </a:lnTo>
                  <a:cubicBezTo>
                    <a:pt x="9592" y="5560"/>
                    <a:pt x="9884" y="5514"/>
                    <a:pt x="10130" y="5580"/>
                  </a:cubicBezTo>
                  <a:cubicBezTo>
                    <a:pt x="10148" y="5595"/>
                    <a:pt x="10168" y="5605"/>
                    <a:pt x="10191" y="5605"/>
                  </a:cubicBezTo>
                  <a:cubicBezTo>
                    <a:pt x="10197" y="5605"/>
                    <a:pt x="10204" y="5604"/>
                    <a:pt x="10210" y="5603"/>
                  </a:cubicBezTo>
                  <a:lnTo>
                    <a:pt x="10326" y="5680"/>
                  </a:lnTo>
                  <a:lnTo>
                    <a:pt x="10345" y="5691"/>
                  </a:lnTo>
                  <a:cubicBezTo>
                    <a:pt x="10525" y="5787"/>
                    <a:pt x="10725" y="5849"/>
                    <a:pt x="10929" y="5868"/>
                  </a:cubicBezTo>
                  <a:lnTo>
                    <a:pt x="11436" y="6002"/>
                  </a:lnTo>
                  <a:cubicBezTo>
                    <a:pt x="11453" y="6017"/>
                    <a:pt x="11477" y="6024"/>
                    <a:pt x="11500" y="6024"/>
                  </a:cubicBezTo>
                  <a:cubicBezTo>
                    <a:pt x="11508" y="6024"/>
                    <a:pt x="11517" y="6024"/>
                    <a:pt x="11525" y="6022"/>
                  </a:cubicBezTo>
                  <a:cubicBezTo>
                    <a:pt x="11778" y="6077"/>
                    <a:pt x="12033" y="6110"/>
                    <a:pt x="12288" y="6110"/>
                  </a:cubicBezTo>
                  <a:cubicBezTo>
                    <a:pt x="12492" y="6110"/>
                    <a:pt x="12697" y="6089"/>
                    <a:pt x="12900" y="6041"/>
                  </a:cubicBezTo>
                  <a:cubicBezTo>
                    <a:pt x="12907" y="6041"/>
                    <a:pt x="12914" y="6041"/>
                    <a:pt x="12921" y="6041"/>
                  </a:cubicBezTo>
                  <a:cubicBezTo>
                    <a:pt x="12973" y="6041"/>
                    <a:pt x="13025" y="6029"/>
                    <a:pt x="13069" y="5998"/>
                  </a:cubicBezTo>
                  <a:cubicBezTo>
                    <a:pt x="13146" y="6030"/>
                    <a:pt x="13222" y="6041"/>
                    <a:pt x="13299" y="6041"/>
                  </a:cubicBezTo>
                  <a:cubicBezTo>
                    <a:pt x="13455" y="6041"/>
                    <a:pt x="13611" y="5997"/>
                    <a:pt x="13765" y="5995"/>
                  </a:cubicBezTo>
                  <a:lnTo>
                    <a:pt x="13869" y="5998"/>
                  </a:lnTo>
                  <a:lnTo>
                    <a:pt x="14460" y="5975"/>
                  </a:lnTo>
                  <a:cubicBezTo>
                    <a:pt x="14464" y="5949"/>
                    <a:pt x="14476" y="5929"/>
                    <a:pt x="14483" y="5910"/>
                  </a:cubicBezTo>
                  <a:lnTo>
                    <a:pt x="14779" y="5879"/>
                  </a:lnTo>
                  <a:cubicBezTo>
                    <a:pt x="14802" y="5883"/>
                    <a:pt x="14825" y="5885"/>
                    <a:pt x="14847" y="5885"/>
                  </a:cubicBezTo>
                  <a:cubicBezTo>
                    <a:pt x="15000" y="5885"/>
                    <a:pt x="15136" y="5805"/>
                    <a:pt x="15286" y="5795"/>
                  </a:cubicBezTo>
                  <a:lnTo>
                    <a:pt x="15482" y="5891"/>
                  </a:lnTo>
                  <a:cubicBezTo>
                    <a:pt x="15517" y="5860"/>
                    <a:pt x="15552" y="5822"/>
                    <a:pt x="15575" y="5783"/>
                  </a:cubicBezTo>
                  <a:cubicBezTo>
                    <a:pt x="15506" y="5647"/>
                    <a:pt x="15452" y="5582"/>
                    <a:pt x="15360" y="5582"/>
                  </a:cubicBezTo>
                  <a:cubicBezTo>
                    <a:pt x="15291" y="5582"/>
                    <a:pt x="15200" y="5618"/>
                    <a:pt x="15067" y="5687"/>
                  </a:cubicBezTo>
                  <a:lnTo>
                    <a:pt x="14864" y="5699"/>
                  </a:lnTo>
                  <a:lnTo>
                    <a:pt x="14480" y="5699"/>
                  </a:lnTo>
                  <a:cubicBezTo>
                    <a:pt x="14460" y="5694"/>
                    <a:pt x="14441" y="5692"/>
                    <a:pt x="14422" y="5692"/>
                  </a:cubicBezTo>
                  <a:cubicBezTo>
                    <a:pt x="14286" y="5692"/>
                    <a:pt x="14169" y="5798"/>
                    <a:pt x="14034" y="5798"/>
                  </a:cubicBezTo>
                  <a:cubicBezTo>
                    <a:pt x="14015" y="5798"/>
                    <a:pt x="13996" y="5796"/>
                    <a:pt x="13976" y="5791"/>
                  </a:cubicBezTo>
                  <a:cubicBezTo>
                    <a:pt x="13901" y="5721"/>
                    <a:pt x="13825" y="5694"/>
                    <a:pt x="13749" y="5694"/>
                  </a:cubicBezTo>
                  <a:cubicBezTo>
                    <a:pt x="13653" y="5694"/>
                    <a:pt x="13557" y="5736"/>
                    <a:pt x="13461" y="5787"/>
                  </a:cubicBezTo>
                  <a:lnTo>
                    <a:pt x="13454" y="5791"/>
                  </a:lnTo>
                  <a:cubicBezTo>
                    <a:pt x="13359" y="5774"/>
                    <a:pt x="13263" y="5765"/>
                    <a:pt x="13167" y="5765"/>
                  </a:cubicBezTo>
                  <a:cubicBezTo>
                    <a:pt x="13029" y="5765"/>
                    <a:pt x="12890" y="5783"/>
                    <a:pt x="12754" y="5822"/>
                  </a:cubicBezTo>
                  <a:cubicBezTo>
                    <a:pt x="12696" y="5798"/>
                    <a:pt x="12633" y="5785"/>
                    <a:pt x="12569" y="5785"/>
                  </a:cubicBezTo>
                  <a:cubicBezTo>
                    <a:pt x="12529" y="5785"/>
                    <a:pt x="12487" y="5790"/>
                    <a:pt x="12447" y="5803"/>
                  </a:cubicBezTo>
                  <a:cubicBezTo>
                    <a:pt x="12428" y="5783"/>
                    <a:pt x="12401" y="5772"/>
                    <a:pt x="12370" y="5772"/>
                  </a:cubicBezTo>
                  <a:cubicBezTo>
                    <a:pt x="12295" y="5723"/>
                    <a:pt x="12219" y="5695"/>
                    <a:pt x="12142" y="5695"/>
                  </a:cubicBezTo>
                  <a:cubicBezTo>
                    <a:pt x="12074" y="5695"/>
                    <a:pt x="12007" y="5717"/>
                    <a:pt x="11940" y="5768"/>
                  </a:cubicBezTo>
                  <a:lnTo>
                    <a:pt x="11555" y="5772"/>
                  </a:lnTo>
                  <a:lnTo>
                    <a:pt x="11444" y="5676"/>
                  </a:lnTo>
                  <a:cubicBezTo>
                    <a:pt x="11152" y="5633"/>
                    <a:pt x="11486" y="5384"/>
                    <a:pt x="11321" y="5295"/>
                  </a:cubicBezTo>
                  <a:cubicBezTo>
                    <a:pt x="11306" y="5291"/>
                    <a:pt x="11292" y="5290"/>
                    <a:pt x="11279" y="5290"/>
                  </a:cubicBezTo>
                  <a:cubicBezTo>
                    <a:pt x="11265" y="5290"/>
                    <a:pt x="11252" y="5291"/>
                    <a:pt x="11236" y="5295"/>
                  </a:cubicBezTo>
                  <a:cubicBezTo>
                    <a:pt x="11206" y="5275"/>
                    <a:pt x="11170" y="5265"/>
                    <a:pt x="11134" y="5265"/>
                  </a:cubicBezTo>
                  <a:cubicBezTo>
                    <a:pt x="11102" y="5265"/>
                    <a:pt x="11069" y="5273"/>
                    <a:pt x="11040" y="5288"/>
                  </a:cubicBezTo>
                  <a:cubicBezTo>
                    <a:pt x="10656" y="5065"/>
                    <a:pt x="10629" y="4965"/>
                    <a:pt x="10864" y="4677"/>
                  </a:cubicBezTo>
                  <a:cubicBezTo>
                    <a:pt x="10940" y="4534"/>
                    <a:pt x="10979" y="4362"/>
                    <a:pt x="11156" y="4296"/>
                  </a:cubicBezTo>
                  <a:lnTo>
                    <a:pt x="11444" y="4169"/>
                  </a:lnTo>
                  <a:cubicBezTo>
                    <a:pt x="11485" y="4163"/>
                    <a:pt x="11527" y="4161"/>
                    <a:pt x="11569" y="4161"/>
                  </a:cubicBezTo>
                  <a:cubicBezTo>
                    <a:pt x="11616" y="4161"/>
                    <a:pt x="11664" y="4164"/>
                    <a:pt x="11712" y="4164"/>
                  </a:cubicBezTo>
                  <a:cubicBezTo>
                    <a:pt x="11802" y="4164"/>
                    <a:pt x="11892" y="4156"/>
                    <a:pt x="11978" y="4112"/>
                  </a:cubicBezTo>
                  <a:cubicBezTo>
                    <a:pt x="12002" y="4098"/>
                    <a:pt x="12026" y="4092"/>
                    <a:pt x="12049" y="4092"/>
                  </a:cubicBezTo>
                  <a:cubicBezTo>
                    <a:pt x="12120" y="4092"/>
                    <a:pt x="12185" y="4149"/>
                    <a:pt x="12243" y="4192"/>
                  </a:cubicBezTo>
                  <a:cubicBezTo>
                    <a:pt x="12408" y="4192"/>
                    <a:pt x="12428" y="4116"/>
                    <a:pt x="12343" y="3989"/>
                  </a:cubicBezTo>
                  <a:lnTo>
                    <a:pt x="11832" y="3889"/>
                  </a:lnTo>
                  <a:cubicBezTo>
                    <a:pt x="11809" y="3881"/>
                    <a:pt x="11786" y="3870"/>
                    <a:pt x="11763" y="3870"/>
                  </a:cubicBezTo>
                  <a:cubicBezTo>
                    <a:pt x="11695" y="3795"/>
                    <a:pt x="11638" y="3767"/>
                    <a:pt x="11588" y="3767"/>
                  </a:cubicBezTo>
                  <a:cubicBezTo>
                    <a:pt x="11458" y="3767"/>
                    <a:pt x="11370" y="3952"/>
                    <a:pt x="11248" y="3985"/>
                  </a:cubicBezTo>
                  <a:cubicBezTo>
                    <a:pt x="11162" y="3988"/>
                    <a:pt x="11075" y="3989"/>
                    <a:pt x="10988" y="3989"/>
                  </a:cubicBezTo>
                  <a:cubicBezTo>
                    <a:pt x="10609" y="3989"/>
                    <a:pt x="10231" y="3958"/>
                    <a:pt x="9865" y="3854"/>
                  </a:cubicBezTo>
                  <a:cubicBezTo>
                    <a:pt x="9772" y="3735"/>
                    <a:pt x="9638" y="3639"/>
                    <a:pt x="9615" y="3478"/>
                  </a:cubicBezTo>
                  <a:cubicBezTo>
                    <a:pt x="9509" y="3408"/>
                    <a:pt x="9677" y="3168"/>
                    <a:pt x="9463" y="3168"/>
                  </a:cubicBezTo>
                  <a:cubicBezTo>
                    <a:pt x="9452" y="3168"/>
                    <a:pt x="9440" y="3169"/>
                    <a:pt x="9426" y="3170"/>
                  </a:cubicBezTo>
                  <a:cubicBezTo>
                    <a:pt x="9265" y="3174"/>
                    <a:pt x="9092" y="3170"/>
                    <a:pt x="9008" y="3362"/>
                  </a:cubicBezTo>
                  <a:lnTo>
                    <a:pt x="8908" y="3478"/>
                  </a:lnTo>
                  <a:cubicBezTo>
                    <a:pt x="8835" y="3574"/>
                    <a:pt x="8950" y="3712"/>
                    <a:pt x="8831" y="3793"/>
                  </a:cubicBezTo>
                  <a:lnTo>
                    <a:pt x="8831" y="3966"/>
                  </a:lnTo>
                  <a:cubicBezTo>
                    <a:pt x="8885" y="4027"/>
                    <a:pt x="8869" y="4112"/>
                    <a:pt x="8892" y="4181"/>
                  </a:cubicBezTo>
                  <a:cubicBezTo>
                    <a:pt x="8931" y="4250"/>
                    <a:pt x="8931" y="4327"/>
                    <a:pt x="8900" y="4392"/>
                  </a:cubicBezTo>
                  <a:cubicBezTo>
                    <a:pt x="8900" y="4431"/>
                    <a:pt x="8927" y="4461"/>
                    <a:pt x="8962" y="4469"/>
                  </a:cubicBezTo>
                  <a:lnTo>
                    <a:pt x="9142" y="4584"/>
                  </a:lnTo>
                  <a:cubicBezTo>
                    <a:pt x="9243" y="4674"/>
                    <a:pt x="9357" y="4707"/>
                    <a:pt x="9470" y="4707"/>
                  </a:cubicBezTo>
                  <a:cubicBezTo>
                    <a:pt x="9546" y="4707"/>
                    <a:pt x="9623" y="4692"/>
                    <a:pt x="9695" y="4669"/>
                  </a:cubicBezTo>
                  <a:cubicBezTo>
                    <a:pt x="9737" y="4654"/>
                    <a:pt x="9774" y="4648"/>
                    <a:pt x="9809" y="4648"/>
                  </a:cubicBezTo>
                  <a:cubicBezTo>
                    <a:pt x="9882" y="4648"/>
                    <a:pt x="9945" y="4676"/>
                    <a:pt x="10018" y="4707"/>
                  </a:cubicBezTo>
                  <a:cubicBezTo>
                    <a:pt x="10060" y="4745"/>
                    <a:pt x="10099" y="4758"/>
                    <a:pt x="10138" y="4758"/>
                  </a:cubicBezTo>
                  <a:cubicBezTo>
                    <a:pt x="10206" y="4758"/>
                    <a:pt x="10272" y="4715"/>
                    <a:pt x="10341" y="4688"/>
                  </a:cubicBezTo>
                  <a:cubicBezTo>
                    <a:pt x="10353" y="4734"/>
                    <a:pt x="10399" y="4773"/>
                    <a:pt x="10445" y="4777"/>
                  </a:cubicBezTo>
                  <a:cubicBezTo>
                    <a:pt x="10476" y="5003"/>
                    <a:pt x="10502" y="5230"/>
                    <a:pt x="10525" y="5457"/>
                  </a:cubicBezTo>
                  <a:cubicBezTo>
                    <a:pt x="10502" y="5457"/>
                    <a:pt x="10476" y="5464"/>
                    <a:pt x="10449" y="5476"/>
                  </a:cubicBezTo>
                  <a:lnTo>
                    <a:pt x="10445" y="5476"/>
                  </a:lnTo>
                  <a:lnTo>
                    <a:pt x="10445" y="5480"/>
                  </a:lnTo>
                  <a:cubicBezTo>
                    <a:pt x="10403" y="5411"/>
                    <a:pt x="10329" y="5368"/>
                    <a:pt x="10249" y="5368"/>
                  </a:cubicBezTo>
                  <a:lnTo>
                    <a:pt x="10245" y="5361"/>
                  </a:lnTo>
                  <a:cubicBezTo>
                    <a:pt x="9826" y="5149"/>
                    <a:pt x="9361" y="5057"/>
                    <a:pt x="8927" y="4873"/>
                  </a:cubicBezTo>
                  <a:lnTo>
                    <a:pt x="8343" y="4458"/>
                  </a:lnTo>
                  <a:cubicBezTo>
                    <a:pt x="8266" y="4258"/>
                    <a:pt x="8235" y="4046"/>
                    <a:pt x="8112" y="3874"/>
                  </a:cubicBezTo>
                  <a:cubicBezTo>
                    <a:pt x="8058" y="3428"/>
                    <a:pt x="8354" y="3124"/>
                    <a:pt x="8554" y="2775"/>
                  </a:cubicBezTo>
                  <a:cubicBezTo>
                    <a:pt x="8639" y="2732"/>
                    <a:pt x="8712" y="2659"/>
                    <a:pt x="8746" y="2563"/>
                  </a:cubicBezTo>
                  <a:cubicBezTo>
                    <a:pt x="8758" y="2521"/>
                    <a:pt x="8789" y="2490"/>
                    <a:pt x="8831" y="2471"/>
                  </a:cubicBezTo>
                  <a:lnTo>
                    <a:pt x="8827" y="2444"/>
                  </a:lnTo>
                  <a:lnTo>
                    <a:pt x="8827" y="2444"/>
                  </a:lnTo>
                  <a:cubicBezTo>
                    <a:pt x="8833" y="2445"/>
                    <a:pt x="8838" y="2445"/>
                    <a:pt x="8843" y="2445"/>
                  </a:cubicBezTo>
                  <a:cubicBezTo>
                    <a:pt x="8847" y="2445"/>
                    <a:pt x="8852" y="2445"/>
                    <a:pt x="8856" y="2445"/>
                  </a:cubicBezTo>
                  <a:lnTo>
                    <a:pt x="8856" y="2445"/>
                  </a:lnTo>
                  <a:cubicBezTo>
                    <a:pt x="8848" y="2453"/>
                    <a:pt x="8839" y="2460"/>
                    <a:pt x="8831" y="2467"/>
                  </a:cubicBezTo>
                  <a:lnTo>
                    <a:pt x="8866" y="2443"/>
                  </a:lnTo>
                  <a:lnTo>
                    <a:pt x="8866" y="2443"/>
                  </a:lnTo>
                  <a:cubicBezTo>
                    <a:pt x="8863" y="2444"/>
                    <a:pt x="8859" y="2444"/>
                    <a:pt x="8856" y="2445"/>
                  </a:cubicBezTo>
                  <a:lnTo>
                    <a:pt x="8856" y="2445"/>
                  </a:lnTo>
                  <a:cubicBezTo>
                    <a:pt x="8879" y="2421"/>
                    <a:pt x="8902" y="2396"/>
                    <a:pt x="8936" y="2391"/>
                  </a:cubicBezTo>
                  <a:lnTo>
                    <a:pt x="8936" y="2391"/>
                  </a:lnTo>
                  <a:cubicBezTo>
                    <a:pt x="8940" y="2384"/>
                    <a:pt x="8944" y="2376"/>
                    <a:pt x="8946" y="2367"/>
                  </a:cubicBezTo>
                  <a:lnTo>
                    <a:pt x="8946" y="2371"/>
                  </a:lnTo>
                  <a:cubicBezTo>
                    <a:pt x="9073" y="2306"/>
                    <a:pt x="9196" y="2237"/>
                    <a:pt x="9246" y="2087"/>
                  </a:cubicBezTo>
                  <a:cubicBezTo>
                    <a:pt x="9277" y="2083"/>
                    <a:pt x="9307" y="2064"/>
                    <a:pt x="9327" y="2037"/>
                  </a:cubicBezTo>
                  <a:lnTo>
                    <a:pt x="9865" y="1768"/>
                  </a:lnTo>
                  <a:cubicBezTo>
                    <a:pt x="9941" y="1756"/>
                    <a:pt x="10018" y="1741"/>
                    <a:pt x="10064" y="1672"/>
                  </a:cubicBezTo>
                  <a:lnTo>
                    <a:pt x="10541" y="1530"/>
                  </a:lnTo>
                  <a:cubicBezTo>
                    <a:pt x="10556" y="1530"/>
                    <a:pt x="10572" y="1522"/>
                    <a:pt x="10579" y="1506"/>
                  </a:cubicBezTo>
                  <a:cubicBezTo>
                    <a:pt x="10591" y="1499"/>
                    <a:pt x="10583" y="1483"/>
                    <a:pt x="10575" y="1468"/>
                  </a:cubicBezTo>
                  <a:lnTo>
                    <a:pt x="10575" y="1468"/>
                  </a:lnTo>
                  <a:cubicBezTo>
                    <a:pt x="10599" y="1476"/>
                    <a:pt x="10623" y="1480"/>
                    <a:pt x="10646" y="1480"/>
                  </a:cubicBezTo>
                  <a:cubicBezTo>
                    <a:pt x="10681" y="1480"/>
                    <a:pt x="10716" y="1471"/>
                    <a:pt x="10748" y="1453"/>
                  </a:cubicBezTo>
                  <a:cubicBezTo>
                    <a:pt x="10883" y="1410"/>
                    <a:pt x="11052" y="1460"/>
                    <a:pt x="11148" y="1314"/>
                  </a:cubicBezTo>
                  <a:lnTo>
                    <a:pt x="11152" y="1291"/>
                  </a:lnTo>
                  <a:lnTo>
                    <a:pt x="11152" y="1291"/>
                  </a:lnTo>
                  <a:cubicBezTo>
                    <a:pt x="11152" y="1299"/>
                    <a:pt x="11148" y="1314"/>
                    <a:pt x="11148" y="1314"/>
                  </a:cubicBezTo>
                  <a:cubicBezTo>
                    <a:pt x="11205" y="1337"/>
                    <a:pt x="11264" y="1345"/>
                    <a:pt x="11324" y="1345"/>
                  </a:cubicBezTo>
                  <a:cubicBezTo>
                    <a:pt x="11396" y="1345"/>
                    <a:pt x="11470" y="1333"/>
                    <a:pt x="11544" y="1318"/>
                  </a:cubicBezTo>
                  <a:cubicBezTo>
                    <a:pt x="11490" y="1216"/>
                    <a:pt x="11428" y="1175"/>
                    <a:pt x="11361" y="1175"/>
                  </a:cubicBezTo>
                  <a:cubicBezTo>
                    <a:pt x="11294" y="1175"/>
                    <a:pt x="11223" y="1216"/>
                    <a:pt x="11152" y="1280"/>
                  </a:cubicBezTo>
                  <a:cubicBezTo>
                    <a:pt x="11080" y="1240"/>
                    <a:pt x="11011" y="1224"/>
                    <a:pt x="10943" y="1224"/>
                  </a:cubicBezTo>
                  <a:cubicBezTo>
                    <a:pt x="10808" y="1224"/>
                    <a:pt x="10678" y="1287"/>
                    <a:pt x="10545" y="1349"/>
                  </a:cubicBezTo>
                  <a:cubicBezTo>
                    <a:pt x="10527" y="1346"/>
                    <a:pt x="10509" y="1345"/>
                    <a:pt x="10491" y="1345"/>
                  </a:cubicBezTo>
                  <a:cubicBezTo>
                    <a:pt x="10404" y="1345"/>
                    <a:pt x="10315" y="1375"/>
                    <a:pt x="10245" y="1430"/>
                  </a:cubicBezTo>
                  <a:lnTo>
                    <a:pt x="9834" y="1522"/>
                  </a:lnTo>
                  <a:cubicBezTo>
                    <a:pt x="9807" y="1537"/>
                    <a:pt x="9776" y="1549"/>
                    <a:pt x="9745" y="1560"/>
                  </a:cubicBezTo>
                  <a:cubicBezTo>
                    <a:pt x="9738" y="1583"/>
                    <a:pt x="9734" y="1606"/>
                    <a:pt x="9726" y="1626"/>
                  </a:cubicBezTo>
                  <a:lnTo>
                    <a:pt x="9719" y="1626"/>
                  </a:lnTo>
                  <a:lnTo>
                    <a:pt x="9246" y="1760"/>
                  </a:lnTo>
                  <a:cubicBezTo>
                    <a:pt x="9273" y="1741"/>
                    <a:pt x="9307" y="1729"/>
                    <a:pt x="9334" y="1710"/>
                  </a:cubicBezTo>
                  <a:cubicBezTo>
                    <a:pt x="9450" y="1652"/>
                    <a:pt x="9565" y="1599"/>
                    <a:pt x="9676" y="1537"/>
                  </a:cubicBezTo>
                  <a:lnTo>
                    <a:pt x="9834" y="1449"/>
                  </a:lnTo>
                  <a:cubicBezTo>
                    <a:pt x="9868" y="1430"/>
                    <a:pt x="9903" y="1414"/>
                    <a:pt x="9930" y="1395"/>
                  </a:cubicBezTo>
                  <a:cubicBezTo>
                    <a:pt x="9980" y="1372"/>
                    <a:pt x="10022" y="1349"/>
                    <a:pt x="10072" y="1326"/>
                  </a:cubicBezTo>
                  <a:cubicBezTo>
                    <a:pt x="10103" y="1310"/>
                    <a:pt x="10134" y="1295"/>
                    <a:pt x="10160" y="1280"/>
                  </a:cubicBezTo>
                  <a:cubicBezTo>
                    <a:pt x="10207" y="1261"/>
                    <a:pt x="10253" y="1241"/>
                    <a:pt x="10303" y="1230"/>
                  </a:cubicBezTo>
                  <a:cubicBezTo>
                    <a:pt x="10353" y="1218"/>
                    <a:pt x="10403" y="1203"/>
                    <a:pt x="10449" y="1184"/>
                  </a:cubicBezTo>
                  <a:cubicBezTo>
                    <a:pt x="10499" y="1164"/>
                    <a:pt x="10552" y="1141"/>
                    <a:pt x="10598" y="1118"/>
                  </a:cubicBezTo>
                  <a:lnTo>
                    <a:pt x="10698" y="1076"/>
                  </a:lnTo>
                  <a:cubicBezTo>
                    <a:pt x="10756" y="1057"/>
                    <a:pt x="10814" y="1038"/>
                    <a:pt x="10867" y="1018"/>
                  </a:cubicBezTo>
                  <a:cubicBezTo>
                    <a:pt x="11044" y="965"/>
                    <a:pt x="11206" y="869"/>
                    <a:pt x="11379" y="807"/>
                  </a:cubicBezTo>
                  <a:cubicBezTo>
                    <a:pt x="11463" y="776"/>
                    <a:pt x="11555" y="753"/>
                    <a:pt x="11648" y="738"/>
                  </a:cubicBezTo>
                  <a:cubicBezTo>
                    <a:pt x="11747" y="700"/>
                    <a:pt x="11886" y="692"/>
                    <a:pt x="11867" y="538"/>
                  </a:cubicBezTo>
                  <a:lnTo>
                    <a:pt x="11870" y="538"/>
                  </a:lnTo>
                  <a:cubicBezTo>
                    <a:pt x="11978" y="519"/>
                    <a:pt x="12101" y="550"/>
                    <a:pt x="12170" y="431"/>
                  </a:cubicBezTo>
                  <a:cubicBezTo>
                    <a:pt x="12378" y="431"/>
                    <a:pt x="12570" y="369"/>
                    <a:pt x="12766" y="319"/>
                  </a:cubicBezTo>
                  <a:cubicBezTo>
                    <a:pt x="12770" y="311"/>
                    <a:pt x="12773" y="308"/>
                    <a:pt x="12785" y="300"/>
                  </a:cubicBezTo>
                  <a:close/>
                  <a:moveTo>
                    <a:pt x="13196" y="0"/>
                  </a:moveTo>
                  <a:cubicBezTo>
                    <a:pt x="13169" y="12"/>
                    <a:pt x="13138" y="39"/>
                    <a:pt x="13123" y="65"/>
                  </a:cubicBezTo>
                  <a:lnTo>
                    <a:pt x="13054" y="31"/>
                  </a:lnTo>
                  <a:lnTo>
                    <a:pt x="12958" y="50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3" y="158"/>
                  </a:lnTo>
                  <a:lnTo>
                    <a:pt x="12351" y="154"/>
                  </a:lnTo>
                  <a:cubicBezTo>
                    <a:pt x="12335" y="177"/>
                    <a:pt x="12328" y="200"/>
                    <a:pt x="12324" y="223"/>
                  </a:cubicBezTo>
                  <a:cubicBezTo>
                    <a:pt x="12314" y="222"/>
                    <a:pt x="12305" y="222"/>
                    <a:pt x="12296" y="222"/>
                  </a:cubicBezTo>
                  <a:cubicBezTo>
                    <a:pt x="12194" y="222"/>
                    <a:pt x="12098" y="260"/>
                    <a:pt x="12024" y="327"/>
                  </a:cubicBezTo>
                  <a:cubicBezTo>
                    <a:pt x="11851" y="327"/>
                    <a:pt x="11694" y="392"/>
                    <a:pt x="11536" y="450"/>
                  </a:cubicBezTo>
                  <a:lnTo>
                    <a:pt x="11352" y="465"/>
                  </a:lnTo>
                  <a:cubicBezTo>
                    <a:pt x="11348" y="488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57"/>
                    <a:pt x="10387" y="857"/>
                    <a:pt x="10049" y="984"/>
                  </a:cubicBezTo>
                  <a:cubicBezTo>
                    <a:pt x="9795" y="1157"/>
                    <a:pt x="9538" y="1310"/>
                    <a:pt x="9234" y="1376"/>
                  </a:cubicBezTo>
                  <a:cubicBezTo>
                    <a:pt x="8923" y="1637"/>
                    <a:pt x="8485" y="1737"/>
                    <a:pt x="8293" y="2140"/>
                  </a:cubicBezTo>
                  <a:cubicBezTo>
                    <a:pt x="8272" y="2136"/>
                    <a:pt x="8253" y="2135"/>
                    <a:pt x="8235" y="2135"/>
                  </a:cubicBezTo>
                  <a:cubicBezTo>
                    <a:pt x="8097" y="2135"/>
                    <a:pt x="8010" y="2239"/>
                    <a:pt x="7905" y="2317"/>
                  </a:cubicBezTo>
                  <a:cubicBezTo>
                    <a:pt x="7605" y="2544"/>
                    <a:pt x="7309" y="2767"/>
                    <a:pt x="7006" y="2986"/>
                  </a:cubicBezTo>
                  <a:cubicBezTo>
                    <a:pt x="6944" y="3097"/>
                    <a:pt x="6833" y="3174"/>
                    <a:pt x="6714" y="3197"/>
                  </a:cubicBezTo>
                  <a:cubicBezTo>
                    <a:pt x="6702" y="3251"/>
                    <a:pt x="6660" y="3289"/>
                    <a:pt x="6610" y="3293"/>
                  </a:cubicBezTo>
                  <a:cubicBezTo>
                    <a:pt x="6387" y="3674"/>
                    <a:pt x="6099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3"/>
                    <a:pt x="4892" y="4965"/>
                    <a:pt x="4735" y="5276"/>
                  </a:cubicBezTo>
                  <a:lnTo>
                    <a:pt x="4592" y="5326"/>
                  </a:lnTo>
                  <a:cubicBezTo>
                    <a:pt x="4554" y="5418"/>
                    <a:pt x="4477" y="5487"/>
                    <a:pt x="4381" y="5514"/>
                  </a:cubicBezTo>
                  <a:cubicBezTo>
                    <a:pt x="4304" y="5699"/>
                    <a:pt x="4120" y="5783"/>
                    <a:pt x="3989" y="5922"/>
                  </a:cubicBezTo>
                  <a:cubicBezTo>
                    <a:pt x="3985" y="6002"/>
                    <a:pt x="3958" y="6079"/>
                    <a:pt x="3874" y="6114"/>
                  </a:cubicBezTo>
                  <a:cubicBezTo>
                    <a:pt x="3774" y="6348"/>
                    <a:pt x="3532" y="6444"/>
                    <a:pt x="3378" y="6629"/>
                  </a:cubicBezTo>
                  <a:cubicBezTo>
                    <a:pt x="3378" y="6679"/>
                    <a:pt x="3340" y="6729"/>
                    <a:pt x="3286" y="6736"/>
                  </a:cubicBezTo>
                  <a:cubicBezTo>
                    <a:pt x="3190" y="7001"/>
                    <a:pt x="2979" y="7170"/>
                    <a:pt x="2775" y="7340"/>
                  </a:cubicBezTo>
                  <a:cubicBezTo>
                    <a:pt x="2767" y="7390"/>
                    <a:pt x="2729" y="7436"/>
                    <a:pt x="2679" y="7439"/>
                  </a:cubicBezTo>
                  <a:cubicBezTo>
                    <a:pt x="2533" y="7774"/>
                    <a:pt x="2283" y="8062"/>
                    <a:pt x="1968" y="8250"/>
                  </a:cubicBezTo>
                  <a:cubicBezTo>
                    <a:pt x="1960" y="8304"/>
                    <a:pt x="1922" y="8346"/>
                    <a:pt x="1872" y="8350"/>
                  </a:cubicBezTo>
                  <a:cubicBezTo>
                    <a:pt x="1760" y="8538"/>
                    <a:pt x="1649" y="8727"/>
                    <a:pt x="1457" y="8846"/>
                  </a:cubicBezTo>
                  <a:cubicBezTo>
                    <a:pt x="1115" y="9299"/>
                    <a:pt x="800" y="9768"/>
                    <a:pt x="431" y="10191"/>
                  </a:cubicBezTo>
                  <a:cubicBezTo>
                    <a:pt x="296" y="10344"/>
                    <a:pt x="231" y="10533"/>
                    <a:pt x="108" y="10686"/>
                  </a:cubicBezTo>
                  <a:cubicBezTo>
                    <a:pt x="0" y="10817"/>
                    <a:pt x="93" y="10925"/>
                    <a:pt x="231" y="10925"/>
                  </a:cubicBezTo>
                  <a:cubicBezTo>
                    <a:pt x="239" y="10925"/>
                    <a:pt x="246" y="10925"/>
                    <a:pt x="254" y="10925"/>
                  </a:cubicBezTo>
                  <a:cubicBezTo>
                    <a:pt x="920" y="10925"/>
                    <a:pt x="1575" y="11075"/>
                    <a:pt x="2242" y="11075"/>
                  </a:cubicBezTo>
                  <a:cubicBezTo>
                    <a:pt x="2306" y="11075"/>
                    <a:pt x="2369" y="11074"/>
                    <a:pt x="2433" y="11071"/>
                  </a:cubicBezTo>
                  <a:cubicBezTo>
                    <a:pt x="3221" y="11221"/>
                    <a:pt x="4024" y="11228"/>
                    <a:pt x="4815" y="11286"/>
                  </a:cubicBezTo>
                  <a:cubicBezTo>
                    <a:pt x="5814" y="11359"/>
                    <a:pt x="6813" y="11451"/>
                    <a:pt x="7813" y="11536"/>
                  </a:cubicBezTo>
                  <a:cubicBezTo>
                    <a:pt x="8316" y="11570"/>
                    <a:pt x="8827" y="11547"/>
                    <a:pt x="9327" y="11636"/>
                  </a:cubicBezTo>
                  <a:lnTo>
                    <a:pt x="9615" y="11566"/>
                  </a:lnTo>
                  <a:cubicBezTo>
                    <a:pt x="9792" y="11720"/>
                    <a:pt x="10011" y="11724"/>
                    <a:pt x="10230" y="11732"/>
                  </a:cubicBezTo>
                  <a:cubicBezTo>
                    <a:pt x="10598" y="11747"/>
                    <a:pt x="10967" y="11747"/>
                    <a:pt x="11332" y="11751"/>
                  </a:cubicBezTo>
                  <a:cubicBezTo>
                    <a:pt x="11452" y="11632"/>
                    <a:pt x="11555" y="11493"/>
                    <a:pt x="11717" y="11424"/>
                  </a:cubicBezTo>
                  <a:cubicBezTo>
                    <a:pt x="11728" y="11374"/>
                    <a:pt x="11770" y="11336"/>
                    <a:pt x="11824" y="11328"/>
                  </a:cubicBezTo>
                  <a:cubicBezTo>
                    <a:pt x="11824" y="11278"/>
                    <a:pt x="11863" y="11232"/>
                    <a:pt x="11913" y="11221"/>
                  </a:cubicBezTo>
                  <a:cubicBezTo>
                    <a:pt x="12028" y="10906"/>
                    <a:pt x="12193" y="10637"/>
                    <a:pt x="12524" y="10514"/>
                  </a:cubicBezTo>
                  <a:cubicBezTo>
                    <a:pt x="12597" y="10318"/>
                    <a:pt x="12720" y="10168"/>
                    <a:pt x="12931" y="10110"/>
                  </a:cubicBezTo>
                  <a:cubicBezTo>
                    <a:pt x="12989" y="9983"/>
                    <a:pt x="13096" y="9926"/>
                    <a:pt x="13227" y="9903"/>
                  </a:cubicBezTo>
                  <a:lnTo>
                    <a:pt x="13269" y="9549"/>
                  </a:lnTo>
                  <a:cubicBezTo>
                    <a:pt x="13290" y="9555"/>
                    <a:pt x="13310" y="9557"/>
                    <a:pt x="13327" y="9557"/>
                  </a:cubicBezTo>
                  <a:cubicBezTo>
                    <a:pt x="13443" y="9557"/>
                    <a:pt x="13498" y="9450"/>
                    <a:pt x="13584" y="9384"/>
                  </a:cubicBezTo>
                  <a:cubicBezTo>
                    <a:pt x="13784" y="9230"/>
                    <a:pt x="13861" y="8942"/>
                    <a:pt x="14141" y="8900"/>
                  </a:cubicBezTo>
                  <a:cubicBezTo>
                    <a:pt x="14230" y="8715"/>
                    <a:pt x="14430" y="8658"/>
                    <a:pt x="14560" y="8519"/>
                  </a:cubicBezTo>
                  <a:lnTo>
                    <a:pt x="14560" y="8504"/>
                  </a:lnTo>
                  <a:lnTo>
                    <a:pt x="14564" y="8515"/>
                  </a:lnTo>
                  <a:cubicBezTo>
                    <a:pt x="14787" y="8300"/>
                    <a:pt x="15079" y="8139"/>
                    <a:pt x="15175" y="7812"/>
                  </a:cubicBezTo>
                  <a:cubicBezTo>
                    <a:pt x="15555" y="7639"/>
                    <a:pt x="15921" y="7443"/>
                    <a:pt x="16190" y="7109"/>
                  </a:cubicBezTo>
                  <a:cubicBezTo>
                    <a:pt x="16193" y="7074"/>
                    <a:pt x="16205" y="7044"/>
                    <a:pt x="16216" y="7017"/>
                  </a:cubicBezTo>
                  <a:cubicBezTo>
                    <a:pt x="16293" y="6989"/>
                    <a:pt x="16372" y="6974"/>
                    <a:pt x="16451" y="6974"/>
                  </a:cubicBezTo>
                  <a:cubicBezTo>
                    <a:pt x="16492" y="6974"/>
                    <a:pt x="16533" y="6978"/>
                    <a:pt x="16574" y="6986"/>
                  </a:cubicBezTo>
                  <a:cubicBezTo>
                    <a:pt x="16581" y="6936"/>
                    <a:pt x="16620" y="6898"/>
                    <a:pt x="16674" y="6886"/>
                  </a:cubicBezTo>
                  <a:cubicBezTo>
                    <a:pt x="16701" y="6799"/>
                    <a:pt x="16763" y="6789"/>
                    <a:pt x="16828" y="6789"/>
                  </a:cubicBezTo>
                  <a:cubicBezTo>
                    <a:pt x="16846" y="6789"/>
                    <a:pt x="16864" y="6790"/>
                    <a:pt x="16881" y="6790"/>
                  </a:cubicBezTo>
                  <a:cubicBezTo>
                    <a:pt x="16916" y="6706"/>
                    <a:pt x="16993" y="6690"/>
                    <a:pt x="17073" y="6675"/>
                  </a:cubicBezTo>
                  <a:cubicBezTo>
                    <a:pt x="17081" y="6629"/>
                    <a:pt x="17127" y="6590"/>
                    <a:pt x="17173" y="6583"/>
                  </a:cubicBezTo>
                  <a:cubicBezTo>
                    <a:pt x="17169" y="6556"/>
                    <a:pt x="17177" y="6525"/>
                    <a:pt x="17192" y="6498"/>
                  </a:cubicBezTo>
                  <a:lnTo>
                    <a:pt x="17204" y="6502"/>
                  </a:lnTo>
                  <a:lnTo>
                    <a:pt x="17204" y="6502"/>
                  </a:lnTo>
                  <a:lnTo>
                    <a:pt x="17196" y="6498"/>
                  </a:lnTo>
                  <a:lnTo>
                    <a:pt x="17231" y="6467"/>
                  </a:lnTo>
                  <a:lnTo>
                    <a:pt x="17273" y="6475"/>
                  </a:lnTo>
                  <a:cubicBezTo>
                    <a:pt x="17265" y="6444"/>
                    <a:pt x="17281" y="6417"/>
                    <a:pt x="17308" y="6402"/>
                  </a:cubicBezTo>
                  <a:cubicBezTo>
                    <a:pt x="17388" y="6329"/>
                    <a:pt x="17461" y="6248"/>
                    <a:pt x="17523" y="6156"/>
                  </a:cubicBezTo>
                  <a:cubicBezTo>
                    <a:pt x="17523" y="6194"/>
                    <a:pt x="17534" y="6229"/>
                    <a:pt x="17550" y="6264"/>
                  </a:cubicBezTo>
                  <a:cubicBezTo>
                    <a:pt x="17573" y="6302"/>
                    <a:pt x="17611" y="6325"/>
                    <a:pt x="17654" y="6329"/>
                  </a:cubicBezTo>
                  <a:cubicBezTo>
                    <a:pt x="17692" y="6314"/>
                    <a:pt x="17730" y="6294"/>
                    <a:pt x="17765" y="6267"/>
                  </a:cubicBezTo>
                  <a:lnTo>
                    <a:pt x="17811" y="6221"/>
                  </a:lnTo>
                  <a:cubicBezTo>
                    <a:pt x="17842" y="6194"/>
                    <a:pt x="17869" y="6171"/>
                    <a:pt x="17903" y="6148"/>
                  </a:cubicBezTo>
                  <a:cubicBezTo>
                    <a:pt x="17940" y="6134"/>
                    <a:pt x="17970" y="6108"/>
                    <a:pt x="17996" y="6083"/>
                  </a:cubicBezTo>
                  <a:lnTo>
                    <a:pt x="17996" y="6083"/>
                  </a:lnTo>
                  <a:cubicBezTo>
                    <a:pt x="17996" y="6083"/>
                    <a:pt x="17996" y="6083"/>
                    <a:pt x="17996" y="6083"/>
                  </a:cubicBezTo>
                  <a:lnTo>
                    <a:pt x="17999" y="6079"/>
                  </a:lnTo>
                  <a:lnTo>
                    <a:pt x="17999" y="6079"/>
                  </a:lnTo>
                  <a:cubicBezTo>
                    <a:pt x="17998" y="6080"/>
                    <a:pt x="17997" y="6082"/>
                    <a:pt x="17996" y="6083"/>
                  </a:cubicBezTo>
                  <a:lnTo>
                    <a:pt x="17996" y="6083"/>
                  </a:lnTo>
                  <a:cubicBezTo>
                    <a:pt x="18054" y="6021"/>
                    <a:pt x="18130" y="5983"/>
                    <a:pt x="18215" y="5964"/>
                  </a:cubicBezTo>
                  <a:lnTo>
                    <a:pt x="18249" y="5960"/>
                  </a:lnTo>
                  <a:lnTo>
                    <a:pt x="18280" y="5975"/>
                  </a:lnTo>
                  <a:cubicBezTo>
                    <a:pt x="18472" y="5902"/>
                    <a:pt x="18607" y="5726"/>
                    <a:pt x="18818" y="5680"/>
                  </a:cubicBezTo>
                  <a:lnTo>
                    <a:pt x="18918" y="5680"/>
                  </a:lnTo>
                  <a:cubicBezTo>
                    <a:pt x="18931" y="5703"/>
                    <a:pt x="18954" y="5716"/>
                    <a:pt x="18977" y="5716"/>
                  </a:cubicBezTo>
                  <a:cubicBezTo>
                    <a:pt x="18989" y="5716"/>
                    <a:pt x="19000" y="5713"/>
                    <a:pt x="19010" y="5706"/>
                  </a:cubicBezTo>
                  <a:cubicBezTo>
                    <a:pt x="19018" y="5699"/>
                    <a:pt x="19029" y="5687"/>
                    <a:pt x="19037" y="5676"/>
                  </a:cubicBezTo>
                  <a:cubicBezTo>
                    <a:pt x="19033" y="5672"/>
                    <a:pt x="19029" y="5668"/>
                    <a:pt x="19029" y="5660"/>
                  </a:cubicBezTo>
                  <a:lnTo>
                    <a:pt x="19029" y="5660"/>
                  </a:lnTo>
                  <a:cubicBezTo>
                    <a:pt x="19095" y="5695"/>
                    <a:pt x="19187" y="5691"/>
                    <a:pt x="19229" y="5772"/>
                  </a:cubicBezTo>
                  <a:cubicBezTo>
                    <a:pt x="19310" y="5772"/>
                    <a:pt x="19383" y="5810"/>
                    <a:pt x="19425" y="5879"/>
                  </a:cubicBezTo>
                  <a:cubicBezTo>
                    <a:pt x="19510" y="5879"/>
                    <a:pt x="19590" y="5891"/>
                    <a:pt x="19633" y="5975"/>
                  </a:cubicBezTo>
                  <a:cubicBezTo>
                    <a:pt x="19713" y="5979"/>
                    <a:pt x="19786" y="6002"/>
                    <a:pt x="19825" y="6083"/>
                  </a:cubicBezTo>
                  <a:cubicBezTo>
                    <a:pt x="19878" y="6083"/>
                    <a:pt x="19925" y="6114"/>
                    <a:pt x="19944" y="6160"/>
                  </a:cubicBezTo>
                  <a:cubicBezTo>
                    <a:pt x="20097" y="6179"/>
                    <a:pt x="20244" y="6248"/>
                    <a:pt x="20355" y="6360"/>
                  </a:cubicBezTo>
                  <a:cubicBezTo>
                    <a:pt x="20424" y="6379"/>
                    <a:pt x="20501" y="6398"/>
                    <a:pt x="20547" y="6467"/>
                  </a:cubicBezTo>
                  <a:lnTo>
                    <a:pt x="20728" y="6502"/>
                  </a:lnTo>
                  <a:cubicBezTo>
                    <a:pt x="20739" y="6525"/>
                    <a:pt x="20743" y="6552"/>
                    <a:pt x="20743" y="6575"/>
                  </a:cubicBezTo>
                  <a:cubicBezTo>
                    <a:pt x="20770" y="6575"/>
                    <a:pt x="20801" y="6575"/>
                    <a:pt x="20828" y="6563"/>
                  </a:cubicBezTo>
                  <a:lnTo>
                    <a:pt x="20931" y="6598"/>
                  </a:lnTo>
                  <a:cubicBezTo>
                    <a:pt x="20939" y="6621"/>
                    <a:pt x="20951" y="6648"/>
                    <a:pt x="20954" y="6671"/>
                  </a:cubicBezTo>
                  <a:lnTo>
                    <a:pt x="21131" y="6686"/>
                  </a:lnTo>
                  <a:lnTo>
                    <a:pt x="21147" y="6690"/>
                  </a:lnTo>
                  <a:lnTo>
                    <a:pt x="21162" y="6763"/>
                  </a:lnTo>
                  <a:lnTo>
                    <a:pt x="21269" y="6782"/>
                  </a:lnTo>
                  <a:lnTo>
                    <a:pt x="21269" y="6786"/>
                  </a:lnTo>
                  <a:cubicBezTo>
                    <a:pt x="21285" y="6825"/>
                    <a:pt x="21316" y="6852"/>
                    <a:pt x="21354" y="6871"/>
                  </a:cubicBezTo>
                  <a:cubicBezTo>
                    <a:pt x="21392" y="6955"/>
                    <a:pt x="21492" y="6925"/>
                    <a:pt x="21546" y="6982"/>
                  </a:cubicBezTo>
                  <a:lnTo>
                    <a:pt x="21550" y="6986"/>
                  </a:lnTo>
                  <a:cubicBezTo>
                    <a:pt x="21574" y="7021"/>
                    <a:pt x="21602" y="7065"/>
                    <a:pt x="21649" y="7065"/>
                  </a:cubicBezTo>
                  <a:cubicBezTo>
                    <a:pt x="21654" y="7065"/>
                    <a:pt x="21660" y="7064"/>
                    <a:pt x="21665" y="7063"/>
                  </a:cubicBezTo>
                  <a:cubicBezTo>
                    <a:pt x="21684" y="7159"/>
                    <a:pt x="21796" y="7128"/>
                    <a:pt x="21838" y="7190"/>
                  </a:cubicBezTo>
                  <a:lnTo>
                    <a:pt x="21846" y="7194"/>
                  </a:lnTo>
                  <a:cubicBezTo>
                    <a:pt x="21877" y="7232"/>
                    <a:pt x="21919" y="7255"/>
                    <a:pt x="21961" y="7267"/>
                  </a:cubicBezTo>
                  <a:lnTo>
                    <a:pt x="21950" y="7293"/>
                  </a:lnTo>
                  <a:lnTo>
                    <a:pt x="21961" y="7270"/>
                  </a:lnTo>
                  <a:cubicBezTo>
                    <a:pt x="22134" y="7443"/>
                    <a:pt x="22353" y="7555"/>
                    <a:pt x="22564" y="7674"/>
                  </a:cubicBezTo>
                  <a:cubicBezTo>
                    <a:pt x="22591" y="7770"/>
                    <a:pt x="22699" y="7743"/>
                    <a:pt x="22757" y="7789"/>
                  </a:cubicBezTo>
                  <a:cubicBezTo>
                    <a:pt x="22776" y="7839"/>
                    <a:pt x="22814" y="7870"/>
                    <a:pt x="22864" y="7885"/>
                  </a:cubicBezTo>
                  <a:lnTo>
                    <a:pt x="22864" y="7881"/>
                  </a:lnTo>
                  <a:cubicBezTo>
                    <a:pt x="22987" y="8000"/>
                    <a:pt x="23106" y="8120"/>
                    <a:pt x="23268" y="8185"/>
                  </a:cubicBezTo>
                  <a:lnTo>
                    <a:pt x="23275" y="8185"/>
                  </a:lnTo>
                  <a:cubicBezTo>
                    <a:pt x="23552" y="8396"/>
                    <a:pt x="23825" y="8608"/>
                    <a:pt x="24171" y="8692"/>
                  </a:cubicBezTo>
                  <a:lnTo>
                    <a:pt x="24178" y="8692"/>
                  </a:lnTo>
                  <a:cubicBezTo>
                    <a:pt x="24286" y="8830"/>
                    <a:pt x="24451" y="8850"/>
                    <a:pt x="24605" y="8896"/>
                  </a:cubicBezTo>
                  <a:lnTo>
                    <a:pt x="24624" y="8896"/>
                  </a:lnTo>
                  <a:cubicBezTo>
                    <a:pt x="24682" y="8884"/>
                    <a:pt x="24736" y="8850"/>
                    <a:pt x="24762" y="8804"/>
                  </a:cubicBezTo>
                  <a:cubicBezTo>
                    <a:pt x="24859" y="8711"/>
                    <a:pt x="24785" y="8573"/>
                    <a:pt x="24859" y="8477"/>
                  </a:cubicBezTo>
                  <a:cubicBezTo>
                    <a:pt x="24874" y="8458"/>
                    <a:pt x="24874" y="8408"/>
                    <a:pt x="24874" y="8362"/>
                  </a:cubicBezTo>
                  <a:cubicBezTo>
                    <a:pt x="24835" y="8289"/>
                    <a:pt x="24843" y="8196"/>
                    <a:pt x="24778" y="8135"/>
                  </a:cubicBezTo>
                  <a:cubicBezTo>
                    <a:pt x="24724" y="8077"/>
                    <a:pt x="24743" y="7985"/>
                    <a:pt x="24682" y="7935"/>
                  </a:cubicBezTo>
                  <a:lnTo>
                    <a:pt x="24682" y="7927"/>
                  </a:lnTo>
                  <a:cubicBezTo>
                    <a:pt x="24616" y="7793"/>
                    <a:pt x="24590" y="7639"/>
                    <a:pt x="24486" y="7532"/>
                  </a:cubicBezTo>
                  <a:lnTo>
                    <a:pt x="24486" y="7524"/>
                  </a:lnTo>
                  <a:cubicBezTo>
                    <a:pt x="24428" y="7474"/>
                    <a:pt x="24447" y="7378"/>
                    <a:pt x="24382" y="7328"/>
                  </a:cubicBezTo>
                  <a:lnTo>
                    <a:pt x="24382" y="7324"/>
                  </a:lnTo>
                  <a:cubicBezTo>
                    <a:pt x="24324" y="7270"/>
                    <a:pt x="24351" y="7170"/>
                    <a:pt x="24267" y="7136"/>
                  </a:cubicBezTo>
                  <a:cubicBezTo>
                    <a:pt x="24140" y="6955"/>
                    <a:pt x="24121" y="6690"/>
                    <a:pt x="23898" y="6571"/>
                  </a:cubicBezTo>
                  <a:lnTo>
                    <a:pt x="23871" y="6425"/>
                  </a:lnTo>
                  <a:cubicBezTo>
                    <a:pt x="23794" y="6398"/>
                    <a:pt x="23744" y="6321"/>
                    <a:pt x="23748" y="6237"/>
                  </a:cubicBezTo>
                  <a:cubicBezTo>
                    <a:pt x="23698" y="6233"/>
                    <a:pt x="23660" y="6187"/>
                    <a:pt x="23667" y="6133"/>
                  </a:cubicBezTo>
                  <a:lnTo>
                    <a:pt x="23667" y="6121"/>
                  </a:lnTo>
                  <a:cubicBezTo>
                    <a:pt x="23640" y="6091"/>
                    <a:pt x="23610" y="6060"/>
                    <a:pt x="23583" y="6025"/>
                  </a:cubicBezTo>
                  <a:cubicBezTo>
                    <a:pt x="23610" y="5998"/>
                    <a:pt x="23610" y="5956"/>
                    <a:pt x="23590" y="5922"/>
                  </a:cubicBezTo>
                  <a:cubicBezTo>
                    <a:pt x="23571" y="5906"/>
                    <a:pt x="23556" y="5879"/>
                    <a:pt x="23564" y="5852"/>
                  </a:cubicBezTo>
                  <a:cubicBezTo>
                    <a:pt x="23548" y="5803"/>
                    <a:pt x="23517" y="5753"/>
                    <a:pt x="23479" y="5714"/>
                  </a:cubicBezTo>
                  <a:lnTo>
                    <a:pt x="23475" y="5710"/>
                  </a:lnTo>
                  <a:cubicBezTo>
                    <a:pt x="23441" y="5691"/>
                    <a:pt x="23418" y="5656"/>
                    <a:pt x="23402" y="5618"/>
                  </a:cubicBezTo>
                  <a:cubicBezTo>
                    <a:pt x="23379" y="5595"/>
                    <a:pt x="23364" y="5564"/>
                    <a:pt x="23364" y="5534"/>
                  </a:cubicBezTo>
                  <a:cubicBezTo>
                    <a:pt x="23341" y="5487"/>
                    <a:pt x="23314" y="5445"/>
                    <a:pt x="23275" y="5407"/>
                  </a:cubicBezTo>
                  <a:lnTo>
                    <a:pt x="23268" y="5403"/>
                  </a:lnTo>
                  <a:cubicBezTo>
                    <a:pt x="23202" y="5353"/>
                    <a:pt x="23225" y="5257"/>
                    <a:pt x="23164" y="5207"/>
                  </a:cubicBezTo>
                  <a:cubicBezTo>
                    <a:pt x="23129" y="5168"/>
                    <a:pt x="23095" y="5134"/>
                    <a:pt x="23064" y="5103"/>
                  </a:cubicBezTo>
                  <a:cubicBezTo>
                    <a:pt x="23033" y="5065"/>
                    <a:pt x="22999" y="5034"/>
                    <a:pt x="22960" y="4999"/>
                  </a:cubicBezTo>
                  <a:cubicBezTo>
                    <a:pt x="22920" y="4944"/>
                    <a:pt x="22881" y="4872"/>
                    <a:pt x="22820" y="4872"/>
                  </a:cubicBezTo>
                  <a:cubicBezTo>
                    <a:pt x="22804" y="4872"/>
                    <a:pt x="22787" y="4877"/>
                    <a:pt x="22768" y="4888"/>
                  </a:cubicBezTo>
                  <a:lnTo>
                    <a:pt x="22768" y="4884"/>
                  </a:lnTo>
                  <a:cubicBezTo>
                    <a:pt x="22684" y="4765"/>
                    <a:pt x="22549" y="4673"/>
                    <a:pt x="22545" y="4504"/>
                  </a:cubicBezTo>
                  <a:cubicBezTo>
                    <a:pt x="22536" y="4504"/>
                    <a:pt x="22527" y="4504"/>
                    <a:pt x="22518" y="4504"/>
                  </a:cubicBezTo>
                  <a:cubicBezTo>
                    <a:pt x="22441" y="4504"/>
                    <a:pt x="22376" y="4487"/>
                    <a:pt x="22338" y="4408"/>
                  </a:cubicBezTo>
                  <a:cubicBezTo>
                    <a:pt x="22335" y="4408"/>
                    <a:pt x="22333" y="4408"/>
                    <a:pt x="22331" y="4408"/>
                  </a:cubicBezTo>
                  <a:cubicBezTo>
                    <a:pt x="22277" y="4408"/>
                    <a:pt x="22238" y="4367"/>
                    <a:pt x="22230" y="4312"/>
                  </a:cubicBezTo>
                  <a:cubicBezTo>
                    <a:pt x="22149" y="4312"/>
                    <a:pt x="22073" y="4292"/>
                    <a:pt x="22030" y="4212"/>
                  </a:cubicBezTo>
                  <a:cubicBezTo>
                    <a:pt x="21842" y="4189"/>
                    <a:pt x="21661" y="4158"/>
                    <a:pt x="21531" y="4000"/>
                  </a:cubicBezTo>
                  <a:cubicBezTo>
                    <a:pt x="21354" y="3947"/>
                    <a:pt x="21166" y="3939"/>
                    <a:pt x="21016" y="3808"/>
                  </a:cubicBezTo>
                  <a:cubicBezTo>
                    <a:pt x="20939" y="3797"/>
                    <a:pt x="20862" y="3777"/>
                    <a:pt x="20816" y="3708"/>
                  </a:cubicBezTo>
                  <a:cubicBezTo>
                    <a:pt x="20593" y="3639"/>
                    <a:pt x="20363" y="3601"/>
                    <a:pt x="20209" y="3401"/>
                  </a:cubicBezTo>
                  <a:lnTo>
                    <a:pt x="20032" y="3389"/>
                  </a:lnTo>
                  <a:lnTo>
                    <a:pt x="19721" y="3182"/>
                  </a:lnTo>
                  <a:cubicBezTo>
                    <a:pt x="19708" y="3183"/>
                    <a:pt x="19696" y="3184"/>
                    <a:pt x="19683" y="3184"/>
                  </a:cubicBezTo>
                  <a:cubicBezTo>
                    <a:pt x="19611" y="3184"/>
                    <a:pt x="19550" y="3161"/>
                    <a:pt x="19513" y="3086"/>
                  </a:cubicBezTo>
                  <a:cubicBezTo>
                    <a:pt x="19433" y="3086"/>
                    <a:pt x="19360" y="3047"/>
                    <a:pt x="19317" y="2978"/>
                  </a:cubicBezTo>
                  <a:cubicBezTo>
                    <a:pt x="19022" y="2890"/>
                    <a:pt x="18764" y="2736"/>
                    <a:pt x="18499" y="2586"/>
                  </a:cubicBezTo>
                  <a:cubicBezTo>
                    <a:pt x="18489" y="2588"/>
                    <a:pt x="18480" y="2588"/>
                    <a:pt x="18471" y="2588"/>
                  </a:cubicBezTo>
                  <a:cubicBezTo>
                    <a:pt x="18400" y="2588"/>
                    <a:pt x="18335" y="2551"/>
                    <a:pt x="18291" y="2490"/>
                  </a:cubicBezTo>
                  <a:cubicBezTo>
                    <a:pt x="18153" y="2433"/>
                    <a:pt x="17984" y="2433"/>
                    <a:pt x="17896" y="2287"/>
                  </a:cubicBezTo>
                  <a:cubicBezTo>
                    <a:pt x="17592" y="2194"/>
                    <a:pt x="17327" y="2002"/>
                    <a:pt x="17004" y="1952"/>
                  </a:cubicBezTo>
                  <a:cubicBezTo>
                    <a:pt x="16674" y="1710"/>
                    <a:pt x="16293" y="1568"/>
                    <a:pt x="15909" y="1445"/>
                  </a:cubicBezTo>
                  <a:cubicBezTo>
                    <a:pt x="15897" y="1391"/>
                    <a:pt x="15878" y="1337"/>
                    <a:pt x="15863" y="1280"/>
                  </a:cubicBezTo>
                  <a:cubicBezTo>
                    <a:pt x="15857" y="1280"/>
                    <a:pt x="15852" y="1281"/>
                    <a:pt x="15847" y="1281"/>
                  </a:cubicBezTo>
                  <a:cubicBezTo>
                    <a:pt x="15772" y="1281"/>
                    <a:pt x="15707" y="1233"/>
                    <a:pt x="15675" y="1164"/>
                  </a:cubicBezTo>
                  <a:cubicBezTo>
                    <a:pt x="15621" y="1164"/>
                    <a:pt x="15575" y="1126"/>
                    <a:pt x="15563" y="1076"/>
                  </a:cubicBezTo>
                  <a:lnTo>
                    <a:pt x="15409" y="1030"/>
                  </a:lnTo>
                  <a:cubicBezTo>
                    <a:pt x="15406" y="1003"/>
                    <a:pt x="15390" y="980"/>
                    <a:pt x="15379" y="961"/>
                  </a:cubicBezTo>
                  <a:cubicBezTo>
                    <a:pt x="15376" y="961"/>
                    <a:pt x="15373" y="961"/>
                    <a:pt x="15371" y="961"/>
                  </a:cubicBezTo>
                  <a:cubicBezTo>
                    <a:pt x="15320" y="961"/>
                    <a:pt x="15270" y="927"/>
                    <a:pt x="15256" y="876"/>
                  </a:cubicBezTo>
                  <a:lnTo>
                    <a:pt x="15075" y="757"/>
                  </a:lnTo>
                  <a:cubicBezTo>
                    <a:pt x="15072" y="757"/>
                    <a:pt x="15069" y="757"/>
                    <a:pt x="15066" y="757"/>
                  </a:cubicBezTo>
                  <a:cubicBezTo>
                    <a:pt x="15016" y="757"/>
                    <a:pt x="14974" y="727"/>
                    <a:pt x="14956" y="680"/>
                  </a:cubicBezTo>
                  <a:lnTo>
                    <a:pt x="14783" y="646"/>
                  </a:lnTo>
                  <a:cubicBezTo>
                    <a:pt x="14783" y="646"/>
                    <a:pt x="14775" y="646"/>
                    <a:pt x="14775" y="642"/>
                  </a:cubicBezTo>
                  <a:cubicBezTo>
                    <a:pt x="14775" y="638"/>
                    <a:pt x="14774" y="634"/>
                    <a:pt x="14772" y="630"/>
                  </a:cubicBezTo>
                  <a:lnTo>
                    <a:pt x="14772" y="630"/>
                  </a:lnTo>
                  <a:cubicBezTo>
                    <a:pt x="14778" y="634"/>
                    <a:pt x="14784" y="638"/>
                    <a:pt x="14791" y="642"/>
                  </a:cubicBezTo>
                  <a:lnTo>
                    <a:pt x="14771" y="627"/>
                  </a:lnTo>
                  <a:lnTo>
                    <a:pt x="14771" y="627"/>
                  </a:lnTo>
                  <a:cubicBezTo>
                    <a:pt x="14772" y="628"/>
                    <a:pt x="14772" y="629"/>
                    <a:pt x="14772" y="630"/>
                  </a:cubicBezTo>
                  <a:lnTo>
                    <a:pt x="14772" y="630"/>
                  </a:lnTo>
                  <a:cubicBezTo>
                    <a:pt x="14742" y="611"/>
                    <a:pt x="14716" y="591"/>
                    <a:pt x="14687" y="565"/>
                  </a:cubicBezTo>
                  <a:lnTo>
                    <a:pt x="14687" y="565"/>
                  </a:lnTo>
                  <a:lnTo>
                    <a:pt x="14771" y="627"/>
                  </a:lnTo>
                  <a:lnTo>
                    <a:pt x="14771" y="627"/>
                  </a:lnTo>
                  <a:cubicBezTo>
                    <a:pt x="14756" y="586"/>
                    <a:pt x="14717" y="556"/>
                    <a:pt x="14671" y="556"/>
                  </a:cubicBezTo>
                  <a:cubicBezTo>
                    <a:pt x="14666" y="556"/>
                    <a:pt x="14661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4"/>
                  </a:lnTo>
                  <a:lnTo>
                    <a:pt x="14460" y="457"/>
                  </a:lnTo>
                  <a:cubicBezTo>
                    <a:pt x="14452" y="440"/>
                    <a:pt x="14434" y="431"/>
                    <a:pt x="14417" y="431"/>
                  </a:cubicBezTo>
                  <a:cubicBezTo>
                    <a:pt x="14411" y="431"/>
                    <a:pt x="14405" y="432"/>
                    <a:pt x="14399" y="434"/>
                  </a:cubicBezTo>
                  <a:cubicBezTo>
                    <a:pt x="14237" y="358"/>
                    <a:pt x="14091" y="273"/>
                    <a:pt x="13919" y="238"/>
                  </a:cubicBezTo>
                  <a:lnTo>
                    <a:pt x="13919" y="235"/>
                  </a:lnTo>
                  <a:cubicBezTo>
                    <a:pt x="13907" y="196"/>
                    <a:pt x="13880" y="165"/>
                    <a:pt x="13842" y="158"/>
                  </a:cubicBezTo>
                  <a:cubicBezTo>
                    <a:pt x="13835" y="159"/>
                    <a:pt x="13828" y="160"/>
                    <a:pt x="13821" y="160"/>
                  </a:cubicBezTo>
                  <a:cubicBezTo>
                    <a:pt x="13795" y="160"/>
                    <a:pt x="13773" y="148"/>
                    <a:pt x="13757" y="123"/>
                  </a:cubicBezTo>
                  <a:cubicBezTo>
                    <a:pt x="13573" y="89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6356172" y="3441494"/>
              <a:ext cx="6173" cy="5801"/>
            </a:xfrm>
            <a:custGeom>
              <a:avLst/>
              <a:gdLst/>
              <a:ahLst/>
              <a:cxnLst/>
              <a:rect l="l" t="t" r="r" b="b"/>
              <a:pathLst>
                <a:path w="199" h="187" extrusionOk="0">
                  <a:moveTo>
                    <a:pt x="116" y="1"/>
                  </a:moveTo>
                  <a:cubicBezTo>
                    <a:pt x="66" y="1"/>
                    <a:pt x="19" y="10"/>
                    <a:pt x="11" y="61"/>
                  </a:cubicBezTo>
                  <a:cubicBezTo>
                    <a:pt x="0" y="113"/>
                    <a:pt x="58" y="187"/>
                    <a:pt x="115" y="187"/>
                  </a:cubicBezTo>
                  <a:cubicBezTo>
                    <a:pt x="121" y="187"/>
                    <a:pt x="127" y="186"/>
                    <a:pt x="133" y="184"/>
                  </a:cubicBezTo>
                  <a:cubicBezTo>
                    <a:pt x="199" y="161"/>
                    <a:pt x="180" y="65"/>
                    <a:pt x="172" y="3"/>
                  </a:cubicBezTo>
                  <a:cubicBezTo>
                    <a:pt x="154" y="2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6073610" y="3338197"/>
              <a:ext cx="124018" cy="61637"/>
            </a:xfrm>
            <a:custGeom>
              <a:avLst/>
              <a:gdLst/>
              <a:ahLst/>
              <a:cxnLst/>
              <a:rect l="l" t="t" r="r" b="b"/>
              <a:pathLst>
                <a:path w="3998" h="1987" extrusionOk="0">
                  <a:moveTo>
                    <a:pt x="344" y="1"/>
                  </a:moveTo>
                  <a:cubicBezTo>
                    <a:pt x="241" y="1"/>
                    <a:pt x="128" y="28"/>
                    <a:pt x="1" y="94"/>
                  </a:cubicBezTo>
                  <a:lnTo>
                    <a:pt x="881" y="624"/>
                  </a:lnTo>
                  <a:lnTo>
                    <a:pt x="996" y="705"/>
                  </a:lnTo>
                  <a:cubicBezTo>
                    <a:pt x="1000" y="774"/>
                    <a:pt x="1012" y="843"/>
                    <a:pt x="1015" y="905"/>
                  </a:cubicBezTo>
                  <a:cubicBezTo>
                    <a:pt x="1107" y="1002"/>
                    <a:pt x="1190" y="1037"/>
                    <a:pt x="1268" y="1037"/>
                  </a:cubicBezTo>
                  <a:cubicBezTo>
                    <a:pt x="1427" y="1037"/>
                    <a:pt x="1564" y="886"/>
                    <a:pt x="1711" y="801"/>
                  </a:cubicBezTo>
                  <a:cubicBezTo>
                    <a:pt x="1742" y="816"/>
                    <a:pt x="1769" y="824"/>
                    <a:pt x="1803" y="828"/>
                  </a:cubicBezTo>
                  <a:cubicBezTo>
                    <a:pt x="1880" y="920"/>
                    <a:pt x="1995" y="912"/>
                    <a:pt x="2103" y="932"/>
                  </a:cubicBezTo>
                  <a:cubicBezTo>
                    <a:pt x="2084" y="962"/>
                    <a:pt x="2068" y="989"/>
                    <a:pt x="2053" y="1020"/>
                  </a:cubicBezTo>
                  <a:cubicBezTo>
                    <a:pt x="2035" y="1068"/>
                    <a:pt x="1999" y="1080"/>
                    <a:pt x="1956" y="1080"/>
                  </a:cubicBezTo>
                  <a:cubicBezTo>
                    <a:pt x="1906" y="1080"/>
                    <a:pt x="1848" y="1063"/>
                    <a:pt x="1802" y="1063"/>
                  </a:cubicBezTo>
                  <a:cubicBezTo>
                    <a:pt x="1750" y="1063"/>
                    <a:pt x="1713" y="1085"/>
                    <a:pt x="1719" y="1177"/>
                  </a:cubicBezTo>
                  <a:cubicBezTo>
                    <a:pt x="1722" y="1263"/>
                    <a:pt x="1773" y="1279"/>
                    <a:pt x="1835" y="1279"/>
                  </a:cubicBezTo>
                  <a:cubicBezTo>
                    <a:pt x="1872" y="1279"/>
                    <a:pt x="1912" y="1274"/>
                    <a:pt x="1949" y="1274"/>
                  </a:cubicBezTo>
                  <a:cubicBezTo>
                    <a:pt x="1989" y="1274"/>
                    <a:pt x="2024" y="1280"/>
                    <a:pt x="2045" y="1308"/>
                  </a:cubicBezTo>
                  <a:cubicBezTo>
                    <a:pt x="2245" y="1585"/>
                    <a:pt x="2545" y="1577"/>
                    <a:pt x="2833" y="1600"/>
                  </a:cubicBezTo>
                  <a:lnTo>
                    <a:pt x="2852" y="1604"/>
                  </a:lnTo>
                  <a:cubicBezTo>
                    <a:pt x="2891" y="1818"/>
                    <a:pt x="2912" y="1900"/>
                    <a:pt x="2976" y="1900"/>
                  </a:cubicBezTo>
                  <a:cubicBezTo>
                    <a:pt x="3013" y="1900"/>
                    <a:pt x="3065" y="1872"/>
                    <a:pt x="3144" y="1827"/>
                  </a:cubicBezTo>
                  <a:cubicBezTo>
                    <a:pt x="3209" y="1844"/>
                    <a:pt x="3278" y="1846"/>
                    <a:pt x="3347" y="1846"/>
                  </a:cubicBezTo>
                  <a:cubicBezTo>
                    <a:pt x="3367" y="1846"/>
                    <a:pt x="3387" y="1846"/>
                    <a:pt x="3408" y="1846"/>
                  </a:cubicBezTo>
                  <a:cubicBezTo>
                    <a:pt x="3547" y="1846"/>
                    <a:pt x="3687" y="1854"/>
                    <a:pt x="3801" y="1981"/>
                  </a:cubicBezTo>
                  <a:cubicBezTo>
                    <a:pt x="3802" y="1985"/>
                    <a:pt x="3807" y="1987"/>
                    <a:pt x="3815" y="1987"/>
                  </a:cubicBezTo>
                  <a:cubicBezTo>
                    <a:pt x="3841" y="1987"/>
                    <a:pt x="3899" y="1965"/>
                    <a:pt x="3932" y="1950"/>
                  </a:cubicBezTo>
                  <a:cubicBezTo>
                    <a:pt x="3978" y="1927"/>
                    <a:pt x="3997" y="1869"/>
                    <a:pt x="3974" y="1823"/>
                  </a:cubicBezTo>
                  <a:cubicBezTo>
                    <a:pt x="3921" y="1675"/>
                    <a:pt x="3770" y="1587"/>
                    <a:pt x="3592" y="1587"/>
                  </a:cubicBezTo>
                  <a:cubicBezTo>
                    <a:pt x="3538" y="1587"/>
                    <a:pt x="3482" y="1595"/>
                    <a:pt x="3425" y="1612"/>
                  </a:cubicBezTo>
                  <a:lnTo>
                    <a:pt x="3421" y="1616"/>
                  </a:lnTo>
                  <a:lnTo>
                    <a:pt x="3144" y="1600"/>
                  </a:lnTo>
                  <a:lnTo>
                    <a:pt x="3117" y="1423"/>
                  </a:lnTo>
                  <a:cubicBezTo>
                    <a:pt x="3109" y="1406"/>
                    <a:pt x="3090" y="1396"/>
                    <a:pt x="3072" y="1396"/>
                  </a:cubicBezTo>
                  <a:cubicBezTo>
                    <a:pt x="3065" y="1396"/>
                    <a:pt x="3058" y="1397"/>
                    <a:pt x="3052" y="1400"/>
                  </a:cubicBezTo>
                  <a:lnTo>
                    <a:pt x="3052" y="1393"/>
                  </a:lnTo>
                  <a:cubicBezTo>
                    <a:pt x="3052" y="1366"/>
                    <a:pt x="3040" y="1335"/>
                    <a:pt x="3017" y="1316"/>
                  </a:cubicBezTo>
                  <a:cubicBezTo>
                    <a:pt x="2952" y="1250"/>
                    <a:pt x="2844" y="1270"/>
                    <a:pt x="2768" y="1227"/>
                  </a:cubicBezTo>
                  <a:cubicBezTo>
                    <a:pt x="2664" y="1181"/>
                    <a:pt x="2552" y="1154"/>
                    <a:pt x="2437" y="1151"/>
                  </a:cubicBezTo>
                  <a:lnTo>
                    <a:pt x="2395" y="1151"/>
                  </a:lnTo>
                  <a:cubicBezTo>
                    <a:pt x="2395" y="1151"/>
                    <a:pt x="2398" y="1132"/>
                    <a:pt x="2396" y="1130"/>
                  </a:cubicBezTo>
                  <a:lnTo>
                    <a:pt x="2396" y="1130"/>
                  </a:lnTo>
                  <a:cubicBezTo>
                    <a:pt x="2461" y="1073"/>
                    <a:pt x="2514" y="1000"/>
                    <a:pt x="2549" y="920"/>
                  </a:cubicBezTo>
                  <a:cubicBezTo>
                    <a:pt x="2556" y="874"/>
                    <a:pt x="2537" y="832"/>
                    <a:pt x="2499" y="812"/>
                  </a:cubicBezTo>
                  <a:lnTo>
                    <a:pt x="2345" y="785"/>
                  </a:lnTo>
                  <a:cubicBezTo>
                    <a:pt x="1976" y="543"/>
                    <a:pt x="1584" y="378"/>
                    <a:pt x="1144" y="378"/>
                  </a:cubicBezTo>
                  <a:cubicBezTo>
                    <a:pt x="1103" y="378"/>
                    <a:pt x="1061" y="379"/>
                    <a:pt x="1019" y="382"/>
                  </a:cubicBezTo>
                  <a:cubicBezTo>
                    <a:pt x="819" y="192"/>
                    <a:pt x="616" y="1"/>
                    <a:pt x="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6055029" y="3433119"/>
              <a:ext cx="49508" cy="21373"/>
            </a:xfrm>
            <a:custGeom>
              <a:avLst/>
              <a:gdLst/>
              <a:ahLst/>
              <a:cxnLst/>
              <a:rect l="l" t="t" r="r" b="b"/>
              <a:pathLst>
                <a:path w="1596" h="689" extrusionOk="0">
                  <a:moveTo>
                    <a:pt x="243" y="0"/>
                  </a:moveTo>
                  <a:cubicBezTo>
                    <a:pt x="154" y="4"/>
                    <a:pt x="77" y="62"/>
                    <a:pt x="54" y="143"/>
                  </a:cubicBezTo>
                  <a:cubicBezTo>
                    <a:pt x="0" y="304"/>
                    <a:pt x="12" y="438"/>
                    <a:pt x="189" y="523"/>
                  </a:cubicBezTo>
                  <a:cubicBezTo>
                    <a:pt x="402" y="629"/>
                    <a:pt x="611" y="688"/>
                    <a:pt x="824" y="688"/>
                  </a:cubicBezTo>
                  <a:cubicBezTo>
                    <a:pt x="1071" y="688"/>
                    <a:pt x="1324" y="608"/>
                    <a:pt x="1595" y="431"/>
                  </a:cubicBezTo>
                  <a:cubicBezTo>
                    <a:pt x="1438" y="383"/>
                    <a:pt x="1301" y="368"/>
                    <a:pt x="1174" y="368"/>
                  </a:cubicBezTo>
                  <a:cubicBezTo>
                    <a:pt x="1078" y="368"/>
                    <a:pt x="987" y="376"/>
                    <a:pt x="896" y="385"/>
                  </a:cubicBezTo>
                  <a:lnTo>
                    <a:pt x="792" y="385"/>
                  </a:lnTo>
                  <a:cubicBezTo>
                    <a:pt x="627" y="346"/>
                    <a:pt x="400" y="408"/>
                    <a:pt x="366" y="135"/>
                  </a:cubicBezTo>
                  <a:cubicBezTo>
                    <a:pt x="366" y="62"/>
                    <a:pt x="308" y="4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6008313" y="3571406"/>
              <a:ext cx="31733" cy="39209"/>
            </a:xfrm>
            <a:custGeom>
              <a:avLst/>
              <a:gdLst/>
              <a:ahLst/>
              <a:cxnLst/>
              <a:rect l="l" t="t" r="r" b="b"/>
              <a:pathLst>
                <a:path w="1023" h="1264" extrusionOk="0">
                  <a:moveTo>
                    <a:pt x="540" y="1"/>
                  </a:moveTo>
                  <a:cubicBezTo>
                    <a:pt x="318" y="1"/>
                    <a:pt x="195" y="94"/>
                    <a:pt x="119" y="273"/>
                  </a:cubicBezTo>
                  <a:cubicBezTo>
                    <a:pt x="0" y="561"/>
                    <a:pt x="288" y="703"/>
                    <a:pt x="300" y="937"/>
                  </a:cubicBezTo>
                  <a:cubicBezTo>
                    <a:pt x="308" y="1080"/>
                    <a:pt x="488" y="1033"/>
                    <a:pt x="596" y="1060"/>
                  </a:cubicBezTo>
                  <a:cubicBezTo>
                    <a:pt x="692" y="1168"/>
                    <a:pt x="792" y="1256"/>
                    <a:pt x="965" y="1264"/>
                  </a:cubicBezTo>
                  <a:cubicBezTo>
                    <a:pt x="931" y="1105"/>
                    <a:pt x="852" y="1056"/>
                    <a:pt x="733" y="1056"/>
                  </a:cubicBezTo>
                  <a:cubicBezTo>
                    <a:pt x="728" y="1056"/>
                    <a:pt x="724" y="1056"/>
                    <a:pt x="719" y="1056"/>
                  </a:cubicBezTo>
                  <a:cubicBezTo>
                    <a:pt x="700" y="1026"/>
                    <a:pt x="684" y="999"/>
                    <a:pt x="665" y="968"/>
                  </a:cubicBezTo>
                  <a:cubicBezTo>
                    <a:pt x="676" y="872"/>
                    <a:pt x="684" y="772"/>
                    <a:pt x="692" y="676"/>
                  </a:cubicBezTo>
                  <a:cubicBezTo>
                    <a:pt x="696" y="618"/>
                    <a:pt x="734" y="534"/>
                    <a:pt x="646" y="515"/>
                  </a:cubicBezTo>
                  <a:cubicBezTo>
                    <a:pt x="637" y="513"/>
                    <a:pt x="629" y="512"/>
                    <a:pt x="621" y="512"/>
                  </a:cubicBezTo>
                  <a:cubicBezTo>
                    <a:pt x="551" y="512"/>
                    <a:pt x="507" y="583"/>
                    <a:pt x="465" y="641"/>
                  </a:cubicBezTo>
                  <a:cubicBezTo>
                    <a:pt x="442" y="641"/>
                    <a:pt x="415" y="638"/>
                    <a:pt x="392" y="634"/>
                  </a:cubicBezTo>
                  <a:cubicBezTo>
                    <a:pt x="338" y="349"/>
                    <a:pt x="446" y="192"/>
                    <a:pt x="742" y="153"/>
                  </a:cubicBezTo>
                  <a:cubicBezTo>
                    <a:pt x="750" y="152"/>
                    <a:pt x="758" y="152"/>
                    <a:pt x="767" y="152"/>
                  </a:cubicBezTo>
                  <a:cubicBezTo>
                    <a:pt x="807" y="152"/>
                    <a:pt x="850" y="162"/>
                    <a:pt x="892" y="162"/>
                  </a:cubicBezTo>
                  <a:cubicBezTo>
                    <a:pt x="940" y="162"/>
                    <a:pt x="986" y="149"/>
                    <a:pt x="1022" y="92"/>
                  </a:cubicBezTo>
                  <a:cubicBezTo>
                    <a:pt x="823" y="31"/>
                    <a:pt x="666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6100319" y="3506884"/>
              <a:ext cx="29841" cy="22396"/>
            </a:xfrm>
            <a:custGeom>
              <a:avLst/>
              <a:gdLst/>
              <a:ahLst/>
              <a:cxnLst/>
              <a:rect l="l" t="t" r="r" b="b"/>
              <a:pathLst>
                <a:path w="962" h="722" extrusionOk="0">
                  <a:moveTo>
                    <a:pt x="227" y="1"/>
                  </a:moveTo>
                  <a:cubicBezTo>
                    <a:pt x="217" y="1"/>
                    <a:pt x="207" y="1"/>
                    <a:pt x="197" y="1"/>
                  </a:cubicBezTo>
                  <a:cubicBezTo>
                    <a:pt x="147" y="1"/>
                    <a:pt x="97" y="39"/>
                    <a:pt x="101" y="85"/>
                  </a:cubicBezTo>
                  <a:cubicBezTo>
                    <a:pt x="112" y="155"/>
                    <a:pt x="166" y="208"/>
                    <a:pt x="231" y="212"/>
                  </a:cubicBezTo>
                  <a:lnTo>
                    <a:pt x="247" y="220"/>
                  </a:lnTo>
                  <a:cubicBezTo>
                    <a:pt x="216" y="301"/>
                    <a:pt x="539" y="308"/>
                    <a:pt x="289" y="447"/>
                  </a:cubicBezTo>
                  <a:cubicBezTo>
                    <a:pt x="189" y="500"/>
                    <a:pt x="1" y="481"/>
                    <a:pt x="16" y="685"/>
                  </a:cubicBezTo>
                  <a:cubicBezTo>
                    <a:pt x="83" y="709"/>
                    <a:pt x="151" y="721"/>
                    <a:pt x="215" y="721"/>
                  </a:cubicBezTo>
                  <a:cubicBezTo>
                    <a:pt x="373" y="721"/>
                    <a:pt x="513" y="650"/>
                    <a:pt x="581" y="520"/>
                  </a:cubicBezTo>
                  <a:cubicBezTo>
                    <a:pt x="677" y="331"/>
                    <a:pt x="781" y="158"/>
                    <a:pt x="961" y="12"/>
                  </a:cubicBezTo>
                  <a:lnTo>
                    <a:pt x="961" y="12"/>
                  </a:lnTo>
                  <a:cubicBezTo>
                    <a:pt x="893" y="20"/>
                    <a:pt x="827" y="23"/>
                    <a:pt x="761" y="23"/>
                  </a:cubicBezTo>
                  <a:cubicBezTo>
                    <a:pt x="578" y="23"/>
                    <a:pt x="403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6168252" y="3364937"/>
              <a:ext cx="99450" cy="105840"/>
            </a:xfrm>
            <a:custGeom>
              <a:avLst/>
              <a:gdLst/>
              <a:ahLst/>
              <a:cxnLst/>
              <a:rect l="l" t="t" r="r" b="b"/>
              <a:pathLst>
                <a:path w="3206" h="3412" extrusionOk="0">
                  <a:moveTo>
                    <a:pt x="2902" y="1549"/>
                  </a:moveTo>
                  <a:cubicBezTo>
                    <a:pt x="2898" y="1560"/>
                    <a:pt x="2887" y="1568"/>
                    <a:pt x="2883" y="1580"/>
                  </a:cubicBezTo>
                  <a:cubicBezTo>
                    <a:pt x="2883" y="1576"/>
                    <a:pt x="2883" y="1568"/>
                    <a:pt x="2879" y="1564"/>
                  </a:cubicBezTo>
                  <a:cubicBezTo>
                    <a:pt x="2883" y="1560"/>
                    <a:pt x="2891" y="1549"/>
                    <a:pt x="2902" y="1549"/>
                  </a:cubicBezTo>
                  <a:close/>
                  <a:moveTo>
                    <a:pt x="2795" y="1722"/>
                  </a:moveTo>
                  <a:lnTo>
                    <a:pt x="2795" y="1833"/>
                  </a:lnTo>
                  <a:cubicBezTo>
                    <a:pt x="2783" y="1837"/>
                    <a:pt x="2764" y="1837"/>
                    <a:pt x="2748" y="1841"/>
                  </a:cubicBezTo>
                  <a:cubicBezTo>
                    <a:pt x="2734" y="1852"/>
                    <a:pt x="2718" y="1856"/>
                    <a:pt x="2700" y="1856"/>
                  </a:cubicBezTo>
                  <a:cubicBezTo>
                    <a:pt x="2675" y="1856"/>
                    <a:pt x="2646" y="1848"/>
                    <a:pt x="2614" y="1841"/>
                  </a:cubicBezTo>
                  <a:cubicBezTo>
                    <a:pt x="2668" y="1799"/>
                    <a:pt x="2748" y="1776"/>
                    <a:pt x="2795" y="1722"/>
                  </a:cubicBezTo>
                  <a:close/>
                  <a:moveTo>
                    <a:pt x="2034" y="2560"/>
                  </a:moveTo>
                  <a:cubicBezTo>
                    <a:pt x="2034" y="2563"/>
                    <a:pt x="2038" y="2563"/>
                    <a:pt x="2038" y="2567"/>
                  </a:cubicBezTo>
                  <a:lnTo>
                    <a:pt x="2030" y="2567"/>
                  </a:lnTo>
                  <a:cubicBezTo>
                    <a:pt x="2026" y="2567"/>
                    <a:pt x="2034" y="2563"/>
                    <a:pt x="2034" y="2560"/>
                  </a:cubicBezTo>
                  <a:close/>
                  <a:moveTo>
                    <a:pt x="2072" y="2567"/>
                  </a:moveTo>
                  <a:lnTo>
                    <a:pt x="2095" y="2579"/>
                  </a:lnTo>
                  <a:lnTo>
                    <a:pt x="2095" y="2579"/>
                  </a:lnTo>
                  <a:lnTo>
                    <a:pt x="2041" y="2567"/>
                  </a:lnTo>
                  <a:close/>
                  <a:moveTo>
                    <a:pt x="1384" y="2748"/>
                  </a:moveTo>
                  <a:lnTo>
                    <a:pt x="1419" y="2794"/>
                  </a:lnTo>
                  <a:cubicBezTo>
                    <a:pt x="1415" y="2798"/>
                    <a:pt x="1404" y="2798"/>
                    <a:pt x="1400" y="2805"/>
                  </a:cubicBezTo>
                  <a:lnTo>
                    <a:pt x="1384" y="2748"/>
                  </a:lnTo>
                  <a:close/>
                  <a:moveTo>
                    <a:pt x="469" y="1"/>
                  </a:moveTo>
                  <a:cubicBezTo>
                    <a:pt x="447" y="1"/>
                    <a:pt x="420" y="12"/>
                    <a:pt x="385" y="43"/>
                  </a:cubicBezTo>
                  <a:cubicBezTo>
                    <a:pt x="379" y="42"/>
                    <a:pt x="374" y="42"/>
                    <a:pt x="368" y="42"/>
                  </a:cubicBezTo>
                  <a:cubicBezTo>
                    <a:pt x="340" y="42"/>
                    <a:pt x="315" y="49"/>
                    <a:pt x="293" y="62"/>
                  </a:cubicBezTo>
                  <a:lnTo>
                    <a:pt x="189" y="31"/>
                  </a:lnTo>
                  <a:cubicBezTo>
                    <a:pt x="179" y="30"/>
                    <a:pt x="170" y="30"/>
                    <a:pt x="162" y="30"/>
                  </a:cubicBezTo>
                  <a:cubicBezTo>
                    <a:pt x="1" y="30"/>
                    <a:pt x="34" y="129"/>
                    <a:pt x="78" y="239"/>
                  </a:cubicBezTo>
                  <a:cubicBezTo>
                    <a:pt x="104" y="274"/>
                    <a:pt x="129" y="287"/>
                    <a:pt x="153" y="287"/>
                  </a:cubicBezTo>
                  <a:cubicBezTo>
                    <a:pt x="202" y="287"/>
                    <a:pt x="245" y="235"/>
                    <a:pt x="289" y="219"/>
                  </a:cubicBezTo>
                  <a:cubicBezTo>
                    <a:pt x="291" y="219"/>
                    <a:pt x="292" y="219"/>
                    <a:pt x="294" y="219"/>
                  </a:cubicBezTo>
                  <a:cubicBezTo>
                    <a:pt x="540" y="219"/>
                    <a:pt x="617" y="531"/>
                    <a:pt x="839" y="538"/>
                  </a:cubicBezTo>
                  <a:cubicBezTo>
                    <a:pt x="1115" y="546"/>
                    <a:pt x="1196" y="750"/>
                    <a:pt x="1311" y="926"/>
                  </a:cubicBezTo>
                  <a:cubicBezTo>
                    <a:pt x="1328" y="957"/>
                    <a:pt x="1360" y="969"/>
                    <a:pt x="1393" y="969"/>
                  </a:cubicBezTo>
                  <a:cubicBezTo>
                    <a:pt x="1398" y="969"/>
                    <a:pt x="1403" y="969"/>
                    <a:pt x="1407" y="969"/>
                  </a:cubicBezTo>
                  <a:cubicBezTo>
                    <a:pt x="1423" y="1026"/>
                    <a:pt x="1419" y="1095"/>
                    <a:pt x="1484" y="1134"/>
                  </a:cubicBezTo>
                  <a:cubicBezTo>
                    <a:pt x="1530" y="1026"/>
                    <a:pt x="1634" y="1084"/>
                    <a:pt x="1707" y="1046"/>
                  </a:cubicBezTo>
                  <a:cubicBezTo>
                    <a:pt x="1849" y="1057"/>
                    <a:pt x="1995" y="1057"/>
                    <a:pt x="2134" y="1076"/>
                  </a:cubicBezTo>
                  <a:cubicBezTo>
                    <a:pt x="2287" y="1095"/>
                    <a:pt x="2403" y="1165"/>
                    <a:pt x="2387" y="1353"/>
                  </a:cubicBezTo>
                  <a:lnTo>
                    <a:pt x="2291" y="1445"/>
                  </a:lnTo>
                  <a:cubicBezTo>
                    <a:pt x="2234" y="1484"/>
                    <a:pt x="2241" y="1530"/>
                    <a:pt x="2280" y="1580"/>
                  </a:cubicBezTo>
                  <a:cubicBezTo>
                    <a:pt x="2364" y="1906"/>
                    <a:pt x="2061" y="1968"/>
                    <a:pt x="1899" y="2114"/>
                  </a:cubicBezTo>
                  <a:cubicBezTo>
                    <a:pt x="1887" y="2124"/>
                    <a:pt x="1877" y="2128"/>
                    <a:pt x="1867" y="2128"/>
                  </a:cubicBezTo>
                  <a:cubicBezTo>
                    <a:pt x="1819" y="2128"/>
                    <a:pt x="1799" y="2013"/>
                    <a:pt x="1780" y="1952"/>
                  </a:cubicBezTo>
                  <a:cubicBezTo>
                    <a:pt x="1784" y="1906"/>
                    <a:pt x="1807" y="1849"/>
                    <a:pt x="1788" y="1814"/>
                  </a:cubicBezTo>
                  <a:cubicBezTo>
                    <a:pt x="1769" y="1781"/>
                    <a:pt x="1747" y="1768"/>
                    <a:pt x="1725" y="1768"/>
                  </a:cubicBezTo>
                  <a:cubicBezTo>
                    <a:pt x="1695" y="1768"/>
                    <a:pt x="1664" y="1790"/>
                    <a:pt x="1638" y="1818"/>
                  </a:cubicBezTo>
                  <a:cubicBezTo>
                    <a:pt x="1542" y="1925"/>
                    <a:pt x="1457" y="2041"/>
                    <a:pt x="1361" y="2145"/>
                  </a:cubicBezTo>
                  <a:cubicBezTo>
                    <a:pt x="1288" y="2160"/>
                    <a:pt x="1231" y="2202"/>
                    <a:pt x="1192" y="2267"/>
                  </a:cubicBezTo>
                  <a:cubicBezTo>
                    <a:pt x="1035" y="2356"/>
                    <a:pt x="862" y="2367"/>
                    <a:pt x="689" y="2375"/>
                  </a:cubicBezTo>
                  <a:cubicBezTo>
                    <a:pt x="632" y="2371"/>
                    <a:pt x="573" y="2363"/>
                    <a:pt x="518" y="2363"/>
                  </a:cubicBezTo>
                  <a:cubicBezTo>
                    <a:pt x="406" y="2363"/>
                    <a:pt x="310" y="2396"/>
                    <a:pt x="274" y="2563"/>
                  </a:cubicBezTo>
                  <a:cubicBezTo>
                    <a:pt x="228" y="2617"/>
                    <a:pt x="228" y="2702"/>
                    <a:pt x="285" y="2752"/>
                  </a:cubicBezTo>
                  <a:cubicBezTo>
                    <a:pt x="285" y="2752"/>
                    <a:pt x="289" y="2752"/>
                    <a:pt x="289" y="2756"/>
                  </a:cubicBezTo>
                  <a:cubicBezTo>
                    <a:pt x="331" y="2761"/>
                    <a:pt x="372" y="2764"/>
                    <a:pt x="413" y="2764"/>
                  </a:cubicBezTo>
                  <a:cubicBezTo>
                    <a:pt x="653" y="2764"/>
                    <a:pt x="876" y="2675"/>
                    <a:pt x="1096" y="2583"/>
                  </a:cubicBezTo>
                  <a:lnTo>
                    <a:pt x="1146" y="2575"/>
                  </a:lnTo>
                  <a:lnTo>
                    <a:pt x="1192" y="2579"/>
                  </a:lnTo>
                  <a:lnTo>
                    <a:pt x="1388" y="2740"/>
                  </a:lnTo>
                  <a:cubicBezTo>
                    <a:pt x="1250" y="2798"/>
                    <a:pt x="1100" y="2848"/>
                    <a:pt x="996" y="2971"/>
                  </a:cubicBezTo>
                  <a:lnTo>
                    <a:pt x="881" y="3055"/>
                  </a:lnTo>
                  <a:cubicBezTo>
                    <a:pt x="789" y="3113"/>
                    <a:pt x="654" y="3136"/>
                    <a:pt x="670" y="3286"/>
                  </a:cubicBezTo>
                  <a:cubicBezTo>
                    <a:pt x="677" y="3351"/>
                    <a:pt x="731" y="3405"/>
                    <a:pt x="804" y="3409"/>
                  </a:cubicBezTo>
                  <a:cubicBezTo>
                    <a:pt x="816" y="3410"/>
                    <a:pt x="827" y="3411"/>
                    <a:pt x="838" y="3411"/>
                  </a:cubicBezTo>
                  <a:cubicBezTo>
                    <a:pt x="972" y="3411"/>
                    <a:pt x="969" y="3279"/>
                    <a:pt x="1015" y="3190"/>
                  </a:cubicBezTo>
                  <a:cubicBezTo>
                    <a:pt x="1020" y="3190"/>
                    <a:pt x="1025" y="3190"/>
                    <a:pt x="1029" y="3190"/>
                  </a:cubicBezTo>
                  <a:cubicBezTo>
                    <a:pt x="1057" y="3190"/>
                    <a:pt x="1081" y="3180"/>
                    <a:pt x="1108" y="3171"/>
                  </a:cubicBezTo>
                  <a:cubicBezTo>
                    <a:pt x="1388" y="3124"/>
                    <a:pt x="1957" y="2794"/>
                    <a:pt x="2118" y="2579"/>
                  </a:cubicBezTo>
                  <a:cubicBezTo>
                    <a:pt x="2161" y="2588"/>
                    <a:pt x="2205" y="2626"/>
                    <a:pt x="2246" y="2626"/>
                  </a:cubicBezTo>
                  <a:cubicBezTo>
                    <a:pt x="2272" y="2626"/>
                    <a:pt x="2296" y="2611"/>
                    <a:pt x="2318" y="2567"/>
                  </a:cubicBezTo>
                  <a:cubicBezTo>
                    <a:pt x="2479" y="2506"/>
                    <a:pt x="2645" y="2452"/>
                    <a:pt x="2806" y="2387"/>
                  </a:cubicBezTo>
                  <a:cubicBezTo>
                    <a:pt x="3041" y="2291"/>
                    <a:pt x="3183" y="2137"/>
                    <a:pt x="3094" y="1856"/>
                  </a:cubicBezTo>
                  <a:lnTo>
                    <a:pt x="3206" y="1676"/>
                  </a:lnTo>
                  <a:cubicBezTo>
                    <a:pt x="3167" y="1668"/>
                    <a:pt x="3137" y="1660"/>
                    <a:pt x="3114" y="1653"/>
                  </a:cubicBezTo>
                  <a:lnTo>
                    <a:pt x="2994" y="1368"/>
                  </a:lnTo>
                  <a:cubicBezTo>
                    <a:pt x="2987" y="1334"/>
                    <a:pt x="2975" y="1307"/>
                    <a:pt x="2944" y="1288"/>
                  </a:cubicBezTo>
                  <a:cubicBezTo>
                    <a:pt x="2921" y="1268"/>
                    <a:pt x="2898" y="1242"/>
                    <a:pt x="2879" y="1215"/>
                  </a:cubicBezTo>
                  <a:cubicBezTo>
                    <a:pt x="2860" y="1184"/>
                    <a:pt x="2837" y="1165"/>
                    <a:pt x="2806" y="1153"/>
                  </a:cubicBezTo>
                  <a:cubicBezTo>
                    <a:pt x="2783" y="1145"/>
                    <a:pt x="2764" y="1145"/>
                    <a:pt x="2741" y="1145"/>
                  </a:cubicBezTo>
                  <a:cubicBezTo>
                    <a:pt x="2695" y="1021"/>
                    <a:pt x="2654" y="907"/>
                    <a:pt x="2488" y="907"/>
                  </a:cubicBezTo>
                  <a:cubicBezTo>
                    <a:pt x="2485" y="907"/>
                    <a:pt x="2482" y="907"/>
                    <a:pt x="2479" y="907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3" y="907"/>
                    <a:pt x="2344" y="825"/>
                    <a:pt x="2303" y="754"/>
                  </a:cubicBezTo>
                  <a:cubicBezTo>
                    <a:pt x="2290" y="753"/>
                    <a:pt x="2278" y="753"/>
                    <a:pt x="2266" y="753"/>
                  </a:cubicBezTo>
                  <a:cubicBezTo>
                    <a:pt x="2082" y="753"/>
                    <a:pt x="1896" y="780"/>
                    <a:pt x="1726" y="834"/>
                  </a:cubicBezTo>
                  <a:cubicBezTo>
                    <a:pt x="1653" y="677"/>
                    <a:pt x="1657" y="454"/>
                    <a:pt x="1415" y="431"/>
                  </a:cubicBezTo>
                  <a:cubicBezTo>
                    <a:pt x="1168" y="339"/>
                    <a:pt x="970" y="118"/>
                    <a:pt x="686" y="118"/>
                  </a:cubicBezTo>
                  <a:cubicBezTo>
                    <a:pt x="661" y="118"/>
                    <a:pt x="635" y="120"/>
                    <a:pt x="608" y="123"/>
                  </a:cubicBezTo>
                  <a:cubicBezTo>
                    <a:pt x="557" y="92"/>
                    <a:pt x="531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5889352" y="3487218"/>
              <a:ext cx="101342" cy="47957"/>
            </a:xfrm>
            <a:custGeom>
              <a:avLst/>
              <a:gdLst/>
              <a:ahLst/>
              <a:cxnLst/>
              <a:rect l="l" t="t" r="r" b="b"/>
              <a:pathLst>
                <a:path w="3267" h="1546" extrusionOk="0">
                  <a:moveTo>
                    <a:pt x="1791" y="43"/>
                  </a:moveTo>
                  <a:cubicBezTo>
                    <a:pt x="1510" y="74"/>
                    <a:pt x="1195" y="1"/>
                    <a:pt x="957" y="228"/>
                  </a:cubicBezTo>
                  <a:cubicBezTo>
                    <a:pt x="849" y="239"/>
                    <a:pt x="742" y="231"/>
                    <a:pt x="673" y="343"/>
                  </a:cubicBezTo>
                  <a:lnTo>
                    <a:pt x="473" y="543"/>
                  </a:lnTo>
                  <a:cubicBezTo>
                    <a:pt x="285" y="708"/>
                    <a:pt x="119" y="892"/>
                    <a:pt x="92" y="1158"/>
                  </a:cubicBezTo>
                  <a:cubicBezTo>
                    <a:pt x="0" y="1311"/>
                    <a:pt x="185" y="1411"/>
                    <a:pt x="185" y="1546"/>
                  </a:cubicBezTo>
                  <a:lnTo>
                    <a:pt x="304" y="1284"/>
                  </a:lnTo>
                  <a:cubicBezTo>
                    <a:pt x="377" y="1038"/>
                    <a:pt x="580" y="873"/>
                    <a:pt x="696" y="658"/>
                  </a:cubicBezTo>
                  <a:cubicBezTo>
                    <a:pt x="726" y="654"/>
                    <a:pt x="753" y="643"/>
                    <a:pt x="780" y="631"/>
                  </a:cubicBezTo>
                  <a:cubicBezTo>
                    <a:pt x="792" y="632"/>
                    <a:pt x="803" y="633"/>
                    <a:pt x="814" y="633"/>
                  </a:cubicBezTo>
                  <a:cubicBezTo>
                    <a:pt x="913" y="633"/>
                    <a:pt x="974" y="584"/>
                    <a:pt x="984" y="470"/>
                  </a:cubicBezTo>
                  <a:cubicBezTo>
                    <a:pt x="1261" y="443"/>
                    <a:pt x="1495" y="254"/>
                    <a:pt x="1772" y="251"/>
                  </a:cubicBezTo>
                  <a:lnTo>
                    <a:pt x="1883" y="235"/>
                  </a:lnTo>
                  <a:cubicBezTo>
                    <a:pt x="2026" y="342"/>
                    <a:pt x="2186" y="350"/>
                    <a:pt x="2346" y="350"/>
                  </a:cubicBezTo>
                  <a:cubicBezTo>
                    <a:pt x="2374" y="350"/>
                    <a:pt x="2402" y="350"/>
                    <a:pt x="2430" y="350"/>
                  </a:cubicBezTo>
                  <a:cubicBezTo>
                    <a:pt x="2479" y="350"/>
                    <a:pt x="2527" y="350"/>
                    <a:pt x="2575" y="354"/>
                  </a:cubicBezTo>
                  <a:cubicBezTo>
                    <a:pt x="2778" y="458"/>
                    <a:pt x="2924" y="635"/>
                    <a:pt x="3001" y="846"/>
                  </a:cubicBezTo>
                  <a:cubicBezTo>
                    <a:pt x="3051" y="1000"/>
                    <a:pt x="2913" y="1115"/>
                    <a:pt x="2921" y="1261"/>
                  </a:cubicBezTo>
                  <a:cubicBezTo>
                    <a:pt x="2943" y="1270"/>
                    <a:pt x="2964" y="1274"/>
                    <a:pt x="2982" y="1274"/>
                  </a:cubicBezTo>
                  <a:cubicBezTo>
                    <a:pt x="3069" y="1274"/>
                    <a:pt x="3119" y="1193"/>
                    <a:pt x="3186" y="1161"/>
                  </a:cubicBezTo>
                  <a:cubicBezTo>
                    <a:pt x="3240" y="1142"/>
                    <a:pt x="3266" y="1100"/>
                    <a:pt x="3209" y="1054"/>
                  </a:cubicBezTo>
                  <a:cubicBezTo>
                    <a:pt x="3220" y="712"/>
                    <a:pt x="3243" y="362"/>
                    <a:pt x="2809" y="235"/>
                  </a:cubicBezTo>
                  <a:cubicBezTo>
                    <a:pt x="2556" y="78"/>
                    <a:pt x="2264" y="93"/>
                    <a:pt x="1983" y="55"/>
                  </a:cubicBezTo>
                  <a:lnTo>
                    <a:pt x="179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5927258" y="3511258"/>
              <a:ext cx="18612" cy="17961"/>
            </a:xfrm>
            <a:custGeom>
              <a:avLst/>
              <a:gdLst/>
              <a:ahLst/>
              <a:cxnLst/>
              <a:rect l="l" t="t" r="r" b="b"/>
              <a:pathLst>
                <a:path w="600" h="579" extrusionOk="0">
                  <a:moveTo>
                    <a:pt x="383" y="1"/>
                  </a:moveTo>
                  <a:cubicBezTo>
                    <a:pt x="335" y="1"/>
                    <a:pt x="286" y="23"/>
                    <a:pt x="235" y="56"/>
                  </a:cubicBezTo>
                  <a:cubicBezTo>
                    <a:pt x="0" y="206"/>
                    <a:pt x="4" y="371"/>
                    <a:pt x="165" y="571"/>
                  </a:cubicBezTo>
                  <a:lnTo>
                    <a:pt x="269" y="578"/>
                  </a:lnTo>
                  <a:cubicBezTo>
                    <a:pt x="407" y="540"/>
                    <a:pt x="469" y="421"/>
                    <a:pt x="538" y="309"/>
                  </a:cubicBezTo>
                  <a:cubicBezTo>
                    <a:pt x="600" y="229"/>
                    <a:pt x="580" y="110"/>
                    <a:pt x="500" y="48"/>
                  </a:cubicBezTo>
                  <a:cubicBezTo>
                    <a:pt x="459" y="15"/>
                    <a:pt x="421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6067189" y="3373405"/>
              <a:ext cx="24692" cy="13835"/>
            </a:xfrm>
            <a:custGeom>
              <a:avLst/>
              <a:gdLst/>
              <a:ahLst/>
              <a:cxnLst/>
              <a:rect l="l" t="t" r="r" b="b"/>
              <a:pathLst>
                <a:path w="796" h="446" extrusionOk="0">
                  <a:moveTo>
                    <a:pt x="185" y="1"/>
                  </a:moveTo>
                  <a:cubicBezTo>
                    <a:pt x="127" y="1"/>
                    <a:pt x="85" y="55"/>
                    <a:pt x="50" y="108"/>
                  </a:cubicBezTo>
                  <a:cubicBezTo>
                    <a:pt x="0" y="181"/>
                    <a:pt x="12" y="258"/>
                    <a:pt x="70" y="277"/>
                  </a:cubicBezTo>
                  <a:cubicBezTo>
                    <a:pt x="208" y="329"/>
                    <a:pt x="341" y="446"/>
                    <a:pt x="492" y="446"/>
                  </a:cubicBezTo>
                  <a:cubicBezTo>
                    <a:pt x="554" y="446"/>
                    <a:pt x="619" y="426"/>
                    <a:pt x="688" y="373"/>
                  </a:cubicBezTo>
                  <a:cubicBezTo>
                    <a:pt x="796" y="292"/>
                    <a:pt x="754" y="192"/>
                    <a:pt x="696" y="119"/>
                  </a:cubicBezTo>
                  <a:cubicBezTo>
                    <a:pt x="673" y="92"/>
                    <a:pt x="646" y="80"/>
                    <a:pt x="618" y="80"/>
                  </a:cubicBezTo>
                  <a:cubicBezTo>
                    <a:pt x="574" y="80"/>
                    <a:pt x="527" y="111"/>
                    <a:pt x="488" y="154"/>
                  </a:cubicBezTo>
                  <a:cubicBezTo>
                    <a:pt x="479" y="155"/>
                    <a:pt x="470" y="156"/>
                    <a:pt x="462" y="156"/>
                  </a:cubicBezTo>
                  <a:cubicBezTo>
                    <a:pt x="365" y="156"/>
                    <a:pt x="317" y="62"/>
                    <a:pt x="246" y="19"/>
                  </a:cubicBezTo>
                  <a:cubicBezTo>
                    <a:pt x="224" y="6"/>
                    <a:pt x="204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906754" y="3442766"/>
              <a:ext cx="25902" cy="13246"/>
            </a:xfrm>
            <a:custGeom>
              <a:avLst/>
              <a:gdLst/>
              <a:ahLst/>
              <a:cxnLst/>
              <a:rect l="l" t="t" r="r" b="b"/>
              <a:pathLst>
                <a:path w="835" h="427" extrusionOk="0">
                  <a:moveTo>
                    <a:pt x="269" y="1"/>
                  </a:moveTo>
                  <a:cubicBezTo>
                    <a:pt x="175" y="1"/>
                    <a:pt x="96" y="78"/>
                    <a:pt x="0" y="127"/>
                  </a:cubicBezTo>
                  <a:cubicBezTo>
                    <a:pt x="164" y="334"/>
                    <a:pt x="239" y="427"/>
                    <a:pt x="307" y="427"/>
                  </a:cubicBezTo>
                  <a:cubicBezTo>
                    <a:pt x="364" y="427"/>
                    <a:pt x="418" y="363"/>
                    <a:pt x="515" y="247"/>
                  </a:cubicBezTo>
                  <a:cubicBezTo>
                    <a:pt x="550" y="250"/>
                    <a:pt x="577" y="258"/>
                    <a:pt x="611" y="262"/>
                  </a:cubicBezTo>
                  <a:cubicBezTo>
                    <a:pt x="655" y="262"/>
                    <a:pt x="705" y="306"/>
                    <a:pt x="746" y="306"/>
                  </a:cubicBezTo>
                  <a:cubicBezTo>
                    <a:pt x="770" y="306"/>
                    <a:pt x="792" y="291"/>
                    <a:pt x="807" y="243"/>
                  </a:cubicBezTo>
                  <a:cubicBezTo>
                    <a:pt x="834" y="170"/>
                    <a:pt x="765" y="112"/>
                    <a:pt x="707" y="93"/>
                  </a:cubicBezTo>
                  <a:cubicBezTo>
                    <a:pt x="650" y="74"/>
                    <a:pt x="584" y="85"/>
                    <a:pt x="515" y="77"/>
                  </a:cubicBezTo>
                  <a:cubicBezTo>
                    <a:pt x="498" y="70"/>
                    <a:pt x="477" y="64"/>
                    <a:pt x="456" y="64"/>
                  </a:cubicBezTo>
                  <a:cubicBezTo>
                    <a:pt x="445" y="64"/>
                    <a:pt x="434" y="66"/>
                    <a:pt x="423" y="70"/>
                  </a:cubicBezTo>
                  <a:lnTo>
                    <a:pt x="419" y="66"/>
                  </a:lnTo>
                  <a:cubicBezTo>
                    <a:pt x="363" y="19"/>
                    <a:pt x="314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5878960" y="3477105"/>
              <a:ext cx="20411" cy="8406"/>
            </a:xfrm>
            <a:custGeom>
              <a:avLst/>
              <a:gdLst/>
              <a:ahLst/>
              <a:cxnLst/>
              <a:rect l="l" t="t" r="r" b="b"/>
              <a:pathLst>
                <a:path w="658" h="271" extrusionOk="0">
                  <a:moveTo>
                    <a:pt x="604" y="0"/>
                  </a:moveTo>
                  <a:cubicBezTo>
                    <a:pt x="443" y="19"/>
                    <a:pt x="274" y="43"/>
                    <a:pt x="116" y="73"/>
                  </a:cubicBezTo>
                  <a:cubicBezTo>
                    <a:pt x="20" y="92"/>
                    <a:pt x="1" y="169"/>
                    <a:pt x="12" y="258"/>
                  </a:cubicBezTo>
                  <a:cubicBezTo>
                    <a:pt x="32" y="256"/>
                    <a:pt x="51" y="255"/>
                    <a:pt x="71" y="255"/>
                  </a:cubicBezTo>
                  <a:cubicBezTo>
                    <a:pt x="158" y="255"/>
                    <a:pt x="248" y="271"/>
                    <a:pt x="336" y="271"/>
                  </a:cubicBezTo>
                  <a:cubicBezTo>
                    <a:pt x="422" y="271"/>
                    <a:pt x="507" y="256"/>
                    <a:pt x="585" y="196"/>
                  </a:cubicBezTo>
                  <a:cubicBezTo>
                    <a:pt x="620" y="162"/>
                    <a:pt x="643" y="119"/>
                    <a:pt x="654" y="73"/>
                  </a:cubicBezTo>
                  <a:cubicBezTo>
                    <a:pt x="658" y="54"/>
                    <a:pt x="620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5879084" y="348532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5997177" y="3497485"/>
              <a:ext cx="51927" cy="60551"/>
            </a:xfrm>
            <a:custGeom>
              <a:avLst/>
              <a:gdLst/>
              <a:ahLst/>
              <a:cxnLst/>
              <a:rect l="l" t="t" r="r" b="b"/>
              <a:pathLst>
                <a:path w="1674" h="1952" extrusionOk="0">
                  <a:moveTo>
                    <a:pt x="1670" y="0"/>
                  </a:moveTo>
                  <a:lnTo>
                    <a:pt x="1224" y="304"/>
                  </a:lnTo>
                  <a:lnTo>
                    <a:pt x="936" y="715"/>
                  </a:lnTo>
                  <a:cubicBezTo>
                    <a:pt x="647" y="942"/>
                    <a:pt x="494" y="1284"/>
                    <a:pt x="232" y="1534"/>
                  </a:cubicBezTo>
                  <a:cubicBezTo>
                    <a:pt x="102" y="1572"/>
                    <a:pt x="17" y="1691"/>
                    <a:pt x="17" y="1826"/>
                  </a:cubicBezTo>
                  <a:cubicBezTo>
                    <a:pt x="1" y="1911"/>
                    <a:pt x="30" y="1952"/>
                    <a:pt x="99" y="1952"/>
                  </a:cubicBezTo>
                  <a:cubicBezTo>
                    <a:pt x="110" y="1952"/>
                    <a:pt x="123" y="1951"/>
                    <a:pt x="136" y="1949"/>
                  </a:cubicBezTo>
                  <a:cubicBezTo>
                    <a:pt x="236" y="1864"/>
                    <a:pt x="344" y="1787"/>
                    <a:pt x="328" y="1633"/>
                  </a:cubicBezTo>
                  <a:lnTo>
                    <a:pt x="328" y="1633"/>
                  </a:lnTo>
                  <a:lnTo>
                    <a:pt x="340" y="1637"/>
                  </a:lnTo>
                  <a:lnTo>
                    <a:pt x="340" y="1637"/>
                  </a:lnTo>
                  <a:lnTo>
                    <a:pt x="332" y="1633"/>
                  </a:lnTo>
                  <a:cubicBezTo>
                    <a:pt x="709" y="1537"/>
                    <a:pt x="805" y="1161"/>
                    <a:pt x="1035" y="926"/>
                  </a:cubicBezTo>
                  <a:cubicBezTo>
                    <a:pt x="1193" y="834"/>
                    <a:pt x="1235" y="657"/>
                    <a:pt x="1347" y="523"/>
                  </a:cubicBezTo>
                  <a:cubicBezTo>
                    <a:pt x="1416" y="523"/>
                    <a:pt x="1439" y="481"/>
                    <a:pt x="1439" y="423"/>
                  </a:cubicBezTo>
                  <a:lnTo>
                    <a:pt x="1439" y="419"/>
                  </a:lnTo>
                  <a:cubicBezTo>
                    <a:pt x="1608" y="350"/>
                    <a:pt x="1673" y="227"/>
                    <a:pt x="1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5849305" y="3483371"/>
              <a:ext cx="30058" cy="39457"/>
            </a:xfrm>
            <a:custGeom>
              <a:avLst/>
              <a:gdLst/>
              <a:ahLst/>
              <a:cxnLst/>
              <a:rect l="l" t="t" r="r" b="b"/>
              <a:pathLst>
                <a:path w="969" h="1272" extrusionOk="0">
                  <a:moveTo>
                    <a:pt x="815" y="1"/>
                  </a:moveTo>
                  <a:cubicBezTo>
                    <a:pt x="739" y="1"/>
                    <a:pt x="689" y="68"/>
                    <a:pt x="653" y="186"/>
                  </a:cubicBezTo>
                  <a:cubicBezTo>
                    <a:pt x="615" y="321"/>
                    <a:pt x="696" y="440"/>
                    <a:pt x="696" y="571"/>
                  </a:cubicBezTo>
                  <a:cubicBezTo>
                    <a:pt x="673" y="594"/>
                    <a:pt x="657" y="624"/>
                    <a:pt x="650" y="659"/>
                  </a:cubicBezTo>
                  <a:cubicBezTo>
                    <a:pt x="407" y="817"/>
                    <a:pt x="138" y="936"/>
                    <a:pt x="0" y="1224"/>
                  </a:cubicBezTo>
                  <a:cubicBezTo>
                    <a:pt x="69" y="1249"/>
                    <a:pt x="134" y="1272"/>
                    <a:pt x="193" y="1272"/>
                  </a:cubicBezTo>
                  <a:cubicBezTo>
                    <a:pt x="252" y="1272"/>
                    <a:pt x="306" y="1249"/>
                    <a:pt x="354" y="1182"/>
                  </a:cubicBezTo>
                  <a:lnTo>
                    <a:pt x="361" y="1178"/>
                  </a:lnTo>
                  <a:cubicBezTo>
                    <a:pt x="527" y="1139"/>
                    <a:pt x="534" y="951"/>
                    <a:pt x="653" y="870"/>
                  </a:cubicBezTo>
                  <a:cubicBezTo>
                    <a:pt x="968" y="805"/>
                    <a:pt x="938" y="595"/>
                    <a:pt x="865" y="373"/>
                  </a:cubicBezTo>
                  <a:lnTo>
                    <a:pt x="865" y="373"/>
                  </a:lnTo>
                  <a:cubicBezTo>
                    <a:pt x="852" y="381"/>
                    <a:pt x="845" y="395"/>
                    <a:pt x="834" y="409"/>
                  </a:cubicBezTo>
                  <a:cubicBezTo>
                    <a:pt x="841" y="395"/>
                    <a:pt x="852" y="381"/>
                    <a:pt x="865" y="373"/>
                  </a:cubicBezTo>
                  <a:lnTo>
                    <a:pt x="865" y="373"/>
                  </a:lnTo>
                  <a:cubicBezTo>
                    <a:pt x="865" y="373"/>
                    <a:pt x="865" y="373"/>
                    <a:pt x="865" y="373"/>
                  </a:cubicBezTo>
                  <a:lnTo>
                    <a:pt x="865" y="373"/>
                  </a:lnTo>
                  <a:cubicBezTo>
                    <a:pt x="866" y="372"/>
                    <a:pt x="867" y="371"/>
                    <a:pt x="868" y="371"/>
                  </a:cubicBezTo>
                  <a:lnTo>
                    <a:pt x="868" y="371"/>
                  </a:lnTo>
                  <a:cubicBezTo>
                    <a:pt x="867" y="371"/>
                    <a:pt x="866" y="372"/>
                    <a:pt x="865" y="373"/>
                  </a:cubicBezTo>
                  <a:lnTo>
                    <a:pt x="865" y="373"/>
                  </a:lnTo>
                  <a:cubicBezTo>
                    <a:pt x="865" y="372"/>
                    <a:pt x="865" y="371"/>
                    <a:pt x="865" y="371"/>
                  </a:cubicBezTo>
                  <a:cubicBezTo>
                    <a:pt x="968" y="294"/>
                    <a:pt x="945" y="171"/>
                    <a:pt x="961" y="60"/>
                  </a:cubicBezTo>
                  <a:cubicBezTo>
                    <a:pt x="904" y="20"/>
                    <a:pt x="856" y="1"/>
                    <a:pt x="8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6131183" y="3469350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3" y="0"/>
                  </a:moveTo>
                  <a:cubicBezTo>
                    <a:pt x="1090" y="0"/>
                    <a:pt x="988" y="50"/>
                    <a:pt x="889" y="120"/>
                  </a:cubicBezTo>
                  <a:lnTo>
                    <a:pt x="862" y="93"/>
                  </a:lnTo>
                  <a:cubicBezTo>
                    <a:pt x="597" y="308"/>
                    <a:pt x="335" y="535"/>
                    <a:pt x="1" y="688"/>
                  </a:cubicBezTo>
                  <a:lnTo>
                    <a:pt x="312" y="1080"/>
                  </a:lnTo>
                  <a:cubicBezTo>
                    <a:pt x="251" y="792"/>
                    <a:pt x="477" y="715"/>
                    <a:pt x="650" y="600"/>
                  </a:cubicBezTo>
                  <a:cubicBezTo>
                    <a:pt x="720" y="535"/>
                    <a:pt x="796" y="469"/>
                    <a:pt x="881" y="415"/>
                  </a:cubicBezTo>
                  <a:cubicBezTo>
                    <a:pt x="892" y="434"/>
                    <a:pt x="911" y="443"/>
                    <a:pt x="929" y="443"/>
                  </a:cubicBezTo>
                  <a:cubicBezTo>
                    <a:pt x="942" y="443"/>
                    <a:pt x="955" y="439"/>
                    <a:pt x="965" y="431"/>
                  </a:cubicBezTo>
                  <a:cubicBezTo>
                    <a:pt x="969" y="427"/>
                    <a:pt x="977" y="427"/>
                    <a:pt x="977" y="423"/>
                  </a:cubicBezTo>
                  <a:cubicBezTo>
                    <a:pt x="1100" y="342"/>
                    <a:pt x="1208" y="235"/>
                    <a:pt x="1284" y="112"/>
                  </a:cubicBezTo>
                  <a:cubicBezTo>
                    <a:pt x="1304" y="81"/>
                    <a:pt x="1296" y="39"/>
                    <a:pt x="1273" y="4"/>
                  </a:cubicBezTo>
                  <a:cubicBezTo>
                    <a:pt x="1252" y="2"/>
                    <a:pt x="1232" y="0"/>
                    <a:pt x="1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6082327" y="3423534"/>
              <a:ext cx="72990" cy="25840"/>
            </a:xfrm>
            <a:custGeom>
              <a:avLst/>
              <a:gdLst/>
              <a:ahLst/>
              <a:cxnLst/>
              <a:rect l="l" t="t" r="r" b="b"/>
              <a:pathLst>
                <a:path w="2353" h="833" extrusionOk="0">
                  <a:moveTo>
                    <a:pt x="1113" y="1"/>
                  </a:moveTo>
                  <a:cubicBezTo>
                    <a:pt x="1071" y="1"/>
                    <a:pt x="1036" y="26"/>
                    <a:pt x="1023" y="67"/>
                  </a:cubicBezTo>
                  <a:cubicBezTo>
                    <a:pt x="988" y="67"/>
                    <a:pt x="957" y="79"/>
                    <a:pt x="927" y="90"/>
                  </a:cubicBezTo>
                  <a:cubicBezTo>
                    <a:pt x="889" y="80"/>
                    <a:pt x="853" y="74"/>
                    <a:pt x="817" y="74"/>
                  </a:cubicBezTo>
                  <a:cubicBezTo>
                    <a:pt x="743" y="74"/>
                    <a:pt x="674" y="101"/>
                    <a:pt x="619" y="171"/>
                  </a:cubicBezTo>
                  <a:cubicBezTo>
                    <a:pt x="533" y="176"/>
                    <a:pt x="449" y="234"/>
                    <a:pt x="364" y="234"/>
                  </a:cubicBezTo>
                  <a:cubicBezTo>
                    <a:pt x="320" y="234"/>
                    <a:pt x="276" y="218"/>
                    <a:pt x="231" y="171"/>
                  </a:cubicBezTo>
                  <a:cubicBezTo>
                    <a:pt x="235" y="136"/>
                    <a:pt x="235" y="102"/>
                    <a:pt x="219" y="75"/>
                  </a:cubicBezTo>
                  <a:cubicBezTo>
                    <a:pt x="206" y="72"/>
                    <a:pt x="193" y="71"/>
                    <a:pt x="179" y="71"/>
                  </a:cubicBezTo>
                  <a:cubicBezTo>
                    <a:pt x="105" y="71"/>
                    <a:pt x="36" y="115"/>
                    <a:pt x="0" y="186"/>
                  </a:cubicBezTo>
                  <a:cubicBezTo>
                    <a:pt x="0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8"/>
                  </a:cubicBezTo>
                  <a:cubicBezTo>
                    <a:pt x="288" y="540"/>
                    <a:pt x="358" y="564"/>
                    <a:pt x="424" y="564"/>
                  </a:cubicBezTo>
                  <a:cubicBezTo>
                    <a:pt x="547" y="564"/>
                    <a:pt x="656" y="481"/>
                    <a:pt x="769" y="405"/>
                  </a:cubicBezTo>
                  <a:cubicBezTo>
                    <a:pt x="784" y="398"/>
                    <a:pt x="804" y="386"/>
                    <a:pt x="811" y="378"/>
                  </a:cubicBezTo>
                  <a:lnTo>
                    <a:pt x="815" y="371"/>
                  </a:lnTo>
                  <a:lnTo>
                    <a:pt x="1134" y="352"/>
                  </a:lnTo>
                  <a:lnTo>
                    <a:pt x="1172" y="363"/>
                  </a:lnTo>
                  <a:lnTo>
                    <a:pt x="1215" y="352"/>
                  </a:lnTo>
                  <a:cubicBezTo>
                    <a:pt x="1464" y="517"/>
                    <a:pt x="1787" y="486"/>
                    <a:pt x="2026" y="678"/>
                  </a:cubicBezTo>
                  <a:cubicBezTo>
                    <a:pt x="2063" y="757"/>
                    <a:pt x="2116" y="833"/>
                    <a:pt x="2191" y="833"/>
                  </a:cubicBezTo>
                  <a:cubicBezTo>
                    <a:pt x="2208" y="833"/>
                    <a:pt x="2226" y="829"/>
                    <a:pt x="2245" y="820"/>
                  </a:cubicBezTo>
                  <a:cubicBezTo>
                    <a:pt x="2352" y="763"/>
                    <a:pt x="2256" y="647"/>
                    <a:pt x="2245" y="559"/>
                  </a:cubicBezTo>
                  <a:cubicBezTo>
                    <a:pt x="2232" y="483"/>
                    <a:pt x="2208" y="407"/>
                    <a:pt x="2151" y="407"/>
                  </a:cubicBezTo>
                  <a:cubicBezTo>
                    <a:pt x="2121" y="407"/>
                    <a:pt x="2083" y="427"/>
                    <a:pt x="2033" y="478"/>
                  </a:cubicBezTo>
                  <a:cubicBezTo>
                    <a:pt x="1891" y="252"/>
                    <a:pt x="1622" y="290"/>
                    <a:pt x="1426" y="186"/>
                  </a:cubicBezTo>
                  <a:cubicBezTo>
                    <a:pt x="1312" y="152"/>
                    <a:pt x="1270" y="2"/>
                    <a:pt x="1135" y="2"/>
                  </a:cubicBezTo>
                  <a:cubicBezTo>
                    <a:pt x="1134" y="2"/>
                    <a:pt x="1132" y="2"/>
                    <a:pt x="1130" y="2"/>
                  </a:cubicBezTo>
                  <a:cubicBezTo>
                    <a:pt x="1124" y="1"/>
                    <a:pt x="1119" y="1"/>
                    <a:pt x="1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6014021" y="3453499"/>
              <a:ext cx="31" cy="279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8"/>
                  </a:moveTo>
                  <a:lnTo>
                    <a:pt x="1" y="8"/>
                  </a:lnTo>
                  <a:cubicBezTo>
                    <a:pt x="1" y="8"/>
                    <a:pt x="1" y="0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6268261" y="3421548"/>
              <a:ext cx="13742" cy="10516"/>
            </a:xfrm>
            <a:custGeom>
              <a:avLst/>
              <a:gdLst/>
              <a:ahLst/>
              <a:cxnLst/>
              <a:rect l="l" t="t" r="r" b="b"/>
              <a:pathLst>
                <a:path w="443" h="339" extrusionOk="0">
                  <a:moveTo>
                    <a:pt x="178" y="27"/>
                  </a:moveTo>
                  <a:cubicBezTo>
                    <a:pt x="97" y="77"/>
                    <a:pt x="1" y="116"/>
                    <a:pt x="5" y="223"/>
                  </a:cubicBezTo>
                  <a:cubicBezTo>
                    <a:pt x="9" y="335"/>
                    <a:pt x="105" y="323"/>
                    <a:pt x="182" y="339"/>
                  </a:cubicBezTo>
                  <a:cubicBezTo>
                    <a:pt x="182" y="273"/>
                    <a:pt x="212" y="212"/>
                    <a:pt x="258" y="162"/>
                  </a:cubicBezTo>
                  <a:cubicBezTo>
                    <a:pt x="443" y="1"/>
                    <a:pt x="220" y="66"/>
                    <a:pt x="178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894811" y="3535143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9" y="1"/>
                  </a:moveTo>
                  <a:lnTo>
                    <a:pt x="1" y="20"/>
                  </a:lnTo>
                  <a:lnTo>
                    <a:pt x="9" y="2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5831996" y="3543240"/>
              <a:ext cx="6731" cy="8034"/>
            </a:xfrm>
            <a:custGeom>
              <a:avLst/>
              <a:gdLst/>
              <a:ahLst/>
              <a:cxnLst/>
              <a:rect l="l" t="t" r="r" b="b"/>
              <a:pathLst>
                <a:path w="217" h="259" extrusionOk="0">
                  <a:moveTo>
                    <a:pt x="114" y="0"/>
                  </a:moveTo>
                  <a:cubicBezTo>
                    <a:pt x="62" y="0"/>
                    <a:pt x="18" y="56"/>
                    <a:pt x="5" y="109"/>
                  </a:cubicBezTo>
                  <a:cubicBezTo>
                    <a:pt x="1" y="158"/>
                    <a:pt x="1" y="205"/>
                    <a:pt x="5" y="255"/>
                  </a:cubicBezTo>
                  <a:lnTo>
                    <a:pt x="116" y="258"/>
                  </a:lnTo>
                  <a:cubicBezTo>
                    <a:pt x="135" y="235"/>
                    <a:pt x="155" y="205"/>
                    <a:pt x="170" y="178"/>
                  </a:cubicBezTo>
                  <a:cubicBezTo>
                    <a:pt x="182" y="120"/>
                    <a:pt x="216" y="35"/>
                    <a:pt x="139" y="5"/>
                  </a:cubicBezTo>
                  <a:cubicBezTo>
                    <a:pt x="131" y="2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887428" y="3532786"/>
              <a:ext cx="53913" cy="26925"/>
            </a:xfrm>
            <a:custGeom>
              <a:avLst/>
              <a:gdLst/>
              <a:ahLst/>
              <a:cxnLst/>
              <a:rect l="l" t="t" r="r" b="b"/>
              <a:pathLst>
                <a:path w="1738" h="868" extrusionOk="0">
                  <a:moveTo>
                    <a:pt x="85" y="0"/>
                  </a:moveTo>
                  <a:cubicBezTo>
                    <a:pt x="74" y="0"/>
                    <a:pt x="64" y="5"/>
                    <a:pt x="55" y="15"/>
                  </a:cubicBezTo>
                  <a:cubicBezTo>
                    <a:pt x="1" y="57"/>
                    <a:pt x="20" y="127"/>
                    <a:pt x="43" y="184"/>
                  </a:cubicBezTo>
                  <a:cubicBezTo>
                    <a:pt x="24" y="607"/>
                    <a:pt x="366" y="611"/>
                    <a:pt x="635" y="703"/>
                  </a:cubicBezTo>
                  <a:cubicBezTo>
                    <a:pt x="781" y="797"/>
                    <a:pt x="928" y="867"/>
                    <a:pt x="1085" y="867"/>
                  </a:cubicBezTo>
                  <a:cubicBezTo>
                    <a:pt x="1171" y="867"/>
                    <a:pt x="1260" y="846"/>
                    <a:pt x="1353" y="795"/>
                  </a:cubicBezTo>
                  <a:lnTo>
                    <a:pt x="1734" y="772"/>
                  </a:lnTo>
                  <a:cubicBezTo>
                    <a:pt x="1738" y="749"/>
                    <a:pt x="1738" y="722"/>
                    <a:pt x="1738" y="699"/>
                  </a:cubicBezTo>
                  <a:lnTo>
                    <a:pt x="1346" y="688"/>
                  </a:lnTo>
                  <a:cubicBezTo>
                    <a:pt x="1161" y="592"/>
                    <a:pt x="958" y="611"/>
                    <a:pt x="765" y="576"/>
                  </a:cubicBezTo>
                  <a:cubicBezTo>
                    <a:pt x="546" y="461"/>
                    <a:pt x="335" y="338"/>
                    <a:pt x="239" y="96"/>
                  </a:cubicBezTo>
                  <a:lnTo>
                    <a:pt x="154" y="54"/>
                  </a:lnTo>
                  <a:cubicBezTo>
                    <a:pt x="136" y="24"/>
                    <a:pt x="109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6056332" y="3566722"/>
              <a:ext cx="17092" cy="6669"/>
            </a:xfrm>
            <a:custGeom>
              <a:avLst/>
              <a:gdLst/>
              <a:ahLst/>
              <a:cxnLst/>
              <a:rect l="l" t="t" r="r" b="b"/>
              <a:pathLst>
                <a:path w="551" h="215" extrusionOk="0">
                  <a:moveTo>
                    <a:pt x="550" y="1"/>
                  </a:moveTo>
                  <a:lnTo>
                    <a:pt x="443" y="16"/>
                  </a:lnTo>
                  <a:cubicBezTo>
                    <a:pt x="425" y="18"/>
                    <a:pt x="406" y="19"/>
                    <a:pt x="388" y="19"/>
                  </a:cubicBezTo>
                  <a:cubicBezTo>
                    <a:pt x="332" y="19"/>
                    <a:pt x="274" y="12"/>
                    <a:pt x="215" y="12"/>
                  </a:cubicBezTo>
                  <a:cubicBezTo>
                    <a:pt x="146" y="12"/>
                    <a:pt x="76" y="21"/>
                    <a:pt x="1" y="62"/>
                  </a:cubicBezTo>
                  <a:cubicBezTo>
                    <a:pt x="82" y="163"/>
                    <a:pt x="161" y="215"/>
                    <a:pt x="244" y="215"/>
                  </a:cubicBezTo>
                  <a:cubicBezTo>
                    <a:pt x="310" y="215"/>
                    <a:pt x="377" y="182"/>
                    <a:pt x="450" y="116"/>
                  </a:cubicBezTo>
                  <a:cubicBezTo>
                    <a:pt x="481" y="116"/>
                    <a:pt x="516" y="112"/>
                    <a:pt x="546" y="101"/>
                  </a:cubicBezTo>
                  <a:lnTo>
                    <a:pt x="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6248005" y="3381967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28" y="1"/>
                  </a:moveTo>
                  <a:cubicBezTo>
                    <a:pt x="74" y="16"/>
                    <a:pt x="24" y="58"/>
                    <a:pt x="1" y="112"/>
                  </a:cubicBezTo>
                  <a:cubicBezTo>
                    <a:pt x="81" y="205"/>
                    <a:pt x="128" y="335"/>
                    <a:pt x="277" y="347"/>
                  </a:cubicBezTo>
                  <a:cubicBezTo>
                    <a:pt x="412" y="151"/>
                    <a:pt x="181" y="112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_AND_TWO_COLUMNS_1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1" name="Google Shape;3411;p21"/>
          <p:cNvSpPr>
            <a:spLocks noGrp="1"/>
          </p:cNvSpPr>
          <p:nvPr>
            <p:ph type="pic" idx="2"/>
          </p:nvPr>
        </p:nvSpPr>
        <p:spPr>
          <a:xfrm>
            <a:off x="1622315" y="1180075"/>
            <a:ext cx="1957800" cy="195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3412" name="Google Shape;3412;p21"/>
          <p:cNvSpPr>
            <a:spLocks noGrp="1"/>
          </p:cNvSpPr>
          <p:nvPr>
            <p:ph type="pic" idx="3"/>
          </p:nvPr>
        </p:nvSpPr>
        <p:spPr>
          <a:xfrm>
            <a:off x="5563885" y="1180075"/>
            <a:ext cx="1957800" cy="1957800"/>
          </a:xfrm>
          <a:prstGeom prst="ellipse">
            <a:avLst/>
          </a:prstGeom>
          <a:noFill/>
          <a:ln>
            <a:noFill/>
          </a:ln>
        </p:spPr>
      </p:sp>
      <p:sp>
        <p:nvSpPr>
          <p:cNvPr id="3413" name="Google Shape;3413;p21"/>
          <p:cNvSpPr txBox="1">
            <a:spLocks noGrp="1"/>
          </p:cNvSpPr>
          <p:nvPr>
            <p:ph type="subTitle" idx="1"/>
          </p:nvPr>
        </p:nvSpPr>
        <p:spPr>
          <a:xfrm>
            <a:off x="5133835" y="3373425"/>
            <a:ext cx="2817900" cy="46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3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14" name="Google Shape;3414;p21"/>
          <p:cNvSpPr txBox="1">
            <a:spLocks noGrp="1"/>
          </p:cNvSpPr>
          <p:nvPr>
            <p:ph type="subTitle" idx="4"/>
          </p:nvPr>
        </p:nvSpPr>
        <p:spPr>
          <a:xfrm>
            <a:off x="1192265" y="3373425"/>
            <a:ext cx="2817900" cy="466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3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15" name="Google Shape;3415;p21"/>
          <p:cNvSpPr txBox="1">
            <a:spLocks noGrp="1"/>
          </p:cNvSpPr>
          <p:nvPr>
            <p:ph type="subTitle" idx="5"/>
          </p:nvPr>
        </p:nvSpPr>
        <p:spPr>
          <a:xfrm>
            <a:off x="5133835" y="3839625"/>
            <a:ext cx="2817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6" name="Google Shape;3416;p21"/>
          <p:cNvSpPr txBox="1">
            <a:spLocks noGrp="1"/>
          </p:cNvSpPr>
          <p:nvPr>
            <p:ph type="subTitle" idx="6"/>
          </p:nvPr>
        </p:nvSpPr>
        <p:spPr>
          <a:xfrm>
            <a:off x="1192265" y="3839625"/>
            <a:ext cx="2817900" cy="66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7" name="Google Shape;3417;p2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cxnSp>
        <p:nvCxnSpPr>
          <p:cNvPr id="3418" name="Google Shape;3418;p21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419" name="Google Shape;3419;p21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420" name="Google Shape;3420;p21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3421" name="Google Shape;3421;p21"/>
          <p:cNvGrpSpPr/>
          <p:nvPr/>
        </p:nvGrpSpPr>
        <p:grpSpPr>
          <a:xfrm>
            <a:off x="2306266" y="493070"/>
            <a:ext cx="360691" cy="258395"/>
            <a:chOff x="2102895" y="2065385"/>
            <a:chExt cx="311720" cy="223313"/>
          </a:xfrm>
        </p:grpSpPr>
        <p:sp>
          <p:nvSpPr>
            <p:cNvPr id="3422" name="Google Shape;3422;p21"/>
            <p:cNvSpPr/>
            <p:nvPr/>
          </p:nvSpPr>
          <p:spPr>
            <a:xfrm>
              <a:off x="2102895" y="2065385"/>
              <a:ext cx="311720" cy="223313"/>
            </a:xfrm>
            <a:custGeom>
              <a:avLst/>
              <a:gdLst/>
              <a:ahLst/>
              <a:cxnLst/>
              <a:rect l="l" t="t" r="r" b="b"/>
              <a:pathLst>
                <a:path w="10049" h="7199" extrusionOk="0">
                  <a:moveTo>
                    <a:pt x="9365" y="2588"/>
                  </a:moveTo>
                  <a:cubicBezTo>
                    <a:pt x="9380" y="2596"/>
                    <a:pt x="9395" y="2604"/>
                    <a:pt x="9414" y="2604"/>
                  </a:cubicBezTo>
                  <a:cubicBezTo>
                    <a:pt x="9361" y="2661"/>
                    <a:pt x="9318" y="2727"/>
                    <a:pt x="9288" y="2800"/>
                  </a:cubicBezTo>
                  <a:cubicBezTo>
                    <a:pt x="9222" y="2980"/>
                    <a:pt x="9165" y="3168"/>
                    <a:pt x="9046" y="3326"/>
                  </a:cubicBezTo>
                  <a:cubicBezTo>
                    <a:pt x="9038" y="3334"/>
                    <a:pt x="9038" y="3337"/>
                    <a:pt x="9034" y="3341"/>
                  </a:cubicBezTo>
                  <a:cubicBezTo>
                    <a:pt x="9034" y="3318"/>
                    <a:pt x="9034" y="3299"/>
                    <a:pt x="9038" y="3280"/>
                  </a:cubicBezTo>
                  <a:lnTo>
                    <a:pt x="9122" y="3134"/>
                  </a:lnTo>
                  <a:lnTo>
                    <a:pt x="9357" y="2653"/>
                  </a:lnTo>
                  <a:cubicBezTo>
                    <a:pt x="9353" y="2630"/>
                    <a:pt x="9353" y="2607"/>
                    <a:pt x="9365" y="2588"/>
                  </a:cubicBezTo>
                  <a:close/>
                  <a:moveTo>
                    <a:pt x="9019" y="3380"/>
                  </a:moveTo>
                  <a:cubicBezTo>
                    <a:pt x="8923" y="3557"/>
                    <a:pt x="8788" y="3722"/>
                    <a:pt x="8761" y="3937"/>
                  </a:cubicBezTo>
                  <a:cubicBezTo>
                    <a:pt x="8761" y="3941"/>
                    <a:pt x="8765" y="3941"/>
                    <a:pt x="8765" y="3948"/>
                  </a:cubicBezTo>
                  <a:cubicBezTo>
                    <a:pt x="8723" y="3960"/>
                    <a:pt x="8707" y="4010"/>
                    <a:pt x="8681" y="4045"/>
                  </a:cubicBezTo>
                  <a:cubicBezTo>
                    <a:pt x="8477" y="4352"/>
                    <a:pt x="8208" y="4582"/>
                    <a:pt x="7900" y="4782"/>
                  </a:cubicBezTo>
                  <a:cubicBezTo>
                    <a:pt x="7555" y="5013"/>
                    <a:pt x="7216" y="5263"/>
                    <a:pt x="6882" y="5505"/>
                  </a:cubicBezTo>
                  <a:cubicBezTo>
                    <a:pt x="6848" y="5493"/>
                    <a:pt x="6813" y="5486"/>
                    <a:pt x="6782" y="5486"/>
                  </a:cubicBezTo>
                  <a:cubicBezTo>
                    <a:pt x="6037" y="5689"/>
                    <a:pt x="5384" y="6127"/>
                    <a:pt x="4650" y="6369"/>
                  </a:cubicBezTo>
                  <a:cubicBezTo>
                    <a:pt x="4469" y="6427"/>
                    <a:pt x="4285" y="6485"/>
                    <a:pt x="4181" y="6665"/>
                  </a:cubicBezTo>
                  <a:cubicBezTo>
                    <a:pt x="4181" y="6677"/>
                    <a:pt x="4177" y="6688"/>
                    <a:pt x="4177" y="6704"/>
                  </a:cubicBezTo>
                  <a:cubicBezTo>
                    <a:pt x="4092" y="6704"/>
                    <a:pt x="4008" y="6738"/>
                    <a:pt x="3946" y="6792"/>
                  </a:cubicBezTo>
                  <a:lnTo>
                    <a:pt x="3877" y="6804"/>
                  </a:lnTo>
                  <a:cubicBezTo>
                    <a:pt x="3816" y="6773"/>
                    <a:pt x="3758" y="6746"/>
                    <a:pt x="3693" y="6742"/>
                  </a:cubicBezTo>
                  <a:cubicBezTo>
                    <a:pt x="3574" y="6742"/>
                    <a:pt x="3485" y="6792"/>
                    <a:pt x="3462" y="6915"/>
                  </a:cubicBezTo>
                  <a:lnTo>
                    <a:pt x="3089" y="6934"/>
                  </a:lnTo>
                  <a:cubicBezTo>
                    <a:pt x="3032" y="6892"/>
                    <a:pt x="2963" y="6861"/>
                    <a:pt x="2897" y="6838"/>
                  </a:cubicBezTo>
                  <a:cubicBezTo>
                    <a:pt x="2847" y="6823"/>
                    <a:pt x="2796" y="6816"/>
                    <a:pt x="2744" y="6816"/>
                  </a:cubicBezTo>
                  <a:cubicBezTo>
                    <a:pt x="2662" y="6816"/>
                    <a:pt x="2580" y="6835"/>
                    <a:pt x="2502" y="6873"/>
                  </a:cubicBezTo>
                  <a:cubicBezTo>
                    <a:pt x="2482" y="6892"/>
                    <a:pt x="2463" y="6911"/>
                    <a:pt x="2448" y="6934"/>
                  </a:cubicBezTo>
                  <a:lnTo>
                    <a:pt x="2283" y="6896"/>
                  </a:lnTo>
                  <a:cubicBezTo>
                    <a:pt x="2283" y="6888"/>
                    <a:pt x="2286" y="6880"/>
                    <a:pt x="2286" y="6873"/>
                  </a:cubicBezTo>
                  <a:cubicBezTo>
                    <a:pt x="2194" y="6677"/>
                    <a:pt x="2014" y="6661"/>
                    <a:pt x="1829" y="6646"/>
                  </a:cubicBezTo>
                  <a:cubicBezTo>
                    <a:pt x="1802" y="6658"/>
                    <a:pt x="1771" y="6665"/>
                    <a:pt x="1748" y="6684"/>
                  </a:cubicBezTo>
                  <a:lnTo>
                    <a:pt x="1560" y="6569"/>
                  </a:lnTo>
                  <a:cubicBezTo>
                    <a:pt x="1587" y="6465"/>
                    <a:pt x="1299" y="6488"/>
                    <a:pt x="1460" y="6323"/>
                  </a:cubicBezTo>
                  <a:lnTo>
                    <a:pt x="1460" y="6323"/>
                  </a:lnTo>
                  <a:lnTo>
                    <a:pt x="1679" y="6350"/>
                  </a:lnTo>
                  <a:cubicBezTo>
                    <a:pt x="1745" y="6450"/>
                    <a:pt x="1827" y="6474"/>
                    <a:pt x="1914" y="6474"/>
                  </a:cubicBezTo>
                  <a:cubicBezTo>
                    <a:pt x="1994" y="6474"/>
                    <a:pt x="2079" y="6454"/>
                    <a:pt x="2160" y="6454"/>
                  </a:cubicBezTo>
                  <a:cubicBezTo>
                    <a:pt x="2402" y="6498"/>
                    <a:pt x="2643" y="6529"/>
                    <a:pt x="2885" y="6529"/>
                  </a:cubicBezTo>
                  <a:cubicBezTo>
                    <a:pt x="3083" y="6529"/>
                    <a:pt x="3282" y="6508"/>
                    <a:pt x="3481" y="6458"/>
                  </a:cubicBezTo>
                  <a:lnTo>
                    <a:pt x="3735" y="6438"/>
                  </a:lnTo>
                  <a:cubicBezTo>
                    <a:pt x="4077" y="6412"/>
                    <a:pt x="4388" y="6285"/>
                    <a:pt x="4700" y="6146"/>
                  </a:cubicBezTo>
                  <a:cubicBezTo>
                    <a:pt x="5103" y="6066"/>
                    <a:pt x="5441" y="5835"/>
                    <a:pt x="5802" y="5647"/>
                  </a:cubicBezTo>
                  <a:cubicBezTo>
                    <a:pt x="6325" y="5489"/>
                    <a:pt x="6782" y="5209"/>
                    <a:pt x="7209" y="4878"/>
                  </a:cubicBezTo>
                  <a:cubicBezTo>
                    <a:pt x="7724" y="4659"/>
                    <a:pt x="8112" y="4275"/>
                    <a:pt x="8531" y="3918"/>
                  </a:cubicBezTo>
                  <a:cubicBezTo>
                    <a:pt x="8692" y="3741"/>
                    <a:pt x="8811" y="3518"/>
                    <a:pt x="9019" y="3380"/>
                  </a:cubicBezTo>
                  <a:close/>
                  <a:moveTo>
                    <a:pt x="7230" y="0"/>
                  </a:moveTo>
                  <a:cubicBezTo>
                    <a:pt x="7141" y="0"/>
                    <a:pt x="7052" y="10"/>
                    <a:pt x="6963" y="37"/>
                  </a:cubicBezTo>
                  <a:lnTo>
                    <a:pt x="6625" y="37"/>
                  </a:lnTo>
                  <a:cubicBezTo>
                    <a:pt x="6609" y="64"/>
                    <a:pt x="6598" y="94"/>
                    <a:pt x="6586" y="121"/>
                  </a:cubicBezTo>
                  <a:lnTo>
                    <a:pt x="6413" y="152"/>
                  </a:lnTo>
                  <a:cubicBezTo>
                    <a:pt x="6394" y="120"/>
                    <a:pt x="6362" y="104"/>
                    <a:pt x="6329" y="104"/>
                  </a:cubicBezTo>
                  <a:cubicBezTo>
                    <a:pt x="6310" y="104"/>
                    <a:pt x="6290" y="110"/>
                    <a:pt x="6271" y="121"/>
                  </a:cubicBezTo>
                  <a:lnTo>
                    <a:pt x="6267" y="129"/>
                  </a:lnTo>
                  <a:lnTo>
                    <a:pt x="6091" y="156"/>
                  </a:lnTo>
                  <a:cubicBezTo>
                    <a:pt x="5991" y="206"/>
                    <a:pt x="5860" y="175"/>
                    <a:pt x="5779" y="271"/>
                  </a:cubicBezTo>
                  <a:lnTo>
                    <a:pt x="5480" y="286"/>
                  </a:lnTo>
                  <a:cubicBezTo>
                    <a:pt x="5434" y="348"/>
                    <a:pt x="5360" y="359"/>
                    <a:pt x="5291" y="371"/>
                  </a:cubicBezTo>
                  <a:lnTo>
                    <a:pt x="5234" y="344"/>
                  </a:lnTo>
                  <a:lnTo>
                    <a:pt x="5015" y="383"/>
                  </a:lnTo>
                  <a:cubicBezTo>
                    <a:pt x="4984" y="398"/>
                    <a:pt x="4965" y="429"/>
                    <a:pt x="4961" y="463"/>
                  </a:cubicBezTo>
                  <a:lnTo>
                    <a:pt x="4765" y="513"/>
                  </a:lnTo>
                  <a:lnTo>
                    <a:pt x="4773" y="463"/>
                  </a:lnTo>
                  <a:lnTo>
                    <a:pt x="4773" y="463"/>
                  </a:lnTo>
                  <a:lnTo>
                    <a:pt x="4665" y="494"/>
                  </a:lnTo>
                  <a:cubicBezTo>
                    <a:pt x="4653" y="521"/>
                    <a:pt x="4646" y="552"/>
                    <a:pt x="4627" y="578"/>
                  </a:cubicBezTo>
                  <a:lnTo>
                    <a:pt x="4192" y="717"/>
                  </a:lnTo>
                  <a:cubicBezTo>
                    <a:pt x="4108" y="828"/>
                    <a:pt x="3977" y="824"/>
                    <a:pt x="3858" y="844"/>
                  </a:cubicBezTo>
                  <a:cubicBezTo>
                    <a:pt x="3846" y="871"/>
                    <a:pt x="3843" y="901"/>
                    <a:pt x="3831" y="936"/>
                  </a:cubicBezTo>
                  <a:lnTo>
                    <a:pt x="3635" y="967"/>
                  </a:lnTo>
                  <a:cubicBezTo>
                    <a:pt x="3631" y="1001"/>
                    <a:pt x="3620" y="1032"/>
                    <a:pt x="3608" y="1059"/>
                  </a:cubicBezTo>
                  <a:lnTo>
                    <a:pt x="3401" y="1082"/>
                  </a:lnTo>
                  <a:cubicBezTo>
                    <a:pt x="3347" y="1166"/>
                    <a:pt x="3270" y="1193"/>
                    <a:pt x="3178" y="1197"/>
                  </a:cubicBezTo>
                  <a:cubicBezTo>
                    <a:pt x="3178" y="1228"/>
                    <a:pt x="3170" y="1259"/>
                    <a:pt x="3155" y="1282"/>
                  </a:cubicBezTo>
                  <a:lnTo>
                    <a:pt x="2940" y="1305"/>
                  </a:lnTo>
                  <a:cubicBezTo>
                    <a:pt x="2890" y="1378"/>
                    <a:pt x="2809" y="1420"/>
                    <a:pt x="2728" y="1428"/>
                  </a:cubicBezTo>
                  <a:cubicBezTo>
                    <a:pt x="2724" y="1462"/>
                    <a:pt x="2713" y="1493"/>
                    <a:pt x="2694" y="1516"/>
                  </a:cubicBezTo>
                  <a:lnTo>
                    <a:pt x="2382" y="1658"/>
                  </a:lnTo>
                  <a:cubicBezTo>
                    <a:pt x="2359" y="1712"/>
                    <a:pt x="2309" y="1750"/>
                    <a:pt x="2252" y="1754"/>
                  </a:cubicBezTo>
                  <a:cubicBezTo>
                    <a:pt x="2244" y="1812"/>
                    <a:pt x="2190" y="1858"/>
                    <a:pt x="2133" y="1862"/>
                  </a:cubicBezTo>
                  <a:cubicBezTo>
                    <a:pt x="2083" y="1935"/>
                    <a:pt x="2006" y="1981"/>
                    <a:pt x="1925" y="2000"/>
                  </a:cubicBezTo>
                  <a:cubicBezTo>
                    <a:pt x="1910" y="2058"/>
                    <a:pt x="1852" y="2096"/>
                    <a:pt x="1795" y="2096"/>
                  </a:cubicBezTo>
                  <a:lnTo>
                    <a:pt x="1775" y="2158"/>
                  </a:lnTo>
                  <a:cubicBezTo>
                    <a:pt x="1679" y="2173"/>
                    <a:pt x="1618" y="2235"/>
                    <a:pt x="1572" y="2319"/>
                  </a:cubicBezTo>
                  <a:lnTo>
                    <a:pt x="1560" y="2327"/>
                  </a:lnTo>
                  <a:cubicBezTo>
                    <a:pt x="1522" y="2361"/>
                    <a:pt x="1487" y="2396"/>
                    <a:pt x="1456" y="2434"/>
                  </a:cubicBezTo>
                  <a:lnTo>
                    <a:pt x="1445" y="2442"/>
                  </a:lnTo>
                  <a:cubicBezTo>
                    <a:pt x="1345" y="2534"/>
                    <a:pt x="1199" y="2565"/>
                    <a:pt x="1130" y="2692"/>
                  </a:cubicBezTo>
                  <a:lnTo>
                    <a:pt x="1103" y="2680"/>
                  </a:lnTo>
                  <a:lnTo>
                    <a:pt x="1103" y="2680"/>
                  </a:lnTo>
                  <a:lnTo>
                    <a:pt x="1122" y="2700"/>
                  </a:lnTo>
                  <a:cubicBezTo>
                    <a:pt x="1061" y="2703"/>
                    <a:pt x="1018" y="2750"/>
                    <a:pt x="1007" y="2815"/>
                  </a:cubicBezTo>
                  <a:lnTo>
                    <a:pt x="1007" y="2819"/>
                  </a:lnTo>
                  <a:cubicBezTo>
                    <a:pt x="861" y="2865"/>
                    <a:pt x="861" y="3034"/>
                    <a:pt x="757" y="3122"/>
                  </a:cubicBezTo>
                  <a:lnTo>
                    <a:pt x="749" y="3142"/>
                  </a:lnTo>
                  <a:cubicBezTo>
                    <a:pt x="715" y="3180"/>
                    <a:pt x="680" y="3218"/>
                    <a:pt x="653" y="3261"/>
                  </a:cubicBezTo>
                  <a:cubicBezTo>
                    <a:pt x="573" y="3303"/>
                    <a:pt x="603" y="3418"/>
                    <a:pt x="523" y="3460"/>
                  </a:cubicBezTo>
                  <a:lnTo>
                    <a:pt x="515" y="3480"/>
                  </a:lnTo>
                  <a:cubicBezTo>
                    <a:pt x="484" y="3518"/>
                    <a:pt x="450" y="3564"/>
                    <a:pt x="423" y="3606"/>
                  </a:cubicBezTo>
                  <a:cubicBezTo>
                    <a:pt x="346" y="3664"/>
                    <a:pt x="354" y="3764"/>
                    <a:pt x="311" y="3837"/>
                  </a:cubicBezTo>
                  <a:cubicBezTo>
                    <a:pt x="158" y="4045"/>
                    <a:pt x="142" y="4294"/>
                    <a:pt x="85" y="4529"/>
                  </a:cubicBezTo>
                  <a:cubicBezTo>
                    <a:pt x="73" y="4533"/>
                    <a:pt x="58" y="4544"/>
                    <a:pt x="46" y="4552"/>
                  </a:cubicBezTo>
                  <a:cubicBezTo>
                    <a:pt x="35" y="4571"/>
                    <a:pt x="42" y="4594"/>
                    <a:pt x="81" y="4625"/>
                  </a:cubicBezTo>
                  <a:lnTo>
                    <a:pt x="73" y="4736"/>
                  </a:lnTo>
                  <a:cubicBezTo>
                    <a:pt x="8" y="4786"/>
                    <a:pt x="0" y="4882"/>
                    <a:pt x="54" y="4948"/>
                  </a:cubicBezTo>
                  <a:cubicBezTo>
                    <a:pt x="58" y="4951"/>
                    <a:pt x="61" y="4959"/>
                    <a:pt x="73" y="4967"/>
                  </a:cubicBezTo>
                  <a:lnTo>
                    <a:pt x="73" y="4959"/>
                  </a:lnTo>
                  <a:cubicBezTo>
                    <a:pt x="142" y="5028"/>
                    <a:pt x="104" y="5151"/>
                    <a:pt x="188" y="5209"/>
                  </a:cubicBezTo>
                  <a:cubicBezTo>
                    <a:pt x="123" y="5455"/>
                    <a:pt x="411" y="5535"/>
                    <a:pt x="442" y="5739"/>
                  </a:cubicBezTo>
                  <a:cubicBezTo>
                    <a:pt x="496" y="5766"/>
                    <a:pt x="526" y="5820"/>
                    <a:pt x="523" y="5881"/>
                  </a:cubicBezTo>
                  <a:cubicBezTo>
                    <a:pt x="638" y="5958"/>
                    <a:pt x="726" y="6070"/>
                    <a:pt x="776" y="6200"/>
                  </a:cubicBezTo>
                  <a:cubicBezTo>
                    <a:pt x="811" y="6204"/>
                    <a:pt x="845" y="6216"/>
                    <a:pt x="872" y="6235"/>
                  </a:cubicBezTo>
                  <a:cubicBezTo>
                    <a:pt x="872" y="6262"/>
                    <a:pt x="880" y="6296"/>
                    <a:pt x="884" y="6323"/>
                  </a:cubicBezTo>
                  <a:lnTo>
                    <a:pt x="930" y="6331"/>
                  </a:lnTo>
                  <a:lnTo>
                    <a:pt x="980" y="6331"/>
                  </a:lnTo>
                  <a:lnTo>
                    <a:pt x="995" y="6339"/>
                  </a:lnTo>
                  <a:lnTo>
                    <a:pt x="1007" y="6427"/>
                  </a:lnTo>
                  <a:cubicBezTo>
                    <a:pt x="1091" y="6454"/>
                    <a:pt x="1168" y="6485"/>
                    <a:pt x="1210" y="6569"/>
                  </a:cubicBezTo>
                  <a:cubicBezTo>
                    <a:pt x="1272" y="6569"/>
                    <a:pt x="1326" y="6608"/>
                    <a:pt x="1349" y="6661"/>
                  </a:cubicBezTo>
                  <a:cubicBezTo>
                    <a:pt x="1383" y="6665"/>
                    <a:pt x="1418" y="6669"/>
                    <a:pt x="1456" y="6669"/>
                  </a:cubicBezTo>
                  <a:lnTo>
                    <a:pt x="1637" y="6804"/>
                  </a:lnTo>
                  <a:cubicBezTo>
                    <a:pt x="1633" y="6842"/>
                    <a:pt x="1649" y="6880"/>
                    <a:pt x="1675" y="6907"/>
                  </a:cubicBezTo>
                  <a:cubicBezTo>
                    <a:pt x="1748" y="6984"/>
                    <a:pt x="1848" y="6973"/>
                    <a:pt x="1937" y="7011"/>
                  </a:cubicBezTo>
                  <a:cubicBezTo>
                    <a:pt x="1943" y="7009"/>
                    <a:pt x="1950" y="7008"/>
                    <a:pt x="1957" y="7008"/>
                  </a:cubicBezTo>
                  <a:cubicBezTo>
                    <a:pt x="1979" y="7008"/>
                    <a:pt x="2003" y="7018"/>
                    <a:pt x="2017" y="7042"/>
                  </a:cubicBezTo>
                  <a:cubicBezTo>
                    <a:pt x="2039" y="7059"/>
                    <a:pt x="2067" y="7069"/>
                    <a:pt x="2094" y="7069"/>
                  </a:cubicBezTo>
                  <a:cubicBezTo>
                    <a:pt x="2116" y="7069"/>
                    <a:pt x="2137" y="7063"/>
                    <a:pt x="2156" y="7049"/>
                  </a:cubicBezTo>
                  <a:cubicBezTo>
                    <a:pt x="2175" y="7042"/>
                    <a:pt x="2190" y="7030"/>
                    <a:pt x="2206" y="7015"/>
                  </a:cubicBezTo>
                  <a:lnTo>
                    <a:pt x="2425" y="7034"/>
                  </a:lnTo>
                  <a:cubicBezTo>
                    <a:pt x="2436" y="7073"/>
                    <a:pt x="2463" y="7107"/>
                    <a:pt x="2498" y="7122"/>
                  </a:cubicBezTo>
                  <a:lnTo>
                    <a:pt x="2705" y="7149"/>
                  </a:lnTo>
                  <a:cubicBezTo>
                    <a:pt x="2736" y="7182"/>
                    <a:pt x="2776" y="7198"/>
                    <a:pt x="2817" y="7198"/>
                  </a:cubicBezTo>
                  <a:cubicBezTo>
                    <a:pt x="2857" y="7198"/>
                    <a:pt x="2897" y="7182"/>
                    <a:pt x="2928" y="7149"/>
                  </a:cubicBezTo>
                  <a:lnTo>
                    <a:pt x="3159" y="7126"/>
                  </a:lnTo>
                  <a:cubicBezTo>
                    <a:pt x="3174" y="7107"/>
                    <a:pt x="3186" y="7084"/>
                    <a:pt x="3186" y="7061"/>
                  </a:cubicBezTo>
                  <a:lnTo>
                    <a:pt x="3481" y="7034"/>
                  </a:lnTo>
                  <a:lnTo>
                    <a:pt x="3485" y="7023"/>
                  </a:lnTo>
                  <a:cubicBezTo>
                    <a:pt x="3497" y="7042"/>
                    <a:pt x="3512" y="7053"/>
                    <a:pt x="3524" y="7069"/>
                  </a:cubicBezTo>
                  <a:cubicBezTo>
                    <a:pt x="3577" y="7078"/>
                    <a:pt x="3630" y="7087"/>
                    <a:pt x="3682" y="7087"/>
                  </a:cubicBezTo>
                  <a:cubicBezTo>
                    <a:pt x="3740" y="7087"/>
                    <a:pt x="3796" y="7076"/>
                    <a:pt x="3850" y="7042"/>
                  </a:cubicBezTo>
                  <a:lnTo>
                    <a:pt x="3889" y="7011"/>
                  </a:lnTo>
                  <a:lnTo>
                    <a:pt x="3943" y="7015"/>
                  </a:lnTo>
                  <a:cubicBezTo>
                    <a:pt x="3977" y="7003"/>
                    <a:pt x="3996" y="6973"/>
                    <a:pt x="3996" y="6934"/>
                  </a:cubicBezTo>
                  <a:lnTo>
                    <a:pt x="4039" y="6934"/>
                  </a:lnTo>
                  <a:lnTo>
                    <a:pt x="4081" y="6907"/>
                  </a:lnTo>
                  <a:lnTo>
                    <a:pt x="4300" y="6896"/>
                  </a:lnTo>
                  <a:cubicBezTo>
                    <a:pt x="4304" y="6880"/>
                    <a:pt x="4308" y="6869"/>
                    <a:pt x="4319" y="6853"/>
                  </a:cubicBezTo>
                  <a:cubicBezTo>
                    <a:pt x="4396" y="6853"/>
                    <a:pt x="4473" y="6853"/>
                    <a:pt x="4542" y="6804"/>
                  </a:cubicBezTo>
                  <a:lnTo>
                    <a:pt x="4573" y="6777"/>
                  </a:lnTo>
                  <a:lnTo>
                    <a:pt x="4615" y="6780"/>
                  </a:lnTo>
                  <a:cubicBezTo>
                    <a:pt x="4730" y="6707"/>
                    <a:pt x="4899" y="6796"/>
                    <a:pt x="4992" y="6658"/>
                  </a:cubicBezTo>
                  <a:cubicBezTo>
                    <a:pt x="5068" y="6623"/>
                    <a:pt x="5165" y="6631"/>
                    <a:pt x="5230" y="6565"/>
                  </a:cubicBezTo>
                  <a:lnTo>
                    <a:pt x="5241" y="6561"/>
                  </a:lnTo>
                  <a:cubicBezTo>
                    <a:pt x="5418" y="6458"/>
                    <a:pt x="5629" y="6435"/>
                    <a:pt x="5802" y="6331"/>
                  </a:cubicBezTo>
                  <a:lnTo>
                    <a:pt x="5806" y="6331"/>
                  </a:lnTo>
                  <a:cubicBezTo>
                    <a:pt x="5960" y="6262"/>
                    <a:pt x="6129" y="6227"/>
                    <a:pt x="6264" y="6112"/>
                  </a:cubicBezTo>
                  <a:lnTo>
                    <a:pt x="6283" y="6104"/>
                  </a:lnTo>
                  <a:cubicBezTo>
                    <a:pt x="6337" y="6031"/>
                    <a:pt x="6440" y="6062"/>
                    <a:pt x="6494" y="5993"/>
                  </a:cubicBezTo>
                  <a:lnTo>
                    <a:pt x="6502" y="5989"/>
                  </a:lnTo>
                  <a:cubicBezTo>
                    <a:pt x="6567" y="5927"/>
                    <a:pt x="6671" y="5950"/>
                    <a:pt x="6725" y="5874"/>
                  </a:cubicBezTo>
                  <a:lnTo>
                    <a:pt x="6728" y="5874"/>
                  </a:lnTo>
                  <a:cubicBezTo>
                    <a:pt x="6798" y="5816"/>
                    <a:pt x="6894" y="5835"/>
                    <a:pt x="6959" y="5778"/>
                  </a:cubicBezTo>
                  <a:lnTo>
                    <a:pt x="6982" y="5747"/>
                  </a:lnTo>
                  <a:lnTo>
                    <a:pt x="7021" y="5754"/>
                  </a:lnTo>
                  <a:cubicBezTo>
                    <a:pt x="7086" y="5743"/>
                    <a:pt x="7109" y="5716"/>
                    <a:pt x="7094" y="5658"/>
                  </a:cubicBezTo>
                  <a:lnTo>
                    <a:pt x="7182" y="5647"/>
                  </a:lnTo>
                  <a:cubicBezTo>
                    <a:pt x="7259" y="5528"/>
                    <a:pt x="7374" y="5439"/>
                    <a:pt x="7509" y="5401"/>
                  </a:cubicBezTo>
                  <a:cubicBezTo>
                    <a:pt x="7520" y="5346"/>
                    <a:pt x="7573" y="5305"/>
                    <a:pt x="7635" y="5305"/>
                  </a:cubicBezTo>
                  <a:cubicBezTo>
                    <a:pt x="7638" y="5305"/>
                    <a:pt x="7640" y="5305"/>
                    <a:pt x="7643" y="5305"/>
                  </a:cubicBezTo>
                  <a:cubicBezTo>
                    <a:pt x="7681" y="5217"/>
                    <a:pt x="7762" y="5186"/>
                    <a:pt x="7843" y="5163"/>
                  </a:cubicBezTo>
                  <a:cubicBezTo>
                    <a:pt x="7935" y="5055"/>
                    <a:pt x="8050" y="4978"/>
                    <a:pt x="8185" y="4932"/>
                  </a:cubicBezTo>
                  <a:cubicBezTo>
                    <a:pt x="8442" y="4644"/>
                    <a:pt x="8815" y="4460"/>
                    <a:pt x="9007" y="4110"/>
                  </a:cubicBezTo>
                  <a:cubicBezTo>
                    <a:pt x="9130" y="4106"/>
                    <a:pt x="9188" y="4025"/>
                    <a:pt x="9238" y="3922"/>
                  </a:cubicBezTo>
                  <a:cubicBezTo>
                    <a:pt x="9322" y="3872"/>
                    <a:pt x="9303" y="3764"/>
                    <a:pt x="9361" y="3699"/>
                  </a:cubicBezTo>
                  <a:cubicBezTo>
                    <a:pt x="9438" y="3645"/>
                    <a:pt x="9411" y="3533"/>
                    <a:pt x="9487" y="3487"/>
                  </a:cubicBezTo>
                  <a:lnTo>
                    <a:pt x="9491" y="3476"/>
                  </a:lnTo>
                  <a:cubicBezTo>
                    <a:pt x="9526" y="3437"/>
                    <a:pt x="9557" y="3395"/>
                    <a:pt x="9584" y="3353"/>
                  </a:cubicBezTo>
                  <a:cubicBezTo>
                    <a:pt x="9668" y="3288"/>
                    <a:pt x="9653" y="3180"/>
                    <a:pt x="9699" y="3095"/>
                  </a:cubicBezTo>
                  <a:cubicBezTo>
                    <a:pt x="9683" y="3069"/>
                    <a:pt x="9691" y="3034"/>
                    <a:pt x="9722" y="3015"/>
                  </a:cubicBezTo>
                  <a:cubicBezTo>
                    <a:pt x="9760" y="2949"/>
                    <a:pt x="9768" y="2873"/>
                    <a:pt x="9749" y="2796"/>
                  </a:cubicBezTo>
                  <a:lnTo>
                    <a:pt x="9737" y="2750"/>
                  </a:lnTo>
                  <a:lnTo>
                    <a:pt x="9806" y="2661"/>
                  </a:lnTo>
                  <a:cubicBezTo>
                    <a:pt x="9814" y="2565"/>
                    <a:pt x="9841" y="2481"/>
                    <a:pt x="9933" y="2438"/>
                  </a:cubicBezTo>
                  <a:cubicBezTo>
                    <a:pt x="9933" y="2346"/>
                    <a:pt x="9976" y="2265"/>
                    <a:pt x="10049" y="2212"/>
                  </a:cubicBezTo>
                  <a:lnTo>
                    <a:pt x="10029" y="1781"/>
                  </a:lnTo>
                  <a:cubicBezTo>
                    <a:pt x="10026" y="1782"/>
                    <a:pt x="10023" y="1782"/>
                    <a:pt x="10020" y="1782"/>
                  </a:cubicBezTo>
                  <a:cubicBezTo>
                    <a:pt x="9992" y="1782"/>
                    <a:pt x="9966" y="1768"/>
                    <a:pt x="9949" y="1750"/>
                  </a:cubicBezTo>
                  <a:lnTo>
                    <a:pt x="9933" y="1531"/>
                  </a:lnTo>
                  <a:cubicBezTo>
                    <a:pt x="9806" y="1443"/>
                    <a:pt x="9818" y="1316"/>
                    <a:pt x="9818" y="1186"/>
                  </a:cubicBezTo>
                  <a:cubicBezTo>
                    <a:pt x="9760" y="1170"/>
                    <a:pt x="9722" y="1124"/>
                    <a:pt x="9710" y="1066"/>
                  </a:cubicBezTo>
                  <a:lnTo>
                    <a:pt x="9499" y="855"/>
                  </a:lnTo>
                  <a:cubicBezTo>
                    <a:pt x="9511" y="840"/>
                    <a:pt x="9514" y="824"/>
                    <a:pt x="9514" y="809"/>
                  </a:cubicBezTo>
                  <a:cubicBezTo>
                    <a:pt x="9518" y="778"/>
                    <a:pt x="9499" y="744"/>
                    <a:pt x="9472" y="728"/>
                  </a:cubicBezTo>
                  <a:lnTo>
                    <a:pt x="9361" y="694"/>
                  </a:lnTo>
                  <a:cubicBezTo>
                    <a:pt x="9318" y="675"/>
                    <a:pt x="9280" y="648"/>
                    <a:pt x="9245" y="613"/>
                  </a:cubicBezTo>
                  <a:lnTo>
                    <a:pt x="9134" y="575"/>
                  </a:lnTo>
                  <a:lnTo>
                    <a:pt x="9138" y="621"/>
                  </a:lnTo>
                  <a:cubicBezTo>
                    <a:pt x="9126" y="619"/>
                    <a:pt x="9115" y="618"/>
                    <a:pt x="9105" y="618"/>
                  </a:cubicBezTo>
                  <a:cubicBezTo>
                    <a:pt x="9046" y="618"/>
                    <a:pt x="9015" y="649"/>
                    <a:pt x="9015" y="725"/>
                  </a:cubicBezTo>
                  <a:lnTo>
                    <a:pt x="9092" y="725"/>
                  </a:lnTo>
                  <a:cubicBezTo>
                    <a:pt x="9088" y="736"/>
                    <a:pt x="9088" y="755"/>
                    <a:pt x="9088" y="771"/>
                  </a:cubicBezTo>
                  <a:cubicBezTo>
                    <a:pt x="9134" y="886"/>
                    <a:pt x="9230" y="924"/>
                    <a:pt x="9345" y="924"/>
                  </a:cubicBezTo>
                  <a:cubicBezTo>
                    <a:pt x="9357" y="924"/>
                    <a:pt x="9365" y="920"/>
                    <a:pt x="9376" y="917"/>
                  </a:cubicBezTo>
                  <a:lnTo>
                    <a:pt x="9376" y="917"/>
                  </a:lnTo>
                  <a:cubicBezTo>
                    <a:pt x="9441" y="1943"/>
                    <a:pt x="9096" y="2826"/>
                    <a:pt x="8427" y="3610"/>
                  </a:cubicBezTo>
                  <a:cubicBezTo>
                    <a:pt x="8039" y="4060"/>
                    <a:pt x="7551" y="4394"/>
                    <a:pt x="7078" y="4740"/>
                  </a:cubicBezTo>
                  <a:lnTo>
                    <a:pt x="5660" y="5512"/>
                  </a:lnTo>
                  <a:cubicBezTo>
                    <a:pt x="5272" y="5628"/>
                    <a:pt x="4919" y="5824"/>
                    <a:pt x="4557" y="6016"/>
                  </a:cubicBezTo>
                  <a:cubicBezTo>
                    <a:pt x="4235" y="6096"/>
                    <a:pt x="3900" y="6146"/>
                    <a:pt x="3604" y="6323"/>
                  </a:cubicBezTo>
                  <a:cubicBezTo>
                    <a:pt x="3597" y="6321"/>
                    <a:pt x="3590" y="6320"/>
                    <a:pt x="3583" y="6320"/>
                  </a:cubicBezTo>
                  <a:cubicBezTo>
                    <a:pt x="3566" y="6320"/>
                    <a:pt x="3550" y="6326"/>
                    <a:pt x="3539" y="6342"/>
                  </a:cubicBezTo>
                  <a:lnTo>
                    <a:pt x="2133" y="6342"/>
                  </a:lnTo>
                  <a:cubicBezTo>
                    <a:pt x="2088" y="6320"/>
                    <a:pt x="2040" y="6309"/>
                    <a:pt x="1992" y="6309"/>
                  </a:cubicBezTo>
                  <a:cubicBezTo>
                    <a:pt x="1948" y="6309"/>
                    <a:pt x="1904" y="6318"/>
                    <a:pt x="1864" y="6339"/>
                  </a:cubicBezTo>
                  <a:cubicBezTo>
                    <a:pt x="1752" y="6227"/>
                    <a:pt x="1602" y="6231"/>
                    <a:pt x="1464" y="6200"/>
                  </a:cubicBezTo>
                  <a:cubicBezTo>
                    <a:pt x="1446" y="6147"/>
                    <a:pt x="1413" y="6126"/>
                    <a:pt x="1370" y="6126"/>
                  </a:cubicBezTo>
                  <a:cubicBezTo>
                    <a:pt x="1357" y="6126"/>
                    <a:pt x="1344" y="6128"/>
                    <a:pt x="1330" y="6131"/>
                  </a:cubicBezTo>
                  <a:cubicBezTo>
                    <a:pt x="1310" y="6115"/>
                    <a:pt x="1286" y="6107"/>
                    <a:pt x="1260" y="6107"/>
                  </a:cubicBezTo>
                  <a:cubicBezTo>
                    <a:pt x="1255" y="6107"/>
                    <a:pt x="1250" y="6107"/>
                    <a:pt x="1245" y="6108"/>
                  </a:cubicBezTo>
                  <a:cubicBezTo>
                    <a:pt x="1231" y="6052"/>
                    <a:pt x="1182" y="6015"/>
                    <a:pt x="1126" y="6015"/>
                  </a:cubicBezTo>
                  <a:cubicBezTo>
                    <a:pt x="1121" y="6015"/>
                    <a:pt x="1116" y="6015"/>
                    <a:pt x="1111" y="6016"/>
                  </a:cubicBezTo>
                  <a:cubicBezTo>
                    <a:pt x="795" y="5789"/>
                    <a:pt x="592" y="5489"/>
                    <a:pt x="430" y="5147"/>
                  </a:cubicBezTo>
                  <a:cubicBezTo>
                    <a:pt x="461" y="5117"/>
                    <a:pt x="480" y="5090"/>
                    <a:pt x="500" y="5055"/>
                  </a:cubicBezTo>
                  <a:cubicBezTo>
                    <a:pt x="561" y="4094"/>
                    <a:pt x="988" y="3337"/>
                    <a:pt x="1737" y="2746"/>
                  </a:cubicBezTo>
                  <a:cubicBezTo>
                    <a:pt x="1864" y="2657"/>
                    <a:pt x="1948" y="2523"/>
                    <a:pt x="1975" y="2369"/>
                  </a:cubicBezTo>
                  <a:cubicBezTo>
                    <a:pt x="1975" y="2346"/>
                    <a:pt x="1967" y="2323"/>
                    <a:pt x="1964" y="2300"/>
                  </a:cubicBezTo>
                  <a:cubicBezTo>
                    <a:pt x="2271" y="2096"/>
                    <a:pt x="2582" y="1908"/>
                    <a:pt x="2851" y="1654"/>
                  </a:cubicBezTo>
                  <a:cubicBezTo>
                    <a:pt x="2982" y="1616"/>
                    <a:pt x="3093" y="1539"/>
                    <a:pt x="3178" y="1439"/>
                  </a:cubicBezTo>
                  <a:cubicBezTo>
                    <a:pt x="3347" y="1405"/>
                    <a:pt x="3505" y="1324"/>
                    <a:pt x="3635" y="1205"/>
                  </a:cubicBezTo>
                  <a:cubicBezTo>
                    <a:pt x="3638" y="1205"/>
                    <a:pt x="3640" y="1205"/>
                    <a:pt x="3643" y="1205"/>
                  </a:cubicBezTo>
                  <a:cubicBezTo>
                    <a:pt x="3773" y="1205"/>
                    <a:pt x="3864" y="1111"/>
                    <a:pt x="3973" y="1055"/>
                  </a:cubicBezTo>
                  <a:cubicBezTo>
                    <a:pt x="4308" y="986"/>
                    <a:pt x="4596" y="794"/>
                    <a:pt x="4907" y="675"/>
                  </a:cubicBezTo>
                  <a:lnTo>
                    <a:pt x="5019" y="621"/>
                  </a:lnTo>
                  <a:cubicBezTo>
                    <a:pt x="5034" y="621"/>
                    <a:pt x="5053" y="621"/>
                    <a:pt x="5068" y="617"/>
                  </a:cubicBezTo>
                  <a:cubicBezTo>
                    <a:pt x="5092" y="636"/>
                    <a:pt x="5118" y="655"/>
                    <a:pt x="5149" y="667"/>
                  </a:cubicBezTo>
                  <a:cubicBezTo>
                    <a:pt x="5165" y="668"/>
                    <a:pt x="5180" y="669"/>
                    <a:pt x="5194" y="669"/>
                  </a:cubicBezTo>
                  <a:cubicBezTo>
                    <a:pt x="5288" y="669"/>
                    <a:pt x="5360" y="634"/>
                    <a:pt x="5384" y="521"/>
                  </a:cubicBezTo>
                  <a:cubicBezTo>
                    <a:pt x="5384" y="517"/>
                    <a:pt x="5380" y="513"/>
                    <a:pt x="5380" y="505"/>
                  </a:cubicBezTo>
                  <a:cubicBezTo>
                    <a:pt x="5530" y="494"/>
                    <a:pt x="5687" y="505"/>
                    <a:pt x="5806" y="390"/>
                  </a:cubicBezTo>
                  <a:cubicBezTo>
                    <a:pt x="5818" y="406"/>
                    <a:pt x="5825" y="421"/>
                    <a:pt x="5841" y="436"/>
                  </a:cubicBezTo>
                  <a:cubicBezTo>
                    <a:pt x="5932" y="474"/>
                    <a:pt x="6020" y="499"/>
                    <a:pt x="6104" y="499"/>
                  </a:cubicBezTo>
                  <a:cubicBezTo>
                    <a:pt x="6215" y="499"/>
                    <a:pt x="6319" y="456"/>
                    <a:pt x="6413" y="344"/>
                  </a:cubicBezTo>
                  <a:cubicBezTo>
                    <a:pt x="6421" y="321"/>
                    <a:pt x="6425" y="294"/>
                    <a:pt x="6425" y="267"/>
                  </a:cubicBezTo>
                  <a:lnTo>
                    <a:pt x="6840" y="233"/>
                  </a:lnTo>
                  <a:cubicBezTo>
                    <a:pt x="6866" y="240"/>
                    <a:pt x="6892" y="245"/>
                    <a:pt x="6916" y="245"/>
                  </a:cubicBezTo>
                  <a:cubicBezTo>
                    <a:pt x="6966" y="245"/>
                    <a:pt x="7009" y="225"/>
                    <a:pt x="7040" y="171"/>
                  </a:cubicBezTo>
                  <a:lnTo>
                    <a:pt x="7647" y="140"/>
                  </a:lnTo>
                  <a:lnTo>
                    <a:pt x="7758" y="171"/>
                  </a:lnTo>
                  <a:cubicBezTo>
                    <a:pt x="7789" y="218"/>
                    <a:pt x="7844" y="247"/>
                    <a:pt x="7902" y="247"/>
                  </a:cubicBezTo>
                  <a:cubicBezTo>
                    <a:pt x="7925" y="247"/>
                    <a:pt x="7948" y="242"/>
                    <a:pt x="7970" y="233"/>
                  </a:cubicBezTo>
                  <a:cubicBezTo>
                    <a:pt x="7973" y="263"/>
                    <a:pt x="7989" y="286"/>
                    <a:pt x="8012" y="306"/>
                  </a:cubicBezTo>
                  <a:cubicBezTo>
                    <a:pt x="8053" y="328"/>
                    <a:pt x="8099" y="340"/>
                    <a:pt x="8146" y="340"/>
                  </a:cubicBezTo>
                  <a:cubicBezTo>
                    <a:pt x="8194" y="340"/>
                    <a:pt x="8242" y="327"/>
                    <a:pt x="8285" y="302"/>
                  </a:cubicBezTo>
                  <a:lnTo>
                    <a:pt x="8285" y="325"/>
                  </a:lnTo>
                  <a:cubicBezTo>
                    <a:pt x="8357" y="454"/>
                    <a:pt x="8453" y="537"/>
                    <a:pt x="8591" y="537"/>
                  </a:cubicBezTo>
                  <a:cubicBezTo>
                    <a:pt x="8622" y="537"/>
                    <a:pt x="8654" y="533"/>
                    <a:pt x="8688" y="525"/>
                  </a:cubicBezTo>
                  <a:cubicBezTo>
                    <a:pt x="8692" y="505"/>
                    <a:pt x="8688" y="490"/>
                    <a:pt x="8673" y="467"/>
                  </a:cubicBezTo>
                  <a:lnTo>
                    <a:pt x="8673" y="467"/>
                  </a:lnTo>
                  <a:cubicBezTo>
                    <a:pt x="8693" y="472"/>
                    <a:pt x="8710" y="475"/>
                    <a:pt x="8726" y="475"/>
                  </a:cubicBezTo>
                  <a:cubicBezTo>
                    <a:pt x="8776" y="475"/>
                    <a:pt x="8802" y="445"/>
                    <a:pt x="8796" y="371"/>
                  </a:cubicBezTo>
                  <a:lnTo>
                    <a:pt x="8796" y="371"/>
                  </a:lnTo>
                  <a:lnTo>
                    <a:pt x="8723" y="379"/>
                  </a:lnTo>
                  <a:cubicBezTo>
                    <a:pt x="8723" y="371"/>
                    <a:pt x="8727" y="367"/>
                    <a:pt x="8727" y="359"/>
                  </a:cubicBezTo>
                  <a:cubicBezTo>
                    <a:pt x="8711" y="321"/>
                    <a:pt x="8684" y="286"/>
                    <a:pt x="8646" y="267"/>
                  </a:cubicBezTo>
                  <a:cubicBezTo>
                    <a:pt x="8611" y="267"/>
                    <a:pt x="8584" y="256"/>
                    <a:pt x="8558" y="236"/>
                  </a:cubicBezTo>
                  <a:cubicBezTo>
                    <a:pt x="8515" y="206"/>
                    <a:pt x="8469" y="175"/>
                    <a:pt x="8415" y="152"/>
                  </a:cubicBezTo>
                  <a:cubicBezTo>
                    <a:pt x="8381" y="152"/>
                    <a:pt x="8354" y="156"/>
                    <a:pt x="8323" y="167"/>
                  </a:cubicBezTo>
                  <a:lnTo>
                    <a:pt x="8219" y="114"/>
                  </a:lnTo>
                  <a:cubicBezTo>
                    <a:pt x="8185" y="98"/>
                    <a:pt x="8146" y="94"/>
                    <a:pt x="8108" y="94"/>
                  </a:cubicBezTo>
                  <a:cubicBezTo>
                    <a:pt x="8108" y="75"/>
                    <a:pt x="8104" y="52"/>
                    <a:pt x="8096" y="33"/>
                  </a:cubicBezTo>
                  <a:lnTo>
                    <a:pt x="7866" y="41"/>
                  </a:lnTo>
                  <a:lnTo>
                    <a:pt x="7643" y="37"/>
                  </a:lnTo>
                  <a:cubicBezTo>
                    <a:pt x="7505" y="23"/>
                    <a:pt x="7368" y="0"/>
                    <a:pt x="7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21"/>
            <p:cNvSpPr/>
            <p:nvPr/>
          </p:nvSpPr>
          <p:spPr>
            <a:xfrm>
              <a:off x="2155195" y="2169736"/>
              <a:ext cx="70850" cy="64429"/>
            </a:xfrm>
            <a:custGeom>
              <a:avLst/>
              <a:gdLst/>
              <a:ahLst/>
              <a:cxnLst/>
              <a:rect l="l" t="t" r="r" b="b"/>
              <a:pathLst>
                <a:path w="2284" h="2077" extrusionOk="0">
                  <a:moveTo>
                    <a:pt x="1177" y="1914"/>
                  </a:moveTo>
                  <a:lnTo>
                    <a:pt x="1127" y="1964"/>
                  </a:lnTo>
                  <a:cubicBezTo>
                    <a:pt x="1119" y="1949"/>
                    <a:pt x="1119" y="1929"/>
                    <a:pt x="1135" y="1914"/>
                  </a:cubicBezTo>
                  <a:close/>
                  <a:moveTo>
                    <a:pt x="539" y="0"/>
                  </a:moveTo>
                  <a:cubicBezTo>
                    <a:pt x="166" y="216"/>
                    <a:pt x="105" y="427"/>
                    <a:pt x="128" y="688"/>
                  </a:cubicBezTo>
                  <a:cubicBezTo>
                    <a:pt x="1" y="1226"/>
                    <a:pt x="193" y="1595"/>
                    <a:pt x="693" y="1814"/>
                  </a:cubicBezTo>
                  <a:cubicBezTo>
                    <a:pt x="816" y="1933"/>
                    <a:pt x="973" y="1949"/>
                    <a:pt x="1135" y="1968"/>
                  </a:cubicBezTo>
                  <a:cubicBezTo>
                    <a:pt x="1306" y="2050"/>
                    <a:pt x="1479" y="2076"/>
                    <a:pt x="1653" y="2076"/>
                  </a:cubicBezTo>
                  <a:cubicBezTo>
                    <a:pt x="1854" y="2076"/>
                    <a:pt x="2057" y="2041"/>
                    <a:pt x="2257" y="2014"/>
                  </a:cubicBezTo>
                  <a:cubicBezTo>
                    <a:pt x="2284" y="2011"/>
                    <a:pt x="2263" y="1953"/>
                    <a:pt x="2234" y="1953"/>
                  </a:cubicBezTo>
                  <a:cubicBezTo>
                    <a:pt x="2230" y="1953"/>
                    <a:pt x="2226" y="1954"/>
                    <a:pt x="2222" y="1956"/>
                  </a:cubicBezTo>
                  <a:cubicBezTo>
                    <a:pt x="2213" y="1962"/>
                    <a:pt x="2206" y="1964"/>
                    <a:pt x="2200" y="1964"/>
                  </a:cubicBezTo>
                  <a:cubicBezTo>
                    <a:pt x="2176" y="1964"/>
                    <a:pt x="2176" y="1924"/>
                    <a:pt x="2173" y="1924"/>
                  </a:cubicBezTo>
                  <a:cubicBezTo>
                    <a:pt x="2171" y="1924"/>
                    <a:pt x="2169" y="1931"/>
                    <a:pt x="2164" y="1949"/>
                  </a:cubicBezTo>
                  <a:cubicBezTo>
                    <a:pt x="2063" y="1843"/>
                    <a:pt x="1947" y="1817"/>
                    <a:pt x="1826" y="1817"/>
                  </a:cubicBezTo>
                  <a:cubicBezTo>
                    <a:pt x="1710" y="1817"/>
                    <a:pt x="1590" y="1841"/>
                    <a:pt x="1473" y="1841"/>
                  </a:cubicBezTo>
                  <a:lnTo>
                    <a:pt x="1146" y="1822"/>
                  </a:lnTo>
                  <a:cubicBezTo>
                    <a:pt x="1106" y="1741"/>
                    <a:pt x="1038" y="1728"/>
                    <a:pt x="965" y="1728"/>
                  </a:cubicBezTo>
                  <a:cubicBezTo>
                    <a:pt x="947" y="1728"/>
                    <a:pt x="929" y="1729"/>
                    <a:pt x="912" y="1730"/>
                  </a:cubicBezTo>
                  <a:cubicBezTo>
                    <a:pt x="891" y="1705"/>
                    <a:pt x="861" y="1691"/>
                    <a:pt x="830" y="1691"/>
                  </a:cubicBezTo>
                  <a:cubicBezTo>
                    <a:pt x="826" y="1691"/>
                    <a:pt x="823" y="1691"/>
                    <a:pt x="819" y="1691"/>
                  </a:cubicBezTo>
                  <a:cubicBezTo>
                    <a:pt x="524" y="1461"/>
                    <a:pt x="162" y="1280"/>
                    <a:pt x="239" y="803"/>
                  </a:cubicBezTo>
                  <a:cubicBezTo>
                    <a:pt x="328" y="573"/>
                    <a:pt x="408" y="346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24" name="Google Shape;3424;p21"/>
          <p:cNvGrpSpPr/>
          <p:nvPr/>
        </p:nvGrpSpPr>
        <p:grpSpPr>
          <a:xfrm>
            <a:off x="1192248" y="430094"/>
            <a:ext cx="737104" cy="477488"/>
            <a:chOff x="1355623" y="1057390"/>
            <a:chExt cx="637027" cy="412659"/>
          </a:xfrm>
        </p:grpSpPr>
        <p:sp>
          <p:nvSpPr>
            <p:cNvPr id="3425" name="Google Shape;3425;p21"/>
            <p:cNvSpPr/>
            <p:nvPr/>
          </p:nvSpPr>
          <p:spPr>
            <a:xfrm>
              <a:off x="1355623" y="1057390"/>
              <a:ext cx="637027" cy="412659"/>
            </a:xfrm>
            <a:custGeom>
              <a:avLst/>
              <a:gdLst/>
              <a:ahLst/>
              <a:cxnLst/>
              <a:rect l="l" t="t" r="r" b="b"/>
              <a:pathLst>
                <a:path w="20536" h="13303" extrusionOk="0">
                  <a:moveTo>
                    <a:pt x="13469" y="311"/>
                  </a:moveTo>
                  <a:cubicBezTo>
                    <a:pt x="13642" y="311"/>
                    <a:pt x="13676" y="503"/>
                    <a:pt x="13803" y="557"/>
                  </a:cubicBezTo>
                  <a:lnTo>
                    <a:pt x="13815" y="565"/>
                  </a:lnTo>
                  <a:cubicBezTo>
                    <a:pt x="13811" y="615"/>
                    <a:pt x="13842" y="661"/>
                    <a:pt x="13896" y="669"/>
                  </a:cubicBezTo>
                  <a:lnTo>
                    <a:pt x="13899" y="669"/>
                  </a:lnTo>
                  <a:lnTo>
                    <a:pt x="13907" y="673"/>
                  </a:lnTo>
                  <a:cubicBezTo>
                    <a:pt x="13899" y="726"/>
                    <a:pt x="13945" y="765"/>
                    <a:pt x="13992" y="769"/>
                  </a:cubicBezTo>
                  <a:lnTo>
                    <a:pt x="14003" y="769"/>
                  </a:lnTo>
                  <a:lnTo>
                    <a:pt x="14007" y="772"/>
                  </a:lnTo>
                  <a:cubicBezTo>
                    <a:pt x="14014" y="821"/>
                    <a:pt x="14040" y="854"/>
                    <a:pt x="14088" y="854"/>
                  </a:cubicBezTo>
                  <a:cubicBezTo>
                    <a:pt x="14092" y="854"/>
                    <a:pt x="14098" y="854"/>
                    <a:pt x="14103" y="853"/>
                  </a:cubicBezTo>
                  <a:lnTo>
                    <a:pt x="14122" y="868"/>
                  </a:lnTo>
                  <a:cubicBezTo>
                    <a:pt x="14149" y="941"/>
                    <a:pt x="14214" y="988"/>
                    <a:pt x="14291" y="999"/>
                  </a:cubicBezTo>
                  <a:cubicBezTo>
                    <a:pt x="14360" y="1095"/>
                    <a:pt x="14464" y="1161"/>
                    <a:pt x="14572" y="1191"/>
                  </a:cubicBezTo>
                  <a:cubicBezTo>
                    <a:pt x="14596" y="1239"/>
                    <a:pt x="14638" y="1266"/>
                    <a:pt x="14687" y="1266"/>
                  </a:cubicBezTo>
                  <a:cubicBezTo>
                    <a:pt x="14693" y="1266"/>
                    <a:pt x="14700" y="1265"/>
                    <a:pt x="14706" y="1264"/>
                  </a:cubicBezTo>
                  <a:lnTo>
                    <a:pt x="14733" y="1272"/>
                  </a:lnTo>
                  <a:cubicBezTo>
                    <a:pt x="14764" y="1341"/>
                    <a:pt x="14837" y="1383"/>
                    <a:pt x="14910" y="1383"/>
                  </a:cubicBezTo>
                  <a:cubicBezTo>
                    <a:pt x="14952" y="1464"/>
                    <a:pt x="15025" y="1526"/>
                    <a:pt x="15110" y="1556"/>
                  </a:cubicBezTo>
                  <a:cubicBezTo>
                    <a:pt x="15125" y="1595"/>
                    <a:pt x="15144" y="1629"/>
                    <a:pt x="15167" y="1660"/>
                  </a:cubicBezTo>
                  <a:cubicBezTo>
                    <a:pt x="15644" y="2071"/>
                    <a:pt x="16201" y="2363"/>
                    <a:pt x="16720" y="2709"/>
                  </a:cubicBezTo>
                  <a:cubicBezTo>
                    <a:pt x="16777" y="2748"/>
                    <a:pt x="16831" y="2786"/>
                    <a:pt x="16885" y="2821"/>
                  </a:cubicBezTo>
                  <a:cubicBezTo>
                    <a:pt x="16924" y="2844"/>
                    <a:pt x="16954" y="2867"/>
                    <a:pt x="16993" y="2886"/>
                  </a:cubicBezTo>
                  <a:cubicBezTo>
                    <a:pt x="17050" y="2920"/>
                    <a:pt x="17104" y="2963"/>
                    <a:pt x="17158" y="3001"/>
                  </a:cubicBezTo>
                  <a:cubicBezTo>
                    <a:pt x="17819" y="3512"/>
                    <a:pt x="18557" y="3916"/>
                    <a:pt x="19183" y="4465"/>
                  </a:cubicBezTo>
                  <a:cubicBezTo>
                    <a:pt x="19248" y="4515"/>
                    <a:pt x="19306" y="4561"/>
                    <a:pt x="19356" y="4619"/>
                  </a:cubicBezTo>
                  <a:cubicBezTo>
                    <a:pt x="19460" y="4792"/>
                    <a:pt x="19548" y="4972"/>
                    <a:pt x="19367" y="5191"/>
                  </a:cubicBezTo>
                  <a:cubicBezTo>
                    <a:pt x="19344" y="5222"/>
                    <a:pt x="19421" y="5330"/>
                    <a:pt x="19452" y="5407"/>
                  </a:cubicBezTo>
                  <a:cubicBezTo>
                    <a:pt x="19606" y="5337"/>
                    <a:pt x="19679" y="5207"/>
                    <a:pt x="19740" y="5061"/>
                  </a:cubicBezTo>
                  <a:cubicBezTo>
                    <a:pt x="19986" y="5287"/>
                    <a:pt x="20005" y="5510"/>
                    <a:pt x="19794" y="5768"/>
                  </a:cubicBezTo>
                  <a:cubicBezTo>
                    <a:pt x="19636" y="5960"/>
                    <a:pt x="19460" y="6148"/>
                    <a:pt x="19325" y="6356"/>
                  </a:cubicBezTo>
                  <a:cubicBezTo>
                    <a:pt x="19018" y="6828"/>
                    <a:pt x="18484" y="7117"/>
                    <a:pt x="18272" y="7666"/>
                  </a:cubicBezTo>
                  <a:cubicBezTo>
                    <a:pt x="18276" y="7693"/>
                    <a:pt x="18288" y="7724"/>
                    <a:pt x="18307" y="7743"/>
                  </a:cubicBezTo>
                  <a:lnTo>
                    <a:pt x="17942" y="8066"/>
                  </a:lnTo>
                  <a:cubicBezTo>
                    <a:pt x="17869" y="8085"/>
                    <a:pt x="17803" y="8127"/>
                    <a:pt x="17754" y="8189"/>
                  </a:cubicBezTo>
                  <a:cubicBezTo>
                    <a:pt x="17765" y="8166"/>
                    <a:pt x="17773" y="8143"/>
                    <a:pt x="17777" y="8116"/>
                  </a:cubicBezTo>
                  <a:cubicBezTo>
                    <a:pt x="17777" y="7993"/>
                    <a:pt x="17765" y="7862"/>
                    <a:pt x="17769" y="7739"/>
                  </a:cubicBezTo>
                  <a:lnTo>
                    <a:pt x="17769" y="7662"/>
                  </a:lnTo>
                  <a:cubicBezTo>
                    <a:pt x="17777" y="7651"/>
                    <a:pt x="17792" y="7647"/>
                    <a:pt x="17807" y="7643"/>
                  </a:cubicBezTo>
                  <a:cubicBezTo>
                    <a:pt x="17807" y="7612"/>
                    <a:pt x="17803" y="7585"/>
                    <a:pt x="17796" y="7555"/>
                  </a:cubicBezTo>
                  <a:cubicBezTo>
                    <a:pt x="17807" y="7482"/>
                    <a:pt x="17815" y="7416"/>
                    <a:pt x="17830" y="7343"/>
                  </a:cubicBezTo>
                  <a:cubicBezTo>
                    <a:pt x="17830" y="7309"/>
                    <a:pt x="17830" y="7278"/>
                    <a:pt x="17827" y="7243"/>
                  </a:cubicBezTo>
                  <a:cubicBezTo>
                    <a:pt x="17809" y="7174"/>
                    <a:pt x="17798" y="7075"/>
                    <a:pt x="17712" y="7075"/>
                  </a:cubicBezTo>
                  <a:cubicBezTo>
                    <a:pt x="17704" y="7075"/>
                    <a:pt x="17694" y="7076"/>
                    <a:pt x="17684" y="7078"/>
                  </a:cubicBezTo>
                  <a:cubicBezTo>
                    <a:pt x="17619" y="7094"/>
                    <a:pt x="17634" y="7190"/>
                    <a:pt x="17638" y="7251"/>
                  </a:cubicBezTo>
                  <a:lnTo>
                    <a:pt x="17638" y="7355"/>
                  </a:lnTo>
                  <a:cubicBezTo>
                    <a:pt x="17627" y="7412"/>
                    <a:pt x="17623" y="7474"/>
                    <a:pt x="17615" y="7532"/>
                  </a:cubicBezTo>
                  <a:cubicBezTo>
                    <a:pt x="17527" y="7612"/>
                    <a:pt x="17538" y="7693"/>
                    <a:pt x="17611" y="7781"/>
                  </a:cubicBezTo>
                  <a:lnTo>
                    <a:pt x="17611" y="7808"/>
                  </a:lnTo>
                  <a:lnTo>
                    <a:pt x="17534" y="7950"/>
                  </a:lnTo>
                  <a:cubicBezTo>
                    <a:pt x="17515" y="7970"/>
                    <a:pt x="17508" y="7993"/>
                    <a:pt x="17515" y="8016"/>
                  </a:cubicBezTo>
                  <a:lnTo>
                    <a:pt x="17427" y="8150"/>
                  </a:lnTo>
                  <a:lnTo>
                    <a:pt x="17427" y="8154"/>
                  </a:lnTo>
                  <a:cubicBezTo>
                    <a:pt x="17346" y="8208"/>
                    <a:pt x="17289" y="8281"/>
                    <a:pt x="17250" y="8365"/>
                  </a:cubicBezTo>
                  <a:cubicBezTo>
                    <a:pt x="17189" y="8477"/>
                    <a:pt x="17154" y="8611"/>
                    <a:pt x="17000" y="8642"/>
                  </a:cubicBezTo>
                  <a:cubicBezTo>
                    <a:pt x="16770" y="8684"/>
                    <a:pt x="16589" y="8834"/>
                    <a:pt x="16393" y="8942"/>
                  </a:cubicBezTo>
                  <a:cubicBezTo>
                    <a:pt x="16178" y="8992"/>
                    <a:pt x="15928" y="8915"/>
                    <a:pt x="15713" y="9096"/>
                  </a:cubicBezTo>
                  <a:cubicBezTo>
                    <a:pt x="15821" y="9237"/>
                    <a:pt x="15945" y="9269"/>
                    <a:pt x="16073" y="9269"/>
                  </a:cubicBezTo>
                  <a:cubicBezTo>
                    <a:pt x="16176" y="9269"/>
                    <a:pt x="16281" y="9248"/>
                    <a:pt x="16381" y="9248"/>
                  </a:cubicBezTo>
                  <a:cubicBezTo>
                    <a:pt x="16391" y="9248"/>
                    <a:pt x="16402" y="9249"/>
                    <a:pt x="16412" y="9249"/>
                  </a:cubicBezTo>
                  <a:cubicBezTo>
                    <a:pt x="16482" y="9230"/>
                    <a:pt x="16528" y="9172"/>
                    <a:pt x="16532" y="9107"/>
                  </a:cubicBezTo>
                  <a:cubicBezTo>
                    <a:pt x="16562" y="9115"/>
                    <a:pt x="16589" y="9122"/>
                    <a:pt x="16620" y="9126"/>
                  </a:cubicBezTo>
                  <a:cubicBezTo>
                    <a:pt x="16681" y="9126"/>
                    <a:pt x="16739" y="9107"/>
                    <a:pt x="16793" y="9076"/>
                  </a:cubicBezTo>
                  <a:lnTo>
                    <a:pt x="16793" y="9076"/>
                  </a:lnTo>
                  <a:cubicBezTo>
                    <a:pt x="16685" y="9165"/>
                    <a:pt x="16558" y="9230"/>
                    <a:pt x="16539" y="9395"/>
                  </a:cubicBezTo>
                  <a:cubicBezTo>
                    <a:pt x="16378" y="9630"/>
                    <a:pt x="16167" y="9822"/>
                    <a:pt x="15924" y="9960"/>
                  </a:cubicBezTo>
                  <a:cubicBezTo>
                    <a:pt x="15444" y="10010"/>
                    <a:pt x="15106" y="10256"/>
                    <a:pt x="14918" y="10702"/>
                  </a:cubicBezTo>
                  <a:cubicBezTo>
                    <a:pt x="14852" y="10836"/>
                    <a:pt x="14699" y="10840"/>
                    <a:pt x="14591" y="10921"/>
                  </a:cubicBezTo>
                  <a:cubicBezTo>
                    <a:pt x="13857" y="11505"/>
                    <a:pt x="13089" y="12024"/>
                    <a:pt x="12216" y="12381"/>
                  </a:cubicBezTo>
                  <a:cubicBezTo>
                    <a:pt x="11686" y="12604"/>
                    <a:pt x="11129" y="12723"/>
                    <a:pt x="10591" y="12911"/>
                  </a:cubicBezTo>
                  <a:cubicBezTo>
                    <a:pt x="10368" y="12990"/>
                    <a:pt x="10153" y="13028"/>
                    <a:pt x="9945" y="13028"/>
                  </a:cubicBezTo>
                  <a:cubicBezTo>
                    <a:pt x="9525" y="13028"/>
                    <a:pt x="9133" y="12873"/>
                    <a:pt x="8766" y="12585"/>
                  </a:cubicBezTo>
                  <a:cubicBezTo>
                    <a:pt x="8885" y="12446"/>
                    <a:pt x="8877" y="12266"/>
                    <a:pt x="8900" y="12100"/>
                  </a:cubicBezTo>
                  <a:cubicBezTo>
                    <a:pt x="8931" y="11889"/>
                    <a:pt x="8808" y="11743"/>
                    <a:pt x="8635" y="11659"/>
                  </a:cubicBezTo>
                  <a:cubicBezTo>
                    <a:pt x="8581" y="11631"/>
                    <a:pt x="8531" y="11617"/>
                    <a:pt x="8487" y="11617"/>
                  </a:cubicBezTo>
                  <a:cubicBezTo>
                    <a:pt x="8378" y="11617"/>
                    <a:pt x="8296" y="11695"/>
                    <a:pt x="8247" y="11831"/>
                  </a:cubicBezTo>
                  <a:cubicBezTo>
                    <a:pt x="8214" y="11917"/>
                    <a:pt x="8177" y="11946"/>
                    <a:pt x="8136" y="11946"/>
                  </a:cubicBezTo>
                  <a:cubicBezTo>
                    <a:pt x="8086" y="11946"/>
                    <a:pt x="8031" y="11901"/>
                    <a:pt x="7978" y="11862"/>
                  </a:cubicBezTo>
                  <a:cubicBezTo>
                    <a:pt x="7866" y="11793"/>
                    <a:pt x="7766" y="11697"/>
                    <a:pt x="7632" y="11666"/>
                  </a:cubicBezTo>
                  <a:cubicBezTo>
                    <a:pt x="7605" y="11685"/>
                    <a:pt x="7571" y="11705"/>
                    <a:pt x="7536" y="11716"/>
                  </a:cubicBezTo>
                  <a:cubicBezTo>
                    <a:pt x="7536" y="11705"/>
                    <a:pt x="7540" y="11689"/>
                    <a:pt x="7540" y="11682"/>
                  </a:cubicBezTo>
                  <a:lnTo>
                    <a:pt x="7532" y="11678"/>
                  </a:lnTo>
                  <a:cubicBezTo>
                    <a:pt x="7528" y="11628"/>
                    <a:pt x="7482" y="11586"/>
                    <a:pt x="7436" y="11586"/>
                  </a:cubicBezTo>
                  <a:cubicBezTo>
                    <a:pt x="7252" y="11363"/>
                    <a:pt x="7067" y="11147"/>
                    <a:pt x="6825" y="10986"/>
                  </a:cubicBezTo>
                  <a:cubicBezTo>
                    <a:pt x="6825" y="10932"/>
                    <a:pt x="6790" y="10890"/>
                    <a:pt x="6741" y="10871"/>
                  </a:cubicBezTo>
                  <a:cubicBezTo>
                    <a:pt x="6733" y="10813"/>
                    <a:pt x="6694" y="10763"/>
                    <a:pt x="6644" y="10744"/>
                  </a:cubicBezTo>
                  <a:lnTo>
                    <a:pt x="6437" y="10567"/>
                  </a:lnTo>
                  <a:cubicBezTo>
                    <a:pt x="6252" y="10294"/>
                    <a:pt x="5957" y="10160"/>
                    <a:pt x="5726" y="9949"/>
                  </a:cubicBezTo>
                  <a:cubicBezTo>
                    <a:pt x="5723" y="9905"/>
                    <a:pt x="5687" y="9873"/>
                    <a:pt x="5650" y="9873"/>
                  </a:cubicBezTo>
                  <a:cubicBezTo>
                    <a:pt x="5645" y="9873"/>
                    <a:pt x="5639" y="9874"/>
                    <a:pt x="5634" y="9876"/>
                  </a:cubicBezTo>
                  <a:lnTo>
                    <a:pt x="5630" y="9876"/>
                  </a:lnTo>
                  <a:lnTo>
                    <a:pt x="5611" y="9856"/>
                  </a:lnTo>
                  <a:cubicBezTo>
                    <a:pt x="5615" y="9814"/>
                    <a:pt x="5580" y="9776"/>
                    <a:pt x="5538" y="9768"/>
                  </a:cubicBezTo>
                  <a:lnTo>
                    <a:pt x="5530" y="9768"/>
                  </a:lnTo>
                  <a:lnTo>
                    <a:pt x="5511" y="9756"/>
                  </a:lnTo>
                  <a:cubicBezTo>
                    <a:pt x="5476" y="9672"/>
                    <a:pt x="5407" y="9607"/>
                    <a:pt x="5326" y="9568"/>
                  </a:cubicBezTo>
                  <a:cubicBezTo>
                    <a:pt x="4812" y="9030"/>
                    <a:pt x="4227" y="8554"/>
                    <a:pt x="3593" y="8162"/>
                  </a:cubicBezTo>
                  <a:cubicBezTo>
                    <a:pt x="3532" y="8104"/>
                    <a:pt x="3478" y="8046"/>
                    <a:pt x="3409" y="7993"/>
                  </a:cubicBezTo>
                  <a:cubicBezTo>
                    <a:pt x="2637" y="7393"/>
                    <a:pt x="1768" y="6917"/>
                    <a:pt x="1065" y="6221"/>
                  </a:cubicBezTo>
                  <a:cubicBezTo>
                    <a:pt x="961" y="6114"/>
                    <a:pt x="850" y="6010"/>
                    <a:pt x="681" y="6010"/>
                  </a:cubicBezTo>
                  <a:cubicBezTo>
                    <a:pt x="688" y="5979"/>
                    <a:pt x="677" y="5956"/>
                    <a:pt x="658" y="5933"/>
                  </a:cubicBezTo>
                  <a:lnTo>
                    <a:pt x="465" y="5922"/>
                  </a:lnTo>
                  <a:lnTo>
                    <a:pt x="458" y="5918"/>
                  </a:lnTo>
                  <a:lnTo>
                    <a:pt x="250" y="5637"/>
                  </a:lnTo>
                  <a:cubicBezTo>
                    <a:pt x="288" y="5604"/>
                    <a:pt x="338" y="5597"/>
                    <a:pt x="392" y="5597"/>
                  </a:cubicBezTo>
                  <a:cubicBezTo>
                    <a:pt x="437" y="5597"/>
                    <a:pt x="485" y="5602"/>
                    <a:pt x="531" y="5602"/>
                  </a:cubicBezTo>
                  <a:cubicBezTo>
                    <a:pt x="631" y="5602"/>
                    <a:pt x="719" y="5575"/>
                    <a:pt x="738" y="5403"/>
                  </a:cubicBezTo>
                  <a:cubicBezTo>
                    <a:pt x="708" y="5049"/>
                    <a:pt x="731" y="4688"/>
                    <a:pt x="823" y="4342"/>
                  </a:cubicBezTo>
                  <a:cubicBezTo>
                    <a:pt x="840" y="4315"/>
                    <a:pt x="868" y="4303"/>
                    <a:pt x="901" y="4303"/>
                  </a:cubicBezTo>
                  <a:cubicBezTo>
                    <a:pt x="906" y="4303"/>
                    <a:pt x="910" y="4303"/>
                    <a:pt x="915" y="4304"/>
                  </a:cubicBezTo>
                  <a:cubicBezTo>
                    <a:pt x="961" y="4327"/>
                    <a:pt x="1011" y="4346"/>
                    <a:pt x="1069" y="4358"/>
                  </a:cubicBezTo>
                  <a:lnTo>
                    <a:pt x="1080" y="4350"/>
                  </a:lnTo>
                  <a:lnTo>
                    <a:pt x="1149" y="4446"/>
                  </a:lnTo>
                  <a:cubicBezTo>
                    <a:pt x="1157" y="4550"/>
                    <a:pt x="1215" y="4627"/>
                    <a:pt x="1272" y="4707"/>
                  </a:cubicBezTo>
                  <a:cubicBezTo>
                    <a:pt x="1572" y="5126"/>
                    <a:pt x="2003" y="5414"/>
                    <a:pt x="2310" y="5825"/>
                  </a:cubicBezTo>
                  <a:cubicBezTo>
                    <a:pt x="2329" y="5868"/>
                    <a:pt x="2368" y="5902"/>
                    <a:pt x="2371" y="5956"/>
                  </a:cubicBezTo>
                  <a:cubicBezTo>
                    <a:pt x="2456" y="6152"/>
                    <a:pt x="2598" y="6321"/>
                    <a:pt x="2783" y="6436"/>
                  </a:cubicBezTo>
                  <a:cubicBezTo>
                    <a:pt x="3128" y="6786"/>
                    <a:pt x="3524" y="7097"/>
                    <a:pt x="3801" y="7520"/>
                  </a:cubicBezTo>
                  <a:cubicBezTo>
                    <a:pt x="3805" y="7578"/>
                    <a:pt x="3843" y="7624"/>
                    <a:pt x="3897" y="7635"/>
                  </a:cubicBezTo>
                  <a:cubicBezTo>
                    <a:pt x="3935" y="7728"/>
                    <a:pt x="4005" y="7801"/>
                    <a:pt x="4097" y="7839"/>
                  </a:cubicBezTo>
                  <a:cubicBezTo>
                    <a:pt x="4266" y="8093"/>
                    <a:pt x="4512" y="8277"/>
                    <a:pt x="4746" y="8469"/>
                  </a:cubicBezTo>
                  <a:cubicBezTo>
                    <a:pt x="5480" y="9072"/>
                    <a:pt x="6203" y="9699"/>
                    <a:pt x="6960" y="10268"/>
                  </a:cubicBezTo>
                  <a:cubicBezTo>
                    <a:pt x="7474" y="10652"/>
                    <a:pt x="7989" y="11051"/>
                    <a:pt x="8570" y="11340"/>
                  </a:cubicBezTo>
                  <a:cubicBezTo>
                    <a:pt x="8625" y="11366"/>
                    <a:pt x="8668" y="11436"/>
                    <a:pt x="8728" y="11436"/>
                  </a:cubicBezTo>
                  <a:cubicBezTo>
                    <a:pt x="8755" y="11436"/>
                    <a:pt x="8786" y="11422"/>
                    <a:pt x="8823" y="11382"/>
                  </a:cubicBezTo>
                  <a:cubicBezTo>
                    <a:pt x="8808" y="11343"/>
                    <a:pt x="8808" y="11282"/>
                    <a:pt x="8777" y="11255"/>
                  </a:cubicBezTo>
                  <a:cubicBezTo>
                    <a:pt x="7509" y="10183"/>
                    <a:pt x="6110" y="9288"/>
                    <a:pt x="4838" y="8227"/>
                  </a:cubicBezTo>
                  <a:cubicBezTo>
                    <a:pt x="4838" y="8093"/>
                    <a:pt x="4765" y="7962"/>
                    <a:pt x="4650" y="7893"/>
                  </a:cubicBezTo>
                  <a:cubicBezTo>
                    <a:pt x="4116" y="7547"/>
                    <a:pt x="3762" y="7028"/>
                    <a:pt x="3305" y="6575"/>
                  </a:cubicBezTo>
                  <a:lnTo>
                    <a:pt x="3501" y="6509"/>
                  </a:lnTo>
                  <a:lnTo>
                    <a:pt x="3786" y="6517"/>
                  </a:lnTo>
                  <a:cubicBezTo>
                    <a:pt x="3931" y="6532"/>
                    <a:pt x="4080" y="6538"/>
                    <a:pt x="4225" y="6538"/>
                  </a:cubicBezTo>
                  <a:cubicBezTo>
                    <a:pt x="4267" y="6538"/>
                    <a:pt x="4309" y="6537"/>
                    <a:pt x="4350" y="6536"/>
                  </a:cubicBezTo>
                  <a:cubicBezTo>
                    <a:pt x="4393" y="6540"/>
                    <a:pt x="4436" y="6542"/>
                    <a:pt x="4478" y="6542"/>
                  </a:cubicBezTo>
                  <a:cubicBezTo>
                    <a:pt x="4603" y="6542"/>
                    <a:pt x="4726" y="6526"/>
                    <a:pt x="4846" y="6494"/>
                  </a:cubicBezTo>
                  <a:cubicBezTo>
                    <a:pt x="5203" y="6444"/>
                    <a:pt x="5553" y="6375"/>
                    <a:pt x="5903" y="6306"/>
                  </a:cubicBezTo>
                  <a:cubicBezTo>
                    <a:pt x="5951" y="6319"/>
                    <a:pt x="5997" y="6325"/>
                    <a:pt x="6042" y="6325"/>
                  </a:cubicBezTo>
                  <a:cubicBezTo>
                    <a:pt x="6223" y="6325"/>
                    <a:pt x="6375" y="6225"/>
                    <a:pt x="6529" y="6133"/>
                  </a:cubicBezTo>
                  <a:cubicBezTo>
                    <a:pt x="6729" y="6068"/>
                    <a:pt x="6936" y="6010"/>
                    <a:pt x="7125" y="5895"/>
                  </a:cubicBezTo>
                  <a:cubicBezTo>
                    <a:pt x="7455" y="5895"/>
                    <a:pt x="7713" y="5733"/>
                    <a:pt x="7951" y="5530"/>
                  </a:cubicBezTo>
                  <a:lnTo>
                    <a:pt x="7959" y="5522"/>
                  </a:lnTo>
                  <a:cubicBezTo>
                    <a:pt x="7975" y="5523"/>
                    <a:pt x="7990" y="5524"/>
                    <a:pt x="8006" y="5524"/>
                  </a:cubicBezTo>
                  <a:cubicBezTo>
                    <a:pt x="8242" y="5524"/>
                    <a:pt x="8411" y="5389"/>
                    <a:pt x="8573" y="5230"/>
                  </a:cubicBezTo>
                  <a:cubicBezTo>
                    <a:pt x="8904" y="5072"/>
                    <a:pt x="9257" y="4953"/>
                    <a:pt x="9507" y="4669"/>
                  </a:cubicBezTo>
                  <a:cubicBezTo>
                    <a:pt x="9546" y="4669"/>
                    <a:pt x="9584" y="4669"/>
                    <a:pt x="9622" y="4657"/>
                  </a:cubicBezTo>
                  <a:cubicBezTo>
                    <a:pt x="10345" y="4223"/>
                    <a:pt x="11002" y="3677"/>
                    <a:pt x="11567" y="3051"/>
                  </a:cubicBezTo>
                  <a:cubicBezTo>
                    <a:pt x="11859" y="2728"/>
                    <a:pt x="12259" y="2455"/>
                    <a:pt x="12335" y="1975"/>
                  </a:cubicBezTo>
                  <a:cubicBezTo>
                    <a:pt x="12335" y="1967"/>
                    <a:pt x="12332" y="1964"/>
                    <a:pt x="12328" y="1960"/>
                  </a:cubicBezTo>
                  <a:cubicBezTo>
                    <a:pt x="12512" y="1764"/>
                    <a:pt x="12677" y="1537"/>
                    <a:pt x="12800" y="1291"/>
                  </a:cubicBezTo>
                  <a:cubicBezTo>
                    <a:pt x="12835" y="1257"/>
                    <a:pt x="12870" y="1218"/>
                    <a:pt x="12904" y="1187"/>
                  </a:cubicBezTo>
                  <a:lnTo>
                    <a:pt x="12904" y="1180"/>
                  </a:lnTo>
                  <a:cubicBezTo>
                    <a:pt x="12954" y="1172"/>
                    <a:pt x="12992" y="1130"/>
                    <a:pt x="13000" y="1076"/>
                  </a:cubicBezTo>
                  <a:cubicBezTo>
                    <a:pt x="13023" y="1041"/>
                    <a:pt x="13046" y="1007"/>
                    <a:pt x="13069" y="968"/>
                  </a:cubicBezTo>
                  <a:cubicBezTo>
                    <a:pt x="13100" y="961"/>
                    <a:pt x="13115" y="930"/>
                    <a:pt x="13108" y="903"/>
                  </a:cubicBezTo>
                  <a:cubicBezTo>
                    <a:pt x="13162" y="880"/>
                    <a:pt x="13196" y="830"/>
                    <a:pt x="13196" y="772"/>
                  </a:cubicBezTo>
                  <a:lnTo>
                    <a:pt x="13200" y="769"/>
                  </a:lnTo>
                  <a:cubicBezTo>
                    <a:pt x="13227" y="738"/>
                    <a:pt x="13246" y="711"/>
                    <a:pt x="13261" y="673"/>
                  </a:cubicBezTo>
                  <a:cubicBezTo>
                    <a:pt x="13338" y="557"/>
                    <a:pt x="13350" y="404"/>
                    <a:pt x="13469" y="311"/>
                  </a:cubicBezTo>
                  <a:close/>
                  <a:moveTo>
                    <a:pt x="13512" y="1"/>
                  </a:moveTo>
                  <a:cubicBezTo>
                    <a:pt x="13433" y="1"/>
                    <a:pt x="13376" y="66"/>
                    <a:pt x="13304" y="88"/>
                  </a:cubicBezTo>
                  <a:lnTo>
                    <a:pt x="13181" y="357"/>
                  </a:lnTo>
                  <a:cubicBezTo>
                    <a:pt x="13100" y="411"/>
                    <a:pt x="13085" y="492"/>
                    <a:pt x="13089" y="584"/>
                  </a:cubicBezTo>
                  <a:lnTo>
                    <a:pt x="13016" y="684"/>
                  </a:lnTo>
                  <a:lnTo>
                    <a:pt x="12992" y="711"/>
                  </a:lnTo>
                  <a:lnTo>
                    <a:pt x="12812" y="807"/>
                  </a:lnTo>
                  <a:cubicBezTo>
                    <a:pt x="12804" y="868"/>
                    <a:pt x="12800" y="930"/>
                    <a:pt x="12797" y="988"/>
                  </a:cubicBezTo>
                  <a:lnTo>
                    <a:pt x="12793" y="991"/>
                  </a:lnTo>
                  <a:cubicBezTo>
                    <a:pt x="12766" y="1003"/>
                    <a:pt x="12743" y="1007"/>
                    <a:pt x="12720" y="1011"/>
                  </a:cubicBezTo>
                  <a:lnTo>
                    <a:pt x="12689" y="1184"/>
                  </a:lnTo>
                  <a:cubicBezTo>
                    <a:pt x="12662" y="1195"/>
                    <a:pt x="12631" y="1199"/>
                    <a:pt x="12604" y="1203"/>
                  </a:cubicBezTo>
                  <a:cubicBezTo>
                    <a:pt x="12604" y="1257"/>
                    <a:pt x="12566" y="1299"/>
                    <a:pt x="12512" y="1314"/>
                  </a:cubicBezTo>
                  <a:cubicBezTo>
                    <a:pt x="12489" y="1441"/>
                    <a:pt x="12416" y="1549"/>
                    <a:pt x="12305" y="1614"/>
                  </a:cubicBezTo>
                  <a:lnTo>
                    <a:pt x="12186" y="1852"/>
                  </a:lnTo>
                  <a:cubicBezTo>
                    <a:pt x="11943" y="1921"/>
                    <a:pt x="11832" y="2133"/>
                    <a:pt x="11701" y="2317"/>
                  </a:cubicBezTo>
                  <a:cubicBezTo>
                    <a:pt x="11628" y="2382"/>
                    <a:pt x="11563" y="2448"/>
                    <a:pt x="11498" y="2521"/>
                  </a:cubicBezTo>
                  <a:lnTo>
                    <a:pt x="11494" y="2525"/>
                  </a:lnTo>
                  <a:cubicBezTo>
                    <a:pt x="11321" y="2655"/>
                    <a:pt x="11148" y="2786"/>
                    <a:pt x="11044" y="2982"/>
                  </a:cubicBezTo>
                  <a:cubicBezTo>
                    <a:pt x="11037" y="2981"/>
                    <a:pt x="11030" y="2980"/>
                    <a:pt x="11023" y="2980"/>
                  </a:cubicBezTo>
                  <a:cubicBezTo>
                    <a:pt x="11005" y="2980"/>
                    <a:pt x="10989" y="2984"/>
                    <a:pt x="10975" y="2990"/>
                  </a:cubicBezTo>
                  <a:cubicBezTo>
                    <a:pt x="10963" y="3010"/>
                    <a:pt x="10947" y="3019"/>
                    <a:pt x="10930" y="3019"/>
                  </a:cubicBezTo>
                  <a:cubicBezTo>
                    <a:pt x="10925" y="3019"/>
                    <a:pt x="10919" y="3018"/>
                    <a:pt x="10914" y="3017"/>
                  </a:cubicBezTo>
                  <a:cubicBezTo>
                    <a:pt x="10860" y="3028"/>
                    <a:pt x="10814" y="3063"/>
                    <a:pt x="10779" y="3105"/>
                  </a:cubicBezTo>
                  <a:cubicBezTo>
                    <a:pt x="10745" y="3139"/>
                    <a:pt x="10710" y="3174"/>
                    <a:pt x="10683" y="3212"/>
                  </a:cubicBezTo>
                  <a:cubicBezTo>
                    <a:pt x="10656" y="3251"/>
                    <a:pt x="10614" y="3278"/>
                    <a:pt x="10575" y="3309"/>
                  </a:cubicBezTo>
                  <a:lnTo>
                    <a:pt x="10575" y="3312"/>
                  </a:lnTo>
                  <a:cubicBezTo>
                    <a:pt x="10537" y="3347"/>
                    <a:pt x="10506" y="3385"/>
                    <a:pt x="10479" y="3428"/>
                  </a:cubicBezTo>
                  <a:cubicBezTo>
                    <a:pt x="10441" y="3451"/>
                    <a:pt x="10406" y="3481"/>
                    <a:pt x="10372" y="3512"/>
                  </a:cubicBezTo>
                  <a:cubicBezTo>
                    <a:pt x="10357" y="3527"/>
                    <a:pt x="10335" y="3533"/>
                    <a:pt x="10315" y="3533"/>
                  </a:cubicBezTo>
                  <a:cubicBezTo>
                    <a:pt x="10310" y="3533"/>
                    <a:pt x="10304" y="3532"/>
                    <a:pt x="10299" y="3531"/>
                  </a:cubicBezTo>
                  <a:cubicBezTo>
                    <a:pt x="10245" y="3547"/>
                    <a:pt x="10203" y="3581"/>
                    <a:pt x="10168" y="3627"/>
                  </a:cubicBezTo>
                  <a:cubicBezTo>
                    <a:pt x="10111" y="3677"/>
                    <a:pt x="10022" y="3662"/>
                    <a:pt x="9972" y="3731"/>
                  </a:cubicBezTo>
                  <a:cubicBezTo>
                    <a:pt x="9934" y="3762"/>
                    <a:pt x="9926" y="3789"/>
                    <a:pt x="9949" y="3812"/>
                  </a:cubicBezTo>
                  <a:cubicBezTo>
                    <a:pt x="9918" y="3847"/>
                    <a:pt x="9891" y="3885"/>
                    <a:pt x="9872" y="3927"/>
                  </a:cubicBezTo>
                  <a:lnTo>
                    <a:pt x="9868" y="3935"/>
                  </a:lnTo>
                  <a:cubicBezTo>
                    <a:pt x="9815" y="3985"/>
                    <a:pt x="9715" y="3958"/>
                    <a:pt x="9684" y="4050"/>
                  </a:cubicBezTo>
                  <a:lnTo>
                    <a:pt x="9680" y="4054"/>
                  </a:lnTo>
                  <a:cubicBezTo>
                    <a:pt x="9638" y="4062"/>
                    <a:pt x="9599" y="4092"/>
                    <a:pt x="9569" y="4127"/>
                  </a:cubicBezTo>
                  <a:lnTo>
                    <a:pt x="9553" y="4135"/>
                  </a:lnTo>
                  <a:cubicBezTo>
                    <a:pt x="9511" y="4196"/>
                    <a:pt x="9411" y="4169"/>
                    <a:pt x="9373" y="4242"/>
                  </a:cubicBezTo>
                  <a:lnTo>
                    <a:pt x="9369" y="4246"/>
                  </a:lnTo>
                  <a:cubicBezTo>
                    <a:pt x="9311" y="4288"/>
                    <a:pt x="9207" y="4265"/>
                    <a:pt x="9181" y="4358"/>
                  </a:cubicBezTo>
                  <a:lnTo>
                    <a:pt x="9158" y="4342"/>
                  </a:lnTo>
                  <a:lnTo>
                    <a:pt x="9158" y="4342"/>
                  </a:lnTo>
                  <a:lnTo>
                    <a:pt x="9177" y="4358"/>
                  </a:lnTo>
                  <a:cubicBezTo>
                    <a:pt x="9123" y="4358"/>
                    <a:pt x="9092" y="4400"/>
                    <a:pt x="9069" y="4442"/>
                  </a:cubicBezTo>
                  <a:cubicBezTo>
                    <a:pt x="9031" y="4465"/>
                    <a:pt x="8996" y="4496"/>
                    <a:pt x="8969" y="4530"/>
                  </a:cubicBezTo>
                  <a:lnTo>
                    <a:pt x="8954" y="4538"/>
                  </a:lnTo>
                  <a:cubicBezTo>
                    <a:pt x="8912" y="4600"/>
                    <a:pt x="8812" y="4577"/>
                    <a:pt x="8773" y="4650"/>
                  </a:cubicBezTo>
                  <a:lnTo>
                    <a:pt x="8766" y="4650"/>
                  </a:lnTo>
                  <a:cubicBezTo>
                    <a:pt x="8662" y="4703"/>
                    <a:pt x="8554" y="4765"/>
                    <a:pt x="8466" y="4842"/>
                  </a:cubicBezTo>
                  <a:lnTo>
                    <a:pt x="8454" y="4846"/>
                  </a:lnTo>
                  <a:cubicBezTo>
                    <a:pt x="8401" y="4899"/>
                    <a:pt x="8304" y="4880"/>
                    <a:pt x="8262" y="4945"/>
                  </a:cubicBezTo>
                  <a:lnTo>
                    <a:pt x="8258" y="4945"/>
                  </a:lnTo>
                  <a:cubicBezTo>
                    <a:pt x="8201" y="4995"/>
                    <a:pt x="8112" y="4980"/>
                    <a:pt x="8062" y="5034"/>
                  </a:cubicBezTo>
                  <a:lnTo>
                    <a:pt x="8035" y="5042"/>
                  </a:lnTo>
                  <a:cubicBezTo>
                    <a:pt x="7966" y="5138"/>
                    <a:pt x="7832" y="5053"/>
                    <a:pt x="7759" y="5145"/>
                  </a:cubicBezTo>
                  <a:lnTo>
                    <a:pt x="7743" y="5149"/>
                  </a:lnTo>
                  <a:cubicBezTo>
                    <a:pt x="7670" y="5241"/>
                    <a:pt x="7524" y="5145"/>
                    <a:pt x="7467" y="5264"/>
                  </a:cubicBezTo>
                  <a:lnTo>
                    <a:pt x="7459" y="5264"/>
                  </a:lnTo>
                  <a:cubicBezTo>
                    <a:pt x="7394" y="5299"/>
                    <a:pt x="7305" y="5284"/>
                    <a:pt x="7255" y="5349"/>
                  </a:cubicBezTo>
                  <a:lnTo>
                    <a:pt x="7244" y="5349"/>
                  </a:lnTo>
                  <a:cubicBezTo>
                    <a:pt x="7086" y="5434"/>
                    <a:pt x="6898" y="5453"/>
                    <a:pt x="6756" y="5556"/>
                  </a:cubicBezTo>
                  <a:lnTo>
                    <a:pt x="6748" y="5556"/>
                  </a:lnTo>
                  <a:cubicBezTo>
                    <a:pt x="6687" y="5599"/>
                    <a:pt x="6602" y="5580"/>
                    <a:pt x="6548" y="5649"/>
                  </a:cubicBezTo>
                  <a:lnTo>
                    <a:pt x="6545" y="5653"/>
                  </a:lnTo>
                  <a:cubicBezTo>
                    <a:pt x="6487" y="5706"/>
                    <a:pt x="6395" y="5683"/>
                    <a:pt x="6345" y="5752"/>
                  </a:cubicBezTo>
                  <a:lnTo>
                    <a:pt x="6341" y="5752"/>
                  </a:lnTo>
                  <a:cubicBezTo>
                    <a:pt x="6283" y="5802"/>
                    <a:pt x="6191" y="5783"/>
                    <a:pt x="6141" y="5841"/>
                  </a:cubicBezTo>
                  <a:cubicBezTo>
                    <a:pt x="6132" y="5858"/>
                    <a:pt x="6114" y="5872"/>
                    <a:pt x="6094" y="5872"/>
                  </a:cubicBezTo>
                  <a:cubicBezTo>
                    <a:pt x="6088" y="5872"/>
                    <a:pt x="6082" y="5870"/>
                    <a:pt x="6076" y="5868"/>
                  </a:cubicBezTo>
                  <a:cubicBezTo>
                    <a:pt x="6072" y="5868"/>
                    <a:pt x="6068" y="5864"/>
                    <a:pt x="6064" y="5860"/>
                  </a:cubicBezTo>
                  <a:cubicBezTo>
                    <a:pt x="5960" y="5922"/>
                    <a:pt x="5834" y="5860"/>
                    <a:pt x="5741" y="5948"/>
                  </a:cubicBezTo>
                  <a:lnTo>
                    <a:pt x="5730" y="5956"/>
                  </a:lnTo>
                  <a:cubicBezTo>
                    <a:pt x="5685" y="5997"/>
                    <a:pt x="5633" y="6001"/>
                    <a:pt x="5580" y="6001"/>
                  </a:cubicBezTo>
                  <a:cubicBezTo>
                    <a:pt x="5566" y="6001"/>
                    <a:pt x="5552" y="6001"/>
                    <a:pt x="5537" y="6001"/>
                  </a:cubicBezTo>
                  <a:cubicBezTo>
                    <a:pt x="5504" y="6001"/>
                    <a:pt x="5470" y="6002"/>
                    <a:pt x="5438" y="6014"/>
                  </a:cubicBezTo>
                  <a:lnTo>
                    <a:pt x="5380" y="6056"/>
                  </a:lnTo>
                  <a:cubicBezTo>
                    <a:pt x="5365" y="6052"/>
                    <a:pt x="5346" y="6041"/>
                    <a:pt x="5334" y="6037"/>
                  </a:cubicBezTo>
                  <a:lnTo>
                    <a:pt x="5223" y="6056"/>
                  </a:lnTo>
                  <a:lnTo>
                    <a:pt x="5207" y="6098"/>
                  </a:lnTo>
                  <a:lnTo>
                    <a:pt x="4988" y="6098"/>
                  </a:lnTo>
                  <a:cubicBezTo>
                    <a:pt x="4950" y="6110"/>
                    <a:pt x="4911" y="6129"/>
                    <a:pt x="4881" y="6156"/>
                  </a:cubicBezTo>
                  <a:cubicBezTo>
                    <a:pt x="4865" y="6152"/>
                    <a:pt x="4846" y="6148"/>
                    <a:pt x="4835" y="6144"/>
                  </a:cubicBezTo>
                  <a:cubicBezTo>
                    <a:pt x="4821" y="6163"/>
                    <a:pt x="4800" y="6174"/>
                    <a:pt x="4777" y="6174"/>
                  </a:cubicBezTo>
                  <a:cubicBezTo>
                    <a:pt x="4767" y="6174"/>
                    <a:pt x="4757" y="6172"/>
                    <a:pt x="4746" y="6167"/>
                  </a:cubicBezTo>
                  <a:cubicBezTo>
                    <a:pt x="4742" y="6183"/>
                    <a:pt x="4738" y="6202"/>
                    <a:pt x="4731" y="6214"/>
                  </a:cubicBezTo>
                  <a:cubicBezTo>
                    <a:pt x="4708" y="6221"/>
                    <a:pt x="4689" y="6225"/>
                    <a:pt x="4665" y="6233"/>
                  </a:cubicBezTo>
                  <a:cubicBezTo>
                    <a:pt x="4627" y="6244"/>
                    <a:pt x="4589" y="6248"/>
                    <a:pt x="4550" y="6260"/>
                  </a:cubicBezTo>
                  <a:lnTo>
                    <a:pt x="4550" y="6233"/>
                  </a:lnTo>
                  <a:cubicBezTo>
                    <a:pt x="4534" y="6220"/>
                    <a:pt x="4514" y="6213"/>
                    <a:pt x="4493" y="6213"/>
                  </a:cubicBezTo>
                  <a:cubicBezTo>
                    <a:pt x="4470" y="6213"/>
                    <a:pt x="4447" y="6222"/>
                    <a:pt x="4431" y="6240"/>
                  </a:cubicBezTo>
                  <a:cubicBezTo>
                    <a:pt x="4394" y="6265"/>
                    <a:pt x="4349" y="6277"/>
                    <a:pt x="4304" y="6277"/>
                  </a:cubicBezTo>
                  <a:cubicBezTo>
                    <a:pt x="4280" y="6277"/>
                    <a:pt x="4255" y="6274"/>
                    <a:pt x="4231" y="6267"/>
                  </a:cubicBezTo>
                  <a:cubicBezTo>
                    <a:pt x="4227" y="6283"/>
                    <a:pt x="4224" y="6298"/>
                    <a:pt x="4220" y="6306"/>
                  </a:cubicBezTo>
                  <a:cubicBezTo>
                    <a:pt x="4201" y="6306"/>
                    <a:pt x="4181" y="6306"/>
                    <a:pt x="4154" y="6310"/>
                  </a:cubicBezTo>
                  <a:cubicBezTo>
                    <a:pt x="4143" y="6321"/>
                    <a:pt x="4128" y="6329"/>
                    <a:pt x="4116" y="6344"/>
                  </a:cubicBezTo>
                  <a:cubicBezTo>
                    <a:pt x="3980" y="6331"/>
                    <a:pt x="3844" y="6308"/>
                    <a:pt x="3708" y="6308"/>
                  </a:cubicBezTo>
                  <a:cubicBezTo>
                    <a:pt x="3610" y="6308"/>
                    <a:pt x="3511" y="6320"/>
                    <a:pt x="3413" y="6356"/>
                  </a:cubicBezTo>
                  <a:cubicBezTo>
                    <a:pt x="3397" y="6342"/>
                    <a:pt x="3380" y="6336"/>
                    <a:pt x="3364" y="6336"/>
                  </a:cubicBezTo>
                  <a:cubicBezTo>
                    <a:pt x="3347" y="6336"/>
                    <a:pt x="3332" y="6342"/>
                    <a:pt x="3321" y="6356"/>
                  </a:cubicBezTo>
                  <a:lnTo>
                    <a:pt x="3205" y="6356"/>
                  </a:lnTo>
                  <a:cubicBezTo>
                    <a:pt x="2809" y="6290"/>
                    <a:pt x="2667" y="5998"/>
                    <a:pt x="2579" y="5664"/>
                  </a:cubicBezTo>
                  <a:cubicBezTo>
                    <a:pt x="2095" y="5268"/>
                    <a:pt x="1799" y="4696"/>
                    <a:pt x="1311" y="4304"/>
                  </a:cubicBezTo>
                  <a:cubicBezTo>
                    <a:pt x="1307" y="4254"/>
                    <a:pt x="1272" y="4215"/>
                    <a:pt x="1226" y="4212"/>
                  </a:cubicBezTo>
                  <a:cubicBezTo>
                    <a:pt x="1222" y="4196"/>
                    <a:pt x="1222" y="4185"/>
                    <a:pt x="1215" y="4169"/>
                  </a:cubicBezTo>
                  <a:cubicBezTo>
                    <a:pt x="1211" y="4154"/>
                    <a:pt x="1207" y="4150"/>
                    <a:pt x="1203" y="4139"/>
                  </a:cubicBezTo>
                  <a:lnTo>
                    <a:pt x="1169" y="3943"/>
                  </a:lnTo>
                  <a:lnTo>
                    <a:pt x="1073" y="3920"/>
                  </a:lnTo>
                  <a:cubicBezTo>
                    <a:pt x="1057" y="3900"/>
                    <a:pt x="1050" y="3885"/>
                    <a:pt x="1034" y="3866"/>
                  </a:cubicBezTo>
                  <a:cubicBezTo>
                    <a:pt x="1000" y="3820"/>
                    <a:pt x="977" y="3770"/>
                    <a:pt x="942" y="3724"/>
                  </a:cubicBezTo>
                  <a:cubicBezTo>
                    <a:pt x="927" y="3704"/>
                    <a:pt x="907" y="3685"/>
                    <a:pt x="888" y="3670"/>
                  </a:cubicBezTo>
                  <a:lnTo>
                    <a:pt x="888" y="3616"/>
                  </a:lnTo>
                  <a:cubicBezTo>
                    <a:pt x="865" y="3608"/>
                    <a:pt x="842" y="3608"/>
                    <a:pt x="819" y="3608"/>
                  </a:cubicBezTo>
                  <a:cubicBezTo>
                    <a:pt x="804" y="3597"/>
                    <a:pt x="788" y="3581"/>
                    <a:pt x="773" y="3570"/>
                  </a:cubicBezTo>
                  <a:cubicBezTo>
                    <a:pt x="739" y="3488"/>
                    <a:pt x="686" y="3421"/>
                    <a:pt x="596" y="3421"/>
                  </a:cubicBezTo>
                  <a:cubicBezTo>
                    <a:pt x="585" y="3421"/>
                    <a:pt x="574" y="3422"/>
                    <a:pt x="562" y="3424"/>
                  </a:cubicBezTo>
                  <a:cubicBezTo>
                    <a:pt x="485" y="3439"/>
                    <a:pt x="481" y="3512"/>
                    <a:pt x="481" y="3581"/>
                  </a:cubicBezTo>
                  <a:cubicBezTo>
                    <a:pt x="458" y="3601"/>
                    <a:pt x="439" y="3627"/>
                    <a:pt x="427" y="3654"/>
                  </a:cubicBezTo>
                  <a:cubicBezTo>
                    <a:pt x="343" y="3800"/>
                    <a:pt x="127" y="3896"/>
                    <a:pt x="266" y="4115"/>
                  </a:cubicBezTo>
                  <a:cubicBezTo>
                    <a:pt x="293" y="4135"/>
                    <a:pt x="300" y="4173"/>
                    <a:pt x="281" y="4196"/>
                  </a:cubicBezTo>
                  <a:cubicBezTo>
                    <a:pt x="339" y="4281"/>
                    <a:pt x="327" y="4361"/>
                    <a:pt x="285" y="4442"/>
                  </a:cubicBezTo>
                  <a:lnTo>
                    <a:pt x="262" y="4619"/>
                  </a:lnTo>
                  <a:cubicBezTo>
                    <a:pt x="223" y="4684"/>
                    <a:pt x="231" y="4765"/>
                    <a:pt x="185" y="4826"/>
                  </a:cubicBezTo>
                  <a:lnTo>
                    <a:pt x="185" y="4819"/>
                  </a:lnTo>
                  <a:cubicBezTo>
                    <a:pt x="112" y="4880"/>
                    <a:pt x="120" y="4972"/>
                    <a:pt x="89" y="5049"/>
                  </a:cubicBezTo>
                  <a:cubicBezTo>
                    <a:pt x="100" y="5072"/>
                    <a:pt x="97" y="5099"/>
                    <a:pt x="74" y="5115"/>
                  </a:cubicBezTo>
                  <a:lnTo>
                    <a:pt x="70" y="5115"/>
                  </a:lnTo>
                  <a:cubicBezTo>
                    <a:pt x="1" y="5207"/>
                    <a:pt x="24" y="5303"/>
                    <a:pt x="35" y="5403"/>
                  </a:cubicBezTo>
                  <a:cubicBezTo>
                    <a:pt x="43" y="5434"/>
                    <a:pt x="58" y="5460"/>
                    <a:pt x="70" y="5487"/>
                  </a:cubicBezTo>
                  <a:cubicBezTo>
                    <a:pt x="39" y="5633"/>
                    <a:pt x="39" y="5776"/>
                    <a:pt x="74" y="5922"/>
                  </a:cubicBezTo>
                  <a:cubicBezTo>
                    <a:pt x="97" y="5933"/>
                    <a:pt x="127" y="5933"/>
                    <a:pt x="154" y="5933"/>
                  </a:cubicBezTo>
                  <a:cubicBezTo>
                    <a:pt x="154" y="5983"/>
                    <a:pt x="193" y="6033"/>
                    <a:pt x="246" y="6037"/>
                  </a:cubicBezTo>
                  <a:cubicBezTo>
                    <a:pt x="264" y="6085"/>
                    <a:pt x="308" y="6111"/>
                    <a:pt x="352" y="6111"/>
                  </a:cubicBezTo>
                  <a:cubicBezTo>
                    <a:pt x="358" y="6111"/>
                    <a:pt x="364" y="6111"/>
                    <a:pt x="369" y="6110"/>
                  </a:cubicBezTo>
                  <a:lnTo>
                    <a:pt x="396" y="6117"/>
                  </a:lnTo>
                  <a:cubicBezTo>
                    <a:pt x="400" y="6144"/>
                    <a:pt x="400" y="6167"/>
                    <a:pt x="404" y="6191"/>
                  </a:cubicBezTo>
                  <a:lnTo>
                    <a:pt x="573" y="6221"/>
                  </a:lnTo>
                  <a:cubicBezTo>
                    <a:pt x="592" y="6240"/>
                    <a:pt x="608" y="6264"/>
                    <a:pt x="612" y="6290"/>
                  </a:cubicBezTo>
                  <a:cubicBezTo>
                    <a:pt x="688" y="6306"/>
                    <a:pt x="765" y="6321"/>
                    <a:pt x="807" y="6398"/>
                  </a:cubicBezTo>
                  <a:cubicBezTo>
                    <a:pt x="884" y="6417"/>
                    <a:pt x="957" y="6440"/>
                    <a:pt x="992" y="6521"/>
                  </a:cubicBezTo>
                  <a:cubicBezTo>
                    <a:pt x="1076" y="6552"/>
                    <a:pt x="1100" y="6617"/>
                    <a:pt x="1126" y="6694"/>
                  </a:cubicBezTo>
                  <a:cubicBezTo>
                    <a:pt x="1176" y="6705"/>
                    <a:pt x="1211" y="6752"/>
                    <a:pt x="1215" y="6801"/>
                  </a:cubicBezTo>
                  <a:cubicBezTo>
                    <a:pt x="1269" y="6805"/>
                    <a:pt x="1311" y="6844"/>
                    <a:pt x="1322" y="6898"/>
                  </a:cubicBezTo>
                  <a:cubicBezTo>
                    <a:pt x="1376" y="6905"/>
                    <a:pt x="1415" y="6951"/>
                    <a:pt x="1418" y="7001"/>
                  </a:cubicBezTo>
                  <a:cubicBezTo>
                    <a:pt x="1472" y="7009"/>
                    <a:pt x="1515" y="7047"/>
                    <a:pt x="1522" y="7097"/>
                  </a:cubicBezTo>
                  <a:cubicBezTo>
                    <a:pt x="1637" y="7136"/>
                    <a:pt x="1745" y="7209"/>
                    <a:pt x="1822" y="7305"/>
                  </a:cubicBezTo>
                  <a:cubicBezTo>
                    <a:pt x="1941" y="7343"/>
                    <a:pt x="2041" y="7420"/>
                    <a:pt x="2110" y="7528"/>
                  </a:cubicBezTo>
                  <a:cubicBezTo>
                    <a:pt x="2116" y="7527"/>
                    <a:pt x="2121" y="7527"/>
                    <a:pt x="2127" y="7527"/>
                  </a:cubicBezTo>
                  <a:cubicBezTo>
                    <a:pt x="2174" y="7527"/>
                    <a:pt x="2216" y="7556"/>
                    <a:pt x="2233" y="7597"/>
                  </a:cubicBezTo>
                  <a:cubicBezTo>
                    <a:pt x="2310" y="7612"/>
                    <a:pt x="2375" y="7662"/>
                    <a:pt x="2414" y="7728"/>
                  </a:cubicBezTo>
                  <a:cubicBezTo>
                    <a:pt x="2575" y="7739"/>
                    <a:pt x="2648" y="7897"/>
                    <a:pt x="2790" y="7943"/>
                  </a:cubicBezTo>
                  <a:cubicBezTo>
                    <a:pt x="2798" y="7973"/>
                    <a:pt x="2802" y="8008"/>
                    <a:pt x="2817" y="8035"/>
                  </a:cubicBezTo>
                  <a:cubicBezTo>
                    <a:pt x="2867" y="8039"/>
                    <a:pt x="2913" y="8085"/>
                    <a:pt x="2917" y="8135"/>
                  </a:cubicBezTo>
                  <a:lnTo>
                    <a:pt x="3017" y="8239"/>
                  </a:lnTo>
                  <a:cubicBezTo>
                    <a:pt x="3071" y="8242"/>
                    <a:pt x="3113" y="8281"/>
                    <a:pt x="3125" y="8335"/>
                  </a:cubicBezTo>
                  <a:cubicBezTo>
                    <a:pt x="3175" y="8339"/>
                    <a:pt x="3221" y="8373"/>
                    <a:pt x="3232" y="8423"/>
                  </a:cubicBezTo>
                  <a:cubicBezTo>
                    <a:pt x="3286" y="8431"/>
                    <a:pt x="3328" y="8461"/>
                    <a:pt x="3344" y="8511"/>
                  </a:cubicBezTo>
                  <a:cubicBezTo>
                    <a:pt x="3417" y="8535"/>
                    <a:pt x="3490" y="8554"/>
                    <a:pt x="3528" y="8634"/>
                  </a:cubicBezTo>
                  <a:lnTo>
                    <a:pt x="3628" y="8634"/>
                  </a:lnTo>
                  <a:lnTo>
                    <a:pt x="3632" y="8642"/>
                  </a:lnTo>
                  <a:cubicBezTo>
                    <a:pt x="3632" y="8669"/>
                    <a:pt x="3636" y="8700"/>
                    <a:pt x="3643" y="8723"/>
                  </a:cubicBezTo>
                  <a:lnTo>
                    <a:pt x="3686" y="8723"/>
                  </a:lnTo>
                  <a:lnTo>
                    <a:pt x="3728" y="8719"/>
                  </a:lnTo>
                  <a:lnTo>
                    <a:pt x="3943" y="8923"/>
                  </a:lnTo>
                  <a:cubicBezTo>
                    <a:pt x="3950" y="8922"/>
                    <a:pt x="3957" y="8921"/>
                    <a:pt x="3964" y="8921"/>
                  </a:cubicBezTo>
                  <a:cubicBezTo>
                    <a:pt x="3987" y="8921"/>
                    <a:pt x="4008" y="8926"/>
                    <a:pt x="4031" y="8938"/>
                  </a:cubicBezTo>
                  <a:cubicBezTo>
                    <a:pt x="4028" y="8973"/>
                    <a:pt x="4028" y="9007"/>
                    <a:pt x="4035" y="9038"/>
                  </a:cubicBezTo>
                  <a:cubicBezTo>
                    <a:pt x="4089" y="9046"/>
                    <a:pt x="4131" y="9084"/>
                    <a:pt x="4143" y="9130"/>
                  </a:cubicBezTo>
                  <a:lnTo>
                    <a:pt x="4189" y="9134"/>
                  </a:lnTo>
                  <a:lnTo>
                    <a:pt x="4239" y="9134"/>
                  </a:lnTo>
                  <a:cubicBezTo>
                    <a:pt x="4250" y="9165"/>
                    <a:pt x="4281" y="9180"/>
                    <a:pt x="4308" y="9180"/>
                  </a:cubicBezTo>
                  <a:cubicBezTo>
                    <a:pt x="4323" y="9226"/>
                    <a:pt x="4362" y="9261"/>
                    <a:pt x="4412" y="9268"/>
                  </a:cubicBezTo>
                  <a:lnTo>
                    <a:pt x="4404" y="9268"/>
                  </a:lnTo>
                  <a:cubicBezTo>
                    <a:pt x="4443" y="9361"/>
                    <a:pt x="4519" y="9430"/>
                    <a:pt x="4612" y="9461"/>
                  </a:cubicBezTo>
                  <a:cubicBezTo>
                    <a:pt x="4665" y="9633"/>
                    <a:pt x="4854" y="9703"/>
                    <a:pt x="4934" y="9856"/>
                  </a:cubicBezTo>
                  <a:cubicBezTo>
                    <a:pt x="4988" y="9860"/>
                    <a:pt x="5031" y="9899"/>
                    <a:pt x="5038" y="9952"/>
                  </a:cubicBezTo>
                  <a:cubicBezTo>
                    <a:pt x="5092" y="9956"/>
                    <a:pt x="5134" y="9995"/>
                    <a:pt x="5146" y="10048"/>
                  </a:cubicBezTo>
                  <a:cubicBezTo>
                    <a:pt x="5200" y="10052"/>
                    <a:pt x="5242" y="10087"/>
                    <a:pt x="5257" y="10141"/>
                  </a:cubicBezTo>
                  <a:lnTo>
                    <a:pt x="5515" y="10283"/>
                  </a:lnTo>
                  <a:cubicBezTo>
                    <a:pt x="5526" y="10337"/>
                    <a:pt x="5569" y="10375"/>
                    <a:pt x="5622" y="10383"/>
                  </a:cubicBezTo>
                  <a:cubicBezTo>
                    <a:pt x="5630" y="10410"/>
                    <a:pt x="5634" y="10437"/>
                    <a:pt x="5642" y="10460"/>
                  </a:cubicBezTo>
                  <a:cubicBezTo>
                    <a:pt x="5691" y="10460"/>
                    <a:pt x="5741" y="10498"/>
                    <a:pt x="5749" y="10552"/>
                  </a:cubicBezTo>
                  <a:cubicBezTo>
                    <a:pt x="5803" y="10556"/>
                    <a:pt x="5845" y="10590"/>
                    <a:pt x="5861" y="10644"/>
                  </a:cubicBezTo>
                  <a:cubicBezTo>
                    <a:pt x="5914" y="10652"/>
                    <a:pt x="5953" y="10690"/>
                    <a:pt x="5968" y="10740"/>
                  </a:cubicBezTo>
                  <a:cubicBezTo>
                    <a:pt x="6045" y="10759"/>
                    <a:pt x="6122" y="10775"/>
                    <a:pt x="6160" y="10855"/>
                  </a:cubicBezTo>
                  <a:cubicBezTo>
                    <a:pt x="6210" y="10863"/>
                    <a:pt x="6249" y="10913"/>
                    <a:pt x="6249" y="10967"/>
                  </a:cubicBezTo>
                  <a:cubicBezTo>
                    <a:pt x="6326" y="10998"/>
                    <a:pt x="6352" y="11071"/>
                    <a:pt x="6375" y="11144"/>
                  </a:cubicBezTo>
                  <a:lnTo>
                    <a:pt x="6537" y="11190"/>
                  </a:lnTo>
                  <a:cubicBezTo>
                    <a:pt x="6602" y="11263"/>
                    <a:pt x="6633" y="11370"/>
                    <a:pt x="6760" y="11370"/>
                  </a:cubicBezTo>
                  <a:lnTo>
                    <a:pt x="6798" y="11397"/>
                  </a:lnTo>
                  <a:lnTo>
                    <a:pt x="6844" y="11390"/>
                  </a:lnTo>
                  <a:cubicBezTo>
                    <a:pt x="6844" y="11416"/>
                    <a:pt x="6856" y="11440"/>
                    <a:pt x="6860" y="11470"/>
                  </a:cubicBezTo>
                  <a:cubicBezTo>
                    <a:pt x="6933" y="11470"/>
                    <a:pt x="6956" y="11513"/>
                    <a:pt x="6960" y="11574"/>
                  </a:cubicBezTo>
                  <a:lnTo>
                    <a:pt x="7248" y="11851"/>
                  </a:lnTo>
                  <a:cubicBezTo>
                    <a:pt x="7244" y="11855"/>
                    <a:pt x="7240" y="11858"/>
                    <a:pt x="7236" y="11870"/>
                  </a:cubicBezTo>
                  <a:cubicBezTo>
                    <a:pt x="7221" y="11908"/>
                    <a:pt x="7236" y="11951"/>
                    <a:pt x="7275" y="11966"/>
                  </a:cubicBezTo>
                  <a:cubicBezTo>
                    <a:pt x="7278" y="11966"/>
                    <a:pt x="7278" y="11966"/>
                    <a:pt x="7282" y="11970"/>
                  </a:cubicBezTo>
                  <a:cubicBezTo>
                    <a:pt x="7398" y="12093"/>
                    <a:pt x="7528" y="12197"/>
                    <a:pt x="7678" y="12277"/>
                  </a:cubicBezTo>
                  <a:lnTo>
                    <a:pt x="7670" y="12277"/>
                  </a:lnTo>
                  <a:cubicBezTo>
                    <a:pt x="7701" y="12331"/>
                    <a:pt x="7747" y="12362"/>
                    <a:pt x="7805" y="12373"/>
                  </a:cubicBezTo>
                  <a:cubicBezTo>
                    <a:pt x="7812" y="12370"/>
                    <a:pt x="7819" y="12369"/>
                    <a:pt x="7826" y="12369"/>
                  </a:cubicBezTo>
                  <a:cubicBezTo>
                    <a:pt x="7843" y="12369"/>
                    <a:pt x="7857" y="12379"/>
                    <a:pt x="7863" y="12392"/>
                  </a:cubicBezTo>
                  <a:cubicBezTo>
                    <a:pt x="7863" y="12396"/>
                    <a:pt x="7870" y="12396"/>
                    <a:pt x="7870" y="12400"/>
                  </a:cubicBezTo>
                  <a:cubicBezTo>
                    <a:pt x="7901" y="12427"/>
                    <a:pt x="7936" y="12450"/>
                    <a:pt x="7966" y="12485"/>
                  </a:cubicBezTo>
                  <a:lnTo>
                    <a:pt x="7970" y="12489"/>
                  </a:lnTo>
                  <a:cubicBezTo>
                    <a:pt x="8054" y="12535"/>
                    <a:pt x="8130" y="12616"/>
                    <a:pt x="8232" y="12616"/>
                  </a:cubicBezTo>
                  <a:cubicBezTo>
                    <a:pt x="8257" y="12616"/>
                    <a:pt x="8284" y="12611"/>
                    <a:pt x="8312" y="12600"/>
                  </a:cubicBezTo>
                  <a:cubicBezTo>
                    <a:pt x="8427" y="12669"/>
                    <a:pt x="8554" y="12727"/>
                    <a:pt x="8631" y="12831"/>
                  </a:cubicBezTo>
                  <a:cubicBezTo>
                    <a:pt x="8988" y="13276"/>
                    <a:pt x="9488" y="13280"/>
                    <a:pt x="9988" y="13299"/>
                  </a:cubicBezTo>
                  <a:cubicBezTo>
                    <a:pt x="10031" y="13302"/>
                    <a:pt x="10075" y="13303"/>
                    <a:pt x="10118" y="13303"/>
                  </a:cubicBezTo>
                  <a:cubicBezTo>
                    <a:pt x="10273" y="13303"/>
                    <a:pt x="10431" y="13290"/>
                    <a:pt x="10583" y="13284"/>
                  </a:cubicBezTo>
                  <a:cubicBezTo>
                    <a:pt x="10910" y="13161"/>
                    <a:pt x="11225" y="13007"/>
                    <a:pt x="11582" y="12973"/>
                  </a:cubicBezTo>
                  <a:cubicBezTo>
                    <a:pt x="11663" y="12881"/>
                    <a:pt x="11774" y="12877"/>
                    <a:pt x="11886" y="12869"/>
                  </a:cubicBezTo>
                  <a:cubicBezTo>
                    <a:pt x="12009" y="12777"/>
                    <a:pt x="12155" y="12715"/>
                    <a:pt x="12308" y="12688"/>
                  </a:cubicBezTo>
                  <a:cubicBezTo>
                    <a:pt x="12378" y="12592"/>
                    <a:pt x="12485" y="12585"/>
                    <a:pt x="12589" y="12562"/>
                  </a:cubicBezTo>
                  <a:cubicBezTo>
                    <a:pt x="12635" y="12485"/>
                    <a:pt x="12712" y="12466"/>
                    <a:pt x="12793" y="12454"/>
                  </a:cubicBezTo>
                  <a:cubicBezTo>
                    <a:pt x="12839" y="12381"/>
                    <a:pt x="12923" y="12373"/>
                    <a:pt x="13000" y="12362"/>
                  </a:cubicBezTo>
                  <a:cubicBezTo>
                    <a:pt x="13273" y="12143"/>
                    <a:pt x="13588" y="12012"/>
                    <a:pt x="13896" y="11851"/>
                  </a:cubicBezTo>
                  <a:cubicBezTo>
                    <a:pt x="13903" y="11797"/>
                    <a:pt x="13945" y="11758"/>
                    <a:pt x="13999" y="11747"/>
                  </a:cubicBezTo>
                  <a:cubicBezTo>
                    <a:pt x="14017" y="11700"/>
                    <a:pt x="14060" y="11666"/>
                    <a:pt x="14110" y="11666"/>
                  </a:cubicBezTo>
                  <a:cubicBezTo>
                    <a:pt x="14113" y="11666"/>
                    <a:pt x="14116" y="11666"/>
                    <a:pt x="14118" y="11666"/>
                  </a:cubicBezTo>
                  <a:cubicBezTo>
                    <a:pt x="14153" y="11582"/>
                    <a:pt x="14230" y="11562"/>
                    <a:pt x="14311" y="11551"/>
                  </a:cubicBezTo>
                  <a:cubicBezTo>
                    <a:pt x="14384" y="11451"/>
                    <a:pt x="14487" y="11378"/>
                    <a:pt x="14606" y="11343"/>
                  </a:cubicBezTo>
                  <a:cubicBezTo>
                    <a:pt x="14691" y="11247"/>
                    <a:pt x="14795" y="11186"/>
                    <a:pt x="14914" y="11151"/>
                  </a:cubicBezTo>
                  <a:cubicBezTo>
                    <a:pt x="14925" y="11101"/>
                    <a:pt x="14968" y="11055"/>
                    <a:pt x="15021" y="11055"/>
                  </a:cubicBezTo>
                  <a:cubicBezTo>
                    <a:pt x="15029" y="11008"/>
                    <a:pt x="15075" y="10970"/>
                    <a:pt x="15125" y="10970"/>
                  </a:cubicBezTo>
                  <a:cubicBezTo>
                    <a:pt x="15128" y="10970"/>
                    <a:pt x="15130" y="10971"/>
                    <a:pt x="15133" y="10971"/>
                  </a:cubicBezTo>
                  <a:cubicBezTo>
                    <a:pt x="15275" y="10802"/>
                    <a:pt x="15413" y="10633"/>
                    <a:pt x="15625" y="10556"/>
                  </a:cubicBezTo>
                  <a:cubicBezTo>
                    <a:pt x="15690" y="10440"/>
                    <a:pt x="15805" y="10394"/>
                    <a:pt x="15909" y="10337"/>
                  </a:cubicBezTo>
                  <a:cubicBezTo>
                    <a:pt x="15921" y="10283"/>
                    <a:pt x="15967" y="10244"/>
                    <a:pt x="16020" y="10244"/>
                  </a:cubicBezTo>
                  <a:cubicBezTo>
                    <a:pt x="16097" y="10145"/>
                    <a:pt x="16201" y="10075"/>
                    <a:pt x="16324" y="10045"/>
                  </a:cubicBezTo>
                  <a:cubicBezTo>
                    <a:pt x="16332" y="9991"/>
                    <a:pt x="16382" y="9956"/>
                    <a:pt x="16432" y="9952"/>
                  </a:cubicBezTo>
                  <a:cubicBezTo>
                    <a:pt x="16439" y="9899"/>
                    <a:pt x="16478" y="9856"/>
                    <a:pt x="16535" y="9853"/>
                  </a:cubicBezTo>
                  <a:cubicBezTo>
                    <a:pt x="16535" y="9795"/>
                    <a:pt x="16582" y="9749"/>
                    <a:pt x="16635" y="9749"/>
                  </a:cubicBezTo>
                  <a:lnTo>
                    <a:pt x="17235" y="9242"/>
                  </a:lnTo>
                  <a:cubicBezTo>
                    <a:pt x="17246" y="9188"/>
                    <a:pt x="17289" y="9149"/>
                    <a:pt x="17342" y="9145"/>
                  </a:cubicBezTo>
                  <a:lnTo>
                    <a:pt x="18153" y="8339"/>
                  </a:lnTo>
                  <a:cubicBezTo>
                    <a:pt x="18192" y="8173"/>
                    <a:pt x="18334" y="8116"/>
                    <a:pt x="18457" y="8035"/>
                  </a:cubicBezTo>
                  <a:cubicBezTo>
                    <a:pt x="18445" y="7931"/>
                    <a:pt x="18534" y="7874"/>
                    <a:pt x="18572" y="7789"/>
                  </a:cubicBezTo>
                  <a:cubicBezTo>
                    <a:pt x="18603" y="7789"/>
                    <a:pt x="18641" y="7778"/>
                    <a:pt x="18668" y="7751"/>
                  </a:cubicBezTo>
                  <a:lnTo>
                    <a:pt x="18676" y="7743"/>
                  </a:lnTo>
                  <a:cubicBezTo>
                    <a:pt x="18706" y="7708"/>
                    <a:pt x="18733" y="7681"/>
                    <a:pt x="18768" y="7647"/>
                  </a:cubicBezTo>
                  <a:lnTo>
                    <a:pt x="18772" y="7643"/>
                  </a:lnTo>
                  <a:cubicBezTo>
                    <a:pt x="18899" y="7570"/>
                    <a:pt x="18999" y="7470"/>
                    <a:pt x="19064" y="7339"/>
                  </a:cubicBezTo>
                  <a:lnTo>
                    <a:pt x="19072" y="7336"/>
                  </a:lnTo>
                  <a:cubicBezTo>
                    <a:pt x="19110" y="7305"/>
                    <a:pt x="19141" y="7270"/>
                    <a:pt x="19168" y="7228"/>
                  </a:cubicBezTo>
                  <a:cubicBezTo>
                    <a:pt x="19271" y="7097"/>
                    <a:pt x="19387" y="6974"/>
                    <a:pt x="19467" y="6828"/>
                  </a:cubicBezTo>
                  <a:lnTo>
                    <a:pt x="19475" y="6825"/>
                  </a:lnTo>
                  <a:cubicBezTo>
                    <a:pt x="19513" y="6798"/>
                    <a:pt x="19540" y="6763"/>
                    <a:pt x="19571" y="6725"/>
                  </a:cubicBezTo>
                  <a:cubicBezTo>
                    <a:pt x="19610" y="6694"/>
                    <a:pt x="19640" y="6667"/>
                    <a:pt x="19671" y="6632"/>
                  </a:cubicBezTo>
                  <a:lnTo>
                    <a:pt x="19679" y="6625"/>
                  </a:lnTo>
                  <a:cubicBezTo>
                    <a:pt x="19713" y="6594"/>
                    <a:pt x="19744" y="6559"/>
                    <a:pt x="19771" y="6529"/>
                  </a:cubicBezTo>
                  <a:lnTo>
                    <a:pt x="19771" y="6521"/>
                  </a:lnTo>
                  <a:cubicBezTo>
                    <a:pt x="19813" y="6498"/>
                    <a:pt x="19844" y="6459"/>
                    <a:pt x="19863" y="6417"/>
                  </a:cubicBezTo>
                  <a:cubicBezTo>
                    <a:pt x="19917" y="6402"/>
                    <a:pt x="19948" y="6356"/>
                    <a:pt x="19955" y="6302"/>
                  </a:cubicBezTo>
                  <a:cubicBezTo>
                    <a:pt x="20040" y="6279"/>
                    <a:pt x="20017" y="6171"/>
                    <a:pt x="20078" y="6129"/>
                  </a:cubicBezTo>
                  <a:lnTo>
                    <a:pt x="20082" y="6117"/>
                  </a:lnTo>
                  <a:cubicBezTo>
                    <a:pt x="20121" y="6091"/>
                    <a:pt x="20151" y="6052"/>
                    <a:pt x="20171" y="6010"/>
                  </a:cubicBezTo>
                  <a:cubicBezTo>
                    <a:pt x="20267" y="5925"/>
                    <a:pt x="20313" y="5818"/>
                    <a:pt x="20370" y="5714"/>
                  </a:cubicBezTo>
                  <a:cubicBezTo>
                    <a:pt x="20443" y="5668"/>
                    <a:pt x="20424" y="5572"/>
                    <a:pt x="20478" y="5518"/>
                  </a:cubicBezTo>
                  <a:cubicBezTo>
                    <a:pt x="20528" y="5434"/>
                    <a:pt x="20536" y="5337"/>
                    <a:pt x="20432" y="5245"/>
                  </a:cubicBezTo>
                  <a:cubicBezTo>
                    <a:pt x="20420" y="5195"/>
                    <a:pt x="20382" y="5157"/>
                    <a:pt x="20332" y="5145"/>
                  </a:cubicBezTo>
                  <a:cubicBezTo>
                    <a:pt x="20209" y="4892"/>
                    <a:pt x="19998" y="4715"/>
                    <a:pt x="19794" y="4538"/>
                  </a:cubicBezTo>
                  <a:cubicBezTo>
                    <a:pt x="19791" y="4539"/>
                    <a:pt x="19787" y="4539"/>
                    <a:pt x="19784" y="4539"/>
                  </a:cubicBezTo>
                  <a:cubicBezTo>
                    <a:pt x="19768" y="4539"/>
                    <a:pt x="19751" y="4531"/>
                    <a:pt x="19748" y="4515"/>
                  </a:cubicBezTo>
                  <a:lnTo>
                    <a:pt x="19748" y="4500"/>
                  </a:lnTo>
                  <a:cubicBezTo>
                    <a:pt x="19659" y="4423"/>
                    <a:pt x="19629" y="4304"/>
                    <a:pt x="19521" y="4246"/>
                  </a:cubicBezTo>
                  <a:cubicBezTo>
                    <a:pt x="19517" y="4192"/>
                    <a:pt x="19471" y="4150"/>
                    <a:pt x="19421" y="4150"/>
                  </a:cubicBezTo>
                  <a:lnTo>
                    <a:pt x="19437" y="4119"/>
                  </a:lnTo>
                  <a:lnTo>
                    <a:pt x="19414" y="4150"/>
                  </a:lnTo>
                  <a:cubicBezTo>
                    <a:pt x="19394" y="4054"/>
                    <a:pt x="19287" y="4089"/>
                    <a:pt x="19244" y="4031"/>
                  </a:cubicBezTo>
                  <a:lnTo>
                    <a:pt x="19233" y="4023"/>
                  </a:lnTo>
                  <a:cubicBezTo>
                    <a:pt x="19206" y="3985"/>
                    <a:pt x="19164" y="3958"/>
                    <a:pt x="19125" y="3939"/>
                  </a:cubicBezTo>
                  <a:cubicBezTo>
                    <a:pt x="19114" y="3889"/>
                    <a:pt x="19075" y="3850"/>
                    <a:pt x="19025" y="3839"/>
                  </a:cubicBezTo>
                  <a:cubicBezTo>
                    <a:pt x="19014" y="3785"/>
                    <a:pt x="18975" y="3747"/>
                    <a:pt x="18922" y="3743"/>
                  </a:cubicBezTo>
                  <a:lnTo>
                    <a:pt x="18922" y="3747"/>
                  </a:lnTo>
                  <a:cubicBezTo>
                    <a:pt x="18464" y="3385"/>
                    <a:pt x="18011" y="3020"/>
                    <a:pt x="17488" y="2755"/>
                  </a:cubicBezTo>
                  <a:lnTo>
                    <a:pt x="17431" y="2728"/>
                  </a:lnTo>
                  <a:cubicBezTo>
                    <a:pt x="17427" y="2694"/>
                    <a:pt x="17419" y="2659"/>
                    <a:pt x="17412" y="2628"/>
                  </a:cubicBezTo>
                  <a:lnTo>
                    <a:pt x="17423" y="2621"/>
                  </a:lnTo>
                  <a:cubicBezTo>
                    <a:pt x="17392" y="2578"/>
                    <a:pt x="17350" y="2540"/>
                    <a:pt x="17308" y="2517"/>
                  </a:cubicBezTo>
                  <a:cubicBezTo>
                    <a:pt x="17277" y="2517"/>
                    <a:pt x="17250" y="2505"/>
                    <a:pt x="17231" y="2486"/>
                  </a:cubicBezTo>
                  <a:lnTo>
                    <a:pt x="17158" y="2502"/>
                  </a:lnTo>
                  <a:cubicBezTo>
                    <a:pt x="17146" y="2490"/>
                    <a:pt x="17143" y="2482"/>
                    <a:pt x="17135" y="2471"/>
                  </a:cubicBezTo>
                  <a:cubicBezTo>
                    <a:pt x="16751" y="2183"/>
                    <a:pt x="16320" y="1967"/>
                    <a:pt x="15924" y="1702"/>
                  </a:cubicBezTo>
                  <a:lnTo>
                    <a:pt x="15913" y="1695"/>
                  </a:lnTo>
                  <a:cubicBezTo>
                    <a:pt x="15867" y="1564"/>
                    <a:pt x="15721" y="1568"/>
                    <a:pt x="15629" y="1499"/>
                  </a:cubicBezTo>
                  <a:lnTo>
                    <a:pt x="15609" y="1483"/>
                  </a:lnTo>
                  <a:cubicBezTo>
                    <a:pt x="15579" y="1453"/>
                    <a:pt x="15544" y="1429"/>
                    <a:pt x="15506" y="1406"/>
                  </a:cubicBezTo>
                  <a:cubicBezTo>
                    <a:pt x="15463" y="1337"/>
                    <a:pt x="15386" y="1349"/>
                    <a:pt x="15321" y="1333"/>
                  </a:cubicBezTo>
                  <a:cubicBezTo>
                    <a:pt x="15317" y="1326"/>
                    <a:pt x="15317" y="1310"/>
                    <a:pt x="15313" y="1299"/>
                  </a:cubicBezTo>
                  <a:cubicBezTo>
                    <a:pt x="15279" y="1299"/>
                    <a:pt x="15252" y="1307"/>
                    <a:pt x="15217" y="1310"/>
                  </a:cubicBezTo>
                  <a:cubicBezTo>
                    <a:pt x="15208" y="1286"/>
                    <a:pt x="15187" y="1273"/>
                    <a:pt x="15165" y="1273"/>
                  </a:cubicBezTo>
                  <a:cubicBezTo>
                    <a:pt x="15159" y="1273"/>
                    <a:pt x="15154" y="1274"/>
                    <a:pt x="15148" y="1276"/>
                  </a:cubicBezTo>
                  <a:cubicBezTo>
                    <a:pt x="15144" y="1249"/>
                    <a:pt x="15129" y="1222"/>
                    <a:pt x="15117" y="1199"/>
                  </a:cubicBezTo>
                  <a:cubicBezTo>
                    <a:pt x="15083" y="1203"/>
                    <a:pt x="15052" y="1210"/>
                    <a:pt x="15021" y="1214"/>
                  </a:cubicBezTo>
                  <a:cubicBezTo>
                    <a:pt x="15004" y="1194"/>
                    <a:pt x="14978" y="1179"/>
                    <a:pt x="14953" y="1179"/>
                  </a:cubicBezTo>
                  <a:cubicBezTo>
                    <a:pt x="14950" y="1179"/>
                    <a:pt x="14947" y="1179"/>
                    <a:pt x="14945" y="1180"/>
                  </a:cubicBezTo>
                  <a:cubicBezTo>
                    <a:pt x="14937" y="1153"/>
                    <a:pt x="14929" y="1122"/>
                    <a:pt x="14914" y="1099"/>
                  </a:cubicBezTo>
                  <a:lnTo>
                    <a:pt x="14822" y="1099"/>
                  </a:lnTo>
                  <a:cubicBezTo>
                    <a:pt x="14810" y="1076"/>
                    <a:pt x="14799" y="1045"/>
                    <a:pt x="14795" y="1018"/>
                  </a:cubicBezTo>
                  <a:cubicBezTo>
                    <a:pt x="14718" y="1007"/>
                    <a:pt x="14649" y="965"/>
                    <a:pt x="14610" y="892"/>
                  </a:cubicBezTo>
                  <a:lnTo>
                    <a:pt x="14506" y="799"/>
                  </a:lnTo>
                  <a:cubicBezTo>
                    <a:pt x="14449" y="799"/>
                    <a:pt x="14407" y="757"/>
                    <a:pt x="14399" y="703"/>
                  </a:cubicBezTo>
                  <a:cubicBezTo>
                    <a:pt x="14395" y="704"/>
                    <a:pt x="14392" y="704"/>
                    <a:pt x="14388" y="704"/>
                  </a:cubicBezTo>
                  <a:cubicBezTo>
                    <a:pt x="14288" y="704"/>
                    <a:pt x="14234" y="602"/>
                    <a:pt x="14141" y="569"/>
                  </a:cubicBezTo>
                  <a:cubicBezTo>
                    <a:pt x="14138" y="542"/>
                    <a:pt x="14126" y="511"/>
                    <a:pt x="14107" y="484"/>
                  </a:cubicBezTo>
                  <a:cubicBezTo>
                    <a:pt x="14072" y="484"/>
                    <a:pt x="14045" y="484"/>
                    <a:pt x="14011" y="480"/>
                  </a:cubicBezTo>
                  <a:lnTo>
                    <a:pt x="13995" y="392"/>
                  </a:lnTo>
                  <a:cubicBezTo>
                    <a:pt x="13899" y="365"/>
                    <a:pt x="13896" y="277"/>
                    <a:pt x="13888" y="200"/>
                  </a:cubicBezTo>
                  <a:cubicBezTo>
                    <a:pt x="13784" y="127"/>
                    <a:pt x="13569" y="257"/>
                    <a:pt x="13569" y="12"/>
                  </a:cubicBezTo>
                  <a:cubicBezTo>
                    <a:pt x="13549" y="4"/>
                    <a:pt x="13530" y="1"/>
                    <a:pt x="13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21"/>
            <p:cNvSpPr/>
            <p:nvPr/>
          </p:nvSpPr>
          <p:spPr>
            <a:xfrm>
              <a:off x="1958652" y="122592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21"/>
            <p:cNvSpPr/>
            <p:nvPr/>
          </p:nvSpPr>
          <p:spPr>
            <a:xfrm>
              <a:off x="1899280" y="1234514"/>
              <a:ext cx="32354" cy="29004"/>
            </a:xfrm>
            <a:custGeom>
              <a:avLst/>
              <a:gdLst/>
              <a:ahLst/>
              <a:cxnLst/>
              <a:rect l="l" t="t" r="r" b="b"/>
              <a:pathLst>
                <a:path w="1043" h="935" extrusionOk="0">
                  <a:moveTo>
                    <a:pt x="904" y="0"/>
                  </a:moveTo>
                  <a:cubicBezTo>
                    <a:pt x="673" y="204"/>
                    <a:pt x="481" y="454"/>
                    <a:pt x="174" y="557"/>
                  </a:cubicBezTo>
                  <a:cubicBezTo>
                    <a:pt x="1" y="615"/>
                    <a:pt x="20" y="784"/>
                    <a:pt x="81" y="888"/>
                  </a:cubicBezTo>
                  <a:cubicBezTo>
                    <a:pt x="103" y="922"/>
                    <a:pt x="128" y="934"/>
                    <a:pt x="156" y="934"/>
                  </a:cubicBezTo>
                  <a:cubicBezTo>
                    <a:pt x="213" y="934"/>
                    <a:pt x="279" y="880"/>
                    <a:pt x="339" y="849"/>
                  </a:cubicBezTo>
                  <a:cubicBezTo>
                    <a:pt x="654" y="684"/>
                    <a:pt x="904" y="457"/>
                    <a:pt x="1042" y="119"/>
                  </a:cubicBezTo>
                  <a:lnTo>
                    <a:pt x="1019" y="81"/>
                  </a:lnTo>
                  <a:cubicBezTo>
                    <a:pt x="1000" y="50"/>
                    <a:pt x="977" y="31"/>
                    <a:pt x="950" y="16"/>
                  </a:cubicBezTo>
                  <a:lnTo>
                    <a:pt x="9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21"/>
            <p:cNvSpPr/>
            <p:nvPr/>
          </p:nvSpPr>
          <p:spPr>
            <a:xfrm>
              <a:off x="1713346" y="1172040"/>
              <a:ext cx="33409" cy="23141"/>
            </a:xfrm>
            <a:custGeom>
              <a:avLst/>
              <a:gdLst/>
              <a:ahLst/>
              <a:cxnLst/>
              <a:rect l="l" t="t" r="r" b="b"/>
              <a:pathLst>
                <a:path w="1077" h="746" extrusionOk="0">
                  <a:moveTo>
                    <a:pt x="356" y="0"/>
                  </a:moveTo>
                  <a:cubicBezTo>
                    <a:pt x="306" y="0"/>
                    <a:pt x="307" y="36"/>
                    <a:pt x="323" y="135"/>
                  </a:cubicBezTo>
                  <a:cubicBezTo>
                    <a:pt x="358" y="243"/>
                    <a:pt x="446" y="343"/>
                    <a:pt x="388" y="462"/>
                  </a:cubicBezTo>
                  <a:cubicBezTo>
                    <a:pt x="327" y="589"/>
                    <a:pt x="0" y="462"/>
                    <a:pt x="96" y="673"/>
                  </a:cubicBezTo>
                  <a:cubicBezTo>
                    <a:pt x="121" y="726"/>
                    <a:pt x="149" y="745"/>
                    <a:pt x="180" y="745"/>
                  </a:cubicBezTo>
                  <a:cubicBezTo>
                    <a:pt x="262" y="745"/>
                    <a:pt x="361" y="604"/>
                    <a:pt x="468" y="604"/>
                  </a:cubicBezTo>
                  <a:cubicBezTo>
                    <a:pt x="491" y="604"/>
                    <a:pt x="514" y="611"/>
                    <a:pt x="538" y="627"/>
                  </a:cubicBezTo>
                  <a:cubicBezTo>
                    <a:pt x="556" y="637"/>
                    <a:pt x="579" y="640"/>
                    <a:pt x="604" y="640"/>
                  </a:cubicBezTo>
                  <a:cubicBezTo>
                    <a:pt x="640" y="640"/>
                    <a:pt x="680" y="634"/>
                    <a:pt x="715" y="634"/>
                  </a:cubicBezTo>
                  <a:cubicBezTo>
                    <a:pt x="720" y="634"/>
                    <a:pt x="725" y="634"/>
                    <a:pt x="730" y="635"/>
                  </a:cubicBezTo>
                  <a:lnTo>
                    <a:pt x="926" y="608"/>
                  </a:lnTo>
                  <a:lnTo>
                    <a:pt x="980" y="500"/>
                  </a:lnTo>
                  <a:lnTo>
                    <a:pt x="984" y="500"/>
                  </a:lnTo>
                  <a:cubicBezTo>
                    <a:pt x="1022" y="489"/>
                    <a:pt x="1057" y="458"/>
                    <a:pt x="1076" y="423"/>
                  </a:cubicBezTo>
                  <a:cubicBezTo>
                    <a:pt x="903" y="231"/>
                    <a:pt x="684" y="112"/>
                    <a:pt x="442" y="16"/>
                  </a:cubicBezTo>
                  <a:cubicBezTo>
                    <a:pt x="404" y="6"/>
                    <a:pt x="37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21"/>
            <p:cNvSpPr/>
            <p:nvPr/>
          </p:nvSpPr>
          <p:spPr>
            <a:xfrm>
              <a:off x="1645040" y="1309707"/>
              <a:ext cx="62598" cy="83475"/>
            </a:xfrm>
            <a:custGeom>
              <a:avLst/>
              <a:gdLst/>
              <a:ahLst/>
              <a:cxnLst/>
              <a:rect l="l" t="t" r="r" b="b"/>
              <a:pathLst>
                <a:path w="2018" h="2691" extrusionOk="0">
                  <a:moveTo>
                    <a:pt x="120" y="147"/>
                  </a:moveTo>
                  <a:cubicBezTo>
                    <a:pt x="146" y="166"/>
                    <a:pt x="173" y="189"/>
                    <a:pt x="196" y="208"/>
                  </a:cubicBezTo>
                  <a:lnTo>
                    <a:pt x="120" y="147"/>
                  </a:lnTo>
                  <a:close/>
                  <a:moveTo>
                    <a:pt x="148" y="1"/>
                  </a:moveTo>
                  <a:cubicBezTo>
                    <a:pt x="146" y="1"/>
                    <a:pt x="145" y="1"/>
                    <a:pt x="143" y="1"/>
                  </a:cubicBezTo>
                  <a:cubicBezTo>
                    <a:pt x="104" y="1"/>
                    <a:pt x="0" y="55"/>
                    <a:pt x="100" y="135"/>
                  </a:cubicBezTo>
                  <a:lnTo>
                    <a:pt x="104" y="135"/>
                  </a:lnTo>
                  <a:cubicBezTo>
                    <a:pt x="104" y="197"/>
                    <a:pt x="123" y="240"/>
                    <a:pt x="183" y="240"/>
                  </a:cubicBezTo>
                  <a:cubicBezTo>
                    <a:pt x="194" y="240"/>
                    <a:pt x="206" y="238"/>
                    <a:pt x="219" y="235"/>
                  </a:cubicBezTo>
                  <a:cubicBezTo>
                    <a:pt x="369" y="358"/>
                    <a:pt x="558" y="443"/>
                    <a:pt x="642" y="631"/>
                  </a:cubicBezTo>
                  <a:cubicBezTo>
                    <a:pt x="638" y="704"/>
                    <a:pt x="627" y="773"/>
                    <a:pt x="623" y="846"/>
                  </a:cubicBezTo>
                  <a:lnTo>
                    <a:pt x="623" y="942"/>
                  </a:lnTo>
                  <a:cubicBezTo>
                    <a:pt x="723" y="1231"/>
                    <a:pt x="1007" y="1361"/>
                    <a:pt x="1207" y="1569"/>
                  </a:cubicBezTo>
                  <a:cubicBezTo>
                    <a:pt x="1222" y="1702"/>
                    <a:pt x="1207" y="1853"/>
                    <a:pt x="1403" y="1853"/>
                  </a:cubicBezTo>
                  <a:cubicBezTo>
                    <a:pt x="1406" y="1853"/>
                    <a:pt x="1408" y="1853"/>
                    <a:pt x="1411" y="1853"/>
                  </a:cubicBezTo>
                  <a:cubicBezTo>
                    <a:pt x="1449" y="1988"/>
                    <a:pt x="1488" y="2122"/>
                    <a:pt x="1526" y="2249"/>
                  </a:cubicBezTo>
                  <a:cubicBezTo>
                    <a:pt x="1586" y="2628"/>
                    <a:pt x="1603" y="2690"/>
                    <a:pt x="1872" y="2690"/>
                  </a:cubicBezTo>
                  <a:cubicBezTo>
                    <a:pt x="1914" y="2690"/>
                    <a:pt x="1963" y="2689"/>
                    <a:pt x="2018" y="2687"/>
                  </a:cubicBezTo>
                  <a:cubicBezTo>
                    <a:pt x="1845" y="2479"/>
                    <a:pt x="1737" y="2268"/>
                    <a:pt x="1741" y="2007"/>
                  </a:cubicBezTo>
                  <a:cubicBezTo>
                    <a:pt x="1749" y="1726"/>
                    <a:pt x="1568" y="1549"/>
                    <a:pt x="1318" y="1450"/>
                  </a:cubicBezTo>
                  <a:cubicBezTo>
                    <a:pt x="1292" y="1384"/>
                    <a:pt x="1276" y="1315"/>
                    <a:pt x="1234" y="1269"/>
                  </a:cubicBezTo>
                  <a:cubicBezTo>
                    <a:pt x="1049" y="1081"/>
                    <a:pt x="884" y="889"/>
                    <a:pt x="846" y="616"/>
                  </a:cubicBezTo>
                  <a:cubicBezTo>
                    <a:pt x="838" y="577"/>
                    <a:pt x="777" y="550"/>
                    <a:pt x="738" y="516"/>
                  </a:cubicBezTo>
                  <a:cubicBezTo>
                    <a:pt x="658" y="241"/>
                    <a:pt x="39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21"/>
            <p:cNvSpPr/>
            <p:nvPr/>
          </p:nvSpPr>
          <p:spPr>
            <a:xfrm>
              <a:off x="1768407" y="1116762"/>
              <a:ext cx="36045" cy="34773"/>
            </a:xfrm>
            <a:custGeom>
              <a:avLst/>
              <a:gdLst/>
              <a:ahLst/>
              <a:cxnLst/>
              <a:rect l="l" t="t" r="r" b="b"/>
              <a:pathLst>
                <a:path w="1162" h="1121" extrusionOk="0">
                  <a:moveTo>
                    <a:pt x="471" y="1"/>
                  </a:moveTo>
                  <a:cubicBezTo>
                    <a:pt x="422" y="1"/>
                    <a:pt x="367" y="15"/>
                    <a:pt x="300" y="42"/>
                  </a:cubicBezTo>
                  <a:cubicBezTo>
                    <a:pt x="1" y="161"/>
                    <a:pt x="104" y="376"/>
                    <a:pt x="181" y="580"/>
                  </a:cubicBezTo>
                  <a:cubicBezTo>
                    <a:pt x="197" y="607"/>
                    <a:pt x="223" y="622"/>
                    <a:pt x="254" y="630"/>
                  </a:cubicBezTo>
                  <a:cubicBezTo>
                    <a:pt x="250" y="649"/>
                    <a:pt x="258" y="668"/>
                    <a:pt x="289" y="684"/>
                  </a:cubicBezTo>
                  <a:cubicBezTo>
                    <a:pt x="308" y="718"/>
                    <a:pt x="339" y="737"/>
                    <a:pt x="377" y="741"/>
                  </a:cubicBezTo>
                  <a:cubicBezTo>
                    <a:pt x="416" y="745"/>
                    <a:pt x="450" y="761"/>
                    <a:pt x="485" y="776"/>
                  </a:cubicBezTo>
                  <a:lnTo>
                    <a:pt x="527" y="784"/>
                  </a:lnTo>
                  <a:lnTo>
                    <a:pt x="569" y="784"/>
                  </a:lnTo>
                  <a:cubicBezTo>
                    <a:pt x="792" y="668"/>
                    <a:pt x="677" y="565"/>
                    <a:pt x="565" y="457"/>
                  </a:cubicBezTo>
                  <a:cubicBezTo>
                    <a:pt x="585" y="453"/>
                    <a:pt x="600" y="445"/>
                    <a:pt x="619" y="438"/>
                  </a:cubicBezTo>
                  <a:cubicBezTo>
                    <a:pt x="638" y="434"/>
                    <a:pt x="658" y="430"/>
                    <a:pt x="677" y="419"/>
                  </a:cubicBezTo>
                  <a:cubicBezTo>
                    <a:pt x="696" y="407"/>
                    <a:pt x="711" y="392"/>
                    <a:pt x="723" y="376"/>
                  </a:cubicBezTo>
                  <a:lnTo>
                    <a:pt x="773" y="395"/>
                  </a:lnTo>
                  <a:cubicBezTo>
                    <a:pt x="773" y="476"/>
                    <a:pt x="777" y="561"/>
                    <a:pt x="777" y="641"/>
                  </a:cubicBezTo>
                  <a:cubicBezTo>
                    <a:pt x="761" y="657"/>
                    <a:pt x="750" y="668"/>
                    <a:pt x="738" y="687"/>
                  </a:cubicBezTo>
                  <a:cubicBezTo>
                    <a:pt x="723" y="734"/>
                    <a:pt x="731" y="776"/>
                    <a:pt x="758" y="810"/>
                  </a:cubicBezTo>
                  <a:cubicBezTo>
                    <a:pt x="735" y="837"/>
                    <a:pt x="711" y="868"/>
                    <a:pt x="685" y="899"/>
                  </a:cubicBezTo>
                  <a:cubicBezTo>
                    <a:pt x="654" y="918"/>
                    <a:pt x="638" y="968"/>
                    <a:pt x="658" y="1003"/>
                  </a:cubicBezTo>
                  <a:cubicBezTo>
                    <a:pt x="658" y="1033"/>
                    <a:pt x="665" y="1064"/>
                    <a:pt x="677" y="1091"/>
                  </a:cubicBezTo>
                  <a:cubicBezTo>
                    <a:pt x="690" y="1111"/>
                    <a:pt x="713" y="1121"/>
                    <a:pt x="735" y="1121"/>
                  </a:cubicBezTo>
                  <a:cubicBezTo>
                    <a:pt x="750" y="1121"/>
                    <a:pt x="766" y="1116"/>
                    <a:pt x="777" y="1106"/>
                  </a:cubicBezTo>
                  <a:cubicBezTo>
                    <a:pt x="988" y="949"/>
                    <a:pt x="1161" y="772"/>
                    <a:pt x="984" y="484"/>
                  </a:cubicBezTo>
                  <a:cubicBezTo>
                    <a:pt x="984" y="430"/>
                    <a:pt x="946" y="380"/>
                    <a:pt x="892" y="372"/>
                  </a:cubicBezTo>
                  <a:lnTo>
                    <a:pt x="777" y="284"/>
                  </a:lnTo>
                  <a:cubicBezTo>
                    <a:pt x="671" y="85"/>
                    <a:pt x="590" y="1"/>
                    <a:pt x="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21"/>
            <p:cNvSpPr/>
            <p:nvPr/>
          </p:nvSpPr>
          <p:spPr>
            <a:xfrm>
              <a:off x="1755906" y="1129605"/>
              <a:ext cx="19791" cy="29159"/>
            </a:xfrm>
            <a:custGeom>
              <a:avLst/>
              <a:gdLst/>
              <a:ahLst/>
              <a:cxnLst/>
              <a:rect l="l" t="t" r="r" b="b"/>
              <a:pathLst>
                <a:path w="638" h="940" extrusionOk="0">
                  <a:moveTo>
                    <a:pt x="108" y="1"/>
                  </a:moveTo>
                  <a:cubicBezTo>
                    <a:pt x="0" y="273"/>
                    <a:pt x="0" y="273"/>
                    <a:pt x="165" y="477"/>
                  </a:cubicBezTo>
                  <a:lnTo>
                    <a:pt x="173" y="481"/>
                  </a:lnTo>
                  <a:cubicBezTo>
                    <a:pt x="173" y="558"/>
                    <a:pt x="204" y="635"/>
                    <a:pt x="269" y="685"/>
                  </a:cubicBezTo>
                  <a:cubicBezTo>
                    <a:pt x="313" y="784"/>
                    <a:pt x="336" y="939"/>
                    <a:pt x="469" y="939"/>
                  </a:cubicBezTo>
                  <a:cubicBezTo>
                    <a:pt x="475" y="939"/>
                    <a:pt x="482" y="939"/>
                    <a:pt x="488" y="938"/>
                  </a:cubicBezTo>
                  <a:cubicBezTo>
                    <a:pt x="588" y="927"/>
                    <a:pt x="546" y="781"/>
                    <a:pt x="588" y="696"/>
                  </a:cubicBezTo>
                  <a:cubicBezTo>
                    <a:pt x="619" y="665"/>
                    <a:pt x="634" y="627"/>
                    <a:pt x="638" y="581"/>
                  </a:cubicBezTo>
                  <a:cubicBezTo>
                    <a:pt x="626" y="539"/>
                    <a:pt x="611" y="500"/>
                    <a:pt x="584" y="473"/>
                  </a:cubicBezTo>
                  <a:lnTo>
                    <a:pt x="480" y="389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21"/>
            <p:cNvSpPr/>
            <p:nvPr/>
          </p:nvSpPr>
          <p:spPr>
            <a:xfrm>
              <a:off x="1573291" y="1241401"/>
              <a:ext cx="59869" cy="28880"/>
            </a:xfrm>
            <a:custGeom>
              <a:avLst/>
              <a:gdLst/>
              <a:ahLst/>
              <a:cxnLst/>
              <a:rect l="l" t="t" r="r" b="b"/>
              <a:pathLst>
                <a:path w="1930" h="931" extrusionOk="0">
                  <a:moveTo>
                    <a:pt x="1400" y="0"/>
                  </a:moveTo>
                  <a:cubicBezTo>
                    <a:pt x="1293" y="0"/>
                    <a:pt x="1198" y="56"/>
                    <a:pt x="1122" y="216"/>
                  </a:cubicBezTo>
                  <a:cubicBezTo>
                    <a:pt x="980" y="224"/>
                    <a:pt x="842" y="232"/>
                    <a:pt x="730" y="332"/>
                  </a:cubicBezTo>
                  <a:cubicBezTo>
                    <a:pt x="723" y="366"/>
                    <a:pt x="723" y="405"/>
                    <a:pt x="742" y="435"/>
                  </a:cubicBezTo>
                  <a:cubicBezTo>
                    <a:pt x="669" y="416"/>
                    <a:pt x="577" y="424"/>
                    <a:pt x="507" y="405"/>
                  </a:cubicBezTo>
                  <a:cubicBezTo>
                    <a:pt x="401" y="518"/>
                    <a:pt x="318" y="643"/>
                    <a:pt x="132" y="643"/>
                  </a:cubicBezTo>
                  <a:cubicBezTo>
                    <a:pt x="129" y="643"/>
                    <a:pt x="126" y="643"/>
                    <a:pt x="123" y="643"/>
                  </a:cubicBezTo>
                  <a:cubicBezTo>
                    <a:pt x="27" y="643"/>
                    <a:pt x="19" y="735"/>
                    <a:pt x="16" y="816"/>
                  </a:cubicBezTo>
                  <a:cubicBezTo>
                    <a:pt x="8" y="812"/>
                    <a:pt x="0" y="812"/>
                    <a:pt x="0" y="812"/>
                  </a:cubicBezTo>
                  <a:lnTo>
                    <a:pt x="0" y="812"/>
                  </a:lnTo>
                  <a:lnTo>
                    <a:pt x="8" y="816"/>
                  </a:lnTo>
                  <a:cubicBezTo>
                    <a:pt x="31" y="820"/>
                    <a:pt x="54" y="827"/>
                    <a:pt x="85" y="827"/>
                  </a:cubicBezTo>
                  <a:cubicBezTo>
                    <a:pt x="117" y="900"/>
                    <a:pt x="150" y="930"/>
                    <a:pt x="185" y="930"/>
                  </a:cubicBezTo>
                  <a:cubicBezTo>
                    <a:pt x="227" y="930"/>
                    <a:pt x="270" y="889"/>
                    <a:pt x="315" y="827"/>
                  </a:cubicBezTo>
                  <a:lnTo>
                    <a:pt x="799" y="700"/>
                  </a:lnTo>
                  <a:cubicBezTo>
                    <a:pt x="826" y="643"/>
                    <a:pt x="838" y="581"/>
                    <a:pt x="834" y="520"/>
                  </a:cubicBezTo>
                  <a:lnTo>
                    <a:pt x="834" y="520"/>
                  </a:lnTo>
                  <a:cubicBezTo>
                    <a:pt x="872" y="539"/>
                    <a:pt x="899" y="577"/>
                    <a:pt x="915" y="616"/>
                  </a:cubicBezTo>
                  <a:cubicBezTo>
                    <a:pt x="1034" y="600"/>
                    <a:pt x="1030" y="462"/>
                    <a:pt x="1115" y="412"/>
                  </a:cubicBezTo>
                  <a:cubicBezTo>
                    <a:pt x="1307" y="391"/>
                    <a:pt x="1452" y="227"/>
                    <a:pt x="1650" y="227"/>
                  </a:cubicBezTo>
                  <a:cubicBezTo>
                    <a:pt x="1670" y="227"/>
                    <a:pt x="1690" y="228"/>
                    <a:pt x="1710" y="232"/>
                  </a:cubicBezTo>
                  <a:cubicBezTo>
                    <a:pt x="1739" y="262"/>
                    <a:pt x="1763" y="273"/>
                    <a:pt x="1784" y="273"/>
                  </a:cubicBezTo>
                  <a:cubicBezTo>
                    <a:pt x="1830" y="273"/>
                    <a:pt x="1860" y="219"/>
                    <a:pt x="1895" y="182"/>
                  </a:cubicBezTo>
                  <a:cubicBezTo>
                    <a:pt x="1929" y="147"/>
                    <a:pt x="1921" y="97"/>
                    <a:pt x="1891" y="63"/>
                  </a:cubicBezTo>
                  <a:cubicBezTo>
                    <a:pt x="1883" y="63"/>
                    <a:pt x="1883" y="59"/>
                    <a:pt x="1879" y="59"/>
                  </a:cubicBezTo>
                  <a:cubicBezTo>
                    <a:pt x="1860" y="44"/>
                    <a:pt x="1842" y="38"/>
                    <a:pt x="1824" y="38"/>
                  </a:cubicBezTo>
                  <a:cubicBezTo>
                    <a:pt x="1785" y="38"/>
                    <a:pt x="1751" y="68"/>
                    <a:pt x="1722" y="105"/>
                  </a:cubicBezTo>
                  <a:cubicBezTo>
                    <a:pt x="1610" y="49"/>
                    <a:pt x="1500" y="0"/>
                    <a:pt x="1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1696037" y="1340758"/>
              <a:ext cx="146911" cy="99388"/>
            </a:xfrm>
            <a:custGeom>
              <a:avLst/>
              <a:gdLst/>
              <a:ahLst/>
              <a:cxnLst/>
              <a:rect l="l" t="t" r="r" b="b"/>
              <a:pathLst>
                <a:path w="4736" h="3204" extrusionOk="0">
                  <a:moveTo>
                    <a:pt x="4418" y="1"/>
                  </a:moveTo>
                  <a:cubicBezTo>
                    <a:pt x="4280" y="1"/>
                    <a:pt x="4194" y="202"/>
                    <a:pt x="4113" y="333"/>
                  </a:cubicBezTo>
                  <a:cubicBezTo>
                    <a:pt x="3917" y="545"/>
                    <a:pt x="3748" y="779"/>
                    <a:pt x="3609" y="1033"/>
                  </a:cubicBezTo>
                  <a:cubicBezTo>
                    <a:pt x="3406" y="1067"/>
                    <a:pt x="3225" y="1182"/>
                    <a:pt x="3110" y="1344"/>
                  </a:cubicBezTo>
                  <a:lnTo>
                    <a:pt x="2883" y="1528"/>
                  </a:lnTo>
                  <a:cubicBezTo>
                    <a:pt x="2810" y="1536"/>
                    <a:pt x="2729" y="1536"/>
                    <a:pt x="2702" y="1624"/>
                  </a:cubicBezTo>
                  <a:cubicBezTo>
                    <a:pt x="2649" y="1632"/>
                    <a:pt x="2610" y="1670"/>
                    <a:pt x="2595" y="1724"/>
                  </a:cubicBezTo>
                  <a:cubicBezTo>
                    <a:pt x="2433" y="1790"/>
                    <a:pt x="2287" y="1901"/>
                    <a:pt x="2176" y="2036"/>
                  </a:cubicBezTo>
                  <a:cubicBezTo>
                    <a:pt x="1730" y="2147"/>
                    <a:pt x="1365" y="2424"/>
                    <a:pt x="973" y="2635"/>
                  </a:cubicBezTo>
                  <a:cubicBezTo>
                    <a:pt x="943" y="2643"/>
                    <a:pt x="916" y="2662"/>
                    <a:pt x="896" y="2681"/>
                  </a:cubicBezTo>
                  <a:cubicBezTo>
                    <a:pt x="562" y="2727"/>
                    <a:pt x="324" y="2989"/>
                    <a:pt x="9" y="3077"/>
                  </a:cubicBezTo>
                  <a:cubicBezTo>
                    <a:pt x="0" y="3174"/>
                    <a:pt x="28" y="3203"/>
                    <a:pt x="71" y="3203"/>
                  </a:cubicBezTo>
                  <a:cubicBezTo>
                    <a:pt x="104" y="3203"/>
                    <a:pt x="145" y="3186"/>
                    <a:pt x="186" y="3169"/>
                  </a:cubicBezTo>
                  <a:cubicBezTo>
                    <a:pt x="451" y="3142"/>
                    <a:pt x="693" y="3038"/>
                    <a:pt x="900" y="2873"/>
                  </a:cubicBezTo>
                  <a:lnTo>
                    <a:pt x="1085" y="2839"/>
                  </a:lnTo>
                  <a:cubicBezTo>
                    <a:pt x="1323" y="2673"/>
                    <a:pt x="1577" y="2535"/>
                    <a:pt x="1846" y="2431"/>
                  </a:cubicBezTo>
                  <a:cubicBezTo>
                    <a:pt x="2034" y="2354"/>
                    <a:pt x="2268" y="2347"/>
                    <a:pt x="2403" y="2155"/>
                  </a:cubicBezTo>
                  <a:lnTo>
                    <a:pt x="2606" y="1955"/>
                  </a:lnTo>
                  <a:cubicBezTo>
                    <a:pt x="2664" y="1955"/>
                    <a:pt x="2710" y="1916"/>
                    <a:pt x="2722" y="1863"/>
                  </a:cubicBezTo>
                  <a:cubicBezTo>
                    <a:pt x="2731" y="1863"/>
                    <a:pt x="2740" y="1863"/>
                    <a:pt x="2749" y="1863"/>
                  </a:cubicBezTo>
                  <a:cubicBezTo>
                    <a:pt x="2887" y="1863"/>
                    <a:pt x="3000" y="1832"/>
                    <a:pt x="3029" y="1663"/>
                  </a:cubicBezTo>
                  <a:cubicBezTo>
                    <a:pt x="3056" y="1663"/>
                    <a:pt x="3083" y="1651"/>
                    <a:pt x="3102" y="1632"/>
                  </a:cubicBezTo>
                  <a:cubicBezTo>
                    <a:pt x="3105" y="1632"/>
                    <a:pt x="3108" y="1632"/>
                    <a:pt x="3112" y="1632"/>
                  </a:cubicBezTo>
                  <a:cubicBezTo>
                    <a:pt x="3159" y="1632"/>
                    <a:pt x="3207" y="1606"/>
                    <a:pt x="3225" y="1555"/>
                  </a:cubicBezTo>
                  <a:lnTo>
                    <a:pt x="3609" y="1229"/>
                  </a:lnTo>
                  <a:cubicBezTo>
                    <a:pt x="3882" y="1060"/>
                    <a:pt x="4147" y="883"/>
                    <a:pt x="4255" y="556"/>
                  </a:cubicBezTo>
                  <a:cubicBezTo>
                    <a:pt x="4293" y="529"/>
                    <a:pt x="4355" y="510"/>
                    <a:pt x="4370" y="472"/>
                  </a:cubicBezTo>
                  <a:cubicBezTo>
                    <a:pt x="4428" y="326"/>
                    <a:pt x="4735" y="176"/>
                    <a:pt x="4524" y="37"/>
                  </a:cubicBezTo>
                  <a:cubicBezTo>
                    <a:pt x="4485" y="12"/>
                    <a:pt x="4450" y="1"/>
                    <a:pt x="4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21"/>
            <p:cNvSpPr/>
            <p:nvPr/>
          </p:nvSpPr>
          <p:spPr>
            <a:xfrm>
              <a:off x="1669391" y="1209264"/>
              <a:ext cx="17278" cy="11881"/>
            </a:xfrm>
            <a:custGeom>
              <a:avLst/>
              <a:gdLst/>
              <a:ahLst/>
              <a:cxnLst/>
              <a:rect l="l" t="t" r="r" b="b"/>
              <a:pathLst>
                <a:path w="557" h="383" extrusionOk="0">
                  <a:moveTo>
                    <a:pt x="339" y="0"/>
                  </a:moveTo>
                  <a:cubicBezTo>
                    <a:pt x="144" y="0"/>
                    <a:pt x="1" y="72"/>
                    <a:pt x="7" y="338"/>
                  </a:cubicBezTo>
                  <a:cubicBezTo>
                    <a:pt x="43" y="368"/>
                    <a:pt x="79" y="382"/>
                    <a:pt x="114" y="382"/>
                  </a:cubicBezTo>
                  <a:cubicBezTo>
                    <a:pt x="154" y="382"/>
                    <a:pt x="193" y="364"/>
                    <a:pt x="230" y="334"/>
                  </a:cubicBezTo>
                  <a:lnTo>
                    <a:pt x="557" y="138"/>
                  </a:lnTo>
                  <a:cubicBezTo>
                    <a:pt x="545" y="80"/>
                    <a:pt x="476" y="61"/>
                    <a:pt x="453" y="7"/>
                  </a:cubicBezTo>
                  <a:cubicBezTo>
                    <a:pt x="413" y="3"/>
                    <a:pt x="375" y="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21"/>
            <p:cNvSpPr/>
            <p:nvPr/>
          </p:nvSpPr>
          <p:spPr>
            <a:xfrm>
              <a:off x="1773773" y="1234080"/>
              <a:ext cx="58783" cy="30058"/>
            </a:xfrm>
            <a:custGeom>
              <a:avLst/>
              <a:gdLst/>
              <a:ahLst/>
              <a:cxnLst/>
              <a:rect l="l" t="t" r="r" b="b"/>
              <a:pathLst>
                <a:path w="1895" h="969" extrusionOk="0">
                  <a:moveTo>
                    <a:pt x="65" y="0"/>
                  </a:moveTo>
                  <a:cubicBezTo>
                    <a:pt x="57" y="0"/>
                    <a:pt x="50" y="2"/>
                    <a:pt x="47" y="6"/>
                  </a:cubicBezTo>
                  <a:cubicBezTo>
                    <a:pt x="0" y="53"/>
                    <a:pt x="43" y="122"/>
                    <a:pt x="81" y="168"/>
                  </a:cubicBezTo>
                  <a:cubicBezTo>
                    <a:pt x="108" y="202"/>
                    <a:pt x="147" y="229"/>
                    <a:pt x="181" y="252"/>
                  </a:cubicBezTo>
                  <a:lnTo>
                    <a:pt x="423" y="537"/>
                  </a:lnTo>
                  <a:cubicBezTo>
                    <a:pt x="465" y="683"/>
                    <a:pt x="585" y="787"/>
                    <a:pt x="734" y="813"/>
                  </a:cubicBezTo>
                  <a:cubicBezTo>
                    <a:pt x="735" y="813"/>
                    <a:pt x="735" y="813"/>
                    <a:pt x="735" y="813"/>
                  </a:cubicBezTo>
                  <a:cubicBezTo>
                    <a:pt x="762" y="813"/>
                    <a:pt x="759" y="649"/>
                    <a:pt x="852" y="649"/>
                  </a:cubicBezTo>
                  <a:cubicBezTo>
                    <a:pt x="877" y="649"/>
                    <a:pt x="909" y="661"/>
                    <a:pt x="950" y="690"/>
                  </a:cubicBezTo>
                  <a:cubicBezTo>
                    <a:pt x="976" y="711"/>
                    <a:pt x="1006" y="718"/>
                    <a:pt x="1036" y="718"/>
                  </a:cubicBezTo>
                  <a:cubicBezTo>
                    <a:pt x="1089" y="718"/>
                    <a:pt x="1146" y="698"/>
                    <a:pt x="1199" y="698"/>
                  </a:cubicBezTo>
                  <a:cubicBezTo>
                    <a:pt x="1241" y="698"/>
                    <a:pt x="1281" y="710"/>
                    <a:pt x="1315" y="752"/>
                  </a:cubicBezTo>
                  <a:cubicBezTo>
                    <a:pt x="1368" y="863"/>
                    <a:pt x="1472" y="910"/>
                    <a:pt x="1576" y="952"/>
                  </a:cubicBezTo>
                  <a:cubicBezTo>
                    <a:pt x="1601" y="964"/>
                    <a:pt x="1622" y="969"/>
                    <a:pt x="1638" y="969"/>
                  </a:cubicBezTo>
                  <a:cubicBezTo>
                    <a:pt x="1697" y="969"/>
                    <a:pt x="1707" y="904"/>
                    <a:pt x="1722" y="844"/>
                  </a:cubicBezTo>
                  <a:cubicBezTo>
                    <a:pt x="1791" y="840"/>
                    <a:pt x="1876" y="836"/>
                    <a:pt x="1883" y="763"/>
                  </a:cubicBezTo>
                  <a:cubicBezTo>
                    <a:pt x="1895" y="537"/>
                    <a:pt x="1664" y="287"/>
                    <a:pt x="1430" y="260"/>
                  </a:cubicBezTo>
                  <a:cubicBezTo>
                    <a:pt x="1415" y="260"/>
                    <a:pt x="1380" y="310"/>
                    <a:pt x="1388" y="322"/>
                  </a:cubicBezTo>
                  <a:cubicBezTo>
                    <a:pt x="1411" y="364"/>
                    <a:pt x="1434" y="402"/>
                    <a:pt x="1468" y="437"/>
                  </a:cubicBezTo>
                  <a:cubicBezTo>
                    <a:pt x="1476" y="471"/>
                    <a:pt x="1488" y="502"/>
                    <a:pt x="1503" y="537"/>
                  </a:cubicBezTo>
                  <a:cubicBezTo>
                    <a:pt x="1493" y="534"/>
                    <a:pt x="1482" y="533"/>
                    <a:pt x="1472" y="533"/>
                  </a:cubicBezTo>
                  <a:cubicBezTo>
                    <a:pt x="1452" y="533"/>
                    <a:pt x="1433" y="538"/>
                    <a:pt x="1415" y="548"/>
                  </a:cubicBezTo>
                  <a:cubicBezTo>
                    <a:pt x="1119" y="518"/>
                    <a:pt x="838" y="441"/>
                    <a:pt x="604" y="245"/>
                  </a:cubicBezTo>
                  <a:cubicBezTo>
                    <a:pt x="489" y="189"/>
                    <a:pt x="427" y="30"/>
                    <a:pt x="285" y="30"/>
                  </a:cubicBezTo>
                  <a:cubicBezTo>
                    <a:pt x="261" y="30"/>
                    <a:pt x="234" y="34"/>
                    <a:pt x="204" y="45"/>
                  </a:cubicBezTo>
                  <a:cubicBezTo>
                    <a:pt x="164" y="33"/>
                    <a:pt x="99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21"/>
            <p:cNvSpPr/>
            <p:nvPr/>
          </p:nvSpPr>
          <p:spPr>
            <a:xfrm>
              <a:off x="1651585" y="1362130"/>
              <a:ext cx="13742" cy="13059"/>
            </a:xfrm>
            <a:custGeom>
              <a:avLst/>
              <a:gdLst/>
              <a:ahLst/>
              <a:cxnLst/>
              <a:rect l="l" t="t" r="r" b="b"/>
              <a:pathLst>
                <a:path w="443" h="421" extrusionOk="0">
                  <a:moveTo>
                    <a:pt x="154" y="0"/>
                  </a:moveTo>
                  <a:cubicBezTo>
                    <a:pt x="121" y="0"/>
                    <a:pt x="87" y="16"/>
                    <a:pt x="58" y="55"/>
                  </a:cubicBezTo>
                  <a:cubicBezTo>
                    <a:pt x="1" y="136"/>
                    <a:pt x="12" y="205"/>
                    <a:pt x="101" y="259"/>
                  </a:cubicBezTo>
                  <a:cubicBezTo>
                    <a:pt x="193" y="317"/>
                    <a:pt x="270" y="413"/>
                    <a:pt x="431" y="420"/>
                  </a:cubicBezTo>
                  <a:cubicBezTo>
                    <a:pt x="443" y="248"/>
                    <a:pt x="339" y="151"/>
                    <a:pt x="262" y="59"/>
                  </a:cubicBezTo>
                  <a:cubicBezTo>
                    <a:pt x="234" y="25"/>
                    <a:pt x="195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21"/>
            <p:cNvSpPr/>
            <p:nvPr/>
          </p:nvSpPr>
          <p:spPr>
            <a:xfrm>
              <a:off x="1946368" y="1225829"/>
              <a:ext cx="12191" cy="15634"/>
            </a:xfrm>
            <a:custGeom>
              <a:avLst/>
              <a:gdLst/>
              <a:ahLst/>
              <a:cxnLst/>
              <a:rect l="l" t="t" r="r" b="b"/>
              <a:pathLst>
                <a:path w="393" h="504" extrusionOk="0">
                  <a:moveTo>
                    <a:pt x="301" y="0"/>
                  </a:moveTo>
                  <a:cubicBezTo>
                    <a:pt x="128" y="0"/>
                    <a:pt x="57" y="137"/>
                    <a:pt x="1" y="299"/>
                  </a:cubicBezTo>
                  <a:cubicBezTo>
                    <a:pt x="66" y="369"/>
                    <a:pt x="131" y="434"/>
                    <a:pt x="193" y="503"/>
                  </a:cubicBezTo>
                  <a:cubicBezTo>
                    <a:pt x="339" y="369"/>
                    <a:pt x="373" y="188"/>
                    <a:pt x="393" y="11"/>
                  </a:cubicBezTo>
                  <a:cubicBezTo>
                    <a:pt x="359" y="4"/>
                    <a:pt x="329" y="0"/>
                    <a:pt x="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21"/>
            <p:cNvSpPr/>
            <p:nvPr/>
          </p:nvSpPr>
          <p:spPr>
            <a:xfrm>
              <a:off x="1710368" y="1276329"/>
              <a:ext cx="13121" cy="12315"/>
            </a:xfrm>
            <a:custGeom>
              <a:avLst/>
              <a:gdLst/>
              <a:ahLst/>
              <a:cxnLst/>
              <a:rect l="l" t="t" r="r" b="b"/>
              <a:pathLst>
                <a:path w="423" h="397" extrusionOk="0">
                  <a:moveTo>
                    <a:pt x="242" y="1"/>
                  </a:moveTo>
                  <a:cubicBezTo>
                    <a:pt x="196" y="28"/>
                    <a:pt x="158" y="55"/>
                    <a:pt x="127" y="93"/>
                  </a:cubicBezTo>
                  <a:cubicBezTo>
                    <a:pt x="50" y="166"/>
                    <a:pt x="0" y="262"/>
                    <a:pt x="81" y="339"/>
                  </a:cubicBezTo>
                  <a:cubicBezTo>
                    <a:pt x="124" y="380"/>
                    <a:pt x="167" y="396"/>
                    <a:pt x="209" y="396"/>
                  </a:cubicBezTo>
                  <a:cubicBezTo>
                    <a:pt x="284" y="396"/>
                    <a:pt x="356" y="342"/>
                    <a:pt x="423" y="285"/>
                  </a:cubicBezTo>
                  <a:cubicBezTo>
                    <a:pt x="419" y="166"/>
                    <a:pt x="346" y="55"/>
                    <a:pt x="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21"/>
            <p:cNvSpPr/>
            <p:nvPr/>
          </p:nvSpPr>
          <p:spPr>
            <a:xfrm>
              <a:off x="1632291" y="1357229"/>
              <a:ext cx="16130" cy="8313"/>
            </a:xfrm>
            <a:custGeom>
              <a:avLst/>
              <a:gdLst/>
              <a:ahLst/>
              <a:cxnLst/>
              <a:rect l="l" t="t" r="r" b="b"/>
              <a:pathLst>
                <a:path w="520" h="268" extrusionOk="0">
                  <a:moveTo>
                    <a:pt x="147" y="0"/>
                  </a:moveTo>
                  <a:cubicBezTo>
                    <a:pt x="112" y="0"/>
                    <a:pt x="75" y="11"/>
                    <a:pt x="35" y="41"/>
                  </a:cubicBezTo>
                  <a:cubicBezTo>
                    <a:pt x="8" y="79"/>
                    <a:pt x="0" y="133"/>
                    <a:pt x="19" y="175"/>
                  </a:cubicBezTo>
                  <a:cubicBezTo>
                    <a:pt x="72" y="241"/>
                    <a:pt x="126" y="268"/>
                    <a:pt x="186" y="268"/>
                  </a:cubicBezTo>
                  <a:cubicBezTo>
                    <a:pt x="279" y="268"/>
                    <a:pt x="385" y="202"/>
                    <a:pt x="519" y="117"/>
                  </a:cubicBezTo>
                  <a:cubicBezTo>
                    <a:pt x="354" y="106"/>
                    <a:pt x="256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21"/>
            <p:cNvSpPr/>
            <p:nvPr/>
          </p:nvSpPr>
          <p:spPr>
            <a:xfrm>
              <a:off x="1557067" y="1265379"/>
              <a:ext cx="16130" cy="8003"/>
            </a:xfrm>
            <a:custGeom>
              <a:avLst/>
              <a:gdLst/>
              <a:ahLst/>
              <a:cxnLst/>
              <a:rect l="l" t="t" r="r" b="b"/>
              <a:pathLst>
                <a:path w="520" h="258" extrusionOk="0">
                  <a:moveTo>
                    <a:pt x="355" y="1"/>
                  </a:moveTo>
                  <a:cubicBezTo>
                    <a:pt x="227" y="1"/>
                    <a:pt x="122" y="89"/>
                    <a:pt x="1" y="254"/>
                  </a:cubicBezTo>
                  <a:cubicBezTo>
                    <a:pt x="31" y="250"/>
                    <a:pt x="61" y="248"/>
                    <a:pt x="90" y="248"/>
                  </a:cubicBezTo>
                  <a:cubicBezTo>
                    <a:pt x="165" y="248"/>
                    <a:pt x="235" y="258"/>
                    <a:pt x="298" y="258"/>
                  </a:cubicBezTo>
                  <a:cubicBezTo>
                    <a:pt x="411" y="258"/>
                    <a:pt x="495" y="226"/>
                    <a:pt x="519" y="43"/>
                  </a:cubicBezTo>
                  <a:cubicBezTo>
                    <a:pt x="459" y="14"/>
                    <a:pt x="405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21"/>
            <p:cNvSpPr/>
            <p:nvPr/>
          </p:nvSpPr>
          <p:spPr>
            <a:xfrm>
              <a:off x="1739806" y="1288737"/>
              <a:ext cx="13370" cy="11043"/>
            </a:xfrm>
            <a:custGeom>
              <a:avLst/>
              <a:gdLst/>
              <a:ahLst/>
              <a:cxnLst/>
              <a:rect l="l" t="t" r="r" b="b"/>
              <a:pathLst>
                <a:path w="431" h="356" extrusionOk="0">
                  <a:moveTo>
                    <a:pt x="85" y="1"/>
                  </a:moveTo>
                  <a:cubicBezTo>
                    <a:pt x="4" y="35"/>
                    <a:pt x="0" y="108"/>
                    <a:pt x="0" y="177"/>
                  </a:cubicBezTo>
                  <a:cubicBezTo>
                    <a:pt x="79" y="225"/>
                    <a:pt x="162" y="355"/>
                    <a:pt x="249" y="355"/>
                  </a:cubicBezTo>
                  <a:cubicBezTo>
                    <a:pt x="281" y="355"/>
                    <a:pt x="313" y="338"/>
                    <a:pt x="346" y="293"/>
                  </a:cubicBezTo>
                  <a:cubicBezTo>
                    <a:pt x="431" y="177"/>
                    <a:pt x="223" y="100"/>
                    <a:pt x="123" y="31"/>
                  </a:cubicBezTo>
                  <a:cubicBezTo>
                    <a:pt x="104" y="24"/>
                    <a:pt x="96" y="12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21"/>
            <p:cNvSpPr/>
            <p:nvPr/>
          </p:nvSpPr>
          <p:spPr>
            <a:xfrm>
              <a:off x="1607599" y="1247729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cubicBezTo>
                    <a:pt x="1" y="1"/>
                    <a:pt x="1" y="8"/>
                    <a:pt x="9" y="8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21"/>
            <p:cNvSpPr/>
            <p:nvPr/>
          </p:nvSpPr>
          <p:spPr>
            <a:xfrm>
              <a:off x="1867578" y="1191582"/>
              <a:ext cx="403" cy="155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2" y="1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21"/>
            <p:cNvSpPr/>
            <p:nvPr/>
          </p:nvSpPr>
          <p:spPr>
            <a:xfrm>
              <a:off x="1868074" y="1190559"/>
              <a:ext cx="9058" cy="9399"/>
            </a:xfrm>
            <a:custGeom>
              <a:avLst/>
              <a:gdLst/>
              <a:ahLst/>
              <a:cxnLst/>
              <a:rect l="l" t="t" r="r" b="b"/>
              <a:pathLst>
                <a:path w="292" h="303" extrusionOk="0">
                  <a:moveTo>
                    <a:pt x="141" y="1"/>
                  </a:moveTo>
                  <a:cubicBezTo>
                    <a:pt x="103" y="1"/>
                    <a:pt x="57" y="11"/>
                    <a:pt x="0" y="34"/>
                  </a:cubicBezTo>
                  <a:cubicBezTo>
                    <a:pt x="42" y="168"/>
                    <a:pt x="154" y="264"/>
                    <a:pt x="288" y="303"/>
                  </a:cubicBezTo>
                  <a:cubicBezTo>
                    <a:pt x="291" y="124"/>
                    <a:pt x="269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21"/>
            <p:cNvSpPr/>
            <p:nvPr/>
          </p:nvSpPr>
          <p:spPr>
            <a:xfrm>
              <a:off x="1631919" y="1329621"/>
              <a:ext cx="8624" cy="13866"/>
            </a:xfrm>
            <a:custGeom>
              <a:avLst/>
              <a:gdLst/>
              <a:ahLst/>
              <a:cxnLst/>
              <a:rect l="l" t="t" r="r" b="b"/>
              <a:pathLst>
                <a:path w="278" h="447" extrusionOk="0">
                  <a:moveTo>
                    <a:pt x="120" y="1"/>
                  </a:moveTo>
                  <a:lnTo>
                    <a:pt x="1" y="104"/>
                  </a:lnTo>
                  <a:cubicBezTo>
                    <a:pt x="39" y="235"/>
                    <a:pt x="70" y="366"/>
                    <a:pt x="201" y="446"/>
                  </a:cubicBezTo>
                  <a:cubicBezTo>
                    <a:pt x="277" y="312"/>
                    <a:pt x="254" y="200"/>
                    <a:pt x="224" y="89"/>
                  </a:cubicBezTo>
                  <a:cubicBezTo>
                    <a:pt x="197" y="62"/>
                    <a:pt x="162" y="27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21"/>
            <p:cNvSpPr/>
            <p:nvPr/>
          </p:nvSpPr>
          <p:spPr>
            <a:xfrm>
              <a:off x="1782490" y="1279090"/>
              <a:ext cx="9802" cy="13121"/>
            </a:xfrm>
            <a:custGeom>
              <a:avLst/>
              <a:gdLst/>
              <a:ahLst/>
              <a:cxnLst/>
              <a:rect l="l" t="t" r="r" b="b"/>
              <a:pathLst>
                <a:path w="316" h="423" extrusionOk="0">
                  <a:moveTo>
                    <a:pt x="19" y="0"/>
                  </a:moveTo>
                  <a:cubicBezTo>
                    <a:pt x="12" y="100"/>
                    <a:pt x="8" y="196"/>
                    <a:pt x="0" y="296"/>
                  </a:cubicBezTo>
                  <a:lnTo>
                    <a:pt x="135" y="423"/>
                  </a:lnTo>
                  <a:cubicBezTo>
                    <a:pt x="315" y="219"/>
                    <a:pt x="135" y="119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21"/>
            <p:cNvSpPr/>
            <p:nvPr/>
          </p:nvSpPr>
          <p:spPr>
            <a:xfrm>
              <a:off x="1570189" y="1288117"/>
              <a:ext cx="179544" cy="129043"/>
            </a:xfrm>
            <a:custGeom>
              <a:avLst/>
              <a:gdLst/>
              <a:ahLst/>
              <a:cxnLst/>
              <a:rect l="l" t="t" r="r" b="b"/>
              <a:pathLst>
                <a:path w="5788" h="4160" extrusionOk="0">
                  <a:moveTo>
                    <a:pt x="242" y="693"/>
                  </a:moveTo>
                  <a:cubicBezTo>
                    <a:pt x="231" y="708"/>
                    <a:pt x="223" y="728"/>
                    <a:pt x="223" y="747"/>
                  </a:cubicBezTo>
                  <a:cubicBezTo>
                    <a:pt x="223" y="728"/>
                    <a:pt x="227" y="708"/>
                    <a:pt x="242" y="693"/>
                  </a:cubicBezTo>
                  <a:close/>
                  <a:moveTo>
                    <a:pt x="1422" y="0"/>
                  </a:moveTo>
                  <a:cubicBezTo>
                    <a:pt x="1148" y="0"/>
                    <a:pt x="872" y="25"/>
                    <a:pt x="600" y="74"/>
                  </a:cubicBezTo>
                  <a:cubicBezTo>
                    <a:pt x="519" y="90"/>
                    <a:pt x="446" y="140"/>
                    <a:pt x="408" y="217"/>
                  </a:cubicBezTo>
                  <a:cubicBezTo>
                    <a:pt x="312" y="286"/>
                    <a:pt x="135" y="243"/>
                    <a:pt x="127" y="424"/>
                  </a:cubicBezTo>
                  <a:cubicBezTo>
                    <a:pt x="96" y="447"/>
                    <a:pt x="89" y="482"/>
                    <a:pt x="100" y="516"/>
                  </a:cubicBezTo>
                  <a:lnTo>
                    <a:pt x="96" y="524"/>
                  </a:lnTo>
                  <a:cubicBezTo>
                    <a:pt x="12" y="562"/>
                    <a:pt x="39" y="616"/>
                    <a:pt x="81" y="670"/>
                  </a:cubicBezTo>
                  <a:lnTo>
                    <a:pt x="58" y="685"/>
                  </a:lnTo>
                  <a:lnTo>
                    <a:pt x="69" y="708"/>
                  </a:lnTo>
                  <a:cubicBezTo>
                    <a:pt x="4" y="785"/>
                    <a:pt x="0" y="858"/>
                    <a:pt x="92" y="920"/>
                  </a:cubicBezTo>
                  <a:cubicBezTo>
                    <a:pt x="81" y="1089"/>
                    <a:pt x="62" y="1250"/>
                    <a:pt x="112" y="1419"/>
                  </a:cubicBezTo>
                  <a:cubicBezTo>
                    <a:pt x="119" y="1665"/>
                    <a:pt x="254" y="1857"/>
                    <a:pt x="385" y="2053"/>
                  </a:cubicBezTo>
                  <a:lnTo>
                    <a:pt x="496" y="2253"/>
                  </a:lnTo>
                  <a:cubicBezTo>
                    <a:pt x="507" y="2259"/>
                    <a:pt x="519" y="2262"/>
                    <a:pt x="531" y="2262"/>
                  </a:cubicBezTo>
                  <a:cubicBezTo>
                    <a:pt x="543" y="2262"/>
                    <a:pt x="556" y="2259"/>
                    <a:pt x="569" y="2253"/>
                  </a:cubicBezTo>
                  <a:lnTo>
                    <a:pt x="569" y="2253"/>
                  </a:lnTo>
                  <a:cubicBezTo>
                    <a:pt x="561" y="2284"/>
                    <a:pt x="569" y="2318"/>
                    <a:pt x="577" y="2345"/>
                  </a:cubicBezTo>
                  <a:cubicBezTo>
                    <a:pt x="677" y="2476"/>
                    <a:pt x="838" y="2553"/>
                    <a:pt x="999" y="2553"/>
                  </a:cubicBezTo>
                  <a:cubicBezTo>
                    <a:pt x="1053" y="2610"/>
                    <a:pt x="1130" y="2637"/>
                    <a:pt x="1207" y="2637"/>
                  </a:cubicBezTo>
                  <a:cubicBezTo>
                    <a:pt x="1191" y="2580"/>
                    <a:pt x="1138" y="2537"/>
                    <a:pt x="1080" y="2537"/>
                  </a:cubicBezTo>
                  <a:cubicBezTo>
                    <a:pt x="1092" y="2415"/>
                    <a:pt x="1011" y="2361"/>
                    <a:pt x="915" y="2318"/>
                  </a:cubicBezTo>
                  <a:cubicBezTo>
                    <a:pt x="876" y="2299"/>
                    <a:pt x="838" y="2272"/>
                    <a:pt x="800" y="2253"/>
                  </a:cubicBezTo>
                  <a:lnTo>
                    <a:pt x="788" y="2249"/>
                  </a:lnTo>
                  <a:cubicBezTo>
                    <a:pt x="764" y="2208"/>
                    <a:pt x="719" y="2183"/>
                    <a:pt x="672" y="2183"/>
                  </a:cubicBezTo>
                  <a:cubicBezTo>
                    <a:pt x="666" y="2183"/>
                    <a:pt x="660" y="2183"/>
                    <a:pt x="654" y="2184"/>
                  </a:cubicBezTo>
                  <a:cubicBezTo>
                    <a:pt x="650" y="2188"/>
                    <a:pt x="638" y="2188"/>
                    <a:pt x="634" y="2192"/>
                  </a:cubicBezTo>
                  <a:cubicBezTo>
                    <a:pt x="654" y="2138"/>
                    <a:pt x="654" y="2080"/>
                    <a:pt x="630" y="2030"/>
                  </a:cubicBezTo>
                  <a:cubicBezTo>
                    <a:pt x="615" y="2000"/>
                    <a:pt x="600" y="1973"/>
                    <a:pt x="592" y="1938"/>
                  </a:cubicBezTo>
                  <a:cubicBezTo>
                    <a:pt x="592" y="1938"/>
                    <a:pt x="592" y="1934"/>
                    <a:pt x="588" y="1934"/>
                  </a:cubicBezTo>
                  <a:cubicBezTo>
                    <a:pt x="611" y="1907"/>
                    <a:pt x="634" y="1888"/>
                    <a:pt x="657" y="1865"/>
                  </a:cubicBezTo>
                  <a:cubicBezTo>
                    <a:pt x="673" y="1873"/>
                    <a:pt x="690" y="1877"/>
                    <a:pt x="707" y="1877"/>
                  </a:cubicBezTo>
                  <a:cubicBezTo>
                    <a:pt x="732" y="1877"/>
                    <a:pt x="757" y="1868"/>
                    <a:pt x="773" y="1850"/>
                  </a:cubicBezTo>
                  <a:lnTo>
                    <a:pt x="773" y="1850"/>
                  </a:lnTo>
                  <a:lnTo>
                    <a:pt x="765" y="1880"/>
                  </a:lnTo>
                  <a:lnTo>
                    <a:pt x="807" y="1934"/>
                  </a:lnTo>
                  <a:cubicBezTo>
                    <a:pt x="838" y="1965"/>
                    <a:pt x="869" y="2000"/>
                    <a:pt x="903" y="2030"/>
                  </a:cubicBezTo>
                  <a:cubicBezTo>
                    <a:pt x="896" y="2049"/>
                    <a:pt x="888" y="2073"/>
                    <a:pt x="888" y="2096"/>
                  </a:cubicBezTo>
                  <a:cubicBezTo>
                    <a:pt x="980" y="2330"/>
                    <a:pt x="1203" y="2376"/>
                    <a:pt x="1407" y="2445"/>
                  </a:cubicBezTo>
                  <a:lnTo>
                    <a:pt x="1491" y="2464"/>
                  </a:lnTo>
                  <a:cubicBezTo>
                    <a:pt x="1509" y="2476"/>
                    <a:pt x="1529" y="2481"/>
                    <a:pt x="1549" y="2481"/>
                  </a:cubicBezTo>
                  <a:cubicBezTo>
                    <a:pt x="1585" y="2481"/>
                    <a:pt x="1620" y="2465"/>
                    <a:pt x="1645" y="2438"/>
                  </a:cubicBezTo>
                  <a:cubicBezTo>
                    <a:pt x="1549" y="2119"/>
                    <a:pt x="1387" y="1861"/>
                    <a:pt x="1003" y="1861"/>
                  </a:cubicBezTo>
                  <a:cubicBezTo>
                    <a:pt x="980" y="1838"/>
                    <a:pt x="953" y="1823"/>
                    <a:pt x="923" y="1811"/>
                  </a:cubicBezTo>
                  <a:cubicBezTo>
                    <a:pt x="905" y="1805"/>
                    <a:pt x="887" y="1803"/>
                    <a:pt x="869" y="1803"/>
                  </a:cubicBezTo>
                  <a:cubicBezTo>
                    <a:pt x="851" y="1803"/>
                    <a:pt x="834" y="1805"/>
                    <a:pt x="819" y="1811"/>
                  </a:cubicBezTo>
                  <a:cubicBezTo>
                    <a:pt x="830" y="1788"/>
                    <a:pt x="826" y="1754"/>
                    <a:pt x="811" y="1734"/>
                  </a:cubicBezTo>
                  <a:cubicBezTo>
                    <a:pt x="788" y="1723"/>
                    <a:pt x="765" y="1711"/>
                    <a:pt x="734" y="1711"/>
                  </a:cubicBezTo>
                  <a:cubicBezTo>
                    <a:pt x="550" y="1631"/>
                    <a:pt x="342" y="1573"/>
                    <a:pt x="292" y="1331"/>
                  </a:cubicBezTo>
                  <a:cubicBezTo>
                    <a:pt x="327" y="1150"/>
                    <a:pt x="285" y="977"/>
                    <a:pt x="215" y="808"/>
                  </a:cubicBezTo>
                  <a:cubicBezTo>
                    <a:pt x="235" y="793"/>
                    <a:pt x="242" y="770"/>
                    <a:pt x="231" y="751"/>
                  </a:cubicBezTo>
                  <a:lnTo>
                    <a:pt x="227" y="751"/>
                  </a:lnTo>
                  <a:cubicBezTo>
                    <a:pt x="273" y="731"/>
                    <a:pt x="308" y="685"/>
                    <a:pt x="308" y="632"/>
                  </a:cubicBezTo>
                  <a:cubicBezTo>
                    <a:pt x="584" y="351"/>
                    <a:pt x="976" y="347"/>
                    <a:pt x="1322" y="236"/>
                  </a:cubicBezTo>
                  <a:lnTo>
                    <a:pt x="1418" y="224"/>
                  </a:lnTo>
                  <a:cubicBezTo>
                    <a:pt x="1945" y="366"/>
                    <a:pt x="2517" y="263"/>
                    <a:pt x="3017" y="539"/>
                  </a:cubicBezTo>
                  <a:cubicBezTo>
                    <a:pt x="3020" y="578"/>
                    <a:pt x="3052" y="610"/>
                    <a:pt x="3095" y="610"/>
                  </a:cubicBezTo>
                  <a:cubicBezTo>
                    <a:pt x="3100" y="610"/>
                    <a:pt x="3104" y="609"/>
                    <a:pt x="3109" y="608"/>
                  </a:cubicBezTo>
                  <a:lnTo>
                    <a:pt x="3113" y="608"/>
                  </a:lnTo>
                  <a:cubicBezTo>
                    <a:pt x="3228" y="716"/>
                    <a:pt x="3420" y="689"/>
                    <a:pt x="3512" y="843"/>
                  </a:cubicBezTo>
                  <a:cubicBezTo>
                    <a:pt x="3574" y="920"/>
                    <a:pt x="3701" y="924"/>
                    <a:pt x="3731" y="1035"/>
                  </a:cubicBezTo>
                  <a:cubicBezTo>
                    <a:pt x="3693" y="1112"/>
                    <a:pt x="3743" y="1135"/>
                    <a:pt x="3804" y="1150"/>
                  </a:cubicBezTo>
                  <a:cubicBezTo>
                    <a:pt x="3878" y="1251"/>
                    <a:pt x="3949" y="1352"/>
                    <a:pt x="4046" y="1352"/>
                  </a:cubicBezTo>
                  <a:cubicBezTo>
                    <a:pt x="4097" y="1352"/>
                    <a:pt x="4155" y="1324"/>
                    <a:pt x="4223" y="1254"/>
                  </a:cubicBezTo>
                  <a:cubicBezTo>
                    <a:pt x="4454" y="1385"/>
                    <a:pt x="4588" y="1634"/>
                    <a:pt x="4834" y="1746"/>
                  </a:cubicBezTo>
                  <a:lnTo>
                    <a:pt x="5034" y="1842"/>
                  </a:lnTo>
                  <a:cubicBezTo>
                    <a:pt x="5034" y="1877"/>
                    <a:pt x="5038" y="1907"/>
                    <a:pt x="5038" y="1942"/>
                  </a:cubicBezTo>
                  <a:cubicBezTo>
                    <a:pt x="5203" y="2368"/>
                    <a:pt x="5534" y="2749"/>
                    <a:pt x="5438" y="3252"/>
                  </a:cubicBezTo>
                  <a:cubicBezTo>
                    <a:pt x="5126" y="3729"/>
                    <a:pt x="4646" y="3863"/>
                    <a:pt x="4120" y="3917"/>
                  </a:cubicBezTo>
                  <a:cubicBezTo>
                    <a:pt x="4104" y="3904"/>
                    <a:pt x="4083" y="3898"/>
                    <a:pt x="4062" y="3898"/>
                  </a:cubicBezTo>
                  <a:cubicBezTo>
                    <a:pt x="4053" y="3898"/>
                    <a:pt x="4044" y="3899"/>
                    <a:pt x="4035" y="3902"/>
                  </a:cubicBezTo>
                  <a:lnTo>
                    <a:pt x="3920" y="3882"/>
                  </a:lnTo>
                  <a:lnTo>
                    <a:pt x="3639" y="3859"/>
                  </a:lnTo>
                  <a:cubicBezTo>
                    <a:pt x="3604" y="3801"/>
                    <a:pt x="3543" y="3767"/>
                    <a:pt x="3481" y="3767"/>
                  </a:cubicBezTo>
                  <a:cubicBezTo>
                    <a:pt x="3461" y="3767"/>
                    <a:pt x="3440" y="3771"/>
                    <a:pt x="3420" y="3779"/>
                  </a:cubicBezTo>
                  <a:cubicBezTo>
                    <a:pt x="3375" y="3714"/>
                    <a:pt x="3319" y="3696"/>
                    <a:pt x="3257" y="3696"/>
                  </a:cubicBezTo>
                  <a:cubicBezTo>
                    <a:pt x="3220" y="3696"/>
                    <a:pt x="3180" y="3702"/>
                    <a:pt x="3140" y="3709"/>
                  </a:cubicBezTo>
                  <a:lnTo>
                    <a:pt x="2905" y="3567"/>
                  </a:lnTo>
                  <a:cubicBezTo>
                    <a:pt x="2736" y="3433"/>
                    <a:pt x="2533" y="3356"/>
                    <a:pt x="2314" y="3348"/>
                  </a:cubicBezTo>
                  <a:cubicBezTo>
                    <a:pt x="2182" y="3262"/>
                    <a:pt x="2038" y="3200"/>
                    <a:pt x="1870" y="3200"/>
                  </a:cubicBezTo>
                  <a:cubicBezTo>
                    <a:pt x="1851" y="3200"/>
                    <a:pt x="1833" y="3201"/>
                    <a:pt x="1814" y="3202"/>
                  </a:cubicBezTo>
                  <a:cubicBezTo>
                    <a:pt x="1849" y="3345"/>
                    <a:pt x="1926" y="3357"/>
                    <a:pt x="2007" y="3357"/>
                  </a:cubicBezTo>
                  <a:cubicBezTo>
                    <a:pt x="2024" y="3357"/>
                    <a:pt x="2041" y="3357"/>
                    <a:pt x="2058" y="3357"/>
                  </a:cubicBezTo>
                  <a:cubicBezTo>
                    <a:pt x="2076" y="3357"/>
                    <a:pt x="2093" y="3357"/>
                    <a:pt x="2110" y="3360"/>
                  </a:cubicBezTo>
                  <a:cubicBezTo>
                    <a:pt x="2148" y="3644"/>
                    <a:pt x="2437" y="3560"/>
                    <a:pt x="2590" y="3675"/>
                  </a:cubicBezTo>
                  <a:cubicBezTo>
                    <a:pt x="2698" y="3917"/>
                    <a:pt x="2948" y="3763"/>
                    <a:pt x="3109" y="3863"/>
                  </a:cubicBezTo>
                  <a:cubicBezTo>
                    <a:pt x="3339" y="3939"/>
                    <a:pt x="3556" y="4071"/>
                    <a:pt x="3802" y="4071"/>
                  </a:cubicBezTo>
                  <a:cubicBezTo>
                    <a:pt x="3843" y="4071"/>
                    <a:pt x="3885" y="4067"/>
                    <a:pt x="3927" y="4059"/>
                  </a:cubicBezTo>
                  <a:lnTo>
                    <a:pt x="4097" y="4086"/>
                  </a:lnTo>
                  <a:cubicBezTo>
                    <a:pt x="4174" y="4139"/>
                    <a:pt x="4250" y="4160"/>
                    <a:pt x="4325" y="4160"/>
                  </a:cubicBezTo>
                  <a:cubicBezTo>
                    <a:pt x="4439" y="4160"/>
                    <a:pt x="4550" y="4113"/>
                    <a:pt x="4661" y="4067"/>
                  </a:cubicBezTo>
                  <a:cubicBezTo>
                    <a:pt x="4665" y="4067"/>
                    <a:pt x="4668" y="4068"/>
                    <a:pt x="4672" y="4068"/>
                  </a:cubicBezTo>
                  <a:cubicBezTo>
                    <a:pt x="4697" y="4068"/>
                    <a:pt x="4725" y="4057"/>
                    <a:pt x="4742" y="4040"/>
                  </a:cubicBezTo>
                  <a:cubicBezTo>
                    <a:pt x="5146" y="3952"/>
                    <a:pt x="5499" y="3786"/>
                    <a:pt x="5668" y="3367"/>
                  </a:cubicBezTo>
                  <a:cubicBezTo>
                    <a:pt x="5718" y="3348"/>
                    <a:pt x="5741" y="3298"/>
                    <a:pt x="5730" y="3248"/>
                  </a:cubicBezTo>
                  <a:lnTo>
                    <a:pt x="5741" y="3148"/>
                  </a:lnTo>
                  <a:cubicBezTo>
                    <a:pt x="5757" y="3106"/>
                    <a:pt x="5737" y="3056"/>
                    <a:pt x="5691" y="3041"/>
                  </a:cubicBezTo>
                  <a:cubicBezTo>
                    <a:pt x="5687" y="3041"/>
                    <a:pt x="5684" y="3037"/>
                    <a:pt x="5672" y="3037"/>
                  </a:cubicBezTo>
                  <a:cubicBezTo>
                    <a:pt x="5707" y="2937"/>
                    <a:pt x="5787" y="2830"/>
                    <a:pt x="5660" y="2733"/>
                  </a:cubicBezTo>
                  <a:cubicBezTo>
                    <a:pt x="5564" y="2418"/>
                    <a:pt x="5422" y="2119"/>
                    <a:pt x="5242" y="1842"/>
                  </a:cubicBezTo>
                  <a:cubicBezTo>
                    <a:pt x="5172" y="1734"/>
                    <a:pt x="5092" y="1638"/>
                    <a:pt x="4965" y="1600"/>
                  </a:cubicBezTo>
                  <a:cubicBezTo>
                    <a:pt x="4723" y="1212"/>
                    <a:pt x="4427" y="881"/>
                    <a:pt x="3931" y="839"/>
                  </a:cubicBezTo>
                  <a:cubicBezTo>
                    <a:pt x="3804" y="812"/>
                    <a:pt x="3689" y="743"/>
                    <a:pt x="3612" y="635"/>
                  </a:cubicBezTo>
                  <a:cubicBezTo>
                    <a:pt x="3506" y="538"/>
                    <a:pt x="3431" y="369"/>
                    <a:pt x="3275" y="369"/>
                  </a:cubicBezTo>
                  <a:cubicBezTo>
                    <a:pt x="3234" y="369"/>
                    <a:pt x="3187" y="381"/>
                    <a:pt x="3132" y="409"/>
                  </a:cubicBezTo>
                  <a:cubicBezTo>
                    <a:pt x="3110" y="384"/>
                    <a:pt x="3088" y="361"/>
                    <a:pt x="3066" y="361"/>
                  </a:cubicBezTo>
                  <a:cubicBezTo>
                    <a:pt x="3050" y="361"/>
                    <a:pt x="3033" y="374"/>
                    <a:pt x="3017" y="409"/>
                  </a:cubicBezTo>
                  <a:cubicBezTo>
                    <a:pt x="2921" y="347"/>
                    <a:pt x="2878" y="236"/>
                    <a:pt x="2752" y="197"/>
                  </a:cubicBezTo>
                  <a:cubicBezTo>
                    <a:pt x="2320" y="66"/>
                    <a:pt x="1872" y="0"/>
                    <a:pt x="1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21"/>
            <p:cNvSpPr/>
            <p:nvPr/>
          </p:nvSpPr>
          <p:spPr>
            <a:xfrm>
              <a:off x="1863762" y="1148217"/>
              <a:ext cx="8034" cy="8406"/>
            </a:xfrm>
            <a:custGeom>
              <a:avLst/>
              <a:gdLst/>
              <a:ahLst/>
              <a:cxnLst/>
              <a:rect l="l" t="t" r="r" b="b"/>
              <a:pathLst>
                <a:path w="259" h="271" extrusionOk="0">
                  <a:moveTo>
                    <a:pt x="216" y="0"/>
                  </a:moveTo>
                  <a:lnTo>
                    <a:pt x="216" y="0"/>
                  </a:lnTo>
                  <a:cubicBezTo>
                    <a:pt x="116" y="19"/>
                    <a:pt x="51" y="89"/>
                    <a:pt x="1" y="169"/>
                  </a:cubicBezTo>
                  <a:cubicBezTo>
                    <a:pt x="26" y="216"/>
                    <a:pt x="61" y="271"/>
                    <a:pt x="110" y="271"/>
                  </a:cubicBezTo>
                  <a:cubicBezTo>
                    <a:pt x="122" y="271"/>
                    <a:pt x="134" y="268"/>
                    <a:pt x="147" y="261"/>
                  </a:cubicBezTo>
                  <a:cubicBezTo>
                    <a:pt x="258" y="208"/>
                    <a:pt x="204" y="92"/>
                    <a:pt x="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21"/>
            <p:cNvSpPr/>
            <p:nvPr/>
          </p:nvSpPr>
          <p:spPr>
            <a:xfrm>
              <a:off x="1802498" y="1288427"/>
              <a:ext cx="9678" cy="6049"/>
            </a:xfrm>
            <a:custGeom>
              <a:avLst/>
              <a:gdLst/>
              <a:ahLst/>
              <a:cxnLst/>
              <a:rect l="l" t="t" r="r" b="b"/>
              <a:pathLst>
                <a:path w="312" h="195" extrusionOk="0">
                  <a:moveTo>
                    <a:pt x="164" y="0"/>
                  </a:moveTo>
                  <a:cubicBezTo>
                    <a:pt x="111" y="0"/>
                    <a:pt x="53" y="19"/>
                    <a:pt x="1" y="26"/>
                  </a:cubicBezTo>
                  <a:cubicBezTo>
                    <a:pt x="44" y="121"/>
                    <a:pt x="94" y="194"/>
                    <a:pt x="165" y="194"/>
                  </a:cubicBezTo>
                  <a:cubicBezTo>
                    <a:pt x="206" y="194"/>
                    <a:pt x="254" y="170"/>
                    <a:pt x="312" y="110"/>
                  </a:cubicBezTo>
                  <a:cubicBezTo>
                    <a:pt x="277" y="23"/>
                    <a:pt x="224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21"/>
            <p:cNvSpPr/>
            <p:nvPr/>
          </p:nvSpPr>
          <p:spPr>
            <a:xfrm>
              <a:off x="1751377" y="1260726"/>
              <a:ext cx="5863" cy="7259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35" y="1"/>
                  </a:moveTo>
                  <a:cubicBezTo>
                    <a:pt x="23" y="58"/>
                    <a:pt x="15" y="120"/>
                    <a:pt x="0" y="177"/>
                  </a:cubicBezTo>
                  <a:cubicBezTo>
                    <a:pt x="32" y="218"/>
                    <a:pt x="55" y="234"/>
                    <a:pt x="73" y="234"/>
                  </a:cubicBezTo>
                  <a:cubicBezTo>
                    <a:pt x="108" y="234"/>
                    <a:pt x="120" y="172"/>
                    <a:pt x="138" y="131"/>
                  </a:cubicBezTo>
                  <a:cubicBezTo>
                    <a:pt x="188" y="20"/>
                    <a:pt x="119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21"/>
            <p:cNvSpPr/>
            <p:nvPr/>
          </p:nvSpPr>
          <p:spPr>
            <a:xfrm>
              <a:off x="1881195" y="1198097"/>
              <a:ext cx="42808" cy="28228"/>
            </a:xfrm>
            <a:custGeom>
              <a:avLst/>
              <a:gdLst/>
              <a:ahLst/>
              <a:cxnLst/>
              <a:rect l="l" t="t" r="r" b="b"/>
              <a:pathLst>
                <a:path w="1380" h="910" extrusionOk="0">
                  <a:moveTo>
                    <a:pt x="94" y="1"/>
                  </a:moveTo>
                  <a:cubicBezTo>
                    <a:pt x="64" y="1"/>
                    <a:pt x="38" y="25"/>
                    <a:pt x="23" y="75"/>
                  </a:cubicBezTo>
                  <a:cubicBezTo>
                    <a:pt x="1" y="158"/>
                    <a:pt x="54" y="196"/>
                    <a:pt x="130" y="196"/>
                  </a:cubicBezTo>
                  <a:cubicBezTo>
                    <a:pt x="146" y="196"/>
                    <a:pt x="163" y="194"/>
                    <a:pt x="180" y="190"/>
                  </a:cubicBezTo>
                  <a:cubicBezTo>
                    <a:pt x="287" y="316"/>
                    <a:pt x="396" y="433"/>
                    <a:pt x="559" y="433"/>
                  </a:cubicBezTo>
                  <a:cubicBezTo>
                    <a:pt x="596" y="433"/>
                    <a:pt x="636" y="427"/>
                    <a:pt x="680" y="413"/>
                  </a:cubicBezTo>
                  <a:lnTo>
                    <a:pt x="768" y="513"/>
                  </a:lnTo>
                  <a:cubicBezTo>
                    <a:pt x="887" y="713"/>
                    <a:pt x="1072" y="832"/>
                    <a:pt x="1287" y="909"/>
                  </a:cubicBezTo>
                  <a:cubicBezTo>
                    <a:pt x="1345" y="890"/>
                    <a:pt x="1348" y="832"/>
                    <a:pt x="1379" y="794"/>
                  </a:cubicBezTo>
                  <a:cubicBezTo>
                    <a:pt x="1312" y="563"/>
                    <a:pt x="1192" y="398"/>
                    <a:pt x="948" y="398"/>
                  </a:cubicBezTo>
                  <a:cubicBezTo>
                    <a:pt x="927" y="398"/>
                    <a:pt x="906" y="399"/>
                    <a:pt x="884" y="402"/>
                  </a:cubicBezTo>
                  <a:cubicBezTo>
                    <a:pt x="832" y="373"/>
                    <a:pt x="788" y="310"/>
                    <a:pt x="720" y="310"/>
                  </a:cubicBezTo>
                  <a:cubicBezTo>
                    <a:pt x="707" y="310"/>
                    <a:pt x="694" y="313"/>
                    <a:pt x="680" y="317"/>
                  </a:cubicBezTo>
                  <a:cubicBezTo>
                    <a:pt x="557" y="160"/>
                    <a:pt x="322" y="217"/>
                    <a:pt x="188" y="79"/>
                  </a:cubicBezTo>
                  <a:cubicBezTo>
                    <a:pt x="160" y="28"/>
                    <a:pt x="126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21"/>
            <p:cNvSpPr/>
            <p:nvPr/>
          </p:nvSpPr>
          <p:spPr>
            <a:xfrm>
              <a:off x="1611197" y="1326054"/>
              <a:ext cx="6452" cy="3319"/>
            </a:xfrm>
            <a:custGeom>
              <a:avLst/>
              <a:gdLst/>
              <a:ahLst/>
              <a:cxnLst/>
              <a:rect l="l" t="t" r="r" b="b"/>
              <a:pathLst>
                <a:path w="208" h="107" extrusionOk="0">
                  <a:moveTo>
                    <a:pt x="77" y="0"/>
                  </a:moveTo>
                  <a:cubicBezTo>
                    <a:pt x="35" y="12"/>
                    <a:pt x="0" y="39"/>
                    <a:pt x="4" y="100"/>
                  </a:cubicBezTo>
                  <a:cubicBezTo>
                    <a:pt x="11" y="99"/>
                    <a:pt x="18" y="99"/>
                    <a:pt x="25" y="99"/>
                  </a:cubicBezTo>
                  <a:cubicBezTo>
                    <a:pt x="55" y="99"/>
                    <a:pt x="87" y="107"/>
                    <a:pt x="118" y="107"/>
                  </a:cubicBezTo>
                  <a:cubicBezTo>
                    <a:pt x="152" y="107"/>
                    <a:pt x="184" y="96"/>
                    <a:pt x="208" y="50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21"/>
            <p:cNvSpPr/>
            <p:nvPr/>
          </p:nvSpPr>
          <p:spPr>
            <a:xfrm>
              <a:off x="1820861" y="1160004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0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21"/>
            <p:cNvSpPr/>
            <p:nvPr/>
          </p:nvSpPr>
          <p:spPr>
            <a:xfrm>
              <a:off x="1820861" y="1157305"/>
              <a:ext cx="5987" cy="4405"/>
            </a:xfrm>
            <a:custGeom>
              <a:avLst/>
              <a:gdLst/>
              <a:ahLst/>
              <a:cxnLst/>
              <a:rect l="l" t="t" r="r" b="b"/>
              <a:pathLst>
                <a:path w="193" h="142" extrusionOk="0">
                  <a:moveTo>
                    <a:pt x="88" y="1"/>
                  </a:moveTo>
                  <a:cubicBezTo>
                    <a:pt x="50" y="1"/>
                    <a:pt x="18" y="29"/>
                    <a:pt x="0" y="88"/>
                  </a:cubicBezTo>
                  <a:cubicBezTo>
                    <a:pt x="40" y="105"/>
                    <a:pt x="78" y="141"/>
                    <a:pt x="120" y="141"/>
                  </a:cubicBezTo>
                  <a:cubicBezTo>
                    <a:pt x="135" y="141"/>
                    <a:pt x="150" y="137"/>
                    <a:pt x="166" y="126"/>
                  </a:cubicBezTo>
                  <a:cubicBezTo>
                    <a:pt x="185" y="103"/>
                    <a:pt x="192" y="68"/>
                    <a:pt x="177" y="41"/>
                  </a:cubicBezTo>
                  <a:cubicBezTo>
                    <a:pt x="145" y="14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21"/>
            <p:cNvSpPr/>
            <p:nvPr/>
          </p:nvSpPr>
          <p:spPr>
            <a:xfrm>
              <a:off x="1770795" y="1269908"/>
              <a:ext cx="6235" cy="6297"/>
            </a:xfrm>
            <a:custGeom>
              <a:avLst/>
              <a:gdLst/>
              <a:ahLst/>
              <a:cxnLst/>
              <a:rect l="l" t="t" r="r" b="b"/>
              <a:pathLst>
                <a:path w="201" h="203" extrusionOk="0">
                  <a:moveTo>
                    <a:pt x="0" y="0"/>
                  </a:moveTo>
                  <a:lnTo>
                    <a:pt x="0" y="200"/>
                  </a:lnTo>
                  <a:cubicBezTo>
                    <a:pt x="17" y="202"/>
                    <a:pt x="33" y="203"/>
                    <a:pt x="48" y="203"/>
                  </a:cubicBezTo>
                  <a:cubicBezTo>
                    <a:pt x="113" y="203"/>
                    <a:pt x="168" y="184"/>
                    <a:pt x="196" y="100"/>
                  </a:cubicBezTo>
                  <a:lnTo>
                    <a:pt x="200" y="89"/>
                  </a:lnTo>
                  <a:cubicBezTo>
                    <a:pt x="162" y="54"/>
                    <a:pt x="120" y="31"/>
                    <a:pt x="77" y="8"/>
                  </a:cubicBezTo>
                  <a:cubicBezTo>
                    <a:pt x="68" y="11"/>
                    <a:pt x="58" y="12"/>
                    <a:pt x="49" y="12"/>
                  </a:cubicBezTo>
                  <a:cubicBezTo>
                    <a:pt x="32" y="12"/>
                    <a:pt x="15" y="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21"/>
            <p:cNvSpPr/>
            <p:nvPr/>
          </p:nvSpPr>
          <p:spPr>
            <a:xfrm>
              <a:off x="1752028" y="1297516"/>
              <a:ext cx="6514" cy="6638"/>
            </a:xfrm>
            <a:custGeom>
              <a:avLst/>
              <a:gdLst/>
              <a:ahLst/>
              <a:cxnLst/>
              <a:rect l="l" t="t" r="r" b="b"/>
              <a:pathLst>
                <a:path w="210" h="214" extrusionOk="0">
                  <a:moveTo>
                    <a:pt x="153" y="1"/>
                  </a:moveTo>
                  <a:cubicBezTo>
                    <a:pt x="1" y="1"/>
                    <a:pt x="116" y="140"/>
                    <a:pt x="98" y="213"/>
                  </a:cubicBezTo>
                  <a:cubicBezTo>
                    <a:pt x="190" y="175"/>
                    <a:pt x="202" y="94"/>
                    <a:pt x="210" y="6"/>
                  </a:cubicBezTo>
                  <a:cubicBezTo>
                    <a:pt x="187" y="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21"/>
            <p:cNvSpPr/>
            <p:nvPr/>
          </p:nvSpPr>
          <p:spPr>
            <a:xfrm>
              <a:off x="1748492" y="1278966"/>
              <a:ext cx="27205" cy="13494"/>
            </a:xfrm>
            <a:custGeom>
              <a:avLst/>
              <a:gdLst/>
              <a:ahLst/>
              <a:cxnLst/>
              <a:rect l="l" t="t" r="r" b="b"/>
              <a:pathLst>
                <a:path w="877" h="435" extrusionOk="0">
                  <a:moveTo>
                    <a:pt x="1" y="0"/>
                  </a:moveTo>
                  <a:cubicBezTo>
                    <a:pt x="1" y="31"/>
                    <a:pt x="9" y="70"/>
                    <a:pt x="9" y="104"/>
                  </a:cubicBezTo>
                  <a:cubicBezTo>
                    <a:pt x="122" y="334"/>
                    <a:pt x="219" y="434"/>
                    <a:pt x="401" y="434"/>
                  </a:cubicBezTo>
                  <a:cubicBezTo>
                    <a:pt x="509" y="434"/>
                    <a:pt x="646" y="399"/>
                    <a:pt x="835" y="335"/>
                  </a:cubicBezTo>
                  <a:cubicBezTo>
                    <a:pt x="877" y="281"/>
                    <a:pt x="865" y="250"/>
                    <a:pt x="804" y="223"/>
                  </a:cubicBezTo>
                  <a:cubicBezTo>
                    <a:pt x="786" y="225"/>
                    <a:pt x="768" y="226"/>
                    <a:pt x="751" y="226"/>
                  </a:cubicBezTo>
                  <a:cubicBezTo>
                    <a:pt x="565" y="226"/>
                    <a:pt x="399" y="139"/>
                    <a:pt x="220" y="100"/>
                  </a:cubicBezTo>
                  <a:cubicBezTo>
                    <a:pt x="220" y="70"/>
                    <a:pt x="212" y="43"/>
                    <a:pt x="205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21"/>
            <p:cNvSpPr/>
            <p:nvPr/>
          </p:nvSpPr>
          <p:spPr>
            <a:xfrm>
              <a:off x="1817511" y="1163354"/>
              <a:ext cx="3350" cy="2202"/>
            </a:xfrm>
            <a:custGeom>
              <a:avLst/>
              <a:gdLst/>
              <a:ahLst/>
              <a:cxnLst/>
              <a:rect l="l" t="t" r="r" b="b"/>
              <a:pathLst>
                <a:path w="108" h="71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23"/>
                    <a:pt x="31" y="69"/>
                    <a:pt x="51" y="69"/>
                  </a:cubicBezTo>
                  <a:cubicBezTo>
                    <a:pt x="54" y="70"/>
                    <a:pt x="58" y="70"/>
                    <a:pt x="61" y="70"/>
                  </a:cubicBezTo>
                  <a:cubicBezTo>
                    <a:pt x="92" y="70"/>
                    <a:pt x="107" y="39"/>
                    <a:pt x="97" y="4"/>
                  </a:cubicBezTo>
                  <a:cubicBezTo>
                    <a:pt x="62" y="4"/>
                    <a:pt x="35" y="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21"/>
            <p:cNvSpPr/>
            <p:nvPr/>
          </p:nvSpPr>
          <p:spPr>
            <a:xfrm>
              <a:off x="1846608" y="1179205"/>
              <a:ext cx="1799" cy="2171"/>
            </a:xfrm>
            <a:custGeom>
              <a:avLst/>
              <a:gdLst/>
              <a:ahLst/>
              <a:cxnLst/>
              <a:rect l="l" t="t" r="r" b="b"/>
              <a:pathLst>
                <a:path w="58" h="70" extrusionOk="0">
                  <a:moveTo>
                    <a:pt x="27" y="0"/>
                  </a:moveTo>
                  <a:lnTo>
                    <a:pt x="0" y="35"/>
                  </a:lnTo>
                  <a:lnTo>
                    <a:pt x="43" y="69"/>
                  </a:lnTo>
                  <a:lnTo>
                    <a:pt x="58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21"/>
            <p:cNvSpPr/>
            <p:nvPr/>
          </p:nvSpPr>
          <p:spPr>
            <a:xfrm>
              <a:off x="1867578" y="1191365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0"/>
                  </a:moveTo>
                  <a:lnTo>
                    <a:pt x="1" y="8"/>
                  </a:lnTo>
                  <a:lnTo>
                    <a:pt x="12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21"/>
            <p:cNvSpPr/>
            <p:nvPr/>
          </p:nvSpPr>
          <p:spPr>
            <a:xfrm>
              <a:off x="1865561" y="1189442"/>
              <a:ext cx="2047" cy="1706"/>
            </a:xfrm>
            <a:custGeom>
              <a:avLst/>
              <a:gdLst/>
              <a:ahLst/>
              <a:cxnLst/>
              <a:rect l="l" t="t" r="r" b="b"/>
              <a:pathLst>
                <a:path w="66" h="55" extrusionOk="0">
                  <a:moveTo>
                    <a:pt x="43" y="1"/>
                  </a:moveTo>
                  <a:cubicBezTo>
                    <a:pt x="34" y="1"/>
                    <a:pt x="20" y="7"/>
                    <a:pt x="0" y="24"/>
                  </a:cubicBezTo>
                  <a:lnTo>
                    <a:pt x="66" y="54"/>
                  </a:lnTo>
                  <a:cubicBezTo>
                    <a:pt x="63" y="3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21"/>
            <p:cNvSpPr/>
            <p:nvPr/>
          </p:nvSpPr>
          <p:spPr>
            <a:xfrm>
              <a:off x="1760434" y="1251203"/>
              <a:ext cx="12408" cy="13090"/>
            </a:xfrm>
            <a:custGeom>
              <a:avLst/>
              <a:gdLst/>
              <a:ahLst/>
              <a:cxnLst/>
              <a:rect l="l" t="t" r="r" b="b"/>
              <a:pathLst>
                <a:path w="400" h="422" extrusionOk="0">
                  <a:moveTo>
                    <a:pt x="135" y="0"/>
                  </a:moveTo>
                  <a:cubicBezTo>
                    <a:pt x="39" y="112"/>
                    <a:pt x="0" y="254"/>
                    <a:pt x="31" y="400"/>
                  </a:cubicBezTo>
                  <a:cubicBezTo>
                    <a:pt x="85" y="400"/>
                    <a:pt x="152" y="421"/>
                    <a:pt x="210" y="421"/>
                  </a:cubicBezTo>
                  <a:cubicBezTo>
                    <a:pt x="263" y="421"/>
                    <a:pt x="309" y="404"/>
                    <a:pt x="334" y="338"/>
                  </a:cubicBezTo>
                  <a:cubicBezTo>
                    <a:pt x="400" y="165"/>
                    <a:pt x="273" y="69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21"/>
            <p:cNvSpPr/>
            <p:nvPr/>
          </p:nvSpPr>
          <p:spPr>
            <a:xfrm>
              <a:off x="1702861" y="1207806"/>
              <a:ext cx="1675" cy="2171"/>
            </a:xfrm>
            <a:custGeom>
              <a:avLst/>
              <a:gdLst/>
              <a:ahLst/>
              <a:cxnLst/>
              <a:rect l="l" t="t" r="r" b="b"/>
              <a:pathLst>
                <a:path w="54" h="70" extrusionOk="0">
                  <a:moveTo>
                    <a:pt x="42" y="0"/>
                  </a:moveTo>
                  <a:cubicBezTo>
                    <a:pt x="27" y="8"/>
                    <a:pt x="8" y="12"/>
                    <a:pt x="4" y="20"/>
                  </a:cubicBezTo>
                  <a:cubicBezTo>
                    <a:pt x="0" y="50"/>
                    <a:pt x="12" y="70"/>
                    <a:pt x="50" y="70"/>
                  </a:cubicBezTo>
                  <a:cubicBezTo>
                    <a:pt x="54" y="47"/>
                    <a:pt x="50" y="27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21"/>
            <p:cNvSpPr/>
            <p:nvPr/>
          </p:nvSpPr>
          <p:spPr>
            <a:xfrm>
              <a:off x="1896178" y="1183734"/>
              <a:ext cx="1365" cy="1458"/>
            </a:xfrm>
            <a:custGeom>
              <a:avLst/>
              <a:gdLst/>
              <a:ahLst/>
              <a:cxnLst/>
              <a:rect l="l" t="t" r="r" b="b"/>
              <a:pathLst>
                <a:path w="44" h="47" extrusionOk="0">
                  <a:moveTo>
                    <a:pt x="43" y="0"/>
                  </a:moveTo>
                  <a:lnTo>
                    <a:pt x="1" y="46"/>
                  </a:lnTo>
                  <a:cubicBezTo>
                    <a:pt x="16" y="42"/>
                    <a:pt x="24" y="39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65" name="Google Shape;3465;p21"/>
          <p:cNvGrpSpPr/>
          <p:nvPr/>
        </p:nvGrpSpPr>
        <p:grpSpPr>
          <a:xfrm rot="-2520514">
            <a:off x="605894" y="1664801"/>
            <a:ext cx="340205" cy="611170"/>
            <a:chOff x="897551" y="2160213"/>
            <a:chExt cx="294008" cy="528178"/>
          </a:xfrm>
        </p:grpSpPr>
        <p:sp>
          <p:nvSpPr>
            <p:cNvPr id="3466" name="Google Shape;3466;p21"/>
            <p:cNvSpPr/>
            <p:nvPr/>
          </p:nvSpPr>
          <p:spPr>
            <a:xfrm>
              <a:off x="897551" y="2160213"/>
              <a:ext cx="294008" cy="528178"/>
            </a:xfrm>
            <a:custGeom>
              <a:avLst/>
              <a:gdLst/>
              <a:ahLst/>
              <a:cxnLst/>
              <a:rect l="l" t="t" r="r" b="b"/>
              <a:pathLst>
                <a:path w="9478" h="17027" extrusionOk="0">
                  <a:moveTo>
                    <a:pt x="5814" y="2160"/>
                  </a:moveTo>
                  <a:cubicBezTo>
                    <a:pt x="5733" y="2221"/>
                    <a:pt x="5653" y="2275"/>
                    <a:pt x="5564" y="2332"/>
                  </a:cubicBezTo>
                  <a:lnTo>
                    <a:pt x="5522" y="2359"/>
                  </a:lnTo>
                  <a:cubicBezTo>
                    <a:pt x="5522" y="2348"/>
                    <a:pt x="5514" y="2340"/>
                    <a:pt x="5514" y="2336"/>
                  </a:cubicBezTo>
                  <a:lnTo>
                    <a:pt x="5522" y="2325"/>
                  </a:lnTo>
                  <a:cubicBezTo>
                    <a:pt x="5557" y="2313"/>
                    <a:pt x="5584" y="2298"/>
                    <a:pt x="5614" y="2282"/>
                  </a:cubicBezTo>
                  <a:cubicBezTo>
                    <a:pt x="5645" y="2267"/>
                    <a:pt x="5676" y="2248"/>
                    <a:pt x="5703" y="2229"/>
                  </a:cubicBezTo>
                  <a:cubicBezTo>
                    <a:pt x="5733" y="2209"/>
                    <a:pt x="5760" y="2190"/>
                    <a:pt x="5791" y="2167"/>
                  </a:cubicBezTo>
                  <a:cubicBezTo>
                    <a:pt x="5795" y="2163"/>
                    <a:pt x="5799" y="2163"/>
                    <a:pt x="5803" y="2160"/>
                  </a:cubicBezTo>
                  <a:close/>
                  <a:moveTo>
                    <a:pt x="4650" y="2536"/>
                  </a:moveTo>
                  <a:lnTo>
                    <a:pt x="4650" y="2536"/>
                  </a:lnTo>
                  <a:cubicBezTo>
                    <a:pt x="4627" y="2551"/>
                    <a:pt x="4604" y="2555"/>
                    <a:pt x="4581" y="2555"/>
                  </a:cubicBezTo>
                  <a:cubicBezTo>
                    <a:pt x="4604" y="2555"/>
                    <a:pt x="4627" y="2548"/>
                    <a:pt x="4650" y="2536"/>
                  </a:cubicBezTo>
                  <a:close/>
                  <a:moveTo>
                    <a:pt x="4412" y="2682"/>
                  </a:moveTo>
                  <a:lnTo>
                    <a:pt x="4412" y="2682"/>
                  </a:lnTo>
                  <a:cubicBezTo>
                    <a:pt x="4389" y="2709"/>
                    <a:pt x="4362" y="2728"/>
                    <a:pt x="4331" y="2747"/>
                  </a:cubicBezTo>
                  <a:lnTo>
                    <a:pt x="4412" y="2682"/>
                  </a:lnTo>
                  <a:close/>
                  <a:moveTo>
                    <a:pt x="85" y="7320"/>
                  </a:moveTo>
                  <a:lnTo>
                    <a:pt x="85" y="7320"/>
                  </a:lnTo>
                  <a:cubicBezTo>
                    <a:pt x="99" y="7329"/>
                    <a:pt x="116" y="7333"/>
                    <a:pt x="133" y="7333"/>
                  </a:cubicBezTo>
                  <a:cubicBezTo>
                    <a:pt x="139" y="7333"/>
                    <a:pt x="144" y="7333"/>
                    <a:pt x="150" y="7332"/>
                  </a:cubicBezTo>
                  <a:lnTo>
                    <a:pt x="150" y="7332"/>
                  </a:lnTo>
                  <a:cubicBezTo>
                    <a:pt x="139" y="7336"/>
                    <a:pt x="123" y="7339"/>
                    <a:pt x="112" y="7351"/>
                  </a:cubicBezTo>
                  <a:lnTo>
                    <a:pt x="85" y="7320"/>
                  </a:lnTo>
                  <a:close/>
                  <a:moveTo>
                    <a:pt x="8831" y="457"/>
                  </a:moveTo>
                  <a:cubicBezTo>
                    <a:pt x="8834" y="603"/>
                    <a:pt x="8792" y="738"/>
                    <a:pt x="8715" y="857"/>
                  </a:cubicBezTo>
                  <a:cubicBezTo>
                    <a:pt x="8189" y="2087"/>
                    <a:pt x="7893" y="3378"/>
                    <a:pt x="7720" y="4699"/>
                  </a:cubicBezTo>
                  <a:lnTo>
                    <a:pt x="7720" y="4719"/>
                  </a:lnTo>
                  <a:cubicBezTo>
                    <a:pt x="7709" y="4734"/>
                    <a:pt x="7697" y="4753"/>
                    <a:pt x="7689" y="4776"/>
                  </a:cubicBezTo>
                  <a:cubicBezTo>
                    <a:pt x="7543" y="5407"/>
                    <a:pt x="7198" y="5875"/>
                    <a:pt x="6625" y="6179"/>
                  </a:cubicBezTo>
                  <a:cubicBezTo>
                    <a:pt x="6521" y="6237"/>
                    <a:pt x="6429" y="6321"/>
                    <a:pt x="6410" y="6452"/>
                  </a:cubicBezTo>
                  <a:cubicBezTo>
                    <a:pt x="6379" y="6452"/>
                    <a:pt x="6348" y="6456"/>
                    <a:pt x="6318" y="6463"/>
                  </a:cubicBezTo>
                  <a:cubicBezTo>
                    <a:pt x="6275" y="6475"/>
                    <a:pt x="6237" y="6502"/>
                    <a:pt x="6198" y="6521"/>
                  </a:cubicBezTo>
                  <a:cubicBezTo>
                    <a:pt x="6179" y="6529"/>
                    <a:pt x="6160" y="6540"/>
                    <a:pt x="6141" y="6552"/>
                  </a:cubicBezTo>
                  <a:cubicBezTo>
                    <a:pt x="6102" y="6571"/>
                    <a:pt x="6060" y="6590"/>
                    <a:pt x="6022" y="6609"/>
                  </a:cubicBezTo>
                  <a:cubicBezTo>
                    <a:pt x="4796" y="7282"/>
                    <a:pt x="3797" y="8212"/>
                    <a:pt x="2936" y="9307"/>
                  </a:cubicBezTo>
                  <a:cubicBezTo>
                    <a:pt x="2901" y="9368"/>
                    <a:pt x="2871" y="9434"/>
                    <a:pt x="2836" y="9499"/>
                  </a:cubicBezTo>
                  <a:cubicBezTo>
                    <a:pt x="2586" y="9714"/>
                    <a:pt x="2371" y="9960"/>
                    <a:pt x="2187" y="10233"/>
                  </a:cubicBezTo>
                  <a:cubicBezTo>
                    <a:pt x="2075" y="10317"/>
                    <a:pt x="1960" y="10406"/>
                    <a:pt x="1918" y="10548"/>
                  </a:cubicBezTo>
                  <a:cubicBezTo>
                    <a:pt x="1856" y="10598"/>
                    <a:pt x="1806" y="10663"/>
                    <a:pt x="1795" y="10740"/>
                  </a:cubicBezTo>
                  <a:cubicBezTo>
                    <a:pt x="1726" y="10786"/>
                    <a:pt x="1683" y="10855"/>
                    <a:pt x="1680" y="10932"/>
                  </a:cubicBezTo>
                  <a:cubicBezTo>
                    <a:pt x="1614" y="11101"/>
                    <a:pt x="1549" y="11274"/>
                    <a:pt x="1480" y="11443"/>
                  </a:cubicBezTo>
                  <a:cubicBezTo>
                    <a:pt x="1449" y="11443"/>
                    <a:pt x="1418" y="11447"/>
                    <a:pt x="1384" y="11451"/>
                  </a:cubicBezTo>
                  <a:cubicBezTo>
                    <a:pt x="1353" y="11363"/>
                    <a:pt x="1334" y="11259"/>
                    <a:pt x="1280" y="11178"/>
                  </a:cubicBezTo>
                  <a:cubicBezTo>
                    <a:pt x="1268" y="11170"/>
                    <a:pt x="1268" y="11155"/>
                    <a:pt x="1261" y="11144"/>
                  </a:cubicBezTo>
                  <a:cubicBezTo>
                    <a:pt x="1218" y="11009"/>
                    <a:pt x="1172" y="10871"/>
                    <a:pt x="1126" y="10736"/>
                  </a:cubicBezTo>
                  <a:cubicBezTo>
                    <a:pt x="1103" y="10594"/>
                    <a:pt x="1057" y="10452"/>
                    <a:pt x="996" y="10317"/>
                  </a:cubicBezTo>
                  <a:lnTo>
                    <a:pt x="969" y="10218"/>
                  </a:lnTo>
                  <a:cubicBezTo>
                    <a:pt x="942" y="10183"/>
                    <a:pt x="915" y="10156"/>
                    <a:pt x="876" y="10137"/>
                  </a:cubicBezTo>
                  <a:cubicBezTo>
                    <a:pt x="723" y="9599"/>
                    <a:pt x="473" y="9088"/>
                    <a:pt x="373" y="8531"/>
                  </a:cubicBezTo>
                  <a:cubicBezTo>
                    <a:pt x="404" y="8346"/>
                    <a:pt x="396" y="8162"/>
                    <a:pt x="288" y="7993"/>
                  </a:cubicBezTo>
                  <a:lnTo>
                    <a:pt x="288" y="7950"/>
                  </a:lnTo>
                  <a:cubicBezTo>
                    <a:pt x="442" y="7716"/>
                    <a:pt x="269" y="7455"/>
                    <a:pt x="346" y="7216"/>
                  </a:cubicBezTo>
                  <a:cubicBezTo>
                    <a:pt x="396" y="7147"/>
                    <a:pt x="438" y="7082"/>
                    <a:pt x="481" y="7013"/>
                  </a:cubicBezTo>
                  <a:cubicBezTo>
                    <a:pt x="469" y="6905"/>
                    <a:pt x="550" y="6836"/>
                    <a:pt x="592" y="6751"/>
                  </a:cubicBezTo>
                  <a:cubicBezTo>
                    <a:pt x="723" y="6486"/>
                    <a:pt x="942" y="6279"/>
                    <a:pt x="1069" y="6010"/>
                  </a:cubicBezTo>
                  <a:cubicBezTo>
                    <a:pt x="1092" y="5998"/>
                    <a:pt x="1115" y="5994"/>
                    <a:pt x="1142" y="5987"/>
                  </a:cubicBezTo>
                  <a:cubicBezTo>
                    <a:pt x="1299" y="5910"/>
                    <a:pt x="1411" y="5783"/>
                    <a:pt x="1510" y="5649"/>
                  </a:cubicBezTo>
                  <a:cubicBezTo>
                    <a:pt x="2217" y="4738"/>
                    <a:pt x="3101" y="4019"/>
                    <a:pt x="4031" y="3358"/>
                  </a:cubicBezTo>
                  <a:cubicBezTo>
                    <a:pt x="4162" y="3224"/>
                    <a:pt x="4342" y="3151"/>
                    <a:pt x="4446" y="2982"/>
                  </a:cubicBezTo>
                  <a:cubicBezTo>
                    <a:pt x="4450" y="2951"/>
                    <a:pt x="4450" y="2920"/>
                    <a:pt x="4446" y="2886"/>
                  </a:cubicBezTo>
                  <a:lnTo>
                    <a:pt x="4446" y="2886"/>
                  </a:lnTo>
                  <a:cubicBezTo>
                    <a:pt x="4464" y="2896"/>
                    <a:pt x="4484" y="2903"/>
                    <a:pt x="4504" y="2903"/>
                  </a:cubicBezTo>
                  <a:cubicBezTo>
                    <a:pt x="4514" y="2903"/>
                    <a:pt x="4524" y="2901"/>
                    <a:pt x="4535" y="2897"/>
                  </a:cubicBezTo>
                  <a:cubicBezTo>
                    <a:pt x="4565" y="2882"/>
                    <a:pt x="4592" y="2863"/>
                    <a:pt x="4623" y="2840"/>
                  </a:cubicBezTo>
                  <a:lnTo>
                    <a:pt x="4661" y="2813"/>
                  </a:lnTo>
                  <a:cubicBezTo>
                    <a:pt x="4684" y="2790"/>
                    <a:pt x="4715" y="2778"/>
                    <a:pt x="4742" y="2759"/>
                  </a:cubicBezTo>
                  <a:lnTo>
                    <a:pt x="4830" y="2717"/>
                  </a:lnTo>
                  <a:cubicBezTo>
                    <a:pt x="4830" y="2717"/>
                    <a:pt x="4869" y="2690"/>
                    <a:pt x="4869" y="2686"/>
                  </a:cubicBezTo>
                  <a:cubicBezTo>
                    <a:pt x="4896" y="2667"/>
                    <a:pt x="4919" y="2648"/>
                    <a:pt x="4946" y="2628"/>
                  </a:cubicBezTo>
                  <a:lnTo>
                    <a:pt x="4984" y="2601"/>
                  </a:lnTo>
                  <a:cubicBezTo>
                    <a:pt x="5011" y="2586"/>
                    <a:pt x="5042" y="2567"/>
                    <a:pt x="5065" y="2551"/>
                  </a:cubicBezTo>
                  <a:cubicBezTo>
                    <a:pt x="5092" y="2544"/>
                    <a:pt x="5123" y="2528"/>
                    <a:pt x="5149" y="2509"/>
                  </a:cubicBezTo>
                  <a:cubicBezTo>
                    <a:pt x="5196" y="2490"/>
                    <a:pt x="5242" y="2463"/>
                    <a:pt x="5284" y="2440"/>
                  </a:cubicBezTo>
                  <a:cubicBezTo>
                    <a:pt x="5315" y="2429"/>
                    <a:pt x="5349" y="2413"/>
                    <a:pt x="5372" y="2394"/>
                  </a:cubicBezTo>
                  <a:cubicBezTo>
                    <a:pt x="5391" y="2382"/>
                    <a:pt x="5415" y="2375"/>
                    <a:pt x="5438" y="2359"/>
                  </a:cubicBezTo>
                  <a:lnTo>
                    <a:pt x="5503" y="2359"/>
                  </a:lnTo>
                  <a:cubicBezTo>
                    <a:pt x="5330" y="2455"/>
                    <a:pt x="5119" y="2517"/>
                    <a:pt x="5053" y="2732"/>
                  </a:cubicBezTo>
                  <a:cubicBezTo>
                    <a:pt x="5042" y="2732"/>
                    <a:pt x="5023" y="2732"/>
                    <a:pt x="5007" y="2744"/>
                  </a:cubicBezTo>
                  <a:cubicBezTo>
                    <a:pt x="4992" y="2751"/>
                    <a:pt x="4984" y="2767"/>
                    <a:pt x="4973" y="2782"/>
                  </a:cubicBezTo>
                  <a:lnTo>
                    <a:pt x="4915" y="2782"/>
                  </a:lnTo>
                  <a:cubicBezTo>
                    <a:pt x="4907" y="2805"/>
                    <a:pt x="4900" y="2836"/>
                    <a:pt x="4911" y="2863"/>
                  </a:cubicBezTo>
                  <a:lnTo>
                    <a:pt x="4900" y="2867"/>
                  </a:lnTo>
                  <a:cubicBezTo>
                    <a:pt x="4742" y="2874"/>
                    <a:pt x="4650" y="3009"/>
                    <a:pt x="4512" y="3051"/>
                  </a:cubicBezTo>
                  <a:lnTo>
                    <a:pt x="4300" y="3270"/>
                  </a:lnTo>
                  <a:cubicBezTo>
                    <a:pt x="4246" y="3282"/>
                    <a:pt x="4204" y="3320"/>
                    <a:pt x="4196" y="3366"/>
                  </a:cubicBezTo>
                  <a:cubicBezTo>
                    <a:pt x="4170" y="3378"/>
                    <a:pt x="4143" y="3378"/>
                    <a:pt x="4120" y="3378"/>
                  </a:cubicBezTo>
                  <a:lnTo>
                    <a:pt x="4108" y="3385"/>
                  </a:lnTo>
                  <a:cubicBezTo>
                    <a:pt x="4081" y="3412"/>
                    <a:pt x="4050" y="3435"/>
                    <a:pt x="4016" y="3454"/>
                  </a:cubicBezTo>
                  <a:cubicBezTo>
                    <a:pt x="3935" y="3516"/>
                    <a:pt x="3835" y="3558"/>
                    <a:pt x="3793" y="3666"/>
                  </a:cubicBezTo>
                  <a:lnTo>
                    <a:pt x="3708" y="3777"/>
                  </a:lnTo>
                  <a:lnTo>
                    <a:pt x="3701" y="3785"/>
                  </a:lnTo>
                  <a:cubicBezTo>
                    <a:pt x="3651" y="3796"/>
                    <a:pt x="3620" y="3835"/>
                    <a:pt x="3620" y="3881"/>
                  </a:cubicBezTo>
                  <a:lnTo>
                    <a:pt x="3609" y="3896"/>
                  </a:lnTo>
                  <a:cubicBezTo>
                    <a:pt x="3566" y="3900"/>
                    <a:pt x="3532" y="3939"/>
                    <a:pt x="3532" y="3981"/>
                  </a:cubicBezTo>
                  <a:cubicBezTo>
                    <a:pt x="3509" y="4000"/>
                    <a:pt x="3489" y="4031"/>
                    <a:pt x="3489" y="4058"/>
                  </a:cubicBezTo>
                  <a:cubicBezTo>
                    <a:pt x="3355" y="4115"/>
                    <a:pt x="3201" y="4146"/>
                    <a:pt x="3120" y="4284"/>
                  </a:cubicBezTo>
                  <a:cubicBezTo>
                    <a:pt x="3105" y="4342"/>
                    <a:pt x="3090" y="4400"/>
                    <a:pt x="3082" y="4461"/>
                  </a:cubicBezTo>
                  <a:cubicBezTo>
                    <a:pt x="2974" y="4477"/>
                    <a:pt x="2852" y="4442"/>
                    <a:pt x="2802" y="4584"/>
                  </a:cubicBezTo>
                  <a:lnTo>
                    <a:pt x="2798" y="4592"/>
                  </a:lnTo>
                  <a:cubicBezTo>
                    <a:pt x="2456" y="4765"/>
                    <a:pt x="2413" y="5207"/>
                    <a:pt x="2083" y="5391"/>
                  </a:cubicBezTo>
                  <a:lnTo>
                    <a:pt x="1987" y="5480"/>
                  </a:lnTo>
                  <a:cubicBezTo>
                    <a:pt x="1960" y="5526"/>
                    <a:pt x="1937" y="5564"/>
                    <a:pt x="1902" y="5603"/>
                  </a:cubicBezTo>
                  <a:lnTo>
                    <a:pt x="1899" y="5610"/>
                  </a:lnTo>
                  <a:cubicBezTo>
                    <a:pt x="1749" y="5656"/>
                    <a:pt x="1668" y="5741"/>
                    <a:pt x="1691" y="5910"/>
                  </a:cubicBezTo>
                  <a:lnTo>
                    <a:pt x="1695" y="5910"/>
                  </a:lnTo>
                  <a:cubicBezTo>
                    <a:pt x="1645" y="5918"/>
                    <a:pt x="1572" y="5914"/>
                    <a:pt x="1560" y="5945"/>
                  </a:cubicBezTo>
                  <a:cubicBezTo>
                    <a:pt x="1472" y="6098"/>
                    <a:pt x="1426" y="6279"/>
                    <a:pt x="1218" y="6329"/>
                  </a:cubicBezTo>
                  <a:cubicBezTo>
                    <a:pt x="1195" y="6333"/>
                    <a:pt x="1195" y="6448"/>
                    <a:pt x="1188" y="6509"/>
                  </a:cubicBezTo>
                  <a:cubicBezTo>
                    <a:pt x="1126" y="6525"/>
                    <a:pt x="1080" y="6579"/>
                    <a:pt x="1069" y="6640"/>
                  </a:cubicBezTo>
                  <a:cubicBezTo>
                    <a:pt x="1053" y="6698"/>
                    <a:pt x="946" y="6717"/>
                    <a:pt x="996" y="6778"/>
                  </a:cubicBezTo>
                  <a:cubicBezTo>
                    <a:pt x="1010" y="6795"/>
                    <a:pt x="1037" y="6799"/>
                    <a:pt x="1068" y="6799"/>
                  </a:cubicBezTo>
                  <a:cubicBezTo>
                    <a:pt x="1102" y="6799"/>
                    <a:pt x="1142" y="6794"/>
                    <a:pt x="1176" y="6794"/>
                  </a:cubicBezTo>
                  <a:cubicBezTo>
                    <a:pt x="1184" y="6698"/>
                    <a:pt x="1188" y="6605"/>
                    <a:pt x="1195" y="6513"/>
                  </a:cubicBezTo>
                  <a:cubicBezTo>
                    <a:pt x="1209" y="6534"/>
                    <a:pt x="1232" y="6544"/>
                    <a:pt x="1255" y="6544"/>
                  </a:cubicBezTo>
                  <a:cubicBezTo>
                    <a:pt x="1270" y="6544"/>
                    <a:pt x="1286" y="6540"/>
                    <a:pt x="1299" y="6532"/>
                  </a:cubicBezTo>
                  <a:cubicBezTo>
                    <a:pt x="1591" y="6467"/>
                    <a:pt x="1680" y="6164"/>
                    <a:pt x="1895" y="6010"/>
                  </a:cubicBezTo>
                  <a:cubicBezTo>
                    <a:pt x="2006" y="5937"/>
                    <a:pt x="2041" y="5814"/>
                    <a:pt x="2106" y="5706"/>
                  </a:cubicBezTo>
                  <a:lnTo>
                    <a:pt x="2317" y="5407"/>
                  </a:lnTo>
                  <a:cubicBezTo>
                    <a:pt x="2621" y="5337"/>
                    <a:pt x="2771" y="5065"/>
                    <a:pt x="2990" y="4888"/>
                  </a:cubicBezTo>
                  <a:cubicBezTo>
                    <a:pt x="3071" y="4842"/>
                    <a:pt x="3051" y="4742"/>
                    <a:pt x="3101" y="4684"/>
                  </a:cubicBezTo>
                  <a:cubicBezTo>
                    <a:pt x="3136" y="4661"/>
                    <a:pt x="3155" y="4626"/>
                    <a:pt x="3159" y="4588"/>
                  </a:cubicBezTo>
                  <a:lnTo>
                    <a:pt x="3293" y="4580"/>
                  </a:lnTo>
                  <a:lnTo>
                    <a:pt x="3320" y="4434"/>
                  </a:lnTo>
                  <a:cubicBezTo>
                    <a:pt x="3324" y="4435"/>
                    <a:pt x="3327" y="4435"/>
                    <a:pt x="3330" y="4435"/>
                  </a:cubicBezTo>
                  <a:cubicBezTo>
                    <a:pt x="3364" y="4435"/>
                    <a:pt x="3395" y="4416"/>
                    <a:pt x="3409" y="4388"/>
                  </a:cubicBezTo>
                  <a:cubicBezTo>
                    <a:pt x="3470" y="4242"/>
                    <a:pt x="3716" y="4311"/>
                    <a:pt x="3735" y="4108"/>
                  </a:cubicBezTo>
                  <a:cubicBezTo>
                    <a:pt x="3735" y="4089"/>
                    <a:pt x="3743" y="4073"/>
                    <a:pt x="3755" y="4062"/>
                  </a:cubicBezTo>
                  <a:lnTo>
                    <a:pt x="3755" y="4062"/>
                  </a:lnTo>
                  <a:cubicBezTo>
                    <a:pt x="3743" y="4073"/>
                    <a:pt x="3739" y="4089"/>
                    <a:pt x="3735" y="4108"/>
                  </a:cubicBezTo>
                  <a:cubicBezTo>
                    <a:pt x="3785" y="4100"/>
                    <a:pt x="3824" y="4050"/>
                    <a:pt x="3824" y="3996"/>
                  </a:cubicBezTo>
                  <a:cubicBezTo>
                    <a:pt x="3877" y="3989"/>
                    <a:pt x="3916" y="3946"/>
                    <a:pt x="3916" y="3893"/>
                  </a:cubicBezTo>
                  <a:cubicBezTo>
                    <a:pt x="4073" y="3820"/>
                    <a:pt x="4219" y="3720"/>
                    <a:pt x="4335" y="3589"/>
                  </a:cubicBezTo>
                  <a:lnTo>
                    <a:pt x="4439" y="3504"/>
                  </a:lnTo>
                  <a:cubicBezTo>
                    <a:pt x="4642" y="3466"/>
                    <a:pt x="4819" y="3355"/>
                    <a:pt x="4938" y="3189"/>
                  </a:cubicBezTo>
                  <a:cubicBezTo>
                    <a:pt x="5030" y="3151"/>
                    <a:pt x="5107" y="3086"/>
                    <a:pt x="5149" y="2997"/>
                  </a:cubicBezTo>
                  <a:cubicBezTo>
                    <a:pt x="5584" y="2909"/>
                    <a:pt x="5872" y="2567"/>
                    <a:pt x="6241" y="2363"/>
                  </a:cubicBezTo>
                  <a:lnTo>
                    <a:pt x="6344" y="2352"/>
                  </a:lnTo>
                  <a:cubicBezTo>
                    <a:pt x="6352" y="2353"/>
                    <a:pt x="6360" y="2354"/>
                    <a:pt x="6368" y="2354"/>
                  </a:cubicBezTo>
                  <a:cubicBezTo>
                    <a:pt x="6411" y="2354"/>
                    <a:pt x="6455" y="2328"/>
                    <a:pt x="6471" y="2282"/>
                  </a:cubicBezTo>
                  <a:cubicBezTo>
                    <a:pt x="6759" y="2236"/>
                    <a:pt x="6990" y="2067"/>
                    <a:pt x="7247" y="1937"/>
                  </a:cubicBezTo>
                  <a:cubicBezTo>
                    <a:pt x="7256" y="1937"/>
                    <a:pt x="7264" y="1937"/>
                    <a:pt x="7272" y="1937"/>
                  </a:cubicBezTo>
                  <a:cubicBezTo>
                    <a:pt x="7339" y="1937"/>
                    <a:pt x="7399" y="1921"/>
                    <a:pt x="7447" y="1860"/>
                  </a:cubicBezTo>
                  <a:lnTo>
                    <a:pt x="7459" y="1856"/>
                  </a:lnTo>
                  <a:lnTo>
                    <a:pt x="7870" y="1672"/>
                  </a:lnTo>
                  <a:cubicBezTo>
                    <a:pt x="7900" y="1677"/>
                    <a:pt x="7926" y="1680"/>
                    <a:pt x="7950" y="1680"/>
                  </a:cubicBezTo>
                  <a:cubicBezTo>
                    <a:pt x="8110" y="1680"/>
                    <a:pt x="8143" y="1550"/>
                    <a:pt x="8174" y="1376"/>
                  </a:cubicBezTo>
                  <a:lnTo>
                    <a:pt x="8174" y="1376"/>
                  </a:lnTo>
                  <a:cubicBezTo>
                    <a:pt x="7874" y="1441"/>
                    <a:pt x="7582" y="1337"/>
                    <a:pt x="7355" y="1552"/>
                  </a:cubicBezTo>
                  <a:lnTo>
                    <a:pt x="7351" y="1564"/>
                  </a:lnTo>
                  <a:cubicBezTo>
                    <a:pt x="7278" y="1568"/>
                    <a:pt x="7209" y="1575"/>
                    <a:pt x="7163" y="1648"/>
                  </a:cubicBezTo>
                  <a:lnTo>
                    <a:pt x="7144" y="1660"/>
                  </a:lnTo>
                  <a:cubicBezTo>
                    <a:pt x="7127" y="1658"/>
                    <a:pt x="7111" y="1656"/>
                    <a:pt x="7095" y="1656"/>
                  </a:cubicBezTo>
                  <a:cubicBezTo>
                    <a:pt x="7034" y="1656"/>
                    <a:pt x="6980" y="1677"/>
                    <a:pt x="6944" y="1741"/>
                  </a:cubicBezTo>
                  <a:lnTo>
                    <a:pt x="6241" y="2083"/>
                  </a:lnTo>
                  <a:cubicBezTo>
                    <a:pt x="6221" y="2074"/>
                    <a:pt x="6196" y="2070"/>
                    <a:pt x="6170" y="2070"/>
                  </a:cubicBezTo>
                  <a:cubicBezTo>
                    <a:pt x="6162" y="2070"/>
                    <a:pt x="6153" y="2070"/>
                    <a:pt x="6145" y="2071"/>
                  </a:cubicBezTo>
                  <a:cubicBezTo>
                    <a:pt x="6141" y="2087"/>
                    <a:pt x="6141" y="2094"/>
                    <a:pt x="6137" y="2110"/>
                  </a:cubicBezTo>
                  <a:lnTo>
                    <a:pt x="6114" y="2110"/>
                  </a:lnTo>
                  <a:cubicBezTo>
                    <a:pt x="6079" y="2113"/>
                    <a:pt x="6049" y="2129"/>
                    <a:pt x="6026" y="2152"/>
                  </a:cubicBezTo>
                  <a:cubicBezTo>
                    <a:pt x="5998" y="2122"/>
                    <a:pt x="5960" y="2105"/>
                    <a:pt x="5920" y="2105"/>
                  </a:cubicBezTo>
                  <a:cubicBezTo>
                    <a:pt x="5899" y="2105"/>
                    <a:pt x="5877" y="2110"/>
                    <a:pt x="5856" y="2121"/>
                  </a:cubicBezTo>
                  <a:cubicBezTo>
                    <a:pt x="5853" y="2125"/>
                    <a:pt x="5845" y="2129"/>
                    <a:pt x="5837" y="2133"/>
                  </a:cubicBezTo>
                  <a:lnTo>
                    <a:pt x="5837" y="2125"/>
                  </a:lnTo>
                  <a:cubicBezTo>
                    <a:pt x="5876" y="2090"/>
                    <a:pt x="5922" y="2063"/>
                    <a:pt x="5968" y="2033"/>
                  </a:cubicBezTo>
                  <a:cubicBezTo>
                    <a:pt x="5999" y="2010"/>
                    <a:pt x="6022" y="1987"/>
                    <a:pt x="6041" y="1952"/>
                  </a:cubicBezTo>
                  <a:cubicBezTo>
                    <a:pt x="6241" y="1691"/>
                    <a:pt x="6556" y="1587"/>
                    <a:pt x="6817" y="1422"/>
                  </a:cubicBezTo>
                  <a:cubicBezTo>
                    <a:pt x="7443" y="1034"/>
                    <a:pt x="8139" y="795"/>
                    <a:pt x="8831" y="457"/>
                  </a:cubicBezTo>
                  <a:close/>
                  <a:moveTo>
                    <a:pt x="3793" y="13757"/>
                  </a:moveTo>
                  <a:lnTo>
                    <a:pt x="3793" y="13757"/>
                  </a:lnTo>
                  <a:cubicBezTo>
                    <a:pt x="3816" y="13776"/>
                    <a:pt x="3851" y="13791"/>
                    <a:pt x="3885" y="13791"/>
                  </a:cubicBezTo>
                  <a:cubicBezTo>
                    <a:pt x="3889" y="13787"/>
                    <a:pt x="3893" y="13783"/>
                    <a:pt x="3904" y="13783"/>
                  </a:cubicBezTo>
                  <a:lnTo>
                    <a:pt x="3904" y="13791"/>
                  </a:lnTo>
                  <a:lnTo>
                    <a:pt x="3904" y="13845"/>
                  </a:lnTo>
                  <a:cubicBezTo>
                    <a:pt x="3904" y="13860"/>
                    <a:pt x="3908" y="13872"/>
                    <a:pt x="3912" y="13887"/>
                  </a:cubicBezTo>
                  <a:cubicBezTo>
                    <a:pt x="3866" y="13849"/>
                    <a:pt x="3797" y="13822"/>
                    <a:pt x="3793" y="13757"/>
                  </a:cubicBezTo>
                  <a:close/>
                  <a:moveTo>
                    <a:pt x="4546" y="14456"/>
                  </a:moveTo>
                  <a:lnTo>
                    <a:pt x="4570" y="14501"/>
                  </a:lnTo>
                  <a:lnTo>
                    <a:pt x="4570" y="14501"/>
                  </a:lnTo>
                  <a:cubicBezTo>
                    <a:pt x="4560" y="14486"/>
                    <a:pt x="4551" y="14472"/>
                    <a:pt x="4546" y="14456"/>
                  </a:cubicBezTo>
                  <a:close/>
                  <a:moveTo>
                    <a:pt x="1818" y="14579"/>
                  </a:moveTo>
                  <a:lnTo>
                    <a:pt x="1818" y="14590"/>
                  </a:lnTo>
                  <a:lnTo>
                    <a:pt x="1810" y="14590"/>
                  </a:lnTo>
                  <a:lnTo>
                    <a:pt x="1818" y="14579"/>
                  </a:lnTo>
                  <a:close/>
                  <a:moveTo>
                    <a:pt x="2285" y="11282"/>
                  </a:moveTo>
                  <a:cubicBezTo>
                    <a:pt x="2342" y="11282"/>
                    <a:pt x="2394" y="11333"/>
                    <a:pt x="2444" y="11428"/>
                  </a:cubicBezTo>
                  <a:cubicBezTo>
                    <a:pt x="2456" y="11459"/>
                    <a:pt x="2502" y="11466"/>
                    <a:pt x="2544" y="11470"/>
                  </a:cubicBezTo>
                  <a:cubicBezTo>
                    <a:pt x="2590" y="12024"/>
                    <a:pt x="2948" y="12423"/>
                    <a:pt x="3213" y="12873"/>
                  </a:cubicBezTo>
                  <a:cubicBezTo>
                    <a:pt x="3167" y="13149"/>
                    <a:pt x="3236" y="13399"/>
                    <a:pt x="3340" y="13649"/>
                  </a:cubicBezTo>
                  <a:cubicBezTo>
                    <a:pt x="3570" y="14195"/>
                    <a:pt x="3801" y="14744"/>
                    <a:pt x="4027" y="15290"/>
                  </a:cubicBezTo>
                  <a:cubicBezTo>
                    <a:pt x="4027" y="15340"/>
                    <a:pt x="4008" y="15405"/>
                    <a:pt x="4031" y="15436"/>
                  </a:cubicBezTo>
                  <a:cubicBezTo>
                    <a:pt x="4116" y="15527"/>
                    <a:pt x="4120" y="15741"/>
                    <a:pt x="4249" y="15741"/>
                  </a:cubicBezTo>
                  <a:cubicBezTo>
                    <a:pt x="4261" y="15741"/>
                    <a:pt x="4274" y="15739"/>
                    <a:pt x="4289" y="15736"/>
                  </a:cubicBezTo>
                  <a:cubicBezTo>
                    <a:pt x="4504" y="15686"/>
                    <a:pt x="4296" y="15493"/>
                    <a:pt x="4323" y="15363"/>
                  </a:cubicBezTo>
                  <a:cubicBezTo>
                    <a:pt x="4342" y="15267"/>
                    <a:pt x="4312" y="15159"/>
                    <a:pt x="4239" y="15094"/>
                  </a:cubicBezTo>
                  <a:cubicBezTo>
                    <a:pt x="4235" y="15059"/>
                    <a:pt x="4223" y="15025"/>
                    <a:pt x="4219" y="14994"/>
                  </a:cubicBezTo>
                  <a:cubicBezTo>
                    <a:pt x="4181" y="14752"/>
                    <a:pt x="4127" y="14517"/>
                    <a:pt x="4062" y="14287"/>
                  </a:cubicBezTo>
                  <a:lnTo>
                    <a:pt x="4062" y="14287"/>
                  </a:lnTo>
                  <a:lnTo>
                    <a:pt x="4104" y="14360"/>
                  </a:lnTo>
                  <a:cubicBezTo>
                    <a:pt x="4127" y="14391"/>
                    <a:pt x="4154" y="14425"/>
                    <a:pt x="4177" y="14456"/>
                  </a:cubicBezTo>
                  <a:cubicBezTo>
                    <a:pt x="4200" y="14483"/>
                    <a:pt x="4223" y="14521"/>
                    <a:pt x="4250" y="14556"/>
                  </a:cubicBezTo>
                  <a:cubicBezTo>
                    <a:pt x="4269" y="14602"/>
                    <a:pt x="4296" y="14648"/>
                    <a:pt x="4327" y="14690"/>
                  </a:cubicBezTo>
                  <a:cubicBezTo>
                    <a:pt x="4331" y="14725"/>
                    <a:pt x="4331" y="14756"/>
                    <a:pt x="4327" y="14790"/>
                  </a:cubicBezTo>
                  <a:lnTo>
                    <a:pt x="4600" y="15109"/>
                  </a:lnTo>
                  <a:cubicBezTo>
                    <a:pt x="4588" y="15217"/>
                    <a:pt x="4634" y="15328"/>
                    <a:pt x="4715" y="15405"/>
                  </a:cubicBezTo>
                  <a:cubicBezTo>
                    <a:pt x="4734" y="15543"/>
                    <a:pt x="4719" y="15693"/>
                    <a:pt x="4819" y="15809"/>
                  </a:cubicBezTo>
                  <a:lnTo>
                    <a:pt x="4907" y="16266"/>
                  </a:lnTo>
                  <a:cubicBezTo>
                    <a:pt x="4857" y="16293"/>
                    <a:pt x="4834" y="16350"/>
                    <a:pt x="4850" y="16404"/>
                  </a:cubicBezTo>
                  <a:lnTo>
                    <a:pt x="4811" y="16677"/>
                  </a:lnTo>
                  <a:cubicBezTo>
                    <a:pt x="4777" y="16677"/>
                    <a:pt x="4750" y="16692"/>
                    <a:pt x="4723" y="16712"/>
                  </a:cubicBezTo>
                  <a:cubicBezTo>
                    <a:pt x="4702" y="16700"/>
                    <a:pt x="4680" y="16695"/>
                    <a:pt x="4656" y="16695"/>
                  </a:cubicBezTo>
                  <a:cubicBezTo>
                    <a:pt x="4649" y="16695"/>
                    <a:pt x="4642" y="16695"/>
                    <a:pt x="4634" y="16696"/>
                  </a:cubicBezTo>
                  <a:cubicBezTo>
                    <a:pt x="4558" y="16627"/>
                    <a:pt x="4454" y="16589"/>
                    <a:pt x="4350" y="16589"/>
                  </a:cubicBezTo>
                  <a:cubicBezTo>
                    <a:pt x="4334" y="16550"/>
                    <a:pt x="4297" y="16528"/>
                    <a:pt x="4261" y="16528"/>
                  </a:cubicBezTo>
                  <a:cubicBezTo>
                    <a:pt x="4253" y="16528"/>
                    <a:pt x="4246" y="16529"/>
                    <a:pt x="4239" y="16531"/>
                  </a:cubicBezTo>
                  <a:lnTo>
                    <a:pt x="4058" y="16485"/>
                  </a:lnTo>
                  <a:cubicBezTo>
                    <a:pt x="4043" y="16485"/>
                    <a:pt x="4027" y="16485"/>
                    <a:pt x="4012" y="16477"/>
                  </a:cubicBezTo>
                  <a:lnTo>
                    <a:pt x="4012" y="16477"/>
                  </a:lnTo>
                  <a:cubicBezTo>
                    <a:pt x="4027" y="16481"/>
                    <a:pt x="4043" y="16485"/>
                    <a:pt x="4058" y="16485"/>
                  </a:cubicBezTo>
                  <a:cubicBezTo>
                    <a:pt x="4033" y="16446"/>
                    <a:pt x="3992" y="16423"/>
                    <a:pt x="3946" y="16423"/>
                  </a:cubicBezTo>
                  <a:cubicBezTo>
                    <a:pt x="3942" y="16423"/>
                    <a:pt x="3939" y="16423"/>
                    <a:pt x="3935" y="16423"/>
                  </a:cubicBezTo>
                  <a:cubicBezTo>
                    <a:pt x="3543" y="16250"/>
                    <a:pt x="3224" y="15962"/>
                    <a:pt x="2905" y="15689"/>
                  </a:cubicBezTo>
                  <a:cubicBezTo>
                    <a:pt x="2878" y="15659"/>
                    <a:pt x="2852" y="15636"/>
                    <a:pt x="2821" y="15613"/>
                  </a:cubicBezTo>
                  <a:lnTo>
                    <a:pt x="2798" y="15589"/>
                  </a:lnTo>
                  <a:cubicBezTo>
                    <a:pt x="2778" y="15559"/>
                    <a:pt x="2752" y="15536"/>
                    <a:pt x="2725" y="15516"/>
                  </a:cubicBezTo>
                  <a:lnTo>
                    <a:pt x="2702" y="15486"/>
                  </a:lnTo>
                  <a:cubicBezTo>
                    <a:pt x="2679" y="15459"/>
                    <a:pt x="2648" y="15428"/>
                    <a:pt x="2625" y="15401"/>
                  </a:cubicBezTo>
                  <a:lnTo>
                    <a:pt x="2617" y="15386"/>
                  </a:lnTo>
                  <a:cubicBezTo>
                    <a:pt x="2606" y="15340"/>
                    <a:pt x="2598" y="15286"/>
                    <a:pt x="2529" y="15282"/>
                  </a:cubicBezTo>
                  <a:lnTo>
                    <a:pt x="2533" y="15282"/>
                  </a:lnTo>
                  <a:cubicBezTo>
                    <a:pt x="2583" y="15198"/>
                    <a:pt x="2640" y="15121"/>
                    <a:pt x="2629" y="15017"/>
                  </a:cubicBezTo>
                  <a:lnTo>
                    <a:pt x="2813" y="15005"/>
                  </a:lnTo>
                  <a:cubicBezTo>
                    <a:pt x="2851" y="15059"/>
                    <a:pt x="2914" y="15086"/>
                    <a:pt x="2978" y="15086"/>
                  </a:cubicBezTo>
                  <a:cubicBezTo>
                    <a:pt x="2992" y="15086"/>
                    <a:pt x="3006" y="15085"/>
                    <a:pt x="3021" y="15082"/>
                  </a:cubicBezTo>
                  <a:lnTo>
                    <a:pt x="3032" y="15090"/>
                  </a:lnTo>
                  <a:cubicBezTo>
                    <a:pt x="3674" y="15885"/>
                    <a:pt x="3716" y="15924"/>
                    <a:pt x="4020" y="15978"/>
                  </a:cubicBezTo>
                  <a:cubicBezTo>
                    <a:pt x="3847" y="15582"/>
                    <a:pt x="3570" y="15244"/>
                    <a:pt x="3220" y="14998"/>
                  </a:cubicBezTo>
                  <a:lnTo>
                    <a:pt x="3217" y="14994"/>
                  </a:lnTo>
                  <a:cubicBezTo>
                    <a:pt x="3207" y="14944"/>
                    <a:pt x="3185" y="14915"/>
                    <a:pt x="3143" y="14915"/>
                  </a:cubicBezTo>
                  <a:cubicBezTo>
                    <a:pt x="3136" y="14915"/>
                    <a:pt x="3129" y="14915"/>
                    <a:pt x="3120" y="14917"/>
                  </a:cubicBezTo>
                  <a:cubicBezTo>
                    <a:pt x="3008" y="14880"/>
                    <a:pt x="2899" y="14806"/>
                    <a:pt x="2784" y="14806"/>
                  </a:cubicBezTo>
                  <a:cubicBezTo>
                    <a:pt x="2730" y="14806"/>
                    <a:pt x="2675" y="14823"/>
                    <a:pt x="2617" y="14867"/>
                  </a:cubicBezTo>
                  <a:cubicBezTo>
                    <a:pt x="2599" y="14862"/>
                    <a:pt x="2582" y="14859"/>
                    <a:pt x="2565" y="14859"/>
                  </a:cubicBezTo>
                  <a:cubicBezTo>
                    <a:pt x="2445" y="14859"/>
                    <a:pt x="2362" y="14986"/>
                    <a:pt x="2242" y="14986"/>
                  </a:cubicBezTo>
                  <a:cubicBezTo>
                    <a:pt x="2239" y="14986"/>
                    <a:pt x="2236" y="14986"/>
                    <a:pt x="2233" y="14986"/>
                  </a:cubicBezTo>
                  <a:lnTo>
                    <a:pt x="2206" y="14975"/>
                  </a:lnTo>
                  <a:cubicBezTo>
                    <a:pt x="2183" y="14944"/>
                    <a:pt x="2160" y="14921"/>
                    <a:pt x="2125" y="14902"/>
                  </a:cubicBezTo>
                  <a:lnTo>
                    <a:pt x="2106" y="14879"/>
                  </a:lnTo>
                  <a:cubicBezTo>
                    <a:pt x="2083" y="14844"/>
                    <a:pt x="2052" y="14809"/>
                    <a:pt x="2025" y="14783"/>
                  </a:cubicBezTo>
                  <a:lnTo>
                    <a:pt x="2025" y="14775"/>
                  </a:lnTo>
                  <a:lnTo>
                    <a:pt x="1933" y="14629"/>
                  </a:lnTo>
                  <a:lnTo>
                    <a:pt x="1945" y="14598"/>
                  </a:lnTo>
                  <a:lnTo>
                    <a:pt x="1925" y="14579"/>
                  </a:lnTo>
                  <a:cubicBezTo>
                    <a:pt x="1925" y="14540"/>
                    <a:pt x="1918" y="14506"/>
                    <a:pt x="1906" y="14467"/>
                  </a:cubicBezTo>
                  <a:cubicBezTo>
                    <a:pt x="1918" y="14421"/>
                    <a:pt x="1929" y="14368"/>
                    <a:pt x="1929" y="14314"/>
                  </a:cubicBezTo>
                  <a:cubicBezTo>
                    <a:pt x="1929" y="14233"/>
                    <a:pt x="1914" y="14152"/>
                    <a:pt x="1895" y="14075"/>
                  </a:cubicBezTo>
                  <a:cubicBezTo>
                    <a:pt x="1841" y="13880"/>
                    <a:pt x="1872" y="13676"/>
                    <a:pt x="1856" y="13480"/>
                  </a:cubicBezTo>
                  <a:cubicBezTo>
                    <a:pt x="1829" y="13123"/>
                    <a:pt x="1906" y="12765"/>
                    <a:pt x="1833" y="12412"/>
                  </a:cubicBezTo>
                  <a:cubicBezTo>
                    <a:pt x="1879" y="12058"/>
                    <a:pt x="1983" y="11716"/>
                    <a:pt x="2125" y="11390"/>
                  </a:cubicBezTo>
                  <a:lnTo>
                    <a:pt x="2129" y="11390"/>
                  </a:lnTo>
                  <a:cubicBezTo>
                    <a:pt x="2186" y="11317"/>
                    <a:pt x="2237" y="11282"/>
                    <a:pt x="2285" y="11282"/>
                  </a:cubicBezTo>
                  <a:close/>
                  <a:moveTo>
                    <a:pt x="9245" y="1"/>
                  </a:moveTo>
                  <a:cubicBezTo>
                    <a:pt x="9197" y="1"/>
                    <a:pt x="9140" y="12"/>
                    <a:pt x="9077" y="35"/>
                  </a:cubicBezTo>
                  <a:lnTo>
                    <a:pt x="9057" y="50"/>
                  </a:lnTo>
                  <a:cubicBezTo>
                    <a:pt x="9015" y="92"/>
                    <a:pt x="8957" y="111"/>
                    <a:pt x="8911" y="150"/>
                  </a:cubicBezTo>
                  <a:lnTo>
                    <a:pt x="8861" y="146"/>
                  </a:lnTo>
                  <a:cubicBezTo>
                    <a:pt x="8846" y="169"/>
                    <a:pt x="8834" y="192"/>
                    <a:pt x="8842" y="223"/>
                  </a:cubicBezTo>
                  <a:lnTo>
                    <a:pt x="8846" y="223"/>
                  </a:lnTo>
                  <a:lnTo>
                    <a:pt x="8834" y="231"/>
                  </a:lnTo>
                  <a:lnTo>
                    <a:pt x="8831" y="227"/>
                  </a:lnTo>
                  <a:cubicBezTo>
                    <a:pt x="8813" y="223"/>
                    <a:pt x="8796" y="221"/>
                    <a:pt x="8779" y="221"/>
                  </a:cubicBezTo>
                  <a:cubicBezTo>
                    <a:pt x="8630" y="221"/>
                    <a:pt x="8518" y="361"/>
                    <a:pt x="8366" y="361"/>
                  </a:cubicBezTo>
                  <a:cubicBezTo>
                    <a:pt x="8247" y="461"/>
                    <a:pt x="8120" y="549"/>
                    <a:pt x="7958" y="565"/>
                  </a:cubicBezTo>
                  <a:cubicBezTo>
                    <a:pt x="7728" y="669"/>
                    <a:pt x="7540" y="876"/>
                    <a:pt x="7259" y="876"/>
                  </a:cubicBezTo>
                  <a:cubicBezTo>
                    <a:pt x="7217" y="961"/>
                    <a:pt x="7136" y="968"/>
                    <a:pt x="7048" y="972"/>
                  </a:cubicBezTo>
                  <a:cubicBezTo>
                    <a:pt x="7005" y="1053"/>
                    <a:pt x="6929" y="1072"/>
                    <a:pt x="6848" y="1072"/>
                  </a:cubicBezTo>
                  <a:cubicBezTo>
                    <a:pt x="6806" y="1141"/>
                    <a:pt x="6733" y="1180"/>
                    <a:pt x="6652" y="1180"/>
                  </a:cubicBezTo>
                  <a:cubicBezTo>
                    <a:pt x="6571" y="1280"/>
                    <a:pt x="6467" y="1345"/>
                    <a:pt x="6344" y="1376"/>
                  </a:cubicBezTo>
                  <a:cubicBezTo>
                    <a:pt x="6298" y="1460"/>
                    <a:pt x="6222" y="1476"/>
                    <a:pt x="6141" y="1476"/>
                  </a:cubicBezTo>
                  <a:cubicBezTo>
                    <a:pt x="6099" y="1552"/>
                    <a:pt x="6026" y="1572"/>
                    <a:pt x="5949" y="1587"/>
                  </a:cubicBezTo>
                  <a:cubicBezTo>
                    <a:pt x="5934" y="1634"/>
                    <a:pt x="5888" y="1668"/>
                    <a:pt x="5838" y="1668"/>
                  </a:cubicBezTo>
                  <a:cubicBezTo>
                    <a:pt x="5835" y="1668"/>
                    <a:pt x="5832" y="1668"/>
                    <a:pt x="5830" y="1668"/>
                  </a:cubicBezTo>
                  <a:cubicBezTo>
                    <a:pt x="5795" y="1733"/>
                    <a:pt x="5726" y="1783"/>
                    <a:pt x="5649" y="1798"/>
                  </a:cubicBezTo>
                  <a:cubicBezTo>
                    <a:pt x="5639" y="1844"/>
                    <a:pt x="5593" y="1876"/>
                    <a:pt x="5545" y="1876"/>
                  </a:cubicBezTo>
                  <a:cubicBezTo>
                    <a:pt x="5540" y="1876"/>
                    <a:pt x="5535" y="1876"/>
                    <a:pt x="5530" y="1875"/>
                  </a:cubicBezTo>
                  <a:cubicBezTo>
                    <a:pt x="5457" y="1971"/>
                    <a:pt x="5357" y="2048"/>
                    <a:pt x="5245" y="2094"/>
                  </a:cubicBezTo>
                  <a:cubicBezTo>
                    <a:pt x="5227" y="2145"/>
                    <a:pt x="5182" y="2171"/>
                    <a:pt x="5133" y="2171"/>
                  </a:cubicBezTo>
                  <a:cubicBezTo>
                    <a:pt x="5129" y="2171"/>
                    <a:pt x="5126" y="2171"/>
                    <a:pt x="5123" y="2171"/>
                  </a:cubicBezTo>
                  <a:cubicBezTo>
                    <a:pt x="5088" y="2209"/>
                    <a:pt x="5049" y="2248"/>
                    <a:pt x="5015" y="2282"/>
                  </a:cubicBezTo>
                  <a:cubicBezTo>
                    <a:pt x="4988" y="2279"/>
                    <a:pt x="4953" y="2271"/>
                    <a:pt x="4927" y="2271"/>
                  </a:cubicBezTo>
                  <a:cubicBezTo>
                    <a:pt x="4915" y="2302"/>
                    <a:pt x="4907" y="2325"/>
                    <a:pt x="4900" y="2355"/>
                  </a:cubicBezTo>
                  <a:lnTo>
                    <a:pt x="4815" y="2398"/>
                  </a:lnTo>
                  <a:lnTo>
                    <a:pt x="4734" y="2382"/>
                  </a:lnTo>
                  <a:cubicBezTo>
                    <a:pt x="4727" y="2405"/>
                    <a:pt x="4723" y="2436"/>
                    <a:pt x="4719" y="2459"/>
                  </a:cubicBezTo>
                  <a:lnTo>
                    <a:pt x="4715" y="2463"/>
                  </a:lnTo>
                  <a:cubicBezTo>
                    <a:pt x="4712" y="2463"/>
                    <a:pt x="4709" y="2463"/>
                    <a:pt x="4706" y="2463"/>
                  </a:cubicBezTo>
                  <a:cubicBezTo>
                    <a:pt x="4645" y="2463"/>
                    <a:pt x="4599" y="2500"/>
                    <a:pt x="4581" y="2555"/>
                  </a:cubicBezTo>
                  <a:cubicBezTo>
                    <a:pt x="4575" y="2554"/>
                    <a:pt x="4570" y="2553"/>
                    <a:pt x="4564" y="2553"/>
                  </a:cubicBezTo>
                  <a:cubicBezTo>
                    <a:pt x="4543" y="2553"/>
                    <a:pt x="4525" y="2565"/>
                    <a:pt x="4515" y="2586"/>
                  </a:cubicBezTo>
                  <a:cubicBezTo>
                    <a:pt x="4515" y="2590"/>
                    <a:pt x="4512" y="2594"/>
                    <a:pt x="4512" y="2598"/>
                  </a:cubicBezTo>
                  <a:cubicBezTo>
                    <a:pt x="4507" y="2597"/>
                    <a:pt x="4502" y="2596"/>
                    <a:pt x="4497" y="2596"/>
                  </a:cubicBezTo>
                  <a:cubicBezTo>
                    <a:pt x="4465" y="2596"/>
                    <a:pt x="4438" y="2618"/>
                    <a:pt x="4431" y="2651"/>
                  </a:cubicBezTo>
                  <a:lnTo>
                    <a:pt x="4431" y="2667"/>
                  </a:lnTo>
                  <a:lnTo>
                    <a:pt x="4412" y="2682"/>
                  </a:lnTo>
                  <a:cubicBezTo>
                    <a:pt x="4407" y="2681"/>
                    <a:pt x="4402" y="2681"/>
                    <a:pt x="4397" y="2681"/>
                  </a:cubicBezTo>
                  <a:cubicBezTo>
                    <a:pt x="4361" y="2681"/>
                    <a:pt x="4330" y="2706"/>
                    <a:pt x="4319" y="2744"/>
                  </a:cubicBezTo>
                  <a:cubicBezTo>
                    <a:pt x="4308" y="2732"/>
                    <a:pt x="4292" y="2728"/>
                    <a:pt x="4277" y="2724"/>
                  </a:cubicBezTo>
                  <a:cubicBezTo>
                    <a:pt x="3797" y="2840"/>
                    <a:pt x="3532" y="3266"/>
                    <a:pt x="3140" y="3508"/>
                  </a:cubicBezTo>
                  <a:lnTo>
                    <a:pt x="3132" y="3508"/>
                  </a:lnTo>
                  <a:cubicBezTo>
                    <a:pt x="3082" y="3512"/>
                    <a:pt x="3036" y="3547"/>
                    <a:pt x="3024" y="3593"/>
                  </a:cubicBezTo>
                  <a:cubicBezTo>
                    <a:pt x="2986" y="3616"/>
                    <a:pt x="2951" y="3643"/>
                    <a:pt x="2917" y="3670"/>
                  </a:cubicBezTo>
                  <a:lnTo>
                    <a:pt x="2898" y="3685"/>
                  </a:lnTo>
                  <a:cubicBezTo>
                    <a:pt x="2859" y="3750"/>
                    <a:pt x="2759" y="3723"/>
                    <a:pt x="2729" y="3800"/>
                  </a:cubicBezTo>
                  <a:cubicBezTo>
                    <a:pt x="2682" y="3808"/>
                    <a:pt x="2640" y="3843"/>
                    <a:pt x="2621" y="3885"/>
                  </a:cubicBezTo>
                  <a:lnTo>
                    <a:pt x="2613" y="3893"/>
                  </a:lnTo>
                  <a:cubicBezTo>
                    <a:pt x="2440" y="3977"/>
                    <a:pt x="2325" y="4127"/>
                    <a:pt x="2206" y="4265"/>
                  </a:cubicBezTo>
                  <a:lnTo>
                    <a:pt x="2183" y="4284"/>
                  </a:lnTo>
                  <a:cubicBezTo>
                    <a:pt x="2160" y="4358"/>
                    <a:pt x="2048" y="4327"/>
                    <a:pt x="2033" y="4415"/>
                  </a:cubicBezTo>
                  <a:lnTo>
                    <a:pt x="2029" y="4419"/>
                  </a:lnTo>
                  <a:lnTo>
                    <a:pt x="2029" y="4415"/>
                  </a:lnTo>
                  <a:lnTo>
                    <a:pt x="2006" y="4396"/>
                  </a:lnTo>
                  <a:lnTo>
                    <a:pt x="2025" y="4419"/>
                  </a:lnTo>
                  <a:cubicBezTo>
                    <a:pt x="1948" y="4473"/>
                    <a:pt x="1875" y="4534"/>
                    <a:pt x="1822" y="4607"/>
                  </a:cubicBezTo>
                  <a:cubicBezTo>
                    <a:pt x="1776" y="4615"/>
                    <a:pt x="1729" y="4653"/>
                    <a:pt x="1710" y="4703"/>
                  </a:cubicBezTo>
                  <a:cubicBezTo>
                    <a:pt x="1626" y="4742"/>
                    <a:pt x="1553" y="4807"/>
                    <a:pt x="1510" y="4895"/>
                  </a:cubicBezTo>
                  <a:cubicBezTo>
                    <a:pt x="1468" y="4919"/>
                    <a:pt x="1434" y="4957"/>
                    <a:pt x="1418" y="5007"/>
                  </a:cubicBezTo>
                  <a:cubicBezTo>
                    <a:pt x="1372" y="5018"/>
                    <a:pt x="1334" y="5057"/>
                    <a:pt x="1322" y="5107"/>
                  </a:cubicBezTo>
                  <a:cubicBezTo>
                    <a:pt x="1261" y="5122"/>
                    <a:pt x="1218" y="5180"/>
                    <a:pt x="1218" y="5241"/>
                  </a:cubicBezTo>
                  <a:cubicBezTo>
                    <a:pt x="1226" y="5257"/>
                    <a:pt x="1222" y="5280"/>
                    <a:pt x="1207" y="5287"/>
                  </a:cubicBezTo>
                  <a:cubicBezTo>
                    <a:pt x="1203" y="5295"/>
                    <a:pt x="1199" y="5295"/>
                    <a:pt x="1188" y="5295"/>
                  </a:cubicBezTo>
                  <a:cubicBezTo>
                    <a:pt x="1165" y="5326"/>
                    <a:pt x="1134" y="5364"/>
                    <a:pt x="1111" y="5403"/>
                  </a:cubicBezTo>
                  <a:cubicBezTo>
                    <a:pt x="1026" y="5491"/>
                    <a:pt x="957" y="5595"/>
                    <a:pt x="923" y="5718"/>
                  </a:cubicBezTo>
                  <a:cubicBezTo>
                    <a:pt x="919" y="5718"/>
                    <a:pt x="919" y="5722"/>
                    <a:pt x="915" y="5722"/>
                  </a:cubicBezTo>
                  <a:cubicBezTo>
                    <a:pt x="853" y="5760"/>
                    <a:pt x="853" y="5822"/>
                    <a:pt x="853" y="5883"/>
                  </a:cubicBezTo>
                  <a:lnTo>
                    <a:pt x="800" y="5898"/>
                  </a:lnTo>
                  <a:cubicBezTo>
                    <a:pt x="769" y="5994"/>
                    <a:pt x="703" y="6071"/>
                    <a:pt x="615" y="6114"/>
                  </a:cubicBezTo>
                  <a:cubicBezTo>
                    <a:pt x="577" y="6237"/>
                    <a:pt x="508" y="6336"/>
                    <a:pt x="404" y="6409"/>
                  </a:cubicBezTo>
                  <a:cubicBezTo>
                    <a:pt x="404" y="6459"/>
                    <a:pt x="373" y="6509"/>
                    <a:pt x="323" y="6525"/>
                  </a:cubicBezTo>
                  <a:cubicBezTo>
                    <a:pt x="300" y="6648"/>
                    <a:pt x="166" y="6728"/>
                    <a:pt x="181" y="6871"/>
                  </a:cubicBezTo>
                  <a:cubicBezTo>
                    <a:pt x="162" y="6894"/>
                    <a:pt x="135" y="6913"/>
                    <a:pt x="108" y="6928"/>
                  </a:cubicBezTo>
                  <a:cubicBezTo>
                    <a:pt x="123" y="6955"/>
                    <a:pt x="112" y="6990"/>
                    <a:pt x="89" y="7005"/>
                  </a:cubicBezTo>
                  <a:cubicBezTo>
                    <a:pt x="31" y="7090"/>
                    <a:pt x="50" y="7186"/>
                    <a:pt x="58" y="7282"/>
                  </a:cubicBezTo>
                  <a:cubicBezTo>
                    <a:pt x="69" y="7293"/>
                    <a:pt x="77" y="7297"/>
                    <a:pt x="89" y="7301"/>
                  </a:cubicBezTo>
                  <a:lnTo>
                    <a:pt x="12" y="7336"/>
                  </a:lnTo>
                  <a:cubicBezTo>
                    <a:pt x="27" y="7339"/>
                    <a:pt x="31" y="7359"/>
                    <a:pt x="19" y="7374"/>
                  </a:cubicBezTo>
                  <a:cubicBezTo>
                    <a:pt x="16" y="7378"/>
                    <a:pt x="16" y="7382"/>
                    <a:pt x="12" y="7382"/>
                  </a:cubicBezTo>
                  <a:cubicBezTo>
                    <a:pt x="35" y="7397"/>
                    <a:pt x="58" y="7412"/>
                    <a:pt x="89" y="7428"/>
                  </a:cubicBezTo>
                  <a:lnTo>
                    <a:pt x="77" y="7681"/>
                  </a:lnTo>
                  <a:lnTo>
                    <a:pt x="77" y="7689"/>
                  </a:lnTo>
                  <a:cubicBezTo>
                    <a:pt x="74" y="7689"/>
                    <a:pt x="72" y="7688"/>
                    <a:pt x="69" y="7688"/>
                  </a:cubicBezTo>
                  <a:cubicBezTo>
                    <a:pt x="44" y="7688"/>
                    <a:pt x="18" y="7703"/>
                    <a:pt x="0" y="7724"/>
                  </a:cubicBezTo>
                  <a:lnTo>
                    <a:pt x="0" y="8100"/>
                  </a:lnTo>
                  <a:cubicBezTo>
                    <a:pt x="15" y="8107"/>
                    <a:pt x="31" y="8109"/>
                    <a:pt x="48" y="8109"/>
                  </a:cubicBezTo>
                  <a:cubicBezTo>
                    <a:pt x="61" y="8109"/>
                    <a:pt x="75" y="8108"/>
                    <a:pt x="89" y="8104"/>
                  </a:cubicBezTo>
                  <a:lnTo>
                    <a:pt x="89" y="8127"/>
                  </a:lnTo>
                  <a:cubicBezTo>
                    <a:pt x="73" y="8158"/>
                    <a:pt x="73" y="8189"/>
                    <a:pt x="92" y="8215"/>
                  </a:cubicBezTo>
                  <a:cubicBezTo>
                    <a:pt x="66" y="8223"/>
                    <a:pt x="39" y="8235"/>
                    <a:pt x="16" y="8246"/>
                  </a:cubicBezTo>
                  <a:lnTo>
                    <a:pt x="16" y="8292"/>
                  </a:lnTo>
                  <a:cubicBezTo>
                    <a:pt x="39" y="8304"/>
                    <a:pt x="69" y="8319"/>
                    <a:pt x="89" y="8338"/>
                  </a:cubicBezTo>
                  <a:lnTo>
                    <a:pt x="112" y="8619"/>
                  </a:lnTo>
                  <a:cubicBezTo>
                    <a:pt x="192" y="8707"/>
                    <a:pt x="200" y="8819"/>
                    <a:pt x="204" y="8930"/>
                  </a:cubicBezTo>
                  <a:cubicBezTo>
                    <a:pt x="308" y="9042"/>
                    <a:pt x="304" y="9184"/>
                    <a:pt x="319" y="9322"/>
                  </a:cubicBezTo>
                  <a:cubicBezTo>
                    <a:pt x="415" y="9407"/>
                    <a:pt x="404" y="9522"/>
                    <a:pt x="415" y="9630"/>
                  </a:cubicBezTo>
                  <a:cubicBezTo>
                    <a:pt x="477" y="9683"/>
                    <a:pt x="511" y="9756"/>
                    <a:pt x="511" y="9837"/>
                  </a:cubicBezTo>
                  <a:cubicBezTo>
                    <a:pt x="604" y="9910"/>
                    <a:pt x="611" y="10022"/>
                    <a:pt x="634" y="10121"/>
                  </a:cubicBezTo>
                  <a:cubicBezTo>
                    <a:pt x="700" y="10179"/>
                    <a:pt x="723" y="10260"/>
                    <a:pt x="711" y="10340"/>
                  </a:cubicBezTo>
                  <a:cubicBezTo>
                    <a:pt x="727" y="10352"/>
                    <a:pt x="742" y="10356"/>
                    <a:pt x="757" y="10367"/>
                  </a:cubicBezTo>
                  <a:cubicBezTo>
                    <a:pt x="761" y="10425"/>
                    <a:pt x="769" y="10483"/>
                    <a:pt x="780" y="10540"/>
                  </a:cubicBezTo>
                  <a:lnTo>
                    <a:pt x="796" y="10579"/>
                  </a:lnTo>
                  <a:cubicBezTo>
                    <a:pt x="761" y="10629"/>
                    <a:pt x="765" y="10698"/>
                    <a:pt x="807" y="10744"/>
                  </a:cubicBezTo>
                  <a:cubicBezTo>
                    <a:pt x="842" y="10802"/>
                    <a:pt x="846" y="10867"/>
                    <a:pt x="823" y="10928"/>
                  </a:cubicBezTo>
                  <a:cubicBezTo>
                    <a:pt x="826" y="10951"/>
                    <a:pt x="846" y="10971"/>
                    <a:pt x="876" y="10971"/>
                  </a:cubicBezTo>
                  <a:cubicBezTo>
                    <a:pt x="876" y="11001"/>
                    <a:pt x="880" y="11024"/>
                    <a:pt x="884" y="11051"/>
                  </a:cubicBezTo>
                  <a:cubicBezTo>
                    <a:pt x="899" y="11071"/>
                    <a:pt x="911" y="11090"/>
                    <a:pt x="919" y="11109"/>
                  </a:cubicBezTo>
                  <a:cubicBezTo>
                    <a:pt x="919" y="11124"/>
                    <a:pt x="915" y="11140"/>
                    <a:pt x="915" y="11147"/>
                  </a:cubicBezTo>
                  <a:cubicBezTo>
                    <a:pt x="923" y="11155"/>
                    <a:pt x="938" y="11159"/>
                    <a:pt x="949" y="11163"/>
                  </a:cubicBezTo>
                  <a:cubicBezTo>
                    <a:pt x="957" y="11182"/>
                    <a:pt x="961" y="11205"/>
                    <a:pt x="969" y="11224"/>
                  </a:cubicBezTo>
                  <a:cubicBezTo>
                    <a:pt x="988" y="11332"/>
                    <a:pt x="930" y="11451"/>
                    <a:pt x="1026" y="11547"/>
                  </a:cubicBezTo>
                  <a:lnTo>
                    <a:pt x="1019" y="11543"/>
                  </a:lnTo>
                  <a:lnTo>
                    <a:pt x="1019" y="11543"/>
                  </a:lnTo>
                  <a:cubicBezTo>
                    <a:pt x="1134" y="11697"/>
                    <a:pt x="992" y="11908"/>
                    <a:pt x="1126" y="12058"/>
                  </a:cubicBezTo>
                  <a:lnTo>
                    <a:pt x="1145" y="12081"/>
                  </a:lnTo>
                  <a:lnTo>
                    <a:pt x="1126" y="12108"/>
                  </a:lnTo>
                  <a:cubicBezTo>
                    <a:pt x="1184" y="12220"/>
                    <a:pt x="1134" y="12354"/>
                    <a:pt x="1211" y="12462"/>
                  </a:cubicBezTo>
                  <a:cubicBezTo>
                    <a:pt x="1238" y="12473"/>
                    <a:pt x="1241" y="12508"/>
                    <a:pt x="1226" y="12531"/>
                  </a:cubicBezTo>
                  <a:lnTo>
                    <a:pt x="1222" y="12538"/>
                  </a:lnTo>
                  <a:cubicBezTo>
                    <a:pt x="1334" y="12734"/>
                    <a:pt x="1191" y="12969"/>
                    <a:pt x="1318" y="13165"/>
                  </a:cubicBezTo>
                  <a:lnTo>
                    <a:pt x="1341" y="13196"/>
                  </a:lnTo>
                  <a:lnTo>
                    <a:pt x="1326" y="13230"/>
                  </a:lnTo>
                  <a:cubicBezTo>
                    <a:pt x="1437" y="13468"/>
                    <a:pt x="1295" y="13737"/>
                    <a:pt x="1422" y="13972"/>
                  </a:cubicBezTo>
                  <a:cubicBezTo>
                    <a:pt x="1514" y="14049"/>
                    <a:pt x="1422" y="14198"/>
                    <a:pt x="1537" y="14271"/>
                  </a:cubicBezTo>
                  <a:cubicBezTo>
                    <a:pt x="1564" y="14310"/>
                    <a:pt x="1587" y="14348"/>
                    <a:pt x="1614" y="14383"/>
                  </a:cubicBezTo>
                  <a:lnTo>
                    <a:pt x="1645" y="14402"/>
                  </a:lnTo>
                  <a:lnTo>
                    <a:pt x="1641" y="14433"/>
                  </a:lnTo>
                  <a:cubicBezTo>
                    <a:pt x="1645" y="14502"/>
                    <a:pt x="1680" y="14564"/>
                    <a:pt x="1737" y="14606"/>
                  </a:cubicBezTo>
                  <a:cubicBezTo>
                    <a:pt x="1741" y="14637"/>
                    <a:pt x="1745" y="14663"/>
                    <a:pt x="1745" y="14694"/>
                  </a:cubicBezTo>
                  <a:lnTo>
                    <a:pt x="1745" y="14871"/>
                  </a:lnTo>
                  <a:cubicBezTo>
                    <a:pt x="1776" y="14875"/>
                    <a:pt x="1802" y="14875"/>
                    <a:pt x="1826" y="14875"/>
                  </a:cubicBezTo>
                  <a:lnTo>
                    <a:pt x="1841" y="14890"/>
                  </a:lnTo>
                  <a:cubicBezTo>
                    <a:pt x="1845" y="14913"/>
                    <a:pt x="1845" y="14944"/>
                    <a:pt x="1845" y="14971"/>
                  </a:cubicBezTo>
                  <a:cubicBezTo>
                    <a:pt x="1872" y="14971"/>
                    <a:pt x="1899" y="14971"/>
                    <a:pt x="1922" y="14982"/>
                  </a:cubicBezTo>
                  <a:lnTo>
                    <a:pt x="1937" y="15002"/>
                  </a:lnTo>
                  <a:cubicBezTo>
                    <a:pt x="1941" y="15025"/>
                    <a:pt x="1941" y="15055"/>
                    <a:pt x="1941" y="15078"/>
                  </a:cubicBezTo>
                  <a:cubicBezTo>
                    <a:pt x="1968" y="15078"/>
                    <a:pt x="1995" y="15078"/>
                    <a:pt x="2018" y="15082"/>
                  </a:cubicBezTo>
                  <a:lnTo>
                    <a:pt x="2045" y="15101"/>
                  </a:lnTo>
                  <a:cubicBezTo>
                    <a:pt x="2048" y="15125"/>
                    <a:pt x="2052" y="15151"/>
                    <a:pt x="2048" y="15178"/>
                  </a:cubicBezTo>
                  <a:cubicBezTo>
                    <a:pt x="2071" y="15178"/>
                    <a:pt x="2102" y="15182"/>
                    <a:pt x="2125" y="15194"/>
                  </a:cubicBezTo>
                  <a:lnTo>
                    <a:pt x="2133" y="15209"/>
                  </a:lnTo>
                  <a:lnTo>
                    <a:pt x="2133" y="15297"/>
                  </a:lnTo>
                  <a:lnTo>
                    <a:pt x="2179" y="15305"/>
                  </a:lnTo>
                  <a:lnTo>
                    <a:pt x="2221" y="15297"/>
                  </a:lnTo>
                  <a:lnTo>
                    <a:pt x="2241" y="15313"/>
                  </a:lnTo>
                  <a:cubicBezTo>
                    <a:pt x="2267" y="15344"/>
                    <a:pt x="2298" y="15370"/>
                    <a:pt x="2325" y="15405"/>
                  </a:cubicBezTo>
                  <a:lnTo>
                    <a:pt x="2337" y="15413"/>
                  </a:lnTo>
                  <a:lnTo>
                    <a:pt x="2340" y="15505"/>
                  </a:lnTo>
                  <a:lnTo>
                    <a:pt x="2429" y="15520"/>
                  </a:lnTo>
                  <a:cubicBezTo>
                    <a:pt x="2429" y="15547"/>
                    <a:pt x="2433" y="15578"/>
                    <a:pt x="2440" y="15605"/>
                  </a:cubicBezTo>
                  <a:cubicBezTo>
                    <a:pt x="2471" y="15605"/>
                    <a:pt x="2506" y="15613"/>
                    <a:pt x="2533" y="15616"/>
                  </a:cubicBezTo>
                  <a:cubicBezTo>
                    <a:pt x="2548" y="15643"/>
                    <a:pt x="2552" y="15674"/>
                    <a:pt x="2548" y="15701"/>
                  </a:cubicBezTo>
                  <a:cubicBezTo>
                    <a:pt x="2575" y="15709"/>
                    <a:pt x="2606" y="15716"/>
                    <a:pt x="2629" y="15732"/>
                  </a:cubicBezTo>
                  <a:lnTo>
                    <a:pt x="2759" y="16001"/>
                  </a:lnTo>
                  <a:cubicBezTo>
                    <a:pt x="2813" y="16001"/>
                    <a:pt x="2855" y="16035"/>
                    <a:pt x="2871" y="16085"/>
                  </a:cubicBezTo>
                  <a:cubicBezTo>
                    <a:pt x="2948" y="16101"/>
                    <a:pt x="3024" y="16120"/>
                    <a:pt x="3063" y="16197"/>
                  </a:cubicBezTo>
                  <a:cubicBezTo>
                    <a:pt x="3113" y="16212"/>
                    <a:pt x="3151" y="16254"/>
                    <a:pt x="3159" y="16304"/>
                  </a:cubicBezTo>
                  <a:lnTo>
                    <a:pt x="3547" y="16519"/>
                  </a:lnTo>
                  <a:lnTo>
                    <a:pt x="3716" y="16527"/>
                  </a:lnTo>
                  <a:cubicBezTo>
                    <a:pt x="3735" y="16585"/>
                    <a:pt x="3785" y="16619"/>
                    <a:pt x="3843" y="16623"/>
                  </a:cubicBezTo>
                  <a:cubicBezTo>
                    <a:pt x="3854" y="16650"/>
                    <a:pt x="3858" y="16677"/>
                    <a:pt x="3862" y="16708"/>
                  </a:cubicBezTo>
                  <a:cubicBezTo>
                    <a:pt x="3916" y="16708"/>
                    <a:pt x="3958" y="16738"/>
                    <a:pt x="3977" y="16788"/>
                  </a:cubicBezTo>
                  <a:cubicBezTo>
                    <a:pt x="3990" y="16787"/>
                    <a:pt x="4003" y="16786"/>
                    <a:pt x="4016" y="16786"/>
                  </a:cubicBezTo>
                  <a:cubicBezTo>
                    <a:pt x="4197" y="16786"/>
                    <a:pt x="4348" y="16924"/>
                    <a:pt x="4525" y="16924"/>
                  </a:cubicBezTo>
                  <a:cubicBezTo>
                    <a:pt x="4533" y="16924"/>
                    <a:pt x="4541" y="16924"/>
                    <a:pt x="4550" y="16923"/>
                  </a:cubicBezTo>
                  <a:cubicBezTo>
                    <a:pt x="4565" y="16946"/>
                    <a:pt x="4569" y="16969"/>
                    <a:pt x="4573" y="17000"/>
                  </a:cubicBezTo>
                  <a:lnTo>
                    <a:pt x="4965" y="17004"/>
                  </a:lnTo>
                  <a:lnTo>
                    <a:pt x="5376" y="17027"/>
                  </a:lnTo>
                  <a:cubicBezTo>
                    <a:pt x="5349" y="16808"/>
                    <a:pt x="4984" y="16900"/>
                    <a:pt x="5069" y="16623"/>
                  </a:cubicBezTo>
                  <a:cubicBezTo>
                    <a:pt x="5126" y="16535"/>
                    <a:pt x="5222" y="16481"/>
                    <a:pt x="5203" y="16331"/>
                  </a:cubicBezTo>
                  <a:cubicBezTo>
                    <a:pt x="5161" y="16024"/>
                    <a:pt x="5138" y="15712"/>
                    <a:pt x="5049" y="15409"/>
                  </a:cubicBezTo>
                  <a:lnTo>
                    <a:pt x="4957" y="15309"/>
                  </a:lnTo>
                  <a:cubicBezTo>
                    <a:pt x="4992" y="15278"/>
                    <a:pt x="4996" y="15247"/>
                    <a:pt x="4969" y="15201"/>
                  </a:cubicBezTo>
                  <a:cubicBezTo>
                    <a:pt x="4946" y="15198"/>
                    <a:pt x="4930" y="15174"/>
                    <a:pt x="4934" y="15151"/>
                  </a:cubicBezTo>
                  <a:cubicBezTo>
                    <a:pt x="4934" y="15144"/>
                    <a:pt x="4934" y="15144"/>
                    <a:pt x="4938" y="15140"/>
                  </a:cubicBezTo>
                  <a:cubicBezTo>
                    <a:pt x="4911" y="15132"/>
                    <a:pt x="4880" y="15117"/>
                    <a:pt x="4861" y="15094"/>
                  </a:cubicBezTo>
                  <a:cubicBezTo>
                    <a:pt x="4854" y="15059"/>
                    <a:pt x="4838" y="15028"/>
                    <a:pt x="4830" y="15002"/>
                  </a:cubicBezTo>
                  <a:cubicBezTo>
                    <a:pt x="4834" y="14971"/>
                    <a:pt x="4834" y="14948"/>
                    <a:pt x="4838" y="14921"/>
                  </a:cubicBezTo>
                  <a:cubicBezTo>
                    <a:pt x="4811" y="14913"/>
                    <a:pt x="4784" y="14905"/>
                    <a:pt x="4761" y="14890"/>
                  </a:cubicBezTo>
                  <a:cubicBezTo>
                    <a:pt x="4773" y="14856"/>
                    <a:pt x="4757" y="14817"/>
                    <a:pt x="4727" y="14798"/>
                  </a:cubicBezTo>
                  <a:lnTo>
                    <a:pt x="4742" y="14713"/>
                  </a:lnTo>
                  <a:cubicBezTo>
                    <a:pt x="4715" y="14702"/>
                    <a:pt x="4688" y="14694"/>
                    <a:pt x="4665" y="14679"/>
                  </a:cubicBezTo>
                  <a:cubicBezTo>
                    <a:pt x="4677" y="14652"/>
                    <a:pt x="4665" y="14617"/>
                    <a:pt x="4638" y="14598"/>
                  </a:cubicBezTo>
                  <a:cubicBezTo>
                    <a:pt x="4642" y="14564"/>
                    <a:pt x="4646" y="14537"/>
                    <a:pt x="4646" y="14506"/>
                  </a:cubicBezTo>
                  <a:cubicBezTo>
                    <a:pt x="4619" y="14502"/>
                    <a:pt x="4588" y="14487"/>
                    <a:pt x="4565" y="14471"/>
                  </a:cubicBezTo>
                  <a:cubicBezTo>
                    <a:pt x="4573" y="14441"/>
                    <a:pt x="4561" y="14410"/>
                    <a:pt x="4527" y="14394"/>
                  </a:cubicBezTo>
                  <a:cubicBezTo>
                    <a:pt x="4527" y="14368"/>
                    <a:pt x="4531" y="14344"/>
                    <a:pt x="4535" y="14314"/>
                  </a:cubicBezTo>
                  <a:cubicBezTo>
                    <a:pt x="4508" y="14310"/>
                    <a:pt x="4485" y="14306"/>
                    <a:pt x="4458" y="14298"/>
                  </a:cubicBezTo>
                  <a:lnTo>
                    <a:pt x="4454" y="14295"/>
                  </a:lnTo>
                  <a:lnTo>
                    <a:pt x="4454" y="14198"/>
                  </a:lnTo>
                  <a:cubicBezTo>
                    <a:pt x="4427" y="14191"/>
                    <a:pt x="4396" y="14183"/>
                    <a:pt x="4369" y="14172"/>
                  </a:cubicBezTo>
                  <a:cubicBezTo>
                    <a:pt x="4373" y="14137"/>
                    <a:pt x="4358" y="14106"/>
                    <a:pt x="4323" y="14095"/>
                  </a:cubicBezTo>
                  <a:cubicBezTo>
                    <a:pt x="4323" y="14064"/>
                    <a:pt x="4331" y="14041"/>
                    <a:pt x="4335" y="14010"/>
                  </a:cubicBezTo>
                  <a:cubicBezTo>
                    <a:pt x="4312" y="14006"/>
                    <a:pt x="4281" y="13999"/>
                    <a:pt x="4258" y="13987"/>
                  </a:cubicBezTo>
                  <a:lnTo>
                    <a:pt x="4235" y="13807"/>
                  </a:lnTo>
                  <a:cubicBezTo>
                    <a:pt x="4204" y="13799"/>
                    <a:pt x="4181" y="13787"/>
                    <a:pt x="4158" y="13772"/>
                  </a:cubicBezTo>
                  <a:cubicBezTo>
                    <a:pt x="4166" y="13737"/>
                    <a:pt x="4150" y="13703"/>
                    <a:pt x="4120" y="13684"/>
                  </a:cubicBezTo>
                  <a:lnTo>
                    <a:pt x="4127" y="13603"/>
                  </a:lnTo>
                  <a:cubicBezTo>
                    <a:pt x="4100" y="13599"/>
                    <a:pt x="4073" y="13595"/>
                    <a:pt x="4050" y="13584"/>
                  </a:cubicBezTo>
                  <a:lnTo>
                    <a:pt x="4050" y="13580"/>
                  </a:lnTo>
                  <a:lnTo>
                    <a:pt x="4024" y="13407"/>
                  </a:lnTo>
                  <a:cubicBezTo>
                    <a:pt x="3970" y="13392"/>
                    <a:pt x="3935" y="13349"/>
                    <a:pt x="3931" y="13295"/>
                  </a:cubicBezTo>
                  <a:cubicBezTo>
                    <a:pt x="3839" y="13261"/>
                    <a:pt x="3824" y="13180"/>
                    <a:pt x="3820" y="13099"/>
                  </a:cubicBezTo>
                  <a:cubicBezTo>
                    <a:pt x="3705" y="12973"/>
                    <a:pt x="3570" y="12857"/>
                    <a:pt x="3528" y="12684"/>
                  </a:cubicBezTo>
                  <a:cubicBezTo>
                    <a:pt x="3432" y="12608"/>
                    <a:pt x="3343" y="12523"/>
                    <a:pt x="3316" y="12392"/>
                  </a:cubicBezTo>
                  <a:cubicBezTo>
                    <a:pt x="3205" y="12319"/>
                    <a:pt x="3159" y="12204"/>
                    <a:pt x="3113" y="12089"/>
                  </a:cubicBezTo>
                  <a:cubicBezTo>
                    <a:pt x="3063" y="12077"/>
                    <a:pt x="3032" y="12024"/>
                    <a:pt x="3036" y="11970"/>
                  </a:cubicBezTo>
                  <a:cubicBezTo>
                    <a:pt x="2971" y="11927"/>
                    <a:pt x="2928" y="11854"/>
                    <a:pt x="2921" y="11778"/>
                  </a:cubicBezTo>
                  <a:cubicBezTo>
                    <a:pt x="2840" y="11735"/>
                    <a:pt x="2825" y="11658"/>
                    <a:pt x="2825" y="11570"/>
                  </a:cubicBezTo>
                  <a:cubicBezTo>
                    <a:pt x="2736" y="11489"/>
                    <a:pt x="2729" y="11378"/>
                    <a:pt x="2725" y="11270"/>
                  </a:cubicBezTo>
                  <a:lnTo>
                    <a:pt x="2698" y="11255"/>
                  </a:lnTo>
                  <a:cubicBezTo>
                    <a:pt x="2671" y="11140"/>
                    <a:pt x="2686" y="11021"/>
                    <a:pt x="2725" y="10909"/>
                  </a:cubicBezTo>
                  <a:cubicBezTo>
                    <a:pt x="2702" y="10855"/>
                    <a:pt x="2709" y="10798"/>
                    <a:pt x="2748" y="10755"/>
                  </a:cubicBezTo>
                  <a:cubicBezTo>
                    <a:pt x="2794" y="10694"/>
                    <a:pt x="2794" y="10609"/>
                    <a:pt x="2821" y="10540"/>
                  </a:cubicBezTo>
                  <a:cubicBezTo>
                    <a:pt x="2940" y="10471"/>
                    <a:pt x="2855" y="10329"/>
                    <a:pt x="2928" y="10237"/>
                  </a:cubicBezTo>
                  <a:cubicBezTo>
                    <a:pt x="3005" y="10194"/>
                    <a:pt x="2986" y="10098"/>
                    <a:pt x="3036" y="10045"/>
                  </a:cubicBezTo>
                  <a:cubicBezTo>
                    <a:pt x="3074" y="10010"/>
                    <a:pt x="3120" y="9983"/>
                    <a:pt x="3113" y="9925"/>
                  </a:cubicBezTo>
                  <a:cubicBezTo>
                    <a:pt x="3209" y="9899"/>
                    <a:pt x="3182" y="9795"/>
                    <a:pt x="3240" y="9745"/>
                  </a:cubicBezTo>
                  <a:cubicBezTo>
                    <a:pt x="3278" y="9714"/>
                    <a:pt x="3320" y="9683"/>
                    <a:pt x="3320" y="9626"/>
                  </a:cubicBezTo>
                  <a:cubicBezTo>
                    <a:pt x="3409" y="9599"/>
                    <a:pt x="3389" y="9495"/>
                    <a:pt x="3439" y="9445"/>
                  </a:cubicBezTo>
                  <a:cubicBezTo>
                    <a:pt x="3478" y="9426"/>
                    <a:pt x="3512" y="9387"/>
                    <a:pt x="3524" y="9341"/>
                  </a:cubicBezTo>
                  <a:lnTo>
                    <a:pt x="3532" y="9349"/>
                  </a:lnTo>
                  <a:lnTo>
                    <a:pt x="3528" y="9338"/>
                  </a:lnTo>
                  <a:cubicBezTo>
                    <a:pt x="3528" y="9334"/>
                    <a:pt x="3532" y="9334"/>
                    <a:pt x="3532" y="9330"/>
                  </a:cubicBezTo>
                  <a:cubicBezTo>
                    <a:pt x="3582" y="9322"/>
                    <a:pt x="3620" y="9284"/>
                    <a:pt x="3628" y="9238"/>
                  </a:cubicBezTo>
                  <a:lnTo>
                    <a:pt x="3628" y="9226"/>
                  </a:lnTo>
                  <a:cubicBezTo>
                    <a:pt x="3701" y="9168"/>
                    <a:pt x="3774" y="9107"/>
                    <a:pt x="3831" y="9034"/>
                  </a:cubicBezTo>
                  <a:cubicBezTo>
                    <a:pt x="3881" y="9026"/>
                    <a:pt x="3920" y="8976"/>
                    <a:pt x="3927" y="8926"/>
                  </a:cubicBezTo>
                  <a:cubicBezTo>
                    <a:pt x="4008" y="8876"/>
                    <a:pt x="4073" y="8803"/>
                    <a:pt x="4123" y="8719"/>
                  </a:cubicBezTo>
                  <a:cubicBezTo>
                    <a:pt x="4126" y="8719"/>
                    <a:pt x="4128" y="8719"/>
                    <a:pt x="4131" y="8719"/>
                  </a:cubicBezTo>
                  <a:cubicBezTo>
                    <a:pt x="4181" y="8719"/>
                    <a:pt x="4224" y="8682"/>
                    <a:pt x="4227" y="8630"/>
                  </a:cubicBezTo>
                  <a:lnTo>
                    <a:pt x="4227" y="8627"/>
                  </a:lnTo>
                  <a:lnTo>
                    <a:pt x="4243" y="8638"/>
                  </a:lnTo>
                  <a:lnTo>
                    <a:pt x="4227" y="8623"/>
                  </a:lnTo>
                  <a:cubicBezTo>
                    <a:pt x="4281" y="8619"/>
                    <a:pt x="4323" y="8584"/>
                    <a:pt x="4335" y="8531"/>
                  </a:cubicBezTo>
                  <a:cubicBezTo>
                    <a:pt x="4385" y="8515"/>
                    <a:pt x="4419" y="8484"/>
                    <a:pt x="4446" y="8438"/>
                  </a:cubicBezTo>
                  <a:cubicBezTo>
                    <a:pt x="4488" y="8415"/>
                    <a:pt x="4523" y="8377"/>
                    <a:pt x="4546" y="8338"/>
                  </a:cubicBezTo>
                  <a:cubicBezTo>
                    <a:pt x="4588" y="8315"/>
                    <a:pt x="4623" y="8281"/>
                    <a:pt x="4646" y="8239"/>
                  </a:cubicBezTo>
                  <a:cubicBezTo>
                    <a:pt x="4681" y="8208"/>
                    <a:pt x="4715" y="8181"/>
                    <a:pt x="4750" y="8146"/>
                  </a:cubicBezTo>
                  <a:lnTo>
                    <a:pt x="4757" y="8139"/>
                  </a:lnTo>
                  <a:cubicBezTo>
                    <a:pt x="4857" y="8073"/>
                    <a:pt x="4969" y="8027"/>
                    <a:pt x="5038" y="7920"/>
                  </a:cubicBezTo>
                  <a:cubicBezTo>
                    <a:pt x="5084" y="7912"/>
                    <a:pt x="5126" y="7877"/>
                    <a:pt x="5146" y="7835"/>
                  </a:cubicBezTo>
                  <a:cubicBezTo>
                    <a:pt x="5184" y="7812"/>
                    <a:pt x="5219" y="7777"/>
                    <a:pt x="5249" y="7743"/>
                  </a:cubicBezTo>
                  <a:lnTo>
                    <a:pt x="5257" y="7739"/>
                  </a:lnTo>
                  <a:cubicBezTo>
                    <a:pt x="5395" y="7647"/>
                    <a:pt x="5526" y="7543"/>
                    <a:pt x="5653" y="7432"/>
                  </a:cubicBezTo>
                  <a:cubicBezTo>
                    <a:pt x="5691" y="7409"/>
                    <a:pt x="5722" y="7378"/>
                    <a:pt x="5757" y="7343"/>
                  </a:cubicBezTo>
                  <a:lnTo>
                    <a:pt x="5768" y="7336"/>
                  </a:lnTo>
                  <a:cubicBezTo>
                    <a:pt x="5795" y="7305"/>
                    <a:pt x="5826" y="7278"/>
                    <a:pt x="5856" y="7247"/>
                  </a:cubicBezTo>
                  <a:lnTo>
                    <a:pt x="5872" y="7236"/>
                  </a:lnTo>
                  <a:cubicBezTo>
                    <a:pt x="5914" y="7170"/>
                    <a:pt x="6018" y="7201"/>
                    <a:pt x="6049" y="7124"/>
                  </a:cubicBezTo>
                  <a:cubicBezTo>
                    <a:pt x="6099" y="7109"/>
                    <a:pt x="6137" y="7070"/>
                    <a:pt x="6160" y="7028"/>
                  </a:cubicBezTo>
                  <a:cubicBezTo>
                    <a:pt x="6198" y="6997"/>
                    <a:pt x="6233" y="6970"/>
                    <a:pt x="6260" y="6932"/>
                  </a:cubicBezTo>
                  <a:lnTo>
                    <a:pt x="6268" y="6928"/>
                  </a:lnTo>
                  <a:cubicBezTo>
                    <a:pt x="6298" y="6897"/>
                    <a:pt x="6333" y="6871"/>
                    <a:pt x="6364" y="6840"/>
                  </a:cubicBezTo>
                  <a:lnTo>
                    <a:pt x="6375" y="6832"/>
                  </a:lnTo>
                  <a:cubicBezTo>
                    <a:pt x="6425" y="6786"/>
                    <a:pt x="6487" y="6763"/>
                    <a:pt x="6529" y="6721"/>
                  </a:cubicBezTo>
                  <a:cubicBezTo>
                    <a:pt x="6537" y="6717"/>
                    <a:pt x="6537" y="6709"/>
                    <a:pt x="6540" y="6709"/>
                  </a:cubicBezTo>
                  <a:lnTo>
                    <a:pt x="6548" y="6709"/>
                  </a:lnTo>
                  <a:lnTo>
                    <a:pt x="6548" y="6698"/>
                  </a:lnTo>
                  <a:cubicBezTo>
                    <a:pt x="6563" y="6682"/>
                    <a:pt x="6575" y="6663"/>
                    <a:pt x="6587" y="6644"/>
                  </a:cubicBezTo>
                  <a:cubicBezTo>
                    <a:pt x="6598" y="6659"/>
                    <a:pt x="6610" y="6666"/>
                    <a:pt x="6621" y="6666"/>
                  </a:cubicBezTo>
                  <a:cubicBezTo>
                    <a:pt x="6636" y="6666"/>
                    <a:pt x="6650" y="6654"/>
                    <a:pt x="6663" y="6632"/>
                  </a:cubicBezTo>
                  <a:lnTo>
                    <a:pt x="6675" y="6628"/>
                  </a:lnTo>
                  <a:cubicBezTo>
                    <a:pt x="6771" y="6563"/>
                    <a:pt x="6875" y="6513"/>
                    <a:pt x="6967" y="6433"/>
                  </a:cubicBezTo>
                  <a:lnTo>
                    <a:pt x="6979" y="6429"/>
                  </a:lnTo>
                  <a:cubicBezTo>
                    <a:pt x="7025" y="6371"/>
                    <a:pt x="7125" y="6398"/>
                    <a:pt x="7159" y="6317"/>
                  </a:cubicBezTo>
                  <a:lnTo>
                    <a:pt x="7163" y="6317"/>
                  </a:lnTo>
                  <a:cubicBezTo>
                    <a:pt x="7363" y="6164"/>
                    <a:pt x="7639" y="6179"/>
                    <a:pt x="7812" y="5987"/>
                  </a:cubicBezTo>
                  <a:cubicBezTo>
                    <a:pt x="7809" y="5971"/>
                    <a:pt x="7809" y="5956"/>
                    <a:pt x="7805" y="5948"/>
                  </a:cubicBezTo>
                  <a:cubicBezTo>
                    <a:pt x="7851" y="5948"/>
                    <a:pt x="7893" y="5914"/>
                    <a:pt x="7901" y="5864"/>
                  </a:cubicBezTo>
                  <a:lnTo>
                    <a:pt x="7901" y="5860"/>
                  </a:lnTo>
                  <a:cubicBezTo>
                    <a:pt x="7904" y="5860"/>
                    <a:pt x="7908" y="5861"/>
                    <a:pt x="7912" y="5861"/>
                  </a:cubicBezTo>
                  <a:cubicBezTo>
                    <a:pt x="7940" y="5861"/>
                    <a:pt x="7968" y="5848"/>
                    <a:pt x="7981" y="5818"/>
                  </a:cubicBezTo>
                  <a:lnTo>
                    <a:pt x="7997" y="5629"/>
                  </a:lnTo>
                  <a:cubicBezTo>
                    <a:pt x="8043" y="5530"/>
                    <a:pt x="8062" y="5430"/>
                    <a:pt x="7985" y="5337"/>
                  </a:cubicBezTo>
                  <a:cubicBezTo>
                    <a:pt x="8043" y="5314"/>
                    <a:pt x="8058" y="5245"/>
                    <a:pt x="8077" y="5184"/>
                  </a:cubicBezTo>
                  <a:lnTo>
                    <a:pt x="8062" y="5149"/>
                  </a:lnTo>
                  <a:lnTo>
                    <a:pt x="8085" y="5126"/>
                  </a:lnTo>
                  <a:cubicBezTo>
                    <a:pt x="8170" y="4961"/>
                    <a:pt x="8212" y="4784"/>
                    <a:pt x="8277" y="4611"/>
                  </a:cubicBezTo>
                  <a:cubicBezTo>
                    <a:pt x="8385" y="4527"/>
                    <a:pt x="8312" y="4381"/>
                    <a:pt x="8381" y="4281"/>
                  </a:cubicBezTo>
                  <a:lnTo>
                    <a:pt x="8362" y="4246"/>
                  </a:lnTo>
                  <a:lnTo>
                    <a:pt x="8381" y="4219"/>
                  </a:lnTo>
                  <a:cubicBezTo>
                    <a:pt x="8577" y="3186"/>
                    <a:pt x="8746" y="2144"/>
                    <a:pt x="9173" y="1168"/>
                  </a:cubicBezTo>
                  <a:cubicBezTo>
                    <a:pt x="9311" y="907"/>
                    <a:pt x="9307" y="611"/>
                    <a:pt x="9419" y="338"/>
                  </a:cubicBezTo>
                  <a:cubicBezTo>
                    <a:pt x="9477" y="118"/>
                    <a:pt x="9404" y="1"/>
                    <a:pt x="9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21"/>
            <p:cNvSpPr/>
            <p:nvPr/>
          </p:nvSpPr>
          <p:spPr>
            <a:xfrm>
              <a:off x="1044276" y="2521968"/>
              <a:ext cx="4436" cy="5397"/>
            </a:xfrm>
            <a:custGeom>
              <a:avLst/>
              <a:gdLst/>
              <a:ahLst/>
              <a:cxnLst/>
              <a:rect l="l" t="t" r="r" b="b"/>
              <a:pathLst>
                <a:path w="143" h="174" extrusionOk="0">
                  <a:moveTo>
                    <a:pt x="1" y="0"/>
                  </a:moveTo>
                  <a:lnTo>
                    <a:pt x="27" y="173"/>
                  </a:lnTo>
                  <a:lnTo>
                    <a:pt x="62" y="173"/>
                  </a:lnTo>
                  <a:cubicBezTo>
                    <a:pt x="85" y="96"/>
                    <a:pt x="14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21"/>
            <p:cNvSpPr/>
            <p:nvPr/>
          </p:nvSpPr>
          <p:spPr>
            <a:xfrm>
              <a:off x="970138" y="2356042"/>
              <a:ext cx="38186" cy="52455"/>
            </a:xfrm>
            <a:custGeom>
              <a:avLst/>
              <a:gdLst/>
              <a:ahLst/>
              <a:cxnLst/>
              <a:rect l="l" t="t" r="r" b="b"/>
              <a:pathLst>
                <a:path w="1231" h="1691" extrusionOk="0">
                  <a:moveTo>
                    <a:pt x="1165" y="0"/>
                  </a:moveTo>
                  <a:cubicBezTo>
                    <a:pt x="788" y="35"/>
                    <a:pt x="658" y="350"/>
                    <a:pt x="465" y="596"/>
                  </a:cubicBezTo>
                  <a:cubicBezTo>
                    <a:pt x="448" y="594"/>
                    <a:pt x="433" y="594"/>
                    <a:pt x="418" y="594"/>
                  </a:cubicBezTo>
                  <a:cubicBezTo>
                    <a:pt x="211" y="594"/>
                    <a:pt x="230" y="742"/>
                    <a:pt x="266" y="903"/>
                  </a:cubicBezTo>
                  <a:cubicBezTo>
                    <a:pt x="189" y="1084"/>
                    <a:pt x="112" y="1268"/>
                    <a:pt x="35" y="1445"/>
                  </a:cubicBezTo>
                  <a:cubicBezTo>
                    <a:pt x="0" y="1534"/>
                    <a:pt x="12" y="1618"/>
                    <a:pt x="93" y="1668"/>
                  </a:cubicBezTo>
                  <a:cubicBezTo>
                    <a:pt x="122" y="1684"/>
                    <a:pt x="149" y="1691"/>
                    <a:pt x="173" y="1691"/>
                  </a:cubicBezTo>
                  <a:cubicBezTo>
                    <a:pt x="244" y="1691"/>
                    <a:pt x="293" y="1632"/>
                    <a:pt x="327" y="1561"/>
                  </a:cubicBezTo>
                  <a:cubicBezTo>
                    <a:pt x="423" y="1353"/>
                    <a:pt x="515" y="1142"/>
                    <a:pt x="465" y="903"/>
                  </a:cubicBezTo>
                  <a:cubicBezTo>
                    <a:pt x="477" y="880"/>
                    <a:pt x="481" y="850"/>
                    <a:pt x="481" y="827"/>
                  </a:cubicBezTo>
                  <a:cubicBezTo>
                    <a:pt x="673" y="815"/>
                    <a:pt x="823" y="754"/>
                    <a:pt x="903" y="558"/>
                  </a:cubicBezTo>
                  <a:cubicBezTo>
                    <a:pt x="953" y="438"/>
                    <a:pt x="1030" y="331"/>
                    <a:pt x="1169" y="289"/>
                  </a:cubicBezTo>
                  <a:cubicBezTo>
                    <a:pt x="1195" y="289"/>
                    <a:pt x="1222" y="266"/>
                    <a:pt x="1222" y="235"/>
                  </a:cubicBezTo>
                  <a:cubicBezTo>
                    <a:pt x="1222" y="231"/>
                    <a:pt x="1222" y="219"/>
                    <a:pt x="1215" y="216"/>
                  </a:cubicBezTo>
                  <a:cubicBezTo>
                    <a:pt x="1211" y="200"/>
                    <a:pt x="1211" y="189"/>
                    <a:pt x="1207" y="173"/>
                  </a:cubicBezTo>
                  <a:cubicBezTo>
                    <a:pt x="1230" y="154"/>
                    <a:pt x="1226" y="135"/>
                    <a:pt x="1203" y="116"/>
                  </a:cubicBezTo>
                  <a:lnTo>
                    <a:pt x="1203" y="81"/>
                  </a:lnTo>
                  <a:cubicBezTo>
                    <a:pt x="1211" y="47"/>
                    <a:pt x="1192" y="16"/>
                    <a:pt x="1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21"/>
            <p:cNvSpPr/>
            <p:nvPr/>
          </p:nvSpPr>
          <p:spPr>
            <a:xfrm>
              <a:off x="976218" y="2349497"/>
              <a:ext cx="99326" cy="93711"/>
            </a:xfrm>
            <a:custGeom>
              <a:avLst/>
              <a:gdLst/>
              <a:ahLst/>
              <a:cxnLst/>
              <a:rect l="l" t="t" r="r" b="b"/>
              <a:pathLst>
                <a:path w="3202" h="3021" extrusionOk="0">
                  <a:moveTo>
                    <a:pt x="3197" y="0"/>
                  </a:moveTo>
                  <a:cubicBezTo>
                    <a:pt x="3194" y="0"/>
                    <a:pt x="3194" y="4"/>
                    <a:pt x="3194" y="4"/>
                  </a:cubicBezTo>
                  <a:lnTo>
                    <a:pt x="3201" y="4"/>
                  </a:lnTo>
                  <a:lnTo>
                    <a:pt x="3197" y="0"/>
                  </a:lnTo>
                  <a:close/>
                  <a:moveTo>
                    <a:pt x="3194" y="4"/>
                  </a:moveTo>
                  <a:lnTo>
                    <a:pt x="3194" y="4"/>
                  </a:lnTo>
                  <a:cubicBezTo>
                    <a:pt x="2917" y="73"/>
                    <a:pt x="2660" y="158"/>
                    <a:pt x="2571" y="469"/>
                  </a:cubicBezTo>
                  <a:cubicBezTo>
                    <a:pt x="2391" y="503"/>
                    <a:pt x="2198" y="526"/>
                    <a:pt x="2083" y="699"/>
                  </a:cubicBezTo>
                  <a:lnTo>
                    <a:pt x="1976" y="795"/>
                  </a:lnTo>
                  <a:lnTo>
                    <a:pt x="1680" y="1099"/>
                  </a:lnTo>
                  <a:lnTo>
                    <a:pt x="1491" y="1230"/>
                  </a:lnTo>
                  <a:cubicBezTo>
                    <a:pt x="1322" y="1322"/>
                    <a:pt x="1184" y="1449"/>
                    <a:pt x="1084" y="1614"/>
                  </a:cubicBezTo>
                  <a:cubicBezTo>
                    <a:pt x="992" y="1656"/>
                    <a:pt x="919" y="1725"/>
                    <a:pt x="865" y="1806"/>
                  </a:cubicBezTo>
                  <a:lnTo>
                    <a:pt x="477" y="2213"/>
                  </a:lnTo>
                  <a:lnTo>
                    <a:pt x="469" y="2225"/>
                  </a:lnTo>
                  <a:cubicBezTo>
                    <a:pt x="335" y="2290"/>
                    <a:pt x="250" y="2406"/>
                    <a:pt x="185" y="2536"/>
                  </a:cubicBezTo>
                  <a:cubicBezTo>
                    <a:pt x="166" y="2555"/>
                    <a:pt x="154" y="2578"/>
                    <a:pt x="150" y="2602"/>
                  </a:cubicBezTo>
                  <a:cubicBezTo>
                    <a:pt x="123" y="2602"/>
                    <a:pt x="96" y="2617"/>
                    <a:pt x="77" y="2636"/>
                  </a:cubicBezTo>
                  <a:cubicBezTo>
                    <a:pt x="77" y="2771"/>
                    <a:pt x="0" y="2920"/>
                    <a:pt x="162" y="3020"/>
                  </a:cubicBezTo>
                  <a:lnTo>
                    <a:pt x="296" y="2736"/>
                  </a:lnTo>
                  <a:cubicBezTo>
                    <a:pt x="511" y="2659"/>
                    <a:pt x="646" y="2486"/>
                    <a:pt x="777" y="2309"/>
                  </a:cubicBezTo>
                  <a:cubicBezTo>
                    <a:pt x="783" y="2311"/>
                    <a:pt x="790" y="2312"/>
                    <a:pt x="796" y="2312"/>
                  </a:cubicBezTo>
                  <a:cubicBezTo>
                    <a:pt x="839" y="2312"/>
                    <a:pt x="879" y="2280"/>
                    <a:pt x="892" y="2236"/>
                  </a:cubicBezTo>
                  <a:lnTo>
                    <a:pt x="892" y="2233"/>
                  </a:lnTo>
                  <a:cubicBezTo>
                    <a:pt x="973" y="2190"/>
                    <a:pt x="988" y="2113"/>
                    <a:pt x="999" y="2033"/>
                  </a:cubicBezTo>
                  <a:lnTo>
                    <a:pt x="1092" y="1937"/>
                  </a:lnTo>
                  <a:cubicBezTo>
                    <a:pt x="1338" y="1864"/>
                    <a:pt x="1480" y="1652"/>
                    <a:pt x="1664" y="1499"/>
                  </a:cubicBezTo>
                  <a:lnTo>
                    <a:pt x="1795" y="1314"/>
                  </a:lnTo>
                  <a:cubicBezTo>
                    <a:pt x="1999" y="1210"/>
                    <a:pt x="2218" y="1118"/>
                    <a:pt x="2210" y="834"/>
                  </a:cubicBezTo>
                  <a:cubicBezTo>
                    <a:pt x="2383" y="788"/>
                    <a:pt x="2548" y="711"/>
                    <a:pt x="2690" y="600"/>
                  </a:cubicBezTo>
                  <a:cubicBezTo>
                    <a:pt x="2817" y="373"/>
                    <a:pt x="3155" y="311"/>
                    <a:pt x="319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21"/>
            <p:cNvSpPr/>
            <p:nvPr/>
          </p:nvSpPr>
          <p:spPr>
            <a:xfrm>
              <a:off x="1111620" y="2224021"/>
              <a:ext cx="36511" cy="92688"/>
            </a:xfrm>
            <a:custGeom>
              <a:avLst/>
              <a:gdLst/>
              <a:ahLst/>
              <a:cxnLst/>
              <a:rect l="l" t="t" r="r" b="b"/>
              <a:pathLst>
                <a:path w="1177" h="2988" extrusionOk="0">
                  <a:moveTo>
                    <a:pt x="956" y="1"/>
                  </a:moveTo>
                  <a:cubicBezTo>
                    <a:pt x="791" y="1"/>
                    <a:pt x="718" y="119"/>
                    <a:pt x="735" y="306"/>
                  </a:cubicBezTo>
                  <a:cubicBezTo>
                    <a:pt x="589" y="502"/>
                    <a:pt x="627" y="702"/>
                    <a:pt x="731" y="898"/>
                  </a:cubicBezTo>
                  <a:cubicBezTo>
                    <a:pt x="331" y="1021"/>
                    <a:pt x="466" y="1355"/>
                    <a:pt x="450" y="1628"/>
                  </a:cubicBezTo>
                  <a:lnTo>
                    <a:pt x="450" y="1632"/>
                  </a:lnTo>
                  <a:lnTo>
                    <a:pt x="335" y="1716"/>
                  </a:lnTo>
                  <a:cubicBezTo>
                    <a:pt x="289" y="1736"/>
                    <a:pt x="258" y="1786"/>
                    <a:pt x="273" y="1839"/>
                  </a:cubicBezTo>
                  <a:cubicBezTo>
                    <a:pt x="258" y="1866"/>
                    <a:pt x="258" y="1901"/>
                    <a:pt x="270" y="1932"/>
                  </a:cubicBezTo>
                  <a:cubicBezTo>
                    <a:pt x="254" y="2143"/>
                    <a:pt x="181" y="2343"/>
                    <a:pt x="104" y="2543"/>
                  </a:cubicBezTo>
                  <a:cubicBezTo>
                    <a:pt x="51" y="2681"/>
                    <a:pt x="1" y="2823"/>
                    <a:pt x="143" y="2946"/>
                  </a:cubicBezTo>
                  <a:cubicBezTo>
                    <a:pt x="161" y="2973"/>
                    <a:pt x="181" y="2988"/>
                    <a:pt x="202" y="2988"/>
                  </a:cubicBezTo>
                  <a:cubicBezTo>
                    <a:pt x="220" y="2988"/>
                    <a:pt x="239" y="2977"/>
                    <a:pt x="258" y="2954"/>
                  </a:cubicBezTo>
                  <a:cubicBezTo>
                    <a:pt x="377" y="2812"/>
                    <a:pt x="393" y="2623"/>
                    <a:pt x="462" y="2454"/>
                  </a:cubicBezTo>
                  <a:lnTo>
                    <a:pt x="466" y="2450"/>
                  </a:lnTo>
                  <a:cubicBezTo>
                    <a:pt x="585" y="2370"/>
                    <a:pt x="539" y="2243"/>
                    <a:pt x="546" y="2131"/>
                  </a:cubicBezTo>
                  <a:lnTo>
                    <a:pt x="539" y="1935"/>
                  </a:lnTo>
                  <a:cubicBezTo>
                    <a:pt x="854" y="1670"/>
                    <a:pt x="838" y="1275"/>
                    <a:pt x="954" y="929"/>
                  </a:cubicBezTo>
                  <a:lnTo>
                    <a:pt x="961" y="821"/>
                  </a:lnTo>
                  <a:cubicBezTo>
                    <a:pt x="1065" y="667"/>
                    <a:pt x="1069" y="494"/>
                    <a:pt x="1057" y="322"/>
                  </a:cubicBezTo>
                  <a:lnTo>
                    <a:pt x="1057" y="222"/>
                  </a:lnTo>
                  <a:lnTo>
                    <a:pt x="1050" y="225"/>
                  </a:lnTo>
                  <a:cubicBezTo>
                    <a:pt x="1127" y="133"/>
                    <a:pt x="1176" y="30"/>
                    <a:pt x="1023" y="6"/>
                  </a:cubicBezTo>
                  <a:cubicBezTo>
                    <a:pt x="999" y="3"/>
                    <a:pt x="977" y="1"/>
                    <a:pt x="9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21"/>
            <p:cNvSpPr/>
            <p:nvPr/>
          </p:nvSpPr>
          <p:spPr>
            <a:xfrm>
              <a:off x="924973" y="2403937"/>
              <a:ext cx="28973" cy="58566"/>
            </a:xfrm>
            <a:custGeom>
              <a:avLst/>
              <a:gdLst/>
              <a:ahLst/>
              <a:cxnLst/>
              <a:rect l="l" t="t" r="r" b="b"/>
              <a:pathLst>
                <a:path w="934" h="1888" extrusionOk="0">
                  <a:moveTo>
                    <a:pt x="407" y="1181"/>
                  </a:moveTo>
                  <a:lnTo>
                    <a:pt x="377" y="1212"/>
                  </a:lnTo>
                  <a:cubicBezTo>
                    <a:pt x="380" y="1200"/>
                    <a:pt x="392" y="1189"/>
                    <a:pt x="407" y="1181"/>
                  </a:cubicBezTo>
                  <a:close/>
                  <a:moveTo>
                    <a:pt x="416" y="0"/>
                  </a:moveTo>
                  <a:cubicBezTo>
                    <a:pt x="242" y="0"/>
                    <a:pt x="191" y="179"/>
                    <a:pt x="173" y="305"/>
                  </a:cubicBezTo>
                  <a:cubicBezTo>
                    <a:pt x="131" y="558"/>
                    <a:pt x="138" y="823"/>
                    <a:pt x="123" y="1089"/>
                  </a:cubicBezTo>
                  <a:lnTo>
                    <a:pt x="211" y="1396"/>
                  </a:lnTo>
                  <a:cubicBezTo>
                    <a:pt x="208" y="1423"/>
                    <a:pt x="200" y="1457"/>
                    <a:pt x="192" y="1488"/>
                  </a:cubicBezTo>
                  <a:cubicBezTo>
                    <a:pt x="0" y="1611"/>
                    <a:pt x="108" y="1730"/>
                    <a:pt x="204" y="1846"/>
                  </a:cubicBezTo>
                  <a:cubicBezTo>
                    <a:pt x="231" y="1873"/>
                    <a:pt x="265" y="1888"/>
                    <a:pt x="302" y="1888"/>
                  </a:cubicBezTo>
                  <a:cubicBezTo>
                    <a:pt x="312" y="1888"/>
                    <a:pt x="323" y="1887"/>
                    <a:pt x="334" y="1884"/>
                  </a:cubicBezTo>
                  <a:cubicBezTo>
                    <a:pt x="484" y="1803"/>
                    <a:pt x="373" y="1673"/>
                    <a:pt x="396" y="1573"/>
                  </a:cubicBezTo>
                  <a:cubicBezTo>
                    <a:pt x="400" y="1538"/>
                    <a:pt x="400" y="1511"/>
                    <a:pt x="396" y="1477"/>
                  </a:cubicBezTo>
                  <a:lnTo>
                    <a:pt x="407" y="1181"/>
                  </a:lnTo>
                  <a:lnTo>
                    <a:pt x="419" y="1189"/>
                  </a:lnTo>
                  <a:cubicBezTo>
                    <a:pt x="430" y="1189"/>
                    <a:pt x="434" y="1173"/>
                    <a:pt x="438" y="1146"/>
                  </a:cubicBezTo>
                  <a:cubicBezTo>
                    <a:pt x="523" y="958"/>
                    <a:pt x="573" y="770"/>
                    <a:pt x="400" y="593"/>
                  </a:cubicBezTo>
                  <a:cubicBezTo>
                    <a:pt x="373" y="574"/>
                    <a:pt x="342" y="566"/>
                    <a:pt x="311" y="558"/>
                  </a:cubicBezTo>
                  <a:cubicBezTo>
                    <a:pt x="374" y="467"/>
                    <a:pt x="446" y="438"/>
                    <a:pt x="524" y="438"/>
                  </a:cubicBezTo>
                  <a:cubicBezTo>
                    <a:pt x="651" y="438"/>
                    <a:pt x="793" y="515"/>
                    <a:pt x="934" y="520"/>
                  </a:cubicBezTo>
                  <a:cubicBezTo>
                    <a:pt x="888" y="393"/>
                    <a:pt x="857" y="316"/>
                    <a:pt x="834" y="239"/>
                  </a:cubicBezTo>
                  <a:cubicBezTo>
                    <a:pt x="776" y="36"/>
                    <a:pt x="603" y="13"/>
                    <a:pt x="438" y="1"/>
                  </a:cubicBezTo>
                  <a:cubicBezTo>
                    <a:pt x="431" y="1"/>
                    <a:pt x="423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21"/>
            <p:cNvSpPr/>
            <p:nvPr/>
          </p:nvSpPr>
          <p:spPr>
            <a:xfrm>
              <a:off x="1125455" y="2274274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0" y="0"/>
                    <a:pt x="0" y="4"/>
                    <a:pt x="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21"/>
            <p:cNvSpPr/>
            <p:nvPr/>
          </p:nvSpPr>
          <p:spPr>
            <a:xfrm>
              <a:off x="937133" y="2464612"/>
              <a:ext cx="22676" cy="20690"/>
            </a:xfrm>
            <a:custGeom>
              <a:avLst/>
              <a:gdLst/>
              <a:ahLst/>
              <a:cxnLst/>
              <a:rect l="l" t="t" r="r" b="b"/>
              <a:pathLst>
                <a:path w="731" h="667" extrusionOk="0">
                  <a:moveTo>
                    <a:pt x="682" y="0"/>
                  </a:moveTo>
                  <a:cubicBezTo>
                    <a:pt x="679" y="0"/>
                    <a:pt x="676" y="0"/>
                    <a:pt x="672" y="1"/>
                  </a:cubicBezTo>
                  <a:cubicBezTo>
                    <a:pt x="661" y="5"/>
                    <a:pt x="657" y="13"/>
                    <a:pt x="646" y="16"/>
                  </a:cubicBezTo>
                  <a:lnTo>
                    <a:pt x="503" y="155"/>
                  </a:lnTo>
                  <a:lnTo>
                    <a:pt x="446" y="185"/>
                  </a:lnTo>
                  <a:cubicBezTo>
                    <a:pt x="450" y="166"/>
                    <a:pt x="442" y="147"/>
                    <a:pt x="427" y="136"/>
                  </a:cubicBezTo>
                  <a:lnTo>
                    <a:pt x="311" y="132"/>
                  </a:lnTo>
                  <a:lnTo>
                    <a:pt x="215" y="235"/>
                  </a:lnTo>
                  <a:cubicBezTo>
                    <a:pt x="81" y="347"/>
                    <a:pt x="0" y="478"/>
                    <a:pt x="23" y="666"/>
                  </a:cubicBezTo>
                  <a:cubicBezTo>
                    <a:pt x="31" y="666"/>
                    <a:pt x="38" y="666"/>
                    <a:pt x="45" y="666"/>
                  </a:cubicBezTo>
                  <a:cubicBezTo>
                    <a:pt x="222" y="666"/>
                    <a:pt x="256" y="534"/>
                    <a:pt x="311" y="424"/>
                  </a:cubicBezTo>
                  <a:cubicBezTo>
                    <a:pt x="319" y="425"/>
                    <a:pt x="326" y="426"/>
                    <a:pt x="334" y="426"/>
                  </a:cubicBezTo>
                  <a:cubicBezTo>
                    <a:pt x="378" y="426"/>
                    <a:pt x="414" y="398"/>
                    <a:pt x="430" y="358"/>
                  </a:cubicBezTo>
                  <a:cubicBezTo>
                    <a:pt x="588" y="305"/>
                    <a:pt x="730" y="232"/>
                    <a:pt x="719" y="32"/>
                  </a:cubicBezTo>
                  <a:cubicBezTo>
                    <a:pt x="715" y="9"/>
                    <a:pt x="699" y="0"/>
                    <a:pt x="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21"/>
            <p:cNvSpPr/>
            <p:nvPr/>
          </p:nvSpPr>
          <p:spPr>
            <a:xfrm>
              <a:off x="1084198" y="2340532"/>
              <a:ext cx="7197" cy="7476"/>
            </a:xfrm>
            <a:custGeom>
              <a:avLst/>
              <a:gdLst/>
              <a:ahLst/>
              <a:cxnLst/>
              <a:rect l="l" t="t" r="r" b="b"/>
              <a:pathLst>
                <a:path w="232" h="241" extrusionOk="0">
                  <a:moveTo>
                    <a:pt x="128" y="1"/>
                  </a:moveTo>
                  <a:cubicBezTo>
                    <a:pt x="89" y="62"/>
                    <a:pt x="1" y="112"/>
                    <a:pt x="70" y="197"/>
                  </a:cubicBezTo>
                  <a:cubicBezTo>
                    <a:pt x="90" y="225"/>
                    <a:pt x="122" y="241"/>
                    <a:pt x="154" y="241"/>
                  </a:cubicBezTo>
                  <a:cubicBezTo>
                    <a:pt x="170" y="241"/>
                    <a:pt x="186" y="237"/>
                    <a:pt x="201" y="228"/>
                  </a:cubicBezTo>
                  <a:cubicBezTo>
                    <a:pt x="216" y="216"/>
                    <a:pt x="224" y="205"/>
                    <a:pt x="231" y="197"/>
                  </a:cubicBezTo>
                  <a:cubicBezTo>
                    <a:pt x="220" y="116"/>
                    <a:pt x="205" y="43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21"/>
            <p:cNvSpPr/>
            <p:nvPr/>
          </p:nvSpPr>
          <p:spPr>
            <a:xfrm>
              <a:off x="1109852" y="2331009"/>
              <a:ext cx="3226" cy="5987"/>
            </a:xfrm>
            <a:custGeom>
              <a:avLst/>
              <a:gdLst/>
              <a:ahLst/>
              <a:cxnLst/>
              <a:rect l="l" t="t" r="r" b="b"/>
              <a:pathLst>
                <a:path w="104" h="193" extrusionOk="0">
                  <a:moveTo>
                    <a:pt x="100" y="0"/>
                  </a:moveTo>
                  <a:cubicBezTo>
                    <a:pt x="12" y="35"/>
                    <a:pt x="4" y="112"/>
                    <a:pt x="0" y="193"/>
                  </a:cubicBezTo>
                  <a:cubicBezTo>
                    <a:pt x="50" y="189"/>
                    <a:pt x="96" y="154"/>
                    <a:pt x="104" y="104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21"/>
            <p:cNvSpPr/>
            <p:nvPr/>
          </p:nvSpPr>
          <p:spPr>
            <a:xfrm>
              <a:off x="1075637" y="2346922"/>
              <a:ext cx="5149" cy="2482"/>
            </a:xfrm>
            <a:custGeom>
              <a:avLst/>
              <a:gdLst/>
              <a:ahLst/>
              <a:cxnLst/>
              <a:rect l="l" t="t" r="r" b="b"/>
              <a:pathLst>
                <a:path w="166" h="80" extrusionOk="0">
                  <a:moveTo>
                    <a:pt x="124" y="0"/>
                  </a:moveTo>
                  <a:cubicBezTo>
                    <a:pt x="68" y="0"/>
                    <a:pt x="34" y="38"/>
                    <a:pt x="0" y="79"/>
                  </a:cubicBezTo>
                  <a:lnTo>
                    <a:pt x="165" y="68"/>
                  </a:lnTo>
                  <a:cubicBezTo>
                    <a:pt x="162" y="45"/>
                    <a:pt x="154" y="2"/>
                    <a:pt x="146" y="2"/>
                  </a:cubicBezTo>
                  <a:cubicBezTo>
                    <a:pt x="138" y="1"/>
                    <a:pt x="13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21"/>
            <p:cNvSpPr/>
            <p:nvPr/>
          </p:nvSpPr>
          <p:spPr>
            <a:xfrm>
              <a:off x="1075389" y="2349373"/>
              <a:ext cx="279" cy="24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0" y="0"/>
                  </a:moveTo>
                  <a:lnTo>
                    <a:pt x="4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21"/>
            <p:cNvSpPr/>
            <p:nvPr/>
          </p:nvSpPr>
          <p:spPr>
            <a:xfrm>
              <a:off x="963810" y="2451025"/>
              <a:ext cx="744" cy="993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1" y="1"/>
                  </a:moveTo>
                  <a:lnTo>
                    <a:pt x="8" y="32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79" name="Google Shape;3479;p21"/>
          <p:cNvGrpSpPr/>
          <p:nvPr/>
        </p:nvGrpSpPr>
        <p:grpSpPr>
          <a:xfrm>
            <a:off x="329851" y="2502528"/>
            <a:ext cx="388293" cy="306780"/>
            <a:chOff x="2775750" y="1137577"/>
            <a:chExt cx="335574" cy="265128"/>
          </a:xfrm>
        </p:grpSpPr>
        <p:sp>
          <p:nvSpPr>
            <p:cNvPr id="3480" name="Google Shape;3480;p21"/>
            <p:cNvSpPr/>
            <p:nvPr/>
          </p:nvSpPr>
          <p:spPr>
            <a:xfrm>
              <a:off x="3107137" y="1292553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1"/>
                  </a:moveTo>
                  <a:lnTo>
                    <a:pt x="0" y="12"/>
                  </a:lnTo>
                  <a:cubicBezTo>
                    <a:pt x="4" y="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21"/>
            <p:cNvSpPr/>
            <p:nvPr/>
          </p:nvSpPr>
          <p:spPr>
            <a:xfrm>
              <a:off x="2775750" y="1137577"/>
              <a:ext cx="335574" cy="265128"/>
            </a:xfrm>
            <a:custGeom>
              <a:avLst/>
              <a:gdLst/>
              <a:ahLst/>
              <a:cxnLst/>
              <a:rect l="l" t="t" r="r" b="b"/>
              <a:pathLst>
                <a:path w="10818" h="8547" extrusionOk="0">
                  <a:moveTo>
                    <a:pt x="8431" y="1046"/>
                  </a:moveTo>
                  <a:cubicBezTo>
                    <a:pt x="8501" y="1081"/>
                    <a:pt x="8566" y="1112"/>
                    <a:pt x="8631" y="1142"/>
                  </a:cubicBezTo>
                  <a:cubicBezTo>
                    <a:pt x="8589" y="1131"/>
                    <a:pt x="8547" y="1127"/>
                    <a:pt x="8497" y="1127"/>
                  </a:cubicBezTo>
                  <a:cubicBezTo>
                    <a:pt x="8493" y="1131"/>
                    <a:pt x="8489" y="1131"/>
                    <a:pt x="8478" y="1139"/>
                  </a:cubicBezTo>
                  <a:cubicBezTo>
                    <a:pt x="8470" y="1104"/>
                    <a:pt x="8455" y="1073"/>
                    <a:pt x="8431" y="1046"/>
                  </a:cubicBezTo>
                  <a:close/>
                  <a:moveTo>
                    <a:pt x="8858" y="1146"/>
                  </a:moveTo>
                  <a:lnTo>
                    <a:pt x="8943" y="1158"/>
                  </a:lnTo>
                  <a:cubicBezTo>
                    <a:pt x="8950" y="1215"/>
                    <a:pt x="8992" y="1262"/>
                    <a:pt x="9054" y="1265"/>
                  </a:cubicBezTo>
                  <a:cubicBezTo>
                    <a:pt x="9058" y="1323"/>
                    <a:pt x="9108" y="1373"/>
                    <a:pt x="9165" y="1377"/>
                  </a:cubicBezTo>
                  <a:cubicBezTo>
                    <a:pt x="9165" y="1411"/>
                    <a:pt x="9169" y="1442"/>
                    <a:pt x="9169" y="1484"/>
                  </a:cubicBezTo>
                  <a:cubicBezTo>
                    <a:pt x="9146" y="1457"/>
                    <a:pt x="9119" y="1438"/>
                    <a:pt x="9096" y="1419"/>
                  </a:cubicBezTo>
                  <a:cubicBezTo>
                    <a:pt x="8973" y="1338"/>
                    <a:pt x="8862" y="1235"/>
                    <a:pt x="8727" y="1177"/>
                  </a:cubicBezTo>
                  <a:lnTo>
                    <a:pt x="8727" y="1177"/>
                  </a:lnTo>
                  <a:cubicBezTo>
                    <a:pt x="8758" y="1185"/>
                    <a:pt x="8789" y="1188"/>
                    <a:pt x="8820" y="1188"/>
                  </a:cubicBezTo>
                  <a:cubicBezTo>
                    <a:pt x="8835" y="1177"/>
                    <a:pt x="8846" y="1162"/>
                    <a:pt x="8858" y="1146"/>
                  </a:cubicBezTo>
                  <a:close/>
                  <a:moveTo>
                    <a:pt x="9169" y="1488"/>
                  </a:moveTo>
                  <a:lnTo>
                    <a:pt x="9204" y="1496"/>
                  </a:lnTo>
                  <a:cubicBezTo>
                    <a:pt x="9204" y="1507"/>
                    <a:pt x="9204" y="1515"/>
                    <a:pt x="9208" y="1527"/>
                  </a:cubicBezTo>
                  <a:lnTo>
                    <a:pt x="9169" y="1488"/>
                  </a:lnTo>
                  <a:close/>
                  <a:moveTo>
                    <a:pt x="923" y="6138"/>
                  </a:moveTo>
                  <a:lnTo>
                    <a:pt x="938" y="6142"/>
                  </a:lnTo>
                  <a:lnTo>
                    <a:pt x="938" y="6161"/>
                  </a:lnTo>
                  <a:lnTo>
                    <a:pt x="923" y="6138"/>
                  </a:lnTo>
                  <a:close/>
                  <a:moveTo>
                    <a:pt x="977" y="6199"/>
                  </a:moveTo>
                  <a:lnTo>
                    <a:pt x="1023" y="6203"/>
                  </a:lnTo>
                  <a:cubicBezTo>
                    <a:pt x="1038" y="6234"/>
                    <a:pt x="1042" y="6261"/>
                    <a:pt x="1038" y="6291"/>
                  </a:cubicBezTo>
                  <a:cubicBezTo>
                    <a:pt x="1046" y="6365"/>
                    <a:pt x="1104" y="6414"/>
                    <a:pt x="1173" y="6426"/>
                  </a:cubicBezTo>
                  <a:cubicBezTo>
                    <a:pt x="1214" y="6430"/>
                    <a:pt x="1247" y="6462"/>
                    <a:pt x="1253" y="6503"/>
                  </a:cubicBezTo>
                  <a:lnTo>
                    <a:pt x="1253" y="6503"/>
                  </a:lnTo>
                  <a:cubicBezTo>
                    <a:pt x="1221" y="6487"/>
                    <a:pt x="1184" y="6478"/>
                    <a:pt x="1146" y="6478"/>
                  </a:cubicBezTo>
                  <a:cubicBezTo>
                    <a:pt x="1130" y="6478"/>
                    <a:pt x="1113" y="6480"/>
                    <a:pt x="1096" y="6484"/>
                  </a:cubicBezTo>
                  <a:cubicBezTo>
                    <a:pt x="1092" y="6464"/>
                    <a:pt x="1092" y="6445"/>
                    <a:pt x="1080" y="6426"/>
                  </a:cubicBezTo>
                  <a:cubicBezTo>
                    <a:pt x="1057" y="6365"/>
                    <a:pt x="1027" y="6299"/>
                    <a:pt x="996" y="6242"/>
                  </a:cubicBezTo>
                  <a:lnTo>
                    <a:pt x="965" y="6199"/>
                  </a:lnTo>
                  <a:close/>
                  <a:moveTo>
                    <a:pt x="796" y="6603"/>
                  </a:moveTo>
                  <a:cubicBezTo>
                    <a:pt x="796" y="6637"/>
                    <a:pt x="815" y="6664"/>
                    <a:pt x="846" y="6680"/>
                  </a:cubicBezTo>
                  <a:cubicBezTo>
                    <a:pt x="811" y="6672"/>
                    <a:pt x="792" y="6637"/>
                    <a:pt x="796" y="6603"/>
                  </a:cubicBezTo>
                  <a:close/>
                  <a:moveTo>
                    <a:pt x="869" y="6691"/>
                  </a:moveTo>
                  <a:lnTo>
                    <a:pt x="869" y="6691"/>
                  </a:lnTo>
                  <a:cubicBezTo>
                    <a:pt x="892" y="6697"/>
                    <a:pt x="918" y="6700"/>
                    <a:pt x="944" y="6700"/>
                  </a:cubicBezTo>
                  <a:cubicBezTo>
                    <a:pt x="965" y="6700"/>
                    <a:pt x="987" y="6698"/>
                    <a:pt x="1007" y="6695"/>
                  </a:cubicBezTo>
                  <a:lnTo>
                    <a:pt x="1007" y="6699"/>
                  </a:lnTo>
                  <a:cubicBezTo>
                    <a:pt x="1007" y="6703"/>
                    <a:pt x="1015" y="6707"/>
                    <a:pt x="1015" y="6714"/>
                  </a:cubicBezTo>
                  <a:cubicBezTo>
                    <a:pt x="961" y="6714"/>
                    <a:pt x="911" y="6710"/>
                    <a:pt x="869" y="6691"/>
                  </a:cubicBezTo>
                  <a:close/>
                  <a:moveTo>
                    <a:pt x="1323" y="6541"/>
                  </a:moveTo>
                  <a:lnTo>
                    <a:pt x="1323" y="6541"/>
                  </a:lnTo>
                  <a:cubicBezTo>
                    <a:pt x="1384" y="6560"/>
                    <a:pt x="1438" y="6599"/>
                    <a:pt x="1476" y="6657"/>
                  </a:cubicBezTo>
                  <a:cubicBezTo>
                    <a:pt x="1499" y="6664"/>
                    <a:pt x="1519" y="6672"/>
                    <a:pt x="1542" y="6672"/>
                  </a:cubicBezTo>
                  <a:cubicBezTo>
                    <a:pt x="1557" y="6718"/>
                    <a:pt x="1576" y="6760"/>
                    <a:pt x="1599" y="6806"/>
                  </a:cubicBezTo>
                  <a:cubicBezTo>
                    <a:pt x="1565" y="6780"/>
                    <a:pt x="1538" y="6756"/>
                    <a:pt x="1515" y="6726"/>
                  </a:cubicBezTo>
                  <a:cubicBezTo>
                    <a:pt x="1480" y="6699"/>
                    <a:pt x="1449" y="6660"/>
                    <a:pt x="1419" y="6626"/>
                  </a:cubicBezTo>
                  <a:cubicBezTo>
                    <a:pt x="1388" y="6595"/>
                    <a:pt x="1353" y="6568"/>
                    <a:pt x="1323" y="6541"/>
                  </a:cubicBezTo>
                  <a:close/>
                  <a:moveTo>
                    <a:pt x="8412" y="7206"/>
                  </a:moveTo>
                  <a:lnTo>
                    <a:pt x="8385" y="7218"/>
                  </a:lnTo>
                  <a:lnTo>
                    <a:pt x="8385" y="7218"/>
                  </a:lnTo>
                  <a:lnTo>
                    <a:pt x="8393" y="7206"/>
                  </a:lnTo>
                  <a:close/>
                  <a:moveTo>
                    <a:pt x="4593" y="378"/>
                  </a:moveTo>
                  <a:cubicBezTo>
                    <a:pt x="4620" y="412"/>
                    <a:pt x="4654" y="447"/>
                    <a:pt x="4693" y="466"/>
                  </a:cubicBezTo>
                  <a:cubicBezTo>
                    <a:pt x="5377" y="604"/>
                    <a:pt x="6080" y="508"/>
                    <a:pt x="6764" y="681"/>
                  </a:cubicBezTo>
                  <a:cubicBezTo>
                    <a:pt x="6810" y="670"/>
                    <a:pt x="6856" y="639"/>
                    <a:pt x="6879" y="597"/>
                  </a:cubicBezTo>
                  <a:lnTo>
                    <a:pt x="6960" y="624"/>
                  </a:lnTo>
                  <a:cubicBezTo>
                    <a:pt x="6973" y="640"/>
                    <a:pt x="6988" y="648"/>
                    <a:pt x="7002" y="648"/>
                  </a:cubicBezTo>
                  <a:cubicBezTo>
                    <a:pt x="7004" y="648"/>
                    <a:pt x="7007" y="647"/>
                    <a:pt x="7010" y="647"/>
                  </a:cubicBezTo>
                  <a:cubicBezTo>
                    <a:pt x="7033" y="662"/>
                    <a:pt x="7056" y="674"/>
                    <a:pt x="7087" y="685"/>
                  </a:cubicBezTo>
                  <a:cubicBezTo>
                    <a:pt x="7509" y="896"/>
                    <a:pt x="7982" y="989"/>
                    <a:pt x="8366" y="1285"/>
                  </a:cubicBezTo>
                  <a:cubicBezTo>
                    <a:pt x="8366" y="1288"/>
                    <a:pt x="8362" y="1296"/>
                    <a:pt x="8362" y="1304"/>
                  </a:cubicBezTo>
                  <a:cubicBezTo>
                    <a:pt x="8693" y="1857"/>
                    <a:pt x="9285" y="2141"/>
                    <a:pt x="9707" y="2603"/>
                  </a:cubicBezTo>
                  <a:cubicBezTo>
                    <a:pt x="9749" y="2610"/>
                    <a:pt x="9796" y="2610"/>
                    <a:pt x="9834" y="2614"/>
                  </a:cubicBezTo>
                  <a:cubicBezTo>
                    <a:pt x="9842" y="2664"/>
                    <a:pt x="9884" y="2702"/>
                    <a:pt x="9934" y="2702"/>
                  </a:cubicBezTo>
                  <a:cubicBezTo>
                    <a:pt x="9915" y="2898"/>
                    <a:pt x="9984" y="3068"/>
                    <a:pt x="10091" y="3225"/>
                  </a:cubicBezTo>
                  <a:cubicBezTo>
                    <a:pt x="10080" y="3240"/>
                    <a:pt x="10076" y="3256"/>
                    <a:pt x="10072" y="3264"/>
                  </a:cubicBezTo>
                  <a:cubicBezTo>
                    <a:pt x="10015" y="3629"/>
                    <a:pt x="10226" y="3940"/>
                    <a:pt x="10280" y="4282"/>
                  </a:cubicBezTo>
                  <a:cubicBezTo>
                    <a:pt x="10299" y="4339"/>
                    <a:pt x="10326" y="4393"/>
                    <a:pt x="10345" y="4451"/>
                  </a:cubicBezTo>
                  <a:cubicBezTo>
                    <a:pt x="10268" y="4724"/>
                    <a:pt x="10211" y="5000"/>
                    <a:pt x="10045" y="5235"/>
                  </a:cubicBezTo>
                  <a:cubicBezTo>
                    <a:pt x="9738" y="5780"/>
                    <a:pt x="9204" y="6076"/>
                    <a:pt x="8708" y="6414"/>
                  </a:cubicBezTo>
                  <a:lnTo>
                    <a:pt x="8708" y="6411"/>
                  </a:lnTo>
                  <a:lnTo>
                    <a:pt x="7386" y="6968"/>
                  </a:lnTo>
                  <a:cubicBezTo>
                    <a:pt x="7021" y="7010"/>
                    <a:pt x="6645" y="6995"/>
                    <a:pt x="6306" y="7195"/>
                  </a:cubicBezTo>
                  <a:cubicBezTo>
                    <a:pt x="6186" y="7190"/>
                    <a:pt x="6064" y="7185"/>
                    <a:pt x="5943" y="7185"/>
                  </a:cubicBezTo>
                  <a:cubicBezTo>
                    <a:pt x="5691" y="7185"/>
                    <a:pt x="5440" y="7206"/>
                    <a:pt x="5196" y="7294"/>
                  </a:cubicBezTo>
                  <a:lnTo>
                    <a:pt x="3455" y="7075"/>
                  </a:lnTo>
                  <a:cubicBezTo>
                    <a:pt x="3213" y="6949"/>
                    <a:pt x="2979" y="6818"/>
                    <a:pt x="2737" y="6703"/>
                  </a:cubicBezTo>
                  <a:cubicBezTo>
                    <a:pt x="2429" y="6560"/>
                    <a:pt x="2176" y="6299"/>
                    <a:pt x="1811" y="6295"/>
                  </a:cubicBezTo>
                  <a:lnTo>
                    <a:pt x="1457" y="6103"/>
                  </a:lnTo>
                  <a:cubicBezTo>
                    <a:pt x="1457" y="6049"/>
                    <a:pt x="1411" y="6007"/>
                    <a:pt x="1361" y="6007"/>
                  </a:cubicBezTo>
                  <a:lnTo>
                    <a:pt x="1349" y="5992"/>
                  </a:lnTo>
                  <a:lnTo>
                    <a:pt x="827" y="5258"/>
                  </a:lnTo>
                  <a:cubicBezTo>
                    <a:pt x="835" y="5242"/>
                    <a:pt x="846" y="5235"/>
                    <a:pt x="850" y="5219"/>
                  </a:cubicBezTo>
                  <a:cubicBezTo>
                    <a:pt x="854" y="5050"/>
                    <a:pt x="804" y="4927"/>
                    <a:pt x="631" y="4870"/>
                  </a:cubicBezTo>
                  <a:cubicBezTo>
                    <a:pt x="600" y="4870"/>
                    <a:pt x="573" y="4866"/>
                    <a:pt x="543" y="4858"/>
                  </a:cubicBezTo>
                  <a:cubicBezTo>
                    <a:pt x="527" y="4831"/>
                    <a:pt x="508" y="4801"/>
                    <a:pt x="489" y="4778"/>
                  </a:cubicBezTo>
                  <a:lnTo>
                    <a:pt x="370" y="4370"/>
                  </a:lnTo>
                  <a:cubicBezTo>
                    <a:pt x="519" y="4236"/>
                    <a:pt x="519" y="4047"/>
                    <a:pt x="554" y="3874"/>
                  </a:cubicBezTo>
                  <a:cubicBezTo>
                    <a:pt x="804" y="2545"/>
                    <a:pt x="1522" y="1584"/>
                    <a:pt x="2752" y="1008"/>
                  </a:cubicBezTo>
                  <a:cubicBezTo>
                    <a:pt x="2883" y="946"/>
                    <a:pt x="3033" y="900"/>
                    <a:pt x="3056" y="724"/>
                  </a:cubicBezTo>
                  <a:cubicBezTo>
                    <a:pt x="3056" y="720"/>
                    <a:pt x="3056" y="716"/>
                    <a:pt x="3052" y="716"/>
                  </a:cubicBezTo>
                  <a:cubicBezTo>
                    <a:pt x="3559" y="574"/>
                    <a:pt x="4059" y="397"/>
                    <a:pt x="4593" y="378"/>
                  </a:cubicBezTo>
                  <a:close/>
                  <a:moveTo>
                    <a:pt x="1803" y="6975"/>
                  </a:moveTo>
                  <a:lnTo>
                    <a:pt x="1803" y="6975"/>
                  </a:lnTo>
                  <a:cubicBezTo>
                    <a:pt x="1918" y="7022"/>
                    <a:pt x="2033" y="7048"/>
                    <a:pt x="2153" y="7072"/>
                  </a:cubicBezTo>
                  <a:lnTo>
                    <a:pt x="3006" y="7310"/>
                  </a:lnTo>
                  <a:cubicBezTo>
                    <a:pt x="3686" y="7544"/>
                    <a:pt x="4385" y="7621"/>
                    <a:pt x="5096" y="7636"/>
                  </a:cubicBezTo>
                  <a:cubicBezTo>
                    <a:pt x="5211" y="7638"/>
                    <a:pt x="5326" y="7640"/>
                    <a:pt x="5442" y="7640"/>
                  </a:cubicBezTo>
                  <a:cubicBezTo>
                    <a:pt x="5841" y="7640"/>
                    <a:pt x="6239" y="7621"/>
                    <a:pt x="6629" y="7529"/>
                  </a:cubicBezTo>
                  <a:lnTo>
                    <a:pt x="7136" y="7510"/>
                  </a:lnTo>
                  <a:cubicBezTo>
                    <a:pt x="7282" y="7394"/>
                    <a:pt x="7471" y="7467"/>
                    <a:pt x="7628" y="7410"/>
                  </a:cubicBezTo>
                  <a:lnTo>
                    <a:pt x="7674" y="7417"/>
                  </a:lnTo>
                  <a:lnTo>
                    <a:pt x="7694" y="7417"/>
                  </a:lnTo>
                  <a:cubicBezTo>
                    <a:pt x="7705" y="7444"/>
                    <a:pt x="7724" y="7463"/>
                    <a:pt x="7744" y="7475"/>
                  </a:cubicBezTo>
                  <a:cubicBezTo>
                    <a:pt x="7671" y="7490"/>
                    <a:pt x="7598" y="7517"/>
                    <a:pt x="7528" y="7544"/>
                  </a:cubicBezTo>
                  <a:cubicBezTo>
                    <a:pt x="7156" y="7717"/>
                    <a:pt x="6714" y="7732"/>
                    <a:pt x="6433" y="8071"/>
                  </a:cubicBezTo>
                  <a:cubicBezTo>
                    <a:pt x="6399" y="8036"/>
                    <a:pt x="6356" y="8005"/>
                    <a:pt x="6310" y="7986"/>
                  </a:cubicBezTo>
                  <a:cubicBezTo>
                    <a:pt x="6211" y="7959"/>
                    <a:pt x="6112" y="7948"/>
                    <a:pt x="6014" y="7948"/>
                  </a:cubicBezTo>
                  <a:cubicBezTo>
                    <a:pt x="5716" y="7948"/>
                    <a:pt x="5423" y="8045"/>
                    <a:pt x="5119" y="8048"/>
                  </a:cubicBezTo>
                  <a:cubicBezTo>
                    <a:pt x="5106" y="8048"/>
                    <a:pt x="5094" y="8048"/>
                    <a:pt x="5081" y="8048"/>
                  </a:cubicBezTo>
                  <a:cubicBezTo>
                    <a:pt x="4190" y="8048"/>
                    <a:pt x="3417" y="7648"/>
                    <a:pt x="2598" y="7406"/>
                  </a:cubicBezTo>
                  <a:cubicBezTo>
                    <a:pt x="2582" y="7407"/>
                    <a:pt x="2565" y="7407"/>
                    <a:pt x="2549" y="7407"/>
                  </a:cubicBezTo>
                  <a:cubicBezTo>
                    <a:pt x="2504" y="7407"/>
                    <a:pt x="2460" y="7404"/>
                    <a:pt x="2418" y="7398"/>
                  </a:cubicBezTo>
                  <a:cubicBezTo>
                    <a:pt x="2276" y="7348"/>
                    <a:pt x="2110" y="7341"/>
                    <a:pt x="2007" y="7214"/>
                  </a:cubicBezTo>
                  <a:cubicBezTo>
                    <a:pt x="1957" y="7122"/>
                    <a:pt x="1884" y="7041"/>
                    <a:pt x="1803" y="6975"/>
                  </a:cubicBezTo>
                  <a:close/>
                  <a:moveTo>
                    <a:pt x="4690" y="0"/>
                  </a:moveTo>
                  <a:cubicBezTo>
                    <a:pt x="4619" y="0"/>
                    <a:pt x="4559" y="39"/>
                    <a:pt x="4516" y="143"/>
                  </a:cubicBezTo>
                  <a:cubicBezTo>
                    <a:pt x="4489" y="141"/>
                    <a:pt x="4462" y="141"/>
                    <a:pt x="4436" y="141"/>
                  </a:cubicBezTo>
                  <a:cubicBezTo>
                    <a:pt x="4016" y="141"/>
                    <a:pt x="3645" y="358"/>
                    <a:pt x="3236" y="405"/>
                  </a:cubicBezTo>
                  <a:cubicBezTo>
                    <a:pt x="3140" y="497"/>
                    <a:pt x="3021" y="493"/>
                    <a:pt x="2902" y="501"/>
                  </a:cubicBezTo>
                  <a:cubicBezTo>
                    <a:pt x="2890" y="520"/>
                    <a:pt x="2890" y="535"/>
                    <a:pt x="2883" y="554"/>
                  </a:cubicBezTo>
                  <a:cubicBezTo>
                    <a:pt x="2691" y="558"/>
                    <a:pt x="2521" y="643"/>
                    <a:pt x="2360" y="739"/>
                  </a:cubicBezTo>
                  <a:cubicBezTo>
                    <a:pt x="2245" y="797"/>
                    <a:pt x="2110" y="835"/>
                    <a:pt x="2026" y="943"/>
                  </a:cubicBezTo>
                  <a:lnTo>
                    <a:pt x="2018" y="950"/>
                  </a:lnTo>
                  <a:cubicBezTo>
                    <a:pt x="1745" y="1016"/>
                    <a:pt x="1565" y="1223"/>
                    <a:pt x="1373" y="1400"/>
                  </a:cubicBezTo>
                  <a:cubicBezTo>
                    <a:pt x="1257" y="1423"/>
                    <a:pt x="1196" y="1507"/>
                    <a:pt x="1146" y="1607"/>
                  </a:cubicBezTo>
                  <a:cubicBezTo>
                    <a:pt x="1100" y="1630"/>
                    <a:pt x="1061" y="1673"/>
                    <a:pt x="1042" y="1723"/>
                  </a:cubicBezTo>
                  <a:cubicBezTo>
                    <a:pt x="984" y="1738"/>
                    <a:pt x="942" y="1780"/>
                    <a:pt x="934" y="1838"/>
                  </a:cubicBezTo>
                  <a:cubicBezTo>
                    <a:pt x="811" y="1919"/>
                    <a:pt x="750" y="2049"/>
                    <a:pt x="704" y="2188"/>
                  </a:cubicBezTo>
                  <a:cubicBezTo>
                    <a:pt x="719" y="2207"/>
                    <a:pt x="719" y="2230"/>
                    <a:pt x="700" y="2245"/>
                  </a:cubicBezTo>
                  <a:cubicBezTo>
                    <a:pt x="696" y="2249"/>
                    <a:pt x="692" y="2249"/>
                    <a:pt x="689" y="2257"/>
                  </a:cubicBezTo>
                  <a:cubicBezTo>
                    <a:pt x="623" y="2314"/>
                    <a:pt x="654" y="2414"/>
                    <a:pt x="581" y="2468"/>
                  </a:cubicBezTo>
                  <a:lnTo>
                    <a:pt x="577" y="2476"/>
                  </a:lnTo>
                  <a:cubicBezTo>
                    <a:pt x="519" y="2537"/>
                    <a:pt x="543" y="2633"/>
                    <a:pt x="470" y="2687"/>
                  </a:cubicBezTo>
                  <a:lnTo>
                    <a:pt x="470" y="2691"/>
                  </a:lnTo>
                  <a:cubicBezTo>
                    <a:pt x="389" y="2875"/>
                    <a:pt x="343" y="3068"/>
                    <a:pt x="266" y="3244"/>
                  </a:cubicBezTo>
                  <a:cubicBezTo>
                    <a:pt x="177" y="3337"/>
                    <a:pt x="208" y="3448"/>
                    <a:pt x="208" y="3552"/>
                  </a:cubicBezTo>
                  <a:cubicBezTo>
                    <a:pt x="181" y="3556"/>
                    <a:pt x="170" y="3571"/>
                    <a:pt x="162" y="3613"/>
                  </a:cubicBezTo>
                  <a:lnTo>
                    <a:pt x="139" y="3794"/>
                  </a:lnTo>
                  <a:cubicBezTo>
                    <a:pt x="66" y="4044"/>
                    <a:pt x="66" y="4313"/>
                    <a:pt x="139" y="4562"/>
                  </a:cubicBezTo>
                  <a:cubicBezTo>
                    <a:pt x="139" y="4601"/>
                    <a:pt x="135" y="4639"/>
                    <a:pt x="135" y="4678"/>
                  </a:cubicBezTo>
                  <a:cubicBezTo>
                    <a:pt x="35" y="4858"/>
                    <a:pt x="151" y="5070"/>
                    <a:pt x="43" y="5254"/>
                  </a:cubicBezTo>
                  <a:lnTo>
                    <a:pt x="58" y="5281"/>
                  </a:lnTo>
                  <a:lnTo>
                    <a:pt x="43" y="5304"/>
                  </a:lnTo>
                  <a:cubicBezTo>
                    <a:pt x="162" y="5477"/>
                    <a:pt x="1" y="5715"/>
                    <a:pt x="166" y="5876"/>
                  </a:cubicBezTo>
                  <a:lnTo>
                    <a:pt x="162" y="5853"/>
                  </a:lnTo>
                  <a:lnTo>
                    <a:pt x="162" y="5853"/>
                  </a:lnTo>
                  <a:cubicBezTo>
                    <a:pt x="462" y="6080"/>
                    <a:pt x="358" y="6503"/>
                    <a:pt x="616" y="6745"/>
                  </a:cubicBezTo>
                  <a:lnTo>
                    <a:pt x="600" y="6733"/>
                  </a:lnTo>
                  <a:lnTo>
                    <a:pt x="600" y="6733"/>
                  </a:lnTo>
                  <a:cubicBezTo>
                    <a:pt x="612" y="6791"/>
                    <a:pt x="658" y="6837"/>
                    <a:pt x="715" y="6849"/>
                  </a:cubicBezTo>
                  <a:cubicBezTo>
                    <a:pt x="754" y="6937"/>
                    <a:pt x="865" y="6914"/>
                    <a:pt x="923" y="6972"/>
                  </a:cubicBezTo>
                  <a:cubicBezTo>
                    <a:pt x="946" y="7022"/>
                    <a:pt x="996" y="7060"/>
                    <a:pt x="1046" y="7068"/>
                  </a:cubicBezTo>
                  <a:cubicBezTo>
                    <a:pt x="1077" y="7160"/>
                    <a:pt x="1192" y="7129"/>
                    <a:pt x="1234" y="7202"/>
                  </a:cubicBezTo>
                  <a:lnTo>
                    <a:pt x="1246" y="7214"/>
                  </a:lnTo>
                  <a:cubicBezTo>
                    <a:pt x="1261" y="7227"/>
                    <a:pt x="1281" y="7234"/>
                    <a:pt x="1302" y="7234"/>
                  </a:cubicBezTo>
                  <a:cubicBezTo>
                    <a:pt x="1318" y="7234"/>
                    <a:pt x="1335" y="7230"/>
                    <a:pt x="1349" y="7221"/>
                  </a:cubicBezTo>
                  <a:cubicBezTo>
                    <a:pt x="1361" y="7244"/>
                    <a:pt x="1369" y="7264"/>
                    <a:pt x="1369" y="7294"/>
                  </a:cubicBezTo>
                  <a:cubicBezTo>
                    <a:pt x="1376" y="7294"/>
                    <a:pt x="1383" y="7294"/>
                    <a:pt x="1390" y="7294"/>
                  </a:cubicBezTo>
                  <a:cubicBezTo>
                    <a:pt x="1545" y="7294"/>
                    <a:pt x="1670" y="7337"/>
                    <a:pt x="1695" y="7521"/>
                  </a:cubicBezTo>
                  <a:lnTo>
                    <a:pt x="1864" y="7560"/>
                  </a:lnTo>
                  <a:cubicBezTo>
                    <a:pt x="1880" y="7702"/>
                    <a:pt x="2037" y="7683"/>
                    <a:pt x="2133" y="7740"/>
                  </a:cubicBezTo>
                  <a:lnTo>
                    <a:pt x="2133" y="7736"/>
                  </a:lnTo>
                  <a:cubicBezTo>
                    <a:pt x="2214" y="7859"/>
                    <a:pt x="2368" y="7771"/>
                    <a:pt x="2464" y="7848"/>
                  </a:cubicBezTo>
                  <a:cubicBezTo>
                    <a:pt x="2514" y="7936"/>
                    <a:pt x="2614" y="7917"/>
                    <a:pt x="2691" y="7952"/>
                  </a:cubicBezTo>
                  <a:cubicBezTo>
                    <a:pt x="2729" y="8048"/>
                    <a:pt x="2833" y="8025"/>
                    <a:pt x="2902" y="8071"/>
                  </a:cubicBezTo>
                  <a:cubicBezTo>
                    <a:pt x="2983" y="8194"/>
                    <a:pt x="3136" y="8098"/>
                    <a:pt x="3229" y="8186"/>
                  </a:cubicBezTo>
                  <a:cubicBezTo>
                    <a:pt x="3309" y="8297"/>
                    <a:pt x="3463" y="8201"/>
                    <a:pt x="3551" y="8297"/>
                  </a:cubicBezTo>
                  <a:lnTo>
                    <a:pt x="3559" y="8301"/>
                  </a:lnTo>
                  <a:cubicBezTo>
                    <a:pt x="3806" y="8369"/>
                    <a:pt x="4050" y="8472"/>
                    <a:pt x="4310" y="8472"/>
                  </a:cubicBezTo>
                  <a:cubicBezTo>
                    <a:pt x="4345" y="8472"/>
                    <a:pt x="4380" y="8471"/>
                    <a:pt x="4416" y="8466"/>
                  </a:cubicBezTo>
                  <a:cubicBezTo>
                    <a:pt x="4523" y="8463"/>
                    <a:pt x="4635" y="8416"/>
                    <a:pt x="4743" y="8405"/>
                  </a:cubicBezTo>
                  <a:lnTo>
                    <a:pt x="4935" y="8432"/>
                  </a:lnTo>
                  <a:cubicBezTo>
                    <a:pt x="4938" y="8466"/>
                    <a:pt x="4958" y="8493"/>
                    <a:pt x="4985" y="8509"/>
                  </a:cubicBezTo>
                  <a:cubicBezTo>
                    <a:pt x="5002" y="8534"/>
                    <a:pt x="5018" y="8546"/>
                    <a:pt x="5035" y="8546"/>
                  </a:cubicBezTo>
                  <a:cubicBezTo>
                    <a:pt x="5052" y="8546"/>
                    <a:pt x="5069" y="8534"/>
                    <a:pt x="5088" y="8509"/>
                  </a:cubicBezTo>
                  <a:lnTo>
                    <a:pt x="5119" y="8489"/>
                  </a:lnTo>
                  <a:lnTo>
                    <a:pt x="5158" y="8509"/>
                  </a:lnTo>
                  <a:cubicBezTo>
                    <a:pt x="5196" y="8493"/>
                    <a:pt x="5234" y="8474"/>
                    <a:pt x="5265" y="8451"/>
                  </a:cubicBezTo>
                  <a:cubicBezTo>
                    <a:pt x="5291" y="8442"/>
                    <a:pt x="5319" y="8438"/>
                    <a:pt x="5346" y="8438"/>
                  </a:cubicBezTo>
                  <a:cubicBezTo>
                    <a:pt x="5380" y="8438"/>
                    <a:pt x="5414" y="8444"/>
                    <a:pt x="5446" y="8455"/>
                  </a:cubicBezTo>
                  <a:cubicBezTo>
                    <a:pt x="5492" y="8455"/>
                    <a:pt x="5534" y="8447"/>
                    <a:pt x="5573" y="8432"/>
                  </a:cubicBezTo>
                  <a:cubicBezTo>
                    <a:pt x="5588" y="8428"/>
                    <a:pt x="5607" y="8428"/>
                    <a:pt x="5619" y="8424"/>
                  </a:cubicBezTo>
                  <a:cubicBezTo>
                    <a:pt x="5656" y="8428"/>
                    <a:pt x="5694" y="8430"/>
                    <a:pt x="5731" y="8430"/>
                  </a:cubicBezTo>
                  <a:cubicBezTo>
                    <a:pt x="5918" y="8430"/>
                    <a:pt x="6105" y="8389"/>
                    <a:pt x="6290" y="8389"/>
                  </a:cubicBezTo>
                  <a:cubicBezTo>
                    <a:pt x="6322" y="8389"/>
                    <a:pt x="6355" y="8390"/>
                    <a:pt x="6387" y="8393"/>
                  </a:cubicBezTo>
                  <a:cubicBezTo>
                    <a:pt x="6399" y="8367"/>
                    <a:pt x="6406" y="8340"/>
                    <a:pt x="6422" y="8317"/>
                  </a:cubicBezTo>
                  <a:lnTo>
                    <a:pt x="6518" y="8297"/>
                  </a:lnTo>
                  <a:cubicBezTo>
                    <a:pt x="6556" y="8317"/>
                    <a:pt x="6595" y="8328"/>
                    <a:pt x="6633" y="8347"/>
                  </a:cubicBezTo>
                  <a:cubicBezTo>
                    <a:pt x="6657" y="8350"/>
                    <a:pt x="6680" y="8352"/>
                    <a:pt x="6703" y="8352"/>
                  </a:cubicBezTo>
                  <a:cubicBezTo>
                    <a:pt x="6752" y="8352"/>
                    <a:pt x="6798" y="8343"/>
                    <a:pt x="6837" y="8309"/>
                  </a:cubicBezTo>
                  <a:lnTo>
                    <a:pt x="6867" y="8278"/>
                  </a:lnTo>
                  <a:lnTo>
                    <a:pt x="6914" y="8290"/>
                  </a:lnTo>
                  <a:cubicBezTo>
                    <a:pt x="7021" y="8220"/>
                    <a:pt x="7167" y="8282"/>
                    <a:pt x="7267" y="8194"/>
                  </a:cubicBezTo>
                  <a:lnTo>
                    <a:pt x="7286" y="8186"/>
                  </a:lnTo>
                  <a:cubicBezTo>
                    <a:pt x="7340" y="8124"/>
                    <a:pt x="7436" y="8147"/>
                    <a:pt x="7490" y="8090"/>
                  </a:cubicBezTo>
                  <a:lnTo>
                    <a:pt x="7513" y="8082"/>
                  </a:lnTo>
                  <a:cubicBezTo>
                    <a:pt x="7567" y="8025"/>
                    <a:pt x="7651" y="8028"/>
                    <a:pt x="7709" y="7975"/>
                  </a:cubicBezTo>
                  <a:lnTo>
                    <a:pt x="7728" y="7967"/>
                  </a:lnTo>
                  <a:cubicBezTo>
                    <a:pt x="7817" y="7894"/>
                    <a:pt x="7959" y="7905"/>
                    <a:pt x="8001" y="7782"/>
                  </a:cubicBezTo>
                  <a:lnTo>
                    <a:pt x="8155" y="7744"/>
                  </a:lnTo>
                  <a:cubicBezTo>
                    <a:pt x="8232" y="7636"/>
                    <a:pt x="8355" y="7629"/>
                    <a:pt x="8470" y="7617"/>
                  </a:cubicBezTo>
                  <a:lnTo>
                    <a:pt x="8589" y="7494"/>
                  </a:lnTo>
                  <a:lnTo>
                    <a:pt x="8681" y="7494"/>
                  </a:lnTo>
                  <a:cubicBezTo>
                    <a:pt x="8693" y="7444"/>
                    <a:pt x="8747" y="7406"/>
                    <a:pt x="8800" y="7406"/>
                  </a:cubicBezTo>
                  <a:cubicBezTo>
                    <a:pt x="8816" y="7348"/>
                    <a:pt x="8862" y="7310"/>
                    <a:pt x="8919" y="7310"/>
                  </a:cubicBezTo>
                  <a:cubicBezTo>
                    <a:pt x="8958" y="7221"/>
                    <a:pt x="9035" y="7195"/>
                    <a:pt x="9115" y="7175"/>
                  </a:cubicBezTo>
                  <a:cubicBezTo>
                    <a:pt x="9135" y="7122"/>
                    <a:pt x="9188" y="7087"/>
                    <a:pt x="9246" y="7083"/>
                  </a:cubicBezTo>
                  <a:cubicBezTo>
                    <a:pt x="9281" y="6991"/>
                    <a:pt x="9358" y="6968"/>
                    <a:pt x="9438" y="6949"/>
                  </a:cubicBezTo>
                  <a:cubicBezTo>
                    <a:pt x="9442" y="6918"/>
                    <a:pt x="9454" y="6891"/>
                    <a:pt x="9469" y="6860"/>
                  </a:cubicBezTo>
                  <a:cubicBezTo>
                    <a:pt x="9500" y="6860"/>
                    <a:pt x="9534" y="6856"/>
                    <a:pt x="9569" y="6856"/>
                  </a:cubicBezTo>
                  <a:cubicBezTo>
                    <a:pt x="9577" y="6799"/>
                    <a:pt x="9627" y="6760"/>
                    <a:pt x="9680" y="6753"/>
                  </a:cubicBezTo>
                  <a:cubicBezTo>
                    <a:pt x="9688" y="6695"/>
                    <a:pt x="9730" y="6649"/>
                    <a:pt x="9788" y="6645"/>
                  </a:cubicBezTo>
                  <a:cubicBezTo>
                    <a:pt x="9799" y="6587"/>
                    <a:pt x="9838" y="6545"/>
                    <a:pt x="9892" y="6530"/>
                  </a:cubicBezTo>
                  <a:lnTo>
                    <a:pt x="9911" y="6330"/>
                  </a:lnTo>
                  <a:cubicBezTo>
                    <a:pt x="9915" y="6334"/>
                    <a:pt x="9919" y="6334"/>
                    <a:pt x="9922" y="6338"/>
                  </a:cubicBezTo>
                  <a:cubicBezTo>
                    <a:pt x="9929" y="6340"/>
                    <a:pt x="9936" y="6341"/>
                    <a:pt x="9943" y="6341"/>
                  </a:cubicBezTo>
                  <a:cubicBezTo>
                    <a:pt x="9967" y="6341"/>
                    <a:pt x="9989" y="6327"/>
                    <a:pt x="9995" y="6303"/>
                  </a:cubicBezTo>
                  <a:cubicBezTo>
                    <a:pt x="9999" y="6295"/>
                    <a:pt x="9999" y="6284"/>
                    <a:pt x="9999" y="6280"/>
                  </a:cubicBezTo>
                  <a:cubicBezTo>
                    <a:pt x="9992" y="6257"/>
                    <a:pt x="9999" y="6226"/>
                    <a:pt x="10030" y="6218"/>
                  </a:cubicBezTo>
                  <a:lnTo>
                    <a:pt x="10034" y="6218"/>
                  </a:lnTo>
                  <a:cubicBezTo>
                    <a:pt x="10065" y="6180"/>
                    <a:pt x="10088" y="6142"/>
                    <a:pt x="10115" y="6103"/>
                  </a:cubicBezTo>
                  <a:cubicBezTo>
                    <a:pt x="10172" y="6065"/>
                    <a:pt x="10191" y="5984"/>
                    <a:pt x="10153" y="5926"/>
                  </a:cubicBezTo>
                  <a:cubicBezTo>
                    <a:pt x="10149" y="5919"/>
                    <a:pt x="10149" y="5915"/>
                    <a:pt x="10145" y="5911"/>
                  </a:cubicBezTo>
                  <a:lnTo>
                    <a:pt x="10145" y="5911"/>
                  </a:lnTo>
                  <a:cubicBezTo>
                    <a:pt x="10148" y="5911"/>
                    <a:pt x="10151" y="5912"/>
                    <a:pt x="10154" y="5912"/>
                  </a:cubicBezTo>
                  <a:cubicBezTo>
                    <a:pt x="10184" y="5912"/>
                    <a:pt x="10208" y="5893"/>
                    <a:pt x="10222" y="5861"/>
                  </a:cubicBezTo>
                  <a:lnTo>
                    <a:pt x="10222" y="5861"/>
                  </a:lnTo>
                  <a:lnTo>
                    <a:pt x="10218" y="5876"/>
                  </a:lnTo>
                  <a:cubicBezTo>
                    <a:pt x="10299" y="5661"/>
                    <a:pt x="10487" y="5511"/>
                    <a:pt x="10556" y="5296"/>
                  </a:cubicBezTo>
                  <a:cubicBezTo>
                    <a:pt x="10545" y="5277"/>
                    <a:pt x="10549" y="5246"/>
                    <a:pt x="10568" y="5235"/>
                  </a:cubicBezTo>
                  <a:cubicBezTo>
                    <a:pt x="10572" y="5235"/>
                    <a:pt x="10572" y="5227"/>
                    <a:pt x="10576" y="5227"/>
                  </a:cubicBezTo>
                  <a:cubicBezTo>
                    <a:pt x="10633" y="5166"/>
                    <a:pt x="10626" y="5073"/>
                    <a:pt x="10668" y="5008"/>
                  </a:cubicBezTo>
                  <a:cubicBezTo>
                    <a:pt x="10818" y="4462"/>
                    <a:pt x="10802" y="3924"/>
                    <a:pt x="10572" y="3406"/>
                  </a:cubicBezTo>
                  <a:cubicBezTo>
                    <a:pt x="10487" y="3283"/>
                    <a:pt x="10399" y="3160"/>
                    <a:pt x="10245" y="3106"/>
                  </a:cubicBezTo>
                  <a:cubicBezTo>
                    <a:pt x="10241" y="3106"/>
                    <a:pt x="10230" y="3110"/>
                    <a:pt x="10226" y="3110"/>
                  </a:cubicBezTo>
                  <a:cubicBezTo>
                    <a:pt x="10161" y="2952"/>
                    <a:pt x="10222" y="2699"/>
                    <a:pt x="9930" y="2699"/>
                  </a:cubicBezTo>
                  <a:lnTo>
                    <a:pt x="9930" y="2629"/>
                  </a:lnTo>
                  <a:cubicBezTo>
                    <a:pt x="9942" y="2637"/>
                    <a:pt x="9953" y="2637"/>
                    <a:pt x="9969" y="2641"/>
                  </a:cubicBezTo>
                  <a:cubicBezTo>
                    <a:pt x="9987" y="2647"/>
                    <a:pt x="10007" y="2649"/>
                    <a:pt x="10027" y="2649"/>
                  </a:cubicBezTo>
                  <a:cubicBezTo>
                    <a:pt x="10076" y="2649"/>
                    <a:pt x="10127" y="2633"/>
                    <a:pt x="10168" y="2603"/>
                  </a:cubicBezTo>
                  <a:cubicBezTo>
                    <a:pt x="10191" y="2560"/>
                    <a:pt x="10188" y="2510"/>
                    <a:pt x="10161" y="2472"/>
                  </a:cubicBezTo>
                  <a:lnTo>
                    <a:pt x="10153" y="2468"/>
                  </a:lnTo>
                  <a:cubicBezTo>
                    <a:pt x="10076" y="2418"/>
                    <a:pt x="10107" y="2314"/>
                    <a:pt x="10045" y="2257"/>
                  </a:cubicBezTo>
                  <a:cubicBezTo>
                    <a:pt x="10030" y="2226"/>
                    <a:pt x="10026" y="2199"/>
                    <a:pt x="10034" y="2168"/>
                  </a:cubicBezTo>
                  <a:cubicBezTo>
                    <a:pt x="9988" y="2099"/>
                    <a:pt x="9995" y="1995"/>
                    <a:pt x="9930" y="1930"/>
                  </a:cubicBezTo>
                  <a:cubicBezTo>
                    <a:pt x="9899" y="1899"/>
                    <a:pt x="9861" y="1876"/>
                    <a:pt x="9822" y="1861"/>
                  </a:cubicBezTo>
                  <a:lnTo>
                    <a:pt x="9819" y="1857"/>
                  </a:lnTo>
                  <a:cubicBezTo>
                    <a:pt x="9819" y="1842"/>
                    <a:pt x="9819" y="1830"/>
                    <a:pt x="9822" y="1815"/>
                  </a:cubicBezTo>
                  <a:lnTo>
                    <a:pt x="9749" y="1803"/>
                  </a:lnTo>
                  <a:lnTo>
                    <a:pt x="9742" y="1796"/>
                  </a:lnTo>
                  <a:cubicBezTo>
                    <a:pt x="9765" y="1765"/>
                    <a:pt x="9761" y="1726"/>
                    <a:pt x="9730" y="1703"/>
                  </a:cubicBezTo>
                  <a:lnTo>
                    <a:pt x="9726" y="1703"/>
                  </a:lnTo>
                  <a:lnTo>
                    <a:pt x="9719" y="1696"/>
                  </a:lnTo>
                  <a:cubicBezTo>
                    <a:pt x="9680" y="1665"/>
                    <a:pt x="9642" y="1634"/>
                    <a:pt x="9611" y="1600"/>
                  </a:cubicBezTo>
                  <a:lnTo>
                    <a:pt x="9607" y="1592"/>
                  </a:lnTo>
                  <a:cubicBezTo>
                    <a:pt x="9569" y="1557"/>
                    <a:pt x="9530" y="1527"/>
                    <a:pt x="9496" y="1492"/>
                  </a:cubicBezTo>
                  <a:cubicBezTo>
                    <a:pt x="9457" y="1442"/>
                    <a:pt x="9411" y="1411"/>
                    <a:pt x="9354" y="1392"/>
                  </a:cubicBezTo>
                  <a:cubicBezTo>
                    <a:pt x="9319" y="1381"/>
                    <a:pt x="9285" y="1361"/>
                    <a:pt x="9265" y="1335"/>
                  </a:cubicBezTo>
                  <a:cubicBezTo>
                    <a:pt x="9250" y="1354"/>
                    <a:pt x="9238" y="1373"/>
                    <a:pt x="9227" y="1392"/>
                  </a:cubicBezTo>
                  <a:lnTo>
                    <a:pt x="9181" y="1377"/>
                  </a:lnTo>
                  <a:cubicBezTo>
                    <a:pt x="9181" y="1338"/>
                    <a:pt x="9181" y="1304"/>
                    <a:pt x="9173" y="1265"/>
                  </a:cubicBezTo>
                  <a:lnTo>
                    <a:pt x="9069" y="1262"/>
                  </a:lnTo>
                  <a:cubicBezTo>
                    <a:pt x="9069" y="1185"/>
                    <a:pt x="9035" y="1150"/>
                    <a:pt x="8958" y="1150"/>
                  </a:cubicBezTo>
                  <a:cubicBezTo>
                    <a:pt x="8958" y="1119"/>
                    <a:pt x="8954" y="1081"/>
                    <a:pt x="8954" y="1046"/>
                  </a:cubicBezTo>
                  <a:lnTo>
                    <a:pt x="8893" y="1042"/>
                  </a:lnTo>
                  <a:cubicBezTo>
                    <a:pt x="8881" y="1004"/>
                    <a:pt x="8862" y="969"/>
                    <a:pt x="8827" y="946"/>
                  </a:cubicBezTo>
                  <a:cubicBezTo>
                    <a:pt x="8789" y="946"/>
                    <a:pt x="8758" y="935"/>
                    <a:pt x="8727" y="912"/>
                  </a:cubicBezTo>
                  <a:cubicBezTo>
                    <a:pt x="8689" y="885"/>
                    <a:pt x="8650" y="862"/>
                    <a:pt x="8616" y="827"/>
                  </a:cubicBezTo>
                  <a:cubicBezTo>
                    <a:pt x="8585" y="785"/>
                    <a:pt x="8539" y="747"/>
                    <a:pt x="8497" y="720"/>
                  </a:cubicBezTo>
                  <a:lnTo>
                    <a:pt x="8381" y="662"/>
                  </a:lnTo>
                  <a:cubicBezTo>
                    <a:pt x="8366" y="681"/>
                    <a:pt x="8355" y="700"/>
                    <a:pt x="8343" y="720"/>
                  </a:cubicBezTo>
                  <a:lnTo>
                    <a:pt x="8289" y="708"/>
                  </a:lnTo>
                  <a:cubicBezTo>
                    <a:pt x="8305" y="674"/>
                    <a:pt x="8308" y="635"/>
                    <a:pt x="8297" y="604"/>
                  </a:cubicBezTo>
                  <a:lnTo>
                    <a:pt x="8289" y="604"/>
                  </a:lnTo>
                  <a:cubicBezTo>
                    <a:pt x="8228" y="547"/>
                    <a:pt x="8128" y="558"/>
                    <a:pt x="8066" y="501"/>
                  </a:cubicBezTo>
                  <a:cubicBezTo>
                    <a:pt x="8058" y="502"/>
                    <a:pt x="8050" y="503"/>
                    <a:pt x="8042" y="503"/>
                  </a:cubicBezTo>
                  <a:cubicBezTo>
                    <a:pt x="8012" y="503"/>
                    <a:pt x="7983" y="493"/>
                    <a:pt x="7959" y="478"/>
                  </a:cubicBezTo>
                  <a:cubicBezTo>
                    <a:pt x="7921" y="459"/>
                    <a:pt x="7882" y="448"/>
                    <a:pt x="7842" y="448"/>
                  </a:cubicBezTo>
                  <a:cubicBezTo>
                    <a:pt x="7825" y="448"/>
                    <a:pt x="7807" y="450"/>
                    <a:pt x="7790" y="455"/>
                  </a:cubicBezTo>
                  <a:cubicBezTo>
                    <a:pt x="7782" y="432"/>
                    <a:pt x="7767" y="405"/>
                    <a:pt x="7747" y="385"/>
                  </a:cubicBezTo>
                  <a:lnTo>
                    <a:pt x="7740" y="382"/>
                  </a:lnTo>
                  <a:cubicBezTo>
                    <a:pt x="7720" y="362"/>
                    <a:pt x="7695" y="349"/>
                    <a:pt x="7667" y="349"/>
                  </a:cubicBezTo>
                  <a:cubicBezTo>
                    <a:pt x="7657" y="349"/>
                    <a:pt x="7647" y="350"/>
                    <a:pt x="7636" y="355"/>
                  </a:cubicBezTo>
                  <a:cubicBezTo>
                    <a:pt x="7613" y="366"/>
                    <a:pt x="7587" y="372"/>
                    <a:pt x="7561" y="372"/>
                  </a:cubicBezTo>
                  <a:cubicBezTo>
                    <a:pt x="7534" y="372"/>
                    <a:pt x="7507" y="366"/>
                    <a:pt x="7482" y="355"/>
                  </a:cubicBezTo>
                  <a:cubicBezTo>
                    <a:pt x="7455" y="328"/>
                    <a:pt x="7432" y="309"/>
                    <a:pt x="7402" y="285"/>
                  </a:cubicBezTo>
                  <a:lnTo>
                    <a:pt x="7186" y="259"/>
                  </a:lnTo>
                  <a:cubicBezTo>
                    <a:pt x="7168" y="242"/>
                    <a:pt x="7149" y="234"/>
                    <a:pt x="7129" y="234"/>
                  </a:cubicBezTo>
                  <a:cubicBezTo>
                    <a:pt x="7116" y="234"/>
                    <a:pt x="7104" y="237"/>
                    <a:pt x="7090" y="243"/>
                  </a:cubicBezTo>
                  <a:lnTo>
                    <a:pt x="7052" y="270"/>
                  </a:lnTo>
                  <a:lnTo>
                    <a:pt x="7017" y="239"/>
                  </a:lnTo>
                  <a:cubicBezTo>
                    <a:pt x="7002" y="209"/>
                    <a:pt x="6975" y="189"/>
                    <a:pt x="6941" y="182"/>
                  </a:cubicBezTo>
                  <a:cubicBezTo>
                    <a:pt x="6937" y="182"/>
                    <a:pt x="6933" y="182"/>
                    <a:pt x="6930" y="182"/>
                  </a:cubicBezTo>
                  <a:cubicBezTo>
                    <a:pt x="6905" y="182"/>
                    <a:pt x="6876" y="172"/>
                    <a:pt x="6856" y="155"/>
                  </a:cubicBezTo>
                  <a:cubicBezTo>
                    <a:pt x="6838" y="141"/>
                    <a:pt x="6815" y="134"/>
                    <a:pt x="6792" y="134"/>
                  </a:cubicBezTo>
                  <a:cubicBezTo>
                    <a:pt x="6777" y="134"/>
                    <a:pt x="6762" y="137"/>
                    <a:pt x="6748" y="143"/>
                  </a:cubicBezTo>
                  <a:lnTo>
                    <a:pt x="6625" y="182"/>
                  </a:lnTo>
                  <a:lnTo>
                    <a:pt x="6518" y="147"/>
                  </a:lnTo>
                  <a:cubicBezTo>
                    <a:pt x="6458" y="116"/>
                    <a:pt x="6392" y="113"/>
                    <a:pt x="6325" y="113"/>
                  </a:cubicBezTo>
                  <a:cubicBezTo>
                    <a:pt x="6307" y="113"/>
                    <a:pt x="6289" y="113"/>
                    <a:pt x="6270" y="113"/>
                  </a:cubicBezTo>
                  <a:cubicBezTo>
                    <a:pt x="6198" y="113"/>
                    <a:pt x="6126" y="109"/>
                    <a:pt x="6061" y="70"/>
                  </a:cubicBezTo>
                  <a:cubicBezTo>
                    <a:pt x="6050" y="78"/>
                    <a:pt x="6037" y="82"/>
                    <a:pt x="6024" y="82"/>
                  </a:cubicBezTo>
                  <a:cubicBezTo>
                    <a:pt x="6005" y="82"/>
                    <a:pt x="5986" y="73"/>
                    <a:pt x="5972" y="55"/>
                  </a:cubicBezTo>
                  <a:cubicBezTo>
                    <a:pt x="5943" y="26"/>
                    <a:pt x="5905" y="11"/>
                    <a:pt x="5867" y="11"/>
                  </a:cubicBezTo>
                  <a:cubicBezTo>
                    <a:pt x="5831" y="11"/>
                    <a:pt x="5795" y="25"/>
                    <a:pt x="5769" y="51"/>
                  </a:cubicBezTo>
                  <a:lnTo>
                    <a:pt x="5761" y="59"/>
                  </a:lnTo>
                  <a:lnTo>
                    <a:pt x="5749" y="66"/>
                  </a:lnTo>
                  <a:cubicBezTo>
                    <a:pt x="5678" y="107"/>
                    <a:pt x="5608" y="123"/>
                    <a:pt x="5538" y="123"/>
                  </a:cubicBezTo>
                  <a:cubicBezTo>
                    <a:pt x="5460" y="123"/>
                    <a:pt x="5382" y="103"/>
                    <a:pt x="5304" y="70"/>
                  </a:cubicBezTo>
                  <a:lnTo>
                    <a:pt x="5115" y="74"/>
                  </a:lnTo>
                  <a:cubicBezTo>
                    <a:pt x="5091" y="90"/>
                    <a:pt x="5066" y="101"/>
                    <a:pt x="5041" y="101"/>
                  </a:cubicBezTo>
                  <a:cubicBezTo>
                    <a:pt x="5018" y="101"/>
                    <a:pt x="4995" y="92"/>
                    <a:pt x="4973" y="70"/>
                  </a:cubicBezTo>
                  <a:cubicBezTo>
                    <a:pt x="4960" y="77"/>
                    <a:pt x="4945" y="81"/>
                    <a:pt x="4931" y="81"/>
                  </a:cubicBezTo>
                  <a:cubicBezTo>
                    <a:pt x="4911" y="81"/>
                    <a:pt x="4892" y="74"/>
                    <a:pt x="4877" y="59"/>
                  </a:cubicBezTo>
                  <a:cubicBezTo>
                    <a:pt x="4811" y="25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21"/>
            <p:cNvSpPr/>
            <p:nvPr/>
          </p:nvSpPr>
          <p:spPr>
            <a:xfrm>
              <a:off x="2831896" y="1189969"/>
              <a:ext cx="73331" cy="90920"/>
            </a:xfrm>
            <a:custGeom>
              <a:avLst/>
              <a:gdLst/>
              <a:ahLst/>
              <a:cxnLst/>
              <a:rect l="l" t="t" r="r" b="b"/>
              <a:pathLst>
                <a:path w="2364" h="2931" extrusionOk="0">
                  <a:moveTo>
                    <a:pt x="2215" y="1"/>
                  </a:moveTo>
                  <a:cubicBezTo>
                    <a:pt x="2172" y="1"/>
                    <a:pt x="2126" y="15"/>
                    <a:pt x="2079" y="34"/>
                  </a:cubicBezTo>
                  <a:cubicBezTo>
                    <a:pt x="1807" y="134"/>
                    <a:pt x="1515" y="191"/>
                    <a:pt x="1307" y="429"/>
                  </a:cubicBezTo>
                  <a:lnTo>
                    <a:pt x="1207" y="491"/>
                  </a:lnTo>
                  <a:cubicBezTo>
                    <a:pt x="938" y="629"/>
                    <a:pt x="708" y="833"/>
                    <a:pt x="539" y="1083"/>
                  </a:cubicBezTo>
                  <a:cubicBezTo>
                    <a:pt x="477" y="1113"/>
                    <a:pt x="423" y="1152"/>
                    <a:pt x="439" y="1240"/>
                  </a:cubicBezTo>
                  <a:cubicBezTo>
                    <a:pt x="300" y="1298"/>
                    <a:pt x="235" y="1413"/>
                    <a:pt x="208" y="1551"/>
                  </a:cubicBezTo>
                  <a:cubicBezTo>
                    <a:pt x="1" y="1913"/>
                    <a:pt x="116" y="2239"/>
                    <a:pt x="293" y="2566"/>
                  </a:cubicBezTo>
                  <a:cubicBezTo>
                    <a:pt x="308" y="2654"/>
                    <a:pt x="308" y="2762"/>
                    <a:pt x="435" y="2781"/>
                  </a:cubicBezTo>
                  <a:cubicBezTo>
                    <a:pt x="446" y="2827"/>
                    <a:pt x="458" y="2881"/>
                    <a:pt x="473" y="2931"/>
                  </a:cubicBezTo>
                  <a:cubicBezTo>
                    <a:pt x="492" y="2916"/>
                    <a:pt x="531" y="2900"/>
                    <a:pt x="531" y="2881"/>
                  </a:cubicBezTo>
                  <a:cubicBezTo>
                    <a:pt x="539" y="2835"/>
                    <a:pt x="512" y="2793"/>
                    <a:pt x="462" y="2781"/>
                  </a:cubicBezTo>
                  <a:lnTo>
                    <a:pt x="439" y="2781"/>
                  </a:lnTo>
                  <a:lnTo>
                    <a:pt x="396" y="2566"/>
                  </a:lnTo>
                  <a:cubicBezTo>
                    <a:pt x="308" y="2312"/>
                    <a:pt x="331" y="2043"/>
                    <a:pt x="300" y="1782"/>
                  </a:cubicBezTo>
                  <a:cubicBezTo>
                    <a:pt x="343" y="1586"/>
                    <a:pt x="423" y="1402"/>
                    <a:pt x="535" y="1240"/>
                  </a:cubicBezTo>
                  <a:lnTo>
                    <a:pt x="492" y="1229"/>
                  </a:lnTo>
                  <a:lnTo>
                    <a:pt x="500" y="1206"/>
                  </a:lnTo>
                  <a:cubicBezTo>
                    <a:pt x="515" y="1217"/>
                    <a:pt x="523" y="1229"/>
                    <a:pt x="539" y="1240"/>
                  </a:cubicBezTo>
                  <a:cubicBezTo>
                    <a:pt x="792" y="1067"/>
                    <a:pt x="1019" y="860"/>
                    <a:pt x="1211" y="625"/>
                  </a:cubicBezTo>
                  <a:cubicBezTo>
                    <a:pt x="1246" y="614"/>
                    <a:pt x="1280" y="602"/>
                    <a:pt x="1307" y="583"/>
                  </a:cubicBezTo>
                  <a:lnTo>
                    <a:pt x="2091" y="168"/>
                  </a:lnTo>
                  <a:cubicBezTo>
                    <a:pt x="2187" y="153"/>
                    <a:pt x="2298" y="183"/>
                    <a:pt x="2364" y="76"/>
                  </a:cubicBezTo>
                  <a:cubicBezTo>
                    <a:pt x="2317" y="21"/>
                    <a:pt x="2268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83" name="Google Shape;3483;p21"/>
          <p:cNvGrpSpPr/>
          <p:nvPr/>
        </p:nvGrpSpPr>
        <p:grpSpPr>
          <a:xfrm>
            <a:off x="392621" y="945046"/>
            <a:ext cx="766751" cy="278890"/>
            <a:chOff x="1127595" y="1672237"/>
            <a:chExt cx="662649" cy="241025"/>
          </a:xfrm>
        </p:grpSpPr>
        <p:sp>
          <p:nvSpPr>
            <p:cNvPr id="3484" name="Google Shape;3484;p21"/>
            <p:cNvSpPr/>
            <p:nvPr/>
          </p:nvSpPr>
          <p:spPr>
            <a:xfrm>
              <a:off x="1644078" y="1732168"/>
              <a:ext cx="155" cy="12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cubicBezTo>
                    <a:pt x="1" y="0"/>
                    <a:pt x="1" y="4"/>
                    <a:pt x="5" y="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21"/>
            <p:cNvSpPr/>
            <p:nvPr/>
          </p:nvSpPr>
          <p:spPr>
            <a:xfrm>
              <a:off x="1127595" y="1672237"/>
              <a:ext cx="662649" cy="241025"/>
            </a:xfrm>
            <a:custGeom>
              <a:avLst/>
              <a:gdLst/>
              <a:ahLst/>
              <a:cxnLst/>
              <a:rect l="l" t="t" r="r" b="b"/>
              <a:pathLst>
                <a:path w="21362" h="7770" extrusionOk="0">
                  <a:moveTo>
                    <a:pt x="13534" y="207"/>
                  </a:moveTo>
                  <a:lnTo>
                    <a:pt x="13527" y="215"/>
                  </a:lnTo>
                  <a:lnTo>
                    <a:pt x="13527" y="215"/>
                  </a:lnTo>
                  <a:cubicBezTo>
                    <a:pt x="13528" y="215"/>
                    <a:pt x="13529" y="215"/>
                    <a:pt x="13529" y="215"/>
                  </a:cubicBezTo>
                  <a:lnTo>
                    <a:pt x="13529" y="215"/>
                  </a:lnTo>
                  <a:lnTo>
                    <a:pt x="13534" y="207"/>
                  </a:lnTo>
                  <a:close/>
                  <a:moveTo>
                    <a:pt x="3013" y="2128"/>
                  </a:moveTo>
                  <a:lnTo>
                    <a:pt x="3013" y="2128"/>
                  </a:lnTo>
                  <a:cubicBezTo>
                    <a:pt x="2990" y="2140"/>
                    <a:pt x="2963" y="2143"/>
                    <a:pt x="2932" y="2147"/>
                  </a:cubicBezTo>
                  <a:lnTo>
                    <a:pt x="2821" y="2236"/>
                  </a:lnTo>
                  <a:cubicBezTo>
                    <a:pt x="2833" y="2278"/>
                    <a:pt x="2833" y="2336"/>
                    <a:pt x="2856" y="2359"/>
                  </a:cubicBezTo>
                  <a:cubicBezTo>
                    <a:pt x="2867" y="2367"/>
                    <a:pt x="2877" y="2371"/>
                    <a:pt x="2886" y="2371"/>
                  </a:cubicBezTo>
                  <a:cubicBezTo>
                    <a:pt x="2917" y="2371"/>
                    <a:pt x="2937" y="2328"/>
                    <a:pt x="2952" y="2301"/>
                  </a:cubicBezTo>
                  <a:cubicBezTo>
                    <a:pt x="2975" y="2243"/>
                    <a:pt x="2994" y="2186"/>
                    <a:pt x="3013" y="2128"/>
                  </a:cubicBezTo>
                  <a:close/>
                  <a:moveTo>
                    <a:pt x="6817" y="4346"/>
                  </a:moveTo>
                  <a:cubicBezTo>
                    <a:pt x="6836" y="4346"/>
                    <a:pt x="6855" y="4353"/>
                    <a:pt x="6875" y="4372"/>
                  </a:cubicBezTo>
                  <a:cubicBezTo>
                    <a:pt x="6837" y="4372"/>
                    <a:pt x="6798" y="4376"/>
                    <a:pt x="6756" y="4388"/>
                  </a:cubicBezTo>
                  <a:cubicBezTo>
                    <a:pt x="6744" y="4391"/>
                    <a:pt x="6733" y="4391"/>
                    <a:pt x="6721" y="4395"/>
                  </a:cubicBezTo>
                  <a:cubicBezTo>
                    <a:pt x="6754" y="4370"/>
                    <a:pt x="6784" y="4346"/>
                    <a:pt x="6817" y="4346"/>
                  </a:cubicBezTo>
                  <a:close/>
                  <a:moveTo>
                    <a:pt x="7644" y="4218"/>
                  </a:moveTo>
                  <a:lnTo>
                    <a:pt x="7644" y="4218"/>
                  </a:lnTo>
                  <a:cubicBezTo>
                    <a:pt x="7601" y="4249"/>
                    <a:pt x="7559" y="4272"/>
                    <a:pt x="7509" y="4288"/>
                  </a:cubicBezTo>
                  <a:cubicBezTo>
                    <a:pt x="7382" y="4334"/>
                    <a:pt x="7236" y="4330"/>
                    <a:pt x="7106" y="4395"/>
                  </a:cubicBezTo>
                  <a:cubicBezTo>
                    <a:pt x="7086" y="4411"/>
                    <a:pt x="7067" y="4430"/>
                    <a:pt x="7059" y="4453"/>
                  </a:cubicBezTo>
                  <a:cubicBezTo>
                    <a:pt x="7040" y="4426"/>
                    <a:pt x="7010" y="4407"/>
                    <a:pt x="6979" y="4391"/>
                  </a:cubicBezTo>
                  <a:cubicBezTo>
                    <a:pt x="7209" y="4372"/>
                    <a:pt x="7425" y="4288"/>
                    <a:pt x="7644" y="4218"/>
                  </a:cubicBezTo>
                  <a:close/>
                  <a:moveTo>
                    <a:pt x="5277" y="395"/>
                  </a:moveTo>
                  <a:cubicBezTo>
                    <a:pt x="5296" y="418"/>
                    <a:pt x="5319" y="437"/>
                    <a:pt x="5350" y="457"/>
                  </a:cubicBezTo>
                  <a:cubicBezTo>
                    <a:pt x="5845" y="514"/>
                    <a:pt x="6352" y="495"/>
                    <a:pt x="6814" y="726"/>
                  </a:cubicBezTo>
                  <a:cubicBezTo>
                    <a:pt x="7025" y="775"/>
                    <a:pt x="7240" y="818"/>
                    <a:pt x="7444" y="898"/>
                  </a:cubicBezTo>
                  <a:cubicBezTo>
                    <a:pt x="7724" y="997"/>
                    <a:pt x="7951" y="1229"/>
                    <a:pt x="8270" y="1229"/>
                  </a:cubicBezTo>
                  <a:cubicBezTo>
                    <a:pt x="8275" y="1229"/>
                    <a:pt x="8280" y="1229"/>
                    <a:pt x="8285" y="1229"/>
                  </a:cubicBezTo>
                  <a:cubicBezTo>
                    <a:pt x="8366" y="1229"/>
                    <a:pt x="8451" y="1244"/>
                    <a:pt x="8527" y="1275"/>
                  </a:cubicBezTo>
                  <a:cubicBezTo>
                    <a:pt x="8562" y="1298"/>
                    <a:pt x="8604" y="1313"/>
                    <a:pt x="8643" y="1325"/>
                  </a:cubicBezTo>
                  <a:cubicBezTo>
                    <a:pt x="8662" y="1337"/>
                    <a:pt x="8681" y="1344"/>
                    <a:pt x="8696" y="1360"/>
                  </a:cubicBezTo>
                  <a:cubicBezTo>
                    <a:pt x="8716" y="1371"/>
                    <a:pt x="8731" y="1383"/>
                    <a:pt x="8750" y="1394"/>
                  </a:cubicBezTo>
                  <a:cubicBezTo>
                    <a:pt x="8785" y="1417"/>
                    <a:pt x="8816" y="1440"/>
                    <a:pt x="8854" y="1467"/>
                  </a:cubicBezTo>
                  <a:cubicBezTo>
                    <a:pt x="8869" y="1475"/>
                    <a:pt x="8889" y="1479"/>
                    <a:pt x="8904" y="1486"/>
                  </a:cubicBezTo>
                  <a:cubicBezTo>
                    <a:pt x="8904" y="1490"/>
                    <a:pt x="8904" y="1490"/>
                    <a:pt x="8908" y="1494"/>
                  </a:cubicBezTo>
                  <a:cubicBezTo>
                    <a:pt x="9010" y="1693"/>
                    <a:pt x="9150" y="1786"/>
                    <a:pt x="9319" y="1786"/>
                  </a:cubicBezTo>
                  <a:cubicBezTo>
                    <a:pt x="9347" y="1786"/>
                    <a:pt x="9375" y="1783"/>
                    <a:pt x="9403" y="1778"/>
                  </a:cubicBezTo>
                  <a:lnTo>
                    <a:pt x="9403" y="1778"/>
                  </a:lnTo>
                  <a:cubicBezTo>
                    <a:pt x="9257" y="1947"/>
                    <a:pt x="9104" y="2101"/>
                    <a:pt x="8946" y="2251"/>
                  </a:cubicBezTo>
                  <a:cubicBezTo>
                    <a:pt x="8931" y="2270"/>
                    <a:pt x="8912" y="2282"/>
                    <a:pt x="8900" y="2297"/>
                  </a:cubicBezTo>
                  <a:cubicBezTo>
                    <a:pt x="8866" y="2332"/>
                    <a:pt x="8835" y="2366"/>
                    <a:pt x="8808" y="2405"/>
                  </a:cubicBezTo>
                  <a:cubicBezTo>
                    <a:pt x="8508" y="2781"/>
                    <a:pt x="8251" y="3185"/>
                    <a:pt x="8024" y="3608"/>
                  </a:cubicBezTo>
                  <a:lnTo>
                    <a:pt x="7939" y="3780"/>
                  </a:lnTo>
                  <a:cubicBezTo>
                    <a:pt x="7924" y="3807"/>
                    <a:pt x="7913" y="3830"/>
                    <a:pt x="7901" y="3853"/>
                  </a:cubicBezTo>
                  <a:cubicBezTo>
                    <a:pt x="7870" y="3853"/>
                    <a:pt x="7840" y="3852"/>
                    <a:pt x="7809" y="3852"/>
                  </a:cubicBezTo>
                  <a:cubicBezTo>
                    <a:pt x="7689" y="3852"/>
                    <a:pt x="7570" y="3864"/>
                    <a:pt x="7463" y="3934"/>
                  </a:cubicBezTo>
                  <a:cubicBezTo>
                    <a:pt x="7217" y="3771"/>
                    <a:pt x="6956" y="3719"/>
                    <a:pt x="6686" y="3719"/>
                  </a:cubicBezTo>
                  <a:cubicBezTo>
                    <a:pt x="6544" y="3719"/>
                    <a:pt x="6399" y="3734"/>
                    <a:pt x="6253" y="3754"/>
                  </a:cubicBezTo>
                  <a:cubicBezTo>
                    <a:pt x="6229" y="3777"/>
                    <a:pt x="6218" y="3815"/>
                    <a:pt x="6229" y="3850"/>
                  </a:cubicBezTo>
                  <a:cubicBezTo>
                    <a:pt x="6216" y="3852"/>
                    <a:pt x="6204" y="3852"/>
                    <a:pt x="6193" y="3852"/>
                  </a:cubicBezTo>
                  <a:cubicBezTo>
                    <a:pt x="6182" y="3852"/>
                    <a:pt x="6172" y="3852"/>
                    <a:pt x="6160" y="3850"/>
                  </a:cubicBezTo>
                  <a:cubicBezTo>
                    <a:pt x="6176" y="3815"/>
                    <a:pt x="6172" y="3780"/>
                    <a:pt x="6145" y="3754"/>
                  </a:cubicBezTo>
                  <a:cubicBezTo>
                    <a:pt x="6050" y="3747"/>
                    <a:pt x="5954" y="3742"/>
                    <a:pt x="5858" y="3742"/>
                  </a:cubicBezTo>
                  <a:cubicBezTo>
                    <a:pt x="5714" y="3742"/>
                    <a:pt x="5569" y="3754"/>
                    <a:pt x="5426" y="3788"/>
                  </a:cubicBezTo>
                  <a:cubicBezTo>
                    <a:pt x="5418" y="3779"/>
                    <a:pt x="5407" y="3775"/>
                    <a:pt x="5395" y="3775"/>
                  </a:cubicBezTo>
                  <a:cubicBezTo>
                    <a:pt x="5382" y="3775"/>
                    <a:pt x="5368" y="3781"/>
                    <a:pt x="5357" y="3792"/>
                  </a:cubicBezTo>
                  <a:lnTo>
                    <a:pt x="4504" y="3911"/>
                  </a:lnTo>
                  <a:cubicBezTo>
                    <a:pt x="4470" y="3911"/>
                    <a:pt x="4443" y="3923"/>
                    <a:pt x="4416" y="3942"/>
                  </a:cubicBezTo>
                  <a:lnTo>
                    <a:pt x="4124" y="4003"/>
                  </a:lnTo>
                  <a:cubicBezTo>
                    <a:pt x="4113" y="3999"/>
                    <a:pt x="4102" y="3997"/>
                    <a:pt x="4091" y="3997"/>
                  </a:cubicBezTo>
                  <a:cubicBezTo>
                    <a:pt x="4061" y="3997"/>
                    <a:pt x="4032" y="4013"/>
                    <a:pt x="4012" y="4042"/>
                  </a:cubicBezTo>
                  <a:cubicBezTo>
                    <a:pt x="4001" y="4041"/>
                    <a:pt x="3990" y="4041"/>
                    <a:pt x="3979" y="4041"/>
                  </a:cubicBezTo>
                  <a:cubicBezTo>
                    <a:pt x="3651" y="4041"/>
                    <a:pt x="3368" y="4257"/>
                    <a:pt x="3041" y="4257"/>
                  </a:cubicBezTo>
                  <a:cubicBezTo>
                    <a:pt x="3038" y="4257"/>
                    <a:pt x="3035" y="4257"/>
                    <a:pt x="3032" y="4257"/>
                  </a:cubicBezTo>
                  <a:cubicBezTo>
                    <a:pt x="3025" y="4230"/>
                    <a:pt x="3021" y="4199"/>
                    <a:pt x="3013" y="4169"/>
                  </a:cubicBezTo>
                  <a:cubicBezTo>
                    <a:pt x="2906" y="4011"/>
                    <a:pt x="3048" y="3807"/>
                    <a:pt x="2909" y="3654"/>
                  </a:cubicBezTo>
                  <a:cubicBezTo>
                    <a:pt x="2717" y="3438"/>
                    <a:pt x="2821" y="3242"/>
                    <a:pt x="2932" y="3046"/>
                  </a:cubicBezTo>
                  <a:cubicBezTo>
                    <a:pt x="3155" y="2935"/>
                    <a:pt x="3182" y="2739"/>
                    <a:pt x="3175" y="2524"/>
                  </a:cubicBezTo>
                  <a:lnTo>
                    <a:pt x="3175" y="2524"/>
                  </a:lnTo>
                  <a:cubicBezTo>
                    <a:pt x="3317" y="2624"/>
                    <a:pt x="3336" y="2793"/>
                    <a:pt x="3409" y="2931"/>
                  </a:cubicBezTo>
                  <a:cubicBezTo>
                    <a:pt x="3278" y="2947"/>
                    <a:pt x="3178" y="2993"/>
                    <a:pt x="3155" y="3139"/>
                  </a:cubicBezTo>
                  <a:cubicBezTo>
                    <a:pt x="3117" y="3181"/>
                    <a:pt x="3109" y="3246"/>
                    <a:pt x="3155" y="3262"/>
                  </a:cubicBezTo>
                  <a:cubicBezTo>
                    <a:pt x="3169" y="3267"/>
                    <a:pt x="3181" y="3269"/>
                    <a:pt x="3191" y="3269"/>
                  </a:cubicBezTo>
                  <a:cubicBezTo>
                    <a:pt x="3246" y="3269"/>
                    <a:pt x="3234" y="3192"/>
                    <a:pt x="3244" y="3146"/>
                  </a:cubicBezTo>
                  <a:cubicBezTo>
                    <a:pt x="3413" y="3146"/>
                    <a:pt x="3532" y="3054"/>
                    <a:pt x="3643" y="2950"/>
                  </a:cubicBezTo>
                  <a:cubicBezTo>
                    <a:pt x="3732" y="2900"/>
                    <a:pt x="3820" y="2854"/>
                    <a:pt x="3724" y="2735"/>
                  </a:cubicBezTo>
                  <a:cubicBezTo>
                    <a:pt x="3340" y="2562"/>
                    <a:pt x="3336" y="2551"/>
                    <a:pt x="3524" y="2228"/>
                  </a:cubicBezTo>
                  <a:cubicBezTo>
                    <a:pt x="3570" y="2170"/>
                    <a:pt x="3586" y="2101"/>
                    <a:pt x="3570" y="2028"/>
                  </a:cubicBezTo>
                  <a:lnTo>
                    <a:pt x="3570" y="2028"/>
                  </a:lnTo>
                  <a:cubicBezTo>
                    <a:pt x="3626" y="2040"/>
                    <a:pt x="3678" y="2054"/>
                    <a:pt x="3731" y="2054"/>
                  </a:cubicBezTo>
                  <a:cubicBezTo>
                    <a:pt x="3763" y="2054"/>
                    <a:pt x="3795" y="2049"/>
                    <a:pt x="3828" y="2036"/>
                  </a:cubicBezTo>
                  <a:lnTo>
                    <a:pt x="4097" y="1913"/>
                  </a:lnTo>
                  <a:cubicBezTo>
                    <a:pt x="4104" y="1882"/>
                    <a:pt x="4108" y="1855"/>
                    <a:pt x="4116" y="1821"/>
                  </a:cubicBezTo>
                  <a:cubicBezTo>
                    <a:pt x="4158" y="1759"/>
                    <a:pt x="4147" y="1698"/>
                    <a:pt x="4128" y="1629"/>
                  </a:cubicBezTo>
                  <a:cubicBezTo>
                    <a:pt x="4070" y="1456"/>
                    <a:pt x="4070" y="1244"/>
                    <a:pt x="3828" y="1202"/>
                  </a:cubicBezTo>
                  <a:lnTo>
                    <a:pt x="3816" y="1410"/>
                  </a:lnTo>
                  <a:lnTo>
                    <a:pt x="3812" y="1413"/>
                  </a:lnTo>
                  <a:cubicBezTo>
                    <a:pt x="3709" y="1499"/>
                    <a:pt x="3772" y="1732"/>
                    <a:pt x="3575" y="1732"/>
                  </a:cubicBezTo>
                  <a:cubicBezTo>
                    <a:pt x="3561" y="1732"/>
                    <a:pt x="3545" y="1731"/>
                    <a:pt x="3528" y="1728"/>
                  </a:cubicBezTo>
                  <a:cubicBezTo>
                    <a:pt x="3505" y="1736"/>
                    <a:pt x="3482" y="1740"/>
                    <a:pt x="3463" y="1755"/>
                  </a:cubicBezTo>
                  <a:cubicBezTo>
                    <a:pt x="3470" y="1702"/>
                    <a:pt x="3490" y="1659"/>
                    <a:pt x="3524" y="1613"/>
                  </a:cubicBezTo>
                  <a:cubicBezTo>
                    <a:pt x="3490" y="1545"/>
                    <a:pt x="3428" y="1528"/>
                    <a:pt x="3360" y="1528"/>
                  </a:cubicBezTo>
                  <a:cubicBezTo>
                    <a:pt x="3352" y="1528"/>
                    <a:pt x="3344" y="1528"/>
                    <a:pt x="3336" y="1529"/>
                  </a:cubicBezTo>
                  <a:cubicBezTo>
                    <a:pt x="3263" y="1690"/>
                    <a:pt x="3109" y="1786"/>
                    <a:pt x="3002" y="1917"/>
                  </a:cubicBezTo>
                  <a:cubicBezTo>
                    <a:pt x="2963" y="1986"/>
                    <a:pt x="2967" y="2070"/>
                    <a:pt x="3013" y="2128"/>
                  </a:cubicBezTo>
                  <a:lnTo>
                    <a:pt x="3317" y="1909"/>
                  </a:lnTo>
                  <a:cubicBezTo>
                    <a:pt x="3340" y="1898"/>
                    <a:pt x="3367" y="1882"/>
                    <a:pt x="3386" y="1863"/>
                  </a:cubicBezTo>
                  <a:lnTo>
                    <a:pt x="3394" y="1921"/>
                  </a:lnTo>
                  <a:lnTo>
                    <a:pt x="3409" y="1936"/>
                  </a:lnTo>
                  <a:cubicBezTo>
                    <a:pt x="3340" y="1971"/>
                    <a:pt x="3282" y="2013"/>
                    <a:pt x="3236" y="2070"/>
                  </a:cubicBezTo>
                  <a:cubicBezTo>
                    <a:pt x="3163" y="2147"/>
                    <a:pt x="3121" y="2247"/>
                    <a:pt x="3117" y="2355"/>
                  </a:cubicBezTo>
                  <a:lnTo>
                    <a:pt x="3117" y="2401"/>
                  </a:lnTo>
                  <a:cubicBezTo>
                    <a:pt x="2852" y="2401"/>
                    <a:pt x="2890" y="2666"/>
                    <a:pt x="2817" y="2839"/>
                  </a:cubicBezTo>
                  <a:cubicBezTo>
                    <a:pt x="2813" y="2870"/>
                    <a:pt x="2806" y="2897"/>
                    <a:pt x="2806" y="2927"/>
                  </a:cubicBezTo>
                  <a:cubicBezTo>
                    <a:pt x="2710" y="3139"/>
                    <a:pt x="2571" y="3323"/>
                    <a:pt x="2517" y="3554"/>
                  </a:cubicBezTo>
                  <a:cubicBezTo>
                    <a:pt x="2487" y="3638"/>
                    <a:pt x="2360" y="3696"/>
                    <a:pt x="2429" y="3803"/>
                  </a:cubicBezTo>
                  <a:cubicBezTo>
                    <a:pt x="2457" y="3851"/>
                    <a:pt x="2493" y="3891"/>
                    <a:pt x="2539" y="3891"/>
                  </a:cubicBezTo>
                  <a:cubicBezTo>
                    <a:pt x="2563" y="3891"/>
                    <a:pt x="2591" y="3880"/>
                    <a:pt x="2621" y="3853"/>
                  </a:cubicBezTo>
                  <a:cubicBezTo>
                    <a:pt x="2867" y="3946"/>
                    <a:pt x="2725" y="4176"/>
                    <a:pt x="2790" y="4334"/>
                  </a:cubicBezTo>
                  <a:cubicBezTo>
                    <a:pt x="2421" y="4545"/>
                    <a:pt x="2022" y="4660"/>
                    <a:pt x="1641" y="4822"/>
                  </a:cubicBezTo>
                  <a:cubicBezTo>
                    <a:pt x="1530" y="4872"/>
                    <a:pt x="1319" y="4841"/>
                    <a:pt x="1376" y="5033"/>
                  </a:cubicBezTo>
                  <a:cubicBezTo>
                    <a:pt x="1399" y="5111"/>
                    <a:pt x="1461" y="5133"/>
                    <a:pt x="1534" y="5133"/>
                  </a:cubicBezTo>
                  <a:cubicBezTo>
                    <a:pt x="1597" y="5133"/>
                    <a:pt x="1667" y="5117"/>
                    <a:pt x="1726" y="5106"/>
                  </a:cubicBezTo>
                  <a:cubicBezTo>
                    <a:pt x="1776" y="5098"/>
                    <a:pt x="1822" y="5083"/>
                    <a:pt x="1872" y="5064"/>
                  </a:cubicBezTo>
                  <a:cubicBezTo>
                    <a:pt x="2683" y="4760"/>
                    <a:pt x="3486" y="4445"/>
                    <a:pt x="4331" y="4238"/>
                  </a:cubicBezTo>
                  <a:cubicBezTo>
                    <a:pt x="4341" y="4242"/>
                    <a:pt x="4352" y="4244"/>
                    <a:pt x="4363" y="4244"/>
                  </a:cubicBezTo>
                  <a:cubicBezTo>
                    <a:pt x="4397" y="4244"/>
                    <a:pt x="4430" y="4223"/>
                    <a:pt x="4439" y="4188"/>
                  </a:cubicBezTo>
                  <a:cubicBezTo>
                    <a:pt x="4446" y="4184"/>
                    <a:pt x="4446" y="4180"/>
                    <a:pt x="4446" y="4169"/>
                  </a:cubicBezTo>
                  <a:lnTo>
                    <a:pt x="4446" y="4176"/>
                  </a:lnTo>
                  <a:cubicBezTo>
                    <a:pt x="4531" y="4207"/>
                    <a:pt x="4614" y="4219"/>
                    <a:pt x="4697" y="4219"/>
                  </a:cubicBezTo>
                  <a:cubicBezTo>
                    <a:pt x="4941" y="4219"/>
                    <a:pt x="5181" y="4117"/>
                    <a:pt x="5428" y="4117"/>
                  </a:cubicBezTo>
                  <a:cubicBezTo>
                    <a:pt x="5460" y="4117"/>
                    <a:pt x="5491" y="4119"/>
                    <a:pt x="5522" y="4122"/>
                  </a:cubicBezTo>
                  <a:cubicBezTo>
                    <a:pt x="5592" y="4099"/>
                    <a:pt x="5680" y="4103"/>
                    <a:pt x="5749" y="4049"/>
                  </a:cubicBezTo>
                  <a:lnTo>
                    <a:pt x="5753" y="4046"/>
                  </a:lnTo>
                  <a:cubicBezTo>
                    <a:pt x="5765" y="4026"/>
                    <a:pt x="5783" y="4016"/>
                    <a:pt x="5802" y="4016"/>
                  </a:cubicBezTo>
                  <a:cubicBezTo>
                    <a:pt x="5813" y="4016"/>
                    <a:pt x="5824" y="4019"/>
                    <a:pt x="5834" y="4026"/>
                  </a:cubicBezTo>
                  <a:lnTo>
                    <a:pt x="5849" y="4042"/>
                  </a:lnTo>
                  <a:lnTo>
                    <a:pt x="5853" y="4042"/>
                  </a:lnTo>
                  <a:cubicBezTo>
                    <a:pt x="5862" y="4056"/>
                    <a:pt x="5878" y="4062"/>
                    <a:pt x="5895" y="4062"/>
                  </a:cubicBezTo>
                  <a:cubicBezTo>
                    <a:pt x="5906" y="4062"/>
                    <a:pt x="5917" y="4059"/>
                    <a:pt x="5926" y="4053"/>
                  </a:cubicBezTo>
                  <a:cubicBezTo>
                    <a:pt x="5930" y="4049"/>
                    <a:pt x="5934" y="4046"/>
                    <a:pt x="5941" y="4034"/>
                  </a:cubicBezTo>
                  <a:lnTo>
                    <a:pt x="5945" y="4034"/>
                  </a:lnTo>
                  <a:cubicBezTo>
                    <a:pt x="6030" y="3969"/>
                    <a:pt x="6141" y="4007"/>
                    <a:pt x="6237" y="3976"/>
                  </a:cubicBezTo>
                  <a:cubicBezTo>
                    <a:pt x="6253" y="3965"/>
                    <a:pt x="6260" y="3949"/>
                    <a:pt x="6268" y="3930"/>
                  </a:cubicBezTo>
                  <a:cubicBezTo>
                    <a:pt x="6310" y="3946"/>
                    <a:pt x="6356" y="3946"/>
                    <a:pt x="6406" y="3946"/>
                  </a:cubicBezTo>
                  <a:cubicBezTo>
                    <a:pt x="6464" y="3969"/>
                    <a:pt x="6522" y="3988"/>
                    <a:pt x="6583" y="4003"/>
                  </a:cubicBezTo>
                  <a:lnTo>
                    <a:pt x="6606" y="4003"/>
                  </a:lnTo>
                  <a:cubicBezTo>
                    <a:pt x="6545" y="4034"/>
                    <a:pt x="6491" y="4080"/>
                    <a:pt x="6449" y="4130"/>
                  </a:cubicBezTo>
                  <a:lnTo>
                    <a:pt x="6268" y="4157"/>
                  </a:lnTo>
                  <a:cubicBezTo>
                    <a:pt x="6241" y="4176"/>
                    <a:pt x="6229" y="4207"/>
                    <a:pt x="6233" y="4238"/>
                  </a:cubicBezTo>
                  <a:cubicBezTo>
                    <a:pt x="6222" y="4238"/>
                    <a:pt x="6214" y="4242"/>
                    <a:pt x="6203" y="4242"/>
                  </a:cubicBezTo>
                  <a:lnTo>
                    <a:pt x="6199" y="4238"/>
                  </a:lnTo>
                  <a:lnTo>
                    <a:pt x="6160" y="4199"/>
                  </a:lnTo>
                  <a:lnTo>
                    <a:pt x="5753" y="4357"/>
                  </a:lnTo>
                  <a:cubicBezTo>
                    <a:pt x="5741" y="4354"/>
                    <a:pt x="5729" y="4353"/>
                    <a:pt x="5717" y="4353"/>
                  </a:cubicBezTo>
                  <a:cubicBezTo>
                    <a:pt x="5652" y="4353"/>
                    <a:pt x="5588" y="4387"/>
                    <a:pt x="5549" y="4445"/>
                  </a:cubicBezTo>
                  <a:cubicBezTo>
                    <a:pt x="5537" y="4442"/>
                    <a:pt x="5525" y="4440"/>
                    <a:pt x="5512" y="4440"/>
                  </a:cubicBezTo>
                  <a:cubicBezTo>
                    <a:pt x="5492" y="4440"/>
                    <a:pt x="5472" y="4445"/>
                    <a:pt x="5453" y="4457"/>
                  </a:cubicBezTo>
                  <a:cubicBezTo>
                    <a:pt x="5292" y="4491"/>
                    <a:pt x="5138" y="4549"/>
                    <a:pt x="4988" y="4626"/>
                  </a:cubicBezTo>
                  <a:cubicBezTo>
                    <a:pt x="4960" y="4626"/>
                    <a:pt x="4932" y="4628"/>
                    <a:pt x="4901" y="4628"/>
                  </a:cubicBezTo>
                  <a:cubicBezTo>
                    <a:pt x="4886" y="4628"/>
                    <a:pt x="4870" y="4627"/>
                    <a:pt x="4854" y="4626"/>
                  </a:cubicBezTo>
                  <a:cubicBezTo>
                    <a:pt x="4339" y="4791"/>
                    <a:pt x="3763" y="4818"/>
                    <a:pt x="3413" y="5317"/>
                  </a:cubicBezTo>
                  <a:cubicBezTo>
                    <a:pt x="3365" y="5295"/>
                    <a:pt x="3312" y="5281"/>
                    <a:pt x="3256" y="5281"/>
                  </a:cubicBezTo>
                  <a:cubicBezTo>
                    <a:pt x="3245" y="5281"/>
                    <a:pt x="3233" y="5282"/>
                    <a:pt x="3221" y="5283"/>
                  </a:cubicBezTo>
                  <a:cubicBezTo>
                    <a:pt x="3105" y="5310"/>
                    <a:pt x="2990" y="5329"/>
                    <a:pt x="2871" y="5341"/>
                  </a:cubicBezTo>
                  <a:cubicBezTo>
                    <a:pt x="2026" y="5560"/>
                    <a:pt x="1215" y="5859"/>
                    <a:pt x="427" y="6332"/>
                  </a:cubicBezTo>
                  <a:cubicBezTo>
                    <a:pt x="400" y="6071"/>
                    <a:pt x="439" y="5809"/>
                    <a:pt x="542" y="5567"/>
                  </a:cubicBezTo>
                  <a:cubicBezTo>
                    <a:pt x="612" y="5375"/>
                    <a:pt x="735" y="5175"/>
                    <a:pt x="604" y="4956"/>
                  </a:cubicBezTo>
                  <a:cubicBezTo>
                    <a:pt x="608" y="4956"/>
                    <a:pt x="608" y="4964"/>
                    <a:pt x="612" y="4964"/>
                  </a:cubicBezTo>
                  <a:cubicBezTo>
                    <a:pt x="777" y="4937"/>
                    <a:pt x="815" y="4795"/>
                    <a:pt x="861" y="4680"/>
                  </a:cubicBezTo>
                  <a:cubicBezTo>
                    <a:pt x="1157" y="3984"/>
                    <a:pt x="1572" y="3354"/>
                    <a:pt x="1945" y="2701"/>
                  </a:cubicBezTo>
                  <a:cubicBezTo>
                    <a:pt x="2283" y="2082"/>
                    <a:pt x="2790" y="1571"/>
                    <a:pt x="3405" y="1221"/>
                  </a:cubicBezTo>
                  <a:cubicBezTo>
                    <a:pt x="3520" y="1133"/>
                    <a:pt x="3643" y="1056"/>
                    <a:pt x="3774" y="995"/>
                  </a:cubicBezTo>
                  <a:cubicBezTo>
                    <a:pt x="3820" y="971"/>
                    <a:pt x="3874" y="941"/>
                    <a:pt x="3928" y="918"/>
                  </a:cubicBezTo>
                  <a:cubicBezTo>
                    <a:pt x="3962" y="910"/>
                    <a:pt x="3993" y="898"/>
                    <a:pt x="4028" y="883"/>
                  </a:cubicBezTo>
                  <a:cubicBezTo>
                    <a:pt x="4062" y="875"/>
                    <a:pt x="4097" y="864"/>
                    <a:pt x="4128" y="852"/>
                  </a:cubicBezTo>
                  <a:lnTo>
                    <a:pt x="4270" y="783"/>
                  </a:lnTo>
                  <a:cubicBezTo>
                    <a:pt x="4300" y="768"/>
                    <a:pt x="4331" y="760"/>
                    <a:pt x="4366" y="741"/>
                  </a:cubicBezTo>
                  <a:lnTo>
                    <a:pt x="4462" y="702"/>
                  </a:lnTo>
                  <a:lnTo>
                    <a:pt x="4504" y="691"/>
                  </a:lnTo>
                  <a:lnTo>
                    <a:pt x="4539" y="702"/>
                  </a:lnTo>
                  <a:cubicBezTo>
                    <a:pt x="4485" y="802"/>
                    <a:pt x="4427" y="898"/>
                    <a:pt x="4373" y="998"/>
                  </a:cubicBezTo>
                  <a:cubicBezTo>
                    <a:pt x="4320" y="1102"/>
                    <a:pt x="4320" y="1187"/>
                    <a:pt x="4443" y="1237"/>
                  </a:cubicBezTo>
                  <a:cubicBezTo>
                    <a:pt x="4569" y="1133"/>
                    <a:pt x="4666" y="995"/>
                    <a:pt x="4719" y="837"/>
                  </a:cubicBezTo>
                  <a:cubicBezTo>
                    <a:pt x="4760" y="727"/>
                    <a:pt x="4691" y="694"/>
                    <a:pt x="4603" y="694"/>
                  </a:cubicBezTo>
                  <a:cubicBezTo>
                    <a:pt x="4583" y="694"/>
                    <a:pt x="4563" y="696"/>
                    <a:pt x="4543" y="699"/>
                  </a:cubicBezTo>
                  <a:lnTo>
                    <a:pt x="4543" y="683"/>
                  </a:lnTo>
                  <a:lnTo>
                    <a:pt x="4562" y="679"/>
                  </a:lnTo>
                  <a:cubicBezTo>
                    <a:pt x="4596" y="668"/>
                    <a:pt x="4627" y="660"/>
                    <a:pt x="4662" y="645"/>
                  </a:cubicBezTo>
                  <a:cubicBezTo>
                    <a:pt x="4712" y="626"/>
                    <a:pt x="4762" y="606"/>
                    <a:pt x="4815" y="591"/>
                  </a:cubicBezTo>
                  <a:cubicBezTo>
                    <a:pt x="4873" y="576"/>
                    <a:pt x="4923" y="553"/>
                    <a:pt x="4969" y="514"/>
                  </a:cubicBezTo>
                  <a:lnTo>
                    <a:pt x="4984" y="487"/>
                  </a:lnTo>
                  <a:cubicBezTo>
                    <a:pt x="5023" y="487"/>
                    <a:pt x="5061" y="457"/>
                    <a:pt x="5077" y="422"/>
                  </a:cubicBezTo>
                  <a:lnTo>
                    <a:pt x="5277" y="395"/>
                  </a:lnTo>
                  <a:close/>
                  <a:moveTo>
                    <a:pt x="7271" y="318"/>
                  </a:moveTo>
                  <a:cubicBezTo>
                    <a:pt x="7428" y="318"/>
                    <a:pt x="7578" y="368"/>
                    <a:pt x="7736" y="407"/>
                  </a:cubicBezTo>
                  <a:cubicBezTo>
                    <a:pt x="7874" y="430"/>
                    <a:pt x="8016" y="449"/>
                    <a:pt x="8155" y="453"/>
                  </a:cubicBezTo>
                  <a:cubicBezTo>
                    <a:pt x="8251" y="464"/>
                    <a:pt x="8347" y="480"/>
                    <a:pt x="8439" y="510"/>
                  </a:cubicBezTo>
                  <a:cubicBezTo>
                    <a:pt x="8585" y="537"/>
                    <a:pt x="8735" y="553"/>
                    <a:pt x="8885" y="553"/>
                  </a:cubicBezTo>
                  <a:cubicBezTo>
                    <a:pt x="8890" y="552"/>
                    <a:pt x="8896" y="552"/>
                    <a:pt x="8901" y="552"/>
                  </a:cubicBezTo>
                  <a:cubicBezTo>
                    <a:pt x="9026" y="552"/>
                    <a:pt x="9144" y="592"/>
                    <a:pt x="9265" y="622"/>
                  </a:cubicBezTo>
                  <a:cubicBezTo>
                    <a:pt x="9447" y="658"/>
                    <a:pt x="9629" y="660"/>
                    <a:pt x="9816" y="660"/>
                  </a:cubicBezTo>
                  <a:cubicBezTo>
                    <a:pt x="9850" y="660"/>
                    <a:pt x="9884" y="660"/>
                    <a:pt x="9918" y="660"/>
                  </a:cubicBezTo>
                  <a:cubicBezTo>
                    <a:pt x="10041" y="649"/>
                    <a:pt x="10172" y="656"/>
                    <a:pt x="10291" y="610"/>
                  </a:cubicBezTo>
                  <a:cubicBezTo>
                    <a:pt x="10426" y="626"/>
                    <a:pt x="10560" y="637"/>
                    <a:pt x="10695" y="637"/>
                  </a:cubicBezTo>
                  <a:cubicBezTo>
                    <a:pt x="10789" y="661"/>
                    <a:pt x="10887" y="668"/>
                    <a:pt x="10984" y="668"/>
                  </a:cubicBezTo>
                  <a:cubicBezTo>
                    <a:pt x="11150" y="668"/>
                    <a:pt x="11318" y="647"/>
                    <a:pt x="11484" y="647"/>
                  </a:cubicBezTo>
                  <a:cubicBezTo>
                    <a:pt x="11541" y="647"/>
                    <a:pt x="11599" y="649"/>
                    <a:pt x="11655" y="656"/>
                  </a:cubicBezTo>
                  <a:cubicBezTo>
                    <a:pt x="11824" y="649"/>
                    <a:pt x="11997" y="656"/>
                    <a:pt x="12166" y="641"/>
                  </a:cubicBezTo>
                  <a:cubicBezTo>
                    <a:pt x="12247" y="629"/>
                    <a:pt x="12324" y="606"/>
                    <a:pt x="12397" y="568"/>
                  </a:cubicBezTo>
                  <a:cubicBezTo>
                    <a:pt x="12405" y="549"/>
                    <a:pt x="12420" y="533"/>
                    <a:pt x="12424" y="514"/>
                  </a:cubicBezTo>
                  <a:cubicBezTo>
                    <a:pt x="12502" y="589"/>
                    <a:pt x="12583" y="615"/>
                    <a:pt x="12665" y="615"/>
                  </a:cubicBezTo>
                  <a:cubicBezTo>
                    <a:pt x="12784" y="615"/>
                    <a:pt x="12905" y="561"/>
                    <a:pt x="13023" y="530"/>
                  </a:cubicBezTo>
                  <a:cubicBezTo>
                    <a:pt x="13105" y="493"/>
                    <a:pt x="13196" y="474"/>
                    <a:pt x="13286" y="474"/>
                  </a:cubicBezTo>
                  <a:cubicBezTo>
                    <a:pt x="13301" y="474"/>
                    <a:pt x="13316" y="475"/>
                    <a:pt x="13331" y="476"/>
                  </a:cubicBezTo>
                  <a:cubicBezTo>
                    <a:pt x="13347" y="479"/>
                    <a:pt x="13364" y="480"/>
                    <a:pt x="13380" y="480"/>
                  </a:cubicBezTo>
                  <a:cubicBezTo>
                    <a:pt x="13427" y="480"/>
                    <a:pt x="13471" y="468"/>
                    <a:pt x="13511" y="445"/>
                  </a:cubicBezTo>
                  <a:lnTo>
                    <a:pt x="13511" y="437"/>
                  </a:lnTo>
                  <a:cubicBezTo>
                    <a:pt x="13547" y="563"/>
                    <a:pt x="13620" y="626"/>
                    <a:pt x="13725" y="626"/>
                  </a:cubicBezTo>
                  <a:cubicBezTo>
                    <a:pt x="13755" y="626"/>
                    <a:pt x="13788" y="621"/>
                    <a:pt x="13823" y="610"/>
                  </a:cubicBezTo>
                  <a:cubicBezTo>
                    <a:pt x="13823" y="629"/>
                    <a:pt x="13826" y="649"/>
                    <a:pt x="13830" y="668"/>
                  </a:cubicBezTo>
                  <a:cubicBezTo>
                    <a:pt x="13857" y="714"/>
                    <a:pt x="13888" y="745"/>
                    <a:pt x="13926" y="779"/>
                  </a:cubicBezTo>
                  <a:cubicBezTo>
                    <a:pt x="14595" y="1125"/>
                    <a:pt x="15225" y="1540"/>
                    <a:pt x="15805" y="2021"/>
                  </a:cubicBezTo>
                  <a:cubicBezTo>
                    <a:pt x="16243" y="2378"/>
                    <a:pt x="16593" y="2839"/>
                    <a:pt x="17046" y="3185"/>
                  </a:cubicBezTo>
                  <a:cubicBezTo>
                    <a:pt x="17096" y="3219"/>
                    <a:pt x="17154" y="3254"/>
                    <a:pt x="17208" y="3289"/>
                  </a:cubicBezTo>
                  <a:cubicBezTo>
                    <a:pt x="17277" y="3335"/>
                    <a:pt x="17342" y="3377"/>
                    <a:pt x="17415" y="3423"/>
                  </a:cubicBezTo>
                  <a:cubicBezTo>
                    <a:pt x="17450" y="3446"/>
                    <a:pt x="17481" y="3469"/>
                    <a:pt x="17515" y="3488"/>
                  </a:cubicBezTo>
                  <a:cubicBezTo>
                    <a:pt x="17531" y="3504"/>
                    <a:pt x="17546" y="3519"/>
                    <a:pt x="17565" y="3527"/>
                  </a:cubicBezTo>
                  <a:cubicBezTo>
                    <a:pt x="17592" y="3558"/>
                    <a:pt x="17623" y="3584"/>
                    <a:pt x="17654" y="3608"/>
                  </a:cubicBezTo>
                  <a:cubicBezTo>
                    <a:pt x="17669" y="3623"/>
                    <a:pt x="17688" y="3638"/>
                    <a:pt x="17704" y="3646"/>
                  </a:cubicBezTo>
                  <a:cubicBezTo>
                    <a:pt x="17742" y="3673"/>
                    <a:pt x="17780" y="3692"/>
                    <a:pt x="17819" y="3700"/>
                  </a:cubicBezTo>
                  <a:lnTo>
                    <a:pt x="17865" y="3700"/>
                  </a:lnTo>
                  <a:cubicBezTo>
                    <a:pt x="17880" y="3930"/>
                    <a:pt x="18046" y="4088"/>
                    <a:pt x="18149" y="4276"/>
                  </a:cubicBezTo>
                  <a:cubicBezTo>
                    <a:pt x="18457" y="4487"/>
                    <a:pt x="18672" y="4787"/>
                    <a:pt x="18902" y="5075"/>
                  </a:cubicBezTo>
                  <a:cubicBezTo>
                    <a:pt x="18914" y="5083"/>
                    <a:pt x="18918" y="5087"/>
                    <a:pt x="18922" y="5098"/>
                  </a:cubicBezTo>
                  <a:cubicBezTo>
                    <a:pt x="18873" y="5098"/>
                    <a:pt x="18814" y="5069"/>
                    <a:pt x="18764" y="5069"/>
                  </a:cubicBezTo>
                  <a:cubicBezTo>
                    <a:pt x="18723" y="5069"/>
                    <a:pt x="18687" y="5089"/>
                    <a:pt x="18668" y="5160"/>
                  </a:cubicBezTo>
                  <a:cubicBezTo>
                    <a:pt x="18767" y="5256"/>
                    <a:pt x="18858" y="5396"/>
                    <a:pt x="18978" y="5396"/>
                  </a:cubicBezTo>
                  <a:cubicBezTo>
                    <a:pt x="19021" y="5396"/>
                    <a:pt x="19069" y="5378"/>
                    <a:pt x="19122" y="5333"/>
                  </a:cubicBezTo>
                  <a:cubicBezTo>
                    <a:pt x="19177" y="5399"/>
                    <a:pt x="19231" y="5478"/>
                    <a:pt x="19324" y="5478"/>
                  </a:cubicBezTo>
                  <a:cubicBezTo>
                    <a:pt x="19340" y="5478"/>
                    <a:pt x="19357" y="5476"/>
                    <a:pt x="19375" y="5471"/>
                  </a:cubicBezTo>
                  <a:cubicBezTo>
                    <a:pt x="19506" y="5886"/>
                    <a:pt x="19798" y="6163"/>
                    <a:pt x="20151" y="6390"/>
                  </a:cubicBezTo>
                  <a:cubicBezTo>
                    <a:pt x="20151" y="6401"/>
                    <a:pt x="20148" y="6409"/>
                    <a:pt x="20148" y="6416"/>
                  </a:cubicBezTo>
                  <a:cubicBezTo>
                    <a:pt x="20159" y="6474"/>
                    <a:pt x="20178" y="6536"/>
                    <a:pt x="20205" y="6586"/>
                  </a:cubicBezTo>
                  <a:cubicBezTo>
                    <a:pt x="20221" y="6620"/>
                    <a:pt x="20240" y="6655"/>
                    <a:pt x="20259" y="6685"/>
                  </a:cubicBezTo>
                  <a:cubicBezTo>
                    <a:pt x="20286" y="6732"/>
                    <a:pt x="20320" y="6774"/>
                    <a:pt x="20355" y="6816"/>
                  </a:cubicBezTo>
                  <a:lnTo>
                    <a:pt x="20370" y="6839"/>
                  </a:lnTo>
                  <a:cubicBezTo>
                    <a:pt x="20343" y="6843"/>
                    <a:pt x="20332" y="6847"/>
                    <a:pt x="20317" y="6855"/>
                  </a:cubicBezTo>
                  <a:cubicBezTo>
                    <a:pt x="20244" y="6828"/>
                    <a:pt x="20151" y="6851"/>
                    <a:pt x="20098" y="6778"/>
                  </a:cubicBezTo>
                  <a:lnTo>
                    <a:pt x="19594" y="6482"/>
                  </a:lnTo>
                  <a:cubicBezTo>
                    <a:pt x="19490" y="6347"/>
                    <a:pt x="19341" y="6293"/>
                    <a:pt x="19175" y="6278"/>
                  </a:cubicBezTo>
                  <a:cubicBezTo>
                    <a:pt x="19033" y="6197"/>
                    <a:pt x="18899" y="6086"/>
                    <a:pt x="18730" y="6063"/>
                  </a:cubicBezTo>
                  <a:cubicBezTo>
                    <a:pt x="18722" y="6055"/>
                    <a:pt x="18710" y="6044"/>
                    <a:pt x="18703" y="6040"/>
                  </a:cubicBezTo>
                  <a:cubicBezTo>
                    <a:pt x="18691" y="6028"/>
                    <a:pt x="18680" y="6028"/>
                    <a:pt x="18668" y="6021"/>
                  </a:cubicBezTo>
                  <a:cubicBezTo>
                    <a:pt x="18645" y="5994"/>
                    <a:pt x="18614" y="5975"/>
                    <a:pt x="18584" y="5971"/>
                  </a:cubicBezTo>
                  <a:cubicBezTo>
                    <a:pt x="18572" y="5967"/>
                    <a:pt x="18557" y="5959"/>
                    <a:pt x="18549" y="5952"/>
                  </a:cubicBezTo>
                  <a:cubicBezTo>
                    <a:pt x="18514" y="5932"/>
                    <a:pt x="18487" y="5917"/>
                    <a:pt x="18449" y="5898"/>
                  </a:cubicBezTo>
                  <a:lnTo>
                    <a:pt x="18303" y="5829"/>
                  </a:lnTo>
                  <a:cubicBezTo>
                    <a:pt x="18276" y="5809"/>
                    <a:pt x="18242" y="5794"/>
                    <a:pt x="18207" y="5779"/>
                  </a:cubicBezTo>
                  <a:cubicBezTo>
                    <a:pt x="18172" y="5767"/>
                    <a:pt x="18145" y="5744"/>
                    <a:pt x="18111" y="5732"/>
                  </a:cubicBezTo>
                  <a:cubicBezTo>
                    <a:pt x="18103" y="5729"/>
                    <a:pt x="18092" y="5729"/>
                    <a:pt x="18084" y="5721"/>
                  </a:cubicBezTo>
                  <a:cubicBezTo>
                    <a:pt x="18096" y="5610"/>
                    <a:pt x="18111" y="5494"/>
                    <a:pt x="18249" y="5463"/>
                  </a:cubicBezTo>
                  <a:cubicBezTo>
                    <a:pt x="18315" y="5375"/>
                    <a:pt x="18249" y="5348"/>
                    <a:pt x="18188" y="5317"/>
                  </a:cubicBezTo>
                  <a:cubicBezTo>
                    <a:pt x="18145" y="5317"/>
                    <a:pt x="18103" y="5341"/>
                    <a:pt x="18076" y="5375"/>
                  </a:cubicBezTo>
                  <a:cubicBezTo>
                    <a:pt x="18059" y="5389"/>
                    <a:pt x="18039" y="5395"/>
                    <a:pt x="18020" y="5395"/>
                  </a:cubicBezTo>
                  <a:cubicBezTo>
                    <a:pt x="17996" y="5395"/>
                    <a:pt x="17972" y="5386"/>
                    <a:pt x="17953" y="5371"/>
                  </a:cubicBezTo>
                  <a:cubicBezTo>
                    <a:pt x="17952" y="5371"/>
                    <a:pt x="17950" y="5371"/>
                    <a:pt x="17948" y="5371"/>
                  </a:cubicBezTo>
                  <a:cubicBezTo>
                    <a:pt x="17824" y="5371"/>
                    <a:pt x="17736" y="5245"/>
                    <a:pt x="17608" y="5245"/>
                  </a:cubicBezTo>
                  <a:cubicBezTo>
                    <a:pt x="17597" y="5245"/>
                    <a:pt x="17585" y="5246"/>
                    <a:pt x="17573" y="5248"/>
                  </a:cubicBezTo>
                  <a:cubicBezTo>
                    <a:pt x="17577" y="5198"/>
                    <a:pt x="17546" y="5156"/>
                    <a:pt x="17496" y="5152"/>
                  </a:cubicBezTo>
                  <a:lnTo>
                    <a:pt x="17473" y="5152"/>
                  </a:lnTo>
                  <a:cubicBezTo>
                    <a:pt x="17454" y="5041"/>
                    <a:pt x="17362" y="4999"/>
                    <a:pt x="17281" y="4937"/>
                  </a:cubicBezTo>
                  <a:lnTo>
                    <a:pt x="17073" y="4737"/>
                  </a:lnTo>
                  <a:cubicBezTo>
                    <a:pt x="17189" y="4622"/>
                    <a:pt x="17412" y="4599"/>
                    <a:pt x="17396" y="4368"/>
                  </a:cubicBezTo>
                  <a:cubicBezTo>
                    <a:pt x="17458" y="4272"/>
                    <a:pt x="17527" y="4149"/>
                    <a:pt x="17385" y="4088"/>
                  </a:cubicBezTo>
                  <a:cubicBezTo>
                    <a:pt x="17372" y="4082"/>
                    <a:pt x="17361" y="4080"/>
                    <a:pt x="17351" y="4080"/>
                  </a:cubicBezTo>
                  <a:cubicBezTo>
                    <a:pt x="17289" y="4080"/>
                    <a:pt x="17269" y="4173"/>
                    <a:pt x="17266" y="4245"/>
                  </a:cubicBezTo>
                  <a:cubicBezTo>
                    <a:pt x="17231" y="4338"/>
                    <a:pt x="17154" y="4353"/>
                    <a:pt x="17077" y="4361"/>
                  </a:cubicBezTo>
                  <a:cubicBezTo>
                    <a:pt x="17070" y="4388"/>
                    <a:pt x="17066" y="4411"/>
                    <a:pt x="17066" y="4434"/>
                  </a:cubicBezTo>
                  <a:lnTo>
                    <a:pt x="16474" y="4449"/>
                  </a:lnTo>
                  <a:cubicBezTo>
                    <a:pt x="16462" y="4426"/>
                    <a:pt x="16459" y="4399"/>
                    <a:pt x="16455" y="4376"/>
                  </a:cubicBezTo>
                  <a:cubicBezTo>
                    <a:pt x="16421" y="4376"/>
                    <a:pt x="16391" y="4375"/>
                    <a:pt x="16364" y="4375"/>
                  </a:cubicBezTo>
                  <a:cubicBezTo>
                    <a:pt x="16130" y="4375"/>
                    <a:pt x="16142" y="4402"/>
                    <a:pt x="16263" y="4660"/>
                  </a:cubicBezTo>
                  <a:cubicBezTo>
                    <a:pt x="16289" y="4664"/>
                    <a:pt x="16320" y="4664"/>
                    <a:pt x="16347" y="4664"/>
                  </a:cubicBezTo>
                  <a:cubicBezTo>
                    <a:pt x="16462" y="4764"/>
                    <a:pt x="16624" y="4718"/>
                    <a:pt x="16751" y="4780"/>
                  </a:cubicBezTo>
                  <a:cubicBezTo>
                    <a:pt x="16758" y="4810"/>
                    <a:pt x="16766" y="4837"/>
                    <a:pt x="16781" y="4864"/>
                  </a:cubicBezTo>
                  <a:lnTo>
                    <a:pt x="16924" y="4937"/>
                  </a:lnTo>
                  <a:cubicBezTo>
                    <a:pt x="16920" y="4952"/>
                    <a:pt x="16916" y="4964"/>
                    <a:pt x="16912" y="4975"/>
                  </a:cubicBezTo>
                  <a:cubicBezTo>
                    <a:pt x="16904" y="5002"/>
                    <a:pt x="16904" y="5025"/>
                    <a:pt x="16912" y="5048"/>
                  </a:cubicBezTo>
                  <a:cubicBezTo>
                    <a:pt x="16824" y="4991"/>
                    <a:pt x="16743" y="4933"/>
                    <a:pt x="16651" y="4887"/>
                  </a:cubicBezTo>
                  <a:cubicBezTo>
                    <a:pt x="16474" y="4822"/>
                    <a:pt x="16305" y="4741"/>
                    <a:pt x="16143" y="4657"/>
                  </a:cubicBezTo>
                  <a:cubicBezTo>
                    <a:pt x="15252" y="4280"/>
                    <a:pt x="14387" y="3850"/>
                    <a:pt x="13442" y="3631"/>
                  </a:cubicBezTo>
                  <a:cubicBezTo>
                    <a:pt x="13350" y="3623"/>
                    <a:pt x="13262" y="3604"/>
                    <a:pt x="13169" y="3581"/>
                  </a:cubicBezTo>
                  <a:cubicBezTo>
                    <a:pt x="13127" y="3565"/>
                    <a:pt x="13081" y="3550"/>
                    <a:pt x="13039" y="3542"/>
                  </a:cubicBezTo>
                  <a:cubicBezTo>
                    <a:pt x="12954" y="3519"/>
                    <a:pt x="12862" y="3485"/>
                    <a:pt x="12773" y="3454"/>
                  </a:cubicBezTo>
                  <a:cubicBezTo>
                    <a:pt x="12716" y="3442"/>
                    <a:pt x="12658" y="3427"/>
                    <a:pt x="12601" y="3423"/>
                  </a:cubicBezTo>
                  <a:cubicBezTo>
                    <a:pt x="12520" y="3296"/>
                    <a:pt x="12358" y="3289"/>
                    <a:pt x="12224" y="3250"/>
                  </a:cubicBezTo>
                  <a:cubicBezTo>
                    <a:pt x="12016" y="3196"/>
                    <a:pt x="11805" y="3162"/>
                    <a:pt x="11632" y="3020"/>
                  </a:cubicBezTo>
                  <a:cubicBezTo>
                    <a:pt x="11578" y="2973"/>
                    <a:pt x="11525" y="2931"/>
                    <a:pt x="11479" y="2885"/>
                  </a:cubicBezTo>
                  <a:cubicBezTo>
                    <a:pt x="11429" y="2835"/>
                    <a:pt x="11379" y="2789"/>
                    <a:pt x="11325" y="2751"/>
                  </a:cubicBezTo>
                  <a:cubicBezTo>
                    <a:pt x="11098" y="2582"/>
                    <a:pt x="10887" y="2397"/>
                    <a:pt x="10687" y="2201"/>
                  </a:cubicBezTo>
                  <a:cubicBezTo>
                    <a:pt x="10567" y="2088"/>
                    <a:pt x="10472" y="1917"/>
                    <a:pt x="10284" y="1917"/>
                  </a:cubicBezTo>
                  <a:cubicBezTo>
                    <a:pt x="10280" y="1917"/>
                    <a:pt x="10276" y="1917"/>
                    <a:pt x="10272" y="1917"/>
                  </a:cubicBezTo>
                  <a:cubicBezTo>
                    <a:pt x="10172" y="1686"/>
                    <a:pt x="9988" y="1571"/>
                    <a:pt x="9738" y="1548"/>
                  </a:cubicBezTo>
                  <a:cubicBezTo>
                    <a:pt x="9734" y="1548"/>
                    <a:pt x="9730" y="1552"/>
                    <a:pt x="9719" y="1552"/>
                  </a:cubicBezTo>
                  <a:cubicBezTo>
                    <a:pt x="9707" y="1471"/>
                    <a:pt x="9642" y="1402"/>
                    <a:pt x="9561" y="1379"/>
                  </a:cubicBezTo>
                  <a:cubicBezTo>
                    <a:pt x="9957" y="1125"/>
                    <a:pt x="9423" y="1079"/>
                    <a:pt x="9403" y="914"/>
                  </a:cubicBezTo>
                  <a:lnTo>
                    <a:pt x="9200" y="818"/>
                  </a:lnTo>
                  <a:lnTo>
                    <a:pt x="9200" y="818"/>
                  </a:lnTo>
                  <a:cubicBezTo>
                    <a:pt x="9154" y="948"/>
                    <a:pt x="9384" y="1083"/>
                    <a:pt x="9208" y="1210"/>
                  </a:cubicBezTo>
                  <a:lnTo>
                    <a:pt x="9177" y="1198"/>
                  </a:lnTo>
                  <a:cubicBezTo>
                    <a:pt x="9142" y="1179"/>
                    <a:pt x="9111" y="1164"/>
                    <a:pt x="9077" y="1148"/>
                  </a:cubicBezTo>
                  <a:lnTo>
                    <a:pt x="8931" y="1079"/>
                  </a:lnTo>
                  <a:cubicBezTo>
                    <a:pt x="8900" y="1056"/>
                    <a:pt x="8869" y="1044"/>
                    <a:pt x="8835" y="1029"/>
                  </a:cubicBezTo>
                  <a:cubicBezTo>
                    <a:pt x="8789" y="1006"/>
                    <a:pt x="8739" y="975"/>
                    <a:pt x="8693" y="952"/>
                  </a:cubicBezTo>
                  <a:cubicBezTo>
                    <a:pt x="8658" y="933"/>
                    <a:pt x="8631" y="914"/>
                    <a:pt x="8597" y="895"/>
                  </a:cubicBezTo>
                  <a:cubicBezTo>
                    <a:pt x="8547" y="860"/>
                    <a:pt x="8500" y="822"/>
                    <a:pt x="8447" y="791"/>
                  </a:cubicBezTo>
                  <a:cubicBezTo>
                    <a:pt x="8112" y="568"/>
                    <a:pt x="7713" y="503"/>
                    <a:pt x="7352" y="341"/>
                  </a:cubicBezTo>
                  <a:cubicBezTo>
                    <a:pt x="7328" y="334"/>
                    <a:pt x="7298" y="337"/>
                    <a:pt x="7271" y="334"/>
                  </a:cubicBezTo>
                  <a:lnTo>
                    <a:pt x="7271" y="318"/>
                  </a:lnTo>
                  <a:close/>
                  <a:moveTo>
                    <a:pt x="20528" y="7074"/>
                  </a:moveTo>
                  <a:lnTo>
                    <a:pt x="20528" y="7081"/>
                  </a:lnTo>
                  <a:lnTo>
                    <a:pt x="20524" y="7074"/>
                  </a:lnTo>
                  <a:close/>
                  <a:moveTo>
                    <a:pt x="7520" y="0"/>
                  </a:moveTo>
                  <a:cubicBezTo>
                    <a:pt x="7340" y="0"/>
                    <a:pt x="7159" y="22"/>
                    <a:pt x="6979" y="30"/>
                  </a:cubicBezTo>
                  <a:cubicBezTo>
                    <a:pt x="6744" y="10"/>
                    <a:pt x="6510" y="1"/>
                    <a:pt x="6275" y="1"/>
                  </a:cubicBezTo>
                  <a:cubicBezTo>
                    <a:pt x="5456" y="1"/>
                    <a:pt x="4640" y="120"/>
                    <a:pt x="3851" y="353"/>
                  </a:cubicBezTo>
                  <a:cubicBezTo>
                    <a:pt x="3776" y="446"/>
                    <a:pt x="3671" y="449"/>
                    <a:pt x="3567" y="449"/>
                  </a:cubicBezTo>
                  <a:cubicBezTo>
                    <a:pt x="3559" y="449"/>
                    <a:pt x="3551" y="449"/>
                    <a:pt x="3543" y="449"/>
                  </a:cubicBezTo>
                  <a:cubicBezTo>
                    <a:pt x="3470" y="556"/>
                    <a:pt x="3378" y="641"/>
                    <a:pt x="3236" y="645"/>
                  </a:cubicBezTo>
                  <a:cubicBezTo>
                    <a:pt x="3221" y="691"/>
                    <a:pt x="3178" y="726"/>
                    <a:pt x="3128" y="737"/>
                  </a:cubicBezTo>
                  <a:lnTo>
                    <a:pt x="3121" y="948"/>
                  </a:lnTo>
                  <a:cubicBezTo>
                    <a:pt x="2744" y="1121"/>
                    <a:pt x="2452" y="1410"/>
                    <a:pt x="2129" y="1659"/>
                  </a:cubicBezTo>
                  <a:cubicBezTo>
                    <a:pt x="2118" y="1821"/>
                    <a:pt x="2014" y="1936"/>
                    <a:pt x="1907" y="2044"/>
                  </a:cubicBezTo>
                  <a:cubicBezTo>
                    <a:pt x="1845" y="2178"/>
                    <a:pt x="1745" y="2286"/>
                    <a:pt x="1618" y="2359"/>
                  </a:cubicBezTo>
                  <a:cubicBezTo>
                    <a:pt x="1626" y="2593"/>
                    <a:pt x="1449" y="2716"/>
                    <a:pt x="1319" y="2870"/>
                  </a:cubicBezTo>
                  <a:cubicBezTo>
                    <a:pt x="1334" y="2950"/>
                    <a:pt x="1288" y="3031"/>
                    <a:pt x="1211" y="3066"/>
                  </a:cubicBezTo>
                  <a:cubicBezTo>
                    <a:pt x="1219" y="3146"/>
                    <a:pt x="1180" y="3223"/>
                    <a:pt x="1107" y="3266"/>
                  </a:cubicBezTo>
                  <a:cubicBezTo>
                    <a:pt x="1111" y="3319"/>
                    <a:pt x="1073" y="3373"/>
                    <a:pt x="1019" y="3377"/>
                  </a:cubicBezTo>
                  <a:cubicBezTo>
                    <a:pt x="992" y="3531"/>
                    <a:pt x="938" y="3677"/>
                    <a:pt x="823" y="3784"/>
                  </a:cubicBezTo>
                  <a:lnTo>
                    <a:pt x="615" y="4176"/>
                  </a:lnTo>
                  <a:cubicBezTo>
                    <a:pt x="565" y="4368"/>
                    <a:pt x="442" y="4541"/>
                    <a:pt x="469" y="4753"/>
                  </a:cubicBezTo>
                  <a:cubicBezTo>
                    <a:pt x="366" y="4795"/>
                    <a:pt x="419" y="4945"/>
                    <a:pt x="304" y="4975"/>
                  </a:cubicBezTo>
                  <a:cubicBezTo>
                    <a:pt x="308" y="5029"/>
                    <a:pt x="277" y="5079"/>
                    <a:pt x="223" y="5091"/>
                  </a:cubicBezTo>
                  <a:cubicBezTo>
                    <a:pt x="258" y="5237"/>
                    <a:pt x="220" y="5387"/>
                    <a:pt x="124" y="5502"/>
                  </a:cubicBezTo>
                  <a:cubicBezTo>
                    <a:pt x="108" y="5606"/>
                    <a:pt x="89" y="5713"/>
                    <a:pt x="1" y="5782"/>
                  </a:cubicBezTo>
                  <a:cubicBezTo>
                    <a:pt x="8" y="6178"/>
                    <a:pt x="8" y="6578"/>
                    <a:pt x="12" y="6970"/>
                  </a:cubicBezTo>
                  <a:cubicBezTo>
                    <a:pt x="70" y="7004"/>
                    <a:pt x="127" y="7039"/>
                    <a:pt x="181" y="7070"/>
                  </a:cubicBezTo>
                  <a:cubicBezTo>
                    <a:pt x="193" y="7012"/>
                    <a:pt x="243" y="7001"/>
                    <a:pt x="289" y="6985"/>
                  </a:cubicBezTo>
                  <a:cubicBezTo>
                    <a:pt x="289" y="6931"/>
                    <a:pt x="339" y="6889"/>
                    <a:pt x="393" y="6889"/>
                  </a:cubicBezTo>
                  <a:lnTo>
                    <a:pt x="396" y="6889"/>
                  </a:lnTo>
                  <a:cubicBezTo>
                    <a:pt x="439" y="6828"/>
                    <a:pt x="508" y="6778"/>
                    <a:pt x="577" y="6762"/>
                  </a:cubicBezTo>
                  <a:cubicBezTo>
                    <a:pt x="861" y="6486"/>
                    <a:pt x="1223" y="6370"/>
                    <a:pt x="1588" y="6259"/>
                  </a:cubicBezTo>
                  <a:cubicBezTo>
                    <a:pt x="1718" y="6105"/>
                    <a:pt x="1899" y="6067"/>
                    <a:pt x="2091" y="6055"/>
                  </a:cubicBezTo>
                  <a:cubicBezTo>
                    <a:pt x="2145" y="5982"/>
                    <a:pt x="2225" y="5971"/>
                    <a:pt x="2302" y="5967"/>
                  </a:cubicBezTo>
                  <a:cubicBezTo>
                    <a:pt x="2375" y="5863"/>
                    <a:pt x="2491" y="5867"/>
                    <a:pt x="2602" y="5855"/>
                  </a:cubicBezTo>
                  <a:cubicBezTo>
                    <a:pt x="2683" y="5771"/>
                    <a:pt x="2794" y="5756"/>
                    <a:pt x="2902" y="5756"/>
                  </a:cubicBezTo>
                  <a:cubicBezTo>
                    <a:pt x="2970" y="5678"/>
                    <a:pt x="3052" y="5661"/>
                    <a:pt x="3146" y="5661"/>
                  </a:cubicBezTo>
                  <a:cubicBezTo>
                    <a:pt x="3169" y="5661"/>
                    <a:pt x="3193" y="5662"/>
                    <a:pt x="3217" y="5663"/>
                  </a:cubicBezTo>
                  <a:cubicBezTo>
                    <a:pt x="3286" y="5625"/>
                    <a:pt x="3359" y="5583"/>
                    <a:pt x="3428" y="5544"/>
                  </a:cubicBezTo>
                  <a:lnTo>
                    <a:pt x="3932" y="5471"/>
                  </a:lnTo>
                  <a:cubicBezTo>
                    <a:pt x="4005" y="5383"/>
                    <a:pt x="4112" y="5367"/>
                    <a:pt x="4216" y="5348"/>
                  </a:cubicBezTo>
                  <a:cubicBezTo>
                    <a:pt x="4397" y="5229"/>
                    <a:pt x="4608" y="5160"/>
                    <a:pt x="4823" y="5152"/>
                  </a:cubicBezTo>
                  <a:cubicBezTo>
                    <a:pt x="4911" y="5048"/>
                    <a:pt x="5027" y="5068"/>
                    <a:pt x="5138" y="5060"/>
                  </a:cubicBezTo>
                  <a:cubicBezTo>
                    <a:pt x="5273" y="4976"/>
                    <a:pt x="5423" y="4953"/>
                    <a:pt x="5575" y="4953"/>
                  </a:cubicBezTo>
                  <a:cubicBezTo>
                    <a:pt x="5630" y="4953"/>
                    <a:pt x="5686" y="4956"/>
                    <a:pt x="5741" y="4960"/>
                  </a:cubicBezTo>
                  <a:cubicBezTo>
                    <a:pt x="5930" y="4849"/>
                    <a:pt x="6145" y="4883"/>
                    <a:pt x="6349" y="4856"/>
                  </a:cubicBezTo>
                  <a:cubicBezTo>
                    <a:pt x="6433" y="4760"/>
                    <a:pt x="6564" y="4791"/>
                    <a:pt x="6664" y="4749"/>
                  </a:cubicBezTo>
                  <a:cubicBezTo>
                    <a:pt x="6694" y="4760"/>
                    <a:pt x="6725" y="4776"/>
                    <a:pt x="6760" y="4787"/>
                  </a:cubicBezTo>
                  <a:lnTo>
                    <a:pt x="6944" y="4753"/>
                  </a:lnTo>
                  <a:cubicBezTo>
                    <a:pt x="6948" y="4730"/>
                    <a:pt x="6952" y="4710"/>
                    <a:pt x="6963" y="4683"/>
                  </a:cubicBezTo>
                  <a:lnTo>
                    <a:pt x="7355" y="4657"/>
                  </a:lnTo>
                  <a:cubicBezTo>
                    <a:pt x="7367" y="4633"/>
                    <a:pt x="7375" y="4607"/>
                    <a:pt x="7390" y="4584"/>
                  </a:cubicBezTo>
                  <a:cubicBezTo>
                    <a:pt x="7424" y="4591"/>
                    <a:pt x="7458" y="4594"/>
                    <a:pt x="7491" y="4594"/>
                  </a:cubicBezTo>
                  <a:cubicBezTo>
                    <a:pt x="7687" y="4594"/>
                    <a:pt x="7864" y="4482"/>
                    <a:pt x="8059" y="4453"/>
                  </a:cubicBezTo>
                  <a:cubicBezTo>
                    <a:pt x="8066" y="4376"/>
                    <a:pt x="8109" y="4311"/>
                    <a:pt x="8166" y="4261"/>
                  </a:cubicBezTo>
                  <a:cubicBezTo>
                    <a:pt x="8201" y="3911"/>
                    <a:pt x="8512" y="3730"/>
                    <a:pt x="8662" y="3446"/>
                  </a:cubicBezTo>
                  <a:cubicBezTo>
                    <a:pt x="8735" y="3200"/>
                    <a:pt x="8854" y="2989"/>
                    <a:pt x="9069" y="2839"/>
                  </a:cubicBezTo>
                  <a:cubicBezTo>
                    <a:pt x="9069" y="2789"/>
                    <a:pt x="9104" y="2739"/>
                    <a:pt x="9158" y="2724"/>
                  </a:cubicBezTo>
                  <a:cubicBezTo>
                    <a:pt x="9161" y="2674"/>
                    <a:pt x="9200" y="2635"/>
                    <a:pt x="9254" y="2624"/>
                  </a:cubicBezTo>
                  <a:cubicBezTo>
                    <a:pt x="9296" y="2432"/>
                    <a:pt x="9469" y="2339"/>
                    <a:pt x="9588" y="2213"/>
                  </a:cubicBezTo>
                  <a:cubicBezTo>
                    <a:pt x="9651" y="2142"/>
                    <a:pt x="9717" y="2108"/>
                    <a:pt x="9784" y="2108"/>
                  </a:cubicBezTo>
                  <a:cubicBezTo>
                    <a:pt x="9859" y="2108"/>
                    <a:pt x="9934" y="2152"/>
                    <a:pt x="10003" y="2236"/>
                  </a:cubicBezTo>
                  <a:cubicBezTo>
                    <a:pt x="10038" y="2240"/>
                    <a:pt x="10064" y="2243"/>
                    <a:pt x="10099" y="2255"/>
                  </a:cubicBezTo>
                  <a:cubicBezTo>
                    <a:pt x="10103" y="2278"/>
                    <a:pt x="10107" y="2309"/>
                    <a:pt x="10107" y="2332"/>
                  </a:cubicBezTo>
                  <a:cubicBezTo>
                    <a:pt x="10222" y="2370"/>
                    <a:pt x="10326" y="2447"/>
                    <a:pt x="10391" y="2551"/>
                  </a:cubicBezTo>
                  <a:cubicBezTo>
                    <a:pt x="10445" y="2562"/>
                    <a:pt x="10487" y="2597"/>
                    <a:pt x="10499" y="2647"/>
                  </a:cubicBezTo>
                  <a:cubicBezTo>
                    <a:pt x="10587" y="2681"/>
                    <a:pt x="10664" y="2754"/>
                    <a:pt x="10698" y="2851"/>
                  </a:cubicBezTo>
                  <a:cubicBezTo>
                    <a:pt x="10875" y="2897"/>
                    <a:pt x="11002" y="3008"/>
                    <a:pt x="11106" y="3154"/>
                  </a:cubicBezTo>
                  <a:cubicBezTo>
                    <a:pt x="11256" y="3235"/>
                    <a:pt x="11402" y="3319"/>
                    <a:pt x="11502" y="3465"/>
                  </a:cubicBezTo>
                  <a:cubicBezTo>
                    <a:pt x="11504" y="3465"/>
                    <a:pt x="11507" y="3465"/>
                    <a:pt x="11509" y="3465"/>
                  </a:cubicBezTo>
                  <a:cubicBezTo>
                    <a:pt x="11560" y="3465"/>
                    <a:pt x="11602" y="3502"/>
                    <a:pt x="11617" y="3550"/>
                  </a:cubicBezTo>
                  <a:cubicBezTo>
                    <a:pt x="11694" y="3565"/>
                    <a:pt x="11771" y="3581"/>
                    <a:pt x="11809" y="3657"/>
                  </a:cubicBezTo>
                  <a:cubicBezTo>
                    <a:pt x="11844" y="3657"/>
                    <a:pt x="11870" y="3654"/>
                    <a:pt x="11905" y="3642"/>
                  </a:cubicBezTo>
                  <a:lnTo>
                    <a:pt x="12078" y="3684"/>
                  </a:lnTo>
                  <a:lnTo>
                    <a:pt x="12093" y="3681"/>
                  </a:lnTo>
                  <a:lnTo>
                    <a:pt x="12093" y="3681"/>
                  </a:lnTo>
                  <a:cubicBezTo>
                    <a:pt x="12086" y="3711"/>
                    <a:pt x="12101" y="3738"/>
                    <a:pt x="12124" y="3754"/>
                  </a:cubicBezTo>
                  <a:lnTo>
                    <a:pt x="12170" y="3738"/>
                  </a:lnTo>
                  <a:lnTo>
                    <a:pt x="12209" y="3757"/>
                  </a:lnTo>
                  <a:lnTo>
                    <a:pt x="12408" y="3750"/>
                  </a:lnTo>
                  <a:cubicBezTo>
                    <a:pt x="12432" y="3765"/>
                    <a:pt x="12456" y="3770"/>
                    <a:pt x="12482" y="3770"/>
                  </a:cubicBezTo>
                  <a:cubicBezTo>
                    <a:pt x="12489" y="3770"/>
                    <a:pt x="12497" y="3770"/>
                    <a:pt x="12505" y="3769"/>
                  </a:cubicBezTo>
                  <a:cubicBezTo>
                    <a:pt x="12520" y="3788"/>
                    <a:pt x="12528" y="3811"/>
                    <a:pt x="12535" y="3834"/>
                  </a:cubicBezTo>
                  <a:lnTo>
                    <a:pt x="12908" y="3865"/>
                  </a:lnTo>
                  <a:cubicBezTo>
                    <a:pt x="12927" y="3884"/>
                    <a:pt x="12939" y="3907"/>
                    <a:pt x="12943" y="3934"/>
                  </a:cubicBezTo>
                  <a:cubicBezTo>
                    <a:pt x="13726" y="4107"/>
                    <a:pt x="14422" y="4499"/>
                    <a:pt x="15148" y="4814"/>
                  </a:cubicBezTo>
                  <a:cubicBezTo>
                    <a:pt x="15575" y="4999"/>
                    <a:pt x="16013" y="5152"/>
                    <a:pt x="16436" y="5352"/>
                  </a:cubicBezTo>
                  <a:cubicBezTo>
                    <a:pt x="16689" y="5471"/>
                    <a:pt x="16962" y="5556"/>
                    <a:pt x="17173" y="5759"/>
                  </a:cubicBezTo>
                  <a:cubicBezTo>
                    <a:pt x="17250" y="5759"/>
                    <a:pt x="17327" y="5794"/>
                    <a:pt x="17377" y="5855"/>
                  </a:cubicBezTo>
                  <a:lnTo>
                    <a:pt x="17711" y="5902"/>
                  </a:lnTo>
                  <a:cubicBezTo>
                    <a:pt x="17742" y="5948"/>
                    <a:pt x="17800" y="5978"/>
                    <a:pt x="17857" y="5978"/>
                  </a:cubicBezTo>
                  <a:lnTo>
                    <a:pt x="17880" y="6005"/>
                  </a:lnTo>
                  <a:lnTo>
                    <a:pt x="17919" y="6005"/>
                  </a:lnTo>
                  <a:cubicBezTo>
                    <a:pt x="17934" y="6036"/>
                    <a:pt x="17950" y="6059"/>
                    <a:pt x="17957" y="6086"/>
                  </a:cubicBezTo>
                  <a:cubicBezTo>
                    <a:pt x="17992" y="6082"/>
                    <a:pt x="18019" y="6082"/>
                    <a:pt x="18049" y="6082"/>
                  </a:cubicBezTo>
                  <a:lnTo>
                    <a:pt x="18069" y="6094"/>
                  </a:lnTo>
                  <a:cubicBezTo>
                    <a:pt x="18076" y="6117"/>
                    <a:pt x="18076" y="6140"/>
                    <a:pt x="18084" y="6163"/>
                  </a:cubicBezTo>
                  <a:lnTo>
                    <a:pt x="18257" y="6178"/>
                  </a:lnTo>
                  <a:cubicBezTo>
                    <a:pt x="18274" y="6198"/>
                    <a:pt x="18299" y="6210"/>
                    <a:pt x="18326" y="6210"/>
                  </a:cubicBezTo>
                  <a:cubicBezTo>
                    <a:pt x="18330" y="6210"/>
                    <a:pt x="18334" y="6209"/>
                    <a:pt x="18338" y="6209"/>
                  </a:cubicBezTo>
                  <a:cubicBezTo>
                    <a:pt x="18352" y="6256"/>
                    <a:pt x="18398" y="6290"/>
                    <a:pt x="18449" y="6290"/>
                  </a:cubicBezTo>
                  <a:cubicBezTo>
                    <a:pt x="18451" y="6290"/>
                    <a:pt x="18454" y="6290"/>
                    <a:pt x="18457" y="6290"/>
                  </a:cubicBezTo>
                  <a:cubicBezTo>
                    <a:pt x="18511" y="6343"/>
                    <a:pt x="18564" y="6401"/>
                    <a:pt x="18645" y="6405"/>
                  </a:cubicBezTo>
                  <a:cubicBezTo>
                    <a:pt x="18652" y="6456"/>
                    <a:pt x="18697" y="6486"/>
                    <a:pt x="18747" y="6486"/>
                  </a:cubicBezTo>
                  <a:cubicBezTo>
                    <a:pt x="18750" y="6486"/>
                    <a:pt x="18753" y="6486"/>
                    <a:pt x="18756" y="6486"/>
                  </a:cubicBezTo>
                  <a:lnTo>
                    <a:pt x="18768" y="6497"/>
                  </a:lnTo>
                  <a:cubicBezTo>
                    <a:pt x="18776" y="6520"/>
                    <a:pt x="18776" y="6547"/>
                    <a:pt x="18780" y="6574"/>
                  </a:cubicBezTo>
                  <a:cubicBezTo>
                    <a:pt x="18803" y="6574"/>
                    <a:pt x="18833" y="6566"/>
                    <a:pt x="18856" y="6562"/>
                  </a:cubicBezTo>
                  <a:lnTo>
                    <a:pt x="18949" y="6601"/>
                  </a:lnTo>
                  <a:cubicBezTo>
                    <a:pt x="18956" y="6632"/>
                    <a:pt x="18968" y="6655"/>
                    <a:pt x="18968" y="6682"/>
                  </a:cubicBezTo>
                  <a:lnTo>
                    <a:pt x="19052" y="6682"/>
                  </a:lnTo>
                  <a:lnTo>
                    <a:pt x="19064" y="6689"/>
                  </a:lnTo>
                  <a:cubicBezTo>
                    <a:pt x="19068" y="6712"/>
                    <a:pt x="19072" y="6739"/>
                    <a:pt x="19075" y="6770"/>
                  </a:cubicBezTo>
                  <a:cubicBezTo>
                    <a:pt x="19160" y="6774"/>
                    <a:pt x="19237" y="6789"/>
                    <a:pt x="19275" y="6874"/>
                  </a:cubicBezTo>
                  <a:cubicBezTo>
                    <a:pt x="19352" y="6881"/>
                    <a:pt x="19421" y="6924"/>
                    <a:pt x="19467" y="6985"/>
                  </a:cubicBezTo>
                  <a:cubicBezTo>
                    <a:pt x="19548" y="6989"/>
                    <a:pt x="19621" y="7008"/>
                    <a:pt x="19667" y="7085"/>
                  </a:cubicBezTo>
                  <a:cubicBezTo>
                    <a:pt x="19748" y="7093"/>
                    <a:pt x="19832" y="7093"/>
                    <a:pt x="19879" y="7173"/>
                  </a:cubicBezTo>
                  <a:cubicBezTo>
                    <a:pt x="19959" y="7181"/>
                    <a:pt x="20036" y="7197"/>
                    <a:pt x="20082" y="7277"/>
                  </a:cubicBezTo>
                  <a:cubicBezTo>
                    <a:pt x="20163" y="7289"/>
                    <a:pt x="20236" y="7308"/>
                    <a:pt x="20278" y="7385"/>
                  </a:cubicBezTo>
                  <a:cubicBezTo>
                    <a:pt x="20359" y="7389"/>
                    <a:pt x="20440" y="7400"/>
                    <a:pt x="20478" y="7485"/>
                  </a:cubicBezTo>
                  <a:cubicBezTo>
                    <a:pt x="20563" y="7496"/>
                    <a:pt x="20632" y="7515"/>
                    <a:pt x="20682" y="7585"/>
                  </a:cubicBezTo>
                  <a:cubicBezTo>
                    <a:pt x="20812" y="7596"/>
                    <a:pt x="20928" y="7661"/>
                    <a:pt x="21004" y="7769"/>
                  </a:cubicBezTo>
                  <a:cubicBezTo>
                    <a:pt x="21281" y="7765"/>
                    <a:pt x="21362" y="7642"/>
                    <a:pt x="21281" y="7404"/>
                  </a:cubicBezTo>
                  <a:lnTo>
                    <a:pt x="20889" y="6981"/>
                  </a:lnTo>
                  <a:cubicBezTo>
                    <a:pt x="20878" y="6870"/>
                    <a:pt x="20797" y="6816"/>
                    <a:pt x="20709" y="6770"/>
                  </a:cubicBezTo>
                  <a:cubicBezTo>
                    <a:pt x="20705" y="6708"/>
                    <a:pt x="20701" y="6643"/>
                    <a:pt x="20689" y="6582"/>
                  </a:cubicBezTo>
                  <a:lnTo>
                    <a:pt x="20509" y="6463"/>
                  </a:lnTo>
                  <a:cubicBezTo>
                    <a:pt x="20463" y="6336"/>
                    <a:pt x="20420" y="6209"/>
                    <a:pt x="20378" y="6082"/>
                  </a:cubicBezTo>
                  <a:cubicBezTo>
                    <a:pt x="20324" y="6078"/>
                    <a:pt x="20282" y="6028"/>
                    <a:pt x="20286" y="5971"/>
                  </a:cubicBezTo>
                  <a:cubicBezTo>
                    <a:pt x="20136" y="5886"/>
                    <a:pt x="20028" y="5752"/>
                    <a:pt x="19963" y="5586"/>
                  </a:cubicBezTo>
                  <a:cubicBezTo>
                    <a:pt x="19957" y="5587"/>
                    <a:pt x="19951" y="5588"/>
                    <a:pt x="19946" y="5588"/>
                  </a:cubicBezTo>
                  <a:cubicBezTo>
                    <a:pt x="19844" y="5588"/>
                    <a:pt x="19812" y="5463"/>
                    <a:pt x="19713" y="5448"/>
                  </a:cubicBezTo>
                  <a:lnTo>
                    <a:pt x="19667" y="5275"/>
                  </a:lnTo>
                  <a:cubicBezTo>
                    <a:pt x="19552" y="5214"/>
                    <a:pt x="19490" y="5106"/>
                    <a:pt x="19452" y="4987"/>
                  </a:cubicBezTo>
                  <a:cubicBezTo>
                    <a:pt x="19398" y="4972"/>
                    <a:pt x="19364" y="4918"/>
                    <a:pt x="19367" y="4868"/>
                  </a:cubicBezTo>
                  <a:cubicBezTo>
                    <a:pt x="19317" y="4853"/>
                    <a:pt x="19268" y="4829"/>
                    <a:pt x="19268" y="4760"/>
                  </a:cubicBezTo>
                  <a:cubicBezTo>
                    <a:pt x="19195" y="4726"/>
                    <a:pt x="19152" y="4657"/>
                    <a:pt x="19148" y="4580"/>
                  </a:cubicBezTo>
                  <a:cubicBezTo>
                    <a:pt x="19095" y="4568"/>
                    <a:pt x="19056" y="4518"/>
                    <a:pt x="19060" y="4464"/>
                  </a:cubicBezTo>
                  <a:cubicBezTo>
                    <a:pt x="18976" y="4430"/>
                    <a:pt x="18926" y="4376"/>
                    <a:pt x="18941" y="4280"/>
                  </a:cubicBezTo>
                  <a:cubicBezTo>
                    <a:pt x="18887" y="4265"/>
                    <a:pt x="18856" y="4215"/>
                    <a:pt x="18864" y="4161"/>
                  </a:cubicBezTo>
                  <a:cubicBezTo>
                    <a:pt x="18749" y="4092"/>
                    <a:pt x="18664" y="4011"/>
                    <a:pt x="18649" y="3869"/>
                  </a:cubicBezTo>
                  <a:cubicBezTo>
                    <a:pt x="18595" y="3857"/>
                    <a:pt x="18557" y="3811"/>
                    <a:pt x="18560" y="3757"/>
                  </a:cubicBezTo>
                  <a:cubicBezTo>
                    <a:pt x="18511" y="3754"/>
                    <a:pt x="18464" y="3723"/>
                    <a:pt x="18445" y="3677"/>
                  </a:cubicBezTo>
                  <a:cubicBezTo>
                    <a:pt x="18376" y="3677"/>
                    <a:pt x="18349" y="3631"/>
                    <a:pt x="18345" y="3569"/>
                  </a:cubicBezTo>
                  <a:cubicBezTo>
                    <a:pt x="18295" y="3561"/>
                    <a:pt x="18261" y="3511"/>
                    <a:pt x="18253" y="3461"/>
                  </a:cubicBezTo>
                  <a:cubicBezTo>
                    <a:pt x="18203" y="3454"/>
                    <a:pt x="18157" y="3415"/>
                    <a:pt x="18149" y="3365"/>
                  </a:cubicBezTo>
                  <a:lnTo>
                    <a:pt x="17761" y="3269"/>
                  </a:lnTo>
                  <a:lnTo>
                    <a:pt x="17734" y="3246"/>
                  </a:lnTo>
                  <a:cubicBezTo>
                    <a:pt x="17730" y="3219"/>
                    <a:pt x="17730" y="3196"/>
                    <a:pt x="17734" y="3166"/>
                  </a:cubicBezTo>
                  <a:lnTo>
                    <a:pt x="17573" y="3043"/>
                  </a:lnTo>
                  <a:cubicBezTo>
                    <a:pt x="17561" y="2981"/>
                    <a:pt x="17550" y="2920"/>
                    <a:pt x="17538" y="2858"/>
                  </a:cubicBezTo>
                  <a:cubicBezTo>
                    <a:pt x="17492" y="2851"/>
                    <a:pt x="17454" y="2808"/>
                    <a:pt x="17442" y="2758"/>
                  </a:cubicBezTo>
                  <a:cubicBezTo>
                    <a:pt x="17273" y="2716"/>
                    <a:pt x="17131" y="2593"/>
                    <a:pt x="17054" y="2443"/>
                  </a:cubicBezTo>
                  <a:lnTo>
                    <a:pt x="16847" y="2243"/>
                  </a:lnTo>
                  <a:cubicBezTo>
                    <a:pt x="16797" y="2243"/>
                    <a:pt x="16747" y="2201"/>
                    <a:pt x="16735" y="2147"/>
                  </a:cubicBezTo>
                  <a:lnTo>
                    <a:pt x="16647" y="2067"/>
                  </a:lnTo>
                  <a:cubicBezTo>
                    <a:pt x="16678" y="2044"/>
                    <a:pt x="16685" y="1994"/>
                    <a:pt x="16658" y="1963"/>
                  </a:cubicBezTo>
                  <a:cubicBezTo>
                    <a:pt x="16655" y="1951"/>
                    <a:pt x="16647" y="1947"/>
                    <a:pt x="16635" y="1944"/>
                  </a:cubicBezTo>
                  <a:cubicBezTo>
                    <a:pt x="16582" y="1878"/>
                    <a:pt x="16493" y="1894"/>
                    <a:pt x="16439" y="1840"/>
                  </a:cubicBezTo>
                  <a:cubicBezTo>
                    <a:pt x="16412" y="1798"/>
                    <a:pt x="16363" y="1763"/>
                    <a:pt x="16309" y="1744"/>
                  </a:cubicBezTo>
                  <a:cubicBezTo>
                    <a:pt x="16282" y="1744"/>
                    <a:pt x="16255" y="1740"/>
                    <a:pt x="16236" y="1721"/>
                  </a:cubicBezTo>
                  <a:lnTo>
                    <a:pt x="16128" y="1644"/>
                  </a:lnTo>
                  <a:lnTo>
                    <a:pt x="16124" y="1655"/>
                  </a:lnTo>
                  <a:lnTo>
                    <a:pt x="15924" y="1636"/>
                  </a:lnTo>
                  <a:cubicBezTo>
                    <a:pt x="15682" y="1486"/>
                    <a:pt x="15540" y="1202"/>
                    <a:pt x="15244" y="1129"/>
                  </a:cubicBezTo>
                  <a:cubicBezTo>
                    <a:pt x="15206" y="1068"/>
                    <a:pt x="15164" y="1006"/>
                    <a:pt x="15125" y="945"/>
                  </a:cubicBezTo>
                  <a:cubicBezTo>
                    <a:pt x="15071" y="937"/>
                    <a:pt x="15029" y="906"/>
                    <a:pt x="15014" y="852"/>
                  </a:cubicBezTo>
                  <a:cubicBezTo>
                    <a:pt x="14864" y="806"/>
                    <a:pt x="14714" y="768"/>
                    <a:pt x="14618" y="641"/>
                  </a:cubicBezTo>
                  <a:cubicBezTo>
                    <a:pt x="14533" y="641"/>
                    <a:pt x="14457" y="626"/>
                    <a:pt x="14414" y="545"/>
                  </a:cubicBezTo>
                  <a:cubicBezTo>
                    <a:pt x="14143" y="511"/>
                    <a:pt x="13927" y="314"/>
                    <a:pt x="13646" y="314"/>
                  </a:cubicBezTo>
                  <a:cubicBezTo>
                    <a:pt x="13641" y="314"/>
                    <a:pt x="13636" y="314"/>
                    <a:pt x="13630" y="314"/>
                  </a:cubicBezTo>
                  <a:cubicBezTo>
                    <a:pt x="13616" y="259"/>
                    <a:pt x="13593" y="217"/>
                    <a:pt x="13529" y="215"/>
                  </a:cubicBezTo>
                  <a:lnTo>
                    <a:pt x="13529" y="215"/>
                  </a:lnTo>
                  <a:lnTo>
                    <a:pt x="13511" y="241"/>
                  </a:lnTo>
                  <a:lnTo>
                    <a:pt x="13504" y="241"/>
                  </a:lnTo>
                  <a:lnTo>
                    <a:pt x="13527" y="215"/>
                  </a:lnTo>
                  <a:lnTo>
                    <a:pt x="13527" y="215"/>
                  </a:lnTo>
                  <a:cubicBezTo>
                    <a:pt x="13526" y="214"/>
                    <a:pt x="13524" y="214"/>
                    <a:pt x="13523" y="214"/>
                  </a:cubicBezTo>
                  <a:cubicBezTo>
                    <a:pt x="13519" y="188"/>
                    <a:pt x="13511" y="161"/>
                    <a:pt x="13504" y="138"/>
                  </a:cubicBezTo>
                  <a:cubicBezTo>
                    <a:pt x="13371" y="130"/>
                    <a:pt x="13238" y="103"/>
                    <a:pt x="13105" y="103"/>
                  </a:cubicBezTo>
                  <a:cubicBezTo>
                    <a:pt x="13042" y="103"/>
                    <a:pt x="12979" y="109"/>
                    <a:pt x="12916" y="126"/>
                  </a:cubicBezTo>
                  <a:cubicBezTo>
                    <a:pt x="12908" y="153"/>
                    <a:pt x="12900" y="180"/>
                    <a:pt x="12889" y="207"/>
                  </a:cubicBezTo>
                  <a:cubicBezTo>
                    <a:pt x="12882" y="205"/>
                    <a:pt x="12875" y="204"/>
                    <a:pt x="12869" y="204"/>
                  </a:cubicBezTo>
                  <a:cubicBezTo>
                    <a:pt x="12850" y="204"/>
                    <a:pt x="12832" y="212"/>
                    <a:pt x="12812" y="226"/>
                  </a:cubicBezTo>
                  <a:cubicBezTo>
                    <a:pt x="12799" y="227"/>
                    <a:pt x="12786" y="228"/>
                    <a:pt x="12773" y="228"/>
                  </a:cubicBezTo>
                  <a:cubicBezTo>
                    <a:pt x="12718" y="228"/>
                    <a:pt x="12659" y="218"/>
                    <a:pt x="12603" y="218"/>
                  </a:cubicBezTo>
                  <a:cubicBezTo>
                    <a:pt x="12527" y="218"/>
                    <a:pt x="12457" y="236"/>
                    <a:pt x="12405" y="322"/>
                  </a:cubicBezTo>
                  <a:lnTo>
                    <a:pt x="12216" y="349"/>
                  </a:lnTo>
                  <a:lnTo>
                    <a:pt x="12205" y="330"/>
                  </a:lnTo>
                  <a:cubicBezTo>
                    <a:pt x="12224" y="276"/>
                    <a:pt x="12228" y="226"/>
                    <a:pt x="12109" y="222"/>
                  </a:cubicBezTo>
                  <a:cubicBezTo>
                    <a:pt x="12096" y="237"/>
                    <a:pt x="12077" y="247"/>
                    <a:pt x="12059" y="247"/>
                  </a:cubicBezTo>
                  <a:cubicBezTo>
                    <a:pt x="12049" y="247"/>
                    <a:pt x="12040" y="244"/>
                    <a:pt x="12032" y="238"/>
                  </a:cubicBezTo>
                  <a:cubicBezTo>
                    <a:pt x="11959" y="268"/>
                    <a:pt x="11883" y="284"/>
                    <a:pt x="11807" y="284"/>
                  </a:cubicBezTo>
                  <a:cubicBezTo>
                    <a:pt x="11731" y="284"/>
                    <a:pt x="11655" y="268"/>
                    <a:pt x="11582" y="238"/>
                  </a:cubicBezTo>
                  <a:cubicBezTo>
                    <a:pt x="11575" y="250"/>
                    <a:pt x="11562" y="256"/>
                    <a:pt x="11548" y="256"/>
                  </a:cubicBezTo>
                  <a:cubicBezTo>
                    <a:pt x="11540" y="256"/>
                    <a:pt x="11532" y="253"/>
                    <a:pt x="11525" y="249"/>
                  </a:cubicBezTo>
                  <a:cubicBezTo>
                    <a:pt x="11521" y="249"/>
                    <a:pt x="11521" y="245"/>
                    <a:pt x="11517" y="241"/>
                  </a:cubicBezTo>
                  <a:cubicBezTo>
                    <a:pt x="11271" y="433"/>
                    <a:pt x="10956" y="284"/>
                    <a:pt x="10695" y="410"/>
                  </a:cubicBezTo>
                  <a:cubicBezTo>
                    <a:pt x="10631" y="401"/>
                    <a:pt x="10565" y="379"/>
                    <a:pt x="10498" y="379"/>
                  </a:cubicBezTo>
                  <a:cubicBezTo>
                    <a:pt x="10456" y="379"/>
                    <a:pt x="10413" y="388"/>
                    <a:pt x="10372" y="414"/>
                  </a:cubicBezTo>
                  <a:lnTo>
                    <a:pt x="10349" y="422"/>
                  </a:lnTo>
                  <a:cubicBezTo>
                    <a:pt x="10060" y="332"/>
                    <a:pt x="9772" y="247"/>
                    <a:pt x="9478" y="247"/>
                  </a:cubicBezTo>
                  <a:cubicBezTo>
                    <a:pt x="9333" y="247"/>
                    <a:pt x="9187" y="268"/>
                    <a:pt x="9038" y="318"/>
                  </a:cubicBezTo>
                  <a:lnTo>
                    <a:pt x="9035" y="318"/>
                  </a:lnTo>
                  <a:cubicBezTo>
                    <a:pt x="8961" y="234"/>
                    <a:pt x="8875" y="215"/>
                    <a:pt x="8785" y="215"/>
                  </a:cubicBezTo>
                  <a:cubicBezTo>
                    <a:pt x="8717" y="215"/>
                    <a:pt x="8646" y="226"/>
                    <a:pt x="8577" y="226"/>
                  </a:cubicBezTo>
                  <a:lnTo>
                    <a:pt x="8554" y="203"/>
                  </a:lnTo>
                  <a:lnTo>
                    <a:pt x="8524" y="218"/>
                  </a:lnTo>
                  <a:cubicBezTo>
                    <a:pt x="8393" y="103"/>
                    <a:pt x="8231" y="134"/>
                    <a:pt x="8078" y="122"/>
                  </a:cubicBezTo>
                  <a:lnTo>
                    <a:pt x="8074" y="115"/>
                  </a:lnTo>
                  <a:cubicBezTo>
                    <a:pt x="7892" y="24"/>
                    <a:pt x="7706" y="0"/>
                    <a:pt x="7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21"/>
            <p:cNvSpPr/>
            <p:nvPr/>
          </p:nvSpPr>
          <p:spPr>
            <a:xfrm>
              <a:off x="1483891" y="1706639"/>
              <a:ext cx="59869" cy="33533"/>
            </a:xfrm>
            <a:custGeom>
              <a:avLst/>
              <a:gdLst/>
              <a:ahLst/>
              <a:cxnLst/>
              <a:rect l="l" t="t" r="r" b="b"/>
              <a:pathLst>
                <a:path w="1930" h="1081" extrusionOk="0">
                  <a:moveTo>
                    <a:pt x="1360" y="1"/>
                  </a:moveTo>
                  <a:cubicBezTo>
                    <a:pt x="1273" y="1"/>
                    <a:pt x="1186" y="25"/>
                    <a:pt x="1107" y="97"/>
                  </a:cubicBezTo>
                  <a:lnTo>
                    <a:pt x="534" y="204"/>
                  </a:lnTo>
                  <a:cubicBezTo>
                    <a:pt x="531" y="204"/>
                    <a:pt x="528" y="204"/>
                    <a:pt x="524" y="204"/>
                  </a:cubicBezTo>
                  <a:cubicBezTo>
                    <a:pt x="308" y="204"/>
                    <a:pt x="439" y="329"/>
                    <a:pt x="457" y="416"/>
                  </a:cubicBezTo>
                  <a:cubicBezTo>
                    <a:pt x="519" y="489"/>
                    <a:pt x="588" y="550"/>
                    <a:pt x="650" y="616"/>
                  </a:cubicBezTo>
                  <a:cubicBezTo>
                    <a:pt x="630" y="627"/>
                    <a:pt x="615" y="646"/>
                    <a:pt x="615" y="666"/>
                  </a:cubicBezTo>
                  <a:cubicBezTo>
                    <a:pt x="530" y="585"/>
                    <a:pt x="381" y="616"/>
                    <a:pt x="300" y="527"/>
                  </a:cubicBezTo>
                  <a:cubicBezTo>
                    <a:pt x="273" y="527"/>
                    <a:pt x="250" y="520"/>
                    <a:pt x="227" y="516"/>
                  </a:cubicBezTo>
                  <a:cubicBezTo>
                    <a:pt x="183" y="451"/>
                    <a:pt x="115" y="414"/>
                    <a:pt x="44" y="414"/>
                  </a:cubicBezTo>
                  <a:cubicBezTo>
                    <a:pt x="35" y="414"/>
                    <a:pt x="25" y="414"/>
                    <a:pt x="16" y="416"/>
                  </a:cubicBezTo>
                  <a:cubicBezTo>
                    <a:pt x="0" y="508"/>
                    <a:pt x="12" y="589"/>
                    <a:pt x="108" y="631"/>
                  </a:cubicBezTo>
                  <a:cubicBezTo>
                    <a:pt x="131" y="819"/>
                    <a:pt x="308" y="881"/>
                    <a:pt x="419" y="992"/>
                  </a:cubicBezTo>
                  <a:cubicBezTo>
                    <a:pt x="480" y="1053"/>
                    <a:pt x="539" y="1080"/>
                    <a:pt x="596" y="1080"/>
                  </a:cubicBezTo>
                  <a:cubicBezTo>
                    <a:pt x="679" y="1080"/>
                    <a:pt x="756" y="1021"/>
                    <a:pt x="823" y="923"/>
                  </a:cubicBezTo>
                  <a:cubicBezTo>
                    <a:pt x="826" y="862"/>
                    <a:pt x="830" y="804"/>
                    <a:pt x="830" y="742"/>
                  </a:cubicBezTo>
                  <a:cubicBezTo>
                    <a:pt x="957" y="554"/>
                    <a:pt x="1180" y="477"/>
                    <a:pt x="1330" y="320"/>
                  </a:cubicBezTo>
                  <a:cubicBezTo>
                    <a:pt x="1349" y="317"/>
                    <a:pt x="1366" y="316"/>
                    <a:pt x="1383" y="316"/>
                  </a:cubicBezTo>
                  <a:cubicBezTo>
                    <a:pt x="1632" y="316"/>
                    <a:pt x="1625" y="575"/>
                    <a:pt x="1729" y="719"/>
                  </a:cubicBezTo>
                  <a:cubicBezTo>
                    <a:pt x="1750" y="725"/>
                    <a:pt x="1767" y="728"/>
                    <a:pt x="1781" y="728"/>
                  </a:cubicBezTo>
                  <a:cubicBezTo>
                    <a:pt x="1836" y="728"/>
                    <a:pt x="1851" y="688"/>
                    <a:pt x="1829" y="616"/>
                  </a:cubicBezTo>
                  <a:cubicBezTo>
                    <a:pt x="1825" y="423"/>
                    <a:pt x="1929" y="151"/>
                    <a:pt x="1710" y="85"/>
                  </a:cubicBezTo>
                  <a:cubicBezTo>
                    <a:pt x="1612" y="53"/>
                    <a:pt x="1486" y="1"/>
                    <a:pt x="1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21"/>
            <p:cNvSpPr/>
            <p:nvPr/>
          </p:nvSpPr>
          <p:spPr>
            <a:xfrm>
              <a:off x="1567924" y="1711167"/>
              <a:ext cx="48888" cy="33657"/>
            </a:xfrm>
            <a:custGeom>
              <a:avLst/>
              <a:gdLst/>
              <a:ahLst/>
              <a:cxnLst/>
              <a:rect l="l" t="t" r="r" b="b"/>
              <a:pathLst>
                <a:path w="1576" h="1085" extrusionOk="0">
                  <a:moveTo>
                    <a:pt x="141" y="1"/>
                  </a:moveTo>
                  <a:cubicBezTo>
                    <a:pt x="97" y="1"/>
                    <a:pt x="51" y="7"/>
                    <a:pt x="0" y="20"/>
                  </a:cubicBezTo>
                  <a:cubicBezTo>
                    <a:pt x="157" y="151"/>
                    <a:pt x="129" y="451"/>
                    <a:pt x="422" y="451"/>
                  </a:cubicBezTo>
                  <a:cubicBezTo>
                    <a:pt x="431" y="451"/>
                    <a:pt x="440" y="451"/>
                    <a:pt x="450" y="450"/>
                  </a:cubicBezTo>
                  <a:lnTo>
                    <a:pt x="1045" y="900"/>
                  </a:lnTo>
                  <a:cubicBezTo>
                    <a:pt x="1088" y="988"/>
                    <a:pt x="1165" y="1038"/>
                    <a:pt x="1245" y="1084"/>
                  </a:cubicBezTo>
                  <a:lnTo>
                    <a:pt x="1576" y="1077"/>
                  </a:lnTo>
                  <a:cubicBezTo>
                    <a:pt x="1491" y="831"/>
                    <a:pt x="1303" y="708"/>
                    <a:pt x="1057" y="658"/>
                  </a:cubicBezTo>
                  <a:cubicBezTo>
                    <a:pt x="1030" y="343"/>
                    <a:pt x="711" y="404"/>
                    <a:pt x="546" y="270"/>
                  </a:cubicBezTo>
                  <a:cubicBezTo>
                    <a:pt x="446" y="114"/>
                    <a:pt x="326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21"/>
            <p:cNvSpPr/>
            <p:nvPr/>
          </p:nvSpPr>
          <p:spPr>
            <a:xfrm>
              <a:off x="1428334" y="1703319"/>
              <a:ext cx="34587" cy="31858"/>
            </a:xfrm>
            <a:custGeom>
              <a:avLst/>
              <a:gdLst/>
              <a:ahLst/>
              <a:cxnLst/>
              <a:rect l="l" t="t" r="r" b="b"/>
              <a:pathLst>
                <a:path w="1115" h="1027" extrusionOk="0">
                  <a:moveTo>
                    <a:pt x="1" y="0"/>
                  </a:moveTo>
                  <a:cubicBezTo>
                    <a:pt x="12" y="115"/>
                    <a:pt x="97" y="165"/>
                    <a:pt x="177" y="219"/>
                  </a:cubicBezTo>
                  <a:lnTo>
                    <a:pt x="293" y="338"/>
                  </a:lnTo>
                  <a:cubicBezTo>
                    <a:pt x="400" y="627"/>
                    <a:pt x="704" y="657"/>
                    <a:pt x="904" y="819"/>
                  </a:cubicBezTo>
                  <a:cubicBezTo>
                    <a:pt x="846" y="1015"/>
                    <a:pt x="1003" y="1003"/>
                    <a:pt x="1115" y="1026"/>
                  </a:cubicBezTo>
                  <a:lnTo>
                    <a:pt x="1107" y="830"/>
                  </a:lnTo>
                  <a:cubicBezTo>
                    <a:pt x="1073" y="830"/>
                    <a:pt x="1050" y="819"/>
                    <a:pt x="1023" y="815"/>
                  </a:cubicBezTo>
                  <a:lnTo>
                    <a:pt x="1000" y="638"/>
                  </a:lnTo>
                  <a:cubicBezTo>
                    <a:pt x="957" y="557"/>
                    <a:pt x="857" y="577"/>
                    <a:pt x="792" y="530"/>
                  </a:cubicBezTo>
                  <a:cubicBezTo>
                    <a:pt x="650" y="438"/>
                    <a:pt x="569" y="273"/>
                    <a:pt x="389" y="231"/>
                  </a:cubicBezTo>
                  <a:cubicBezTo>
                    <a:pt x="369" y="208"/>
                    <a:pt x="350" y="200"/>
                    <a:pt x="327" y="192"/>
                  </a:cubicBezTo>
                  <a:cubicBezTo>
                    <a:pt x="246" y="85"/>
                    <a:pt x="131" y="1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21"/>
            <p:cNvSpPr/>
            <p:nvPr/>
          </p:nvSpPr>
          <p:spPr>
            <a:xfrm>
              <a:off x="1544318" y="1728353"/>
              <a:ext cx="5397" cy="6607"/>
            </a:xfrm>
            <a:custGeom>
              <a:avLst/>
              <a:gdLst/>
              <a:ahLst/>
              <a:cxnLst/>
              <a:rect l="l" t="t" r="r" b="b"/>
              <a:pathLst>
                <a:path w="174" h="213" extrusionOk="0">
                  <a:moveTo>
                    <a:pt x="100" y="0"/>
                  </a:moveTo>
                  <a:cubicBezTo>
                    <a:pt x="20" y="46"/>
                    <a:pt x="0" y="119"/>
                    <a:pt x="8" y="200"/>
                  </a:cubicBezTo>
                  <a:cubicBezTo>
                    <a:pt x="25" y="209"/>
                    <a:pt x="47" y="213"/>
                    <a:pt x="66" y="213"/>
                  </a:cubicBezTo>
                  <a:cubicBezTo>
                    <a:pt x="73" y="213"/>
                    <a:pt x="79" y="212"/>
                    <a:pt x="85" y="212"/>
                  </a:cubicBezTo>
                  <a:lnTo>
                    <a:pt x="173" y="39"/>
                  </a:lnTo>
                  <a:cubicBezTo>
                    <a:pt x="146" y="23"/>
                    <a:pt x="123" y="8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21"/>
            <p:cNvSpPr/>
            <p:nvPr/>
          </p:nvSpPr>
          <p:spPr>
            <a:xfrm>
              <a:off x="1377679" y="1736821"/>
              <a:ext cx="25498" cy="27080"/>
            </a:xfrm>
            <a:custGeom>
              <a:avLst/>
              <a:gdLst/>
              <a:ahLst/>
              <a:cxnLst/>
              <a:rect l="l" t="t" r="r" b="b"/>
              <a:pathLst>
                <a:path w="822" h="873" extrusionOk="0">
                  <a:moveTo>
                    <a:pt x="730" y="0"/>
                  </a:moveTo>
                  <a:cubicBezTo>
                    <a:pt x="693" y="0"/>
                    <a:pt x="648" y="13"/>
                    <a:pt x="608" y="19"/>
                  </a:cubicBezTo>
                  <a:lnTo>
                    <a:pt x="319" y="257"/>
                  </a:lnTo>
                  <a:cubicBezTo>
                    <a:pt x="158" y="319"/>
                    <a:pt x="112" y="442"/>
                    <a:pt x="150" y="603"/>
                  </a:cubicBezTo>
                  <a:cubicBezTo>
                    <a:pt x="158" y="622"/>
                    <a:pt x="173" y="642"/>
                    <a:pt x="189" y="657"/>
                  </a:cubicBezTo>
                  <a:cubicBezTo>
                    <a:pt x="180" y="656"/>
                    <a:pt x="171" y="655"/>
                    <a:pt x="162" y="655"/>
                  </a:cubicBezTo>
                  <a:cubicBezTo>
                    <a:pt x="94" y="655"/>
                    <a:pt x="31" y="692"/>
                    <a:pt x="0" y="753"/>
                  </a:cubicBezTo>
                  <a:lnTo>
                    <a:pt x="12" y="872"/>
                  </a:lnTo>
                  <a:lnTo>
                    <a:pt x="212" y="757"/>
                  </a:lnTo>
                  <a:cubicBezTo>
                    <a:pt x="223" y="757"/>
                    <a:pt x="227" y="749"/>
                    <a:pt x="235" y="722"/>
                  </a:cubicBezTo>
                  <a:cubicBezTo>
                    <a:pt x="242" y="711"/>
                    <a:pt x="235" y="695"/>
                    <a:pt x="231" y="680"/>
                  </a:cubicBezTo>
                  <a:lnTo>
                    <a:pt x="231" y="680"/>
                  </a:lnTo>
                  <a:cubicBezTo>
                    <a:pt x="242" y="684"/>
                    <a:pt x="246" y="692"/>
                    <a:pt x="254" y="692"/>
                  </a:cubicBezTo>
                  <a:lnTo>
                    <a:pt x="304" y="634"/>
                  </a:lnTo>
                  <a:cubicBezTo>
                    <a:pt x="396" y="523"/>
                    <a:pt x="465" y="396"/>
                    <a:pt x="600" y="327"/>
                  </a:cubicBezTo>
                  <a:cubicBezTo>
                    <a:pt x="650" y="311"/>
                    <a:pt x="688" y="280"/>
                    <a:pt x="711" y="242"/>
                  </a:cubicBezTo>
                  <a:lnTo>
                    <a:pt x="807" y="138"/>
                  </a:lnTo>
                  <a:cubicBezTo>
                    <a:pt x="821" y="27"/>
                    <a:pt x="784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21"/>
            <p:cNvSpPr/>
            <p:nvPr/>
          </p:nvSpPr>
          <p:spPr>
            <a:xfrm>
              <a:off x="1343122" y="1738496"/>
              <a:ext cx="22179" cy="12656"/>
            </a:xfrm>
            <a:custGeom>
              <a:avLst/>
              <a:gdLst/>
              <a:ahLst/>
              <a:cxnLst/>
              <a:rect l="l" t="t" r="r" b="b"/>
              <a:pathLst>
                <a:path w="715" h="408" extrusionOk="0">
                  <a:moveTo>
                    <a:pt x="401" y="1"/>
                  </a:moveTo>
                  <a:cubicBezTo>
                    <a:pt x="294" y="1"/>
                    <a:pt x="189" y="17"/>
                    <a:pt x="96" y="96"/>
                  </a:cubicBezTo>
                  <a:cubicBezTo>
                    <a:pt x="0" y="315"/>
                    <a:pt x="38" y="369"/>
                    <a:pt x="323" y="407"/>
                  </a:cubicBezTo>
                  <a:cubicBezTo>
                    <a:pt x="380" y="330"/>
                    <a:pt x="473" y="357"/>
                    <a:pt x="550" y="330"/>
                  </a:cubicBezTo>
                  <a:cubicBezTo>
                    <a:pt x="596" y="296"/>
                    <a:pt x="634" y="250"/>
                    <a:pt x="653" y="196"/>
                  </a:cubicBezTo>
                  <a:lnTo>
                    <a:pt x="669" y="196"/>
                  </a:lnTo>
                  <a:lnTo>
                    <a:pt x="715" y="192"/>
                  </a:lnTo>
                  <a:lnTo>
                    <a:pt x="657" y="138"/>
                  </a:lnTo>
                  <a:lnTo>
                    <a:pt x="657" y="123"/>
                  </a:lnTo>
                  <a:cubicBezTo>
                    <a:pt x="646" y="104"/>
                    <a:pt x="634" y="84"/>
                    <a:pt x="619" y="69"/>
                  </a:cubicBezTo>
                  <a:lnTo>
                    <a:pt x="615" y="69"/>
                  </a:lnTo>
                  <a:cubicBezTo>
                    <a:pt x="615" y="50"/>
                    <a:pt x="615" y="27"/>
                    <a:pt x="611" y="7"/>
                  </a:cubicBezTo>
                  <a:cubicBezTo>
                    <a:pt x="542" y="7"/>
                    <a:pt x="471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21"/>
            <p:cNvSpPr/>
            <p:nvPr/>
          </p:nvSpPr>
          <p:spPr>
            <a:xfrm>
              <a:off x="1262408" y="1768120"/>
              <a:ext cx="29469" cy="12191"/>
            </a:xfrm>
            <a:custGeom>
              <a:avLst/>
              <a:gdLst/>
              <a:ahLst/>
              <a:cxnLst/>
              <a:rect l="l" t="t" r="r" b="b"/>
              <a:pathLst>
                <a:path w="950" h="393" extrusionOk="0">
                  <a:moveTo>
                    <a:pt x="699" y="1"/>
                  </a:moveTo>
                  <a:cubicBezTo>
                    <a:pt x="669" y="1"/>
                    <a:pt x="633" y="11"/>
                    <a:pt x="589" y="36"/>
                  </a:cubicBezTo>
                  <a:cubicBezTo>
                    <a:pt x="558" y="44"/>
                    <a:pt x="523" y="52"/>
                    <a:pt x="492" y="67"/>
                  </a:cubicBezTo>
                  <a:cubicBezTo>
                    <a:pt x="350" y="163"/>
                    <a:pt x="1" y="109"/>
                    <a:pt x="62" y="267"/>
                  </a:cubicBezTo>
                  <a:cubicBezTo>
                    <a:pt x="99" y="360"/>
                    <a:pt x="151" y="393"/>
                    <a:pt x="209" y="393"/>
                  </a:cubicBezTo>
                  <a:cubicBezTo>
                    <a:pt x="327" y="393"/>
                    <a:pt x="473" y="264"/>
                    <a:pt x="596" y="236"/>
                  </a:cubicBezTo>
                  <a:cubicBezTo>
                    <a:pt x="657" y="264"/>
                    <a:pt x="719" y="307"/>
                    <a:pt x="786" y="307"/>
                  </a:cubicBezTo>
                  <a:cubicBezTo>
                    <a:pt x="838" y="307"/>
                    <a:pt x="892" y="281"/>
                    <a:pt x="950" y="201"/>
                  </a:cubicBezTo>
                  <a:cubicBezTo>
                    <a:pt x="845" y="168"/>
                    <a:pt x="819" y="1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21"/>
            <p:cNvSpPr/>
            <p:nvPr/>
          </p:nvSpPr>
          <p:spPr>
            <a:xfrm>
              <a:off x="1181477" y="1748236"/>
              <a:ext cx="32912" cy="46902"/>
            </a:xfrm>
            <a:custGeom>
              <a:avLst/>
              <a:gdLst/>
              <a:ahLst/>
              <a:cxnLst/>
              <a:rect l="l" t="t" r="r" b="b"/>
              <a:pathLst>
                <a:path w="1061" h="1512" extrusionOk="0">
                  <a:moveTo>
                    <a:pt x="984" y="1"/>
                  </a:moveTo>
                  <a:cubicBezTo>
                    <a:pt x="804" y="155"/>
                    <a:pt x="611" y="308"/>
                    <a:pt x="565" y="573"/>
                  </a:cubicBezTo>
                  <a:cubicBezTo>
                    <a:pt x="327" y="762"/>
                    <a:pt x="254" y="1069"/>
                    <a:pt x="77" y="1300"/>
                  </a:cubicBezTo>
                  <a:cubicBezTo>
                    <a:pt x="8" y="1419"/>
                    <a:pt x="0" y="1511"/>
                    <a:pt x="181" y="1511"/>
                  </a:cubicBezTo>
                  <a:lnTo>
                    <a:pt x="688" y="696"/>
                  </a:lnTo>
                  <a:lnTo>
                    <a:pt x="984" y="289"/>
                  </a:lnTo>
                  <a:cubicBezTo>
                    <a:pt x="1034" y="193"/>
                    <a:pt x="1061" y="97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21"/>
            <p:cNvSpPr/>
            <p:nvPr/>
          </p:nvSpPr>
          <p:spPr>
            <a:xfrm>
              <a:off x="1536098" y="1744793"/>
              <a:ext cx="3474" cy="2295"/>
            </a:xfrm>
            <a:custGeom>
              <a:avLst/>
              <a:gdLst/>
              <a:ahLst/>
              <a:cxnLst/>
              <a:rect l="l" t="t" r="r" b="b"/>
              <a:pathLst>
                <a:path w="112" h="74" extrusionOk="0">
                  <a:moveTo>
                    <a:pt x="35" y="0"/>
                  </a:moveTo>
                  <a:cubicBezTo>
                    <a:pt x="23" y="0"/>
                    <a:pt x="8" y="23"/>
                    <a:pt x="0" y="35"/>
                  </a:cubicBezTo>
                  <a:cubicBezTo>
                    <a:pt x="19" y="50"/>
                    <a:pt x="39" y="73"/>
                    <a:pt x="58" y="73"/>
                  </a:cubicBezTo>
                  <a:cubicBezTo>
                    <a:pt x="77" y="73"/>
                    <a:pt x="93" y="50"/>
                    <a:pt x="112" y="31"/>
                  </a:cubicBezTo>
                  <a:cubicBezTo>
                    <a:pt x="85" y="20"/>
                    <a:pt x="58" y="12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21"/>
            <p:cNvSpPr/>
            <p:nvPr/>
          </p:nvSpPr>
          <p:spPr>
            <a:xfrm>
              <a:off x="1352180" y="1724847"/>
              <a:ext cx="36976" cy="44421"/>
            </a:xfrm>
            <a:custGeom>
              <a:avLst/>
              <a:gdLst/>
              <a:ahLst/>
              <a:cxnLst/>
              <a:rect l="l" t="t" r="r" b="b"/>
              <a:pathLst>
                <a:path w="1192" h="1432" extrusionOk="0">
                  <a:moveTo>
                    <a:pt x="1079" y="0"/>
                  </a:moveTo>
                  <a:cubicBezTo>
                    <a:pt x="1018" y="0"/>
                    <a:pt x="991" y="94"/>
                    <a:pt x="945" y="136"/>
                  </a:cubicBezTo>
                  <a:lnTo>
                    <a:pt x="834" y="221"/>
                  </a:lnTo>
                  <a:lnTo>
                    <a:pt x="834" y="321"/>
                  </a:lnTo>
                  <a:cubicBezTo>
                    <a:pt x="822" y="390"/>
                    <a:pt x="807" y="451"/>
                    <a:pt x="796" y="520"/>
                  </a:cubicBezTo>
                  <a:cubicBezTo>
                    <a:pt x="792" y="520"/>
                    <a:pt x="788" y="520"/>
                    <a:pt x="784" y="520"/>
                  </a:cubicBezTo>
                  <a:cubicBezTo>
                    <a:pt x="695" y="520"/>
                    <a:pt x="646" y="603"/>
                    <a:pt x="573" y="636"/>
                  </a:cubicBezTo>
                  <a:cubicBezTo>
                    <a:pt x="553" y="697"/>
                    <a:pt x="538" y="763"/>
                    <a:pt x="519" y="828"/>
                  </a:cubicBezTo>
                  <a:cubicBezTo>
                    <a:pt x="509" y="824"/>
                    <a:pt x="499" y="822"/>
                    <a:pt x="488" y="822"/>
                  </a:cubicBezTo>
                  <a:cubicBezTo>
                    <a:pt x="477" y="822"/>
                    <a:pt x="465" y="824"/>
                    <a:pt x="454" y="828"/>
                  </a:cubicBezTo>
                  <a:lnTo>
                    <a:pt x="438" y="813"/>
                  </a:lnTo>
                  <a:cubicBezTo>
                    <a:pt x="418" y="806"/>
                    <a:pt x="400" y="803"/>
                    <a:pt x="383" y="803"/>
                  </a:cubicBezTo>
                  <a:cubicBezTo>
                    <a:pt x="306" y="803"/>
                    <a:pt x="261" y="862"/>
                    <a:pt x="223" y="928"/>
                  </a:cubicBezTo>
                  <a:lnTo>
                    <a:pt x="219" y="932"/>
                  </a:lnTo>
                  <a:cubicBezTo>
                    <a:pt x="192" y="966"/>
                    <a:pt x="161" y="993"/>
                    <a:pt x="123" y="1012"/>
                  </a:cubicBezTo>
                  <a:lnTo>
                    <a:pt x="0" y="1128"/>
                  </a:lnTo>
                  <a:lnTo>
                    <a:pt x="46" y="1143"/>
                  </a:lnTo>
                  <a:lnTo>
                    <a:pt x="27" y="1431"/>
                  </a:lnTo>
                  <a:cubicBezTo>
                    <a:pt x="135" y="1381"/>
                    <a:pt x="258" y="1347"/>
                    <a:pt x="338" y="1239"/>
                  </a:cubicBezTo>
                  <a:cubicBezTo>
                    <a:pt x="434" y="1212"/>
                    <a:pt x="511" y="1143"/>
                    <a:pt x="550" y="1051"/>
                  </a:cubicBezTo>
                  <a:lnTo>
                    <a:pt x="623" y="1024"/>
                  </a:lnTo>
                  <a:lnTo>
                    <a:pt x="603" y="828"/>
                  </a:lnTo>
                  <a:lnTo>
                    <a:pt x="603" y="828"/>
                  </a:lnTo>
                  <a:cubicBezTo>
                    <a:pt x="606" y="828"/>
                    <a:pt x="609" y="828"/>
                    <a:pt x="612" y="828"/>
                  </a:cubicBezTo>
                  <a:cubicBezTo>
                    <a:pt x="666" y="828"/>
                    <a:pt x="712" y="794"/>
                    <a:pt x="730" y="743"/>
                  </a:cubicBezTo>
                  <a:cubicBezTo>
                    <a:pt x="796" y="740"/>
                    <a:pt x="838" y="697"/>
                    <a:pt x="845" y="640"/>
                  </a:cubicBezTo>
                  <a:lnTo>
                    <a:pt x="938" y="540"/>
                  </a:lnTo>
                  <a:cubicBezTo>
                    <a:pt x="968" y="528"/>
                    <a:pt x="995" y="524"/>
                    <a:pt x="1026" y="520"/>
                  </a:cubicBezTo>
                  <a:cubicBezTo>
                    <a:pt x="1030" y="497"/>
                    <a:pt x="1034" y="467"/>
                    <a:pt x="1041" y="440"/>
                  </a:cubicBezTo>
                  <a:cubicBezTo>
                    <a:pt x="1114" y="394"/>
                    <a:pt x="1149" y="309"/>
                    <a:pt x="1134" y="225"/>
                  </a:cubicBezTo>
                  <a:cubicBezTo>
                    <a:pt x="1149" y="152"/>
                    <a:pt x="1191" y="48"/>
                    <a:pt x="1114" y="9"/>
                  </a:cubicBezTo>
                  <a:cubicBezTo>
                    <a:pt x="1102" y="3"/>
                    <a:pt x="1090" y="0"/>
                    <a:pt x="1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21"/>
            <p:cNvSpPr/>
            <p:nvPr/>
          </p:nvSpPr>
          <p:spPr>
            <a:xfrm>
              <a:off x="1346690" y="1766600"/>
              <a:ext cx="1582" cy="1458"/>
            </a:xfrm>
            <a:custGeom>
              <a:avLst/>
              <a:gdLst/>
              <a:ahLst/>
              <a:cxnLst/>
              <a:rect l="l" t="t" r="r" b="b"/>
              <a:pathLst>
                <a:path w="51" h="47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16"/>
                    <a:pt x="16" y="24"/>
                    <a:pt x="20" y="39"/>
                  </a:cubicBezTo>
                  <a:cubicBezTo>
                    <a:pt x="23" y="43"/>
                    <a:pt x="39" y="43"/>
                    <a:pt x="50" y="4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97" name="Google Shape;3497;p21"/>
          <p:cNvGrpSpPr/>
          <p:nvPr/>
        </p:nvGrpSpPr>
        <p:grpSpPr>
          <a:xfrm>
            <a:off x="233287" y="279419"/>
            <a:ext cx="409793" cy="260082"/>
            <a:chOff x="839389" y="4411552"/>
            <a:chExt cx="354155" cy="224771"/>
          </a:xfrm>
        </p:grpSpPr>
        <p:sp>
          <p:nvSpPr>
            <p:cNvPr id="3498" name="Google Shape;3498;p21"/>
            <p:cNvSpPr/>
            <p:nvPr/>
          </p:nvSpPr>
          <p:spPr>
            <a:xfrm>
              <a:off x="839389" y="4411552"/>
              <a:ext cx="354155" cy="224771"/>
            </a:xfrm>
            <a:custGeom>
              <a:avLst/>
              <a:gdLst/>
              <a:ahLst/>
              <a:cxnLst/>
              <a:rect l="l" t="t" r="r" b="b"/>
              <a:pathLst>
                <a:path w="11417" h="7246" extrusionOk="0">
                  <a:moveTo>
                    <a:pt x="6389" y="0"/>
                  </a:moveTo>
                  <a:cubicBezTo>
                    <a:pt x="6340" y="0"/>
                    <a:pt x="6292" y="12"/>
                    <a:pt x="6244" y="45"/>
                  </a:cubicBezTo>
                  <a:lnTo>
                    <a:pt x="5979" y="45"/>
                  </a:lnTo>
                  <a:cubicBezTo>
                    <a:pt x="5917" y="85"/>
                    <a:pt x="5852" y="95"/>
                    <a:pt x="5785" y="95"/>
                  </a:cubicBezTo>
                  <a:cubicBezTo>
                    <a:pt x="5717" y="95"/>
                    <a:pt x="5647" y="85"/>
                    <a:pt x="5580" y="85"/>
                  </a:cubicBezTo>
                  <a:cubicBezTo>
                    <a:pt x="5524" y="85"/>
                    <a:pt x="5470" y="92"/>
                    <a:pt x="5418" y="118"/>
                  </a:cubicBezTo>
                  <a:lnTo>
                    <a:pt x="5168" y="145"/>
                  </a:lnTo>
                  <a:cubicBezTo>
                    <a:pt x="5130" y="160"/>
                    <a:pt x="5099" y="202"/>
                    <a:pt x="5099" y="248"/>
                  </a:cubicBezTo>
                  <a:cubicBezTo>
                    <a:pt x="4981" y="198"/>
                    <a:pt x="4854" y="171"/>
                    <a:pt x="4726" y="171"/>
                  </a:cubicBezTo>
                  <a:cubicBezTo>
                    <a:pt x="4630" y="171"/>
                    <a:pt x="4534" y="186"/>
                    <a:pt x="4442" y="218"/>
                  </a:cubicBezTo>
                  <a:cubicBezTo>
                    <a:pt x="4420" y="237"/>
                    <a:pt x="4396" y="246"/>
                    <a:pt x="4371" y="246"/>
                  </a:cubicBezTo>
                  <a:cubicBezTo>
                    <a:pt x="4356" y="246"/>
                    <a:pt x="4341" y="243"/>
                    <a:pt x="4327" y="237"/>
                  </a:cubicBezTo>
                  <a:cubicBezTo>
                    <a:pt x="4285" y="252"/>
                    <a:pt x="4250" y="294"/>
                    <a:pt x="4258" y="344"/>
                  </a:cubicBezTo>
                  <a:lnTo>
                    <a:pt x="3885" y="348"/>
                  </a:lnTo>
                  <a:lnTo>
                    <a:pt x="3735" y="464"/>
                  </a:lnTo>
                  <a:lnTo>
                    <a:pt x="3485" y="490"/>
                  </a:lnTo>
                  <a:cubicBezTo>
                    <a:pt x="3405" y="579"/>
                    <a:pt x="3293" y="579"/>
                    <a:pt x="3189" y="594"/>
                  </a:cubicBezTo>
                  <a:lnTo>
                    <a:pt x="3063" y="694"/>
                  </a:lnTo>
                  <a:lnTo>
                    <a:pt x="3047" y="663"/>
                  </a:lnTo>
                  <a:lnTo>
                    <a:pt x="2786" y="698"/>
                  </a:lnTo>
                  <a:cubicBezTo>
                    <a:pt x="2732" y="725"/>
                    <a:pt x="2675" y="756"/>
                    <a:pt x="2621" y="790"/>
                  </a:cubicBezTo>
                  <a:cubicBezTo>
                    <a:pt x="2594" y="817"/>
                    <a:pt x="2555" y="829"/>
                    <a:pt x="2517" y="829"/>
                  </a:cubicBezTo>
                  <a:cubicBezTo>
                    <a:pt x="2486" y="836"/>
                    <a:pt x="2463" y="855"/>
                    <a:pt x="2452" y="890"/>
                  </a:cubicBezTo>
                  <a:cubicBezTo>
                    <a:pt x="2413" y="890"/>
                    <a:pt x="2375" y="894"/>
                    <a:pt x="2336" y="909"/>
                  </a:cubicBezTo>
                  <a:lnTo>
                    <a:pt x="2094" y="944"/>
                  </a:lnTo>
                  <a:cubicBezTo>
                    <a:pt x="2025" y="963"/>
                    <a:pt x="1964" y="1005"/>
                    <a:pt x="1910" y="1059"/>
                  </a:cubicBezTo>
                  <a:lnTo>
                    <a:pt x="1906" y="1063"/>
                  </a:lnTo>
                  <a:cubicBezTo>
                    <a:pt x="1868" y="1105"/>
                    <a:pt x="1814" y="1140"/>
                    <a:pt x="1760" y="1159"/>
                  </a:cubicBezTo>
                  <a:lnTo>
                    <a:pt x="1772" y="1209"/>
                  </a:lnTo>
                  <a:cubicBezTo>
                    <a:pt x="1733" y="1201"/>
                    <a:pt x="1691" y="1194"/>
                    <a:pt x="1652" y="1194"/>
                  </a:cubicBezTo>
                  <a:cubicBezTo>
                    <a:pt x="1587" y="1221"/>
                    <a:pt x="1529" y="1267"/>
                    <a:pt x="1483" y="1313"/>
                  </a:cubicBezTo>
                  <a:lnTo>
                    <a:pt x="1337" y="1443"/>
                  </a:lnTo>
                  <a:lnTo>
                    <a:pt x="1195" y="1570"/>
                  </a:lnTo>
                  <a:cubicBezTo>
                    <a:pt x="1145" y="1616"/>
                    <a:pt x="1118" y="1674"/>
                    <a:pt x="1107" y="1739"/>
                  </a:cubicBezTo>
                  <a:cubicBezTo>
                    <a:pt x="1118" y="1801"/>
                    <a:pt x="1161" y="1858"/>
                    <a:pt x="1218" y="1889"/>
                  </a:cubicBezTo>
                  <a:cubicBezTo>
                    <a:pt x="1510" y="1812"/>
                    <a:pt x="1798" y="1735"/>
                    <a:pt x="1875" y="1397"/>
                  </a:cubicBezTo>
                  <a:cubicBezTo>
                    <a:pt x="1891" y="1405"/>
                    <a:pt x="1902" y="1409"/>
                    <a:pt x="1914" y="1413"/>
                  </a:cubicBezTo>
                  <a:cubicBezTo>
                    <a:pt x="2213" y="1393"/>
                    <a:pt x="2517" y="1382"/>
                    <a:pt x="2640" y="1032"/>
                  </a:cubicBezTo>
                  <a:cubicBezTo>
                    <a:pt x="2636" y="1013"/>
                    <a:pt x="2632" y="994"/>
                    <a:pt x="2621" y="982"/>
                  </a:cubicBezTo>
                  <a:lnTo>
                    <a:pt x="2621" y="982"/>
                  </a:lnTo>
                  <a:lnTo>
                    <a:pt x="2671" y="990"/>
                  </a:lnTo>
                  <a:cubicBezTo>
                    <a:pt x="2710" y="1026"/>
                    <a:pt x="2759" y="1045"/>
                    <a:pt x="2811" y="1045"/>
                  </a:cubicBezTo>
                  <a:cubicBezTo>
                    <a:pt x="2836" y="1045"/>
                    <a:pt x="2861" y="1041"/>
                    <a:pt x="2886" y="1032"/>
                  </a:cubicBezTo>
                  <a:cubicBezTo>
                    <a:pt x="2959" y="1001"/>
                    <a:pt x="3017" y="952"/>
                    <a:pt x="3063" y="890"/>
                  </a:cubicBezTo>
                  <a:cubicBezTo>
                    <a:pt x="3063" y="886"/>
                    <a:pt x="3063" y="886"/>
                    <a:pt x="3066" y="882"/>
                  </a:cubicBezTo>
                  <a:cubicBezTo>
                    <a:pt x="3103" y="907"/>
                    <a:pt x="3147" y="919"/>
                    <a:pt x="3190" y="919"/>
                  </a:cubicBezTo>
                  <a:cubicBezTo>
                    <a:pt x="3227" y="919"/>
                    <a:pt x="3265" y="910"/>
                    <a:pt x="3297" y="890"/>
                  </a:cubicBezTo>
                  <a:lnTo>
                    <a:pt x="3873" y="640"/>
                  </a:lnTo>
                  <a:cubicBezTo>
                    <a:pt x="3890" y="642"/>
                    <a:pt x="3907" y="643"/>
                    <a:pt x="3923" y="643"/>
                  </a:cubicBezTo>
                  <a:cubicBezTo>
                    <a:pt x="4100" y="643"/>
                    <a:pt x="4246" y="537"/>
                    <a:pt x="4411" y="502"/>
                  </a:cubicBezTo>
                  <a:lnTo>
                    <a:pt x="4423" y="506"/>
                  </a:lnTo>
                  <a:cubicBezTo>
                    <a:pt x="4538" y="563"/>
                    <a:pt x="4657" y="602"/>
                    <a:pt x="4784" y="629"/>
                  </a:cubicBezTo>
                  <a:cubicBezTo>
                    <a:pt x="4980" y="629"/>
                    <a:pt x="5172" y="621"/>
                    <a:pt x="5314" y="487"/>
                  </a:cubicBezTo>
                  <a:cubicBezTo>
                    <a:pt x="5372" y="513"/>
                    <a:pt x="5430" y="540"/>
                    <a:pt x="5495" y="552"/>
                  </a:cubicBezTo>
                  <a:cubicBezTo>
                    <a:pt x="5553" y="551"/>
                    <a:pt x="5610" y="550"/>
                    <a:pt x="5668" y="550"/>
                  </a:cubicBezTo>
                  <a:cubicBezTo>
                    <a:pt x="5805" y="550"/>
                    <a:pt x="5941" y="553"/>
                    <a:pt x="6078" y="553"/>
                  </a:cubicBezTo>
                  <a:cubicBezTo>
                    <a:pt x="6388" y="553"/>
                    <a:pt x="6697" y="539"/>
                    <a:pt x="7001" y="452"/>
                  </a:cubicBezTo>
                  <a:cubicBezTo>
                    <a:pt x="7036" y="433"/>
                    <a:pt x="7059" y="406"/>
                    <a:pt x="7074" y="367"/>
                  </a:cubicBezTo>
                  <a:lnTo>
                    <a:pt x="7286" y="394"/>
                  </a:lnTo>
                  <a:cubicBezTo>
                    <a:pt x="7293" y="417"/>
                    <a:pt x="7301" y="444"/>
                    <a:pt x="7309" y="467"/>
                  </a:cubicBezTo>
                  <a:cubicBezTo>
                    <a:pt x="7889" y="890"/>
                    <a:pt x="8596" y="955"/>
                    <a:pt x="9253" y="1159"/>
                  </a:cubicBezTo>
                  <a:cubicBezTo>
                    <a:pt x="9338" y="1155"/>
                    <a:pt x="9415" y="1128"/>
                    <a:pt x="9484" y="1098"/>
                  </a:cubicBezTo>
                  <a:cubicBezTo>
                    <a:pt x="9956" y="1309"/>
                    <a:pt x="10310" y="1682"/>
                    <a:pt x="10713" y="1989"/>
                  </a:cubicBezTo>
                  <a:cubicBezTo>
                    <a:pt x="10713" y="2001"/>
                    <a:pt x="10709" y="2008"/>
                    <a:pt x="10706" y="2020"/>
                  </a:cubicBezTo>
                  <a:cubicBezTo>
                    <a:pt x="10709" y="2239"/>
                    <a:pt x="10740" y="2446"/>
                    <a:pt x="10952" y="2546"/>
                  </a:cubicBezTo>
                  <a:lnTo>
                    <a:pt x="10936" y="2577"/>
                  </a:lnTo>
                  <a:cubicBezTo>
                    <a:pt x="10875" y="2773"/>
                    <a:pt x="10859" y="2984"/>
                    <a:pt x="10902" y="3184"/>
                  </a:cubicBezTo>
                  <a:cubicBezTo>
                    <a:pt x="10913" y="3219"/>
                    <a:pt x="10925" y="3249"/>
                    <a:pt x="10940" y="3276"/>
                  </a:cubicBezTo>
                  <a:lnTo>
                    <a:pt x="10567" y="4041"/>
                  </a:lnTo>
                  <a:cubicBezTo>
                    <a:pt x="10456" y="4152"/>
                    <a:pt x="10318" y="4241"/>
                    <a:pt x="10264" y="4402"/>
                  </a:cubicBezTo>
                  <a:cubicBezTo>
                    <a:pt x="10233" y="4391"/>
                    <a:pt x="10206" y="4383"/>
                    <a:pt x="10172" y="4383"/>
                  </a:cubicBezTo>
                  <a:cubicBezTo>
                    <a:pt x="9380" y="4856"/>
                    <a:pt x="8577" y="5305"/>
                    <a:pt x="7674" y="5547"/>
                  </a:cubicBezTo>
                  <a:cubicBezTo>
                    <a:pt x="7543" y="5582"/>
                    <a:pt x="7439" y="5674"/>
                    <a:pt x="7389" y="5793"/>
                  </a:cubicBezTo>
                  <a:cubicBezTo>
                    <a:pt x="7248" y="5754"/>
                    <a:pt x="7109" y="5737"/>
                    <a:pt x="6972" y="5737"/>
                  </a:cubicBezTo>
                  <a:cubicBezTo>
                    <a:pt x="6638" y="5737"/>
                    <a:pt x="6317" y="5842"/>
                    <a:pt x="6006" y="6001"/>
                  </a:cubicBezTo>
                  <a:cubicBezTo>
                    <a:pt x="5987" y="6035"/>
                    <a:pt x="5979" y="6066"/>
                    <a:pt x="5975" y="6101"/>
                  </a:cubicBezTo>
                  <a:lnTo>
                    <a:pt x="5783" y="6116"/>
                  </a:lnTo>
                  <a:cubicBezTo>
                    <a:pt x="5764" y="6112"/>
                    <a:pt x="5749" y="6104"/>
                    <a:pt x="5729" y="6101"/>
                  </a:cubicBezTo>
                  <a:cubicBezTo>
                    <a:pt x="5672" y="6093"/>
                    <a:pt x="5610" y="6085"/>
                    <a:pt x="5553" y="6085"/>
                  </a:cubicBezTo>
                  <a:cubicBezTo>
                    <a:pt x="5524" y="6082"/>
                    <a:pt x="5495" y="6080"/>
                    <a:pt x="5467" y="6080"/>
                  </a:cubicBezTo>
                  <a:cubicBezTo>
                    <a:pt x="5384" y="6080"/>
                    <a:pt x="5304" y="6096"/>
                    <a:pt x="5230" y="6151"/>
                  </a:cubicBezTo>
                  <a:lnTo>
                    <a:pt x="5180" y="6181"/>
                  </a:lnTo>
                  <a:lnTo>
                    <a:pt x="5176" y="6220"/>
                  </a:lnTo>
                  <a:cubicBezTo>
                    <a:pt x="5168" y="6189"/>
                    <a:pt x="5142" y="6154"/>
                    <a:pt x="5115" y="6131"/>
                  </a:cubicBezTo>
                  <a:cubicBezTo>
                    <a:pt x="4926" y="6051"/>
                    <a:pt x="4738" y="5981"/>
                    <a:pt x="4557" y="5981"/>
                  </a:cubicBezTo>
                  <a:cubicBezTo>
                    <a:pt x="4451" y="5981"/>
                    <a:pt x="4347" y="6005"/>
                    <a:pt x="4246" y="6066"/>
                  </a:cubicBezTo>
                  <a:cubicBezTo>
                    <a:pt x="4227" y="6062"/>
                    <a:pt x="4208" y="6058"/>
                    <a:pt x="4181" y="6047"/>
                  </a:cubicBezTo>
                  <a:cubicBezTo>
                    <a:pt x="3854" y="6008"/>
                    <a:pt x="3532" y="5938"/>
                    <a:pt x="3202" y="5938"/>
                  </a:cubicBezTo>
                  <a:cubicBezTo>
                    <a:pt x="3105" y="5938"/>
                    <a:pt x="3008" y="5944"/>
                    <a:pt x="2909" y="5958"/>
                  </a:cubicBezTo>
                  <a:cubicBezTo>
                    <a:pt x="2790" y="5985"/>
                    <a:pt x="2659" y="6008"/>
                    <a:pt x="2540" y="6047"/>
                  </a:cubicBezTo>
                  <a:lnTo>
                    <a:pt x="2383" y="6024"/>
                  </a:lnTo>
                  <a:lnTo>
                    <a:pt x="2383" y="5989"/>
                  </a:lnTo>
                  <a:cubicBezTo>
                    <a:pt x="2352" y="5909"/>
                    <a:pt x="2294" y="5847"/>
                    <a:pt x="2217" y="5805"/>
                  </a:cubicBezTo>
                  <a:cubicBezTo>
                    <a:pt x="2121" y="5755"/>
                    <a:pt x="2021" y="5713"/>
                    <a:pt x="1921" y="5663"/>
                  </a:cubicBezTo>
                  <a:cubicBezTo>
                    <a:pt x="1848" y="5632"/>
                    <a:pt x="1772" y="5597"/>
                    <a:pt x="1695" y="5563"/>
                  </a:cubicBezTo>
                  <a:cubicBezTo>
                    <a:pt x="1618" y="5524"/>
                    <a:pt x="1549" y="5478"/>
                    <a:pt x="1479" y="5428"/>
                  </a:cubicBezTo>
                  <a:cubicBezTo>
                    <a:pt x="1122" y="5240"/>
                    <a:pt x="815" y="4982"/>
                    <a:pt x="465" y="4790"/>
                  </a:cubicBezTo>
                  <a:lnTo>
                    <a:pt x="415" y="4790"/>
                  </a:lnTo>
                  <a:lnTo>
                    <a:pt x="319" y="4491"/>
                  </a:lnTo>
                  <a:cubicBezTo>
                    <a:pt x="338" y="4471"/>
                    <a:pt x="357" y="4452"/>
                    <a:pt x="377" y="4429"/>
                  </a:cubicBezTo>
                  <a:cubicBezTo>
                    <a:pt x="396" y="4375"/>
                    <a:pt x="407" y="4318"/>
                    <a:pt x="404" y="4260"/>
                  </a:cubicBezTo>
                  <a:cubicBezTo>
                    <a:pt x="377" y="4122"/>
                    <a:pt x="357" y="3987"/>
                    <a:pt x="319" y="3853"/>
                  </a:cubicBezTo>
                  <a:cubicBezTo>
                    <a:pt x="300" y="3799"/>
                    <a:pt x="261" y="3757"/>
                    <a:pt x="215" y="3734"/>
                  </a:cubicBezTo>
                  <a:cubicBezTo>
                    <a:pt x="108" y="3791"/>
                    <a:pt x="100" y="3903"/>
                    <a:pt x="62" y="3999"/>
                  </a:cubicBezTo>
                  <a:cubicBezTo>
                    <a:pt x="0" y="4076"/>
                    <a:pt x="0" y="4179"/>
                    <a:pt x="58" y="4256"/>
                  </a:cubicBezTo>
                  <a:cubicBezTo>
                    <a:pt x="62" y="4333"/>
                    <a:pt x="65" y="4406"/>
                    <a:pt x="77" y="4479"/>
                  </a:cubicBezTo>
                  <a:cubicBezTo>
                    <a:pt x="69" y="4529"/>
                    <a:pt x="108" y="4579"/>
                    <a:pt x="161" y="4583"/>
                  </a:cubicBezTo>
                  <a:lnTo>
                    <a:pt x="177" y="4583"/>
                  </a:lnTo>
                  <a:lnTo>
                    <a:pt x="181" y="4579"/>
                  </a:lnTo>
                  <a:cubicBezTo>
                    <a:pt x="181" y="4652"/>
                    <a:pt x="185" y="4729"/>
                    <a:pt x="185" y="4798"/>
                  </a:cubicBezTo>
                  <a:cubicBezTo>
                    <a:pt x="219" y="4813"/>
                    <a:pt x="254" y="4825"/>
                    <a:pt x="288" y="4825"/>
                  </a:cubicBezTo>
                  <a:cubicBezTo>
                    <a:pt x="292" y="4959"/>
                    <a:pt x="296" y="5086"/>
                    <a:pt x="296" y="5221"/>
                  </a:cubicBezTo>
                  <a:cubicBezTo>
                    <a:pt x="392" y="5286"/>
                    <a:pt x="427" y="5382"/>
                    <a:pt x="434" y="5486"/>
                  </a:cubicBezTo>
                  <a:cubicBezTo>
                    <a:pt x="473" y="5486"/>
                    <a:pt x="507" y="5505"/>
                    <a:pt x="527" y="5536"/>
                  </a:cubicBezTo>
                  <a:cubicBezTo>
                    <a:pt x="530" y="5620"/>
                    <a:pt x="530" y="5701"/>
                    <a:pt x="538" y="5789"/>
                  </a:cubicBezTo>
                  <a:cubicBezTo>
                    <a:pt x="603" y="5812"/>
                    <a:pt x="646" y="5874"/>
                    <a:pt x="653" y="5943"/>
                  </a:cubicBezTo>
                  <a:lnTo>
                    <a:pt x="911" y="6231"/>
                  </a:lnTo>
                  <a:lnTo>
                    <a:pt x="1064" y="6354"/>
                  </a:lnTo>
                  <a:lnTo>
                    <a:pt x="1191" y="6504"/>
                  </a:lnTo>
                  <a:lnTo>
                    <a:pt x="1333" y="6500"/>
                  </a:lnTo>
                  <a:lnTo>
                    <a:pt x="1583" y="6673"/>
                  </a:lnTo>
                  <a:cubicBezTo>
                    <a:pt x="1729" y="6700"/>
                    <a:pt x="1883" y="6712"/>
                    <a:pt x="1987" y="6835"/>
                  </a:cubicBezTo>
                  <a:lnTo>
                    <a:pt x="2371" y="6873"/>
                  </a:lnTo>
                  <a:cubicBezTo>
                    <a:pt x="2371" y="6869"/>
                    <a:pt x="2375" y="6869"/>
                    <a:pt x="2383" y="6865"/>
                  </a:cubicBezTo>
                  <a:cubicBezTo>
                    <a:pt x="2383" y="6869"/>
                    <a:pt x="2386" y="6873"/>
                    <a:pt x="2386" y="6881"/>
                  </a:cubicBezTo>
                  <a:cubicBezTo>
                    <a:pt x="2386" y="6882"/>
                    <a:pt x="2386" y="6882"/>
                    <a:pt x="2386" y="6882"/>
                  </a:cubicBezTo>
                  <a:cubicBezTo>
                    <a:pt x="2386" y="6882"/>
                    <a:pt x="2385" y="6881"/>
                    <a:pt x="2383" y="6881"/>
                  </a:cubicBezTo>
                  <a:cubicBezTo>
                    <a:pt x="2386" y="6919"/>
                    <a:pt x="2390" y="6950"/>
                    <a:pt x="2394" y="6988"/>
                  </a:cubicBezTo>
                  <a:lnTo>
                    <a:pt x="2525" y="6996"/>
                  </a:lnTo>
                  <a:cubicBezTo>
                    <a:pt x="2594" y="7038"/>
                    <a:pt x="2671" y="7065"/>
                    <a:pt x="2751" y="7084"/>
                  </a:cubicBezTo>
                  <a:cubicBezTo>
                    <a:pt x="2959" y="7104"/>
                    <a:pt x="3163" y="7111"/>
                    <a:pt x="3366" y="7123"/>
                  </a:cubicBezTo>
                  <a:cubicBezTo>
                    <a:pt x="3420" y="7119"/>
                    <a:pt x="3478" y="7111"/>
                    <a:pt x="3528" y="7100"/>
                  </a:cubicBezTo>
                  <a:lnTo>
                    <a:pt x="3651" y="7188"/>
                  </a:lnTo>
                  <a:lnTo>
                    <a:pt x="3701" y="7196"/>
                  </a:lnTo>
                  <a:cubicBezTo>
                    <a:pt x="3758" y="7196"/>
                    <a:pt x="3789" y="7177"/>
                    <a:pt x="3785" y="7138"/>
                  </a:cubicBezTo>
                  <a:lnTo>
                    <a:pt x="3785" y="7138"/>
                  </a:lnTo>
                  <a:cubicBezTo>
                    <a:pt x="3885" y="7157"/>
                    <a:pt x="3981" y="7180"/>
                    <a:pt x="4077" y="7219"/>
                  </a:cubicBezTo>
                  <a:cubicBezTo>
                    <a:pt x="4118" y="7207"/>
                    <a:pt x="4160" y="7201"/>
                    <a:pt x="4203" y="7201"/>
                  </a:cubicBezTo>
                  <a:cubicBezTo>
                    <a:pt x="4270" y="7201"/>
                    <a:pt x="4338" y="7215"/>
                    <a:pt x="4404" y="7246"/>
                  </a:cubicBezTo>
                  <a:cubicBezTo>
                    <a:pt x="4488" y="7212"/>
                    <a:pt x="4573" y="7201"/>
                    <a:pt x="4659" y="7201"/>
                  </a:cubicBezTo>
                  <a:cubicBezTo>
                    <a:pt x="4810" y="7201"/>
                    <a:pt x="4964" y="7235"/>
                    <a:pt x="5115" y="7235"/>
                  </a:cubicBezTo>
                  <a:cubicBezTo>
                    <a:pt x="5212" y="7235"/>
                    <a:pt x="5308" y="7221"/>
                    <a:pt x="5403" y="7177"/>
                  </a:cubicBezTo>
                  <a:lnTo>
                    <a:pt x="5418" y="7173"/>
                  </a:lnTo>
                  <a:cubicBezTo>
                    <a:pt x="5457" y="7138"/>
                    <a:pt x="5495" y="7104"/>
                    <a:pt x="5537" y="7077"/>
                  </a:cubicBezTo>
                  <a:lnTo>
                    <a:pt x="6083" y="7046"/>
                  </a:lnTo>
                  <a:lnTo>
                    <a:pt x="6387" y="6923"/>
                  </a:lnTo>
                  <a:lnTo>
                    <a:pt x="6521" y="6958"/>
                  </a:lnTo>
                  <a:cubicBezTo>
                    <a:pt x="6725" y="6792"/>
                    <a:pt x="6967" y="6854"/>
                    <a:pt x="7193" y="6831"/>
                  </a:cubicBezTo>
                  <a:lnTo>
                    <a:pt x="7320" y="6754"/>
                  </a:lnTo>
                  <a:cubicBezTo>
                    <a:pt x="7332" y="6765"/>
                    <a:pt x="7351" y="6773"/>
                    <a:pt x="7366" y="6785"/>
                  </a:cubicBezTo>
                  <a:cubicBezTo>
                    <a:pt x="7408" y="6796"/>
                    <a:pt x="7450" y="6807"/>
                    <a:pt x="7489" y="6807"/>
                  </a:cubicBezTo>
                  <a:cubicBezTo>
                    <a:pt x="7541" y="6807"/>
                    <a:pt x="7590" y="6789"/>
                    <a:pt x="7632" y="6735"/>
                  </a:cubicBezTo>
                  <a:cubicBezTo>
                    <a:pt x="7716" y="6681"/>
                    <a:pt x="7831" y="6708"/>
                    <a:pt x="7920" y="6642"/>
                  </a:cubicBezTo>
                  <a:lnTo>
                    <a:pt x="7958" y="6612"/>
                  </a:lnTo>
                  <a:lnTo>
                    <a:pt x="8004" y="6616"/>
                  </a:lnTo>
                  <a:cubicBezTo>
                    <a:pt x="8008" y="6616"/>
                    <a:pt x="8011" y="6616"/>
                    <a:pt x="8015" y="6616"/>
                  </a:cubicBezTo>
                  <a:cubicBezTo>
                    <a:pt x="8080" y="6616"/>
                    <a:pt x="8108" y="6581"/>
                    <a:pt x="8100" y="6516"/>
                  </a:cubicBezTo>
                  <a:cubicBezTo>
                    <a:pt x="8100" y="6508"/>
                    <a:pt x="8097" y="6508"/>
                    <a:pt x="8097" y="6504"/>
                  </a:cubicBezTo>
                  <a:lnTo>
                    <a:pt x="8358" y="6477"/>
                  </a:lnTo>
                  <a:cubicBezTo>
                    <a:pt x="8389" y="6496"/>
                    <a:pt x="8427" y="6504"/>
                    <a:pt x="8473" y="6504"/>
                  </a:cubicBezTo>
                  <a:cubicBezTo>
                    <a:pt x="8481" y="6473"/>
                    <a:pt x="8496" y="6439"/>
                    <a:pt x="8512" y="6404"/>
                  </a:cubicBezTo>
                  <a:cubicBezTo>
                    <a:pt x="8671" y="6351"/>
                    <a:pt x="8815" y="6248"/>
                    <a:pt x="8990" y="6248"/>
                  </a:cubicBezTo>
                  <a:cubicBezTo>
                    <a:pt x="9005" y="6248"/>
                    <a:pt x="9019" y="6249"/>
                    <a:pt x="9034" y="6251"/>
                  </a:cubicBezTo>
                  <a:cubicBezTo>
                    <a:pt x="9099" y="6147"/>
                    <a:pt x="9207" y="6131"/>
                    <a:pt x="9322" y="6131"/>
                  </a:cubicBezTo>
                  <a:lnTo>
                    <a:pt x="9491" y="5982"/>
                  </a:lnTo>
                  <a:cubicBezTo>
                    <a:pt x="9522" y="5985"/>
                    <a:pt x="9553" y="5993"/>
                    <a:pt x="9587" y="5993"/>
                  </a:cubicBezTo>
                  <a:cubicBezTo>
                    <a:pt x="9595" y="5958"/>
                    <a:pt x="9607" y="5928"/>
                    <a:pt x="9611" y="5897"/>
                  </a:cubicBezTo>
                  <a:lnTo>
                    <a:pt x="9634" y="5885"/>
                  </a:lnTo>
                  <a:cubicBezTo>
                    <a:pt x="9645" y="5887"/>
                    <a:pt x="9657" y="5888"/>
                    <a:pt x="9667" y="5888"/>
                  </a:cubicBezTo>
                  <a:cubicBezTo>
                    <a:pt x="9766" y="5888"/>
                    <a:pt x="9830" y="5814"/>
                    <a:pt x="9903" y="5762"/>
                  </a:cubicBezTo>
                  <a:lnTo>
                    <a:pt x="10037" y="5762"/>
                  </a:lnTo>
                  <a:lnTo>
                    <a:pt x="10195" y="5647"/>
                  </a:lnTo>
                  <a:cubicBezTo>
                    <a:pt x="10149" y="5503"/>
                    <a:pt x="10092" y="5455"/>
                    <a:pt x="10029" y="5455"/>
                  </a:cubicBezTo>
                  <a:cubicBezTo>
                    <a:pt x="9943" y="5455"/>
                    <a:pt x="9846" y="5544"/>
                    <a:pt x="9753" y="5597"/>
                  </a:cubicBezTo>
                  <a:cubicBezTo>
                    <a:pt x="9645" y="5609"/>
                    <a:pt x="9549" y="5636"/>
                    <a:pt x="9480" y="5732"/>
                  </a:cubicBezTo>
                  <a:cubicBezTo>
                    <a:pt x="9476" y="5731"/>
                    <a:pt x="9471" y="5731"/>
                    <a:pt x="9467" y="5731"/>
                  </a:cubicBezTo>
                  <a:cubicBezTo>
                    <a:pt x="9429" y="5731"/>
                    <a:pt x="9392" y="5746"/>
                    <a:pt x="9365" y="5774"/>
                  </a:cubicBezTo>
                  <a:cubicBezTo>
                    <a:pt x="9322" y="5786"/>
                    <a:pt x="9280" y="5805"/>
                    <a:pt x="9242" y="5828"/>
                  </a:cubicBezTo>
                  <a:lnTo>
                    <a:pt x="9188" y="5847"/>
                  </a:lnTo>
                  <a:lnTo>
                    <a:pt x="8227" y="6227"/>
                  </a:lnTo>
                  <a:cubicBezTo>
                    <a:pt x="8207" y="6224"/>
                    <a:pt x="8186" y="6222"/>
                    <a:pt x="8166" y="6222"/>
                  </a:cubicBezTo>
                  <a:cubicBezTo>
                    <a:pt x="8075" y="6222"/>
                    <a:pt x="7986" y="6257"/>
                    <a:pt x="7920" y="6320"/>
                  </a:cubicBezTo>
                  <a:cubicBezTo>
                    <a:pt x="7907" y="6315"/>
                    <a:pt x="7894" y="6312"/>
                    <a:pt x="7882" y="6312"/>
                  </a:cubicBezTo>
                  <a:cubicBezTo>
                    <a:pt x="7857" y="6312"/>
                    <a:pt x="7833" y="6322"/>
                    <a:pt x="7812" y="6343"/>
                  </a:cubicBezTo>
                  <a:cubicBezTo>
                    <a:pt x="7807" y="6343"/>
                    <a:pt x="7803" y="6343"/>
                    <a:pt x="7798" y="6343"/>
                  </a:cubicBezTo>
                  <a:cubicBezTo>
                    <a:pt x="7581" y="6343"/>
                    <a:pt x="7397" y="6430"/>
                    <a:pt x="7217" y="6543"/>
                  </a:cubicBezTo>
                  <a:cubicBezTo>
                    <a:pt x="7169" y="6540"/>
                    <a:pt x="7121" y="6539"/>
                    <a:pt x="7073" y="6539"/>
                  </a:cubicBezTo>
                  <a:cubicBezTo>
                    <a:pt x="6644" y="6539"/>
                    <a:pt x="6230" y="6629"/>
                    <a:pt x="5822" y="6754"/>
                  </a:cubicBezTo>
                  <a:cubicBezTo>
                    <a:pt x="5811" y="6747"/>
                    <a:pt x="5799" y="6744"/>
                    <a:pt x="5788" y="6744"/>
                  </a:cubicBezTo>
                  <a:cubicBezTo>
                    <a:pt x="5766" y="6744"/>
                    <a:pt x="5746" y="6754"/>
                    <a:pt x="5733" y="6769"/>
                  </a:cubicBezTo>
                  <a:cubicBezTo>
                    <a:pt x="5313" y="6808"/>
                    <a:pt x="4891" y="6827"/>
                    <a:pt x="4468" y="6827"/>
                  </a:cubicBezTo>
                  <a:cubicBezTo>
                    <a:pt x="4057" y="6827"/>
                    <a:pt x="3645" y="6809"/>
                    <a:pt x="3236" y="6773"/>
                  </a:cubicBezTo>
                  <a:cubicBezTo>
                    <a:pt x="3140" y="6743"/>
                    <a:pt x="3045" y="6713"/>
                    <a:pt x="2949" y="6713"/>
                  </a:cubicBezTo>
                  <a:cubicBezTo>
                    <a:pt x="2909" y="6713"/>
                    <a:pt x="2869" y="6718"/>
                    <a:pt x="2828" y="6731"/>
                  </a:cubicBezTo>
                  <a:cubicBezTo>
                    <a:pt x="2814" y="6714"/>
                    <a:pt x="2794" y="6705"/>
                    <a:pt x="2772" y="6705"/>
                  </a:cubicBezTo>
                  <a:cubicBezTo>
                    <a:pt x="2759" y="6705"/>
                    <a:pt x="2745" y="6708"/>
                    <a:pt x="2732" y="6715"/>
                  </a:cubicBezTo>
                  <a:lnTo>
                    <a:pt x="2713" y="6712"/>
                  </a:lnTo>
                  <a:lnTo>
                    <a:pt x="1875" y="6404"/>
                  </a:lnTo>
                  <a:cubicBezTo>
                    <a:pt x="1637" y="6185"/>
                    <a:pt x="1280" y="6112"/>
                    <a:pt x="1088" y="5824"/>
                  </a:cubicBezTo>
                  <a:cubicBezTo>
                    <a:pt x="1088" y="5820"/>
                    <a:pt x="1084" y="5820"/>
                    <a:pt x="1084" y="5812"/>
                  </a:cubicBezTo>
                  <a:lnTo>
                    <a:pt x="1237" y="5793"/>
                  </a:lnTo>
                  <a:lnTo>
                    <a:pt x="1483" y="5862"/>
                  </a:lnTo>
                  <a:cubicBezTo>
                    <a:pt x="1538" y="5949"/>
                    <a:pt x="1618" y="5982"/>
                    <a:pt x="1712" y="5982"/>
                  </a:cubicBezTo>
                  <a:cubicBezTo>
                    <a:pt x="1731" y="5982"/>
                    <a:pt x="1751" y="5980"/>
                    <a:pt x="1772" y="5978"/>
                  </a:cubicBezTo>
                  <a:cubicBezTo>
                    <a:pt x="1948" y="6043"/>
                    <a:pt x="2094" y="6189"/>
                    <a:pt x="2298" y="6189"/>
                  </a:cubicBezTo>
                  <a:cubicBezTo>
                    <a:pt x="2820" y="6374"/>
                    <a:pt x="3351" y="6443"/>
                    <a:pt x="3886" y="6443"/>
                  </a:cubicBezTo>
                  <a:cubicBezTo>
                    <a:pt x="4296" y="6443"/>
                    <a:pt x="4707" y="6403"/>
                    <a:pt x="5118" y="6343"/>
                  </a:cubicBezTo>
                  <a:lnTo>
                    <a:pt x="5161" y="6327"/>
                  </a:lnTo>
                  <a:cubicBezTo>
                    <a:pt x="5314" y="6329"/>
                    <a:pt x="5468" y="6349"/>
                    <a:pt x="5620" y="6349"/>
                  </a:cubicBezTo>
                  <a:cubicBezTo>
                    <a:pt x="5773" y="6349"/>
                    <a:pt x="5923" y="6329"/>
                    <a:pt x="6071" y="6251"/>
                  </a:cubicBezTo>
                  <a:cubicBezTo>
                    <a:pt x="6037" y="6243"/>
                    <a:pt x="6006" y="6227"/>
                    <a:pt x="5983" y="6204"/>
                  </a:cubicBezTo>
                  <a:lnTo>
                    <a:pt x="5995" y="6185"/>
                  </a:lnTo>
                  <a:lnTo>
                    <a:pt x="6071" y="6251"/>
                  </a:lnTo>
                  <a:cubicBezTo>
                    <a:pt x="6594" y="6235"/>
                    <a:pt x="7109" y="6170"/>
                    <a:pt x="7582" y="5928"/>
                  </a:cubicBezTo>
                  <a:cubicBezTo>
                    <a:pt x="8400" y="5839"/>
                    <a:pt x="9119" y="5494"/>
                    <a:pt x="9806" y="5063"/>
                  </a:cubicBezTo>
                  <a:lnTo>
                    <a:pt x="9810" y="5059"/>
                  </a:lnTo>
                  <a:cubicBezTo>
                    <a:pt x="9849" y="5021"/>
                    <a:pt x="9899" y="4994"/>
                    <a:pt x="9952" y="4975"/>
                  </a:cubicBezTo>
                  <a:cubicBezTo>
                    <a:pt x="9970" y="4943"/>
                    <a:pt x="10007" y="4924"/>
                    <a:pt x="10043" y="4924"/>
                  </a:cubicBezTo>
                  <a:cubicBezTo>
                    <a:pt x="10046" y="4924"/>
                    <a:pt x="10049" y="4924"/>
                    <a:pt x="10052" y="4925"/>
                  </a:cubicBezTo>
                  <a:cubicBezTo>
                    <a:pt x="10125" y="4909"/>
                    <a:pt x="10187" y="4871"/>
                    <a:pt x="10241" y="4821"/>
                  </a:cubicBezTo>
                  <a:lnTo>
                    <a:pt x="10248" y="4813"/>
                  </a:lnTo>
                  <a:cubicBezTo>
                    <a:pt x="10379" y="4763"/>
                    <a:pt x="10452" y="4671"/>
                    <a:pt x="10421" y="4533"/>
                  </a:cubicBezTo>
                  <a:cubicBezTo>
                    <a:pt x="10540" y="4425"/>
                    <a:pt x="10652" y="4322"/>
                    <a:pt x="10702" y="4156"/>
                  </a:cubicBezTo>
                  <a:lnTo>
                    <a:pt x="10882" y="3907"/>
                  </a:lnTo>
                  <a:cubicBezTo>
                    <a:pt x="10925" y="3868"/>
                    <a:pt x="10971" y="3826"/>
                    <a:pt x="11002" y="3784"/>
                  </a:cubicBezTo>
                  <a:lnTo>
                    <a:pt x="11002" y="3784"/>
                  </a:lnTo>
                  <a:cubicBezTo>
                    <a:pt x="11032" y="3868"/>
                    <a:pt x="11028" y="3960"/>
                    <a:pt x="10990" y="4037"/>
                  </a:cubicBezTo>
                  <a:cubicBezTo>
                    <a:pt x="10955" y="4264"/>
                    <a:pt x="10783" y="4421"/>
                    <a:pt x="10706" y="4621"/>
                  </a:cubicBezTo>
                  <a:cubicBezTo>
                    <a:pt x="10683" y="4687"/>
                    <a:pt x="10606" y="4802"/>
                    <a:pt x="10763" y="4802"/>
                  </a:cubicBezTo>
                  <a:cubicBezTo>
                    <a:pt x="10821" y="4802"/>
                    <a:pt x="10879" y="4744"/>
                    <a:pt x="10932" y="4713"/>
                  </a:cubicBezTo>
                  <a:lnTo>
                    <a:pt x="10932" y="4710"/>
                  </a:lnTo>
                  <a:cubicBezTo>
                    <a:pt x="10998" y="4667"/>
                    <a:pt x="11048" y="4602"/>
                    <a:pt x="11067" y="4525"/>
                  </a:cubicBezTo>
                  <a:cubicBezTo>
                    <a:pt x="11059" y="4494"/>
                    <a:pt x="11075" y="4460"/>
                    <a:pt x="11105" y="4441"/>
                  </a:cubicBezTo>
                  <a:cubicBezTo>
                    <a:pt x="11151" y="4391"/>
                    <a:pt x="11190" y="4329"/>
                    <a:pt x="11213" y="4268"/>
                  </a:cubicBezTo>
                  <a:cubicBezTo>
                    <a:pt x="11232" y="4191"/>
                    <a:pt x="11251" y="4110"/>
                    <a:pt x="11271" y="4033"/>
                  </a:cubicBezTo>
                  <a:cubicBezTo>
                    <a:pt x="11359" y="3791"/>
                    <a:pt x="11324" y="3541"/>
                    <a:pt x="11347" y="3296"/>
                  </a:cubicBezTo>
                  <a:cubicBezTo>
                    <a:pt x="11336" y="3257"/>
                    <a:pt x="11317" y="3226"/>
                    <a:pt x="11286" y="3199"/>
                  </a:cubicBezTo>
                  <a:cubicBezTo>
                    <a:pt x="11417" y="3111"/>
                    <a:pt x="11393" y="2977"/>
                    <a:pt x="11340" y="2834"/>
                  </a:cubicBezTo>
                  <a:lnTo>
                    <a:pt x="11320" y="2604"/>
                  </a:lnTo>
                  <a:cubicBezTo>
                    <a:pt x="11313" y="2527"/>
                    <a:pt x="11278" y="2458"/>
                    <a:pt x="11224" y="2404"/>
                  </a:cubicBezTo>
                  <a:cubicBezTo>
                    <a:pt x="11263" y="2381"/>
                    <a:pt x="11274" y="2327"/>
                    <a:pt x="11247" y="2289"/>
                  </a:cubicBezTo>
                  <a:lnTo>
                    <a:pt x="11244" y="2285"/>
                  </a:lnTo>
                  <a:cubicBezTo>
                    <a:pt x="11221" y="2258"/>
                    <a:pt x="11205" y="2220"/>
                    <a:pt x="11209" y="2189"/>
                  </a:cubicBezTo>
                  <a:cubicBezTo>
                    <a:pt x="11198" y="2112"/>
                    <a:pt x="11151" y="2043"/>
                    <a:pt x="11086" y="2001"/>
                  </a:cubicBezTo>
                  <a:cubicBezTo>
                    <a:pt x="11052" y="1944"/>
                    <a:pt x="11011" y="1895"/>
                    <a:pt x="10958" y="1853"/>
                  </a:cubicBezTo>
                  <a:lnTo>
                    <a:pt x="10958" y="1853"/>
                  </a:lnTo>
                  <a:cubicBezTo>
                    <a:pt x="10939" y="1821"/>
                    <a:pt x="10905" y="1803"/>
                    <a:pt x="10868" y="1803"/>
                  </a:cubicBezTo>
                  <a:cubicBezTo>
                    <a:pt x="10861" y="1803"/>
                    <a:pt x="10855" y="1803"/>
                    <a:pt x="10848" y="1805"/>
                  </a:cubicBezTo>
                  <a:cubicBezTo>
                    <a:pt x="10844" y="1770"/>
                    <a:pt x="10840" y="1732"/>
                    <a:pt x="10840" y="1697"/>
                  </a:cubicBezTo>
                  <a:cubicBezTo>
                    <a:pt x="10771" y="1689"/>
                    <a:pt x="10713" y="1636"/>
                    <a:pt x="10694" y="1566"/>
                  </a:cubicBezTo>
                  <a:cubicBezTo>
                    <a:pt x="10594" y="1547"/>
                    <a:pt x="10502" y="1486"/>
                    <a:pt x="10444" y="1393"/>
                  </a:cubicBezTo>
                  <a:cubicBezTo>
                    <a:pt x="10379" y="1382"/>
                    <a:pt x="10325" y="1324"/>
                    <a:pt x="10310" y="1255"/>
                  </a:cubicBezTo>
                  <a:cubicBezTo>
                    <a:pt x="10241" y="1240"/>
                    <a:pt x="10187" y="1182"/>
                    <a:pt x="10175" y="1113"/>
                  </a:cubicBezTo>
                  <a:cubicBezTo>
                    <a:pt x="10110" y="1098"/>
                    <a:pt x="10056" y="1044"/>
                    <a:pt x="10045" y="971"/>
                  </a:cubicBezTo>
                  <a:lnTo>
                    <a:pt x="9684" y="909"/>
                  </a:lnTo>
                  <a:lnTo>
                    <a:pt x="9672" y="909"/>
                  </a:lnTo>
                  <a:cubicBezTo>
                    <a:pt x="9680" y="871"/>
                    <a:pt x="9672" y="832"/>
                    <a:pt x="9653" y="806"/>
                  </a:cubicBezTo>
                  <a:lnTo>
                    <a:pt x="9645" y="798"/>
                  </a:lnTo>
                  <a:cubicBezTo>
                    <a:pt x="9541" y="671"/>
                    <a:pt x="9349" y="775"/>
                    <a:pt x="9249" y="640"/>
                  </a:cubicBezTo>
                  <a:lnTo>
                    <a:pt x="9242" y="636"/>
                  </a:lnTo>
                  <a:cubicBezTo>
                    <a:pt x="9115" y="517"/>
                    <a:pt x="8934" y="586"/>
                    <a:pt x="8800" y="490"/>
                  </a:cubicBezTo>
                  <a:cubicBezTo>
                    <a:pt x="8791" y="493"/>
                    <a:pt x="8782" y="494"/>
                    <a:pt x="8773" y="494"/>
                  </a:cubicBezTo>
                  <a:cubicBezTo>
                    <a:pt x="8744" y="494"/>
                    <a:pt x="8717" y="480"/>
                    <a:pt x="8696" y="460"/>
                  </a:cubicBezTo>
                  <a:cubicBezTo>
                    <a:pt x="8600" y="391"/>
                    <a:pt x="8485" y="383"/>
                    <a:pt x="8381" y="333"/>
                  </a:cubicBezTo>
                  <a:lnTo>
                    <a:pt x="8016" y="287"/>
                  </a:lnTo>
                  <a:cubicBezTo>
                    <a:pt x="7900" y="212"/>
                    <a:pt x="7776" y="201"/>
                    <a:pt x="7650" y="201"/>
                  </a:cubicBezTo>
                  <a:cubicBezTo>
                    <a:pt x="7601" y="201"/>
                    <a:pt x="7553" y="203"/>
                    <a:pt x="7504" y="203"/>
                  </a:cubicBezTo>
                  <a:cubicBezTo>
                    <a:pt x="7466" y="203"/>
                    <a:pt x="7428" y="202"/>
                    <a:pt x="7389" y="198"/>
                  </a:cubicBezTo>
                  <a:cubicBezTo>
                    <a:pt x="7382" y="202"/>
                    <a:pt x="7378" y="210"/>
                    <a:pt x="7366" y="210"/>
                  </a:cubicBezTo>
                  <a:cubicBezTo>
                    <a:pt x="7370" y="171"/>
                    <a:pt x="7347" y="133"/>
                    <a:pt x="7309" y="122"/>
                  </a:cubicBezTo>
                  <a:cubicBezTo>
                    <a:pt x="7297" y="126"/>
                    <a:pt x="7285" y="128"/>
                    <a:pt x="7274" y="128"/>
                  </a:cubicBezTo>
                  <a:cubicBezTo>
                    <a:pt x="7248" y="128"/>
                    <a:pt x="7224" y="117"/>
                    <a:pt x="7205" y="98"/>
                  </a:cubicBezTo>
                  <a:cubicBezTo>
                    <a:pt x="7058" y="98"/>
                    <a:pt x="6914" y="74"/>
                    <a:pt x="6768" y="74"/>
                  </a:cubicBezTo>
                  <a:cubicBezTo>
                    <a:pt x="6750" y="74"/>
                    <a:pt x="6732" y="75"/>
                    <a:pt x="6713" y="75"/>
                  </a:cubicBezTo>
                  <a:cubicBezTo>
                    <a:pt x="6652" y="64"/>
                    <a:pt x="6594" y="49"/>
                    <a:pt x="6536" y="25"/>
                  </a:cubicBezTo>
                  <a:cubicBezTo>
                    <a:pt x="6486" y="12"/>
                    <a:pt x="6437" y="0"/>
                    <a:pt x="6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21"/>
            <p:cNvSpPr/>
            <p:nvPr/>
          </p:nvSpPr>
          <p:spPr>
            <a:xfrm>
              <a:off x="847113" y="4476445"/>
              <a:ext cx="20194" cy="20907"/>
            </a:xfrm>
            <a:custGeom>
              <a:avLst/>
              <a:gdLst/>
              <a:ahLst/>
              <a:cxnLst/>
              <a:rect l="l" t="t" r="r" b="b"/>
              <a:pathLst>
                <a:path w="651" h="674" extrusionOk="0">
                  <a:moveTo>
                    <a:pt x="485" y="1"/>
                  </a:moveTo>
                  <a:lnTo>
                    <a:pt x="370" y="12"/>
                  </a:lnTo>
                  <a:lnTo>
                    <a:pt x="335" y="277"/>
                  </a:lnTo>
                  <a:cubicBezTo>
                    <a:pt x="481" y="254"/>
                    <a:pt x="600" y="154"/>
                    <a:pt x="650" y="20"/>
                  </a:cubicBezTo>
                  <a:lnTo>
                    <a:pt x="485" y="1"/>
                  </a:lnTo>
                  <a:close/>
                  <a:moveTo>
                    <a:pt x="242" y="248"/>
                  </a:moveTo>
                  <a:cubicBezTo>
                    <a:pt x="227" y="248"/>
                    <a:pt x="212" y="250"/>
                    <a:pt x="197" y="254"/>
                  </a:cubicBezTo>
                  <a:lnTo>
                    <a:pt x="193" y="262"/>
                  </a:lnTo>
                  <a:cubicBezTo>
                    <a:pt x="151" y="316"/>
                    <a:pt x="105" y="366"/>
                    <a:pt x="62" y="408"/>
                  </a:cubicBezTo>
                  <a:cubicBezTo>
                    <a:pt x="58" y="450"/>
                    <a:pt x="39" y="500"/>
                    <a:pt x="16" y="539"/>
                  </a:cubicBezTo>
                  <a:cubicBezTo>
                    <a:pt x="9" y="539"/>
                    <a:pt x="5" y="550"/>
                    <a:pt x="1" y="585"/>
                  </a:cubicBezTo>
                  <a:cubicBezTo>
                    <a:pt x="1" y="619"/>
                    <a:pt x="9" y="646"/>
                    <a:pt x="35" y="673"/>
                  </a:cubicBezTo>
                  <a:lnTo>
                    <a:pt x="170" y="673"/>
                  </a:lnTo>
                  <a:cubicBezTo>
                    <a:pt x="366" y="623"/>
                    <a:pt x="439" y="504"/>
                    <a:pt x="370" y="308"/>
                  </a:cubicBezTo>
                  <a:cubicBezTo>
                    <a:pt x="362" y="297"/>
                    <a:pt x="351" y="289"/>
                    <a:pt x="335" y="277"/>
                  </a:cubicBezTo>
                  <a:cubicBezTo>
                    <a:pt x="308" y="259"/>
                    <a:pt x="276" y="248"/>
                    <a:pt x="242" y="2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21"/>
            <p:cNvSpPr/>
            <p:nvPr/>
          </p:nvSpPr>
          <p:spPr>
            <a:xfrm>
              <a:off x="944981" y="4452405"/>
              <a:ext cx="189098" cy="47119"/>
            </a:xfrm>
            <a:custGeom>
              <a:avLst/>
              <a:gdLst/>
              <a:ahLst/>
              <a:cxnLst/>
              <a:rect l="l" t="t" r="r" b="b"/>
              <a:pathLst>
                <a:path w="6096" h="1519" extrusionOk="0">
                  <a:moveTo>
                    <a:pt x="788" y="1"/>
                  </a:moveTo>
                  <a:cubicBezTo>
                    <a:pt x="617" y="1"/>
                    <a:pt x="449" y="33"/>
                    <a:pt x="285" y="119"/>
                  </a:cubicBezTo>
                  <a:lnTo>
                    <a:pt x="20" y="107"/>
                  </a:lnTo>
                  <a:cubicBezTo>
                    <a:pt x="8" y="149"/>
                    <a:pt x="1" y="188"/>
                    <a:pt x="4" y="230"/>
                  </a:cubicBezTo>
                  <a:lnTo>
                    <a:pt x="281" y="222"/>
                  </a:lnTo>
                  <a:cubicBezTo>
                    <a:pt x="358" y="239"/>
                    <a:pt x="435" y="246"/>
                    <a:pt x="510" y="246"/>
                  </a:cubicBezTo>
                  <a:cubicBezTo>
                    <a:pt x="716" y="246"/>
                    <a:pt x="915" y="193"/>
                    <a:pt x="1115" y="134"/>
                  </a:cubicBezTo>
                  <a:cubicBezTo>
                    <a:pt x="1726" y="234"/>
                    <a:pt x="2348" y="172"/>
                    <a:pt x="2956" y="311"/>
                  </a:cubicBezTo>
                  <a:cubicBezTo>
                    <a:pt x="3031" y="390"/>
                    <a:pt x="3115" y="409"/>
                    <a:pt x="3204" y="409"/>
                  </a:cubicBezTo>
                  <a:cubicBezTo>
                    <a:pt x="3273" y="409"/>
                    <a:pt x="3345" y="397"/>
                    <a:pt x="3417" y="395"/>
                  </a:cubicBezTo>
                  <a:cubicBezTo>
                    <a:pt x="3428" y="384"/>
                    <a:pt x="3451" y="380"/>
                    <a:pt x="3467" y="376"/>
                  </a:cubicBezTo>
                  <a:lnTo>
                    <a:pt x="3467" y="376"/>
                  </a:lnTo>
                  <a:lnTo>
                    <a:pt x="3417" y="395"/>
                  </a:lnTo>
                  <a:lnTo>
                    <a:pt x="3878" y="445"/>
                  </a:lnTo>
                  <a:cubicBezTo>
                    <a:pt x="3935" y="524"/>
                    <a:pt x="4016" y="549"/>
                    <a:pt x="4104" y="549"/>
                  </a:cubicBezTo>
                  <a:cubicBezTo>
                    <a:pt x="4111" y="549"/>
                    <a:pt x="4117" y="549"/>
                    <a:pt x="4124" y="549"/>
                  </a:cubicBezTo>
                  <a:lnTo>
                    <a:pt x="4516" y="634"/>
                  </a:lnTo>
                  <a:cubicBezTo>
                    <a:pt x="4573" y="735"/>
                    <a:pt x="4655" y="767"/>
                    <a:pt x="4751" y="767"/>
                  </a:cubicBezTo>
                  <a:cubicBezTo>
                    <a:pt x="4778" y="767"/>
                    <a:pt x="4806" y="765"/>
                    <a:pt x="4835" y="760"/>
                  </a:cubicBezTo>
                  <a:lnTo>
                    <a:pt x="5680" y="1095"/>
                  </a:lnTo>
                  <a:lnTo>
                    <a:pt x="5757" y="1229"/>
                  </a:lnTo>
                  <a:cubicBezTo>
                    <a:pt x="5746" y="1362"/>
                    <a:pt x="5742" y="1518"/>
                    <a:pt x="5876" y="1518"/>
                  </a:cubicBezTo>
                  <a:cubicBezTo>
                    <a:pt x="5889" y="1518"/>
                    <a:pt x="5903" y="1517"/>
                    <a:pt x="5918" y="1514"/>
                  </a:cubicBezTo>
                  <a:cubicBezTo>
                    <a:pt x="6095" y="1479"/>
                    <a:pt x="6026" y="1321"/>
                    <a:pt x="5961" y="1210"/>
                  </a:cubicBezTo>
                  <a:cubicBezTo>
                    <a:pt x="5934" y="1179"/>
                    <a:pt x="5903" y="1149"/>
                    <a:pt x="5872" y="1125"/>
                  </a:cubicBezTo>
                  <a:cubicBezTo>
                    <a:pt x="5584" y="822"/>
                    <a:pt x="5207" y="684"/>
                    <a:pt x="4808" y="611"/>
                  </a:cubicBezTo>
                  <a:cubicBezTo>
                    <a:pt x="4761" y="512"/>
                    <a:pt x="4684" y="497"/>
                    <a:pt x="4602" y="497"/>
                  </a:cubicBezTo>
                  <a:cubicBezTo>
                    <a:pt x="4575" y="497"/>
                    <a:pt x="4547" y="498"/>
                    <a:pt x="4520" y="499"/>
                  </a:cubicBezTo>
                  <a:cubicBezTo>
                    <a:pt x="4500" y="485"/>
                    <a:pt x="4475" y="477"/>
                    <a:pt x="4450" y="477"/>
                  </a:cubicBezTo>
                  <a:cubicBezTo>
                    <a:pt x="4441" y="477"/>
                    <a:pt x="4432" y="478"/>
                    <a:pt x="4424" y="480"/>
                  </a:cubicBezTo>
                  <a:cubicBezTo>
                    <a:pt x="4270" y="348"/>
                    <a:pt x="4084" y="322"/>
                    <a:pt x="3892" y="322"/>
                  </a:cubicBezTo>
                  <a:cubicBezTo>
                    <a:pt x="3877" y="322"/>
                    <a:pt x="3862" y="322"/>
                    <a:pt x="3847" y="322"/>
                  </a:cubicBezTo>
                  <a:cubicBezTo>
                    <a:pt x="3824" y="299"/>
                    <a:pt x="3786" y="284"/>
                    <a:pt x="3751" y="284"/>
                  </a:cubicBezTo>
                  <a:cubicBezTo>
                    <a:pt x="3600" y="185"/>
                    <a:pt x="3434" y="149"/>
                    <a:pt x="3264" y="149"/>
                  </a:cubicBezTo>
                  <a:cubicBezTo>
                    <a:pt x="3231" y="149"/>
                    <a:pt x="3197" y="151"/>
                    <a:pt x="3163" y="153"/>
                  </a:cubicBezTo>
                  <a:cubicBezTo>
                    <a:pt x="2491" y="53"/>
                    <a:pt x="1811" y="38"/>
                    <a:pt x="1134" y="38"/>
                  </a:cubicBezTo>
                  <a:cubicBezTo>
                    <a:pt x="1018" y="15"/>
                    <a:pt x="902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1" name="Google Shape;3501;p21"/>
          <p:cNvGrpSpPr/>
          <p:nvPr/>
        </p:nvGrpSpPr>
        <p:grpSpPr>
          <a:xfrm>
            <a:off x="8481186" y="2809304"/>
            <a:ext cx="305810" cy="228281"/>
            <a:chOff x="2290256" y="1412662"/>
            <a:chExt cx="264290" cy="197287"/>
          </a:xfrm>
        </p:grpSpPr>
        <p:sp>
          <p:nvSpPr>
            <p:cNvPr id="3502" name="Google Shape;3502;p21"/>
            <p:cNvSpPr/>
            <p:nvPr/>
          </p:nvSpPr>
          <p:spPr>
            <a:xfrm>
              <a:off x="2290256" y="1412662"/>
              <a:ext cx="264290" cy="197287"/>
            </a:xfrm>
            <a:custGeom>
              <a:avLst/>
              <a:gdLst/>
              <a:ahLst/>
              <a:cxnLst/>
              <a:rect l="l" t="t" r="r" b="b"/>
              <a:pathLst>
                <a:path w="8520" h="6360" extrusionOk="0">
                  <a:moveTo>
                    <a:pt x="2275" y="386"/>
                  </a:moveTo>
                  <a:cubicBezTo>
                    <a:pt x="2279" y="398"/>
                    <a:pt x="2287" y="405"/>
                    <a:pt x="2299" y="417"/>
                  </a:cubicBezTo>
                  <a:cubicBezTo>
                    <a:pt x="2260" y="409"/>
                    <a:pt x="2222" y="402"/>
                    <a:pt x="2183" y="390"/>
                  </a:cubicBezTo>
                  <a:cubicBezTo>
                    <a:pt x="2183" y="386"/>
                    <a:pt x="2179" y="386"/>
                    <a:pt x="2179" y="386"/>
                  </a:cubicBezTo>
                  <a:close/>
                  <a:moveTo>
                    <a:pt x="2614" y="478"/>
                  </a:moveTo>
                  <a:lnTo>
                    <a:pt x="2614" y="478"/>
                  </a:lnTo>
                  <a:cubicBezTo>
                    <a:pt x="3459" y="640"/>
                    <a:pt x="4277" y="890"/>
                    <a:pt x="5031" y="1308"/>
                  </a:cubicBezTo>
                  <a:cubicBezTo>
                    <a:pt x="5039" y="1309"/>
                    <a:pt x="5047" y="1309"/>
                    <a:pt x="5056" y="1309"/>
                  </a:cubicBezTo>
                  <a:cubicBezTo>
                    <a:pt x="5101" y="1309"/>
                    <a:pt x="5145" y="1300"/>
                    <a:pt x="5181" y="1274"/>
                  </a:cubicBezTo>
                  <a:cubicBezTo>
                    <a:pt x="5196" y="1278"/>
                    <a:pt x="5215" y="1285"/>
                    <a:pt x="5227" y="1285"/>
                  </a:cubicBezTo>
                  <a:cubicBezTo>
                    <a:pt x="5361" y="1424"/>
                    <a:pt x="5523" y="1535"/>
                    <a:pt x="5699" y="1600"/>
                  </a:cubicBezTo>
                  <a:lnTo>
                    <a:pt x="5861" y="1731"/>
                  </a:lnTo>
                  <a:cubicBezTo>
                    <a:pt x="5861" y="1739"/>
                    <a:pt x="5857" y="1750"/>
                    <a:pt x="5861" y="1758"/>
                  </a:cubicBezTo>
                  <a:cubicBezTo>
                    <a:pt x="5926" y="1985"/>
                    <a:pt x="6103" y="2123"/>
                    <a:pt x="6264" y="2273"/>
                  </a:cubicBezTo>
                  <a:cubicBezTo>
                    <a:pt x="6821" y="2788"/>
                    <a:pt x="7309" y="3364"/>
                    <a:pt x="7755" y="3967"/>
                  </a:cubicBezTo>
                  <a:cubicBezTo>
                    <a:pt x="7867" y="4133"/>
                    <a:pt x="7916" y="4313"/>
                    <a:pt x="8001" y="4494"/>
                  </a:cubicBezTo>
                  <a:cubicBezTo>
                    <a:pt x="8043" y="4582"/>
                    <a:pt x="8062" y="4678"/>
                    <a:pt x="8059" y="4782"/>
                  </a:cubicBezTo>
                  <a:cubicBezTo>
                    <a:pt x="8043" y="4748"/>
                    <a:pt x="8020" y="4713"/>
                    <a:pt x="7986" y="4690"/>
                  </a:cubicBezTo>
                  <a:cubicBezTo>
                    <a:pt x="7986" y="4651"/>
                    <a:pt x="7974" y="4617"/>
                    <a:pt x="7947" y="4590"/>
                  </a:cubicBezTo>
                  <a:lnTo>
                    <a:pt x="7993" y="4590"/>
                  </a:lnTo>
                  <a:cubicBezTo>
                    <a:pt x="7924" y="4436"/>
                    <a:pt x="7763" y="4329"/>
                    <a:pt x="7751" y="4148"/>
                  </a:cubicBezTo>
                  <a:cubicBezTo>
                    <a:pt x="7271" y="3729"/>
                    <a:pt x="6925" y="3187"/>
                    <a:pt x="6399" y="2811"/>
                  </a:cubicBezTo>
                  <a:cubicBezTo>
                    <a:pt x="6180" y="2619"/>
                    <a:pt x="6030" y="2350"/>
                    <a:pt x="5734" y="2250"/>
                  </a:cubicBezTo>
                  <a:lnTo>
                    <a:pt x="5718" y="2250"/>
                  </a:lnTo>
                  <a:cubicBezTo>
                    <a:pt x="5704" y="2201"/>
                    <a:pt x="5658" y="2164"/>
                    <a:pt x="5606" y="2164"/>
                  </a:cubicBezTo>
                  <a:cubicBezTo>
                    <a:pt x="5602" y="2164"/>
                    <a:pt x="5597" y="2165"/>
                    <a:pt x="5592" y="2165"/>
                  </a:cubicBezTo>
                  <a:lnTo>
                    <a:pt x="5407" y="2023"/>
                  </a:lnTo>
                  <a:cubicBezTo>
                    <a:pt x="5315" y="1869"/>
                    <a:pt x="5169" y="1762"/>
                    <a:pt x="4996" y="1708"/>
                  </a:cubicBezTo>
                  <a:cubicBezTo>
                    <a:pt x="4993" y="1680"/>
                    <a:pt x="4969" y="1658"/>
                    <a:pt x="4941" y="1658"/>
                  </a:cubicBezTo>
                  <a:cubicBezTo>
                    <a:pt x="4939" y="1658"/>
                    <a:pt x="4937" y="1658"/>
                    <a:pt x="4935" y="1658"/>
                  </a:cubicBezTo>
                  <a:lnTo>
                    <a:pt x="4927" y="1658"/>
                  </a:lnTo>
                  <a:cubicBezTo>
                    <a:pt x="4604" y="1447"/>
                    <a:pt x="4262" y="1262"/>
                    <a:pt x="3882" y="1159"/>
                  </a:cubicBezTo>
                  <a:lnTo>
                    <a:pt x="3870" y="1116"/>
                  </a:lnTo>
                  <a:cubicBezTo>
                    <a:pt x="3793" y="1039"/>
                    <a:pt x="3709" y="966"/>
                    <a:pt x="3620" y="909"/>
                  </a:cubicBezTo>
                  <a:cubicBezTo>
                    <a:pt x="3305" y="717"/>
                    <a:pt x="2971" y="574"/>
                    <a:pt x="2614" y="478"/>
                  </a:cubicBezTo>
                  <a:close/>
                  <a:moveTo>
                    <a:pt x="1370" y="799"/>
                  </a:moveTo>
                  <a:cubicBezTo>
                    <a:pt x="1426" y="799"/>
                    <a:pt x="1486" y="801"/>
                    <a:pt x="1549" y="805"/>
                  </a:cubicBezTo>
                  <a:cubicBezTo>
                    <a:pt x="2299" y="851"/>
                    <a:pt x="2940" y="1220"/>
                    <a:pt x="3659" y="1366"/>
                  </a:cubicBezTo>
                  <a:cubicBezTo>
                    <a:pt x="3701" y="1362"/>
                    <a:pt x="3747" y="1351"/>
                    <a:pt x="3786" y="1331"/>
                  </a:cubicBezTo>
                  <a:cubicBezTo>
                    <a:pt x="3831" y="1367"/>
                    <a:pt x="3887" y="1386"/>
                    <a:pt x="3943" y="1386"/>
                  </a:cubicBezTo>
                  <a:cubicBezTo>
                    <a:pt x="3948" y="1386"/>
                    <a:pt x="3953" y="1386"/>
                    <a:pt x="3959" y="1385"/>
                  </a:cubicBezTo>
                  <a:cubicBezTo>
                    <a:pt x="4022" y="1452"/>
                    <a:pt x="4108" y="1490"/>
                    <a:pt x="4199" y="1490"/>
                  </a:cubicBezTo>
                  <a:cubicBezTo>
                    <a:pt x="4207" y="1490"/>
                    <a:pt x="4215" y="1490"/>
                    <a:pt x="4224" y="1489"/>
                  </a:cubicBezTo>
                  <a:lnTo>
                    <a:pt x="4228" y="1489"/>
                  </a:lnTo>
                  <a:cubicBezTo>
                    <a:pt x="4273" y="1559"/>
                    <a:pt x="4348" y="1598"/>
                    <a:pt x="4431" y="1598"/>
                  </a:cubicBezTo>
                  <a:cubicBezTo>
                    <a:pt x="4439" y="1598"/>
                    <a:pt x="4447" y="1597"/>
                    <a:pt x="4454" y="1597"/>
                  </a:cubicBezTo>
                  <a:lnTo>
                    <a:pt x="4458" y="1597"/>
                  </a:lnTo>
                  <a:cubicBezTo>
                    <a:pt x="4493" y="1623"/>
                    <a:pt x="4531" y="1654"/>
                    <a:pt x="4573" y="1673"/>
                  </a:cubicBezTo>
                  <a:cubicBezTo>
                    <a:pt x="4586" y="1696"/>
                    <a:pt x="4613" y="1714"/>
                    <a:pt x="4645" y="1714"/>
                  </a:cubicBezTo>
                  <a:cubicBezTo>
                    <a:pt x="4650" y="1714"/>
                    <a:pt x="4656" y="1713"/>
                    <a:pt x="4662" y="1712"/>
                  </a:cubicBezTo>
                  <a:cubicBezTo>
                    <a:pt x="4685" y="1770"/>
                    <a:pt x="4739" y="1804"/>
                    <a:pt x="4800" y="1804"/>
                  </a:cubicBezTo>
                  <a:lnTo>
                    <a:pt x="4819" y="1812"/>
                  </a:lnTo>
                  <a:cubicBezTo>
                    <a:pt x="4873" y="1881"/>
                    <a:pt x="4931" y="1931"/>
                    <a:pt x="5027" y="1931"/>
                  </a:cubicBezTo>
                  <a:cubicBezTo>
                    <a:pt x="5034" y="1985"/>
                    <a:pt x="5088" y="2023"/>
                    <a:pt x="5142" y="2023"/>
                  </a:cubicBezTo>
                  <a:lnTo>
                    <a:pt x="5161" y="2035"/>
                  </a:lnTo>
                  <a:cubicBezTo>
                    <a:pt x="5284" y="2173"/>
                    <a:pt x="5438" y="2284"/>
                    <a:pt x="5611" y="2365"/>
                  </a:cubicBezTo>
                  <a:cubicBezTo>
                    <a:pt x="5795" y="2596"/>
                    <a:pt x="6034" y="2761"/>
                    <a:pt x="6276" y="2922"/>
                  </a:cubicBezTo>
                  <a:cubicBezTo>
                    <a:pt x="6821" y="3510"/>
                    <a:pt x="7390" y="4071"/>
                    <a:pt x="7855" y="4728"/>
                  </a:cubicBezTo>
                  <a:cubicBezTo>
                    <a:pt x="7847" y="4755"/>
                    <a:pt x="7859" y="4786"/>
                    <a:pt x="7886" y="4797"/>
                  </a:cubicBezTo>
                  <a:cubicBezTo>
                    <a:pt x="7886" y="4978"/>
                    <a:pt x="7890" y="5166"/>
                    <a:pt x="7890" y="5347"/>
                  </a:cubicBezTo>
                  <a:cubicBezTo>
                    <a:pt x="7759" y="5604"/>
                    <a:pt x="7463" y="5604"/>
                    <a:pt x="7290" y="5766"/>
                  </a:cubicBezTo>
                  <a:cubicBezTo>
                    <a:pt x="7056" y="5989"/>
                    <a:pt x="6777" y="6068"/>
                    <a:pt x="6482" y="6068"/>
                  </a:cubicBezTo>
                  <a:cubicBezTo>
                    <a:pt x="6365" y="6068"/>
                    <a:pt x="6246" y="6056"/>
                    <a:pt x="6126" y="6035"/>
                  </a:cubicBezTo>
                  <a:cubicBezTo>
                    <a:pt x="5123" y="5862"/>
                    <a:pt x="4143" y="5612"/>
                    <a:pt x="3278" y="5055"/>
                  </a:cubicBezTo>
                  <a:cubicBezTo>
                    <a:pt x="3075" y="4924"/>
                    <a:pt x="2871" y="4809"/>
                    <a:pt x="2664" y="4690"/>
                  </a:cubicBezTo>
                  <a:cubicBezTo>
                    <a:pt x="2667" y="4675"/>
                    <a:pt x="2671" y="4663"/>
                    <a:pt x="2671" y="4648"/>
                  </a:cubicBezTo>
                  <a:cubicBezTo>
                    <a:pt x="2644" y="4463"/>
                    <a:pt x="2518" y="4356"/>
                    <a:pt x="2372" y="4271"/>
                  </a:cubicBezTo>
                  <a:cubicBezTo>
                    <a:pt x="1645" y="3868"/>
                    <a:pt x="1115" y="3287"/>
                    <a:pt x="719" y="2580"/>
                  </a:cubicBezTo>
                  <a:cubicBezTo>
                    <a:pt x="635" y="2438"/>
                    <a:pt x="546" y="2296"/>
                    <a:pt x="358" y="2265"/>
                  </a:cubicBezTo>
                  <a:cubicBezTo>
                    <a:pt x="550" y="2081"/>
                    <a:pt x="489" y="1835"/>
                    <a:pt x="508" y="1616"/>
                  </a:cubicBezTo>
                  <a:cubicBezTo>
                    <a:pt x="564" y="1004"/>
                    <a:pt x="798" y="799"/>
                    <a:pt x="1370" y="799"/>
                  </a:cubicBezTo>
                  <a:close/>
                  <a:moveTo>
                    <a:pt x="1888" y="0"/>
                  </a:moveTo>
                  <a:cubicBezTo>
                    <a:pt x="1796" y="0"/>
                    <a:pt x="1704" y="20"/>
                    <a:pt x="1611" y="63"/>
                  </a:cubicBezTo>
                  <a:lnTo>
                    <a:pt x="1599" y="71"/>
                  </a:lnTo>
                  <a:cubicBezTo>
                    <a:pt x="1541" y="116"/>
                    <a:pt x="1476" y="126"/>
                    <a:pt x="1408" y="126"/>
                  </a:cubicBezTo>
                  <a:cubicBezTo>
                    <a:pt x="1353" y="126"/>
                    <a:pt x="1296" y="119"/>
                    <a:pt x="1241" y="119"/>
                  </a:cubicBezTo>
                  <a:cubicBezTo>
                    <a:pt x="1171" y="119"/>
                    <a:pt x="1102" y="130"/>
                    <a:pt x="1042" y="179"/>
                  </a:cubicBezTo>
                  <a:lnTo>
                    <a:pt x="1038" y="179"/>
                  </a:lnTo>
                  <a:cubicBezTo>
                    <a:pt x="981" y="244"/>
                    <a:pt x="873" y="217"/>
                    <a:pt x="823" y="302"/>
                  </a:cubicBezTo>
                  <a:cubicBezTo>
                    <a:pt x="754" y="348"/>
                    <a:pt x="650" y="329"/>
                    <a:pt x="604" y="409"/>
                  </a:cubicBezTo>
                  <a:cubicBezTo>
                    <a:pt x="550" y="425"/>
                    <a:pt x="508" y="463"/>
                    <a:pt x="477" y="505"/>
                  </a:cubicBezTo>
                  <a:cubicBezTo>
                    <a:pt x="435" y="536"/>
                    <a:pt x="396" y="578"/>
                    <a:pt x="373" y="628"/>
                  </a:cubicBezTo>
                  <a:cubicBezTo>
                    <a:pt x="297" y="678"/>
                    <a:pt x="304" y="774"/>
                    <a:pt x="262" y="843"/>
                  </a:cubicBezTo>
                  <a:cubicBezTo>
                    <a:pt x="181" y="897"/>
                    <a:pt x="193" y="993"/>
                    <a:pt x="151" y="1062"/>
                  </a:cubicBezTo>
                  <a:cubicBezTo>
                    <a:pt x="31" y="1159"/>
                    <a:pt x="89" y="1285"/>
                    <a:pt x="97" y="1401"/>
                  </a:cubicBezTo>
                  <a:cubicBezTo>
                    <a:pt x="104" y="1408"/>
                    <a:pt x="108" y="1420"/>
                    <a:pt x="108" y="1428"/>
                  </a:cubicBezTo>
                  <a:cubicBezTo>
                    <a:pt x="58" y="1497"/>
                    <a:pt x="66" y="1581"/>
                    <a:pt x="31" y="1658"/>
                  </a:cubicBezTo>
                  <a:lnTo>
                    <a:pt x="31" y="1670"/>
                  </a:lnTo>
                  <a:cubicBezTo>
                    <a:pt x="143" y="1892"/>
                    <a:pt x="1" y="2158"/>
                    <a:pt x="131" y="2380"/>
                  </a:cubicBezTo>
                  <a:lnTo>
                    <a:pt x="131" y="2384"/>
                  </a:lnTo>
                  <a:cubicBezTo>
                    <a:pt x="200" y="2442"/>
                    <a:pt x="181" y="2542"/>
                    <a:pt x="243" y="2600"/>
                  </a:cubicBezTo>
                  <a:lnTo>
                    <a:pt x="247" y="2611"/>
                  </a:lnTo>
                  <a:cubicBezTo>
                    <a:pt x="320" y="2661"/>
                    <a:pt x="297" y="2769"/>
                    <a:pt x="366" y="2822"/>
                  </a:cubicBezTo>
                  <a:cubicBezTo>
                    <a:pt x="431" y="2884"/>
                    <a:pt x="404" y="2984"/>
                    <a:pt x="489" y="3038"/>
                  </a:cubicBezTo>
                  <a:cubicBezTo>
                    <a:pt x="516" y="3076"/>
                    <a:pt x="546" y="3114"/>
                    <a:pt x="577" y="3153"/>
                  </a:cubicBezTo>
                  <a:lnTo>
                    <a:pt x="589" y="3168"/>
                  </a:lnTo>
                  <a:cubicBezTo>
                    <a:pt x="665" y="3207"/>
                    <a:pt x="631" y="3322"/>
                    <a:pt x="723" y="3357"/>
                  </a:cubicBezTo>
                  <a:cubicBezTo>
                    <a:pt x="738" y="3406"/>
                    <a:pt x="777" y="3453"/>
                    <a:pt x="823" y="3479"/>
                  </a:cubicBezTo>
                  <a:cubicBezTo>
                    <a:pt x="900" y="3591"/>
                    <a:pt x="954" y="3714"/>
                    <a:pt x="1054" y="3810"/>
                  </a:cubicBezTo>
                  <a:cubicBezTo>
                    <a:pt x="1077" y="3864"/>
                    <a:pt x="1123" y="3898"/>
                    <a:pt x="1180" y="3910"/>
                  </a:cubicBezTo>
                  <a:cubicBezTo>
                    <a:pt x="1192" y="3971"/>
                    <a:pt x="1242" y="4014"/>
                    <a:pt x="1299" y="4017"/>
                  </a:cubicBezTo>
                  <a:cubicBezTo>
                    <a:pt x="1323" y="4110"/>
                    <a:pt x="1442" y="4079"/>
                    <a:pt x="1488" y="4148"/>
                  </a:cubicBezTo>
                  <a:lnTo>
                    <a:pt x="1507" y="4163"/>
                  </a:lnTo>
                  <a:cubicBezTo>
                    <a:pt x="1565" y="4244"/>
                    <a:pt x="1641" y="4309"/>
                    <a:pt x="1722" y="4363"/>
                  </a:cubicBezTo>
                  <a:lnTo>
                    <a:pt x="1738" y="4375"/>
                  </a:lnTo>
                  <a:cubicBezTo>
                    <a:pt x="1768" y="4413"/>
                    <a:pt x="1814" y="4440"/>
                    <a:pt x="1857" y="4463"/>
                  </a:cubicBezTo>
                  <a:cubicBezTo>
                    <a:pt x="1899" y="4548"/>
                    <a:pt x="2010" y="4517"/>
                    <a:pt x="2064" y="4578"/>
                  </a:cubicBezTo>
                  <a:lnTo>
                    <a:pt x="2083" y="4590"/>
                  </a:lnTo>
                  <a:cubicBezTo>
                    <a:pt x="2114" y="4628"/>
                    <a:pt x="2160" y="4655"/>
                    <a:pt x="2210" y="4667"/>
                  </a:cubicBezTo>
                  <a:cubicBezTo>
                    <a:pt x="2276" y="4765"/>
                    <a:pt x="2382" y="4829"/>
                    <a:pt x="2498" y="4829"/>
                  </a:cubicBezTo>
                  <a:cubicBezTo>
                    <a:pt x="2504" y="4829"/>
                    <a:pt x="2511" y="4829"/>
                    <a:pt x="2518" y="4828"/>
                  </a:cubicBezTo>
                  <a:cubicBezTo>
                    <a:pt x="2518" y="4859"/>
                    <a:pt x="2525" y="4882"/>
                    <a:pt x="2529" y="4913"/>
                  </a:cubicBezTo>
                  <a:cubicBezTo>
                    <a:pt x="2587" y="4913"/>
                    <a:pt x="2641" y="4955"/>
                    <a:pt x="2652" y="5013"/>
                  </a:cubicBezTo>
                  <a:cubicBezTo>
                    <a:pt x="2860" y="5093"/>
                    <a:pt x="3075" y="5163"/>
                    <a:pt x="3225" y="5339"/>
                  </a:cubicBezTo>
                  <a:cubicBezTo>
                    <a:pt x="3317" y="5347"/>
                    <a:pt x="3398" y="5378"/>
                    <a:pt x="3440" y="5462"/>
                  </a:cubicBezTo>
                  <a:cubicBezTo>
                    <a:pt x="3532" y="5474"/>
                    <a:pt x="3624" y="5470"/>
                    <a:pt x="3678" y="5566"/>
                  </a:cubicBezTo>
                  <a:cubicBezTo>
                    <a:pt x="3766" y="5574"/>
                    <a:pt x="3855" y="5589"/>
                    <a:pt x="3897" y="5685"/>
                  </a:cubicBezTo>
                  <a:cubicBezTo>
                    <a:pt x="3900" y="5685"/>
                    <a:pt x="3902" y="5685"/>
                    <a:pt x="3905" y="5685"/>
                  </a:cubicBezTo>
                  <a:cubicBezTo>
                    <a:pt x="3960" y="5685"/>
                    <a:pt x="4013" y="5722"/>
                    <a:pt x="4032" y="5770"/>
                  </a:cubicBezTo>
                  <a:cubicBezTo>
                    <a:pt x="4112" y="5789"/>
                    <a:pt x="4201" y="5808"/>
                    <a:pt x="4254" y="5881"/>
                  </a:cubicBezTo>
                  <a:cubicBezTo>
                    <a:pt x="4283" y="5879"/>
                    <a:pt x="4311" y="5878"/>
                    <a:pt x="4339" y="5878"/>
                  </a:cubicBezTo>
                  <a:cubicBezTo>
                    <a:pt x="4470" y="5878"/>
                    <a:pt x="4596" y="5904"/>
                    <a:pt x="4704" y="5996"/>
                  </a:cubicBezTo>
                  <a:cubicBezTo>
                    <a:pt x="4858" y="6023"/>
                    <a:pt x="5031" y="5989"/>
                    <a:pt x="5161" y="6108"/>
                  </a:cubicBezTo>
                  <a:cubicBezTo>
                    <a:pt x="5434" y="6165"/>
                    <a:pt x="5707" y="6223"/>
                    <a:pt x="5976" y="6288"/>
                  </a:cubicBezTo>
                  <a:cubicBezTo>
                    <a:pt x="6164" y="6332"/>
                    <a:pt x="6350" y="6359"/>
                    <a:pt x="6534" y="6359"/>
                  </a:cubicBezTo>
                  <a:cubicBezTo>
                    <a:pt x="6753" y="6359"/>
                    <a:pt x="6969" y="6321"/>
                    <a:pt x="7183" y="6227"/>
                  </a:cubicBezTo>
                  <a:cubicBezTo>
                    <a:pt x="7313" y="6089"/>
                    <a:pt x="7448" y="5950"/>
                    <a:pt x="7647" y="5904"/>
                  </a:cubicBezTo>
                  <a:cubicBezTo>
                    <a:pt x="7719" y="5822"/>
                    <a:pt x="7819" y="5777"/>
                    <a:pt x="7921" y="5777"/>
                  </a:cubicBezTo>
                  <a:cubicBezTo>
                    <a:pt x="7938" y="5777"/>
                    <a:pt x="7956" y="5778"/>
                    <a:pt x="7974" y="5781"/>
                  </a:cubicBezTo>
                  <a:lnTo>
                    <a:pt x="8212" y="5574"/>
                  </a:lnTo>
                  <a:cubicBezTo>
                    <a:pt x="8212" y="5547"/>
                    <a:pt x="8216" y="5516"/>
                    <a:pt x="8216" y="5489"/>
                  </a:cubicBezTo>
                  <a:cubicBezTo>
                    <a:pt x="8224" y="5491"/>
                    <a:pt x="8231" y="5492"/>
                    <a:pt x="8238" y="5492"/>
                  </a:cubicBezTo>
                  <a:cubicBezTo>
                    <a:pt x="8271" y="5492"/>
                    <a:pt x="8300" y="5470"/>
                    <a:pt x="8312" y="5435"/>
                  </a:cubicBezTo>
                  <a:cubicBezTo>
                    <a:pt x="8312" y="5432"/>
                    <a:pt x="8316" y="5420"/>
                    <a:pt x="8316" y="5416"/>
                  </a:cubicBezTo>
                  <a:lnTo>
                    <a:pt x="8308" y="5382"/>
                  </a:lnTo>
                  <a:lnTo>
                    <a:pt x="8335" y="5359"/>
                  </a:lnTo>
                  <a:cubicBezTo>
                    <a:pt x="8397" y="5278"/>
                    <a:pt x="8397" y="5182"/>
                    <a:pt x="8431" y="5090"/>
                  </a:cubicBezTo>
                  <a:lnTo>
                    <a:pt x="8416" y="5055"/>
                  </a:lnTo>
                  <a:lnTo>
                    <a:pt x="8443" y="5028"/>
                  </a:lnTo>
                  <a:cubicBezTo>
                    <a:pt x="8451" y="5028"/>
                    <a:pt x="8466" y="5017"/>
                    <a:pt x="8474" y="4990"/>
                  </a:cubicBezTo>
                  <a:cubicBezTo>
                    <a:pt x="8485" y="4963"/>
                    <a:pt x="8474" y="4940"/>
                    <a:pt x="8447" y="4913"/>
                  </a:cubicBezTo>
                  <a:cubicBezTo>
                    <a:pt x="8416" y="4894"/>
                    <a:pt x="8412" y="4863"/>
                    <a:pt x="8428" y="4840"/>
                  </a:cubicBezTo>
                  <a:cubicBezTo>
                    <a:pt x="8385" y="4751"/>
                    <a:pt x="8358" y="4667"/>
                    <a:pt x="8431" y="4586"/>
                  </a:cubicBezTo>
                  <a:lnTo>
                    <a:pt x="8431" y="4590"/>
                  </a:lnTo>
                  <a:cubicBezTo>
                    <a:pt x="8501" y="4513"/>
                    <a:pt x="8520" y="4444"/>
                    <a:pt x="8412" y="4398"/>
                  </a:cubicBezTo>
                  <a:cubicBezTo>
                    <a:pt x="8389" y="4317"/>
                    <a:pt x="8393" y="4221"/>
                    <a:pt x="8316" y="4156"/>
                  </a:cubicBezTo>
                  <a:lnTo>
                    <a:pt x="8316" y="4156"/>
                  </a:lnTo>
                  <a:lnTo>
                    <a:pt x="8320" y="4163"/>
                  </a:lnTo>
                  <a:cubicBezTo>
                    <a:pt x="8262" y="4098"/>
                    <a:pt x="8293" y="3991"/>
                    <a:pt x="8185" y="3956"/>
                  </a:cubicBezTo>
                  <a:cubicBezTo>
                    <a:pt x="8185" y="3898"/>
                    <a:pt x="8139" y="3864"/>
                    <a:pt x="8105" y="3821"/>
                  </a:cubicBezTo>
                  <a:lnTo>
                    <a:pt x="8101" y="3810"/>
                  </a:lnTo>
                  <a:cubicBezTo>
                    <a:pt x="8028" y="3764"/>
                    <a:pt x="8051" y="3652"/>
                    <a:pt x="7970" y="3610"/>
                  </a:cubicBezTo>
                  <a:cubicBezTo>
                    <a:pt x="7928" y="3541"/>
                    <a:pt x="7943" y="3441"/>
                    <a:pt x="7855" y="3395"/>
                  </a:cubicBezTo>
                  <a:cubicBezTo>
                    <a:pt x="7840" y="3341"/>
                    <a:pt x="7797" y="3307"/>
                    <a:pt x="7759" y="3268"/>
                  </a:cubicBezTo>
                  <a:lnTo>
                    <a:pt x="7747" y="3260"/>
                  </a:lnTo>
                  <a:cubicBezTo>
                    <a:pt x="7709" y="3226"/>
                    <a:pt x="7678" y="3191"/>
                    <a:pt x="7644" y="3157"/>
                  </a:cubicBezTo>
                  <a:lnTo>
                    <a:pt x="7632" y="3149"/>
                  </a:lnTo>
                  <a:cubicBezTo>
                    <a:pt x="7544" y="3057"/>
                    <a:pt x="7509" y="2915"/>
                    <a:pt x="7390" y="2845"/>
                  </a:cubicBezTo>
                  <a:cubicBezTo>
                    <a:pt x="7379" y="2788"/>
                    <a:pt x="7336" y="2742"/>
                    <a:pt x="7279" y="2726"/>
                  </a:cubicBezTo>
                  <a:cubicBezTo>
                    <a:pt x="7259" y="2673"/>
                    <a:pt x="7221" y="2634"/>
                    <a:pt x="7171" y="2611"/>
                  </a:cubicBezTo>
                  <a:cubicBezTo>
                    <a:pt x="7148" y="2561"/>
                    <a:pt x="7106" y="2523"/>
                    <a:pt x="7052" y="2503"/>
                  </a:cubicBezTo>
                  <a:cubicBezTo>
                    <a:pt x="7013" y="2427"/>
                    <a:pt x="6902" y="2457"/>
                    <a:pt x="6864" y="2380"/>
                  </a:cubicBezTo>
                  <a:lnTo>
                    <a:pt x="6841" y="2361"/>
                  </a:lnTo>
                  <a:cubicBezTo>
                    <a:pt x="6760" y="2331"/>
                    <a:pt x="6794" y="2204"/>
                    <a:pt x="6691" y="2192"/>
                  </a:cubicBezTo>
                  <a:cubicBezTo>
                    <a:pt x="6591" y="2035"/>
                    <a:pt x="6414" y="1958"/>
                    <a:pt x="6283" y="1831"/>
                  </a:cubicBezTo>
                  <a:lnTo>
                    <a:pt x="6268" y="1823"/>
                  </a:lnTo>
                  <a:cubicBezTo>
                    <a:pt x="6230" y="1793"/>
                    <a:pt x="6195" y="1762"/>
                    <a:pt x="6160" y="1727"/>
                  </a:cubicBezTo>
                  <a:lnTo>
                    <a:pt x="6149" y="1723"/>
                  </a:lnTo>
                  <a:cubicBezTo>
                    <a:pt x="6110" y="1685"/>
                    <a:pt x="6072" y="1654"/>
                    <a:pt x="6034" y="1620"/>
                  </a:cubicBezTo>
                  <a:cubicBezTo>
                    <a:pt x="6016" y="1600"/>
                    <a:pt x="5991" y="1588"/>
                    <a:pt x="5966" y="1588"/>
                  </a:cubicBezTo>
                  <a:cubicBezTo>
                    <a:pt x="5951" y="1588"/>
                    <a:pt x="5936" y="1592"/>
                    <a:pt x="5922" y="1600"/>
                  </a:cubicBezTo>
                  <a:cubicBezTo>
                    <a:pt x="5914" y="1577"/>
                    <a:pt x="5911" y="1554"/>
                    <a:pt x="5903" y="1531"/>
                  </a:cubicBezTo>
                  <a:cubicBezTo>
                    <a:pt x="5896" y="1532"/>
                    <a:pt x="5889" y="1533"/>
                    <a:pt x="5882" y="1533"/>
                  </a:cubicBezTo>
                  <a:cubicBezTo>
                    <a:pt x="5861" y="1533"/>
                    <a:pt x="5839" y="1528"/>
                    <a:pt x="5818" y="1520"/>
                  </a:cubicBezTo>
                  <a:cubicBezTo>
                    <a:pt x="5807" y="1485"/>
                    <a:pt x="5799" y="1451"/>
                    <a:pt x="5784" y="1420"/>
                  </a:cubicBezTo>
                  <a:lnTo>
                    <a:pt x="5588" y="1281"/>
                  </a:lnTo>
                  <a:cubicBezTo>
                    <a:pt x="5530" y="1274"/>
                    <a:pt x="5480" y="1235"/>
                    <a:pt x="5461" y="1185"/>
                  </a:cubicBezTo>
                  <a:cubicBezTo>
                    <a:pt x="5444" y="1182"/>
                    <a:pt x="5426" y="1180"/>
                    <a:pt x="5409" y="1180"/>
                  </a:cubicBezTo>
                  <a:cubicBezTo>
                    <a:pt x="5391" y="1180"/>
                    <a:pt x="5373" y="1182"/>
                    <a:pt x="5353" y="1185"/>
                  </a:cubicBezTo>
                  <a:cubicBezTo>
                    <a:pt x="5340" y="1163"/>
                    <a:pt x="5316" y="1145"/>
                    <a:pt x="5293" y="1145"/>
                  </a:cubicBezTo>
                  <a:cubicBezTo>
                    <a:pt x="5289" y="1145"/>
                    <a:pt x="5284" y="1146"/>
                    <a:pt x="5280" y="1147"/>
                  </a:cubicBezTo>
                  <a:cubicBezTo>
                    <a:pt x="5280" y="1116"/>
                    <a:pt x="5277" y="1089"/>
                    <a:pt x="5261" y="1062"/>
                  </a:cubicBezTo>
                  <a:lnTo>
                    <a:pt x="5238" y="1055"/>
                  </a:lnTo>
                  <a:cubicBezTo>
                    <a:pt x="5200" y="1009"/>
                    <a:pt x="5146" y="982"/>
                    <a:pt x="5088" y="966"/>
                  </a:cubicBezTo>
                  <a:cubicBezTo>
                    <a:pt x="5082" y="969"/>
                    <a:pt x="5076" y="970"/>
                    <a:pt x="5070" y="970"/>
                  </a:cubicBezTo>
                  <a:cubicBezTo>
                    <a:pt x="5047" y="970"/>
                    <a:pt x="5023" y="955"/>
                    <a:pt x="5011" y="928"/>
                  </a:cubicBezTo>
                  <a:cubicBezTo>
                    <a:pt x="4969" y="905"/>
                    <a:pt x="4931" y="878"/>
                    <a:pt x="4896" y="843"/>
                  </a:cubicBezTo>
                  <a:cubicBezTo>
                    <a:pt x="4869" y="793"/>
                    <a:pt x="4819" y="763"/>
                    <a:pt x="4762" y="747"/>
                  </a:cubicBezTo>
                  <a:cubicBezTo>
                    <a:pt x="4723" y="655"/>
                    <a:pt x="4612" y="678"/>
                    <a:pt x="4550" y="628"/>
                  </a:cubicBezTo>
                  <a:cubicBezTo>
                    <a:pt x="4404" y="448"/>
                    <a:pt x="4178" y="482"/>
                    <a:pt x="3993" y="402"/>
                  </a:cubicBezTo>
                  <a:lnTo>
                    <a:pt x="3985" y="398"/>
                  </a:lnTo>
                  <a:cubicBezTo>
                    <a:pt x="3897" y="294"/>
                    <a:pt x="3743" y="386"/>
                    <a:pt x="3659" y="290"/>
                  </a:cubicBezTo>
                  <a:lnTo>
                    <a:pt x="3643" y="286"/>
                  </a:lnTo>
                  <a:cubicBezTo>
                    <a:pt x="3589" y="236"/>
                    <a:pt x="3524" y="229"/>
                    <a:pt x="3458" y="229"/>
                  </a:cubicBezTo>
                  <a:cubicBezTo>
                    <a:pt x="3430" y="229"/>
                    <a:pt x="3401" y="230"/>
                    <a:pt x="3373" y="230"/>
                  </a:cubicBezTo>
                  <a:cubicBezTo>
                    <a:pt x="3310" y="230"/>
                    <a:pt x="3249" y="223"/>
                    <a:pt x="3198" y="179"/>
                  </a:cubicBezTo>
                  <a:lnTo>
                    <a:pt x="3082" y="167"/>
                  </a:lnTo>
                  <a:cubicBezTo>
                    <a:pt x="3011" y="134"/>
                    <a:pt x="2936" y="117"/>
                    <a:pt x="2861" y="117"/>
                  </a:cubicBezTo>
                  <a:cubicBezTo>
                    <a:pt x="2781" y="117"/>
                    <a:pt x="2702" y="135"/>
                    <a:pt x="2629" y="171"/>
                  </a:cubicBezTo>
                  <a:cubicBezTo>
                    <a:pt x="2533" y="79"/>
                    <a:pt x="2375" y="167"/>
                    <a:pt x="2283" y="71"/>
                  </a:cubicBezTo>
                  <a:lnTo>
                    <a:pt x="2172" y="56"/>
                  </a:lnTo>
                  <a:cubicBezTo>
                    <a:pt x="2076" y="21"/>
                    <a:pt x="1982" y="0"/>
                    <a:pt x="1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21"/>
            <p:cNvSpPr/>
            <p:nvPr/>
          </p:nvSpPr>
          <p:spPr>
            <a:xfrm>
              <a:off x="2338430" y="1465210"/>
              <a:ext cx="68802" cy="23327"/>
            </a:xfrm>
            <a:custGeom>
              <a:avLst/>
              <a:gdLst/>
              <a:ahLst/>
              <a:cxnLst/>
              <a:rect l="l" t="t" r="r" b="b"/>
              <a:pathLst>
                <a:path w="2218" h="752" extrusionOk="0">
                  <a:moveTo>
                    <a:pt x="420" y="1"/>
                  </a:moveTo>
                  <a:cubicBezTo>
                    <a:pt x="322" y="1"/>
                    <a:pt x="229" y="29"/>
                    <a:pt x="146" y="125"/>
                  </a:cubicBezTo>
                  <a:cubicBezTo>
                    <a:pt x="15" y="222"/>
                    <a:pt x="0" y="360"/>
                    <a:pt x="135" y="417"/>
                  </a:cubicBezTo>
                  <a:cubicBezTo>
                    <a:pt x="163" y="429"/>
                    <a:pt x="185" y="435"/>
                    <a:pt x="204" y="435"/>
                  </a:cubicBezTo>
                  <a:cubicBezTo>
                    <a:pt x="292" y="435"/>
                    <a:pt x="275" y="313"/>
                    <a:pt x="284" y="233"/>
                  </a:cubicBezTo>
                  <a:cubicBezTo>
                    <a:pt x="340" y="165"/>
                    <a:pt x="409" y="151"/>
                    <a:pt x="483" y="151"/>
                  </a:cubicBezTo>
                  <a:cubicBezTo>
                    <a:pt x="521" y="151"/>
                    <a:pt x="560" y="155"/>
                    <a:pt x="600" y="156"/>
                  </a:cubicBezTo>
                  <a:cubicBezTo>
                    <a:pt x="730" y="302"/>
                    <a:pt x="930" y="248"/>
                    <a:pt x="1084" y="325"/>
                  </a:cubicBezTo>
                  <a:lnTo>
                    <a:pt x="1303" y="368"/>
                  </a:lnTo>
                  <a:cubicBezTo>
                    <a:pt x="1387" y="483"/>
                    <a:pt x="1522" y="514"/>
                    <a:pt x="1652" y="556"/>
                  </a:cubicBezTo>
                  <a:cubicBezTo>
                    <a:pt x="1679" y="575"/>
                    <a:pt x="1710" y="587"/>
                    <a:pt x="1745" y="587"/>
                  </a:cubicBezTo>
                  <a:cubicBezTo>
                    <a:pt x="1871" y="721"/>
                    <a:pt x="2060" y="702"/>
                    <a:pt x="2217" y="752"/>
                  </a:cubicBezTo>
                  <a:lnTo>
                    <a:pt x="2210" y="713"/>
                  </a:lnTo>
                  <a:cubicBezTo>
                    <a:pt x="2167" y="605"/>
                    <a:pt x="2093" y="558"/>
                    <a:pt x="1995" y="558"/>
                  </a:cubicBezTo>
                  <a:cubicBezTo>
                    <a:pt x="1960" y="558"/>
                    <a:pt x="1923" y="564"/>
                    <a:pt x="1883" y="575"/>
                  </a:cubicBezTo>
                  <a:cubicBezTo>
                    <a:pt x="1860" y="444"/>
                    <a:pt x="1745" y="460"/>
                    <a:pt x="1652" y="437"/>
                  </a:cubicBezTo>
                  <a:cubicBezTo>
                    <a:pt x="1560" y="321"/>
                    <a:pt x="1422" y="310"/>
                    <a:pt x="1299" y="260"/>
                  </a:cubicBezTo>
                  <a:cubicBezTo>
                    <a:pt x="1272" y="237"/>
                    <a:pt x="1241" y="229"/>
                    <a:pt x="1210" y="229"/>
                  </a:cubicBezTo>
                  <a:cubicBezTo>
                    <a:pt x="1080" y="79"/>
                    <a:pt x="880" y="129"/>
                    <a:pt x="722" y="49"/>
                  </a:cubicBezTo>
                  <a:cubicBezTo>
                    <a:pt x="621" y="29"/>
                    <a:pt x="518" y="1"/>
                    <a:pt x="4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21"/>
            <p:cNvSpPr/>
            <p:nvPr/>
          </p:nvSpPr>
          <p:spPr>
            <a:xfrm>
              <a:off x="2406953" y="1486645"/>
              <a:ext cx="23172" cy="10733"/>
            </a:xfrm>
            <a:custGeom>
              <a:avLst/>
              <a:gdLst/>
              <a:ahLst/>
              <a:cxnLst/>
              <a:rect l="l" t="t" r="r" b="b"/>
              <a:pathLst>
                <a:path w="747" h="346" extrusionOk="0">
                  <a:moveTo>
                    <a:pt x="120" y="0"/>
                  </a:moveTo>
                  <a:cubicBezTo>
                    <a:pt x="83" y="0"/>
                    <a:pt x="42" y="13"/>
                    <a:pt x="1" y="26"/>
                  </a:cubicBezTo>
                  <a:lnTo>
                    <a:pt x="12" y="65"/>
                  </a:lnTo>
                  <a:lnTo>
                    <a:pt x="216" y="118"/>
                  </a:lnTo>
                  <a:cubicBezTo>
                    <a:pt x="227" y="176"/>
                    <a:pt x="273" y="226"/>
                    <a:pt x="331" y="226"/>
                  </a:cubicBezTo>
                  <a:cubicBezTo>
                    <a:pt x="385" y="295"/>
                    <a:pt x="462" y="341"/>
                    <a:pt x="554" y="345"/>
                  </a:cubicBezTo>
                  <a:lnTo>
                    <a:pt x="746" y="322"/>
                  </a:lnTo>
                  <a:cubicBezTo>
                    <a:pt x="677" y="222"/>
                    <a:pt x="569" y="153"/>
                    <a:pt x="446" y="134"/>
                  </a:cubicBezTo>
                  <a:lnTo>
                    <a:pt x="243" y="92"/>
                  </a:lnTo>
                  <a:cubicBezTo>
                    <a:pt x="212" y="22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05" name="Google Shape;3505;p21"/>
          <p:cNvGrpSpPr/>
          <p:nvPr/>
        </p:nvGrpSpPr>
        <p:grpSpPr>
          <a:xfrm>
            <a:off x="6540924" y="539495"/>
            <a:ext cx="286643" cy="119417"/>
            <a:chOff x="2133388" y="1672268"/>
            <a:chExt cx="247726" cy="103204"/>
          </a:xfrm>
        </p:grpSpPr>
        <p:sp>
          <p:nvSpPr>
            <p:cNvPr id="3506" name="Google Shape;3506;p21"/>
            <p:cNvSpPr/>
            <p:nvPr/>
          </p:nvSpPr>
          <p:spPr>
            <a:xfrm>
              <a:off x="2133388" y="1672268"/>
              <a:ext cx="247726" cy="103204"/>
            </a:xfrm>
            <a:custGeom>
              <a:avLst/>
              <a:gdLst/>
              <a:ahLst/>
              <a:cxnLst/>
              <a:rect l="l" t="t" r="r" b="b"/>
              <a:pathLst>
                <a:path w="7986" h="3327" extrusionOk="0">
                  <a:moveTo>
                    <a:pt x="3767" y="359"/>
                  </a:moveTo>
                  <a:cubicBezTo>
                    <a:pt x="3840" y="555"/>
                    <a:pt x="4055" y="532"/>
                    <a:pt x="4224" y="536"/>
                  </a:cubicBezTo>
                  <a:cubicBezTo>
                    <a:pt x="4604" y="548"/>
                    <a:pt x="4977" y="605"/>
                    <a:pt x="5357" y="605"/>
                  </a:cubicBezTo>
                  <a:cubicBezTo>
                    <a:pt x="5488" y="586"/>
                    <a:pt x="5615" y="555"/>
                    <a:pt x="5738" y="513"/>
                  </a:cubicBezTo>
                  <a:lnTo>
                    <a:pt x="5765" y="513"/>
                  </a:lnTo>
                  <a:cubicBezTo>
                    <a:pt x="5874" y="571"/>
                    <a:pt x="5996" y="602"/>
                    <a:pt x="6116" y="602"/>
                  </a:cubicBezTo>
                  <a:cubicBezTo>
                    <a:pt x="6123" y="602"/>
                    <a:pt x="6130" y="602"/>
                    <a:pt x="6137" y="602"/>
                  </a:cubicBezTo>
                  <a:lnTo>
                    <a:pt x="6306" y="621"/>
                  </a:lnTo>
                  <a:cubicBezTo>
                    <a:pt x="6376" y="621"/>
                    <a:pt x="6422" y="663"/>
                    <a:pt x="6476" y="690"/>
                  </a:cubicBezTo>
                  <a:lnTo>
                    <a:pt x="6306" y="621"/>
                  </a:lnTo>
                  <a:lnTo>
                    <a:pt x="6306" y="621"/>
                  </a:lnTo>
                  <a:cubicBezTo>
                    <a:pt x="6343" y="668"/>
                    <a:pt x="6400" y="698"/>
                    <a:pt x="6461" y="698"/>
                  </a:cubicBezTo>
                  <a:cubicBezTo>
                    <a:pt x="6464" y="698"/>
                    <a:pt x="6468" y="698"/>
                    <a:pt x="6472" y="698"/>
                  </a:cubicBezTo>
                  <a:cubicBezTo>
                    <a:pt x="6771" y="813"/>
                    <a:pt x="7090" y="890"/>
                    <a:pt x="7363" y="1063"/>
                  </a:cubicBezTo>
                  <a:lnTo>
                    <a:pt x="7348" y="1105"/>
                  </a:lnTo>
                  <a:cubicBezTo>
                    <a:pt x="7379" y="1243"/>
                    <a:pt x="7444" y="1370"/>
                    <a:pt x="7548" y="1466"/>
                  </a:cubicBezTo>
                  <a:lnTo>
                    <a:pt x="7544" y="1474"/>
                  </a:lnTo>
                  <a:cubicBezTo>
                    <a:pt x="7536" y="1470"/>
                    <a:pt x="7532" y="1466"/>
                    <a:pt x="7532" y="1455"/>
                  </a:cubicBezTo>
                  <a:cubicBezTo>
                    <a:pt x="7474" y="1390"/>
                    <a:pt x="7409" y="1350"/>
                    <a:pt x="7328" y="1350"/>
                  </a:cubicBezTo>
                  <a:cubicBezTo>
                    <a:pt x="7308" y="1350"/>
                    <a:pt x="7286" y="1353"/>
                    <a:pt x="7263" y="1359"/>
                  </a:cubicBezTo>
                  <a:cubicBezTo>
                    <a:pt x="7256" y="1362"/>
                    <a:pt x="7244" y="1374"/>
                    <a:pt x="7229" y="1378"/>
                  </a:cubicBezTo>
                  <a:cubicBezTo>
                    <a:pt x="7033" y="1270"/>
                    <a:pt x="6833" y="1178"/>
                    <a:pt x="6595" y="1178"/>
                  </a:cubicBezTo>
                  <a:cubicBezTo>
                    <a:pt x="6575" y="1161"/>
                    <a:pt x="6546" y="1150"/>
                    <a:pt x="6518" y="1150"/>
                  </a:cubicBezTo>
                  <a:cubicBezTo>
                    <a:pt x="6514" y="1150"/>
                    <a:pt x="6510" y="1151"/>
                    <a:pt x="6506" y="1151"/>
                  </a:cubicBezTo>
                  <a:cubicBezTo>
                    <a:pt x="6422" y="1043"/>
                    <a:pt x="6299" y="1051"/>
                    <a:pt x="6180" y="1043"/>
                  </a:cubicBezTo>
                  <a:lnTo>
                    <a:pt x="6153" y="1043"/>
                  </a:lnTo>
                  <a:cubicBezTo>
                    <a:pt x="6094" y="957"/>
                    <a:pt x="6018" y="930"/>
                    <a:pt x="5933" y="930"/>
                  </a:cubicBezTo>
                  <a:cubicBezTo>
                    <a:pt x="5889" y="930"/>
                    <a:pt x="5842" y="937"/>
                    <a:pt x="5795" y="947"/>
                  </a:cubicBezTo>
                  <a:cubicBezTo>
                    <a:pt x="5785" y="937"/>
                    <a:pt x="5770" y="929"/>
                    <a:pt x="5755" y="929"/>
                  </a:cubicBezTo>
                  <a:cubicBezTo>
                    <a:pt x="5744" y="929"/>
                    <a:pt x="5732" y="934"/>
                    <a:pt x="5722" y="944"/>
                  </a:cubicBezTo>
                  <a:cubicBezTo>
                    <a:pt x="5484" y="842"/>
                    <a:pt x="5236" y="837"/>
                    <a:pt x="4989" y="837"/>
                  </a:cubicBezTo>
                  <a:cubicBezTo>
                    <a:pt x="4964" y="837"/>
                    <a:pt x="4940" y="837"/>
                    <a:pt x="4916" y="837"/>
                  </a:cubicBezTo>
                  <a:cubicBezTo>
                    <a:pt x="4833" y="837"/>
                    <a:pt x="4751" y="837"/>
                    <a:pt x="4670" y="832"/>
                  </a:cubicBezTo>
                  <a:lnTo>
                    <a:pt x="4681" y="821"/>
                  </a:lnTo>
                  <a:cubicBezTo>
                    <a:pt x="4562" y="740"/>
                    <a:pt x="4431" y="763"/>
                    <a:pt x="4297" y="755"/>
                  </a:cubicBezTo>
                  <a:cubicBezTo>
                    <a:pt x="4132" y="744"/>
                    <a:pt x="3967" y="739"/>
                    <a:pt x="3803" y="739"/>
                  </a:cubicBezTo>
                  <a:cubicBezTo>
                    <a:pt x="2865" y="739"/>
                    <a:pt x="1945" y="903"/>
                    <a:pt x="1023" y="1067"/>
                  </a:cubicBezTo>
                  <a:cubicBezTo>
                    <a:pt x="954" y="1113"/>
                    <a:pt x="842" y="1109"/>
                    <a:pt x="746" y="1128"/>
                  </a:cubicBezTo>
                  <a:cubicBezTo>
                    <a:pt x="773" y="1093"/>
                    <a:pt x="808" y="1063"/>
                    <a:pt x="846" y="1032"/>
                  </a:cubicBezTo>
                  <a:cubicBezTo>
                    <a:pt x="908" y="970"/>
                    <a:pt x="996" y="921"/>
                    <a:pt x="1031" y="840"/>
                  </a:cubicBezTo>
                  <a:cubicBezTo>
                    <a:pt x="1042" y="840"/>
                    <a:pt x="1057" y="844"/>
                    <a:pt x="1073" y="844"/>
                  </a:cubicBezTo>
                  <a:cubicBezTo>
                    <a:pt x="1926" y="728"/>
                    <a:pt x="2764" y="544"/>
                    <a:pt x="3617" y="452"/>
                  </a:cubicBezTo>
                  <a:lnTo>
                    <a:pt x="3767" y="359"/>
                  </a:lnTo>
                  <a:close/>
                  <a:moveTo>
                    <a:pt x="3540" y="970"/>
                  </a:moveTo>
                  <a:lnTo>
                    <a:pt x="5211" y="1078"/>
                  </a:lnTo>
                  <a:cubicBezTo>
                    <a:pt x="5281" y="1122"/>
                    <a:pt x="5353" y="1136"/>
                    <a:pt x="5427" y="1136"/>
                  </a:cubicBezTo>
                  <a:cubicBezTo>
                    <a:pt x="5463" y="1136"/>
                    <a:pt x="5500" y="1133"/>
                    <a:pt x="5538" y="1128"/>
                  </a:cubicBezTo>
                  <a:lnTo>
                    <a:pt x="6014" y="1186"/>
                  </a:lnTo>
                  <a:cubicBezTo>
                    <a:pt x="6065" y="1237"/>
                    <a:pt x="6137" y="1266"/>
                    <a:pt x="6213" y="1266"/>
                  </a:cubicBezTo>
                  <a:cubicBezTo>
                    <a:pt x="6229" y="1266"/>
                    <a:pt x="6245" y="1265"/>
                    <a:pt x="6260" y="1263"/>
                  </a:cubicBezTo>
                  <a:cubicBezTo>
                    <a:pt x="6284" y="1283"/>
                    <a:pt x="6316" y="1294"/>
                    <a:pt x="6350" y="1294"/>
                  </a:cubicBezTo>
                  <a:cubicBezTo>
                    <a:pt x="6354" y="1294"/>
                    <a:pt x="6359" y="1294"/>
                    <a:pt x="6364" y="1293"/>
                  </a:cubicBezTo>
                  <a:cubicBezTo>
                    <a:pt x="6602" y="1420"/>
                    <a:pt x="6860" y="1505"/>
                    <a:pt x="7125" y="1535"/>
                  </a:cubicBezTo>
                  <a:lnTo>
                    <a:pt x="7517" y="1781"/>
                  </a:lnTo>
                  <a:cubicBezTo>
                    <a:pt x="7509" y="1820"/>
                    <a:pt x="7494" y="1866"/>
                    <a:pt x="7479" y="1908"/>
                  </a:cubicBezTo>
                  <a:cubicBezTo>
                    <a:pt x="7356" y="2369"/>
                    <a:pt x="7006" y="2584"/>
                    <a:pt x="6564" y="2677"/>
                  </a:cubicBezTo>
                  <a:cubicBezTo>
                    <a:pt x="6268" y="2734"/>
                    <a:pt x="5976" y="2792"/>
                    <a:pt x="5688" y="2853"/>
                  </a:cubicBezTo>
                  <a:cubicBezTo>
                    <a:pt x="5565" y="2889"/>
                    <a:pt x="5441" y="2908"/>
                    <a:pt x="5315" y="2908"/>
                  </a:cubicBezTo>
                  <a:cubicBezTo>
                    <a:pt x="5304" y="2908"/>
                    <a:pt x="5292" y="2907"/>
                    <a:pt x="5281" y="2907"/>
                  </a:cubicBezTo>
                  <a:cubicBezTo>
                    <a:pt x="5073" y="2915"/>
                    <a:pt x="4858" y="2896"/>
                    <a:pt x="4666" y="2992"/>
                  </a:cubicBezTo>
                  <a:cubicBezTo>
                    <a:pt x="4631" y="3015"/>
                    <a:pt x="4604" y="3045"/>
                    <a:pt x="4573" y="3076"/>
                  </a:cubicBezTo>
                  <a:lnTo>
                    <a:pt x="4439" y="3076"/>
                  </a:lnTo>
                  <a:cubicBezTo>
                    <a:pt x="4263" y="3032"/>
                    <a:pt x="4085" y="3021"/>
                    <a:pt x="3907" y="3021"/>
                  </a:cubicBezTo>
                  <a:cubicBezTo>
                    <a:pt x="3720" y="3021"/>
                    <a:pt x="3533" y="3034"/>
                    <a:pt x="3347" y="3034"/>
                  </a:cubicBezTo>
                  <a:cubicBezTo>
                    <a:pt x="3257" y="3034"/>
                    <a:pt x="3168" y="3031"/>
                    <a:pt x="3079" y="3022"/>
                  </a:cubicBezTo>
                  <a:cubicBezTo>
                    <a:pt x="3086" y="3011"/>
                    <a:pt x="3090" y="3007"/>
                    <a:pt x="3090" y="2999"/>
                  </a:cubicBezTo>
                  <a:cubicBezTo>
                    <a:pt x="2652" y="2634"/>
                    <a:pt x="2091" y="2811"/>
                    <a:pt x="1599" y="2680"/>
                  </a:cubicBezTo>
                  <a:cubicBezTo>
                    <a:pt x="1484" y="2677"/>
                    <a:pt x="1369" y="2661"/>
                    <a:pt x="1253" y="2634"/>
                  </a:cubicBezTo>
                  <a:cubicBezTo>
                    <a:pt x="1191" y="2620"/>
                    <a:pt x="1126" y="2612"/>
                    <a:pt x="1064" y="2612"/>
                  </a:cubicBezTo>
                  <a:cubicBezTo>
                    <a:pt x="1042" y="2612"/>
                    <a:pt x="1021" y="2613"/>
                    <a:pt x="1000" y="2615"/>
                  </a:cubicBezTo>
                  <a:cubicBezTo>
                    <a:pt x="973" y="2619"/>
                    <a:pt x="946" y="2623"/>
                    <a:pt x="919" y="2634"/>
                  </a:cubicBezTo>
                  <a:lnTo>
                    <a:pt x="673" y="2481"/>
                  </a:lnTo>
                  <a:cubicBezTo>
                    <a:pt x="627" y="2446"/>
                    <a:pt x="577" y="2408"/>
                    <a:pt x="516" y="2404"/>
                  </a:cubicBezTo>
                  <a:cubicBezTo>
                    <a:pt x="477" y="2404"/>
                    <a:pt x="446" y="2373"/>
                    <a:pt x="439" y="2335"/>
                  </a:cubicBezTo>
                  <a:cubicBezTo>
                    <a:pt x="423" y="2338"/>
                    <a:pt x="404" y="2350"/>
                    <a:pt x="397" y="2358"/>
                  </a:cubicBezTo>
                  <a:lnTo>
                    <a:pt x="343" y="2300"/>
                  </a:lnTo>
                  <a:cubicBezTo>
                    <a:pt x="347" y="2300"/>
                    <a:pt x="350" y="2296"/>
                    <a:pt x="358" y="2296"/>
                  </a:cubicBezTo>
                  <a:cubicBezTo>
                    <a:pt x="435" y="2204"/>
                    <a:pt x="458" y="2096"/>
                    <a:pt x="504" y="1989"/>
                  </a:cubicBezTo>
                  <a:cubicBezTo>
                    <a:pt x="523" y="1950"/>
                    <a:pt x="543" y="1908"/>
                    <a:pt x="562" y="1870"/>
                  </a:cubicBezTo>
                  <a:cubicBezTo>
                    <a:pt x="581" y="1831"/>
                    <a:pt x="600" y="1785"/>
                    <a:pt x="616" y="1743"/>
                  </a:cubicBezTo>
                  <a:cubicBezTo>
                    <a:pt x="619" y="1720"/>
                    <a:pt x="627" y="1701"/>
                    <a:pt x="631" y="1678"/>
                  </a:cubicBezTo>
                  <a:lnTo>
                    <a:pt x="631" y="1647"/>
                  </a:lnTo>
                  <a:cubicBezTo>
                    <a:pt x="639" y="1635"/>
                    <a:pt x="646" y="1620"/>
                    <a:pt x="650" y="1604"/>
                  </a:cubicBezTo>
                  <a:lnTo>
                    <a:pt x="677" y="1585"/>
                  </a:lnTo>
                  <a:cubicBezTo>
                    <a:pt x="683" y="1586"/>
                    <a:pt x="688" y="1586"/>
                    <a:pt x="693" y="1586"/>
                  </a:cubicBezTo>
                  <a:cubicBezTo>
                    <a:pt x="741" y="1586"/>
                    <a:pt x="782" y="1557"/>
                    <a:pt x="788" y="1508"/>
                  </a:cubicBezTo>
                  <a:cubicBezTo>
                    <a:pt x="984" y="1397"/>
                    <a:pt x="1192" y="1320"/>
                    <a:pt x="1415" y="1278"/>
                  </a:cubicBezTo>
                  <a:cubicBezTo>
                    <a:pt x="2114" y="1120"/>
                    <a:pt x="2837" y="1082"/>
                    <a:pt x="3540" y="970"/>
                  </a:cubicBezTo>
                  <a:close/>
                  <a:moveTo>
                    <a:pt x="3638" y="1"/>
                  </a:moveTo>
                  <a:cubicBezTo>
                    <a:pt x="3561" y="1"/>
                    <a:pt x="3483" y="19"/>
                    <a:pt x="3405" y="44"/>
                  </a:cubicBezTo>
                  <a:cubicBezTo>
                    <a:pt x="3334" y="65"/>
                    <a:pt x="3265" y="87"/>
                    <a:pt x="3191" y="87"/>
                  </a:cubicBezTo>
                  <a:cubicBezTo>
                    <a:pt x="3157" y="87"/>
                    <a:pt x="3123" y="82"/>
                    <a:pt x="3086" y="71"/>
                  </a:cubicBezTo>
                  <a:cubicBezTo>
                    <a:pt x="3023" y="100"/>
                    <a:pt x="2956" y="115"/>
                    <a:pt x="2888" y="115"/>
                  </a:cubicBezTo>
                  <a:cubicBezTo>
                    <a:pt x="2821" y="115"/>
                    <a:pt x="2754" y="100"/>
                    <a:pt x="2691" y="71"/>
                  </a:cubicBezTo>
                  <a:lnTo>
                    <a:pt x="2668" y="91"/>
                  </a:lnTo>
                  <a:lnTo>
                    <a:pt x="2641" y="75"/>
                  </a:lnTo>
                  <a:cubicBezTo>
                    <a:pt x="2585" y="110"/>
                    <a:pt x="2522" y="115"/>
                    <a:pt x="2457" y="115"/>
                  </a:cubicBezTo>
                  <a:cubicBezTo>
                    <a:pt x="2431" y="115"/>
                    <a:pt x="2404" y="114"/>
                    <a:pt x="2378" y="114"/>
                  </a:cubicBezTo>
                  <a:cubicBezTo>
                    <a:pt x="2298" y="114"/>
                    <a:pt x="2221" y="122"/>
                    <a:pt x="2156" y="183"/>
                  </a:cubicBezTo>
                  <a:lnTo>
                    <a:pt x="2156" y="179"/>
                  </a:lnTo>
                  <a:cubicBezTo>
                    <a:pt x="2098" y="220"/>
                    <a:pt x="2035" y="230"/>
                    <a:pt x="1969" y="230"/>
                  </a:cubicBezTo>
                  <a:cubicBezTo>
                    <a:pt x="1912" y="230"/>
                    <a:pt x="1853" y="222"/>
                    <a:pt x="1795" y="222"/>
                  </a:cubicBezTo>
                  <a:cubicBezTo>
                    <a:pt x="1724" y="222"/>
                    <a:pt x="1654" y="234"/>
                    <a:pt x="1592" y="286"/>
                  </a:cubicBezTo>
                  <a:cubicBezTo>
                    <a:pt x="1419" y="394"/>
                    <a:pt x="1196" y="298"/>
                    <a:pt x="1031" y="421"/>
                  </a:cubicBezTo>
                  <a:lnTo>
                    <a:pt x="1038" y="409"/>
                  </a:lnTo>
                  <a:lnTo>
                    <a:pt x="1038" y="409"/>
                  </a:lnTo>
                  <a:cubicBezTo>
                    <a:pt x="981" y="413"/>
                    <a:pt x="946" y="459"/>
                    <a:pt x="904" y="490"/>
                  </a:cubicBezTo>
                  <a:cubicBezTo>
                    <a:pt x="890" y="507"/>
                    <a:pt x="865" y="518"/>
                    <a:pt x="843" y="518"/>
                  </a:cubicBezTo>
                  <a:cubicBezTo>
                    <a:pt x="834" y="518"/>
                    <a:pt x="826" y="516"/>
                    <a:pt x="819" y="513"/>
                  </a:cubicBezTo>
                  <a:cubicBezTo>
                    <a:pt x="785" y="529"/>
                    <a:pt x="762" y="559"/>
                    <a:pt x="746" y="590"/>
                  </a:cubicBezTo>
                  <a:cubicBezTo>
                    <a:pt x="739" y="587"/>
                    <a:pt x="730" y="586"/>
                    <a:pt x="722" y="586"/>
                  </a:cubicBezTo>
                  <a:cubicBezTo>
                    <a:pt x="706" y="586"/>
                    <a:pt x="689" y="591"/>
                    <a:pt x="673" y="602"/>
                  </a:cubicBezTo>
                  <a:lnTo>
                    <a:pt x="658" y="609"/>
                  </a:lnTo>
                  <a:cubicBezTo>
                    <a:pt x="569" y="717"/>
                    <a:pt x="400" y="740"/>
                    <a:pt x="347" y="886"/>
                  </a:cubicBezTo>
                  <a:cubicBezTo>
                    <a:pt x="350" y="913"/>
                    <a:pt x="339" y="936"/>
                    <a:pt x="308" y="947"/>
                  </a:cubicBezTo>
                  <a:cubicBezTo>
                    <a:pt x="285" y="986"/>
                    <a:pt x="254" y="1024"/>
                    <a:pt x="224" y="1063"/>
                  </a:cubicBezTo>
                  <a:cubicBezTo>
                    <a:pt x="151" y="1120"/>
                    <a:pt x="166" y="1220"/>
                    <a:pt x="113" y="1281"/>
                  </a:cubicBezTo>
                  <a:lnTo>
                    <a:pt x="113" y="1281"/>
                  </a:lnTo>
                  <a:cubicBezTo>
                    <a:pt x="21" y="1373"/>
                    <a:pt x="55" y="1483"/>
                    <a:pt x="62" y="1585"/>
                  </a:cubicBezTo>
                  <a:cubicBezTo>
                    <a:pt x="78" y="1601"/>
                    <a:pt x="97" y="1608"/>
                    <a:pt x="116" y="1620"/>
                  </a:cubicBezTo>
                  <a:cubicBezTo>
                    <a:pt x="1" y="1793"/>
                    <a:pt x="43" y="1973"/>
                    <a:pt x="89" y="2158"/>
                  </a:cubicBezTo>
                  <a:cubicBezTo>
                    <a:pt x="116" y="2181"/>
                    <a:pt x="128" y="2215"/>
                    <a:pt x="112" y="2250"/>
                  </a:cubicBezTo>
                  <a:cubicBezTo>
                    <a:pt x="131" y="2292"/>
                    <a:pt x="170" y="2327"/>
                    <a:pt x="216" y="2331"/>
                  </a:cubicBezTo>
                  <a:lnTo>
                    <a:pt x="235" y="2465"/>
                  </a:lnTo>
                  <a:cubicBezTo>
                    <a:pt x="270" y="2469"/>
                    <a:pt x="304" y="2473"/>
                    <a:pt x="331" y="2488"/>
                  </a:cubicBezTo>
                  <a:cubicBezTo>
                    <a:pt x="331" y="2523"/>
                    <a:pt x="331" y="2557"/>
                    <a:pt x="339" y="2588"/>
                  </a:cubicBezTo>
                  <a:cubicBezTo>
                    <a:pt x="397" y="2596"/>
                    <a:pt x="443" y="2634"/>
                    <a:pt x="462" y="2684"/>
                  </a:cubicBezTo>
                  <a:cubicBezTo>
                    <a:pt x="543" y="2703"/>
                    <a:pt x="631" y="2730"/>
                    <a:pt x="677" y="2807"/>
                  </a:cubicBezTo>
                  <a:cubicBezTo>
                    <a:pt x="704" y="2807"/>
                    <a:pt x="727" y="2800"/>
                    <a:pt x="750" y="2800"/>
                  </a:cubicBezTo>
                  <a:cubicBezTo>
                    <a:pt x="800" y="2884"/>
                    <a:pt x="885" y="2873"/>
                    <a:pt x="965" y="2888"/>
                  </a:cubicBezTo>
                  <a:lnTo>
                    <a:pt x="996" y="2903"/>
                  </a:lnTo>
                  <a:cubicBezTo>
                    <a:pt x="1000" y="2911"/>
                    <a:pt x="1004" y="2923"/>
                    <a:pt x="1011" y="2934"/>
                  </a:cubicBezTo>
                  <a:lnTo>
                    <a:pt x="1042" y="2926"/>
                  </a:lnTo>
                  <a:cubicBezTo>
                    <a:pt x="1088" y="2949"/>
                    <a:pt x="1130" y="2969"/>
                    <a:pt x="1177" y="2984"/>
                  </a:cubicBezTo>
                  <a:cubicBezTo>
                    <a:pt x="1426" y="3065"/>
                    <a:pt x="1688" y="3099"/>
                    <a:pt x="1945" y="3142"/>
                  </a:cubicBezTo>
                  <a:cubicBezTo>
                    <a:pt x="1973" y="3132"/>
                    <a:pt x="2002" y="3127"/>
                    <a:pt x="2030" y="3127"/>
                  </a:cubicBezTo>
                  <a:cubicBezTo>
                    <a:pt x="2072" y="3127"/>
                    <a:pt x="2112" y="3138"/>
                    <a:pt x="2149" y="3161"/>
                  </a:cubicBezTo>
                  <a:cubicBezTo>
                    <a:pt x="2232" y="3202"/>
                    <a:pt x="2317" y="3213"/>
                    <a:pt x="2403" y="3213"/>
                  </a:cubicBezTo>
                  <a:cubicBezTo>
                    <a:pt x="2500" y="3213"/>
                    <a:pt x="2597" y="3199"/>
                    <a:pt x="2691" y="3199"/>
                  </a:cubicBezTo>
                  <a:cubicBezTo>
                    <a:pt x="2725" y="3184"/>
                    <a:pt x="2760" y="3176"/>
                    <a:pt x="2798" y="3172"/>
                  </a:cubicBezTo>
                  <a:lnTo>
                    <a:pt x="2921" y="3176"/>
                  </a:lnTo>
                  <a:cubicBezTo>
                    <a:pt x="2940" y="3195"/>
                    <a:pt x="2956" y="3218"/>
                    <a:pt x="2963" y="3249"/>
                  </a:cubicBezTo>
                  <a:lnTo>
                    <a:pt x="3017" y="3238"/>
                  </a:lnTo>
                  <a:lnTo>
                    <a:pt x="3056" y="3272"/>
                  </a:lnTo>
                  <a:lnTo>
                    <a:pt x="3501" y="3253"/>
                  </a:lnTo>
                  <a:cubicBezTo>
                    <a:pt x="3605" y="3277"/>
                    <a:pt x="3708" y="3285"/>
                    <a:pt x="3811" y="3285"/>
                  </a:cubicBezTo>
                  <a:cubicBezTo>
                    <a:pt x="3976" y="3285"/>
                    <a:pt x="4141" y="3263"/>
                    <a:pt x="4304" y="3249"/>
                  </a:cubicBezTo>
                  <a:lnTo>
                    <a:pt x="4520" y="3261"/>
                  </a:lnTo>
                  <a:cubicBezTo>
                    <a:pt x="4527" y="3272"/>
                    <a:pt x="4527" y="3280"/>
                    <a:pt x="4531" y="3291"/>
                  </a:cubicBezTo>
                  <a:cubicBezTo>
                    <a:pt x="4602" y="3318"/>
                    <a:pt x="4675" y="3327"/>
                    <a:pt x="4749" y="3327"/>
                  </a:cubicBezTo>
                  <a:cubicBezTo>
                    <a:pt x="4823" y="3327"/>
                    <a:pt x="4898" y="3318"/>
                    <a:pt x="4973" y="3311"/>
                  </a:cubicBezTo>
                  <a:cubicBezTo>
                    <a:pt x="5092" y="3272"/>
                    <a:pt x="5215" y="3268"/>
                    <a:pt x="5338" y="3268"/>
                  </a:cubicBezTo>
                  <a:cubicBezTo>
                    <a:pt x="5374" y="3268"/>
                    <a:pt x="5410" y="3268"/>
                    <a:pt x="5447" y="3268"/>
                  </a:cubicBezTo>
                  <a:cubicBezTo>
                    <a:pt x="5521" y="3268"/>
                    <a:pt x="5595" y="3267"/>
                    <a:pt x="5669" y="3257"/>
                  </a:cubicBezTo>
                  <a:lnTo>
                    <a:pt x="5776" y="3257"/>
                  </a:lnTo>
                  <a:cubicBezTo>
                    <a:pt x="5780" y="3249"/>
                    <a:pt x="5788" y="3241"/>
                    <a:pt x="5795" y="3234"/>
                  </a:cubicBezTo>
                  <a:cubicBezTo>
                    <a:pt x="5865" y="3218"/>
                    <a:pt x="5938" y="3215"/>
                    <a:pt x="6007" y="3199"/>
                  </a:cubicBezTo>
                  <a:cubicBezTo>
                    <a:pt x="6091" y="3176"/>
                    <a:pt x="6180" y="3161"/>
                    <a:pt x="6268" y="3157"/>
                  </a:cubicBezTo>
                  <a:lnTo>
                    <a:pt x="6468" y="3157"/>
                  </a:lnTo>
                  <a:lnTo>
                    <a:pt x="6491" y="3118"/>
                  </a:lnTo>
                  <a:cubicBezTo>
                    <a:pt x="6499" y="3115"/>
                    <a:pt x="6510" y="3115"/>
                    <a:pt x="6518" y="3115"/>
                  </a:cubicBezTo>
                  <a:cubicBezTo>
                    <a:pt x="6552" y="3104"/>
                    <a:pt x="6588" y="3101"/>
                    <a:pt x="6624" y="3101"/>
                  </a:cubicBezTo>
                  <a:cubicBezTo>
                    <a:pt x="6683" y="3101"/>
                    <a:pt x="6745" y="3110"/>
                    <a:pt x="6804" y="3110"/>
                  </a:cubicBezTo>
                  <a:cubicBezTo>
                    <a:pt x="6880" y="3110"/>
                    <a:pt x="6954" y="3095"/>
                    <a:pt x="7017" y="3026"/>
                  </a:cubicBezTo>
                  <a:lnTo>
                    <a:pt x="7025" y="3026"/>
                  </a:lnTo>
                  <a:cubicBezTo>
                    <a:pt x="7094" y="2988"/>
                    <a:pt x="7202" y="3007"/>
                    <a:pt x="7248" y="2923"/>
                  </a:cubicBezTo>
                  <a:cubicBezTo>
                    <a:pt x="7373" y="2866"/>
                    <a:pt x="7495" y="2809"/>
                    <a:pt x="7587" y="2703"/>
                  </a:cubicBezTo>
                  <a:lnTo>
                    <a:pt x="7587" y="2703"/>
                  </a:lnTo>
                  <a:cubicBezTo>
                    <a:pt x="7640" y="2684"/>
                    <a:pt x="7682" y="2642"/>
                    <a:pt x="7698" y="2588"/>
                  </a:cubicBezTo>
                  <a:cubicBezTo>
                    <a:pt x="7782" y="2546"/>
                    <a:pt x="7767" y="2446"/>
                    <a:pt x="7817" y="2377"/>
                  </a:cubicBezTo>
                  <a:cubicBezTo>
                    <a:pt x="7936" y="2281"/>
                    <a:pt x="7851" y="2127"/>
                    <a:pt x="7932" y="2023"/>
                  </a:cubicBezTo>
                  <a:cubicBezTo>
                    <a:pt x="7901" y="1927"/>
                    <a:pt x="7901" y="1816"/>
                    <a:pt x="7940" y="1720"/>
                  </a:cubicBezTo>
                  <a:cubicBezTo>
                    <a:pt x="7951" y="1720"/>
                    <a:pt x="7959" y="1704"/>
                    <a:pt x="7970" y="1681"/>
                  </a:cubicBezTo>
                  <a:cubicBezTo>
                    <a:pt x="7978" y="1658"/>
                    <a:pt x="7986" y="1639"/>
                    <a:pt x="7951" y="1620"/>
                  </a:cubicBezTo>
                  <a:cubicBezTo>
                    <a:pt x="7932" y="1566"/>
                    <a:pt x="7897" y="1520"/>
                    <a:pt x="7851" y="1485"/>
                  </a:cubicBezTo>
                  <a:cubicBezTo>
                    <a:pt x="7874" y="1359"/>
                    <a:pt x="7794" y="1270"/>
                    <a:pt x="7740" y="1166"/>
                  </a:cubicBezTo>
                  <a:cubicBezTo>
                    <a:pt x="7667" y="1124"/>
                    <a:pt x="7613" y="1063"/>
                    <a:pt x="7590" y="982"/>
                  </a:cubicBezTo>
                  <a:cubicBezTo>
                    <a:pt x="7563" y="974"/>
                    <a:pt x="7532" y="970"/>
                    <a:pt x="7505" y="970"/>
                  </a:cubicBezTo>
                  <a:lnTo>
                    <a:pt x="7398" y="836"/>
                  </a:lnTo>
                  <a:lnTo>
                    <a:pt x="7283" y="728"/>
                  </a:lnTo>
                  <a:cubicBezTo>
                    <a:pt x="7198" y="721"/>
                    <a:pt x="7110" y="701"/>
                    <a:pt x="7052" y="625"/>
                  </a:cubicBezTo>
                  <a:lnTo>
                    <a:pt x="6837" y="605"/>
                  </a:lnTo>
                  <a:cubicBezTo>
                    <a:pt x="6821" y="582"/>
                    <a:pt x="6806" y="552"/>
                    <a:pt x="6802" y="525"/>
                  </a:cubicBezTo>
                  <a:cubicBezTo>
                    <a:pt x="6792" y="527"/>
                    <a:pt x="6783" y="528"/>
                    <a:pt x="6774" y="528"/>
                  </a:cubicBezTo>
                  <a:cubicBezTo>
                    <a:pt x="6751" y="528"/>
                    <a:pt x="6729" y="520"/>
                    <a:pt x="6710" y="498"/>
                  </a:cubicBezTo>
                  <a:cubicBezTo>
                    <a:pt x="6688" y="479"/>
                    <a:pt x="6667" y="469"/>
                    <a:pt x="6647" y="469"/>
                  </a:cubicBezTo>
                  <a:cubicBezTo>
                    <a:pt x="6622" y="469"/>
                    <a:pt x="6600" y="485"/>
                    <a:pt x="6583" y="517"/>
                  </a:cubicBezTo>
                  <a:lnTo>
                    <a:pt x="6499" y="494"/>
                  </a:lnTo>
                  <a:cubicBezTo>
                    <a:pt x="6479" y="471"/>
                    <a:pt x="6468" y="440"/>
                    <a:pt x="6456" y="413"/>
                  </a:cubicBezTo>
                  <a:lnTo>
                    <a:pt x="6260" y="379"/>
                  </a:lnTo>
                  <a:lnTo>
                    <a:pt x="6268" y="421"/>
                  </a:lnTo>
                  <a:lnTo>
                    <a:pt x="6268" y="421"/>
                  </a:lnTo>
                  <a:lnTo>
                    <a:pt x="5957" y="363"/>
                  </a:lnTo>
                  <a:cubicBezTo>
                    <a:pt x="5953" y="363"/>
                    <a:pt x="5941" y="363"/>
                    <a:pt x="5938" y="371"/>
                  </a:cubicBezTo>
                  <a:cubicBezTo>
                    <a:pt x="5941" y="340"/>
                    <a:pt x="5934" y="313"/>
                    <a:pt x="5918" y="286"/>
                  </a:cubicBezTo>
                  <a:lnTo>
                    <a:pt x="5799" y="275"/>
                  </a:lnTo>
                  <a:cubicBezTo>
                    <a:pt x="5711" y="234"/>
                    <a:pt x="5623" y="224"/>
                    <a:pt x="5535" y="224"/>
                  </a:cubicBezTo>
                  <a:cubicBezTo>
                    <a:pt x="5463" y="224"/>
                    <a:pt x="5392" y="231"/>
                    <a:pt x="5320" y="231"/>
                  </a:cubicBezTo>
                  <a:cubicBezTo>
                    <a:pt x="5299" y="231"/>
                    <a:pt x="5278" y="230"/>
                    <a:pt x="5257" y="229"/>
                  </a:cubicBezTo>
                  <a:cubicBezTo>
                    <a:pt x="5250" y="206"/>
                    <a:pt x="5231" y="190"/>
                    <a:pt x="5208" y="187"/>
                  </a:cubicBezTo>
                  <a:cubicBezTo>
                    <a:pt x="5197" y="197"/>
                    <a:pt x="5183" y="202"/>
                    <a:pt x="5169" y="202"/>
                  </a:cubicBezTo>
                  <a:cubicBezTo>
                    <a:pt x="5152" y="202"/>
                    <a:pt x="5135" y="195"/>
                    <a:pt x="5123" y="183"/>
                  </a:cubicBezTo>
                  <a:cubicBezTo>
                    <a:pt x="5123" y="183"/>
                    <a:pt x="5123" y="179"/>
                    <a:pt x="5115" y="179"/>
                  </a:cubicBezTo>
                  <a:cubicBezTo>
                    <a:pt x="5081" y="184"/>
                    <a:pt x="5046" y="186"/>
                    <a:pt x="5012" y="186"/>
                  </a:cubicBezTo>
                  <a:cubicBezTo>
                    <a:pt x="4880" y="186"/>
                    <a:pt x="4749" y="157"/>
                    <a:pt x="4617" y="157"/>
                  </a:cubicBezTo>
                  <a:cubicBezTo>
                    <a:pt x="4570" y="157"/>
                    <a:pt x="4522" y="161"/>
                    <a:pt x="4474" y="171"/>
                  </a:cubicBezTo>
                  <a:lnTo>
                    <a:pt x="4347" y="171"/>
                  </a:lnTo>
                  <a:lnTo>
                    <a:pt x="3993" y="148"/>
                  </a:lnTo>
                  <a:cubicBezTo>
                    <a:pt x="3993" y="121"/>
                    <a:pt x="3982" y="91"/>
                    <a:pt x="3959" y="71"/>
                  </a:cubicBezTo>
                  <a:cubicBezTo>
                    <a:pt x="3944" y="80"/>
                    <a:pt x="3928" y="84"/>
                    <a:pt x="3913" y="84"/>
                  </a:cubicBezTo>
                  <a:cubicBezTo>
                    <a:pt x="3893" y="84"/>
                    <a:pt x="3874" y="77"/>
                    <a:pt x="3859" y="64"/>
                  </a:cubicBezTo>
                  <a:cubicBezTo>
                    <a:pt x="3787" y="18"/>
                    <a:pt x="3713" y="1"/>
                    <a:pt x="3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21"/>
            <p:cNvSpPr/>
            <p:nvPr/>
          </p:nvSpPr>
          <p:spPr>
            <a:xfrm>
              <a:off x="2316840" y="1732509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16" y="4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21"/>
            <p:cNvSpPr/>
            <p:nvPr/>
          </p:nvSpPr>
          <p:spPr>
            <a:xfrm>
              <a:off x="2317430" y="1732323"/>
              <a:ext cx="13990" cy="5987"/>
            </a:xfrm>
            <a:custGeom>
              <a:avLst/>
              <a:gdLst/>
              <a:ahLst/>
              <a:cxnLst/>
              <a:rect l="l" t="t" r="r" b="b"/>
              <a:pathLst>
                <a:path w="451" h="193" extrusionOk="0">
                  <a:moveTo>
                    <a:pt x="130" y="1"/>
                  </a:moveTo>
                  <a:cubicBezTo>
                    <a:pt x="87" y="1"/>
                    <a:pt x="44" y="5"/>
                    <a:pt x="1" y="10"/>
                  </a:cubicBezTo>
                  <a:cubicBezTo>
                    <a:pt x="89" y="137"/>
                    <a:pt x="204" y="193"/>
                    <a:pt x="361" y="193"/>
                  </a:cubicBezTo>
                  <a:cubicBezTo>
                    <a:pt x="389" y="193"/>
                    <a:pt x="419" y="191"/>
                    <a:pt x="450" y="187"/>
                  </a:cubicBezTo>
                  <a:cubicBezTo>
                    <a:pt x="357" y="35"/>
                    <a:pt x="246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21"/>
            <p:cNvSpPr/>
            <p:nvPr/>
          </p:nvSpPr>
          <p:spPr>
            <a:xfrm>
              <a:off x="2307782" y="1728849"/>
              <a:ext cx="9089" cy="4126"/>
            </a:xfrm>
            <a:custGeom>
              <a:avLst/>
              <a:gdLst/>
              <a:ahLst/>
              <a:cxnLst/>
              <a:rect l="l" t="t" r="r" b="b"/>
              <a:pathLst>
                <a:path w="293" h="133" extrusionOk="0">
                  <a:moveTo>
                    <a:pt x="159" y="1"/>
                  </a:moveTo>
                  <a:cubicBezTo>
                    <a:pt x="111" y="1"/>
                    <a:pt x="58" y="28"/>
                    <a:pt x="1" y="65"/>
                  </a:cubicBezTo>
                  <a:cubicBezTo>
                    <a:pt x="58" y="115"/>
                    <a:pt x="121" y="132"/>
                    <a:pt x="186" y="132"/>
                  </a:cubicBezTo>
                  <a:cubicBezTo>
                    <a:pt x="221" y="132"/>
                    <a:pt x="257" y="127"/>
                    <a:pt x="293" y="119"/>
                  </a:cubicBezTo>
                  <a:cubicBezTo>
                    <a:pt x="257" y="33"/>
                    <a:pt x="211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21"/>
            <p:cNvSpPr/>
            <p:nvPr/>
          </p:nvSpPr>
          <p:spPr>
            <a:xfrm>
              <a:off x="2316716" y="1732509"/>
              <a:ext cx="403" cy="279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1" y="4"/>
                    <a:pt x="5" y="4"/>
                    <a:pt x="5" y="8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21"/>
            <p:cNvSpPr/>
            <p:nvPr/>
          </p:nvSpPr>
          <p:spPr>
            <a:xfrm>
              <a:off x="2293234" y="1726553"/>
              <a:ext cx="3598" cy="1923"/>
            </a:xfrm>
            <a:custGeom>
              <a:avLst/>
              <a:gdLst/>
              <a:ahLst/>
              <a:cxnLst/>
              <a:rect l="l" t="t" r="r" b="b"/>
              <a:pathLst>
                <a:path w="116" h="62" extrusionOk="0">
                  <a:moveTo>
                    <a:pt x="89" y="1"/>
                  </a:moveTo>
                  <a:cubicBezTo>
                    <a:pt x="58" y="4"/>
                    <a:pt x="31" y="12"/>
                    <a:pt x="1" y="27"/>
                  </a:cubicBezTo>
                  <a:cubicBezTo>
                    <a:pt x="12" y="35"/>
                    <a:pt x="28" y="62"/>
                    <a:pt x="35" y="62"/>
                  </a:cubicBezTo>
                  <a:cubicBezTo>
                    <a:pt x="66" y="58"/>
                    <a:pt x="93" y="47"/>
                    <a:pt x="116" y="31"/>
                  </a:cubicBezTo>
                  <a:cubicBezTo>
                    <a:pt x="112" y="20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12" name="Google Shape;3512;p21"/>
          <p:cNvGrpSpPr/>
          <p:nvPr/>
        </p:nvGrpSpPr>
        <p:grpSpPr>
          <a:xfrm rot="2369656">
            <a:off x="7236652" y="349194"/>
            <a:ext cx="752808" cy="731021"/>
            <a:chOff x="3724466" y="2666739"/>
            <a:chExt cx="650613" cy="631784"/>
          </a:xfrm>
        </p:grpSpPr>
        <p:sp>
          <p:nvSpPr>
            <p:cNvPr id="3513" name="Google Shape;3513;p21"/>
            <p:cNvSpPr/>
            <p:nvPr/>
          </p:nvSpPr>
          <p:spPr>
            <a:xfrm>
              <a:off x="3790724" y="3263129"/>
              <a:ext cx="6700" cy="7693"/>
            </a:xfrm>
            <a:custGeom>
              <a:avLst/>
              <a:gdLst/>
              <a:ahLst/>
              <a:cxnLst/>
              <a:rect l="l" t="t" r="r" b="b"/>
              <a:pathLst>
                <a:path w="216" h="248" extrusionOk="0">
                  <a:moveTo>
                    <a:pt x="162" y="1"/>
                  </a:moveTo>
                  <a:cubicBezTo>
                    <a:pt x="128" y="16"/>
                    <a:pt x="93" y="39"/>
                    <a:pt x="58" y="62"/>
                  </a:cubicBezTo>
                  <a:cubicBezTo>
                    <a:pt x="1" y="139"/>
                    <a:pt x="5" y="227"/>
                    <a:pt x="105" y="247"/>
                  </a:cubicBezTo>
                  <a:cubicBezTo>
                    <a:pt x="109" y="248"/>
                    <a:pt x="113" y="248"/>
                    <a:pt x="118" y="248"/>
                  </a:cubicBezTo>
                  <a:cubicBezTo>
                    <a:pt x="170" y="248"/>
                    <a:pt x="216" y="187"/>
                    <a:pt x="212" y="120"/>
                  </a:cubicBezTo>
                  <a:cubicBezTo>
                    <a:pt x="201" y="78"/>
                    <a:pt x="185" y="39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21"/>
            <p:cNvSpPr/>
            <p:nvPr/>
          </p:nvSpPr>
          <p:spPr>
            <a:xfrm>
              <a:off x="3795967" y="326300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5" y="5"/>
                  </a:lnTo>
                  <a:lnTo>
                    <a:pt x="9" y="5"/>
                  </a:lnTo>
                  <a:cubicBezTo>
                    <a:pt x="5" y="5"/>
                    <a:pt x="9" y="5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21"/>
            <p:cNvSpPr/>
            <p:nvPr/>
          </p:nvSpPr>
          <p:spPr>
            <a:xfrm>
              <a:off x="4321632" y="2760946"/>
              <a:ext cx="651" cy="869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8"/>
                  </a:moveTo>
                  <a:lnTo>
                    <a:pt x="20" y="28"/>
                  </a:lnTo>
                  <a:lnTo>
                    <a:pt x="1" y="8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21"/>
            <p:cNvSpPr/>
            <p:nvPr/>
          </p:nvSpPr>
          <p:spPr>
            <a:xfrm>
              <a:off x="3758184" y="3278143"/>
              <a:ext cx="403" cy="40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21"/>
            <p:cNvSpPr/>
            <p:nvPr/>
          </p:nvSpPr>
          <p:spPr>
            <a:xfrm>
              <a:off x="3817681" y="329151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21"/>
            <p:cNvSpPr/>
            <p:nvPr/>
          </p:nvSpPr>
          <p:spPr>
            <a:xfrm>
              <a:off x="3724466" y="2666739"/>
              <a:ext cx="650613" cy="631784"/>
            </a:xfrm>
            <a:custGeom>
              <a:avLst/>
              <a:gdLst/>
              <a:ahLst/>
              <a:cxnLst/>
              <a:rect l="l" t="t" r="r" b="b"/>
              <a:pathLst>
                <a:path w="20974" h="20367" extrusionOk="0">
                  <a:moveTo>
                    <a:pt x="13745" y="229"/>
                  </a:moveTo>
                  <a:cubicBezTo>
                    <a:pt x="13745" y="240"/>
                    <a:pt x="13742" y="244"/>
                    <a:pt x="13742" y="252"/>
                  </a:cubicBezTo>
                  <a:lnTo>
                    <a:pt x="13742" y="248"/>
                  </a:lnTo>
                  <a:cubicBezTo>
                    <a:pt x="13738" y="244"/>
                    <a:pt x="13738" y="233"/>
                    <a:pt x="13730" y="229"/>
                  </a:cubicBezTo>
                  <a:close/>
                  <a:moveTo>
                    <a:pt x="15740" y="9935"/>
                  </a:moveTo>
                  <a:lnTo>
                    <a:pt x="15740" y="9935"/>
                  </a:lnTo>
                  <a:cubicBezTo>
                    <a:pt x="15744" y="9935"/>
                    <a:pt x="15747" y="9943"/>
                    <a:pt x="15755" y="9947"/>
                  </a:cubicBezTo>
                  <a:cubicBezTo>
                    <a:pt x="15747" y="9943"/>
                    <a:pt x="15747" y="9943"/>
                    <a:pt x="15740" y="9935"/>
                  </a:cubicBezTo>
                  <a:close/>
                  <a:moveTo>
                    <a:pt x="15705" y="10800"/>
                  </a:moveTo>
                  <a:lnTo>
                    <a:pt x="15647" y="10838"/>
                  </a:lnTo>
                  <a:cubicBezTo>
                    <a:pt x="15647" y="10831"/>
                    <a:pt x="15647" y="10819"/>
                    <a:pt x="15644" y="10808"/>
                  </a:cubicBezTo>
                  <a:cubicBezTo>
                    <a:pt x="15663" y="10800"/>
                    <a:pt x="15686" y="10800"/>
                    <a:pt x="15705" y="10800"/>
                  </a:cubicBezTo>
                  <a:close/>
                  <a:moveTo>
                    <a:pt x="9703" y="16829"/>
                  </a:moveTo>
                  <a:cubicBezTo>
                    <a:pt x="9695" y="16833"/>
                    <a:pt x="9695" y="16840"/>
                    <a:pt x="9695" y="16840"/>
                  </a:cubicBezTo>
                  <a:lnTo>
                    <a:pt x="9695" y="16829"/>
                  </a:lnTo>
                  <a:close/>
                  <a:moveTo>
                    <a:pt x="13914" y="137"/>
                  </a:moveTo>
                  <a:cubicBezTo>
                    <a:pt x="14014" y="175"/>
                    <a:pt x="14137" y="125"/>
                    <a:pt x="14226" y="221"/>
                  </a:cubicBezTo>
                  <a:lnTo>
                    <a:pt x="14368" y="248"/>
                  </a:lnTo>
                  <a:cubicBezTo>
                    <a:pt x="14479" y="436"/>
                    <a:pt x="14668" y="440"/>
                    <a:pt x="14848" y="452"/>
                  </a:cubicBezTo>
                  <a:cubicBezTo>
                    <a:pt x="14915" y="454"/>
                    <a:pt x="14981" y="455"/>
                    <a:pt x="15048" y="455"/>
                  </a:cubicBezTo>
                  <a:cubicBezTo>
                    <a:pt x="15181" y="455"/>
                    <a:pt x="15313" y="452"/>
                    <a:pt x="15444" y="452"/>
                  </a:cubicBezTo>
                  <a:lnTo>
                    <a:pt x="15478" y="444"/>
                  </a:lnTo>
                  <a:cubicBezTo>
                    <a:pt x="15584" y="506"/>
                    <a:pt x="15699" y="537"/>
                    <a:pt x="15822" y="537"/>
                  </a:cubicBezTo>
                  <a:cubicBezTo>
                    <a:pt x="15829" y="537"/>
                    <a:pt x="15836" y="536"/>
                    <a:pt x="15843" y="536"/>
                  </a:cubicBezTo>
                  <a:cubicBezTo>
                    <a:pt x="15865" y="554"/>
                    <a:pt x="15892" y="563"/>
                    <a:pt x="15920" y="563"/>
                  </a:cubicBezTo>
                  <a:cubicBezTo>
                    <a:pt x="15941" y="563"/>
                    <a:pt x="15962" y="558"/>
                    <a:pt x="15982" y="548"/>
                  </a:cubicBezTo>
                  <a:cubicBezTo>
                    <a:pt x="16030" y="613"/>
                    <a:pt x="16091" y="636"/>
                    <a:pt x="16158" y="636"/>
                  </a:cubicBezTo>
                  <a:cubicBezTo>
                    <a:pt x="16182" y="636"/>
                    <a:pt x="16206" y="633"/>
                    <a:pt x="16232" y="628"/>
                  </a:cubicBezTo>
                  <a:lnTo>
                    <a:pt x="16335" y="648"/>
                  </a:lnTo>
                  <a:lnTo>
                    <a:pt x="17265" y="944"/>
                  </a:lnTo>
                  <a:cubicBezTo>
                    <a:pt x="17316" y="1016"/>
                    <a:pt x="17397" y="1057"/>
                    <a:pt x="17479" y="1057"/>
                  </a:cubicBezTo>
                  <a:cubicBezTo>
                    <a:pt x="17498" y="1057"/>
                    <a:pt x="17516" y="1055"/>
                    <a:pt x="17534" y="1051"/>
                  </a:cubicBezTo>
                  <a:lnTo>
                    <a:pt x="17550" y="1051"/>
                  </a:lnTo>
                  <a:cubicBezTo>
                    <a:pt x="17634" y="1117"/>
                    <a:pt x="17727" y="1136"/>
                    <a:pt x="17822" y="1136"/>
                  </a:cubicBezTo>
                  <a:cubicBezTo>
                    <a:pt x="17862" y="1136"/>
                    <a:pt x="17901" y="1132"/>
                    <a:pt x="17942" y="1128"/>
                  </a:cubicBezTo>
                  <a:lnTo>
                    <a:pt x="18141" y="1155"/>
                  </a:lnTo>
                  <a:lnTo>
                    <a:pt x="18141" y="1151"/>
                  </a:lnTo>
                  <a:cubicBezTo>
                    <a:pt x="18149" y="1174"/>
                    <a:pt x="18164" y="1201"/>
                    <a:pt x="18184" y="1220"/>
                  </a:cubicBezTo>
                  <a:cubicBezTo>
                    <a:pt x="18260" y="1278"/>
                    <a:pt x="18341" y="1328"/>
                    <a:pt x="18430" y="1366"/>
                  </a:cubicBezTo>
                  <a:cubicBezTo>
                    <a:pt x="18708" y="1430"/>
                    <a:pt x="18971" y="1592"/>
                    <a:pt x="19256" y="1592"/>
                  </a:cubicBezTo>
                  <a:cubicBezTo>
                    <a:pt x="19349" y="1592"/>
                    <a:pt x="19445" y="1575"/>
                    <a:pt x="19544" y="1531"/>
                  </a:cubicBezTo>
                  <a:cubicBezTo>
                    <a:pt x="19582" y="1685"/>
                    <a:pt x="19801" y="1654"/>
                    <a:pt x="19836" y="1820"/>
                  </a:cubicBezTo>
                  <a:cubicBezTo>
                    <a:pt x="19663" y="1970"/>
                    <a:pt x="19490" y="2127"/>
                    <a:pt x="19298" y="2262"/>
                  </a:cubicBezTo>
                  <a:cubicBezTo>
                    <a:pt x="19240" y="2300"/>
                    <a:pt x="19187" y="2342"/>
                    <a:pt x="19137" y="2385"/>
                  </a:cubicBezTo>
                  <a:cubicBezTo>
                    <a:pt x="19102" y="2415"/>
                    <a:pt x="19067" y="2450"/>
                    <a:pt x="19033" y="2481"/>
                  </a:cubicBezTo>
                  <a:cubicBezTo>
                    <a:pt x="18856" y="2761"/>
                    <a:pt x="18433" y="2876"/>
                    <a:pt x="18445" y="3276"/>
                  </a:cubicBezTo>
                  <a:cubicBezTo>
                    <a:pt x="18426" y="3280"/>
                    <a:pt x="18410" y="3284"/>
                    <a:pt x="18391" y="3288"/>
                  </a:cubicBezTo>
                  <a:cubicBezTo>
                    <a:pt x="18126" y="3422"/>
                    <a:pt x="17976" y="3668"/>
                    <a:pt x="17792" y="3891"/>
                  </a:cubicBezTo>
                  <a:cubicBezTo>
                    <a:pt x="16708" y="5159"/>
                    <a:pt x="16312" y="6723"/>
                    <a:pt x="15863" y="8275"/>
                  </a:cubicBezTo>
                  <a:cubicBezTo>
                    <a:pt x="15863" y="8321"/>
                    <a:pt x="15870" y="8375"/>
                    <a:pt x="15878" y="8421"/>
                  </a:cubicBezTo>
                  <a:cubicBezTo>
                    <a:pt x="15882" y="8444"/>
                    <a:pt x="15882" y="8464"/>
                    <a:pt x="15882" y="8479"/>
                  </a:cubicBezTo>
                  <a:cubicBezTo>
                    <a:pt x="15874" y="8490"/>
                    <a:pt x="15863" y="8506"/>
                    <a:pt x="15859" y="8517"/>
                  </a:cubicBezTo>
                  <a:cubicBezTo>
                    <a:pt x="15817" y="8629"/>
                    <a:pt x="15786" y="8752"/>
                    <a:pt x="15767" y="8871"/>
                  </a:cubicBezTo>
                  <a:cubicBezTo>
                    <a:pt x="15774" y="8925"/>
                    <a:pt x="15782" y="8975"/>
                    <a:pt x="15782" y="9028"/>
                  </a:cubicBezTo>
                  <a:cubicBezTo>
                    <a:pt x="15774" y="9032"/>
                    <a:pt x="15763" y="9044"/>
                    <a:pt x="15747" y="9048"/>
                  </a:cubicBezTo>
                  <a:cubicBezTo>
                    <a:pt x="15744" y="9313"/>
                    <a:pt x="15740" y="9570"/>
                    <a:pt x="15736" y="9835"/>
                  </a:cubicBezTo>
                  <a:cubicBezTo>
                    <a:pt x="15736" y="9870"/>
                    <a:pt x="15740" y="9905"/>
                    <a:pt x="15740" y="9935"/>
                  </a:cubicBezTo>
                  <a:cubicBezTo>
                    <a:pt x="15740" y="9970"/>
                    <a:pt x="15740" y="10004"/>
                    <a:pt x="15736" y="10039"/>
                  </a:cubicBezTo>
                  <a:cubicBezTo>
                    <a:pt x="15709" y="10047"/>
                    <a:pt x="15701" y="10070"/>
                    <a:pt x="15705" y="10089"/>
                  </a:cubicBezTo>
                  <a:cubicBezTo>
                    <a:pt x="15705" y="10097"/>
                    <a:pt x="15709" y="10101"/>
                    <a:pt x="15709" y="10104"/>
                  </a:cubicBezTo>
                  <a:cubicBezTo>
                    <a:pt x="15709" y="10108"/>
                    <a:pt x="15717" y="10116"/>
                    <a:pt x="15717" y="10120"/>
                  </a:cubicBezTo>
                  <a:cubicBezTo>
                    <a:pt x="15703" y="10114"/>
                    <a:pt x="15692" y="10110"/>
                    <a:pt x="15682" y="10110"/>
                  </a:cubicBezTo>
                  <a:cubicBezTo>
                    <a:pt x="15672" y="10110"/>
                    <a:pt x="15665" y="10114"/>
                    <a:pt x="15659" y="10124"/>
                  </a:cubicBezTo>
                  <a:cubicBezTo>
                    <a:pt x="15509" y="10223"/>
                    <a:pt x="15509" y="10377"/>
                    <a:pt x="15505" y="10531"/>
                  </a:cubicBezTo>
                  <a:cubicBezTo>
                    <a:pt x="15505" y="10585"/>
                    <a:pt x="15513" y="10635"/>
                    <a:pt x="15525" y="10685"/>
                  </a:cubicBezTo>
                  <a:cubicBezTo>
                    <a:pt x="15513" y="10712"/>
                    <a:pt x="15490" y="10731"/>
                    <a:pt x="15459" y="10735"/>
                  </a:cubicBezTo>
                  <a:cubicBezTo>
                    <a:pt x="15382" y="10504"/>
                    <a:pt x="15248" y="10296"/>
                    <a:pt x="15071" y="10127"/>
                  </a:cubicBezTo>
                  <a:lnTo>
                    <a:pt x="15013" y="10043"/>
                  </a:lnTo>
                  <a:cubicBezTo>
                    <a:pt x="14794" y="9732"/>
                    <a:pt x="14518" y="9463"/>
                    <a:pt x="14203" y="9244"/>
                  </a:cubicBezTo>
                  <a:lnTo>
                    <a:pt x="14110" y="9232"/>
                  </a:lnTo>
                  <a:lnTo>
                    <a:pt x="14110" y="9232"/>
                  </a:lnTo>
                  <a:cubicBezTo>
                    <a:pt x="14103" y="9301"/>
                    <a:pt x="14153" y="9336"/>
                    <a:pt x="14206" y="9367"/>
                  </a:cubicBezTo>
                  <a:cubicBezTo>
                    <a:pt x="14395" y="9628"/>
                    <a:pt x="14641" y="9835"/>
                    <a:pt x="14890" y="10043"/>
                  </a:cubicBezTo>
                  <a:cubicBezTo>
                    <a:pt x="14910" y="10077"/>
                    <a:pt x="14933" y="10104"/>
                    <a:pt x="14952" y="10139"/>
                  </a:cubicBezTo>
                  <a:cubicBezTo>
                    <a:pt x="15140" y="10358"/>
                    <a:pt x="15102" y="10600"/>
                    <a:pt x="15006" y="10838"/>
                  </a:cubicBezTo>
                  <a:cubicBezTo>
                    <a:pt x="14921" y="10888"/>
                    <a:pt x="14860" y="10965"/>
                    <a:pt x="14833" y="11057"/>
                  </a:cubicBezTo>
                  <a:cubicBezTo>
                    <a:pt x="14802" y="11065"/>
                    <a:pt x="14787" y="11100"/>
                    <a:pt x="14802" y="11127"/>
                  </a:cubicBezTo>
                  <a:lnTo>
                    <a:pt x="14802" y="11134"/>
                  </a:lnTo>
                  <a:cubicBezTo>
                    <a:pt x="14748" y="11138"/>
                    <a:pt x="14706" y="11180"/>
                    <a:pt x="14706" y="11234"/>
                  </a:cubicBezTo>
                  <a:lnTo>
                    <a:pt x="14702" y="11234"/>
                  </a:lnTo>
                  <a:cubicBezTo>
                    <a:pt x="14695" y="11232"/>
                    <a:pt x="14689" y="11230"/>
                    <a:pt x="14682" y="11230"/>
                  </a:cubicBezTo>
                  <a:cubicBezTo>
                    <a:pt x="14659" y="11230"/>
                    <a:pt x="14637" y="11246"/>
                    <a:pt x="14625" y="11273"/>
                  </a:cubicBezTo>
                  <a:lnTo>
                    <a:pt x="14545" y="11319"/>
                  </a:lnTo>
                  <a:cubicBezTo>
                    <a:pt x="14529" y="11326"/>
                    <a:pt x="14514" y="11334"/>
                    <a:pt x="14506" y="11346"/>
                  </a:cubicBezTo>
                  <a:lnTo>
                    <a:pt x="14318" y="11357"/>
                  </a:lnTo>
                  <a:cubicBezTo>
                    <a:pt x="14248" y="11343"/>
                    <a:pt x="14177" y="11336"/>
                    <a:pt x="14105" y="11336"/>
                  </a:cubicBezTo>
                  <a:cubicBezTo>
                    <a:pt x="14039" y="11336"/>
                    <a:pt x="13971" y="11342"/>
                    <a:pt x="13903" y="11353"/>
                  </a:cubicBezTo>
                  <a:cubicBezTo>
                    <a:pt x="13889" y="11343"/>
                    <a:pt x="13871" y="11338"/>
                    <a:pt x="13854" y="11338"/>
                  </a:cubicBezTo>
                  <a:cubicBezTo>
                    <a:pt x="13838" y="11338"/>
                    <a:pt x="13821" y="11342"/>
                    <a:pt x="13807" y="11349"/>
                  </a:cubicBezTo>
                  <a:cubicBezTo>
                    <a:pt x="13792" y="11334"/>
                    <a:pt x="13771" y="11326"/>
                    <a:pt x="13750" y="11326"/>
                  </a:cubicBezTo>
                  <a:cubicBezTo>
                    <a:pt x="13739" y="11326"/>
                    <a:pt x="13728" y="11329"/>
                    <a:pt x="13718" y="11334"/>
                  </a:cubicBezTo>
                  <a:lnTo>
                    <a:pt x="13530" y="11223"/>
                  </a:lnTo>
                  <a:cubicBezTo>
                    <a:pt x="13480" y="11030"/>
                    <a:pt x="13403" y="10865"/>
                    <a:pt x="13161" y="10750"/>
                  </a:cubicBezTo>
                  <a:lnTo>
                    <a:pt x="13161" y="10750"/>
                  </a:lnTo>
                  <a:cubicBezTo>
                    <a:pt x="13200" y="10961"/>
                    <a:pt x="13327" y="11088"/>
                    <a:pt x="13319" y="11257"/>
                  </a:cubicBezTo>
                  <a:cubicBezTo>
                    <a:pt x="13288" y="11334"/>
                    <a:pt x="13327" y="11422"/>
                    <a:pt x="13403" y="11453"/>
                  </a:cubicBezTo>
                  <a:cubicBezTo>
                    <a:pt x="13519" y="11688"/>
                    <a:pt x="13496" y="11933"/>
                    <a:pt x="13461" y="12179"/>
                  </a:cubicBezTo>
                  <a:cubicBezTo>
                    <a:pt x="13400" y="12664"/>
                    <a:pt x="13084" y="13006"/>
                    <a:pt x="12800" y="13371"/>
                  </a:cubicBezTo>
                  <a:lnTo>
                    <a:pt x="12462" y="13751"/>
                  </a:lnTo>
                  <a:cubicBezTo>
                    <a:pt x="12505" y="13762"/>
                    <a:pt x="12543" y="13768"/>
                    <a:pt x="12576" y="13768"/>
                  </a:cubicBezTo>
                  <a:cubicBezTo>
                    <a:pt x="12692" y="13768"/>
                    <a:pt x="12758" y="13705"/>
                    <a:pt x="12800" y="13601"/>
                  </a:cubicBezTo>
                  <a:cubicBezTo>
                    <a:pt x="13473" y="13171"/>
                    <a:pt x="13834" y="12587"/>
                    <a:pt x="13653" y="11761"/>
                  </a:cubicBezTo>
                  <a:cubicBezTo>
                    <a:pt x="13603" y="11503"/>
                    <a:pt x="13776" y="11549"/>
                    <a:pt x="13914" y="11538"/>
                  </a:cubicBezTo>
                  <a:lnTo>
                    <a:pt x="14014" y="11538"/>
                  </a:lnTo>
                  <a:cubicBezTo>
                    <a:pt x="14153" y="11561"/>
                    <a:pt x="14306" y="11545"/>
                    <a:pt x="14418" y="11664"/>
                  </a:cubicBezTo>
                  <a:cubicBezTo>
                    <a:pt x="14506" y="12225"/>
                    <a:pt x="14360" y="12725"/>
                    <a:pt x="14034" y="13186"/>
                  </a:cubicBezTo>
                  <a:cubicBezTo>
                    <a:pt x="13949" y="13309"/>
                    <a:pt x="13838" y="13417"/>
                    <a:pt x="13807" y="13570"/>
                  </a:cubicBezTo>
                  <a:lnTo>
                    <a:pt x="13718" y="13678"/>
                  </a:lnTo>
                  <a:cubicBezTo>
                    <a:pt x="13549" y="13743"/>
                    <a:pt x="13384" y="13812"/>
                    <a:pt x="13380" y="14124"/>
                  </a:cubicBezTo>
                  <a:lnTo>
                    <a:pt x="13815" y="13782"/>
                  </a:lnTo>
                  <a:lnTo>
                    <a:pt x="13903" y="13663"/>
                  </a:lnTo>
                  <a:cubicBezTo>
                    <a:pt x="14364" y="13301"/>
                    <a:pt x="14648" y="12848"/>
                    <a:pt x="14702" y="12256"/>
                  </a:cubicBezTo>
                  <a:cubicBezTo>
                    <a:pt x="14721" y="12225"/>
                    <a:pt x="14721" y="12187"/>
                    <a:pt x="14706" y="12160"/>
                  </a:cubicBezTo>
                  <a:cubicBezTo>
                    <a:pt x="14710" y="12091"/>
                    <a:pt x="14718" y="12026"/>
                    <a:pt x="14725" y="11964"/>
                  </a:cubicBezTo>
                  <a:lnTo>
                    <a:pt x="14921" y="12053"/>
                  </a:lnTo>
                  <a:cubicBezTo>
                    <a:pt x="14979" y="12191"/>
                    <a:pt x="14990" y="12341"/>
                    <a:pt x="15094" y="12456"/>
                  </a:cubicBezTo>
                  <a:cubicBezTo>
                    <a:pt x="15186" y="12264"/>
                    <a:pt x="15190" y="12095"/>
                    <a:pt x="15010" y="11957"/>
                  </a:cubicBezTo>
                  <a:cubicBezTo>
                    <a:pt x="14971" y="11868"/>
                    <a:pt x="14929" y="11780"/>
                    <a:pt x="14817" y="11757"/>
                  </a:cubicBezTo>
                  <a:lnTo>
                    <a:pt x="14718" y="11653"/>
                  </a:lnTo>
                  <a:cubicBezTo>
                    <a:pt x="14710" y="11618"/>
                    <a:pt x="14710" y="11584"/>
                    <a:pt x="14706" y="11549"/>
                  </a:cubicBezTo>
                  <a:cubicBezTo>
                    <a:pt x="14744" y="11507"/>
                    <a:pt x="14783" y="11468"/>
                    <a:pt x="14821" y="11426"/>
                  </a:cubicBezTo>
                  <a:cubicBezTo>
                    <a:pt x="14826" y="11427"/>
                    <a:pt x="14830" y="11428"/>
                    <a:pt x="14835" y="11428"/>
                  </a:cubicBezTo>
                  <a:cubicBezTo>
                    <a:pt x="14865" y="11428"/>
                    <a:pt x="14895" y="11406"/>
                    <a:pt x="14902" y="11376"/>
                  </a:cubicBezTo>
                  <a:lnTo>
                    <a:pt x="14902" y="11349"/>
                  </a:lnTo>
                  <a:lnTo>
                    <a:pt x="14921" y="11338"/>
                  </a:lnTo>
                  <a:cubicBezTo>
                    <a:pt x="14967" y="11334"/>
                    <a:pt x="14998" y="11296"/>
                    <a:pt x="14994" y="11253"/>
                  </a:cubicBezTo>
                  <a:lnTo>
                    <a:pt x="14994" y="11242"/>
                  </a:lnTo>
                  <a:lnTo>
                    <a:pt x="15036" y="11153"/>
                  </a:lnTo>
                  <a:cubicBezTo>
                    <a:pt x="15086" y="11153"/>
                    <a:pt x="15129" y="11115"/>
                    <a:pt x="15129" y="11065"/>
                  </a:cubicBezTo>
                  <a:lnTo>
                    <a:pt x="15129" y="11057"/>
                  </a:lnTo>
                  <a:cubicBezTo>
                    <a:pt x="15178" y="10983"/>
                    <a:pt x="15218" y="10899"/>
                    <a:pt x="15292" y="10899"/>
                  </a:cubicBezTo>
                  <a:cubicBezTo>
                    <a:pt x="15322" y="10899"/>
                    <a:pt x="15358" y="10913"/>
                    <a:pt x="15402" y="10946"/>
                  </a:cubicBezTo>
                  <a:lnTo>
                    <a:pt x="15432" y="11046"/>
                  </a:lnTo>
                  <a:cubicBezTo>
                    <a:pt x="15409" y="11157"/>
                    <a:pt x="15436" y="11276"/>
                    <a:pt x="15517" y="11357"/>
                  </a:cubicBezTo>
                  <a:cubicBezTo>
                    <a:pt x="15548" y="11964"/>
                    <a:pt x="15490" y="12560"/>
                    <a:pt x="15409" y="13159"/>
                  </a:cubicBezTo>
                  <a:cubicBezTo>
                    <a:pt x="15332" y="13728"/>
                    <a:pt x="15279" y="14289"/>
                    <a:pt x="15048" y="14823"/>
                  </a:cubicBezTo>
                  <a:cubicBezTo>
                    <a:pt x="14395" y="16349"/>
                    <a:pt x="13488" y="17674"/>
                    <a:pt x="12089" y="18620"/>
                  </a:cubicBezTo>
                  <a:cubicBezTo>
                    <a:pt x="11555" y="18869"/>
                    <a:pt x="11036" y="19150"/>
                    <a:pt x="10479" y="19338"/>
                  </a:cubicBezTo>
                  <a:cubicBezTo>
                    <a:pt x="10233" y="19434"/>
                    <a:pt x="9918" y="19415"/>
                    <a:pt x="9787" y="19711"/>
                  </a:cubicBezTo>
                  <a:cubicBezTo>
                    <a:pt x="9780" y="19707"/>
                    <a:pt x="9772" y="19703"/>
                    <a:pt x="9764" y="19696"/>
                  </a:cubicBezTo>
                  <a:cubicBezTo>
                    <a:pt x="9752" y="19695"/>
                    <a:pt x="9740" y="19694"/>
                    <a:pt x="9728" y="19694"/>
                  </a:cubicBezTo>
                  <a:cubicBezTo>
                    <a:pt x="9427" y="19694"/>
                    <a:pt x="9229" y="20000"/>
                    <a:pt x="8930" y="20000"/>
                  </a:cubicBezTo>
                  <a:cubicBezTo>
                    <a:pt x="8921" y="20000"/>
                    <a:pt x="8912" y="20000"/>
                    <a:pt x="8904" y="19999"/>
                  </a:cubicBezTo>
                  <a:lnTo>
                    <a:pt x="8827" y="19999"/>
                  </a:lnTo>
                  <a:cubicBezTo>
                    <a:pt x="8819" y="19972"/>
                    <a:pt x="8842" y="19941"/>
                    <a:pt x="8934" y="19899"/>
                  </a:cubicBezTo>
                  <a:cubicBezTo>
                    <a:pt x="9019" y="19849"/>
                    <a:pt x="9100" y="19803"/>
                    <a:pt x="9176" y="19746"/>
                  </a:cubicBezTo>
                  <a:lnTo>
                    <a:pt x="9476" y="19588"/>
                  </a:lnTo>
                  <a:cubicBezTo>
                    <a:pt x="9492" y="19596"/>
                    <a:pt x="9506" y="19599"/>
                    <a:pt x="9518" y="19599"/>
                  </a:cubicBezTo>
                  <a:cubicBezTo>
                    <a:pt x="9548" y="19599"/>
                    <a:pt x="9565" y="19576"/>
                    <a:pt x="9576" y="19534"/>
                  </a:cubicBezTo>
                  <a:cubicBezTo>
                    <a:pt x="9580" y="19534"/>
                    <a:pt x="9580" y="19538"/>
                    <a:pt x="9580" y="19538"/>
                  </a:cubicBezTo>
                  <a:cubicBezTo>
                    <a:pt x="9837" y="19492"/>
                    <a:pt x="10022" y="19292"/>
                    <a:pt x="10268" y="19227"/>
                  </a:cubicBezTo>
                  <a:cubicBezTo>
                    <a:pt x="10283" y="19196"/>
                    <a:pt x="10291" y="19173"/>
                    <a:pt x="10299" y="19138"/>
                  </a:cubicBezTo>
                  <a:lnTo>
                    <a:pt x="11086" y="18727"/>
                  </a:lnTo>
                  <a:cubicBezTo>
                    <a:pt x="11763" y="18347"/>
                    <a:pt x="12412" y="17928"/>
                    <a:pt x="12785" y="17206"/>
                  </a:cubicBezTo>
                  <a:cubicBezTo>
                    <a:pt x="12892" y="17075"/>
                    <a:pt x="13031" y="16910"/>
                    <a:pt x="12804" y="16810"/>
                  </a:cubicBezTo>
                  <a:cubicBezTo>
                    <a:pt x="12768" y="16794"/>
                    <a:pt x="12738" y="16787"/>
                    <a:pt x="12714" y="16787"/>
                  </a:cubicBezTo>
                  <a:cubicBezTo>
                    <a:pt x="12591" y="16787"/>
                    <a:pt x="12603" y="16965"/>
                    <a:pt x="12577" y="17071"/>
                  </a:cubicBezTo>
                  <a:cubicBezTo>
                    <a:pt x="12108" y="17690"/>
                    <a:pt x="11482" y="18139"/>
                    <a:pt x="10875" y="18608"/>
                  </a:cubicBezTo>
                  <a:cubicBezTo>
                    <a:pt x="10598" y="18673"/>
                    <a:pt x="10383" y="18839"/>
                    <a:pt x="10156" y="18992"/>
                  </a:cubicBezTo>
                  <a:lnTo>
                    <a:pt x="9557" y="19323"/>
                  </a:lnTo>
                  <a:cubicBezTo>
                    <a:pt x="9542" y="19342"/>
                    <a:pt x="9530" y="19361"/>
                    <a:pt x="9522" y="19384"/>
                  </a:cubicBezTo>
                  <a:cubicBezTo>
                    <a:pt x="9508" y="19379"/>
                    <a:pt x="9492" y="19376"/>
                    <a:pt x="9477" y="19376"/>
                  </a:cubicBezTo>
                  <a:cubicBezTo>
                    <a:pt x="9437" y="19376"/>
                    <a:pt x="9396" y="19393"/>
                    <a:pt x="9369" y="19423"/>
                  </a:cubicBezTo>
                  <a:cubicBezTo>
                    <a:pt x="9311" y="19461"/>
                    <a:pt x="9249" y="19500"/>
                    <a:pt x="9192" y="19538"/>
                  </a:cubicBezTo>
                  <a:cubicBezTo>
                    <a:pt x="9146" y="19557"/>
                    <a:pt x="9100" y="19588"/>
                    <a:pt x="9069" y="19619"/>
                  </a:cubicBezTo>
                  <a:lnTo>
                    <a:pt x="9073" y="19638"/>
                  </a:lnTo>
                  <a:cubicBezTo>
                    <a:pt x="8804" y="19769"/>
                    <a:pt x="8485" y="19807"/>
                    <a:pt x="8266" y="20034"/>
                  </a:cubicBezTo>
                  <a:cubicBezTo>
                    <a:pt x="8112" y="20058"/>
                    <a:pt x="7959" y="20066"/>
                    <a:pt x="7807" y="20066"/>
                  </a:cubicBezTo>
                  <a:cubicBezTo>
                    <a:pt x="7442" y="20066"/>
                    <a:pt x="7079" y="20018"/>
                    <a:pt x="6716" y="20018"/>
                  </a:cubicBezTo>
                  <a:cubicBezTo>
                    <a:pt x="6697" y="20018"/>
                    <a:pt x="6678" y="20018"/>
                    <a:pt x="6660" y="20018"/>
                  </a:cubicBezTo>
                  <a:cubicBezTo>
                    <a:pt x="6594" y="19884"/>
                    <a:pt x="6794" y="19849"/>
                    <a:pt x="6763" y="19715"/>
                  </a:cubicBezTo>
                  <a:cubicBezTo>
                    <a:pt x="6739" y="19714"/>
                    <a:pt x="6714" y="19714"/>
                    <a:pt x="6690" y="19714"/>
                  </a:cubicBezTo>
                  <a:cubicBezTo>
                    <a:pt x="6462" y="19714"/>
                    <a:pt x="6233" y="19746"/>
                    <a:pt x="6004" y="19746"/>
                  </a:cubicBezTo>
                  <a:cubicBezTo>
                    <a:pt x="5913" y="19746"/>
                    <a:pt x="5821" y="19741"/>
                    <a:pt x="5730" y="19726"/>
                  </a:cubicBezTo>
                  <a:cubicBezTo>
                    <a:pt x="5464" y="19384"/>
                    <a:pt x="5630" y="19062"/>
                    <a:pt x="5795" y="18762"/>
                  </a:cubicBezTo>
                  <a:cubicBezTo>
                    <a:pt x="5960" y="18466"/>
                    <a:pt x="6214" y="18255"/>
                    <a:pt x="6448" y="18020"/>
                  </a:cubicBezTo>
                  <a:cubicBezTo>
                    <a:pt x="6453" y="18021"/>
                    <a:pt x="6457" y="18021"/>
                    <a:pt x="6461" y="18021"/>
                  </a:cubicBezTo>
                  <a:cubicBezTo>
                    <a:pt x="6490" y="18021"/>
                    <a:pt x="6516" y="18009"/>
                    <a:pt x="6537" y="17986"/>
                  </a:cubicBezTo>
                  <a:cubicBezTo>
                    <a:pt x="6542" y="17986"/>
                    <a:pt x="6547" y="17987"/>
                    <a:pt x="6552" y="17987"/>
                  </a:cubicBezTo>
                  <a:cubicBezTo>
                    <a:pt x="6594" y="17987"/>
                    <a:pt x="6635" y="17961"/>
                    <a:pt x="6652" y="17920"/>
                  </a:cubicBezTo>
                  <a:cubicBezTo>
                    <a:pt x="6965" y="17813"/>
                    <a:pt x="7275" y="17685"/>
                    <a:pt x="7612" y="17685"/>
                  </a:cubicBezTo>
                  <a:cubicBezTo>
                    <a:pt x="7626" y="17685"/>
                    <a:pt x="7640" y="17685"/>
                    <a:pt x="7655" y="17686"/>
                  </a:cubicBezTo>
                  <a:cubicBezTo>
                    <a:pt x="7665" y="17684"/>
                    <a:pt x="7676" y="17684"/>
                    <a:pt x="7686" y="17684"/>
                  </a:cubicBezTo>
                  <a:cubicBezTo>
                    <a:pt x="7862" y="17684"/>
                    <a:pt x="7965" y="17887"/>
                    <a:pt x="8150" y="17887"/>
                  </a:cubicBezTo>
                  <a:cubicBezTo>
                    <a:pt x="8158" y="17887"/>
                    <a:pt x="8166" y="17886"/>
                    <a:pt x="8174" y="17886"/>
                  </a:cubicBezTo>
                  <a:cubicBezTo>
                    <a:pt x="8154" y="17686"/>
                    <a:pt x="8043" y="17601"/>
                    <a:pt x="7882" y="17582"/>
                  </a:cubicBezTo>
                  <a:cubicBezTo>
                    <a:pt x="7821" y="17522"/>
                    <a:pt x="7752" y="17505"/>
                    <a:pt x="7680" y="17505"/>
                  </a:cubicBezTo>
                  <a:cubicBezTo>
                    <a:pt x="7637" y="17505"/>
                    <a:pt x="7594" y="17511"/>
                    <a:pt x="7551" y="17517"/>
                  </a:cubicBezTo>
                  <a:cubicBezTo>
                    <a:pt x="7489" y="17499"/>
                    <a:pt x="7425" y="17490"/>
                    <a:pt x="7361" y="17490"/>
                  </a:cubicBezTo>
                  <a:cubicBezTo>
                    <a:pt x="7290" y="17490"/>
                    <a:pt x="7218" y="17500"/>
                    <a:pt x="7148" y="17521"/>
                  </a:cubicBezTo>
                  <a:cubicBezTo>
                    <a:pt x="7144" y="17521"/>
                    <a:pt x="7141" y="17521"/>
                    <a:pt x="7137" y="17521"/>
                  </a:cubicBezTo>
                  <a:cubicBezTo>
                    <a:pt x="6862" y="17521"/>
                    <a:pt x="6649" y="17668"/>
                    <a:pt x="6429" y="17793"/>
                  </a:cubicBezTo>
                  <a:cubicBezTo>
                    <a:pt x="5899" y="17959"/>
                    <a:pt x="5668" y="18420"/>
                    <a:pt x="5426" y="18850"/>
                  </a:cubicBezTo>
                  <a:cubicBezTo>
                    <a:pt x="5211" y="19234"/>
                    <a:pt x="5276" y="19469"/>
                    <a:pt x="5637" y="19811"/>
                  </a:cubicBezTo>
                  <a:lnTo>
                    <a:pt x="5730" y="19842"/>
                  </a:lnTo>
                  <a:cubicBezTo>
                    <a:pt x="5714" y="19861"/>
                    <a:pt x="5714" y="19888"/>
                    <a:pt x="5730" y="19907"/>
                  </a:cubicBezTo>
                  <a:lnTo>
                    <a:pt x="4746" y="19899"/>
                  </a:lnTo>
                  <a:cubicBezTo>
                    <a:pt x="4689" y="19834"/>
                    <a:pt x="4621" y="19825"/>
                    <a:pt x="4548" y="19825"/>
                  </a:cubicBezTo>
                  <a:cubicBezTo>
                    <a:pt x="4522" y="19825"/>
                    <a:pt x="4496" y="19826"/>
                    <a:pt x="4469" y="19826"/>
                  </a:cubicBezTo>
                  <a:cubicBezTo>
                    <a:pt x="4006" y="19826"/>
                    <a:pt x="3544" y="19824"/>
                    <a:pt x="3081" y="19824"/>
                  </a:cubicBezTo>
                  <a:cubicBezTo>
                    <a:pt x="2850" y="19824"/>
                    <a:pt x="2618" y="19825"/>
                    <a:pt x="2387" y="19826"/>
                  </a:cubicBezTo>
                  <a:cubicBezTo>
                    <a:pt x="2379" y="19826"/>
                    <a:pt x="2372" y="19826"/>
                    <a:pt x="2364" y="19826"/>
                  </a:cubicBezTo>
                  <a:cubicBezTo>
                    <a:pt x="2176" y="19826"/>
                    <a:pt x="1990" y="19797"/>
                    <a:pt x="1805" y="19797"/>
                  </a:cubicBezTo>
                  <a:cubicBezTo>
                    <a:pt x="1702" y="19797"/>
                    <a:pt x="1600" y="19806"/>
                    <a:pt x="1499" y="19834"/>
                  </a:cubicBezTo>
                  <a:lnTo>
                    <a:pt x="1084" y="19726"/>
                  </a:lnTo>
                  <a:cubicBezTo>
                    <a:pt x="1349" y="19311"/>
                    <a:pt x="1741" y="19023"/>
                    <a:pt x="2075" y="18673"/>
                  </a:cubicBezTo>
                  <a:cubicBezTo>
                    <a:pt x="2602" y="18112"/>
                    <a:pt x="3067" y="17505"/>
                    <a:pt x="3409" y="16806"/>
                  </a:cubicBezTo>
                  <a:cubicBezTo>
                    <a:pt x="3616" y="16383"/>
                    <a:pt x="3751" y="15930"/>
                    <a:pt x="3943" y="15503"/>
                  </a:cubicBezTo>
                  <a:cubicBezTo>
                    <a:pt x="4250" y="14827"/>
                    <a:pt x="4400" y="14108"/>
                    <a:pt x="4538" y="13386"/>
                  </a:cubicBezTo>
                  <a:cubicBezTo>
                    <a:pt x="4611" y="13294"/>
                    <a:pt x="4631" y="13182"/>
                    <a:pt x="4634" y="13067"/>
                  </a:cubicBezTo>
                  <a:cubicBezTo>
                    <a:pt x="4654" y="13079"/>
                    <a:pt x="4677" y="13082"/>
                    <a:pt x="4700" y="13082"/>
                  </a:cubicBezTo>
                  <a:cubicBezTo>
                    <a:pt x="4692" y="13109"/>
                    <a:pt x="4700" y="13136"/>
                    <a:pt x="4727" y="13155"/>
                  </a:cubicBezTo>
                  <a:cubicBezTo>
                    <a:pt x="4692" y="13367"/>
                    <a:pt x="4815" y="13555"/>
                    <a:pt x="4827" y="13759"/>
                  </a:cubicBezTo>
                  <a:lnTo>
                    <a:pt x="4854" y="13732"/>
                  </a:lnTo>
                  <a:lnTo>
                    <a:pt x="4854" y="13732"/>
                  </a:lnTo>
                  <a:cubicBezTo>
                    <a:pt x="4850" y="13739"/>
                    <a:pt x="4842" y="13755"/>
                    <a:pt x="4827" y="13759"/>
                  </a:cubicBezTo>
                  <a:cubicBezTo>
                    <a:pt x="4773" y="13855"/>
                    <a:pt x="4769" y="13970"/>
                    <a:pt x="4811" y="14070"/>
                  </a:cubicBezTo>
                  <a:cubicBezTo>
                    <a:pt x="4731" y="14466"/>
                    <a:pt x="4585" y="14850"/>
                    <a:pt x="4611" y="15265"/>
                  </a:cubicBezTo>
                  <a:lnTo>
                    <a:pt x="4604" y="15269"/>
                  </a:lnTo>
                  <a:cubicBezTo>
                    <a:pt x="4504" y="15307"/>
                    <a:pt x="4523" y="15396"/>
                    <a:pt x="4508" y="15476"/>
                  </a:cubicBezTo>
                  <a:cubicBezTo>
                    <a:pt x="4296" y="15738"/>
                    <a:pt x="4200" y="16057"/>
                    <a:pt x="4100" y="16372"/>
                  </a:cubicBezTo>
                  <a:lnTo>
                    <a:pt x="4100" y="16376"/>
                  </a:lnTo>
                  <a:cubicBezTo>
                    <a:pt x="4020" y="16425"/>
                    <a:pt x="4008" y="16502"/>
                    <a:pt x="4016" y="16587"/>
                  </a:cubicBezTo>
                  <a:lnTo>
                    <a:pt x="3908" y="16779"/>
                  </a:lnTo>
                  <a:cubicBezTo>
                    <a:pt x="3797" y="17090"/>
                    <a:pt x="3459" y="17255"/>
                    <a:pt x="3409" y="17601"/>
                  </a:cubicBezTo>
                  <a:cubicBezTo>
                    <a:pt x="3366" y="17613"/>
                    <a:pt x="3336" y="17655"/>
                    <a:pt x="3336" y="17697"/>
                  </a:cubicBezTo>
                  <a:lnTo>
                    <a:pt x="3316" y="17717"/>
                  </a:lnTo>
                  <a:cubicBezTo>
                    <a:pt x="3155" y="17866"/>
                    <a:pt x="3040" y="18059"/>
                    <a:pt x="2982" y="18266"/>
                  </a:cubicBezTo>
                  <a:cubicBezTo>
                    <a:pt x="2709" y="18543"/>
                    <a:pt x="2463" y="18842"/>
                    <a:pt x="2310" y="19208"/>
                  </a:cubicBezTo>
                  <a:cubicBezTo>
                    <a:pt x="2325" y="19208"/>
                    <a:pt x="2341" y="19208"/>
                    <a:pt x="2357" y="19208"/>
                  </a:cubicBezTo>
                  <a:cubicBezTo>
                    <a:pt x="2424" y="19208"/>
                    <a:pt x="2491" y="19203"/>
                    <a:pt x="2529" y="19150"/>
                  </a:cubicBezTo>
                  <a:cubicBezTo>
                    <a:pt x="2717" y="18892"/>
                    <a:pt x="2986" y="18708"/>
                    <a:pt x="3117" y="18408"/>
                  </a:cubicBezTo>
                  <a:cubicBezTo>
                    <a:pt x="3240" y="18293"/>
                    <a:pt x="3336" y="18155"/>
                    <a:pt x="3409" y="18001"/>
                  </a:cubicBezTo>
                  <a:lnTo>
                    <a:pt x="3413" y="17997"/>
                  </a:lnTo>
                  <a:cubicBezTo>
                    <a:pt x="3443" y="17966"/>
                    <a:pt x="3470" y="17928"/>
                    <a:pt x="3497" y="17897"/>
                  </a:cubicBezTo>
                  <a:lnTo>
                    <a:pt x="3509" y="17882"/>
                  </a:lnTo>
                  <a:cubicBezTo>
                    <a:pt x="3555" y="17882"/>
                    <a:pt x="3585" y="17843"/>
                    <a:pt x="3585" y="17801"/>
                  </a:cubicBezTo>
                  <a:lnTo>
                    <a:pt x="3585" y="17793"/>
                  </a:lnTo>
                  <a:cubicBezTo>
                    <a:pt x="3697" y="17628"/>
                    <a:pt x="3808" y="17459"/>
                    <a:pt x="3912" y="17290"/>
                  </a:cubicBezTo>
                  <a:lnTo>
                    <a:pt x="3920" y="17286"/>
                  </a:lnTo>
                  <a:cubicBezTo>
                    <a:pt x="4027" y="17217"/>
                    <a:pt x="4039" y="17113"/>
                    <a:pt x="4043" y="17002"/>
                  </a:cubicBezTo>
                  <a:cubicBezTo>
                    <a:pt x="4181" y="16948"/>
                    <a:pt x="4219" y="16833"/>
                    <a:pt x="4239" y="16710"/>
                  </a:cubicBezTo>
                  <a:cubicBezTo>
                    <a:pt x="4289" y="16691"/>
                    <a:pt x="4316" y="16641"/>
                    <a:pt x="4308" y="16591"/>
                  </a:cubicBezTo>
                  <a:lnTo>
                    <a:pt x="4354" y="16498"/>
                  </a:lnTo>
                  <a:cubicBezTo>
                    <a:pt x="4477" y="16283"/>
                    <a:pt x="4631" y="16076"/>
                    <a:pt x="4638" y="15815"/>
                  </a:cubicBezTo>
                  <a:cubicBezTo>
                    <a:pt x="4796" y="15507"/>
                    <a:pt x="4911" y="15188"/>
                    <a:pt x="4930" y="14835"/>
                  </a:cubicBezTo>
                  <a:cubicBezTo>
                    <a:pt x="4942" y="14669"/>
                    <a:pt x="4965" y="14504"/>
                    <a:pt x="5111" y="14389"/>
                  </a:cubicBezTo>
                  <a:cubicBezTo>
                    <a:pt x="5153" y="14485"/>
                    <a:pt x="5195" y="14577"/>
                    <a:pt x="5234" y="14673"/>
                  </a:cubicBezTo>
                  <a:cubicBezTo>
                    <a:pt x="5269" y="14827"/>
                    <a:pt x="5372" y="14911"/>
                    <a:pt x="5503" y="14984"/>
                  </a:cubicBezTo>
                  <a:lnTo>
                    <a:pt x="5653" y="15273"/>
                  </a:lnTo>
                  <a:cubicBezTo>
                    <a:pt x="5637" y="15350"/>
                    <a:pt x="5668" y="15430"/>
                    <a:pt x="5730" y="15484"/>
                  </a:cubicBezTo>
                  <a:cubicBezTo>
                    <a:pt x="5637" y="15776"/>
                    <a:pt x="5507" y="16064"/>
                    <a:pt x="5553" y="16391"/>
                  </a:cubicBezTo>
                  <a:cubicBezTo>
                    <a:pt x="5418" y="16479"/>
                    <a:pt x="5372" y="16629"/>
                    <a:pt x="5311" y="16764"/>
                  </a:cubicBezTo>
                  <a:cubicBezTo>
                    <a:pt x="5180" y="17063"/>
                    <a:pt x="5034" y="17359"/>
                    <a:pt x="4788" y="17590"/>
                  </a:cubicBezTo>
                  <a:cubicBezTo>
                    <a:pt x="4700" y="17670"/>
                    <a:pt x="4638" y="17770"/>
                    <a:pt x="4600" y="17886"/>
                  </a:cubicBezTo>
                  <a:cubicBezTo>
                    <a:pt x="4327" y="18097"/>
                    <a:pt x="4039" y="18297"/>
                    <a:pt x="3889" y="18746"/>
                  </a:cubicBezTo>
                  <a:lnTo>
                    <a:pt x="3889" y="18746"/>
                  </a:lnTo>
                  <a:cubicBezTo>
                    <a:pt x="4285" y="18535"/>
                    <a:pt x="4477" y="18243"/>
                    <a:pt x="4727" y="18020"/>
                  </a:cubicBezTo>
                  <a:lnTo>
                    <a:pt x="4938" y="17728"/>
                  </a:lnTo>
                  <a:cubicBezTo>
                    <a:pt x="5249" y="17578"/>
                    <a:pt x="5349" y="17267"/>
                    <a:pt x="5507" y="16994"/>
                  </a:cubicBezTo>
                  <a:cubicBezTo>
                    <a:pt x="5564" y="16910"/>
                    <a:pt x="5649" y="16840"/>
                    <a:pt x="5649" y="16725"/>
                  </a:cubicBezTo>
                  <a:cubicBezTo>
                    <a:pt x="5695" y="16698"/>
                    <a:pt x="5726" y="16648"/>
                    <a:pt x="5718" y="16595"/>
                  </a:cubicBezTo>
                  <a:cubicBezTo>
                    <a:pt x="5737" y="16575"/>
                    <a:pt x="5749" y="16545"/>
                    <a:pt x="5737" y="16518"/>
                  </a:cubicBezTo>
                  <a:cubicBezTo>
                    <a:pt x="5753" y="16495"/>
                    <a:pt x="5764" y="16468"/>
                    <a:pt x="5768" y="16445"/>
                  </a:cubicBezTo>
                  <a:cubicBezTo>
                    <a:pt x="5872" y="16168"/>
                    <a:pt x="5956" y="15884"/>
                    <a:pt x="5926" y="15580"/>
                  </a:cubicBezTo>
                  <a:cubicBezTo>
                    <a:pt x="5945" y="15526"/>
                    <a:pt x="5987" y="15496"/>
                    <a:pt x="6041" y="15484"/>
                  </a:cubicBezTo>
                  <a:lnTo>
                    <a:pt x="6344" y="15672"/>
                  </a:lnTo>
                  <a:cubicBezTo>
                    <a:pt x="6368" y="15695"/>
                    <a:pt x="6398" y="15715"/>
                    <a:pt x="6429" y="15726"/>
                  </a:cubicBezTo>
                  <a:cubicBezTo>
                    <a:pt x="6498" y="15853"/>
                    <a:pt x="6621" y="15922"/>
                    <a:pt x="6744" y="15995"/>
                  </a:cubicBezTo>
                  <a:cubicBezTo>
                    <a:pt x="6848" y="16118"/>
                    <a:pt x="7002" y="16141"/>
                    <a:pt x="7151" y="16180"/>
                  </a:cubicBezTo>
                  <a:cubicBezTo>
                    <a:pt x="7172" y="16192"/>
                    <a:pt x="7198" y="16201"/>
                    <a:pt x="7225" y="16201"/>
                  </a:cubicBezTo>
                  <a:cubicBezTo>
                    <a:pt x="7232" y="16201"/>
                    <a:pt x="7240" y="16200"/>
                    <a:pt x="7247" y="16199"/>
                  </a:cubicBezTo>
                  <a:cubicBezTo>
                    <a:pt x="7320" y="16322"/>
                    <a:pt x="7443" y="16349"/>
                    <a:pt x="7570" y="16387"/>
                  </a:cubicBezTo>
                  <a:lnTo>
                    <a:pt x="7709" y="16418"/>
                  </a:lnTo>
                  <a:cubicBezTo>
                    <a:pt x="7801" y="16533"/>
                    <a:pt x="7947" y="16522"/>
                    <a:pt x="8070" y="16571"/>
                  </a:cubicBezTo>
                  <a:cubicBezTo>
                    <a:pt x="8193" y="16607"/>
                    <a:pt x="8294" y="16701"/>
                    <a:pt x="8426" y="16701"/>
                  </a:cubicBezTo>
                  <a:cubicBezTo>
                    <a:pt x="8438" y="16701"/>
                    <a:pt x="8450" y="16700"/>
                    <a:pt x="8462" y="16698"/>
                  </a:cubicBezTo>
                  <a:lnTo>
                    <a:pt x="8512" y="16718"/>
                  </a:lnTo>
                  <a:lnTo>
                    <a:pt x="8558" y="16714"/>
                  </a:lnTo>
                  <a:cubicBezTo>
                    <a:pt x="8629" y="16793"/>
                    <a:pt x="8716" y="16818"/>
                    <a:pt x="8811" y="16818"/>
                  </a:cubicBezTo>
                  <a:cubicBezTo>
                    <a:pt x="8845" y="16818"/>
                    <a:pt x="8880" y="16815"/>
                    <a:pt x="8915" y="16810"/>
                  </a:cubicBezTo>
                  <a:cubicBezTo>
                    <a:pt x="9083" y="16877"/>
                    <a:pt x="9253" y="16904"/>
                    <a:pt x="9428" y="16904"/>
                  </a:cubicBezTo>
                  <a:cubicBezTo>
                    <a:pt x="9512" y="16904"/>
                    <a:pt x="9597" y="16898"/>
                    <a:pt x="9684" y="16887"/>
                  </a:cubicBezTo>
                  <a:cubicBezTo>
                    <a:pt x="9777" y="16907"/>
                    <a:pt x="9872" y="16916"/>
                    <a:pt x="9966" y="16916"/>
                  </a:cubicBezTo>
                  <a:cubicBezTo>
                    <a:pt x="10069" y="16916"/>
                    <a:pt x="10171" y="16905"/>
                    <a:pt x="10272" y="16883"/>
                  </a:cubicBezTo>
                  <a:cubicBezTo>
                    <a:pt x="10683" y="16821"/>
                    <a:pt x="11109" y="16871"/>
                    <a:pt x="11501" y="16714"/>
                  </a:cubicBezTo>
                  <a:cubicBezTo>
                    <a:pt x="11643" y="16714"/>
                    <a:pt x="11782" y="16706"/>
                    <a:pt x="11897" y="16610"/>
                  </a:cubicBezTo>
                  <a:lnTo>
                    <a:pt x="11943" y="16614"/>
                  </a:lnTo>
                  <a:lnTo>
                    <a:pt x="11989" y="16591"/>
                  </a:lnTo>
                  <a:cubicBezTo>
                    <a:pt x="12489" y="16575"/>
                    <a:pt x="12942" y="16345"/>
                    <a:pt x="13430" y="16256"/>
                  </a:cubicBezTo>
                  <a:cubicBezTo>
                    <a:pt x="13565" y="16233"/>
                    <a:pt x="13642" y="16110"/>
                    <a:pt x="13730" y="16014"/>
                  </a:cubicBezTo>
                  <a:cubicBezTo>
                    <a:pt x="13815" y="15999"/>
                    <a:pt x="13880" y="15949"/>
                    <a:pt x="13930" y="15884"/>
                  </a:cubicBezTo>
                  <a:cubicBezTo>
                    <a:pt x="14049" y="15734"/>
                    <a:pt x="13957" y="15692"/>
                    <a:pt x="13818" y="15680"/>
                  </a:cubicBezTo>
                  <a:cubicBezTo>
                    <a:pt x="13864" y="15446"/>
                    <a:pt x="14045" y="15246"/>
                    <a:pt x="13999" y="14984"/>
                  </a:cubicBezTo>
                  <a:cubicBezTo>
                    <a:pt x="14034" y="14923"/>
                    <a:pt x="14037" y="14850"/>
                    <a:pt x="14014" y="14785"/>
                  </a:cubicBezTo>
                  <a:cubicBezTo>
                    <a:pt x="14011" y="14673"/>
                    <a:pt x="14014" y="14558"/>
                    <a:pt x="13930" y="14470"/>
                  </a:cubicBezTo>
                  <a:cubicBezTo>
                    <a:pt x="13937" y="14439"/>
                    <a:pt x="13922" y="14404"/>
                    <a:pt x="13899" y="14381"/>
                  </a:cubicBezTo>
                  <a:cubicBezTo>
                    <a:pt x="13857" y="14327"/>
                    <a:pt x="13821" y="14300"/>
                    <a:pt x="13793" y="14300"/>
                  </a:cubicBezTo>
                  <a:cubicBezTo>
                    <a:pt x="13757" y="14300"/>
                    <a:pt x="13733" y="14343"/>
                    <a:pt x="13722" y="14427"/>
                  </a:cubicBezTo>
                  <a:cubicBezTo>
                    <a:pt x="13707" y="14508"/>
                    <a:pt x="13707" y="14593"/>
                    <a:pt x="13703" y="14677"/>
                  </a:cubicBezTo>
                  <a:lnTo>
                    <a:pt x="13453" y="14677"/>
                  </a:lnTo>
                  <a:cubicBezTo>
                    <a:pt x="13380" y="14606"/>
                    <a:pt x="13295" y="14593"/>
                    <a:pt x="13208" y="14593"/>
                  </a:cubicBezTo>
                  <a:cubicBezTo>
                    <a:pt x="13157" y="14593"/>
                    <a:pt x="13105" y="14597"/>
                    <a:pt x="13054" y="14597"/>
                  </a:cubicBezTo>
                  <a:cubicBezTo>
                    <a:pt x="13028" y="14597"/>
                    <a:pt x="13002" y="14596"/>
                    <a:pt x="12977" y="14593"/>
                  </a:cubicBezTo>
                  <a:cubicBezTo>
                    <a:pt x="12926" y="14586"/>
                    <a:pt x="12875" y="14584"/>
                    <a:pt x="12823" y="14584"/>
                  </a:cubicBezTo>
                  <a:cubicBezTo>
                    <a:pt x="12716" y="14584"/>
                    <a:pt x="12608" y="14593"/>
                    <a:pt x="12500" y="14593"/>
                  </a:cubicBezTo>
                  <a:cubicBezTo>
                    <a:pt x="12362" y="14593"/>
                    <a:pt x="12225" y="14577"/>
                    <a:pt x="12093" y="14504"/>
                  </a:cubicBezTo>
                  <a:cubicBezTo>
                    <a:pt x="12090" y="14483"/>
                    <a:pt x="12071" y="14469"/>
                    <a:pt x="12047" y="14469"/>
                  </a:cubicBezTo>
                  <a:cubicBezTo>
                    <a:pt x="12045" y="14469"/>
                    <a:pt x="12042" y="14469"/>
                    <a:pt x="12039" y="14470"/>
                  </a:cubicBezTo>
                  <a:lnTo>
                    <a:pt x="12035" y="14470"/>
                  </a:lnTo>
                  <a:cubicBezTo>
                    <a:pt x="11991" y="14425"/>
                    <a:pt x="11947" y="14395"/>
                    <a:pt x="11902" y="14395"/>
                  </a:cubicBezTo>
                  <a:cubicBezTo>
                    <a:pt x="11865" y="14395"/>
                    <a:pt x="11828" y="14415"/>
                    <a:pt x="11789" y="14466"/>
                  </a:cubicBezTo>
                  <a:lnTo>
                    <a:pt x="11494" y="14485"/>
                  </a:lnTo>
                  <a:lnTo>
                    <a:pt x="11317" y="14370"/>
                  </a:lnTo>
                  <a:cubicBezTo>
                    <a:pt x="11270" y="14286"/>
                    <a:pt x="11204" y="14268"/>
                    <a:pt x="11133" y="14268"/>
                  </a:cubicBezTo>
                  <a:cubicBezTo>
                    <a:pt x="11086" y="14268"/>
                    <a:pt x="11037" y="14276"/>
                    <a:pt x="10990" y="14277"/>
                  </a:cubicBezTo>
                  <a:cubicBezTo>
                    <a:pt x="10806" y="14254"/>
                    <a:pt x="10629" y="14220"/>
                    <a:pt x="10445" y="14208"/>
                  </a:cubicBezTo>
                  <a:cubicBezTo>
                    <a:pt x="10440" y="14208"/>
                    <a:pt x="10436" y="14208"/>
                    <a:pt x="10432" y="14208"/>
                  </a:cubicBezTo>
                  <a:cubicBezTo>
                    <a:pt x="10331" y="14208"/>
                    <a:pt x="10266" y="14293"/>
                    <a:pt x="10222" y="14381"/>
                  </a:cubicBezTo>
                  <a:cubicBezTo>
                    <a:pt x="10210" y="14408"/>
                    <a:pt x="10214" y="14443"/>
                    <a:pt x="10229" y="14466"/>
                  </a:cubicBezTo>
                  <a:cubicBezTo>
                    <a:pt x="10269" y="14515"/>
                    <a:pt x="10314" y="14537"/>
                    <a:pt x="10361" y="14537"/>
                  </a:cubicBezTo>
                  <a:cubicBezTo>
                    <a:pt x="10405" y="14537"/>
                    <a:pt x="10450" y="14518"/>
                    <a:pt x="10494" y="14485"/>
                  </a:cubicBezTo>
                  <a:cubicBezTo>
                    <a:pt x="10605" y="14411"/>
                    <a:pt x="10726" y="14381"/>
                    <a:pt x="10843" y="14381"/>
                  </a:cubicBezTo>
                  <a:cubicBezTo>
                    <a:pt x="10999" y="14381"/>
                    <a:pt x="11147" y="14434"/>
                    <a:pt x="11248" y="14504"/>
                  </a:cubicBezTo>
                  <a:cubicBezTo>
                    <a:pt x="11411" y="14620"/>
                    <a:pt x="11564" y="14659"/>
                    <a:pt x="11719" y="14659"/>
                  </a:cubicBezTo>
                  <a:cubicBezTo>
                    <a:pt x="11841" y="14659"/>
                    <a:pt x="11964" y="14635"/>
                    <a:pt x="12093" y="14604"/>
                  </a:cubicBezTo>
                  <a:cubicBezTo>
                    <a:pt x="12135" y="14681"/>
                    <a:pt x="12208" y="14731"/>
                    <a:pt x="12297" y="14746"/>
                  </a:cubicBezTo>
                  <a:cubicBezTo>
                    <a:pt x="12424" y="14774"/>
                    <a:pt x="12553" y="14783"/>
                    <a:pt x="12682" y="14783"/>
                  </a:cubicBezTo>
                  <a:cubicBezTo>
                    <a:pt x="12857" y="14783"/>
                    <a:pt x="13033" y="14767"/>
                    <a:pt x="13207" y="14758"/>
                  </a:cubicBezTo>
                  <a:lnTo>
                    <a:pt x="13718" y="14765"/>
                  </a:lnTo>
                  <a:lnTo>
                    <a:pt x="13722" y="14769"/>
                  </a:lnTo>
                  <a:cubicBezTo>
                    <a:pt x="13730" y="15154"/>
                    <a:pt x="13611" y="15519"/>
                    <a:pt x="13526" y="15884"/>
                  </a:cubicBezTo>
                  <a:cubicBezTo>
                    <a:pt x="13392" y="16076"/>
                    <a:pt x="13173" y="16110"/>
                    <a:pt x="12973" y="16176"/>
                  </a:cubicBezTo>
                  <a:cubicBezTo>
                    <a:pt x="12616" y="16291"/>
                    <a:pt x="12239" y="16326"/>
                    <a:pt x="11893" y="16483"/>
                  </a:cubicBezTo>
                  <a:cubicBezTo>
                    <a:pt x="11885" y="16481"/>
                    <a:pt x="11877" y="16480"/>
                    <a:pt x="11869" y="16480"/>
                  </a:cubicBezTo>
                  <a:cubicBezTo>
                    <a:pt x="11843" y="16480"/>
                    <a:pt x="11819" y="16490"/>
                    <a:pt x="11801" y="16514"/>
                  </a:cubicBezTo>
                  <a:lnTo>
                    <a:pt x="11490" y="16602"/>
                  </a:lnTo>
                  <a:cubicBezTo>
                    <a:pt x="10979" y="16671"/>
                    <a:pt x="10460" y="16629"/>
                    <a:pt x="9957" y="16775"/>
                  </a:cubicBezTo>
                  <a:lnTo>
                    <a:pt x="9799" y="16783"/>
                  </a:lnTo>
                  <a:cubicBezTo>
                    <a:pt x="9675" y="16706"/>
                    <a:pt x="9545" y="16688"/>
                    <a:pt x="9413" y="16688"/>
                  </a:cubicBezTo>
                  <a:cubicBezTo>
                    <a:pt x="9328" y="16688"/>
                    <a:pt x="9243" y="16695"/>
                    <a:pt x="9157" y="16698"/>
                  </a:cubicBezTo>
                  <a:lnTo>
                    <a:pt x="8558" y="16598"/>
                  </a:lnTo>
                  <a:lnTo>
                    <a:pt x="8458" y="16591"/>
                  </a:lnTo>
                  <a:lnTo>
                    <a:pt x="8058" y="16425"/>
                  </a:lnTo>
                  <a:cubicBezTo>
                    <a:pt x="8033" y="16380"/>
                    <a:pt x="7995" y="16368"/>
                    <a:pt x="7953" y="16368"/>
                  </a:cubicBezTo>
                  <a:cubicBezTo>
                    <a:pt x="7939" y="16368"/>
                    <a:pt x="7923" y="16370"/>
                    <a:pt x="7908" y="16372"/>
                  </a:cubicBezTo>
                  <a:cubicBezTo>
                    <a:pt x="7808" y="16283"/>
                    <a:pt x="7678" y="16268"/>
                    <a:pt x="7559" y="16233"/>
                  </a:cubicBezTo>
                  <a:cubicBezTo>
                    <a:pt x="7466" y="16160"/>
                    <a:pt x="7367" y="16114"/>
                    <a:pt x="7255" y="16095"/>
                  </a:cubicBezTo>
                  <a:cubicBezTo>
                    <a:pt x="7228" y="16076"/>
                    <a:pt x="7198" y="16064"/>
                    <a:pt x="7167" y="16060"/>
                  </a:cubicBezTo>
                  <a:cubicBezTo>
                    <a:pt x="7098" y="15941"/>
                    <a:pt x="6948" y="15964"/>
                    <a:pt x="6852" y="15891"/>
                  </a:cubicBezTo>
                  <a:lnTo>
                    <a:pt x="6456" y="15576"/>
                  </a:lnTo>
                  <a:cubicBezTo>
                    <a:pt x="6341" y="15449"/>
                    <a:pt x="6198" y="15350"/>
                    <a:pt x="6041" y="15288"/>
                  </a:cubicBezTo>
                  <a:lnTo>
                    <a:pt x="5853" y="15161"/>
                  </a:lnTo>
                  <a:lnTo>
                    <a:pt x="5637" y="14977"/>
                  </a:lnTo>
                  <a:lnTo>
                    <a:pt x="5368" y="14535"/>
                  </a:lnTo>
                  <a:cubicBezTo>
                    <a:pt x="5253" y="14212"/>
                    <a:pt x="5138" y="13886"/>
                    <a:pt x="5023" y="13563"/>
                  </a:cubicBezTo>
                  <a:cubicBezTo>
                    <a:pt x="5065" y="13382"/>
                    <a:pt x="4961" y="13221"/>
                    <a:pt x="4923" y="13055"/>
                  </a:cubicBezTo>
                  <a:cubicBezTo>
                    <a:pt x="4946" y="12852"/>
                    <a:pt x="4930" y="12652"/>
                    <a:pt x="4884" y="12452"/>
                  </a:cubicBezTo>
                  <a:cubicBezTo>
                    <a:pt x="4823" y="12191"/>
                    <a:pt x="4815" y="11914"/>
                    <a:pt x="4865" y="11653"/>
                  </a:cubicBezTo>
                  <a:cubicBezTo>
                    <a:pt x="5099" y="10558"/>
                    <a:pt x="5172" y="9432"/>
                    <a:pt x="5461" y="8352"/>
                  </a:cubicBezTo>
                  <a:cubicBezTo>
                    <a:pt x="5514" y="8241"/>
                    <a:pt x="5561" y="8129"/>
                    <a:pt x="5534" y="8006"/>
                  </a:cubicBezTo>
                  <a:lnTo>
                    <a:pt x="5553" y="7822"/>
                  </a:lnTo>
                  <a:cubicBezTo>
                    <a:pt x="5618" y="7733"/>
                    <a:pt x="5653" y="7618"/>
                    <a:pt x="5641" y="7503"/>
                  </a:cubicBezTo>
                  <a:cubicBezTo>
                    <a:pt x="5660" y="7491"/>
                    <a:pt x="5672" y="7468"/>
                    <a:pt x="5660" y="7449"/>
                  </a:cubicBezTo>
                  <a:cubicBezTo>
                    <a:pt x="5660" y="7445"/>
                    <a:pt x="5657" y="7445"/>
                    <a:pt x="5657" y="7438"/>
                  </a:cubicBezTo>
                  <a:cubicBezTo>
                    <a:pt x="5707" y="7411"/>
                    <a:pt x="5730" y="7357"/>
                    <a:pt x="5726" y="7299"/>
                  </a:cubicBezTo>
                  <a:cubicBezTo>
                    <a:pt x="5749" y="7280"/>
                    <a:pt x="5764" y="7245"/>
                    <a:pt x="5753" y="7215"/>
                  </a:cubicBezTo>
                  <a:cubicBezTo>
                    <a:pt x="5795" y="7195"/>
                    <a:pt x="5826" y="7146"/>
                    <a:pt x="5822" y="7099"/>
                  </a:cubicBezTo>
                  <a:cubicBezTo>
                    <a:pt x="6033" y="6608"/>
                    <a:pt x="6271" y="6127"/>
                    <a:pt x="6498" y="5643"/>
                  </a:cubicBezTo>
                  <a:cubicBezTo>
                    <a:pt x="7021" y="4517"/>
                    <a:pt x="7839" y="3641"/>
                    <a:pt x="8712" y="2803"/>
                  </a:cubicBezTo>
                  <a:cubicBezTo>
                    <a:pt x="9184" y="2346"/>
                    <a:pt x="9734" y="1977"/>
                    <a:pt x="10337" y="1712"/>
                  </a:cubicBezTo>
                  <a:cubicBezTo>
                    <a:pt x="10667" y="1570"/>
                    <a:pt x="11036" y="1493"/>
                    <a:pt x="11321" y="1239"/>
                  </a:cubicBezTo>
                  <a:lnTo>
                    <a:pt x="11363" y="1247"/>
                  </a:lnTo>
                  <a:lnTo>
                    <a:pt x="11394" y="1213"/>
                  </a:lnTo>
                  <a:cubicBezTo>
                    <a:pt x="11413" y="1222"/>
                    <a:pt x="11429" y="1226"/>
                    <a:pt x="11444" y="1226"/>
                  </a:cubicBezTo>
                  <a:cubicBezTo>
                    <a:pt x="11482" y="1226"/>
                    <a:pt x="11507" y="1196"/>
                    <a:pt x="11520" y="1151"/>
                  </a:cubicBezTo>
                  <a:lnTo>
                    <a:pt x="11690" y="1128"/>
                  </a:lnTo>
                  <a:cubicBezTo>
                    <a:pt x="11705" y="1130"/>
                    <a:pt x="11720" y="1130"/>
                    <a:pt x="11735" y="1130"/>
                  </a:cubicBezTo>
                  <a:cubicBezTo>
                    <a:pt x="11893" y="1130"/>
                    <a:pt x="12035" y="1045"/>
                    <a:pt x="12189" y="1017"/>
                  </a:cubicBezTo>
                  <a:cubicBezTo>
                    <a:pt x="12262" y="978"/>
                    <a:pt x="12354" y="997"/>
                    <a:pt x="12404" y="924"/>
                  </a:cubicBezTo>
                  <a:lnTo>
                    <a:pt x="12412" y="924"/>
                  </a:lnTo>
                  <a:cubicBezTo>
                    <a:pt x="12454" y="924"/>
                    <a:pt x="12493" y="924"/>
                    <a:pt x="12535" y="917"/>
                  </a:cubicBezTo>
                  <a:cubicBezTo>
                    <a:pt x="12577" y="905"/>
                    <a:pt x="12616" y="894"/>
                    <a:pt x="12654" y="874"/>
                  </a:cubicBezTo>
                  <a:cubicBezTo>
                    <a:pt x="12712" y="847"/>
                    <a:pt x="12765" y="821"/>
                    <a:pt x="12819" y="790"/>
                  </a:cubicBezTo>
                  <a:cubicBezTo>
                    <a:pt x="12858" y="771"/>
                    <a:pt x="12892" y="751"/>
                    <a:pt x="12923" y="728"/>
                  </a:cubicBezTo>
                  <a:cubicBezTo>
                    <a:pt x="12958" y="709"/>
                    <a:pt x="12996" y="690"/>
                    <a:pt x="13031" y="671"/>
                  </a:cubicBezTo>
                  <a:cubicBezTo>
                    <a:pt x="13065" y="652"/>
                    <a:pt x="13096" y="636"/>
                    <a:pt x="13131" y="628"/>
                  </a:cubicBezTo>
                  <a:cubicBezTo>
                    <a:pt x="13284" y="628"/>
                    <a:pt x="13438" y="625"/>
                    <a:pt x="13553" y="494"/>
                  </a:cubicBezTo>
                  <a:cubicBezTo>
                    <a:pt x="13584" y="479"/>
                    <a:pt x="13607" y="463"/>
                    <a:pt x="13630" y="444"/>
                  </a:cubicBezTo>
                  <a:cubicBezTo>
                    <a:pt x="13642" y="417"/>
                    <a:pt x="13645" y="383"/>
                    <a:pt x="13642" y="356"/>
                  </a:cubicBezTo>
                  <a:lnTo>
                    <a:pt x="13645" y="356"/>
                  </a:lnTo>
                  <a:lnTo>
                    <a:pt x="13680" y="359"/>
                  </a:lnTo>
                  <a:lnTo>
                    <a:pt x="13707" y="344"/>
                  </a:lnTo>
                  <a:cubicBezTo>
                    <a:pt x="13726" y="346"/>
                    <a:pt x="13745" y="348"/>
                    <a:pt x="13763" y="348"/>
                  </a:cubicBezTo>
                  <a:cubicBezTo>
                    <a:pt x="13835" y="348"/>
                    <a:pt x="13894" y="323"/>
                    <a:pt x="13907" y="225"/>
                  </a:cubicBezTo>
                  <a:lnTo>
                    <a:pt x="13914" y="137"/>
                  </a:lnTo>
                  <a:close/>
                  <a:moveTo>
                    <a:pt x="3635" y="20099"/>
                  </a:moveTo>
                  <a:lnTo>
                    <a:pt x="3635" y="20149"/>
                  </a:lnTo>
                  <a:cubicBezTo>
                    <a:pt x="3632" y="20134"/>
                    <a:pt x="3620" y="20118"/>
                    <a:pt x="3608" y="20107"/>
                  </a:cubicBezTo>
                  <a:lnTo>
                    <a:pt x="3635" y="20099"/>
                  </a:lnTo>
                  <a:close/>
                  <a:moveTo>
                    <a:pt x="14122" y="1"/>
                  </a:moveTo>
                  <a:cubicBezTo>
                    <a:pt x="14047" y="1"/>
                    <a:pt x="13978" y="30"/>
                    <a:pt x="13922" y="133"/>
                  </a:cubicBezTo>
                  <a:lnTo>
                    <a:pt x="13519" y="137"/>
                  </a:lnTo>
                  <a:lnTo>
                    <a:pt x="13476" y="217"/>
                  </a:lnTo>
                  <a:cubicBezTo>
                    <a:pt x="13449" y="210"/>
                    <a:pt x="13419" y="198"/>
                    <a:pt x="13392" y="194"/>
                  </a:cubicBezTo>
                  <a:cubicBezTo>
                    <a:pt x="13351" y="194"/>
                    <a:pt x="13309" y="188"/>
                    <a:pt x="13269" y="188"/>
                  </a:cubicBezTo>
                  <a:cubicBezTo>
                    <a:pt x="13217" y="188"/>
                    <a:pt x="13168" y="198"/>
                    <a:pt x="13127" y="248"/>
                  </a:cubicBezTo>
                  <a:cubicBezTo>
                    <a:pt x="13065" y="294"/>
                    <a:pt x="12973" y="275"/>
                    <a:pt x="12919" y="340"/>
                  </a:cubicBezTo>
                  <a:lnTo>
                    <a:pt x="12896" y="363"/>
                  </a:lnTo>
                  <a:lnTo>
                    <a:pt x="12862" y="352"/>
                  </a:lnTo>
                  <a:cubicBezTo>
                    <a:pt x="12809" y="385"/>
                    <a:pt x="12749" y="389"/>
                    <a:pt x="12689" y="389"/>
                  </a:cubicBezTo>
                  <a:cubicBezTo>
                    <a:pt x="12673" y="389"/>
                    <a:pt x="12656" y="388"/>
                    <a:pt x="12640" y="388"/>
                  </a:cubicBezTo>
                  <a:cubicBezTo>
                    <a:pt x="12563" y="388"/>
                    <a:pt x="12487" y="394"/>
                    <a:pt x="12423" y="459"/>
                  </a:cubicBezTo>
                  <a:lnTo>
                    <a:pt x="12431" y="459"/>
                  </a:lnTo>
                  <a:lnTo>
                    <a:pt x="12385" y="482"/>
                  </a:lnTo>
                  <a:lnTo>
                    <a:pt x="12385" y="517"/>
                  </a:lnTo>
                  <a:cubicBezTo>
                    <a:pt x="12373" y="509"/>
                    <a:pt x="12360" y="505"/>
                    <a:pt x="12348" y="505"/>
                  </a:cubicBezTo>
                  <a:cubicBezTo>
                    <a:pt x="12337" y="505"/>
                    <a:pt x="12327" y="508"/>
                    <a:pt x="12316" y="513"/>
                  </a:cubicBezTo>
                  <a:cubicBezTo>
                    <a:pt x="12297" y="525"/>
                    <a:pt x="12270" y="540"/>
                    <a:pt x="12251" y="555"/>
                  </a:cubicBezTo>
                  <a:cubicBezTo>
                    <a:pt x="12243" y="552"/>
                    <a:pt x="12228" y="552"/>
                    <a:pt x="12212" y="544"/>
                  </a:cubicBezTo>
                  <a:cubicBezTo>
                    <a:pt x="12208" y="555"/>
                    <a:pt x="12204" y="571"/>
                    <a:pt x="12201" y="579"/>
                  </a:cubicBezTo>
                  <a:lnTo>
                    <a:pt x="12170" y="594"/>
                  </a:lnTo>
                  <a:cubicBezTo>
                    <a:pt x="12135" y="602"/>
                    <a:pt x="12105" y="617"/>
                    <a:pt x="12074" y="640"/>
                  </a:cubicBezTo>
                  <a:cubicBezTo>
                    <a:pt x="12074" y="640"/>
                    <a:pt x="12070" y="640"/>
                    <a:pt x="12070" y="648"/>
                  </a:cubicBezTo>
                  <a:cubicBezTo>
                    <a:pt x="12051" y="640"/>
                    <a:pt x="12032" y="640"/>
                    <a:pt x="12016" y="636"/>
                  </a:cubicBezTo>
                  <a:cubicBezTo>
                    <a:pt x="12004" y="655"/>
                    <a:pt x="11980" y="669"/>
                    <a:pt x="11958" y="669"/>
                  </a:cubicBezTo>
                  <a:cubicBezTo>
                    <a:pt x="11953" y="669"/>
                    <a:pt x="11948" y="668"/>
                    <a:pt x="11943" y="667"/>
                  </a:cubicBezTo>
                  <a:cubicBezTo>
                    <a:pt x="11932" y="667"/>
                    <a:pt x="11916" y="671"/>
                    <a:pt x="11905" y="678"/>
                  </a:cubicBezTo>
                  <a:cubicBezTo>
                    <a:pt x="11901" y="686"/>
                    <a:pt x="11897" y="694"/>
                    <a:pt x="11897" y="705"/>
                  </a:cubicBezTo>
                  <a:cubicBezTo>
                    <a:pt x="11866" y="709"/>
                    <a:pt x="11839" y="717"/>
                    <a:pt x="11816" y="736"/>
                  </a:cubicBezTo>
                  <a:lnTo>
                    <a:pt x="11789" y="767"/>
                  </a:lnTo>
                  <a:lnTo>
                    <a:pt x="11751" y="763"/>
                  </a:lnTo>
                  <a:cubicBezTo>
                    <a:pt x="11670" y="790"/>
                    <a:pt x="11578" y="790"/>
                    <a:pt x="11509" y="847"/>
                  </a:cubicBezTo>
                  <a:lnTo>
                    <a:pt x="11482" y="878"/>
                  </a:lnTo>
                  <a:lnTo>
                    <a:pt x="11451" y="867"/>
                  </a:lnTo>
                  <a:cubicBezTo>
                    <a:pt x="11405" y="886"/>
                    <a:pt x="11394" y="909"/>
                    <a:pt x="11405" y="944"/>
                  </a:cubicBezTo>
                  <a:lnTo>
                    <a:pt x="11401" y="944"/>
                  </a:lnTo>
                  <a:lnTo>
                    <a:pt x="11205" y="955"/>
                  </a:lnTo>
                  <a:lnTo>
                    <a:pt x="11148" y="1043"/>
                  </a:lnTo>
                  <a:lnTo>
                    <a:pt x="11117" y="1043"/>
                  </a:lnTo>
                  <a:lnTo>
                    <a:pt x="10906" y="1059"/>
                  </a:lnTo>
                  <a:lnTo>
                    <a:pt x="10848" y="1147"/>
                  </a:lnTo>
                  <a:lnTo>
                    <a:pt x="10702" y="1151"/>
                  </a:lnTo>
                  <a:cubicBezTo>
                    <a:pt x="10552" y="1266"/>
                    <a:pt x="10379" y="1312"/>
                    <a:pt x="10202" y="1362"/>
                  </a:cubicBezTo>
                  <a:cubicBezTo>
                    <a:pt x="10152" y="1435"/>
                    <a:pt x="10076" y="1447"/>
                    <a:pt x="9995" y="1455"/>
                  </a:cubicBezTo>
                  <a:cubicBezTo>
                    <a:pt x="9953" y="1520"/>
                    <a:pt x="9880" y="1558"/>
                    <a:pt x="9799" y="1562"/>
                  </a:cubicBezTo>
                  <a:cubicBezTo>
                    <a:pt x="9657" y="1708"/>
                    <a:pt x="9476" y="1789"/>
                    <a:pt x="9299" y="1870"/>
                  </a:cubicBezTo>
                  <a:cubicBezTo>
                    <a:pt x="9292" y="1923"/>
                    <a:pt x="9253" y="1966"/>
                    <a:pt x="9196" y="1977"/>
                  </a:cubicBezTo>
                  <a:cubicBezTo>
                    <a:pt x="9030" y="2158"/>
                    <a:pt x="8811" y="2269"/>
                    <a:pt x="8600" y="2388"/>
                  </a:cubicBezTo>
                  <a:cubicBezTo>
                    <a:pt x="8300" y="2819"/>
                    <a:pt x="7851" y="3126"/>
                    <a:pt x="7574" y="3572"/>
                  </a:cubicBezTo>
                  <a:lnTo>
                    <a:pt x="7370" y="3587"/>
                  </a:lnTo>
                  <a:lnTo>
                    <a:pt x="7267" y="3676"/>
                  </a:lnTo>
                  <a:lnTo>
                    <a:pt x="7151" y="3864"/>
                  </a:lnTo>
                  <a:cubicBezTo>
                    <a:pt x="7094" y="3864"/>
                    <a:pt x="7044" y="3914"/>
                    <a:pt x="7051" y="3972"/>
                  </a:cubicBezTo>
                  <a:cubicBezTo>
                    <a:pt x="7025" y="3979"/>
                    <a:pt x="7002" y="3991"/>
                    <a:pt x="6978" y="3991"/>
                  </a:cubicBezTo>
                  <a:lnTo>
                    <a:pt x="6955" y="4271"/>
                  </a:lnTo>
                  <a:cubicBezTo>
                    <a:pt x="6621" y="4782"/>
                    <a:pt x="6379" y="5347"/>
                    <a:pt x="5976" y="5808"/>
                  </a:cubicBezTo>
                  <a:cubicBezTo>
                    <a:pt x="5968" y="5970"/>
                    <a:pt x="5887" y="6112"/>
                    <a:pt x="5764" y="6204"/>
                  </a:cubicBezTo>
                  <a:cubicBezTo>
                    <a:pt x="5764" y="6285"/>
                    <a:pt x="5753" y="6365"/>
                    <a:pt x="5672" y="6415"/>
                  </a:cubicBezTo>
                  <a:cubicBezTo>
                    <a:pt x="5710" y="6569"/>
                    <a:pt x="5649" y="6719"/>
                    <a:pt x="5634" y="6865"/>
                  </a:cubicBezTo>
                  <a:cubicBezTo>
                    <a:pt x="5557" y="6919"/>
                    <a:pt x="5534" y="7003"/>
                    <a:pt x="5534" y="7092"/>
                  </a:cubicBezTo>
                  <a:lnTo>
                    <a:pt x="5380" y="7230"/>
                  </a:lnTo>
                  <a:lnTo>
                    <a:pt x="5334" y="7910"/>
                  </a:lnTo>
                  <a:cubicBezTo>
                    <a:pt x="5238" y="8064"/>
                    <a:pt x="5288" y="8248"/>
                    <a:pt x="5238" y="8414"/>
                  </a:cubicBezTo>
                  <a:cubicBezTo>
                    <a:pt x="5219" y="8429"/>
                    <a:pt x="5192" y="8437"/>
                    <a:pt x="5169" y="8437"/>
                  </a:cubicBezTo>
                  <a:cubicBezTo>
                    <a:pt x="5153" y="8544"/>
                    <a:pt x="5157" y="8660"/>
                    <a:pt x="5065" y="8740"/>
                  </a:cubicBezTo>
                  <a:cubicBezTo>
                    <a:pt x="5046" y="9051"/>
                    <a:pt x="5042" y="9370"/>
                    <a:pt x="4861" y="9647"/>
                  </a:cubicBezTo>
                  <a:cubicBezTo>
                    <a:pt x="4807" y="10077"/>
                    <a:pt x="4715" y="10496"/>
                    <a:pt x="4734" y="10934"/>
                  </a:cubicBezTo>
                  <a:cubicBezTo>
                    <a:pt x="4711" y="10950"/>
                    <a:pt x="4688" y="10961"/>
                    <a:pt x="4658" y="10965"/>
                  </a:cubicBezTo>
                  <a:cubicBezTo>
                    <a:pt x="4642" y="11069"/>
                    <a:pt x="4673" y="11196"/>
                    <a:pt x="4565" y="11273"/>
                  </a:cubicBezTo>
                  <a:cubicBezTo>
                    <a:pt x="4585" y="11576"/>
                    <a:pt x="4335" y="11837"/>
                    <a:pt x="4427" y="12156"/>
                  </a:cubicBezTo>
                  <a:cubicBezTo>
                    <a:pt x="4422" y="12156"/>
                    <a:pt x="4418" y="12155"/>
                    <a:pt x="4413" y="12155"/>
                  </a:cubicBezTo>
                  <a:cubicBezTo>
                    <a:pt x="4390" y="12155"/>
                    <a:pt x="4366" y="12163"/>
                    <a:pt x="4350" y="12176"/>
                  </a:cubicBezTo>
                  <a:lnTo>
                    <a:pt x="4350" y="12164"/>
                  </a:lnTo>
                  <a:cubicBezTo>
                    <a:pt x="4254" y="12260"/>
                    <a:pt x="4312" y="12402"/>
                    <a:pt x="4254" y="12510"/>
                  </a:cubicBezTo>
                  <a:lnTo>
                    <a:pt x="4269" y="12541"/>
                  </a:lnTo>
                  <a:lnTo>
                    <a:pt x="4246" y="12564"/>
                  </a:lnTo>
                  <a:cubicBezTo>
                    <a:pt x="4143" y="12644"/>
                    <a:pt x="4231" y="12790"/>
                    <a:pt x="4143" y="12871"/>
                  </a:cubicBezTo>
                  <a:cubicBezTo>
                    <a:pt x="4008" y="13059"/>
                    <a:pt x="4162" y="13294"/>
                    <a:pt x="4043" y="13482"/>
                  </a:cubicBezTo>
                  <a:lnTo>
                    <a:pt x="4043" y="13478"/>
                  </a:lnTo>
                  <a:lnTo>
                    <a:pt x="4043" y="13478"/>
                  </a:lnTo>
                  <a:cubicBezTo>
                    <a:pt x="3908" y="13663"/>
                    <a:pt x="4054" y="13901"/>
                    <a:pt x="3947" y="14093"/>
                  </a:cubicBezTo>
                  <a:cubicBezTo>
                    <a:pt x="3835" y="14174"/>
                    <a:pt x="3920" y="14316"/>
                    <a:pt x="3843" y="14408"/>
                  </a:cubicBezTo>
                  <a:cubicBezTo>
                    <a:pt x="3862" y="14427"/>
                    <a:pt x="3854" y="14458"/>
                    <a:pt x="3835" y="14477"/>
                  </a:cubicBezTo>
                  <a:cubicBezTo>
                    <a:pt x="3835" y="14477"/>
                    <a:pt x="3831" y="14481"/>
                    <a:pt x="3828" y="14481"/>
                  </a:cubicBezTo>
                  <a:cubicBezTo>
                    <a:pt x="3747" y="14600"/>
                    <a:pt x="3785" y="14731"/>
                    <a:pt x="3789" y="14854"/>
                  </a:cubicBezTo>
                  <a:cubicBezTo>
                    <a:pt x="3804" y="14862"/>
                    <a:pt x="3824" y="14862"/>
                    <a:pt x="3835" y="14862"/>
                  </a:cubicBezTo>
                  <a:cubicBezTo>
                    <a:pt x="3831" y="14865"/>
                    <a:pt x="3828" y="14869"/>
                    <a:pt x="3824" y="14881"/>
                  </a:cubicBezTo>
                  <a:cubicBezTo>
                    <a:pt x="3797" y="14892"/>
                    <a:pt x="3774" y="14900"/>
                    <a:pt x="3751" y="14900"/>
                  </a:cubicBezTo>
                  <a:cubicBezTo>
                    <a:pt x="3559" y="15557"/>
                    <a:pt x="3466" y="16249"/>
                    <a:pt x="3055" y="16825"/>
                  </a:cubicBezTo>
                  <a:cubicBezTo>
                    <a:pt x="3017" y="16975"/>
                    <a:pt x="2963" y="17117"/>
                    <a:pt x="2832" y="17213"/>
                  </a:cubicBezTo>
                  <a:cubicBezTo>
                    <a:pt x="2828" y="17294"/>
                    <a:pt x="2817" y="17378"/>
                    <a:pt x="2729" y="17417"/>
                  </a:cubicBezTo>
                  <a:cubicBezTo>
                    <a:pt x="2729" y="17467"/>
                    <a:pt x="2694" y="17517"/>
                    <a:pt x="2640" y="17532"/>
                  </a:cubicBezTo>
                  <a:cubicBezTo>
                    <a:pt x="2625" y="17609"/>
                    <a:pt x="2606" y="17686"/>
                    <a:pt x="2525" y="17724"/>
                  </a:cubicBezTo>
                  <a:cubicBezTo>
                    <a:pt x="2529" y="17774"/>
                    <a:pt x="2490" y="17824"/>
                    <a:pt x="2440" y="17840"/>
                  </a:cubicBezTo>
                  <a:cubicBezTo>
                    <a:pt x="2287" y="18055"/>
                    <a:pt x="2141" y="18274"/>
                    <a:pt x="1925" y="18439"/>
                  </a:cubicBezTo>
                  <a:cubicBezTo>
                    <a:pt x="1925" y="18493"/>
                    <a:pt x="1887" y="18539"/>
                    <a:pt x="1833" y="18550"/>
                  </a:cubicBezTo>
                  <a:cubicBezTo>
                    <a:pt x="1676" y="18693"/>
                    <a:pt x="1530" y="18866"/>
                    <a:pt x="1326" y="18946"/>
                  </a:cubicBezTo>
                  <a:cubicBezTo>
                    <a:pt x="1326" y="19000"/>
                    <a:pt x="1280" y="19050"/>
                    <a:pt x="1230" y="19054"/>
                  </a:cubicBezTo>
                  <a:cubicBezTo>
                    <a:pt x="1069" y="19254"/>
                    <a:pt x="853" y="19369"/>
                    <a:pt x="619" y="19457"/>
                  </a:cubicBezTo>
                  <a:cubicBezTo>
                    <a:pt x="492" y="19657"/>
                    <a:pt x="238" y="19646"/>
                    <a:pt x="77" y="19780"/>
                  </a:cubicBezTo>
                  <a:cubicBezTo>
                    <a:pt x="23" y="19822"/>
                    <a:pt x="0" y="19888"/>
                    <a:pt x="8" y="19957"/>
                  </a:cubicBezTo>
                  <a:cubicBezTo>
                    <a:pt x="21" y="20036"/>
                    <a:pt x="77" y="20042"/>
                    <a:pt x="131" y="20042"/>
                  </a:cubicBezTo>
                  <a:cubicBezTo>
                    <a:pt x="140" y="20042"/>
                    <a:pt x="149" y="20041"/>
                    <a:pt x="158" y="20041"/>
                  </a:cubicBezTo>
                  <a:cubicBezTo>
                    <a:pt x="373" y="20041"/>
                    <a:pt x="584" y="20034"/>
                    <a:pt x="800" y="20030"/>
                  </a:cubicBezTo>
                  <a:lnTo>
                    <a:pt x="1826" y="20030"/>
                  </a:lnTo>
                  <a:lnTo>
                    <a:pt x="1972" y="20053"/>
                  </a:lnTo>
                  <a:cubicBezTo>
                    <a:pt x="1987" y="20080"/>
                    <a:pt x="2002" y="20111"/>
                    <a:pt x="2018" y="20134"/>
                  </a:cubicBezTo>
                  <a:lnTo>
                    <a:pt x="3017" y="20153"/>
                  </a:lnTo>
                  <a:cubicBezTo>
                    <a:pt x="3017" y="20157"/>
                    <a:pt x="3017" y="20157"/>
                    <a:pt x="3021" y="20164"/>
                  </a:cubicBezTo>
                  <a:lnTo>
                    <a:pt x="3028" y="20122"/>
                  </a:lnTo>
                  <a:lnTo>
                    <a:pt x="3055" y="20130"/>
                  </a:lnTo>
                  <a:cubicBezTo>
                    <a:pt x="3044" y="20141"/>
                    <a:pt x="3036" y="20153"/>
                    <a:pt x="3024" y="20168"/>
                  </a:cubicBezTo>
                  <a:cubicBezTo>
                    <a:pt x="3036" y="20187"/>
                    <a:pt x="3044" y="20210"/>
                    <a:pt x="3047" y="20230"/>
                  </a:cubicBezTo>
                  <a:lnTo>
                    <a:pt x="3528" y="20260"/>
                  </a:lnTo>
                  <a:lnTo>
                    <a:pt x="3651" y="20226"/>
                  </a:lnTo>
                  <a:lnTo>
                    <a:pt x="3655" y="20226"/>
                  </a:lnTo>
                  <a:cubicBezTo>
                    <a:pt x="3757" y="20263"/>
                    <a:pt x="3863" y="20272"/>
                    <a:pt x="3969" y="20272"/>
                  </a:cubicBezTo>
                  <a:cubicBezTo>
                    <a:pt x="4072" y="20272"/>
                    <a:pt x="4177" y="20263"/>
                    <a:pt x="4280" y="20263"/>
                  </a:cubicBezTo>
                  <a:cubicBezTo>
                    <a:pt x="4403" y="20263"/>
                    <a:pt x="4525" y="20275"/>
                    <a:pt x="4642" y="20330"/>
                  </a:cubicBezTo>
                  <a:lnTo>
                    <a:pt x="5430" y="20330"/>
                  </a:lnTo>
                  <a:cubicBezTo>
                    <a:pt x="5441" y="20307"/>
                    <a:pt x="5438" y="20283"/>
                    <a:pt x="5418" y="20268"/>
                  </a:cubicBezTo>
                  <a:cubicBezTo>
                    <a:pt x="5681" y="20264"/>
                    <a:pt x="5944" y="20245"/>
                    <a:pt x="6205" y="20245"/>
                  </a:cubicBezTo>
                  <a:cubicBezTo>
                    <a:pt x="6460" y="20245"/>
                    <a:pt x="6713" y="20263"/>
                    <a:pt x="6963" y="20333"/>
                  </a:cubicBezTo>
                  <a:cubicBezTo>
                    <a:pt x="7559" y="20345"/>
                    <a:pt x="8150" y="20341"/>
                    <a:pt x="8746" y="20364"/>
                  </a:cubicBezTo>
                  <a:cubicBezTo>
                    <a:pt x="8774" y="20366"/>
                    <a:pt x="8802" y="20367"/>
                    <a:pt x="8830" y="20367"/>
                  </a:cubicBezTo>
                  <a:cubicBezTo>
                    <a:pt x="9051" y="20367"/>
                    <a:pt x="9266" y="20313"/>
                    <a:pt x="9461" y="20214"/>
                  </a:cubicBezTo>
                  <a:cubicBezTo>
                    <a:pt x="9553" y="20134"/>
                    <a:pt x="9638" y="20045"/>
                    <a:pt x="9764" y="20014"/>
                  </a:cubicBezTo>
                  <a:lnTo>
                    <a:pt x="9918" y="19865"/>
                  </a:lnTo>
                  <a:lnTo>
                    <a:pt x="10187" y="19838"/>
                  </a:lnTo>
                  <a:cubicBezTo>
                    <a:pt x="10233" y="19769"/>
                    <a:pt x="10306" y="19734"/>
                    <a:pt x="10387" y="19734"/>
                  </a:cubicBezTo>
                  <a:cubicBezTo>
                    <a:pt x="10425" y="19665"/>
                    <a:pt x="10498" y="19619"/>
                    <a:pt x="10579" y="19619"/>
                  </a:cubicBezTo>
                  <a:cubicBezTo>
                    <a:pt x="10729" y="19515"/>
                    <a:pt x="10898" y="19442"/>
                    <a:pt x="11079" y="19407"/>
                  </a:cubicBezTo>
                  <a:cubicBezTo>
                    <a:pt x="11228" y="19292"/>
                    <a:pt x="11417" y="19269"/>
                    <a:pt x="11586" y="19211"/>
                  </a:cubicBezTo>
                  <a:cubicBezTo>
                    <a:pt x="11628" y="19131"/>
                    <a:pt x="11701" y="19115"/>
                    <a:pt x="11782" y="19100"/>
                  </a:cubicBezTo>
                  <a:cubicBezTo>
                    <a:pt x="11916" y="18939"/>
                    <a:pt x="12124" y="18904"/>
                    <a:pt x="12289" y="18808"/>
                  </a:cubicBezTo>
                  <a:cubicBezTo>
                    <a:pt x="12297" y="18785"/>
                    <a:pt x="12301" y="18762"/>
                    <a:pt x="12304" y="18743"/>
                  </a:cubicBezTo>
                  <a:lnTo>
                    <a:pt x="12489" y="18700"/>
                  </a:lnTo>
                  <a:cubicBezTo>
                    <a:pt x="12493" y="18650"/>
                    <a:pt x="12539" y="18604"/>
                    <a:pt x="12593" y="18604"/>
                  </a:cubicBezTo>
                  <a:cubicBezTo>
                    <a:pt x="12635" y="18524"/>
                    <a:pt x="12712" y="18508"/>
                    <a:pt x="12796" y="18504"/>
                  </a:cubicBezTo>
                  <a:lnTo>
                    <a:pt x="13104" y="18212"/>
                  </a:lnTo>
                  <a:cubicBezTo>
                    <a:pt x="13096" y="18155"/>
                    <a:pt x="13142" y="18109"/>
                    <a:pt x="13192" y="18101"/>
                  </a:cubicBezTo>
                  <a:lnTo>
                    <a:pt x="13707" y="17605"/>
                  </a:lnTo>
                  <a:cubicBezTo>
                    <a:pt x="13707" y="17555"/>
                    <a:pt x="13742" y="17505"/>
                    <a:pt x="13795" y="17490"/>
                  </a:cubicBezTo>
                  <a:cubicBezTo>
                    <a:pt x="13861" y="17425"/>
                    <a:pt x="13930" y="17355"/>
                    <a:pt x="13999" y="17290"/>
                  </a:cubicBezTo>
                  <a:cubicBezTo>
                    <a:pt x="14007" y="17236"/>
                    <a:pt x="14045" y="17198"/>
                    <a:pt x="14095" y="17190"/>
                  </a:cubicBezTo>
                  <a:cubicBezTo>
                    <a:pt x="14191" y="16963"/>
                    <a:pt x="14314" y="16752"/>
                    <a:pt x="14510" y="16595"/>
                  </a:cubicBezTo>
                  <a:lnTo>
                    <a:pt x="15206" y="15373"/>
                  </a:lnTo>
                  <a:cubicBezTo>
                    <a:pt x="15209" y="15292"/>
                    <a:pt x="15240" y="15219"/>
                    <a:pt x="15321" y="15184"/>
                  </a:cubicBezTo>
                  <a:cubicBezTo>
                    <a:pt x="15321" y="15104"/>
                    <a:pt x="15355" y="15031"/>
                    <a:pt x="15421" y="14984"/>
                  </a:cubicBezTo>
                  <a:cubicBezTo>
                    <a:pt x="15417" y="14896"/>
                    <a:pt x="15432" y="14819"/>
                    <a:pt x="15509" y="14773"/>
                  </a:cubicBezTo>
                  <a:cubicBezTo>
                    <a:pt x="15517" y="14685"/>
                    <a:pt x="15532" y="14596"/>
                    <a:pt x="15544" y="14508"/>
                  </a:cubicBezTo>
                  <a:lnTo>
                    <a:pt x="15544" y="14500"/>
                  </a:lnTo>
                  <a:lnTo>
                    <a:pt x="15567" y="14523"/>
                  </a:lnTo>
                  <a:cubicBezTo>
                    <a:pt x="15897" y="14366"/>
                    <a:pt x="15709" y="14020"/>
                    <a:pt x="15836" y="13789"/>
                  </a:cubicBezTo>
                  <a:cubicBezTo>
                    <a:pt x="15959" y="13590"/>
                    <a:pt x="15843" y="13367"/>
                    <a:pt x="15920" y="13163"/>
                  </a:cubicBezTo>
                  <a:lnTo>
                    <a:pt x="15920" y="13163"/>
                  </a:lnTo>
                  <a:lnTo>
                    <a:pt x="15916" y="13175"/>
                  </a:lnTo>
                  <a:cubicBezTo>
                    <a:pt x="16104" y="12678"/>
                    <a:pt x="15903" y="12154"/>
                    <a:pt x="16026" y="11654"/>
                  </a:cubicBezTo>
                  <a:lnTo>
                    <a:pt x="16026" y="11654"/>
                  </a:lnTo>
                  <a:cubicBezTo>
                    <a:pt x="16165" y="11397"/>
                    <a:pt x="16070" y="11110"/>
                    <a:pt x="16120" y="10850"/>
                  </a:cubicBezTo>
                  <a:cubicBezTo>
                    <a:pt x="16101" y="10823"/>
                    <a:pt x="16105" y="10785"/>
                    <a:pt x="16128" y="10761"/>
                  </a:cubicBezTo>
                  <a:lnTo>
                    <a:pt x="16132" y="10758"/>
                  </a:lnTo>
                  <a:cubicBezTo>
                    <a:pt x="16216" y="9832"/>
                    <a:pt x="16278" y="8902"/>
                    <a:pt x="16524" y="8006"/>
                  </a:cubicBezTo>
                  <a:lnTo>
                    <a:pt x="16524" y="8006"/>
                  </a:lnTo>
                  <a:lnTo>
                    <a:pt x="16512" y="8014"/>
                  </a:lnTo>
                  <a:cubicBezTo>
                    <a:pt x="16700" y="7630"/>
                    <a:pt x="16662" y="7192"/>
                    <a:pt x="16831" y="6804"/>
                  </a:cubicBezTo>
                  <a:cubicBezTo>
                    <a:pt x="16989" y="6669"/>
                    <a:pt x="16819" y="6454"/>
                    <a:pt x="16950" y="6316"/>
                  </a:cubicBezTo>
                  <a:lnTo>
                    <a:pt x="16950" y="6308"/>
                  </a:lnTo>
                  <a:cubicBezTo>
                    <a:pt x="17008" y="6258"/>
                    <a:pt x="16989" y="6166"/>
                    <a:pt x="17050" y="6112"/>
                  </a:cubicBezTo>
                  <a:lnTo>
                    <a:pt x="17050" y="6108"/>
                  </a:lnTo>
                  <a:cubicBezTo>
                    <a:pt x="17107" y="6051"/>
                    <a:pt x="17093" y="5961"/>
                    <a:pt x="17140" y="5899"/>
                  </a:cubicBezTo>
                  <a:lnTo>
                    <a:pt x="17140" y="5899"/>
                  </a:lnTo>
                  <a:cubicBezTo>
                    <a:pt x="17241" y="5826"/>
                    <a:pt x="17158" y="5681"/>
                    <a:pt x="17246" y="5605"/>
                  </a:cubicBezTo>
                  <a:cubicBezTo>
                    <a:pt x="17311" y="5551"/>
                    <a:pt x="17292" y="5459"/>
                    <a:pt x="17350" y="5405"/>
                  </a:cubicBezTo>
                  <a:lnTo>
                    <a:pt x="17350" y="5401"/>
                  </a:lnTo>
                  <a:cubicBezTo>
                    <a:pt x="17492" y="5205"/>
                    <a:pt x="17646" y="5017"/>
                    <a:pt x="17734" y="4782"/>
                  </a:cubicBezTo>
                  <a:cubicBezTo>
                    <a:pt x="17838" y="4705"/>
                    <a:pt x="17888" y="4594"/>
                    <a:pt x="17938" y="4483"/>
                  </a:cubicBezTo>
                  <a:cubicBezTo>
                    <a:pt x="18015" y="4452"/>
                    <a:pt x="17991" y="4348"/>
                    <a:pt x="18053" y="4302"/>
                  </a:cubicBezTo>
                  <a:lnTo>
                    <a:pt x="18064" y="4290"/>
                  </a:lnTo>
                  <a:cubicBezTo>
                    <a:pt x="18099" y="4260"/>
                    <a:pt x="18126" y="4225"/>
                    <a:pt x="18149" y="4187"/>
                  </a:cubicBezTo>
                  <a:cubicBezTo>
                    <a:pt x="18387" y="3883"/>
                    <a:pt x="18675" y="3633"/>
                    <a:pt x="18948" y="3368"/>
                  </a:cubicBezTo>
                  <a:cubicBezTo>
                    <a:pt x="18975" y="3357"/>
                    <a:pt x="18994" y="3330"/>
                    <a:pt x="19002" y="3303"/>
                  </a:cubicBezTo>
                  <a:cubicBezTo>
                    <a:pt x="19005" y="3304"/>
                    <a:pt x="19008" y="3304"/>
                    <a:pt x="19010" y="3304"/>
                  </a:cubicBezTo>
                  <a:cubicBezTo>
                    <a:pt x="19025" y="3304"/>
                    <a:pt x="19035" y="3294"/>
                    <a:pt x="19048" y="3268"/>
                  </a:cubicBezTo>
                  <a:cubicBezTo>
                    <a:pt x="19102" y="3261"/>
                    <a:pt x="19140" y="3215"/>
                    <a:pt x="19148" y="3168"/>
                  </a:cubicBezTo>
                  <a:cubicBezTo>
                    <a:pt x="19202" y="3157"/>
                    <a:pt x="19240" y="3115"/>
                    <a:pt x="19244" y="3061"/>
                  </a:cubicBezTo>
                  <a:lnTo>
                    <a:pt x="19252" y="3061"/>
                  </a:lnTo>
                  <a:cubicBezTo>
                    <a:pt x="19367" y="3003"/>
                    <a:pt x="19390" y="2869"/>
                    <a:pt x="19471" y="2784"/>
                  </a:cubicBezTo>
                  <a:lnTo>
                    <a:pt x="19475" y="2780"/>
                  </a:lnTo>
                  <a:cubicBezTo>
                    <a:pt x="19509" y="2750"/>
                    <a:pt x="19544" y="2715"/>
                    <a:pt x="19571" y="2677"/>
                  </a:cubicBezTo>
                  <a:cubicBezTo>
                    <a:pt x="19617" y="2654"/>
                    <a:pt x="19648" y="2615"/>
                    <a:pt x="19667" y="2573"/>
                  </a:cubicBezTo>
                  <a:cubicBezTo>
                    <a:pt x="19759" y="2538"/>
                    <a:pt x="19832" y="2473"/>
                    <a:pt x="19874" y="2385"/>
                  </a:cubicBezTo>
                  <a:lnTo>
                    <a:pt x="19878" y="2381"/>
                  </a:lnTo>
                  <a:cubicBezTo>
                    <a:pt x="19970" y="2304"/>
                    <a:pt x="20101" y="2273"/>
                    <a:pt x="20163" y="2166"/>
                  </a:cubicBezTo>
                  <a:cubicBezTo>
                    <a:pt x="20282" y="2135"/>
                    <a:pt x="20378" y="2054"/>
                    <a:pt x="20474" y="1985"/>
                  </a:cubicBezTo>
                  <a:lnTo>
                    <a:pt x="20485" y="1981"/>
                  </a:lnTo>
                  <a:cubicBezTo>
                    <a:pt x="20539" y="1923"/>
                    <a:pt x="20628" y="1946"/>
                    <a:pt x="20677" y="1885"/>
                  </a:cubicBezTo>
                  <a:lnTo>
                    <a:pt x="20685" y="1881"/>
                  </a:lnTo>
                  <a:cubicBezTo>
                    <a:pt x="20827" y="1789"/>
                    <a:pt x="20973" y="1743"/>
                    <a:pt x="20931" y="1547"/>
                  </a:cubicBezTo>
                  <a:cubicBezTo>
                    <a:pt x="20893" y="1362"/>
                    <a:pt x="20743" y="1416"/>
                    <a:pt x="20620" y="1397"/>
                  </a:cubicBezTo>
                  <a:cubicBezTo>
                    <a:pt x="20585" y="1392"/>
                    <a:pt x="20550" y="1390"/>
                    <a:pt x="20514" y="1390"/>
                  </a:cubicBezTo>
                  <a:cubicBezTo>
                    <a:pt x="20460" y="1390"/>
                    <a:pt x="20406" y="1394"/>
                    <a:pt x="20352" y="1394"/>
                  </a:cubicBezTo>
                  <a:cubicBezTo>
                    <a:pt x="20279" y="1394"/>
                    <a:pt x="20208" y="1388"/>
                    <a:pt x="20140" y="1359"/>
                  </a:cubicBezTo>
                  <a:lnTo>
                    <a:pt x="20116" y="1362"/>
                  </a:lnTo>
                  <a:lnTo>
                    <a:pt x="20001" y="1393"/>
                  </a:lnTo>
                  <a:lnTo>
                    <a:pt x="20001" y="1385"/>
                  </a:lnTo>
                  <a:lnTo>
                    <a:pt x="19963" y="1362"/>
                  </a:lnTo>
                  <a:lnTo>
                    <a:pt x="19771" y="1336"/>
                  </a:lnTo>
                  <a:cubicBezTo>
                    <a:pt x="19563" y="1251"/>
                    <a:pt x="19348" y="1193"/>
                    <a:pt x="19125" y="1155"/>
                  </a:cubicBezTo>
                  <a:lnTo>
                    <a:pt x="18956" y="1132"/>
                  </a:lnTo>
                  <a:cubicBezTo>
                    <a:pt x="18860" y="1067"/>
                    <a:pt x="18733" y="1116"/>
                    <a:pt x="18637" y="1055"/>
                  </a:cubicBezTo>
                  <a:cubicBezTo>
                    <a:pt x="18627" y="1065"/>
                    <a:pt x="18615" y="1069"/>
                    <a:pt x="18602" y="1069"/>
                  </a:cubicBezTo>
                  <a:cubicBezTo>
                    <a:pt x="18590" y="1069"/>
                    <a:pt x="18577" y="1065"/>
                    <a:pt x="18568" y="1055"/>
                  </a:cubicBezTo>
                  <a:cubicBezTo>
                    <a:pt x="18564" y="1051"/>
                    <a:pt x="18560" y="1047"/>
                    <a:pt x="18560" y="1036"/>
                  </a:cubicBezTo>
                  <a:cubicBezTo>
                    <a:pt x="18506" y="999"/>
                    <a:pt x="18451" y="991"/>
                    <a:pt x="18394" y="991"/>
                  </a:cubicBezTo>
                  <a:cubicBezTo>
                    <a:pt x="18344" y="991"/>
                    <a:pt x="18293" y="998"/>
                    <a:pt x="18243" y="998"/>
                  </a:cubicBezTo>
                  <a:cubicBezTo>
                    <a:pt x="18237" y="998"/>
                    <a:pt x="18231" y="998"/>
                    <a:pt x="18226" y="997"/>
                  </a:cubicBezTo>
                  <a:cubicBezTo>
                    <a:pt x="18207" y="1009"/>
                    <a:pt x="18195" y="1017"/>
                    <a:pt x="18180" y="1028"/>
                  </a:cubicBezTo>
                  <a:lnTo>
                    <a:pt x="18184" y="1013"/>
                  </a:lnTo>
                  <a:lnTo>
                    <a:pt x="18176" y="1009"/>
                  </a:lnTo>
                  <a:cubicBezTo>
                    <a:pt x="18180" y="982"/>
                    <a:pt x="18168" y="959"/>
                    <a:pt x="18161" y="940"/>
                  </a:cubicBezTo>
                  <a:lnTo>
                    <a:pt x="18061" y="955"/>
                  </a:lnTo>
                  <a:cubicBezTo>
                    <a:pt x="18047" y="938"/>
                    <a:pt x="18024" y="928"/>
                    <a:pt x="18000" y="928"/>
                  </a:cubicBezTo>
                  <a:cubicBezTo>
                    <a:pt x="17991" y="928"/>
                    <a:pt x="17982" y="929"/>
                    <a:pt x="17972" y="932"/>
                  </a:cubicBezTo>
                  <a:cubicBezTo>
                    <a:pt x="17957" y="913"/>
                    <a:pt x="17945" y="886"/>
                    <a:pt x="17938" y="863"/>
                  </a:cubicBezTo>
                  <a:lnTo>
                    <a:pt x="17646" y="840"/>
                  </a:lnTo>
                  <a:lnTo>
                    <a:pt x="17626" y="821"/>
                  </a:lnTo>
                  <a:lnTo>
                    <a:pt x="17603" y="828"/>
                  </a:lnTo>
                  <a:cubicBezTo>
                    <a:pt x="17588" y="801"/>
                    <a:pt x="17573" y="771"/>
                    <a:pt x="17550" y="748"/>
                  </a:cubicBezTo>
                  <a:lnTo>
                    <a:pt x="17350" y="748"/>
                  </a:lnTo>
                  <a:lnTo>
                    <a:pt x="17242" y="655"/>
                  </a:lnTo>
                  <a:lnTo>
                    <a:pt x="17008" y="640"/>
                  </a:lnTo>
                  <a:cubicBezTo>
                    <a:pt x="16932" y="567"/>
                    <a:pt x="16826" y="529"/>
                    <a:pt x="16721" y="529"/>
                  </a:cubicBezTo>
                  <a:cubicBezTo>
                    <a:pt x="16688" y="529"/>
                    <a:pt x="16655" y="533"/>
                    <a:pt x="16623" y="540"/>
                  </a:cubicBezTo>
                  <a:cubicBezTo>
                    <a:pt x="16615" y="532"/>
                    <a:pt x="16603" y="525"/>
                    <a:pt x="16592" y="525"/>
                  </a:cubicBezTo>
                  <a:cubicBezTo>
                    <a:pt x="16588" y="525"/>
                    <a:pt x="16584" y="526"/>
                    <a:pt x="16581" y="529"/>
                  </a:cubicBezTo>
                  <a:lnTo>
                    <a:pt x="16574" y="532"/>
                  </a:lnTo>
                  <a:cubicBezTo>
                    <a:pt x="16566" y="502"/>
                    <a:pt x="16550" y="479"/>
                    <a:pt x="16543" y="456"/>
                  </a:cubicBezTo>
                  <a:lnTo>
                    <a:pt x="16166" y="413"/>
                  </a:lnTo>
                  <a:cubicBezTo>
                    <a:pt x="16166" y="386"/>
                    <a:pt x="16159" y="363"/>
                    <a:pt x="16147" y="344"/>
                  </a:cubicBezTo>
                  <a:cubicBezTo>
                    <a:pt x="16120" y="348"/>
                    <a:pt x="16093" y="352"/>
                    <a:pt x="16070" y="367"/>
                  </a:cubicBezTo>
                  <a:lnTo>
                    <a:pt x="15843" y="321"/>
                  </a:lnTo>
                  <a:cubicBezTo>
                    <a:pt x="15843" y="294"/>
                    <a:pt x="15840" y="275"/>
                    <a:pt x="15832" y="252"/>
                  </a:cubicBezTo>
                  <a:lnTo>
                    <a:pt x="15659" y="256"/>
                  </a:lnTo>
                  <a:cubicBezTo>
                    <a:pt x="15588" y="223"/>
                    <a:pt x="15508" y="204"/>
                    <a:pt x="15429" y="204"/>
                  </a:cubicBezTo>
                  <a:cubicBezTo>
                    <a:pt x="15406" y="204"/>
                    <a:pt x="15382" y="206"/>
                    <a:pt x="15359" y="210"/>
                  </a:cubicBezTo>
                  <a:cubicBezTo>
                    <a:pt x="15352" y="190"/>
                    <a:pt x="15340" y="167"/>
                    <a:pt x="15332" y="140"/>
                  </a:cubicBezTo>
                  <a:cubicBezTo>
                    <a:pt x="15319" y="148"/>
                    <a:pt x="15305" y="151"/>
                    <a:pt x="15291" y="151"/>
                  </a:cubicBezTo>
                  <a:cubicBezTo>
                    <a:pt x="15270" y="151"/>
                    <a:pt x="15250" y="143"/>
                    <a:pt x="15236" y="129"/>
                  </a:cubicBezTo>
                  <a:lnTo>
                    <a:pt x="15148" y="156"/>
                  </a:lnTo>
                  <a:lnTo>
                    <a:pt x="14952" y="121"/>
                  </a:lnTo>
                  <a:lnTo>
                    <a:pt x="14940" y="121"/>
                  </a:lnTo>
                  <a:cubicBezTo>
                    <a:pt x="14940" y="94"/>
                    <a:pt x="14933" y="64"/>
                    <a:pt x="14910" y="52"/>
                  </a:cubicBezTo>
                  <a:lnTo>
                    <a:pt x="14729" y="33"/>
                  </a:lnTo>
                  <a:lnTo>
                    <a:pt x="14433" y="52"/>
                  </a:lnTo>
                  <a:cubicBezTo>
                    <a:pt x="14431" y="52"/>
                    <a:pt x="14429" y="52"/>
                    <a:pt x="14427" y="52"/>
                  </a:cubicBezTo>
                  <a:cubicBezTo>
                    <a:pt x="14329" y="52"/>
                    <a:pt x="14221" y="1"/>
                    <a:pt x="14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21"/>
            <p:cNvSpPr/>
            <p:nvPr/>
          </p:nvSpPr>
          <p:spPr>
            <a:xfrm>
              <a:off x="3936270" y="2693013"/>
              <a:ext cx="197908" cy="214813"/>
            </a:xfrm>
            <a:custGeom>
              <a:avLst/>
              <a:gdLst/>
              <a:ahLst/>
              <a:cxnLst/>
              <a:rect l="l" t="t" r="r" b="b"/>
              <a:pathLst>
                <a:path w="6380" h="6925" extrusionOk="0">
                  <a:moveTo>
                    <a:pt x="6180" y="0"/>
                  </a:moveTo>
                  <a:cubicBezTo>
                    <a:pt x="6149" y="35"/>
                    <a:pt x="6114" y="70"/>
                    <a:pt x="6076" y="93"/>
                  </a:cubicBezTo>
                  <a:lnTo>
                    <a:pt x="6068" y="104"/>
                  </a:lnTo>
                  <a:cubicBezTo>
                    <a:pt x="6045" y="127"/>
                    <a:pt x="6034" y="166"/>
                    <a:pt x="6049" y="200"/>
                  </a:cubicBezTo>
                  <a:cubicBezTo>
                    <a:pt x="6034" y="204"/>
                    <a:pt x="6018" y="212"/>
                    <a:pt x="6007" y="220"/>
                  </a:cubicBezTo>
                  <a:cubicBezTo>
                    <a:pt x="5999" y="204"/>
                    <a:pt x="5995" y="193"/>
                    <a:pt x="5987" y="181"/>
                  </a:cubicBezTo>
                  <a:cubicBezTo>
                    <a:pt x="5972" y="176"/>
                    <a:pt x="5957" y="172"/>
                    <a:pt x="5943" y="172"/>
                  </a:cubicBezTo>
                  <a:cubicBezTo>
                    <a:pt x="5917" y="172"/>
                    <a:pt x="5895" y="182"/>
                    <a:pt x="5880" y="204"/>
                  </a:cubicBezTo>
                  <a:cubicBezTo>
                    <a:pt x="5859" y="216"/>
                    <a:pt x="5834" y="221"/>
                    <a:pt x="5808" y="221"/>
                  </a:cubicBezTo>
                  <a:cubicBezTo>
                    <a:pt x="5800" y="221"/>
                    <a:pt x="5792" y="220"/>
                    <a:pt x="5784" y="220"/>
                  </a:cubicBezTo>
                  <a:cubicBezTo>
                    <a:pt x="5749" y="243"/>
                    <a:pt x="5711" y="262"/>
                    <a:pt x="5672" y="269"/>
                  </a:cubicBezTo>
                  <a:lnTo>
                    <a:pt x="5496" y="323"/>
                  </a:lnTo>
                  <a:cubicBezTo>
                    <a:pt x="5449" y="335"/>
                    <a:pt x="5400" y="362"/>
                    <a:pt x="5373" y="404"/>
                  </a:cubicBezTo>
                  <a:lnTo>
                    <a:pt x="5277" y="519"/>
                  </a:lnTo>
                  <a:cubicBezTo>
                    <a:pt x="5096" y="608"/>
                    <a:pt x="4935" y="708"/>
                    <a:pt x="4862" y="904"/>
                  </a:cubicBezTo>
                  <a:cubicBezTo>
                    <a:pt x="4831" y="899"/>
                    <a:pt x="4802" y="896"/>
                    <a:pt x="4773" y="896"/>
                  </a:cubicBezTo>
                  <a:cubicBezTo>
                    <a:pt x="4689" y="896"/>
                    <a:pt x="4613" y="923"/>
                    <a:pt x="4558" y="1015"/>
                  </a:cubicBezTo>
                  <a:cubicBezTo>
                    <a:pt x="4324" y="1096"/>
                    <a:pt x="4097" y="1184"/>
                    <a:pt x="3939" y="1392"/>
                  </a:cubicBezTo>
                  <a:cubicBezTo>
                    <a:pt x="3551" y="1476"/>
                    <a:pt x="3290" y="1749"/>
                    <a:pt x="3021" y="2010"/>
                  </a:cubicBezTo>
                  <a:cubicBezTo>
                    <a:pt x="2702" y="2210"/>
                    <a:pt x="2383" y="2421"/>
                    <a:pt x="2129" y="2717"/>
                  </a:cubicBezTo>
                  <a:cubicBezTo>
                    <a:pt x="1884" y="2913"/>
                    <a:pt x="1576" y="3036"/>
                    <a:pt x="1407" y="3321"/>
                  </a:cubicBezTo>
                  <a:cubicBezTo>
                    <a:pt x="1330" y="3378"/>
                    <a:pt x="1249" y="3428"/>
                    <a:pt x="1226" y="3528"/>
                  </a:cubicBezTo>
                  <a:cubicBezTo>
                    <a:pt x="1146" y="3574"/>
                    <a:pt x="1134" y="3651"/>
                    <a:pt x="1130" y="3736"/>
                  </a:cubicBezTo>
                  <a:cubicBezTo>
                    <a:pt x="1111" y="3743"/>
                    <a:pt x="1100" y="3766"/>
                    <a:pt x="1111" y="3785"/>
                  </a:cubicBezTo>
                  <a:lnTo>
                    <a:pt x="938" y="3935"/>
                  </a:lnTo>
                  <a:cubicBezTo>
                    <a:pt x="919" y="3935"/>
                    <a:pt x="904" y="3955"/>
                    <a:pt x="904" y="3974"/>
                  </a:cubicBezTo>
                  <a:cubicBezTo>
                    <a:pt x="904" y="3978"/>
                    <a:pt x="904" y="3985"/>
                    <a:pt x="907" y="3985"/>
                  </a:cubicBezTo>
                  <a:cubicBezTo>
                    <a:pt x="846" y="4051"/>
                    <a:pt x="811" y="4131"/>
                    <a:pt x="804" y="4224"/>
                  </a:cubicBezTo>
                  <a:cubicBezTo>
                    <a:pt x="754" y="4243"/>
                    <a:pt x="727" y="4285"/>
                    <a:pt x="727" y="4339"/>
                  </a:cubicBezTo>
                  <a:lnTo>
                    <a:pt x="723" y="4343"/>
                  </a:lnTo>
                  <a:cubicBezTo>
                    <a:pt x="304" y="5065"/>
                    <a:pt x="223" y="5887"/>
                    <a:pt x="24" y="6667"/>
                  </a:cubicBezTo>
                  <a:cubicBezTo>
                    <a:pt x="1" y="6794"/>
                    <a:pt x="43" y="6886"/>
                    <a:pt x="193" y="6925"/>
                  </a:cubicBezTo>
                  <a:cubicBezTo>
                    <a:pt x="427" y="6187"/>
                    <a:pt x="539" y="5438"/>
                    <a:pt x="823" y="4738"/>
                  </a:cubicBezTo>
                  <a:cubicBezTo>
                    <a:pt x="842" y="4715"/>
                    <a:pt x="846" y="4685"/>
                    <a:pt x="842" y="4662"/>
                  </a:cubicBezTo>
                  <a:cubicBezTo>
                    <a:pt x="888" y="4642"/>
                    <a:pt x="919" y="4589"/>
                    <a:pt x="907" y="4535"/>
                  </a:cubicBezTo>
                  <a:cubicBezTo>
                    <a:pt x="934" y="4523"/>
                    <a:pt x="946" y="4493"/>
                    <a:pt x="938" y="4466"/>
                  </a:cubicBezTo>
                  <a:cubicBezTo>
                    <a:pt x="984" y="4439"/>
                    <a:pt x="1019" y="4393"/>
                    <a:pt x="1015" y="4335"/>
                  </a:cubicBezTo>
                  <a:cubicBezTo>
                    <a:pt x="1038" y="4316"/>
                    <a:pt x="1042" y="4285"/>
                    <a:pt x="1034" y="4262"/>
                  </a:cubicBezTo>
                  <a:cubicBezTo>
                    <a:pt x="1054" y="4220"/>
                    <a:pt x="1073" y="4181"/>
                    <a:pt x="1092" y="4143"/>
                  </a:cubicBezTo>
                  <a:lnTo>
                    <a:pt x="1230" y="3951"/>
                  </a:lnTo>
                  <a:cubicBezTo>
                    <a:pt x="1249" y="3908"/>
                    <a:pt x="1276" y="3870"/>
                    <a:pt x="1311" y="3835"/>
                  </a:cubicBezTo>
                  <a:lnTo>
                    <a:pt x="1745" y="3344"/>
                  </a:lnTo>
                  <a:lnTo>
                    <a:pt x="2145" y="2975"/>
                  </a:lnTo>
                  <a:cubicBezTo>
                    <a:pt x="2548" y="2660"/>
                    <a:pt x="2986" y="2383"/>
                    <a:pt x="3344" y="2002"/>
                  </a:cubicBezTo>
                  <a:lnTo>
                    <a:pt x="4058" y="1518"/>
                  </a:lnTo>
                  <a:cubicBezTo>
                    <a:pt x="4277" y="1403"/>
                    <a:pt x="4500" y="1303"/>
                    <a:pt x="4673" y="1123"/>
                  </a:cubicBezTo>
                  <a:cubicBezTo>
                    <a:pt x="4676" y="1123"/>
                    <a:pt x="4680" y="1123"/>
                    <a:pt x="4683" y="1123"/>
                  </a:cubicBezTo>
                  <a:cubicBezTo>
                    <a:pt x="4710" y="1123"/>
                    <a:pt x="4734" y="1109"/>
                    <a:pt x="4758" y="1092"/>
                  </a:cubicBezTo>
                  <a:cubicBezTo>
                    <a:pt x="4808" y="1092"/>
                    <a:pt x="4846" y="1053"/>
                    <a:pt x="4854" y="1000"/>
                  </a:cubicBezTo>
                  <a:lnTo>
                    <a:pt x="4858" y="1000"/>
                  </a:lnTo>
                  <a:cubicBezTo>
                    <a:pt x="5115" y="953"/>
                    <a:pt x="5280" y="761"/>
                    <a:pt x="5473" y="611"/>
                  </a:cubicBezTo>
                  <a:cubicBezTo>
                    <a:pt x="5499" y="611"/>
                    <a:pt x="5530" y="608"/>
                    <a:pt x="5557" y="604"/>
                  </a:cubicBezTo>
                  <a:cubicBezTo>
                    <a:pt x="5603" y="577"/>
                    <a:pt x="5634" y="546"/>
                    <a:pt x="5665" y="500"/>
                  </a:cubicBezTo>
                  <a:cubicBezTo>
                    <a:pt x="5726" y="454"/>
                    <a:pt x="5807" y="458"/>
                    <a:pt x="5876" y="431"/>
                  </a:cubicBezTo>
                  <a:lnTo>
                    <a:pt x="5891" y="419"/>
                  </a:lnTo>
                  <a:cubicBezTo>
                    <a:pt x="5914" y="373"/>
                    <a:pt x="5968" y="354"/>
                    <a:pt x="5995" y="308"/>
                  </a:cubicBezTo>
                  <a:lnTo>
                    <a:pt x="6110" y="296"/>
                  </a:lnTo>
                  <a:cubicBezTo>
                    <a:pt x="6114" y="300"/>
                    <a:pt x="6114" y="304"/>
                    <a:pt x="6122" y="304"/>
                  </a:cubicBezTo>
                  <a:lnTo>
                    <a:pt x="6180" y="327"/>
                  </a:lnTo>
                  <a:cubicBezTo>
                    <a:pt x="6206" y="319"/>
                    <a:pt x="6241" y="308"/>
                    <a:pt x="6276" y="300"/>
                  </a:cubicBezTo>
                  <a:cubicBezTo>
                    <a:pt x="6345" y="250"/>
                    <a:pt x="6318" y="154"/>
                    <a:pt x="6379" y="104"/>
                  </a:cubicBezTo>
                  <a:cubicBezTo>
                    <a:pt x="6337" y="20"/>
                    <a:pt x="6260" y="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21"/>
            <p:cNvSpPr/>
            <p:nvPr/>
          </p:nvSpPr>
          <p:spPr>
            <a:xfrm>
              <a:off x="4013045" y="2991673"/>
              <a:ext cx="102645" cy="26646"/>
            </a:xfrm>
            <a:custGeom>
              <a:avLst/>
              <a:gdLst/>
              <a:ahLst/>
              <a:cxnLst/>
              <a:rect l="l" t="t" r="r" b="b"/>
              <a:pathLst>
                <a:path w="3309" h="859" extrusionOk="0">
                  <a:moveTo>
                    <a:pt x="737" y="1"/>
                  </a:moveTo>
                  <a:cubicBezTo>
                    <a:pt x="499" y="1"/>
                    <a:pt x="256" y="30"/>
                    <a:pt x="0" y="125"/>
                  </a:cubicBezTo>
                  <a:cubicBezTo>
                    <a:pt x="149" y="170"/>
                    <a:pt x="286" y="182"/>
                    <a:pt x="416" y="182"/>
                  </a:cubicBezTo>
                  <a:cubicBezTo>
                    <a:pt x="552" y="182"/>
                    <a:pt x="680" y="169"/>
                    <a:pt x="807" y="167"/>
                  </a:cubicBezTo>
                  <a:cubicBezTo>
                    <a:pt x="852" y="167"/>
                    <a:pt x="893" y="167"/>
                    <a:pt x="931" y="167"/>
                  </a:cubicBezTo>
                  <a:cubicBezTo>
                    <a:pt x="1349" y="167"/>
                    <a:pt x="1352" y="206"/>
                    <a:pt x="1380" y="721"/>
                  </a:cubicBezTo>
                  <a:cubicBezTo>
                    <a:pt x="1387" y="767"/>
                    <a:pt x="1407" y="817"/>
                    <a:pt x="1426" y="859"/>
                  </a:cubicBezTo>
                  <a:cubicBezTo>
                    <a:pt x="1595" y="590"/>
                    <a:pt x="1899" y="748"/>
                    <a:pt x="2102" y="602"/>
                  </a:cubicBezTo>
                  <a:cubicBezTo>
                    <a:pt x="2139" y="602"/>
                    <a:pt x="2195" y="587"/>
                    <a:pt x="2226" y="587"/>
                  </a:cubicBezTo>
                  <a:cubicBezTo>
                    <a:pt x="2237" y="587"/>
                    <a:pt x="2245" y="589"/>
                    <a:pt x="2248" y="594"/>
                  </a:cubicBezTo>
                  <a:cubicBezTo>
                    <a:pt x="2327" y="732"/>
                    <a:pt x="2419" y="782"/>
                    <a:pt x="2519" y="782"/>
                  </a:cubicBezTo>
                  <a:cubicBezTo>
                    <a:pt x="2608" y="782"/>
                    <a:pt x="2704" y="742"/>
                    <a:pt x="2805" y="690"/>
                  </a:cubicBezTo>
                  <a:cubicBezTo>
                    <a:pt x="2863" y="663"/>
                    <a:pt x="2936" y="667"/>
                    <a:pt x="3001" y="652"/>
                  </a:cubicBezTo>
                  <a:lnTo>
                    <a:pt x="3167" y="678"/>
                  </a:lnTo>
                  <a:cubicBezTo>
                    <a:pt x="3187" y="712"/>
                    <a:pt x="3206" y="751"/>
                    <a:pt x="3249" y="751"/>
                  </a:cubicBezTo>
                  <a:cubicBezTo>
                    <a:pt x="3255" y="751"/>
                    <a:pt x="3263" y="750"/>
                    <a:pt x="3270" y="748"/>
                  </a:cubicBezTo>
                  <a:cubicBezTo>
                    <a:pt x="3305" y="740"/>
                    <a:pt x="3309" y="705"/>
                    <a:pt x="3282" y="671"/>
                  </a:cubicBezTo>
                  <a:cubicBezTo>
                    <a:pt x="3267" y="609"/>
                    <a:pt x="3213" y="555"/>
                    <a:pt x="3151" y="552"/>
                  </a:cubicBezTo>
                  <a:cubicBezTo>
                    <a:pt x="3085" y="492"/>
                    <a:pt x="3019" y="461"/>
                    <a:pt x="2952" y="461"/>
                  </a:cubicBezTo>
                  <a:cubicBezTo>
                    <a:pt x="2886" y="461"/>
                    <a:pt x="2820" y="491"/>
                    <a:pt x="2755" y="552"/>
                  </a:cubicBezTo>
                  <a:cubicBezTo>
                    <a:pt x="2748" y="552"/>
                    <a:pt x="2741" y="553"/>
                    <a:pt x="2734" y="553"/>
                  </a:cubicBezTo>
                  <a:cubicBezTo>
                    <a:pt x="2575" y="553"/>
                    <a:pt x="2433" y="405"/>
                    <a:pt x="2272" y="405"/>
                  </a:cubicBezTo>
                  <a:cubicBezTo>
                    <a:pt x="2215" y="405"/>
                    <a:pt x="2157" y="423"/>
                    <a:pt x="2095" y="471"/>
                  </a:cubicBezTo>
                  <a:cubicBezTo>
                    <a:pt x="2011" y="472"/>
                    <a:pt x="1920" y="491"/>
                    <a:pt x="1838" y="491"/>
                  </a:cubicBezTo>
                  <a:cubicBezTo>
                    <a:pt x="1708" y="491"/>
                    <a:pt x="1600" y="444"/>
                    <a:pt x="1583" y="206"/>
                  </a:cubicBezTo>
                  <a:cubicBezTo>
                    <a:pt x="1580" y="106"/>
                    <a:pt x="1449" y="52"/>
                    <a:pt x="1349" y="44"/>
                  </a:cubicBezTo>
                  <a:cubicBezTo>
                    <a:pt x="1146" y="23"/>
                    <a:pt x="943" y="1"/>
                    <a:pt x="7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21"/>
            <p:cNvSpPr/>
            <p:nvPr/>
          </p:nvSpPr>
          <p:spPr>
            <a:xfrm>
              <a:off x="4006375" y="2792556"/>
              <a:ext cx="27205" cy="35611"/>
            </a:xfrm>
            <a:custGeom>
              <a:avLst/>
              <a:gdLst/>
              <a:ahLst/>
              <a:cxnLst/>
              <a:rect l="l" t="t" r="r" b="b"/>
              <a:pathLst>
                <a:path w="877" h="1148" extrusionOk="0">
                  <a:moveTo>
                    <a:pt x="539" y="0"/>
                  </a:moveTo>
                  <a:cubicBezTo>
                    <a:pt x="473" y="0"/>
                    <a:pt x="414" y="23"/>
                    <a:pt x="373" y="112"/>
                  </a:cubicBezTo>
                  <a:cubicBezTo>
                    <a:pt x="211" y="277"/>
                    <a:pt x="404" y="546"/>
                    <a:pt x="238" y="669"/>
                  </a:cubicBezTo>
                  <a:cubicBezTo>
                    <a:pt x="0" y="861"/>
                    <a:pt x="204" y="1038"/>
                    <a:pt x="281" y="1103"/>
                  </a:cubicBezTo>
                  <a:cubicBezTo>
                    <a:pt x="319" y="1135"/>
                    <a:pt x="352" y="1148"/>
                    <a:pt x="382" y="1148"/>
                  </a:cubicBezTo>
                  <a:cubicBezTo>
                    <a:pt x="484" y="1148"/>
                    <a:pt x="539" y="989"/>
                    <a:pt x="607" y="915"/>
                  </a:cubicBezTo>
                  <a:cubicBezTo>
                    <a:pt x="684" y="834"/>
                    <a:pt x="738" y="722"/>
                    <a:pt x="799" y="626"/>
                  </a:cubicBezTo>
                  <a:cubicBezTo>
                    <a:pt x="876" y="396"/>
                    <a:pt x="626" y="300"/>
                    <a:pt x="580" y="115"/>
                  </a:cubicBezTo>
                  <a:lnTo>
                    <a:pt x="600" y="115"/>
                  </a:lnTo>
                  <a:cubicBezTo>
                    <a:pt x="642" y="108"/>
                    <a:pt x="676" y="69"/>
                    <a:pt x="680" y="19"/>
                  </a:cubicBezTo>
                  <a:cubicBezTo>
                    <a:pt x="633" y="11"/>
                    <a:pt x="584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21"/>
            <p:cNvSpPr/>
            <p:nvPr/>
          </p:nvSpPr>
          <p:spPr>
            <a:xfrm>
              <a:off x="3890144" y="2945484"/>
              <a:ext cx="48888" cy="117349"/>
            </a:xfrm>
            <a:custGeom>
              <a:avLst/>
              <a:gdLst/>
              <a:ahLst/>
              <a:cxnLst/>
              <a:rect l="l" t="t" r="r" b="b"/>
              <a:pathLst>
                <a:path w="1576" h="3783" extrusionOk="0">
                  <a:moveTo>
                    <a:pt x="1576" y="0"/>
                  </a:moveTo>
                  <a:lnTo>
                    <a:pt x="1576" y="0"/>
                  </a:lnTo>
                  <a:cubicBezTo>
                    <a:pt x="1123" y="192"/>
                    <a:pt x="915" y="484"/>
                    <a:pt x="773" y="834"/>
                  </a:cubicBezTo>
                  <a:cubicBezTo>
                    <a:pt x="658" y="907"/>
                    <a:pt x="581" y="1003"/>
                    <a:pt x="600" y="1149"/>
                  </a:cubicBezTo>
                  <a:cubicBezTo>
                    <a:pt x="531" y="1191"/>
                    <a:pt x="500" y="1272"/>
                    <a:pt x="508" y="1349"/>
                  </a:cubicBezTo>
                  <a:cubicBezTo>
                    <a:pt x="250" y="1775"/>
                    <a:pt x="196" y="2263"/>
                    <a:pt x="77" y="2732"/>
                  </a:cubicBezTo>
                  <a:cubicBezTo>
                    <a:pt x="1" y="2901"/>
                    <a:pt x="12" y="3082"/>
                    <a:pt x="1" y="3263"/>
                  </a:cubicBezTo>
                  <a:cubicBezTo>
                    <a:pt x="1" y="3397"/>
                    <a:pt x="4" y="3532"/>
                    <a:pt x="4" y="3658"/>
                  </a:cubicBezTo>
                  <a:cubicBezTo>
                    <a:pt x="40" y="3709"/>
                    <a:pt x="60" y="3783"/>
                    <a:pt x="124" y="3783"/>
                  </a:cubicBezTo>
                  <a:cubicBezTo>
                    <a:pt x="143" y="3783"/>
                    <a:pt x="165" y="3777"/>
                    <a:pt x="193" y="3762"/>
                  </a:cubicBezTo>
                  <a:cubicBezTo>
                    <a:pt x="239" y="3593"/>
                    <a:pt x="200" y="3428"/>
                    <a:pt x="196" y="3263"/>
                  </a:cubicBezTo>
                  <a:lnTo>
                    <a:pt x="296" y="2655"/>
                  </a:lnTo>
                  <a:lnTo>
                    <a:pt x="723" y="1364"/>
                  </a:lnTo>
                  <a:lnTo>
                    <a:pt x="1027" y="846"/>
                  </a:lnTo>
                  <a:lnTo>
                    <a:pt x="1027" y="849"/>
                  </a:lnTo>
                  <a:cubicBezTo>
                    <a:pt x="1173" y="580"/>
                    <a:pt x="1453" y="388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21"/>
            <p:cNvSpPr/>
            <p:nvPr/>
          </p:nvSpPr>
          <p:spPr>
            <a:xfrm>
              <a:off x="4233070" y="2742582"/>
              <a:ext cx="34711" cy="21125"/>
            </a:xfrm>
            <a:custGeom>
              <a:avLst/>
              <a:gdLst/>
              <a:ahLst/>
              <a:cxnLst/>
              <a:rect l="l" t="t" r="r" b="b"/>
              <a:pathLst>
                <a:path w="1119" h="681" extrusionOk="0">
                  <a:moveTo>
                    <a:pt x="1030" y="0"/>
                  </a:moveTo>
                  <a:cubicBezTo>
                    <a:pt x="1006" y="0"/>
                    <a:pt x="980" y="5"/>
                    <a:pt x="958" y="13"/>
                  </a:cubicBezTo>
                  <a:cubicBezTo>
                    <a:pt x="658" y="24"/>
                    <a:pt x="427" y="197"/>
                    <a:pt x="178" y="324"/>
                  </a:cubicBezTo>
                  <a:cubicBezTo>
                    <a:pt x="78" y="378"/>
                    <a:pt x="1" y="493"/>
                    <a:pt x="97" y="620"/>
                  </a:cubicBezTo>
                  <a:cubicBezTo>
                    <a:pt x="132" y="664"/>
                    <a:pt x="163" y="680"/>
                    <a:pt x="193" y="680"/>
                  </a:cubicBezTo>
                  <a:cubicBezTo>
                    <a:pt x="247" y="680"/>
                    <a:pt x="295" y="630"/>
                    <a:pt x="347" y="593"/>
                  </a:cubicBezTo>
                  <a:cubicBezTo>
                    <a:pt x="554" y="435"/>
                    <a:pt x="762" y="282"/>
                    <a:pt x="965" y="124"/>
                  </a:cubicBezTo>
                  <a:cubicBezTo>
                    <a:pt x="1031" y="120"/>
                    <a:pt x="1119" y="112"/>
                    <a:pt x="1111" y="51"/>
                  </a:cubicBezTo>
                  <a:cubicBezTo>
                    <a:pt x="1104" y="13"/>
                    <a:pt x="1069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21"/>
            <p:cNvSpPr/>
            <p:nvPr/>
          </p:nvSpPr>
          <p:spPr>
            <a:xfrm>
              <a:off x="3972750" y="2837504"/>
              <a:ext cx="22924" cy="32044"/>
            </a:xfrm>
            <a:custGeom>
              <a:avLst/>
              <a:gdLst/>
              <a:ahLst/>
              <a:cxnLst/>
              <a:rect l="l" t="t" r="r" b="b"/>
              <a:pathLst>
                <a:path w="739" h="1033" extrusionOk="0">
                  <a:moveTo>
                    <a:pt x="51" y="1"/>
                  </a:moveTo>
                  <a:cubicBezTo>
                    <a:pt x="35" y="1"/>
                    <a:pt x="18" y="2"/>
                    <a:pt x="0" y="4"/>
                  </a:cubicBezTo>
                  <a:cubicBezTo>
                    <a:pt x="66" y="253"/>
                    <a:pt x="227" y="469"/>
                    <a:pt x="450" y="595"/>
                  </a:cubicBezTo>
                  <a:cubicBezTo>
                    <a:pt x="454" y="749"/>
                    <a:pt x="385" y="914"/>
                    <a:pt x="550" y="1030"/>
                  </a:cubicBezTo>
                  <a:cubicBezTo>
                    <a:pt x="553" y="1032"/>
                    <a:pt x="557" y="1033"/>
                    <a:pt x="562" y="1033"/>
                  </a:cubicBezTo>
                  <a:cubicBezTo>
                    <a:pt x="583" y="1033"/>
                    <a:pt x="617" y="1014"/>
                    <a:pt x="627" y="999"/>
                  </a:cubicBezTo>
                  <a:cubicBezTo>
                    <a:pt x="696" y="845"/>
                    <a:pt x="635" y="714"/>
                    <a:pt x="546" y="595"/>
                  </a:cubicBezTo>
                  <a:lnTo>
                    <a:pt x="400" y="349"/>
                  </a:lnTo>
                  <a:cubicBezTo>
                    <a:pt x="425" y="316"/>
                    <a:pt x="453" y="306"/>
                    <a:pt x="483" y="306"/>
                  </a:cubicBezTo>
                  <a:cubicBezTo>
                    <a:pt x="522" y="306"/>
                    <a:pt x="565" y="323"/>
                    <a:pt x="609" y="323"/>
                  </a:cubicBezTo>
                  <a:cubicBezTo>
                    <a:pt x="651" y="323"/>
                    <a:pt x="695" y="308"/>
                    <a:pt x="738" y="250"/>
                  </a:cubicBezTo>
                  <a:lnTo>
                    <a:pt x="738" y="250"/>
                  </a:lnTo>
                  <a:cubicBezTo>
                    <a:pt x="736" y="250"/>
                    <a:pt x="734" y="250"/>
                    <a:pt x="732" y="250"/>
                  </a:cubicBezTo>
                  <a:cubicBezTo>
                    <a:pt x="457" y="250"/>
                    <a:pt x="31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21"/>
            <p:cNvSpPr/>
            <p:nvPr/>
          </p:nvSpPr>
          <p:spPr>
            <a:xfrm>
              <a:off x="3996480" y="3127913"/>
              <a:ext cx="43521" cy="26460"/>
            </a:xfrm>
            <a:custGeom>
              <a:avLst/>
              <a:gdLst/>
              <a:ahLst/>
              <a:cxnLst/>
              <a:rect l="l" t="t" r="r" b="b"/>
              <a:pathLst>
                <a:path w="1403" h="853" extrusionOk="0">
                  <a:moveTo>
                    <a:pt x="448" y="0"/>
                  </a:moveTo>
                  <a:cubicBezTo>
                    <a:pt x="404" y="0"/>
                    <a:pt x="357" y="7"/>
                    <a:pt x="308" y="21"/>
                  </a:cubicBezTo>
                  <a:lnTo>
                    <a:pt x="0" y="14"/>
                  </a:lnTo>
                  <a:lnTo>
                    <a:pt x="0" y="14"/>
                  </a:lnTo>
                  <a:cubicBezTo>
                    <a:pt x="0" y="44"/>
                    <a:pt x="0" y="75"/>
                    <a:pt x="4" y="110"/>
                  </a:cubicBezTo>
                  <a:lnTo>
                    <a:pt x="304" y="114"/>
                  </a:lnTo>
                  <a:lnTo>
                    <a:pt x="799" y="356"/>
                  </a:lnTo>
                  <a:cubicBezTo>
                    <a:pt x="895" y="471"/>
                    <a:pt x="1118" y="467"/>
                    <a:pt x="1107" y="694"/>
                  </a:cubicBezTo>
                  <a:cubicBezTo>
                    <a:pt x="1101" y="772"/>
                    <a:pt x="1122" y="853"/>
                    <a:pt x="1190" y="853"/>
                  </a:cubicBezTo>
                  <a:cubicBezTo>
                    <a:pt x="1212" y="853"/>
                    <a:pt x="1239" y="844"/>
                    <a:pt x="1272" y="825"/>
                  </a:cubicBezTo>
                  <a:cubicBezTo>
                    <a:pt x="1360" y="771"/>
                    <a:pt x="1403" y="679"/>
                    <a:pt x="1322" y="575"/>
                  </a:cubicBezTo>
                  <a:cubicBezTo>
                    <a:pt x="1195" y="402"/>
                    <a:pt x="1015" y="275"/>
                    <a:pt x="811" y="210"/>
                  </a:cubicBezTo>
                  <a:cubicBezTo>
                    <a:pt x="716" y="77"/>
                    <a:pt x="597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21"/>
            <p:cNvSpPr/>
            <p:nvPr/>
          </p:nvSpPr>
          <p:spPr>
            <a:xfrm>
              <a:off x="4196714" y="2739356"/>
              <a:ext cx="116139" cy="227128"/>
            </a:xfrm>
            <a:custGeom>
              <a:avLst/>
              <a:gdLst/>
              <a:ahLst/>
              <a:cxnLst/>
              <a:rect l="l" t="t" r="r" b="b"/>
              <a:pathLst>
                <a:path w="3744" h="7322" extrusionOk="0">
                  <a:moveTo>
                    <a:pt x="3671" y="1"/>
                  </a:moveTo>
                  <a:cubicBezTo>
                    <a:pt x="3384" y="1"/>
                    <a:pt x="3206" y="210"/>
                    <a:pt x="3021" y="409"/>
                  </a:cubicBezTo>
                  <a:cubicBezTo>
                    <a:pt x="2837" y="439"/>
                    <a:pt x="2748" y="601"/>
                    <a:pt x="2633" y="716"/>
                  </a:cubicBezTo>
                  <a:lnTo>
                    <a:pt x="2629" y="716"/>
                  </a:lnTo>
                  <a:cubicBezTo>
                    <a:pt x="2575" y="724"/>
                    <a:pt x="2533" y="762"/>
                    <a:pt x="2518" y="812"/>
                  </a:cubicBezTo>
                  <a:lnTo>
                    <a:pt x="2418" y="920"/>
                  </a:lnTo>
                  <a:lnTo>
                    <a:pt x="2114" y="1227"/>
                  </a:lnTo>
                  <a:cubicBezTo>
                    <a:pt x="1861" y="1446"/>
                    <a:pt x="1592" y="1657"/>
                    <a:pt x="1515" y="2015"/>
                  </a:cubicBezTo>
                  <a:cubicBezTo>
                    <a:pt x="1211" y="2195"/>
                    <a:pt x="992" y="2491"/>
                    <a:pt x="908" y="2837"/>
                  </a:cubicBezTo>
                  <a:cubicBezTo>
                    <a:pt x="838" y="2879"/>
                    <a:pt x="800" y="2964"/>
                    <a:pt x="819" y="3048"/>
                  </a:cubicBezTo>
                  <a:cubicBezTo>
                    <a:pt x="800" y="3068"/>
                    <a:pt x="792" y="3095"/>
                    <a:pt x="800" y="3118"/>
                  </a:cubicBezTo>
                  <a:cubicBezTo>
                    <a:pt x="704" y="3171"/>
                    <a:pt x="704" y="3260"/>
                    <a:pt x="708" y="3348"/>
                  </a:cubicBezTo>
                  <a:cubicBezTo>
                    <a:pt x="596" y="3575"/>
                    <a:pt x="512" y="3805"/>
                    <a:pt x="512" y="4059"/>
                  </a:cubicBezTo>
                  <a:cubicBezTo>
                    <a:pt x="377" y="4547"/>
                    <a:pt x="358" y="5047"/>
                    <a:pt x="285" y="5538"/>
                  </a:cubicBezTo>
                  <a:cubicBezTo>
                    <a:pt x="189" y="5746"/>
                    <a:pt x="227" y="5969"/>
                    <a:pt x="224" y="6184"/>
                  </a:cubicBezTo>
                  <a:cubicBezTo>
                    <a:pt x="174" y="6430"/>
                    <a:pt x="1" y="6664"/>
                    <a:pt x="189" y="6914"/>
                  </a:cubicBezTo>
                  <a:cubicBezTo>
                    <a:pt x="178" y="6937"/>
                    <a:pt x="185" y="6972"/>
                    <a:pt x="208" y="6987"/>
                  </a:cubicBezTo>
                  <a:cubicBezTo>
                    <a:pt x="189" y="7029"/>
                    <a:pt x="166" y="7072"/>
                    <a:pt x="151" y="7122"/>
                  </a:cubicBezTo>
                  <a:cubicBezTo>
                    <a:pt x="116" y="7199"/>
                    <a:pt x="89" y="7283"/>
                    <a:pt x="193" y="7318"/>
                  </a:cubicBezTo>
                  <a:cubicBezTo>
                    <a:pt x="202" y="7320"/>
                    <a:pt x="211" y="7322"/>
                    <a:pt x="219" y="7322"/>
                  </a:cubicBezTo>
                  <a:cubicBezTo>
                    <a:pt x="275" y="7322"/>
                    <a:pt x="293" y="7257"/>
                    <a:pt x="324" y="7206"/>
                  </a:cubicBezTo>
                  <a:cubicBezTo>
                    <a:pt x="439" y="7014"/>
                    <a:pt x="397" y="6795"/>
                    <a:pt x="423" y="6588"/>
                  </a:cubicBezTo>
                  <a:cubicBezTo>
                    <a:pt x="523" y="6461"/>
                    <a:pt x="458" y="6322"/>
                    <a:pt x="447" y="6188"/>
                  </a:cubicBezTo>
                  <a:cubicBezTo>
                    <a:pt x="439" y="6180"/>
                    <a:pt x="427" y="6169"/>
                    <a:pt x="416" y="6165"/>
                  </a:cubicBezTo>
                  <a:cubicBezTo>
                    <a:pt x="485" y="6123"/>
                    <a:pt x="447" y="6015"/>
                    <a:pt x="512" y="5969"/>
                  </a:cubicBezTo>
                  <a:cubicBezTo>
                    <a:pt x="512" y="5834"/>
                    <a:pt x="512" y="5704"/>
                    <a:pt x="504" y="5569"/>
                  </a:cubicBezTo>
                  <a:cubicBezTo>
                    <a:pt x="523" y="5546"/>
                    <a:pt x="531" y="5512"/>
                    <a:pt x="520" y="5481"/>
                  </a:cubicBezTo>
                  <a:lnTo>
                    <a:pt x="596" y="5442"/>
                  </a:lnTo>
                  <a:lnTo>
                    <a:pt x="600" y="5166"/>
                  </a:lnTo>
                  <a:cubicBezTo>
                    <a:pt x="600" y="4655"/>
                    <a:pt x="746" y="4174"/>
                    <a:pt x="831" y="3679"/>
                  </a:cubicBezTo>
                  <a:cubicBezTo>
                    <a:pt x="896" y="3617"/>
                    <a:pt x="923" y="3533"/>
                    <a:pt x="904" y="3444"/>
                  </a:cubicBezTo>
                  <a:cubicBezTo>
                    <a:pt x="919" y="3417"/>
                    <a:pt x="927" y="3383"/>
                    <a:pt x="923" y="3352"/>
                  </a:cubicBezTo>
                  <a:cubicBezTo>
                    <a:pt x="992" y="3306"/>
                    <a:pt x="1023" y="3225"/>
                    <a:pt x="1011" y="3141"/>
                  </a:cubicBezTo>
                  <a:cubicBezTo>
                    <a:pt x="1031" y="3118"/>
                    <a:pt x="1034" y="3083"/>
                    <a:pt x="1023" y="3056"/>
                  </a:cubicBezTo>
                  <a:cubicBezTo>
                    <a:pt x="1165" y="2714"/>
                    <a:pt x="1403" y="2430"/>
                    <a:pt x="1607" y="2130"/>
                  </a:cubicBezTo>
                  <a:lnTo>
                    <a:pt x="2376" y="1231"/>
                  </a:lnTo>
                  <a:lnTo>
                    <a:pt x="2825" y="804"/>
                  </a:lnTo>
                  <a:lnTo>
                    <a:pt x="3133" y="508"/>
                  </a:lnTo>
                  <a:cubicBezTo>
                    <a:pt x="3348" y="355"/>
                    <a:pt x="3567" y="209"/>
                    <a:pt x="3744" y="5"/>
                  </a:cubicBezTo>
                  <a:cubicBezTo>
                    <a:pt x="3719" y="2"/>
                    <a:pt x="3694" y="1"/>
                    <a:pt x="3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21"/>
            <p:cNvSpPr/>
            <p:nvPr/>
          </p:nvSpPr>
          <p:spPr>
            <a:xfrm>
              <a:off x="4060009" y="3132535"/>
              <a:ext cx="28042" cy="14641"/>
            </a:xfrm>
            <a:custGeom>
              <a:avLst/>
              <a:gdLst/>
              <a:ahLst/>
              <a:cxnLst/>
              <a:rect l="l" t="t" r="r" b="b"/>
              <a:pathLst>
                <a:path w="904" h="472" extrusionOk="0">
                  <a:moveTo>
                    <a:pt x="270" y="1"/>
                  </a:moveTo>
                  <a:cubicBezTo>
                    <a:pt x="229" y="1"/>
                    <a:pt x="188" y="4"/>
                    <a:pt x="146" y="11"/>
                  </a:cubicBezTo>
                  <a:cubicBezTo>
                    <a:pt x="58" y="26"/>
                    <a:pt x="0" y="107"/>
                    <a:pt x="12" y="199"/>
                  </a:cubicBezTo>
                  <a:cubicBezTo>
                    <a:pt x="30" y="263"/>
                    <a:pt x="74" y="293"/>
                    <a:pt x="125" y="293"/>
                  </a:cubicBezTo>
                  <a:cubicBezTo>
                    <a:pt x="150" y="293"/>
                    <a:pt x="177" y="286"/>
                    <a:pt x="204" y="272"/>
                  </a:cubicBezTo>
                  <a:cubicBezTo>
                    <a:pt x="272" y="235"/>
                    <a:pt x="338" y="212"/>
                    <a:pt x="405" y="212"/>
                  </a:cubicBezTo>
                  <a:cubicBezTo>
                    <a:pt x="462" y="212"/>
                    <a:pt x="520" y="229"/>
                    <a:pt x="581" y="268"/>
                  </a:cubicBezTo>
                  <a:cubicBezTo>
                    <a:pt x="615" y="334"/>
                    <a:pt x="642" y="407"/>
                    <a:pt x="680" y="472"/>
                  </a:cubicBezTo>
                  <a:lnTo>
                    <a:pt x="903" y="472"/>
                  </a:lnTo>
                  <a:cubicBezTo>
                    <a:pt x="853" y="353"/>
                    <a:pt x="800" y="237"/>
                    <a:pt x="684" y="172"/>
                  </a:cubicBezTo>
                  <a:cubicBezTo>
                    <a:pt x="569" y="50"/>
                    <a:pt x="424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21"/>
            <p:cNvSpPr/>
            <p:nvPr/>
          </p:nvSpPr>
          <p:spPr>
            <a:xfrm>
              <a:off x="4110292" y="2753533"/>
              <a:ext cx="52858" cy="34680"/>
            </a:xfrm>
            <a:custGeom>
              <a:avLst/>
              <a:gdLst/>
              <a:ahLst/>
              <a:cxnLst/>
              <a:rect l="l" t="t" r="r" b="b"/>
              <a:pathLst>
                <a:path w="1704" h="1118" extrusionOk="0">
                  <a:moveTo>
                    <a:pt x="437" y="0"/>
                  </a:moveTo>
                  <a:cubicBezTo>
                    <a:pt x="347" y="0"/>
                    <a:pt x="257" y="44"/>
                    <a:pt x="170" y="174"/>
                  </a:cubicBezTo>
                  <a:cubicBezTo>
                    <a:pt x="1" y="451"/>
                    <a:pt x="139" y="636"/>
                    <a:pt x="370" y="785"/>
                  </a:cubicBezTo>
                  <a:cubicBezTo>
                    <a:pt x="416" y="939"/>
                    <a:pt x="547" y="1004"/>
                    <a:pt x="666" y="1085"/>
                  </a:cubicBezTo>
                  <a:cubicBezTo>
                    <a:pt x="695" y="1107"/>
                    <a:pt x="727" y="1117"/>
                    <a:pt x="760" y="1117"/>
                  </a:cubicBezTo>
                  <a:cubicBezTo>
                    <a:pt x="801" y="1117"/>
                    <a:pt x="843" y="1101"/>
                    <a:pt x="877" y="1074"/>
                  </a:cubicBezTo>
                  <a:cubicBezTo>
                    <a:pt x="731" y="851"/>
                    <a:pt x="481" y="709"/>
                    <a:pt x="385" y="447"/>
                  </a:cubicBezTo>
                  <a:cubicBezTo>
                    <a:pt x="397" y="424"/>
                    <a:pt x="397" y="393"/>
                    <a:pt x="385" y="370"/>
                  </a:cubicBezTo>
                  <a:cubicBezTo>
                    <a:pt x="464" y="275"/>
                    <a:pt x="552" y="239"/>
                    <a:pt x="646" y="239"/>
                  </a:cubicBezTo>
                  <a:cubicBezTo>
                    <a:pt x="718" y="239"/>
                    <a:pt x="793" y="260"/>
                    <a:pt x="869" y="290"/>
                  </a:cubicBezTo>
                  <a:lnTo>
                    <a:pt x="1561" y="789"/>
                  </a:lnTo>
                  <a:cubicBezTo>
                    <a:pt x="1585" y="803"/>
                    <a:pt x="1613" y="836"/>
                    <a:pt x="1627" y="836"/>
                  </a:cubicBezTo>
                  <a:cubicBezTo>
                    <a:pt x="1628" y="836"/>
                    <a:pt x="1629" y="836"/>
                    <a:pt x="1630" y="835"/>
                  </a:cubicBezTo>
                  <a:cubicBezTo>
                    <a:pt x="1703" y="797"/>
                    <a:pt x="1676" y="739"/>
                    <a:pt x="1657" y="682"/>
                  </a:cubicBezTo>
                  <a:cubicBezTo>
                    <a:pt x="1484" y="524"/>
                    <a:pt x="1350" y="313"/>
                    <a:pt x="1096" y="267"/>
                  </a:cubicBezTo>
                  <a:cubicBezTo>
                    <a:pt x="1062" y="183"/>
                    <a:pt x="1003" y="149"/>
                    <a:pt x="925" y="149"/>
                  </a:cubicBezTo>
                  <a:cubicBezTo>
                    <a:pt x="907" y="149"/>
                    <a:pt x="887" y="151"/>
                    <a:pt x="865" y="155"/>
                  </a:cubicBezTo>
                  <a:cubicBezTo>
                    <a:pt x="724" y="110"/>
                    <a:pt x="579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21"/>
            <p:cNvSpPr/>
            <p:nvPr/>
          </p:nvSpPr>
          <p:spPr>
            <a:xfrm>
              <a:off x="4113891" y="3140104"/>
              <a:ext cx="17774" cy="7166"/>
            </a:xfrm>
            <a:custGeom>
              <a:avLst/>
              <a:gdLst/>
              <a:ahLst/>
              <a:cxnLst/>
              <a:rect l="l" t="t" r="r" b="b"/>
              <a:pathLst>
                <a:path w="573" h="231" extrusionOk="0">
                  <a:moveTo>
                    <a:pt x="352" y="1"/>
                  </a:moveTo>
                  <a:cubicBezTo>
                    <a:pt x="228" y="1"/>
                    <a:pt x="119" y="56"/>
                    <a:pt x="0" y="101"/>
                  </a:cubicBezTo>
                  <a:cubicBezTo>
                    <a:pt x="76" y="192"/>
                    <a:pt x="151" y="230"/>
                    <a:pt x="229" y="230"/>
                  </a:cubicBezTo>
                  <a:cubicBezTo>
                    <a:pt x="333" y="230"/>
                    <a:pt x="444" y="163"/>
                    <a:pt x="573" y="63"/>
                  </a:cubicBezTo>
                  <a:cubicBezTo>
                    <a:pt x="492" y="18"/>
                    <a:pt x="420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21"/>
            <p:cNvSpPr/>
            <p:nvPr/>
          </p:nvSpPr>
          <p:spPr>
            <a:xfrm>
              <a:off x="4140475" y="2974395"/>
              <a:ext cx="36138" cy="21590"/>
            </a:xfrm>
            <a:custGeom>
              <a:avLst/>
              <a:gdLst/>
              <a:ahLst/>
              <a:cxnLst/>
              <a:rect l="l" t="t" r="r" b="b"/>
              <a:pathLst>
                <a:path w="1165" h="696" extrusionOk="0">
                  <a:moveTo>
                    <a:pt x="288" y="1"/>
                  </a:moveTo>
                  <a:cubicBezTo>
                    <a:pt x="240" y="1"/>
                    <a:pt x="202" y="50"/>
                    <a:pt x="185" y="202"/>
                  </a:cubicBezTo>
                  <a:cubicBezTo>
                    <a:pt x="115" y="305"/>
                    <a:pt x="19" y="402"/>
                    <a:pt x="8" y="536"/>
                  </a:cubicBezTo>
                  <a:cubicBezTo>
                    <a:pt x="0" y="605"/>
                    <a:pt x="38" y="667"/>
                    <a:pt x="100" y="690"/>
                  </a:cubicBezTo>
                  <a:cubicBezTo>
                    <a:pt x="111" y="694"/>
                    <a:pt x="122" y="695"/>
                    <a:pt x="132" y="695"/>
                  </a:cubicBezTo>
                  <a:cubicBezTo>
                    <a:pt x="171" y="695"/>
                    <a:pt x="198" y="668"/>
                    <a:pt x="223" y="644"/>
                  </a:cubicBezTo>
                  <a:cubicBezTo>
                    <a:pt x="281" y="590"/>
                    <a:pt x="319" y="509"/>
                    <a:pt x="315" y="425"/>
                  </a:cubicBezTo>
                  <a:cubicBezTo>
                    <a:pt x="331" y="402"/>
                    <a:pt x="334" y="378"/>
                    <a:pt x="334" y="352"/>
                  </a:cubicBezTo>
                  <a:cubicBezTo>
                    <a:pt x="377" y="335"/>
                    <a:pt x="418" y="328"/>
                    <a:pt x="460" y="328"/>
                  </a:cubicBezTo>
                  <a:cubicBezTo>
                    <a:pt x="617" y="328"/>
                    <a:pt x="772" y="424"/>
                    <a:pt x="942" y="424"/>
                  </a:cubicBezTo>
                  <a:cubicBezTo>
                    <a:pt x="1013" y="424"/>
                    <a:pt x="1087" y="407"/>
                    <a:pt x="1164" y="359"/>
                  </a:cubicBezTo>
                  <a:lnTo>
                    <a:pt x="500" y="133"/>
                  </a:lnTo>
                  <a:cubicBezTo>
                    <a:pt x="427" y="79"/>
                    <a:pt x="349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21"/>
            <p:cNvSpPr/>
            <p:nvPr/>
          </p:nvSpPr>
          <p:spPr>
            <a:xfrm>
              <a:off x="4057621" y="2830059"/>
              <a:ext cx="29004" cy="7197"/>
            </a:xfrm>
            <a:custGeom>
              <a:avLst/>
              <a:gdLst/>
              <a:ahLst/>
              <a:cxnLst/>
              <a:rect l="l" t="t" r="r" b="b"/>
              <a:pathLst>
                <a:path w="935" h="232" extrusionOk="0">
                  <a:moveTo>
                    <a:pt x="536" y="0"/>
                  </a:moveTo>
                  <a:cubicBezTo>
                    <a:pt x="371" y="0"/>
                    <a:pt x="204" y="53"/>
                    <a:pt x="39" y="117"/>
                  </a:cubicBezTo>
                  <a:cubicBezTo>
                    <a:pt x="23" y="128"/>
                    <a:pt x="12" y="144"/>
                    <a:pt x="4" y="155"/>
                  </a:cubicBezTo>
                  <a:cubicBezTo>
                    <a:pt x="0" y="167"/>
                    <a:pt x="4" y="190"/>
                    <a:pt x="8" y="190"/>
                  </a:cubicBezTo>
                  <a:cubicBezTo>
                    <a:pt x="128" y="215"/>
                    <a:pt x="248" y="232"/>
                    <a:pt x="366" y="232"/>
                  </a:cubicBezTo>
                  <a:cubicBezTo>
                    <a:pt x="531" y="232"/>
                    <a:pt x="694" y="200"/>
                    <a:pt x="853" y="117"/>
                  </a:cubicBezTo>
                  <a:lnTo>
                    <a:pt x="934" y="128"/>
                  </a:lnTo>
                  <a:cubicBezTo>
                    <a:pt x="803" y="35"/>
                    <a:pt x="670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21"/>
            <p:cNvSpPr/>
            <p:nvPr/>
          </p:nvSpPr>
          <p:spPr>
            <a:xfrm>
              <a:off x="4087524" y="2831207"/>
              <a:ext cx="15789" cy="5211"/>
            </a:xfrm>
            <a:custGeom>
              <a:avLst/>
              <a:gdLst/>
              <a:ahLst/>
              <a:cxnLst/>
              <a:rect l="l" t="t" r="r" b="b"/>
              <a:pathLst>
                <a:path w="509" h="168" extrusionOk="0">
                  <a:moveTo>
                    <a:pt x="231" y="1"/>
                  </a:moveTo>
                  <a:cubicBezTo>
                    <a:pt x="151" y="1"/>
                    <a:pt x="75" y="27"/>
                    <a:pt x="1" y="95"/>
                  </a:cubicBezTo>
                  <a:cubicBezTo>
                    <a:pt x="126" y="142"/>
                    <a:pt x="192" y="167"/>
                    <a:pt x="252" y="167"/>
                  </a:cubicBezTo>
                  <a:cubicBezTo>
                    <a:pt x="320" y="167"/>
                    <a:pt x="380" y="135"/>
                    <a:pt x="508" y="68"/>
                  </a:cubicBezTo>
                  <a:cubicBezTo>
                    <a:pt x="409" y="30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21"/>
            <p:cNvSpPr/>
            <p:nvPr/>
          </p:nvSpPr>
          <p:spPr>
            <a:xfrm>
              <a:off x="4086810" y="2834029"/>
              <a:ext cx="775" cy="34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9" y="4"/>
                    <a:pt x="20" y="8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5" y="11"/>
                    <a:pt x="21" y="4"/>
                    <a:pt x="24" y="4"/>
                  </a:cubicBezTo>
                  <a:lnTo>
                    <a:pt x="2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21"/>
            <p:cNvSpPr/>
            <p:nvPr/>
          </p:nvSpPr>
          <p:spPr>
            <a:xfrm>
              <a:off x="4071673" y="2902335"/>
              <a:ext cx="28538" cy="12191"/>
            </a:xfrm>
            <a:custGeom>
              <a:avLst/>
              <a:gdLst/>
              <a:ahLst/>
              <a:cxnLst/>
              <a:rect l="l" t="t" r="r" b="b"/>
              <a:pathLst>
                <a:path w="920" h="393" extrusionOk="0">
                  <a:moveTo>
                    <a:pt x="12" y="12"/>
                  </a:moveTo>
                  <a:lnTo>
                    <a:pt x="1" y="16"/>
                  </a:lnTo>
                  <a:lnTo>
                    <a:pt x="12" y="16"/>
                  </a:lnTo>
                  <a:lnTo>
                    <a:pt x="12" y="12"/>
                  </a:lnTo>
                  <a:close/>
                  <a:moveTo>
                    <a:pt x="130" y="0"/>
                  </a:moveTo>
                  <a:cubicBezTo>
                    <a:pt x="92" y="0"/>
                    <a:pt x="53" y="7"/>
                    <a:pt x="12" y="16"/>
                  </a:cubicBezTo>
                  <a:cubicBezTo>
                    <a:pt x="51" y="165"/>
                    <a:pt x="205" y="138"/>
                    <a:pt x="308" y="188"/>
                  </a:cubicBezTo>
                  <a:lnTo>
                    <a:pt x="919" y="392"/>
                  </a:lnTo>
                  <a:cubicBezTo>
                    <a:pt x="915" y="369"/>
                    <a:pt x="915" y="346"/>
                    <a:pt x="912" y="323"/>
                  </a:cubicBezTo>
                  <a:cubicBezTo>
                    <a:pt x="758" y="123"/>
                    <a:pt x="535" y="100"/>
                    <a:pt x="308" y="92"/>
                  </a:cubicBezTo>
                  <a:cubicBezTo>
                    <a:pt x="257" y="21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21"/>
            <p:cNvSpPr/>
            <p:nvPr/>
          </p:nvSpPr>
          <p:spPr>
            <a:xfrm>
              <a:off x="4183500" y="2895635"/>
              <a:ext cx="7290" cy="10050"/>
            </a:xfrm>
            <a:custGeom>
              <a:avLst/>
              <a:gdLst/>
              <a:ahLst/>
              <a:cxnLst/>
              <a:rect l="l" t="t" r="r" b="b"/>
              <a:pathLst>
                <a:path w="235" h="324" extrusionOk="0">
                  <a:moveTo>
                    <a:pt x="117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0" y="9"/>
                    <a:pt x="23" y="112"/>
                    <a:pt x="19" y="185"/>
                  </a:cubicBezTo>
                  <a:cubicBezTo>
                    <a:pt x="19" y="232"/>
                    <a:pt x="23" y="281"/>
                    <a:pt x="39" y="324"/>
                  </a:cubicBezTo>
                  <a:lnTo>
                    <a:pt x="227" y="308"/>
                  </a:lnTo>
                  <a:cubicBezTo>
                    <a:pt x="231" y="262"/>
                    <a:pt x="235" y="212"/>
                    <a:pt x="235" y="166"/>
                  </a:cubicBezTo>
                  <a:cubicBezTo>
                    <a:pt x="227" y="91"/>
                    <a:pt x="209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21"/>
            <p:cNvSpPr/>
            <p:nvPr/>
          </p:nvSpPr>
          <p:spPr>
            <a:xfrm>
              <a:off x="4010284" y="3035349"/>
              <a:ext cx="13618" cy="19574"/>
            </a:xfrm>
            <a:custGeom>
              <a:avLst/>
              <a:gdLst/>
              <a:ahLst/>
              <a:cxnLst/>
              <a:rect l="l" t="t" r="r" b="b"/>
              <a:pathLst>
                <a:path w="439" h="631" extrusionOk="0">
                  <a:moveTo>
                    <a:pt x="241" y="1"/>
                  </a:moveTo>
                  <a:cubicBezTo>
                    <a:pt x="196" y="1"/>
                    <a:pt x="160" y="49"/>
                    <a:pt x="143" y="147"/>
                  </a:cubicBezTo>
                  <a:cubicBezTo>
                    <a:pt x="47" y="293"/>
                    <a:pt x="1" y="458"/>
                    <a:pt x="12" y="631"/>
                  </a:cubicBezTo>
                  <a:cubicBezTo>
                    <a:pt x="132" y="600"/>
                    <a:pt x="231" y="504"/>
                    <a:pt x="278" y="377"/>
                  </a:cubicBezTo>
                  <a:cubicBezTo>
                    <a:pt x="381" y="300"/>
                    <a:pt x="439" y="200"/>
                    <a:pt x="358" y="89"/>
                  </a:cubicBezTo>
                  <a:cubicBezTo>
                    <a:pt x="316" y="30"/>
                    <a:pt x="276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21"/>
            <p:cNvSpPr/>
            <p:nvPr/>
          </p:nvSpPr>
          <p:spPr>
            <a:xfrm>
              <a:off x="4076822" y="3038544"/>
              <a:ext cx="7755" cy="8996"/>
            </a:xfrm>
            <a:custGeom>
              <a:avLst/>
              <a:gdLst/>
              <a:ahLst/>
              <a:cxnLst/>
              <a:rect l="l" t="t" r="r" b="b"/>
              <a:pathLst>
                <a:path w="250" h="290" extrusionOk="0">
                  <a:moveTo>
                    <a:pt x="119" y="0"/>
                  </a:moveTo>
                  <a:cubicBezTo>
                    <a:pt x="114" y="0"/>
                    <a:pt x="109" y="1"/>
                    <a:pt x="104" y="1"/>
                  </a:cubicBezTo>
                  <a:cubicBezTo>
                    <a:pt x="0" y="82"/>
                    <a:pt x="0" y="178"/>
                    <a:pt x="73" y="289"/>
                  </a:cubicBezTo>
                  <a:cubicBezTo>
                    <a:pt x="181" y="232"/>
                    <a:pt x="250" y="155"/>
                    <a:pt x="188" y="24"/>
                  </a:cubicBezTo>
                  <a:cubicBezTo>
                    <a:pt x="172" y="8"/>
                    <a:pt x="14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21"/>
            <p:cNvSpPr/>
            <p:nvPr/>
          </p:nvSpPr>
          <p:spPr>
            <a:xfrm>
              <a:off x="3897402" y="2896380"/>
              <a:ext cx="133200" cy="79039"/>
            </a:xfrm>
            <a:custGeom>
              <a:avLst/>
              <a:gdLst/>
              <a:ahLst/>
              <a:cxnLst/>
              <a:rect l="l" t="t" r="r" b="b"/>
              <a:pathLst>
                <a:path w="4294" h="2548" extrusionOk="0">
                  <a:moveTo>
                    <a:pt x="3982" y="1"/>
                  </a:moveTo>
                  <a:cubicBezTo>
                    <a:pt x="3881" y="1"/>
                    <a:pt x="3780" y="10"/>
                    <a:pt x="3678" y="27"/>
                  </a:cubicBezTo>
                  <a:cubicBezTo>
                    <a:pt x="3599" y="20"/>
                    <a:pt x="3518" y="4"/>
                    <a:pt x="3439" y="4"/>
                  </a:cubicBezTo>
                  <a:cubicBezTo>
                    <a:pt x="3353" y="4"/>
                    <a:pt x="3268" y="22"/>
                    <a:pt x="3190" y="88"/>
                  </a:cubicBezTo>
                  <a:cubicBezTo>
                    <a:pt x="3044" y="119"/>
                    <a:pt x="2883" y="85"/>
                    <a:pt x="2764" y="204"/>
                  </a:cubicBezTo>
                  <a:lnTo>
                    <a:pt x="2583" y="227"/>
                  </a:lnTo>
                  <a:cubicBezTo>
                    <a:pt x="2426" y="234"/>
                    <a:pt x="2276" y="292"/>
                    <a:pt x="2157" y="392"/>
                  </a:cubicBezTo>
                  <a:cubicBezTo>
                    <a:pt x="2068" y="396"/>
                    <a:pt x="1995" y="434"/>
                    <a:pt x="1938" y="503"/>
                  </a:cubicBezTo>
                  <a:cubicBezTo>
                    <a:pt x="1726" y="546"/>
                    <a:pt x="1542" y="626"/>
                    <a:pt x="1411" y="811"/>
                  </a:cubicBezTo>
                  <a:cubicBezTo>
                    <a:pt x="1219" y="853"/>
                    <a:pt x="1096" y="991"/>
                    <a:pt x="958" y="1107"/>
                  </a:cubicBezTo>
                  <a:cubicBezTo>
                    <a:pt x="750" y="1237"/>
                    <a:pt x="577" y="1414"/>
                    <a:pt x="458" y="1625"/>
                  </a:cubicBezTo>
                  <a:cubicBezTo>
                    <a:pt x="320" y="1725"/>
                    <a:pt x="220" y="1871"/>
                    <a:pt x="170" y="2033"/>
                  </a:cubicBezTo>
                  <a:cubicBezTo>
                    <a:pt x="39" y="2175"/>
                    <a:pt x="1" y="2371"/>
                    <a:pt x="66" y="2548"/>
                  </a:cubicBezTo>
                  <a:cubicBezTo>
                    <a:pt x="220" y="2425"/>
                    <a:pt x="239" y="2279"/>
                    <a:pt x="270" y="2137"/>
                  </a:cubicBezTo>
                  <a:cubicBezTo>
                    <a:pt x="416" y="2033"/>
                    <a:pt x="500" y="1887"/>
                    <a:pt x="573" y="1725"/>
                  </a:cubicBezTo>
                  <a:lnTo>
                    <a:pt x="1061" y="1207"/>
                  </a:lnTo>
                  <a:cubicBezTo>
                    <a:pt x="1250" y="1103"/>
                    <a:pt x="1442" y="999"/>
                    <a:pt x="1576" y="818"/>
                  </a:cubicBezTo>
                  <a:cubicBezTo>
                    <a:pt x="1769" y="742"/>
                    <a:pt x="1953" y="665"/>
                    <a:pt x="2107" y="523"/>
                  </a:cubicBezTo>
                  <a:lnTo>
                    <a:pt x="2268" y="496"/>
                  </a:lnTo>
                  <a:cubicBezTo>
                    <a:pt x="2380" y="453"/>
                    <a:pt x="2506" y="438"/>
                    <a:pt x="2587" y="334"/>
                  </a:cubicBezTo>
                  <a:cubicBezTo>
                    <a:pt x="2733" y="319"/>
                    <a:pt x="2887" y="330"/>
                    <a:pt x="3002" y="215"/>
                  </a:cubicBezTo>
                  <a:lnTo>
                    <a:pt x="3356" y="196"/>
                  </a:lnTo>
                  <a:cubicBezTo>
                    <a:pt x="3424" y="201"/>
                    <a:pt x="3492" y="210"/>
                    <a:pt x="3557" y="210"/>
                  </a:cubicBezTo>
                  <a:cubicBezTo>
                    <a:pt x="3646" y="210"/>
                    <a:pt x="3731" y="193"/>
                    <a:pt x="3809" y="127"/>
                  </a:cubicBezTo>
                  <a:lnTo>
                    <a:pt x="4293" y="92"/>
                  </a:lnTo>
                  <a:cubicBezTo>
                    <a:pt x="4289" y="73"/>
                    <a:pt x="4285" y="50"/>
                    <a:pt x="4285" y="27"/>
                  </a:cubicBezTo>
                  <a:cubicBezTo>
                    <a:pt x="4184" y="10"/>
                    <a:pt x="4083" y="1"/>
                    <a:pt x="3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21"/>
            <p:cNvSpPr/>
            <p:nvPr/>
          </p:nvSpPr>
          <p:spPr>
            <a:xfrm>
              <a:off x="3990276" y="3031534"/>
              <a:ext cx="20411" cy="26088"/>
            </a:xfrm>
            <a:custGeom>
              <a:avLst/>
              <a:gdLst/>
              <a:ahLst/>
              <a:cxnLst/>
              <a:rect l="l" t="t" r="r" b="b"/>
              <a:pathLst>
                <a:path w="658" h="841" extrusionOk="0">
                  <a:moveTo>
                    <a:pt x="212" y="1"/>
                  </a:moveTo>
                  <a:cubicBezTo>
                    <a:pt x="0" y="108"/>
                    <a:pt x="108" y="312"/>
                    <a:pt x="70" y="473"/>
                  </a:cubicBezTo>
                  <a:cubicBezTo>
                    <a:pt x="50" y="546"/>
                    <a:pt x="58" y="631"/>
                    <a:pt x="20" y="696"/>
                  </a:cubicBezTo>
                  <a:cubicBezTo>
                    <a:pt x="8" y="727"/>
                    <a:pt x="8" y="761"/>
                    <a:pt x="20" y="788"/>
                  </a:cubicBezTo>
                  <a:cubicBezTo>
                    <a:pt x="48" y="823"/>
                    <a:pt x="75" y="840"/>
                    <a:pt x="102" y="840"/>
                  </a:cubicBezTo>
                  <a:cubicBezTo>
                    <a:pt x="128" y="840"/>
                    <a:pt x="154" y="823"/>
                    <a:pt x="181" y="788"/>
                  </a:cubicBezTo>
                  <a:cubicBezTo>
                    <a:pt x="242" y="588"/>
                    <a:pt x="223" y="358"/>
                    <a:pt x="519" y="262"/>
                  </a:cubicBezTo>
                  <a:cubicBezTo>
                    <a:pt x="650" y="217"/>
                    <a:pt x="657" y="4"/>
                    <a:pt x="412" y="4"/>
                  </a:cubicBezTo>
                  <a:cubicBezTo>
                    <a:pt x="405" y="4"/>
                    <a:pt x="399" y="4"/>
                    <a:pt x="392" y="4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21"/>
            <p:cNvSpPr/>
            <p:nvPr/>
          </p:nvSpPr>
          <p:spPr>
            <a:xfrm>
              <a:off x="3922808" y="2980227"/>
              <a:ext cx="36976" cy="129384"/>
            </a:xfrm>
            <a:custGeom>
              <a:avLst/>
              <a:gdLst/>
              <a:ahLst/>
              <a:cxnLst/>
              <a:rect l="l" t="t" r="r" b="b"/>
              <a:pathLst>
                <a:path w="1192" h="4171" extrusionOk="0">
                  <a:moveTo>
                    <a:pt x="1109" y="0"/>
                  </a:moveTo>
                  <a:cubicBezTo>
                    <a:pt x="1060" y="0"/>
                    <a:pt x="1007" y="90"/>
                    <a:pt x="957" y="121"/>
                  </a:cubicBezTo>
                  <a:cubicBezTo>
                    <a:pt x="900" y="229"/>
                    <a:pt x="746" y="271"/>
                    <a:pt x="750" y="425"/>
                  </a:cubicBezTo>
                  <a:cubicBezTo>
                    <a:pt x="477" y="686"/>
                    <a:pt x="323" y="1017"/>
                    <a:pt x="162" y="1347"/>
                  </a:cubicBezTo>
                  <a:cubicBezTo>
                    <a:pt x="0" y="1524"/>
                    <a:pt x="58" y="1743"/>
                    <a:pt x="66" y="1947"/>
                  </a:cubicBezTo>
                  <a:cubicBezTo>
                    <a:pt x="50" y="1981"/>
                    <a:pt x="50" y="2016"/>
                    <a:pt x="66" y="2050"/>
                  </a:cubicBezTo>
                  <a:cubicBezTo>
                    <a:pt x="54" y="2331"/>
                    <a:pt x="39" y="2615"/>
                    <a:pt x="39" y="2900"/>
                  </a:cubicBezTo>
                  <a:cubicBezTo>
                    <a:pt x="39" y="3249"/>
                    <a:pt x="166" y="3549"/>
                    <a:pt x="442" y="3768"/>
                  </a:cubicBezTo>
                  <a:cubicBezTo>
                    <a:pt x="458" y="3845"/>
                    <a:pt x="481" y="3914"/>
                    <a:pt x="565" y="3937"/>
                  </a:cubicBezTo>
                  <a:lnTo>
                    <a:pt x="661" y="3995"/>
                  </a:lnTo>
                  <a:cubicBezTo>
                    <a:pt x="716" y="4104"/>
                    <a:pt x="798" y="4171"/>
                    <a:pt x="915" y="4171"/>
                  </a:cubicBezTo>
                  <a:cubicBezTo>
                    <a:pt x="930" y="4171"/>
                    <a:pt x="945" y="4170"/>
                    <a:pt x="961" y="4168"/>
                  </a:cubicBezTo>
                  <a:lnTo>
                    <a:pt x="969" y="4164"/>
                  </a:lnTo>
                  <a:lnTo>
                    <a:pt x="961" y="4164"/>
                  </a:lnTo>
                  <a:cubicBezTo>
                    <a:pt x="919" y="4006"/>
                    <a:pt x="784" y="3941"/>
                    <a:pt x="650" y="3876"/>
                  </a:cubicBezTo>
                  <a:cubicBezTo>
                    <a:pt x="631" y="3845"/>
                    <a:pt x="600" y="3833"/>
                    <a:pt x="565" y="3826"/>
                  </a:cubicBezTo>
                  <a:cubicBezTo>
                    <a:pt x="573" y="3806"/>
                    <a:pt x="569" y="3783"/>
                    <a:pt x="550" y="3768"/>
                  </a:cubicBezTo>
                  <a:cubicBezTo>
                    <a:pt x="266" y="3391"/>
                    <a:pt x="150" y="2973"/>
                    <a:pt x="246" y="2500"/>
                  </a:cubicBezTo>
                  <a:cubicBezTo>
                    <a:pt x="277" y="2358"/>
                    <a:pt x="250" y="2204"/>
                    <a:pt x="250" y="2050"/>
                  </a:cubicBezTo>
                  <a:lnTo>
                    <a:pt x="262" y="1893"/>
                  </a:lnTo>
                  <a:cubicBezTo>
                    <a:pt x="319" y="1789"/>
                    <a:pt x="342" y="1670"/>
                    <a:pt x="335" y="1551"/>
                  </a:cubicBezTo>
                  <a:cubicBezTo>
                    <a:pt x="515" y="1224"/>
                    <a:pt x="692" y="898"/>
                    <a:pt x="877" y="567"/>
                  </a:cubicBezTo>
                  <a:cubicBezTo>
                    <a:pt x="938" y="394"/>
                    <a:pt x="1096" y="290"/>
                    <a:pt x="1192" y="137"/>
                  </a:cubicBezTo>
                  <a:cubicBezTo>
                    <a:pt x="1167" y="34"/>
                    <a:pt x="1139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21"/>
            <p:cNvSpPr/>
            <p:nvPr/>
          </p:nvSpPr>
          <p:spPr>
            <a:xfrm>
              <a:off x="3960838" y="3122795"/>
              <a:ext cx="75720" cy="53044"/>
            </a:xfrm>
            <a:custGeom>
              <a:avLst/>
              <a:gdLst/>
              <a:ahLst/>
              <a:cxnLst/>
              <a:rect l="l" t="t" r="r" b="b"/>
              <a:pathLst>
                <a:path w="2441" h="1710" extrusionOk="0">
                  <a:moveTo>
                    <a:pt x="176" y="0"/>
                  </a:moveTo>
                  <a:cubicBezTo>
                    <a:pt x="119" y="0"/>
                    <a:pt x="61" y="8"/>
                    <a:pt x="0" y="25"/>
                  </a:cubicBezTo>
                  <a:cubicBezTo>
                    <a:pt x="151" y="109"/>
                    <a:pt x="302" y="184"/>
                    <a:pt x="473" y="184"/>
                  </a:cubicBezTo>
                  <a:cubicBezTo>
                    <a:pt x="498" y="184"/>
                    <a:pt x="524" y="182"/>
                    <a:pt x="550" y="179"/>
                  </a:cubicBezTo>
                  <a:cubicBezTo>
                    <a:pt x="592" y="298"/>
                    <a:pt x="650" y="409"/>
                    <a:pt x="638" y="548"/>
                  </a:cubicBezTo>
                  <a:cubicBezTo>
                    <a:pt x="607" y="859"/>
                    <a:pt x="750" y="1074"/>
                    <a:pt x="1053" y="1174"/>
                  </a:cubicBezTo>
                  <a:cubicBezTo>
                    <a:pt x="1072" y="1193"/>
                    <a:pt x="1095" y="1205"/>
                    <a:pt x="1118" y="1205"/>
                  </a:cubicBezTo>
                  <a:cubicBezTo>
                    <a:pt x="1134" y="1249"/>
                    <a:pt x="1177" y="1273"/>
                    <a:pt x="1222" y="1273"/>
                  </a:cubicBezTo>
                  <a:cubicBezTo>
                    <a:pt x="1231" y="1273"/>
                    <a:pt x="1240" y="1272"/>
                    <a:pt x="1249" y="1270"/>
                  </a:cubicBezTo>
                  <a:cubicBezTo>
                    <a:pt x="1445" y="1316"/>
                    <a:pt x="1664" y="1320"/>
                    <a:pt x="1841" y="1439"/>
                  </a:cubicBezTo>
                  <a:cubicBezTo>
                    <a:pt x="1914" y="1558"/>
                    <a:pt x="2025" y="1608"/>
                    <a:pt x="2152" y="1624"/>
                  </a:cubicBezTo>
                  <a:cubicBezTo>
                    <a:pt x="2175" y="1647"/>
                    <a:pt x="2202" y="1666"/>
                    <a:pt x="2225" y="1685"/>
                  </a:cubicBezTo>
                  <a:cubicBezTo>
                    <a:pt x="2254" y="1699"/>
                    <a:pt x="2287" y="1710"/>
                    <a:pt x="2318" y="1710"/>
                  </a:cubicBezTo>
                  <a:cubicBezTo>
                    <a:pt x="2352" y="1710"/>
                    <a:pt x="2384" y="1697"/>
                    <a:pt x="2402" y="1662"/>
                  </a:cubicBezTo>
                  <a:cubicBezTo>
                    <a:pt x="2440" y="1581"/>
                    <a:pt x="2352" y="1554"/>
                    <a:pt x="2302" y="1528"/>
                  </a:cubicBezTo>
                  <a:cubicBezTo>
                    <a:pt x="2256" y="1508"/>
                    <a:pt x="2206" y="1497"/>
                    <a:pt x="2160" y="1493"/>
                  </a:cubicBezTo>
                  <a:lnTo>
                    <a:pt x="1856" y="1308"/>
                  </a:lnTo>
                  <a:cubicBezTo>
                    <a:pt x="1793" y="1216"/>
                    <a:pt x="1694" y="1166"/>
                    <a:pt x="1588" y="1166"/>
                  </a:cubicBezTo>
                  <a:cubicBezTo>
                    <a:pt x="1584" y="1166"/>
                    <a:pt x="1580" y="1166"/>
                    <a:pt x="1576" y="1166"/>
                  </a:cubicBezTo>
                  <a:cubicBezTo>
                    <a:pt x="1533" y="1124"/>
                    <a:pt x="1478" y="1100"/>
                    <a:pt x="1419" y="1100"/>
                  </a:cubicBezTo>
                  <a:cubicBezTo>
                    <a:pt x="1398" y="1100"/>
                    <a:pt x="1377" y="1103"/>
                    <a:pt x="1357" y="1109"/>
                  </a:cubicBezTo>
                  <a:lnTo>
                    <a:pt x="1053" y="1055"/>
                  </a:lnTo>
                  <a:cubicBezTo>
                    <a:pt x="953" y="928"/>
                    <a:pt x="884" y="778"/>
                    <a:pt x="899" y="613"/>
                  </a:cubicBezTo>
                  <a:cubicBezTo>
                    <a:pt x="919" y="432"/>
                    <a:pt x="823" y="313"/>
                    <a:pt x="715" y="186"/>
                  </a:cubicBezTo>
                  <a:cubicBezTo>
                    <a:pt x="696" y="160"/>
                    <a:pt x="665" y="140"/>
                    <a:pt x="630" y="140"/>
                  </a:cubicBezTo>
                  <a:cubicBezTo>
                    <a:pt x="486" y="61"/>
                    <a:pt x="33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21"/>
            <p:cNvSpPr/>
            <p:nvPr/>
          </p:nvSpPr>
          <p:spPr>
            <a:xfrm>
              <a:off x="4106725" y="2833068"/>
              <a:ext cx="23637" cy="4436"/>
            </a:xfrm>
            <a:custGeom>
              <a:avLst/>
              <a:gdLst/>
              <a:ahLst/>
              <a:cxnLst/>
              <a:rect l="l" t="t" r="r" b="b"/>
              <a:pathLst>
                <a:path w="762" h="143" extrusionOk="0">
                  <a:moveTo>
                    <a:pt x="524" y="10"/>
                  </a:moveTo>
                  <a:cubicBezTo>
                    <a:pt x="442" y="10"/>
                    <a:pt x="364" y="25"/>
                    <a:pt x="285" y="31"/>
                  </a:cubicBezTo>
                  <a:cubicBezTo>
                    <a:pt x="235" y="20"/>
                    <a:pt x="189" y="12"/>
                    <a:pt x="139" y="12"/>
                  </a:cubicBezTo>
                  <a:cubicBezTo>
                    <a:pt x="89" y="16"/>
                    <a:pt x="1" y="1"/>
                    <a:pt x="16" y="97"/>
                  </a:cubicBezTo>
                  <a:cubicBezTo>
                    <a:pt x="20" y="116"/>
                    <a:pt x="93" y="143"/>
                    <a:pt x="139" y="143"/>
                  </a:cubicBezTo>
                  <a:cubicBezTo>
                    <a:pt x="189" y="143"/>
                    <a:pt x="235" y="131"/>
                    <a:pt x="285" y="124"/>
                  </a:cubicBezTo>
                  <a:cubicBezTo>
                    <a:pt x="294" y="123"/>
                    <a:pt x="303" y="123"/>
                    <a:pt x="311" y="123"/>
                  </a:cubicBezTo>
                  <a:cubicBezTo>
                    <a:pt x="381" y="123"/>
                    <a:pt x="451" y="135"/>
                    <a:pt x="524" y="135"/>
                  </a:cubicBezTo>
                  <a:cubicBezTo>
                    <a:pt x="601" y="135"/>
                    <a:pt x="680" y="122"/>
                    <a:pt x="761" y="66"/>
                  </a:cubicBezTo>
                  <a:cubicBezTo>
                    <a:pt x="676" y="22"/>
                    <a:pt x="598" y="10"/>
                    <a:pt x="52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21"/>
            <p:cNvSpPr/>
            <p:nvPr/>
          </p:nvSpPr>
          <p:spPr>
            <a:xfrm>
              <a:off x="4041769" y="2761536"/>
              <a:ext cx="36262" cy="31640"/>
            </a:xfrm>
            <a:custGeom>
              <a:avLst/>
              <a:gdLst/>
              <a:ahLst/>
              <a:cxnLst/>
              <a:rect l="l" t="t" r="r" b="b"/>
              <a:pathLst>
                <a:path w="1169" h="1020" extrusionOk="0">
                  <a:moveTo>
                    <a:pt x="953" y="1"/>
                  </a:moveTo>
                  <a:cubicBezTo>
                    <a:pt x="865" y="55"/>
                    <a:pt x="773" y="112"/>
                    <a:pt x="665" y="112"/>
                  </a:cubicBezTo>
                  <a:cubicBezTo>
                    <a:pt x="542" y="166"/>
                    <a:pt x="427" y="232"/>
                    <a:pt x="304" y="266"/>
                  </a:cubicBezTo>
                  <a:cubicBezTo>
                    <a:pt x="0" y="347"/>
                    <a:pt x="73" y="520"/>
                    <a:pt x="185" y="708"/>
                  </a:cubicBezTo>
                  <a:lnTo>
                    <a:pt x="189" y="708"/>
                  </a:lnTo>
                  <a:cubicBezTo>
                    <a:pt x="108" y="800"/>
                    <a:pt x="31" y="885"/>
                    <a:pt x="58" y="1015"/>
                  </a:cubicBezTo>
                  <a:cubicBezTo>
                    <a:pt x="93" y="1015"/>
                    <a:pt x="127" y="1015"/>
                    <a:pt x="158" y="1019"/>
                  </a:cubicBezTo>
                  <a:cubicBezTo>
                    <a:pt x="281" y="942"/>
                    <a:pt x="269" y="827"/>
                    <a:pt x="246" y="708"/>
                  </a:cubicBezTo>
                  <a:cubicBezTo>
                    <a:pt x="285" y="447"/>
                    <a:pt x="542" y="401"/>
                    <a:pt x="692" y="247"/>
                  </a:cubicBezTo>
                  <a:cubicBezTo>
                    <a:pt x="857" y="212"/>
                    <a:pt x="1022" y="208"/>
                    <a:pt x="1169" y="109"/>
                  </a:cubicBezTo>
                  <a:cubicBezTo>
                    <a:pt x="1126" y="13"/>
                    <a:pt x="1034" y="13"/>
                    <a:pt x="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21"/>
            <p:cNvSpPr/>
            <p:nvPr/>
          </p:nvSpPr>
          <p:spPr>
            <a:xfrm>
              <a:off x="4030571" y="2896318"/>
              <a:ext cx="40791" cy="6855"/>
            </a:xfrm>
            <a:custGeom>
              <a:avLst/>
              <a:gdLst/>
              <a:ahLst/>
              <a:cxnLst/>
              <a:rect l="l" t="t" r="r" b="b"/>
              <a:pathLst>
                <a:path w="1315" h="221" extrusionOk="0">
                  <a:moveTo>
                    <a:pt x="545" y="0"/>
                  </a:moveTo>
                  <a:cubicBezTo>
                    <a:pt x="364" y="0"/>
                    <a:pt x="182" y="27"/>
                    <a:pt x="0" y="29"/>
                  </a:cubicBezTo>
                  <a:cubicBezTo>
                    <a:pt x="0" y="48"/>
                    <a:pt x="8" y="71"/>
                    <a:pt x="12" y="94"/>
                  </a:cubicBezTo>
                  <a:lnTo>
                    <a:pt x="192" y="113"/>
                  </a:lnTo>
                  <a:cubicBezTo>
                    <a:pt x="322" y="195"/>
                    <a:pt x="457" y="215"/>
                    <a:pt x="593" y="215"/>
                  </a:cubicBezTo>
                  <a:cubicBezTo>
                    <a:pt x="706" y="215"/>
                    <a:pt x="821" y="201"/>
                    <a:pt x="934" y="198"/>
                  </a:cubicBezTo>
                  <a:cubicBezTo>
                    <a:pt x="1002" y="213"/>
                    <a:pt x="1073" y="221"/>
                    <a:pt x="1145" y="221"/>
                  </a:cubicBezTo>
                  <a:cubicBezTo>
                    <a:pt x="1201" y="221"/>
                    <a:pt x="1258" y="216"/>
                    <a:pt x="1314" y="206"/>
                  </a:cubicBezTo>
                  <a:cubicBezTo>
                    <a:pt x="1276" y="113"/>
                    <a:pt x="1208" y="98"/>
                    <a:pt x="1136" y="98"/>
                  </a:cubicBezTo>
                  <a:cubicBezTo>
                    <a:pt x="1100" y="98"/>
                    <a:pt x="1062" y="102"/>
                    <a:pt x="1026" y="102"/>
                  </a:cubicBezTo>
                  <a:cubicBezTo>
                    <a:pt x="868" y="22"/>
                    <a:pt x="707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21"/>
            <p:cNvSpPr/>
            <p:nvPr/>
          </p:nvSpPr>
          <p:spPr>
            <a:xfrm>
              <a:off x="4071455" y="2902553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cubicBezTo>
                    <a:pt x="0" y="5"/>
                    <a:pt x="4" y="5"/>
                    <a:pt x="4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21"/>
            <p:cNvSpPr/>
            <p:nvPr/>
          </p:nvSpPr>
          <p:spPr>
            <a:xfrm>
              <a:off x="4137838" y="2690097"/>
              <a:ext cx="8841" cy="5832"/>
            </a:xfrm>
            <a:custGeom>
              <a:avLst/>
              <a:gdLst/>
              <a:ahLst/>
              <a:cxnLst/>
              <a:rect l="l" t="t" r="r" b="b"/>
              <a:pathLst>
                <a:path w="285" h="188" extrusionOk="0">
                  <a:moveTo>
                    <a:pt x="160" y="1"/>
                  </a:moveTo>
                  <a:cubicBezTo>
                    <a:pt x="85" y="1"/>
                    <a:pt x="54" y="127"/>
                    <a:pt x="1" y="183"/>
                  </a:cubicBezTo>
                  <a:cubicBezTo>
                    <a:pt x="17" y="186"/>
                    <a:pt x="33" y="188"/>
                    <a:pt x="48" y="188"/>
                  </a:cubicBezTo>
                  <a:cubicBezTo>
                    <a:pt x="138" y="188"/>
                    <a:pt x="213" y="136"/>
                    <a:pt x="285" y="87"/>
                  </a:cubicBezTo>
                  <a:cubicBezTo>
                    <a:pt x="232" y="24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21"/>
            <p:cNvSpPr/>
            <p:nvPr/>
          </p:nvSpPr>
          <p:spPr>
            <a:xfrm>
              <a:off x="4064879" y="2780148"/>
              <a:ext cx="47243" cy="46995"/>
            </a:xfrm>
            <a:custGeom>
              <a:avLst/>
              <a:gdLst/>
              <a:ahLst/>
              <a:cxnLst/>
              <a:rect l="l" t="t" r="r" b="b"/>
              <a:pathLst>
                <a:path w="1523" h="1515" extrusionOk="0">
                  <a:moveTo>
                    <a:pt x="898" y="1"/>
                  </a:moveTo>
                  <a:cubicBezTo>
                    <a:pt x="768" y="1"/>
                    <a:pt x="645" y="21"/>
                    <a:pt x="523" y="93"/>
                  </a:cubicBezTo>
                  <a:cubicBezTo>
                    <a:pt x="16" y="450"/>
                    <a:pt x="1" y="600"/>
                    <a:pt x="435" y="1023"/>
                  </a:cubicBezTo>
                  <a:cubicBezTo>
                    <a:pt x="562" y="1276"/>
                    <a:pt x="812" y="1334"/>
                    <a:pt x="1046" y="1407"/>
                  </a:cubicBezTo>
                  <a:lnTo>
                    <a:pt x="1234" y="1457"/>
                  </a:lnTo>
                  <a:cubicBezTo>
                    <a:pt x="1238" y="1507"/>
                    <a:pt x="1277" y="1514"/>
                    <a:pt x="1327" y="1514"/>
                  </a:cubicBezTo>
                  <a:lnTo>
                    <a:pt x="1523" y="1338"/>
                  </a:lnTo>
                  <a:lnTo>
                    <a:pt x="1234" y="1318"/>
                  </a:lnTo>
                  <a:cubicBezTo>
                    <a:pt x="1038" y="1176"/>
                    <a:pt x="746" y="1184"/>
                    <a:pt x="616" y="930"/>
                  </a:cubicBezTo>
                  <a:cubicBezTo>
                    <a:pt x="420" y="719"/>
                    <a:pt x="520" y="523"/>
                    <a:pt x="643" y="319"/>
                  </a:cubicBezTo>
                  <a:cubicBezTo>
                    <a:pt x="804" y="112"/>
                    <a:pt x="1142" y="323"/>
                    <a:pt x="1319" y="27"/>
                  </a:cubicBezTo>
                  <a:cubicBezTo>
                    <a:pt x="1169" y="22"/>
                    <a:pt x="1030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21"/>
            <p:cNvSpPr/>
            <p:nvPr/>
          </p:nvSpPr>
          <p:spPr>
            <a:xfrm>
              <a:off x="4127695" y="2796371"/>
              <a:ext cx="5646" cy="5677"/>
            </a:xfrm>
            <a:custGeom>
              <a:avLst/>
              <a:gdLst/>
              <a:ahLst/>
              <a:cxnLst/>
              <a:rect l="l" t="t" r="r" b="b"/>
              <a:pathLst>
                <a:path w="182" h="183" extrusionOk="0">
                  <a:moveTo>
                    <a:pt x="108" y="0"/>
                  </a:moveTo>
                  <a:lnTo>
                    <a:pt x="1" y="104"/>
                  </a:lnTo>
                  <a:cubicBezTo>
                    <a:pt x="20" y="144"/>
                    <a:pt x="48" y="182"/>
                    <a:pt x="83" y="182"/>
                  </a:cubicBezTo>
                  <a:cubicBezTo>
                    <a:pt x="98" y="182"/>
                    <a:pt x="114" y="175"/>
                    <a:pt x="132" y="158"/>
                  </a:cubicBezTo>
                  <a:cubicBezTo>
                    <a:pt x="181" y="108"/>
                    <a:pt x="135" y="5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21"/>
            <p:cNvSpPr/>
            <p:nvPr/>
          </p:nvSpPr>
          <p:spPr>
            <a:xfrm>
              <a:off x="4190386" y="2773447"/>
              <a:ext cx="37255" cy="36231"/>
            </a:xfrm>
            <a:custGeom>
              <a:avLst/>
              <a:gdLst/>
              <a:ahLst/>
              <a:cxnLst/>
              <a:rect l="l" t="t" r="r" b="b"/>
              <a:pathLst>
                <a:path w="1201" h="1168" extrusionOk="0">
                  <a:moveTo>
                    <a:pt x="1046" y="0"/>
                  </a:moveTo>
                  <a:cubicBezTo>
                    <a:pt x="1042" y="0"/>
                    <a:pt x="1036" y="0"/>
                    <a:pt x="1031" y="1"/>
                  </a:cubicBezTo>
                  <a:cubicBezTo>
                    <a:pt x="900" y="28"/>
                    <a:pt x="916" y="136"/>
                    <a:pt x="927" y="232"/>
                  </a:cubicBezTo>
                  <a:cubicBezTo>
                    <a:pt x="858" y="366"/>
                    <a:pt x="793" y="497"/>
                    <a:pt x="724" y="631"/>
                  </a:cubicBezTo>
                  <a:lnTo>
                    <a:pt x="724" y="635"/>
                  </a:lnTo>
                  <a:cubicBezTo>
                    <a:pt x="681" y="612"/>
                    <a:pt x="631" y="597"/>
                    <a:pt x="585" y="589"/>
                  </a:cubicBezTo>
                  <a:cubicBezTo>
                    <a:pt x="576" y="589"/>
                    <a:pt x="567" y="589"/>
                    <a:pt x="558" y="589"/>
                  </a:cubicBezTo>
                  <a:cubicBezTo>
                    <a:pt x="188" y="589"/>
                    <a:pt x="0" y="816"/>
                    <a:pt x="120" y="1127"/>
                  </a:cubicBezTo>
                  <a:cubicBezTo>
                    <a:pt x="192" y="1153"/>
                    <a:pt x="262" y="1167"/>
                    <a:pt x="329" y="1167"/>
                  </a:cubicBezTo>
                  <a:cubicBezTo>
                    <a:pt x="436" y="1167"/>
                    <a:pt x="536" y="1130"/>
                    <a:pt x="627" y="1039"/>
                  </a:cubicBezTo>
                  <a:cubicBezTo>
                    <a:pt x="747" y="1039"/>
                    <a:pt x="820" y="981"/>
                    <a:pt x="831" y="854"/>
                  </a:cubicBezTo>
                  <a:lnTo>
                    <a:pt x="839" y="843"/>
                  </a:lnTo>
                  <a:cubicBezTo>
                    <a:pt x="1046" y="651"/>
                    <a:pt x="1200" y="435"/>
                    <a:pt x="1119" y="132"/>
                  </a:cubicBezTo>
                  <a:cubicBezTo>
                    <a:pt x="1126" y="71"/>
                    <a:pt x="1114" y="0"/>
                    <a:pt x="1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21"/>
            <p:cNvSpPr/>
            <p:nvPr/>
          </p:nvSpPr>
          <p:spPr>
            <a:xfrm>
              <a:off x="4175155" y="2833812"/>
              <a:ext cx="9492" cy="9213"/>
            </a:xfrm>
            <a:custGeom>
              <a:avLst/>
              <a:gdLst/>
              <a:ahLst/>
              <a:cxnLst/>
              <a:rect l="l" t="t" r="r" b="b"/>
              <a:pathLst>
                <a:path w="306" h="297" extrusionOk="0">
                  <a:moveTo>
                    <a:pt x="126" y="0"/>
                  </a:moveTo>
                  <a:cubicBezTo>
                    <a:pt x="73" y="0"/>
                    <a:pt x="27" y="20"/>
                    <a:pt x="0" y="103"/>
                  </a:cubicBezTo>
                  <a:cubicBezTo>
                    <a:pt x="4" y="165"/>
                    <a:pt x="8" y="226"/>
                    <a:pt x="19" y="292"/>
                  </a:cubicBezTo>
                  <a:cubicBezTo>
                    <a:pt x="54" y="294"/>
                    <a:pt x="88" y="296"/>
                    <a:pt x="121" y="296"/>
                  </a:cubicBezTo>
                  <a:cubicBezTo>
                    <a:pt x="223" y="296"/>
                    <a:pt x="305" y="269"/>
                    <a:pt x="285" y="100"/>
                  </a:cubicBezTo>
                  <a:cubicBezTo>
                    <a:pt x="292" y="69"/>
                    <a:pt x="292" y="42"/>
                    <a:pt x="288" y="15"/>
                  </a:cubicBezTo>
                  <a:lnTo>
                    <a:pt x="288" y="15"/>
                  </a:lnTo>
                  <a:cubicBezTo>
                    <a:pt x="284" y="15"/>
                    <a:pt x="279" y="16"/>
                    <a:pt x="274" y="16"/>
                  </a:cubicBezTo>
                  <a:cubicBezTo>
                    <a:pt x="225" y="16"/>
                    <a:pt x="173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21"/>
            <p:cNvSpPr/>
            <p:nvPr/>
          </p:nvSpPr>
          <p:spPr>
            <a:xfrm>
              <a:off x="3952835" y="3093512"/>
              <a:ext cx="74169" cy="22862"/>
            </a:xfrm>
            <a:custGeom>
              <a:avLst/>
              <a:gdLst/>
              <a:ahLst/>
              <a:cxnLst/>
              <a:rect l="l" t="t" r="r" b="b"/>
              <a:pathLst>
                <a:path w="2391" h="737" extrusionOk="0">
                  <a:moveTo>
                    <a:pt x="1179" y="1"/>
                  </a:moveTo>
                  <a:cubicBezTo>
                    <a:pt x="1070" y="1"/>
                    <a:pt x="960" y="35"/>
                    <a:pt x="850" y="108"/>
                  </a:cubicBezTo>
                  <a:lnTo>
                    <a:pt x="700" y="135"/>
                  </a:lnTo>
                  <a:cubicBezTo>
                    <a:pt x="695" y="135"/>
                    <a:pt x="690" y="135"/>
                    <a:pt x="686" y="135"/>
                  </a:cubicBezTo>
                  <a:cubicBezTo>
                    <a:pt x="633" y="135"/>
                    <a:pt x="601" y="156"/>
                    <a:pt x="604" y="220"/>
                  </a:cubicBezTo>
                  <a:lnTo>
                    <a:pt x="600" y="231"/>
                  </a:lnTo>
                  <a:lnTo>
                    <a:pt x="404" y="323"/>
                  </a:lnTo>
                  <a:lnTo>
                    <a:pt x="1" y="527"/>
                  </a:lnTo>
                  <a:cubicBezTo>
                    <a:pt x="59" y="667"/>
                    <a:pt x="95" y="736"/>
                    <a:pt x="149" y="736"/>
                  </a:cubicBezTo>
                  <a:cubicBezTo>
                    <a:pt x="203" y="736"/>
                    <a:pt x="275" y="670"/>
                    <a:pt x="404" y="539"/>
                  </a:cubicBezTo>
                  <a:cubicBezTo>
                    <a:pt x="508" y="516"/>
                    <a:pt x="639" y="558"/>
                    <a:pt x="692" y="416"/>
                  </a:cubicBezTo>
                  <a:lnTo>
                    <a:pt x="700" y="404"/>
                  </a:lnTo>
                  <a:lnTo>
                    <a:pt x="808" y="323"/>
                  </a:lnTo>
                  <a:lnTo>
                    <a:pt x="1196" y="193"/>
                  </a:lnTo>
                  <a:lnTo>
                    <a:pt x="1423" y="201"/>
                  </a:lnTo>
                  <a:lnTo>
                    <a:pt x="1607" y="247"/>
                  </a:lnTo>
                  <a:cubicBezTo>
                    <a:pt x="1761" y="381"/>
                    <a:pt x="1934" y="489"/>
                    <a:pt x="2122" y="573"/>
                  </a:cubicBezTo>
                  <a:cubicBezTo>
                    <a:pt x="2174" y="639"/>
                    <a:pt x="2223" y="706"/>
                    <a:pt x="2302" y="706"/>
                  </a:cubicBezTo>
                  <a:cubicBezTo>
                    <a:pt x="2328" y="706"/>
                    <a:pt x="2357" y="698"/>
                    <a:pt x="2391" y="681"/>
                  </a:cubicBezTo>
                  <a:cubicBezTo>
                    <a:pt x="2333" y="546"/>
                    <a:pt x="2229" y="481"/>
                    <a:pt x="2107" y="443"/>
                  </a:cubicBezTo>
                  <a:cubicBezTo>
                    <a:pt x="1960" y="308"/>
                    <a:pt x="1814" y="170"/>
                    <a:pt x="1607" y="128"/>
                  </a:cubicBezTo>
                  <a:lnTo>
                    <a:pt x="1603" y="128"/>
                  </a:lnTo>
                  <a:cubicBezTo>
                    <a:pt x="1586" y="116"/>
                    <a:pt x="1565" y="109"/>
                    <a:pt x="1545" y="109"/>
                  </a:cubicBezTo>
                  <a:cubicBezTo>
                    <a:pt x="1537" y="109"/>
                    <a:pt x="1530" y="110"/>
                    <a:pt x="1522" y="112"/>
                  </a:cubicBezTo>
                  <a:cubicBezTo>
                    <a:pt x="1408" y="39"/>
                    <a:pt x="129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21"/>
            <p:cNvSpPr/>
            <p:nvPr/>
          </p:nvSpPr>
          <p:spPr>
            <a:xfrm>
              <a:off x="4110075" y="2783529"/>
              <a:ext cx="5025" cy="4033"/>
            </a:xfrm>
            <a:custGeom>
              <a:avLst/>
              <a:gdLst/>
              <a:ahLst/>
              <a:cxnLst/>
              <a:rect l="l" t="t" r="r" b="b"/>
              <a:pathLst>
                <a:path w="162" h="130" extrusionOk="0">
                  <a:moveTo>
                    <a:pt x="74" y="0"/>
                  </a:moveTo>
                  <a:cubicBezTo>
                    <a:pt x="50" y="0"/>
                    <a:pt x="27" y="9"/>
                    <a:pt x="8" y="34"/>
                  </a:cubicBezTo>
                  <a:cubicBezTo>
                    <a:pt x="0" y="41"/>
                    <a:pt x="42" y="95"/>
                    <a:pt x="58" y="130"/>
                  </a:cubicBezTo>
                  <a:lnTo>
                    <a:pt x="162" y="22"/>
                  </a:lnTo>
                  <a:cubicBezTo>
                    <a:pt x="133" y="12"/>
                    <a:pt x="103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21"/>
            <p:cNvSpPr/>
            <p:nvPr/>
          </p:nvSpPr>
          <p:spPr>
            <a:xfrm>
              <a:off x="4004824" y="2912324"/>
              <a:ext cx="157954" cy="82792"/>
            </a:xfrm>
            <a:custGeom>
              <a:avLst/>
              <a:gdLst/>
              <a:ahLst/>
              <a:cxnLst/>
              <a:rect l="l" t="t" r="r" b="b"/>
              <a:pathLst>
                <a:path w="5092" h="2669" extrusionOk="0">
                  <a:moveTo>
                    <a:pt x="2098" y="1592"/>
                  </a:moveTo>
                  <a:cubicBezTo>
                    <a:pt x="2110" y="1615"/>
                    <a:pt x="2110" y="1634"/>
                    <a:pt x="2110" y="1653"/>
                  </a:cubicBezTo>
                  <a:cubicBezTo>
                    <a:pt x="2079" y="1634"/>
                    <a:pt x="2048" y="1626"/>
                    <a:pt x="2010" y="1615"/>
                  </a:cubicBezTo>
                  <a:cubicBezTo>
                    <a:pt x="2018" y="1611"/>
                    <a:pt x="2033" y="1607"/>
                    <a:pt x="2041" y="1596"/>
                  </a:cubicBezTo>
                  <a:lnTo>
                    <a:pt x="2098" y="1592"/>
                  </a:lnTo>
                  <a:close/>
                  <a:moveTo>
                    <a:pt x="984" y="1669"/>
                  </a:moveTo>
                  <a:cubicBezTo>
                    <a:pt x="1003" y="1676"/>
                    <a:pt x="1018" y="1688"/>
                    <a:pt x="1038" y="1692"/>
                  </a:cubicBezTo>
                  <a:cubicBezTo>
                    <a:pt x="1041" y="1699"/>
                    <a:pt x="1038" y="1699"/>
                    <a:pt x="1038" y="1707"/>
                  </a:cubicBezTo>
                  <a:cubicBezTo>
                    <a:pt x="1018" y="1688"/>
                    <a:pt x="999" y="1672"/>
                    <a:pt x="972" y="1669"/>
                  </a:cubicBezTo>
                  <a:close/>
                  <a:moveTo>
                    <a:pt x="3059" y="1"/>
                  </a:moveTo>
                  <a:lnTo>
                    <a:pt x="3059" y="1"/>
                  </a:lnTo>
                  <a:cubicBezTo>
                    <a:pt x="3070" y="20"/>
                    <a:pt x="3074" y="47"/>
                    <a:pt x="3070" y="70"/>
                  </a:cubicBezTo>
                  <a:lnTo>
                    <a:pt x="3259" y="128"/>
                  </a:lnTo>
                  <a:cubicBezTo>
                    <a:pt x="3412" y="258"/>
                    <a:pt x="3597" y="308"/>
                    <a:pt x="3777" y="377"/>
                  </a:cubicBezTo>
                  <a:cubicBezTo>
                    <a:pt x="3797" y="393"/>
                    <a:pt x="3824" y="402"/>
                    <a:pt x="3848" y="402"/>
                  </a:cubicBezTo>
                  <a:cubicBezTo>
                    <a:pt x="3853" y="402"/>
                    <a:pt x="3858" y="401"/>
                    <a:pt x="3862" y="401"/>
                  </a:cubicBezTo>
                  <a:cubicBezTo>
                    <a:pt x="3970" y="498"/>
                    <a:pt x="4078" y="602"/>
                    <a:pt x="4237" y="602"/>
                  </a:cubicBezTo>
                  <a:cubicBezTo>
                    <a:pt x="4247" y="602"/>
                    <a:pt x="4258" y="601"/>
                    <a:pt x="4269" y="600"/>
                  </a:cubicBezTo>
                  <a:cubicBezTo>
                    <a:pt x="4269" y="670"/>
                    <a:pt x="4315" y="696"/>
                    <a:pt x="4377" y="708"/>
                  </a:cubicBezTo>
                  <a:cubicBezTo>
                    <a:pt x="4438" y="842"/>
                    <a:pt x="4558" y="923"/>
                    <a:pt x="4661" y="1023"/>
                  </a:cubicBezTo>
                  <a:lnTo>
                    <a:pt x="4554" y="1188"/>
                  </a:lnTo>
                  <a:cubicBezTo>
                    <a:pt x="4403" y="1252"/>
                    <a:pt x="4248" y="1269"/>
                    <a:pt x="4092" y="1269"/>
                  </a:cubicBezTo>
                  <a:cubicBezTo>
                    <a:pt x="3915" y="1269"/>
                    <a:pt x="3736" y="1247"/>
                    <a:pt x="3558" y="1247"/>
                  </a:cubicBezTo>
                  <a:cubicBezTo>
                    <a:pt x="3526" y="1247"/>
                    <a:pt x="3494" y="1248"/>
                    <a:pt x="3462" y="1250"/>
                  </a:cubicBezTo>
                  <a:cubicBezTo>
                    <a:pt x="3366" y="1204"/>
                    <a:pt x="3265" y="1193"/>
                    <a:pt x="3163" y="1193"/>
                  </a:cubicBezTo>
                  <a:cubicBezTo>
                    <a:pt x="3102" y="1193"/>
                    <a:pt x="3040" y="1197"/>
                    <a:pt x="2978" y="1200"/>
                  </a:cubicBezTo>
                  <a:cubicBezTo>
                    <a:pt x="2934" y="1153"/>
                    <a:pt x="2875" y="1126"/>
                    <a:pt x="2818" y="1126"/>
                  </a:cubicBezTo>
                  <a:cubicBezTo>
                    <a:pt x="2804" y="1126"/>
                    <a:pt x="2791" y="1128"/>
                    <a:pt x="2778" y="1131"/>
                  </a:cubicBezTo>
                  <a:cubicBezTo>
                    <a:pt x="2765" y="1124"/>
                    <a:pt x="2751" y="1121"/>
                    <a:pt x="2738" y="1121"/>
                  </a:cubicBezTo>
                  <a:cubicBezTo>
                    <a:pt x="2706" y="1121"/>
                    <a:pt x="2677" y="1139"/>
                    <a:pt x="2663" y="1169"/>
                  </a:cubicBezTo>
                  <a:cubicBezTo>
                    <a:pt x="2655" y="1173"/>
                    <a:pt x="2655" y="1184"/>
                    <a:pt x="2652" y="1192"/>
                  </a:cubicBezTo>
                  <a:cubicBezTo>
                    <a:pt x="2574" y="1367"/>
                    <a:pt x="2486" y="1519"/>
                    <a:pt x="2311" y="1519"/>
                  </a:cubicBezTo>
                  <a:cubicBezTo>
                    <a:pt x="2260" y="1519"/>
                    <a:pt x="2201" y="1506"/>
                    <a:pt x="2133" y="1476"/>
                  </a:cubicBezTo>
                  <a:cubicBezTo>
                    <a:pt x="2090" y="1431"/>
                    <a:pt x="2042" y="1417"/>
                    <a:pt x="1992" y="1417"/>
                  </a:cubicBezTo>
                  <a:cubicBezTo>
                    <a:pt x="1954" y="1417"/>
                    <a:pt x="1914" y="1426"/>
                    <a:pt x="1875" y="1434"/>
                  </a:cubicBezTo>
                  <a:cubicBezTo>
                    <a:pt x="1759" y="1417"/>
                    <a:pt x="1642" y="1379"/>
                    <a:pt x="1531" y="1379"/>
                  </a:cubicBezTo>
                  <a:cubicBezTo>
                    <a:pt x="1518" y="1379"/>
                    <a:pt x="1504" y="1379"/>
                    <a:pt x="1491" y="1380"/>
                  </a:cubicBezTo>
                  <a:cubicBezTo>
                    <a:pt x="1464" y="1383"/>
                    <a:pt x="1438" y="1383"/>
                    <a:pt x="1411" y="1383"/>
                  </a:cubicBezTo>
                  <a:cubicBezTo>
                    <a:pt x="1303" y="1383"/>
                    <a:pt x="1194" y="1370"/>
                    <a:pt x="1087" y="1370"/>
                  </a:cubicBezTo>
                  <a:cubicBezTo>
                    <a:pt x="938" y="1370"/>
                    <a:pt x="794" y="1397"/>
                    <a:pt x="669" y="1526"/>
                  </a:cubicBezTo>
                  <a:lnTo>
                    <a:pt x="646" y="1615"/>
                  </a:lnTo>
                  <a:cubicBezTo>
                    <a:pt x="619" y="1634"/>
                    <a:pt x="611" y="1665"/>
                    <a:pt x="615" y="1692"/>
                  </a:cubicBezTo>
                  <a:cubicBezTo>
                    <a:pt x="423" y="1738"/>
                    <a:pt x="165" y="1665"/>
                    <a:pt x="58" y="1838"/>
                  </a:cubicBezTo>
                  <a:cubicBezTo>
                    <a:pt x="0" y="1934"/>
                    <a:pt x="150" y="2145"/>
                    <a:pt x="138" y="2318"/>
                  </a:cubicBezTo>
                  <a:cubicBezTo>
                    <a:pt x="146" y="2372"/>
                    <a:pt x="119" y="2441"/>
                    <a:pt x="208" y="2441"/>
                  </a:cubicBezTo>
                  <a:cubicBezTo>
                    <a:pt x="223" y="2441"/>
                    <a:pt x="235" y="2364"/>
                    <a:pt x="250" y="2326"/>
                  </a:cubicBezTo>
                  <a:cubicBezTo>
                    <a:pt x="323" y="2276"/>
                    <a:pt x="350" y="2187"/>
                    <a:pt x="327" y="2107"/>
                  </a:cubicBezTo>
                  <a:cubicBezTo>
                    <a:pt x="346" y="2049"/>
                    <a:pt x="361" y="1988"/>
                    <a:pt x="381" y="1922"/>
                  </a:cubicBezTo>
                  <a:cubicBezTo>
                    <a:pt x="432" y="1901"/>
                    <a:pt x="482" y="1883"/>
                    <a:pt x="526" y="1883"/>
                  </a:cubicBezTo>
                  <a:cubicBezTo>
                    <a:pt x="586" y="1883"/>
                    <a:pt x="633" y="1918"/>
                    <a:pt x="653" y="2030"/>
                  </a:cubicBezTo>
                  <a:cubicBezTo>
                    <a:pt x="602" y="2151"/>
                    <a:pt x="561" y="2292"/>
                    <a:pt x="740" y="2292"/>
                  </a:cubicBezTo>
                  <a:cubicBezTo>
                    <a:pt x="749" y="2292"/>
                    <a:pt x="759" y="2292"/>
                    <a:pt x="769" y="2291"/>
                  </a:cubicBezTo>
                  <a:cubicBezTo>
                    <a:pt x="938" y="2280"/>
                    <a:pt x="965" y="2153"/>
                    <a:pt x="876" y="2014"/>
                  </a:cubicBezTo>
                  <a:cubicBezTo>
                    <a:pt x="942" y="1838"/>
                    <a:pt x="1153" y="1964"/>
                    <a:pt x="1245" y="1838"/>
                  </a:cubicBezTo>
                  <a:lnTo>
                    <a:pt x="1433" y="1838"/>
                  </a:lnTo>
                  <a:cubicBezTo>
                    <a:pt x="1542" y="1896"/>
                    <a:pt x="1659" y="1906"/>
                    <a:pt x="1776" y="1906"/>
                  </a:cubicBezTo>
                  <a:cubicBezTo>
                    <a:pt x="1838" y="1906"/>
                    <a:pt x="1899" y="1903"/>
                    <a:pt x="1960" y="1903"/>
                  </a:cubicBezTo>
                  <a:lnTo>
                    <a:pt x="2655" y="1961"/>
                  </a:lnTo>
                  <a:cubicBezTo>
                    <a:pt x="2748" y="2068"/>
                    <a:pt x="2828" y="2184"/>
                    <a:pt x="2974" y="2214"/>
                  </a:cubicBezTo>
                  <a:cubicBezTo>
                    <a:pt x="3090" y="2310"/>
                    <a:pt x="3224" y="2383"/>
                    <a:pt x="3366" y="2422"/>
                  </a:cubicBezTo>
                  <a:lnTo>
                    <a:pt x="3397" y="2449"/>
                  </a:lnTo>
                  <a:lnTo>
                    <a:pt x="3435" y="2449"/>
                  </a:lnTo>
                  <a:cubicBezTo>
                    <a:pt x="3593" y="2583"/>
                    <a:pt x="3785" y="2522"/>
                    <a:pt x="3962" y="2552"/>
                  </a:cubicBezTo>
                  <a:cubicBezTo>
                    <a:pt x="3990" y="2609"/>
                    <a:pt x="4038" y="2669"/>
                    <a:pt x="4090" y="2669"/>
                  </a:cubicBezTo>
                  <a:cubicBezTo>
                    <a:pt x="4109" y="2669"/>
                    <a:pt x="4128" y="2661"/>
                    <a:pt x="4146" y="2645"/>
                  </a:cubicBezTo>
                  <a:cubicBezTo>
                    <a:pt x="4231" y="2568"/>
                    <a:pt x="4131" y="2499"/>
                    <a:pt x="4069" y="2453"/>
                  </a:cubicBezTo>
                  <a:cubicBezTo>
                    <a:pt x="4039" y="2437"/>
                    <a:pt x="4012" y="2426"/>
                    <a:pt x="3977" y="2422"/>
                  </a:cubicBezTo>
                  <a:cubicBezTo>
                    <a:pt x="3856" y="2368"/>
                    <a:pt x="3728" y="2345"/>
                    <a:pt x="3596" y="2345"/>
                  </a:cubicBezTo>
                  <a:cubicBezTo>
                    <a:pt x="3586" y="2345"/>
                    <a:pt x="3576" y="2345"/>
                    <a:pt x="3566" y="2345"/>
                  </a:cubicBezTo>
                  <a:lnTo>
                    <a:pt x="3374" y="2314"/>
                  </a:lnTo>
                  <a:cubicBezTo>
                    <a:pt x="3282" y="2164"/>
                    <a:pt x="3117" y="2141"/>
                    <a:pt x="2978" y="2076"/>
                  </a:cubicBezTo>
                  <a:cubicBezTo>
                    <a:pt x="2897" y="1961"/>
                    <a:pt x="2809" y="1857"/>
                    <a:pt x="2663" y="1826"/>
                  </a:cubicBezTo>
                  <a:cubicBezTo>
                    <a:pt x="2650" y="1807"/>
                    <a:pt x="2627" y="1798"/>
                    <a:pt x="2603" y="1798"/>
                  </a:cubicBezTo>
                  <a:cubicBezTo>
                    <a:pt x="2599" y="1798"/>
                    <a:pt x="2594" y="1799"/>
                    <a:pt x="2590" y="1799"/>
                  </a:cubicBezTo>
                  <a:lnTo>
                    <a:pt x="2690" y="1634"/>
                  </a:lnTo>
                  <a:cubicBezTo>
                    <a:pt x="2694" y="1635"/>
                    <a:pt x="2698" y="1635"/>
                    <a:pt x="2702" y="1635"/>
                  </a:cubicBezTo>
                  <a:cubicBezTo>
                    <a:pt x="2736" y="1635"/>
                    <a:pt x="2767" y="1607"/>
                    <a:pt x="2771" y="1573"/>
                  </a:cubicBezTo>
                  <a:lnTo>
                    <a:pt x="2771" y="1569"/>
                  </a:lnTo>
                  <a:cubicBezTo>
                    <a:pt x="2776" y="1545"/>
                    <a:pt x="2781" y="1524"/>
                    <a:pt x="2792" y="1504"/>
                  </a:cubicBezTo>
                  <a:lnTo>
                    <a:pt x="2792" y="1504"/>
                  </a:lnTo>
                  <a:cubicBezTo>
                    <a:pt x="2782" y="1523"/>
                    <a:pt x="2776" y="1546"/>
                    <a:pt x="2771" y="1569"/>
                  </a:cubicBezTo>
                  <a:cubicBezTo>
                    <a:pt x="2836" y="1549"/>
                    <a:pt x="2882" y="1496"/>
                    <a:pt x="2894" y="1430"/>
                  </a:cubicBezTo>
                  <a:lnTo>
                    <a:pt x="3040" y="1338"/>
                  </a:lnTo>
                  <a:cubicBezTo>
                    <a:pt x="3401" y="1473"/>
                    <a:pt x="3785" y="1442"/>
                    <a:pt x="4154" y="1515"/>
                  </a:cubicBezTo>
                  <a:cubicBezTo>
                    <a:pt x="4188" y="1521"/>
                    <a:pt x="4222" y="1524"/>
                    <a:pt x="4256" y="1524"/>
                  </a:cubicBezTo>
                  <a:cubicBezTo>
                    <a:pt x="4421" y="1524"/>
                    <a:pt x="4580" y="1455"/>
                    <a:pt x="4692" y="1330"/>
                  </a:cubicBezTo>
                  <a:lnTo>
                    <a:pt x="4980" y="1281"/>
                  </a:lnTo>
                  <a:lnTo>
                    <a:pt x="5076" y="1304"/>
                  </a:lnTo>
                  <a:cubicBezTo>
                    <a:pt x="5092" y="1238"/>
                    <a:pt x="5046" y="1207"/>
                    <a:pt x="4988" y="1200"/>
                  </a:cubicBezTo>
                  <a:cubicBezTo>
                    <a:pt x="4942" y="1035"/>
                    <a:pt x="4800" y="969"/>
                    <a:pt x="4680" y="877"/>
                  </a:cubicBezTo>
                  <a:cubicBezTo>
                    <a:pt x="4611" y="758"/>
                    <a:pt x="4500" y="666"/>
                    <a:pt x="4365" y="616"/>
                  </a:cubicBezTo>
                  <a:cubicBezTo>
                    <a:pt x="4345" y="601"/>
                    <a:pt x="4319" y="595"/>
                    <a:pt x="4296" y="595"/>
                  </a:cubicBezTo>
                  <a:cubicBezTo>
                    <a:pt x="4289" y="595"/>
                    <a:pt x="4283" y="596"/>
                    <a:pt x="4277" y="597"/>
                  </a:cubicBezTo>
                  <a:cubicBezTo>
                    <a:pt x="4235" y="458"/>
                    <a:pt x="4135" y="404"/>
                    <a:pt x="4000" y="397"/>
                  </a:cubicBezTo>
                  <a:cubicBezTo>
                    <a:pt x="3950" y="308"/>
                    <a:pt x="3862" y="289"/>
                    <a:pt x="3770" y="285"/>
                  </a:cubicBezTo>
                  <a:cubicBezTo>
                    <a:pt x="3635" y="124"/>
                    <a:pt x="3439" y="89"/>
                    <a:pt x="3259" y="16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21"/>
            <p:cNvSpPr/>
            <p:nvPr/>
          </p:nvSpPr>
          <p:spPr>
            <a:xfrm>
              <a:off x="4150122" y="2686684"/>
              <a:ext cx="3009" cy="2823"/>
            </a:xfrm>
            <a:custGeom>
              <a:avLst/>
              <a:gdLst/>
              <a:ahLst/>
              <a:cxnLst/>
              <a:rect l="l" t="t" r="r" b="b"/>
              <a:pathLst>
                <a:path w="97" h="91" extrusionOk="0">
                  <a:moveTo>
                    <a:pt x="96" y="1"/>
                  </a:moveTo>
                  <a:lnTo>
                    <a:pt x="0" y="89"/>
                  </a:lnTo>
                  <a:cubicBezTo>
                    <a:pt x="5" y="90"/>
                    <a:pt x="9" y="90"/>
                    <a:pt x="13" y="90"/>
                  </a:cubicBezTo>
                  <a:cubicBezTo>
                    <a:pt x="53" y="90"/>
                    <a:pt x="86" y="58"/>
                    <a:pt x="96" y="12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5" name="Google Shape;3555;p21"/>
          <p:cNvGrpSpPr/>
          <p:nvPr/>
        </p:nvGrpSpPr>
        <p:grpSpPr>
          <a:xfrm>
            <a:off x="7866856" y="1132939"/>
            <a:ext cx="674757" cy="397733"/>
            <a:chOff x="3795502" y="869005"/>
            <a:chExt cx="583145" cy="343733"/>
          </a:xfrm>
        </p:grpSpPr>
        <p:sp>
          <p:nvSpPr>
            <p:cNvPr id="3556" name="Google Shape;3556;p21"/>
            <p:cNvSpPr/>
            <p:nvPr/>
          </p:nvSpPr>
          <p:spPr>
            <a:xfrm>
              <a:off x="3795502" y="869005"/>
              <a:ext cx="583145" cy="343733"/>
            </a:xfrm>
            <a:custGeom>
              <a:avLst/>
              <a:gdLst/>
              <a:ahLst/>
              <a:cxnLst/>
              <a:rect l="l" t="t" r="r" b="b"/>
              <a:pathLst>
                <a:path w="18799" h="11081" extrusionOk="0">
                  <a:moveTo>
                    <a:pt x="18198" y="1151"/>
                  </a:moveTo>
                  <a:cubicBezTo>
                    <a:pt x="18222" y="1151"/>
                    <a:pt x="18248" y="1157"/>
                    <a:pt x="18276" y="1174"/>
                  </a:cubicBezTo>
                  <a:cubicBezTo>
                    <a:pt x="18253" y="1181"/>
                    <a:pt x="18241" y="1189"/>
                    <a:pt x="18238" y="1193"/>
                  </a:cubicBezTo>
                  <a:cubicBezTo>
                    <a:pt x="18045" y="1331"/>
                    <a:pt x="18011" y="1554"/>
                    <a:pt x="17949" y="1754"/>
                  </a:cubicBezTo>
                  <a:cubicBezTo>
                    <a:pt x="17949" y="1827"/>
                    <a:pt x="17946" y="1892"/>
                    <a:pt x="17934" y="1965"/>
                  </a:cubicBezTo>
                  <a:cubicBezTo>
                    <a:pt x="17830" y="2104"/>
                    <a:pt x="17773" y="2273"/>
                    <a:pt x="17696" y="2430"/>
                  </a:cubicBezTo>
                  <a:cubicBezTo>
                    <a:pt x="17212" y="3003"/>
                    <a:pt x="16704" y="3564"/>
                    <a:pt x="16309" y="4206"/>
                  </a:cubicBezTo>
                  <a:cubicBezTo>
                    <a:pt x="16109" y="4517"/>
                    <a:pt x="15890" y="4809"/>
                    <a:pt x="15644" y="5089"/>
                  </a:cubicBezTo>
                  <a:cubicBezTo>
                    <a:pt x="15179" y="5635"/>
                    <a:pt x="14699" y="6173"/>
                    <a:pt x="14272" y="6753"/>
                  </a:cubicBezTo>
                  <a:cubicBezTo>
                    <a:pt x="13953" y="7184"/>
                    <a:pt x="13696" y="7656"/>
                    <a:pt x="13277" y="8002"/>
                  </a:cubicBezTo>
                  <a:cubicBezTo>
                    <a:pt x="13204" y="8017"/>
                    <a:pt x="13138" y="8052"/>
                    <a:pt x="13088" y="8106"/>
                  </a:cubicBezTo>
                  <a:cubicBezTo>
                    <a:pt x="13092" y="8098"/>
                    <a:pt x="13092" y="8090"/>
                    <a:pt x="13096" y="8087"/>
                  </a:cubicBezTo>
                  <a:cubicBezTo>
                    <a:pt x="13119" y="8029"/>
                    <a:pt x="13104" y="7964"/>
                    <a:pt x="13069" y="7914"/>
                  </a:cubicBezTo>
                  <a:lnTo>
                    <a:pt x="13069" y="7914"/>
                  </a:lnTo>
                  <a:cubicBezTo>
                    <a:pt x="13072" y="7914"/>
                    <a:pt x="13075" y="7914"/>
                    <a:pt x="13078" y="7914"/>
                  </a:cubicBezTo>
                  <a:cubicBezTo>
                    <a:pt x="13102" y="7914"/>
                    <a:pt x="13129" y="7900"/>
                    <a:pt x="13146" y="7879"/>
                  </a:cubicBezTo>
                  <a:cubicBezTo>
                    <a:pt x="13277" y="7552"/>
                    <a:pt x="13434" y="7230"/>
                    <a:pt x="13438" y="6865"/>
                  </a:cubicBezTo>
                  <a:cubicBezTo>
                    <a:pt x="13457" y="6842"/>
                    <a:pt x="13469" y="6819"/>
                    <a:pt x="13473" y="6788"/>
                  </a:cubicBezTo>
                  <a:lnTo>
                    <a:pt x="13738" y="6457"/>
                  </a:lnTo>
                  <a:cubicBezTo>
                    <a:pt x="13726" y="6442"/>
                    <a:pt x="13723" y="6427"/>
                    <a:pt x="13726" y="6407"/>
                  </a:cubicBezTo>
                  <a:lnTo>
                    <a:pt x="13726" y="6407"/>
                  </a:lnTo>
                  <a:cubicBezTo>
                    <a:pt x="13730" y="6423"/>
                    <a:pt x="13738" y="6442"/>
                    <a:pt x="13738" y="6457"/>
                  </a:cubicBezTo>
                  <a:cubicBezTo>
                    <a:pt x="13757" y="6434"/>
                    <a:pt x="13761" y="6404"/>
                    <a:pt x="13749" y="6377"/>
                  </a:cubicBezTo>
                  <a:cubicBezTo>
                    <a:pt x="13880" y="6304"/>
                    <a:pt x="13992" y="6204"/>
                    <a:pt x="14068" y="6077"/>
                  </a:cubicBezTo>
                  <a:cubicBezTo>
                    <a:pt x="14322" y="5789"/>
                    <a:pt x="14583" y="5504"/>
                    <a:pt x="14764" y="5158"/>
                  </a:cubicBezTo>
                  <a:cubicBezTo>
                    <a:pt x="15056" y="4843"/>
                    <a:pt x="15398" y="4559"/>
                    <a:pt x="15575" y="4152"/>
                  </a:cubicBezTo>
                  <a:lnTo>
                    <a:pt x="15575" y="4144"/>
                  </a:lnTo>
                  <a:cubicBezTo>
                    <a:pt x="15671" y="4113"/>
                    <a:pt x="15740" y="4036"/>
                    <a:pt x="15763" y="3940"/>
                  </a:cubicBezTo>
                  <a:lnTo>
                    <a:pt x="15774" y="3929"/>
                  </a:lnTo>
                  <a:cubicBezTo>
                    <a:pt x="15851" y="3906"/>
                    <a:pt x="15901" y="3840"/>
                    <a:pt x="15913" y="3756"/>
                  </a:cubicBezTo>
                  <a:lnTo>
                    <a:pt x="17312" y="1942"/>
                  </a:lnTo>
                  <a:cubicBezTo>
                    <a:pt x="17550" y="1758"/>
                    <a:pt x="17715" y="1504"/>
                    <a:pt x="17880" y="1258"/>
                  </a:cubicBezTo>
                  <a:cubicBezTo>
                    <a:pt x="17888" y="1258"/>
                    <a:pt x="17892" y="1262"/>
                    <a:pt x="17896" y="1262"/>
                  </a:cubicBezTo>
                  <a:cubicBezTo>
                    <a:pt x="17902" y="1263"/>
                    <a:pt x="17908" y="1263"/>
                    <a:pt x="17914" y="1263"/>
                  </a:cubicBezTo>
                  <a:cubicBezTo>
                    <a:pt x="18015" y="1263"/>
                    <a:pt x="18095" y="1151"/>
                    <a:pt x="18198" y="1151"/>
                  </a:cubicBezTo>
                  <a:close/>
                  <a:moveTo>
                    <a:pt x="10303" y="10223"/>
                  </a:moveTo>
                  <a:cubicBezTo>
                    <a:pt x="10314" y="10246"/>
                    <a:pt x="10322" y="10269"/>
                    <a:pt x="10341" y="10288"/>
                  </a:cubicBezTo>
                  <a:cubicBezTo>
                    <a:pt x="10322" y="10296"/>
                    <a:pt x="10303" y="10304"/>
                    <a:pt x="10295" y="10323"/>
                  </a:cubicBezTo>
                  <a:lnTo>
                    <a:pt x="10210" y="10319"/>
                  </a:lnTo>
                  <a:cubicBezTo>
                    <a:pt x="10249" y="10296"/>
                    <a:pt x="10280" y="10261"/>
                    <a:pt x="10303" y="10223"/>
                  </a:cubicBezTo>
                  <a:close/>
                  <a:moveTo>
                    <a:pt x="5284" y="1619"/>
                  </a:moveTo>
                  <a:lnTo>
                    <a:pt x="5326" y="1627"/>
                  </a:lnTo>
                  <a:lnTo>
                    <a:pt x="5369" y="1627"/>
                  </a:lnTo>
                  <a:lnTo>
                    <a:pt x="5445" y="1712"/>
                  </a:lnTo>
                  <a:cubicBezTo>
                    <a:pt x="5442" y="1723"/>
                    <a:pt x="5438" y="1739"/>
                    <a:pt x="5438" y="1758"/>
                  </a:cubicBezTo>
                  <a:cubicBezTo>
                    <a:pt x="5449" y="2023"/>
                    <a:pt x="5538" y="2234"/>
                    <a:pt x="5841" y="2277"/>
                  </a:cubicBezTo>
                  <a:cubicBezTo>
                    <a:pt x="5845" y="2277"/>
                    <a:pt x="5853" y="2273"/>
                    <a:pt x="5860" y="2269"/>
                  </a:cubicBezTo>
                  <a:cubicBezTo>
                    <a:pt x="5949" y="2599"/>
                    <a:pt x="6245" y="2772"/>
                    <a:pt x="6448" y="3007"/>
                  </a:cubicBezTo>
                  <a:cubicBezTo>
                    <a:pt x="6448" y="3007"/>
                    <a:pt x="6448" y="3010"/>
                    <a:pt x="6445" y="3010"/>
                  </a:cubicBezTo>
                  <a:cubicBezTo>
                    <a:pt x="6456" y="3241"/>
                    <a:pt x="6652" y="3333"/>
                    <a:pt x="6794" y="3468"/>
                  </a:cubicBezTo>
                  <a:lnTo>
                    <a:pt x="6898" y="3541"/>
                  </a:lnTo>
                  <a:cubicBezTo>
                    <a:pt x="6929" y="3564"/>
                    <a:pt x="6963" y="3583"/>
                    <a:pt x="7002" y="3598"/>
                  </a:cubicBezTo>
                  <a:cubicBezTo>
                    <a:pt x="7013" y="3606"/>
                    <a:pt x="7025" y="3614"/>
                    <a:pt x="7036" y="3621"/>
                  </a:cubicBezTo>
                  <a:cubicBezTo>
                    <a:pt x="7059" y="3660"/>
                    <a:pt x="7094" y="3691"/>
                    <a:pt x="7132" y="3710"/>
                  </a:cubicBezTo>
                  <a:cubicBezTo>
                    <a:pt x="7148" y="3729"/>
                    <a:pt x="7159" y="3748"/>
                    <a:pt x="7175" y="3760"/>
                  </a:cubicBezTo>
                  <a:cubicBezTo>
                    <a:pt x="7205" y="3787"/>
                    <a:pt x="7236" y="3806"/>
                    <a:pt x="7271" y="3817"/>
                  </a:cubicBezTo>
                  <a:cubicBezTo>
                    <a:pt x="7574" y="4140"/>
                    <a:pt x="7920" y="4394"/>
                    <a:pt x="8347" y="4528"/>
                  </a:cubicBezTo>
                  <a:cubicBezTo>
                    <a:pt x="8358" y="4555"/>
                    <a:pt x="8370" y="4574"/>
                    <a:pt x="8385" y="4594"/>
                  </a:cubicBezTo>
                  <a:cubicBezTo>
                    <a:pt x="8416" y="4624"/>
                    <a:pt x="8454" y="4651"/>
                    <a:pt x="8493" y="4674"/>
                  </a:cubicBezTo>
                  <a:cubicBezTo>
                    <a:pt x="8516" y="4678"/>
                    <a:pt x="8539" y="4682"/>
                    <a:pt x="8562" y="4682"/>
                  </a:cubicBezTo>
                  <a:cubicBezTo>
                    <a:pt x="8668" y="4781"/>
                    <a:pt x="8781" y="4855"/>
                    <a:pt x="8932" y="4855"/>
                  </a:cubicBezTo>
                  <a:cubicBezTo>
                    <a:pt x="8939" y="4855"/>
                    <a:pt x="8946" y="4855"/>
                    <a:pt x="8954" y="4855"/>
                  </a:cubicBezTo>
                  <a:cubicBezTo>
                    <a:pt x="8973" y="4905"/>
                    <a:pt x="8996" y="4947"/>
                    <a:pt x="9023" y="4997"/>
                  </a:cubicBezTo>
                  <a:cubicBezTo>
                    <a:pt x="9630" y="5374"/>
                    <a:pt x="10337" y="5381"/>
                    <a:pt x="11010" y="5489"/>
                  </a:cubicBezTo>
                  <a:cubicBezTo>
                    <a:pt x="11259" y="5489"/>
                    <a:pt x="11501" y="5477"/>
                    <a:pt x="11751" y="5451"/>
                  </a:cubicBezTo>
                  <a:cubicBezTo>
                    <a:pt x="12285" y="5439"/>
                    <a:pt x="12808" y="5347"/>
                    <a:pt x="13319" y="5182"/>
                  </a:cubicBezTo>
                  <a:cubicBezTo>
                    <a:pt x="13415" y="5162"/>
                    <a:pt x="13515" y="5139"/>
                    <a:pt x="13611" y="5116"/>
                  </a:cubicBezTo>
                  <a:cubicBezTo>
                    <a:pt x="13634" y="5101"/>
                    <a:pt x="13661" y="5078"/>
                    <a:pt x="13669" y="5055"/>
                  </a:cubicBezTo>
                  <a:cubicBezTo>
                    <a:pt x="13749" y="5112"/>
                    <a:pt x="13827" y="5132"/>
                    <a:pt x="13903" y="5132"/>
                  </a:cubicBezTo>
                  <a:cubicBezTo>
                    <a:pt x="14044" y="5132"/>
                    <a:pt x="14181" y="5062"/>
                    <a:pt x="14318" y="5020"/>
                  </a:cubicBezTo>
                  <a:cubicBezTo>
                    <a:pt x="14360" y="4997"/>
                    <a:pt x="14391" y="4947"/>
                    <a:pt x="14391" y="4901"/>
                  </a:cubicBezTo>
                  <a:cubicBezTo>
                    <a:pt x="14380" y="4882"/>
                    <a:pt x="14372" y="4866"/>
                    <a:pt x="14360" y="4851"/>
                  </a:cubicBezTo>
                  <a:lnTo>
                    <a:pt x="14376" y="4843"/>
                  </a:lnTo>
                  <a:cubicBezTo>
                    <a:pt x="14383" y="4844"/>
                    <a:pt x="14390" y="4844"/>
                    <a:pt x="14396" y="4844"/>
                  </a:cubicBezTo>
                  <a:cubicBezTo>
                    <a:pt x="14500" y="4844"/>
                    <a:pt x="14574" y="4765"/>
                    <a:pt x="14664" y="4736"/>
                  </a:cubicBezTo>
                  <a:lnTo>
                    <a:pt x="14706" y="4755"/>
                  </a:lnTo>
                  <a:lnTo>
                    <a:pt x="14756" y="4751"/>
                  </a:lnTo>
                  <a:lnTo>
                    <a:pt x="14756" y="4751"/>
                  </a:lnTo>
                  <a:cubicBezTo>
                    <a:pt x="14795" y="4866"/>
                    <a:pt x="14725" y="4951"/>
                    <a:pt x="14672" y="5043"/>
                  </a:cubicBezTo>
                  <a:lnTo>
                    <a:pt x="14572" y="5043"/>
                  </a:lnTo>
                  <a:lnTo>
                    <a:pt x="14564" y="5047"/>
                  </a:lnTo>
                  <a:lnTo>
                    <a:pt x="14472" y="5143"/>
                  </a:lnTo>
                  <a:lnTo>
                    <a:pt x="14468" y="5151"/>
                  </a:lnTo>
                  <a:cubicBezTo>
                    <a:pt x="14433" y="5182"/>
                    <a:pt x="14399" y="5216"/>
                    <a:pt x="14368" y="5247"/>
                  </a:cubicBezTo>
                  <a:cubicBezTo>
                    <a:pt x="14295" y="5347"/>
                    <a:pt x="14226" y="5451"/>
                    <a:pt x="14168" y="5558"/>
                  </a:cubicBezTo>
                  <a:cubicBezTo>
                    <a:pt x="14176" y="5731"/>
                    <a:pt x="13995" y="5793"/>
                    <a:pt x="13949" y="5931"/>
                  </a:cubicBezTo>
                  <a:cubicBezTo>
                    <a:pt x="13855" y="5996"/>
                    <a:pt x="13832" y="6151"/>
                    <a:pt x="13690" y="6151"/>
                  </a:cubicBezTo>
                  <a:cubicBezTo>
                    <a:pt x="13682" y="6151"/>
                    <a:pt x="13674" y="6151"/>
                    <a:pt x="13665" y="6150"/>
                  </a:cubicBezTo>
                  <a:cubicBezTo>
                    <a:pt x="13623" y="6125"/>
                    <a:pt x="13589" y="6115"/>
                    <a:pt x="13562" y="6115"/>
                  </a:cubicBezTo>
                  <a:cubicBezTo>
                    <a:pt x="13466" y="6115"/>
                    <a:pt x="13444" y="6239"/>
                    <a:pt x="13396" y="6307"/>
                  </a:cubicBezTo>
                  <a:cubicBezTo>
                    <a:pt x="13215" y="6546"/>
                    <a:pt x="13015" y="6772"/>
                    <a:pt x="12708" y="6842"/>
                  </a:cubicBezTo>
                  <a:cubicBezTo>
                    <a:pt x="12593" y="6868"/>
                    <a:pt x="12508" y="6888"/>
                    <a:pt x="12566" y="7018"/>
                  </a:cubicBezTo>
                  <a:cubicBezTo>
                    <a:pt x="12598" y="7088"/>
                    <a:pt x="12654" y="7140"/>
                    <a:pt x="12729" y="7140"/>
                  </a:cubicBezTo>
                  <a:cubicBezTo>
                    <a:pt x="12753" y="7140"/>
                    <a:pt x="12780" y="7134"/>
                    <a:pt x="12808" y="7122"/>
                  </a:cubicBezTo>
                  <a:cubicBezTo>
                    <a:pt x="12950" y="7064"/>
                    <a:pt x="13085" y="6999"/>
                    <a:pt x="13165" y="6865"/>
                  </a:cubicBezTo>
                  <a:cubicBezTo>
                    <a:pt x="13277" y="6899"/>
                    <a:pt x="13269" y="6976"/>
                    <a:pt x="13238" y="7061"/>
                  </a:cubicBezTo>
                  <a:lnTo>
                    <a:pt x="13165" y="7176"/>
                  </a:lnTo>
                  <a:cubicBezTo>
                    <a:pt x="13161" y="7391"/>
                    <a:pt x="13031" y="7572"/>
                    <a:pt x="12973" y="7771"/>
                  </a:cubicBezTo>
                  <a:lnTo>
                    <a:pt x="12720" y="8267"/>
                  </a:lnTo>
                  <a:cubicBezTo>
                    <a:pt x="12562" y="8402"/>
                    <a:pt x="12504" y="8632"/>
                    <a:pt x="12320" y="8744"/>
                  </a:cubicBezTo>
                  <a:cubicBezTo>
                    <a:pt x="12293" y="8751"/>
                    <a:pt x="12262" y="8763"/>
                    <a:pt x="12232" y="8782"/>
                  </a:cubicBezTo>
                  <a:lnTo>
                    <a:pt x="12032" y="8901"/>
                  </a:lnTo>
                  <a:cubicBezTo>
                    <a:pt x="11978" y="8963"/>
                    <a:pt x="11843" y="8936"/>
                    <a:pt x="11817" y="9028"/>
                  </a:cubicBezTo>
                  <a:cubicBezTo>
                    <a:pt x="11651" y="9051"/>
                    <a:pt x="11513" y="9136"/>
                    <a:pt x="11382" y="9232"/>
                  </a:cubicBezTo>
                  <a:cubicBezTo>
                    <a:pt x="11378" y="9239"/>
                    <a:pt x="11370" y="9244"/>
                    <a:pt x="11363" y="9250"/>
                  </a:cubicBezTo>
                  <a:lnTo>
                    <a:pt x="11363" y="9250"/>
                  </a:lnTo>
                  <a:cubicBezTo>
                    <a:pt x="11425" y="9185"/>
                    <a:pt x="11491" y="9122"/>
                    <a:pt x="11509" y="9032"/>
                  </a:cubicBezTo>
                  <a:cubicBezTo>
                    <a:pt x="11517" y="9036"/>
                    <a:pt x="11532" y="9036"/>
                    <a:pt x="11544" y="9040"/>
                  </a:cubicBezTo>
                  <a:cubicBezTo>
                    <a:pt x="11705" y="9032"/>
                    <a:pt x="11774" y="8924"/>
                    <a:pt x="11813" y="8786"/>
                  </a:cubicBezTo>
                  <a:cubicBezTo>
                    <a:pt x="11997" y="8575"/>
                    <a:pt x="12239" y="8394"/>
                    <a:pt x="12235" y="8029"/>
                  </a:cubicBezTo>
                  <a:lnTo>
                    <a:pt x="12235" y="8029"/>
                  </a:lnTo>
                  <a:lnTo>
                    <a:pt x="11325" y="8901"/>
                  </a:lnTo>
                  <a:cubicBezTo>
                    <a:pt x="11067" y="9047"/>
                    <a:pt x="10833" y="9212"/>
                    <a:pt x="10718" y="9508"/>
                  </a:cubicBezTo>
                  <a:cubicBezTo>
                    <a:pt x="10691" y="9507"/>
                    <a:pt x="10665" y="9507"/>
                    <a:pt x="10639" y="9507"/>
                  </a:cubicBezTo>
                  <a:cubicBezTo>
                    <a:pt x="10465" y="9507"/>
                    <a:pt x="10305" y="9537"/>
                    <a:pt x="10191" y="9700"/>
                  </a:cubicBezTo>
                  <a:cubicBezTo>
                    <a:pt x="10091" y="9747"/>
                    <a:pt x="10026" y="9804"/>
                    <a:pt x="10114" y="9920"/>
                  </a:cubicBezTo>
                  <a:cubicBezTo>
                    <a:pt x="10110" y="9954"/>
                    <a:pt x="10110" y="9981"/>
                    <a:pt x="10114" y="10016"/>
                  </a:cubicBezTo>
                  <a:lnTo>
                    <a:pt x="10007" y="10112"/>
                  </a:lnTo>
                  <a:cubicBezTo>
                    <a:pt x="9895" y="10150"/>
                    <a:pt x="9768" y="10165"/>
                    <a:pt x="9680" y="10227"/>
                  </a:cubicBezTo>
                  <a:cubicBezTo>
                    <a:pt x="9000" y="10707"/>
                    <a:pt x="8224" y="10815"/>
                    <a:pt x="7428" y="10842"/>
                  </a:cubicBezTo>
                  <a:cubicBezTo>
                    <a:pt x="7361" y="10844"/>
                    <a:pt x="7294" y="10845"/>
                    <a:pt x="7227" y="10845"/>
                  </a:cubicBezTo>
                  <a:cubicBezTo>
                    <a:pt x="6120" y="10845"/>
                    <a:pt x="5093" y="10516"/>
                    <a:pt x="4158" y="9900"/>
                  </a:cubicBezTo>
                  <a:cubicBezTo>
                    <a:pt x="4120" y="9877"/>
                    <a:pt x="4081" y="9854"/>
                    <a:pt x="4047" y="9827"/>
                  </a:cubicBezTo>
                  <a:lnTo>
                    <a:pt x="4039" y="9823"/>
                  </a:lnTo>
                  <a:cubicBezTo>
                    <a:pt x="4001" y="9674"/>
                    <a:pt x="3874" y="9612"/>
                    <a:pt x="3759" y="9539"/>
                  </a:cubicBezTo>
                  <a:cubicBezTo>
                    <a:pt x="3390" y="9378"/>
                    <a:pt x="3155" y="9001"/>
                    <a:pt x="2740" y="8917"/>
                  </a:cubicBezTo>
                  <a:cubicBezTo>
                    <a:pt x="2494" y="8767"/>
                    <a:pt x="2241" y="8613"/>
                    <a:pt x="2041" y="8402"/>
                  </a:cubicBezTo>
                  <a:cubicBezTo>
                    <a:pt x="1949" y="8202"/>
                    <a:pt x="1780" y="8056"/>
                    <a:pt x="1641" y="7894"/>
                  </a:cubicBezTo>
                  <a:cubicBezTo>
                    <a:pt x="1388" y="7606"/>
                    <a:pt x="1099" y="7345"/>
                    <a:pt x="911" y="7003"/>
                  </a:cubicBezTo>
                  <a:cubicBezTo>
                    <a:pt x="1026" y="6941"/>
                    <a:pt x="1153" y="6880"/>
                    <a:pt x="1180" y="6715"/>
                  </a:cubicBezTo>
                  <a:cubicBezTo>
                    <a:pt x="1176" y="6715"/>
                    <a:pt x="1172" y="6715"/>
                    <a:pt x="1168" y="6715"/>
                  </a:cubicBezTo>
                  <a:cubicBezTo>
                    <a:pt x="986" y="6715"/>
                    <a:pt x="943" y="6877"/>
                    <a:pt x="815" y="6899"/>
                  </a:cubicBezTo>
                  <a:cubicBezTo>
                    <a:pt x="477" y="6396"/>
                    <a:pt x="477" y="6396"/>
                    <a:pt x="734" y="6062"/>
                  </a:cubicBezTo>
                  <a:cubicBezTo>
                    <a:pt x="765" y="6042"/>
                    <a:pt x="792" y="6019"/>
                    <a:pt x="811" y="5992"/>
                  </a:cubicBezTo>
                  <a:lnTo>
                    <a:pt x="830" y="5973"/>
                  </a:lnTo>
                  <a:cubicBezTo>
                    <a:pt x="911" y="5927"/>
                    <a:pt x="1000" y="5885"/>
                    <a:pt x="1042" y="5793"/>
                  </a:cubicBezTo>
                  <a:cubicBezTo>
                    <a:pt x="1257" y="5685"/>
                    <a:pt x="1441" y="5516"/>
                    <a:pt x="1564" y="5305"/>
                  </a:cubicBezTo>
                  <a:cubicBezTo>
                    <a:pt x="1618" y="5293"/>
                    <a:pt x="1653" y="5247"/>
                    <a:pt x="1649" y="5193"/>
                  </a:cubicBezTo>
                  <a:lnTo>
                    <a:pt x="1657" y="5185"/>
                  </a:lnTo>
                  <a:cubicBezTo>
                    <a:pt x="1659" y="5186"/>
                    <a:pt x="1661" y="5186"/>
                    <a:pt x="1663" y="5186"/>
                  </a:cubicBezTo>
                  <a:cubicBezTo>
                    <a:pt x="1707" y="5186"/>
                    <a:pt x="1749" y="5149"/>
                    <a:pt x="1753" y="5101"/>
                  </a:cubicBezTo>
                  <a:lnTo>
                    <a:pt x="1753" y="5089"/>
                  </a:lnTo>
                  <a:lnTo>
                    <a:pt x="1760" y="5078"/>
                  </a:lnTo>
                  <a:cubicBezTo>
                    <a:pt x="1810" y="5078"/>
                    <a:pt x="1849" y="5039"/>
                    <a:pt x="1853" y="4993"/>
                  </a:cubicBezTo>
                  <a:lnTo>
                    <a:pt x="1853" y="4982"/>
                  </a:lnTo>
                  <a:lnTo>
                    <a:pt x="1864" y="4970"/>
                  </a:lnTo>
                  <a:cubicBezTo>
                    <a:pt x="1914" y="4970"/>
                    <a:pt x="1953" y="4928"/>
                    <a:pt x="1953" y="4882"/>
                  </a:cubicBezTo>
                  <a:lnTo>
                    <a:pt x="1960" y="4874"/>
                  </a:lnTo>
                  <a:cubicBezTo>
                    <a:pt x="2010" y="4870"/>
                    <a:pt x="2056" y="4836"/>
                    <a:pt x="2075" y="4786"/>
                  </a:cubicBezTo>
                  <a:lnTo>
                    <a:pt x="2252" y="4651"/>
                  </a:lnTo>
                  <a:cubicBezTo>
                    <a:pt x="2287" y="4624"/>
                    <a:pt x="2318" y="4601"/>
                    <a:pt x="2352" y="4574"/>
                  </a:cubicBezTo>
                  <a:lnTo>
                    <a:pt x="2364" y="4567"/>
                  </a:lnTo>
                  <a:cubicBezTo>
                    <a:pt x="2410" y="4563"/>
                    <a:pt x="2452" y="4521"/>
                    <a:pt x="2460" y="4471"/>
                  </a:cubicBezTo>
                  <a:lnTo>
                    <a:pt x="2464" y="4467"/>
                  </a:lnTo>
                  <a:cubicBezTo>
                    <a:pt x="2490" y="4428"/>
                    <a:pt x="2525" y="4394"/>
                    <a:pt x="2564" y="4371"/>
                  </a:cubicBezTo>
                  <a:cubicBezTo>
                    <a:pt x="2617" y="4367"/>
                    <a:pt x="2660" y="4325"/>
                    <a:pt x="2663" y="4271"/>
                  </a:cubicBezTo>
                  <a:cubicBezTo>
                    <a:pt x="2717" y="4259"/>
                    <a:pt x="2756" y="4217"/>
                    <a:pt x="2759" y="4163"/>
                  </a:cubicBezTo>
                  <a:lnTo>
                    <a:pt x="2767" y="4159"/>
                  </a:lnTo>
                  <a:lnTo>
                    <a:pt x="2848" y="4060"/>
                  </a:lnTo>
                  <a:lnTo>
                    <a:pt x="2863" y="4040"/>
                  </a:lnTo>
                  <a:cubicBezTo>
                    <a:pt x="2894" y="4017"/>
                    <a:pt x="2929" y="3986"/>
                    <a:pt x="2959" y="3960"/>
                  </a:cubicBezTo>
                  <a:lnTo>
                    <a:pt x="2963" y="3952"/>
                  </a:lnTo>
                  <a:cubicBezTo>
                    <a:pt x="2990" y="3921"/>
                    <a:pt x="3025" y="3887"/>
                    <a:pt x="3055" y="3856"/>
                  </a:cubicBezTo>
                  <a:cubicBezTo>
                    <a:pt x="3420" y="3479"/>
                    <a:pt x="3874" y="3195"/>
                    <a:pt x="4158" y="2738"/>
                  </a:cubicBezTo>
                  <a:cubicBezTo>
                    <a:pt x="4508" y="2415"/>
                    <a:pt x="4888" y="2123"/>
                    <a:pt x="5153" y="1723"/>
                  </a:cubicBezTo>
                  <a:lnTo>
                    <a:pt x="5284" y="1619"/>
                  </a:lnTo>
                  <a:close/>
                  <a:moveTo>
                    <a:pt x="18624" y="1"/>
                  </a:moveTo>
                  <a:cubicBezTo>
                    <a:pt x="18538" y="1"/>
                    <a:pt x="18480" y="69"/>
                    <a:pt x="18411" y="121"/>
                  </a:cubicBezTo>
                  <a:lnTo>
                    <a:pt x="18407" y="117"/>
                  </a:lnTo>
                  <a:cubicBezTo>
                    <a:pt x="18349" y="171"/>
                    <a:pt x="18234" y="144"/>
                    <a:pt x="18215" y="255"/>
                  </a:cubicBezTo>
                  <a:lnTo>
                    <a:pt x="18195" y="413"/>
                  </a:lnTo>
                  <a:cubicBezTo>
                    <a:pt x="18118" y="567"/>
                    <a:pt x="17972" y="670"/>
                    <a:pt x="17911" y="832"/>
                  </a:cubicBezTo>
                  <a:cubicBezTo>
                    <a:pt x="17830" y="905"/>
                    <a:pt x="17773" y="1001"/>
                    <a:pt x="17753" y="1105"/>
                  </a:cubicBezTo>
                  <a:lnTo>
                    <a:pt x="17696" y="1124"/>
                  </a:lnTo>
                  <a:cubicBezTo>
                    <a:pt x="17696" y="1178"/>
                    <a:pt x="17657" y="1227"/>
                    <a:pt x="17607" y="1239"/>
                  </a:cubicBezTo>
                  <a:cubicBezTo>
                    <a:pt x="17550" y="1316"/>
                    <a:pt x="17488" y="1389"/>
                    <a:pt x="17419" y="1450"/>
                  </a:cubicBezTo>
                  <a:cubicBezTo>
                    <a:pt x="17381" y="1566"/>
                    <a:pt x="17304" y="1669"/>
                    <a:pt x="17204" y="1739"/>
                  </a:cubicBezTo>
                  <a:cubicBezTo>
                    <a:pt x="17204" y="1773"/>
                    <a:pt x="17200" y="1804"/>
                    <a:pt x="17200" y="1831"/>
                  </a:cubicBezTo>
                  <a:cubicBezTo>
                    <a:pt x="17177" y="1846"/>
                    <a:pt x="17146" y="1854"/>
                    <a:pt x="17119" y="1854"/>
                  </a:cubicBezTo>
                  <a:lnTo>
                    <a:pt x="16985" y="2027"/>
                  </a:lnTo>
                  <a:cubicBezTo>
                    <a:pt x="16939" y="2115"/>
                    <a:pt x="16873" y="2188"/>
                    <a:pt x="16793" y="2238"/>
                  </a:cubicBezTo>
                  <a:cubicBezTo>
                    <a:pt x="16797" y="2292"/>
                    <a:pt x="16758" y="2346"/>
                    <a:pt x="16704" y="2353"/>
                  </a:cubicBezTo>
                  <a:cubicBezTo>
                    <a:pt x="16701" y="2407"/>
                    <a:pt x="16662" y="2449"/>
                    <a:pt x="16608" y="2461"/>
                  </a:cubicBezTo>
                  <a:cubicBezTo>
                    <a:pt x="16578" y="2580"/>
                    <a:pt x="16493" y="2680"/>
                    <a:pt x="16385" y="2738"/>
                  </a:cubicBezTo>
                  <a:cubicBezTo>
                    <a:pt x="16378" y="2791"/>
                    <a:pt x="16343" y="2834"/>
                    <a:pt x="16297" y="2849"/>
                  </a:cubicBezTo>
                  <a:cubicBezTo>
                    <a:pt x="16297" y="2903"/>
                    <a:pt x="16263" y="2949"/>
                    <a:pt x="16209" y="2964"/>
                  </a:cubicBezTo>
                  <a:cubicBezTo>
                    <a:pt x="16189" y="3037"/>
                    <a:pt x="16143" y="3099"/>
                    <a:pt x="16074" y="3137"/>
                  </a:cubicBezTo>
                  <a:cubicBezTo>
                    <a:pt x="16067" y="3191"/>
                    <a:pt x="16028" y="3230"/>
                    <a:pt x="15974" y="3237"/>
                  </a:cubicBezTo>
                  <a:lnTo>
                    <a:pt x="15874" y="3341"/>
                  </a:lnTo>
                  <a:lnTo>
                    <a:pt x="15371" y="3844"/>
                  </a:lnTo>
                  <a:cubicBezTo>
                    <a:pt x="15363" y="3898"/>
                    <a:pt x="15325" y="3940"/>
                    <a:pt x="15275" y="3948"/>
                  </a:cubicBezTo>
                  <a:cubicBezTo>
                    <a:pt x="15267" y="4002"/>
                    <a:pt x="15225" y="4044"/>
                    <a:pt x="15171" y="4052"/>
                  </a:cubicBezTo>
                  <a:cubicBezTo>
                    <a:pt x="15094" y="4175"/>
                    <a:pt x="15017" y="4305"/>
                    <a:pt x="14864" y="4348"/>
                  </a:cubicBezTo>
                  <a:cubicBezTo>
                    <a:pt x="14795" y="4440"/>
                    <a:pt x="14687" y="4463"/>
                    <a:pt x="14576" y="4467"/>
                  </a:cubicBezTo>
                  <a:lnTo>
                    <a:pt x="14460" y="4563"/>
                  </a:lnTo>
                  <a:cubicBezTo>
                    <a:pt x="14438" y="4557"/>
                    <a:pt x="14415" y="4554"/>
                    <a:pt x="14391" y="4554"/>
                  </a:cubicBezTo>
                  <a:cubicBezTo>
                    <a:pt x="14382" y="4554"/>
                    <a:pt x="14374" y="4554"/>
                    <a:pt x="14364" y="4555"/>
                  </a:cubicBezTo>
                  <a:cubicBezTo>
                    <a:pt x="14360" y="4582"/>
                    <a:pt x="14353" y="4613"/>
                    <a:pt x="14341" y="4636"/>
                  </a:cubicBezTo>
                  <a:cubicBezTo>
                    <a:pt x="14338" y="4636"/>
                    <a:pt x="14334" y="4635"/>
                    <a:pt x="14331" y="4635"/>
                  </a:cubicBezTo>
                  <a:cubicBezTo>
                    <a:pt x="14301" y="4635"/>
                    <a:pt x="14278" y="4650"/>
                    <a:pt x="14260" y="4670"/>
                  </a:cubicBezTo>
                  <a:cubicBezTo>
                    <a:pt x="14230" y="4667"/>
                    <a:pt x="14199" y="4659"/>
                    <a:pt x="14168" y="4655"/>
                  </a:cubicBezTo>
                  <a:cubicBezTo>
                    <a:pt x="14161" y="4678"/>
                    <a:pt x="14149" y="4709"/>
                    <a:pt x="14141" y="4736"/>
                  </a:cubicBezTo>
                  <a:lnTo>
                    <a:pt x="14095" y="4728"/>
                  </a:lnTo>
                  <a:cubicBezTo>
                    <a:pt x="14077" y="4720"/>
                    <a:pt x="14058" y="4716"/>
                    <a:pt x="14039" y="4716"/>
                  </a:cubicBezTo>
                  <a:cubicBezTo>
                    <a:pt x="14015" y="4716"/>
                    <a:pt x="13990" y="4723"/>
                    <a:pt x="13968" y="4736"/>
                  </a:cubicBezTo>
                  <a:lnTo>
                    <a:pt x="13865" y="4763"/>
                  </a:lnTo>
                  <a:cubicBezTo>
                    <a:pt x="13814" y="4798"/>
                    <a:pt x="13758" y="4806"/>
                    <a:pt x="13699" y="4806"/>
                  </a:cubicBezTo>
                  <a:cubicBezTo>
                    <a:pt x="13650" y="4806"/>
                    <a:pt x="13600" y="4800"/>
                    <a:pt x="13551" y="4800"/>
                  </a:cubicBezTo>
                  <a:cubicBezTo>
                    <a:pt x="13484" y="4800"/>
                    <a:pt x="13419" y="4810"/>
                    <a:pt x="13361" y="4859"/>
                  </a:cubicBezTo>
                  <a:lnTo>
                    <a:pt x="13357" y="4863"/>
                  </a:lnTo>
                  <a:cubicBezTo>
                    <a:pt x="13334" y="4866"/>
                    <a:pt x="13319" y="4882"/>
                    <a:pt x="13319" y="4901"/>
                  </a:cubicBezTo>
                  <a:cubicBezTo>
                    <a:pt x="13265" y="4900"/>
                    <a:pt x="13211" y="4897"/>
                    <a:pt x="13157" y="4897"/>
                  </a:cubicBezTo>
                  <a:cubicBezTo>
                    <a:pt x="13055" y="4897"/>
                    <a:pt x="12955" y="4906"/>
                    <a:pt x="12854" y="4943"/>
                  </a:cubicBezTo>
                  <a:cubicBezTo>
                    <a:pt x="12798" y="4967"/>
                    <a:pt x="12738" y="4981"/>
                    <a:pt x="12678" y="4981"/>
                  </a:cubicBezTo>
                  <a:cubicBezTo>
                    <a:pt x="12643" y="4981"/>
                    <a:pt x="12608" y="4976"/>
                    <a:pt x="12574" y="4966"/>
                  </a:cubicBezTo>
                  <a:cubicBezTo>
                    <a:pt x="12292" y="5000"/>
                    <a:pt x="12008" y="5016"/>
                    <a:pt x="11724" y="5016"/>
                  </a:cubicBezTo>
                  <a:cubicBezTo>
                    <a:pt x="11424" y="5016"/>
                    <a:pt x="11123" y="4998"/>
                    <a:pt x="10825" y="4963"/>
                  </a:cubicBezTo>
                  <a:lnTo>
                    <a:pt x="10821" y="4966"/>
                  </a:lnTo>
                  <a:cubicBezTo>
                    <a:pt x="10757" y="4911"/>
                    <a:pt x="10685" y="4897"/>
                    <a:pt x="10610" y="4897"/>
                  </a:cubicBezTo>
                  <a:cubicBezTo>
                    <a:pt x="10542" y="4897"/>
                    <a:pt x="10471" y="4909"/>
                    <a:pt x="10403" y="4909"/>
                  </a:cubicBezTo>
                  <a:cubicBezTo>
                    <a:pt x="10340" y="4909"/>
                    <a:pt x="10278" y="4899"/>
                    <a:pt x="10222" y="4863"/>
                  </a:cubicBezTo>
                  <a:lnTo>
                    <a:pt x="10214" y="4863"/>
                  </a:lnTo>
                  <a:cubicBezTo>
                    <a:pt x="10133" y="4763"/>
                    <a:pt x="9995" y="4832"/>
                    <a:pt x="9899" y="4767"/>
                  </a:cubicBezTo>
                  <a:cubicBezTo>
                    <a:pt x="9891" y="4773"/>
                    <a:pt x="9881" y="4776"/>
                    <a:pt x="9871" y="4776"/>
                  </a:cubicBezTo>
                  <a:cubicBezTo>
                    <a:pt x="9851" y="4776"/>
                    <a:pt x="9831" y="4766"/>
                    <a:pt x="9818" y="4751"/>
                  </a:cubicBezTo>
                  <a:cubicBezTo>
                    <a:pt x="9818" y="4751"/>
                    <a:pt x="9818" y="4747"/>
                    <a:pt x="9815" y="4747"/>
                  </a:cubicBezTo>
                  <a:cubicBezTo>
                    <a:pt x="9757" y="4694"/>
                    <a:pt x="9669" y="4709"/>
                    <a:pt x="9607" y="4667"/>
                  </a:cubicBezTo>
                  <a:lnTo>
                    <a:pt x="9603" y="4667"/>
                  </a:lnTo>
                  <a:cubicBezTo>
                    <a:pt x="9553" y="4594"/>
                    <a:pt x="9461" y="4613"/>
                    <a:pt x="9400" y="4571"/>
                  </a:cubicBezTo>
                  <a:cubicBezTo>
                    <a:pt x="9346" y="4494"/>
                    <a:pt x="9250" y="4505"/>
                    <a:pt x="9184" y="4467"/>
                  </a:cubicBezTo>
                  <a:cubicBezTo>
                    <a:pt x="9176" y="4471"/>
                    <a:pt x="9168" y="4473"/>
                    <a:pt x="9159" y="4473"/>
                  </a:cubicBezTo>
                  <a:cubicBezTo>
                    <a:pt x="9138" y="4473"/>
                    <a:pt x="9118" y="4459"/>
                    <a:pt x="9104" y="4440"/>
                  </a:cubicBezTo>
                  <a:cubicBezTo>
                    <a:pt x="9069" y="4409"/>
                    <a:pt x="9031" y="4390"/>
                    <a:pt x="8988" y="4371"/>
                  </a:cubicBezTo>
                  <a:lnTo>
                    <a:pt x="8981" y="4371"/>
                  </a:lnTo>
                  <a:cubicBezTo>
                    <a:pt x="8942" y="4286"/>
                    <a:pt x="8854" y="4309"/>
                    <a:pt x="8789" y="4267"/>
                  </a:cubicBezTo>
                  <a:lnTo>
                    <a:pt x="8785" y="4267"/>
                  </a:lnTo>
                  <a:cubicBezTo>
                    <a:pt x="8750" y="4186"/>
                    <a:pt x="8650" y="4217"/>
                    <a:pt x="8608" y="4156"/>
                  </a:cubicBezTo>
                  <a:lnTo>
                    <a:pt x="8589" y="4140"/>
                  </a:lnTo>
                  <a:cubicBezTo>
                    <a:pt x="8558" y="4109"/>
                    <a:pt x="8527" y="4079"/>
                    <a:pt x="8493" y="4056"/>
                  </a:cubicBezTo>
                  <a:cubicBezTo>
                    <a:pt x="8473" y="4013"/>
                    <a:pt x="8431" y="3979"/>
                    <a:pt x="8385" y="3963"/>
                  </a:cubicBezTo>
                  <a:cubicBezTo>
                    <a:pt x="8377" y="3910"/>
                    <a:pt x="8327" y="3879"/>
                    <a:pt x="8281" y="3871"/>
                  </a:cubicBezTo>
                  <a:cubicBezTo>
                    <a:pt x="8251" y="3783"/>
                    <a:pt x="8151" y="3810"/>
                    <a:pt x="8097" y="3756"/>
                  </a:cubicBezTo>
                  <a:lnTo>
                    <a:pt x="8093" y="3756"/>
                  </a:lnTo>
                  <a:cubicBezTo>
                    <a:pt x="8047" y="3691"/>
                    <a:pt x="7955" y="3710"/>
                    <a:pt x="7893" y="3660"/>
                  </a:cubicBezTo>
                  <a:lnTo>
                    <a:pt x="7886" y="3660"/>
                  </a:lnTo>
                  <a:cubicBezTo>
                    <a:pt x="7839" y="3591"/>
                    <a:pt x="7747" y="3610"/>
                    <a:pt x="7686" y="3564"/>
                  </a:cubicBezTo>
                  <a:lnTo>
                    <a:pt x="7682" y="3560"/>
                  </a:lnTo>
                  <a:cubicBezTo>
                    <a:pt x="7555" y="3449"/>
                    <a:pt x="7436" y="3329"/>
                    <a:pt x="7282" y="3256"/>
                  </a:cubicBezTo>
                  <a:cubicBezTo>
                    <a:pt x="7244" y="3187"/>
                    <a:pt x="7144" y="3214"/>
                    <a:pt x="7098" y="3149"/>
                  </a:cubicBezTo>
                  <a:lnTo>
                    <a:pt x="7079" y="3137"/>
                  </a:lnTo>
                  <a:cubicBezTo>
                    <a:pt x="7048" y="3099"/>
                    <a:pt x="7002" y="3072"/>
                    <a:pt x="6956" y="3060"/>
                  </a:cubicBezTo>
                  <a:cubicBezTo>
                    <a:pt x="6949" y="3064"/>
                    <a:pt x="6943" y="3065"/>
                    <a:pt x="6936" y="3065"/>
                  </a:cubicBezTo>
                  <a:cubicBezTo>
                    <a:pt x="6918" y="3065"/>
                    <a:pt x="6900" y="3054"/>
                    <a:pt x="6894" y="3037"/>
                  </a:cubicBezTo>
                  <a:cubicBezTo>
                    <a:pt x="6894" y="3034"/>
                    <a:pt x="6886" y="3026"/>
                    <a:pt x="6886" y="3022"/>
                  </a:cubicBezTo>
                  <a:cubicBezTo>
                    <a:pt x="6840" y="2961"/>
                    <a:pt x="6779" y="2918"/>
                    <a:pt x="6702" y="2888"/>
                  </a:cubicBezTo>
                  <a:cubicBezTo>
                    <a:pt x="6694" y="2872"/>
                    <a:pt x="6690" y="2853"/>
                    <a:pt x="6687" y="2841"/>
                  </a:cubicBezTo>
                  <a:cubicBezTo>
                    <a:pt x="6552" y="2772"/>
                    <a:pt x="6479" y="2642"/>
                    <a:pt x="6383" y="2538"/>
                  </a:cubicBezTo>
                  <a:cubicBezTo>
                    <a:pt x="6272" y="2476"/>
                    <a:pt x="6191" y="2373"/>
                    <a:pt x="6156" y="2253"/>
                  </a:cubicBezTo>
                  <a:cubicBezTo>
                    <a:pt x="6110" y="2234"/>
                    <a:pt x="6076" y="2192"/>
                    <a:pt x="6076" y="2138"/>
                  </a:cubicBezTo>
                  <a:lnTo>
                    <a:pt x="6003" y="2123"/>
                  </a:lnTo>
                  <a:cubicBezTo>
                    <a:pt x="6010" y="2042"/>
                    <a:pt x="5953" y="1988"/>
                    <a:pt x="5903" y="1931"/>
                  </a:cubicBezTo>
                  <a:lnTo>
                    <a:pt x="5880" y="1908"/>
                  </a:lnTo>
                  <a:cubicBezTo>
                    <a:pt x="5803" y="1881"/>
                    <a:pt x="5830" y="1773"/>
                    <a:pt x="5761" y="1750"/>
                  </a:cubicBezTo>
                  <a:cubicBezTo>
                    <a:pt x="5741" y="1712"/>
                    <a:pt x="5714" y="1669"/>
                    <a:pt x="5691" y="1635"/>
                  </a:cubicBezTo>
                  <a:cubicBezTo>
                    <a:pt x="5665" y="1619"/>
                    <a:pt x="5653" y="1593"/>
                    <a:pt x="5665" y="1562"/>
                  </a:cubicBezTo>
                  <a:cubicBezTo>
                    <a:pt x="5655" y="1522"/>
                    <a:pt x="5633" y="1503"/>
                    <a:pt x="5596" y="1503"/>
                  </a:cubicBezTo>
                  <a:cubicBezTo>
                    <a:pt x="5590" y="1503"/>
                    <a:pt x="5583" y="1503"/>
                    <a:pt x="5576" y="1504"/>
                  </a:cubicBezTo>
                  <a:lnTo>
                    <a:pt x="5572" y="1331"/>
                  </a:lnTo>
                  <a:cubicBezTo>
                    <a:pt x="5515" y="1274"/>
                    <a:pt x="5456" y="1209"/>
                    <a:pt x="5381" y="1209"/>
                  </a:cubicBezTo>
                  <a:cubicBezTo>
                    <a:pt x="5350" y="1209"/>
                    <a:pt x="5317" y="1220"/>
                    <a:pt x="5280" y="1247"/>
                  </a:cubicBezTo>
                  <a:cubicBezTo>
                    <a:pt x="5265" y="1243"/>
                    <a:pt x="5250" y="1241"/>
                    <a:pt x="5236" y="1241"/>
                  </a:cubicBezTo>
                  <a:cubicBezTo>
                    <a:pt x="5222" y="1241"/>
                    <a:pt x="5207" y="1243"/>
                    <a:pt x="5192" y="1247"/>
                  </a:cubicBezTo>
                  <a:cubicBezTo>
                    <a:pt x="5184" y="1304"/>
                    <a:pt x="5169" y="1354"/>
                    <a:pt x="5157" y="1412"/>
                  </a:cubicBezTo>
                  <a:cubicBezTo>
                    <a:pt x="5151" y="1411"/>
                    <a:pt x="5144" y="1411"/>
                    <a:pt x="5138" y="1411"/>
                  </a:cubicBezTo>
                  <a:cubicBezTo>
                    <a:pt x="5116" y="1411"/>
                    <a:pt x="5093" y="1416"/>
                    <a:pt x="5073" y="1427"/>
                  </a:cubicBezTo>
                  <a:cubicBezTo>
                    <a:pt x="5077" y="1462"/>
                    <a:pt x="5077" y="1489"/>
                    <a:pt x="5077" y="1523"/>
                  </a:cubicBezTo>
                  <a:lnTo>
                    <a:pt x="5073" y="1535"/>
                  </a:lnTo>
                  <a:cubicBezTo>
                    <a:pt x="5042" y="1535"/>
                    <a:pt x="5015" y="1539"/>
                    <a:pt x="4984" y="1543"/>
                  </a:cubicBezTo>
                  <a:cubicBezTo>
                    <a:pt x="4981" y="1596"/>
                    <a:pt x="4938" y="1639"/>
                    <a:pt x="4884" y="1643"/>
                  </a:cubicBezTo>
                  <a:cubicBezTo>
                    <a:pt x="4881" y="1696"/>
                    <a:pt x="4846" y="1739"/>
                    <a:pt x="4800" y="1754"/>
                  </a:cubicBezTo>
                  <a:cubicBezTo>
                    <a:pt x="4769" y="1869"/>
                    <a:pt x="4677" y="1911"/>
                    <a:pt x="4577" y="1942"/>
                  </a:cubicBezTo>
                  <a:cubicBezTo>
                    <a:pt x="4573" y="1996"/>
                    <a:pt x="4531" y="2042"/>
                    <a:pt x="4477" y="2046"/>
                  </a:cubicBezTo>
                  <a:cubicBezTo>
                    <a:pt x="4466" y="2100"/>
                    <a:pt x="4435" y="2138"/>
                    <a:pt x="4381" y="2154"/>
                  </a:cubicBezTo>
                  <a:cubicBezTo>
                    <a:pt x="4366" y="2207"/>
                    <a:pt x="4323" y="2246"/>
                    <a:pt x="4266" y="2246"/>
                  </a:cubicBezTo>
                  <a:cubicBezTo>
                    <a:pt x="4250" y="2292"/>
                    <a:pt x="4208" y="2330"/>
                    <a:pt x="4154" y="2334"/>
                  </a:cubicBezTo>
                  <a:cubicBezTo>
                    <a:pt x="4151" y="2388"/>
                    <a:pt x="4112" y="2430"/>
                    <a:pt x="4058" y="2442"/>
                  </a:cubicBezTo>
                  <a:cubicBezTo>
                    <a:pt x="4051" y="2496"/>
                    <a:pt x="4035" y="2546"/>
                    <a:pt x="4024" y="2595"/>
                  </a:cubicBezTo>
                  <a:cubicBezTo>
                    <a:pt x="3805" y="2676"/>
                    <a:pt x="3716" y="2903"/>
                    <a:pt x="3543" y="3037"/>
                  </a:cubicBezTo>
                  <a:cubicBezTo>
                    <a:pt x="3540" y="3091"/>
                    <a:pt x="3493" y="3133"/>
                    <a:pt x="3440" y="3133"/>
                  </a:cubicBezTo>
                  <a:cubicBezTo>
                    <a:pt x="3332" y="3268"/>
                    <a:pt x="3236" y="3410"/>
                    <a:pt x="3059" y="3464"/>
                  </a:cubicBezTo>
                  <a:cubicBezTo>
                    <a:pt x="3044" y="3514"/>
                    <a:pt x="3002" y="3552"/>
                    <a:pt x="2948" y="3552"/>
                  </a:cubicBezTo>
                  <a:cubicBezTo>
                    <a:pt x="2944" y="3583"/>
                    <a:pt x="2940" y="3621"/>
                    <a:pt x="2929" y="3656"/>
                  </a:cubicBezTo>
                  <a:cubicBezTo>
                    <a:pt x="2882" y="3656"/>
                    <a:pt x="2844" y="3691"/>
                    <a:pt x="2829" y="3733"/>
                  </a:cubicBezTo>
                  <a:lnTo>
                    <a:pt x="2825" y="3737"/>
                  </a:lnTo>
                  <a:cubicBezTo>
                    <a:pt x="2822" y="3737"/>
                    <a:pt x="2819" y="3736"/>
                    <a:pt x="2816" y="3736"/>
                  </a:cubicBezTo>
                  <a:cubicBezTo>
                    <a:pt x="2754" y="3736"/>
                    <a:pt x="2732" y="3777"/>
                    <a:pt x="2725" y="3829"/>
                  </a:cubicBezTo>
                  <a:lnTo>
                    <a:pt x="2717" y="3829"/>
                  </a:lnTo>
                  <a:cubicBezTo>
                    <a:pt x="2690" y="3829"/>
                    <a:pt x="2660" y="3833"/>
                    <a:pt x="2633" y="3844"/>
                  </a:cubicBezTo>
                  <a:cubicBezTo>
                    <a:pt x="2633" y="3871"/>
                    <a:pt x="2629" y="3906"/>
                    <a:pt x="2629" y="3937"/>
                  </a:cubicBezTo>
                  <a:lnTo>
                    <a:pt x="2621" y="3940"/>
                  </a:lnTo>
                  <a:cubicBezTo>
                    <a:pt x="2598" y="3948"/>
                    <a:pt x="2571" y="3956"/>
                    <a:pt x="2540" y="3956"/>
                  </a:cubicBezTo>
                  <a:cubicBezTo>
                    <a:pt x="2540" y="3983"/>
                    <a:pt x="2540" y="4006"/>
                    <a:pt x="2537" y="4036"/>
                  </a:cubicBezTo>
                  <a:lnTo>
                    <a:pt x="2521" y="4052"/>
                  </a:lnTo>
                  <a:cubicBezTo>
                    <a:pt x="2467" y="4056"/>
                    <a:pt x="2425" y="4075"/>
                    <a:pt x="2421" y="4133"/>
                  </a:cubicBezTo>
                  <a:lnTo>
                    <a:pt x="2417" y="4133"/>
                  </a:lnTo>
                  <a:cubicBezTo>
                    <a:pt x="2406" y="4131"/>
                    <a:pt x="2394" y="4130"/>
                    <a:pt x="2383" y="4130"/>
                  </a:cubicBezTo>
                  <a:cubicBezTo>
                    <a:pt x="2362" y="4130"/>
                    <a:pt x="2342" y="4133"/>
                    <a:pt x="2325" y="4140"/>
                  </a:cubicBezTo>
                  <a:cubicBezTo>
                    <a:pt x="2321" y="4171"/>
                    <a:pt x="2321" y="4206"/>
                    <a:pt x="2321" y="4232"/>
                  </a:cubicBezTo>
                  <a:cubicBezTo>
                    <a:pt x="2268" y="4232"/>
                    <a:pt x="2218" y="4271"/>
                    <a:pt x="2214" y="4321"/>
                  </a:cubicBezTo>
                  <a:lnTo>
                    <a:pt x="2210" y="4321"/>
                  </a:lnTo>
                  <a:cubicBezTo>
                    <a:pt x="2075" y="4321"/>
                    <a:pt x="2041" y="4421"/>
                    <a:pt x="2006" y="4521"/>
                  </a:cubicBezTo>
                  <a:cubicBezTo>
                    <a:pt x="1949" y="4521"/>
                    <a:pt x="1899" y="4563"/>
                    <a:pt x="1883" y="4621"/>
                  </a:cubicBezTo>
                  <a:cubicBezTo>
                    <a:pt x="1881" y="4620"/>
                    <a:pt x="1879" y="4620"/>
                    <a:pt x="1876" y="4620"/>
                  </a:cubicBezTo>
                  <a:cubicBezTo>
                    <a:pt x="1854" y="4620"/>
                    <a:pt x="1829" y="4635"/>
                    <a:pt x="1826" y="4659"/>
                  </a:cubicBezTo>
                  <a:lnTo>
                    <a:pt x="1826" y="4667"/>
                  </a:lnTo>
                  <a:lnTo>
                    <a:pt x="1634" y="4659"/>
                  </a:lnTo>
                  <a:cubicBezTo>
                    <a:pt x="1618" y="4709"/>
                    <a:pt x="1580" y="4747"/>
                    <a:pt x="1526" y="4751"/>
                  </a:cubicBezTo>
                  <a:cubicBezTo>
                    <a:pt x="1522" y="4813"/>
                    <a:pt x="1522" y="4882"/>
                    <a:pt x="1518" y="4943"/>
                  </a:cubicBezTo>
                  <a:lnTo>
                    <a:pt x="1514" y="4947"/>
                  </a:lnTo>
                  <a:lnTo>
                    <a:pt x="1334" y="4966"/>
                  </a:lnTo>
                  <a:cubicBezTo>
                    <a:pt x="1330" y="5024"/>
                    <a:pt x="1330" y="5089"/>
                    <a:pt x="1326" y="5147"/>
                  </a:cubicBezTo>
                  <a:cubicBezTo>
                    <a:pt x="1215" y="5205"/>
                    <a:pt x="1169" y="5351"/>
                    <a:pt x="1019" y="5358"/>
                  </a:cubicBezTo>
                  <a:cubicBezTo>
                    <a:pt x="1023" y="5466"/>
                    <a:pt x="961" y="5558"/>
                    <a:pt x="907" y="5647"/>
                  </a:cubicBezTo>
                  <a:cubicBezTo>
                    <a:pt x="807" y="5673"/>
                    <a:pt x="715" y="5746"/>
                    <a:pt x="661" y="5839"/>
                  </a:cubicBezTo>
                  <a:cubicBezTo>
                    <a:pt x="654" y="5834"/>
                    <a:pt x="647" y="5832"/>
                    <a:pt x="640" y="5832"/>
                  </a:cubicBezTo>
                  <a:cubicBezTo>
                    <a:pt x="629" y="5832"/>
                    <a:pt x="620" y="5838"/>
                    <a:pt x="615" y="5850"/>
                  </a:cubicBezTo>
                  <a:cubicBezTo>
                    <a:pt x="611" y="5858"/>
                    <a:pt x="611" y="5862"/>
                    <a:pt x="611" y="5866"/>
                  </a:cubicBezTo>
                  <a:cubicBezTo>
                    <a:pt x="581" y="5866"/>
                    <a:pt x="554" y="5866"/>
                    <a:pt x="527" y="5869"/>
                  </a:cubicBezTo>
                  <a:cubicBezTo>
                    <a:pt x="527" y="5900"/>
                    <a:pt x="527" y="5923"/>
                    <a:pt x="523" y="5954"/>
                  </a:cubicBezTo>
                  <a:lnTo>
                    <a:pt x="504" y="5977"/>
                  </a:lnTo>
                  <a:cubicBezTo>
                    <a:pt x="481" y="5981"/>
                    <a:pt x="458" y="5981"/>
                    <a:pt x="439" y="5985"/>
                  </a:cubicBezTo>
                  <a:cubicBezTo>
                    <a:pt x="439" y="6012"/>
                    <a:pt x="431" y="6035"/>
                    <a:pt x="427" y="6058"/>
                  </a:cubicBezTo>
                  <a:lnTo>
                    <a:pt x="404" y="6077"/>
                  </a:lnTo>
                  <a:cubicBezTo>
                    <a:pt x="381" y="6077"/>
                    <a:pt x="350" y="6081"/>
                    <a:pt x="327" y="6081"/>
                  </a:cubicBezTo>
                  <a:lnTo>
                    <a:pt x="327" y="6165"/>
                  </a:lnTo>
                  <a:cubicBezTo>
                    <a:pt x="219" y="6292"/>
                    <a:pt x="346" y="6438"/>
                    <a:pt x="312" y="6573"/>
                  </a:cubicBezTo>
                  <a:cubicBezTo>
                    <a:pt x="258" y="6530"/>
                    <a:pt x="212" y="6484"/>
                    <a:pt x="158" y="6446"/>
                  </a:cubicBezTo>
                  <a:cubicBezTo>
                    <a:pt x="110" y="6411"/>
                    <a:pt x="78" y="6398"/>
                    <a:pt x="57" y="6398"/>
                  </a:cubicBezTo>
                  <a:cubicBezTo>
                    <a:pt x="1" y="6398"/>
                    <a:pt x="22" y="6496"/>
                    <a:pt x="20" y="6557"/>
                  </a:cubicBezTo>
                  <a:cubicBezTo>
                    <a:pt x="85" y="6607"/>
                    <a:pt x="104" y="6684"/>
                    <a:pt x="120" y="6761"/>
                  </a:cubicBezTo>
                  <a:cubicBezTo>
                    <a:pt x="170" y="6772"/>
                    <a:pt x="200" y="6819"/>
                    <a:pt x="212" y="6868"/>
                  </a:cubicBezTo>
                  <a:cubicBezTo>
                    <a:pt x="273" y="6915"/>
                    <a:pt x="316" y="6980"/>
                    <a:pt x="331" y="7057"/>
                  </a:cubicBezTo>
                  <a:lnTo>
                    <a:pt x="419" y="7168"/>
                  </a:lnTo>
                  <a:lnTo>
                    <a:pt x="523" y="7260"/>
                  </a:lnTo>
                  <a:lnTo>
                    <a:pt x="719" y="7264"/>
                  </a:lnTo>
                  <a:cubicBezTo>
                    <a:pt x="738" y="7287"/>
                    <a:pt x="746" y="7322"/>
                    <a:pt x="738" y="7349"/>
                  </a:cubicBezTo>
                  <a:lnTo>
                    <a:pt x="784" y="7349"/>
                  </a:lnTo>
                  <a:lnTo>
                    <a:pt x="823" y="7368"/>
                  </a:lnTo>
                  <a:cubicBezTo>
                    <a:pt x="827" y="7433"/>
                    <a:pt x="830" y="7499"/>
                    <a:pt x="834" y="7560"/>
                  </a:cubicBezTo>
                  <a:cubicBezTo>
                    <a:pt x="869" y="7595"/>
                    <a:pt x="903" y="7629"/>
                    <a:pt x="930" y="7664"/>
                  </a:cubicBezTo>
                  <a:lnTo>
                    <a:pt x="1034" y="7664"/>
                  </a:lnTo>
                  <a:cubicBezTo>
                    <a:pt x="1080" y="7725"/>
                    <a:pt x="1149" y="7771"/>
                    <a:pt x="1138" y="7864"/>
                  </a:cubicBezTo>
                  <a:cubicBezTo>
                    <a:pt x="1457" y="8010"/>
                    <a:pt x="1630" y="8325"/>
                    <a:pt x="1910" y="8509"/>
                  </a:cubicBezTo>
                  <a:cubicBezTo>
                    <a:pt x="2095" y="8824"/>
                    <a:pt x="2441" y="8982"/>
                    <a:pt x="2652" y="9270"/>
                  </a:cubicBezTo>
                  <a:cubicBezTo>
                    <a:pt x="2744" y="9305"/>
                    <a:pt x="2821" y="9374"/>
                    <a:pt x="2863" y="9462"/>
                  </a:cubicBezTo>
                  <a:cubicBezTo>
                    <a:pt x="2982" y="9528"/>
                    <a:pt x="3117" y="9566"/>
                    <a:pt x="3213" y="9647"/>
                  </a:cubicBezTo>
                  <a:cubicBezTo>
                    <a:pt x="3762" y="10135"/>
                    <a:pt x="4416" y="10434"/>
                    <a:pt x="5092" y="10684"/>
                  </a:cubicBezTo>
                  <a:cubicBezTo>
                    <a:pt x="5784" y="10947"/>
                    <a:pt x="6514" y="11080"/>
                    <a:pt x="7246" y="11080"/>
                  </a:cubicBezTo>
                  <a:cubicBezTo>
                    <a:pt x="7733" y="11080"/>
                    <a:pt x="8221" y="11021"/>
                    <a:pt x="8700" y="10903"/>
                  </a:cubicBezTo>
                  <a:cubicBezTo>
                    <a:pt x="8757" y="10907"/>
                    <a:pt x="8813" y="10908"/>
                    <a:pt x="8870" y="10908"/>
                  </a:cubicBezTo>
                  <a:cubicBezTo>
                    <a:pt x="9247" y="10908"/>
                    <a:pt x="9620" y="10837"/>
                    <a:pt x="9991" y="10776"/>
                  </a:cubicBezTo>
                  <a:cubicBezTo>
                    <a:pt x="10037" y="10719"/>
                    <a:pt x="10110" y="10680"/>
                    <a:pt x="10187" y="10673"/>
                  </a:cubicBezTo>
                  <a:cubicBezTo>
                    <a:pt x="10191" y="10646"/>
                    <a:pt x="10203" y="10623"/>
                    <a:pt x="10218" y="10603"/>
                  </a:cubicBezTo>
                  <a:lnTo>
                    <a:pt x="10402" y="10592"/>
                  </a:lnTo>
                  <a:cubicBezTo>
                    <a:pt x="10410" y="10565"/>
                    <a:pt x="10414" y="10538"/>
                    <a:pt x="10414" y="10511"/>
                  </a:cubicBezTo>
                  <a:cubicBezTo>
                    <a:pt x="10432" y="10496"/>
                    <a:pt x="10457" y="10491"/>
                    <a:pt x="10483" y="10491"/>
                  </a:cubicBezTo>
                  <a:cubicBezTo>
                    <a:pt x="10491" y="10491"/>
                    <a:pt x="10498" y="10491"/>
                    <a:pt x="10506" y="10492"/>
                  </a:cubicBezTo>
                  <a:lnTo>
                    <a:pt x="10683" y="10354"/>
                  </a:lnTo>
                  <a:cubicBezTo>
                    <a:pt x="10706" y="10354"/>
                    <a:pt x="10725" y="10358"/>
                    <a:pt x="10748" y="10358"/>
                  </a:cubicBezTo>
                  <a:cubicBezTo>
                    <a:pt x="10814" y="10354"/>
                    <a:pt x="10875" y="10342"/>
                    <a:pt x="10914" y="10281"/>
                  </a:cubicBezTo>
                  <a:lnTo>
                    <a:pt x="10914" y="10281"/>
                  </a:lnTo>
                  <a:lnTo>
                    <a:pt x="10910" y="10288"/>
                  </a:lnTo>
                  <a:cubicBezTo>
                    <a:pt x="10952" y="10265"/>
                    <a:pt x="10990" y="10231"/>
                    <a:pt x="11017" y="10188"/>
                  </a:cubicBezTo>
                  <a:cubicBezTo>
                    <a:pt x="11052" y="10162"/>
                    <a:pt x="11086" y="10135"/>
                    <a:pt x="11125" y="10108"/>
                  </a:cubicBezTo>
                  <a:cubicBezTo>
                    <a:pt x="11137" y="10093"/>
                    <a:pt x="11154" y="10082"/>
                    <a:pt x="11174" y="10082"/>
                  </a:cubicBezTo>
                  <a:cubicBezTo>
                    <a:pt x="11179" y="10082"/>
                    <a:pt x="11184" y="10083"/>
                    <a:pt x="11190" y="10085"/>
                  </a:cubicBezTo>
                  <a:cubicBezTo>
                    <a:pt x="11248" y="10069"/>
                    <a:pt x="11298" y="10035"/>
                    <a:pt x="11325" y="9981"/>
                  </a:cubicBezTo>
                  <a:cubicBezTo>
                    <a:pt x="11371" y="9958"/>
                    <a:pt x="11402" y="9920"/>
                    <a:pt x="11428" y="9877"/>
                  </a:cubicBezTo>
                  <a:cubicBezTo>
                    <a:pt x="11490" y="9823"/>
                    <a:pt x="11486" y="9758"/>
                    <a:pt x="11459" y="9689"/>
                  </a:cubicBezTo>
                  <a:cubicBezTo>
                    <a:pt x="11528" y="9593"/>
                    <a:pt x="11621" y="9520"/>
                    <a:pt x="11728" y="9478"/>
                  </a:cubicBezTo>
                  <a:cubicBezTo>
                    <a:pt x="11832" y="9374"/>
                    <a:pt x="11932" y="9266"/>
                    <a:pt x="12036" y="9163"/>
                  </a:cubicBezTo>
                  <a:cubicBezTo>
                    <a:pt x="12139" y="9147"/>
                    <a:pt x="12170" y="9047"/>
                    <a:pt x="12243" y="8997"/>
                  </a:cubicBezTo>
                  <a:cubicBezTo>
                    <a:pt x="12281" y="9093"/>
                    <a:pt x="12319" y="9187"/>
                    <a:pt x="12410" y="9187"/>
                  </a:cubicBezTo>
                  <a:cubicBezTo>
                    <a:pt x="12439" y="9187"/>
                    <a:pt x="12474" y="9177"/>
                    <a:pt x="12516" y="9155"/>
                  </a:cubicBezTo>
                  <a:cubicBezTo>
                    <a:pt x="12543" y="9055"/>
                    <a:pt x="12627" y="8978"/>
                    <a:pt x="12735" y="8970"/>
                  </a:cubicBezTo>
                  <a:lnTo>
                    <a:pt x="12793" y="8805"/>
                  </a:lnTo>
                  <a:lnTo>
                    <a:pt x="12946" y="8778"/>
                  </a:lnTo>
                  <a:cubicBezTo>
                    <a:pt x="12950" y="8751"/>
                    <a:pt x="12954" y="8728"/>
                    <a:pt x="12954" y="8705"/>
                  </a:cubicBezTo>
                  <a:cubicBezTo>
                    <a:pt x="13204" y="8590"/>
                    <a:pt x="13323" y="8321"/>
                    <a:pt x="13553" y="8175"/>
                  </a:cubicBezTo>
                  <a:cubicBezTo>
                    <a:pt x="13553" y="8125"/>
                    <a:pt x="13584" y="8075"/>
                    <a:pt x="13638" y="8056"/>
                  </a:cubicBezTo>
                  <a:cubicBezTo>
                    <a:pt x="13676" y="7937"/>
                    <a:pt x="13753" y="7837"/>
                    <a:pt x="13857" y="7768"/>
                  </a:cubicBezTo>
                  <a:cubicBezTo>
                    <a:pt x="13857" y="7714"/>
                    <a:pt x="13892" y="7668"/>
                    <a:pt x="13945" y="7652"/>
                  </a:cubicBezTo>
                  <a:cubicBezTo>
                    <a:pt x="13965" y="7576"/>
                    <a:pt x="13984" y="7502"/>
                    <a:pt x="14065" y="7464"/>
                  </a:cubicBezTo>
                  <a:cubicBezTo>
                    <a:pt x="14061" y="7414"/>
                    <a:pt x="14091" y="7364"/>
                    <a:pt x="14145" y="7345"/>
                  </a:cubicBezTo>
                  <a:cubicBezTo>
                    <a:pt x="14176" y="7214"/>
                    <a:pt x="14272" y="7137"/>
                    <a:pt x="14372" y="7068"/>
                  </a:cubicBezTo>
                  <a:cubicBezTo>
                    <a:pt x="14376" y="7014"/>
                    <a:pt x="14414" y="6972"/>
                    <a:pt x="14464" y="6961"/>
                  </a:cubicBezTo>
                  <a:cubicBezTo>
                    <a:pt x="14464" y="6907"/>
                    <a:pt x="14495" y="6861"/>
                    <a:pt x="14545" y="6842"/>
                  </a:cubicBezTo>
                  <a:cubicBezTo>
                    <a:pt x="14553" y="6765"/>
                    <a:pt x="14602" y="6696"/>
                    <a:pt x="14675" y="6665"/>
                  </a:cubicBezTo>
                  <a:cubicBezTo>
                    <a:pt x="14675" y="6611"/>
                    <a:pt x="14714" y="6561"/>
                    <a:pt x="14764" y="6553"/>
                  </a:cubicBezTo>
                  <a:cubicBezTo>
                    <a:pt x="14764" y="6500"/>
                    <a:pt x="14798" y="6453"/>
                    <a:pt x="14852" y="6438"/>
                  </a:cubicBezTo>
                  <a:cubicBezTo>
                    <a:pt x="14868" y="6361"/>
                    <a:pt x="14910" y="6300"/>
                    <a:pt x="14975" y="6261"/>
                  </a:cubicBezTo>
                  <a:cubicBezTo>
                    <a:pt x="14971" y="6208"/>
                    <a:pt x="15006" y="6154"/>
                    <a:pt x="15060" y="6138"/>
                  </a:cubicBezTo>
                  <a:cubicBezTo>
                    <a:pt x="15064" y="6088"/>
                    <a:pt x="15102" y="6042"/>
                    <a:pt x="15156" y="6035"/>
                  </a:cubicBezTo>
                  <a:cubicBezTo>
                    <a:pt x="15279" y="5793"/>
                    <a:pt x="15502" y="5639"/>
                    <a:pt x="15678" y="5443"/>
                  </a:cubicBezTo>
                  <a:cubicBezTo>
                    <a:pt x="15678" y="5389"/>
                    <a:pt x="15713" y="5343"/>
                    <a:pt x="15763" y="5328"/>
                  </a:cubicBezTo>
                  <a:cubicBezTo>
                    <a:pt x="15794" y="5232"/>
                    <a:pt x="15867" y="5155"/>
                    <a:pt x="15963" y="5120"/>
                  </a:cubicBezTo>
                  <a:lnTo>
                    <a:pt x="16274" y="4728"/>
                  </a:lnTo>
                  <a:cubicBezTo>
                    <a:pt x="16282" y="4659"/>
                    <a:pt x="16328" y="4640"/>
                    <a:pt x="16385" y="4636"/>
                  </a:cubicBezTo>
                  <a:cubicBezTo>
                    <a:pt x="16389" y="4582"/>
                    <a:pt x="16424" y="4540"/>
                    <a:pt x="16474" y="4524"/>
                  </a:cubicBezTo>
                  <a:lnTo>
                    <a:pt x="16601" y="4244"/>
                  </a:lnTo>
                  <a:cubicBezTo>
                    <a:pt x="16621" y="4252"/>
                    <a:pt x="16639" y="4256"/>
                    <a:pt x="16654" y="4256"/>
                  </a:cubicBezTo>
                  <a:cubicBezTo>
                    <a:pt x="16720" y="4256"/>
                    <a:pt x="16752" y="4192"/>
                    <a:pt x="16789" y="4121"/>
                  </a:cubicBezTo>
                  <a:cubicBezTo>
                    <a:pt x="16854" y="4056"/>
                    <a:pt x="16927" y="3998"/>
                    <a:pt x="16973" y="3910"/>
                  </a:cubicBezTo>
                  <a:cubicBezTo>
                    <a:pt x="17066" y="3890"/>
                    <a:pt x="17043" y="3775"/>
                    <a:pt x="17104" y="3733"/>
                  </a:cubicBezTo>
                  <a:lnTo>
                    <a:pt x="17108" y="3729"/>
                  </a:lnTo>
                  <a:cubicBezTo>
                    <a:pt x="17139" y="3691"/>
                    <a:pt x="17185" y="3660"/>
                    <a:pt x="17192" y="3610"/>
                  </a:cubicBezTo>
                  <a:cubicBezTo>
                    <a:pt x="17281" y="3502"/>
                    <a:pt x="17392" y="3410"/>
                    <a:pt x="17473" y="3303"/>
                  </a:cubicBezTo>
                  <a:cubicBezTo>
                    <a:pt x="17577" y="3283"/>
                    <a:pt x="17542" y="3172"/>
                    <a:pt x="17604" y="3118"/>
                  </a:cubicBezTo>
                  <a:lnTo>
                    <a:pt x="17607" y="3114"/>
                  </a:lnTo>
                  <a:cubicBezTo>
                    <a:pt x="17646" y="3083"/>
                    <a:pt x="17680" y="3053"/>
                    <a:pt x="17703" y="3007"/>
                  </a:cubicBezTo>
                  <a:cubicBezTo>
                    <a:pt x="17750" y="2984"/>
                    <a:pt x="17780" y="2945"/>
                    <a:pt x="17796" y="2899"/>
                  </a:cubicBezTo>
                  <a:cubicBezTo>
                    <a:pt x="17873" y="2853"/>
                    <a:pt x="17865" y="2765"/>
                    <a:pt x="17896" y="2695"/>
                  </a:cubicBezTo>
                  <a:cubicBezTo>
                    <a:pt x="18003" y="2622"/>
                    <a:pt x="18045" y="2507"/>
                    <a:pt x="18107" y="2403"/>
                  </a:cubicBezTo>
                  <a:cubicBezTo>
                    <a:pt x="18199" y="2323"/>
                    <a:pt x="18241" y="2200"/>
                    <a:pt x="18318" y="2104"/>
                  </a:cubicBezTo>
                  <a:cubicBezTo>
                    <a:pt x="18368" y="1773"/>
                    <a:pt x="18541" y="1477"/>
                    <a:pt x="18614" y="1154"/>
                  </a:cubicBezTo>
                  <a:lnTo>
                    <a:pt x="18599" y="1124"/>
                  </a:lnTo>
                  <a:lnTo>
                    <a:pt x="18618" y="1101"/>
                  </a:lnTo>
                  <a:cubicBezTo>
                    <a:pt x="18710" y="920"/>
                    <a:pt x="18703" y="701"/>
                    <a:pt x="18603" y="524"/>
                  </a:cubicBezTo>
                  <a:lnTo>
                    <a:pt x="18545" y="497"/>
                  </a:lnTo>
                  <a:lnTo>
                    <a:pt x="18545" y="497"/>
                  </a:lnTo>
                  <a:cubicBezTo>
                    <a:pt x="18570" y="501"/>
                    <a:pt x="18595" y="505"/>
                    <a:pt x="18619" y="505"/>
                  </a:cubicBezTo>
                  <a:cubicBezTo>
                    <a:pt x="18651" y="505"/>
                    <a:pt x="18682" y="497"/>
                    <a:pt x="18710" y="467"/>
                  </a:cubicBezTo>
                  <a:lnTo>
                    <a:pt x="18710" y="467"/>
                  </a:lnTo>
                  <a:lnTo>
                    <a:pt x="18703" y="486"/>
                  </a:lnTo>
                  <a:cubicBezTo>
                    <a:pt x="18799" y="351"/>
                    <a:pt x="18772" y="182"/>
                    <a:pt x="18699" y="17"/>
                  </a:cubicBezTo>
                  <a:cubicBezTo>
                    <a:pt x="18671" y="6"/>
                    <a:pt x="18646" y="1"/>
                    <a:pt x="18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21"/>
            <p:cNvSpPr/>
            <p:nvPr/>
          </p:nvSpPr>
          <p:spPr>
            <a:xfrm>
              <a:off x="3884901" y="1070884"/>
              <a:ext cx="126034" cy="94456"/>
            </a:xfrm>
            <a:custGeom>
              <a:avLst/>
              <a:gdLst/>
              <a:ahLst/>
              <a:cxnLst/>
              <a:rect l="l" t="t" r="r" b="b"/>
              <a:pathLst>
                <a:path w="4063" h="3045" extrusionOk="0">
                  <a:moveTo>
                    <a:pt x="154" y="0"/>
                  </a:moveTo>
                  <a:cubicBezTo>
                    <a:pt x="117" y="0"/>
                    <a:pt x="81" y="26"/>
                    <a:pt x="47" y="65"/>
                  </a:cubicBezTo>
                  <a:cubicBezTo>
                    <a:pt x="0" y="130"/>
                    <a:pt x="4" y="218"/>
                    <a:pt x="62" y="276"/>
                  </a:cubicBezTo>
                  <a:lnTo>
                    <a:pt x="442" y="599"/>
                  </a:lnTo>
                  <a:cubicBezTo>
                    <a:pt x="558" y="802"/>
                    <a:pt x="784" y="860"/>
                    <a:pt x="950" y="1002"/>
                  </a:cubicBezTo>
                  <a:lnTo>
                    <a:pt x="1042" y="1091"/>
                  </a:lnTo>
                  <a:lnTo>
                    <a:pt x="1157" y="1206"/>
                  </a:lnTo>
                  <a:cubicBezTo>
                    <a:pt x="1342" y="1448"/>
                    <a:pt x="1599" y="1579"/>
                    <a:pt x="1872" y="1694"/>
                  </a:cubicBezTo>
                  <a:cubicBezTo>
                    <a:pt x="1879" y="1744"/>
                    <a:pt x="1922" y="1782"/>
                    <a:pt x="1976" y="1782"/>
                  </a:cubicBezTo>
                  <a:lnTo>
                    <a:pt x="1983" y="1790"/>
                  </a:lnTo>
                  <a:cubicBezTo>
                    <a:pt x="2341" y="2067"/>
                    <a:pt x="2713" y="2313"/>
                    <a:pt x="3171" y="2405"/>
                  </a:cubicBezTo>
                  <a:cubicBezTo>
                    <a:pt x="3586" y="2551"/>
                    <a:pt x="3586" y="2551"/>
                    <a:pt x="3586" y="2912"/>
                  </a:cubicBezTo>
                  <a:cubicBezTo>
                    <a:pt x="3593" y="2943"/>
                    <a:pt x="3601" y="2970"/>
                    <a:pt x="3613" y="2993"/>
                  </a:cubicBezTo>
                  <a:cubicBezTo>
                    <a:pt x="3630" y="2986"/>
                    <a:pt x="3647" y="2983"/>
                    <a:pt x="3665" y="2983"/>
                  </a:cubicBezTo>
                  <a:cubicBezTo>
                    <a:pt x="3747" y="2983"/>
                    <a:pt x="3835" y="3044"/>
                    <a:pt x="3921" y="3044"/>
                  </a:cubicBezTo>
                  <a:cubicBezTo>
                    <a:pt x="3969" y="3044"/>
                    <a:pt x="4017" y="3024"/>
                    <a:pt x="4062" y="2962"/>
                  </a:cubicBezTo>
                  <a:lnTo>
                    <a:pt x="3824" y="2781"/>
                  </a:lnTo>
                  <a:cubicBezTo>
                    <a:pt x="3981" y="2424"/>
                    <a:pt x="3782" y="2328"/>
                    <a:pt x="3401" y="2289"/>
                  </a:cubicBezTo>
                  <a:lnTo>
                    <a:pt x="2198" y="1675"/>
                  </a:lnTo>
                  <a:lnTo>
                    <a:pt x="2087" y="1579"/>
                  </a:lnTo>
                  <a:cubicBezTo>
                    <a:pt x="2069" y="1535"/>
                    <a:pt x="2031" y="1509"/>
                    <a:pt x="1982" y="1509"/>
                  </a:cubicBezTo>
                  <a:cubicBezTo>
                    <a:pt x="1978" y="1509"/>
                    <a:pt x="1975" y="1509"/>
                    <a:pt x="1972" y="1509"/>
                  </a:cubicBezTo>
                  <a:lnTo>
                    <a:pt x="1883" y="1452"/>
                  </a:lnTo>
                  <a:lnTo>
                    <a:pt x="1196" y="968"/>
                  </a:lnTo>
                  <a:lnTo>
                    <a:pt x="1076" y="872"/>
                  </a:lnTo>
                  <a:cubicBezTo>
                    <a:pt x="965" y="668"/>
                    <a:pt x="719" y="626"/>
                    <a:pt x="585" y="457"/>
                  </a:cubicBezTo>
                  <a:lnTo>
                    <a:pt x="243" y="53"/>
                  </a:lnTo>
                  <a:cubicBezTo>
                    <a:pt x="212" y="16"/>
                    <a:pt x="183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21"/>
            <p:cNvSpPr/>
            <p:nvPr/>
          </p:nvSpPr>
          <p:spPr>
            <a:xfrm>
              <a:off x="3846002" y="1093311"/>
              <a:ext cx="36542" cy="23730"/>
            </a:xfrm>
            <a:custGeom>
              <a:avLst/>
              <a:gdLst/>
              <a:ahLst/>
              <a:cxnLst/>
              <a:rect l="l" t="t" r="r" b="b"/>
              <a:pathLst>
                <a:path w="1178" h="765" extrusionOk="0">
                  <a:moveTo>
                    <a:pt x="81" y="1"/>
                  </a:moveTo>
                  <a:cubicBezTo>
                    <a:pt x="54" y="1"/>
                    <a:pt x="32" y="14"/>
                    <a:pt x="25" y="52"/>
                  </a:cubicBezTo>
                  <a:cubicBezTo>
                    <a:pt x="0" y="147"/>
                    <a:pt x="63" y="157"/>
                    <a:pt x="129" y="157"/>
                  </a:cubicBezTo>
                  <a:cubicBezTo>
                    <a:pt x="146" y="157"/>
                    <a:pt x="163" y="156"/>
                    <a:pt x="178" y="156"/>
                  </a:cubicBezTo>
                  <a:lnTo>
                    <a:pt x="294" y="268"/>
                  </a:lnTo>
                  <a:cubicBezTo>
                    <a:pt x="340" y="425"/>
                    <a:pt x="513" y="379"/>
                    <a:pt x="617" y="452"/>
                  </a:cubicBezTo>
                  <a:cubicBezTo>
                    <a:pt x="643" y="479"/>
                    <a:pt x="674" y="510"/>
                    <a:pt x="705" y="533"/>
                  </a:cubicBezTo>
                  <a:cubicBezTo>
                    <a:pt x="852" y="584"/>
                    <a:pt x="921" y="765"/>
                    <a:pt x="1094" y="765"/>
                  </a:cubicBezTo>
                  <a:cubicBezTo>
                    <a:pt x="1102" y="765"/>
                    <a:pt x="1111" y="764"/>
                    <a:pt x="1120" y="763"/>
                  </a:cubicBezTo>
                  <a:cubicBezTo>
                    <a:pt x="1178" y="706"/>
                    <a:pt x="1178" y="613"/>
                    <a:pt x="1120" y="556"/>
                  </a:cubicBezTo>
                  <a:lnTo>
                    <a:pt x="405" y="168"/>
                  </a:lnTo>
                  <a:cubicBezTo>
                    <a:pt x="383" y="155"/>
                    <a:pt x="361" y="148"/>
                    <a:pt x="336" y="148"/>
                  </a:cubicBezTo>
                  <a:cubicBezTo>
                    <a:pt x="331" y="148"/>
                    <a:pt x="326" y="148"/>
                    <a:pt x="321" y="149"/>
                  </a:cubicBezTo>
                  <a:cubicBezTo>
                    <a:pt x="275" y="106"/>
                    <a:pt x="225" y="68"/>
                    <a:pt x="175" y="33"/>
                  </a:cubicBezTo>
                  <a:cubicBezTo>
                    <a:pt x="146" y="17"/>
                    <a:pt x="111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21"/>
            <p:cNvSpPr/>
            <p:nvPr/>
          </p:nvSpPr>
          <p:spPr>
            <a:xfrm>
              <a:off x="3970609" y="969634"/>
              <a:ext cx="233053" cy="128919"/>
            </a:xfrm>
            <a:custGeom>
              <a:avLst/>
              <a:gdLst/>
              <a:ahLst/>
              <a:cxnLst/>
              <a:rect l="l" t="t" r="r" b="b"/>
              <a:pathLst>
                <a:path w="7513" h="4156" extrusionOk="0">
                  <a:moveTo>
                    <a:pt x="273" y="412"/>
                  </a:moveTo>
                  <a:cubicBezTo>
                    <a:pt x="281" y="427"/>
                    <a:pt x="288" y="443"/>
                    <a:pt x="296" y="450"/>
                  </a:cubicBezTo>
                  <a:cubicBezTo>
                    <a:pt x="281" y="454"/>
                    <a:pt x="273" y="462"/>
                    <a:pt x="258" y="462"/>
                  </a:cubicBezTo>
                  <a:cubicBezTo>
                    <a:pt x="262" y="447"/>
                    <a:pt x="265" y="427"/>
                    <a:pt x="273" y="412"/>
                  </a:cubicBezTo>
                  <a:close/>
                  <a:moveTo>
                    <a:pt x="4208" y="2568"/>
                  </a:moveTo>
                  <a:lnTo>
                    <a:pt x="4227" y="2587"/>
                  </a:lnTo>
                  <a:cubicBezTo>
                    <a:pt x="4196" y="2606"/>
                    <a:pt x="4170" y="2622"/>
                    <a:pt x="4135" y="2625"/>
                  </a:cubicBezTo>
                  <a:lnTo>
                    <a:pt x="4097" y="2625"/>
                  </a:lnTo>
                  <a:lnTo>
                    <a:pt x="4097" y="2622"/>
                  </a:lnTo>
                  <a:cubicBezTo>
                    <a:pt x="4077" y="2606"/>
                    <a:pt x="4058" y="2598"/>
                    <a:pt x="4039" y="2587"/>
                  </a:cubicBezTo>
                  <a:lnTo>
                    <a:pt x="4039" y="2587"/>
                  </a:lnTo>
                  <a:cubicBezTo>
                    <a:pt x="4058" y="2590"/>
                    <a:pt x="4078" y="2592"/>
                    <a:pt x="4099" y="2592"/>
                  </a:cubicBezTo>
                  <a:cubicBezTo>
                    <a:pt x="4129" y="2592"/>
                    <a:pt x="4160" y="2588"/>
                    <a:pt x="4189" y="2579"/>
                  </a:cubicBezTo>
                  <a:lnTo>
                    <a:pt x="4208" y="2568"/>
                  </a:lnTo>
                  <a:close/>
                  <a:moveTo>
                    <a:pt x="4581" y="2633"/>
                  </a:moveTo>
                  <a:cubicBezTo>
                    <a:pt x="4592" y="2645"/>
                    <a:pt x="4604" y="2656"/>
                    <a:pt x="4619" y="2660"/>
                  </a:cubicBezTo>
                  <a:cubicBezTo>
                    <a:pt x="4623" y="2671"/>
                    <a:pt x="4619" y="2679"/>
                    <a:pt x="4615" y="2683"/>
                  </a:cubicBezTo>
                  <a:cubicBezTo>
                    <a:pt x="4596" y="2671"/>
                    <a:pt x="4577" y="2660"/>
                    <a:pt x="4554" y="2652"/>
                  </a:cubicBezTo>
                  <a:cubicBezTo>
                    <a:pt x="4562" y="2645"/>
                    <a:pt x="4573" y="2637"/>
                    <a:pt x="4581" y="2633"/>
                  </a:cubicBezTo>
                  <a:close/>
                  <a:moveTo>
                    <a:pt x="146" y="1"/>
                  </a:moveTo>
                  <a:cubicBezTo>
                    <a:pt x="0" y="158"/>
                    <a:pt x="242" y="201"/>
                    <a:pt x="239" y="316"/>
                  </a:cubicBezTo>
                  <a:lnTo>
                    <a:pt x="12" y="320"/>
                  </a:lnTo>
                  <a:cubicBezTo>
                    <a:pt x="58" y="412"/>
                    <a:pt x="127" y="485"/>
                    <a:pt x="219" y="523"/>
                  </a:cubicBezTo>
                  <a:cubicBezTo>
                    <a:pt x="292" y="693"/>
                    <a:pt x="442" y="762"/>
                    <a:pt x="596" y="831"/>
                  </a:cubicBezTo>
                  <a:lnTo>
                    <a:pt x="734" y="950"/>
                  </a:lnTo>
                  <a:cubicBezTo>
                    <a:pt x="838" y="1161"/>
                    <a:pt x="1061" y="1219"/>
                    <a:pt x="1241" y="1330"/>
                  </a:cubicBezTo>
                  <a:cubicBezTo>
                    <a:pt x="1422" y="1507"/>
                    <a:pt x="1637" y="1626"/>
                    <a:pt x="1864" y="1719"/>
                  </a:cubicBezTo>
                  <a:cubicBezTo>
                    <a:pt x="1887" y="1742"/>
                    <a:pt x="1914" y="1757"/>
                    <a:pt x="1949" y="1761"/>
                  </a:cubicBezTo>
                  <a:cubicBezTo>
                    <a:pt x="2041" y="1914"/>
                    <a:pt x="2210" y="1964"/>
                    <a:pt x="2356" y="2037"/>
                  </a:cubicBezTo>
                  <a:cubicBezTo>
                    <a:pt x="2671" y="2249"/>
                    <a:pt x="2978" y="2479"/>
                    <a:pt x="3366" y="2537"/>
                  </a:cubicBezTo>
                  <a:cubicBezTo>
                    <a:pt x="3399" y="2603"/>
                    <a:pt x="3466" y="2640"/>
                    <a:pt x="3537" y="2640"/>
                  </a:cubicBezTo>
                  <a:cubicBezTo>
                    <a:pt x="3549" y="2640"/>
                    <a:pt x="3562" y="2639"/>
                    <a:pt x="3574" y="2637"/>
                  </a:cubicBezTo>
                  <a:lnTo>
                    <a:pt x="3854" y="2752"/>
                  </a:lnTo>
                  <a:cubicBezTo>
                    <a:pt x="4108" y="2857"/>
                    <a:pt x="4364" y="2949"/>
                    <a:pt x="4637" y="2949"/>
                  </a:cubicBezTo>
                  <a:cubicBezTo>
                    <a:pt x="4683" y="2949"/>
                    <a:pt x="4730" y="2946"/>
                    <a:pt x="4777" y="2940"/>
                  </a:cubicBezTo>
                  <a:lnTo>
                    <a:pt x="4888" y="2940"/>
                  </a:lnTo>
                  <a:lnTo>
                    <a:pt x="5084" y="2944"/>
                  </a:lnTo>
                  <a:cubicBezTo>
                    <a:pt x="5092" y="3010"/>
                    <a:pt x="5096" y="3083"/>
                    <a:pt x="5103" y="3156"/>
                  </a:cubicBezTo>
                  <a:lnTo>
                    <a:pt x="5099" y="3160"/>
                  </a:lnTo>
                  <a:cubicBezTo>
                    <a:pt x="4996" y="3190"/>
                    <a:pt x="4996" y="3271"/>
                    <a:pt x="5003" y="3355"/>
                  </a:cubicBezTo>
                  <a:cubicBezTo>
                    <a:pt x="4946" y="3594"/>
                    <a:pt x="4807" y="3824"/>
                    <a:pt x="4965" y="4066"/>
                  </a:cubicBezTo>
                  <a:cubicBezTo>
                    <a:pt x="5005" y="4131"/>
                    <a:pt x="5046" y="4156"/>
                    <a:pt x="5088" y="4156"/>
                  </a:cubicBezTo>
                  <a:cubicBezTo>
                    <a:pt x="5142" y="4156"/>
                    <a:pt x="5195" y="4114"/>
                    <a:pt x="5245" y="4066"/>
                  </a:cubicBezTo>
                  <a:cubicBezTo>
                    <a:pt x="5330" y="3986"/>
                    <a:pt x="5418" y="3874"/>
                    <a:pt x="5503" y="3778"/>
                  </a:cubicBezTo>
                  <a:cubicBezTo>
                    <a:pt x="5699" y="3755"/>
                    <a:pt x="5860" y="3636"/>
                    <a:pt x="6037" y="3567"/>
                  </a:cubicBezTo>
                  <a:cubicBezTo>
                    <a:pt x="6102" y="3567"/>
                    <a:pt x="6172" y="3567"/>
                    <a:pt x="6237" y="3578"/>
                  </a:cubicBezTo>
                  <a:cubicBezTo>
                    <a:pt x="6254" y="3580"/>
                    <a:pt x="6270" y="3581"/>
                    <a:pt x="6286" y="3581"/>
                  </a:cubicBezTo>
                  <a:cubicBezTo>
                    <a:pt x="6356" y="3581"/>
                    <a:pt x="6409" y="3560"/>
                    <a:pt x="6406" y="3463"/>
                  </a:cubicBezTo>
                  <a:cubicBezTo>
                    <a:pt x="6403" y="3371"/>
                    <a:pt x="6344" y="3338"/>
                    <a:pt x="6279" y="3338"/>
                  </a:cubicBezTo>
                  <a:cubicBezTo>
                    <a:pt x="6262" y="3338"/>
                    <a:pt x="6246" y="3340"/>
                    <a:pt x="6229" y="3344"/>
                  </a:cubicBezTo>
                  <a:cubicBezTo>
                    <a:pt x="6079" y="3371"/>
                    <a:pt x="5941" y="3421"/>
                    <a:pt x="5795" y="3463"/>
                  </a:cubicBezTo>
                  <a:cubicBezTo>
                    <a:pt x="5668" y="3471"/>
                    <a:pt x="5545" y="3536"/>
                    <a:pt x="5476" y="3644"/>
                  </a:cubicBezTo>
                  <a:cubicBezTo>
                    <a:pt x="5416" y="3691"/>
                    <a:pt x="5358" y="3762"/>
                    <a:pt x="5295" y="3762"/>
                  </a:cubicBezTo>
                  <a:cubicBezTo>
                    <a:pt x="5256" y="3762"/>
                    <a:pt x="5216" y="3736"/>
                    <a:pt x="5172" y="3663"/>
                  </a:cubicBezTo>
                  <a:lnTo>
                    <a:pt x="5207" y="3471"/>
                  </a:lnTo>
                  <a:cubicBezTo>
                    <a:pt x="5257" y="3413"/>
                    <a:pt x="5284" y="3336"/>
                    <a:pt x="5269" y="3259"/>
                  </a:cubicBezTo>
                  <a:cubicBezTo>
                    <a:pt x="5288" y="3229"/>
                    <a:pt x="5307" y="3194"/>
                    <a:pt x="5322" y="3160"/>
                  </a:cubicBezTo>
                  <a:cubicBezTo>
                    <a:pt x="5422" y="3102"/>
                    <a:pt x="5526" y="3056"/>
                    <a:pt x="5599" y="2952"/>
                  </a:cubicBezTo>
                  <a:cubicBezTo>
                    <a:pt x="5556" y="2823"/>
                    <a:pt x="5495" y="2786"/>
                    <a:pt x="5426" y="2786"/>
                  </a:cubicBezTo>
                  <a:cubicBezTo>
                    <a:pt x="5345" y="2786"/>
                    <a:pt x="5253" y="2836"/>
                    <a:pt x="5169" y="2848"/>
                  </a:cubicBezTo>
                  <a:cubicBezTo>
                    <a:pt x="5234" y="2833"/>
                    <a:pt x="5288" y="2791"/>
                    <a:pt x="5322" y="2737"/>
                  </a:cubicBezTo>
                  <a:lnTo>
                    <a:pt x="5484" y="2737"/>
                  </a:lnTo>
                  <a:cubicBezTo>
                    <a:pt x="5488" y="2748"/>
                    <a:pt x="5495" y="2760"/>
                    <a:pt x="5499" y="2771"/>
                  </a:cubicBezTo>
                  <a:cubicBezTo>
                    <a:pt x="5563" y="2802"/>
                    <a:pt x="5627" y="2813"/>
                    <a:pt x="5691" y="2813"/>
                  </a:cubicBezTo>
                  <a:cubicBezTo>
                    <a:pt x="5794" y="2813"/>
                    <a:pt x="5896" y="2784"/>
                    <a:pt x="5999" y="2760"/>
                  </a:cubicBezTo>
                  <a:cubicBezTo>
                    <a:pt x="6079" y="2744"/>
                    <a:pt x="6161" y="2739"/>
                    <a:pt x="6243" y="2739"/>
                  </a:cubicBezTo>
                  <a:cubicBezTo>
                    <a:pt x="6360" y="2739"/>
                    <a:pt x="6479" y="2748"/>
                    <a:pt x="6596" y="2748"/>
                  </a:cubicBezTo>
                  <a:cubicBezTo>
                    <a:pt x="6746" y="2748"/>
                    <a:pt x="6894" y="2733"/>
                    <a:pt x="7036" y="2660"/>
                  </a:cubicBezTo>
                  <a:lnTo>
                    <a:pt x="7194" y="2606"/>
                  </a:lnTo>
                  <a:lnTo>
                    <a:pt x="7390" y="2614"/>
                  </a:lnTo>
                  <a:cubicBezTo>
                    <a:pt x="7436" y="2587"/>
                    <a:pt x="7493" y="2583"/>
                    <a:pt x="7513" y="2525"/>
                  </a:cubicBezTo>
                  <a:cubicBezTo>
                    <a:pt x="7413" y="2441"/>
                    <a:pt x="7313" y="2411"/>
                    <a:pt x="7213" y="2411"/>
                  </a:cubicBezTo>
                  <a:cubicBezTo>
                    <a:pt x="7066" y="2411"/>
                    <a:pt x="6919" y="2475"/>
                    <a:pt x="6771" y="2525"/>
                  </a:cubicBezTo>
                  <a:lnTo>
                    <a:pt x="6602" y="2545"/>
                  </a:lnTo>
                  <a:cubicBezTo>
                    <a:pt x="6435" y="2517"/>
                    <a:pt x="6265" y="2510"/>
                    <a:pt x="6096" y="2510"/>
                  </a:cubicBezTo>
                  <a:cubicBezTo>
                    <a:pt x="5925" y="2510"/>
                    <a:pt x="5754" y="2517"/>
                    <a:pt x="5584" y="2517"/>
                  </a:cubicBezTo>
                  <a:cubicBezTo>
                    <a:pt x="5483" y="2517"/>
                    <a:pt x="5383" y="2514"/>
                    <a:pt x="5284" y="2506"/>
                  </a:cubicBezTo>
                  <a:cubicBezTo>
                    <a:pt x="5211" y="2457"/>
                    <a:pt x="5140" y="2436"/>
                    <a:pt x="5069" y="2436"/>
                  </a:cubicBezTo>
                  <a:cubicBezTo>
                    <a:pt x="4974" y="2436"/>
                    <a:pt x="4880" y="2473"/>
                    <a:pt x="4788" y="2525"/>
                  </a:cubicBezTo>
                  <a:cubicBezTo>
                    <a:pt x="4747" y="2491"/>
                    <a:pt x="4704" y="2463"/>
                    <a:pt x="4659" y="2463"/>
                  </a:cubicBezTo>
                  <a:cubicBezTo>
                    <a:pt x="4629" y="2463"/>
                    <a:pt x="4598" y="2476"/>
                    <a:pt x="4565" y="2506"/>
                  </a:cubicBezTo>
                  <a:lnTo>
                    <a:pt x="4385" y="2422"/>
                  </a:lnTo>
                  <a:cubicBezTo>
                    <a:pt x="4143" y="2256"/>
                    <a:pt x="3858" y="2157"/>
                    <a:pt x="3570" y="2126"/>
                  </a:cubicBezTo>
                  <a:lnTo>
                    <a:pt x="3374" y="2011"/>
                  </a:lnTo>
                  <a:cubicBezTo>
                    <a:pt x="3255" y="1907"/>
                    <a:pt x="3105" y="1849"/>
                    <a:pt x="2948" y="1845"/>
                  </a:cubicBezTo>
                  <a:cubicBezTo>
                    <a:pt x="2925" y="1826"/>
                    <a:pt x="2898" y="1811"/>
                    <a:pt x="2871" y="1811"/>
                  </a:cubicBezTo>
                  <a:cubicBezTo>
                    <a:pt x="2794" y="1699"/>
                    <a:pt x="2675" y="1684"/>
                    <a:pt x="2559" y="1665"/>
                  </a:cubicBezTo>
                  <a:cubicBezTo>
                    <a:pt x="2324" y="1585"/>
                    <a:pt x="2174" y="1328"/>
                    <a:pt x="1903" y="1328"/>
                  </a:cubicBezTo>
                  <a:cubicBezTo>
                    <a:pt x="1886" y="1328"/>
                    <a:pt x="1870" y="1328"/>
                    <a:pt x="1852" y="1330"/>
                  </a:cubicBezTo>
                  <a:cubicBezTo>
                    <a:pt x="1776" y="1250"/>
                    <a:pt x="1668" y="1204"/>
                    <a:pt x="1560" y="1200"/>
                  </a:cubicBezTo>
                  <a:cubicBezTo>
                    <a:pt x="1518" y="1108"/>
                    <a:pt x="1460" y="1038"/>
                    <a:pt x="1349" y="1031"/>
                  </a:cubicBezTo>
                  <a:lnTo>
                    <a:pt x="1253" y="1000"/>
                  </a:lnTo>
                  <a:cubicBezTo>
                    <a:pt x="1253" y="950"/>
                    <a:pt x="1215" y="915"/>
                    <a:pt x="1165" y="915"/>
                  </a:cubicBezTo>
                  <a:lnTo>
                    <a:pt x="1157" y="915"/>
                  </a:lnTo>
                  <a:lnTo>
                    <a:pt x="1153" y="912"/>
                  </a:lnTo>
                  <a:cubicBezTo>
                    <a:pt x="1126" y="800"/>
                    <a:pt x="1026" y="769"/>
                    <a:pt x="949" y="708"/>
                  </a:cubicBezTo>
                  <a:cubicBezTo>
                    <a:pt x="896" y="623"/>
                    <a:pt x="819" y="562"/>
                    <a:pt x="730" y="523"/>
                  </a:cubicBezTo>
                  <a:cubicBezTo>
                    <a:pt x="565" y="312"/>
                    <a:pt x="427" y="78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21"/>
            <p:cNvSpPr/>
            <p:nvPr/>
          </p:nvSpPr>
          <p:spPr>
            <a:xfrm>
              <a:off x="4126981" y="1101811"/>
              <a:ext cx="15417" cy="16503"/>
            </a:xfrm>
            <a:custGeom>
              <a:avLst/>
              <a:gdLst/>
              <a:ahLst/>
              <a:cxnLst/>
              <a:rect l="l" t="t" r="r" b="b"/>
              <a:pathLst>
                <a:path w="497" h="532" extrusionOk="0">
                  <a:moveTo>
                    <a:pt x="237" y="1"/>
                  </a:moveTo>
                  <a:cubicBezTo>
                    <a:pt x="141" y="1"/>
                    <a:pt x="86" y="104"/>
                    <a:pt x="55" y="190"/>
                  </a:cubicBezTo>
                  <a:cubicBezTo>
                    <a:pt x="5" y="320"/>
                    <a:pt x="1" y="451"/>
                    <a:pt x="158" y="532"/>
                  </a:cubicBezTo>
                  <a:cubicBezTo>
                    <a:pt x="266" y="478"/>
                    <a:pt x="243" y="363"/>
                    <a:pt x="285" y="282"/>
                  </a:cubicBezTo>
                  <a:cubicBezTo>
                    <a:pt x="339" y="197"/>
                    <a:pt x="497" y="105"/>
                    <a:pt x="304" y="17"/>
                  </a:cubicBezTo>
                  <a:cubicBezTo>
                    <a:pt x="280" y="6"/>
                    <a:pt x="257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21"/>
            <p:cNvSpPr/>
            <p:nvPr/>
          </p:nvSpPr>
          <p:spPr>
            <a:xfrm>
              <a:off x="3965491" y="1068774"/>
              <a:ext cx="38868" cy="13773"/>
            </a:xfrm>
            <a:custGeom>
              <a:avLst/>
              <a:gdLst/>
              <a:ahLst/>
              <a:cxnLst/>
              <a:rect l="l" t="t" r="r" b="b"/>
              <a:pathLst>
                <a:path w="1253" h="444" extrusionOk="0">
                  <a:moveTo>
                    <a:pt x="572" y="0"/>
                  </a:moveTo>
                  <a:cubicBezTo>
                    <a:pt x="515" y="0"/>
                    <a:pt x="454" y="10"/>
                    <a:pt x="388" y="33"/>
                  </a:cubicBezTo>
                  <a:cubicBezTo>
                    <a:pt x="211" y="117"/>
                    <a:pt x="73" y="244"/>
                    <a:pt x="0" y="436"/>
                  </a:cubicBezTo>
                  <a:cubicBezTo>
                    <a:pt x="2" y="436"/>
                    <a:pt x="4" y="436"/>
                    <a:pt x="6" y="436"/>
                  </a:cubicBezTo>
                  <a:cubicBezTo>
                    <a:pt x="232" y="436"/>
                    <a:pt x="321" y="213"/>
                    <a:pt x="500" y="136"/>
                  </a:cubicBezTo>
                  <a:cubicBezTo>
                    <a:pt x="502" y="136"/>
                    <a:pt x="503" y="136"/>
                    <a:pt x="505" y="136"/>
                  </a:cubicBezTo>
                  <a:cubicBezTo>
                    <a:pt x="752" y="136"/>
                    <a:pt x="910" y="383"/>
                    <a:pt x="1253" y="444"/>
                  </a:cubicBezTo>
                  <a:cubicBezTo>
                    <a:pt x="1007" y="208"/>
                    <a:pt x="829" y="0"/>
                    <a:pt x="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21"/>
            <p:cNvSpPr/>
            <p:nvPr/>
          </p:nvSpPr>
          <p:spPr>
            <a:xfrm>
              <a:off x="3937697" y="1089216"/>
              <a:ext cx="23048" cy="15169"/>
            </a:xfrm>
            <a:custGeom>
              <a:avLst/>
              <a:gdLst/>
              <a:ahLst/>
              <a:cxnLst/>
              <a:rect l="l" t="t" r="r" b="b"/>
              <a:pathLst>
                <a:path w="743" h="489" extrusionOk="0">
                  <a:moveTo>
                    <a:pt x="1" y="0"/>
                  </a:moveTo>
                  <a:lnTo>
                    <a:pt x="1" y="0"/>
                  </a:lnTo>
                  <a:cubicBezTo>
                    <a:pt x="151" y="227"/>
                    <a:pt x="204" y="461"/>
                    <a:pt x="477" y="488"/>
                  </a:cubicBezTo>
                  <a:lnTo>
                    <a:pt x="585" y="477"/>
                  </a:lnTo>
                  <a:cubicBezTo>
                    <a:pt x="627" y="377"/>
                    <a:pt x="742" y="269"/>
                    <a:pt x="573" y="173"/>
                  </a:cubicBezTo>
                  <a:lnTo>
                    <a:pt x="477" y="277"/>
                  </a:lnTo>
                  <a:cubicBezTo>
                    <a:pt x="312" y="242"/>
                    <a:pt x="262" y="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21"/>
            <p:cNvSpPr/>
            <p:nvPr/>
          </p:nvSpPr>
          <p:spPr>
            <a:xfrm>
              <a:off x="3978582" y="1036358"/>
              <a:ext cx="15293" cy="9740"/>
            </a:xfrm>
            <a:custGeom>
              <a:avLst/>
              <a:gdLst/>
              <a:ahLst/>
              <a:cxnLst/>
              <a:rect l="l" t="t" r="r" b="b"/>
              <a:pathLst>
                <a:path w="493" h="314" extrusionOk="0">
                  <a:moveTo>
                    <a:pt x="166" y="0"/>
                  </a:moveTo>
                  <a:cubicBezTo>
                    <a:pt x="110" y="0"/>
                    <a:pt x="58" y="33"/>
                    <a:pt x="39" y="86"/>
                  </a:cubicBezTo>
                  <a:cubicBezTo>
                    <a:pt x="1" y="175"/>
                    <a:pt x="78" y="202"/>
                    <a:pt x="131" y="232"/>
                  </a:cubicBezTo>
                  <a:cubicBezTo>
                    <a:pt x="178" y="252"/>
                    <a:pt x="227" y="271"/>
                    <a:pt x="274" y="278"/>
                  </a:cubicBezTo>
                  <a:cubicBezTo>
                    <a:pt x="302" y="302"/>
                    <a:pt x="337" y="313"/>
                    <a:pt x="372" y="313"/>
                  </a:cubicBezTo>
                  <a:cubicBezTo>
                    <a:pt x="416" y="313"/>
                    <a:pt x="460" y="295"/>
                    <a:pt x="493" y="263"/>
                  </a:cubicBezTo>
                  <a:cubicBezTo>
                    <a:pt x="443" y="125"/>
                    <a:pt x="331" y="52"/>
                    <a:pt x="204" y="6"/>
                  </a:cubicBezTo>
                  <a:cubicBezTo>
                    <a:pt x="192" y="2"/>
                    <a:pt x="179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21"/>
            <p:cNvSpPr/>
            <p:nvPr/>
          </p:nvSpPr>
          <p:spPr>
            <a:xfrm>
              <a:off x="4045461" y="1116607"/>
              <a:ext cx="70353" cy="77271"/>
            </a:xfrm>
            <a:custGeom>
              <a:avLst/>
              <a:gdLst/>
              <a:ahLst/>
              <a:cxnLst/>
              <a:rect l="l" t="t" r="r" b="b"/>
              <a:pathLst>
                <a:path w="2268" h="2491" extrusionOk="0">
                  <a:moveTo>
                    <a:pt x="2214" y="1"/>
                  </a:moveTo>
                  <a:cubicBezTo>
                    <a:pt x="2079" y="1"/>
                    <a:pt x="1959" y="7"/>
                    <a:pt x="1856" y="112"/>
                  </a:cubicBezTo>
                  <a:cubicBezTo>
                    <a:pt x="1710" y="212"/>
                    <a:pt x="1511" y="262"/>
                    <a:pt x="1534" y="500"/>
                  </a:cubicBezTo>
                  <a:cubicBezTo>
                    <a:pt x="1299" y="669"/>
                    <a:pt x="980" y="643"/>
                    <a:pt x="746" y="815"/>
                  </a:cubicBezTo>
                  <a:cubicBezTo>
                    <a:pt x="592" y="912"/>
                    <a:pt x="661" y="1069"/>
                    <a:pt x="635" y="1204"/>
                  </a:cubicBezTo>
                  <a:cubicBezTo>
                    <a:pt x="281" y="1365"/>
                    <a:pt x="108" y="1669"/>
                    <a:pt x="31" y="2034"/>
                  </a:cubicBezTo>
                  <a:cubicBezTo>
                    <a:pt x="0" y="2226"/>
                    <a:pt x="20" y="2395"/>
                    <a:pt x="243" y="2460"/>
                  </a:cubicBezTo>
                  <a:cubicBezTo>
                    <a:pt x="259" y="2480"/>
                    <a:pt x="277" y="2491"/>
                    <a:pt x="292" y="2491"/>
                  </a:cubicBezTo>
                  <a:cubicBezTo>
                    <a:pt x="310" y="2491"/>
                    <a:pt x="325" y="2478"/>
                    <a:pt x="335" y="2452"/>
                  </a:cubicBezTo>
                  <a:cubicBezTo>
                    <a:pt x="354" y="2399"/>
                    <a:pt x="316" y="2341"/>
                    <a:pt x="266" y="2306"/>
                  </a:cubicBezTo>
                  <a:lnTo>
                    <a:pt x="277" y="1941"/>
                  </a:lnTo>
                  <a:cubicBezTo>
                    <a:pt x="404" y="1899"/>
                    <a:pt x="535" y="1838"/>
                    <a:pt x="554" y="1688"/>
                  </a:cubicBezTo>
                  <a:cubicBezTo>
                    <a:pt x="573" y="1549"/>
                    <a:pt x="692" y="1511"/>
                    <a:pt x="765" y="1430"/>
                  </a:cubicBezTo>
                  <a:cubicBezTo>
                    <a:pt x="796" y="1430"/>
                    <a:pt x="827" y="1423"/>
                    <a:pt x="857" y="1419"/>
                  </a:cubicBezTo>
                  <a:cubicBezTo>
                    <a:pt x="1065" y="1338"/>
                    <a:pt x="1019" y="1157"/>
                    <a:pt x="1034" y="1000"/>
                  </a:cubicBezTo>
                  <a:lnTo>
                    <a:pt x="1034" y="1000"/>
                  </a:lnTo>
                  <a:cubicBezTo>
                    <a:pt x="1073" y="1023"/>
                    <a:pt x="1115" y="1050"/>
                    <a:pt x="1161" y="1061"/>
                  </a:cubicBezTo>
                  <a:cubicBezTo>
                    <a:pt x="1126" y="1250"/>
                    <a:pt x="1088" y="1438"/>
                    <a:pt x="1053" y="1626"/>
                  </a:cubicBezTo>
                  <a:cubicBezTo>
                    <a:pt x="1078" y="1644"/>
                    <a:pt x="1097" y="1651"/>
                    <a:pt x="1112" y="1651"/>
                  </a:cubicBezTo>
                  <a:cubicBezTo>
                    <a:pt x="1151" y="1651"/>
                    <a:pt x="1158" y="1599"/>
                    <a:pt x="1172" y="1557"/>
                  </a:cubicBezTo>
                  <a:cubicBezTo>
                    <a:pt x="1238" y="1376"/>
                    <a:pt x="1295" y="1196"/>
                    <a:pt x="1357" y="1015"/>
                  </a:cubicBezTo>
                  <a:cubicBezTo>
                    <a:pt x="1453" y="904"/>
                    <a:pt x="1553" y="789"/>
                    <a:pt x="1649" y="677"/>
                  </a:cubicBezTo>
                  <a:cubicBezTo>
                    <a:pt x="1703" y="643"/>
                    <a:pt x="1710" y="566"/>
                    <a:pt x="1680" y="512"/>
                  </a:cubicBezTo>
                  <a:lnTo>
                    <a:pt x="1699" y="512"/>
                  </a:lnTo>
                  <a:cubicBezTo>
                    <a:pt x="1721" y="520"/>
                    <a:pt x="1744" y="523"/>
                    <a:pt x="1767" y="523"/>
                  </a:cubicBezTo>
                  <a:cubicBezTo>
                    <a:pt x="1846" y="523"/>
                    <a:pt x="1921" y="479"/>
                    <a:pt x="1960" y="404"/>
                  </a:cubicBezTo>
                  <a:cubicBezTo>
                    <a:pt x="1968" y="377"/>
                    <a:pt x="1972" y="347"/>
                    <a:pt x="1976" y="312"/>
                  </a:cubicBezTo>
                  <a:cubicBezTo>
                    <a:pt x="2072" y="212"/>
                    <a:pt x="2268" y="224"/>
                    <a:pt x="2268" y="1"/>
                  </a:cubicBezTo>
                  <a:cubicBezTo>
                    <a:pt x="2250" y="1"/>
                    <a:pt x="2232" y="1"/>
                    <a:pt x="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21"/>
            <p:cNvSpPr/>
            <p:nvPr/>
          </p:nvSpPr>
          <p:spPr>
            <a:xfrm>
              <a:off x="3878821" y="1114001"/>
              <a:ext cx="16348" cy="13121"/>
            </a:xfrm>
            <a:custGeom>
              <a:avLst/>
              <a:gdLst/>
              <a:ahLst/>
              <a:cxnLst/>
              <a:rect l="l" t="t" r="r" b="b"/>
              <a:pathLst>
                <a:path w="527" h="423" extrusionOk="0">
                  <a:moveTo>
                    <a:pt x="258" y="0"/>
                  </a:moveTo>
                  <a:cubicBezTo>
                    <a:pt x="0" y="23"/>
                    <a:pt x="127" y="173"/>
                    <a:pt x="166" y="288"/>
                  </a:cubicBezTo>
                  <a:lnTo>
                    <a:pt x="527" y="423"/>
                  </a:lnTo>
                  <a:cubicBezTo>
                    <a:pt x="500" y="219"/>
                    <a:pt x="350" y="131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21"/>
            <p:cNvSpPr/>
            <p:nvPr/>
          </p:nvSpPr>
          <p:spPr>
            <a:xfrm>
              <a:off x="3965243" y="1082299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0" y="0"/>
                  </a:move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21"/>
            <p:cNvSpPr/>
            <p:nvPr/>
          </p:nvSpPr>
          <p:spPr>
            <a:xfrm>
              <a:off x="3947003" y="989084"/>
              <a:ext cx="33750" cy="25188"/>
            </a:xfrm>
            <a:custGeom>
              <a:avLst/>
              <a:gdLst/>
              <a:ahLst/>
              <a:cxnLst/>
              <a:rect l="l" t="t" r="r" b="b"/>
              <a:pathLst>
                <a:path w="1088" h="812" extrusionOk="0">
                  <a:moveTo>
                    <a:pt x="130" y="0"/>
                  </a:moveTo>
                  <a:cubicBezTo>
                    <a:pt x="97" y="0"/>
                    <a:pt x="66" y="16"/>
                    <a:pt x="43" y="58"/>
                  </a:cubicBezTo>
                  <a:cubicBezTo>
                    <a:pt x="0" y="142"/>
                    <a:pt x="108" y="192"/>
                    <a:pt x="166" y="238"/>
                  </a:cubicBezTo>
                  <a:cubicBezTo>
                    <a:pt x="204" y="265"/>
                    <a:pt x="243" y="288"/>
                    <a:pt x="281" y="319"/>
                  </a:cubicBezTo>
                  <a:cubicBezTo>
                    <a:pt x="468" y="636"/>
                    <a:pt x="710" y="811"/>
                    <a:pt x="1007" y="811"/>
                  </a:cubicBezTo>
                  <a:cubicBezTo>
                    <a:pt x="1033" y="811"/>
                    <a:pt x="1060" y="810"/>
                    <a:pt x="1088" y="807"/>
                  </a:cubicBezTo>
                  <a:cubicBezTo>
                    <a:pt x="838" y="515"/>
                    <a:pt x="492" y="365"/>
                    <a:pt x="285" y="69"/>
                  </a:cubicBezTo>
                  <a:cubicBezTo>
                    <a:pt x="237" y="35"/>
                    <a:pt x="180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21"/>
            <p:cNvSpPr/>
            <p:nvPr/>
          </p:nvSpPr>
          <p:spPr>
            <a:xfrm>
              <a:off x="3905405" y="976211"/>
              <a:ext cx="13028" cy="10268"/>
            </a:xfrm>
            <a:custGeom>
              <a:avLst/>
              <a:gdLst/>
              <a:ahLst/>
              <a:cxnLst/>
              <a:rect l="l" t="t" r="r" b="b"/>
              <a:pathLst>
                <a:path w="420" h="331" extrusionOk="0">
                  <a:moveTo>
                    <a:pt x="227" y="0"/>
                  </a:moveTo>
                  <a:lnTo>
                    <a:pt x="0" y="331"/>
                  </a:lnTo>
                  <a:cubicBezTo>
                    <a:pt x="223" y="238"/>
                    <a:pt x="339" y="200"/>
                    <a:pt x="419" y="96"/>
                  </a:cubicBezTo>
                  <a:cubicBezTo>
                    <a:pt x="385" y="4"/>
                    <a:pt x="30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21"/>
            <p:cNvSpPr/>
            <p:nvPr/>
          </p:nvSpPr>
          <p:spPr>
            <a:xfrm>
              <a:off x="3863435" y="1064525"/>
              <a:ext cx="122808" cy="96441"/>
            </a:xfrm>
            <a:custGeom>
              <a:avLst/>
              <a:gdLst/>
              <a:ahLst/>
              <a:cxnLst/>
              <a:rect l="l" t="t" r="r" b="b"/>
              <a:pathLst>
                <a:path w="3959" h="3109" extrusionOk="0">
                  <a:moveTo>
                    <a:pt x="185" y="1"/>
                  </a:moveTo>
                  <a:cubicBezTo>
                    <a:pt x="62" y="135"/>
                    <a:pt x="1" y="250"/>
                    <a:pt x="135" y="389"/>
                  </a:cubicBezTo>
                  <a:cubicBezTo>
                    <a:pt x="139" y="419"/>
                    <a:pt x="151" y="443"/>
                    <a:pt x="166" y="466"/>
                  </a:cubicBezTo>
                  <a:cubicBezTo>
                    <a:pt x="178" y="565"/>
                    <a:pt x="243" y="654"/>
                    <a:pt x="335" y="696"/>
                  </a:cubicBezTo>
                  <a:lnTo>
                    <a:pt x="623" y="900"/>
                  </a:lnTo>
                  <a:cubicBezTo>
                    <a:pt x="666" y="1115"/>
                    <a:pt x="865" y="1215"/>
                    <a:pt x="988" y="1361"/>
                  </a:cubicBezTo>
                  <a:cubicBezTo>
                    <a:pt x="1434" y="1868"/>
                    <a:pt x="1911" y="2352"/>
                    <a:pt x="2568" y="2610"/>
                  </a:cubicBezTo>
                  <a:cubicBezTo>
                    <a:pt x="2575" y="2633"/>
                    <a:pt x="2579" y="2656"/>
                    <a:pt x="2579" y="2687"/>
                  </a:cubicBezTo>
                  <a:cubicBezTo>
                    <a:pt x="2618" y="2763"/>
                    <a:pt x="2721" y="2737"/>
                    <a:pt x="2771" y="2806"/>
                  </a:cubicBezTo>
                  <a:cubicBezTo>
                    <a:pt x="3025" y="2841"/>
                    <a:pt x="3250" y="3006"/>
                    <a:pt x="3511" y="3006"/>
                  </a:cubicBezTo>
                  <a:cubicBezTo>
                    <a:pt x="3535" y="3006"/>
                    <a:pt x="3558" y="3005"/>
                    <a:pt x="3582" y="3002"/>
                  </a:cubicBezTo>
                  <a:lnTo>
                    <a:pt x="3690" y="3098"/>
                  </a:lnTo>
                  <a:cubicBezTo>
                    <a:pt x="3696" y="3097"/>
                    <a:pt x="3701" y="3097"/>
                    <a:pt x="3707" y="3097"/>
                  </a:cubicBezTo>
                  <a:cubicBezTo>
                    <a:pt x="3750" y="3097"/>
                    <a:pt x="3796" y="3109"/>
                    <a:pt x="3840" y="3109"/>
                  </a:cubicBezTo>
                  <a:cubicBezTo>
                    <a:pt x="3882" y="3109"/>
                    <a:pt x="3923" y="3098"/>
                    <a:pt x="3959" y="3055"/>
                  </a:cubicBezTo>
                  <a:cubicBezTo>
                    <a:pt x="3878" y="2886"/>
                    <a:pt x="3728" y="2909"/>
                    <a:pt x="3582" y="2898"/>
                  </a:cubicBezTo>
                  <a:cubicBezTo>
                    <a:pt x="3332" y="2660"/>
                    <a:pt x="2983" y="2633"/>
                    <a:pt x="2698" y="2475"/>
                  </a:cubicBezTo>
                  <a:cubicBezTo>
                    <a:pt x="2176" y="2137"/>
                    <a:pt x="1672" y="1784"/>
                    <a:pt x="1253" y="1315"/>
                  </a:cubicBezTo>
                  <a:cubicBezTo>
                    <a:pt x="1111" y="1157"/>
                    <a:pt x="981" y="977"/>
                    <a:pt x="785" y="869"/>
                  </a:cubicBezTo>
                  <a:lnTo>
                    <a:pt x="658" y="677"/>
                  </a:lnTo>
                  <a:lnTo>
                    <a:pt x="470" y="539"/>
                  </a:lnTo>
                  <a:cubicBezTo>
                    <a:pt x="508" y="458"/>
                    <a:pt x="600" y="393"/>
                    <a:pt x="539" y="289"/>
                  </a:cubicBezTo>
                  <a:cubicBezTo>
                    <a:pt x="370" y="270"/>
                    <a:pt x="293" y="116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21"/>
            <p:cNvSpPr/>
            <p:nvPr/>
          </p:nvSpPr>
          <p:spPr>
            <a:xfrm>
              <a:off x="3871438" y="1122098"/>
              <a:ext cx="109563" cy="66662"/>
            </a:xfrm>
            <a:custGeom>
              <a:avLst/>
              <a:gdLst/>
              <a:ahLst/>
              <a:cxnLst/>
              <a:rect l="l" t="t" r="r" b="b"/>
              <a:pathLst>
                <a:path w="3532" h="2149" extrusionOk="0">
                  <a:moveTo>
                    <a:pt x="114" y="1"/>
                  </a:moveTo>
                  <a:cubicBezTo>
                    <a:pt x="95" y="1"/>
                    <a:pt x="76" y="10"/>
                    <a:pt x="54" y="31"/>
                  </a:cubicBezTo>
                  <a:cubicBezTo>
                    <a:pt x="19" y="70"/>
                    <a:pt x="0" y="112"/>
                    <a:pt x="0" y="166"/>
                  </a:cubicBezTo>
                  <a:cubicBezTo>
                    <a:pt x="12" y="343"/>
                    <a:pt x="111" y="431"/>
                    <a:pt x="289" y="431"/>
                  </a:cubicBezTo>
                  <a:cubicBezTo>
                    <a:pt x="292" y="431"/>
                    <a:pt x="296" y="431"/>
                    <a:pt x="300" y="431"/>
                  </a:cubicBezTo>
                  <a:cubicBezTo>
                    <a:pt x="331" y="496"/>
                    <a:pt x="369" y="565"/>
                    <a:pt x="404" y="627"/>
                  </a:cubicBezTo>
                  <a:cubicBezTo>
                    <a:pt x="400" y="662"/>
                    <a:pt x="388" y="700"/>
                    <a:pt x="384" y="735"/>
                  </a:cubicBezTo>
                  <a:cubicBezTo>
                    <a:pt x="401" y="731"/>
                    <a:pt x="417" y="729"/>
                    <a:pt x="433" y="729"/>
                  </a:cubicBezTo>
                  <a:cubicBezTo>
                    <a:pt x="560" y="729"/>
                    <a:pt x="659" y="838"/>
                    <a:pt x="786" y="838"/>
                  </a:cubicBezTo>
                  <a:cubicBezTo>
                    <a:pt x="788" y="838"/>
                    <a:pt x="790" y="838"/>
                    <a:pt x="792" y="838"/>
                  </a:cubicBezTo>
                  <a:lnTo>
                    <a:pt x="903" y="938"/>
                  </a:lnTo>
                  <a:cubicBezTo>
                    <a:pt x="1038" y="1088"/>
                    <a:pt x="1207" y="1180"/>
                    <a:pt x="1387" y="1257"/>
                  </a:cubicBezTo>
                  <a:cubicBezTo>
                    <a:pt x="1387" y="1284"/>
                    <a:pt x="1395" y="1319"/>
                    <a:pt x="1407" y="1342"/>
                  </a:cubicBezTo>
                  <a:cubicBezTo>
                    <a:pt x="1426" y="1342"/>
                    <a:pt x="1453" y="1342"/>
                    <a:pt x="1472" y="1338"/>
                  </a:cubicBezTo>
                  <a:lnTo>
                    <a:pt x="1499" y="1395"/>
                  </a:lnTo>
                  <a:cubicBezTo>
                    <a:pt x="1549" y="1472"/>
                    <a:pt x="1633" y="1495"/>
                    <a:pt x="1710" y="1530"/>
                  </a:cubicBezTo>
                  <a:lnTo>
                    <a:pt x="1810" y="1553"/>
                  </a:lnTo>
                  <a:cubicBezTo>
                    <a:pt x="1875" y="1599"/>
                    <a:pt x="1956" y="1580"/>
                    <a:pt x="2014" y="1626"/>
                  </a:cubicBezTo>
                  <a:lnTo>
                    <a:pt x="2194" y="1657"/>
                  </a:lnTo>
                  <a:cubicBezTo>
                    <a:pt x="2433" y="1953"/>
                    <a:pt x="2809" y="1933"/>
                    <a:pt x="3124" y="2060"/>
                  </a:cubicBezTo>
                  <a:cubicBezTo>
                    <a:pt x="3167" y="2137"/>
                    <a:pt x="3251" y="2129"/>
                    <a:pt x="3320" y="2149"/>
                  </a:cubicBezTo>
                  <a:cubicBezTo>
                    <a:pt x="3401" y="2137"/>
                    <a:pt x="3497" y="2145"/>
                    <a:pt x="3532" y="2033"/>
                  </a:cubicBezTo>
                  <a:cubicBezTo>
                    <a:pt x="3447" y="1998"/>
                    <a:pt x="3372" y="1944"/>
                    <a:pt x="3272" y="1944"/>
                  </a:cubicBezTo>
                  <a:cubicBezTo>
                    <a:pt x="3262" y="1944"/>
                    <a:pt x="3253" y="1944"/>
                    <a:pt x="3243" y="1945"/>
                  </a:cubicBezTo>
                  <a:lnTo>
                    <a:pt x="2325" y="1541"/>
                  </a:lnTo>
                  <a:lnTo>
                    <a:pt x="2321" y="1541"/>
                  </a:lnTo>
                  <a:cubicBezTo>
                    <a:pt x="2275" y="1476"/>
                    <a:pt x="2202" y="1434"/>
                    <a:pt x="2125" y="1426"/>
                  </a:cubicBezTo>
                  <a:cubicBezTo>
                    <a:pt x="2018" y="1334"/>
                    <a:pt x="1895" y="1265"/>
                    <a:pt x="1760" y="1223"/>
                  </a:cubicBezTo>
                  <a:lnTo>
                    <a:pt x="1622" y="1138"/>
                  </a:lnTo>
                  <a:lnTo>
                    <a:pt x="1614" y="1130"/>
                  </a:lnTo>
                  <a:cubicBezTo>
                    <a:pt x="1611" y="1088"/>
                    <a:pt x="1572" y="1052"/>
                    <a:pt x="1527" y="1052"/>
                  </a:cubicBezTo>
                  <a:cubicBezTo>
                    <a:pt x="1523" y="1052"/>
                    <a:pt x="1519" y="1053"/>
                    <a:pt x="1514" y="1053"/>
                  </a:cubicBezTo>
                  <a:lnTo>
                    <a:pt x="1422" y="1007"/>
                  </a:lnTo>
                  <a:cubicBezTo>
                    <a:pt x="1361" y="907"/>
                    <a:pt x="1257" y="838"/>
                    <a:pt x="1134" y="831"/>
                  </a:cubicBezTo>
                  <a:cubicBezTo>
                    <a:pt x="1065" y="685"/>
                    <a:pt x="896" y="658"/>
                    <a:pt x="799" y="542"/>
                  </a:cubicBezTo>
                  <a:cubicBezTo>
                    <a:pt x="738" y="427"/>
                    <a:pt x="607" y="400"/>
                    <a:pt x="515" y="320"/>
                  </a:cubicBezTo>
                  <a:cubicBezTo>
                    <a:pt x="411" y="239"/>
                    <a:pt x="308" y="150"/>
                    <a:pt x="212" y="62"/>
                  </a:cubicBezTo>
                  <a:cubicBezTo>
                    <a:pt x="176" y="26"/>
                    <a:pt x="146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21"/>
            <p:cNvSpPr/>
            <p:nvPr/>
          </p:nvSpPr>
          <p:spPr>
            <a:xfrm>
              <a:off x="3962265" y="956017"/>
              <a:ext cx="6328" cy="8406"/>
            </a:xfrm>
            <a:custGeom>
              <a:avLst/>
              <a:gdLst/>
              <a:ahLst/>
              <a:cxnLst/>
              <a:rect l="l" t="t" r="r" b="b"/>
              <a:pathLst>
                <a:path w="204" h="271" extrusionOk="0">
                  <a:moveTo>
                    <a:pt x="64" y="0"/>
                  </a:moveTo>
                  <a:cubicBezTo>
                    <a:pt x="53" y="0"/>
                    <a:pt x="41" y="2"/>
                    <a:pt x="27" y="6"/>
                  </a:cubicBezTo>
                  <a:cubicBezTo>
                    <a:pt x="8" y="9"/>
                    <a:pt x="8" y="90"/>
                    <a:pt x="0" y="140"/>
                  </a:cubicBezTo>
                  <a:cubicBezTo>
                    <a:pt x="5" y="135"/>
                    <a:pt x="10" y="133"/>
                    <a:pt x="15" y="133"/>
                  </a:cubicBezTo>
                  <a:cubicBezTo>
                    <a:pt x="55" y="133"/>
                    <a:pt x="100" y="271"/>
                    <a:pt x="143" y="271"/>
                  </a:cubicBezTo>
                  <a:cubicBezTo>
                    <a:pt x="164" y="271"/>
                    <a:pt x="185" y="236"/>
                    <a:pt x="204" y="132"/>
                  </a:cubicBezTo>
                  <a:cubicBezTo>
                    <a:pt x="171" y="69"/>
                    <a:pt x="137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21"/>
            <p:cNvSpPr/>
            <p:nvPr/>
          </p:nvSpPr>
          <p:spPr>
            <a:xfrm>
              <a:off x="4102320" y="1132458"/>
              <a:ext cx="8499" cy="899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223" y="1"/>
                  </a:moveTo>
                  <a:cubicBezTo>
                    <a:pt x="12" y="1"/>
                    <a:pt x="0" y="132"/>
                    <a:pt x="39" y="289"/>
                  </a:cubicBezTo>
                  <a:cubicBezTo>
                    <a:pt x="181" y="247"/>
                    <a:pt x="273" y="162"/>
                    <a:pt x="2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21"/>
            <p:cNvSpPr/>
            <p:nvPr/>
          </p:nvSpPr>
          <p:spPr>
            <a:xfrm>
              <a:off x="3994216" y="1087169"/>
              <a:ext cx="39116" cy="38837"/>
            </a:xfrm>
            <a:custGeom>
              <a:avLst/>
              <a:gdLst/>
              <a:ahLst/>
              <a:cxnLst/>
              <a:rect l="l" t="t" r="r" b="b"/>
              <a:pathLst>
                <a:path w="1261" h="1252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1145" y="116"/>
                    <a:pt x="1007" y="120"/>
                    <a:pt x="980" y="250"/>
                  </a:cubicBezTo>
                  <a:cubicBezTo>
                    <a:pt x="707" y="373"/>
                    <a:pt x="584" y="654"/>
                    <a:pt x="373" y="842"/>
                  </a:cubicBezTo>
                  <a:cubicBezTo>
                    <a:pt x="242" y="954"/>
                    <a:pt x="73" y="1038"/>
                    <a:pt x="0" y="1230"/>
                  </a:cubicBezTo>
                  <a:cubicBezTo>
                    <a:pt x="47" y="1245"/>
                    <a:pt x="89" y="1251"/>
                    <a:pt x="127" y="1251"/>
                  </a:cubicBezTo>
                  <a:cubicBezTo>
                    <a:pt x="313" y="1251"/>
                    <a:pt x="403" y="1099"/>
                    <a:pt x="511" y="981"/>
                  </a:cubicBezTo>
                  <a:cubicBezTo>
                    <a:pt x="757" y="781"/>
                    <a:pt x="953" y="535"/>
                    <a:pt x="1091" y="254"/>
                  </a:cubicBezTo>
                  <a:cubicBezTo>
                    <a:pt x="1153" y="197"/>
                    <a:pt x="1261" y="158"/>
                    <a:pt x="1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21"/>
            <p:cNvSpPr/>
            <p:nvPr/>
          </p:nvSpPr>
          <p:spPr>
            <a:xfrm>
              <a:off x="3930439" y="960297"/>
              <a:ext cx="7166" cy="7011"/>
            </a:xfrm>
            <a:custGeom>
              <a:avLst/>
              <a:gdLst/>
              <a:ahLst/>
              <a:cxnLst/>
              <a:rect l="l" t="t" r="r" b="b"/>
              <a:pathLst>
                <a:path w="231" h="226" extrusionOk="0">
                  <a:moveTo>
                    <a:pt x="187" y="1"/>
                  </a:moveTo>
                  <a:cubicBezTo>
                    <a:pt x="115" y="1"/>
                    <a:pt x="45" y="32"/>
                    <a:pt x="0" y="94"/>
                  </a:cubicBezTo>
                  <a:lnTo>
                    <a:pt x="127" y="225"/>
                  </a:lnTo>
                  <a:lnTo>
                    <a:pt x="231" y="117"/>
                  </a:lnTo>
                  <a:lnTo>
                    <a:pt x="212" y="2"/>
                  </a:lnTo>
                  <a:cubicBezTo>
                    <a:pt x="204" y="1"/>
                    <a:pt x="196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21"/>
            <p:cNvSpPr/>
            <p:nvPr/>
          </p:nvSpPr>
          <p:spPr>
            <a:xfrm>
              <a:off x="4125678" y="1135591"/>
              <a:ext cx="5397" cy="4777"/>
            </a:xfrm>
            <a:custGeom>
              <a:avLst/>
              <a:gdLst/>
              <a:ahLst/>
              <a:cxnLst/>
              <a:rect l="l" t="t" r="r" b="b"/>
              <a:pathLst>
                <a:path w="174" h="154" extrusionOk="0">
                  <a:moveTo>
                    <a:pt x="76" y="1"/>
                  </a:moveTo>
                  <a:cubicBezTo>
                    <a:pt x="69" y="1"/>
                    <a:pt x="62" y="2"/>
                    <a:pt x="54" y="4"/>
                  </a:cubicBezTo>
                  <a:cubicBezTo>
                    <a:pt x="27" y="19"/>
                    <a:pt x="8" y="42"/>
                    <a:pt x="4" y="73"/>
                  </a:cubicBezTo>
                  <a:cubicBezTo>
                    <a:pt x="1" y="115"/>
                    <a:pt x="27" y="150"/>
                    <a:pt x="74" y="154"/>
                  </a:cubicBezTo>
                  <a:lnTo>
                    <a:pt x="97" y="154"/>
                  </a:lnTo>
                  <a:cubicBezTo>
                    <a:pt x="139" y="150"/>
                    <a:pt x="173" y="111"/>
                    <a:pt x="170" y="69"/>
                  </a:cubicBezTo>
                  <a:lnTo>
                    <a:pt x="170" y="61"/>
                  </a:lnTo>
                  <a:cubicBezTo>
                    <a:pt x="153" y="26"/>
                    <a:pt x="115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21"/>
            <p:cNvSpPr/>
            <p:nvPr/>
          </p:nvSpPr>
          <p:spPr>
            <a:xfrm>
              <a:off x="3987639" y="1118996"/>
              <a:ext cx="2420" cy="3257"/>
            </a:xfrm>
            <a:custGeom>
              <a:avLst/>
              <a:gdLst/>
              <a:ahLst/>
              <a:cxnLst/>
              <a:rect l="l" t="t" r="r" b="b"/>
              <a:pathLst>
                <a:path w="78" h="105" extrusionOk="0">
                  <a:moveTo>
                    <a:pt x="39" y="1"/>
                  </a:moveTo>
                  <a:cubicBezTo>
                    <a:pt x="24" y="28"/>
                    <a:pt x="12" y="51"/>
                    <a:pt x="1" y="74"/>
                  </a:cubicBezTo>
                  <a:cubicBezTo>
                    <a:pt x="1" y="78"/>
                    <a:pt x="20" y="104"/>
                    <a:pt x="32" y="104"/>
                  </a:cubicBezTo>
                  <a:cubicBezTo>
                    <a:pt x="70" y="97"/>
                    <a:pt x="78" y="74"/>
                    <a:pt x="70" y="35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21"/>
            <p:cNvSpPr/>
            <p:nvPr/>
          </p:nvSpPr>
          <p:spPr>
            <a:xfrm>
              <a:off x="4029609" y="1054133"/>
              <a:ext cx="4436" cy="3164"/>
            </a:xfrm>
            <a:custGeom>
              <a:avLst/>
              <a:gdLst/>
              <a:ahLst/>
              <a:cxnLst/>
              <a:rect l="l" t="t" r="r" b="b"/>
              <a:pathLst>
                <a:path w="143" h="102" extrusionOk="0">
                  <a:moveTo>
                    <a:pt x="68" y="0"/>
                  </a:moveTo>
                  <a:cubicBezTo>
                    <a:pt x="27" y="0"/>
                    <a:pt x="0" y="16"/>
                    <a:pt x="47" y="101"/>
                  </a:cubicBezTo>
                  <a:cubicBezTo>
                    <a:pt x="96" y="82"/>
                    <a:pt x="139" y="63"/>
                    <a:pt x="143" y="5"/>
                  </a:cubicBezTo>
                  <a:cubicBezTo>
                    <a:pt x="120" y="5"/>
                    <a:pt x="9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21"/>
            <p:cNvSpPr/>
            <p:nvPr/>
          </p:nvSpPr>
          <p:spPr>
            <a:xfrm>
              <a:off x="3864800" y="1107549"/>
              <a:ext cx="3071" cy="2575"/>
            </a:xfrm>
            <a:custGeom>
              <a:avLst/>
              <a:gdLst/>
              <a:ahLst/>
              <a:cxnLst/>
              <a:rect l="l" t="t" r="r" b="b"/>
              <a:pathLst>
                <a:path w="99" h="83" extrusionOk="0">
                  <a:moveTo>
                    <a:pt x="11" y="1"/>
                  </a:moveTo>
                  <a:cubicBezTo>
                    <a:pt x="0" y="55"/>
                    <a:pt x="30" y="83"/>
                    <a:pt x="79" y="83"/>
                  </a:cubicBezTo>
                  <a:cubicBezTo>
                    <a:pt x="86" y="83"/>
                    <a:pt x="92" y="82"/>
                    <a:pt x="99" y="8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21"/>
            <p:cNvSpPr/>
            <p:nvPr/>
          </p:nvSpPr>
          <p:spPr>
            <a:xfrm>
              <a:off x="3899325" y="1126378"/>
              <a:ext cx="3133" cy="3133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00" y="1"/>
                  </a:moveTo>
                  <a:cubicBezTo>
                    <a:pt x="35" y="1"/>
                    <a:pt x="12" y="39"/>
                    <a:pt x="0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21"/>
            <p:cNvSpPr/>
            <p:nvPr/>
          </p:nvSpPr>
          <p:spPr>
            <a:xfrm>
              <a:off x="3971912" y="1111024"/>
              <a:ext cx="2295" cy="2295"/>
            </a:xfrm>
            <a:custGeom>
              <a:avLst/>
              <a:gdLst/>
              <a:ahLst/>
              <a:cxnLst/>
              <a:rect l="l" t="t" r="r" b="b"/>
              <a:pathLst>
                <a:path w="74" h="74" extrusionOk="0">
                  <a:moveTo>
                    <a:pt x="74" y="0"/>
                  </a:moveTo>
                  <a:cubicBezTo>
                    <a:pt x="35" y="0"/>
                    <a:pt x="1" y="35"/>
                    <a:pt x="1" y="73"/>
                  </a:cubicBezTo>
                  <a:cubicBezTo>
                    <a:pt x="3" y="73"/>
                    <a:pt x="6" y="74"/>
                    <a:pt x="9" y="74"/>
                  </a:cubicBezTo>
                  <a:cubicBezTo>
                    <a:pt x="53" y="74"/>
                    <a:pt x="74" y="44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1" name="Google Shape;3581;p21"/>
          <p:cNvGrpSpPr/>
          <p:nvPr/>
        </p:nvGrpSpPr>
        <p:grpSpPr>
          <a:xfrm rot="8637899">
            <a:off x="8075639" y="1877960"/>
            <a:ext cx="657386" cy="635204"/>
            <a:chOff x="3806948" y="1530972"/>
            <a:chExt cx="568131" cy="548961"/>
          </a:xfrm>
        </p:grpSpPr>
        <p:sp>
          <p:nvSpPr>
            <p:cNvPr id="3582" name="Google Shape;3582;p21"/>
            <p:cNvSpPr/>
            <p:nvPr/>
          </p:nvSpPr>
          <p:spPr>
            <a:xfrm>
              <a:off x="3806948" y="1530972"/>
              <a:ext cx="568131" cy="548961"/>
            </a:xfrm>
            <a:custGeom>
              <a:avLst/>
              <a:gdLst/>
              <a:ahLst/>
              <a:cxnLst/>
              <a:rect l="l" t="t" r="r" b="b"/>
              <a:pathLst>
                <a:path w="18315" h="17697" extrusionOk="0">
                  <a:moveTo>
                    <a:pt x="17212" y="6425"/>
                  </a:moveTo>
                  <a:cubicBezTo>
                    <a:pt x="17227" y="6448"/>
                    <a:pt x="17238" y="6475"/>
                    <a:pt x="17254" y="6505"/>
                  </a:cubicBezTo>
                  <a:cubicBezTo>
                    <a:pt x="17227" y="6517"/>
                    <a:pt x="17196" y="6525"/>
                    <a:pt x="17173" y="6544"/>
                  </a:cubicBezTo>
                  <a:lnTo>
                    <a:pt x="17162" y="6521"/>
                  </a:lnTo>
                  <a:cubicBezTo>
                    <a:pt x="17181" y="6490"/>
                    <a:pt x="17200" y="6459"/>
                    <a:pt x="17212" y="6425"/>
                  </a:cubicBezTo>
                  <a:close/>
                  <a:moveTo>
                    <a:pt x="4804" y="11712"/>
                  </a:moveTo>
                  <a:lnTo>
                    <a:pt x="4834" y="11727"/>
                  </a:lnTo>
                  <a:cubicBezTo>
                    <a:pt x="4819" y="11727"/>
                    <a:pt x="4807" y="11731"/>
                    <a:pt x="4800" y="11735"/>
                  </a:cubicBezTo>
                  <a:cubicBezTo>
                    <a:pt x="4800" y="11727"/>
                    <a:pt x="4800" y="11716"/>
                    <a:pt x="4804" y="11712"/>
                  </a:cubicBezTo>
                  <a:close/>
                  <a:moveTo>
                    <a:pt x="13692" y="253"/>
                  </a:moveTo>
                  <a:cubicBezTo>
                    <a:pt x="13716" y="275"/>
                    <a:pt x="13750" y="286"/>
                    <a:pt x="13785" y="286"/>
                  </a:cubicBezTo>
                  <a:cubicBezTo>
                    <a:pt x="13793" y="286"/>
                    <a:pt x="13802" y="286"/>
                    <a:pt x="13811" y="284"/>
                  </a:cubicBezTo>
                  <a:cubicBezTo>
                    <a:pt x="13826" y="280"/>
                    <a:pt x="13845" y="276"/>
                    <a:pt x="13857" y="273"/>
                  </a:cubicBezTo>
                  <a:cubicBezTo>
                    <a:pt x="13903" y="434"/>
                    <a:pt x="13984" y="584"/>
                    <a:pt x="14099" y="715"/>
                  </a:cubicBezTo>
                  <a:cubicBezTo>
                    <a:pt x="14095" y="726"/>
                    <a:pt x="14087" y="738"/>
                    <a:pt x="14084" y="753"/>
                  </a:cubicBezTo>
                  <a:cubicBezTo>
                    <a:pt x="14057" y="949"/>
                    <a:pt x="14160" y="1106"/>
                    <a:pt x="14237" y="1276"/>
                  </a:cubicBezTo>
                  <a:cubicBezTo>
                    <a:pt x="14429" y="1683"/>
                    <a:pt x="14691" y="2067"/>
                    <a:pt x="14825" y="2501"/>
                  </a:cubicBezTo>
                  <a:cubicBezTo>
                    <a:pt x="15160" y="3558"/>
                    <a:pt x="15832" y="4423"/>
                    <a:pt x="16370" y="5364"/>
                  </a:cubicBezTo>
                  <a:cubicBezTo>
                    <a:pt x="16405" y="5391"/>
                    <a:pt x="16431" y="5426"/>
                    <a:pt x="16462" y="5452"/>
                  </a:cubicBezTo>
                  <a:cubicBezTo>
                    <a:pt x="16462" y="5541"/>
                    <a:pt x="16520" y="5583"/>
                    <a:pt x="16585" y="5622"/>
                  </a:cubicBezTo>
                  <a:cubicBezTo>
                    <a:pt x="16597" y="5637"/>
                    <a:pt x="16604" y="5652"/>
                    <a:pt x="16612" y="5664"/>
                  </a:cubicBezTo>
                  <a:cubicBezTo>
                    <a:pt x="16624" y="5691"/>
                    <a:pt x="16639" y="5710"/>
                    <a:pt x="16658" y="5733"/>
                  </a:cubicBezTo>
                  <a:cubicBezTo>
                    <a:pt x="16593" y="5910"/>
                    <a:pt x="16846" y="6010"/>
                    <a:pt x="16797" y="6183"/>
                  </a:cubicBezTo>
                  <a:cubicBezTo>
                    <a:pt x="16773" y="6271"/>
                    <a:pt x="16812" y="6336"/>
                    <a:pt x="16866" y="6405"/>
                  </a:cubicBezTo>
                  <a:cubicBezTo>
                    <a:pt x="16873" y="6482"/>
                    <a:pt x="16912" y="6555"/>
                    <a:pt x="16977" y="6598"/>
                  </a:cubicBezTo>
                  <a:lnTo>
                    <a:pt x="17066" y="6717"/>
                  </a:lnTo>
                  <a:lnTo>
                    <a:pt x="17288" y="6997"/>
                  </a:lnTo>
                  <a:cubicBezTo>
                    <a:pt x="17273" y="7028"/>
                    <a:pt x="17277" y="7066"/>
                    <a:pt x="17308" y="7093"/>
                  </a:cubicBezTo>
                  <a:cubicBezTo>
                    <a:pt x="17304" y="7255"/>
                    <a:pt x="17308" y="7408"/>
                    <a:pt x="17477" y="7504"/>
                  </a:cubicBezTo>
                  <a:cubicBezTo>
                    <a:pt x="17469" y="7558"/>
                    <a:pt x="17507" y="7604"/>
                    <a:pt x="17561" y="7616"/>
                  </a:cubicBezTo>
                  <a:cubicBezTo>
                    <a:pt x="17634" y="7754"/>
                    <a:pt x="17669" y="7873"/>
                    <a:pt x="17461" y="7893"/>
                  </a:cubicBezTo>
                  <a:cubicBezTo>
                    <a:pt x="17435" y="7895"/>
                    <a:pt x="17408" y="7896"/>
                    <a:pt x="17381" y="7896"/>
                  </a:cubicBezTo>
                  <a:cubicBezTo>
                    <a:pt x="17324" y="7896"/>
                    <a:pt x="17267" y="7892"/>
                    <a:pt x="17210" y="7892"/>
                  </a:cubicBezTo>
                  <a:cubicBezTo>
                    <a:pt x="17105" y="7892"/>
                    <a:pt x="17003" y="7906"/>
                    <a:pt x="16912" y="7985"/>
                  </a:cubicBezTo>
                  <a:cubicBezTo>
                    <a:pt x="15913" y="8023"/>
                    <a:pt x="14933" y="8196"/>
                    <a:pt x="13949" y="8334"/>
                  </a:cubicBezTo>
                  <a:cubicBezTo>
                    <a:pt x="13757" y="8365"/>
                    <a:pt x="13549" y="8369"/>
                    <a:pt x="13384" y="8496"/>
                  </a:cubicBezTo>
                  <a:cubicBezTo>
                    <a:pt x="13339" y="8490"/>
                    <a:pt x="13293" y="8487"/>
                    <a:pt x="13248" y="8487"/>
                  </a:cubicBezTo>
                  <a:cubicBezTo>
                    <a:pt x="13085" y="8487"/>
                    <a:pt x="12924" y="8525"/>
                    <a:pt x="12777" y="8600"/>
                  </a:cubicBezTo>
                  <a:cubicBezTo>
                    <a:pt x="12735" y="8597"/>
                    <a:pt x="12693" y="8596"/>
                    <a:pt x="12651" y="8596"/>
                  </a:cubicBezTo>
                  <a:cubicBezTo>
                    <a:pt x="12248" y="8596"/>
                    <a:pt x="11864" y="8707"/>
                    <a:pt x="11474" y="8815"/>
                  </a:cubicBezTo>
                  <a:cubicBezTo>
                    <a:pt x="11443" y="8818"/>
                    <a:pt x="11412" y="8820"/>
                    <a:pt x="11379" y="8820"/>
                  </a:cubicBezTo>
                  <a:cubicBezTo>
                    <a:pt x="11340" y="8820"/>
                    <a:pt x="11299" y="8817"/>
                    <a:pt x="11259" y="8811"/>
                  </a:cubicBezTo>
                  <a:cubicBezTo>
                    <a:pt x="11217" y="8815"/>
                    <a:pt x="11167" y="8826"/>
                    <a:pt x="11125" y="8842"/>
                  </a:cubicBezTo>
                  <a:cubicBezTo>
                    <a:pt x="11044" y="8869"/>
                    <a:pt x="10963" y="8907"/>
                    <a:pt x="10879" y="8938"/>
                  </a:cubicBezTo>
                  <a:cubicBezTo>
                    <a:pt x="10840" y="8949"/>
                    <a:pt x="10798" y="8965"/>
                    <a:pt x="10760" y="8980"/>
                  </a:cubicBezTo>
                  <a:cubicBezTo>
                    <a:pt x="10725" y="8988"/>
                    <a:pt x="10698" y="8995"/>
                    <a:pt x="10664" y="8999"/>
                  </a:cubicBezTo>
                  <a:cubicBezTo>
                    <a:pt x="10646" y="8998"/>
                    <a:pt x="10629" y="8998"/>
                    <a:pt x="10612" y="8998"/>
                  </a:cubicBezTo>
                  <a:cubicBezTo>
                    <a:pt x="10554" y="8998"/>
                    <a:pt x="10497" y="9004"/>
                    <a:pt x="10437" y="9018"/>
                  </a:cubicBezTo>
                  <a:cubicBezTo>
                    <a:pt x="10395" y="9022"/>
                    <a:pt x="10356" y="9026"/>
                    <a:pt x="10318" y="9038"/>
                  </a:cubicBezTo>
                  <a:cubicBezTo>
                    <a:pt x="10276" y="9045"/>
                    <a:pt x="10233" y="9061"/>
                    <a:pt x="10195" y="9076"/>
                  </a:cubicBezTo>
                  <a:cubicBezTo>
                    <a:pt x="10145" y="9103"/>
                    <a:pt x="10087" y="9118"/>
                    <a:pt x="10041" y="9141"/>
                  </a:cubicBezTo>
                  <a:cubicBezTo>
                    <a:pt x="9542" y="9218"/>
                    <a:pt x="9088" y="9426"/>
                    <a:pt x="8639" y="9629"/>
                  </a:cubicBezTo>
                  <a:lnTo>
                    <a:pt x="8639" y="9622"/>
                  </a:lnTo>
                  <a:cubicBezTo>
                    <a:pt x="8181" y="9737"/>
                    <a:pt x="7739" y="9910"/>
                    <a:pt x="7324" y="10137"/>
                  </a:cubicBezTo>
                  <a:cubicBezTo>
                    <a:pt x="7321" y="10136"/>
                    <a:pt x="7317" y="10136"/>
                    <a:pt x="7313" y="10136"/>
                  </a:cubicBezTo>
                  <a:cubicBezTo>
                    <a:pt x="7237" y="10136"/>
                    <a:pt x="7164" y="10174"/>
                    <a:pt x="7113" y="10233"/>
                  </a:cubicBezTo>
                  <a:lnTo>
                    <a:pt x="7013" y="10263"/>
                  </a:lnTo>
                  <a:cubicBezTo>
                    <a:pt x="7005" y="10262"/>
                    <a:pt x="6998" y="10261"/>
                    <a:pt x="6990" y="10261"/>
                  </a:cubicBezTo>
                  <a:cubicBezTo>
                    <a:pt x="6946" y="10261"/>
                    <a:pt x="6907" y="10289"/>
                    <a:pt x="6890" y="10329"/>
                  </a:cubicBezTo>
                  <a:cubicBezTo>
                    <a:pt x="6884" y="10327"/>
                    <a:pt x="6878" y="10326"/>
                    <a:pt x="6872" y="10326"/>
                  </a:cubicBezTo>
                  <a:cubicBezTo>
                    <a:pt x="6847" y="10326"/>
                    <a:pt x="6823" y="10339"/>
                    <a:pt x="6817" y="10363"/>
                  </a:cubicBezTo>
                  <a:lnTo>
                    <a:pt x="6813" y="10363"/>
                  </a:lnTo>
                  <a:cubicBezTo>
                    <a:pt x="6810" y="10363"/>
                    <a:pt x="6807" y="10363"/>
                    <a:pt x="6804" y="10363"/>
                  </a:cubicBezTo>
                  <a:cubicBezTo>
                    <a:pt x="6758" y="10363"/>
                    <a:pt x="6720" y="10390"/>
                    <a:pt x="6710" y="10436"/>
                  </a:cubicBezTo>
                  <a:cubicBezTo>
                    <a:pt x="6701" y="10435"/>
                    <a:pt x="6692" y="10434"/>
                    <a:pt x="6683" y="10434"/>
                  </a:cubicBezTo>
                  <a:cubicBezTo>
                    <a:pt x="6612" y="10434"/>
                    <a:pt x="6548" y="10475"/>
                    <a:pt x="6514" y="10536"/>
                  </a:cubicBezTo>
                  <a:lnTo>
                    <a:pt x="6506" y="10536"/>
                  </a:lnTo>
                  <a:cubicBezTo>
                    <a:pt x="6237" y="10602"/>
                    <a:pt x="5987" y="10744"/>
                    <a:pt x="5784" y="10928"/>
                  </a:cubicBezTo>
                  <a:cubicBezTo>
                    <a:pt x="5680" y="10982"/>
                    <a:pt x="5572" y="11040"/>
                    <a:pt x="5507" y="11140"/>
                  </a:cubicBezTo>
                  <a:cubicBezTo>
                    <a:pt x="5453" y="11140"/>
                    <a:pt x="5403" y="11174"/>
                    <a:pt x="5392" y="11228"/>
                  </a:cubicBezTo>
                  <a:cubicBezTo>
                    <a:pt x="5315" y="11232"/>
                    <a:pt x="5246" y="11282"/>
                    <a:pt x="5211" y="11351"/>
                  </a:cubicBezTo>
                  <a:lnTo>
                    <a:pt x="5203" y="11351"/>
                  </a:lnTo>
                  <a:cubicBezTo>
                    <a:pt x="5149" y="11359"/>
                    <a:pt x="5107" y="11389"/>
                    <a:pt x="5092" y="11439"/>
                  </a:cubicBezTo>
                  <a:lnTo>
                    <a:pt x="5096" y="11443"/>
                  </a:lnTo>
                  <a:cubicBezTo>
                    <a:pt x="5089" y="11442"/>
                    <a:pt x="5083" y="11441"/>
                    <a:pt x="5077" y="11441"/>
                  </a:cubicBezTo>
                  <a:cubicBezTo>
                    <a:pt x="5051" y="11441"/>
                    <a:pt x="5026" y="11452"/>
                    <a:pt x="5007" y="11474"/>
                  </a:cubicBezTo>
                  <a:cubicBezTo>
                    <a:pt x="4957" y="11474"/>
                    <a:pt x="4915" y="11501"/>
                    <a:pt x="4900" y="11551"/>
                  </a:cubicBezTo>
                  <a:cubicBezTo>
                    <a:pt x="4846" y="11555"/>
                    <a:pt x="4804" y="11597"/>
                    <a:pt x="4800" y="11651"/>
                  </a:cubicBezTo>
                  <a:lnTo>
                    <a:pt x="4796" y="11654"/>
                  </a:lnTo>
                  <a:cubicBezTo>
                    <a:pt x="4731" y="11654"/>
                    <a:pt x="4708" y="11697"/>
                    <a:pt x="4688" y="11747"/>
                  </a:cubicBezTo>
                  <a:cubicBezTo>
                    <a:pt x="4642" y="11747"/>
                    <a:pt x="4596" y="11785"/>
                    <a:pt x="4596" y="11839"/>
                  </a:cubicBezTo>
                  <a:lnTo>
                    <a:pt x="4596" y="11843"/>
                  </a:lnTo>
                  <a:lnTo>
                    <a:pt x="4592" y="11850"/>
                  </a:lnTo>
                  <a:cubicBezTo>
                    <a:pt x="4539" y="11850"/>
                    <a:pt x="4500" y="11897"/>
                    <a:pt x="4500" y="11946"/>
                  </a:cubicBezTo>
                  <a:lnTo>
                    <a:pt x="4492" y="11958"/>
                  </a:lnTo>
                  <a:cubicBezTo>
                    <a:pt x="4490" y="11958"/>
                    <a:pt x="4488" y="11958"/>
                    <a:pt x="4486" y="11958"/>
                  </a:cubicBezTo>
                  <a:cubicBezTo>
                    <a:pt x="4435" y="11958"/>
                    <a:pt x="4396" y="11999"/>
                    <a:pt x="4392" y="12050"/>
                  </a:cubicBezTo>
                  <a:cubicBezTo>
                    <a:pt x="4027" y="12415"/>
                    <a:pt x="3632" y="12753"/>
                    <a:pt x="3309" y="13153"/>
                  </a:cubicBezTo>
                  <a:cubicBezTo>
                    <a:pt x="2878" y="13687"/>
                    <a:pt x="2414" y="14225"/>
                    <a:pt x="2364" y="14963"/>
                  </a:cubicBezTo>
                  <a:cubicBezTo>
                    <a:pt x="2348" y="14955"/>
                    <a:pt x="2341" y="14951"/>
                    <a:pt x="2325" y="14944"/>
                  </a:cubicBezTo>
                  <a:cubicBezTo>
                    <a:pt x="2271" y="14951"/>
                    <a:pt x="2229" y="14978"/>
                    <a:pt x="2202" y="15021"/>
                  </a:cubicBezTo>
                  <a:cubicBezTo>
                    <a:pt x="2106" y="15316"/>
                    <a:pt x="2060" y="15624"/>
                    <a:pt x="1975" y="15916"/>
                  </a:cubicBezTo>
                  <a:cubicBezTo>
                    <a:pt x="1960" y="16035"/>
                    <a:pt x="1956" y="16150"/>
                    <a:pt x="2033" y="16246"/>
                  </a:cubicBezTo>
                  <a:cubicBezTo>
                    <a:pt x="1749" y="16073"/>
                    <a:pt x="1791" y="15705"/>
                    <a:pt x="1657" y="15439"/>
                  </a:cubicBezTo>
                  <a:cubicBezTo>
                    <a:pt x="1653" y="15432"/>
                    <a:pt x="1653" y="15420"/>
                    <a:pt x="1649" y="15413"/>
                  </a:cubicBezTo>
                  <a:cubicBezTo>
                    <a:pt x="1710" y="15316"/>
                    <a:pt x="1726" y="15193"/>
                    <a:pt x="1768" y="15090"/>
                  </a:cubicBezTo>
                  <a:lnTo>
                    <a:pt x="2360" y="13864"/>
                  </a:lnTo>
                  <a:lnTo>
                    <a:pt x="2694" y="13376"/>
                  </a:lnTo>
                  <a:cubicBezTo>
                    <a:pt x="2782" y="13288"/>
                    <a:pt x="2867" y="13203"/>
                    <a:pt x="2894" y="13072"/>
                  </a:cubicBezTo>
                  <a:lnTo>
                    <a:pt x="3305" y="12458"/>
                  </a:lnTo>
                  <a:cubicBezTo>
                    <a:pt x="3424" y="12385"/>
                    <a:pt x="3501" y="12269"/>
                    <a:pt x="3574" y="12150"/>
                  </a:cubicBezTo>
                  <a:cubicBezTo>
                    <a:pt x="3701" y="12012"/>
                    <a:pt x="3920" y="11958"/>
                    <a:pt x="3958" y="11743"/>
                  </a:cubicBezTo>
                  <a:cubicBezTo>
                    <a:pt x="3974" y="11712"/>
                    <a:pt x="3989" y="11678"/>
                    <a:pt x="3997" y="11651"/>
                  </a:cubicBezTo>
                  <a:cubicBezTo>
                    <a:pt x="3974" y="11601"/>
                    <a:pt x="3943" y="11555"/>
                    <a:pt x="3881" y="11551"/>
                  </a:cubicBezTo>
                  <a:lnTo>
                    <a:pt x="3751" y="11735"/>
                  </a:lnTo>
                  <a:cubicBezTo>
                    <a:pt x="3578" y="11785"/>
                    <a:pt x="3493" y="11939"/>
                    <a:pt x="3374" y="12054"/>
                  </a:cubicBezTo>
                  <a:cubicBezTo>
                    <a:pt x="3194" y="12127"/>
                    <a:pt x="3132" y="12292"/>
                    <a:pt x="3059" y="12446"/>
                  </a:cubicBezTo>
                  <a:cubicBezTo>
                    <a:pt x="2921" y="12581"/>
                    <a:pt x="2817" y="12746"/>
                    <a:pt x="2744" y="12926"/>
                  </a:cubicBezTo>
                  <a:cubicBezTo>
                    <a:pt x="2633" y="12984"/>
                    <a:pt x="2556" y="13099"/>
                    <a:pt x="2540" y="13226"/>
                  </a:cubicBezTo>
                  <a:cubicBezTo>
                    <a:pt x="2360" y="13407"/>
                    <a:pt x="2244" y="13630"/>
                    <a:pt x="2145" y="13864"/>
                  </a:cubicBezTo>
                  <a:cubicBezTo>
                    <a:pt x="1945" y="14071"/>
                    <a:pt x="1876" y="14356"/>
                    <a:pt x="1733" y="14594"/>
                  </a:cubicBezTo>
                  <a:cubicBezTo>
                    <a:pt x="1676" y="14694"/>
                    <a:pt x="1672" y="14778"/>
                    <a:pt x="1745" y="14863"/>
                  </a:cubicBezTo>
                  <a:cubicBezTo>
                    <a:pt x="1743" y="14863"/>
                    <a:pt x="1741" y="14863"/>
                    <a:pt x="1739" y="14863"/>
                  </a:cubicBezTo>
                  <a:cubicBezTo>
                    <a:pt x="1587" y="14863"/>
                    <a:pt x="1579" y="14999"/>
                    <a:pt x="1534" y="15097"/>
                  </a:cubicBezTo>
                  <a:lnTo>
                    <a:pt x="1534" y="15094"/>
                  </a:lnTo>
                  <a:cubicBezTo>
                    <a:pt x="1226" y="14387"/>
                    <a:pt x="1015" y="13649"/>
                    <a:pt x="788" y="12915"/>
                  </a:cubicBezTo>
                  <a:cubicBezTo>
                    <a:pt x="734" y="12742"/>
                    <a:pt x="723" y="12538"/>
                    <a:pt x="531" y="12454"/>
                  </a:cubicBezTo>
                  <a:cubicBezTo>
                    <a:pt x="627" y="12369"/>
                    <a:pt x="634" y="12262"/>
                    <a:pt x="627" y="12150"/>
                  </a:cubicBezTo>
                  <a:cubicBezTo>
                    <a:pt x="581" y="11920"/>
                    <a:pt x="558" y="11685"/>
                    <a:pt x="554" y="11447"/>
                  </a:cubicBezTo>
                  <a:lnTo>
                    <a:pt x="554" y="11447"/>
                  </a:lnTo>
                  <a:cubicBezTo>
                    <a:pt x="573" y="11520"/>
                    <a:pt x="607" y="11589"/>
                    <a:pt x="650" y="11647"/>
                  </a:cubicBezTo>
                  <a:cubicBezTo>
                    <a:pt x="634" y="11716"/>
                    <a:pt x="673" y="11747"/>
                    <a:pt x="742" y="11747"/>
                  </a:cubicBezTo>
                  <a:lnTo>
                    <a:pt x="711" y="11647"/>
                  </a:lnTo>
                  <a:lnTo>
                    <a:pt x="823" y="10924"/>
                  </a:lnTo>
                  <a:cubicBezTo>
                    <a:pt x="830" y="10867"/>
                    <a:pt x="846" y="10809"/>
                    <a:pt x="857" y="10751"/>
                  </a:cubicBezTo>
                  <a:cubicBezTo>
                    <a:pt x="965" y="10525"/>
                    <a:pt x="1057" y="10290"/>
                    <a:pt x="1069" y="10033"/>
                  </a:cubicBezTo>
                  <a:cubicBezTo>
                    <a:pt x="1149" y="9994"/>
                    <a:pt x="1157" y="9921"/>
                    <a:pt x="1157" y="9841"/>
                  </a:cubicBezTo>
                  <a:lnTo>
                    <a:pt x="1153" y="9833"/>
                  </a:lnTo>
                  <a:cubicBezTo>
                    <a:pt x="1203" y="9822"/>
                    <a:pt x="1234" y="9772"/>
                    <a:pt x="1234" y="9718"/>
                  </a:cubicBezTo>
                  <a:cubicBezTo>
                    <a:pt x="1299" y="9614"/>
                    <a:pt x="1330" y="9487"/>
                    <a:pt x="1441" y="9418"/>
                  </a:cubicBezTo>
                  <a:cubicBezTo>
                    <a:pt x="1472" y="9399"/>
                    <a:pt x="1484" y="9364"/>
                    <a:pt x="1480" y="9330"/>
                  </a:cubicBezTo>
                  <a:lnTo>
                    <a:pt x="1453" y="9330"/>
                  </a:lnTo>
                  <a:cubicBezTo>
                    <a:pt x="1457" y="9330"/>
                    <a:pt x="1476" y="9322"/>
                    <a:pt x="1453" y="9287"/>
                  </a:cubicBezTo>
                  <a:cubicBezTo>
                    <a:pt x="1453" y="9284"/>
                    <a:pt x="1445" y="9284"/>
                    <a:pt x="1445" y="9284"/>
                  </a:cubicBezTo>
                  <a:lnTo>
                    <a:pt x="1457" y="9264"/>
                  </a:lnTo>
                  <a:lnTo>
                    <a:pt x="1472" y="9268"/>
                  </a:lnTo>
                  <a:cubicBezTo>
                    <a:pt x="1475" y="9269"/>
                    <a:pt x="1477" y="9269"/>
                    <a:pt x="1480" y="9269"/>
                  </a:cubicBezTo>
                  <a:cubicBezTo>
                    <a:pt x="1509" y="9269"/>
                    <a:pt x="1538" y="9250"/>
                    <a:pt x="1549" y="9218"/>
                  </a:cubicBezTo>
                  <a:lnTo>
                    <a:pt x="1549" y="9214"/>
                  </a:lnTo>
                  <a:cubicBezTo>
                    <a:pt x="1607" y="9157"/>
                    <a:pt x="1591" y="9065"/>
                    <a:pt x="1633" y="9003"/>
                  </a:cubicBezTo>
                  <a:cubicBezTo>
                    <a:pt x="1676" y="8976"/>
                    <a:pt x="1687" y="8949"/>
                    <a:pt x="1657" y="8930"/>
                  </a:cubicBezTo>
                  <a:cubicBezTo>
                    <a:pt x="1691" y="8892"/>
                    <a:pt x="1722" y="8853"/>
                    <a:pt x="1745" y="8811"/>
                  </a:cubicBezTo>
                  <a:cubicBezTo>
                    <a:pt x="1883" y="8546"/>
                    <a:pt x="2029" y="8284"/>
                    <a:pt x="2168" y="8019"/>
                  </a:cubicBezTo>
                  <a:cubicBezTo>
                    <a:pt x="2184" y="8022"/>
                    <a:pt x="2204" y="8025"/>
                    <a:pt x="2224" y="8025"/>
                  </a:cubicBezTo>
                  <a:cubicBezTo>
                    <a:pt x="2232" y="8025"/>
                    <a:pt x="2240" y="8024"/>
                    <a:pt x="2248" y="8023"/>
                  </a:cubicBezTo>
                  <a:lnTo>
                    <a:pt x="2248" y="8023"/>
                  </a:lnTo>
                  <a:cubicBezTo>
                    <a:pt x="2214" y="8254"/>
                    <a:pt x="2191" y="8484"/>
                    <a:pt x="2252" y="8715"/>
                  </a:cubicBezTo>
                  <a:lnTo>
                    <a:pt x="2268" y="9026"/>
                  </a:lnTo>
                  <a:cubicBezTo>
                    <a:pt x="2248" y="9368"/>
                    <a:pt x="2437" y="9633"/>
                    <a:pt x="2575" y="9918"/>
                  </a:cubicBezTo>
                  <a:cubicBezTo>
                    <a:pt x="2556" y="10041"/>
                    <a:pt x="2617" y="10117"/>
                    <a:pt x="2732" y="10156"/>
                  </a:cubicBezTo>
                  <a:cubicBezTo>
                    <a:pt x="3009" y="10552"/>
                    <a:pt x="3251" y="10978"/>
                    <a:pt x="3732" y="11159"/>
                  </a:cubicBezTo>
                  <a:cubicBezTo>
                    <a:pt x="3924" y="11235"/>
                    <a:pt x="4027" y="11276"/>
                    <a:pt x="4110" y="11276"/>
                  </a:cubicBezTo>
                  <a:cubicBezTo>
                    <a:pt x="4207" y="11276"/>
                    <a:pt x="4278" y="11221"/>
                    <a:pt x="4431" y="11101"/>
                  </a:cubicBezTo>
                  <a:cubicBezTo>
                    <a:pt x="4258" y="11051"/>
                    <a:pt x="4089" y="11051"/>
                    <a:pt x="3970" y="10936"/>
                  </a:cubicBezTo>
                  <a:cubicBezTo>
                    <a:pt x="3962" y="10936"/>
                    <a:pt x="3962" y="10940"/>
                    <a:pt x="3962" y="10940"/>
                  </a:cubicBezTo>
                  <a:lnTo>
                    <a:pt x="3970" y="10936"/>
                  </a:lnTo>
                  <a:lnTo>
                    <a:pt x="3970" y="10936"/>
                  </a:lnTo>
                  <a:cubicBezTo>
                    <a:pt x="3970" y="10940"/>
                    <a:pt x="3962" y="10940"/>
                    <a:pt x="3962" y="10944"/>
                  </a:cubicBezTo>
                  <a:lnTo>
                    <a:pt x="3962" y="10940"/>
                  </a:lnTo>
                  <a:lnTo>
                    <a:pt x="3962" y="10936"/>
                  </a:lnTo>
                  <a:lnTo>
                    <a:pt x="3977" y="10732"/>
                  </a:lnTo>
                  <a:cubicBezTo>
                    <a:pt x="4066" y="10636"/>
                    <a:pt x="4181" y="10552"/>
                    <a:pt x="4143" y="10402"/>
                  </a:cubicBezTo>
                  <a:cubicBezTo>
                    <a:pt x="4121" y="10323"/>
                    <a:pt x="4060" y="10257"/>
                    <a:pt x="3977" y="10257"/>
                  </a:cubicBezTo>
                  <a:cubicBezTo>
                    <a:pt x="3959" y="10257"/>
                    <a:pt x="3940" y="10260"/>
                    <a:pt x="3920" y="10267"/>
                  </a:cubicBezTo>
                  <a:cubicBezTo>
                    <a:pt x="3858" y="10290"/>
                    <a:pt x="3878" y="10383"/>
                    <a:pt x="3885" y="10444"/>
                  </a:cubicBezTo>
                  <a:cubicBezTo>
                    <a:pt x="3874" y="10498"/>
                    <a:pt x="3862" y="10552"/>
                    <a:pt x="3847" y="10602"/>
                  </a:cubicBezTo>
                  <a:cubicBezTo>
                    <a:pt x="3732" y="10652"/>
                    <a:pt x="3828" y="10840"/>
                    <a:pt x="3666" y="10871"/>
                  </a:cubicBezTo>
                  <a:cubicBezTo>
                    <a:pt x="3324" y="10667"/>
                    <a:pt x="3048" y="10363"/>
                    <a:pt x="2867" y="10006"/>
                  </a:cubicBezTo>
                  <a:lnTo>
                    <a:pt x="2767" y="9822"/>
                  </a:lnTo>
                  <a:cubicBezTo>
                    <a:pt x="2836" y="9772"/>
                    <a:pt x="2844" y="9695"/>
                    <a:pt x="2782" y="9656"/>
                  </a:cubicBezTo>
                  <a:cubicBezTo>
                    <a:pt x="2617" y="9545"/>
                    <a:pt x="2686" y="9441"/>
                    <a:pt x="2767" y="9326"/>
                  </a:cubicBezTo>
                  <a:cubicBezTo>
                    <a:pt x="2855" y="9264"/>
                    <a:pt x="2882" y="9138"/>
                    <a:pt x="3013" y="9118"/>
                  </a:cubicBezTo>
                  <a:cubicBezTo>
                    <a:pt x="3186" y="9091"/>
                    <a:pt x="3171" y="8949"/>
                    <a:pt x="3171" y="8826"/>
                  </a:cubicBezTo>
                  <a:cubicBezTo>
                    <a:pt x="3305" y="8661"/>
                    <a:pt x="3167" y="8584"/>
                    <a:pt x="3059" y="8503"/>
                  </a:cubicBezTo>
                  <a:cubicBezTo>
                    <a:pt x="3067" y="8407"/>
                    <a:pt x="2859" y="8311"/>
                    <a:pt x="3048" y="8211"/>
                  </a:cubicBezTo>
                  <a:cubicBezTo>
                    <a:pt x="3144" y="8162"/>
                    <a:pt x="3244" y="8104"/>
                    <a:pt x="3167" y="7996"/>
                  </a:cubicBezTo>
                  <a:cubicBezTo>
                    <a:pt x="3140" y="7958"/>
                    <a:pt x="3105" y="7944"/>
                    <a:pt x="3067" y="7944"/>
                  </a:cubicBezTo>
                  <a:cubicBezTo>
                    <a:pt x="3004" y="7944"/>
                    <a:pt x="2935" y="7984"/>
                    <a:pt x="2886" y="8008"/>
                  </a:cubicBezTo>
                  <a:cubicBezTo>
                    <a:pt x="2644" y="8138"/>
                    <a:pt x="2709" y="8327"/>
                    <a:pt x="2829" y="8507"/>
                  </a:cubicBezTo>
                  <a:cubicBezTo>
                    <a:pt x="2844" y="8619"/>
                    <a:pt x="2982" y="8600"/>
                    <a:pt x="3017" y="8692"/>
                  </a:cubicBezTo>
                  <a:cubicBezTo>
                    <a:pt x="2971" y="8711"/>
                    <a:pt x="2940" y="8765"/>
                    <a:pt x="2952" y="8815"/>
                  </a:cubicBezTo>
                  <a:lnTo>
                    <a:pt x="2902" y="8911"/>
                  </a:lnTo>
                  <a:lnTo>
                    <a:pt x="2656" y="9045"/>
                  </a:lnTo>
                  <a:cubicBezTo>
                    <a:pt x="2644" y="9047"/>
                    <a:pt x="2634" y="9047"/>
                    <a:pt x="2624" y="9047"/>
                  </a:cubicBezTo>
                  <a:cubicBezTo>
                    <a:pt x="2414" y="9047"/>
                    <a:pt x="2492" y="8788"/>
                    <a:pt x="2360" y="8715"/>
                  </a:cubicBezTo>
                  <a:lnTo>
                    <a:pt x="2364" y="7720"/>
                  </a:lnTo>
                  <a:cubicBezTo>
                    <a:pt x="2456" y="7554"/>
                    <a:pt x="2444" y="7370"/>
                    <a:pt x="2425" y="7189"/>
                  </a:cubicBezTo>
                  <a:cubicBezTo>
                    <a:pt x="2463" y="7097"/>
                    <a:pt x="2471" y="6990"/>
                    <a:pt x="2440" y="6893"/>
                  </a:cubicBezTo>
                  <a:cubicBezTo>
                    <a:pt x="2667" y="6655"/>
                    <a:pt x="3013" y="6555"/>
                    <a:pt x="3163" y="6221"/>
                  </a:cubicBezTo>
                  <a:cubicBezTo>
                    <a:pt x="3190" y="6159"/>
                    <a:pt x="3240" y="6117"/>
                    <a:pt x="3171" y="6056"/>
                  </a:cubicBezTo>
                  <a:cubicBezTo>
                    <a:pt x="3148" y="6033"/>
                    <a:pt x="3127" y="6025"/>
                    <a:pt x="3106" y="6025"/>
                  </a:cubicBezTo>
                  <a:cubicBezTo>
                    <a:pt x="3051" y="6025"/>
                    <a:pt x="3002" y="6086"/>
                    <a:pt x="2952" y="6086"/>
                  </a:cubicBezTo>
                  <a:lnTo>
                    <a:pt x="2944" y="6086"/>
                  </a:lnTo>
                  <a:lnTo>
                    <a:pt x="2952" y="6083"/>
                  </a:lnTo>
                  <a:cubicBezTo>
                    <a:pt x="2905" y="5867"/>
                    <a:pt x="3067" y="5737"/>
                    <a:pt x="3174" y="5595"/>
                  </a:cubicBezTo>
                  <a:cubicBezTo>
                    <a:pt x="3129" y="5538"/>
                    <a:pt x="3095" y="5517"/>
                    <a:pt x="3067" y="5517"/>
                  </a:cubicBezTo>
                  <a:cubicBezTo>
                    <a:pt x="2985" y="5517"/>
                    <a:pt x="2954" y="5692"/>
                    <a:pt x="2871" y="5692"/>
                  </a:cubicBezTo>
                  <a:cubicBezTo>
                    <a:pt x="2867" y="5692"/>
                    <a:pt x="2863" y="5691"/>
                    <a:pt x="2859" y="5691"/>
                  </a:cubicBezTo>
                  <a:cubicBezTo>
                    <a:pt x="2786" y="5810"/>
                    <a:pt x="2748" y="5944"/>
                    <a:pt x="2748" y="6083"/>
                  </a:cubicBezTo>
                  <a:cubicBezTo>
                    <a:pt x="2598" y="6179"/>
                    <a:pt x="2552" y="6325"/>
                    <a:pt x="2548" y="6486"/>
                  </a:cubicBezTo>
                  <a:cubicBezTo>
                    <a:pt x="2425" y="6598"/>
                    <a:pt x="2341" y="6721"/>
                    <a:pt x="2364" y="6893"/>
                  </a:cubicBezTo>
                  <a:cubicBezTo>
                    <a:pt x="2348" y="6920"/>
                    <a:pt x="2337" y="6943"/>
                    <a:pt x="2325" y="6970"/>
                  </a:cubicBezTo>
                  <a:cubicBezTo>
                    <a:pt x="2168" y="7155"/>
                    <a:pt x="2302" y="7385"/>
                    <a:pt x="2229" y="7577"/>
                  </a:cubicBezTo>
                  <a:cubicBezTo>
                    <a:pt x="2098" y="7600"/>
                    <a:pt x="2072" y="7693"/>
                    <a:pt x="2075" y="7804"/>
                  </a:cubicBezTo>
                  <a:cubicBezTo>
                    <a:pt x="2052" y="7823"/>
                    <a:pt x="2033" y="7850"/>
                    <a:pt x="2033" y="7885"/>
                  </a:cubicBezTo>
                  <a:cubicBezTo>
                    <a:pt x="1779" y="8192"/>
                    <a:pt x="1557" y="8523"/>
                    <a:pt x="1437" y="8911"/>
                  </a:cubicBezTo>
                  <a:cubicBezTo>
                    <a:pt x="1284" y="9161"/>
                    <a:pt x="1022" y="9353"/>
                    <a:pt x="1003" y="9679"/>
                  </a:cubicBezTo>
                  <a:cubicBezTo>
                    <a:pt x="938" y="9752"/>
                    <a:pt x="861" y="9822"/>
                    <a:pt x="850" y="9929"/>
                  </a:cubicBezTo>
                  <a:cubicBezTo>
                    <a:pt x="811" y="10167"/>
                    <a:pt x="773" y="10402"/>
                    <a:pt x="734" y="10632"/>
                  </a:cubicBezTo>
                  <a:lnTo>
                    <a:pt x="696" y="10809"/>
                  </a:lnTo>
                  <a:cubicBezTo>
                    <a:pt x="631" y="10928"/>
                    <a:pt x="577" y="11055"/>
                    <a:pt x="538" y="11189"/>
                  </a:cubicBezTo>
                  <a:cubicBezTo>
                    <a:pt x="558" y="10786"/>
                    <a:pt x="596" y="10386"/>
                    <a:pt x="657" y="9987"/>
                  </a:cubicBezTo>
                  <a:cubicBezTo>
                    <a:pt x="638" y="9848"/>
                    <a:pt x="634" y="9710"/>
                    <a:pt x="654" y="9576"/>
                  </a:cubicBezTo>
                  <a:lnTo>
                    <a:pt x="1019" y="8507"/>
                  </a:lnTo>
                  <a:cubicBezTo>
                    <a:pt x="1053" y="8427"/>
                    <a:pt x="1088" y="8342"/>
                    <a:pt x="1119" y="8258"/>
                  </a:cubicBezTo>
                  <a:cubicBezTo>
                    <a:pt x="1145" y="8219"/>
                    <a:pt x="1169" y="8177"/>
                    <a:pt x="1188" y="8135"/>
                  </a:cubicBezTo>
                  <a:cubicBezTo>
                    <a:pt x="1222" y="8073"/>
                    <a:pt x="1249" y="8015"/>
                    <a:pt x="1280" y="7950"/>
                  </a:cubicBezTo>
                  <a:cubicBezTo>
                    <a:pt x="1299" y="7912"/>
                    <a:pt x="1322" y="7873"/>
                    <a:pt x="1341" y="7831"/>
                  </a:cubicBezTo>
                  <a:lnTo>
                    <a:pt x="1357" y="7804"/>
                  </a:lnTo>
                  <a:cubicBezTo>
                    <a:pt x="1453" y="7677"/>
                    <a:pt x="1530" y="7535"/>
                    <a:pt x="1580" y="7385"/>
                  </a:cubicBezTo>
                  <a:cubicBezTo>
                    <a:pt x="1595" y="7362"/>
                    <a:pt x="1610" y="7335"/>
                    <a:pt x="1626" y="7316"/>
                  </a:cubicBezTo>
                  <a:cubicBezTo>
                    <a:pt x="1649" y="7285"/>
                    <a:pt x="1672" y="7247"/>
                    <a:pt x="1691" y="7209"/>
                  </a:cubicBezTo>
                  <a:cubicBezTo>
                    <a:pt x="1722" y="7151"/>
                    <a:pt x="1745" y="7097"/>
                    <a:pt x="1768" y="7036"/>
                  </a:cubicBezTo>
                  <a:cubicBezTo>
                    <a:pt x="1779" y="7005"/>
                    <a:pt x="1783" y="6978"/>
                    <a:pt x="1787" y="6943"/>
                  </a:cubicBezTo>
                  <a:cubicBezTo>
                    <a:pt x="1864" y="6851"/>
                    <a:pt x="1922" y="6740"/>
                    <a:pt x="1956" y="6624"/>
                  </a:cubicBezTo>
                  <a:lnTo>
                    <a:pt x="2129" y="6386"/>
                  </a:lnTo>
                  <a:lnTo>
                    <a:pt x="2137" y="6371"/>
                  </a:lnTo>
                  <a:cubicBezTo>
                    <a:pt x="2175" y="6367"/>
                    <a:pt x="2210" y="6329"/>
                    <a:pt x="2206" y="6290"/>
                  </a:cubicBezTo>
                  <a:cubicBezTo>
                    <a:pt x="2233" y="6275"/>
                    <a:pt x="2252" y="6240"/>
                    <a:pt x="2248" y="6209"/>
                  </a:cubicBezTo>
                  <a:cubicBezTo>
                    <a:pt x="2298" y="6190"/>
                    <a:pt x="2329" y="6136"/>
                    <a:pt x="2325" y="6083"/>
                  </a:cubicBezTo>
                  <a:cubicBezTo>
                    <a:pt x="2348" y="6075"/>
                    <a:pt x="2360" y="6048"/>
                    <a:pt x="2356" y="6025"/>
                  </a:cubicBezTo>
                  <a:cubicBezTo>
                    <a:pt x="2406" y="6002"/>
                    <a:pt x="2444" y="5952"/>
                    <a:pt x="2452" y="5891"/>
                  </a:cubicBezTo>
                  <a:cubicBezTo>
                    <a:pt x="2498" y="5883"/>
                    <a:pt x="2536" y="5837"/>
                    <a:pt x="2552" y="5791"/>
                  </a:cubicBezTo>
                  <a:lnTo>
                    <a:pt x="2836" y="5541"/>
                  </a:lnTo>
                  <a:cubicBezTo>
                    <a:pt x="3163" y="5502"/>
                    <a:pt x="3228" y="5218"/>
                    <a:pt x="3355" y="4991"/>
                  </a:cubicBezTo>
                  <a:cubicBezTo>
                    <a:pt x="3509" y="4738"/>
                    <a:pt x="3770" y="4588"/>
                    <a:pt x="3962" y="4373"/>
                  </a:cubicBezTo>
                  <a:cubicBezTo>
                    <a:pt x="4419" y="4104"/>
                    <a:pt x="4750" y="3681"/>
                    <a:pt x="5180" y="3377"/>
                  </a:cubicBezTo>
                  <a:cubicBezTo>
                    <a:pt x="5841" y="2993"/>
                    <a:pt x="6479" y="2570"/>
                    <a:pt x="7167" y="2236"/>
                  </a:cubicBezTo>
                  <a:cubicBezTo>
                    <a:pt x="7955" y="1852"/>
                    <a:pt x="8765" y="1502"/>
                    <a:pt x="9611" y="1245"/>
                  </a:cubicBezTo>
                  <a:cubicBezTo>
                    <a:pt x="9619" y="1245"/>
                    <a:pt x="9626" y="1246"/>
                    <a:pt x="9634" y="1246"/>
                  </a:cubicBezTo>
                  <a:cubicBezTo>
                    <a:pt x="9783" y="1246"/>
                    <a:pt x="9894" y="1143"/>
                    <a:pt x="10026" y="1106"/>
                  </a:cubicBezTo>
                  <a:cubicBezTo>
                    <a:pt x="10041" y="1111"/>
                    <a:pt x="10057" y="1113"/>
                    <a:pt x="10073" y="1113"/>
                  </a:cubicBezTo>
                  <a:cubicBezTo>
                    <a:pt x="10125" y="1113"/>
                    <a:pt x="10177" y="1089"/>
                    <a:pt x="10206" y="1045"/>
                  </a:cubicBezTo>
                  <a:cubicBezTo>
                    <a:pt x="10752" y="899"/>
                    <a:pt x="11313" y="841"/>
                    <a:pt x="11840" y="649"/>
                  </a:cubicBezTo>
                  <a:cubicBezTo>
                    <a:pt x="11877" y="654"/>
                    <a:pt x="11914" y="657"/>
                    <a:pt x="11951" y="657"/>
                  </a:cubicBezTo>
                  <a:cubicBezTo>
                    <a:pt x="12027" y="657"/>
                    <a:pt x="12102" y="646"/>
                    <a:pt x="12178" y="622"/>
                  </a:cubicBezTo>
                  <a:cubicBezTo>
                    <a:pt x="12220" y="622"/>
                    <a:pt x="12258" y="618"/>
                    <a:pt x="12301" y="607"/>
                  </a:cubicBezTo>
                  <a:cubicBezTo>
                    <a:pt x="12347" y="599"/>
                    <a:pt x="12389" y="584"/>
                    <a:pt x="12427" y="568"/>
                  </a:cubicBezTo>
                  <a:cubicBezTo>
                    <a:pt x="12462" y="553"/>
                    <a:pt x="12493" y="545"/>
                    <a:pt x="12527" y="534"/>
                  </a:cubicBezTo>
                  <a:cubicBezTo>
                    <a:pt x="12581" y="534"/>
                    <a:pt x="12639" y="530"/>
                    <a:pt x="12693" y="511"/>
                  </a:cubicBezTo>
                  <a:cubicBezTo>
                    <a:pt x="12777" y="511"/>
                    <a:pt x="12858" y="522"/>
                    <a:pt x="12946" y="534"/>
                  </a:cubicBezTo>
                  <a:cubicBezTo>
                    <a:pt x="13211" y="515"/>
                    <a:pt x="13484" y="511"/>
                    <a:pt x="13684" y="292"/>
                  </a:cubicBezTo>
                  <a:cubicBezTo>
                    <a:pt x="13692" y="276"/>
                    <a:pt x="13692" y="261"/>
                    <a:pt x="13692" y="253"/>
                  </a:cubicBezTo>
                  <a:close/>
                  <a:moveTo>
                    <a:pt x="13873" y="0"/>
                  </a:moveTo>
                  <a:cubicBezTo>
                    <a:pt x="13782" y="0"/>
                    <a:pt x="13690" y="23"/>
                    <a:pt x="13599" y="42"/>
                  </a:cubicBezTo>
                  <a:lnTo>
                    <a:pt x="13403" y="65"/>
                  </a:lnTo>
                  <a:cubicBezTo>
                    <a:pt x="13373" y="80"/>
                    <a:pt x="13357" y="119"/>
                    <a:pt x="13369" y="146"/>
                  </a:cubicBezTo>
                  <a:lnTo>
                    <a:pt x="13357" y="146"/>
                  </a:lnTo>
                  <a:cubicBezTo>
                    <a:pt x="13330" y="142"/>
                    <a:pt x="13300" y="130"/>
                    <a:pt x="13277" y="123"/>
                  </a:cubicBezTo>
                  <a:cubicBezTo>
                    <a:pt x="13254" y="119"/>
                    <a:pt x="13231" y="116"/>
                    <a:pt x="13209" y="116"/>
                  </a:cubicBezTo>
                  <a:cubicBezTo>
                    <a:pt x="13167" y="116"/>
                    <a:pt x="13129" y="126"/>
                    <a:pt x="13096" y="161"/>
                  </a:cubicBezTo>
                  <a:lnTo>
                    <a:pt x="13069" y="188"/>
                  </a:lnTo>
                  <a:lnTo>
                    <a:pt x="13038" y="180"/>
                  </a:lnTo>
                  <a:cubicBezTo>
                    <a:pt x="12947" y="219"/>
                    <a:pt x="12854" y="222"/>
                    <a:pt x="12761" y="222"/>
                  </a:cubicBezTo>
                  <a:cubicBezTo>
                    <a:pt x="12745" y="222"/>
                    <a:pt x="12729" y="222"/>
                    <a:pt x="12714" y="222"/>
                  </a:cubicBezTo>
                  <a:cubicBezTo>
                    <a:pt x="12694" y="222"/>
                    <a:pt x="12674" y="222"/>
                    <a:pt x="12654" y="223"/>
                  </a:cubicBezTo>
                  <a:cubicBezTo>
                    <a:pt x="12616" y="234"/>
                    <a:pt x="12581" y="253"/>
                    <a:pt x="12550" y="276"/>
                  </a:cubicBezTo>
                  <a:cubicBezTo>
                    <a:pt x="12531" y="265"/>
                    <a:pt x="12512" y="261"/>
                    <a:pt x="12493" y="257"/>
                  </a:cubicBezTo>
                  <a:cubicBezTo>
                    <a:pt x="12474" y="273"/>
                    <a:pt x="12446" y="281"/>
                    <a:pt x="12420" y="281"/>
                  </a:cubicBezTo>
                  <a:cubicBezTo>
                    <a:pt x="12415" y="281"/>
                    <a:pt x="12410" y="281"/>
                    <a:pt x="12404" y="280"/>
                  </a:cubicBezTo>
                  <a:cubicBezTo>
                    <a:pt x="12397" y="296"/>
                    <a:pt x="12393" y="311"/>
                    <a:pt x="12389" y="330"/>
                  </a:cubicBezTo>
                  <a:cubicBezTo>
                    <a:pt x="12358" y="330"/>
                    <a:pt x="12331" y="334"/>
                    <a:pt x="12301" y="338"/>
                  </a:cubicBezTo>
                  <a:cubicBezTo>
                    <a:pt x="12205" y="380"/>
                    <a:pt x="12097" y="373"/>
                    <a:pt x="12005" y="434"/>
                  </a:cubicBezTo>
                  <a:cubicBezTo>
                    <a:pt x="11989" y="449"/>
                    <a:pt x="11974" y="465"/>
                    <a:pt x="11966" y="484"/>
                  </a:cubicBezTo>
                  <a:lnTo>
                    <a:pt x="11774" y="515"/>
                  </a:lnTo>
                  <a:cubicBezTo>
                    <a:pt x="11790" y="511"/>
                    <a:pt x="11797" y="495"/>
                    <a:pt x="11793" y="484"/>
                  </a:cubicBezTo>
                  <a:cubicBezTo>
                    <a:pt x="11793" y="476"/>
                    <a:pt x="11790" y="472"/>
                    <a:pt x="11782" y="469"/>
                  </a:cubicBezTo>
                  <a:lnTo>
                    <a:pt x="11605" y="503"/>
                  </a:lnTo>
                  <a:cubicBezTo>
                    <a:pt x="11601" y="526"/>
                    <a:pt x="11590" y="549"/>
                    <a:pt x="11578" y="568"/>
                  </a:cubicBezTo>
                  <a:lnTo>
                    <a:pt x="11182" y="592"/>
                  </a:lnTo>
                  <a:cubicBezTo>
                    <a:pt x="11029" y="688"/>
                    <a:pt x="10856" y="684"/>
                    <a:pt x="10687" y="703"/>
                  </a:cubicBezTo>
                  <a:cubicBezTo>
                    <a:pt x="10571" y="830"/>
                    <a:pt x="10372" y="734"/>
                    <a:pt x="10272" y="887"/>
                  </a:cubicBezTo>
                  <a:lnTo>
                    <a:pt x="9987" y="907"/>
                  </a:lnTo>
                  <a:lnTo>
                    <a:pt x="9972" y="976"/>
                  </a:lnTo>
                  <a:lnTo>
                    <a:pt x="9964" y="983"/>
                  </a:lnTo>
                  <a:lnTo>
                    <a:pt x="9791" y="1007"/>
                  </a:lnTo>
                  <a:cubicBezTo>
                    <a:pt x="9784" y="1028"/>
                    <a:pt x="9777" y="1050"/>
                    <a:pt x="9763" y="1075"/>
                  </a:cubicBezTo>
                  <a:lnTo>
                    <a:pt x="9763" y="1075"/>
                  </a:lnTo>
                  <a:lnTo>
                    <a:pt x="9745" y="1053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2" y="1077"/>
                    <a:pt x="9763" y="1076"/>
                    <a:pt x="9763" y="1075"/>
                  </a:cubicBezTo>
                  <a:lnTo>
                    <a:pt x="9763" y="1075"/>
                  </a:lnTo>
                  <a:lnTo>
                    <a:pt x="9776" y="1091"/>
                  </a:lnTo>
                  <a:lnTo>
                    <a:pt x="9772" y="1095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1" y="1079"/>
                    <a:pt x="9761" y="1079"/>
                    <a:pt x="9761" y="1080"/>
                  </a:cubicBezTo>
                  <a:cubicBezTo>
                    <a:pt x="9737" y="1082"/>
                    <a:pt x="9712" y="1082"/>
                    <a:pt x="9688" y="1082"/>
                  </a:cubicBezTo>
                  <a:cubicBezTo>
                    <a:pt x="9684" y="1082"/>
                    <a:pt x="9680" y="1082"/>
                    <a:pt x="9676" y="1082"/>
                  </a:cubicBezTo>
                  <a:cubicBezTo>
                    <a:pt x="9591" y="1082"/>
                    <a:pt x="9508" y="1084"/>
                    <a:pt x="9453" y="1179"/>
                  </a:cubicBezTo>
                  <a:cubicBezTo>
                    <a:pt x="9420" y="1173"/>
                    <a:pt x="9388" y="1170"/>
                    <a:pt x="9356" y="1170"/>
                  </a:cubicBezTo>
                  <a:cubicBezTo>
                    <a:pt x="9186" y="1170"/>
                    <a:pt x="9036" y="1255"/>
                    <a:pt x="8877" y="1310"/>
                  </a:cubicBezTo>
                  <a:cubicBezTo>
                    <a:pt x="8819" y="1379"/>
                    <a:pt x="8739" y="1387"/>
                    <a:pt x="8658" y="1387"/>
                  </a:cubicBezTo>
                  <a:cubicBezTo>
                    <a:pt x="8573" y="1464"/>
                    <a:pt x="8470" y="1483"/>
                    <a:pt x="8370" y="1506"/>
                  </a:cubicBezTo>
                  <a:lnTo>
                    <a:pt x="7855" y="1698"/>
                  </a:lnTo>
                  <a:cubicBezTo>
                    <a:pt x="7766" y="1760"/>
                    <a:pt x="7659" y="1794"/>
                    <a:pt x="7547" y="1794"/>
                  </a:cubicBezTo>
                  <a:cubicBezTo>
                    <a:pt x="7474" y="1890"/>
                    <a:pt x="7363" y="1898"/>
                    <a:pt x="7259" y="1917"/>
                  </a:cubicBezTo>
                  <a:cubicBezTo>
                    <a:pt x="7205" y="1994"/>
                    <a:pt x="7125" y="1994"/>
                    <a:pt x="7044" y="2002"/>
                  </a:cubicBezTo>
                  <a:cubicBezTo>
                    <a:pt x="7005" y="2067"/>
                    <a:pt x="6940" y="2117"/>
                    <a:pt x="6863" y="2125"/>
                  </a:cubicBezTo>
                  <a:cubicBezTo>
                    <a:pt x="6845" y="2172"/>
                    <a:pt x="6800" y="2198"/>
                    <a:pt x="6750" y="2198"/>
                  </a:cubicBezTo>
                  <a:cubicBezTo>
                    <a:pt x="6747" y="2198"/>
                    <a:pt x="6744" y="2198"/>
                    <a:pt x="6740" y="2198"/>
                  </a:cubicBezTo>
                  <a:cubicBezTo>
                    <a:pt x="6702" y="2263"/>
                    <a:pt x="6629" y="2313"/>
                    <a:pt x="6548" y="2313"/>
                  </a:cubicBezTo>
                  <a:lnTo>
                    <a:pt x="6049" y="2620"/>
                  </a:lnTo>
                  <a:cubicBezTo>
                    <a:pt x="6006" y="2697"/>
                    <a:pt x="5930" y="2717"/>
                    <a:pt x="5845" y="2720"/>
                  </a:cubicBezTo>
                  <a:cubicBezTo>
                    <a:pt x="5827" y="2767"/>
                    <a:pt x="5785" y="2798"/>
                    <a:pt x="5735" y="2798"/>
                  </a:cubicBezTo>
                  <a:cubicBezTo>
                    <a:pt x="5732" y="2798"/>
                    <a:pt x="5729" y="2797"/>
                    <a:pt x="5726" y="2797"/>
                  </a:cubicBezTo>
                  <a:cubicBezTo>
                    <a:pt x="5649" y="2897"/>
                    <a:pt x="5564" y="2985"/>
                    <a:pt x="5434" y="3012"/>
                  </a:cubicBezTo>
                  <a:cubicBezTo>
                    <a:pt x="5361" y="3124"/>
                    <a:pt x="5249" y="3178"/>
                    <a:pt x="5130" y="3216"/>
                  </a:cubicBezTo>
                  <a:cubicBezTo>
                    <a:pt x="5130" y="3243"/>
                    <a:pt x="5123" y="3266"/>
                    <a:pt x="5111" y="3293"/>
                  </a:cubicBezTo>
                  <a:lnTo>
                    <a:pt x="4938" y="3331"/>
                  </a:lnTo>
                  <a:cubicBezTo>
                    <a:pt x="4719" y="3520"/>
                    <a:pt x="4500" y="3716"/>
                    <a:pt x="4227" y="3831"/>
                  </a:cubicBezTo>
                  <a:cubicBezTo>
                    <a:pt x="4074" y="3977"/>
                    <a:pt x="3924" y="4138"/>
                    <a:pt x="3724" y="4234"/>
                  </a:cubicBezTo>
                  <a:cubicBezTo>
                    <a:pt x="3724" y="4261"/>
                    <a:pt x="3724" y="4292"/>
                    <a:pt x="3720" y="4319"/>
                  </a:cubicBezTo>
                  <a:cubicBezTo>
                    <a:pt x="3497" y="4396"/>
                    <a:pt x="3382" y="4607"/>
                    <a:pt x="3194" y="4730"/>
                  </a:cubicBezTo>
                  <a:lnTo>
                    <a:pt x="3205" y="4719"/>
                  </a:lnTo>
                  <a:lnTo>
                    <a:pt x="3205" y="4719"/>
                  </a:lnTo>
                  <a:cubicBezTo>
                    <a:pt x="3067" y="4815"/>
                    <a:pt x="2978" y="4972"/>
                    <a:pt x="2817" y="5041"/>
                  </a:cubicBezTo>
                  <a:cubicBezTo>
                    <a:pt x="2809" y="5122"/>
                    <a:pt x="2805" y="5203"/>
                    <a:pt x="2709" y="5241"/>
                  </a:cubicBezTo>
                  <a:cubicBezTo>
                    <a:pt x="2636" y="5372"/>
                    <a:pt x="2533" y="5472"/>
                    <a:pt x="2402" y="5541"/>
                  </a:cubicBezTo>
                  <a:cubicBezTo>
                    <a:pt x="2402" y="5675"/>
                    <a:pt x="2337" y="5787"/>
                    <a:pt x="2271" y="5894"/>
                  </a:cubicBezTo>
                  <a:cubicBezTo>
                    <a:pt x="2168" y="5925"/>
                    <a:pt x="2091" y="6021"/>
                    <a:pt x="2091" y="6133"/>
                  </a:cubicBezTo>
                  <a:lnTo>
                    <a:pt x="2087" y="6136"/>
                  </a:lnTo>
                  <a:cubicBezTo>
                    <a:pt x="1937" y="6190"/>
                    <a:pt x="2033" y="6386"/>
                    <a:pt x="1899" y="6448"/>
                  </a:cubicBezTo>
                  <a:cubicBezTo>
                    <a:pt x="1899" y="6478"/>
                    <a:pt x="1895" y="6505"/>
                    <a:pt x="1883" y="6536"/>
                  </a:cubicBezTo>
                  <a:cubicBezTo>
                    <a:pt x="1856" y="6544"/>
                    <a:pt x="1826" y="6548"/>
                    <a:pt x="1799" y="6555"/>
                  </a:cubicBezTo>
                  <a:cubicBezTo>
                    <a:pt x="1799" y="6605"/>
                    <a:pt x="1760" y="6651"/>
                    <a:pt x="1710" y="6663"/>
                  </a:cubicBezTo>
                  <a:cubicBezTo>
                    <a:pt x="1695" y="6713"/>
                    <a:pt x="1683" y="6759"/>
                    <a:pt x="1668" y="6813"/>
                  </a:cubicBezTo>
                  <a:lnTo>
                    <a:pt x="1683" y="6828"/>
                  </a:lnTo>
                  <a:cubicBezTo>
                    <a:pt x="1672" y="6832"/>
                    <a:pt x="1664" y="6843"/>
                    <a:pt x="1653" y="6847"/>
                  </a:cubicBezTo>
                  <a:cubicBezTo>
                    <a:pt x="1657" y="6836"/>
                    <a:pt x="1664" y="6832"/>
                    <a:pt x="1664" y="6824"/>
                  </a:cubicBezTo>
                  <a:cubicBezTo>
                    <a:pt x="1633" y="6824"/>
                    <a:pt x="1610" y="6832"/>
                    <a:pt x="1587" y="6843"/>
                  </a:cubicBezTo>
                  <a:cubicBezTo>
                    <a:pt x="1576" y="6867"/>
                    <a:pt x="1572" y="6890"/>
                    <a:pt x="1576" y="6909"/>
                  </a:cubicBezTo>
                  <a:lnTo>
                    <a:pt x="1572" y="6913"/>
                  </a:lnTo>
                  <a:lnTo>
                    <a:pt x="1553" y="6932"/>
                  </a:lnTo>
                  <a:cubicBezTo>
                    <a:pt x="1534" y="6940"/>
                    <a:pt x="1511" y="6943"/>
                    <a:pt x="1491" y="6947"/>
                  </a:cubicBezTo>
                  <a:lnTo>
                    <a:pt x="1491" y="7001"/>
                  </a:lnTo>
                  <a:cubicBezTo>
                    <a:pt x="1472" y="7020"/>
                    <a:pt x="1457" y="7039"/>
                    <a:pt x="1441" y="7059"/>
                  </a:cubicBezTo>
                  <a:cubicBezTo>
                    <a:pt x="1426" y="7063"/>
                    <a:pt x="1418" y="7063"/>
                    <a:pt x="1403" y="7063"/>
                  </a:cubicBezTo>
                  <a:lnTo>
                    <a:pt x="1384" y="7162"/>
                  </a:lnTo>
                  <a:cubicBezTo>
                    <a:pt x="1376" y="7178"/>
                    <a:pt x="1368" y="7197"/>
                    <a:pt x="1361" y="7212"/>
                  </a:cubicBezTo>
                  <a:cubicBezTo>
                    <a:pt x="1349" y="7228"/>
                    <a:pt x="1349" y="7232"/>
                    <a:pt x="1341" y="7247"/>
                  </a:cubicBezTo>
                  <a:cubicBezTo>
                    <a:pt x="1326" y="7251"/>
                    <a:pt x="1307" y="7255"/>
                    <a:pt x="1291" y="7258"/>
                  </a:cubicBezTo>
                  <a:cubicBezTo>
                    <a:pt x="1288" y="7293"/>
                    <a:pt x="1288" y="7328"/>
                    <a:pt x="1284" y="7366"/>
                  </a:cubicBezTo>
                  <a:cubicBezTo>
                    <a:pt x="1280" y="7374"/>
                    <a:pt x="1272" y="7389"/>
                    <a:pt x="1268" y="7401"/>
                  </a:cubicBezTo>
                  <a:cubicBezTo>
                    <a:pt x="1261" y="7424"/>
                    <a:pt x="1249" y="7443"/>
                    <a:pt x="1245" y="7470"/>
                  </a:cubicBezTo>
                  <a:cubicBezTo>
                    <a:pt x="1230" y="7481"/>
                    <a:pt x="1215" y="7489"/>
                    <a:pt x="1195" y="7497"/>
                  </a:cubicBezTo>
                  <a:cubicBezTo>
                    <a:pt x="1207" y="7520"/>
                    <a:pt x="1195" y="7547"/>
                    <a:pt x="1172" y="7558"/>
                  </a:cubicBezTo>
                  <a:cubicBezTo>
                    <a:pt x="1169" y="7558"/>
                    <a:pt x="1169" y="7558"/>
                    <a:pt x="1165" y="7562"/>
                  </a:cubicBezTo>
                  <a:cubicBezTo>
                    <a:pt x="1157" y="7562"/>
                    <a:pt x="1149" y="7574"/>
                    <a:pt x="1145" y="7597"/>
                  </a:cubicBezTo>
                  <a:cubicBezTo>
                    <a:pt x="1138" y="7616"/>
                    <a:pt x="1149" y="7631"/>
                    <a:pt x="1157" y="7639"/>
                  </a:cubicBezTo>
                  <a:cubicBezTo>
                    <a:pt x="1153" y="7650"/>
                    <a:pt x="1145" y="7654"/>
                    <a:pt x="1138" y="7662"/>
                  </a:cubicBezTo>
                  <a:cubicBezTo>
                    <a:pt x="1126" y="7670"/>
                    <a:pt x="1107" y="7673"/>
                    <a:pt x="1092" y="7677"/>
                  </a:cubicBezTo>
                  <a:lnTo>
                    <a:pt x="1076" y="7766"/>
                  </a:lnTo>
                  <a:cubicBezTo>
                    <a:pt x="1069" y="7789"/>
                    <a:pt x="1053" y="7812"/>
                    <a:pt x="1038" y="7831"/>
                  </a:cubicBezTo>
                  <a:cubicBezTo>
                    <a:pt x="1038" y="7831"/>
                    <a:pt x="1022" y="7850"/>
                    <a:pt x="1019" y="7866"/>
                  </a:cubicBezTo>
                  <a:cubicBezTo>
                    <a:pt x="1011" y="7869"/>
                    <a:pt x="996" y="7873"/>
                    <a:pt x="984" y="7873"/>
                  </a:cubicBezTo>
                  <a:cubicBezTo>
                    <a:pt x="984" y="7885"/>
                    <a:pt x="984" y="7893"/>
                    <a:pt x="992" y="7908"/>
                  </a:cubicBezTo>
                  <a:cubicBezTo>
                    <a:pt x="980" y="7923"/>
                    <a:pt x="965" y="7939"/>
                    <a:pt x="953" y="7950"/>
                  </a:cubicBezTo>
                  <a:cubicBezTo>
                    <a:pt x="934" y="7981"/>
                    <a:pt x="923" y="8015"/>
                    <a:pt x="919" y="8046"/>
                  </a:cubicBezTo>
                  <a:cubicBezTo>
                    <a:pt x="919" y="8054"/>
                    <a:pt x="915" y="8058"/>
                    <a:pt x="915" y="8062"/>
                  </a:cubicBezTo>
                  <a:cubicBezTo>
                    <a:pt x="903" y="8065"/>
                    <a:pt x="888" y="8073"/>
                    <a:pt x="880" y="8077"/>
                  </a:cubicBezTo>
                  <a:lnTo>
                    <a:pt x="880" y="8119"/>
                  </a:lnTo>
                  <a:lnTo>
                    <a:pt x="838" y="8177"/>
                  </a:lnTo>
                  <a:cubicBezTo>
                    <a:pt x="827" y="8208"/>
                    <a:pt x="819" y="8235"/>
                    <a:pt x="811" y="8265"/>
                  </a:cubicBezTo>
                  <a:cubicBezTo>
                    <a:pt x="803" y="8273"/>
                    <a:pt x="792" y="8277"/>
                    <a:pt x="784" y="8284"/>
                  </a:cubicBezTo>
                  <a:cubicBezTo>
                    <a:pt x="780" y="8308"/>
                    <a:pt x="780" y="8327"/>
                    <a:pt x="773" y="8350"/>
                  </a:cubicBezTo>
                  <a:cubicBezTo>
                    <a:pt x="765" y="8373"/>
                    <a:pt x="754" y="8400"/>
                    <a:pt x="742" y="8419"/>
                  </a:cubicBezTo>
                  <a:cubicBezTo>
                    <a:pt x="727" y="8446"/>
                    <a:pt x="707" y="8480"/>
                    <a:pt x="696" y="8515"/>
                  </a:cubicBezTo>
                  <a:lnTo>
                    <a:pt x="684" y="8557"/>
                  </a:lnTo>
                  <a:cubicBezTo>
                    <a:pt x="673" y="8592"/>
                    <a:pt x="657" y="8623"/>
                    <a:pt x="646" y="8657"/>
                  </a:cubicBezTo>
                  <a:lnTo>
                    <a:pt x="615" y="8757"/>
                  </a:lnTo>
                  <a:cubicBezTo>
                    <a:pt x="611" y="8769"/>
                    <a:pt x="607" y="8772"/>
                    <a:pt x="600" y="8776"/>
                  </a:cubicBezTo>
                  <a:cubicBezTo>
                    <a:pt x="596" y="8788"/>
                    <a:pt x="592" y="8784"/>
                    <a:pt x="581" y="8788"/>
                  </a:cubicBezTo>
                  <a:lnTo>
                    <a:pt x="581" y="8807"/>
                  </a:lnTo>
                  <a:cubicBezTo>
                    <a:pt x="561" y="8834"/>
                    <a:pt x="542" y="8861"/>
                    <a:pt x="523" y="8888"/>
                  </a:cubicBezTo>
                  <a:cubicBezTo>
                    <a:pt x="504" y="8918"/>
                    <a:pt x="492" y="8949"/>
                    <a:pt x="481" y="8988"/>
                  </a:cubicBezTo>
                  <a:cubicBezTo>
                    <a:pt x="473" y="9041"/>
                    <a:pt x="461" y="9095"/>
                    <a:pt x="442" y="9149"/>
                  </a:cubicBezTo>
                  <a:cubicBezTo>
                    <a:pt x="419" y="9195"/>
                    <a:pt x="400" y="9249"/>
                    <a:pt x="377" y="9295"/>
                  </a:cubicBezTo>
                  <a:lnTo>
                    <a:pt x="381" y="9291"/>
                  </a:lnTo>
                  <a:lnTo>
                    <a:pt x="381" y="9291"/>
                  </a:lnTo>
                  <a:cubicBezTo>
                    <a:pt x="227" y="9579"/>
                    <a:pt x="242" y="9906"/>
                    <a:pt x="173" y="10217"/>
                  </a:cubicBezTo>
                  <a:cubicBezTo>
                    <a:pt x="192" y="10237"/>
                    <a:pt x="192" y="10271"/>
                    <a:pt x="169" y="10290"/>
                  </a:cubicBezTo>
                  <a:cubicBezTo>
                    <a:pt x="166" y="10290"/>
                    <a:pt x="166" y="10294"/>
                    <a:pt x="158" y="10294"/>
                  </a:cubicBezTo>
                  <a:cubicBezTo>
                    <a:pt x="39" y="10594"/>
                    <a:pt x="185" y="10921"/>
                    <a:pt x="77" y="11216"/>
                  </a:cubicBezTo>
                  <a:cubicBezTo>
                    <a:pt x="0" y="11274"/>
                    <a:pt x="4" y="11332"/>
                    <a:pt x="77" y="11397"/>
                  </a:cubicBezTo>
                  <a:cubicBezTo>
                    <a:pt x="177" y="11593"/>
                    <a:pt x="50" y="11820"/>
                    <a:pt x="166" y="12012"/>
                  </a:cubicBezTo>
                  <a:lnTo>
                    <a:pt x="189" y="12031"/>
                  </a:lnTo>
                  <a:lnTo>
                    <a:pt x="177" y="12058"/>
                  </a:lnTo>
                  <a:cubicBezTo>
                    <a:pt x="235" y="12169"/>
                    <a:pt x="173" y="12312"/>
                    <a:pt x="281" y="12408"/>
                  </a:cubicBezTo>
                  <a:cubicBezTo>
                    <a:pt x="365" y="12534"/>
                    <a:pt x="269" y="12696"/>
                    <a:pt x="365" y="12819"/>
                  </a:cubicBezTo>
                  <a:lnTo>
                    <a:pt x="385" y="12980"/>
                  </a:lnTo>
                  <a:cubicBezTo>
                    <a:pt x="385" y="13003"/>
                    <a:pt x="400" y="13022"/>
                    <a:pt x="423" y="13034"/>
                  </a:cubicBezTo>
                  <a:cubicBezTo>
                    <a:pt x="446" y="13195"/>
                    <a:pt x="365" y="13368"/>
                    <a:pt x="481" y="13522"/>
                  </a:cubicBezTo>
                  <a:lnTo>
                    <a:pt x="477" y="13514"/>
                  </a:lnTo>
                  <a:lnTo>
                    <a:pt x="477" y="13514"/>
                  </a:lnTo>
                  <a:cubicBezTo>
                    <a:pt x="575" y="13632"/>
                    <a:pt x="450" y="13805"/>
                    <a:pt x="583" y="13917"/>
                  </a:cubicBezTo>
                  <a:lnTo>
                    <a:pt x="583" y="13917"/>
                  </a:lnTo>
                  <a:cubicBezTo>
                    <a:pt x="664" y="14043"/>
                    <a:pt x="574" y="14207"/>
                    <a:pt x="665" y="14337"/>
                  </a:cubicBezTo>
                  <a:cubicBezTo>
                    <a:pt x="688" y="14344"/>
                    <a:pt x="696" y="14375"/>
                    <a:pt x="688" y="14398"/>
                  </a:cubicBezTo>
                  <a:cubicBezTo>
                    <a:pt x="688" y="14402"/>
                    <a:pt x="684" y="14402"/>
                    <a:pt x="684" y="14406"/>
                  </a:cubicBezTo>
                  <a:cubicBezTo>
                    <a:pt x="723" y="14479"/>
                    <a:pt x="711" y="14575"/>
                    <a:pt x="784" y="14632"/>
                  </a:cubicBezTo>
                  <a:cubicBezTo>
                    <a:pt x="868" y="14789"/>
                    <a:pt x="869" y="14986"/>
                    <a:pt x="996" y="15124"/>
                  </a:cubicBezTo>
                  <a:lnTo>
                    <a:pt x="996" y="15124"/>
                  </a:lnTo>
                  <a:cubicBezTo>
                    <a:pt x="1000" y="15177"/>
                    <a:pt x="1043" y="15207"/>
                    <a:pt x="1076" y="15240"/>
                  </a:cubicBezTo>
                  <a:lnTo>
                    <a:pt x="1076" y="15243"/>
                  </a:lnTo>
                  <a:cubicBezTo>
                    <a:pt x="1172" y="15320"/>
                    <a:pt x="1080" y="15462"/>
                    <a:pt x="1184" y="15539"/>
                  </a:cubicBezTo>
                  <a:lnTo>
                    <a:pt x="1184" y="15535"/>
                  </a:lnTo>
                  <a:cubicBezTo>
                    <a:pt x="1265" y="15624"/>
                    <a:pt x="1188" y="15762"/>
                    <a:pt x="1280" y="15847"/>
                  </a:cubicBezTo>
                  <a:cubicBezTo>
                    <a:pt x="1357" y="16050"/>
                    <a:pt x="1364" y="16266"/>
                    <a:pt x="1480" y="16454"/>
                  </a:cubicBezTo>
                  <a:lnTo>
                    <a:pt x="1480" y="16458"/>
                  </a:lnTo>
                  <a:cubicBezTo>
                    <a:pt x="1537" y="16512"/>
                    <a:pt x="1518" y="16596"/>
                    <a:pt x="1568" y="16661"/>
                  </a:cubicBezTo>
                  <a:cubicBezTo>
                    <a:pt x="1591" y="16669"/>
                    <a:pt x="1607" y="16700"/>
                    <a:pt x="1595" y="16723"/>
                  </a:cubicBezTo>
                  <a:cubicBezTo>
                    <a:pt x="1595" y="16727"/>
                    <a:pt x="1591" y="16731"/>
                    <a:pt x="1591" y="16731"/>
                  </a:cubicBezTo>
                  <a:cubicBezTo>
                    <a:pt x="1664" y="16827"/>
                    <a:pt x="1580" y="16973"/>
                    <a:pt x="1695" y="17053"/>
                  </a:cubicBezTo>
                  <a:cubicBezTo>
                    <a:pt x="1730" y="17122"/>
                    <a:pt x="1722" y="17207"/>
                    <a:pt x="1787" y="17265"/>
                  </a:cubicBezTo>
                  <a:lnTo>
                    <a:pt x="1787" y="17261"/>
                  </a:lnTo>
                  <a:cubicBezTo>
                    <a:pt x="1876" y="17342"/>
                    <a:pt x="1787" y="17488"/>
                    <a:pt x="1895" y="17564"/>
                  </a:cubicBezTo>
                  <a:cubicBezTo>
                    <a:pt x="1914" y="17611"/>
                    <a:pt x="1960" y="17641"/>
                    <a:pt x="2010" y="17649"/>
                  </a:cubicBezTo>
                  <a:lnTo>
                    <a:pt x="2002" y="17645"/>
                  </a:lnTo>
                  <a:lnTo>
                    <a:pt x="2002" y="17645"/>
                  </a:lnTo>
                  <a:cubicBezTo>
                    <a:pt x="2106" y="17676"/>
                    <a:pt x="2177" y="17697"/>
                    <a:pt x="2225" y="17697"/>
                  </a:cubicBezTo>
                  <a:cubicBezTo>
                    <a:pt x="2326" y="17697"/>
                    <a:pt x="2329" y="17604"/>
                    <a:pt x="2337" y="17315"/>
                  </a:cubicBezTo>
                  <a:cubicBezTo>
                    <a:pt x="2325" y="17288"/>
                    <a:pt x="2310" y="17265"/>
                    <a:pt x="2306" y="17238"/>
                  </a:cubicBezTo>
                  <a:cubicBezTo>
                    <a:pt x="2344" y="17184"/>
                    <a:pt x="2337" y="17126"/>
                    <a:pt x="2306" y="17065"/>
                  </a:cubicBezTo>
                  <a:lnTo>
                    <a:pt x="2302" y="16957"/>
                  </a:lnTo>
                  <a:cubicBezTo>
                    <a:pt x="2344" y="16900"/>
                    <a:pt x="2344" y="16815"/>
                    <a:pt x="2298" y="16757"/>
                  </a:cubicBezTo>
                  <a:cubicBezTo>
                    <a:pt x="2271" y="16688"/>
                    <a:pt x="2271" y="16615"/>
                    <a:pt x="2302" y="16550"/>
                  </a:cubicBezTo>
                  <a:cubicBezTo>
                    <a:pt x="2402" y="16319"/>
                    <a:pt x="2264" y="16066"/>
                    <a:pt x="2387" y="15839"/>
                  </a:cubicBezTo>
                  <a:cubicBezTo>
                    <a:pt x="2394" y="15804"/>
                    <a:pt x="2402" y="15778"/>
                    <a:pt x="2406" y="15743"/>
                  </a:cubicBezTo>
                  <a:cubicBezTo>
                    <a:pt x="2444" y="15670"/>
                    <a:pt x="2440" y="15589"/>
                    <a:pt x="2483" y="15516"/>
                  </a:cubicBezTo>
                  <a:cubicBezTo>
                    <a:pt x="2471" y="15493"/>
                    <a:pt x="2475" y="15459"/>
                    <a:pt x="2502" y="15439"/>
                  </a:cubicBezTo>
                  <a:cubicBezTo>
                    <a:pt x="2552" y="15374"/>
                    <a:pt x="2548" y="15301"/>
                    <a:pt x="2529" y="15228"/>
                  </a:cubicBezTo>
                  <a:cubicBezTo>
                    <a:pt x="2529" y="15224"/>
                    <a:pt x="2521" y="15213"/>
                    <a:pt x="2521" y="15209"/>
                  </a:cubicBezTo>
                  <a:lnTo>
                    <a:pt x="2590" y="15128"/>
                  </a:lnTo>
                  <a:cubicBezTo>
                    <a:pt x="2594" y="15017"/>
                    <a:pt x="2610" y="14905"/>
                    <a:pt x="2683" y="14817"/>
                  </a:cubicBezTo>
                  <a:cubicBezTo>
                    <a:pt x="2702" y="14629"/>
                    <a:pt x="2721" y="14440"/>
                    <a:pt x="2902" y="14325"/>
                  </a:cubicBezTo>
                  <a:cubicBezTo>
                    <a:pt x="2902" y="14244"/>
                    <a:pt x="2944" y="14171"/>
                    <a:pt x="3009" y="14129"/>
                  </a:cubicBezTo>
                  <a:cubicBezTo>
                    <a:pt x="2998" y="14075"/>
                    <a:pt x="3032" y="14021"/>
                    <a:pt x="3086" y="14002"/>
                  </a:cubicBezTo>
                  <a:cubicBezTo>
                    <a:pt x="3128" y="13887"/>
                    <a:pt x="3205" y="13787"/>
                    <a:pt x="3301" y="13714"/>
                  </a:cubicBezTo>
                  <a:cubicBezTo>
                    <a:pt x="3363" y="13553"/>
                    <a:pt x="3440" y="13399"/>
                    <a:pt x="3609" y="13311"/>
                  </a:cubicBezTo>
                  <a:cubicBezTo>
                    <a:pt x="3651" y="13226"/>
                    <a:pt x="3724" y="13153"/>
                    <a:pt x="3808" y="13111"/>
                  </a:cubicBezTo>
                  <a:cubicBezTo>
                    <a:pt x="3808" y="13053"/>
                    <a:pt x="3858" y="13011"/>
                    <a:pt x="3912" y="13011"/>
                  </a:cubicBezTo>
                  <a:lnTo>
                    <a:pt x="4439" y="12438"/>
                  </a:lnTo>
                  <a:lnTo>
                    <a:pt x="4615" y="12404"/>
                  </a:lnTo>
                  <a:cubicBezTo>
                    <a:pt x="4627" y="12350"/>
                    <a:pt x="4669" y="12312"/>
                    <a:pt x="4723" y="12308"/>
                  </a:cubicBezTo>
                  <a:cubicBezTo>
                    <a:pt x="4750" y="12227"/>
                    <a:pt x="4823" y="12204"/>
                    <a:pt x="4896" y="12173"/>
                  </a:cubicBezTo>
                  <a:cubicBezTo>
                    <a:pt x="4915" y="12127"/>
                    <a:pt x="4961" y="12093"/>
                    <a:pt x="5015" y="12093"/>
                  </a:cubicBezTo>
                  <a:lnTo>
                    <a:pt x="5173" y="11939"/>
                  </a:lnTo>
                  <a:lnTo>
                    <a:pt x="5211" y="11939"/>
                  </a:lnTo>
                  <a:cubicBezTo>
                    <a:pt x="5257" y="11939"/>
                    <a:pt x="5296" y="11923"/>
                    <a:pt x="5319" y="11889"/>
                  </a:cubicBezTo>
                  <a:cubicBezTo>
                    <a:pt x="5353" y="11862"/>
                    <a:pt x="5384" y="11839"/>
                    <a:pt x="5418" y="11812"/>
                  </a:cubicBezTo>
                  <a:cubicBezTo>
                    <a:pt x="5438" y="11793"/>
                    <a:pt x="5461" y="11785"/>
                    <a:pt x="5491" y="11781"/>
                  </a:cubicBezTo>
                  <a:cubicBezTo>
                    <a:pt x="5530" y="11774"/>
                    <a:pt x="5557" y="11735"/>
                    <a:pt x="5553" y="11697"/>
                  </a:cubicBezTo>
                  <a:cubicBezTo>
                    <a:pt x="5553" y="11693"/>
                    <a:pt x="5549" y="11685"/>
                    <a:pt x="5549" y="11678"/>
                  </a:cubicBezTo>
                  <a:lnTo>
                    <a:pt x="5534" y="11666"/>
                  </a:lnTo>
                  <a:cubicBezTo>
                    <a:pt x="5579" y="11617"/>
                    <a:pt x="5624" y="11572"/>
                    <a:pt x="5694" y="11572"/>
                  </a:cubicBezTo>
                  <a:cubicBezTo>
                    <a:pt x="5702" y="11572"/>
                    <a:pt x="5710" y="11573"/>
                    <a:pt x="5718" y="11574"/>
                  </a:cubicBezTo>
                  <a:cubicBezTo>
                    <a:pt x="5760" y="11501"/>
                    <a:pt x="5833" y="11478"/>
                    <a:pt x="5903" y="11462"/>
                  </a:cubicBezTo>
                  <a:cubicBezTo>
                    <a:pt x="5918" y="11416"/>
                    <a:pt x="5968" y="11378"/>
                    <a:pt x="6014" y="11378"/>
                  </a:cubicBezTo>
                  <a:cubicBezTo>
                    <a:pt x="6018" y="11343"/>
                    <a:pt x="6026" y="11312"/>
                    <a:pt x="6029" y="11282"/>
                  </a:cubicBezTo>
                  <a:lnTo>
                    <a:pt x="6229" y="11186"/>
                  </a:lnTo>
                  <a:cubicBezTo>
                    <a:pt x="6260" y="11113"/>
                    <a:pt x="6325" y="11063"/>
                    <a:pt x="6402" y="11051"/>
                  </a:cubicBezTo>
                  <a:cubicBezTo>
                    <a:pt x="6418" y="10997"/>
                    <a:pt x="6468" y="10963"/>
                    <a:pt x="6517" y="10963"/>
                  </a:cubicBezTo>
                  <a:cubicBezTo>
                    <a:pt x="6564" y="10882"/>
                    <a:pt x="6640" y="10863"/>
                    <a:pt x="6721" y="10863"/>
                  </a:cubicBezTo>
                  <a:lnTo>
                    <a:pt x="6871" y="10698"/>
                  </a:lnTo>
                  <a:cubicBezTo>
                    <a:pt x="6876" y="10700"/>
                    <a:pt x="6882" y="10701"/>
                    <a:pt x="6887" y="10701"/>
                  </a:cubicBezTo>
                  <a:cubicBezTo>
                    <a:pt x="6909" y="10701"/>
                    <a:pt x="6930" y="10684"/>
                    <a:pt x="6936" y="10659"/>
                  </a:cubicBezTo>
                  <a:lnTo>
                    <a:pt x="6936" y="10655"/>
                  </a:lnTo>
                  <a:cubicBezTo>
                    <a:pt x="6967" y="10659"/>
                    <a:pt x="6994" y="10659"/>
                    <a:pt x="7029" y="10659"/>
                  </a:cubicBezTo>
                  <a:cubicBezTo>
                    <a:pt x="7067" y="10563"/>
                    <a:pt x="7152" y="10571"/>
                    <a:pt x="7236" y="10563"/>
                  </a:cubicBezTo>
                  <a:cubicBezTo>
                    <a:pt x="7261" y="10492"/>
                    <a:pt x="7332" y="10447"/>
                    <a:pt x="7410" y="10447"/>
                  </a:cubicBezTo>
                  <a:cubicBezTo>
                    <a:pt x="7416" y="10447"/>
                    <a:pt x="7422" y="10447"/>
                    <a:pt x="7428" y="10448"/>
                  </a:cubicBezTo>
                  <a:cubicBezTo>
                    <a:pt x="7467" y="10393"/>
                    <a:pt x="7530" y="10360"/>
                    <a:pt x="7600" y="10360"/>
                  </a:cubicBezTo>
                  <a:cubicBezTo>
                    <a:pt x="7613" y="10360"/>
                    <a:pt x="7626" y="10361"/>
                    <a:pt x="7640" y="10363"/>
                  </a:cubicBezTo>
                  <a:cubicBezTo>
                    <a:pt x="7647" y="10340"/>
                    <a:pt x="7663" y="10313"/>
                    <a:pt x="7670" y="10290"/>
                  </a:cubicBezTo>
                  <a:lnTo>
                    <a:pt x="8247" y="10064"/>
                  </a:lnTo>
                  <a:cubicBezTo>
                    <a:pt x="8320" y="9979"/>
                    <a:pt x="8427" y="9956"/>
                    <a:pt x="8531" y="9937"/>
                  </a:cubicBezTo>
                  <a:cubicBezTo>
                    <a:pt x="8623" y="9852"/>
                    <a:pt x="8735" y="9852"/>
                    <a:pt x="8850" y="9852"/>
                  </a:cubicBezTo>
                  <a:cubicBezTo>
                    <a:pt x="8858" y="9829"/>
                    <a:pt x="8869" y="9806"/>
                    <a:pt x="8873" y="9775"/>
                  </a:cubicBezTo>
                  <a:lnTo>
                    <a:pt x="9050" y="9749"/>
                  </a:lnTo>
                  <a:lnTo>
                    <a:pt x="9157" y="9764"/>
                  </a:lnTo>
                  <a:cubicBezTo>
                    <a:pt x="9261" y="9652"/>
                    <a:pt x="9415" y="9675"/>
                    <a:pt x="9542" y="9637"/>
                  </a:cubicBezTo>
                  <a:cubicBezTo>
                    <a:pt x="9630" y="9556"/>
                    <a:pt x="9745" y="9572"/>
                    <a:pt x="9857" y="9556"/>
                  </a:cubicBezTo>
                  <a:cubicBezTo>
                    <a:pt x="9868" y="9533"/>
                    <a:pt x="9872" y="9506"/>
                    <a:pt x="9876" y="9483"/>
                  </a:cubicBezTo>
                  <a:lnTo>
                    <a:pt x="10064" y="9445"/>
                  </a:lnTo>
                  <a:lnTo>
                    <a:pt x="10164" y="9468"/>
                  </a:lnTo>
                  <a:cubicBezTo>
                    <a:pt x="10176" y="9450"/>
                    <a:pt x="10199" y="9437"/>
                    <a:pt x="10219" y="9437"/>
                  </a:cubicBezTo>
                  <a:cubicBezTo>
                    <a:pt x="10226" y="9437"/>
                    <a:pt x="10232" y="9438"/>
                    <a:pt x="10237" y="9441"/>
                  </a:cubicBezTo>
                  <a:cubicBezTo>
                    <a:pt x="10237" y="9430"/>
                    <a:pt x="10245" y="9422"/>
                    <a:pt x="10256" y="9410"/>
                  </a:cubicBezTo>
                  <a:lnTo>
                    <a:pt x="10272" y="9410"/>
                  </a:lnTo>
                  <a:cubicBezTo>
                    <a:pt x="10289" y="9412"/>
                    <a:pt x="10305" y="9413"/>
                    <a:pt x="10322" y="9413"/>
                  </a:cubicBezTo>
                  <a:cubicBezTo>
                    <a:pt x="10369" y="9413"/>
                    <a:pt x="10416" y="9405"/>
                    <a:pt x="10468" y="9391"/>
                  </a:cubicBezTo>
                  <a:lnTo>
                    <a:pt x="10525" y="9349"/>
                  </a:lnTo>
                  <a:cubicBezTo>
                    <a:pt x="10541" y="9353"/>
                    <a:pt x="10552" y="9353"/>
                    <a:pt x="10571" y="9360"/>
                  </a:cubicBezTo>
                  <a:lnTo>
                    <a:pt x="10606" y="9334"/>
                  </a:lnTo>
                  <a:lnTo>
                    <a:pt x="10648" y="9341"/>
                  </a:lnTo>
                  <a:cubicBezTo>
                    <a:pt x="10656" y="9330"/>
                    <a:pt x="10664" y="9314"/>
                    <a:pt x="10675" y="9307"/>
                  </a:cubicBezTo>
                  <a:lnTo>
                    <a:pt x="10702" y="9307"/>
                  </a:lnTo>
                  <a:cubicBezTo>
                    <a:pt x="10723" y="9308"/>
                    <a:pt x="10744" y="9308"/>
                    <a:pt x="10764" y="9308"/>
                  </a:cubicBezTo>
                  <a:cubicBezTo>
                    <a:pt x="10831" y="9308"/>
                    <a:pt x="10896" y="9303"/>
                    <a:pt x="10963" y="9291"/>
                  </a:cubicBezTo>
                  <a:cubicBezTo>
                    <a:pt x="10983" y="9276"/>
                    <a:pt x="11006" y="9264"/>
                    <a:pt x="11025" y="9249"/>
                  </a:cubicBezTo>
                  <a:cubicBezTo>
                    <a:pt x="11040" y="9253"/>
                    <a:pt x="11059" y="9257"/>
                    <a:pt x="11071" y="9264"/>
                  </a:cubicBezTo>
                  <a:lnTo>
                    <a:pt x="11109" y="9237"/>
                  </a:lnTo>
                  <a:lnTo>
                    <a:pt x="11156" y="9245"/>
                  </a:lnTo>
                  <a:cubicBezTo>
                    <a:pt x="11159" y="9230"/>
                    <a:pt x="11167" y="9218"/>
                    <a:pt x="11179" y="9211"/>
                  </a:cubicBezTo>
                  <a:lnTo>
                    <a:pt x="11205" y="9211"/>
                  </a:lnTo>
                  <a:cubicBezTo>
                    <a:pt x="11220" y="9212"/>
                    <a:pt x="11233" y="9213"/>
                    <a:pt x="11247" y="9213"/>
                  </a:cubicBezTo>
                  <a:cubicBezTo>
                    <a:pt x="11305" y="9213"/>
                    <a:pt x="11360" y="9199"/>
                    <a:pt x="11409" y="9168"/>
                  </a:cubicBezTo>
                  <a:cubicBezTo>
                    <a:pt x="11413" y="9161"/>
                    <a:pt x="11417" y="9157"/>
                    <a:pt x="11428" y="9157"/>
                  </a:cubicBezTo>
                  <a:cubicBezTo>
                    <a:pt x="11448" y="9161"/>
                    <a:pt x="11463" y="9168"/>
                    <a:pt x="11482" y="9172"/>
                  </a:cubicBezTo>
                  <a:lnTo>
                    <a:pt x="11667" y="9141"/>
                  </a:lnTo>
                  <a:cubicBezTo>
                    <a:pt x="11674" y="9130"/>
                    <a:pt x="11682" y="9118"/>
                    <a:pt x="11686" y="9111"/>
                  </a:cubicBezTo>
                  <a:lnTo>
                    <a:pt x="11763" y="9111"/>
                  </a:lnTo>
                  <a:cubicBezTo>
                    <a:pt x="11798" y="9106"/>
                    <a:pt x="11833" y="9104"/>
                    <a:pt x="11868" y="9104"/>
                  </a:cubicBezTo>
                  <a:cubicBezTo>
                    <a:pt x="11948" y="9104"/>
                    <a:pt x="12027" y="9112"/>
                    <a:pt x="12106" y="9112"/>
                  </a:cubicBezTo>
                  <a:cubicBezTo>
                    <a:pt x="12198" y="9112"/>
                    <a:pt x="12289" y="9101"/>
                    <a:pt x="12377" y="9053"/>
                  </a:cubicBezTo>
                  <a:lnTo>
                    <a:pt x="12385" y="9053"/>
                  </a:lnTo>
                  <a:cubicBezTo>
                    <a:pt x="12434" y="9014"/>
                    <a:pt x="12489" y="9007"/>
                    <a:pt x="12546" y="9007"/>
                  </a:cubicBezTo>
                  <a:cubicBezTo>
                    <a:pt x="12578" y="9007"/>
                    <a:pt x="12612" y="9009"/>
                    <a:pt x="12645" y="9009"/>
                  </a:cubicBezTo>
                  <a:cubicBezTo>
                    <a:pt x="12694" y="9009"/>
                    <a:pt x="12744" y="9003"/>
                    <a:pt x="12789" y="8976"/>
                  </a:cubicBezTo>
                  <a:lnTo>
                    <a:pt x="12885" y="8949"/>
                  </a:lnTo>
                  <a:cubicBezTo>
                    <a:pt x="12904" y="8930"/>
                    <a:pt x="12912" y="8907"/>
                    <a:pt x="12912" y="8884"/>
                  </a:cubicBezTo>
                  <a:lnTo>
                    <a:pt x="13292" y="8853"/>
                  </a:lnTo>
                  <a:cubicBezTo>
                    <a:pt x="13296" y="8834"/>
                    <a:pt x="13300" y="8811"/>
                    <a:pt x="13307" y="8792"/>
                  </a:cubicBezTo>
                  <a:cubicBezTo>
                    <a:pt x="13453" y="8772"/>
                    <a:pt x="13603" y="8765"/>
                    <a:pt x="13738" y="8692"/>
                  </a:cubicBezTo>
                  <a:lnTo>
                    <a:pt x="13738" y="8692"/>
                  </a:lnTo>
                  <a:cubicBezTo>
                    <a:pt x="13730" y="8711"/>
                    <a:pt x="13722" y="8734"/>
                    <a:pt x="13719" y="8753"/>
                  </a:cubicBezTo>
                  <a:lnTo>
                    <a:pt x="13749" y="8730"/>
                  </a:lnTo>
                  <a:lnTo>
                    <a:pt x="13780" y="8738"/>
                  </a:lnTo>
                  <a:cubicBezTo>
                    <a:pt x="13780" y="8715"/>
                    <a:pt x="13792" y="8692"/>
                    <a:pt x="13807" y="8676"/>
                  </a:cubicBezTo>
                  <a:lnTo>
                    <a:pt x="14406" y="8653"/>
                  </a:lnTo>
                  <a:cubicBezTo>
                    <a:pt x="14529" y="8577"/>
                    <a:pt x="14675" y="8573"/>
                    <a:pt x="14814" y="8561"/>
                  </a:cubicBezTo>
                  <a:cubicBezTo>
                    <a:pt x="14852" y="8538"/>
                    <a:pt x="14902" y="8519"/>
                    <a:pt x="14944" y="8503"/>
                  </a:cubicBezTo>
                  <a:cubicBezTo>
                    <a:pt x="15844" y="8404"/>
                    <a:pt x="16735" y="8250"/>
                    <a:pt x="17642" y="8246"/>
                  </a:cubicBezTo>
                  <a:lnTo>
                    <a:pt x="18226" y="8235"/>
                  </a:lnTo>
                  <a:cubicBezTo>
                    <a:pt x="18230" y="8188"/>
                    <a:pt x="18268" y="8142"/>
                    <a:pt x="18314" y="8138"/>
                  </a:cubicBezTo>
                  <a:cubicBezTo>
                    <a:pt x="18276" y="8015"/>
                    <a:pt x="18253" y="7931"/>
                    <a:pt x="18234" y="7846"/>
                  </a:cubicBezTo>
                  <a:cubicBezTo>
                    <a:pt x="18238" y="7843"/>
                    <a:pt x="18249" y="7843"/>
                    <a:pt x="18253" y="7835"/>
                  </a:cubicBezTo>
                  <a:cubicBezTo>
                    <a:pt x="18276" y="7796"/>
                    <a:pt x="18276" y="7750"/>
                    <a:pt x="18249" y="7716"/>
                  </a:cubicBezTo>
                  <a:lnTo>
                    <a:pt x="18245" y="7700"/>
                  </a:lnTo>
                  <a:cubicBezTo>
                    <a:pt x="18138" y="7639"/>
                    <a:pt x="18238" y="7481"/>
                    <a:pt x="18122" y="7424"/>
                  </a:cubicBezTo>
                  <a:cubicBezTo>
                    <a:pt x="18080" y="7362"/>
                    <a:pt x="18099" y="7270"/>
                    <a:pt x="18022" y="7228"/>
                  </a:cubicBezTo>
                  <a:cubicBezTo>
                    <a:pt x="17984" y="7159"/>
                    <a:pt x="17999" y="7066"/>
                    <a:pt x="17922" y="7020"/>
                  </a:cubicBezTo>
                  <a:cubicBezTo>
                    <a:pt x="17884" y="6959"/>
                    <a:pt x="17899" y="6867"/>
                    <a:pt x="17823" y="6817"/>
                  </a:cubicBezTo>
                  <a:cubicBezTo>
                    <a:pt x="17784" y="6755"/>
                    <a:pt x="17796" y="6663"/>
                    <a:pt x="17726" y="6613"/>
                  </a:cubicBezTo>
                  <a:cubicBezTo>
                    <a:pt x="17676" y="6555"/>
                    <a:pt x="17692" y="6463"/>
                    <a:pt x="17630" y="6409"/>
                  </a:cubicBezTo>
                  <a:lnTo>
                    <a:pt x="17623" y="6405"/>
                  </a:lnTo>
                  <a:cubicBezTo>
                    <a:pt x="17573" y="6352"/>
                    <a:pt x="17596" y="6252"/>
                    <a:pt x="17507" y="6217"/>
                  </a:cubicBezTo>
                  <a:cubicBezTo>
                    <a:pt x="17477" y="6098"/>
                    <a:pt x="17400" y="6002"/>
                    <a:pt x="17327" y="5906"/>
                  </a:cubicBezTo>
                  <a:lnTo>
                    <a:pt x="17323" y="5894"/>
                  </a:lnTo>
                  <a:cubicBezTo>
                    <a:pt x="17246" y="5806"/>
                    <a:pt x="17208" y="5683"/>
                    <a:pt x="17115" y="5606"/>
                  </a:cubicBezTo>
                  <a:lnTo>
                    <a:pt x="17115" y="5602"/>
                  </a:lnTo>
                  <a:cubicBezTo>
                    <a:pt x="17066" y="5545"/>
                    <a:pt x="17096" y="5445"/>
                    <a:pt x="17000" y="5422"/>
                  </a:cubicBezTo>
                  <a:lnTo>
                    <a:pt x="17027" y="5403"/>
                  </a:lnTo>
                  <a:lnTo>
                    <a:pt x="17000" y="5414"/>
                  </a:lnTo>
                  <a:cubicBezTo>
                    <a:pt x="17004" y="5356"/>
                    <a:pt x="16962" y="5326"/>
                    <a:pt x="16919" y="5299"/>
                  </a:cubicBezTo>
                  <a:cubicBezTo>
                    <a:pt x="16870" y="5191"/>
                    <a:pt x="16804" y="5087"/>
                    <a:pt x="16720" y="4999"/>
                  </a:cubicBezTo>
                  <a:cubicBezTo>
                    <a:pt x="16670" y="4941"/>
                    <a:pt x="16689" y="4845"/>
                    <a:pt x="16616" y="4799"/>
                  </a:cubicBezTo>
                  <a:lnTo>
                    <a:pt x="16616" y="4807"/>
                  </a:lnTo>
                  <a:cubicBezTo>
                    <a:pt x="16593" y="4768"/>
                    <a:pt x="16566" y="4734"/>
                    <a:pt x="16539" y="4695"/>
                  </a:cubicBezTo>
                  <a:lnTo>
                    <a:pt x="16528" y="4676"/>
                  </a:lnTo>
                  <a:cubicBezTo>
                    <a:pt x="16458" y="4638"/>
                    <a:pt x="16485" y="4538"/>
                    <a:pt x="16412" y="4503"/>
                  </a:cubicBezTo>
                  <a:cubicBezTo>
                    <a:pt x="16389" y="4465"/>
                    <a:pt x="16366" y="4426"/>
                    <a:pt x="16332" y="4392"/>
                  </a:cubicBezTo>
                  <a:lnTo>
                    <a:pt x="16328" y="4384"/>
                  </a:lnTo>
                  <a:cubicBezTo>
                    <a:pt x="16266" y="4338"/>
                    <a:pt x="16293" y="4234"/>
                    <a:pt x="16209" y="4211"/>
                  </a:cubicBezTo>
                  <a:cubicBezTo>
                    <a:pt x="16209" y="4154"/>
                    <a:pt x="16162" y="4123"/>
                    <a:pt x="16124" y="4096"/>
                  </a:cubicBezTo>
                  <a:lnTo>
                    <a:pt x="16120" y="4088"/>
                  </a:lnTo>
                  <a:cubicBezTo>
                    <a:pt x="16093" y="4058"/>
                    <a:pt x="16066" y="4023"/>
                    <a:pt x="16043" y="3988"/>
                  </a:cubicBezTo>
                  <a:lnTo>
                    <a:pt x="16036" y="3969"/>
                  </a:lnTo>
                  <a:cubicBezTo>
                    <a:pt x="15940" y="3858"/>
                    <a:pt x="15947" y="3685"/>
                    <a:pt x="15813" y="3596"/>
                  </a:cubicBezTo>
                  <a:cubicBezTo>
                    <a:pt x="15578" y="3089"/>
                    <a:pt x="15421" y="2547"/>
                    <a:pt x="15121" y="2071"/>
                  </a:cubicBezTo>
                  <a:lnTo>
                    <a:pt x="15117" y="2063"/>
                  </a:lnTo>
                  <a:cubicBezTo>
                    <a:pt x="15017" y="2002"/>
                    <a:pt x="15121" y="1837"/>
                    <a:pt x="14990" y="1790"/>
                  </a:cubicBezTo>
                  <a:cubicBezTo>
                    <a:pt x="14990" y="1733"/>
                    <a:pt x="14948" y="1702"/>
                    <a:pt x="14914" y="1667"/>
                  </a:cubicBezTo>
                  <a:lnTo>
                    <a:pt x="14910" y="1664"/>
                  </a:lnTo>
                  <a:cubicBezTo>
                    <a:pt x="14852" y="1610"/>
                    <a:pt x="14871" y="1521"/>
                    <a:pt x="14818" y="1468"/>
                  </a:cubicBezTo>
                  <a:cubicBezTo>
                    <a:pt x="14795" y="1456"/>
                    <a:pt x="14787" y="1433"/>
                    <a:pt x="14791" y="1414"/>
                  </a:cubicBezTo>
                  <a:cubicBezTo>
                    <a:pt x="14791" y="1410"/>
                    <a:pt x="14795" y="1406"/>
                    <a:pt x="14795" y="1398"/>
                  </a:cubicBezTo>
                  <a:cubicBezTo>
                    <a:pt x="14752" y="1245"/>
                    <a:pt x="14729" y="1083"/>
                    <a:pt x="14595" y="972"/>
                  </a:cubicBezTo>
                  <a:cubicBezTo>
                    <a:pt x="14529" y="818"/>
                    <a:pt x="14518" y="622"/>
                    <a:pt x="14295" y="618"/>
                  </a:cubicBezTo>
                  <a:lnTo>
                    <a:pt x="14199" y="353"/>
                  </a:lnTo>
                  <a:lnTo>
                    <a:pt x="14199" y="161"/>
                  </a:lnTo>
                  <a:lnTo>
                    <a:pt x="14114" y="161"/>
                  </a:lnTo>
                  <a:cubicBezTo>
                    <a:pt x="14114" y="157"/>
                    <a:pt x="14118" y="150"/>
                    <a:pt x="14118" y="142"/>
                  </a:cubicBezTo>
                  <a:cubicBezTo>
                    <a:pt x="14122" y="111"/>
                    <a:pt x="14114" y="84"/>
                    <a:pt x="14087" y="65"/>
                  </a:cubicBezTo>
                  <a:lnTo>
                    <a:pt x="14087" y="65"/>
                  </a:lnTo>
                  <a:lnTo>
                    <a:pt x="14099" y="69"/>
                  </a:lnTo>
                  <a:cubicBezTo>
                    <a:pt x="14026" y="17"/>
                    <a:pt x="13950" y="0"/>
                    <a:pt x="138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21"/>
            <p:cNvSpPr/>
            <p:nvPr/>
          </p:nvSpPr>
          <p:spPr>
            <a:xfrm>
              <a:off x="4094441" y="1745755"/>
              <a:ext cx="210316" cy="57759"/>
            </a:xfrm>
            <a:custGeom>
              <a:avLst/>
              <a:gdLst/>
              <a:ahLst/>
              <a:cxnLst/>
              <a:rect l="l" t="t" r="r" b="b"/>
              <a:pathLst>
                <a:path w="6780" h="1862" extrusionOk="0">
                  <a:moveTo>
                    <a:pt x="981" y="1706"/>
                  </a:moveTo>
                  <a:cubicBezTo>
                    <a:pt x="992" y="1714"/>
                    <a:pt x="1000" y="1726"/>
                    <a:pt x="1008" y="1737"/>
                  </a:cubicBezTo>
                  <a:cubicBezTo>
                    <a:pt x="996" y="1729"/>
                    <a:pt x="992" y="1714"/>
                    <a:pt x="981" y="1706"/>
                  </a:cubicBezTo>
                  <a:close/>
                  <a:moveTo>
                    <a:pt x="6718" y="0"/>
                  </a:moveTo>
                  <a:lnTo>
                    <a:pt x="6718" y="0"/>
                  </a:lnTo>
                  <a:cubicBezTo>
                    <a:pt x="6291" y="54"/>
                    <a:pt x="5838" y="54"/>
                    <a:pt x="5396" y="135"/>
                  </a:cubicBezTo>
                  <a:cubicBezTo>
                    <a:pt x="5331" y="135"/>
                    <a:pt x="5261" y="150"/>
                    <a:pt x="5200" y="177"/>
                  </a:cubicBezTo>
                  <a:cubicBezTo>
                    <a:pt x="5179" y="177"/>
                    <a:pt x="5158" y="176"/>
                    <a:pt x="5137" y="176"/>
                  </a:cubicBezTo>
                  <a:cubicBezTo>
                    <a:pt x="4679" y="176"/>
                    <a:pt x="4234" y="255"/>
                    <a:pt x="3793" y="369"/>
                  </a:cubicBezTo>
                  <a:lnTo>
                    <a:pt x="3809" y="384"/>
                  </a:lnTo>
                  <a:cubicBezTo>
                    <a:pt x="3801" y="384"/>
                    <a:pt x="3793" y="384"/>
                    <a:pt x="3786" y="384"/>
                  </a:cubicBezTo>
                  <a:cubicBezTo>
                    <a:pt x="3670" y="384"/>
                    <a:pt x="3556" y="411"/>
                    <a:pt x="3451" y="457"/>
                  </a:cubicBezTo>
                  <a:cubicBezTo>
                    <a:pt x="3432" y="461"/>
                    <a:pt x="3417" y="469"/>
                    <a:pt x="3405" y="484"/>
                  </a:cubicBezTo>
                  <a:cubicBezTo>
                    <a:pt x="3360" y="477"/>
                    <a:pt x="3315" y="473"/>
                    <a:pt x="3270" y="473"/>
                  </a:cubicBezTo>
                  <a:cubicBezTo>
                    <a:pt x="3178" y="473"/>
                    <a:pt x="3087" y="489"/>
                    <a:pt x="3002" y="523"/>
                  </a:cubicBezTo>
                  <a:cubicBezTo>
                    <a:pt x="2991" y="518"/>
                    <a:pt x="2979" y="516"/>
                    <a:pt x="2968" y="516"/>
                  </a:cubicBezTo>
                  <a:cubicBezTo>
                    <a:pt x="2935" y="516"/>
                    <a:pt x="2906" y="536"/>
                    <a:pt x="2894" y="565"/>
                  </a:cubicBezTo>
                  <a:cubicBezTo>
                    <a:pt x="2894" y="573"/>
                    <a:pt x="2894" y="573"/>
                    <a:pt x="2890" y="577"/>
                  </a:cubicBezTo>
                  <a:lnTo>
                    <a:pt x="2894" y="584"/>
                  </a:lnTo>
                  <a:lnTo>
                    <a:pt x="2794" y="600"/>
                  </a:lnTo>
                  <a:cubicBezTo>
                    <a:pt x="2760" y="604"/>
                    <a:pt x="2724" y="605"/>
                    <a:pt x="2688" y="605"/>
                  </a:cubicBezTo>
                  <a:cubicBezTo>
                    <a:pt x="2673" y="605"/>
                    <a:pt x="2658" y="605"/>
                    <a:pt x="2642" y="605"/>
                  </a:cubicBezTo>
                  <a:cubicBezTo>
                    <a:pt x="2550" y="605"/>
                    <a:pt x="2457" y="610"/>
                    <a:pt x="2376" y="676"/>
                  </a:cubicBezTo>
                  <a:cubicBezTo>
                    <a:pt x="2371" y="676"/>
                    <a:pt x="2366" y="676"/>
                    <a:pt x="2362" y="676"/>
                  </a:cubicBezTo>
                  <a:cubicBezTo>
                    <a:pt x="2337" y="676"/>
                    <a:pt x="2310" y="684"/>
                    <a:pt x="2291" y="700"/>
                  </a:cubicBezTo>
                  <a:cubicBezTo>
                    <a:pt x="2272" y="699"/>
                    <a:pt x="2253" y="698"/>
                    <a:pt x="2235" y="698"/>
                  </a:cubicBezTo>
                  <a:cubicBezTo>
                    <a:pt x="2144" y="698"/>
                    <a:pt x="2058" y="711"/>
                    <a:pt x="1987" y="788"/>
                  </a:cubicBezTo>
                  <a:cubicBezTo>
                    <a:pt x="1982" y="787"/>
                    <a:pt x="1976" y="787"/>
                    <a:pt x="1970" y="787"/>
                  </a:cubicBezTo>
                  <a:cubicBezTo>
                    <a:pt x="1941" y="787"/>
                    <a:pt x="1914" y="794"/>
                    <a:pt x="1891" y="807"/>
                  </a:cubicBezTo>
                  <a:lnTo>
                    <a:pt x="1684" y="815"/>
                  </a:lnTo>
                  <a:cubicBezTo>
                    <a:pt x="1677" y="814"/>
                    <a:pt x="1670" y="813"/>
                    <a:pt x="1663" y="813"/>
                  </a:cubicBezTo>
                  <a:cubicBezTo>
                    <a:pt x="1618" y="813"/>
                    <a:pt x="1576" y="836"/>
                    <a:pt x="1549" y="872"/>
                  </a:cubicBezTo>
                  <a:lnTo>
                    <a:pt x="1384" y="919"/>
                  </a:lnTo>
                  <a:lnTo>
                    <a:pt x="1250" y="976"/>
                  </a:lnTo>
                  <a:cubicBezTo>
                    <a:pt x="1146" y="976"/>
                    <a:pt x="1038" y="984"/>
                    <a:pt x="969" y="1084"/>
                  </a:cubicBezTo>
                  <a:cubicBezTo>
                    <a:pt x="938" y="1084"/>
                    <a:pt x="912" y="1095"/>
                    <a:pt x="881" y="1115"/>
                  </a:cubicBezTo>
                  <a:cubicBezTo>
                    <a:pt x="874" y="1113"/>
                    <a:pt x="867" y="1112"/>
                    <a:pt x="860" y="1112"/>
                  </a:cubicBezTo>
                  <a:cubicBezTo>
                    <a:pt x="813" y="1112"/>
                    <a:pt x="767" y="1144"/>
                    <a:pt x="750" y="1188"/>
                  </a:cubicBezTo>
                  <a:cubicBezTo>
                    <a:pt x="681" y="1199"/>
                    <a:pt x="612" y="1238"/>
                    <a:pt x="558" y="1291"/>
                  </a:cubicBezTo>
                  <a:cubicBezTo>
                    <a:pt x="531" y="1291"/>
                    <a:pt x="500" y="1307"/>
                    <a:pt x="489" y="1330"/>
                  </a:cubicBezTo>
                  <a:cubicBezTo>
                    <a:pt x="377" y="1360"/>
                    <a:pt x="270" y="1399"/>
                    <a:pt x="166" y="1437"/>
                  </a:cubicBezTo>
                  <a:cubicBezTo>
                    <a:pt x="97" y="1468"/>
                    <a:pt x="1" y="1514"/>
                    <a:pt x="32" y="1614"/>
                  </a:cubicBezTo>
                  <a:cubicBezTo>
                    <a:pt x="49" y="1666"/>
                    <a:pt x="77" y="1682"/>
                    <a:pt x="108" y="1682"/>
                  </a:cubicBezTo>
                  <a:cubicBezTo>
                    <a:pt x="144" y="1682"/>
                    <a:pt x="186" y="1661"/>
                    <a:pt x="228" y="1649"/>
                  </a:cubicBezTo>
                  <a:cubicBezTo>
                    <a:pt x="400" y="1595"/>
                    <a:pt x="573" y="1545"/>
                    <a:pt x="704" y="1418"/>
                  </a:cubicBezTo>
                  <a:cubicBezTo>
                    <a:pt x="707" y="1419"/>
                    <a:pt x="710" y="1419"/>
                    <a:pt x="712" y="1419"/>
                  </a:cubicBezTo>
                  <a:cubicBezTo>
                    <a:pt x="737" y="1419"/>
                    <a:pt x="764" y="1404"/>
                    <a:pt x="781" y="1384"/>
                  </a:cubicBezTo>
                  <a:cubicBezTo>
                    <a:pt x="858" y="1384"/>
                    <a:pt x="935" y="1384"/>
                    <a:pt x="981" y="1307"/>
                  </a:cubicBezTo>
                  <a:cubicBezTo>
                    <a:pt x="987" y="1308"/>
                    <a:pt x="995" y="1309"/>
                    <a:pt x="1002" y="1309"/>
                  </a:cubicBezTo>
                  <a:cubicBezTo>
                    <a:pt x="1033" y="1309"/>
                    <a:pt x="1071" y="1300"/>
                    <a:pt x="1100" y="1300"/>
                  </a:cubicBezTo>
                  <a:cubicBezTo>
                    <a:pt x="1149" y="1300"/>
                    <a:pt x="1175" y="1322"/>
                    <a:pt x="1107" y="1437"/>
                  </a:cubicBezTo>
                  <a:cubicBezTo>
                    <a:pt x="1058" y="1522"/>
                    <a:pt x="1019" y="1614"/>
                    <a:pt x="981" y="1706"/>
                  </a:cubicBezTo>
                  <a:cubicBezTo>
                    <a:pt x="977" y="1714"/>
                    <a:pt x="969" y="1729"/>
                    <a:pt x="973" y="1737"/>
                  </a:cubicBezTo>
                  <a:cubicBezTo>
                    <a:pt x="977" y="1756"/>
                    <a:pt x="988" y="1775"/>
                    <a:pt x="992" y="1795"/>
                  </a:cubicBezTo>
                  <a:cubicBezTo>
                    <a:pt x="1006" y="1836"/>
                    <a:pt x="1051" y="1861"/>
                    <a:pt x="1080" y="1861"/>
                  </a:cubicBezTo>
                  <a:cubicBezTo>
                    <a:pt x="1091" y="1861"/>
                    <a:pt x="1100" y="1857"/>
                    <a:pt x="1104" y="1848"/>
                  </a:cubicBezTo>
                  <a:cubicBezTo>
                    <a:pt x="1180" y="1617"/>
                    <a:pt x="1361" y="1578"/>
                    <a:pt x="1561" y="1578"/>
                  </a:cubicBezTo>
                  <a:cubicBezTo>
                    <a:pt x="1584" y="1578"/>
                    <a:pt x="1607" y="1579"/>
                    <a:pt x="1630" y="1579"/>
                  </a:cubicBezTo>
                  <a:lnTo>
                    <a:pt x="1553" y="1303"/>
                  </a:lnTo>
                  <a:cubicBezTo>
                    <a:pt x="1592" y="1161"/>
                    <a:pt x="1726" y="1111"/>
                    <a:pt x="1815" y="1018"/>
                  </a:cubicBezTo>
                  <a:lnTo>
                    <a:pt x="1987" y="999"/>
                  </a:lnTo>
                  <a:cubicBezTo>
                    <a:pt x="2012" y="994"/>
                    <a:pt x="2037" y="992"/>
                    <a:pt x="2062" y="992"/>
                  </a:cubicBezTo>
                  <a:cubicBezTo>
                    <a:pt x="2129" y="992"/>
                    <a:pt x="2198" y="1005"/>
                    <a:pt x="2265" y="1005"/>
                  </a:cubicBezTo>
                  <a:cubicBezTo>
                    <a:pt x="2345" y="1005"/>
                    <a:pt x="2421" y="987"/>
                    <a:pt x="2487" y="907"/>
                  </a:cubicBezTo>
                  <a:lnTo>
                    <a:pt x="2495" y="899"/>
                  </a:lnTo>
                  <a:cubicBezTo>
                    <a:pt x="2532" y="901"/>
                    <a:pt x="2570" y="904"/>
                    <a:pt x="2607" y="904"/>
                  </a:cubicBezTo>
                  <a:cubicBezTo>
                    <a:pt x="2687" y="904"/>
                    <a:pt x="2764" y="889"/>
                    <a:pt x="2821" y="811"/>
                  </a:cubicBezTo>
                  <a:cubicBezTo>
                    <a:pt x="2825" y="812"/>
                    <a:pt x="2829" y="812"/>
                    <a:pt x="2833" y="812"/>
                  </a:cubicBezTo>
                  <a:cubicBezTo>
                    <a:pt x="2853" y="812"/>
                    <a:pt x="2873" y="803"/>
                    <a:pt x="2883" y="784"/>
                  </a:cubicBezTo>
                  <a:cubicBezTo>
                    <a:pt x="2886" y="784"/>
                    <a:pt x="2888" y="784"/>
                    <a:pt x="2891" y="784"/>
                  </a:cubicBezTo>
                  <a:cubicBezTo>
                    <a:pt x="2942" y="784"/>
                    <a:pt x="2988" y="751"/>
                    <a:pt x="3006" y="707"/>
                  </a:cubicBezTo>
                  <a:cubicBezTo>
                    <a:pt x="3417" y="707"/>
                    <a:pt x="3813" y="577"/>
                    <a:pt x="4208" y="496"/>
                  </a:cubicBezTo>
                  <a:cubicBezTo>
                    <a:pt x="4254" y="500"/>
                    <a:pt x="4299" y="502"/>
                    <a:pt x="4344" y="502"/>
                  </a:cubicBezTo>
                  <a:cubicBezTo>
                    <a:pt x="4732" y="502"/>
                    <a:pt x="5098" y="366"/>
                    <a:pt x="5473" y="308"/>
                  </a:cubicBezTo>
                  <a:cubicBezTo>
                    <a:pt x="5523" y="349"/>
                    <a:pt x="5585" y="379"/>
                    <a:pt x="5645" y="379"/>
                  </a:cubicBezTo>
                  <a:cubicBezTo>
                    <a:pt x="5667" y="379"/>
                    <a:pt x="5690" y="375"/>
                    <a:pt x="5711" y="365"/>
                  </a:cubicBezTo>
                  <a:cubicBezTo>
                    <a:pt x="6003" y="231"/>
                    <a:pt x="6326" y="265"/>
                    <a:pt x="6622" y="177"/>
                  </a:cubicBezTo>
                  <a:cubicBezTo>
                    <a:pt x="6683" y="135"/>
                    <a:pt x="6779" y="112"/>
                    <a:pt x="6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21"/>
            <p:cNvSpPr/>
            <p:nvPr/>
          </p:nvSpPr>
          <p:spPr>
            <a:xfrm>
              <a:off x="3915766" y="1748857"/>
              <a:ext cx="19543" cy="46747"/>
            </a:xfrm>
            <a:custGeom>
              <a:avLst/>
              <a:gdLst/>
              <a:ahLst/>
              <a:cxnLst/>
              <a:rect l="l" t="t" r="r" b="b"/>
              <a:pathLst>
                <a:path w="630" h="1507" extrusionOk="0">
                  <a:moveTo>
                    <a:pt x="254" y="0"/>
                  </a:moveTo>
                  <a:cubicBezTo>
                    <a:pt x="139" y="138"/>
                    <a:pt x="197" y="273"/>
                    <a:pt x="193" y="400"/>
                  </a:cubicBezTo>
                  <a:cubicBezTo>
                    <a:pt x="193" y="461"/>
                    <a:pt x="193" y="523"/>
                    <a:pt x="197" y="588"/>
                  </a:cubicBezTo>
                  <a:cubicBezTo>
                    <a:pt x="1" y="991"/>
                    <a:pt x="347" y="1211"/>
                    <a:pt x="504" y="1495"/>
                  </a:cubicBezTo>
                  <a:cubicBezTo>
                    <a:pt x="510" y="1502"/>
                    <a:pt x="524" y="1506"/>
                    <a:pt x="541" y="1506"/>
                  </a:cubicBezTo>
                  <a:cubicBezTo>
                    <a:pt x="580" y="1506"/>
                    <a:pt x="629" y="1480"/>
                    <a:pt x="589" y="1399"/>
                  </a:cubicBezTo>
                  <a:cubicBezTo>
                    <a:pt x="581" y="1399"/>
                    <a:pt x="569" y="1387"/>
                    <a:pt x="562" y="1368"/>
                  </a:cubicBezTo>
                  <a:lnTo>
                    <a:pt x="562" y="1357"/>
                  </a:lnTo>
                  <a:lnTo>
                    <a:pt x="589" y="1399"/>
                  </a:lnTo>
                  <a:cubicBezTo>
                    <a:pt x="604" y="1368"/>
                    <a:pt x="600" y="1330"/>
                    <a:pt x="581" y="1307"/>
                  </a:cubicBezTo>
                  <a:cubicBezTo>
                    <a:pt x="481" y="1057"/>
                    <a:pt x="347" y="826"/>
                    <a:pt x="454" y="519"/>
                  </a:cubicBezTo>
                  <a:cubicBezTo>
                    <a:pt x="508" y="365"/>
                    <a:pt x="427" y="138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21"/>
            <p:cNvSpPr/>
            <p:nvPr/>
          </p:nvSpPr>
          <p:spPr>
            <a:xfrm>
              <a:off x="4012331" y="1744204"/>
              <a:ext cx="37937" cy="72897"/>
            </a:xfrm>
            <a:custGeom>
              <a:avLst/>
              <a:gdLst/>
              <a:ahLst/>
              <a:cxnLst/>
              <a:rect l="l" t="t" r="r" b="b"/>
              <a:pathLst>
                <a:path w="1223" h="2350" extrusionOk="0">
                  <a:moveTo>
                    <a:pt x="729" y="0"/>
                  </a:moveTo>
                  <a:cubicBezTo>
                    <a:pt x="638" y="0"/>
                    <a:pt x="627" y="109"/>
                    <a:pt x="642" y="192"/>
                  </a:cubicBezTo>
                  <a:cubicBezTo>
                    <a:pt x="661" y="304"/>
                    <a:pt x="700" y="415"/>
                    <a:pt x="730" y="527"/>
                  </a:cubicBezTo>
                  <a:cubicBezTo>
                    <a:pt x="930" y="899"/>
                    <a:pt x="961" y="1268"/>
                    <a:pt x="700" y="1629"/>
                  </a:cubicBezTo>
                  <a:cubicBezTo>
                    <a:pt x="684" y="1660"/>
                    <a:pt x="680" y="1691"/>
                    <a:pt x="680" y="1726"/>
                  </a:cubicBezTo>
                  <a:cubicBezTo>
                    <a:pt x="657" y="1729"/>
                    <a:pt x="634" y="1741"/>
                    <a:pt x="607" y="1749"/>
                  </a:cubicBezTo>
                  <a:cubicBezTo>
                    <a:pt x="586" y="1744"/>
                    <a:pt x="565" y="1741"/>
                    <a:pt x="544" y="1741"/>
                  </a:cubicBezTo>
                  <a:cubicBezTo>
                    <a:pt x="480" y="1741"/>
                    <a:pt x="422" y="1767"/>
                    <a:pt x="384" y="1837"/>
                  </a:cubicBezTo>
                  <a:lnTo>
                    <a:pt x="215" y="1968"/>
                  </a:lnTo>
                  <a:cubicBezTo>
                    <a:pt x="115" y="1979"/>
                    <a:pt x="27" y="2052"/>
                    <a:pt x="0" y="2152"/>
                  </a:cubicBezTo>
                  <a:lnTo>
                    <a:pt x="4" y="2160"/>
                  </a:lnTo>
                  <a:cubicBezTo>
                    <a:pt x="54" y="2186"/>
                    <a:pt x="102" y="2202"/>
                    <a:pt x="147" y="2202"/>
                  </a:cubicBezTo>
                  <a:cubicBezTo>
                    <a:pt x="214" y="2202"/>
                    <a:pt x="273" y="2168"/>
                    <a:pt x="319" y="2083"/>
                  </a:cubicBezTo>
                  <a:cubicBezTo>
                    <a:pt x="339" y="2080"/>
                    <a:pt x="357" y="2079"/>
                    <a:pt x="375" y="2079"/>
                  </a:cubicBezTo>
                  <a:cubicBezTo>
                    <a:pt x="528" y="2079"/>
                    <a:pt x="598" y="2181"/>
                    <a:pt x="619" y="2337"/>
                  </a:cubicBezTo>
                  <a:cubicBezTo>
                    <a:pt x="648" y="2345"/>
                    <a:pt x="671" y="2349"/>
                    <a:pt x="690" y="2349"/>
                  </a:cubicBezTo>
                  <a:cubicBezTo>
                    <a:pt x="808" y="2349"/>
                    <a:pt x="746" y="2192"/>
                    <a:pt x="796" y="2129"/>
                  </a:cubicBezTo>
                  <a:lnTo>
                    <a:pt x="726" y="1968"/>
                  </a:lnTo>
                  <a:cubicBezTo>
                    <a:pt x="776" y="1948"/>
                    <a:pt x="803" y="1898"/>
                    <a:pt x="799" y="1852"/>
                  </a:cubicBezTo>
                  <a:lnTo>
                    <a:pt x="846" y="1756"/>
                  </a:lnTo>
                  <a:cubicBezTo>
                    <a:pt x="1214" y="1530"/>
                    <a:pt x="1222" y="1218"/>
                    <a:pt x="1080" y="857"/>
                  </a:cubicBezTo>
                  <a:cubicBezTo>
                    <a:pt x="988" y="642"/>
                    <a:pt x="907" y="423"/>
                    <a:pt x="826" y="208"/>
                  </a:cubicBezTo>
                  <a:cubicBezTo>
                    <a:pt x="807" y="131"/>
                    <a:pt x="815" y="8"/>
                    <a:pt x="734" y="0"/>
                  </a:cubicBezTo>
                  <a:cubicBezTo>
                    <a:pt x="733" y="0"/>
                    <a:pt x="731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21"/>
            <p:cNvSpPr/>
            <p:nvPr/>
          </p:nvSpPr>
          <p:spPr>
            <a:xfrm>
              <a:off x="4122111" y="1671059"/>
              <a:ext cx="23730" cy="37410"/>
            </a:xfrm>
            <a:custGeom>
              <a:avLst/>
              <a:gdLst/>
              <a:ahLst/>
              <a:cxnLst/>
              <a:rect l="l" t="t" r="r" b="b"/>
              <a:pathLst>
                <a:path w="765" h="1206" extrusionOk="0">
                  <a:moveTo>
                    <a:pt x="406" y="0"/>
                  </a:moveTo>
                  <a:cubicBezTo>
                    <a:pt x="339" y="0"/>
                    <a:pt x="244" y="24"/>
                    <a:pt x="96" y="60"/>
                  </a:cubicBezTo>
                  <a:cubicBezTo>
                    <a:pt x="54" y="68"/>
                    <a:pt x="0" y="80"/>
                    <a:pt x="20" y="141"/>
                  </a:cubicBezTo>
                  <a:cubicBezTo>
                    <a:pt x="23" y="156"/>
                    <a:pt x="73" y="160"/>
                    <a:pt x="96" y="168"/>
                  </a:cubicBezTo>
                  <a:cubicBezTo>
                    <a:pt x="163" y="145"/>
                    <a:pt x="235" y="91"/>
                    <a:pt x="295" y="91"/>
                  </a:cubicBezTo>
                  <a:cubicBezTo>
                    <a:pt x="346" y="91"/>
                    <a:pt x="389" y="130"/>
                    <a:pt x="411" y="260"/>
                  </a:cubicBezTo>
                  <a:cubicBezTo>
                    <a:pt x="465" y="545"/>
                    <a:pt x="561" y="829"/>
                    <a:pt x="661" y="1205"/>
                  </a:cubicBezTo>
                  <a:cubicBezTo>
                    <a:pt x="765" y="821"/>
                    <a:pt x="677" y="564"/>
                    <a:pt x="611" y="310"/>
                  </a:cubicBezTo>
                  <a:cubicBezTo>
                    <a:pt x="551" y="81"/>
                    <a:pt x="529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21"/>
            <p:cNvSpPr/>
            <p:nvPr/>
          </p:nvSpPr>
          <p:spPr>
            <a:xfrm>
              <a:off x="3929849" y="1800443"/>
              <a:ext cx="13835" cy="34960"/>
            </a:xfrm>
            <a:custGeom>
              <a:avLst/>
              <a:gdLst/>
              <a:ahLst/>
              <a:cxnLst/>
              <a:rect l="l" t="t" r="r" b="b"/>
              <a:pathLst>
                <a:path w="446" h="1127" extrusionOk="0">
                  <a:moveTo>
                    <a:pt x="145" y="0"/>
                  </a:moveTo>
                  <a:cubicBezTo>
                    <a:pt x="141" y="0"/>
                    <a:pt x="136" y="1"/>
                    <a:pt x="131" y="1"/>
                  </a:cubicBezTo>
                  <a:cubicBezTo>
                    <a:pt x="0" y="9"/>
                    <a:pt x="27" y="139"/>
                    <a:pt x="42" y="235"/>
                  </a:cubicBezTo>
                  <a:cubicBezTo>
                    <a:pt x="54" y="278"/>
                    <a:pt x="96" y="316"/>
                    <a:pt x="119" y="354"/>
                  </a:cubicBezTo>
                  <a:cubicBezTo>
                    <a:pt x="131" y="566"/>
                    <a:pt x="138" y="781"/>
                    <a:pt x="146" y="992"/>
                  </a:cubicBezTo>
                  <a:cubicBezTo>
                    <a:pt x="149" y="1085"/>
                    <a:pt x="184" y="1126"/>
                    <a:pt x="260" y="1126"/>
                  </a:cubicBezTo>
                  <a:cubicBezTo>
                    <a:pt x="272" y="1126"/>
                    <a:pt x="285" y="1125"/>
                    <a:pt x="300" y="1123"/>
                  </a:cubicBezTo>
                  <a:cubicBezTo>
                    <a:pt x="377" y="1115"/>
                    <a:pt x="446" y="1042"/>
                    <a:pt x="407" y="1000"/>
                  </a:cubicBezTo>
                  <a:cubicBezTo>
                    <a:pt x="204" y="762"/>
                    <a:pt x="446" y="447"/>
                    <a:pt x="250" y="220"/>
                  </a:cubicBezTo>
                  <a:cubicBezTo>
                    <a:pt x="228" y="139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21"/>
            <p:cNvSpPr/>
            <p:nvPr/>
          </p:nvSpPr>
          <p:spPr>
            <a:xfrm>
              <a:off x="4033177" y="1653656"/>
              <a:ext cx="29593" cy="16441"/>
            </a:xfrm>
            <a:custGeom>
              <a:avLst/>
              <a:gdLst/>
              <a:ahLst/>
              <a:cxnLst/>
              <a:rect l="l" t="t" r="r" b="b"/>
              <a:pathLst>
                <a:path w="954" h="530" extrusionOk="0">
                  <a:moveTo>
                    <a:pt x="163" y="0"/>
                  </a:moveTo>
                  <a:cubicBezTo>
                    <a:pt x="122" y="0"/>
                    <a:pt x="78" y="6"/>
                    <a:pt x="31" y="18"/>
                  </a:cubicBezTo>
                  <a:cubicBezTo>
                    <a:pt x="5" y="41"/>
                    <a:pt x="1" y="87"/>
                    <a:pt x="24" y="118"/>
                  </a:cubicBezTo>
                  <a:cubicBezTo>
                    <a:pt x="24" y="129"/>
                    <a:pt x="28" y="129"/>
                    <a:pt x="28" y="129"/>
                  </a:cubicBezTo>
                  <a:lnTo>
                    <a:pt x="642" y="529"/>
                  </a:lnTo>
                  <a:cubicBezTo>
                    <a:pt x="677" y="525"/>
                    <a:pt x="704" y="518"/>
                    <a:pt x="738" y="518"/>
                  </a:cubicBezTo>
                  <a:lnTo>
                    <a:pt x="954" y="521"/>
                  </a:lnTo>
                  <a:cubicBezTo>
                    <a:pt x="892" y="402"/>
                    <a:pt x="777" y="322"/>
                    <a:pt x="646" y="291"/>
                  </a:cubicBezTo>
                  <a:cubicBezTo>
                    <a:pt x="512" y="140"/>
                    <a:pt x="3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21"/>
            <p:cNvSpPr/>
            <p:nvPr/>
          </p:nvSpPr>
          <p:spPr>
            <a:xfrm>
              <a:off x="3919830" y="1672920"/>
              <a:ext cx="48670" cy="52517"/>
            </a:xfrm>
            <a:custGeom>
              <a:avLst/>
              <a:gdLst/>
              <a:ahLst/>
              <a:cxnLst/>
              <a:rect l="l" t="t" r="r" b="b"/>
              <a:pathLst>
                <a:path w="1569" h="1693" extrusionOk="0">
                  <a:moveTo>
                    <a:pt x="550" y="607"/>
                  </a:moveTo>
                  <a:lnTo>
                    <a:pt x="550" y="607"/>
                  </a:lnTo>
                  <a:cubicBezTo>
                    <a:pt x="550" y="608"/>
                    <a:pt x="550" y="635"/>
                    <a:pt x="554" y="646"/>
                  </a:cubicBezTo>
                  <a:cubicBezTo>
                    <a:pt x="550" y="638"/>
                    <a:pt x="550" y="623"/>
                    <a:pt x="550" y="607"/>
                  </a:cubicBezTo>
                  <a:close/>
                  <a:moveTo>
                    <a:pt x="565" y="654"/>
                  </a:moveTo>
                  <a:lnTo>
                    <a:pt x="573" y="661"/>
                  </a:lnTo>
                  <a:lnTo>
                    <a:pt x="569" y="661"/>
                  </a:lnTo>
                  <a:lnTo>
                    <a:pt x="607" y="704"/>
                  </a:lnTo>
                  <a:lnTo>
                    <a:pt x="607" y="700"/>
                  </a:lnTo>
                  <a:cubicBezTo>
                    <a:pt x="609" y="701"/>
                    <a:pt x="610" y="704"/>
                    <a:pt x="611" y="706"/>
                  </a:cubicBezTo>
                  <a:lnTo>
                    <a:pt x="611" y="706"/>
                  </a:lnTo>
                  <a:cubicBezTo>
                    <a:pt x="610" y="705"/>
                    <a:pt x="609" y="705"/>
                    <a:pt x="607" y="704"/>
                  </a:cubicBezTo>
                  <a:lnTo>
                    <a:pt x="569" y="665"/>
                  </a:lnTo>
                  <a:cubicBezTo>
                    <a:pt x="565" y="661"/>
                    <a:pt x="565" y="657"/>
                    <a:pt x="565" y="654"/>
                  </a:cubicBezTo>
                  <a:close/>
                  <a:moveTo>
                    <a:pt x="1363" y="0"/>
                  </a:moveTo>
                  <a:cubicBezTo>
                    <a:pt x="1282" y="0"/>
                    <a:pt x="1206" y="20"/>
                    <a:pt x="1145" y="108"/>
                  </a:cubicBezTo>
                  <a:cubicBezTo>
                    <a:pt x="911" y="227"/>
                    <a:pt x="688" y="373"/>
                    <a:pt x="550" y="607"/>
                  </a:cubicBezTo>
                  <a:cubicBezTo>
                    <a:pt x="519" y="646"/>
                    <a:pt x="488" y="692"/>
                    <a:pt x="458" y="730"/>
                  </a:cubicBezTo>
                  <a:cubicBezTo>
                    <a:pt x="319" y="788"/>
                    <a:pt x="173" y="846"/>
                    <a:pt x="154" y="1026"/>
                  </a:cubicBezTo>
                  <a:cubicBezTo>
                    <a:pt x="146" y="1095"/>
                    <a:pt x="135" y="1157"/>
                    <a:pt x="131" y="1218"/>
                  </a:cubicBezTo>
                  <a:cubicBezTo>
                    <a:pt x="50" y="1364"/>
                    <a:pt x="0" y="1518"/>
                    <a:pt x="93" y="1676"/>
                  </a:cubicBezTo>
                  <a:cubicBezTo>
                    <a:pt x="106" y="1687"/>
                    <a:pt x="123" y="1693"/>
                    <a:pt x="142" y="1693"/>
                  </a:cubicBezTo>
                  <a:cubicBezTo>
                    <a:pt x="155" y="1693"/>
                    <a:pt x="168" y="1690"/>
                    <a:pt x="181" y="1683"/>
                  </a:cubicBezTo>
                  <a:cubicBezTo>
                    <a:pt x="300" y="1564"/>
                    <a:pt x="239" y="1407"/>
                    <a:pt x="258" y="1268"/>
                  </a:cubicBezTo>
                  <a:cubicBezTo>
                    <a:pt x="258" y="1253"/>
                    <a:pt x="258" y="1234"/>
                    <a:pt x="250" y="1218"/>
                  </a:cubicBezTo>
                  <a:cubicBezTo>
                    <a:pt x="265" y="1195"/>
                    <a:pt x="269" y="1165"/>
                    <a:pt x="277" y="1138"/>
                  </a:cubicBezTo>
                  <a:cubicBezTo>
                    <a:pt x="392" y="1069"/>
                    <a:pt x="461" y="946"/>
                    <a:pt x="458" y="803"/>
                  </a:cubicBezTo>
                  <a:lnTo>
                    <a:pt x="458" y="803"/>
                  </a:lnTo>
                  <a:cubicBezTo>
                    <a:pt x="475" y="809"/>
                    <a:pt x="490" y="811"/>
                    <a:pt x="505" y="811"/>
                  </a:cubicBezTo>
                  <a:cubicBezTo>
                    <a:pt x="570" y="811"/>
                    <a:pt x="611" y="762"/>
                    <a:pt x="657" y="719"/>
                  </a:cubicBezTo>
                  <a:lnTo>
                    <a:pt x="657" y="719"/>
                  </a:lnTo>
                  <a:cubicBezTo>
                    <a:pt x="659" y="719"/>
                    <a:pt x="660" y="719"/>
                    <a:pt x="661" y="719"/>
                  </a:cubicBezTo>
                  <a:cubicBezTo>
                    <a:pt x="661" y="719"/>
                    <a:pt x="660" y="719"/>
                    <a:pt x="658" y="719"/>
                  </a:cubicBezTo>
                  <a:lnTo>
                    <a:pt x="658" y="719"/>
                  </a:lnTo>
                  <a:cubicBezTo>
                    <a:pt x="657" y="719"/>
                    <a:pt x="657" y="719"/>
                    <a:pt x="657" y="719"/>
                  </a:cubicBezTo>
                  <a:lnTo>
                    <a:pt x="657" y="719"/>
                  </a:lnTo>
                  <a:cubicBezTo>
                    <a:pt x="648" y="719"/>
                    <a:pt x="638" y="717"/>
                    <a:pt x="629" y="714"/>
                  </a:cubicBezTo>
                  <a:lnTo>
                    <a:pt x="629" y="714"/>
                  </a:lnTo>
                  <a:cubicBezTo>
                    <a:pt x="638" y="716"/>
                    <a:pt x="651" y="718"/>
                    <a:pt x="658" y="719"/>
                  </a:cubicBezTo>
                  <a:lnTo>
                    <a:pt x="658" y="719"/>
                  </a:lnTo>
                  <a:cubicBezTo>
                    <a:pt x="659" y="717"/>
                    <a:pt x="660" y="716"/>
                    <a:pt x="661" y="715"/>
                  </a:cubicBezTo>
                  <a:cubicBezTo>
                    <a:pt x="930" y="504"/>
                    <a:pt x="1180" y="265"/>
                    <a:pt x="1491" y="119"/>
                  </a:cubicBezTo>
                  <a:cubicBezTo>
                    <a:pt x="1497" y="120"/>
                    <a:pt x="1503" y="121"/>
                    <a:pt x="1510" y="121"/>
                  </a:cubicBezTo>
                  <a:cubicBezTo>
                    <a:pt x="1529" y="121"/>
                    <a:pt x="1550" y="117"/>
                    <a:pt x="1564" y="108"/>
                  </a:cubicBezTo>
                  <a:cubicBezTo>
                    <a:pt x="1568" y="73"/>
                    <a:pt x="1568" y="46"/>
                    <a:pt x="1568" y="12"/>
                  </a:cubicBezTo>
                  <a:lnTo>
                    <a:pt x="1568" y="12"/>
                  </a:lnTo>
                  <a:cubicBezTo>
                    <a:pt x="1564" y="12"/>
                    <a:pt x="1560" y="12"/>
                    <a:pt x="1556" y="12"/>
                  </a:cubicBezTo>
                  <a:cubicBezTo>
                    <a:pt x="1492" y="12"/>
                    <a:pt x="1426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21"/>
            <p:cNvSpPr/>
            <p:nvPr/>
          </p:nvSpPr>
          <p:spPr>
            <a:xfrm>
              <a:off x="3999923" y="1760986"/>
              <a:ext cx="32106" cy="17805"/>
            </a:xfrm>
            <a:custGeom>
              <a:avLst/>
              <a:gdLst/>
              <a:ahLst/>
              <a:cxnLst/>
              <a:rect l="l" t="t" r="r" b="b"/>
              <a:pathLst>
                <a:path w="1035" h="574" extrusionOk="0">
                  <a:moveTo>
                    <a:pt x="655" y="0"/>
                  </a:moveTo>
                  <a:cubicBezTo>
                    <a:pt x="613" y="0"/>
                    <a:pt x="568" y="11"/>
                    <a:pt x="523" y="24"/>
                  </a:cubicBezTo>
                  <a:cubicBezTo>
                    <a:pt x="316" y="105"/>
                    <a:pt x="116" y="189"/>
                    <a:pt x="1" y="408"/>
                  </a:cubicBezTo>
                  <a:cubicBezTo>
                    <a:pt x="35" y="439"/>
                    <a:pt x="71" y="450"/>
                    <a:pt x="108" y="450"/>
                  </a:cubicBezTo>
                  <a:cubicBezTo>
                    <a:pt x="142" y="450"/>
                    <a:pt x="177" y="440"/>
                    <a:pt x="212" y="428"/>
                  </a:cubicBezTo>
                  <a:lnTo>
                    <a:pt x="400" y="401"/>
                  </a:lnTo>
                  <a:lnTo>
                    <a:pt x="400" y="401"/>
                  </a:lnTo>
                  <a:lnTo>
                    <a:pt x="393" y="412"/>
                  </a:lnTo>
                  <a:lnTo>
                    <a:pt x="400" y="408"/>
                  </a:lnTo>
                  <a:cubicBezTo>
                    <a:pt x="406" y="511"/>
                    <a:pt x="440" y="573"/>
                    <a:pt x="538" y="573"/>
                  </a:cubicBezTo>
                  <a:cubicBezTo>
                    <a:pt x="561" y="573"/>
                    <a:pt x="588" y="569"/>
                    <a:pt x="619" y="562"/>
                  </a:cubicBezTo>
                  <a:cubicBezTo>
                    <a:pt x="777" y="524"/>
                    <a:pt x="961" y="531"/>
                    <a:pt x="1004" y="331"/>
                  </a:cubicBezTo>
                  <a:cubicBezTo>
                    <a:pt x="1034" y="197"/>
                    <a:pt x="950" y="112"/>
                    <a:pt x="815" y="86"/>
                  </a:cubicBezTo>
                  <a:cubicBezTo>
                    <a:pt x="768" y="21"/>
                    <a:pt x="714" y="0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21"/>
            <p:cNvSpPr/>
            <p:nvPr/>
          </p:nvSpPr>
          <p:spPr>
            <a:xfrm>
              <a:off x="4034138" y="1713773"/>
              <a:ext cx="39364" cy="90113"/>
            </a:xfrm>
            <a:custGeom>
              <a:avLst/>
              <a:gdLst/>
              <a:ahLst/>
              <a:cxnLst/>
              <a:rect l="l" t="t" r="r" b="b"/>
              <a:pathLst>
                <a:path w="1269" h="2905" extrusionOk="0">
                  <a:moveTo>
                    <a:pt x="267" y="0"/>
                  </a:moveTo>
                  <a:cubicBezTo>
                    <a:pt x="192" y="0"/>
                    <a:pt x="104" y="14"/>
                    <a:pt x="0" y="40"/>
                  </a:cubicBezTo>
                  <a:cubicBezTo>
                    <a:pt x="50" y="97"/>
                    <a:pt x="77" y="167"/>
                    <a:pt x="135" y="193"/>
                  </a:cubicBezTo>
                  <a:cubicBezTo>
                    <a:pt x="415" y="343"/>
                    <a:pt x="565" y="551"/>
                    <a:pt x="500" y="881"/>
                  </a:cubicBezTo>
                  <a:cubicBezTo>
                    <a:pt x="477" y="1020"/>
                    <a:pt x="569" y="1097"/>
                    <a:pt x="711" y="1097"/>
                  </a:cubicBezTo>
                  <a:cubicBezTo>
                    <a:pt x="969" y="1143"/>
                    <a:pt x="1134" y="1243"/>
                    <a:pt x="988" y="1535"/>
                  </a:cubicBezTo>
                  <a:cubicBezTo>
                    <a:pt x="915" y="1677"/>
                    <a:pt x="988" y="1796"/>
                    <a:pt x="1030" y="1919"/>
                  </a:cubicBezTo>
                  <a:cubicBezTo>
                    <a:pt x="1034" y="2096"/>
                    <a:pt x="834" y="2169"/>
                    <a:pt x="819" y="2338"/>
                  </a:cubicBezTo>
                  <a:cubicBezTo>
                    <a:pt x="807" y="2476"/>
                    <a:pt x="842" y="2634"/>
                    <a:pt x="654" y="2703"/>
                  </a:cubicBezTo>
                  <a:cubicBezTo>
                    <a:pt x="646" y="2707"/>
                    <a:pt x="665" y="2787"/>
                    <a:pt x="669" y="2830"/>
                  </a:cubicBezTo>
                  <a:cubicBezTo>
                    <a:pt x="686" y="2886"/>
                    <a:pt x="704" y="2905"/>
                    <a:pt x="722" y="2905"/>
                  </a:cubicBezTo>
                  <a:cubicBezTo>
                    <a:pt x="750" y="2905"/>
                    <a:pt x="780" y="2860"/>
                    <a:pt x="807" y="2837"/>
                  </a:cubicBezTo>
                  <a:lnTo>
                    <a:pt x="815" y="2837"/>
                  </a:lnTo>
                  <a:lnTo>
                    <a:pt x="819" y="2830"/>
                  </a:lnTo>
                  <a:cubicBezTo>
                    <a:pt x="877" y="2826"/>
                    <a:pt x="915" y="2806"/>
                    <a:pt x="892" y="2741"/>
                  </a:cubicBezTo>
                  <a:cubicBezTo>
                    <a:pt x="900" y="2595"/>
                    <a:pt x="1065" y="2495"/>
                    <a:pt x="1007" y="2338"/>
                  </a:cubicBezTo>
                  <a:cubicBezTo>
                    <a:pt x="1103" y="2269"/>
                    <a:pt x="1268" y="2280"/>
                    <a:pt x="1226" y="2076"/>
                  </a:cubicBezTo>
                  <a:cubicBezTo>
                    <a:pt x="1199" y="1923"/>
                    <a:pt x="1207" y="1769"/>
                    <a:pt x="1203" y="1623"/>
                  </a:cubicBezTo>
                  <a:cubicBezTo>
                    <a:pt x="1265" y="1047"/>
                    <a:pt x="1265" y="1047"/>
                    <a:pt x="819" y="797"/>
                  </a:cubicBezTo>
                  <a:cubicBezTo>
                    <a:pt x="815" y="685"/>
                    <a:pt x="838" y="570"/>
                    <a:pt x="731" y="493"/>
                  </a:cubicBezTo>
                  <a:cubicBezTo>
                    <a:pt x="625" y="142"/>
                    <a:pt x="509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21"/>
            <p:cNvSpPr/>
            <p:nvPr/>
          </p:nvSpPr>
          <p:spPr>
            <a:xfrm>
              <a:off x="4080855" y="1701055"/>
              <a:ext cx="20411" cy="91695"/>
            </a:xfrm>
            <a:custGeom>
              <a:avLst/>
              <a:gdLst/>
              <a:ahLst/>
              <a:cxnLst/>
              <a:rect l="l" t="t" r="r" b="b"/>
              <a:pathLst>
                <a:path w="658" h="2956" extrusionOk="0">
                  <a:moveTo>
                    <a:pt x="220" y="0"/>
                  </a:moveTo>
                  <a:lnTo>
                    <a:pt x="174" y="23"/>
                  </a:lnTo>
                  <a:cubicBezTo>
                    <a:pt x="174" y="27"/>
                    <a:pt x="166" y="35"/>
                    <a:pt x="166" y="39"/>
                  </a:cubicBezTo>
                  <a:lnTo>
                    <a:pt x="101" y="19"/>
                  </a:lnTo>
                  <a:lnTo>
                    <a:pt x="120" y="115"/>
                  </a:lnTo>
                  <a:cubicBezTo>
                    <a:pt x="128" y="546"/>
                    <a:pt x="393" y="919"/>
                    <a:pt x="435" y="1345"/>
                  </a:cubicBezTo>
                  <a:lnTo>
                    <a:pt x="404" y="1518"/>
                  </a:lnTo>
                  <a:cubicBezTo>
                    <a:pt x="254" y="1714"/>
                    <a:pt x="335" y="1933"/>
                    <a:pt x="347" y="2144"/>
                  </a:cubicBezTo>
                  <a:cubicBezTo>
                    <a:pt x="293" y="2306"/>
                    <a:pt x="239" y="2467"/>
                    <a:pt x="193" y="2632"/>
                  </a:cubicBezTo>
                  <a:cubicBezTo>
                    <a:pt x="124" y="2728"/>
                    <a:pt x="1" y="2848"/>
                    <a:pt x="124" y="2932"/>
                  </a:cubicBezTo>
                  <a:cubicBezTo>
                    <a:pt x="147" y="2948"/>
                    <a:pt x="169" y="2955"/>
                    <a:pt x="190" y="2955"/>
                  </a:cubicBezTo>
                  <a:cubicBezTo>
                    <a:pt x="266" y="2955"/>
                    <a:pt x="318" y="2855"/>
                    <a:pt x="327" y="2755"/>
                  </a:cubicBezTo>
                  <a:cubicBezTo>
                    <a:pt x="473" y="2632"/>
                    <a:pt x="519" y="2452"/>
                    <a:pt x="546" y="2271"/>
                  </a:cubicBezTo>
                  <a:cubicBezTo>
                    <a:pt x="658" y="1476"/>
                    <a:pt x="619" y="711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21"/>
            <p:cNvSpPr/>
            <p:nvPr/>
          </p:nvSpPr>
          <p:spPr>
            <a:xfrm>
              <a:off x="3949981" y="1822870"/>
              <a:ext cx="11943" cy="20907"/>
            </a:xfrm>
            <a:custGeom>
              <a:avLst/>
              <a:gdLst/>
              <a:ahLst/>
              <a:cxnLst/>
              <a:rect l="l" t="t" r="r" b="b"/>
              <a:pathLst>
                <a:path w="385" h="674" extrusionOk="0">
                  <a:moveTo>
                    <a:pt x="147" y="0"/>
                  </a:moveTo>
                  <a:cubicBezTo>
                    <a:pt x="1" y="250"/>
                    <a:pt x="193" y="435"/>
                    <a:pt x="189" y="634"/>
                  </a:cubicBezTo>
                  <a:cubicBezTo>
                    <a:pt x="221" y="659"/>
                    <a:pt x="255" y="674"/>
                    <a:pt x="288" y="674"/>
                  </a:cubicBezTo>
                  <a:cubicBezTo>
                    <a:pt x="321" y="674"/>
                    <a:pt x="354" y="659"/>
                    <a:pt x="385" y="627"/>
                  </a:cubicBezTo>
                  <a:cubicBezTo>
                    <a:pt x="343" y="415"/>
                    <a:pt x="346" y="185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21"/>
            <p:cNvSpPr/>
            <p:nvPr/>
          </p:nvSpPr>
          <p:spPr>
            <a:xfrm>
              <a:off x="4222585" y="1769578"/>
              <a:ext cx="28166" cy="9709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192" y="19"/>
                  </a:moveTo>
                  <a:cubicBezTo>
                    <a:pt x="102" y="19"/>
                    <a:pt x="46" y="91"/>
                    <a:pt x="16" y="177"/>
                  </a:cubicBezTo>
                  <a:cubicBezTo>
                    <a:pt x="1" y="227"/>
                    <a:pt x="1" y="277"/>
                    <a:pt x="62" y="293"/>
                  </a:cubicBezTo>
                  <a:cubicBezTo>
                    <a:pt x="78" y="298"/>
                    <a:pt x="94" y="301"/>
                    <a:pt x="108" y="301"/>
                  </a:cubicBezTo>
                  <a:cubicBezTo>
                    <a:pt x="174" y="301"/>
                    <a:pt x="228" y="253"/>
                    <a:pt x="285" y="227"/>
                  </a:cubicBezTo>
                  <a:cubicBezTo>
                    <a:pt x="360" y="291"/>
                    <a:pt x="437" y="312"/>
                    <a:pt x="515" y="312"/>
                  </a:cubicBezTo>
                  <a:cubicBezTo>
                    <a:pt x="618" y="312"/>
                    <a:pt x="721" y="275"/>
                    <a:pt x="819" y="247"/>
                  </a:cubicBezTo>
                  <a:cubicBezTo>
                    <a:pt x="907" y="220"/>
                    <a:pt x="877" y="154"/>
                    <a:pt x="800" y="124"/>
                  </a:cubicBezTo>
                  <a:cubicBezTo>
                    <a:pt x="627" y="1"/>
                    <a:pt x="419" y="66"/>
                    <a:pt x="235" y="24"/>
                  </a:cubicBezTo>
                  <a:cubicBezTo>
                    <a:pt x="220" y="20"/>
                    <a:pt x="205" y="19"/>
                    <a:pt x="19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21"/>
            <p:cNvSpPr/>
            <p:nvPr/>
          </p:nvSpPr>
          <p:spPr>
            <a:xfrm>
              <a:off x="4159087" y="1779039"/>
              <a:ext cx="41350" cy="13959"/>
            </a:xfrm>
            <a:custGeom>
              <a:avLst/>
              <a:gdLst/>
              <a:ahLst/>
              <a:cxnLst/>
              <a:rect l="l" t="t" r="r" b="b"/>
              <a:pathLst>
                <a:path w="1333" h="450" extrusionOk="0">
                  <a:moveTo>
                    <a:pt x="305" y="0"/>
                  </a:moveTo>
                  <a:cubicBezTo>
                    <a:pt x="197" y="0"/>
                    <a:pt x="130" y="147"/>
                    <a:pt x="57" y="222"/>
                  </a:cubicBezTo>
                  <a:cubicBezTo>
                    <a:pt x="1" y="286"/>
                    <a:pt x="88" y="387"/>
                    <a:pt x="103" y="387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47" y="366"/>
                    <a:pt x="191" y="358"/>
                    <a:pt x="235" y="358"/>
                  </a:cubicBezTo>
                  <a:cubicBezTo>
                    <a:pt x="385" y="358"/>
                    <a:pt x="541" y="449"/>
                    <a:pt x="690" y="449"/>
                  </a:cubicBezTo>
                  <a:cubicBezTo>
                    <a:pt x="773" y="449"/>
                    <a:pt x="853" y="421"/>
                    <a:pt x="929" y="334"/>
                  </a:cubicBezTo>
                  <a:cubicBezTo>
                    <a:pt x="941" y="334"/>
                    <a:pt x="952" y="335"/>
                    <a:pt x="964" y="335"/>
                  </a:cubicBezTo>
                  <a:cubicBezTo>
                    <a:pt x="1102" y="335"/>
                    <a:pt x="1216" y="270"/>
                    <a:pt x="1333" y="145"/>
                  </a:cubicBezTo>
                  <a:cubicBezTo>
                    <a:pt x="1233" y="99"/>
                    <a:pt x="1133" y="61"/>
                    <a:pt x="1033" y="30"/>
                  </a:cubicBezTo>
                  <a:cubicBezTo>
                    <a:pt x="1032" y="30"/>
                    <a:pt x="1031" y="30"/>
                    <a:pt x="1030" y="30"/>
                  </a:cubicBezTo>
                  <a:cubicBezTo>
                    <a:pt x="996" y="30"/>
                    <a:pt x="955" y="85"/>
                    <a:pt x="918" y="107"/>
                  </a:cubicBezTo>
                  <a:cubicBezTo>
                    <a:pt x="843" y="127"/>
                    <a:pt x="772" y="141"/>
                    <a:pt x="703" y="141"/>
                  </a:cubicBezTo>
                  <a:cubicBezTo>
                    <a:pt x="604" y="141"/>
                    <a:pt x="508" y="113"/>
                    <a:pt x="403" y="38"/>
                  </a:cubicBezTo>
                  <a:cubicBezTo>
                    <a:pt x="367" y="11"/>
                    <a:pt x="334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21"/>
            <p:cNvSpPr/>
            <p:nvPr/>
          </p:nvSpPr>
          <p:spPr>
            <a:xfrm>
              <a:off x="3998620" y="1810959"/>
              <a:ext cx="13742" cy="9926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435" y="0"/>
                  </a:moveTo>
                  <a:cubicBezTo>
                    <a:pt x="239" y="35"/>
                    <a:pt x="46" y="85"/>
                    <a:pt x="0" y="319"/>
                  </a:cubicBezTo>
                  <a:cubicBezTo>
                    <a:pt x="108" y="165"/>
                    <a:pt x="427" y="296"/>
                    <a:pt x="442" y="8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21"/>
            <p:cNvSpPr/>
            <p:nvPr/>
          </p:nvSpPr>
          <p:spPr>
            <a:xfrm>
              <a:off x="4179901" y="1734370"/>
              <a:ext cx="35084" cy="11601"/>
            </a:xfrm>
            <a:custGeom>
              <a:avLst/>
              <a:gdLst/>
              <a:ahLst/>
              <a:cxnLst/>
              <a:rect l="l" t="t" r="r" b="b"/>
              <a:pathLst>
                <a:path w="1131" h="374" extrusionOk="0">
                  <a:moveTo>
                    <a:pt x="882" y="0"/>
                  </a:moveTo>
                  <a:cubicBezTo>
                    <a:pt x="763" y="0"/>
                    <a:pt x="654" y="58"/>
                    <a:pt x="543" y="137"/>
                  </a:cubicBezTo>
                  <a:cubicBezTo>
                    <a:pt x="536" y="136"/>
                    <a:pt x="529" y="135"/>
                    <a:pt x="522" y="135"/>
                  </a:cubicBezTo>
                  <a:cubicBezTo>
                    <a:pt x="501" y="135"/>
                    <a:pt x="479" y="140"/>
                    <a:pt x="462" y="148"/>
                  </a:cubicBezTo>
                  <a:cubicBezTo>
                    <a:pt x="388" y="94"/>
                    <a:pt x="319" y="64"/>
                    <a:pt x="255" y="64"/>
                  </a:cubicBezTo>
                  <a:cubicBezTo>
                    <a:pt x="170" y="64"/>
                    <a:pt x="95" y="118"/>
                    <a:pt x="36" y="237"/>
                  </a:cubicBezTo>
                  <a:cubicBezTo>
                    <a:pt x="1" y="279"/>
                    <a:pt x="5" y="344"/>
                    <a:pt x="47" y="371"/>
                  </a:cubicBezTo>
                  <a:cubicBezTo>
                    <a:pt x="112" y="310"/>
                    <a:pt x="180" y="289"/>
                    <a:pt x="249" y="289"/>
                  </a:cubicBezTo>
                  <a:cubicBezTo>
                    <a:pt x="316" y="289"/>
                    <a:pt x="383" y="308"/>
                    <a:pt x="451" y="329"/>
                  </a:cubicBezTo>
                  <a:cubicBezTo>
                    <a:pt x="482" y="344"/>
                    <a:pt x="510" y="351"/>
                    <a:pt x="536" y="351"/>
                  </a:cubicBezTo>
                  <a:cubicBezTo>
                    <a:pt x="589" y="351"/>
                    <a:pt x="631" y="319"/>
                    <a:pt x="662" y="260"/>
                  </a:cubicBezTo>
                  <a:cubicBezTo>
                    <a:pt x="667" y="260"/>
                    <a:pt x="672" y="260"/>
                    <a:pt x="677" y="260"/>
                  </a:cubicBezTo>
                  <a:cubicBezTo>
                    <a:pt x="840" y="260"/>
                    <a:pt x="982" y="199"/>
                    <a:pt x="1131" y="87"/>
                  </a:cubicBezTo>
                  <a:cubicBezTo>
                    <a:pt x="1042" y="25"/>
                    <a:pt x="960" y="0"/>
                    <a:pt x="882" y="0"/>
                  </a:cubicBezTo>
                  <a:close/>
                  <a:moveTo>
                    <a:pt x="47" y="371"/>
                  </a:moveTo>
                  <a:cubicBezTo>
                    <a:pt x="47" y="373"/>
                    <a:pt x="49" y="374"/>
                    <a:pt x="50" y="374"/>
                  </a:cubicBezTo>
                  <a:cubicBezTo>
                    <a:pt x="51" y="374"/>
                    <a:pt x="51" y="373"/>
                    <a:pt x="47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21"/>
            <p:cNvSpPr/>
            <p:nvPr/>
          </p:nvSpPr>
          <p:spPr>
            <a:xfrm>
              <a:off x="3968345" y="1829292"/>
              <a:ext cx="64398" cy="33657"/>
            </a:xfrm>
            <a:custGeom>
              <a:avLst/>
              <a:gdLst/>
              <a:ahLst/>
              <a:cxnLst/>
              <a:rect l="l" t="t" r="r" b="b"/>
              <a:pathLst>
                <a:path w="2076" h="1085" extrusionOk="0">
                  <a:moveTo>
                    <a:pt x="1998" y="0"/>
                  </a:moveTo>
                  <a:cubicBezTo>
                    <a:pt x="1838" y="0"/>
                    <a:pt x="1690" y="76"/>
                    <a:pt x="1599" y="208"/>
                  </a:cubicBezTo>
                  <a:cubicBezTo>
                    <a:pt x="1526" y="224"/>
                    <a:pt x="1445" y="216"/>
                    <a:pt x="1407" y="301"/>
                  </a:cubicBezTo>
                  <a:cubicBezTo>
                    <a:pt x="1092" y="347"/>
                    <a:pt x="873" y="593"/>
                    <a:pt x="596" y="723"/>
                  </a:cubicBezTo>
                  <a:lnTo>
                    <a:pt x="0" y="1023"/>
                  </a:lnTo>
                  <a:cubicBezTo>
                    <a:pt x="143" y="1061"/>
                    <a:pt x="231" y="1085"/>
                    <a:pt x="305" y="1085"/>
                  </a:cubicBezTo>
                  <a:cubicBezTo>
                    <a:pt x="426" y="1085"/>
                    <a:pt x="513" y="1023"/>
                    <a:pt x="738" y="862"/>
                  </a:cubicBezTo>
                  <a:lnTo>
                    <a:pt x="1541" y="447"/>
                  </a:lnTo>
                  <a:cubicBezTo>
                    <a:pt x="1618" y="443"/>
                    <a:pt x="1691" y="400"/>
                    <a:pt x="1729" y="331"/>
                  </a:cubicBezTo>
                  <a:lnTo>
                    <a:pt x="2045" y="143"/>
                  </a:lnTo>
                  <a:cubicBezTo>
                    <a:pt x="2075" y="97"/>
                    <a:pt x="2064" y="35"/>
                    <a:pt x="2022" y="1"/>
                  </a:cubicBezTo>
                  <a:cubicBezTo>
                    <a:pt x="2014" y="1"/>
                    <a:pt x="2006" y="0"/>
                    <a:pt x="19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21"/>
            <p:cNvSpPr/>
            <p:nvPr/>
          </p:nvSpPr>
          <p:spPr>
            <a:xfrm>
              <a:off x="3953673" y="1726491"/>
              <a:ext cx="22458" cy="22924"/>
            </a:xfrm>
            <a:custGeom>
              <a:avLst/>
              <a:gdLst/>
              <a:ahLst/>
              <a:cxnLst/>
              <a:rect l="l" t="t" r="r" b="b"/>
              <a:pathLst>
                <a:path w="724" h="739" extrusionOk="0">
                  <a:moveTo>
                    <a:pt x="266" y="283"/>
                  </a:moveTo>
                  <a:lnTo>
                    <a:pt x="300" y="333"/>
                  </a:lnTo>
                  <a:lnTo>
                    <a:pt x="285" y="333"/>
                  </a:lnTo>
                  <a:cubicBezTo>
                    <a:pt x="281" y="318"/>
                    <a:pt x="270" y="302"/>
                    <a:pt x="266" y="283"/>
                  </a:cubicBezTo>
                  <a:close/>
                  <a:moveTo>
                    <a:pt x="539" y="0"/>
                  </a:moveTo>
                  <a:cubicBezTo>
                    <a:pt x="499" y="0"/>
                    <a:pt x="457" y="14"/>
                    <a:pt x="419" y="41"/>
                  </a:cubicBezTo>
                  <a:cubicBezTo>
                    <a:pt x="339" y="99"/>
                    <a:pt x="281" y="183"/>
                    <a:pt x="266" y="283"/>
                  </a:cubicBezTo>
                  <a:lnTo>
                    <a:pt x="266" y="291"/>
                  </a:lnTo>
                  <a:cubicBezTo>
                    <a:pt x="166" y="394"/>
                    <a:pt x="1" y="510"/>
                    <a:pt x="120" y="660"/>
                  </a:cubicBezTo>
                  <a:cubicBezTo>
                    <a:pt x="161" y="713"/>
                    <a:pt x="217" y="738"/>
                    <a:pt x="277" y="738"/>
                  </a:cubicBezTo>
                  <a:cubicBezTo>
                    <a:pt x="352" y="738"/>
                    <a:pt x="434" y="698"/>
                    <a:pt x="500" y="621"/>
                  </a:cubicBezTo>
                  <a:cubicBezTo>
                    <a:pt x="615" y="506"/>
                    <a:pt x="423" y="414"/>
                    <a:pt x="477" y="302"/>
                  </a:cubicBezTo>
                  <a:cubicBezTo>
                    <a:pt x="558" y="291"/>
                    <a:pt x="665" y="318"/>
                    <a:pt x="704" y="233"/>
                  </a:cubicBezTo>
                  <a:cubicBezTo>
                    <a:pt x="723" y="183"/>
                    <a:pt x="688" y="91"/>
                    <a:pt x="650" y="49"/>
                  </a:cubicBezTo>
                  <a:cubicBezTo>
                    <a:pt x="619" y="15"/>
                    <a:pt x="580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21"/>
            <p:cNvSpPr/>
            <p:nvPr/>
          </p:nvSpPr>
          <p:spPr>
            <a:xfrm>
              <a:off x="3961769" y="1735146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21"/>
            <p:cNvSpPr/>
            <p:nvPr/>
          </p:nvSpPr>
          <p:spPr>
            <a:xfrm>
              <a:off x="3996573" y="1745289"/>
              <a:ext cx="11136" cy="7383"/>
            </a:xfrm>
            <a:custGeom>
              <a:avLst/>
              <a:gdLst/>
              <a:ahLst/>
              <a:cxnLst/>
              <a:rect l="l" t="t" r="r" b="b"/>
              <a:pathLst>
                <a:path w="359" h="238" extrusionOk="0">
                  <a:moveTo>
                    <a:pt x="254" y="1"/>
                  </a:moveTo>
                  <a:cubicBezTo>
                    <a:pt x="163" y="1"/>
                    <a:pt x="84" y="52"/>
                    <a:pt x="5" y="111"/>
                  </a:cubicBezTo>
                  <a:lnTo>
                    <a:pt x="1" y="215"/>
                  </a:lnTo>
                  <a:cubicBezTo>
                    <a:pt x="59" y="226"/>
                    <a:pt x="117" y="238"/>
                    <a:pt x="169" y="238"/>
                  </a:cubicBezTo>
                  <a:cubicBezTo>
                    <a:pt x="266" y="238"/>
                    <a:pt x="343" y="196"/>
                    <a:pt x="358" y="23"/>
                  </a:cubicBezTo>
                  <a:cubicBezTo>
                    <a:pt x="322" y="8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21"/>
            <p:cNvSpPr/>
            <p:nvPr/>
          </p:nvSpPr>
          <p:spPr>
            <a:xfrm>
              <a:off x="4080513" y="1616805"/>
              <a:ext cx="117442" cy="41598"/>
            </a:xfrm>
            <a:custGeom>
              <a:avLst/>
              <a:gdLst/>
              <a:ahLst/>
              <a:cxnLst/>
              <a:rect l="l" t="t" r="r" b="b"/>
              <a:pathLst>
                <a:path w="3786" h="1341" extrusionOk="0">
                  <a:moveTo>
                    <a:pt x="3597" y="0"/>
                  </a:moveTo>
                  <a:cubicBezTo>
                    <a:pt x="3507" y="0"/>
                    <a:pt x="3419" y="15"/>
                    <a:pt x="3330" y="15"/>
                  </a:cubicBezTo>
                  <a:cubicBezTo>
                    <a:pt x="3306" y="15"/>
                    <a:pt x="3283" y="14"/>
                    <a:pt x="3259" y="11"/>
                  </a:cubicBezTo>
                  <a:cubicBezTo>
                    <a:pt x="3214" y="11"/>
                    <a:pt x="3169" y="5"/>
                    <a:pt x="3126" y="5"/>
                  </a:cubicBezTo>
                  <a:cubicBezTo>
                    <a:pt x="3061" y="5"/>
                    <a:pt x="3000" y="19"/>
                    <a:pt x="2951" y="88"/>
                  </a:cubicBezTo>
                  <a:cubicBezTo>
                    <a:pt x="2844" y="111"/>
                    <a:pt x="2721" y="92"/>
                    <a:pt x="2644" y="199"/>
                  </a:cubicBezTo>
                  <a:cubicBezTo>
                    <a:pt x="2613" y="199"/>
                    <a:pt x="2590" y="207"/>
                    <a:pt x="2559" y="218"/>
                  </a:cubicBezTo>
                  <a:cubicBezTo>
                    <a:pt x="2524" y="212"/>
                    <a:pt x="2489" y="207"/>
                    <a:pt x="2455" y="207"/>
                  </a:cubicBezTo>
                  <a:cubicBezTo>
                    <a:pt x="2375" y="207"/>
                    <a:pt x="2301" y="232"/>
                    <a:pt x="2244" y="311"/>
                  </a:cubicBezTo>
                  <a:cubicBezTo>
                    <a:pt x="2154" y="352"/>
                    <a:pt x="2092" y="460"/>
                    <a:pt x="1981" y="460"/>
                  </a:cubicBezTo>
                  <a:cubicBezTo>
                    <a:pt x="1969" y="460"/>
                    <a:pt x="1957" y="459"/>
                    <a:pt x="1945" y="457"/>
                  </a:cubicBezTo>
                  <a:cubicBezTo>
                    <a:pt x="1934" y="456"/>
                    <a:pt x="1923" y="456"/>
                    <a:pt x="1913" y="456"/>
                  </a:cubicBezTo>
                  <a:cubicBezTo>
                    <a:pt x="1629" y="456"/>
                    <a:pt x="1411" y="606"/>
                    <a:pt x="1207" y="795"/>
                  </a:cubicBezTo>
                  <a:cubicBezTo>
                    <a:pt x="1201" y="794"/>
                    <a:pt x="1196" y="793"/>
                    <a:pt x="1190" y="793"/>
                  </a:cubicBezTo>
                  <a:cubicBezTo>
                    <a:pt x="1171" y="793"/>
                    <a:pt x="1152" y="799"/>
                    <a:pt x="1138" y="810"/>
                  </a:cubicBezTo>
                  <a:cubicBezTo>
                    <a:pt x="976" y="818"/>
                    <a:pt x="799" y="799"/>
                    <a:pt x="715" y="991"/>
                  </a:cubicBezTo>
                  <a:cubicBezTo>
                    <a:pt x="477" y="1014"/>
                    <a:pt x="204" y="964"/>
                    <a:pt x="0" y="1341"/>
                  </a:cubicBezTo>
                  <a:cubicBezTo>
                    <a:pt x="327" y="1206"/>
                    <a:pt x="600" y="1256"/>
                    <a:pt x="830" y="1110"/>
                  </a:cubicBezTo>
                  <a:lnTo>
                    <a:pt x="934" y="1022"/>
                  </a:lnTo>
                  <a:cubicBezTo>
                    <a:pt x="938" y="1006"/>
                    <a:pt x="953" y="991"/>
                    <a:pt x="965" y="987"/>
                  </a:cubicBezTo>
                  <a:lnTo>
                    <a:pt x="965" y="987"/>
                  </a:lnTo>
                  <a:lnTo>
                    <a:pt x="934" y="1022"/>
                  </a:lnTo>
                  <a:cubicBezTo>
                    <a:pt x="953" y="1023"/>
                    <a:pt x="971" y="1023"/>
                    <a:pt x="989" y="1023"/>
                  </a:cubicBezTo>
                  <a:cubicBezTo>
                    <a:pt x="1121" y="1023"/>
                    <a:pt x="1239" y="995"/>
                    <a:pt x="1330" y="887"/>
                  </a:cubicBezTo>
                  <a:cubicBezTo>
                    <a:pt x="1537" y="799"/>
                    <a:pt x="1772" y="772"/>
                    <a:pt x="1941" y="591"/>
                  </a:cubicBezTo>
                  <a:cubicBezTo>
                    <a:pt x="2191" y="572"/>
                    <a:pt x="2425" y="487"/>
                    <a:pt x="2655" y="399"/>
                  </a:cubicBezTo>
                  <a:lnTo>
                    <a:pt x="2955" y="284"/>
                  </a:lnTo>
                  <a:cubicBezTo>
                    <a:pt x="3105" y="245"/>
                    <a:pt x="3270" y="261"/>
                    <a:pt x="3363" y="103"/>
                  </a:cubicBezTo>
                  <a:cubicBezTo>
                    <a:pt x="3385" y="97"/>
                    <a:pt x="3408" y="95"/>
                    <a:pt x="3431" y="95"/>
                  </a:cubicBezTo>
                  <a:cubicBezTo>
                    <a:pt x="3486" y="95"/>
                    <a:pt x="3542" y="106"/>
                    <a:pt x="3597" y="106"/>
                  </a:cubicBezTo>
                  <a:cubicBezTo>
                    <a:pt x="3661" y="106"/>
                    <a:pt x="3725" y="92"/>
                    <a:pt x="3785" y="30"/>
                  </a:cubicBezTo>
                  <a:cubicBezTo>
                    <a:pt x="3722" y="7"/>
                    <a:pt x="3659" y="0"/>
                    <a:pt x="3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21"/>
            <p:cNvSpPr/>
            <p:nvPr/>
          </p:nvSpPr>
          <p:spPr>
            <a:xfrm>
              <a:off x="4076450" y="1607964"/>
              <a:ext cx="61420" cy="31206"/>
            </a:xfrm>
            <a:custGeom>
              <a:avLst/>
              <a:gdLst/>
              <a:ahLst/>
              <a:cxnLst/>
              <a:rect l="l" t="t" r="r" b="b"/>
              <a:pathLst>
                <a:path w="1980" h="1006" extrusionOk="0">
                  <a:moveTo>
                    <a:pt x="1960" y="0"/>
                  </a:moveTo>
                  <a:lnTo>
                    <a:pt x="1672" y="88"/>
                  </a:lnTo>
                  <a:cubicBezTo>
                    <a:pt x="1568" y="154"/>
                    <a:pt x="1403" y="115"/>
                    <a:pt x="1365" y="288"/>
                  </a:cubicBezTo>
                  <a:lnTo>
                    <a:pt x="1365" y="388"/>
                  </a:lnTo>
                  <a:cubicBezTo>
                    <a:pt x="1294" y="340"/>
                    <a:pt x="1229" y="315"/>
                    <a:pt x="1170" y="315"/>
                  </a:cubicBezTo>
                  <a:cubicBezTo>
                    <a:pt x="1083" y="315"/>
                    <a:pt x="1006" y="367"/>
                    <a:pt x="938" y="469"/>
                  </a:cubicBezTo>
                  <a:cubicBezTo>
                    <a:pt x="911" y="469"/>
                    <a:pt x="884" y="484"/>
                    <a:pt x="869" y="507"/>
                  </a:cubicBezTo>
                  <a:lnTo>
                    <a:pt x="350" y="699"/>
                  </a:lnTo>
                  <a:cubicBezTo>
                    <a:pt x="216" y="734"/>
                    <a:pt x="1" y="719"/>
                    <a:pt x="89" y="942"/>
                  </a:cubicBezTo>
                  <a:cubicBezTo>
                    <a:pt x="107" y="988"/>
                    <a:pt x="142" y="1006"/>
                    <a:pt x="183" y="1006"/>
                  </a:cubicBezTo>
                  <a:cubicBezTo>
                    <a:pt x="245" y="1006"/>
                    <a:pt x="322" y="964"/>
                    <a:pt x="377" y="911"/>
                  </a:cubicBezTo>
                  <a:lnTo>
                    <a:pt x="980" y="615"/>
                  </a:lnTo>
                  <a:cubicBezTo>
                    <a:pt x="984" y="615"/>
                    <a:pt x="987" y="616"/>
                    <a:pt x="990" y="616"/>
                  </a:cubicBezTo>
                  <a:cubicBezTo>
                    <a:pt x="1018" y="616"/>
                    <a:pt x="1047" y="601"/>
                    <a:pt x="1061" y="580"/>
                  </a:cubicBezTo>
                  <a:lnTo>
                    <a:pt x="1472" y="392"/>
                  </a:lnTo>
                  <a:cubicBezTo>
                    <a:pt x="1649" y="354"/>
                    <a:pt x="1822" y="281"/>
                    <a:pt x="1980" y="185"/>
                  </a:cubicBezTo>
                  <a:cubicBezTo>
                    <a:pt x="1960" y="185"/>
                    <a:pt x="1941" y="181"/>
                    <a:pt x="1922" y="173"/>
                  </a:cubicBezTo>
                  <a:cubicBezTo>
                    <a:pt x="1933" y="112"/>
                    <a:pt x="1949" y="54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21"/>
            <p:cNvSpPr/>
            <p:nvPr/>
          </p:nvSpPr>
          <p:spPr>
            <a:xfrm>
              <a:off x="4183500" y="1658806"/>
              <a:ext cx="20535" cy="18178"/>
            </a:xfrm>
            <a:custGeom>
              <a:avLst/>
              <a:gdLst/>
              <a:ahLst/>
              <a:cxnLst/>
              <a:rect l="l" t="t" r="r" b="b"/>
              <a:pathLst>
                <a:path w="662" h="586" extrusionOk="0">
                  <a:moveTo>
                    <a:pt x="370" y="1"/>
                  </a:moveTo>
                  <a:cubicBezTo>
                    <a:pt x="323" y="1"/>
                    <a:pt x="277" y="14"/>
                    <a:pt x="235" y="60"/>
                  </a:cubicBezTo>
                  <a:cubicBezTo>
                    <a:pt x="46" y="171"/>
                    <a:pt x="0" y="329"/>
                    <a:pt x="85" y="586"/>
                  </a:cubicBezTo>
                  <a:cubicBezTo>
                    <a:pt x="219" y="409"/>
                    <a:pt x="308" y="256"/>
                    <a:pt x="458" y="171"/>
                  </a:cubicBezTo>
                  <a:cubicBezTo>
                    <a:pt x="462" y="170"/>
                    <a:pt x="466" y="170"/>
                    <a:pt x="471" y="170"/>
                  </a:cubicBezTo>
                  <a:cubicBezTo>
                    <a:pt x="505" y="170"/>
                    <a:pt x="543" y="190"/>
                    <a:pt x="576" y="190"/>
                  </a:cubicBezTo>
                  <a:cubicBezTo>
                    <a:pt x="597" y="190"/>
                    <a:pt x="616" y="181"/>
                    <a:pt x="630" y="152"/>
                  </a:cubicBezTo>
                  <a:cubicBezTo>
                    <a:pt x="661" y="83"/>
                    <a:pt x="634" y="25"/>
                    <a:pt x="554" y="21"/>
                  </a:cubicBezTo>
                  <a:cubicBezTo>
                    <a:pt x="491" y="21"/>
                    <a:pt x="429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21"/>
            <p:cNvSpPr/>
            <p:nvPr/>
          </p:nvSpPr>
          <p:spPr>
            <a:xfrm>
              <a:off x="4035224" y="1571608"/>
              <a:ext cx="149485" cy="63467"/>
            </a:xfrm>
            <a:custGeom>
              <a:avLst/>
              <a:gdLst/>
              <a:ahLst/>
              <a:cxnLst/>
              <a:rect l="l" t="t" r="r" b="b"/>
              <a:pathLst>
                <a:path w="4819" h="2046" extrusionOk="0">
                  <a:moveTo>
                    <a:pt x="4511" y="27"/>
                  </a:moveTo>
                  <a:cubicBezTo>
                    <a:pt x="4373" y="50"/>
                    <a:pt x="4231" y="65"/>
                    <a:pt x="4112" y="158"/>
                  </a:cubicBezTo>
                  <a:cubicBezTo>
                    <a:pt x="4104" y="156"/>
                    <a:pt x="4097" y="156"/>
                    <a:pt x="4090" y="156"/>
                  </a:cubicBezTo>
                  <a:cubicBezTo>
                    <a:pt x="4042" y="156"/>
                    <a:pt x="4012" y="191"/>
                    <a:pt x="3989" y="235"/>
                  </a:cubicBezTo>
                  <a:cubicBezTo>
                    <a:pt x="3981" y="231"/>
                    <a:pt x="3973" y="230"/>
                    <a:pt x="3966" y="230"/>
                  </a:cubicBezTo>
                  <a:cubicBezTo>
                    <a:pt x="3949" y="230"/>
                    <a:pt x="3933" y="238"/>
                    <a:pt x="3919" y="246"/>
                  </a:cubicBezTo>
                  <a:cubicBezTo>
                    <a:pt x="3885" y="244"/>
                    <a:pt x="3849" y="240"/>
                    <a:pt x="3815" y="240"/>
                  </a:cubicBezTo>
                  <a:cubicBezTo>
                    <a:pt x="3735" y="240"/>
                    <a:pt x="3659" y="258"/>
                    <a:pt x="3608" y="350"/>
                  </a:cubicBezTo>
                  <a:lnTo>
                    <a:pt x="3105" y="446"/>
                  </a:lnTo>
                  <a:cubicBezTo>
                    <a:pt x="3079" y="446"/>
                    <a:pt x="3052" y="445"/>
                    <a:pt x="3026" y="445"/>
                  </a:cubicBezTo>
                  <a:cubicBezTo>
                    <a:pt x="2940" y="445"/>
                    <a:pt x="2856" y="456"/>
                    <a:pt x="2809" y="553"/>
                  </a:cubicBezTo>
                  <a:cubicBezTo>
                    <a:pt x="2617" y="684"/>
                    <a:pt x="2367" y="592"/>
                    <a:pt x="2183" y="734"/>
                  </a:cubicBezTo>
                  <a:cubicBezTo>
                    <a:pt x="2106" y="746"/>
                    <a:pt x="2033" y="757"/>
                    <a:pt x="1994" y="838"/>
                  </a:cubicBezTo>
                  <a:lnTo>
                    <a:pt x="1994" y="842"/>
                  </a:lnTo>
                  <a:cubicBezTo>
                    <a:pt x="1991" y="841"/>
                    <a:pt x="1989" y="841"/>
                    <a:pt x="1986" y="841"/>
                  </a:cubicBezTo>
                  <a:cubicBezTo>
                    <a:pt x="1922" y="841"/>
                    <a:pt x="1886" y="882"/>
                    <a:pt x="1864" y="934"/>
                  </a:cubicBezTo>
                  <a:cubicBezTo>
                    <a:pt x="1859" y="933"/>
                    <a:pt x="1854" y="932"/>
                    <a:pt x="1850" y="932"/>
                  </a:cubicBezTo>
                  <a:cubicBezTo>
                    <a:pt x="1834" y="932"/>
                    <a:pt x="1817" y="937"/>
                    <a:pt x="1802" y="949"/>
                  </a:cubicBezTo>
                  <a:cubicBezTo>
                    <a:pt x="1664" y="1015"/>
                    <a:pt x="1499" y="1022"/>
                    <a:pt x="1387" y="1141"/>
                  </a:cubicBezTo>
                  <a:cubicBezTo>
                    <a:pt x="1337" y="1157"/>
                    <a:pt x="1299" y="1199"/>
                    <a:pt x="1287" y="1253"/>
                  </a:cubicBezTo>
                  <a:cubicBezTo>
                    <a:pt x="1274" y="1254"/>
                    <a:pt x="1260" y="1254"/>
                    <a:pt x="1247" y="1254"/>
                  </a:cubicBezTo>
                  <a:cubicBezTo>
                    <a:pt x="1227" y="1254"/>
                    <a:pt x="1207" y="1253"/>
                    <a:pt x="1187" y="1253"/>
                  </a:cubicBezTo>
                  <a:cubicBezTo>
                    <a:pt x="1111" y="1253"/>
                    <a:pt x="1037" y="1262"/>
                    <a:pt x="984" y="1341"/>
                  </a:cubicBezTo>
                  <a:cubicBezTo>
                    <a:pt x="665" y="1407"/>
                    <a:pt x="407" y="1587"/>
                    <a:pt x="154" y="1779"/>
                  </a:cubicBezTo>
                  <a:cubicBezTo>
                    <a:pt x="92" y="1829"/>
                    <a:pt x="0" y="1879"/>
                    <a:pt x="58" y="1975"/>
                  </a:cubicBezTo>
                  <a:cubicBezTo>
                    <a:pt x="85" y="2023"/>
                    <a:pt x="124" y="2045"/>
                    <a:pt x="165" y="2045"/>
                  </a:cubicBezTo>
                  <a:cubicBezTo>
                    <a:pt x="199" y="2045"/>
                    <a:pt x="236" y="2030"/>
                    <a:pt x="269" y="2002"/>
                  </a:cubicBezTo>
                  <a:cubicBezTo>
                    <a:pt x="484" y="1818"/>
                    <a:pt x="784" y="1764"/>
                    <a:pt x="984" y="1564"/>
                  </a:cubicBezTo>
                  <a:cubicBezTo>
                    <a:pt x="1157" y="1553"/>
                    <a:pt x="1291" y="1464"/>
                    <a:pt x="1426" y="1372"/>
                  </a:cubicBezTo>
                  <a:lnTo>
                    <a:pt x="1579" y="1333"/>
                  </a:lnTo>
                  <a:cubicBezTo>
                    <a:pt x="1695" y="1295"/>
                    <a:pt x="1825" y="1291"/>
                    <a:pt x="1894" y="1164"/>
                  </a:cubicBezTo>
                  <a:lnTo>
                    <a:pt x="2194" y="1045"/>
                  </a:lnTo>
                  <a:lnTo>
                    <a:pt x="2790" y="838"/>
                  </a:lnTo>
                  <a:cubicBezTo>
                    <a:pt x="2932" y="780"/>
                    <a:pt x="3093" y="776"/>
                    <a:pt x="3209" y="661"/>
                  </a:cubicBezTo>
                  <a:lnTo>
                    <a:pt x="3612" y="523"/>
                  </a:lnTo>
                  <a:lnTo>
                    <a:pt x="3904" y="446"/>
                  </a:lnTo>
                  <a:cubicBezTo>
                    <a:pt x="3939" y="448"/>
                    <a:pt x="3975" y="451"/>
                    <a:pt x="4010" y="451"/>
                  </a:cubicBezTo>
                  <a:cubicBezTo>
                    <a:pt x="4090" y="451"/>
                    <a:pt x="4168" y="435"/>
                    <a:pt x="4227" y="357"/>
                  </a:cubicBezTo>
                  <a:lnTo>
                    <a:pt x="4819" y="142"/>
                  </a:lnTo>
                  <a:cubicBezTo>
                    <a:pt x="4757" y="0"/>
                    <a:pt x="4623" y="46"/>
                    <a:pt x="4511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21"/>
            <p:cNvSpPr/>
            <p:nvPr/>
          </p:nvSpPr>
          <p:spPr>
            <a:xfrm>
              <a:off x="3914153" y="1731424"/>
              <a:ext cx="9399" cy="13866"/>
            </a:xfrm>
            <a:custGeom>
              <a:avLst/>
              <a:gdLst/>
              <a:ahLst/>
              <a:cxnLst/>
              <a:rect l="l" t="t" r="r" b="b"/>
              <a:pathLst>
                <a:path w="303" h="447" extrusionOk="0">
                  <a:moveTo>
                    <a:pt x="61" y="1"/>
                  </a:moveTo>
                  <a:cubicBezTo>
                    <a:pt x="1" y="1"/>
                    <a:pt x="23" y="65"/>
                    <a:pt x="53" y="136"/>
                  </a:cubicBezTo>
                  <a:cubicBezTo>
                    <a:pt x="118" y="235"/>
                    <a:pt x="83" y="401"/>
                    <a:pt x="302" y="447"/>
                  </a:cubicBezTo>
                  <a:cubicBezTo>
                    <a:pt x="249" y="289"/>
                    <a:pt x="279" y="132"/>
                    <a:pt x="141" y="20"/>
                  </a:cubicBezTo>
                  <a:cubicBezTo>
                    <a:pt x="105" y="7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21"/>
            <p:cNvSpPr/>
            <p:nvPr/>
          </p:nvSpPr>
          <p:spPr>
            <a:xfrm>
              <a:off x="4015526" y="1635603"/>
              <a:ext cx="19698" cy="19574"/>
            </a:xfrm>
            <a:custGeom>
              <a:avLst/>
              <a:gdLst/>
              <a:ahLst/>
              <a:cxnLst/>
              <a:rect l="l" t="t" r="r" b="b"/>
              <a:pathLst>
                <a:path w="635" h="631" extrusionOk="0">
                  <a:moveTo>
                    <a:pt x="423" y="1"/>
                  </a:moveTo>
                  <a:cubicBezTo>
                    <a:pt x="350" y="1"/>
                    <a:pt x="293" y="92"/>
                    <a:pt x="243" y="150"/>
                  </a:cubicBezTo>
                  <a:cubicBezTo>
                    <a:pt x="212" y="181"/>
                    <a:pt x="212" y="243"/>
                    <a:pt x="193" y="289"/>
                  </a:cubicBezTo>
                  <a:lnTo>
                    <a:pt x="89" y="396"/>
                  </a:lnTo>
                  <a:cubicBezTo>
                    <a:pt x="59" y="462"/>
                    <a:pt x="32" y="535"/>
                    <a:pt x="1" y="600"/>
                  </a:cubicBezTo>
                  <a:lnTo>
                    <a:pt x="101" y="631"/>
                  </a:lnTo>
                  <a:cubicBezTo>
                    <a:pt x="193" y="592"/>
                    <a:pt x="266" y="504"/>
                    <a:pt x="289" y="400"/>
                  </a:cubicBezTo>
                  <a:lnTo>
                    <a:pt x="408" y="327"/>
                  </a:lnTo>
                  <a:cubicBezTo>
                    <a:pt x="481" y="247"/>
                    <a:pt x="635" y="174"/>
                    <a:pt x="516" y="51"/>
                  </a:cubicBezTo>
                  <a:cubicBezTo>
                    <a:pt x="482" y="15"/>
                    <a:pt x="452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21"/>
            <p:cNvSpPr/>
            <p:nvPr/>
          </p:nvSpPr>
          <p:spPr>
            <a:xfrm>
              <a:off x="3991703" y="1719884"/>
              <a:ext cx="15882" cy="15758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136" y="0"/>
                  </a:moveTo>
                  <a:cubicBezTo>
                    <a:pt x="117" y="0"/>
                    <a:pt x="96" y="9"/>
                    <a:pt x="73" y="31"/>
                  </a:cubicBezTo>
                  <a:cubicBezTo>
                    <a:pt x="0" y="104"/>
                    <a:pt x="58" y="181"/>
                    <a:pt x="131" y="235"/>
                  </a:cubicBezTo>
                  <a:cubicBezTo>
                    <a:pt x="216" y="369"/>
                    <a:pt x="319" y="485"/>
                    <a:pt x="512" y="508"/>
                  </a:cubicBezTo>
                  <a:cubicBezTo>
                    <a:pt x="500" y="342"/>
                    <a:pt x="404" y="196"/>
                    <a:pt x="262" y="112"/>
                  </a:cubicBezTo>
                  <a:cubicBezTo>
                    <a:pt x="225" y="64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21"/>
            <p:cNvSpPr/>
            <p:nvPr/>
          </p:nvSpPr>
          <p:spPr>
            <a:xfrm>
              <a:off x="3836262" y="1874116"/>
              <a:ext cx="36759" cy="80590"/>
            </a:xfrm>
            <a:custGeom>
              <a:avLst/>
              <a:gdLst/>
              <a:ahLst/>
              <a:cxnLst/>
              <a:rect l="l" t="t" r="r" b="b"/>
              <a:pathLst>
                <a:path w="1185" h="2598" extrusionOk="0">
                  <a:moveTo>
                    <a:pt x="812" y="0"/>
                  </a:moveTo>
                  <a:cubicBezTo>
                    <a:pt x="776" y="0"/>
                    <a:pt x="739" y="22"/>
                    <a:pt x="700" y="66"/>
                  </a:cubicBezTo>
                  <a:cubicBezTo>
                    <a:pt x="535" y="108"/>
                    <a:pt x="477" y="239"/>
                    <a:pt x="412" y="377"/>
                  </a:cubicBezTo>
                  <a:cubicBezTo>
                    <a:pt x="227" y="765"/>
                    <a:pt x="127" y="1188"/>
                    <a:pt x="124" y="1615"/>
                  </a:cubicBezTo>
                  <a:cubicBezTo>
                    <a:pt x="124" y="1884"/>
                    <a:pt x="1" y="2172"/>
                    <a:pt x="204" y="2422"/>
                  </a:cubicBezTo>
                  <a:cubicBezTo>
                    <a:pt x="346" y="2536"/>
                    <a:pt x="424" y="2598"/>
                    <a:pt x="496" y="2598"/>
                  </a:cubicBezTo>
                  <a:cubicBezTo>
                    <a:pt x="581" y="2598"/>
                    <a:pt x="659" y="2510"/>
                    <a:pt x="831" y="2318"/>
                  </a:cubicBezTo>
                  <a:cubicBezTo>
                    <a:pt x="884" y="2306"/>
                    <a:pt x="919" y="2260"/>
                    <a:pt x="915" y="2206"/>
                  </a:cubicBezTo>
                  <a:lnTo>
                    <a:pt x="919" y="2199"/>
                  </a:lnTo>
                  <a:cubicBezTo>
                    <a:pt x="1000" y="2164"/>
                    <a:pt x="1019" y="2091"/>
                    <a:pt x="1042" y="2018"/>
                  </a:cubicBezTo>
                  <a:cubicBezTo>
                    <a:pt x="1134" y="1953"/>
                    <a:pt x="1184" y="1841"/>
                    <a:pt x="1107" y="1780"/>
                  </a:cubicBezTo>
                  <a:cubicBezTo>
                    <a:pt x="1084" y="1759"/>
                    <a:pt x="1063" y="1750"/>
                    <a:pt x="1044" y="1750"/>
                  </a:cubicBezTo>
                  <a:cubicBezTo>
                    <a:pt x="984" y="1750"/>
                    <a:pt x="947" y="1839"/>
                    <a:pt x="911" y="1895"/>
                  </a:cubicBezTo>
                  <a:lnTo>
                    <a:pt x="827" y="1999"/>
                  </a:lnTo>
                  <a:lnTo>
                    <a:pt x="823" y="2007"/>
                  </a:lnTo>
                  <a:cubicBezTo>
                    <a:pt x="769" y="2007"/>
                    <a:pt x="723" y="2045"/>
                    <a:pt x="708" y="2095"/>
                  </a:cubicBezTo>
                  <a:cubicBezTo>
                    <a:pt x="564" y="2205"/>
                    <a:pt x="486" y="2264"/>
                    <a:pt x="437" y="2264"/>
                  </a:cubicBezTo>
                  <a:cubicBezTo>
                    <a:pt x="380" y="2264"/>
                    <a:pt x="361" y="2184"/>
                    <a:pt x="320" y="2010"/>
                  </a:cubicBezTo>
                  <a:cubicBezTo>
                    <a:pt x="323" y="1649"/>
                    <a:pt x="385" y="1296"/>
                    <a:pt x="512" y="954"/>
                  </a:cubicBezTo>
                  <a:cubicBezTo>
                    <a:pt x="573" y="769"/>
                    <a:pt x="596" y="577"/>
                    <a:pt x="635" y="385"/>
                  </a:cubicBezTo>
                  <a:cubicBezTo>
                    <a:pt x="708" y="358"/>
                    <a:pt x="785" y="335"/>
                    <a:pt x="861" y="316"/>
                  </a:cubicBezTo>
                  <a:cubicBezTo>
                    <a:pt x="864" y="315"/>
                    <a:pt x="866" y="315"/>
                    <a:pt x="869" y="315"/>
                  </a:cubicBezTo>
                  <a:cubicBezTo>
                    <a:pt x="917" y="315"/>
                    <a:pt x="969" y="387"/>
                    <a:pt x="1012" y="387"/>
                  </a:cubicBezTo>
                  <a:cubicBezTo>
                    <a:pt x="1029" y="387"/>
                    <a:pt x="1044" y="376"/>
                    <a:pt x="1057" y="347"/>
                  </a:cubicBezTo>
                  <a:cubicBezTo>
                    <a:pt x="1111" y="239"/>
                    <a:pt x="1057" y="131"/>
                    <a:pt x="931" y="85"/>
                  </a:cubicBezTo>
                  <a:cubicBezTo>
                    <a:pt x="893" y="29"/>
                    <a:pt x="854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21"/>
            <p:cNvSpPr/>
            <p:nvPr/>
          </p:nvSpPr>
          <p:spPr>
            <a:xfrm>
              <a:off x="4150246" y="1604273"/>
              <a:ext cx="6328" cy="5149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98" y="1"/>
                  </a:moveTo>
                  <a:cubicBezTo>
                    <a:pt x="62" y="1"/>
                    <a:pt x="30" y="36"/>
                    <a:pt x="0" y="111"/>
                  </a:cubicBezTo>
                  <a:lnTo>
                    <a:pt x="0" y="165"/>
                  </a:lnTo>
                  <a:lnTo>
                    <a:pt x="204" y="92"/>
                  </a:lnTo>
                  <a:cubicBezTo>
                    <a:pt x="166" y="32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21"/>
            <p:cNvSpPr/>
            <p:nvPr/>
          </p:nvSpPr>
          <p:spPr>
            <a:xfrm>
              <a:off x="4205183" y="1665785"/>
              <a:ext cx="5273" cy="6917"/>
            </a:xfrm>
            <a:custGeom>
              <a:avLst/>
              <a:gdLst/>
              <a:ahLst/>
              <a:cxnLst/>
              <a:rect l="l" t="t" r="r" b="b"/>
              <a:pathLst>
                <a:path w="170" h="223" extrusionOk="0">
                  <a:moveTo>
                    <a:pt x="97" y="0"/>
                  </a:moveTo>
                  <a:cubicBezTo>
                    <a:pt x="90" y="0"/>
                    <a:pt x="82" y="2"/>
                    <a:pt x="74" y="7"/>
                  </a:cubicBezTo>
                  <a:cubicBezTo>
                    <a:pt x="1" y="50"/>
                    <a:pt x="51" y="150"/>
                    <a:pt x="66" y="223"/>
                  </a:cubicBezTo>
                  <a:lnTo>
                    <a:pt x="170" y="123"/>
                  </a:lnTo>
                  <a:cubicBezTo>
                    <a:pt x="153" y="77"/>
                    <a:pt x="137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21"/>
            <p:cNvSpPr/>
            <p:nvPr/>
          </p:nvSpPr>
          <p:spPr>
            <a:xfrm>
              <a:off x="4146772" y="1751338"/>
              <a:ext cx="5770" cy="350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97" y="0"/>
                  </a:moveTo>
                  <a:cubicBezTo>
                    <a:pt x="93" y="0"/>
                    <a:pt x="89" y="0"/>
                    <a:pt x="85" y="1"/>
                  </a:cubicBezTo>
                  <a:cubicBezTo>
                    <a:pt x="55" y="5"/>
                    <a:pt x="1" y="32"/>
                    <a:pt x="8" y="47"/>
                  </a:cubicBezTo>
                  <a:cubicBezTo>
                    <a:pt x="12" y="105"/>
                    <a:pt x="58" y="105"/>
                    <a:pt x="108" y="112"/>
                  </a:cubicBezTo>
                  <a:cubicBezTo>
                    <a:pt x="131" y="97"/>
                    <a:pt x="185" y="85"/>
                    <a:pt x="185" y="70"/>
                  </a:cubicBezTo>
                  <a:cubicBezTo>
                    <a:pt x="175" y="18"/>
                    <a:pt x="13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21"/>
            <p:cNvSpPr/>
            <p:nvPr/>
          </p:nvSpPr>
          <p:spPr>
            <a:xfrm>
              <a:off x="4005538" y="1711943"/>
              <a:ext cx="25405" cy="19170"/>
            </a:xfrm>
            <a:custGeom>
              <a:avLst/>
              <a:gdLst/>
              <a:ahLst/>
              <a:cxnLst/>
              <a:rect l="l" t="t" r="r" b="b"/>
              <a:pathLst>
                <a:path w="819" h="618" extrusionOk="0">
                  <a:moveTo>
                    <a:pt x="351" y="1"/>
                  </a:moveTo>
                  <a:cubicBezTo>
                    <a:pt x="256" y="1"/>
                    <a:pt x="145" y="21"/>
                    <a:pt x="16" y="60"/>
                  </a:cubicBezTo>
                  <a:cubicBezTo>
                    <a:pt x="0" y="95"/>
                    <a:pt x="8" y="130"/>
                    <a:pt x="27" y="156"/>
                  </a:cubicBezTo>
                  <a:cubicBezTo>
                    <a:pt x="31" y="395"/>
                    <a:pt x="165" y="498"/>
                    <a:pt x="377" y="556"/>
                  </a:cubicBezTo>
                  <a:cubicBezTo>
                    <a:pt x="434" y="364"/>
                    <a:pt x="250" y="360"/>
                    <a:pt x="212" y="264"/>
                  </a:cubicBezTo>
                  <a:lnTo>
                    <a:pt x="212" y="264"/>
                  </a:lnTo>
                  <a:lnTo>
                    <a:pt x="223" y="268"/>
                  </a:lnTo>
                  <a:cubicBezTo>
                    <a:pt x="223" y="268"/>
                    <a:pt x="219" y="264"/>
                    <a:pt x="219" y="256"/>
                  </a:cubicBezTo>
                  <a:cubicBezTo>
                    <a:pt x="272" y="235"/>
                    <a:pt x="318" y="226"/>
                    <a:pt x="359" y="226"/>
                  </a:cubicBezTo>
                  <a:cubicBezTo>
                    <a:pt x="586" y="226"/>
                    <a:pt x="646" y="513"/>
                    <a:pt x="819" y="618"/>
                  </a:cubicBezTo>
                  <a:cubicBezTo>
                    <a:pt x="787" y="196"/>
                    <a:pt x="64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21"/>
            <p:cNvSpPr/>
            <p:nvPr/>
          </p:nvSpPr>
          <p:spPr>
            <a:xfrm>
              <a:off x="4147610" y="1663242"/>
              <a:ext cx="36138" cy="47771"/>
            </a:xfrm>
            <a:custGeom>
              <a:avLst/>
              <a:gdLst/>
              <a:ahLst/>
              <a:cxnLst/>
              <a:rect l="l" t="t" r="r" b="b"/>
              <a:pathLst>
                <a:path w="1165" h="1540" extrusionOk="0">
                  <a:moveTo>
                    <a:pt x="538" y="1"/>
                  </a:moveTo>
                  <a:cubicBezTo>
                    <a:pt x="453" y="1"/>
                    <a:pt x="381" y="78"/>
                    <a:pt x="293" y="239"/>
                  </a:cubicBezTo>
                  <a:cubicBezTo>
                    <a:pt x="212" y="382"/>
                    <a:pt x="154" y="535"/>
                    <a:pt x="174" y="708"/>
                  </a:cubicBezTo>
                  <a:cubicBezTo>
                    <a:pt x="1" y="1139"/>
                    <a:pt x="43" y="1300"/>
                    <a:pt x="385" y="1538"/>
                  </a:cubicBezTo>
                  <a:cubicBezTo>
                    <a:pt x="392" y="1539"/>
                    <a:pt x="400" y="1539"/>
                    <a:pt x="406" y="1539"/>
                  </a:cubicBezTo>
                  <a:cubicBezTo>
                    <a:pt x="467" y="1539"/>
                    <a:pt x="491" y="1507"/>
                    <a:pt x="473" y="1434"/>
                  </a:cubicBezTo>
                  <a:cubicBezTo>
                    <a:pt x="293" y="1269"/>
                    <a:pt x="300" y="1046"/>
                    <a:pt x="289" y="827"/>
                  </a:cubicBezTo>
                  <a:cubicBezTo>
                    <a:pt x="354" y="781"/>
                    <a:pt x="389" y="704"/>
                    <a:pt x="373" y="624"/>
                  </a:cubicBezTo>
                  <a:cubicBezTo>
                    <a:pt x="442" y="497"/>
                    <a:pt x="492" y="337"/>
                    <a:pt x="626" y="337"/>
                  </a:cubicBezTo>
                  <a:cubicBezTo>
                    <a:pt x="671" y="337"/>
                    <a:pt x="727" y="356"/>
                    <a:pt x="796" y="401"/>
                  </a:cubicBezTo>
                  <a:lnTo>
                    <a:pt x="896" y="620"/>
                  </a:lnTo>
                  <a:cubicBezTo>
                    <a:pt x="904" y="681"/>
                    <a:pt x="907" y="747"/>
                    <a:pt x="911" y="812"/>
                  </a:cubicBezTo>
                  <a:cubicBezTo>
                    <a:pt x="915" y="873"/>
                    <a:pt x="946" y="954"/>
                    <a:pt x="1011" y="958"/>
                  </a:cubicBezTo>
                  <a:cubicBezTo>
                    <a:pt x="1013" y="958"/>
                    <a:pt x="1015" y="958"/>
                    <a:pt x="1017" y="958"/>
                  </a:cubicBezTo>
                  <a:cubicBezTo>
                    <a:pt x="1105" y="958"/>
                    <a:pt x="1154" y="864"/>
                    <a:pt x="1161" y="797"/>
                  </a:cubicBezTo>
                  <a:cubicBezTo>
                    <a:pt x="1165" y="743"/>
                    <a:pt x="1119" y="681"/>
                    <a:pt x="1088" y="624"/>
                  </a:cubicBezTo>
                  <a:cubicBezTo>
                    <a:pt x="1123" y="493"/>
                    <a:pt x="1061" y="401"/>
                    <a:pt x="965" y="324"/>
                  </a:cubicBezTo>
                  <a:cubicBezTo>
                    <a:pt x="915" y="282"/>
                    <a:pt x="869" y="239"/>
                    <a:pt x="827" y="189"/>
                  </a:cubicBezTo>
                  <a:cubicBezTo>
                    <a:pt x="704" y="65"/>
                    <a:pt x="616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21"/>
            <p:cNvSpPr/>
            <p:nvPr/>
          </p:nvSpPr>
          <p:spPr>
            <a:xfrm>
              <a:off x="4075023" y="1683032"/>
              <a:ext cx="3598" cy="4219"/>
            </a:xfrm>
            <a:custGeom>
              <a:avLst/>
              <a:gdLst/>
              <a:ahLst/>
              <a:cxnLst/>
              <a:rect l="l" t="t" r="r" b="b"/>
              <a:pathLst>
                <a:path w="116" h="136" extrusionOk="0">
                  <a:moveTo>
                    <a:pt x="85" y="1"/>
                  </a:moveTo>
                  <a:cubicBezTo>
                    <a:pt x="35" y="20"/>
                    <a:pt x="0" y="62"/>
                    <a:pt x="24" y="105"/>
                  </a:cubicBezTo>
                  <a:cubicBezTo>
                    <a:pt x="37" y="127"/>
                    <a:pt x="47" y="135"/>
                    <a:pt x="57" y="135"/>
                  </a:cubicBezTo>
                  <a:cubicBezTo>
                    <a:pt x="79" y="135"/>
                    <a:pt x="94" y="94"/>
                    <a:pt x="116" y="78"/>
                  </a:cubicBezTo>
                  <a:cubicBezTo>
                    <a:pt x="112" y="47"/>
                    <a:pt x="100" y="24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21"/>
            <p:cNvSpPr/>
            <p:nvPr/>
          </p:nvSpPr>
          <p:spPr>
            <a:xfrm>
              <a:off x="3908849" y="1693548"/>
              <a:ext cx="3629" cy="4312"/>
            </a:xfrm>
            <a:custGeom>
              <a:avLst/>
              <a:gdLst/>
              <a:ahLst/>
              <a:cxnLst/>
              <a:rect l="l" t="t" r="r" b="b"/>
              <a:pathLst>
                <a:path w="117" h="139" extrusionOk="0">
                  <a:moveTo>
                    <a:pt x="43" y="0"/>
                  </a:moveTo>
                  <a:cubicBezTo>
                    <a:pt x="32" y="50"/>
                    <a:pt x="16" y="92"/>
                    <a:pt x="1" y="138"/>
                  </a:cubicBezTo>
                  <a:cubicBezTo>
                    <a:pt x="39" y="112"/>
                    <a:pt x="78" y="88"/>
                    <a:pt x="116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21"/>
            <p:cNvSpPr/>
            <p:nvPr/>
          </p:nvSpPr>
          <p:spPr>
            <a:xfrm>
              <a:off x="4145221" y="1607530"/>
              <a:ext cx="5056" cy="390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0"/>
                  </a:moveTo>
                  <a:cubicBezTo>
                    <a:pt x="46" y="0"/>
                    <a:pt x="19" y="12"/>
                    <a:pt x="5" y="56"/>
                  </a:cubicBezTo>
                  <a:cubicBezTo>
                    <a:pt x="1" y="68"/>
                    <a:pt x="43" y="102"/>
                    <a:pt x="62" y="126"/>
                  </a:cubicBezTo>
                  <a:lnTo>
                    <a:pt x="162" y="64"/>
                  </a:lnTo>
                  <a:lnTo>
                    <a:pt x="162" y="14"/>
                  </a:lnTo>
                  <a:cubicBezTo>
                    <a:pt x="134" y="9"/>
                    <a:pt x="105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21"/>
            <p:cNvSpPr/>
            <p:nvPr/>
          </p:nvSpPr>
          <p:spPr>
            <a:xfrm>
              <a:off x="4082406" y="1695192"/>
              <a:ext cx="1830" cy="1241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8" y="1"/>
                  </a:moveTo>
                  <a:lnTo>
                    <a:pt x="58" y="1"/>
                  </a:lnTo>
                  <a:cubicBezTo>
                    <a:pt x="12" y="16"/>
                    <a:pt x="1" y="35"/>
                    <a:pt x="35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51" y="15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19" name="Google Shape;3619;p21"/>
          <p:cNvGrpSpPr/>
          <p:nvPr/>
        </p:nvGrpSpPr>
        <p:grpSpPr>
          <a:xfrm>
            <a:off x="8500874" y="307165"/>
            <a:ext cx="348990" cy="232337"/>
            <a:chOff x="2802582" y="4340919"/>
            <a:chExt cx="301607" cy="200792"/>
          </a:xfrm>
        </p:grpSpPr>
        <p:sp>
          <p:nvSpPr>
            <p:cNvPr id="3620" name="Google Shape;3620;p21"/>
            <p:cNvSpPr/>
            <p:nvPr/>
          </p:nvSpPr>
          <p:spPr>
            <a:xfrm>
              <a:off x="2802582" y="4340919"/>
              <a:ext cx="301607" cy="200792"/>
            </a:xfrm>
            <a:custGeom>
              <a:avLst/>
              <a:gdLst/>
              <a:ahLst/>
              <a:cxnLst/>
              <a:rect l="l" t="t" r="r" b="b"/>
              <a:pathLst>
                <a:path w="9723" h="6473" extrusionOk="0">
                  <a:moveTo>
                    <a:pt x="9299" y="3670"/>
                  </a:moveTo>
                  <a:lnTo>
                    <a:pt x="9319" y="3678"/>
                  </a:lnTo>
                  <a:lnTo>
                    <a:pt x="9299" y="3678"/>
                  </a:lnTo>
                  <a:cubicBezTo>
                    <a:pt x="9296" y="3678"/>
                    <a:pt x="9299" y="3670"/>
                    <a:pt x="9299" y="3670"/>
                  </a:cubicBezTo>
                  <a:close/>
                  <a:moveTo>
                    <a:pt x="9307" y="3947"/>
                  </a:moveTo>
                  <a:cubicBezTo>
                    <a:pt x="9299" y="3947"/>
                    <a:pt x="9288" y="3955"/>
                    <a:pt x="9280" y="3959"/>
                  </a:cubicBezTo>
                  <a:lnTo>
                    <a:pt x="9280" y="3947"/>
                  </a:lnTo>
                  <a:close/>
                  <a:moveTo>
                    <a:pt x="615" y="4543"/>
                  </a:moveTo>
                  <a:cubicBezTo>
                    <a:pt x="680" y="4581"/>
                    <a:pt x="746" y="4623"/>
                    <a:pt x="811" y="4666"/>
                  </a:cubicBezTo>
                  <a:lnTo>
                    <a:pt x="734" y="4677"/>
                  </a:lnTo>
                  <a:lnTo>
                    <a:pt x="680" y="4666"/>
                  </a:lnTo>
                  <a:cubicBezTo>
                    <a:pt x="661" y="4658"/>
                    <a:pt x="642" y="4646"/>
                    <a:pt x="623" y="4643"/>
                  </a:cubicBezTo>
                  <a:lnTo>
                    <a:pt x="604" y="4639"/>
                  </a:lnTo>
                  <a:cubicBezTo>
                    <a:pt x="607" y="4604"/>
                    <a:pt x="615" y="4573"/>
                    <a:pt x="615" y="4543"/>
                  </a:cubicBezTo>
                  <a:close/>
                  <a:moveTo>
                    <a:pt x="6315" y="363"/>
                  </a:moveTo>
                  <a:cubicBezTo>
                    <a:pt x="6420" y="363"/>
                    <a:pt x="6525" y="368"/>
                    <a:pt x="6629" y="377"/>
                  </a:cubicBezTo>
                  <a:cubicBezTo>
                    <a:pt x="6621" y="385"/>
                    <a:pt x="6617" y="400"/>
                    <a:pt x="6617" y="416"/>
                  </a:cubicBezTo>
                  <a:cubicBezTo>
                    <a:pt x="6640" y="493"/>
                    <a:pt x="6706" y="554"/>
                    <a:pt x="6783" y="569"/>
                  </a:cubicBezTo>
                  <a:cubicBezTo>
                    <a:pt x="7689" y="700"/>
                    <a:pt x="8377" y="1219"/>
                    <a:pt x="8992" y="1853"/>
                  </a:cubicBezTo>
                  <a:lnTo>
                    <a:pt x="8996" y="1853"/>
                  </a:lnTo>
                  <a:cubicBezTo>
                    <a:pt x="8973" y="1899"/>
                    <a:pt x="8961" y="1949"/>
                    <a:pt x="8965" y="1999"/>
                  </a:cubicBezTo>
                  <a:cubicBezTo>
                    <a:pt x="8984" y="2103"/>
                    <a:pt x="9019" y="2203"/>
                    <a:pt x="9073" y="2295"/>
                  </a:cubicBezTo>
                  <a:cubicBezTo>
                    <a:pt x="9107" y="2360"/>
                    <a:pt x="9173" y="2410"/>
                    <a:pt x="9246" y="2418"/>
                  </a:cubicBezTo>
                  <a:cubicBezTo>
                    <a:pt x="9253" y="2414"/>
                    <a:pt x="9265" y="2410"/>
                    <a:pt x="9269" y="2399"/>
                  </a:cubicBezTo>
                  <a:lnTo>
                    <a:pt x="9269" y="2399"/>
                  </a:lnTo>
                  <a:cubicBezTo>
                    <a:pt x="9184" y="2702"/>
                    <a:pt x="9104" y="3009"/>
                    <a:pt x="9015" y="3317"/>
                  </a:cubicBezTo>
                  <a:cubicBezTo>
                    <a:pt x="8861" y="3432"/>
                    <a:pt x="8804" y="3659"/>
                    <a:pt x="8589" y="3717"/>
                  </a:cubicBezTo>
                  <a:cubicBezTo>
                    <a:pt x="8500" y="3786"/>
                    <a:pt x="8420" y="3874"/>
                    <a:pt x="8335" y="3947"/>
                  </a:cubicBezTo>
                  <a:lnTo>
                    <a:pt x="8335" y="3951"/>
                  </a:lnTo>
                  <a:cubicBezTo>
                    <a:pt x="8308" y="3970"/>
                    <a:pt x="8289" y="3997"/>
                    <a:pt x="8289" y="4028"/>
                  </a:cubicBezTo>
                  <a:cubicBezTo>
                    <a:pt x="8281" y="4024"/>
                    <a:pt x="8272" y="4023"/>
                    <a:pt x="8263" y="4023"/>
                  </a:cubicBezTo>
                  <a:cubicBezTo>
                    <a:pt x="8243" y="4023"/>
                    <a:pt x="8222" y="4032"/>
                    <a:pt x="8208" y="4051"/>
                  </a:cubicBezTo>
                  <a:cubicBezTo>
                    <a:pt x="8189" y="4082"/>
                    <a:pt x="8181" y="4108"/>
                    <a:pt x="8174" y="4143"/>
                  </a:cubicBezTo>
                  <a:lnTo>
                    <a:pt x="6898" y="4666"/>
                  </a:lnTo>
                  <a:lnTo>
                    <a:pt x="5395" y="4996"/>
                  </a:lnTo>
                  <a:cubicBezTo>
                    <a:pt x="4769" y="5031"/>
                    <a:pt x="4135" y="4985"/>
                    <a:pt x="3516" y="5111"/>
                  </a:cubicBezTo>
                  <a:lnTo>
                    <a:pt x="3313" y="5119"/>
                  </a:lnTo>
                  <a:lnTo>
                    <a:pt x="3305" y="5119"/>
                  </a:lnTo>
                  <a:cubicBezTo>
                    <a:pt x="3001" y="4935"/>
                    <a:pt x="2652" y="4988"/>
                    <a:pt x="2329" y="4908"/>
                  </a:cubicBezTo>
                  <a:lnTo>
                    <a:pt x="2129" y="4873"/>
                  </a:lnTo>
                  <a:cubicBezTo>
                    <a:pt x="2060" y="4839"/>
                    <a:pt x="1987" y="4804"/>
                    <a:pt x="1922" y="4773"/>
                  </a:cubicBezTo>
                  <a:cubicBezTo>
                    <a:pt x="1295" y="4497"/>
                    <a:pt x="611" y="4297"/>
                    <a:pt x="335" y="3563"/>
                  </a:cubicBezTo>
                  <a:cubicBezTo>
                    <a:pt x="331" y="3336"/>
                    <a:pt x="331" y="3109"/>
                    <a:pt x="327" y="2883"/>
                  </a:cubicBezTo>
                  <a:lnTo>
                    <a:pt x="327" y="2879"/>
                  </a:lnTo>
                  <a:cubicBezTo>
                    <a:pt x="834" y="2256"/>
                    <a:pt x="1457" y="1741"/>
                    <a:pt x="2129" y="1288"/>
                  </a:cubicBezTo>
                  <a:cubicBezTo>
                    <a:pt x="2133" y="1261"/>
                    <a:pt x="2137" y="1238"/>
                    <a:pt x="2133" y="1207"/>
                  </a:cubicBezTo>
                  <a:lnTo>
                    <a:pt x="2583" y="1054"/>
                  </a:lnTo>
                  <a:cubicBezTo>
                    <a:pt x="2590" y="1054"/>
                    <a:pt x="2597" y="1054"/>
                    <a:pt x="2605" y="1054"/>
                  </a:cubicBezTo>
                  <a:cubicBezTo>
                    <a:pt x="2652" y="1054"/>
                    <a:pt x="2691" y="1041"/>
                    <a:pt x="2698" y="981"/>
                  </a:cubicBezTo>
                  <a:lnTo>
                    <a:pt x="2944" y="919"/>
                  </a:lnTo>
                  <a:cubicBezTo>
                    <a:pt x="2955" y="923"/>
                    <a:pt x="2966" y="925"/>
                    <a:pt x="2977" y="925"/>
                  </a:cubicBezTo>
                  <a:cubicBezTo>
                    <a:pt x="3017" y="925"/>
                    <a:pt x="3054" y="900"/>
                    <a:pt x="3063" y="861"/>
                  </a:cubicBezTo>
                  <a:lnTo>
                    <a:pt x="3063" y="854"/>
                  </a:lnTo>
                  <a:lnTo>
                    <a:pt x="3213" y="823"/>
                  </a:lnTo>
                  <a:cubicBezTo>
                    <a:pt x="3255" y="865"/>
                    <a:pt x="3313" y="896"/>
                    <a:pt x="3370" y="911"/>
                  </a:cubicBezTo>
                  <a:cubicBezTo>
                    <a:pt x="3881" y="838"/>
                    <a:pt x="4404" y="835"/>
                    <a:pt x="4873" y="577"/>
                  </a:cubicBezTo>
                  <a:cubicBezTo>
                    <a:pt x="4900" y="535"/>
                    <a:pt x="4930" y="500"/>
                    <a:pt x="4969" y="473"/>
                  </a:cubicBezTo>
                  <a:cubicBezTo>
                    <a:pt x="5269" y="458"/>
                    <a:pt x="5564" y="416"/>
                    <a:pt x="5864" y="385"/>
                  </a:cubicBezTo>
                  <a:cubicBezTo>
                    <a:pt x="5906" y="385"/>
                    <a:pt x="5956" y="381"/>
                    <a:pt x="5999" y="377"/>
                  </a:cubicBezTo>
                  <a:cubicBezTo>
                    <a:pt x="6104" y="368"/>
                    <a:pt x="6210" y="363"/>
                    <a:pt x="6315" y="363"/>
                  </a:cubicBezTo>
                  <a:close/>
                  <a:moveTo>
                    <a:pt x="5926" y="5123"/>
                  </a:moveTo>
                  <a:cubicBezTo>
                    <a:pt x="5933" y="5158"/>
                    <a:pt x="5941" y="5188"/>
                    <a:pt x="5956" y="5219"/>
                  </a:cubicBezTo>
                  <a:cubicBezTo>
                    <a:pt x="5937" y="5219"/>
                    <a:pt x="5922" y="5223"/>
                    <a:pt x="5906" y="5234"/>
                  </a:cubicBezTo>
                  <a:cubicBezTo>
                    <a:pt x="5899" y="5242"/>
                    <a:pt x="5899" y="5254"/>
                    <a:pt x="5887" y="5261"/>
                  </a:cubicBezTo>
                  <a:lnTo>
                    <a:pt x="5764" y="5261"/>
                  </a:lnTo>
                  <a:lnTo>
                    <a:pt x="5764" y="5257"/>
                  </a:lnTo>
                  <a:cubicBezTo>
                    <a:pt x="5837" y="5238"/>
                    <a:pt x="5903" y="5204"/>
                    <a:pt x="5926" y="5123"/>
                  </a:cubicBezTo>
                  <a:close/>
                  <a:moveTo>
                    <a:pt x="5088" y="5622"/>
                  </a:moveTo>
                  <a:cubicBezTo>
                    <a:pt x="5115" y="5657"/>
                    <a:pt x="5153" y="5680"/>
                    <a:pt x="5192" y="5695"/>
                  </a:cubicBezTo>
                  <a:cubicBezTo>
                    <a:pt x="5099" y="5695"/>
                    <a:pt x="5003" y="5695"/>
                    <a:pt x="4907" y="5699"/>
                  </a:cubicBezTo>
                  <a:cubicBezTo>
                    <a:pt x="4973" y="5684"/>
                    <a:pt x="5034" y="5661"/>
                    <a:pt x="5088" y="5622"/>
                  </a:cubicBezTo>
                  <a:close/>
                  <a:moveTo>
                    <a:pt x="9100" y="3820"/>
                  </a:moveTo>
                  <a:cubicBezTo>
                    <a:pt x="9107" y="3851"/>
                    <a:pt x="9115" y="3878"/>
                    <a:pt x="9134" y="3901"/>
                  </a:cubicBezTo>
                  <a:lnTo>
                    <a:pt x="9115" y="3901"/>
                  </a:lnTo>
                  <a:cubicBezTo>
                    <a:pt x="9077" y="3916"/>
                    <a:pt x="9038" y="3936"/>
                    <a:pt x="9007" y="3959"/>
                  </a:cubicBezTo>
                  <a:cubicBezTo>
                    <a:pt x="8969" y="3978"/>
                    <a:pt x="8934" y="3997"/>
                    <a:pt x="8900" y="4028"/>
                  </a:cubicBezTo>
                  <a:cubicBezTo>
                    <a:pt x="8873" y="4055"/>
                    <a:pt x="8846" y="4089"/>
                    <a:pt x="8827" y="4128"/>
                  </a:cubicBezTo>
                  <a:cubicBezTo>
                    <a:pt x="8808" y="4162"/>
                    <a:pt x="8788" y="4197"/>
                    <a:pt x="8769" y="4231"/>
                  </a:cubicBezTo>
                  <a:cubicBezTo>
                    <a:pt x="8750" y="4266"/>
                    <a:pt x="8731" y="4301"/>
                    <a:pt x="8719" y="4339"/>
                  </a:cubicBezTo>
                  <a:cubicBezTo>
                    <a:pt x="8692" y="4393"/>
                    <a:pt x="8665" y="4439"/>
                    <a:pt x="8631" y="4481"/>
                  </a:cubicBezTo>
                  <a:cubicBezTo>
                    <a:pt x="8608" y="4512"/>
                    <a:pt x="8577" y="4535"/>
                    <a:pt x="8554" y="4570"/>
                  </a:cubicBezTo>
                  <a:lnTo>
                    <a:pt x="8431" y="4693"/>
                  </a:lnTo>
                  <a:lnTo>
                    <a:pt x="8385" y="4739"/>
                  </a:lnTo>
                  <a:cubicBezTo>
                    <a:pt x="8358" y="4766"/>
                    <a:pt x="8327" y="4789"/>
                    <a:pt x="8304" y="4819"/>
                  </a:cubicBezTo>
                  <a:cubicBezTo>
                    <a:pt x="8304" y="4819"/>
                    <a:pt x="8258" y="4858"/>
                    <a:pt x="8262" y="4858"/>
                  </a:cubicBezTo>
                  <a:cubicBezTo>
                    <a:pt x="8227" y="4881"/>
                    <a:pt x="8193" y="4900"/>
                    <a:pt x="8166" y="4919"/>
                  </a:cubicBezTo>
                  <a:cubicBezTo>
                    <a:pt x="8127" y="4935"/>
                    <a:pt x="8093" y="4954"/>
                    <a:pt x="8058" y="4977"/>
                  </a:cubicBezTo>
                  <a:cubicBezTo>
                    <a:pt x="8028" y="4996"/>
                    <a:pt x="7993" y="5019"/>
                    <a:pt x="7962" y="5050"/>
                  </a:cubicBezTo>
                  <a:lnTo>
                    <a:pt x="7920" y="5092"/>
                  </a:lnTo>
                  <a:cubicBezTo>
                    <a:pt x="7893" y="5123"/>
                    <a:pt x="7862" y="5146"/>
                    <a:pt x="7835" y="5173"/>
                  </a:cubicBezTo>
                  <a:cubicBezTo>
                    <a:pt x="7805" y="5204"/>
                    <a:pt x="7770" y="5223"/>
                    <a:pt x="7739" y="5242"/>
                  </a:cubicBezTo>
                  <a:cubicBezTo>
                    <a:pt x="7705" y="5261"/>
                    <a:pt x="7670" y="5280"/>
                    <a:pt x="7632" y="5300"/>
                  </a:cubicBezTo>
                  <a:cubicBezTo>
                    <a:pt x="7593" y="5319"/>
                    <a:pt x="7559" y="5338"/>
                    <a:pt x="7524" y="5357"/>
                  </a:cubicBezTo>
                  <a:cubicBezTo>
                    <a:pt x="7467" y="5384"/>
                    <a:pt x="7417" y="5419"/>
                    <a:pt x="7367" y="5453"/>
                  </a:cubicBezTo>
                  <a:cubicBezTo>
                    <a:pt x="7340" y="5480"/>
                    <a:pt x="7317" y="5519"/>
                    <a:pt x="7309" y="5565"/>
                  </a:cubicBezTo>
                  <a:cubicBezTo>
                    <a:pt x="7309" y="5573"/>
                    <a:pt x="7313" y="5576"/>
                    <a:pt x="7313" y="5588"/>
                  </a:cubicBezTo>
                  <a:cubicBezTo>
                    <a:pt x="7279" y="5565"/>
                    <a:pt x="7236" y="5553"/>
                    <a:pt x="7192" y="5553"/>
                  </a:cubicBezTo>
                  <a:cubicBezTo>
                    <a:pt x="7177" y="5553"/>
                    <a:pt x="7162" y="5554"/>
                    <a:pt x="7148" y="5557"/>
                  </a:cubicBezTo>
                  <a:cubicBezTo>
                    <a:pt x="7094" y="5573"/>
                    <a:pt x="7044" y="5596"/>
                    <a:pt x="7002" y="5626"/>
                  </a:cubicBezTo>
                  <a:lnTo>
                    <a:pt x="6994" y="5626"/>
                  </a:lnTo>
                  <a:cubicBezTo>
                    <a:pt x="6979" y="5645"/>
                    <a:pt x="6956" y="5656"/>
                    <a:pt x="6934" y="5656"/>
                  </a:cubicBezTo>
                  <a:cubicBezTo>
                    <a:pt x="6928" y="5656"/>
                    <a:pt x="6923" y="5655"/>
                    <a:pt x="6917" y="5653"/>
                  </a:cubicBezTo>
                  <a:cubicBezTo>
                    <a:pt x="6909" y="5665"/>
                    <a:pt x="6906" y="5672"/>
                    <a:pt x="6906" y="5684"/>
                  </a:cubicBezTo>
                  <a:cubicBezTo>
                    <a:pt x="6879" y="5669"/>
                    <a:pt x="6844" y="5661"/>
                    <a:pt x="6813" y="5649"/>
                  </a:cubicBezTo>
                  <a:cubicBezTo>
                    <a:pt x="6737" y="5631"/>
                    <a:pt x="6661" y="5620"/>
                    <a:pt x="6585" y="5620"/>
                  </a:cubicBezTo>
                  <a:cubicBezTo>
                    <a:pt x="6565" y="5620"/>
                    <a:pt x="6545" y="5621"/>
                    <a:pt x="6525" y="5622"/>
                  </a:cubicBezTo>
                  <a:cubicBezTo>
                    <a:pt x="6210" y="5699"/>
                    <a:pt x="5891" y="5707"/>
                    <a:pt x="5576" y="5707"/>
                  </a:cubicBezTo>
                  <a:cubicBezTo>
                    <a:pt x="6041" y="5657"/>
                    <a:pt x="6483" y="5511"/>
                    <a:pt x="6925" y="5369"/>
                  </a:cubicBezTo>
                  <a:lnTo>
                    <a:pt x="6975" y="5407"/>
                  </a:lnTo>
                  <a:cubicBezTo>
                    <a:pt x="7005" y="5420"/>
                    <a:pt x="7033" y="5425"/>
                    <a:pt x="7060" y="5425"/>
                  </a:cubicBezTo>
                  <a:cubicBezTo>
                    <a:pt x="7124" y="5425"/>
                    <a:pt x="7182" y="5396"/>
                    <a:pt x="7244" y="5361"/>
                  </a:cubicBezTo>
                  <a:cubicBezTo>
                    <a:pt x="7301" y="5323"/>
                    <a:pt x="7359" y="5292"/>
                    <a:pt x="7417" y="5257"/>
                  </a:cubicBezTo>
                  <a:cubicBezTo>
                    <a:pt x="7455" y="5238"/>
                    <a:pt x="7493" y="5215"/>
                    <a:pt x="7532" y="5188"/>
                  </a:cubicBezTo>
                  <a:cubicBezTo>
                    <a:pt x="7570" y="5165"/>
                    <a:pt x="7609" y="5142"/>
                    <a:pt x="7639" y="5111"/>
                  </a:cubicBezTo>
                  <a:cubicBezTo>
                    <a:pt x="7659" y="5104"/>
                    <a:pt x="7678" y="5088"/>
                    <a:pt x="7697" y="5081"/>
                  </a:cubicBezTo>
                  <a:cubicBezTo>
                    <a:pt x="7736" y="5061"/>
                    <a:pt x="7782" y="5042"/>
                    <a:pt x="7824" y="5023"/>
                  </a:cubicBezTo>
                  <a:cubicBezTo>
                    <a:pt x="7939" y="4985"/>
                    <a:pt x="8043" y="4927"/>
                    <a:pt x="8139" y="4850"/>
                  </a:cubicBezTo>
                  <a:cubicBezTo>
                    <a:pt x="8177" y="4816"/>
                    <a:pt x="8216" y="4781"/>
                    <a:pt x="8250" y="4743"/>
                  </a:cubicBezTo>
                  <a:cubicBezTo>
                    <a:pt x="8266" y="4723"/>
                    <a:pt x="8285" y="4704"/>
                    <a:pt x="8300" y="4685"/>
                  </a:cubicBezTo>
                  <a:cubicBezTo>
                    <a:pt x="8327" y="4643"/>
                    <a:pt x="8358" y="4600"/>
                    <a:pt x="8370" y="4547"/>
                  </a:cubicBezTo>
                  <a:cubicBezTo>
                    <a:pt x="8377" y="4516"/>
                    <a:pt x="8377" y="4489"/>
                    <a:pt x="8377" y="4454"/>
                  </a:cubicBezTo>
                  <a:cubicBezTo>
                    <a:pt x="8384" y="4455"/>
                    <a:pt x="8391" y="4456"/>
                    <a:pt x="8398" y="4456"/>
                  </a:cubicBezTo>
                  <a:cubicBezTo>
                    <a:pt x="8422" y="4456"/>
                    <a:pt x="8445" y="4450"/>
                    <a:pt x="8466" y="4435"/>
                  </a:cubicBezTo>
                  <a:cubicBezTo>
                    <a:pt x="8512" y="4374"/>
                    <a:pt x="8512" y="4297"/>
                    <a:pt x="8473" y="4235"/>
                  </a:cubicBezTo>
                  <a:lnTo>
                    <a:pt x="8473" y="4235"/>
                  </a:lnTo>
                  <a:cubicBezTo>
                    <a:pt x="8487" y="4237"/>
                    <a:pt x="8501" y="4238"/>
                    <a:pt x="8516" y="4238"/>
                  </a:cubicBezTo>
                  <a:cubicBezTo>
                    <a:pt x="8530" y="4238"/>
                    <a:pt x="8544" y="4237"/>
                    <a:pt x="8558" y="4235"/>
                  </a:cubicBezTo>
                  <a:cubicBezTo>
                    <a:pt x="8577" y="4224"/>
                    <a:pt x="8600" y="4216"/>
                    <a:pt x="8619" y="4205"/>
                  </a:cubicBezTo>
                  <a:cubicBezTo>
                    <a:pt x="8658" y="4181"/>
                    <a:pt x="8696" y="4158"/>
                    <a:pt x="8731" y="4128"/>
                  </a:cubicBezTo>
                  <a:cubicBezTo>
                    <a:pt x="8750" y="4112"/>
                    <a:pt x="8765" y="4105"/>
                    <a:pt x="8785" y="4089"/>
                  </a:cubicBezTo>
                  <a:cubicBezTo>
                    <a:pt x="8819" y="4062"/>
                    <a:pt x="8850" y="4035"/>
                    <a:pt x="8888" y="4009"/>
                  </a:cubicBezTo>
                  <a:cubicBezTo>
                    <a:pt x="8927" y="3989"/>
                    <a:pt x="8973" y="3970"/>
                    <a:pt x="9004" y="3939"/>
                  </a:cubicBezTo>
                  <a:cubicBezTo>
                    <a:pt x="9042" y="3909"/>
                    <a:pt x="9073" y="3863"/>
                    <a:pt x="9100" y="3820"/>
                  </a:cubicBezTo>
                  <a:close/>
                  <a:moveTo>
                    <a:pt x="788" y="5142"/>
                  </a:moveTo>
                  <a:cubicBezTo>
                    <a:pt x="1330" y="5296"/>
                    <a:pt x="1864" y="5496"/>
                    <a:pt x="2440" y="5515"/>
                  </a:cubicBezTo>
                  <a:cubicBezTo>
                    <a:pt x="2455" y="5553"/>
                    <a:pt x="2492" y="5575"/>
                    <a:pt x="2529" y="5575"/>
                  </a:cubicBezTo>
                  <a:cubicBezTo>
                    <a:pt x="2541" y="5575"/>
                    <a:pt x="2552" y="5573"/>
                    <a:pt x="2563" y="5569"/>
                  </a:cubicBezTo>
                  <a:lnTo>
                    <a:pt x="2690" y="5642"/>
                  </a:lnTo>
                  <a:cubicBezTo>
                    <a:pt x="2755" y="5703"/>
                    <a:pt x="2844" y="5738"/>
                    <a:pt x="2936" y="5742"/>
                  </a:cubicBezTo>
                  <a:cubicBezTo>
                    <a:pt x="2917" y="5742"/>
                    <a:pt x="2898" y="5742"/>
                    <a:pt x="2879" y="5742"/>
                  </a:cubicBezTo>
                  <a:cubicBezTo>
                    <a:pt x="2131" y="5742"/>
                    <a:pt x="1402" y="5663"/>
                    <a:pt x="765" y="5158"/>
                  </a:cubicBezTo>
                  <a:cubicBezTo>
                    <a:pt x="773" y="5150"/>
                    <a:pt x="777" y="5146"/>
                    <a:pt x="788" y="5142"/>
                  </a:cubicBezTo>
                  <a:close/>
                  <a:moveTo>
                    <a:pt x="6633" y="1"/>
                  </a:moveTo>
                  <a:lnTo>
                    <a:pt x="6602" y="28"/>
                  </a:lnTo>
                  <a:lnTo>
                    <a:pt x="6571" y="8"/>
                  </a:lnTo>
                  <a:cubicBezTo>
                    <a:pt x="6479" y="58"/>
                    <a:pt x="6360" y="31"/>
                    <a:pt x="6275" y="112"/>
                  </a:cubicBezTo>
                  <a:cubicBezTo>
                    <a:pt x="5996" y="65"/>
                    <a:pt x="5716" y="37"/>
                    <a:pt x="5436" y="37"/>
                  </a:cubicBezTo>
                  <a:cubicBezTo>
                    <a:pt x="5166" y="37"/>
                    <a:pt x="4895" y="63"/>
                    <a:pt x="4623" y="124"/>
                  </a:cubicBezTo>
                  <a:cubicBezTo>
                    <a:pt x="4527" y="168"/>
                    <a:pt x="4427" y="180"/>
                    <a:pt x="4325" y="180"/>
                  </a:cubicBezTo>
                  <a:cubicBezTo>
                    <a:pt x="4210" y="180"/>
                    <a:pt x="4094" y="165"/>
                    <a:pt x="3980" y="165"/>
                  </a:cubicBezTo>
                  <a:cubicBezTo>
                    <a:pt x="3871" y="165"/>
                    <a:pt x="3764" y="178"/>
                    <a:pt x="3662" y="231"/>
                  </a:cubicBezTo>
                  <a:lnTo>
                    <a:pt x="3428" y="239"/>
                  </a:lnTo>
                  <a:cubicBezTo>
                    <a:pt x="3328" y="304"/>
                    <a:pt x="3178" y="304"/>
                    <a:pt x="3121" y="423"/>
                  </a:cubicBezTo>
                  <a:cubicBezTo>
                    <a:pt x="3088" y="416"/>
                    <a:pt x="3055" y="412"/>
                    <a:pt x="3022" y="412"/>
                  </a:cubicBezTo>
                  <a:cubicBezTo>
                    <a:pt x="2957" y="412"/>
                    <a:pt x="2893" y="426"/>
                    <a:pt x="2832" y="454"/>
                  </a:cubicBezTo>
                  <a:lnTo>
                    <a:pt x="2625" y="493"/>
                  </a:lnTo>
                  <a:lnTo>
                    <a:pt x="2433" y="692"/>
                  </a:lnTo>
                  <a:cubicBezTo>
                    <a:pt x="2427" y="691"/>
                    <a:pt x="2421" y="690"/>
                    <a:pt x="2414" y="690"/>
                  </a:cubicBezTo>
                  <a:cubicBezTo>
                    <a:pt x="2394" y="690"/>
                    <a:pt x="2372" y="699"/>
                    <a:pt x="2364" y="719"/>
                  </a:cubicBezTo>
                  <a:lnTo>
                    <a:pt x="2002" y="731"/>
                  </a:lnTo>
                  <a:cubicBezTo>
                    <a:pt x="1991" y="765"/>
                    <a:pt x="1987" y="800"/>
                    <a:pt x="1987" y="835"/>
                  </a:cubicBezTo>
                  <a:lnTo>
                    <a:pt x="1983" y="842"/>
                  </a:lnTo>
                  <a:cubicBezTo>
                    <a:pt x="1961" y="827"/>
                    <a:pt x="1937" y="821"/>
                    <a:pt x="1913" y="821"/>
                  </a:cubicBezTo>
                  <a:cubicBezTo>
                    <a:pt x="1899" y="821"/>
                    <a:pt x="1885" y="823"/>
                    <a:pt x="1872" y="827"/>
                  </a:cubicBezTo>
                  <a:cubicBezTo>
                    <a:pt x="1865" y="852"/>
                    <a:pt x="1843" y="867"/>
                    <a:pt x="1823" y="867"/>
                  </a:cubicBezTo>
                  <a:cubicBezTo>
                    <a:pt x="1818" y="867"/>
                    <a:pt x="1814" y="867"/>
                    <a:pt x="1810" y="865"/>
                  </a:cubicBezTo>
                  <a:cubicBezTo>
                    <a:pt x="1806" y="865"/>
                    <a:pt x="1799" y="861"/>
                    <a:pt x="1795" y="861"/>
                  </a:cubicBezTo>
                  <a:cubicBezTo>
                    <a:pt x="1733" y="877"/>
                    <a:pt x="1680" y="904"/>
                    <a:pt x="1633" y="950"/>
                  </a:cubicBezTo>
                  <a:cubicBezTo>
                    <a:pt x="1625" y="971"/>
                    <a:pt x="1602" y="984"/>
                    <a:pt x="1580" y="984"/>
                  </a:cubicBezTo>
                  <a:cubicBezTo>
                    <a:pt x="1573" y="984"/>
                    <a:pt x="1567" y="983"/>
                    <a:pt x="1560" y="981"/>
                  </a:cubicBezTo>
                  <a:cubicBezTo>
                    <a:pt x="1560" y="981"/>
                    <a:pt x="1557" y="981"/>
                    <a:pt x="1557" y="977"/>
                  </a:cubicBezTo>
                  <a:cubicBezTo>
                    <a:pt x="1487" y="988"/>
                    <a:pt x="1426" y="1034"/>
                    <a:pt x="1403" y="1096"/>
                  </a:cubicBezTo>
                  <a:cubicBezTo>
                    <a:pt x="1349" y="1115"/>
                    <a:pt x="1307" y="1154"/>
                    <a:pt x="1276" y="1200"/>
                  </a:cubicBezTo>
                  <a:lnTo>
                    <a:pt x="1268" y="1203"/>
                  </a:lnTo>
                  <a:cubicBezTo>
                    <a:pt x="1211" y="1269"/>
                    <a:pt x="1084" y="1238"/>
                    <a:pt x="1049" y="1346"/>
                  </a:cubicBezTo>
                  <a:cubicBezTo>
                    <a:pt x="926" y="1457"/>
                    <a:pt x="811" y="1588"/>
                    <a:pt x="684" y="1699"/>
                  </a:cubicBezTo>
                  <a:lnTo>
                    <a:pt x="696" y="1691"/>
                  </a:lnTo>
                  <a:lnTo>
                    <a:pt x="696" y="1691"/>
                  </a:lnTo>
                  <a:cubicBezTo>
                    <a:pt x="550" y="1834"/>
                    <a:pt x="427" y="1991"/>
                    <a:pt x="327" y="2168"/>
                  </a:cubicBezTo>
                  <a:cubicBezTo>
                    <a:pt x="204" y="2299"/>
                    <a:pt x="108" y="2433"/>
                    <a:pt x="146" y="2621"/>
                  </a:cubicBezTo>
                  <a:cubicBezTo>
                    <a:pt x="158" y="2641"/>
                    <a:pt x="162" y="2664"/>
                    <a:pt x="173" y="2683"/>
                  </a:cubicBezTo>
                  <a:lnTo>
                    <a:pt x="77" y="2875"/>
                  </a:lnTo>
                  <a:cubicBezTo>
                    <a:pt x="31" y="3355"/>
                    <a:pt x="0" y="3832"/>
                    <a:pt x="77" y="4312"/>
                  </a:cubicBezTo>
                  <a:cubicBezTo>
                    <a:pt x="81" y="4508"/>
                    <a:pt x="81" y="4704"/>
                    <a:pt x="85" y="4900"/>
                  </a:cubicBezTo>
                  <a:lnTo>
                    <a:pt x="166" y="4935"/>
                  </a:lnTo>
                  <a:cubicBezTo>
                    <a:pt x="177" y="5008"/>
                    <a:pt x="185" y="5081"/>
                    <a:pt x="196" y="5146"/>
                  </a:cubicBezTo>
                  <a:cubicBezTo>
                    <a:pt x="223" y="5158"/>
                    <a:pt x="254" y="5169"/>
                    <a:pt x="281" y="5184"/>
                  </a:cubicBezTo>
                  <a:cubicBezTo>
                    <a:pt x="292" y="5280"/>
                    <a:pt x="365" y="5357"/>
                    <a:pt x="461" y="5377"/>
                  </a:cubicBezTo>
                  <a:cubicBezTo>
                    <a:pt x="777" y="5857"/>
                    <a:pt x="1295" y="6164"/>
                    <a:pt x="1868" y="6218"/>
                  </a:cubicBezTo>
                  <a:lnTo>
                    <a:pt x="2106" y="6245"/>
                  </a:lnTo>
                  <a:cubicBezTo>
                    <a:pt x="2118" y="6276"/>
                    <a:pt x="2121" y="6299"/>
                    <a:pt x="2133" y="6330"/>
                  </a:cubicBezTo>
                  <a:lnTo>
                    <a:pt x="2352" y="6349"/>
                  </a:lnTo>
                  <a:lnTo>
                    <a:pt x="2486" y="6333"/>
                  </a:lnTo>
                  <a:cubicBezTo>
                    <a:pt x="2536" y="6356"/>
                    <a:pt x="2583" y="6376"/>
                    <a:pt x="2633" y="6391"/>
                  </a:cubicBezTo>
                  <a:cubicBezTo>
                    <a:pt x="2804" y="6394"/>
                    <a:pt x="2968" y="6469"/>
                    <a:pt x="3143" y="6469"/>
                  </a:cubicBezTo>
                  <a:cubicBezTo>
                    <a:pt x="3196" y="6469"/>
                    <a:pt x="3250" y="6463"/>
                    <a:pt x="3305" y="6445"/>
                  </a:cubicBezTo>
                  <a:lnTo>
                    <a:pt x="3309" y="6445"/>
                  </a:lnTo>
                  <a:cubicBezTo>
                    <a:pt x="3328" y="6428"/>
                    <a:pt x="3352" y="6419"/>
                    <a:pt x="3376" y="6419"/>
                  </a:cubicBezTo>
                  <a:cubicBezTo>
                    <a:pt x="3400" y="6419"/>
                    <a:pt x="3424" y="6428"/>
                    <a:pt x="3443" y="6445"/>
                  </a:cubicBezTo>
                  <a:lnTo>
                    <a:pt x="3501" y="6429"/>
                  </a:lnTo>
                  <a:lnTo>
                    <a:pt x="3555" y="6452"/>
                  </a:lnTo>
                  <a:cubicBezTo>
                    <a:pt x="3656" y="6466"/>
                    <a:pt x="3757" y="6472"/>
                    <a:pt x="3857" y="6472"/>
                  </a:cubicBezTo>
                  <a:cubicBezTo>
                    <a:pt x="4286" y="6472"/>
                    <a:pt x="4703" y="6364"/>
                    <a:pt x="5130" y="6314"/>
                  </a:cubicBezTo>
                  <a:cubicBezTo>
                    <a:pt x="5134" y="6291"/>
                    <a:pt x="5138" y="6260"/>
                    <a:pt x="5138" y="6233"/>
                  </a:cubicBezTo>
                  <a:lnTo>
                    <a:pt x="5176" y="6237"/>
                  </a:lnTo>
                  <a:lnTo>
                    <a:pt x="5226" y="6218"/>
                  </a:lnTo>
                  <a:cubicBezTo>
                    <a:pt x="5276" y="6237"/>
                    <a:pt x="5326" y="6245"/>
                    <a:pt x="5375" y="6245"/>
                  </a:cubicBezTo>
                  <a:cubicBezTo>
                    <a:pt x="5447" y="6245"/>
                    <a:pt x="5518" y="6228"/>
                    <a:pt x="5591" y="6203"/>
                  </a:cubicBezTo>
                  <a:lnTo>
                    <a:pt x="6172" y="6180"/>
                  </a:lnTo>
                  <a:cubicBezTo>
                    <a:pt x="6321" y="6080"/>
                    <a:pt x="6494" y="6091"/>
                    <a:pt x="6660" y="6072"/>
                  </a:cubicBezTo>
                  <a:cubicBezTo>
                    <a:pt x="6802" y="5972"/>
                    <a:pt x="6967" y="5968"/>
                    <a:pt x="7128" y="5945"/>
                  </a:cubicBezTo>
                  <a:cubicBezTo>
                    <a:pt x="7132" y="5915"/>
                    <a:pt x="7140" y="5888"/>
                    <a:pt x="7148" y="5857"/>
                  </a:cubicBezTo>
                  <a:lnTo>
                    <a:pt x="7267" y="5830"/>
                  </a:lnTo>
                  <a:cubicBezTo>
                    <a:pt x="7280" y="5835"/>
                    <a:pt x="7293" y="5838"/>
                    <a:pt x="7307" y="5838"/>
                  </a:cubicBezTo>
                  <a:cubicBezTo>
                    <a:pt x="7352" y="5838"/>
                    <a:pt x="7396" y="5809"/>
                    <a:pt x="7417" y="5765"/>
                  </a:cubicBezTo>
                  <a:lnTo>
                    <a:pt x="7417" y="5761"/>
                  </a:lnTo>
                  <a:cubicBezTo>
                    <a:pt x="7420" y="5761"/>
                    <a:pt x="7424" y="5762"/>
                    <a:pt x="7428" y="5762"/>
                  </a:cubicBezTo>
                  <a:cubicBezTo>
                    <a:pt x="7455" y="5762"/>
                    <a:pt x="7480" y="5749"/>
                    <a:pt x="7497" y="5722"/>
                  </a:cubicBezTo>
                  <a:lnTo>
                    <a:pt x="7620" y="5726"/>
                  </a:lnTo>
                  <a:cubicBezTo>
                    <a:pt x="7662" y="5659"/>
                    <a:pt x="7737" y="5618"/>
                    <a:pt x="7816" y="5618"/>
                  </a:cubicBezTo>
                  <a:cubicBezTo>
                    <a:pt x="7831" y="5618"/>
                    <a:pt x="7847" y="5619"/>
                    <a:pt x="7862" y="5622"/>
                  </a:cubicBezTo>
                  <a:lnTo>
                    <a:pt x="8792" y="4985"/>
                  </a:lnTo>
                  <a:cubicBezTo>
                    <a:pt x="8884" y="4804"/>
                    <a:pt x="9015" y="4646"/>
                    <a:pt x="9177" y="4531"/>
                  </a:cubicBezTo>
                  <a:lnTo>
                    <a:pt x="9307" y="4189"/>
                  </a:lnTo>
                  <a:cubicBezTo>
                    <a:pt x="9338" y="4170"/>
                    <a:pt x="9365" y="4162"/>
                    <a:pt x="9396" y="4151"/>
                  </a:cubicBezTo>
                  <a:cubicBezTo>
                    <a:pt x="9399" y="4082"/>
                    <a:pt x="9403" y="4005"/>
                    <a:pt x="9407" y="3932"/>
                  </a:cubicBezTo>
                  <a:cubicBezTo>
                    <a:pt x="9422" y="3863"/>
                    <a:pt x="9438" y="3793"/>
                    <a:pt x="9453" y="3724"/>
                  </a:cubicBezTo>
                  <a:cubicBezTo>
                    <a:pt x="9515" y="3440"/>
                    <a:pt x="9722" y="3186"/>
                    <a:pt x="9634" y="2860"/>
                  </a:cubicBezTo>
                  <a:lnTo>
                    <a:pt x="9634" y="2506"/>
                  </a:lnTo>
                  <a:cubicBezTo>
                    <a:pt x="9611" y="2487"/>
                    <a:pt x="9603" y="2452"/>
                    <a:pt x="9622" y="2429"/>
                  </a:cubicBezTo>
                  <a:lnTo>
                    <a:pt x="9626" y="2422"/>
                  </a:lnTo>
                  <a:cubicBezTo>
                    <a:pt x="9592" y="2410"/>
                    <a:pt x="9557" y="2391"/>
                    <a:pt x="9534" y="2372"/>
                  </a:cubicBezTo>
                  <a:cubicBezTo>
                    <a:pt x="9545" y="2333"/>
                    <a:pt x="9534" y="2295"/>
                    <a:pt x="9511" y="2264"/>
                  </a:cubicBezTo>
                  <a:cubicBezTo>
                    <a:pt x="9519" y="2210"/>
                    <a:pt x="9507" y="2160"/>
                    <a:pt x="9469" y="2122"/>
                  </a:cubicBezTo>
                  <a:cubicBezTo>
                    <a:pt x="9480" y="2087"/>
                    <a:pt x="9495" y="2053"/>
                    <a:pt x="9503" y="2014"/>
                  </a:cubicBezTo>
                  <a:lnTo>
                    <a:pt x="9484" y="1980"/>
                  </a:lnTo>
                  <a:lnTo>
                    <a:pt x="9511" y="1953"/>
                  </a:lnTo>
                  <a:cubicBezTo>
                    <a:pt x="9511" y="1906"/>
                    <a:pt x="9493" y="1884"/>
                    <a:pt x="9467" y="1884"/>
                  </a:cubicBezTo>
                  <a:cubicBezTo>
                    <a:pt x="9458" y="1884"/>
                    <a:pt x="9448" y="1887"/>
                    <a:pt x="9438" y="1891"/>
                  </a:cubicBezTo>
                  <a:cubicBezTo>
                    <a:pt x="9465" y="1814"/>
                    <a:pt x="9472" y="1738"/>
                    <a:pt x="9399" y="1668"/>
                  </a:cubicBezTo>
                  <a:cubicBezTo>
                    <a:pt x="9338" y="1607"/>
                    <a:pt x="9361" y="1488"/>
                    <a:pt x="9265" y="1442"/>
                  </a:cubicBezTo>
                  <a:cubicBezTo>
                    <a:pt x="9253" y="1380"/>
                    <a:pt x="9203" y="1346"/>
                    <a:pt x="9165" y="1307"/>
                  </a:cubicBezTo>
                  <a:cubicBezTo>
                    <a:pt x="9127" y="1269"/>
                    <a:pt x="9092" y="1230"/>
                    <a:pt x="9057" y="1188"/>
                  </a:cubicBezTo>
                  <a:lnTo>
                    <a:pt x="9050" y="1180"/>
                  </a:lnTo>
                  <a:cubicBezTo>
                    <a:pt x="9011" y="1146"/>
                    <a:pt x="8973" y="1111"/>
                    <a:pt x="8938" y="1073"/>
                  </a:cubicBezTo>
                  <a:lnTo>
                    <a:pt x="8927" y="1065"/>
                  </a:lnTo>
                  <a:cubicBezTo>
                    <a:pt x="8827" y="923"/>
                    <a:pt x="8735" y="777"/>
                    <a:pt x="8550" y="731"/>
                  </a:cubicBezTo>
                  <a:lnTo>
                    <a:pt x="8554" y="731"/>
                  </a:lnTo>
                  <a:cubicBezTo>
                    <a:pt x="8539" y="673"/>
                    <a:pt x="8496" y="623"/>
                    <a:pt x="8439" y="596"/>
                  </a:cubicBezTo>
                  <a:lnTo>
                    <a:pt x="8439" y="596"/>
                  </a:lnTo>
                  <a:lnTo>
                    <a:pt x="8443" y="604"/>
                  </a:lnTo>
                  <a:cubicBezTo>
                    <a:pt x="8323" y="450"/>
                    <a:pt x="8131" y="435"/>
                    <a:pt x="7966" y="362"/>
                  </a:cubicBezTo>
                  <a:lnTo>
                    <a:pt x="7962" y="358"/>
                  </a:lnTo>
                  <a:cubicBezTo>
                    <a:pt x="7570" y="58"/>
                    <a:pt x="7078" y="97"/>
                    <a:pt x="66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21"/>
            <p:cNvSpPr/>
            <p:nvPr/>
          </p:nvSpPr>
          <p:spPr>
            <a:xfrm>
              <a:off x="2864436" y="4401284"/>
              <a:ext cx="66073" cy="60303"/>
            </a:xfrm>
            <a:custGeom>
              <a:avLst/>
              <a:gdLst/>
              <a:ahLst/>
              <a:cxnLst/>
              <a:rect l="l" t="t" r="r" b="b"/>
              <a:pathLst>
                <a:path w="2130" h="1944" extrusionOk="0">
                  <a:moveTo>
                    <a:pt x="2007" y="0"/>
                  </a:moveTo>
                  <a:cubicBezTo>
                    <a:pt x="1960" y="0"/>
                    <a:pt x="1907" y="25"/>
                    <a:pt x="1864" y="41"/>
                  </a:cubicBezTo>
                  <a:cubicBezTo>
                    <a:pt x="1699" y="103"/>
                    <a:pt x="1526" y="157"/>
                    <a:pt x="1403" y="283"/>
                  </a:cubicBezTo>
                  <a:cubicBezTo>
                    <a:pt x="1394" y="278"/>
                    <a:pt x="1384" y="276"/>
                    <a:pt x="1374" y="276"/>
                  </a:cubicBezTo>
                  <a:cubicBezTo>
                    <a:pt x="1347" y="276"/>
                    <a:pt x="1321" y="293"/>
                    <a:pt x="1307" y="318"/>
                  </a:cubicBezTo>
                  <a:lnTo>
                    <a:pt x="1307" y="322"/>
                  </a:lnTo>
                  <a:cubicBezTo>
                    <a:pt x="1077" y="429"/>
                    <a:pt x="850" y="533"/>
                    <a:pt x="692" y="745"/>
                  </a:cubicBezTo>
                  <a:lnTo>
                    <a:pt x="577" y="837"/>
                  </a:lnTo>
                  <a:lnTo>
                    <a:pt x="466" y="933"/>
                  </a:lnTo>
                  <a:cubicBezTo>
                    <a:pt x="463" y="933"/>
                    <a:pt x="461" y="933"/>
                    <a:pt x="458" y="933"/>
                  </a:cubicBezTo>
                  <a:cubicBezTo>
                    <a:pt x="400" y="933"/>
                    <a:pt x="350" y="977"/>
                    <a:pt x="346" y="1033"/>
                  </a:cubicBezTo>
                  <a:cubicBezTo>
                    <a:pt x="8" y="1509"/>
                    <a:pt x="1" y="1617"/>
                    <a:pt x="308" y="1943"/>
                  </a:cubicBezTo>
                  <a:cubicBezTo>
                    <a:pt x="270" y="1667"/>
                    <a:pt x="316" y="1390"/>
                    <a:pt x="443" y="1144"/>
                  </a:cubicBezTo>
                  <a:cubicBezTo>
                    <a:pt x="469" y="1137"/>
                    <a:pt x="489" y="1102"/>
                    <a:pt x="481" y="1071"/>
                  </a:cubicBezTo>
                  <a:lnTo>
                    <a:pt x="481" y="1067"/>
                  </a:lnTo>
                  <a:cubicBezTo>
                    <a:pt x="546" y="1052"/>
                    <a:pt x="596" y="1014"/>
                    <a:pt x="600" y="937"/>
                  </a:cubicBezTo>
                  <a:cubicBezTo>
                    <a:pt x="608" y="939"/>
                    <a:pt x="615" y="940"/>
                    <a:pt x="623" y="940"/>
                  </a:cubicBezTo>
                  <a:cubicBezTo>
                    <a:pt x="654" y="940"/>
                    <a:pt x="685" y="922"/>
                    <a:pt x="700" y="894"/>
                  </a:cubicBezTo>
                  <a:cubicBezTo>
                    <a:pt x="977" y="802"/>
                    <a:pt x="1180" y="587"/>
                    <a:pt x="1426" y="437"/>
                  </a:cubicBezTo>
                  <a:cubicBezTo>
                    <a:pt x="1591" y="391"/>
                    <a:pt x="1734" y="276"/>
                    <a:pt x="1918" y="260"/>
                  </a:cubicBezTo>
                  <a:cubicBezTo>
                    <a:pt x="2010" y="257"/>
                    <a:pt x="2129" y="203"/>
                    <a:pt x="2103" y="84"/>
                  </a:cubicBezTo>
                  <a:cubicBezTo>
                    <a:pt x="2084" y="20"/>
                    <a:pt x="2048" y="0"/>
                    <a:pt x="2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_AND_TWO_COLUMNS_1_1_1_2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3" name="Google Shape;3623;p22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cxnSp>
        <p:nvCxnSpPr>
          <p:cNvPr id="3624" name="Google Shape;3624;p22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25" name="Google Shape;3625;p22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626" name="Google Shape;3626;p22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3627" name="Google Shape;3627;p22"/>
          <p:cNvSpPr txBox="1">
            <a:spLocks noGrp="1"/>
          </p:cNvSpPr>
          <p:nvPr>
            <p:ph type="body" idx="1"/>
          </p:nvPr>
        </p:nvSpPr>
        <p:spPr>
          <a:xfrm>
            <a:off x="713225" y="1488875"/>
            <a:ext cx="3858900" cy="303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628" name="Google Shape;3628;p22"/>
          <p:cNvSpPr txBox="1">
            <a:spLocks noGrp="1"/>
          </p:cNvSpPr>
          <p:nvPr>
            <p:ph type="body" idx="2"/>
          </p:nvPr>
        </p:nvSpPr>
        <p:spPr>
          <a:xfrm>
            <a:off x="4576425" y="1488875"/>
            <a:ext cx="3858900" cy="303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3629" name="Google Shape;3629;p22"/>
          <p:cNvGrpSpPr/>
          <p:nvPr/>
        </p:nvGrpSpPr>
        <p:grpSpPr>
          <a:xfrm>
            <a:off x="514274" y="311229"/>
            <a:ext cx="8339698" cy="1031212"/>
            <a:chOff x="514274" y="311229"/>
            <a:chExt cx="8339698" cy="1031212"/>
          </a:xfrm>
        </p:grpSpPr>
        <p:grpSp>
          <p:nvGrpSpPr>
            <p:cNvPr id="3630" name="Google Shape;3630;p22"/>
            <p:cNvGrpSpPr/>
            <p:nvPr/>
          </p:nvGrpSpPr>
          <p:grpSpPr>
            <a:xfrm>
              <a:off x="8548161" y="311229"/>
              <a:ext cx="305810" cy="228281"/>
              <a:chOff x="2290256" y="1412662"/>
              <a:chExt cx="264290" cy="197287"/>
            </a:xfrm>
          </p:grpSpPr>
          <p:sp>
            <p:nvSpPr>
              <p:cNvPr id="3631" name="Google Shape;3631;p22"/>
              <p:cNvSpPr/>
              <p:nvPr/>
            </p:nvSpPr>
            <p:spPr>
              <a:xfrm>
                <a:off x="2290256" y="1412662"/>
                <a:ext cx="264290" cy="197287"/>
              </a:xfrm>
              <a:custGeom>
                <a:avLst/>
                <a:gdLst/>
                <a:ahLst/>
                <a:cxnLst/>
                <a:rect l="l" t="t" r="r" b="b"/>
                <a:pathLst>
                  <a:path w="8520" h="6360" extrusionOk="0">
                    <a:moveTo>
                      <a:pt x="2275" y="386"/>
                    </a:moveTo>
                    <a:cubicBezTo>
                      <a:pt x="2279" y="398"/>
                      <a:pt x="2287" y="405"/>
                      <a:pt x="2299" y="417"/>
                    </a:cubicBezTo>
                    <a:cubicBezTo>
                      <a:pt x="2260" y="409"/>
                      <a:pt x="2222" y="402"/>
                      <a:pt x="2183" y="390"/>
                    </a:cubicBezTo>
                    <a:cubicBezTo>
                      <a:pt x="2183" y="386"/>
                      <a:pt x="2179" y="386"/>
                      <a:pt x="2179" y="386"/>
                    </a:cubicBezTo>
                    <a:close/>
                    <a:moveTo>
                      <a:pt x="2614" y="478"/>
                    </a:moveTo>
                    <a:lnTo>
                      <a:pt x="2614" y="478"/>
                    </a:lnTo>
                    <a:cubicBezTo>
                      <a:pt x="3459" y="640"/>
                      <a:pt x="4277" y="890"/>
                      <a:pt x="5031" y="1308"/>
                    </a:cubicBezTo>
                    <a:cubicBezTo>
                      <a:pt x="5039" y="1309"/>
                      <a:pt x="5047" y="1309"/>
                      <a:pt x="5056" y="1309"/>
                    </a:cubicBezTo>
                    <a:cubicBezTo>
                      <a:pt x="5101" y="1309"/>
                      <a:pt x="5145" y="1300"/>
                      <a:pt x="5181" y="1274"/>
                    </a:cubicBezTo>
                    <a:cubicBezTo>
                      <a:pt x="5196" y="1278"/>
                      <a:pt x="5215" y="1285"/>
                      <a:pt x="5227" y="1285"/>
                    </a:cubicBezTo>
                    <a:cubicBezTo>
                      <a:pt x="5361" y="1424"/>
                      <a:pt x="5523" y="1535"/>
                      <a:pt x="5699" y="1600"/>
                    </a:cubicBezTo>
                    <a:lnTo>
                      <a:pt x="5861" y="1731"/>
                    </a:lnTo>
                    <a:cubicBezTo>
                      <a:pt x="5861" y="1739"/>
                      <a:pt x="5857" y="1750"/>
                      <a:pt x="5861" y="1758"/>
                    </a:cubicBezTo>
                    <a:cubicBezTo>
                      <a:pt x="5926" y="1985"/>
                      <a:pt x="6103" y="2123"/>
                      <a:pt x="6264" y="2273"/>
                    </a:cubicBezTo>
                    <a:cubicBezTo>
                      <a:pt x="6821" y="2788"/>
                      <a:pt x="7309" y="3364"/>
                      <a:pt x="7755" y="3967"/>
                    </a:cubicBezTo>
                    <a:cubicBezTo>
                      <a:pt x="7867" y="4133"/>
                      <a:pt x="7916" y="4313"/>
                      <a:pt x="8001" y="4494"/>
                    </a:cubicBezTo>
                    <a:cubicBezTo>
                      <a:pt x="8043" y="4582"/>
                      <a:pt x="8062" y="4678"/>
                      <a:pt x="8059" y="4782"/>
                    </a:cubicBezTo>
                    <a:cubicBezTo>
                      <a:pt x="8043" y="4748"/>
                      <a:pt x="8020" y="4713"/>
                      <a:pt x="7986" y="4690"/>
                    </a:cubicBezTo>
                    <a:cubicBezTo>
                      <a:pt x="7986" y="4651"/>
                      <a:pt x="7974" y="4617"/>
                      <a:pt x="7947" y="4590"/>
                    </a:cubicBezTo>
                    <a:lnTo>
                      <a:pt x="7993" y="4590"/>
                    </a:lnTo>
                    <a:cubicBezTo>
                      <a:pt x="7924" y="4436"/>
                      <a:pt x="7763" y="4329"/>
                      <a:pt x="7751" y="4148"/>
                    </a:cubicBezTo>
                    <a:cubicBezTo>
                      <a:pt x="7271" y="3729"/>
                      <a:pt x="6925" y="3187"/>
                      <a:pt x="6399" y="2811"/>
                    </a:cubicBezTo>
                    <a:cubicBezTo>
                      <a:pt x="6180" y="2619"/>
                      <a:pt x="6030" y="2350"/>
                      <a:pt x="5734" y="2250"/>
                    </a:cubicBezTo>
                    <a:lnTo>
                      <a:pt x="5718" y="2250"/>
                    </a:lnTo>
                    <a:cubicBezTo>
                      <a:pt x="5704" y="2201"/>
                      <a:pt x="5658" y="2164"/>
                      <a:pt x="5606" y="2164"/>
                    </a:cubicBezTo>
                    <a:cubicBezTo>
                      <a:pt x="5602" y="2164"/>
                      <a:pt x="5597" y="2165"/>
                      <a:pt x="5592" y="2165"/>
                    </a:cubicBezTo>
                    <a:lnTo>
                      <a:pt x="5407" y="2023"/>
                    </a:lnTo>
                    <a:cubicBezTo>
                      <a:pt x="5315" y="1869"/>
                      <a:pt x="5169" y="1762"/>
                      <a:pt x="4996" y="1708"/>
                    </a:cubicBezTo>
                    <a:cubicBezTo>
                      <a:pt x="4993" y="1680"/>
                      <a:pt x="4969" y="1658"/>
                      <a:pt x="4941" y="1658"/>
                    </a:cubicBezTo>
                    <a:cubicBezTo>
                      <a:pt x="4939" y="1658"/>
                      <a:pt x="4937" y="1658"/>
                      <a:pt x="4935" y="1658"/>
                    </a:cubicBezTo>
                    <a:lnTo>
                      <a:pt x="4927" y="1658"/>
                    </a:lnTo>
                    <a:cubicBezTo>
                      <a:pt x="4604" y="1447"/>
                      <a:pt x="4262" y="1262"/>
                      <a:pt x="3882" y="1159"/>
                    </a:cubicBezTo>
                    <a:lnTo>
                      <a:pt x="3870" y="1116"/>
                    </a:lnTo>
                    <a:cubicBezTo>
                      <a:pt x="3793" y="1039"/>
                      <a:pt x="3709" y="966"/>
                      <a:pt x="3620" y="909"/>
                    </a:cubicBezTo>
                    <a:cubicBezTo>
                      <a:pt x="3305" y="717"/>
                      <a:pt x="2971" y="574"/>
                      <a:pt x="2614" y="478"/>
                    </a:cubicBezTo>
                    <a:close/>
                    <a:moveTo>
                      <a:pt x="1370" y="799"/>
                    </a:moveTo>
                    <a:cubicBezTo>
                      <a:pt x="1426" y="799"/>
                      <a:pt x="1486" y="801"/>
                      <a:pt x="1549" y="805"/>
                    </a:cubicBezTo>
                    <a:cubicBezTo>
                      <a:pt x="2299" y="851"/>
                      <a:pt x="2940" y="1220"/>
                      <a:pt x="3659" y="1366"/>
                    </a:cubicBezTo>
                    <a:cubicBezTo>
                      <a:pt x="3701" y="1362"/>
                      <a:pt x="3747" y="1351"/>
                      <a:pt x="3786" y="1331"/>
                    </a:cubicBezTo>
                    <a:cubicBezTo>
                      <a:pt x="3831" y="1367"/>
                      <a:pt x="3887" y="1386"/>
                      <a:pt x="3943" y="1386"/>
                    </a:cubicBezTo>
                    <a:cubicBezTo>
                      <a:pt x="3948" y="1386"/>
                      <a:pt x="3953" y="1386"/>
                      <a:pt x="3959" y="1385"/>
                    </a:cubicBezTo>
                    <a:cubicBezTo>
                      <a:pt x="4022" y="1452"/>
                      <a:pt x="4108" y="1490"/>
                      <a:pt x="4199" y="1490"/>
                    </a:cubicBezTo>
                    <a:cubicBezTo>
                      <a:pt x="4207" y="1490"/>
                      <a:pt x="4215" y="1490"/>
                      <a:pt x="4224" y="1489"/>
                    </a:cubicBezTo>
                    <a:lnTo>
                      <a:pt x="4228" y="1489"/>
                    </a:lnTo>
                    <a:cubicBezTo>
                      <a:pt x="4273" y="1559"/>
                      <a:pt x="4348" y="1598"/>
                      <a:pt x="4431" y="1598"/>
                    </a:cubicBezTo>
                    <a:cubicBezTo>
                      <a:pt x="4439" y="1598"/>
                      <a:pt x="4447" y="1597"/>
                      <a:pt x="4454" y="1597"/>
                    </a:cubicBezTo>
                    <a:lnTo>
                      <a:pt x="4458" y="1597"/>
                    </a:lnTo>
                    <a:cubicBezTo>
                      <a:pt x="4493" y="1623"/>
                      <a:pt x="4531" y="1654"/>
                      <a:pt x="4573" y="1673"/>
                    </a:cubicBezTo>
                    <a:cubicBezTo>
                      <a:pt x="4586" y="1696"/>
                      <a:pt x="4613" y="1714"/>
                      <a:pt x="4645" y="1714"/>
                    </a:cubicBezTo>
                    <a:cubicBezTo>
                      <a:pt x="4650" y="1714"/>
                      <a:pt x="4656" y="1713"/>
                      <a:pt x="4662" y="1712"/>
                    </a:cubicBezTo>
                    <a:cubicBezTo>
                      <a:pt x="4685" y="1770"/>
                      <a:pt x="4739" y="1804"/>
                      <a:pt x="4800" y="1804"/>
                    </a:cubicBezTo>
                    <a:lnTo>
                      <a:pt x="4819" y="1812"/>
                    </a:lnTo>
                    <a:cubicBezTo>
                      <a:pt x="4873" y="1881"/>
                      <a:pt x="4931" y="1931"/>
                      <a:pt x="5027" y="1931"/>
                    </a:cubicBezTo>
                    <a:cubicBezTo>
                      <a:pt x="5034" y="1985"/>
                      <a:pt x="5088" y="2023"/>
                      <a:pt x="5142" y="2023"/>
                    </a:cubicBezTo>
                    <a:lnTo>
                      <a:pt x="5161" y="2035"/>
                    </a:lnTo>
                    <a:cubicBezTo>
                      <a:pt x="5284" y="2173"/>
                      <a:pt x="5438" y="2284"/>
                      <a:pt x="5611" y="2365"/>
                    </a:cubicBezTo>
                    <a:cubicBezTo>
                      <a:pt x="5795" y="2596"/>
                      <a:pt x="6034" y="2761"/>
                      <a:pt x="6276" y="2922"/>
                    </a:cubicBezTo>
                    <a:cubicBezTo>
                      <a:pt x="6821" y="3510"/>
                      <a:pt x="7390" y="4071"/>
                      <a:pt x="7855" y="4728"/>
                    </a:cubicBezTo>
                    <a:cubicBezTo>
                      <a:pt x="7847" y="4755"/>
                      <a:pt x="7859" y="4786"/>
                      <a:pt x="7886" y="4797"/>
                    </a:cubicBezTo>
                    <a:cubicBezTo>
                      <a:pt x="7886" y="4978"/>
                      <a:pt x="7890" y="5166"/>
                      <a:pt x="7890" y="5347"/>
                    </a:cubicBezTo>
                    <a:cubicBezTo>
                      <a:pt x="7759" y="5604"/>
                      <a:pt x="7463" y="5604"/>
                      <a:pt x="7290" y="5766"/>
                    </a:cubicBezTo>
                    <a:cubicBezTo>
                      <a:pt x="7056" y="5989"/>
                      <a:pt x="6777" y="6068"/>
                      <a:pt x="6482" y="6068"/>
                    </a:cubicBezTo>
                    <a:cubicBezTo>
                      <a:pt x="6365" y="6068"/>
                      <a:pt x="6246" y="6056"/>
                      <a:pt x="6126" y="6035"/>
                    </a:cubicBezTo>
                    <a:cubicBezTo>
                      <a:pt x="5123" y="5862"/>
                      <a:pt x="4143" y="5612"/>
                      <a:pt x="3278" y="5055"/>
                    </a:cubicBezTo>
                    <a:cubicBezTo>
                      <a:pt x="3075" y="4924"/>
                      <a:pt x="2871" y="4809"/>
                      <a:pt x="2664" y="4690"/>
                    </a:cubicBezTo>
                    <a:cubicBezTo>
                      <a:pt x="2667" y="4675"/>
                      <a:pt x="2671" y="4663"/>
                      <a:pt x="2671" y="4648"/>
                    </a:cubicBezTo>
                    <a:cubicBezTo>
                      <a:pt x="2644" y="4463"/>
                      <a:pt x="2518" y="4356"/>
                      <a:pt x="2372" y="4271"/>
                    </a:cubicBezTo>
                    <a:cubicBezTo>
                      <a:pt x="1645" y="3868"/>
                      <a:pt x="1115" y="3287"/>
                      <a:pt x="719" y="2580"/>
                    </a:cubicBezTo>
                    <a:cubicBezTo>
                      <a:pt x="635" y="2438"/>
                      <a:pt x="546" y="2296"/>
                      <a:pt x="358" y="2265"/>
                    </a:cubicBezTo>
                    <a:cubicBezTo>
                      <a:pt x="550" y="2081"/>
                      <a:pt x="489" y="1835"/>
                      <a:pt x="508" y="1616"/>
                    </a:cubicBezTo>
                    <a:cubicBezTo>
                      <a:pt x="564" y="1004"/>
                      <a:pt x="798" y="799"/>
                      <a:pt x="1370" y="799"/>
                    </a:cubicBezTo>
                    <a:close/>
                    <a:moveTo>
                      <a:pt x="1888" y="0"/>
                    </a:moveTo>
                    <a:cubicBezTo>
                      <a:pt x="1796" y="0"/>
                      <a:pt x="1704" y="20"/>
                      <a:pt x="1611" y="63"/>
                    </a:cubicBezTo>
                    <a:lnTo>
                      <a:pt x="1599" y="71"/>
                    </a:lnTo>
                    <a:cubicBezTo>
                      <a:pt x="1541" y="116"/>
                      <a:pt x="1476" y="126"/>
                      <a:pt x="1408" y="126"/>
                    </a:cubicBezTo>
                    <a:cubicBezTo>
                      <a:pt x="1353" y="126"/>
                      <a:pt x="1296" y="119"/>
                      <a:pt x="1241" y="119"/>
                    </a:cubicBezTo>
                    <a:cubicBezTo>
                      <a:pt x="1171" y="119"/>
                      <a:pt x="1102" y="130"/>
                      <a:pt x="1042" y="179"/>
                    </a:cubicBezTo>
                    <a:lnTo>
                      <a:pt x="1038" y="179"/>
                    </a:lnTo>
                    <a:cubicBezTo>
                      <a:pt x="981" y="244"/>
                      <a:pt x="873" y="217"/>
                      <a:pt x="823" y="302"/>
                    </a:cubicBezTo>
                    <a:cubicBezTo>
                      <a:pt x="754" y="348"/>
                      <a:pt x="650" y="329"/>
                      <a:pt x="604" y="409"/>
                    </a:cubicBezTo>
                    <a:cubicBezTo>
                      <a:pt x="550" y="425"/>
                      <a:pt x="508" y="463"/>
                      <a:pt x="477" y="505"/>
                    </a:cubicBezTo>
                    <a:cubicBezTo>
                      <a:pt x="435" y="536"/>
                      <a:pt x="396" y="578"/>
                      <a:pt x="373" y="628"/>
                    </a:cubicBezTo>
                    <a:cubicBezTo>
                      <a:pt x="297" y="678"/>
                      <a:pt x="304" y="774"/>
                      <a:pt x="262" y="843"/>
                    </a:cubicBezTo>
                    <a:cubicBezTo>
                      <a:pt x="181" y="897"/>
                      <a:pt x="193" y="993"/>
                      <a:pt x="151" y="1062"/>
                    </a:cubicBezTo>
                    <a:cubicBezTo>
                      <a:pt x="31" y="1159"/>
                      <a:pt x="89" y="1285"/>
                      <a:pt x="97" y="1401"/>
                    </a:cubicBezTo>
                    <a:cubicBezTo>
                      <a:pt x="104" y="1408"/>
                      <a:pt x="108" y="1420"/>
                      <a:pt x="108" y="1428"/>
                    </a:cubicBezTo>
                    <a:cubicBezTo>
                      <a:pt x="58" y="1497"/>
                      <a:pt x="66" y="1581"/>
                      <a:pt x="31" y="1658"/>
                    </a:cubicBezTo>
                    <a:lnTo>
                      <a:pt x="31" y="1670"/>
                    </a:lnTo>
                    <a:cubicBezTo>
                      <a:pt x="143" y="1892"/>
                      <a:pt x="1" y="2158"/>
                      <a:pt x="131" y="2380"/>
                    </a:cubicBezTo>
                    <a:lnTo>
                      <a:pt x="131" y="2384"/>
                    </a:lnTo>
                    <a:cubicBezTo>
                      <a:pt x="200" y="2442"/>
                      <a:pt x="181" y="2542"/>
                      <a:pt x="243" y="2600"/>
                    </a:cubicBezTo>
                    <a:lnTo>
                      <a:pt x="247" y="2611"/>
                    </a:lnTo>
                    <a:cubicBezTo>
                      <a:pt x="320" y="2661"/>
                      <a:pt x="297" y="2769"/>
                      <a:pt x="366" y="2822"/>
                    </a:cubicBezTo>
                    <a:cubicBezTo>
                      <a:pt x="431" y="2884"/>
                      <a:pt x="404" y="2984"/>
                      <a:pt x="489" y="3038"/>
                    </a:cubicBezTo>
                    <a:cubicBezTo>
                      <a:pt x="516" y="3076"/>
                      <a:pt x="546" y="3114"/>
                      <a:pt x="577" y="3153"/>
                    </a:cubicBezTo>
                    <a:lnTo>
                      <a:pt x="589" y="3168"/>
                    </a:lnTo>
                    <a:cubicBezTo>
                      <a:pt x="665" y="3207"/>
                      <a:pt x="631" y="3322"/>
                      <a:pt x="723" y="3357"/>
                    </a:cubicBezTo>
                    <a:cubicBezTo>
                      <a:pt x="738" y="3406"/>
                      <a:pt x="777" y="3453"/>
                      <a:pt x="823" y="3479"/>
                    </a:cubicBezTo>
                    <a:cubicBezTo>
                      <a:pt x="900" y="3591"/>
                      <a:pt x="954" y="3714"/>
                      <a:pt x="1054" y="3810"/>
                    </a:cubicBezTo>
                    <a:cubicBezTo>
                      <a:pt x="1077" y="3864"/>
                      <a:pt x="1123" y="3898"/>
                      <a:pt x="1180" y="3910"/>
                    </a:cubicBezTo>
                    <a:cubicBezTo>
                      <a:pt x="1192" y="3971"/>
                      <a:pt x="1242" y="4014"/>
                      <a:pt x="1299" y="4017"/>
                    </a:cubicBezTo>
                    <a:cubicBezTo>
                      <a:pt x="1323" y="4110"/>
                      <a:pt x="1442" y="4079"/>
                      <a:pt x="1488" y="4148"/>
                    </a:cubicBezTo>
                    <a:lnTo>
                      <a:pt x="1507" y="4163"/>
                    </a:lnTo>
                    <a:cubicBezTo>
                      <a:pt x="1565" y="4244"/>
                      <a:pt x="1641" y="4309"/>
                      <a:pt x="1722" y="4363"/>
                    </a:cubicBezTo>
                    <a:lnTo>
                      <a:pt x="1738" y="4375"/>
                    </a:lnTo>
                    <a:cubicBezTo>
                      <a:pt x="1768" y="4413"/>
                      <a:pt x="1814" y="4440"/>
                      <a:pt x="1857" y="4463"/>
                    </a:cubicBezTo>
                    <a:cubicBezTo>
                      <a:pt x="1899" y="4548"/>
                      <a:pt x="2010" y="4517"/>
                      <a:pt x="2064" y="4578"/>
                    </a:cubicBezTo>
                    <a:lnTo>
                      <a:pt x="2083" y="4590"/>
                    </a:lnTo>
                    <a:cubicBezTo>
                      <a:pt x="2114" y="4628"/>
                      <a:pt x="2160" y="4655"/>
                      <a:pt x="2210" y="4667"/>
                    </a:cubicBezTo>
                    <a:cubicBezTo>
                      <a:pt x="2276" y="4765"/>
                      <a:pt x="2382" y="4829"/>
                      <a:pt x="2498" y="4829"/>
                    </a:cubicBezTo>
                    <a:cubicBezTo>
                      <a:pt x="2504" y="4829"/>
                      <a:pt x="2511" y="4829"/>
                      <a:pt x="2518" y="4828"/>
                    </a:cubicBezTo>
                    <a:cubicBezTo>
                      <a:pt x="2518" y="4859"/>
                      <a:pt x="2525" y="4882"/>
                      <a:pt x="2529" y="4913"/>
                    </a:cubicBezTo>
                    <a:cubicBezTo>
                      <a:pt x="2587" y="4913"/>
                      <a:pt x="2641" y="4955"/>
                      <a:pt x="2652" y="5013"/>
                    </a:cubicBezTo>
                    <a:cubicBezTo>
                      <a:pt x="2860" y="5093"/>
                      <a:pt x="3075" y="5163"/>
                      <a:pt x="3225" y="5339"/>
                    </a:cubicBezTo>
                    <a:cubicBezTo>
                      <a:pt x="3317" y="5347"/>
                      <a:pt x="3398" y="5378"/>
                      <a:pt x="3440" y="5462"/>
                    </a:cubicBezTo>
                    <a:cubicBezTo>
                      <a:pt x="3532" y="5474"/>
                      <a:pt x="3624" y="5470"/>
                      <a:pt x="3678" y="5566"/>
                    </a:cubicBezTo>
                    <a:cubicBezTo>
                      <a:pt x="3766" y="5574"/>
                      <a:pt x="3855" y="5589"/>
                      <a:pt x="3897" y="5685"/>
                    </a:cubicBezTo>
                    <a:cubicBezTo>
                      <a:pt x="3900" y="5685"/>
                      <a:pt x="3902" y="5685"/>
                      <a:pt x="3905" y="5685"/>
                    </a:cubicBezTo>
                    <a:cubicBezTo>
                      <a:pt x="3960" y="5685"/>
                      <a:pt x="4013" y="5722"/>
                      <a:pt x="4032" y="5770"/>
                    </a:cubicBezTo>
                    <a:cubicBezTo>
                      <a:pt x="4112" y="5789"/>
                      <a:pt x="4201" y="5808"/>
                      <a:pt x="4254" y="5881"/>
                    </a:cubicBezTo>
                    <a:cubicBezTo>
                      <a:pt x="4283" y="5879"/>
                      <a:pt x="4311" y="5878"/>
                      <a:pt x="4339" y="5878"/>
                    </a:cubicBezTo>
                    <a:cubicBezTo>
                      <a:pt x="4470" y="5878"/>
                      <a:pt x="4596" y="5904"/>
                      <a:pt x="4704" y="5996"/>
                    </a:cubicBezTo>
                    <a:cubicBezTo>
                      <a:pt x="4858" y="6023"/>
                      <a:pt x="5031" y="5989"/>
                      <a:pt x="5161" y="6108"/>
                    </a:cubicBezTo>
                    <a:cubicBezTo>
                      <a:pt x="5434" y="6165"/>
                      <a:pt x="5707" y="6223"/>
                      <a:pt x="5976" y="6288"/>
                    </a:cubicBezTo>
                    <a:cubicBezTo>
                      <a:pt x="6164" y="6332"/>
                      <a:pt x="6350" y="6359"/>
                      <a:pt x="6534" y="6359"/>
                    </a:cubicBezTo>
                    <a:cubicBezTo>
                      <a:pt x="6753" y="6359"/>
                      <a:pt x="6969" y="6321"/>
                      <a:pt x="7183" y="6227"/>
                    </a:cubicBezTo>
                    <a:cubicBezTo>
                      <a:pt x="7313" y="6089"/>
                      <a:pt x="7448" y="5950"/>
                      <a:pt x="7647" y="5904"/>
                    </a:cubicBezTo>
                    <a:cubicBezTo>
                      <a:pt x="7719" y="5822"/>
                      <a:pt x="7819" y="5777"/>
                      <a:pt x="7921" y="5777"/>
                    </a:cubicBezTo>
                    <a:cubicBezTo>
                      <a:pt x="7938" y="5777"/>
                      <a:pt x="7956" y="5778"/>
                      <a:pt x="7974" y="5781"/>
                    </a:cubicBezTo>
                    <a:lnTo>
                      <a:pt x="8212" y="5574"/>
                    </a:lnTo>
                    <a:cubicBezTo>
                      <a:pt x="8212" y="5547"/>
                      <a:pt x="8216" y="5516"/>
                      <a:pt x="8216" y="5489"/>
                    </a:cubicBezTo>
                    <a:cubicBezTo>
                      <a:pt x="8224" y="5491"/>
                      <a:pt x="8231" y="5492"/>
                      <a:pt x="8238" y="5492"/>
                    </a:cubicBezTo>
                    <a:cubicBezTo>
                      <a:pt x="8271" y="5492"/>
                      <a:pt x="8300" y="5470"/>
                      <a:pt x="8312" y="5435"/>
                    </a:cubicBezTo>
                    <a:cubicBezTo>
                      <a:pt x="8312" y="5432"/>
                      <a:pt x="8316" y="5420"/>
                      <a:pt x="8316" y="5416"/>
                    </a:cubicBezTo>
                    <a:lnTo>
                      <a:pt x="8308" y="5382"/>
                    </a:lnTo>
                    <a:lnTo>
                      <a:pt x="8335" y="5359"/>
                    </a:lnTo>
                    <a:cubicBezTo>
                      <a:pt x="8397" y="5278"/>
                      <a:pt x="8397" y="5182"/>
                      <a:pt x="8431" y="5090"/>
                    </a:cubicBezTo>
                    <a:lnTo>
                      <a:pt x="8416" y="5055"/>
                    </a:lnTo>
                    <a:lnTo>
                      <a:pt x="8443" y="5028"/>
                    </a:lnTo>
                    <a:cubicBezTo>
                      <a:pt x="8451" y="5028"/>
                      <a:pt x="8466" y="5017"/>
                      <a:pt x="8474" y="4990"/>
                    </a:cubicBezTo>
                    <a:cubicBezTo>
                      <a:pt x="8485" y="4963"/>
                      <a:pt x="8474" y="4940"/>
                      <a:pt x="8447" y="4913"/>
                    </a:cubicBezTo>
                    <a:cubicBezTo>
                      <a:pt x="8416" y="4894"/>
                      <a:pt x="8412" y="4863"/>
                      <a:pt x="8428" y="4840"/>
                    </a:cubicBezTo>
                    <a:cubicBezTo>
                      <a:pt x="8385" y="4751"/>
                      <a:pt x="8358" y="4667"/>
                      <a:pt x="8431" y="4586"/>
                    </a:cubicBezTo>
                    <a:lnTo>
                      <a:pt x="8431" y="4590"/>
                    </a:lnTo>
                    <a:cubicBezTo>
                      <a:pt x="8501" y="4513"/>
                      <a:pt x="8520" y="4444"/>
                      <a:pt x="8412" y="4398"/>
                    </a:cubicBezTo>
                    <a:cubicBezTo>
                      <a:pt x="8389" y="4317"/>
                      <a:pt x="8393" y="4221"/>
                      <a:pt x="8316" y="4156"/>
                    </a:cubicBezTo>
                    <a:lnTo>
                      <a:pt x="8316" y="4156"/>
                    </a:lnTo>
                    <a:lnTo>
                      <a:pt x="8320" y="4163"/>
                    </a:lnTo>
                    <a:cubicBezTo>
                      <a:pt x="8262" y="4098"/>
                      <a:pt x="8293" y="3991"/>
                      <a:pt x="8185" y="3956"/>
                    </a:cubicBezTo>
                    <a:cubicBezTo>
                      <a:pt x="8185" y="3898"/>
                      <a:pt x="8139" y="3864"/>
                      <a:pt x="8105" y="3821"/>
                    </a:cubicBezTo>
                    <a:lnTo>
                      <a:pt x="8101" y="3810"/>
                    </a:lnTo>
                    <a:cubicBezTo>
                      <a:pt x="8028" y="3764"/>
                      <a:pt x="8051" y="3652"/>
                      <a:pt x="7970" y="3610"/>
                    </a:cubicBezTo>
                    <a:cubicBezTo>
                      <a:pt x="7928" y="3541"/>
                      <a:pt x="7943" y="3441"/>
                      <a:pt x="7855" y="3395"/>
                    </a:cubicBezTo>
                    <a:cubicBezTo>
                      <a:pt x="7840" y="3341"/>
                      <a:pt x="7797" y="3307"/>
                      <a:pt x="7759" y="3268"/>
                    </a:cubicBezTo>
                    <a:lnTo>
                      <a:pt x="7747" y="3260"/>
                    </a:lnTo>
                    <a:cubicBezTo>
                      <a:pt x="7709" y="3226"/>
                      <a:pt x="7678" y="3191"/>
                      <a:pt x="7644" y="3157"/>
                    </a:cubicBezTo>
                    <a:lnTo>
                      <a:pt x="7632" y="3149"/>
                    </a:lnTo>
                    <a:cubicBezTo>
                      <a:pt x="7544" y="3057"/>
                      <a:pt x="7509" y="2915"/>
                      <a:pt x="7390" y="2845"/>
                    </a:cubicBezTo>
                    <a:cubicBezTo>
                      <a:pt x="7379" y="2788"/>
                      <a:pt x="7336" y="2742"/>
                      <a:pt x="7279" y="2726"/>
                    </a:cubicBezTo>
                    <a:cubicBezTo>
                      <a:pt x="7259" y="2673"/>
                      <a:pt x="7221" y="2634"/>
                      <a:pt x="7171" y="2611"/>
                    </a:cubicBezTo>
                    <a:cubicBezTo>
                      <a:pt x="7148" y="2561"/>
                      <a:pt x="7106" y="2523"/>
                      <a:pt x="7052" y="2503"/>
                    </a:cubicBezTo>
                    <a:cubicBezTo>
                      <a:pt x="7013" y="2427"/>
                      <a:pt x="6902" y="2457"/>
                      <a:pt x="6864" y="2380"/>
                    </a:cubicBezTo>
                    <a:lnTo>
                      <a:pt x="6841" y="2361"/>
                    </a:lnTo>
                    <a:cubicBezTo>
                      <a:pt x="6760" y="2331"/>
                      <a:pt x="6794" y="2204"/>
                      <a:pt x="6691" y="2192"/>
                    </a:cubicBezTo>
                    <a:cubicBezTo>
                      <a:pt x="6591" y="2035"/>
                      <a:pt x="6414" y="1958"/>
                      <a:pt x="6283" y="1831"/>
                    </a:cubicBezTo>
                    <a:lnTo>
                      <a:pt x="6268" y="1823"/>
                    </a:lnTo>
                    <a:cubicBezTo>
                      <a:pt x="6230" y="1793"/>
                      <a:pt x="6195" y="1762"/>
                      <a:pt x="6160" y="1727"/>
                    </a:cubicBezTo>
                    <a:lnTo>
                      <a:pt x="6149" y="1723"/>
                    </a:lnTo>
                    <a:cubicBezTo>
                      <a:pt x="6110" y="1685"/>
                      <a:pt x="6072" y="1654"/>
                      <a:pt x="6034" y="1620"/>
                    </a:cubicBezTo>
                    <a:cubicBezTo>
                      <a:pt x="6016" y="1600"/>
                      <a:pt x="5991" y="1588"/>
                      <a:pt x="5966" y="1588"/>
                    </a:cubicBezTo>
                    <a:cubicBezTo>
                      <a:pt x="5951" y="1588"/>
                      <a:pt x="5936" y="1592"/>
                      <a:pt x="5922" y="1600"/>
                    </a:cubicBezTo>
                    <a:cubicBezTo>
                      <a:pt x="5914" y="1577"/>
                      <a:pt x="5911" y="1554"/>
                      <a:pt x="5903" y="1531"/>
                    </a:cubicBezTo>
                    <a:cubicBezTo>
                      <a:pt x="5896" y="1532"/>
                      <a:pt x="5889" y="1533"/>
                      <a:pt x="5882" y="1533"/>
                    </a:cubicBezTo>
                    <a:cubicBezTo>
                      <a:pt x="5861" y="1533"/>
                      <a:pt x="5839" y="1528"/>
                      <a:pt x="5818" y="1520"/>
                    </a:cubicBezTo>
                    <a:cubicBezTo>
                      <a:pt x="5807" y="1485"/>
                      <a:pt x="5799" y="1451"/>
                      <a:pt x="5784" y="1420"/>
                    </a:cubicBezTo>
                    <a:lnTo>
                      <a:pt x="5588" y="1281"/>
                    </a:lnTo>
                    <a:cubicBezTo>
                      <a:pt x="5530" y="1274"/>
                      <a:pt x="5480" y="1235"/>
                      <a:pt x="5461" y="1185"/>
                    </a:cubicBezTo>
                    <a:cubicBezTo>
                      <a:pt x="5444" y="1182"/>
                      <a:pt x="5426" y="1180"/>
                      <a:pt x="5409" y="1180"/>
                    </a:cubicBezTo>
                    <a:cubicBezTo>
                      <a:pt x="5391" y="1180"/>
                      <a:pt x="5373" y="1182"/>
                      <a:pt x="5353" y="1185"/>
                    </a:cubicBezTo>
                    <a:cubicBezTo>
                      <a:pt x="5340" y="1163"/>
                      <a:pt x="5316" y="1145"/>
                      <a:pt x="5293" y="1145"/>
                    </a:cubicBezTo>
                    <a:cubicBezTo>
                      <a:pt x="5289" y="1145"/>
                      <a:pt x="5284" y="1146"/>
                      <a:pt x="5280" y="1147"/>
                    </a:cubicBezTo>
                    <a:cubicBezTo>
                      <a:pt x="5280" y="1116"/>
                      <a:pt x="5277" y="1089"/>
                      <a:pt x="5261" y="1062"/>
                    </a:cubicBezTo>
                    <a:lnTo>
                      <a:pt x="5238" y="1055"/>
                    </a:lnTo>
                    <a:cubicBezTo>
                      <a:pt x="5200" y="1009"/>
                      <a:pt x="5146" y="982"/>
                      <a:pt x="5088" y="966"/>
                    </a:cubicBezTo>
                    <a:cubicBezTo>
                      <a:pt x="5082" y="969"/>
                      <a:pt x="5076" y="970"/>
                      <a:pt x="5070" y="970"/>
                    </a:cubicBezTo>
                    <a:cubicBezTo>
                      <a:pt x="5047" y="970"/>
                      <a:pt x="5023" y="955"/>
                      <a:pt x="5011" y="928"/>
                    </a:cubicBezTo>
                    <a:cubicBezTo>
                      <a:pt x="4969" y="905"/>
                      <a:pt x="4931" y="878"/>
                      <a:pt x="4896" y="843"/>
                    </a:cubicBezTo>
                    <a:cubicBezTo>
                      <a:pt x="4869" y="793"/>
                      <a:pt x="4819" y="763"/>
                      <a:pt x="4762" y="747"/>
                    </a:cubicBezTo>
                    <a:cubicBezTo>
                      <a:pt x="4723" y="655"/>
                      <a:pt x="4612" y="678"/>
                      <a:pt x="4550" y="628"/>
                    </a:cubicBezTo>
                    <a:cubicBezTo>
                      <a:pt x="4404" y="448"/>
                      <a:pt x="4178" y="482"/>
                      <a:pt x="3993" y="402"/>
                    </a:cubicBezTo>
                    <a:lnTo>
                      <a:pt x="3985" y="398"/>
                    </a:lnTo>
                    <a:cubicBezTo>
                      <a:pt x="3897" y="294"/>
                      <a:pt x="3743" y="386"/>
                      <a:pt x="3659" y="290"/>
                    </a:cubicBezTo>
                    <a:lnTo>
                      <a:pt x="3643" y="286"/>
                    </a:lnTo>
                    <a:cubicBezTo>
                      <a:pt x="3589" y="236"/>
                      <a:pt x="3524" y="229"/>
                      <a:pt x="3458" y="229"/>
                    </a:cubicBezTo>
                    <a:cubicBezTo>
                      <a:pt x="3430" y="229"/>
                      <a:pt x="3401" y="230"/>
                      <a:pt x="3373" y="230"/>
                    </a:cubicBezTo>
                    <a:cubicBezTo>
                      <a:pt x="3310" y="230"/>
                      <a:pt x="3249" y="223"/>
                      <a:pt x="3198" y="179"/>
                    </a:cubicBezTo>
                    <a:lnTo>
                      <a:pt x="3082" y="167"/>
                    </a:lnTo>
                    <a:cubicBezTo>
                      <a:pt x="3011" y="134"/>
                      <a:pt x="2936" y="117"/>
                      <a:pt x="2861" y="117"/>
                    </a:cubicBezTo>
                    <a:cubicBezTo>
                      <a:pt x="2781" y="117"/>
                      <a:pt x="2702" y="135"/>
                      <a:pt x="2629" y="171"/>
                    </a:cubicBezTo>
                    <a:cubicBezTo>
                      <a:pt x="2533" y="79"/>
                      <a:pt x="2375" y="167"/>
                      <a:pt x="2283" y="71"/>
                    </a:cubicBezTo>
                    <a:lnTo>
                      <a:pt x="2172" y="56"/>
                    </a:lnTo>
                    <a:cubicBezTo>
                      <a:pt x="2076" y="21"/>
                      <a:pt x="1982" y="0"/>
                      <a:pt x="18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2" name="Google Shape;3632;p22"/>
              <p:cNvSpPr/>
              <p:nvPr/>
            </p:nvSpPr>
            <p:spPr>
              <a:xfrm>
                <a:off x="2338430" y="1465210"/>
                <a:ext cx="68802" cy="23327"/>
              </a:xfrm>
              <a:custGeom>
                <a:avLst/>
                <a:gdLst/>
                <a:ahLst/>
                <a:cxnLst/>
                <a:rect l="l" t="t" r="r" b="b"/>
                <a:pathLst>
                  <a:path w="2218" h="752" extrusionOk="0">
                    <a:moveTo>
                      <a:pt x="420" y="1"/>
                    </a:moveTo>
                    <a:cubicBezTo>
                      <a:pt x="322" y="1"/>
                      <a:pt x="229" y="29"/>
                      <a:pt x="146" y="125"/>
                    </a:cubicBezTo>
                    <a:cubicBezTo>
                      <a:pt x="15" y="222"/>
                      <a:pt x="0" y="360"/>
                      <a:pt x="135" y="417"/>
                    </a:cubicBezTo>
                    <a:cubicBezTo>
                      <a:pt x="163" y="429"/>
                      <a:pt x="185" y="435"/>
                      <a:pt x="204" y="435"/>
                    </a:cubicBezTo>
                    <a:cubicBezTo>
                      <a:pt x="292" y="435"/>
                      <a:pt x="275" y="313"/>
                      <a:pt x="284" y="233"/>
                    </a:cubicBezTo>
                    <a:cubicBezTo>
                      <a:pt x="340" y="165"/>
                      <a:pt x="409" y="151"/>
                      <a:pt x="483" y="151"/>
                    </a:cubicBezTo>
                    <a:cubicBezTo>
                      <a:pt x="521" y="151"/>
                      <a:pt x="560" y="155"/>
                      <a:pt x="600" y="156"/>
                    </a:cubicBezTo>
                    <a:cubicBezTo>
                      <a:pt x="730" y="302"/>
                      <a:pt x="930" y="248"/>
                      <a:pt x="1084" y="325"/>
                    </a:cubicBezTo>
                    <a:lnTo>
                      <a:pt x="1303" y="368"/>
                    </a:lnTo>
                    <a:cubicBezTo>
                      <a:pt x="1387" y="483"/>
                      <a:pt x="1522" y="514"/>
                      <a:pt x="1652" y="556"/>
                    </a:cubicBezTo>
                    <a:cubicBezTo>
                      <a:pt x="1679" y="575"/>
                      <a:pt x="1710" y="587"/>
                      <a:pt x="1745" y="587"/>
                    </a:cubicBezTo>
                    <a:cubicBezTo>
                      <a:pt x="1871" y="721"/>
                      <a:pt x="2060" y="702"/>
                      <a:pt x="2217" y="752"/>
                    </a:cubicBezTo>
                    <a:lnTo>
                      <a:pt x="2210" y="713"/>
                    </a:lnTo>
                    <a:cubicBezTo>
                      <a:pt x="2167" y="605"/>
                      <a:pt x="2093" y="558"/>
                      <a:pt x="1995" y="558"/>
                    </a:cubicBezTo>
                    <a:cubicBezTo>
                      <a:pt x="1960" y="558"/>
                      <a:pt x="1923" y="564"/>
                      <a:pt x="1883" y="575"/>
                    </a:cubicBezTo>
                    <a:cubicBezTo>
                      <a:pt x="1860" y="444"/>
                      <a:pt x="1745" y="460"/>
                      <a:pt x="1652" y="437"/>
                    </a:cubicBezTo>
                    <a:cubicBezTo>
                      <a:pt x="1560" y="321"/>
                      <a:pt x="1422" y="310"/>
                      <a:pt x="1299" y="260"/>
                    </a:cubicBezTo>
                    <a:cubicBezTo>
                      <a:pt x="1272" y="237"/>
                      <a:pt x="1241" y="229"/>
                      <a:pt x="1210" y="229"/>
                    </a:cubicBezTo>
                    <a:cubicBezTo>
                      <a:pt x="1080" y="79"/>
                      <a:pt x="880" y="129"/>
                      <a:pt x="722" y="49"/>
                    </a:cubicBezTo>
                    <a:cubicBezTo>
                      <a:pt x="621" y="29"/>
                      <a:pt x="518" y="1"/>
                      <a:pt x="4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3" name="Google Shape;3633;p22"/>
              <p:cNvSpPr/>
              <p:nvPr/>
            </p:nvSpPr>
            <p:spPr>
              <a:xfrm>
                <a:off x="2406953" y="1486645"/>
                <a:ext cx="23172" cy="10733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46" extrusionOk="0">
                    <a:moveTo>
                      <a:pt x="120" y="0"/>
                    </a:moveTo>
                    <a:cubicBezTo>
                      <a:pt x="83" y="0"/>
                      <a:pt x="42" y="13"/>
                      <a:pt x="1" y="26"/>
                    </a:cubicBezTo>
                    <a:lnTo>
                      <a:pt x="12" y="65"/>
                    </a:lnTo>
                    <a:lnTo>
                      <a:pt x="216" y="118"/>
                    </a:lnTo>
                    <a:cubicBezTo>
                      <a:pt x="227" y="176"/>
                      <a:pt x="273" y="226"/>
                      <a:pt x="331" y="226"/>
                    </a:cubicBezTo>
                    <a:cubicBezTo>
                      <a:pt x="385" y="295"/>
                      <a:pt x="462" y="341"/>
                      <a:pt x="554" y="345"/>
                    </a:cubicBezTo>
                    <a:lnTo>
                      <a:pt x="746" y="322"/>
                    </a:lnTo>
                    <a:cubicBezTo>
                      <a:pt x="677" y="222"/>
                      <a:pt x="569" y="153"/>
                      <a:pt x="446" y="134"/>
                    </a:cubicBezTo>
                    <a:lnTo>
                      <a:pt x="243" y="92"/>
                    </a:lnTo>
                    <a:cubicBezTo>
                      <a:pt x="212" y="22"/>
                      <a:pt x="169" y="0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34" name="Google Shape;3634;p22"/>
            <p:cNvGrpSpPr/>
            <p:nvPr/>
          </p:nvGrpSpPr>
          <p:grpSpPr>
            <a:xfrm>
              <a:off x="514274" y="434845"/>
              <a:ext cx="286643" cy="119417"/>
              <a:chOff x="2133388" y="1672268"/>
              <a:chExt cx="247726" cy="103204"/>
            </a:xfrm>
          </p:grpSpPr>
          <p:sp>
            <p:nvSpPr>
              <p:cNvPr id="3635" name="Google Shape;3635;p22"/>
              <p:cNvSpPr/>
              <p:nvPr/>
            </p:nvSpPr>
            <p:spPr>
              <a:xfrm>
                <a:off x="2133388" y="1672268"/>
                <a:ext cx="247726" cy="103204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3327" extrusionOk="0">
                    <a:moveTo>
                      <a:pt x="3767" y="359"/>
                    </a:moveTo>
                    <a:cubicBezTo>
                      <a:pt x="3840" y="555"/>
                      <a:pt x="4055" y="532"/>
                      <a:pt x="4224" y="536"/>
                    </a:cubicBezTo>
                    <a:cubicBezTo>
                      <a:pt x="4604" y="548"/>
                      <a:pt x="4977" y="605"/>
                      <a:pt x="5357" y="605"/>
                    </a:cubicBezTo>
                    <a:cubicBezTo>
                      <a:pt x="5488" y="586"/>
                      <a:pt x="5615" y="555"/>
                      <a:pt x="5738" y="513"/>
                    </a:cubicBezTo>
                    <a:lnTo>
                      <a:pt x="5765" y="513"/>
                    </a:lnTo>
                    <a:cubicBezTo>
                      <a:pt x="5874" y="571"/>
                      <a:pt x="5996" y="602"/>
                      <a:pt x="6116" y="602"/>
                    </a:cubicBezTo>
                    <a:cubicBezTo>
                      <a:pt x="6123" y="602"/>
                      <a:pt x="6130" y="602"/>
                      <a:pt x="6137" y="602"/>
                    </a:cubicBezTo>
                    <a:lnTo>
                      <a:pt x="6306" y="621"/>
                    </a:lnTo>
                    <a:cubicBezTo>
                      <a:pt x="6376" y="621"/>
                      <a:pt x="6422" y="663"/>
                      <a:pt x="6476" y="690"/>
                    </a:cubicBezTo>
                    <a:lnTo>
                      <a:pt x="6306" y="621"/>
                    </a:lnTo>
                    <a:lnTo>
                      <a:pt x="6306" y="621"/>
                    </a:lnTo>
                    <a:cubicBezTo>
                      <a:pt x="6343" y="668"/>
                      <a:pt x="6400" y="698"/>
                      <a:pt x="6461" y="698"/>
                    </a:cubicBezTo>
                    <a:cubicBezTo>
                      <a:pt x="6464" y="698"/>
                      <a:pt x="6468" y="698"/>
                      <a:pt x="6472" y="698"/>
                    </a:cubicBezTo>
                    <a:cubicBezTo>
                      <a:pt x="6771" y="813"/>
                      <a:pt x="7090" y="890"/>
                      <a:pt x="7363" y="1063"/>
                    </a:cubicBezTo>
                    <a:lnTo>
                      <a:pt x="7348" y="1105"/>
                    </a:lnTo>
                    <a:cubicBezTo>
                      <a:pt x="7379" y="1243"/>
                      <a:pt x="7444" y="1370"/>
                      <a:pt x="7548" y="1466"/>
                    </a:cubicBezTo>
                    <a:lnTo>
                      <a:pt x="7544" y="1474"/>
                    </a:lnTo>
                    <a:cubicBezTo>
                      <a:pt x="7536" y="1470"/>
                      <a:pt x="7532" y="1466"/>
                      <a:pt x="7532" y="1455"/>
                    </a:cubicBezTo>
                    <a:cubicBezTo>
                      <a:pt x="7474" y="1390"/>
                      <a:pt x="7409" y="1350"/>
                      <a:pt x="7328" y="1350"/>
                    </a:cubicBezTo>
                    <a:cubicBezTo>
                      <a:pt x="7308" y="1350"/>
                      <a:pt x="7286" y="1353"/>
                      <a:pt x="7263" y="1359"/>
                    </a:cubicBezTo>
                    <a:cubicBezTo>
                      <a:pt x="7256" y="1362"/>
                      <a:pt x="7244" y="1374"/>
                      <a:pt x="7229" y="1378"/>
                    </a:cubicBezTo>
                    <a:cubicBezTo>
                      <a:pt x="7033" y="1270"/>
                      <a:pt x="6833" y="1178"/>
                      <a:pt x="6595" y="1178"/>
                    </a:cubicBezTo>
                    <a:cubicBezTo>
                      <a:pt x="6575" y="1161"/>
                      <a:pt x="6546" y="1150"/>
                      <a:pt x="6518" y="1150"/>
                    </a:cubicBezTo>
                    <a:cubicBezTo>
                      <a:pt x="6514" y="1150"/>
                      <a:pt x="6510" y="1151"/>
                      <a:pt x="6506" y="1151"/>
                    </a:cubicBezTo>
                    <a:cubicBezTo>
                      <a:pt x="6422" y="1043"/>
                      <a:pt x="6299" y="1051"/>
                      <a:pt x="6180" y="1043"/>
                    </a:cubicBezTo>
                    <a:lnTo>
                      <a:pt x="6153" y="1043"/>
                    </a:lnTo>
                    <a:cubicBezTo>
                      <a:pt x="6094" y="957"/>
                      <a:pt x="6018" y="930"/>
                      <a:pt x="5933" y="930"/>
                    </a:cubicBezTo>
                    <a:cubicBezTo>
                      <a:pt x="5889" y="930"/>
                      <a:pt x="5842" y="937"/>
                      <a:pt x="5795" y="947"/>
                    </a:cubicBezTo>
                    <a:cubicBezTo>
                      <a:pt x="5785" y="937"/>
                      <a:pt x="5770" y="929"/>
                      <a:pt x="5755" y="929"/>
                    </a:cubicBezTo>
                    <a:cubicBezTo>
                      <a:pt x="5744" y="929"/>
                      <a:pt x="5732" y="934"/>
                      <a:pt x="5722" y="944"/>
                    </a:cubicBezTo>
                    <a:cubicBezTo>
                      <a:pt x="5484" y="842"/>
                      <a:pt x="5236" y="837"/>
                      <a:pt x="4989" y="837"/>
                    </a:cubicBezTo>
                    <a:cubicBezTo>
                      <a:pt x="4964" y="837"/>
                      <a:pt x="4940" y="837"/>
                      <a:pt x="4916" y="837"/>
                    </a:cubicBezTo>
                    <a:cubicBezTo>
                      <a:pt x="4833" y="837"/>
                      <a:pt x="4751" y="837"/>
                      <a:pt x="4670" y="832"/>
                    </a:cubicBezTo>
                    <a:lnTo>
                      <a:pt x="4681" y="821"/>
                    </a:lnTo>
                    <a:cubicBezTo>
                      <a:pt x="4562" y="740"/>
                      <a:pt x="4431" y="763"/>
                      <a:pt x="4297" y="755"/>
                    </a:cubicBezTo>
                    <a:cubicBezTo>
                      <a:pt x="4132" y="744"/>
                      <a:pt x="3967" y="739"/>
                      <a:pt x="3803" y="739"/>
                    </a:cubicBezTo>
                    <a:cubicBezTo>
                      <a:pt x="2865" y="739"/>
                      <a:pt x="1945" y="903"/>
                      <a:pt x="1023" y="1067"/>
                    </a:cubicBezTo>
                    <a:cubicBezTo>
                      <a:pt x="954" y="1113"/>
                      <a:pt x="842" y="1109"/>
                      <a:pt x="746" y="1128"/>
                    </a:cubicBezTo>
                    <a:cubicBezTo>
                      <a:pt x="773" y="1093"/>
                      <a:pt x="808" y="1063"/>
                      <a:pt x="846" y="1032"/>
                    </a:cubicBezTo>
                    <a:cubicBezTo>
                      <a:pt x="908" y="970"/>
                      <a:pt x="996" y="921"/>
                      <a:pt x="1031" y="840"/>
                    </a:cubicBezTo>
                    <a:cubicBezTo>
                      <a:pt x="1042" y="840"/>
                      <a:pt x="1057" y="844"/>
                      <a:pt x="1073" y="844"/>
                    </a:cubicBezTo>
                    <a:cubicBezTo>
                      <a:pt x="1926" y="728"/>
                      <a:pt x="2764" y="544"/>
                      <a:pt x="3617" y="452"/>
                    </a:cubicBezTo>
                    <a:lnTo>
                      <a:pt x="3767" y="359"/>
                    </a:lnTo>
                    <a:close/>
                    <a:moveTo>
                      <a:pt x="3540" y="970"/>
                    </a:moveTo>
                    <a:lnTo>
                      <a:pt x="5211" y="1078"/>
                    </a:lnTo>
                    <a:cubicBezTo>
                      <a:pt x="5281" y="1122"/>
                      <a:pt x="5353" y="1136"/>
                      <a:pt x="5427" y="1136"/>
                    </a:cubicBezTo>
                    <a:cubicBezTo>
                      <a:pt x="5463" y="1136"/>
                      <a:pt x="5500" y="1133"/>
                      <a:pt x="5538" y="1128"/>
                    </a:cubicBezTo>
                    <a:lnTo>
                      <a:pt x="6014" y="1186"/>
                    </a:lnTo>
                    <a:cubicBezTo>
                      <a:pt x="6065" y="1237"/>
                      <a:pt x="6137" y="1266"/>
                      <a:pt x="6213" y="1266"/>
                    </a:cubicBezTo>
                    <a:cubicBezTo>
                      <a:pt x="6229" y="1266"/>
                      <a:pt x="6245" y="1265"/>
                      <a:pt x="6260" y="1263"/>
                    </a:cubicBezTo>
                    <a:cubicBezTo>
                      <a:pt x="6284" y="1283"/>
                      <a:pt x="6316" y="1294"/>
                      <a:pt x="6350" y="1294"/>
                    </a:cubicBezTo>
                    <a:cubicBezTo>
                      <a:pt x="6354" y="1294"/>
                      <a:pt x="6359" y="1294"/>
                      <a:pt x="6364" y="1293"/>
                    </a:cubicBezTo>
                    <a:cubicBezTo>
                      <a:pt x="6602" y="1420"/>
                      <a:pt x="6860" y="1505"/>
                      <a:pt x="7125" y="1535"/>
                    </a:cubicBezTo>
                    <a:lnTo>
                      <a:pt x="7517" y="1781"/>
                    </a:lnTo>
                    <a:cubicBezTo>
                      <a:pt x="7509" y="1820"/>
                      <a:pt x="7494" y="1866"/>
                      <a:pt x="7479" y="1908"/>
                    </a:cubicBezTo>
                    <a:cubicBezTo>
                      <a:pt x="7356" y="2369"/>
                      <a:pt x="7006" y="2584"/>
                      <a:pt x="6564" y="2677"/>
                    </a:cubicBezTo>
                    <a:cubicBezTo>
                      <a:pt x="6268" y="2734"/>
                      <a:pt x="5976" y="2792"/>
                      <a:pt x="5688" y="2853"/>
                    </a:cubicBezTo>
                    <a:cubicBezTo>
                      <a:pt x="5565" y="2889"/>
                      <a:pt x="5441" y="2908"/>
                      <a:pt x="5315" y="2908"/>
                    </a:cubicBezTo>
                    <a:cubicBezTo>
                      <a:pt x="5304" y="2908"/>
                      <a:pt x="5292" y="2907"/>
                      <a:pt x="5281" y="2907"/>
                    </a:cubicBezTo>
                    <a:cubicBezTo>
                      <a:pt x="5073" y="2915"/>
                      <a:pt x="4858" y="2896"/>
                      <a:pt x="4666" y="2992"/>
                    </a:cubicBezTo>
                    <a:cubicBezTo>
                      <a:pt x="4631" y="3015"/>
                      <a:pt x="4604" y="3045"/>
                      <a:pt x="4573" y="3076"/>
                    </a:cubicBezTo>
                    <a:lnTo>
                      <a:pt x="4439" y="3076"/>
                    </a:lnTo>
                    <a:cubicBezTo>
                      <a:pt x="4263" y="3032"/>
                      <a:pt x="4085" y="3021"/>
                      <a:pt x="3907" y="3021"/>
                    </a:cubicBezTo>
                    <a:cubicBezTo>
                      <a:pt x="3720" y="3021"/>
                      <a:pt x="3533" y="3034"/>
                      <a:pt x="3347" y="3034"/>
                    </a:cubicBezTo>
                    <a:cubicBezTo>
                      <a:pt x="3257" y="3034"/>
                      <a:pt x="3168" y="3031"/>
                      <a:pt x="3079" y="3022"/>
                    </a:cubicBezTo>
                    <a:cubicBezTo>
                      <a:pt x="3086" y="3011"/>
                      <a:pt x="3090" y="3007"/>
                      <a:pt x="3090" y="2999"/>
                    </a:cubicBezTo>
                    <a:cubicBezTo>
                      <a:pt x="2652" y="2634"/>
                      <a:pt x="2091" y="2811"/>
                      <a:pt x="1599" y="2680"/>
                    </a:cubicBezTo>
                    <a:cubicBezTo>
                      <a:pt x="1484" y="2677"/>
                      <a:pt x="1369" y="2661"/>
                      <a:pt x="1253" y="2634"/>
                    </a:cubicBezTo>
                    <a:cubicBezTo>
                      <a:pt x="1191" y="2620"/>
                      <a:pt x="1126" y="2612"/>
                      <a:pt x="1064" y="2612"/>
                    </a:cubicBezTo>
                    <a:cubicBezTo>
                      <a:pt x="1042" y="2612"/>
                      <a:pt x="1021" y="2613"/>
                      <a:pt x="1000" y="2615"/>
                    </a:cubicBezTo>
                    <a:cubicBezTo>
                      <a:pt x="973" y="2619"/>
                      <a:pt x="946" y="2623"/>
                      <a:pt x="919" y="2634"/>
                    </a:cubicBezTo>
                    <a:lnTo>
                      <a:pt x="673" y="2481"/>
                    </a:lnTo>
                    <a:cubicBezTo>
                      <a:pt x="627" y="2446"/>
                      <a:pt x="577" y="2408"/>
                      <a:pt x="516" y="2404"/>
                    </a:cubicBezTo>
                    <a:cubicBezTo>
                      <a:pt x="477" y="2404"/>
                      <a:pt x="446" y="2373"/>
                      <a:pt x="439" y="2335"/>
                    </a:cubicBezTo>
                    <a:cubicBezTo>
                      <a:pt x="423" y="2338"/>
                      <a:pt x="404" y="2350"/>
                      <a:pt x="397" y="2358"/>
                    </a:cubicBezTo>
                    <a:lnTo>
                      <a:pt x="343" y="2300"/>
                    </a:lnTo>
                    <a:cubicBezTo>
                      <a:pt x="347" y="2300"/>
                      <a:pt x="350" y="2296"/>
                      <a:pt x="358" y="2296"/>
                    </a:cubicBezTo>
                    <a:cubicBezTo>
                      <a:pt x="435" y="2204"/>
                      <a:pt x="458" y="2096"/>
                      <a:pt x="504" y="1989"/>
                    </a:cubicBezTo>
                    <a:cubicBezTo>
                      <a:pt x="523" y="1950"/>
                      <a:pt x="543" y="1908"/>
                      <a:pt x="562" y="1870"/>
                    </a:cubicBezTo>
                    <a:cubicBezTo>
                      <a:pt x="581" y="1831"/>
                      <a:pt x="600" y="1785"/>
                      <a:pt x="616" y="1743"/>
                    </a:cubicBezTo>
                    <a:cubicBezTo>
                      <a:pt x="619" y="1720"/>
                      <a:pt x="627" y="1701"/>
                      <a:pt x="631" y="1678"/>
                    </a:cubicBezTo>
                    <a:lnTo>
                      <a:pt x="631" y="1647"/>
                    </a:lnTo>
                    <a:cubicBezTo>
                      <a:pt x="639" y="1635"/>
                      <a:pt x="646" y="1620"/>
                      <a:pt x="650" y="1604"/>
                    </a:cubicBezTo>
                    <a:lnTo>
                      <a:pt x="677" y="1585"/>
                    </a:lnTo>
                    <a:cubicBezTo>
                      <a:pt x="683" y="1586"/>
                      <a:pt x="688" y="1586"/>
                      <a:pt x="693" y="1586"/>
                    </a:cubicBezTo>
                    <a:cubicBezTo>
                      <a:pt x="741" y="1586"/>
                      <a:pt x="782" y="1557"/>
                      <a:pt x="788" y="1508"/>
                    </a:cubicBezTo>
                    <a:cubicBezTo>
                      <a:pt x="984" y="1397"/>
                      <a:pt x="1192" y="1320"/>
                      <a:pt x="1415" y="1278"/>
                    </a:cubicBezTo>
                    <a:cubicBezTo>
                      <a:pt x="2114" y="1120"/>
                      <a:pt x="2837" y="1082"/>
                      <a:pt x="3540" y="970"/>
                    </a:cubicBezTo>
                    <a:close/>
                    <a:moveTo>
                      <a:pt x="3638" y="1"/>
                    </a:moveTo>
                    <a:cubicBezTo>
                      <a:pt x="3561" y="1"/>
                      <a:pt x="3483" y="19"/>
                      <a:pt x="3405" y="44"/>
                    </a:cubicBezTo>
                    <a:cubicBezTo>
                      <a:pt x="3334" y="65"/>
                      <a:pt x="3265" y="87"/>
                      <a:pt x="3191" y="87"/>
                    </a:cubicBezTo>
                    <a:cubicBezTo>
                      <a:pt x="3157" y="87"/>
                      <a:pt x="3123" y="82"/>
                      <a:pt x="3086" y="71"/>
                    </a:cubicBezTo>
                    <a:cubicBezTo>
                      <a:pt x="3023" y="100"/>
                      <a:pt x="2956" y="115"/>
                      <a:pt x="2888" y="115"/>
                    </a:cubicBezTo>
                    <a:cubicBezTo>
                      <a:pt x="2821" y="115"/>
                      <a:pt x="2754" y="100"/>
                      <a:pt x="2691" y="71"/>
                    </a:cubicBezTo>
                    <a:lnTo>
                      <a:pt x="2668" y="91"/>
                    </a:lnTo>
                    <a:lnTo>
                      <a:pt x="2641" y="75"/>
                    </a:lnTo>
                    <a:cubicBezTo>
                      <a:pt x="2585" y="110"/>
                      <a:pt x="2522" y="115"/>
                      <a:pt x="2457" y="115"/>
                    </a:cubicBezTo>
                    <a:cubicBezTo>
                      <a:pt x="2431" y="115"/>
                      <a:pt x="2404" y="114"/>
                      <a:pt x="2378" y="114"/>
                    </a:cubicBezTo>
                    <a:cubicBezTo>
                      <a:pt x="2298" y="114"/>
                      <a:pt x="2221" y="122"/>
                      <a:pt x="2156" y="183"/>
                    </a:cubicBezTo>
                    <a:lnTo>
                      <a:pt x="2156" y="179"/>
                    </a:lnTo>
                    <a:cubicBezTo>
                      <a:pt x="2098" y="220"/>
                      <a:pt x="2035" y="230"/>
                      <a:pt x="1969" y="230"/>
                    </a:cubicBezTo>
                    <a:cubicBezTo>
                      <a:pt x="1912" y="230"/>
                      <a:pt x="1853" y="222"/>
                      <a:pt x="1795" y="222"/>
                    </a:cubicBezTo>
                    <a:cubicBezTo>
                      <a:pt x="1724" y="222"/>
                      <a:pt x="1654" y="234"/>
                      <a:pt x="1592" y="286"/>
                    </a:cubicBezTo>
                    <a:cubicBezTo>
                      <a:pt x="1419" y="394"/>
                      <a:pt x="1196" y="298"/>
                      <a:pt x="1031" y="421"/>
                    </a:cubicBezTo>
                    <a:lnTo>
                      <a:pt x="1038" y="409"/>
                    </a:lnTo>
                    <a:lnTo>
                      <a:pt x="1038" y="409"/>
                    </a:lnTo>
                    <a:cubicBezTo>
                      <a:pt x="981" y="413"/>
                      <a:pt x="946" y="459"/>
                      <a:pt x="904" y="490"/>
                    </a:cubicBezTo>
                    <a:cubicBezTo>
                      <a:pt x="890" y="507"/>
                      <a:pt x="865" y="518"/>
                      <a:pt x="843" y="518"/>
                    </a:cubicBezTo>
                    <a:cubicBezTo>
                      <a:pt x="834" y="518"/>
                      <a:pt x="826" y="516"/>
                      <a:pt x="819" y="513"/>
                    </a:cubicBezTo>
                    <a:cubicBezTo>
                      <a:pt x="785" y="529"/>
                      <a:pt x="762" y="559"/>
                      <a:pt x="746" y="590"/>
                    </a:cubicBezTo>
                    <a:cubicBezTo>
                      <a:pt x="739" y="587"/>
                      <a:pt x="730" y="586"/>
                      <a:pt x="722" y="586"/>
                    </a:cubicBezTo>
                    <a:cubicBezTo>
                      <a:pt x="706" y="586"/>
                      <a:pt x="689" y="591"/>
                      <a:pt x="673" y="602"/>
                    </a:cubicBezTo>
                    <a:lnTo>
                      <a:pt x="658" y="609"/>
                    </a:lnTo>
                    <a:cubicBezTo>
                      <a:pt x="569" y="717"/>
                      <a:pt x="400" y="740"/>
                      <a:pt x="347" y="886"/>
                    </a:cubicBezTo>
                    <a:cubicBezTo>
                      <a:pt x="350" y="913"/>
                      <a:pt x="339" y="936"/>
                      <a:pt x="308" y="947"/>
                    </a:cubicBezTo>
                    <a:cubicBezTo>
                      <a:pt x="285" y="986"/>
                      <a:pt x="254" y="1024"/>
                      <a:pt x="224" y="1063"/>
                    </a:cubicBezTo>
                    <a:cubicBezTo>
                      <a:pt x="151" y="1120"/>
                      <a:pt x="166" y="1220"/>
                      <a:pt x="113" y="1281"/>
                    </a:cubicBezTo>
                    <a:lnTo>
                      <a:pt x="113" y="1281"/>
                    </a:lnTo>
                    <a:cubicBezTo>
                      <a:pt x="21" y="1373"/>
                      <a:pt x="55" y="1483"/>
                      <a:pt x="62" y="1585"/>
                    </a:cubicBezTo>
                    <a:cubicBezTo>
                      <a:pt x="78" y="1601"/>
                      <a:pt x="97" y="1608"/>
                      <a:pt x="116" y="1620"/>
                    </a:cubicBezTo>
                    <a:cubicBezTo>
                      <a:pt x="1" y="1793"/>
                      <a:pt x="43" y="1973"/>
                      <a:pt x="89" y="2158"/>
                    </a:cubicBezTo>
                    <a:cubicBezTo>
                      <a:pt x="116" y="2181"/>
                      <a:pt x="128" y="2215"/>
                      <a:pt x="112" y="2250"/>
                    </a:cubicBezTo>
                    <a:cubicBezTo>
                      <a:pt x="131" y="2292"/>
                      <a:pt x="170" y="2327"/>
                      <a:pt x="216" y="2331"/>
                    </a:cubicBezTo>
                    <a:lnTo>
                      <a:pt x="235" y="2465"/>
                    </a:lnTo>
                    <a:cubicBezTo>
                      <a:pt x="270" y="2469"/>
                      <a:pt x="304" y="2473"/>
                      <a:pt x="331" y="2488"/>
                    </a:cubicBezTo>
                    <a:cubicBezTo>
                      <a:pt x="331" y="2523"/>
                      <a:pt x="331" y="2557"/>
                      <a:pt x="339" y="2588"/>
                    </a:cubicBezTo>
                    <a:cubicBezTo>
                      <a:pt x="397" y="2596"/>
                      <a:pt x="443" y="2634"/>
                      <a:pt x="462" y="2684"/>
                    </a:cubicBezTo>
                    <a:cubicBezTo>
                      <a:pt x="543" y="2703"/>
                      <a:pt x="631" y="2730"/>
                      <a:pt x="677" y="2807"/>
                    </a:cubicBezTo>
                    <a:cubicBezTo>
                      <a:pt x="704" y="2807"/>
                      <a:pt x="727" y="2800"/>
                      <a:pt x="750" y="2800"/>
                    </a:cubicBezTo>
                    <a:cubicBezTo>
                      <a:pt x="800" y="2884"/>
                      <a:pt x="885" y="2873"/>
                      <a:pt x="965" y="2888"/>
                    </a:cubicBezTo>
                    <a:lnTo>
                      <a:pt x="996" y="2903"/>
                    </a:lnTo>
                    <a:cubicBezTo>
                      <a:pt x="1000" y="2911"/>
                      <a:pt x="1004" y="2923"/>
                      <a:pt x="1011" y="2934"/>
                    </a:cubicBezTo>
                    <a:lnTo>
                      <a:pt x="1042" y="2926"/>
                    </a:lnTo>
                    <a:cubicBezTo>
                      <a:pt x="1088" y="2949"/>
                      <a:pt x="1130" y="2969"/>
                      <a:pt x="1177" y="2984"/>
                    </a:cubicBezTo>
                    <a:cubicBezTo>
                      <a:pt x="1426" y="3065"/>
                      <a:pt x="1688" y="3099"/>
                      <a:pt x="1945" y="3142"/>
                    </a:cubicBezTo>
                    <a:cubicBezTo>
                      <a:pt x="1973" y="3132"/>
                      <a:pt x="2002" y="3127"/>
                      <a:pt x="2030" y="3127"/>
                    </a:cubicBezTo>
                    <a:cubicBezTo>
                      <a:pt x="2072" y="3127"/>
                      <a:pt x="2112" y="3138"/>
                      <a:pt x="2149" y="3161"/>
                    </a:cubicBezTo>
                    <a:cubicBezTo>
                      <a:pt x="2232" y="3202"/>
                      <a:pt x="2317" y="3213"/>
                      <a:pt x="2403" y="3213"/>
                    </a:cubicBezTo>
                    <a:cubicBezTo>
                      <a:pt x="2500" y="3213"/>
                      <a:pt x="2597" y="3199"/>
                      <a:pt x="2691" y="3199"/>
                    </a:cubicBezTo>
                    <a:cubicBezTo>
                      <a:pt x="2725" y="3184"/>
                      <a:pt x="2760" y="3176"/>
                      <a:pt x="2798" y="3172"/>
                    </a:cubicBezTo>
                    <a:lnTo>
                      <a:pt x="2921" y="3176"/>
                    </a:lnTo>
                    <a:cubicBezTo>
                      <a:pt x="2940" y="3195"/>
                      <a:pt x="2956" y="3218"/>
                      <a:pt x="2963" y="3249"/>
                    </a:cubicBezTo>
                    <a:lnTo>
                      <a:pt x="3017" y="3238"/>
                    </a:lnTo>
                    <a:lnTo>
                      <a:pt x="3056" y="3272"/>
                    </a:lnTo>
                    <a:lnTo>
                      <a:pt x="3501" y="3253"/>
                    </a:lnTo>
                    <a:cubicBezTo>
                      <a:pt x="3605" y="3277"/>
                      <a:pt x="3708" y="3285"/>
                      <a:pt x="3811" y="3285"/>
                    </a:cubicBezTo>
                    <a:cubicBezTo>
                      <a:pt x="3976" y="3285"/>
                      <a:pt x="4141" y="3263"/>
                      <a:pt x="4304" y="3249"/>
                    </a:cubicBezTo>
                    <a:lnTo>
                      <a:pt x="4520" y="3261"/>
                    </a:lnTo>
                    <a:cubicBezTo>
                      <a:pt x="4527" y="3272"/>
                      <a:pt x="4527" y="3280"/>
                      <a:pt x="4531" y="3291"/>
                    </a:cubicBezTo>
                    <a:cubicBezTo>
                      <a:pt x="4602" y="3318"/>
                      <a:pt x="4675" y="3327"/>
                      <a:pt x="4749" y="3327"/>
                    </a:cubicBezTo>
                    <a:cubicBezTo>
                      <a:pt x="4823" y="3327"/>
                      <a:pt x="4898" y="3318"/>
                      <a:pt x="4973" y="3311"/>
                    </a:cubicBezTo>
                    <a:cubicBezTo>
                      <a:pt x="5092" y="3272"/>
                      <a:pt x="5215" y="3268"/>
                      <a:pt x="5338" y="3268"/>
                    </a:cubicBezTo>
                    <a:cubicBezTo>
                      <a:pt x="5374" y="3268"/>
                      <a:pt x="5410" y="3268"/>
                      <a:pt x="5447" y="3268"/>
                    </a:cubicBezTo>
                    <a:cubicBezTo>
                      <a:pt x="5521" y="3268"/>
                      <a:pt x="5595" y="3267"/>
                      <a:pt x="5669" y="3257"/>
                    </a:cubicBezTo>
                    <a:lnTo>
                      <a:pt x="5776" y="3257"/>
                    </a:lnTo>
                    <a:cubicBezTo>
                      <a:pt x="5780" y="3249"/>
                      <a:pt x="5788" y="3241"/>
                      <a:pt x="5795" y="3234"/>
                    </a:cubicBezTo>
                    <a:cubicBezTo>
                      <a:pt x="5865" y="3218"/>
                      <a:pt x="5938" y="3215"/>
                      <a:pt x="6007" y="3199"/>
                    </a:cubicBezTo>
                    <a:cubicBezTo>
                      <a:pt x="6091" y="3176"/>
                      <a:pt x="6180" y="3161"/>
                      <a:pt x="6268" y="3157"/>
                    </a:cubicBezTo>
                    <a:lnTo>
                      <a:pt x="6468" y="3157"/>
                    </a:lnTo>
                    <a:lnTo>
                      <a:pt x="6491" y="3118"/>
                    </a:lnTo>
                    <a:cubicBezTo>
                      <a:pt x="6499" y="3115"/>
                      <a:pt x="6510" y="3115"/>
                      <a:pt x="6518" y="3115"/>
                    </a:cubicBezTo>
                    <a:cubicBezTo>
                      <a:pt x="6552" y="3104"/>
                      <a:pt x="6588" y="3101"/>
                      <a:pt x="6624" y="3101"/>
                    </a:cubicBezTo>
                    <a:cubicBezTo>
                      <a:pt x="6683" y="3101"/>
                      <a:pt x="6745" y="3110"/>
                      <a:pt x="6804" y="3110"/>
                    </a:cubicBezTo>
                    <a:cubicBezTo>
                      <a:pt x="6880" y="3110"/>
                      <a:pt x="6954" y="3095"/>
                      <a:pt x="7017" y="3026"/>
                    </a:cubicBezTo>
                    <a:lnTo>
                      <a:pt x="7025" y="3026"/>
                    </a:lnTo>
                    <a:cubicBezTo>
                      <a:pt x="7094" y="2988"/>
                      <a:pt x="7202" y="3007"/>
                      <a:pt x="7248" y="2923"/>
                    </a:cubicBezTo>
                    <a:cubicBezTo>
                      <a:pt x="7373" y="2866"/>
                      <a:pt x="7495" y="2809"/>
                      <a:pt x="7587" y="2703"/>
                    </a:cubicBezTo>
                    <a:lnTo>
                      <a:pt x="7587" y="2703"/>
                    </a:lnTo>
                    <a:cubicBezTo>
                      <a:pt x="7640" y="2684"/>
                      <a:pt x="7682" y="2642"/>
                      <a:pt x="7698" y="2588"/>
                    </a:cubicBezTo>
                    <a:cubicBezTo>
                      <a:pt x="7782" y="2546"/>
                      <a:pt x="7767" y="2446"/>
                      <a:pt x="7817" y="2377"/>
                    </a:cubicBezTo>
                    <a:cubicBezTo>
                      <a:pt x="7936" y="2281"/>
                      <a:pt x="7851" y="2127"/>
                      <a:pt x="7932" y="2023"/>
                    </a:cubicBezTo>
                    <a:cubicBezTo>
                      <a:pt x="7901" y="1927"/>
                      <a:pt x="7901" y="1816"/>
                      <a:pt x="7940" y="1720"/>
                    </a:cubicBezTo>
                    <a:cubicBezTo>
                      <a:pt x="7951" y="1720"/>
                      <a:pt x="7959" y="1704"/>
                      <a:pt x="7970" y="1681"/>
                    </a:cubicBezTo>
                    <a:cubicBezTo>
                      <a:pt x="7978" y="1658"/>
                      <a:pt x="7986" y="1639"/>
                      <a:pt x="7951" y="1620"/>
                    </a:cubicBezTo>
                    <a:cubicBezTo>
                      <a:pt x="7932" y="1566"/>
                      <a:pt x="7897" y="1520"/>
                      <a:pt x="7851" y="1485"/>
                    </a:cubicBezTo>
                    <a:cubicBezTo>
                      <a:pt x="7874" y="1359"/>
                      <a:pt x="7794" y="1270"/>
                      <a:pt x="7740" y="1166"/>
                    </a:cubicBezTo>
                    <a:cubicBezTo>
                      <a:pt x="7667" y="1124"/>
                      <a:pt x="7613" y="1063"/>
                      <a:pt x="7590" y="982"/>
                    </a:cubicBezTo>
                    <a:cubicBezTo>
                      <a:pt x="7563" y="974"/>
                      <a:pt x="7532" y="970"/>
                      <a:pt x="7505" y="970"/>
                    </a:cubicBezTo>
                    <a:lnTo>
                      <a:pt x="7398" y="836"/>
                    </a:lnTo>
                    <a:lnTo>
                      <a:pt x="7283" y="728"/>
                    </a:lnTo>
                    <a:cubicBezTo>
                      <a:pt x="7198" y="721"/>
                      <a:pt x="7110" y="701"/>
                      <a:pt x="7052" y="625"/>
                    </a:cubicBezTo>
                    <a:lnTo>
                      <a:pt x="6837" y="605"/>
                    </a:lnTo>
                    <a:cubicBezTo>
                      <a:pt x="6821" y="582"/>
                      <a:pt x="6806" y="552"/>
                      <a:pt x="6802" y="525"/>
                    </a:cubicBezTo>
                    <a:cubicBezTo>
                      <a:pt x="6792" y="527"/>
                      <a:pt x="6783" y="528"/>
                      <a:pt x="6774" y="528"/>
                    </a:cubicBezTo>
                    <a:cubicBezTo>
                      <a:pt x="6751" y="528"/>
                      <a:pt x="6729" y="520"/>
                      <a:pt x="6710" y="498"/>
                    </a:cubicBezTo>
                    <a:cubicBezTo>
                      <a:pt x="6688" y="479"/>
                      <a:pt x="6667" y="469"/>
                      <a:pt x="6647" y="469"/>
                    </a:cubicBezTo>
                    <a:cubicBezTo>
                      <a:pt x="6622" y="469"/>
                      <a:pt x="6600" y="485"/>
                      <a:pt x="6583" y="517"/>
                    </a:cubicBezTo>
                    <a:lnTo>
                      <a:pt x="6499" y="494"/>
                    </a:lnTo>
                    <a:cubicBezTo>
                      <a:pt x="6479" y="471"/>
                      <a:pt x="6468" y="440"/>
                      <a:pt x="6456" y="413"/>
                    </a:cubicBezTo>
                    <a:lnTo>
                      <a:pt x="6260" y="379"/>
                    </a:lnTo>
                    <a:lnTo>
                      <a:pt x="6268" y="421"/>
                    </a:lnTo>
                    <a:lnTo>
                      <a:pt x="6268" y="421"/>
                    </a:lnTo>
                    <a:lnTo>
                      <a:pt x="5957" y="363"/>
                    </a:lnTo>
                    <a:cubicBezTo>
                      <a:pt x="5953" y="363"/>
                      <a:pt x="5941" y="363"/>
                      <a:pt x="5938" y="371"/>
                    </a:cubicBezTo>
                    <a:cubicBezTo>
                      <a:pt x="5941" y="340"/>
                      <a:pt x="5934" y="313"/>
                      <a:pt x="5918" y="286"/>
                    </a:cubicBezTo>
                    <a:lnTo>
                      <a:pt x="5799" y="275"/>
                    </a:lnTo>
                    <a:cubicBezTo>
                      <a:pt x="5711" y="234"/>
                      <a:pt x="5623" y="224"/>
                      <a:pt x="5535" y="224"/>
                    </a:cubicBezTo>
                    <a:cubicBezTo>
                      <a:pt x="5463" y="224"/>
                      <a:pt x="5392" y="231"/>
                      <a:pt x="5320" y="231"/>
                    </a:cubicBezTo>
                    <a:cubicBezTo>
                      <a:pt x="5299" y="231"/>
                      <a:pt x="5278" y="230"/>
                      <a:pt x="5257" y="229"/>
                    </a:cubicBezTo>
                    <a:cubicBezTo>
                      <a:pt x="5250" y="206"/>
                      <a:pt x="5231" y="190"/>
                      <a:pt x="5208" y="187"/>
                    </a:cubicBezTo>
                    <a:cubicBezTo>
                      <a:pt x="5197" y="197"/>
                      <a:pt x="5183" y="202"/>
                      <a:pt x="5169" y="202"/>
                    </a:cubicBezTo>
                    <a:cubicBezTo>
                      <a:pt x="5152" y="202"/>
                      <a:pt x="5135" y="195"/>
                      <a:pt x="5123" y="183"/>
                    </a:cubicBezTo>
                    <a:cubicBezTo>
                      <a:pt x="5123" y="183"/>
                      <a:pt x="5123" y="179"/>
                      <a:pt x="5115" y="179"/>
                    </a:cubicBezTo>
                    <a:cubicBezTo>
                      <a:pt x="5081" y="184"/>
                      <a:pt x="5046" y="186"/>
                      <a:pt x="5012" y="186"/>
                    </a:cubicBezTo>
                    <a:cubicBezTo>
                      <a:pt x="4880" y="186"/>
                      <a:pt x="4749" y="157"/>
                      <a:pt x="4617" y="157"/>
                    </a:cubicBezTo>
                    <a:cubicBezTo>
                      <a:pt x="4570" y="157"/>
                      <a:pt x="4522" y="161"/>
                      <a:pt x="4474" y="171"/>
                    </a:cubicBezTo>
                    <a:lnTo>
                      <a:pt x="4347" y="171"/>
                    </a:lnTo>
                    <a:lnTo>
                      <a:pt x="3993" y="148"/>
                    </a:lnTo>
                    <a:cubicBezTo>
                      <a:pt x="3993" y="121"/>
                      <a:pt x="3982" y="91"/>
                      <a:pt x="3959" y="71"/>
                    </a:cubicBezTo>
                    <a:cubicBezTo>
                      <a:pt x="3944" y="80"/>
                      <a:pt x="3928" y="84"/>
                      <a:pt x="3913" y="84"/>
                    </a:cubicBezTo>
                    <a:cubicBezTo>
                      <a:pt x="3893" y="84"/>
                      <a:pt x="3874" y="77"/>
                      <a:pt x="3859" y="64"/>
                    </a:cubicBezTo>
                    <a:cubicBezTo>
                      <a:pt x="3787" y="18"/>
                      <a:pt x="3713" y="1"/>
                      <a:pt x="36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6" name="Google Shape;3636;p22"/>
              <p:cNvSpPr/>
              <p:nvPr/>
            </p:nvSpPr>
            <p:spPr>
              <a:xfrm>
                <a:off x="2316840" y="1732509"/>
                <a:ext cx="496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8" y="1"/>
                    </a:moveTo>
                    <a:lnTo>
                      <a:pt x="1" y="8"/>
                    </a:lnTo>
                    <a:lnTo>
                      <a:pt x="16" y="8"/>
                    </a:lnTo>
                    <a:cubicBezTo>
                      <a:pt x="16" y="4"/>
                      <a:pt x="8" y="4"/>
                      <a:pt x="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7" name="Google Shape;3637;p22"/>
              <p:cNvSpPr/>
              <p:nvPr/>
            </p:nvSpPr>
            <p:spPr>
              <a:xfrm>
                <a:off x="2317430" y="1732323"/>
                <a:ext cx="13990" cy="598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93" extrusionOk="0">
                    <a:moveTo>
                      <a:pt x="130" y="1"/>
                    </a:moveTo>
                    <a:cubicBezTo>
                      <a:pt x="87" y="1"/>
                      <a:pt x="44" y="5"/>
                      <a:pt x="1" y="10"/>
                    </a:cubicBezTo>
                    <a:cubicBezTo>
                      <a:pt x="89" y="137"/>
                      <a:pt x="204" y="193"/>
                      <a:pt x="361" y="193"/>
                    </a:cubicBezTo>
                    <a:cubicBezTo>
                      <a:pt x="389" y="193"/>
                      <a:pt x="419" y="191"/>
                      <a:pt x="450" y="187"/>
                    </a:cubicBezTo>
                    <a:cubicBezTo>
                      <a:pt x="357" y="35"/>
                      <a:pt x="246" y="1"/>
                      <a:pt x="1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8" name="Google Shape;3638;p22"/>
              <p:cNvSpPr/>
              <p:nvPr/>
            </p:nvSpPr>
            <p:spPr>
              <a:xfrm>
                <a:off x="2307782" y="1728849"/>
                <a:ext cx="9089" cy="412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3" extrusionOk="0">
                    <a:moveTo>
                      <a:pt x="159" y="1"/>
                    </a:moveTo>
                    <a:cubicBezTo>
                      <a:pt x="111" y="1"/>
                      <a:pt x="58" y="28"/>
                      <a:pt x="1" y="65"/>
                    </a:cubicBezTo>
                    <a:cubicBezTo>
                      <a:pt x="58" y="115"/>
                      <a:pt x="121" y="132"/>
                      <a:pt x="186" y="132"/>
                    </a:cubicBezTo>
                    <a:cubicBezTo>
                      <a:pt x="221" y="132"/>
                      <a:pt x="257" y="127"/>
                      <a:pt x="293" y="119"/>
                    </a:cubicBezTo>
                    <a:cubicBezTo>
                      <a:pt x="257" y="33"/>
                      <a:pt x="211" y="1"/>
                      <a:pt x="1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39" name="Google Shape;3639;p22"/>
              <p:cNvSpPr/>
              <p:nvPr/>
            </p:nvSpPr>
            <p:spPr>
              <a:xfrm>
                <a:off x="2316716" y="1732509"/>
                <a:ext cx="403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1" y="1"/>
                    </a:moveTo>
                    <a:cubicBezTo>
                      <a:pt x="1" y="4"/>
                      <a:pt x="5" y="4"/>
                      <a:pt x="5" y="8"/>
                    </a:cubicBez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0" name="Google Shape;3640;p22"/>
              <p:cNvSpPr/>
              <p:nvPr/>
            </p:nvSpPr>
            <p:spPr>
              <a:xfrm>
                <a:off x="2293234" y="1726553"/>
                <a:ext cx="3598" cy="1923"/>
              </a:xfrm>
              <a:custGeom>
                <a:avLst/>
                <a:gdLst/>
                <a:ahLst/>
                <a:cxnLst/>
                <a:rect l="l" t="t" r="r" b="b"/>
                <a:pathLst>
                  <a:path w="116" h="62" extrusionOk="0">
                    <a:moveTo>
                      <a:pt x="89" y="1"/>
                    </a:moveTo>
                    <a:cubicBezTo>
                      <a:pt x="58" y="4"/>
                      <a:pt x="31" y="12"/>
                      <a:pt x="1" y="27"/>
                    </a:cubicBezTo>
                    <a:cubicBezTo>
                      <a:pt x="12" y="35"/>
                      <a:pt x="28" y="62"/>
                      <a:pt x="35" y="62"/>
                    </a:cubicBezTo>
                    <a:cubicBezTo>
                      <a:pt x="66" y="58"/>
                      <a:pt x="93" y="47"/>
                      <a:pt x="116" y="31"/>
                    </a:cubicBezTo>
                    <a:cubicBezTo>
                      <a:pt x="112" y="20"/>
                      <a:pt x="97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1" name="Google Shape;3641;p22"/>
            <p:cNvGrpSpPr/>
            <p:nvPr/>
          </p:nvGrpSpPr>
          <p:grpSpPr>
            <a:xfrm>
              <a:off x="713223" y="592731"/>
              <a:ext cx="737104" cy="477488"/>
              <a:chOff x="1355623" y="1057390"/>
              <a:chExt cx="637027" cy="412659"/>
            </a:xfrm>
          </p:grpSpPr>
          <p:sp>
            <p:nvSpPr>
              <p:cNvPr id="3642" name="Google Shape;3642;p22"/>
              <p:cNvSpPr/>
              <p:nvPr/>
            </p:nvSpPr>
            <p:spPr>
              <a:xfrm>
                <a:off x="1355623" y="1057390"/>
                <a:ext cx="637027" cy="412659"/>
              </a:xfrm>
              <a:custGeom>
                <a:avLst/>
                <a:gdLst/>
                <a:ahLst/>
                <a:cxnLst/>
                <a:rect l="l" t="t" r="r" b="b"/>
                <a:pathLst>
                  <a:path w="20536" h="13303" extrusionOk="0">
                    <a:moveTo>
                      <a:pt x="13469" y="311"/>
                    </a:moveTo>
                    <a:cubicBezTo>
                      <a:pt x="13642" y="311"/>
                      <a:pt x="13676" y="503"/>
                      <a:pt x="13803" y="557"/>
                    </a:cubicBezTo>
                    <a:lnTo>
                      <a:pt x="13815" y="565"/>
                    </a:lnTo>
                    <a:cubicBezTo>
                      <a:pt x="13811" y="615"/>
                      <a:pt x="13842" y="661"/>
                      <a:pt x="13896" y="669"/>
                    </a:cubicBezTo>
                    <a:lnTo>
                      <a:pt x="13899" y="669"/>
                    </a:lnTo>
                    <a:lnTo>
                      <a:pt x="13907" y="673"/>
                    </a:lnTo>
                    <a:cubicBezTo>
                      <a:pt x="13899" y="726"/>
                      <a:pt x="13945" y="765"/>
                      <a:pt x="13992" y="769"/>
                    </a:cubicBezTo>
                    <a:lnTo>
                      <a:pt x="14003" y="769"/>
                    </a:lnTo>
                    <a:lnTo>
                      <a:pt x="14007" y="772"/>
                    </a:lnTo>
                    <a:cubicBezTo>
                      <a:pt x="14014" y="821"/>
                      <a:pt x="14040" y="854"/>
                      <a:pt x="14088" y="854"/>
                    </a:cubicBezTo>
                    <a:cubicBezTo>
                      <a:pt x="14092" y="854"/>
                      <a:pt x="14098" y="854"/>
                      <a:pt x="14103" y="853"/>
                    </a:cubicBezTo>
                    <a:lnTo>
                      <a:pt x="14122" y="868"/>
                    </a:lnTo>
                    <a:cubicBezTo>
                      <a:pt x="14149" y="941"/>
                      <a:pt x="14214" y="988"/>
                      <a:pt x="14291" y="999"/>
                    </a:cubicBezTo>
                    <a:cubicBezTo>
                      <a:pt x="14360" y="1095"/>
                      <a:pt x="14464" y="1161"/>
                      <a:pt x="14572" y="1191"/>
                    </a:cubicBezTo>
                    <a:cubicBezTo>
                      <a:pt x="14596" y="1239"/>
                      <a:pt x="14638" y="1266"/>
                      <a:pt x="14687" y="1266"/>
                    </a:cubicBezTo>
                    <a:cubicBezTo>
                      <a:pt x="14693" y="1266"/>
                      <a:pt x="14700" y="1265"/>
                      <a:pt x="14706" y="1264"/>
                    </a:cubicBezTo>
                    <a:lnTo>
                      <a:pt x="14733" y="1272"/>
                    </a:lnTo>
                    <a:cubicBezTo>
                      <a:pt x="14764" y="1341"/>
                      <a:pt x="14837" y="1383"/>
                      <a:pt x="14910" y="1383"/>
                    </a:cubicBezTo>
                    <a:cubicBezTo>
                      <a:pt x="14952" y="1464"/>
                      <a:pt x="15025" y="1526"/>
                      <a:pt x="15110" y="1556"/>
                    </a:cubicBezTo>
                    <a:cubicBezTo>
                      <a:pt x="15125" y="1595"/>
                      <a:pt x="15144" y="1629"/>
                      <a:pt x="15167" y="1660"/>
                    </a:cubicBezTo>
                    <a:cubicBezTo>
                      <a:pt x="15644" y="2071"/>
                      <a:pt x="16201" y="2363"/>
                      <a:pt x="16720" y="2709"/>
                    </a:cubicBezTo>
                    <a:cubicBezTo>
                      <a:pt x="16777" y="2748"/>
                      <a:pt x="16831" y="2786"/>
                      <a:pt x="16885" y="2821"/>
                    </a:cubicBezTo>
                    <a:cubicBezTo>
                      <a:pt x="16924" y="2844"/>
                      <a:pt x="16954" y="2867"/>
                      <a:pt x="16993" y="2886"/>
                    </a:cubicBezTo>
                    <a:cubicBezTo>
                      <a:pt x="17050" y="2920"/>
                      <a:pt x="17104" y="2963"/>
                      <a:pt x="17158" y="3001"/>
                    </a:cubicBezTo>
                    <a:cubicBezTo>
                      <a:pt x="17819" y="3512"/>
                      <a:pt x="18557" y="3916"/>
                      <a:pt x="19183" y="4465"/>
                    </a:cubicBezTo>
                    <a:cubicBezTo>
                      <a:pt x="19248" y="4515"/>
                      <a:pt x="19306" y="4561"/>
                      <a:pt x="19356" y="4619"/>
                    </a:cubicBezTo>
                    <a:cubicBezTo>
                      <a:pt x="19460" y="4792"/>
                      <a:pt x="19548" y="4972"/>
                      <a:pt x="19367" y="5191"/>
                    </a:cubicBezTo>
                    <a:cubicBezTo>
                      <a:pt x="19344" y="5222"/>
                      <a:pt x="19421" y="5330"/>
                      <a:pt x="19452" y="5407"/>
                    </a:cubicBezTo>
                    <a:cubicBezTo>
                      <a:pt x="19606" y="5337"/>
                      <a:pt x="19679" y="5207"/>
                      <a:pt x="19740" y="5061"/>
                    </a:cubicBezTo>
                    <a:cubicBezTo>
                      <a:pt x="19986" y="5287"/>
                      <a:pt x="20005" y="5510"/>
                      <a:pt x="19794" y="5768"/>
                    </a:cubicBezTo>
                    <a:cubicBezTo>
                      <a:pt x="19636" y="5960"/>
                      <a:pt x="19460" y="6148"/>
                      <a:pt x="19325" y="6356"/>
                    </a:cubicBezTo>
                    <a:cubicBezTo>
                      <a:pt x="19018" y="6828"/>
                      <a:pt x="18484" y="7117"/>
                      <a:pt x="18272" y="7666"/>
                    </a:cubicBezTo>
                    <a:cubicBezTo>
                      <a:pt x="18276" y="7693"/>
                      <a:pt x="18288" y="7724"/>
                      <a:pt x="18307" y="7743"/>
                    </a:cubicBezTo>
                    <a:lnTo>
                      <a:pt x="17942" y="8066"/>
                    </a:lnTo>
                    <a:cubicBezTo>
                      <a:pt x="17869" y="8085"/>
                      <a:pt x="17803" y="8127"/>
                      <a:pt x="17754" y="8189"/>
                    </a:cubicBezTo>
                    <a:cubicBezTo>
                      <a:pt x="17765" y="8166"/>
                      <a:pt x="17773" y="8143"/>
                      <a:pt x="17777" y="8116"/>
                    </a:cubicBezTo>
                    <a:cubicBezTo>
                      <a:pt x="17777" y="7993"/>
                      <a:pt x="17765" y="7862"/>
                      <a:pt x="17769" y="7739"/>
                    </a:cubicBezTo>
                    <a:lnTo>
                      <a:pt x="17769" y="7662"/>
                    </a:lnTo>
                    <a:cubicBezTo>
                      <a:pt x="17777" y="7651"/>
                      <a:pt x="17792" y="7647"/>
                      <a:pt x="17807" y="7643"/>
                    </a:cubicBezTo>
                    <a:cubicBezTo>
                      <a:pt x="17807" y="7612"/>
                      <a:pt x="17803" y="7585"/>
                      <a:pt x="17796" y="7555"/>
                    </a:cubicBezTo>
                    <a:cubicBezTo>
                      <a:pt x="17807" y="7482"/>
                      <a:pt x="17815" y="7416"/>
                      <a:pt x="17830" y="7343"/>
                    </a:cubicBezTo>
                    <a:cubicBezTo>
                      <a:pt x="17830" y="7309"/>
                      <a:pt x="17830" y="7278"/>
                      <a:pt x="17827" y="7243"/>
                    </a:cubicBezTo>
                    <a:cubicBezTo>
                      <a:pt x="17809" y="7174"/>
                      <a:pt x="17798" y="7075"/>
                      <a:pt x="17712" y="7075"/>
                    </a:cubicBezTo>
                    <a:cubicBezTo>
                      <a:pt x="17704" y="7075"/>
                      <a:pt x="17694" y="7076"/>
                      <a:pt x="17684" y="7078"/>
                    </a:cubicBezTo>
                    <a:cubicBezTo>
                      <a:pt x="17619" y="7094"/>
                      <a:pt x="17634" y="7190"/>
                      <a:pt x="17638" y="7251"/>
                    </a:cubicBezTo>
                    <a:lnTo>
                      <a:pt x="17638" y="7355"/>
                    </a:lnTo>
                    <a:cubicBezTo>
                      <a:pt x="17627" y="7412"/>
                      <a:pt x="17623" y="7474"/>
                      <a:pt x="17615" y="7532"/>
                    </a:cubicBezTo>
                    <a:cubicBezTo>
                      <a:pt x="17527" y="7612"/>
                      <a:pt x="17538" y="7693"/>
                      <a:pt x="17611" y="7781"/>
                    </a:cubicBezTo>
                    <a:lnTo>
                      <a:pt x="17611" y="7808"/>
                    </a:lnTo>
                    <a:lnTo>
                      <a:pt x="17534" y="7950"/>
                    </a:lnTo>
                    <a:cubicBezTo>
                      <a:pt x="17515" y="7970"/>
                      <a:pt x="17508" y="7993"/>
                      <a:pt x="17515" y="8016"/>
                    </a:cubicBezTo>
                    <a:lnTo>
                      <a:pt x="17427" y="8150"/>
                    </a:lnTo>
                    <a:lnTo>
                      <a:pt x="17427" y="8154"/>
                    </a:lnTo>
                    <a:cubicBezTo>
                      <a:pt x="17346" y="8208"/>
                      <a:pt x="17289" y="8281"/>
                      <a:pt x="17250" y="8365"/>
                    </a:cubicBezTo>
                    <a:cubicBezTo>
                      <a:pt x="17189" y="8477"/>
                      <a:pt x="17154" y="8611"/>
                      <a:pt x="17000" y="8642"/>
                    </a:cubicBezTo>
                    <a:cubicBezTo>
                      <a:pt x="16770" y="8684"/>
                      <a:pt x="16589" y="8834"/>
                      <a:pt x="16393" y="8942"/>
                    </a:cubicBezTo>
                    <a:cubicBezTo>
                      <a:pt x="16178" y="8992"/>
                      <a:pt x="15928" y="8915"/>
                      <a:pt x="15713" y="9096"/>
                    </a:cubicBezTo>
                    <a:cubicBezTo>
                      <a:pt x="15821" y="9237"/>
                      <a:pt x="15945" y="9269"/>
                      <a:pt x="16073" y="9269"/>
                    </a:cubicBezTo>
                    <a:cubicBezTo>
                      <a:pt x="16176" y="9269"/>
                      <a:pt x="16281" y="9248"/>
                      <a:pt x="16381" y="9248"/>
                    </a:cubicBezTo>
                    <a:cubicBezTo>
                      <a:pt x="16391" y="9248"/>
                      <a:pt x="16402" y="9249"/>
                      <a:pt x="16412" y="9249"/>
                    </a:cubicBezTo>
                    <a:cubicBezTo>
                      <a:pt x="16482" y="9230"/>
                      <a:pt x="16528" y="9172"/>
                      <a:pt x="16532" y="9107"/>
                    </a:cubicBezTo>
                    <a:cubicBezTo>
                      <a:pt x="16562" y="9115"/>
                      <a:pt x="16589" y="9122"/>
                      <a:pt x="16620" y="9126"/>
                    </a:cubicBezTo>
                    <a:cubicBezTo>
                      <a:pt x="16681" y="9126"/>
                      <a:pt x="16739" y="9107"/>
                      <a:pt x="16793" y="9076"/>
                    </a:cubicBezTo>
                    <a:lnTo>
                      <a:pt x="16793" y="9076"/>
                    </a:lnTo>
                    <a:cubicBezTo>
                      <a:pt x="16685" y="9165"/>
                      <a:pt x="16558" y="9230"/>
                      <a:pt x="16539" y="9395"/>
                    </a:cubicBezTo>
                    <a:cubicBezTo>
                      <a:pt x="16378" y="9630"/>
                      <a:pt x="16167" y="9822"/>
                      <a:pt x="15924" y="9960"/>
                    </a:cubicBezTo>
                    <a:cubicBezTo>
                      <a:pt x="15444" y="10010"/>
                      <a:pt x="15106" y="10256"/>
                      <a:pt x="14918" y="10702"/>
                    </a:cubicBezTo>
                    <a:cubicBezTo>
                      <a:pt x="14852" y="10836"/>
                      <a:pt x="14699" y="10840"/>
                      <a:pt x="14591" y="10921"/>
                    </a:cubicBezTo>
                    <a:cubicBezTo>
                      <a:pt x="13857" y="11505"/>
                      <a:pt x="13089" y="12024"/>
                      <a:pt x="12216" y="12381"/>
                    </a:cubicBezTo>
                    <a:cubicBezTo>
                      <a:pt x="11686" y="12604"/>
                      <a:pt x="11129" y="12723"/>
                      <a:pt x="10591" y="12911"/>
                    </a:cubicBezTo>
                    <a:cubicBezTo>
                      <a:pt x="10368" y="12990"/>
                      <a:pt x="10153" y="13028"/>
                      <a:pt x="9945" y="13028"/>
                    </a:cubicBezTo>
                    <a:cubicBezTo>
                      <a:pt x="9525" y="13028"/>
                      <a:pt x="9133" y="12873"/>
                      <a:pt x="8766" y="12585"/>
                    </a:cubicBezTo>
                    <a:cubicBezTo>
                      <a:pt x="8885" y="12446"/>
                      <a:pt x="8877" y="12266"/>
                      <a:pt x="8900" y="12100"/>
                    </a:cubicBezTo>
                    <a:cubicBezTo>
                      <a:pt x="8931" y="11889"/>
                      <a:pt x="8808" y="11743"/>
                      <a:pt x="8635" y="11659"/>
                    </a:cubicBezTo>
                    <a:cubicBezTo>
                      <a:pt x="8581" y="11631"/>
                      <a:pt x="8531" y="11617"/>
                      <a:pt x="8487" y="11617"/>
                    </a:cubicBezTo>
                    <a:cubicBezTo>
                      <a:pt x="8378" y="11617"/>
                      <a:pt x="8296" y="11695"/>
                      <a:pt x="8247" y="11831"/>
                    </a:cubicBezTo>
                    <a:cubicBezTo>
                      <a:pt x="8214" y="11917"/>
                      <a:pt x="8177" y="11946"/>
                      <a:pt x="8136" y="11946"/>
                    </a:cubicBezTo>
                    <a:cubicBezTo>
                      <a:pt x="8086" y="11946"/>
                      <a:pt x="8031" y="11901"/>
                      <a:pt x="7978" y="11862"/>
                    </a:cubicBezTo>
                    <a:cubicBezTo>
                      <a:pt x="7866" y="11793"/>
                      <a:pt x="7766" y="11697"/>
                      <a:pt x="7632" y="11666"/>
                    </a:cubicBezTo>
                    <a:cubicBezTo>
                      <a:pt x="7605" y="11685"/>
                      <a:pt x="7571" y="11705"/>
                      <a:pt x="7536" y="11716"/>
                    </a:cubicBezTo>
                    <a:cubicBezTo>
                      <a:pt x="7536" y="11705"/>
                      <a:pt x="7540" y="11689"/>
                      <a:pt x="7540" y="11682"/>
                    </a:cubicBezTo>
                    <a:lnTo>
                      <a:pt x="7532" y="11678"/>
                    </a:lnTo>
                    <a:cubicBezTo>
                      <a:pt x="7528" y="11628"/>
                      <a:pt x="7482" y="11586"/>
                      <a:pt x="7436" y="11586"/>
                    </a:cubicBezTo>
                    <a:cubicBezTo>
                      <a:pt x="7252" y="11363"/>
                      <a:pt x="7067" y="11147"/>
                      <a:pt x="6825" y="10986"/>
                    </a:cubicBezTo>
                    <a:cubicBezTo>
                      <a:pt x="6825" y="10932"/>
                      <a:pt x="6790" y="10890"/>
                      <a:pt x="6741" y="10871"/>
                    </a:cubicBezTo>
                    <a:cubicBezTo>
                      <a:pt x="6733" y="10813"/>
                      <a:pt x="6694" y="10763"/>
                      <a:pt x="6644" y="10744"/>
                    </a:cubicBezTo>
                    <a:lnTo>
                      <a:pt x="6437" y="10567"/>
                    </a:lnTo>
                    <a:cubicBezTo>
                      <a:pt x="6252" y="10294"/>
                      <a:pt x="5957" y="10160"/>
                      <a:pt x="5726" y="9949"/>
                    </a:cubicBezTo>
                    <a:cubicBezTo>
                      <a:pt x="5723" y="9905"/>
                      <a:pt x="5687" y="9873"/>
                      <a:pt x="5650" y="9873"/>
                    </a:cubicBezTo>
                    <a:cubicBezTo>
                      <a:pt x="5645" y="9873"/>
                      <a:pt x="5639" y="9874"/>
                      <a:pt x="5634" y="9876"/>
                    </a:cubicBezTo>
                    <a:lnTo>
                      <a:pt x="5630" y="9876"/>
                    </a:lnTo>
                    <a:lnTo>
                      <a:pt x="5611" y="9856"/>
                    </a:lnTo>
                    <a:cubicBezTo>
                      <a:pt x="5615" y="9814"/>
                      <a:pt x="5580" y="9776"/>
                      <a:pt x="5538" y="9768"/>
                    </a:cubicBezTo>
                    <a:lnTo>
                      <a:pt x="5530" y="9768"/>
                    </a:lnTo>
                    <a:lnTo>
                      <a:pt x="5511" y="9756"/>
                    </a:lnTo>
                    <a:cubicBezTo>
                      <a:pt x="5476" y="9672"/>
                      <a:pt x="5407" y="9607"/>
                      <a:pt x="5326" y="9568"/>
                    </a:cubicBezTo>
                    <a:cubicBezTo>
                      <a:pt x="4812" y="9030"/>
                      <a:pt x="4227" y="8554"/>
                      <a:pt x="3593" y="8162"/>
                    </a:cubicBezTo>
                    <a:cubicBezTo>
                      <a:pt x="3532" y="8104"/>
                      <a:pt x="3478" y="8046"/>
                      <a:pt x="3409" y="7993"/>
                    </a:cubicBezTo>
                    <a:cubicBezTo>
                      <a:pt x="2637" y="7393"/>
                      <a:pt x="1768" y="6917"/>
                      <a:pt x="1065" y="6221"/>
                    </a:cubicBezTo>
                    <a:cubicBezTo>
                      <a:pt x="961" y="6114"/>
                      <a:pt x="850" y="6010"/>
                      <a:pt x="681" y="6010"/>
                    </a:cubicBezTo>
                    <a:cubicBezTo>
                      <a:pt x="688" y="5979"/>
                      <a:pt x="677" y="5956"/>
                      <a:pt x="658" y="5933"/>
                    </a:cubicBezTo>
                    <a:lnTo>
                      <a:pt x="465" y="5922"/>
                    </a:lnTo>
                    <a:lnTo>
                      <a:pt x="458" y="5918"/>
                    </a:lnTo>
                    <a:lnTo>
                      <a:pt x="250" y="5637"/>
                    </a:lnTo>
                    <a:cubicBezTo>
                      <a:pt x="288" y="5604"/>
                      <a:pt x="338" y="5597"/>
                      <a:pt x="392" y="5597"/>
                    </a:cubicBezTo>
                    <a:cubicBezTo>
                      <a:pt x="437" y="5597"/>
                      <a:pt x="485" y="5602"/>
                      <a:pt x="531" y="5602"/>
                    </a:cubicBezTo>
                    <a:cubicBezTo>
                      <a:pt x="631" y="5602"/>
                      <a:pt x="719" y="5575"/>
                      <a:pt x="738" y="5403"/>
                    </a:cubicBezTo>
                    <a:cubicBezTo>
                      <a:pt x="708" y="5049"/>
                      <a:pt x="731" y="4688"/>
                      <a:pt x="823" y="4342"/>
                    </a:cubicBezTo>
                    <a:cubicBezTo>
                      <a:pt x="840" y="4315"/>
                      <a:pt x="868" y="4303"/>
                      <a:pt x="901" y="4303"/>
                    </a:cubicBezTo>
                    <a:cubicBezTo>
                      <a:pt x="906" y="4303"/>
                      <a:pt x="910" y="4303"/>
                      <a:pt x="915" y="4304"/>
                    </a:cubicBezTo>
                    <a:cubicBezTo>
                      <a:pt x="961" y="4327"/>
                      <a:pt x="1011" y="4346"/>
                      <a:pt x="1069" y="4358"/>
                    </a:cubicBezTo>
                    <a:lnTo>
                      <a:pt x="1080" y="4350"/>
                    </a:lnTo>
                    <a:lnTo>
                      <a:pt x="1149" y="4446"/>
                    </a:lnTo>
                    <a:cubicBezTo>
                      <a:pt x="1157" y="4550"/>
                      <a:pt x="1215" y="4627"/>
                      <a:pt x="1272" y="4707"/>
                    </a:cubicBezTo>
                    <a:cubicBezTo>
                      <a:pt x="1572" y="5126"/>
                      <a:pt x="2003" y="5414"/>
                      <a:pt x="2310" y="5825"/>
                    </a:cubicBezTo>
                    <a:cubicBezTo>
                      <a:pt x="2329" y="5868"/>
                      <a:pt x="2368" y="5902"/>
                      <a:pt x="2371" y="5956"/>
                    </a:cubicBezTo>
                    <a:cubicBezTo>
                      <a:pt x="2456" y="6152"/>
                      <a:pt x="2598" y="6321"/>
                      <a:pt x="2783" y="6436"/>
                    </a:cubicBezTo>
                    <a:cubicBezTo>
                      <a:pt x="3128" y="6786"/>
                      <a:pt x="3524" y="7097"/>
                      <a:pt x="3801" y="7520"/>
                    </a:cubicBezTo>
                    <a:cubicBezTo>
                      <a:pt x="3805" y="7578"/>
                      <a:pt x="3843" y="7624"/>
                      <a:pt x="3897" y="7635"/>
                    </a:cubicBezTo>
                    <a:cubicBezTo>
                      <a:pt x="3935" y="7728"/>
                      <a:pt x="4005" y="7801"/>
                      <a:pt x="4097" y="7839"/>
                    </a:cubicBezTo>
                    <a:cubicBezTo>
                      <a:pt x="4266" y="8093"/>
                      <a:pt x="4512" y="8277"/>
                      <a:pt x="4746" y="8469"/>
                    </a:cubicBezTo>
                    <a:cubicBezTo>
                      <a:pt x="5480" y="9072"/>
                      <a:pt x="6203" y="9699"/>
                      <a:pt x="6960" y="10268"/>
                    </a:cubicBezTo>
                    <a:cubicBezTo>
                      <a:pt x="7474" y="10652"/>
                      <a:pt x="7989" y="11051"/>
                      <a:pt x="8570" y="11340"/>
                    </a:cubicBezTo>
                    <a:cubicBezTo>
                      <a:pt x="8625" y="11366"/>
                      <a:pt x="8668" y="11436"/>
                      <a:pt x="8728" y="11436"/>
                    </a:cubicBezTo>
                    <a:cubicBezTo>
                      <a:pt x="8755" y="11436"/>
                      <a:pt x="8786" y="11422"/>
                      <a:pt x="8823" y="11382"/>
                    </a:cubicBezTo>
                    <a:cubicBezTo>
                      <a:pt x="8808" y="11343"/>
                      <a:pt x="8808" y="11282"/>
                      <a:pt x="8777" y="11255"/>
                    </a:cubicBezTo>
                    <a:cubicBezTo>
                      <a:pt x="7509" y="10183"/>
                      <a:pt x="6110" y="9288"/>
                      <a:pt x="4838" y="8227"/>
                    </a:cubicBezTo>
                    <a:cubicBezTo>
                      <a:pt x="4838" y="8093"/>
                      <a:pt x="4765" y="7962"/>
                      <a:pt x="4650" y="7893"/>
                    </a:cubicBezTo>
                    <a:cubicBezTo>
                      <a:pt x="4116" y="7547"/>
                      <a:pt x="3762" y="7028"/>
                      <a:pt x="3305" y="6575"/>
                    </a:cubicBezTo>
                    <a:lnTo>
                      <a:pt x="3501" y="6509"/>
                    </a:lnTo>
                    <a:lnTo>
                      <a:pt x="3786" y="6517"/>
                    </a:lnTo>
                    <a:cubicBezTo>
                      <a:pt x="3931" y="6532"/>
                      <a:pt x="4080" y="6538"/>
                      <a:pt x="4225" y="6538"/>
                    </a:cubicBezTo>
                    <a:cubicBezTo>
                      <a:pt x="4267" y="6538"/>
                      <a:pt x="4309" y="6537"/>
                      <a:pt x="4350" y="6536"/>
                    </a:cubicBezTo>
                    <a:cubicBezTo>
                      <a:pt x="4393" y="6540"/>
                      <a:pt x="4436" y="6542"/>
                      <a:pt x="4478" y="6542"/>
                    </a:cubicBezTo>
                    <a:cubicBezTo>
                      <a:pt x="4603" y="6542"/>
                      <a:pt x="4726" y="6526"/>
                      <a:pt x="4846" y="6494"/>
                    </a:cubicBezTo>
                    <a:cubicBezTo>
                      <a:pt x="5203" y="6444"/>
                      <a:pt x="5553" y="6375"/>
                      <a:pt x="5903" y="6306"/>
                    </a:cubicBezTo>
                    <a:cubicBezTo>
                      <a:pt x="5951" y="6319"/>
                      <a:pt x="5997" y="6325"/>
                      <a:pt x="6042" y="6325"/>
                    </a:cubicBezTo>
                    <a:cubicBezTo>
                      <a:pt x="6223" y="6325"/>
                      <a:pt x="6375" y="6225"/>
                      <a:pt x="6529" y="6133"/>
                    </a:cubicBezTo>
                    <a:cubicBezTo>
                      <a:pt x="6729" y="6068"/>
                      <a:pt x="6936" y="6010"/>
                      <a:pt x="7125" y="5895"/>
                    </a:cubicBezTo>
                    <a:cubicBezTo>
                      <a:pt x="7455" y="5895"/>
                      <a:pt x="7713" y="5733"/>
                      <a:pt x="7951" y="5530"/>
                    </a:cubicBezTo>
                    <a:lnTo>
                      <a:pt x="7959" y="5522"/>
                    </a:lnTo>
                    <a:cubicBezTo>
                      <a:pt x="7975" y="5523"/>
                      <a:pt x="7990" y="5524"/>
                      <a:pt x="8006" y="5524"/>
                    </a:cubicBezTo>
                    <a:cubicBezTo>
                      <a:pt x="8242" y="5524"/>
                      <a:pt x="8411" y="5389"/>
                      <a:pt x="8573" y="5230"/>
                    </a:cubicBezTo>
                    <a:cubicBezTo>
                      <a:pt x="8904" y="5072"/>
                      <a:pt x="9257" y="4953"/>
                      <a:pt x="9507" y="4669"/>
                    </a:cubicBezTo>
                    <a:cubicBezTo>
                      <a:pt x="9546" y="4669"/>
                      <a:pt x="9584" y="4669"/>
                      <a:pt x="9622" y="4657"/>
                    </a:cubicBezTo>
                    <a:cubicBezTo>
                      <a:pt x="10345" y="4223"/>
                      <a:pt x="11002" y="3677"/>
                      <a:pt x="11567" y="3051"/>
                    </a:cubicBezTo>
                    <a:cubicBezTo>
                      <a:pt x="11859" y="2728"/>
                      <a:pt x="12259" y="2455"/>
                      <a:pt x="12335" y="1975"/>
                    </a:cubicBezTo>
                    <a:cubicBezTo>
                      <a:pt x="12335" y="1967"/>
                      <a:pt x="12332" y="1964"/>
                      <a:pt x="12328" y="1960"/>
                    </a:cubicBezTo>
                    <a:cubicBezTo>
                      <a:pt x="12512" y="1764"/>
                      <a:pt x="12677" y="1537"/>
                      <a:pt x="12800" y="1291"/>
                    </a:cubicBezTo>
                    <a:cubicBezTo>
                      <a:pt x="12835" y="1257"/>
                      <a:pt x="12870" y="1218"/>
                      <a:pt x="12904" y="1187"/>
                    </a:cubicBezTo>
                    <a:lnTo>
                      <a:pt x="12904" y="1180"/>
                    </a:lnTo>
                    <a:cubicBezTo>
                      <a:pt x="12954" y="1172"/>
                      <a:pt x="12992" y="1130"/>
                      <a:pt x="13000" y="1076"/>
                    </a:cubicBezTo>
                    <a:cubicBezTo>
                      <a:pt x="13023" y="1041"/>
                      <a:pt x="13046" y="1007"/>
                      <a:pt x="13069" y="968"/>
                    </a:cubicBezTo>
                    <a:cubicBezTo>
                      <a:pt x="13100" y="961"/>
                      <a:pt x="13115" y="930"/>
                      <a:pt x="13108" y="903"/>
                    </a:cubicBezTo>
                    <a:cubicBezTo>
                      <a:pt x="13162" y="880"/>
                      <a:pt x="13196" y="830"/>
                      <a:pt x="13196" y="772"/>
                    </a:cubicBezTo>
                    <a:lnTo>
                      <a:pt x="13200" y="769"/>
                    </a:lnTo>
                    <a:cubicBezTo>
                      <a:pt x="13227" y="738"/>
                      <a:pt x="13246" y="711"/>
                      <a:pt x="13261" y="673"/>
                    </a:cubicBezTo>
                    <a:cubicBezTo>
                      <a:pt x="13338" y="557"/>
                      <a:pt x="13350" y="404"/>
                      <a:pt x="13469" y="311"/>
                    </a:cubicBezTo>
                    <a:close/>
                    <a:moveTo>
                      <a:pt x="13512" y="1"/>
                    </a:moveTo>
                    <a:cubicBezTo>
                      <a:pt x="13433" y="1"/>
                      <a:pt x="13376" y="66"/>
                      <a:pt x="13304" y="88"/>
                    </a:cubicBezTo>
                    <a:lnTo>
                      <a:pt x="13181" y="357"/>
                    </a:lnTo>
                    <a:cubicBezTo>
                      <a:pt x="13100" y="411"/>
                      <a:pt x="13085" y="492"/>
                      <a:pt x="13089" y="584"/>
                    </a:cubicBezTo>
                    <a:lnTo>
                      <a:pt x="13016" y="684"/>
                    </a:lnTo>
                    <a:lnTo>
                      <a:pt x="12992" y="711"/>
                    </a:lnTo>
                    <a:lnTo>
                      <a:pt x="12812" y="807"/>
                    </a:lnTo>
                    <a:cubicBezTo>
                      <a:pt x="12804" y="868"/>
                      <a:pt x="12800" y="930"/>
                      <a:pt x="12797" y="988"/>
                    </a:cubicBezTo>
                    <a:lnTo>
                      <a:pt x="12793" y="991"/>
                    </a:lnTo>
                    <a:cubicBezTo>
                      <a:pt x="12766" y="1003"/>
                      <a:pt x="12743" y="1007"/>
                      <a:pt x="12720" y="1011"/>
                    </a:cubicBezTo>
                    <a:lnTo>
                      <a:pt x="12689" y="1184"/>
                    </a:lnTo>
                    <a:cubicBezTo>
                      <a:pt x="12662" y="1195"/>
                      <a:pt x="12631" y="1199"/>
                      <a:pt x="12604" y="1203"/>
                    </a:cubicBezTo>
                    <a:cubicBezTo>
                      <a:pt x="12604" y="1257"/>
                      <a:pt x="12566" y="1299"/>
                      <a:pt x="12512" y="1314"/>
                    </a:cubicBezTo>
                    <a:cubicBezTo>
                      <a:pt x="12489" y="1441"/>
                      <a:pt x="12416" y="1549"/>
                      <a:pt x="12305" y="1614"/>
                    </a:cubicBezTo>
                    <a:lnTo>
                      <a:pt x="12186" y="1852"/>
                    </a:lnTo>
                    <a:cubicBezTo>
                      <a:pt x="11943" y="1921"/>
                      <a:pt x="11832" y="2133"/>
                      <a:pt x="11701" y="2317"/>
                    </a:cubicBezTo>
                    <a:cubicBezTo>
                      <a:pt x="11628" y="2382"/>
                      <a:pt x="11563" y="2448"/>
                      <a:pt x="11498" y="2521"/>
                    </a:cubicBezTo>
                    <a:lnTo>
                      <a:pt x="11494" y="2525"/>
                    </a:lnTo>
                    <a:cubicBezTo>
                      <a:pt x="11321" y="2655"/>
                      <a:pt x="11148" y="2786"/>
                      <a:pt x="11044" y="2982"/>
                    </a:cubicBezTo>
                    <a:cubicBezTo>
                      <a:pt x="11037" y="2981"/>
                      <a:pt x="11030" y="2980"/>
                      <a:pt x="11023" y="2980"/>
                    </a:cubicBezTo>
                    <a:cubicBezTo>
                      <a:pt x="11005" y="2980"/>
                      <a:pt x="10989" y="2984"/>
                      <a:pt x="10975" y="2990"/>
                    </a:cubicBezTo>
                    <a:cubicBezTo>
                      <a:pt x="10963" y="3010"/>
                      <a:pt x="10947" y="3019"/>
                      <a:pt x="10930" y="3019"/>
                    </a:cubicBezTo>
                    <a:cubicBezTo>
                      <a:pt x="10925" y="3019"/>
                      <a:pt x="10919" y="3018"/>
                      <a:pt x="10914" y="3017"/>
                    </a:cubicBezTo>
                    <a:cubicBezTo>
                      <a:pt x="10860" y="3028"/>
                      <a:pt x="10814" y="3063"/>
                      <a:pt x="10779" y="3105"/>
                    </a:cubicBezTo>
                    <a:cubicBezTo>
                      <a:pt x="10745" y="3139"/>
                      <a:pt x="10710" y="3174"/>
                      <a:pt x="10683" y="3212"/>
                    </a:cubicBezTo>
                    <a:cubicBezTo>
                      <a:pt x="10656" y="3251"/>
                      <a:pt x="10614" y="3278"/>
                      <a:pt x="10575" y="3309"/>
                    </a:cubicBezTo>
                    <a:lnTo>
                      <a:pt x="10575" y="3312"/>
                    </a:lnTo>
                    <a:cubicBezTo>
                      <a:pt x="10537" y="3347"/>
                      <a:pt x="10506" y="3385"/>
                      <a:pt x="10479" y="3428"/>
                    </a:cubicBezTo>
                    <a:cubicBezTo>
                      <a:pt x="10441" y="3451"/>
                      <a:pt x="10406" y="3481"/>
                      <a:pt x="10372" y="3512"/>
                    </a:cubicBezTo>
                    <a:cubicBezTo>
                      <a:pt x="10357" y="3527"/>
                      <a:pt x="10335" y="3533"/>
                      <a:pt x="10315" y="3533"/>
                    </a:cubicBezTo>
                    <a:cubicBezTo>
                      <a:pt x="10310" y="3533"/>
                      <a:pt x="10304" y="3532"/>
                      <a:pt x="10299" y="3531"/>
                    </a:cubicBezTo>
                    <a:cubicBezTo>
                      <a:pt x="10245" y="3547"/>
                      <a:pt x="10203" y="3581"/>
                      <a:pt x="10168" y="3627"/>
                    </a:cubicBezTo>
                    <a:cubicBezTo>
                      <a:pt x="10111" y="3677"/>
                      <a:pt x="10022" y="3662"/>
                      <a:pt x="9972" y="3731"/>
                    </a:cubicBezTo>
                    <a:cubicBezTo>
                      <a:pt x="9934" y="3762"/>
                      <a:pt x="9926" y="3789"/>
                      <a:pt x="9949" y="3812"/>
                    </a:cubicBezTo>
                    <a:cubicBezTo>
                      <a:pt x="9918" y="3847"/>
                      <a:pt x="9891" y="3885"/>
                      <a:pt x="9872" y="3927"/>
                    </a:cubicBezTo>
                    <a:lnTo>
                      <a:pt x="9868" y="3935"/>
                    </a:lnTo>
                    <a:cubicBezTo>
                      <a:pt x="9815" y="3985"/>
                      <a:pt x="9715" y="3958"/>
                      <a:pt x="9684" y="4050"/>
                    </a:cubicBezTo>
                    <a:lnTo>
                      <a:pt x="9680" y="4054"/>
                    </a:lnTo>
                    <a:cubicBezTo>
                      <a:pt x="9638" y="4062"/>
                      <a:pt x="9599" y="4092"/>
                      <a:pt x="9569" y="4127"/>
                    </a:cubicBezTo>
                    <a:lnTo>
                      <a:pt x="9553" y="4135"/>
                    </a:lnTo>
                    <a:cubicBezTo>
                      <a:pt x="9511" y="4196"/>
                      <a:pt x="9411" y="4169"/>
                      <a:pt x="9373" y="4242"/>
                    </a:cubicBezTo>
                    <a:lnTo>
                      <a:pt x="9369" y="4246"/>
                    </a:lnTo>
                    <a:cubicBezTo>
                      <a:pt x="9311" y="4288"/>
                      <a:pt x="9207" y="4265"/>
                      <a:pt x="9181" y="4358"/>
                    </a:cubicBezTo>
                    <a:lnTo>
                      <a:pt x="9158" y="4342"/>
                    </a:lnTo>
                    <a:lnTo>
                      <a:pt x="9158" y="4342"/>
                    </a:lnTo>
                    <a:lnTo>
                      <a:pt x="9177" y="4358"/>
                    </a:lnTo>
                    <a:cubicBezTo>
                      <a:pt x="9123" y="4358"/>
                      <a:pt x="9092" y="4400"/>
                      <a:pt x="9069" y="4442"/>
                    </a:cubicBezTo>
                    <a:cubicBezTo>
                      <a:pt x="9031" y="4465"/>
                      <a:pt x="8996" y="4496"/>
                      <a:pt x="8969" y="4530"/>
                    </a:cubicBezTo>
                    <a:lnTo>
                      <a:pt x="8954" y="4538"/>
                    </a:lnTo>
                    <a:cubicBezTo>
                      <a:pt x="8912" y="4600"/>
                      <a:pt x="8812" y="4577"/>
                      <a:pt x="8773" y="4650"/>
                    </a:cubicBezTo>
                    <a:lnTo>
                      <a:pt x="8766" y="4650"/>
                    </a:lnTo>
                    <a:cubicBezTo>
                      <a:pt x="8662" y="4703"/>
                      <a:pt x="8554" y="4765"/>
                      <a:pt x="8466" y="4842"/>
                    </a:cubicBezTo>
                    <a:lnTo>
                      <a:pt x="8454" y="4846"/>
                    </a:lnTo>
                    <a:cubicBezTo>
                      <a:pt x="8401" y="4899"/>
                      <a:pt x="8304" y="4880"/>
                      <a:pt x="8262" y="4945"/>
                    </a:cubicBezTo>
                    <a:lnTo>
                      <a:pt x="8258" y="4945"/>
                    </a:lnTo>
                    <a:cubicBezTo>
                      <a:pt x="8201" y="4995"/>
                      <a:pt x="8112" y="4980"/>
                      <a:pt x="8062" y="5034"/>
                    </a:cubicBezTo>
                    <a:lnTo>
                      <a:pt x="8035" y="5042"/>
                    </a:lnTo>
                    <a:cubicBezTo>
                      <a:pt x="7966" y="5138"/>
                      <a:pt x="7832" y="5053"/>
                      <a:pt x="7759" y="5145"/>
                    </a:cubicBezTo>
                    <a:lnTo>
                      <a:pt x="7743" y="5149"/>
                    </a:lnTo>
                    <a:cubicBezTo>
                      <a:pt x="7670" y="5241"/>
                      <a:pt x="7524" y="5145"/>
                      <a:pt x="7467" y="5264"/>
                    </a:cubicBezTo>
                    <a:lnTo>
                      <a:pt x="7459" y="5264"/>
                    </a:lnTo>
                    <a:cubicBezTo>
                      <a:pt x="7394" y="5299"/>
                      <a:pt x="7305" y="5284"/>
                      <a:pt x="7255" y="5349"/>
                    </a:cubicBezTo>
                    <a:lnTo>
                      <a:pt x="7244" y="5349"/>
                    </a:lnTo>
                    <a:cubicBezTo>
                      <a:pt x="7086" y="5434"/>
                      <a:pt x="6898" y="5453"/>
                      <a:pt x="6756" y="5556"/>
                    </a:cubicBezTo>
                    <a:lnTo>
                      <a:pt x="6748" y="5556"/>
                    </a:lnTo>
                    <a:cubicBezTo>
                      <a:pt x="6687" y="5599"/>
                      <a:pt x="6602" y="5580"/>
                      <a:pt x="6548" y="5649"/>
                    </a:cubicBezTo>
                    <a:lnTo>
                      <a:pt x="6545" y="5653"/>
                    </a:lnTo>
                    <a:cubicBezTo>
                      <a:pt x="6487" y="5706"/>
                      <a:pt x="6395" y="5683"/>
                      <a:pt x="6345" y="5752"/>
                    </a:cubicBezTo>
                    <a:lnTo>
                      <a:pt x="6341" y="5752"/>
                    </a:lnTo>
                    <a:cubicBezTo>
                      <a:pt x="6283" y="5802"/>
                      <a:pt x="6191" y="5783"/>
                      <a:pt x="6141" y="5841"/>
                    </a:cubicBezTo>
                    <a:cubicBezTo>
                      <a:pt x="6132" y="5858"/>
                      <a:pt x="6114" y="5872"/>
                      <a:pt x="6094" y="5872"/>
                    </a:cubicBezTo>
                    <a:cubicBezTo>
                      <a:pt x="6088" y="5872"/>
                      <a:pt x="6082" y="5870"/>
                      <a:pt x="6076" y="5868"/>
                    </a:cubicBezTo>
                    <a:cubicBezTo>
                      <a:pt x="6072" y="5868"/>
                      <a:pt x="6068" y="5864"/>
                      <a:pt x="6064" y="5860"/>
                    </a:cubicBezTo>
                    <a:cubicBezTo>
                      <a:pt x="5960" y="5922"/>
                      <a:pt x="5834" y="5860"/>
                      <a:pt x="5741" y="5948"/>
                    </a:cubicBezTo>
                    <a:lnTo>
                      <a:pt x="5730" y="5956"/>
                    </a:lnTo>
                    <a:cubicBezTo>
                      <a:pt x="5685" y="5997"/>
                      <a:pt x="5633" y="6001"/>
                      <a:pt x="5580" y="6001"/>
                    </a:cubicBezTo>
                    <a:cubicBezTo>
                      <a:pt x="5566" y="6001"/>
                      <a:pt x="5552" y="6001"/>
                      <a:pt x="5537" y="6001"/>
                    </a:cubicBezTo>
                    <a:cubicBezTo>
                      <a:pt x="5504" y="6001"/>
                      <a:pt x="5470" y="6002"/>
                      <a:pt x="5438" y="6014"/>
                    </a:cubicBezTo>
                    <a:lnTo>
                      <a:pt x="5380" y="6056"/>
                    </a:lnTo>
                    <a:cubicBezTo>
                      <a:pt x="5365" y="6052"/>
                      <a:pt x="5346" y="6041"/>
                      <a:pt x="5334" y="6037"/>
                    </a:cubicBezTo>
                    <a:lnTo>
                      <a:pt x="5223" y="6056"/>
                    </a:lnTo>
                    <a:lnTo>
                      <a:pt x="5207" y="6098"/>
                    </a:lnTo>
                    <a:lnTo>
                      <a:pt x="4988" y="6098"/>
                    </a:lnTo>
                    <a:cubicBezTo>
                      <a:pt x="4950" y="6110"/>
                      <a:pt x="4911" y="6129"/>
                      <a:pt x="4881" y="6156"/>
                    </a:cubicBezTo>
                    <a:cubicBezTo>
                      <a:pt x="4865" y="6152"/>
                      <a:pt x="4846" y="6148"/>
                      <a:pt x="4835" y="6144"/>
                    </a:cubicBezTo>
                    <a:cubicBezTo>
                      <a:pt x="4821" y="6163"/>
                      <a:pt x="4800" y="6174"/>
                      <a:pt x="4777" y="6174"/>
                    </a:cubicBezTo>
                    <a:cubicBezTo>
                      <a:pt x="4767" y="6174"/>
                      <a:pt x="4757" y="6172"/>
                      <a:pt x="4746" y="6167"/>
                    </a:cubicBezTo>
                    <a:cubicBezTo>
                      <a:pt x="4742" y="6183"/>
                      <a:pt x="4738" y="6202"/>
                      <a:pt x="4731" y="6214"/>
                    </a:cubicBezTo>
                    <a:cubicBezTo>
                      <a:pt x="4708" y="6221"/>
                      <a:pt x="4689" y="6225"/>
                      <a:pt x="4665" y="6233"/>
                    </a:cubicBezTo>
                    <a:cubicBezTo>
                      <a:pt x="4627" y="6244"/>
                      <a:pt x="4589" y="6248"/>
                      <a:pt x="4550" y="6260"/>
                    </a:cubicBezTo>
                    <a:lnTo>
                      <a:pt x="4550" y="6233"/>
                    </a:lnTo>
                    <a:cubicBezTo>
                      <a:pt x="4534" y="6220"/>
                      <a:pt x="4514" y="6213"/>
                      <a:pt x="4493" y="6213"/>
                    </a:cubicBezTo>
                    <a:cubicBezTo>
                      <a:pt x="4470" y="6213"/>
                      <a:pt x="4447" y="6222"/>
                      <a:pt x="4431" y="6240"/>
                    </a:cubicBezTo>
                    <a:cubicBezTo>
                      <a:pt x="4394" y="6265"/>
                      <a:pt x="4349" y="6277"/>
                      <a:pt x="4304" y="6277"/>
                    </a:cubicBezTo>
                    <a:cubicBezTo>
                      <a:pt x="4280" y="6277"/>
                      <a:pt x="4255" y="6274"/>
                      <a:pt x="4231" y="6267"/>
                    </a:cubicBezTo>
                    <a:cubicBezTo>
                      <a:pt x="4227" y="6283"/>
                      <a:pt x="4224" y="6298"/>
                      <a:pt x="4220" y="6306"/>
                    </a:cubicBezTo>
                    <a:cubicBezTo>
                      <a:pt x="4201" y="6306"/>
                      <a:pt x="4181" y="6306"/>
                      <a:pt x="4154" y="6310"/>
                    </a:cubicBezTo>
                    <a:cubicBezTo>
                      <a:pt x="4143" y="6321"/>
                      <a:pt x="4128" y="6329"/>
                      <a:pt x="4116" y="6344"/>
                    </a:cubicBezTo>
                    <a:cubicBezTo>
                      <a:pt x="3980" y="6331"/>
                      <a:pt x="3844" y="6308"/>
                      <a:pt x="3708" y="6308"/>
                    </a:cubicBezTo>
                    <a:cubicBezTo>
                      <a:pt x="3610" y="6308"/>
                      <a:pt x="3511" y="6320"/>
                      <a:pt x="3413" y="6356"/>
                    </a:cubicBezTo>
                    <a:cubicBezTo>
                      <a:pt x="3397" y="6342"/>
                      <a:pt x="3380" y="6336"/>
                      <a:pt x="3364" y="6336"/>
                    </a:cubicBezTo>
                    <a:cubicBezTo>
                      <a:pt x="3347" y="6336"/>
                      <a:pt x="3332" y="6342"/>
                      <a:pt x="3321" y="6356"/>
                    </a:cubicBezTo>
                    <a:lnTo>
                      <a:pt x="3205" y="6356"/>
                    </a:lnTo>
                    <a:cubicBezTo>
                      <a:pt x="2809" y="6290"/>
                      <a:pt x="2667" y="5998"/>
                      <a:pt x="2579" y="5664"/>
                    </a:cubicBezTo>
                    <a:cubicBezTo>
                      <a:pt x="2095" y="5268"/>
                      <a:pt x="1799" y="4696"/>
                      <a:pt x="1311" y="4304"/>
                    </a:cubicBezTo>
                    <a:cubicBezTo>
                      <a:pt x="1307" y="4254"/>
                      <a:pt x="1272" y="4215"/>
                      <a:pt x="1226" y="4212"/>
                    </a:cubicBezTo>
                    <a:cubicBezTo>
                      <a:pt x="1222" y="4196"/>
                      <a:pt x="1222" y="4185"/>
                      <a:pt x="1215" y="4169"/>
                    </a:cubicBezTo>
                    <a:cubicBezTo>
                      <a:pt x="1211" y="4154"/>
                      <a:pt x="1207" y="4150"/>
                      <a:pt x="1203" y="4139"/>
                    </a:cubicBezTo>
                    <a:lnTo>
                      <a:pt x="1169" y="3943"/>
                    </a:lnTo>
                    <a:lnTo>
                      <a:pt x="1073" y="3920"/>
                    </a:lnTo>
                    <a:cubicBezTo>
                      <a:pt x="1057" y="3900"/>
                      <a:pt x="1050" y="3885"/>
                      <a:pt x="1034" y="3866"/>
                    </a:cubicBezTo>
                    <a:cubicBezTo>
                      <a:pt x="1000" y="3820"/>
                      <a:pt x="977" y="3770"/>
                      <a:pt x="942" y="3724"/>
                    </a:cubicBezTo>
                    <a:cubicBezTo>
                      <a:pt x="927" y="3704"/>
                      <a:pt x="907" y="3685"/>
                      <a:pt x="888" y="3670"/>
                    </a:cubicBezTo>
                    <a:lnTo>
                      <a:pt x="888" y="3616"/>
                    </a:lnTo>
                    <a:cubicBezTo>
                      <a:pt x="865" y="3608"/>
                      <a:pt x="842" y="3608"/>
                      <a:pt x="819" y="3608"/>
                    </a:cubicBezTo>
                    <a:cubicBezTo>
                      <a:pt x="804" y="3597"/>
                      <a:pt x="788" y="3581"/>
                      <a:pt x="773" y="3570"/>
                    </a:cubicBezTo>
                    <a:cubicBezTo>
                      <a:pt x="739" y="3488"/>
                      <a:pt x="686" y="3421"/>
                      <a:pt x="596" y="3421"/>
                    </a:cubicBezTo>
                    <a:cubicBezTo>
                      <a:pt x="585" y="3421"/>
                      <a:pt x="574" y="3422"/>
                      <a:pt x="562" y="3424"/>
                    </a:cubicBezTo>
                    <a:cubicBezTo>
                      <a:pt x="485" y="3439"/>
                      <a:pt x="481" y="3512"/>
                      <a:pt x="481" y="3581"/>
                    </a:cubicBezTo>
                    <a:cubicBezTo>
                      <a:pt x="458" y="3601"/>
                      <a:pt x="439" y="3627"/>
                      <a:pt x="427" y="3654"/>
                    </a:cubicBezTo>
                    <a:cubicBezTo>
                      <a:pt x="343" y="3800"/>
                      <a:pt x="127" y="3896"/>
                      <a:pt x="266" y="4115"/>
                    </a:cubicBezTo>
                    <a:cubicBezTo>
                      <a:pt x="293" y="4135"/>
                      <a:pt x="300" y="4173"/>
                      <a:pt x="281" y="4196"/>
                    </a:cubicBezTo>
                    <a:cubicBezTo>
                      <a:pt x="339" y="4281"/>
                      <a:pt x="327" y="4361"/>
                      <a:pt x="285" y="4442"/>
                    </a:cubicBezTo>
                    <a:lnTo>
                      <a:pt x="262" y="4619"/>
                    </a:lnTo>
                    <a:cubicBezTo>
                      <a:pt x="223" y="4684"/>
                      <a:pt x="231" y="4765"/>
                      <a:pt x="185" y="4826"/>
                    </a:cubicBezTo>
                    <a:lnTo>
                      <a:pt x="185" y="4819"/>
                    </a:lnTo>
                    <a:cubicBezTo>
                      <a:pt x="112" y="4880"/>
                      <a:pt x="120" y="4972"/>
                      <a:pt x="89" y="5049"/>
                    </a:cubicBezTo>
                    <a:cubicBezTo>
                      <a:pt x="100" y="5072"/>
                      <a:pt x="97" y="5099"/>
                      <a:pt x="74" y="5115"/>
                    </a:cubicBezTo>
                    <a:lnTo>
                      <a:pt x="70" y="5115"/>
                    </a:lnTo>
                    <a:cubicBezTo>
                      <a:pt x="1" y="5207"/>
                      <a:pt x="24" y="5303"/>
                      <a:pt x="35" y="5403"/>
                    </a:cubicBezTo>
                    <a:cubicBezTo>
                      <a:pt x="43" y="5434"/>
                      <a:pt x="58" y="5460"/>
                      <a:pt x="70" y="5487"/>
                    </a:cubicBezTo>
                    <a:cubicBezTo>
                      <a:pt x="39" y="5633"/>
                      <a:pt x="39" y="5776"/>
                      <a:pt x="74" y="5922"/>
                    </a:cubicBezTo>
                    <a:cubicBezTo>
                      <a:pt x="97" y="5933"/>
                      <a:pt x="127" y="5933"/>
                      <a:pt x="154" y="5933"/>
                    </a:cubicBezTo>
                    <a:cubicBezTo>
                      <a:pt x="154" y="5983"/>
                      <a:pt x="193" y="6033"/>
                      <a:pt x="246" y="6037"/>
                    </a:cubicBezTo>
                    <a:cubicBezTo>
                      <a:pt x="264" y="6085"/>
                      <a:pt x="308" y="6111"/>
                      <a:pt x="352" y="6111"/>
                    </a:cubicBezTo>
                    <a:cubicBezTo>
                      <a:pt x="358" y="6111"/>
                      <a:pt x="364" y="6111"/>
                      <a:pt x="369" y="6110"/>
                    </a:cubicBezTo>
                    <a:lnTo>
                      <a:pt x="396" y="6117"/>
                    </a:lnTo>
                    <a:cubicBezTo>
                      <a:pt x="400" y="6144"/>
                      <a:pt x="400" y="6167"/>
                      <a:pt x="404" y="6191"/>
                    </a:cubicBezTo>
                    <a:lnTo>
                      <a:pt x="573" y="6221"/>
                    </a:lnTo>
                    <a:cubicBezTo>
                      <a:pt x="592" y="6240"/>
                      <a:pt x="608" y="6264"/>
                      <a:pt x="612" y="6290"/>
                    </a:cubicBezTo>
                    <a:cubicBezTo>
                      <a:pt x="688" y="6306"/>
                      <a:pt x="765" y="6321"/>
                      <a:pt x="807" y="6398"/>
                    </a:cubicBezTo>
                    <a:cubicBezTo>
                      <a:pt x="884" y="6417"/>
                      <a:pt x="957" y="6440"/>
                      <a:pt x="992" y="6521"/>
                    </a:cubicBezTo>
                    <a:cubicBezTo>
                      <a:pt x="1076" y="6552"/>
                      <a:pt x="1100" y="6617"/>
                      <a:pt x="1126" y="6694"/>
                    </a:cubicBezTo>
                    <a:cubicBezTo>
                      <a:pt x="1176" y="6705"/>
                      <a:pt x="1211" y="6752"/>
                      <a:pt x="1215" y="6801"/>
                    </a:cubicBezTo>
                    <a:cubicBezTo>
                      <a:pt x="1269" y="6805"/>
                      <a:pt x="1311" y="6844"/>
                      <a:pt x="1322" y="6898"/>
                    </a:cubicBezTo>
                    <a:cubicBezTo>
                      <a:pt x="1376" y="6905"/>
                      <a:pt x="1415" y="6951"/>
                      <a:pt x="1418" y="7001"/>
                    </a:cubicBezTo>
                    <a:cubicBezTo>
                      <a:pt x="1472" y="7009"/>
                      <a:pt x="1515" y="7047"/>
                      <a:pt x="1522" y="7097"/>
                    </a:cubicBezTo>
                    <a:cubicBezTo>
                      <a:pt x="1637" y="7136"/>
                      <a:pt x="1745" y="7209"/>
                      <a:pt x="1822" y="7305"/>
                    </a:cubicBezTo>
                    <a:cubicBezTo>
                      <a:pt x="1941" y="7343"/>
                      <a:pt x="2041" y="7420"/>
                      <a:pt x="2110" y="7528"/>
                    </a:cubicBezTo>
                    <a:cubicBezTo>
                      <a:pt x="2116" y="7527"/>
                      <a:pt x="2121" y="7527"/>
                      <a:pt x="2127" y="7527"/>
                    </a:cubicBezTo>
                    <a:cubicBezTo>
                      <a:pt x="2174" y="7527"/>
                      <a:pt x="2216" y="7556"/>
                      <a:pt x="2233" y="7597"/>
                    </a:cubicBezTo>
                    <a:cubicBezTo>
                      <a:pt x="2310" y="7612"/>
                      <a:pt x="2375" y="7662"/>
                      <a:pt x="2414" y="7728"/>
                    </a:cubicBezTo>
                    <a:cubicBezTo>
                      <a:pt x="2575" y="7739"/>
                      <a:pt x="2648" y="7897"/>
                      <a:pt x="2790" y="7943"/>
                    </a:cubicBezTo>
                    <a:cubicBezTo>
                      <a:pt x="2798" y="7973"/>
                      <a:pt x="2802" y="8008"/>
                      <a:pt x="2817" y="8035"/>
                    </a:cubicBezTo>
                    <a:cubicBezTo>
                      <a:pt x="2867" y="8039"/>
                      <a:pt x="2913" y="8085"/>
                      <a:pt x="2917" y="8135"/>
                    </a:cubicBezTo>
                    <a:lnTo>
                      <a:pt x="3017" y="8239"/>
                    </a:lnTo>
                    <a:cubicBezTo>
                      <a:pt x="3071" y="8242"/>
                      <a:pt x="3113" y="8281"/>
                      <a:pt x="3125" y="8335"/>
                    </a:cubicBezTo>
                    <a:cubicBezTo>
                      <a:pt x="3175" y="8339"/>
                      <a:pt x="3221" y="8373"/>
                      <a:pt x="3232" y="8423"/>
                    </a:cubicBezTo>
                    <a:cubicBezTo>
                      <a:pt x="3286" y="8431"/>
                      <a:pt x="3328" y="8461"/>
                      <a:pt x="3344" y="8511"/>
                    </a:cubicBezTo>
                    <a:cubicBezTo>
                      <a:pt x="3417" y="8535"/>
                      <a:pt x="3490" y="8554"/>
                      <a:pt x="3528" y="8634"/>
                    </a:cubicBezTo>
                    <a:lnTo>
                      <a:pt x="3628" y="8634"/>
                    </a:lnTo>
                    <a:lnTo>
                      <a:pt x="3632" y="8642"/>
                    </a:lnTo>
                    <a:cubicBezTo>
                      <a:pt x="3632" y="8669"/>
                      <a:pt x="3636" y="8700"/>
                      <a:pt x="3643" y="8723"/>
                    </a:cubicBezTo>
                    <a:lnTo>
                      <a:pt x="3686" y="8723"/>
                    </a:lnTo>
                    <a:lnTo>
                      <a:pt x="3728" y="8719"/>
                    </a:lnTo>
                    <a:lnTo>
                      <a:pt x="3943" y="8923"/>
                    </a:lnTo>
                    <a:cubicBezTo>
                      <a:pt x="3950" y="8922"/>
                      <a:pt x="3957" y="8921"/>
                      <a:pt x="3964" y="8921"/>
                    </a:cubicBezTo>
                    <a:cubicBezTo>
                      <a:pt x="3987" y="8921"/>
                      <a:pt x="4008" y="8926"/>
                      <a:pt x="4031" y="8938"/>
                    </a:cubicBezTo>
                    <a:cubicBezTo>
                      <a:pt x="4028" y="8973"/>
                      <a:pt x="4028" y="9007"/>
                      <a:pt x="4035" y="9038"/>
                    </a:cubicBezTo>
                    <a:cubicBezTo>
                      <a:pt x="4089" y="9046"/>
                      <a:pt x="4131" y="9084"/>
                      <a:pt x="4143" y="9130"/>
                    </a:cubicBezTo>
                    <a:lnTo>
                      <a:pt x="4189" y="9134"/>
                    </a:lnTo>
                    <a:lnTo>
                      <a:pt x="4239" y="9134"/>
                    </a:lnTo>
                    <a:cubicBezTo>
                      <a:pt x="4250" y="9165"/>
                      <a:pt x="4281" y="9180"/>
                      <a:pt x="4308" y="9180"/>
                    </a:cubicBezTo>
                    <a:cubicBezTo>
                      <a:pt x="4323" y="9226"/>
                      <a:pt x="4362" y="9261"/>
                      <a:pt x="4412" y="9268"/>
                    </a:cubicBezTo>
                    <a:lnTo>
                      <a:pt x="4404" y="9268"/>
                    </a:lnTo>
                    <a:cubicBezTo>
                      <a:pt x="4443" y="9361"/>
                      <a:pt x="4519" y="9430"/>
                      <a:pt x="4612" y="9461"/>
                    </a:cubicBezTo>
                    <a:cubicBezTo>
                      <a:pt x="4665" y="9633"/>
                      <a:pt x="4854" y="9703"/>
                      <a:pt x="4934" y="9856"/>
                    </a:cubicBezTo>
                    <a:cubicBezTo>
                      <a:pt x="4988" y="9860"/>
                      <a:pt x="5031" y="9899"/>
                      <a:pt x="5038" y="9952"/>
                    </a:cubicBezTo>
                    <a:cubicBezTo>
                      <a:pt x="5092" y="9956"/>
                      <a:pt x="5134" y="9995"/>
                      <a:pt x="5146" y="10048"/>
                    </a:cubicBezTo>
                    <a:cubicBezTo>
                      <a:pt x="5200" y="10052"/>
                      <a:pt x="5242" y="10087"/>
                      <a:pt x="5257" y="10141"/>
                    </a:cubicBezTo>
                    <a:lnTo>
                      <a:pt x="5515" y="10283"/>
                    </a:lnTo>
                    <a:cubicBezTo>
                      <a:pt x="5526" y="10337"/>
                      <a:pt x="5569" y="10375"/>
                      <a:pt x="5622" y="10383"/>
                    </a:cubicBezTo>
                    <a:cubicBezTo>
                      <a:pt x="5630" y="10410"/>
                      <a:pt x="5634" y="10437"/>
                      <a:pt x="5642" y="10460"/>
                    </a:cubicBezTo>
                    <a:cubicBezTo>
                      <a:pt x="5691" y="10460"/>
                      <a:pt x="5741" y="10498"/>
                      <a:pt x="5749" y="10552"/>
                    </a:cubicBezTo>
                    <a:cubicBezTo>
                      <a:pt x="5803" y="10556"/>
                      <a:pt x="5845" y="10590"/>
                      <a:pt x="5861" y="10644"/>
                    </a:cubicBezTo>
                    <a:cubicBezTo>
                      <a:pt x="5914" y="10652"/>
                      <a:pt x="5953" y="10690"/>
                      <a:pt x="5968" y="10740"/>
                    </a:cubicBezTo>
                    <a:cubicBezTo>
                      <a:pt x="6045" y="10759"/>
                      <a:pt x="6122" y="10775"/>
                      <a:pt x="6160" y="10855"/>
                    </a:cubicBezTo>
                    <a:cubicBezTo>
                      <a:pt x="6210" y="10863"/>
                      <a:pt x="6249" y="10913"/>
                      <a:pt x="6249" y="10967"/>
                    </a:cubicBezTo>
                    <a:cubicBezTo>
                      <a:pt x="6326" y="10998"/>
                      <a:pt x="6352" y="11071"/>
                      <a:pt x="6375" y="11144"/>
                    </a:cubicBezTo>
                    <a:lnTo>
                      <a:pt x="6537" y="11190"/>
                    </a:lnTo>
                    <a:cubicBezTo>
                      <a:pt x="6602" y="11263"/>
                      <a:pt x="6633" y="11370"/>
                      <a:pt x="6760" y="11370"/>
                    </a:cubicBezTo>
                    <a:lnTo>
                      <a:pt x="6798" y="11397"/>
                    </a:lnTo>
                    <a:lnTo>
                      <a:pt x="6844" y="11390"/>
                    </a:lnTo>
                    <a:cubicBezTo>
                      <a:pt x="6844" y="11416"/>
                      <a:pt x="6856" y="11440"/>
                      <a:pt x="6860" y="11470"/>
                    </a:cubicBezTo>
                    <a:cubicBezTo>
                      <a:pt x="6933" y="11470"/>
                      <a:pt x="6956" y="11513"/>
                      <a:pt x="6960" y="11574"/>
                    </a:cubicBezTo>
                    <a:lnTo>
                      <a:pt x="7248" y="11851"/>
                    </a:lnTo>
                    <a:cubicBezTo>
                      <a:pt x="7244" y="11855"/>
                      <a:pt x="7240" y="11858"/>
                      <a:pt x="7236" y="11870"/>
                    </a:cubicBezTo>
                    <a:cubicBezTo>
                      <a:pt x="7221" y="11908"/>
                      <a:pt x="7236" y="11951"/>
                      <a:pt x="7275" y="11966"/>
                    </a:cubicBezTo>
                    <a:cubicBezTo>
                      <a:pt x="7278" y="11966"/>
                      <a:pt x="7278" y="11966"/>
                      <a:pt x="7282" y="11970"/>
                    </a:cubicBezTo>
                    <a:cubicBezTo>
                      <a:pt x="7398" y="12093"/>
                      <a:pt x="7528" y="12197"/>
                      <a:pt x="7678" y="12277"/>
                    </a:cubicBezTo>
                    <a:lnTo>
                      <a:pt x="7670" y="12277"/>
                    </a:lnTo>
                    <a:cubicBezTo>
                      <a:pt x="7701" y="12331"/>
                      <a:pt x="7747" y="12362"/>
                      <a:pt x="7805" y="12373"/>
                    </a:cubicBezTo>
                    <a:cubicBezTo>
                      <a:pt x="7812" y="12370"/>
                      <a:pt x="7819" y="12369"/>
                      <a:pt x="7826" y="12369"/>
                    </a:cubicBezTo>
                    <a:cubicBezTo>
                      <a:pt x="7843" y="12369"/>
                      <a:pt x="7857" y="12379"/>
                      <a:pt x="7863" y="12392"/>
                    </a:cubicBezTo>
                    <a:cubicBezTo>
                      <a:pt x="7863" y="12396"/>
                      <a:pt x="7870" y="12396"/>
                      <a:pt x="7870" y="12400"/>
                    </a:cubicBezTo>
                    <a:cubicBezTo>
                      <a:pt x="7901" y="12427"/>
                      <a:pt x="7936" y="12450"/>
                      <a:pt x="7966" y="12485"/>
                    </a:cubicBezTo>
                    <a:lnTo>
                      <a:pt x="7970" y="12489"/>
                    </a:lnTo>
                    <a:cubicBezTo>
                      <a:pt x="8054" y="12535"/>
                      <a:pt x="8130" y="12616"/>
                      <a:pt x="8232" y="12616"/>
                    </a:cubicBezTo>
                    <a:cubicBezTo>
                      <a:pt x="8257" y="12616"/>
                      <a:pt x="8284" y="12611"/>
                      <a:pt x="8312" y="12600"/>
                    </a:cubicBezTo>
                    <a:cubicBezTo>
                      <a:pt x="8427" y="12669"/>
                      <a:pt x="8554" y="12727"/>
                      <a:pt x="8631" y="12831"/>
                    </a:cubicBezTo>
                    <a:cubicBezTo>
                      <a:pt x="8988" y="13276"/>
                      <a:pt x="9488" y="13280"/>
                      <a:pt x="9988" y="13299"/>
                    </a:cubicBezTo>
                    <a:cubicBezTo>
                      <a:pt x="10031" y="13302"/>
                      <a:pt x="10075" y="13303"/>
                      <a:pt x="10118" y="13303"/>
                    </a:cubicBezTo>
                    <a:cubicBezTo>
                      <a:pt x="10273" y="13303"/>
                      <a:pt x="10431" y="13290"/>
                      <a:pt x="10583" y="13284"/>
                    </a:cubicBezTo>
                    <a:cubicBezTo>
                      <a:pt x="10910" y="13161"/>
                      <a:pt x="11225" y="13007"/>
                      <a:pt x="11582" y="12973"/>
                    </a:cubicBezTo>
                    <a:cubicBezTo>
                      <a:pt x="11663" y="12881"/>
                      <a:pt x="11774" y="12877"/>
                      <a:pt x="11886" y="12869"/>
                    </a:cubicBezTo>
                    <a:cubicBezTo>
                      <a:pt x="12009" y="12777"/>
                      <a:pt x="12155" y="12715"/>
                      <a:pt x="12308" y="12688"/>
                    </a:cubicBezTo>
                    <a:cubicBezTo>
                      <a:pt x="12378" y="12592"/>
                      <a:pt x="12485" y="12585"/>
                      <a:pt x="12589" y="12562"/>
                    </a:cubicBezTo>
                    <a:cubicBezTo>
                      <a:pt x="12635" y="12485"/>
                      <a:pt x="12712" y="12466"/>
                      <a:pt x="12793" y="12454"/>
                    </a:cubicBezTo>
                    <a:cubicBezTo>
                      <a:pt x="12839" y="12381"/>
                      <a:pt x="12923" y="12373"/>
                      <a:pt x="13000" y="12362"/>
                    </a:cubicBezTo>
                    <a:cubicBezTo>
                      <a:pt x="13273" y="12143"/>
                      <a:pt x="13588" y="12012"/>
                      <a:pt x="13896" y="11851"/>
                    </a:cubicBezTo>
                    <a:cubicBezTo>
                      <a:pt x="13903" y="11797"/>
                      <a:pt x="13945" y="11758"/>
                      <a:pt x="13999" y="11747"/>
                    </a:cubicBezTo>
                    <a:cubicBezTo>
                      <a:pt x="14017" y="11700"/>
                      <a:pt x="14060" y="11666"/>
                      <a:pt x="14110" y="11666"/>
                    </a:cubicBezTo>
                    <a:cubicBezTo>
                      <a:pt x="14113" y="11666"/>
                      <a:pt x="14116" y="11666"/>
                      <a:pt x="14118" y="11666"/>
                    </a:cubicBezTo>
                    <a:cubicBezTo>
                      <a:pt x="14153" y="11582"/>
                      <a:pt x="14230" y="11562"/>
                      <a:pt x="14311" y="11551"/>
                    </a:cubicBezTo>
                    <a:cubicBezTo>
                      <a:pt x="14384" y="11451"/>
                      <a:pt x="14487" y="11378"/>
                      <a:pt x="14606" y="11343"/>
                    </a:cubicBezTo>
                    <a:cubicBezTo>
                      <a:pt x="14691" y="11247"/>
                      <a:pt x="14795" y="11186"/>
                      <a:pt x="14914" y="11151"/>
                    </a:cubicBezTo>
                    <a:cubicBezTo>
                      <a:pt x="14925" y="11101"/>
                      <a:pt x="14968" y="11055"/>
                      <a:pt x="15021" y="11055"/>
                    </a:cubicBezTo>
                    <a:cubicBezTo>
                      <a:pt x="15029" y="11008"/>
                      <a:pt x="15075" y="10970"/>
                      <a:pt x="15125" y="10970"/>
                    </a:cubicBezTo>
                    <a:cubicBezTo>
                      <a:pt x="15128" y="10970"/>
                      <a:pt x="15130" y="10971"/>
                      <a:pt x="15133" y="10971"/>
                    </a:cubicBezTo>
                    <a:cubicBezTo>
                      <a:pt x="15275" y="10802"/>
                      <a:pt x="15413" y="10633"/>
                      <a:pt x="15625" y="10556"/>
                    </a:cubicBezTo>
                    <a:cubicBezTo>
                      <a:pt x="15690" y="10440"/>
                      <a:pt x="15805" y="10394"/>
                      <a:pt x="15909" y="10337"/>
                    </a:cubicBezTo>
                    <a:cubicBezTo>
                      <a:pt x="15921" y="10283"/>
                      <a:pt x="15967" y="10244"/>
                      <a:pt x="16020" y="10244"/>
                    </a:cubicBezTo>
                    <a:cubicBezTo>
                      <a:pt x="16097" y="10145"/>
                      <a:pt x="16201" y="10075"/>
                      <a:pt x="16324" y="10045"/>
                    </a:cubicBezTo>
                    <a:cubicBezTo>
                      <a:pt x="16332" y="9991"/>
                      <a:pt x="16382" y="9956"/>
                      <a:pt x="16432" y="9952"/>
                    </a:cubicBezTo>
                    <a:cubicBezTo>
                      <a:pt x="16439" y="9899"/>
                      <a:pt x="16478" y="9856"/>
                      <a:pt x="16535" y="9853"/>
                    </a:cubicBezTo>
                    <a:cubicBezTo>
                      <a:pt x="16535" y="9795"/>
                      <a:pt x="16582" y="9749"/>
                      <a:pt x="16635" y="9749"/>
                    </a:cubicBezTo>
                    <a:lnTo>
                      <a:pt x="17235" y="9242"/>
                    </a:lnTo>
                    <a:cubicBezTo>
                      <a:pt x="17246" y="9188"/>
                      <a:pt x="17289" y="9149"/>
                      <a:pt x="17342" y="9145"/>
                    </a:cubicBezTo>
                    <a:lnTo>
                      <a:pt x="18153" y="8339"/>
                    </a:lnTo>
                    <a:cubicBezTo>
                      <a:pt x="18192" y="8173"/>
                      <a:pt x="18334" y="8116"/>
                      <a:pt x="18457" y="8035"/>
                    </a:cubicBezTo>
                    <a:cubicBezTo>
                      <a:pt x="18445" y="7931"/>
                      <a:pt x="18534" y="7874"/>
                      <a:pt x="18572" y="7789"/>
                    </a:cubicBezTo>
                    <a:cubicBezTo>
                      <a:pt x="18603" y="7789"/>
                      <a:pt x="18641" y="7778"/>
                      <a:pt x="18668" y="7751"/>
                    </a:cubicBezTo>
                    <a:lnTo>
                      <a:pt x="18676" y="7743"/>
                    </a:lnTo>
                    <a:cubicBezTo>
                      <a:pt x="18706" y="7708"/>
                      <a:pt x="18733" y="7681"/>
                      <a:pt x="18768" y="7647"/>
                    </a:cubicBezTo>
                    <a:lnTo>
                      <a:pt x="18772" y="7643"/>
                    </a:lnTo>
                    <a:cubicBezTo>
                      <a:pt x="18899" y="7570"/>
                      <a:pt x="18999" y="7470"/>
                      <a:pt x="19064" y="7339"/>
                    </a:cubicBezTo>
                    <a:lnTo>
                      <a:pt x="19072" y="7336"/>
                    </a:lnTo>
                    <a:cubicBezTo>
                      <a:pt x="19110" y="7305"/>
                      <a:pt x="19141" y="7270"/>
                      <a:pt x="19168" y="7228"/>
                    </a:cubicBezTo>
                    <a:cubicBezTo>
                      <a:pt x="19271" y="7097"/>
                      <a:pt x="19387" y="6974"/>
                      <a:pt x="19467" y="6828"/>
                    </a:cubicBezTo>
                    <a:lnTo>
                      <a:pt x="19475" y="6825"/>
                    </a:lnTo>
                    <a:cubicBezTo>
                      <a:pt x="19513" y="6798"/>
                      <a:pt x="19540" y="6763"/>
                      <a:pt x="19571" y="6725"/>
                    </a:cubicBezTo>
                    <a:cubicBezTo>
                      <a:pt x="19610" y="6694"/>
                      <a:pt x="19640" y="6667"/>
                      <a:pt x="19671" y="6632"/>
                    </a:cubicBezTo>
                    <a:lnTo>
                      <a:pt x="19679" y="6625"/>
                    </a:lnTo>
                    <a:cubicBezTo>
                      <a:pt x="19713" y="6594"/>
                      <a:pt x="19744" y="6559"/>
                      <a:pt x="19771" y="6529"/>
                    </a:cubicBezTo>
                    <a:lnTo>
                      <a:pt x="19771" y="6521"/>
                    </a:lnTo>
                    <a:cubicBezTo>
                      <a:pt x="19813" y="6498"/>
                      <a:pt x="19844" y="6459"/>
                      <a:pt x="19863" y="6417"/>
                    </a:cubicBezTo>
                    <a:cubicBezTo>
                      <a:pt x="19917" y="6402"/>
                      <a:pt x="19948" y="6356"/>
                      <a:pt x="19955" y="6302"/>
                    </a:cubicBezTo>
                    <a:cubicBezTo>
                      <a:pt x="20040" y="6279"/>
                      <a:pt x="20017" y="6171"/>
                      <a:pt x="20078" y="6129"/>
                    </a:cubicBezTo>
                    <a:lnTo>
                      <a:pt x="20082" y="6117"/>
                    </a:lnTo>
                    <a:cubicBezTo>
                      <a:pt x="20121" y="6091"/>
                      <a:pt x="20151" y="6052"/>
                      <a:pt x="20171" y="6010"/>
                    </a:cubicBezTo>
                    <a:cubicBezTo>
                      <a:pt x="20267" y="5925"/>
                      <a:pt x="20313" y="5818"/>
                      <a:pt x="20370" y="5714"/>
                    </a:cubicBezTo>
                    <a:cubicBezTo>
                      <a:pt x="20443" y="5668"/>
                      <a:pt x="20424" y="5572"/>
                      <a:pt x="20478" y="5518"/>
                    </a:cubicBezTo>
                    <a:cubicBezTo>
                      <a:pt x="20528" y="5434"/>
                      <a:pt x="20536" y="5337"/>
                      <a:pt x="20432" y="5245"/>
                    </a:cubicBezTo>
                    <a:cubicBezTo>
                      <a:pt x="20420" y="5195"/>
                      <a:pt x="20382" y="5157"/>
                      <a:pt x="20332" y="5145"/>
                    </a:cubicBezTo>
                    <a:cubicBezTo>
                      <a:pt x="20209" y="4892"/>
                      <a:pt x="19998" y="4715"/>
                      <a:pt x="19794" y="4538"/>
                    </a:cubicBezTo>
                    <a:cubicBezTo>
                      <a:pt x="19791" y="4539"/>
                      <a:pt x="19787" y="4539"/>
                      <a:pt x="19784" y="4539"/>
                    </a:cubicBezTo>
                    <a:cubicBezTo>
                      <a:pt x="19768" y="4539"/>
                      <a:pt x="19751" y="4531"/>
                      <a:pt x="19748" y="4515"/>
                    </a:cubicBezTo>
                    <a:lnTo>
                      <a:pt x="19748" y="4500"/>
                    </a:lnTo>
                    <a:cubicBezTo>
                      <a:pt x="19659" y="4423"/>
                      <a:pt x="19629" y="4304"/>
                      <a:pt x="19521" y="4246"/>
                    </a:cubicBezTo>
                    <a:cubicBezTo>
                      <a:pt x="19517" y="4192"/>
                      <a:pt x="19471" y="4150"/>
                      <a:pt x="19421" y="4150"/>
                    </a:cubicBezTo>
                    <a:lnTo>
                      <a:pt x="19437" y="4119"/>
                    </a:lnTo>
                    <a:lnTo>
                      <a:pt x="19414" y="4150"/>
                    </a:lnTo>
                    <a:cubicBezTo>
                      <a:pt x="19394" y="4054"/>
                      <a:pt x="19287" y="4089"/>
                      <a:pt x="19244" y="4031"/>
                    </a:cubicBezTo>
                    <a:lnTo>
                      <a:pt x="19233" y="4023"/>
                    </a:lnTo>
                    <a:cubicBezTo>
                      <a:pt x="19206" y="3985"/>
                      <a:pt x="19164" y="3958"/>
                      <a:pt x="19125" y="3939"/>
                    </a:cubicBezTo>
                    <a:cubicBezTo>
                      <a:pt x="19114" y="3889"/>
                      <a:pt x="19075" y="3850"/>
                      <a:pt x="19025" y="3839"/>
                    </a:cubicBezTo>
                    <a:cubicBezTo>
                      <a:pt x="19014" y="3785"/>
                      <a:pt x="18975" y="3747"/>
                      <a:pt x="18922" y="3743"/>
                    </a:cubicBezTo>
                    <a:lnTo>
                      <a:pt x="18922" y="3747"/>
                    </a:lnTo>
                    <a:cubicBezTo>
                      <a:pt x="18464" y="3385"/>
                      <a:pt x="18011" y="3020"/>
                      <a:pt x="17488" y="2755"/>
                    </a:cubicBezTo>
                    <a:lnTo>
                      <a:pt x="17431" y="2728"/>
                    </a:lnTo>
                    <a:cubicBezTo>
                      <a:pt x="17427" y="2694"/>
                      <a:pt x="17419" y="2659"/>
                      <a:pt x="17412" y="2628"/>
                    </a:cubicBezTo>
                    <a:lnTo>
                      <a:pt x="17423" y="2621"/>
                    </a:lnTo>
                    <a:cubicBezTo>
                      <a:pt x="17392" y="2578"/>
                      <a:pt x="17350" y="2540"/>
                      <a:pt x="17308" y="2517"/>
                    </a:cubicBezTo>
                    <a:cubicBezTo>
                      <a:pt x="17277" y="2517"/>
                      <a:pt x="17250" y="2505"/>
                      <a:pt x="17231" y="2486"/>
                    </a:cubicBezTo>
                    <a:lnTo>
                      <a:pt x="17158" y="2502"/>
                    </a:lnTo>
                    <a:cubicBezTo>
                      <a:pt x="17146" y="2490"/>
                      <a:pt x="17143" y="2482"/>
                      <a:pt x="17135" y="2471"/>
                    </a:cubicBezTo>
                    <a:cubicBezTo>
                      <a:pt x="16751" y="2183"/>
                      <a:pt x="16320" y="1967"/>
                      <a:pt x="15924" y="1702"/>
                    </a:cubicBezTo>
                    <a:lnTo>
                      <a:pt x="15913" y="1695"/>
                    </a:lnTo>
                    <a:cubicBezTo>
                      <a:pt x="15867" y="1564"/>
                      <a:pt x="15721" y="1568"/>
                      <a:pt x="15629" y="1499"/>
                    </a:cubicBezTo>
                    <a:lnTo>
                      <a:pt x="15609" y="1483"/>
                    </a:lnTo>
                    <a:cubicBezTo>
                      <a:pt x="15579" y="1453"/>
                      <a:pt x="15544" y="1429"/>
                      <a:pt x="15506" y="1406"/>
                    </a:cubicBezTo>
                    <a:cubicBezTo>
                      <a:pt x="15463" y="1337"/>
                      <a:pt x="15386" y="1349"/>
                      <a:pt x="15321" y="1333"/>
                    </a:cubicBezTo>
                    <a:cubicBezTo>
                      <a:pt x="15317" y="1326"/>
                      <a:pt x="15317" y="1310"/>
                      <a:pt x="15313" y="1299"/>
                    </a:cubicBezTo>
                    <a:cubicBezTo>
                      <a:pt x="15279" y="1299"/>
                      <a:pt x="15252" y="1307"/>
                      <a:pt x="15217" y="1310"/>
                    </a:cubicBezTo>
                    <a:cubicBezTo>
                      <a:pt x="15208" y="1286"/>
                      <a:pt x="15187" y="1273"/>
                      <a:pt x="15165" y="1273"/>
                    </a:cubicBezTo>
                    <a:cubicBezTo>
                      <a:pt x="15159" y="1273"/>
                      <a:pt x="15154" y="1274"/>
                      <a:pt x="15148" y="1276"/>
                    </a:cubicBezTo>
                    <a:cubicBezTo>
                      <a:pt x="15144" y="1249"/>
                      <a:pt x="15129" y="1222"/>
                      <a:pt x="15117" y="1199"/>
                    </a:cubicBezTo>
                    <a:cubicBezTo>
                      <a:pt x="15083" y="1203"/>
                      <a:pt x="15052" y="1210"/>
                      <a:pt x="15021" y="1214"/>
                    </a:cubicBezTo>
                    <a:cubicBezTo>
                      <a:pt x="15004" y="1194"/>
                      <a:pt x="14978" y="1179"/>
                      <a:pt x="14953" y="1179"/>
                    </a:cubicBezTo>
                    <a:cubicBezTo>
                      <a:pt x="14950" y="1179"/>
                      <a:pt x="14947" y="1179"/>
                      <a:pt x="14945" y="1180"/>
                    </a:cubicBezTo>
                    <a:cubicBezTo>
                      <a:pt x="14937" y="1153"/>
                      <a:pt x="14929" y="1122"/>
                      <a:pt x="14914" y="1099"/>
                    </a:cubicBezTo>
                    <a:lnTo>
                      <a:pt x="14822" y="1099"/>
                    </a:lnTo>
                    <a:cubicBezTo>
                      <a:pt x="14810" y="1076"/>
                      <a:pt x="14799" y="1045"/>
                      <a:pt x="14795" y="1018"/>
                    </a:cubicBezTo>
                    <a:cubicBezTo>
                      <a:pt x="14718" y="1007"/>
                      <a:pt x="14649" y="965"/>
                      <a:pt x="14610" y="892"/>
                    </a:cubicBezTo>
                    <a:lnTo>
                      <a:pt x="14506" y="799"/>
                    </a:lnTo>
                    <a:cubicBezTo>
                      <a:pt x="14449" y="799"/>
                      <a:pt x="14407" y="757"/>
                      <a:pt x="14399" y="703"/>
                    </a:cubicBezTo>
                    <a:cubicBezTo>
                      <a:pt x="14395" y="704"/>
                      <a:pt x="14392" y="704"/>
                      <a:pt x="14388" y="704"/>
                    </a:cubicBezTo>
                    <a:cubicBezTo>
                      <a:pt x="14288" y="704"/>
                      <a:pt x="14234" y="602"/>
                      <a:pt x="14141" y="569"/>
                    </a:cubicBezTo>
                    <a:cubicBezTo>
                      <a:pt x="14138" y="542"/>
                      <a:pt x="14126" y="511"/>
                      <a:pt x="14107" y="484"/>
                    </a:cubicBezTo>
                    <a:cubicBezTo>
                      <a:pt x="14072" y="484"/>
                      <a:pt x="14045" y="484"/>
                      <a:pt x="14011" y="480"/>
                    </a:cubicBezTo>
                    <a:lnTo>
                      <a:pt x="13995" y="392"/>
                    </a:lnTo>
                    <a:cubicBezTo>
                      <a:pt x="13899" y="365"/>
                      <a:pt x="13896" y="277"/>
                      <a:pt x="13888" y="200"/>
                    </a:cubicBezTo>
                    <a:cubicBezTo>
                      <a:pt x="13784" y="127"/>
                      <a:pt x="13569" y="257"/>
                      <a:pt x="13569" y="12"/>
                    </a:cubicBezTo>
                    <a:cubicBezTo>
                      <a:pt x="13549" y="4"/>
                      <a:pt x="13530" y="1"/>
                      <a:pt x="13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3" name="Google Shape;3643;p22"/>
              <p:cNvSpPr/>
              <p:nvPr/>
            </p:nvSpPr>
            <p:spPr>
              <a:xfrm>
                <a:off x="1958652" y="1225922"/>
                <a:ext cx="155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4" name="Google Shape;3644;p22"/>
              <p:cNvSpPr/>
              <p:nvPr/>
            </p:nvSpPr>
            <p:spPr>
              <a:xfrm>
                <a:off x="1899280" y="1234514"/>
                <a:ext cx="32354" cy="29004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935" extrusionOk="0">
                    <a:moveTo>
                      <a:pt x="904" y="0"/>
                    </a:moveTo>
                    <a:cubicBezTo>
                      <a:pt x="673" y="204"/>
                      <a:pt x="481" y="454"/>
                      <a:pt x="174" y="557"/>
                    </a:cubicBezTo>
                    <a:cubicBezTo>
                      <a:pt x="1" y="615"/>
                      <a:pt x="20" y="784"/>
                      <a:pt x="81" y="888"/>
                    </a:cubicBezTo>
                    <a:cubicBezTo>
                      <a:pt x="103" y="922"/>
                      <a:pt x="128" y="934"/>
                      <a:pt x="156" y="934"/>
                    </a:cubicBezTo>
                    <a:cubicBezTo>
                      <a:pt x="213" y="934"/>
                      <a:pt x="279" y="880"/>
                      <a:pt x="339" y="849"/>
                    </a:cubicBezTo>
                    <a:cubicBezTo>
                      <a:pt x="654" y="684"/>
                      <a:pt x="904" y="457"/>
                      <a:pt x="1042" y="119"/>
                    </a:cubicBezTo>
                    <a:lnTo>
                      <a:pt x="1019" y="81"/>
                    </a:lnTo>
                    <a:cubicBezTo>
                      <a:pt x="1000" y="50"/>
                      <a:pt x="977" y="31"/>
                      <a:pt x="950" y="16"/>
                    </a:cubicBezTo>
                    <a:lnTo>
                      <a:pt x="9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5" name="Google Shape;3645;p22"/>
              <p:cNvSpPr/>
              <p:nvPr/>
            </p:nvSpPr>
            <p:spPr>
              <a:xfrm>
                <a:off x="1713346" y="1172040"/>
                <a:ext cx="33409" cy="2314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746" extrusionOk="0">
                    <a:moveTo>
                      <a:pt x="356" y="0"/>
                    </a:moveTo>
                    <a:cubicBezTo>
                      <a:pt x="306" y="0"/>
                      <a:pt x="307" y="36"/>
                      <a:pt x="323" y="135"/>
                    </a:cubicBezTo>
                    <a:cubicBezTo>
                      <a:pt x="358" y="243"/>
                      <a:pt x="446" y="343"/>
                      <a:pt x="388" y="462"/>
                    </a:cubicBezTo>
                    <a:cubicBezTo>
                      <a:pt x="327" y="589"/>
                      <a:pt x="0" y="462"/>
                      <a:pt x="96" y="673"/>
                    </a:cubicBezTo>
                    <a:cubicBezTo>
                      <a:pt x="121" y="726"/>
                      <a:pt x="149" y="745"/>
                      <a:pt x="180" y="745"/>
                    </a:cubicBezTo>
                    <a:cubicBezTo>
                      <a:pt x="262" y="745"/>
                      <a:pt x="361" y="604"/>
                      <a:pt x="468" y="604"/>
                    </a:cubicBezTo>
                    <a:cubicBezTo>
                      <a:pt x="491" y="604"/>
                      <a:pt x="514" y="611"/>
                      <a:pt x="538" y="627"/>
                    </a:cubicBezTo>
                    <a:cubicBezTo>
                      <a:pt x="556" y="637"/>
                      <a:pt x="579" y="640"/>
                      <a:pt x="604" y="640"/>
                    </a:cubicBezTo>
                    <a:cubicBezTo>
                      <a:pt x="640" y="640"/>
                      <a:pt x="680" y="634"/>
                      <a:pt x="715" y="634"/>
                    </a:cubicBezTo>
                    <a:cubicBezTo>
                      <a:pt x="720" y="634"/>
                      <a:pt x="725" y="634"/>
                      <a:pt x="730" y="635"/>
                    </a:cubicBezTo>
                    <a:lnTo>
                      <a:pt x="926" y="608"/>
                    </a:lnTo>
                    <a:lnTo>
                      <a:pt x="980" y="500"/>
                    </a:lnTo>
                    <a:lnTo>
                      <a:pt x="984" y="500"/>
                    </a:lnTo>
                    <a:cubicBezTo>
                      <a:pt x="1022" y="489"/>
                      <a:pt x="1057" y="458"/>
                      <a:pt x="1076" y="423"/>
                    </a:cubicBezTo>
                    <a:cubicBezTo>
                      <a:pt x="903" y="231"/>
                      <a:pt x="684" y="112"/>
                      <a:pt x="442" y="16"/>
                    </a:cubicBezTo>
                    <a:cubicBezTo>
                      <a:pt x="404" y="6"/>
                      <a:pt x="376" y="0"/>
                      <a:pt x="3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6" name="Google Shape;3646;p22"/>
              <p:cNvSpPr/>
              <p:nvPr/>
            </p:nvSpPr>
            <p:spPr>
              <a:xfrm>
                <a:off x="1645040" y="1309707"/>
                <a:ext cx="62598" cy="83475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691" extrusionOk="0">
                    <a:moveTo>
                      <a:pt x="120" y="147"/>
                    </a:moveTo>
                    <a:cubicBezTo>
                      <a:pt x="146" y="166"/>
                      <a:pt x="173" y="189"/>
                      <a:pt x="196" y="208"/>
                    </a:cubicBezTo>
                    <a:lnTo>
                      <a:pt x="120" y="147"/>
                    </a:lnTo>
                    <a:close/>
                    <a:moveTo>
                      <a:pt x="148" y="1"/>
                    </a:moveTo>
                    <a:cubicBezTo>
                      <a:pt x="146" y="1"/>
                      <a:pt x="145" y="1"/>
                      <a:pt x="143" y="1"/>
                    </a:cubicBezTo>
                    <a:cubicBezTo>
                      <a:pt x="104" y="1"/>
                      <a:pt x="0" y="55"/>
                      <a:pt x="100" y="135"/>
                    </a:cubicBezTo>
                    <a:lnTo>
                      <a:pt x="104" y="135"/>
                    </a:lnTo>
                    <a:cubicBezTo>
                      <a:pt x="104" y="197"/>
                      <a:pt x="123" y="240"/>
                      <a:pt x="183" y="240"/>
                    </a:cubicBezTo>
                    <a:cubicBezTo>
                      <a:pt x="194" y="240"/>
                      <a:pt x="206" y="238"/>
                      <a:pt x="219" y="235"/>
                    </a:cubicBezTo>
                    <a:cubicBezTo>
                      <a:pt x="369" y="358"/>
                      <a:pt x="558" y="443"/>
                      <a:pt x="642" y="631"/>
                    </a:cubicBezTo>
                    <a:cubicBezTo>
                      <a:pt x="638" y="704"/>
                      <a:pt x="627" y="773"/>
                      <a:pt x="623" y="846"/>
                    </a:cubicBezTo>
                    <a:lnTo>
                      <a:pt x="623" y="942"/>
                    </a:lnTo>
                    <a:cubicBezTo>
                      <a:pt x="723" y="1231"/>
                      <a:pt x="1007" y="1361"/>
                      <a:pt x="1207" y="1569"/>
                    </a:cubicBezTo>
                    <a:cubicBezTo>
                      <a:pt x="1222" y="1702"/>
                      <a:pt x="1207" y="1853"/>
                      <a:pt x="1403" y="1853"/>
                    </a:cubicBezTo>
                    <a:cubicBezTo>
                      <a:pt x="1406" y="1853"/>
                      <a:pt x="1408" y="1853"/>
                      <a:pt x="1411" y="1853"/>
                    </a:cubicBezTo>
                    <a:cubicBezTo>
                      <a:pt x="1449" y="1988"/>
                      <a:pt x="1488" y="2122"/>
                      <a:pt x="1526" y="2249"/>
                    </a:cubicBezTo>
                    <a:cubicBezTo>
                      <a:pt x="1586" y="2628"/>
                      <a:pt x="1603" y="2690"/>
                      <a:pt x="1872" y="2690"/>
                    </a:cubicBezTo>
                    <a:cubicBezTo>
                      <a:pt x="1914" y="2690"/>
                      <a:pt x="1963" y="2689"/>
                      <a:pt x="2018" y="2687"/>
                    </a:cubicBezTo>
                    <a:cubicBezTo>
                      <a:pt x="1845" y="2479"/>
                      <a:pt x="1737" y="2268"/>
                      <a:pt x="1741" y="2007"/>
                    </a:cubicBezTo>
                    <a:cubicBezTo>
                      <a:pt x="1749" y="1726"/>
                      <a:pt x="1568" y="1549"/>
                      <a:pt x="1318" y="1450"/>
                    </a:cubicBezTo>
                    <a:cubicBezTo>
                      <a:pt x="1292" y="1384"/>
                      <a:pt x="1276" y="1315"/>
                      <a:pt x="1234" y="1269"/>
                    </a:cubicBezTo>
                    <a:cubicBezTo>
                      <a:pt x="1049" y="1081"/>
                      <a:pt x="884" y="889"/>
                      <a:pt x="846" y="616"/>
                    </a:cubicBezTo>
                    <a:cubicBezTo>
                      <a:pt x="838" y="577"/>
                      <a:pt x="777" y="550"/>
                      <a:pt x="738" y="516"/>
                    </a:cubicBezTo>
                    <a:cubicBezTo>
                      <a:pt x="658" y="241"/>
                      <a:pt x="393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7" name="Google Shape;3647;p22"/>
              <p:cNvSpPr/>
              <p:nvPr/>
            </p:nvSpPr>
            <p:spPr>
              <a:xfrm>
                <a:off x="1768407" y="1116762"/>
                <a:ext cx="36045" cy="3477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121" extrusionOk="0">
                    <a:moveTo>
                      <a:pt x="471" y="1"/>
                    </a:moveTo>
                    <a:cubicBezTo>
                      <a:pt x="422" y="1"/>
                      <a:pt x="367" y="15"/>
                      <a:pt x="300" y="42"/>
                    </a:cubicBezTo>
                    <a:cubicBezTo>
                      <a:pt x="1" y="161"/>
                      <a:pt x="104" y="376"/>
                      <a:pt x="181" y="580"/>
                    </a:cubicBezTo>
                    <a:cubicBezTo>
                      <a:pt x="197" y="607"/>
                      <a:pt x="223" y="622"/>
                      <a:pt x="254" y="630"/>
                    </a:cubicBezTo>
                    <a:cubicBezTo>
                      <a:pt x="250" y="649"/>
                      <a:pt x="258" y="668"/>
                      <a:pt x="289" y="684"/>
                    </a:cubicBezTo>
                    <a:cubicBezTo>
                      <a:pt x="308" y="718"/>
                      <a:pt x="339" y="737"/>
                      <a:pt x="377" y="741"/>
                    </a:cubicBezTo>
                    <a:cubicBezTo>
                      <a:pt x="416" y="745"/>
                      <a:pt x="450" y="761"/>
                      <a:pt x="485" y="776"/>
                    </a:cubicBezTo>
                    <a:lnTo>
                      <a:pt x="527" y="784"/>
                    </a:lnTo>
                    <a:lnTo>
                      <a:pt x="569" y="784"/>
                    </a:lnTo>
                    <a:cubicBezTo>
                      <a:pt x="792" y="668"/>
                      <a:pt x="677" y="565"/>
                      <a:pt x="565" y="457"/>
                    </a:cubicBezTo>
                    <a:cubicBezTo>
                      <a:pt x="585" y="453"/>
                      <a:pt x="600" y="445"/>
                      <a:pt x="619" y="438"/>
                    </a:cubicBezTo>
                    <a:cubicBezTo>
                      <a:pt x="638" y="434"/>
                      <a:pt x="658" y="430"/>
                      <a:pt x="677" y="419"/>
                    </a:cubicBezTo>
                    <a:cubicBezTo>
                      <a:pt x="696" y="407"/>
                      <a:pt x="711" y="392"/>
                      <a:pt x="723" y="376"/>
                    </a:cubicBezTo>
                    <a:lnTo>
                      <a:pt x="773" y="395"/>
                    </a:lnTo>
                    <a:cubicBezTo>
                      <a:pt x="773" y="476"/>
                      <a:pt x="777" y="561"/>
                      <a:pt x="777" y="641"/>
                    </a:cubicBezTo>
                    <a:cubicBezTo>
                      <a:pt x="761" y="657"/>
                      <a:pt x="750" y="668"/>
                      <a:pt x="738" y="687"/>
                    </a:cubicBezTo>
                    <a:cubicBezTo>
                      <a:pt x="723" y="734"/>
                      <a:pt x="731" y="776"/>
                      <a:pt x="758" y="810"/>
                    </a:cubicBezTo>
                    <a:cubicBezTo>
                      <a:pt x="735" y="837"/>
                      <a:pt x="711" y="868"/>
                      <a:pt x="685" y="899"/>
                    </a:cubicBezTo>
                    <a:cubicBezTo>
                      <a:pt x="654" y="918"/>
                      <a:pt x="638" y="968"/>
                      <a:pt x="658" y="1003"/>
                    </a:cubicBezTo>
                    <a:cubicBezTo>
                      <a:pt x="658" y="1033"/>
                      <a:pt x="665" y="1064"/>
                      <a:pt x="677" y="1091"/>
                    </a:cubicBezTo>
                    <a:cubicBezTo>
                      <a:pt x="690" y="1111"/>
                      <a:pt x="713" y="1121"/>
                      <a:pt x="735" y="1121"/>
                    </a:cubicBezTo>
                    <a:cubicBezTo>
                      <a:pt x="750" y="1121"/>
                      <a:pt x="766" y="1116"/>
                      <a:pt x="777" y="1106"/>
                    </a:cubicBezTo>
                    <a:cubicBezTo>
                      <a:pt x="988" y="949"/>
                      <a:pt x="1161" y="772"/>
                      <a:pt x="984" y="484"/>
                    </a:cubicBezTo>
                    <a:cubicBezTo>
                      <a:pt x="984" y="430"/>
                      <a:pt x="946" y="380"/>
                      <a:pt x="892" y="372"/>
                    </a:cubicBezTo>
                    <a:lnTo>
                      <a:pt x="777" y="284"/>
                    </a:lnTo>
                    <a:cubicBezTo>
                      <a:pt x="671" y="85"/>
                      <a:pt x="590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8" name="Google Shape;3648;p22"/>
              <p:cNvSpPr/>
              <p:nvPr/>
            </p:nvSpPr>
            <p:spPr>
              <a:xfrm>
                <a:off x="1755906" y="1129605"/>
                <a:ext cx="19791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38" h="940" extrusionOk="0">
                    <a:moveTo>
                      <a:pt x="108" y="1"/>
                    </a:moveTo>
                    <a:cubicBezTo>
                      <a:pt x="0" y="273"/>
                      <a:pt x="0" y="273"/>
                      <a:pt x="165" y="477"/>
                    </a:cubicBezTo>
                    <a:lnTo>
                      <a:pt x="173" y="481"/>
                    </a:lnTo>
                    <a:cubicBezTo>
                      <a:pt x="173" y="558"/>
                      <a:pt x="204" y="635"/>
                      <a:pt x="269" y="685"/>
                    </a:cubicBezTo>
                    <a:cubicBezTo>
                      <a:pt x="313" y="784"/>
                      <a:pt x="336" y="939"/>
                      <a:pt x="469" y="939"/>
                    </a:cubicBezTo>
                    <a:cubicBezTo>
                      <a:pt x="475" y="939"/>
                      <a:pt x="482" y="939"/>
                      <a:pt x="488" y="938"/>
                    </a:cubicBezTo>
                    <a:cubicBezTo>
                      <a:pt x="588" y="927"/>
                      <a:pt x="546" y="781"/>
                      <a:pt x="588" y="696"/>
                    </a:cubicBezTo>
                    <a:cubicBezTo>
                      <a:pt x="619" y="665"/>
                      <a:pt x="634" y="627"/>
                      <a:pt x="638" y="581"/>
                    </a:cubicBezTo>
                    <a:cubicBezTo>
                      <a:pt x="626" y="539"/>
                      <a:pt x="611" y="500"/>
                      <a:pt x="584" y="473"/>
                    </a:cubicBezTo>
                    <a:lnTo>
                      <a:pt x="480" y="389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49" name="Google Shape;3649;p22"/>
              <p:cNvSpPr/>
              <p:nvPr/>
            </p:nvSpPr>
            <p:spPr>
              <a:xfrm>
                <a:off x="1573291" y="1241401"/>
                <a:ext cx="59869" cy="28880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931" extrusionOk="0">
                    <a:moveTo>
                      <a:pt x="1400" y="0"/>
                    </a:moveTo>
                    <a:cubicBezTo>
                      <a:pt x="1293" y="0"/>
                      <a:pt x="1198" y="56"/>
                      <a:pt x="1122" y="216"/>
                    </a:cubicBezTo>
                    <a:cubicBezTo>
                      <a:pt x="980" y="224"/>
                      <a:pt x="842" y="232"/>
                      <a:pt x="730" y="332"/>
                    </a:cubicBezTo>
                    <a:cubicBezTo>
                      <a:pt x="723" y="366"/>
                      <a:pt x="723" y="405"/>
                      <a:pt x="742" y="435"/>
                    </a:cubicBezTo>
                    <a:cubicBezTo>
                      <a:pt x="669" y="416"/>
                      <a:pt x="577" y="424"/>
                      <a:pt x="507" y="405"/>
                    </a:cubicBezTo>
                    <a:cubicBezTo>
                      <a:pt x="401" y="518"/>
                      <a:pt x="318" y="643"/>
                      <a:pt x="132" y="643"/>
                    </a:cubicBezTo>
                    <a:cubicBezTo>
                      <a:pt x="129" y="643"/>
                      <a:pt x="126" y="643"/>
                      <a:pt x="123" y="643"/>
                    </a:cubicBezTo>
                    <a:cubicBezTo>
                      <a:pt x="27" y="643"/>
                      <a:pt x="19" y="735"/>
                      <a:pt x="16" y="816"/>
                    </a:cubicBezTo>
                    <a:cubicBezTo>
                      <a:pt x="8" y="812"/>
                      <a:pt x="0" y="812"/>
                      <a:pt x="0" y="812"/>
                    </a:cubicBezTo>
                    <a:lnTo>
                      <a:pt x="0" y="812"/>
                    </a:lnTo>
                    <a:lnTo>
                      <a:pt x="8" y="816"/>
                    </a:lnTo>
                    <a:cubicBezTo>
                      <a:pt x="31" y="820"/>
                      <a:pt x="54" y="827"/>
                      <a:pt x="85" y="827"/>
                    </a:cubicBezTo>
                    <a:cubicBezTo>
                      <a:pt x="117" y="900"/>
                      <a:pt x="150" y="930"/>
                      <a:pt x="185" y="930"/>
                    </a:cubicBezTo>
                    <a:cubicBezTo>
                      <a:pt x="227" y="930"/>
                      <a:pt x="270" y="889"/>
                      <a:pt x="315" y="827"/>
                    </a:cubicBezTo>
                    <a:lnTo>
                      <a:pt x="799" y="700"/>
                    </a:lnTo>
                    <a:cubicBezTo>
                      <a:pt x="826" y="643"/>
                      <a:pt x="838" y="581"/>
                      <a:pt x="834" y="520"/>
                    </a:cubicBezTo>
                    <a:lnTo>
                      <a:pt x="834" y="520"/>
                    </a:lnTo>
                    <a:cubicBezTo>
                      <a:pt x="872" y="539"/>
                      <a:pt x="899" y="577"/>
                      <a:pt x="915" y="616"/>
                    </a:cubicBezTo>
                    <a:cubicBezTo>
                      <a:pt x="1034" y="600"/>
                      <a:pt x="1030" y="462"/>
                      <a:pt x="1115" y="412"/>
                    </a:cubicBezTo>
                    <a:cubicBezTo>
                      <a:pt x="1307" y="391"/>
                      <a:pt x="1452" y="227"/>
                      <a:pt x="1650" y="227"/>
                    </a:cubicBezTo>
                    <a:cubicBezTo>
                      <a:pt x="1670" y="227"/>
                      <a:pt x="1690" y="228"/>
                      <a:pt x="1710" y="232"/>
                    </a:cubicBezTo>
                    <a:cubicBezTo>
                      <a:pt x="1739" y="262"/>
                      <a:pt x="1763" y="273"/>
                      <a:pt x="1784" y="273"/>
                    </a:cubicBezTo>
                    <a:cubicBezTo>
                      <a:pt x="1830" y="273"/>
                      <a:pt x="1860" y="219"/>
                      <a:pt x="1895" y="182"/>
                    </a:cubicBezTo>
                    <a:cubicBezTo>
                      <a:pt x="1929" y="147"/>
                      <a:pt x="1921" y="97"/>
                      <a:pt x="1891" y="63"/>
                    </a:cubicBezTo>
                    <a:cubicBezTo>
                      <a:pt x="1883" y="63"/>
                      <a:pt x="1883" y="59"/>
                      <a:pt x="1879" y="59"/>
                    </a:cubicBezTo>
                    <a:cubicBezTo>
                      <a:pt x="1860" y="44"/>
                      <a:pt x="1842" y="38"/>
                      <a:pt x="1824" y="38"/>
                    </a:cubicBezTo>
                    <a:cubicBezTo>
                      <a:pt x="1785" y="38"/>
                      <a:pt x="1751" y="68"/>
                      <a:pt x="1722" y="105"/>
                    </a:cubicBezTo>
                    <a:cubicBezTo>
                      <a:pt x="1610" y="49"/>
                      <a:pt x="1500" y="0"/>
                      <a:pt x="1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0" name="Google Shape;3650;p22"/>
              <p:cNvSpPr/>
              <p:nvPr/>
            </p:nvSpPr>
            <p:spPr>
              <a:xfrm>
                <a:off x="1696037" y="1340758"/>
                <a:ext cx="146911" cy="99388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3204" extrusionOk="0">
                    <a:moveTo>
                      <a:pt x="4418" y="1"/>
                    </a:moveTo>
                    <a:cubicBezTo>
                      <a:pt x="4280" y="1"/>
                      <a:pt x="4194" y="202"/>
                      <a:pt x="4113" y="333"/>
                    </a:cubicBezTo>
                    <a:cubicBezTo>
                      <a:pt x="3917" y="545"/>
                      <a:pt x="3748" y="779"/>
                      <a:pt x="3609" y="1033"/>
                    </a:cubicBezTo>
                    <a:cubicBezTo>
                      <a:pt x="3406" y="1067"/>
                      <a:pt x="3225" y="1182"/>
                      <a:pt x="3110" y="1344"/>
                    </a:cubicBezTo>
                    <a:lnTo>
                      <a:pt x="2883" y="1528"/>
                    </a:lnTo>
                    <a:cubicBezTo>
                      <a:pt x="2810" y="1536"/>
                      <a:pt x="2729" y="1536"/>
                      <a:pt x="2702" y="1624"/>
                    </a:cubicBezTo>
                    <a:cubicBezTo>
                      <a:pt x="2649" y="1632"/>
                      <a:pt x="2610" y="1670"/>
                      <a:pt x="2595" y="1724"/>
                    </a:cubicBezTo>
                    <a:cubicBezTo>
                      <a:pt x="2433" y="1790"/>
                      <a:pt x="2287" y="1901"/>
                      <a:pt x="2176" y="2036"/>
                    </a:cubicBezTo>
                    <a:cubicBezTo>
                      <a:pt x="1730" y="2147"/>
                      <a:pt x="1365" y="2424"/>
                      <a:pt x="973" y="2635"/>
                    </a:cubicBezTo>
                    <a:cubicBezTo>
                      <a:pt x="943" y="2643"/>
                      <a:pt x="916" y="2662"/>
                      <a:pt x="896" y="2681"/>
                    </a:cubicBezTo>
                    <a:cubicBezTo>
                      <a:pt x="562" y="2727"/>
                      <a:pt x="324" y="2989"/>
                      <a:pt x="9" y="3077"/>
                    </a:cubicBezTo>
                    <a:cubicBezTo>
                      <a:pt x="0" y="3174"/>
                      <a:pt x="28" y="3203"/>
                      <a:pt x="71" y="3203"/>
                    </a:cubicBezTo>
                    <a:cubicBezTo>
                      <a:pt x="104" y="3203"/>
                      <a:pt x="145" y="3186"/>
                      <a:pt x="186" y="3169"/>
                    </a:cubicBezTo>
                    <a:cubicBezTo>
                      <a:pt x="451" y="3142"/>
                      <a:pt x="693" y="3038"/>
                      <a:pt x="900" y="2873"/>
                    </a:cubicBezTo>
                    <a:lnTo>
                      <a:pt x="1085" y="2839"/>
                    </a:lnTo>
                    <a:cubicBezTo>
                      <a:pt x="1323" y="2673"/>
                      <a:pt x="1577" y="2535"/>
                      <a:pt x="1846" y="2431"/>
                    </a:cubicBezTo>
                    <a:cubicBezTo>
                      <a:pt x="2034" y="2354"/>
                      <a:pt x="2268" y="2347"/>
                      <a:pt x="2403" y="2155"/>
                    </a:cubicBezTo>
                    <a:lnTo>
                      <a:pt x="2606" y="1955"/>
                    </a:lnTo>
                    <a:cubicBezTo>
                      <a:pt x="2664" y="1955"/>
                      <a:pt x="2710" y="1916"/>
                      <a:pt x="2722" y="1863"/>
                    </a:cubicBezTo>
                    <a:cubicBezTo>
                      <a:pt x="2731" y="1863"/>
                      <a:pt x="2740" y="1863"/>
                      <a:pt x="2749" y="1863"/>
                    </a:cubicBezTo>
                    <a:cubicBezTo>
                      <a:pt x="2887" y="1863"/>
                      <a:pt x="3000" y="1832"/>
                      <a:pt x="3029" y="1663"/>
                    </a:cubicBezTo>
                    <a:cubicBezTo>
                      <a:pt x="3056" y="1663"/>
                      <a:pt x="3083" y="1651"/>
                      <a:pt x="3102" y="1632"/>
                    </a:cubicBezTo>
                    <a:cubicBezTo>
                      <a:pt x="3105" y="1632"/>
                      <a:pt x="3108" y="1632"/>
                      <a:pt x="3112" y="1632"/>
                    </a:cubicBezTo>
                    <a:cubicBezTo>
                      <a:pt x="3159" y="1632"/>
                      <a:pt x="3207" y="1606"/>
                      <a:pt x="3225" y="1555"/>
                    </a:cubicBezTo>
                    <a:lnTo>
                      <a:pt x="3609" y="1229"/>
                    </a:lnTo>
                    <a:cubicBezTo>
                      <a:pt x="3882" y="1060"/>
                      <a:pt x="4147" y="883"/>
                      <a:pt x="4255" y="556"/>
                    </a:cubicBezTo>
                    <a:cubicBezTo>
                      <a:pt x="4293" y="529"/>
                      <a:pt x="4355" y="510"/>
                      <a:pt x="4370" y="472"/>
                    </a:cubicBezTo>
                    <a:cubicBezTo>
                      <a:pt x="4428" y="326"/>
                      <a:pt x="4735" y="176"/>
                      <a:pt x="4524" y="37"/>
                    </a:cubicBezTo>
                    <a:cubicBezTo>
                      <a:pt x="4485" y="12"/>
                      <a:pt x="4450" y="1"/>
                      <a:pt x="44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1" name="Google Shape;3651;p22"/>
              <p:cNvSpPr/>
              <p:nvPr/>
            </p:nvSpPr>
            <p:spPr>
              <a:xfrm>
                <a:off x="1669391" y="1209264"/>
                <a:ext cx="17278" cy="1188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83" extrusionOk="0">
                    <a:moveTo>
                      <a:pt x="339" y="0"/>
                    </a:moveTo>
                    <a:cubicBezTo>
                      <a:pt x="144" y="0"/>
                      <a:pt x="1" y="72"/>
                      <a:pt x="7" y="338"/>
                    </a:cubicBezTo>
                    <a:cubicBezTo>
                      <a:pt x="43" y="368"/>
                      <a:pt x="79" y="382"/>
                      <a:pt x="114" y="382"/>
                    </a:cubicBezTo>
                    <a:cubicBezTo>
                      <a:pt x="154" y="382"/>
                      <a:pt x="193" y="364"/>
                      <a:pt x="230" y="334"/>
                    </a:cubicBezTo>
                    <a:lnTo>
                      <a:pt x="557" y="138"/>
                    </a:lnTo>
                    <a:cubicBezTo>
                      <a:pt x="545" y="80"/>
                      <a:pt x="476" y="61"/>
                      <a:pt x="453" y="7"/>
                    </a:cubicBezTo>
                    <a:cubicBezTo>
                      <a:pt x="413" y="3"/>
                      <a:pt x="375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2" name="Google Shape;3652;p22"/>
              <p:cNvSpPr/>
              <p:nvPr/>
            </p:nvSpPr>
            <p:spPr>
              <a:xfrm>
                <a:off x="1773773" y="1234080"/>
                <a:ext cx="58783" cy="30058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69" extrusionOk="0">
                    <a:moveTo>
                      <a:pt x="65" y="0"/>
                    </a:moveTo>
                    <a:cubicBezTo>
                      <a:pt x="57" y="0"/>
                      <a:pt x="50" y="2"/>
                      <a:pt x="47" y="6"/>
                    </a:cubicBezTo>
                    <a:cubicBezTo>
                      <a:pt x="0" y="53"/>
                      <a:pt x="43" y="122"/>
                      <a:pt x="81" y="168"/>
                    </a:cubicBezTo>
                    <a:cubicBezTo>
                      <a:pt x="108" y="202"/>
                      <a:pt x="147" y="229"/>
                      <a:pt x="181" y="252"/>
                    </a:cubicBezTo>
                    <a:lnTo>
                      <a:pt x="423" y="537"/>
                    </a:lnTo>
                    <a:cubicBezTo>
                      <a:pt x="465" y="683"/>
                      <a:pt x="585" y="787"/>
                      <a:pt x="734" y="813"/>
                    </a:cubicBezTo>
                    <a:cubicBezTo>
                      <a:pt x="735" y="813"/>
                      <a:pt x="735" y="813"/>
                      <a:pt x="735" y="813"/>
                    </a:cubicBezTo>
                    <a:cubicBezTo>
                      <a:pt x="762" y="813"/>
                      <a:pt x="759" y="649"/>
                      <a:pt x="852" y="649"/>
                    </a:cubicBezTo>
                    <a:cubicBezTo>
                      <a:pt x="877" y="649"/>
                      <a:pt x="909" y="661"/>
                      <a:pt x="950" y="690"/>
                    </a:cubicBezTo>
                    <a:cubicBezTo>
                      <a:pt x="976" y="711"/>
                      <a:pt x="1006" y="718"/>
                      <a:pt x="1036" y="718"/>
                    </a:cubicBezTo>
                    <a:cubicBezTo>
                      <a:pt x="1089" y="718"/>
                      <a:pt x="1146" y="698"/>
                      <a:pt x="1199" y="698"/>
                    </a:cubicBezTo>
                    <a:cubicBezTo>
                      <a:pt x="1241" y="698"/>
                      <a:pt x="1281" y="710"/>
                      <a:pt x="1315" y="752"/>
                    </a:cubicBezTo>
                    <a:cubicBezTo>
                      <a:pt x="1368" y="863"/>
                      <a:pt x="1472" y="910"/>
                      <a:pt x="1576" y="952"/>
                    </a:cubicBezTo>
                    <a:cubicBezTo>
                      <a:pt x="1601" y="964"/>
                      <a:pt x="1622" y="969"/>
                      <a:pt x="1638" y="969"/>
                    </a:cubicBezTo>
                    <a:cubicBezTo>
                      <a:pt x="1697" y="969"/>
                      <a:pt x="1707" y="904"/>
                      <a:pt x="1722" y="844"/>
                    </a:cubicBezTo>
                    <a:cubicBezTo>
                      <a:pt x="1791" y="840"/>
                      <a:pt x="1876" y="836"/>
                      <a:pt x="1883" y="763"/>
                    </a:cubicBezTo>
                    <a:cubicBezTo>
                      <a:pt x="1895" y="537"/>
                      <a:pt x="1664" y="287"/>
                      <a:pt x="1430" y="260"/>
                    </a:cubicBezTo>
                    <a:cubicBezTo>
                      <a:pt x="1415" y="260"/>
                      <a:pt x="1380" y="310"/>
                      <a:pt x="1388" y="322"/>
                    </a:cubicBezTo>
                    <a:cubicBezTo>
                      <a:pt x="1411" y="364"/>
                      <a:pt x="1434" y="402"/>
                      <a:pt x="1468" y="437"/>
                    </a:cubicBezTo>
                    <a:cubicBezTo>
                      <a:pt x="1476" y="471"/>
                      <a:pt x="1488" y="502"/>
                      <a:pt x="1503" y="537"/>
                    </a:cubicBezTo>
                    <a:cubicBezTo>
                      <a:pt x="1493" y="534"/>
                      <a:pt x="1482" y="533"/>
                      <a:pt x="1472" y="533"/>
                    </a:cubicBezTo>
                    <a:cubicBezTo>
                      <a:pt x="1452" y="533"/>
                      <a:pt x="1433" y="538"/>
                      <a:pt x="1415" y="548"/>
                    </a:cubicBezTo>
                    <a:cubicBezTo>
                      <a:pt x="1119" y="518"/>
                      <a:pt x="838" y="441"/>
                      <a:pt x="604" y="245"/>
                    </a:cubicBezTo>
                    <a:cubicBezTo>
                      <a:pt x="489" y="189"/>
                      <a:pt x="427" y="30"/>
                      <a:pt x="285" y="30"/>
                    </a:cubicBezTo>
                    <a:cubicBezTo>
                      <a:pt x="261" y="30"/>
                      <a:pt x="234" y="34"/>
                      <a:pt x="204" y="45"/>
                    </a:cubicBezTo>
                    <a:cubicBezTo>
                      <a:pt x="164" y="33"/>
                      <a:pt x="99" y="0"/>
                      <a:pt x="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3" name="Google Shape;3653;p22"/>
              <p:cNvSpPr/>
              <p:nvPr/>
            </p:nvSpPr>
            <p:spPr>
              <a:xfrm>
                <a:off x="1651585" y="1362130"/>
                <a:ext cx="13742" cy="13059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21" extrusionOk="0">
                    <a:moveTo>
                      <a:pt x="154" y="0"/>
                    </a:moveTo>
                    <a:cubicBezTo>
                      <a:pt x="121" y="0"/>
                      <a:pt x="87" y="16"/>
                      <a:pt x="58" y="55"/>
                    </a:cubicBezTo>
                    <a:cubicBezTo>
                      <a:pt x="1" y="136"/>
                      <a:pt x="12" y="205"/>
                      <a:pt x="101" y="259"/>
                    </a:cubicBezTo>
                    <a:cubicBezTo>
                      <a:pt x="193" y="317"/>
                      <a:pt x="270" y="413"/>
                      <a:pt x="431" y="420"/>
                    </a:cubicBezTo>
                    <a:cubicBezTo>
                      <a:pt x="443" y="248"/>
                      <a:pt x="339" y="151"/>
                      <a:pt x="262" y="59"/>
                    </a:cubicBezTo>
                    <a:cubicBezTo>
                      <a:pt x="234" y="25"/>
                      <a:pt x="195" y="0"/>
                      <a:pt x="1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4" name="Google Shape;3654;p22"/>
              <p:cNvSpPr/>
              <p:nvPr/>
            </p:nvSpPr>
            <p:spPr>
              <a:xfrm>
                <a:off x="1946368" y="1225829"/>
                <a:ext cx="12191" cy="15634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4" extrusionOk="0">
                    <a:moveTo>
                      <a:pt x="301" y="0"/>
                    </a:moveTo>
                    <a:cubicBezTo>
                      <a:pt x="128" y="0"/>
                      <a:pt x="57" y="137"/>
                      <a:pt x="1" y="299"/>
                    </a:cubicBezTo>
                    <a:cubicBezTo>
                      <a:pt x="66" y="369"/>
                      <a:pt x="131" y="434"/>
                      <a:pt x="193" y="503"/>
                    </a:cubicBezTo>
                    <a:cubicBezTo>
                      <a:pt x="339" y="369"/>
                      <a:pt x="373" y="188"/>
                      <a:pt x="393" y="11"/>
                    </a:cubicBezTo>
                    <a:cubicBezTo>
                      <a:pt x="359" y="4"/>
                      <a:pt x="329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5" name="Google Shape;3655;p22"/>
              <p:cNvSpPr/>
              <p:nvPr/>
            </p:nvSpPr>
            <p:spPr>
              <a:xfrm>
                <a:off x="1710368" y="1276329"/>
                <a:ext cx="13121" cy="1231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97" extrusionOk="0">
                    <a:moveTo>
                      <a:pt x="242" y="1"/>
                    </a:moveTo>
                    <a:cubicBezTo>
                      <a:pt x="196" y="28"/>
                      <a:pt x="158" y="55"/>
                      <a:pt x="127" y="93"/>
                    </a:cubicBezTo>
                    <a:cubicBezTo>
                      <a:pt x="50" y="166"/>
                      <a:pt x="0" y="262"/>
                      <a:pt x="81" y="339"/>
                    </a:cubicBezTo>
                    <a:cubicBezTo>
                      <a:pt x="124" y="380"/>
                      <a:pt x="167" y="396"/>
                      <a:pt x="209" y="396"/>
                    </a:cubicBezTo>
                    <a:cubicBezTo>
                      <a:pt x="284" y="396"/>
                      <a:pt x="356" y="342"/>
                      <a:pt x="423" y="285"/>
                    </a:cubicBezTo>
                    <a:cubicBezTo>
                      <a:pt x="419" y="166"/>
                      <a:pt x="346" y="55"/>
                      <a:pt x="2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6" name="Google Shape;3656;p22"/>
              <p:cNvSpPr/>
              <p:nvPr/>
            </p:nvSpPr>
            <p:spPr>
              <a:xfrm>
                <a:off x="1632291" y="1357229"/>
                <a:ext cx="16130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68" extrusionOk="0">
                    <a:moveTo>
                      <a:pt x="147" y="0"/>
                    </a:moveTo>
                    <a:cubicBezTo>
                      <a:pt x="112" y="0"/>
                      <a:pt x="75" y="11"/>
                      <a:pt x="35" y="41"/>
                    </a:cubicBezTo>
                    <a:cubicBezTo>
                      <a:pt x="8" y="79"/>
                      <a:pt x="0" y="133"/>
                      <a:pt x="19" y="175"/>
                    </a:cubicBezTo>
                    <a:cubicBezTo>
                      <a:pt x="72" y="241"/>
                      <a:pt x="126" y="268"/>
                      <a:pt x="186" y="268"/>
                    </a:cubicBezTo>
                    <a:cubicBezTo>
                      <a:pt x="279" y="268"/>
                      <a:pt x="385" y="202"/>
                      <a:pt x="519" y="117"/>
                    </a:cubicBezTo>
                    <a:cubicBezTo>
                      <a:pt x="354" y="106"/>
                      <a:pt x="256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7" name="Google Shape;3657;p22"/>
              <p:cNvSpPr/>
              <p:nvPr/>
            </p:nvSpPr>
            <p:spPr>
              <a:xfrm>
                <a:off x="1557067" y="1265379"/>
                <a:ext cx="1613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58" extrusionOk="0">
                    <a:moveTo>
                      <a:pt x="355" y="1"/>
                    </a:moveTo>
                    <a:cubicBezTo>
                      <a:pt x="227" y="1"/>
                      <a:pt x="122" y="89"/>
                      <a:pt x="1" y="254"/>
                    </a:cubicBezTo>
                    <a:cubicBezTo>
                      <a:pt x="31" y="250"/>
                      <a:pt x="61" y="248"/>
                      <a:pt x="90" y="248"/>
                    </a:cubicBezTo>
                    <a:cubicBezTo>
                      <a:pt x="165" y="248"/>
                      <a:pt x="235" y="258"/>
                      <a:pt x="298" y="258"/>
                    </a:cubicBezTo>
                    <a:cubicBezTo>
                      <a:pt x="411" y="258"/>
                      <a:pt x="495" y="226"/>
                      <a:pt x="519" y="43"/>
                    </a:cubicBezTo>
                    <a:cubicBezTo>
                      <a:pt x="459" y="14"/>
                      <a:pt x="405" y="1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8" name="Google Shape;3658;p22"/>
              <p:cNvSpPr/>
              <p:nvPr/>
            </p:nvSpPr>
            <p:spPr>
              <a:xfrm>
                <a:off x="1739806" y="1288737"/>
                <a:ext cx="13370" cy="1104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56" extrusionOk="0">
                    <a:moveTo>
                      <a:pt x="85" y="1"/>
                    </a:moveTo>
                    <a:cubicBezTo>
                      <a:pt x="4" y="35"/>
                      <a:pt x="0" y="108"/>
                      <a:pt x="0" y="177"/>
                    </a:cubicBezTo>
                    <a:cubicBezTo>
                      <a:pt x="79" y="225"/>
                      <a:pt x="162" y="355"/>
                      <a:pt x="249" y="355"/>
                    </a:cubicBezTo>
                    <a:cubicBezTo>
                      <a:pt x="281" y="355"/>
                      <a:pt x="313" y="338"/>
                      <a:pt x="346" y="293"/>
                    </a:cubicBezTo>
                    <a:cubicBezTo>
                      <a:pt x="431" y="177"/>
                      <a:pt x="223" y="100"/>
                      <a:pt x="123" y="31"/>
                    </a:cubicBezTo>
                    <a:cubicBezTo>
                      <a:pt x="104" y="24"/>
                      <a:pt x="96" y="12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59" name="Google Shape;3659;p22"/>
              <p:cNvSpPr/>
              <p:nvPr/>
            </p:nvSpPr>
            <p:spPr>
              <a:xfrm>
                <a:off x="1607599" y="1247729"/>
                <a:ext cx="279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5" y="1"/>
                    </a:moveTo>
                    <a:cubicBezTo>
                      <a:pt x="1" y="1"/>
                      <a:pt x="1" y="8"/>
                      <a:pt x="9" y="8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22"/>
              <p:cNvSpPr/>
              <p:nvPr/>
            </p:nvSpPr>
            <p:spPr>
              <a:xfrm>
                <a:off x="1867578" y="1191582"/>
                <a:ext cx="403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13" h="5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22"/>
              <p:cNvSpPr/>
              <p:nvPr/>
            </p:nvSpPr>
            <p:spPr>
              <a:xfrm>
                <a:off x="1868074" y="1190559"/>
                <a:ext cx="9058" cy="9399"/>
              </a:xfrm>
              <a:custGeom>
                <a:avLst/>
                <a:gdLst/>
                <a:ahLst/>
                <a:cxnLst/>
                <a:rect l="l" t="t" r="r" b="b"/>
                <a:pathLst>
                  <a:path w="292" h="303" extrusionOk="0">
                    <a:moveTo>
                      <a:pt x="141" y="1"/>
                    </a:moveTo>
                    <a:cubicBezTo>
                      <a:pt x="103" y="1"/>
                      <a:pt x="57" y="11"/>
                      <a:pt x="0" y="34"/>
                    </a:cubicBezTo>
                    <a:cubicBezTo>
                      <a:pt x="42" y="168"/>
                      <a:pt x="154" y="264"/>
                      <a:pt x="288" y="303"/>
                    </a:cubicBezTo>
                    <a:cubicBezTo>
                      <a:pt x="291" y="124"/>
                      <a:pt x="269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22"/>
              <p:cNvSpPr/>
              <p:nvPr/>
            </p:nvSpPr>
            <p:spPr>
              <a:xfrm>
                <a:off x="1631919" y="1329621"/>
                <a:ext cx="8624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47" extrusionOk="0">
                    <a:moveTo>
                      <a:pt x="120" y="1"/>
                    </a:moveTo>
                    <a:lnTo>
                      <a:pt x="1" y="104"/>
                    </a:lnTo>
                    <a:cubicBezTo>
                      <a:pt x="39" y="235"/>
                      <a:pt x="70" y="366"/>
                      <a:pt x="201" y="446"/>
                    </a:cubicBezTo>
                    <a:cubicBezTo>
                      <a:pt x="277" y="312"/>
                      <a:pt x="254" y="200"/>
                      <a:pt x="224" y="89"/>
                    </a:cubicBezTo>
                    <a:cubicBezTo>
                      <a:pt x="197" y="62"/>
                      <a:pt x="162" y="27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22"/>
              <p:cNvSpPr/>
              <p:nvPr/>
            </p:nvSpPr>
            <p:spPr>
              <a:xfrm>
                <a:off x="1782490" y="1279090"/>
                <a:ext cx="9802" cy="13121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23" extrusionOk="0">
                    <a:moveTo>
                      <a:pt x="19" y="0"/>
                    </a:moveTo>
                    <a:cubicBezTo>
                      <a:pt x="12" y="100"/>
                      <a:pt x="8" y="196"/>
                      <a:pt x="0" y="296"/>
                    </a:cubicBezTo>
                    <a:lnTo>
                      <a:pt x="135" y="423"/>
                    </a:lnTo>
                    <a:cubicBezTo>
                      <a:pt x="315" y="219"/>
                      <a:pt x="135" y="119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4" name="Google Shape;3664;p22"/>
              <p:cNvSpPr/>
              <p:nvPr/>
            </p:nvSpPr>
            <p:spPr>
              <a:xfrm>
                <a:off x="1570189" y="1288117"/>
                <a:ext cx="179544" cy="129043"/>
              </a:xfrm>
              <a:custGeom>
                <a:avLst/>
                <a:gdLst/>
                <a:ahLst/>
                <a:cxnLst/>
                <a:rect l="l" t="t" r="r" b="b"/>
                <a:pathLst>
                  <a:path w="5788" h="4160" extrusionOk="0">
                    <a:moveTo>
                      <a:pt x="242" y="693"/>
                    </a:moveTo>
                    <a:cubicBezTo>
                      <a:pt x="231" y="708"/>
                      <a:pt x="223" y="728"/>
                      <a:pt x="223" y="747"/>
                    </a:cubicBezTo>
                    <a:cubicBezTo>
                      <a:pt x="223" y="728"/>
                      <a:pt x="227" y="708"/>
                      <a:pt x="242" y="693"/>
                    </a:cubicBezTo>
                    <a:close/>
                    <a:moveTo>
                      <a:pt x="1422" y="0"/>
                    </a:moveTo>
                    <a:cubicBezTo>
                      <a:pt x="1148" y="0"/>
                      <a:pt x="872" y="25"/>
                      <a:pt x="600" y="74"/>
                    </a:cubicBezTo>
                    <a:cubicBezTo>
                      <a:pt x="519" y="90"/>
                      <a:pt x="446" y="140"/>
                      <a:pt x="408" y="217"/>
                    </a:cubicBezTo>
                    <a:cubicBezTo>
                      <a:pt x="312" y="286"/>
                      <a:pt x="135" y="243"/>
                      <a:pt x="127" y="424"/>
                    </a:cubicBezTo>
                    <a:cubicBezTo>
                      <a:pt x="96" y="447"/>
                      <a:pt x="89" y="482"/>
                      <a:pt x="100" y="516"/>
                    </a:cubicBezTo>
                    <a:lnTo>
                      <a:pt x="96" y="524"/>
                    </a:lnTo>
                    <a:cubicBezTo>
                      <a:pt x="12" y="562"/>
                      <a:pt x="39" y="616"/>
                      <a:pt x="81" y="670"/>
                    </a:cubicBezTo>
                    <a:lnTo>
                      <a:pt x="58" y="685"/>
                    </a:lnTo>
                    <a:lnTo>
                      <a:pt x="69" y="708"/>
                    </a:lnTo>
                    <a:cubicBezTo>
                      <a:pt x="4" y="785"/>
                      <a:pt x="0" y="858"/>
                      <a:pt x="92" y="920"/>
                    </a:cubicBezTo>
                    <a:cubicBezTo>
                      <a:pt x="81" y="1089"/>
                      <a:pt x="62" y="1250"/>
                      <a:pt x="112" y="1419"/>
                    </a:cubicBezTo>
                    <a:cubicBezTo>
                      <a:pt x="119" y="1665"/>
                      <a:pt x="254" y="1857"/>
                      <a:pt x="385" y="2053"/>
                    </a:cubicBezTo>
                    <a:lnTo>
                      <a:pt x="496" y="2253"/>
                    </a:lnTo>
                    <a:cubicBezTo>
                      <a:pt x="507" y="2259"/>
                      <a:pt x="519" y="2262"/>
                      <a:pt x="531" y="2262"/>
                    </a:cubicBezTo>
                    <a:cubicBezTo>
                      <a:pt x="543" y="2262"/>
                      <a:pt x="556" y="2259"/>
                      <a:pt x="569" y="2253"/>
                    </a:cubicBezTo>
                    <a:lnTo>
                      <a:pt x="569" y="2253"/>
                    </a:lnTo>
                    <a:cubicBezTo>
                      <a:pt x="561" y="2284"/>
                      <a:pt x="569" y="2318"/>
                      <a:pt x="577" y="2345"/>
                    </a:cubicBezTo>
                    <a:cubicBezTo>
                      <a:pt x="677" y="2476"/>
                      <a:pt x="838" y="2553"/>
                      <a:pt x="999" y="2553"/>
                    </a:cubicBezTo>
                    <a:cubicBezTo>
                      <a:pt x="1053" y="2610"/>
                      <a:pt x="1130" y="2637"/>
                      <a:pt x="1207" y="2637"/>
                    </a:cubicBezTo>
                    <a:cubicBezTo>
                      <a:pt x="1191" y="2580"/>
                      <a:pt x="1138" y="2537"/>
                      <a:pt x="1080" y="2537"/>
                    </a:cubicBezTo>
                    <a:cubicBezTo>
                      <a:pt x="1092" y="2415"/>
                      <a:pt x="1011" y="2361"/>
                      <a:pt x="915" y="2318"/>
                    </a:cubicBezTo>
                    <a:cubicBezTo>
                      <a:pt x="876" y="2299"/>
                      <a:pt x="838" y="2272"/>
                      <a:pt x="800" y="2253"/>
                    </a:cubicBezTo>
                    <a:lnTo>
                      <a:pt x="788" y="2249"/>
                    </a:lnTo>
                    <a:cubicBezTo>
                      <a:pt x="764" y="2208"/>
                      <a:pt x="719" y="2183"/>
                      <a:pt x="672" y="2183"/>
                    </a:cubicBezTo>
                    <a:cubicBezTo>
                      <a:pt x="666" y="2183"/>
                      <a:pt x="660" y="2183"/>
                      <a:pt x="654" y="2184"/>
                    </a:cubicBezTo>
                    <a:cubicBezTo>
                      <a:pt x="650" y="2188"/>
                      <a:pt x="638" y="2188"/>
                      <a:pt x="634" y="2192"/>
                    </a:cubicBezTo>
                    <a:cubicBezTo>
                      <a:pt x="654" y="2138"/>
                      <a:pt x="654" y="2080"/>
                      <a:pt x="630" y="2030"/>
                    </a:cubicBezTo>
                    <a:cubicBezTo>
                      <a:pt x="615" y="2000"/>
                      <a:pt x="600" y="1973"/>
                      <a:pt x="592" y="1938"/>
                    </a:cubicBezTo>
                    <a:cubicBezTo>
                      <a:pt x="592" y="1938"/>
                      <a:pt x="592" y="1934"/>
                      <a:pt x="588" y="1934"/>
                    </a:cubicBezTo>
                    <a:cubicBezTo>
                      <a:pt x="611" y="1907"/>
                      <a:pt x="634" y="1888"/>
                      <a:pt x="657" y="1865"/>
                    </a:cubicBezTo>
                    <a:cubicBezTo>
                      <a:pt x="673" y="1873"/>
                      <a:pt x="690" y="1877"/>
                      <a:pt x="707" y="1877"/>
                    </a:cubicBezTo>
                    <a:cubicBezTo>
                      <a:pt x="732" y="1877"/>
                      <a:pt x="757" y="1868"/>
                      <a:pt x="773" y="1850"/>
                    </a:cubicBezTo>
                    <a:lnTo>
                      <a:pt x="773" y="1850"/>
                    </a:lnTo>
                    <a:lnTo>
                      <a:pt x="765" y="1880"/>
                    </a:lnTo>
                    <a:lnTo>
                      <a:pt x="807" y="1934"/>
                    </a:lnTo>
                    <a:cubicBezTo>
                      <a:pt x="838" y="1965"/>
                      <a:pt x="869" y="2000"/>
                      <a:pt x="903" y="2030"/>
                    </a:cubicBezTo>
                    <a:cubicBezTo>
                      <a:pt x="896" y="2049"/>
                      <a:pt x="888" y="2073"/>
                      <a:pt x="888" y="2096"/>
                    </a:cubicBezTo>
                    <a:cubicBezTo>
                      <a:pt x="980" y="2330"/>
                      <a:pt x="1203" y="2376"/>
                      <a:pt x="1407" y="2445"/>
                    </a:cubicBezTo>
                    <a:lnTo>
                      <a:pt x="1491" y="2464"/>
                    </a:lnTo>
                    <a:cubicBezTo>
                      <a:pt x="1509" y="2476"/>
                      <a:pt x="1529" y="2481"/>
                      <a:pt x="1549" y="2481"/>
                    </a:cubicBezTo>
                    <a:cubicBezTo>
                      <a:pt x="1585" y="2481"/>
                      <a:pt x="1620" y="2465"/>
                      <a:pt x="1645" y="2438"/>
                    </a:cubicBezTo>
                    <a:cubicBezTo>
                      <a:pt x="1549" y="2119"/>
                      <a:pt x="1387" y="1861"/>
                      <a:pt x="1003" y="1861"/>
                    </a:cubicBezTo>
                    <a:cubicBezTo>
                      <a:pt x="980" y="1838"/>
                      <a:pt x="953" y="1823"/>
                      <a:pt x="923" y="1811"/>
                    </a:cubicBezTo>
                    <a:cubicBezTo>
                      <a:pt x="905" y="1805"/>
                      <a:pt x="887" y="1803"/>
                      <a:pt x="869" y="1803"/>
                    </a:cubicBezTo>
                    <a:cubicBezTo>
                      <a:pt x="851" y="1803"/>
                      <a:pt x="834" y="1805"/>
                      <a:pt x="819" y="1811"/>
                    </a:cubicBezTo>
                    <a:cubicBezTo>
                      <a:pt x="830" y="1788"/>
                      <a:pt x="826" y="1754"/>
                      <a:pt x="811" y="1734"/>
                    </a:cubicBezTo>
                    <a:cubicBezTo>
                      <a:pt x="788" y="1723"/>
                      <a:pt x="765" y="1711"/>
                      <a:pt x="734" y="1711"/>
                    </a:cubicBezTo>
                    <a:cubicBezTo>
                      <a:pt x="550" y="1631"/>
                      <a:pt x="342" y="1573"/>
                      <a:pt x="292" y="1331"/>
                    </a:cubicBezTo>
                    <a:cubicBezTo>
                      <a:pt x="327" y="1150"/>
                      <a:pt x="285" y="977"/>
                      <a:pt x="215" y="808"/>
                    </a:cubicBezTo>
                    <a:cubicBezTo>
                      <a:pt x="235" y="793"/>
                      <a:pt x="242" y="770"/>
                      <a:pt x="231" y="751"/>
                    </a:cubicBezTo>
                    <a:lnTo>
                      <a:pt x="227" y="751"/>
                    </a:lnTo>
                    <a:cubicBezTo>
                      <a:pt x="273" y="731"/>
                      <a:pt x="308" y="685"/>
                      <a:pt x="308" y="632"/>
                    </a:cubicBezTo>
                    <a:cubicBezTo>
                      <a:pt x="584" y="351"/>
                      <a:pt x="976" y="347"/>
                      <a:pt x="1322" y="236"/>
                    </a:cubicBezTo>
                    <a:lnTo>
                      <a:pt x="1418" y="224"/>
                    </a:lnTo>
                    <a:cubicBezTo>
                      <a:pt x="1945" y="366"/>
                      <a:pt x="2517" y="263"/>
                      <a:pt x="3017" y="539"/>
                    </a:cubicBezTo>
                    <a:cubicBezTo>
                      <a:pt x="3020" y="578"/>
                      <a:pt x="3052" y="610"/>
                      <a:pt x="3095" y="610"/>
                    </a:cubicBezTo>
                    <a:cubicBezTo>
                      <a:pt x="3100" y="610"/>
                      <a:pt x="3104" y="609"/>
                      <a:pt x="3109" y="608"/>
                    </a:cubicBezTo>
                    <a:lnTo>
                      <a:pt x="3113" y="608"/>
                    </a:lnTo>
                    <a:cubicBezTo>
                      <a:pt x="3228" y="716"/>
                      <a:pt x="3420" y="689"/>
                      <a:pt x="3512" y="843"/>
                    </a:cubicBezTo>
                    <a:cubicBezTo>
                      <a:pt x="3574" y="920"/>
                      <a:pt x="3701" y="924"/>
                      <a:pt x="3731" y="1035"/>
                    </a:cubicBezTo>
                    <a:cubicBezTo>
                      <a:pt x="3693" y="1112"/>
                      <a:pt x="3743" y="1135"/>
                      <a:pt x="3804" y="1150"/>
                    </a:cubicBezTo>
                    <a:cubicBezTo>
                      <a:pt x="3878" y="1251"/>
                      <a:pt x="3949" y="1352"/>
                      <a:pt x="4046" y="1352"/>
                    </a:cubicBezTo>
                    <a:cubicBezTo>
                      <a:pt x="4097" y="1352"/>
                      <a:pt x="4155" y="1324"/>
                      <a:pt x="4223" y="1254"/>
                    </a:cubicBezTo>
                    <a:cubicBezTo>
                      <a:pt x="4454" y="1385"/>
                      <a:pt x="4588" y="1634"/>
                      <a:pt x="4834" y="1746"/>
                    </a:cubicBezTo>
                    <a:lnTo>
                      <a:pt x="5034" y="1842"/>
                    </a:lnTo>
                    <a:cubicBezTo>
                      <a:pt x="5034" y="1877"/>
                      <a:pt x="5038" y="1907"/>
                      <a:pt x="5038" y="1942"/>
                    </a:cubicBezTo>
                    <a:cubicBezTo>
                      <a:pt x="5203" y="2368"/>
                      <a:pt x="5534" y="2749"/>
                      <a:pt x="5438" y="3252"/>
                    </a:cubicBezTo>
                    <a:cubicBezTo>
                      <a:pt x="5126" y="3729"/>
                      <a:pt x="4646" y="3863"/>
                      <a:pt x="4120" y="3917"/>
                    </a:cubicBezTo>
                    <a:cubicBezTo>
                      <a:pt x="4104" y="3904"/>
                      <a:pt x="4083" y="3898"/>
                      <a:pt x="4062" y="3898"/>
                    </a:cubicBezTo>
                    <a:cubicBezTo>
                      <a:pt x="4053" y="3898"/>
                      <a:pt x="4044" y="3899"/>
                      <a:pt x="4035" y="3902"/>
                    </a:cubicBezTo>
                    <a:lnTo>
                      <a:pt x="3920" y="3882"/>
                    </a:lnTo>
                    <a:lnTo>
                      <a:pt x="3639" y="3859"/>
                    </a:lnTo>
                    <a:cubicBezTo>
                      <a:pt x="3604" y="3801"/>
                      <a:pt x="3543" y="3767"/>
                      <a:pt x="3481" y="3767"/>
                    </a:cubicBezTo>
                    <a:cubicBezTo>
                      <a:pt x="3461" y="3767"/>
                      <a:pt x="3440" y="3771"/>
                      <a:pt x="3420" y="3779"/>
                    </a:cubicBezTo>
                    <a:cubicBezTo>
                      <a:pt x="3375" y="3714"/>
                      <a:pt x="3319" y="3696"/>
                      <a:pt x="3257" y="3696"/>
                    </a:cubicBezTo>
                    <a:cubicBezTo>
                      <a:pt x="3220" y="3696"/>
                      <a:pt x="3180" y="3702"/>
                      <a:pt x="3140" y="3709"/>
                    </a:cubicBezTo>
                    <a:lnTo>
                      <a:pt x="2905" y="3567"/>
                    </a:lnTo>
                    <a:cubicBezTo>
                      <a:pt x="2736" y="3433"/>
                      <a:pt x="2533" y="3356"/>
                      <a:pt x="2314" y="3348"/>
                    </a:cubicBezTo>
                    <a:cubicBezTo>
                      <a:pt x="2182" y="3262"/>
                      <a:pt x="2038" y="3200"/>
                      <a:pt x="1870" y="3200"/>
                    </a:cubicBezTo>
                    <a:cubicBezTo>
                      <a:pt x="1851" y="3200"/>
                      <a:pt x="1833" y="3201"/>
                      <a:pt x="1814" y="3202"/>
                    </a:cubicBezTo>
                    <a:cubicBezTo>
                      <a:pt x="1849" y="3345"/>
                      <a:pt x="1926" y="3357"/>
                      <a:pt x="2007" y="3357"/>
                    </a:cubicBezTo>
                    <a:cubicBezTo>
                      <a:pt x="2024" y="3357"/>
                      <a:pt x="2041" y="3357"/>
                      <a:pt x="2058" y="3357"/>
                    </a:cubicBezTo>
                    <a:cubicBezTo>
                      <a:pt x="2076" y="3357"/>
                      <a:pt x="2093" y="3357"/>
                      <a:pt x="2110" y="3360"/>
                    </a:cubicBezTo>
                    <a:cubicBezTo>
                      <a:pt x="2148" y="3644"/>
                      <a:pt x="2437" y="3560"/>
                      <a:pt x="2590" y="3675"/>
                    </a:cubicBezTo>
                    <a:cubicBezTo>
                      <a:pt x="2698" y="3917"/>
                      <a:pt x="2948" y="3763"/>
                      <a:pt x="3109" y="3863"/>
                    </a:cubicBezTo>
                    <a:cubicBezTo>
                      <a:pt x="3339" y="3939"/>
                      <a:pt x="3556" y="4071"/>
                      <a:pt x="3802" y="4071"/>
                    </a:cubicBezTo>
                    <a:cubicBezTo>
                      <a:pt x="3843" y="4071"/>
                      <a:pt x="3885" y="4067"/>
                      <a:pt x="3927" y="4059"/>
                    </a:cubicBezTo>
                    <a:lnTo>
                      <a:pt x="4097" y="4086"/>
                    </a:lnTo>
                    <a:cubicBezTo>
                      <a:pt x="4174" y="4139"/>
                      <a:pt x="4250" y="4160"/>
                      <a:pt x="4325" y="4160"/>
                    </a:cubicBezTo>
                    <a:cubicBezTo>
                      <a:pt x="4439" y="4160"/>
                      <a:pt x="4550" y="4113"/>
                      <a:pt x="4661" y="4067"/>
                    </a:cubicBezTo>
                    <a:cubicBezTo>
                      <a:pt x="4665" y="4067"/>
                      <a:pt x="4668" y="4068"/>
                      <a:pt x="4672" y="4068"/>
                    </a:cubicBezTo>
                    <a:cubicBezTo>
                      <a:pt x="4697" y="4068"/>
                      <a:pt x="4725" y="4057"/>
                      <a:pt x="4742" y="4040"/>
                    </a:cubicBezTo>
                    <a:cubicBezTo>
                      <a:pt x="5146" y="3952"/>
                      <a:pt x="5499" y="3786"/>
                      <a:pt x="5668" y="3367"/>
                    </a:cubicBezTo>
                    <a:cubicBezTo>
                      <a:pt x="5718" y="3348"/>
                      <a:pt x="5741" y="3298"/>
                      <a:pt x="5730" y="3248"/>
                    </a:cubicBezTo>
                    <a:lnTo>
                      <a:pt x="5741" y="3148"/>
                    </a:lnTo>
                    <a:cubicBezTo>
                      <a:pt x="5757" y="3106"/>
                      <a:pt x="5737" y="3056"/>
                      <a:pt x="5691" y="3041"/>
                    </a:cubicBezTo>
                    <a:cubicBezTo>
                      <a:pt x="5687" y="3041"/>
                      <a:pt x="5684" y="3037"/>
                      <a:pt x="5672" y="3037"/>
                    </a:cubicBezTo>
                    <a:cubicBezTo>
                      <a:pt x="5707" y="2937"/>
                      <a:pt x="5787" y="2830"/>
                      <a:pt x="5660" y="2733"/>
                    </a:cubicBezTo>
                    <a:cubicBezTo>
                      <a:pt x="5564" y="2418"/>
                      <a:pt x="5422" y="2119"/>
                      <a:pt x="5242" y="1842"/>
                    </a:cubicBezTo>
                    <a:cubicBezTo>
                      <a:pt x="5172" y="1734"/>
                      <a:pt x="5092" y="1638"/>
                      <a:pt x="4965" y="1600"/>
                    </a:cubicBezTo>
                    <a:cubicBezTo>
                      <a:pt x="4723" y="1212"/>
                      <a:pt x="4427" y="881"/>
                      <a:pt x="3931" y="839"/>
                    </a:cubicBezTo>
                    <a:cubicBezTo>
                      <a:pt x="3804" y="812"/>
                      <a:pt x="3689" y="743"/>
                      <a:pt x="3612" y="635"/>
                    </a:cubicBezTo>
                    <a:cubicBezTo>
                      <a:pt x="3506" y="538"/>
                      <a:pt x="3431" y="369"/>
                      <a:pt x="3275" y="369"/>
                    </a:cubicBezTo>
                    <a:cubicBezTo>
                      <a:pt x="3234" y="369"/>
                      <a:pt x="3187" y="381"/>
                      <a:pt x="3132" y="409"/>
                    </a:cubicBezTo>
                    <a:cubicBezTo>
                      <a:pt x="3110" y="384"/>
                      <a:pt x="3088" y="361"/>
                      <a:pt x="3066" y="361"/>
                    </a:cubicBezTo>
                    <a:cubicBezTo>
                      <a:pt x="3050" y="361"/>
                      <a:pt x="3033" y="374"/>
                      <a:pt x="3017" y="409"/>
                    </a:cubicBezTo>
                    <a:cubicBezTo>
                      <a:pt x="2921" y="347"/>
                      <a:pt x="2878" y="236"/>
                      <a:pt x="2752" y="197"/>
                    </a:cubicBezTo>
                    <a:cubicBezTo>
                      <a:pt x="2320" y="66"/>
                      <a:pt x="1872" y="0"/>
                      <a:pt x="14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5" name="Google Shape;3665;p22"/>
              <p:cNvSpPr/>
              <p:nvPr/>
            </p:nvSpPr>
            <p:spPr>
              <a:xfrm>
                <a:off x="1863762" y="1148217"/>
                <a:ext cx="8034" cy="8406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71" extrusionOk="0">
                    <a:moveTo>
                      <a:pt x="216" y="0"/>
                    </a:moveTo>
                    <a:lnTo>
                      <a:pt x="216" y="0"/>
                    </a:lnTo>
                    <a:cubicBezTo>
                      <a:pt x="116" y="19"/>
                      <a:pt x="51" y="89"/>
                      <a:pt x="1" y="169"/>
                    </a:cubicBezTo>
                    <a:cubicBezTo>
                      <a:pt x="26" y="216"/>
                      <a:pt x="61" y="271"/>
                      <a:pt x="110" y="271"/>
                    </a:cubicBezTo>
                    <a:cubicBezTo>
                      <a:pt x="122" y="271"/>
                      <a:pt x="134" y="268"/>
                      <a:pt x="147" y="261"/>
                    </a:cubicBezTo>
                    <a:cubicBezTo>
                      <a:pt x="258" y="208"/>
                      <a:pt x="204" y="92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22"/>
              <p:cNvSpPr/>
              <p:nvPr/>
            </p:nvSpPr>
            <p:spPr>
              <a:xfrm>
                <a:off x="1802498" y="1288427"/>
                <a:ext cx="9678" cy="6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95" extrusionOk="0">
                    <a:moveTo>
                      <a:pt x="164" y="0"/>
                    </a:moveTo>
                    <a:cubicBezTo>
                      <a:pt x="111" y="0"/>
                      <a:pt x="53" y="19"/>
                      <a:pt x="1" y="26"/>
                    </a:cubicBezTo>
                    <a:cubicBezTo>
                      <a:pt x="44" y="121"/>
                      <a:pt x="94" y="194"/>
                      <a:pt x="165" y="194"/>
                    </a:cubicBezTo>
                    <a:cubicBezTo>
                      <a:pt x="206" y="194"/>
                      <a:pt x="254" y="170"/>
                      <a:pt x="312" y="110"/>
                    </a:cubicBezTo>
                    <a:cubicBezTo>
                      <a:pt x="277" y="23"/>
                      <a:pt x="224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7" name="Google Shape;3667;p22"/>
              <p:cNvSpPr/>
              <p:nvPr/>
            </p:nvSpPr>
            <p:spPr>
              <a:xfrm>
                <a:off x="1751377" y="1260726"/>
                <a:ext cx="5863" cy="7259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34" extrusionOk="0">
                    <a:moveTo>
                      <a:pt x="35" y="1"/>
                    </a:moveTo>
                    <a:cubicBezTo>
                      <a:pt x="23" y="58"/>
                      <a:pt x="15" y="120"/>
                      <a:pt x="0" y="177"/>
                    </a:cubicBezTo>
                    <a:cubicBezTo>
                      <a:pt x="32" y="218"/>
                      <a:pt x="55" y="234"/>
                      <a:pt x="73" y="234"/>
                    </a:cubicBezTo>
                    <a:cubicBezTo>
                      <a:pt x="108" y="234"/>
                      <a:pt x="120" y="172"/>
                      <a:pt x="138" y="131"/>
                    </a:cubicBezTo>
                    <a:cubicBezTo>
                      <a:pt x="188" y="20"/>
                      <a:pt x="119" y="1"/>
                      <a:pt x="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8" name="Google Shape;3668;p22"/>
              <p:cNvSpPr/>
              <p:nvPr/>
            </p:nvSpPr>
            <p:spPr>
              <a:xfrm>
                <a:off x="1881195" y="1198097"/>
                <a:ext cx="42808" cy="28228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910" extrusionOk="0">
                    <a:moveTo>
                      <a:pt x="94" y="1"/>
                    </a:moveTo>
                    <a:cubicBezTo>
                      <a:pt x="64" y="1"/>
                      <a:pt x="38" y="25"/>
                      <a:pt x="23" y="75"/>
                    </a:cubicBezTo>
                    <a:cubicBezTo>
                      <a:pt x="1" y="158"/>
                      <a:pt x="54" y="196"/>
                      <a:pt x="130" y="196"/>
                    </a:cubicBezTo>
                    <a:cubicBezTo>
                      <a:pt x="146" y="196"/>
                      <a:pt x="163" y="194"/>
                      <a:pt x="180" y="190"/>
                    </a:cubicBezTo>
                    <a:cubicBezTo>
                      <a:pt x="287" y="316"/>
                      <a:pt x="396" y="433"/>
                      <a:pt x="559" y="433"/>
                    </a:cubicBezTo>
                    <a:cubicBezTo>
                      <a:pt x="596" y="433"/>
                      <a:pt x="636" y="427"/>
                      <a:pt x="680" y="413"/>
                    </a:cubicBezTo>
                    <a:lnTo>
                      <a:pt x="768" y="513"/>
                    </a:lnTo>
                    <a:cubicBezTo>
                      <a:pt x="887" y="713"/>
                      <a:pt x="1072" y="832"/>
                      <a:pt x="1287" y="909"/>
                    </a:cubicBezTo>
                    <a:cubicBezTo>
                      <a:pt x="1345" y="890"/>
                      <a:pt x="1348" y="832"/>
                      <a:pt x="1379" y="794"/>
                    </a:cubicBezTo>
                    <a:cubicBezTo>
                      <a:pt x="1312" y="563"/>
                      <a:pt x="1192" y="398"/>
                      <a:pt x="948" y="398"/>
                    </a:cubicBezTo>
                    <a:cubicBezTo>
                      <a:pt x="927" y="398"/>
                      <a:pt x="906" y="399"/>
                      <a:pt x="884" y="402"/>
                    </a:cubicBezTo>
                    <a:cubicBezTo>
                      <a:pt x="832" y="373"/>
                      <a:pt x="788" y="310"/>
                      <a:pt x="720" y="310"/>
                    </a:cubicBezTo>
                    <a:cubicBezTo>
                      <a:pt x="707" y="310"/>
                      <a:pt x="694" y="313"/>
                      <a:pt x="680" y="317"/>
                    </a:cubicBezTo>
                    <a:cubicBezTo>
                      <a:pt x="557" y="160"/>
                      <a:pt x="322" y="217"/>
                      <a:pt x="188" y="79"/>
                    </a:cubicBezTo>
                    <a:cubicBezTo>
                      <a:pt x="160" y="28"/>
                      <a:pt x="126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22"/>
              <p:cNvSpPr/>
              <p:nvPr/>
            </p:nvSpPr>
            <p:spPr>
              <a:xfrm>
                <a:off x="1611197" y="1326054"/>
                <a:ext cx="6452" cy="3319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07" extrusionOk="0">
                    <a:moveTo>
                      <a:pt x="77" y="0"/>
                    </a:moveTo>
                    <a:cubicBezTo>
                      <a:pt x="35" y="12"/>
                      <a:pt x="0" y="39"/>
                      <a:pt x="4" y="100"/>
                    </a:cubicBezTo>
                    <a:cubicBezTo>
                      <a:pt x="11" y="99"/>
                      <a:pt x="18" y="99"/>
                      <a:pt x="25" y="99"/>
                    </a:cubicBezTo>
                    <a:cubicBezTo>
                      <a:pt x="55" y="99"/>
                      <a:pt x="87" y="107"/>
                      <a:pt x="118" y="107"/>
                    </a:cubicBezTo>
                    <a:cubicBezTo>
                      <a:pt x="152" y="107"/>
                      <a:pt x="184" y="96"/>
                      <a:pt x="208" y="50"/>
                    </a:cubicBez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0" name="Google Shape;3670;p22"/>
              <p:cNvSpPr/>
              <p:nvPr/>
            </p:nvSpPr>
            <p:spPr>
              <a:xfrm>
                <a:off x="1820861" y="1160004"/>
                <a:ext cx="155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4" y="4"/>
                    </a:moveTo>
                    <a:lnTo>
                      <a:pt x="0" y="1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1" name="Google Shape;3671;p22"/>
              <p:cNvSpPr/>
              <p:nvPr/>
            </p:nvSpPr>
            <p:spPr>
              <a:xfrm>
                <a:off x="1820861" y="1157305"/>
                <a:ext cx="5987" cy="440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42" extrusionOk="0">
                    <a:moveTo>
                      <a:pt x="88" y="1"/>
                    </a:moveTo>
                    <a:cubicBezTo>
                      <a:pt x="50" y="1"/>
                      <a:pt x="18" y="29"/>
                      <a:pt x="0" y="88"/>
                    </a:cubicBezTo>
                    <a:cubicBezTo>
                      <a:pt x="40" y="105"/>
                      <a:pt x="78" y="141"/>
                      <a:pt x="120" y="141"/>
                    </a:cubicBezTo>
                    <a:cubicBezTo>
                      <a:pt x="135" y="141"/>
                      <a:pt x="150" y="137"/>
                      <a:pt x="166" y="126"/>
                    </a:cubicBezTo>
                    <a:cubicBezTo>
                      <a:pt x="185" y="103"/>
                      <a:pt x="192" y="68"/>
                      <a:pt x="177" y="41"/>
                    </a:cubicBezTo>
                    <a:cubicBezTo>
                      <a:pt x="145" y="14"/>
                      <a:pt x="115" y="1"/>
                      <a:pt x="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2" name="Google Shape;3672;p22"/>
              <p:cNvSpPr/>
              <p:nvPr/>
            </p:nvSpPr>
            <p:spPr>
              <a:xfrm>
                <a:off x="1770795" y="1269908"/>
                <a:ext cx="6235" cy="629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3" extrusionOk="0">
                    <a:moveTo>
                      <a:pt x="0" y="0"/>
                    </a:moveTo>
                    <a:lnTo>
                      <a:pt x="0" y="200"/>
                    </a:lnTo>
                    <a:cubicBezTo>
                      <a:pt x="17" y="202"/>
                      <a:pt x="33" y="203"/>
                      <a:pt x="48" y="203"/>
                    </a:cubicBezTo>
                    <a:cubicBezTo>
                      <a:pt x="113" y="203"/>
                      <a:pt x="168" y="184"/>
                      <a:pt x="196" y="100"/>
                    </a:cubicBezTo>
                    <a:lnTo>
                      <a:pt x="200" y="89"/>
                    </a:lnTo>
                    <a:cubicBezTo>
                      <a:pt x="162" y="54"/>
                      <a:pt x="120" y="31"/>
                      <a:pt x="77" y="8"/>
                    </a:cubicBezTo>
                    <a:cubicBezTo>
                      <a:pt x="68" y="11"/>
                      <a:pt x="58" y="12"/>
                      <a:pt x="49" y="12"/>
                    </a:cubicBezTo>
                    <a:cubicBezTo>
                      <a:pt x="32" y="12"/>
                      <a:pt x="15" y="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22"/>
              <p:cNvSpPr/>
              <p:nvPr/>
            </p:nvSpPr>
            <p:spPr>
              <a:xfrm>
                <a:off x="1752028" y="1297516"/>
                <a:ext cx="6514" cy="6638"/>
              </a:xfrm>
              <a:custGeom>
                <a:avLst/>
                <a:gdLst/>
                <a:ahLst/>
                <a:cxnLst/>
                <a:rect l="l" t="t" r="r" b="b"/>
                <a:pathLst>
                  <a:path w="210" h="214" extrusionOk="0">
                    <a:moveTo>
                      <a:pt x="153" y="1"/>
                    </a:moveTo>
                    <a:cubicBezTo>
                      <a:pt x="1" y="1"/>
                      <a:pt x="116" y="140"/>
                      <a:pt x="98" y="213"/>
                    </a:cubicBezTo>
                    <a:cubicBezTo>
                      <a:pt x="190" y="175"/>
                      <a:pt x="202" y="94"/>
                      <a:pt x="210" y="6"/>
                    </a:cubicBezTo>
                    <a:cubicBezTo>
                      <a:pt x="187" y="2"/>
                      <a:pt x="169" y="1"/>
                      <a:pt x="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4" name="Google Shape;3674;p22"/>
              <p:cNvSpPr/>
              <p:nvPr/>
            </p:nvSpPr>
            <p:spPr>
              <a:xfrm>
                <a:off x="1748492" y="1278966"/>
                <a:ext cx="27205" cy="13494"/>
              </a:xfrm>
              <a:custGeom>
                <a:avLst/>
                <a:gdLst/>
                <a:ahLst/>
                <a:cxnLst/>
                <a:rect l="l" t="t" r="r" b="b"/>
                <a:pathLst>
                  <a:path w="877" h="435" extrusionOk="0">
                    <a:moveTo>
                      <a:pt x="1" y="0"/>
                    </a:moveTo>
                    <a:cubicBezTo>
                      <a:pt x="1" y="31"/>
                      <a:pt x="9" y="70"/>
                      <a:pt x="9" y="104"/>
                    </a:cubicBezTo>
                    <a:cubicBezTo>
                      <a:pt x="122" y="334"/>
                      <a:pt x="219" y="434"/>
                      <a:pt x="401" y="434"/>
                    </a:cubicBezTo>
                    <a:cubicBezTo>
                      <a:pt x="509" y="434"/>
                      <a:pt x="646" y="399"/>
                      <a:pt x="835" y="335"/>
                    </a:cubicBezTo>
                    <a:cubicBezTo>
                      <a:pt x="877" y="281"/>
                      <a:pt x="865" y="250"/>
                      <a:pt x="804" y="223"/>
                    </a:cubicBezTo>
                    <a:cubicBezTo>
                      <a:pt x="786" y="225"/>
                      <a:pt x="768" y="226"/>
                      <a:pt x="751" y="226"/>
                    </a:cubicBezTo>
                    <a:cubicBezTo>
                      <a:pt x="565" y="226"/>
                      <a:pt x="399" y="139"/>
                      <a:pt x="220" y="100"/>
                    </a:cubicBezTo>
                    <a:cubicBezTo>
                      <a:pt x="220" y="70"/>
                      <a:pt x="212" y="43"/>
                      <a:pt x="205" y="1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5" name="Google Shape;3675;p22"/>
              <p:cNvSpPr/>
              <p:nvPr/>
            </p:nvSpPr>
            <p:spPr>
              <a:xfrm>
                <a:off x="1817511" y="1163354"/>
                <a:ext cx="3350" cy="2202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23"/>
                      <a:pt x="31" y="69"/>
                      <a:pt x="51" y="69"/>
                    </a:cubicBezTo>
                    <a:cubicBezTo>
                      <a:pt x="54" y="70"/>
                      <a:pt x="58" y="70"/>
                      <a:pt x="61" y="70"/>
                    </a:cubicBezTo>
                    <a:cubicBezTo>
                      <a:pt x="92" y="70"/>
                      <a:pt x="107" y="39"/>
                      <a:pt x="97" y="4"/>
                    </a:cubicBezTo>
                    <a:cubicBezTo>
                      <a:pt x="62" y="4"/>
                      <a:pt x="35" y="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6" name="Google Shape;3676;p22"/>
              <p:cNvSpPr/>
              <p:nvPr/>
            </p:nvSpPr>
            <p:spPr>
              <a:xfrm>
                <a:off x="1846608" y="1179205"/>
                <a:ext cx="1799" cy="2171"/>
              </a:xfrm>
              <a:custGeom>
                <a:avLst/>
                <a:gdLst/>
                <a:ahLst/>
                <a:cxnLst/>
                <a:rect l="l" t="t" r="r" b="b"/>
                <a:pathLst>
                  <a:path w="58" h="70" extrusionOk="0">
                    <a:moveTo>
                      <a:pt x="27" y="0"/>
                    </a:moveTo>
                    <a:lnTo>
                      <a:pt x="0" y="35"/>
                    </a:lnTo>
                    <a:lnTo>
                      <a:pt x="43" y="69"/>
                    </a:lnTo>
                    <a:lnTo>
                      <a:pt x="58" y="3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7" name="Google Shape;3677;p22"/>
              <p:cNvSpPr/>
              <p:nvPr/>
            </p:nvSpPr>
            <p:spPr>
              <a:xfrm>
                <a:off x="1867578" y="1191365"/>
                <a:ext cx="403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" y="0"/>
                    </a:moveTo>
                    <a:lnTo>
                      <a:pt x="1" y="8"/>
                    </a:lnTo>
                    <a:lnTo>
                      <a:pt x="12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8" name="Google Shape;3678;p22"/>
              <p:cNvSpPr/>
              <p:nvPr/>
            </p:nvSpPr>
            <p:spPr>
              <a:xfrm>
                <a:off x="1865561" y="1189442"/>
                <a:ext cx="2047" cy="17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43" y="1"/>
                    </a:moveTo>
                    <a:cubicBezTo>
                      <a:pt x="34" y="1"/>
                      <a:pt x="20" y="7"/>
                      <a:pt x="0" y="24"/>
                    </a:cubicBezTo>
                    <a:lnTo>
                      <a:pt x="66" y="54"/>
                    </a:lnTo>
                    <a:cubicBezTo>
                      <a:pt x="63" y="33"/>
                      <a:pt x="64" y="1"/>
                      <a:pt x="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9" name="Google Shape;3679;p22"/>
              <p:cNvSpPr/>
              <p:nvPr/>
            </p:nvSpPr>
            <p:spPr>
              <a:xfrm>
                <a:off x="1760434" y="1251203"/>
                <a:ext cx="12408" cy="13090"/>
              </a:xfrm>
              <a:custGeom>
                <a:avLst/>
                <a:gdLst/>
                <a:ahLst/>
                <a:cxnLst/>
                <a:rect l="l" t="t" r="r" b="b"/>
                <a:pathLst>
                  <a:path w="400" h="422" extrusionOk="0">
                    <a:moveTo>
                      <a:pt x="135" y="0"/>
                    </a:moveTo>
                    <a:cubicBezTo>
                      <a:pt x="39" y="112"/>
                      <a:pt x="0" y="254"/>
                      <a:pt x="31" y="400"/>
                    </a:cubicBezTo>
                    <a:cubicBezTo>
                      <a:pt x="85" y="400"/>
                      <a:pt x="152" y="421"/>
                      <a:pt x="210" y="421"/>
                    </a:cubicBezTo>
                    <a:cubicBezTo>
                      <a:pt x="263" y="421"/>
                      <a:pt x="309" y="404"/>
                      <a:pt x="334" y="338"/>
                    </a:cubicBezTo>
                    <a:cubicBezTo>
                      <a:pt x="400" y="165"/>
                      <a:pt x="273" y="69"/>
                      <a:pt x="1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0" name="Google Shape;3680;p22"/>
              <p:cNvSpPr/>
              <p:nvPr/>
            </p:nvSpPr>
            <p:spPr>
              <a:xfrm>
                <a:off x="1702861" y="1207806"/>
                <a:ext cx="1675" cy="2171"/>
              </a:xfrm>
              <a:custGeom>
                <a:avLst/>
                <a:gdLst/>
                <a:ahLst/>
                <a:cxnLst/>
                <a:rect l="l" t="t" r="r" b="b"/>
                <a:pathLst>
                  <a:path w="54" h="70" extrusionOk="0">
                    <a:moveTo>
                      <a:pt x="42" y="0"/>
                    </a:moveTo>
                    <a:cubicBezTo>
                      <a:pt x="27" y="8"/>
                      <a:pt x="8" y="12"/>
                      <a:pt x="4" y="20"/>
                    </a:cubicBezTo>
                    <a:cubicBezTo>
                      <a:pt x="0" y="50"/>
                      <a:pt x="12" y="70"/>
                      <a:pt x="50" y="70"/>
                    </a:cubicBezTo>
                    <a:cubicBezTo>
                      <a:pt x="54" y="47"/>
                      <a:pt x="50" y="27"/>
                      <a:pt x="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1" name="Google Shape;3681;p22"/>
              <p:cNvSpPr/>
              <p:nvPr/>
            </p:nvSpPr>
            <p:spPr>
              <a:xfrm>
                <a:off x="1896178" y="1183734"/>
                <a:ext cx="1365" cy="145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7" extrusionOk="0">
                    <a:moveTo>
                      <a:pt x="43" y="0"/>
                    </a:moveTo>
                    <a:lnTo>
                      <a:pt x="1" y="46"/>
                    </a:lnTo>
                    <a:cubicBezTo>
                      <a:pt x="16" y="42"/>
                      <a:pt x="24" y="39"/>
                      <a:pt x="39" y="27"/>
                    </a:cubicBezTo>
                    <a:cubicBezTo>
                      <a:pt x="39" y="23"/>
                      <a:pt x="39" y="8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82" name="Google Shape;3682;p22"/>
            <p:cNvGrpSpPr/>
            <p:nvPr/>
          </p:nvGrpSpPr>
          <p:grpSpPr>
            <a:xfrm rot="2346453">
              <a:off x="7764049" y="571033"/>
              <a:ext cx="657409" cy="635226"/>
              <a:chOff x="3806948" y="1530972"/>
              <a:chExt cx="568131" cy="548961"/>
            </a:xfrm>
          </p:grpSpPr>
          <p:sp>
            <p:nvSpPr>
              <p:cNvPr id="3683" name="Google Shape;3683;p22"/>
              <p:cNvSpPr/>
              <p:nvPr/>
            </p:nvSpPr>
            <p:spPr>
              <a:xfrm>
                <a:off x="3806948" y="1530972"/>
                <a:ext cx="568131" cy="548961"/>
              </a:xfrm>
              <a:custGeom>
                <a:avLst/>
                <a:gdLst/>
                <a:ahLst/>
                <a:cxnLst/>
                <a:rect l="l" t="t" r="r" b="b"/>
                <a:pathLst>
                  <a:path w="18315" h="17697" extrusionOk="0">
                    <a:moveTo>
                      <a:pt x="17212" y="6425"/>
                    </a:moveTo>
                    <a:cubicBezTo>
                      <a:pt x="17227" y="6448"/>
                      <a:pt x="17238" y="6475"/>
                      <a:pt x="17254" y="6505"/>
                    </a:cubicBezTo>
                    <a:cubicBezTo>
                      <a:pt x="17227" y="6517"/>
                      <a:pt x="17196" y="6525"/>
                      <a:pt x="17173" y="6544"/>
                    </a:cubicBezTo>
                    <a:lnTo>
                      <a:pt x="17162" y="6521"/>
                    </a:lnTo>
                    <a:cubicBezTo>
                      <a:pt x="17181" y="6490"/>
                      <a:pt x="17200" y="6459"/>
                      <a:pt x="17212" y="6425"/>
                    </a:cubicBezTo>
                    <a:close/>
                    <a:moveTo>
                      <a:pt x="4804" y="11712"/>
                    </a:moveTo>
                    <a:lnTo>
                      <a:pt x="4834" y="11727"/>
                    </a:lnTo>
                    <a:cubicBezTo>
                      <a:pt x="4819" y="11727"/>
                      <a:pt x="4807" y="11731"/>
                      <a:pt x="4800" y="11735"/>
                    </a:cubicBezTo>
                    <a:cubicBezTo>
                      <a:pt x="4800" y="11727"/>
                      <a:pt x="4800" y="11716"/>
                      <a:pt x="4804" y="11712"/>
                    </a:cubicBezTo>
                    <a:close/>
                    <a:moveTo>
                      <a:pt x="13692" y="253"/>
                    </a:moveTo>
                    <a:cubicBezTo>
                      <a:pt x="13716" y="275"/>
                      <a:pt x="13750" y="286"/>
                      <a:pt x="13785" y="286"/>
                    </a:cubicBezTo>
                    <a:cubicBezTo>
                      <a:pt x="13793" y="286"/>
                      <a:pt x="13802" y="286"/>
                      <a:pt x="13811" y="284"/>
                    </a:cubicBezTo>
                    <a:cubicBezTo>
                      <a:pt x="13826" y="280"/>
                      <a:pt x="13845" y="276"/>
                      <a:pt x="13857" y="273"/>
                    </a:cubicBezTo>
                    <a:cubicBezTo>
                      <a:pt x="13903" y="434"/>
                      <a:pt x="13984" y="584"/>
                      <a:pt x="14099" y="715"/>
                    </a:cubicBezTo>
                    <a:cubicBezTo>
                      <a:pt x="14095" y="726"/>
                      <a:pt x="14087" y="738"/>
                      <a:pt x="14084" y="753"/>
                    </a:cubicBezTo>
                    <a:cubicBezTo>
                      <a:pt x="14057" y="949"/>
                      <a:pt x="14160" y="1106"/>
                      <a:pt x="14237" y="1276"/>
                    </a:cubicBezTo>
                    <a:cubicBezTo>
                      <a:pt x="14429" y="1683"/>
                      <a:pt x="14691" y="2067"/>
                      <a:pt x="14825" y="2501"/>
                    </a:cubicBezTo>
                    <a:cubicBezTo>
                      <a:pt x="15160" y="3558"/>
                      <a:pt x="15832" y="4423"/>
                      <a:pt x="16370" y="5364"/>
                    </a:cubicBezTo>
                    <a:cubicBezTo>
                      <a:pt x="16405" y="5391"/>
                      <a:pt x="16431" y="5426"/>
                      <a:pt x="16462" y="5452"/>
                    </a:cubicBezTo>
                    <a:cubicBezTo>
                      <a:pt x="16462" y="5541"/>
                      <a:pt x="16520" y="5583"/>
                      <a:pt x="16585" y="5622"/>
                    </a:cubicBezTo>
                    <a:cubicBezTo>
                      <a:pt x="16597" y="5637"/>
                      <a:pt x="16604" y="5652"/>
                      <a:pt x="16612" y="5664"/>
                    </a:cubicBezTo>
                    <a:cubicBezTo>
                      <a:pt x="16624" y="5691"/>
                      <a:pt x="16639" y="5710"/>
                      <a:pt x="16658" y="5733"/>
                    </a:cubicBezTo>
                    <a:cubicBezTo>
                      <a:pt x="16593" y="5910"/>
                      <a:pt x="16846" y="6010"/>
                      <a:pt x="16797" y="6183"/>
                    </a:cubicBezTo>
                    <a:cubicBezTo>
                      <a:pt x="16773" y="6271"/>
                      <a:pt x="16812" y="6336"/>
                      <a:pt x="16866" y="6405"/>
                    </a:cubicBezTo>
                    <a:cubicBezTo>
                      <a:pt x="16873" y="6482"/>
                      <a:pt x="16912" y="6555"/>
                      <a:pt x="16977" y="6598"/>
                    </a:cubicBezTo>
                    <a:lnTo>
                      <a:pt x="17066" y="6717"/>
                    </a:lnTo>
                    <a:lnTo>
                      <a:pt x="17288" y="6997"/>
                    </a:lnTo>
                    <a:cubicBezTo>
                      <a:pt x="17273" y="7028"/>
                      <a:pt x="17277" y="7066"/>
                      <a:pt x="17308" y="7093"/>
                    </a:cubicBezTo>
                    <a:cubicBezTo>
                      <a:pt x="17304" y="7255"/>
                      <a:pt x="17308" y="7408"/>
                      <a:pt x="17477" y="7504"/>
                    </a:cubicBezTo>
                    <a:cubicBezTo>
                      <a:pt x="17469" y="7558"/>
                      <a:pt x="17507" y="7604"/>
                      <a:pt x="17561" y="7616"/>
                    </a:cubicBezTo>
                    <a:cubicBezTo>
                      <a:pt x="17634" y="7754"/>
                      <a:pt x="17669" y="7873"/>
                      <a:pt x="17461" y="7893"/>
                    </a:cubicBezTo>
                    <a:cubicBezTo>
                      <a:pt x="17435" y="7895"/>
                      <a:pt x="17408" y="7896"/>
                      <a:pt x="17381" y="7896"/>
                    </a:cubicBezTo>
                    <a:cubicBezTo>
                      <a:pt x="17324" y="7896"/>
                      <a:pt x="17267" y="7892"/>
                      <a:pt x="17210" y="7892"/>
                    </a:cubicBezTo>
                    <a:cubicBezTo>
                      <a:pt x="17105" y="7892"/>
                      <a:pt x="17003" y="7906"/>
                      <a:pt x="16912" y="7985"/>
                    </a:cubicBezTo>
                    <a:cubicBezTo>
                      <a:pt x="15913" y="8023"/>
                      <a:pt x="14933" y="8196"/>
                      <a:pt x="13949" y="8334"/>
                    </a:cubicBezTo>
                    <a:cubicBezTo>
                      <a:pt x="13757" y="8365"/>
                      <a:pt x="13549" y="8369"/>
                      <a:pt x="13384" y="8496"/>
                    </a:cubicBezTo>
                    <a:cubicBezTo>
                      <a:pt x="13339" y="8490"/>
                      <a:pt x="13293" y="8487"/>
                      <a:pt x="13248" y="8487"/>
                    </a:cubicBezTo>
                    <a:cubicBezTo>
                      <a:pt x="13085" y="8487"/>
                      <a:pt x="12924" y="8525"/>
                      <a:pt x="12777" y="8600"/>
                    </a:cubicBezTo>
                    <a:cubicBezTo>
                      <a:pt x="12735" y="8597"/>
                      <a:pt x="12693" y="8596"/>
                      <a:pt x="12651" y="8596"/>
                    </a:cubicBezTo>
                    <a:cubicBezTo>
                      <a:pt x="12248" y="8596"/>
                      <a:pt x="11864" y="8707"/>
                      <a:pt x="11474" y="8815"/>
                    </a:cubicBezTo>
                    <a:cubicBezTo>
                      <a:pt x="11443" y="8818"/>
                      <a:pt x="11412" y="8820"/>
                      <a:pt x="11379" y="8820"/>
                    </a:cubicBezTo>
                    <a:cubicBezTo>
                      <a:pt x="11340" y="8820"/>
                      <a:pt x="11299" y="8817"/>
                      <a:pt x="11259" y="8811"/>
                    </a:cubicBezTo>
                    <a:cubicBezTo>
                      <a:pt x="11217" y="8815"/>
                      <a:pt x="11167" y="8826"/>
                      <a:pt x="11125" y="8842"/>
                    </a:cubicBezTo>
                    <a:cubicBezTo>
                      <a:pt x="11044" y="8869"/>
                      <a:pt x="10963" y="8907"/>
                      <a:pt x="10879" y="8938"/>
                    </a:cubicBezTo>
                    <a:cubicBezTo>
                      <a:pt x="10840" y="8949"/>
                      <a:pt x="10798" y="8965"/>
                      <a:pt x="10760" y="8980"/>
                    </a:cubicBezTo>
                    <a:cubicBezTo>
                      <a:pt x="10725" y="8988"/>
                      <a:pt x="10698" y="8995"/>
                      <a:pt x="10664" y="8999"/>
                    </a:cubicBezTo>
                    <a:cubicBezTo>
                      <a:pt x="10646" y="8998"/>
                      <a:pt x="10629" y="8998"/>
                      <a:pt x="10612" y="8998"/>
                    </a:cubicBezTo>
                    <a:cubicBezTo>
                      <a:pt x="10554" y="8998"/>
                      <a:pt x="10497" y="9004"/>
                      <a:pt x="10437" y="9018"/>
                    </a:cubicBezTo>
                    <a:cubicBezTo>
                      <a:pt x="10395" y="9022"/>
                      <a:pt x="10356" y="9026"/>
                      <a:pt x="10318" y="9038"/>
                    </a:cubicBezTo>
                    <a:cubicBezTo>
                      <a:pt x="10276" y="9045"/>
                      <a:pt x="10233" y="9061"/>
                      <a:pt x="10195" y="9076"/>
                    </a:cubicBezTo>
                    <a:cubicBezTo>
                      <a:pt x="10145" y="9103"/>
                      <a:pt x="10087" y="9118"/>
                      <a:pt x="10041" y="9141"/>
                    </a:cubicBezTo>
                    <a:cubicBezTo>
                      <a:pt x="9542" y="9218"/>
                      <a:pt x="9088" y="9426"/>
                      <a:pt x="8639" y="9629"/>
                    </a:cubicBezTo>
                    <a:lnTo>
                      <a:pt x="8639" y="9622"/>
                    </a:lnTo>
                    <a:cubicBezTo>
                      <a:pt x="8181" y="9737"/>
                      <a:pt x="7739" y="9910"/>
                      <a:pt x="7324" y="10137"/>
                    </a:cubicBezTo>
                    <a:cubicBezTo>
                      <a:pt x="7321" y="10136"/>
                      <a:pt x="7317" y="10136"/>
                      <a:pt x="7313" y="10136"/>
                    </a:cubicBezTo>
                    <a:cubicBezTo>
                      <a:pt x="7237" y="10136"/>
                      <a:pt x="7164" y="10174"/>
                      <a:pt x="7113" y="10233"/>
                    </a:cubicBezTo>
                    <a:lnTo>
                      <a:pt x="7013" y="10263"/>
                    </a:lnTo>
                    <a:cubicBezTo>
                      <a:pt x="7005" y="10262"/>
                      <a:pt x="6998" y="10261"/>
                      <a:pt x="6990" y="10261"/>
                    </a:cubicBezTo>
                    <a:cubicBezTo>
                      <a:pt x="6946" y="10261"/>
                      <a:pt x="6907" y="10289"/>
                      <a:pt x="6890" y="10329"/>
                    </a:cubicBezTo>
                    <a:cubicBezTo>
                      <a:pt x="6884" y="10327"/>
                      <a:pt x="6878" y="10326"/>
                      <a:pt x="6872" y="10326"/>
                    </a:cubicBezTo>
                    <a:cubicBezTo>
                      <a:pt x="6847" y="10326"/>
                      <a:pt x="6823" y="10339"/>
                      <a:pt x="6817" y="10363"/>
                    </a:cubicBezTo>
                    <a:lnTo>
                      <a:pt x="6813" y="10363"/>
                    </a:lnTo>
                    <a:cubicBezTo>
                      <a:pt x="6810" y="10363"/>
                      <a:pt x="6807" y="10363"/>
                      <a:pt x="6804" y="10363"/>
                    </a:cubicBezTo>
                    <a:cubicBezTo>
                      <a:pt x="6758" y="10363"/>
                      <a:pt x="6720" y="10390"/>
                      <a:pt x="6710" y="10436"/>
                    </a:cubicBezTo>
                    <a:cubicBezTo>
                      <a:pt x="6701" y="10435"/>
                      <a:pt x="6692" y="10434"/>
                      <a:pt x="6683" y="10434"/>
                    </a:cubicBezTo>
                    <a:cubicBezTo>
                      <a:pt x="6612" y="10434"/>
                      <a:pt x="6548" y="10475"/>
                      <a:pt x="6514" y="10536"/>
                    </a:cubicBezTo>
                    <a:lnTo>
                      <a:pt x="6506" y="10536"/>
                    </a:lnTo>
                    <a:cubicBezTo>
                      <a:pt x="6237" y="10602"/>
                      <a:pt x="5987" y="10744"/>
                      <a:pt x="5784" y="10928"/>
                    </a:cubicBezTo>
                    <a:cubicBezTo>
                      <a:pt x="5680" y="10982"/>
                      <a:pt x="5572" y="11040"/>
                      <a:pt x="5507" y="11140"/>
                    </a:cubicBezTo>
                    <a:cubicBezTo>
                      <a:pt x="5453" y="11140"/>
                      <a:pt x="5403" y="11174"/>
                      <a:pt x="5392" y="11228"/>
                    </a:cubicBezTo>
                    <a:cubicBezTo>
                      <a:pt x="5315" y="11232"/>
                      <a:pt x="5246" y="11282"/>
                      <a:pt x="5211" y="11351"/>
                    </a:cubicBezTo>
                    <a:lnTo>
                      <a:pt x="5203" y="11351"/>
                    </a:lnTo>
                    <a:cubicBezTo>
                      <a:pt x="5149" y="11359"/>
                      <a:pt x="5107" y="11389"/>
                      <a:pt x="5092" y="11439"/>
                    </a:cubicBezTo>
                    <a:lnTo>
                      <a:pt x="5096" y="11443"/>
                    </a:lnTo>
                    <a:cubicBezTo>
                      <a:pt x="5089" y="11442"/>
                      <a:pt x="5083" y="11441"/>
                      <a:pt x="5077" y="11441"/>
                    </a:cubicBezTo>
                    <a:cubicBezTo>
                      <a:pt x="5051" y="11441"/>
                      <a:pt x="5026" y="11452"/>
                      <a:pt x="5007" y="11474"/>
                    </a:cubicBezTo>
                    <a:cubicBezTo>
                      <a:pt x="4957" y="11474"/>
                      <a:pt x="4915" y="11501"/>
                      <a:pt x="4900" y="11551"/>
                    </a:cubicBezTo>
                    <a:cubicBezTo>
                      <a:pt x="4846" y="11555"/>
                      <a:pt x="4804" y="11597"/>
                      <a:pt x="4800" y="11651"/>
                    </a:cubicBezTo>
                    <a:lnTo>
                      <a:pt x="4796" y="11654"/>
                    </a:lnTo>
                    <a:cubicBezTo>
                      <a:pt x="4731" y="11654"/>
                      <a:pt x="4708" y="11697"/>
                      <a:pt x="4688" y="11747"/>
                    </a:cubicBezTo>
                    <a:cubicBezTo>
                      <a:pt x="4642" y="11747"/>
                      <a:pt x="4596" y="11785"/>
                      <a:pt x="4596" y="11839"/>
                    </a:cubicBezTo>
                    <a:lnTo>
                      <a:pt x="4596" y="11843"/>
                    </a:lnTo>
                    <a:lnTo>
                      <a:pt x="4592" y="11850"/>
                    </a:lnTo>
                    <a:cubicBezTo>
                      <a:pt x="4539" y="11850"/>
                      <a:pt x="4500" y="11897"/>
                      <a:pt x="4500" y="11946"/>
                    </a:cubicBezTo>
                    <a:lnTo>
                      <a:pt x="4492" y="11958"/>
                    </a:lnTo>
                    <a:cubicBezTo>
                      <a:pt x="4490" y="11958"/>
                      <a:pt x="4488" y="11958"/>
                      <a:pt x="4486" y="11958"/>
                    </a:cubicBezTo>
                    <a:cubicBezTo>
                      <a:pt x="4435" y="11958"/>
                      <a:pt x="4396" y="11999"/>
                      <a:pt x="4392" y="12050"/>
                    </a:cubicBezTo>
                    <a:cubicBezTo>
                      <a:pt x="4027" y="12415"/>
                      <a:pt x="3632" y="12753"/>
                      <a:pt x="3309" y="13153"/>
                    </a:cubicBezTo>
                    <a:cubicBezTo>
                      <a:pt x="2878" y="13687"/>
                      <a:pt x="2414" y="14225"/>
                      <a:pt x="2364" y="14963"/>
                    </a:cubicBezTo>
                    <a:cubicBezTo>
                      <a:pt x="2348" y="14955"/>
                      <a:pt x="2341" y="14951"/>
                      <a:pt x="2325" y="14944"/>
                    </a:cubicBezTo>
                    <a:cubicBezTo>
                      <a:pt x="2271" y="14951"/>
                      <a:pt x="2229" y="14978"/>
                      <a:pt x="2202" y="15021"/>
                    </a:cubicBezTo>
                    <a:cubicBezTo>
                      <a:pt x="2106" y="15316"/>
                      <a:pt x="2060" y="15624"/>
                      <a:pt x="1975" y="15916"/>
                    </a:cubicBezTo>
                    <a:cubicBezTo>
                      <a:pt x="1960" y="16035"/>
                      <a:pt x="1956" y="16150"/>
                      <a:pt x="2033" y="16246"/>
                    </a:cubicBezTo>
                    <a:cubicBezTo>
                      <a:pt x="1749" y="16073"/>
                      <a:pt x="1791" y="15705"/>
                      <a:pt x="1657" y="15439"/>
                    </a:cubicBezTo>
                    <a:cubicBezTo>
                      <a:pt x="1653" y="15432"/>
                      <a:pt x="1653" y="15420"/>
                      <a:pt x="1649" y="15413"/>
                    </a:cubicBezTo>
                    <a:cubicBezTo>
                      <a:pt x="1710" y="15316"/>
                      <a:pt x="1726" y="15193"/>
                      <a:pt x="1768" y="15090"/>
                    </a:cubicBezTo>
                    <a:lnTo>
                      <a:pt x="2360" y="13864"/>
                    </a:lnTo>
                    <a:lnTo>
                      <a:pt x="2694" y="13376"/>
                    </a:lnTo>
                    <a:cubicBezTo>
                      <a:pt x="2782" y="13288"/>
                      <a:pt x="2867" y="13203"/>
                      <a:pt x="2894" y="13072"/>
                    </a:cubicBezTo>
                    <a:lnTo>
                      <a:pt x="3305" y="12458"/>
                    </a:lnTo>
                    <a:cubicBezTo>
                      <a:pt x="3424" y="12385"/>
                      <a:pt x="3501" y="12269"/>
                      <a:pt x="3574" y="12150"/>
                    </a:cubicBezTo>
                    <a:cubicBezTo>
                      <a:pt x="3701" y="12012"/>
                      <a:pt x="3920" y="11958"/>
                      <a:pt x="3958" y="11743"/>
                    </a:cubicBezTo>
                    <a:cubicBezTo>
                      <a:pt x="3974" y="11712"/>
                      <a:pt x="3989" y="11678"/>
                      <a:pt x="3997" y="11651"/>
                    </a:cubicBezTo>
                    <a:cubicBezTo>
                      <a:pt x="3974" y="11601"/>
                      <a:pt x="3943" y="11555"/>
                      <a:pt x="3881" y="11551"/>
                    </a:cubicBezTo>
                    <a:lnTo>
                      <a:pt x="3751" y="11735"/>
                    </a:lnTo>
                    <a:cubicBezTo>
                      <a:pt x="3578" y="11785"/>
                      <a:pt x="3493" y="11939"/>
                      <a:pt x="3374" y="12054"/>
                    </a:cubicBezTo>
                    <a:cubicBezTo>
                      <a:pt x="3194" y="12127"/>
                      <a:pt x="3132" y="12292"/>
                      <a:pt x="3059" y="12446"/>
                    </a:cubicBezTo>
                    <a:cubicBezTo>
                      <a:pt x="2921" y="12581"/>
                      <a:pt x="2817" y="12746"/>
                      <a:pt x="2744" y="12926"/>
                    </a:cubicBezTo>
                    <a:cubicBezTo>
                      <a:pt x="2633" y="12984"/>
                      <a:pt x="2556" y="13099"/>
                      <a:pt x="2540" y="13226"/>
                    </a:cubicBezTo>
                    <a:cubicBezTo>
                      <a:pt x="2360" y="13407"/>
                      <a:pt x="2244" y="13630"/>
                      <a:pt x="2145" y="13864"/>
                    </a:cubicBezTo>
                    <a:cubicBezTo>
                      <a:pt x="1945" y="14071"/>
                      <a:pt x="1876" y="14356"/>
                      <a:pt x="1733" y="14594"/>
                    </a:cubicBezTo>
                    <a:cubicBezTo>
                      <a:pt x="1676" y="14694"/>
                      <a:pt x="1672" y="14778"/>
                      <a:pt x="1745" y="14863"/>
                    </a:cubicBezTo>
                    <a:cubicBezTo>
                      <a:pt x="1743" y="14863"/>
                      <a:pt x="1741" y="14863"/>
                      <a:pt x="1739" y="14863"/>
                    </a:cubicBezTo>
                    <a:cubicBezTo>
                      <a:pt x="1587" y="14863"/>
                      <a:pt x="1579" y="14999"/>
                      <a:pt x="1534" y="15097"/>
                    </a:cubicBezTo>
                    <a:lnTo>
                      <a:pt x="1534" y="15094"/>
                    </a:lnTo>
                    <a:cubicBezTo>
                      <a:pt x="1226" y="14387"/>
                      <a:pt x="1015" y="13649"/>
                      <a:pt x="788" y="12915"/>
                    </a:cubicBezTo>
                    <a:cubicBezTo>
                      <a:pt x="734" y="12742"/>
                      <a:pt x="723" y="12538"/>
                      <a:pt x="531" y="12454"/>
                    </a:cubicBezTo>
                    <a:cubicBezTo>
                      <a:pt x="627" y="12369"/>
                      <a:pt x="634" y="12262"/>
                      <a:pt x="627" y="12150"/>
                    </a:cubicBezTo>
                    <a:cubicBezTo>
                      <a:pt x="581" y="11920"/>
                      <a:pt x="558" y="11685"/>
                      <a:pt x="554" y="11447"/>
                    </a:cubicBezTo>
                    <a:lnTo>
                      <a:pt x="554" y="11447"/>
                    </a:lnTo>
                    <a:cubicBezTo>
                      <a:pt x="573" y="11520"/>
                      <a:pt x="607" y="11589"/>
                      <a:pt x="650" y="11647"/>
                    </a:cubicBezTo>
                    <a:cubicBezTo>
                      <a:pt x="634" y="11716"/>
                      <a:pt x="673" y="11747"/>
                      <a:pt x="742" y="11747"/>
                    </a:cubicBezTo>
                    <a:lnTo>
                      <a:pt x="711" y="11647"/>
                    </a:lnTo>
                    <a:lnTo>
                      <a:pt x="823" y="10924"/>
                    </a:lnTo>
                    <a:cubicBezTo>
                      <a:pt x="830" y="10867"/>
                      <a:pt x="846" y="10809"/>
                      <a:pt x="857" y="10751"/>
                    </a:cubicBezTo>
                    <a:cubicBezTo>
                      <a:pt x="965" y="10525"/>
                      <a:pt x="1057" y="10290"/>
                      <a:pt x="1069" y="10033"/>
                    </a:cubicBezTo>
                    <a:cubicBezTo>
                      <a:pt x="1149" y="9994"/>
                      <a:pt x="1157" y="9921"/>
                      <a:pt x="1157" y="9841"/>
                    </a:cubicBezTo>
                    <a:lnTo>
                      <a:pt x="1153" y="9833"/>
                    </a:lnTo>
                    <a:cubicBezTo>
                      <a:pt x="1203" y="9822"/>
                      <a:pt x="1234" y="9772"/>
                      <a:pt x="1234" y="9718"/>
                    </a:cubicBezTo>
                    <a:cubicBezTo>
                      <a:pt x="1299" y="9614"/>
                      <a:pt x="1330" y="9487"/>
                      <a:pt x="1441" y="9418"/>
                    </a:cubicBezTo>
                    <a:cubicBezTo>
                      <a:pt x="1472" y="9399"/>
                      <a:pt x="1484" y="9364"/>
                      <a:pt x="1480" y="9330"/>
                    </a:cubicBezTo>
                    <a:lnTo>
                      <a:pt x="1453" y="9330"/>
                    </a:lnTo>
                    <a:cubicBezTo>
                      <a:pt x="1457" y="9330"/>
                      <a:pt x="1476" y="9322"/>
                      <a:pt x="1453" y="9287"/>
                    </a:cubicBezTo>
                    <a:cubicBezTo>
                      <a:pt x="1453" y="9284"/>
                      <a:pt x="1445" y="9284"/>
                      <a:pt x="1445" y="9284"/>
                    </a:cubicBezTo>
                    <a:lnTo>
                      <a:pt x="1457" y="9264"/>
                    </a:lnTo>
                    <a:lnTo>
                      <a:pt x="1472" y="9268"/>
                    </a:lnTo>
                    <a:cubicBezTo>
                      <a:pt x="1475" y="9269"/>
                      <a:pt x="1477" y="9269"/>
                      <a:pt x="1480" y="9269"/>
                    </a:cubicBezTo>
                    <a:cubicBezTo>
                      <a:pt x="1509" y="9269"/>
                      <a:pt x="1538" y="9250"/>
                      <a:pt x="1549" y="9218"/>
                    </a:cubicBezTo>
                    <a:lnTo>
                      <a:pt x="1549" y="9214"/>
                    </a:lnTo>
                    <a:cubicBezTo>
                      <a:pt x="1607" y="9157"/>
                      <a:pt x="1591" y="9065"/>
                      <a:pt x="1633" y="9003"/>
                    </a:cubicBezTo>
                    <a:cubicBezTo>
                      <a:pt x="1676" y="8976"/>
                      <a:pt x="1687" y="8949"/>
                      <a:pt x="1657" y="8930"/>
                    </a:cubicBezTo>
                    <a:cubicBezTo>
                      <a:pt x="1691" y="8892"/>
                      <a:pt x="1722" y="8853"/>
                      <a:pt x="1745" y="8811"/>
                    </a:cubicBezTo>
                    <a:cubicBezTo>
                      <a:pt x="1883" y="8546"/>
                      <a:pt x="2029" y="8284"/>
                      <a:pt x="2168" y="8019"/>
                    </a:cubicBezTo>
                    <a:cubicBezTo>
                      <a:pt x="2184" y="8022"/>
                      <a:pt x="2204" y="8025"/>
                      <a:pt x="2224" y="8025"/>
                    </a:cubicBezTo>
                    <a:cubicBezTo>
                      <a:pt x="2232" y="8025"/>
                      <a:pt x="2240" y="8024"/>
                      <a:pt x="2248" y="8023"/>
                    </a:cubicBezTo>
                    <a:lnTo>
                      <a:pt x="2248" y="8023"/>
                    </a:lnTo>
                    <a:cubicBezTo>
                      <a:pt x="2214" y="8254"/>
                      <a:pt x="2191" y="8484"/>
                      <a:pt x="2252" y="8715"/>
                    </a:cubicBezTo>
                    <a:lnTo>
                      <a:pt x="2268" y="9026"/>
                    </a:lnTo>
                    <a:cubicBezTo>
                      <a:pt x="2248" y="9368"/>
                      <a:pt x="2437" y="9633"/>
                      <a:pt x="2575" y="9918"/>
                    </a:cubicBezTo>
                    <a:cubicBezTo>
                      <a:pt x="2556" y="10041"/>
                      <a:pt x="2617" y="10117"/>
                      <a:pt x="2732" y="10156"/>
                    </a:cubicBezTo>
                    <a:cubicBezTo>
                      <a:pt x="3009" y="10552"/>
                      <a:pt x="3251" y="10978"/>
                      <a:pt x="3732" y="11159"/>
                    </a:cubicBezTo>
                    <a:cubicBezTo>
                      <a:pt x="3924" y="11235"/>
                      <a:pt x="4027" y="11276"/>
                      <a:pt x="4110" y="11276"/>
                    </a:cubicBezTo>
                    <a:cubicBezTo>
                      <a:pt x="4207" y="11276"/>
                      <a:pt x="4278" y="11221"/>
                      <a:pt x="4431" y="11101"/>
                    </a:cubicBezTo>
                    <a:cubicBezTo>
                      <a:pt x="4258" y="11051"/>
                      <a:pt x="4089" y="11051"/>
                      <a:pt x="3970" y="10936"/>
                    </a:cubicBezTo>
                    <a:cubicBezTo>
                      <a:pt x="3962" y="10936"/>
                      <a:pt x="3962" y="10940"/>
                      <a:pt x="3962" y="10940"/>
                    </a:cubicBezTo>
                    <a:lnTo>
                      <a:pt x="3970" y="10936"/>
                    </a:lnTo>
                    <a:lnTo>
                      <a:pt x="3970" y="10936"/>
                    </a:lnTo>
                    <a:cubicBezTo>
                      <a:pt x="3970" y="10940"/>
                      <a:pt x="3962" y="10940"/>
                      <a:pt x="3962" y="10944"/>
                    </a:cubicBezTo>
                    <a:lnTo>
                      <a:pt x="3962" y="10940"/>
                    </a:lnTo>
                    <a:lnTo>
                      <a:pt x="3962" y="10936"/>
                    </a:lnTo>
                    <a:lnTo>
                      <a:pt x="3977" y="10732"/>
                    </a:lnTo>
                    <a:cubicBezTo>
                      <a:pt x="4066" y="10636"/>
                      <a:pt x="4181" y="10552"/>
                      <a:pt x="4143" y="10402"/>
                    </a:cubicBezTo>
                    <a:cubicBezTo>
                      <a:pt x="4121" y="10323"/>
                      <a:pt x="4060" y="10257"/>
                      <a:pt x="3977" y="10257"/>
                    </a:cubicBezTo>
                    <a:cubicBezTo>
                      <a:pt x="3959" y="10257"/>
                      <a:pt x="3940" y="10260"/>
                      <a:pt x="3920" y="10267"/>
                    </a:cubicBezTo>
                    <a:cubicBezTo>
                      <a:pt x="3858" y="10290"/>
                      <a:pt x="3878" y="10383"/>
                      <a:pt x="3885" y="10444"/>
                    </a:cubicBezTo>
                    <a:cubicBezTo>
                      <a:pt x="3874" y="10498"/>
                      <a:pt x="3862" y="10552"/>
                      <a:pt x="3847" y="10602"/>
                    </a:cubicBezTo>
                    <a:cubicBezTo>
                      <a:pt x="3732" y="10652"/>
                      <a:pt x="3828" y="10840"/>
                      <a:pt x="3666" y="10871"/>
                    </a:cubicBezTo>
                    <a:cubicBezTo>
                      <a:pt x="3324" y="10667"/>
                      <a:pt x="3048" y="10363"/>
                      <a:pt x="2867" y="10006"/>
                    </a:cubicBezTo>
                    <a:lnTo>
                      <a:pt x="2767" y="9822"/>
                    </a:lnTo>
                    <a:cubicBezTo>
                      <a:pt x="2836" y="9772"/>
                      <a:pt x="2844" y="9695"/>
                      <a:pt x="2782" y="9656"/>
                    </a:cubicBezTo>
                    <a:cubicBezTo>
                      <a:pt x="2617" y="9545"/>
                      <a:pt x="2686" y="9441"/>
                      <a:pt x="2767" y="9326"/>
                    </a:cubicBezTo>
                    <a:cubicBezTo>
                      <a:pt x="2855" y="9264"/>
                      <a:pt x="2882" y="9138"/>
                      <a:pt x="3013" y="9118"/>
                    </a:cubicBezTo>
                    <a:cubicBezTo>
                      <a:pt x="3186" y="9091"/>
                      <a:pt x="3171" y="8949"/>
                      <a:pt x="3171" y="8826"/>
                    </a:cubicBezTo>
                    <a:cubicBezTo>
                      <a:pt x="3305" y="8661"/>
                      <a:pt x="3167" y="8584"/>
                      <a:pt x="3059" y="8503"/>
                    </a:cubicBezTo>
                    <a:cubicBezTo>
                      <a:pt x="3067" y="8407"/>
                      <a:pt x="2859" y="8311"/>
                      <a:pt x="3048" y="8211"/>
                    </a:cubicBezTo>
                    <a:cubicBezTo>
                      <a:pt x="3144" y="8162"/>
                      <a:pt x="3244" y="8104"/>
                      <a:pt x="3167" y="7996"/>
                    </a:cubicBezTo>
                    <a:cubicBezTo>
                      <a:pt x="3140" y="7958"/>
                      <a:pt x="3105" y="7944"/>
                      <a:pt x="3067" y="7944"/>
                    </a:cubicBezTo>
                    <a:cubicBezTo>
                      <a:pt x="3004" y="7944"/>
                      <a:pt x="2935" y="7984"/>
                      <a:pt x="2886" y="8008"/>
                    </a:cubicBezTo>
                    <a:cubicBezTo>
                      <a:pt x="2644" y="8138"/>
                      <a:pt x="2709" y="8327"/>
                      <a:pt x="2829" y="8507"/>
                    </a:cubicBezTo>
                    <a:cubicBezTo>
                      <a:pt x="2844" y="8619"/>
                      <a:pt x="2982" y="8600"/>
                      <a:pt x="3017" y="8692"/>
                    </a:cubicBezTo>
                    <a:cubicBezTo>
                      <a:pt x="2971" y="8711"/>
                      <a:pt x="2940" y="8765"/>
                      <a:pt x="2952" y="8815"/>
                    </a:cubicBezTo>
                    <a:lnTo>
                      <a:pt x="2902" y="8911"/>
                    </a:lnTo>
                    <a:lnTo>
                      <a:pt x="2656" y="9045"/>
                    </a:lnTo>
                    <a:cubicBezTo>
                      <a:pt x="2644" y="9047"/>
                      <a:pt x="2634" y="9047"/>
                      <a:pt x="2624" y="9047"/>
                    </a:cubicBezTo>
                    <a:cubicBezTo>
                      <a:pt x="2414" y="9047"/>
                      <a:pt x="2492" y="8788"/>
                      <a:pt x="2360" y="8715"/>
                    </a:cubicBezTo>
                    <a:lnTo>
                      <a:pt x="2364" y="7720"/>
                    </a:lnTo>
                    <a:cubicBezTo>
                      <a:pt x="2456" y="7554"/>
                      <a:pt x="2444" y="7370"/>
                      <a:pt x="2425" y="7189"/>
                    </a:cubicBezTo>
                    <a:cubicBezTo>
                      <a:pt x="2463" y="7097"/>
                      <a:pt x="2471" y="6990"/>
                      <a:pt x="2440" y="6893"/>
                    </a:cubicBezTo>
                    <a:cubicBezTo>
                      <a:pt x="2667" y="6655"/>
                      <a:pt x="3013" y="6555"/>
                      <a:pt x="3163" y="6221"/>
                    </a:cubicBezTo>
                    <a:cubicBezTo>
                      <a:pt x="3190" y="6159"/>
                      <a:pt x="3240" y="6117"/>
                      <a:pt x="3171" y="6056"/>
                    </a:cubicBezTo>
                    <a:cubicBezTo>
                      <a:pt x="3148" y="6033"/>
                      <a:pt x="3127" y="6025"/>
                      <a:pt x="3106" y="6025"/>
                    </a:cubicBezTo>
                    <a:cubicBezTo>
                      <a:pt x="3051" y="6025"/>
                      <a:pt x="3002" y="6086"/>
                      <a:pt x="2952" y="6086"/>
                    </a:cubicBezTo>
                    <a:lnTo>
                      <a:pt x="2944" y="6086"/>
                    </a:lnTo>
                    <a:lnTo>
                      <a:pt x="2952" y="6083"/>
                    </a:lnTo>
                    <a:cubicBezTo>
                      <a:pt x="2905" y="5867"/>
                      <a:pt x="3067" y="5737"/>
                      <a:pt x="3174" y="5595"/>
                    </a:cubicBezTo>
                    <a:cubicBezTo>
                      <a:pt x="3129" y="5538"/>
                      <a:pt x="3095" y="5517"/>
                      <a:pt x="3067" y="5517"/>
                    </a:cubicBezTo>
                    <a:cubicBezTo>
                      <a:pt x="2985" y="5517"/>
                      <a:pt x="2954" y="5692"/>
                      <a:pt x="2871" y="5692"/>
                    </a:cubicBezTo>
                    <a:cubicBezTo>
                      <a:pt x="2867" y="5692"/>
                      <a:pt x="2863" y="5691"/>
                      <a:pt x="2859" y="5691"/>
                    </a:cubicBezTo>
                    <a:cubicBezTo>
                      <a:pt x="2786" y="5810"/>
                      <a:pt x="2748" y="5944"/>
                      <a:pt x="2748" y="6083"/>
                    </a:cubicBezTo>
                    <a:cubicBezTo>
                      <a:pt x="2598" y="6179"/>
                      <a:pt x="2552" y="6325"/>
                      <a:pt x="2548" y="6486"/>
                    </a:cubicBezTo>
                    <a:cubicBezTo>
                      <a:pt x="2425" y="6598"/>
                      <a:pt x="2341" y="6721"/>
                      <a:pt x="2364" y="6893"/>
                    </a:cubicBezTo>
                    <a:cubicBezTo>
                      <a:pt x="2348" y="6920"/>
                      <a:pt x="2337" y="6943"/>
                      <a:pt x="2325" y="6970"/>
                    </a:cubicBezTo>
                    <a:cubicBezTo>
                      <a:pt x="2168" y="7155"/>
                      <a:pt x="2302" y="7385"/>
                      <a:pt x="2229" y="7577"/>
                    </a:cubicBezTo>
                    <a:cubicBezTo>
                      <a:pt x="2098" y="7600"/>
                      <a:pt x="2072" y="7693"/>
                      <a:pt x="2075" y="7804"/>
                    </a:cubicBezTo>
                    <a:cubicBezTo>
                      <a:pt x="2052" y="7823"/>
                      <a:pt x="2033" y="7850"/>
                      <a:pt x="2033" y="7885"/>
                    </a:cubicBezTo>
                    <a:cubicBezTo>
                      <a:pt x="1779" y="8192"/>
                      <a:pt x="1557" y="8523"/>
                      <a:pt x="1437" y="8911"/>
                    </a:cubicBezTo>
                    <a:cubicBezTo>
                      <a:pt x="1284" y="9161"/>
                      <a:pt x="1022" y="9353"/>
                      <a:pt x="1003" y="9679"/>
                    </a:cubicBezTo>
                    <a:cubicBezTo>
                      <a:pt x="938" y="9752"/>
                      <a:pt x="861" y="9822"/>
                      <a:pt x="850" y="9929"/>
                    </a:cubicBezTo>
                    <a:cubicBezTo>
                      <a:pt x="811" y="10167"/>
                      <a:pt x="773" y="10402"/>
                      <a:pt x="734" y="10632"/>
                    </a:cubicBezTo>
                    <a:lnTo>
                      <a:pt x="696" y="10809"/>
                    </a:lnTo>
                    <a:cubicBezTo>
                      <a:pt x="631" y="10928"/>
                      <a:pt x="577" y="11055"/>
                      <a:pt x="538" y="11189"/>
                    </a:cubicBezTo>
                    <a:cubicBezTo>
                      <a:pt x="558" y="10786"/>
                      <a:pt x="596" y="10386"/>
                      <a:pt x="657" y="9987"/>
                    </a:cubicBezTo>
                    <a:cubicBezTo>
                      <a:pt x="638" y="9848"/>
                      <a:pt x="634" y="9710"/>
                      <a:pt x="654" y="9576"/>
                    </a:cubicBezTo>
                    <a:lnTo>
                      <a:pt x="1019" y="8507"/>
                    </a:lnTo>
                    <a:cubicBezTo>
                      <a:pt x="1053" y="8427"/>
                      <a:pt x="1088" y="8342"/>
                      <a:pt x="1119" y="8258"/>
                    </a:cubicBezTo>
                    <a:cubicBezTo>
                      <a:pt x="1145" y="8219"/>
                      <a:pt x="1169" y="8177"/>
                      <a:pt x="1188" y="8135"/>
                    </a:cubicBezTo>
                    <a:cubicBezTo>
                      <a:pt x="1222" y="8073"/>
                      <a:pt x="1249" y="8015"/>
                      <a:pt x="1280" y="7950"/>
                    </a:cubicBezTo>
                    <a:cubicBezTo>
                      <a:pt x="1299" y="7912"/>
                      <a:pt x="1322" y="7873"/>
                      <a:pt x="1341" y="7831"/>
                    </a:cubicBezTo>
                    <a:lnTo>
                      <a:pt x="1357" y="7804"/>
                    </a:lnTo>
                    <a:cubicBezTo>
                      <a:pt x="1453" y="7677"/>
                      <a:pt x="1530" y="7535"/>
                      <a:pt x="1580" y="7385"/>
                    </a:cubicBezTo>
                    <a:cubicBezTo>
                      <a:pt x="1595" y="7362"/>
                      <a:pt x="1610" y="7335"/>
                      <a:pt x="1626" y="7316"/>
                    </a:cubicBezTo>
                    <a:cubicBezTo>
                      <a:pt x="1649" y="7285"/>
                      <a:pt x="1672" y="7247"/>
                      <a:pt x="1691" y="7209"/>
                    </a:cubicBezTo>
                    <a:cubicBezTo>
                      <a:pt x="1722" y="7151"/>
                      <a:pt x="1745" y="7097"/>
                      <a:pt x="1768" y="7036"/>
                    </a:cubicBezTo>
                    <a:cubicBezTo>
                      <a:pt x="1779" y="7005"/>
                      <a:pt x="1783" y="6978"/>
                      <a:pt x="1787" y="6943"/>
                    </a:cubicBezTo>
                    <a:cubicBezTo>
                      <a:pt x="1864" y="6851"/>
                      <a:pt x="1922" y="6740"/>
                      <a:pt x="1956" y="6624"/>
                    </a:cubicBezTo>
                    <a:lnTo>
                      <a:pt x="2129" y="6386"/>
                    </a:lnTo>
                    <a:lnTo>
                      <a:pt x="2137" y="6371"/>
                    </a:lnTo>
                    <a:cubicBezTo>
                      <a:pt x="2175" y="6367"/>
                      <a:pt x="2210" y="6329"/>
                      <a:pt x="2206" y="6290"/>
                    </a:cubicBezTo>
                    <a:cubicBezTo>
                      <a:pt x="2233" y="6275"/>
                      <a:pt x="2252" y="6240"/>
                      <a:pt x="2248" y="6209"/>
                    </a:cubicBezTo>
                    <a:cubicBezTo>
                      <a:pt x="2298" y="6190"/>
                      <a:pt x="2329" y="6136"/>
                      <a:pt x="2325" y="6083"/>
                    </a:cubicBezTo>
                    <a:cubicBezTo>
                      <a:pt x="2348" y="6075"/>
                      <a:pt x="2360" y="6048"/>
                      <a:pt x="2356" y="6025"/>
                    </a:cubicBezTo>
                    <a:cubicBezTo>
                      <a:pt x="2406" y="6002"/>
                      <a:pt x="2444" y="5952"/>
                      <a:pt x="2452" y="5891"/>
                    </a:cubicBezTo>
                    <a:cubicBezTo>
                      <a:pt x="2498" y="5883"/>
                      <a:pt x="2536" y="5837"/>
                      <a:pt x="2552" y="5791"/>
                    </a:cubicBezTo>
                    <a:lnTo>
                      <a:pt x="2836" y="5541"/>
                    </a:lnTo>
                    <a:cubicBezTo>
                      <a:pt x="3163" y="5502"/>
                      <a:pt x="3228" y="5218"/>
                      <a:pt x="3355" y="4991"/>
                    </a:cubicBezTo>
                    <a:cubicBezTo>
                      <a:pt x="3509" y="4738"/>
                      <a:pt x="3770" y="4588"/>
                      <a:pt x="3962" y="4373"/>
                    </a:cubicBezTo>
                    <a:cubicBezTo>
                      <a:pt x="4419" y="4104"/>
                      <a:pt x="4750" y="3681"/>
                      <a:pt x="5180" y="3377"/>
                    </a:cubicBezTo>
                    <a:cubicBezTo>
                      <a:pt x="5841" y="2993"/>
                      <a:pt x="6479" y="2570"/>
                      <a:pt x="7167" y="2236"/>
                    </a:cubicBezTo>
                    <a:cubicBezTo>
                      <a:pt x="7955" y="1852"/>
                      <a:pt x="8765" y="1502"/>
                      <a:pt x="9611" y="1245"/>
                    </a:cubicBezTo>
                    <a:cubicBezTo>
                      <a:pt x="9619" y="1245"/>
                      <a:pt x="9626" y="1246"/>
                      <a:pt x="9634" y="1246"/>
                    </a:cubicBezTo>
                    <a:cubicBezTo>
                      <a:pt x="9783" y="1246"/>
                      <a:pt x="9894" y="1143"/>
                      <a:pt x="10026" y="1106"/>
                    </a:cubicBezTo>
                    <a:cubicBezTo>
                      <a:pt x="10041" y="1111"/>
                      <a:pt x="10057" y="1113"/>
                      <a:pt x="10073" y="1113"/>
                    </a:cubicBezTo>
                    <a:cubicBezTo>
                      <a:pt x="10125" y="1113"/>
                      <a:pt x="10177" y="1089"/>
                      <a:pt x="10206" y="1045"/>
                    </a:cubicBezTo>
                    <a:cubicBezTo>
                      <a:pt x="10752" y="899"/>
                      <a:pt x="11313" y="841"/>
                      <a:pt x="11840" y="649"/>
                    </a:cubicBezTo>
                    <a:cubicBezTo>
                      <a:pt x="11877" y="654"/>
                      <a:pt x="11914" y="657"/>
                      <a:pt x="11951" y="657"/>
                    </a:cubicBezTo>
                    <a:cubicBezTo>
                      <a:pt x="12027" y="657"/>
                      <a:pt x="12102" y="646"/>
                      <a:pt x="12178" y="622"/>
                    </a:cubicBezTo>
                    <a:cubicBezTo>
                      <a:pt x="12220" y="622"/>
                      <a:pt x="12258" y="618"/>
                      <a:pt x="12301" y="607"/>
                    </a:cubicBezTo>
                    <a:cubicBezTo>
                      <a:pt x="12347" y="599"/>
                      <a:pt x="12389" y="584"/>
                      <a:pt x="12427" y="568"/>
                    </a:cubicBezTo>
                    <a:cubicBezTo>
                      <a:pt x="12462" y="553"/>
                      <a:pt x="12493" y="545"/>
                      <a:pt x="12527" y="534"/>
                    </a:cubicBezTo>
                    <a:cubicBezTo>
                      <a:pt x="12581" y="534"/>
                      <a:pt x="12639" y="530"/>
                      <a:pt x="12693" y="511"/>
                    </a:cubicBezTo>
                    <a:cubicBezTo>
                      <a:pt x="12777" y="511"/>
                      <a:pt x="12858" y="522"/>
                      <a:pt x="12946" y="534"/>
                    </a:cubicBezTo>
                    <a:cubicBezTo>
                      <a:pt x="13211" y="515"/>
                      <a:pt x="13484" y="511"/>
                      <a:pt x="13684" y="292"/>
                    </a:cubicBezTo>
                    <a:cubicBezTo>
                      <a:pt x="13692" y="276"/>
                      <a:pt x="13692" y="261"/>
                      <a:pt x="13692" y="253"/>
                    </a:cubicBezTo>
                    <a:close/>
                    <a:moveTo>
                      <a:pt x="13873" y="0"/>
                    </a:moveTo>
                    <a:cubicBezTo>
                      <a:pt x="13782" y="0"/>
                      <a:pt x="13690" y="23"/>
                      <a:pt x="13599" y="42"/>
                    </a:cubicBezTo>
                    <a:lnTo>
                      <a:pt x="13403" y="65"/>
                    </a:lnTo>
                    <a:cubicBezTo>
                      <a:pt x="13373" y="80"/>
                      <a:pt x="13357" y="119"/>
                      <a:pt x="13369" y="146"/>
                    </a:cubicBezTo>
                    <a:lnTo>
                      <a:pt x="13357" y="146"/>
                    </a:lnTo>
                    <a:cubicBezTo>
                      <a:pt x="13330" y="142"/>
                      <a:pt x="13300" y="130"/>
                      <a:pt x="13277" y="123"/>
                    </a:cubicBezTo>
                    <a:cubicBezTo>
                      <a:pt x="13254" y="119"/>
                      <a:pt x="13231" y="116"/>
                      <a:pt x="13209" y="116"/>
                    </a:cubicBezTo>
                    <a:cubicBezTo>
                      <a:pt x="13167" y="116"/>
                      <a:pt x="13129" y="126"/>
                      <a:pt x="13096" y="161"/>
                    </a:cubicBezTo>
                    <a:lnTo>
                      <a:pt x="13069" y="188"/>
                    </a:lnTo>
                    <a:lnTo>
                      <a:pt x="13038" y="180"/>
                    </a:lnTo>
                    <a:cubicBezTo>
                      <a:pt x="12947" y="219"/>
                      <a:pt x="12854" y="222"/>
                      <a:pt x="12761" y="222"/>
                    </a:cubicBezTo>
                    <a:cubicBezTo>
                      <a:pt x="12745" y="222"/>
                      <a:pt x="12729" y="222"/>
                      <a:pt x="12714" y="222"/>
                    </a:cubicBezTo>
                    <a:cubicBezTo>
                      <a:pt x="12694" y="222"/>
                      <a:pt x="12674" y="222"/>
                      <a:pt x="12654" y="223"/>
                    </a:cubicBezTo>
                    <a:cubicBezTo>
                      <a:pt x="12616" y="234"/>
                      <a:pt x="12581" y="253"/>
                      <a:pt x="12550" y="276"/>
                    </a:cubicBezTo>
                    <a:cubicBezTo>
                      <a:pt x="12531" y="265"/>
                      <a:pt x="12512" y="261"/>
                      <a:pt x="12493" y="257"/>
                    </a:cubicBezTo>
                    <a:cubicBezTo>
                      <a:pt x="12474" y="273"/>
                      <a:pt x="12446" y="281"/>
                      <a:pt x="12420" y="281"/>
                    </a:cubicBezTo>
                    <a:cubicBezTo>
                      <a:pt x="12415" y="281"/>
                      <a:pt x="12410" y="281"/>
                      <a:pt x="12404" y="280"/>
                    </a:cubicBezTo>
                    <a:cubicBezTo>
                      <a:pt x="12397" y="296"/>
                      <a:pt x="12393" y="311"/>
                      <a:pt x="12389" y="330"/>
                    </a:cubicBezTo>
                    <a:cubicBezTo>
                      <a:pt x="12358" y="330"/>
                      <a:pt x="12331" y="334"/>
                      <a:pt x="12301" y="338"/>
                    </a:cubicBezTo>
                    <a:cubicBezTo>
                      <a:pt x="12205" y="380"/>
                      <a:pt x="12097" y="373"/>
                      <a:pt x="12005" y="434"/>
                    </a:cubicBezTo>
                    <a:cubicBezTo>
                      <a:pt x="11989" y="449"/>
                      <a:pt x="11974" y="465"/>
                      <a:pt x="11966" y="484"/>
                    </a:cubicBezTo>
                    <a:lnTo>
                      <a:pt x="11774" y="515"/>
                    </a:lnTo>
                    <a:cubicBezTo>
                      <a:pt x="11790" y="511"/>
                      <a:pt x="11797" y="495"/>
                      <a:pt x="11793" y="484"/>
                    </a:cubicBezTo>
                    <a:cubicBezTo>
                      <a:pt x="11793" y="476"/>
                      <a:pt x="11790" y="472"/>
                      <a:pt x="11782" y="469"/>
                    </a:cubicBezTo>
                    <a:lnTo>
                      <a:pt x="11605" y="503"/>
                    </a:lnTo>
                    <a:cubicBezTo>
                      <a:pt x="11601" y="526"/>
                      <a:pt x="11590" y="549"/>
                      <a:pt x="11578" y="568"/>
                    </a:cubicBezTo>
                    <a:lnTo>
                      <a:pt x="11182" y="592"/>
                    </a:lnTo>
                    <a:cubicBezTo>
                      <a:pt x="11029" y="688"/>
                      <a:pt x="10856" y="684"/>
                      <a:pt x="10687" y="703"/>
                    </a:cubicBezTo>
                    <a:cubicBezTo>
                      <a:pt x="10571" y="830"/>
                      <a:pt x="10372" y="734"/>
                      <a:pt x="10272" y="887"/>
                    </a:cubicBezTo>
                    <a:lnTo>
                      <a:pt x="9987" y="907"/>
                    </a:lnTo>
                    <a:lnTo>
                      <a:pt x="9972" y="976"/>
                    </a:lnTo>
                    <a:lnTo>
                      <a:pt x="9964" y="983"/>
                    </a:lnTo>
                    <a:lnTo>
                      <a:pt x="9791" y="1007"/>
                    </a:lnTo>
                    <a:cubicBezTo>
                      <a:pt x="9784" y="1028"/>
                      <a:pt x="9777" y="1050"/>
                      <a:pt x="9763" y="1075"/>
                    </a:cubicBezTo>
                    <a:lnTo>
                      <a:pt x="9763" y="1075"/>
                    </a:lnTo>
                    <a:lnTo>
                      <a:pt x="9745" y="1053"/>
                    </a:lnTo>
                    <a:lnTo>
                      <a:pt x="9761" y="1078"/>
                    </a:lnTo>
                    <a:lnTo>
                      <a:pt x="9761" y="1078"/>
                    </a:lnTo>
                    <a:cubicBezTo>
                      <a:pt x="9762" y="1077"/>
                      <a:pt x="9763" y="1076"/>
                      <a:pt x="9763" y="1075"/>
                    </a:cubicBezTo>
                    <a:lnTo>
                      <a:pt x="9763" y="1075"/>
                    </a:lnTo>
                    <a:lnTo>
                      <a:pt x="9776" y="1091"/>
                    </a:lnTo>
                    <a:lnTo>
                      <a:pt x="9772" y="1095"/>
                    </a:lnTo>
                    <a:lnTo>
                      <a:pt x="9761" y="1078"/>
                    </a:lnTo>
                    <a:lnTo>
                      <a:pt x="9761" y="1078"/>
                    </a:lnTo>
                    <a:cubicBezTo>
                      <a:pt x="9761" y="1079"/>
                      <a:pt x="9761" y="1079"/>
                      <a:pt x="9761" y="1080"/>
                    </a:cubicBezTo>
                    <a:cubicBezTo>
                      <a:pt x="9737" y="1082"/>
                      <a:pt x="9712" y="1082"/>
                      <a:pt x="9688" y="1082"/>
                    </a:cubicBezTo>
                    <a:cubicBezTo>
                      <a:pt x="9684" y="1082"/>
                      <a:pt x="9680" y="1082"/>
                      <a:pt x="9676" y="1082"/>
                    </a:cubicBezTo>
                    <a:cubicBezTo>
                      <a:pt x="9591" y="1082"/>
                      <a:pt x="9508" y="1084"/>
                      <a:pt x="9453" y="1179"/>
                    </a:cubicBezTo>
                    <a:cubicBezTo>
                      <a:pt x="9420" y="1173"/>
                      <a:pt x="9388" y="1170"/>
                      <a:pt x="9356" y="1170"/>
                    </a:cubicBezTo>
                    <a:cubicBezTo>
                      <a:pt x="9186" y="1170"/>
                      <a:pt x="9036" y="1255"/>
                      <a:pt x="8877" y="1310"/>
                    </a:cubicBezTo>
                    <a:cubicBezTo>
                      <a:pt x="8819" y="1379"/>
                      <a:pt x="8739" y="1387"/>
                      <a:pt x="8658" y="1387"/>
                    </a:cubicBezTo>
                    <a:cubicBezTo>
                      <a:pt x="8573" y="1464"/>
                      <a:pt x="8470" y="1483"/>
                      <a:pt x="8370" y="1506"/>
                    </a:cubicBezTo>
                    <a:lnTo>
                      <a:pt x="7855" y="1698"/>
                    </a:lnTo>
                    <a:cubicBezTo>
                      <a:pt x="7766" y="1760"/>
                      <a:pt x="7659" y="1794"/>
                      <a:pt x="7547" y="1794"/>
                    </a:cubicBezTo>
                    <a:cubicBezTo>
                      <a:pt x="7474" y="1890"/>
                      <a:pt x="7363" y="1898"/>
                      <a:pt x="7259" y="1917"/>
                    </a:cubicBezTo>
                    <a:cubicBezTo>
                      <a:pt x="7205" y="1994"/>
                      <a:pt x="7125" y="1994"/>
                      <a:pt x="7044" y="2002"/>
                    </a:cubicBezTo>
                    <a:cubicBezTo>
                      <a:pt x="7005" y="2067"/>
                      <a:pt x="6940" y="2117"/>
                      <a:pt x="6863" y="2125"/>
                    </a:cubicBezTo>
                    <a:cubicBezTo>
                      <a:pt x="6845" y="2172"/>
                      <a:pt x="6800" y="2198"/>
                      <a:pt x="6750" y="2198"/>
                    </a:cubicBezTo>
                    <a:cubicBezTo>
                      <a:pt x="6747" y="2198"/>
                      <a:pt x="6744" y="2198"/>
                      <a:pt x="6740" y="2198"/>
                    </a:cubicBezTo>
                    <a:cubicBezTo>
                      <a:pt x="6702" y="2263"/>
                      <a:pt x="6629" y="2313"/>
                      <a:pt x="6548" y="2313"/>
                    </a:cubicBezTo>
                    <a:lnTo>
                      <a:pt x="6049" y="2620"/>
                    </a:lnTo>
                    <a:cubicBezTo>
                      <a:pt x="6006" y="2697"/>
                      <a:pt x="5930" y="2717"/>
                      <a:pt x="5845" y="2720"/>
                    </a:cubicBezTo>
                    <a:cubicBezTo>
                      <a:pt x="5827" y="2767"/>
                      <a:pt x="5785" y="2798"/>
                      <a:pt x="5735" y="2798"/>
                    </a:cubicBezTo>
                    <a:cubicBezTo>
                      <a:pt x="5732" y="2798"/>
                      <a:pt x="5729" y="2797"/>
                      <a:pt x="5726" y="2797"/>
                    </a:cubicBezTo>
                    <a:cubicBezTo>
                      <a:pt x="5649" y="2897"/>
                      <a:pt x="5564" y="2985"/>
                      <a:pt x="5434" y="3012"/>
                    </a:cubicBezTo>
                    <a:cubicBezTo>
                      <a:pt x="5361" y="3124"/>
                      <a:pt x="5249" y="3178"/>
                      <a:pt x="5130" y="3216"/>
                    </a:cubicBezTo>
                    <a:cubicBezTo>
                      <a:pt x="5130" y="3243"/>
                      <a:pt x="5123" y="3266"/>
                      <a:pt x="5111" y="3293"/>
                    </a:cubicBezTo>
                    <a:lnTo>
                      <a:pt x="4938" y="3331"/>
                    </a:lnTo>
                    <a:cubicBezTo>
                      <a:pt x="4719" y="3520"/>
                      <a:pt x="4500" y="3716"/>
                      <a:pt x="4227" y="3831"/>
                    </a:cubicBezTo>
                    <a:cubicBezTo>
                      <a:pt x="4074" y="3977"/>
                      <a:pt x="3924" y="4138"/>
                      <a:pt x="3724" y="4234"/>
                    </a:cubicBezTo>
                    <a:cubicBezTo>
                      <a:pt x="3724" y="4261"/>
                      <a:pt x="3724" y="4292"/>
                      <a:pt x="3720" y="4319"/>
                    </a:cubicBezTo>
                    <a:cubicBezTo>
                      <a:pt x="3497" y="4396"/>
                      <a:pt x="3382" y="4607"/>
                      <a:pt x="3194" y="4730"/>
                    </a:cubicBezTo>
                    <a:lnTo>
                      <a:pt x="3205" y="4719"/>
                    </a:lnTo>
                    <a:lnTo>
                      <a:pt x="3205" y="4719"/>
                    </a:lnTo>
                    <a:cubicBezTo>
                      <a:pt x="3067" y="4815"/>
                      <a:pt x="2978" y="4972"/>
                      <a:pt x="2817" y="5041"/>
                    </a:cubicBezTo>
                    <a:cubicBezTo>
                      <a:pt x="2809" y="5122"/>
                      <a:pt x="2805" y="5203"/>
                      <a:pt x="2709" y="5241"/>
                    </a:cubicBezTo>
                    <a:cubicBezTo>
                      <a:pt x="2636" y="5372"/>
                      <a:pt x="2533" y="5472"/>
                      <a:pt x="2402" y="5541"/>
                    </a:cubicBezTo>
                    <a:cubicBezTo>
                      <a:pt x="2402" y="5675"/>
                      <a:pt x="2337" y="5787"/>
                      <a:pt x="2271" y="5894"/>
                    </a:cubicBezTo>
                    <a:cubicBezTo>
                      <a:pt x="2168" y="5925"/>
                      <a:pt x="2091" y="6021"/>
                      <a:pt x="2091" y="6133"/>
                    </a:cubicBezTo>
                    <a:lnTo>
                      <a:pt x="2087" y="6136"/>
                    </a:lnTo>
                    <a:cubicBezTo>
                      <a:pt x="1937" y="6190"/>
                      <a:pt x="2033" y="6386"/>
                      <a:pt x="1899" y="6448"/>
                    </a:cubicBezTo>
                    <a:cubicBezTo>
                      <a:pt x="1899" y="6478"/>
                      <a:pt x="1895" y="6505"/>
                      <a:pt x="1883" y="6536"/>
                    </a:cubicBezTo>
                    <a:cubicBezTo>
                      <a:pt x="1856" y="6544"/>
                      <a:pt x="1826" y="6548"/>
                      <a:pt x="1799" y="6555"/>
                    </a:cubicBezTo>
                    <a:cubicBezTo>
                      <a:pt x="1799" y="6605"/>
                      <a:pt x="1760" y="6651"/>
                      <a:pt x="1710" y="6663"/>
                    </a:cubicBezTo>
                    <a:cubicBezTo>
                      <a:pt x="1695" y="6713"/>
                      <a:pt x="1683" y="6759"/>
                      <a:pt x="1668" y="6813"/>
                    </a:cubicBezTo>
                    <a:lnTo>
                      <a:pt x="1683" y="6828"/>
                    </a:lnTo>
                    <a:cubicBezTo>
                      <a:pt x="1672" y="6832"/>
                      <a:pt x="1664" y="6843"/>
                      <a:pt x="1653" y="6847"/>
                    </a:cubicBezTo>
                    <a:cubicBezTo>
                      <a:pt x="1657" y="6836"/>
                      <a:pt x="1664" y="6832"/>
                      <a:pt x="1664" y="6824"/>
                    </a:cubicBezTo>
                    <a:cubicBezTo>
                      <a:pt x="1633" y="6824"/>
                      <a:pt x="1610" y="6832"/>
                      <a:pt x="1587" y="6843"/>
                    </a:cubicBezTo>
                    <a:cubicBezTo>
                      <a:pt x="1576" y="6867"/>
                      <a:pt x="1572" y="6890"/>
                      <a:pt x="1576" y="6909"/>
                    </a:cubicBezTo>
                    <a:lnTo>
                      <a:pt x="1572" y="6913"/>
                    </a:lnTo>
                    <a:lnTo>
                      <a:pt x="1553" y="6932"/>
                    </a:lnTo>
                    <a:cubicBezTo>
                      <a:pt x="1534" y="6940"/>
                      <a:pt x="1511" y="6943"/>
                      <a:pt x="1491" y="6947"/>
                    </a:cubicBezTo>
                    <a:lnTo>
                      <a:pt x="1491" y="7001"/>
                    </a:lnTo>
                    <a:cubicBezTo>
                      <a:pt x="1472" y="7020"/>
                      <a:pt x="1457" y="7039"/>
                      <a:pt x="1441" y="7059"/>
                    </a:cubicBezTo>
                    <a:cubicBezTo>
                      <a:pt x="1426" y="7063"/>
                      <a:pt x="1418" y="7063"/>
                      <a:pt x="1403" y="7063"/>
                    </a:cubicBezTo>
                    <a:lnTo>
                      <a:pt x="1384" y="7162"/>
                    </a:lnTo>
                    <a:cubicBezTo>
                      <a:pt x="1376" y="7178"/>
                      <a:pt x="1368" y="7197"/>
                      <a:pt x="1361" y="7212"/>
                    </a:cubicBezTo>
                    <a:cubicBezTo>
                      <a:pt x="1349" y="7228"/>
                      <a:pt x="1349" y="7232"/>
                      <a:pt x="1341" y="7247"/>
                    </a:cubicBezTo>
                    <a:cubicBezTo>
                      <a:pt x="1326" y="7251"/>
                      <a:pt x="1307" y="7255"/>
                      <a:pt x="1291" y="7258"/>
                    </a:cubicBezTo>
                    <a:cubicBezTo>
                      <a:pt x="1288" y="7293"/>
                      <a:pt x="1288" y="7328"/>
                      <a:pt x="1284" y="7366"/>
                    </a:cubicBezTo>
                    <a:cubicBezTo>
                      <a:pt x="1280" y="7374"/>
                      <a:pt x="1272" y="7389"/>
                      <a:pt x="1268" y="7401"/>
                    </a:cubicBezTo>
                    <a:cubicBezTo>
                      <a:pt x="1261" y="7424"/>
                      <a:pt x="1249" y="7443"/>
                      <a:pt x="1245" y="7470"/>
                    </a:cubicBezTo>
                    <a:cubicBezTo>
                      <a:pt x="1230" y="7481"/>
                      <a:pt x="1215" y="7489"/>
                      <a:pt x="1195" y="7497"/>
                    </a:cubicBezTo>
                    <a:cubicBezTo>
                      <a:pt x="1207" y="7520"/>
                      <a:pt x="1195" y="7547"/>
                      <a:pt x="1172" y="7558"/>
                    </a:cubicBezTo>
                    <a:cubicBezTo>
                      <a:pt x="1169" y="7558"/>
                      <a:pt x="1169" y="7558"/>
                      <a:pt x="1165" y="7562"/>
                    </a:cubicBezTo>
                    <a:cubicBezTo>
                      <a:pt x="1157" y="7562"/>
                      <a:pt x="1149" y="7574"/>
                      <a:pt x="1145" y="7597"/>
                    </a:cubicBezTo>
                    <a:cubicBezTo>
                      <a:pt x="1138" y="7616"/>
                      <a:pt x="1149" y="7631"/>
                      <a:pt x="1157" y="7639"/>
                    </a:cubicBezTo>
                    <a:cubicBezTo>
                      <a:pt x="1153" y="7650"/>
                      <a:pt x="1145" y="7654"/>
                      <a:pt x="1138" y="7662"/>
                    </a:cubicBezTo>
                    <a:cubicBezTo>
                      <a:pt x="1126" y="7670"/>
                      <a:pt x="1107" y="7673"/>
                      <a:pt x="1092" y="7677"/>
                    </a:cubicBezTo>
                    <a:lnTo>
                      <a:pt x="1076" y="7766"/>
                    </a:lnTo>
                    <a:cubicBezTo>
                      <a:pt x="1069" y="7789"/>
                      <a:pt x="1053" y="7812"/>
                      <a:pt x="1038" y="7831"/>
                    </a:cubicBezTo>
                    <a:cubicBezTo>
                      <a:pt x="1038" y="7831"/>
                      <a:pt x="1022" y="7850"/>
                      <a:pt x="1019" y="7866"/>
                    </a:cubicBezTo>
                    <a:cubicBezTo>
                      <a:pt x="1011" y="7869"/>
                      <a:pt x="996" y="7873"/>
                      <a:pt x="984" y="7873"/>
                    </a:cubicBezTo>
                    <a:cubicBezTo>
                      <a:pt x="984" y="7885"/>
                      <a:pt x="984" y="7893"/>
                      <a:pt x="992" y="7908"/>
                    </a:cubicBezTo>
                    <a:cubicBezTo>
                      <a:pt x="980" y="7923"/>
                      <a:pt x="965" y="7939"/>
                      <a:pt x="953" y="7950"/>
                    </a:cubicBezTo>
                    <a:cubicBezTo>
                      <a:pt x="934" y="7981"/>
                      <a:pt x="923" y="8015"/>
                      <a:pt x="919" y="8046"/>
                    </a:cubicBezTo>
                    <a:cubicBezTo>
                      <a:pt x="919" y="8054"/>
                      <a:pt x="915" y="8058"/>
                      <a:pt x="915" y="8062"/>
                    </a:cubicBezTo>
                    <a:cubicBezTo>
                      <a:pt x="903" y="8065"/>
                      <a:pt x="888" y="8073"/>
                      <a:pt x="880" y="8077"/>
                    </a:cubicBezTo>
                    <a:lnTo>
                      <a:pt x="880" y="8119"/>
                    </a:lnTo>
                    <a:lnTo>
                      <a:pt x="838" y="8177"/>
                    </a:lnTo>
                    <a:cubicBezTo>
                      <a:pt x="827" y="8208"/>
                      <a:pt x="819" y="8235"/>
                      <a:pt x="811" y="8265"/>
                    </a:cubicBezTo>
                    <a:cubicBezTo>
                      <a:pt x="803" y="8273"/>
                      <a:pt x="792" y="8277"/>
                      <a:pt x="784" y="8284"/>
                    </a:cubicBezTo>
                    <a:cubicBezTo>
                      <a:pt x="780" y="8308"/>
                      <a:pt x="780" y="8327"/>
                      <a:pt x="773" y="8350"/>
                    </a:cubicBezTo>
                    <a:cubicBezTo>
                      <a:pt x="765" y="8373"/>
                      <a:pt x="754" y="8400"/>
                      <a:pt x="742" y="8419"/>
                    </a:cubicBezTo>
                    <a:cubicBezTo>
                      <a:pt x="727" y="8446"/>
                      <a:pt x="707" y="8480"/>
                      <a:pt x="696" y="8515"/>
                    </a:cubicBezTo>
                    <a:lnTo>
                      <a:pt x="684" y="8557"/>
                    </a:lnTo>
                    <a:cubicBezTo>
                      <a:pt x="673" y="8592"/>
                      <a:pt x="657" y="8623"/>
                      <a:pt x="646" y="8657"/>
                    </a:cubicBezTo>
                    <a:lnTo>
                      <a:pt x="615" y="8757"/>
                    </a:lnTo>
                    <a:cubicBezTo>
                      <a:pt x="611" y="8769"/>
                      <a:pt x="607" y="8772"/>
                      <a:pt x="600" y="8776"/>
                    </a:cubicBezTo>
                    <a:cubicBezTo>
                      <a:pt x="596" y="8788"/>
                      <a:pt x="592" y="8784"/>
                      <a:pt x="581" y="8788"/>
                    </a:cubicBezTo>
                    <a:lnTo>
                      <a:pt x="581" y="8807"/>
                    </a:lnTo>
                    <a:cubicBezTo>
                      <a:pt x="561" y="8834"/>
                      <a:pt x="542" y="8861"/>
                      <a:pt x="523" y="8888"/>
                    </a:cubicBezTo>
                    <a:cubicBezTo>
                      <a:pt x="504" y="8918"/>
                      <a:pt x="492" y="8949"/>
                      <a:pt x="481" y="8988"/>
                    </a:cubicBezTo>
                    <a:cubicBezTo>
                      <a:pt x="473" y="9041"/>
                      <a:pt x="461" y="9095"/>
                      <a:pt x="442" y="9149"/>
                    </a:cubicBezTo>
                    <a:cubicBezTo>
                      <a:pt x="419" y="9195"/>
                      <a:pt x="400" y="9249"/>
                      <a:pt x="377" y="9295"/>
                    </a:cubicBezTo>
                    <a:lnTo>
                      <a:pt x="381" y="9291"/>
                    </a:lnTo>
                    <a:lnTo>
                      <a:pt x="381" y="9291"/>
                    </a:lnTo>
                    <a:cubicBezTo>
                      <a:pt x="227" y="9579"/>
                      <a:pt x="242" y="9906"/>
                      <a:pt x="173" y="10217"/>
                    </a:cubicBezTo>
                    <a:cubicBezTo>
                      <a:pt x="192" y="10237"/>
                      <a:pt x="192" y="10271"/>
                      <a:pt x="169" y="10290"/>
                    </a:cubicBezTo>
                    <a:cubicBezTo>
                      <a:pt x="166" y="10290"/>
                      <a:pt x="166" y="10294"/>
                      <a:pt x="158" y="10294"/>
                    </a:cubicBezTo>
                    <a:cubicBezTo>
                      <a:pt x="39" y="10594"/>
                      <a:pt x="185" y="10921"/>
                      <a:pt x="77" y="11216"/>
                    </a:cubicBezTo>
                    <a:cubicBezTo>
                      <a:pt x="0" y="11274"/>
                      <a:pt x="4" y="11332"/>
                      <a:pt x="77" y="11397"/>
                    </a:cubicBezTo>
                    <a:cubicBezTo>
                      <a:pt x="177" y="11593"/>
                      <a:pt x="50" y="11820"/>
                      <a:pt x="166" y="12012"/>
                    </a:cubicBezTo>
                    <a:lnTo>
                      <a:pt x="189" y="12031"/>
                    </a:lnTo>
                    <a:lnTo>
                      <a:pt x="177" y="12058"/>
                    </a:lnTo>
                    <a:cubicBezTo>
                      <a:pt x="235" y="12169"/>
                      <a:pt x="173" y="12312"/>
                      <a:pt x="281" y="12408"/>
                    </a:cubicBezTo>
                    <a:cubicBezTo>
                      <a:pt x="365" y="12534"/>
                      <a:pt x="269" y="12696"/>
                      <a:pt x="365" y="12819"/>
                    </a:cubicBezTo>
                    <a:lnTo>
                      <a:pt x="385" y="12980"/>
                    </a:lnTo>
                    <a:cubicBezTo>
                      <a:pt x="385" y="13003"/>
                      <a:pt x="400" y="13022"/>
                      <a:pt x="423" y="13034"/>
                    </a:cubicBezTo>
                    <a:cubicBezTo>
                      <a:pt x="446" y="13195"/>
                      <a:pt x="365" y="13368"/>
                      <a:pt x="481" y="13522"/>
                    </a:cubicBezTo>
                    <a:lnTo>
                      <a:pt x="477" y="13514"/>
                    </a:lnTo>
                    <a:lnTo>
                      <a:pt x="477" y="13514"/>
                    </a:lnTo>
                    <a:cubicBezTo>
                      <a:pt x="575" y="13632"/>
                      <a:pt x="450" y="13805"/>
                      <a:pt x="583" y="13917"/>
                    </a:cubicBezTo>
                    <a:lnTo>
                      <a:pt x="583" y="13917"/>
                    </a:lnTo>
                    <a:cubicBezTo>
                      <a:pt x="664" y="14043"/>
                      <a:pt x="574" y="14207"/>
                      <a:pt x="665" y="14337"/>
                    </a:cubicBezTo>
                    <a:cubicBezTo>
                      <a:pt x="688" y="14344"/>
                      <a:pt x="696" y="14375"/>
                      <a:pt x="688" y="14398"/>
                    </a:cubicBezTo>
                    <a:cubicBezTo>
                      <a:pt x="688" y="14402"/>
                      <a:pt x="684" y="14402"/>
                      <a:pt x="684" y="14406"/>
                    </a:cubicBezTo>
                    <a:cubicBezTo>
                      <a:pt x="723" y="14479"/>
                      <a:pt x="711" y="14575"/>
                      <a:pt x="784" y="14632"/>
                    </a:cubicBezTo>
                    <a:cubicBezTo>
                      <a:pt x="868" y="14789"/>
                      <a:pt x="869" y="14986"/>
                      <a:pt x="996" y="15124"/>
                    </a:cubicBezTo>
                    <a:lnTo>
                      <a:pt x="996" y="15124"/>
                    </a:lnTo>
                    <a:cubicBezTo>
                      <a:pt x="1000" y="15177"/>
                      <a:pt x="1043" y="15207"/>
                      <a:pt x="1076" y="15240"/>
                    </a:cubicBezTo>
                    <a:lnTo>
                      <a:pt x="1076" y="15243"/>
                    </a:lnTo>
                    <a:cubicBezTo>
                      <a:pt x="1172" y="15320"/>
                      <a:pt x="1080" y="15462"/>
                      <a:pt x="1184" y="15539"/>
                    </a:cubicBezTo>
                    <a:lnTo>
                      <a:pt x="1184" y="15535"/>
                    </a:lnTo>
                    <a:cubicBezTo>
                      <a:pt x="1265" y="15624"/>
                      <a:pt x="1188" y="15762"/>
                      <a:pt x="1280" y="15847"/>
                    </a:cubicBezTo>
                    <a:cubicBezTo>
                      <a:pt x="1357" y="16050"/>
                      <a:pt x="1364" y="16266"/>
                      <a:pt x="1480" y="16454"/>
                    </a:cubicBezTo>
                    <a:lnTo>
                      <a:pt x="1480" y="16458"/>
                    </a:lnTo>
                    <a:cubicBezTo>
                      <a:pt x="1537" y="16512"/>
                      <a:pt x="1518" y="16596"/>
                      <a:pt x="1568" y="16661"/>
                    </a:cubicBezTo>
                    <a:cubicBezTo>
                      <a:pt x="1591" y="16669"/>
                      <a:pt x="1607" y="16700"/>
                      <a:pt x="1595" y="16723"/>
                    </a:cubicBezTo>
                    <a:cubicBezTo>
                      <a:pt x="1595" y="16727"/>
                      <a:pt x="1591" y="16731"/>
                      <a:pt x="1591" y="16731"/>
                    </a:cubicBezTo>
                    <a:cubicBezTo>
                      <a:pt x="1664" y="16827"/>
                      <a:pt x="1580" y="16973"/>
                      <a:pt x="1695" y="17053"/>
                    </a:cubicBezTo>
                    <a:cubicBezTo>
                      <a:pt x="1730" y="17122"/>
                      <a:pt x="1722" y="17207"/>
                      <a:pt x="1787" y="17265"/>
                    </a:cubicBezTo>
                    <a:lnTo>
                      <a:pt x="1787" y="17261"/>
                    </a:lnTo>
                    <a:cubicBezTo>
                      <a:pt x="1876" y="17342"/>
                      <a:pt x="1787" y="17488"/>
                      <a:pt x="1895" y="17564"/>
                    </a:cubicBezTo>
                    <a:cubicBezTo>
                      <a:pt x="1914" y="17611"/>
                      <a:pt x="1960" y="17641"/>
                      <a:pt x="2010" y="17649"/>
                    </a:cubicBezTo>
                    <a:lnTo>
                      <a:pt x="2002" y="17645"/>
                    </a:lnTo>
                    <a:lnTo>
                      <a:pt x="2002" y="17645"/>
                    </a:lnTo>
                    <a:cubicBezTo>
                      <a:pt x="2106" y="17676"/>
                      <a:pt x="2177" y="17697"/>
                      <a:pt x="2225" y="17697"/>
                    </a:cubicBezTo>
                    <a:cubicBezTo>
                      <a:pt x="2326" y="17697"/>
                      <a:pt x="2329" y="17604"/>
                      <a:pt x="2337" y="17315"/>
                    </a:cubicBezTo>
                    <a:cubicBezTo>
                      <a:pt x="2325" y="17288"/>
                      <a:pt x="2310" y="17265"/>
                      <a:pt x="2306" y="17238"/>
                    </a:cubicBezTo>
                    <a:cubicBezTo>
                      <a:pt x="2344" y="17184"/>
                      <a:pt x="2337" y="17126"/>
                      <a:pt x="2306" y="17065"/>
                    </a:cubicBezTo>
                    <a:lnTo>
                      <a:pt x="2302" y="16957"/>
                    </a:lnTo>
                    <a:cubicBezTo>
                      <a:pt x="2344" y="16900"/>
                      <a:pt x="2344" y="16815"/>
                      <a:pt x="2298" y="16757"/>
                    </a:cubicBezTo>
                    <a:cubicBezTo>
                      <a:pt x="2271" y="16688"/>
                      <a:pt x="2271" y="16615"/>
                      <a:pt x="2302" y="16550"/>
                    </a:cubicBezTo>
                    <a:cubicBezTo>
                      <a:pt x="2402" y="16319"/>
                      <a:pt x="2264" y="16066"/>
                      <a:pt x="2387" y="15839"/>
                    </a:cubicBezTo>
                    <a:cubicBezTo>
                      <a:pt x="2394" y="15804"/>
                      <a:pt x="2402" y="15778"/>
                      <a:pt x="2406" y="15743"/>
                    </a:cubicBezTo>
                    <a:cubicBezTo>
                      <a:pt x="2444" y="15670"/>
                      <a:pt x="2440" y="15589"/>
                      <a:pt x="2483" y="15516"/>
                    </a:cubicBezTo>
                    <a:cubicBezTo>
                      <a:pt x="2471" y="15493"/>
                      <a:pt x="2475" y="15459"/>
                      <a:pt x="2502" y="15439"/>
                    </a:cubicBezTo>
                    <a:cubicBezTo>
                      <a:pt x="2552" y="15374"/>
                      <a:pt x="2548" y="15301"/>
                      <a:pt x="2529" y="15228"/>
                    </a:cubicBezTo>
                    <a:cubicBezTo>
                      <a:pt x="2529" y="15224"/>
                      <a:pt x="2521" y="15213"/>
                      <a:pt x="2521" y="15209"/>
                    </a:cubicBezTo>
                    <a:lnTo>
                      <a:pt x="2590" y="15128"/>
                    </a:lnTo>
                    <a:cubicBezTo>
                      <a:pt x="2594" y="15017"/>
                      <a:pt x="2610" y="14905"/>
                      <a:pt x="2683" y="14817"/>
                    </a:cubicBezTo>
                    <a:cubicBezTo>
                      <a:pt x="2702" y="14629"/>
                      <a:pt x="2721" y="14440"/>
                      <a:pt x="2902" y="14325"/>
                    </a:cubicBezTo>
                    <a:cubicBezTo>
                      <a:pt x="2902" y="14244"/>
                      <a:pt x="2944" y="14171"/>
                      <a:pt x="3009" y="14129"/>
                    </a:cubicBezTo>
                    <a:cubicBezTo>
                      <a:pt x="2998" y="14075"/>
                      <a:pt x="3032" y="14021"/>
                      <a:pt x="3086" y="14002"/>
                    </a:cubicBezTo>
                    <a:cubicBezTo>
                      <a:pt x="3128" y="13887"/>
                      <a:pt x="3205" y="13787"/>
                      <a:pt x="3301" y="13714"/>
                    </a:cubicBezTo>
                    <a:cubicBezTo>
                      <a:pt x="3363" y="13553"/>
                      <a:pt x="3440" y="13399"/>
                      <a:pt x="3609" y="13311"/>
                    </a:cubicBezTo>
                    <a:cubicBezTo>
                      <a:pt x="3651" y="13226"/>
                      <a:pt x="3724" y="13153"/>
                      <a:pt x="3808" y="13111"/>
                    </a:cubicBezTo>
                    <a:cubicBezTo>
                      <a:pt x="3808" y="13053"/>
                      <a:pt x="3858" y="13011"/>
                      <a:pt x="3912" y="13011"/>
                    </a:cubicBezTo>
                    <a:lnTo>
                      <a:pt x="4439" y="12438"/>
                    </a:lnTo>
                    <a:lnTo>
                      <a:pt x="4615" y="12404"/>
                    </a:lnTo>
                    <a:cubicBezTo>
                      <a:pt x="4627" y="12350"/>
                      <a:pt x="4669" y="12312"/>
                      <a:pt x="4723" y="12308"/>
                    </a:cubicBezTo>
                    <a:cubicBezTo>
                      <a:pt x="4750" y="12227"/>
                      <a:pt x="4823" y="12204"/>
                      <a:pt x="4896" y="12173"/>
                    </a:cubicBezTo>
                    <a:cubicBezTo>
                      <a:pt x="4915" y="12127"/>
                      <a:pt x="4961" y="12093"/>
                      <a:pt x="5015" y="12093"/>
                    </a:cubicBezTo>
                    <a:lnTo>
                      <a:pt x="5173" y="11939"/>
                    </a:lnTo>
                    <a:lnTo>
                      <a:pt x="5211" y="11939"/>
                    </a:lnTo>
                    <a:cubicBezTo>
                      <a:pt x="5257" y="11939"/>
                      <a:pt x="5296" y="11923"/>
                      <a:pt x="5319" y="11889"/>
                    </a:cubicBezTo>
                    <a:cubicBezTo>
                      <a:pt x="5353" y="11862"/>
                      <a:pt x="5384" y="11839"/>
                      <a:pt x="5418" y="11812"/>
                    </a:cubicBezTo>
                    <a:cubicBezTo>
                      <a:pt x="5438" y="11793"/>
                      <a:pt x="5461" y="11785"/>
                      <a:pt x="5491" y="11781"/>
                    </a:cubicBezTo>
                    <a:cubicBezTo>
                      <a:pt x="5530" y="11774"/>
                      <a:pt x="5557" y="11735"/>
                      <a:pt x="5553" y="11697"/>
                    </a:cubicBezTo>
                    <a:cubicBezTo>
                      <a:pt x="5553" y="11693"/>
                      <a:pt x="5549" y="11685"/>
                      <a:pt x="5549" y="11678"/>
                    </a:cubicBezTo>
                    <a:lnTo>
                      <a:pt x="5534" y="11666"/>
                    </a:lnTo>
                    <a:cubicBezTo>
                      <a:pt x="5579" y="11617"/>
                      <a:pt x="5624" y="11572"/>
                      <a:pt x="5694" y="11572"/>
                    </a:cubicBezTo>
                    <a:cubicBezTo>
                      <a:pt x="5702" y="11572"/>
                      <a:pt x="5710" y="11573"/>
                      <a:pt x="5718" y="11574"/>
                    </a:cubicBezTo>
                    <a:cubicBezTo>
                      <a:pt x="5760" y="11501"/>
                      <a:pt x="5833" y="11478"/>
                      <a:pt x="5903" y="11462"/>
                    </a:cubicBezTo>
                    <a:cubicBezTo>
                      <a:pt x="5918" y="11416"/>
                      <a:pt x="5968" y="11378"/>
                      <a:pt x="6014" y="11378"/>
                    </a:cubicBezTo>
                    <a:cubicBezTo>
                      <a:pt x="6018" y="11343"/>
                      <a:pt x="6026" y="11312"/>
                      <a:pt x="6029" y="11282"/>
                    </a:cubicBezTo>
                    <a:lnTo>
                      <a:pt x="6229" y="11186"/>
                    </a:lnTo>
                    <a:cubicBezTo>
                      <a:pt x="6260" y="11113"/>
                      <a:pt x="6325" y="11063"/>
                      <a:pt x="6402" y="11051"/>
                    </a:cubicBezTo>
                    <a:cubicBezTo>
                      <a:pt x="6418" y="10997"/>
                      <a:pt x="6468" y="10963"/>
                      <a:pt x="6517" y="10963"/>
                    </a:cubicBezTo>
                    <a:cubicBezTo>
                      <a:pt x="6564" y="10882"/>
                      <a:pt x="6640" y="10863"/>
                      <a:pt x="6721" y="10863"/>
                    </a:cubicBezTo>
                    <a:lnTo>
                      <a:pt x="6871" y="10698"/>
                    </a:lnTo>
                    <a:cubicBezTo>
                      <a:pt x="6876" y="10700"/>
                      <a:pt x="6882" y="10701"/>
                      <a:pt x="6887" y="10701"/>
                    </a:cubicBezTo>
                    <a:cubicBezTo>
                      <a:pt x="6909" y="10701"/>
                      <a:pt x="6930" y="10684"/>
                      <a:pt x="6936" y="10659"/>
                    </a:cubicBezTo>
                    <a:lnTo>
                      <a:pt x="6936" y="10655"/>
                    </a:lnTo>
                    <a:cubicBezTo>
                      <a:pt x="6967" y="10659"/>
                      <a:pt x="6994" y="10659"/>
                      <a:pt x="7029" y="10659"/>
                    </a:cubicBezTo>
                    <a:cubicBezTo>
                      <a:pt x="7067" y="10563"/>
                      <a:pt x="7152" y="10571"/>
                      <a:pt x="7236" y="10563"/>
                    </a:cubicBezTo>
                    <a:cubicBezTo>
                      <a:pt x="7261" y="10492"/>
                      <a:pt x="7332" y="10447"/>
                      <a:pt x="7410" y="10447"/>
                    </a:cubicBezTo>
                    <a:cubicBezTo>
                      <a:pt x="7416" y="10447"/>
                      <a:pt x="7422" y="10447"/>
                      <a:pt x="7428" y="10448"/>
                    </a:cubicBezTo>
                    <a:cubicBezTo>
                      <a:pt x="7467" y="10393"/>
                      <a:pt x="7530" y="10360"/>
                      <a:pt x="7600" y="10360"/>
                    </a:cubicBezTo>
                    <a:cubicBezTo>
                      <a:pt x="7613" y="10360"/>
                      <a:pt x="7626" y="10361"/>
                      <a:pt x="7640" y="10363"/>
                    </a:cubicBezTo>
                    <a:cubicBezTo>
                      <a:pt x="7647" y="10340"/>
                      <a:pt x="7663" y="10313"/>
                      <a:pt x="7670" y="10290"/>
                    </a:cubicBezTo>
                    <a:lnTo>
                      <a:pt x="8247" y="10064"/>
                    </a:lnTo>
                    <a:cubicBezTo>
                      <a:pt x="8320" y="9979"/>
                      <a:pt x="8427" y="9956"/>
                      <a:pt x="8531" y="9937"/>
                    </a:cubicBezTo>
                    <a:cubicBezTo>
                      <a:pt x="8623" y="9852"/>
                      <a:pt x="8735" y="9852"/>
                      <a:pt x="8850" y="9852"/>
                    </a:cubicBezTo>
                    <a:cubicBezTo>
                      <a:pt x="8858" y="9829"/>
                      <a:pt x="8869" y="9806"/>
                      <a:pt x="8873" y="9775"/>
                    </a:cubicBezTo>
                    <a:lnTo>
                      <a:pt x="9050" y="9749"/>
                    </a:lnTo>
                    <a:lnTo>
                      <a:pt x="9157" y="9764"/>
                    </a:lnTo>
                    <a:cubicBezTo>
                      <a:pt x="9261" y="9652"/>
                      <a:pt x="9415" y="9675"/>
                      <a:pt x="9542" y="9637"/>
                    </a:cubicBezTo>
                    <a:cubicBezTo>
                      <a:pt x="9630" y="9556"/>
                      <a:pt x="9745" y="9572"/>
                      <a:pt x="9857" y="9556"/>
                    </a:cubicBezTo>
                    <a:cubicBezTo>
                      <a:pt x="9868" y="9533"/>
                      <a:pt x="9872" y="9506"/>
                      <a:pt x="9876" y="9483"/>
                    </a:cubicBezTo>
                    <a:lnTo>
                      <a:pt x="10064" y="9445"/>
                    </a:lnTo>
                    <a:lnTo>
                      <a:pt x="10164" y="9468"/>
                    </a:lnTo>
                    <a:cubicBezTo>
                      <a:pt x="10176" y="9450"/>
                      <a:pt x="10199" y="9437"/>
                      <a:pt x="10219" y="9437"/>
                    </a:cubicBezTo>
                    <a:cubicBezTo>
                      <a:pt x="10226" y="9437"/>
                      <a:pt x="10232" y="9438"/>
                      <a:pt x="10237" y="9441"/>
                    </a:cubicBezTo>
                    <a:cubicBezTo>
                      <a:pt x="10237" y="9430"/>
                      <a:pt x="10245" y="9422"/>
                      <a:pt x="10256" y="9410"/>
                    </a:cubicBezTo>
                    <a:lnTo>
                      <a:pt x="10272" y="9410"/>
                    </a:lnTo>
                    <a:cubicBezTo>
                      <a:pt x="10289" y="9412"/>
                      <a:pt x="10305" y="9413"/>
                      <a:pt x="10322" y="9413"/>
                    </a:cubicBezTo>
                    <a:cubicBezTo>
                      <a:pt x="10369" y="9413"/>
                      <a:pt x="10416" y="9405"/>
                      <a:pt x="10468" y="9391"/>
                    </a:cubicBezTo>
                    <a:lnTo>
                      <a:pt x="10525" y="9349"/>
                    </a:lnTo>
                    <a:cubicBezTo>
                      <a:pt x="10541" y="9353"/>
                      <a:pt x="10552" y="9353"/>
                      <a:pt x="10571" y="9360"/>
                    </a:cubicBezTo>
                    <a:lnTo>
                      <a:pt x="10606" y="9334"/>
                    </a:lnTo>
                    <a:lnTo>
                      <a:pt x="10648" y="9341"/>
                    </a:lnTo>
                    <a:cubicBezTo>
                      <a:pt x="10656" y="9330"/>
                      <a:pt x="10664" y="9314"/>
                      <a:pt x="10675" y="9307"/>
                    </a:cubicBezTo>
                    <a:lnTo>
                      <a:pt x="10702" y="9307"/>
                    </a:lnTo>
                    <a:cubicBezTo>
                      <a:pt x="10723" y="9308"/>
                      <a:pt x="10744" y="9308"/>
                      <a:pt x="10764" y="9308"/>
                    </a:cubicBezTo>
                    <a:cubicBezTo>
                      <a:pt x="10831" y="9308"/>
                      <a:pt x="10896" y="9303"/>
                      <a:pt x="10963" y="9291"/>
                    </a:cubicBezTo>
                    <a:cubicBezTo>
                      <a:pt x="10983" y="9276"/>
                      <a:pt x="11006" y="9264"/>
                      <a:pt x="11025" y="9249"/>
                    </a:cubicBezTo>
                    <a:cubicBezTo>
                      <a:pt x="11040" y="9253"/>
                      <a:pt x="11059" y="9257"/>
                      <a:pt x="11071" y="9264"/>
                    </a:cubicBezTo>
                    <a:lnTo>
                      <a:pt x="11109" y="9237"/>
                    </a:lnTo>
                    <a:lnTo>
                      <a:pt x="11156" y="9245"/>
                    </a:lnTo>
                    <a:cubicBezTo>
                      <a:pt x="11159" y="9230"/>
                      <a:pt x="11167" y="9218"/>
                      <a:pt x="11179" y="9211"/>
                    </a:cubicBezTo>
                    <a:lnTo>
                      <a:pt x="11205" y="9211"/>
                    </a:lnTo>
                    <a:cubicBezTo>
                      <a:pt x="11220" y="9212"/>
                      <a:pt x="11233" y="9213"/>
                      <a:pt x="11247" y="9213"/>
                    </a:cubicBezTo>
                    <a:cubicBezTo>
                      <a:pt x="11305" y="9213"/>
                      <a:pt x="11360" y="9199"/>
                      <a:pt x="11409" y="9168"/>
                    </a:cubicBezTo>
                    <a:cubicBezTo>
                      <a:pt x="11413" y="9161"/>
                      <a:pt x="11417" y="9157"/>
                      <a:pt x="11428" y="9157"/>
                    </a:cubicBezTo>
                    <a:cubicBezTo>
                      <a:pt x="11448" y="9161"/>
                      <a:pt x="11463" y="9168"/>
                      <a:pt x="11482" y="9172"/>
                    </a:cubicBezTo>
                    <a:lnTo>
                      <a:pt x="11667" y="9141"/>
                    </a:lnTo>
                    <a:cubicBezTo>
                      <a:pt x="11674" y="9130"/>
                      <a:pt x="11682" y="9118"/>
                      <a:pt x="11686" y="9111"/>
                    </a:cubicBezTo>
                    <a:lnTo>
                      <a:pt x="11763" y="9111"/>
                    </a:lnTo>
                    <a:cubicBezTo>
                      <a:pt x="11798" y="9106"/>
                      <a:pt x="11833" y="9104"/>
                      <a:pt x="11868" y="9104"/>
                    </a:cubicBezTo>
                    <a:cubicBezTo>
                      <a:pt x="11948" y="9104"/>
                      <a:pt x="12027" y="9112"/>
                      <a:pt x="12106" y="9112"/>
                    </a:cubicBezTo>
                    <a:cubicBezTo>
                      <a:pt x="12198" y="9112"/>
                      <a:pt x="12289" y="9101"/>
                      <a:pt x="12377" y="9053"/>
                    </a:cubicBezTo>
                    <a:lnTo>
                      <a:pt x="12385" y="9053"/>
                    </a:lnTo>
                    <a:cubicBezTo>
                      <a:pt x="12434" y="9014"/>
                      <a:pt x="12489" y="9007"/>
                      <a:pt x="12546" y="9007"/>
                    </a:cubicBezTo>
                    <a:cubicBezTo>
                      <a:pt x="12578" y="9007"/>
                      <a:pt x="12612" y="9009"/>
                      <a:pt x="12645" y="9009"/>
                    </a:cubicBezTo>
                    <a:cubicBezTo>
                      <a:pt x="12694" y="9009"/>
                      <a:pt x="12744" y="9003"/>
                      <a:pt x="12789" y="8976"/>
                    </a:cubicBezTo>
                    <a:lnTo>
                      <a:pt x="12885" y="8949"/>
                    </a:lnTo>
                    <a:cubicBezTo>
                      <a:pt x="12904" y="8930"/>
                      <a:pt x="12912" y="8907"/>
                      <a:pt x="12912" y="8884"/>
                    </a:cubicBezTo>
                    <a:lnTo>
                      <a:pt x="13292" y="8853"/>
                    </a:lnTo>
                    <a:cubicBezTo>
                      <a:pt x="13296" y="8834"/>
                      <a:pt x="13300" y="8811"/>
                      <a:pt x="13307" y="8792"/>
                    </a:cubicBezTo>
                    <a:cubicBezTo>
                      <a:pt x="13453" y="8772"/>
                      <a:pt x="13603" y="8765"/>
                      <a:pt x="13738" y="8692"/>
                    </a:cubicBezTo>
                    <a:lnTo>
                      <a:pt x="13738" y="8692"/>
                    </a:lnTo>
                    <a:cubicBezTo>
                      <a:pt x="13730" y="8711"/>
                      <a:pt x="13722" y="8734"/>
                      <a:pt x="13719" y="8753"/>
                    </a:cubicBezTo>
                    <a:lnTo>
                      <a:pt x="13749" y="8730"/>
                    </a:lnTo>
                    <a:lnTo>
                      <a:pt x="13780" y="8738"/>
                    </a:lnTo>
                    <a:cubicBezTo>
                      <a:pt x="13780" y="8715"/>
                      <a:pt x="13792" y="8692"/>
                      <a:pt x="13807" y="8676"/>
                    </a:cubicBezTo>
                    <a:lnTo>
                      <a:pt x="14406" y="8653"/>
                    </a:lnTo>
                    <a:cubicBezTo>
                      <a:pt x="14529" y="8577"/>
                      <a:pt x="14675" y="8573"/>
                      <a:pt x="14814" y="8561"/>
                    </a:cubicBezTo>
                    <a:cubicBezTo>
                      <a:pt x="14852" y="8538"/>
                      <a:pt x="14902" y="8519"/>
                      <a:pt x="14944" y="8503"/>
                    </a:cubicBezTo>
                    <a:cubicBezTo>
                      <a:pt x="15844" y="8404"/>
                      <a:pt x="16735" y="8250"/>
                      <a:pt x="17642" y="8246"/>
                    </a:cubicBezTo>
                    <a:lnTo>
                      <a:pt x="18226" y="8235"/>
                    </a:lnTo>
                    <a:cubicBezTo>
                      <a:pt x="18230" y="8188"/>
                      <a:pt x="18268" y="8142"/>
                      <a:pt x="18314" y="8138"/>
                    </a:cubicBezTo>
                    <a:cubicBezTo>
                      <a:pt x="18276" y="8015"/>
                      <a:pt x="18253" y="7931"/>
                      <a:pt x="18234" y="7846"/>
                    </a:cubicBezTo>
                    <a:cubicBezTo>
                      <a:pt x="18238" y="7843"/>
                      <a:pt x="18249" y="7843"/>
                      <a:pt x="18253" y="7835"/>
                    </a:cubicBezTo>
                    <a:cubicBezTo>
                      <a:pt x="18276" y="7796"/>
                      <a:pt x="18276" y="7750"/>
                      <a:pt x="18249" y="7716"/>
                    </a:cubicBezTo>
                    <a:lnTo>
                      <a:pt x="18245" y="7700"/>
                    </a:lnTo>
                    <a:cubicBezTo>
                      <a:pt x="18138" y="7639"/>
                      <a:pt x="18238" y="7481"/>
                      <a:pt x="18122" y="7424"/>
                    </a:cubicBezTo>
                    <a:cubicBezTo>
                      <a:pt x="18080" y="7362"/>
                      <a:pt x="18099" y="7270"/>
                      <a:pt x="18022" y="7228"/>
                    </a:cubicBezTo>
                    <a:cubicBezTo>
                      <a:pt x="17984" y="7159"/>
                      <a:pt x="17999" y="7066"/>
                      <a:pt x="17922" y="7020"/>
                    </a:cubicBezTo>
                    <a:cubicBezTo>
                      <a:pt x="17884" y="6959"/>
                      <a:pt x="17899" y="6867"/>
                      <a:pt x="17823" y="6817"/>
                    </a:cubicBezTo>
                    <a:cubicBezTo>
                      <a:pt x="17784" y="6755"/>
                      <a:pt x="17796" y="6663"/>
                      <a:pt x="17726" y="6613"/>
                    </a:cubicBezTo>
                    <a:cubicBezTo>
                      <a:pt x="17676" y="6555"/>
                      <a:pt x="17692" y="6463"/>
                      <a:pt x="17630" y="6409"/>
                    </a:cubicBezTo>
                    <a:lnTo>
                      <a:pt x="17623" y="6405"/>
                    </a:lnTo>
                    <a:cubicBezTo>
                      <a:pt x="17573" y="6352"/>
                      <a:pt x="17596" y="6252"/>
                      <a:pt x="17507" y="6217"/>
                    </a:cubicBezTo>
                    <a:cubicBezTo>
                      <a:pt x="17477" y="6098"/>
                      <a:pt x="17400" y="6002"/>
                      <a:pt x="17327" y="5906"/>
                    </a:cubicBezTo>
                    <a:lnTo>
                      <a:pt x="17323" y="5894"/>
                    </a:lnTo>
                    <a:cubicBezTo>
                      <a:pt x="17246" y="5806"/>
                      <a:pt x="17208" y="5683"/>
                      <a:pt x="17115" y="5606"/>
                    </a:cubicBezTo>
                    <a:lnTo>
                      <a:pt x="17115" y="5602"/>
                    </a:lnTo>
                    <a:cubicBezTo>
                      <a:pt x="17066" y="5545"/>
                      <a:pt x="17096" y="5445"/>
                      <a:pt x="17000" y="5422"/>
                    </a:cubicBezTo>
                    <a:lnTo>
                      <a:pt x="17027" y="5403"/>
                    </a:lnTo>
                    <a:lnTo>
                      <a:pt x="17000" y="5414"/>
                    </a:lnTo>
                    <a:cubicBezTo>
                      <a:pt x="17004" y="5356"/>
                      <a:pt x="16962" y="5326"/>
                      <a:pt x="16919" y="5299"/>
                    </a:cubicBezTo>
                    <a:cubicBezTo>
                      <a:pt x="16870" y="5191"/>
                      <a:pt x="16804" y="5087"/>
                      <a:pt x="16720" y="4999"/>
                    </a:cubicBezTo>
                    <a:cubicBezTo>
                      <a:pt x="16670" y="4941"/>
                      <a:pt x="16689" y="4845"/>
                      <a:pt x="16616" y="4799"/>
                    </a:cubicBezTo>
                    <a:lnTo>
                      <a:pt x="16616" y="4807"/>
                    </a:lnTo>
                    <a:cubicBezTo>
                      <a:pt x="16593" y="4768"/>
                      <a:pt x="16566" y="4734"/>
                      <a:pt x="16539" y="4695"/>
                    </a:cubicBezTo>
                    <a:lnTo>
                      <a:pt x="16528" y="4676"/>
                    </a:lnTo>
                    <a:cubicBezTo>
                      <a:pt x="16458" y="4638"/>
                      <a:pt x="16485" y="4538"/>
                      <a:pt x="16412" y="4503"/>
                    </a:cubicBezTo>
                    <a:cubicBezTo>
                      <a:pt x="16389" y="4465"/>
                      <a:pt x="16366" y="4426"/>
                      <a:pt x="16332" y="4392"/>
                    </a:cubicBezTo>
                    <a:lnTo>
                      <a:pt x="16328" y="4384"/>
                    </a:lnTo>
                    <a:cubicBezTo>
                      <a:pt x="16266" y="4338"/>
                      <a:pt x="16293" y="4234"/>
                      <a:pt x="16209" y="4211"/>
                    </a:cubicBezTo>
                    <a:cubicBezTo>
                      <a:pt x="16209" y="4154"/>
                      <a:pt x="16162" y="4123"/>
                      <a:pt x="16124" y="4096"/>
                    </a:cubicBezTo>
                    <a:lnTo>
                      <a:pt x="16120" y="4088"/>
                    </a:lnTo>
                    <a:cubicBezTo>
                      <a:pt x="16093" y="4058"/>
                      <a:pt x="16066" y="4023"/>
                      <a:pt x="16043" y="3988"/>
                    </a:cubicBezTo>
                    <a:lnTo>
                      <a:pt x="16036" y="3969"/>
                    </a:lnTo>
                    <a:cubicBezTo>
                      <a:pt x="15940" y="3858"/>
                      <a:pt x="15947" y="3685"/>
                      <a:pt x="15813" y="3596"/>
                    </a:cubicBezTo>
                    <a:cubicBezTo>
                      <a:pt x="15578" y="3089"/>
                      <a:pt x="15421" y="2547"/>
                      <a:pt x="15121" y="2071"/>
                    </a:cubicBezTo>
                    <a:lnTo>
                      <a:pt x="15117" y="2063"/>
                    </a:lnTo>
                    <a:cubicBezTo>
                      <a:pt x="15017" y="2002"/>
                      <a:pt x="15121" y="1837"/>
                      <a:pt x="14990" y="1790"/>
                    </a:cubicBezTo>
                    <a:cubicBezTo>
                      <a:pt x="14990" y="1733"/>
                      <a:pt x="14948" y="1702"/>
                      <a:pt x="14914" y="1667"/>
                    </a:cubicBezTo>
                    <a:lnTo>
                      <a:pt x="14910" y="1664"/>
                    </a:lnTo>
                    <a:cubicBezTo>
                      <a:pt x="14852" y="1610"/>
                      <a:pt x="14871" y="1521"/>
                      <a:pt x="14818" y="1468"/>
                    </a:cubicBezTo>
                    <a:cubicBezTo>
                      <a:pt x="14795" y="1456"/>
                      <a:pt x="14787" y="1433"/>
                      <a:pt x="14791" y="1414"/>
                    </a:cubicBezTo>
                    <a:cubicBezTo>
                      <a:pt x="14791" y="1410"/>
                      <a:pt x="14795" y="1406"/>
                      <a:pt x="14795" y="1398"/>
                    </a:cubicBezTo>
                    <a:cubicBezTo>
                      <a:pt x="14752" y="1245"/>
                      <a:pt x="14729" y="1083"/>
                      <a:pt x="14595" y="972"/>
                    </a:cubicBezTo>
                    <a:cubicBezTo>
                      <a:pt x="14529" y="818"/>
                      <a:pt x="14518" y="622"/>
                      <a:pt x="14295" y="618"/>
                    </a:cubicBezTo>
                    <a:lnTo>
                      <a:pt x="14199" y="353"/>
                    </a:lnTo>
                    <a:lnTo>
                      <a:pt x="14199" y="161"/>
                    </a:lnTo>
                    <a:lnTo>
                      <a:pt x="14114" y="161"/>
                    </a:lnTo>
                    <a:cubicBezTo>
                      <a:pt x="14114" y="157"/>
                      <a:pt x="14118" y="150"/>
                      <a:pt x="14118" y="142"/>
                    </a:cubicBezTo>
                    <a:cubicBezTo>
                      <a:pt x="14122" y="111"/>
                      <a:pt x="14114" y="84"/>
                      <a:pt x="14087" y="65"/>
                    </a:cubicBezTo>
                    <a:lnTo>
                      <a:pt x="14087" y="65"/>
                    </a:lnTo>
                    <a:lnTo>
                      <a:pt x="14099" y="69"/>
                    </a:lnTo>
                    <a:cubicBezTo>
                      <a:pt x="14026" y="17"/>
                      <a:pt x="13950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4" name="Google Shape;3684;p22"/>
              <p:cNvSpPr/>
              <p:nvPr/>
            </p:nvSpPr>
            <p:spPr>
              <a:xfrm>
                <a:off x="4094441" y="1745755"/>
                <a:ext cx="210316" cy="57759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862" extrusionOk="0">
                    <a:moveTo>
                      <a:pt x="981" y="1706"/>
                    </a:moveTo>
                    <a:cubicBezTo>
                      <a:pt x="992" y="1714"/>
                      <a:pt x="1000" y="1726"/>
                      <a:pt x="1008" y="1737"/>
                    </a:cubicBezTo>
                    <a:cubicBezTo>
                      <a:pt x="996" y="1729"/>
                      <a:pt x="992" y="1714"/>
                      <a:pt x="981" y="1706"/>
                    </a:cubicBezTo>
                    <a:close/>
                    <a:moveTo>
                      <a:pt x="6718" y="0"/>
                    </a:moveTo>
                    <a:lnTo>
                      <a:pt x="6718" y="0"/>
                    </a:lnTo>
                    <a:cubicBezTo>
                      <a:pt x="6291" y="54"/>
                      <a:pt x="5838" y="54"/>
                      <a:pt x="5396" y="135"/>
                    </a:cubicBezTo>
                    <a:cubicBezTo>
                      <a:pt x="5331" y="135"/>
                      <a:pt x="5261" y="150"/>
                      <a:pt x="5200" y="177"/>
                    </a:cubicBezTo>
                    <a:cubicBezTo>
                      <a:pt x="5179" y="177"/>
                      <a:pt x="5158" y="176"/>
                      <a:pt x="5137" y="176"/>
                    </a:cubicBezTo>
                    <a:cubicBezTo>
                      <a:pt x="4679" y="176"/>
                      <a:pt x="4234" y="255"/>
                      <a:pt x="3793" y="369"/>
                    </a:cubicBezTo>
                    <a:lnTo>
                      <a:pt x="3809" y="384"/>
                    </a:lnTo>
                    <a:cubicBezTo>
                      <a:pt x="3801" y="384"/>
                      <a:pt x="3793" y="384"/>
                      <a:pt x="3786" y="384"/>
                    </a:cubicBezTo>
                    <a:cubicBezTo>
                      <a:pt x="3670" y="384"/>
                      <a:pt x="3556" y="411"/>
                      <a:pt x="3451" y="457"/>
                    </a:cubicBezTo>
                    <a:cubicBezTo>
                      <a:pt x="3432" y="461"/>
                      <a:pt x="3417" y="469"/>
                      <a:pt x="3405" y="484"/>
                    </a:cubicBezTo>
                    <a:cubicBezTo>
                      <a:pt x="3360" y="477"/>
                      <a:pt x="3315" y="473"/>
                      <a:pt x="3270" y="473"/>
                    </a:cubicBezTo>
                    <a:cubicBezTo>
                      <a:pt x="3178" y="473"/>
                      <a:pt x="3087" y="489"/>
                      <a:pt x="3002" y="523"/>
                    </a:cubicBezTo>
                    <a:cubicBezTo>
                      <a:pt x="2991" y="518"/>
                      <a:pt x="2979" y="516"/>
                      <a:pt x="2968" y="516"/>
                    </a:cubicBezTo>
                    <a:cubicBezTo>
                      <a:pt x="2935" y="516"/>
                      <a:pt x="2906" y="536"/>
                      <a:pt x="2894" y="565"/>
                    </a:cubicBezTo>
                    <a:cubicBezTo>
                      <a:pt x="2894" y="573"/>
                      <a:pt x="2894" y="573"/>
                      <a:pt x="2890" y="577"/>
                    </a:cubicBezTo>
                    <a:lnTo>
                      <a:pt x="2894" y="584"/>
                    </a:lnTo>
                    <a:lnTo>
                      <a:pt x="2794" y="600"/>
                    </a:lnTo>
                    <a:cubicBezTo>
                      <a:pt x="2760" y="604"/>
                      <a:pt x="2724" y="605"/>
                      <a:pt x="2688" y="605"/>
                    </a:cubicBezTo>
                    <a:cubicBezTo>
                      <a:pt x="2673" y="605"/>
                      <a:pt x="2658" y="605"/>
                      <a:pt x="2642" y="605"/>
                    </a:cubicBezTo>
                    <a:cubicBezTo>
                      <a:pt x="2550" y="605"/>
                      <a:pt x="2457" y="610"/>
                      <a:pt x="2376" y="676"/>
                    </a:cubicBezTo>
                    <a:cubicBezTo>
                      <a:pt x="2371" y="676"/>
                      <a:pt x="2366" y="676"/>
                      <a:pt x="2362" y="676"/>
                    </a:cubicBezTo>
                    <a:cubicBezTo>
                      <a:pt x="2337" y="676"/>
                      <a:pt x="2310" y="684"/>
                      <a:pt x="2291" y="700"/>
                    </a:cubicBezTo>
                    <a:cubicBezTo>
                      <a:pt x="2272" y="699"/>
                      <a:pt x="2253" y="698"/>
                      <a:pt x="2235" y="698"/>
                    </a:cubicBezTo>
                    <a:cubicBezTo>
                      <a:pt x="2144" y="698"/>
                      <a:pt x="2058" y="711"/>
                      <a:pt x="1987" y="788"/>
                    </a:cubicBezTo>
                    <a:cubicBezTo>
                      <a:pt x="1982" y="787"/>
                      <a:pt x="1976" y="787"/>
                      <a:pt x="1970" y="787"/>
                    </a:cubicBezTo>
                    <a:cubicBezTo>
                      <a:pt x="1941" y="787"/>
                      <a:pt x="1914" y="794"/>
                      <a:pt x="1891" y="807"/>
                    </a:cubicBezTo>
                    <a:lnTo>
                      <a:pt x="1684" y="815"/>
                    </a:lnTo>
                    <a:cubicBezTo>
                      <a:pt x="1677" y="814"/>
                      <a:pt x="1670" y="813"/>
                      <a:pt x="1663" y="813"/>
                    </a:cubicBezTo>
                    <a:cubicBezTo>
                      <a:pt x="1618" y="813"/>
                      <a:pt x="1576" y="836"/>
                      <a:pt x="1549" y="872"/>
                    </a:cubicBezTo>
                    <a:lnTo>
                      <a:pt x="1384" y="919"/>
                    </a:lnTo>
                    <a:lnTo>
                      <a:pt x="1250" y="976"/>
                    </a:lnTo>
                    <a:cubicBezTo>
                      <a:pt x="1146" y="976"/>
                      <a:pt x="1038" y="984"/>
                      <a:pt x="969" y="1084"/>
                    </a:cubicBezTo>
                    <a:cubicBezTo>
                      <a:pt x="938" y="1084"/>
                      <a:pt x="912" y="1095"/>
                      <a:pt x="881" y="1115"/>
                    </a:cubicBezTo>
                    <a:cubicBezTo>
                      <a:pt x="874" y="1113"/>
                      <a:pt x="867" y="1112"/>
                      <a:pt x="860" y="1112"/>
                    </a:cubicBezTo>
                    <a:cubicBezTo>
                      <a:pt x="813" y="1112"/>
                      <a:pt x="767" y="1144"/>
                      <a:pt x="750" y="1188"/>
                    </a:cubicBezTo>
                    <a:cubicBezTo>
                      <a:pt x="681" y="1199"/>
                      <a:pt x="612" y="1238"/>
                      <a:pt x="558" y="1291"/>
                    </a:cubicBezTo>
                    <a:cubicBezTo>
                      <a:pt x="531" y="1291"/>
                      <a:pt x="500" y="1307"/>
                      <a:pt x="489" y="1330"/>
                    </a:cubicBezTo>
                    <a:cubicBezTo>
                      <a:pt x="377" y="1360"/>
                      <a:pt x="270" y="1399"/>
                      <a:pt x="166" y="1437"/>
                    </a:cubicBezTo>
                    <a:cubicBezTo>
                      <a:pt x="97" y="1468"/>
                      <a:pt x="1" y="1514"/>
                      <a:pt x="32" y="1614"/>
                    </a:cubicBezTo>
                    <a:cubicBezTo>
                      <a:pt x="49" y="1666"/>
                      <a:pt x="77" y="1682"/>
                      <a:pt x="108" y="1682"/>
                    </a:cubicBezTo>
                    <a:cubicBezTo>
                      <a:pt x="144" y="1682"/>
                      <a:pt x="186" y="1661"/>
                      <a:pt x="228" y="1649"/>
                    </a:cubicBezTo>
                    <a:cubicBezTo>
                      <a:pt x="400" y="1595"/>
                      <a:pt x="573" y="1545"/>
                      <a:pt x="704" y="1418"/>
                    </a:cubicBezTo>
                    <a:cubicBezTo>
                      <a:pt x="707" y="1419"/>
                      <a:pt x="710" y="1419"/>
                      <a:pt x="712" y="1419"/>
                    </a:cubicBezTo>
                    <a:cubicBezTo>
                      <a:pt x="737" y="1419"/>
                      <a:pt x="764" y="1404"/>
                      <a:pt x="781" y="1384"/>
                    </a:cubicBezTo>
                    <a:cubicBezTo>
                      <a:pt x="858" y="1384"/>
                      <a:pt x="935" y="1384"/>
                      <a:pt x="981" y="1307"/>
                    </a:cubicBezTo>
                    <a:cubicBezTo>
                      <a:pt x="987" y="1308"/>
                      <a:pt x="995" y="1309"/>
                      <a:pt x="1002" y="1309"/>
                    </a:cubicBezTo>
                    <a:cubicBezTo>
                      <a:pt x="1033" y="1309"/>
                      <a:pt x="1071" y="1300"/>
                      <a:pt x="1100" y="1300"/>
                    </a:cubicBezTo>
                    <a:cubicBezTo>
                      <a:pt x="1149" y="1300"/>
                      <a:pt x="1175" y="1322"/>
                      <a:pt x="1107" y="1437"/>
                    </a:cubicBezTo>
                    <a:cubicBezTo>
                      <a:pt x="1058" y="1522"/>
                      <a:pt x="1019" y="1614"/>
                      <a:pt x="981" y="1706"/>
                    </a:cubicBezTo>
                    <a:cubicBezTo>
                      <a:pt x="977" y="1714"/>
                      <a:pt x="969" y="1729"/>
                      <a:pt x="973" y="1737"/>
                    </a:cubicBezTo>
                    <a:cubicBezTo>
                      <a:pt x="977" y="1756"/>
                      <a:pt x="988" y="1775"/>
                      <a:pt x="992" y="1795"/>
                    </a:cubicBezTo>
                    <a:cubicBezTo>
                      <a:pt x="1006" y="1836"/>
                      <a:pt x="1051" y="1861"/>
                      <a:pt x="1080" y="1861"/>
                    </a:cubicBezTo>
                    <a:cubicBezTo>
                      <a:pt x="1091" y="1861"/>
                      <a:pt x="1100" y="1857"/>
                      <a:pt x="1104" y="1848"/>
                    </a:cubicBezTo>
                    <a:cubicBezTo>
                      <a:pt x="1180" y="1617"/>
                      <a:pt x="1361" y="1578"/>
                      <a:pt x="1561" y="1578"/>
                    </a:cubicBezTo>
                    <a:cubicBezTo>
                      <a:pt x="1584" y="1578"/>
                      <a:pt x="1607" y="1579"/>
                      <a:pt x="1630" y="1579"/>
                    </a:cubicBezTo>
                    <a:lnTo>
                      <a:pt x="1553" y="1303"/>
                    </a:lnTo>
                    <a:cubicBezTo>
                      <a:pt x="1592" y="1161"/>
                      <a:pt x="1726" y="1111"/>
                      <a:pt x="1815" y="1018"/>
                    </a:cubicBezTo>
                    <a:lnTo>
                      <a:pt x="1987" y="999"/>
                    </a:lnTo>
                    <a:cubicBezTo>
                      <a:pt x="2012" y="994"/>
                      <a:pt x="2037" y="992"/>
                      <a:pt x="2062" y="992"/>
                    </a:cubicBezTo>
                    <a:cubicBezTo>
                      <a:pt x="2129" y="992"/>
                      <a:pt x="2198" y="1005"/>
                      <a:pt x="2265" y="1005"/>
                    </a:cubicBezTo>
                    <a:cubicBezTo>
                      <a:pt x="2345" y="1005"/>
                      <a:pt x="2421" y="987"/>
                      <a:pt x="2487" y="907"/>
                    </a:cubicBezTo>
                    <a:lnTo>
                      <a:pt x="2495" y="899"/>
                    </a:lnTo>
                    <a:cubicBezTo>
                      <a:pt x="2532" y="901"/>
                      <a:pt x="2570" y="904"/>
                      <a:pt x="2607" y="904"/>
                    </a:cubicBezTo>
                    <a:cubicBezTo>
                      <a:pt x="2687" y="904"/>
                      <a:pt x="2764" y="889"/>
                      <a:pt x="2821" y="811"/>
                    </a:cubicBezTo>
                    <a:cubicBezTo>
                      <a:pt x="2825" y="812"/>
                      <a:pt x="2829" y="812"/>
                      <a:pt x="2833" y="812"/>
                    </a:cubicBezTo>
                    <a:cubicBezTo>
                      <a:pt x="2853" y="812"/>
                      <a:pt x="2873" y="803"/>
                      <a:pt x="2883" y="784"/>
                    </a:cubicBezTo>
                    <a:cubicBezTo>
                      <a:pt x="2886" y="784"/>
                      <a:pt x="2888" y="784"/>
                      <a:pt x="2891" y="784"/>
                    </a:cubicBezTo>
                    <a:cubicBezTo>
                      <a:pt x="2942" y="784"/>
                      <a:pt x="2988" y="751"/>
                      <a:pt x="3006" y="707"/>
                    </a:cubicBezTo>
                    <a:cubicBezTo>
                      <a:pt x="3417" y="707"/>
                      <a:pt x="3813" y="577"/>
                      <a:pt x="4208" y="496"/>
                    </a:cubicBezTo>
                    <a:cubicBezTo>
                      <a:pt x="4254" y="500"/>
                      <a:pt x="4299" y="502"/>
                      <a:pt x="4344" y="502"/>
                    </a:cubicBezTo>
                    <a:cubicBezTo>
                      <a:pt x="4732" y="502"/>
                      <a:pt x="5098" y="366"/>
                      <a:pt x="5473" y="308"/>
                    </a:cubicBezTo>
                    <a:cubicBezTo>
                      <a:pt x="5523" y="349"/>
                      <a:pt x="5585" y="379"/>
                      <a:pt x="5645" y="379"/>
                    </a:cubicBezTo>
                    <a:cubicBezTo>
                      <a:pt x="5667" y="379"/>
                      <a:pt x="5690" y="375"/>
                      <a:pt x="5711" y="365"/>
                    </a:cubicBezTo>
                    <a:cubicBezTo>
                      <a:pt x="6003" y="231"/>
                      <a:pt x="6326" y="265"/>
                      <a:pt x="6622" y="177"/>
                    </a:cubicBezTo>
                    <a:cubicBezTo>
                      <a:pt x="6683" y="135"/>
                      <a:pt x="6779" y="112"/>
                      <a:pt x="6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5" name="Google Shape;3685;p22"/>
              <p:cNvSpPr/>
              <p:nvPr/>
            </p:nvSpPr>
            <p:spPr>
              <a:xfrm>
                <a:off x="3915766" y="1748857"/>
                <a:ext cx="19543" cy="4674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1507" extrusionOk="0">
                    <a:moveTo>
                      <a:pt x="254" y="0"/>
                    </a:moveTo>
                    <a:cubicBezTo>
                      <a:pt x="139" y="138"/>
                      <a:pt x="197" y="273"/>
                      <a:pt x="193" y="400"/>
                    </a:cubicBezTo>
                    <a:cubicBezTo>
                      <a:pt x="193" y="461"/>
                      <a:pt x="193" y="523"/>
                      <a:pt x="197" y="588"/>
                    </a:cubicBezTo>
                    <a:cubicBezTo>
                      <a:pt x="1" y="991"/>
                      <a:pt x="347" y="1211"/>
                      <a:pt x="504" y="1495"/>
                    </a:cubicBezTo>
                    <a:cubicBezTo>
                      <a:pt x="510" y="1502"/>
                      <a:pt x="524" y="1506"/>
                      <a:pt x="541" y="1506"/>
                    </a:cubicBezTo>
                    <a:cubicBezTo>
                      <a:pt x="580" y="1506"/>
                      <a:pt x="629" y="1480"/>
                      <a:pt x="589" y="1399"/>
                    </a:cubicBezTo>
                    <a:cubicBezTo>
                      <a:pt x="581" y="1399"/>
                      <a:pt x="569" y="1387"/>
                      <a:pt x="562" y="1368"/>
                    </a:cubicBezTo>
                    <a:lnTo>
                      <a:pt x="562" y="1357"/>
                    </a:lnTo>
                    <a:lnTo>
                      <a:pt x="589" y="1399"/>
                    </a:lnTo>
                    <a:cubicBezTo>
                      <a:pt x="604" y="1368"/>
                      <a:pt x="600" y="1330"/>
                      <a:pt x="581" y="1307"/>
                    </a:cubicBezTo>
                    <a:cubicBezTo>
                      <a:pt x="481" y="1057"/>
                      <a:pt x="347" y="826"/>
                      <a:pt x="454" y="519"/>
                    </a:cubicBezTo>
                    <a:cubicBezTo>
                      <a:pt x="508" y="365"/>
                      <a:pt x="427" y="138"/>
                      <a:pt x="2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6" name="Google Shape;3686;p22"/>
              <p:cNvSpPr/>
              <p:nvPr/>
            </p:nvSpPr>
            <p:spPr>
              <a:xfrm>
                <a:off x="4012331" y="1744204"/>
                <a:ext cx="37937" cy="72897"/>
              </a:xfrm>
              <a:custGeom>
                <a:avLst/>
                <a:gdLst/>
                <a:ahLst/>
                <a:cxnLst/>
                <a:rect l="l" t="t" r="r" b="b"/>
                <a:pathLst>
                  <a:path w="1223" h="2350" extrusionOk="0">
                    <a:moveTo>
                      <a:pt x="729" y="0"/>
                    </a:moveTo>
                    <a:cubicBezTo>
                      <a:pt x="638" y="0"/>
                      <a:pt x="627" y="109"/>
                      <a:pt x="642" y="192"/>
                    </a:cubicBezTo>
                    <a:cubicBezTo>
                      <a:pt x="661" y="304"/>
                      <a:pt x="700" y="415"/>
                      <a:pt x="730" y="527"/>
                    </a:cubicBezTo>
                    <a:cubicBezTo>
                      <a:pt x="930" y="899"/>
                      <a:pt x="961" y="1268"/>
                      <a:pt x="700" y="1629"/>
                    </a:cubicBezTo>
                    <a:cubicBezTo>
                      <a:pt x="684" y="1660"/>
                      <a:pt x="680" y="1691"/>
                      <a:pt x="680" y="1726"/>
                    </a:cubicBezTo>
                    <a:cubicBezTo>
                      <a:pt x="657" y="1729"/>
                      <a:pt x="634" y="1741"/>
                      <a:pt x="607" y="1749"/>
                    </a:cubicBezTo>
                    <a:cubicBezTo>
                      <a:pt x="586" y="1744"/>
                      <a:pt x="565" y="1741"/>
                      <a:pt x="544" y="1741"/>
                    </a:cubicBezTo>
                    <a:cubicBezTo>
                      <a:pt x="480" y="1741"/>
                      <a:pt x="422" y="1767"/>
                      <a:pt x="384" y="1837"/>
                    </a:cubicBezTo>
                    <a:lnTo>
                      <a:pt x="215" y="1968"/>
                    </a:lnTo>
                    <a:cubicBezTo>
                      <a:pt x="115" y="1979"/>
                      <a:pt x="27" y="2052"/>
                      <a:pt x="0" y="2152"/>
                    </a:cubicBezTo>
                    <a:lnTo>
                      <a:pt x="4" y="2160"/>
                    </a:lnTo>
                    <a:cubicBezTo>
                      <a:pt x="54" y="2186"/>
                      <a:pt x="102" y="2202"/>
                      <a:pt x="147" y="2202"/>
                    </a:cubicBezTo>
                    <a:cubicBezTo>
                      <a:pt x="214" y="2202"/>
                      <a:pt x="273" y="2168"/>
                      <a:pt x="319" y="2083"/>
                    </a:cubicBezTo>
                    <a:cubicBezTo>
                      <a:pt x="339" y="2080"/>
                      <a:pt x="357" y="2079"/>
                      <a:pt x="375" y="2079"/>
                    </a:cubicBezTo>
                    <a:cubicBezTo>
                      <a:pt x="528" y="2079"/>
                      <a:pt x="598" y="2181"/>
                      <a:pt x="619" y="2337"/>
                    </a:cubicBezTo>
                    <a:cubicBezTo>
                      <a:pt x="648" y="2345"/>
                      <a:pt x="671" y="2349"/>
                      <a:pt x="690" y="2349"/>
                    </a:cubicBezTo>
                    <a:cubicBezTo>
                      <a:pt x="808" y="2349"/>
                      <a:pt x="746" y="2192"/>
                      <a:pt x="796" y="2129"/>
                    </a:cubicBezTo>
                    <a:lnTo>
                      <a:pt x="726" y="1968"/>
                    </a:lnTo>
                    <a:cubicBezTo>
                      <a:pt x="776" y="1948"/>
                      <a:pt x="803" y="1898"/>
                      <a:pt x="799" y="1852"/>
                    </a:cubicBezTo>
                    <a:lnTo>
                      <a:pt x="846" y="1756"/>
                    </a:lnTo>
                    <a:cubicBezTo>
                      <a:pt x="1214" y="1530"/>
                      <a:pt x="1222" y="1218"/>
                      <a:pt x="1080" y="857"/>
                    </a:cubicBezTo>
                    <a:cubicBezTo>
                      <a:pt x="988" y="642"/>
                      <a:pt x="907" y="423"/>
                      <a:pt x="826" y="208"/>
                    </a:cubicBezTo>
                    <a:cubicBezTo>
                      <a:pt x="807" y="131"/>
                      <a:pt x="815" y="8"/>
                      <a:pt x="734" y="0"/>
                    </a:cubicBezTo>
                    <a:cubicBezTo>
                      <a:pt x="733" y="0"/>
                      <a:pt x="731" y="0"/>
                      <a:pt x="7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7" name="Google Shape;3687;p22"/>
              <p:cNvSpPr/>
              <p:nvPr/>
            </p:nvSpPr>
            <p:spPr>
              <a:xfrm>
                <a:off x="4122111" y="1671059"/>
                <a:ext cx="23730" cy="37410"/>
              </a:xfrm>
              <a:custGeom>
                <a:avLst/>
                <a:gdLst/>
                <a:ahLst/>
                <a:cxnLst/>
                <a:rect l="l" t="t" r="r" b="b"/>
                <a:pathLst>
                  <a:path w="765" h="1206" extrusionOk="0">
                    <a:moveTo>
                      <a:pt x="406" y="0"/>
                    </a:moveTo>
                    <a:cubicBezTo>
                      <a:pt x="339" y="0"/>
                      <a:pt x="244" y="24"/>
                      <a:pt x="96" y="60"/>
                    </a:cubicBezTo>
                    <a:cubicBezTo>
                      <a:pt x="54" y="68"/>
                      <a:pt x="0" y="80"/>
                      <a:pt x="20" y="141"/>
                    </a:cubicBezTo>
                    <a:cubicBezTo>
                      <a:pt x="23" y="156"/>
                      <a:pt x="73" y="160"/>
                      <a:pt x="96" y="168"/>
                    </a:cubicBezTo>
                    <a:cubicBezTo>
                      <a:pt x="163" y="145"/>
                      <a:pt x="235" y="91"/>
                      <a:pt x="295" y="91"/>
                    </a:cubicBezTo>
                    <a:cubicBezTo>
                      <a:pt x="346" y="91"/>
                      <a:pt x="389" y="130"/>
                      <a:pt x="411" y="260"/>
                    </a:cubicBezTo>
                    <a:cubicBezTo>
                      <a:pt x="465" y="545"/>
                      <a:pt x="561" y="829"/>
                      <a:pt x="661" y="1205"/>
                    </a:cubicBezTo>
                    <a:cubicBezTo>
                      <a:pt x="765" y="821"/>
                      <a:pt x="677" y="564"/>
                      <a:pt x="611" y="310"/>
                    </a:cubicBezTo>
                    <a:cubicBezTo>
                      <a:pt x="551" y="81"/>
                      <a:pt x="529" y="0"/>
                      <a:pt x="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8" name="Google Shape;3688;p22"/>
              <p:cNvSpPr/>
              <p:nvPr/>
            </p:nvSpPr>
            <p:spPr>
              <a:xfrm>
                <a:off x="3929849" y="1800443"/>
                <a:ext cx="13835" cy="3496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27" extrusionOk="0">
                    <a:moveTo>
                      <a:pt x="145" y="0"/>
                    </a:moveTo>
                    <a:cubicBezTo>
                      <a:pt x="141" y="0"/>
                      <a:pt x="136" y="1"/>
                      <a:pt x="131" y="1"/>
                    </a:cubicBezTo>
                    <a:cubicBezTo>
                      <a:pt x="0" y="9"/>
                      <a:pt x="27" y="139"/>
                      <a:pt x="42" y="235"/>
                    </a:cubicBezTo>
                    <a:cubicBezTo>
                      <a:pt x="54" y="278"/>
                      <a:pt x="96" y="316"/>
                      <a:pt x="119" y="354"/>
                    </a:cubicBezTo>
                    <a:cubicBezTo>
                      <a:pt x="131" y="566"/>
                      <a:pt x="138" y="781"/>
                      <a:pt x="146" y="992"/>
                    </a:cubicBezTo>
                    <a:cubicBezTo>
                      <a:pt x="149" y="1085"/>
                      <a:pt x="184" y="1126"/>
                      <a:pt x="260" y="1126"/>
                    </a:cubicBezTo>
                    <a:cubicBezTo>
                      <a:pt x="272" y="1126"/>
                      <a:pt x="285" y="1125"/>
                      <a:pt x="300" y="1123"/>
                    </a:cubicBezTo>
                    <a:cubicBezTo>
                      <a:pt x="377" y="1115"/>
                      <a:pt x="446" y="1042"/>
                      <a:pt x="407" y="1000"/>
                    </a:cubicBezTo>
                    <a:cubicBezTo>
                      <a:pt x="204" y="762"/>
                      <a:pt x="446" y="447"/>
                      <a:pt x="250" y="220"/>
                    </a:cubicBezTo>
                    <a:cubicBezTo>
                      <a:pt x="228" y="139"/>
                      <a:pt x="262" y="0"/>
                      <a:pt x="1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89" name="Google Shape;3689;p22"/>
              <p:cNvSpPr/>
              <p:nvPr/>
            </p:nvSpPr>
            <p:spPr>
              <a:xfrm>
                <a:off x="4033177" y="1653656"/>
                <a:ext cx="29593" cy="16441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30" extrusionOk="0">
                    <a:moveTo>
                      <a:pt x="163" y="0"/>
                    </a:moveTo>
                    <a:cubicBezTo>
                      <a:pt x="122" y="0"/>
                      <a:pt x="78" y="6"/>
                      <a:pt x="31" y="18"/>
                    </a:cubicBezTo>
                    <a:cubicBezTo>
                      <a:pt x="5" y="41"/>
                      <a:pt x="1" y="87"/>
                      <a:pt x="24" y="118"/>
                    </a:cubicBezTo>
                    <a:cubicBezTo>
                      <a:pt x="24" y="129"/>
                      <a:pt x="28" y="129"/>
                      <a:pt x="28" y="129"/>
                    </a:cubicBezTo>
                    <a:lnTo>
                      <a:pt x="642" y="529"/>
                    </a:lnTo>
                    <a:cubicBezTo>
                      <a:pt x="677" y="525"/>
                      <a:pt x="704" y="518"/>
                      <a:pt x="738" y="518"/>
                    </a:cubicBezTo>
                    <a:lnTo>
                      <a:pt x="954" y="521"/>
                    </a:lnTo>
                    <a:cubicBezTo>
                      <a:pt x="892" y="402"/>
                      <a:pt x="777" y="322"/>
                      <a:pt x="646" y="291"/>
                    </a:cubicBezTo>
                    <a:cubicBezTo>
                      <a:pt x="512" y="140"/>
                      <a:pt x="369" y="0"/>
                      <a:pt x="1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0" name="Google Shape;3690;p22"/>
              <p:cNvSpPr/>
              <p:nvPr/>
            </p:nvSpPr>
            <p:spPr>
              <a:xfrm>
                <a:off x="3919830" y="1672920"/>
                <a:ext cx="48670" cy="52517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1693" extrusionOk="0">
                    <a:moveTo>
                      <a:pt x="550" y="607"/>
                    </a:moveTo>
                    <a:lnTo>
                      <a:pt x="550" y="607"/>
                    </a:lnTo>
                    <a:cubicBezTo>
                      <a:pt x="550" y="608"/>
                      <a:pt x="550" y="635"/>
                      <a:pt x="554" y="646"/>
                    </a:cubicBezTo>
                    <a:cubicBezTo>
                      <a:pt x="550" y="638"/>
                      <a:pt x="550" y="623"/>
                      <a:pt x="550" y="607"/>
                    </a:cubicBezTo>
                    <a:close/>
                    <a:moveTo>
                      <a:pt x="565" y="654"/>
                    </a:moveTo>
                    <a:lnTo>
                      <a:pt x="573" y="661"/>
                    </a:lnTo>
                    <a:lnTo>
                      <a:pt x="569" y="661"/>
                    </a:lnTo>
                    <a:lnTo>
                      <a:pt x="607" y="704"/>
                    </a:lnTo>
                    <a:lnTo>
                      <a:pt x="607" y="700"/>
                    </a:lnTo>
                    <a:cubicBezTo>
                      <a:pt x="609" y="701"/>
                      <a:pt x="610" y="704"/>
                      <a:pt x="611" y="706"/>
                    </a:cubicBezTo>
                    <a:lnTo>
                      <a:pt x="611" y="706"/>
                    </a:lnTo>
                    <a:cubicBezTo>
                      <a:pt x="610" y="705"/>
                      <a:pt x="609" y="705"/>
                      <a:pt x="607" y="704"/>
                    </a:cubicBezTo>
                    <a:lnTo>
                      <a:pt x="569" y="665"/>
                    </a:lnTo>
                    <a:cubicBezTo>
                      <a:pt x="565" y="661"/>
                      <a:pt x="565" y="657"/>
                      <a:pt x="565" y="654"/>
                    </a:cubicBezTo>
                    <a:close/>
                    <a:moveTo>
                      <a:pt x="1363" y="0"/>
                    </a:moveTo>
                    <a:cubicBezTo>
                      <a:pt x="1282" y="0"/>
                      <a:pt x="1206" y="20"/>
                      <a:pt x="1145" y="108"/>
                    </a:cubicBezTo>
                    <a:cubicBezTo>
                      <a:pt x="911" y="227"/>
                      <a:pt x="688" y="373"/>
                      <a:pt x="550" y="607"/>
                    </a:cubicBezTo>
                    <a:cubicBezTo>
                      <a:pt x="519" y="646"/>
                      <a:pt x="488" y="692"/>
                      <a:pt x="458" y="730"/>
                    </a:cubicBezTo>
                    <a:cubicBezTo>
                      <a:pt x="319" y="788"/>
                      <a:pt x="173" y="846"/>
                      <a:pt x="154" y="1026"/>
                    </a:cubicBezTo>
                    <a:cubicBezTo>
                      <a:pt x="146" y="1095"/>
                      <a:pt x="135" y="1157"/>
                      <a:pt x="131" y="1218"/>
                    </a:cubicBezTo>
                    <a:cubicBezTo>
                      <a:pt x="50" y="1364"/>
                      <a:pt x="0" y="1518"/>
                      <a:pt x="93" y="1676"/>
                    </a:cubicBezTo>
                    <a:cubicBezTo>
                      <a:pt x="106" y="1687"/>
                      <a:pt x="123" y="1693"/>
                      <a:pt x="142" y="1693"/>
                    </a:cubicBezTo>
                    <a:cubicBezTo>
                      <a:pt x="155" y="1693"/>
                      <a:pt x="168" y="1690"/>
                      <a:pt x="181" y="1683"/>
                    </a:cubicBezTo>
                    <a:cubicBezTo>
                      <a:pt x="300" y="1564"/>
                      <a:pt x="239" y="1407"/>
                      <a:pt x="258" y="1268"/>
                    </a:cubicBezTo>
                    <a:cubicBezTo>
                      <a:pt x="258" y="1253"/>
                      <a:pt x="258" y="1234"/>
                      <a:pt x="250" y="1218"/>
                    </a:cubicBezTo>
                    <a:cubicBezTo>
                      <a:pt x="265" y="1195"/>
                      <a:pt x="269" y="1165"/>
                      <a:pt x="277" y="1138"/>
                    </a:cubicBezTo>
                    <a:cubicBezTo>
                      <a:pt x="392" y="1069"/>
                      <a:pt x="461" y="946"/>
                      <a:pt x="458" y="803"/>
                    </a:cubicBezTo>
                    <a:lnTo>
                      <a:pt x="458" y="803"/>
                    </a:lnTo>
                    <a:cubicBezTo>
                      <a:pt x="475" y="809"/>
                      <a:pt x="490" y="811"/>
                      <a:pt x="505" y="811"/>
                    </a:cubicBezTo>
                    <a:cubicBezTo>
                      <a:pt x="570" y="811"/>
                      <a:pt x="611" y="762"/>
                      <a:pt x="657" y="719"/>
                    </a:cubicBezTo>
                    <a:lnTo>
                      <a:pt x="657" y="719"/>
                    </a:lnTo>
                    <a:cubicBezTo>
                      <a:pt x="659" y="719"/>
                      <a:pt x="660" y="719"/>
                      <a:pt x="661" y="719"/>
                    </a:cubicBezTo>
                    <a:cubicBezTo>
                      <a:pt x="661" y="719"/>
                      <a:pt x="660" y="719"/>
                      <a:pt x="658" y="719"/>
                    </a:cubicBezTo>
                    <a:lnTo>
                      <a:pt x="658" y="719"/>
                    </a:lnTo>
                    <a:cubicBezTo>
                      <a:pt x="657" y="719"/>
                      <a:pt x="657" y="719"/>
                      <a:pt x="657" y="719"/>
                    </a:cubicBezTo>
                    <a:lnTo>
                      <a:pt x="657" y="719"/>
                    </a:lnTo>
                    <a:cubicBezTo>
                      <a:pt x="648" y="719"/>
                      <a:pt x="638" y="717"/>
                      <a:pt x="629" y="714"/>
                    </a:cubicBezTo>
                    <a:lnTo>
                      <a:pt x="629" y="714"/>
                    </a:lnTo>
                    <a:cubicBezTo>
                      <a:pt x="638" y="716"/>
                      <a:pt x="651" y="718"/>
                      <a:pt x="658" y="719"/>
                    </a:cubicBezTo>
                    <a:lnTo>
                      <a:pt x="658" y="719"/>
                    </a:lnTo>
                    <a:cubicBezTo>
                      <a:pt x="659" y="717"/>
                      <a:pt x="660" y="716"/>
                      <a:pt x="661" y="715"/>
                    </a:cubicBezTo>
                    <a:cubicBezTo>
                      <a:pt x="930" y="504"/>
                      <a:pt x="1180" y="265"/>
                      <a:pt x="1491" y="119"/>
                    </a:cubicBezTo>
                    <a:cubicBezTo>
                      <a:pt x="1497" y="120"/>
                      <a:pt x="1503" y="121"/>
                      <a:pt x="1510" y="121"/>
                    </a:cubicBezTo>
                    <a:cubicBezTo>
                      <a:pt x="1529" y="121"/>
                      <a:pt x="1550" y="117"/>
                      <a:pt x="1564" y="108"/>
                    </a:cubicBezTo>
                    <a:cubicBezTo>
                      <a:pt x="1568" y="73"/>
                      <a:pt x="1568" y="46"/>
                      <a:pt x="1568" y="12"/>
                    </a:cubicBezTo>
                    <a:lnTo>
                      <a:pt x="1568" y="12"/>
                    </a:lnTo>
                    <a:cubicBezTo>
                      <a:pt x="1564" y="12"/>
                      <a:pt x="1560" y="12"/>
                      <a:pt x="1556" y="12"/>
                    </a:cubicBezTo>
                    <a:cubicBezTo>
                      <a:pt x="1492" y="12"/>
                      <a:pt x="1426" y="0"/>
                      <a:pt x="1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1" name="Google Shape;3691;p22"/>
              <p:cNvSpPr/>
              <p:nvPr/>
            </p:nvSpPr>
            <p:spPr>
              <a:xfrm>
                <a:off x="3999923" y="1760986"/>
                <a:ext cx="32106" cy="1780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574" extrusionOk="0">
                    <a:moveTo>
                      <a:pt x="655" y="0"/>
                    </a:moveTo>
                    <a:cubicBezTo>
                      <a:pt x="613" y="0"/>
                      <a:pt x="568" y="11"/>
                      <a:pt x="523" y="24"/>
                    </a:cubicBezTo>
                    <a:cubicBezTo>
                      <a:pt x="316" y="105"/>
                      <a:pt x="116" y="189"/>
                      <a:pt x="1" y="408"/>
                    </a:cubicBezTo>
                    <a:cubicBezTo>
                      <a:pt x="35" y="439"/>
                      <a:pt x="71" y="450"/>
                      <a:pt x="108" y="450"/>
                    </a:cubicBezTo>
                    <a:cubicBezTo>
                      <a:pt x="142" y="450"/>
                      <a:pt x="177" y="440"/>
                      <a:pt x="212" y="428"/>
                    </a:cubicBezTo>
                    <a:lnTo>
                      <a:pt x="400" y="401"/>
                    </a:lnTo>
                    <a:lnTo>
                      <a:pt x="400" y="401"/>
                    </a:lnTo>
                    <a:lnTo>
                      <a:pt x="393" y="412"/>
                    </a:lnTo>
                    <a:lnTo>
                      <a:pt x="400" y="408"/>
                    </a:lnTo>
                    <a:cubicBezTo>
                      <a:pt x="406" y="511"/>
                      <a:pt x="440" y="573"/>
                      <a:pt x="538" y="573"/>
                    </a:cubicBezTo>
                    <a:cubicBezTo>
                      <a:pt x="561" y="573"/>
                      <a:pt x="588" y="569"/>
                      <a:pt x="619" y="562"/>
                    </a:cubicBezTo>
                    <a:cubicBezTo>
                      <a:pt x="777" y="524"/>
                      <a:pt x="961" y="531"/>
                      <a:pt x="1004" y="331"/>
                    </a:cubicBezTo>
                    <a:cubicBezTo>
                      <a:pt x="1034" y="197"/>
                      <a:pt x="950" y="112"/>
                      <a:pt x="815" y="86"/>
                    </a:cubicBezTo>
                    <a:cubicBezTo>
                      <a:pt x="768" y="21"/>
                      <a:pt x="714" y="0"/>
                      <a:pt x="6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2" name="Google Shape;3692;p22"/>
              <p:cNvSpPr/>
              <p:nvPr/>
            </p:nvSpPr>
            <p:spPr>
              <a:xfrm>
                <a:off x="4034138" y="1713773"/>
                <a:ext cx="39364" cy="90113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905" extrusionOk="0">
                    <a:moveTo>
                      <a:pt x="267" y="0"/>
                    </a:moveTo>
                    <a:cubicBezTo>
                      <a:pt x="192" y="0"/>
                      <a:pt x="104" y="14"/>
                      <a:pt x="0" y="40"/>
                    </a:cubicBezTo>
                    <a:cubicBezTo>
                      <a:pt x="50" y="97"/>
                      <a:pt x="77" y="167"/>
                      <a:pt x="135" y="193"/>
                    </a:cubicBezTo>
                    <a:cubicBezTo>
                      <a:pt x="415" y="343"/>
                      <a:pt x="565" y="551"/>
                      <a:pt x="500" y="881"/>
                    </a:cubicBezTo>
                    <a:cubicBezTo>
                      <a:pt x="477" y="1020"/>
                      <a:pt x="569" y="1097"/>
                      <a:pt x="711" y="1097"/>
                    </a:cubicBezTo>
                    <a:cubicBezTo>
                      <a:pt x="969" y="1143"/>
                      <a:pt x="1134" y="1243"/>
                      <a:pt x="988" y="1535"/>
                    </a:cubicBezTo>
                    <a:cubicBezTo>
                      <a:pt x="915" y="1677"/>
                      <a:pt x="988" y="1796"/>
                      <a:pt x="1030" y="1919"/>
                    </a:cubicBezTo>
                    <a:cubicBezTo>
                      <a:pt x="1034" y="2096"/>
                      <a:pt x="834" y="2169"/>
                      <a:pt x="819" y="2338"/>
                    </a:cubicBezTo>
                    <a:cubicBezTo>
                      <a:pt x="807" y="2476"/>
                      <a:pt x="842" y="2634"/>
                      <a:pt x="654" y="2703"/>
                    </a:cubicBezTo>
                    <a:cubicBezTo>
                      <a:pt x="646" y="2707"/>
                      <a:pt x="665" y="2787"/>
                      <a:pt x="669" y="2830"/>
                    </a:cubicBezTo>
                    <a:cubicBezTo>
                      <a:pt x="686" y="2886"/>
                      <a:pt x="704" y="2905"/>
                      <a:pt x="722" y="2905"/>
                    </a:cubicBezTo>
                    <a:cubicBezTo>
                      <a:pt x="750" y="2905"/>
                      <a:pt x="780" y="2860"/>
                      <a:pt x="807" y="2837"/>
                    </a:cubicBezTo>
                    <a:lnTo>
                      <a:pt x="815" y="2837"/>
                    </a:lnTo>
                    <a:lnTo>
                      <a:pt x="819" y="2830"/>
                    </a:lnTo>
                    <a:cubicBezTo>
                      <a:pt x="877" y="2826"/>
                      <a:pt x="915" y="2806"/>
                      <a:pt x="892" y="2741"/>
                    </a:cubicBezTo>
                    <a:cubicBezTo>
                      <a:pt x="900" y="2595"/>
                      <a:pt x="1065" y="2495"/>
                      <a:pt x="1007" y="2338"/>
                    </a:cubicBezTo>
                    <a:cubicBezTo>
                      <a:pt x="1103" y="2269"/>
                      <a:pt x="1268" y="2280"/>
                      <a:pt x="1226" y="2076"/>
                    </a:cubicBezTo>
                    <a:cubicBezTo>
                      <a:pt x="1199" y="1923"/>
                      <a:pt x="1207" y="1769"/>
                      <a:pt x="1203" y="1623"/>
                    </a:cubicBezTo>
                    <a:cubicBezTo>
                      <a:pt x="1265" y="1047"/>
                      <a:pt x="1265" y="1047"/>
                      <a:pt x="819" y="797"/>
                    </a:cubicBezTo>
                    <a:cubicBezTo>
                      <a:pt x="815" y="685"/>
                      <a:pt x="838" y="570"/>
                      <a:pt x="731" y="493"/>
                    </a:cubicBezTo>
                    <a:cubicBezTo>
                      <a:pt x="625" y="142"/>
                      <a:pt x="509" y="0"/>
                      <a:pt x="2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3" name="Google Shape;3693;p22"/>
              <p:cNvSpPr/>
              <p:nvPr/>
            </p:nvSpPr>
            <p:spPr>
              <a:xfrm>
                <a:off x="4080855" y="1701055"/>
                <a:ext cx="20411" cy="9169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956" extrusionOk="0">
                    <a:moveTo>
                      <a:pt x="220" y="0"/>
                    </a:moveTo>
                    <a:lnTo>
                      <a:pt x="174" y="23"/>
                    </a:lnTo>
                    <a:cubicBezTo>
                      <a:pt x="174" y="27"/>
                      <a:pt x="166" y="35"/>
                      <a:pt x="166" y="39"/>
                    </a:cubicBezTo>
                    <a:lnTo>
                      <a:pt x="101" y="19"/>
                    </a:lnTo>
                    <a:lnTo>
                      <a:pt x="120" y="115"/>
                    </a:lnTo>
                    <a:cubicBezTo>
                      <a:pt x="128" y="546"/>
                      <a:pt x="393" y="919"/>
                      <a:pt x="435" y="1345"/>
                    </a:cubicBezTo>
                    <a:lnTo>
                      <a:pt x="404" y="1518"/>
                    </a:lnTo>
                    <a:cubicBezTo>
                      <a:pt x="254" y="1714"/>
                      <a:pt x="335" y="1933"/>
                      <a:pt x="347" y="2144"/>
                    </a:cubicBezTo>
                    <a:cubicBezTo>
                      <a:pt x="293" y="2306"/>
                      <a:pt x="239" y="2467"/>
                      <a:pt x="193" y="2632"/>
                    </a:cubicBezTo>
                    <a:cubicBezTo>
                      <a:pt x="124" y="2728"/>
                      <a:pt x="1" y="2848"/>
                      <a:pt x="124" y="2932"/>
                    </a:cubicBezTo>
                    <a:cubicBezTo>
                      <a:pt x="147" y="2948"/>
                      <a:pt x="169" y="2955"/>
                      <a:pt x="190" y="2955"/>
                    </a:cubicBezTo>
                    <a:cubicBezTo>
                      <a:pt x="266" y="2955"/>
                      <a:pt x="318" y="2855"/>
                      <a:pt x="327" y="2755"/>
                    </a:cubicBezTo>
                    <a:cubicBezTo>
                      <a:pt x="473" y="2632"/>
                      <a:pt x="519" y="2452"/>
                      <a:pt x="546" y="2271"/>
                    </a:cubicBezTo>
                    <a:cubicBezTo>
                      <a:pt x="658" y="1476"/>
                      <a:pt x="619" y="711"/>
                      <a:pt x="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4" name="Google Shape;3694;p22"/>
              <p:cNvSpPr/>
              <p:nvPr/>
            </p:nvSpPr>
            <p:spPr>
              <a:xfrm>
                <a:off x="3949981" y="1822870"/>
                <a:ext cx="11943" cy="20907"/>
              </a:xfrm>
              <a:custGeom>
                <a:avLst/>
                <a:gdLst/>
                <a:ahLst/>
                <a:cxnLst/>
                <a:rect l="l" t="t" r="r" b="b"/>
                <a:pathLst>
                  <a:path w="385" h="674" extrusionOk="0">
                    <a:moveTo>
                      <a:pt x="147" y="0"/>
                    </a:moveTo>
                    <a:cubicBezTo>
                      <a:pt x="1" y="250"/>
                      <a:pt x="193" y="435"/>
                      <a:pt x="189" y="634"/>
                    </a:cubicBezTo>
                    <a:cubicBezTo>
                      <a:pt x="221" y="659"/>
                      <a:pt x="255" y="674"/>
                      <a:pt x="288" y="674"/>
                    </a:cubicBezTo>
                    <a:cubicBezTo>
                      <a:pt x="321" y="674"/>
                      <a:pt x="354" y="659"/>
                      <a:pt x="385" y="627"/>
                    </a:cubicBezTo>
                    <a:cubicBezTo>
                      <a:pt x="343" y="415"/>
                      <a:pt x="346" y="185"/>
                      <a:pt x="1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5" name="Google Shape;3695;p22"/>
              <p:cNvSpPr/>
              <p:nvPr/>
            </p:nvSpPr>
            <p:spPr>
              <a:xfrm>
                <a:off x="4222585" y="1769578"/>
                <a:ext cx="28166" cy="9709"/>
              </a:xfrm>
              <a:custGeom>
                <a:avLst/>
                <a:gdLst/>
                <a:ahLst/>
                <a:cxnLst/>
                <a:rect l="l" t="t" r="r" b="b"/>
                <a:pathLst>
                  <a:path w="908" h="313" extrusionOk="0">
                    <a:moveTo>
                      <a:pt x="192" y="19"/>
                    </a:moveTo>
                    <a:cubicBezTo>
                      <a:pt x="102" y="19"/>
                      <a:pt x="46" y="91"/>
                      <a:pt x="16" y="177"/>
                    </a:cubicBezTo>
                    <a:cubicBezTo>
                      <a:pt x="1" y="227"/>
                      <a:pt x="1" y="277"/>
                      <a:pt x="62" y="293"/>
                    </a:cubicBezTo>
                    <a:cubicBezTo>
                      <a:pt x="78" y="298"/>
                      <a:pt x="94" y="301"/>
                      <a:pt x="108" y="301"/>
                    </a:cubicBezTo>
                    <a:cubicBezTo>
                      <a:pt x="174" y="301"/>
                      <a:pt x="228" y="253"/>
                      <a:pt x="285" y="227"/>
                    </a:cubicBezTo>
                    <a:cubicBezTo>
                      <a:pt x="360" y="291"/>
                      <a:pt x="437" y="312"/>
                      <a:pt x="515" y="312"/>
                    </a:cubicBezTo>
                    <a:cubicBezTo>
                      <a:pt x="618" y="312"/>
                      <a:pt x="721" y="275"/>
                      <a:pt x="819" y="247"/>
                    </a:cubicBezTo>
                    <a:cubicBezTo>
                      <a:pt x="907" y="220"/>
                      <a:pt x="877" y="154"/>
                      <a:pt x="800" y="124"/>
                    </a:cubicBezTo>
                    <a:cubicBezTo>
                      <a:pt x="627" y="1"/>
                      <a:pt x="419" y="66"/>
                      <a:pt x="235" y="24"/>
                    </a:cubicBezTo>
                    <a:cubicBezTo>
                      <a:pt x="220" y="20"/>
                      <a:pt x="205" y="19"/>
                      <a:pt x="19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22"/>
              <p:cNvSpPr/>
              <p:nvPr/>
            </p:nvSpPr>
            <p:spPr>
              <a:xfrm>
                <a:off x="4159087" y="1779039"/>
                <a:ext cx="41350" cy="13959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450" extrusionOk="0">
                    <a:moveTo>
                      <a:pt x="305" y="0"/>
                    </a:moveTo>
                    <a:cubicBezTo>
                      <a:pt x="197" y="0"/>
                      <a:pt x="130" y="147"/>
                      <a:pt x="57" y="222"/>
                    </a:cubicBezTo>
                    <a:cubicBezTo>
                      <a:pt x="1" y="286"/>
                      <a:pt x="88" y="387"/>
                      <a:pt x="103" y="387"/>
                    </a:cubicBezTo>
                    <a:cubicBezTo>
                      <a:pt x="103" y="387"/>
                      <a:pt x="103" y="387"/>
                      <a:pt x="103" y="387"/>
                    </a:cubicBezTo>
                    <a:cubicBezTo>
                      <a:pt x="147" y="366"/>
                      <a:pt x="191" y="358"/>
                      <a:pt x="235" y="358"/>
                    </a:cubicBezTo>
                    <a:cubicBezTo>
                      <a:pt x="385" y="358"/>
                      <a:pt x="541" y="449"/>
                      <a:pt x="690" y="449"/>
                    </a:cubicBezTo>
                    <a:cubicBezTo>
                      <a:pt x="773" y="449"/>
                      <a:pt x="853" y="421"/>
                      <a:pt x="929" y="334"/>
                    </a:cubicBezTo>
                    <a:cubicBezTo>
                      <a:pt x="941" y="334"/>
                      <a:pt x="952" y="335"/>
                      <a:pt x="964" y="335"/>
                    </a:cubicBezTo>
                    <a:cubicBezTo>
                      <a:pt x="1102" y="335"/>
                      <a:pt x="1216" y="270"/>
                      <a:pt x="1333" y="145"/>
                    </a:cubicBezTo>
                    <a:cubicBezTo>
                      <a:pt x="1233" y="99"/>
                      <a:pt x="1133" y="61"/>
                      <a:pt x="1033" y="30"/>
                    </a:cubicBezTo>
                    <a:cubicBezTo>
                      <a:pt x="1032" y="30"/>
                      <a:pt x="1031" y="30"/>
                      <a:pt x="1030" y="30"/>
                    </a:cubicBezTo>
                    <a:cubicBezTo>
                      <a:pt x="996" y="30"/>
                      <a:pt x="955" y="85"/>
                      <a:pt x="918" y="107"/>
                    </a:cubicBezTo>
                    <a:cubicBezTo>
                      <a:pt x="843" y="127"/>
                      <a:pt x="772" y="141"/>
                      <a:pt x="703" y="141"/>
                    </a:cubicBezTo>
                    <a:cubicBezTo>
                      <a:pt x="604" y="141"/>
                      <a:pt x="508" y="113"/>
                      <a:pt x="403" y="38"/>
                    </a:cubicBezTo>
                    <a:cubicBezTo>
                      <a:pt x="367" y="11"/>
                      <a:pt x="33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22"/>
              <p:cNvSpPr/>
              <p:nvPr/>
            </p:nvSpPr>
            <p:spPr>
              <a:xfrm>
                <a:off x="3998620" y="1810959"/>
                <a:ext cx="13742" cy="9926"/>
              </a:xfrm>
              <a:custGeom>
                <a:avLst/>
                <a:gdLst/>
                <a:ahLst/>
                <a:cxnLst/>
                <a:rect l="l" t="t" r="r" b="b"/>
                <a:pathLst>
                  <a:path w="443" h="320" extrusionOk="0">
                    <a:moveTo>
                      <a:pt x="435" y="0"/>
                    </a:moveTo>
                    <a:cubicBezTo>
                      <a:pt x="239" y="35"/>
                      <a:pt x="46" y="85"/>
                      <a:pt x="0" y="319"/>
                    </a:cubicBezTo>
                    <a:cubicBezTo>
                      <a:pt x="108" y="165"/>
                      <a:pt x="427" y="296"/>
                      <a:pt x="442" y="8"/>
                    </a:cubicBezTo>
                    <a:lnTo>
                      <a:pt x="4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22"/>
              <p:cNvSpPr/>
              <p:nvPr/>
            </p:nvSpPr>
            <p:spPr>
              <a:xfrm>
                <a:off x="4179901" y="1734370"/>
                <a:ext cx="35084" cy="11601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74" extrusionOk="0">
                    <a:moveTo>
                      <a:pt x="882" y="0"/>
                    </a:moveTo>
                    <a:cubicBezTo>
                      <a:pt x="763" y="0"/>
                      <a:pt x="654" y="58"/>
                      <a:pt x="543" y="137"/>
                    </a:cubicBezTo>
                    <a:cubicBezTo>
                      <a:pt x="536" y="136"/>
                      <a:pt x="529" y="135"/>
                      <a:pt x="522" y="135"/>
                    </a:cubicBezTo>
                    <a:cubicBezTo>
                      <a:pt x="501" y="135"/>
                      <a:pt x="479" y="140"/>
                      <a:pt x="462" y="148"/>
                    </a:cubicBezTo>
                    <a:cubicBezTo>
                      <a:pt x="388" y="94"/>
                      <a:pt x="319" y="64"/>
                      <a:pt x="255" y="64"/>
                    </a:cubicBezTo>
                    <a:cubicBezTo>
                      <a:pt x="170" y="64"/>
                      <a:pt x="95" y="118"/>
                      <a:pt x="36" y="237"/>
                    </a:cubicBezTo>
                    <a:cubicBezTo>
                      <a:pt x="1" y="279"/>
                      <a:pt x="5" y="344"/>
                      <a:pt x="47" y="371"/>
                    </a:cubicBezTo>
                    <a:cubicBezTo>
                      <a:pt x="112" y="310"/>
                      <a:pt x="180" y="289"/>
                      <a:pt x="249" y="289"/>
                    </a:cubicBezTo>
                    <a:cubicBezTo>
                      <a:pt x="316" y="289"/>
                      <a:pt x="383" y="308"/>
                      <a:pt x="451" y="329"/>
                    </a:cubicBezTo>
                    <a:cubicBezTo>
                      <a:pt x="482" y="344"/>
                      <a:pt x="510" y="351"/>
                      <a:pt x="536" y="351"/>
                    </a:cubicBezTo>
                    <a:cubicBezTo>
                      <a:pt x="589" y="351"/>
                      <a:pt x="631" y="319"/>
                      <a:pt x="662" y="260"/>
                    </a:cubicBezTo>
                    <a:cubicBezTo>
                      <a:pt x="667" y="260"/>
                      <a:pt x="672" y="260"/>
                      <a:pt x="677" y="260"/>
                    </a:cubicBezTo>
                    <a:cubicBezTo>
                      <a:pt x="840" y="260"/>
                      <a:pt x="982" y="199"/>
                      <a:pt x="1131" y="87"/>
                    </a:cubicBezTo>
                    <a:cubicBezTo>
                      <a:pt x="1042" y="25"/>
                      <a:pt x="960" y="0"/>
                      <a:pt x="882" y="0"/>
                    </a:cubicBezTo>
                    <a:close/>
                    <a:moveTo>
                      <a:pt x="47" y="371"/>
                    </a:moveTo>
                    <a:cubicBezTo>
                      <a:pt x="47" y="373"/>
                      <a:pt x="49" y="374"/>
                      <a:pt x="50" y="374"/>
                    </a:cubicBezTo>
                    <a:cubicBezTo>
                      <a:pt x="51" y="374"/>
                      <a:pt x="51" y="373"/>
                      <a:pt x="47" y="3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22"/>
              <p:cNvSpPr/>
              <p:nvPr/>
            </p:nvSpPr>
            <p:spPr>
              <a:xfrm>
                <a:off x="3968345" y="1829292"/>
                <a:ext cx="64398" cy="33657"/>
              </a:xfrm>
              <a:custGeom>
                <a:avLst/>
                <a:gdLst/>
                <a:ahLst/>
                <a:cxnLst/>
                <a:rect l="l" t="t" r="r" b="b"/>
                <a:pathLst>
                  <a:path w="2076" h="1085" extrusionOk="0">
                    <a:moveTo>
                      <a:pt x="1998" y="0"/>
                    </a:moveTo>
                    <a:cubicBezTo>
                      <a:pt x="1838" y="0"/>
                      <a:pt x="1690" y="76"/>
                      <a:pt x="1599" y="208"/>
                    </a:cubicBezTo>
                    <a:cubicBezTo>
                      <a:pt x="1526" y="224"/>
                      <a:pt x="1445" y="216"/>
                      <a:pt x="1407" y="301"/>
                    </a:cubicBezTo>
                    <a:cubicBezTo>
                      <a:pt x="1092" y="347"/>
                      <a:pt x="873" y="593"/>
                      <a:pt x="596" y="723"/>
                    </a:cubicBezTo>
                    <a:lnTo>
                      <a:pt x="0" y="1023"/>
                    </a:lnTo>
                    <a:cubicBezTo>
                      <a:pt x="143" y="1061"/>
                      <a:pt x="231" y="1085"/>
                      <a:pt x="305" y="1085"/>
                    </a:cubicBezTo>
                    <a:cubicBezTo>
                      <a:pt x="426" y="1085"/>
                      <a:pt x="513" y="1023"/>
                      <a:pt x="738" y="862"/>
                    </a:cubicBezTo>
                    <a:lnTo>
                      <a:pt x="1541" y="447"/>
                    </a:lnTo>
                    <a:cubicBezTo>
                      <a:pt x="1618" y="443"/>
                      <a:pt x="1691" y="400"/>
                      <a:pt x="1729" y="331"/>
                    </a:cubicBezTo>
                    <a:lnTo>
                      <a:pt x="2045" y="143"/>
                    </a:lnTo>
                    <a:cubicBezTo>
                      <a:pt x="2075" y="97"/>
                      <a:pt x="2064" y="35"/>
                      <a:pt x="2022" y="1"/>
                    </a:cubicBezTo>
                    <a:cubicBezTo>
                      <a:pt x="2014" y="1"/>
                      <a:pt x="2006" y="0"/>
                      <a:pt x="19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22"/>
              <p:cNvSpPr/>
              <p:nvPr/>
            </p:nvSpPr>
            <p:spPr>
              <a:xfrm>
                <a:off x="3953673" y="1726491"/>
                <a:ext cx="22458" cy="22924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39" extrusionOk="0">
                    <a:moveTo>
                      <a:pt x="266" y="283"/>
                    </a:moveTo>
                    <a:lnTo>
                      <a:pt x="300" y="333"/>
                    </a:lnTo>
                    <a:lnTo>
                      <a:pt x="285" y="333"/>
                    </a:lnTo>
                    <a:cubicBezTo>
                      <a:pt x="281" y="318"/>
                      <a:pt x="270" y="302"/>
                      <a:pt x="266" y="283"/>
                    </a:cubicBezTo>
                    <a:close/>
                    <a:moveTo>
                      <a:pt x="539" y="0"/>
                    </a:moveTo>
                    <a:cubicBezTo>
                      <a:pt x="499" y="0"/>
                      <a:pt x="457" y="14"/>
                      <a:pt x="419" y="41"/>
                    </a:cubicBezTo>
                    <a:cubicBezTo>
                      <a:pt x="339" y="99"/>
                      <a:pt x="281" y="183"/>
                      <a:pt x="266" y="283"/>
                    </a:cubicBezTo>
                    <a:lnTo>
                      <a:pt x="266" y="291"/>
                    </a:lnTo>
                    <a:cubicBezTo>
                      <a:pt x="166" y="394"/>
                      <a:pt x="1" y="510"/>
                      <a:pt x="120" y="660"/>
                    </a:cubicBezTo>
                    <a:cubicBezTo>
                      <a:pt x="161" y="713"/>
                      <a:pt x="217" y="738"/>
                      <a:pt x="277" y="738"/>
                    </a:cubicBezTo>
                    <a:cubicBezTo>
                      <a:pt x="352" y="738"/>
                      <a:pt x="434" y="698"/>
                      <a:pt x="500" y="621"/>
                    </a:cubicBezTo>
                    <a:cubicBezTo>
                      <a:pt x="615" y="506"/>
                      <a:pt x="423" y="414"/>
                      <a:pt x="477" y="302"/>
                    </a:cubicBezTo>
                    <a:cubicBezTo>
                      <a:pt x="558" y="291"/>
                      <a:pt x="665" y="318"/>
                      <a:pt x="704" y="233"/>
                    </a:cubicBezTo>
                    <a:cubicBezTo>
                      <a:pt x="723" y="183"/>
                      <a:pt x="688" y="91"/>
                      <a:pt x="650" y="49"/>
                    </a:cubicBezTo>
                    <a:cubicBezTo>
                      <a:pt x="619" y="15"/>
                      <a:pt x="580" y="0"/>
                      <a:pt x="5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22"/>
              <p:cNvSpPr/>
              <p:nvPr/>
            </p:nvSpPr>
            <p:spPr>
              <a:xfrm>
                <a:off x="3961769" y="1735146"/>
                <a:ext cx="31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1" h="5" extrusionOk="0">
                    <a:moveTo>
                      <a:pt x="1" y="0"/>
                    </a:move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22"/>
              <p:cNvSpPr/>
              <p:nvPr/>
            </p:nvSpPr>
            <p:spPr>
              <a:xfrm>
                <a:off x="3996573" y="1745289"/>
                <a:ext cx="11136" cy="7383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38" extrusionOk="0">
                    <a:moveTo>
                      <a:pt x="254" y="1"/>
                    </a:moveTo>
                    <a:cubicBezTo>
                      <a:pt x="163" y="1"/>
                      <a:pt x="84" y="52"/>
                      <a:pt x="5" y="111"/>
                    </a:cubicBezTo>
                    <a:lnTo>
                      <a:pt x="1" y="215"/>
                    </a:lnTo>
                    <a:cubicBezTo>
                      <a:pt x="59" y="226"/>
                      <a:pt x="117" y="238"/>
                      <a:pt x="169" y="238"/>
                    </a:cubicBezTo>
                    <a:cubicBezTo>
                      <a:pt x="266" y="238"/>
                      <a:pt x="343" y="196"/>
                      <a:pt x="358" y="23"/>
                    </a:cubicBezTo>
                    <a:cubicBezTo>
                      <a:pt x="322" y="8"/>
                      <a:pt x="287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22"/>
              <p:cNvSpPr/>
              <p:nvPr/>
            </p:nvSpPr>
            <p:spPr>
              <a:xfrm>
                <a:off x="4080513" y="1616805"/>
                <a:ext cx="117442" cy="41598"/>
              </a:xfrm>
              <a:custGeom>
                <a:avLst/>
                <a:gdLst/>
                <a:ahLst/>
                <a:cxnLst/>
                <a:rect l="l" t="t" r="r" b="b"/>
                <a:pathLst>
                  <a:path w="3786" h="1341" extrusionOk="0">
                    <a:moveTo>
                      <a:pt x="3597" y="0"/>
                    </a:moveTo>
                    <a:cubicBezTo>
                      <a:pt x="3507" y="0"/>
                      <a:pt x="3419" y="15"/>
                      <a:pt x="3330" y="15"/>
                    </a:cubicBezTo>
                    <a:cubicBezTo>
                      <a:pt x="3306" y="15"/>
                      <a:pt x="3283" y="14"/>
                      <a:pt x="3259" y="11"/>
                    </a:cubicBezTo>
                    <a:cubicBezTo>
                      <a:pt x="3214" y="11"/>
                      <a:pt x="3169" y="5"/>
                      <a:pt x="3126" y="5"/>
                    </a:cubicBezTo>
                    <a:cubicBezTo>
                      <a:pt x="3061" y="5"/>
                      <a:pt x="3000" y="19"/>
                      <a:pt x="2951" y="88"/>
                    </a:cubicBezTo>
                    <a:cubicBezTo>
                      <a:pt x="2844" y="111"/>
                      <a:pt x="2721" y="92"/>
                      <a:pt x="2644" y="199"/>
                    </a:cubicBezTo>
                    <a:cubicBezTo>
                      <a:pt x="2613" y="199"/>
                      <a:pt x="2590" y="207"/>
                      <a:pt x="2559" y="218"/>
                    </a:cubicBezTo>
                    <a:cubicBezTo>
                      <a:pt x="2524" y="212"/>
                      <a:pt x="2489" y="207"/>
                      <a:pt x="2455" y="207"/>
                    </a:cubicBezTo>
                    <a:cubicBezTo>
                      <a:pt x="2375" y="207"/>
                      <a:pt x="2301" y="232"/>
                      <a:pt x="2244" y="311"/>
                    </a:cubicBezTo>
                    <a:cubicBezTo>
                      <a:pt x="2154" y="352"/>
                      <a:pt x="2092" y="460"/>
                      <a:pt x="1981" y="460"/>
                    </a:cubicBezTo>
                    <a:cubicBezTo>
                      <a:pt x="1969" y="460"/>
                      <a:pt x="1957" y="459"/>
                      <a:pt x="1945" y="457"/>
                    </a:cubicBezTo>
                    <a:cubicBezTo>
                      <a:pt x="1934" y="456"/>
                      <a:pt x="1923" y="456"/>
                      <a:pt x="1913" y="456"/>
                    </a:cubicBezTo>
                    <a:cubicBezTo>
                      <a:pt x="1629" y="456"/>
                      <a:pt x="1411" y="606"/>
                      <a:pt x="1207" y="795"/>
                    </a:cubicBezTo>
                    <a:cubicBezTo>
                      <a:pt x="1201" y="794"/>
                      <a:pt x="1196" y="793"/>
                      <a:pt x="1190" y="793"/>
                    </a:cubicBezTo>
                    <a:cubicBezTo>
                      <a:pt x="1171" y="793"/>
                      <a:pt x="1152" y="799"/>
                      <a:pt x="1138" y="810"/>
                    </a:cubicBezTo>
                    <a:cubicBezTo>
                      <a:pt x="976" y="818"/>
                      <a:pt x="799" y="799"/>
                      <a:pt x="715" y="991"/>
                    </a:cubicBezTo>
                    <a:cubicBezTo>
                      <a:pt x="477" y="1014"/>
                      <a:pt x="204" y="964"/>
                      <a:pt x="0" y="1341"/>
                    </a:cubicBezTo>
                    <a:cubicBezTo>
                      <a:pt x="327" y="1206"/>
                      <a:pt x="600" y="1256"/>
                      <a:pt x="830" y="1110"/>
                    </a:cubicBezTo>
                    <a:lnTo>
                      <a:pt x="934" y="1022"/>
                    </a:lnTo>
                    <a:cubicBezTo>
                      <a:pt x="938" y="1006"/>
                      <a:pt x="953" y="991"/>
                      <a:pt x="965" y="987"/>
                    </a:cubicBezTo>
                    <a:lnTo>
                      <a:pt x="965" y="987"/>
                    </a:lnTo>
                    <a:lnTo>
                      <a:pt x="934" y="1022"/>
                    </a:lnTo>
                    <a:cubicBezTo>
                      <a:pt x="953" y="1023"/>
                      <a:pt x="971" y="1023"/>
                      <a:pt x="989" y="1023"/>
                    </a:cubicBezTo>
                    <a:cubicBezTo>
                      <a:pt x="1121" y="1023"/>
                      <a:pt x="1239" y="995"/>
                      <a:pt x="1330" y="887"/>
                    </a:cubicBezTo>
                    <a:cubicBezTo>
                      <a:pt x="1537" y="799"/>
                      <a:pt x="1772" y="772"/>
                      <a:pt x="1941" y="591"/>
                    </a:cubicBezTo>
                    <a:cubicBezTo>
                      <a:pt x="2191" y="572"/>
                      <a:pt x="2425" y="487"/>
                      <a:pt x="2655" y="399"/>
                    </a:cubicBezTo>
                    <a:lnTo>
                      <a:pt x="2955" y="284"/>
                    </a:lnTo>
                    <a:cubicBezTo>
                      <a:pt x="3105" y="245"/>
                      <a:pt x="3270" y="261"/>
                      <a:pt x="3363" y="103"/>
                    </a:cubicBezTo>
                    <a:cubicBezTo>
                      <a:pt x="3385" y="97"/>
                      <a:pt x="3408" y="95"/>
                      <a:pt x="3431" y="95"/>
                    </a:cubicBezTo>
                    <a:cubicBezTo>
                      <a:pt x="3486" y="95"/>
                      <a:pt x="3542" y="106"/>
                      <a:pt x="3597" y="106"/>
                    </a:cubicBezTo>
                    <a:cubicBezTo>
                      <a:pt x="3661" y="106"/>
                      <a:pt x="3725" y="92"/>
                      <a:pt x="3785" y="30"/>
                    </a:cubicBezTo>
                    <a:cubicBezTo>
                      <a:pt x="3722" y="7"/>
                      <a:pt x="3659" y="0"/>
                      <a:pt x="35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22"/>
              <p:cNvSpPr/>
              <p:nvPr/>
            </p:nvSpPr>
            <p:spPr>
              <a:xfrm>
                <a:off x="4076450" y="1607964"/>
                <a:ext cx="61420" cy="31206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1006" extrusionOk="0">
                    <a:moveTo>
                      <a:pt x="1960" y="0"/>
                    </a:moveTo>
                    <a:lnTo>
                      <a:pt x="1672" y="88"/>
                    </a:lnTo>
                    <a:cubicBezTo>
                      <a:pt x="1568" y="154"/>
                      <a:pt x="1403" y="115"/>
                      <a:pt x="1365" y="288"/>
                    </a:cubicBezTo>
                    <a:lnTo>
                      <a:pt x="1365" y="388"/>
                    </a:lnTo>
                    <a:cubicBezTo>
                      <a:pt x="1294" y="340"/>
                      <a:pt x="1229" y="315"/>
                      <a:pt x="1170" y="315"/>
                    </a:cubicBezTo>
                    <a:cubicBezTo>
                      <a:pt x="1083" y="315"/>
                      <a:pt x="1006" y="367"/>
                      <a:pt x="938" y="469"/>
                    </a:cubicBezTo>
                    <a:cubicBezTo>
                      <a:pt x="911" y="469"/>
                      <a:pt x="884" y="484"/>
                      <a:pt x="869" y="507"/>
                    </a:cubicBezTo>
                    <a:lnTo>
                      <a:pt x="350" y="699"/>
                    </a:lnTo>
                    <a:cubicBezTo>
                      <a:pt x="216" y="734"/>
                      <a:pt x="1" y="719"/>
                      <a:pt x="89" y="942"/>
                    </a:cubicBezTo>
                    <a:cubicBezTo>
                      <a:pt x="107" y="988"/>
                      <a:pt x="142" y="1006"/>
                      <a:pt x="183" y="1006"/>
                    </a:cubicBezTo>
                    <a:cubicBezTo>
                      <a:pt x="245" y="1006"/>
                      <a:pt x="322" y="964"/>
                      <a:pt x="377" y="911"/>
                    </a:cubicBezTo>
                    <a:lnTo>
                      <a:pt x="980" y="615"/>
                    </a:lnTo>
                    <a:cubicBezTo>
                      <a:pt x="984" y="615"/>
                      <a:pt x="987" y="616"/>
                      <a:pt x="990" y="616"/>
                    </a:cubicBezTo>
                    <a:cubicBezTo>
                      <a:pt x="1018" y="616"/>
                      <a:pt x="1047" y="601"/>
                      <a:pt x="1061" y="580"/>
                    </a:cubicBezTo>
                    <a:lnTo>
                      <a:pt x="1472" y="392"/>
                    </a:lnTo>
                    <a:cubicBezTo>
                      <a:pt x="1649" y="354"/>
                      <a:pt x="1822" y="281"/>
                      <a:pt x="1980" y="185"/>
                    </a:cubicBezTo>
                    <a:cubicBezTo>
                      <a:pt x="1960" y="185"/>
                      <a:pt x="1941" y="181"/>
                      <a:pt x="1922" y="173"/>
                    </a:cubicBezTo>
                    <a:cubicBezTo>
                      <a:pt x="1933" y="112"/>
                      <a:pt x="1949" y="54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22"/>
              <p:cNvSpPr/>
              <p:nvPr/>
            </p:nvSpPr>
            <p:spPr>
              <a:xfrm>
                <a:off x="4183500" y="1658806"/>
                <a:ext cx="20535" cy="18178"/>
              </a:xfrm>
              <a:custGeom>
                <a:avLst/>
                <a:gdLst/>
                <a:ahLst/>
                <a:cxnLst/>
                <a:rect l="l" t="t" r="r" b="b"/>
                <a:pathLst>
                  <a:path w="662" h="586" extrusionOk="0">
                    <a:moveTo>
                      <a:pt x="370" y="1"/>
                    </a:moveTo>
                    <a:cubicBezTo>
                      <a:pt x="323" y="1"/>
                      <a:pt x="277" y="14"/>
                      <a:pt x="235" y="60"/>
                    </a:cubicBezTo>
                    <a:cubicBezTo>
                      <a:pt x="46" y="171"/>
                      <a:pt x="0" y="329"/>
                      <a:pt x="85" y="586"/>
                    </a:cubicBezTo>
                    <a:cubicBezTo>
                      <a:pt x="219" y="409"/>
                      <a:pt x="308" y="256"/>
                      <a:pt x="458" y="171"/>
                    </a:cubicBezTo>
                    <a:cubicBezTo>
                      <a:pt x="462" y="170"/>
                      <a:pt x="466" y="170"/>
                      <a:pt x="471" y="170"/>
                    </a:cubicBezTo>
                    <a:cubicBezTo>
                      <a:pt x="505" y="170"/>
                      <a:pt x="543" y="190"/>
                      <a:pt x="576" y="190"/>
                    </a:cubicBezTo>
                    <a:cubicBezTo>
                      <a:pt x="597" y="190"/>
                      <a:pt x="616" y="181"/>
                      <a:pt x="630" y="152"/>
                    </a:cubicBezTo>
                    <a:cubicBezTo>
                      <a:pt x="661" y="83"/>
                      <a:pt x="634" y="25"/>
                      <a:pt x="554" y="21"/>
                    </a:cubicBezTo>
                    <a:cubicBezTo>
                      <a:pt x="491" y="21"/>
                      <a:pt x="429" y="1"/>
                      <a:pt x="3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22"/>
              <p:cNvSpPr/>
              <p:nvPr/>
            </p:nvSpPr>
            <p:spPr>
              <a:xfrm>
                <a:off x="4035224" y="1571608"/>
                <a:ext cx="149485" cy="63467"/>
              </a:xfrm>
              <a:custGeom>
                <a:avLst/>
                <a:gdLst/>
                <a:ahLst/>
                <a:cxnLst/>
                <a:rect l="l" t="t" r="r" b="b"/>
                <a:pathLst>
                  <a:path w="4819" h="2046" extrusionOk="0">
                    <a:moveTo>
                      <a:pt x="4511" y="27"/>
                    </a:moveTo>
                    <a:cubicBezTo>
                      <a:pt x="4373" y="50"/>
                      <a:pt x="4231" y="65"/>
                      <a:pt x="4112" y="158"/>
                    </a:cubicBezTo>
                    <a:cubicBezTo>
                      <a:pt x="4104" y="156"/>
                      <a:pt x="4097" y="156"/>
                      <a:pt x="4090" y="156"/>
                    </a:cubicBezTo>
                    <a:cubicBezTo>
                      <a:pt x="4042" y="156"/>
                      <a:pt x="4012" y="191"/>
                      <a:pt x="3989" y="235"/>
                    </a:cubicBezTo>
                    <a:cubicBezTo>
                      <a:pt x="3981" y="231"/>
                      <a:pt x="3973" y="230"/>
                      <a:pt x="3966" y="230"/>
                    </a:cubicBezTo>
                    <a:cubicBezTo>
                      <a:pt x="3949" y="230"/>
                      <a:pt x="3933" y="238"/>
                      <a:pt x="3919" y="246"/>
                    </a:cubicBezTo>
                    <a:cubicBezTo>
                      <a:pt x="3885" y="244"/>
                      <a:pt x="3849" y="240"/>
                      <a:pt x="3815" y="240"/>
                    </a:cubicBezTo>
                    <a:cubicBezTo>
                      <a:pt x="3735" y="240"/>
                      <a:pt x="3659" y="258"/>
                      <a:pt x="3608" y="350"/>
                    </a:cubicBezTo>
                    <a:lnTo>
                      <a:pt x="3105" y="446"/>
                    </a:lnTo>
                    <a:cubicBezTo>
                      <a:pt x="3079" y="446"/>
                      <a:pt x="3052" y="445"/>
                      <a:pt x="3026" y="445"/>
                    </a:cubicBezTo>
                    <a:cubicBezTo>
                      <a:pt x="2940" y="445"/>
                      <a:pt x="2856" y="456"/>
                      <a:pt x="2809" y="553"/>
                    </a:cubicBezTo>
                    <a:cubicBezTo>
                      <a:pt x="2617" y="684"/>
                      <a:pt x="2367" y="592"/>
                      <a:pt x="2183" y="734"/>
                    </a:cubicBezTo>
                    <a:cubicBezTo>
                      <a:pt x="2106" y="746"/>
                      <a:pt x="2033" y="757"/>
                      <a:pt x="1994" y="838"/>
                    </a:cubicBezTo>
                    <a:lnTo>
                      <a:pt x="1994" y="842"/>
                    </a:lnTo>
                    <a:cubicBezTo>
                      <a:pt x="1991" y="841"/>
                      <a:pt x="1989" y="841"/>
                      <a:pt x="1986" y="841"/>
                    </a:cubicBezTo>
                    <a:cubicBezTo>
                      <a:pt x="1922" y="841"/>
                      <a:pt x="1886" y="882"/>
                      <a:pt x="1864" y="934"/>
                    </a:cubicBezTo>
                    <a:cubicBezTo>
                      <a:pt x="1859" y="933"/>
                      <a:pt x="1854" y="932"/>
                      <a:pt x="1850" y="932"/>
                    </a:cubicBezTo>
                    <a:cubicBezTo>
                      <a:pt x="1834" y="932"/>
                      <a:pt x="1817" y="937"/>
                      <a:pt x="1802" y="949"/>
                    </a:cubicBezTo>
                    <a:cubicBezTo>
                      <a:pt x="1664" y="1015"/>
                      <a:pt x="1499" y="1022"/>
                      <a:pt x="1387" y="1141"/>
                    </a:cubicBezTo>
                    <a:cubicBezTo>
                      <a:pt x="1337" y="1157"/>
                      <a:pt x="1299" y="1199"/>
                      <a:pt x="1287" y="1253"/>
                    </a:cubicBezTo>
                    <a:cubicBezTo>
                      <a:pt x="1274" y="1254"/>
                      <a:pt x="1260" y="1254"/>
                      <a:pt x="1247" y="1254"/>
                    </a:cubicBezTo>
                    <a:cubicBezTo>
                      <a:pt x="1227" y="1254"/>
                      <a:pt x="1207" y="1253"/>
                      <a:pt x="1187" y="1253"/>
                    </a:cubicBezTo>
                    <a:cubicBezTo>
                      <a:pt x="1111" y="1253"/>
                      <a:pt x="1037" y="1262"/>
                      <a:pt x="984" y="1341"/>
                    </a:cubicBezTo>
                    <a:cubicBezTo>
                      <a:pt x="665" y="1407"/>
                      <a:pt x="407" y="1587"/>
                      <a:pt x="154" y="1779"/>
                    </a:cubicBezTo>
                    <a:cubicBezTo>
                      <a:pt x="92" y="1829"/>
                      <a:pt x="0" y="1879"/>
                      <a:pt x="58" y="1975"/>
                    </a:cubicBezTo>
                    <a:cubicBezTo>
                      <a:pt x="85" y="2023"/>
                      <a:pt x="124" y="2045"/>
                      <a:pt x="165" y="2045"/>
                    </a:cubicBezTo>
                    <a:cubicBezTo>
                      <a:pt x="199" y="2045"/>
                      <a:pt x="236" y="2030"/>
                      <a:pt x="269" y="2002"/>
                    </a:cubicBezTo>
                    <a:cubicBezTo>
                      <a:pt x="484" y="1818"/>
                      <a:pt x="784" y="1764"/>
                      <a:pt x="984" y="1564"/>
                    </a:cubicBezTo>
                    <a:cubicBezTo>
                      <a:pt x="1157" y="1553"/>
                      <a:pt x="1291" y="1464"/>
                      <a:pt x="1426" y="1372"/>
                    </a:cubicBezTo>
                    <a:lnTo>
                      <a:pt x="1579" y="1333"/>
                    </a:lnTo>
                    <a:cubicBezTo>
                      <a:pt x="1695" y="1295"/>
                      <a:pt x="1825" y="1291"/>
                      <a:pt x="1894" y="1164"/>
                    </a:cubicBezTo>
                    <a:lnTo>
                      <a:pt x="2194" y="1045"/>
                    </a:lnTo>
                    <a:lnTo>
                      <a:pt x="2790" y="838"/>
                    </a:lnTo>
                    <a:cubicBezTo>
                      <a:pt x="2932" y="780"/>
                      <a:pt x="3093" y="776"/>
                      <a:pt x="3209" y="661"/>
                    </a:cubicBezTo>
                    <a:lnTo>
                      <a:pt x="3612" y="523"/>
                    </a:lnTo>
                    <a:lnTo>
                      <a:pt x="3904" y="446"/>
                    </a:lnTo>
                    <a:cubicBezTo>
                      <a:pt x="3939" y="448"/>
                      <a:pt x="3975" y="451"/>
                      <a:pt x="4010" y="451"/>
                    </a:cubicBezTo>
                    <a:cubicBezTo>
                      <a:pt x="4090" y="451"/>
                      <a:pt x="4168" y="435"/>
                      <a:pt x="4227" y="357"/>
                    </a:cubicBezTo>
                    <a:lnTo>
                      <a:pt x="4819" y="142"/>
                    </a:lnTo>
                    <a:cubicBezTo>
                      <a:pt x="4757" y="0"/>
                      <a:pt x="4623" y="46"/>
                      <a:pt x="451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22"/>
              <p:cNvSpPr/>
              <p:nvPr/>
            </p:nvSpPr>
            <p:spPr>
              <a:xfrm>
                <a:off x="3914153" y="1731424"/>
                <a:ext cx="9399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47" extrusionOk="0">
                    <a:moveTo>
                      <a:pt x="61" y="1"/>
                    </a:moveTo>
                    <a:cubicBezTo>
                      <a:pt x="1" y="1"/>
                      <a:pt x="23" y="65"/>
                      <a:pt x="53" y="136"/>
                    </a:cubicBezTo>
                    <a:cubicBezTo>
                      <a:pt x="118" y="235"/>
                      <a:pt x="83" y="401"/>
                      <a:pt x="302" y="447"/>
                    </a:cubicBezTo>
                    <a:cubicBezTo>
                      <a:pt x="249" y="289"/>
                      <a:pt x="279" y="132"/>
                      <a:pt x="141" y="20"/>
                    </a:cubicBezTo>
                    <a:cubicBezTo>
                      <a:pt x="105" y="7"/>
                      <a:pt x="79" y="1"/>
                      <a:pt x="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22"/>
              <p:cNvSpPr/>
              <p:nvPr/>
            </p:nvSpPr>
            <p:spPr>
              <a:xfrm>
                <a:off x="4015526" y="1635603"/>
                <a:ext cx="19698" cy="19574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1" extrusionOk="0">
                    <a:moveTo>
                      <a:pt x="423" y="1"/>
                    </a:moveTo>
                    <a:cubicBezTo>
                      <a:pt x="350" y="1"/>
                      <a:pt x="293" y="92"/>
                      <a:pt x="243" y="150"/>
                    </a:cubicBezTo>
                    <a:cubicBezTo>
                      <a:pt x="212" y="181"/>
                      <a:pt x="212" y="243"/>
                      <a:pt x="193" y="289"/>
                    </a:cubicBezTo>
                    <a:lnTo>
                      <a:pt x="89" y="396"/>
                    </a:lnTo>
                    <a:cubicBezTo>
                      <a:pt x="59" y="462"/>
                      <a:pt x="32" y="535"/>
                      <a:pt x="1" y="600"/>
                    </a:cubicBezTo>
                    <a:lnTo>
                      <a:pt x="101" y="631"/>
                    </a:lnTo>
                    <a:cubicBezTo>
                      <a:pt x="193" y="592"/>
                      <a:pt x="266" y="504"/>
                      <a:pt x="289" y="400"/>
                    </a:cubicBezTo>
                    <a:lnTo>
                      <a:pt x="408" y="327"/>
                    </a:lnTo>
                    <a:cubicBezTo>
                      <a:pt x="481" y="247"/>
                      <a:pt x="635" y="174"/>
                      <a:pt x="516" y="51"/>
                    </a:cubicBezTo>
                    <a:cubicBezTo>
                      <a:pt x="482" y="15"/>
                      <a:pt x="452" y="1"/>
                      <a:pt x="4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22"/>
              <p:cNvSpPr/>
              <p:nvPr/>
            </p:nvSpPr>
            <p:spPr>
              <a:xfrm>
                <a:off x="3991703" y="1719884"/>
                <a:ext cx="15882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08" extrusionOk="0">
                    <a:moveTo>
                      <a:pt x="136" y="0"/>
                    </a:moveTo>
                    <a:cubicBezTo>
                      <a:pt x="117" y="0"/>
                      <a:pt x="96" y="9"/>
                      <a:pt x="73" y="31"/>
                    </a:cubicBezTo>
                    <a:cubicBezTo>
                      <a:pt x="0" y="104"/>
                      <a:pt x="58" y="181"/>
                      <a:pt x="131" y="235"/>
                    </a:cubicBezTo>
                    <a:cubicBezTo>
                      <a:pt x="216" y="369"/>
                      <a:pt x="319" y="485"/>
                      <a:pt x="512" y="508"/>
                    </a:cubicBezTo>
                    <a:cubicBezTo>
                      <a:pt x="500" y="342"/>
                      <a:pt x="404" y="196"/>
                      <a:pt x="262" y="112"/>
                    </a:cubicBezTo>
                    <a:cubicBezTo>
                      <a:pt x="225" y="64"/>
                      <a:pt x="18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22"/>
              <p:cNvSpPr/>
              <p:nvPr/>
            </p:nvSpPr>
            <p:spPr>
              <a:xfrm>
                <a:off x="3836262" y="1874116"/>
                <a:ext cx="36759" cy="8059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2598" extrusionOk="0">
                    <a:moveTo>
                      <a:pt x="812" y="0"/>
                    </a:moveTo>
                    <a:cubicBezTo>
                      <a:pt x="776" y="0"/>
                      <a:pt x="739" y="22"/>
                      <a:pt x="700" y="66"/>
                    </a:cubicBezTo>
                    <a:cubicBezTo>
                      <a:pt x="535" y="108"/>
                      <a:pt x="477" y="239"/>
                      <a:pt x="412" y="377"/>
                    </a:cubicBezTo>
                    <a:cubicBezTo>
                      <a:pt x="227" y="765"/>
                      <a:pt x="127" y="1188"/>
                      <a:pt x="124" y="1615"/>
                    </a:cubicBezTo>
                    <a:cubicBezTo>
                      <a:pt x="124" y="1884"/>
                      <a:pt x="1" y="2172"/>
                      <a:pt x="204" y="2422"/>
                    </a:cubicBezTo>
                    <a:cubicBezTo>
                      <a:pt x="346" y="2536"/>
                      <a:pt x="424" y="2598"/>
                      <a:pt x="496" y="2598"/>
                    </a:cubicBezTo>
                    <a:cubicBezTo>
                      <a:pt x="581" y="2598"/>
                      <a:pt x="659" y="2510"/>
                      <a:pt x="831" y="2318"/>
                    </a:cubicBezTo>
                    <a:cubicBezTo>
                      <a:pt x="884" y="2306"/>
                      <a:pt x="919" y="2260"/>
                      <a:pt x="915" y="2206"/>
                    </a:cubicBezTo>
                    <a:lnTo>
                      <a:pt x="919" y="2199"/>
                    </a:lnTo>
                    <a:cubicBezTo>
                      <a:pt x="1000" y="2164"/>
                      <a:pt x="1019" y="2091"/>
                      <a:pt x="1042" y="2018"/>
                    </a:cubicBezTo>
                    <a:cubicBezTo>
                      <a:pt x="1134" y="1953"/>
                      <a:pt x="1184" y="1841"/>
                      <a:pt x="1107" y="1780"/>
                    </a:cubicBezTo>
                    <a:cubicBezTo>
                      <a:pt x="1084" y="1759"/>
                      <a:pt x="1063" y="1750"/>
                      <a:pt x="1044" y="1750"/>
                    </a:cubicBezTo>
                    <a:cubicBezTo>
                      <a:pt x="984" y="1750"/>
                      <a:pt x="947" y="1839"/>
                      <a:pt x="911" y="1895"/>
                    </a:cubicBezTo>
                    <a:lnTo>
                      <a:pt x="827" y="1999"/>
                    </a:lnTo>
                    <a:lnTo>
                      <a:pt x="823" y="2007"/>
                    </a:lnTo>
                    <a:cubicBezTo>
                      <a:pt x="769" y="2007"/>
                      <a:pt x="723" y="2045"/>
                      <a:pt x="708" y="2095"/>
                    </a:cubicBezTo>
                    <a:cubicBezTo>
                      <a:pt x="564" y="2205"/>
                      <a:pt x="486" y="2264"/>
                      <a:pt x="437" y="2264"/>
                    </a:cubicBezTo>
                    <a:cubicBezTo>
                      <a:pt x="380" y="2264"/>
                      <a:pt x="361" y="2184"/>
                      <a:pt x="320" y="2010"/>
                    </a:cubicBezTo>
                    <a:cubicBezTo>
                      <a:pt x="323" y="1649"/>
                      <a:pt x="385" y="1296"/>
                      <a:pt x="512" y="954"/>
                    </a:cubicBezTo>
                    <a:cubicBezTo>
                      <a:pt x="573" y="769"/>
                      <a:pt x="596" y="577"/>
                      <a:pt x="635" y="385"/>
                    </a:cubicBezTo>
                    <a:cubicBezTo>
                      <a:pt x="708" y="358"/>
                      <a:pt x="785" y="335"/>
                      <a:pt x="861" y="316"/>
                    </a:cubicBezTo>
                    <a:cubicBezTo>
                      <a:pt x="864" y="315"/>
                      <a:pt x="866" y="315"/>
                      <a:pt x="869" y="315"/>
                    </a:cubicBezTo>
                    <a:cubicBezTo>
                      <a:pt x="917" y="315"/>
                      <a:pt x="969" y="387"/>
                      <a:pt x="1012" y="387"/>
                    </a:cubicBezTo>
                    <a:cubicBezTo>
                      <a:pt x="1029" y="387"/>
                      <a:pt x="1044" y="376"/>
                      <a:pt x="1057" y="347"/>
                    </a:cubicBezTo>
                    <a:cubicBezTo>
                      <a:pt x="1111" y="239"/>
                      <a:pt x="1057" y="131"/>
                      <a:pt x="931" y="85"/>
                    </a:cubicBezTo>
                    <a:cubicBezTo>
                      <a:pt x="893" y="29"/>
                      <a:pt x="854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1" name="Google Shape;3711;p22"/>
              <p:cNvSpPr/>
              <p:nvPr/>
            </p:nvSpPr>
            <p:spPr>
              <a:xfrm>
                <a:off x="4150246" y="1604273"/>
                <a:ext cx="6328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66" extrusionOk="0">
                    <a:moveTo>
                      <a:pt x="98" y="1"/>
                    </a:moveTo>
                    <a:cubicBezTo>
                      <a:pt x="62" y="1"/>
                      <a:pt x="30" y="36"/>
                      <a:pt x="0" y="111"/>
                    </a:cubicBezTo>
                    <a:lnTo>
                      <a:pt x="0" y="165"/>
                    </a:lnTo>
                    <a:lnTo>
                      <a:pt x="204" y="92"/>
                    </a:lnTo>
                    <a:cubicBezTo>
                      <a:pt x="166" y="32"/>
                      <a:pt x="131" y="1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2" name="Google Shape;3712;p22"/>
              <p:cNvSpPr/>
              <p:nvPr/>
            </p:nvSpPr>
            <p:spPr>
              <a:xfrm>
                <a:off x="4205183" y="1665785"/>
                <a:ext cx="5273" cy="6917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7" y="0"/>
                    </a:moveTo>
                    <a:cubicBezTo>
                      <a:pt x="90" y="0"/>
                      <a:pt x="82" y="2"/>
                      <a:pt x="74" y="7"/>
                    </a:cubicBezTo>
                    <a:cubicBezTo>
                      <a:pt x="1" y="50"/>
                      <a:pt x="51" y="150"/>
                      <a:pt x="66" y="223"/>
                    </a:cubicBezTo>
                    <a:lnTo>
                      <a:pt x="170" y="123"/>
                    </a:lnTo>
                    <a:cubicBezTo>
                      <a:pt x="153" y="77"/>
                      <a:pt x="137" y="0"/>
                      <a:pt x="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3" name="Google Shape;3713;p22"/>
              <p:cNvSpPr/>
              <p:nvPr/>
            </p:nvSpPr>
            <p:spPr>
              <a:xfrm>
                <a:off x="4146772" y="1751338"/>
                <a:ext cx="5770" cy="350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13" extrusionOk="0">
                    <a:moveTo>
                      <a:pt x="97" y="0"/>
                    </a:moveTo>
                    <a:cubicBezTo>
                      <a:pt x="93" y="0"/>
                      <a:pt x="89" y="0"/>
                      <a:pt x="85" y="1"/>
                    </a:cubicBezTo>
                    <a:cubicBezTo>
                      <a:pt x="55" y="5"/>
                      <a:pt x="1" y="32"/>
                      <a:pt x="8" y="47"/>
                    </a:cubicBezTo>
                    <a:cubicBezTo>
                      <a:pt x="12" y="105"/>
                      <a:pt x="58" y="105"/>
                      <a:pt x="108" y="112"/>
                    </a:cubicBezTo>
                    <a:cubicBezTo>
                      <a:pt x="131" y="97"/>
                      <a:pt x="185" y="85"/>
                      <a:pt x="185" y="70"/>
                    </a:cubicBezTo>
                    <a:cubicBezTo>
                      <a:pt x="175" y="18"/>
                      <a:pt x="136" y="0"/>
                      <a:pt x="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4" name="Google Shape;3714;p22"/>
              <p:cNvSpPr/>
              <p:nvPr/>
            </p:nvSpPr>
            <p:spPr>
              <a:xfrm>
                <a:off x="4005538" y="1711943"/>
                <a:ext cx="25405" cy="19170"/>
              </a:xfrm>
              <a:custGeom>
                <a:avLst/>
                <a:gdLst/>
                <a:ahLst/>
                <a:cxnLst/>
                <a:rect l="l" t="t" r="r" b="b"/>
                <a:pathLst>
                  <a:path w="819" h="618" extrusionOk="0">
                    <a:moveTo>
                      <a:pt x="351" y="1"/>
                    </a:moveTo>
                    <a:cubicBezTo>
                      <a:pt x="256" y="1"/>
                      <a:pt x="145" y="21"/>
                      <a:pt x="16" y="60"/>
                    </a:cubicBezTo>
                    <a:cubicBezTo>
                      <a:pt x="0" y="95"/>
                      <a:pt x="8" y="130"/>
                      <a:pt x="27" y="156"/>
                    </a:cubicBezTo>
                    <a:cubicBezTo>
                      <a:pt x="31" y="395"/>
                      <a:pt x="165" y="498"/>
                      <a:pt x="377" y="556"/>
                    </a:cubicBezTo>
                    <a:cubicBezTo>
                      <a:pt x="434" y="364"/>
                      <a:pt x="250" y="360"/>
                      <a:pt x="212" y="264"/>
                    </a:cubicBezTo>
                    <a:lnTo>
                      <a:pt x="212" y="264"/>
                    </a:lnTo>
                    <a:lnTo>
                      <a:pt x="223" y="268"/>
                    </a:lnTo>
                    <a:cubicBezTo>
                      <a:pt x="223" y="268"/>
                      <a:pt x="219" y="264"/>
                      <a:pt x="219" y="256"/>
                    </a:cubicBezTo>
                    <a:cubicBezTo>
                      <a:pt x="272" y="235"/>
                      <a:pt x="318" y="226"/>
                      <a:pt x="359" y="226"/>
                    </a:cubicBezTo>
                    <a:cubicBezTo>
                      <a:pt x="586" y="226"/>
                      <a:pt x="646" y="513"/>
                      <a:pt x="819" y="618"/>
                    </a:cubicBezTo>
                    <a:cubicBezTo>
                      <a:pt x="787" y="196"/>
                      <a:pt x="647" y="1"/>
                      <a:pt x="3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5" name="Google Shape;3715;p22"/>
              <p:cNvSpPr/>
              <p:nvPr/>
            </p:nvSpPr>
            <p:spPr>
              <a:xfrm>
                <a:off x="4147610" y="1663242"/>
                <a:ext cx="36138" cy="4777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540" extrusionOk="0">
                    <a:moveTo>
                      <a:pt x="538" y="1"/>
                    </a:moveTo>
                    <a:cubicBezTo>
                      <a:pt x="453" y="1"/>
                      <a:pt x="381" y="78"/>
                      <a:pt x="293" y="239"/>
                    </a:cubicBezTo>
                    <a:cubicBezTo>
                      <a:pt x="212" y="382"/>
                      <a:pt x="154" y="535"/>
                      <a:pt x="174" y="708"/>
                    </a:cubicBezTo>
                    <a:cubicBezTo>
                      <a:pt x="1" y="1139"/>
                      <a:pt x="43" y="1300"/>
                      <a:pt x="385" y="1538"/>
                    </a:cubicBezTo>
                    <a:cubicBezTo>
                      <a:pt x="392" y="1539"/>
                      <a:pt x="400" y="1539"/>
                      <a:pt x="406" y="1539"/>
                    </a:cubicBezTo>
                    <a:cubicBezTo>
                      <a:pt x="467" y="1539"/>
                      <a:pt x="491" y="1507"/>
                      <a:pt x="473" y="1434"/>
                    </a:cubicBezTo>
                    <a:cubicBezTo>
                      <a:pt x="293" y="1269"/>
                      <a:pt x="300" y="1046"/>
                      <a:pt x="289" y="827"/>
                    </a:cubicBezTo>
                    <a:cubicBezTo>
                      <a:pt x="354" y="781"/>
                      <a:pt x="389" y="704"/>
                      <a:pt x="373" y="624"/>
                    </a:cubicBezTo>
                    <a:cubicBezTo>
                      <a:pt x="442" y="497"/>
                      <a:pt x="492" y="337"/>
                      <a:pt x="626" y="337"/>
                    </a:cubicBezTo>
                    <a:cubicBezTo>
                      <a:pt x="671" y="337"/>
                      <a:pt x="727" y="356"/>
                      <a:pt x="796" y="401"/>
                    </a:cubicBezTo>
                    <a:lnTo>
                      <a:pt x="896" y="620"/>
                    </a:lnTo>
                    <a:cubicBezTo>
                      <a:pt x="904" y="681"/>
                      <a:pt x="907" y="747"/>
                      <a:pt x="911" y="812"/>
                    </a:cubicBezTo>
                    <a:cubicBezTo>
                      <a:pt x="915" y="873"/>
                      <a:pt x="946" y="954"/>
                      <a:pt x="1011" y="958"/>
                    </a:cubicBezTo>
                    <a:cubicBezTo>
                      <a:pt x="1013" y="958"/>
                      <a:pt x="1015" y="958"/>
                      <a:pt x="1017" y="958"/>
                    </a:cubicBezTo>
                    <a:cubicBezTo>
                      <a:pt x="1105" y="958"/>
                      <a:pt x="1154" y="864"/>
                      <a:pt x="1161" y="797"/>
                    </a:cubicBezTo>
                    <a:cubicBezTo>
                      <a:pt x="1165" y="743"/>
                      <a:pt x="1119" y="681"/>
                      <a:pt x="1088" y="624"/>
                    </a:cubicBezTo>
                    <a:cubicBezTo>
                      <a:pt x="1123" y="493"/>
                      <a:pt x="1061" y="401"/>
                      <a:pt x="965" y="324"/>
                    </a:cubicBezTo>
                    <a:cubicBezTo>
                      <a:pt x="915" y="282"/>
                      <a:pt x="869" y="239"/>
                      <a:pt x="827" y="189"/>
                    </a:cubicBezTo>
                    <a:cubicBezTo>
                      <a:pt x="704" y="65"/>
                      <a:pt x="616" y="1"/>
                      <a:pt x="5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6" name="Google Shape;3716;p22"/>
              <p:cNvSpPr/>
              <p:nvPr/>
            </p:nvSpPr>
            <p:spPr>
              <a:xfrm>
                <a:off x="4075023" y="1683032"/>
                <a:ext cx="3598" cy="421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36" extrusionOk="0">
                    <a:moveTo>
                      <a:pt x="85" y="1"/>
                    </a:moveTo>
                    <a:cubicBezTo>
                      <a:pt x="35" y="20"/>
                      <a:pt x="0" y="62"/>
                      <a:pt x="24" y="105"/>
                    </a:cubicBezTo>
                    <a:cubicBezTo>
                      <a:pt x="37" y="127"/>
                      <a:pt x="47" y="135"/>
                      <a:pt x="57" y="135"/>
                    </a:cubicBezTo>
                    <a:cubicBezTo>
                      <a:pt x="79" y="135"/>
                      <a:pt x="94" y="94"/>
                      <a:pt x="116" y="78"/>
                    </a:cubicBezTo>
                    <a:cubicBezTo>
                      <a:pt x="112" y="47"/>
                      <a:pt x="100" y="24"/>
                      <a:pt x="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7" name="Google Shape;3717;p22"/>
              <p:cNvSpPr/>
              <p:nvPr/>
            </p:nvSpPr>
            <p:spPr>
              <a:xfrm>
                <a:off x="3908849" y="1693548"/>
                <a:ext cx="3629" cy="4312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39" extrusionOk="0">
                    <a:moveTo>
                      <a:pt x="43" y="0"/>
                    </a:moveTo>
                    <a:cubicBezTo>
                      <a:pt x="32" y="50"/>
                      <a:pt x="16" y="92"/>
                      <a:pt x="1" y="138"/>
                    </a:cubicBezTo>
                    <a:cubicBezTo>
                      <a:pt x="39" y="112"/>
                      <a:pt x="78" y="88"/>
                      <a:pt x="116" y="58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8" name="Google Shape;3718;p22"/>
              <p:cNvSpPr/>
              <p:nvPr/>
            </p:nvSpPr>
            <p:spPr>
              <a:xfrm>
                <a:off x="4145221" y="1607530"/>
                <a:ext cx="5056" cy="390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26" extrusionOk="0">
                    <a:moveTo>
                      <a:pt x="78" y="0"/>
                    </a:moveTo>
                    <a:cubicBezTo>
                      <a:pt x="46" y="0"/>
                      <a:pt x="19" y="12"/>
                      <a:pt x="5" y="56"/>
                    </a:cubicBezTo>
                    <a:cubicBezTo>
                      <a:pt x="1" y="68"/>
                      <a:pt x="43" y="102"/>
                      <a:pt x="62" y="126"/>
                    </a:cubicBezTo>
                    <a:lnTo>
                      <a:pt x="162" y="64"/>
                    </a:lnTo>
                    <a:lnTo>
                      <a:pt x="162" y="14"/>
                    </a:lnTo>
                    <a:cubicBezTo>
                      <a:pt x="134" y="9"/>
                      <a:pt x="105" y="0"/>
                      <a:pt x="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9" name="Google Shape;3719;p22"/>
              <p:cNvSpPr/>
              <p:nvPr/>
            </p:nvSpPr>
            <p:spPr>
              <a:xfrm>
                <a:off x="4082406" y="1695192"/>
                <a:ext cx="1830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0" extrusionOk="0">
                    <a:moveTo>
                      <a:pt x="58" y="1"/>
                    </a:moveTo>
                    <a:lnTo>
                      <a:pt x="58" y="1"/>
                    </a:lnTo>
                    <a:cubicBezTo>
                      <a:pt x="12" y="16"/>
                      <a:pt x="1" y="35"/>
                      <a:pt x="35" y="39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41" y="40"/>
                      <a:pt x="51" y="15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cxnSp>
        <p:nvCxnSpPr>
          <p:cNvPr id="3720" name="Google Shape;3720;p22"/>
          <p:cNvCxnSpPr/>
          <p:nvPr/>
        </p:nvCxnSpPr>
        <p:spPr>
          <a:xfrm>
            <a:off x="800925" y="4668300"/>
            <a:ext cx="76344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5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4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1" name="Google Shape;4881;p28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38100"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cxnSp>
        <p:nvCxnSpPr>
          <p:cNvPr id="4882" name="Google Shape;4882;p28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83" name="Google Shape;4883;p28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884" name="Google Shape;4884;p28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4885" name="Google Shape;4885;p28"/>
          <p:cNvCxnSpPr/>
          <p:nvPr/>
        </p:nvCxnSpPr>
        <p:spPr>
          <a:xfrm>
            <a:off x="713225" y="4545005"/>
            <a:ext cx="77229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4886" name="Google Shape;4886;p28"/>
          <p:cNvCxnSpPr/>
          <p:nvPr/>
        </p:nvCxnSpPr>
        <p:spPr>
          <a:xfrm>
            <a:off x="710550" y="1354630"/>
            <a:ext cx="77229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4887" name="Google Shape;4887;p28"/>
          <p:cNvGrpSpPr/>
          <p:nvPr/>
        </p:nvGrpSpPr>
        <p:grpSpPr>
          <a:xfrm>
            <a:off x="8184582" y="400048"/>
            <a:ext cx="353692" cy="148885"/>
            <a:chOff x="3747452" y="3892153"/>
            <a:chExt cx="305671" cy="128671"/>
          </a:xfrm>
        </p:grpSpPr>
        <p:sp>
          <p:nvSpPr>
            <p:cNvPr id="4888" name="Google Shape;4888;p28"/>
            <p:cNvSpPr/>
            <p:nvPr/>
          </p:nvSpPr>
          <p:spPr>
            <a:xfrm>
              <a:off x="3747452" y="3892153"/>
              <a:ext cx="305671" cy="128671"/>
            </a:xfrm>
            <a:custGeom>
              <a:avLst/>
              <a:gdLst/>
              <a:ahLst/>
              <a:cxnLst/>
              <a:rect l="l" t="t" r="r" b="b"/>
              <a:pathLst>
                <a:path w="9854" h="4148" extrusionOk="0">
                  <a:moveTo>
                    <a:pt x="573" y="1737"/>
                  </a:moveTo>
                  <a:lnTo>
                    <a:pt x="608" y="1760"/>
                  </a:lnTo>
                  <a:lnTo>
                    <a:pt x="746" y="1910"/>
                  </a:lnTo>
                  <a:lnTo>
                    <a:pt x="792" y="1922"/>
                  </a:lnTo>
                  <a:lnTo>
                    <a:pt x="842" y="1914"/>
                  </a:lnTo>
                  <a:cubicBezTo>
                    <a:pt x="864" y="1932"/>
                    <a:pt x="892" y="1943"/>
                    <a:pt x="922" y="1943"/>
                  </a:cubicBezTo>
                  <a:cubicBezTo>
                    <a:pt x="930" y="1943"/>
                    <a:pt x="938" y="1942"/>
                    <a:pt x="946" y="1941"/>
                  </a:cubicBezTo>
                  <a:cubicBezTo>
                    <a:pt x="1265" y="2164"/>
                    <a:pt x="1638" y="2237"/>
                    <a:pt x="1991" y="2375"/>
                  </a:cubicBezTo>
                  <a:cubicBezTo>
                    <a:pt x="2272" y="2552"/>
                    <a:pt x="2587" y="2671"/>
                    <a:pt x="2917" y="2729"/>
                  </a:cubicBezTo>
                  <a:lnTo>
                    <a:pt x="2956" y="2755"/>
                  </a:lnTo>
                  <a:lnTo>
                    <a:pt x="2998" y="2748"/>
                  </a:lnTo>
                  <a:cubicBezTo>
                    <a:pt x="3106" y="2851"/>
                    <a:pt x="3240" y="2851"/>
                    <a:pt x="3375" y="2851"/>
                  </a:cubicBezTo>
                  <a:lnTo>
                    <a:pt x="3405" y="2871"/>
                  </a:lnTo>
                  <a:lnTo>
                    <a:pt x="3452" y="2863"/>
                  </a:lnTo>
                  <a:cubicBezTo>
                    <a:pt x="3477" y="2910"/>
                    <a:pt x="3529" y="2936"/>
                    <a:pt x="3583" y="2936"/>
                  </a:cubicBezTo>
                  <a:cubicBezTo>
                    <a:pt x="3586" y="2936"/>
                    <a:pt x="3590" y="2936"/>
                    <a:pt x="3594" y="2936"/>
                  </a:cubicBezTo>
                  <a:lnTo>
                    <a:pt x="3797" y="2978"/>
                  </a:lnTo>
                  <a:cubicBezTo>
                    <a:pt x="3840" y="2994"/>
                    <a:pt x="3882" y="3013"/>
                    <a:pt x="3920" y="3036"/>
                  </a:cubicBezTo>
                  <a:lnTo>
                    <a:pt x="4247" y="3101"/>
                  </a:lnTo>
                  <a:cubicBezTo>
                    <a:pt x="4285" y="3109"/>
                    <a:pt x="4324" y="3120"/>
                    <a:pt x="4362" y="3132"/>
                  </a:cubicBezTo>
                  <a:cubicBezTo>
                    <a:pt x="4656" y="3214"/>
                    <a:pt x="4943" y="3326"/>
                    <a:pt x="5248" y="3326"/>
                  </a:cubicBezTo>
                  <a:cubicBezTo>
                    <a:pt x="5287" y="3326"/>
                    <a:pt x="5326" y="3324"/>
                    <a:pt x="5365" y="3320"/>
                  </a:cubicBezTo>
                  <a:cubicBezTo>
                    <a:pt x="5423" y="3375"/>
                    <a:pt x="5500" y="3402"/>
                    <a:pt x="5578" y="3402"/>
                  </a:cubicBezTo>
                  <a:cubicBezTo>
                    <a:pt x="5603" y="3402"/>
                    <a:pt x="5629" y="3399"/>
                    <a:pt x="5653" y="3393"/>
                  </a:cubicBezTo>
                  <a:cubicBezTo>
                    <a:pt x="5836" y="3425"/>
                    <a:pt x="6023" y="3442"/>
                    <a:pt x="6210" y="3442"/>
                  </a:cubicBezTo>
                  <a:cubicBezTo>
                    <a:pt x="6293" y="3442"/>
                    <a:pt x="6377" y="3439"/>
                    <a:pt x="6460" y="3432"/>
                  </a:cubicBezTo>
                  <a:cubicBezTo>
                    <a:pt x="6668" y="3535"/>
                    <a:pt x="6895" y="3535"/>
                    <a:pt x="7121" y="3551"/>
                  </a:cubicBezTo>
                  <a:cubicBezTo>
                    <a:pt x="7177" y="3554"/>
                    <a:pt x="7232" y="3556"/>
                    <a:pt x="7287" y="3556"/>
                  </a:cubicBezTo>
                  <a:cubicBezTo>
                    <a:pt x="7702" y="3556"/>
                    <a:pt x="8109" y="3463"/>
                    <a:pt x="8516" y="3409"/>
                  </a:cubicBezTo>
                  <a:cubicBezTo>
                    <a:pt x="8542" y="3411"/>
                    <a:pt x="8567" y="3412"/>
                    <a:pt x="8592" y="3412"/>
                  </a:cubicBezTo>
                  <a:cubicBezTo>
                    <a:pt x="8856" y="3412"/>
                    <a:pt x="9088" y="3305"/>
                    <a:pt x="9319" y="3190"/>
                  </a:cubicBezTo>
                  <a:lnTo>
                    <a:pt x="9373" y="3201"/>
                  </a:lnTo>
                  <a:lnTo>
                    <a:pt x="9427" y="3197"/>
                  </a:lnTo>
                  <a:lnTo>
                    <a:pt x="9427" y="3197"/>
                  </a:lnTo>
                  <a:cubicBezTo>
                    <a:pt x="9377" y="3547"/>
                    <a:pt x="9077" y="3612"/>
                    <a:pt x="8827" y="3739"/>
                  </a:cubicBezTo>
                  <a:cubicBezTo>
                    <a:pt x="8605" y="3766"/>
                    <a:pt x="8374" y="3758"/>
                    <a:pt x="8163" y="3862"/>
                  </a:cubicBezTo>
                  <a:lnTo>
                    <a:pt x="7014" y="3854"/>
                  </a:lnTo>
                  <a:cubicBezTo>
                    <a:pt x="6948" y="3846"/>
                    <a:pt x="6881" y="3842"/>
                    <a:pt x="6814" y="3842"/>
                  </a:cubicBezTo>
                  <a:cubicBezTo>
                    <a:pt x="6756" y="3842"/>
                    <a:pt x="6698" y="3845"/>
                    <a:pt x="6641" y="3851"/>
                  </a:cubicBezTo>
                  <a:lnTo>
                    <a:pt x="6357" y="3851"/>
                  </a:lnTo>
                  <a:cubicBezTo>
                    <a:pt x="6306" y="3808"/>
                    <a:pt x="6249" y="3797"/>
                    <a:pt x="6191" y="3797"/>
                  </a:cubicBezTo>
                  <a:cubicBezTo>
                    <a:pt x="6169" y="3797"/>
                    <a:pt x="6148" y="3799"/>
                    <a:pt x="6126" y="3801"/>
                  </a:cubicBezTo>
                  <a:cubicBezTo>
                    <a:pt x="6130" y="3797"/>
                    <a:pt x="6130" y="3793"/>
                    <a:pt x="6134" y="3781"/>
                  </a:cubicBezTo>
                  <a:cubicBezTo>
                    <a:pt x="5434" y="3436"/>
                    <a:pt x="4674" y="3370"/>
                    <a:pt x="3905" y="3324"/>
                  </a:cubicBezTo>
                  <a:cubicBezTo>
                    <a:pt x="3855" y="3339"/>
                    <a:pt x="3805" y="3363"/>
                    <a:pt x="3767" y="3397"/>
                  </a:cubicBezTo>
                  <a:cubicBezTo>
                    <a:pt x="3617" y="3324"/>
                    <a:pt x="3452" y="3282"/>
                    <a:pt x="3282" y="3282"/>
                  </a:cubicBezTo>
                  <a:cubicBezTo>
                    <a:pt x="3271" y="3286"/>
                    <a:pt x="3263" y="3286"/>
                    <a:pt x="3252" y="3286"/>
                  </a:cubicBezTo>
                  <a:cubicBezTo>
                    <a:pt x="3259" y="3270"/>
                    <a:pt x="3263" y="3263"/>
                    <a:pt x="3267" y="3247"/>
                  </a:cubicBezTo>
                  <a:cubicBezTo>
                    <a:pt x="2783" y="2913"/>
                    <a:pt x="2210" y="2790"/>
                    <a:pt x="1653" y="2656"/>
                  </a:cubicBezTo>
                  <a:cubicBezTo>
                    <a:pt x="1611" y="2663"/>
                    <a:pt x="1573" y="2682"/>
                    <a:pt x="1534" y="2702"/>
                  </a:cubicBezTo>
                  <a:cubicBezTo>
                    <a:pt x="1484" y="2528"/>
                    <a:pt x="1392" y="2446"/>
                    <a:pt x="1261" y="2446"/>
                  </a:cubicBezTo>
                  <a:cubicBezTo>
                    <a:pt x="1213" y="2446"/>
                    <a:pt x="1159" y="2457"/>
                    <a:pt x="1100" y="2479"/>
                  </a:cubicBezTo>
                  <a:cubicBezTo>
                    <a:pt x="1108" y="2471"/>
                    <a:pt x="1108" y="2456"/>
                    <a:pt x="1108" y="2448"/>
                  </a:cubicBezTo>
                  <a:cubicBezTo>
                    <a:pt x="1054" y="2229"/>
                    <a:pt x="858" y="2133"/>
                    <a:pt x="727" y="1979"/>
                  </a:cubicBezTo>
                  <a:cubicBezTo>
                    <a:pt x="650" y="1918"/>
                    <a:pt x="596" y="1833"/>
                    <a:pt x="573" y="1737"/>
                  </a:cubicBezTo>
                  <a:close/>
                  <a:moveTo>
                    <a:pt x="2452" y="0"/>
                  </a:moveTo>
                  <a:cubicBezTo>
                    <a:pt x="2351" y="43"/>
                    <a:pt x="2245" y="54"/>
                    <a:pt x="2139" y="54"/>
                  </a:cubicBezTo>
                  <a:cubicBezTo>
                    <a:pt x="2034" y="54"/>
                    <a:pt x="1929" y="44"/>
                    <a:pt x="1825" y="44"/>
                  </a:cubicBezTo>
                  <a:cubicBezTo>
                    <a:pt x="1723" y="44"/>
                    <a:pt x="1623" y="54"/>
                    <a:pt x="1526" y="92"/>
                  </a:cubicBezTo>
                  <a:lnTo>
                    <a:pt x="1411" y="112"/>
                  </a:lnTo>
                  <a:cubicBezTo>
                    <a:pt x="1392" y="142"/>
                    <a:pt x="1380" y="173"/>
                    <a:pt x="1380" y="208"/>
                  </a:cubicBezTo>
                  <a:lnTo>
                    <a:pt x="1365" y="200"/>
                  </a:lnTo>
                  <a:lnTo>
                    <a:pt x="1242" y="219"/>
                  </a:lnTo>
                  <a:cubicBezTo>
                    <a:pt x="1231" y="212"/>
                    <a:pt x="1227" y="204"/>
                    <a:pt x="1219" y="192"/>
                  </a:cubicBezTo>
                  <a:cubicBezTo>
                    <a:pt x="1196" y="182"/>
                    <a:pt x="1171" y="176"/>
                    <a:pt x="1146" y="176"/>
                  </a:cubicBezTo>
                  <a:cubicBezTo>
                    <a:pt x="1118" y="176"/>
                    <a:pt x="1090" y="184"/>
                    <a:pt x="1065" y="200"/>
                  </a:cubicBezTo>
                  <a:lnTo>
                    <a:pt x="942" y="223"/>
                  </a:lnTo>
                  <a:cubicBezTo>
                    <a:pt x="881" y="285"/>
                    <a:pt x="785" y="265"/>
                    <a:pt x="719" y="319"/>
                  </a:cubicBezTo>
                  <a:lnTo>
                    <a:pt x="693" y="335"/>
                  </a:lnTo>
                  <a:cubicBezTo>
                    <a:pt x="650" y="415"/>
                    <a:pt x="539" y="381"/>
                    <a:pt x="493" y="450"/>
                  </a:cubicBezTo>
                  <a:lnTo>
                    <a:pt x="489" y="454"/>
                  </a:lnTo>
                  <a:cubicBezTo>
                    <a:pt x="454" y="469"/>
                    <a:pt x="439" y="492"/>
                    <a:pt x="450" y="519"/>
                  </a:cubicBezTo>
                  <a:cubicBezTo>
                    <a:pt x="301" y="554"/>
                    <a:pt x="228" y="673"/>
                    <a:pt x="155" y="803"/>
                  </a:cubicBezTo>
                  <a:lnTo>
                    <a:pt x="155" y="800"/>
                  </a:lnTo>
                  <a:lnTo>
                    <a:pt x="155" y="800"/>
                  </a:lnTo>
                  <a:cubicBezTo>
                    <a:pt x="1" y="972"/>
                    <a:pt x="166" y="1211"/>
                    <a:pt x="35" y="1391"/>
                  </a:cubicBezTo>
                  <a:cubicBezTo>
                    <a:pt x="55" y="1411"/>
                    <a:pt x="59" y="1437"/>
                    <a:pt x="39" y="1457"/>
                  </a:cubicBezTo>
                  <a:cubicBezTo>
                    <a:pt x="47" y="1492"/>
                    <a:pt x="61" y="1508"/>
                    <a:pt x="82" y="1508"/>
                  </a:cubicBezTo>
                  <a:cubicBezTo>
                    <a:pt x="91" y="1508"/>
                    <a:pt x="101" y="1505"/>
                    <a:pt x="112" y="1499"/>
                  </a:cubicBezTo>
                  <a:lnTo>
                    <a:pt x="112" y="1499"/>
                  </a:lnTo>
                  <a:cubicBezTo>
                    <a:pt x="89" y="1568"/>
                    <a:pt x="93" y="1645"/>
                    <a:pt x="128" y="1706"/>
                  </a:cubicBezTo>
                  <a:cubicBezTo>
                    <a:pt x="155" y="1729"/>
                    <a:pt x="166" y="1768"/>
                    <a:pt x="155" y="1802"/>
                  </a:cubicBezTo>
                  <a:cubicBezTo>
                    <a:pt x="208" y="1875"/>
                    <a:pt x="189" y="1987"/>
                    <a:pt x="278" y="2045"/>
                  </a:cubicBezTo>
                  <a:cubicBezTo>
                    <a:pt x="297" y="2091"/>
                    <a:pt x="343" y="2125"/>
                    <a:pt x="366" y="2171"/>
                  </a:cubicBezTo>
                  <a:lnTo>
                    <a:pt x="374" y="2183"/>
                  </a:lnTo>
                  <a:cubicBezTo>
                    <a:pt x="462" y="2314"/>
                    <a:pt x="577" y="2421"/>
                    <a:pt x="708" y="2513"/>
                  </a:cubicBezTo>
                  <a:lnTo>
                    <a:pt x="719" y="2525"/>
                  </a:lnTo>
                  <a:lnTo>
                    <a:pt x="835" y="2625"/>
                  </a:lnTo>
                  <a:cubicBezTo>
                    <a:pt x="858" y="2652"/>
                    <a:pt x="892" y="2663"/>
                    <a:pt x="931" y="2663"/>
                  </a:cubicBezTo>
                  <a:cubicBezTo>
                    <a:pt x="919" y="2702"/>
                    <a:pt x="938" y="2721"/>
                    <a:pt x="992" y="2729"/>
                  </a:cubicBezTo>
                  <a:cubicBezTo>
                    <a:pt x="997" y="2727"/>
                    <a:pt x="1002" y="2727"/>
                    <a:pt x="1007" y="2727"/>
                  </a:cubicBezTo>
                  <a:cubicBezTo>
                    <a:pt x="1029" y="2727"/>
                    <a:pt x="1053" y="2741"/>
                    <a:pt x="1065" y="2763"/>
                  </a:cubicBezTo>
                  <a:cubicBezTo>
                    <a:pt x="1131" y="2805"/>
                    <a:pt x="1219" y="2798"/>
                    <a:pt x="1277" y="2859"/>
                  </a:cubicBezTo>
                  <a:lnTo>
                    <a:pt x="1296" y="2871"/>
                  </a:lnTo>
                  <a:cubicBezTo>
                    <a:pt x="1313" y="2890"/>
                    <a:pt x="1339" y="2900"/>
                    <a:pt x="1367" y="2900"/>
                  </a:cubicBezTo>
                  <a:cubicBezTo>
                    <a:pt x="1383" y="2900"/>
                    <a:pt x="1399" y="2897"/>
                    <a:pt x="1415" y="2890"/>
                  </a:cubicBezTo>
                  <a:cubicBezTo>
                    <a:pt x="1423" y="2878"/>
                    <a:pt x="1430" y="2871"/>
                    <a:pt x="1438" y="2855"/>
                  </a:cubicBezTo>
                  <a:lnTo>
                    <a:pt x="1473" y="2863"/>
                  </a:lnTo>
                  <a:cubicBezTo>
                    <a:pt x="1476" y="2901"/>
                    <a:pt x="1496" y="2940"/>
                    <a:pt x="1519" y="2971"/>
                  </a:cubicBezTo>
                  <a:lnTo>
                    <a:pt x="1526" y="2974"/>
                  </a:lnTo>
                  <a:cubicBezTo>
                    <a:pt x="1592" y="3047"/>
                    <a:pt x="1692" y="3036"/>
                    <a:pt x="1776" y="3074"/>
                  </a:cubicBezTo>
                  <a:lnTo>
                    <a:pt x="1822" y="3074"/>
                  </a:lnTo>
                  <a:lnTo>
                    <a:pt x="1861" y="3105"/>
                  </a:lnTo>
                  <a:cubicBezTo>
                    <a:pt x="1941" y="3159"/>
                    <a:pt x="2037" y="3151"/>
                    <a:pt x="2122" y="3190"/>
                  </a:cubicBezTo>
                  <a:lnTo>
                    <a:pt x="2168" y="3190"/>
                  </a:lnTo>
                  <a:lnTo>
                    <a:pt x="2207" y="3220"/>
                  </a:lnTo>
                  <a:cubicBezTo>
                    <a:pt x="2280" y="3274"/>
                    <a:pt x="2376" y="3259"/>
                    <a:pt x="2449" y="3313"/>
                  </a:cubicBezTo>
                  <a:cubicBezTo>
                    <a:pt x="2459" y="3310"/>
                    <a:pt x="2469" y="3308"/>
                    <a:pt x="2478" y="3308"/>
                  </a:cubicBezTo>
                  <a:cubicBezTo>
                    <a:pt x="2506" y="3308"/>
                    <a:pt x="2532" y="3320"/>
                    <a:pt x="2549" y="3339"/>
                  </a:cubicBezTo>
                  <a:cubicBezTo>
                    <a:pt x="2614" y="3389"/>
                    <a:pt x="2710" y="3370"/>
                    <a:pt x="2775" y="3432"/>
                  </a:cubicBezTo>
                  <a:lnTo>
                    <a:pt x="2779" y="3432"/>
                  </a:lnTo>
                  <a:cubicBezTo>
                    <a:pt x="2804" y="3457"/>
                    <a:pt x="2838" y="3472"/>
                    <a:pt x="2871" y="3472"/>
                  </a:cubicBezTo>
                  <a:cubicBezTo>
                    <a:pt x="2888" y="3472"/>
                    <a:pt x="2905" y="3468"/>
                    <a:pt x="2921" y="3459"/>
                  </a:cubicBezTo>
                  <a:cubicBezTo>
                    <a:pt x="2952" y="3451"/>
                    <a:pt x="2979" y="3447"/>
                    <a:pt x="3010" y="3439"/>
                  </a:cubicBezTo>
                  <a:cubicBezTo>
                    <a:pt x="3129" y="3455"/>
                    <a:pt x="3256" y="3447"/>
                    <a:pt x="3355" y="3532"/>
                  </a:cubicBezTo>
                  <a:lnTo>
                    <a:pt x="3651" y="3562"/>
                  </a:lnTo>
                  <a:cubicBezTo>
                    <a:pt x="3648" y="3605"/>
                    <a:pt x="3671" y="3639"/>
                    <a:pt x="3728" y="3651"/>
                  </a:cubicBezTo>
                  <a:lnTo>
                    <a:pt x="3774" y="3647"/>
                  </a:lnTo>
                  <a:lnTo>
                    <a:pt x="3801" y="3678"/>
                  </a:lnTo>
                  <a:cubicBezTo>
                    <a:pt x="3853" y="3718"/>
                    <a:pt x="3913" y="3724"/>
                    <a:pt x="3974" y="3724"/>
                  </a:cubicBezTo>
                  <a:cubicBezTo>
                    <a:pt x="4007" y="3724"/>
                    <a:pt x="4040" y="3722"/>
                    <a:pt x="4073" y="3722"/>
                  </a:cubicBezTo>
                  <a:cubicBezTo>
                    <a:pt x="4138" y="3722"/>
                    <a:pt x="4201" y="3730"/>
                    <a:pt x="4255" y="3778"/>
                  </a:cubicBezTo>
                  <a:lnTo>
                    <a:pt x="4262" y="3781"/>
                  </a:lnTo>
                  <a:cubicBezTo>
                    <a:pt x="4330" y="3836"/>
                    <a:pt x="4406" y="3843"/>
                    <a:pt x="4484" y="3843"/>
                  </a:cubicBezTo>
                  <a:cubicBezTo>
                    <a:pt x="4510" y="3843"/>
                    <a:pt x="4536" y="3842"/>
                    <a:pt x="4562" y="3842"/>
                  </a:cubicBezTo>
                  <a:cubicBezTo>
                    <a:pt x="4627" y="3842"/>
                    <a:pt x="4690" y="3847"/>
                    <a:pt x="4747" y="3881"/>
                  </a:cubicBezTo>
                  <a:lnTo>
                    <a:pt x="4793" y="3874"/>
                  </a:lnTo>
                  <a:lnTo>
                    <a:pt x="4831" y="3901"/>
                  </a:lnTo>
                  <a:cubicBezTo>
                    <a:pt x="4913" y="3951"/>
                    <a:pt x="5001" y="3960"/>
                    <a:pt x="5089" y="3960"/>
                  </a:cubicBezTo>
                  <a:cubicBezTo>
                    <a:pt x="5136" y="3960"/>
                    <a:pt x="5183" y="3958"/>
                    <a:pt x="5229" y="3958"/>
                  </a:cubicBezTo>
                  <a:cubicBezTo>
                    <a:pt x="5281" y="3958"/>
                    <a:pt x="5332" y="3961"/>
                    <a:pt x="5381" y="3974"/>
                  </a:cubicBezTo>
                  <a:lnTo>
                    <a:pt x="5407" y="4008"/>
                  </a:lnTo>
                  <a:lnTo>
                    <a:pt x="5715" y="4016"/>
                  </a:lnTo>
                  <a:cubicBezTo>
                    <a:pt x="5746" y="4023"/>
                    <a:pt x="5780" y="4023"/>
                    <a:pt x="5815" y="4023"/>
                  </a:cubicBezTo>
                  <a:lnTo>
                    <a:pt x="6184" y="4031"/>
                  </a:lnTo>
                  <a:cubicBezTo>
                    <a:pt x="6180" y="4039"/>
                    <a:pt x="6168" y="4050"/>
                    <a:pt x="6164" y="4062"/>
                  </a:cubicBezTo>
                  <a:lnTo>
                    <a:pt x="6241" y="4112"/>
                  </a:lnTo>
                  <a:lnTo>
                    <a:pt x="6280" y="4096"/>
                  </a:lnTo>
                  <a:lnTo>
                    <a:pt x="6314" y="4127"/>
                  </a:lnTo>
                  <a:lnTo>
                    <a:pt x="7340" y="4116"/>
                  </a:lnTo>
                  <a:cubicBezTo>
                    <a:pt x="7436" y="4137"/>
                    <a:pt x="7534" y="4147"/>
                    <a:pt x="7632" y="4147"/>
                  </a:cubicBezTo>
                  <a:cubicBezTo>
                    <a:pt x="7730" y="4147"/>
                    <a:pt x="7828" y="4137"/>
                    <a:pt x="7924" y="4116"/>
                  </a:cubicBezTo>
                  <a:lnTo>
                    <a:pt x="8370" y="4123"/>
                  </a:lnTo>
                  <a:cubicBezTo>
                    <a:pt x="8386" y="4093"/>
                    <a:pt x="8397" y="4066"/>
                    <a:pt x="8412" y="4039"/>
                  </a:cubicBezTo>
                  <a:lnTo>
                    <a:pt x="8451" y="4047"/>
                  </a:lnTo>
                  <a:lnTo>
                    <a:pt x="8482" y="4016"/>
                  </a:lnTo>
                  <a:lnTo>
                    <a:pt x="8827" y="4000"/>
                  </a:lnTo>
                  <a:lnTo>
                    <a:pt x="9058" y="3881"/>
                  </a:lnTo>
                  <a:lnTo>
                    <a:pt x="9108" y="3885"/>
                  </a:lnTo>
                  <a:lnTo>
                    <a:pt x="9162" y="3881"/>
                  </a:lnTo>
                  <a:cubicBezTo>
                    <a:pt x="9181" y="3824"/>
                    <a:pt x="9231" y="3785"/>
                    <a:pt x="9289" y="3781"/>
                  </a:cubicBezTo>
                  <a:cubicBezTo>
                    <a:pt x="9331" y="3747"/>
                    <a:pt x="9369" y="3708"/>
                    <a:pt x="9408" y="3678"/>
                  </a:cubicBezTo>
                  <a:cubicBezTo>
                    <a:pt x="9454" y="3547"/>
                    <a:pt x="9642" y="3497"/>
                    <a:pt x="9619" y="3320"/>
                  </a:cubicBezTo>
                  <a:cubicBezTo>
                    <a:pt x="9634" y="3297"/>
                    <a:pt x="9642" y="3266"/>
                    <a:pt x="9646" y="3240"/>
                  </a:cubicBezTo>
                  <a:cubicBezTo>
                    <a:pt x="9651" y="3240"/>
                    <a:pt x="9657" y="3241"/>
                    <a:pt x="9663" y="3241"/>
                  </a:cubicBezTo>
                  <a:cubicBezTo>
                    <a:pt x="9692" y="3241"/>
                    <a:pt x="9723" y="3231"/>
                    <a:pt x="9742" y="3209"/>
                  </a:cubicBezTo>
                  <a:cubicBezTo>
                    <a:pt x="9753" y="3170"/>
                    <a:pt x="9761" y="3132"/>
                    <a:pt x="9773" y="3090"/>
                  </a:cubicBezTo>
                  <a:cubicBezTo>
                    <a:pt x="9846" y="2898"/>
                    <a:pt x="9853" y="2702"/>
                    <a:pt x="9815" y="2513"/>
                  </a:cubicBezTo>
                  <a:lnTo>
                    <a:pt x="9777" y="2314"/>
                  </a:lnTo>
                  <a:cubicBezTo>
                    <a:pt x="9753" y="2260"/>
                    <a:pt x="9723" y="2206"/>
                    <a:pt x="9684" y="2164"/>
                  </a:cubicBezTo>
                  <a:lnTo>
                    <a:pt x="9680" y="2152"/>
                  </a:lnTo>
                  <a:cubicBezTo>
                    <a:pt x="9646" y="2125"/>
                    <a:pt x="9600" y="2106"/>
                    <a:pt x="9558" y="2106"/>
                  </a:cubicBezTo>
                  <a:lnTo>
                    <a:pt x="9550" y="2110"/>
                  </a:lnTo>
                  <a:lnTo>
                    <a:pt x="9461" y="2014"/>
                  </a:lnTo>
                  <a:cubicBezTo>
                    <a:pt x="9469" y="1991"/>
                    <a:pt x="9469" y="1960"/>
                    <a:pt x="9450" y="1941"/>
                  </a:cubicBezTo>
                  <a:lnTo>
                    <a:pt x="9335" y="1826"/>
                  </a:lnTo>
                  <a:cubicBezTo>
                    <a:pt x="9277" y="1822"/>
                    <a:pt x="9223" y="1783"/>
                    <a:pt x="9204" y="1729"/>
                  </a:cubicBezTo>
                  <a:cubicBezTo>
                    <a:pt x="9182" y="1727"/>
                    <a:pt x="9157" y="1724"/>
                    <a:pt x="9131" y="1724"/>
                  </a:cubicBezTo>
                  <a:cubicBezTo>
                    <a:pt x="9121" y="1724"/>
                    <a:pt x="9110" y="1724"/>
                    <a:pt x="9100" y="1726"/>
                  </a:cubicBezTo>
                  <a:cubicBezTo>
                    <a:pt x="9070" y="1711"/>
                    <a:pt x="9045" y="1704"/>
                    <a:pt x="9025" y="1704"/>
                  </a:cubicBezTo>
                  <a:cubicBezTo>
                    <a:pt x="8973" y="1704"/>
                    <a:pt x="8957" y="1752"/>
                    <a:pt x="8966" y="1833"/>
                  </a:cubicBezTo>
                  <a:lnTo>
                    <a:pt x="9096" y="1872"/>
                  </a:lnTo>
                  <a:lnTo>
                    <a:pt x="9346" y="2141"/>
                  </a:lnTo>
                  <a:cubicBezTo>
                    <a:pt x="9377" y="2148"/>
                    <a:pt x="9411" y="2152"/>
                    <a:pt x="9446" y="2160"/>
                  </a:cubicBezTo>
                  <a:lnTo>
                    <a:pt x="9450" y="2164"/>
                  </a:lnTo>
                  <a:cubicBezTo>
                    <a:pt x="9446" y="2167"/>
                    <a:pt x="9442" y="2171"/>
                    <a:pt x="9431" y="2179"/>
                  </a:cubicBezTo>
                  <a:cubicBezTo>
                    <a:pt x="9408" y="2217"/>
                    <a:pt x="9396" y="2264"/>
                    <a:pt x="9404" y="2314"/>
                  </a:cubicBezTo>
                  <a:cubicBezTo>
                    <a:pt x="9408" y="2337"/>
                    <a:pt x="9411" y="2356"/>
                    <a:pt x="9423" y="2379"/>
                  </a:cubicBezTo>
                  <a:cubicBezTo>
                    <a:pt x="9435" y="2421"/>
                    <a:pt x="9454" y="2467"/>
                    <a:pt x="9473" y="2506"/>
                  </a:cubicBezTo>
                  <a:cubicBezTo>
                    <a:pt x="9508" y="2602"/>
                    <a:pt x="9531" y="2702"/>
                    <a:pt x="9538" y="2802"/>
                  </a:cubicBezTo>
                  <a:cubicBezTo>
                    <a:pt x="9465" y="2863"/>
                    <a:pt x="9396" y="2932"/>
                    <a:pt x="9335" y="2998"/>
                  </a:cubicBezTo>
                  <a:cubicBezTo>
                    <a:pt x="8954" y="3167"/>
                    <a:pt x="8532" y="3170"/>
                    <a:pt x="8143" y="3301"/>
                  </a:cubicBezTo>
                  <a:lnTo>
                    <a:pt x="6464" y="3320"/>
                  </a:lnTo>
                  <a:cubicBezTo>
                    <a:pt x="6451" y="3302"/>
                    <a:pt x="6430" y="3290"/>
                    <a:pt x="6408" y="3290"/>
                  </a:cubicBezTo>
                  <a:cubicBezTo>
                    <a:pt x="6399" y="3290"/>
                    <a:pt x="6389" y="3293"/>
                    <a:pt x="6380" y="3297"/>
                  </a:cubicBezTo>
                  <a:cubicBezTo>
                    <a:pt x="6088" y="3170"/>
                    <a:pt x="5776" y="3236"/>
                    <a:pt x="5473" y="3186"/>
                  </a:cubicBezTo>
                  <a:cubicBezTo>
                    <a:pt x="5423" y="3142"/>
                    <a:pt x="5357" y="3118"/>
                    <a:pt x="5289" y="3118"/>
                  </a:cubicBezTo>
                  <a:cubicBezTo>
                    <a:pt x="5268" y="3118"/>
                    <a:pt x="5247" y="3120"/>
                    <a:pt x="5227" y="3124"/>
                  </a:cubicBezTo>
                  <a:cubicBezTo>
                    <a:pt x="5035" y="3051"/>
                    <a:pt x="4804" y="3113"/>
                    <a:pt x="4631" y="2967"/>
                  </a:cubicBezTo>
                  <a:cubicBezTo>
                    <a:pt x="4580" y="2927"/>
                    <a:pt x="4522" y="2921"/>
                    <a:pt x="4464" y="2921"/>
                  </a:cubicBezTo>
                  <a:cubicBezTo>
                    <a:pt x="4441" y="2921"/>
                    <a:pt x="4418" y="2922"/>
                    <a:pt x="4396" y="2922"/>
                  </a:cubicBezTo>
                  <a:cubicBezTo>
                    <a:pt x="4381" y="2922"/>
                    <a:pt x="4366" y="2922"/>
                    <a:pt x="4351" y="2921"/>
                  </a:cubicBezTo>
                  <a:lnTo>
                    <a:pt x="4305" y="2921"/>
                  </a:lnTo>
                  <a:cubicBezTo>
                    <a:pt x="4289" y="2909"/>
                    <a:pt x="4282" y="2894"/>
                    <a:pt x="4266" y="2878"/>
                  </a:cubicBezTo>
                  <a:lnTo>
                    <a:pt x="4066" y="2882"/>
                  </a:lnTo>
                  <a:lnTo>
                    <a:pt x="3851" y="2851"/>
                  </a:lnTo>
                  <a:cubicBezTo>
                    <a:pt x="3789" y="2805"/>
                    <a:pt x="3726" y="2759"/>
                    <a:pt x="3646" y="2759"/>
                  </a:cubicBezTo>
                  <a:cubicBezTo>
                    <a:pt x="3633" y="2759"/>
                    <a:pt x="3619" y="2760"/>
                    <a:pt x="3605" y="2763"/>
                  </a:cubicBezTo>
                  <a:lnTo>
                    <a:pt x="3379" y="2705"/>
                  </a:lnTo>
                  <a:cubicBezTo>
                    <a:pt x="3364" y="2670"/>
                    <a:pt x="3325" y="2645"/>
                    <a:pt x="3288" y="2645"/>
                  </a:cubicBezTo>
                  <a:cubicBezTo>
                    <a:pt x="3277" y="2645"/>
                    <a:pt x="3266" y="2647"/>
                    <a:pt x="3256" y="2652"/>
                  </a:cubicBezTo>
                  <a:lnTo>
                    <a:pt x="3037" y="2613"/>
                  </a:lnTo>
                  <a:cubicBezTo>
                    <a:pt x="2825" y="2452"/>
                    <a:pt x="2533" y="2460"/>
                    <a:pt x="2326" y="2283"/>
                  </a:cubicBezTo>
                  <a:cubicBezTo>
                    <a:pt x="2298" y="2256"/>
                    <a:pt x="2261" y="2240"/>
                    <a:pt x="2222" y="2240"/>
                  </a:cubicBezTo>
                  <a:cubicBezTo>
                    <a:pt x="2196" y="2240"/>
                    <a:pt x="2169" y="2248"/>
                    <a:pt x="2145" y="2264"/>
                  </a:cubicBezTo>
                  <a:cubicBezTo>
                    <a:pt x="2149" y="2225"/>
                    <a:pt x="2126" y="2191"/>
                    <a:pt x="2087" y="2187"/>
                  </a:cubicBezTo>
                  <a:lnTo>
                    <a:pt x="2084" y="2187"/>
                  </a:lnTo>
                  <a:lnTo>
                    <a:pt x="1065" y="1841"/>
                  </a:lnTo>
                  <a:cubicBezTo>
                    <a:pt x="1044" y="1823"/>
                    <a:pt x="1023" y="1812"/>
                    <a:pt x="998" y="1812"/>
                  </a:cubicBezTo>
                  <a:cubicBezTo>
                    <a:pt x="991" y="1812"/>
                    <a:pt x="984" y="1812"/>
                    <a:pt x="977" y="1814"/>
                  </a:cubicBezTo>
                  <a:cubicBezTo>
                    <a:pt x="885" y="1687"/>
                    <a:pt x="731" y="1672"/>
                    <a:pt x="608" y="1614"/>
                  </a:cubicBezTo>
                  <a:lnTo>
                    <a:pt x="531" y="1583"/>
                  </a:lnTo>
                  <a:cubicBezTo>
                    <a:pt x="527" y="1572"/>
                    <a:pt x="527" y="1564"/>
                    <a:pt x="520" y="1557"/>
                  </a:cubicBezTo>
                  <a:lnTo>
                    <a:pt x="512" y="1549"/>
                  </a:lnTo>
                  <a:lnTo>
                    <a:pt x="512" y="1549"/>
                  </a:lnTo>
                  <a:lnTo>
                    <a:pt x="535" y="1553"/>
                  </a:lnTo>
                  <a:cubicBezTo>
                    <a:pt x="573" y="1264"/>
                    <a:pt x="520" y="957"/>
                    <a:pt x="666" y="688"/>
                  </a:cubicBezTo>
                  <a:cubicBezTo>
                    <a:pt x="701" y="693"/>
                    <a:pt x="736" y="696"/>
                    <a:pt x="769" y="696"/>
                  </a:cubicBezTo>
                  <a:cubicBezTo>
                    <a:pt x="991" y="696"/>
                    <a:pt x="1173" y="589"/>
                    <a:pt x="1327" y="415"/>
                  </a:cubicBezTo>
                  <a:cubicBezTo>
                    <a:pt x="1334" y="396"/>
                    <a:pt x="1334" y="377"/>
                    <a:pt x="1327" y="358"/>
                  </a:cubicBezTo>
                  <a:lnTo>
                    <a:pt x="1442" y="338"/>
                  </a:lnTo>
                  <a:cubicBezTo>
                    <a:pt x="1500" y="400"/>
                    <a:pt x="1584" y="450"/>
                    <a:pt x="1665" y="461"/>
                  </a:cubicBezTo>
                  <a:cubicBezTo>
                    <a:pt x="2622" y="358"/>
                    <a:pt x="3590" y="477"/>
                    <a:pt x="4547" y="319"/>
                  </a:cubicBezTo>
                  <a:cubicBezTo>
                    <a:pt x="4585" y="300"/>
                    <a:pt x="4620" y="265"/>
                    <a:pt x="4631" y="223"/>
                  </a:cubicBezTo>
                  <a:lnTo>
                    <a:pt x="4639" y="262"/>
                  </a:lnTo>
                  <a:cubicBezTo>
                    <a:pt x="4644" y="405"/>
                    <a:pt x="4713" y="430"/>
                    <a:pt x="4797" y="430"/>
                  </a:cubicBezTo>
                  <a:cubicBezTo>
                    <a:pt x="4842" y="430"/>
                    <a:pt x="4890" y="423"/>
                    <a:pt x="4935" y="423"/>
                  </a:cubicBezTo>
                  <a:cubicBezTo>
                    <a:pt x="4992" y="404"/>
                    <a:pt x="5046" y="381"/>
                    <a:pt x="5100" y="346"/>
                  </a:cubicBezTo>
                  <a:cubicBezTo>
                    <a:pt x="5169" y="358"/>
                    <a:pt x="5240" y="368"/>
                    <a:pt x="5312" y="368"/>
                  </a:cubicBezTo>
                  <a:cubicBezTo>
                    <a:pt x="5332" y="368"/>
                    <a:pt x="5353" y="367"/>
                    <a:pt x="5373" y="365"/>
                  </a:cubicBezTo>
                  <a:cubicBezTo>
                    <a:pt x="5377" y="392"/>
                    <a:pt x="5381" y="415"/>
                    <a:pt x="5392" y="434"/>
                  </a:cubicBezTo>
                  <a:cubicBezTo>
                    <a:pt x="5475" y="529"/>
                    <a:pt x="5567" y="572"/>
                    <a:pt x="5664" y="572"/>
                  </a:cubicBezTo>
                  <a:cubicBezTo>
                    <a:pt x="5720" y="572"/>
                    <a:pt x="5779" y="557"/>
                    <a:pt x="5838" y="531"/>
                  </a:cubicBezTo>
                  <a:cubicBezTo>
                    <a:pt x="5924" y="683"/>
                    <a:pt x="6056" y="755"/>
                    <a:pt x="6218" y="755"/>
                  </a:cubicBezTo>
                  <a:cubicBezTo>
                    <a:pt x="6244" y="755"/>
                    <a:pt x="6271" y="753"/>
                    <a:pt x="6299" y="750"/>
                  </a:cubicBezTo>
                  <a:cubicBezTo>
                    <a:pt x="6334" y="738"/>
                    <a:pt x="6368" y="723"/>
                    <a:pt x="6395" y="700"/>
                  </a:cubicBezTo>
                  <a:lnTo>
                    <a:pt x="6683" y="796"/>
                  </a:lnTo>
                  <a:lnTo>
                    <a:pt x="7025" y="899"/>
                  </a:lnTo>
                  <a:lnTo>
                    <a:pt x="7110" y="922"/>
                  </a:lnTo>
                  <a:cubicBezTo>
                    <a:pt x="7106" y="949"/>
                    <a:pt x="7106" y="972"/>
                    <a:pt x="7110" y="999"/>
                  </a:cubicBezTo>
                  <a:cubicBezTo>
                    <a:pt x="7244" y="1162"/>
                    <a:pt x="7402" y="1236"/>
                    <a:pt x="7583" y="1236"/>
                  </a:cubicBezTo>
                  <a:cubicBezTo>
                    <a:pt x="7646" y="1236"/>
                    <a:pt x="7711" y="1227"/>
                    <a:pt x="7778" y="1211"/>
                  </a:cubicBezTo>
                  <a:cubicBezTo>
                    <a:pt x="7790" y="1207"/>
                    <a:pt x="7798" y="1199"/>
                    <a:pt x="7809" y="1188"/>
                  </a:cubicBezTo>
                  <a:cubicBezTo>
                    <a:pt x="7867" y="1276"/>
                    <a:pt x="7955" y="1280"/>
                    <a:pt x="8044" y="1295"/>
                  </a:cubicBezTo>
                  <a:cubicBezTo>
                    <a:pt x="8136" y="1411"/>
                    <a:pt x="8263" y="1453"/>
                    <a:pt x="8409" y="1468"/>
                  </a:cubicBezTo>
                  <a:lnTo>
                    <a:pt x="8524" y="1476"/>
                  </a:lnTo>
                  <a:cubicBezTo>
                    <a:pt x="8532" y="1510"/>
                    <a:pt x="8539" y="1537"/>
                    <a:pt x="8543" y="1572"/>
                  </a:cubicBezTo>
                  <a:cubicBezTo>
                    <a:pt x="8548" y="1571"/>
                    <a:pt x="8552" y="1570"/>
                    <a:pt x="8557" y="1570"/>
                  </a:cubicBezTo>
                  <a:cubicBezTo>
                    <a:pt x="8599" y="1570"/>
                    <a:pt x="8656" y="1607"/>
                    <a:pt x="8698" y="1607"/>
                  </a:cubicBezTo>
                  <a:cubicBezTo>
                    <a:pt x="8733" y="1607"/>
                    <a:pt x="8758" y="1581"/>
                    <a:pt x="8754" y="1487"/>
                  </a:cubicBezTo>
                  <a:cubicBezTo>
                    <a:pt x="8697" y="1480"/>
                    <a:pt x="8647" y="1441"/>
                    <a:pt x="8628" y="1384"/>
                  </a:cubicBezTo>
                  <a:cubicBezTo>
                    <a:pt x="8589" y="1384"/>
                    <a:pt x="8558" y="1391"/>
                    <a:pt x="8520" y="1395"/>
                  </a:cubicBezTo>
                  <a:lnTo>
                    <a:pt x="8416" y="1337"/>
                  </a:lnTo>
                  <a:cubicBezTo>
                    <a:pt x="8428" y="1314"/>
                    <a:pt x="8424" y="1280"/>
                    <a:pt x="8409" y="1261"/>
                  </a:cubicBezTo>
                  <a:cubicBezTo>
                    <a:pt x="8316" y="1249"/>
                    <a:pt x="8224" y="1245"/>
                    <a:pt x="8174" y="1153"/>
                  </a:cubicBezTo>
                  <a:cubicBezTo>
                    <a:pt x="8136" y="1153"/>
                    <a:pt x="8101" y="1153"/>
                    <a:pt x="8063" y="1161"/>
                  </a:cubicBezTo>
                  <a:lnTo>
                    <a:pt x="7936" y="1045"/>
                  </a:lnTo>
                  <a:lnTo>
                    <a:pt x="7859" y="1045"/>
                  </a:lnTo>
                  <a:cubicBezTo>
                    <a:pt x="7821" y="992"/>
                    <a:pt x="7771" y="953"/>
                    <a:pt x="7713" y="934"/>
                  </a:cubicBezTo>
                  <a:cubicBezTo>
                    <a:pt x="7648" y="842"/>
                    <a:pt x="7540" y="857"/>
                    <a:pt x="7448" y="819"/>
                  </a:cubicBezTo>
                  <a:cubicBezTo>
                    <a:pt x="7441" y="821"/>
                    <a:pt x="7433" y="822"/>
                    <a:pt x="7426" y="822"/>
                  </a:cubicBezTo>
                  <a:cubicBezTo>
                    <a:pt x="7404" y="822"/>
                    <a:pt x="7383" y="811"/>
                    <a:pt x="7371" y="788"/>
                  </a:cubicBezTo>
                  <a:cubicBezTo>
                    <a:pt x="7346" y="775"/>
                    <a:pt x="7319" y="768"/>
                    <a:pt x="7293" y="768"/>
                  </a:cubicBezTo>
                  <a:cubicBezTo>
                    <a:pt x="7266" y="768"/>
                    <a:pt x="7240" y="775"/>
                    <a:pt x="7217" y="788"/>
                  </a:cubicBezTo>
                  <a:cubicBezTo>
                    <a:pt x="7214" y="796"/>
                    <a:pt x="7206" y="800"/>
                    <a:pt x="7202" y="800"/>
                  </a:cubicBezTo>
                  <a:lnTo>
                    <a:pt x="7041" y="769"/>
                  </a:lnTo>
                  <a:cubicBezTo>
                    <a:pt x="7044" y="742"/>
                    <a:pt x="7041" y="711"/>
                    <a:pt x="7025" y="688"/>
                  </a:cubicBezTo>
                  <a:lnTo>
                    <a:pt x="6695" y="642"/>
                  </a:lnTo>
                  <a:cubicBezTo>
                    <a:pt x="6695" y="615"/>
                    <a:pt x="6695" y="596"/>
                    <a:pt x="6683" y="577"/>
                  </a:cubicBezTo>
                  <a:lnTo>
                    <a:pt x="6491" y="565"/>
                  </a:lnTo>
                  <a:cubicBezTo>
                    <a:pt x="6491" y="527"/>
                    <a:pt x="6468" y="492"/>
                    <a:pt x="6433" y="477"/>
                  </a:cubicBezTo>
                  <a:cubicBezTo>
                    <a:pt x="6425" y="479"/>
                    <a:pt x="6416" y="480"/>
                    <a:pt x="6408" y="480"/>
                  </a:cubicBezTo>
                  <a:cubicBezTo>
                    <a:pt x="6381" y="480"/>
                    <a:pt x="6355" y="470"/>
                    <a:pt x="6337" y="450"/>
                  </a:cubicBezTo>
                  <a:cubicBezTo>
                    <a:pt x="6257" y="400"/>
                    <a:pt x="6161" y="396"/>
                    <a:pt x="6072" y="361"/>
                  </a:cubicBezTo>
                  <a:cubicBezTo>
                    <a:pt x="6065" y="366"/>
                    <a:pt x="6057" y="368"/>
                    <a:pt x="6049" y="368"/>
                  </a:cubicBezTo>
                  <a:cubicBezTo>
                    <a:pt x="6028" y="368"/>
                    <a:pt x="6006" y="354"/>
                    <a:pt x="5992" y="335"/>
                  </a:cubicBezTo>
                  <a:cubicBezTo>
                    <a:pt x="5973" y="318"/>
                    <a:pt x="5950" y="309"/>
                    <a:pt x="5926" y="309"/>
                  </a:cubicBezTo>
                  <a:cubicBezTo>
                    <a:pt x="5902" y="309"/>
                    <a:pt x="5877" y="319"/>
                    <a:pt x="5857" y="338"/>
                  </a:cubicBezTo>
                  <a:cubicBezTo>
                    <a:pt x="5815" y="265"/>
                    <a:pt x="5707" y="304"/>
                    <a:pt x="5661" y="239"/>
                  </a:cubicBezTo>
                  <a:lnTo>
                    <a:pt x="5534" y="212"/>
                  </a:lnTo>
                  <a:cubicBezTo>
                    <a:pt x="5518" y="200"/>
                    <a:pt x="5500" y="194"/>
                    <a:pt x="5481" y="194"/>
                  </a:cubicBezTo>
                  <a:cubicBezTo>
                    <a:pt x="5450" y="194"/>
                    <a:pt x="5418" y="210"/>
                    <a:pt x="5396" y="239"/>
                  </a:cubicBezTo>
                  <a:lnTo>
                    <a:pt x="5238" y="208"/>
                  </a:lnTo>
                  <a:lnTo>
                    <a:pt x="5227" y="212"/>
                  </a:lnTo>
                  <a:cubicBezTo>
                    <a:pt x="5238" y="169"/>
                    <a:pt x="5208" y="131"/>
                    <a:pt x="5169" y="123"/>
                  </a:cubicBezTo>
                  <a:lnTo>
                    <a:pt x="4854" y="89"/>
                  </a:lnTo>
                  <a:cubicBezTo>
                    <a:pt x="4823" y="70"/>
                    <a:pt x="4787" y="62"/>
                    <a:pt x="4751" y="62"/>
                  </a:cubicBezTo>
                  <a:cubicBezTo>
                    <a:pt x="4704" y="62"/>
                    <a:pt x="4657" y="77"/>
                    <a:pt x="4620" y="108"/>
                  </a:cubicBezTo>
                  <a:lnTo>
                    <a:pt x="4620" y="112"/>
                  </a:lnTo>
                  <a:cubicBezTo>
                    <a:pt x="4567" y="62"/>
                    <a:pt x="4501" y="53"/>
                    <a:pt x="4433" y="53"/>
                  </a:cubicBezTo>
                  <a:cubicBezTo>
                    <a:pt x="4395" y="53"/>
                    <a:pt x="4357" y="56"/>
                    <a:pt x="4320" y="56"/>
                  </a:cubicBezTo>
                  <a:cubicBezTo>
                    <a:pt x="4256" y="56"/>
                    <a:pt x="4195" y="48"/>
                    <a:pt x="4143" y="8"/>
                  </a:cubicBezTo>
                  <a:cubicBezTo>
                    <a:pt x="4134" y="19"/>
                    <a:pt x="4119" y="25"/>
                    <a:pt x="4104" y="25"/>
                  </a:cubicBezTo>
                  <a:cubicBezTo>
                    <a:pt x="4093" y="25"/>
                    <a:pt x="4082" y="22"/>
                    <a:pt x="4074" y="16"/>
                  </a:cubicBezTo>
                  <a:cubicBezTo>
                    <a:pt x="4070" y="16"/>
                    <a:pt x="4070" y="12"/>
                    <a:pt x="4066" y="8"/>
                  </a:cubicBezTo>
                  <a:cubicBezTo>
                    <a:pt x="4003" y="39"/>
                    <a:pt x="3936" y="54"/>
                    <a:pt x="3869" y="54"/>
                  </a:cubicBezTo>
                  <a:cubicBezTo>
                    <a:pt x="3803" y="54"/>
                    <a:pt x="3738" y="39"/>
                    <a:pt x="3678" y="8"/>
                  </a:cubicBezTo>
                  <a:lnTo>
                    <a:pt x="3648" y="27"/>
                  </a:lnTo>
                  <a:lnTo>
                    <a:pt x="3621" y="8"/>
                  </a:lnTo>
                  <a:cubicBezTo>
                    <a:pt x="3569" y="31"/>
                    <a:pt x="3517" y="46"/>
                    <a:pt x="3466" y="46"/>
                  </a:cubicBezTo>
                  <a:cubicBezTo>
                    <a:pt x="3422" y="46"/>
                    <a:pt x="3379" y="35"/>
                    <a:pt x="3336" y="8"/>
                  </a:cubicBezTo>
                  <a:lnTo>
                    <a:pt x="2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28"/>
            <p:cNvSpPr/>
            <p:nvPr/>
          </p:nvSpPr>
          <p:spPr>
            <a:xfrm>
              <a:off x="3809926" y="3922893"/>
              <a:ext cx="70105" cy="30058"/>
            </a:xfrm>
            <a:custGeom>
              <a:avLst/>
              <a:gdLst/>
              <a:ahLst/>
              <a:cxnLst/>
              <a:rect l="l" t="t" r="r" b="b"/>
              <a:pathLst>
                <a:path w="2260" h="969" extrusionOk="0">
                  <a:moveTo>
                    <a:pt x="167" y="1"/>
                  </a:moveTo>
                  <a:cubicBezTo>
                    <a:pt x="130" y="1"/>
                    <a:pt x="94" y="18"/>
                    <a:pt x="62" y="58"/>
                  </a:cubicBezTo>
                  <a:cubicBezTo>
                    <a:pt x="0" y="135"/>
                    <a:pt x="93" y="220"/>
                    <a:pt x="196" y="239"/>
                  </a:cubicBezTo>
                  <a:cubicBezTo>
                    <a:pt x="227" y="266"/>
                    <a:pt x="266" y="277"/>
                    <a:pt x="300" y="277"/>
                  </a:cubicBezTo>
                  <a:cubicBezTo>
                    <a:pt x="450" y="466"/>
                    <a:pt x="673" y="527"/>
                    <a:pt x="896" y="592"/>
                  </a:cubicBezTo>
                  <a:cubicBezTo>
                    <a:pt x="1153" y="681"/>
                    <a:pt x="1395" y="811"/>
                    <a:pt x="1668" y="846"/>
                  </a:cubicBezTo>
                  <a:cubicBezTo>
                    <a:pt x="1810" y="942"/>
                    <a:pt x="1976" y="950"/>
                    <a:pt x="2137" y="969"/>
                  </a:cubicBezTo>
                  <a:lnTo>
                    <a:pt x="2260" y="846"/>
                  </a:lnTo>
                  <a:lnTo>
                    <a:pt x="1810" y="719"/>
                  </a:lnTo>
                  <a:cubicBezTo>
                    <a:pt x="1568" y="600"/>
                    <a:pt x="1307" y="516"/>
                    <a:pt x="1042" y="462"/>
                  </a:cubicBezTo>
                  <a:lnTo>
                    <a:pt x="419" y="158"/>
                  </a:lnTo>
                  <a:cubicBezTo>
                    <a:pt x="400" y="135"/>
                    <a:pt x="373" y="120"/>
                    <a:pt x="342" y="116"/>
                  </a:cubicBezTo>
                  <a:cubicBezTo>
                    <a:pt x="294" y="49"/>
                    <a:pt x="230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0" name="Google Shape;4890;p28"/>
          <p:cNvGrpSpPr/>
          <p:nvPr/>
        </p:nvGrpSpPr>
        <p:grpSpPr>
          <a:xfrm>
            <a:off x="428749" y="307165"/>
            <a:ext cx="348990" cy="232337"/>
            <a:chOff x="2802582" y="4340919"/>
            <a:chExt cx="301607" cy="200792"/>
          </a:xfrm>
        </p:grpSpPr>
        <p:sp>
          <p:nvSpPr>
            <p:cNvPr id="4891" name="Google Shape;4891;p28"/>
            <p:cNvSpPr/>
            <p:nvPr/>
          </p:nvSpPr>
          <p:spPr>
            <a:xfrm>
              <a:off x="2802582" y="4340919"/>
              <a:ext cx="301607" cy="200792"/>
            </a:xfrm>
            <a:custGeom>
              <a:avLst/>
              <a:gdLst/>
              <a:ahLst/>
              <a:cxnLst/>
              <a:rect l="l" t="t" r="r" b="b"/>
              <a:pathLst>
                <a:path w="9723" h="6473" extrusionOk="0">
                  <a:moveTo>
                    <a:pt x="9299" y="3670"/>
                  </a:moveTo>
                  <a:lnTo>
                    <a:pt x="9319" y="3678"/>
                  </a:lnTo>
                  <a:lnTo>
                    <a:pt x="9299" y="3678"/>
                  </a:lnTo>
                  <a:cubicBezTo>
                    <a:pt x="9296" y="3678"/>
                    <a:pt x="9299" y="3670"/>
                    <a:pt x="9299" y="3670"/>
                  </a:cubicBezTo>
                  <a:close/>
                  <a:moveTo>
                    <a:pt x="9307" y="3947"/>
                  </a:moveTo>
                  <a:cubicBezTo>
                    <a:pt x="9299" y="3947"/>
                    <a:pt x="9288" y="3955"/>
                    <a:pt x="9280" y="3959"/>
                  </a:cubicBezTo>
                  <a:lnTo>
                    <a:pt x="9280" y="3947"/>
                  </a:lnTo>
                  <a:close/>
                  <a:moveTo>
                    <a:pt x="615" y="4543"/>
                  </a:moveTo>
                  <a:cubicBezTo>
                    <a:pt x="680" y="4581"/>
                    <a:pt x="746" y="4623"/>
                    <a:pt x="811" y="4666"/>
                  </a:cubicBezTo>
                  <a:lnTo>
                    <a:pt x="734" y="4677"/>
                  </a:lnTo>
                  <a:lnTo>
                    <a:pt x="680" y="4666"/>
                  </a:lnTo>
                  <a:cubicBezTo>
                    <a:pt x="661" y="4658"/>
                    <a:pt x="642" y="4646"/>
                    <a:pt x="623" y="4643"/>
                  </a:cubicBezTo>
                  <a:lnTo>
                    <a:pt x="604" y="4639"/>
                  </a:lnTo>
                  <a:cubicBezTo>
                    <a:pt x="607" y="4604"/>
                    <a:pt x="615" y="4573"/>
                    <a:pt x="615" y="4543"/>
                  </a:cubicBezTo>
                  <a:close/>
                  <a:moveTo>
                    <a:pt x="6315" y="363"/>
                  </a:moveTo>
                  <a:cubicBezTo>
                    <a:pt x="6420" y="363"/>
                    <a:pt x="6525" y="368"/>
                    <a:pt x="6629" y="377"/>
                  </a:cubicBezTo>
                  <a:cubicBezTo>
                    <a:pt x="6621" y="385"/>
                    <a:pt x="6617" y="400"/>
                    <a:pt x="6617" y="416"/>
                  </a:cubicBezTo>
                  <a:cubicBezTo>
                    <a:pt x="6640" y="493"/>
                    <a:pt x="6706" y="554"/>
                    <a:pt x="6783" y="569"/>
                  </a:cubicBezTo>
                  <a:cubicBezTo>
                    <a:pt x="7689" y="700"/>
                    <a:pt x="8377" y="1219"/>
                    <a:pt x="8992" y="1853"/>
                  </a:cubicBezTo>
                  <a:lnTo>
                    <a:pt x="8996" y="1853"/>
                  </a:lnTo>
                  <a:cubicBezTo>
                    <a:pt x="8973" y="1899"/>
                    <a:pt x="8961" y="1949"/>
                    <a:pt x="8965" y="1999"/>
                  </a:cubicBezTo>
                  <a:cubicBezTo>
                    <a:pt x="8984" y="2103"/>
                    <a:pt x="9019" y="2203"/>
                    <a:pt x="9073" y="2295"/>
                  </a:cubicBezTo>
                  <a:cubicBezTo>
                    <a:pt x="9107" y="2360"/>
                    <a:pt x="9173" y="2410"/>
                    <a:pt x="9246" y="2418"/>
                  </a:cubicBezTo>
                  <a:cubicBezTo>
                    <a:pt x="9253" y="2414"/>
                    <a:pt x="9265" y="2410"/>
                    <a:pt x="9269" y="2399"/>
                  </a:cubicBezTo>
                  <a:lnTo>
                    <a:pt x="9269" y="2399"/>
                  </a:lnTo>
                  <a:cubicBezTo>
                    <a:pt x="9184" y="2702"/>
                    <a:pt x="9104" y="3009"/>
                    <a:pt x="9015" y="3317"/>
                  </a:cubicBezTo>
                  <a:cubicBezTo>
                    <a:pt x="8861" y="3432"/>
                    <a:pt x="8804" y="3659"/>
                    <a:pt x="8589" y="3717"/>
                  </a:cubicBezTo>
                  <a:cubicBezTo>
                    <a:pt x="8500" y="3786"/>
                    <a:pt x="8420" y="3874"/>
                    <a:pt x="8335" y="3947"/>
                  </a:cubicBezTo>
                  <a:lnTo>
                    <a:pt x="8335" y="3951"/>
                  </a:lnTo>
                  <a:cubicBezTo>
                    <a:pt x="8308" y="3970"/>
                    <a:pt x="8289" y="3997"/>
                    <a:pt x="8289" y="4028"/>
                  </a:cubicBezTo>
                  <a:cubicBezTo>
                    <a:pt x="8281" y="4024"/>
                    <a:pt x="8272" y="4023"/>
                    <a:pt x="8263" y="4023"/>
                  </a:cubicBezTo>
                  <a:cubicBezTo>
                    <a:pt x="8243" y="4023"/>
                    <a:pt x="8222" y="4032"/>
                    <a:pt x="8208" y="4051"/>
                  </a:cubicBezTo>
                  <a:cubicBezTo>
                    <a:pt x="8189" y="4082"/>
                    <a:pt x="8181" y="4108"/>
                    <a:pt x="8174" y="4143"/>
                  </a:cubicBezTo>
                  <a:lnTo>
                    <a:pt x="6898" y="4666"/>
                  </a:lnTo>
                  <a:lnTo>
                    <a:pt x="5395" y="4996"/>
                  </a:lnTo>
                  <a:cubicBezTo>
                    <a:pt x="4769" y="5031"/>
                    <a:pt x="4135" y="4985"/>
                    <a:pt x="3516" y="5111"/>
                  </a:cubicBezTo>
                  <a:lnTo>
                    <a:pt x="3313" y="5119"/>
                  </a:lnTo>
                  <a:lnTo>
                    <a:pt x="3305" y="5119"/>
                  </a:lnTo>
                  <a:cubicBezTo>
                    <a:pt x="3001" y="4935"/>
                    <a:pt x="2652" y="4988"/>
                    <a:pt x="2329" y="4908"/>
                  </a:cubicBezTo>
                  <a:lnTo>
                    <a:pt x="2129" y="4873"/>
                  </a:lnTo>
                  <a:cubicBezTo>
                    <a:pt x="2060" y="4839"/>
                    <a:pt x="1987" y="4804"/>
                    <a:pt x="1922" y="4773"/>
                  </a:cubicBezTo>
                  <a:cubicBezTo>
                    <a:pt x="1295" y="4497"/>
                    <a:pt x="611" y="4297"/>
                    <a:pt x="335" y="3563"/>
                  </a:cubicBezTo>
                  <a:cubicBezTo>
                    <a:pt x="331" y="3336"/>
                    <a:pt x="331" y="3109"/>
                    <a:pt x="327" y="2883"/>
                  </a:cubicBezTo>
                  <a:lnTo>
                    <a:pt x="327" y="2879"/>
                  </a:lnTo>
                  <a:cubicBezTo>
                    <a:pt x="834" y="2256"/>
                    <a:pt x="1457" y="1741"/>
                    <a:pt x="2129" y="1288"/>
                  </a:cubicBezTo>
                  <a:cubicBezTo>
                    <a:pt x="2133" y="1261"/>
                    <a:pt x="2137" y="1238"/>
                    <a:pt x="2133" y="1207"/>
                  </a:cubicBezTo>
                  <a:lnTo>
                    <a:pt x="2583" y="1054"/>
                  </a:lnTo>
                  <a:cubicBezTo>
                    <a:pt x="2590" y="1054"/>
                    <a:pt x="2597" y="1054"/>
                    <a:pt x="2605" y="1054"/>
                  </a:cubicBezTo>
                  <a:cubicBezTo>
                    <a:pt x="2652" y="1054"/>
                    <a:pt x="2691" y="1041"/>
                    <a:pt x="2698" y="981"/>
                  </a:cubicBezTo>
                  <a:lnTo>
                    <a:pt x="2944" y="919"/>
                  </a:lnTo>
                  <a:cubicBezTo>
                    <a:pt x="2955" y="923"/>
                    <a:pt x="2966" y="925"/>
                    <a:pt x="2977" y="925"/>
                  </a:cubicBezTo>
                  <a:cubicBezTo>
                    <a:pt x="3017" y="925"/>
                    <a:pt x="3054" y="900"/>
                    <a:pt x="3063" y="861"/>
                  </a:cubicBezTo>
                  <a:lnTo>
                    <a:pt x="3063" y="854"/>
                  </a:lnTo>
                  <a:lnTo>
                    <a:pt x="3213" y="823"/>
                  </a:lnTo>
                  <a:cubicBezTo>
                    <a:pt x="3255" y="865"/>
                    <a:pt x="3313" y="896"/>
                    <a:pt x="3370" y="911"/>
                  </a:cubicBezTo>
                  <a:cubicBezTo>
                    <a:pt x="3881" y="838"/>
                    <a:pt x="4404" y="835"/>
                    <a:pt x="4873" y="577"/>
                  </a:cubicBezTo>
                  <a:cubicBezTo>
                    <a:pt x="4900" y="535"/>
                    <a:pt x="4930" y="500"/>
                    <a:pt x="4969" y="473"/>
                  </a:cubicBezTo>
                  <a:cubicBezTo>
                    <a:pt x="5269" y="458"/>
                    <a:pt x="5564" y="416"/>
                    <a:pt x="5864" y="385"/>
                  </a:cubicBezTo>
                  <a:cubicBezTo>
                    <a:pt x="5906" y="385"/>
                    <a:pt x="5956" y="381"/>
                    <a:pt x="5999" y="377"/>
                  </a:cubicBezTo>
                  <a:cubicBezTo>
                    <a:pt x="6104" y="368"/>
                    <a:pt x="6210" y="363"/>
                    <a:pt x="6315" y="363"/>
                  </a:cubicBezTo>
                  <a:close/>
                  <a:moveTo>
                    <a:pt x="5926" y="5123"/>
                  </a:moveTo>
                  <a:cubicBezTo>
                    <a:pt x="5933" y="5158"/>
                    <a:pt x="5941" y="5188"/>
                    <a:pt x="5956" y="5219"/>
                  </a:cubicBezTo>
                  <a:cubicBezTo>
                    <a:pt x="5937" y="5219"/>
                    <a:pt x="5922" y="5223"/>
                    <a:pt x="5906" y="5234"/>
                  </a:cubicBezTo>
                  <a:cubicBezTo>
                    <a:pt x="5899" y="5242"/>
                    <a:pt x="5899" y="5254"/>
                    <a:pt x="5887" y="5261"/>
                  </a:cubicBezTo>
                  <a:lnTo>
                    <a:pt x="5764" y="5261"/>
                  </a:lnTo>
                  <a:lnTo>
                    <a:pt x="5764" y="5257"/>
                  </a:lnTo>
                  <a:cubicBezTo>
                    <a:pt x="5837" y="5238"/>
                    <a:pt x="5903" y="5204"/>
                    <a:pt x="5926" y="5123"/>
                  </a:cubicBezTo>
                  <a:close/>
                  <a:moveTo>
                    <a:pt x="5088" y="5622"/>
                  </a:moveTo>
                  <a:cubicBezTo>
                    <a:pt x="5115" y="5657"/>
                    <a:pt x="5153" y="5680"/>
                    <a:pt x="5192" y="5695"/>
                  </a:cubicBezTo>
                  <a:cubicBezTo>
                    <a:pt x="5099" y="5695"/>
                    <a:pt x="5003" y="5695"/>
                    <a:pt x="4907" y="5699"/>
                  </a:cubicBezTo>
                  <a:cubicBezTo>
                    <a:pt x="4973" y="5684"/>
                    <a:pt x="5034" y="5661"/>
                    <a:pt x="5088" y="5622"/>
                  </a:cubicBezTo>
                  <a:close/>
                  <a:moveTo>
                    <a:pt x="9100" y="3820"/>
                  </a:moveTo>
                  <a:cubicBezTo>
                    <a:pt x="9107" y="3851"/>
                    <a:pt x="9115" y="3878"/>
                    <a:pt x="9134" y="3901"/>
                  </a:cubicBezTo>
                  <a:lnTo>
                    <a:pt x="9115" y="3901"/>
                  </a:lnTo>
                  <a:cubicBezTo>
                    <a:pt x="9077" y="3916"/>
                    <a:pt x="9038" y="3936"/>
                    <a:pt x="9007" y="3959"/>
                  </a:cubicBezTo>
                  <a:cubicBezTo>
                    <a:pt x="8969" y="3978"/>
                    <a:pt x="8934" y="3997"/>
                    <a:pt x="8900" y="4028"/>
                  </a:cubicBezTo>
                  <a:cubicBezTo>
                    <a:pt x="8873" y="4055"/>
                    <a:pt x="8846" y="4089"/>
                    <a:pt x="8827" y="4128"/>
                  </a:cubicBezTo>
                  <a:cubicBezTo>
                    <a:pt x="8808" y="4162"/>
                    <a:pt x="8788" y="4197"/>
                    <a:pt x="8769" y="4231"/>
                  </a:cubicBezTo>
                  <a:cubicBezTo>
                    <a:pt x="8750" y="4266"/>
                    <a:pt x="8731" y="4301"/>
                    <a:pt x="8719" y="4339"/>
                  </a:cubicBezTo>
                  <a:cubicBezTo>
                    <a:pt x="8692" y="4393"/>
                    <a:pt x="8665" y="4439"/>
                    <a:pt x="8631" y="4481"/>
                  </a:cubicBezTo>
                  <a:cubicBezTo>
                    <a:pt x="8608" y="4512"/>
                    <a:pt x="8577" y="4535"/>
                    <a:pt x="8554" y="4570"/>
                  </a:cubicBezTo>
                  <a:lnTo>
                    <a:pt x="8431" y="4693"/>
                  </a:lnTo>
                  <a:lnTo>
                    <a:pt x="8385" y="4739"/>
                  </a:lnTo>
                  <a:cubicBezTo>
                    <a:pt x="8358" y="4766"/>
                    <a:pt x="8327" y="4789"/>
                    <a:pt x="8304" y="4819"/>
                  </a:cubicBezTo>
                  <a:cubicBezTo>
                    <a:pt x="8304" y="4819"/>
                    <a:pt x="8258" y="4858"/>
                    <a:pt x="8262" y="4858"/>
                  </a:cubicBezTo>
                  <a:cubicBezTo>
                    <a:pt x="8227" y="4881"/>
                    <a:pt x="8193" y="4900"/>
                    <a:pt x="8166" y="4919"/>
                  </a:cubicBezTo>
                  <a:cubicBezTo>
                    <a:pt x="8127" y="4935"/>
                    <a:pt x="8093" y="4954"/>
                    <a:pt x="8058" y="4977"/>
                  </a:cubicBezTo>
                  <a:cubicBezTo>
                    <a:pt x="8028" y="4996"/>
                    <a:pt x="7993" y="5019"/>
                    <a:pt x="7962" y="5050"/>
                  </a:cubicBezTo>
                  <a:lnTo>
                    <a:pt x="7920" y="5092"/>
                  </a:lnTo>
                  <a:cubicBezTo>
                    <a:pt x="7893" y="5123"/>
                    <a:pt x="7862" y="5146"/>
                    <a:pt x="7835" y="5173"/>
                  </a:cubicBezTo>
                  <a:cubicBezTo>
                    <a:pt x="7805" y="5204"/>
                    <a:pt x="7770" y="5223"/>
                    <a:pt x="7739" y="5242"/>
                  </a:cubicBezTo>
                  <a:cubicBezTo>
                    <a:pt x="7705" y="5261"/>
                    <a:pt x="7670" y="5280"/>
                    <a:pt x="7632" y="5300"/>
                  </a:cubicBezTo>
                  <a:cubicBezTo>
                    <a:pt x="7593" y="5319"/>
                    <a:pt x="7559" y="5338"/>
                    <a:pt x="7524" y="5357"/>
                  </a:cubicBezTo>
                  <a:cubicBezTo>
                    <a:pt x="7467" y="5384"/>
                    <a:pt x="7417" y="5419"/>
                    <a:pt x="7367" y="5453"/>
                  </a:cubicBezTo>
                  <a:cubicBezTo>
                    <a:pt x="7340" y="5480"/>
                    <a:pt x="7317" y="5519"/>
                    <a:pt x="7309" y="5565"/>
                  </a:cubicBezTo>
                  <a:cubicBezTo>
                    <a:pt x="7309" y="5573"/>
                    <a:pt x="7313" y="5576"/>
                    <a:pt x="7313" y="5588"/>
                  </a:cubicBezTo>
                  <a:cubicBezTo>
                    <a:pt x="7279" y="5565"/>
                    <a:pt x="7236" y="5553"/>
                    <a:pt x="7192" y="5553"/>
                  </a:cubicBezTo>
                  <a:cubicBezTo>
                    <a:pt x="7177" y="5553"/>
                    <a:pt x="7162" y="5554"/>
                    <a:pt x="7148" y="5557"/>
                  </a:cubicBezTo>
                  <a:cubicBezTo>
                    <a:pt x="7094" y="5573"/>
                    <a:pt x="7044" y="5596"/>
                    <a:pt x="7002" y="5626"/>
                  </a:cubicBezTo>
                  <a:lnTo>
                    <a:pt x="6994" y="5626"/>
                  </a:lnTo>
                  <a:cubicBezTo>
                    <a:pt x="6979" y="5645"/>
                    <a:pt x="6956" y="5656"/>
                    <a:pt x="6934" y="5656"/>
                  </a:cubicBezTo>
                  <a:cubicBezTo>
                    <a:pt x="6928" y="5656"/>
                    <a:pt x="6923" y="5655"/>
                    <a:pt x="6917" y="5653"/>
                  </a:cubicBezTo>
                  <a:cubicBezTo>
                    <a:pt x="6909" y="5665"/>
                    <a:pt x="6906" y="5672"/>
                    <a:pt x="6906" y="5684"/>
                  </a:cubicBezTo>
                  <a:cubicBezTo>
                    <a:pt x="6879" y="5669"/>
                    <a:pt x="6844" y="5661"/>
                    <a:pt x="6813" y="5649"/>
                  </a:cubicBezTo>
                  <a:cubicBezTo>
                    <a:pt x="6737" y="5631"/>
                    <a:pt x="6661" y="5620"/>
                    <a:pt x="6585" y="5620"/>
                  </a:cubicBezTo>
                  <a:cubicBezTo>
                    <a:pt x="6565" y="5620"/>
                    <a:pt x="6545" y="5621"/>
                    <a:pt x="6525" y="5622"/>
                  </a:cubicBezTo>
                  <a:cubicBezTo>
                    <a:pt x="6210" y="5699"/>
                    <a:pt x="5891" y="5707"/>
                    <a:pt x="5576" y="5707"/>
                  </a:cubicBezTo>
                  <a:cubicBezTo>
                    <a:pt x="6041" y="5657"/>
                    <a:pt x="6483" y="5511"/>
                    <a:pt x="6925" y="5369"/>
                  </a:cubicBezTo>
                  <a:lnTo>
                    <a:pt x="6975" y="5407"/>
                  </a:lnTo>
                  <a:cubicBezTo>
                    <a:pt x="7005" y="5420"/>
                    <a:pt x="7033" y="5425"/>
                    <a:pt x="7060" y="5425"/>
                  </a:cubicBezTo>
                  <a:cubicBezTo>
                    <a:pt x="7124" y="5425"/>
                    <a:pt x="7182" y="5396"/>
                    <a:pt x="7244" y="5361"/>
                  </a:cubicBezTo>
                  <a:cubicBezTo>
                    <a:pt x="7301" y="5323"/>
                    <a:pt x="7359" y="5292"/>
                    <a:pt x="7417" y="5257"/>
                  </a:cubicBezTo>
                  <a:cubicBezTo>
                    <a:pt x="7455" y="5238"/>
                    <a:pt x="7493" y="5215"/>
                    <a:pt x="7532" y="5188"/>
                  </a:cubicBezTo>
                  <a:cubicBezTo>
                    <a:pt x="7570" y="5165"/>
                    <a:pt x="7609" y="5142"/>
                    <a:pt x="7639" y="5111"/>
                  </a:cubicBezTo>
                  <a:cubicBezTo>
                    <a:pt x="7659" y="5104"/>
                    <a:pt x="7678" y="5088"/>
                    <a:pt x="7697" y="5081"/>
                  </a:cubicBezTo>
                  <a:cubicBezTo>
                    <a:pt x="7736" y="5061"/>
                    <a:pt x="7782" y="5042"/>
                    <a:pt x="7824" y="5023"/>
                  </a:cubicBezTo>
                  <a:cubicBezTo>
                    <a:pt x="7939" y="4985"/>
                    <a:pt x="8043" y="4927"/>
                    <a:pt x="8139" y="4850"/>
                  </a:cubicBezTo>
                  <a:cubicBezTo>
                    <a:pt x="8177" y="4816"/>
                    <a:pt x="8216" y="4781"/>
                    <a:pt x="8250" y="4743"/>
                  </a:cubicBezTo>
                  <a:cubicBezTo>
                    <a:pt x="8266" y="4723"/>
                    <a:pt x="8285" y="4704"/>
                    <a:pt x="8300" y="4685"/>
                  </a:cubicBezTo>
                  <a:cubicBezTo>
                    <a:pt x="8327" y="4643"/>
                    <a:pt x="8358" y="4600"/>
                    <a:pt x="8370" y="4547"/>
                  </a:cubicBezTo>
                  <a:cubicBezTo>
                    <a:pt x="8377" y="4516"/>
                    <a:pt x="8377" y="4489"/>
                    <a:pt x="8377" y="4454"/>
                  </a:cubicBezTo>
                  <a:cubicBezTo>
                    <a:pt x="8384" y="4455"/>
                    <a:pt x="8391" y="4456"/>
                    <a:pt x="8398" y="4456"/>
                  </a:cubicBezTo>
                  <a:cubicBezTo>
                    <a:pt x="8422" y="4456"/>
                    <a:pt x="8445" y="4450"/>
                    <a:pt x="8466" y="4435"/>
                  </a:cubicBezTo>
                  <a:cubicBezTo>
                    <a:pt x="8512" y="4374"/>
                    <a:pt x="8512" y="4297"/>
                    <a:pt x="8473" y="4235"/>
                  </a:cubicBezTo>
                  <a:lnTo>
                    <a:pt x="8473" y="4235"/>
                  </a:lnTo>
                  <a:cubicBezTo>
                    <a:pt x="8487" y="4237"/>
                    <a:pt x="8501" y="4238"/>
                    <a:pt x="8516" y="4238"/>
                  </a:cubicBezTo>
                  <a:cubicBezTo>
                    <a:pt x="8530" y="4238"/>
                    <a:pt x="8544" y="4237"/>
                    <a:pt x="8558" y="4235"/>
                  </a:cubicBezTo>
                  <a:cubicBezTo>
                    <a:pt x="8577" y="4224"/>
                    <a:pt x="8600" y="4216"/>
                    <a:pt x="8619" y="4205"/>
                  </a:cubicBezTo>
                  <a:cubicBezTo>
                    <a:pt x="8658" y="4181"/>
                    <a:pt x="8696" y="4158"/>
                    <a:pt x="8731" y="4128"/>
                  </a:cubicBezTo>
                  <a:cubicBezTo>
                    <a:pt x="8750" y="4112"/>
                    <a:pt x="8765" y="4105"/>
                    <a:pt x="8785" y="4089"/>
                  </a:cubicBezTo>
                  <a:cubicBezTo>
                    <a:pt x="8819" y="4062"/>
                    <a:pt x="8850" y="4035"/>
                    <a:pt x="8888" y="4009"/>
                  </a:cubicBezTo>
                  <a:cubicBezTo>
                    <a:pt x="8927" y="3989"/>
                    <a:pt x="8973" y="3970"/>
                    <a:pt x="9004" y="3939"/>
                  </a:cubicBezTo>
                  <a:cubicBezTo>
                    <a:pt x="9042" y="3909"/>
                    <a:pt x="9073" y="3863"/>
                    <a:pt x="9100" y="3820"/>
                  </a:cubicBezTo>
                  <a:close/>
                  <a:moveTo>
                    <a:pt x="788" y="5142"/>
                  </a:moveTo>
                  <a:cubicBezTo>
                    <a:pt x="1330" y="5296"/>
                    <a:pt x="1864" y="5496"/>
                    <a:pt x="2440" y="5515"/>
                  </a:cubicBezTo>
                  <a:cubicBezTo>
                    <a:pt x="2455" y="5553"/>
                    <a:pt x="2492" y="5575"/>
                    <a:pt x="2529" y="5575"/>
                  </a:cubicBezTo>
                  <a:cubicBezTo>
                    <a:pt x="2541" y="5575"/>
                    <a:pt x="2552" y="5573"/>
                    <a:pt x="2563" y="5569"/>
                  </a:cubicBezTo>
                  <a:lnTo>
                    <a:pt x="2690" y="5642"/>
                  </a:lnTo>
                  <a:cubicBezTo>
                    <a:pt x="2755" y="5703"/>
                    <a:pt x="2844" y="5738"/>
                    <a:pt x="2936" y="5742"/>
                  </a:cubicBezTo>
                  <a:cubicBezTo>
                    <a:pt x="2917" y="5742"/>
                    <a:pt x="2898" y="5742"/>
                    <a:pt x="2879" y="5742"/>
                  </a:cubicBezTo>
                  <a:cubicBezTo>
                    <a:pt x="2131" y="5742"/>
                    <a:pt x="1402" y="5663"/>
                    <a:pt x="765" y="5158"/>
                  </a:cubicBezTo>
                  <a:cubicBezTo>
                    <a:pt x="773" y="5150"/>
                    <a:pt x="777" y="5146"/>
                    <a:pt x="788" y="5142"/>
                  </a:cubicBezTo>
                  <a:close/>
                  <a:moveTo>
                    <a:pt x="6633" y="1"/>
                  </a:moveTo>
                  <a:lnTo>
                    <a:pt x="6602" y="28"/>
                  </a:lnTo>
                  <a:lnTo>
                    <a:pt x="6571" y="8"/>
                  </a:lnTo>
                  <a:cubicBezTo>
                    <a:pt x="6479" y="58"/>
                    <a:pt x="6360" y="31"/>
                    <a:pt x="6275" y="112"/>
                  </a:cubicBezTo>
                  <a:cubicBezTo>
                    <a:pt x="5996" y="65"/>
                    <a:pt x="5716" y="37"/>
                    <a:pt x="5436" y="37"/>
                  </a:cubicBezTo>
                  <a:cubicBezTo>
                    <a:pt x="5166" y="37"/>
                    <a:pt x="4895" y="63"/>
                    <a:pt x="4623" y="124"/>
                  </a:cubicBezTo>
                  <a:cubicBezTo>
                    <a:pt x="4527" y="168"/>
                    <a:pt x="4427" y="180"/>
                    <a:pt x="4325" y="180"/>
                  </a:cubicBezTo>
                  <a:cubicBezTo>
                    <a:pt x="4210" y="180"/>
                    <a:pt x="4094" y="165"/>
                    <a:pt x="3980" y="165"/>
                  </a:cubicBezTo>
                  <a:cubicBezTo>
                    <a:pt x="3871" y="165"/>
                    <a:pt x="3764" y="178"/>
                    <a:pt x="3662" y="231"/>
                  </a:cubicBezTo>
                  <a:lnTo>
                    <a:pt x="3428" y="239"/>
                  </a:lnTo>
                  <a:cubicBezTo>
                    <a:pt x="3328" y="304"/>
                    <a:pt x="3178" y="304"/>
                    <a:pt x="3121" y="423"/>
                  </a:cubicBezTo>
                  <a:cubicBezTo>
                    <a:pt x="3088" y="416"/>
                    <a:pt x="3055" y="412"/>
                    <a:pt x="3022" y="412"/>
                  </a:cubicBezTo>
                  <a:cubicBezTo>
                    <a:pt x="2957" y="412"/>
                    <a:pt x="2893" y="426"/>
                    <a:pt x="2832" y="454"/>
                  </a:cubicBezTo>
                  <a:lnTo>
                    <a:pt x="2625" y="493"/>
                  </a:lnTo>
                  <a:lnTo>
                    <a:pt x="2433" y="692"/>
                  </a:lnTo>
                  <a:cubicBezTo>
                    <a:pt x="2427" y="691"/>
                    <a:pt x="2421" y="690"/>
                    <a:pt x="2414" y="690"/>
                  </a:cubicBezTo>
                  <a:cubicBezTo>
                    <a:pt x="2394" y="690"/>
                    <a:pt x="2372" y="699"/>
                    <a:pt x="2364" y="719"/>
                  </a:cubicBezTo>
                  <a:lnTo>
                    <a:pt x="2002" y="731"/>
                  </a:lnTo>
                  <a:cubicBezTo>
                    <a:pt x="1991" y="765"/>
                    <a:pt x="1987" y="800"/>
                    <a:pt x="1987" y="835"/>
                  </a:cubicBezTo>
                  <a:lnTo>
                    <a:pt x="1983" y="842"/>
                  </a:lnTo>
                  <a:cubicBezTo>
                    <a:pt x="1961" y="827"/>
                    <a:pt x="1937" y="821"/>
                    <a:pt x="1913" y="821"/>
                  </a:cubicBezTo>
                  <a:cubicBezTo>
                    <a:pt x="1899" y="821"/>
                    <a:pt x="1885" y="823"/>
                    <a:pt x="1872" y="827"/>
                  </a:cubicBezTo>
                  <a:cubicBezTo>
                    <a:pt x="1865" y="852"/>
                    <a:pt x="1843" y="867"/>
                    <a:pt x="1823" y="867"/>
                  </a:cubicBezTo>
                  <a:cubicBezTo>
                    <a:pt x="1818" y="867"/>
                    <a:pt x="1814" y="867"/>
                    <a:pt x="1810" y="865"/>
                  </a:cubicBezTo>
                  <a:cubicBezTo>
                    <a:pt x="1806" y="865"/>
                    <a:pt x="1799" y="861"/>
                    <a:pt x="1795" y="861"/>
                  </a:cubicBezTo>
                  <a:cubicBezTo>
                    <a:pt x="1733" y="877"/>
                    <a:pt x="1680" y="904"/>
                    <a:pt x="1633" y="950"/>
                  </a:cubicBezTo>
                  <a:cubicBezTo>
                    <a:pt x="1625" y="971"/>
                    <a:pt x="1602" y="984"/>
                    <a:pt x="1580" y="984"/>
                  </a:cubicBezTo>
                  <a:cubicBezTo>
                    <a:pt x="1573" y="984"/>
                    <a:pt x="1567" y="983"/>
                    <a:pt x="1560" y="981"/>
                  </a:cubicBezTo>
                  <a:cubicBezTo>
                    <a:pt x="1560" y="981"/>
                    <a:pt x="1557" y="981"/>
                    <a:pt x="1557" y="977"/>
                  </a:cubicBezTo>
                  <a:cubicBezTo>
                    <a:pt x="1487" y="988"/>
                    <a:pt x="1426" y="1034"/>
                    <a:pt x="1403" y="1096"/>
                  </a:cubicBezTo>
                  <a:cubicBezTo>
                    <a:pt x="1349" y="1115"/>
                    <a:pt x="1307" y="1154"/>
                    <a:pt x="1276" y="1200"/>
                  </a:cubicBezTo>
                  <a:lnTo>
                    <a:pt x="1268" y="1203"/>
                  </a:lnTo>
                  <a:cubicBezTo>
                    <a:pt x="1211" y="1269"/>
                    <a:pt x="1084" y="1238"/>
                    <a:pt x="1049" y="1346"/>
                  </a:cubicBezTo>
                  <a:cubicBezTo>
                    <a:pt x="926" y="1457"/>
                    <a:pt x="811" y="1588"/>
                    <a:pt x="684" y="1699"/>
                  </a:cubicBezTo>
                  <a:lnTo>
                    <a:pt x="696" y="1691"/>
                  </a:lnTo>
                  <a:lnTo>
                    <a:pt x="696" y="1691"/>
                  </a:lnTo>
                  <a:cubicBezTo>
                    <a:pt x="550" y="1834"/>
                    <a:pt x="427" y="1991"/>
                    <a:pt x="327" y="2168"/>
                  </a:cubicBezTo>
                  <a:cubicBezTo>
                    <a:pt x="204" y="2299"/>
                    <a:pt x="108" y="2433"/>
                    <a:pt x="146" y="2621"/>
                  </a:cubicBezTo>
                  <a:cubicBezTo>
                    <a:pt x="158" y="2641"/>
                    <a:pt x="162" y="2664"/>
                    <a:pt x="173" y="2683"/>
                  </a:cubicBezTo>
                  <a:lnTo>
                    <a:pt x="77" y="2875"/>
                  </a:lnTo>
                  <a:cubicBezTo>
                    <a:pt x="31" y="3355"/>
                    <a:pt x="0" y="3832"/>
                    <a:pt x="77" y="4312"/>
                  </a:cubicBezTo>
                  <a:cubicBezTo>
                    <a:pt x="81" y="4508"/>
                    <a:pt x="81" y="4704"/>
                    <a:pt x="85" y="4900"/>
                  </a:cubicBezTo>
                  <a:lnTo>
                    <a:pt x="166" y="4935"/>
                  </a:lnTo>
                  <a:cubicBezTo>
                    <a:pt x="177" y="5008"/>
                    <a:pt x="185" y="5081"/>
                    <a:pt x="196" y="5146"/>
                  </a:cubicBezTo>
                  <a:cubicBezTo>
                    <a:pt x="223" y="5158"/>
                    <a:pt x="254" y="5169"/>
                    <a:pt x="281" y="5184"/>
                  </a:cubicBezTo>
                  <a:cubicBezTo>
                    <a:pt x="292" y="5280"/>
                    <a:pt x="365" y="5357"/>
                    <a:pt x="461" y="5377"/>
                  </a:cubicBezTo>
                  <a:cubicBezTo>
                    <a:pt x="777" y="5857"/>
                    <a:pt x="1295" y="6164"/>
                    <a:pt x="1868" y="6218"/>
                  </a:cubicBezTo>
                  <a:lnTo>
                    <a:pt x="2106" y="6245"/>
                  </a:lnTo>
                  <a:cubicBezTo>
                    <a:pt x="2118" y="6276"/>
                    <a:pt x="2121" y="6299"/>
                    <a:pt x="2133" y="6330"/>
                  </a:cubicBezTo>
                  <a:lnTo>
                    <a:pt x="2352" y="6349"/>
                  </a:lnTo>
                  <a:lnTo>
                    <a:pt x="2486" y="6333"/>
                  </a:lnTo>
                  <a:cubicBezTo>
                    <a:pt x="2536" y="6356"/>
                    <a:pt x="2583" y="6376"/>
                    <a:pt x="2633" y="6391"/>
                  </a:cubicBezTo>
                  <a:cubicBezTo>
                    <a:pt x="2804" y="6394"/>
                    <a:pt x="2968" y="6469"/>
                    <a:pt x="3143" y="6469"/>
                  </a:cubicBezTo>
                  <a:cubicBezTo>
                    <a:pt x="3196" y="6469"/>
                    <a:pt x="3250" y="6463"/>
                    <a:pt x="3305" y="6445"/>
                  </a:cubicBezTo>
                  <a:lnTo>
                    <a:pt x="3309" y="6445"/>
                  </a:lnTo>
                  <a:cubicBezTo>
                    <a:pt x="3328" y="6428"/>
                    <a:pt x="3352" y="6419"/>
                    <a:pt x="3376" y="6419"/>
                  </a:cubicBezTo>
                  <a:cubicBezTo>
                    <a:pt x="3400" y="6419"/>
                    <a:pt x="3424" y="6428"/>
                    <a:pt x="3443" y="6445"/>
                  </a:cubicBezTo>
                  <a:lnTo>
                    <a:pt x="3501" y="6429"/>
                  </a:lnTo>
                  <a:lnTo>
                    <a:pt x="3555" y="6452"/>
                  </a:lnTo>
                  <a:cubicBezTo>
                    <a:pt x="3656" y="6466"/>
                    <a:pt x="3757" y="6472"/>
                    <a:pt x="3857" y="6472"/>
                  </a:cubicBezTo>
                  <a:cubicBezTo>
                    <a:pt x="4286" y="6472"/>
                    <a:pt x="4703" y="6364"/>
                    <a:pt x="5130" y="6314"/>
                  </a:cubicBezTo>
                  <a:cubicBezTo>
                    <a:pt x="5134" y="6291"/>
                    <a:pt x="5138" y="6260"/>
                    <a:pt x="5138" y="6233"/>
                  </a:cubicBezTo>
                  <a:lnTo>
                    <a:pt x="5176" y="6237"/>
                  </a:lnTo>
                  <a:lnTo>
                    <a:pt x="5226" y="6218"/>
                  </a:lnTo>
                  <a:cubicBezTo>
                    <a:pt x="5276" y="6237"/>
                    <a:pt x="5326" y="6245"/>
                    <a:pt x="5375" y="6245"/>
                  </a:cubicBezTo>
                  <a:cubicBezTo>
                    <a:pt x="5447" y="6245"/>
                    <a:pt x="5518" y="6228"/>
                    <a:pt x="5591" y="6203"/>
                  </a:cubicBezTo>
                  <a:lnTo>
                    <a:pt x="6172" y="6180"/>
                  </a:lnTo>
                  <a:cubicBezTo>
                    <a:pt x="6321" y="6080"/>
                    <a:pt x="6494" y="6091"/>
                    <a:pt x="6660" y="6072"/>
                  </a:cubicBezTo>
                  <a:cubicBezTo>
                    <a:pt x="6802" y="5972"/>
                    <a:pt x="6967" y="5968"/>
                    <a:pt x="7128" y="5945"/>
                  </a:cubicBezTo>
                  <a:cubicBezTo>
                    <a:pt x="7132" y="5915"/>
                    <a:pt x="7140" y="5888"/>
                    <a:pt x="7148" y="5857"/>
                  </a:cubicBezTo>
                  <a:lnTo>
                    <a:pt x="7267" y="5830"/>
                  </a:lnTo>
                  <a:cubicBezTo>
                    <a:pt x="7280" y="5835"/>
                    <a:pt x="7293" y="5838"/>
                    <a:pt x="7307" y="5838"/>
                  </a:cubicBezTo>
                  <a:cubicBezTo>
                    <a:pt x="7352" y="5838"/>
                    <a:pt x="7396" y="5809"/>
                    <a:pt x="7417" y="5765"/>
                  </a:cubicBezTo>
                  <a:lnTo>
                    <a:pt x="7417" y="5761"/>
                  </a:lnTo>
                  <a:cubicBezTo>
                    <a:pt x="7420" y="5761"/>
                    <a:pt x="7424" y="5762"/>
                    <a:pt x="7428" y="5762"/>
                  </a:cubicBezTo>
                  <a:cubicBezTo>
                    <a:pt x="7455" y="5762"/>
                    <a:pt x="7480" y="5749"/>
                    <a:pt x="7497" y="5722"/>
                  </a:cubicBezTo>
                  <a:lnTo>
                    <a:pt x="7620" y="5726"/>
                  </a:lnTo>
                  <a:cubicBezTo>
                    <a:pt x="7662" y="5659"/>
                    <a:pt x="7737" y="5618"/>
                    <a:pt x="7816" y="5618"/>
                  </a:cubicBezTo>
                  <a:cubicBezTo>
                    <a:pt x="7831" y="5618"/>
                    <a:pt x="7847" y="5619"/>
                    <a:pt x="7862" y="5622"/>
                  </a:cubicBezTo>
                  <a:lnTo>
                    <a:pt x="8792" y="4985"/>
                  </a:lnTo>
                  <a:cubicBezTo>
                    <a:pt x="8884" y="4804"/>
                    <a:pt x="9015" y="4646"/>
                    <a:pt x="9177" y="4531"/>
                  </a:cubicBezTo>
                  <a:lnTo>
                    <a:pt x="9307" y="4189"/>
                  </a:lnTo>
                  <a:cubicBezTo>
                    <a:pt x="9338" y="4170"/>
                    <a:pt x="9365" y="4162"/>
                    <a:pt x="9396" y="4151"/>
                  </a:cubicBezTo>
                  <a:cubicBezTo>
                    <a:pt x="9399" y="4082"/>
                    <a:pt x="9403" y="4005"/>
                    <a:pt x="9407" y="3932"/>
                  </a:cubicBezTo>
                  <a:cubicBezTo>
                    <a:pt x="9422" y="3863"/>
                    <a:pt x="9438" y="3793"/>
                    <a:pt x="9453" y="3724"/>
                  </a:cubicBezTo>
                  <a:cubicBezTo>
                    <a:pt x="9515" y="3440"/>
                    <a:pt x="9722" y="3186"/>
                    <a:pt x="9634" y="2860"/>
                  </a:cubicBezTo>
                  <a:lnTo>
                    <a:pt x="9634" y="2506"/>
                  </a:lnTo>
                  <a:cubicBezTo>
                    <a:pt x="9611" y="2487"/>
                    <a:pt x="9603" y="2452"/>
                    <a:pt x="9622" y="2429"/>
                  </a:cubicBezTo>
                  <a:lnTo>
                    <a:pt x="9626" y="2422"/>
                  </a:lnTo>
                  <a:cubicBezTo>
                    <a:pt x="9592" y="2410"/>
                    <a:pt x="9557" y="2391"/>
                    <a:pt x="9534" y="2372"/>
                  </a:cubicBezTo>
                  <a:cubicBezTo>
                    <a:pt x="9545" y="2333"/>
                    <a:pt x="9534" y="2295"/>
                    <a:pt x="9511" y="2264"/>
                  </a:cubicBezTo>
                  <a:cubicBezTo>
                    <a:pt x="9519" y="2210"/>
                    <a:pt x="9507" y="2160"/>
                    <a:pt x="9469" y="2122"/>
                  </a:cubicBezTo>
                  <a:cubicBezTo>
                    <a:pt x="9480" y="2087"/>
                    <a:pt x="9495" y="2053"/>
                    <a:pt x="9503" y="2014"/>
                  </a:cubicBezTo>
                  <a:lnTo>
                    <a:pt x="9484" y="1980"/>
                  </a:lnTo>
                  <a:lnTo>
                    <a:pt x="9511" y="1953"/>
                  </a:lnTo>
                  <a:cubicBezTo>
                    <a:pt x="9511" y="1906"/>
                    <a:pt x="9493" y="1884"/>
                    <a:pt x="9467" y="1884"/>
                  </a:cubicBezTo>
                  <a:cubicBezTo>
                    <a:pt x="9458" y="1884"/>
                    <a:pt x="9448" y="1887"/>
                    <a:pt x="9438" y="1891"/>
                  </a:cubicBezTo>
                  <a:cubicBezTo>
                    <a:pt x="9465" y="1814"/>
                    <a:pt x="9472" y="1738"/>
                    <a:pt x="9399" y="1668"/>
                  </a:cubicBezTo>
                  <a:cubicBezTo>
                    <a:pt x="9338" y="1607"/>
                    <a:pt x="9361" y="1488"/>
                    <a:pt x="9265" y="1442"/>
                  </a:cubicBezTo>
                  <a:cubicBezTo>
                    <a:pt x="9253" y="1380"/>
                    <a:pt x="9203" y="1346"/>
                    <a:pt x="9165" y="1307"/>
                  </a:cubicBezTo>
                  <a:cubicBezTo>
                    <a:pt x="9127" y="1269"/>
                    <a:pt x="9092" y="1230"/>
                    <a:pt x="9057" y="1188"/>
                  </a:cubicBezTo>
                  <a:lnTo>
                    <a:pt x="9050" y="1180"/>
                  </a:lnTo>
                  <a:cubicBezTo>
                    <a:pt x="9011" y="1146"/>
                    <a:pt x="8973" y="1111"/>
                    <a:pt x="8938" y="1073"/>
                  </a:cubicBezTo>
                  <a:lnTo>
                    <a:pt x="8927" y="1065"/>
                  </a:lnTo>
                  <a:cubicBezTo>
                    <a:pt x="8827" y="923"/>
                    <a:pt x="8735" y="777"/>
                    <a:pt x="8550" y="731"/>
                  </a:cubicBezTo>
                  <a:lnTo>
                    <a:pt x="8554" y="731"/>
                  </a:lnTo>
                  <a:cubicBezTo>
                    <a:pt x="8539" y="673"/>
                    <a:pt x="8496" y="623"/>
                    <a:pt x="8439" y="596"/>
                  </a:cubicBezTo>
                  <a:lnTo>
                    <a:pt x="8439" y="596"/>
                  </a:lnTo>
                  <a:lnTo>
                    <a:pt x="8443" y="604"/>
                  </a:lnTo>
                  <a:cubicBezTo>
                    <a:pt x="8323" y="450"/>
                    <a:pt x="8131" y="435"/>
                    <a:pt x="7966" y="362"/>
                  </a:cubicBezTo>
                  <a:lnTo>
                    <a:pt x="7962" y="358"/>
                  </a:lnTo>
                  <a:cubicBezTo>
                    <a:pt x="7570" y="58"/>
                    <a:pt x="7078" y="97"/>
                    <a:pt x="6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28"/>
            <p:cNvSpPr/>
            <p:nvPr/>
          </p:nvSpPr>
          <p:spPr>
            <a:xfrm>
              <a:off x="2864436" y="4401284"/>
              <a:ext cx="66073" cy="60303"/>
            </a:xfrm>
            <a:custGeom>
              <a:avLst/>
              <a:gdLst/>
              <a:ahLst/>
              <a:cxnLst/>
              <a:rect l="l" t="t" r="r" b="b"/>
              <a:pathLst>
                <a:path w="2130" h="1944" extrusionOk="0">
                  <a:moveTo>
                    <a:pt x="2007" y="0"/>
                  </a:moveTo>
                  <a:cubicBezTo>
                    <a:pt x="1960" y="0"/>
                    <a:pt x="1907" y="25"/>
                    <a:pt x="1864" y="41"/>
                  </a:cubicBezTo>
                  <a:cubicBezTo>
                    <a:pt x="1699" y="103"/>
                    <a:pt x="1526" y="157"/>
                    <a:pt x="1403" y="283"/>
                  </a:cubicBezTo>
                  <a:cubicBezTo>
                    <a:pt x="1394" y="278"/>
                    <a:pt x="1384" y="276"/>
                    <a:pt x="1374" y="276"/>
                  </a:cubicBezTo>
                  <a:cubicBezTo>
                    <a:pt x="1347" y="276"/>
                    <a:pt x="1321" y="293"/>
                    <a:pt x="1307" y="318"/>
                  </a:cubicBezTo>
                  <a:lnTo>
                    <a:pt x="1307" y="322"/>
                  </a:lnTo>
                  <a:cubicBezTo>
                    <a:pt x="1077" y="429"/>
                    <a:pt x="850" y="533"/>
                    <a:pt x="692" y="745"/>
                  </a:cubicBezTo>
                  <a:lnTo>
                    <a:pt x="577" y="837"/>
                  </a:lnTo>
                  <a:lnTo>
                    <a:pt x="466" y="933"/>
                  </a:lnTo>
                  <a:cubicBezTo>
                    <a:pt x="463" y="933"/>
                    <a:pt x="461" y="933"/>
                    <a:pt x="458" y="933"/>
                  </a:cubicBezTo>
                  <a:cubicBezTo>
                    <a:pt x="400" y="933"/>
                    <a:pt x="350" y="977"/>
                    <a:pt x="346" y="1033"/>
                  </a:cubicBezTo>
                  <a:cubicBezTo>
                    <a:pt x="8" y="1509"/>
                    <a:pt x="1" y="1617"/>
                    <a:pt x="308" y="1943"/>
                  </a:cubicBezTo>
                  <a:cubicBezTo>
                    <a:pt x="270" y="1667"/>
                    <a:pt x="316" y="1390"/>
                    <a:pt x="443" y="1144"/>
                  </a:cubicBezTo>
                  <a:cubicBezTo>
                    <a:pt x="469" y="1137"/>
                    <a:pt x="489" y="1102"/>
                    <a:pt x="481" y="1071"/>
                  </a:cubicBezTo>
                  <a:lnTo>
                    <a:pt x="481" y="1067"/>
                  </a:lnTo>
                  <a:cubicBezTo>
                    <a:pt x="546" y="1052"/>
                    <a:pt x="596" y="1014"/>
                    <a:pt x="600" y="937"/>
                  </a:cubicBezTo>
                  <a:cubicBezTo>
                    <a:pt x="608" y="939"/>
                    <a:pt x="615" y="940"/>
                    <a:pt x="623" y="940"/>
                  </a:cubicBezTo>
                  <a:cubicBezTo>
                    <a:pt x="654" y="940"/>
                    <a:pt x="685" y="922"/>
                    <a:pt x="700" y="894"/>
                  </a:cubicBezTo>
                  <a:cubicBezTo>
                    <a:pt x="977" y="802"/>
                    <a:pt x="1180" y="587"/>
                    <a:pt x="1426" y="437"/>
                  </a:cubicBezTo>
                  <a:cubicBezTo>
                    <a:pt x="1591" y="391"/>
                    <a:pt x="1734" y="276"/>
                    <a:pt x="1918" y="260"/>
                  </a:cubicBezTo>
                  <a:cubicBezTo>
                    <a:pt x="2010" y="257"/>
                    <a:pt x="2129" y="203"/>
                    <a:pt x="2103" y="84"/>
                  </a:cubicBezTo>
                  <a:cubicBezTo>
                    <a:pt x="2084" y="20"/>
                    <a:pt x="2048" y="0"/>
                    <a:pt x="2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93" name="Google Shape;4893;p28"/>
          <p:cNvGrpSpPr/>
          <p:nvPr/>
        </p:nvGrpSpPr>
        <p:grpSpPr>
          <a:xfrm>
            <a:off x="241187" y="606297"/>
            <a:ext cx="724146" cy="460905"/>
            <a:chOff x="6547193" y="2600604"/>
            <a:chExt cx="625828" cy="398328"/>
          </a:xfrm>
        </p:grpSpPr>
        <p:sp>
          <p:nvSpPr>
            <p:cNvPr id="4894" name="Google Shape;4894;p28"/>
            <p:cNvSpPr/>
            <p:nvPr/>
          </p:nvSpPr>
          <p:spPr>
            <a:xfrm>
              <a:off x="6547193" y="2600604"/>
              <a:ext cx="625828" cy="398328"/>
            </a:xfrm>
            <a:custGeom>
              <a:avLst/>
              <a:gdLst/>
              <a:ahLst/>
              <a:cxnLst/>
              <a:rect l="l" t="t" r="r" b="b"/>
              <a:pathLst>
                <a:path w="20175" h="12841" extrusionOk="0">
                  <a:moveTo>
                    <a:pt x="17335" y="3360"/>
                  </a:moveTo>
                  <a:lnTo>
                    <a:pt x="17335" y="3360"/>
                  </a:lnTo>
                  <a:cubicBezTo>
                    <a:pt x="17681" y="3629"/>
                    <a:pt x="17992" y="3952"/>
                    <a:pt x="18465" y="4009"/>
                  </a:cubicBezTo>
                  <a:cubicBezTo>
                    <a:pt x="18484" y="4005"/>
                    <a:pt x="18503" y="3994"/>
                    <a:pt x="18518" y="3979"/>
                  </a:cubicBezTo>
                  <a:lnTo>
                    <a:pt x="18518" y="3979"/>
                  </a:lnTo>
                  <a:cubicBezTo>
                    <a:pt x="18507" y="4121"/>
                    <a:pt x="18584" y="4182"/>
                    <a:pt x="18714" y="4190"/>
                  </a:cubicBezTo>
                  <a:cubicBezTo>
                    <a:pt x="18737" y="4182"/>
                    <a:pt x="18757" y="4171"/>
                    <a:pt x="18776" y="4159"/>
                  </a:cubicBezTo>
                  <a:lnTo>
                    <a:pt x="18810" y="4178"/>
                  </a:lnTo>
                  <a:lnTo>
                    <a:pt x="18749" y="4248"/>
                  </a:lnTo>
                  <a:cubicBezTo>
                    <a:pt x="18699" y="4240"/>
                    <a:pt x="18645" y="4221"/>
                    <a:pt x="18603" y="4198"/>
                  </a:cubicBezTo>
                  <a:cubicBezTo>
                    <a:pt x="18292" y="4017"/>
                    <a:pt x="17934" y="3932"/>
                    <a:pt x="17654" y="3702"/>
                  </a:cubicBezTo>
                  <a:cubicBezTo>
                    <a:pt x="17608" y="3671"/>
                    <a:pt x="17562" y="3648"/>
                    <a:pt x="17512" y="3629"/>
                  </a:cubicBezTo>
                  <a:cubicBezTo>
                    <a:pt x="17462" y="3567"/>
                    <a:pt x="17396" y="3514"/>
                    <a:pt x="17339" y="3456"/>
                  </a:cubicBezTo>
                  <a:cubicBezTo>
                    <a:pt x="17346" y="3421"/>
                    <a:pt x="17346" y="3394"/>
                    <a:pt x="17335" y="3360"/>
                  </a:cubicBezTo>
                  <a:close/>
                  <a:moveTo>
                    <a:pt x="4424" y="6104"/>
                  </a:moveTo>
                  <a:cubicBezTo>
                    <a:pt x="4443" y="6119"/>
                    <a:pt x="4462" y="6127"/>
                    <a:pt x="4481" y="6138"/>
                  </a:cubicBezTo>
                  <a:cubicBezTo>
                    <a:pt x="4458" y="6142"/>
                    <a:pt x="4439" y="6150"/>
                    <a:pt x="4420" y="6161"/>
                  </a:cubicBezTo>
                  <a:cubicBezTo>
                    <a:pt x="4424" y="6142"/>
                    <a:pt x="4427" y="6127"/>
                    <a:pt x="4424" y="6104"/>
                  </a:cubicBezTo>
                  <a:close/>
                  <a:moveTo>
                    <a:pt x="494" y="3597"/>
                  </a:moveTo>
                  <a:cubicBezTo>
                    <a:pt x="526" y="3597"/>
                    <a:pt x="558" y="3616"/>
                    <a:pt x="596" y="3667"/>
                  </a:cubicBezTo>
                  <a:cubicBezTo>
                    <a:pt x="700" y="3813"/>
                    <a:pt x="808" y="3959"/>
                    <a:pt x="961" y="4067"/>
                  </a:cubicBezTo>
                  <a:cubicBezTo>
                    <a:pt x="1330" y="4563"/>
                    <a:pt x="1776" y="4989"/>
                    <a:pt x="2256" y="5373"/>
                  </a:cubicBezTo>
                  <a:lnTo>
                    <a:pt x="2268" y="5381"/>
                  </a:lnTo>
                  <a:cubicBezTo>
                    <a:pt x="2272" y="5431"/>
                    <a:pt x="2310" y="5470"/>
                    <a:pt x="2356" y="5470"/>
                  </a:cubicBezTo>
                  <a:cubicBezTo>
                    <a:pt x="2790" y="5842"/>
                    <a:pt x="3236" y="6207"/>
                    <a:pt x="3601" y="6661"/>
                  </a:cubicBezTo>
                  <a:cubicBezTo>
                    <a:pt x="3613" y="6722"/>
                    <a:pt x="3636" y="6780"/>
                    <a:pt x="3659" y="6837"/>
                  </a:cubicBezTo>
                  <a:cubicBezTo>
                    <a:pt x="3659" y="6841"/>
                    <a:pt x="3663" y="6841"/>
                    <a:pt x="3670" y="6849"/>
                  </a:cubicBezTo>
                  <a:cubicBezTo>
                    <a:pt x="3613" y="6830"/>
                    <a:pt x="3544" y="6830"/>
                    <a:pt x="3501" y="6780"/>
                  </a:cubicBezTo>
                  <a:lnTo>
                    <a:pt x="3486" y="6761"/>
                  </a:lnTo>
                  <a:cubicBezTo>
                    <a:pt x="3448" y="6745"/>
                    <a:pt x="3421" y="6718"/>
                    <a:pt x="3401" y="6684"/>
                  </a:cubicBezTo>
                  <a:lnTo>
                    <a:pt x="3375" y="6676"/>
                  </a:lnTo>
                  <a:cubicBezTo>
                    <a:pt x="3352" y="6649"/>
                    <a:pt x="3325" y="6638"/>
                    <a:pt x="3290" y="6626"/>
                  </a:cubicBezTo>
                  <a:lnTo>
                    <a:pt x="3252" y="6611"/>
                  </a:lnTo>
                  <a:lnTo>
                    <a:pt x="3248" y="6611"/>
                  </a:lnTo>
                  <a:cubicBezTo>
                    <a:pt x="3213" y="6599"/>
                    <a:pt x="3182" y="6588"/>
                    <a:pt x="3152" y="6572"/>
                  </a:cubicBezTo>
                  <a:cubicBezTo>
                    <a:pt x="3132" y="6565"/>
                    <a:pt x="3117" y="6561"/>
                    <a:pt x="3098" y="6549"/>
                  </a:cubicBezTo>
                  <a:cubicBezTo>
                    <a:pt x="3102" y="6526"/>
                    <a:pt x="3102" y="6507"/>
                    <a:pt x="3102" y="6484"/>
                  </a:cubicBezTo>
                  <a:lnTo>
                    <a:pt x="2998" y="6461"/>
                  </a:lnTo>
                  <a:lnTo>
                    <a:pt x="2990" y="6461"/>
                  </a:lnTo>
                  <a:cubicBezTo>
                    <a:pt x="2983" y="6399"/>
                    <a:pt x="2940" y="6380"/>
                    <a:pt x="2883" y="6376"/>
                  </a:cubicBezTo>
                  <a:cubicBezTo>
                    <a:pt x="2883" y="6323"/>
                    <a:pt x="2837" y="6280"/>
                    <a:pt x="2787" y="6280"/>
                  </a:cubicBezTo>
                  <a:lnTo>
                    <a:pt x="2775" y="6269"/>
                  </a:lnTo>
                  <a:cubicBezTo>
                    <a:pt x="2771" y="6225"/>
                    <a:pt x="2736" y="6188"/>
                    <a:pt x="2686" y="6188"/>
                  </a:cubicBezTo>
                  <a:cubicBezTo>
                    <a:pt x="2684" y="6188"/>
                    <a:pt x="2682" y="6188"/>
                    <a:pt x="2679" y="6188"/>
                  </a:cubicBezTo>
                  <a:lnTo>
                    <a:pt x="2660" y="6173"/>
                  </a:lnTo>
                  <a:cubicBezTo>
                    <a:pt x="2652" y="6130"/>
                    <a:pt x="2618" y="6104"/>
                    <a:pt x="2575" y="6104"/>
                  </a:cubicBezTo>
                  <a:cubicBezTo>
                    <a:pt x="2566" y="6079"/>
                    <a:pt x="2547" y="6062"/>
                    <a:pt x="2524" y="6062"/>
                  </a:cubicBezTo>
                  <a:cubicBezTo>
                    <a:pt x="2518" y="6062"/>
                    <a:pt x="2512" y="6063"/>
                    <a:pt x="2506" y="6065"/>
                  </a:cubicBezTo>
                  <a:cubicBezTo>
                    <a:pt x="2487" y="6011"/>
                    <a:pt x="2433" y="5973"/>
                    <a:pt x="2375" y="5973"/>
                  </a:cubicBezTo>
                  <a:lnTo>
                    <a:pt x="2372" y="5973"/>
                  </a:lnTo>
                  <a:cubicBezTo>
                    <a:pt x="2364" y="5923"/>
                    <a:pt x="2326" y="5892"/>
                    <a:pt x="2276" y="5892"/>
                  </a:cubicBezTo>
                  <a:lnTo>
                    <a:pt x="2256" y="5873"/>
                  </a:lnTo>
                  <a:cubicBezTo>
                    <a:pt x="2253" y="5827"/>
                    <a:pt x="2218" y="5796"/>
                    <a:pt x="2176" y="5796"/>
                  </a:cubicBezTo>
                  <a:lnTo>
                    <a:pt x="2156" y="5777"/>
                  </a:lnTo>
                  <a:cubicBezTo>
                    <a:pt x="2153" y="5730"/>
                    <a:pt x="2112" y="5704"/>
                    <a:pt x="2069" y="5704"/>
                  </a:cubicBezTo>
                  <a:cubicBezTo>
                    <a:pt x="2066" y="5704"/>
                    <a:pt x="2063" y="5704"/>
                    <a:pt x="2060" y="5704"/>
                  </a:cubicBezTo>
                  <a:lnTo>
                    <a:pt x="2057" y="5704"/>
                  </a:lnTo>
                  <a:cubicBezTo>
                    <a:pt x="2037" y="5681"/>
                    <a:pt x="2007" y="5665"/>
                    <a:pt x="1972" y="5665"/>
                  </a:cubicBezTo>
                  <a:lnTo>
                    <a:pt x="1864" y="5585"/>
                  </a:lnTo>
                  <a:lnTo>
                    <a:pt x="1853" y="5573"/>
                  </a:lnTo>
                  <a:cubicBezTo>
                    <a:pt x="1676" y="5347"/>
                    <a:pt x="1426" y="5208"/>
                    <a:pt x="1203" y="5028"/>
                  </a:cubicBezTo>
                  <a:cubicBezTo>
                    <a:pt x="1137" y="4970"/>
                    <a:pt x="1073" y="4939"/>
                    <a:pt x="1021" y="4939"/>
                  </a:cubicBezTo>
                  <a:cubicBezTo>
                    <a:pt x="943" y="4939"/>
                    <a:pt x="888" y="5006"/>
                    <a:pt x="877" y="5154"/>
                  </a:cubicBezTo>
                  <a:cubicBezTo>
                    <a:pt x="854" y="5120"/>
                    <a:pt x="831" y="5085"/>
                    <a:pt x="804" y="5051"/>
                  </a:cubicBezTo>
                  <a:cubicBezTo>
                    <a:pt x="531" y="4609"/>
                    <a:pt x="539" y="4105"/>
                    <a:pt x="462" y="3621"/>
                  </a:cubicBezTo>
                  <a:cubicBezTo>
                    <a:pt x="462" y="3614"/>
                    <a:pt x="454" y="3610"/>
                    <a:pt x="454" y="3606"/>
                  </a:cubicBezTo>
                  <a:cubicBezTo>
                    <a:pt x="468" y="3600"/>
                    <a:pt x="481" y="3597"/>
                    <a:pt x="494" y="3597"/>
                  </a:cubicBezTo>
                  <a:close/>
                  <a:moveTo>
                    <a:pt x="18680" y="6449"/>
                  </a:moveTo>
                  <a:cubicBezTo>
                    <a:pt x="18588" y="6526"/>
                    <a:pt x="18530" y="6588"/>
                    <a:pt x="18468" y="6645"/>
                  </a:cubicBezTo>
                  <a:cubicBezTo>
                    <a:pt x="18161" y="6972"/>
                    <a:pt x="17930" y="7372"/>
                    <a:pt x="17608" y="7687"/>
                  </a:cubicBezTo>
                  <a:cubicBezTo>
                    <a:pt x="17562" y="7737"/>
                    <a:pt x="17519" y="7783"/>
                    <a:pt x="17469" y="7833"/>
                  </a:cubicBezTo>
                  <a:cubicBezTo>
                    <a:pt x="17446" y="7856"/>
                    <a:pt x="17422" y="7879"/>
                    <a:pt x="17398" y="7902"/>
                  </a:cubicBezTo>
                  <a:lnTo>
                    <a:pt x="17398" y="7902"/>
                  </a:lnTo>
                  <a:lnTo>
                    <a:pt x="17439" y="7860"/>
                  </a:lnTo>
                  <a:lnTo>
                    <a:pt x="17477" y="7821"/>
                  </a:lnTo>
                  <a:lnTo>
                    <a:pt x="17550" y="7737"/>
                  </a:lnTo>
                  <a:cubicBezTo>
                    <a:pt x="17569" y="7706"/>
                    <a:pt x="17588" y="7675"/>
                    <a:pt x="17608" y="7641"/>
                  </a:cubicBezTo>
                  <a:cubicBezTo>
                    <a:pt x="17627" y="7610"/>
                    <a:pt x="17646" y="7583"/>
                    <a:pt x="17665" y="7548"/>
                  </a:cubicBezTo>
                  <a:cubicBezTo>
                    <a:pt x="17677" y="7533"/>
                    <a:pt x="17688" y="7521"/>
                    <a:pt x="17700" y="7506"/>
                  </a:cubicBezTo>
                  <a:lnTo>
                    <a:pt x="17777" y="7429"/>
                  </a:lnTo>
                  <a:cubicBezTo>
                    <a:pt x="17792" y="7414"/>
                    <a:pt x="17808" y="7406"/>
                    <a:pt x="17815" y="7391"/>
                  </a:cubicBezTo>
                  <a:cubicBezTo>
                    <a:pt x="17846" y="7360"/>
                    <a:pt x="17869" y="7333"/>
                    <a:pt x="17892" y="7302"/>
                  </a:cubicBezTo>
                  <a:cubicBezTo>
                    <a:pt x="17946" y="7241"/>
                    <a:pt x="17980" y="7164"/>
                    <a:pt x="17980" y="7083"/>
                  </a:cubicBezTo>
                  <a:cubicBezTo>
                    <a:pt x="17973" y="7072"/>
                    <a:pt x="17973" y="7064"/>
                    <a:pt x="17969" y="7060"/>
                  </a:cubicBezTo>
                  <a:cubicBezTo>
                    <a:pt x="18103" y="6910"/>
                    <a:pt x="18238" y="6761"/>
                    <a:pt x="18376" y="6611"/>
                  </a:cubicBezTo>
                  <a:cubicBezTo>
                    <a:pt x="18387" y="6612"/>
                    <a:pt x="18397" y="6613"/>
                    <a:pt x="18407" y="6613"/>
                  </a:cubicBezTo>
                  <a:cubicBezTo>
                    <a:pt x="18444" y="6613"/>
                    <a:pt x="18477" y="6602"/>
                    <a:pt x="18511" y="6584"/>
                  </a:cubicBezTo>
                  <a:cubicBezTo>
                    <a:pt x="18565" y="6549"/>
                    <a:pt x="18603" y="6503"/>
                    <a:pt x="18680" y="6449"/>
                  </a:cubicBezTo>
                  <a:close/>
                  <a:moveTo>
                    <a:pt x="4289" y="7875"/>
                  </a:moveTo>
                  <a:lnTo>
                    <a:pt x="4289" y="7875"/>
                  </a:lnTo>
                  <a:cubicBezTo>
                    <a:pt x="4325" y="7885"/>
                    <a:pt x="4363" y="7890"/>
                    <a:pt x="4401" y="7890"/>
                  </a:cubicBezTo>
                  <a:cubicBezTo>
                    <a:pt x="4420" y="7890"/>
                    <a:pt x="4439" y="7889"/>
                    <a:pt x="4458" y="7887"/>
                  </a:cubicBezTo>
                  <a:cubicBezTo>
                    <a:pt x="4466" y="7910"/>
                    <a:pt x="4485" y="7933"/>
                    <a:pt x="4504" y="7952"/>
                  </a:cubicBezTo>
                  <a:lnTo>
                    <a:pt x="4620" y="8040"/>
                  </a:lnTo>
                  <a:cubicBezTo>
                    <a:pt x="4493" y="8021"/>
                    <a:pt x="4389" y="7948"/>
                    <a:pt x="4289" y="7875"/>
                  </a:cubicBezTo>
                  <a:close/>
                  <a:moveTo>
                    <a:pt x="17279" y="8013"/>
                  </a:moveTo>
                  <a:lnTo>
                    <a:pt x="17279" y="8013"/>
                  </a:lnTo>
                  <a:cubicBezTo>
                    <a:pt x="17206" y="8074"/>
                    <a:pt x="17131" y="8134"/>
                    <a:pt x="17062" y="8194"/>
                  </a:cubicBezTo>
                  <a:cubicBezTo>
                    <a:pt x="17100" y="8155"/>
                    <a:pt x="17139" y="8121"/>
                    <a:pt x="17177" y="8086"/>
                  </a:cubicBezTo>
                  <a:cubicBezTo>
                    <a:pt x="17211" y="8059"/>
                    <a:pt x="17246" y="8037"/>
                    <a:pt x="17279" y="8013"/>
                  </a:cubicBezTo>
                  <a:close/>
                  <a:moveTo>
                    <a:pt x="5092" y="8336"/>
                  </a:moveTo>
                  <a:cubicBezTo>
                    <a:pt x="5092" y="8386"/>
                    <a:pt x="5115" y="8406"/>
                    <a:pt x="5163" y="8406"/>
                  </a:cubicBezTo>
                  <a:cubicBezTo>
                    <a:pt x="5168" y="8406"/>
                    <a:pt x="5172" y="8406"/>
                    <a:pt x="5177" y="8405"/>
                  </a:cubicBezTo>
                  <a:lnTo>
                    <a:pt x="5184" y="8409"/>
                  </a:lnTo>
                  <a:cubicBezTo>
                    <a:pt x="5173" y="8424"/>
                    <a:pt x="5169" y="8440"/>
                    <a:pt x="5169" y="8463"/>
                  </a:cubicBezTo>
                  <a:cubicBezTo>
                    <a:pt x="5169" y="8486"/>
                    <a:pt x="5181" y="8513"/>
                    <a:pt x="5208" y="8544"/>
                  </a:cubicBezTo>
                  <a:cubicBezTo>
                    <a:pt x="5131" y="8490"/>
                    <a:pt x="5038" y="8463"/>
                    <a:pt x="4946" y="8451"/>
                  </a:cubicBezTo>
                  <a:cubicBezTo>
                    <a:pt x="4985" y="8405"/>
                    <a:pt x="5035" y="8367"/>
                    <a:pt x="5092" y="8336"/>
                  </a:cubicBezTo>
                  <a:close/>
                  <a:moveTo>
                    <a:pt x="11594" y="9070"/>
                  </a:moveTo>
                  <a:cubicBezTo>
                    <a:pt x="11593" y="9070"/>
                    <a:pt x="11591" y="9070"/>
                    <a:pt x="11590" y="9070"/>
                  </a:cubicBezTo>
                  <a:lnTo>
                    <a:pt x="11590" y="9070"/>
                  </a:lnTo>
                  <a:lnTo>
                    <a:pt x="11590" y="9070"/>
                  </a:lnTo>
                  <a:close/>
                  <a:moveTo>
                    <a:pt x="11686" y="11174"/>
                  </a:moveTo>
                  <a:cubicBezTo>
                    <a:pt x="11682" y="11178"/>
                    <a:pt x="11678" y="11182"/>
                    <a:pt x="11675" y="11183"/>
                  </a:cubicBezTo>
                  <a:cubicBezTo>
                    <a:pt x="11679" y="11181"/>
                    <a:pt x="11682" y="11177"/>
                    <a:pt x="11686" y="11174"/>
                  </a:cubicBezTo>
                  <a:close/>
                  <a:moveTo>
                    <a:pt x="8531" y="7003"/>
                  </a:moveTo>
                  <a:cubicBezTo>
                    <a:pt x="8535" y="7007"/>
                    <a:pt x="8539" y="7014"/>
                    <a:pt x="8547" y="7022"/>
                  </a:cubicBezTo>
                  <a:cubicBezTo>
                    <a:pt x="8797" y="7122"/>
                    <a:pt x="9054" y="7187"/>
                    <a:pt x="9319" y="7222"/>
                  </a:cubicBezTo>
                  <a:cubicBezTo>
                    <a:pt x="9334" y="7218"/>
                    <a:pt x="9342" y="7206"/>
                    <a:pt x="9354" y="7203"/>
                  </a:cubicBezTo>
                  <a:cubicBezTo>
                    <a:pt x="9389" y="7292"/>
                    <a:pt x="9447" y="7338"/>
                    <a:pt x="9526" y="7338"/>
                  </a:cubicBezTo>
                  <a:cubicBezTo>
                    <a:pt x="9559" y="7338"/>
                    <a:pt x="9595" y="7330"/>
                    <a:pt x="9634" y="7314"/>
                  </a:cubicBezTo>
                  <a:lnTo>
                    <a:pt x="9634" y="7333"/>
                  </a:lnTo>
                  <a:cubicBezTo>
                    <a:pt x="9656" y="7393"/>
                    <a:pt x="9693" y="7418"/>
                    <a:pt x="9740" y="7418"/>
                  </a:cubicBezTo>
                  <a:cubicBezTo>
                    <a:pt x="9760" y="7418"/>
                    <a:pt x="9781" y="7414"/>
                    <a:pt x="9803" y="7406"/>
                  </a:cubicBezTo>
                  <a:lnTo>
                    <a:pt x="9846" y="7395"/>
                  </a:lnTo>
                  <a:cubicBezTo>
                    <a:pt x="9884" y="7790"/>
                    <a:pt x="10191" y="7956"/>
                    <a:pt x="10491" y="8125"/>
                  </a:cubicBezTo>
                  <a:cubicBezTo>
                    <a:pt x="10510" y="8121"/>
                    <a:pt x="10530" y="8121"/>
                    <a:pt x="10553" y="8117"/>
                  </a:cubicBezTo>
                  <a:cubicBezTo>
                    <a:pt x="10614" y="8448"/>
                    <a:pt x="10875" y="8551"/>
                    <a:pt x="11148" y="8644"/>
                  </a:cubicBezTo>
                  <a:cubicBezTo>
                    <a:pt x="11179" y="8886"/>
                    <a:pt x="11264" y="9070"/>
                    <a:pt x="11548" y="9101"/>
                  </a:cubicBezTo>
                  <a:cubicBezTo>
                    <a:pt x="11536" y="9108"/>
                    <a:pt x="11532" y="9116"/>
                    <a:pt x="11529" y="9124"/>
                  </a:cubicBezTo>
                  <a:cubicBezTo>
                    <a:pt x="11529" y="9147"/>
                    <a:pt x="11525" y="9174"/>
                    <a:pt x="11525" y="9197"/>
                  </a:cubicBezTo>
                  <a:cubicBezTo>
                    <a:pt x="11594" y="9462"/>
                    <a:pt x="11686" y="9723"/>
                    <a:pt x="11801" y="9973"/>
                  </a:cubicBezTo>
                  <a:cubicBezTo>
                    <a:pt x="11821" y="10000"/>
                    <a:pt x="11844" y="10011"/>
                    <a:pt x="11871" y="10027"/>
                  </a:cubicBezTo>
                  <a:cubicBezTo>
                    <a:pt x="11679" y="10319"/>
                    <a:pt x="11686" y="10730"/>
                    <a:pt x="11337" y="10930"/>
                  </a:cubicBezTo>
                  <a:cubicBezTo>
                    <a:pt x="11325" y="10964"/>
                    <a:pt x="11321" y="10999"/>
                    <a:pt x="11325" y="11030"/>
                  </a:cubicBezTo>
                  <a:cubicBezTo>
                    <a:pt x="11110" y="11141"/>
                    <a:pt x="10902" y="11260"/>
                    <a:pt x="10660" y="11306"/>
                  </a:cubicBezTo>
                  <a:cubicBezTo>
                    <a:pt x="10472" y="11199"/>
                    <a:pt x="10261" y="11137"/>
                    <a:pt x="10038" y="11134"/>
                  </a:cubicBezTo>
                  <a:cubicBezTo>
                    <a:pt x="9999" y="11099"/>
                    <a:pt x="9969" y="11068"/>
                    <a:pt x="9930" y="11037"/>
                  </a:cubicBezTo>
                  <a:cubicBezTo>
                    <a:pt x="9880" y="10949"/>
                    <a:pt x="9780" y="10968"/>
                    <a:pt x="9711" y="10926"/>
                  </a:cubicBezTo>
                  <a:lnTo>
                    <a:pt x="9534" y="10911"/>
                  </a:lnTo>
                  <a:cubicBezTo>
                    <a:pt x="9530" y="10888"/>
                    <a:pt x="9530" y="10857"/>
                    <a:pt x="9527" y="10834"/>
                  </a:cubicBezTo>
                  <a:cubicBezTo>
                    <a:pt x="9481" y="10757"/>
                    <a:pt x="9381" y="10780"/>
                    <a:pt x="9327" y="10719"/>
                  </a:cubicBezTo>
                  <a:lnTo>
                    <a:pt x="9031" y="10615"/>
                  </a:lnTo>
                  <a:cubicBezTo>
                    <a:pt x="8916" y="10519"/>
                    <a:pt x="8781" y="10450"/>
                    <a:pt x="8643" y="10407"/>
                  </a:cubicBezTo>
                  <a:cubicBezTo>
                    <a:pt x="8647" y="10396"/>
                    <a:pt x="8651" y="10388"/>
                    <a:pt x="8651" y="10377"/>
                  </a:cubicBezTo>
                  <a:cubicBezTo>
                    <a:pt x="8612" y="10223"/>
                    <a:pt x="8478" y="10181"/>
                    <a:pt x="8362" y="10115"/>
                  </a:cubicBezTo>
                  <a:cubicBezTo>
                    <a:pt x="8301" y="10084"/>
                    <a:pt x="8234" y="10052"/>
                    <a:pt x="8162" y="10052"/>
                  </a:cubicBezTo>
                  <a:cubicBezTo>
                    <a:pt x="8127" y="10052"/>
                    <a:pt x="8089" y="10060"/>
                    <a:pt x="8051" y="10081"/>
                  </a:cubicBezTo>
                  <a:cubicBezTo>
                    <a:pt x="8059" y="10061"/>
                    <a:pt x="8059" y="10042"/>
                    <a:pt x="8059" y="10023"/>
                  </a:cubicBezTo>
                  <a:cubicBezTo>
                    <a:pt x="7955" y="9773"/>
                    <a:pt x="7728" y="9604"/>
                    <a:pt x="7605" y="9370"/>
                  </a:cubicBezTo>
                  <a:cubicBezTo>
                    <a:pt x="7590" y="9351"/>
                    <a:pt x="7575" y="9335"/>
                    <a:pt x="7559" y="9316"/>
                  </a:cubicBezTo>
                  <a:cubicBezTo>
                    <a:pt x="7532" y="9281"/>
                    <a:pt x="7509" y="9243"/>
                    <a:pt x="7479" y="9212"/>
                  </a:cubicBezTo>
                  <a:cubicBezTo>
                    <a:pt x="7302" y="9051"/>
                    <a:pt x="7340" y="8732"/>
                    <a:pt x="7098" y="8617"/>
                  </a:cubicBezTo>
                  <a:lnTo>
                    <a:pt x="7098" y="8609"/>
                  </a:lnTo>
                  <a:cubicBezTo>
                    <a:pt x="7052" y="8255"/>
                    <a:pt x="7017" y="7898"/>
                    <a:pt x="7067" y="7541"/>
                  </a:cubicBezTo>
                  <a:cubicBezTo>
                    <a:pt x="7071" y="7437"/>
                    <a:pt x="7067" y="7333"/>
                    <a:pt x="7129" y="7245"/>
                  </a:cubicBezTo>
                  <a:cubicBezTo>
                    <a:pt x="7137" y="7233"/>
                    <a:pt x="7148" y="7218"/>
                    <a:pt x="7152" y="7206"/>
                  </a:cubicBezTo>
                  <a:cubicBezTo>
                    <a:pt x="7187" y="7222"/>
                    <a:pt x="7220" y="7228"/>
                    <a:pt x="7250" y="7228"/>
                  </a:cubicBezTo>
                  <a:cubicBezTo>
                    <a:pt x="7372" y="7228"/>
                    <a:pt x="7462" y="7124"/>
                    <a:pt x="7567" y="7072"/>
                  </a:cubicBezTo>
                  <a:cubicBezTo>
                    <a:pt x="7644" y="7030"/>
                    <a:pt x="7728" y="7010"/>
                    <a:pt x="7821" y="7010"/>
                  </a:cubicBezTo>
                  <a:cubicBezTo>
                    <a:pt x="7877" y="7009"/>
                    <a:pt x="7933" y="7009"/>
                    <a:pt x="7988" y="7009"/>
                  </a:cubicBezTo>
                  <a:cubicBezTo>
                    <a:pt x="8100" y="7009"/>
                    <a:pt x="8210" y="7010"/>
                    <a:pt x="8320" y="7010"/>
                  </a:cubicBezTo>
                  <a:cubicBezTo>
                    <a:pt x="8393" y="7010"/>
                    <a:pt x="8458" y="7010"/>
                    <a:pt x="8531" y="7003"/>
                  </a:cubicBezTo>
                  <a:close/>
                  <a:moveTo>
                    <a:pt x="11640" y="11214"/>
                  </a:moveTo>
                  <a:cubicBezTo>
                    <a:pt x="11594" y="11249"/>
                    <a:pt x="11556" y="11280"/>
                    <a:pt x="11525" y="11318"/>
                  </a:cubicBezTo>
                  <a:lnTo>
                    <a:pt x="11525" y="11337"/>
                  </a:lnTo>
                  <a:lnTo>
                    <a:pt x="11456" y="11333"/>
                  </a:lnTo>
                  <a:cubicBezTo>
                    <a:pt x="11459" y="11306"/>
                    <a:pt x="11467" y="11276"/>
                    <a:pt x="11475" y="11249"/>
                  </a:cubicBezTo>
                  <a:cubicBezTo>
                    <a:pt x="11494" y="11253"/>
                    <a:pt x="11509" y="11256"/>
                    <a:pt x="11529" y="11256"/>
                  </a:cubicBezTo>
                  <a:cubicBezTo>
                    <a:pt x="11571" y="11249"/>
                    <a:pt x="11605" y="11233"/>
                    <a:pt x="11640" y="11214"/>
                  </a:cubicBezTo>
                  <a:close/>
                  <a:moveTo>
                    <a:pt x="904" y="5177"/>
                  </a:moveTo>
                  <a:lnTo>
                    <a:pt x="904" y="5177"/>
                  </a:lnTo>
                  <a:cubicBezTo>
                    <a:pt x="1115" y="5304"/>
                    <a:pt x="1296" y="5477"/>
                    <a:pt x="1480" y="5646"/>
                  </a:cubicBezTo>
                  <a:lnTo>
                    <a:pt x="1757" y="5777"/>
                  </a:lnTo>
                  <a:lnTo>
                    <a:pt x="1768" y="5781"/>
                  </a:lnTo>
                  <a:cubicBezTo>
                    <a:pt x="1811" y="5854"/>
                    <a:pt x="1876" y="5877"/>
                    <a:pt x="1953" y="5881"/>
                  </a:cubicBezTo>
                  <a:lnTo>
                    <a:pt x="1964" y="5877"/>
                  </a:lnTo>
                  <a:cubicBezTo>
                    <a:pt x="1968" y="5934"/>
                    <a:pt x="2010" y="5958"/>
                    <a:pt x="2064" y="5973"/>
                  </a:cubicBezTo>
                  <a:lnTo>
                    <a:pt x="2068" y="5977"/>
                  </a:lnTo>
                  <a:cubicBezTo>
                    <a:pt x="2080" y="6031"/>
                    <a:pt x="2099" y="6073"/>
                    <a:pt x="2160" y="6080"/>
                  </a:cubicBezTo>
                  <a:lnTo>
                    <a:pt x="2164" y="6084"/>
                  </a:lnTo>
                  <a:cubicBezTo>
                    <a:pt x="2176" y="6142"/>
                    <a:pt x="2214" y="6157"/>
                    <a:pt x="2268" y="6157"/>
                  </a:cubicBezTo>
                  <a:lnTo>
                    <a:pt x="2410" y="6284"/>
                  </a:lnTo>
                  <a:cubicBezTo>
                    <a:pt x="2406" y="6315"/>
                    <a:pt x="2425" y="6349"/>
                    <a:pt x="2452" y="6353"/>
                  </a:cubicBezTo>
                  <a:lnTo>
                    <a:pt x="2472" y="6353"/>
                  </a:lnTo>
                  <a:lnTo>
                    <a:pt x="2498" y="6380"/>
                  </a:lnTo>
                  <a:cubicBezTo>
                    <a:pt x="2498" y="6430"/>
                    <a:pt x="2525" y="6453"/>
                    <a:pt x="2575" y="6457"/>
                  </a:cubicBezTo>
                  <a:lnTo>
                    <a:pt x="2602" y="6484"/>
                  </a:lnTo>
                  <a:cubicBezTo>
                    <a:pt x="2614" y="6515"/>
                    <a:pt x="2641" y="6542"/>
                    <a:pt x="2675" y="6553"/>
                  </a:cubicBezTo>
                  <a:lnTo>
                    <a:pt x="2679" y="6580"/>
                  </a:lnTo>
                  <a:lnTo>
                    <a:pt x="2702" y="6584"/>
                  </a:lnTo>
                  <a:cubicBezTo>
                    <a:pt x="2702" y="6611"/>
                    <a:pt x="2721" y="6630"/>
                    <a:pt x="2752" y="6638"/>
                  </a:cubicBezTo>
                  <a:cubicBezTo>
                    <a:pt x="2756" y="6638"/>
                    <a:pt x="2760" y="6642"/>
                    <a:pt x="2767" y="6642"/>
                  </a:cubicBezTo>
                  <a:lnTo>
                    <a:pt x="2852" y="6703"/>
                  </a:lnTo>
                  <a:cubicBezTo>
                    <a:pt x="2863" y="6754"/>
                    <a:pt x="2905" y="6784"/>
                    <a:pt x="2954" y="6784"/>
                  </a:cubicBezTo>
                  <a:cubicBezTo>
                    <a:pt x="2957" y="6784"/>
                    <a:pt x="2960" y="6784"/>
                    <a:pt x="2963" y="6784"/>
                  </a:cubicBezTo>
                  <a:lnTo>
                    <a:pt x="3075" y="6895"/>
                  </a:lnTo>
                  <a:cubicBezTo>
                    <a:pt x="3217" y="7160"/>
                    <a:pt x="3436" y="7322"/>
                    <a:pt x="3740" y="7349"/>
                  </a:cubicBezTo>
                  <a:cubicBezTo>
                    <a:pt x="3751" y="7341"/>
                    <a:pt x="3767" y="7337"/>
                    <a:pt x="3774" y="7333"/>
                  </a:cubicBezTo>
                  <a:cubicBezTo>
                    <a:pt x="3782" y="7352"/>
                    <a:pt x="3782" y="7372"/>
                    <a:pt x="3782" y="7391"/>
                  </a:cubicBezTo>
                  <a:lnTo>
                    <a:pt x="3805" y="7456"/>
                  </a:lnTo>
                  <a:cubicBezTo>
                    <a:pt x="3893" y="7541"/>
                    <a:pt x="3966" y="7641"/>
                    <a:pt x="4055" y="7725"/>
                  </a:cubicBezTo>
                  <a:cubicBezTo>
                    <a:pt x="4005" y="7706"/>
                    <a:pt x="3959" y="7694"/>
                    <a:pt x="3909" y="7687"/>
                  </a:cubicBezTo>
                  <a:cubicBezTo>
                    <a:pt x="3916" y="7656"/>
                    <a:pt x="3909" y="7618"/>
                    <a:pt x="3893" y="7587"/>
                  </a:cubicBezTo>
                  <a:cubicBezTo>
                    <a:pt x="3855" y="7541"/>
                    <a:pt x="3809" y="7506"/>
                    <a:pt x="3751" y="7487"/>
                  </a:cubicBezTo>
                  <a:lnTo>
                    <a:pt x="3694" y="7475"/>
                  </a:lnTo>
                  <a:lnTo>
                    <a:pt x="3486" y="7395"/>
                  </a:lnTo>
                  <a:cubicBezTo>
                    <a:pt x="3375" y="7256"/>
                    <a:pt x="3259" y="7126"/>
                    <a:pt x="3075" y="7091"/>
                  </a:cubicBezTo>
                  <a:cubicBezTo>
                    <a:pt x="3058" y="7087"/>
                    <a:pt x="3041" y="7085"/>
                    <a:pt x="3025" y="7085"/>
                  </a:cubicBezTo>
                  <a:cubicBezTo>
                    <a:pt x="3010" y="7085"/>
                    <a:pt x="2994" y="7087"/>
                    <a:pt x="2979" y="7091"/>
                  </a:cubicBezTo>
                  <a:cubicBezTo>
                    <a:pt x="2971" y="7160"/>
                    <a:pt x="3017" y="7187"/>
                    <a:pt x="3075" y="7199"/>
                  </a:cubicBezTo>
                  <a:cubicBezTo>
                    <a:pt x="3102" y="7425"/>
                    <a:pt x="3236" y="7525"/>
                    <a:pt x="3459" y="7525"/>
                  </a:cubicBezTo>
                  <a:lnTo>
                    <a:pt x="3459" y="7598"/>
                  </a:lnTo>
                  <a:lnTo>
                    <a:pt x="3770" y="7814"/>
                  </a:lnTo>
                  <a:cubicBezTo>
                    <a:pt x="3786" y="7856"/>
                    <a:pt x="3811" y="7885"/>
                    <a:pt x="3851" y="7885"/>
                  </a:cubicBezTo>
                  <a:cubicBezTo>
                    <a:pt x="3862" y="7885"/>
                    <a:pt x="3873" y="7883"/>
                    <a:pt x="3886" y="7879"/>
                  </a:cubicBezTo>
                  <a:cubicBezTo>
                    <a:pt x="3932" y="8102"/>
                    <a:pt x="4139" y="8179"/>
                    <a:pt x="4285" y="8309"/>
                  </a:cubicBezTo>
                  <a:cubicBezTo>
                    <a:pt x="4328" y="8348"/>
                    <a:pt x="4374" y="8375"/>
                    <a:pt x="4427" y="8394"/>
                  </a:cubicBezTo>
                  <a:cubicBezTo>
                    <a:pt x="4462" y="8405"/>
                    <a:pt x="4497" y="8413"/>
                    <a:pt x="4535" y="8424"/>
                  </a:cubicBezTo>
                  <a:cubicBezTo>
                    <a:pt x="4554" y="8451"/>
                    <a:pt x="4573" y="8474"/>
                    <a:pt x="4600" y="8494"/>
                  </a:cubicBezTo>
                  <a:lnTo>
                    <a:pt x="4789" y="8609"/>
                  </a:lnTo>
                  <a:cubicBezTo>
                    <a:pt x="5081" y="8816"/>
                    <a:pt x="5350" y="9059"/>
                    <a:pt x="5584" y="9327"/>
                  </a:cubicBezTo>
                  <a:lnTo>
                    <a:pt x="5592" y="9331"/>
                  </a:lnTo>
                  <a:cubicBezTo>
                    <a:pt x="5745" y="9443"/>
                    <a:pt x="5949" y="9443"/>
                    <a:pt x="6091" y="9589"/>
                  </a:cubicBezTo>
                  <a:cubicBezTo>
                    <a:pt x="6135" y="9635"/>
                    <a:pt x="6176" y="9654"/>
                    <a:pt x="6216" y="9654"/>
                  </a:cubicBezTo>
                  <a:cubicBezTo>
                    <a:pt x="6284" y="9654"/>
                    <a:pt x="6346" y="9597"/>
                    <a:pt x="6403" y="9523"/>
                  </a:cubicBezTo>
                  <a:cubicBezTo>
                    <a:pt x="6441" y="9620"/>
                    <a:pt x="6476" y="9719"/>
                    <a:pt x="6514" y="9816"/>
                  </a:cubicBezTo>
                  <a:cubicBezTo>
                    <a:pt x="6517" y="9920"/>
                    <a:pt x="6559" y="9989"/>
                    <a:pt x="6655" y="9989"/>
                  </a:cubicBezTo>
                  <a:cubicBezTo>
                    <a:pt x="6668" y="9989"/>
                    <a:pt x="6683" y="9987"/>
                    <a:pt x="6698" y="9985"/>
                  </a:cubicBezTo>
                  <a:cubicBezTo>
                    <a:pt x="6806" y="9965"/>
                    <a:pt x="6806" y="9873"/>
                    <a:pt x="6806" y="9789"/>
                  </a:cubicBezTo>
                  <a:cubicBezTo>
                    <a:pt x="6837" y="9726"/>
                    <a:pt x="6869" y="9704"/>
                    <a:pt x="6902" y="9704"/>
                  </a:cubicBezTo>
                  <a:cubicBezTo>
                    <a:pt x="6945" y="9704"/>
                    <a:pt x="6989" y="9744"/>
                    <a:pt x="7033" y="9781"/>
                  </a:cubicBezTo>
                  <a:lnTo>
                    <a:pt x="7832" y="10503"/>
                  </a:lnTo>
                  <a:lnTo>
                    <a:pt x="7851" y="10523"/>
                  </a:lnTo>
                  <a:cubicBezTo>
                    <a:pt x="7851" y="10557"/>
                    <a:pt x="7878" y="10584"/>
                    <a:pt x="7909" y="10584"/>
                  </a:cubicBezTo>
                  <a:lnTo>
                    <a:pt x="7920" y="10584"/>
                  </a:lnTo>
                  <a:lnTo>
                    <a:pt x="8147" y="10830"/>
                  </a:lnTo>
                  <a:cubicBezTo>
                    <a:pt x="8128" y="10945"/>
                    <a:pt x="8109" y="11057"/>
                    <a:pt x="8224" y="11137"/>
                  </a:cubicBezTo>
                  <a:cubicBezTo>
                    <a:pt x="8159" y="11299"/>
                    <a:pt x="8212" y="11452"/>
                    <a:pt x="8236" y="11614"/>
                  </a:cubicBezTo>
                  <a:cubicBezTo>
                    <a:pt x="8243" y="11637"/>
                    <a:pt x="8247" y="11664"/>
                    <a:pt x="8247" y="11691"/>
                  </a:cubicBezTo>
                  <a:cubicBezTo>
                    <a:pt x="8224" y="11698"/>
                    <a:pt x="8201" y="11706"/>
                    <a:pt x="8174" y="11714"/>
                  </a:cubicBezTo>
                  <a:cubicBezTo>
                    <a:pt x="7955" y="11598"/>
                    <a:pt x="7832" y="11314"/>
                    <a:pt x="7536" y="11310"/>
                  </a:cubicBezTo>
                  <a:lnTo>
                    <a:pt x="7532" y="11310"/>
                  </a:lnTo>
                  <a:cubicBezTo>
                    <a:pt x="7536" y="11299"/>
                    <a:pt x="7540" y="11291"/>
                    <a:pt x="7540" y="11280"/>
                  </a:cubicBezTo>
                  <a:cubicBezTo>
                    <a:pt x="7367" y="10949"/>
                    <a:pt x="7017" y="10818"/>
                    <a:pt x="6733" y="10622"/>
                  </a:cubicBezTo>
                  <a:cubicBezTo>
                    <a:pt x="5676" y="9877"/>
                    <a:pt x="4789" y="8932"/>
                    <a:pt x="3770" y="8136"/>
                  </a:cubicBezTo>
                  <a:cubicBezTo>
                    <a:pt x="3701" y="8106"/>
                    <a:pt x="3636" y="8079"/>
                    <a:pt x="3574" y="8040"/>
                  </a:cubicBezTo>
                  <a:cubicBezTo>
                    <a:pt x="3490" y="7936"/>
                    <a:pt x="3401" y="7852"/>
                    <a:pt x="3294" y="7775"/>
                  </a:cubicBezTo>
                  <a:cubicBezTo>
                    <a:pt x="3294" y="7740"/>
                    <a:pt x="3290" y="7706"/>
                    <a:pt x="3275" y="7679"/>
                  </a:cubicBezTo>
                  <a:cubicBezTo>
                    <a:pt x="3140" y="7664"/>
                    <a:pt x="3121" y="7487"/>
                    <a:pt x="2986" y="7472"/>
                  </a:cubicBezTo>
                  <a:cubicBezTo>
                    <a:pt x="2983" y="7437"/>
                    <a:pt x="2960" y="7414"/>
                    <a:pt x="2933" y="7399"/>
                  </a:cubicBezTo>
                  <a:cubicBezTo>
                    <a:pt x="2929" y="7395"/>
                    <a:pt x="2929" y="7387"/>
                    <a:pt x="2925" y="7379"/>
                  </a:cubicBezTo>
                  <a:lnTo>
                    <a:pt x="2894" y="7337"/>
                  </a:lnTo>
                  <a:cubicBezTo>
                    <a:pt x="2875" y="7310"/>
                    <a:pt x="2852" y="7283"/>
                    <a:pt x="2829" y="7256"/>
                  </a:cubicBezTo>
                  <a:lnTo>
                    <a:pt x="2790" y="7218"/>
                  </a:lnTo>
                  <a:cubicBezTo>
                    <a:pt x="2767" y="7187"/>
                    <a:pt x="2741" y="7164"/>
                    <a:pt x="2717" y="7141"/>
                  </a:cubicBezTo>
                  <a:cubicBezTo>
                    <a:pt x="2702" y="7126"/>
                    <a:pt x="2694" y="7110"/>
                    <a:pt x="2679" y="7103"/>
                  </a:cubicBezTo>
                  <a:cubicBezTo>
                    <a:pt x="2656" y="7072"/>
                    <a:pt x="2625" y="7049"/>
                    <a:pt x="2598" y="7026"/>
                  </a:cubicBezTo>
                  <a:cubicBezTo>
                    <a:pt x="2583" y="7010"/>
                    <a:pt x="2564" y="7007"/>
                    <a:pt x="2548" y="6991"/>
                  </a:cubicBezTo>
                  <a:cubicBezTo>
                    <a:pt x="2479" y="6887"/>
                    <a:pt x="2387" y="6799"/>
                    <a:pt x="2279" y="6734"/>
                  </a:cubicBezTo>
                  <a:cubicBezTo>
                    <a:pt x="2268" y="6688"/>
                    <a:pt x="2253" y="6649"/>
                    <a:pt x="2237" y="6607"/>
                  </a:cubicBezTo>
                  <a:cubicBezTo>
                    <a:pt x="2018" y="6261"/>
                    <a:pt x="1730" y="5973"/>
                    <a:pt x="1423" y="5704"/>
                  </a:cubicBezTo>
                  <a:cubicBezTo>
                    <a:pt x="1242" y="5531"/>
                    <a:pt x="1061" y="5370"/>
                    <a:pt x="904" y="5177"/>
                  </a:cubicBezTo>
                  <a:close/>
                  <a:moveTo>
                    <a:pt x="13510" y="383"/>
                  </a:moveTo>
                  <a:cubicBezTo>
                    <a:pt x="13565" y="383"/>
                    <a:pt x="13621" y="420"/>
                    <a:pt x="13688" y="440"/>
                  </a:cubicBezTo>
                  <a:cubicBezTo>
                    <a:pt x="13923" y="689"/>
                    <a:pt x="14226" y="843"/>
                    <a:pt x="14507" y="1024"/>
                  </a:cubicBezTo>
                  <a:cubicBezTo>
                    <a:pt x="14534" y="1054"/>
                    <a:pt x="14564" y="1081"/>
                    <a:pt x="14591" y="1116"/>
                  </a:cubicBezTo>
                  <a:cubicBezTo>
                    <a:pt x="14591" y="1100"/>
                    <a:pt x="14599" y="1093"/>
                    <a:pt x="14607" y="1081"/>
                  </a:cubicBezTo>
                  <a:lnTo>
                    <a:pt x="14607" y="1081"/>
                  </a:lnTo>
                  <a:cubicBezTo>
                    <a:pt x="14603" y="1093"/>
                    <a:pt x="14591" y="1112"/>
                    <a:pt x="14591" y="1116"/>
                  </a:cubicBezTo>
                  <a:lnTo>
                    <a:pt x="14599" y="1120"/>
                  </a:lnTo>
                  <a:cubicBezTo>
                    <a:pt x="14760" y="1396"/>
                    <a:pt x="14975" y="1635"/>
                    <a:pt x="15187" y="1869"/>
                  </a:cubicBezTo>
                  <a:cubicBezTo>
                    <a:pt x="15225" y="1996"/>
                    <a:pt x="15321" y="2073"/>
                    <a:pt x="15417" y="2149"/>
                  </a:cubicBezTo>
                  <a:cubicBezTo>
                    <a:pt x="15490" y="2272"/>
                    <a:pt x="15548" y="2407"/>
                    <a:pt x="15702" y="2457"/>
                  </a:cubicBezTo>
                  <a:lnTo>
                    <a:pt x="15706" y="2461"/>
                  </a:lnTo>
                  <a:cubicBezTo>
                    <a:pt x="15713" y="2515"/>
                    <a:pt x="15752" y="2557"/>
                    <a:pt x="15802" y="2568"/>
                  </a:cubicBezTo>
                  <a:lnTo>
                    <a:pt x="16032" y="2926"/>
                  </a:lnTo>
                  <a:cubicBezTo>
                    <a:pt x="16290" y="3383"/>
                    <a:pt x="16789" y="3567"/>
                    <a:pt x="17143" y="3913"/>
                  </a:cubicBezTo>
                  <a:cubicBezTo>
                    <a:pt x="17162" y="3925"/>
                    <a:pt x="17181" y="3940"/>
                    <a:pt x="17197" y="3952"/>
                  </a:cubicBezTo>
                  <a:cubicBezTo>
                    <a:pt x="17231" y="3979"/>
                    <a:pt x="17270" y="4002"/>
                    <a:pt x="17308" y="4029"/>
                  </a:cubicBezTo>
                  <a:cubicBezTo>
                    <a:pt x="17523" y="4144"/>
                    <a:pt x="17704" y="4309"/>
                    <a:pt x="17930" y="4405"/>
                  </a:cubicBezTo>
                  <a:cubicBezTo>
                    <a:pt x="17936" y="4406"/>
                    <a:pt x="17942" y="4407"/>
                    <a:pt x="17948" y="4407"/>
                  </a:cubicBezTo>
                  <a:cubicBezTo>
                    <a:pt x="17997" y="4407"/>
                    <a:pt x="18050" y="4376"/>
                    <a:pt x="18097" y="4376"/>
                  </a:cubicBezTo>
                  <a:cubicBezTo>
                    <a:pt x="18133" y="4376"/>
                    <a:pt x="18166" y="4393"/>
                    <a:pt x="18192" y="4451"/>
                  </a:cubicBezTo>
                  <a:cubicBezTo>
                    <a:pt x="18343" y="4528"/>
                    <a:pt x="18508" y="4573"/>
                    <a:pt x="18675" y="4573"/>
                  </a:cubicBezTo>
                  <a:cubicBezTo>
                    <a:pt x="18700" y="4573"/>
                    <a:pt x="18724" y="4572"/>
                    <a:pt x="18749" y="4570"/>
                  </a:cubicBezTo>
                  <a:lnTo>
                    <a:pt x="18760" y="4566"/>
                  </a:lnTo>
                  <a:cubicBezTo>
                    <a:pt x="18864" y="4724"/>
                    <a:pt x="19045" y="4693"/>
                    <a:pt x="19214" y="4709"/>
                  </a:cubicBezTo>
                  <a:cubicBezTo>
                    <a:pt x="19229" y="4705"/>
                    <a:pt x="19241" y="4693"/>
                    <a:pt x="19256" y="4686"/>
                  </a:cubicBezTo>
                  <a:cubicBezTo>
                    <a:pt x="19280" y="4739"/>
                    <a:pt x="19309" y="4775"/>
                    <a:pt x="19355" y="4775"/>
                  </a:cubicBezTo>
                  <a:cubicBezTo>
                    <a:pt x="19376" y="4775"/>
                    <a:pt x="19400" y="4768"/>
                    <a:pt x="19429" y="4751"/>
                  </a:cubicBezTo>
                  <a:cubicBezTo>
                    <a:pt x="19441" y="4782"/>
                    <a:pt x="19460" y="4809"/>
                    <a:pt x="19487" y="4824"/>
                  </a:cubicBezTo>
                  <a:cubicBezTo>
                    <a:pt x="19564" y="4859"/>
                    <a:pt x="19644" y="4885"/>
                    <a:pt x="19729" y="4905"/>
                  </a:cubicBezTo>
                  <a:lnTo>
                    <a:pt x="19756" y="4912"/>
                  </a:lnTo>
                  <a:lnTo>
                    <a:pt x="19756" y="4928"/>
                  </a:lnTo>
                  <a:cubicBezTo>
                    <a:pt x="19737" y="4932"/>
                    <a:pt x="19717" y="4939"/>
                    <a:pt x="19702" y="4955"/>
                  </a:cubicBezTo>
                  <a:cubicBezTo>
                    <a:pt x="19679" y="4981"/>
                    <a:pt x="19660" y="5012"/>
                    <a:pt x="19644" y="5043"/>
                  </a:cubicBezTo>
                  <a:cubicBezTo>
                    <a:pt x="19625" y="5070"/>
                    <a:pt x="19602" y="5101"/>
                    <a:pt x="19583" y="5128"/>
                  </a:cubicBezTo>
                  <a:cubicBezTo>
                    <a:pt x="19575" y="5143"/>
                    <a:pt x="19560" y="5151"/>
                    <a:pt x="19544" y="5166"/>
                  </a:cubicBezTo>
                  <a:cubicBezTo>
                    <a:pt x="19514" y="5189"/>
                    <a:pt x="19487" y="5208"/>
                    <a:pt x="19456" y="5235"/>
                  </a:cubicBezTo>
                  <a:lnTo>
                    <a:pt x="19410" y="5266"/>
                  </a:lnTo>
                  <a:cubicBezTo>
                    <a:pt x="19375" y="5285"/>
                    <a:pt x="19337" y="5312"/>
                    <a:pt x="19310" y="5335"/>
                  </a:cubicBezTo>
                  <a:cubicBezTo>
                    <a:pt x="18968" y="5689"/>
                    <a:pt x="18457" y="5877"/>
                    <a:pt x="18257" y="6373"/>
                  </a:cubicBezTo>
                  <a:cubicBezTo>
                    <a:pt x="18253" y="6396"/>
                    <a:pt x="18253" y="6419"/>
                    <a:pt x="18257" y="6449"/>
                  </a:cubicBezTo>
                  <a:cubicBezTo>
                    <a:pt x="18084" y="6592"/>
                    <a:pt x="17930" y="6764"/>
                    <a:pt x="17811" y="6957"/>
                  </a:cubicBezTo>
                  <a:lnTo>
                    <a:pt x="17815" y="6968"/>
                  </a:lnTo>
                  <a:cubicBezTo>
                    <a:pt x="17811" y="6968"/>
                    <a:pt x="17808" y="6968"/>
                    <a:pt x="17800" y="6972"/>
                  </a:cubicBezTo>
                  <a:cubicBezTo>
                    <a:pt x="17685" y="6934"/>
                    <a:pt x="17738" y="6745"/>
                    <a:pt x="17585" y="6738"/>
                  </a:cubicBezTo>
                  <a:cubicBezTo>
                    <a:pt x="17496" y="6876"/>
                    <a:pt x="17535" y="7033"/>
                    <a:pt x="17531" y="7183"/>
                  </a:cubicBezTo>
                  <a:lnTo>
                    <a:pt x="17508" y="7206"/>
                  </a:lnTo>
                  <a:lnTo>
                    <a:pt x="17466" y="7249"/>
                  </a:lnTo>
                  <a:cubicBezTo>
                    <a:pt x="17439" y="7279"/>
                    <a:pt x="17416" y="7314"/>
                    <a:pt x="17393" y="7345"/>
                  </a:cubicBezTo>
                  <a:cubicBezTo>
                    <a:pt x="17373" y="7379"/>
                    <a:pt x="17350" y="7414"/>
                    <a:pt x="17331" y="7448"/>
                  </a:cubicBezTo>
                  <a:cubicBezTo>
                    <a:pt x="17312" y="7479"/>
                    <a:pt x="17285" y="7514"/>
                    <a:pt x="17262" y="7545"/>
                  </a:cubicBezTo>
                  <a:cubicBezTo>
                    <a:pt x="17246" y="7564"/>
                    <a:pt x="17239" y="7583"/>
                    <a:pt x="17223" y="7602"/>
                  </a:cubicBezTo>
                  <a:lnTo>
                    <a:pt x="17120" y="7625"/>
                  </a:lnTo>
                  <a:cubicBezTo>
                    <a:pt x="17077" y="7706"/>
                    <a:pt x="16989" y="7687"/>
                    <a:pt x="16920" y="7710"/>
                  </a:cubicBezTo>
                  <a:cubicBezTo>
                    <a:pt x="16536" y="7998"/>
                    <a:pt x="16032" y="8163"/>
                    <a:pt x="15890" y="8705"/>
                  </a:cubicBezTo>
                  <a:cubicBezTo>
                    <a:pt x="15813" y="8724"/>
                    <a:pt x="15729" y="8724"/>
                    <a:pt x="15686" y="8805"/>
                  </a:cubicBezTo>
                  <a:cubicBezTo>
                    <a:pt x="15598" y="8839"/>
                    <a:pt x="15525" y="8912"/>
                    <a:pt x="15487" y="8997"/>
                  </a:cubicBezTo>
                  <a:cubicBezTo>
                    <a:pt x="15471" y="8995"/>
                    <a:pt x="15456" y="8994"/>
                    <a:pt x="15441" y="8994"/>
                  </a:cubicBezTo>
                  <a:cubicBezTo>
                    <a:pt x="15375" y="8994"/>
                    <a:pt x="15309" y="9014"/>
                    <a:pt x="15256" y="9055"/>
                  </a:cubicBezTo>
                  <a:cubicBezTo>
                    <a:pt x="15087" y="9158"/>
                    <a:pt x="15006" y="9243"/>
                    <a:pt x="15264" y="9324"/>
                  </a:cubicBezTo>
                  <a:cubicBezTo>
                    <a:pt x="15314" y="9339"/>
                    <a:pt x="15356" y="9354"/>
                    <a:pt x="15371" y="9408"/>
                  </a:cubicBezTo>
                  <a:cubicBezTo>
                    <a:pt x="15187" y="9554"/>
                    <a:pt x="15010" y="9708"/>
                    <a:pt x="14826" y="9854"/>
                  </a:cubicBezTo>
                  <a:cubicBezTo>
                    <a:pt x="13957" y="10542"/>
                    <a:pt x="12981" y="11080"/>
                    <a:pt x="12105" y="11745"/>
                  </a:cubicBezTo>
                  <a:cubicBezTo>
                    <a:pt x="12017" y="11814"/>
                    <a:pt x="11886" y="11821"/>
                    <a:pt x="11771" y="11860"/>
                  </a:cubicBezTo>
                  <a:cubicBezTo>
                    <a:pt x="11705" y="11898"/>
                    <a:pt x="11613" y="11887"/>
                    <a:pt x="11556" y="11952"/>
                  </a:cubicBezTo>
                  <a:lnTo>
                    <a:pt x="11548" y="11956"/>
                  </a:lnTo>
                  <a:cubicBezTo>
                    <a:pt x="11494" y="12006"/>
                    <a:pt x="11410" y="11990"/>
                    <a:pt x="11356" y="12040"/>
                  </a:cubicBezTo>
                  <a:lnTo>
                    <a:pt x="11325" y="12048"/>
                  </a:lnTo>
                  <a:cubicBezTo>
                    <a:pt x="11279" y="12106"/>
                    <a:pt x="11202" y="12098"/>
                    <a:pt x="11144" y="12136"/>
                  </a:cubicBezTo>
                  <a:cubicBezTo>
                    <a:pt x="11133" y="12156"/>
                    <a:pt x="11111" y="12168"/>
                    <a:pt x="11087" y="12168"/>
                  </a:cubicBezTo>
                  <a:cubicBezTo>
                    <a:pt x="11078" y="12168"/>
                    <a:pt x="11069" y="12166"/>
                    <a:pt x="11060" y="12163"/>
                  </a:cubicBezTo>
                  <a:cubicBezTo>
                    <a:pt x="10991" y="12198"/>
                    <a:pt x="10906" y="12194"/>
                    <a:pt x="10841" y="12236"/>
                  </a:cubicBezTo>
                  <a:cubicBezTo>
                    <a:pt x="10823" y="12254"/>
                    <a:pt x="10799" y="12267"/>
                    <a:pt x="10773" y="12267"/>
                  </a:cubicBezTo>
                  <a:cubicBezTo>
                    <a:pt x="10765" y="12267"/>
                    <a:pt x="10757" y="12266"/>
                    <a:pt x="10749" y="12263"/>
                  </a:cubicBezTo>
                  <a:cubicBezTo>
                    <a:pt x="10695" y="12282"/>
                    <a:pt x="10637" y="12298"/>
                    <a:pt x="10580" y="12313"/>
                  </a:cubicBezTo>
                  <a:cubicBezTo>
                    <a:pt x="10530" y="12332"/>
                    <a:pt x="10472" y="12355"/>
                    <a:pt x="10418" y="12379"/>
                  </a:cubicBezTo>
                  <a:cubicBezTo>
                    <a:pt x="10410" y="12386"/>
                    <a:pt x="10403" y="12394"/>
                    <a:pt x="10395" y="12398"/>
                  </a:cubicBezTo>
                  <a:lnTo>
                    <a:pt x="10314" y="12371"/>
                  </a:lnTo>
                  <a:cubicBezTo>
                    <a:pt x="10284" y="12367"/>
                    <a:pt x="10261" y="12359"/>
                    <a:pt x="10230" y="12352"/>
                  </a:cubicBezTo>
                  <a:cubicBezTo>
                    <a:pt x="10384" y="12352"/>
                    <a:pt x="10530" y="12271"/>
                    <a:pt x="10603" y="12136"/>
                  </a:cubicBezTo>
                  <a:lnTo>
                    <a:pt x="10618" y="12121"/>
                  </a:lnTo>
                  <a:cubicBezTo>
                    <a:pt x="10656" y="12106"/>
                    <a:pt x="10691" y="12090"/>
                    <a:pt x="10726" y="12067"/>
                  </a:cubicBezTo>
                  <a:lnTo>
                    <a:pt x="10914" y="12025"/>
                  </a:lnTo>
                  <a:cubicBezTo>
                    <a:pt x="10952" y="12006"/>
                    <a:pt x="10991" y="11987"/>
                    <a:pt x="11029" y="11964"/>
                  </a:cubicBezTo>
                  <a:lnTo>
                    <a:pt x="11117" y="11929"/>
                  </a:lnTo>
                  <a:cubicBezTo>
                    <a:pt x="11156" y="11910"/>
                    <a:pt x="11190" y="11887"/>
                    <a:pt x="11229" y="11867"/>
                  </a:cubicBezTo>
                  <a:lnTo>
                    <a:pt x="11325" y="11829"/>
                  </a:lnTo>
                  <a:cubicBezTo>
                    <a:pt x="11360" y="11810"/>
                    <a:pt x="11398" y="11791"/>
                    <a:pt x="11433" y="11775"/>
                  </a:cubicBezTo>
                  <a:lnTo>
                    <a:pt x="11552" y="11656"/>
                  </a:lnTo>
                  <a:cubicBezTo>
                    <a:pt x="11629" y="11645"/>
                    <a:pt x="11713" y="11648"/>
                    <a:pt x="11759" y="11564"/>
                  </a:cubicBezTo>
                  <a:cubicBezTo>
                    <a:pt x="11886" y="11525"/>
                    <a:pt x="12001" y="11472"/>
                    <a:pt x="12067" y="11341"/>
                  </a:cubicBezTo>
                  <a:cubicBezTo>
                    <a:pt x="12113" y="11337"/>
                    <a:pt x="12151" y="11318"/>
                    <a:pt x="12163" y="11260"/>
                  </a:cubicBezTo>
                  <a:lnTo>
                    <a:pt x="12174" y="11253"/>
                  </a:lnTo>
                  <a:cubicBezTo>
                    <a:pt x="12347" y="11253"/>
                    <a:pt x="12459" y="11149"/>
                    <a:pt x="12558" y="11030"/>
                  </a:cubicBezTo>
                  <a:cubicBezTo>
                    <a:pt x="12685" y="10964"/>
                    <a:pt x="12816" y="10849"/>
                    <a:pt x="12739" y="10719"/>
                  </a:cubicBezTo>
                  <a:cubicBezTo>
                    <a:pt x="12708" y="10670"/>
                    <a:pt x="12674" y="10652"/>
                    <a:pt x="12638" y="10652"/>
                  </a:cubicBezTo>
                  <a:cubicBezTo>
                    <a:pt x="12560" y="10652"/>
                    <a:pt x="12474" y="10733"/>
                    <a:pt x="12401" y="10765"/>
                  </a:cubicBezTo>
                  <a:cubicBezTo>
                    <a:pt x="12316" y="10815"/>
                    <a:pt x="12232" y="10872"/>
                    <a:pt x="12155" y="10930"/>
                  </a:cubicBezTo>
                  <a:cubicBezTo>
                    <a:pt x="12124" y="10964"/>
                    <a:pt x="12094" y="10995"/>
                    <a:pt x="12059" y="11030"/>
                  </a:cubicBezTo>
                  <a:lnTo>
                    <a:pt x="12055" y="11034"/>
                  </a:lnTo>
                  <a:cubicBezTo>
                    <a:pt x="12042" y="11030"/>
                    <a:pt x="12026" y="11028"/>
                    <a:pt x="12010" y="11028"/>
                  </a:cubicBezTo>
                  <a:cubicBezTo>
                    <a:pt x="11995" y="11028"/>
                    <a:pt x="11978" y="11030"/>
                    <a:pt x="11963" y="11034"/>
                  </a:cubicBezTo>
                  <a:cubicBezTo>
                    <a:pt x="11959" y="11049"/>
                    <a:pt x="11959" y="11068"/>
                    <a:pt x="11959" y="11084"/>
                  </a:cubicBezTo>
                  <a:cubicBezTo>
                    <a:pt x="11924" y="11091"/>
                    <a:pt x="11894" y="11107"/>
                    <a:pt x="11859" y="11110"/>
                  </a:cubicBezTo>
                  <a:cubicBezTo>
                    <a:pt x="11801" y="11122"/>
                    <a:pt x="11748" y="11141"/>
                    <a:pt x="11702" y="11164"/>
                  </a:cubicBezTo>
                  <a:cubicBezTo>
                    <a:pt x="11698" y="11165"/>
                    <a:pt x="11695" y="11167"/>
                    <a:pt x="11692" y="11169"/>
                  </a:cubicBezTo>
                  <a:lnTo>
                    <a:pt x="11692" y="11169"/>
                  </a:lnTo>
                  <a:cubicBezTo>
                    <a:pt x="11768" y="11105"/>
                    <a:pt x="11827" y="11019"/>
                    <a:pt x="11863" y="10926"/>
                  </a:cubicBezTo>
                  <a:lnTo>
                    <a:pt x="12051" y="10515"/>
                  </a:lnTo>
                  <a:cubicBezTo>
                    <a:pt x="12147" y="10453"/>
                    <a:pt x="12155" y="10377"/>
                    <a:pt x="12078" y="10296"/>
                  </a:cubicBezTo>
                  <a:cubicBezTo>
                    <a:pt x="12070" y="10169"/>
                    <a:pt x="12143" y="10035"/>
                    <a:pt x="12067" y="9915"/>
                  </a:cubicBezTo>
                  <a:cubicBezTo>
                    <a:pt x="12094" y="9658"/>
                    <a:pt x="11994" y="9431"/>
                    <a:pt x="11859" y="9220"/>
                  </a:cubicBezTo>
                  <a:cubicBezTo>
                    <a:pt x="11828" y="9181"/>
                    <a:pt x="11801" y="9143"/>
                    <a:pt x="11778" y="9105"/>
                  </a:cubicBezTo>
                  <a:lnTo>
                    <a:pt x="11767" y="9093"/>
                  </a:lnTo>
                  <a:cubicBezTo>
                    <a:pt x="11740" y="9074"/>
                    <a:pt x="11709" y="9066"/>
                    <a:pt x="11675" y="9062"/>
                  </a:cubicBezTo>
                  <a:cubicBezTo>
                    <a:pt x="11671" y="9051"/>
                    <a:pt x="11667" y="9043"/>
                    <a:pt x="11663" y="9035"/>
                  </a:cubicBezTo>
                  <a:cubicBezTo>
                    <a:pt x="11671" y="9032"/>
                    <a:pt x="11682" y="9024"/>
                    <a:pt x="11686" y="9012"/>
                  </a:cubicBezTo>
                  <a:cubicBezTo>
                    <a:pt x="11702" y="8974"/>
                    <a:pt x="11682" y="8936"/>
                    <a:pt x="11648" y="8916"/>
                  </a:cubicBezTo>
                  <a:cubicBezTo>
                    <a:pt x="11502" y="8839"/>
                    <a:pt x="11494" y="8613"/>
                    <a:pt x="11298" y="8590"/>
                  </a:cubicBezTo>
                  <a:cubicBezTo>
                    <a:pt x="11148" y="8428"/>
                    <a:pt x="10998" y="8267"/>
                    <a:pt x="10848" y="8106"/>
                  </a:cubicBezTo>
                  <a:cubicBezTo>
                    <a:pt x="10822" y="8067"/>
                    <a:pt x="10787" y="8033"/>
                    <a:pt x="10749" y="8006"/>
                  </a:cubicBezTo>
                  <a:cubicBezTo>
                    <a:pt x="10736" y="7990"/>
                    <a:pt x="10718" y="7977"/>
                    <a:pt x="10700" y="7977"/>
                  </a:cubicBezTo>
                  <a:cubicBezTo>
                    <a:pt x="10695" y="7977"/>
                    <a:pt x="10691" y="7977"/>
                    <a:pt x="10687" y="7979"/>
                  </a:cubicBezTo>
                  <a:lnTo>
                    <a:pt x="10691" y="7960"/>
                  </a:lnTo>
                  <a:lnTo>
                    <a:pt x="10637" y="7910"/>
                  </a:lnTo>
                  <a:lnTo>
                    <a:pt x="10645" y="7913"/>
                  </a:lnTo>
                  <a:cubicBezTo>
                    <a:pt x="10618" y="7871"/>
                    <a:pt x="10587" y="7833"/>
                    <a:pt x="10541" y="7806"/>
                  </a:cubicBezTo>
                  <a:cubicBezTo>
                    <a:pt x="10518" y="7760"/>
                    <a:pt x="10472" y="7721"/>
                    <a:pt x="10418" y="7706"/>
                  </a:cubicBezTo>
                  <a:lnTo>
                    <a:pt x="10253" y="7587"/>
                  </a:lnTo>
                  <a:cubicBezTo>
                    <a:pt x="10246" y="7538"/>
                    <a:pt x="10204" y="7505"/>
                    <a:pt x="10162" y="7505"/>
                  </a:cubicBezTo>
                  <a:cubicBezTo>
                    <a:pt x="10158" y="7505"/>
                    <a:pt x="10153" y="7505"/>
                    <a:pt x="10149" y="7506"/>
                  </a:cubicBezTo>
                  <a:lnTo>
                    <a:pt x="10134" y="7495"/>
                  </a:lnTo>
                  <a:cubicBezTo>
                    <a:pt x="10126" y="7452"/>
                    <a:pt x="10091" y="7422"/>
                    <a:pt x="10049" y="7422"/>
                  </a:cubicBezTo>
                  <a:cubicBezTo>
                    <a:pt x="10038" y="7395"/>
                    <a:pt x="10011" y="7375"/>
                    <a:pt x="9980" y="7375"/>
                  </a:cubicBezTo>
                  <a:cubicBezTo>
                    <a:pt x="9896" y="7264"/>
                    <a:pt x="9792" y="7183"/>
                    <a:pt x="9650" y="7183"/>
                  </a:cubicBezTo>
                  <a:lnTo>
                    <a:pt x="9465" y="7076"/>
                  </a:lnTo>
                  <a:cubicBezTo>
                    <a:pt x="9300" y="6891"/>
                    <a:pt x="9058" y="6857"/>
                    <a:pt x="8831" y="6803"/>
                  </a:cubicBezTo>
                  <a:cubicBezTo>
                    <a:pt x="8773" y="6775"/>
                    <a:pt x="8708" y="6763"/>
                    <a:pt x="8645" y="6763"/>
                  </a:cubicBezTo>
                  <a:cubicBezTo>
                    <a:pt x="8621" y="6763"/>
                    <a:pt x="8597" y="6765"/>
                    <a:pt x="8574" y="6768"/>
                  </a:cubicBezTo>
                  <a:cubicBezTo>
                    <a:pt x="8524" y="6713"/>
                    <a:pt x="8467" y="6696"/>
                    <a:pt x="8406" y="6696"/>
                  </a:cubicBezTo>
                  <a:cubicBezTo>
                    <a:pt x="8382" y="6696"/>
                    <a:pt x="8357" y="6699"/>
                    <a:pt x="8332" y="6703"/>
                  </a:cubicBezTo>
                  <a:cubicBezTo>
                    <a:pt x="8315" y="6689"/>
                    <a:pt x="8292" y="6679"/>
                    <a:pt x="8269" y="6679"/>
                  </a:cubicBezTo>
                  <a:cubicBezTo>
                    <a:pt x="8260" y="6679"/>
                    <a:pt x="8252" y="6681"/>
                    <a:pt x="8243" y="6684"/>
                  </a:cubicBezTo>
                  <a:cubicBezTo>
                    <a:pt x="8088" y="6667"/>
                    <a:pt x="7931" y="6641"/>
                    <a:pt x="7779" y="6641"/>
                  </a:cubicBezTo>
                  <a:cubicBezTo>
                    <a:pt x="7573" y="6641"/>
                    <a:pt x="7377" y="6690"/>
                    <a:pt x="7210" y="6880"/>
                  </a:cubicBezTo>
                  <a:cubicBezTo>
                    <a:pt x="6941" y="6934"/>
                    <a:pt x="6841" y="7145"/>
                    <a:pt x="6756" y="7364"/>
                  </a:cubicBezTo>
                  <a:cubicBezTo>
                    <a:pt x="6564" y="7875"/>
                    <a:pt x="6595" y="8363"/>
                    <a:pt x="6917" y="8820"/>
                  </a:cubicBezTo>
                  <a:cubicBezTo>
                    <a:pt x="6891" y="8986"/>
                    <a:pt x="6994" y="9108"/>
                    <a:pt x="7064" y="9239"/>
                  </a:cubicBezTo>
                  <a:cubicBezTo>
                    <a:pt x="7110" y="9320"/>
                    <a:pt x="7121" y="9393"/>
                    <a:pt x="7017" y="9439"/>
                  </a:cubicBezTo>
                  <a:lnTo>
                    <a:pt x="7002" y="9431"/>
                  </a:lnTo>
                  <a:cubicBezTo>
                    <a:pt x="6999" y="9382"/>
                    <a:pt x="6957" y="9349"/>
                    <a:pt x="6912" y="9349"/>
                  </a:cubicBezTo>
                  <a:cubicBezTo>
                    <a:pt x="6908" y="9349"/>
                    <a:pt x="6903" y="9350"/>
                    <a:pt x="6898" y="9351"/>
                  </a:cubicBezTo>
                  <a:cubicBezTo>
                    <a:pt x="6226" y="8778"/>
                    <a:pt x="5565" y="8186"/>
                    <a:pt x="4950" y="7556"/>
                  </a:cubicBezTo>
                  <a:cubicBezTo>
                    <a:pt x="4777" y="7379"/>
                    <a:pt x="4620" y="7199"/>
                    <a:pt x="4381" y="7103"/>
                  </a:cubicBezTo>
                  <a:cubicBezTo>
                    <a:pt x="4155" y="6822"/>
                    <a:pt x="3836" y="6630"/>
                    <a:pt x="3659" y="6315"/>
                  </a:cubicBezTo>
                  <a:cubicBezTo>
                    <a:pt x="3644" y="6257"/>
                    <a:pt x="3644" y="6200"/>
                    <a:pt x="3659" y="6146"/>
                  </a:cubicBezTo>
                  <a:cubicBezTo>
                    <a:pt x="3697" y="6184"/>
                    <a:pt x="3740" y="6211"/>
                    <a:pt x="3790" y="6230"/>
                  </a:cubicBezTo>
                  <a:cubicBezTo>
                    <a:pt x="3817" y="6238"/>
                    <a:pt x="3844" y="6242"/>
                    <a:pt x="3874" y="6242"/>
                  </a:cubicBezTo>
                  <a:cubicBezTo>
                    <a:pt x="3890" y="6242"/>
                    <a:pt x="3906" y="6241"/>
                    <a:pt x="3924" y="6238"/>
                  </a:cubicBezTo>
                  <a:lnTo>
                    <a:pt x="3932" y="6238"/>
                  </a:lnTo>
                  <a:cubicBezTo>
                    <a:pt x="3966" y="6273"/>
                    <a:pt x="4012" y="6290"/>
                    <a:pt x="4058" y="6290"/>
                  </a:cubicBezTo>
                  <a:cubicBezTo>
                    <a:pt x="4074" y="6290"/>
                    <a:pt x="4089" y="6288"/>
                    <a:pt x="4105" y="6284"/>
                  </a:cubicBezTo>
                  <a:cubicBezTo>
                    <a:pt x="4256" y="6287"/>
                    <a:pt x="4406" y="6312"/>
                    <a:pt x="4556" y="6312"/>
                  </a:cubicBezTo>
                  <a:cubicBezTo>
                    <a:pt x="4634" y="6312"/>
                    <a:pt x="4713" y="6305"/>
                    <a:pt x="4793" y="6284"/>
                  </a:cubicBezTo>
                  <a:cubicBezTo>
                    <a:pt x="4903" y="6284"/>
                    <a:pt x="5013" y="6303"/>
                    <a:pt x="5120" y="6303"/>
                  </a:cubicBezTo>
                  <a:cubicBezTo>
                    <a:pt x="5231" y="6303"/>
                    <a:pt x="5339" y="6283"/>
                    <a:pt x="5442" y="6203"/>
                  </a:cubicBezTo>
                  <a:cubicBezTo>
                    <a:pt x="5603" y="6184"/>
                    <a:pt x="5776" y="6223"/>
                    <a:pt x="5926" y="6142"/>
                  </a:cubicBezTo>
                  <a:cubicBezTo>
                    <a:pt x="5968" y="6150"/>
                    <a:pt x="6007" y="6153"/>
                    <a:pt x="6053" y="6165"/>
                  </a:cubicBezTo>
                  <a:cubicBezTo>
                    <a:pt x="7190" y="6069"/>
                    <a:pt x="8212" y="5631"/>
                    <a:pt x="9173" y="5055"/>
                  </a:cubicBezTo>
                  <a:cubicBezTo>
                    <a:pt x="9396" y="4924"/>
                    <a:pt x="9665" y="4824"/>
                    <a:pt x="9780" y="4555"/>
                  </a:cubicBezTo>
                  <a:cubicBezTo>
                    <a:pt x="9784" y="4532"/>
                    <a:pt x="9784" y="4509"/>
                    <a:pt x="9773" y="4482"/>
                  </a:cubicBezTo>
                  <a:cubicBezTo>
                    <a:pt x="10633" y="4094"/>
                    <a:pt x="11225" y="3406"/>
                    <a:pt x="11782" y="2687"/>
                  </a:cubicBezTo>
                  <a:cubicBezTo>
                    <a:pt x="12436" y="2061"/>
                    <a:pt x="12900" y="1293"/>
                    <a:pt x="13346" y="520"/>
                  </a:cubicBezTo>
                  <a:cubicBezTo>
                    <a:pt x="13407" y="415"/>
                    <a:pt x="13459" y="383"/>
                    <a:pt x="13510" y="383"/>
                  </a:cubicBezTo>
                  <a:close/>
                  <a:moveTo>
                    <a:pt x="8535" y="10530"/>
                  </a:moveTo>
                  <a:lnTo>
                    <a:pt x="8566" y="10546"/>
                  </a:lnTo>
                  <a:lnTo>
                    <a:pt x="8593" y="10538"/>
                  </a:lnTo>
                  <a:lnTo>
                    <a:pt x="8731" y="10615"/>
                  </a:lnTo>
                  <a:lnTo>
                    <a:pt x="8923" y="10730"/>
                  </a:lnTo>
                  <a:lnTo>
                    <a:pt x="9546" y="11026"/>
                  </a:lnTo>
                  <a:cubicBezTo>
                    <a:pt x="9665" y="11191"/>
                    <a:pt x="9880" y="11157"/>
                    <a:pt x="10034" y="11256"/>
                  </a:cubicBezTo>
                  <a:cubicBezTo>
                    <a:pt x="10188" y="11376"/>
                    <a:pt x="10380" y="11383"/>
                    <a:pt x="10564" y="11422"/>
                  </a:cubicBezTo>
                  <a:cubicBezTo>
                    <a:pt x="10587" y="11433"/>
                    <a:pt x="10614" y="11445"/>
                    <a:pt x="10645" y="11445"/>
                  </a:cubicBezTo>
                  <a:cubicBezTo>
                    <a:pt x="10714" y="11514"/>
                    <a:pt x="10801" y="11532"/>
                    <a:pt x="10891" y="11532"/>
                  </a:cubicBezTo>
                  <a:cubicBezTo>
                    <a:pt x="10911" y="11532"/>
                    <a:pt x="10932" y="11531"/>
                    <a:pt x="10952" y="11529"/>
                  </a:cubicBezTo>
                  <a:lnTo>
                    <a:pt x="10952" y="11529"/>
                  </a:lnTo>
                  <a:cubicBezTo>
                    <a:pt x="10922" y="11541"/>
                    <a:pt x="10895" y="11549"/>
                    <a:pt x="10860" y="11560"/>
                  </a:cubicBezTo>
                  <a:cubicBezTo>
                    <a:pt x="10545" y="11695"/>
                    <a:pt x="10238" y="11844"/>
                    <a:pt x="9896" y="11921"/>
                  </a:cubicBezTo>
                  <a:cubicBezTo>
                    <a:pt x="9788" y="11944"/>
                    <a:pt x="9650" y="11964"/>
                    <a:pt x="9650" y="12113"/>
                  </a:cubicBezTo>
                  <a:cubicBezTo>
                    <a:pt x="9650" y="12248"/>
                    <a:pt x="9761" y="12298"/>
                    <a:pt x="9876" y="12332"/>
                  </a:cubicBezTo>
                  <a:cubicBezTo>
                    <a:pt x="9922" y="12332"/>
                    <a:pt x="9976" y="12332"/>
                    <a:pt x="10030" y="12336"/>
                  </a:cubicBezTo>
                  <a:cubicBezTo>
                    <a:pt x="9750" y="12355"/>
                    <a:pt x="9481" y="12402"/>
                    <a:pt x="9212" y="12463"/>
                  </a:cubicBezTo>
                  <a:cubicBezTo>
                    <a:pt x="9162" y="12478"/>
                    <a:pt x="9142" y="12505"/>
                    <a:pt x="9131" y="12540"/>
                  </a:cubicBezTo>
                  <a:cubicBezTo>
                    <a:pt x="8885" y="12160"/>
                    <a:pt x="8808" y="11698"/>
                    <a:pt x="8570" y="11318"/>
                  </a:cubicBezTo>
                  <a:cubicBezTo>
                    <a:pt x="8554" y="11314"/>
                    <a:pt x="8539" y="11314"/>
                    <a:pt x="8528" y="11310"/>
                  </a:cubicBezTo>
                  <a:cubicBezTo>
                    <a:pt x="8520" y="11253"/>
                    <a:pt x="8520" y="11195"/>
                    <a:pt x="8516" y="11137"/>
                  </a:cubicBezTo>
                  <a:cubicBezTo>
                    <a:pt x="8554" y="10934"/>
                    <a:pt x="8558" y="10734"/>
                    <a:pt x="8535" y="10530"/>
                  </a:cubicBezTo>
                  <a:close/>
                  <a:moveTo>
                    <a:pt x="13391" y="1"/>
                  </a:moveTo>
                  <a:cubicBezTo>
                    <a:pt x="13359" y="1"/>
                    <a:pt x="13325" y="5"/>
                    <a:pt x="13289" y="13"/>
                  </a:cubicBezTo>
                  <a:cubicBezTo>
                    <a:pt x="13285" y="67"/>
                    <a:pt x="13250" y="109"/>
                    <a:pt x="13200" y="117"/>
                  </a:cubicBezTo>
                  <a:cubicBezTo>
                    <a:pt x="13189" y="201"/>
                    <a:pt x="13166" y="270"/>
                    <a:pt x="13089" y="309"/>
                  </a:cubicBezTo>
                  <a:cubicBezTo>
                    <a:pt x="13093" y="393"/>
                    <a:pt x="13050" y="463"/>
                    <a:pt x="12981" y="509"/>
                  </a:cubicBezTo>
                  <a:cubicBezTo>
                    <a:pt x="12973" y="643"/>
                    <a:pt x="12893" y="739"/>
                    <a:pt x="12789" y="820"/>
                  </a:cubicBezTo>
                  <a:cubicBezTo>
                    <a:pt x="12785" y="901"/>
                    <a:pt x="12743" y="974"/>
                    <a:pt x="12674" y="1012"/>
                  </a:cubicBezTo>
                  <a:cubicBezTo>
                    <a:pt x="12681" y="1066"/>
                    <a:pt x="12647" y="1112"/>
                    <a:pt x="12597" y="1131"/>
                  </a:cubicBezTo>
                  <a:cubicBezTo>
                    <a:pt x="12593" y="1208"/>
                    <a:pt x="12547" y="1281"/>
                    <a:pt x="12478" y="1316"/>
                  </a:cubicBezTo>
                  <a:cubicBezTo>
                    <a:pt x="12416" y="1508"/>
                    <a:pt x="12336" y="1685"/>
                    <a:pt x="12182" y="1823"/>
                  </a:cubicBezTo>
                  <a:cubicBezTo>
                    <a:pt x="12186" y="1877"/>
                    <a:pt x="12151" y="1930"/>
                    <a:pt x="12097" y="1942"/>
                  </a:cubicBezTo>
                  <a:cubicBezTo>
                    <a:pt x="11982" y="2126"/>
                    <a:pt x="11840" y="2288"/>
                    <a:pt x="11671" y="2422"/>
                  </a:cubicBezTo>
                  <a:cubicBezTo>
                    <a:pt x="11671" y="2457"/>
                    <a:pt x="11671" y="2488"/>
                    <a:pt x="11667" y="2518"/>
                  </a:cubicBezTo>
                  <a:cubicBezTo>
                    <a:pt x="11636" y="2530"/>
                    <a:pt x="11609" y="2538"/>
                    <a:pt x="11579" y="2538"/>
                  </a:cubicBezTo>
                  <a:cubicBezTo>
                    <a:pt x="11436" y="2826"/>
                    <a:pt x="11183" y="3014"/>
                    <a:pt x="10956" y="3225"/>
                  </a:cubicBezTo>
                  <a:lnTo>
                    <a:pt x="10783" y="3356"/>
                  </a:lnTo>
                  <a:cubicBezTo>
                    <a:pt x="10772" y="3410"/>
                    <a:pt x="10733" y="3448"/>
                    <a:pt x="10683" y="3456"/>
                  </a:cubicBezTo>
                  <a:cubicBezTo>
                    <a:pt x="10672" y="3510"/>
                    <a:pt x="10629" y="3548"/>
                    <a:pt x="10576" y="3552"/>
                  </a:cubicBezTo>
                  <a:cubicBezTo>
                    <a:pt x="10560" y="3606"/>
                    <a:pt x="10514" y="3640"/>
                    <a:pt x="10460" y="3640"/>
                  </a:cubicBezTo>
                  <a:cubicBezTo>
                    <a:pt x="10387" y="3702"/>
                    <a:pt x="10322" y="3763"/>
                    <a:pt x="10249" y="3833"/>
                  </a:cubicBezTo>
                  <a:cubicBezTo>
                    <a:pt x="10091" y="4029"/>
                    <a:pt x="9880" y="4144"/>
                    <a:pt x="9665" y="4255"/>
                  </a:cubicBezTo>
                  <a:cubicBezTo>
                    <a:pt x="9657" y="4274"/>
                    <a:pt x="9653" y="4298"/>
                    <a:pt x="9650" y="4317"/>
                  </a:cubicBezTo>
                  <a:cubicBezTo>
                    <a:pt x="9640" y="4314"/>
                    <a:pt x="9630" y="4312"/>
                    <a:pt x="9620" y="4312"/>
                  </a:cubicBezTo>
                  <a:cubicBezTo>
                    <a:pt x="9595" y="4312"/>
                    <a:pt x="9569" y="4322"/>
                    <a:pt x="9550" y="4336"/>
                  </a:cubicBezTo>
                  <a:lnTo>
                    <a:pt x="9542" y="4340"/>
                  </a:lnTo>
                  <a:cubicBezTo>
                    <a:pt x="9492" y="4397"/>
                    <a:pt x="9396" y="4374"/>
                    <a:pt x="9350" y="4451"/>
                  </a:cubicBezTo>
                  <a:cubicBezTo>
                    <a:pt x="9246" y="4509"/>
                    <a:pt x="9131" y="4551"/>
                    <a:pt x="9058" y="4659"/>
                  </a:cubicBezTo>
                  <a:cubicBezTo>
                    <a:pt x="9004" y="4666"/>
                    <a:pt x="8966" y="4701"/>
                    <a:pt x="8946" y="4747"/>
                  </a:cubicBezTo>
                  <a:cubicBezTo>
                    <a:pt x="8885" y="4793"/>
                    <a:pt x="8793" y="4778"/>
                    <a:pt x="8747" y="4843"/>
                  </a:cubicBezTo>
                  <a:lnTo>
                    <a:pt x="8743" y="4843"/>
                  </a:lnTo>
                  <a:cubicBezTo>
                    <a:pt x="8685" y="4897"/>
                    <a:pt x="8593" y="4878"/>
                    <a:pt x="8543" y="4939"/>
                  </a:cubicBezTo>
                  <a:lnTo>
                    <a:pt x="8535" y="4947"/>
                  </a:lnTo>
                  <a:cubicBezTo>
                    <a:pt x="8481" y="5005"/>
                    <a:pt x="8385" y="4978"/>
                    <a:pt x="8343" y="5051"/>
                  </a:cubicBezTo>
                  <a:cubicBezTo>
                    <a:pt x="8282" y="5093"/>
                    <a:pt x="8193" y="5081"/>
                    <a:pt x="8139" y="5139"/>
                  </a:cubicBezTo>
                  <a:lnTo>
                    <a:pt x="8128" y="5143"/>
                  </a:lnTo>
                  <a:cubicBezTo>
                    <a:pt x="8051" y="5235"/>
                    <a:pt x="7909" y="5147"/>
                    <a:pt x="7840" y="5247"/>
                  </a:cubicBezTo>
                  <a:lnTo>
                    <a:pt x="7832" y="5247"/>
                  </a:lnTo>
                  <a:cubicBezTo>
                    <a:pt x="7774" y="5300"/>
                    <a:pt x="7690" y="5281"/>
                    <a:pt x="7632" y="5335"/>
                  </a:cubicBezTo>
                  <a:cubicBezTo>
                    <a:pt x="7622" y="5354"/>
                    <a:pt x="7602" y="5365"/>
                    <a:pt x="7583" y="5365"/>
                  </a:cubicBezTo>
                  <a:cubicBezTo>
                    <a:pt x="7574" y="5365"/>
                    <a:pt x="7566" y="5363"/>
                    <a:pt x="7559" y="5358"/>
                  </a:cubicBezTo>
                  <a:lnTo>
                    <a:pt x="7555" y="5358"/>
                  </a:lnTo>
                  <a:cubicBezTo>
                    <a:pt x="7482" y="5396"/>
                    <a:pt x="7390" y="5389"/>
                    <a:pt x="7329" y="5439"/>
                  </a:cubicBezTo>
                  <a:lnTo>
                    <a:pt x="7306" y="5470"/>
                  </a:lnTo>
                  <a:lnTo>
                    <a:pt x="7271" y="5458"/>
                  </a:lnTo>
                  <a:cubicBezTo>
                    <a:pt x="7190" y="5485"/>
                    <a:pt x="7102" y="5493"/>
                    <a:pt x="7025" y="5535"/>
                  </a:cubicBezTo>
                  <a:cubicBezTo>
                    <a:pt x="6997" y="5567"/>
                    <a:pt x="6964" y="5579"/>
                    <a:pt x="6930" y="5579"/>
                  </a:cubicBezTo>
                  <a:cubicBezTo>
                    <a:pt x="6903" y="5579"/>
                    <a:pt x="6875" y="5572"/>
                    <a:pt x="6848" y="5562"/>
                  </a:cubicBezTo>
                  <a:cubicBezTo>
                    <a:pt x="6793" y="5593"/>
                    <a:pt x="6733" y="5598"/>
                    <a:pt x="6672" y="5598"/>
                  </a:cubicBezTo>
                  <a:cubicBezTo>
                    <a:pt x="6650" y="5598"/>
                    <a:pt x="6627" y="5597"/>
                    <a:pt x="6604" y="5597"/>
                  </a:cubicBezTo>
                  <a:cubicBezTo>
                    <a:pt x="6540" y="5597"/>
                    <a:pt x="6476" y="5602"/>
                    <a:pt x="6418" y="5639"/>
                  </a:cubicBezTo>
                  <a:cubicBezTo>
                    <a:pt x="6365" y="5663"/>
                    <a:pt x="6311" y="5675"/>
                    <a:pt x="6255" y="5675"/>
                  </a:cubicBezTo>
                  <a:cubicBezTo>
                    <a:pt x="6221" y="5675"/>
                    <a:pt x="6187" y="5670"/>
                    <a:pt x="6153" y="5662"/>
                  </a:cubicBezTo>
                  <a:cubicBezTo>
                    <a:pt x="6096" y="5693"/>
                    <a:pt x="6034" y="5699"/>
                    <a:pt x="5971" y="5699"/>
                  </a:cubicBezTo>
                  <a:cubicBezTo>
                    <a:pt x="5924" y="5699"/>
                    <a:pt x="5876" y="5696"/>
                    <a:pt x="5829" y="5696"/>
                  </a:cubicBezTo>
                  <a:cubicBezTo>
                    <a:pt x="5752" y="5696"/>
                    <a:pt x="5677" y="5706"/>
                    <a:pt x="5611" y="5758"/>
                  </a:cubicBezTo>
                  <a:lnTo>
                    <a:pt x="5603" y="5758"/>
                  </a:lnTo>
                  <a:cubicBezTo>
                    <a:pt x="5519" y="5838"/>
                    <a:pt x="5380" y="5762"/>
                    <a:pt x="5292" y="5842"/>
                  </a:cubicBezTo>
                  <a:lnTo>
                    <a:pt x="5192" y="5842"/>
                  </a:lnTo>
                  <a:cubicBezTo>
                    <a:pt x="5178" y="5833"/>
                    <a:pt x="5162" y="5829"/>
                    <a:pt x="5147" y="5829"/>
                  </a:cubicBezTo>
                  <a:cubicBezTo>
                    <a:pt x="5129" y="5829"/>
                    <a:pt x="5112" y="5835"/>
                    <a:pt x="5100" y="5850"/>
                  </a:cubicBezTo>
                  <a:lnTo>
                    <a:pt x="4892" y="5838"/>
                  </a:lnTo>
                  <a:cubicBezTo>
                    <a:pt x="4854" y="5863"/>
                    <a:pt x="4814" y="5870"/>
                    <a:pt x="4774" y="5870"/>
                  </a:cubicBezTo>
                  <a:cubicBezTo>
                    <a:pt x="4714" y="5870"/>
                    <a:pt x="4653" y="5854"/>
                    <a:pt x="4593" y="5854"/>
                  </a:cubicBezTo>
                  <a:cubicBezTo>
                    <a:pt x="4573" y="5877"/>
                    <a:pt x="4566" y="5908"/>
                    <a:pt x="4573" y="5934"/>
                  </a:cubicBezTo>
                  <a:lnTo>
                    <a:pt x="4558" y="5931"/>
                  </a:lnTo>
                  <a:cubicBezTo>
                    <a:pt x="4532" y="5921"/>
                    <a:pt x="4505" y="5917"/>
                    <a:pt x="4478" y="5917"/>
                  </a:cubicBezTo>
                  <a:cubicBezTo>
                    <a:pt x="4447" y="5917"/>
                    <a:pt x="4417" y="5922"/>
                    <a:pt x="4389" y="5934"/>
                  </a:cubicBezTo>
                  <a:cubicBezTo>
                    <a:pt x="4354" y="5900"/>
                    <a:pt x="4324" y="5877"/>
                    <a:pt x="4278" y="5858"/>
                  </a:cubicBezTo>
                  <a:lnTo>
                    <a:pt x="4182" y="5838"/>
                  </a:lnTo>
                  <a:cubicBezTo>
                    <a:pt x="4137" y="5811"/>
                    <a:pt x="4086" y="5798"/>
                    <a:pt x="4035" y="5798"/>
                  </a:cubicBezTo>
                  <a:cubicBezTo>
                    <a:pt x="3984" y="5798"/>
                    <a:pt x="3932" y="5811"/>
                    <a:pt x="3886" y="5838"/>
                  </a:cubicBezTo>
                  <a:lnTo>
                    <a:pt x="3774" y="5835"/>
                  </a:lnTo>
                  <a:cubicBezTo>
                    <a:pt x="3742" y="5815"/>
                    <a:pt x="3703" y="5805"/>
                    <a:pt x="3665" y="5805"/>
                  </a:cubicBezTo>
                  <a:cubicBezTo>
                    <a:pt x="3635" y="5805"/>
                    <a:pt x="3605" y="5811"/>
                    <a:pt x="3578" y="5823"/>
                  </a:cubicBezTo>
                  <a:cubicBezTo>
                    <a:pt x="3574" y="5835"/>
                    <a:pt x="3567" y="5850"/>
                    <a:pt x="3563" y="5861"/>
                  </a:cubicBezTo>
                  <a:cubicBezTo>
                    <a:pt x="3386" y="5819"/>
                    <a:pt x="3179" y="5850"/>
                    <a:pt x="3048" y="5677"/>
                  </a:cubicBezTo>
                  <a:cubicBezTo>
                    <a:pt x="2848" y="5627"/>
                    <a:pt x="2760" y="5427"/>
                    <a:pt x="2598" y="5331"/>
                  </a:cubicBezTo>
                  <a:cubicBezTo>
                    <a:pt x="2595" y="5266"/>
                    <a:pt x="2545" y="5224"/>
                    <a:pt x="2483" y="5224"/>
                  </a:cubicBezTo>
                  <a:cubicBezTo>
                    <a:pt x="2441" y="4955"/>
                    <a:pt x="2195" y="4843"/>
                    <a:pt x="2030" y="4670"/>
                  </a:cubicBezTo>
                  <a:cubicBezTo>
                    <a:pt x="1903" y="4532"/>
                    <a:pt x="1711" y="4447"/>
                    <a:pt x="1645" y="4240"/>
                  </a:cubicBezTo>
                  <a:cubicBezTo>
                    <a:pt x="1595" y="4236"/>
                    <a:pt x="1549" y="4190"/>
                    <a:pt x="1545" y="4140"/>
                  </a:cubicBezTo>
                  <a:cubicBezTo>
                    <a:pt x="1492" y="4132"/>
                    <a:pt x="1449" y="4090"/>
                    <a:pt x="1446" y="4036"/>
                  </a:cubicBezTo>
                  <a:cubicBezTo>
                    <a:pt x="1392" y="4036"/>
                    <a:pt x="1346" y="3994"/>
                    <a:pt x="1338" y="3940"/>
                  </a:cubicBezTo>
                  <a:cubicBezTo>
                    <a:pt x="1288" y="3936"/>
                    <a:pt x="1242" y="3898"/>
                    <a:pt x="1234" y="3844"/>
                  </a:cubicBezTo>
                  <a:cubicBezTo>
                    <a:pt x="1177" y="3844"/>
                    <a:pt x="1134" y="3802"/>
                    <a:pt x="1123" y="3748"/>
                  </a:cubicBezTo>
                  <a:lnTo>
                    <a:pt x="854" y="3590"/>
                  </a:lnTo>
                  <a:lnTo>
                    <a:pt x="781" y="3510"/>
                  </a:lnTo>
                  <a:lnTo>
                    <a:pt x="723" y="3337"/>
                  </a:lnTo>
                  <a:lnTo>
                    <a:pt x="635" y="3229"/>
                  </a:lnTo>
                  <a:cubicBezTo>
                    <a:pt x="581" y="3225"/>
                    <a:pt x="539" y="3191"/>
                    <a:pt x="523" y="3141"/>
                  </a:cubicBezTo>
                  <a:cubicBezTo>
                    <a:pt x="473" y="3129"/>
                    <a:pt x="435" y="3087"/>
                    <a:pt x="427" y="3037"/>
                  </a:cubicBezTo>
                  <a:cubicBezTo>
                    <a:pt x="327" y="3014"/>
                    <a:pt x="251" y="2933"/>
                    <a:pt x="235" y="2826"/>
                  </a:cubicBezTo>
                  <a:lnTo>
                    <a:pt x="47" y="2818"/>
                  </a:lnTo>
                  <a:lnTo>
                    <a:pt x="47" y="2818"/>
                  </a:lnTo>
                  <a:cubicBezTo>
                    <a:pt x="43" y="2979"/>
                    <a:pt x="1" y="3149"/>
                    <a:pt x="58" y="3314"/>
                  </a:cubicBezTo>
                  <a:cubicBezTo>
                    <a:pt x="85" y="3345"/>
                    <a:pt x="116" y="3379"/>
                    <a:pt x="143" y="3418"/>
                  </a:cubicBezTo>
                  <a:cubicBezTo>
                    <a:pt x="135" y="3421"/>
                    <a:pt x="124" y="3433"/>
                    <a:pt x="116" y="3441"/>
                  </a:cubicBezTo>
                  <a:cubicBezTo>
                    <a:pt x="101" y="3640"/>
                    <a:pt x="70" y="3836"/>
                    <a:pt x="139" y="4029"/>
                  </a:cubicBezTo>
                  <a:cubicBezTo>
                    <a:pt x="177" y="4113"/>
                    <a:pt x="181" y="4217"/>
                    <a:pt x="162" y="4305"/>
                  </a:cubicBezTo>
                  <a:cubicBezTo>
                    <a:pt x="231" y="4409"/>
                    <a:pt x="177" y="4532"/>
                    <a:pt x="239" y="4632"/>
                  </a:cubicBezTo>
                  <a:cubicBezTo>
                    <a:pt x="262" y="4651"/>
                    <a:pt x="274" y="4689"/>
                    <a:pt x="258" y="4720"/>
                  </a:cubicBezTo>
                  <a:cubicBezTo>
                    <a:pt x="335" y="4812"/>
                    <a:pt x="270" y="4951"/>
                    <a:pt x="354" y="5035"/>
                  </a:cubicBezTo>
                  <a:cubicBezTo>
                    <a:pt x="450" y="5112"/>
                    <a:pt x="354" y="5262"/>
                    <a:pt x="470" y="5331"/>
                  </a:cubicBezTo>
                  <a:lnTo>
                    <a:pt x="470" y="5323"/>
                  </a:lnTo>
                  <a:cubicBezTo>
                    <a:pt x="588" y="5564"/>
                    <a:pt x="813" y="5721"/>
                    <a:pt x="985" y="5923"/>
                  </a:cubicBezTo>
                  <a:lnTo>
                    <a:pt x="985" y="5923"/>
                  </a:lnTo>
                  <a:cubicBezTo>
                    <a:pt x="994" y="5975"/>
                    <a:pt x="1028" y="6012"/>
                    <a:pt x="1077" y="6034"/>
                  </a:cubicBezTo>
                  <a:cubicBezTo>
                    <a:pt x="1100" y="6080"/>
                    <a:pt x="1134" y="6111"/>
                    <a:pt x="1173" y="6142"/>
                  </a:cubicBezTo>
                  <a:lnTo>
                    <a:pt x="1177" y="6146"/>
                  </a:lnTo>
                  <a:cubicBezTo>
                    <a:pt x="1203" y="6180"/>
                    <a:pt x="1234" y="6215"/>
                    <a:pt x="1269" y="6246"/>
                  </a:cubicBezTo>
                  <a:lnTo>
                    <a:pt x="1273" y="6257"/>
                  </a:lnTo>
                  <a:cubicBezTo>
                    <a:pt x="1307" y="6284"/>
                    <a:pt x="1334" y="6319"/>
                    <a:pt x="1357" y="6353"/>
                  </a:cubicBezTo>
                  <a:lnTo>
                    <a:pt x="1369" y="6369"/>
                  </a:lnTo>
                  <a:cubicBezTo>
                    <a:pt x="1472" y="6522"/>
                    <a:pt x="1607" y="6657"/>
                    <a:pt x="1768" y="6757"/>
                  </a:cubicBezTo>
                  <a:lnTo>
                    <a:pt x="1776" y="6764"/>
                  </a:lnTo>
                  <a:cubicBezTo>
                    <a:pt x="1807" y="6799"/>
                    <a:pt x="1838" y="6830"/>
                    <a:pt x="1872" y="6857"/>
                  </a:cubicBezTo>
                  <a:lnTo>
                    <a:pt x="1876" y="6861"/>
                  </a:lnTo>
                  <a:cubicBezTo>
                    <a:pt x="1907" y="6895"/>
                    <a:pt x="1941" y="6930"/>
                    <a:pt x="1980" y="6957"/>
                  </a:cubicBezTo>
                  <a:cubicBezTo>
                    <a:pt x="2003" y="6995"/>
                    <a:pt x="2041" y="7030"/>
                    <a:pt x="2080" y="7053"/>
                  </a:cubicBezTo>
                  <a:cubicBezTo>
                    <a:pt x="2098" y="7066"/>
                    <a:pt x="2120" y="7073"/>
                    <a:pt x="2143" y="7073"/>
                  </a:cubicBezTo>
                  <a:cubicBezTo>
                    <a:pt x="2153" y="7073"/>
                    <a:pt x="2165" y="7072"/>
                    <a:pt x="2176" y="7068"/>
                  </a:cubicBezTo>
                  <a:cubicBezTo>
                    <a:pt x="2176" y="7095"/>
                    <a:pt x="2180" y="7122"/>
                    <a:pt x="2183" y="7149"/>
                  </a:cubicBezTo>
                  <a:cubicBezTo>
                    <a:pt x="2214" y="7156"/>
                    <a:pt x="2241" y="7156"/>
                    <a:pt x="2268" y="7156"/>
                  </a:cubicBezTo>
                  <a:lnTo>
                    <a:pt x="2279" y="7164"/>
                  </a:lnTo>
                  <a:cubicBezTo>
                    <a:pt x="2279" y="7191"/>
                    <a:pt x="2287" y="7218"/>
                    <a:pt x="2291" y="7245"/>
                  </a:cubicBezTo>
                  <a:cubicBezTo>
                    <a:pt x="2318" y="7252"/>
                    <a:pt x="2345" y="7252"/>
                    <a:pt x="2372" y="7252"/>
                  </a:cubicBezTo>
                  <a:lnTo>
                    <a:pt x="2383" y="7264"/>
                  </a:lnTo>
                  <a:cubicBezTo>
                    <a:pt x="2383" y="7295"/>
                    <a:pt x="2387" y="7318"/>
                    <a:pt x="2387" y="7349"/>
                  </a:cubicBezTo>
                  <a:lnTo>
                    <a:pt x="2468" y="7356"/>
                  </a:lnTo>
                  <a:lnTo>
                    <a:pt x="2479" y="7368"/>
                  </a:lnTo>
                  <a:cubicBezTo>
                    <a:pt x="2479" y="7395"/>
                    <a:pt x="2479" y="7425"/>
                    <a:pt x="2483" y="7456"/>
                  </a:cubicBezTo>
                  <a:cubicBezTo>
                    <a:pt x="2510" y="7464"/>
                    <a:pt x="2537" y="7468"/>
                    <a:pt x="2564" y="7472"/>
                  </a:cubicBezTo>
                  <a:lnTo>
                    <a:pt x="2568" y="7472"/>
                  </a:lnTo>
                  <a:cubicBezTo>
                    <a:pt x="2568" y="7502"/>
                    <a:pt x="2568" y="7533"/>
                    <a:pt x="2575" y="7564"/>
                  </a:cubicBezTo>
                  <a:cubicBezTo>
                    <a:pt x="2602" y="7571"/>
                    <a:pt x="2633" y="7571"/>
                    <a:pt x="2660" y="7571"/>
                  </a:cubicBezTo>
                  <a:lnTo>
                    <a:pt x="2660" y="7583"/>
                  </a:lnTo>
                  <a:cubicBezTo>
                    <a:pt x="2660" y="7610"/>
                    <a:pt x="2664" y="7641"/>
                    <a:pt x="2671" y="7664"/>
                  </a:cubicBezTo>
                  <a:cubicBezTo>
                    <a:pt x="2698" y="7667"/>
                    <a:pt x="2729" y="7675"/>
                    <a:pt x="2756" y="7675"/>
                  </a:cubicBezTo>
                  <a:lnTo>
                    <a:pt x="2760" y="7675"/>
                  </a:lnTo>
                  <a:cubicBezTo>
                    <a:pt x="2760" y="7702"/>
                    <a:pt x="2767" y="7737"/>
                    <a:pt x="2771" y="7764"/>
                  </a:cubicBezTo>
                  <a:cubicBezTo>
                    <a:pt x="2798" y="7775"/>
                    <a:pt x="2829" y="7779"/>
                    <a:pt x="2856" y="7779"/>
                  </a:cubicBezTo>
                  <a:cubicBezTo>
                    <a:pt x="2863" y="7833"/>
                    <a:pt x="2902" y="7879"/>
                    <a:pt x="2960" y="7890"/>
                  </a:cubicBezTo>
                  <a:cubicBezTo>
                    <a:pt x="2963" y="7936"/>
                    <a:pt x="3006" y="7983"/>
                    <a:pt x="3056" y="7986"/>
                  </a:cubicBezTo>
                  <a:cubicBezTo>
                    <a:pt x="3059" y="8013"/>
                    <a:pt x="3063" y="8044"/>
                    <a:pt x="3075" y="8067"/>
                  </a:cubicBezTo>
                  <a:cubicBezTo>
                    <a:pt x="3102" y="8071"/>
                    <a:pt x="3136" y="8071"/>
                    <a:pt x="3163" y="8071"/>
                  </a:cubicBezTo>
                  <a:lnTo>
                    <a:pt x="3171" y="8079"/>
                  </a:lnTo>
                  <a:cubicBezTo>
                    <a:pt x="3175" y="8106"/>
                    <a:pt x="3175" y="8136"/>
                    <a:pt x="3179" y="8163"/>
                  </a:cubicBezTo>
                  <a:cubicBezTo>
                    <a:pt x="3209" y="8167"/>
                    <a:pt x="3236" y="8175"/>
                    <a:pt x="3267" y="8175"/>
                  </a:cubicBezTo>
                  <a:cubicBezTo>
                    <a:pt x="3275" y="8202"/>
                    <a:pt x="3286" y="8232"/>
                    <a:pt x="3286" y="8259"/>
                  </a:cubicBezTo>
                  <a:cubicBezTo>
                    <a:pt x="3336" y="8259"/>
                    <a:pt x="3382" y="8298"/>
                    <a:pt x="3394" y="8351"/>
                  </a:cubicBezTo>
                  <a:cubicBezTo>
                    <a:pt x="3597" y="8436"/>
                    <a:pt x="3770" y="8578"/>
                    <a:pt x="3893" y="8759"/>
                  </a:cubicBezTo>
                  <a:cubicBezTo>
                    <a:pt x="4059" y="8790"/>
                    <a:pt x="4105" y="8951"/>
                    <a:pt x="4212" y="9047"/>
                  </a:cubicBezTo>
                  <a:cubicBezTo>
                    <a:pt x="4351" y="9105"/>
                    <a:pt x="4462" y="9220"/>
                    <a:pt x="4504" y="9366"/>
                  </a:cubicBezTo>
                  <a:cubicBezTo>
                    <a:pt x="4654" y="9412"/>
                    <a:pt x="4773" y="9493"/>
                    <a:pt x="4816" y="9658"/>
                  </a:cubicBezTo>
                  <a:cubicBezTo>
                    <a:pt x="4981" y="9716"/>
                    <a:pt x="5119" y="9827"/>
                    <a:pt x="5211" y="9969"/>
                  </a:cubicBezTo>
                  <a:cubicBezTo>
                    <a:pt x="5265" y="9969"/>
                    <a:pt x="5311" y="10019"/>
                    <a:pt x="5311" y="10069"/>
                  </a:cubicBezTo>
                  <a:lnTo>
                    <a:pt x="5311" y="10073"/>
                  </a:lnTo>
                  <a:cubicBezTo>
                    <a:pt x="5442" y="10100"/>
                    <a:pt x="5523" y="10196"/>
                    <a:pt x="5615" y="10280"/>
                  </a:cubicBezTo>
                  <a:cubicBezTo>
                    <a:pt x="5615" y="10315"/>
                    <a:pt x="5611" y="10353"/>
                    <a:pt x="5611" y="10388"/>
                  </a:cubicBezTo>
                  <a:cubicBezTo>
                    <a:pt x="5657" y="10396"/>
                    <a:pt x="5699" y="10434"/>
                    <a:pt x="5711" y="10484"/>
                  </a:cubicBezTo>
                  <a:cubicBezTo>
                    <a:pt x="5765" y="10488"/>
                    <a:pt x="5807" y="10526"/>
                    <a:pt x="5815" y="10580"/>
                  </a:cubicBezTo>
                  <a:cubicBezTo>
                    <a:pt x="5868" y="10584"/>
                    <a:pt x="5911" y="10622"/>
                    <a:pt x="5922" y="10676"/>
                  </a:cubicBezTo>
                  <a:cubicBezTo>
                    <a:pt x="5976" y="10692"/>
                    <a:pt x="6007" y="10734"/>
                    <a:pt x="6018" y="10780"/>
                  </a:cubicBezTo>
                  <a:cubicBezTo>
                    <a:pt x="6072" y="10792"/>
                    <a:pt x="6111" y="10830"/>
                    <a:pt x="6122" y="10876"/>
                  </a:cubicBezTo>
                  <a:cubicBezTo>
                    <a:pt x="6176" y="10880"/>
                    <a:pt x="6214" y="10918"/>
                    <a:pt x="6230" y="10968"/>
                  </a:cubicBezTo>
                  <a:cubicBezTo>
                    <a:pt x="6307" y="10988"/>
                    <a:pt x="6380" y="11011"/>
                    <a:pt x="6410" y="11091"/>
                  </a:cubicBezTo>
                  <a:lnTo>
                    <a:pt x="6514" y="11091"/>
                  </a:lnTo>
                  <a:cubicBezTo>
                    <a:pt x="6522" y="11118"/>
                    <a:pt x="6533" y="11141"/>
                    <a:pt x="6537" y="11168"/>
                  </a:cubicBezTo>
                  <a:cubicBezTo>
                    <a:pt x="6545" y="11167"/>
                    <a:pt x="6553" y="11167"/>
                    <a:pt x="6560" y="11167"/>
                  </a:cubicBezTo>
                  <a:cubicBezTo>
                    <a:pt x="6643" y="11167"/>
                    <a:pt x="6696" y="11207"/>
                    <a:pt x="6714" y="11299"/>
                  </a:cubicBezTo>
                  <a:lnTo>
                    <a:pt x="6844" y="11472"/>
                  </a:lnTo>
                  <a:cubicBezTo>
                    <a:pt x="7002" y="11491"/>
                    <a:pt x="7052" y="11668"/>
                    <a:pt x="7186" y="11718"/>
                  </a:cubicBezTo>
                  <a:cubicBezTo>
                    <a:pt x="7198" y="11745"/>
                    <a:pt x="7210" y="11775"/>
                    <a:pt x="7213" y="11810"/>
                  </a:cubicBezTo>
                  <a:lnTo>
                    <a:pt x="7263" y="11814"/>
                  </a:lnTo>
                  <a:lnTo>
                    <a:pt x="7309" y="11810"/>
                  </a:lnTo>
                  <a:lnTo>
                    <a:pt x="7332" y="11887"/>
                  </a:lnTo>
                  <a:cubicBezTo>
                    <a:pt x="7498" y="11891"/>
                    <a:pt x="7640" y="11948"/>
                    <a:pt x="7732" y="12098"/>
                  </a:cubicBezTo>
                  <a:lnTo>
                    <a:pt x="7821" y="12110"/>
                  </a:lnTo>
                  <a:cubicBezTo>
                    <a:pt x="7828" y="12136"/>
                    <a:pt x="7840" y="12163"/>
                    <a:pt x="7844" y="12194"/>
                  </a:cubicBezTo>
                  <a:lnTo>
                    <a:pt x="7928" y="12309"/>
                  </a:lnTo>
                  <a:cubicBezTo>
                    <a:pt x="7993" y="12379"/>
                    <a:pt x="8063" y="12444"/>
                    <a:pt x="8139" y="12502"/>
                  </a:cubicBezTo>
                  <a:cubicBezTo>
                    <a:pt x="8170" y="12502"/>
                    <a:pt x="8205" y="12502"/>
                    <a:pt x="8232" y="12494"/>
                  </a:cubicBezTo>
                  <a:lnTo>
                    <a:pt x="8351" y="12590"/>
                  </a:lnTo>
                  <a:lnTo>
                    <a:pt x="8520" y="12628"/>
                  </a:lnTo>
                  <a:cubicBezTo>
                    <a:pt x="8531" y="12659"/>
                    <a:pt x="8531" y="12686"/>
                    <a:pt x="8531" y="12717"/>
                  </a:cubicBezTo>
                  <a:cubicBezTo>
                    <a:pt x="8581" y="12721"/>
                    <a:pt x="8627" y="12759"/>
                    <a:pt x="8635" y="12813"/>
                  </a:cubicBezTo>
                  <a:cubicBezTo>
                    <a:pt x="8693" y="12813"/>
                    <a:pt x="8756" y="12841"/>
                    <a:pt x="8814" y="12841"/>
                  </a:cubicBezTo>
                  <a:cubicBezTo>
                    <a:pt x="8864" y="12841"/>
                    <a:pt x="8909" y="12820"/>
                    <a:pt x="8943" y="12744"/>
                  </a:cubicBezTo>
                  <a:lnTo>
                    <a:pt x="9112" y="12744"/>
                  </a:lnTo>
                  <a:cubicBezTo>
                    <a:pt x="9115" y="12770"/>
                    <a:pt x="9127" y="12794"/>
                    <a:pt x="9139" y="12813"/>
                  </a:cubicBezTo>
                  <a:lnTo>
                    <a:pt x="9530" y="12809"/>
                  </a:lnTo>
                  <a:cubicBezTo>
                    <a:pt x="9869" y="12605"/>
                    <a:pt x="10264" y="12655"/>
                    <a:pt x="10633" y="12598"/>
                  </a:cubicBezTo>
                  <a:cubicBezTo>
                    <a:pt x="10637" y="12571"/>
                    <a:pt x="10645" y="12548"/>
                    <a:pt x="10653" y="12528"/>
                  </a:cubicBezTo>
                  <a:lnTo>
                    <a:pt x="10956" y="12502"/>
                  </a:lnTo>
                  <a:lnTo>
                    <a:pt x="11137" y="12502"/>
                  </a:lnTo>
                  <a:cubicBezTo>
                    <a:pt x="11148" y="12475"/>
                    <a:pt x="11152" y="12452"/>
                    <a:pt x="11156" y="12428"/>
                  </a:cubicBezTo>
                  <a:lnTo>
                    <a:pt x="11452" y="12405"/>
                  </a:lnTo>
                  <a:cubicBezTo>
                    <a:pt x="11532" y="12313"/>
                    <a:pt x="11644" y="12309"/>
                    <a:pt x="11752" y="12306"/>
                  </a:cubicBezTo>
                  <a:cubicBezTo>
                    <a:pt x="11794" y="12242"/>
                    <a:pt x="11863" y="12201"/>
                    <a:pt x="11936" y="12201"/>
                  </a:cubicBezTo>
                  <a:cubicBezTo>
                    <a:pt x="11943" y="12201"/>
                    <a:pt x="11949" y="12201"/>
                    <a:pt x="11955" y="12202"/>
                  </a:cubicBezTo>
                  <a:cubicBezTo>
                    <a:pt x="12001" y="12121"/>
                    <a:pt x="12078" y="12106"/>
                    <a:pt x="12163" y="12106"/>
                  </a:cubicBezTo>
                  <a:cubicBezTo>
                    <a:pt x="12201" y="12029"/>
                    <a:pt x="12270" y="12002"/>
                    <a:pt x="12355" y="11990"/>
                  </a:cubicBezTo>
                  <a:cubicBezTo>
                    <a:pt x="12366" y="11940"/>
                    <a:pt x="12416" y="11906"/>
                    <a:pt x="12470" y="11906"/>
                  </a:cubicBezTo>
                  <a:cubicBezTo>
                    <a:pt x="12535" y="11798"/>
                    <a:pt x="12643" y="11721"/>
                    <a:pt x="12766" y="11695"/>
                  </a:cubicBezTo>
                  <a:cubicBezTo>
                    <a:pt x="12804" y="11610"/>
                    <a:pt x="12877" y="11587"/>
                    <a:pt x="12962" y="11587"/>
                  </a:cubicBezTo>
                  <a:cubicBezTo>
                    <a:pt x="13027" y="11468"/>
                    <a:pt x="13131" y="11410"/>
                    <a:pt x="13250" y="11372"/>
                  </a:cubicBezTo>
                  <a:cubicBezTo>
                    <a:pt x="13264" y="11325"/>
                    <a:pt x="13306" y="11293"/>
                    <a:pt x="13352" y="11293"/>
                  </a:cubicBezTo>
                  <a:cubicBezTo>
                    <a:pt x="13359" y="11293"/>
                    <a:pt x="13366" y="11293"/>
                    <a:pt x="13373" y="11295"/>
                  </a:cubicBezTo>
                  <a:cubicBezTo>
                    <a:pt x="13450" y="11199"/>
                    <a:pt x="13550" y="11126"/>
                    <a:pt x="13661" y="11080"/>
                  </a:cubicBezTo>
                  <a:lnTo>
                    <a:pt x="13961" y="10876"/>
                  </a:lnTo>
                  <a:cubicBezTo>
                    <a:pt x="14038" y="10772"/>
                    <a:pt x="14134" y="10692"/>
                    <a:pt x="14276" y="10684"/>
                  </a:cubicBezTo>
                  <a:cubicBezTo>
                    <a:pt x="14315" y="10607"/>
                    <a:pt x="14384" y="10584"/>
                    <a:pt x="14461" y="10569"/>
                  </a:cubicBezTo>
                  <a:cubicBezTo>
                    <a:pt x="14475" y="10523"/>
                    <a:pt x="14520" y="10491"/>
                    <a:pt x="14568" y="10491"/>
                  </a:cubicBezTo>
                  <a:cubicBezTo>
                    <a:pt x="14573" y="10491"/>
                    <a:pt x="14579" y="10491"/>
                    <a:pt x="14584" y="10492"/>
                  </a:cubicBezTo>
                  <a:cubicBezTo>
                    <a:pt x="14614" y="10423"/>
                    <a:pt x="14687" y="10377"/>
                    <a:pt x="14764" y="10373"/>
                  </a:cubicBezTo>
                  <a:cubicBezTo>
                    <a:pt x="14779" y="10322"/>
                    <a:pt x="14821" y="10292"/>
                    <a:pt x="14870" y="10292"/>
                  </a:cubicBezTo>
                  <a:cubicBezTo>
                    <a:pt x="14873" y="10292"/>
                    <a:pt x="14876" y="10292"/>
                    <a:pt x="14879" y="10292"/>
                  </a:cubicBezTo>
                  <a:cubicBezTo>
                    <a:pt x="14941" y="10173"/>
                    <a:pt x="15052" y="10119"/>
                    <a:pt x="15179" y="10084"/>
                  </a:cubicBezTo>
                  <a:cubicBezTo>
                    <a:pt x="15248" y="9981"/>
                    <a:pt x="15360" y="9908"/>
                    <a:pt x="15487" y="9889"/>
                  </a:cubicBezTo>
                  <a:cubicBezTo>
                    <a:pt x="15517" y="9808"/>
                    <a:pt x="15590" y="9789"/>
                    <a:pt x="15671" y="9769"/>
                  </a:cubicBezTo>
                  <a:cubicBezTo>
                    <a:pt x="15683" y="9716"/>
                    <a:pt x="15725" y="9677"/>
                    <a:pt x="15779" y="9677"/>
                  </a:cubicBezTo>
                  <a:cubicBezTo>
                    <a:pt x="15779" y="9646"/>
                    <a:pt x="15786" y="9620"/>
                    <a:pt x="15802" y="9589"/>
                  </a:cubicBezTo>
                  <a:lnTo>
                    <a:pt x="16086" y="9470"/>
                  </a:lnTo>
                  <a:cubicBezTo>
                    <a:pt x="16163" y="9374"/>
                    <a:pt x="16263" y="9301"/>
                    <a:pt x="16378" y="9258"/>
                  </a:cubicBezTo>
                  <a:cubicBezTo>
                    <a:pt x="16393" y="9205"/>
                    <a:pt x="16436" y="9170"/>
                    <a:pt x="16486" y="9166"/>
                  </a:cubicBezTo>
                  <a:cubicBezTo>
                    <a:pt x="16589" y="9032"/>
                    <a:pt x="16728" y="8932"/>
                    <a:pt x="16889" y="8859"/>
                  </a:cubicBezTo>
                  <a:cubicBezTo>
                    <a:pt x="16897" y="8805"/>
                    <a:pt x="16947" y="8774"/>
                    <a:pt x="16993" y="8766"/>
                  </a:cubicBezTo>
                  <a:cubicBezTo>
                    <a:pt x="17004" y="8717"/>
                    <a:pt x="17047" y="8670"/>
                    <a:pt x="17100" y="8670"/>
                  </a:cubicBezTo>
                  <a:cubicBezTo>
                    <a:pt x="17108" y="8620"/>
                    <a:pt x="17150" y="8582"/>
                    <a:pt x="17204" y="8574"/>
                  </a:cubicBezTo>
                  <a:cubicBezTo>
                    <a:pt x="17208" y="8524"/>
                    <a:pt x="17254" y="8478"/>
                    <a:pt x="17312" y="8474"/>
                  </a:cubicBezTo>
                  <a:lnTo>
                    <a:pt x="18119" y="7667"/>
                  </a:lnTo>
                  <a:cubicBezTo>
                    <a:pt x="18119" y="7610"/>
                    <a:pt x="18157" y="7564"/>
                    <a:pt x="18215" y="7564"/>
                  </a:cubicBezTo>
                  <a:cubicBezTo>
                    <a:pt x="18219" y="7510"/>
                    <a:pt x="18257" y="7468"/>
                    <a:pt x="18311" y="7456"/>
                  </a:cubicBezTo>
                  <a:cubicBezTo>
                    <a:pt x="18311" y="7402"/>
                    <a:pt x="18342" y="7356"/>
                    <a:pt x="18395" y="7345"/>
                  </a:cubicBezTo>
                  <a:cubicBezTo>
                    <a:pt x="18411" y="7268"/>
                    <a:pt x="18426" y="7191"/>
                    <a:pt x="18495" y="7145"/>
                  </a:cubicBezTo>
                  <a:cubicBezTo>
                    <a:pt x="18503" y="7091"/>
                    <a:pt x="18541" y="7049"/>
                    <a:pt x="18591" y="7045"/>
                  </a:cubicBezTo>
                  <a:cubicBezTo>
                    <a:pt x="18657" y="6880"/>
                    <a:pt x="18772" y="6745"/>
                    <a:pt x="18918" y="6661"/>
                  </a:cubicBezTo>
                  <a:cubicBezTo>
                    <a:pt x="18918" y="6607"/>
                    <a:pt x="18956" y="6557"/>
                    <a:pt x="19010" y="6549"/>
                  </a:cubicBezTo>
                  <a:cubicBezTo>
                    <a:pt x="19041" y="6430"/>
                    <a:pt x="19118" y="6319"/>
                    <a:pt x="19218" y="6250"/>
                  </a:cubicBezTo>
                  <a:cubicBezTo>
                    <a:pt x="19256" y="6127"/>
                    <a:pt x="19302" y="6015"/>
                    <a:pt x="19418" y="5950"/>
                  </a:cubicBezTo>
                  <a:cubicBezTo>
                    <a:pt x="19418" y="5896"/>
                    <a:pt x="19456" y="5846"/>
                    <a:pt x="19510" y="5838"/>
                  </a:cubicBezTo>
                  <a:cubicBezTo>
                    <a:pt x="19514" y="5785"/>
                    <a:pt x="19552" y="5742"/>
                    <a:pt x="19606" y="5731"/>
                  </a:cubicBezTo>
                  <a:cubicBezTo>
                    <a:pt x="19621" y="5654"/>
                    <a:pt x="19667" y="5589"/>
                    <a:pt x="19740" y="5558"/>
                  </a:cubicBezTo>
                  <a:cubicBezTo>
                    <a:pt x="19744" y="5531"/>
                    <a:pt x="19744" y="5500"/>
                    <a:pt x="19744" y="5473"/>
                  </a:cubicBezTo>
                  <a:cubicBezTo>
                    <a:pt x="19775" y="5470"/>
                    <a:pt x="19810" y="5462"/>
                    <a:pt x="19836" y="5454"/>
                  </a:cubicBezTo>
                  <a:cubicBezTo>
                    <a:pt x="19836" y="5400"/>
                    <a:pt x="19875" y="5358"/>
                    <a:pt x="19929" y="5343"/>
                  </a:cubicBezTo>
                  <a:cubicBezTo>
                    <a:pt x="19929" y="5308"/>
                    <a:pt x="19929" y="5281"/>
                    <a:pt x="19932" y="5250"/>
                  </a:cubicBezTo>
                  <a:lnTo>
                    <a:pt x="19936" y="5243"/>
                  </a:lnTo>
                  <a:cubicBezTo>
                    <a:pt x="19967" y="5239"/>
                    <a:pt x="19990" y="5231"/>
                    <a:pt x="20021" y="5231"/>
                  </a:cubicBezTo>
                  <a:lnTo>
                    <a:pt x="20048" y="5055"/>
                  </a:lnTo>
                  <a:lnTo>
                    <a:pt x="20128" y="5028"/>
                  </a:lnTo>
                  <a:cubicBezTo>
                    <a:pt x="20109" y="5001"/>
                    <a:pt x="20121" y="4970"/>
                    <a:pt x="20140" y="4951"/>
                  </a:cubicBezTo>
                  <a:cubicBezTo>
                    <a:pt x="20148" y="4951"/>
                    <a:pt x="20155" y="4939"/>
                    <a:pt x="20163" y="4916"/>
                  </a:cubicBezTo>
                  <a:cubicBezTo>
                    <a:pt x="20175" y="4908"/>
                    <a:pt x="20167" y="4889"/>
                    <a:pt x="20140" y="4862"/>
                  </a:cubicBezTo>
                  <a:lnTo>
                    <a:pt x="20067" y="4816"/>
                  </a:lnTo>
                  <a:cubicBezTo>
                    <a:pt x="20082" y="4801"/>
                    <a:pt x="20079" y="4778"/>
                    <a:pt x="20059" y="4762"/>
                  </a:cubicBezTo>
                  <a:cubicBezTo>
                    <a:pt x="20055" y="4759"/>
                    <a:pt x="20048" y="4759"/>
                    <a:pt x="20044" y="4759"/>
                  </a:cubicBezTo>
                  <a:cubicBezTo>
                    <a:pt x="20048" y="4709"/>
                    <a:pt x="20017" y="4663"/>
                    <a:pt x="19967" y="4659"/>
                  </a:cubicBezTo>
                  <a:lnTo>
                    <a:pt x="19948" y="4659"/>
                  </a:lnTo>
                  <a:lnTo>
                    <a:pt x="19963" y="4643"/>
                  </a:lnTo>
                  <a:lnTo>
                    <a:pt x="19959" y="4643"/>
                  </a:lnTo>
                  <a:cubicBezTo>
                    <a:pt x="19971" y="4613"/>
                    <a:pt x="19975" y="4582"/>
                    <a:pt x="19967" y="4547"/>
                  </a:cubicBezTo>
                  <a:lnTo>
                    <a:pt x="19952" y="4532"/>
                  </a:lnTo>
                  <a:cubicBezTo>
                    <a:pt x="19913" y="4513"/>
                    <a:pt x="19875" y="4486"/>
                    <a:pt x="19848" y="4451"/>
                  </a:cubicBezTo>
                  <a:lnTo>
                    <a:pt x="19740" y="4420"/>
                  </a:lnTo>
                  <a:cubicBezTo>
                    <a:pt x="19702" y="4401"/>
                    <a:pt x="19660" y="4378"/>
                    <a:pt x="19621" y="4359"/>
                  </a:cubicBezTo>
                  <a:cubicBezTo>
                    <a:pt x="19616" y="4360"/>
                    <a:pt x="19611" y="4360"/>
                    <a:pt x="19606" y="4360"/>
                  </a:cubicBezTo>
                  <a:cubicBezTo>
                    <a:pt x="19582" y="4360"/>
                    <a:pt x="19560" y="4352"/>
                    <a:pt x="19541" y="4336"/>
                  </a:cubicBezTo>
                  <a:cubicBezTo>
                    <a:pt x="19502" y="4301"/>
                    <a:pt x="19460" y="4278"/>
                    <a:pt x="19406" y="4263"/>
                  </a:cubicBezTo>
                  <a:cubicBezTo>
                    <a:pt x="19402" y="4263"/>
                    <a:pt x="19398" y="4264"/>
                    <a:pt x="19395" y="4264"/>
                  </a:cubicBezTo>
                  <a:cubicBezTo>
                    <a:pt x="19369" y="4264"/>
                    <a:pt x="19350" y="4253"/>
                    <a:pt x="19333" y="4236"/>
                  </a:cubicBezTo>
                  <a:cubicBezTo>
                    <a:pt x="19295" y="4205"/>
                    <a:pt x="19249" y="4178"/>
                    <a:pt x="19199" y="4163"/>
                  </a:cubicBezTo>
                  <a:lnTo>
                    <a:pt x="19126" y="4167"/>
                  </a:lnTo>
                  <a:lnTo>
                    <a:pt x="19137" y="4132"/>
                  </a:lnTo>
                  <a:cubicBezTo>
                    <a:pt x="19095" y="4105"/>
                    <a:pt x="19045" y="4075"/>
                    <a:pt x="18999" y="4063"/>
                  </a:cubicBezTo>
                  <a:cubicBezTo>
                    <a:pt x="18996" y="4064"/>
                    <a:pt x="18992" y="4064"/>
                    <a:pt x="18989" y="4064"/>
                  </a:cubicBezTo>
                  <a:cubicBezTo>
                    <a:pt x="18963" y="4064"/>
                    <a:pt x="18943" y="4050"/>
                    <a:pt x="18926" y="4032"/>
                  </a:cubicBezTo>
                  <a:lnTo>
                    <a:pt x="18903" y="4067"/>
                  </a:lnTo>
                  <a:lnTo>
                    <a:pt x="18857" y="4048"/>
                  </a:lnTo>
                  <a:cubicBezTo>
                    <a:pt x="18864" y="4009"/>
                    <a:pt x="18837" y="3971"/>
                    <a:pt x="18807" y="3956"/>
                  </a:cubicBezTo>
                  <a:lnTo>
                    <a:pt x="18618" y="3902"/>
                  </a:lnTo>
                  <a:lnTo>
                    <a:pt x="18565" y="3917"/>
                  </a:lnTo>
                  <a:lnTo>
                    <a:pt x="18568" y="3913"/>
                  </a:lnTo>
                  <a:lnTo>
                    <a:pt x="18541" y="3844"/>
                  </a:lnTo>
                  <a:lnTo>
                    <a:pt x="18526" y="3836"/>
                  </a:lnTo>
                  <a:cubicBezTo>
                    <a:pt x="18488" y="3806"/>
                    <a:pt x="18453" y="3783"/>
                    <a:pt x="18422" y="3756"/>
                  </a:cubicBezTo>
                  <a:cubicBezTo>
                    <a:pt x="18392" y="3706"/>
                    <a:pt x="18349" y="3671"/>
                    <a:pt x="18296" y="3652"/>
                  </a:cubicBezTo>
                  <a:cubicBezTo>
                    <a:pt x="18265" y="3652"/>
                    <a:pt x="18242" y="3644"/>
                    <a:pt x="18219" y="3625"/>
                  </a:cubicBezTo>
                  <a:cubicBezTo>
                    <a:pt x="18180" y="3602"/>
                    <a:pt x="18146" y="3575"/>
                    <a:pt x="18119" y="3548"/>
                  </a:cubicBezTo>
                  <a:cubicBezTo>
                    <a:pt x="18073" y="3479"/>
                    <a:pt x="17973" y="3510"/>
                    <a:pt x="17934" y="3437"/>
                  </a:cubicBezTo>
                  <a:lnTo>
                    <a:pt x="17919" y="3429"/>
                  </a:lnTo>
                  <a:cubicBezTo>
                    <a:pt x="17881" y="3398"/>
                    <a:pt x="17838" y="3371"/>
                    <a:pt x="17800" y="3345"/>
                  </a:cubicBezTo>
                  <a:cubicBezTo>
                    <a:pt x="17765" y="3341"/>
                    <a:pt x="17738" y="3333"/>
                    <a:pt x="17715" y="3306"/>
                  </a:cubicBezTo>
                  <a:cubicBezTo>
                    <a:pt x="17677" y="3295"/>
                    <a:pt x="17646" y="3268"/>
                    <a:pt x="17619" y="3237"/>
                  </a:cubicBezTo>
                  <a:lnTo>
                    <a:pt x="17416" y="3126"/>
                  </a:lnTo>
                  <a:cubicBezTo>
                    <a:pt x="17377" y="3091"/>
                    <a:pt x="17339" y="3064"/>
                    <a:pt x="17296" y="3037"/>
                  </a:cubicBezTo>
                  <a:cubicBezTo>
                    <a:pt x="17262" y="3037"/>
                    <a:pt x="17235" y="3018"/>
                    <a:pt x="17208" y="2995"/>
                  </a:cubicBezTo>
                  <a:cubicBezTo>
                    <a:pt x="17177" y="2999"/>
                    <a:pt x="17143" y="3014"/>
                    <a:pt x="17120" y="3037"/>
                  </a:cubicBezTo>
                  <a:lnTo>
                    <a:pt x="17112" y="3033"/>
                  </a:lnTo>
                  <a:cubicBezTo>
                    <a:pt x="17062" y="2976"/>
                    <a:pt x="17047" y="2895"/>
                    <a:pt x="16997" y="2837"/>
                  </a:cubicBezTo>
                  <a:lnTo>
                    <a:pt x="16997" y="2837"/>
                  </a:lnTo>
                  <a:lnTo>
                    <a:pt x="17012" y="2845"/>
                  </a:lnTo>
                  <a:cubicBezTo>
                    <a:pt x="16974" y="2768"/>
                    <a:pt x="16870" y="2799"/>
                    <a:pt x="16824" y="2726"/>
                  </a:cubicBezTo>
                  <a:lnTo>
                    <a:pt x="16816" y="2722"/>
                  </a:lnTo>
                  <a:cubicBezTo>
                    <a:pt x="16778" y="2691"/>
                    <a:pt x="16743" y="2664"/>
                    <a:pt x="16709" y="2634"/>
                  </a:cubicBezTo>
                  <a:cubicBezTo>
                    <a:pt x="16682" y="2591"/>
                    <a:pt x="16639" y="2557"/>
                    <a:pt x="16589" y="2534"/>
                  </a:cubicBezTo>
                  <a:cubicBezTo>
                    <a:pt x="16559" y="2530"/>
                    <a:pt x="16528" y="2515"/>
                    <a:pt x="16505" y="2491"/>
                  </a:cubicBezTo>
                  <a:cubicBezTo>
                    <a:pt x="16466" y="2480"/>
                    <a:pt x="16436" y="2457"/>
                    <a:pt x="16416" y="2422"/>
                  </a:cubicBezTo>
                  <a:lnTo>
                    <a:pt x="16413" y="2418"/>
                  </a:lnTo>
                  <a:cubicBezTo>
                    <a:pt x="16374" y="2376"/>
                    <a:pt x="16324" y="2345"/>
                    <a:pt x="16274" y="2334"/>
                  </a:cubicBezTo>
                  <a:cubicBezTo>
                    <a:pt x="16268" y="2336"/>
                    <a:pt x="16261" y="2338"/>
                    <a:pt x="16253" y="2338"/>
                  </a:cubicBezTo>
                  <a:cubicBezTo>
                    <a:pt x="16238" y="2338"/>
                    <a:pt x="16222" y="2333"/>
                    <a:pt x="16209" y="2322"/>
                  </a:cubicBezTo>
                  <a:cubicBezTo>
                    <a:pt x="16176" y="2292"/>
                    <a:pt x="16132" y="2275"/>
                    <a:pt x="16086" y="2275"/>
                  </a:cubicBezTo>
                  <a:cubicBezTo>
                    <a:pt x="16063" y="2275"/>
                    <a:pt x="16040" y="2279"/>
                    <a:pt x="16017" y="2288"/>
                  </a:cubicBezTo>
                  <a:cubicBezTo>
                    <a:pt x="16009" y="2299"/>
                    <a:pt x="16005" y="2307"/>
                    <a:pt x="15994" y="2322"/>
                  </a:cubicBezTo>
                  <a:cubicBezTo>
                    <a:pt x="15985" y="2320"/>
                    <a:pt x="15975" y="2319"/>
                    <a:pt x="15966" y="2319"/>
                  </a:cubicBezTo>
                  <a:cubicBezTo>
                    <a:pt x="15947" y="2319"/>
                    <a:pt x="15927" y="2324"/>
                    <a:pt x="15909" y="2334"/>
                  </a:cubicBezTo>
                  <a:lnTo>
                    <a:pt x="15902" y="2315"/>
                  </a:lnTo>
                  <a:cubicBezTo>
                    <a:pt x="15880" y="2268"/>
                    <a:pt x="15839" y="2245"/>
                    <a:pt x="15793" y="2245"/>
                  </a:cubicBezTo>
                  <a:cubicBezTo>
                    <a:pt x="15790" y="2245"/>
                    <a:pt x="15786" y="2245"/>
                    <a:pt x="15782" y="2246"/>
                  </a:cubicBezTo>
                  <a:lnTo>
                    <a:pt x="15525" y="1977"/>
                  </a:lnTo>
                  <a:lnTo>
                    <a:pt x="15471" y="1823"/>
                  </a:lnTo>
                  <a:lnTo>
                    <a:pt x="15314" y="1711"/>
                  </a:lnTo>
                  <a:cubicBezTo>
                    <a:pt x="15164" y="1435"/>
                    <a:pt x="14933" y="1227"/>
                    <a:pt x="14718" y="1008"/>
                  </a:cubicBezTo>
                  <a:cubicBezTo>
                    <a:pt x="14703" y="951"/>
                    <a:pt x="14653" y="904"/>
                    <a:pt x="14591" y="904"/>
                  </a:cubicBezTo>
                  <a:cubicBezTo>
                    <a:pt x="14345" y="674"/>
                    <a:pt x="14111" y="432"/>
                    <a:pt x="13784" y="305"/>
                  </a:cubicBezTo>
                  <a:cubicBezTo>
                    <a:pt x="13689" y="140"/>
                    <a:pt x="13582" y="1"/>
                    <a:pt x="13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28"/>
            <p:cNvSpPr/>
            <p:nvPr/>
          </p:nvSpPr>
          <p:spPr>
            <a:xfrm>
              <a:off x="6999681" y="263497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28"/>
            <p:cNvSpPr/>
            <p:nvPr/>
          </p:nvSpPr>
          <p:spPr>
            <a:xfrm>
              <a:off x="6927560" y="2788957"/>
              <a:ext cx="59434" cy="45972"/>
            </a:xfrm>
            <a:custGeom>
              <a:avLst/>
              <a:gdLst/>
              <a:ahLst/>
              <a:cxnLst/>
              <a:rect l="l" t="t" r="r" b="b"/>
              <a:pathLst>
                <a:path w="1916" h="1482" extrusionOk="0">
                  <a:moveTo>
                    <a:pt x="112" y="1"/>
                  </a:moveTo>
                  <a:lnTo>
                    <a:pt x="112" y="1"/>
                  </a:lnTo>
                  <a:cubicBezTo>
                    <a:pt x="1" y="147"/>
                    <a:pt x="81" y="231"/>
                    <a:pt x="208" y="301"/>
                  </a:cubicBezTo>
                  <a:cubicBezTo>
                    <a:pt x="350" y="420"/>
                    <a:pt x="389" y="635"/>
                    <a:pt x="577" y="712"/>
                  </a:cubicBezTo>
                  <a:cubicBezTo>
                    <a:pt x="854" y="1046"/>
                    <a:pt x="1123" y="1388"/>
                    <a:pt x="1614" y="1415"/>
                  </a:cubicBezTo>
                  <a:cubicBezTo>
                    <a:pt x="1661" y="1462"/>
                    <a:pt x="1702" y="1482"/>
                    <a:pt x="1738" y="1482"/>
                  </a:cubicBezTo>
                  <a:cubicBezTo>
                    <a:pt x="1803" y="1482"/>
                    <a:pt x="1850" y="1418"/>
                    <a:pt x="1872" y="1346"/>
                  </a:cubicBezTo>
                  <a:cubicBezTo>
                    <a:pt x="1915" y="1246"/>
                    <a:pt x="1831" y="1230"/>
                    <a:pt x="1758" y="1230"/>
                  </a:cubicBezTo>
                  <a:cubicBezTo>
                    <a:pt x="1747" y="1230"/>
                    <a:pt x="1736" y="1230"/>
                    <a:pt x="1726" y="1230"/>
                  </a:cubicBezTo>
                  <a:cubicBezTo>
                    <a:pt x="1709" y="1231"/>
                    <a:pt x="1693" y="1232"/>
                    <a:pt x="1677" y="1232"/>
                  </a:cubicBezTo>
                  <a:cubicBezTo>
                    <a:pt x="1449" y="1232"/>
                    <a:pt x="1260" y="1133"/>
                    <a:pt x="1080" y="1008"/>
                  </a:cubicBezTo>
                  <a:cubicBezTo>
                    <a:pt x="915" y="892"/>
                    <a:pt x="857" y="777"/>
                    <a:pt x="1069" y="627"/>
                  </a:cubicBezTo>
                  <a:cubicBezTo>
                    <a:pt x="1203" y="531"/>
                    <a:pt x="1372" y="423"/>
                    <a:pt x="1269" y="158"/>
                  </a:cubicBezTo>
                  <a:lnTo>
                    <a:pt x="1269" y="158"/>
                  </a:lnTo>
                  <a:cubicBezTo>
                    <a:pt x="1069" y="320"/>
                    <a:pt x="861" y="420"/>
                    <a:pt x="711" y="596"/>
                  </a:cubicBezTo>
                  <a:cubicBezTo>
                    <a:pt x="565" y="593"/>
                    <a:pt x="539" y="466"/>
                    <a:pt x="477" y="377"/>
                  </a:cubicBezTo>
                  <a:cubicBezTo>
                    <a:pt x="373" y="231"/>
                    <a:pt x="293" y="70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28"/>
            <p:cNvSpPr/>
            <p:nvPr/>
          </p:nvSpPr>
          <p:spPr>
            <a:xfrm>
              <a:off x="6958921" y="2647847"/>
              <a:ext cx="25778" cy="21125"/>
            </a:xfrm>
            <a:custGeom>
              <a:avLst/>
              <a:gdLst/>
              <a:ahLst/>
              <a:cxnLst/>
              <a:rect l="l" t="t" r="r" b="b"/>
              <a:pathLst>
                <a:path w="831" h="681" extrusionOk="0">
                  <a:moveTo>
                    <a:pt x="146" y="1"/>
                  </a:moveTo>
                  <a:cubicBezTo>
                    <a:pt x="110" y="1"/>
                    <a:pt x="77" y="18"/>
                    <a:pt x="50" y="65"/>
                  </a:cubicBezTo>
                  <a:cubicBezTo>
                    <a:pt x="0" y="169"/>
                    <a:pt x="108" y="265"/>
                    <a:pt x="196" y="292"/>
                  </a:cubicBezTo>
                  <a:cubicBezTo>
                    <a:pt x="411" y="350"/>
                    <a:pt x="554" y="488"/>
                    <a:pt x="665" y="680"/>
                  </a:cubicBezTo>
                  <a:cubicBezTo>
                    <a:pt x="773" y="546"/>
                    <a:pt x="830" y="434"/>
                    <a:pt x="677" y="331"/>
                  </a:cubicBezTo>
                  <a:cubicBezTo>
                    <a:pt x="550" y="242"/>
                    <a:pt x="427" y="162"/>
                    <a:pt x="308" y="73"/>
                  </a:cubicBezTo>
                  <a:cubicBezTo>
                    <a:pt x="255" y="37"/>
                    <a:pt x="19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28"/>
            <p:cNvSpPr/>
            <p:nvPr/>
          </p:nvSpPr>
          <p:spPr>
            <a:xfrm>
              <a:off x="6977688" y="2763521"/>
              <a:ext cx="55991" cy="41164"/>
            </a:xfrm>
            <a:custGeom>
              <a:avLst/>
              <a:gdLst/>
              <a:ahLst/>
              <a:cxnLst/>
              <a:rect l="l" t="t" r="r" b="b"/>
              <a:pathLst>
                <a:path w="1805" h="1327" extrusionOk="0">
                  <a:moveTo>
                    <a:pt x="961" y="1"/>
                  </a:moveTo>
                  <a:cubicBezTo>
                    <a:pt x="928" y="1"/>
                    <a:pt x="895" y="19"/>
                    <a:pt x="867" y="68"/>
                  </a:cubicBezTo>
                  <a:cubicBezTo>
                    <a:pt x="829" y="125"/>
                    <a:pt x="925" y="198"/>
                    <a:pt x="1013" y="202"/>
                  </a:cubicBezTo>
                  <a:cubicBezTo>
                    <a:pt x="1040" y="218"/>
                    <a:pt x="1071" y="221"/>
                    <a:pt x="1097" y="221"/>
                  </a:cubicBezTo>
                  <a:cubicBezTo>
                    <a:pt x="1228" y="348"/>
                    <a:pt x="1401" y="367"/>
                    <a:pt x="1566" y="413"/>
                  </a:cubicBezTo>
                  <a:lnTo>
                    <a:pt x="1616" y="510"/>
                  </a:lnTo>
                  <a:cubicBezTo>
                    <a:pt x="1397" y="640"/>
                    <a:pt x="1151" y="579"/>
                    <a:pt x="917" y="617"/>
                  </a:cubicBezTo>
                  <a:lnTo>
                    <a:pt x="706" y="533"/>
                  </a:lnTo>
                  <a:cubicBezTo>
                    <a:pt x="528" y="506"/>
                    <a:pt x="364" y="423"/>
                    <a:pt x="180" y="423"/>
                  </a:cubicBezTo>
                  <a:cubicBezTo>
                    <a:pt x="153" y="423"/>
                    <a:pt x="126" y="425"/>
                    <a:pt x="98" y="429"/>
                  </a:cubicBezTo>
                  <a:cubicBezTo>
                    <a:pt x="84" y="425"/>
                    <a:pt x="70" y="423"/>
                    <a:pt x="59" y="423"/>
                  </a:cubicBezTo>
                  <a:cubicBezTo>
                    <a:pt x="19" y="423"/>
                    <a:pt x="1" y="446"/>
                    <a:pt x="22" y="506"/>
                  </a:cubicBezTo>
                  <a:cubicBezTo>
                    <a:pt x="68" y="656"/>
                    <a:pt x="175" y="740"/>
                    <a:pt x="306" y="813"/>
                  </a:cubicBezTo>
                  <a:cubicBezTo>
                    <a:pt x="364" y="913"/>
                    <a:pt x="433" y="1001"/>
                    <a:pt x="556" y="1021"/>
                  </a:cubicBezTo>
                  <a:lnTo>
                    <a:pt x="682" y="1128"/>
                  </a:lnTo>
                  <a:lnTo>
                    <a:pt x="740" y="1213"/>
                  </a:lnTo>
                  <a:cubicBezTo>
                    <a:pt x="771" y="1250"/>
                    <a:pt x="799" y="1327"/>
                    <a:pt x="843" y="1327"/>
                  </a:cubicBezTo>
                  <a:cubicBezTo>
                    <a:pt x="859" y="1327"/>
                    <a:pt x="877" y="1317"/>
                    <a:pt x="898" y="1293"/>
                  </a:cubicBezTo>
                  <a:cubicBezTo>
                    <a:pt x="959" y="1224"/>
                    <a:pt x="863" y="1163"/>
                    <a:pt x="802" y="1117"/>
                  </a:cubicBezTo>
                  <a:cubicBezTo>
                    <a:pt x="802" y="1063"/>
                    <a:pt x="767" y="1021"/>
                    <a:pt x="721" y="1009"/>
                  </a:cubicBezTo>
                  <a:cubicBezTo>
                    <a:pt x="690" y="898"/>
                    <a:pt x="548" y="859"/>
                    <a:pt x="552" y="725"/>
                  </a:cubicBezTo>
                  <a:cubicBezTo>
                    <a:pt x="583" y="713"/>
                    <a:pt x="613" y="708"/>
                    <a:pt x="642" y="708"/>
                  </a:cubicBezTo>
                  <a:cubicBezTo>
                    <a:pt x="776" y="708"/>
                    <a:pt x="899" y="809"/>
                    <a:pt x="1034" y="809"/>
                  </a:cubicBezTo>
                  <a:cubicBezTo>
                    <a:pt x="1059" y="809"/>
                    <a:pt x="1084" y="806"/>
                    <a:pt x="1109" y="798"/>
                  </a:cubicBezTo>
                  <a:cubicBezTo>
                    <a:pt x="1183" y="823"/>
                    <a:pt x="1255" y="835"/>
                    <a:pt x="1324" y="835"/>
                  </a:cubicBezTo>
                  <a:cubicBezTo>
                    <a:pt x="1480" y="835"/>
                    <a:pt x="1623" y="775"/>
                    <a:pt x="1751" y="663"/>
                  </a:cubicBezTo>
                  <a:cubicBezTo>
                    <a:pt x="1797" y="636"/>
                    <a:pt x="1805" y="571"/>
                    <a:pt x="1778" y="529"/>
                  </a:cubicBezTo>
                  <a:cubicBezTo>
                    <a:pt x="1766" y="529"/>
                    <a:pt x="1758" y="521"/>
                    <a:pt x="1747" y="510"/>
                  </a:cubicBezTo>
                  <a:cubicBezTo>
                    <a:pt x="1758" y="475"/>
                    <a:pt x="1743" y="437"/>
                    <a:pt x="1712" y="417"/>
                  </a:cubicBezTo>
                  <a:cubicBezTo>
                    <a:pt x="1612" y="214"/>
                    <a:pt x="1405" y="183"/>
                    <a:pt x="1213" y="129"/>
                  </a:cubicBezTo>
                  <a:cubicBezTo>
                    <a:pt x="1186" y="118"/>
                    <a:pt x="1155" y="106"/>
                    <a:pt x="1128" y="102"/>
                  </a:cubicBezTo>
                  <a:cubicBezTo>
                    <a:pt x="1077" y="54"/>
                    <a:pt x="1017" y="1"/>
                    <a:pt x="9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28"/>
            <p:cNvSpPr/>
            <p:nvPr/>
          </p:nvSpPr>
          <p:spPr>
            <a:xfrm>
              <a:off x="6958301" y="2908508"/>
              <a:ext cx="20783" cy="18209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543" y="0"/>
                  </a:moveTo>
                  <a:cubicBezTo>
                    <a:pt x="434" y="0"/>
                    <a:pt x="348" y="83"/>
                    <a:pt x="253" y="83"/>
                  </a:cubicBezTo>
                  <a:cubicBezTo>
                    <a:pt x="246" y="83"/>
                    <a:pt x="239" y="83"/>
                    <a:pt x="232" y="82"/>
                  </a:cubicBezTo>
                  <a:cubicBezTo>
                    <a:pt x="203" y="80"/>
                    <a:pt x="174" y="78"/>
                    <a:pt x="147" y="78"/>
                  </a:cubicBezTo>
                  <a:cubicBezTo>
                    <a:pt x="58" y="78"/>
                    <a:pt x="0" y="102"/>
                    <a:pt x="89" y="251"/>
                  </a:cubicBezTo>
                  <a:cubicBezTo>
                    <a:pt x="139" y="331"/>
                    <a:pt x="185" y="420"/>
                    <a:pt x="235" y="500"/>
                  </a:cubicBezTo>
                  <a:cubicBezTo>
                    <a:pt x="271" y="554"/>
                    <a:pt x="328" y="587"/>
                    <a:pt x="371" y="587"/>
                  </a:cubicBezTo>
                  <a:cubicBezTo>
                    <a:pt x="407" y="587"/>
                    <a:pt x="433" y="563"/>
                    <a:pt x="424" y="508"/>
                  </a:cubicBezTo>
                  <a:cubicBezTo>
                    <a:pt x="378" y="274"/>
                    <a:pt x="527" y="170"/>
                    <a:pt x="670" y="39"/>
                  </a:cubicBezTo>
                  <a:cubicBezTo>
                    <a:pt x="624" y="11"/>
                    <a:pt x="582" y="0"/>
                    <a:pt x="5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28"/>
            <p:cNvSpPr/>
            <p:nvPr/>
          </p:nvSpPr>
          <p:spPr>
            <a:xfrm>
              <a:off x="6944125" y="2669996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5"/>
                    <a:pt x="47" y="220"/>
                  </a:cubicBezTo>
                  <a:cubicBezTo>
                    <a:pt x="79" y="313"/>
                    <a:pt x="95" y="433"/>
                    <a:pt x="221" y="433"/>
                  </a:cubicBezTo>
                  <a:cubicBezTo>
                    <a:pt x="231" y="433"/>
                    <a:pt x="240" y="433"/>
                    <a:pt x="250" y="431"/>
                  </a:cubicBezTo>
                  <a:cubicBezTo>
                    <a:pt x="266" y="431"/>
                    <a:pt x="266" y="351"/>
                    <a:pt x="274" y="308"/>
                  </a:cubicBezTo>
                  <a:cubicBezTo>
                    <a:pt x="362" y="166"/>
                    <a:pt x="446" y="28"/>
                    <a:pt x="177" y="1"/>
                  </a:cubicBezTo>
                  <a:cubicBezTo>
                    <a:pt x="171" y="1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28"/>
            <p:cNvSpPr/>
            <p:nvPr/>
          </p:nvSpPr>
          <p:spPr>
            <a:xfrm>
              <a:off x="6780246" y="2794355"/>
              <a:ext cx="12408" cy="7414"/>
            </a:xfrm>
            <a:custGeom>
              <a:avLst/>
              <a:gdLst/>
              <a:ahLst/>
              <a:cxnLst/>
              <a:rect l="l" t="t" r="r" b="b"/>
              <a:pathLst>
                <a:path w="400" h="239" extrusionOk="0">
                  <a:moveTo>
                    <a:pt x="237" y="0"/>
                  </a:moveTo>
                  <a:cubicBezTo>
                    <a:pt x="146" y="0"/>
                    <a:pt x="76" y="77"/>
                    <a:pt x="0" y="115"/>
                  </a:cubicBezTo>
                  <a:lnTo>
                    <a:pt x="0" y="238"/>
                  </a:lnTo>
                  <a:cubicBezTo>
                    <a:pt x="6" y="238"/>
                    <a:pt x="12" y="238"/>
                    <a:pt x="18" y="238"/>
                  </a:cubicBezTo>
                  <a:cubicBezTo>
                    <a:pt x="162" y="238"/>
                    <a:pt x="259" y="150"/>
                    <a:pt x="400" y="77"/>
                  </a:cubicBezTo>
                  <a:cubicBezTo>
                    <a:pt x="337" y="20"/>
                    <a:pt x="284" y="0"/>
                    <a:pt x="2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28"/>
            <p:cNvSpPr/>
            <p:nvPr/>
          </p:nvSpPr>
          <p:spPr>
            <a:xfrm>
              <a:off x="6999557" y="2678805"/>
              <a:ext cx="103204" cy="75875"/>
            </a:xfrm>
            <a:custGeom>
              <a:avLst/>
              <a:gdLst/>
              <a:ahLst/>
              <a:cxnLst/>
              <a:rect l="l" t="t" r="r" b="b"/>
              <a:pathLst>
                <a:path w="3327" h="2446" extrusionOk="0">
                  <a:moveTo>
                    <a:pt x="172" y="0"/>
                  </a:moveTo>
                  <a:cubicBezTo>
                    <a:pt x="123" y="0"/>
                    <a:pt x="78" y="17"/>
                    <a:pt x="58" y="59"/>
                  </a:cubicBezTo>
                  <a:cubicBezTo>
                    <a:pt x="1" y="190"/>
                    <a:pt x="127" y="216"/>
                    <a:pt x="216" y="247"/>
                  </a:cubicBezTo>
                  <a:cubicBezTo>
                    <a:pt x="350" y="305"/>
                    <a:pt x="481" y="362"/>
                    <a:pt x="615" y="420"/>
                  </a:cubicBezTo>
                  <a:cubicBezTo>
                    <a:pt x="727" y="535"/>
                    <a:pt x="877" y="566"/>
                    <a:pt x="1007" y="631"/>
                  </a:cubicBezTo>
                  <a:lnTo>
                    <a:pt x="1730" y="1116"/>
                  </a:lnTo>
                  <a:lnTo>
                    <a:pt x="2333" y="1634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6" y="2445"/>
                    <a:pt x="3152" y="2445"/>
                    <a:pt x="3158" y="2445"/>
                  </a:cubicBezTo>
                  <a:cubicBezTo>
                    <a:pt x="3263" y="2445"/>
                    <a:pt x="3327" y="2412"/>
                    <a:pt x="3236" y="2295"/>
                  </a:cubicBezTo>
                  <a:cubicBezTo>
                    <a:pt x="3190" y="2238"/>
                    <a:pt x="3136" y="2180"/>
                    <a:pt x="3078" y="2130"/>
                  </a:cubicBezTo>
                  <a:cubicBezTo>
                    <a:pt x="3002" y="1896"/>
                    <a:pt x="2783" y="1784"/>
                    <a:pt x="2637" y="1611"/>
                  </a:cubicBezTo>
                  <a:cubicBezTo>
                    <a:pt x="2602" y="1604"/>
                    <a:pt x="2583" y="1573"/>
                    <a:pt x="2575" y="1542"/>
                  </a:cubicBezTo>
                  <a:cubicBezTo>
                    <a:pt x="2556" y="1511"/>
                    <a:pt x="2537" y="1477"/>
                    <a:pt x="2521" y="1450"/>
                  </a:cubicBezTo>
                  <a:cubicBezTo>
                    <a:pt x="2506" y="1448"/>
                    <a:pt x="2491" y="1447"/>
                    <a:pt x="2475" y="1447"/>
                  </a:cubicBezTo>
                  <a:cubicBezTo>
                    <a:pt x="2460" y="1447"/>
                    <a:pt x="2444" y="1448"/>
                    <a:pt x="2429" y="1450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5" y="382"/>
                    <a:pt x="857" y="316"/>
                    <a:pt x="704" y="247"/>
                  </a:cubicBezTo>
                  <a:cubicBezTo>
                    <a:pt x="562" y="170"/>
                    <a:pt x="423" y="86"/>
                    <a:pt x="277" y="24"/>
                  </a:cubicBezTo>
                  <a:cubicBezTo>
                    <a:pt x="246" y="10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28"/>
            <p:cNvSpPr/>
            <p:nvPr/>
          </p:nvSpPr>
          <p:spPr>
            <a:xfrm>
              <a:off x="7083684" y="2770718"/>
              <a:ext cx="33191" cy="33098"/>
            </a:xfrm>
            <a:custGeom>
              <a:avLst/>
              <a:gdLst/>
              <a:ahLst/>
              <a:cxnLst/>
              <a:rect l="l" t="t" r="r" b="b"/>
              <a:pathLst>
                <a:path w="1070" h="1067" extrusionOk="0">
                  <a:moveTo>
                    <a:pt x="205" y="762"/>
                  </a:moveTo>
                  <a:lnTo>
                    <a:pt x="205" y="781"/>
                  </a:lnTo>
                  <a:cubicBezTo>
                    <a:pt x="197" y="781"/>
                    <a:pt x="190" y="777"/>
                    <a:pt x="186" y="773"/>
                  </a:cubicBezTo>
                  <a:lnTo>
                    <a:pt x="205" y="762"/>
                  </a:lnTo>
                  <a:close/>
                  <a:moveTo>
                    <a:pt x="639" y="12"/>
                  </a:moveTo>
                  <a:lnTo>
                    <a:pt x="639" y="293"/>
                  </a:lnTo>
                  <a:cubicBezTo>
                    <a:pt x="624" y="320"/>
                    <a:pt x="620" y="354"/>
                    <a:pt x="624" y="385"/>
                  </a:cubicBezTo>
                  <a:cubicBezTo>
                    <a:pt x="599" y="377"/>
                    <a:pt x="578" y="374"/>
                    <a:pt x="559" y="374"/>
                  </a:cubicBezTo>
                  <a:cubicBezTo>
                    <a:pt x="437" y="374"/>
                    <a:pt x="411" y="515"/>
                    <a:pt x="328" y="581"/>
                  </a:cubicBezTo>
                  <a:cubicBezTo>
                    <a:pt x="274" y="571"/>
                    <a:pt x="217" y="559"/>
                    <a:pt x="168" y="559"/>
                  </a:cubicBezTo>
                  <a:cubicBezTo>
                    <a:pt x="71" y="559"/>
                    <a:pt x="0" y="603"/>
                    <a:pt x="21" y="781"/>
                  </a:cubicBezTo>
                  <a:cubicBezTo>
                    <a:pt x="44" y="790"/>
                    <a:pt x="65" y="794"/>
                    <a:pt x="87" y="794"/>
                  </a:cubicBezTo>
                  <a:cubicBezTo>
                    <a:pt x="94" y="794"/>
                    <a:pt x="101" y="793"/>
                    <a:pt x="109" y="792"/>
                  </a:cubicBezTo>
                  <a:cubicBezTo>
                    <a:pt x="121" y="835"/>
                    <a:pt x="136" y="885"/>
                    <a:pt x="147" y="927"/>
                  </a:cubicBezTo>
                  <a:cubicBezTo>
                    <a:pt x="155" y="980"/>
                    <a:pt x="125" y="1067"/>
                    <a:pt x="192" y="1067"/>
                  </a:cubicBezTo>
                  <a:cubicBezTo>
                    <a:pt x="197" y="1067"/>
                    <a:pt x="203" y="1066"/>
                    <a:pt x="209" y="1065"/>
                  </a:cubicBezTo>
                  <a:cubicBezTo>
                    <a:pt x="320" y="1050"/>
                    <a:pt x="282" y="954"/>
                    <a:pt x="255" y="885"/>
                  </a:cubicBezTo>
                  <a:cubicBezTo>
                    <a:pt x="247" y="854"/>
                    <a:pt x="244" y="827"/>
                    <a:pt x="244" y="792"/>
                  </a:cubicBezTo>
                  <a:cubicBezTo>
                    <a:pt x="305" y="789"/>
                    <a:pt x="320" y="743"/>
                    <a:pt x="340" y="696"/>
                  </a:cubicBezTo>
                  <a:cubicBezTo>
                    <a:pt x="516" y="616"/>
                    <a:pt x="735" y="600"/>
                    <a:pt x="808" y="370"/>
                  </a:cubicBezTo>
                  <a:cubicBezTo>
                    <a:pt x="828" y="347"/>
                    <a:pt x="839" y="320"/>
                    <a:pt x="847" y="293"/>
                  </a:cubicBezTo>
                  <a:cubicBezTo>
                    <a:pt x="1070" y="1"/>
                    <a:pt x="747" y="85"/>
                    <a:pt x="639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28"/>
            <p:cNvSpPr/>
            <p:nvPr/>
          </p:nvSpPr>
          <p:spPr>
            <a:xfrm>
              <a:off x="6797989" y="2790757"/>
              <a:ext cx="6576" cy="4684"/>
            </a:xfrm>
            <a:custGeom>
              <a:avLst/>
              <a:gdLst/>
              <a:ahLst/>
              <a:cxnLst/>
              <a:rect l="l" t="t" r="r" b="b"/>
              <a:pathLst>
                <a:path w="212" h="151" extrusionOk="0">
                  <a:moveTo>
                    <a:pt x="82" y="0"/>
                  </a:moveTo>
                  <a:cubicBezTo>
                    <a:pt x="39" y="0"/>
                    <a:pt x="4" y="34"/>
                    <a:pt x="1" y="77"/>
                  </a:cubicBezTo>
                  <a:lnTo>
                    <a:pt x="1" y="89"/>
                  </a:lnTo>
                  <a:cubicBezTo>
                    <a:pt x="4" y="139"/>
                    <a:pt x="58" y="146"/>
                    <a:pt x="104" y="150"/>
                  </a:cubicBezTo>
                  <a:cubicBezTo>
                    <a:pt x="154" y="139"/>
                    <a:pt x="212" y="135"/>
                    <a:pt x="193" y="73"/>
                  </a:cubicBezTo>
                  <a:cubicBezTo>
                    <a:pt x="170" y="35"/>
                    <a:pt x="135" y="8"/>
                    <a:pt x="89" y="0"/>
                  </a:cubicBezTo>
                  <a:cubicBezTo>
                    <a:pt x="87" y="0"/>
                    <a:pt x="8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28"/>
            <p:cNvSpPr/>
            <p:nvPr/>
          </p:nvSpPr>
          <p:spPr>
            <a:xfrm>
              <a:off x="6917261" y="2725801"/>
              <a:ext cx="7817" cy="4002"/>
            </a:xfrm>
            <a:custGeom>
              <a:avLst/>
              <a:gdLst/>
              <a:ahLst/>
              <a:cxnLst/>
              <a:rect l="l" t="t" r="r" b="b"/>
              <a:pathLst>
                <a:path w="252" h="129" extrusionOk="0">
                  <a:moveTo>
                    <a:pt x="121" y="0"/>
                  </a:moveTo>
                  <a:cubicBezTo>
                    <a:pt x="83" y="19"/>
                    <a:pt x="17" y="39"/>
                    <a:pt x="10" y="69"/>
                  </a:cubicBezTo>
                  <a:cubicBezTo>
                    <a:pt x="1" y="119"/>
                    <a:pt x="38" y="128"/>
                    <a:pt x="75" y="128"/>
                  </a:cubicBezTo>
                  <a:cubicBezTo>
                    <a:pt x="84" y="128"/>
                    <a:pt x="94" y="128"/>
                    <a:pt x="102" y="127"/>
                  </a:cubicBezTo>
                  <a:cubicBezTo>
                    <a:pt x="167" y="127"/>
                    <a:pt x="229" y="81"/>
                    <a:pt x="252" y="19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28"/>
            <p:cNvSpPr/>
            <p:nvPr/>
          </p:nvSpPr>
          <p:spPr>
            <a:xfrm>
              <a:off x="6715879" y="2816844"/>
              <a:ext cx="4901" cy="344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58" y="1"/>
                  </a:moveTo>
                  <a:cubicBezTo>
                    <a:pt x="38" y="24"/>
                    <a:pt x="0" y="55"/>
                    <a:pt x="4" y="62"/>
                  </a:cubicBezTo>
                  <a:cubicBezTo>
                    <a:pt x="23" y="101"/>
                    <a:pt x="50" y="111"/>
                    <a:pt x="81" y="111"/>
                  </a:cubicBezTo>
                  <a:cubicBezTo>
                    <a:pt x="105" y="111"/>
                    <a:pt x="132" y="104"/>
                    <a:pt x="158" y="10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28"/>
            <p:cNvSpPr/>
            <p:nvPr/>
          </p:nvSpPr>
          <p:spPr>
            <a:xfrm>
              <a:off x="6991461" y="2758341"/>
              <a:ext cx="3350" cy="1923"/>
            </a:xfrm>
            <a:custGeom>
              <a:avLst/>
              <a:gdLst/>
              <a:ahLst/>
              <a:cxnLst/>
              <a:rect l="l" t="t" r="r" b="b"/>
              <a:pathLst>
                <a:path w="108" h="62" extrusionOk="0">
                  <a:moveTo>
                    <a:pt x="31" y="0"/>
                  </a:moveTo>
                  <a:cubicBezTo>
                    <a:pt x="19" y="0"/>
                    <a:pt x="0" y="19"/>
                    <a:pt x="0" y="35"/>
                  </a:cubicBezTo>
                  <a:cubicBezTo>
                    <a:pt x="0" y="46"/>
                    <a:pt x="16" y="62"/>
                    <a:pt x="27" y="62"/>
                  </a:cubicBezTo>
                  <a:cubicBezTo>
                    <a:pt x="54" y="54"/>
                    <a:pt x="81" y="43"/>
                    <a:pt x="108" y="35"/>
                  </a:cubicBezTo>
                  <a:cubicBezTo>
                    <a:pt x="81" y="19"/>
                    <a:pt x="54" y="8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28"/>
            <p:cNvSpPr/>
            <p:nvPr/>
          </p:nvSpPr>
          <p:spPr>
            <a:xfrm>
              <a:off x="6906094" y="2732718"/>
              <a:ext cx="4901" cy="3474"/>
            </a:xfrm>
            <a:custGeom>
              <a:avLst/>
              <a:gdLst/>
              <a:ahLst/>
              <a:cxnLst/>
              <a:rect l="l" t="t" r="r" b="b"/>
              <a:pathLst>
                <a:path w="158" h="112" extrusionOk="0">
                  <a:moveTo>
                    <a:pt x="92" y="0"/>
                  </a:moveTo>
                  <a:cubicBezTo>
                    <a:pt x="69" y="0"/>
                    <a:pt x="41" y="5"/>
                    <a:pt x="19" y="5"/>
                  </a:cubicBezTo>
                  <a:cubicBezTo>
                    <a:pt x="12" y="5"/>
                    <a:pt x="6" y="5"/>
                    <a:pt x="1" y="4"/>
                  </a:cubicBezTo>
                  <a:lnTo>
                    <a:pt x="1" y="4"/>
                  </a:lnTo>
                  <a:cubicBezTo>
                    <a:pt x="12" y="54"/>
                    <a:pt x="47" y="96"/>
                    <a:pt x="101" y="112"/>
                  </a:cubicBezTo>
                  <a:cubicBezTo>
                    <a:pt x="157" y="17"/>
                    <a:pt x="13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28"/>
            <p:cNvSpPr/>
            <p:nvPr/>
          </p:nvSpPr>
          <p:spPr>
            <a:xfrm>
              <a:off x="6884783" y="2800125"/>
              <a:ext cx="64987" cy="53013"/>
            </a:xfrm>
            <a:custGeom>
              <a:avLst/>
              <a:gdLst/>
              <a:ahLst/>
              <a:cxnLst/>
              <a:rect l="l" t="t" r="r" b="b"/>
              <a:pathLst>
                <a:path w="2095" h="1709" extrusionOk="0">
                  <a:moveTo>
                    <a:pt x="1212" y="0"/>
                  </a:moveTo>
                  <a:cubicBezTo>
                    <a:pt x="1171" y="0"/>
                    <a:pt x="1131" y="18"/>
                    <a:pt x="1091" y="52"/>
                  </a:cubicBezTo>
                  <a:cubicBezTo>
                    <a:pt x="995" y="198"/>
                    <a:pt x="765" y="171"/>
                    <a:pt x="684" y="344"/>
                  </a:cubicBezTo>
                  <a:lnTo>
                    <a:pt x="680" y="348"/>
                  </a:lnTo>
                  <a:cubicBezTo>
                    <a:pt x="626" y="348"/>
                    <a:pt x="576" y="386"/>
                    <a:pt x="569" y="432"/>
                  </a:cubicBezTo>
                  <a:cubicBezTo>
                    <a:pt x="473" y="463"/>
                    <a:pt x="373" y="490"/>
                    <a:pt x="361" y="621"/>
                  </a:cubicBezTo>
                  <a:cubicBezTo>
                    <a:pt x="277" y="663"/>
                    <a:pt x="185" y="701"/>
                    <a:pt x="96" y="747"/>
                  </a:cubicBezTo>
                  <a:cubicBezTo>
                    <a:pt x="54" y="767"/>
                    <a:pt x="0" y="794"/>
                    <a:pt x="69" y="851"/>
                  </a:cubicBezTo>
                  <a:cubicBezTo>
                    <a:pt x="50" y="886"/>
                    <a:pt x="62" y="924"/>
                    <a:pt x="92" y="943"/>
                  </a:cubicBezTo>
                  <a:cubicBezTo>
                    <a:pt x="187" y="1011"/>
                    <a:pt x="244" y="1050"/>
                    <a:pt x="289" y="1050"/>
                  </a:cubicBezTo>
                  <a:cubicBezTo>
                    <a:pt x="355" y="1050"/>
                    <a:pt x="395" y="965"/>
                    <a:pt x="496" y="755"/>
                  </a:cubicBezTo>
                  <a:lnTo>
                    <a:pt x="788" y="767"/>
                  </a:lnTo>
                  <a:cubicBezTo>
                    <a:pt x="880" y="874"/>
                    <a:pt x="1007" y="928"/>
                    <a:pt x="1141" y="970"/>
                  </a:cubicBezTo>
                  <a:cubicBezTo>
                    <a:pt x="1241" y="1086"/>
                    <a:pt x="1364" y="1178"/>
                    <a:pt x="1510" y="1239"/>
                  </a:cubicBezTo>
                  <a:cubicBezTo>
                    <a:pt x="1533" y="1266"/>
                    <a:pt x="1564" y="1278"/>
                    <a:pt x="1595" y="1285"/>
                  </a:cubicBezTo>
                  <a:cubicBezTo>
                    <a:pt x="1683" y="1435"/>
                    <a:pt x="1802" y="1551"/>
                    <a:pt x="1994" y="1558"/>
                  </a:cubicBezTo>
                  <a:cubicBezTo>
                    <a:pt x="1933" y="1347"/>
                    <a:pt x="1748" y="1262"/>
                    <a:pt x="1591" y="1155"/>
                  </a:cubicBezTo>
                  <a:cubicBezTo>
                    <a:pt x="1514" y="1059"/>
                    <a:pt x="1418" y="990"/>
                    <a:pt x="1303" y="947"/>
                  </a:cubicBezTo>
                  <a:lnTo>
                    <a:pt x="803" y="628"/>
                  </a:lnTo>
                  <a:lnTo>
                    <a:pt x="872" y="525"/>
                  </a:lnTo>
                  <a:cubicBezTo>
                    <a:pt x="1064" y="405"/>
                    <a:pt x="1180" y="210"/>
                    <a:pt x="1326" y="52"/>
                  </a:cubicBezTo>
                  <a:cubicBezTo>
                    <a:pt x="1288" y="16"/>
                    <a:pt x="1250" y="0"/>
                    <a:pt x="1212" y="0"/>
                  </a:cubicBezTo>
                  <a:close/>
                  <a:moveTo>
                    <a:pt x="2032" y="1550"/>
                  </a:moveTo>
                  <a:cubicBezTo>
                    <a:pt x="2019" y="1550"/>
                    <a:pt x="2007" y="1552"/>
                    <a:pt x="1994" y="1558"/>
                  </a:cubicBezTo>
                  <a:cubicBezTo>
                    <a:pt x="1991" y="1635"/>
                    <a:pt x="2048" y="1670"/>
                    <a:pt x="2094" y="1708"/>
                  </a:cubicBezTo>
                  <a:cubicBezTo>
                    <a:pt x="2094" y="1658"/>
                    <a:pt x="2090" y="1612"/>
                    <a:pt x="2090" y="1562"/>
                  </a:cubicBezTo>
                  <a:cubicBezTo>
                    <a:pt x="2070" y="1555"/>
                    <a:pt x="2050" y="1550"/>
                    <a:pt x="2032" y="1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28"/>
            <p:cNvSpPr/>
            <p:nvPr/>
          </p:nvSpPr>
          <p:spPr>
            <a:xfrm>
              <a:off x="7103381" y="2760016"/>
              <a:ext cx="2420" cy="3102"/>
            </a:xfrm>
            <a:custGeom>
              <a:avLst/>
              <a:gdLst/>
              <a:ahLst/>
              <a:cxnLst/>
              <a:rect l="l" t="t" r="r" b="b"/>
              <a:pathLst>
                <a:path w="78" h="100" extrusionOk="0">
                  <a:moveTo>
                    <a:pt x="27" y="0"/>
                  </a:moveTo>
                  <a:cubicBezTo>
                    <a:pt x="20" y="23"/>
                    <a:pt x="12" y="46"/>
                    <a:pt x="0" y="77"/>
                  </a:cubicBezTo>
                  <a:cubicBezTo>
                    <a:pt x="0" y="81"/>
                    <a:pt x="35" y="100"/>
                    <a:pt x="35" y="100"/>
                  </a:cubicBezTo>
                  <a:cubicBezTo>
                    <a:pt x="54" y="85"/>
                    <a:pt x="77" y="65"/>
                    <a:pt x="77" y="46"/>
                  </a:cubicBezTo>
                  <a:cubicBezTo>
                    <a:pt x="77" y="27"/>
                    <a:pt x="47" y="12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28"/>
            <p:cNvSpPr/>
            <p:nvPr/>
          </p:nvSpPr>
          <p:spPr>
            <a:xfrm>
              <a:off x="6821006" y="2878822"/>
              <a:ext cx="75844" cy="48112"/>
            </a:xfrm>
            <a:custGeom>
              <a:avLst/>
              <a:gdLst/>
              <a:ahLst/>
              <a:cxnLst/>
              <a:rect l="l" t="t" r="r" b="b"/>
              <a:pathLst>
                <a:path w="2445" h="1551" extrusionOk="0">
                  <a:moveTo>
                    <a:pt x="932" y="1"/>
                  </a:moveTo>
                  <a:cubicBezTo>
                    <a:pt x="862" y="1"/>
                    <a:pt x="790" y="54"/>
                    <a:pt x="719" y="139"/>
                  </a:cubicBezTo>
                  <a:cubicBezTo>
                    <a:pt x="647" y="202"/>
                    <a:pt x="566" y="237"/>
                    <a:pt x="482" y="237"/>
                  </a:cubicBezTo>
                  <a:cubicBezTo>
                    <a:pt x="436" y="237"/>
                    <a:pt x="390" y="226"/>
                    <a:pt x="342" y="205"/>
                  </a:cubicBezTo>
                  <a:cubicBezTo>
                    <a:pt x="301" y="185"/>
                    <a:pt x="264" y="175"/>
                    <a:pt x="229" y="175"/>
                  </a:cubicBezTo>
                  <a:cubicBezTo>
                    <a:pt x="171" y="175"/>
                    <a:pt x="121" y="204"/>
                    <a:pt x="77" y="262"/>
                  </a:cubicBezTo>
                  <a:cubicBezTo>
                    <a:pt x="50" y="301"/>
                    <a:pt x="23" y="378"/>
                    <a:pt x="46" y="397"/>
                  </a:cubicBezTo>
                  <a:cubicBezTo>
                    <a:pt x="111" y="472"/>
                    <a:pt x="196" y="530"/>
                    <a:pt x="294" y="530"/>
                  </a:cubicBezTo>
                  <a:cubicBezTo>
                    <a:pt x="312" y="530"/>
                    <a:pt x="331" y="528"/>
                    <a:pt x="350" y="524"/>
                  </a:cubicBezTo>
                  <a:cubicBezTo>
                    <a:pt x="434" y="505"/>
                    <a:pt x="511" y="474"/>
                    <a:pt x="573" y="412"/>
                  </a:cubicBezTo>
                  <a:cubicBezTo>
                    <a:pt x="639" y="354"/>
                    <a:pt x="710" y="334"/>
                    <a:pt x="784" y="334"/>
                  </a:cubicBezTo>
                  <a:cubicBezTo>
                    <a:pt x="822" y="334"/>
                    <a:pt x="860" y="339"/>
                    <a:pt x="899" y="347"/>
                  </a:cubicBezTo>
                  <a:lnTo>
                    <a:pt x="1011" y="443"/>
                  </a:lnTo>
                  <a:cubicBezTo>
                    <a:pt x="1088" y="543"/>
                    <a:pt x="1168" y="639"/>
                    <a:pt x="1245" y="739"/>
                  </a:cubicBezTo>
                  <a:lnTo>
                    <a:pt x="1076" y="927"/>
                  </a:lnTo>
                  <a:cubicBezTo>
                    <a:pt x="923" y="996"/>
                    <a:pt x="815" y="1119"/>
                    <a:pt x="703" y="1235"/>
                  </a:cubicBezTo>
                  <a:cubicBezTo>
                    <a:pt x="634" y="1269"/>
                    <a:pt x="569" y="1304"/>
                    <a:pt x="500" y="1342"/>
                  </a:cubicBezTo>
                  <a:cubicBezTo>
                    <a:pt x="481" y="1323"/>
                    <a:pt x="458" y="1311"/>
                    <a:pt x="431" y="1311"/>
                  </a:cubicBezTo>
                  <a:lnTo>
                    <a:pt x="416" y="1043"/>
                  </a:lnTo>
                  <a:lnTo>
                    <a:pt x="416" y="1043"/>
                  </a:lnTo>
                  <a:lnTo>
                    <a:pt x="381" y="1081"/>
                  </a:lnTo>
                  <a:cubicBezTo>
                    <a:pt x="384" y="1063"/>
                    <a:pt x="398" y="1052"/>
                    <a:pt x="415" y="1041"/>
                  </a:cubicBezTo>
                  <a:lnTo>
                    <a:pt x="415" y="1041"/>
                  </a:lnTo>
                  <a:lnTo>
                    <a:pt x="416" y="1043"/>
                  </a:lnTo>
                  <a:lnTo>
                    <a:pt x="416" y="1043"/>
                  </a:lnTo>
                  <a:lnTo>
                    <a:pt x="419" y="1039"/>
                  </a:lnTo>
                  <a:lnTo>
                    <a:pt x="419" y="1039"/>
                  </a:lnTo>
                  <a:cubicBezTo>
                    <a:pt x="418" y="1039"/>
                    <a:pt x="417" y="1040"/>
                    <a:pt x="415" y="1041"/>
                  </a:cubicBezTo>
                  <a:lnTo>
                    <a:pt x="415" y="1041"/>
                  </a:lnTo>
                  <a:lnTo>
                    <a:pt x="415" y="1039"/>
                  </a:lnTo>
                  <a:cubicBezTo>
                    <a:pt x="415" y="946"/>
                    <a:pt x="438" y="847"/>
                    <a:pt x="415" y="758"/>
                  </a:cubicBezTo>
                  <a:cubicBezTo>
                    <a:pt x="395" y="671"/>
                    <a:pt x="364" y="635"/>
                    <a:pt x="329" y="635"/>
                  </a:cubicBezTo>
                  <a:cubicBezTo>
                    <a:pt x="291" y="635"/>
                    <a:pt x="248" y="676"/>
                    <a:pt x="204" y="739"/>
                  </a:cubicBezTo>
                  <a:lnTo>
                    <a:pt x="196" y="747"/>
                  </a:lnTo>
                  <a:cubicBezTo>
                    <a:pt x="0" y="920"/>
                    <a:pt x="185" y="1077"/>
                    <a:pt x="215" y="1238"/>
                  </a:cubicBezTo>
                  <a:lnTo>
                    <a:pt x="304" y="1446"/>
                  </a:lnTo>
                  <a:cubicBezTo>
                    <a:pt x="331" y="1509"/>
                    <a:pt x="365" y="1550"/>
                    <a:pt x="406" y="1550"/>
                  </a:cubicBezTo>
                  <a:cubicBezTo>
                    <a:pt x="435" y="1550"/>
                    <a:pt x="467" y="1530"/>
                    <a:pt x="504" y="1484"/>
                  </a:cubicBezTo>
                  <a:cubicBezTo>
                    <a:pt x="577" y="1461"/>
                    <a:pt x="669" y="1461"/>
                    <a:pt x="703" y="1373"/>
                  </a:cubicBezTo>
                  <a:lnTo>
                    <a:pt x="792" y="1331"/>
                  </a:lnTo>
                  <a:cubicBezTo>
                    <a:pt x="980" y="1258"/>
                    <a:pt x="1138" y="1135"/>
                    <a:pt x="1245" y="966"/>
                  </a:cubicBezTo>
                  <a:lnTo>
                    <a:pt x="1626" y="754"/>
                  </a:lnTo>
                  <a:lnTo>
                    <a:pt x="1810" y="631"/>
                  </a:lnTo>
                  <a:cubicBezTo>
                    <a:pt x="1846" y="642"/>
                    <a:pt x="1881" y="652"/>
                    <a:pt x="1913" y="652"/>
                  </a:cubicBezTo>
                  <a:cubicBezTo>
                    <a:pt x="1961" y="652"/>
                    <a:pt x="2003" y="631"/>
                    <a:pt x="2033" y="562"/>
                  </a:cubicBezTo>
                  <a:cubicBezTo>
                    <a:pt x="2046" y="560"/>
                    <a:pt x="2059" y="559"/>
                    <a:pt x="2072" y="559"/>
                  </a:cubicBezTo>
                  <a:cubicBezTo>
                    <a:pt x="2139" y="559"/>
                    <a:pt x="2211" y="583"/>
                    <a:pt x="2279" y="583"/>
                  </a:cubicBezTo>
                  <a:cubicBezTo>
                    <a:pt x="2338" y="583"/>
                    <a:pt x="2393" y="565"/>
                    <a:pt x="2440" y="497"/>
                  </a:cubicBezTo>
                  <a:cubicBezTo>
                    <a:pt x="2444" y="466"/>
                    <a:pt x="2437" y="432"/>
                    <a:pt x="2417" y="412"/>
                  </a:cubicBezTo>
                  <a:cubicBezTo>
                    <a:pt x="2379" y="378"/>
                    <a:pt x="2343" y="365"/>
                    <a:pt x="2308" y="365"/>
                  </a:cubicBezTo>
                  <a:cubicBezTo>
                    <a:pt x="2211" y="365"/>
                    <a:pt x="2123" y="460"/>
                    <a:pt x="2023" y="460"/>
                  </a:cubicBezTo>
                  <a:cubicBezTo>
                    <a:pt x="2016" y="460"/>
                    <a:pt x="2009" y="459"/>
                    <a:pt x="2002" y="458"/>
                  </a:cubicBezTo>
                  <a:lnTo>
                    <a:pt x="1818" y="478"/>
                  </a:lnTo>
                  <a:cubicBezTo>
                    <a:pt x="1750" y="503"/>
                    <a:pt x="1680" y="525"/>
                    <a:pt x="1613" y="525"/>
                  </a:cubicBezTo>
                  <a:cubicBezTo>
                    <a:pt x="1525" y="525"/>
                    <a:pt x="1442" y="486"/>
                    <a:pt x="1372" y="362"/>
                  </a:cubicBezTo>
                  <a:cubicBezTo>
                    <a:pt x="1318" y="270"/>
                    <a:pt x="1203" y="212"/>
                    <a:pt x="1115" y="139"/>
                  </a:cubicBezTo>
                  <a:cubicBezTo>
                    <a:pt x="1055" y="42"/>
                    <a:pt x="994" y="1"/>
                    <a:pt x="9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28"/>
            <p:cNvSpPr/>
            <p:nvPr/>
          </p:nvSpPr>
          <p:spPr>
            <a:xfrm>
              <a:off x="6787970" y="2818861"/>
              <a:ext cx="89927" cy="59527"/>
            </a:xfrm>
            <a:custGeom>
              <a:avLst/>
              <a:gdLst/>
              <a:ahLst/>
              <a:cxnLst/>
              <a:rect l="l" t="t" r="r" b="b"/>
              <a:pathLst>
                <a:path w="2899" h="1919" extrusionOk="0">
                  <a:moveTo>
                    <a:pt x="337" y="0"/>
                  </a:moveTo>
                  <a:cubicBezTo>
                    <a:pt x="248" y="0"/>
                    <a:pt x="159" y="15"/>
                    <a:pt x="74" y="44"/>
                  </a:cubicBezTo>
                  <a:cubicBezTo>
                    <a:pt x="1" y="109"/>
                    <a:pt x="24" y="178"/>
                    <a:pt x="101" y="186"/>
                  </a:cubicBezTo>
                  <a:cubicBezTo>
                    <a:pt x="308" y="205"/>
                    <a:pt x="477" y="320"/>
                    <a:pt x="662" y="382"/>
                  </a:cubicBezTo>
                  <a:cubicBezTo>
                    <a:pt x="675" y="424"/>
                    <a:pt x="712" y="455"/>
                    <a:pt x="753" y="455"/>
                  </a:cubicBezTo>
                  <a:cubicBezTo>
                    <a:pt x="761" y="455"/>
                    <a:pt x="769" y="453"/>
                    <a:pt x="777" y="451"/>
                  </a:cubicBezTo>
                  <a:lnTo>
                    <a:pt x="785" y="455"/>
                  </a:lnTo>
                  <a:cubicBezTo>
                    <a:pt x="885" y="574"/>
                    <a:pt x="1027" y="612"/>
                    <a:pt x="1157" y="681"/>
                  </a:cubicBezTo>
                  <a:cubicBezTo>
                    <a:pt x="1161" y="722"/>
                    <a:pt x="1203" y="759"/>
                    <a:pt x="1250" y="759"/>
                  </a:cubicBezTo>
                  <a:cubicBezTo>
                    <a:pt x="1253" y="759"/>
                    <a:pt x="1255" y="758"/>
                    <a:pt x="1257" y="758"/>
                  </a:cubicBezTo>
                  <a:lnTo>
                    <a:pt x="1265" y="758"/>
                  </a:lnTo>
                  <a:cubicBezTo>
                    <a:pt x="1546" y="993"/>
                    <a:pt x="1753" y="1339"/>
                    <a:pt x="2176" y="1369"/>
                  </a:cubicBezTo>
                  <a:cubicBezTo>
                    <a:pt x="2207" y="1396"/>
                    <a:pt x="2237" y="1415"/>
                    <a:pt x="2283" y="1427"/>
                  </a:cubicBezTo>
                  <a:lnTo>
                    <a:pt x="2383" y="1465"/>
                  </a:lnTo>
                  <a:lnTo>
                    <a:pt x="2483" y="1561"/>
                  </a:lnTo>
                  <a:lnTo>
                    <a:pt x="2487" y="1565"/>
                  </a:lnTo>
                  <a:cubicBezTo>
                    <a:pt x="2583" y="1704"/>
                    <a:pt x="2671" y="1853"/>
                    <a:pt x="2852" y="1919"/>
                  </a:cubicBezTo>
                  <a:cubicBezTo>
                    <a:pt x="2898" y="1627"/>
                    <a:pt x="2810" y="1412"/>
                    <a:pt x="2602" y="1242"/>
                  </a:cubicBezTo>
                  <a:cubicBezTo>
                    <a:pt x="2487" y="1127"/>
                    <a:pt x="2333" y="1104"/>
                    <a:pt x="2180" y="1066"/>
                  </a:cubicBezTo>
                  <a:lnTo>
                    <a:pt x="2172" y="1062"/>
                  </a:lnTo>
                  <a:cubicBezTo>
                    <a:pt x="2037" y="889"/>
                    <a:pt x="1865" y="747"/>
                    <a:pt x="1661" y="662"/>
                  </a:cubicBezTo>
                  <a:cubicBezTo>
                    <a:pt x="1654" y="617"/>
                    <a:pt x="1618" y="581"/>
                    <a:pt x="1574" y="581"/>
                  </a:cubicBezTo>
                  <a:cubicBezTo>
                    <a:pt x="1570" y="581"/>
                    <a:pt x="1565" y="581"/>
                    <a:pt x="1561" y="582"/>
                  </a:cubicBezTo>
                  <a:lnTo>
                    <a:pt x="1392" y="547"/>
                  </a:lnTo>
                  <a:cubicBezTo>
                    <a:pt x="1373" y="493"/>
                    <a:pt x="1327" y="459"/>
                    <a:pt x="1273" y="459"/>
                  </a:cubicBezTo>
                  <a:lnTo>
                    <a:pt x="1269" y="455"/>
                  </a:lnTo>
                  <a:cubicBezTo>
                    <a:pt x="1265" y="406"/>
                    <a:pt x="1227" y="369"/>
                    <a:pt x="1182" y="369"/>
                  </a:cubicBezTo>
                  <a:cubicBezTo>
                    <a:pt x="1178" y="369"/>
                    <a:pt x="1173" y="370"/>
                    <a:pt x="1169" y="370"/>
                  </a:cubicBezTo>
                  <a:lnTo>
                    <a:pt x="1157" y="363"/>
                  </a:lnTo>
                  <a:cubicBezTo>
                    <a:pt x="1092" y="259"/>
                    <a:pt x="981" y="186"/>
                    <a:pt x="854" y="170"/>
                  </a:cubicBezTo>
                  <a:cubicBezTo>
                    <a:pt x="835" y="154"/>
                    <a:pt x="813" y="146"/>
                    <a:pt x="788" y="146"/>
                  </a:cubicBezTo>
                  <a:cubicBezTo>
                    <a:pt x="783" y="146"/>
                    <a:pt x="778" y="147"/>
                    <a:pt x="773" y="147"/>
                  </a:cubicBezTo>
                  <a:cubicBezTo>
                    <a:pt x="755" y="104"/>
                    <a:pt x="713" y="74"/>
                    <a:pt x="666" y="74"/>
                  </a:cubicBezTo>
                  <a:cubicBezTo>
                    <a:pt x="664" y="74"/>
                    <a:pt x="661" y="74"/>
                    <a:pt x="658" y="74"/>
                  </a:cubicBezTo>
                  <a:lnTo>
                    <a:pt x="562" y="32"/>
                  </a:lnTo>
                  <a:cubicBezTo>
                    <a:pt x="489" y="11"/>
                    <a:pt x="413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28"/>
            <p:cNvSpPr/>
            <p:nvPr/>
          </p:nvSpPr>
          <p:spPr>
            <a:xfrm>
              <a:off x="6883946" y="2902211"/>
              <a:ext cx="10019" cy="15758"/>
            </a:xfrm>
            <a:custGeom>
              <a:avLst/>
              <a:gdLst/>
              <a:ahLst/>
              <a:cxnLst/>
              <a:rect l="l" t="t" r="r" b="b"/>
              <a:pathLst>
                <a:path w="323" h="508" extrusionOk="0">
                  <a:moveTo>
                    <a:pt x="0" y="0"/>
                  </a:moveTo>
                  <a:lnTo>
                    <a:pt x="142" y="508"/>
                  </a:lnTo>
                  <a:cubicBezTo>
                    <a:pt x="323" y="116"/>
                    <a:pt x="323" y="11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28"/>
            <p:cNvSpPr/>
            <p:nvPr/>
          </p:nvSpPr>
          <p:spPr>
            <a:xfrm>
              <a:off x="6793212" y="2895635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1"/>
                    <a:pt x="97" y="274"/>
                    <a:pt x="193" y="316"/>
                  </a:cubicBezTo>
                  <a:cubicBezTo>
                    <a:pt x="214" y="322"/>
                    <a:pt x="232" y="324"/>
                    <a:pt x="246" y="324"/>
                  </a:cubicBezTo>
                  <a:cubicBezTo>
                    <a:pt x="300" y="324"/>
                    <a:pt x="310" y="285"/>
                    <a:pt x="289" y="212"/>
                  </a:cubicBezTo>
                  <a:lnTo>
                    <a:pt x="281" y="208"/>
                  </a:lnTo>
                  <a:cubicBezTo>
                    <a:pt x="258" y="170"/>
                    <a:pt x="228" y="132"/>
                    <a:pt x="205" y="89"/>
                  </a:cubicBezTo>
                  <a:cubicBezTo>
                    <a:pt x="201" y="59"/>
                    <a:pt x="197" y="32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28"/>
            <p:cNvSpPr/>
            <p:nvPr/>
          </p:nvSpPr>
          <p:spPr>
            <a:xfrm>
              <a:off x="6818152" y="2871564"/>
              <a:ext cx="6824" cy="7569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5" y="3"/>
                    <a:pt x="111" y="8"/>
                  </a:cubicBezTo>
                  <a:cubicBezTo>
                    <a:pt x="42" y="47"/>
                    <a:pt x="0" y="124"/>
                    <a:pt x="23" y="208"/>
                  </a:cubicBezTo>
                  <a:cubicBezTo>
                    <a:pt x="26" y="223"/>
                    <a:pt x="80" y="244"/>
                    <a:pt x="115" y="244"/>
                  </a:cubicBezTo>
                  <a:cubicBezTo>
                    <a:pt x="125" y="244"/>
                    <a:pt x="133" y="242"/>
                    <a:pt x="138" y="239"/>
                  </a:cubicBezTo>
                  <a:cubicBezTo>
                    <a:pt x="192" y="208"/>
                    <a:pt x="219" y="139"/>
                    <a:pt x="200" y="78"/>
                  </a:cubicBezTo>
                  <a:cubicBezTo>
                    <a:pt x="191" y="46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28"/>
            <p:cNvSpPr/>
            <p:nvPr/>
          </p:nvSpPr>
          <p:spPr>
            <a:xfrm>
              <a:off x="6817408" y="2854627"/>
              <a:ext cx="7197" cy="5956"/>
            </a:xfrm>
            <a:custGeom>
              <a:avLst/>
              <a:gdLst/>
              <a:ahLst/>
              <a:cxnLst/>
              <a:rect l="l" t="t" r="r" b="b"/>
              <a:pathLst>
                <a:path w="232" h="192" extrusionOk="0">
                  <a:moveTo>
                    <a:pt x="137" y="1"/>
                  </a:moveTo>
                  <a:cubicBezTo>
                    <a:pt x="91" y="1"/>
                    <a:pt x="58" y="36"/>
                    <a:pt x="32" y="74"/>
                  </a:cubicBezTo>
                  <a:cubicBezTo>
                    <a:pt x="1" y="120"/>
                    <a:pt x="16" y="186"/>
                    <a:pt x="66" y="189"/>
                  </a:cubicBezTo>
                  <a:cubicBezTo>
                    <a:pt x="72" y="190"/>
                    <a:pt x="78" y="191"/>
                    <a:pt x="84" y="191"/>
                  </a:cubicBezTo>
                  <a:cubicBezTo>
                    <a:pt x="138" y="191"/>
                    <a:pt x="184" y="145"/>
                    <a:pt x="205" y="89"/>
                  </a:cubicBezTo>
                  <a:cubicBezTo>
                    <a:pt x="232" y="55"/>
                    <a:pt x="228" y="32"/>
                    <a:pt x="185" y="13"/>
                  </a:cubicBezTo>
                  <a:cubicBezTo>
                    <a:pt x="168" y="4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28"/>
            <p:cNvSpPr/>
            <p:nvPr/>
          </p:nvSpPr>
          <p:spPr>
            <a:xfrm>
              <a:off x="6770568" y="2842560"/>
              <a:ext cx="22458" cy="49849"/>
            </a:xfrm>
            <a:custGeom>
              <a:avLst/>
              <a:gdLst/>
              <a:ahLst/>
              <a:cxnLst/>
              <a:rect l="l" t="t" r="r" b="b"/>
              <a:pathLst>
                <a:path w="724" h="1607" extrusionOk="0">
                  <a:moveTo>
                    <a:pt x="357" y="1"/>
                  </a:moveTo>
                  <a:cubicBezTo>
                    <a:pt x="317" y="1"/>
                    <a:pt x="266" y="19"/>
                    <a:pt x="201" y="63"/>
                  </a:cubicBezTo>
                  <a:cubicBezTo>
                    <a:pt x="105" y="113"/>
                    <a:pt x="20" y="167"/>
                    <a:pt x="12" y="290"/>
                  </a:cubicBezTo>
                  <a:cubicBezTo>
                    <a:pt x="12" y="325"/>
                    <a:pt x="12" y="359"/>
                    <a:pt x="20" y="398"/>
                  </a:cubicBezTo>
                  <a:cubicBezTo>
                    <a:pt x="5" y="425"/>
                    <a:pt x="9" y="463"/>
                    <a:pt x="32" y="490"/>
                  </a:cubicBezTo>
                  <a:cubicBezTo>
                    <a:pt x="1" y="640"/>
                    <a:pt x="89" y="763"/>
                    <a:pt x="143" y="886"/>
                  </a:cubicBezTo>
                  <a:cubicBezTo>
                    <a:pt x="181" y="1036"/>
                    <a:pt x="312" y="1143"/>
                    <a:pt x="316" y="1305"/>
                  </a:cubicBezTo>
                  <a:cubicBezTo>
                    <a:pt x="351" y="1335"/>
                    <a:pt x="374" y="1366"/>
                    <a:pt x="385" y="1408"/>
                  </a:cubicBezTo>
                  <a:lnTo>
                    <a:pt x="412" y="1408"/>
                  </a:lnTo>
                  <a:cubicBezTo>
                    <a:pt x="481" y="1454"/>
                    <a:pt x="447" y="1558"/>
                    <a:pt x="523" y="1597"/>
                  </a:cubicBezTo>
                  <a:cubicBezTo>
                    <a:pt x="548" y="1604"/>
                    <a:pt x="569" y="1607"/>
                    <a:pt x="587" y="1607"/>
                  </a:cubicBezTo>
                  <a:cubicBezTo>
                    <a:pt x="696" y="1607"/>
                    <a:pt x="697" y="1490"/>
                    <a:pt x="723" y="1405"/>
                  </a:cubicBezTo>
                  <a:cubicBezTo>
                    <a:pt x="620" y="1205"/>
                    <a:pt x="585" y="963"/>
                    <a:pt x="431" y="782"/>
                  </a:cubicBezTo>
                  <a:lnTo>
                    <a:pt x="327" y="402"/>
                  </a:lnTo>
                  <a:cubicBezTo>
                    <a:pt x="397" y="363"/>
                    <a:pt x="581" y="429"/>
                    <a:pt x="531" y="290"/>
                  </a:cubicBezTo>
                  <a:cubicBezTo>
                    <a:pt x="501" y="207"/>
                    <a:pt x="492" y="1"/>
                    <a:pt x="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28"/>
            <p:cNvSpPr/>
            <p:nvPr/>
          </p:nvSpPr>
          <p:spPr>
            <a:xfrm>
              <a:off x="6797648" y="2860955"/>
              <a:ext cx="8251" cy="6266"/>
            </a:xfrm>
            <a:custGeom>
              <a:avLst/>
              <a:gdLst/>
              <a:ahLst/>
              <a:cxnLst/>
              <a:rect l="l" t="t" r="r" b="b"/>
              <a:pathLst>
                <a:path w="266" h="202" extrusionOk="0">
                  <a:moveTo>
                    <a:pt x="214" y="1"/>
                  </a:moveTo>
                  <a:cubicBezTo>
                    <a:pt x="194" y="1"/>
                    <a:pt x="173" y="13"/>
                    <a:pt x="154" y="24"/>
                  </a:cubicBezTo>
                  <a:cubicBezTo>
                    <a:pt x="81" y="55"/>
                    <a:pt x="0" y="101"/>
                    <a:pt x="73" y="178"/>
                  </a:cubicBezTo>
                  <a:cubicBezTo>
                    <a:pt x="91" y="195"/>
                    <a:pt x="110" y="202"/>
                    <a:pt x="128" y="202"/>
                  </a:cubicBezTo>
                  <a:cubicBezTo>
                    <a:pt x="174" y="202"/>
                    <a:pt x="217" y="152"/>
                    <a:pt x="242" y="97"/>
                  </a:cubicBezTo>
                  <a:cubicBezTo>
                    <a:pt x="246" y="74"/>
                    <a:pt x="265" y="43"/>
                    <a:pt x="254" y="28"/>
                  </a:cubicBezTo>
                  <a:cubicBezTo>
                    <a:pt x="242" y="8"/>
                    <a:pt x="228" y="1"/>
                    <a:pt x="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19" name="Google Shape;4919;p28"/>
          <p:cNvGrpSpPr/>
          <p:nvPr/>
        </p:nvGrpSpPr>
        <p:grpSpPr>
          <a:xfrm rot="-3704571">
            <a:off x="8014898" y="486071"/>
            <a:ext cx="831315" cy="773492"/>
            <a:chOff x="7116968" y="1880320"/>
            <a:chExt cx="718454" cy="668481"/>
          </a:xfrm>
        </p:grpSpPr>
        <p:sp>
          <p:nvSpPr>
            <p:cNvPr id="4920" name="Google Shape;4920;p28"/>
            <p:cNvSpPr/>
            <p:nvPr/>
          </p:nvSpPr>
          <p:spPr>
            <a:xfrm>
              <a:off x="7639190" y="2524109"/>
              <a:ext cx="4777" cy="3009"/>
            </a:xfrm>
            <a:custGeom>
              <a:avLst/>
              <a:gdLst/>
              <a:ahLst/>
              <a:cxnLst/>
              <a:rect l="l" t="t" r="r" b="b"/>
              <a:pathLst>
                <a:path w="154" h="97" extrusionOk="0">
                  <a:moveTo>
                    <a:pt x="154" y="0"/>
                  </a:moveTo>
                  <a:lnTo>
                    <a:pt x="0" y="97"/>
                  </a:lnTo>
                  <a:cubicBezTo>
                    <a:pt x="69" y="97"/>
                    <a:pt x="131" y="58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28"/>
            <p:cNvSpPr/>
            <p:nvPr/>
          </p:nvSpPr>
          <p:spPr>
            <a:xfrm>
              <a:off x="7764324" y="2408373"/>
              <a:ext cx="3009" cy="263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97" y="0"/>
                  </a:moveTo>
                  <a:cubicBezTo>
                    <a:pt x="47" y="0"/>
                    <a:pt x="5" y="31"/>
                    <a:pt x="1" y="85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28"/>
            <p:cNvSpPr/>
            <p:nvPr/>
          </p:nvSpPr>
          <p:spPr>
            <a:xfrm>
              <a:off x="7294806" y="1882119"/>
              <a:ext cx="527" cy="37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6" y="0"/>
                  </a:moveTo>
                  <a:lnTo>
                    <a:pt x="1" y="12"/>
                  </a:lnTo>
                  <a:lnTo>
                    <a:pt x="8" y="8"/>
                  </a:lnTo>
                  <a:cubicBezTo>
                    <a:pt x="12" y="8"/>
                    <a:pt x="12" y="4"/>
                    <a:pt x="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28"/>
            <p:cNvSpPr/>
            <p:nvPr/>
          </p:nvSpPr>
          <p:spPr>
            <a:xfrm>
              <a:off x="7751823" y="2420874"/>
              <a:ext cx="3009" cy="2668"/>
            </a:xfrm>
            <a:custGeom>
              <a:avLst/>
              <a:gdLst/>
              <a:ahLst/>
              <a:cxnLst/>
              <a:rect l="l" t="t" r="r" b="b"/>
              <a:pathLst>
                <a:path w="97" h="86" extrusionOk="0">
                  <a:moveTo>
                    <a:pt x="96" y="1"/>
                  </a:moveTo>
                  <a:cubicBezTo>
                    <a:pt x="50" y="1"/>
                    <a:pt x="12" y="39"/>
                    <a:pt x="0" y="85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28"/>
            <p:cNvSpPr/>
            <p:nvPr/>
          </p:nvSpPr>
          <p:spPr>
            <a:xfrm>
              <a:off x="7116968" y="1880320"/>
              <a:ext cx="718454" cy="668481"/>
            </a:xfrm>
            <a:custGeom>
              <a:avLst/>
              <a:gdLst/>
              <a:ahLst/>
              <a:cxnLst/>
              <a:rect l="l" t="t" r="r" b="b"/>
              <a:pathLst>
                <a:path w="23161" h="21550" extrusionOk="0">
                  <a:moveTo>
                    <a:pt x="17638" y="15006"/>
                  </a:moveTo>
                  <a:cubicBezTo>
                    <a:pt x="17638" y="15010"/>
                    <a:pt x="17634" y="15014"/>
                    <a:pt x="17634" y="15017"/>
                  </a:cubicBezTo>
                  <a:lnTo>
                    <a:pt x="17619" y="15006"/>
                  </a:lnTo>
                  <a:close/>
                  <a:moveTo>
                    <a:pt x="20028" y="15229"/>
                  </a:moveTo>
                  <a:cubicBezTo>
                    <a:pt x="20044" y="15267"/>
                    <a:pt x="20067" y="15302"/>
                    <a:pt x="20098" y="15329"/>
                  </a:cubicBezTo>
                  <a:cubicBezTo>
                    <a:pt x="20055" y="15329"/>
                    <a:pt x="20009" y="15321"/>
                    <a:pt x="19971" y="15310"/>
                  </a:cubicBezTo>
                  <a:cubicBezTo>
                    <a:pt x="19940" y="15321"/>
                    <a:pt x="19905" y="15325"/>
                    <a:pt x="19871" y="15325"/>
                  </a:cubicBezTo>
                  <a:cubicBezTo>
                    <a:pt x="19867" y="15321"/>
                    <a:pt x="19867" y="15313"/>
                    <a:pt x="19867" y="15298"/>
                  </a:cubicBezTo>
                  <a:cubicBezTo>
                    <a:pt x="19886" y="15294"/>
                    <a:pt x="19902" y="15294"/>
                    <a:pt x="19921" y="15286"/>
                  </a:cubicBezTo>
                  <a:cubicBezTo>
                    <a:pt x="19959" y="15275"/>
                    <a:pt x="19998" y="15260"/>
                    <a:pt x="20028" y="15229"/>
                  </a:cubicBezTo>
                  <a:close/>
                  <a:moveTo>
                    <a:pt x="5753" y="1003"/>
                  </a:moveTo>
                  <a:cubicBezTo>
                    <a:pt x="5864" y="1945"/>
                    <a:pt x="5976" y="2767"/>
                    <a:pt x="6122" y="3586"/>
                  </a:cubicBezTo>
                  <a:cubicBezTo>
                    <a:pt x="6156" y="3778"/>
                    <a:pt x="6149" y="4001"/>
                    <a:pt x="6352" y="4101"/>
                  </a:cubicBezTo>
                  <a:cubicBezTo>
                    <a:pt x="6360" y="4393"/>
                    <a:pt x="6437" y="4669"/>
                    <a:pt x="6533" y="4942"/>
                  </a:cubicBezTo>
                  <a:cubicBezTo>
                    <a:pt x="6541" y="5000"/>
                    <a:pt x="6556" y="5057"/>
                    <a:pt x="6571" y="5115"/>
                  </a:cubicBezTo>
                  <a:cubicBezTo>
                    <a:pt x="6560" y="5177"/>
                    <a:pt x="6583" y="5238"/>
                    <a:pt x="6633" y="5273"/>
                  </a:cubicBezTo>
                  <a:cubicBezTo>
                    <a:pt x="6633" y="5250"/>
                    <a:pt x="6629" y="5230"/>
                    <a:pt x="6621" y="5211"/>
                  </a:cubicBezTo>
                  <a:lnTo>
                    <a:pt x="6621" y="5211"/>
                  </a:lnTo>
                  <a:cubicBezTo>
                    <a:pt x="6633" y="5230"/>
                    <a:pt x="6637" y="5253"/>
                    <a:pt x="6633" y="5273"/>
                  </a:cubicBezTo>
                  <a:lnTo>
                    <a:pt x="6660" y="5419"/>
                  </a:lnTo>
                  <a:cubicBezTo>
                    <a:pt x="6656" y="5499"/>
                    <a:pt x="6687" y="5580"/>
                    <a:pt x="6744" y="5634"/>
                  </a:cubicBezTo>
                  <a:cubicBezTo>
                    <a:pt x="6733" y="5668"/>
                    <a:pt x="6744" y="5707"/>
                    <a:pt x="6775" y="5718"/>
                  </a:cubicBezTo>
                  <a:cubicBezTo>
                    <a:pt x="6771" y="5768"/>
                    <a:pt x="6802" y="5811"/>
                    <a:pt x="6844" y="5826"/>
                  </a:cubicBezTo>
                  <a:cubicBezTo>
                    <a:pt x="6848" y="5922"/>
                    <a:pt x="6860" y="6014"/>
                    <a:pt x="6940" y="6080"/>
                  </a:cubicBezTo>
                  <a:cubicBezTo>
                    <a:pt x="6917" y="6168"/>
                    <a:pt x="6929" y="6256"/>
                    <a:pt x="6983" y="6329"/>
                  </a:cubicBezTo>
                  <a:cubicBezTo>
                    <a:pt x="7002" y="6368"/>
                    <a:pt x="7025" y="6406"/>
                    <a:pt x="7044" y="6445"/>
                  </a:cubicBezTo>
                  <a:cubicBezTo>
                    <a:pt x="7036" y="6475"/>
                    <a:pt x="7040" y="6506"/>
                    <a:pt x="7063" y="6525"/>
                  </a:cubicBezTo>
                  <a:cubicBezTo>
                    <a:pt x="7052" y="6610"/>
                    <a:pt x="7083" y="6691"/>
                    <a:pt x="7152" y="6733"/>
                  </a:cubicBezTo>
                  <a:cubicBezTo>
                    <a:pt x="7152" y="6810"/>
                    <a:pt x="7190" y="6886"/>
                    <a:pt x="7252" y="6929"/>
                  </a:cubicBezTo>
                  <a:lnTo>
                    <a:pt x="7252" y="6936"/>
                  </a:lnTo>
                  <a:cubicBezTo>
                    <a:pt x="7252" y="7013"/>
                    <a:pt x="7290" y="7090"/>
                    <a:pt x="7352" y="7132"/>
                  </a:cubicBezTo>
                  <a:cubicBezTo>
                    <a:pt x="7455" y="7474"/>
                    <a:pt x="7632" y="7786"/>
                    <a:pt x="7870" y="8043"/>
                  </a:cubicBezTo>
                  <a:cubicBezTo>
                    <a:pt x="7866" y="8093"/>
                    <a:pt x="7901" y="8135"/>
                    <a:pt x="7947" y="8139"/>
                  </a:cubicBezTo>
                  <a:lnTo>
                    <a:pt x="7955" y="8139"/>
                  </a:lnTo>
                  <a:lnTo>
                    <a:pt x="7959" y="8151"/>
                  </a:lnTo>
                  <a:cubicBezTo>
                    <a:pt x="8043" y="8404"/>
                    <a:pt x="8243" y="8577"/>
                    <a:pt x="8420" y="8766"/>
                  </a:cubicBezTo>
                  <a:cubicBezTo>
                    <a:pt x="8673" y="9223"/>
                    <a:pt x="9054" y="9580"/>
                    <a:pt x="9396" y="9972"/>
                  </a:cubicBezTo>
                  <a:cubicBezTo>
                    <a:pt x="9396" y="10014"/>
                    <a:pt x="9423" y="10053"/>
                    <a:pt x="9465" y="10060"/>
                  </a:cubicBezTo>
                  <a:lnTo>
                    <a:pt x="9476" y="10072"/>
                  </a:lnTo>
                  <a:cubicBezTo>
                    <a:pt x="9611" y="10268"/>
                    <a:pt x="9780" y="10441"/>
                    <a:pt x="9964" y="10587"/>
                  </a:cubicBezTo>
                  <a:cubicBezTo>
                    <a:pt x="10330" y="10994"/>
                    <a:pt x="10741" y="11367"/>
                    <a:pt x="11175" y="11694"/>
                  </a:cubicBezTo>
                  <a:cubicBezTo>
                    <a:pt x="11309" y="11920"/>
                    <a:pt x="11540" y="12028"/>
                    <a:pt x="11751" y="12162"/>
                  </a:cubicBezTo>
                  <a:cubicBezTo>
                    <a:pt x="11747" y="12174"/>
                    <a:pt x="11747" y="12193"/>
                    <a:pt x="11747" y="12209"/>
                  </a:cubicBezTo>
                  <a:cubicBezTo>
                    <a:pt x="12151" y="12770"/>
                    <a:pt x="12704" y="13135"/>
                    <a:pt x="13334" y="13396"/>
                  </a:cubicBezTo>
                  <a:lnTo>
                    <a:pt x="13373" y="13396"/>
                  </a:lnTo>
                  <a:cubicBezTo>
                    <a:pt x="13557" y="13569"/>
                    <a:pt x="13803" y="13653"/>
                    <a:pt x="14011" y="13803"/>
                  </a:cubicBezTo>
                  <a:cubicBezTo>
                    <a:pt x="14062" y="13873"/>
                    <a:pt x="14140" y="13912"/>
                    <a:pt x="14222" y="13912"/>
                  </a:cubicBezTo>
                  <a:cubicBezTo>
                    <a:pt x="14243" y="13912"/>
                    <a:pt x="14266" y="13909"/>
                    <a:pt x="14287" y="13903"/>
                  </a:cubicBezTo>
                  <a:cubicBezTo>
                    <a:pt x="14303" y="13934"/>
                    <a:pt x="14318" y="13957"/>
                    <a:pt x="14334" y="13988"/>
                  </a:cubicBezTo>
                  <a:cubicBezTo>
                    <a:pt x="15198" y="14614"/>
                    <a:pt x="16190" y="14948"/>
                    <a:pt x="17216" y="15202"/>
                  </a:cubicBezTo>
                  <a:cubicBezTo>
                    <a:pt x="17246" y="15198"/>
                    <a:pt x="17277" y="15187"/>
                    <a:pt x="17304" y="15171"/>
                  </a:cubicBezTo>
                  <a:cubicBezTo>
                    <a:pt x="17439" y="15244"/>
                    <a:pt x="17571" y="15314"/>
                    <a:pt x="17729" y="15314"/>
                  </a:cubicBezTo>
                  <a:cubicBezTo>
                    <a:pt x="17737" y="15314"/>
                    <a:pt x="17745" y="15314"/>
                    <a:pt x="17754" y="15313"/>
                  </a:cubicBezTo>
                  <a:cubicBezTo>
                    <a:pt x="17793" y="15366"/>
                    <a:pt x="17854" y="15393"/>
                    <a:pt x="17919" y="15393"/>
                  </a:cubicBezTo>
                  <a:cubicBezTo>
                    <a:pt x="17930" y="15393"/>
                    <a:pt x="17942" y="15392"/>
                    <a:pt x="17953" y="15390"/>
                  </a:cubicBezTo>
                  <a:lnTo>
                    <a:pt x="18049" y="15394"/>
                  </a:lnTo>
                  <a:lnTo>
                    <a:pt x="18161" y="15402"/>
                  </a:lnTo>
                  <a:lnTo>
                    <a:pt x="18664" y="15509"/>
                  </a:lnTo>
                  <a:cubicBezTo>
                    <a:pt x="18821" y="15578"/>
                    <a:pt x="18980" y="15620"/>
                    <a:pt x="19144" y="15620"/>
                  </a:cubicBezTo>
                  <a:cubicBezTo>
                    <a:pt x="19217" y="15620"/>
                    <a:pt x="19292" y="15612"/>
                    <a:pt x="19367" y="15594"/>
                  </a:cubicBezTo>
                  <a:cubicBezTo>
                    <a:pt x="19698" y="15632"/>
                    <a:pt x="20032" y="15628"/>
                    <a:pt x="20359" y="15709"/>
                  </a:cubicBezTo>
                  <a:cubicBezTo>
                    <a:pt x="20412" y="15671"/>
                    <a:pt x="20472" y="15660"/>
                    <a:pt x="20535" y="15660"/>
                  </a:cubicBezTo>
                  <a:cubicBezTo>
                    <a:pt x="20628" y="15660"/>
                    <a:pt x="20728" y="15685"/>
                    <a:pt x="20821" y="15685"/>
                  </a:cubicBezTo>
                  <a:cubicBezTo>
                    <a:pt x="20877" y="15685"/>
                    <a:pt x="20932" y="15676"/>
                    <a:pt x="20981" y="15648"/>
                  </a:cubicBezTo>
                  <a:cubicBezTo>
                    <a:pt x="21012" y="15651"/>
                    <a:pt x="21043" y="15659"/>
                    <a:pt x="21077" y="15659"/>
                  </a:cubicBezTo>
                  <a:cubicBezTo>
                    <a:pt x="21159" y="15661"/>
                    <a:pt x="21244" y="15686"/>
                    <a:pt x="21327" y="15686"/>
                  </a:cubicBezTo>
                  <a:cubicBezTo>
                    <a:pt x="21389" y="15686"/>
                    <a:pt x="21450" y="15672"/>
                    <a:pt x="21508" y="15625"/>
                  </a:cubicBezTo>
                  <a:cubicBezTo>
                    <a:pt x="21537" y="15654"/>
                    <a:pt x="21578" y="15672"/>
                    <a:pt x="21621" y="15672"/>
                  </a:cubicBezTo>
                  <a:cubicBezTo>
                    <a:pt x="21634" y="15672"/>
                    <a:pt x="21648" y="15670"/>
                    <a:pt x="21661" y="15667"/>
                  </a:cubicBezTo>
                  <a:cubicBezTo>
                    <a:pt x="21696" y="15651"/>
                    <a:pt x="21731" y="15628"/>
                    <a:pt x="21754" y="15602"/>
                  </a:cubicBezTo>
                  <a:lnTo>
                    <a:pt x="21896" y="15605"/>
                  </a:lnTo>
                  <a:lnTo>
                    <a:pt x="22003" y="15605"/>
                  </a:lnTo>
                  <a:lnTo>
                    <a:pt x="22096" y="15594"/>
                  </a:lnTo>
                  <a:cubicBezTo>
                    <a:pt x="22111" y="15596"/>
                    <a:pt x="22128" y="15597"/>
                    <a:pt x="22144" y="15597"/>
                  </a:cubicBezTo>
                  <a:cubicBezTo>
                    <a:pt x="22155" y="15597"/>
                    <a:pt x="22167" y="15596"/>
                    <a:pt x="22178" y="15596"/>
                  </a:cubicBezTo>
                  <a:cubicBezTo>
                    <a:pt x="22234" y="15596"/>
                    <a:pt x="22287" y="15602"/>
                    <a:pt x="22307" y="15663"/>
                  </a:cubicBezTo>
                  <a:cubicBezTo>
                    <a:pt x="22311" y="15671"/>
                    <a:pt x="22230" y="15736"/>
                    <a:pt x="22192" y="15786"/>
                  </a:cubicBezTo>
                  <a:cubicBezTo>
                    <a:pt x="22157" y="15801"/>
                    <a:pt x="22123" y="15805"/>
                    <a:pt x="22088" y="15805"/>
                  </a:cubicBezTo>
                  <a:cubicBezTo>
                    <a:pt x="21915" y="16159"/>
                    <a:pt x="21527" y="16324"/>
                    <a:pt x="21358" y="16681"/>
                  </a:cubicBezTo>
                  <a:lnTo>
                    <a:pt x="21358" y="16685"/>
                  </a:lnTo>
                  <a:cubicBezTo>
                    <a:pt x="21281" y="16701"/>
                    <a:pt x="21212" y="16716"/>
                    <a:pt x="21181" y="16804"/>
                  </a:cubicBezTo>
                  <a:lnTo>
                    <a:pt x="21173" y="16816"/>
                  </a:lnTo>
                  <a:cubicBezTo>
                    <a:pt x="21124" y="16820"/>
                    <a:pt x="21085" y="16858"/>
                    <a:pt x="21085" y="16908"/>
                  </a:cubicBezTo>
                  <a:lnTo>
                    <a:pt x="21070" y="16920"/>
                  </a:lnTo>
                  <a:cubicBezTo>
                    <a:pt x="21024" y="16920"/>
                    <a:pt x="20985" y="16958"/>
                    <a:pt x="20985" y="17008"/>
                  </a:cubicBezTo>
                  <a:lnTo>
                    <a:pt x="20970" y="17023"/>
                  </a:lnTo>
                  <a:cubicBezTo>
                    <a:pt x="20943" y="17054"/>
                    <a:pt x="20908" y="17085"/>
                    <a:pt x="20874" y="17108"/>
                  </a:cubicBezTo>
                  <a:lnTo>
                    <a:pt x="20870" y="17112"/>
                  </a:lnTo>
                  <a:cubicBezTo>
                    <a:pt x="20816" y="17112"/>
                    <a:pt x="20770" y="17158"/>
                    <a:pt x="20770" y="17208"/>
                  </a:cubicBezTo>
                  <a:cubicBezTo>
                    <a:pt x="20716" y="17219"/>
                    <a:pt x="20678" y="17262"/>
                    <a:pt x="20678" y="17315"/>
                  </a:cubicBezTo>
                  <a:lnTo>
                    <a:pt x="20674" y="17323"/>
                  </a:lnTo>
                  <a:cubicBezTo>
                    <a:pt x="20624" y="17331"/>
                    <a:pt x="20586" y="17369"/>
                    <a:pt x="20582" y="17415"/>
                  </a:cubicBezTo>
                  <a:lnTo>
                    <a:pt x="20570" y="17427"/>
                  </a:lnTo>
                  <a:cubicBezTo>
                    <a:pt x="20543" y="17458"/>
                    <a:pt x="20509" y="17488"/>
                    <a:pt x="20474" y="17511"/>
                  </a:cubicBezTo>
                  <a:lnTo>
                    <a:pt x="20470" y="17515"/>
                  </a:lnTo>
                  <a:cubicBezTo>
                    <a:pt x="20416" y="17515"/>
                    <a:pt x="20374" y="17561"/>
                    <a:pt x="20374" y="17611"/>
                  </a:cubicBezTo>
                  <a:cubicBezTo>
                    <a:pt x="19875" y="17949"/>
                    <a:pt x="19513" y="18445"/>
                    <a:pt x="19060" y="18829"/>
                  </a:cubicBezTo>
                  <a:cubicBezTo>
                    <a:pt x="18795" y="18991"/>
                    <a:pt x="18526" y="19141"/>
                    <a:pt x="18349" y="19410"/>
                  </a:cubicBezTo>
                  <a:cubicBezTo>
                    <a:pt x="18253" y="19448"/>
                    <a:pt x="18180" y="19525"/>
                    <a:pt x="18145" y="19621"/>
                  </a:cubicBezTo>
                  <a:lnTo>
                    <a:pt x="18145" y="19625"/>
                  </a:lnTo>
                  <a:lnTo>
                    <a:pt x="18046" y="19640"/>
                  </a:lnTo>
                  <a:cubicBezTo>
                    <a:pt x="18042" y="19663"/>
                    <a:pt x="18042" y="19690"/>
                    <a:pt x="18042" y="19717"/>
                  </a:cubicBezTo>
                  <a:lnTo>
                    <a:pt x="18030" y="19721"/>
                  </a:lnTo>
                  <a:cubicBezTo>
                    <a:pt x="18030" y="19725"/>
                    <a:pt x="18034" y="19729"/>
                    <a:pt x="18034" y="19736"/>
                  </a:cubicBezTo>
                  <a:cubicBezTo>
                    <a:pt x="18019" y="19733"/>
                    <a:pt x="18004" y="19732"/>
                    <a:pt x="17990" y="19732"/>
                  </a:cubicBezTo>
                  <a:cubicBezTo>
                    <a:pt x="17903" y="19732"/>
                    <a:pt x="17833" y="19781"/>
                    <a:pt x="17780" y="19863"/>
                  </a:cubicBezTo>
                  <a:cubicBezTo>
                    <a:pt x="17719" y="19882"/>
                    <a:pt x="17704" y="19940"/>
                    <a:pt x="17677" y="19990"/>
                  </a:cubicBezTo>
                  <a:lnTo>
                    <a:pt x="17646" y="20032"/>
                  </a:lnTo>
                  <a:lnTo>
                    <a:pt x="17569" y="20063"/>
                  </a:lnTo>
                  <a:cubicBezTo>
                    <a:pt x="17569" y="20071"/>
                    <a:pt x="17565" y="20086"/>
                    <a:pt x="17565" y="20094"/>
                  </a:cubicBezTo>
                  <a:cubicBezTo>
                    <a:pt x="17561" y="20094"/>
                    <a:pt x="17561" y="20101"/>
                    <a:pt x="17550" y="20105"/>
                  </a:cubicBezTo>
                  <a:cubicBezTo>
                    <a:pt x="17511" y="20109"/>
                    <a:pt x="17485" y="20132"/>
                    <a:pt x="17473" y="20167"/>
                  </a:cubicBezTo>
                  <a:cubicBezTo>
                    <a:pt x="17431" y="20182"/>
                    <a:pt x="17415" y="20201"/>
                    <a:pt x="17419" y="20224"/>
                  </a:cubicBezTo>
                  <a:cubicBezTo>
                    <a:pt x="17396" y="20224"/>
                    <a:pt x="17377" y="20240"/>
                    <a:pt x="17358" y="20274"/>
                  </a:cubicBezTo>
                  <a:cubicBezTo>
                    <a:pt x="17239" y="20389"/>
                    <a:pt x="17143" y="20547"/>
                    <a:pt x="16947" y="20555"/>
                  </a:cubicBezTo>
                  <a:cubicBezTo>
                    <a:pt x="16862" y="20643"/>
                    <a:pt x="16728" y="20566"/>
                    <a:pt x="16643" y="20651"/>
                  </a:cubicBezTo>
                  <a:lnTo>
                    <a:pt x="16631" y="20658"/>
                  </a:lnTo>
                  <a:cubicBezTo>
                    <a:pt x="16608" y="20678"/>
                    <a:pt x="16593" y="20705"/>
                    <a:pt x="16589" y="20739"/>
                  </a:cubicBezTo>
                  <a:lnTo>
                    <a:pt x="16547" y="20747"/>
                  </a:lnTo>
                  <a:lnTo>
                    <a:pt x="16516" y="20720"/>
                  </a:lnTo>
                  <a:cubicBezTo>
                    <a:pt x="16494" y="20716"/>
                    <a:pt x="16472" y="20713"/>
                    <a:pt x="16451" y="20713"/>
                  </a:cubicBezTo>
                  <a:cubicBezTo>
                    <a:pt x="16410" y="20713"/>
                    <a:pt x="16372" y="20724"/>
                    <a:pt x="16339" y="20762"/>
                  </a:cubicBezTo>
                  <a:cubicBezTo>
                    <a:pt x="16115" y="20833"/>
                    <a:pt x="15890" y="20914"/>
                    <a:pt x="15657" y="20914"/>
                  </a:cubicBezTo>
                  <a:cubicBezTo>
                    <a:pt x="15547" y="20914"/>
                    <a:pt x="15435" y="20896"/>
                    <a:pt x="15321" y="20851"/>
                  </a:cubicBezTo>
                  <a:cubicBezTo>
                    <a:pt x="15274" y="20788"/>
                    <a:pt x="15215" y="20775"/>
                    <a:pt x="15153" y="20775"/>
                  </a:cubicBezTo>
                  <a:cubicBezTo>
                    <a:pt x="15109" y="20775"/>
                    <a:pt x="15062" y="20781"/>
                    <a:pt x="15018" y="20781"/>
                  </a:cubicBezTo>
                  <a:cubicBezTo>
                    <a:pt x="14986" y="20782"/>
                    <a:pt x="14954" y="20783"/>
                    <a:pt x="14923" y="20783"/>
                  </a:cubicBezTo>
                  <a:cubicBezTo>
                    <a:pt x="14429" y="20783"/>
                    <a:pt x="13941" y="20675"/>
                    <a:pt x="13442" y="20639"/>
                  </a:cubicBezTo>
                  <a:cubicBezTo>
                    <a:pt x="13346" y="20562"/>
                    <a:pt x="13238" y="20547"/>
                    <a:pt x="13123" y="20543"/>
                  </a:cubicBezTo>
                  <a:lnTo>
                    <a:pt x="13112" y="20543"/>
                  </a:lnTo>
                  <a:cubicBezTo>
                    <a:pt x="13080" y="20483"/>
                    <a:pt x="13034" y="20465"/>
                    <a:pt x="12981" y="20465"/>
                  </a:cubicBezTo>
                  <a:cubicBezTo>
                    <a:pt x="12957" y="20465"/>
                    <a:pt x="12931" y="20469"/>
                    <a:pt x="12904" y="20474"/>
                  </a:cubicBezTo>
                  <a:lnTo>
                    <a:pt x="12720" y="20439"/>
                  </a:lnTo>
                  <a:cubicBezTo>
                    <a:pt x="12416" y="20293"/>
                    <a:pt x="12066" y="20259"/>
                    <a:pt x="11790" y="20047"/>
                  </a:cubicBezTo>
                  <a:cubicBezTo>
                    <a:pt x="11744" y="20014"/>
                    <a:pt x="11699" y="20002"/>
                    <a:pt x="11653" y="20002"/>
                  </a:cubicBezTo>
                  <a:cubicBezTo>
                    <a:pt x="11599" y="20002"/>
                    <a:pt x="11544" y="20019"/>
                    <a:pt x="11490" y="20036"/>
                  </a:cubicBezTo>
                  <a:cubicBezTo>
                    <a:pt x="11498" y="20324"/>
                    <a:pt x="11751" y="20351"/>
                    <a:pt x="11936" y="20428"/>
                  </a:cubicBezTo>
                  <a:cubicBezTo>
                    <a:pt x="12174" y="20528"/>
                    <a:pt x="12435" y="20589"/>
                    <a:pt x="12689" y="20666"/>
                  </a:cubicBezTo>
                  <a:lnTo>
                    <a:pt x="12700" y="20666"/>
                  </a:lnTo>
                  <a:cubicBezTo>
                    <a:pt x="12720" y="20697"/>
                    <a:pt x="12741" y="20709"/>
                    <a:pt x="12763" y="20709"/>
                  </a:cubicBezTo>
                  <a:cubicBezTo>
                    <a:pt x="12786" y="20709"/>
                    <a:pt x="12810" y="20697"/>
                    <a:pt x="12835" y="20678"/>
                  </a:cubicBezTo>
                  <a:lnTo>
                    <a:pt x="12858" y="20678"/>
                  </a:lnTo>
                  <a:cubicBezTo>
                    <a:pt x="12881" y="20728"/>
                    <a:pt x="12939" y="20762"/>
                    <a:pt x="12996" y="20762"/>
                  </a:cubicBezTo>
                  <a:lnTo>
                    <a:pt x="13008" y="20766"/>
                  </a:lnTo>
                  <a:cubicBezTo>
                    <a:pt x="13019" y="20809"/>
                    <a:pt x="13059" y="20832"/>
                    <a:pt x="13099" y="20832"/>
                  </a:cubicBezTo>
                  <a:cubicBezTo>
                    <a:pt x="13102" y="20832"/>
                    <a:pt x="13105" y="20832"/>
                    <a:pt x="13108" y="20831"/>
                  </a:cubicBezTo>
                  <a:cubicBezTo>
                    <a:pt x="13273" y="20869"/>
                    <a:pt x="13442" y="20887"/>
                    <a:pt x="13611" y="20887"/>
                  </a:cubicBezTo>
                  <a:cubicBezTo>
                    <a:pt x="13698" y="20887"/>
                    <a:pt x="13785" y="20883"/>
                    <a:pt x="13872" y="20874"/>
                  </a:cubicBezTo>
                  <a:cubicBezTo>
                    <a:pt x="13919" y="20908"/>
                    <a:pt x="13961" y="20939"/>
                    <a:pt x="14011" y="20970"/>
                  </a:cubicBezTo>
                  <a:lnTo>
                    <a:pt x="14107" y="20958"/>
                  </a:lnTo>
                  <a:cubicBezTo>
                    <a:pt x="14161" y="20989"/>
                    <a:pt x="14218" y="21008"/>
                    <a:pt x="14276" y="21027"/>
                  </a:cubicBezTo>
                  <a:cubicBezTo>
                    <a:pt x="14315" y="21038"/>
                    <a:pt x="14355" y="21043"/>
                    <a:pt x="14396" y="21043"/>
                  </a:cubicBezTo>
                  <a:cubicBezTo>
                    <a:pt x="14427" y="21043"/>
                    <a:pt x="14459" y="21040"/>
                    <a:pt x="14491" y="21035"/>
                  </a:cubicBezTo>
                  <a:cubicBezTo>
                    <a:pt x="14537" y="21027"/>
                    <a:pt x="14587" y="21012"/>
                    <a:pt x="14633" y="20997"/>
                  </a:cubicBezTo>
                  <a:cubicBezTo>
                    <a:pt x="14669" y="21009"/>
                    <a:pt x="14703" y="21018"/>
                    <a:pt x="14736" y="21018"/>
                  </a:cubicBezTo>
                  <a:cubicBezTo>
                    <a:pt x="14745" y="21018"/>
                    <a:pt x="14755" y="21017"/>
                    <a:pt x="14764" y="21016"/>
                  </a:cubicBezTo>
                  <a:lnTo>
                    <a:pt x="14764" y="21016"/>
                  </a:lnTo>
                  <a:cubicBezTo>
                    <a:pt x="14756" y="21023"/>
                    <a:pt x="14749" y="21027"/>
                    <a:pt x="14741" y="21031"/>
                  </a:cubicBezTo>
                  <a:cubicBezTo>
                    <a:pt x="14722" y="21050"/>
                    <a:pt x="14710" y="21073"/>
                    <a:pt x="14710" y="21100"/>
                  </a:cubicBezTo>
                  <a:cubicBezTo>
                    <a:pt x="14658" y="21108"/>
                    <a:pt x="14605" y="21114"/>
                    <a:pt x="14554" y="21114"/>
                  </a:cubicBezTo>
                  <a:cubicBezTo>
                    <a:pt x="14526" y="21114"/>
                    <a:pt x="14499" y="21112"/>
                    <a:pt x="14472" y="21108"/>
                  </a:cubicBezTo>
                  <a:cubicBezTo>
                    <a:pt x="14433" y="21108"/>
                    <a:pt x="14391" y="21112"/>
                    <a:pt x="14353" y="21120"/>
                  </a:cubicBezTo>
                  <a:cubicBezTo>
                    <a:pt x="14304" y="21088"/>
                    <a:pt x="14254" y="21076"/>
                    <a:pt x="14204" y="21076"/>
                  </a:cubicBezTo>
                  <a:cubicBezTo>
                    <a:pt x="14109" y="21076"/>
                    <a:pt x="14013" y="21119"/>
                    <a:pt x="13915" y="21154"/>
                  </a:cubicBezTo>
                  <a:lnTo>
                    <a:pt x="13788" y="21158"/>
                  </a:lnTo>
                  <a:cubicBezTo>
                    <a:pt x="13661" y="21143"/>
                    <a:pt x="13530" y="21112"/>
                    <a:pt x="13411" y="21070"/>
                  </a:cubicBezTo>
                  <a:cubicBezTo>
                    <a:pt x="12324" y="20835"/>
                    <a:pt x="11271" y="20470"/>
                    <a:pt x="10280" y="19986"/>
                  </a:cubicBezTo>
                  <a:cubicBezTo>
                    <a:pt x="9922" y="19813"/>
                    <a:pt x="9569" y="19606"/>
                    <a:pt x="9173" y="19506"/>
                  </a:cubicBezTo>
                  <a:cubicBezTo>
                    <a:pt x="9166" y="19505"/>
                    <a:pt x="9160" y="19505"/>
                    <a:pt x="9153" y="19505"/>
                  </a:cubicBezTo>
                  <a:cubicBezTo>
                    <a:pt x="9121" y="19505"/>
                    <a:pt x="9090" y="19512"/>
                    <a:pt x="9061" y="19525"/>
                  </a:cubicBezTo>
                  <a:cubicBezTo>
                    <a:pt x="8942" y="19390"/>
                    <a:pt x="8785" y="19317"/>
                    <a:pt x="8631" y="19233"/>
                  </a:cubicBezTo>
                  <a:cubicBezTo>
                    <a:pt x="7263" y="18472"/>
                    <a:pt x="5984" y="17569"/>
                    <a:pt x="4823" y="16528"/>
                  </a:cubicBezTo>
                  <a:cubicBezTo>
                    <a:pt x="4231" y="16005"/>
                    <a:pt x="3693" y="15421"/>
                    <a:pt x="3221" y="14795"/>
                  </a:cubicBezTo>
                  <a:cubicBezTo>
                    <a:pt x="3078" y="14249"/>
                    <a:pt x="2614" y="13918"/>
                    <a:pt x="2352" y="13454"/>
                  </a:cubicBezTo>
                  <a:cubicBezTo>
                    <a:pt x="2288" y="13389"/>
                    <a:pt x="2217" y="13339"/>
                    <a:pt x="2125" y="13339"/>
                  </a:cubicBezTo>
                  <a:cubicBezTo>
                    <a:pt x="2113" y="13339"/>
                    <a:pt x="2100" y="13340"/>
                    <a:pt x="2087" y="13342"/>
                  </a:cubicBezTo>
                  <a:cubicBezTo>
                    <a:pt x="1837" y="12789"/>
                    <a:pt x="1472" y="12308"/>
                    <a:pt x="1192" y="11778"/>
                  </a:cubicBezTo>
                  <a:cubicBezTo>
                    <a:pt x="1176" y="11671"/>
                    <a:pt x="1138" y="11571"/>
                    <a:pt x="1069" y="11482"/>
                  </a:cubicBezTo>
                  <a:cubicBezTo>
                    <a:pt x="1084" y="11452"/>
                    <a:pt x="1100" y="11413"/>
                    <a:pt x="1103" y="11378"/>
                  </a:cubicBezTo>
                  <a:cubicBezTo>
                    <a:pt x="1157" y="11052"/>
                    <a:pt x="980" y="10787"/>
                    <a:pt x="888" y="10495"/>
                  </a:cubicBezTo>
                  <a:cubicBezTo>
                    <a:pt x="846" y="10387"/>
                    <a:pt x="819" y="10272"/>
                    <a:pt x="815" y="10157"/>
                  </a:cubicBezTo>
                  <a:cubicBezTo>
                    <a:pt x="815" y="10110"/>
                    <a:pt x="815" y="10068"/>
                    <a:pt x="811" y="10018"/>
                  </a:cubicBezTo>
                  <a:cubicBezTo>
                    <a:pt x="811" y="9945"/>
                    <a:pt x="800" y="9876"/>
                    <a:pt x="792" y="9803"/>
                  </a:cubicBezTo>
                  <a:lnTo>
                    <a:pt x="761" y="9657"/>
                  </a:lnTo>
                  <a:cubicBezTo>
                    <a:pt x="711" y="9380"/>
                    <a:pt x="731" y="9092"/>
                    <a:pt x="685" y="8812"/>
                  </a:cubicBezTo>
                  <a:cubicBezTo>
                    <a:pt x="627" y="8443"/>
                    <a:pt x="723" y="8039"/>
                    <a:pt x="473" y="7709"/>
                  </a:cubicBezTo>
                  <a:cubicBezTo>
                    <a:pt x="454" y="7697"/>
                    <a:pt x="442" y="7693"/>
                    <a:pt x="423" y="7690"/>
                  </a:cubicBezTo>
                  <a:cubicBezTo>
                    <a:pt x="431" y="7544"/>
                    <a:pt x="442" y="7405"/>
                    <a:pt x="358" y="7286"/>
                  </a:cubicBezTo>
                  <a:cubicBezTo>
                    <a:pt x="366" y="7271"/>
                    <a:pt x="366" y="7255"/>
                    <a:pt x="369" y="7244"/>
                  </a:cubicBezTo>
                  <a:cubicBezTo>
                    <a:pt x="416" y="7052"/>
                    <a:pt x="416" y="6852"/>
                    <a:pt x="446" y="6660"/>
                  </a:cubicBezTo>
                  <a:cubicBezTo>
                    <a:pt x="446" y="6614"/>
                    <a:pt x="442" y="6571"/>
                    <a:pt x="423" y="6525"/>
                  </a:cubicBezTo>
                  <a:cubicBezTo>
                    <a:pt x="750" y="6322"/>
                    <a:pt x="984" y="6026"/>
                    <a:pt x="1203" y="5718"/>
                  </a:cubicBezTo>
                  <a:lnTo>
                    <a:pt x="2318" y="4604"/>
                  </a:lnTo>
                  <a:cubicBezTo>
                    <a:pt x="2444" y="4535"/>
                    <a:pt x="2544" y="4427"/>
                    <a:pt x="2614" y="4304"/>
                  </a:cubicBezTo>
                  <a:lnTo>
                    <a:pt x="2621" y="4293"/>
                  </a:lnTo>
                  <a:cubicBezTo>
                    <a:pt x="2671" y="4289"/>
                    <a:pt x="2710" y="4247"/>
                    <a:pt x="2710" y="4197"/>
                  </a:cubicBezTo>
                  <a:lnTo>
                    <a:pt x="2717" y="4181"/>
                  </a:lnTo>
                  <a:cubicBezTo>
                    <a:pt x="2767" y="4177"/>
                    <a:pt x="2798" y="4139"/>
                    <a:pt x="2806" y="4097"/>
                  </a:cubicBezTo>
                  <a:lnTo>
                    <a:pt x="2817" y="4081"/>
                  </a:lnTo>
                  <a:cubicBezTo>
                    <a:pt x="2863" y="4078"/>
                    <a:pt x="2902" y="4039"/>
                    <a:pt x="2902" y="3997"/>
                  </a:cubicBezTo>
                  <a:lnTo>
                    <a:pt x="2913" y="3981"/>
                  </a:lnTo>
                  <a:lnTo>
                    <a:pt x="3002" y="3893"/>
                  </a:lnTo>
                  <a:lnTo>
                    <a:pt x="3017" y="3882"/>
                  </a:lnTo>
                  <a:lnTo>
                    <a:pt x="3105" y="3797"/>
                  </a:lnTo>
                  <a:lnTo>
                    <a:pt x="3117" y="3789"/>
                  </a:lnTo>
                  <a:cubicBezTo>
                    <a:pt x="3163" y="3789"/>
                    <a:pt x="3201" y="3751"/>
                    <a:pt x="3201" y="3701"/>
                  </a:cubicBezTo>
                  <a:lnTo>
                    <a:pt x="3201" y="3697"/>
                  </a:lnTo>
                  <a:cubicBezTo>
                    <a:pt x="3232" y="3689"/>
                    <a:pt x="3248" y="3659"/>
                    <a:pt x="3248" y="3632"/>
                  </a:cubicBezTo>
                  <a:cubicBezTo>
                    <a:pt x="3251" y="3632"/>
                    <a:pt x="3255" y="3624"/>
                    <a:pt x="3255" y="3624"/>
                  </a:cubicBezTo>
                  <a:cubicBezTo>
                    <a:pt x="3251" y="3620"/>
                    <a:pt x="3251" y="3613"/>
                    <a:pt x="3251" y="3605"/>
                  </a:cubicBezTo>
                  <a:cubicBezTo>
                    <a:pt x="3540" y="3593"/>
                    <a:pt x="3678" y="3367"/>
                    <a:pt x="3812" y="3163"/>
                  </a:cubicBezTo>
                  <a:cubicBezTo>
                    <a:pt x="4028" y="2848"/>
                    <a:pt x="4270" y="2544"/>
                    <a:pt x="4535" y="2268"/>
                  </a:cubicBezTo>
                  <a:cubicBezTo>
                    <a:pt x="4911" y="1868"/>
                    <a:pt x="5250" y="1422"/>
                    <a:pt x="5753" y="1003"/>
                  </a:cubicBezTo>
                  <a:close/>
                  <a:moveTo>
                    <a:pt x="5935" y="0"/>
                  </a:moveTo>
                  <a:cubicBezTo>
                    <a:pt x="5874" y="0"/>
                    <a:pt x="5814" y="26"/>
                    <a:pt x="5753" y="81"/>
                  </a:cubicBezTo>
                  <a:cubicBezTo>
                    <a:pt x="5638" y="193"/>
                    <a:pt x="5661" y="369"/>
                    <a:pt x="5557" y="485"/>
                  </a:cubicBezTo>
                  <a:lnTo>
                    <a:pt x="5561" y="481"/>
                  </a:lnTo>
                  <a:lnTo>
                    <a:pt x="5561" y="481"/>
                  </a:lnTo>
                  <a:cubicBezTo>
                    <a:pt x="5353" y="907"/>
                    <a:pt x="4946" y="1153"/>
                    <a:pt x="4639" y="1484"/>
                  </a:cubicBezTo>
                  <a:cubicBezTo>
                    <a:pt x="4546" y="1568"/>
                    <a:pt x="4496" y="1680"/>
                    <a:pt x="4439" y="1787"/>
                  </a:cubicBezTo>
                  <a:cubicBezTo>
                    <a:pt x="4389" y="1807"/>
                    <a:pt x="4354" y="1849"/>
                    <a:pt x="4347" y="1895"/>
                  </a:cubicBezTo>
                  <a:cubicBezTo>
                    <a:pt x="4293" y="1906"/>
                    <a:pt x="4250" y="1945"/>
                    <a:pt x="4239" y="1999"/>
                  </a:cubicBezTo>
                  <a:lnTo>
                    <a:pt x="4247" y="1999"/>
                  </a:lnTo>
                  <a:cubicBezTo>
                    <a:pt x="4175" y="2059"/>
                    <a:pt x="4107" y="2130"/>
                    <a:pt x="4043" y="2195"/>
                  </a:cubicBezTo>
                  <a:lnTo>
                    <a:pt x="4043" y="2195"/>
                  </a:lnTo>
                  <a:cubicBezTo>
                    <a:pt x="3851" y="2352"/>
                    <a:pt x="3678" y="2525"/>
                    <a:pt x="3582" y="2756"/>
                  </a:cubicBezTo>
                  <a:cubicBezTo>
                    <a:pt x="3577" y="2754"/>
                    <a:pt x="3573" y="2753"/>
                    <a:pt x="3569" y="2753"/>
                  </a:cubicBezTo>
                  <a:cubicBezTo>
                    <a:pt x="3554" y="2753"/>
                    <a:pt x="3539" y="2764"/>
                    <a:pt x="3524" y="2790"/>
                  </a:cubicBezTo>
                  <a:lnTo>
                    <a:pt x="3520" y="2794"/>
                  </a:lnTo>
                  <a:cubicBezTo>
                    <a:pt x="3490" y="2825"/>
                    <a:pt x="3459" y="2852"/>
                    <a:pt x="3420" y="2871"/>
                  </a:cubicBezTo>
                  <a:cubicBezTo>
                    <a:pt x="3410" y="2892"/>
                    <a:pt x="3391" y="2906"/>
                    <a:pt x="3364" y="2906"/>
                  </a:cubicBezTo>
                  <a:cubicBezTo>
                    <a:pt x="3361" y="2906"/>
                    <a:pt x="3358" y="2906"/>
                    <a:pt x="3355" y="2906"/>
                  </a:cubicBezTo>
                  <a:cubicBezTo>
                    <a:pt x="3294" y="2909"/>
                    <a:pt x="3240" y="2952"/>
                    <a:pt x="3232" y="3017"/>
                  </a:cubicBezTo>
                  <a:cubicBezTo>
                    <a:pt x="3152" y="3055"/>
                    <a:pt x="3163" y="3144"/>
                    <a:pt x="3132" y="3213"/>
                  </a:cubicBezTo>
                  <a:cubicBezTo>
                    <a:pt x="3098" y="3228"/>
                    <a:pt x="3067" y="3255"/>
                    <a:pt x="3055" y="3290"/>
                  </a:cubicBezTo>
                  <a:cubicBezTo>
                    <a:pt x="3009" y="3382"/>
                    <a:pt x="2952" y="3470"/>
                    <a:pt x="2982" y="3582"/>
                  </a:cubicBezTo>
                  <a:cubicBezTo>
                    <a:pt x="2986" y="3593"/>
                    <a:pt x="2998" y="3601"/>
                    <a:pt x="3005" y="3605"/>
                  </a:cubicBezTo>
                  <a:cubicBezTo>
                    <a:pt x="2952" y="3620"/>
                    <a:pt x="2906" y="3655"/>
                    <a:pt x="2867" y="3697"/>
                  </a:cubicBezTo>
                  <a:cubicBezTo>
                    <a:pt x="2867" y="3697"/>
                    <a:pt x="2863" y="3701"/>
                    <a:pt x="2863" y="3709"/>
                  </a:cubicBezTo>
                  <a:lnTo>
                    <a:pt x="2810" y="3701"/>
                  </a:lnTo>
                  <a:cubicBezTo>
                    <a:pt x="2796" y="3718"/>
                    <a:pt x="2776" y="3732"/>
                    <a:pt x="2750" y="3732"/>
                  </a:cubicBezTo>
                  <a:cubicBezTo>
                    <a:pt x="2747" y="3732"/>
                    <a:pt x="2744" y="3732"/>
                    <a:pt x="2740" y="3732"/>
                  </a:cubicBezTo>
                  <a:cubicBezTo>
                    <a:pt x="2729" y="3785"/>
                    <a:pt x="2717" y="3843"/>
                    <a:pt x="2702" y="3893"/>
                  </a:cubicBezTo>
                  <a:cubicBezTo>
                    <a:pt x="2700" y="3893"/>
                    <a:pt x="2698" y="3893"/>
                    <a:pt x="2696" y="3893"/>
                  </a:cubicBezTo>
                  <a:cubicBezTo>
                    <a:pt x="2648" y="3893"/>
                    <a:pt x="2606" y="3934"/>
                    <a:pt x="2602" y="3985"/>
                  </a:cubicBezTo>
                  <a:lnTo>
                    <a:pt x="2602" y="3989"/>
                  </a:lnTo>
                  <a:lnTo>
                    <a:pt x="2433" y="4016"/>
                  </a:lnTo>
                  <a:cubicBezTo>
                    <a:pt x="2444" y="4058"/>
                    <a:pt x="2460" y="4097"/>
                    <a:pt x="2510" y="4101"/>
                  </a:cubicBezTo>
                  <a:cubicBezTo>
                    <a:pt x="2491" y="4116"/>
                    <a:pt x="2487" y="4143"/>
                    <a:pt x="2491" y="4170"/>
                  </a:cubicBezTo>
                  <a:cubicBezTo>
                    <a:pt x="2478" y="4168"/>
                    <a:pt x="2467" y="4168"/>
                    <a:pt x="2455" y="4168"/>
                  </a:cubicBezTo>
                  <a:cubicBezTo>
                    <a:pt x="2228" y="4168"/>
                    <a:pt x="2212" y="4453"/>
                    <a:pt x="2026" y="4519"/>
                  </a:cubicBezTo>
                  <a:cubicBezTo>
                    <a:pt x="2029" y="4546"/>
                    <a:pt x="2029" y="4577"/>
                    <a:pt x="2026" y="4604"/>
                  </a:cubicBezTo>
                  <a:cubicBezTo>
                    <a:pt x="1926" y="4677"/>
                    <a:pt x="1849" y="4792"/>
                    <a:pt x="1718" y="4823"/>
                  </a:cubicBezTo>
                  <a:cubicBezTo>
                    <a:pt x="1588" y="4961"/>
                    <a:pt x="1522" y="5161"/>
                    <a:pt x="1319" y="5226"/>
                  </a:cubicBezTo>
                  <a:cubicBezTo>
                    <a:pt x="1299" y="5303"/>
                    <a:pt x="1272" y="5369"/>
                    <a:pt x="1196" y="5403"/>
                  </a:cubicBezTo>
                  <a:cubicBezTo>
                    <a:pt x="1192" y="5461"/>
                    <a:pt x="1173" y="5507"/>
                    <a:pt x="1103" y="5515"/>
                  </a:cubicBezTo>
                  <a:cubicBezTo>
                    <a:pt x="1100" y="5542"/>
                    <a:pt x="1096" y="5565"/>
                    <a:pt x="1088" y="5595"/>
                  </a:cubicBezTo>
                  <a:cubicBezTo>
                    <a:pt x="1080" y="5594"/>
                    <a:pt x="1071" y="5594"/>
                    <a:pt x="1063" y="5594"/>
                  </a:cubicBezTo>
                  <a:cubicBezTo>
                    <a:pt x="1039" y="5594"/>
                    <a:pt x="1014" y="5597"/>
                    <a:pt x="992" y="5603"/>
                  </a:cubicBezTo>
                  <a:cubicBezTo>
                    <a:pt x="904" y="5776"/>
                    <a:pt x="800" y="5945"/>
                    <a:pt x="615" y="6033"/>
                  </a:cubicBezTo>
                  <a:cubicBezTo>
                    <a:pt x="608" y="6083"/>
                    <a:pt x="569" y="6129"/>
                    <a:pt x="519" y="6137"/>
                  </a:cubicBezTo>
                  <a:cubicBezTo>
                    <a:pt x="508" y="6341"/>
                    <a:pt x="308" y="6352"/>
                    <a:pt x="193" y="6456"/>
                  </a:cubicBezTo>
                  <a:cubicBezTo>
                    <a:pt x="154" y="6468"/>
                    <a:pt x="116" y="6487"/>
                    <a:pt x="85" y="6518"/>
                  </a:cubicBezTo>
                  <a:cubicBezTo>
                    <a:pt x="1" y="6787"/>
                    <a:pt x="12" y="7056"/>
                    <a:pt x="77" y="7321"/>
                  </a:cubicBezTo>
                  <a:cubicBezTo>
                    <a:pt x="100" y="7440"/>
                    <a:pt x="139" y="7559"/>
                    <a:pt x="97" y="7686"/>
                  </a:cubicBezTo>
                  <a:cubicBezTo>
                    <a:pt x="97" y="7732"/>
                    <a:pt x="112" y="7754"/>
                    <a:pt x="141" y="7754"/>
                  </a:cubicBezTo>
                  <a:cubicBezTo>
                    <a:pt x="150" y="7754"/>
                    <a:pt x="161" y="7752"/>
                    <a:pt x="173" y="7747"/>
                  </a:cubicBezTo>
                  <a:lnTo>
                    <a:pt x="173" y="7747"/>
                  </a:lnTo>
                  <a:cubicBezTo>
                    <a:pt x="166" y="7763"/>
                    <a:pt x="166" y="7782"/>
                    <a:pt x="173" y="7793"/>
                  </a:cubicBezTo>
                  <a:cubicBezTo>
                    <a:pt x="162" y="7805"/>
                    <a:pt x="158" y="7813"/>
                    <a:pt x="154" y="7828"/>
                  </a:cubicBezTo>
                  <a:cubicBezTo>
                    <a:pt x="135" y="7928"/>
                    <a:pt x="120" y="8032"/>
                    <a:pt x="173" y="8128"/>
                  </a:cubicBezTo>
                  <a:cubicBezTo>
                    <a:pt x="177" y="8158"/>
                    <a:pt x="181" y="8193"/>
                    <a:pt x="193" y="8228"/>
                  </a:cubicBezTo>
                  <a:cubicBezTo>
                    <a:pt x="327" y="8485"/>
                    <a:pt x="162" y="8781"/>
                    <a:pt x="289" y="9038"/>
                  </a:cubicBezTo>
                  <a:cubicBezTo>
                    <a:pt x="312" y="9054"/>
                    <a:pt x="319" y="9088"/>
                    <a:pt x="300" y="9111"/>
                  </a:cubicBezTo>
                  <a:cubicBezTo>
                    <a:pt x="300" y="9115"/>
                    <a:pt x="296" y="9115"/>
                    <a:pt x="296" y="9115"/>
                  </a:cubicBezTo>
                  <a:cubicBezTo>
                    <a:pt x="369" y="9242"/>
                    <a:pt x="339" y="9361"/>
                    <a:pt x="300" y="9484"/>
                  </a:cubicBezTo>
                  <a:lnTo>
                    <a:pt x="300" y="9496"/>
                  </a:lnTo>
                  <a:cubicBezTo>
                    <a:pt x="396" y="9703"/>
                    <a:pt x="281" y="9941"/>
                    <a:pt x="389" y="10149"/>
                  </a:cubicBezTo>
                  <a:cubicBezTo>
                    <a:pt x="412" y="10164"/>
                    <a:pt x="423" y="10195"/>
                    <a:pt x="404" y="10222"/>
                  </a:cubicBezTo>
                  <a:lnTo>
                    <a:pt x="404" y="10226"/>
                  </a:lnTo>
                  <a:cubicBezTo>
                    <a:pt x="442" y="10299"/>
                    <a:pt x="435" y="10383"/>
                    <a:pt x="485" y="10452"/>
                  </a:cubicBezTo>
                  <a:lnTo>
                    <a:pt x="512" y="10472"/>
                  </a:lnTo>
                  <a:lnTo>
                    <a:pt x="508" y="10502"/>
                  </a:lnTo>
                  <a:cubicBezTo>
                    <a:pt x="558" y="10614"/>
                    <a:pt x="527" y="10744"/>
                    <a:pt x="581" y="10856"/>
                  </a:cubicBezTo>
                  <a:cubicBezTo>
                    <a:pt x="585" y="10887"/>
                    <a:pt x="596" y="10917"/>
                    <a:pt x="600" y="10952"/>
                  </a:cubicBezTo>
                  <a:cubicBezTo>
                    <a:pt x="654" y="11013"/>
                    <a:pt x="642" y="11094"/>
                    <a:pt x="661" y="11167"/>
                  </a:cubicBezTo>
                  <a:cubicBezTo>
                    <a:pt x="677" y="11209"/>
                    <a:pt x="696" y="11248"/>
                    <a:pt x="711" y="11290"/>
                  </a:cubicBezTo>
                  <a:lnTo>
                    <a:pt x="711" y="11348"/>
                  </a:lnTo>
                  <a:lnTo>
                    <a:pt x="738" y="11359"/>
                  </a:lnTo>
                  <a:cubicBezTo>
                    <a:pt x="754" y="11386"/>
                    <a:pt x="769" y="11413"/>
                    <a:pt x="781" y="11440"/>
                  </a:cubicBezTo>
                  <a:lnTo>
                    <a:pt x="788" y="11452"/>
                  </a:lnTo>
                  <a:cubicBezTo>
                    <a:pt x="788" y="11490"/>
                    <a:pt x="788" y="11532"/>
                    <a:pt x="792" y="11571"/>
                  </a:cubicBezTo>
                  <a:lnTo>
                    <a:pt x="834" y="11586"/>
                  </a:lnTo>
                  <a:lnTo>
                    <a:pt x="877" y="11586"/>
                  </a:lnTo>
                  <a:lnTo>
                    <a:pt x="877" y="11578"/>
                  </a:lnTo>
                  <a:lnTo>
                    <a:pt x="884" y="11586"/>
                  </a:lnTo>
                  <a:cubicBezTo>
                    <a:pt x="969" y="11740"/>
                    <a:pt x="973" y="11905"/>
                    <a:pt x="1000" y="12074"/>
                  </a:cubicBezTo>
                  <a:cubicBezTo>
                    <a:pt x="1023" y="12089"/>
                    <a:pt x="1050" y="12097"/>
                    <a:pt x="1080" y="12109"/>
                  </a:cubicBezTo>
                  <a:lnTo>
                    <a:pt x="1119" y="12262"/>
                  </a:lnTo>
                  <a:cubicBezTo>
                    <a:pt x="1184" y="12305"/>
                    <a:pt x="1222" y="12381"/>
                    <a:pt x="1219" y="12462"/>
                  </a:cubicBezTo>
                  <a:cubicBezTo>
                    <a:pt x="1372" y="12635"/>
                    <a:pt x="1491" y="12827"/>
                    <a:pt x="1530" y="13058"/>
                  </a:cubicBezTo>
                  <a:cubicBezTo>
                    <a:pt x="1676" y="13108"/>
                    <a:pt x="1684" y="13246"/>
                    <a:pt x="1734" y="13357"/>
                  </a:cubicBezTo>
                  <a:lnTo>
                    <a:pt x="1999" y="13500"/>
                  </a:lnTo>
                  <a:lnTo>
                    <a:pt x="2037" y="13661"/>
                  </a:lnTo>
                  <a:cubicBezTo>
                    <a:pt x="2156" y="13784"/>
                    <a:pt x="2298" y="13892"/>
                    <a:pt x="2314" y="14084"/>
                  </a:cubicBezTo>
                  <a:cubicBezTo>
                    <a:pt x="2441" y="14287"/>
                    <a:pt x="2633" y="14453"/>
                    <a:pt x="2729" y="14679"/>
                  </a:cubicBezTo>
                  <a:cubicBezTo>
                    <a:pt x="3055" y="15029"/>
                    <a:pt x="3382" y="15379"/>
                    <a:pt x="3640" y="15786"/>
                  </a:cubicBezTo>
                  <a:cubicBezTo>
                    <a:pt x="3747" y="15882"/>
                    <a:pt x="3882" y="15951"/>
                    <a:pt x="3943" y="16086"/>
                  </a:cubicBezTo>
                  <a:cubicBezTo>
                    <a:pt x="4104" y="16132"/>
                    <a:pt x="4177" y="16262"/>
                    <a:pt x="4231" y="16401"/>
                  </a:cubicBezTo>
                  <a:cubicBezTo>
                    <a:pt x="4324" y="16439"/>
                    <a:pt x="4408" y="16489"/>
                    <a:pt x="4450" y="16585"/>
                  </a:cubicBezTo>
                  <a:cubicBezTo>
                    <a:pt x="4504" y="16589"/>
                    <a:pt x="4546" y="16624"/>
                    <a:pt x="4558" y="16677"/>
                  </a:cubicBezTo>
                  <a:cubicBezTo>
                    <a:pt x="4785" y="16747"/>
                    <a:pt x="4919" y="16920"/>
                    <a:pt x="5042" y="17104"/>
                  </a:cubicBezTo>
                  <a:cubicBezTo>
                    <a:pt x="5188" y="17162"/>
                    <a:pt x="5257" y="17285"/>
                    <a:pt x="5361" y="17392"/>
                  </a:cubicBezTo>
                  <a:cubicBezTo>
                    <a:pt x="5557" y="17492"/>
                    <a:pt x="5749" y="17600"/>
                    <a:pt x="5864" y="17800"/>
                  </a:cubicBezTo>
                  <a:cubicBezTo>
                    <a:pt x="6053" y="17838"/>
                    <a:pt x="6168" y="17957"/>
                    <a:pt x="6253" y="18118"/>
                  </a:cubicBezTo>
                  <a:cubicBezTo>
                    <a:pt x="6575" y="18322"/>
                    <a:pt x="6898" y="18541"/>
                    <a:pt x="7171" y="18814"/>
                  </a:cubicBezTo>
                  <a:cubicBezTo>
                    <a:pt x="7183" y="18811"/>
                    <a:pt x="7196" y="18810"/>
                    <a:pt x="7208" y="18810"/>
                  </a:cubicBezTo>
                  <a:cubicBezTo>
                    <a:pt x="7277" y="18810"/>
                    <a:pt x="7344" y="18854"/>
                    <a:pt x="7367" y="18925"/>
                  </a:cubicBezTo>
                  <a:cubicBezTo>
                    <a:pt x="7374" y="18924"/>
                    <a:pt x="7381" y="18923"/>
                    <a:pt x="7388" y="18923"/>
                  </a:cubicBezTo>
                  <a:cubicBezTo>
                    <a:pt x="7433" y="18923"/>
                    <a:pt x="7472" y="18955"/>
                    <a:pt x="7478" y="19002"/>
                  </a:cubicBezTo>
                  <a:lnTo>
                    <a:pt x="7478" y="19010"/>
                  </a:lnTo>
                  <a:cubicBezTo>
                    <a:pt x="7617" y="19025"/>
                    <a:pt x="7732" y="19068"/>
                    <a:pt x="7778" y="19221"/>
                  </a:cubicBezTo>
                  <a:lnTo>
                    <a:pt x="7824" y="19217"/>
                  </a:lnTo>
                  <a:lnTo>
                    <a:pt x="7874" y="19233"/>
                  </a:lnTo>
                  <a:cubicBezTo>
                    <a:pt x="7874" y="19260"/>
                    <a:pt x="7874" y="19294"/>
                    <a:pt x="7882" y="19321"/>
                  </a:cubicBezTo>
                  <a:cubicBezTo>
                    <a:pt x="8066" y="19398"/>
                    <a:pt x="8262" y="19452"/>
                    <a:pt x="8385" y="19621"/>
                  </a:cubicBezTo>
                  <a:cubicBezTo>
                    <a:pt x="8489" y="19644"/>
                    <a:pt x="8608" y="19625"/>
                    <a:pt x="8685" y="19732"/>
                  </a:cubicBezTo>
                  <a:cubicBezTo>
                    <a:pt x="8739" y="19732"/>
                    <a:pt x="8781" y="19763"/>
                    <a:pt x="8796" y="19813"/>
                  </a:cubicBezTo>
                  <a:lnTo>
                    <a:pt x="8954" y="19752"/>
                  </a:lnTo>
                  <a:cubicBezTo>
                    <a:pt x="9000" y="19851"/>
                    <a:pt x="9096" y="19886"/>
                    <a:pt x="9192" y="19917"/>
                  </a:cubicBezTo>
                  <a:lnTo>
                    <a:pt x="9192" y="19924"/>
                  </a:lnTo>
                  <a:cubicBezTo>
                    <a:pt x="9204" y="19974"/>
                    <a:pt x="9246" y="20013"/>
                    <a:pt x="9296" y="20021"/>
                  </a:cubicBezTo>
                  <a:lnTo>
                    <a:pt x="9288" y="20013"/>
                  </a:lnTo>
                  <a:lnTo>
                    <a:pt x="9288" y="20013"/>
                  </a:lnTo>
                  <a:cubicBezTo>
                    <a:pt x="9377" y="20082"/>
                    <a:pt x="9496" y="20051"/>
                    <a:pt x="9576" y="20136"/>
                  </a:cubicBezTo>
                  <a:lnTo>
                    <a:pt x="9584" y="20140"/>
                  </a:lnTo>
                  <a:cubicBezTo>
                    <a:pt x="9707" y="20297"/>
                    <a:pt x="9915" y="20263"/>
                    <a:pt x="10068" y="20347"/>
                  </a:cubicBezTo>
                  <a:lnTo>
                    <a:pt x="10087" y="20355"/>
                  </a:lnTo>
                  <a:cubicBezTo>
                    <a:pt x="10114" y="20389"/>
                    <a:pt x="10160" y="20416"/>
                    <a:pt x="10203" y="20424"/>
                  </a:cubicBezTo>
                  <a:cubicBezTo>
                    <a:pt x="10226" y="20520"/>
                    <a:pt x="10333" y="20489"/>
                    <a:pt x="10391" y="20539"/>
                  </a:cubicBezTo>
                  <a:lnTo>
                    <a:pt x="10395" y="20539"/>
                  </a:lnTo>
                  <a:cubicBezTo>
                    <a:pt x="10449" y="20608"/>
                    <a:pt x="10533" y="20601"/>
                    <a:pt x="10606" y="20620"/>
                  </a:cubicBezTo>
                  <a:lnTo>
                    <a:pt x="10610" y="20620"/>
                  </a:lnTo>
                  <a:cubicBezTo>
                    <a:pt x="10641" y="20720"/>
                    <a:pt x="10737" y="20693"/>
                    <a:pt x="10802" y="20720"/>
                  </a:cubicBezTo>
                  <a:lnTo>
                    <a:pt x="10814" y="20724"/>
                  </a:lnTo>
                  <a:cubicBezTo>
                    <a:pt x="10864" y="20854"/>
                    <a:pt x="11017" y="20751"/>
                    <a:pt x="11090" y="20847"/>
                  </a:cubicBezTo>
                  <a:lnTo>
                    <a:pt x="11102" y="20851"/>
                  </a:lnTo>
                  <a:cubicBezTo>
                    <a:pt x="11160" y="20908"/>
                    <a:pt x="11240" y="20897"/>
                    <a:pt x="11302" y="20931"/>
                  </a:cubicBezTo>
                  <a:lnTo>
                    <a:pt x="11306" y="20931"/>
                  </a:lnTo>
                  <a:cubicBezTo>
                    <a:pt x="11379" y="21047"/>
                    <a:pt x="11517" y="20962"/>
                    <a:pt x="11605" y="21039"/>
                  </a:cubicBezTo>
                  <a:lnTo>
                    <a:pt x="11609" y="21039"/>
                  </a:lnTo>
                  <a:cubicBezTo>
                    <a:pt x="11654" y="21094"/>
                    <a:pt x="11710" y="21105"/>
                    <a:pt x="11768" y="21105"/>
                  </a:cubicBezTo>
                  <a:cubicBezTo>
                    <a:pt x="11803" y="21105"/>
                    <a:pt x="11838" y="21101"/>
                    <a:pt x="11872" y="21101"/>
                  </a:cubicBezTo>
                  <a:cubicBezTo>
                    <a:pt x="11921" y="21101"/>
                    <a:pt x="11967" y="21108"/>
                    <a:pt x="12005" y="21143"/>
                  </a:cubicBezTo>
                  <a:lnTo>
                    <a:pt x="12009" y="21143"/>
                  </a:lnTo>
                  <a:cubicBezTo>
                    <a:pt x="12082" y="21243"/>
                    <a:pt x="12220" y="21158"/>
                    <a:pt x="12301" y="21243"/>
                  </a:cubicBezTo>
                  <a:lnTo>
                    <a:pt x="12312" y="21250"/>
                  </a:lnTo>
                  <a:cubicBezTo>
                    <a:pt x="12408" y="21335"/>
                    <a:pt x="12535" y="21277"/>
                    <a:pt x="12643" y="21339"/>
                  </a:cubicBezTo>
                  <a:lnTo>
                    <a:pt x="12681" y="21327"/>
                  </a:lnTo>
                  <a:lnTo>
                    <a:pt x="12708" y="21350"/>
                  </a:lnTo>
                  <a:cubicBezTo>
                    <a:pt x="12773" y="21396"/>
                    <a:pt x="12844" y="21407"/>
                    <a:pt x="12916" y="21407"/>
                  </a:cubicBezTo>
                  <a:cubicBezTo>
                    <a:pt x="12980" y="21407"/>
                    <a:pt x="13045" y="21398"/>
                    <a:pt x="13109" y="21398"/>
                  </a:cubicBezTo>
                  <a:cubicBezTo>
                    <a:pt x="13179" y="21398"/>
                    <a:pt x="13248" y="21408"/>
                    <a:pt x="13311" y="21450"/>
                  </a:cubicBezTo>
                  <a:lnTo>
                    <a:pt x="13323" y="21454"/>
                  </a:lnTo>
                  <a:cubicBezTo>
                    <a:pt x="13397" y="21500"/>
                    <a:pt x="13476" y="21510"/>
                    <a:pt x="13555" y="21510"/>
                  </a:cubicBezTo>
                  <a:cubicBezTo>
                    <a:pt x="13618" y="21510"/>
                    <a:pt x="13682" y="21503"/>
                    <a:pt x="13744" y="21503"/>
                  </a:cubicBezTo>
                  <a:cubicBezTo>
                    <a:pt x="13815" y="21503"/>
                    <a:pt x="13884" y="21511"/>
                    <a:pt x="13949" y="21546"/>
                  </a:cubicBezTo>
                  <a:lnTo>
                    <a:pt x="13976" y="21527"/>
                  </a:lnTo>
                  <a:lnTo>
                    <a:pt x="14007" y="21546"/>
                  </a:lnTo>
                  <a:cubicBezTo>
                    <a:pt x="14103" y="21469"/>
                    <a:pt x="14245" y="21550"/>
                    <a:pt x="14334" y="21450"/>
                  </a:cubicBezTo>
                  <a:lnTo>
                    <a:pt x="14618" y="21450"/>
                  </a:lnTo>
                  <a:cubicBezTo>
                    <a:pt x="14764" y="21327"/>
                    <a:pt x="14987" y="21404"/>
                    <a:pt x="15125" y="21262"/>
                  </a:cubicBezTo>
                  <a:cubicBezTo>
                    <a:pt x="15150" y="21268"/>
                    <a:pt x="15176" y="21271"/>
                    <a:pt x="15201" y="21271"/>
                  </a:cubicBezTo>
                  <a:cubicBezTo>
                    <a:pt x="15287" y="21271"/>
                    <a:pt x="15371" y="21237"/>
                    <a:pt x="15436" y="21177"/>
                  </a:cubicBezTo>
                  <a:lnTo>
                    <a:pt x="16024" y="21139"/>
                  </a:lnTo>
                  <a:cubicBezTo>
                    <a:pt x="16120" y="21047"/>
                    <a:pt x="16278" y="21070"/>
                    <a:pt x="16359" y="20962"/>
                  </a:cubicBezTo>
                  <a:lnTo>
                    <a:pt x="16397" y="20966"/>
                  </a:lnTo>
                  <a:lnTo>
                    <a:pt x="16432" y="20943"/>
                  </a:lnTo>
                  <a:cubicBezTo>
                    <a:pt x="16449" y="20949"/>
                    <a:pt x="16467" y="20951"/>
                    <a:pt x="16485" y="20951"/>
                  </a:cubicBezTo>
                  <a:cubicBezTo>
                    <a:pt x="16550" y="20951"/>
                    <a:pt x="16613" y="20915"/>
                    <a:pt x="16643" y="20854"/>
                  </a:cubicBezTo>
                  <a:cubicBezTo>
                    <a:pt x="16648" y="20851"/>
                    <a:pt x="16654" y="20850"/>
                    <a:pt x="16659" y="20850"/>
                  </a:cubicBezTo>
                  <a:cubicBezTo>
                    <a:pt x="16698" y="20850"/>
                    <a:pt x="16740" y="20914"/>
                    <a:pt x="16780" y="20914"/>
                  </a:cubicBezTo>
                  <a:cubicBezTo>
                    <a:pt x="16801" y="20914"/>
                    <a:pt x="16820" y="20898"/>
                    <a:pt x="16839" y="20851"/>
                  </a:cubicBezTo>
                  <a:cubicBezTo>
                    <a:pt x="16877" y="20797"/>
                    <a:pt x="16931" y="20762"/>
                    <a:pt x="16993" y="20754"/>
                  </a:cubicBezTo>
                  <a:lnTo>
                    <a:pt x="17127" y="20739"/>
                  </a:lnTo>
                  <a:cubicBezTo>
                    <a:pt x="17139" y="20685"/>
                    <a:pt x="17181" y="20647"/>
                    <a:pt x="17235" y="20643"/>
                  </a:cubicBezTo>
                  <a:cubicBezTo>
                    <a:pt x="17242" y="20589"/>
                    <a:pt x="17281" y="20551"/>
                    <a:pt x="17335" y="20543"/>
                  </a:cubicBezTo>
                  <a:lnTo>
                    <a:pt x="17450" y="20389"/>
                  </a:lnTo>
                  <a:cubicBezTo>
                    <a:pt x="17503" y="20412"/>
                    <a:pt x="17554" y="20421"/>
                    <a:pt x="17605" y="20421"/>
                  </a:cubicBezTo>
                  <a:cubicBezTo>
                    <a:pt x="17719" y="20421"/>
                    <a:pt x="17827" y="20374"/>
                    <a:pt x="17934" y="20332"/>
                  </a:cubicBezTo>
                  <a:cubicBezTo>
                    <a:pt x="17992" y="20224"/>
                    <a:pt x="18134" y="20186"/>
                    <a:pt x="18157" y="20059"/>
                  </a:cubicBezTo>
                  <a:lnTo>
                    <a:pt x="18318" y="20013"/>
                  </a:lnTo>
                  <a:cubicBezTo>
                    <a:pt x="18318" y="19990"/>
                    <a:pt x="18315" y="19967"/>
                    <a:pt x="18315" y="19944"/>
                  </a:cubicBezTo>
                  <a:lnTo>
                    <a:pt x="18461" y="19798"/>
                  </a:lnTo>
                  <a:cubicBezTo>
                    <a:pt x="18480" y="19802"/>
                    <a:pt x="18503" y="19809"/>
                    <a:pt x="18522" y="19813"/>
                  </a:cubicBezTo>
                  <a:cubicBezTo>
                    <a:pt x="18518" y="19790"/>
                    <a:pt x="18518" y="19771"/>
                    <a:pt x="18511" y="19744"/>
                  </a:cubicBezTo>
                  <a:cubicBezTo>
                    <a:pt x="18772" y="19625"/>
                    <a:pt x="18945" y="19410"/>
                    <a:pt x="19145" y="19221"/>
                  </a:cubicBezTo>
                  <a:cubicBezTo>
                    <a:pt x="19145" y="19087"/>
                    <a:pt x="19233" y="19033"/>
                    <a:pt x="19352" y="19021"/>
                  </a:cubicBezTo>
                  <a:cubicBezTo>
                    <a:pt x="19356" y="18991"/>
                    <a:pt x="19356" y="18956"/>
                    <a:pt x="19352" y="18929"/>
                  </a:cubicBezTo>
                  <a:cubicBezTo>
                    <a:pt x="19375" y="18914"/>
                    <a:pt x="19406" y="18906"/>
                    <a:pt x="19429" y="18899"/>
                  </a:cubicBezTo>
                  <a:cubicBezTo>
                    <a:pt x="19448" y="18783"/>
                    <a:pt x="19529" y="18726"/>
                    <a:pt x="19633" y="18695"/>
                  </a:cubicBezTo>
                  <a:cubicBezTo>
                    <a:pt x="19644" y="18641"/>
                    <a:pt x="19690" y="18606"/>
                    <a:pt x="19740" y="18603"/>
                  </a:cubicBezTo>
                  <a:cubicBezTo>
                    <a:pt x="19752" y="18549"/>
                    <a:pt x="19794" y="18510"/>
                    <a:pt x="19848" y="18507"/>
                  </a:cubicBezTo>
                  <a:cubicBezTo>
                    <a:pt x="19855" y="18449"/>
                    <a:pt x="19882" y="18407"/>
                    <a:pt x="19944" y="18399"/>
                  </a:cubicBezTo>
                  <a:cubicBezTo>
                    <a:pt x="19959" y="18353"/>
                    <a:pt x="19998" y="18314"/>
                    <a:pt x="20048" y="18303"/>
                  </a:cubicBezTo>
                  <a:cubicBezTo>
                    <a:pt x="20067" y="18188"/>
                    <a:pt x="20151" y="18138"/>
                    <a:pt x="20247" y="18099"/>
                  </a:cubicBezTo>
                  <a:cubicBezTo>
                    <a:pt x="20247" y="18045"/>
                    <a:pt x="20290" y="17995"/>
                    <a:pt x="20343" y="17992"/>
                  </a:cubicBezTo>
                  <a:cubicBezTo>
                    <a:pt x="20355" y="17938"/>
                    <a:pt x="20405" y="17907"/>
                    <a:pt x="20459" y="17907"/>
                  </a:cubicBezTo>
                  <a:lnTo>
                    <a:pt x="20470" y="17819"/>
                  </a:lnTo>
                  <a:cubicBezTo>
                    <a:pt x="20524" y="17815"/>
                    <a:pt x="20566" y="17776"/>
                    <a:pt x="20574" y="17723"/>
                  </a:cubicBezTo>
                  <a:cubicBezTo>
                    <a:pt x="20624" y="17723"/>
                    <a:pt x="20674" y="17680"/>
                    <a:pt x="20678" y="17627"/>
                  </a:cubicBezTo>
                  <a:cubicBezTo>
                    <a:pt x="20709" y="17623"/>
                    <a:pt x="20735" y="17619"/>
                    <a:pt x="20770" y="17611"/>
                  </a:cubicBezTo>
                  <a:cubicBezTo>
                    <a:pt x="20774" y="17584"/>
                    <a:pt x="20774" y="17554"/>
                    <a:pt x="20785" y="17523"/>
                  </a:cubicBezTo>
                  <a:cubicBezTo>
                    <a:pt x="20835" y="17523"/>
                    <a:pt x="20874" y="17477"/>
                    <a:pt x="20874" y="17427"/>
                  </a:cubicBezTo>
                  <a:lnTo>
                    <a:pt x="20874" y="17411"/>
                  </a:lnTo>
                  <a:lnTo>
                    <a:pt x="20881" y="17400"/>
                  </a:lnTo>
                  <a:cubicBezTo>
                    <a:pt x="20908" y="17369"/>
                    <a:pt x="20943" y="17338"/>
                    <a:pt x="20977" y="17312"/>
                  </a:cubicBezTo>
                  <a:lnTo>
                    <a:pt x="20985" y="17304"/>
                  </a:lnTo>
                  <a:cubicBezTo>
                    <a:pt x="20990" y="17304"/>
                    <a:pt x="20995" y="17305"/>
                    <a:pt x="21000" y="17305"/>
                  </a:cubicBezTo>
                  <a:cubicBezTo>
                    <a:pt x="21052" y="17305"/>
                    <a:pt x="21098" y="17268"/>
                    <a:pt x="21112" y="17219"/>
                  </a:cubicBezTo>
                  <a:cubicBezTo>
                    <a:pt x="21158" y="17215"/>
                    <a:pt x="21193" y="17177"/>
                    <a:pt x="21193" y="17127"/>
                  </a:cubicBezTo>
                  <a:lnTo>
                    <a:pt x="21308" y="17016"/>
                  </a:lnTo>
                  <a:cubicBezTo>
                    <a:pt x="21313" y="17017"/>
                    <a:pt x="21318" y="17017"/>
                    <a:pt x="21323" y="17017"/>
                  </a:cubicBezTo>
                  <a:cubicBezTo>
                    <a:pt x="21351" y="17017"/>
                    <a:pt x="21376" y="16999"/>
                    <a:pt x="21389" y="16970"/>
                  </a:cubicBezTo>
                  <a:lnTo>
                    <a:pt x="21458" y="16973"/>
                  </a:lnTo>
                  <a:lnTo>
                    <a:pt x="21446" y="16908"/>
                  </a:lnTo>
                  <a:lnTo>
                    <a:pt x="21496" y="16820"/>
                  </a:lnTo>
                  <a:lnTo>
                    <a:pt x="21681" y="16689"/>
                  </a:lnTo>
                  <a:cubicBezTo>
                    <a:pt x="21688" y="16639"/>
                    <a:pt x="21731" y="16593"/>
                    <a:pt x="21784" y="16589"/>
                  </a:cubicBezTo>
                  <a:cubicBezTo>
                    <a:pt x="21792" y="16535"/>
                    <a:pt x="21831" y="16497"/>
                    <a:pt x="21881" y="16485"/>
                  </a:cubicBezTo>
                  <a:cubicBezTo>
                    <a:pt x="21961" y="16266"/>
                    <a:pt x="22226" y="16224"/>
                    <a:pt x="22307" y="16005"/>
                  </a:cubicBezTo>
                  <a:cubicBezTo>
                    <a:pt x="22334" y="15993"/>
                    <a:pt x="22365" y="15990"/>
                    <a:pt x="22399" y="15990"/>
                  </a:cubicBezTo>
                  <a:cubicBezTo>
                    <a:pt x="22438" y="15897"/>
                    <a:pt x="22503" y="15824"/>
                    <a:pt x="22591" y="15778"/>
                  </a:cubicBezTo>
                  <a:cubicBezTo>
                    <a:pt x="22614" y="15640"/>
                    <a:pt x="22784" y="15621"/>
                    <a:pt x="22826" y="15498"/>
                  </a:cubicBezTo>
                  <a:cubicBezTo>
                    <a:pt x="22853" y="15498"/>
                    <a:pt x="22880" y="15498"/>
                    <a:pt x="22903" y="15490"/>
                  </a:cubicBezTo>
                  <a:cubicBezTo>
                    <a:pt x="22910" y="15467"/>
                    <a:pt x="22918" y="15440"/>
                    <a:pt x="22910" y="15417"/>
                  </a:cubicBezTo>
                  <a:cubicBezTo>
                    <a:pt x="22941" y="15417"/>
                    <a:pt x="22968" y="15413"/>
                    <a:pt x="23003" y="15409"/>
                  </a:cubicBezTo>
                  <a:lnTo>
                    <a:pt x="23018" y="15390"/>
                  </a:lnTo>
                  <a:cubicBezTo>
                    <a:pt x="23041" y="15352"/>
                    <a:pt x="23072" y="15313"/>
                    <a:pt x="23099" y="15283"/>
                  </a:cubicBezTo>
                  <a:lnTo>
                    <a:pt x="23099" y="15286"/>
                  </a:lnTo>
                  <a:cubicBezTo>
                    <a:pt x="23137" y="15221"/>
                    <a:pt x="23160" y="15144"/>
                    <a:pt x="23076" y="15090"/>
                  </a:cubicBezTo>
                  <a:cubicBezTo>
                    <a:pt x="23029" y="15062"/>
                    <a:pt x="22979" y="15040"/>
                    <a:pt x="22932" y="15040"/>
                  </a:cubicBezTo>
                  <a:cubicBezTo>
                    <a:pt x="22883" y="15040"/>
                    <a:pt x="22838" y="15064"/>
                    <a:pt x="22803" y="15133"/>
                  </a:cubicBezTo>
                  <a:lnTo>
                    <a:pt x="22711" y="15202"/>
                  </a:lnTo>
                  <a:cubicBezTo>
                    <a:pt x="22676" y="15217"/>
                    <a:pt x="22657" y="15256"/>
                    <a:pt x="22668" y="15294"/>
                  </a:cubicBezTo>
                  <a:cubicBezTo>
                    <a:pt x="22649" y="15302"/>
                    <a:pt x="22622" y="15306"/>
                    <a:pt x="22599" y="15306"/>
                  </a:cubicBezTo>
                  <a:cubicBezTo>
                    <a:pt x="22459" y="15384"/>
                    <a:pt x="22314" y="15405"/>
                    <a:pt x="22165" y="15405"/>
                  </a:cubicBezTo>
                  <a:cubicBezTo>
                    <a:pt x="22044" y="15405"/>
                    <a:pt x="21920" y="15391"/>
                    <a:pt x="21796" y="15383"/>
                  </a:cubicBezTo>
                  <a:cubicBezTo>
                    <a:pt x="21788" y="15356"/>
                    <a:pt x="21784" y="15325"/>
                    <a:pt x="21784" y="15298"/>
                  </a:cubicBezTo>
                  <a:lnTo>
                    <a:pt x="21777" y="15294"/>
                  </a:lnTo>
                  <a:cubicBezTo>
                    <a:pt x="21746" y="15248"/>
                    <a:pt x="21696" y="15221"/>
                    <a:pt x="21638" y="15210"/>
                  </a:cubicBezTo>
                  <a:lnTo>
                    <a:pt x="21612" y="15210"/>
                  </a:lnTo>
                  <a:cubicBezTo>
                    <a:pt x="21562" y="15225"/>
                    <a:pt x="21515" y="15236"/>
                    <a:pt x="21485" y="15279"/>
                  </a:cubicBezTo>
                  <a:cubicBezTo>
                    <a:pt x="21417" y="15252"/>
                    <a:pt x="21347" y="15245"/>
                    <a:pt x="21275" y="15245"/>
                  </a:cubicBezTo>
                  <a:cubicBezTo>
                    <a:pt x="21215" y="15245"/>
                    <a:pt x="21153" y="15250"/>
                    <a:pt x="21092" y="15250"/>
                  </a:cubicBezTo>
                  <a:cubicBezTo>
                    <a:pt x="21011" y="15250"/>
                    <a:pt x="20931" y="15242"/>
                    <a:pt x="20855" y="15206"/>
                  </a:cubicBezTo>
                  <a:cubicBezTo>
                    <a:pt x="20845" y="15213"/>
                    <a:pt x="20833" y="15216"/>
                    <a:pt x="20822" y="15216"/>
                  </a:cubicBezTo>
                  <a:cubicBezTo>
                    <a:pt x="20802" y="15216"/>
                    <a:pt x="20781" y="15206"/>
                    <a:pt x="20766" y="15187"/>
                  </a:cubicBezTo>
                  <a:cubicBezTo>
                    <a:pt x="20678" y="15106"/>
                    <a:pt x="20543" y="15183"/>
                    <a:pt x="20463" y="15102"/>
                  </a:cubicBezTo>
                  <a:lnTo>
                    <a:pt x="20363" y="15075"/>
                  </a:lnTo>
                  <a:cubicBezTo>
                    <a:pt x="20315" y="15056"/>
                    <a:pt x="20263" y="15046"/>
                    <a:pt x="20211" y="15046"/>
                  </a:cubicBezTo>
                  <a:cubicBezTo>
                    <a:pt x="20159" y="15046"/>
                    <a:pt x="20107" y="15056"/>
                    <a:pt x="20059" y="15075"/>
                  </a:cubicBezTo>
                  <a:cubicBezTo>
                    <a:pt x="20059" y="15075"/>
                    <a:pt x="20059" y="15083"/>
                    <a:pt x="20051" y="15083"/>
                  </a:cubicBezTo>
                  <a:cubicBezTo>
                    <a:pt x="19929" y="15051"/>
                    <a:pt x="19806" y="15042"/>
                    <a:pt x="19681" y="15042"/>
                  </a:cubicBezTo>
                  <a:cubicBezTo>
                    <a:pt x="19535" y="15042"/>
                    <a:pt x="19389" y="15054"/>
                    <a:pt x="19243" y="15054"/>
                  </a:cubicBezTo>
                  <a:cubicBezTo>
                    <a:pt x="19109" y="15054"/>
                    <a:pt x="18976" y="15044"/>
                    <a:pt x="18845" y="15006"/>
                  </a:cubicBezTo>
                  <a:cubicBezTo>
                    <a:pt x="18809" y="15013"/>
                    <a:pt x="18773" y="15016"/>
                    <a:pt x="18738" y="15016"/>
                  </a:cubicBezTo>
                  <a:cubicBezTo>
                    <a:pt x="18672" y="15016"/>
                    <a:pt x="18608" y="15004"/>
                    <a:pt x="18545" y="14979"/>
                  </a:cubicBezTo>
                  <a:cubicBezTo>
                    <a:pt x="18464" y="14949"/>
                    <a:pt x="18382" y="14942"/>
                    <a:pt x="18300" y="14942"/>
                  </a:cubicBezTo>
                  <a:cubicBezTo>
                    <a:pt x="18214" y="14942"/>
                    <a:pt x="18128" y="14950"/>
                    <a:pt x="18043" y="14950"/>
                  </a:cubicBezTo>
                  <a:cubicBezTo>
                    <a:pt x="18022" y="14950"/>
                    <a:pt x="18001" y="14950"/>
                    <a:pt x="17980" y="14948"/>
                  </a:cubicBezTo>
                  <a:lnTo>
                    <a:pt x="17965" y="14948"/>
                  </a:lnTo>
                  <a:cubicBezTo>
                    <a:pt x="17953" y="14933"/>
                    <a:pt x="17938" y="14921"/>
                    <a:pt x="17926" y="14910"/>
                  </a:cubicBezTo>
                  <a:lnTo>
                    <a:pt x="17738" y="14883"/>
                  </a:lnTo>
                  <a:cubicBezTo>
                    <a:pt x="17695" y="14852"/>
                    <a:pt x="17650" y="14844"/>
                    <a:pt x="17602" y="14844"/>
                  </a:cubicBezTo>
                  <a:cubicBezTo>
                    <a:pt x="17560" y="14844"/>
                    <a:pt x="17516" y="14851"/>
                    <a:pt x="17473" y="14856"/>
                  </a:cubicBezTo>
                  <a:lnTo>
                    <a:pt x="17446" y="14898"/>
                  </a:lnTo>
                  <a:lnTo>
                    <a:pt x="17438" y="14894"/>
                  </a:lnTo>
                  <a:lnTo>
                    <a:pt x="17446" y="14883"/>
                  </a:lnTo>
                  <a:cubicBezTo>
                    <a:pt x="17454" y="14883"/>
                    <a:pt x="17458" y="14871"/>
                    <a:pt x="17465" y="14845"/>
                  </a:cubicBezTo>
                  <a:cubicBezTo>
                    <a:pt x="17469" y="14825"/>
                    <a:pt x="17450" y="14814"/>
                    <a:pt x="17412" y="14814"/>
                  </a:cubicBezTo>
                  <a:lnTo>
                    <a:pt x="17235" y="14775"/>
                  </a:lnTo>
                  <a:cubicBezTo>
                    <a:pt x="17222" y="14768"/>
                    <a:pt x="17209" y="14764"/>
                    <a:pt x="17196" y="14764"/>
                  </a:cubicBezTo>
                  <a:cubicBezTo>
                    <a:pt x="17181" y="14764"/>
                    <a:pt x="17168" y="14769"/>
                    <a:pt x="17158" y="14779"/>
                  </a:cubicBezTo>
                  <a:lnTo>
                    <a:pt x="17150" y="14775"/>
                  </a:lnTo>
                  <a:cubicBezTo>
                    <a:pt x="17123" y="14764"/>
                    <a:pt x="17093" y="14756"/>
                    <a:pt x="17066" y="14748"/>
                  </a:cubicBezTo>
                  <a:lnTo>
                    <a:pt x="17066" y="14725"/>
                  </a:lnTo>
                  <a:lnTo>
                    <a:pt x="17023" y="14706"/>
                  </a:lnTo>
                  <a:cubicBezTo>
                    <a:pt x="17012" y="14713"/>
                    <a:pt x="16999" y="14717"/>
                    <a:pt x="16987" y="14717"/>
                  </a:cubicBezTo>
                  <a:cubicBezTo>
                    <a:pt x="16966" y="14717"/>
                    <a:pt x="16947" y="14708"/>
                    <a:pt x="16935" y="14691"/>
                  </a:cubicBezTo>
                  <a:lnTo>
                    <a:pt x="16831" y="14702"/>
                  </a:lnTo>
                  <a:cubicBezTo>
                    <a:pt x="16797" y="14687"/>
                    <a:pt x="16762" y="14672"/>
                    <a:pt x="16728" y="14664"/>
                  </a:cubicBezTo>
                  <a:cubicBezTo>
                    <a:pt x="16593" y="14610"/>
                    <a:pt x="16459" y="14553"/>
                    <a:pt x="16320" y="14510"/>
                  </a:cubicBezTo>
                  <a:cubicBezTo>
                    <a:pt x="16278" y="14433"/>
                    <a:pt x="16182" y="14456"/>
                    <a:pt x="16128" y="14403"/>
                  </a:cubicBezTo>
                  <a:lnTo>
                    <a:pt x="16120" y="14399"/>
                  </a:lnTo>
                  <a:cubicBezTo>
                    <a:pt x="16070" y="14337"/>
                    <a:pt x="15978" y="14360"/>
                    <a:pt x="15932" y="14299"/>
                  </a:cubicBezTo>
                  <a:lnTo>
                    <a:pt x="15917" y="14287"/>
                  </a:lnTo>
                  <a:cubicBezTo>
                    <a:pt x="15882" y="14245"/>
                    <a:pt x="15836" y="14211"/>
                    <a:pt x="15778" y="14207"/>
                  </a:cubicBezTo>
                  <a:cubicBezTo>
                    <a:pt x="15772" y="14210"/>
                    <a:pt x="15766" y="14211"/>
                    <a:pt x="15760" y="14211"/>
                  </a:cubicBezTo>
                  <a:cubicBezTo>
                    <a:pt x="15743" y="14211"/>
                    <a:pt x="15727" y="14200"/>
                    <a:pt x="15725" y="14184"/>
                  </a:cubicBezTo>
                  <a:cubicBezTo>
                    <a:pt x="15725" y="14180"/>
                    <a:pt x="15721" y="14172"/>
                    <a:pt x="15721" y="14168"/>
                  </a:cubicBezTo>
                  <a:cubicBezTo>
                    <a:pt x="15659" y="14057"/>
                    <a:pt x="15525" y="14057"/>
                    <a:pt x="15433" y="13991"/>
                  </a:cubicBezTo>
                  <a:lnTo>
                    <a:pt x="15410" y="13980"/>
                  </a:lnTo>
                  <a:cubicBezTo>
                    <a:pt x="15356" y="13930"/>
                    <a:pt x="15267" y="13949"/>
                    <a:pt x="15221" y="13892"/>
                  </a:cubicBezTo>
                  <a:lnTo>
                    <a:pt x="15210" y="13884"/>
                  </a:lnTo>
                  <a:cubicBezTo>
                    <a:pt x="15164" y="13826"/>
                    <a:pt x="15071" y="13857"/>
                    <a:pt x="15029" y="13788"/>
                  </a:cubicBezTo>
                  <a:lnTo>
                    <a:pt x="15010" y="13780"/>
                  </a:lnTo>
                  <a:cubicBezTo>
                    <a:pt x="14975" y="13749"/>
                    <a:pt x="14937" y="13722"/>
                    <a:pt x="14898" y="13703"/>
                  </a:cubicBezTo>
                  <a:cubicBezTo>
                    <a:pt x="14860" y="13623"/>
                    <a:pt x="14764" y="13646"/>
                    <a:pt x="14710" y="13592"/>
                  </a:cubicBezTo>
                  <a:lnTo>
                    <a:pt x="14706" y="13592"/>
                  </a:lnTo>
                  <a:cubicBezTo>
                    <a:pt x="14660" y="13527"/>
                    <a:pt x="14568" y="13550"/>
                    <a:pt x="14514" y="13492"/>
                  </a:cubicBezTo>
                  <a:lnTo>
                    <a:pt x="14506" y="13488"/>
                  </a:lnTo>
                  <a:cubicBezTo>
                    <a:pt x="14453" y="13430"/>
                    <a:pt x="14360" y="13450"/>
                    <a:pt x="14307" y="13392"/>
                  </a:cubicBezTo>
                  <a:lnTo>
                    <a:pt x="14303" y="13384"/>
                  </a:lnTo>
                  <a:cubicBezTo>
                    <a:pt x="14199" y="13269"/>
                    <a:pt x="14038" y="13258"/>
                    <a:pt x="13911" y="13185"/>
                  </a:cubicBezTo>
                  <a:lnTo>
                    <a:pt x="13899" y="13181"/>
                  </a:lnTo>
                  <a:cubicBezTo>
                    <a:pt x="13883" y="13160"/>
                    <a:pt x="13858" y="13150"/>
                    <a:pt x="13832" y="13150"/>
                  </a:cubicBezTo>
                  <a:cubicBezTo>
                    <a:pt x="13816" y="13150"/>
                    <a:pt x="13799" y="13154"/>
                    <a:pt x="13784" y="13161"/>
                  </a:cubicBezTo>
                  <a:cubicBezTo>
                    <a:pt x="13769" y="13142"/>
                    <a:pt x="13746" y="13127"/>
                    <a:pt x="13723" y="13123"/>
                  </a:cubicBezTo>
                  <a:cubicBezTo>
                    <a:pt x="13719" y="13108"/>
                    <a:pt x="13707" y="13092"/>
                    <a:pt x="13703" y="13085"/>
                  </a:cubicBezTo>
                  <a:cubicBezTo>
                    <a:pt x="13692" y="13085"/>
                    <a:pt x="13680" y="13088"/>
                    <a:pt x="13669" y="13088"/>
                  </a:cubicBezTo>
                  <a:cubicBezTo>
                    <a:pt x="13642" y="13069"/>
                    <a:pt x="13607" y="13050"/>
                    <a:pt x="13573" y="13035"/>
                  </a:cubicBezTo>
                  <a:cubicBezTo>
                    <a:pt x="13515" y="13027"/>
                    <a:pt x="13454" y="13031"/>
                    <a:pt x="13411" y="12981"/>
                  </a:cubicBezTo>
                  <a:lnTo>
                    <a:pt x="13396" y="12973"/>
                  </a:lnTo>
                  <a:cubicBezTo>
                    <a:pt x="13342" y="12923"/>
                    <a:pt x="13261" y="12935"/>
                    <a:pt x="13212" y="12877"/>
                  </a:cubicBezTo>
                  <a:lnTo>
                    <a:pt x="13192" y="12866"/>
                  </a:lnTo>
                  <a:cubicBezTo>
                    <a:pt x="13162" y="12823"/>
                    <a:pt x="13112" y="12796"/>
                    <a:pt x="13058" y="12785"/>
                  </a:cubicBezTo>
                  <a:cubicBezTo>
                    <a:pt x="13052" y="12789"/>
                    <a:pt x="13045" y="12790"/>
                    <a:pt x="13038" y="12790"/>
                  </a:cubicBezTo>
                  <a:cubicBezTo>
                    <a:pt x="13023" y="12790"/>
                    <a:pt x="13008" y="12783"/>
                    <a:pt x="13000" y="12770"/>
                  </a:cubicBezTo>
                  <a:cubicBezTo>
                    <a:pt x="13000" y="12766"/>
                    <a:pt x="12996" y="12766"/>
                    <a:pt x="12996" y="12762"/>
                  </a:cubicBezTo>
                  <a:cubicBezTo>
                    <a:pt x="12962" y="12731"/>
                    <a:pt x="12923" y="12708"/>
                    <a:pt x="12881" y="12689"/>
                  </a:cubicBezTo>
                  <a:cubicBezTo>
                    <a:pt x="12854" y="12608"/>
                    <a:pt x="12747" y="12635"/>
                    <a:pt x="12708" y="12574"/>
                  </a:cubicBezTo>
                  <a:lnTo>
                    <a:pt x="12689" y="12566"/>
                  </a:lnTo>
                  <a:cubicBezTo>
                    <a:pt x="12662" y="12531"/>
                    <a:pt x="12624" y="12508"/>
                    <a:pt x="12585" y="12481"/>
                  </a:cubicBezTo>
                  <a:cubicBezTo>
                    <a:pt x="12566" y="12435"/>
                    <a:pt x="12528" y="12397"/>
                    <a:pt x="12478" y="12385"/>
                  </a:cubicBezTo>
                  <a:cubicBezTo>
                    <a:pt x="12451" y="12305"/>
                    <a:pt x="12343" y="12335"/>
                    <a:pt x="12305" y="12270"/>
                  </a:cubicBezTo>
                  <a:lnTo>
                    <a:pt x="12289" y="12262"/>
                  </a:lnTo>
                  <a:cubicBezTo>
                    <a:pt x="12259" y="12228"/>
                    <a:pt x="12224" y="12205"/>
                    <a:pt x="12182" y="12182"/>
                  </a:cubicBezTo>
                  <a:cubicBezTo>
                    <a:pt x="12109" y="12105"/>
                    <a:pt x="12013" y="12051"/>
                    <a:pt x="11913" y="12028"/>
                  </a:cubicBezTo>
                  <a:cubicBezTo>
                    <a:pt x="11905" y="12009"/>
                    <a:pt x="11897" y="11982"/>
                    <a:pt x="11893" y="11963"/>
                  </a:cubicBezTo>
                  <a:cubicBezTo>
                    <a:pt x="11840" y="11963"/>
                    <a:pt x="11790" y="11924"/>
                    <a:pt x="11782" y="11874"/>
                  </a:cubicBezTo>
                  <a:cubicBezTo>
                    <a:pt x="11728" y="11867"/>
                    <a:pt x="11686" y="11836"/>
                    <a:pt x="11671" y="11782"/>
                  </a:cubicBezTo>
                  <a:cubicBezTo>
                    <a:pt x="11548" y="11751"/>
                    <a:pt x="11444" y="11671"/>
                    <a:pt x="11386" y="11555"/>
                  </a:cubicBezTo>
                  <a:cubicBezTo>
                    <a:pt x="11363" y="11548"/>
                    <a:pt x="11336" y="11540"/>
                    <a:pt x="11309" y="11540"/>
                  </a:cubicBezTo>
                  <a:lnTo>
                    <a:pt x="11071" y="11271"/>
                  </a:lnTo>
                  <a:cubicBezTo>
                    <a:pt x="11017" y="11267"/>
                    <a:pt x="10975" y="11232"/>
                    <a:pt x="10960" y="11183"/>
                  </a:cubicBezTo>
                  <a:cubicBezTo>
                    <a:pt x="10864" y="11148"/>
                    <a:pt x="10791" y="11071"/>
                    <a:pt x="10760" y="10975"/>
                  </a:cubicBezTo>
                  <a:cubicBezTo>
                    <a:pt x="10683" y="10956"/>
                    <a:pt x="10614" y="10925"/>
                    <a:pt x="10587" y="10844"/>
                  </a:cubicBezTo>
                  <a:lnTo>
                    <a:pt x="10483" y="10744"/>
                  </a:lnTo>
                  <a:lnTo>
                    <a:pt x="10383" y="10645"/>
                  </a:lnTo>
                  <a:cubicBezTo>
                    <a:pt x="10303" y="10591"/>
                    <a:pt x="10210" y="10548"/>
                    <a:pt x="10184" y="10441"/>
                  </a:cubicBezTo>
                  <a:lnTo>
                    <a:pt x="10099" y="10433"/>
                  </a:lnTo>
                  <a:cubicBezTo>
                    <a:pt x="10091" y="10402"/>
                    <a:pt x="10087" y="10376"/>
                    <a:pt x="10080" y="10341"/>
                  </a:cubicBezTo>
                  <a:cubicBezTo>
                    <a:pt x="9980" y="10306"/>
                    <a:pt x="9941" y="10210"/>
                    <a:pt x="9880" y="10137"/>
                  </a:cubicBezTo>
                  <a:lnTo>
                    <a:pt x="9749" y="9964"/>
                  </a:lnTo>
                  <a:cubicBezTo>
                    <a:pt x="9696" y="9961"/>
                    <a:pt x="9657" y="9922"/>
                    <a:pt x="9649" y="9868"/>
                  </a:cubicBezTo>
                  <a:cubicBezTo>
                    <a:pt x="9626" y="9865"/>
                    <a:pt x="9599" y="9861"/>
                    <a:pt x="9576" y="9845"/>
                  </a:cubicBezTo>
                  <a:lnTo>
                    <a:pt x="9569" y="9830"/>
                  </a:lnTo>
                  <a:cubicBezTo>
                    <a:pt x="9538" y="9799"/>
                    <a:pt x="9511" y="9765"/>
                    <a:pt x="9480" y="9726"/>
                  </a:cubicBezTo>
                  <a:lnTo>
                    <a:pt x="9480" y="9726"/>
                  </a:lnTo>
                  <a:lnTo>
                    <a:pt x="9569" y="9826"/>
                  </a:lnTo>
                  <a:cubicBezTo>
                    <a:pt x="9561" y="9799"/>
                    <a:pt x="9561" y="9768"/>
                    <a:pt x="9569" y="9742"/>
                  </a:cubicBezTo>
                  <a:lnTo>
                    <a:pt x="9480" y="9726"/>
                  </a:lnTo>
                  <a:lnTo>
                    <a:pt x="9480" y="9726"/>
                  </a:lnTo>
                  <a:cubicBezTo>
                    <a:pt x="9480" y="9726"/>
                    <a:pt x="9480" y="9726"/>
                    <a:pt x="9480" y="9726"/>
                  </a:cubicBezTo>
                  <a:cubicBezTo>
                    <a:pt x="9480" y="9695"/>
                    <a:pt x="9476" y="9669"/>
                    <a:pt x="9473" y="9638"/>
                  </a:cubicBezTo>
                  <a:cubicBezTo>
                    <a:pt x="9442" y="9638"/>
                    <a:pt x="9407" y="9634"/>
                    <a:pt x="9380" y="9630"/>
                  </a:cubicBezTo>
                  <a:cubicBezTo>
                    <a:pt x="9369" y="9599"/>
                    <a:pt x="9365" y="9572"/>
                    <a:pt x="9369" y="9542"/>
                  </a:cubicBezTo>
                  <a:cubicBezTo>
                    <a:pt x="9342" y="9538"/>
                    <a:pt x="9311" y="9534"/>
                    <a:pt x="9284" y="9519"/>
                  </a:cubicBezTo>
                  <a:cubicBezTo>
                    <a:pt x="9273" y="9380"/>
                    <a:pt x="9115" y="9346"/>
                    <a:pt x="9073" y="9234"/>
                  </a:cubicBezTo>
                  <a:cubicBezTo>
                    <a:pt x="8977" y="9157"/>
                    <a:pt x="8866" y="9088"/>
                    <a:pt x="8858" y="8942"/>
                  </a:cubicBezTo>
                  <a:cubicBezTo>
                    <a:pt x="8792" y="8900"/>
                    <a:pt x="8750" y="8839"/>
                    <a:pt x="8735" y="8762"/>
                  </a:cubicBezTo>
                  <a:cubicBezTo>
                    <a:pt x="8708" y="8754"/>
                    <a:pt x="8677" y="8746"/>
                    <a:pt x="8654" y="8731"/>
                  </a:cubicBezTo>
                  <a:lnTo>
                    <a:pt x="8650" y="8650"/>
                  </a:lnTo>
                  <a:cubicBezTo>
                    <a:pt x="8597" y="8639"/>
                    <a:pt x="8558" y="8596"/>
                    <a:pt x="8554" y="8543"/>
                  </a:cubicBezTo>
                  <a:cubicBezTo>
                    <a:pt x="8500" y="8531"/>
                    <a:pt x="8466" y="8481"/>
                    <a:pt x="8466" y="8427"/>
                  </a:cubicBezTo>
                  <a:cubicBezTo>
                    <a:pt x="8389" y="8397"/>
                    <a:pt x="8358" y="8327"/>
                    <a:pt x="8339" y="8251"/>
                  </a:cubicBezTo>
                  <a:cubicBezTo>
                    <a:pt x="8289" y="8231"/>
                    <a:pt x="8255" y="8185"/>
                    <a:pt x="8262" y="8131"/>
                  </a:cubicBezTo>
                  <a:cubicBezTo>
                    <a:pt x="8185" y="8093"/>
                    <a:pt x="8158" y="8024"/>
                    <a:pt x="8139" y="7947"/>
                  </a:cubicBezTo>
                  <a:lnTo>
                    <a:pt x="8059" y="7936"/>
                  </a:lnTo>
                  <a:lnTo>
                    <a:pt x="8055" y="7924"/>
                  </a:lnTo>
                  <a:cubicBezTo>
                    <a:pt x="8059" y="7866"/>
                    <a:pt x="8032" y="7813"/>
                    <a:pt x="7982" y="7782"/>
                  </a:cubicBezTo>
                  <a:lnTo>
                    <a:pt x="7670" y="7198"/>
                  </a:lnTo>
                  <a:cubicBezTo>
                    <a:pt x="7670" y="6883"/>
                    <a:pt x="7440" y="6629"/>
                    <a:pt x="7436" y="6314"/>
                  </a:cubicBezTo>
                  <a:cubicBezTo>
                    <a:pt x="7359" y="6233"/>
                    <a:pt x="7325" y="6122"/>
                    <a:pt x="7340" y="6014"/>
                  </a:cubicBezTo>
                  <a:cubicBezTo>
                    <a:pt x="7252" y="5976"/>
                    <a:pt x="7232" y="5899"/>
                    <a:pt x="7236" y="5814"/>
                  </a:cubicBezTo>
                  <a:lnTo>
                    <a:pt x="7079" y="5680"/>
                  </a:lnTo>
                  <a:cubicBezTo>
                    <a:pt x="7083" y="5592"/>
                    <a:pt x="7040" y="5503"/>
                    <a:pt x="6967" y="5457"/>
                  </a:cubicBezTo>
                  <a:lnTo>
                    <a:pt x="6979" y="5419"/>
                  </a:lnTo>
                  <a:lnTo>
                    <a:pt x="6948" y="5392"/>
                  </a:lnTo>
                  <a:lnTo>
                    <a:pt x="6936" y="5215"/>
                  </a:lnTo>
                  <a:cubicBezTo>
                    <a:pt x="6910" y="5215"/>
                    <a:pt x="6883" y="5211"/>
                    <a:pt x="6860" y="5207"/>
                  </a:cubicBezTo>
                  <a:lnTo>
                    <a:pt x="6848" y="5192"/>
                  </a:lnTo>
                  <a:cubicBezTo>
                    <a:pt x="6848" y="5130"/>
                    <a:pt x="6821" y="5077"/>
                    <a:pt x="6767" y="5042"/>
                  </a:cubicBezTo>
                  <a:lnTo>
                    <a:pt x="6783" y="5019"/>
                  </a:lnTo>
                  <a:lnTo>
                    <a:pt x="6764" y="5000"/>
                  </a:lnTo>
                  <a:lnTo>
                    <a:pt x="6748" y="4700"/>
                  </a:lnTo>
                  <a:cubicBezTo>
                    <a:pt x="6717" y="4688"/>
                    <a:pt x="6694" y="4669"/>
                    <a:pt x="6668" y="4650"/>
                  </a:cubicBezTo>
                  <a:lnTo>
                    <a:pt x="6675" y="4619"/>
                  </a:lnTo>
                  <a:lnTo>
                    <a:pt x="6652" y="4600"/>
                  </a:lnTo>
                  <a:cubicBezTo>
                    <a:pt x="6652" y="4500"/>
                    <a:pt x="6648" y="4400"/>
                    <a:pt x="6648" y="4304"/>
                  </a:cubicBezTo>
                  <a:cubicBezTo>
                    <a:pt x="6575" y="4193"/>
                    <a:pt x="6537" y="4066"/>
                    <a:pt x="6541" y="3931"/>
                  </a:cubicBezTo>
                  <a:cubicBezTo>
                    <a:pt x="6545" y="3893"/>
                    <a:pt x="6545" y="3862"/>
                    <a:pt x="6541" y="3824"/>
                  </a:cubicBezTo>
                  <a:lnTo>
                    <a:pt x="6541" y="3701"/>
                  </a:lnTo>
                  <a:cubicBezTo>
                    <a:pt x="6533" y="3697"/>
                    <a:pt x="6525" y="3693"/>
                    <a:pt x="6518" y="3689"/>
                  </a:cubicBezTo>
                  <a:cubicBezTo>
                    <a:pt x="6475" y="3559"/>
                    <a:pt x="6541" y="3413"/>
                    <a:pt x="6456" y="3290"/>
                  </a:cubicBezTo>
                  <a:cubicBezTo>
                    <a:pt x="6429" y="3271"/>
                    <a:pt x="6422" y="3232"/>
                    <a:pt x="6441" y="3209"/>
                  </a:cubicBezTo>
                  <a:cubicBezTo>
                    <a:pt x="6329" y="3009"/>
                    <a:pt x="6464" y="2779"/>
                    <a:pt x="6349" y="2583"/>
                  </a:cubicBezTo>
                  <a:cubicBezTo>
                    <a:pt x="6326" y="2564"/>
                    <a:pt x="6314" y="2529"/>
                    <a:pt x="6333" y="2506"/>
                  </a:cubicBezTo>
                  <a:lnTo>
                    <a:pt x="6333" y="2502"/>
                  </a:lnTo>
                  <a:cubicBezTo>
                    <a:pt x="6226" y="2306"/>
                    <a:pt x="6352" y="2076"/>
                    <a:pt x="6249" y="1876"/>
                  </a:cubicBezTo>
                  <a:cubicBezTo>
                    <a:pt x="6214" y="1833"/>
                    <a:pt x="6210" y="1776"/>
                    <a:pt x="6229" y="1722"/>
                  </a:cubicBezTo>
                  <a:cubicBezTo>
                    <a:pt x="6137" y="1511"/>
                    <a:pt x="6245" y="1276"/>
                    <a:pt x="6149" y="1069"/>
                  </a:cubicBezTo>
                  <a:cubicBezTo>
                    <a:pt x="6091" y="834"/>
                    <a:pt x="6091" y="596"/>
                    <a:pt x="6149" y="358"/>
                  </a:cubicBezTo>
                  <a:cubicBezTo>
                    <a:pt x="6195" y="258"/>
                    <a:pt x="6233" y="158"/>
                    <a:pt x="6118" y="70"/>
                  </a:cubicBezTo>
                  <a:lnTo>
                    <a:pt x="6118" y="70"/>
                  </a:lnTo>
                  <a:lnTo>
                    <a:pt x="6130" y="81"/>
                  </a:lnTo>
                  <a:cubicBezTo>
                    <a:pt x="6064" y="29"/>
                    <a:pt x="5999" y="0"/>
                    <a:pt x="5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28"/>
            <p:cNvSpPr/>
            <p:nvPr/>
          </p:nvSpPr>
          <p:spPr>
            <a:xfrm>
              <a:off x="7393759" y="2388799"/>
              <a:ext cx="28880" cy="29345"/>
            </a:xfrm>
            <a:custGeom>
              <a:avLst/>
              <a:gdLst/>
              <a:ahLst/>
              <a:cxnLst/>
              <a:rect l="l" t="t" r="r" b="b"/>
              <a:pathLst>
                <a:path w="931" h="946" extrusionOk="0">
                  <a:moveTo>
                    <a:pt x="291" y="0"/>
                  </a:moveTo>
                  <a:cubicBezTo>
                    <a:pt x="197" y="0"/>
                    <a:pt x="216" y="76"/>
                    <a:pt x="246" y="143"/>
                  </a:cubicBezTo>
                  <a:cubicBezTo>
                    <a:pt x="288" y="236"/>
                    <a:pt x="354" y="324"/>
                    <a:pt x="419" y="401"/>
                  </a:cubicBezTo>
                  <a:cubicBezTo>
                    <a:pt x="411" y="401"/>
                    <a:pt x="396" y="401"/>
                    <a:pt x="384" y="405"/>
                  </a:cubicBezTo>
                  <a:cubicBezTo>
                    <a:pt x="223" y="451"/>
                    <a:pt x="0" y="470"/>
                    <a:pt x="211" y="727"/>
                  </a:cubicBezTo>
                  <a:cubicBezTo>
                    <a:pt x="358" y="872"/>
                    <a:pt x="481" y="946"/>
                    <a:pt x="588" y="946"/>
                  </a:cubicBezTo>
                  <a:cubicBezTo>
                    <a:pt x="712" y="946"/>
                    <a:pt x="814" y="844"/>
                    <a:pt x="903" y="639"/>
                  </a:cubicBezTo>
                  <a:cubicBezTo>
                    <a:pt x="930" y="581"/>
                    <a:pt x="919" y="508"/>
                    <a:pt x="930" y="443"/>
                  </a:cubicBezTo>
                  <a:cubicBezTo>
                    <a:pt x="753" y="259"/>
                    <a:pt x="611" y="43"/>
                    <a:pt x="338" y="5"/>
                  </a:cubicBezTo>
                  <a:cubicBezTo>
                    <a:pt x="320" y="2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28"/>
            <p:cNvSpPr/>
            <p:nvPr/>
          </p:nvSpPr>
          <p:spPr>
            <a:xfrm>
              <a:off x="7317947" y="2395376"/>
              <a:ext cx="27918" cy="34556"/>
            </a:xfrm>
            <a:custGeom>
              <a:avLst/>
              <a:gdLst/>
              <a:ahLst/>
              <a:cxnLst/>
              <a:rect l="l" t="t" r="r" b="b"/>
              <a:pathLst>
                <a:path w="900" h="1114" extrusionOk="0">
                  <a:moveTo>
                    <a:pt x="254" y="0"/>
                  </a:moveTo>
                  <a:cubicBezTo>
                    <a:pt x="0" y="27"/>
                    <a:pt x="135" y="208"/>
                    <a:pt x="131" y="331"/>
                  </a:cubicBezTo>
                  <a:cubicBezTo>
                    <a:pt x="112" y="442"/>
                    <a:pt x="146" y="558"/>
                    <a:pt x="219" y="638"/>
                  </a:cubicBezTo>
                  <a:cubicBezTo>
                    <a:pt x="384" y="815"/>
                    <a:pt x="565" y="976"/>
                    <a:pt x="765" y="1111"/>
                  </a:cubicBezTo>
                  <a:cubicBezTo>
                    <a:pt x="778" y="1113"/>
                    <a:pt x="791" y="1114"/>
                    <a:pt x="803" y="1114"/>
                  </a:cubicBezTo>
                  <a:cubicBezTo>
                    <a:pt x="867" y="1114"/>
                    <a:pt x="899" y="1084"/>
                    <a:pt x="876" y="1000"/>
                  </a:cubicBezTo>
                  <a:cubicBezTo>
                    <a:pt x="673" y="661"/>
                    <a:pt x="327" y="419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28"/>
            <p:cNvSpPr/>
            <p:nvPr/>
          </p:nvSpPr>
          <p:spPr>
            <a:xfrm>
              <a:off x="7457288" y="2284510"/>
              <a:ext cx="88593" cy="88779"/>
            </a:xfrm>
            <a:custGeom>
              <a:avLst/>
              <a:gdLst/>
              <a:ahLst/>
              <a:cxnLst/>
              <a:rect l="l" t="t" r="r" b="b"/>
              <a:pathLst>
                <a:path w="2856" h="2862" extrusionOk="0">
                  <a:moveTo>
                    <a:pt x="926" y="873"/>
                  </a:moveTo>
                  <a:lnTo>
                    <a:pt x="946" y="888"/>
                  </a:lnTo>
                  <a:cubicBezTo>
                    <a:pt x="938" y="888"/>
                    <a:pt x="930" y="888"/>
                    <a:pt x="926" y="892"/>
                  </a:cubicBezTo>
                  <a:lnTo>
                    <a:pt x="926" y="873"/>
                  </a:lnTo>
                  <a:close/>
                  <a:moveTo>
                    <a:pt x="335" y="1"/>
                  </a:moveTo>
                  <a:cubicBezTo>
                    <a:pt x="288" y="208"/>
                    <a:pt x="0" y="331"/>
                    <a:pt x="296" y="566"/>
                  </a:cubicBezTo>
                  <a:cubicBezTo>
                    <a:pt x="354" y="623"/>
                    <a:pt x="431" y="658"/>
                    <a:pt x="507" y="662"/>
                  </a:cubicBezTo>
                  <a:lnTo>
                    <a:pt x="615" y="750"/>
                  </a:lnTo>
                  <a:cubicBezTo>
                    <a:pt x="700" y="835"/>
                    <a:pt x="807" y="896"/>
                    <a:pt x="922" y="938"/>
                  </a:cubicBezTo>
                  <a:cubicBezTo>
                    <a:pt x="972" y="996"/>
                    <a:pt x="1026" y="1046"/>
                    <a:pt x="1115" y="1046"/>
                  </a:cubicBezTo>
                  <a:cubicBezTo>
                    <a:pt x="1376" y="1296"/>
                    <a:pt x="1618" y="1572"/>
                    <a:pt x="1826" y="1868"/>
                  </a:cubicBezTo>
                  <a:lnTo>
                    <a:pt x="2314" y="2372"/>
                  </a:lnTo>
                  <a:lnTo>
                    <a:pt x="2290" y="2664"/>
                  </a:lnTo>
                  <a:cubicBezTo>
                    <a:pt x="2260" y="2660"/>
                    <a:pt x="2225" y="2656"/>
                    <a:pt x="2192" y="2656"/>
                  </a:cubicBezTo>
                  <a:cubicBezTo>
                    <a:pt x="2121" y="2656"/>
                    <a:pt x="2060" y="2676"/>
                    <a:pt x="2068" y="2768"/>
                  </a:cubicBezTo>
                  <a:cubicBezTo>
                    <a:pt x="2073" y="2839"/>
                    <a:pt x="2101" y="2862"/>
                    <a:pt x="2139" y="2862"/>
                  </a:cubicBezTo>
                  <a:cubicBezTo>
                    <a:pt x="2184" y="2862"/>
                    <a:pt x="2242" y="2830"/>
                    <a:pt x="2290" y="2814"/>
                  </a:cubicBezTo>
                  <a:cubicBezTo>
                    <a:pt x="2367" y="2791"/>
                    <a:pt x="2448" y="2779"/>
                    <a:pt x="2529" y="2760"/>
                  </a:cubicBezTo>
                  <a:cubicBezTo>
                    <a:pt x="2567" y="2748"/>
                    <a:pt x="2598" y="2714"/>
                    <a:pt x="2606" y="2675"/>
                  </a:cubicBezTo>
                  <a:cubicBezTo>
                    <a:pt x="2613" y="2637"/>
                    <a:pt x="2617" y="2602"/>
                    <a:pt x="2617" y="2568"/>
                  </a:cubicBezTo>
                  <a:cubicBezTo>
                    <a:pt x="2832" y="2314"/>
                    <a:pt x="2855" y="2022"/>
                    <a:pt x="2813" y="1588"/>
                  </a:cubicBezTo>
                  <a:lnTo>
                    <a:pt x="2813" y="1588"/>
                  </a:lnTo>
                  <a:lnTo>
                    <a:pt x="2425" y="2256"/>
                  </a:lnTo>
                  <a:lnTo>
                    <a:pt x="1941" y="1622"/>
                  </a:lnTo>
                  <a:cubicBezTo>
                    <a:pt x="1699" y="1215"/>
                    <a:pt x="1430" y="835"/>
                    <a:pt x="926" y="731"/>
                  </a:cubicBezTo>
                  <a:lnTo>
                    <a:pt x="792" y="573"/>
                  </a:lnTo>
                  <a:cubicBezTo>
                    <a:pt x="776" y="489"/>
                    <a:pt x="703" y="431"/>
                    <a:pt x="623" y="427"/>
                  </a:cubicBezTo>
                  <a:cubicBezTo>
                    <a:pt x="431" y="370"/>
                    <a:pt x="557" y="124"/>
                    <a:pt x="3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28"/>
            <p:cNvSpPr/>
            <p:nvPr/>
          </p:nvSpPr>
          <p:spPr>
            <a:xfrm>
              <a:off x="7494823" y="2414329"/>
              <a:ext cx="155" cy="27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0"/>
                  </a:moveTo>
                  <a:lnTo>
                    <a:pt x="1" y="8"/>
                  </a:lnTo>
                  <a:lnTo>
                    <a:pt x="5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28"/>
            <p:cNvSpPr/>
            <p:nvPr/>
          </p:nvSpPr>
          <p:spPr>
            <a:xfrm>
              <a:off x="7416404" y="2411475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0"/>
                  </a:moveTo>
                  <a:lnTo>
                    <a:pt x="1361" y="0"/>
                  </a:lnTo>
                  <a:cubicBezTo>
                    <a:pt x="1007" y="123"/>
                    <a:pt x="953" y="139"/>
                    <a:pt x="938" y="292"/>
                  </a:cubicBezTo>
                  <a:cubicBezTo>
                    <a:pt x="888" y="719"/>
                    <a:pt x="627" y="1045"/>
                    <a:pt x="434" y="1407"/>
                  </a:cubicBezTo>
                  <a:cubicBezTo>
                    <a:pt x="377" y="1514"/>
                    <a:pt x="358" y="1649"/>
                    <a:pt x="231" y="1714"/>
                  </a:cubicBezTo>
                  <a:cubicBezTo>
                    <a:pt x="203" y="1708"/>
                    <a:pt x="174" y="1702"/>
                    <a:pt x="146" y="1702"/>
                  </a:cubicBezTo>
                  <a:cubicBezTo>
                    <a:pt x="107" y="1702"/>
                    <a:pt x="71" y="1713"/>
                    <a:pt x="46" y="1749"/>
                  </a:cubicBezTo>
                  <a:cubicBezTo>
                    <a:pt x="0" y="1810"/>
                    <a:pt x="39" y="1879"/>
                    <a:pt x="96" y="1918"/>
                  </a:cubicBezTo>
                  <a:cubicBezTo>
                    <a:pt x="144" y="1951"/>
                    <a:pt x="187" y="1965"/>
                    <a:pt x="225" y="1965"/>
                  </a:cubicBezTo>
                  <a:cubicBezTo>
                    <a:pt x="306" y="1965"/>
                    <a:pt x="368" y="1900"/>
                    <a:pt x="423" y="1814"/>
                  </a:cubicBezTo>
                  <a:lnTo>
                    <a:pt x="527" y="1729"/>
                  </a:lnTo>
                  <a:cubicBezTo>
                    <a:pt x="627" y="1706"/>
                    <a:pt x="727" y="1699"/>
                    <a:pt x="828" y="1699"/>
                  </a:cubicBezTo>
                  <a:cubicBezTo>
                    <a:pt x="960" y="1699"/>
                    <a:pt x="1092" y="1711"/>
                    <a:pt x="1222" y="1718"/>
                  </a:cubicBezTo>
                  <a:cubicBezTo>
                    <a:pt x="1268" y="1725"/>
                    <a:pt x="1314" y="1728"/>
                    <a:pt x="1358" y="1728"/>
                  </a:cubicBezTo>
                  <a:cubicBezTo>
                    <a:pt x="1648" y="1728"/>
                    <a:pt x="1897" y="1584"/>
                    <a:pt x="2137" y="1410"/>
                  </a:cubicBezTo>
                  <a:cubicBezTo>
                    <a:pt x="2167" y="1410"/>
                    <a:pt x="2202" y="1407"/>
                    <a:pt x="2229" y="1403"/>
                  </a:cubicBezTo>
                  <a:cubicBezTo>
                    <a:pt x="2279" y="1416"/>
                    <a:pt x="2326" y="1422"/>
                    <a:pt x="2372" y="1422"/>
                  </a:cubicBezTo>
                  <a:cubicBezTo>
                    <a:pt x="2613" y="1422"/>
                    <a:pt x="2810" y="1259"/>
                    <a:pt x="3036" y="1188"/>
                  </a:cubicBezTo>
                  <a:cubicBezTo>
                    <a:pt x="3240" y="1057"/>
                    <a:pt x="3386" y="907"/>
                    <a:pt x="3236" y="619"/>
                  </a:cubicBezTo>
                  <a:lnTo>
                    <a:pt x="3236" y="619"/>
                  </a:lnTo>
                  <a:lnTo>
                    <a:pt x="2851" y="1099"/>
                  </a:lnTo>
                  <a:cubicBezTo>
                    <a:pt x="2652" y="1195"/>
                    <a:pt x="2436" y="1168"/>
                    <a:pt x="2229" y="1199"/>
                  </a:cubicBezTo>
                  <a:cubicBezTo>
                    <a:pt x="2197" y="1144"/>
                    <a:pt x="2137" y="1111"/>
                    <a:pt x="2073" y="1111"/>
                  </a:cubicBezTo>
                  <a:cubicBezTo>
                    <a:pt x="2061" y="1111"/>
                    <a:pt x="2049" y="1112"/>
                    <a:pt x="2037" y="1115"/>
                  </a:cubicBezTo>
                  <a:cubicBezTo>
                    <a:pt x="1859" y="1386"/>
                    <a:pt x="1626" y="1525"/>
                    <a:pt x="1331" y="1525"/>
                  </a:cubicBezTo>
                  <a:cubicBezTo>
                    <a:pt x="1262" y="1525"/>
                    <a:pt x="1190" y="1518"/>
                    <a:pt x="1115" y="1503"/>
                  </a:cubicBezTo>
                  <a:cubicBezTo>
                    <a:pt x="1098" y="1502"/>
                    <a:pt x="1082" y="1501"/>
                    <a:pt x="1065" y="1501"/>
                  </a:cubicBezTo>
                  <a:cubicBezTo>
                    <a:pt x="1015" y="1501"/>
                    <a:pt x="965" y="1506"/>
                    <a:pt x="919" y="1514"/>
                  </a:cubicBezTo>
                  <a:cubicBezTo>
                    <a:pt x="784" y="1507"/>
                    <a:pt x="711" y="1441"/>
                    <a:pt x="719" y="1303"/>
                  </a:cubicBezTo>
                  <a:cubicBezTo>
                    <a:pt x="992" y="919"/>
                    <a:pt x="1026" y="423"/>
                    <a:pt x="13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28"/>
            <p:cNvSpPr/>
            <p:nvPr/>
          </p:nvSpPr>
          <p:spPr>
            <a:xfrm>
              <a:off x="7264654" y="2193901"/>
              <a:ext cx="29004" cy="26894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783" y="1"/>
                  </a:moveTo>
                  <a:cubicBezTo>
                    <a:pt x="714" y="1"/>
                    <a:pt x="699" y="120"/>
                    <a:pt x="681" y="194"/>
                  </a:cubicBezTo>
                  <a:cubicBezTo>
                    <a:pt x="677" y="209"/>
                    <a:pt x="685" y="228"/>
                    <a:pt x="692" y="240"/>
                  </a:cubicBezTo>
                  <a:cubicBezTo>
                    <a:pt x="396" y="309"/>
                    <a:pt x="254" y="574"/>
                    <a:pt x="27" y="732"/>
                  </a:cubicBezTo>
                  <a:cubicBezTo>
                    <a:pt x="1" y="774"/>
                    <a:pt x="8" y="831"/>
                    <a:pt x="51" y="866"/>
                  </a:cubicBezTo>
                  <a:cubicBezTo>
                    <a:pt x="53" y="866"/>
                    <a:pt x="56" y="866"/>
                    <a:pt x="59" y="866"/>
                  </a:cubicBezTo>
                  <a:cubicBezTo>
                    <a:pt x="491" y="866"/>
                    <a:pt x="678" y="560"/>
                    <a:pt x="850" y="236"/>
                  </a:cubicBezTo>
                  <a:cubicBezTo>
                    <a:pt x="854" y="151"/>
                    <a:pt x="934" y="24"/>
                    <a:pt x="792" y="1"/>
                  </a:cubicBezTo>
                  <a:cubicBezTo>
                    <a:pt x="789" y="1"/>
                    <a:pt x="786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28"/>
            <p:cNvSpPr/>
            <p:nvPr/>
          </p:nvSpPr>
          <p:spPr>
            <a:xfrm>
              <a:off x="7382313" y="2357934"/>
              <a:ext cx="3133" cy="3381"/>
            </a:xfrm>
            <a:custGeom>
              <a:avLst/>
              <a:gdLst/>
              <a:ahLst/>
              <a:cxnLst/>
              <a:rect l="l" t="t" r="r" b="b"/>
              <a:pathLst>
                <a:path w="101" h="109" extrusionOk="0">
                  <a:moveTo>
                    <a:pt x="100" y="1"/>
                  </a:moveTo>
                  <a:lnTo>
                    <a:pt x="0" y="108"/>
                  </a:lnTo>
                  <a:cubicBezTo>
                    <a:pt x="54" y="97"/>
                    <a:pt x="92" y="55"/>
                    <a:pt x="1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28"/>
            <p:cNvSpPr/>
            <p:nvPr/>
          </p:nvSpPr>
          <p:spPr>
            <a:xfrm>
              <a:off x="7385415" y="2357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28"/>
            <p:cNvSpPr/>
            <p:nvPr/>
          </p:nvSpPr>
          <p:spPr>
            <a:xfrm>
              <a:off x="7374682" y="2343758"/>
              <a:ext cx="28290" cy="26026"/>
            </a:xfrm>
            <a:custGeom>
              <a:avLst/>
              <a:gdLst/>
              <a:ahLst/>
              <a:cxnLst/>
              <a:rect l="l" t="t" r="r" b="b"/>
              <a:pathLst>
                <a:path w="912" h="839" extrusionOk="0">
                  <a:moveTo>
                    <a:pt x="569" y="0"/>
                  </a:moveTo>
                  <a:cubicBezTo>
                    <a:pt x="482" y="0"/>
                    <a:pt x="387" y="89"/>
                    <a:pt x="242" y="258"/>
                  </a:cubicBezTo>
                  <a:lnTo>
                    <a:pt x="50" y="458"/>
                  </a:lnTo>
                  <a:cubicBezTo>
                    <a:pt x="16" y="477"/>
                    <a:pt x="0" y="519"/>
                    <a:pt x="20" y="558"/>
                  </a:cubicBezTo>
                  <a:cubicBezTo>
                    <a:pt x="23" y="569"/>
                    <a:pt x="35" y="577"/>
                    <a:pt x="43" y="585"/>
                  </a:cubicBezTo>
                  <a:lnTo>
                    <a:pt x="43" y="838"/>
                  </a:lnTo>
                  <a:cubicBezTo>
                    <a:pt x="177" y="800"/>
                    <a:pt x="235" y="700"/>
                    <a:pt x="262" y="569"/>
                  </a:cubicBezTo>
                  <a:lnTo>
                    <a:pt x="250" y="565"/>
                  </a:lnTo>
                  <a:cubicBezTo>
                    <a:pt x="273" y="519"/>
                    <a:pt x="308" y="489"/>
                    <a:pt x="354" y="458"/>
                  </a:cubicBezTo>
                  <a:cubicBezTo>
                    <a:pt x="476" y="352"/>
                    <a:pt x="530" y="308"/>
                    <a:pt x="623" y="308"/>
                  </a:cubicBezTo>
                  <a:cubicBezTo>
                    <a:pt x="688" y="308"/>
                    <a:pt x="772" y="329"/>
                    <a:pt x="911" y="366"/>
                  </a:cubicBezTo>
                  <a:cubicBezTo>
                    <a:pt x="763" y="118"/>
                    <a:pt x="671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28"/>
            <p:cNvSpPr/>
            <p:nvPr/>
          </p:nvSpPr>
          <p:spPr>
            <a:xfrm>
              <a:off x="7382313" y="2361285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28"/>
            <p:cNvSpPr/>
            <p:nvPr/>
          </p:nvSpPr>
          <p:spPr>
            <a:xfrm>
              <a:off x="7181210" y="2193932"/>
              <a:ext cx="22924" cy="32912"/>
            </a:xfrm>
            <a:custGeom>
              <a:avLst/>
              <a:gdLst/>
              <a:ahLst/>
              <a:cxnLst/>
              <a:rect l="l" t="t" r="r" b="b"/>
              <a:pathLst>
                <a:path w="739" h="1061" extrusionOk="0">
                  <a:moveTo>
                    <a:pt x="47" y="0"/>
                  </a:moveTo>
                  <a:lnTo>
                    <a:pt x="47" y="0"/>
                  </a:lnTo>
                  <a:cubicBezTo>
                    <a:pt x="1" y="408"/>
                    <a:pt x="354" y="638"/>
                    <a:pt x="435" y="1061"/>
                  </a:cubicBezTo>
                  <a:cubicBezTo>
                    <a:pt x="739" y="477"/>
                    <a:pt x="143" y="346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28"/>
            <p:cNvSpPr/>
            <p:nvPr/>
          </p:nvSpPr>
          <p:spPr>
            <a:xfrm>
              <a:off x="7215550" y="2126463"/>
              <a:ext cx="22427" cy="16348"/>
            </a:xfrm>
            <a:custGeom>
              <a:avLst/>
              <a:gdLst/>
              <a:ahLst/>
              <a:cxnLst/>
              <a:rect l="l" t="t" r="r" b="b"/>
              <a:pathLst>
                <a:path w="723" h="52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00" y="162"/>
                    <a:pt x="277" y="327"/>
                    <a:pt x="0" y="527"/>
                  </a:cubicBezTo>
                  <a:cubicBezTo>
                    <a:pt x="615" y="508"/>
                    <a:pt x="665" y="473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28"/>
            <p:cNvSpPr/>
            <p:nvPr/>
          </p:nvSpPr>
          <p:spPr>
            <a:xfrm>
              <a:off x="7413767" y="2339943"/>
              <a:ext cx="25560" cy="18736"/>
            </a:xfrm>
            <a:custGeom>
              <a:avLst/>
              <a:gdLst/>
              <a:ahLst/>
              <a:cxnLst/>
              <a:rect l="l" t="t" r="r" b="b"/>
              <a:pathLst>
                <a:path w="824" h="604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289"/>
                    <a:pt x="101" y="289"/>
                    <a:pt x="681" y="604"/>
                  </a:cubicBezTo>
                  <a:lnTo>
                    <a:pt x="735" y="596"/>
                  </a:lnTo>
                  <a:cubicBezTo>
                    <a:pt x="765" y="577"/>
                    <a:pt x="788" y="546"/>
                    <a:pt x="808" y="519"/>
                  </a:cubicBezTo>
                  <a:lnTo>
                    <a:pt x="823" y="469"/>
                  </a:lnTo>
                  <a:cubicBezTo>
                    <a:pt x="592" y="266"/>
                    <a:pt x="304" y="17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28"/>
            <p:cNvSpPr/>
            <p:nvPr/>
          </p:nvSpPr>
          <p:spPr>
            <a:xfrm>
              <a:off x="7438801" y="2296236"/>
              <a:ext cx="22676" cy="11508"/>
            </a:xfrm>
            <a:custGeom>
              <a:avLst/>
              <a:gdLst/>
              <a:ahLst/>
              <a:cxnLst/>
              <a:rect l="l" t="t" r="r" b="b"/>
              <a:pathLst>
                <a:path w="731" h="371" extrusionOk="0">
                  <a:moveTo>
                    <a:pt x="624" y="0"/>
                  </a:moveTo>
                  <a:cubicBezTo>
                    <a:pt x="616" y="0"/>
                    <a:pt x="608" y="1"/>
                    <a:pt x="600" y="3"/>
                  </a:cubicBezTo>
                  <a:cubicBezTo>
                    <a:pt x="596" y="3"/>
                    <a:pt x="596" y="3"/>
                    <a:pt x="592" y="7"/>
                  </a:cubicBezTo>
                  <a:cubicBezTo>
                    <a:pt x="393" y="72"/>
                    <a:pt x="151" y="15"/>
                    <a:pt x="1" y="238"/>
                  </a:cubicBezTo>
                  <a:cubicBezTo>
                    <a:pt x="48" y="310"/>
                    <a:pt x="109" y="370"/>
                    <a:pt x="189" y="370"/>
                  </a:cubicBezTo>
                  <a:cubicBezTo>
                    <a:pt x="220" y="370"/>
                    <a:pt x="253" y="362"/>
                    <a:pt x="289" y="341"/>
                  </a:cubicBezTo>
                  <a:cubicBezTo>
                    <a:pt x="423" y="265"/>
                    <a:pt x="600" y="341"/>
                    <a:pt x="704" y="207"/>
                  </a:cubicBezTo>
                  <a:cubicBezTo>
                    <a:pt x="731" y="180"/>
                    <a:pt x="719" y="107"/>
                    <a:pt x="704" y="65"/>
                  </a:cubicBezTo>
                  <a:cubicBezTo>
                    <a:pt x="697" y="23"/>
                    <a:pt x="66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28"/>
            <p:cNvSpPr/>
            <p:nvPr/>
          </p:nvSpPr>
          <p:spPr>
            <a:xfrm>
              <a:off x="7274301" y="2244805"/>
              <a:ext cx="156775" cy="106802"/>
            </a:xfrm>
            <a:custGeom>
              <a:avLst/>
              <a:gdLst/>
              <a:ahLst/>
              <a:cxnLst/>
              <a:rect l="l" t="t" r="r" b="b"/>
              <a:pathLst>
                <a:path w="5054" h="3443" extrusionOk="0">
                  <a:moveTo>
                    <a:pt x="1868" y="493"/>
                  </a:moveTo>
                  <a:cubicBezTo>
                    <a:pt x="1853" y="497"/>
                    <a:pt x="1834" y="501"/>
                    <a:pt x="1815" y="501"/>
                  </a:cubicBezTo>
                  <a:cubicBezTo>
                    <a:pt x="1834" y="501"/>
                    <a:pt x="1849" y="497"/>
                    <a:pt x="1868" y="493"/>
                  </a:cubicBezTo>
                  <a:close/>
                  <a:moveTo>
                    <a:pt x="3720" y="0"/>
                  </a:moveTo>
                  <a:cubicBezTo>
                    <a:pt x="3595" y="0"/>
                    <a:pt x="3470" y="25"/>
                    <a:pt x="3344" y="90"/>
                  </a:cubicBezTo>
                  <a:lnTo>
                    <a:pt x="3106" y="90"/>
                  </a:lnTo>
                  <a:cubicBezTo>
                    <a:pt x="3072" y="56"/>
                    <a:pt x="3029" y="40"/>
                    <a:pt x="2986" y="40"/>
                  </a:cubicBezTo>
                  <a:cubicBezTo>
                    <a:pt x="2940" y="40"/>
                    <a:pt x="2893" y="58"/>
                    <a:pt x="2856" y="93"/>
                  </a:cubicBezTo>
                  <a:cubicBezTo>
                    <a:pt x="2848" y="90"/>
                    <a:pt x="2841" y="89"/>
                    <a:pt x="2832" y="89"/>
                  </a:cubicBezTo>
                  <a:cubicBezTo>
                    <a:pt x="2811" y="89"/>
                    <a:pt x="2788" y="99"/>
                    <a:pt x="2771" y="113"/>
                  </a:cubicBezTo>
                  <a:cubicBezTo>
                    <a:pt x="2756" y="110"/>
                    <a:pt x="2741" y="109"/>
                    <a:pt x="2726" y="109"/>
                  </a:cubicBezTo>
                  <a:cubicBezTo>
                    <a:pt x="2663" y="109"/>
                    <a:pt x="2607" y="131"/>
                    <a:pt x="2564" y="193"/>
                  </a:cubicBezTo>
                  <a:lnTo>
                    <a:pt x="2564" y="197"/>
                  </a:lnTo>
                  <a:cubicBezTo>
                    <a:pt x="2555" y="197"/>
                    <a:pt x="2545" y="196"/>
                    <a:pt x="2536" y="196"/>
                  </a:cubicBezTo>
                  <a:cubicBezTo>
                    <a:pt x="2435" y="196"/>
                    <a:pt x="2338" y="234"/>
                    <a:pt x="2268" y="305"/>
                  </a:cubicBezTo>
                  <a:cubicBezTo>
                    <a:pt x="2157" y="309"/>
                    <a:pt x="2041" y="301"/>
                    <a:pt x="1964" y="405"/>
                  </a:cubicBezTo>
                  <a:cubicBezTo>
                    <a:pt x="1903" y="409"/>
                    <a:pt x="1845" y="447"/>
                    <a:pt x="1815" y="501"/>
                  </a:cubicBezTo>
                  <a:lnTo>
                    <a:pt x="1791" y="493"/>
                  </a:lnTo>
                  <a:lnTo>
                    <a:pt x="1772" y="512"/>
                  </a:lnTo>
                  <a:cubicBezTo>
                    <a:pt x="1715" y="512"/>
                    <a:pt x="1665" y="551"/>
                    <a:pt x="1661" y="608"/>
                  </a:cubicBezTo>
                  <a:lnTo>
                    <a:pt x="1772" y="512"/>
                  </a:lnTo>
                  <a:lnTo>
                    <a:pt x="1772" y="512"/>
                  </a:lnTo>
                  <a:cubicBezTo>
                    <a:pt x="1742" y="551"/>
                    <a:pt x="1703" y="581"/>
                    <a:pt x="1661" y="608"/>
                  </a:cubicBezTo>
                  <a:lnTo>
                    <a:pt x="1549" y="704"/>
                  </a:lnTo>
                  <a:cubicBezTo>
                    <a:pt x="1338" y="785"/>
                    <a:pt x="1146" y="885"/>
                    <a:pt x="1050" y="1108"/>
                  </a:cubicBezTo>
                  <a:cubicBezTo>
                    <a:pt x="927" y="1254"/>
                    <a:pt x="789" y="1392"/>
                    <a:pt x="750" y="1588"/>
                  </a:cubicBezTo>
                  <a:cubicBezTo>
                    <a:pt x="696" y="1611"/>
                    <a:pt x="662" y="1657"/>
                    <a:pt x="658" y="1719"/>
                  </a:cubicBezTo>
                  <a:cubicBezTo>
                    <a:pt x="608" y="1727"/>
                    <a:pt x="577" y="1769"/>
                    <a:pt x="577" y="1819"/>
                  </a:cubicBezTo>
                  <a:lnTo>
                    <a:pt x="566" y="1830"/>
                  </a:lnTo>
                  <a:cubicBezTo>
                    <a:pt x="416" y="1965"/>
                    <a:pt x="358" y="2153"/>
                    <a:pt x="274" y="2326"/>
                  </a:cubicBezTo>
                  <a:cubicBezTo>
                    <a:pt x="254" y="2349"/>
                    <a:pt x="243" y="2380"/>
                    <a:pt x="254" y="2407"/>
                  </a:cubicBezTo>
                  <a:cubicBezTo>
                    <a:pt x="193" y="2461"/>
                    <a:pt x="155" y="2537"/>
                    <a:pt x="155" y="2618"/>
                  </a:cubicBezTo>
                  <a:cubicBezTo>
                    <a:pt x="1" y="2876"/>
                    <a:pt x="85" y="3148"/>
                    <a:pt x="70" y="3417"/>
                  </a:cubicBezTo>
                  <a:cubicBezTo>
                    <a:pt x="98" y="3435"/>
                    <a:pt x="120" y="3442"/>
                    <a:pt x="138" y="3442"/>
                  </a:cubicBezTo>
                  <a:cubicBezTo>
                    <a:pt x="195" y="3442"/>
                    <a:pt x="213" y="3371"/>
                    <a:pt x="239" y="3321"/>
                  </a:cubicBezTo>
                  <a:lnTo>
                    <a:pt x="377" y="2541"/>
                  </a:lnTo>
                  <a:cubicBezTo>
                    <a:pt x="577" y="2380"/>
                    <a:pt x="646" y="2134"/>
                    <a:pt x="762" y="1923"/>
                  </a:cubicBezTo>
                  <a:cubicBezTo>
                    <a:pt x="792" y="1888"/>
                    <a:pt x="827" y="1857"/>
                    <a:pt x="858" y="1826"/>
                  </a:cubicBezTo>
                  <a:lnTo>
                    <a:pt x="1173" y="1327"/>
                  </a:lnTo>
                  <a:cubicBezTo>
                    <a:pt x="1257" y="1093"/>
                    <a:pt x="1538" y="1039"/>
                    <a:pt x="1669" y="839"/>
                  </a:cubicBezTo>
                  <a:cubicBezTo>
                    <a:pt x="1745" y="820"/>
                    <a:pt x="1815" y="789"/>
                    <a:pt x="1853" y="712"/>
                  </a:cubicBezTo>
                  <a:lnTo>
                    <a:pt x="1864" y="708"/>
                  </a:lnTo>
                  <a:cubicBezTo>
                    <a:pt x="1907" y="681"/>
                    <a:pt x="1953" y="654"/>
                    <a:pt x="1999" y="628"/>
                  </a:cubicBezTo>
                  <a:cubicBezTo>
                    <a:pt x="2005" y="630"/>
                    <a:pt x="2011" y="630"/>
                    <a:pt x="2017" y="630"/>
                  </a:cubicBezTo>
                  <a:cubicBezTo>
                    <a:pt x="2036" y="630"/>
                    <a:pt x="2057" y="622"/>
                    <a:pt x="2068" y="605"/>
                  </a:cubicBezTo>
                  <a:cubicBezTo>
                    <a:pt x="2076" y="605"/>
                    <a:pt x="2083" y="606"/>
                    <a:pt x="2091" y="606"/>
                  </a:cubicBezTo>
                  <a:cubicBezTo>
                    <a:pt x="2164" y="606"/>
                    <a:pt x="2234" y="572"/>
                    <a:pt x="2276" y="520"/>
                  </a:cubicBezTo>
                  <a:lnTo>
                    <a:pt x="2372" y="493"/>
                  </a:lnTo>
                  <a:cubicBezTo>
                    <a:pt x="2374" y="493"/>
                    <a:pt x="2377" y="493"/>
                    <a:pt x="2380" y="493"/>
                  </a:cubicBezTo>
                  <a:cubicBezTo>
                    <a:pt x="2429" y="493"/>
                    <a:pt x="2461" y="460"/>
                    <a:pt x="2479" y="424"/>
                  </a:cubicBezTo>
                  <a:cubicBezTo>
                    <a:pt x="2556" y="416"/>
                    <a:pt x="2633" y="401"/>
                    <a:pt x="2679" y="328"/>
                  </a:cubicBezTo>
                  <a:cubicBezTo>
                    <a:pt x="2710" y="328"/>
                    <a:pt x="2741" y="324"/>
                    <a:pt x="2771" y="305"/>
                  </a:cubicBezTo>
                  <a:lnTo>
                    <a:pt x="4082" y="286"/>
                  </a:lnTo>
                  <a:lnTo>
                    <a:pt x="4189" y="301"/>
                  </a:lnTo>
                  <a:lnTo>
                    <a:pt x="4393" y="305"/>
                  </a:lnTo>
                  <a:cubicBezTo>
                    <a:pt x="4562" y="327"/>
                    <a:pt x="4727" y="421"/>
                    <a:pt x="4927" y="421"/>
                  </a:cubicBezTo>
                  <a:cubicBezTo>
                    <a:pt x="4968" y="421"/>
                    <a:pt x="5010" y="418"/>
                    <a:pt x="5054" y="409"/>
                  </a:cubicBezTo>
                  <a:cubicBezTo>
                    <a:pt x="4969" y="278"/>
                    <a:pt x="4904" y="216"/>
                    <a:pt x="4808" y="193"/>
                  </a:cubicBezTo>
                  <a:cubicBezTo>
                    <a:pt x="4750" y="141"/>
                    <a:pt x="4687" y="124"/>
                    <a:pt x="4619" y="124"/>
                  </a:cubicBezTo>
                  <a:cubicBezTo>
                    <a:pt x="4583" y="124"/>
                    <a:pt x="4546" y="129"/>
                    <a:pt x="4508" y="136"/>
                  </a:cubicBezTo>
                  <a:lnTo>
                    <a:pt x="4212" y="93"/>
                  </a:lnTo>
                  <a:cubicBezTo>
                    <a:pt x="4048" y="43"/>
                    <a:pt x="3885" y="0"/>
                    <a:pt x="3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28"/>
            <p:cNvSpPr/>
            <p:nvPr/>
          </p:nvSpPr>
          <p:spPr>
            <a:xfrm>
              <a:off x="7356691" y="2275887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4" y="1"/>
                  </a:moveTo>
                  <a:cubicBezTo>
                    <a:pt x="314" y="1"/>
                    <a:pt x="184" y="102"/>
                    <a:pt x="0" y="317"/>
                  </a:cubicBezTo>
                  <a:cubicBezTo>
                    <a:pt x="19" y="340"/>
                    <a:pt x="44" y="352"/>
                    <a:pt x="72" y="352"/>
                  </a:cubicBezTo>
                  <a:cubicBezTo>
                    <a:pt x="90" y="352"/>
                    <a:pt x="109" y="347"/>
                    <a:pt x="127" y="336"/>
                  </a:cubicBezTo>
                  <a:cubicBezTo>
                    <a:pt x="131" y="336"/>
                    <a:pt x="131" y="333"/>
                    <a:pt x="135" y="333"/>
                  </a:cubicBezTo>
                  <a:lnTo>
                    <a:pt x="792" y="152"/>
                  </a:lnTo>
                  <a:cubicBezTo>
                    <a:pt x="659" y="53"/>
                    <a:pt x="554" y="1"/>
                    <a:pt x="4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28"/>
            <p:cNvSpPr/>
            <p:nvPr/>
          </p:nvSpPr>
          <p:spPr>
            <a:xfrm>
              <a:off x="7476583" y="2331567"/>
              <a:ext cx="25560" cy="40109"/>
            </a:xfrm>
            <a:custGeom>
              <a:avLst/>
              <a:gdLst/>
              <a:ahLst/>
              <a:cxnLst/>
              <a:rect l="l" t="t" r="r" b="b"/>
              <a:pathLst>
                <a:path w="824" h="1293" extrusionOk="0">
                  <a:moveTo>
                    <a:pt x="47" y="0"/>
                  </a:moveTo>
                  <a:cubicBezTo>
                    <a:pt x="30" y="0"/>
                    <a:pt x="15" y="13"/>
                    <a:pt x="1" y="40"/>
                  </a:cubicBezTo>
                  <a:cubicBezTo>
                    <a:pt x="112" y="221"/>
                    <a:pt x="208" y="413"/>
                    <a:pt x="385" y="540"/>
                  </a:cubicBezTo>
                  <a:lnTo>
                    <a:pt x="385" y="543"/>
                  </a:lnTo>
                  <a:cubicBezTo>
                    <a:pt x="374" y="593"/>
                    <a:pt x="397" y="640"/>
                    <a:pt x="443" y="655"/>
                  </a:cubicBezTo>
                  <a:cubicBezTo>
                    <a:pt x="450" y="655"/>
                    <a:pt x="454" y="655"/>
                    <a:pt x="454" y="659"/>
                  </a:cubicBezTo>
                  <a:cubicBezTo>
                    <a:pt x="470" y="689"/>
                    <a:pt x="477" y="713"/>
                    <a:pt x="493" y="739"/>
                  </a:cubicBezTo>
                  <a:cubicBezTo>
                    <a:pt x="493" y="889"/>
                    <a:pt x="481" y="1039"/>
                    <a:pt x="493" y="1181"/>
                  </a:cubicBezTo>
                  <a:cubicBezTo>
                    <a:pt x="496" y="1254"/>
                    <a:pt x="569" y="1293"/>
                    <a:pt x="635" y="1293"/>
                  </a:cubicBezTo>
                  <a:cubicBezTo>
                    <a:pt x="638" y="1293"/>
                    <a:pt x="640" y="1293"/>
                    <a:pt x="643" y="1293"/>
                  </a:cubicBezTo>
                  <a:cubicBezTo>
                    <a:pt x="713" y="1293"/>
                    <a:pt x="770" y="1248"/>
                    <a:pt x="785" y="1178"/>
                  </a:cubicBezTo>
                  <a:cubicBezTo>
                    <a:pt x="823" y="1024"/>
                    <a:pt x="762" y="885"/>
                    <a:pt x="700" y="751"/>
                  </a:cubicBezTo>
                  <a:lnTo>
                    <a:pt x="685" y="555"/>
                  </a:lnTo>
                  <a:cubicBezTo>
                    <a:pt x="685" y="490"/>
                    <a:pt x="662" y="451"/>
                    <a:pt x="589" y="451"/>
                  </a:cubicBezTo>
                  <a:lnTo>
                    <a:pt x="581" y="447"/>
                  </a:lnTo>
                  <a:cubicBezTo>
                    <a:pt x="477" y="236"/>
                    <a:pt x="343" y="67"/>
                    <a:pt x="93" y="25"/>
                  </a:cubicBezTo>
                  <a:cubicBezTo>
                    <a:pt x="76" y="9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28"/>
            <p:cNvSpPr/>
            <p:nvPr/>
          </p:nvSpPr>
          <p:spPr>
            <a:xfrm>
              <a:off x="7165607" y="2150876"/>
              <a:ext cx="19108" cy="20349"/>
            </a:xfrm>
            <a:custGeom>
              <a:avLst/>
              <a:gdLst/>
              <a:ahLst/>
              <a:cxnLst/>
              <a:rect l="l" t="t" r="r" b="b"/>
              <a:pathLst>
                <a:path w="616" h="656" extrusionOk="0">
                  <a:moveTo>
                    <a:pt x="247" y="0"/>
                  </a:moveTo>
                  <a:cubicBezTo>
                    <a:pt x="169" y="0"/>
                    <a:pt x="93" y="45"/>
                    <a:pt x="54" y="109"/>
                  </a:cubicBezTo>
                  <a:cubicBezTo>
                    <a:pt x="8" y="186"/>
                    <a:pt x="0" y="263"/>
                    <a:pt x="73" y="336"/>
                  </a:cubicBezTo>
                  <a:cubicBezTo>
                    <a:pt x="146" y="409"/>
                    <a:pt x="219" y="470"/>
                    <a:pt x="296" y="539"/>
                  </a:cubicBezTo>
                  <a:cubicBezTo>
                    <a:pt x="309" y="590"/>
                    <a:pt x="319" y="655"/>
                    <a:pt x="367" y="655"/>
                  </a:cubicBezTo>
                  <a:cubicBezTo>
                    <a:pt x="376" y="655"/>
                    <a:pt x="387" y="653"/>
                    <a:pt x="400" y="647"/>
                  </a:cubicBezTo>
                  <a:cubicBezTo>
                    <a:pt x="492" y="608"/>
                    <a:pt x="615" y="555"/>
                    <a:pt x="527" y="409"/>
                  </a:cubicBezTo>
                  <a:cubicBezTo>
                    <a:pt x="485" y="328"/>
                    <a:pt x="342" y="309"/>
                    <a:pt x="377" y="170"/>
                  </a:cubicBezTo>
                  <a:cubicBezTo>
                    <a:pt x="400" y="82"/>
                    <a:pt x="381" y="5"/>
                    <a:pt x="265" y="1"/>
                  </a:cubicBezTo>
                  <a:cubicBezTo>
                    <a:pt x="259" y="1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28"/>
            <p:cNvSpPr/>
            <p:nvPr/>
          </p:nvSpPr>
          <p:spPr>
            <a:xfrm>
              <a:off x="7387183" y="2275390"/>
              <a:ext cx="13028" cy="12780"/>
            </a:xfrm>
            <a:custGeom>
              <a:avLst/>
              <a:gdLst/>
              <a:ahLst/>
              <a:cxnLst/>
              <a:rect l="l" t="t" r="r" b="b"/>
              <a:pathLst>
                <a:path w="420" h="412" extrusionOk="0">
                  <a:moveTo>
                    <a:pt x="383" y="0"/>
                  </a:moveTo>
                  <a:cubicBezTo>
                    <a:pt x="296" y="0"/>
                    <a:pt x="261" y="50"/>
                    <a:pt x="220" y="87"/>
                  </a:cubicBezTo>
                  <a:cubicBezTo>
                    <a:pt x="147" y="156"/>
                    <a:pt x="35" y="176"/>
                    <a:pt x="1" y="279"/>
                  </a:cubicBezTo>
                  <a:cubicBezTo>
                    <a:pt x="126" y="363"/>
                    <a:pt x="205" y="412"/>
                    <a:pt x="260" y="412"/>
                  </a:cubicBezTo>
                  <a:cubicBezTo>
                    <a:pt x="344" y="412"/>
                    <a:pt x="371" y="294"/>
                    <a:pt x="420" y="3"/>
                  </a:cubicBezTo>
                  <a:cubicBezTo>
                    <a:pt x="407" y="1"/>
                    <a:pt x="395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28"/>
            <p:cNvSpPr/>
            <p:nvPr/>
          </p:nvSpPr>
          <p:spPr>
            <a:xfrm>
              <a:off x="7203638" y="2234754"/>
              <a:ext cx="31858" cy="42932"/>
            </a:xfrm>
            <a:custGeom>
              <a:avLst/>
              <a:gdLst/>
              <a:ahLst/>
              <a:cxnLst/>
              <a:rect l="l" t="t" r="r" b="b"/>
              <a:pathLst>
                <a:path w="1027" h="1384" extrusionOk="0">
                  <a:moveTo>
                    <a:pt x="399" y="1"/>
                  </a:moveTo>
                  <a:cubicBezTo>
                    <a:pt x="318" y="1"/>
                    <a:pt x="207" y="88"/>
                    <a:pt x="0" y="268"/>
                  </a:cubicBezTo>
                  <a:cubicBezTo>
                    <a:pt x="27" y="279"/>
                    <a:pt x="55" y="283"/>
                    <a:pt x="83" y="283"/>
                  </a:cubicBezTo>
                  <a:cubicBezTo>
                    <a:pt x="168" y="283"/>
                    <a:pt x="257" y="245"/>
                    <a:pt x="336" y="245"/>
                  </a:cubicBezTo>
                  <a:cubicBezTo>
                    <a:pt x="398" y="245"/>
                    <a:pt x="453" y="268"/>
                    <a:pt x="496" y="352"/>
                  </a:cubicBezTo>
                  <a:cubicBezTo>
                    <a:pt x="504" y="410"/>
                    <a:pt x="550" y="452"/>
                    <a:pt x="600" y="467"/>
                  </a:cubicBezTo>
                  <a:cubicBezTo>
                    <a:pt x="650" y="548"/>
                    <a:pt x="715" y="625"/>
                    <a:pt x="665" y="729"/>
                  </a:cubicBezTo>
                  <a:cubicBezTo>
                    <a:pt x="553" y="952"/>
                    <a:pt x="596" y="1167"/>
                    <a:pt x="696" y="1382"/>
                  </a:cubicBezTo>
                  <a:cubicBezTo>
                    <a:pt x="700" y="1383"/>
                    <a:pt x="704" y="1384"/>
                    <a:pt x="707" y="1384"/>
                  </a:cubicBezTo>
                  <a:cubicBezTo>
                    <a:pt x="729" y="1384"/>
                    <a:pt x="746" y="1366"/>
                    <a:pt x="749" y="1340"/>
                  </a:cubicBezTo>
                  <a:lnTo>
                    <a:pt x="749" y="1332"/>
                  </a:lnTo>
                  <a:lnTo>
                    <a:pt x="815" y="1355"/>
                  </a:lnTo>
                  <a:cubicBezTo>
                    <a:pt x="819" y="1324"/>
                    <a:pt x="822" y="1294"/>
                    <a:pt x="826" y="1263"/>
                  </a:cubicBezTo>
                  <a:cubicBezTo>
                    <a:pt x="988" y="1148"/>
                    <a:pt x="788" y="998"/>
                    <a:pt x="842" y="905"/>
                  </a:cubicBezTo>
                  <a:cubicBezTo>
                    <a:pt x="1026" y="579"/>
                    <a:pt x="838" y="402"/>
                    <a:pt x="607" y="233"/>
                  </a:cubicBezTo>
                  <a:lnTo>
                    <a:pt x="565" y="279"/>
                  </a:lnTo>
                  <a:cubicBezTo>
                    <a:pt x="565" y="268"/>
                    <a:pt x="557" y="260"/>
                    <a:pt x="557" y="252"/>
                  </a:cubicBezTo>
                  <a:cubicBezTo>
                    <a:pt x="573" y="241"/>
                    <a:pt x="588" y="233"/>
                    <a:pt x="607" y="233"/>
                  </a:cubicBezTo>
                  <a:cubicBezTo>
                    <a:pt x="527" y="80"/>
                    <a:pt x="476" y="1"/>
                    <a:pt x="3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28"/>
            <p:cNvSpPr/>
            <p:nvPr/>
          </p:nvSpPr>
          <p:spPr>
            <a:xfrm>
              <a:off x="7222591" y="224185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28"/>
            <p:cNvSpPr/>
            <p:nvPr/>
          </p:nvSpPr>
          <p:spPr>
            <a:xfrm>
              <a:off x="7167500" y="2130868"/>
              <a:ext cx="19232" cy="8499"/>
            </a:xfrm>
            <a:custGeom>
              <a:avLst/>
              <a:gdLst/>
              <a:ahLst/>
              <a:cxnLst/>
              <a:rect l="l" t="t" r="r" b="b"/>
              <a:pathLst>
                <a:path w="620" h="274" extrusionOk="0">
                  <a:moveTo>
                    <a:pt x="527" y="1"/>
                  </a:moveTo>
                  <a:cubicBezTo>
                    <a:pt x="512" y="1"/>
                    <a:pt x="493" y="1"/>
                    <a:pt x="481" y="5"/>
                  </a:cubicBezTo>
                  <a:cubicBezTo>
                    <a:pt x="423" y="37"/>
                    <a:pt x="359" y="40"/>
                    <a:pt x="294" y="40"/>
                  </a:cubicBezTo>
                  <a:cubicBezTo>
                    <a:pt x="281" y="40"/>
                    <a:pt x="269" y="40"/>
                    <a:pt x="257" y="40"/>
                  </a:cubicBezTo>
                  <a:cubicBezTo>
                    <a:pt x="167" y="40"/>
                    <a:pt x="77" y="45"/>
                    <a:pt x="1" y="127"/>
                  </a:cubicBezTo>
                  <a:cubicBezTo>
                    <a:pt x="91" y="235"/>
                    <a:pt x="194" y="274"/>
                    <a:pt x="303" y="274"/>
                  </a:cubicBezTo>
                  <a:cubicBezTo>
                    <a:pt x="379" y="274"/>
                    <a:pt x="459" y="254"/>
                    <a:pt x="539" y="227"/>
                  </a:cubicBezTo>
                  <a:cubicBezTo>
                    <a:pt x="577" y="204"/>
                    <a:pt x="604" y="158"/>
                    <a:pt x="608" y="112"/>
                  </a:cubicBezTo>
                  <a:cubicBezTo>
                    <a:pt x="619" y="58"/>
                    <a:pt x="581" y="12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28"/>
            <p:cNvSpPr/>
            <p:nvPr/>
          </p:nvSpPr>
          <p:spPr>
            <a:xfrm>
              <a:off x="7366586" y="2190395"/>
              <a:ext cx="19201" cy="18550"/>
            </a:xfrm>
            <a:custGeom>
              <a:avLst/>
              <a:gdLst/>
              <a:ahLst/>
              <a:cxnLst/>
              <a:rect l="l" t="t" r="r" b="b"/>
              <a:pathLst>
                <a:path w="619" h="598" extrusionOk="0">
                  <a:moveTo>
                    <a:pt x="109" y="1"/>
                  </a:moveTo>
                  <a:cubicBezTo>
                    <a:pt x="70" y="1"/>
                    <a:pt x="33" y="14"/>
                    <a:pt x="0" y="49"/>
                  </a:cubicBezTo>
                  <a:lnTo>
                    <a:pt x="396" y="560"/>
                  </a:lnTo>
                  <a:cubicBezTo>
                    <a:pt x="434" y="583"/>
                    <a:pt x="472" y="598"/>
                    <a:pt x="509" y="598"/>
                  </a:cubicBezTo>
                  <a:cubicBezTo>
                    <a:pt x="546" y="598"/>
                    <a:pt x="582" y="583"/>
                    <a:pt x="619" y="549"/>
                  </a:cubicBezTo>
                  <a:cubicBezTo>
                    <a:pt x="461" y="391"/>
                    <a:pt x="407" y="153"/>
                    <a:pt x="211" y="22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28"/>
            <p:cNvSpPr/>
            <p:nvPr/>
          </p:nvSpPr>
          <p:spPr>
            <a:xfrm>
              <a:off x="7307803" y="2148674"/>
              <a:ext cx="25529" cy="38031"/>
            </a:xfrm>
            <a:custGeom>
              <a:avLst/>
              <a:gdLst/>
              <a:ahLst/>
              <a:cxnLst/>
              <a:rect l="l" t="t" r="r" b="b"/>
              <a:pathLst>
                <a:path w="823" h="1226" extrusionOk="0">
                  <a:moveTo>
                    <a:pt x="106" y="1"/>
                  </a:moveTo>
                  <a:cubicBezTo>
                    <a:pt x="75" y="1"/>
                    <a:pt x="33" y="20"/>
                    <a:pt x="1" y="26"/>
                  </a:cubicBezTo>
                  <a:cubicBezTo>
                    <a:pt x="12" y="72"/>
                    <a:pt x="4" y="122"/>
                    <a:pt x="31" y="157"/>
                  </a:cubicBezTo>
                  <a:cubicBezTo>
                    <a:pt x="74" y="207"/>
                    <a:pt x="120" y="245"/>
                    <a:pt x="174" y="284"/>
                  </a:cubicBezTo>
                  <a:cubicBezTo>
                    <a:pt x="177" y="314"/>
                    <a:pt x="189" y="349"/>
                    <a:pt x="197" y="384"/>
                  </a:cubicBezTo>
                  <a:cubicBezTo>
                    <a:pt x="185" y="430"/>
                    <a:pt x="208" y="483"/>
                    <a:pt x="254" y="503"/>
                  </a:cubicBezTo>
                  <a:cubicBezTo>
                    <a:pt x="300" y="595"/>
                    <a:pt x="343" y="691"/>
                    <a:pt x="385" y="783"/>
                  </a:cubicBezTo>
                  <a:cubicBezTo>
                    <a:pt x="443" y="945"/>
                    <a:pt x="485" y="1117"/>
                    <a:pt x="685" y="1225"/>
                  </a:cubicBezTo>
                  <a:cubicBezTo>
                    <a:pt x="773" y="998"/>
                    <a:pt x="823" y="810"/>
                    <a:pt x="592" y="672"/>
                  </a:cubicBezTo>
                  <a:lnTo>
                    <a:pt x="381" y="284"/>
                  </a:lnTo>
                  <a:cubicBezTo>
                    <a:pt x="350" y="141"/>
                    <a:pt x="235" y="76"/>
                    <a:pt x="131" y="7"/>
                  </a:cubicBezTo>
                  <a:cubicBezTo>
                    <a:pt x="124" y="2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28"/>
            <p:cNvSpPr/>
            <p:nvPr/>
          </p:nvSpPr>
          <p:spPr>
            <a:xfrm>
              <a:off x="7613443" y="2429932"/>
              <a:ext cx="69981" cy="25778"/>
            </a:xfrm>
            <a:custGeom>
              <a:avLst/>
              <a:gdLst/>
              <a:ahLst/>
              <a:cxnLst/>
              <a:rect l="l" t="t" r="r" b="b"/>
              <a:pathLst>
                <a:path w="2256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4"/>
                  </a:cubicBezTo>
                  <a:cubicBezTo>
                    <a:pt x="1314" y="116"/>
                    <a:pt x="1030" y="1"/>
                    <a:pt x="838" y="216"/>
                  </a:cubicBezTo>
                  <a:cubicBezTo>
                    <a:pt x="826" y="235"/>
                    <a:pt x="815" y="258"/>
                    <a:pt x="811" y="285"/>
                  </a:cubicBezTo>
                  <a:cubicBezTo>
                    <a:pt x="786" y="281"/>
                    <a:pt x="763" y="279"/>
                    <a:pt x="741" y="279"/>
                  </a:cubicBezTo>
                  <a:cubicBezTo>
                    <a:pt x="566" y="279"/>
                    <a:pt x="448" y="402"/>
                    <a:pt x="319" y="508"/>
                  </a:cubicBezTo>
                  <a:lnTo>
                    <a:pt x="215" y="516"/>
                  </a:lnTo>
                  <a:cubicBezTo>
                    <a:pt x="165" y="516"/>
                    <a:pt x="119" y="546"/>
                    <a:pt x="108" y="596"/>
                  </a:cubicBezTo>
                  <a:cubicBezTo>
                    <a:pt x="92" y="639"/>
                    <a:pt x="62" y="681"/>
                    <a:pt x="27" y="716"/>
                  </a:cubicBezTo>
                  <a:lnTo>
                    <a:pt x="27" y="719"/>
                  </a:lnTo>
                  <a:cubicBezTo>
                    <a:pt x="19" y="719"/>
                    <a:pt x="8" y="731"/>
                    <a:pt x="4" y="750"/>
                  </a:cubicBezTo>
                  <a:cubicBezTo>
                    <a:pt x="0" y="769"/>
                    <a:pt x="8" y="789"/>
                    <a:pt x="39" y="800"/>
                  </a:cubicBezTo>
                  <a:lnTo>
                    <a:pt x="235" y="831"/>
                  </a:lnTo>
                  <a:lnTo>
                    <a:pt x="334" y="719"/>
                  </a:lnTo>
                  <a:lnTo>
                    <a:pt x="842" y="431"/>
                  </a:lnTo>
                  <a:lnTo>
                    <a:pt x="1022" y="385"/>
                  </a:lnTo>
                  <a:cubicBezTo>
                    <a:pt x="1226" y="301"/>
                    <a:pt x="1468" y="370"/>
                    <a:pt x="1641" y="193"/>
                  </a:cubicBezTo>
                  <a:lnTo>
                    <a:pt x="2133" y="331"/>
                  </a:lnTo>
                  <a:cubicBezTo>
                    <a:pt x="2148" y="389"/>
                    <a:pt x="2121" y="470"/>
                    <a:pt x="2217" y="470"/>
                  </a:cubicBezTo>
                  <a:cubicBezTo>
                    <a:pt x="2233" y="470"/>
                    <a:pt x="2256" y="393"/>
                    <a:pt x="2256" y="354"/>
                  </a:cubicBezTo>
                  <a:cubicBezTo>
                    <a:pt x="2248" y="304"/>
                    <a:pt x="2237" y="254"/>
                    <a:pt x="2217" y="212"/>
                  </a:cubicBezTo>
                  <a:cubicBezTo>
                    <a:pt x="2067" y="43"/>
                    <a:pt x="1876" y="22"/>
                    <a:pt x="1678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28"/>
            <p:cNvSpPr/>
            <p:nvPr/>
          </p:nvSpPr>
          <p:spPr>
            <a:xfrm>
              <a:off x="7227958" y="2156087"/>
              <a:ext cx="31113" cy="30462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354" y="1"/>
                  </a:moveTo>
                  <a:cubicBezTo>
                    <a:pt x="201" y="1"/>
                    <a:pt x="26" y="63"/>
                    <a:pt x="4" y="145"/>
                  </a:cubicBezTo>
                  <a:cubicBezTo>
                    <a:pt x="0" y="171"/>
                    <a:pt x="62" y="218"/>
                    <a:pt x="96" y="256"/>
                  </a:cubicBezTo>
                  <a:cubicBezTo>
                    <a:pt x="123" y="325"/>
                    <a:pt x="177" y="383"/>
                    <a:pt x="169" y="486"/>
                  </a:cubicBezTo>
                  <a:cubicBezTo>
                    <a:pt x="130" y="850"/>
                    <a:pt x="152" y="955"/>
                    <a:pt x="384" y="955"/>
                  </a:cubicBezTo>
                  <a:cubicBezTo>
                    <a:pt x="451" y="955"/>
                    <a:pt x="536" y="946"/>
                    <a:pt x="642" y="932"/>
                  </a:cubicBezTo>
                  <a:cubicBezTo>
                    <a:pt x="700" y="960"/>
                    <a:pt x="757" y="981"/>
                    <a:pt x="808" y="981"/>
                  </a:cubicBezTo>
                  <a:cubicBezTo>
                    <a:pt x="872" y="981"/>
                    <a:pt x="929" y="949"/>
                    <a:pt x="976" y="855"/>
                  </a:cubicBezTo>
                  <a:cubicBezTo>
                    <a:pt x="1003" y="813"/>
                    <a:pt x="999" y="759"/>
                    <a:pt x="968" y="717"/>
                  </a:cubicBezTo>
                  <a:cubicBezTo>
                    <a:pt x="929" y="664"/>
                    <a:pt x="889" y="646"/>
                    <a:pt x="849" y="646"/>
                  </a:cubicBezTo>
                  <a:cubicBezTo>
                    <a:pt x="787" y="646"/>
                    <a:pt x="725" y="689"/>
                    <a:pt x="665" y="717"/>
                  </a:cubicBezTo>
                  <a:cubicBezTo>
                    <a:pt x="649" y="721"/>
                    <a:pt x="638" y="736"/>
                    <a:pt x="623" y="748"/>
                  </a:cubicBezTo>
                  <a:cubicBezTo>
                    <a:pt x="388" y="659"/>
                    <a:pt x="427" y="513"/>
                    <a:pt x="538" y="352"/>
                  </a:cubicBezTo>
                  <a:cubicBezTo>
                    <a:pt x="634" y="237"/>
                    <a:pt x="692" y="110"/>
                    <a:pt x="507" y="29"/>
                  </a:cubicBezTo>
                  <a:cubicBezTo>
                    <a:pt x="465" y="9"/>
                    <a:pt x="411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28"/>
            <p:cNvSpPr/>
            <p:nvPr/>
          </p:nvSpPr>
          <p:spPr>
            <a:xfrm>
              <a:off x="7153572" y="2191791"/>
              <a:ext cx="94797" cy="159629"/>
            </a:xfrm>
            <a:custGeom>
              <a:avLst/>
              <a:gdLst/>
              <a:ahLst/>
              <a:cxnLst/>
              <a:rect l="l" t="t" r="r" b="b"/>
              <a:pathLst>
                <a:path w="3056" h="5146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1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8" y="254"/>
                    <a:pt x="50" y="496"/>
                    <a:pt x="189" y="711"/>
                  </a:cubicBezTo>
                  <a:cubicBezTo>
                    <a:pt x="300" y="980"/>
                    <a:pt x="269" y="1291"/>
                    <a:pt x="481" y="1522"/>
                  </a:cubicBezTo>
                  <a:lnTo>
                    <a:pt x="788" y="2248"/>
                  </a:lnTo>
                  <a:cubicBezTo>
                    <a:pt x="823" y="2567"/>
                    <a:pt x="1015" y="2821"/>
                    <a:pt x="1134" y="3105"/>
                  </a:cubicBezTo>
                  <a:lnTo>
                    <a:pt x="1299" y="3170"/>
                  </a:lnTo>
                  <a:cubicBezTo>
                    <a:pt x="1299" y="3359"/>
                    <a:pt x="1307" y="3547"/>
                    <a:pt x="1510" y="3647"/>
                  </a:cubicBezTo>
                  <a:cubicBezTo>
                    <a:pt x="1514" y="3778"/>
                    <a:pt x="1580" y="3893"/>
                    <a:pt x="1695" y="3958"/>
                  </a:cubicBezTo>
                  <a:cubicBezTo>
                    <a:pt x="1726" y="4085"/>
                    <a:pt x="1810" y="4185"/>
                    <a:pt x="1925" y="4239"/>
                  </a:cubicBezTo>
                  <a:cubicBezTo>
                    <a:pt x="1952" y="4335"/>
                    <a:pt x="2018" y="4415"/>
                    <a:pt x="2110" y="4454"/>
                  </a:cubicBezTo>
                  <a:cubicBezTo>
                    <a:pt x="2129" y="4473"/>
                    <a:pt x="2137" y="4500"/>
                    <a:pt x="2144" y="4531"/>
                  </a:cubicBezTo>
                  <a:cubicBezTo>
                    <a:pt x="2167" y="4535"/>
                    <a:pt x="2191" y="4546"/>
                    <a:pt x="2214" y="4554"/>
                  </a:cubicBezTo>
                  <a:cubicBezTo>
                    <a:pt x="2283" y="4669"/>
                    <a:pt x="2387" y="4750"/>
                    <a:pt x="2513" y="4784"/>
                  </a:cubicBezTo>
                  <a:cubicBezTo>
                    <a:pt x="2590" y="4896"/>
                    <a:pt x="2694" y="4988"/>
                    <a:pt x="2809" y="5053"/>
                  </a:cubicBezTo>
                  <a:cubicBezTo>
                    <a:pt x="2855" y="5076"/>
                    <a:pt x="2886" y="5111"/>
                    <a:pt x="2932" y="5134"/>
                  </a:cubicBezTo>
                  <a:lnTo>
                    <a:pt x="2974" y="5146"/>
                  </a:lnTo>
                  <a:lnTo>
                    <a:pt x="3017" y="5134"/>
                  </a:lnTo>
                  <a:cubicBezTo>
                    <a:pt x="3028" y="5134"/>
                    <a:pt x="3036" y="5126"/>
                    <a:pt x="3047" y="5107"/>
                  </a:cubicBezTo>
                  <a:cubicBezTo>
                    <a:pt x="3055" y="5088"/>
                    <a:pt x="3051" y="5069"/>
                    <a:pt x="3032" y="5046"/>
                  </a:cubicBezTo>
                  <a:cubicBezTo>
                    <a:pt x="2855" y="4915"/>
                    <a:pt x="2775" y="4677"/>
                    <a:pt x="2536" y="4611"/>
                  </a:cubicBezTo>
                  <a:cubicBezTo>
                    <a:pt x="2513" y="4504"/>
                    <a:pt x="2429" y="4458"/>
                    <a:pt x="2333" y="4431"/>
                  </a:cubicBezTo>
                  <a:cubicBezTo>
                    <a:pt x="2298" y="4396"/>
                    <a:pt x="2267" y="4358"/>
                    <a:pt x="2237" y="4323"/>
                  </a:cubicBezTo>
                  <a:cubicBezTo>
                    <a:pt x="2221" y="4200"/>
                    <a:pt x="2148" y="4093"/>
                    <a:pt x="2033" y="4039"/>
                  </a:cubicBezTo>
                  <a:cubicBezTo>
                    <a:pt x="1952" y="3820"/>
                    <a:pt x="1729" y="3720"/>
                    <a:pt x="1595" y="3539"/>
                  </a:cubicBezTo>
                  <a:cubicBezTo>
                    <a:pt x="1518" y="3270"/>
                    <a:pt x="1476" y="2982"/>
                    <a:pt x="1211" y="2809"/>
                  </a:cubicBezTo>
                  <a:cubicBezTo>
                    <a:pt x="1207" y="2786"/>
                    <a:pt x="1203" y="2759"/>
                    <a:pt x="1203" y="2729"/>
                  </a:cubicBezTo>
                  <a:cubicBezTo>
                    <a:pt x="1111" y="2644"/>
                    <a:pt x="1191" y="2509"/>
                    <a:pt x="1107" y="2421"/>
                  </a:cubicBezTo>
                  <a:cubicBezTo>
                    <a:pt x="1076" y="2298"/>
                    <a:pt x="1030" y="2183"/>
                    <a:pt x="915" y="2106"/>
                  </a:cubicBezTo>
                  <a:cubicBezTo>
                    <a:pt x="876" y="1975"/>
                    <a:pt x="838" y="1841"/>
                    <a:pt x="799" y="1710"/>
                  </a:cubicBezTo>
                  <a:cubicBezTo>
                    <a:pt x="738" y="1649"/>
                    <a:pt x="719" y="1553"/>
                    <a:pt x="646" y="1499"/>
                  </a:cubicBezTo>
                  <a:cubicBezTo>
                    <a:pt x="634" y="1495"/>
                    <a:pt x="630" y="1495"/>
                    <a:pt x="623" y="1495"/>
                  </a:cubicBezTo>
                  <a:lnTo>
                    <a:pt x="673" y="1426"/>
                  </a:lnTo>
                  <a:lnTo>
                    <a:pt x="615" y="1361"/>
                  </a:lnTo>
                  <a:cubicBezTo>
                    <a:pt x="623" y="1345"/>
                    <a:pt x="627" y="1326"/>
                    <a:pt x="630" y="1311"/>
                  </a:cubicBezTo>
                  <a:cubicBezTo>
                    <a:pt x="634" y="1272"/>
                    <a:pt x="623" y="1241"/>
                    <a:pt x="592" y="1215"/>
                  </a:cubicBezTo>
                  <a:cubicBezTo>
                    <a:pt x="496" y="1057"/>
                    <a:pt x="431" y="888"/>
                    <a:pt x="396" y="707"/>
                  </a:cubicBezTo>
                  <a:lnTo>
                    <a:pt x="384" y="607"/>
                  </a:lnTo>
                  <a:cubicBezTo>
                    <a:pt x="365" y="561"/>
                    <a:pt x="342" y="523"/>
                    <a:pt x="323" y="481"/>
                  </a:cubicBezTo>
                  <a:cubicBezTo>
                    <a:pt x="323" y="477"/>
                    <a:pt x="319" y="477"/>
                    <a:pt x="319" y="473"/>
                  </a:cubicBezTo>
                  <a:cubicBezTo>
                    <a:pt x="281" y="346"/>
                    <a:pt x="238" y="227"/>
                    <a:pt x="200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28"/>
            <p:cNvSpPr/>
            <p:nvPr/>
          </p:nvSpPr>
          <p:spPr>
            <a:xfrm>
              <a:off x="7163467" y="2206557"/>
              <a:ext cx="124" cy="403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4" y="5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28"/>
            <p:cNvSpPr/>
            <p:nvPr/>
          </p:nvSpPr>
          <p:spPr>
            <a:xfrm>
              <a:off x="7457164" y="2254359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0" y="1"/>
                  </a:moveTo>
                  <a:lnTo>
                    <a:pt x="0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28"/>
            <p:cNvSpPr/>
            <p:nvPr/>
          </p:nvSpPr>
          <p:spPr>
            <a:xfrm>
              <a:off x="7457413" y="225423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28"/>
            <p:cNvSpPr/>
            <p:nvPr/>
          </p:nvSpPr>
          <p:spPr>
            <a:xfrm>
              <a:off x="7405795" y="2272754"/>
              <a:ext cx="25995" cy="39768"/>
            </a:xfrm>
            <a:custGeom>
              <a:avLst/>
              <a:gdLst/>
              <a:ahLst/>
              <a:cxnLst/>
              <a:rect l="l" t="t" r="r" b="b"/>
              <a:pathLst>
                <a:path w="838" h="1282" extrusionOk="0">
                  <a:moveTo>
                    <a:pt x="413" y="1"/>
                  </a:moveTo>
                  <a:cubicBezTo>
                    <a:pt x="273" y="1"/>
                    <a:pt x="140" y="69"/>
                    <a:pt x="0" y="161"/>
                  </a:cubicBezTo>
                  <a:cubicBezTo>
                    <a:pt x="73" y="218"/>
                    <a:pt x="142" y="234"/>
                    <a:pt x="209" y="234"/>
                  </a:cubicBezTo>
                  <a:cubicBezTo>
                    <a:pt x="290" y="234"/>
                    <a:pt x="368" y="211"/>
                    <a:pt x="444" y="211"/>
                  </a:cubicBezTo>
                  <a:cubicBezTo>
                    <a:pt x="447" y="211"/>
                    <a:pt x="450" y="211"/>
                    <a:pt x="454" y="211"/>
                  </a:cubicBezTo>
                  <a:cubicBezTo>
                    <a:pt x="477" y="230"/>
                    <a:pt x="504" y="241"/>
                    <a:pt x="531" y="241"/>
                  </a:cubicBezTo>
                  <a:cubicBezTo>
                    <a:pt x="531" y="268"/>
                    <a:pt x="542" y="299"/>
                    <a:pt x="561" y="322"/>
                  </a:cubicBezTo>
                  <a:cubicBezTo>
                    <a:pt x="554" y="557"/>
                    <a:pt x="569" y="799"/>
                    <a:pt x="434" y="1010"/>
                  </a:cubicBezTo>
                  <a:cubicBezTo>
                    <a:pt x="392" y="1079"/>
                    <a:pt x="235" y="1110"/>
                    <a:pt x="300" y="1214"/>
                  </a:cubicBezTo>
                  <a:cubicBezTo>
                    <a:pt x="332" y="1263"/>
                    <a:pt x="370" y="1281"/>
                    <a:pt x="410" y="1281"/>
                  </a:cubicBezTo>
                  <a:cubicBezTo>
                    <a:pt x="468" y="1281"/>
                    <a:pt x="532" y="1243"/>
                    <a:pt x="588" y="1202"/>
                  </a:cubicBezTo>
                  <a:cubicBezTo>
                    <a:pt x="611" y="1179"/>
                    <a:pt x="619" y="1148"/>
                    <a:pt x="630" y="1118"/>
                  </a:cubicBezTo>
                  <a:cubicBezTo>
                    <a:pt x="796" y="945"/>
                    <a:pt x="800" y="737"/>
                    <a:pt x="769" y="522"/>
                  </a:cubicBezTo>
                  <a:cubicBezTo>
                    <a:pt x="838" y="353"/>
                    <a:pt x="742" y="226"/>
                    <a:pt x="673" y="84"/>
                  </a:cubicBezTo>
                  <a:cubicBezTo>
                    <a:pt x="582" y="25"/>
                    <a:pt x="497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28"/>
            <p:cNvSpPr/>
            <p:nvPr/>
          </p:nvSpPr>
          <p:spPr>
            <a:xfrm>
              <a:off x="7268346" y="1941708"/>
              <a:ext cx="51183" cy="188757"/>
            </a:xfrm>
            <a:custGeom>
              <a:avLst/>
              <a:gdLst/>
              <a:ahLst/>
              <a:cxnLst/>
              <a:rect l="l" t="t" r="r" b="b"/>
              <a:pathLst>
                <a:path w="1650" h="6085" extrusionOk="0">
                  <a:moveTo>
                    <a:pt x="74" y="0"/>
                  </a:moveTo>
                  <a:cubicBezTo>
                    <a:pt x="20" y="404"/>
                    <a:pt x="1" y="696"/>
                    <a:pt x="54" y="988"/>
                  </a:cubicBezTo>
                  <a:cubicBezTo>
                    <a:pt x="78" y="1153"/>
                    <a:pt x="120" y="1315"/>
                    <a:pt x="131" y="1484"/>
                  </a:cubicBezTo>
                  <a:cubicBezTo>
                    <a:pt x="158" y="1991"/>
                    <a:pt x="323" y="2460"/>
                    <a:pt x="527" y="2913"/>
                  </a:cubicBezTo>
                  <a:lnTo>
                    <a:pt x="662" y="3712"/>
                  </a:lnTo>
                  <a:cubicBezTo>
                    <a:pt x="654" y="3743"/>
                    <a:pt x="654" y="3774"/>
                    <a:pt x="654" y="3808"/>
                  </a:cubicBezTo>
                  <a:cubicBezTo>
                    <a:pt x="696" y="3874"/>
                    <a:pt x="689" y="3955"/>
                    <a:pt x="719" y="4024"/>
                  </a:cubicBezTo>
                  <a:cubicBezTo>
                    <a:pt x="927" y="4700"/>
                    <a:pt x="1173" y="5365"/>
                    <a:pt x="1461" y="6006"/>
                  </a:cubicBezTo>
                  <a:cubicBezTo>
                    <a:pt x="1480" y="6053"/>
                    <a:pt x="1524" y="6085"/>
                    <a:pt x="1570" y="6085"/>
                  </a:cubicBezTo>
                  <a:cubicBezTo>
                    <a:pt x="1581" y="6085"/>
                    <a:pt x="1592" y="6083"/>
                    <a:pt x="1603" y="6079"/>
                  </a:cubicBezTo>
                  <a:lnTo>
                    <a:pt x="1649" y="6037"/>
                  </a:lnTo>
                  <a:cubicBezTo>
                    <a:pt x="1630" y="5941"/>
                    <a:pt x="1638" y="5826"/>
                    <a:pt x="1595" y="5741"/>
                  </a:cubicBezTo>
                  <a:cubicBezTo>
                    <a:pt x="1276" y="5211"/>
                    <a:pt x="1084" y="4627"/>
                    <a:pt x="927" y="4031"/>
                  </a:cubicBezTo>
                  <a:cubicBezTo>
                    <a:pt x="892" y="3962"/>
                    <a:pt x="904" y="3878"/>
                    <a:pt x="854" y="3812"/>
                  </a:cubicBezTo>
                  <a:lnTo>
                    <a:pt x="835" y="3624"/>
                  </a:lnTo>
                  <a:cubicBezTo>
                    <a:pt x="831" y="3593"/>
                    <a:pt x="803" y="3577"/>
                    <a:pt x="775" y="3577"/>
                  </a:cubicBezTo>
                  <a:cubicBezTo>
                    <a:pt x="772" y="3577"/>
                    <a:pt x="768" y="3578"/>
                    <a:pt x="765" y="3578"/>
                  </a:cubicBezTo>
                  <a:cubicBezTo>
                    <a:pt x="792" y="3524"/>
                    <a:pt x="792" y="3463"/>
                    <a:pt x="758" y="3409"/>
                  </a:cubicBezTo>
                  <a:cubicBezTo>
                    <a:pt x="754" y="3340"/>
                    <a:pt x="750" y="3278"/>
                    <a:pt x="750" y="3213"/>
                  </a:cubicBezTo>
                  <a:cubicBezTo>
                    <a:pt x="831" y="3067"/>
                    <a:pt x="788" y="2971"/>
                    <a:pt x="650" y="2921"/>
                  </a:cubicBezTo>
                  <a:lnTo>
                    <a:pt x="654" y="2921"/>
                  </a:lnTo>
                  <a:cubicBezTo>
                    <a:pt x="681" y="2848"/>
                    <a:pt x="689" y="2767"/>
                    <a:pt x="673" y="2690"/>
                  </a:cubicBezTo>
                  <a:lnTo>
                    <a:pt x="673" y="2690"/>
                  </a:lnTo>
                  <a:cubicBezTo>
                    <a:pt x="681" y="2702"/>
                    <a:pt x="692" y="2713"/>
                    <a:pt x="700" y="2729"/>
                  </a:cubicBezTo>
                  <a:cubicBezTo>
                    <a:pt x="712" y="2733"/>
                    <a:pt x="719" y="2736"/>
                    <a:pt x="731" y="2736"/>
                  </a:cubicBezTo>
                  <a:cubicBezTo>
                    <a:pt x="692" y="2809"/>
                    <a:pt x="746" y="2863"/>
                    <a:pt x="792" y="2913"/>
                  </a:cubicBezTo>
                  <a:cubicBezTo>
                    <a:pt x="811" y="2925"/>
                    <a:pt x="831" y="2932"/>
                    <a:pt x="850" y="2932"/>
                  </a:cubicBezTo>
                  <a:lnTo>
                    <a:pt x="850" y="2998"/>
                  </a:lnTo>
                  <a:cubicBezTo>
                    <a:pt x="831" y="3028"/>
                    <a:pt x="823" y="3063"/>
                    <a:pt x="811" y="3098"/>
                  </a:cubicBezTo>
                  <a:cubicBezTo>
                    <a:pt x="808" y="3098"/>
                    <a:pt x="808" y="3113"/>
                    <a:pt x="808" y="3140"/>
                  </a:cubicBezTo>
                  <a:cubicBezTo>
                    <a:pt x="808" y="3171"/>
                    <a:pt x="815" y="3194"/>
                    <a:pt x="835" y="3213"/>
                  </a:cubicBezTo>
                  <a:lnTo>
                    <a:pt x="842" y="3217"/>
                  </a:lnTo>
                  <a:cubicBezTo>
                    <a:pt x="881" y="3240"/>
                    <a:pt x="908" y="3274"/>
                    <a:pt x="923" y="3317"/>
                  </a:cubicBezTo>
                  <a:lnTo>
                    <a:pt x="938" y="3336"/>
                  </a:lnTo>
                  <a:lnTo>
                    <a:pt x="1150" y="3313"/>
                  </a:lnTo>
                  <a:cubicBezTo>
                    <a:pt x="1130" y="3155"/>
                    <a:pt x="1038" y="3028"/>
                    <a:pt x="958" y="2905"/>
                  </a:cubicBezTo>
                  <a:cubicBezTo>
                    <a:pt x="942" y="2844"/>
                    <a:pt x="927" y="2775"/>
                    <a:pt x="911" y="2709"/>
                  </a:cubicBezTo>
                  <a:cubicBezTo>
                    <a:pt x="785" y="2352"/>
                    <a:pt x="673" y="1987"/>
                    <a:pt x="635" y="1603"/>
                  </a:cubicBezTo>
                  <a:cubicBezTo>
                    <a:pt x="573" y="1626"/>
                    <a:pt x="508" y="1660"/>
                    <a:pt x="450" y="1699"/>
                  </a:cubicBezTo>
                  <a:cubicBezTo>
                    <a:pt x="423" y="1511"/>
                    <a:pt x="385" y="1334"/>
                    <a:pt x="250" y="1180"/>
                  </a:cubicBezTo>
                  <a:cubicBezTo>
                    <a:pt x="231" y="1103"/>
                    <a:pt x="212" y="1030"/>
                    <a:pt x="135" y="988"/>
                  </a:cubicBezTo>
                  <a:cubicBezTo>
                    <a:pt x="158" y="658"/>
                    <a:pt x="135" y="327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28"/>
            <p:cNvSpPr/>
            <p:nvPr/>
          </p:nvSpPr>
          <p:spPr>
            <a:xfrm>
              <a:off x="7536700" y="2375554"/>
              <a:ext cx="37441" cy="57449"/>
            </a:xfrm>
            <a:custGeom>
              <a:avLst/>
              <a:gdLst/>
              <a:ahLst/>
              <a:cxnLst/>
              <a:rect l="l" t="t" r="r" b="b"/>
              <a:pathLst>
                <a:path w="1207" h="1852" extrusionOk="0">
                  <a:moveTo>
                    <a:pt x="1047" y="1"/>
                  </a:moveTo>
                  <a:cubicBezTo>
                    <a:pt x="998" y="1"/>
                    <a:pt x="970" y="51"/>
                    <a:pt x="960" y="148"/>
                  </a:cubicBezTo>
                  <a:cubicBezTo>
                    <a:pt x="952" y="244"/>
                    <a:pt x="1060" y="378"/>
                    <a:pt x="849" y="401"/>
                  </a:cubicBezTo>
                  <a:cubicBezTo>
                    <a:pt x="664" y="420"/>
                    <a:pt x="614" y="524"/>
                    <a:pt x="783" y="643"/>
                  </a:cubicBezTo>
                  <a:cubicBezTo>
                    <a:pt x="975" y="782"/>
                    <a:pt x="972" y="916"/>
                    <a:pt x="837" y="1093"/>
                  </a:cubicBezTo>
                  <a:cubicBezTo>
                    <a:pt x="753" y="1200"/>
                    <a:pt x="722" y="1331"/>
                    <a:pt x="660" y="1450"/>
                  </a:cubicBezTo>
                  <a:cubicBezTo>
                    <a:pt x="584" y="1642"/>
                    <a:pt x="403" y="1589"/>
                    <a:pt x="261" y="1627"/>
                  </a:cubicBezTo>
                  <a:cubicBezTo>
                    <a:pt x="216" y="1622"/>
                    <a:pt x="166" y="1610"/>
                    <a:pt x="122" y="1610"/>
                  </a:cubicBezTo>
                  <a:cubicBezTo>
                    <a:pt x="59" y="1610"/>
                    <a:pt x="8" y="1635"/>
                    <a:pt x="3" y="1738"/>
                  </a:cubicBezTo>
                  <a:cubicBezTo>
                    <a:pt x="1" y="1830"/>
                    <a:pt x="51" y="1852"/>
                    <a:pt x="112" y="1852"/>
                  </a:cubicBezTo>
                  <a:cubicBezTo>
                    <a:pt x="148" y="1852"/>
                    <a:pt x="188" y="1844"/>
                    <a:pt x="222" y="1838"/>
                  </a:cubicBezTo>
                  <a:cubicBezTo>
                    <a:pt x="284" y="1819"/>
                    <a:pt x="341" y="1796"/>
                    <a:pt x="395" y="1762"/>
                  </a:cubicBezTo>
                  <a:cubicBezTo>
                    <a:pt x="464" y="1778"/>
                    <a:pt x="538" y="1806"/>
                    <a:pt x="606" y="1806"/>
                  </a:cubicBezTo>
                  <a:cubicBezTo>
                    <a:pt x="678" y="1806"/>
                    <a:pt x="742" y="1774"/>
                    <a:pt x="783" y="1665"/>
                  </a:cubicBezTo>
                  <a:cubicBezTo>
                    <a:pt x="841" y="1658"/>
                    <a:pt x="883" y="1608"/>
                    <a:pt x="887" y="1550"/>
                  </a:cubicBezTo>
                  <a:cubicBezTo>
                    <a:pt x="918" y="1527"/>
                    <a:pt x="937" y="1493"/>
                    <a:pt x="941" y="1454"/>
                  </a:cubicBezTo>
                  <a:cubicBezTo>
                    <a:pt x="1164" y="1012"/>
                    <a:pt x="1206" y="543"/>
                    <a:pt x="1168" y="63"/>
                  </a:cubicBezTo>
                  <a:cubicBezTo>
                    <a:pt x="1118" y="21"/>
                    <a:pt x="1078" y="1"/>
                    <a:pt x="10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28"/>
            <p:cNvSpPr/>
            <p:nvPr/>
          </p:nvSpPr>
          <p:spPr>
            <a:xfrm>
              <a:off x="7410324" y="2216390"/>
              <a:ext cx="46995" cy="40078"/>
            </a:xfrm>
            <a:custGeom>
              <a:avLst/>
              <a:gdLst/>
              <a:ahLst/>
              <a:cxnLst/>
              <a:rect l="l" t="t" r="r" b="b"/>
              <a:pathLst>
                <a:path w="1515" h="1292" extrusionOk="0">
                  <a:moveTo>
                    <a:pt x="0" y="10"/>
                  </a:moveTo>
                  <a:lnTo>
                    <a:pt x="0" y="22"/>
                  </a:lnTo>
                  <a:lnTo>
                    <a:pt x="4" y="14"/>
                  </a:lnTo>
                  <a:lnTo>
                    <a:pt x="0" y="10"/>
                  </a:lnTo>
                  <a:close/>
                  <a:moveTo>
                    <a:pt x="116" y="1"/>
                  </a:moveTo>
                  <a:cubicBezTo>
                    <a:pt x="81" y="1"/>
                    <a:pt x="44" y="7"/>
                    <a:pt x="4" y="22"/>
                  </a:cubicBezTo>
                  <a:lnTo>
                    <a:pt x="12" y="22"/>
                  </a:lnTo>
                  <a:cubicBezTo>
                    <a:pt x="96" y="352"/>
                    <a:pt x="400" y="491"/>
                    <a:pt x="615" y="714"/>
                  </a:cubicBezTo>
                  <a:cubicBezTo>
                    <a:pt x="692" y="771"/>
                    <a:pt x="715" y="875"/>
                    <a:pt x="823" y="906"/>
                  </a:cubicBezTo>
                  <a:cubicBezTo>
                    <a:pt x="846" y="925"/>
                    <a:pt x="876" y="933"/>
                    <a:pt x="907" y="936"/>
                  </a:cubicBezTo>
                  <a:cubicBezTo>
                    <a:pt x="1003" y="1067"/>
                    <a:pt x="1176" y="1102"/>
                    <a:pt x="1268" y="1240"/>
                  </a:cubicBezTo>
                  <a:cubicBezTo>
                    <a:pt x="1293" y="1278"/>
                    <a:pt x="1319" y="1292"/>
                    <a:pt x="1346" y="1292"/>
                  </a:cubicBezTo>
                  <a:cubicBezTo>
                    <a:pt x="1401" y="1292"/>
                    <a:pt x="1460" y="1237"/>
                    <a:pt x="1514" y="1225"/>
                  </a:cubicBezTo>
                  <a:cubicBezTo>
                    <a:pt x="1426" y="1002"/>
                    <a:pt x="1149" y="986"/>
                    <a:pt x="1034" y="790"/>
                  </a:cubicBezTo>
                  <a:cubicBezTo>
                    <a:pt x="980" y="687"/>
                    <a:pt x="880" y="664"/>
                    <a:pt x="784" y="625"/>
                  </a:cubicBezTo>
                  <a:cubicBezTo>
                    <a:pt x="715" y="433"/>
                    <a:pt x="538" y="333"/>
                    <a:pt x="415" y="183"/>
                  </a:cubicBezTo>
                  <a:cubicBezTo>
                    <a:pt x="332" y="82"/>
                    <a:pt x="238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28"/>
            <p:cNvSpPr/>
            <p:nvPr/>
          </p:nvSpPr>
          <p:spPr>
            <a:xfrm>
              <a:off x="7260498" y="2028719"/>
              <a:ext cx="14083" cy="40915"/>
            </a:xfrm>
            <a:custGeom>
              <a:avLst/>
              <a:gdLst/>
              <a:ahLst/>
              <a:cxnLst/>
              <a:rect l="l" t="t" r="r" b="b"/>
              <a:pathLst>
                <a:path w="454" h="1319" extrusionOk="0">
                  <a:moveTo>
                    <a:pt x="196" y="1"/>
                  </a:moveTo>
                  <a:lnTo>
                    <a:pt x="196" y="1"/>
                  </a:lnTo>
                  <a:cubicBezTo>
                    <a:pt x="0" y="139"/>
                    <a:pt x="81" y="335"/>
                    <a:pt x="88" y="512"/>
                  </a:cubicBezTo>
                  <a:lnTo>
                    <a:pt x="65" y="623"/>
                  </a:lnTo>
                  <a:cubicBezTo>
                    <a:pt x="123" y="796"/>
                    <a:pt x="161" y="980"/>
                    <a:pt x="281" y="1123"/>
                  </a:cubicBezTo>
                  <a:cubicBezTo>
                    <a:pt x="296" y="1199"/>
                    <a:pt x="261" y="1307"/>
                    <a:pt x="392" y="1319"/>
                  </a:cubicBezTo>
                  <a:lnTo>
                    <a:pt x="392" y="1119"/>
                  </a:lnTo>
                  <a:cubicBezTo>
                    <a:pt x="454" y="873"/>
                    <a:pt x="181" y="738"/>
                    <a:pt x="185" y="512"/>
                  </a:cubicBezTo>
                  <a:cubicBezTo>
                    <a:pt x="196" y="339"/>
                    <a:pt x="258" y="173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28"/>
            <p:cNvSpPr/>
            <p:nvPr/>
          </p:nvSpPr>
          <p:spPr>
            <a:xfrm>
              <a:off x="7353899" y="2176592"/>
              <a:ext cx="12284" cy="11912"/>
            </a:xfrm>
            <a:custGeom>
              <a:avLst/>
              <a:gdLst/>
              <a:ahLst/>
              <a:cxnLst/>
              <a:rect l="l" t="t" r="r" b="b"/>
              <a:pathLst>
                <a:path w="396" h="384" extrusionOk="0">
                  <a:moveTo>
                    <a:pt x="141" y="0"/>
                  </a:moveTo>
                  <a:cubicBezTo>
                    <a:pt x="38" y="0"/>
                    <a:pt x="0" y="68"/>
                    <a:pt x="13" y="183"/>
                  </a:cubicBezTo>
                  <a:cubicBezTo>
                    <a:pt x="102" y="229"/>
                    <a:pt x="167" y="294"/>
                    <a:pt x="213" y="383"/>
                  </a:cubicBezTo>
                  <a:cubicBezTo>
                    <a:pt x="220" y="383"/>
                    <a:pt x="227" y="383"/>
                    <a:pt x="233" y="383"/>
                  </a:cubicBezTo>
                  <a:cubicBezTo>
                    <a:pt x="395" y="383"/>
                    <a:pt x="365" y="290"/>
                    <a:pt x="309" y="191"/>
                  </a:cubicBezTo>
                  <a:cubicBezTo>
                    <a:pt x="271" y="125"/>
                    <a:pt x="232" y="68"/>
                    <a:pt x="198" y="6"/>
                  </a:cubicBezTo>
                  <a:cubicBezTo>
                    <a:pt x="177" y="2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28"/>
            <p:cNvSpPr/>
            <p:nvPr/>
          </p:nvSpPr>
          <p:spPr>
            <a:xfrm>
              <a:off x="7350828" y="2313855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04" y="0"/>
                  </a:moveTo>
                  <a:cubicBezTo>
                    <a:pt x="281" y="42"/>
                    <a:pt x="304" y="273"/>
                    <a:pt x="204" y="407"/>
                  </a:cubicBezTo>
                  <a:cubicBezTo>
                    <a:pt x="147" y="484"/>
                    <a:pt x="24" y="503"/>
                    <a:pt x="5" y="615"/>
                  </a:cubicBezTo>
                  <a:cubicBezTo>
                    <a:pt x="16" y="634"/>
                    <a:pt x="16" y="657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1"/>
                  </a:cubicBezTo>
                  <a:cubicBezTo>
                    <a:pt x="404" y="377"/>
                    <a:pt x="504" y="235"/>
                    <a:pt x="600" y="100"/>
                  </a:cubicBezTo>
                  <a:cubicBezTo>
                    <a:pt x="612" y="23"/>
                    <a:pt x="573" y="0"/>
                    <a:pt x="5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28"/>
            <p:cNvSpPr/>
            <p:nvPr/>
          </p:nvSpPr>
          <p:spPr>
            <a:xfrm>
              <a:off x="7321049" y="2332808"/>
              <a:ext cx="41381" cy="47647"/>
            </a:xfrm>
            <a:custGeom>
              <a:avLst/>
              <a:gdLst/>
              <a:ahLst/>
              <a:cxnLst/>
              <a:rect l="l" t="t" r="r" b="b"/>
              <a:pathLst>
                <a:path w="1334" h="1536" extrusionOk="0">
                  <a:moveTo>
                    <a:pt x="968" y="0"/>
                  </a:moveTo>
                  <a:cubicBezTo>
                    <a:pt x="888" y="158"/>
                    <a:pt x="642" y="161"/>
                    <a:pt x="630" y="384"/>
                  </a:cubicBezTo>
                  <a:cubicBezTo>
                    <a:pt x="469" y="519"/>
                    <a:pt x="258" y="630"/>
                    <a:pt x="423" y="892"/>
                  </a:cubicBezTo>
                  <a:cubicBezTo>
                    <a:pt x="131" y="995"/>
                    <a:pt x="0" y="1195"/>
                    <a:pt x="46" y="1506"/>
                  </a:cubicBezTo>
                  <a:cubicBezTo>
                    <a:pt x="61" y="1526"/>
                    <a:pt x="84" y="1536"/>
                    <a:pt x="106" y="1536"/>
                  </a:cubicBezTo>
                  <a:cubicBezTo>
                    <a:pt x="123" y="1536"/>
                    <a:pt x="140" y="1530"/>
                    <a:pt x="154" y="1518"/>
                  </a:cubicBezTo>
                  <a:lnTo>
                    <a:pt x="162" y="1514"/>
                  </a:lnTo>
                  <a:cubicBezTo>
                    <a:pt x="315" y="1326"/>
                    <a:pt x="384" y="1076"/>
                    <a:pt x="569" y="911"/>
                  </a:cubicBezTo>
                  <a:cubicBezTo>
                    <a:pt x="668" y="942"/>
                    <a:pt x="737" y="1057"/>
                    <a:pt x="848" y="1057"/>
                  </a:cubicBezTo>
                  <a:cubicBezTo>
                    <a:pt x="875" y="1057"/>
                    <a:pt x="905" y="1050"/>
                    <a:pt x="938" y="1034"/>
                  </a:cubicBezTo>
                  <a:lnTo>
                    <a:pt x="1045" y="1199"/>
                  </a:lnTo>
                  <a:cubicBezTo>
                    <a:pt x="1061" y="1225"/>
                    <a:pt x="1091" y="1241"/>
                    <a:pt x="1120" y="1241"/>
                  </a:cubicBezTo>
                  <a:cubicBezTo>
                    <a:pt x="1134" y="1241"/>
                    <a:pt x="1148" y="1237"/>
                    <a:pt x="1161" y="1230"/>
                  </a:cubicBezTo>
                  <a:lnTo>
                    <a:pt x="1172" y="1214"/>
                  </a:lnTo>
                  <a:cubicBezTo>
                    <a:pt x="1280" y="1091"/>
                    <a:pt x="1334" y="957"/>
                    <a:pt x="1153" y="834"/>
                  </a:cubicBezTo>
                  <a:lnTo>
                    <a:pt x="976" y="788"/>
                  </a:lnTo>
                  <a:cubicBezTo>
                    <a:pt x="711" y="726"/>
                    <a:pt x="719" y="592"/>
                    <a:pt x="872" y="411"/>
                  </a:cubicBezTo>
                  <a:cubicBezTo>
                    <a:pt x="992" y="323"/>
                    <a:pt x="953" y="188"/>
                    <a:pt x="961" y="62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28"/>
            <p:cNvSpPr/>
            <p:nvPr/>
          </p:nvSpPr>
          <p:spPr>
            <a:xfrm>
              <a:off x="7393139" y="2312583"/>
              <a:ext cx="8593" cy="9492"/>
            </a:xfrm>
            <a:custGeom>
              <a:avLst/>
              <a:gdLst/>
              <a:ahLst/>
              <a:cxnLst/>
              <a:rect l="l" t="t" r="r" b="b"/>
              <a:pathLst>
                <a:path w="277" h="306" extrusionOk="0">
                  <a:moveTo>
                    <a:pt x="193" y="0"/>
                  </a:moveTo>
                  <a:cubicBezTo>
                    <a:pt x="152" y="0"/>
                    <a:pt x="100" y="38"/>
                    <a:pt x="55" y="53"/>
                  </a:cubicBezTo>
                  <a:cubicBezTo>
                    <a:pt x="51" y="141"/>
                    <a:pt x="1" y="272"/>
                    <a:pt x="116" y="302"/>
                  </a:cubicBezTo>
                  <a:cubicBezTo>
                    <a:pt x="128" y="305"/>
                    <a:pt x="138" y="306"/>
                    <a:pt x="148" y="306"/>
                  </a:cubicBezTo>
                  <a:cubicBezTo>
                    <a:pt x="249" y="306"/>
                    <a:pt x="276" y="190"/>
                    <a:pt x="262" y="103"/>
                  </a:cubicBezTo>
                  <a:cubicBezTo>
                    <a:pt x="252" y="24"/>
                    <a:pt x="226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28"/>
            <p:cNvSpPr/>
            <p:nvPr/>
          </p:nvSpPr>
          <p:spPr>
            <a:xfrm>
              <a:off x="7317233" y="2129193"/>
              <a:ext cx="37565" cy="44390"/>
            </a:xfrm>
            <a:custGeom>
              <a:avLst/>
              <a:gdLst/>
              <a:ahLst/>
              <a:cxnLst/>
              <a:rect l="l" t="t" r="r" b="b"/>
              <a:pathLst>
                <a:path w="1211" h="1431" extrusionOk="0">
                  <a:moveTo>
                    <a:pt x="73" y="1"/>
                  </a:moveTo>
                  <a:cubicBezTo>
                    <a:pt x="0" y="101"/>
                    <a:pt x="16" y="205"/>
                    <a:pt x="65" y="304"/>
                  </a:cubicBezTo>
                  <a:lnTo>
                    <a:pt x="277" y="497"/>
                  </a:lnTo>
                  <a:cubicBezTo>
                    <a:pt x="296" y="512"/>
                    <a:pt x="327" y="520"/>
                    <a:pt x="350" y="520"/>
                  </a:cubicBezTo>
                  <a:cubicBezTo>
                    <a:pt x="365" y="685"/>
                    <a:pt x="530" y="762"/>
                    <a:pt x="580" y="904"/>
                  </a:cubicBezTo>
                  <a:cubicBezTo>
                    <a:pt x="642" y="958"/>
                    <a:pt x="619" y="1069"/>
                    <a:pt x="707" y="1111"/>
                  </a:cubicBezTo>
                  <a:cubicBezTo>
                    <a:pt x="803" y="1211"/>
                    <a:pt x="930" y="1284"/>
                    <a:pt x="980" y="1430"/>
                  </a:cubicBezTo>
                  <a:cubicBezTo>
                    <a:pt x="993" y="1430"/>
                    <a:pt x="1006" y="1431"/>
                    <a:pt x="1019" y="1431"/>
                  </a:cubicBezTo>
                  <a:cubicBezTo>
                    <a:pt x="1086" y="1431"/>
                    <a:pt x="1152" y="1425"/>
                    <a:pt x="1211" y="1357"/>
                  </a:cubicBezTo>
                  <a:cubicBezTo>
                    <a:pt x="899" y="1134"/>
                    <a:pt x="773" y="758"/>
                    <a:pt x="488" y="500"/>
                  </a:cubicBezTo>
                  <a:cubicBezTo>
                    <a:pt x="466" y="416"/>
                    <a:pt x="408" y="402"/>
                    <a:pt x="343" y="402"/>
                  </a:cubicBezTo>
                  <a:cubicBezTo>
                    <a:pt x="320" y="402"/>
                    <a:pt x="296" y="403"/>
                    <a:pt x="273" y="404"/>
                  </a:cubicBezTo>
                  <a:cubicBezTo>
                    <a:pt x="273" y="239"/>
                    <a:pt x="269" y="70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28"/>
            <p:cNvSpPr/>
            <p:nvPr/>
          </p:nvSpPr>
          <p:spPr>
            <a:xfrm>
              <a:off x="7723719" y="2386442"/>
              <a:ext cx="12160" cy="5615"/>
            </a:xfrm>
            <a:custGeom>
              <a:avLst/>
              <a:gdLst/>
              <a:ahLst/>
              <a:cxnLst/>
              <a:rect l="l" t="t" r="r" b="b"/>
              <a:pathLst>
                <a:path w="392" h="181" extrusionOk="0">
                  <a:moveTo>
                    <a:pt x="155" y="0"/>
                  </a:moveTo>
                  <a:cubicBezTo>
                    <a:pt x="109" y="0"/>
                    <a:pt x="60" y="25"/>
                    <a:pt x="3" y="92"/>
                  </a:cubicBezTo>
                  <a:cubicBezTo>
                    <a:pt x="0" y="147"/>
                    <a:pt x="19" y="181"/>
                    <a:pt x="66" y="181"/>
                  </a:cubicBezTo>
                  <a:cubicBezTo>
                    <a:pt x="75" y="181"/>
                    <a:pt x="85" y="179"/>
                    <a:pt x="96" y="177"/>
                  </a:cubicBezTo>
                  <a:cubicBezTo>
                    <a:pt x="101" y="177"/>
                    <a:pt x="107" y="177"/>
                    <a:pt x="113" y="177"/>
                  </a:cubicBezTo>
                  <a:cubicBezTo>
                    <a:pt x="146" y="177"/>
                    <a:pt x="180" y="180"/>
                    <a:pt x="216" y="180"/>
                  </a:cubicBezTo>
                  <a:cubicBezTo>
                    <a:pt x="271" y="180"/>
                    <a:pt x="329" y="172"/>
                    <a:pt x="392" y="131"/>
                  </a:cubicBezTo>
                  <a:cubicBezTo>
                    <a:pt x="306" y="75"/>
                    <a:pt x="23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28"/>
            <p:cNvSpPr/>
            <p:nvPr/>
          </p:nvSpPr>
          <p:spPr>
            <a:xfrm>
              <a:off x="7367765" y="2361533"/>
              <a:ext cx="8717" cy="18023"/>
            </a:xfrm>
            <a:custGeom>
              <a:avLst/>
              <a:gdLst/>
              <a:ahLst/>
              <a:cxnLst/>
              <a:rect l="l" t="t" r="r" b="b"/>
              <a:pathLst>
                <a:path w="281" h="581" extrusionOk="0">
                  <a:moveTo>
                    <a:pt x="158" y="0"/>
                  </a:moveTo>
                  <a:cubicBezTo>
                    <a:pt x="0" y="89"/>
                    <a:pt x="81" y="246"/>
                    <a:pt x="47" y="377"/>
                  </a:cubicBezTo>
                  <a:lnTo>
                    <a:pt x="66" y="580"/>
                  </a:lnTo>
                  <a:cubicBezTo>
                    <a:pt x="162" y="553"/>
                    <a:pt x="166" y="473"/>
                    <a:pt x="185" y="392"/>
                  </a:cubicBezTo>
                  <a:cubicBezTo>
                    <a:pt x="223" y="261"/>
                    <a:pt x="281" y="119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28"/>
            <p:cNvSpPr/>
            <p:nvPr/>
          </p:nvSpPr>
          <p:spPr>
            <a:xfrm>
              <a:off x="7620237" y="2467621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0"/>
                  </a:moveTo>
                  <a:lnTo>
                    <a:pt x="8" y="292"/>
                  </a:lnTo>
                  <a:cubicBezTo>
                    <a:pt x="177" y="325"/>
                    <a:pt x="340" y="407"/>
                    <a:pt x="516" y="407"/>
                  </a:cubicBezTo>
                  <a:cubicBezTo>
                    <a:pt x="545" y="407"/>
                    <a:pt x="574" y="405"/>
                    <a:pt x="603" y="400"/>
                  </a:cubicBezTo>
                  <a:lnTo>
                    <a:pt x="1107" y="388"/>
                  </a:lnTo>
                  <a:cubicBezTo>
                    <a:pt x="1268" y="384"/>
                    <a:pt x="1418" y="361"/>
                    <a:pt x="1514" y="169"/>
                  </a:cubicBezTo>
                  <a:cubicBezTo>
                    <a:pt x="1499" y="167"/>
                    <a:pt x="1484" y="166"/>
                    <a:pt x="1470" y="166"/>
                  </a:cubicBezTo>
                  <a:cubicBezTo>
                    <a:pt x="1324" y="166"/>
                    <a:pt x="1234" y="267"/>
                    <a:pt x="1115" y="288"/>
                  </a:cubicBezTo>
                  <a:cubicBezTo>
                    <a:pt x="1060" y="253"/>
                    <a:pt x="1002" y="244"/>
                    <a:pt x="943" y="244"/>
                  </a:cubicBezTo>
                  <a:cubicBezTo>
                    <a:pt x="880" y="244"/>
                    <a:pt x="815" y="255"/>
                    <a:pt x="752" y="255"/>
                  </a:cubicBezTo>
                  <a:cubicBezTo>
                    <a:pt x="701" y="255"/>
                    <a:pt x="651" y="248"/>
                    <a:pt x="603" y="2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28"/>
            <p:cNvSpPr/>
            <p:nvPr/>
          </p:nvSpPr>
          <p:spPr>
            <a:xfrm>
              <a:off x="7417459" y="2329334"/>
              <a:ext cx="7073" cy="5553"/>
            </a:xfrm>
            <a:custGeom>
              <a:avLst/>
              <a:gdLst/>
              <a:ahLst/>
              <a:cxnLst/>
              <a:rect l="l" t="t" r="r" b="b"/>
              <a:pathLst>
                <a:path w="228" h="179" extrusionOk="0">
                  <a:moveTo>
                    <a:pt x="120" y="0"/>
                  </a:moveTo>
                  <a:cubicBezTo>
                    <a:pt x="65" y="0"/>
                    <a:pt x="12" y="38"/>
                    <a:pt x="1" y="93"/>
                  </a:cubicBezTo>
                  <a:lnTo>
                    <a:pt x="1" y="108"/>
                  </a:lnTo>
                  <a:cubicBezTo>
                    <a:pt x="10" y="149"/>
                    <a:pt x="32" y="179"/>
                    <a:pt x="66" y="179"/>
                  </a:cubicBezTo>
                  <a:cubicBezTo>
                    <a:pt x="75" y="179"/>
                    <a:pt x="83" y="177"/>
                    <a:pt x="93" y="174"/>
                  </a:cubicBezTo>
                  <a:cubicBezTo>
                    <a:pt x="135" y="158"/>
                    <a:pt x="170" y="127"/>
                    <a:pt x="193" y="89"/>
                  </a:cubicBezTo>
                  <a:cubicBezTo>
                    <a:pt x="228" y="31"/>
                    <a:pt x="170" y="1"/>
                    <a:pt x="128" y="1"/>
                  </a:cubicBezTo>
                  <a:cubicBezTo>
                    <a:pt x="125" y="0"/>
                    <a:pt x="12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28"/>
            <p:cNvSpPr/>
            <p:nvPr/>
          </p:nvSpPr>
          <p:spPr>
            <a:xfrm>
              <a:off x="7139892" y="2133846"/>
              <a:ext cx="7383" cy="10764"/>
            </a:xfrm>
            <a:custGeom>
              <a:avLst/>
              <a:gdLst/>
              <a:ahLst/>
              <a:cxnLst/>
              <a:rect l="l" t="t" r="r" b="b"/>
              <a:pathLst>
                <a:path w="238" h="347" extrusionOk="0">
                  <a:moveTo>
                    <a:pt x="53" y="1"/>
                  </a:moveTo>
                  <a:cubicBezTo>
                    <a:pt x="34" y="194"/>
                    <a:pt x="0" y="347"/>
                    <a:pt x="218" y="347"/>
                  </a:cubicBezTo>
                  <a:cubicBezTo>
                    <a:pt x="221" y="347"/>
                    <a:pt x="223" y="347"/>
                    <a:pt x="226" y="347"/>
                  </a:cubicBezTo>
                  <a:cubicBezTo>
                    <a:pt x="238" y="320"/>
                    <a:pt x="238" y="289"/>
                    <a:pt x="230" y="262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28"/>
            <p:cNvSpPr/>
            <p:nvPr/>
          </p:nvSpPr>
          <p:spPr>
            <a:xfrm>
              <a:off x="7462872" y="2412499"/>
              <a:ext cx="32819" cy="11043"/>
            </a:xfrm>
            <a:custGeom>
              <a:avLst/>
              <a:gdLst/>
              <a:ahLst/>
              <a:cxnLst/>
              <a:rect l="l" t="t" r="r" b="b"/>
              <a:pathLst>
                <a:path w="1058" h="356" extrusionOk="0">
                  <a:moveTo>
                    <a:pt x="211" y="0"/>
                  </a:moveTo>
                  <a:cubicBezTo>
                    <a:pt x="142" y="0"/>
                    <a:pt x="96" y="74"/>
                    <a:pt x="62" y="144"/>
                  </a:cubicBezTo>
                  <a:cubicBezTo>
                    <a:pt x="1" y="290"/>
                    <a:pt x="135" y="321"/>
                    <a:pt x="224" y="332"/>
                  </a:cubicBezTo>
                  <a:cubicBezTo>
                    <a:pt x="374" y="348"/>
                    <a:pt x="524" y="355"/>
                    <a:pt x="675" y="355"/>
                  </a:cubicBezTo>
                  <a:cubicBezTo>
                    <a:pt x="741" y="355"/>
                    <a:pt x="807" y="354"/>
                    <a:pt x="873" y="351"/>
                  </a:cubicBezTo>
                  <a:cubicBezTo>
                    <a:pt x="1058" y="340"/>
                    <a:pt x="1058" y="202"/>
                    <a:pt x="1031" y="63"/>
                  </a:cubicBezTo>
                  <a:lnTo>
                    <a:pt x="1031" y="63"/>
                  </a:lnTo>
                  <a:lnTo>
                    <a:pt x="420" y="71"/>
                  </a:lnTo>
                  <a:cubicBezTo>
                    <a:pt x="393" y="67"/>
                    <a:pt x="362" y="59"/>
                    <a:pt x="327" y="59"/>
                  </a:cubicBezTo>
                  <a:cubicBezTo>
                    <a:pt x="283" y="17"/>
                    <a:pt x="24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28"/>
            <p:cNvSpPr/>
            <p:nvPr/>
          </p:nvSpPr>
          <p:spPr>
            <a:xfrm>
              <a:off x="7455024" y="2254607"/>
              <a:ext cx="263546" cy="138070"/>
            </a:xfrm>
            <a:custGeom>
              <a:avLst/>
              <a:gdLst/>
              <a:ahLst/>
              <a:cxnLst/>
              <a:rect l="l" t="t" r="r" b="b"/>
              <a:pathLst>
                <a:path w="8496" h="4451" extrusionOk="0">
                  <a:moveTo>
                    <a:pt x="1491" y="1215"/>
                  </a:moveTo>
                  <a:lnTo>
                    <a:pt x="1490" y="1217"/>
                  </a:lnTo>
                  <a:lnTo>
                    <a:pt x="1490" y="1217"/>
                  </a:lnTo>
                  <a:lnTo>
                    <a:pt x="1491" y="1215"/>
                  </a:lnTo>
                  <a:close/>
                  <a:moveTo>
                    <a:pt x="6783" y="3862"/>
                  </a:moveTo>
                  <a:cubicBezTo>
                    <a:pt x="6806" y="3893"/>
                    <a:pt x="6832" y="3927"/>
                    <a:pt x="6848" y="3966"/>
                  </a:cubicBezTo>
                  <a:lnTo>
                    <a:pt x="6867" y="4008"/>
                  </a:lnTo>
                  <a:cubicBezTo>
                    <a:pt x="6848" y="3985"/>
                    <a:pt x="6825" y="3970"/>
                    <a:pt x="6802" y="3958"/>
                  </a:cubicBezTo>
                  <a:cubicBezTo>
                    <a:pt x="6763" y="3935"/>
                    <a:pt x="6725" y="3912"/>
                    <a:pt x="6686" y="3893"/>
                  </a:cubicBezTo>
                  <a:cubicBezTo>
                    <a:pt x="6721" y="3889"/>
                    <a:pt x="6752" y="3874"/>
                    <a:pt x="6783" y="3862"/>
                  </a:cubicBezTo>
                  <a:close/>
                  <a:moveTo>
                    <a:pt x="77" y="0"/>
                  </a:moveTo>
                  <a:cubicBezTo>
                    <a:pt x="81" y="31"/>
                    <a:pt x="81" y="62"/>
                    <a:pt x="89" y="96"/>
                  </a:cubicBezTo>
                  <a:cubicBezTo>
                    <a:pt x="19" y="223"/>
                    <a:pt x="0" y="338"/>
                    <a:pt x="177" y="392"/>
                  </a:cubicBezTo>
                  <a:lnTo>
                    <a:pt x="185" y="396"/>
                  </a:lnTo>
                  <a:cubicBezTo>
                    <a:pt x="227" y="519"/>
                    <a:pt x="338" y="604"/>
                    <a:pt x="461" y="619"/>
                  </a:cubicBezTo>
                  <a:lnTo>
                    <a:pt x="465" y="619"/>
                  </a:lnTo>
                  <a:lnTo>
                    <a:pt x="569" y="719"/>
                  </a:lnTo>
                  <a:cubicBezTo>
                    <a:pt x="688" y="865"/>
                    <a:pt x="807" y="1011"/>
                    <a:pt x="984" y="1099"/>
                  </a:cubicBezTo>
                  <a:cubicBezTo>
                    <a:pt x="1022" y="1176"/>
                    <a:pt x="1092" y="1234"/>
                    <a:pt x="1176" y="1249"/>
                  </a:cubicBezTo>
                  <a:lnTo>
                    <a:pt x="1272" y="1315"/>
                  </a:lnTo>
                  <a:lnTo>
                    <a:pt x="1553" y="1522"/>
                  </a:lnTo>
                  <a:cubicBezTo>
                    <a:pt x="1568" y="1580"/>
                    <a:pt x="1614" y="1622"/>
                    <a:pt x="1672" y="1633"/>
                  </a:cubicBezTo>
                  <a:cubicBezTo>
                    <a:pt x="1752" y="1680"/>
                    <a:pt x="1837" y="1733"/>
                    <a:pt x="1922" y="1776"/>
                  </a:cubicBezTo>
                  <a:cubicBezTo>
                    <a:pt x="2290" y="1968"/>
                    <a:pt x="2575" y="2310"/>
                    <a:pt x="2998" y="2421"/>
                  </a:cubicBezTo>
                  <a:cubicBezTo>
                    <a:pt x="3347" y="2636"/>
                    <a:pt x="3724" y="2798"/>
                    <a:pt x="4116" y="2909"/>
                  </a:cubicBezTo>
                  <a:cubicBezTo>
                    <a:pt x="4327" y="3024"/>
                    <a:pt x="4558" y="3113"/>
                    <a:pt x="4796" y="3159"/>
                  </a:cubicBezTo>
                  <a:cubicBezTo>
                    <a:pt x="4796" y="3182"/>
                    <a:pt x="4804" y="3209"/>
                    <a:pt x="4819" y="3228"/>
                  </a:cubicBezTo>
                  <a:lnTo>
                    <a:pt x="4969" y="3213"/>
                  </a:lnTo>
                  <a:cubicBezTo>
                    <a:pt x="4969" y="3228"/>
                    <a:pt x="4973" y="3240"/>
                    <a:pt x="4973" y="3251"/>
                  </a:cubicBezTo>
                  <a:cubicBezTo>
                    <a:pt x="5030" y="3401"/>
                    <a:pt x="5153" y="3509"/>
                    <a:pt x="5307" y="3543"/>
                  </a:cubicBezTo>
                  <a:cubicBezTo>
                    <a:pt x="5493" y="3573"/>
                    <a:pt x="5672" y="3665"/>
                    <a:pt x="5859" y="3665"/>
                  </a:cubicBezTo>
                  <a:cubicBezTo>
                    <a:pt x="5916" y="3665"/>
                    <a:pt x="5974" y="3657"/>
                    <a:pt x="6033" y="3635"/>
                  </a:cubicBezTo>
                  <a:cubicBezTo>
                    <a:pt x="6052" y="3682"/>
                    <a:pt x="6091" y="3720"/>
                    <a:pt x="6133" y="3751"/>
                  </a:cubicBezTo>
                  <a:cubicBezTo>
                    <a:pt x="6083" y="3766"/>
                    <a:pt x="6029" y="3774"/>
                    <a:pt x="5976" y="3785"/>
                  </a:cubicBezTo>
                  <a:cubicBezTo>
                    <a:pt x="5933" y="3755"/>
                    <a:pt x="5883" y="3735"/>
                    <a:pt x="5833" y="3735"/>
                  </a:cubicBezTo>
                  <a:cubicBezTo>
                    <a:pt x="5795" y="3735"/>
                    <a:pt x="5757" y="3747"/>
                    <a:pt x="5722" y="3755"/>
                  </a:cubicBezTo>
                  <a:cubicBezTo>
                    <a:pt x="5660" y="3739"/>
                    <a:pt x="5591" y="3735"/>
                    <a:pt x="5530" y="3720"/>
                  </a:cubicBezTo>
                  <a:cubicBezTo>
                    <a:pt x="5461" y="3597"/>
                    <a:pt x="5334" y="3635"/>
                    <a:pt x="5226" y="3612"/>
                  </a:cubicBezTo>
                  <a:cubicBezTo>
                    <a:pt x="5226" y="3585"/>
                    <a:pt x="5226" y="3559"/>
                    <a:pt x="5219" y="3536"/>
                  </a:cubicBezTo>
                  <a:cubicBezTo>
                    <a:pt x="5115" y="3566"/>
                    <a:pt x="5122" y="3639"/>
                    <a:pt x="5146" y="3716"/>
                  </a:cubicBezTo>
                  <a:lnTo>
                    <a:pt x="5188" y="3720"/>
                  </a:lnTo>
                  <a:lnTo>
                    <a:pt x="5230" y="3720"/>
                  </a:lnTo>
                  <a:lnTo>
                    <a:pt x="5534" y="3732"/>
                  </a:lnTo>
                  <a:cubicBezTo>
                    <a:pt x="5549" y="3778"/>
                    <a:pt x="5587" y="3812"/>
                    <a:pt x="5630" y="3828"/>
                  </a:cubicBezTo>
                  <a:cubicBezTo>
                    <a:pt x="5630" y="3862"/>
                    <a:pt x="5626" y="3893"/>
                    <a:pt x="5626" y="3931"/>
                  </a:cubicBezTo>
                  <a:cubicBezTo>
                    <a:pt x="5653" y="3947"/>
                    <a:pt x="5687" y="3951"/>
                    <a:pt x="5722" y="3951"/>
                  </a:cubicBezTo>
                  <a:cubicBezTo>
                    <a:pt x="6114" y="4123"/>
                    <a:pt x="6544" y="4189"/>
                    <a:pt x="6959" y="4258"/>
                  </a:cubicBezTo>
                  <a:cubicBezTo>
                    <a:pt x="6986" y="4254"/>
                    <a:pt x="7005" y="4254"/>
                    <a:pt x="7028" y="4254"/>
                  </a:cubicBezTo>
                  <a:cubicBezTo>
                    <a:pt x="7028" y="4285"/>
                    <a:pt x="7044" y="4308"/>
                    <a:pt x="7063" y="4331"/>
                  </a:cubicBezTo>
                  <a:cubicBezTo>
                    <a:pt x="7138" y="4429"/>
                    <a:pt x="7237" y="4439"/>
                    <a:pt x="7338" y="4439"/>
                  </a:cubicBezTo>
                  <a:cubicBezTo>
                    <a:pt x="7364" y="4439"/>
                    <a:pt x="7390" y="4438"/>
                    <a:pt x="7416" y="4438"/>
                  </a:cubicBezTo>
                  <a:cubicBezTo>
                    <a:pt x="7459" y="4438"/>
                    <a:pt x="7502" y="4440"/>
                    <a:pt x="7543" y="4450"/>
                  </a:cubicBezTo>
                  <a:cubicBezTo>
                    <a:pt x="7632" y="4419"/>
                    <a:pt x="7759" y="4408"/>
                    <a:pt x="7639" y="4266"/>
                  </a:cubicBezTo>
                  <a:cubicBezTo>
                    <a:pt x="7586" y="4200"/>
                    <a:pt x="7555" y="4120"/>
                    <a:pt x="7551" y="4035"/>
                  </a:cubicBezTo>
                  <a:lnTo>
                    <a:pt x="7659" y="4024"/>
                  </a:lnTo>
                  <a:cubicBezTo>
                    <a:pt x="7666" y="4074"/>
                    <a:pt x="7709" y="4104"/>
                    <a:pt x="7762" y="4112"/>
                  </a:cubicBezTo>
                  <a:cubicBezTo>
                    <a:pt x="7793" y="4123"/>
                    <a:pt x="7820" y="4135"/>
                    <a:pt x="7855" y="4139"/>
                  </a:cubicBezTo>
                  <a:lnTo>
                    <a:pt x="8258" y="4342"/>
                  </a:lnTo>
                  <a:lnTo>
                    <a:pt x="8254" y="4327"/>
                  </a:lnTo>
                  <a:cubicBezTo>
                    <a:pt x="8262" y="4326"/>
                    <a:pt x="8271" y="4325"/>
                    <a:pt x="8280" y="4325"/>
                  </a:cubicBezTo>
                  <a:cubicBezTo>
                    <a:pt x="8319" y="4325"/>
                    <a:pt x="8365" y="4336"/>
                    <a:pt x="8404" y="4336"/>
                  </a:cubicBezTo>
                  <a:cubicBezTo>
                    <a:pt x="8451" y="4336"/>
                    <a:pt x="8489" y="4320"/>
                    <a:pt x="8492" y="4250"/>
                  </a:cubicBezTo>
                  <a:cubicBezTo>
                    <a:pt x="8495" y="4152"/>
                    <a:pt x="8413" y="4137"/>
                    <a:pt x="8329" y="4137"/>
                  </a:cubicBezTo>
                  <a:cubicBezTo>
                    <a:pt x="8305" y="4137"/>
                    <a:pt x="8280" y="4138"/>
                    <a:pt x="8258" y="4139"/>
                  </a:cubicBezTo>
                  <a:cubicBezTo>
                    <a:pt x="8200" y="4102"/>
                    <a:pt x="8155" y="4043"/>
                    <a:pt x="8081" y="4043"/>
                  </a:cubicBezTo>
                  <a:cubicBezTo>
                    <a:pt x="8072" y="4043"/>
                    <a:pt x="8061" y="4044"/>
                    <a:pt x="8051" y="4047"/>
                  </a:cubicBezTo>
                  <a:cubicBezTo>
                    <a:pt x="7949" y="4001"/>
                    <a:pt x="7855" y="3937"/>
                    <a:pt x="7745" y="3937"/>
                  </a:cubicBezTo>
                  <a:cubicBezTo>
                    <a:pt x="7717" y="3937"/>
                    <a:pt x="7689" y="3941"/>
                    <a:pt x="7659" y="3951"/>
                  </a:cubicBezTo>
                  <a:cubicBezTo>
                    <a:pt x="7624" y="3947"/>
                    <a:pt x="7589" y="3939"/>
                    <a:pt x="7551" y="3931"/>
                  </a:cubicBezTo>
                  <a:cubicBezTo>
                    <a:pt x="7512" y="3871"/>
                    <a:pt x="7437" y="3831"/>
                    <a:pt x="7363" y="3831"/>
                  </a:cubicBezTo>
                  <a:cubicBezTo>
                    <a:pt x="7356" y="3831"/>
                    <a:pt x="7350" y="3831"/>
                    <a:pt x="7344" y="3831"/>
                  </a:cubicBezTo>
                  <a:cubicBezTo>
                    <a:pt x="7290" y="3758"/>
                    <a:pt x="7221" y="3755"/>
                    <a:pt x="7136" y="3755"/>
                  </a:cubicBezTo>
                  <a:cubicBezTo>
                    <a:pt x="7010" y="3737"/>
                    <a:pt x="6910" y="3640"/>
                    <a:pt x="6777" y="3640"/>
                  </a:cubicBezTo>
                  <a:cubicBezTo>
                    <a:pt x="6764" y="3640"/>
                    <a:pt x="6750" y="3641"/>
                    <a:pt x="6736" y="3643"/>
                  </a:cubicBezTo>
                  <a:cubicBezTo>
                    <a:pt x="6611" y="3636"/>
                    <a:pt x="6513" y="3537"/>
                    <a:pt x="6389" y="3537"/>
                  </a:cubicBezTo>
                  <a:cubicBezTo>
                    <a:pt x="6372" y="3537"/>
                    <a:pt x="6355" y="3539"/>
                    <a:pt x="6337" y="3543"/>
                  </a:cubicBezTo>
                  <a:cubicBezTo>
                    <a:pt x="6247" y="3487"/>
                    <a:pt x="6165" y="3424"/>
                    <a:pt x="6047" y="3424"/>
                  </a:cubicBezTo>
                  <a:cubicBezTo>
                    <a:pt x="6044" y="3424"/>
                    <a:pt x="6041" y="3424"/>
                    <a:pt x="6037" y="3424"/>
                  </a:cubicBezTo>
                  <a:cubicBezTo>
                    <a:pt x="5695" y="3290"/>
                    <a:pt x="5372" y="3124"/>
                    <a:pt x="5011" y="3040"/>
                  </a:cubicBezTo>
                  <a:cubicBezTo>
                    <a:pt x="4993" y="3025"/>
                    <a:pt x="4970" y="3014"/>
                    <a:pt x="4948" y="3014"/>
                  </a:cubicBezTo>
                  <a:cubicBezTo>
                    <a:pt x="4942" y="3014"/>
                    <a:pt x="4936" y="3015"/>
                    <a:pt x="4930" y="3017"/>
                  </a:cubicBezTo>
                  <a:cubicBezTo>
                    <a:pt x="4796" y="2863"/>
                    <a:pt x="4604" y="2836"/>
                    <a:pt x="4415" y="2817"/>
                  </a:cubicBezTo>
                  <a:lnTo>
                    <a:pt x="3205" y="2317"/>
                  </a:lnTo>
                  <a:lnTo>
                    <a:pt x="2283" y="1737"/>
                  </a:lnTo>
                  <a:cubicBezTo>
                    <a:pt x="2270" y="1719"/>
                    <a:pt x="2247" y="1708"/>
                    <a:pt x="2225" y="1708"/>
                  </a:cubicBezTo>
                  <a:cubicBezTo>
                    <a:pt x="2213" y="1708"/>
                    <a:pt x="2201" y="1711"/>
                    <a:pt x="2191" y="1718"/>
                  </a:cubicBezTo>
                  <a:cubicBezTo>
                    <a:pt x="2114" y="1660"/>
                    <a:pt x="2091" y="1549"/>
                    <a:pt x="1979" y="1530"/>
                  </a:cubicBezTo>
                  <a:lnTo>
                    <a:pt x="1799" y="1507"/>
                  </a:lnTo>
                  <a:lnTo>
                    <a:pt x="1490" y="1217"/>
                  </a:lnTo>
                  <a:lnTo>
                    <a:pt x="1476" y="1249"/>
                  </a:lnTo>
                  <a:lnTo>
                    <a:pt x="1464" y="1249"/>
                  </a:lnTo>
                  <a:lnTo>
                    <a:pt x="1490" y="1217"/>
                  </a:lnTo>
                  <a:lnTo>
                    <a:pt x="1484" y="1211"/>
                  </a:lnTo>
                  <a:cubicBezTo>
                    <a:pt x="1268" y="915"/>
                    <a:pt x="880" y="815"/>
                    <a:pt x="673" y="508"/>
                  </a:cubicBezTo>
                  <a:cubicBezTo>
                    <a:pt x="637" y="452"/>
                    <a:pt x="602" y="411"/>
                    <a:pt x="562" y="411"/>
                  </a:cubicBezTo>
                  <a:cubicBezTo>
                    <a:pt x="533" y="411"/>
                    <a:pt x="501" y="433"/>
                    <a:pt x="465" y="488"/>
                  </a:cubicBezTo>
                  <a:lnTo>
                    <a:pt x="465" y="484"/>
                  </a:lnTo>
                  <a:cubicBezTo>
                    <a:pt x="342" y="377"/>
                    <a:pt x="404" y="135"/>
                    <a:pt x="185" y="96"/>
                  </a:cubicBezTo>
                  <a:cubicBezTo>
                    <a:pt x="177" y="43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28"/>
            <p:cNvSpPr/>
            <p:nvPr/>
          </p:nvSpPr>
          <p:spPr>
            <a:xfrm>
              <a:off x="7497801" y="2408094"/>
              <a:ext cx="6483" cy="7259"/>
            </a:xfrm>
            <a:custGeom>
              <a:avLst/>
              <a:gdLst/>
              <a:ahLst/>
              <a:cxnLst/>
              <a:rect l="l" t="t" r="r" b="b"/>
              <a:pathLst>
                <a:path w="209" h="234" extrusionOk="0">
                  <a:moveTo>
                    <a:pt x="185" y="1"/>
                  </a:moveTo>
                  <a:cubicBezTo>
                    <a:pt x="54" y="1"/>
                    <a:pt x="15" y="93"/>
                    <a:pt x="1" y="209"/>
                  </a:cubicBezTo>
                  <a:cubicBezTo>
                    <a:pt x="42" y="226"/>
                    <a:pt x="75" y="234"/>
                    <a:pt x="100" y="234"/>
                  </a:cubicBezTo>
                  <a:cubicBezTo>
                    <a:pt x="206" y="234"/>
                    <a:pt x="190" y="104"/>
                    <a:pt x="208" y="2"/>
                  </a:cubicBezTo>
                  <a:cubicBezTo>
                    <a:pt x="200" y="1"/>
                    <a:pt x="192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28"/>
            <p:cNvSpPr/>
            <p:nvPr/>
          </p:nvSpPr>
          <p:spPr>
            <a:xfrm>
              <a:off x="7348098" y="2295367"/>
              <a:ext cx="12532" cy="9523"/>
            </a:xfrm>
            <a:custGeom>
              <a:avLst/>
              <a:gdLst/>
              <a:ahLst/>
              <a:cxnLst/>
              <a:rect l="l" t="t" r="r" b="b"/>
              <a:pathLst>
                <a:path w="404" h="307" extrusionOk="0">
                  <a:moveTo>
                    <a:pt x="185" y="1"/>
                  </a:moveTo>
                  <a:cubicBezTo>
                    <a:pt x="185" y="31"/>
                    <a:pt x="181" y="58"/>
                    <a:pt x="166" y="89"/>
                  </a:cubicBezTo>
                  <a:cubicBezTo>
                    <a:pt x="96" y="127"/>
                    <a:pt x="0" y="193"/>
                    <a:pt x="58" y="262"/>
                  </a:cubicBezTo>
                  <a:cubicBezTo>
                    <a:pt x="83" y="293"/>
                    <a:pt x="115" y="306"/>
                    <a:pt x="148" y="306"/>
                  </a:cubicBezTo>
                  <a:cubicBezTo>
                    <a:pt x="201" y="306"/>
                    <a:pt x="258" y="273"/>
                    <a:pt x="300" y="223"/>
                  </a:cubicBezTo>
                  <a:lnTo>
                    <a:pt x="404" y="1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28"/>
            <p:cNvSpPr/>
            <p:nvPr/>
          </p:nvSpPr>
          <p:spPr>
            <a:xfrm>
              <a:off x="7261211" y="2303308"/>
              <a:ext cx="5149" cy="6297"/>
            </a:xfrm>
            <a:custGeom>
              <a:avLst/>
              <a:gdLst/>
              <a:ahLst/>
              <a:cxnLst/>
              <a:rect l="l" t="t" r="r" b="b"/>
              <a:pathLst>
                <a:path w="166" h="203" extrusionOk="0">
                  <a:moveTo>
                    <a:pt x="76" y="1"/>
                  </a:moveTo>
                  <a:cubicBezTo>
                    <a:pt x="46" y="1"/>
                    <a:pt x="16" y="19"/>
                    <a:pt x="4" y="52"/>
                  </a:cubicBezTo>
                  <a:cubicBezTo>
                    <a:pt x="0" y="63"/>
                    <a:pt x="0" y="71"/>
                    <a:pt x="0" y="83"/>
                  </a:cubicBezTo>
                  <a:cubicBezTo>
                    <a:pt x="4" y="129"/>
                    <a:pt x="31" y="167"/>
                    <a:pt x="69" y="190"/>
                  </a:cubicBezTo>
                  <a:cubicBezTo>
                    <a:pt x="84" y="199"/>
                    <a:pt x="96" y="202"/>
                    <a:pt x="106" y="202"/>
                  </a:cubicBezTo>
                  <a:cubicBezTo>
                    <a:pt x="142" y="202"/>
                    <a:pt x="150" y="154"/>
                    <a:pt x="165" y="106"/>
                  </a:cubicBezTo>
                  <a:cubicBezTo>
                    <a:pt x="154" y="83"/>
                    <a:pt x="138" y="17"/>
                    <a:pt x="104" y="6"/>
                  </a:cubicBezTo>
                  <a:cubicBezTo>
                    <a:pt x="95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28"/>
            <p:cNvSpPr/>
            <p:nvPr/>
          </p:nvSpPr>
          <p:spPr>
            <a:xfrm>
              <a:off x="7384205" y="2399532"/>
              <a:ext cx="4095" cy="4405"/>
            </a:xfrm>
            <a:custGeom>
              <a:avLst/>
              <a:gdLst/>
              <a:ahLst/>
              <a:cxnLst/>
              <a:rect l="l" t="t" r="r" b="b"/>
              <a:pathLst>
                <a:path w="132" h="142" extrusionOk="0">
                  <a:moveTo>
                    <a:pt x="58" y="1"/>
                  </a:moveTo>
                  <a:cubicBezTo>
                    <a:pt x="39" y="1"/>
                    <a:pt x="20" y="28"/>
                    <a:pt x="1" y="47"/>
                  </a:cubicBezTo>
                  <a:cubicBezTo>
                    <a:pt x="16" y="78"/>
                    <a:pt x="31" y="101"/>
                    <a:pt x="51" y="124"/>
                  </a:cubicBezTo>
                  <a:cubicBezTo>
                    <a:pt x="61" y="136"/>
                    <a:pt x="72" y="141"/>
                    <a:pt x="83" y="141"/>
                  </a:cubicBezTo>
                  <a:cubicBezTo>
                    <a:pt x="101" y="141"/>
                    <a:pt x="117" y="127"/>
                    <a:pt x="124" y="101"/>
                  </a:cubicBezTo>
                  <a:cubicBezTo>
                    <a:pt x="131" y="59"/>
                    <a:pt x="116" y="5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28"/>
            <p:cNvSpPr/>
            <p:nvPr/>
          </p:nvSpPr>
          <p:spPr>
            <a:xfrm>
              <a:off x="7462035" y="2357004"/>
              <a:ext cx="139745" cy="139466"/>
            </a:xfrm>
            <a:custGeom>
              <a:avLst/>
              <a:gdLst/>
              <a:ahLst/>
              <a:cxnLst/>
              <a:rect l="l" t="t" r="r" b="b"/>
              <a:pathLst>
                <a:path w="4505" h="4496" extrusionOk="0">
                  <a:moveTo>
                    <a:pt x="3880" y="0"/>
                  </a:moveTo>
                  <a:cubicBezTo>
                    <a:pt x="3864" y="0"/>
                    <a:pt x="3846" y="2"/>
                    <a:pt x="3828" y="4"/>
                  </a:cubicBezTo>
                  <a:cubicBezTo>
                    <a:pt x="3978" y="131"/>
                    <a:pt x="3940" y="396"/>
                    <a:pt x="4166" y="457"/>
                  </a:cubicBezTo>
                  <a:cubicBezTo>
                    <a:pt x="4174" y="684"/>
                    <a:pt x="4189" y="911"/>
                    <a:pt x="4197" y="1138"/>
                  </a:cubicBezTo>
                  <a:lnTo>
                    <a:pt x="4178" y="1318"/>
                  </a:lnTo>
                  <a:cubicBezTo>
                    <a:pt x="4113" y="1376"/>
                    <a:pt x="4097" y="1453"/>
                    <a:pt x="4101" y="1537"/>
                  </a:cubicBezTo>
                  <a:cubicBezTo>
                    <a:pt x="4097" y="1606"/>
                    <a:pt x="4086" y="1672"/>
                    <a:pt x="4082" y="1741"/>
                  </a:cubicBezTo>
                  <a:cubicBezTo>
                    <a:pt x="3886" y="1764"/>
                    <a:pt x="3890" y="1906"/>
                    <a:pt x="3901" y="2048"/>
                  </a:cubicBezTo>
                  <a:cubicBezTo>
                    <a:pt x="3867" y="2140"/>
                    <a:pt x="3821" y="2225"/>
                    <a:pt x="3763" y="2302"/>
                  </a:cubicBezTo>
                  <a:cubicBezTo>
                    <a:pt x="3463" y="2744"/>
                    <a:pt x="3014" y="3032"/>
                    <a:pt x="2675" y="3432"/>
                  </a:cubicBezTo>
                  <a:lnTo>
                    <a:pt x="2579" y="3470"/>
                  </a:lnTo>
                  <a:cubicBezTo>
                    <a:pt x="2545" y="3505"/>
                    <a:pt x="2503" y="3528"/>
                    <a:pt x="2453" y="3543"/>
                  </a:cubicBezTo>
                  <a:cubicBezTo>
                    <a:pt x="2376" y="3555"/>
                    <a:pt x="2307" y="3578"/>
                    <a:pt x="2280" y="3666"/>
                  </a:cubicBezTo>
                  <a:cubicBezTo>
                    <a:pt x="2122" y="3774"/>
                    <a:pt x="1907" y="3800"/>
                    <a:pt x="1845" y="4023"/>
                  </a:cubicBezTo>
                  <a:cubicBezTo>
                    <a:pt x="1473" y="4023"/>
                    <a:pt x="1177" y="4227"/>
                    <a:pt x="858" y="4369"/>
                  </a:cubicBezTo>
                  <a:cubicBezTo>
                    <a:pt x="780" y="4334"/>
                    <a:pt x="701" y="4308"/>
                    <a:pt x="621" y="4308"/>
                  </a:cubicBezTo>
                  <a:cubicBezTo>
                    <a:pt x="563" y="4308"/>
                    <a:pt x="505" y="4322"/>
                    <a:pt x="447" y="4354"/>
                  </a:cubicBezTo>
                  <a:cubicBezTo>
                    <a:pt x="393" y="4322"/>
                    <a:pt x="343" y="4306"/>
                    <a:pt x="289" y="4306"/>
                  </a:cubicBezTo>
                  <a:cubicBezTo>
                    <a:pt x="208" y="4306"/>
                    <a:pt x="119" y="4342"/>
                    <a:pt x="1" y="4411"/>
                  </a:cubicBezTo>
                  <a:cubicBezTo>
                    <a:pt x="146" y="4446"/>
                    <a:pt x="250" y="4471"/>
                    <a:pt x="342" y="4471"/>
                  </a:cubicBezTo>
                  <a:cubicBezTo>
                    <a:pt x="385" y="4471"/>
                    <a:pt x="425" y="4466"/>
                    <a:pt x="466" y="4454"/>
                  </a:cubicBezTo>
                  <a:cubicBezTo>
                    <a:pt x="493" y="4465"/>
                    <a:pt x="524" y="4469"/>
                    <a:pt x="550" y="4484"/>
                  </a:cubicBezTo>
                  <a:lnTo>
                    <a:pt x="835" y="4435"/>
                  </a:lnTo>
                  <a:cubicBezTo>
                    <a:pt x="835" y="4454"/>
                    <a:pt x="839" y="4469"/>
                    <a:pt x="850" y="4484"/>
                  </a:cubicBezTo>
                  <a:cubicBezTo>
                    <a:pt x="865" y="4492"/>
                    <a:pt x="881" y="4496"/>
                    <a:pt x="896" y="4496"/>
                  </a:cubicBezTo>
                  <a:cubicBezTo>
                    <a:pt x="921" y="4496"/>
                    <a:pt x="944" y="4486"/>
                    <a:pt x="965" y="4465"/>
                  </a:cubicBezTo>
                  <a:cubicBezTo>
                    <a:pt x="1012" y="4471"/>
                    <a:pt x="1058" y="4474"/>
                    <a:pt x="1103" y="4474"/>
                  </a:cubicBezTo>
                  <a:cubicBezTo>
                    <a:pt x="1395" y="4474"/>
                    <a:pt x="1649" y="4358"/>
                    <a:pt x="1872" y="4158"/>
                  </a:cubicBezTo>
                  <a:cubicBezTo>
                    <a:pt x="2145" y="4131"/>
                    <a:pt x="2276" y="3881"/>
                    <a:pt x="2483" y="3754"/>
                  </a:cubicBezTo>
                  <a:lnTo>
                    <a:pt x="2679" y="3639"/>
                  </a:lnTo>
                  <a:cubicBezTo>
                    <a:pt x="3044" y="3439"/>
                    <a:pt x="3352" y="3166"/>
                    <a:pt x="3636" y="2874"/>
                  </a:cubicBezTo>
                  <a:cubicBezTo>
                    <a:pt x="3836" y="2667"/>
                    <a:pt x="4059" y="2456"/>
                    <a:pt x="4105" y="2144"/>
                  </a:cubicBezTo>
                  <a:cubicBezTo>
                    <a:pt x="4174" y="2094"/>
                    <a:pt x="4193" y="2025"/>
                    <a:pt x="4213" y="1952"/>
                  </a:cubicBezTo>
                  <a:cubicBezTo>
                    <a:pt x="4316" y="1864"/>
                    <a:pt x="4289" y="1745"/>
                    <a:pt x="4286" y="1629"/>
                  </a:cubicBezTo>
                  <a:cubicBezTo>
                    <a:pt x="4305" y="1606"/>
                    <a:pt x="4309" y="1576"/>
                    <a:pt x="4309" y="1553"/>
                  </a:cubicBezTo>
                  <a:cubicBezTo>
                    <a:pt x="4393" y="1460"/>
                    <a:pt x="4405" y="1345"/>
                    <a:pt x="4389" y="1226"/>
                  </a:cubicBezTo>
                  <a:cubicBezTo>
                    <a:pt x="4385" y="1191"/>
                    <a:pt x="4382" y="1164"/>
                    <a:pt x="4374" y="1130"/>
                  </a:cubicBezTo>
                  <a:cubicBezTo>
                    <a:pt x="4382" y="1065"/>
                    <a:pt x="4389" y="995"/>
                    <a:pt x="4393" y="922"/>
                  </a:cubicBezTo>
                  <a:cubicBezTo>
                    <a:pt x="4428" y="869"/>
                    <a:pt x="4505" y="799"/>
                    <a:pt x="4408" y="723"/>
                  </a:cubicBezTo>
                  <a:cubicBezTo>
                    <a:pt x="4370" y="592"/>
                    <a:pt x="4428" y="438"/>
                    <a:pt x="4289" y="338"/>
                  </a:cubicBezTo>
                  <a:cubicBezTo>
                    <a:pt x="4168" y="209"/>
                    <a:pt x="4103" y="0"/>
                    <a:pt x="3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28"/>
            <p:cNvSpPr/>
            <p:nvPr/>
          </p:nvSpPr>
          <p:spPr>
            <a:xfrm>
              <a:off x="7537971" y="2467001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28"/>
            <p:cNvSpPr/>
            <p:nvPr/>
          </p:nvSpPr>
          <p:spPr>
            <a:xfrm>
              <a:off x="7537971" y="2464736"/>
              <a:ext cx="3971" cy="2295"/>
            </a:xfrm>
            <a:custGeom>
              <a:avLst/>
              <a:gdLst/>
              <a:ahLst/>
              <a:cxnLst/>
              <a:rect l="l" t="t" r="r" b="b"/>
              <a:pathLst>
                <a:path w="128" h="74" extrusionOk="0">
                  <a:moveTo>
                    <a:pt x="118" y="1"/>
                  </a:moveTo>
                  <a:cubicBezTo>
                    <a:pt x="68" y="1"/>
                    <a:pt x="19" y="30"/>
                    <a:pt x="1" y="74"/>
                  </a:cubicBezTo>
                  <a:lnTo>
                    <a:pt x="128" y="1"/>
                  </a:lnTo>
                  <a:cubicBezTo>
                    <a:pt x="125" y="1"/>
                    <a:pt x="121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28"/>
            <p:cNvSpPr/>
            <p:nvPr/>
          </p:nvSpPr>
          <p:spPr>
            <a:xfrm>
              <a:off x="7281095" y="1979366"/>
              <a:ext cx="4467" cy="6669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51" y="1"/>
                  </a:moveTo>
                  <a:lnTo>
                    <a:pt x="51" y="1"/>
                  </a:lnTo>
                  <a:cubicBezTo>
                    <a:pt x="47" y="78"/>
                    <a:pt x="1" y="177"/>
                    <a:pt x="74" y="212"/>
                  </a:cubicBezTo>
                  <a:cubicBezTo>
                    <a:pt x="77" y="214"/>
                    <a:pt x="80" y="214"/>
                    <a:pt x="83" y="214"/>
                  </a:cubicBezTo>
                  <a:cubicBezTo>
                    <a:pt x="118" y="214"/>
                    <a:pt x="129" y="120"/>
                    <a:pt x="143" y="74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28"/>
            <p:cNvSpPr/>
            <p:nvPr/>
          </p:nvSpPr>
          <p:spPr>
            <a:xfrm>
              <a:off x="7153572" y="2181400"/>
              <a:ext cx="3598" cy="7321"/>
            </a:xfrm>
            <a:custGeom>
              <a:avLst/>
              <a:gdLst/>
              <a:ahLst/>
              <a:cxnLst/>
              <a:rect l="l" t="t" r="r" b="b"/>
              <a:pathLst>
                <a:path w="116" h="236" extrusionOk="0">
                  <a:moveTo>
                    <a:pt x="0" y="1"/>
                  </a:moveTo>
                  <a:cubicBezTo>
                    <a:pt x="0" y="97"/>
                    <a:pt x="8" y="193"/>
                    <a:pt x="116" y="235"/>
                  </a:cubicBezTo>
                  <a:cubicBezTo>
                    <a:pt x="100" y="143"/>
                    <a:pt x="92" y="5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28"/>
            <p:cNvSpPr/>
            <p:nvPr/>
          </p:nvSpPr>
          <p:spPr>
            <a:xfrm>
              <a:off x="7388021" y="2214188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1" y="1"/>
                  </a:moveTo>
                  <a:lnTo>
                    <a:pt x="1" y="97"/>
                  </a:lnTo>
                  <a:lnTo>
                    <a:pt x="116" y="20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28"/>
            <p:cNvSpPr/>
            <p:nvPr/>
          </p:nvSpPr>
          <p:spPr>
            <a:xfrm>
              <a:off x="7272533" y="2069604"/>
              <a:ext cx="6576" cy="12346"/>
            </a:xfrm>
            <a:custGeom>
              <a:avLst/>
              <a:gdLst/>
              <a:ahLst/>
              <a:cxnLst/>
              <a:rect l="l" t="t" r="r" b="b"/>
              <a:pathLst>
                <a:path w="212" h="398" extrusionOk="0">
                  <a:moveTo>
                    <a:pt x="0" y="1"/>
                  </a:moveTo>
                  <a:lnTo>
                    <a:pt x="85" y="300"/>
                  </a:lnTo>
                  <a:cubicBezTo>
                    <a:pt x="42" y="354"/>
                    <a:pt x="62" y="393"/>
                    <a:pt x="119" y="396"/>
                  </a:cubicBezTo>
                  <a:cubicBezTo>
                    <a:pt x="124" y="397"/>
                    <a:pt x="128" y="397"/>
                    <a:pt x="131" y="397"/>
                  </a:cubicBezTo>
                  <a:cubicBezTo>
                    <a:pt x="182" y="397"/>
                    <a:pt x="193" y="351"/>
                    <a:pt x="196" y="304"/>
                  </a:cubicBezTo>
                  <a:cubicBezTo>
                    <a:pt x="212" y="150"/>
                    <a:pt x="208" y="1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28"/>
            <p:cNvSpPr/>
            <p:nvPr/>
          </p:nvSpPr>
          <p:spPr>
            <a:xfrm>
              <a:off x="7372759" y="2308613"/>
              <a:ext cx="3009" cy="4653"/>
            </a:xfrm>
            <a:custGeom>
              <a:avLst/>
              <a:gdLst/>
              <a:ahLst/>
              <a:cxnLst/>
              <a:rect l="l" t="t" r="r" b="b"/>
              <a:pathLst>
                <a:path w="97" h="150" extrusionOk="0">
                  <a:moveTo>
                    <a:pt x="55" y="0"/>
                  </a:moveTo>
                  <a:cubicBezTo>
                    <a:pt x="39" y="27"/>
                    <a:pt x="12" y="50"/>
                    <a:pt x="5" y="73"/>
                  </a:cubicBezTo>
                  <a:cubicBezTo>
                    <a:pt x="1" y="96"/>
                    <a:pt x="35" y="127"/>
                    <a:pt x="51" y="150"/>
                  </a:cubicBezTo>
                  <a:lnTo>
                    <a:pt x="97" y="7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28"/>
            <p:cNvSpPr/>
            <p:nvPr/>
          </p:nvSpPr>
          <p:spPr>
            <a:xfrm>
              <a:off x="7604727" y="2361409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0"/>
                  </a:moveTo>
                  <a:cubicBezTo>
                    <a:pt x="12" y="54"/>
                    <a:pt x="35" y="85"/>
                    <a:pt x="97" y="93"/>
                  </a:cubicBezTo>
                  <a:cubicBezTo>
                    <a:pt x="93" y="43"/>
                    <a:pt x="54" y="0"/>
                    <a:pt x="1" y="0"/>
                  </a:cubicBezTo>
                  <a:close/>
                  <a:moveTo>
                    <a:pt x="97" y="93"/>
                  </a:moveTo>
                  <a:lnTo>
                    <a:pt x="97" y="192"/>
                  </a:lnTo>
                  <a:cubicBezTo>
                    <a:pt x="181" y="150"/>
                    <a:pt x="185" y="119"/>
                    <a:pt x="97" y="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28"/>
            <p:cNvSpPr/>
            <p:nvPr/>
          </p:nvSpPr>
          <p:spPr>
            <a:xfrm>
              <a:off x="7407346" y="2360881"/>
              <a:ext cx="3133" cy="3071"/>
            </a:xfrm>
            <a:custGeom>
              <a:avLst/>
              <a:gdLst/>
              <a:ahLst/>
              <a:cxnLst/>
              <a:rect l="l" t="t" r="r" b="b"/>
              <a:pathLst>
                <a:path w="101" h="99" extrusionOk="0">
                  <a:moveTo>
                    <a:pt x="82" y="1"/>
                  </a:moveTo>
                  <a:cubicBezTo>
                    <a:pt x="20" y="1"/>
                    <a:pt x="0" y="38"/>
                    <a:pt x="0" y="98"/>
                  </a:cubicBezTo>
                  <a:cubicBezTo>
                    <a:pt x="54" y="98"/>
                    <a:pt x="100" y="56"/>
                    <a:pt x="100" y="2"/>
                  </a:cubicBezTo>
                  <a:cubicBezTo>
                    <a:pt x="94" y="1"/>
                    <a:pt x="8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28"/>
            <p:cNvSpPr/>
            <p:nvPr/>
          </p:nvSpPr>
          <p:spPr>
            <a:xfrm>
              <a:off x="7557638" y="2371831"/>
              <a:ext cx="3257" cy="1985"/>
            </a:xfrm>
            <a:custGeom>
              <a:avLst/>
              <a:gdLst/>
              <a:ahLst/>
              <a:cxnLst/>
              <a:rect l="l" t="t" r="r" b="b"/>
              <a:pathLst>
                <a:path w="105" h="64" extrusionOk="0">
                  <a:moveTo>
                    <a:pt x="51" y="1"/>
                  </a:moveTo>
                  <a:cubicBezTo>
                    <a:pt x="35" y="1"/>
                    <a:pt x="18" y="16"/>
                    <a:pt x="1" y="52"/>
                  </a:cubicBezTo>
                  <a:lnTo>
                    <a:pt x="51" y="64"/>
                  </a:lnTo>
                  <a:lnTo>
                    <a:pt x="105" y="56"/>
                  </a:lnTo>
                  <a:cubicBezTo>
                    <a:pt x="88" y="23"/>
                    <a:pt x="70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28"/>
            <p:cNvSpPr/>
            <p:nvPr/>
          </p:nvSpPr>
          <p:spPr>
            <a:xfrm>
              <a:off x="7324368" y="2389544"/>
              <a:ext cx="1458" cy="2761"/>
            </a:xfrm>
            <a:custGeom>
              <a:avLst/>
              <a:gdLst/>
              <a:ahLst/>
              <a:cxnLst/>
              <a:rect l="l" t="t" r="r" b="b"/>
              <a:pathLst>
                <a:path w="47" h="89" extrusionOk="0">
                  <a:moveTo>
                    <a:pt x="28" y="0"/>
                  </a:moveTo>
                  <a:cubicBezTo>
                    <a:pt x="20" y="12"/>
                    <a:pt x="1" y="23"/>
                    <a:pt x="1" y="31"/>
                  </a:cubicBezTo>
                  <a:cubicBezTo>
                    <a:pt x="12" y="50"/>
                    <a:pt x="24" y="65"/>
                    <a:pt x="43" y="89"/>
                  </a:cubicBezTo>
                  <a:cubicBezTo>
                    <a:pt x="47" y="58"/>
                    <a:pt x="43" y="23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28"/>
            <p:cNvSpPr/>
            <p:nvPr/>
          </p:nvSpPr>
          <p:spPr>
            <a:xfrm>
              <a:off x="7139147" y="2148643"/>
              <a:ext cx="8593" cy="11477"/>
            </a:xfrm>
            <a:custGeom>
              <a:avLst/>
              <a:gdLst/>
              <a:ahLst/>
              <a:cxnLst/>
              <a:rect l="l" t="t" r="r" b="b"/>
              <a:pathLst>
                <a:path w="277" h="370" extrusionOk="0">
                  <a:moveTo>
                    <a:pt x="239" y="0"/>
                  </a:moveTo>
                  <a:cubicBezTo>
                    <a:pt x="0" y="85"/>
                    <a:pt x="212" y="250"/>
                    <a:pt x="173" y="369"/>
                  </a:cubicBezTo>
                  <a:lnTo>
                    <a:pt x="277" y="269"/>
                  </a:lnTo>
                  <a:cubicBezTo>
                    <a:pt x="265" y="177"/>
                    <a:pt x="254" y="9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28"/>
            <p:cNvSpPr/>
            <p:nvPr/>
          </p:nvSpPr>
          <p:spPr>
            <a:xfrm>
              <a:off x="7138899" y="2104160"/>
              <a:ext cx="5335" cy="5304"/>
            </a:xfrm>
            <a:custGeom>
              <a:avLst/>
              <a:gdLst/>
              <a:ahLst/>
              <a:cxnLst/>
              <a:rect l="l" t="t" r="r" b="b"/>
              <a:pathLst>
                <a:path w="172" h="171" extrusionOk="0">
                  <a:moveTo>
                    <a:pt x="162" y="1"/>
                  </a:moveTo>
                  <a:lnTo>
                    <a:pt x="162" y="1"/>
                  </a:lnTo>
                  <a:cubicBezTo>
                    <a:pt x="77" y="9"/>
                    <a:pt x="1" y="28"/>
                    <a:pt x="12" y="135"/>
                  </a:cubicBezTo>
                  <a:cubicBezTo>
                    <a:pt x="20" y="151"/>
                    <a:pt x="31" y="166"/>
                    <a:pt x="47" y="170"/>
                  </a:cubicBezTo>
                  <a:cubicBezTo>
                    <a:pt x="53" y="171"/>
                    <a:pt x="59" y="171"/>
                    <a:pt x="65" y="171"/>
                  </a:cubicBezTo>
                  <a:cubicBezTo>
                    <a:pt x="172" y="171"/>
                    <a:pt x="155" y="74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28"/>
            <p:cNvSpPr/>
            <p:nvPr/>
          </p:nvSpPr>
          <p:spPr>
            <a:xfrm>
              <a:off x="7300048" y="2050402"/>
              <a:ext cx="111610" cy="166453"/>
            </a:xfrm>
            <a:custGeom>
              <a:avLst/>
              <a:gdLst/>
              <a:ahLst/>
              <a:cxnLst/>
              <a:rect l="l" t="t" r="r" b="b"/>
              <a:pathLst>
                <a:path w="3598" h="5366" extrusionOk="0">
                  <a:moveTo>
                    <a:pt x="76" y="1"/>
                  </a:moveTo>
                  <a:cubicBezTo>
                    <a:pt x="6" y="1"/>
                    <a:pt x="23" y="79"/>
                    <a:pt x="1" y="120"/>
                  </a:cubicBezTo>
                  <a:cubicBezTo>
                    <a:pt x="32" y="193"/>
                    <a:pt x="24" y="289"/>
                    <a:pt x="128" y="312"/>
                  </a:cubicBezTo>
                  <a:cubicBezTo>
                    <a:pt x="112" y="573"/>
                    <a:pt x="228" y="792"/>
                    <a:pt x="343" y="1012"/>
                  </a:cubicBezTo>
                  <a:lnTo>
                    <a:pt x="443" y="1234"/>
                  </a:ln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42"/>
                    <a:pt x="466" y="1254"/>
                    <a:pt x="473" y="1269"/>
                  </a:cubicBezTo>
                  <a:lnTo>
                    <a:pt x="443" y="1234"/>
                  </a:lnTo>
                  <a:lnTo>
                    <a:pt x="443" y="1234"/>
                  </a:lnTo>
                  <a:cubicBezTo>
                    <a:pt x="439" y="1261"/>
                    <a:pt x="443" y="1284"/>
                    <a:pt x="458" y="1307"/>
                  </a:cubicBezTo>
                  <a:cubicBezTo>
                    <a:pt x="500" y="1473"/>
                    <a:pt x="531" y="1653"/>
                    <a:pt x="712" y="1730"/>
                  </a:cubicBezTo>
                  <a:cubicBezTo>
                    <a:pt x="885" y="2253"/>
                    <a:pt x="1169" y="2733"/>
                    <a:pt x="1538" y="3144"/>
                  </a:cubicBezTo>
                  <a:cubicBezTo>
                    <a:pt x="1619" y="3233"/>
                    <a:pt x="1765" y="3286"/>
                    <a:pt x="1749" y="3452"/>
                  </a:cubicBezTo>
                  <a:cubicBezTo>
                    <a:pt x="1818" y="3609"/>
                    <a:pt x="1884" y="3763"/>
                    <a:pt x="2030" y="3867"/>
                  </a:cubicBezTo>
                  <a:cubicBezTo>
                    <a:pt x="2034" y="3897"/>
                    <a:pt x="2037" y="3920"/>
                    <a:pt x="2037" y="3951"/>
                  </a:cubicBezTo>
                  <a:lnTo>
                    <a:pt x="2087" y="3959"/>
                  </a:lnTo>
                  <a:lnTo>
                    <a:pt x="2133" y="3959"/>
                  </a:lnTo>
                  <a:lnTo>
                    <a:pt x="2341" y="4166"/>
                  </a:lnTo>
                  <a:cubicBezTo>
                    <a:pt x="2368" y="4193"/>
                    <a:pt x="2402" y="4212"/>
                    <a:pt x="2437" y="4228"/>
                  </a:cubicBezTo>
                  <a:lnTo>
                    <a:pt x="2652" y="4458"/>
                  </a:lnTo>
                  <a:lnTo>
                    <a:pt x="3021" y="4873"/>
                  </a:lnTo>
                  <a:cubicBezTo>
                    <a:pt x="3086" y="5016"/>
                    <a:pt x="3206" y="5104"/>
                    <a:pt x="3340" y="5173"/>
                  </a:cubicBezTo>
                  <a:cubicBezTo>
                    <a:pt x="3340" y="5242"/>
                    <a:pt x="3371" y="5277"/>
                    <a:pt x="3434" y="5277"/>
                  </a:cubicBezTo>
                  <a:cubicBezTo>
                    <a:pt x="3437" y="5277"/>
                    <a:pt x="3440" y="5277"/>
                    <a:pt x="3444" y="5277"/>
                  </a:cubicBezTo>
                  <a:lnTo>
                    <a:pt x="3548" y="5365"/>
                  </a:lnTo>
                  <a:cubicBezTo>
                    <a:pt x="3598" y="5104"/>
                    <a:pt x="3344" y="5031"/>
                    <a:pt x="3229" y="4877"/>
                  </a:cubicBezTo>
                  <a:cubicBezTo>
                    <a:pt x="3175" y="4608"/>
                    <a:pt x="2917" y="4516"/>
                    <a:pt x="2760" y="4339"/>
                  </a:cubicBezTo>
                  <a:lnTo>
                    <a:pt x="2610" y="4166"/>
                  </a:lnTo>
                  <a:cubicBezTo>
                    <a:pt x="2610" y="4124"/>
                    <a:pt x="2579" y="4086"/>
                    <a:pt x="2533" y="4074"/>
                  </a:cubicBezTo>
                  <a:lnTo>
                    <a:pt x="2525" y="4070"/>
                  </a:lnTo>
                  <a:cubicBezTo>
                    <a:pt x="2522" y="4016"/>
                    <a:pt x="2487" y="3974"/>
                    <a:pt x="2437" y="3959"/>
                  </a:cubicBezTo>
                  <a:cubicBezTo>
                    <a:pt x="2383" y="3886"/>
                    <a:pt x="2306" y="3874"/>
                    <a:pt x="2226" y="3874"/>
                  </a:cubicBezTo>
                  <a:lnTo>
                    <a:pt x="2137" y="3759"/>
                  </a:lnTo>
                  <a:cubicBezTo>
                    <a:pt x="2133" y="3613"/>
                    <a:pt x="2030" y="3540"/>
                    <a:pt x="1938" y="3455"/>
                  </a:cubicBezTo>
                  <a:cubicBezTo>
                    <a:pt x="1896" y="3327"/>
                    <a:pt x="1927" y="3128"/>
                    <a:pt x="1757" y="3128"/>
                  </a:cubicBezTo>
                  <a:cubicBezTo>
                    <a:pt x="1724" y="3128"/>
                    <a:pt x="1684" y="3135"/>
                    <a:pt x="1634" y="3152"/>
                  </a:cubicBezTo>
                  <a:cubicBezTo>
                    <a:pt x="1657" y="2802"/>
                    <a:pt x="1346" y="2625"/>
                    <a:pt x="1223" y="2349"/>
                  </a:cubicBezTo>
                  <a:cubicBezTo>
                    <a:pt x="1188" y="2318"/>
                    <a:pt x="1154" y="2283"/>
                    <a:pt x="1131" y="2245"/>
                  </a:cubicBezTo>
                  <a:lnTo>
                    <a:pt x="1127" y="2241"/>
                  </a:lnTo>
                  <a:cubicBezTo>
                    <a:pt x="1019" y="2168"/>
                    <a:pt x="1111" y="2022"/>
                    <a:pt x="1019" y="1945"/>
                  </a:cubicBezTo>
                  <a:cubicBezTo>
                    <a:pt x="946" y="1880"/>
                    <a:pt x="881" y="1818"/>
                    <a:pt x="808" y="1749"/>
                  </a:cubicBezTo>
                  <a:cubicBezTo>
                    <a:pt x="773" y="1619"/>
                    <a:pt x="742" y="1484"/>
                    <a:pt x="708" y="1357"/>
                  </a:cubicBezTo>
                  <a:cubicBezTo>
                    <a:pt x="658" y="1292"/>
                    <a:pt x="677" y="1204"/>
                    <a:pt x="619" y="1138"/>
                  </a:cubicBezTo>
                  <a:cubicBezTo>
                    <a:pt x="616" y="1111"/>
                    <a:pt x="612" y="1081"/>
                    <a:pt x="612" y="1054"/>
                  </a:cubicBezTo>
                  <a:cubicBezTo>
                    <a:pt x="589" y="1012"/>
                    <a:pt x="558" y="973"/>
                    <a:pt x="520" y="939"/>
                  </a:cubicBezTo>
                  <a:cubicBezTo>
                    <a:pt x="512" y="908"/>
                    <a:pt x="512" y="881"/>
                    <a:pt x="512" y="858"/>
                  </a:cubicBezTo>
                  <a:cubicBezTo>
                    <a:pt x="497" y="827"/>
                    <a:pt x="466" y="812"/>
                    <a:pt x="439" y="812"/>
                  </a:cubicBezTo>
                  <a:cubicBezTo>
                    <a:pt x="439" y="808"/>
                    <a:pt x="443" y="804"/>
                    <a:pt x="443" y="792"/>
                  </a:cubicBezTo>
                  <a:cubicBezTo>
                    <a:pt x="447" y="773"/>
                    <a:pt x="439" y="754"/>
                    <a:pt x="408" y="735"/>
                  </a:cubicBezTo>
                  <a:lnTo>
                    <a:pt x="193" y="151"/>
                  </a:lnTo>
                  <a:cubicBezTo>
                    <a:pt x="176" y="123"/>
                    <a:pt x="156" y="110"/>
                    <a:pt x="136" y="110"/>
                  </a:cubicBezTo>
                  <a:cubicBezTo>
                    <a:pt x="128" y="110"/>
                    <a:pt x="120" y="112"/>
                    <a:pt x="112" y="116"/>
                  </a:cubicBezTo>
                  <a:cubicBezTo>
                    <a:pt x="108" y="62"/>
                    <a:pt x="97" y="1"/>
                    <a:pt x="82" y="1"/>
                  </a:cubicBezTo>
                  <a:cubicBezTo>
                    <a:pt x="80" y="1"/>
                    <a:pt x="78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28"/>
            <p:cNvSpPr/>
            <p:nvPr/>
          </p:nvSpPr>
          <p:spPr>
            <a:xfrm>
              <a:off x="7394938" y="2395841"/>
              <a:ext cx="3381" cy="3909"/>
            </a:xfrm>
            <a:custGeom>
              <a:avLst/>
              <a:gdLst/>
              <a:ahLst/>
              <a:cxnLst/>
              <a:rect l="l" t="t" r="r" b="b"/>
              <a:pathLst>
                <a:path w="109" h="126" extrusionOk="0">
                  <a:moveTo>
                    <a:pt x="89" y="1"/>
                  </a:moveTo>
                  <a:cubicBezTo>
                    <a:pt x="35" y="9"/>
                    <a:pt x="1" y="43"/>
                    <a:pt x="16" y="89"/>
                  </a:cubicBezTo>
                  <a:cubicBezTo>
                    <a:pt x="26" y="116"/>
                    <a:pt x="37" y="126"/>
                    <a:pt x="49" y="126"/>
                  </a:cubicBezTo>
                  <a:cubicBezTo>
                    <a:pt x="68" y="126"/>
                    <a:pt x="89" y="98"/>
                    <a:pt x="108" y="82"/>
                  </a:cubicBezTo>
                  <a:cubicBezTo>
                    <a:pt x="100" y="51"/>
                    <a:pt x="97" y="24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28"/>
            <p:cNvSpPr/>
            <p:nvPr/>
          </p:nvSpPr>
          <p:spPr>
            <a:xfrm>
              <a:off x="7232114" y="2287395"/>
              <a:ext cx="1334" cy="133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42"/>
                  </a:lnTo>
                  <a:cubicBezTo>
                    <a:pt x="16" y="38"/>
                    <a:pt x="24" y="31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6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2" name="Google Shape;5152;p30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cxnSp>
        <p:nvCxnSpPr>
          <p:cNvPr id="5153" name="Google Shape;5153;p30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154" name="Google Shape;5154;p30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155" name="Google Shape;5155;p30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5156" name="Google Shape;5156;p30"/>
          <p:cNvGrpSpPr/>
          <p:nvPr/>
        </p:nvGrpSpPr>
        <p:grpSpPr>
          <a:xfrm>
            <a:off x="1077111" y="310479"/>
            <a:ext cx="305810" cy="228281"/>
            <a:chOff x="2290256" y="1412662"/>
            <a:chExt cx="264290" cy="197287"/>
          </a:xfrm>
        </p:grpSpPr>
        <p:sp>
          <p:nvSpPr>
            <p:cNvPr id="5157" name="Google Shape;5157;p30"/>
            <p:cNvSpPr/>
            <p:nvPr/>
          </p:nvSpPr>
          <p:spPr>
            <a:xfrm>
              <a:off x="2290256" y="1412662"/>
              <a:ext cx="264290" cy="197287"/>
            </a:xfrm>
            <a:custGeom>
              <a:avLst/>
              <a:gdLst/>
              <a:ahLst/>
              <a:cxnLst/>
              <a:rect l="l" t="t" r="r" b="b"/>
              <a:pathLst>
                <a:path w="8520" h="6360" extrusionOk="0">
                  <a:moveTo>
                    <a:pt x="2275" y="386"/>
                  </a:moveTo>
                  <a:cubicBezTo>
                    <a:pt x="2279" y="398"/>
                    <a:pt x="2287" y="405"/>
                    <a:pt x="2299" y="417"/>
                  </a:cubicBezTo>
                  <a:cubicBezTo>
                    <a:pt x="2260" y="409"/>
                    <a:pt x="2222" y="402"/>
                    <a:pt x="2183" y="390"/>
                  </a:cubicBezTo>
                  <a:cubicBezTo>
                    <a:pt x="2183" y="386"/>
                    <a:pt x="2179" y="386"/>
                    <a:pt x="2179" y="386"/>
                  </a:cubicBezTo>
                  <a:close/>
                  <a:moveTo>
                    <a:pt x="2614" y="478"/>
                  </a:moveTo>
                  <a:lnTo>
                    <a:pt x="2614" y="478"/>
                  </a:lnTo>
                  <a:cubicBezTo>
                    <a:pt x="3459" y="640"/>
                    <a:pt x="4277" y="890"/>
                    <a:pt x="5031" y="1308"/>
                  </a:cubicBezTo>
                  <a:cubicBezTo>
                    <a:pt x="5039" y="1309"/>
                    <a:pt x="5047" y="1309"/>
                    <a:pt x="5056" y="1309"/>
                  </a:cubicBezTo>
                  <a:cubicBezTo>
                    <a:pt x="5101" y="1309"/>
                    <a:pt x="5145" y="1300"/>
                    <a:pt x="5181" y="1274"/>
                  </a:cubicBezTo>
                  <a:cubicBezTo>
                    <a:pt x="5196" y="1278"/>
                    <a:pt x="5215" y="1285"/>
                    <a:pt x="5227" y="1285"/>
                  </a:cubicBezTo>
                  <a:cubicBezTo>
                    <a:pt x="5361" y="1424"/>
                    <a:pt x="5523" y="1535"/>
                    <a:pt x="5699" y="1600"/>
                  </a:cubicBezTo>
                  <a:lnTo>
                    <a:pt x="5861" y="1731"/>
                  </a:lnTo>
                  <a:cubicBezTo>
                    <a:pt x="5861" y="1739"/>
                    <a:pt x="5857" y="1750"/>
                    <a:pt x="5861" y="1758"/>
                  </a:cubicBezTo>
                  <a:cubicBezTo>
                    <a:pt x="5926" y="1985"/>
                    <a:pt x="6103" y="2123"/>
                    <a:pt x="6264" y="2273"/>
                  </a:cubicBezTo>
                  <a:cubicBezTo>
                    <a:pt x="6821" y="2788"/>
                    <a:pt x="7309" y="3364"/>
                    <a:pt x="7755" y="3967"/>
                  </a:cubicBezTo>
                  <a:cubicBezTo>
                    <a:pt x="7867" y="4133"/>
                    <a:pt x="7916" y="4313"/>
                    <a:pt x="8001" y="4494"/>
                  </a:cubicBezTo>
                  <a:cubicBezTo>
                    <a:pt x="8043" y="4582"/>
                    <a:pt x="8062" y="4678"/>
                    <a:pt x="8059" y="4782"/>
                  </a:cubicBezTo>
                  <a:cubicBezTo>
                    <a:pt x="8043" y="4748"/>
                    <a:pt x="8020" y="4713"/>
                    <a:pt x="7986" y="4690"/>
                  </a:cubicBezTo>
                  <a:cubicBezTo>
                    <a:pt x="7986" y="4651"/>
                    <a:pt x="7974" y="4617"/>
                    <a:pt x="7947" y="4590"/>
                  </a:cubicBezTo>
                  <a:lnTo>
                    <a:pt x="7993" y="4590"/>
                  </a:lnTo>
                  <a:cubicBezTo>
                    <a:pt x="7924" y="4436"/>
                    <a:pt x="7763" y="4329"/>
                    <a:pt x="7751" y="4148"/>
                  </a:cubicBezTo>
                  <a:cubicBezTo>
                    <a:pt x="7271" y="3729"/>
                    <a:pt x="6925" y="3187"/>
                    <a:pt x="6399" y="2811"/>
                  </a:cubicBezTo>
                  <a:cubicBezTo>
                    <a:pt x="6180" y="2619"/>
                    <a:pt x="6030" y="2350"/>
                    <a:pt x="5734" y="2250"/>
                  </a:cubicBezTo>
                  <a:lnTo>
                    <a:pt x="5718" y="2250"/>
                  </a:lnTo>
                  <a:cubicBezTo>
                    <a:pt x="5704" y="2201"/>
                    <a:pt x="5658" y="2164"/>
                    <a:pt x="5606" y="2164"/>
                  </a:cubicBezTo>
                  <a:cubicBezTo>
                    <a:pt x="5602" y="2164"/>
                    <a:pt x="5597" y="2165"/>
                    <a:pt x="5592" y="2165"/>
                  </a:cubicBezTo>
                  <a:lnTo>
                    <a:pt x="5407" y="2023"/>
                  </a:lnTo>
                  <a:cubicBezTo>
                    <a:pt x="5315" y="1869"/>
                    <a:pt x="5169" y="1762"/>
                    <a:pt x="4996" y="1708"/>
                  </a:cubicBezTo>
                  <a:cubicBezTo>
                    <a:pt x="4993" y="1680"/>
                    <a:pt x="4969" y="1658"/>
                    <a:pt x="4941" y="1658"/>
                  </a:cubicBezTo>
                  <a:cubicBezTo>
                    <a:pt x="4939" y="1658"/>
                    <a:pt x="4937" y="1658"/>
                    <a:pt x="4935" y="1658"/>
                  </a:cubicBezTo>
                  <a:lnTo>
                    <a:pt x="4927" y="1658"/>
                  </a:lnTo>
                  <a:cubicBezTo>
                    <a:pt x="4604" y="1447"/>
                    <a:pt x="4262" y="1262"/>
                    <a:pt x="3882" y="1159"/>
                  </a:cubicBezTo>
                  <a:lnTo>
                    <a:pt x="3870" y="1116"/>
                  </a:lnTo>
                  <a:cubicBezTo>
                    <a:pt x="3793" y="1039"/>
                    <a:pt x="3709" y="966"/>
                    <a:pt x="3620" y="909"/>
                  </a:cubicBezTo>
                  <a:cubicBezTo>
                    <a:pt x="3305" y="717"/>
                    <a:pt x="2971" y="574"/>
                    <a:pt x="2614" y="478"/>
                  </a:cubicBezTo>
                  <a:close/>
                  <a:moveTo>
                    <a:pt x="1370" y="799"/>
                  </a:moveTo>
                  <a:cubicBezTo>
                    <a:pt x="1426" y="799"/>
                    <a:pt x="1486" y="801"/>
                    <a:pt x="1549" y="805"/>
                  </a:cubicBezTo>
                  <a:cubicBezTo>
                    <a:pt x="2299" y="851"/>
                    <a:pt x="2940" y="1220"/>
                    <a:pt x="3659" y="1366"/>
                  </a:cubicBezTo>
                  <a:cubicBezTo>
                    <a:pt x="3701" y="1362"/>
                    <a:pt x="3747" y="1351"/>
                    <a:pt x="3786" y="1331"/>
                  </a:cubicBezTo>
                  <a:cubicBezTo>
                    <a:pt x="3831" y="1367"/>
                    <a:pt x="3887" y="1386"/>
                    <a:pt x="3943" y="1386"/>
                  </a:cubicBezTo>
                  <a:cubicBezTo>
                    <a:pt x="3948" y="1386"/>
                    <a:pt x="3953" y="1386"/>
                    <a:pt x="3959" y="1385"/>
                  </a:cubicBezTo>
                  <a:cubicBezTo>
                    <a:pt x="4022" y="1452"/>
                    <a:pt x="4108" y="1490"/>
                    <a:pt x="4199" y="1490"/>
                  </a:cubicBezTo>
                  <a:cubicBezTo>
                    <a:pt x="4207" y="1490"/>
                    <a:pt x="4215" y="1490"/>
                    <a:pt x="4224" y="1489"/>
                  </a:cubicBezTo>
                  <a:lnTo>
                    <a:pt x="4228" y="1489"/>
                  </a:lnTo>
                  <a:cubicBezTo>
                    <a:pt x="4273" y="1559"/>
                    <a:pt x="4348" y="1598"/>
                    <a:pt x="4431" y="1598"/>
                  </a:cubicBezTo>
                  <a:cubicBezTo>
                    <a:pt x="4439" y="1598"/>
                    <a:pt x="4447" y="1597"/>
                    <a:pt x="4454" y="1597"/>
                  </a:cubicBezTo>
                  <a:lnTo>
                    <a:pt x="4458" y="1597"/>
                  </a:lnTo>
                  <a:cubicBezTo>
                    <a:pt x="4493" y="1623"/>
                    <a:pt x="4531" y="1654"/>
                    <a:pt x="4573" y="1673"/>
                  </a:cubicBezTo>
                  <a:cubicBezTo>
                    <a:pt x="4586" y="1696"/>
                    <a:pt x="4613" y="1714"/>
                    <a:pt x="4645" y="1714"/>
                  </a:cubicBezTo>
                  <a:cubicBezTo>
                    <a:pt x="4650" y="1714"/>
                    <a:pt x="4656" y="1713"/>
                    <a:pt x="4662" y="1712"/>
                  </a:cubicBezTo>
                  <a:cubicBezTo>
                    <a:pt x="4685" y="1770"/>
                    <a:pt x="4739" y="1804"/>
                    <a:pt x="4800" y="1804"/>
                  </a:cubicBezTo>
                  <a:lnTo>
                    <a:pt x="4819" y="1812"/>
                  </a:lnTo>
                  <a:cubicBezTo>
                    <a:pt x="4873" y="1881"/>
                    <a:pt x="4931" y="1931"/>
                    <a:pt x="5027" y="1931"/>
                  </a:cubicBezTo>
                  <a:cubicBezTo>
                    <a:pt x="5034" y="1985"/>
                    <a:pt x="5088" y="2023"/>
                    <a:pt x="5142" y="2023"/>
                  </a:cubicBezTo>
                  <a:lnTo>
                    <a:pt x="5161" y="2035"/>
                  </a:lnTo>
                  <a:cubicBezTo>
                    <a:pt x="5284" y="2173"/>
                    <a:pt x="5438" y="2284"/>
                    <a:pt x="5611" y="2365"/>
                  </a:cubicBezTo>
                  <a:cubicBezTo>
                    <a:pt x="5795" y="2596"/>
                    <a:pt x="6034" y="2761"/>
                    <a:pt x="6276" y="2922"/>
                  </a:cubicBezTo>
                  <a:cubicBezTo>
                    <a:pt x="6821" y="3510"/>
                    <a:pt x="7390" y="4071"/>
                    <a:pt x="7855" y="4728"/>
                  </a:cubicBezTo>
                  <a:cubicBezTo>
                    <a:pt x="7847" y="4755"/>
                    <a:pt x="7859" y="4786"/>
                    <a:pt x="7886" y="4797"/>
                  </a:cubicBezTo>
                  <a:cubicBezTo>
                    <a:pt x="7886" y="4978"/>
                    <a:pt x="7890" y="5166"/>
                    <a:pt x="7890" y="5347"/>
                  </a:cubicBezTo>
                  <a:cubicBezTo>
                    <a:pt x="7759" y="5604"/>
                    <a:pt x="7463" y="5604"/>
                    <a:pt x="7290" y="5766"/>
                  </a:cubicBezTo>
                  <a:cubicBezTo>
                    <a:pt x="7056" y="5989"/>
                    <a:pt x="6777" y="6068"/>
                    <a:pt x="6482" y="6068"/>
                  </a:cubicBezTo>
                  <a:cubicBezTo>
                    <a:pt x="6365" y="6068"/>
                    <a:pt x="6246" y="6056"/>
                    <a:pt x="6126" y="6035"/>
                  </a:cubicBezTo>
                  <a:cubicBezTo>
                    <a:pt x="5123" y="5862"/>
                    <a:pt x="4143" y="5612"/>
                    <a:pt x="3278" y="5055"/>
                  </a:cubicBezTo>
                  <a:cubicBezTo>
                    <a:pt x="3075" y="4924"/>
                    <a:pt x="2871" y="4809"/>
                    <a:pt x="2664" y="4690"/>
                  </a:cubicBezTo>
                  <a:cubicBezTo>
                    <a:pt x="2667" y="4675"/>
                    <a:pt x="2671" y="4663"/>
                    <a:pt x="2671" y="4648"/>
                  </a:cubicBezTo>
                  <a:cubicBezTo>
                    <a:pt x="2644" y="4463"/>
                    <a:pt x="2518" y="4356"/>
                    <a:pt x="2372" y="4271"/>
                  </a:cubicBezTo>
                  <a:cubicBezTo>
                    <a:pt x="1645" y="3868"/>
                    <a:pt x="1115" y="3287"/>
                    <a:pt x="719" y="2580"/>
                  </a:cubicBezTo>
                  <a:cubicBezTo>
                    <a:pt x="635" y="2438"/>
                    <a:pt x="546" y="2296"/>
                    <a:pt x="358" y="2265"/>
                  </a:cubicBezTo>
                  <a:cubicBezTo>
                    <a:pt x="550" y="2081"/>
                    <a:pt x="489" y="1835"/>
                    <a:pt x="508" y="1616"/>
                  </a:cubicBezTo>
                  <a:cubicBezTo>
                    <a:pt x="564" y="1004"/>
                    <a:pt x="798" y="799"/>
                    <a:pt x="1370" y="799"/>
                  </a:cubicBezTo>
                  <a:close/>
                  <a:moveTo>
                    <a:pt x="1888" y="0"/>
                  </a:moveTo>
                  <a:cubicBezTo>
                    <a:pt x="1796" y="0"/>
                    <a:pt x="1704" y="20"/>
                    <a:pt x="1611" y="63"/>
                  </a:cubicBezTo>
                  <a:lnTo>
                    <a:pt x="1599" y="71"/>
                  </a:lnTo>
                  <a:cubicBezTo>
                    <a:pt x="1541" y="116"/>
                    <a:pt x="1476" y="126"/>
                    <a:pt x="1408" y="126"/>
                  </a:cubicBezTo>
                  <a:cubicBezTo>
                    <a:pt x="1353" y="126"/>
                    <a:pt x="1296" y="119"/>
                    <a:pt x="1241" y="119"/>
                  </a:cubicBezTo>
                  <a:cubicBezTo>
                    <a:pt x="1171" y="119"/>
                    <a:pt x="1102" y="130"/>
                    <a:pt x="1042" y="179"/>
                  </a:cubicBezTo>
                  <a:lnTo>
                    <a:pt x="1038" y="179"/>
                  </a:lnTo>
                  <a:cubicBezTo>
                    <a:pt x="981" y="244"/>
                    <a:pt x="873" y="217"/>
                    <a:pt x="823" y="302"/>
                  </a:cubicBezTo>
                  <a:cubicBezTo>
                    <a:pt x="754" y="348"/>
                    <a:pt x="650" y="329"/>
                    <a:pt x="604" y="409"/>
                  </a:cubicBezTo>
                  <a:cubicBezTo>
                    <a:pt x="550" y="425"/>
                    <a:pt x="508" y="463"/>
                    <a:pt x="477" y="505"/>
                  </a:cubicBezTo>
                  <a:cubicBezTo>
                    <a:pt x="435" y="536"/>
                    <a:pt x="396" y="578"/>
                    <a:pt x="373" y="628"/>
                  </a:cubicBezTo>
                  <a:cubicBezTo>
                    <a:pt x="297" y="678"/>
                    <a:pt x="304" y="774"/>
                    <a:pt x="262" y="843"/>
                  </a:cubicBezTo>
                  <a:cubicBezTo>
                    <a:pt x="181" y="897"/>
                    <a:pt x="193" y="993"/>
                    <a:pt x="151" y="1062"/>
                  </a:cubicBezTo>
                  <a:cubicBezTo>
                    <a:pt x="31" y="1159"/>
                    <a:pt x="89" y="1285"/>
                    <a:pt x="97" y="1401"/>
                  </a:cubicBezTo>
                  <a:cubicBezTo>
                    <a:pt x="104" y="1408"/>
                    <a:pt x="108" y="1420"/>
                    <a:pt x="108" y="1428"/>
                  </a:cubicBezTo>
                  <a:cubicBezTo>
                    <a:pt x="58" y="1497"/>
                    <a:pt x="66" y="1581"/>
                    <a:pt x="31" y="1658"/>
                  </a:cubicBezTo>
                  <a:lnTo>
                    <a:pt x="31" y="1670"/>
                  </a:lnTo>
                  <a:cubicBezTo>
                    <a:pt x="143" y="1892"/>
                    <a:pt x="1" y="2158"/>
                    <a:pt x="131" y="2380"/>
                  </a:cubicBezTo>
                  <a:lnTo>
                    <a:pt x="131" y="2384"/>
                  </a:lnTo>
                  <a:cubicBezTo>
                    <a:pt x="200" y="2442"/>
                    <a:pt x="181" y="2542"/>
                    <a:pt x="243" y="2600"/>
                  </a:cubicBezTo>
                  <a:lnTo>
                    <a:pt x="247" y="2611"/>
                  </a:lnTo>
                  <a:cubicBezTo>
                    <a:pt x="320" y="2661"/>
                    <a:pt x="297" y="2769"/>
                    <a:pt x="366" y="2822"/>
                  </a:cubicBezTo>
                  <a:cubicBezTo>
                    <a:pt x="431" y="2884"/>
                    <a:pt x="404" y="2984"/>
                    <a:pt x="489" y="3038"/>
                  </a:cubicBezTo>
                  <a:cubicBezTo>
                    <a:pt x="516" y="3076"/>
                    <a:pt x="546" y="3114"/>
                    <a:pt x="577" y="3153"/>
                  </a:cubicBezTo>
                  <a:lnTo>
                    <a:pt x="589" y="3168"/>
                  </a:lnTo>
                  <a:cubicBezTo>
                    <a:pt x="665" y="3207"/>
                    <a:pt x="631" y="3322"/>
                    <a:pt x="723" y="3357"/>
                  </a:cubicBezTo>
                  <a:cubicBezTo>
                    <a:pt x="738" y="3406"/>
                    <a:pt x="777" y="3453"/>
                    <a:pt x="823" y="3479"/>
                  </a:cubicBezTo>
                  <a:cubicBezTo>
                    <a:pt x="900" y="3591"/>
                    <a:pt x="954" y="3714"/>
                    <a:pt x="1054" y="3810"/>
                  </a:cubicBezTo>
                  <a:cubicBezTo>
                    <a:pt x="1077" y="3864"/>
                    <a:pt x="1123" y="3898"/>
                    <a:pt x="1180" y="3910"/>
                  </a:cubicBezTo>
                  <a:cubicBezTo>
                    <a:pt x="1192" y="3971"/>
                    <a:pt x="1242" y="4014"/>
                    <a:pt x="1299" y="4017"/>
                  </a:cubicBezTo>
                  <a:cubicBezTo>
                    <a:pt x="1323" y="4110"/>
                    <a:pt x="1442" y="4079"/>
                    <a:pt x="1488" y="4148"/>
                  </a:cubicBezTo>
                  <a:lnTo>
                    <a:pt x="1507" y="4163"/>
                  </a:lnTo>
                  <a:cubicBezTo>
                    <a:pt x="1565" y="4244"/>
                    <a:pt x="1641" y="4309"/>
                    <a:pt x="1722" y="4363"/>
                  </a:cubicBezTo>
                  <a:lnTo>
                    <a:pt x="1738" y="4375"/>
                  </a:lnTo>
                  <a:cubicBezTo>
                    <a:pt x="1768" y="4413"/>
                    <a:pt x="1814" y="4440"/>
                    <a:pt x="1857" y="4463"/>
                  </a:cubicBezTo>
                  <a:cubicBezTo>
                    <a:pt x="1899" y="4548"/>
                    <a:pt x="2010" y="4517"/>
                    <a:pt x="2064" y="4578"/>
                  </a:cubicBezTo>
                  <a:lnTo>
                    <a:pt x="2083" y="4590"/>
                  </a:lnTo>
                  <a:cubicBezTo>
                    <a:pt x="2114" y="4628"/>
                    <a:pt x="2160" y="4655"/>
                    <a:pt x="2210" y="4667"/>
                  </a:cubicBezTo>
                  <a:cubicBezTo>
                    <a:pt x="2276" y="4765"/>
                    <a:pt x="2382" y="4829"/>
                    <a:pt x="2498" y="4829"/>
                  </a:cubicBezTo>
                  <a:cubicBezTo>
                    <a:pt x="2504" y="4829"/>
                    <a:pt x="2511" y="4829"/>
                    <a:pt x="2518" y="4828"/>
                  </a:cubicBezTo>
                  <a:cubicBezTo>
                    <a:pt x="2518" y="4859"/>
                    <a:pt x="2525" y="4882"/>
                    <a:pt x="2529" y="4913"/>
                  </a:cubicBezTo>
                  <a:cubicBezTo>
                    <a:pt x="2587" y="4913"/>
                    <a:pt x="2641" y="4955"/>
                    <a:pt x="2652" y="5013"/>
                  </a:cubicBezTo>
                  <a:cubicBezTo>
                    <a:pt x="2860" y="5093"/>
                    <a:pt x="3075" y="5163"/>
                    <a:pt x="3225" y="5339"/>
                  </a:cubicBezTo>
                  <a:cubicBezTo>
                    <a:pt x="3317" y="5347"/>
                    <a:pt x="3398" y="5378"/>
                    <a:pt x="3440" y="5462"/>
                  </a:cubicBezTo>
                  <a:cubicBezTo>
                    <a:pt x="3532" y="5474"/>
                    <a:pt x="3624" y="5470"/>
                    <a:pt x="3678" y="5566"/>
                  </a:cubicBezTo>
                  <a:cubicBezTo>
                    <a:pt x="3766" y="5574"/>
                    <a:pt x="3855" y="5589"/>
                    <a:pt x="3897" y="5685"/>
                  </a:cubicBezTo>
                  <a:cubicBezTo>
                    <a:pt x="3900" y="5685"/>
                    <a:pt x="3902" y="5685"/>
                    <a:pt x="3905" y="5685"/>
                  </a:cubicBezTo>
                  <a:cubicBezTo>
                    <a:pt x="3960" y="5685"/>
                    <a:pt x="4013" y="5722"/>
                    <a:pt x="4032" y="5770"/>
                  </a:cubicBezTo>
                  <a:cubicBezTo>
                    <a:pt x="4112" y="5789"/>
                    <a:pt x="4201" y="5808"/>
                    <a:pt x="4254" y="5881"/>
                  </a:cubicBezTo>
                  <a:cubicBezTo>
                    <a:pt x="4283" y="5879"/>
                    <a:pt x="4311" y="5878"/>
                    <a:pt x="4339" y="5878"/>
                  </a:cubicBezTo>
                  <a:cubicBezTo>
                    <a:pt x="4470" y="5878"/>
                    <a:pt x="4596" y="5904"/>
                    <a:pt x="4704" y="5996"/>
                  </a:cubicBezTo>
                  <a:cubicBezTo>
                    <a:pt x="4858" y="6023"/>
                    <a:pt x="5031" y="5989"/>
                    <a:pt x="5161" y="6108"/>
                  </a:cubicBezTo>
                  <a:cubicBezTo>
                    <a:pt x="5434" y="6165"/>
                    <a:pt x="5707" y="6223"/>
                    <a:pt x="5976" y="6288"/>
                  </a:cubicBezTo>
                  <a:cubicBezTo>
                    <a:pt x="6164" y="6332"/>
                    <a:pt x="6350" y="6359"/>
                    <a:pt x="6534" y="6359"/>
                  </a:cubicBezTo>
                  <a:cubicBezTo>
                    <a:pt x="6753" y="6359"/>
                    <a:pt x="6969" y="6321"/>
                    <a:pt x="7183" y="6227"/>
                  </a:cubicBezTo>
                  <a:cubicBezTo>
                    <a:pt x="7313" y="6089"/>
                    <a:pt x="7448" y="5950"/>
                    <a:pt x="7647" y="5904"/>
                  </a:cubicBezTo>
                  <a:cubicBezTo>
                    <a:pt x="7719" y="5822"/>
                    <a:pt x="7819" y="5777"/>
                    <a:pt x="7921" y="5777"/>
                  </a:cubicBezTo>
                  <a:cubicBezTo>
                    <a:pt x="7938" y="5777"/>
                    <a:pt x="7956" y="5778"/>
                    <a:pt x="7974" y="5781"/>
                  </a:cubicBezTo>
                  <a:lnTo>
                    <a:pt x="8212" y="5574"/>
                  </a:lnTo>
                  <a:cubicBezTo>
                    <a:pt x="8212" y="5547"/>
                    <a:pt x="8216" y="5516"/>
                    <a:pt x="8216" y="5489"/>
                  </a:cubicBezTo>
                  <a:cubicBezTo>
                    <a:pt x="8224" y="5491"/>
                    <a:pt x="8231" y="5492"/>
                    <a:pt x="8238" y="5492"/>
                  </a:cubicBezTo>
                  <a:cubicBezTo>
                    <a:pt x="8271" y="5492"/>
                    <a:pt x="8300" y="5470"/>
                    <a:pt x="8312" y="5435"/>
                  </a:cubicBezTo>
                  <a:cubicBezTo>
                    <a:pt x="8312" y="5432"/>
                    <a:pt x="8316" y="5420"/>
                    <a:pt x="8316" y="5416"/>
                  </a:cubicBezTo>
                  <a:lnTo>
                    <a:pt x="8308" y="5382"/>
                  </a:lnTo>
                  <a:lnTo>
                    <a:pt x="8335" y="5359"/>
                  </a:lnTo>
                  <a:cubicBezTo>
                    <a:pt x="8397" y="5278"/>
                    <a:pt x="8397" y="5182"/>
                    <a:pt x="8431" y="5090"/>
                  </a:cubicBezTo>
                  <a:lnTo>
                    <a:pt x="8416" y="5055"/>
                  </a:lnTo>
                  <a:lnTo>
                    <a:pt x="8443" y="5028"/>
                  </a:lnTo>
                  <a:cubicBezTo>
                    <a:pt x="8451" y="5028"/>
                    <a:pt x="8466" y="5017"/>
                    <a:pt x="8474" y="4990"/>
                  </a:cubicBezTo>
                  <a:cubicBezTo>
                    <a:pt x="8485" y="4963"/>
                    <a:pt x="8474" y="4940"/>
                    <a:pt x="8447" y="4913"/>
                  </a:cubicBezTo>
                  <a:cubicBezTo>
                    <a:pt x="8416" y="4894"/>
                    <a:pt x="8412" y="4863"/>
                    <a:pt x="8428" y="4840"/>
                  </a:cubicBezTo>
                  <a:cubicBezTo>
                    <a:pt x="8385" y="4751"/>
                    <a:pt x="8358" y="4667"/>
                    <a:pt x="8431" y="4586"/>
                  </a:cubicBezTo>
                  <a:lnTo>
                    <a:pt x="8431" y="4590"/>
                  </a:lnTo>
                  <a:cubicBezTo>
                    <a:pt x="8501" y="4513"/>
                    <a:pt x="8520" y="4444"/>
                    <a:pt x="8412" y="4398"/>
                  </a:cubicBezTo>
                  <a:cubicBezTo>
                    <a:pt x="8389" y="4317"/>
                    <a:pt x="8393" y="4221"/>
                    <a:pt x="8316" y="4156"/>
                  </a:cubicBezTo>
                  <a:lnTo>
                    <a:pt x="8316" y="4156"/>
                  </a:lnTo>
                  <a:lnTo>
                    <a:pt x="8320" y="4163"/>
                  </a:lnTo>
                  <a:cubicBezTo>
                    <a:pt x="8262" y="4098"/>
                    <a:pt x="8293" y="3991"/>
                    <a:pt x="8185" y="3956"/>
                  </a:cubicBezTo>
                  <a:cubicBezTo>
                    <a:pt x="8185" y="3898"/>
                    <a:pt x="8139" y="3864"/>
                    <a:pt x="8105" y="3821"/>
                  </a:cubicBezTo>
                  <a:lnTo>
                    <a:pt x="8101" y="3810"/>
                  </a:lnTo>
                  <a:cubicBezTo>
                    <a:pt x="8028" y="3764"/>
                    <a:pt x="8051" y="3652"/>
                    <a:pt x="7970" y="3610"/>
                  </a:cubicBezTo>
                  <a:cubicBezTo>
                    <a:pt x="7928" y="3541"/>
                    <a:pt x="7943" y="3441"/>
                    <a:pt x="7855" y="3395"/>
                  </a:cubicBezTo>
                  <a:cubicBezTo>
                    <a:pt x="7840" y="3341"/>
                    <a:pt x="7797" y="3307"/>
                    <a:pt x="7759" y="3268"/>
                  </a:cubicBezTo>
                  <a:lnTo>
                    <a:pt x="7747" y="3260"/>
                  </a:lnTo>
                  <a:cubicBezTo>
                    <a:pt x="7709" y="3226"/>
                    <a:pt x="7678" y="3191"/>
                    <a:pt x="7644" y="3157"/>
                  </a:cubicBezTo>
                  <a:lnTo>
                    <a:pt x="7632" y="3149"/>
                  </a:lnTo>
                  <a:cubicBezTo>
                    <a:pt x="7544" y="3057"/>
                    <a:pt x="7509" y="2915"/>
                    <a:pt x="7390" y="2845"/>
                  </a:cubicBezTo>
                  <a:cubicBezTo>
                    <a:pt x="7379" y="2788"/>
                    <a:pt x="7336" y="2742"/>
                    <a:pt x="7279" y="2726"/>
                  </a:cubicBezTo>
                  <a:cubicBezTo>
                    <a:pt x="7259" y="2673"/>
                    <a:pt x="7221" y="2634"/>
                    <a:pt x="7171" y="2611"/>
                  </a:cubicBezTo>
                  <a:cubicBezTo>
                    <a:pt x="7148" y="2561"/>
                    <a:pt x="7106" y="2523"/>
                    <a:pt x="7052" y="2503"/>
                  </a:cubicBezTo>
                  <a:cubicBezTo>
                    <a:pt x="7013" y="2427"/>
                    <a:pt x="6902" y="2457"/>
                    <a:pt x="6864" y="2380"/>
                  </a:cubicBezTo>
                  <a:lnTo>
                    <a:pt x="6841" y="2361"/>
                  </a:lnTo>
                  <a:cubicBezTo>
                    <a:pt x="6760" y="2331"/>
                    <a:pt x="6794" y="2204"/>
                    <a:pt x="6691" y="2192"/>
                  </a:cubicBezTo>
                  <a:cubicBezTo>
                    <a:pt x="6591" y="2035"/>
                    <a:pt x="6414" y="1958"/>
                    <a:pt x="6283" y="1831"/>
                  </a:cubicBezTo>
                  <a:lnTo>
                    <a:pt x="6268" y="1823"/>
                  </a:lnTo>
                  <a:cubicBezTo>
                    <a:pt x="6230" y="1793"/>
                    <a:pt x="6195" y="1762"/>
                    <a:pt x="6160" y="1727"/>
                  </a:cubicBezTo>
                  <a:lnTo>
                    <a:pt x="6149" y="1723"/>
                  </a:lnTo>
                  <a:cubicBezTo>
                    <a:pt x="6110" y="1685"/>
                    <a:pt x="6072" y="1654"/>
                    <a:pt x="6034" y="1620"/>
                  </a:cubicBezTo>
                  <a:cubicBezTo>
                    <a:pt x="6016" y="1600"/>
                    <a:pt x="5991" y="1588"/>
                    <a:pt x="5966" y="1588"/>
                  </a:cubicBezTo>
                  <a:cubicBezTo>
                    <a:pt x="5951" y="1588"/>
                    <a:pt x="5936" y="1592"/>
                    <a:pt x="5922" y="1600"/>
                  </a:cubicBezTo>
                  <a:cubicBezTo>
                    <a:pt x="5914" y="1577"/>
                    <a:pt x="5911" y="1554"/>
                    <a:pt x="5903" y="1531"/>
                  </a:cubicBezTo>
                  <a:cubicBezTo>
                    <a:pt x="5896" y="1532"/>
                    <a:pt x="5889" y="1533"/>
                    <a:pt x="5882" y="1533"/>
                  </a:cubicBezTo>
                  <a:cubicBezTo>
                    <a:pt x="5861" y="1533"/>
                    <a:pt x="5839" y="1528"/>
                    <a:pt x="5818" y="1520"/>
                  </a:cubicBezTo>
                  <a:cubicBezTo>
                    <a:pt x="5807" y="1485"/>
                    <a:pt x="5799" y="1451"/>
                    <a:pt x="5784" y="1420"/>
                  </a:cubicBezTo>
                  <a:lnTo>
                    <a:pt x="5588" y="1281"/>
                  </a:lnTo>
                  <a:cubicBezTo>
                    <a:pt x="5530" y="1274"/>
                    <a:pt x="5480" y="1235"/>
                    <a:pt x="5461" y="1185"/>
                  </a:cubicBezTo>
                  <a:cubicBezTo>
                    <a:pt x="5444" y="1182"/>
                    <a:pt x="5426" y="1180"/>
                    <a:pt x="5409" y="1180"/>
                  </a:cubicBezTo>
                  <a:cubicBezTo>
                    <a:pt x="5391" y="1180"/>
                    <a:pt x="5373" y="1182"/>
                    <a:pt x="5353" y="1185"/>
                  </a:cubicBezTo>
                  <a:cubicBezTo>
                    <a:pt x="5340" y="1163"/>
                    <a:pt x="5316" y="1145"/>
                    <a:pt x="5293" y="1145"/>
                  </a:cubicBezTo>
                  <a:cubicBezTo>
                    <a:pt x="5289" y="1145"/>
                    <a:pt x="5284" y="1146"/>
                    <a:pt x="5280" y="1147"/>
                  </a:cubicBezTo>
                  <a:cubicBezTo>
                    <a:pt x="5280" y="1116"/>
                    <a:pt x="5277" y="1089"/>
                    <a:pt x="5261" y="1062"/>
                  </a:cubicBezTo>
                  <a:lnTo>
                    <a:pt x="5238" y="1055"/>
                  </a:lnTo>
                  <a:cubicBezTo>
                    <a:pt x="5200" y="1009"/>
                    <a:pt x="5146" y="982"/>
                    <a:pt x="5088" y="966"/>
                  </a:cubicBezTo>
                  <a:cubicBezTo>
                    <a:pt x="5082" y="969"/>
                    <a:pt x="5076" y="970"/>
                    <a:pt x="5070" y="970"/>
                  </a:cubicBezTo>
                  <a:cubicBezTo>
                    <a:pt x="5047" y="970"/>
                    <a:pt x="5023" y="955"/>
                    <a:pt x="5011" y="928"/>
                  </a:cubicBezTo>
                  <a:cubicBezTo>
                    <a:pt x="4969" y="905"/>
                    <a:pt x="4931" y="878"/>
                    <a:pt x="4896" y="843"/>
                  </a:cubicBezTo>
                  <a:cubicBezTo>
                    <a:pt x="4869" y="793"/>
                    <a:pt x="4819" y="763"/>
                    <a:pt x="4762" y="747"/>
                  </a:cubicBezTo>
                  <a:cubicBezTo>
                    <a:pt x="4723" y="655"/>
                    <a:pt x="4612" y="678"/>
                    <a:pt x="4550" y="628"/>
                  </a:cubicBezTo>
                  <a:cubicBezTo>
                    <a:pt x="4404" y="448"/>
                    <a:pt x="4178" y="482"/>
                    <a:pt x="3993" y="402"/>
                  </a:cubicBezTo>
                  <a:lnTo>
                    <a:pt x="3985" y="398"/>
                  </a:lnTo>
                  <a:cubicBezTo>
                    <a:pt x="3897" y="294"/>
                    <a:pt x="3743" y="386"/>
                    <a:pt x="3659" y="290"/>
                  </a:cubicBezTo>
                  <a:lnTo>
                    <a:pt x="3643" y="286"/>
                  </a:lnTo>
                  <a:cubicBezTo>
                    <a:pt x="3589" y="236"/>
                    <a:pt x="3524" y="229"/>
                    <a:pt x="3458" y="229"/>
                  </a:cubicBezTo>
                  <a:cubicBezTo>
                    <a:pt x="3430" y="229"/>
                    <a:pt x="3401" y="230"/>
                    <a:pt x="3373" y="230"/>
                  </a:cubicBezTo>
                  <a:cubicBezTo>
                    <a:pt x="3310" y="230"/>
                    <a:pt x="3249" y="223"/>
                    <a:pt x="3198" y="179"/>
                  </a:cubicBezTo>
                  <a:lnTo>
                    <a:pt x="3082" y="167"/>
                  </a:lnTo>
                  <a:cubicBezTo>
                    <a:pt x="3011" y="134"/>
                    <a:pt x="2936" y="117"/>
                    <a:pt x="2861" y="117"/>
                  </a:cubicBezTo>
                  <a:cubicBezTo>
                    <a:pt x="2781" y="117"/>
                    <a:pt x="2702" y="135"/>
                    <a:pt x="2629" y="171"/>
                  </a:cubicBezTo>
                  <a:cubicBezTo>
                    <a:pt x="2533" y="79"/>
                    <a:pt x="2375" y="167"/>
                    <a:pt x="2283" y="71"/>
                  </a:cubicBezTo>
                  <a:lnTo>
                    <a:pt x="2172" y="56"/>
                  </a:lnTo>
                  <a:cubicBezTo>
                    <a:pt x="2076" y="21"/>
                    <a:pt x="1982" y="0"/>
                    <a:pt x="18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0"/>
            <p:cNvSpPr/>
            <p:nvPr/>
          </p:nvSpPr>
          <p:spPr>
            <a:xfrm>
              <a:off x="2338430" y="1465210"/>
              <a:ext cx="68802" cy="23327"/>
            </a:xfrm>
            <a:custGeom>
              <a:avLst/>
              <a:gdLst/>
              <a:ahLst/>
              <a:cxnLst/>
              <a:rect l="l" t="t" r="r" b="b"/>
              <a:pathLst>
                <a:path w="2218" h="752" extrusionOk="0">
                  <a:moveTo>
                    <a:pt x="420" y="1"/>
                  </a:moveTo>
                  <a:cubicBezTo>
                    <a:pt x="322" y="1"/>
                    <a:pt x="229" y="29"/>
                    <a:pt x="146" y="125"/>
                  </a:cubicBezTo>
                  <a:cubicBezTo>
                    <a:pt x="15" y="222"/>
                    <a:pt x="0" y="360"/>
                    <a:pt x="135" y="417"/>
                  </a:cubicBezTo>
                  <a:cubicBezTo>
                    <a:pt x="163" y="429"/>
                    <a:pt x="185" y="435"/>
                    <a:pt x="204" y="435"/>
                  </a:cubicBezTo>
                  <a:cubicBezTo>
                    <a:pt x="292" y="435"/>
                    <a:pt x="275" y="313"/>
                    <a:pt x="284" y="233"/>
                  </a:cubicBezTo>
                  <a:cubicBezTo>
                    <a:pt x="340" y="165"/>
                    <a:pt x="409" y="151"/>
                    <a:pt x="483" y="151"/>
                  </a:cubicBezTo>
                  <a:cubicBezTo>
                    <a:pt x="521" y="151"/>
                    <a:pt x="560" y="155"/>
                    <a:pt x="600" y="156"/>
                  </a:cubicBezTo>
                  <a:cubicBezTo>
                    <a:pt x="730" y="302"/>
                    <a:pt x="930" y="248"/>
                    <a:pt x="1084" y="325"/>
                  </a:cubicBezTo>
                  <a:lnTo>
                    <a:pt x="1303" y="368"/>
                  </a:lnTo>
                  <a:cubicBezTo>
                    <a:pt x="1387" y="483"/>
                    <a:pt x="1522" y="514"/>
                    <a:pt x="1652" y="556"/>
                  </a:cubicBezTo>
                  <a:cubicBezTo>
                    <a:pt x="1679" y="575"/>
                    <a:pt x="1710" y="587"/>
                    <a:pt x="1745" y="587"/>
                  </a:cubicBezTo>
                  <a:cubicBezTo>
                    <a:pt x="1871" y="721"/>
                    <a:pt x="2060" y="702"/>
                    <a:pt x="2217" y="752"/>
                  </a:cubicBezTo>
                  <a:lnTo>
                    <a:pt x="2210" y="713"/>
                  </a:lnTo>
                  <a:cubicBezTo>
                    <a:pt x="2167" y="605"/>
                    <a:pt x="2093" y="558"/>
                    <a:pt x="1995" y="558"/>
                  </a:cubicBezTo>
                  <a:cubicBezTo>
                    <a:pt x="1960" y="558"/>
                    <a:pt x="1923" y="564"/>
                    <a:pt x="1883" y="575"/>
                  </a:cubicBezTo>
                  <a:cubicBezTo>
                    <a:pt x="1860" y="444"/>
                    <a:pt x="1745" y="460"/>
                    <a:pt x="1652" y="437"/>
                  </a:cubicBezTo>
                  <a:cubicBezTo>
                    <a:pt x="1560" y="321"/>
                    <a:pt x="1422" y="310"/>
                    <a:pt x="1299" y="260"/>
                  </a:cubicBezTo>
                  <a:cubicBezTo>
                    <a:pt x="1272" y="237"/>
                    <a:pt x="1241" y="229"/>
                    <a:pt x="1210" y="229"/>
                  </a:cubicBezTo>
                  <a:cubicBezTo>
                    <a:pt x="1080" y="79"/>
                    <a:pt x="880" y="129"/>
                    <a:pt x="722" y="49"/>
                  </a:cubicBezTo>
                  <a:cubicBezTo>
                    <a:pt x="621" y="29"/>
                    <a:pt x="518" y="1"/>
                    <a:pt x="4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0"/>
            <p:cNvSpPr/>
            <p:nvPr/>
          </p:nvSpPr>
          <p:spPr>
            <a:xfrm>
              <a:off x="2406953" y="1486645"/>
              <a:ext cx="23172" cy="10733"/>
            </a:xfrm>
            <a:custGeom>
              <a:avLst/>
              <a:gdLst/>
              <a:ahLst/>
              <a:cxnLst/>
              <a:rect l="l" t="t" r="r" b="b"/>
              <a:pathLst>
                <a:path w="747" h="346" extrusionOk="0">
                  <a:moveTo>
                    <a:pt x="120" y="0"/>
                  </a:moveTo>
                  <a:cubicBezTo>
                    <a:pt x="83" y="0"/>
                    <a:pt x="42" y="13"/>
                    <a:pt x="1" y="26"/>
                  </a:cubicBezTo>
                  <a:lnTo>
                    <a:pt x="12" y="65"/>
                  </a:lnTo>
                  <a:lnTo>
                    <a:pt x="216" y="118"/>
                  </a:lnTo>
                  <a:cubicBezTo>
                    <a:pt x="227" y="176"/>
                    <a:pt x="273" y="226"/>
                    <a:pt x="331" y="226"/>
                  </a:cubicBezTo>
                  <a:cubicBezTo>
                    <a:pt x="385" y="295"/>
                    <a:pt x="462" y="341"/>
                    <a:pt x="554" y="345"/>
                  </a:cubicBezTo>
                  <a:lnTo>
                    <a:pt x="746" y="322"/>
                  </a:lnTo>
                  <a:cubicBezTo>
                    <a:pt x="677" y="222"/>
                    <a:pt x="569" y="153"/>
                    <a:pt x="446" y="134"/>
                  </a:cubicBezTo>
                  <a:lnTo>
                    <a:pt x="243" y="92"/>
                  </a:lnTo>
                  <a:cubicBezTo>
                    <a:pt x="212" y="22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0" name="Google Shape;5160;p30"/>
          <p:cNvGrpSpPr/>
          <p:nvPr/>
        </p:nvGrpSpPr>
        <p:grpSpPr>
          <a:xfrm>
            <a:off x="3454926" y="4672865"/>
            <a:ext cx="388293" cy="306780"/>
            <a:chOff x="2775750" y="1137577"/>
            <a:chExt cx="335574" cy="265128"/>
          </a:xfrm>
        </p:grpSpPr>
        <p:sp>
          <p:nvSpPr>
            <p:cNvPr id="5161" name="Google Shape;5161;p30"/>
            <p:cNvSpPr/>
            <p:nvPr/>
          </p:nvSpPr>
          <p:spPr>
            <a:xfrm>
              <a:off x="3107137" y="1292553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1"/>
                  </a:moveTo>
                  <a:lnTo>
                    <a:pt x="0" y="12"/>
                  </a:lnTo>
                  <a:cubicBezTo>
                    <a:pt x="4" y="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0"/>
            <p:cNvSpPr/>
            <p:nvPr/>
          </p:nvSpPr>
          <p:spPr>
            <a:xfrm>
              <a:off x="2775750" y="1137577"/>
              <a:ext cx="335574" cy="265128"/>
            </a:xfrm>
            <a:custGeom>
              <a:avLst/>
              <a:gdLst/>
              <a:ahLst/>
              <a:cxnLst/>
              <a:rect l="l" t="t" r="r" b="b"/>
              <a:pathLst>
                <a:path w="10818" h="8547" extrusionOk="0">
                  <a:moveTo>
                    <a:pt x="8431" y="1046"/>
                  </a:moveTo>
                  <a:cubicBezTo>
                    <a:pt x="8501" y="1081"/>
                    <a:pt x="8566" y="1112"/>
                    <a:pt x="8631" y="1142"/>
                  </a:cubicBezTo>
                  <a:cubicBezTo>
                    <a:pt x="8589" y="1131"/>
                    <a:pt x="8547" y="1127"/>
                    <a:pt x="8497" y="1127"/>
                  </a:cubicBezTo>
                  <a:cubicBezTo>
                    <a:pt x="8493" y="1131"/>
                    <a:pt x="8489" y="1131"/>
                    <a:pt x="8478" y="1139"/>
                  </a:cubicBezTo>
                  <a:cubicBezTo>
                    <a:pt x="8470" y="1104"/>
                    <a:pt x="8455" y="1073"/>
                    <a:pt x="8431" y="1046"/>
                  </a:cubicBezTo>
                  <a:close/>
                  <a:moveTo>
                    <a:pt x="8858" y="1146"/>
                  </a:moveTo>
                  <a:lnTo>
                    <a:pt x="8943" y="1158"/>
                  </a:lnTo>
                  <a:cubicBezTo>
                    <a:pt x="8950" y="1215"/>
                    <a:pt x="8992" y="1262"/>
                    <a:pt x="9054" y="1265"/>
                  </a:cubicBezTo>
                  <a:cubicBezTo>
                    <a:pt x="9058" y="1323"/>
                    <a:pt x="9108" y="1373"/>
                    <a:pt x="9165" y="1377"/>
                  </a:cubicBezTo>
                  <a:cubicBezTo>
                    <a:pt x="9165" y="1411"/>
                    <a:pt x="9169" y="1442"/>
                    <a:pt x="9169" y="1484"/>
                  </a:cubicBezTo>
                  <a:cubicBezTo>
                    <a:pt x="9146" y="1457"/>
                    <a:pt x="9119" y="1438"/>
                    <a:pt x="9096" y="1419"/>
                  </a:cubicBezTo>
                  <a:cubicBezTo>
                    <a:pt x="8973" y="1338"/>
                    <a:pt x="8862" y="1235"/>
                    <a:pt x="8727" y="1177"/>
                  </a:cubicBezTo>
                  <a:lnTo>
                    <a:pt x="8727" y="1177"/>
                  </a:lnTo>
                  <a:cubicBezTo>
                    <a:pt x="8758" y="1185"/>
                    <a:pt x="8789" y="1188"/>
                    <a:pt x="8820" y="1188"/>
                  </a:cubicBezTo>
                  <a:cubicBezTo>
                    <a:pt x="8835" y="1177"/>
                    <a:pt x="8846" y="1162"/>
                    <a:pt x="8858" y="1146"/>
                  </a:cubicBezTo>
                  <a:close/>
                  <a:moveTo>
                    <a:pt x="9169" y="1488"/>
                  </a:moveTo>
                  <a:lnTo>
                    <a:pt x="9204" y="1496"/>
                  </a:lnTo>
                  <a:cubicBezTo>
                    <a:pt x="9204" y="1507"/>
                    <a:pt x="9204" y="1515"/>
                    <a:pt x="9208" y="1527"/>
                  </a:cubicBezTo>
                  <a:lnTo>
                    <a:pt x="9169" y="1488"/>
                  </a:lnTo>
                  <a:close/>
                  <a:moveTo>
                    <a:pt x="923" y="6138"/>
                  </a:moveTo>
                  <a:lnTo>
                    <a:pt x="938" y="6142"/>
                  </a:lnTo>
                  <a:lnTo>
                    <a:pt x="938" y="6161"/>
                  </a:lnTo>
                  <a:lnTo>
                    <a:pt x="923" y="6138"/>
                  </a:lnTo>
                  <a:close/>
                  <a:moveTo>
                    <a:pt x="977" y="6199"/>
                  </a:moveTo>
                  <a:lnTo>
                    <a:pt x="1023" y="6203"/>
                  </a:lnTo>
                  <a:cubicBezTo>
                    <a:pt x="1038" y="6234"/>
                    <a:pt x="1042" y="6261"/>
                    <a:pt x="1038" y="6291"/>
                  </a:cubicBezTo>
                  <a:cubicBezTo>
                    <a:pt x="1046" y="6365"/>
                    <a:pt x="1104" y="6414"/>
                    <a:pt x="1173" y="6426"/>
                  </a:cubicBezTo>
                  <a:cubicBezTo>
                    <a:pt x="1214" y="6430"/>
                    <a:pt x="1247" y="6462"/>
                    <a:pt x="1253" y="6503"/>
                  </a:cubicBezTo>
                  <a:lnTo>
                    <a:pt x="1253" y="6503"/>
                  </a:lnTo>
                  <a:cubicBezTo>
                    <a:pt x="1221" y="6487"/>
                    <a:pt x="1184" y="6478"/>
                    <a:pt x="1146" y="6478"/>
                  </a:cubicBezTo>
                  <a:cubicBezTo>
                    <a:pt x="1130" y="6478"/>
                    <a:pt x="1113" y="6480"/>
                    <a:pt x="1096" y="6484"/>
                  </a:cubicBezTo>
                  <a:cubicBezTo>
                    <a:pt x="1092" y="6464"/>
                    <a:pt x="1092" y="6445"/>
                    <a:pt x="1080" y="6426"/>
                  </a:cubicBezTo>
                  <a:cubicBezTo>
                    <a:pt x="1057" y="6365"/>
                    <a:pt x="1027" y="6299"/>
                    <a:pt x="996" y="6242"/>
                  </a:cubicBezTo>
                  <a:lnTo>
                    <a:pt x="965" y="6199"/>
                  </a:lnTo>
                  <a:close/>
                  <a:moveTo>
                    <a:pt x="796" y="6603"/>
                  </a:moveTo>
                  <a:cubicBezTo>
                    <a:pt x="796" y="6637"/>
                    <a:pt x="815" y="6664"/>
                    <a:pt x="846" y="6680"/>
                  </a:cubicBezTo>
                  <a:cubicBezTo>
                    <a:pt x="811" y="6672"/>
                    <a:pt x="792" y="6637"/>
                    <a:pt x="796" y="6603"/>
                  </a:cubicBezTo>
                  <a:close/>
                  <a:moveTo>
                    <a:pt x="869" y="6691"/>
                  </a:moveTo>
                  <a:lnTo>
                    <a:pt x="869" y="6691"/>
                  </a:lnTo>
                  <a:cubicBezTo>
                    <a:pt x="892" y="6697"/>
                    <a:pt x="918" y="6700"/>
                    <a:pt x="944" y="6700"/>
                  </a:cubicBezTo>
                  <a:cubicBezTo>
                    <a:pt x="965" y="6700"/>
                    <a:pt x="987" y="6698"/>
                    <a:pt x="1007" y="6695"/>
                  </a:cubicBezTo>
                  <a:lnTo>
                    <a:pt x="1007" y="6699"/>
                  </a:lnTo>
                  <a:cubicBezTo>
                    <a:pt x="1007" y="6703"/>
                    <a:pt x="1015" y="6707"/>
                    <a:pt x="1015" y="6714"/>
                  </a:cubicBezTo>
                  <a:cubicBezTo>
                    <a:pt x="961" y="6714"/>
                    <a:pt x="911" y="6710"/>
                    <a:pt x="869" y="6691"/>
                  </a:cubicBezTo>
                  <a:close/>
                  <a:moveTo>
                    <a:pt x="1323" y="6541"/>
                  </a:moveTo>
                  <a:lnTo>
                    <a:pt x="1323" y="6541"/>
                  </a:lnTo>
                  <a:cubicBezTo>
                    <a:pt x="1384" y="6560"/>
                    <a:pt x="1438" y="6599"/>
                    <a:pt x="1476" y="6657"/>
                  </a:cubicBezTo>
                  <a:cubicBezTo>
                    <a:pt x="1499" y="6664"/>
                    <a:pt x="1519" y="6672"/>
                    <a:pt x="1542" y="6672"/>
                  </a:cubicBezTo>
                  <a:cubicBezTo>
                    <a:pt x="1557" y="6718"/>
                    <a:pt x="1576" y="6760"/>
                    <a:pt x="1599" y="6806"/>
                  </a:cubicBezTo>
                  <a:cubicBezTo>
                    <a:pt x="1565" y="6780"/>
                    <a:pt x="1538" y="6756"/>
                    <a:pt x="1515" y="6726"/>
                  </a:cubicBezTo>
                  <a:cubicBezTo>
                    <a:pt x="1480" y="6699"/>
                    <a:pt x="1449" y="6660"/>
                    <a:pt x="1419" y="6626"/>
                  </a:cubicBezTo>
                  <a:cubicBezTo>
                    <a:pt x="1388" y="6595"/>
                    <a:pt x="1353" y="6568"/>
                    <a:pt x="1323" y="6541"/>
                  </a:cubicBezTo>
                  <a:close/>
                  <a:moveTo>
                    <a:pt x="8412" y="7206"/>
                  </a:moveTo>
                  <a:lnTo>
                    <a:pt x="8385" y="7218"/>
                  </a:lnTo>
                  <a:lnTo>
                    <a:pt x="8385" y="7218"/>
                  </a:lnTo>
                  <a:lnTo>
                    <a:pt x="8393" y="7206"/>
                  </a:lnTo>
                  <a:close/>
                  <a:moveTo>
                    <a:pt x="4593" y="378"/>
                  </a:moveTo>
                  <a:cubicBezTo>
                    <a:pt x="4620" y="412"/>
                    <a:pt x="4654" y="447"/>
                    <a:pt x="4693" y="466"/>
                  </a:cubicBezTo>
                  <a:cubicBezTo>
                    <a:pt x="5377" y="604"/>
                    <a:pt x="6080" y="508"/>
                    <a:pt x="6764" y="681"/>
                  </a:cubicBezTo>
                  <a:cubicBezTo>
                    <a:pt x="6810" y="670"/>
                    <a:pt x="6856" y="639"/>
                    <a:pt x="6879" y="597"/>
                  </a:cubicBezTo>
                  <a:lnTo>
                    <a:pt x="6960" y="624"/>
                  </a:lnTo>
                  <a:cubicBezTo>
                    <a:pt x="6973" y="640"/>
                    <a:pt x="6988" y="648"/>
                    <a:pt x="7002" y="648"/>
                  </a:cubicBezTo>
                  <a:cubicBezTo>
                    <a:pt x="7004" y="648"/>
                    <a:pt x="7007" y="647"/>
                    <a:pt x="7010" y="647"/>
                  </a:cubicBezTo>
                  <a:cubicBezTo>
                    <a:pt x="7033" y="662"/>
                    <a:pt x="7056" y="674"/>
                    <a:pt x="7087" y="685"/>
                  </a:cubicBezTo>
                  <a:cubicBezTo>
                    <a:pt x="7509" y="896"/>
                    <a:pt x="7982" y="989"/>
                    <a:pt x="8366" y="1285"/>
                  </a:cubicBezTo>
                  <a:cubicBezTo>
                    <a:pt x="8366" y="1288"/>
                    <a:pt x="8362" y="1296"/>
                    <a:pt x="8362" y="1304"/>
                  </a:cubicBezTo>
                  <a:cubicBezTo>
                    <a:pt x="8693" y="1857"/>
                    <a:pt x="9285" y="2141"/>
                    <a:pt x="9707" y="2603"/>
                  </a:cubicBezTo>
                  <a:cubicBezTo>
                    <a:pt x="9749" y="2610"/>
                    <a:pt x="9796" y="2610"/>
                    <a:pt x="9834" y="2614"/>
                  </a:cubicBezTo>
                  <a:cubicBezTo>
                    <a:pt x="9842" y="2664"/>
                    <a:pt x="9884" y="2702"/>
                    <a:pt x="9934" y="2702"/>
                  </a:cubicBezTo>
                  <a:cubicBezTo>
                    <a:pt x="9915" y="2898"/>
                    <a:pt x="9984" y="3068"/>
                    <a:pt x="10091" y="3225"/>
                  </a:cubicBezTo>
                  <a:cubicBezTo>
                    <a:pt x="10080" y="3240"/>
                    <a:pt x="10076" y="3256"/>
                    <a:pt x="10072" y="3264"/>
                  </a:cubicBezTo>
                  <a:cubicBezTo>
                    <a:pt x="10015" y="3629"/>
                    <a:pt x="10226" y="3940"/>
                    <a:pt x="10280" y="4282"/>
                  </a:cubicBezTo>
                  <a:cubicBezTo>
                    <a:pt x="10299" y="4339"/>
                    <a:pt x="10326" y="4393"/>
                    <a:pt x="10345" y="4451"/>
                  </a:cubicBezTo>
                  <a:cubicBezTo>
                    <a:pt x="10268" y="4724"/>
                    <a:pt x="10211" y="5000"/>
                    <a:pt x="10045" y="5235"/>
                  </a:cubicBezTo>
                  <a:cubicBezTo>
                    <a:pt x="9738" y="5780"/>
                    <a:pt x="9204" y="6076"/>
                    <a:pt x="8708" y="6414"/>
                  </a:cubicBezTo>
                  <a:lnTo>
                    <a:pt x="8708" y="6411"/>
                  </a:lnTo>
                  <a:lnTo>
                    <a:pt x="7386" y="6968"/>
                  </a:lnTo>
                  <a:cubicBezTo>
                    <a:pt x="7021" y="7010"/>
                    <a:pt x="6645" y="6995"/>
                    <a:pt x="6306" y="7195"/>
                  </a:cubicBezTo>
                  <a:cubicBezTo>
                    <a:pt x="6186" y="7190"/>
                    <a:pt x="6064" y="7185"/>
                    <a:pt x="5943" y="7185"/>
                  </a:cubicBezTo>
                  <a:cubicBezTo>
                    <a:pt x="5691" y="7185"/>
                    <a:pt x="5440" y="7206"/>
                    <a:pt x="5196" y="7294"/>
                  </a:cubicBezTo>
                  <a:lnTo>
                    <a:pt x="3455" y="7075"/>
                  </a:lnTo>
                  <a:cubicBezTo>
                    <a:pt x="3213" y="6949"/>
                    <a:pt x="2979" y="6818"/>
                    <a:pt x="2737" y="6703"/>
                  </a:cubicBezTo>
                  <a:cubicBezTo>
                    <a:pt x="2429" y="6560"/>
                    <a:pt x="2176" y="6299"/>
                    <a:pt x="1811" y="6295"/>
                  </a:cubicBezTo>
                  <a:lnTo>
                    <a:pt x="1457" y="6103"/>
                  </a:lnTo>
                  <a:cubicBezTo>
                    <a:pt x="1457" y="6049"/>
                    <a:pt x="1411" y="6007"/>
                    <a:pt x="1361" y="6007"/>
                  </a:cubicBezTo>
                  <a:lnTo>
                    <a:pt x="1349" y="5992"/>
                  </a:lnTo>
                  <a:lnTo>
                    <a:pt x="827" y="5258"/>
                  </a:lnTo>
                  <a:cubicBezTo>
                    <a:pt x="835" y="5242"/>
                    <a:pt x="846" y="5235"/>
                    <a:pt x="850" y="5219"/>
                  </a:cubicBezTo>
                  <a:cubicBezTo>
                    <a:pt x="854" y="5050"/>
                    <a:pt x="804" y="4927"/>
                    <a:pt x="631" y="4870"/>
                  </a:cubicBezTo>
                  <a:cubicBezTo>
                    <a:pt x="600" y="4870"/>
                    <a:pt x="573" y="4866"/>
                    <a:pt x="543" y="4858"/>
                  </a:cubicBezTo>
                  <a:cubicBezTo>
                    <a:pt x="527" y="4831"/>
                    <a:pt x="508" y="4801"/>
                    <a:pt x="489" y="4778"/>
                  </a:cubicBezTo>
                  <a:lnTo>
                    <a:pt x="370" y="4370"/>
                  </a:lnTo>
                  <a:cubicBezTo>
                    <a:pt x="519" y="4236"/>
                    <a:pt x="519" y="4047"/>
                    <a:pt x="554" y="3874"/>
                  </a:cubicBezTo>
                  <a:cubicBezTo>
                    <a:pt x="804" y="2545"/>
                    <a:pt x="1522" y="1584"/>
                    <a:pt x="2752" y="1008"/>
                  </a:cubicBezTo>
                  <a:cubicBezTo>
                    <a:pt x="2883" y="946"/>
                    <a:pt x="3033" y="900"/>
                    <a:pt x="3056" y="724"/>
                  </a:cubicBezTo>
                  <a:cubicBezTo>
                    <a:pt x="3056" y="720"/>
                    <a:pt x="3056" y="716"/>
                    <a:pt x="3052" y="716"/>
                  </a:cubicBezTo>
                  <a:cubicBezTo>
                    <a:pt x="3559" y="574"/>
                    <a:pt x="4059" y="397"/>
                    <a:pt x="4593" y="378"/>
                  </a:cubicBezTo>
                  <a:close/>
                  <a:moveTo>
                    <a:pt x="1803" y="6975"/>
                  </a:moveTo>
                  <a:lnTo>
                    <a:pt x="1803" y="6975"/>
                  </a:lnTo>
                  <a:cubicBezTo>
                    <a:pt x="1918" y="7022"/>
                    <a:pt x="2033" y="7048"/>
                    <a:pt x="2153" y="7072"/>
                  </a:cubicBezTo>
                  <a:lnTo>
                    <a:pt x="3006" y="7310"/>
                  </a:lnTo>
                  <a:cubicBezTo>
                    <a:pt x="3686" y="7544"/>
                    <a:pt x="4385" y="7621"/>
                    <a:pt x="5096" y="7636"/>
                  </a:cubicBezTo>
                  <a:cubicBezTo>
                    <a:pt x="5211" y="7638"/>
                    <a:pt x="5326" y="7640"/>
                    <a:pt x="5442" y="7640"/>
                  </a:cubicBezTo>
                  <a:cubicBezTo>
                    <a:pt x="5841" y="7640"/>
                    <a:pt x="6239" y="7621"/>
                    <a:pt x="6629" y="7529"/>
                  </a:cubicBezTo>
                  <a:lnTo>
                    <a:pt x="7136" y="7510"/>
                  </a:lnTo>
                  <a:cubicBezTo>
                    <a:pt x="7282" y="7394"/>
                    <a:pt x="7471" y="7467"/>
                    <a:pt x="7628" y="7410"/>
                  </a:cubicBezTo>
                  <a:lnTo>
                    <a:pt x="7674" y="7417"/>
                  </a:lnTo>
                  <a:lnTo>
                    <a:pt x="7694" y="7417"/>
                  </a:lnTo>
                  <a:cubicBezTo>
                    <a:pt x="7705" y="7444"/>
                    <a:pt x="7724" y="7463"/>
                    <a:pt x="7744" y="7475"/>
                  </a:cubicBezTo>
                  <a:cubicBezTo>
                    <a:pt x="7671" y="7490"/>
                    <a:pt x="7598" y="7517"/>
                    <a:pt x="7528" y="7544"/>
                  </a:cubicBezTo>
                  <a:cubicBezTo>
                    <a:pt x="7156" y="7717"/>
                    <a:pt x="6714" y="7732"/>
                    <a:pt x="6433" y="8071"/>
                  </a:cubicBezTo>
                  <a:cubicBezTo>
                    <a:pt x="6399" y="8036"/>
                    <a:pt x="6356" y="8005"/>
                    <a:pt x="6310" y="7986"/>
                  </a:cubicBezTo>
                  <a:cubicBezTo>
                    <a:pt x="6211" y="7959"/>
                    <a:pt x="6112" y="7948"/>
                    <a:pt x="6014" y="7948"/>
                  </a:cubicBezTo>
                  <a:cubicBezTo>
                    <a:pt x="5716" y="7948"/>
                    <a:pt x="5423" y="8045"/>
                    <a:pt x="5119" y="8048"/>
                  </a:cubicBezTo>
                  <a:cubicBezTo>
                    <a:pt x="5106" y="8048"/>
                    <a:pt x="5094" y="8048"/>
                    <a:pt x="5081" y="8048"/>
                  </a:cubicBezTo>
                  <a:cubicBezTo>
                    <a:pt x="4190" y="8048"/>
                    <a:pt x="3417" y="7648"/>
                    <a:pt x="2598" y="7406"/>
                  </a:cubicBezTo>
                  <a:cubicBezTo>
                    <a:pt x="2582" y="7407"/>
                    <a:pt x="2565" y="7407"/>
                    <a:pt x="2549" y="7407"/>
                  </a:cubicBezTo>
                  <a:cubicBezTo>
                    <a:pt x="2504" y="7407"/>
                    <a:pt x="2460" y="7404"/>
                    <a:pt x="2418" y="7398"/>
                  </a:cubicBezTo>
                  <a:cubicBezTo>
                    <a:pt x="2276" y="7348"/>
                    <a:pt x="2110" y="7341"/>
                    <a:pt x="2007" y="7214"/>
                  </a:cubicBezTo>
                  <a:cubicBezTo>
                    <a:pt x="1957" y="7122"/>
                    <a:pt x="1884" y="7041"/>
                    <a:pt x="1803" y="6975"/>
                  </a:cubicBezTo>
                  <a:close/>
                  <a:moveTo>
                    <a:pt x="4690" y="0"/>
                  </a:moveTo>
                  <a:cubicBezTo>
                    <a:pt x="4619" y="0"/>
                    <a:pt x="4559" y="39"/>
                    <a:pt x="4516" y="143"/>
                  </a:cubicBezTo>
                  <a:cubicBezTo>
                    <a:pt x="4489" y="141"/>
                    <a:pt x="4462" y="141"/>
                    <a:pt x="4436" y="141"/>
                  </a:cubicBezTo>
                  <a:cubicBezTo>
                    <a:pt x="4016" y="141"/>
                    <a:pt x="3645" y="358"/>
                    <a:pt x="3236" y="405"/>
                  </a:cubicBezTo>
                  <a:cubicBezTo>
                    <a:pt x="3140" y="497"/>
                    <a:pt x="3021" y="493"/>
                    <a:pt x="2902" y="501"/>
                  </a:cubicBezTo>
                  <a:cubicBezTo>
                    <a:pt x="2890" y="520"/>
                    <a:pt x="2890" y="535"/>
                    <a:pt x="2883" y="554"/>
                  </a:cubicBezTo>
                  <a:cubicBezTo>
                    <a:pt x="2691" y="558"/>
                    <a:pt x="2521" y="643"/>
                    <a:pt x="2360" y="739"/>
                  </a:cubicBezTo>
                  <a:cubicBezTo>
                    <a:pt x="2245" y="797"/>
                    <a:pt x="2110" y="835"/>
                    <a:pt x="2026" y="943"/>
                  </a:cubicBezTo>
                  <a:lnTo>
                    <a:pt x="2018" y="950"/>
                  </a:lnTo>
                  <a:cubicBezTo>
                    <a:pt x="1745" y="1016"/>
                    <a:pt x="1565" y="1223"/>
                    <a:pt x="1373" y="1400"/>
                  </a:cubicBezTo>
                  <a:cubicBezTo>
                    <a:pt x="1257" y="1423"/>
                    <a:pt x="1196" y="1507"/>
                    <a:pt x="1146" y="1607"/>
                  </a:cubicBezTo>
                  <a:cubicBezTo>
                    <a:pt x="1100" y="1630"/>
                    <a:pt x="1061" y="1673"/>
                    <a:pt x="1042" y="1723"/>
                  </a:cubicBezTo>
                  <a:cubicBezTo>
                    <a:pt x="984" y="1738"/>
                    <a:pt x="942" y="1780"/>
                    <a:pt x="934" y="1838"/>
                  </a:cubicBezTo>
                  <a:cubicBezTo>
                    <a:pt x="811" y="1919"/>
                    <a:pt x="750" y="2049"/>
                    <a:pt x="704" y="2188"/>
                  </a:cubicBezTo>
                  <a:cubicBezTo>
                    <a:pt x="719" y="2207"/>
                    <a:pt x="719" y="2230"/>
                    <a:pt x="700" y="2245"/>
                  </a:cubicBezTo>
                  <a:cubicBezTo>
                    <a:pt x="696" y="2249"/>
                    <a:pt x="692" y="2249"/>
                    <a:pt x="689" y="2257"/>
                  </a:cubicBezTo>
                  <a:cubicBezTo>
                    <a:pt x="623" y="2314"/>
                    <a:pt x="654" y="2414"/>
                    <a:pt x="581" y="2468"/>
                  </a:cubicBezTo>
                  <a:lnTo>
                    <a:pt x="577" y="2476"/>
                  </a:lnTo>
                  <a:cubicBezTo>
                    <a:pt x="519" y="2537"/>
                    <a:pt x="543" y="2633"/>
                    <a:pt x="470" y="2687"/>
                  </a:cubicBezTo>
                  <a:lnTo>
                    <a:pt x="470" y="2691"/>
                  </a:lnTo>
                  <a:cubicBezTo>
                    <a:pt x="389" y="2875"/>
                    <a:pt x="343" y="3068"/>
                    <a:pt x="266" y="3244"/>
                  </a:cubicBezTo>
                  <a:cubicBezTo>
                    <a:pt x="177" y="3337"/>
                    <a:pt x="208" y="3448"/>
                    <a:pt x="208" y="3552"/>
                  </a:cubicBezTo>
                  <a:cubicBezTo>
                    <a:pt x="181" y="3556"/>
                    <a:pt x="170" y="3571"/>
                    <a:pt x="162" y="3613"/>
                  </a:cubicBezTo>
                  <a:lnTo>
                    <a:pt x="139" y="3794"/>
                  </a:lnTo>
                  <a:cubicBezTo>
                    <a:pt x="66" y="4044"/>
                    <a:pt x="66" y="4313"/>
                    <a:pt x="139" y="4562"/>
                  </a:cubicBezTo>
                  <a:cubicBezTo>
                    <a:pt x="139" y="4601"/>
                    <a:pt x="135" y="4639"/>
                    <a:pt x="135" y="4678"/>
                  </a:cubicBezTo>
                  <a:cubicBezTo>
                    <a:pt x="35" y="4858"/>
                    <a:pt x="151" y="5070"/>
                    <a:pt x="43" y="5254"/>
                  </a:cubicBezTo>
                  <a:lnTo>
                    <a:pt x="58" y="5281"/>
                  </a:lnTo>
                  <a:lnTo>
                    <a:pt x="43" y="5304"/>
                  </a:lnTo>
                  <a:cubicBezTo>
                    <a:pt x="162" y="5477"/>
                    <a:pt x="1" y="5715"/>
                    <a:pt x="166" y="5876"/>
                  </a:cubicBezTo>
                  <a:lnTo>
                    <a:pt x="162" y="5853"/>
                  </a:lnTo>
                  <a:lnTo>
                    <a:pt x="162" y="5853"/>
                  </a:lnTo>
                  <a:cubicBezTo>
                    <a:pt x="462" y="6080"/>
                    <a:pt x="358" y="6503"/>
                    <a:pt x="616" y="6745"/>
                  </a:cubicBezTo>
                  <a:lnTo>
                    <a:pt x="600" y="6733"/>
                  </a:lnTo>
                  <a:lnTo>
                    <a:pt x="600" y="6733"/>
                  </a:lnTo>
                  <a:cubicBezTo>
                    <a:pt x="612" y="6791"/>
                    <a:pt x="658" y="6837"/>
                    <a:pt x="715" y="6849"/>
                  </a:cubicBezTo>
                  <a:cubicBezTo>
                    <a:pt x="754" y="6937"/>
                    <a:pt x="865" y="6914"/>
                    <a:pt x="923" y="6972"/>
                  </a:cubicBezTo>
                  <a:cubicBezTo>
                    <a:pt x="946" y="7022"/>
                    <a:pt x="996" y="7060"/>
                    <a:pt x="1046" y="7068"/>
                  </a:cubicBezTo>
                  <a:cubicBezTo>
                    <a:pt x="1077" y="7160"/>
                    <a:pt x="1192" y="7129"/>
                    <a:pt x="1234" y="7202"/>
                  </a:cubicBezTo>
                  <a:lnTo>
                    <a:pt x="1246" y="7214"/>
                  </a:lnTo>
                  <a:cubicBezTo>
                    <a:pt x="1261" y="7227"/>
                    <a:pt x="1281" y="7234"/>
                    <a:pt x="1302" y="7234"/>
                  </a:cubicBezTo>
                  <a:cubicBezTo>
                    <a:pt x="1318" y="7234"/>
                    <a:pt x="1335" y="7230"/>
                    <a:pt x="1349" y="7221"/>
                  </a:cubicBezTo>
                  <a:cubicBezTo>
                    <a:pt x="1361" y="7244"/>
                    <a:pt x="1369" y="7264"/>
                    <a:pt x="1369" y="7294"/>
                  </a:cubicBezTo>
                  <a:cubicBezTo>
                    <a:pt x="1376" y="7294"/>
                    <a:pt x="1383" y="7294"/>
                    <a:pt x="1390" y="7294"/>
                  </a:cubicBezTo>
                  <a:cubicBezTo>
                    <a:pt x="1545" y="7294"/>
                    <a:pt x="1670" y="7337"/>
                    <a:pt x="1695" y="7521"/>
                  </a:cubicBezTo>
                  <a:lnTo>
                    <a:pt x="1864" y="7560"/>
                  </a:lnTo>
                  <a:cubicBezTo>
                    <a:pt x="1880" y="7702"/>
                    <a:pt x="2037" y="7683"/>
                    <a:pt x="2133" y="7740"/>
                  </a:cubicBezTo>
                  <a:lnTo>
                    <a:pt x="2133" y="7736"/>
                  </a:lnTo>
                  <a:cubicBezTo>
                    <a:pt x="2214" y="7859"/>
                    <a:pt x="2368" y="7771"/>
                    <a:pt x="2464" y="7848"/>
                  </a:cubicBezTo>
                  <a:cubicBezTo>
                    <a:pt x="2514" y="7936"/>
                    <a:pt x="2614" y="7917"/>
                    <a:pt x="2691" y="7952"/>
                  </a:cubicBezTo>
                  <a:cubicBezTo>
                    <a:pt x="2729" y="8048"/>
                    <a:pt x="2833" y="8025"/>
                    <a:pt x="2902" y="8071"/>
                  </a:cubicBezTo>
                  <a:cubicBezTo>
                    <a:pt x="2983" y="8194"/>
                    <a:pt x="3136" y="8098"/>
                    <a:pt x="3229" y="8186"/>
                  </a:cubicBezTo>
                  <a:cubicBezTo>
                    <a:pt x="3309" y="8297"/>
                    <a:pt x="3463" y="8201"/>
                    <a:pt x="3551" y="8297"/>
                  </a:cubicBezTo>
                  <a:lnTo>
                    <a:pt x="3559" y="8301"/>
                  </a:lnTo>
                  <a:cubicBezTo>
                    <a:pt x="3806" y="8369"/>
                    <a:pt x="4050" y="8472"/>
                    <a:pt x="4310" y="8472"/>
                  </a:cubicBezTo>
                  <a:cubicBezTo>
                    <a:pt x="4345" y="8472"/>
                    <a:pt x="4380" y="8471"/>
                    <a:pt x="4416" y="8466"/>
                  </a:cubicBezTo>
                  <a:cubicBezTo>
                    <a:pt x="4523" y="8463"/>
                    <a:pt x="4635" y="8416"/>
                    <a:pt x="4743" y="8405"/>
                  </a:cubicBezTo>
                  <a:lnTo>
                    <a:pt x="4935" y="8432"/>
                  </a:lnTo>
                  <a:cubicBezTo>
                    <a:pt x="4938" y="8466"/>
                    <a:pt x="4958" y="8493"/>
                    <a:pt x="4985" y="8509"/>
                  </a:cubicBezTo>
                  <a:cubicBezTo>
                    <a:pt x="5002" y="8534"/>
                    <a:pt x="5018" y="8546"/>
                    <a:pt x="5035" y="8546"/>
                  </a:cubicBezTo>
                  <a:cubicBezTo>
                    <a:pt x="5052" y="8546"/>
                    <a:pt x="5069" y="8534"/>
                    <a:pt x="5088" y="8509"/>
                  </a:cubicBezTo>
                  <a:lnTo>
                    <a:pt x="5119" y="8489"/>
                  </a:lnTo>
                  <a:lnTo>
                    <a:pt x="5158" y="8509"/>
                  </a:lnTo>
                  <a:cubicBezTo>
                    <a:pt x="5196" y="8493"/>
                    <a:pt x="5234" y="8474"/>
                    <a:pt x="5265" y="8451"/>
                  </a:cubicBezTo>
                  <a:cubicBezTo>
                    <a:pt x="5291" y="8442"/>
                    <a:pt x="5319" y="8438"/>
                    <a:pt x="5346" y="8438"/>
                  </a:cubicBezTo>
                  <a:cubicBezTo>
                    <a:pt x="5380" y="8438"/>
                    <a:pt x="5414" y="8444"/>
                    <a:pt x="5446" y="8455"/>
                  </a:cubicBezTo>
                  <a:cubicBezTo>
                    <a:pt x="5492" y="8455"/>
                    <a:pt x="5534" y="8447"/>
                    <a:pt x="5573" y="8432"/>
                  </a:cubicBezTo>
                  <a:cubicBezTo>
                    <a:pt x="5588" y="8428"/>
                    <a:pt x="5607" y="8428"/>
                    <a:pt x="5619" y="8424"/>
                  </a:cubicBezTo>
                  <a:cubicBezTo>
                    <a:pt x="5656" y="8428"/>
                    <a:pt x="5694" y="8430"/>
                    <a:pt x="5731" y="8430"/>
                  </a:cubicBezTo>
                  <a:cubicBezTo>
                    <a:pt x="5918" y="8430"/>
                    <a:pt x="6105" y="8389"/>
                    <a:pt x="6290" y="8389"/>
                  </a:cubicBezTo>
                  <a:cubicBezTo>
                    <a:pt x="6322" y="8389"/>
                    <a:pt x="6355" y="8390"/>
                    <a:pt x="6387" y="8393"/>
                  </a:cubicBezTo>
                  <a:cubicBezTo>
                    <a:pt x="6399" y="8367"/>
                    <a:pt x="6406" y="8340"/>
                    <a:pt x="6422" y="8317"/>
                  </a:cubicBezTo>
                  <a:lnTo>
                    <a:pt x="6518" y="8297"/>
                  </a:lnTo>
                  <a:cubicBezTo>
                    <a:pt x="6556" y="8317"/>
                    <a:pt x="6595" y="8328"/>
                    <a:pt x="6633" y="8347"/>
                  </a:cubicBezTo>
                  <a:cubicBezTo>
                    <a:pt x="6657" y="8350"/>
                    <a:pt x="6680" y="8352"/>
                    <a:pt x="6703" y="8352"/>
                  </a:cubicBezTo>
                  <a:cubicBezTo>
                    <a:pt x="6752" y="8352"/>
                    <a:pt x="6798" y="8343"/>
                    <a:pt x="6837" y="8309"/>
                  </a:cubicBezTo>
                  <a:lnTo>
                    <a:pt x="6867" y="8278"/>
                  </a:lnTo>
                  <a:lnTo>
                    <a:pt x="6914" y="8290"/>
                  </a:lnTo>
                  <a:cubicBezTo>
                    <a:pt x="7021" y="8220"/>
                    <a:pt x="7167" y="8282"/>
                    <a:pt x="7267" y="8194"/>
                  </a:cubicBezTo>
                  <a:lnTo>
                    <a:pt x="7286" y="8186"/>
                  </a:lnTo>
                  <a:cubicBezTo>
                    <a:pt x="7340" y="8124"/>
                    <a:pt x="7436" y="8147"/>
                    <a:pt x="7490" y="8090"/>
                  </a:cubicBezTo>
                  <a:lnTo>
                    <a:pt x="7513" y="8082"/>
                  </a:lnTo>
                  <a:cubicBezTo>
                    <a:pt x="7567" y="8025"/>
                    <a:pt x="7651" y="8028"/>
                    <a:pt x="7709" y="7975"/>
                  </a:cubicBezTo>
                  <a:lnTo>
                    <a:pt x="7728" y="7967"/>
                  </a:lnTo>
                  <a:cubicBezTo>
                    <a:pt x="7817" y="7894"/>
                    <a:pt x="7959" y="7905"/>
                    <a:pt x="8001" y="7782"/>
                  </a:cubicBezTo>
                  <a:lnTo>
                    <a:pt x="8155" y="7744"/>
                  </a:lnTo>
                  <a:cubicBezTo>
                    <a:pt x="8232" y="7636"/>
                    <a:pt x="8355" y="7629"/>
                    <a:pt x="8470" y="7617"/>
                  </a:cubicBezTo>
                  <a:lnTo>
                    <a:pt x="8589" y="7494"/>
                  </a:lnTo>
                  <a:lnTo>
                    <a:pt x="8681" y="7494"/>
                  </a:lnTo>
                  <a:cubicBezTo>
                    <a:pt x="8693" y="7444"/>
                    <a:pt x="8747" y="7406"/>
                    <a:pt x="8800" y="7406"/>
                  </a:cubicBezTo>
                  <a:cubicBezTo>
                    <a:pt x="8816" y="7348"/>
                    <a:pt x="8862" y="7310"/>
                    <a:pt x="8919" y="7310"/>
                  </a:cubicBezTo>
                  <a:cubicBezTo>
                    <a:pt x="8958" y="7221"/>
                    <a:pt x="9035" y="7195"/>
                    <a:pt x="9115" y="7175"/>
                  </a:cubicBezTo>
                  <a:cubicBezTo>
                    <a:pt x="9135" y="7122"/>
                    <a:pt x="9188" y="7087"/>
                    <a:pt x="9246" y="7083"/>
                  </a:cubicBezTo>
                  <a:cubicBezTo>
                    <a:pt x="9281" y="6991"/>
                    <a:pt x="9358" y="6968"/>
                    <a:pt x="9438" y="6949"/>
                  </a:cubicBezTo>
                  <a:cubicBezTo>
                    <a:pt x="9442" y="6918"/>
                    <a:pt x="9454" y="6891"/>
                    <a:pt x="9469" y="6860"/>
                  </a:cubicBezTo>
                  <a:cubicBezTo>
                    <a:pt x="9500" y="6860"/>
                    <a:pt x="9534" y="6856"/>
                    <a:pt x="9569" y="6856"/>
                  </a:cubicBezTo>
                  <a:cubicBezTo>
                    <a:pt x="9577" y="6799"/>
                    <a:pt x="9627" y="6760"/>
                    <a:pt x="9680" y="6753"/>
                  </a:cubicBezTo>
                  <a:cubicBezTo>
                    <a:pt x="9688" y="6695"/>
                    <a:pt x="9730" y="6649"/>
                    <a:pt x="9788" y="6645"/>
                  </a:cubicBezTo>
                  <a:cubicBezTo>
                    <a:pt x="9799" y="6587"/>
                    <a:pt x="9838" y="6545"/>
                    <a:pt x="9892" y="6530"/>
                  </a:cubicBezTo>
                  <a:lnTo>
                    <a:pt x="9911" y="6330"/>
                  </a:lnTo>
                  <a:cubicBezTo>
                    <a:pt x="9915" y="6334"/>
                    <a:pt x="9919" y="6334"/>
                    <a:pt x="9922" y="6338"/>
                  </a:cubicBezTo>
                  <a:cubicBezTo>
                    <a:pt x="9929" y="6340"/>
                    <a:pt x="9936" y="6341"/>
                    <a:pt x="9943" y="6341"/>
                  </a:cubicBezTo>
                  <a:cubicBezTo>
                    <a:pt x="9967" y="6341"/>
                    <a:pt x="9989" y="6327"/>
                    <a:pt x="9995" y="6303"/>
                  </a:cubicBezTo>
                  <a:cubicBezTo>
                    <a:pt x="9999" y="6295"/>
                    <a:pt x="9999" y="6284"/>
                    <a:pt x="9999" y="6280"/>
                  </a:cubicBezTo>
                  <a:cubicBezTo>
                    <a:pt x="9992" y="6257"/>
                    <a:pt x="9999" y="6226"/>
                    <a:pt x="10030" y="6218"/>
                  </a:cubicBezTo>
                  <a:lnTo>
                    <a:pt x="10034" y="6218"/>
                  </a:lnTo>
                  <a:cubicBezTo>
                    <a:pt x="10065" y="6180"/>
                    <a:pt x="10088" y="6142"/>
                    <a:pt x="10115" y="6103"/>
                  </a:cubicBezTo>
                  <a:cubicBezTo>
                    <a:pt x="10172" y="6065"/>
                    <a:pt x="10191" y="5984"/>
                    <a:pt x="10153" y="5926"/>
                  </a:cubicBezTo>
                  <a:cubicBezTo>
                    <a:pt x="10149" y="5919"/>
                    <a:pt x="10149" y="5915"/>
                    <a:pt x="10145" y="5911"/>
                  </a:cubicBezTo>
                  <a:lnTo>
                    <a:pt x="10145" y="5911"/>
                  </a:lnTo>
                  <a:cubicBezTo>
                    <a:pt x="10148" y="5911"/>
                    <a:pt x="10151" y="5912"/>
                    <a:pt x="10154" y="5912"/>
                  </a:cubicBezTo>
                  <a:cubicBezTo>
                    <a:pt x="10184" y="5912"/>
                    <a:pt x="10208" y="5893"/>
                    <a:pt x="10222" y="5861"/>
                  </a:cubicBezTo>
                  <a:lnTo>
                    <a:pt x="10222" y="5861"/>
                  </a:lnTo>
                  <a:lnTo>
                    <a:pt x="10218" y="5876"/>
                  </a:lnTo>
                  <a:cubicBezTo>
                    <a:pt x="10299" y="5661"/>
                    <a:pt x="10487" y="5511"/>
                    <a:pt x="10556" y="5296"/>
                  </a:cubicBezTo>
                  <a:cubicBezTo>
                    <a:pt x="10545" y="5277"/>
                    <a:pt x="10549" y="5246"/>
                    <a:pt x="10568" y="5235"/>
                  </a:cubicBezTo>
                  <a:cubicBezTo>
                    <a:pt x="10572" y="5235"/>
                    <a:pt x="10572" y="5227"/>
                    <a:pt x="10576" y="5227"/>
                  </a:cubicBezTo>
                  <a:cubicBezTo>
                    <a:pt x="10633" y="5166"/>
                    <a:pt x="10626" y="5073"/>
                    <a:pt x="10668" y="5008"/>
                  </a:cubicBezTo>
                  <a:cubicBezTo>
                    <a:pt x="10818" y="4462"/>
                    <a:pt x="10802" y="3924"/>
                    <a:pt x="10572" y="3406"/>
                  </a:cubicBezTo>
                  <a:cubicBezTo>
                    <a:pt x="10487" y="3283"/>
                    <a:pt x="10399" y="3160"/>
                    <a:pt x="10245" y="3106"/>
                  </a:cubicBezTo>
                  <a:cubicBezTo>
                    <a:pt x="10241" y="3106"/>
                    <a:pt x="10230" y="3110"/>
                    <a:pt x="10226" y="3110"/>
                  </a:cubicBezTo>
                  <a:cubicBezTo>
                    <a:pt x="10161" y="2952"/>
                    <a:pt x="10222" y="2699"/>
                    <a:pt x="9930" y="2699"/>
                  </a:cubicBezTo>
                  <a:lnTo>
                    <a:pt x="9930" y="2629"/>
                  </a:lnTo>
                  <a:cubicBezTo>
                    <a:pt x="9942" y="2637"/>
                    <a:pt x="9953" y="2637"/>
                    <a:pt x="9969" y="2641"/>
                  </a:cubicBezTo>
                  <a:cubicBezTo>
                    <a:pt x="9987" y="2647"/>
                    <a:pt x="10007" y="2649"/>
                    <a:pt x="10027" y="2649"/>
                  </a:cubicBezTo>
                  <a:cubicBezTo>
                    <a:pt x="10076" y="2649"/>
                    <a:pt x="10127" y="2633"/>
                    <a:pt x="10168" y="2603"/>
                  </a:cubicBezTo>
                  <a:cubicBezTo>
                    <a:pt x="10191" y="2560"/>
                    <a:pt x="10188" y="2510"/>
                    <a:pt x="10161" y="2472"/>
                  </a:cubicBezTo>
                  <a:lnTo>
                    <a:pt x="10153" y="2468"/>
                  </a:lnTo>
                  <a:cubicBezTo>
                    <a:pt x="10076" y="2418"/>
                    <a:pt x="10107" y="2314"/>
                    <a:pt x="10045" y="2257"/>
                  </a:cubicBezTo>
                  <a:cubicBezTo>
                    <a:pt x="10030" y="2226"/>
                    <a:pt x="10026" y="2199"/>
                    <a:pt x="10034" y="2168"/>
                  </a:cubicBezTo>
                  <a:cubicBezTo>
                    <a:pt x="9988" y="2099"/>
                    <a:pt x="9995" y="1995"/>
                    <a:pt x="9930" y="1930"/>
                  </a:cubicBezTo>
                  <a:cubicBezTo>
                    <a:pt x="9899" y="1899"/>
                    <a:pt x="9861" y="1876"/>
                    <a:pt x="9822" y="1861"/>
                  </a:cubicBezTo>
                  <a:lnTo>
                    <a:pt x="9819" y="1857"/>
                  </a:lnTo>
                  <a:cubicBezTo>
                    <a:pt x="9819" y="1842"/>
                    <a:pt x="9819" y="1830"/>
                    <a:pt x="9822" y="1815"/>
                  </a:cubicBezTo>
                  <a:lnTo>
                    <a:pt x="9749" y="1803"/>
                  </a:lnTo>
                  <a:lnTo>
                    <a:pt x="9742" y="1796"/>
                  </a:lnTo>
                  <a:cubicBezTo>
                    <a:pt x="9765" y="1765"/>
                    <a:pt x="9761" y="1726"/>
                    <a:pt x="9730" y="1703"/>
                  </a:cubicBezTo>
                  <a:lnTo>
                    <a:pt x="9726" y="1703"/>
                  </a:lnTo>
                  <a:lnTo>
                    <a:pt x="9719" y="1696"/>
                  </a:lnTo>
                  <a:cubicBezTo>
                    <a:pt x="9680" y="1665"/>
                    <a:pt x="9642" y="1634"/>
                    <a:pt x="9611" y="1600"/>
                  </a:cubicBezTo>
                  <a:lnTo>
                    <a:pt x="9607" y="1592"/>
                  </a:lnTo>
                  <a:cubicBezTo>
                    <a:pt x="9569" y="1557"/>
                    <a:pt x="9530" y="1527"/>
                    <a:pt x="9496" y="1492"/>
                  </a:cubicBezTo>
                  <a:cubicBezTo>
                    <a:pt x="9457" y="1442"/>
                    <a:pt x="9411" y="1411"/>
                    <a:pt x="9354" y="1392"/>
                  </a:cubicBezTo>
                  <a:cubicBezTo>
                    <a:pt x="9319" y="1381"/>
                    <a:pt x="9285" y="1361"/>
                    <a:pt x="9265" y="1335"/>
                  </a:cubicBezTo>
                  <a:cubicBezTo>
                    <a:pt x="9250" y="1354"/>
                    <a:pt x="9238" y="1373"/>
                    <a:pt x="9227" y="1392"/>
                  </a:cubicBezTo>
                  <a:lnTo>
                    <a:pt x="9181" y="1377"/>
                  </a:lnTo>
                  <a:cubicBezTo>
                    <a:pt x="9181" y="1338"/>
                    <a:pt x="9181" y="1304"/>
                    <a:pt x="9173" y="1265"/>
                  </a:cubicBezTo>
                  <a:lnTo>
                    <a:pt x="9069" y="1262"/>
                  </a:lnTo>
                  <a:cubicBezTo>
                    <a:pt x="9069" y="1185"/>
                    <a:pt x="9035" y="1150"/>
                    <a:pt x="8958" y="1150"/>
                  </a:cubicBezTo>
                  <a:cubicBezTo>
                    <a:pt x="8958" y="1119"/>
                    <a:pt x="8954" y="1081"/>
                    <a:pt x="8954" y="1046"/>
                  </a:cubicBezTo>
                  <a:lnTo>
                    <a:pt x="8893" y="1042"/>
                  </a:lnTo>
                  <a:cubicBezTo>
                    <a:pt x="8881" y="1004"/>
                    <a:pt x="8862" y="969"/>
                    <a:pt x="8827" y="946"/>
                  </a:cubicBezTo>
                  <a:cubicBezTo>
                    <a:pt x="8789" y="946"/>
                    <a:pt x="8758" y="935"/>
                    <a:pt x="8727" y="912"/>
                  </a:cubicBezTo>
                  <a:cubicBezTo>
                    <a:pt x="8689" y="885"/>
                    <a:pt x="8650" y="862"/>
                    <a:pt x="8616" y="827"/>
                  </a:cubicBezTo>
                  <a:cubicBezTo>
                    <a:pt x="8585" y="785"/>
                    <a:pt x="8539" y="747"/>
                    <a:pt x="8497" y="720"/>
                  </a:cubicBezTo>
                  <a:lnTo>
                    <a:pt x="8381" y="662"/>
                  </a:lnTo>
                  <a:cubicBezTo>
                    <a:pt x="8366" y="681"/>
                    <a:pt x="8355" y="700"/>
                    <a:pt x="8343" y="720"/>
                  </a:cubicBezTo>
                  <a:lnTo>
                    <a:pt x="8289" y="708"/>
                  </a:lnTo>
                  <a:cubicBezTo>
                    <a:pt x="8305" y="674"/>
                    <a:pt x="8308" y="635"/>
                    <a:pt x="8297" y="604"/>
                  </a:cubicBezTo>
                  <a:lnTo>
                    <a:pt x="8289" y="604"/>
                  </a:lnTo>
                  <a:cubicBezTo>
                    <a:pt x="8228" y="547"/>
                    <a:pt x="8128" y="558"/>
                    <a:pt x="8066" y="501"/>
                  </a:cubicBezTo>
                  <a:cubicBezTo>
                    <a:pt x="8058" y="502"/>
                    <a:pt x="8050" y="503"/>
                    <a:pt x="8042" y="503"/>
                  </a:cubicBezTo>
                  <a:cubicBezTo>
                    <a:pt x="8012" y="503"/>
                    <a:pt x="7983" y="493"/>
                    <a:pt x="7959" y="478"/>
                  </a:cubicBezTo>
                  <a:cubicBezTo>
                    <a:pt x="7921" y="459"/>
                    <a:pt x="7882" y="448"/>
                    <a:pt x="7842" y="448"/>
                  </a:cubicBezTo>
                  <a:cubicBezTo>
                    <a:pt x="7825" y="448"/>
                    <a:pt x="7807" y="450"/>
                    <a:pt x="7790" y="455"/>
                  </a:cubicBezTo>
                  <a:cubicBezTo>
                    <a:pt x="7782" y="432"/>
                    <a:pt x="7767" y="405"/>
                    <a:pt x="7747" y="385"/>
                  </a:cubicBezTo>
                  <a:lnTo>
                    <a:pt x="7740" y="382"/>
                  </a:lnTo>
                  <a:cubicBezTo>
                    <a:pt x="7720" y="362"/>
                    <a:pt x="7695" y="349"/>
                    <a:pt x="7667" y="349"/>
                  </a:cubicBezTo>
                  <a:cubicBezTo>
                    <a:pt x="7657" y="349"/>
                    <a:pt x="7647" y="350"/>
                    <a:pt x="7636" y="355"/>
                  </a:cubicBezTo>
                  <a:cubicBezTo>
                    <a:pt x="7613" y="366"/>
                    <a:pt x="7587" y="372"/>
                    <a:pt x="7561" y="372"/>
                  </a:cubicBezTo>
                  <a:cubicBezTo>
                    <a:pt x="7534" y="372"/>
                    <a:pt x="7507" y="366"/>
                    <a:pt x="7482" y="355"/>
                  </a:cubicBezTo>
                  <a:cubicBezTo>
                    <a:pt x="7455" y="328"/>
                    <a:pt x="7432" y="309"/>
                    <a:pt x="7402" y="285"/>
                  </a:cubicBezTo>
                  <a:lnTo>
                    <a:pt x="7186" y="259"/>
                  </a:lnTo>
                  <a:cubicBezTo>
                    <a:pt x="7168" y="242"/>
                    <a:pt x="7149" y="234"/>
                    <a:pt x="7129" y="234"/>
                  </a:cubicBezTo>
                  <a:cubicBezTo>
                    <a:pt x="7116" y="234"/>
                    <a:pt x="7104" y="237"/>
                    <a:pt x="7090" y="243"/>
                  </a:cubicBezTo>
                  <a:lnTo>
                    <a:pt x="7052" y="270"/>
                  </a:lnTo>
                  <a:lnTo>
                    <a:pt x="7017" y="239"/>
                  </a:lnTo>
                  <a:cubicBezTo>
                    <a:pt x="7002" y="209"/>
                    <a:pt x="6975" y="189"/>
                    <a:pt x="6941" y="182"/>
                  </a:cubicBezTo>
                  <a:cubicBezTo>
                    <a:pt x="6937" y="182"/>
                    <a:pt x="6933" y="182"/>
                    <a:pt x="6930" y="182"/>
                  </a:cubicBezTo>
                  <a:cubicBezTo>
                    <a:pt x="6905" y="182"/>
                    <a:pt x="6876" y="172"/>
                    <a:pt x="6856" y="155"/>
                  </a:cubicBezTo>
                  <a:cubicBezTo>
                    <a:pt x="6838" y="141"/>
                    <a:pt x="6815" y="134"/>
                    <a:pt x="6792" y="134"/>
                  </a:cubicBezTo>
                  <a:cubicBezTo>
                    <a:pt x="6777" y="134"/>
                    <a:pt x="6762" y="137"/>
                    <a:pt x="6748" y="143"/>
                  </a:cubicBezTo>
                  <a:lnTo>
                    <a:pt x="6625" y="182"/>
                  </a:lnTo>
                  <a:lnTo>
                    <a:pt x="6518" y="147"/>
                  </a:lnTo>
                  <a:cubicBezTo>
                    <a:pt x="6458" y="116"/>
                    <a:pt x="6392" y="113"/>
                    <a:pt x="6325" y="113"/>
                  </a:cubicBezTo>
                  <a:cubicBezTo>
                    <a:pt x="6307" y="113"/>
                    <a:pt x="6289" y="113"/>
                    <a:pt x="6270" y="113"/>
                  </a:cubicBezTo>
                  <a:cubicBezTo>
                    <a:pt x="6198" y="113"/>
                    <a:pt x="6126" y="109"/>
                    <a:pt x="6061" y="70"/>
                  </a:cubicBezTo>
                  <a:cubicBezTo>
                    <a:pt x="6050" y="78"/>
                    <a:pt x="6037" y="82"/>
                    <a:pt x="6024" y="82"/>
                  </a:cubicBezTo>
                  <a:cubicBezTo>
                    <a:pt x="6005" y="82"/>
                    <a:pt x="5986" y="73"/>
                    <a:pt x="5972" y="55"/>
                  </a:cubicBezTo>
                  <a:cubicBezTo>
                    <a:pt x="5943" y="26"/>
                    <a:pt x="5905" y="11"/>
                    <a:pt x="5867" y="11"/>
                  </a:cubicBezTo>
                  <a:cubicBezTo>
                    <a:pt x="5831" y="11"/>
                    <a:pt x="5795" y="25"/>
                    <a:pt x="5769" y="51"/>
                  </a:cubicBezTo>
                  <a:lnTo>
                    <a:pt x="5761" y="59"/>
                  </a:lnTo>
                  <a:lnTo>
                    <a:pt x="5749" y="66"/>
                  </a:lnTo>
                  <a:cubicBezTo>
                    <a:pt x="5678" y="107"/>
                    <a:pt x="5608" y="123"/>
                    <a:pt x="5538" y="123"/>
                  </a:cubicBezTo>
                  <a:cubicBezTo>
                    <a:pt x="5460" y="123"/>
                    <a:pt x="5382" y="103"/>
                    <a:pt x="5304" y="70"/>
                  </a:cubicBezTo>
                  <a:lnTo>
                    <a:pt x="5115" y="74"/>
                  </a:lnTo>
                  <a:cubicBezTo>
                    <a:pt x="5091" y="90"/>
                    <a:pt x="5066" y="101"/>
                    <a:pt x="5041" y="101"/>
                  </a:cubicBezTo>
                  <a:cubicBezTo>
                    <a:pt x="5018" y="101"/>
                    <a:pt x="4995" y="92"/>
                    <a:pt x="4973" y="70"/>
                  </a:cubicBezTo>
                  <a:cubicBezTo>
                    <a:pt x="4960" y="77"/>
                    <a:pt x="4945" y="81"/>
                    <a:pt x="4931" y="81"/>
                  </a:cubicBezTo>
                  <a:cubicBezTo>
                    <a:pt x="4911" y="81"/>
                    <a:pt x="4892" y="74"/>
                    <a:pt x="4877" y="59"/>
                  </a:cubicBezTo>
                  <a:cubicBezTo>
                    <a:pt x="4811" y="25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0"/>
            <p:cNvSpPr/>
            <p:nvPr/>
          </p:nvSpPr>
          <p:spPr>
            <a:xfrm>
              <a:off x="2831896" y="1189969"/>
              <a:ext cx="73331" cy="90920"/>
            </a:xfrm>
            <a:custGeom>
              <a:avLst/>
              <a:gdLst/>
              <a:ahLst/>
              <a:cxnLst/>
              <a:rect l="l" t="t" r="r" b="b"/>
              <a:pathLst>
                <a:path w="2364" h="2931" extrusionOk="0">
                  <a:moveTo>
                    <a:pt x="2215" y="1"/>
                  </a:moveTo>
                  <a:cubicBezTo>
                    <a:pt x="2172" y="1"/>
                    <a:pt x="2126" y="15"/>
                    <a:pt x="2079" y="34"/>
                  </a:cubicBezTo>
                  <a:cubicBezTo>
                    <a:pt x="1807" y="134"/>
                    <a:pt x="1515" y="191"/>
                    <a:pt x="1307" y="429"/>
                  </a:cubicBezTo>
                  <a:lnTo>
                    <a:pt x="1207" y="491"/>
                  </a:lnTo>
                  <a:cubicBezTo>
                    <a:pt x="938" y="629"/>
                    <a:pt x="708" y="833"/>
                    <a:pt x="539" y="1083"/>
                  </a:cubicBezTo>
                  <a:cubicBezTo>
                    <a:pt x="477" y="1113"/>
                    <a:pt x="423" y="1152"/>
                    <a:pt x="439" y="1240"/>
                  </a:cubicBezTo>
                  <a:cubicBezTo>
                    <a:pt x="300" y="1298"/>
                    <a:pt x="235" y="1413"/>
                    <a:pt x="208" y="1551"/>
                  </a:cubicBezTo>
                  <a:cubicBezTo>
                    <a:pt x="1" y="1913"/>
                    <a:pt x="116" y="2239"/>
                    <a:pt x="293" y="2566"/>
                  </a:cubicBezTo>
                  <a:cubicBezTo>
                    <a:pt x="308" y="2654"/>
                    <a:pt x="308" y="2762"/>
                    <a:pt x="435" y="2781"/>
                  </a:cubicBezTo>
                  <a:cubicBezTo>
                    <a:pt x="446" y="2827"/>
                    <a:pt x="458" y="2881"/>
                    <a:pt x="473" y="2931"/>
                  </a:cubicBezTo>
                  <a:cubicBezTo>
                    <a:pt x="492" y="2916"/>
                    <a:pt x="531" y="2900"/>
                    <a:pt x="531" y="2881"/>
                  </a:cubicBezTo>
                  <a:cubicBezTo>
                    <a:pt x="539" y="2835"/>
                    <a:pt x="512" y="2793"/>
                    <a:pt x="462" y="2781"/>
                  </a:cubicBezTo>
                  <a:lnTo>
                    <a:pt x="439" y="2781"/>
                  </a:lnTo>
                  <a:lnTo>
                    <a:pt x="396" y="2566"/>
                  </a:lnTo>
                  <a:cubicBezTo>
                    <a:pt x="308" y="2312"/>
                    <a:pt x="331" y="2043"/>
                    <a:pt x="300" y="1782"/>
                  </a:cubicBezTo>
                  <a:cubicBezTo>
                    <a:pt x="343" y="1586"/>
                    <a:pt x="423" y="1402"/>
                    <a:pt x="535" y="1240"/>
                  </a:cubicBezTo>
                  <a:lnTo>
                    <a:pt x="492" y="1229"/>
                  </a:lnTo>
                  <a:lnTo>
                    <a:pt x="500" y="1206"/>
                  </a:lnTo>
                  <a:cubicBezTo>
                    <a:pt x="515" y="1217"/>
                    <a:pt x="523" y="1229"/>
                    <a:pt x="539" y="1240"/>
                  </a:cubicBezTo>
                  <a:cubicBezTo>
                    <a:pt x="792" y="1067"/>
                    <a:pt x="1019" y="860"/>
                    <a:pt x="1211" y="625"/>
                  </a:cubicBezTo>
                  <a:cubicBezTo>
                    <a:pt x="1246" y="614"/>
                    <a:pt x="1280" y="602"/>
                    <a:pt x="1307" y="583"/>
                  </a:cubicBezTo>
                  <a:lnTo>
                    <a:pt x="2091" y="168"/>
                  </a:lnTo>
                  <a:cubicBezTo>
                    <a:pt x="2187" y="153"/>
                    <a:pt x="2298" y="183"/>
                    <a:pt x="2364" y="76"/>
                  </a:cubicBezTo>
                  <a:cubicBezTo>
                    <a:pt x="2317" y="21"/>
                    <a:pt x="2268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64" name="Google Shape;5164;p30"/>
          <p:cNvGrpSpPr/>
          <p:nvPr/>
        </p:nvGrpSpPr>
        <p:grpSpPr>
          <a:xfrm>
            <a:off x="7674602" y="360008"/>
            <a:ext cx="308861" cy="181189"/>
            <a:chOff x="7897121" y="4228844"/>
            <a:chExt cx="266927" cy="156589"/>
          </a:xfrm>
        </p:grpSpPr>
        <p:sp>
          <p:nvSpPr>
            <p:cNvPr id="5165" name="Google Shape;5165;p30"/>
            <p:cNvSpPr/>
            <p:nvPr/>
          </p:nvSpPr>
          <p:spPr>
            <a:xfrm>
              <a:off x="7897121" y="4228844"/>
              <a:ext cx="266927" cy="156589"/>
            </a:xfrm>
            <a:custGeom>
              <a:avLst/>
              <a:gdLst/>
              <a:ahLst/>
              <a:cxnLst/>
              <a:rect l="l" t="t" r="r" b="b"/>
              <a:pathLst>
                <a:path w="8605" h="5048" extrusionOk="0">
                  <a:moveTo>
                    <a:pt x="4678" y="377"/>
                  </a:moveTo>
                  <a:cubicBezTo>
                    <a:pt x="4679" y="377"/>
                    <a:pt x="4682" y="379"/>
                    <a:pt x="4684" y="379"/>
                  </a:cubicBezTo>
                  <a:cubicBezTo>
                    <a:pt x="4684" y="379"/>
                    <a:pt x="4685" y="379"/>
                    <a:pt x="4685" y="378"/>
                  </a:cubicBezTo>
                  <a:cubicBezTo>
                    <a:pt x="4737" y="378"/>
                    <a:pt x="4792" y="383"/>
                    <a:pt x="4845" y="383"/>
                  </a:cubicBezTo>
                  <a:cubicBezTo>
                    <a:pt x="4858" y="383"/>
                    <a:pt x="4872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9" y="417"/>
                    <a:pt x="4792" y="444"/>
                  </a:cubicBezTo>
                  <a:cubicBezTo>
                    <a:pt x="4785" y="432"/>
                    <a:pt x="4773" y="417"/>
                    <a:pt x="4762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7"/>
                    <a:pt x="4677" y="377"/>
                    <a:pt x="4678" y="377"/>
                  </a:cubicBezTo>
                  <a:close/>
                  <a:moveTo>
                    <a:pt x="5269" y="301"/>
                  </a:moveTo>
                  <a:cubicBezTo>
                    <a:pt x="5300" y="321"/>
                    <a:pt x="5326" y="328"/>
                    <a:pt x="5361" y="336"/>
                  </a:cubicBezTo>
                  <a:cubicBezTo>
                    <a:pt x="5376" y="367"/>
                    <a:pt x="5384" y="401"/>
                    <a:pt x="5388" y="440"/>
                  </a:cubicBezTo>
                  <a:lnTo>
                    <a:pt x="5157" y="444"/>
                  </a:lnTo>
                  <a:cubicBezTo>
                    <a:pt x="5138" y="417"/>
                    <a:pt x="5111" y="390"/>
                    <a:pt x="5077" y="371"/>
                  </a:cubicBezTo>
                  <a:cubicBezTo>
                    <a:pt x="5054" y="369"/>
                    <a:pt x="5030" y="368"/>
                    <a:pt x="5006" y="368"/>
                  </a:cubicBezTo>
                  <a:cubicBezTo>
                    <a:pt x="4983" y="368"/>
                    <a:pt x="4960" y="369"/>
                    <a:pt x="4938" y="371"/>
                  </a:cubicBezTo>
                  <a:cubicBezTo>
                    <a:pt x="4985" y="355"/>
                    <a:pt x="5034" y="328"/>
                    <a:pt x="5073" y="301"/>
                  </a:cubicBezTo>
                  <a:close/>
                  <a:moveTo>
                    <a:pt x="5876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50" y="739"/>
                    <a:pt x="6802" y="709"/>
                  </a:cubicBezTo>
                  <a:cubicBezTo>
                    <a:pt x="6806" y="705"/>
                    <a:pt x="6810" y="701"/>
                    <a:pt x="6817" y="689"/>
                  </a:cubicBezTo>
                  <a:lnTo>
                    <a:pt x="6825" y="709"/>
                  </a:lnTo>
                  <a:lnTo>
                    <a:pt x="6821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57" y="605"/>
                    <a:pt x="5738" y="559"/>
                  </a:cubicBezTo>
                  <a:lnTo>
                    <a:pt x="5753" y="551"/>
                  </a:lnTo>
                  <a:cubicBezTo>
                    <a:pt x="5753" y="520"/>
                    <a:pt x="5761" y="486"/>
                    <a:pt x="5761" y="455"/>
                  </a:cubicBezTo>
                  <a:lnTo>
                    <a:pt x="5876" y="424"/>
                  </a:lnTo>
                  <a:close/>
                  <a:moveTo>
                    <a:pt x="7548" y="912"/>
                  </a:moveTo>
                  <a:lnTo>
                    <a:pt x="7548" y="920"/>
                  </a:lnTo>
                  <a:lnTo>
                    <a:pt x="7540" y="920"/>
                  </a:lnTo>
                  <a:lnTo>
                    <a:pt x="7559" y="935"/>
                  </a:lnTo>
                  <a:lnTo>
                    <a:pt x="7555" y="935"/>
                  </a:lnTo>
                  <a:lnTo>
                    <a:pt x="7540" y="920"/>
                  </a:lnTo>
                  <a:cubicBezTo>
                    <a:pt x="7540" y="916"/>
                    <a:pt x="7540" y="916"/>
                    <a:pt x="7548" y="912"/>
                  </a:cubicBezTo>
                  <a:close/>
                  <a:moveTo>
                    <a:pt x="7671" y="920"/>
                  </a:moveTo>
                  <a:lnTo>
                    <a:pt x="7671" y="920"/>
                  </a:lnTo>
                  <a:cubicBezTo>
                    <a:pt x="7682" y="943"/>
                    <a:pt x="7674" y="970"/>
                    <a:pt x="7663" y="989"/>
                  </a:cubicBezTo>
                  <a:cubicBezTo>
                    <a:pt x="7647" y="974"/>
                    <a:pt x="7632" y="962"/>
                    <a:pt x="7617" y="955"/>
                  </a:cubicBezTo>
                  <a:lnTo>
                    <a:pt x="7632" y="955"/>
                  </a:lnTo>
                  <a:lnTo>
                    <a:pt x="7671" y="920"/>
                  </a:lnTo>
                  <a:close/>
                  <a:moveTo>
                    <a:pt x="7190" y="939"/>
                  </a:moveTo>
                  <a:lnTo>
                    <a:pt x="7267" y="962"/>
                  </a:lnTo>
                  <a:cubicBezTo>
                    <a:pt x="7309" y="978"/>
                    <a:pt x="7355" y="982"/>
                    <a:pt x="7402" y="989"/>
                  </a:cubicBezTo>
                  <a:cubicBezTo>
                    <a:pt x="7425" y="982"/>
                    <a:pt x="7451" y="978"/>
                    <a:pt x="7475" y="966"/>
                  </a:cubicBezTo>
                  <a:lnTo>
                    <a:pt x="7551" y="1016"/>
                  </a:lnTo>
                  <a:cubicBezTo>
                    <a:pt x="7574" y="1035"/>
                    <a:pt x="7605" y="1043"/>
                    <a:pt x="7632" y="1051"/>
                  </a:cubicBezTo>
                  <a:lnTo>
                    <a:pt x="7624" y="1070"/>
                  </a:lnTo>
                  <a:cubicBezTo>
                    <a:pt x="7632" y="1125"/>
                    <a:pt x="7681" y="1166"/>
                    <a:pt x="7740" y="1166"/>
                  </a:cubicBezTo>
                  <a:cubicBezTo>
                    <a:pt x="7742" y="1166"/>
                    <a:pt x="7745" y="1166"/>
                    <a:pt x="7747" y="1166"/>
                  </a:cubicBezTo>
                  <a:lnTo>
                    <a:pt x="7747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7" y="1227"/>
                    <a:pt x="7759" y="1243"/>
                  </a:cubicBezTo>
                  <a:lnTo>
                    <a:pt x="7724" y="1262"/>
                  </a:lnTo>
                  <a:cubicBezTo>
                    <a:pt x="7705" y="1271"/>
                    <a:pt x="7691" y="1275"/>
                    <a:pt x="7681" y="1275"/>
                  </a:cubicBezTo>
                  <a:cubicBezTo>
                    <a:pt x="7630" y="1275"/>
                    <a:pt x="7684" y="1170"/>
                    <a:pt x="7632" y="1170"/>
                  </a:cubicBezTo>
                  <a:cubicBezTo>
                    <a:pt x="7536" y="1073"/>
                    <a:pt x="7407" y="1020"/>
                    <a:pt x="7272" y="1020"/>
                  </a:cubicBezTo>
                  <a:cubicBezTo>
                    <a:pt x="7251" y="1020"/>
                    <a:pt x="7230" y="1021"/>
                    <a:pt x="7209" y="1024"/>
                  </a:cubicBezTo>
                  <a:cubicBezTo>
                    <a:pt x="7194" y="1035"/>
                    <a:pt x="7186" y="1051"/>
                    <a:pt x="7182" y="1058"/>
                  </a:cubicBezTo>
                  <a:lnTo>
                    <a:pt x="7182" y="1043"/>
                  </a:lnTo>
                  <a:lnTo>
                    <a:pt x="7171" y="1016"/>
                  </a:lnTo>
                  <a:lnTo>
                    <a:pt x="7186" y="1028"/>
                  </a:lnTo>
                  <a:cubicBezTo>
                    <a:pt x="7186" y="997"/>
                    <a:pt x="7190" y="970"/>
                    <a:pt x="7190" y="939"/>
                  </a:cubicBezTo>
                  <a:close/>
                  <a:moveTo>
                    <a:pt x="7932" y="1281"/>
                  </a:moveTo>
                  <a:cubicBezTo>
                    <a:pt x="7920" y="1285"/>
                    <a:pt x="7913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32" y="2765"/>
                  </a:moveTo>
                  <a:lnTo>
                    <a:pt x="8232" y="2765"/>
                  </a:lnTo>
                  <a:cubicBezTo>
                    <a:pt x="8208" y="2807"/>
                    <a:pt x="8193" y="2861"/>
                    <a:pt x="8174" y="2911"/>
                  </a:cubicBezTo>
                  <a:cubicBezTo>
                    <a:pt x="8070" y="3210"/>
                    <a:pt x="7893" y="3475"/>
                    <a:pt x="7751" y="3760"/>
                  </a:cubicBezTo>
                  <a:cubicBezTo>
                    <a:pt x="7747" y="3779"/>
                    <a:pt x="7747" y="3802"/>
                    <a:pt x="7747" y="3821"/>
                  </a:cubicBezTo>
                  <a:cubicBezTo>
                    <a:pt x="7696" y="3845"/>
                    <a:pt x="7656" y="3855"/>
                    <a:pt x="7627" y="3855"/>
                  </a:cubicBezTo>
                  <a:cubicBezTo>
                    <a:pt x="7514" y="3855"/>
                    <a:pt x="7541" y="3703"/>
                    <a:pt x="7548" y="3575"/>
                  </a:cubicBezTo>
                  <a:lnTo>
                    <a:pt x="7505" y="3518"/>
                  </a:lnTo>
                  <a:lnTo>
                    <a:pt x="7555" y="3487"/>
                  </a:lnTo>
                  <a:lnTo>
                    <a:pt x="7555" y="3487"/>
                  </a:lnTo>
                  <a:cubicBezTo>
                    <a:pt x="7563" y="3514"/>
                    <a:pt x="7559" y="3548"/>
                    <a:pt x="7548" y="3575"/>
                  </a:cubicBezTo>
                  <a:lnTo>
                    <a:pt x="7655" y="3433"/>
                  </a:lnTo>
                  <a:lnTo>
                    <a:pt x="7916" y="3091"/>
                  </a:lnTo>
                  <a:lnTo>
                    <a:pt x="8016" y="2960"/>
                  </a:lnTo>
                  <a:lnTo>
                    <a:pt x="8016" y="2960"/>
                  </a:lnTo>
                  <a:cubicBezTo>
                    <a:pt x="8005" y="2974"/>
                    <a:pt x="7990" y="2984"/>
                    <a:pt x="7975" y="2984"/>
                  </a:cubicBezTo>
                  <a:cubicBezTo>
                    <a:pt x="7970" y="2984"/>
                    <a:pt x="7964" y="2983"/>
                    <a:pt x="7959" y="2980"/>
                  </a:cubicBezTo>
                  <a:lnTo>
                    <a:pt x="7978" y="2914"/>
                  </a:lnTo>
                  <a:cubicBezTo>
                    <a:pt x="7993" y="2934"/>
                    <a:pt x="8009" y="2949"/>
                    <a:pt x="8020" y="2960"/>
                  </a:cubicBezTo>
                  <a:lnTo>
                    <a:pt x="8232" y="2765"/>
                  </a:lnTo>
                  <a:close/>
                  <a:moveTo>
                    <a:pt x="1038" y="3875"/>
                  </a:moveTo>
                  <a:cubicBezTo>
                    <a:pt x="1042" y="3879"/>
                    <a:pt x="1042" y="3883"/>
                    <a:pt x="1046" y="3890"/>
                  </a:cubicBezTo>
                  <a:cubicBezTo>
                    <a:pt x="1042" y="3890"/>
                    <a:pt x="1042" y="3890"/>
                    <a:pt x="1042" y="3894"/>
                  </a:cubicBezTo>
                  <a:cubicBezTo>
                    <a:pt x="1042" y="3890"/>
                    <a:pt x="1038" y="3879"/>
                    <a:pt x="1038" y="3875"/>
                  </a:cubicBezTo>
                  <a:close/>
                  <a:moveTo>
                    <a:pt x="3478" y="547"/>
                  </a:moveTo>
                  <a:cubicBezTo>
                    <a:pt x="3636" y="697"/>
                    <a:pt x="3813" y="730"/>
                    <a:pt x="3995" y="730"/>
                  </a:cubicBezTo>
                  <a:cubicBezTo>
                    <a:pt x="4141" y="730"/>
                    <a:pt x="4289" y="709"/>
                    <a:pt x="4434" y="709"/>
                  </a:cubicBezTo>
                  <a:cubicBezTo>
                    <a:pt x="4439" y="709"/>
                    <a:pt x="4445" y="709"/>
                    <a:pt x="4450" y="709"/>
                  </a:cubicBezTo>
                  <a:cubicBezTo>
                    <a:pt x="4527" y="701"/>
                    <a:pt x="4604" y="674"/>
                    <a:pt x="4673" y="643"/>
                  </a:cubicBezTo>
                  <a:cubicBezTo>
                    <a:pt x="4753" y="662"/>
                    <a:pt x="4835" y="673"/>
                    <a:pt x="4916" y="673"/>
                  </a:cubicBezTo>
                  <a:cubicBezTo>
                    <a:pt x="4952" y="673"/>
                    <a:pt x="4988" y="671"/>
                    <a:pt x="5023" y="666"/>
                  </a:cubicBezTo>
                  <a:lnTo>
                    <a:pt x="5384" y="693"/>
                  </a:lnTo>
                  <a:cubicBezTo>
                    <a:pt x="5507" y="787"/>
                    <a:pt x="5644" y="800"/>
                    <a:pt x="5782" y="800"/>
                  </a:cubicBezTo>
                  <a:cubicBezTo>
                    <a:pt x="5837" y="800"/>
                    <a:pt x="5892" y="798"/>
                    <a:pt x="5947" y="798"/>
                  </a:cubicBezTo>
                  <a:cubicBezTo>
                    <a:pt x="6027" y="798"/>
                    <a:pt x="6106" y="803"/>
                    <a:pt x="6183" y="824"/>
                  </a:cubicBezTo>
                  <a:cubicBezTo>
                    <a:pt x="6337" y="943"/>
                    <a:pt x="6522" y="962"/>
                    <a:pt x="6702" y="1020"/>
                  </a:cubicBezTo>
                  <a:lnTo>
                    <a:pt x="7171" y="1158"/>
                  </a:lnTo>
                  <a:cubicBezTo>
                    <a:pt x="7451" y="1416"/>
                    <a:pt x="7767" y="1635"/>
                    <a:pt x="7974" y="1961"/>
                  </a:cubicBezTo>
                  <a:cubicBezTo>
                    <a:pt x="7978" y="1977"/>
                    <a:pt x="7993" y="1996"/>
                    <a:pt x="8001" y="2004"/>
                  </a:cubicBezTo>
                  <a:cubicBezTo>
                    <a:pt x="7997" y="2077"/>
                    <a:pt x="7993" y="2154"/>
                    <a:pt x="7993" y="2227"/>
                  </a:cubicBezTo>
                  <a:cubicBezTo>
                    <a:pt x="7897" y="2284"/>
                    <a:pt x="7913" y="2388"/>
                    <a:pt x="7897" y="2476"/>
                  </a:cubicBezTo>
                  <a:cubicBezTo>
                    <a:pt x="7817" y="2534"/>
                    <a:pt x="7786" y="2615"/>
                    <a:pt x="7778" y="2711"/>
                  </a:cubicBezTo>
                  <a:cubicBezTo>
                    <a:pt x="7628" y="2841"/>
                    <a:pt x="7490" y="2980"/>
                    <a:pt x="7336" y="3091"/>
                  </a:cubicBezTo>
                  <a:cubicBezTo>
                    <a:pt x="6572" y="3648"/>
                    <a:pt x="5722" y="4017"/>
                    <a:pt x="4800" y="4248"/>
                  </a:cubicBezTo>
                  <a:cubicBezTo>
                    <a:pt x="4654" y="4251"/>
                    <a:pt x="4508" y="4254"/>
                    <a:pt x="4362" y="4254"/>
                  </a:cubicBezTo>
                  <a:cubicBezTo>
                    <a:pt x="3905" y="4254"/>
                    <a:pt x="3449" y="4229"/>
                    <a:pt x="2998" y="4132"/>
                  </a:cubicBezTo>
                  <a:lnTo>
                    <a:pt x="1933" y="3752"/>
                  </a:lnTo>
                  <a:cubicBezTo>
                    <a:pt x="1799" y="3595"/>
                    <a:pt x="1653" y="3460"/>
                    <a:pt x="1442" y="3418"/>
                  </a:cubicBezTo>
                  <a:lnTo>
                    <a:pt x="1430" y="3418"/>
                  </a:lnTo>
                  <a:cubicBezTo>
                    <a:pt x="1238" y="3095"/>
                    <a:pt x="769" y="3026"/>
                    <a:pt x="696" y="2592"/>
                  </a:cubicBezTo>
                  <a:cubicBezTo>
                    <a:pt x="677" y="2215"/>
                    <a:pt x="854" y="1900"/>
                    <a:pt x="961" y="1558"/>
                  </a:cubicBezTo>
                  <a:lnTo>
                    <a:pt x="961" y="1535"/>
                  </a:lnTo>
                  <a:cubicBezTo>
                    <a:pt x="969" y="1543"/>
                    <a:pt x="980" y="1550"/>
                    <a:pt x="988" y="1554"/>
                  </a:cubicBezTo>
                  <a:cubicBezTo>
                    <a:pt x="1038" y="1554"/>
                    <a:pt x="1092" y="1550"/>
                    <a:pt x="1134" y="1531"/>
                  </a:cubicBezTo>
                  <a:cubicBezTo>
                    <a:pt x="1641" y="1089"/>
                    <a:pt x="2264" y="905"/>
                    <a:pt x="2906" y="763"/>
                  </a:cubicBezTo>
                  <a:cubicBezTo>
                    <a:pt x="3102" y="720"/>
                    <a:pt x="3348" y="747"/>
                    <a:pt x="3478" y="547"/>
                  </a:cubicBezTo>
                  <a:close/>
                  <a:moveTo>
                    <a:pt x="1634" y="3902"/>
                  </a:moveTo>
                  <a:lnTo>
                    <a:pt x="1634" y="3902"/>
                  </a:lnTo>
                  <a:cubicBezTo>
                    <a:pt x="1680" y="3917"/>
                    <a:pt x="1730" y="3921"/>
                    <a:pt x="1776" y="3933"/>
                  </a:cubicBezTo>
                  <a:cubicBezTo>
                    <a:pt x="2006" y="4071"/>
                    <a:pt x="2256" y="4175"/>
                    <a:pt x="2521" y="4244"/>
                  </a:cubicBezTo>
                  <a:lnTo>
                    <a:pt x="2633" y="4309"/>
                  </a:lnTo>
                  <a:cubicBezTo>
                    <a:pt x="2660" y="4317"/>
                    <a:pt x="2690" y="4321"/>
                    <a:pt x="2725" y="4325"/>
                  </a:cubicBezTo>
                  <a:cubicBezTo>
                    <a:pt x="2733" y="4355"/>
                    <a:pt x="2752" y="4375"/>
                    <a:pt x="2783" y="4382"/>
                  </a:cubicBezTo>
                  <a:lnTo>
                    <a:pt x="2982" y="4405"/>
                  </a:lnTo>
                  <a:cubicBezTo>
                    <a:pt x="2998" y="4404"/>
                    <a:pt x="3014" y="4403"/>
                    <a:pt x="3030" y="4403"/>
                  </a:cubicBezTo>
                  <a:cubicBezTo>
                    <a:pt x="3118" y="4403"/>
                    <a:pt x="3207" y="4430"/>
                    <a:pt x="3278" y="4482"/>
                  </a:cubicBezTo>
                  <a:cubicBezTo>
                    <a:pt x="3140" y="4478"/>
                    <a:pt x="3002" y="4459"/>
                    <a:pt x="2867" y="4417"/>
                  </a:cubicBezTo>
                  <a:cubicBezTo>
                    <a:pt x="2637" y="4363"/>
                    <a:pt x="2402" y="4325"/>
                    <a:pt x="2187" y="4229"/>
                  </a:cubicBezTo>
                  <a:cubicBezTo>
                    <a:pt x="1987" y="4136"/>
                    <a:pt x="1714" y="4136"/>
                    <a:pt x="1634" y="3902"/>
                  </a:cubicBezTo>
                  <a:close/>
                  <a:moveTo>
                    <a:pt x="4620" y="1"/>
                  </a:moveTo>
                  <a:cubicBezTo>
                    <a:pt x="4475" y="1"/>
                    <a:pt x="4330" y="25"/>
                    <a:pt x="4185" y="59"/>
                  </a:cubicBezTo>
                  <a:lnTo>
                    <a:pt x="3966" y="86"/>
                  </a:lnTo>
                  <a:cubicBezTo>
                    <a:pt x="3873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6" y="127"/>
                  </a:cubicBezTo>
                  <a:cubicBezTo>
                    <a:pt x="3304" y="127"/>
                    <a:pt x="3205" y="138"/>
                    <a:pt x="3109" y="182"/>
                  </a:cubicBezTo>
                  <a:lnTo>
                    <a:pt x="2909" y="209"/>
                  </a:lnTo>
                  <a:cubicBezTo>
                    <a:pt x="2867" y="209"/>
                    <a:pt x="2848" y="228"/>
                    <a:pt x="2848" y="251"/>
                  </a:cubicBezTo>
                  <a:cubicBezTo>
                    <a:pt x="2835" y="252"/>
                    <a:pt x="2823" y="253"/>
                    <a:pt x="2810" y="253"/>
                  </a:cubicBezTo>
                  <a:cubicBezTo>
                    <a:pt x="2748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2" y="324"/>
                  </a:cubicBezTo>
                  <a:lnTo>
                    <a:pt x="2391" y="321"/>
                  </a:lnTo>
                  <a:cubicBezTo>
                    <a:pt x="2149" y="382"/>
                    <a:pt x="1891" y="424"/>
                    <a:pt x="1668" y="555"/>
                  </a:cubicBezTo>
                  <a:lnTo>
                    <a:pt x="1634" y="586"/>
                  </a:lnTo>
                  <a:lnTo>
                    <a:pt x="1595" y="567"/>
                  </a:lnTo>
                  <a:cubicBezTo>
                    <a:pt x="1150" y="732"/>
                    <a:pt x="658" y="828"/>
                    <a:pt x="381" y="1285"/>
                  </a:cubicBezTo>
                  <a:cubicBezTo>
                    <a:pt x="270" y="1324"/>
                    <a:pt x="296" y="1443"/>
                    <a:pt x="243" y="1516"/>
                  </a:cubicBezTo>
                  <a:cubicBezTo>
                    <a:pt x="158" y="1573"/>
                    <a:pt x="174" y="1681"/>
                    <a:pt x="131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31" y="2246"/>
                    <a:pt x="139" y="2288"/>
                    <a:pt x="120" y="2323"/>
                  </a:cubicBezTo>
                  <a:cubicBezTo>
                    <a:pt x="216" y="2434"/>
                    <a:pt x="120" y="2603"/>
                    <a:pt x="239" y="2699"/>
                  </a:cubicBezTo>
                  <a:lnTo>
                    <a:pt x="239" y="2691"/>
                  </a:lnTo>
                  <a:cubicBezTo>
                    <a:pt x="256" y="2723"/>
                    <a:pt x="290" y="2742"/>
                    <a:pt x="325" y="2742"/>
                  </a:cubicBezTo>
                  <a:cubicBezTo>
                    <a:pt x="328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7" y="2876"/>
                    <a:pt x="408" y="2972"/>
                    <a:pt x="489" y="3064"/>
                  </a:cubicBezTo>
                  <a:lnTo>
                    <a:pt x="473" y="3183"/>
                  </a:lnTo>
                  <a:cubicBezTo>
                    <a:pt x="565" y="3237"/>
                    <a:pt x="596" y="3322"/>
                    <a:pt x="600" y="3418"/>
                  </a:cubicBezTo>
                  <a:cubicBezTo>
                    <a:pt x="677" y="3468"/>
                    <a:pt x="731" y="3548"/>
                    <a:pt x="738" y="3641"/>
                  </a:cubicBezTo>
                  <a:cubicBezTo>
                    <a:pt x="800" y="3652"/>
                    <a:pt x="846" y="3706"/>
                    <a:pt x="846" y="3767"/>
                  </a:cubicBezTo>
                  <a:cubicBezTo>
                    <a:pt x="877" y="3775"/>
                    <a:pt x="911" y="3783"/>
                    <a:pt x="946" y="3794"/>
                  </a:cubicBezTo>
                  <a:cubicBezTo>
                    <a:pt x="946" y="3852"/>
                    <a:pt x="984" y="3902"/>
                    <a:pt x="1042" y="3913"/>
                  </a:cubicBezTo>
                  <a:cubicBezTo>
                    <a:pt x="1057" y="4152"/>
                    <a:pt x="1273" y="4240"/>
                    <a:pt x="1422" y="4375"/>
                  </a:cubicBezTo>
                  <a:lnTo>
                    <a:pt x="1434" y="4382"/>
                  </a:lnTo>
                  <a:cubicBezTo>
                    <a:pt x="1557" y="4459"/>
                    <a:pt x="1661" y="4555"/>
                    <a:pt x="1807" y="4590"/>
                  </a:cubicBezTo>
                  <a:lnTo>
                    <a:pt x="1810" y="4594"/>
                  </a:lnTo>
                  <a:cubicBezTo>
                    <a:pt x="1941" y="4728"/>
                    <a:pt x="2137" y="4736"/>
                    <a:pt x="2272" y="4851"/>
                  </a:cubicBezTo>
                  <a:cubicBezTo>
                    <a:pt x="2340" y="4912"/>
                    <a:pt x="2418" y="4925"/>
                    <a:pt x="2500" y="4925"/>
                  </a:cubicBezTo>
                  <a:cubicBezTo>
                    <a:pt x="2558" y="4925"/>
                    <a:pt x="2618" y="4918"/>
                    <a:pt x="2677" y="4918"/>
                  </a:cubicBezTo>
                  <a:cubicBezTo>
                    <a:pt x="2748" y="4918"/>
                    <a:pt x="2817" y="4928"/>
                    <a:pt x="2879" y="4970"/>
                  </a:cubicBezTo>
                  <a:lnTo>
                    <a:pt x="2936" y="4955"/>
                  </a:lnTo>
                  <a:lnTo>
                    <a:pt x="2982" y="4986"/>
                  </a:lnTo>
                  <a:cubicBezTo>
                    <a:pt x="3217" y="5035"/>
                    <a:pt x="3453" y="5048"/>
                    <a:pt x="3690" y="5048"/>
                  </a:cubicBezTo>
                  <a:cubicBezTo>
                    <a:pt x="3938" y="5048"/>
                    <a:pt x="4186" y="5034"/>
                    <a:pt x="4434" y="5034"/>
                  </a:cubicBezTo>
                  <a:cubicBezTo>
                    <a:pt x="4537" y="5034"/>
                    <a:pt x="4640" y="5036"/>
                    <a:pt x="4742" y="5043"/>
                  </a:cubicBezTo>
                  <a:cubicBezTo>
                    <a:pt x="4823" y="5035"/>
                    <a:pt x="4904" y="5012"/>
                    <a:pt x="4977" y="4974"/>
                  </a:cubicBezTo>
                  <a:lnTo>
                    <a:pt x="5599" y="4966"/>
                  </a:lnTo>
                  <a:cubicBezTo>
                    <a:pt x="5784" y="4836"/>
                    <a:pt x="5999" y="4859"/>
                    <a:pt x="6206" y="4851"/>
                  </a:cubicBezTo>
                  <a:cubicBezTo>
                    <a:pt x="6310" y="4747"/>
                    <a:pt x="6445" y="4755"/>
                    <a:pt x="6575" y="4743"/>
                  </a:cubicBezTo>
                  <a:cubicBezTo>
                    <a:pt x="6591" y="4717"/>
                    <a:pt x="6606" y="4682"/>
                    <a:pt x="6618" y="4647"/>
                  </a:cubicBezTo>
                  <a:lnTo>
                    <a:pt x="6817" y="4620"/>
                  </a:lnTo>
                  <a:lnTo>
                    <a:pt x="6940" y="4494"/>
                  </a:lnTo>
                  <a:cubicBezTo>
                    <a:pt x="6950" y="4496"/>
                    <a:pt x="6959" y="4498"/>
                    <a:pt x="6969" y="4498"/>
                  </a:cubicBezTo>
                  <a:cubicBezTo>
                    <a:pt x="7013" y="4498"/>
                    <a:pt x="7055" y="4470"/>
                    <a:pt x="7067" y="4428"/>
                  </a:cubicBezTo>
                  <a:cubicBezTo>
                    <a:pt x="7067" y="4421"/>
                    <a:pt x="7071" y="4417"/>
                    <a:pt x="7071" y="4409"/>
                  </a:cubicBezTo>
                  <a:cubicBezTo>
                    <a:pt x="7094" y="4336"/>
                    <a:pt x="7156" y="4282"/>
                    <a:pt x="7229" y="4275"/>
                  </a:cubicBezTo>
                  <a:cubicBezTo>
                    <a:pt x="7243" y="4277"/>
                    <a:pt x="7258" y="4278"/>
                    <a:pt x="7271" y="4278"/>
                  </a:cubicBezTo>
                  <a:cubicBezTo>
                    <a:pt x="7381" y="4278"/>
                    <a:pt x="7454" y="4201"/>
                    <a:pt x="7536" y="4136"/>
                  </a:cubicBezTo>
                  <a:lnTo>
                    <a:pt x="7594" y="4144"/>
                  </a:lnTo>
                  <a:lnTo>
                    <a:pt x="7651" y="4144"/>
                  </a:lnTo>
                  <a:cubicBezTo>
                    <a:pt x="7701" y="4052"/>
                    <a:pt x="7786" y="4029"/>
                    <a:pt x="7882" y="4013"/>
                  </a:cubicBezTo>
                  <a:cubicBezTo>
                    <a:pt x="7886" y="3998"/>
                    <a:pt x="7893" y="3979"/>
                    <a:pt x="7901" y="3967"/>
                  </a:cubicBezTo>
                  <a:cubicBezTo>
                    <a:pt x="7932" y="3967"/>
                    <a:pt x="7955" y="3967"/>
                    <a:pt x="7978" y="3960"/>
                  </a:cubicBezTo>
                  <a:cubicBezTo>
                    <a:pt x="8051" y="3937"/>
                    <a:pt x="8116" y="3913"/>
                    <a:pt x="8189" y="3883"/>
                  </a:cubicBezTo>
                  <a:cubicBezTo>
                    <a:pt x="8251" y="3856"/>
                    <a:pt x="8316" y="3837"/>
                    <a:pt x="8354" y="3775"/>
                  </a:cubicBezTo>
                  <a:cubicBezTo>
                    <a:pt x="8451" y="3725"/>
                    <a:pt x="8424" y="3610"/>
                    <a:pt x="8493" y="3541"/>
                  </a:cubicBezTo>
                  <a:cubicBezTo>
                    <a:pt x="8604" y="3356"/>
                    <a:pt x="8570" y="3160"/>
                    <a:pt x="8516" y="2957"/>
                  </a:cubicBezTo>
                  <a:lnTo>
                    <a:pt x="8481" y="2515"/>
                  </a:lnTo>
                  <a:cubicBezTo>
                    <a:pt x="8474" y="2461"/>
                    <a:pt x="8454" y="2437"/>
                    <a:pt x="8411" y="2437"/>
                  </a:cubicBezTo>
                  <a:cubicBezTo>
                    <a:pt x="8408" y="2437"/>
                    <a:pt x="8404" y="2438"/>
                    <a:pt x="8401" y="2438"/>
                  </a:cubicBezTo>
                  <a:cubicBezTo>
                    <a:pt x="8393" y="2288"/>
                    <a:pt x="8381" y="2146"/>
                    <a:pt x="8374" y="1996"/>
                  </a:cubicBezTo>
                  <a:cubicBezTo>
                    <a:pt x="8335" y="1935"/>
                    <a:pt x="8301" y="1873"/>
                    <a:pt x="8262" y="1804"/>
                  </a:cubicBezTo>
                  <a:lnTo>
                    <a:pt x="8289" y="1762"/>
                  </a:lnTo>
                  <a:lnTo>
                    <a:pt x="8251" y="1650"/>
                  </a:lnTo>
                  <a:cubicBezTo>
                    <a:pt x="8193" y="1573"/>
                    <a:pt x="8212" y="1458"/>
                    <a:pt x="8132" y="1393"/>
                  </a:cubicBezTo>
                  <a:cubicBezTo>
                    <a:pt x="8093" y="1354"/>
                    <a:pt x="8066" y="1308"/>
                    <a:pt x="8039" y="1262"/>
                  </a:cubicBezTo>
                  <a:lnTo>
                    <a:pt x="8009" y="1270"/>
                  </a:lnTo>
                  <a:cubicBezTo>
                    <a:pt x="8013" y="1239"/>
                    <a:pt x="8013" y="1208"/>
                    <a:pt x="8009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3" y="1128"/>
                  </a:cubicBezTo>
                  <a:cubicBezTo>
                    <a:pt x="7936" y="1128"/>
                    <a:pt x="7932" y="1131"/>
                    <a:pt x="7920" y="1135"/>
                  </a:cubicBezTo>
                  <a:cubicBezTo>
                    <a:pt x="7913" y="1143"/>
                    <a:pt x="7901" y="1151"/>
                    <a:pt x="7897" y="1154"/>
                  </a:cubicBezTo>
                  <a:lnTo>
                    <a:pt x="7897" y="1151"/>
                  </a:lnTo>
                  <a:lnTo>
                    <a:pt x="7874" y="1154"/>
                  </a:lnTo>
                  <a:lnTo>
                    <a:pt x="7874" y="1051"/>
                  </a:lnTo>
                  <a:cubicBezTo>
                    <a:pt x="7809" y="1035"/>
                    <a:pt x="7767" y="989"/>
                    <a:pt x="7763" y="924"/>
                  </a:cubicBezTo>
                  <a:cubicBezTo>
                    <a:pt x="7728" y="924"/>
                    <a:pt x="7694" y="920"/>
                    <a:pt x="7663" y="912"/>
                  </a:cubicBezTo>
                  <a:cubicBezTo>
                    <a:pt x="7651" y="878"/>
                    <a:pt x="7647" y="843"/>
                    <a:pt x="7636" y="805"/>
                  </a:cubicBezTo>
                  <a:lnTo>
                    <a:pt x="7540" y="805"/>
                  </a:lnTo>
                  <a:lnTo>
                    <a:pt x="7052" y="555"/>
                  </a:lnTo>
                  <a:lnTo>
                    <a:pt x="6864" y="532"/>
                  </a:lnTo>
                  <a:cubicBezTo>
                    <a:pt x="6856" y="490"/>
                    <a:pt x="6825" y="455"/>
                    <a:pt x="6787" y="444"/>
                  </a:cubicBezTo>
                  <a:cubicBezTo>
                    <a:pt x="6777" y="448"/>
                    <a:pt x="6768" y="450"/>
                    <a:pt x="6758" y="450"/>
                  </a:cubicBezTo>
                  <a:cubicBezTo>
                    <a:pt x="6731" y="450"/>
                    <a:pt x="6705" y="435"/>
                    <a:pt x="6691" y="413"/>
                  </a:cubicBezTo>
                  <a:cubicBezTo>
                    <a:pt x="6618" y="359"/>
                    <a:pt x="6518" y="374"/>
                    <a:pt x="6441" y="321"/>
                  </a:cubicBezTo>
                  <a:cubicBezTo>
                    <a:pt x="6429" y="325"/>
                    <a:pt x="6416" y="328"/>
                    <a:pt x="6404" y="328"/>
                  </a:cubicBezTo>
                  <a:cubicBezTo>
                    <a:pt x="6377" y="328"/>
                    <a:pt x="6351" y="317"/>
                    <a:pt x="6329" y="301"/>
                  </a:cubicBezTo>
                  <a:cubicBezTo>
                    <a:pt x="6306" y="282"/>
                    <a:pt x="6276" y="272"/>
                    <a:pt x="6245" y="272"/>
                  </a:cubicBezTo>
                  <a:cubicBezTo>
                    <a:pt x="6222" y="272"/>
                    <a:pt x="6198" y="278"/>
                    <a:pt x="6176" y="290"/>
                  </a:cubicBezTo>
                  <a:cubicBezTo>
                    <a:pt x="6164" y="301"/>
                    <a:pt x="6149" y="309"/>
                    <a:pt x="6137" y="321"/>
                  </a:cubicBezTo>
                  <a:lnTo>
                    <a:pt x="6014" y="298"/>
                  </a:lnTo>
                  <a:cubicBezTo>
                    <a:pt x="5995" y="267"/>
                    <a:pt x="5980" y="232"/>
                    <a:pt x="5964" y="201"/>
                  </a:cubicBezTo>
                  <a:lnTo>
                    <a:pt x="5242" y="186"/>
                  </a:lnTo>
                  <a:cubicBezTo>
                    <a:pt x="5228" y="172"/>
                    <a:pt x="5208" y="162"/>
                    <a:pt x="5189" y="162"/>
                  </a:cubicBezTo>
                  <a:cubicBezTo>
                    <a:pt x="5182" y="162"/>
                    <a:pt x="5175" y="164"/>
                    <a:pt x="5169" y="167"/>
                  </a:cubicBezTo>
                  <a:cubicBezTo>
                    <a:pt x="5169" y="132"/>
                    <a:pt x="5150" y="109"/>
                    <a:pt x="5111" y="90"/>
                  </a:cubicBezTo>
                  <a:cubicBezTo>
                    <a:pt x="5100" y="102"/>
                    <a:pt x="5085" y="107"/>
                    <a:pt x="5071" y="107"/>
                  </a:cubicBezTo>
                  <a:cubicBezTo>
                    <a:pt x="5057" y="107"/>
                    <a:pt x="5042" y="102"/>
                    <a:pt x="5031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7" y="21"/>
                    <a:pt x="4753" y="1"/>
                    <a:pt x="46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0"/>
            <p:cNvSpPr/>
            <p:nvPr/>
          </p:nvSpPr>
          <p:spPr>
            <a:xfrm>
              <a:off x="8131229" y="433974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0"/>
            <p:cNvSpPr/>
            <p:nvPr/>
          </p:nvSpPr>
          <p:spPr>
            <a:xfrm>
              <a:off x="8160543" y="4338903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cubicBezTo>
                    <a:pt x="1" y="4"/>
                    <a:pt x="1" y="0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0"/>
            <p:cNvSpPr/>
            <p:nvPr/>
          </p:nvSpPr>
          <p:spPr>
            <a:xfrm>
              <a:off x="8116557" y="4361671"/>
              <a:ext cx="4932" cy="4188"/>
            </a:xfrm>
            <a:custGeom>
              <a:avLst/>
              <a:gdLst/>
              <a:ahLst/>
              <a:cxnLst/>
              <a:rect l="l" t="t" r="r" b="b"/>
              <a:pathLst>
                <a:path w="159" h="135" extrusionOk="0">
                  <a:moveTo>
                    <a:pt x="158" y="0"/>
                  </a:moveTo>
                  <a:cubicBezTo>
                    <a:pt x="82" y="16"/>
                    <a:pt x="24" y="62"/>
                    <a:pt x="1" y="135"/>
                  </a:cubicBezTo>
                  <a:cubicBezTo>
                    <a:pt x="74" y="119"/>
                    <a:pt x="135" y="7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0"/>
            <p:cNvSpPr/>
            <p:nvPr/>
          </p:nvSpPr>
          <p:spPr>
            <a:xfrm>
              <a:off x="8042543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3" y="1"/>
                  </a:moveTo>
                  <a:cubicBezTo>
                    <a:pt x="63" y="1"/>
                    <a:pt x="16" y="14"/>
                    <a:pt x="8" y="82"/>
                  </a:cubicBezTo>
                  <a:cubicBezTo>
                    <a:pt x="1" y="193"/>
                    <a:pt x="112" y="155"/>
                    <a:pt x="170" y="178"/>
                  </a:cubicBezTo>
                  <a:cubicBezTo>
                    <a:pt x="262" y="255"/>
                    <a:pt x="368" y="280"/>
                    <a:pt x="480" y="280"/>
                  </a:cubicBezTo>
                  <a:cubicBezTo>
                    <a:pt x="513" y="280"/>
                    <a:pt x="547" y="277"/>
                    <a:pt x="581" y="274"/>
                  </a:cubicBezTo>
                  <a:lnTo>
                    <a:pt x="1061" y="385"/>
                  </a:lnTo>
                  <a:lnTo>
                    <a:pt x="1176" y="428"/>
                  </a:lnTo>
                  <a:cubicBezTo>
                    <a:pt x="1265" y="528"/>
                    <a:pt x="1384" y="524"/>
                    <a:pt x="1499" y="543"/>
                  </a:cubicBezTo>
                  <a:cubicBezTo>
                    <a:pt x="1563" y="602"/>
                    <a:pt x="1639" y="662"/>
                    <a:pt x="1712" y="662"/>
                  </a:cubicBezTo>
                  <a:cubicBezTo>
                    <a:pt x="1753" y="662"/>
                    <a:pt x="1794" y="643"/>
                    <a:pt x="1830" y="593"/>
                  </a:cubicBezTo>
                  <a:cubicBezTo>
                    <a:pt x="1884" y="520"/>
                    <a:pt x="1753" y="443"/>
                    <a:pt x="1653" y="424"/>
                  </a:cubicBezTo>
                  <a:cubicBezTo>
                    <a:pt x="1545" y="379"/>
                    <a:pt x="1457" y="274"/>
                    <a:pt x="1330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69" y="264"/>
                    <a:pt x="1248" y="257"/>
                    <a:pt x="1227" y="257"/>
                  </a:cubicBezTo>
                  <a:cubicBezTo>
                    <a:pt x="1212" y="257"/>
                    <a:pt x="1198" y="260"/>
                    <a:pt x="1184" y="266"/>
                  </a:cubicBezTo>
                  <a:cubicBezTo>
                    <a:pt x="957" y="137"/>
                    <a:pt x="717" y="50"/>
                    <a:pt x="453" y="50"/>
                  </a:cubicBezTo>
                  <a:cubicBezTo>
                    <a:pt x="418" y="50"/>
                    <a:pt x="382" y="52"/>
                    <a:pt x="346" y="55"/>
                  </a:cubicBezTo>
                  <a:cubicBezTo>
                    <a:pt x="293" y="36"/>
                    <a:pt x="239" y="16"/>
                    <a:pt x="181" y="5"/>
                  </a:cubicBezTo>
                  <a:cubicBezTo>
                    <a:pt x="160" y="4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0" name="Google Shape;5170;p30"/>
          <p:cNvGrpSpPr/>
          <p:nvPr/>
        </p:nvGrpSpPr>
        <p:grpSpPr>
          <a:xfrm>
            <a:off x="5300716" y="4702782"/>
            <a:ext cx="388688" cy="246946"/>
            <a:chOff x="6986095" y="4370760"/>
            <a:chExt cx="335916" cy="213418"/>
          </a:xfrm>
        </p:grpSpPr>
        <p:sp>
          <p:nvSpPr>
            <p:cNvPr id="5171" name="Google Shape;5171;p30"/>
            <p:cNvSpPr/>
            <p:nvPr/>
          </p:nvSpPr>
          <p:spPr>
            <a:xfrm>
              <a:off x="7317823" y="4495181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0"/>
                  </a:moveTo>
                  <a:lnTo>
                    <a:pt x="0" y="12"/>
                  </a:lnTo>
                  <a:cubicBezTo>
                    <a:pt x="0" y="12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0"/>
            <p:cNvSpPr/>
            <p:nvPr/>
          </p:nvSpPr>
          <p:spPr>
            <a:xfrm>
              <a:off x="6986095" y="4370760"/>
              <a:ext cx="335916" cy="213418"/>
            </a:xfrm>
            <a:custGeom>
              <a:avLst/>
              <a:gdLst/>
              <a:ahLst/>
              <a:cxnLst/>
              <a:rect l="l" t="t" r="r" b="b"/>
              <a:pathLst>
                <a:path w="10829" h="6880" extrusionOk="0">
                  <a:moveTo>
                    <a:pt x="8443" y="845"/>
                  </a:moveTo>
                  <a:cubicBezTo>
                    <a:pt x="8512" y="864"/>
                    <a:pt x="8581" y="895"/>
                    <a:pt x="8646" y="922"/>
                  </a:cubicBezTo>
                  <a:cubicBezTo>
                    <a:pt x="8600" y="914"/>
                    <a:pt x="8558" y="906"/>
                    <a:pt x="8508" y="906"/>
                  </a:cubicBezTo>
                  <a:cubicBezTo>
                    <a:pt x="8504" y="914"/>
                    <a:pt x="8500" y="914"/>
                    <a:pt x="8489" y="918"/>
                  </a:cubicBezTo>
                  <a:cubicBezTo>
                    <a:pt x="8481" y="887"/>
                    <a:pt x="8466" y="864"/>
                    <a:pt x="8443" y="845"/>
                  </a:cubicBezTo>
                  <a:close/>
                  <a:moveTo>
                    <a:pt x="8869" y="922"/>
                  </a:moveTo>
                  <a:lnTo>
                    <a:pt x="8954" y="933"/>
                  </a:lnTo>
                  <a:cubicBezTo>
                    <a:pt x="8961" y="987"/>
                    <a:pt x="9004" y="1014"/>
                    <a:pt x="9065" y="1025"/>
                  </a:cubicBezTo>
                  <a:cubicBezTo>
                    <a:pt x="9077" y="1075"/>
                    <a:pt x="9123" y="1114"/>
                    <a:pt x="9177" y="1114"/>
                  </a:cubicBezTo>
                  <a:cubicBezTo>
                    <a:pt x="9177" y="1144"/>
                    <a:pt x="9180" y="1171"/>
                    <a:pt x="9180" y="1202"/>
                  </a:cubicBezTo>
                  <a:cubicBezTo>
                    <a:pt x="9157" y="1183"/>
                    <a:pt x="9134" y="1168"/>
                    <a:pt x="9107" y="1148"/>
                  </a:cubicBezTo>
                  <a:cubicBezTo>
                    <a:pt x="8984" y="1083"/>
                    <a:pt x="8873" y="998"/>
                    <a:pt x="8738" y="952"/>
                  </a:cubicBezTo>
                  <a:cubicBezTo>
                    <a:pt x="8773" y="952"/>
                    <a:pt x="8800" y="956"/>
                    <a:pt x="8831" y="956"/>
                  </a:cubicBezTo>
                  <a:cubicBezTo>
                    <a:pt x="8846" y="949"/>
                    <a:pt x="8854" y="937"/>
                    <a:pt x="8869" y="922"/>
                  </a:cubicBezTo>
                  <a:close/>
                  <a:moveTo>
                    <a:pt x="9180" y="1198"/>
                  </a:moveTo>
                  <a:cubicBezTo>
                    <a:pt x="9188" y="1198"/>
                    <a:pt x="9203" y="1202"/>
                    <a:pt x="9215" y="1202"/>
                  </a:cubicBezTo>
                  <a:cubicBezTo>
                    <a:pt x="9215" y="1210"/>
                    <a:pt x="9215" y="1221"/>
                    <a:pt x="9219" y="1225"/>
                  </a:cubicBezTo>
                  <a:cubicBezTo>
                    <a:pt x="9203" y="1217"/>
                    <a:pt x="9196" y="1206"/>
                    <a:pt x="9180" y="1198"/>
                  </a:cubicBezTo>
                  <a:close/>
                  <a:moveTo>
                    <a:pt x="9945" y="2178"/>
                  </a:moveTo>
                  <a:lnTo>
                    <a:pt x="9945" y="2178"/>
                  </a:lnTo>
                  <a:cubicBezTo>
                    <a:pt x="9946" y="2178"/>
                    <a:pt x="9948" y="2178"/>
                    <a:pt x="9949" y="2178"/>
                  </a:cubicBezTo>
                  <a:lnTo>
                    <a:pt x="9949" y="2178"/>
                  </a:lnTo>
                  <a:cubicBezTo>
                    <a:pt x="9949" y="2178"/>
                    <a:pt x="9949" y="2178"/>
                    <a:pt x="9949" y="2178"/>
                  </a:cubicBezTo>
                  <a:cubicBezTo>
                    <a:pt x="9948" y="2178"/>
                    <a:pt x="9946" y="2178"/>
                    <a:pt x="9945" y="2178"/>
                  </a:cubicBezTo>
                  <a:close/>
                  <a:moveTo>
                    <a:pt x="10226" y="4714"/>
                  </a:moveTo>
                  <a:lnTo>
                    <a:pt x="10223" y="4720"/>
                  </a:lnTo>
                  <a:lnTo>
                    <a:pt x="10223" y="4720"/>
                  </a:lnTo>
                  <a:cubicBezTo>
                    <a:pt x="10224" y="4718"/>
                    <a:pt x="10225" y="4716"/>
                    <a:pt x="10226" y="4714"/>
                  </a:cubicBezTo>
                  <a:close/>
                  <a:moveTo>
                    <a:pt x="953" y="4953"/>
                  </a:moveTo>
                  <a:lnTo>
                    <a:pt x="953" y="4968"/>
                  </a:lnTo>
                  <a:lnTo>
                    <a:pt x="938" y="4953"/>
                  </a:lnTo>
                  <a:close/>
                  <a:moveTo>
                    <a:pt x="992" y="5002"/>
                  </a:moveTo>
                  <a:lnTo>
                    <a:pt x="1038" y="5006"/>
                  </a:lnTo>
                  <a:cubicBezTo>
                    <a:pt x="1053" y="5026"/>
                    <a:pt x="1057" y="5052"/>
                    <a:pt x="1053" y="5079"/>
                  </a:cubicBezTo>
                  <a:cubicBezTo>
                    <a:pt x="1072" y="5141"/>
                    <a:pt x="1126" y="5183"/>
                    <a:pt x="1188" y="5187"/>
                  </a:cubicBezTo>
                  <a:cubicBezTo>
                    <a:pt x="1241" y="5198"/>
                    <a:pt x="1264" y="5217"/>
                    <a:pt x="1268" y="5254"/>
                  </a:cubicBezTo>
                  <a:lnTo>
                    <a:pt x="1268" y="5254"/>
                  </a:lnTo>
                  <a:cubicBezTo>
                    <a:pt x="1267" y="5250"/>
                    <a:pt x="1265" y="5245"/>
                    <a:pt x="1265" y="5245"/>
                  </a:cubicBezTo>
                  <a:cubicBezTo>
                    <a:pt x="1234" y="5235"/>
                    <a:pt x="1203" y="5230"/>
                    <a:pt x="1171" y="5230"/>
                  </a:cubicBezTo>
                  <a:cubicBezTo>
                    <a:pt x="1151" y="5230"/>
                    <a:pt x="1131" y="5232"/>
                    <a:pt x="1111" y="5237"/>
                  </a:cubicBezTo>
                  <a:cubicBezTo>
                    <a:pt x="1107" y="5218"/>
                    <a:pt x="1103" y="5202"/>
                    <a:pt x="1095" y="5183"/>
                  </a:cubicBezTo>
                  <a:cubicBezTo>
                    <a:pt x="1072" y="5129"/>
                    <a:pt x="1042" y="5083"/>
                    <a:pt x="1011" y="5033"/>
                  </a:cubicBezTo>
                  <a:cubicBezTo>
                    <a:pt x="999" y="5022"/>
                    <a:pt x="992" y="5010"/>
                    <a:pt x="980" y="5002"/>
                  </a:cubicBezTo>
                  <a:close/>
                  <a:moveTo>
                    <a:pt x="807" y="5329"/>
                  </a:moveTo>
                  <a:cubicBezTo>
                    <a:pt x="814" y="5354"/>
                    <a:pt x="825" y="5376"/>
                    <a:pt x="851" y="5388"/>
                  </a:cubicBezTo>
                  <a:lnTo>
                    <a:pt x="851" y="5388"/>
                  </a:lnTo>
                  <a:cubicBezTo>
                    <a:pt x="817" y="5373"/>
                    <a:pt x="804" y="5354"/>
                    <a:pt x="807" y="5329"/>
                  </a:cubicBezTo>
                  <a:close/>
                  <a:moveTo>
                    <a:pt x="865" y="5391"/>
                  </a:moveTo>
                  <a:cubicBezTo>
                    <a:pt x="893" y="5399"/>
                    <a:pt x="922" y="5404"/>
                    <a:pt x="951" y="5404"/>
                  </a:cubicBezTo>
                  <a:cubicBezTo>
                    <a:pt x="973" y="5404"/>
                    <a:pt x="995" y="5401"/>
                    <a:pt x="1015" y="5394"/>
                  </a:cubicBezTo>
                  <a:lnTo>
                    <a:pt x="1015" y="5398"/>
                  </a:lnTo>
                  <a:lnTo>
                    <a:pt x="1019" y="5410"/>
                  </a:lnTo>
                  <a:cubicBezTo>
                    <a:pt x="1006" y="5412"/>
                    <a:pt x="993" y="5413"/>
                    <a:pt x="980" y="5413"/>
                  </a:cubicBezTo>
                  <a:cubicBezTo>
                    <a:pt x="943" y="5413"/>
                    <a:pt x="905" y="5405"/>
                    <a:pt x="865" y="5391"/>
                  </a:cubicBezTo>
                  <a:close/>
                  <a:moveTo>
                    <a:pt x="1326" y="5279"/>
                  </a:moveTo>
                  <a:lnTo>
                    <a:pt x="1326" y="5279"/>
                  </a:lnTo>
                  <a:cubicBezTo>
                    <a:pt x="1384" y="5295"/>
                    <a:pt x="1437" y="5321"/>
                    <a:pt x="1476" y="5371"/>
                  </a:cubicBezTo>
                  <a:cubicBezTo>
                    <a:pt x="1499" y="5375"/>
                    <a:pt x="1518" y="5379"/>
                    <a:pt x="1545" y="5379"/>
                  </a:cubicBezTo>
                  <a:cubicBezTo>
                    <a:pt x="1557" y="5417"/>
                    <a:pt x="1576" y="5456"/>
                    <a:pt x="1599" y="5487"/>
                  </a:cubicBezTo>
                  <a:cubicBezTo>
                    <a:pt x="1576" y="5471"/>
                    <a:pt x="1549" y="5452"/>
                    <a:pt x="1518" y="5429"/>
                  </a:cubicBezTo>
                  <a:cubicBezTo>
                    <a:pt x="1487" y="5398"/>
                    <a:pt x="1457" y="5375"/>
                    <a:pt x="1422" y="5348"/>
                  </a:cubicBezTo>
                  <a:cubicBezTo>
                    <a:pt x="1395" y="5321"/>
                    <a:pt x="1361" y="5298"/>
                    <a:pt x="1326" y="5279"/>
                  </a:cubicBezTo>
                  <a:close/>
                  <a:moveTo>
                    <a:pt x="8427" y="5817"/>
                  </a:moveTo>
                  <a:lnTo>
                    <a:pt x="8396" y="5821"/>
                  </a:lnTo>
                  <a:lnTo>
                    <a:pt x="8404" y="5817"/>
                  </a:lnTo>
                  <a:close/>
                  <a:moveTo>
                    <a:pt x="1806" y="5629"/>
                  </a:moveTo>
                  <a:lnTo>
                    <a:pt x="1806" y="5629"/>
                  </a:lnTo>
                  <a:cubicBezTo>
                    <a:pt x="1922" y="5663"/>
                    <a:pt x="2041" y="5686"/>
                    <a:pt x="2160" y="5706"/>
                  </a:cubicBezTo>
                  <a:lnTo>
                    <a:pt x="3013" y="5898"/>
                  </a:lnTo>
                  <a:cubicBezTo>
                    <a:pt x="3689" y="6090"/>
                    <a:pt x="4392" y="6155"/>
                    <a:pt x="5103" y="6159"/>
                  </a:cubicBezTo>
                  <a:cubicBezTo>
                    <a:pt x="5217" y="6161"/>
                    <a:pt x="5330" y="6162"/>
                    <a:pt x="5443" y="6162"/>
                  </a:cubicBezTo>
                  <a:cubicBezTo>
                    <a:pt x="5843" y="6162"/>
                    <a:pt x="6241" y="6146"/>
                    <a:pt x="6637" y="6071"/>
                  </a:cubicBezTo>
                  <a:lnTo>
                    <a:pt x="7144" y="6052"/>
                  </a:lnTo>
                  <a:cubicBezTo>
                    <a:pt x="7290" y="5959"/>
                    <a:pt x="7474" y="6021"/>
                    <a:pt x="7636" y="5971"/>
                  </a:cubicBezTo>
                  <a:lnTo>
                    <a:pt x="7682" y="5979"/>
                  </a:lnTo>
                  <a:lnTo>
                    <a:pt x="7705" y="5979"/>
                  </a:lnTo>
                  <a:cubicBezTo>
                    <a:pt x="7716" y="5998"/>
                    <a:pt x="7736" y="6021"/>
                    <a:pt x="7759" y="6032"/>
                  </a:cubicBezTo>
                  <a:cubicBezTo>
                    <a:pt x="7686" y="6044"/>
                    <a:pt x="7609" y="6063"/>
                    <a:pt x="7540" y="6086"/>
                  </a:cubicBezTo>
                  <a:cubicBezTo>
                    <a:pt x="7171" y="6224"/>
                    <a:pt x="6725" y="6240"/>
                    <a:pt x="6437" y="6513"/>
                  </a:cubicBezTo>
                  <a:cubicBezTo>
                    <a:pt x="6406" y="6482"/>
                    <a:pt x="6360" y="6455"/>
                    <a:pt x="6318" y="6443"/>
                  </a:cubicBezTo>
                  <a:cubicBezTo>
                    <a:pt x="6217" y="6420"/>
                    <a:pt x="6118" y="6412"/>
                    <a:pt x="6018" y="6412"/>
                  </a:cubicBezTo>
                  <a:cubicBezTo>
                    <a:pt x="5720" y="6412"/>
                    <a:pt x="5426" y="6491"/>
                    <a:pt x="5126" y="6493"/>
                  </a:cubicBezTo>
                  <a:cubicBezTo>
                    <a:pt x="5111" y="6494"/>
                    <a:pt x="5096" y="6494"/>
                    <a:pt x="5080" y="6494"/>
                  </a:cubicBezTo>
                  <a:cubicBezTo>
                    <a:pt x="4193" y="6494"/>
                    <a:pt x="3421" y="6171"/>
                    <a:pt x="2606" y="5975"/>
                  </a:cubicBezTo>
                  <a:cubicBezTo>
                    <a:pt x="2588" y="5976"/>
                    <a:pt x="2570" y="5976"/>
                    <a:pt x="2552" y="5976"/>
                  </a:cubicBezTo>
                  <a:cubicBezTo>
                    <a:pt x="2510" y="5976"/>
                    <a:pt x="2467" y="5974"/>
                    <a:pt x="2421" y="5971"/>
                  </a:cubicBezTo>
                  <a:cubicBezTo>
                    <a:pt x="2283" y="5929"/>
                    <a:pt x="2114" y="5925"/>
                    <a:pt x="2014" y="5821"/>
                  </a:cubicBezTo>
                  <a:cubicBezTo>
                    <a:pt x="1956" y="5744"/>
                    <a:pt x="1887" y="5683"/>
                    <a:pt x="1806" y="5629"/>
                  </a:cubicBezTo>
                  <a:close/>
                  <a:moveTo>
                    <a:pt x="4690" y="0"/>
                  </a:moveTo>
                  <a:cubicBezTo>
                    <a:pt x="4622" y="0"/>
                    <a:pt x="4565" y="30"/>
                    <a:pt x="4523" y="111"/>
                  </a:cubicBezTo>
                  <a:cubicBezTo>
                    <a:pt x="4498" y="110"/>
                    <a:pt x="4473" y="109"/>
                    <a:pt x="4448" y="109"/>
                  </a:cubicBezTo>
                  <a:cubicBezTo>
                    <a:pt x="4026" y="109"/>
                    <a:pt x="3650" y="286"/>
                    <a:pt x="3244" y="322"/>
                  </a:cubicBezTo>
                  <a:cubicBezTo>
                    <a:pt x="3147" y="399"/>
                    <a:pt x="3028" y="395"/>
                    <a:pt x="2905" y="399"/>
                  </a:cubicBezTo>
                  <a:cubicBezTo>
                    <a:pt x="2902" y="414"/>
                    <a:pt x="2894" y="430"/>
                    <a:pt x="2890" y="441"/>
                  </a:cubicBezTo>
                  <a:cubicBezTo>
                    <a:pt x="2698" y="449"/>
                    <a:pt x="2529" y="514"/>
                    <a:pt x="2364" y="587"/>
                  </a:cubicBezTo>
                  <a:cubicBezTo>
                    <a:pt x="2248" y="633"/>
                    <a:pt x="2114" y="664"/>
                    <a:pt x="2033" y="756"/>
                  </a:cubicBezTo>
                  <a:lnTo>
                    <a:pt x="2025" y="760"/>
                  </a:lnTo>
                  <a:cubicBezTo>
                    <a:pt x="1749" y="814"/>
                    <a:pt x="1572" y="979"/>
                    <a:pt x="1380" y="1125"/>
                  </a:cubicBezTo>
                  <a:cubicBezTo>
                    <a:pt x="1284" y="1141"/>
                    <a:pt x="1199" y="1202"/>
                    <a:pt x="1153" y="1294"/>
                  </a:cubicBezTo>
                  <a:cubicBezTo>
                    <a:pt x="1111" y="1314"/>
                    <a:pt x="1072" y="1344"/>
                    <a:pt x="1049" y="1390"/>
                  </a:cubicBezTo>
                  <a:cubicBezTo>
                    <a:pt x="996" y="1410"/>
                    <a:pt x="953" y="1437"/>
                    <a:pt x="949" y="1486"/>
                  </a:cubicBezTo>
                  <a:cubicBezTo>
                    <a:pt x="838" y="1548"/>
                    <a:pt x="757" y="1648"/>
                    <a:pt x="719" y="1767"/>
                  </a:cubicBezTo>
                  <a:cubicBezTo>
                    <a:pt x="738" y="1794"/>
                    <a:pt x="727" y="1813"/>
                    <a:pt x="700" y="1821"/>
                  </a:cubicBezTo>
                  <a:cubicBezTo>
                    <a:pt x="634" y="1871"/>
                    <a:pt x="665" y="1951"/>
                    <a:pt x="592" y="1990"/>
                  </a:cubicBezTo>
                  <a:lnTo>
                    <a:pt x="588" y="1998"/>
                  </a:lnTo>
                  <a:cubicBezTo>
                    <a:pt x="531" y="2047"/>
                    <a:pt x="554" y="2128"/>
                    <a:pt x="481" y="2170"/>
                  </a:cubicBezTo>
                  <a:lnTo>
                    <a:pt x="481" y="2178"/>
                  </a:lnTo>
                  <a:cubicBezTo>
                    <a:pt x="400" y="2320"/>
                    <a:pt x="354" y="2478"/>
                    <a:pt x="269" y="2624"/>
                  </a:cubicBezTo>
                  <a:cubicBezTo>
                    <a:pt x="185" y="2697"/>
                    <a:pt x="212" y="2785"/>
                    <a:pt x="212" y="2870"/>
                  </a:cubicBezTo>
                  <a:cubicBezTo>
                    <a:pt x="189" y="2870"/>
                    <a:pt x="169" y="2889"/>
                    <a:pt x="169" y="2916"/>
                  </a:cubicBezTo>
                  <a:cubicBezTo>
                    <a:pt x="162" y="2966"/>
                    <a:pt x="154" y="3012"/>
                    <a:pt x="146" y="3062"/>
                  </a:cubicBezTo>
                  <a:cubicBezTo>
                    <a:pt x="73" y="3262"/>
                    <a:pt x="73" y="3477"/>
                    <a:pt x="146" y="3681"/>
                  </a:cubicBezTo>
                  <a:cubicBezTo>
                    <a:pt x="146" y="3708"/>
                    <a:pt x="146" y="3742"/>
                    <a:pt x="143" y="3773"/>
                  </a:cubicBezTo>
                  <a:cubicBezTo>
                    <a:pt x="39" y="3915"/>
                    <a:pt x="154" y="4088"/>
                    <a:pt x="50" y="4238"/>
                  </a:cubicBezTo>
                  <a:lnTo>
                    <a:pt x="66" y="4257"/>
                  </a:lnTo>
                  <a:lnTo>
                    <a:pt x="50" y="4276"/>
                  </a:lnTo>
                  <a:cubicBezTo>
                    <a:pt x="169" y="4415"/>
                    <a:pt x="0" y="4607"/>
                    <a:pt x="169" y="4737"/>
                  </a:cubicBezTo>
                  <a:lnTo>
                    <a:pt x="166" y="4718"/>
                  </a:lnTo>
                  <a:lnTo>
                    <a:pt x="166" y="4718"/>
                  </a:lnTo>
                  <a:cubicBezTo>
                    <a:pt x="461" y="4899"/>
                    <a:pt x="362" y="5241"/>
                    <a:pt x="615" y="5437"/>
                  </a:cubicBezTo>
                  <a:lnTo>
                    <a:pt x="604" y="5429"/>
                  </a:lnTo>
                  <a:lnTo>
                    <a:pt x="604" y="5429"/>
                  </a:lnTo>
                  <a:cubicBezTo>
                    <a:pt x="615" y="5483"/>
                    <a:pt x="665" y="5521"/>
                    <a:pt x="719" y="5525"/>
                  </a:cubicBezTo>
                  <a:cubicBezTo>
                    <a:pt x="757" y="5590"/>
                    <a:pt x="861" y="5579"/>
                    <a:pt x="919" y="5621"/>
                  </a:cubicBezTo>
                  <a:cubicBezTo>
                    <a:pt x="949" y="5663"/>
                    <a:pt x="996" y="5686"/>
                    <a:pt x="1046" y="5698"/>
                  </a:cubicBezTo>
                  <a:cubicBezTo>
                    <a:pt x="1072" y="5771"/>
                    <a:pt x="1188" y="5744"/>
                    <a:pt x="1230" y="5809"/>
                  </a:cubicBezTo>
                  <a:lnTo>
                    <a:pt x="1241" y="5813"/>
                  </a:lnTo>
                  <a:cubicBezTo>
                    <a:pt x="1260" y="5823"/>
                    <a:pt x="1279" y="5828"/>
                    <a:pt x="1298" y="5828"/>
                  </a:cubicBezTo>
                  <a:cubicBezTo>
                    <a:pt x="1315" y="5828"/>
                    <a:pt x="1331" y="5824"/>
                    <a:pt x="1345" y="5817"/>
                  </a:cubicBezTo>
                  <a:cubicBezTo>
                    <a:pt x="1361" y="5836"/>
                    <a:pt x="1364" y="5856"/>
                    <a:pt x="1372" y="5879"/>
                  </a:cubicBezTo>
                  <a:cubicBezTo>
                    <a:pt x="1381" y="5878"/>
                    <a:pt x="1389" y="5878"/>
                    <a:pt x="1397" y="5878"/>
                  </a:cubicBezTo>
                  <a:cubicBezTo>
                    <a:pt x="1547" y="5878"/>
                    <a:pt x="1669" y="5914"/>
                    <a:pt x="1691" y="6063"/>
                  </a:cubicBezTo>
                  <a:lnTo>
                    <a:pt x="1860" y="6090"/>
                  </a:lnTo>
                  <a:cubicBezTo>
                    <a:pt x="1876" y="6205"/>
                    <a:pt x="2033" y="6194"/>
                    <a:pt x="2129" y="6236"/>
                  </a:cubicBezTo>
                  <a:lnTo>
                    <a:pt x="2129" y="6232"/>
                  </a:lnTo>
                  <a:cubicBezTo>
                    <a:pt x="2210" y="6332"/>
                    <a:pt x="2364" y="6259"/>
                    <a:pt x="2460" y="6320"/>
                  </a:cubicBezTo>
                  <a:cubicBezTo>
                    <a:pt x="2510" y="6394"/>
                    <a:pt x="2609" y="6378"/>
                    <a:pt x="2686" y="6405"/>
                  </a:cubicBezTo>
                  <a:cubicBezTo>
                    <a:pt x="2721" y="6486"/>
                    <a:pt x="2832" y="6463"/>
                    <a:pt x="2898" y="6501"/>
                  </a:cubicBezTo>
                  <a:lnTo>
                    <a:pt x="2902" y="6501"/>
                  </a:lnTo>
                  <a:cubicBezTo>
                    <a:pt x="2978" y="6597"/>
                    <a:pt x="3136" y="6520"/>
                    <a:pt x="3228" y="6589"/>
                  </a:cubicBezTo>
                  <a:cubicBezTo>
                    <a:pt x="3313" y="6682"/>
                    <a:pt x="3466" y="6605"/>
                    <a:pt x="3551" y="6682"/>
                  </a:cubicBezTo>
                  <a:lnTo>
                    <a:pt x="3562" y="6686"/>
                  </a:lnTo>
                  <a:cubicBezTo>
                    <a:pt x="3810" y="6743"/>
                    <a:pt x="4048" y="6825"/>
                    <a:pt x="4309" y="6825"/>
                  </a:cubicBezTo>
                  <a:cubicBezTo>
                    <a:pt x="4344" y="6825"/>
                    <a:pt x="4380" y="6823"/>
                    <a:pt x="4416" y="6820"/>
                  </a:cubicBezTo>
                  <a:cubicBezTo>
                    <a:pt x="4527" y="6816"/>
                    <a:pt x="4638" y="6782"/>
                    <a:pt x="4746" y="6770"/>
                  </a:cubicBezTo>
                  <a:lnTo>
                    <a:pt x="4938" y="6789"/>
                  </a:lnTo>
                  <a:cubicBezTo>
                    <a:pt x="4946" y="6816"/>
                    <a:pt x="4969" y="6839"/>
                    <a:pt x="4992" y="6851"/>
                  </a:cubicBezTo>
                  <a:cubicBezTo>
                    <a:pt x="5009" y="6870"/>
                    <a:pt x="5025" y="6880"/>
                    <a:pt x="5040" y="6880"/>
                  </a:cubicBezTo>
                  <a:cubicBezTo>
                    <a:pt x="5055" y="6880"/>
                    <a:pt x="5071" y="6870"/>
                    <a:pt x="5088" y="6851"/>
                  </a:cubicBezTo>
                  <a:lnTo>
                    <a:pt x="5123" y="6832"/>
                  </a:lnTo>
                  <a:lnTo>
                    <a:pt x="5161" y="6847"/>
                  </a:lnTo>
                  <a:cubicBezTo>
                    <a:pt x="5199" y="6835"/>
                    <a:pt x="5234" y="6816"/>
                    <a:pt x="5265" y="6797"/>
                  </a:cubicBezTo>
                  <a:cubicBezTo>
                    <a:pt x="5296" y="6790"/>
                    <a:pt x="5326" y="6786"/>
                    <a:pt x="5355" y="6786"/>
                  </a:cubicBezTo>
                  <a:cubicBezTo>
                    <a:pt x="5387" y="6786"/>
                    <a:pt x="5419" y="6791"/>
                    <a:pt x="5449" y="6801"/>
                  </a:cubicBezTo>
                  <a:cubicBezTo>
                    <a:pt x="5491" y="6801"/>
                    <a:pt x="5534" y="6797"/>
                    <a:pt x="5572" y="6782"/>
                  </a:cubicBezTo>
                  <a:cubicBezTo>
                    <a:pt x="5588" y="6778"/>
                    <a:pt x="5607" y="6778"/>
                    <a:pt x="5622" y="6778"/>
                  </a:cubicBezTo>
                  <a:cubicBezTo>
                    <a:pt x="5662" y="6781"/>
                    <a:pt x="5701" y="6783"/>
                    <a:pt x="5741" y="6783"/>
                  </a:cubicBezTo>
                  <a:cubicBezTo>
                    <a:pt x="5925" y="6783"/>
                    <a:pt x="6108" y="6751"/>
                    <a:pt x="6291" y="6751"/>
                  </a:cubicBezTo>
                  <a:cubicBezTo>
                    <a:pt x="6324" y="6751"/>
                    <a:pt x="6357" y="6752"/>
                    <a:pt x="6391" y="6755"/>
                  </a:cubicBezTo>
                  <a:cubicBezTo>
                    <a:pt x="6398" y="6732"/>
                    <a:pt x="6410" y="6712"/>
                    <a:pt x="6425" y="6693"/>
                  </a:cubicBezTo>
                  <a:lnTo>
                    <a:pt x="6521" y="6678"/>
                  </a:lnTo>
                  <a:cubicBezTo>
                    <a:pt x="6560" y="6693"/>
                    <a:pt x="6598" y="6701"/>
                    <a:pt x="6637" y="6716"/>
                  </a:cubicBezTo>
                  <a:cubicBezTo>
                    <a:pt x="6662" y="6719"/>
                    <a:pt x="6688" y="6722"/>
                    <a:pt x="6713" y="6722"/>
                  </a:cubicBezTo>
                  <a:cubicBezTo>
                    <a:pt x="6757" y="6722"/>
                    <a:pt x="6800" y="6713"/>
                    <a:pt x="6836" y="6682"/>
                  </a:cubicBezTo>
                  <a:lnTo>
                    <a:pt x="6871" y="6662"/>
                  </a:lnTo>
                  <a:lnTo>
                    <a:pt x="6913" y="6674"/>
                  </a:lnTo>
                  <a:cubicBezTo>
                    <a:pt x="7025" y="6620"/>
                    <a:pt x="7167" y="6666"/>
                    <a:pt x="7274" y="6597"/>
                  </a:cubicBezTo>
                  <a:lnTo>
                    <a:pt x="7294" y="6589"/>
                  </a:lnTo>
                  <a:cubicBezTo>
                    <a:pt x="7344" y="6540"/>
                    <a:pt x="7440" y="6559"/>
                    <a:pt x="7493" y="6513"/>
                  </a:cubicBezTo>
                  <a:lnTo>
                    <a:pt x="7517" y="6505"/>
                  </a:lnTo>
                  <a:cubicBezTo>
                    <a:pt x="7570" y="6455"/>
                    <a:pt x="7659" y="6463"/>
                    <a:pt x="7716" y="6424"/>
                  </a:cubicBezTo>
                  <a:lnTo>
                    <a:pt x="7736" y="6417"/>
                  </a:lnTo>
                  <a:cubicBezTo>
                    <a:pt x="7820" y="6359"/>
                    <a:pt x="7966" y="6367"/>
                    <a:pt x="8008" y="6271"/>
                  </a:cubicBezTo>
                  <a:lnTo>
                    <a:pt x="8162" y="6240"/>
                  </a:lnTo>
                  <a:cubicBezTo>
                    <a:pt x="8239" y="6148"/>
                    <a:pt x="8358" y="6148"/>
                    <a:pt x="8473" y="6136"/>
                  </a:cubicBezTo>
                  <a:lnTo>
                    <a:pt x="8592" y="6040"/>
                  </a:lnTo>
                  <a:lnTo>
                    <a:pt x="8685" y="6040"/>
                  </a:lnTo>
                  <a:cubicBezTo>
                    <a:pt x="8708" y="5990"/>
                    <a:pt x="8758" y="5963"/>
                    <a:pt x="8804" y="5963"/>
                  </a:cubicBezTo>
                  <a:cubicBezTo>
                    <a:pt x="8821" y="5915"/>
                    <a:pt x="8863" y="5885"/>
                    <a:pt x="8910" y="5885"/>
                  </a:cubicBezTo>
                  <a:cubicBezTo>
                    <a:pt x="8916" y="5885"/>
                    <a:pt x="8921" y="5885"/>
                    <a:pt x="8927" y="5886"/>
                  </a:cubicBezTo>
                  <a:cubicBezTo>
                    <a:pt x="8965" y="5817"/>
                    <a:pt x="9042" y="5794"/>
                    <a:pt x="9123" y="5775"/>
                  </a:cubicBezTo>
                  <a:cubicBezTo>
                    <a:pt x="9146" y="5725"/>
                    <a:pt x="9200" y="5702"/>
                    <a:pt x="9253" y="5702"/>
                  </a:cubicBezTo>
                  <a:cubicBezTo>
                    <a:pt x="9284" y="5629"/>
                    <a:pt x="9361" y="5610"/>
                    <a:pt x="9446" y="5590"/>
                  </a:cubicBezTo>
                  <a:cubicBezTo>
                    <a:pt x="9449" y="5567"/>
                    <a:pt x="9457" y="5544"/>
                    <a:pt x="9472" y="5525"/>
                  </a:cubicBezTo>
                  <a:cubicBezTo>
                    <a:pt x="9507" y="5525"/>
                    <a:pt x="9542" y="5521"/>
                    <a:pt x="9572" y="5521"/>
                  </a:cubicBezTo>
                  <a:cubicBezTo>
                    <a:pt x="9588" y="5471"/>
                    <a:pt x="9638" y="5437"/>
                    <a:pt x="9688" y="5433"/>
                  </a:cubicBezTo>
                  <a:cubicBezTo>
                    <a:pt x="9703" y="5379"/>
                    <a:pt x="9745" y="5348"/>
                    <a:pt x="9799" y="5348"/>
                  </a:cubicBezTo>
                  <a:cubicBezTo>
                    <a:pt x="9811" y="5298"/>
                    <a:pt x="9849" y="5260"/>
                    <a:pt x="9899" y="5252"/>
                  </a:cubicBezTo>
                  <a:lnTo>
                    <a:pt x="9918" y="5087"/>
                  </a:lnTo>
                  <a:cubicBezTo>
                    <a:pt x="9926" y="5087"/>
                    <a:pt x="9930" y="5091"/>
                    <a:pt x="9934" y="5099"/>
                  </a:cubicBezTo>
                  <a:cubicBezTo>
                    <a:pt x="9938" y="5099"/>
                    <a:pt x="9943" y="5099"/>
                    <a:pt x="9948" y="5099"/>
                  </a:cubicBezTo>
                  <a:cubicBezTo>
                    <a:pt x="9988" y="5099"/>
                    <a:pt x="10007" y="5083"/>
                    <a:pt x="10010" y="5049"/>
                  </a:cubicBezTo>
                  <a:cubicBezTo>
                    <a:pt x="10003" y="5026"/>
                    <a:pt x="10010" y="5006"/>
                    <a:pt x="10045" y="4995"/>
                  </a:cubicBezTo>
                  <a:cubicBezTo>
                    <a:pt x="10072" y="4968"/>
                    <a:pt x="10099" y="4933"/>
                    <a:pt x="10126" y="4906"/>
                  </a:cubicBezTo>
                  <a:cubicBezTo>
                    <a:pt x="10199" y="4856"/>
                    <a:pt x="10199" y="4810"/>
                    <a:pt x="10149" y="4753"/>
                  </a:cubicBezTo>
                  <a:lnTo>
                    <a:pt x="10149" y="4753"/>
                  </a:lnTo>
                  <a:cubicBezTo>
                    <a:pt x="10152" y="4753"/>
                    <a:pt x="10155" y="4753"/>
                    <a:pt x="10158" y="4753"/>
                  </a:cubicBezTo>
                  <a:cubicBezTo>
                    <a:pt x="10184" y="4753"/>
                    <a:pt x="10210" y="4741"/>
                    <a:pt x="10222" y="4720"/>
                  </a:cubicBezTo>
                  <a:lnTo>
                    <a:pt x="10222" y="4720"/>
                  </a:lnTo>
                  <a:cubicBezTo>
                    <a:pt x="10222" y="4721"/>
                    <a:pt x="10222" y="4721"/>
                    <a:pt x="10222" y="4722"/>
                  </a:cubicBezTo>
                  <a:lnTo>
                    <a:pt x="10223" y="4720"/>
                  </a:lnTo>
                  <a:lnTo>
                    <a:pt x="10223" y="4720"/>
                  </a:lnTo>
                  <a:cubicBezTo>
                    <a:pt x="10223" y="4720"/>
                    <a:pt x="10223" y="4720"/>
                    <a:pt x="10222" y="4720"/>
                  </a:cubicBezTo>
                  <a:lnTo>
                    <a:pt x="10222" y="4720"/>
                  </a:lnTo>
                  <a:cubicBezTo>
                    <a:pt x="10300" y="4548"/>
                    <a:pt x="10491" y="4429"/>
                    <a:pt x="10564" y="4253"/>
                  </a:cubicBezTo>
                  <a:cubicBezTo>
                    <a:pt x="10548" y="4226"/>
                    <a:pt x="10552" y="4215"/>
                    <a:pt x="10583" y="4199"/>
                  </a:cubicBezTo>
                  <a:cubicBezTo>
                    <a:pt x="10641" y="4149"/>
                    <a:pt x="10629" y="4073"/>
                    <a:pt x="10675" y="4023"/>
                  </a:cubicBezTo>
                  <a:cubicBezTo>
                    <a:pt x="10829" y="3592"/>
                    <a:pt x="10814" y="3166"/>
                    <a:pt x="10587" y="2743"/>
                  </a:cubicBezTo>
                  <a:cubicBezTo>
                    <a:pt x="10502" y="2643"/>
                    <a:pt x="10414" y="2547"/>
                    <a:pt x="10260" y="2505"/>
                  </a:cubicBezTo>
                  <a:cubicBezTo>
                    <a:pt x="10252" y="2505"/>
                    <a:pt x="10245" y="2509"/>
                    <a:pt x="10241" y="2509"/>
                  </a:cubicBezTo>
                  <a:cubicBezTo>
                    <a:pt x="10176" y="2379"/>
                    <a:pt x="10237" y="2180"/>
                    <a:pt x="9949" y="2178"/>
                  </a:cubicBezTo>
                  <a:lnTo>
                    <a:pt x="9949" y="2178"/>
                  </a:lnTo>
                  <a:cubicBezTo>
                    <a:pt x="9930" y="2336"/>
                    <a:pt x="10003" y="2474"/>
                    <a:pt x="10106" y="2601"/>
                  </a:cubicBezTo>
                  <a:cubicBezTo>
                    <a:pt x="10099" y="2609"/>
                    <a:pt x="10095" y="2620"/>
                    <a:pt x="10087" y="2632"/>
                  </a:cubicBezTo>
                  <a:cubicBezTo>
                    <a:pt x="10030" y="2927"/>
                    <a:pt x="10241" y="3181"/>
                    <a:pt x="10295" y="3454"/>
                  </a:cubicBezTo>
                  <a:cubicBezTo>
                    <a:pt x="10318" y="3504"/>
                    <a:pt x="10345" y="3546"/>
                    <a:pt x="10368" y="3588"/>
                  </a:cubicBezTo>
                  <a:cubicBezTo>
                    <a:pt x="10276" y="3811"/>
                    <a:pt x="10218" y="4030"/>
                    <a:pt x="10053" y="4219"/>
                  </a:cubicBezTo>
                  <a:cubicBezTo>
                    <a:pt x="9749" y="4664"/>
                    <a:pt x="9219" y="4899"/>
                    <a:pt x="8723" y="5175"/>
                  </a:cubicBezTo>
                  <a:lnTo>
                    <a:pt x="7405" y="5625"/>
                  </a:lnTo>
                  <a:cubicBezTo>
                    <a:pt x="7036" y="5660"/>
                    <a:pt x="6660" y="5648"/>
                    <a:pt x="6321" y="5809"/>
                  </a:cubicBezTo>
                  <a:cubicBezTo>
                    <a:pt x="6197" y="5806"/>
                    <a:pt x="6073" y="5801"/>
                    <a:pt x="5948" y="5801"/>
                  </a:cubicBezTo>
                  <a:cubicBezTo>
                    <a:pt x="5699" y="5801"/>
                    <a:pt x="5452" y="5818"/>
                    <a:pt x="5211" y="5890"/>
                  </a:cubicBezTo>
                  <a:lnTo>
                    <a:pt x="3474" y="5713"/>
                  </a:lnTo>
                  <a:cubicBezTo>
                    <a:pt x="3232" y="5610"/>
                    <a:pt x="2998" y="5506"/>
                    <a:pt x="2759" y="5414"/>
                  </a:cubicBezTo>
                  <a:cubicBezTo>
                    <a:pt x="2452" y="5295"/>
                    <a:pt x="2198" y="5087"/>
                    <a:pt x="1826" y="5083"/>
                  </a:cubicBezTo>
                  <a:lnTo>
                    <a:pt x="1472" y="4929"/>
                  </a:lnTo>
                  <a:cubicBezTo>
                    <a:pt x="1461" y="4880"/>
                    <a:pt x="1422" y="4853"/>
                    <a:pt x="1376" y="4853"/>
                  </a:cubicBezTo>
                  <a:lnTo>
                    <a:pt x="1364" y="4841"/>
                  </a:lnTo>
                  <a:lnTo>
                    <a:pt x="842" y="4245"/>
                  </a:lnTo>
                  <a:cubicBezTo>
                    <a:pt x="853" y="4238"/>
                    <a:pt x="857" y="4226"/>
                    <a:pt x="865" y="4215"/>
                  </a:cubicBezTo>
                  <a:cubicBezTo>
                    <a:pt x="873" y="4080"/>
                    <a:pt x="819" y="3976"/>
                    <a:pt x="646" y="3930"/>
                  </a:cubicBezTo>
                  <a:cubicBezTo>
                    <a:pt x="615" y="3930"/>
                    <a:pt x="588" y="3927"/>
                    <a:pt x="558" y="3919"/>
                  </a:cubicBezTo>
                  <a:lnTo>
                    <a:pt x="508" y="3854"/>
                  </a:lnTo>
                  <a:lnTo>
                    <a:pt x="385" y="3523"/>
                  </a:lnTo>
                  <a:cubicBezTo>
                    <a:pt x="534" y="3415"/>
                    <a:pt x="534" y="3262"/>
                    <a:pt x="569" y="3123"/>
                  </a:cubicBezTo>
                  <a:cubicBezTo>
                    <a:pt x="819" y="2051"/>
                    <a:pt x="1537" y="1275"/>
                    <a:pt x="2767" y="806"/>
                  </a:cubicBezTo>
                  <a:cubicBezTo>
                    <a:pt x="2898" y="760"/>
                    <a:pt x="3048" y="722"/>
                    <a:pt x="3071" y="583"/>
                  </a:cubicBezTo>
                  <a:cubicBezTo>
                    <a:pt x="3071" y="576"/>
                    <a:pt x="3071" y="576"/>
                    <a:pt x="3067" y="572"/>
                  </a:cubicBezTo>
                  <a:cubicBezTo>
                    <a:pt x="3574" y="457"/>
                    <a:pt x="4074" y="318"/>
                    <a:pt x="4608" y="299"/>
                  </a:cubicBezTo>
                  <a:cubicBezTo>
                    <a:pt x="4638" y="326"/>
                    <a:pt x="4669" y="353"/>
                    <a:pt x="4708" y="372"/>
                  </a:cubicBezTo>
                  <a:cubicBezTo>
                    <a:pt x="5392" y="487"/>
                    <a:pt x="6099" y="403"/>
                    <a:pt x="6779" y="545"/>
                  </a:cubicBezTo>
                  <a:cubicBezTo>
                    <a:pt x="6821" y="534"/>
                    <a:pt x="6867" y="510"/>
                    <a:pt x="6894" y="476"/>
                  </a:cubicBezTo>
                  <a:lnTo>
                    <a:pt x="6975" y="495"/>
                  </a:lnTo>
                  <a:cubicBezTo>
                    <a:pt x="6986" y="510"/>
                    <a:pt x="7005" y="514"/>
                    <a:pt x="7025" y="514"/>
                  </a:cubicBezTo>
                  <a:cubicBezTo>
                    <a:pt x="7048" y="530"/>
                    <a:pt x="7071" y="537"/>
                    <a:pt x="7102" y="545"/>
                  </a:cubicBezTo>
                  <a:cubicBezTo>
                    <a:pt x="7524" y="710"/>
                    <a:pt x="8005" y="787"/>
                    <a:pt x="8385" y="1029"/>
                  </a:cubicBezTo>
                  <a:cubicBezTo>
                    <a:pt x="8385" y="1033"/>
                    <a:pt x="8377" y="1037"/>
                    <a:pt x="8377" y="1045"/>
                  </a:cubicBezTo>
                  <a:cubicBezTo>
                    <a:pt x="8712" y="1490"/>
                    <a:pt x="9300" y="1721"/>
                    <a:pt x="9722" y="2090"/>
                  </a:cubicBezTo>
                  <a:cubicBezTo>
                    <a:pt x="9768" y="2094"/>
                    <a:pt x="9807" y="2101"/>
                    <a:pt x="9849" y="2105"/>
                  </a:cubicBezTo>
                  <a:cubicBezTo>
                    <a:pt x="9864" y="2146"/>
                    <a:pt x="9904" y="2176"/>
                    <a:pt x="9945" y="2178"/>
                  </a:cubicBezTo>
                  <a:lnTo>
                    <a:pt x="9945" y="2178"/>
                  </a:lnTo>
                  <a:lnTo>
                    <a:pt x="9945" y="2124"/>
                  </a:lnTo>
                  <a:cubicBezTo>
                    <a:pt x="9960" y="2128"/>
                    <a:pt x="9968" y="2128"/>
                    <a:pt x="9983" y="2128"/>
                  </a:cubicBezTo>
                  <a:cubicBezTo>
                    <a:pt x="10003" y="2133"/>
                    <a:pt x="10023" y="2135"/>
                    <a:pt x="10044" y="2135"/>
                  </a:cubicBezTo>
                  <a:cubicBezTo>
                    <a:pt x="10091" y="2135"/>
                    <a:pt x="10140" y="2123"/>
                    <a:pt x="10183" y="2101"/>
                  </a:cubicBezTo>
                  <a:cubicBezTo>
                    <a:pt x="10210" y="2067"/>
                    <a:pt x="10203" y="2024"/>
                    <a:pt x="10176" y="1994"/>
                  </a:cubicBezTo>
                  <a:lnTo>
                    <a:pt x="10172" y="1990"/>
                  </a:lnTo>
                  <a:cubicBezTo>
                    <a:pt x="10095" y="1951"/>
                    <a:pt x="10122" y="1863"/>
                    <a:pt x="10060" y="1821"/>
                  </a:cubicBezTo>
                  <a:cubicBezTo>
                    <a:pt x="10045" y="1802"/>
                    <a:pt x="10041" y="1775"/>
                    <a:pt x="10049" y="1748"/>
                  </a:cubicBezTo>
                  <a:cubicBezTo>
                    <a:pt x="10003" y="1690"/>
                    <a:pt x="10010" y="1609"/>
                    <a:pt x="9945" y="1556"/>
                  </a:cubicBezTo>
                  <a:cubicBezTo>
                    <a:pt x="9910" y="1533"/>
                    <a:pt x="9876" y="1513"/>
                    <a:pt x="9837" y="1506"/>
                  </a:cubicBezTo>
                  <a:lnTo>
                    <a:pt x="9834" y="1498"/>
                  </a:lnTo>
                  <a:cubicBezTo>
                    <a:pt x="9834" y="1490"/>
                    <a:pt x="9837" y="1475"/>
                    <a:pt x="9837" y="1467"/>
                  </a:cubicBezTo>
                  <a:lnTo>
                    <a:pt x="9768" y="1460"/>
                  </a:lnTo>
                  <a:lnTo>
                    <a:pt x="9753" y="1452"/>
                  </a:lnTo>
                  <a:cubicBezTo>
                    <a:pt x="9772" y="1437"/>
                    <a:pt x="9772" y="1410"/>
                    <a:pt x="9757" y="1390"/>
                  </a:cubicBezTo>
                  <a:cubicBezTo>
                    <a:pt x="9753" y="1383"/>
                    <a:pt x="9749" y="1379"/>
                    <a:pt x="9741" y="1379"/>
                  </a:cubicBezTo>
                  <a:lnTo>
                    <a:pt x="9734" y="1375"/>
                  </a:lnTo>
                  <a:cubicBezTo>
                    <a:pt x="9695" y="1356"/>
                    <a:pt x="9657" y="1325"/>
                    <a:pt x="9626" y="1298"/>
                  </a:cubicBezTo>
                  <a:lnTo>
                    <a:pt x="9622" y="1294"/>
                  </a:lnTo>
                  <a:cubicBezTo>
                    <a:pt x="9584" y="1264"/>
                    <a:pt x="9545" y="1241"/>
                    <a:pt x="9511" y="1210"/>
                  </a:cubicBezTo>
                  <a:cubicBezTo>
                    <a:pt x="9472" y="1171"/>
                    <a:pt x="9422" y="1144"/>
                    <a:pt x="9369" y="1129"/>
                  </a:cubicBezTo>
                  <a:cubicBezTo>
                    <a:pt x="9334" y="1125"/>
                    <a:pt x="9300" y="1106"/>
                    <a:pt x="9276" y="1083"/>
                  </a:cubicBezTo>
                  <a:cubicBezTo>
                    <a:pt x="9261" y="1095"/>
                    <a:pt x="9250" y="1110"/>
                    <a:pt x="9238" y="1125"/>
                  </a:cubicBezTo>
                  <a:lnTo>
                    <a:pt x="9192" y="1110"/>
                  </a:lnTo>
                  <a:lnTo>
                    <a:pt x="9184" y="1025"/>
                  </a:lnTo>
                  <a:lnTo>
                    <a:pt x="9080" y="1018"/>
                  </a:lnTo>
                  <a:cubicBezTo>
                    <a:pt x="9080" y="956"/>
                    <a:pt x="9046" y="929"/>
                    <a:pt x="8969" y="929"/>
                  </a:cubicBezTo>
                  <a:lnTo>
                    <a:pt x="8965" y="841"/>
                  </a:lnTo>
                  <a:lnTo>
                    <a:pt x="8900" y="837"/>
                  </a:lnTo>
                  <a:cubicBezTo>
                    <a:pt x="8892" y="802"/>
                    <a:pt x="8869" y="776"/>
                    <a:pt x="8838" y="760"/>
                  </a:cubicBezTo>
                  <a:cubicBezTo>
                    <a:pt x="8804" y="760"/>
                    <a:pt x="8765" y="749"/>
                    <a:pt x="8738" y="737"/>
                  </a:cubicBezTo>
                  <a:cubicBezTo>
                    <a:pt x="8700" y="718"/>
                    <a:pt x="8662" y="699"/>
                    <a:pt x="8627" y="672"/>
                  </a:cubicBezTo>
                  <a:cubicBezTo>
                    <a:pt x="8592" y="641"/>
                    <a:pt x="8550" y="607"/>
                    <a:pt x="8508" y="587"/>
                  </a:cubicBezTo>
                  <a:lnTo>
                    <a:pt x="8393" y="537"/>
                  </a:lnTo>
                  <a:cubicBezTo>
                    <a:pt x="8377" y="553"/>
                    <a:pt x="8362" y="568"/>
                    <a:pt x="8354" y="583"/>
                  </a:cubicBezTo>
                  <a:lnTo>
                    <a:pt x="8300" y="572"/>
                  </a:lnTo>
                  <a:cubicBezTo>
                    <a:pt x="8316" y="549"/>
                    <a:pt x="8320" y="514"/>
                    <a:pt x="8304" y="487"/>
                  </a:cubicBezTo>
                  <a:lnTo>
                    <a:pt x="8300" y="487"/>
                  </a:lnTo>
                  <a:cubicBezTo>
                    <a:pt x="8239" y="437"/>
                    <a:pt x="8139" y="453"/>
                    <a:pt x="8070" y="403"/>
                  </a:cubicBezTo>
                  <a:cubicBezTo>
                    <a:pt x="8060" y="405"/>
                    <a:pt x="8050" y="406"/>
                    <a:pt x="8041" y="406"/>
                  </a:cubicBezTo>
                  <a:cubicBezTo>
                    <a:pt x="8014" y="406"/>
                    <a:pt x="7989" y="398"/>
                    <a:pt x="7966" y="384"/>
                  </a:cubicBezTo>
                  <a:cubicBezTo>
                    <a:pt x="7929" y="368"/>
                    <a:pt x="7889" y="361"/>
                    <a:pt x="7849" y="361"/>
                  </a:cubicBezTo>
                  <a:cubicBezTo>
                    <a:pt x="7832" y="361"/>
                    <a:pt x="7814" y="362"/>
                    <a:pt x="7797" y="364"/>
                  </a:cubicBezTo>
                  <a:cubicBezTo>
                    <a:pt x="7786" y="345"/>
                    <a:pt x="7774" y="326"/>
                    <a:pt x="7755" y="314"/>
                  </a:cubicBezTo>
                  <a:lnTo>
                    <a:pt x="7743" y="307"/>
                  </a:lnTo>
                  <a:cubicBezTo>
                    <a:pt x="7723" y="290"/>
                    <a:pt x="7696" y="281"/>
                    <a:pt x="7670" y="281"/>
                  </a:cubicBezTo>
                  <a:cubicBezTo>
                    <a:pt x="7661" y="281"/>
                    <a:pt x="7652" y="282"/>
                    <a:pt x="7643" y="284"/>
                  </a:cubicBezTo>
                  <a:cubicBezTo>
                    <a:pt x="7618" y="293"/>
                    <a:pt x="7591" y="298"/>
                    <a:pt x="7565" y="298"/>
                  </a:cubicBezTo>
                  <a:cubicBezTo>
                    <a:pt x="7539" y="298"/>
                    <a:pt x="7513" y="293"/>
                    <a:pt x="7490" y="284"/>
                  </a:cubicBezTo>
                  <a:cubicBezTo>
                    <a:pt x="7459" y="265"/>
                    <a:pt x="7436" y="245"/>
                    <a:pt x="7409" y="230"/>
                  </a:cubicBezTo>
                  <a:lnTo>
                    <a:pt x="7190" y="207"/>
                  </a:lnTo>
                  <a:cubicBezTo>
                    <a:pt x="7174" y="196"/>
                    <a:pt x="7156" y="190"/>
                    <a:pt x="7137" y="190"/>
                  </a:cubicBezTo>
                  <a:cubicBezTo>
                    <a:pt x="7123" y="190"/>
                    <a:pt x="7108" y="193"/>
                    <a:pt x="7094" y="199"/>
                  </a:cubicBezTo>
                  <a:lnTo>
                    <a:pt x="7055" y="222"/>
                  </a:lnTo>
                  <a:lnTo>
                    <a:pt x="7025" y="192"/>
                  </a:lnTo>
                  <a:cubicBezTo>
                    <a:pt x="7005" y="168"/>
                    <a:pt x="6975" y="149"/>
                    <a:pt x="6948" y="149"/>
                  </a:cubicBezTo>
                  <a:cubicBezTo>
                    <a:pt x="6943" y="150"/>
                    <a:pt x="6937" y="150"/>
                    <a:pt x="6932" y="150"/>
                  </a:cubicBezTo>
                  <a:cubicBezTo>
                    <a:pt x="6908" y="150"/>
                    <a:pt x="6885" y="143"/>
                    <a:pt x="6859" y="130"/>
                  </a:cubicBezTo>
                  <a:cubicBezTo>
                    <a:pt x="6844" y="119"/>
                    <a:pt x="6822" y="113"/>
                    <a:pt x="6800" y="113"/>
                  </a:cubicBezTo>
                  <a:cubicBezTo>
                    <a:pt x="6784" y="113"/>
                    <a:pt x="6769" y="116"/>
                    <a:pt x="6756" y="122"/>
                  </a:cubicBezTo>
                  <a:lnTo>
                    <a:pt x="6629" y="149"/>
                  </a:lnTo>
                  <a:lnTo>
                    <a:pt x="6525" y="122"/>
                  </a:lnTo>
                  <a:cubicBezTo>
                    <a:pt x="6461" y="97"/>
                    <a:pt x="6391" y="95"/>
                    <a:pt x="6321" y="95"/>
                  </a:cubicBezTo>
                  <a:cubicBezTo>
                    <a:pt x="6312" y="95"/>
                    <a:pt x="6303" y="95"/>
                    <a:pt x="6294" y="95"/>
                  </a:cubicBezTo>
                  <a:cubicBezTo>
                    <a:pt x="6215" y="95"/>
                    <a:pt x="6137" y="94"/>
                    <a:pt x="6068" y="57"/>
                  </a:cubicBezTo>
                  <a:cubicBezTo>
                    <a:pt x="6055" y="63"/>
                    <a:pt x="6041" y="67"/>
                    <a:pt x="6027" y="67"/>
                  </a:cubicBezTo>
                  <a:cubicBezTo>
                    <a:pt x="6008" y="67"/>
                    <a:pt x="5989" y="61"/>
                    <a:pt x="5976" y="49"/>
                  </a:cubicBezTo>
                  <a:cubicBezTo>
                    <a:pt x="5945" y="25"/>
                    <a:pt x="5908" y="12"/>
                    <a:pt x="5871" y="12"/>
                  </a:cubicBezTo>
                  <a:cubicBezTo>
                    <a:pt x="5832" y="12"/>
                    <a:pt x="5794" y="26"/>
                    <a:pt x="5764" y="53"/>
                  </a:cubicBezTo>
                  <a:lnTo>
                    <a:pt x="5757" y="53"/>
                  </a:lnTo>
                  <a:cubicBezTo>
                    <a:pt x="5682" y="84"/>
                    <a:pt x="5605" y="100"/>
                    <a:pt x="5528" y="100"/>
                  </a:cubicBezTo>
                  <a:cubicBezTo>
                    <a:pt x="5453" y="100"/>
                    <a:pt x="5379" y="85"/>
                    <a:pt x="5307" y="57"/>
                  </a:cubicBezTo>
                  <a:lnTo>
                    <a:pt x="5123" y="57"/>
                  </a:lnTo>
                  <a:cubicBezTo>
                    <a:pt x="5102" y="72"/>
                    <a:pt x="5077" y="80"/>
                    <a:pt x="5052" y="80"/>
                  </a:cubicBezTo>
                  <a:cubicBezTo>
                    <a:pt x="5025" y="80"/>
                    <a:pt x="4998" y="71"/>
                    <a:pt x="4977" y="53"/>
                  </a:cubicBezTo>
                  <a:cubicBezTo>
                    <a:pt x="4963" y="60"/>
                    <a:pt x="4949" y="63"/>
                    <a:pt x="4935" y="63"/>
                  </a:cubicBezTo>
                  <a:cubicBezTo>
                    <a:pt x="4916" y="63"/>
                    <a:pt x="4898" y="58"/>
                    <a:pt x="4880" y="49"/>
                  </a:cubicBezTo>
                  <a:cubicBezTo>
                    <a:pt x="4812" y="21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0"/>
            <p:cNvSpPr/>
            <p:nvPr/>
          </p:nvSpPr>
          <p:spPr>
            <a:xfrm>
              <a:off x="7042582" y="4412916"/>
              <a:ext cx="73455" cy="73114"/>
            </a:xfrm>
            <a:custGeom>
              <a:avLst/>
              <a:gdLst/>
              <a:ahLst/>
              <a:cxnLst/>
              <a:rect l="l" t="t" r="r" b="b"/>
              <a:pathLst>
                <a:path w="2368" h="2357" extrusionOk="0">
                  <a:moveTo>
                    <a:pt x="500" y="957"/>
                  </a:moveTo>
                  <a:lnTo>
                    <a:pt x="539" y="984"/>
                  </a:lnTo>
                  <a:lnTo>
                    <a:pt x="539" y="984"/>
                  </a:lnTo>
                  <a:lnTo>
                    <a:pt x="496" y="977"/>
                  </a:lnTo>
                  <a:lnTo>
                    <a:pt x="500" y="957"/>
                  </a:lnTo>
                  <a:close/>
                  <a:moveTo>
                    <a:pt x="2211" y="0"/>
                  </a:moveTo>
                  <a:cubicBezTo>
                    <a:pt x="2168" y="0"/>
                    <a:pt x="2124" y="10"/>
                    <a:pt x="2080" y="24"/>
                  </a:cubicBezTo>
                  <a:cubicBezTo>
                    <a:pt x="1807" y="108"/>
                    <a:pt x="1515" y="154"/>
                    <a:pt x="1307" y="343"/>
                  </a:cubicBezTo>
                  <a:lnTo>
                    <a:pt x="1207" y="389"/>
                  </a:lnTo>
                  <a:cubicBezTo>
                    <a:pt x="946" y="496"/>
                    <a:pt x="719" y="658"/>
                    <a:pt x="539" y="865"/>
                  </a:cubicBezTo>
                  <a:cubicBezTo>
                    <a:pt x="477" y="896"/>
                    <a:pt x="423" y="923"/>
                    <a:pt x="439" y="992"/>
                  </a:cubicBezTo>
                  <a:cubicBezTo>
                    <a:pt x="320" y="1023"/>
                    <a:pt x="231" y="1119"/>
                    <a:pt x="208" y="1246"/>
                  </a:cubicBezTo>
                  <a:cubicBezTo>
                    <a:pt x="1" y="1534"/>
                    <a:pt x="116" y="1803"/>
                    <a:pt x="300" y="2060"/>
                  </a:cubicBezTo>
                  <a:cubicBezTo>
                    <a:pt x="312" y="2133"/>
                    <a:pt x="312" y="2222"/>
                    <a:pt x="439" y="2233"/>
                  </a:cubicBezTo>
                  <a:cubicBezTo>
                    <a:pt x="450" y="2272"/>
                    <a:pt x="462" y="2318"/>
                    <a:pt x="477" y="2356"/>
                  </a:cubicBezTo>
                  <a:cubicBezTo>
                    <a:pt x="496" y="2341"/>
                    <a:pt x="535" y="2329"/>
                    <a:pt x="535" y="2318"/>
                  </a:cubicBezTo>
                  <a:cubicBezTo>
                    <a:pt x="539" y="2268"/>
                    <a:pt x="508" y="2233"/>
                    <a:pt x="443" y="2229"/>
                  </a:cubicBezTo>
                  <a:lnTo>
                    <a:pt x="400" y="2056"/>
                  </a:lnTo>
                  <a:cubicBezTo>
                    <a:pt x="312" y="1849"/>
                    <a:pt x="339" y="1634"/>
                    <a:pt x="304" y="1426"/>
                  </a:cubicBezTo>
                  <a:cubicBezTo>
                    <a:pt x="347" y="1265"/>
                    <a:pt x="435" y="1115"/>
                    <a:pt x="543" y="992"/>
                  </a:cubicBezTo>
                  <a:cubicBezTo>
                    <a:pt x="788" y="858"/>
                    <a:pt x="1015" y="688"/>
                    <a:pt x="1215" y="496"/>
                  </a:cubicBezTo>
                  <a:cubicBezTo>
                    <a:pt x="1250" y="485"/>
                    <a:pt x="1284" y="477"/>
                    <a:pt x="1311" y="462"/>
                  </a:cubicBezTo>
                  <a:lnTo>
                    <a:pt x="2095" y="131"/>
                  </a:lnTo>
                  <a:cubicBezTo>
                    <a:pt x="2191" y="120"/>
                    <a:pt x="2302" y="139"/>
                    <a:pt x="2368" y="58"/>
                  </a:cubicBezTo>
                  <a:cubicBezTo>
                    <a:pt x="2317" y="16"/>
                    <a:pt x="2264" y="0"/>
                    <a:pt x="2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4" name="Google Shape;5174;p30"/>
          <p:cNvGrpSpPr/>
          <p:nvPr/>
        </p:nvGrpSpPr>
        <p:grpSpPr>
          <a:xfrm rot="-5726406">
            <a:off x="66813" y="567944"/>
            <a:ext cx="892961" cy="421678"/>
            <a:chOff x="7447517" y="2800652"/>
            <a:chExt cx="771716" cy="364423"/>
          </a:xfrm>
        </p:grpSpPr>
        <p:sp>
          <p:nvSpPr>
            <p:cNvPr id="5175" name="Google Shape;5175;p30"/>
            <p:cNvSpPr/>
            <p:nvPr/>
          </p:nvSpPr>
          <p:spPr>
            <a:xfrm>
              <a:off x="7447517" y="2800652"/>
              <a:ext cx="771716" cy="364423"/>
            </a:xfrm>
            <a:custGeom>
              <a:avLst/>
              <a:gdLst/>
              <a:ahLst/>
              <a:cxnLst/>
              <a:rect l="l" t="t" r="r" b="b"/>
              <a:pathLst>
                <a:path w="24878" h="11748" extrusionOk="0">
                  <a:moveTo>
                    <a:pt x="14714" y="577"/>
                  </a:moveTo>
                  <a:lnTo>
                    <a:pt x="14752" y="604"/>
                  </a:lnTo>
                  <a:lnTo>
                    <a:pt x="14752" y="604"/>
                  </a:lnTo>
                  <a:cubicBezTo>
                    <a:pt x="14738" y="595"/>
                    <a:pt x="14725" y="588"/>
                    <a:pt x="14714" y="577"/>
                  </a:cubicBezTo>
                  <a:close/>
                  <a:moveTo>
                    <a:pt x="16166" y="2218"/>
                  </a:moveTo>
                  <a:cubicBezTo>
                    <a:pt x="16174" y="2229"/>
                    <a:pt x="16185" y="2237"/>
                    <a:pt x="16193" y="2244"/>
                  </a:cubicBezTo>
                  <a:lnTo>
                    <a:pt x="16166" y="2218"/>
                  </a:lnTo>
                  <a:close/>
                  <a:moveTo>
                    <a:pt x="8850" y="2414"/>
                  </a:moveTo>
                  <a:lnTo>
                    <a:pt x="8850" y="2414"/>
                  </a:lnTo>
                  <a:cubicBezTo>
                    <a:pt x="8857" y="2415"/>
                    <a:pt x="8864" y="2416"/>
                    <a:pt x="8870" y="2416"/>
                  </a:cubicBezTo>
                  <a:cubicBezTo>
                    <a:pt x="8872" y="2416"/>
                    <a:pt x="8873" y="2416"/>
                    <a:pt x="8874" y="2416"/>
                  </a:cubicBezTo>
                  <a:lnTo>
                    <a:pt x="8874" y="2416"/>
                  </a:lnTo>
                  <a:cubicBezTo>
                    <a:pt x="8867" y="2422"/>
                    <a:pt x="8860" y="2428"/>
                    <a:pt x="8852" y="2434"/>
                  </a:cubicBezTo>
                  <a:lnTo>
                    <a:pt x="8852" y="2434"/>
                  </a:lnTo>
                  <a:lnTo>
                    <a:pt x="8850" y="2414"/>
                  </a:lnTo>
                  <a:close/>
                  <a:moveTo>
                    <a:pt x="9288" y="3743"/>
                  </a:moveTo>
                  <a:lnTo>
                    <a:pt x="9288" y="3743"/>
                  </a:lnTo>
                  <a:cubicBezTo>
                    <a:pt x="9345" y="3939"/>
                    <a:pt x="9426" y="4116"/>
                    <a:pt x="9707" y="4127"/>
                  </a:cubicBezTo>
                  <a:cubicBezTo>
                    <a:pt x="9726" y="4120"/>
                    <a:pt x="9745" y="4104"/>
                    <a:pt x="9757" y="4093"/>
                  </a:cubicBezTo>
                  <a:lnTo>
                    <a:pt x="9906" y="4173"/>
                  </a:lnTo>
                  <a:cubicBezTo>
                    <a:pt x="9910" y="4193"/>
                    <a:pt x="9910" y="4212"/>
                    <a:pt x="9910" y="4235"/>
                  </a:cubicBezTo>
                  <a:cubicBezTo>
                    <a:pt x="9918" y="4323"/>
                    <a:pt x="10026" y="4312"/>
                    <a:pt x="10076" y="4362"/>
                  </a:cubicBezTo>
                  <a:cubicBezTo>
                    <a:pt x="9954" y="4311"/>
                    <a:pt x="9835" y="4273"/>
                    <a:pt x="9707" y="4273"/>
                  </a:cubicBezTo>
                  <a:cubicBezTo>
                    <a:pt x="9661" y="4273"/>
                    <a:pt x="9613" y="4278"/>
                    <a:pt x="9564" y="4289"/>
                  </a:cubicBezTo>
                  <a:cubicBezTo>
                    <a:pt x="9507" y="4304"/>
                    <a:pt x="9461" y="4339"/>
                    <a:pt x="9422" y="4381"/>
                  </a:cubicBezTo>
                  <a:lnTo>
                    <a:pt x="9322" y="4308"/>
                  </a:lnTo>
                  <a:lnTo>
                    <a:pt x="9322" y="4289"/>
                  </a:lnTo>
                  <a:cubicBezTo>
                    <a:pt x="9234" y="4100"/>
                    <a:pt x="9215" y="3920"/>
                    <a:pt x="9288" y="3743"/>
                  </a:cubicBezTo>
                  <a:close/>
                  <a:moveTo>
                    <a:pt x="6510" y="4385"/>
                  </a:moveTo>
                  <a:lnTo>
                    <a:pt x="6506" y="4408"/>
                  </a:lnTo>
                  <a:cubicBezTo>
                    <a:pt x="6506" y="4400"/>
                    <a:pt x="6506" y="4389"/>
                    <a:pt x="6510" y="4385"/>
                  </a:cubicBezTo>
                  <a:close/>
                  <a:moveTo>
                    <a:pt x="22460" y="5184"/>
                  </a:moveTo>
                  <a:lnTo>
                    <a:pt x="22464" y="5187"/>
                  </a:lnTo>
                  <a:lnTo>
                    <a:pt x="22464" y="5187"/>
                  </a:lnTo>
                  <a:cubicBezTo>
                    <a:pt x="22460" y="5186"/>
                    <a:pt x="22460" y="5184"/>
                    <a:pt x="22460" y="5184"/>
                  </a:cubicBezTo>
                  <a:close/>
                  <a:moveTo>
                    <a:pt x="10471" y="5445"/>
                  </a:moveTo>
                  <a:lnTo>
                    <a:pt x="10471" y="5445"/>
                  </a:lnTo>
                  <a:cubicBezTo>
                    <a:pt x="10487" y="5457"/>
                    <a:pt x="10502" y="5476"/>
                    <a:pt x="10510" y="5484"/>
                  </a:cubicBezTo>
                  <a:cubicBezTo>
                    <a:pt x="10502" y="5484"/>
                    <a:pt x="10487" y="5476"/>
                    <a:pt x="10471" y="5445"/>
                  </a:cubicBezTo>
                  <a:close/>
                  <a:moveTo>
                    <a:pt x="22168" y="5585"/>
                  </a:moveTo>
                  <a:lnTo>
                    <a:pt x="22168" y="5585"/>
                  </a:lnTo>
                  <a:cubicBezTo>
                    <a:pt x="22170" y="5591"/>
                    <a:pt x="22174" y="5595"/>
                    <a:pt x="22180" y="5599"/>
                  </a:cubicBezTo>
                  <a:lnTo>
                    <a:pt x="22176" y="5599"/>
                  </a:lnTo>
                  <a:cubicBezTo>
                    <a:pt x="22173" y="5596"/>
                    <a:pt x="22170" y="5591"/>
                    <a:pt x="22168" y="5585"/>
                  </a:cubicBezTo>
                  <a:close/>
                  <a:moveTo>
                    <a:pt x="3047" y="7647"/>
                  </a:moveTo>
                  <a:lnTo>
                    <a:pt x="3047" y="7663"/>
                  </a:lnTo>
                  <a:lnTo>
                    <a:pt x="3044" y="7655"/>
                  </a:lnTo>
                  <a:lnTo>
                    <a:pt x="3047" y="7647"/>
                  </a:lnTo>
                  <a:close/>
                  <a:moveTo>
                    <a:pt x="21215" y="4700"/>
                  </a:moveTo>
                  <a:cubicBezTo>
                    <a:pt x="21324" y="4700"/>
                    <a:pt x="21351" y="4834"/>
                    <a:pt x="21438" y="4869"/>
                  </a:cubicBezTo>
                  <a:cubicBezTo>
                    <a:pt x="21444" y="4869"/>
                    <a:pt x="21450" y="4869"/>
                    <a:pt x="21456" y="4869"/>
                  </a:cubicBezTo>
                  <a:cubicBezTo>
                    <a:pt x="21492" y="4869"/>
                    <a:pt x="21529" y="4872"/>
                    <a:pt x="21564" y="4872"/>
                  </a:cubicBezTo>
                  <a:cubicBezTo>
                    <a:pt x="21647" y="4872"/>
                    <a:pt x="21723" y="4856"/>
                    <a:pt x="21753" y="4754"/>
                  </a:cubicBezTo>
                  <a:cubicBezTo>
                    <a:pt x="21880" y="4788"/>
                    <a:pt x="22011" y="4800"/>
                    <a:pt x="22138" y="4850"/>
                  </a:cubicBezTo>
                  <a:cubicBezTo>
                    <a:pt x="22188" y="4873"/>
                    <a:pt x="22238" y="4907"/>
                    <a:pt x="22276" y="4946"/>
                  </a:cubicBezTo>
                  <a:cubicBezTo>
                    <a:pt x="22322" y="5003"/>
                    <a:pt x="22364" y="5073"/>
                    <a:pt x="22418" y="5130"/>
                  </a:cubicBezTo>
                  <a:cubicBezTo>
                    <a:pt x="22433" y="5149"/>
                    <a:pt x="22453" y="5169"/>
                    <a:pt x="22468" y="5184"/>
                  </a:cubicBezTo>
                  <a:lnTo>
                    <a:pt x="22468" y="5188"/>
                  </a:lnTo>
                  <a:cubicBezTo>
                    <a:pt x="22466" y="5188"/>
                    <a:pt x="22465" y="5188"/>
                    <a:pt x="22464" y="5187"/>
                  </a:cubicBezTo>
                  <a:lnTo>
                    <a:pt x="22464" y="5187"/>
                  </a:lnTo>
                  <a:cubicBezTo>
                    <a:pt x="22396" y="5116"/>
                    <a:pt x="22332" y="5044"/>
                    <a:pt x="22264" y="4980"/>
                  </a:cubicBezTo>
                  <a:cubicBezTo>
                    <a:pt x="22210" y="4962"/>
                    <a:pt x="22165" y="4952"/>
                    <a:pt x="22130" y="4952"/>
                  </a:cubicBezTo>
                  <a:cubicBezTo>
                    <a:pt x="22027" y="4952"/>
                    <a:pt x="22003" y="5031"/>
                    <a:pt x="22057" y="5188"/>
                  </a:cubicBezTo>
                  <a:cubicBezTo>
                    <a:pt x="22060" y="5188"/>
                    <a:pt x="22062" y="5188"/>
                    <a:pt x="22065" y="5188"/>
                  </a:cubicBezTo>
                  <a:cubicBezTo>
                    <a:pt x="22131" y="5188"/>
                    <a:pt x="22146" y="5236"/>
                    <a:pt x="22161" y="5288"/>
                  </a:cubicBezTo>
                  <a:lnTo>
                    <a:pt x="22053" y="5296"/>
                  </a:lnTo>
                  <a:cubicBezTo>
                    <a:pt x="22018" y="5279"/>
                    <a:pt x="21986" y="5270"/>
                    <a:pt x="21960" y="5270"/>
                  </a:cubicBezTo>
                  <a:cubicBezTo>
                    <a:pt x="21910" y="5270"/>
                    <a:pt x="21876" y="5303"/>
                    <a:pt x="21869" y="5388"/>
                  </a:cubicBezTo>
                  <a:cubicBezTo>
                    <a:pt x="21896" y="5457"/>
                    <a:pt x="21926" y="5526"/>
                    <a:pt x="21953" y="5595"/>
                  </a:cubicBezTo>
                  <a:cubicBezTo>
                    <a:pt x="22022" y="5676"/>
                    <a:pt x="22065" y="5780"/>
                    <a:pt x="22080" y="5883"/>
                  </a:cubicBezTo>
                  <a:cubicBezTo>
                    <a:pt x="22095" y="5901"/>
                    <a:pt x="22114" y="5914"/>
                    <a:pt x="22136" y="5914"/>
                  </a:cubicBezTo>
                  <a:cubicBezTo>
                    <a:pt x="22143" y="5914"/>
                    <a:pt x="22150" y="5913"/>
                    <a:pt x="22157" y="5910"/>
                  </a:cubicBezTo>
                  <a:cubicBezTo>
                    <a:pt x="22168" y="5979"/>
                    <a:pt x="22180" y="6049"/>
                    <a:pt x="22241" y="6091"/>
                  </a:cubicBezTo>
                  <a:cubicBezTo>
                    <a:pt x="22165" y="6168"/>
                    <a:pt x="22034" y="6110"/>
                    <a:pt x="21965" y="6195"/>
                  </a:cubicBezTo>
                  <a:cubicBezTo>
                    <a:pt x="21930" y="6252"/>
                    <a:pt x="21896" y="6341"/>
                    <a:pt x="21949" y="6368"/>
                  </a:cubicBezTo>
                  <a:cubicBezTo>
                    <a:pt x="22118" y="6456"/>
                    <a:pt x="22241" y="6617"/>
                    <a:pt x="22449" y="6621"/>
                  </a:cubicBezTo>
                  <a:cubicBezTo>
                    <a:pt x="22468" y="6675"/>
                    <a:pt x="22514" y="6710"/>
                    <a:pt x="22568" y="6710"/>
                  </a:cubicBezTo>
                  <a:cubicBezTo>
                    <a:pt x="22560" y="6736"/>
                    <a:pt x="22564" y="6771"/>
                    <a:pt x="22572" y="6802"/>
                  </a:cubicBezTo>
                  <a:cubicBezTo>
                    <a:pt x="22603" y="6844"/>
                    <a:pt x="22645" y="6879"/>
                    <a:pt x="22687" y="6906"/>
                  </a:cubicBezTo>
                  <a:lnTo>
                    <a:pt x="23164" y="7225"/>
                  </a:lnTo>
                  <a:cubicBezTo>
                    <a:pt x="23240" y="7324"/>
                    <a:pt x="23352" y="7390"/>
                    <a:pt x="23475" y="7405"/>
                  </a:cubicBezTo>
                  <a:cubicBezTo>
                    <a:pt x="23579" y="7217"/>
                    <a:pt x="23467" y="7140"/>
                    <a:pt x="23310" y="7082"/>
                  </a:cubicBezTo>
                  <a:cubicBezTo>
                    <a:pt x="23079" y="6871"/>
                    <a:pt x="22733" y="6802"/>
                    <a:pt x="22583" y="6483"/>
                  </a:cubicBezTo>
                  <a:cubicBezTo>
                    <a:pt x="22541" y="6356"/>
                    <a:pt x="22495" y="6229"/>
                    <a:pt x="22453" y="6102"/>
                  </a:cubicBezTo>
                  <a:cubicBezTo>
                    <a:pt x="22457" y="6003"/>
                    <a:pt x="22464" y="5899"/>
                    <a:pt x="22468" y="5795"/>
                  </a:cubicBezTo>
                  <a:cubicBezTo>
                    <a:pt x="22495" y="5803"/>
                    <a:pt x="22526" y="5810"/>
                    <a:pt x="22553" y="5810"/>
                  </a:cubicBezTo>
                  <a:cubicBezTo>
                    <a:pt x="22599" y="5903"/>
                    <a:pt x="22668" y="5972"/>
                    <a:pt x="22764" y="6003"/>
                  </a:cubicBezTo>
                  <a:lnTo>
                    <a:pt x="23102" y="6483"/>
                  </a:lnTo>
                  <a:cubicBezTo>
                    <a:pt x="23137" y="6598"/>
                    <a:pt x="23217" y="6698"/>
                    <a:pt x="23321" y="6756"/>
                  </a:cubicBezTo>
                  <a:cubicBezTo>
                    <a:pt x="23329" y="6775"/>
                    <a:pt x="23333" y="6802"/>
                    <a:pt x="23340" y="6813"/>
                  </a:cubicBezTo>
                  <a:cubicBezTo>
                    <a:pt x="23407" y="6889"/>
                    <a:pt x="23460" y="6922"/>
                    <a:pt x="23505" y="6922"/>
                  </a:cubicBezTo>
                  <a:cubicBezTo>
                    <a:pt x="23549" y="6922"/>
                    <a:pt x="23585" y="6891"/>
                    <a:pt x="23617" y="6840"/>
                  </a:cubicBezTo>
                  <a:cubicBezTo>
                    <a:pt x="23640" y="6956"/>
                    <a:pt x="23717" y="7052"/>
                    <a:pt x="23794" y="7151"/>
                  </a:cubicBezTo>
                  <a:cubicBezTo>
                    <a:pt x="24051" y="7517"/>
                    <a:pt x="24243" y="7916"/>
                    <a:pt x="24447" y="8308"/>
                  </a:cubicBezTo>
                  <a:cubicBezTo>
                    <a:pt x="24462" y="8343"/>
                    <a:pt x="24474" y="8370"/>
                    <a:pt x="24493" y="8400"/>
                  </a:cubicBezTo>
                  <a:cubicBezTo>
                    <a:pt x="24493" y="8404"/>
                    <a:pt x="24512" y="8423"/>
                    <a:pt x="24512" y="8427"/>
                  </a:cubicBezTo>
                  <a:cubicBezTo>
                    <a:pt x="24505" y="8427"/>
                    <a:pt x="24501" y="8427"/>
                    <a:pt x="24493" y="8435"/>
                  </a:cubicBezTo>
                  <a:cubicBezTo>
                    <a:pt x="24489" y="8439"/>
                    <a:pt x="24485" y="8439"/>
                    <a:pt x="24485" y="8439"/>
                  </a:cubicBezTo>
                  <a:cubicBezTo>
                    <a:pt x="24485" y="8439"/>
                    <a:pt x="24461" y="8429"/>
                    <a:pt x="24451" y="8429"/>
                  </a:cubicBezTo>
                  <a:cubicBezTo>
                    <a:pt x="24449" y="8429"/>
                    <a:pt x="24447" y="8430"/>
                    <a:pt x="24447" y="8431"/>
                  </a:cubicBezTo>
                  <a:cubicBezTo>
                    <a:pt x="24412" y="8420"/>
                    <a:pt x="24378" y="8416"/>
                    <a:pt x="24347" y="8404"/>
                  </a:cubicBezTo>
                  <a:cubicBezTo>
                    <a:pt x="24274" y="8381"/>
                    <a:pt x="24205" y="8343"/>
                    <a:pt x="24143" y="8297"/>
                  </a:cubicBezTo>
                  <a:cubicBezTo>
                    <a:pt x="23386" y="7732"/>
                    <a:pt x="22637" y="7163"/>
                    <a:pt x="21842" y="6648"/>
                  </a:cubicBezTo>
                  <a:cubicBezTo>
                    <a:pt x="21780" y="6625"/>
                    <a:pt x="21719" y="6610"/>
                    <a:pt x="21650" y="6598"/>
                  </a:cubicBezTo>
                  <a:lnTo>
                    <a:pt x="21554" y="6579"/>
                  </a:lnTo>
                  <a:cubicBezTo>
                    <a:pt x="21515" y="6527"/>
                    <a:pt x="21452" y="6493"/>
                    <a:pt x="21388" y="6493"/>
                  </a:cubicBezTo>
                  <a:cubicBezTo>
                    <a:pt x="21382" y="6493"/>
                    <a:pt x="21376" y="6494"/>
                    <a:pt x="21369" y="6494"/>
                  </a:cubicBezTo>
                  <a:lnTo>
                    <a:pt x="21361" y="6487"/>
                  </a:lnTo>
                  <a:cubicBezTo>
                    <a:pt x="21355" y="6436"/>
                    <a:pt x="21328" y="6414"/>
                    <a:pt x="21287" y="6414"/>
                  </a:cubicBezTo>
                  <a:cubicBezTo>
                    <a:pt x="21278" y="6414"/>
                    <a:pt x="21268" y="6415"/>
                    <a:pt x="21258" y="6418"/>
                  </a:cubicBezTo>
                  <a:cubicBezTo>
                    <a:pt x="21246" y="6394"/>
                    <a:pt x="21222" y="6379"/>
                    <a:pt x="21200" y="6379"/>
                  </a:cubicBezTo>
                  <a:cubicBezTo>
                    <a:pt x="21193" y="6379"/>
                    <a:pt x="21187" y="6380"/>
                    <a:pt x="21181" y="6383"/>
                  </a:cubicBezTo>
                  <a:cubicBezTo>
                    <a:pt x="20870" y="6149"/>
                    <a:pt x="20524" y="5972"/>
                    <a:pt x="20239" y="5703"/>
                  </a:cubicBezTo>
                  <a:cubicBezTo>
                    <a:pt x="20199" y="5597"/>
                    <a:pt x="20135" y="5542"/>
                    <a:pt x="20045" y="5542"/>
                  </a:cubicBezTo>
                  <a:cubicBezTo>
                    <a:pt x="20014" y="5542"/>
                    <a:pt x="19980" y="5548"/>
                    <a:pt x="19943" y="5561"/>
                  </a:cubicBezTo>
                  <a:lnTo>
                    <a:pt x="19932" y="5576"/>
                  </a:lnTo>
                  <a:cubicBezTo>
                    <a:pt x="19882" y="5499"/>
                    <a:pt x="19767" y="5457"/>
                    <a:pt x="19809" y="5319"/>
                  </a:cubicBezTo>
                  <a:cubicBezTo>
                    <a:pt x="19823" y="5317"/>
                    <a:pt x="19837" y="5316"/>
                    <a:pt x="19850" y="5316"/>
                  </a:cubicBezTo>
                  <a:cubicBezTo>
                    <a:pt x="20049" y="5316"/>
                    <a:pt x="20184" y="5526"/>
                    <a:pt x="20379" y="5526"/>
                  </a:cubicBezTo>
                  <a:cubicBezTo>
                    <a:pt x="20394" y="5526"/>
                    <a:pt x="20409" y="5525"/>
                    <a:pt x="20424" y="5522"/>
                  </a:cubicBezTo>
                  <a:lnTo>
                    <a:pt x="20439" y="5591"/>
                  </a:lnTo>
                  <a:lnTo>
                    <a:pt x="20666" y="5561"/>
                  </a:lnTo>
                  <a:cubicBezTo>
                    <a:pt x="21066" y="5607"/>
                    <a:pt x="21346" y="5953"/>
                    <a:pt x="21753" y="5991"/>
                  </a:cubicBezTo>
                  <a:cubicBezTo>
                    <a:pt x="21738" y="5918"/>
                    <a:pt x="21734" y="5841"/>
                    <a:pt x="21665" y="5791"/>
                  </a:cubicBezTo>
                  <a:cubicBezTo>
                    <a:pt x="21665" y="5741"/>
                    <a:pt x="21630" y="5691"/>
                    <a:pt x="21577" y="5676"/>
                  </a:cubicBezTo>
                  <a:cubicBezTo>
                    <a:pt x="21358" y="5530"/>
                    <a:pt x="21108" y="5438"/>
                    <a:pt x="20843" y="5399"/>
                  </a:cubicBezTo>
                  <a:cubicBezTo>
                    <a:pt x="20827" y="5387"/>
                    <a:pt x="20806" y="5379"/>
                    <a:pt x="20783" y="5379"/>
                  </a:cubicBezTo>
                  <a:cubicBezTo>
                    <a:pt x="20779" y="5379"/>
                    <a:pt x="20774" y="5379"/>
                    <a:pt x="20770" y="5380"/>
                  </a:cubicBezTo>
                  <a:cubicBezTo>
                    <a:pt x="20616" y="5272"/>
                    <a:pt x="20420" y="5319"/>
                    <a:pt x="20247" y="5242"/>
                  </a:cubicBezTo>
                  <a:cubicBezTo>
                    <a:pt x="20228" y="5111"/>
                    <a:pt x="20397" y="5030"/>
                    <a:pt x="20351" y="4888"/>
                  </a:cubicBezTo>
                  <a:lnTo>
                    <a:pt x="20351" y="4888"/>
                  </a:lnTo>
                  <a:cubicBezTo>
                    <a:pt x="20385" y="4904"/>
                    <a:pt x="20420" y="4909"/>
                    <a:pt x="20455" y="4909"/>
                  </a:cubicBezTo>
                  <a:cubicBezTo>
                    <a:pt x="20535" y="4909"/>
                    <a:pt x="20617" y="4881"/>
                    <a:pt x="20704" y="4881"/>
                  </a:cubicBezTo>
                  <a:cubicBezTo>
                    <a:pt x="20741" y="4881"/>
                    <a:pt x="20778" y="4886"/>
                    <a:pt x="20816" y="4900"/>
                  </a:cubicBezTo>
                  <a:cubicBezTo>
                    <a:pt x="20839" y="4908"/>
                    <a:pt x="20891" y="4920"/>
                    <a:pt x="20949" y="4920"/>
                  </a:cubicBezTo>
                  <a:cubicBezTo>
                    <a:pt x="21054" y="4920"/>
                    <a:pt x="21178" y="4880"/>
                    <a:pt x="21181" y="4704"/>
                  </a:cubicBezTo>
                  <a:cubicBezTo>
                    <a:pt x="21193" y="4701"/>
                    <a:pt x="21204" y="4700"/>
                    <a:pt x="21215" y="4700"/>
                  </a:cubicBezTo>
                  <a:close/>
                  <a:moveTo>
                    <a:pt x="2052" y="9676"/>
                  </a:moveTo>
                  <a:cubicBezTo>
                    <a:pt x="2087" y="9753"/>
                    <a:pt x="2094" y="9841"/>
                    <a:pt x="2083" y="9926"/>
                  </a:cubicBezTo>
                  <a:cubicBezTo>
                    <a:pt x="2068" y="9991"/>
                    <a:pt x="2064" y="10057"/>
                    <a:pt x="2060" y="10118"/>
                  </a:cubicBezTo>
                  <a:cubicBezTo>
                    <a:pt x="2068" y="10133"/>
                    <a:pt x="2071" y="10153"/>
                    <a:pt x="2071" y="10179"/>
                  </a:cubicBezTo>
                  <a:cubicBezTo>
                    <a:pt x="2068" y="10172"/>
                    <a:pt x="2064" y="10172"/>
                    <a:pt x="2056" y="10168"/>
                  </a:cubicBezTo>
                  <a:cubicBezTo>
                    <a:pt x="2027" y="10160"/>
                    <a:pt x="1997" y="10156"/>
                    <a:pt x="1968" y="10156"/>
                  </a:cubicBezTo>
                  <a:cubicBezTo>
                    <a:pt x="1938" y="10156"/>
                    <a:pt x="1908" y="10160"/>
                    <a:pt x="1879" y="10168"/>
                  </a:cubicBezTo>
                  <a:cubicBezTo>
                    <a:pt x="1849" y="10179"/>
                    <a:pt x="1817" y="10183"/>
                    <a:pt x="1784" y="10183"/>
                  </a:cubicBezTo>
                  <a:cubicBezTo>
                    <a:pt x="1745" y="10183"/>
                    <a:pt x="1705" y="10177"/>
                    <a:pt x="1668" y="10164"/>
                  </a:cubicBezTo>
                  <a:cubicBezTo>
                    <a:pt x="1641" y="10145"/>
                    <a:pt x="1614" y="10126"/>
                    <a:pt x="1591" y="10103"/>
                  </a:cubicBezTo>
                  <a:cubicBezTo>
                    <a:pt x="1783" y="10010"/>
                    <a:pt x="1879" y="9799"/>
                    <a:pt x="2052" y="9676"/>
                  </a:cubicBezTo>
                  <a:close/>
                  <a:moveTo>
                    <a:pt x="7635" y="10618"/>
                  </a:moveTo>
                  <a:cubicBezTo>
                    <a:pt x="7635" y="10637"/>
                    <a:pt x="7628" y="10652"/>
                    <a:pt x="7620" y="10671"/>
                  </a:cubicBezTo>
                  <a:lnTo>
                    <a:pt x="7620" y="10667"/>
                  </a:lnTo>
                  <a:lnTo>
                    <a:pt x="7586" y="10667"/>
                  </a:lnTo>
                  <a:lnTo>
                    <a:pt x="7635" y="10618"/>
                  </a:lnTo>
                  <a:close/>
                  <a:moveTo>
                    <a:pt x="7620" y="10698"/>
                  </a:moveTo>
                  <a:cubicBezTo>
                    <a:pt x="7622" y="10702"/>
                    <a:pt x="7623" y="10707"/>
                    <a:pt x="7624" y="10712"/>
                  </a:cubicBezTo>
                  <a:lnTo>
                    <a:pt x="7624" y="10712"/>
                  </a:lnTo>
                  <a:cubicBezTo>
                    <a:pt x="7622" y="10707"/>
                    <a:pt x="7620" y="10703"/>
                    <a:pt x="7620" y="10698"/>
                  </a:cubicBezTo>
                  <a:close/>
                  <a:moveTo>
                    <a:pt x="12808" y="273"/>
                  </a:moveTo>
                  <a:cubicBezTo>
                    <a:pt x="12812" y="300"/>
                    <a:pt x="12823" y="331"/>
                    <a:pt x="12835" y="358"/>
                  </a:cubicBezTo>
                  <a:cubicBezTo>
                    <a:pt x="13169" y="465"/>
                    <a:pt x="13519" y="446"/>
                    <a:pt x="13861" y="481"/>
                  </a:cubicBezTo>
                  <a:cubicBezTo>
                    <a:pt x="13911" y="473"/>
                    <a:pt x="13957" y="446"/>
                    <a:pt x="13984" y="404"/>
                  </a:cubicBezTo>
                  <a:lnTo>
                    <a:pt x="13984" y="423"/>
                  </a:lnTo>
                  <a:lnTo>
                    <a:pt x="13995" y="415"/>
                  </a:lnTo>
                  <a:cubicBezTo>
                    <a:pt x="14027" y="477"/>
                    <a:pt x="14079" y="488"/>
                    <a:pt x="14134" y="488"/>
                  </a:cubicBezTo>
                  <a:cubicBezTo>
                    <a:pt x="14158" y="488"/>
                    <a:pt x="14183" y="486"/>
                    <a:pt x="14206" y="485"/>
                  </a:cubicBezTo>
                  <a:cubicBezTo>
                    <a:pt x="14506" y="561"/>
                    <a:pt x="14710" y="815"/>
                    <a:pt x="14994" y="923"/>
                  </a:cubicBezTo>
                  <a:lnTo>
                    <a:pt x="15002" y="923"/>
                  </a:lnTo>
                  <a:lnTo>
                    <a:pt x="15724" y="1518"/>
                  </a:lnTo>
                  <a:cubicBezTo>
                    <a:pt x="15735" y="1529"/>
                    <a:pt x="15748" y="1535"/>
                    <a:pt x="15761" y="1535"/>
                  </a:cubicBezTo>
                  <a:cubicBezTo>
                    <a:pt x="15770" y="1535"/>
                    <a:pt x="15780" y="1532"/>
                    <a:pt x="15790" y="1526"/>
                  </a:cubicBezTo>
                  <a:lnTo>
                    <a:pt x="15793" y="1541"/>
                  </a:lnTo>
                  <a:cubicBezTo>
                    <a:pt x="15813" y="1580"/>
                    <a:pt x="15840" y="1614"/>
                    <a:pt x="15866" y="1641"/>
                  </a:cubicBezTo>
                  <a:cubicBezTo>
                    <a:pt x="15924" y="1695"/>
                    <a:pt x="15986" y="1741"/>
                    <a:pt x="16055" y="1780"/>
                  </a:cubicBezTo>
                  <a:lnTo>
                    <a:pt x="16059" y="1787"/>
                  </a:lnTo>
                  <a:cubicBezTo>
                    <a:pt x="16039" y="1795"/>
                    <a:pt x="16020" y="1810"/>
                    <a:pt x="16012" y="1829"/>
                  </a:cubicBezTo>
                  <a:lnTo>
                    <a:pt x="15617" y="1703"/>
                  </a:lnTo>
                  <a:cubicBezTo>
                    <a:pt x="15607" y="1707"/>
                    <a:pt x="15595" y="1709"/>
                    <a:pt x="15583" y="1709"/>
                  </a:cubicBezTo>
                  <a:cubicBezTo>
                    <a:pt x="15563" y="1709"/>
                    <a:pt x="15541" y="1703"/>
                    <a:pt x="15524" y="1691"/>
                  </a:cubicBezTo>
                  <a:cubicBezTo>
                    <a:pt x="15486" y="1676"/>
                    <a:pt x="15455" y="1645"/>
                    <a:pt x="15428" y="1614"/>
                  </a:cubicBezTo>
                  <a:lnTo>
                    <a:pt x="15409" y="1618"/>
                  </a:lnTo>
                  <a:cubicBezTo>
                    <a:pt x="15033" y="1414"/>
                    <a:pt x="14602" y="1345"/>
                    <a:pt x="14199" y="1218"/>
                  </a:cubicBezTo>
                  <a:cubicBezTo>
                    <a:pt x="14179" y="1212"/>
                    <a:pt x="14160" y="1209"/>
                    <a:pt x="14141" y="1209"/>
                  </a:cubicBezTo>
                  <a:cubicBezTo>
                    <a:pt x="14061" y="1209"/>
                    <a:pt x="13990" y="1260"/>
                    <a:pt x="13918" y="1291"/>
                  </a:cubicBezTo>
                  <a:cubicBezTo>
                    <a:pt x="13467" y="1143"/>
                    <a:pt x="13007" y="1108"/>
                    <a:pt x="12544" y="1108"/>
                  </a:cubicBezTo>
                  <a:cubicBezTo>
                    <a:pt x="12289" y="1108"/>
                    <a:pt x="12034" y="1118"/>
                    <a:pt x="11778" y="1126"/>
                  </a:cubicBezTo>
                  <a:lnTo>
                    <a:pt x="11670" y="1107"/>
                  </a:lnTo>
                  <a:lnTo>
                    <a:pt x="11670" y="1107"/>
                  </a:lnTo>
                  <a:cubicBezTo>
                    <a:pt x="11674" y="1176"/>
                    <a:pt x="11682" y="1238"/>
                    <a:pt x="11689" y="1307"/>
                  </a:cubicBezTo>
                  <a:lnTo>
                    <a:pt x="11989" y="1307"/>
                  </a:lnTo>
                  <a:lnTo>
                    <a:pt x="11962" y="1280"/>
                  </a:lnTo>
                  <a:lnTo>
                    <a:pt x="11962" y="1280"/>
                  </a:lnTo>
                  <a:cubicBezTo>
                    <a:pt x="11970" y="1288"/>
                    <a:pt x="11982" y="1295"/>
                    <a:pt x="11989" y="1307"/>
                  </a:cubicBezTo>
                  <a:lnTo>
                    <a:pt x="12193" y="1299"/>
                  </a:lnTo>
                  <a:lnTo>
                    <a:pt x="12500" y="1299"/>
                  </a:lnTo>
                  <a:lnTo>
                    <a:pt x="12604" y="1307"/>
                  </a:lnTo>
                  <a:cubicBezTo>
                    <a:pt x="12656" y="1323"/>
                    <a:pt x="12710" y="1331"/>
                    <a:pt x="12765" y="1331"/>
                  </a:cubicBezTo>
                  <a:cubicBezTo>
                    <a:pt x="12812" y="1331"/>
                    <a:pt x="12859" y="1325"/>
                    <a:pt x="12904" y="1315"/>
                  </a:cubicBezTo>
                  <a:cubicBezTo>
                    <a:pt x="13188" y="1441"/>
                    <a:pt x="13488" y="1411"/>
                    <a:pt x="13788" y="1434"/>
                  </a:cubicBezTo>
                  <a:cubicBezTo>
                    <a:pt x="13844" y="1485"/>
                    <a:pt x="13906" y="1499"/>
                    <a:pt x="13970" y="1499"/>
                  </a:cubicBezTo>
                  <a:cubicBezTo>
                    <a:pt x="14044" y="1499"/>
                    <a:pt x="14121" y="1480"/>
                    <a:pt x="14196" y="1480"/>
                  </a:cubicBezTo>
                  <a:cubicBezTo>
                    <a:pt x="14239" y="1480"/>
                    <a:pt x="14281" y="1486"/>
                    <a:pt x="14322" y="1507"/>
                  </a:cubicBezTo>
                  <a:lnTo>
                    <a:pt x="14329" y="1518"/>
                  </a:lnTo>
                  <a:cubicBezTo>
                    <a:pt x="14487" y="1714"/>
                    <a:pt x="14748" y="1580"/>
                    <a:pt x="14929" y="1703"/>
                  </a:cubicBezTo>
                  <a:cubicBezTo>
                    <a:pt x="15305" y="1876"/>
                    <a:pt x="15690" y="2022"/>
                    <a:pt x="16089" y="2137"/>
                  </a:cubicBezTo>
                  <a:cubicBezTo>
                    <a:pt x="16120" y="2183"/>
                    <a:pt x="16178" y="2214"/>
                    <a:pt x="16235" y="2214"/>
                  </a:cubicBezTo>
                  <a:cubicBezTo>
                    <a:pt x="16261" y="2226"/>
                    <a:pt x="16284" y="2234"/>
                    <a:pt x="16310" y="2234"/>
                  </a:cubicBezTo>
                  <a:cubicBezTo>
                    <a:pt x="16316" y="2234"/>
                    <a:pt x="16322" y="2234"/>
                    <a:pt x="16328" y="2233"/>
                  </a:cubicBezTo>
                  <a:cubicBezTo>
                    <a:pt x="16570" y="2433"/>
                    <a:pt x="16885" y="2483"/>
                    <a:pt x="17138" y="2663"/>
                  </a:cubicBezTo>
                  <a:cubicBezTo>
                    <a:pt x="17169" y="2671"/>
                    <a:pt x="17196" y="2675"/>
                    <a:pt x="17227" y="2675"/>
                  </a:cubicBezTo>
                  <a:cubicBezTo>
                    <a:pt x="17227" y="2694"/>
                    <a:pt x="17231" y="2717"/>
                    <a:pt x="17242" y="2732"/>
                  </a:cubicBezTo>
                  <a:cubicBezTo>
                    <a:pt x="17322" y="2780"/>
                    <a:pt x="17396" y="2841"/>
                    <a:pt x="17493" y="2841"/>
                  </a:cubicBezTo>
                  <a:cubicBezTo>
                    <a:pt x="17513" y="2841"/>
                    <a:pt x="17535" y="2838"/>
                    <a:pt x="17557" y="2832"/>
                  </a:cubicBezTo>
                  <a:cubicBezTo>
                    <a:pt x="17672" y="2909"/>
                    <a:pt x="17676" y="3105"/>
                    <a:pt x="17857" y="3117"/>
                  </a:cubicBezTo>
                  <a:cubicBezTo>
                    <a:pt x="17826" y="2694"/>
                    <a:pt x="17826" y="2694"/>
                    <a:pt x="17473" y="2621"/>
                  </a:cubicBezTo>
                  <a:lnTo>
                    <a:pt x="17242" y="2444"/>
                  </a:lnTo>
                  <a:lnTo>
                    <a:pt x="17234" y="2440"/>
                  </a:lnTo>
                  <a:cubicBezTo>
                    <a:pt x="17165" y="2371"/>
                    <a:pt x="17100" y="2291"/>
                    <a:pt x="17015" y="2241"/>
                  </a:cubicBezTo>
                  <a:lnTo>
                    <a:pt x="16454" y="2122"/>
                  </a:lnTo>
                  <a:lnTo>
                    <a:pt x="16454" y="2118"/>
                  </a:lnTo>
                  <a:cubicBezTo>
                    <a:pt x="16474" y="2079"/>
                    <a:pt x="16493" y="2045"/>
                    <a:pt x="16504" y="2006"/>
                  </a:cubicBezTo>
                  <a:cubicBezTo>
                    <a:pt x="16531" y="2018"/>
                    <a:pt x="16558" y="2025"/>
                    <a:pt x="16581" y="2037"/>
                  </a:cubicBezTo>
                  <a:cubicBezTo>
                    <a:pt x="16653" y="2052"/>
                    <a:pt x="16725" y="2084"/>
                    <a:pt x="16798" y="2084"/>
                  </a:cubicBezTo>
                  <a:cubicBezTo>
                    <a:pt x="16839" y="2084"/>
                    <a:pt x="16879" y="2074"/>
                    <a:pt x="16919" y="2045"/>
                  </a:cubicBezTo>
                  <a:cubicBezTo>
                    <a:pt x="16927" y="2171"/>
                    <a:pt x="17023" y="2221"/>
                    <a:pt x="17115" y="2275"/>
                  </a:cubicBezTo>
                  <a:cubicBezTo>
                    <a:pt x="17192" y="2317"/>
                    <a:pt x="17269" y="2356"/>
                    <a:pt x="17342" y="2402"/>
                  </a:cubicBezTo>
                  <a:cubicBezTo>
                    <a:pt x="17380" y="2425"/>
                    <a:pt x="17419" y="2444"/>
                    <a:pt x="17457" y="2463"/>
                  </a:cubicBezTo>
                  <a:cubicBezTo>
                    <a:pt x="17703" y="2583"/>
                    <a:pt x="17945" y="2698"/>
                    <a:pt x="18176" y="2832"/>
                  </a:cubicBezTo>
                  <a:cubicBezTo>
                    <a:pt x="18606" y="3067"/>
                    <a:pt x="19071" y="3213"/>
                    <a:pt x="19475" y="3497"/>
                  </a:cubicBezTo>
                  <a:cubicBezTo>
                    <a:pt x="19576" y="3566"/>
                    <a:pt x="19697" y="3628"/>
                    <a:pt x="19824" y="3628"/>
                  </a:cubicBezTo>
                  <a:cubicBezTo>
                    <a:pt x="19894" y="3628"/>
                    <a:pt x="19967" y="3609"/>
                    <a:pt x="20040" y="3562"/>
                  </a:cubicBezTo>
                  <a:cubicBezTo>
                    <a:pt x="20051" y="3559"/>
                    <a:pt x="20059" y="3555"/>
                    <a:pt x="20066" y="3547"/>
                  </a:cubicBezTo>
                  <a:lnTo>
                    <a:pt x="20066" y="3547"/>
                  </a:lnTo>
                  <a:cubicBezTo>
                    <a:pt x="20059" y="3562"/>
                    <a:pt x="20051" y="3578"/>
                    <a:pt x="20036" y="3586"/>
                  </a:cubicBezTo>
                  <a:cubicBezTo>
                    <a:pt x="20047" y="3632"/>
                    <a:pt x="20066" y="3670"/>
                    <a:pt x="20097" y="3697"/>
                  </a:cubicBezTo>
                  <a:cubicBezTo>
                    <a:pt x="20024" y="3742"/>
                    <a:pt x="19944" y="3751"/>
                    <a:pt x="19863" y="3751"/>
                  </a:cubicBezTo>
                  <a:cubicBezTo>
                    <a:pt x="19818" y="3751"/>
                    <a:pt x="19773" y="3748"/>
                    <a:pt x="19729" y="3748"/>
                  </a:cubicBezTo>
                  <a:cubicBezTo>
                    <a:pt x="19676" y="3748"/>
                    <a:pt x="19624" y="3751"/>
                    <a:pt x="19575" y="3766"/>
                  </a:cubicBezTo>
                  <a:cubicBezTo>
                    <a:pt x="19558" y="3765"/>
                    <a:pt x="19542" y="3765"/>
                    <a:pt x="19525" y="3765"/>
                  </a:cubicBezTo>
                  <a:cubicBezTo>
                    <a:pt x="19268" y="3765"/>
                    <a:pt x="19031" y="3848"/>
                    <a:pt x="18760" y="3931"/>
                  </a:cubicBezTo>
                  <a:cubicBezTo>
                    <a:pt x="18864" y="4040"/>
                    <a:pt x="18967" y="4053"/>
                    <a:pt x="19066" y="4053"/>
                  </a:cubicBezTo>
                  <a:cubicBezTo>
                    <a:pt x="19097" y="4053"/>
                    <a:pt x="19127" y="4051"/>
                    <a:pt x="19157" y="4051"/>
                  </a:cubicBezTo>
                  <a:cubicBezTo>
                    <a:pt x="19193" y="4051"/>
                    <a:pt x="19229" y="4053"/>
                    <a:pt x="19263" y="4062"/>
                  </a:cubicBezTo>
                  <a:lnTo>
                    <a:pt x="19671" y="4020"/>
                  </a:lnTo>
                  <a:cubicBezTo>
                    <a:pt x="19746" y="3998"/>
                    <a:pt x="19798" y="3927"/>
                    <a:pt x="19880" y="3927"/>
                  </a:cubicBezTo>
                  <a:cubicBezTo>
                    <a:pt x="19916" y="3927"/>
                    <a:pt x="19957" y="3940"/>
                    <a:pt x="20009" y="3977"/>
                  </a:cubicBezTo>
                  <a:cubicBezTo>
                    <a:pt x="20073" y="4023"/>
                    <a:pt x="20167" y="4073"/>
                    <a:pt x="20256" y="4073"/>
                  </a:cubicBezTo>
                  <a:cubicBezTo>
                    <a:pt x="20331" y="4073"/>
                    <a:pt x="20403" y="4037"/>
                    <a:pt x="20451" y="3931"/>
                  </a:cubicBezTo>
                  <a:lnTo>
                    <a:pt x="20478" y="3951"/>
                  </a:lnTo>
                  <a:cubicBezTo>
                    <a:pt x="20758" y="4135"/>
                    <a:pt x="21181" y="4081"/>
                    <a:pt x="21334" y="4462"/>
                  </a:cubicBezTo>
                  <a:cubicBezTo>
                    <a:pt x="21283" y="4458"/>
                    <a:pt x="21231" y="4454"/>
                    <a:pt x="21180" y="4454"/>
                  </a:cubicBezTo>
                  <a:cubicBezTo>
                    <a:pt x="21073" y="4454"/>
                    <a:pt x="20970" y="4471"/>
                    <a:pt x="20873" y="4539"/>
                  </a:cubicBezTo>
                  <a:cubicBezTo>
                    <a:pt x="20850" y="4536"/>
                    <a:pt x="20827" y="4535"/>
                    <a:pt x="20804" y="4535"/>
                  </a:cubicBezTo>
                  <a:cubicBezTo>
                    <a:pt x="20716" y="4535"/>
                    <a:pt x="20629" y="4553"/>
                    <a:pt x="20547" y="4592"/>
                  </a:cubicBezTo>
                  <a:cubicBezTo>
                    <a:pt x="20535" y="4585"/>
                    <a:pt x="20523" y="4582"/>
                    <a:pt x="20511" y="4582"/>
                  </a:cubicBezTo>
                  <a:cubicBezTo>
                    <a:pt x="20490" y="4582"/>
                    <a:pt x="20471" y="4592"/>
                    <a:pt x="20458" y="4612"/>
                  </a:cubicBezTo>
                  <a:cubicBezTo>
                    <a:pt x="20455" y="4615"/>
                    <a:pt x="20455" y="4619"/>
                    <a:pt x="20451" y="4631"/>
                  </a:cubicBezTo>
                  <a:cubicBezTo>
                    <a:pt x="20051" y="4708"/>
                    <a:pt x="19698" y="4846"/>
                    <a:pt x="19352" y="5000"/>
                  </a:cubicBezTo>
                  <a:cubicBezTo>
                    <a:pt x="19221" y="5019"/>
                    <a:pt x="19094" y="5057"/>
                    <a:pt x="18975" y="5115"/>
                  </a:cubicBezTo>
                  <a:cubicBezTo>
                    <a:pt x="18941" y="5100"/>
                    <a:pt x="18902" y="5092"/>
                    <a:pt x="18864" y="5080"/>
                  </a:cubicBezTo>
                  <a:cubicBezTo>
                    <a:pt x="18829" y="5078"/>
                    <a:pt x="18794" y="5076"/>
                    <a:pt x="18761" y="5076"/>
                  </a:cubicBezTo>
                  <a:cubicBezTo>
                    <a:pt x="18464" y="5076"/>
                    <a:pt x="18231" y="5188"/>
                    <a:pt x="18103" y="5495"/>
                  </a:cubicBezTo>
                  <a:lnTo>
                    <a:pt x="18103" y="5503"/>
                  </a:lnTo>
                  <a:cubicBezTo>
                    <a:pt x="17588" y="5538"/>
                    <a:pt x="17238" y="5849"/>
                    <a:pt x="16896" y="6183"/>
                  </a:cubicBezTo>
                  <a:cubicBezTo>
                    <a:pt x="16885" y="6222"/>
                    <a:pt x="16885" y="6260"/>
                    <a:pt x="16900" y="6298"/>
                  </a:cubicBezTo>
                  <a:lnTo>
                    <a:pt x="16612" y="6517"/>
                  </a:lnTo>
                  <a:lnTo>
                    <a:pt x="16508" y="6594"/>
                  </a:lnTo>
                  <a:cubicBezTo>
                    <a:pt x="16451" y="6594"/>
                    <a:pt x="16397" y="6629"/>
                    <a:pt x="16377" y="6687"/>
                  </a:cubicBezTo>
                  <a:cubicBezTo>
                    <a:pt x="16374" y="6686"/>
                    <a:pt x="16370" y="6686"/>
                    <a:pt x="16366" y="6686"/>
                  </a:cubicBezTo>
                  <a:cubicBezTo>
                    <a:pt x="16340" y="6686"/>
                    <a:pt x="16318" y="6698"/>
                    <a:pt x="16308" y="6721"/>
                  </a:cubicBezTo>
                  <a:cubicBezTo>
                    <a:pt x="16304" y="6720"/>
                    <a:pt x="16300" y="6720"/>
                    <a:pt x="16295" y="6720"/>
                  </a:cubicBezTo>
                  <a:cubicBezTo>
                    <a:pt x="16255" y="6720"/>
                    <a:pt x="16219" y="6752"/>
                    <a:pt x="16208" y="6794"/>
                  </a:cubicBezTo>
                  <a:lnTo>
                    <a:pt x="16205" y="6802"/>
                  </a:lnTo>
                  <a:cubicBezTo>
                    <a:pt x="16155" y="6802"/>
                    <a:pt x="16112" y="6840"/>
                    <a:pt x="16109" y="6886"/>
                  </a:cubicBezTo>
                  <a:cubicBezTo>
                    <a:pt x="16097" y="6883"/>
                    <a:pt x="16093" y="6883"/>
                    <a:pt x="16085" y="6879"/>
                  </a:cubicBezTo>
                  <a:cubicBezTo>
                    <a:pt x="15674" y="7052"/>
                    <a:pt x="15278" y="7244"/>
                    <a:pt x="15059" y="7666"/>
                  </a:cubicBezTo>
                  <a:cubicBezTo>
                    <a:pt x="15059" y="7674"/>
                    <a:pt x="15067" y="7689"/>
                    <a:pt x="15071" y="7701"/>
                  </a:cubicBezTo>
                  <a:cubicBezTo>
                    <a:pt x="14741" y="7720"/>
                    <a:pt x="14475" y="7828"/>
                    <a:pt x="14387" y="8185"/>
                  </a:cubicBezTo>
                  <a:cubicBezTo>
                    <a:pt x="14368" y="8181"/>
                    <a:pt x="14356" y="8174"/>
                    <a:pt x="14337" y="8174"/>
                  </a:cubicBezTo>
                  <a:cubicBezTo>
                    <a:pt x="13911" y="8377"/>
                    <a:pt x="13638" y="8738"/>
                    <a:pt x="13361" y="9092"/>
                  </a:cubicBezTo>
                  <a:cubicBezTo>
                    <a:pt x="13346" y="9130"/>
                    <a:pt x="13346" y="9173"/>
                    <a:pt x="13361" y="9211"/>
                  </a:cubicBezTo>
                  <a:cubicBezTo>
                    <a:pt x="13342" y="9208"/>
                    <a:pt x="13324" y="9207"/>
                    <a:pt x="13306" y="9207"/>
                  </a:cubicBezTo>
                  <a:cubicBezTo>
                    <a:pt x="13144" y="9207"/>
                    <a:pt x="13033" y="9327"/>
                    <a:pt x="12950" y="9438"/>
                  </a:cubicBezTo>
                  <a:cubicBezTo>
                    <a:pt x="12550" y="9980"/>
                    <a:pt x="11982" y="10372"/>
                    <a:pt x="11574" y="10902"/>
                  </a:cubicBezTo>
                  <a:cubicBezTo>
                    <a:pt x="11359" y="11386"/>
                    <a:pt x="10883" y="11271"/>
                    <a:pt x="10494" y="11367"/>
                  </a:cubicBezTo>
                  <a:cubicBezTo>
                    <a:pt x="10437" y="11394"/>
                    <a:pt x="10379" y="11417"/>
                    <a:pt x="10318" y="11432"/>
                  </a:cubicBezTo>
                  <a:cubicBezTo>
                    <a:pt x="10238" y="11421"/>
                    <a:pt x="10158" y="11412"/>
                    <a:pt x="10077" y="11412"/>
                  </a:cubicBezTo>
                  <a:cubicBezTo>
                    <a:pt x="10045" y="11412"/>
                    <a:pt x="10012" y="11414"/>
                    <a:pt x="9979" y="11417"/>
                  </a:cubicBezTo>
                  <a:cubicBezTo>
                    <a:pt x="9930" y="11398"/>
                    <a:pt x="9883" y="11367"/>
                    <a:pt x="9845" y="11336"/>
                  </a:cubicBezTo>
                  <a:cubicBezTo>
                    <a:pt x="9792" y="11299"/>
                    <a:pt x="9740" y="11274"/>
                    <a:pt x="9690" y="11274"/>
                  </a:cubicBezTo>
                  <a:cubicBezTo>
                    <a:pt x="9652" y="11274"/>
                    <a:pt x="9617" y="11288"/>
                    <a:pt x="9584" y="11321"/>
                  </a:cubicBezTo>
                  <a:cubicBezTo>
                    <a:pt x="9564" y="11305"/>
                    <a:pt x="9549" y="11290"/>
                    <a:pt x="9530" y="11278"/>
                  </a:cubicBezTo>
                  <a:cubicBezTo>
                    <a:pt x="8139" y="11052"/>
                    <a:pt x="6725" y="10994"/>
                    <a:pt x="5330" y="10806"/>
                  </a:cubicBezTo>
                  <a:cubicBezTo>
                    <a:pt x="5161" y="10821"/>
                    <a:pt x="4992" y="10840"/>
                    <a:pt x="4915" y="11021"/>
                  </a:cubicBezTo>
                  <a:lnTo>
                    <a:pt x="4911" y="11029"/>
                  </a:lnTo>
                  <a:cubicBezTo>
                    <a:pt x="4815" y="10921"/>
                    <a:pt x="4681" y="10879"/>
                    <a:pt x="4550" y="10825"/>
                  </a:cubicBezTo>
                  <a:cubicBezTo>
                    <a:pt x="4294" y="10725"/>
                    <a:pt x="4030" y="10700"/>
                    <a:pt x="3759" y="10700"/>
                  </a:cubicBezTo>
                  <a:cubicBezTo>
                    <a:pt x="3717" y="10700"/>
                    <a:pt x="3674" y="10701"/>
                    <a:pt x="3631" y="10702"/>
                  </a:cubicBezTo>
                  <a:cubicBezTo>
                    <a:pt x="3701" y="10644"/>
                    <a:pt x="3804" y="10671"/>
                    <a:pt x="3877" y="10625"/>
                  </a:cubicBezTo>
                  <a:cubicBezTo>
                    <a:pt x="4001" y="10625"/>
                    <a:pt x="4124" y="10655"/>
                    <a:pt x="4249" y="10655"/>
                  </a:cubicBezTo>
                  <a:cubicBezTo>
                    <a:pt x="4299" y="10655"/>
                    <a:pt x="4349" y="10650"/>
                    <a:pt x="4400" y="10637"/>
                  </a:cubicBezTo>
                  <a:cubicBezTo>
                    <a:pt x="4490" y="10678"/>
                    <a:pt x="4581" y="10693"/>
                    <a:pt x="4671" y="10693"/>
                  </a:cubicBezTo>
                  <a:cubicBezTo>
                    <a:pt x="4781" y="10693"/>
                    <a:pt x="4892" y="10671"/>
                    <a:pt x="5003" y="10648"/>
                  </a:cubicBezTo>
                  <a:cubicBezTo>
                    <a:pt x="5161" y="10741"/>
                    <a:pt x="5349" y="10667"/>
                    <a:pt x="5511" y="10741"/>
                  </a:cubicBezTo>
                  <a:lnTo>
                    <a:pt x="5560" y="10721"/>
                  </a:lnTo>
                  <a:lnTo>
                    <a:pt x="5607" y="10733"/>
                  </a:lnTo>
                  <a:cubicBezTo>
                    <a:pt x="5617" y="10748"/>
                    <a:pt x="5634" y="10756"/>
                    <a:pt x="5651" y="10756"/>
                  </a:cubicBezTo>
                  <a:cubicBezTo>
                    <a:pt x="5664" y="10756"/>
                    <a:pt x="5677" y="10751"/>
                    <a:pt x="5687" y="10741"/>
                  </a:cubicBezTo>
                  <a:cubicBezTo>
                    <a:pt x="5695" y="10733"/>
                    <a:pt x="5699" y="10725"/>
                    <a:pt x="5703" y="10721"/>
                  </a:cubicBezTo>
                  <a:cubicBezTo>
                    <a:pt x="5739" y="10720"/>
                    <a:pt x="5775" y="10720"/>
                    <a:pt x="5811" y="10720"/>
                  </a:cubicBezTo>
                  <a:cubicBezTo>
                    <a:pt x="6009" y="10720"/>
                    <a:pt x="6205" y="10734"/>
                    <a:pt x="6401" y="10734"/>
                  </a:cubicBezTo>
                  <a:cubicBezTo>
                    <a:pt x="6541" y="10734"/>
                    <a:pt x="6681" y="10727"/>
                    <a:pt x="6821" y="10702"/>
                  </a:cubicBezTo>
                  <a:cubicBezTo>
                    <a:pt x="6951" y="10738"/>
                    <a:pt x="7081" y="10750"/>
                    <a:pt x="7210" y="10750"/>
                  </a:cubicBezTo>
                  <a:cubicBezTo>
                    <a:pt x="7355" y="10750"/>
                    <a:pt x="7499" y="10735"/>
                    <a:pt x="7643" y="10725"/>
                  </a:cubicBezTo>
                  <a:lnTo>
                    <a:pt x="7643" y="10729"/>
                  </a:lnTo>
                  <a:cubicBezTo>
                    <a:pt x="7769" y="10792"/>
                    <a:pt x="7897" y="10807"/>
                    <a:pt x="8026" y="10807"/>
                  </a:cubicBezTo>
                  <a:cubicBezTo>
                    <a:pt x="8149" y="10807"/>
                    <a:pt x="8272" y="10793"/>
                    <a:pt x="8395" y="10793"/>
                  </a:cubicBezTo>
                  <a:cubicBezTo>
                    <a:pt x="8446" y="10793"/>
                    <a:pt x="8496" y="10796"/>
                    <a:pt x="8546" y="10802"/>
                  </a:cubicBezTo>
                  <a:cubicBezTo>
                    <a:pt x="8648" y="10839"/>
                    <a:pt x="8759" y="10859"/>
                    <a:pt x="8869" y="10859"/>
                  </a:cubicBezTo>
                  <a:cubicBezTo>
                    <a:pt x="8930" y="10859"/>
                    <a:pt x="8991" y="10853"/>
                    <a:pt x="9050" y="10840"/>
                  </a:cubicBezTo>
                  <a:cubicBezTo>
                    <a:pt x="9173" y="10925"/>
                    <a:pt x="9303" y="10942"/>
                    <a:pt x="9436" y="10942"/>
                  </a:cubicBezTo>
                  <a:cubicBezTo>
                    <a:pt x="9522" y="10942"/>
                    <a:pt x="9609" y="10935"/>
                    <a:pt x="9696" y="10935"/>
                  </a:cubicBezTo>
                  <a:cubicBezTo>
                    <a:pt x="9716" y="10935"/>
                    <a:pt x="9736" y="10935"/>
                    <a:pt x="9757" y="10936"/>
                  </a:cubicBezTo>
                  <a:lnTo>
                    <a:pt x="10760" y="10956"/>
                  </a:lnTo>
                  <a:cubicBezTo>
                    <a:pt x="10842" y="11034"/>
                    <a:pt x="10932" y="11060"/>
                    <a:pt x="11025" y="11060"/>
                  </a:cubicBezTo>
                  <a:cubicBezTo>
                    <a:pt x="11102" y="11060"/>
                    <a:pt x="11181" y="11042"/>
                    <a:pt x="11259" y="11021"/>
                  </a:cubicBezTo>
                  <a:cubicBezTo>
                    <a:pt x="11420" y="10994"/>
                    <a:pt x="11451" y="10825"/>
                    <a:pt x="11574" y="10756"/>
                  </a:cubicBezTo>
                  <a:cubicBezTo>
                    <a:pt x="11567" y="10667"/>
                    <a:pt x="11624" y="10564"/>
                    <a:pt x="11470" y="10475"/>
                  </a:cubicBezTo>
                  <a:cubicBezTo>
                    <a:pt x="11374" y="10629"/>
                    <a:pt x="11305" y="10806"/>
                    <a:pt x="11163" y="10933"/>
                  </a:cubicBezTo>
                  <a:lnTo>
                    <a:pt x="10756" y="10852"/>
                  </a:lnTo>
                  <a:cubicBezTo>
                    <a:pt x="10542" y="10832"/>
                    <a:pt x="10327" y="10808"/>
                    <a:pt x="10112" y="10808"/>
                  </a:cubicBezTo>
                  <a:cubicBezTo>
                    <a:pt x="9991" y="10808"/>
                    <a:pt x="9870" y="10816"/>
                    <a:pt x="9749" y="10837"/>
                  </a:cubicBezTo>
                  <a:cubicBezTo>
                    <a:pt x="9591" y="10756"/>
                    <a:pt x="9425" y="10723"/>
                    <a:pt x="9255" y="10723"/>
                  </a:cubicBezTo>
                  <a:cubicBezTo>
                    <a:pt x="9181" y="10723"/>
                    <a:pt x="9106" y="10729"/>
                    <a:pt x="9030" y="10741"/>
                  </a:cubicBezTo>
                  <a:cubicBezTo>
                    <a:pt x="8982" y="10717"/>
                    <a:pt x="8928" y="10705"/>
                    <a:pt x="8874" y="10705"/>
                  </a:cubicBezTo>
                  <a:cubicBezTo>
                    <a:pt x="8838" y="10705"/>
                    <a:pt x="8803" y="10711"/>
                    <a:pt x="8769" y="10721"/>
                  </a:cubicBezTo>
                  <a:cubicBezTo>
                    <a:pt x="8508" y="10627"/>
                    <a:pt x="8242" y="10620"/>
                    <a:pt x="7976" y="10620"/>
                  </a:cubicBezTo>
                  <a:cubicBezTo>
                    <a:pt x="7925" y="10620"/>
                    <a:pt x="7875" y="10620"/>
                    <a:pt x="7824" y="10620"/>
                  </a:cubicBezTo>
                  <a:cubicBezTo>
                    <a:pt x="7761" y="10620"/>
                    <a:pt x="7698" y="10619"/>
                    <a:pt x="7635" y="10618"/>
                  </a:cubicBezTo>
                  <a:cubicBezTo>
                    <a:pt x="7532" y="10541"/>
                    <a:pt x="7413" y="10556"/>
                    <a:pt x="7297" y="10552"/>
                  </a:cubicBezTo>
                  <a:cubicBezTo>
                    <a:pt x="6961" y="10529"/>
                    <a:pt x="6625" y="10522"/>
                    <a:pt x="6289" y="10522"/>
                  </a:cubicBezTo>
                  <a:cubicBezTo>
                    <a:pt x="5856" y="10522"/>
                    <a:pt x="5424" y="10533"/>
                    <a:pt x="4992" y="10533"/>
                  </a:cubicBezTo>
                  <a:lnTo>
                    <a:pt x="4704" y="10510"/>
                  </a:lnTo>
                  <a:cubicBezTo>
                    <a:pt x="4552" y="10468"/>
                    <a:pt x="4396" y="10447"/>
                    <a:pt x="4241" y="10447"/>
                  </a:cubicBezTo>
                  <a:cubicBezTo>
                    <a:pt x="4085" y="10447"/>
                    <a:pt x="3929" y="10468"/>
                    <a:pt x="3777" y="10510"/>
                  </a:cubicBezTo>
                  <a:lnTo>
                    <a:pt x="3074" y="10552"/>
                  </a:lnTo>
                  <a:cubicBezTo>
                    <a:pt x="3061" y="10545"/>
                    <a:pt x="3044" y="10541"/>
                    <a:pt x="3028" y="10541"/>
                  </a:cubicBezTo>
                  <a:cubicBezTo>
                    <a:pt x="3011" y="10541"/>
                    <a:pt x="2994" y="10545"/>
                    <a:pt x="2978" y="10552"/>
                  </a:cubicBezTo>
                  <a:cubicBezTo>
                    <a:pt x="2817" y="10502"/>
                    <a:pt x="2629" y="10518"/>
                    <a:pt x="2486" y="10402"/>
                  </a:cubicBezTo>
                  <a:lnTo>
                    <a:pt x="2371" y="9626"/>
                  </a:lnTo>
                  <a:cubicBezTo>
                    <a:pt x="2366" y="9626"/>
                    <a:pt x="2363" y="9625"/>
                    <a:pt x="2360" y="9621"/>
                  </a:cubicBezTo>
                  <a:lnTo>
                    <a:pt x="2360" y="9621"/>
                  </a:lnTo>
                  <a:cubicBezTo>
                    <a:pt x="2362" y="9623"/>
                    <a:pt x="2365" y="9624"/>
                    <a:pt x="2371" y="9626"/>
                  </a:cubicBezTo>
                  <a:cubicBezTo>
                    <a:pt x="2394" y="9603"/>
                    <a:pt x="2398" y="9569"/>
                    <a:pt x="2390" y="9538"/>
                  </a:cubicBezTo>
                  <a:cubicBezTo>
                    <a:pt x="2490" y="9476"/>
                    <a:pt x="2629" y="9461"/>
                    <a:pt x="2667" y="9323"/>
                  </a:cubicBezTo>
                  <a:cubicBezTo>
                    <a:pt x="2882" y="9123"/>
                    <a:pt x="3032" y="8865"/>
                    <a:pt x="3197" y="8619"/>
                  </a:cubicBezTo>
                  <a:cubicBezTo>
                    <a:pt x="3220" y="8581"/>
                    <a:pt x="3224" y="8539"/>
                    <a:pt x="3209" y="8500"/>
                  </a:cubicBezTo>
                  <a:cubicBezTo>
                    <a:pt x="3201" y="8485"/>
                    <a:pt x="3190" y="8473"/>
                    <a:pt x="3178" y="8462"/>
                  </a:cubicBezTo>
                  <a:cubicBezTo>
                    <a:pt x="3186" y="8397"/>
                    <a:pt x="3143" y="8327"/>
                    <a:pt x="3070" y="8320"/>
                  </a:cubicBezTo>
                  <a:cubicBezTo>
                    <a:pt x="3063" y="8347"/>
                    <a:pt x="3055" y="8370"/>
                    <a:pt x="3051" y="8400"/>
                  </a:cubicBezTo>
                  <a:cubicBezTo>
                    <a:pt x="2798" y="8654"/>
                    <a:pt x="2763" y="9092"/>
                    <a:pt x="2356" y="9215"/>
                  </a:cubicBezTo>
                  <a:cubicBezTo>
                    <a:pt x="2248" y="9242"/>
                    <a:pt x="2129" y="9215"/>
                    <a:pt x="2064" y="9330"/>
                  </a:cubicBezTo>
                  <a:cubicBezTo>
                    <a:pt x="1749" y="9419"/>
                    <a:pt x="1495" y="9645"/>
                    <a:pt x="1372" y="9945"/>
                  </a:cubicBezTo>
                  <a:cubicBezTo>
                    <a:pt x="1249" y="10110"/>
                    <a:pt x="1049" y="10276"/>
                    <a:pt x="1360" y="10441"/>
                  </a:cubicBezTo>
                  <a:cubicBezTo>
                    <a:pt x="1394" y="10444"/>
                    <a:pt x="1428" y="10446"/>
                    <a:pt x="1461" y="10446"/>
                  </a:cubicBezTo>
                  <a:cubicBezTo>
                    <a:pt x="1693" y="10446"/>
                    <a:pt x="1916" y="10373"/>
                    <a:pt x="2148" y="10356"/>
                  </a:cubicBezTo>
                  <a:lnTo>
                    <a:pt x="2260" y="10552"/>
                  </a:lnTo>
                  <a:lnTo>
                    <a:pt x="2260" y="10637"/>
                  </a:lnTo>
                  <a:cubicBezTo>
                    <a:pt x="1787" y="10575"/>
                    <a:pt x="1307" y="10591"/>
                    <a:pt x="853" y="10433"/>
                  </a:cubicBezTo>
                  <a:cubicBezTo>
                    <a:pt x="1295" y="9634"/>
                    <a:pt x="1941" y="8996"/>
                    <a:pt x="2517" y="8304"/>
                  </a:cubicBezTo>
                  <a:cubicBezTo>
                    <a:pt x="2556" y="8262"/>
                    <a:pt x="2590" y="8212"/>
                    <a:pt x="2629" y="8166"/>
                  </a:cubicBezTo>
                  <a:cubicBezTo>
                    <a:pt x="2832" y="8081"/>
                    <a:pt x="2936" y="7882"/>
                    <a:pt x="3067" y="7713"/>
                  </a:cubicBezTo>
                  <a:lnTo>
                    <a:pt x="3067" y="7709"/>
                  </a:lnTo>
                  <a:lnTo>
                    <a:pt x="3067" y="7705"/>
                  </a:lnTo>
                  <a:cubicBezTo>
                    <a:pt x="3067" y="7709"/>
                    <a:pt x="3070" y="7709"/>
                    <a:pt x="3070" y="7713"/>
                  </a:cubicBezTo>
                  <a:lnTo>
                    <a:pt x="3070" y="7713"/>
                  </a:lnTo>
                  <a:cubicBezTo>
                    <a:pt x="3070" y="7712"/>
                    <a:pt x="3070" y="7709"/>
                    <a:pt x="3067" y="7709"/>
                  </a:cubicBezTo>
                  <a:lnTo>
                    <a:pt x="3067" y="7709"/>
                  </a:lnTo>
                  <a:lnTo>
                    <a:pt x="3070" y="7713"/>
                  </a:lnTo>
                  <a:cubicBezTo>
                    <a:pt x="3073" y="7713"/>
                    <a:pt x="3075" y="7713"/>
                    <a:pt x="3078" y="7713"/>
                  </a:cubicBezTo>
                  <a:cubicBezTo>
                    <a:pt x="3133" y="7713"/>
                    <a:pt x="3182" y="7672"/>
                    <a:pt x="3190" y="7616"/>
                  </a:cubicBezTo>
                  <a:lnTo>
                    <a:pt x="3474" y="7313"/>
                  </a:lnTo>
                  <a:lnTo>
                    <a:pt x="3574" y="7309"/>
                  </a:lnTo>
                  <a:cubicBezTo>
                    <a:pt x="3574" y="7228"/>
                    <a:pt x="3551" y="7151"/>
                    <a:pt x="3508" y="7082"/>
                  </a:cubicBezTo>
                  <a:cubicBezTo>
                    <a:pt x="3555" y="7025"/>
                    <a:pt x="3612" y="6975"/>
                    <a:pt x="3666" y="6917"/>
                  </a:cubicBezTo>
                  <a:cubicBezTo>
                    <a:pt x="3674" y="6982"/>
                    <a:pt x="3697" y="7052"/>
                    <a:pt x="3739" y="7102"/>
                  </a:cubicBezTo>
                  <a:cubicBezTo>
                    <a:pt x="3747" y="7113"/>
                    <a:pt x="3762" y="7121"/>
                    <a:pt x="3774" y="7132"/>
                  </a:cubicBezTo>
                  <a:cubicBezTo>
                    <a:pt x="3777" y="7232"/>
                    <a:pt x="3881" y="7363"/>
                    <a:pt x="3689" y="7417"/>
                  </a:cubicBezTo>
                  <a:cubicBezTo>
                    <a:pt x="3593" y="7647"/>
                    <a:pt x="3393" y="7805"/>
                    <a:pt x="3263" y="8012"/>
                  </a:cubicBezTo>
                  <a:cubicBezTo>
                    <a:pt x="3232" y="8158"/>
                    <a:pt x="3090" y="8339"/>
                    <a:pt x="3366" y="8404"/>
                  </a:cubicBezTo>
                  <a:cubicBezTo>
                    <a:pt x="3474" y="8166"/>
                    <a:pt x="3620" y="7939"/>
                    <a:pt x="3789" y="7736"/>
                  </a:cubicBezTo>
                  <a:cubicBezTo>
                    <a:pt x="3931" y="7559"/>
                    <a:pt x="4081" y="7371"/>
                    <a:pt x="4100" y="7128"/>
                  </a:cubicBezTo>
                  <a:lnTo>
                    <a:pt x="4185" y="7021"/>
                  </a:lnTo>
                  <a:cubicBezTo>
                    <a:pt x="4289" y="6982"/>
                    <a:pt x="4312" y="6906"/>
                    <a:pt x="4292" y="6810"/>
                  </a:cubicBezTo>
                  <a:cubicBezTo>
                    <a:pt x="4427" y="6802"/>
                    <a:pt x="4481" y="6717"/>
                    <a:pt x="4469" y="6590"/>
                  </a:cubicBezTo>
                  <a:lnTo>
                    <a:pt x="4876" y="6287"/>
                  </a:lnTo>
                  <a:cubicBezTo>
                    <a:pt x="4949" y="6187"/>
                    <a:pt x="4903" y="6091"/>
                    <a:pt x="4876" y="5995"/>
                  </a:cubicBezTo>
                  <a:cubicBezTo>
                    <a:pt x="4865" y="5903"/>
                    <a:pt x="4965" y="5776"/>
                    <a:pt x="4800" y="5730"/>
                  </a:cubicBezTo>
                  <a:cubicBezTo>
                    <a:pt x="4784" y="5830"/>
                    <a:pt x="4723" y="5880"/>
                    <a:pt x="4634" y="5899"/>
                  </a:cubicBezTo>
                  <a:cubicBezTo>
                    <a:pt x="4584" y="5999"/>
                    <a:pt x="4538" y="6095"/>
                    <a:pt x="4485" y="6195"/>
                  </a:cubicBezTo>
                  <a:cubicBezTo>
                    <a:pt x="4465" y="6233"/>
                    <a:pt x="4442" y="6272"/>
                    <a:pt x="4415" y="6310"/>
                  </a:cubicBezTo>
                  <a:cubicBezTo>
                    <a:pt x="4412" y="6302"/>
                    <a:pt x="4400" y="6291"/>
                    <a:pt x="4392" y="6287"/>
                  </a:cubicBezTo>
                  <a:cubicBezTo>
                    <a:pt x="4362" y="6295"/>
                    <a:pt x="4335" y="6306"/>
                    <a:pt x="4304" y="6310"/>
                  </a:cubicBezTo>
                  <a:lnTo>
                    <a:pt x="4104" y="6552"/>
                  </a:lnTo>
                  <a:cubicBezTo>
                    <a:pt x="4089" y="6552"/>
                    <a:pt x="4073" y="6544"/>
                    <a:pt x="4062" y="6544"/>
                  </a:cubicBezTo>
                  <a:cubicBezTo>
                    <a:pt x="4046" y="6552"/>
                    <a:pt x="4027" y="6556"/>
                    <a:pt x="4012" y="6564"/>
                  </a:cubicBezTo>
                  <a:cubicBezTo>
                    <a:pt x="4096" y="6468"/>
                    <a:pt x="4173" y="6368"/>
                    <a:pt x="4242" y="6264"/>
                  </a:cubicBezTo>
                  <a:cubicBezTo>
                    <a:pt x="4339" y="6149"/>
                    <a:pt x="4442" y="6037"/>
                    <a:pt x="4550" y="5937"/>
                  </a:cubicBezTo>
                  <a:cubicBezTo>
                    <a:pt x="4657" y="5822"/>
                    <a:pt x="4777" y="5718"/>
                    <a:pt x="4873" y="5595"/>
                  </a:cubicBezTo>
                  <a:cubicBezTo>
                    <a:pt x="4911" y="5541"/>
                    <a:pt x="4934" y="5480"/>
                    <a:pt x="4946" y="5411"/>
                  </a:cubicBezTo>
                  <a:cubicBezTo>
                    <a:pt x="4957" y="5417"/>
                    <a:pt x="4971" y="5419"/>
                    <a:pt x="4984" y="5419"/>
                  </a:cubicBezTo>
                  <a:cubicBezTo>
                    <a:pt x="4998" y="5419"/>
                    <a:pt x="5011" y="5417"/>
                    <a:pt x="5022" y="5411"/>
                  </a:cubicBezTo>
                  <a:cubicBezTo>
                    <a:pt x="5038" y="5403"/>
                    <a:pt x="5057" y="5388"/>
                    <a:pt x="5069" y="5380"/>
                  </a:cubicBezTo>
                  <a:lnTo>
                    <a:pt x="5134" y="5388"/>
                  </a:lnTo>
                  <a:cubicBezTo>
                    <a:pt x="5049" y="5580"/>
                    <a:pt x="4965" y="5772"/>
                    <a:pt x="4999" y="5987"/>
                  </a:cubicBezTo>
                  <a:cubicBezTo>
                    <a:pt x="5134" y="5880"/>
                    <a:pt x="5099" y="5649"/>
                    <a:pt x="5291" y="5576"/>
                  </a:cubicBezTo>
                  <a:cubicBezTo>
                    <a:pt x="5318" y="5564"/>
                    <a:pt x="5338" y="5538"/>
                    <a:pt x="5334" y="5503"/>
                  </a:cubicBezTo>
                  <a:lnTo>
                    <a:pt x="5334" y="5503"/>
                  </a:lnTo>
                  <a:cubicBezTo>
                    <a:pt x="5349" y="5507"/>
                    <a:pt x="5357" y="5515"/>
                    <a:pt x="5372" y="5518"/>
                  </a:cubicBezTo>
                  <a:cubicBezTo>
                    <a:pt x="5395" y="5522"/>
                    <a:pt x="5426" y="5522"/>
                    <a:pt x="5449" y="5522"/>
                  </a:cubicBezTo>
                  <a:cubicBezTo>
                    <a:pt x="5403" y="5557"/>
                    <a:pt x="5357" y="5595"/>
                    <a:pt x="5395" y="5676"/>
                  </a:cubicBezTo>
                  <a:cubicBezTo>
                    <a:pt x="5411" y="5730"/>
                    <a:pt x="5449" y="5772"/>
                    <a:pt x="5503" y="5784"/>
                  </a:cubicBezTo>
                  <a:cubicBezTo>
                    <a:pt x="5703" y="5611"/>
                    <a:pt x="5952" y="5499"/>
                    <a:pt x="6114" y="5276"/>
                  </a:cubicBezTo>
                  <a:cubicBezTo>
                    <a:pt x="6069" y="5225"/>
                    <a:pt x="6004" y="5198"/>
                    <a:pt x="5939" y="5198"/>
                  </a:cubicBezTo>
                  <a:cubicBezTo>
                    <a:pt x="5930" y="5198"/>
                    <a:pt x="5922" y="5199"/>
                    <a:pt x="5914" y="5199"/>
                  </a:cubicBezTo>
                  <a:cubicBezTo>
                    <a:pt x="5841" y="5215"/>
                    <a:pt x="5779" y="5249"/>
                    <a:pt x="5722" y="5296"/>
                  </a:cubicBezTo>
                  <a:cubicBezTo>
                    <a:pt x="5737" y="5265"/>
                    <a:pt x="5741" y="5219"/>
                    <a:pt x="5737" y="5180"/>
                  </a:cubicBezTo>
                  <a:lnTo>
                    <a:pt x="5737" y="5180"/>
                  </a:lnTo>
                  <a:cubicBezTo>
                    <a:pt x="5747" y="5182"/>
                    <a:pt x="5755" y="5183"/>
                    <a:pt x="5763" y="5183"/>
                  </a:cubicBezTo>
                  <a:cubicBezTo>
                    <a:pt x="5802" y="5183"/>
                    <a:pt x="5818" y="5159"/>
                    <a:pt x="5818" y="5111"/>
                  </a:cubicBezTo>
                  <a:cubicBezTo>
                    <a:pt x="5829" y="5115"/>
                    <a:pt x="5833" y="5115"/>
                    <a:pt x="5841" y="5115"/>
                  </a:cubicBezTo>
                  <a:cubicBezTo>
                    <a:pt x="5929" y="5115"/>
                    <a:pt x="6010" y="5080"/>
                    <a:pt x="6075" y="5023"/>
                  </a:cubicBezTo>
                  <a:lnTo>
                    <a:pt x="6106" y="4969"/>
                  </a:lnTo>
                  <a:lnTo>
                    <a:pt x="6195" y="4754"/>
                  </a:lnTo>
                  <a:cubicBezTo>
                    <a:pt x="6210" y="4558"/>
                    <a:pt x="6429" y="4562"/>
                    <a:pt x="6510" y="4431"/>
                  </a:cubicBezTo>
                  <a:cubicBezTo>
                    <a:pt x="6721" y="4354"/>
                    <a:pt x="6844" y="4162"/>
                    <a:pt x="7021" y="4039"/>
                  </a:cubicBezTo>
                  <a:cubicBezTo>
                    <a:pt x="7213" y="3847"/>
                    <a:pt x="7463" y="3720"/>
                    <a:pt x="7659" y="3459"/>
                  </a:cubicBezTo>
                  <a:cubicBezTo>
                    <a:pt x="7624" y="3453"/>
                    <a:pt x="7591" y="3451"/>
                    <a:pt x="7560" y="3451"/>
                  </a:cubicBezTo>
                  <a:cubicBezTo>
                    <a:pt x="7299" y="3451"/>
                    <a:pt x="7172" y="3627"/>
                    <a:pt x="7021" y="3755"/>
                  </a:cubicBezTo>
                  <a:cubicBezTo>
                    <a:pt x="6752" y="3766"/>
                    <a:pt x="6694" y="4062"/>
                    <a:pt x="6487" y="4150"/>
                  </a:cubicBezTo>
                  <a:cubicBezTo>
                    <a:pt x="6498" y="4227"/>
                    <a:pt x="6506" y="4308"/>
                    <a:pt x="6517" y="4385"/>
                  </a:cubicBezTo>
                  <a:lnTo>
                    <a:pt x="6510" y="4385"/>
                  </a:lnTo>
                  <a:cubicBezTo>
                    <a:pt x="6463" y="4362"/>
                    <a:pt x="6420" y="4352"/>
                    <a:pt x="6379" y="4352"/>
                  </a:cubicBezTo>
                  <a:cubicBezTo>
                    <a:pt x="6232" y="4352"/>
                    <a:pt x="6122" y="4481"/>
                    <a:pt x="5999" y="4554"/>
                  </a:cubicBezTo>
                  <a:lnTo>
                    <a:pt x="5633" y="4984"/>
                  </a:lnTo>
                  <a:cubicBezTo>
                    <a:pt x="5622" y="5007"/>
                    <a:pt x="5607" y="5034"/>
                    <a:pt x="5599" y="5057"/>
                  </a:cubicBezTo>
                  <a:lnTo>
                    <a:pt x="5407" y="5084"/>
                  </a:lnTo>
                  <a:cubicBezTo>
                    <a:pt x="5388" y="5096"/>
                    <a:pt x="5372" y="5103"/>
                    <a:pt x="5357" y="5111"/>
                  </a:cubicBezTo>
                  <a:lnTo>
                    <a:pt x="5499" y="4980"/>
                  </a:lnTo>
                  <a:cubicBezTo>
                    <a:pt x="5768" y="4719"/>
                    <a:pt x="6022" y="4446"/>
                    <a:pt x="6294" y="4197"/>
                  </a:cubicBezTo>
                  <a:cubicBezTo>
                    <a:pt x="6971" y="3678"/>
                    <a:pt x="7482" y="2967"/>
                    <a:pt x="8212" y="2517"/>
                  </a:cubicBezTo>
                  <a:cubicBezTo>
                    <a:pt x="8300" y="2467"/>
                    <a:pt x="8366" y="2375"/>
                    <a:pt x="8381" y="2275"/>
                  </a:cubicBezTo>
                  <a:cubicBezTo>
                    <a:pt x="8389" y="2278"/>
                    <a:pt x="8401" y="2282"/>
                    <a:pt x="8412" y="2282"/>
                  </a:cubicBezTo>
                  <a:cubicBezTo>
                    <a:pt x="8417" y="2282"/>
                    <a:pt x="8422" y="2281"/>
                    <a:pt x="8427" y="2279"/>
                  </a:cubicBezTo>
                  <a:cubicBezTo>
                    <a:pt x="8477" y="2268"/>
                    <a:pt x="8527" y="2241"/>
                    <a:pt x="8573" y="2218"/>
                  </a:cubicBezTo>
                  <a:cubicBezTo>
                    <a:pt x="8604" y="2202"/>
                    <a:pt x="8635" y="2191"/>
                    <a:pt x="8661" y="2171"/>
                  </a:cubicBezTo>
                  <a:cubicBezTo>
                    <a:pt x="8704" y="2141"/>
                    <a:pt x="8742" y="2106"/>
                    <a:pt x="8781" y="2068"/>
                  </a:cubicBezTo>
                  <a:cubicBezTo>
                    <a:pt x="8807" y="2045"/>
                    <a:pt x="8834" y="2025"/>
                    <a:pt x="8861" y="2002"/>
                  </a:cubicBezTo>
                  <a:lnTo>
                    <a:pt x="8904" y="1972"/>
                  </a:lnTo>
                  <a:cubicBezTo>
                    <a:pt x="8930" y="1952"/>
                    <a:pt x="8965" y="1933"/>
                    <a:pt x="8992" y="1922"/>
                  </a:cubicBezTo>
                  <a:cubicBezTo>
                    <a:pt x="9027" y="1906"/>
                    <a:pt x="9061" y="1887"/>
                    <a:pt x="9088" y="1868"/>
                  </a:cubicBezTo>
                  <a:cubicBezTo>
                    <a:pt x="9123" y="1849"/>
                    <a:pt x="9153" y="1826"/>
                    <a:pt x="9184" y="1799"/>
                  </a:cubicBezTo>
                  <a:cubicBezTo>
                    <a:pt x="9199" y="1791"/>
                    <a:pt x="9219" y="1780"/>
                    <a:pt x="9234" y="1768"/>
                  </a:cubicBezTo>
                  <a:lnTo>
                    <a:pt x="9238" y="1760"/>
                  </a:lnTo>
                  <a:lnTo>
                    <a:pt x="9234" y="1941"/>
                  </a:lnTo>
                  <a:lnTo>
                    <a:pt x="9215" y="1929"/>
                  </a:lnTo>
                  <a:cubicBezTo>
                    <a:pt x="9203" y="1929"/>
                    <a:pt x="9196" y="1945"/>
                    <a:pt x="9192" y="1968"/>
                  </a:cubicBezTo>
                  <a:cubicBezTo>
                    <a:pt x="9192" y="1972"/>
                    <a:pt x="9192" y="1983"/>
                    <a:pt x="9196" y="1987"/>
                  </a:cubicBezTo>
                  <a:cubicBezTo>
                    <a:pt x="9181" y="1985"/>
                    <a:pt x="9166" y="1984"/>
                    <a:pt x="9151" y="1984"/>
                  </a:cubicBezTo>
                  <a:cubicBezTo>
                    <a:pt x="9108" y="1984"/>
                    <a:pt x="9066" y="1992"/>
                    <a:pt x="9027" y="2006"/>
                  </a:cubicBezTo>
                  <a:lnTo>
                    <a:pt x="9003" y="2029"/>
                  </a:lnTo>
                  <a:cubicBezTo>
                    <a:pt x="8988" y="2064"/>
                    <a:pt x="8965" y="2095"/>
                    <a:pt x="8930" y="2106"/>
                  </a:cubicBezTo>
                  <a:cubicBezTo>
                    <a:pt x="8927" y="2141"/>
                    <a:pt x="8923" y="2171"/>
                    <a:pt x="8915" y="2202"/>
                  </a:cubicBezTo>
                  <a:lnTo>
                    <a:pt x="8734" y="2237"/>
                  </a:lnTo>
                  <a:cubicBezTo>
                    <a:pt x="8700" y="2268"/>
                    <a:pt x="8661" y="2294"/>
                    <a:pt x="8635" y="2329"/>
                  </a:cubicBezTo>
                  <a:lnTo>
                    <a:pt x="8627" y="2333"/>
                  </a:lnTo>
                  <a:cubicBezTo>
                    <a:pt x="8550" y="2387"/>
                    <a:pt x="8489" y="2452"/>
                    <a:pt x="8423" y="2510"/>
                  </a:cubicBezTo>
                  <a:lnTo>
                    <a:pt x="8427" y="2544"/>
                  </a:lnTo>
                  <a:cubicBezTo>
                    <a:pt x="7943" y="2959"/>
                    <a:pt x="7755" y="3505"/>
                    <a:pt x="7924" y="4054"/>
                  </a:cubicBezTo>
                  <a:cubicBezTo>
                    <a:pt x="7931" y="4208"/>
                    <a:pt x="8004" y="4354"/>
                    <a:pt x="8120" y="4458"/>
                  </a:cubicBezTo>
                  <a:lnTo>
                    <a:pt x="8147" y="4554"/>
                  </a:lnTo>
                  <a:cubicBezTo>
                    <a:pt x="8158" y="4661"/>
                    <a:pt x="8204" y="4738"/>
                    <a:pt x="8327" y="4754"/>
                  </a:cubicBezTo>
                  <a:cubicBezTo>
                    <a:pt x="8454" y="5000"/>
                    <a:pt x="8692" y="5042"/>
                    <a:pt x="8934" y="5065"/>
                  </a:cubicBezTo>
                  <a:cubicBezTo>
                    <a:pt x="9003" y="5192"/>
                    <a:pt x="9142" y="5196"/>
                    <a:pt x="9249" y="5249"/>
                  </a:cubicBezTo>
                  <a:lnTo>
                    <a:pt x="9442" y="5288"/>
                  </a:lnTo>
                  <a:cubicBezTo>
                    <a:pt x="9618" y="5538"/>
                    <a:pt x="9906" y="5488"/>
                    <a:pt x="10152" y="5557"/>
                  </a:cubicBezTo>
                  <a:cubicBezTo>
                    <a:pt x="10172" y="5573"/>
                    <a:pt x="10196" y="5581"/>
                    <a:pt x="10219" y="5581"/>
                  </a:cubicBezTo>
                  <a:cubicBezTo>
                    <a:pt x="10224" y="5581"/>
                    <a:pt x="10229" y="5581"/>
                    <a:pt x="10233" y="5580"/>
                  </a:cubicBezTo>
                  <a:lnTo>
                    <a:pt x="10348" y="5657"/>
                  </a:lnTo>
                  <a:lnTo>
                    <a:pt x="10368" y="5668"/>
                  </a:lnTo>
                  <a:cubicBezTo>
                    <a:pt x="10548" y="5764"/>
                    <a:pt x="10748" y="5826"/>
                    <a:pt x="10952" y="5845"/>
                  </a:cubicBezTo>
                  <a:lnTo>
                    <a:pt x="11459" y="5976"/>
                  </a:lnTo>
                  <a:cubicBezTo>
                    <a:pt x="11476" y="5990"/>
                    <a:pt x="11499" y="5998"/>
                    <a:pt x="11523" y="5998"/>
                  </a:cubicBezTo>
                  <a:cubicBezTo>
                    <a:pt x="11531" y="5998"/>
                    <a:pt x="11539" y="5997"/>
                    <a:pt x="11547" y="5995"/>
                  </a:cubicBezTo>
                  <a:cubicBezTo>
                    <a:pt x="11799" y="6050"/>
                    <a:pt x="12053" y="6082"/>
                    <a:pt x="12306" y="6082"/>
                  </a:cubicBezTo>
                  <a:cubicBezTo>
                    <a:pt x="12512" y="6082"/>
                    <a:pt x="12718" y="6061"/>
                    <a:pt x="12923" y="6014"/>
                  </a:cubicBezTo>
                  <a:cubicBezTo>
                    <a:pt x="12929" y="6014"/>
                    <a:pt x="12935" y="6015"/>
                    <a:pt x="12940" y="6015"/>
                  </a:cubicBezTo>
                  <a:cubicBezTo>
                    <a:pt x="12993" y="6015"/>
                    <a:pt x="13047" y="5999"/>
                    <a:pt x="13092" y="5968"/>
                  </a:cubicBezTo>
                  <a:cubicBezTo>
                    <a:pt x="13168" y="6000"/>
                    <a:pt x="13245" y="6011"/>
                    <a:pt x="13322" y="6011"/>
                  </a:cubicBezTo>
                  <a:cubicBezTo>
                    <a:pt x="13477" y="6011"/>
                    <a:pt x="13633" y="5967"/>
                    <a:pt x="13788" y="5964"/>
                  </a:cubicBezTo>
                  <a:lnTo>
                    <a:pt x="13891" y="5968"/>
                  </a:lnTo>
                  <a:lnTo>
                    <a:pt x="14483" y="5945"/>
                  </a:lnTo>
                  <a:cubicBezTo>
                    <a:pt x="14487" y="5922"/>
                    <a:pt x="14498" y="5903"/>
                    <a:pt x="14506" y="5883"/>
                  </a:cubicBezTo>
                  <a:lnTo>
                    <a:pt x="14802" y="5849"/>
                  </a:lnTo>
                  <a:cubicBezTo>
                    <a:pt x="14827" y="5854"/>
                    <a:pt x="14851" y="5856"/>
                    <a:pt x="14875" y="5856"/>
                  </a:cubicBezTo>
                  <a:cubicBezTo>
                    <a:pt x="15025" y="5856"/>
                    <a:pt x="15161" y="5774"/>
                    <a:pt x="15313" y="5764"/>
                  </a:cubicBezTo>
                  <a:lnTo>
                    <a:pt x="15513" y="5860"/>
                  </a:lnTo>
                  <a:cubicBezTo>
                    <a:pt x="15544" y="5826"/>
                    <a:pt x="15578" y="5787"/>
                    <a:pt x="15601" y="5749"/>
                  </a:cubicBezTo>
                  <a:cubicBezTo>
                    <a:pt x="15533" y="5616"/>
                    <a:pt x="15479" y="5553"/>
                    <a:pt x="15388" y="5553"/>
                  </a:cubicBezTo>
                  <a:cubicBezTo>
                    <a:pt x="15319" y="5553"/>
                    <a:pt x="15228" y="5589"/>
                    <a:pt x="15094" y="5657"/>
                  </a:cubicBezTo>
                  <a:lnTo>
                    <a:pt x="14890" y="5672"/>
                  </a:lnTo>
                  <a:lnTo>
                    <a:pt x="14506" y="5672"/>
                  </a:lnTo>
                  <a:cubicBezTo>
                    <a:pt x="14487" y="5668"/>
                    <a:pt x="14467" y="5666"/>
                    <a:pt x="14449" y="5666"/>
                  </a:cubicBezTo>
                  <a:cubicBezTo>
                    <a:pt x="14312" y="5666"/>
                    <a:pt x="14193" y="5771"/>
                    <a:pt x="14059" y="5771"/>
                  </a:cubicBezTo>
                  <a:cubicBezTo>
                    <a:pt x="14041" y="5771"/>
                    <a:pt x="14022" y="5769"/>
                    <a:pt x="14003" y="5764"/>
                  </a:cubicBezTo>
                  <a:cubicBezTo>
                    <a:pt x="13928" y="5693"/>
                    <a:pt x="13852" y="5666"/>
                    <a:pt x="13775" y="5666"/>
                  </a:cubicBezTo>
                  <a:cubicBezTo>
                    <a:pt x="13680" y="5666"/>
                    <a:pt x="13584" y="5708"/>
                    <a:pt x="13488" y="5757"/>
                  </a:cubicBezTo>
                  <a:lnTo>
                    <a:pt x="13480" y="5764"/>
                  </a:lnTo>
                  <a:cubicBezTo>
                    <a:pt x="13385" y="5745"/>
                    <a:pt x="13290" y="5736"/>
                    <a:pt x="13194" y="5736"/>
                  </a:cubicBezTo>
                  <a:cubicBezTo>
                    <a:pt x="13057" y="5736"/>
                    <a:pt x="12920" y="5755"/>
                    <a:pt x="12785" y="5791"/>
                  </a:cubicBezTo>
                  <a:cubicBezTo>
                    <a:pt x="12727" y="5768"/>
                    <a:pt x="12663" y="5756"/>
                    <a:pt x="12600" y="5756"/>
                  </a:cubicBezTo>
                  <a:cubicBezTo>
                    <a:pt x="12558" y="5756"/>
                    <a:pt x="12517" y="5761"/>
                    <a:pt x="12477" y="5772"/>
                  </a:cubicBezTo>
                  <a:cubicBezTo>
                    <a:pt x="12458" y="5753"/>
                    <a:pt x="12427" y="5745"/>
                    <a:pt x="12400" y="5745"/>
                  </a:cubicBezTo>
                  <a:cubicBezTo>
                    <a:pt x="12322" y="5696"/>
                    <a:pt x="12245" y="5667"/>
                    <a:pt x="12169" y="5667"/>
                  </a:cubicBezTo>
                  <a:cubicBezTo>
                    <a:pt x="12101" y="5667"/>
                    <a:pt x="12034" y="5689"/>
                    <a:pt x="11966" y="5737"/>
                  </a:cubicBezTo>
                  <a:lnTo>
                    <a:pt x="11582" y="5745"/>
                  </a:lnTo>
                  <a:lnTo>
                    <a:pt x="11470" y="5649"/>
                  </a:lnTo>
                  <a:cubicBezTo>
                    <a:pt x="11178" y="5603"/>
                    <a:pt x="11517" y="5353"/>
                    <a:pt x="11347" y="5269"/>
                  </a:cubicBezTo>
                  <a:cubicBezTo>
                    <a:pt x="11332" y="5263"/>
                    <a:pt x="11319" y="5260"/>
                    <a:pt x="11306" y="5260"/>
                  </a:cubicBezTo>
                  <a:cubicBezTo>
                    <a:pt x="11293" y="5260"/>
                    <a:pt x="11280" y="5263"/>
                    <a:pt x="11267" y="5269"/>
                  </a:cubicBezTo>
                  <a:cubicBezTo>
                    <a:pt x="11235" y="5248"/>
                    <a:pt x="11198" y="5238"/>
                    <a:pt x="11161" y="5238"/>
                  </a:cubicBezTo>
                  <a:cubicBezTo>
                    <a:pt x="11129" y="5238"/>
                    <a:pt x="11097" y="5245"/>
                    <a:pt x="11067" y="5257"/>
                  </a:cubicBezTo>
                  <a:cubicBezTo>
                    <a:pt x="10683" y="5038"/>
                    <a:pt x="10656" y="4938"/>
                    <a:pt x="10886" y="4650"/>
                  </a:cubicBezTo>
                  <a:cubicBezTo>
                    <a:pt x="10963" y="4504"/>
                    <a:pt x="11002" y="4331"/>
                    <a:pt x="11178" y="4270"/>
                  </a:cubicBezTo>
                  <a:lnTo>
                    <a:pt x="11467" y="4139"/>
                  </a:lnTo>
                  <a:cubicBezTo>
                    <a:pt x="11505" y="4133"/>
                    <a:pt x="11543" y="4131"/>
                    <a:pt x="11582" y="4131"/>
                  </a:cubicBezTo>
                  <a:cubicBezTo>
                    <a:pt x="11635" y="4131"/>
                    <a:pt x="11689" y="4135"/>
                    <a:pt x="11743" y="4135"/>
                  </a:cubicBezTo>
                  <a:cubicBezTo>
                    <a:pt x="11830" y="4135"/>
                    <a:pt x="11917" y="4126"/>
                    <a:pt x="12001" y="4081"/>
                  </a:cubicBezTo>
                  <a:cubicBezTo>
                    <a:pt x="12025" y="4067"/>
                    <a:pt x="12049" y="4061"/>
                    <a:pt x="12071" y="4061"/>
                  </a:cubicBezTo>
                  <a:cubicBezTo>
                    <a:pt x="12143" y="4061"/>
                    <a:pt x="12208" y="4118"/>
                    <a:pt x="12266" y="4162"/>
                  </a:cubicBezTo>
                  <a:cubicBezTo>
                    <a:pt x="12431" y="4162"/>
                    <a:pt x="12450" y="4085"/>
                    <a:pt x="12366" y="3962"/>
                  </a:cubicBezTo>
                  <a:lnTo>
                    <a:pt x="11855" y="3862"/>
                  </a:lnTo>
                  <a:cubicBezTo>
                    <a:pt x="11832" y="3851"/>
                    <a:pt x="11809" y="3843"/>
                    <a:pt x="11786" y="3843"/>
                  </a:cubicBezTo>
                  <a:cubicBezTo>
                    <a:pt x="11718" y="3767"/>
                    <a:pt x="11660" y="3739"/>
                    <a:pt x="11610" y="3739"/>
                  </a:cubicBezTo>
                  <a:cubicBezTo>
                    <a:pt x="11480" y="3739"/>
                    <a:pt x="11392" y="3922"/>
                    <a:pt x="11271" y="3958"/>
                  </a:cubicBezTo>
                  <a:cubicBezTo>
                    <a:pt x="11197" y="3960"/>
                    <a:pt x="11124" y="3961"/>
                    <a:pt x="11050" y="3961"/>
                  </a:cubicBezTo>
                  <a:cubicBezTo>
                    <a:pt x="10658" y="3961"/>
                    <a:pt x="10266" y="3931"/>
                    <a:pt x="9887" y="3828"/>
                  </a:cubicBezTo>
                  <a:cubicBezTo>
                    <a:pt x="9795" y="3709"/>
                    <a:pt x="9661" y="3612"/>
                    <a:pt x="9638" y="3447"/>
                  </a:cubicBezTo>
                  <a:cubicBezTo>
                    <a:pt x="9531" y="3377"/>
                    <a:pt x="9702" y="3138"/>
                    <a:pt x="9481" y="3138"/>
                  </a:cubicBezTo>
                  <a:cubicBezTo>
                    <a:pt x="9471" y="3138"/>
                    <a:pt x="9461" y="3139"/>
                    <a:pt x="9449" y="3140"/>
                  </a:cubicBezTo>
                  <a:cubicBezTo>
                    <a:pt x="9280" y="3144"/>
                    <a:pt x="9115" y="3140"/>
                    <a:pt x="9030" y="3332"/>
                  </a:cubicBezTo>
                  <a:lnTo>
                    <a:pt x="8930" y="3447"/>
                  </a:lnTo>
                  <a:cubicBezTo>
                    <a:pt x="8857" y="3543"/>
                    <a:pt x="8973" y="3682"/>
                    <a:pt x="8854" y="3766"/>
                  </a:cubicBezTo>
                  <a:lnTo>
                    <a:pt x="8854" y="3939"/>
                  </a:lnTo>
                  <a:cubicBezTo>
                    <a:pt x="8907" y="4001"/>
                    <a:pt x="8892" y="4081"/>
                    <a:pt x="8915" y="4154"/>
                  </a:cubicBezTo>
                  <a:cubicBezTo>
                    <a:pt x="8954" y="4220"/>
                    <a:pt x="8954" y="4296"/>
                    <a:pt x="8923" y="4366"/>
                  </a:cubicBezTo>
                  <a:cubicBezTo>
                    <a:pt x="8923" y="4404"/>
                    <a:pt x="8950" y="4431"/>
                    <a:pt x="8984" y="4442"/>
                  </a:cubicBezTo>
                  <a:lnTo>
                    <a:pt x="9165" y="4558"/>
                  </a:lnTo>
                  <a:cubicBezTo>
                    <a:pt x="9264" y="4646"/>
                    <a:pt x="9375" y="4678"/>
                    <a:pt x="9487" y="4678"/>
                  </a:cubicBezTo>
                  <a:cubicBezTo>
                    <a:pt x="9565" y="4678"/>
                    <a:pt x="9644" y="4662"/>
                    <a:pt x="9718" y="4638"/>
                  </a:cubicBezTo>
                  <a:cubicBezTo>
                    <a:pt x="9758" y="4625"/>
                    <a:pt x="9794" y="4620"/>
                    <a:pt x="9827" y="4620"/>
                  </a:cubicBezTo>
                  <a:cubicBezTo>
                    <a:pt x="9903" y="4620"/>
                    <a:pt x="9966" y="4648"/>
                    <a:pt x="10041" y="4677"/>
                  </a:cubicBezTo>
                  <a:cubicBezTo>
                    <a:pt x="10082" y="4715"/>
                    <a:pt x="10122" y="4729"/>
                    <a:pt x="10160" y="4729"/>
                  </a:cubicBezTo>
                  <a:cubicBezTo>
                    <a:pt x="10229" y="4729"/>
                    <a:pt x="10295" y="4685"/>
                    <a:pt x="10364" y="4658"/>
                  </a:cubicBezTo>
                  <a:cubicBezTo>
                    <a:pt x="10375" y="4708"/>
                    <a:pt x="10421" y="4746"/>
                    <a:pt x="10468" y="4750"/>
                  </a:cubicBezTo>
                  <a:cubicBezTo>
                    <a:pt x="10498" y="4977"/>
                    <a:pt x="10521" y="5199"/>
                    <a:pt x="10548" y="5426"/>
                  </a:cubicBezTo>
                  <a:cubicBezTo>
                    <a:pt x="10521" y="5426"/>
                    <a:pt x="10498" y="5438"/>
                    <a:pt x="10471" y="5445"/>
                  </a:cubicBezTo>
                  <a:lnTo>
                    <a:pt x="10468" y="5445"/>
                  </a:lnTo>
                  <a:lnTo>
                    <a:pt x="10468" y="5449"/>
                  </a:lnTo>
                  <a:cubicBezTo>
                    <a:pt x="10425" y="5384"/>
                    <a:pt x="10352" y="5342"/>
                    <a:pt x="10272" y="5342"/>
                  </a:cubicBezTo>
                  <a:lnTo>
                    <a:pt x="10268" y="5330"/>
                  </a:lnTo>
                  <a:cubicBezTo>
                    <a:pt x="9849" y="5119"/>
                    <a:pt x="9384" y="5027"/>
                    <a:pt x="8950" y="4846"/>
                  </a:cubicBezTo>
                  <a:lnTo>
                    <a:pt x="8366" y="4427"/>
                  </a:lnTo>
                  <a:cubicBezTo>
                    <a:pt x="8289" y="4231"/>
                    <a:pt x="8258" y="4020"/>
                    <a:pt x="8135" y="3847"/>
                  </a:cubicBezTo>
                  <a:cubicBezTo>
                    <a:pt x="8085" y="3401"/>
                    <a:pt x="8377" y="3098"/>
                    <a:pt x="8577" y="2748"/>
                  </a:cubicBezTo>
                  <a:cubicBezTo>
                    <a:pt x="8661" y="2702"/>
                    <a:pt x="8734" y="2633"/>
                    <a:pt x="8769" y="2537"/>
                  </a:cubicBezTo>
                  <a:cubicBezTo>
                    <a:pt x="8781" y="2490"/>
                    <a:pt x="8811" y="2463"/>
                    <a:pt x="8854" y="2444"/>
                  </a:cubicBezTo>
                  <a:lnTo>
                    <a:pt x="8853" y="2436"/>
                  </a:lnTo>
                  <a:lnTo>
                    <a:pt x="8853" y="2436"/>
                  </a:lnTo>
                  <a:lnTo>
                    <a:pt x="8834" y="2448"/>
                  </a:lnTo>
                  <a:cubicBezTo>
                    <a:pt x="8841" y="2444"/>
                    <a:pt x="8847" y="2439"/>
                    <a:pt x="8852" y="2434"/>
                  </a:cubicBezTo>
                  <a:lnTo>
                    <a:pt x="8852" y="2434"/>
                  </a:lnTo>
                  <a:lnTo>
                    <a:pt x="8853" y="2436"/>
                  </a:lnTo>
                  <a:lnTo>
                    <a:pt x="8853" y="2436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880" y="2415"/>
                    <a:pt x="8877" y="2416"/>
                    <a:pt x="8874" y="2416"/>
                  </a:cubicBezTo>
                  <a:lnTo>
                    <a:pt x="8874" y="2416"/>
                  </a:lnTo>
                  <a:cubicBezTo>
                    <a:pt x="8895" y="2397"/>
                    <a:pt x="8915" y="2380"/>
                    <a:pt x="8942" y="2375"/>
                  </a:cubicBezTo>
                  <a:lnTo>
                    <a:pt x="8942" y="2375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923" y="2409"/>
                    <a:pt x="8956" y="2379"/>
                    <a:pt x="8965" y="2337"/>
                  </a:cubicBezTo>
                  <a:cubicBezTo>
                    <a:pt x="9088" y="2271"/>
                    <a:pt x="9215" y="2202"/>
                    <a:pt x="9261" y="2056"/>
                  </a:cubicBezTo>
                  <a:cubicBezTo>
                    <a:pt x="9296" y="2048"/>
                    <a:pt x="9326" y="2029"/>
                    <a:pt x="9345" y="2002"/>
                  </a:cubicBezTo>
                  <a:lnTo>
                    <a:pt x="9883" y="1733"/>
                  </a:lnTo>
                  <a:cubicBezTo>
                    <a:pt x="9960" y="1722"/>
                    <a:pt x="10037" y="1710"/>
                    <a:pt x="10083" y="1637"/>
                  </a:cubicBezTo>
                  <a:lnTo>
                    <a:pt x="10560" y="1499"/>
                  </a:lnTo>
                  <a:cubicBezTo>
                    <a:pt x="10575" y="1499"/>
                    <a:pt x="10587" y="1487"/>
                    <a:pt x="10598" y="1472"/>
                  </a:cubicBezTo>
                  <a:cubicBezTo>
                    <a:pt x="10606" y="1464"/>
                    <a:pt x="10602" y="1449"/>
                    <a:pt x="10594" y="1434"/>
                  </a:cubicBezTo>
                  <a:lnTo>
                    <a:pt x="10594" y="1434"/>
                  </a:lnTo>
                  <a:cubicBezTo>
                    <a:pt x="10618" y="1442"/>
                    <a:pt x="10643" y="1446"/>
                    <a:pt x="10668" y="1446"/>
                  </a:cubicBezTo>
                  <a:cubicBezTo>
                    <a:pt x="10702" y="1446"/>
                    <a:pt x="10736" y="1438"/>
                    <a:pt x="10767" y="1422"/>
                  </a:cubicBezTo>
                  <a:cubicBezTo>
                    <a:pt x="10902" y="1384"/>
                    <a:pt x="11067" y="1426"/>
                    <a:pt x="11163" y="1280"/>
                  </a:cubicBezTo>
                  <a:lnTo>
                    <a:pt x="11171" y="1253"/>
                  </a:lnTo>
                  <a:lnTo>
                    <a:pt x="11171" y="1253"/>
                  </a:lnTo>
                  <a:cubicBezTo>
                    <a:pt x="11171" y="1261"/>
                    <a:pt x="11163" y="1280"/>
                    <a:pt x="11163" y="1280"/>
                  </a:cubicBezTo>
                  <a:cubicBezTo>
                    <a:pt x="11223" y="1303"/>
                    <a:pt x="11285" y="1311"/>
                    <a:pt x="11346" y="1311"/>
                  </a:cubicBezTo>
                  <a:cubicBezTo>
                    <a:pt x="11418" y="1311"/>
                    <a:pt x="11490" y="1300"/>
                    <a:pt x="11563" y="1288"/>
                  </a:cubicBezTo>
                  <a:cubicBezTo>
                    <a:pt x="11507" y="1184"/>
                    <a:pt x="11445" y="1142"/>
                    <a:pt x="11378" y="1142"/>
                  </a:cubicBezTo>
                  <a:cubicBezTo>
                    <a:pt x="11312" y="1142"/>
                    <a:pt x="11242" y="1184"/>
                    <a:pt x="11171" y="1249"/>
                  </a:cubicBezTo>
                  <a:cubicBezTo>
                    <a:pt x="11096" y="1208"/>
                    <a:pt x="11025" y="1191"/>
                    <a:pt x="10956" y="1191"/>
                  </a:cubicBezTo>
                  <a:cubicBezTo>
                    <a:pt x="10821" y="1191"/>
                    <a:pt x="10693" y="1254"/>
                    <a:pt x="10564" y="1315"/>
                  </a:cubicBezTo>
                  <a:cubicBezTo>
                    <a:pt x="10546" y="1312"/>
                    <a:pt x="10528" y="1311"/>
                    <a:pt x="10510" y="1311"/>
                  </a:cubicBezTo>
                  <a:cubicBezTo>
                    <a:pt x="10423" y="1311"/>
                    <a:pt x="10333" y="1341"/>
                    <a:pt x="10260" y="1395"/>
                  </a:cubicBezTo>
                  <a:lnTo>
                    <a:pt x="9853" y="1487"/>
                  </a:lnTo>
                  <a:cubicBezTo>
                    <a:pt x="9826" y="1503"/>
                    <a:pt x="9795" y="1518"/>
                    <a:pt x="9760" y="1526"/>
                  </a:cubicBezTo>
                  <a:cubicBezTo>
                    <a:pt x="9757" y="1549"/>
                    <a:pt x="9753" y="1576"/>
                    <a:pt x="9741" y="1595"/>
                  </a:cubicBezTo>
                  <a:lnTo>
                    <a:pt x="9737" y="1595"/>
                  </a:lnTo>
                  <a:lnTo>
                    <a:pt x="9307" y="1714"/>
                  </a:lnTo>
                  <a:cubicBezTo>
                    <a:pt x="9326" y="1703"/>
                    <a:pt x="9345" y="1691"/>
                    <a:pt x="9365" y="1680"/>
                  </a:cubicBezTo>
                  <a:cubicBezTo>
                    <a:pt x="9480" y="1622"/>
                    <a:pt x="9595" y="1568"/>
                    <a:pt x="9703" y="1507"/>
                  </a:cubicBezTo>
                  <a:lnTo>
                    <a:pt x="9864" y="1422"/>
                  </a:lnTo>
                  <a:cubicBezTo>
                    <a:pt x="9895" y="1407"/>
                    <a:pt x="9930" y="1388"/>
                    <a:pt x="9960" y="1368"/>
                  </a:cubicBezTo>
                  <a:cubicBezTo>
                    <a:pt x="10006" y="1345"/>
                    <a:pt x="10049" y="1318"/>
                    <a:pt x="10099" y="1295"/>
                  </a:cubicBezTo>
                  <a:cubicBezTo>
                    <a:pt x="10126" y="1280"/>
                    <a:pt x="10160" y="1268"/>
                    <a:pt x="10191" y="1253"/>
                  </a:cubicBezTo>
                  <a:cubicBezTo>
                    <a:pt x="10233" y="1234"/>
                    <a:pt x="10279" y="1215"/>
                    <a:pt x="10329" y="1199"/>
                  </a:cubicBezTo>
                  <a:cubicBezTo>
                    <a:pt x="10383" y="1192"/>
                    <a:pt x="10429" y="1176"/>
                    <a:pt x="10479" y="1157"/>
                  </a:cubicBezTo>
                  <a:cubicBezTo>
                    <a:pt x="10525" y="1138"/>
                    <a:pt x="10575" y="1115"/>
                    <a:pt x="10621" y="1088"/>
                  </a:cubicBezTo>
                  <a:lnTo>
                    <a:pt x="10721" y="1046"/>
                  </a:lnTo>
                  <a:cubicBezTo>
                    <a:pt x="10779" y="1026"/>
                    <a:pt x="10836" y="1007"/>
                    <a:pt x="10890" y="988"/>
                  </a:cubicBezTo>
                  <a:cubicBezTo>
                    <a:pt x="11067" y="934"/>
                    <a:pt x="11228" y="838"/>
                    <a:pt x="11401" y="777"/>
                  </a:cubicBezTo>
                  <a:cubicBezTo>
                    <a:pt x="11486" y="750"/>
                    <a:pt x="11578" y="723"/>
                    <a:pt x="11670" y="711"/>
                  </a:cubicBezTo>
                  <a:cubicBezTo>
                    <a:pt x="11770" y="673"/>
                    <a:pt x="11909" y="661"/>
                    <a:pt x="11889" y="508"/>
                  </a:cubicBezTo>
                  <a:lnTo>
                    <a:pt x="11893" y="508"/>
                  </a:lnTo>
                  <a:cubicBezTo>
                    <a:pt x="12001" y="488"/>
                    <a:pt x="12124" y="523"/>
                    <a:pt x="12193" y="404"/>
                  </a:cubicBezTo>
                  <a:cubicBezTo>
                    <a:pt x="12400" y="404"/>
                    <a:pt x="12592" y="339"/>
                    <a:pt x="12788" y="292"/>
                  </a:cubicBezTo>
                  <a:cubicBezTo>
                    <a:pt x="12792" y="281"/>
                    <a:pt x="12804" y="277"/>
                    <a:pt x="12808" y="273"/>
                  </a:cubicBezTo>
                  <a:close/>
                  <a:moveTo>
                    <a:pt x="13196" y="0"/>
                  </a:moveTo>
                  <a:cubicBezTo>
                    <a:pt x="13169" y="16"/>
                    <a:pt x="13142" y="39"/>
                    <a:pt x="13123" y="66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0"/>
                    <a:pt x="12324" y="227"/>
                  </a:cubicBezTo>
                  <a:cubicBezTo>
                    <a:pt x="12310" y="226"/>
                    <a:pt x="12297" y="225"/>
                    <a:pt x="12284" y="225"/>
                  </a:cubicBezTo>
                  <a:cubicBezTo>
                    <a:pt x="12187" y="225"/>
                    <a:pt x="12095" y="263"/>
                    <a:pt x="12024" y="327"/>
                  </a:cubicBezTo>
                  <a:cubicBezTo>
                    <a:pt x="11851" y="327"/>
                    <a:pt x="11693" y="392"/>
                    <a:pt x="11536" y="450"/>
                  </a:cubicBezTo>
                  <a:lnTo>
                    <a:pt x="11351" y="465"/>
                  </a:lnTo>
                  <a:cubicBezTo>
                    <a:pt x="11347" y="496"/>
                    <a:pt x="11336" y="519"/>
                    <a:pt x="11332" y="542"/>
                  </a:cubicBezTo>
                  <a:lnTo>
                    <a:pt x="11040" y="558"/>
                  </a:lnTo>
                  <a:cubicBezTo>
                    <a:pt x="10733" y="757"/>
                    <a:pt x="10387" y="861"/>
                    <a:pt x="10049" y="984"/>
                  </a:cubicBezTo>
                  <a:cubicBezTo>
                    <a:pt x="9795" y="1157"/>
                    <a:pt x="9538" y="1311"/>
                    <a:pt x="9234" y="1380"/>
                  </a:cubicBezTo>
                  <a:cubicBezTo>
                    <a:pt x="8923" y="1637"/>
                    <a:pt x="8485" y="1737"/>
                    <a:pt x="8289" y="2141"/>
                  </a:cubicBezTo>
                  <a:cubicBezTo>
                    <a:pt x="8272" y="2138"/>
                    <a:pt x="8255" y="2137"/>
                    <a:pt x="8240" y="2137"/>
                  </a:cubicBezTo>
                  <a:cubicBezTo>
                    <a:pt x="8099" y="2137"/>
                    <a:pt x="8008" y="2238"/>
                    <a:pt x="7904" y="2321"/>
                  </a:cubicBezTo>
                  <a:cubicBezTo>
                    <a:pt x="7605" y="2544"/>
                    <a:pt x="7301" y="2767"/>
                    <a:pt x="7005" y="2986"/>
                  </a:cubicBezTo>
                  <a:cubicBezTo>
                    <a:pt x="6944" y="3098"/>
                    <a:pt x="6836" y="3174"/>
                    <a:pt x="6713" y="3197"/>
                  </a:cubicBezTo>
                  <a:cubicBezTo>
                    <a:pt x="6702" y="3251"/>
                    <a:pt x="6659" y="3290"/>
                    <a:pt x="6610" y="3294"/>
                  </a:cubicBezTo>
                  <a:cubicBezTo>
                    <a:pt x="6387" y="3674"/>
                    <a:pt x="6098" y="3997"/>
                    <a:pt x="5703" y="4208"/>
                  </a:cubicBezTo>
                  <a:cubicBezTo>
                    <a:pt x="5645" y="4346"/>
                    <a:pt x="5568" y="4477"/>
                    <a:pt x="5411" y="4515"/>
                  </a:cubicBezTo>
                  <a:cubicBezTo>
                    <a:pt x="5284" y="4857"/>
                    <a:pt x="4896" y="4965"/>
                    <a:pt x="4738" y="5280"/>
                  </a:cubicBezTo>
                  <a:lnTo>
                    <a:pt x="4600" y="5326"/>
                  </a:lnTo>
                  <a:cubicBezTo>
                    <a:pt x="4561" y="5418"/>
                    <a:pt x="4485" y="5491"/>
                    <a:pt x="4388" y="5515"/>
                  </a:cubicBezTo>
                  <a:cubicBezTo>
                    <a:pt x="4312" y="5703"/>
                    <a:pt x="4123" y="5784"/>
                    <a:pt x="3993" y="5922"/>
                  </a:cubicBezTo>
                  <a:cubicBezTo>
                    <a:pt x="3989" y="6003"/>
                    <a:pt x="3966" y="6079"/>
                    <a:pt x="3877" y="6114"/>
                  </a:cubicBezTo>
                  <a:cubicBezTo>
                    <a:pt x="3777" y="6348"/>
                    <a:pt x="3535" y="6444"/>
                    <a:pt x="3378" y="6625"/>
                  </a:cubicBezTo>
                  <a:cubicBezTo>
                    <a:pt x="3378" y="6675"/>
                    <a:pt x="3339" y="6725"/>
                    <a:pt x="3286" y="6733"/>
                  </a:cubicBezTo>
                  <a:cubicBezTo>
                    <a:pt x="3190" y="6998"/>
                    <a:pt x="2986" y="7167"/>
                    <a:pt x="2775" y="7336"/>
                  </a:cubicBezTo>
                  <a:cubicBezTo>
                    <a:pt x="2767" y="7386"/>
                    <a:pt x="2728" y="7432"/>
                    <a:pt x="2678" y="7436"/>
                  </a:cubicBezTo>
                  <a:cubicBezTo>
                    <a:pt x="2532" y="7778"/>
                    <a:pt x="2283" y="8058"/>
                    <a:pt x="1968" y="8247"/>
                  </a:cubicBezTo>
                  <a:cubicBezTo>
                    <a:pt x="1960" y="8300"/>
                    <a:pt x="1921" y="8343"/>
                    <a:pt x="1872" y="8347"/>
                  </a:cubicBezTo>
                  <a:cubicBezTo>
                    <a:pt x="1760" y="8535"/>
                    <a:pt x="1649" y="8723"/>
                    <a:pt x="1457" y="8842"/>
                  </a:cubicBezTo>
                  <a:cubicBezTo>
                    <a:pt x="1122" y="9296"/>
                    <a:pt x="799" y="9764"/>
                    <a:pt x="431" y="10187"/>
                  </a:cubicBezTo>
                  <a:cubicBezTo>
                    <a:pt x="296" y="10341"/>
                    <a:pt x="238" y="10529"/>
                    <a:pt x="108" y="10683"/>
                  </a:cubicBezTo>
                  <a:cubicBezTo>
                    <a:pt x="0" y="10814"/>
                    <a:pt x="92" y="10921"/>
                    <a:pt x="231" y="10921"/>
                  </a:cubicBezTo>
                  <a:cubicBezTo>
                    <a:pt x="238" y="10921"/>
                    <a:pt x="246" y="10921"/>
                    <a:pt x="254" y="10921"/>
                  </a:cubicBezTo>
                  <a:cubicBezTo>
                    <a:pt x="920" y="10921"/>
                    <a:pt x="1574" y="11071"/>
                    <a:pt x="2242" y="11071"/>
                  </a:cubicBezTo>
                  <a:cubicBezTo>
                    <a:pt x="2305" y="11071"/>
                    <a:pt x="2369" y="11070"/>
                    <a:pt x="2433" y="11067"/>
                  </a:cubicBezTo>
                  <a:cubicBezTo>
                    <a:pt x="3220" y="11217"/>
                    <a:pt x="4023" y="11225"/>
                    <a:pt x="4815" y="11282"/>
                  </a:cubicBezTo>
                  <a:cubicBezTo>
                    <a:pt x="5814" y="11355"/>
                    <a:pt x="6813" y="11448"/>
                    <a:pt x="7812" y="11532"/>
                  </a:cubicBezTo>
                  <a:cubicBezTo>
                    <a:pt x="8316" y="11567"/>
                    <a:pt x="8827" y="11544"/>
                    <a:pt x="9326" y="11632"/>
                  </a:cubicBezTo>
                  <a:lnTo>
                    <a:pt x="9614" y="11563"/>
                  </a:lnTo>
                  <a:cubicBezTo>
                    <a:pt x="9791" y="11717"/>
                    <a:pt x="10010" y="11720"/>
                    <a:pt x="10229" y="11728"/>
                  </a:cubicBezTo>
                  <a:cubicBezTo>
                    <a:pt x="10598" y="11743"/>
                    <a:pt x="10967" y="11743"/>
                    <a:pt x="11332" y="11747"/>
                  </a:cubicBezTo>
                  <a:cubicBezTo>
                    <a:pt x="11451" y="11628"/>
                    <a:pt x="11555" y="11490"/>
                    <a:pt x="11716" y="11421"/>
                  </a:cubicBezTo>
                  <a:cubicBezTo>
                    <a:pt x="11728" y="11371"/>
                    <a:pt x="11770" y="11332"/>
                    <a:pt x="11824" y="11325"/>
                  </a:cubicBezTo>
                  <a:cubicBezTo>
                    <a:pt x="11824" y="11275"/>
                    <a:pt x="11862" y="11229"/>
                    <a:pt x="11912" y="11217"/>
                  </a:cubicBezTo>
                  <a:cubicBezTo>
                    <a:pt x="12024" y="10902"/>
                    <a:pt x="12193" y="10633"/>
                    <a:pt x="12523" y="10510"/>
                  </a:cubicBezTo>
                  <a:cubicBezTo>
                    <a:pt x="12596" y="10314"/>
                    <a:pt x="12719" y="10164"/>
                    <a:pt x="12931" y="10106"/>
                  </a:cubicBezTo>
                  <a:cubicBezTo>
                    <a:pt x="12988" y="9980"/>
                    <a:pt x="13096" y="9922"/>
                    <a:pt x="13227" y="9899"/>
                  </a:cubicBezTo>
                  <a:lnTo>
                    <a:pt x="13269" y="9545"/>
                  </a:lnTo>
                  <a:cubicBezTo>
                    <a:pt x="13290" y="9551"/>
                    <a:pt x="13309" y="9554"/>
                    <a:pt x="13327" y="9554"/>
                  </a:cubicBezTo>
                  <a:cubicBezTo>
                    <a:pt x="13443" y="9554"/>
                    <a:pt x="13497" y="9447"/>
                    <a:pt x="13584" y="9380"/>
                  </a:cubicBezTo>
                  <a:cubicBezTo>
                    <a:pt x="13784" y="9227"/>
                    <a:pt x="13861" y="8938"/>
                    <a:pt x="14141" y="8896"/>
                  </a:cubicBezTo>
                  <a:cubicBezTo>
                    <a:pt x="14229" y="8712"/>
                    <a:pt x="14429" y="8650"/>
                    <a:pt x="14560" y="8516"/>
                  </a:cubicBezTo>
                  <a:lnTo>
                    <a:pt x="14560" y="8500"/>
                  </a:lnTo>
                  <a:cubicBezTo>
                    <a:pt x="14560" y="8504"/>
                    <a:pt x="14564" y="8504"/>
                    <a:pt x="14564" y="8512"/>
                  </a:cubicBezTo>
                  <a:cubicBezTo>
                    <a:pt x="14787" y="8293"/>
                    <a:pt x="15079" y="8135"/>
                    <a:pt x="15175" y="7809"/>
                  </a:cubicBezTo>
                  <a:cubicBezTo>
                    <a:pt x="15555" y="7636"/>
                    <a:pt x="15920" y="7440"/>
                    <a:pt x="16189" y="7105"/>
                  </a:cubicBezTo>
                  <a:cubicBezTo>
                    <a:pt x="16193" y="7071"/>
                    <a:pt x="16205" y="7040"/>
                    <a:pt x="16220" y="7013"/>
                  </a:cubicBezTo>
                  <a:cubicBezTo>
                    <a:pt x="16291" y="6984"/>
                    <a:pt x="16368" y="6970"/>
                    <a:pt x="16444" y="6970"/>
                  </a:cubicBezTo>
                  <a:cubicBezTo>
                    <a:pt x="16487" y="6970"/>
                    <a:pt x="16531" y="6974"/>
                    <a:pt x="16573" y="6982"/>
                  </a:cubicBezTo>
                  <a:cubicBezTo>
                    <a:pt x="16581" y="6932"/>
                    <a:pt x="16620" y="6890"/>
                    <a:pt x="16673" y="6883"/>
                  </a:cubicBezTo>
                  <a:cubicBezTo>
                    <a:pt x="16700" y="6795"/>
                    <a:pt x="16763" y="6786"/>
                    <a:pt x="16828" y="6786"/>
                  </a:cubicBezTo>
                  <a:cubicBezTo>
                    <a:pt x="16845" y="6786"/>
                    <a:pt x="16863" y="6786"/>
                    <a:pt x="16881" y="6786"/>
                  </a:cubicBezTo>
                  <a:cubicBezTo>
                    <a:pt x="16915" y="6698"/>
                    <a:pt x="16992" y="6687"/>
                    <a:pt x="17073" y="6671"/>
                  </a:cubicBezTo>
                  <a:cubicBezTo>
                    <a:pt x="17085" y="6617"/>
                    <a:pt x="17127" y="6583"/>
                    <a:pt x="17181" y="6579"/>
                  </a:cubicBezTo>
                  <a:cubicBezTo>
                    <a:pt x="17173" y="6552"/>
                    <a:pt x="17181" y="6521"/>
                    <a:pt x="17196" y="6494"/>
                  </a:cubicBezTo>
                  <a:lnTo>
                    <a:pt x="17208" y="6498"/>
                  </a:lnTo>
                  <a:lnTo>
                    <a:pt x="17204" y="6494"/>
                  </a:lnTo>
                  <a:lnTo>
                    <a:pt x="17234" y="6464"/>
                  </a:lnTo>
                  <a:lnTo>
                    <a:pt x="17281" y="6468"/>
                  </a:lnTo>
                  <a:cubicBezTo>
                    <a:pt x="17269" y="6441"/>
                    <a:pt x="17284" y="6410"/>
                    <a:pt x="17311" y="6398"/>
                  </a:cubicBezTo>
                  <a:cubicBezTo>
                    <a:pt x="17396" y="6325"/>
                    <a:pt x="17465" y="6245"/>
                    <a:pt x="17530" y="6152"/>
                  </a:cubicBezTo>
                  <a:cubicBezTo>
                    <a:pt x="17530" y="6191"/>
                    <a:pt x="17538" y="6225"/>
                    <a:pt x="17553" y="6256"/>
                  </a:cubicBezTo>
                  <a:cubicBezTo>
                    <a:pt x="17576" y="6295"/>
                    <a:pt x="17615" y="6321"/>
                    <a:pt x="17657" y="6325"/>
                  </a:cubicBezTo>
                  <a:cubicBezTo>
                    <a:pt x="17696" y="6310"/>
                    <a:pt x="17734" y="6291"/>
                    <a:pt x="17769" y="6264"/>
                  </a:cubicBezTo>
                  <a:cubicBezTo>
                    <a:pt x="17784" y="6248"/>
                    <a:pt x="17799" y="6233"/>
                    <a:pt x="17818" y="6218"/>
                  </a:cubicBezTo>
                  <a:cubicBezTo>
                    <a:pt x="17845" y="6191"/>
                    <a:pt x="17876" y="6168"/>
                    <a:pt x="17907" y="6141"/>
                  </a:cubicBezTo>
                  <a:cubicBezTo>
                    <a:pt x="17944" y="6130"/>
                    <a:pt x="17973" y="6105"/>
                    <a:pt x="17999" y="6079"/>
                  </a:cubicBezTo>
                  <a:lnTo>
                    <a:pt x="17999" y="6079"/>
                  </a:lnTo>
                  <a:cubicBezTo>
                    <a:pt x="17999" y="6079"/>
                    <a:pt x="17999" y="6079"/>
                    <a:pt x="17999" y="6079"/>
                  </a:cubicBezTo>
                  <a:lnTo>
                    <a:pt x="18003" y="6076"/>
                  </a:lnTo>
                  <a:lnTo>
                    <a:pt x="18003" y="6076"/>
                  </a:lnTo>
                  <a:cubicBezTo>
                    <a:pt x="18002" y="6077"/>
                    <a:pt x="18001" y="6078"/>
                    <a:pt x="17999" y="6079"/>
                  </a:cubicBezTo>
                  <a:lnTo>
                    <a:pt x="17999" y="6079"/>
                  </a:lnTo>
                  <a:cubicBezTo>
                    <a:pt x="18057" y="6018"/>
                    <a:pt x="18134" y="5979"/>
                    <a:pt x="18222" y="5960"/>
                  </a:cubicBezTo>
                  <a:lnTo>
                    <a:pt x="18253" y="5956"/>
                  </a:lnTo>
                  <a:lnTo>
                    <a:pt x="18283" y="5968"/>
                  </a:lnTo>
                  <a:cubicBezTo>
                    <a:pt x="18476" y="5899"/>
                    <a:pt x="18610" y="5718"/>
                    <a:pt x="18821" y="5676"/>
                  </a:cubicBezTo>
                  <a:lnTo>
                    <a:pt x="18921" y="5676"/>
                  </a:lnTo>
                  <a:cubicBezTo>
                    <a:pt x="18934" y="5698"/>
                    <a:pt x="18956" y="5709"/>
                    <a:pt x="18978" y="5709"/>
                  </a:cubicBezTo>
                  <a:cubicBezTo>
                    <a:pt x="18990" y="5709"/>
                    <a:pt x="19003" y="5706"/>
                    <a:pt x="19014" y="5699"/>
                  </a:cubicBezTo>
                  <a:cubicBezTo>
                    <a:pt x="19021" y="5695"/>
                    <a:pt x="19033" y="5680"/>
                    <a:pt x="19040" y="5672"/>
                  </a:cubicBezTo>
                  <a:cubicBezTo>
                    <a:pt x="19037" y="5668"/>
                    <a:pt x="19033" y="5664"/>
                    <a:pt x="19033" y="5657"/>
                  </a:cubicBezTo>
                  <a:lnTo>
                    <a:pt x="19033" y="5657"/>
                  </a:lnTo>
                  <a:cubicBezTo>
                    <a:pt x="19098" y="5691"/>
                    <a:pt x="19190" y="5687"/>
                    <a:pt x="19233" y="5768"/>
                  </a:cubicBezTo>
                  <a:cubicBezTo>
                    <a:pt x="19317" y="5768"/>
                    <a:pt x="19386" y="5807"/>
                    <a:pt x="19432" y="5872"/>
                  </a:cubicBezTo>
                  <a:cubicBezTo>
                    <a:pt x="19513" y="5872"/>
                    <a:pt x="19594" y="5887"/>
                    <a:pt x="19636" y="5968"/>
                  </a:cubicBezTo>
                  <a:cubicBezTo>
                    <a:pt x="19721" y="5976"/>
                    <a:pt x="19790" y="5999"/>
                    <a:pt x="19828" y="6079"/>
                  </a:cubicBezTo>
                  <a:cubicBezTo>
                    <a:pt x="19882" y="6079"/>
                    <a:pt x="19932" y="6110"/>
                    <a:pt x="19951" y="6156"/>
                  </a:cubicBezTo>
                  <a:cubicBezTo>
                    <a:pt x="20105" y="6175"/>
                    <a:pt x="20247" y="6245"/>
                    <a:pt x="20358" y="6352"/>
                  </a:cubicBezTo>
                  <a:cubicBezTo>
                    <a:pt x="20431" y="6371"/>
                    <a:pt x="20508" y="6391"/>
                    <a:pt x="20551" y="6464"/>
                  </a:cubicBezTo>
                  <a:lnTo>
                    <a:pt x="20731" y="6498"/>
                  </a:lnTo>
                  <a:cubicBezTo>
                    <a:pt x="20743" y="6521"/>
                    <a:pt x="20747" y="6544"/>
                    <a:pt x="20747" y="6571"/>
                  </a:cubicBezTo>
                  <a:cubicBezTo>
                    <a:pt x="20777" y="6571"/>
                    <a:pt x="20804" y="6571"/>
                    <a:pt x="20835" y="6560"/>
                  </a:cubicBezTo>
                  <a:lnTo>
                    <a:pt x="20935" y="6594"/>
                  </a:lnTo>
                  <a:cubicBezTo>
                    <a:pt x="20943" y="6617"/>
                    <a:pt x="20954" y="6640"/>
                    <a:pt x="20958" y="6667"/>
                  </a:cubicBezTo>
                  <a:lnTo>
                    <a:pt x="21135" y="6679"/>
                  </a:lnTo>
                  <a:lnTo>
                    <a:pt x="21150" y="6687"/>
                  </a:lnTo>
                  <a:lnTo>
                    <a:pt x="21165" y="6756"/>
                  </a:lnTo>
                  <a:lnTo>
                    <a:pt x="21277" y="6775"/>
                  </a:lnTo>
                  <a:lnTo>
                    <a:pt x="21277" y="6783"/>
                  </a:lnTo>
                  <a:cubicBezTo>
                    <a:pt x="21292" y="6821"/>
                    <a:pt x="21319" y="6848"/>
                    <a:pt x="21358" y="6867"/>
                  </a:cubicBezTo>
                  <a:cubicBezTo>
                    <a:pt x="21396" y="6948"/>
                    <a:pt x="21496" y="6921"/>
                    <a:pt x="21550" y="6979"/>
                  </a:cubicBezTo>
                  <a:lnTo>
                    <a:pt x="21554" y="6982"/>
                  </a:lnTo>
                  <a:cubicBezTo>
                    <a:pt x="21581" y="7017"/>
                    <a:pt x="21606" y="7061"/>
                    <a:pt x="21652" y="7061"/>
                  </a:cubicBezTo>
                  <a:cubicBezTo>
                    <a:pt x="21658" y="7061"/>
                    <a:pt x="21663" y="7060"/>
                    <a:pt x="21669" y="7059"/>
                  </a:cubicBezTo>
                  <a:cubicBezTo>
                    <a:pt x="21688" y="7155"/>
                    <a:pt x="21799" y="7125"/>
                    <a:pt x="21842" y="7186"/>
                  </a:cubicBezTo>
                  <a:lnTo>
                    <a:pt x="21853" y="7190"/>
                  </a:lnTo>
                  <a:cubicBezTo>
                    <a:pt x="21880" y="7228"/>
                    <a:pt x="21926" y="7251"/>
                    <a:pt x="21969" y="7267"/>
                  </a:cubicBezTo>
                  <a:lnTo>
                    <a:pt x="21953" y="7294"/>
                  </a:lnTo>
                  <a:lnTo>
                    <a:pt x="21953" y="7294"/>
                  </a:lnTo>
                  <a:lnTo>
                    <a:pt x="21969" y="7271"/>
                  </a:lnTo>
                  <a:cubicBezTo>
                    <a:pt x="22141" y="7444"/>
                    <a:pt x="22357" y="7555"/>
                    <a:pt x="22568" y="7674"/>
                  </a:cubicBezTo>
                  <a:cubicBezTo>
                    <a:pt x="22599" y="7770"/>
                    <a:pt x="22702" y="7743"/>
                    <a:pt x="22760" y="7789"/>
                  </a:cubicBezTo>
                  <a:cubicBezTo>
                    <a:pt x="22779" y="7839"/>
                    <a:pt x="22818" y="7870"/>
                    <a:pt x="22872" y="7885"/>
                  </a:cubicBezTo>
                  <a:lnTo>
                    <a:pt x="22872" y="7882"/>
                  </a:lnTo>
                  <a:cubicBezTo>
                    <a:pt x="22991" y="8001"/>
                    <a:pt x="23110" y="8120"/>
                    <a:pt x="23275" y="8185"/>
                  </a:cubicBezTo>
                  <a:lnTo>
                    <a:pt x="23279" y="8185"/>
                  </a:lnTo>
                  <a:cubicBezTo>
                    <a:pt x="23559" y="8397"/>
                    <a:pt x="23832" y="8608"/>
                    <a:pt x="24182" y="8692"/>
                  </a:cubicBezTo>
                  <a:lnTo>
                    <a:pt x="24186" y="8696"/>
                  </a:lnTo>
                  <a:cubicBezTo>
                    <a:pt x="24297" y="8835"/>
                    <a:pt x="24462" y="8858"/>
                    <a:pt x="24616" y="8900"/>
                  </a:cubicBezTo>
                  <a:lnTo>
                    <a:pt x="24635" y="8900"/>
                  </a:lnTo>
                  <a:cubicBezTo>
                    <a:pt x="24689" y="8888"/>
                    <a:pt x="24743" y="8858"/>
                    <a:pt x="24774" y="8808"/>
                  </a:cubicBezTo>
                  <a:cubicBezTo>
                    <a:pt x="24870" y="8715"/>
                    <a:pt x="24797" y="8577"/>
                    <a:pt x="24870" y="8481"/>
                  </a:cubicBezTo>
                  <a:cubicBezTo>
                    <a:pt x="24877" y="8450"/>
                    <a:pt x="24874" y="8397"/>
                    <a:pt x="24874" y="8347"/>
                  </a:cubicBezTo>
                  <a:cubicBezTo>
                    <a:pt x="24831" y="8277"/>
                    <a:pt x="24847" y="8185"/>
                    <a:pt x="24778" y="8124"/>
                  </a:cubicBezTo>
                  <a:cubicBezTo>
                    <a:pt x="24724" y="8066"/>
                    <a:pt x="24743" y="7974"/>
                    <a:pt x="24681" y="7920"/>
                  </a:cubicBezTo>
                  <a:lnTo>
                    <a:pt x="24681" y="7916"/>
                  </a:lnTo>
                  <a:cubicBezTo>
                    <a:pt x="24616" y="7782"/>
                    <a:pt x="24597" y="7628"/>
                    <a:pt x="24485" y="7513"/>
                  </a:cubicBezTo>
                  <a:lnTo>
                    <a:pt x="24485" y="7509"/>
                  </a:lnTo>
                  <a:cubicBezTo>
                    <a:pt x="24428" y="7455"/>
                    <a:pt x="24447" y="7359"/>
                    <a:pt x="24386" y="7309"/>
                  </a:cubicBezTo>
                  <a:lnTo>
                    <a:pt x="24386" y="7305"/>
                  </a:lnTo>
                  <a:cubicBezTo>
                    <a:pt x="24328" y="7251"/>
                    <a:pt x="24351" y="7151"/>
                    <a:pt x="24270" y="7117"/>
                  </a:cubicBezTo>
                  <a:cubicBezTo>
                    <a:pt x="24140" y="6936"/>
                    <a:pt x="24120" y="6671"/>
                    <a:pt x="23898" y="6552"/>
                  </a:cubicBezTo>
                  <a:lnTo>
                    <a:pt x="23871" y="6406"/>
                  </a:lnTo>
                  <a:cubicBezTo>
                    <a:pt x="23794" y="6379"/>
                    <a:pt x="23744" y="6302"/>
                    <a:pt x="23752" y="6222"/>
                  </a:cubicBezTo>
                  <a:cubicBezTo>
                    <a:pt x="23698" y="6214"/>
                    <a:pt x="23659" y="6168"/>
                    <a:pt x="23667" y="6114"/>
                  </a:cubicBezTo>
                  <a:lnTo>
                    <a:pt x="23667" y="6106"/>
                  </a:lnTo>
                  <a:cubicBezTo>
                    <a:pt x="23640" y="6072"/>
                    <a:pt x="23609" y="6037"/>
                    <a:pt x="23582" y="6010"/>
                  </a:cubicBezTo>
                  <a:cubicBezTo>
                    <a:pt x="23605" y="5979"/>
                    <a:pt x="23609" y="5937"/>
                    <a:pt x="23590" y="5903"/>
                  </a:cubicBezTo>
                  <a:cubicBezTo>
                    <a:pt x="23571" y="5887"/>
                    <a:pt x="23559" y="5860"/>
                    <a:pt x="23563" y="5837"/>
                  </a:cubicBezTo>
                  <a:cubicBezTo>
                    <a:pt x="23548" y="5784"/>
                    <a:pt x="23521" y="5734"/>
                    <a:pt x="23475" y="5695"/>
                  </a:cubicBezTo>
                  <a:lnTo>
                    <a:pt x="23471" y="5691"/>
                  </a:lnTo>
                  <a:cubicBezTo>
                    <a:pt x="23436" y="5672"/>
                    <a:pt x="23413" y="5638"/>
                    <a:pt x="23398" y="5607"/>
                  </a:cubicBezTo>
                  <a:cubicBezTo>
                    <a:pt x="23375" y="5580"/>
                    <a:pt x="23360" y="5553"/>
                    <a:pt x="23360" y="5518"/>
                  </a:cubicBezTo>
                  <a:cubicBezTo>
                    <a:pt x="23337" y="5476"/>
                    <a:pt x="23306" y="5434"/>
                    <a:pt x="23267" y="5395"/>
                  </a:cubicBezTo>
                  <a:lnTo>
                    <a:pt x="23264" y="5388"/>
                  </a:lnTo>
                  <a:cubicBezTo>
                    <a:pt x="23198" y="5342"/>
                    <a:pt x="23221" y="5246"/>
                    <a:pt x="23160" y="5196"/>
                  </a:cubicBezTo>
                  <a:cubicBezTo>
                    <a:pt x="23129" y="5157"/>
                    <a:pt x="23091" y="5126"/>
                    <a:pt x="23056" y="5096"/>
                  </a:cubicBezTo>
                  <a:cubicBezTo>
                    <a:pt x="23029" y="5057"/>
                    <a:pt x="22995" y="5023"/>
                    <a:pt x="22956" y="4996"/>
                  </a:cubicBezTo>
                  <a:cubicBezTo>
                    <a:pt x="22913" y="4941"/>
                    <a:pt x="22875" y="4869"/>
                    <a:pt x="22815" y="4869"/>
                  </a:cubicBezTo>
                  <a:cubicBezTo>
                    <a:pt x="22800" y="4869"/>
                    <a:pt x="22783" y="4873"/>
                    <a:pt x="22764" y="4884"/>
                  </a:cubicBezTo>
                  <a:lnTo>
                    <a:pt x="22764" y="4881"/>
                  </a:lnTo>
                  <a:cubicBezTo>
                    <a:pt x="22679" y="4761"/>
                    <a:pt x="22545" y="4669"/>
                    <a:pt x="22537" y="4500"/>
                  </a:cubicBezTo>
                  <a:cubicBezTo>
                    <a:pt x="22528" y="4500"/>
                    <a:pt x="22520" y="4501"/>
                    <a:pt x="22511" y="4501"/>
                  </a:cubicBezTo>
                  <a:cubicBezTo>
                    <a:pt x="22437" y="4501"/>
                    <a:pt x="22371" y="4483"/>
                    <a:pt x="22334" y="4404"/>
                  </a:cubicBezTo>
                  <a:cubicBezTo>
                    <a:pt x="22331" y="4404"/>
                    <a:pt x="22329" y="4404"/>
                    <a:pt x="22326" y="4404"/>
                  </a:cubicBezTo>
                  <a:cubicBezTo>
                    <a:pt x="22272" y="4404"/>
                    <a:pt x="22230" y="4363"/>
                    <a:pt x="22226" y="4308"/>
                  </a:cubicBezTo>
                  <a:cubicBezTo>
                    <a:pt x="22145" y="4308"/>
                    <a:pt x="22068" y="4289"/>
                    <a:pt x="22026" y="4208"/>
                  </a:cubicBezTo>
                  <a:cubicBezTo>
                    <a:pt x="21838" y="4185"/>
                    <a:pt x="21653" y="4154"/>
                    <a:pt x="21530" y="3997"/>
                  </a:cubicBezTo>
                  <a:cubicBezTo>
                    <a:pt x="21354" y="3943"/>
                    <a:pt x="21165" y="3935"/>
                    <a:pt x="21016" y="3805"/>
                  </a:cubicBezTo>
                  <a:cubicBezTo>
                    <a:pt x="20939" y="3793"/>
                    <a:pt x="20862" y="3774"/>
                    <a:pt x="20816" y="3705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6"/>
                  </a:lnTo>
                  <a:cubicBezTo>
                    <a:pt x="19924" y="3320"/>
                    <a:pt x="19824" y="3247"/>
                    <a:pt x="19721" y="3178"/>
                  </a:cubicBezTo>
                  <a:cubicBezTo>
                    <a:pt x="19708" y="3179"/>
                    <a:pt x="19695" y="3180"/>
                    <a:pt x="19683" y="3180"/>
                  </a:cubicBezTo>
                  <a:cubicBezTo>
                    <a:pt x="19611" y="3180"/>
                    <a:pt x="19549" y="3158"/>
                    <a:pt x="19513" y="3082"/>
                  </a:cubicBezTo>
                  <a:cubicBezTo>
                    <a:pt x="19432" y="3082"/>
                    <a:pt x="19359" y="3044"/>
                    <a:pt x="19317" y="2975"/>
                  </a:cubicBezTo>
                  <a:cubicBezTo>
                    <a:pt x="19021" y="2886"/>
                    <a:pt x="18764" y="2732"/>
                    <a:pt x="18499" y="2583"/>
                  </a:cubicBezTo>
                  <a:cubicBezTo>
                    <a:pt x="18489" y="2584"/>
                    <a:pt x="18480" y="2585"/>
                    <a:pt x="18470" y="2585"/>
                  </a:cubicBezTo>
                  <a:cubicBezTo>
                    <a:pt x="18400" y="2585"/>
                    <a:pt x="18335" y="2548"/>
                    <a:pt x="18291" y="2487"/>
                  </a:cubicBezTo>
                  <a:cubicBezTo>
                    <a:pt x="18153" y="2429"/>
                    <a:pt x="17984" y="2429"/>
                    <a:pt x="17895" y="2275"/>
                  </a:cubicBezTo>
                  <a:cubicBezTo>
                    <a:pt x="17592" y="2187"/>
                    <a:pt x="17327" y="1995"/>
                    <a:pt x="17004" y="1945"/>
                  </a:cubicBezTo>
                  <a:cubicBezTo>
                    <a:pt x="16673" y="1699"/>
                    <a:pt x="16293" y="1560"/>
                    <a:pt x="15909" y="1438"/>
                  </a:cubicBezTo>
                  <a:lnTo>
                    <a:pt x="15863" y="1276"/>
                  </a:lnTo>
                  <a:cubicBezTo>
                    <a:pt x="15857" y="1277"/>
                    <a:pt x="15852" y="1277"/>
                    <a:pt x="15846" y="1277"/>
                  </a:cubicBezTo>
                  <a:cubicBezTo>
                    <a:pt x="15772" y="1277"/>
                    <a:pt x="15707" y="1229"/>
                    <a:pt x="15674" y="1161"/>
                  </a:cubicBezTo>
                  <a:cubicBezTo>
                    <a:pt x="15620" y="1161"/>
                    <a:pt x="15574" y="1122"/>
                    <a:pt x="15563" y="1072"/>
                  </a:cubicBezTo>
                  <a:lnTo>
                    <a:pt x="15409" y="1026"/>
                  </a:lnTo>
                  <a:cubicBezTo>
                    <a:pt x="15405" y="999"/>
                    <a:pt x="15390" y="976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3"/>
                  </a:cubicBezTo>
                  <a:lnTo>
                    <a:pt x="15071" y="754"/>
                  </a:lnTo>
                  <a:cubicBezTo>
                    <a:pt x="15068" y="754"/>
                    <a:pt x="15065" y="754"/>
                    <a:pt x="15062" y="754"/>
                  </a:cubicBezTo>
                  <a:cubicBezTo>
                    <a:pt x="15012" y="754"/>
                    <a:pt x="14966" y="724"/>
                    <a:pt x="14948" y="677"/>
                  </a:cubicBezTo>
                  <a:lnTo>
                    <a:pt x="14775" y="642"/>
                  </a:lnTo>
                  <a:cubicBezTo>
                    <a:pt x="14771" y="642"/>
                    <a:pt x="14771" y="638"/>
                    <a:pt x="14771" y="638"/>
                  </a:cubicBezTo>
                  <a:cubicBezTo>
                    <a:pt x="14768" y="628"/>
                    <a:pt x="14764" y="618"/>
                    <a:pt x="14759" y="609"/>
                  </a:cubicBezTo>
                  <a:lnTo>
                    <a:pt x="14759" y="609"/>
                  </a:lnTo>
                  <a:lnTo>
                    <a:pt x="14767" y="615"/>
                  </a:lnTo>
                  <a:cubicBezTo>
                    <a:pt x="14764" y="613"/>
                    <a:pt x="14761" y="611"/>
                    <a:pt x="14758" y="608"/>
                  </a:cubicBezTo>
                  <a:lnTo>
                    <a:pt x="14758" y="608"/>
                  </a:lnTo>
                  <a:cubicBezTo>
                    <a:pt x="14737" y="573"/>
                    <a:pt x="14699" y="554"/>
                    <a:pt x="14656" y="554"/>
                  </a:cubicBezTo>
                  <a:lnTo>
                    <a:pt x="14641" y="534"/>
                  </a:lnTo>
                  <a:lnTo>
                    <a:pt x="14618" y="542"/>
                  </a:lnTo>
                  <a:lnTo>
                    <a:pt x="14564" y="450"/>
                  </a:lnTo>
                  <a:lnTo>
                    <a:pt x="14460" y="458"/>
                  </a:lnTo>
                  <a:cubicBezTo>
                    <a:pt x="14451" y="437"/>
                    <a:pt x="14434" y="428"/>
                    <a:pt x="14416" y="428"/>
                  </a:cubicBezTo>
                  <a:cubicBezTo>
                    <a:pt x="14410" y="428"/>
                    <a:pt x="14404" y="429"/>
                    <a:pt x="14399" y="431"/>
                  </a:cubicBezTo>
                  <a:cubicBezTo>
                    <a:pt x="14237" y="354"/>
                    <a:pt x="14091" y="269"/>
                    <a:pt x="13918" y="239"/>
                  </a:cubicBezTo>
                  <a:lnTo>
                    <a:pt x="13918" y="235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4" y="161"/>
                    <a:pt x="13826" y="162"/>
                    <a:pt x="13819" y="162"/>
                  </a:cubicBezTo>
                  <a:cubicBezTo>
                    <a:pt x="13794" y="162"/>
                    <a:pt x="13772" y="147"/>
                    <a:pt x="13757" y="123"/>
                  </a:cubicBezTo>
                  <a:cubicBezTo>
                    <a:pt x="13572" y="93"/>
                    <a:pt x="13384" y="43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0"/>
            <p:cNvSpPr/>
            <p:nvPr/>
          </p:nvSpPr>
          <p:spPr>
            <a:xfrm>
              <a:off x="7899758" y="3064911"/>
              <a:ext cx="496" cy="37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4" y="0"/>
                  </a:moveTo>
                  <a:lnTo>
                    <a:pt x="0" y="4"/>
                  </a:lnTo>
                  <a:lnTo>
                    <a:pt x="16" y="12"/>
                  </a:lnTo>
                  <a:cubicBezTo>
                    <a:pt x="12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0"/>
            <p:cNvSpPr/>
            <p:nvPr/>
          </p:nvSpPr>
          <p:spPr>
            <a:xfrm>
              <a:off x="7649302" y="29373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0"/>
            <p:cNvSpPr/>
            <p:nvPr/>
          </p:nvSpPr>
          <p:spPr>
            <a:xfrm>
              <a:off x="7684231" y="31304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0"/>
            <p:cNvSpPr/>
            <p:nvPr/>
          </p:nvSpPr>
          <p:spPr>
            <a:xfrm>
              <a:off x="8113734" y="2958482"/>
              <a:ext cx="6204" cy="5708"/>
            </a:xfrm>
            <a:custGeom>
              <a:avLst/>
              <a:gdLst/>
              <a:ahLst/>
              <a:cxnLst/>
              <a:rect l="l" t="t" r="r" b="b"/>
              <a:pathLst>
                <a:path w="200" h="184" extrusionOk="0">
                  <a:moveTo>
                    <a:pt x="111" y="1"/>
                  </a:moveTo>
                  <a:cubicBezTo>
                    <a:pt x="64" y="1"/>
                    <a:pt x="22" y="11"/>
                    <a:pt x="11" y="61"/>
                  </a:cubicBezTo>
                  <a:cubicBezTo>
                    <a:pt x="1" y="113"/>
                    <a:pt x="59" y="184"/>
                    <a:pt x="115" y="184"/>
                  </a:cubicBezTo>
                  <a:cubicBezTo>
                    <a:pt x="121" y="184"/>
                    <a:pt x="128" y="183"/>
                    <a:pt x="134" y="181"/>
                  </a:cubicBezTo>
                  <a:cubicBezTo>
                    <a:pt x="199" y="161"/>
                    <a:pt x="180" y="65"/>
                    <a:pt x="173" y="4"/>
                  </a:cubicBezTo>
                  <a:cubicBezTo>
                    <a:pt x="153" y="3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0"/>
            <p:cNvSpPr/>
            <p:nvPr/>
          </p:nvSpPr>
          <p:spPr>
            <a:xfrm>
              <a:off x="7831452" y="2855185"/>
              <a:ext cx="123987" cy="61668"/>
            </a:xfrm>
            <a:custGeom>
              <a:avLst/>
              <a:gdLst/>
              <a:ahLst/>
              <a:cxnLst/>
              <a:rect l="l" t="t" r="r" b="b"/>
              <a:pathLst>
                <a:path w="3997" h="1988" extrusionOk="0">
                  <a:moveTo>
                    <a:pt x="338" y="1"/>
                  </a:moveTo>
                  <a:cubicBezTo>
                    <a:pt x="236" y="1"/>
                    <a:pt x="125" y="27"/>
                    <a:pt x="0" y="91"/>
                  </a:cubicBezTo>
                  <a:lnTo>
                    <a:pt x="876" y="625"/>
                  </a:lnTo>
                  <a:lnTo>
                    <a:pt x="988" y="705"/>
                  </a:lnTo>
                  <a:lnTo>
                    <a:pt x="1011" y="901"/>
                  </a:lnTo>
                  <a:cubicBezTo>
                    <a:pt x="1104" y="1000"/>
                    <a:pt x="1187" y="1037"/>
                    <a:pt x="1265" y="1037"/>
                  </a:cubicBezTo>
                  <a:cubicBezTo>
                    <a:pt x="1424" y="1037"/>
                    <a:pt x="1561" y="887"/>
                    <a:pt x="1710" y="802"/>
                  </a:cubicBezTo>
                  <a:cubicBezTo>
                    <a:pt x="1737" y="817"/>
                    <a:pt x="1768" y="825"/>
                    <a:pt x="1799" y="825"/>
                  </a:cubicBezTo>
                  <a:cubicBezTo>
                    <a:pt x="1876" y="917"/>
                    <a:pt x="1991" y="913"/>
                    <a:pt x="2098" y="932"/>
                  </a:cubicBezTo>
                  <a:cubicBezTo>
                    <a:pt x="2079" y="959"/>
                    <a:pt x="2064" y="990"/>
                    <a:pt x="2048" y="1017"/>
                  </a:cubicBezTo>
                  <a:cubicBezTo>
                    <a:pt x="2030" y="1067"/>
                    <a:pt x="1992" y="1080"/>
                    <a:pt x="1948" y="1080"/>
                  </a:cubicBezTo>
                  <a:cubicBezTo>
                    <a:pt x="1899" y="1080"/>
                    <a:pt x="1842" y="1064"/>
                    <a:pt x="1797" y="1064"/>
                  </a:cubicBezTo>
                  <a:cubicBezTo>
                    <a:pt x="1744" y="1064"/>
                    <a:pt x="1707" y="1085"/>
                    <a:pt x="1714" y="1178"/>
                  </a:cubicBezTo>
                  <a:cubicBezTo>
                    <a:pt x="1717" y="1262"/>
                    <a:pt x="1766" y="1278"/>
                    <a:pt x="1826" y="1278"/>
                  </a:cubicBezTo>
                  <a:cubicBezTo>
                    <a:pt x="1865" y="1278"/>
                    <a:pt x="1909" y="1271"/>
                    <a:pt x="1948" y="1271"/>
                  </a:cubicBezTo>
                  <a:cubicBezTo>
                    <a:pt x="1987" y="1271"/>
                    <a:pt x="2020" y="1278"/>
                    <a:pt x="2041" y="1305"/>
                  </a:cubicBezTo>
                  <a:cubicBezTo>
                    <a:pt x="2241" y="1585"/>
                    <a:pt x="2540" y="1574"/>
                    <a:pt x="2828" y="1601"/>
                  </a:cubicBezTo>
                  <a:lnTo>
                    <a:pt x="2848" y="1605"/>
                  </a:lnTo>
                  <a:cubicBezTo>
                    <a:pt x="2887" y="1816"/>
                    <a:pt x="2907" y="1898"/>
                    <a:pt x="2971" y="1898"/>
                  </a:cubicBezTo>
                  <a:cubicBezTo>
                    <a:pt x="3008" y="1898"/>
                    <a:pt x="3061" y="1870"/>
                    <a:pt x="3140" y="1824"/>
                  </a:cubicBezTo>
                  <a:cubicBezTo>
                    <a:pt x="3205" y="1841"/>
                    <a:pt x="3274" y="1843"/>
                    <a:pt x="3344" y="1843"/>
                  </a:cubicBezTo>
                  <a:cubicBezTo>
                    <a:pt x="3364" y="1843"/>
                    <a:pt x="3384" y="1843"/>
                    <a:pt x="3404" y="1843"/>
                  </a:cubicBezTo>
                  <a:cubicBezTo>
                    <a:pt x="3545" y="1843"/>
                    <a:pt x="3684" y="1851"/>
                    <a:pt x="3797" y="1977"/>
                  </a:cubicBezTo>
                  <a:cubicBezTo>
                    <a:pt x="3799" y="1985"/>
                    <a:pt x="3807" y="1988"/>
                    <a:pt x="3818" y="1988"/>
                  </a:cubicBezTo>
                  <a:cubicBezTo>
                    <a:pt x="3846" y="1988"/>
                    <a:pt x="3897" y="1967"/>
                    <a:pt x="3927" y="1951"/>
                  </a:cubicBezTo>
                  <a:cubicBezTo>
                    <a:pt x="3977" y="1927"/>
                    <a:pt x="3997" y="1870"/>
                    <a:pt x="3970" y="1820"/>
                  </a:cubicBezTo>
                  <a:cubicBezTo>
                    <a:pt x="3920" y="1672"/>
                    <a:pt x="3767" y="1584"/>
                    <a:pt x="3590" y="1584"/>
                  </a:cubicBezTo>
                  <a:cubicBezTo>
                    <a:pt x="3536" y="1584"/>
                    <a:pt x="3480" y="1592"/>
                    <a:pt x="3424" y="1609"/>
                  </a:cubicBezTo>
                  <a:lnTo>
                    <a:pt x="3420" y="1612"/>
                  </a:lnTo>
                  <a:lnTo>
                    <a:pt x="3140" y="1601"/>
                  </a:lnTo>
                  <a:cubicBezTo>
                    <a:pt x="3132" y="1543"/>
                    <a:pt x="3124" y="1478"/>
                    <a:pt x="3117" y="1420"/>
                  </a:cubicBezTo>
                  <a:cubicBezTo>
                    <a:pt x="3105" y="1403"/>
                    <a:pt x="3087" y="1394"/>
                    <a:pt x="3068" y="1394"/>
                  </a:cubicBezTo>
                  <a:cubicBezTo>
                    <a:pt x="3061" y="1394"/>
                    <a:pt x="3054" y="1395"/>
                    <a:pt x="3048" y="1397"/>
                  </a:cubicBezTo>
                  <a:lnTo>
                    <a:pt x="3048" y="1393"/>
                  </a:lnTo>
                  <a:cubicBezTo>
                    <a:pt x="3055" y="1363"/>
                    <a:pt x="3040" y="1336"/>
                    <a:pt x="3017" y="1316"/>
                  </a:cubicBezTo>
                  <a:cubicBezTo>
                    <a:pt x="2948" y="1247"/>
                    <a:pt x="2848" y="1267"/>
                    <a:pt x="2767" y="1224"/>
                  </a:cubicBezTo>
                  <a:cubicBezTo>
                    <a:pt x="2659" y="1182"/>
                    <a:pt x="2544" y="1151"/>
                    <a:pt x="2433" y="1147"/>
                  </a:cubicBezTo>
                  <a:lnTo>
                    <a:pt x="2390" y="1147"/>
                  </a:lnTo>
                  <a:cubicBezTo>
                    <a:pt x="2390" y="1147"/>
                    <a:pt x="2394" y="1128"/>
                    <a:pt x="2391" y="1128"/>
                  </a:cubicBezTo>
                  <a:lnTo>
                    <a:pt x="2391" y="1128"/>
                  </a:lnTo>
                  <a:cubicBezTo>
                    <a:pt x="2391" y="1128"/>
                    <a:pt x="2391" y="1128"/>
                    <a:pt x="2391" y="1128"/>
                  </a:cubicBezTo>
                  <a:lnTo>
                    <a:pt x="2391" y="1128"/>
                  </a:lnTo>
                  <a:cubicBezTo>
                    <a:pt x="2460" y="1070"/>
                    <a:pt x="2510" y="997"/>
                    <a:pt x="2544" y="917"/>
                  </a:cubicBezTo>
                  <a:cubicBezTo>
                    <a:pt x="2556" y="875"/>
                    <a:pt x="2536" y="832"/>
                    <a:pt x="2498" y="813"/>
                  </a:cubicBezTo>
                  <a:lnTo>
                    <a:pt x="2344" y="782"/>
                  </a:lnTo>
                  <a:cubicBezTo>
                    <a:pt x="1975" y="540"/>
                    <a:pt x="1581" y="374"/>
                    <a:pt x="1142" y="374"/>
                  </a:cubicBezTo>
                  <a:cubicBezTo>
                    <a:pt x="1102" y="374"/>
                    <a:pt x="1060" y="376"/>
                    <a:pt x="1019" y="379"/>
                  </a:cubicBezTo>
                  <a:cubicBezTo>
                    <a:pt x="814" y="194"/>
                    <a:pt x="611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0"/>
            <p:cNvSpPr/>
            <p:nvPr/>
          </p:nvSpPr>
          <p:spPr>
            <a:xfrm>
              <a:off x="7812964" y="2950137"/>
              <a:ext cx="49508" cy="21280"/>
            </a:xfrm>
            <a:custGeom>
              <a:avLst/>
              <a:gdLst/>
              <a:ahLst/>
              <a:cxnLst/>
              <a:rect l="l" t="t" r="r" b="b"/>
              <a:pathLst>
                <a:path w="1596" h="686" extrusionOk="0">
                  <a:moveTo>
                    <a:pt x="239" y="0"/>
                  </a:moveTo>
                  <a:cubicBezTo>
                    <a:pt x="154" y="4"/>
                    <a:pt x="78" y="62"/>
                    <a:pt x="51" y="142"/>
                  </a:cubicBezTo>
                  <a:cubicBezTo>
                    <a:pt x="1" y="300"/>
                    <a:pt x="8" y="430"/>
                    <a:pt x="185" y="523"/>
                  </a:cubicBezTo>
                  <a:cubicBezTo>
                    <a:pt x="396" y="628"/>
                    <a:pt x="604" y="685"/>
                    <a:pt x="815" y="685"/>
                  </a:cubicBezTo>
                  <a:cubicBezTo>
                    <a:pt x="1065" y="685"/>
                    <a:pt x="1320" y="605"/>
                    <a:pt x="1595" y="430"/>
                  </a:cubicBezTo>
                  <a:cubicBezTo>
                    <a:pt x="1437" y="381"/>
                    <a:pt x="1301" y="367"/>
                    <a:pt x="1176" y="367"/>
                  </a:cubicBezTo>
                  <a:cubicBezTo>
                    <a:pt x="1076" y="367"/>
                    <a:pt x="982" y="376"/>
                    <a:pt x="888" y="384"/>
                  </a:cubicBezTo>
                  <a:lnTo>
                    <a:pt x="792" y="384"/>
                  </a:lnTo>
                  <a:cubicBezTo>
                    <a:pt x="623" y="342"/>
                    <a:pt x="396" y="407"/>
                    <a:pt x="366" y="135"/>
                  </a:cubicBezTo>
                  <a:cubicBezTo>
                    <a:pt x="366" y="62"/>
                    <a:pt x="308" y="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0"/>
            <p:cNvSpPr/>
            <p:nvPr/>
          </p:nvSpPr>
          <p:spPr>
            <a:xfrm>
              <a:off x="7765999" y="3088300"/>
              <a:ext cx="31392" cy="39209"/>
            </a:xfrm>
            <a:custGeom>
              <a:avLst/>
              <a:gdLst/>
              <a:ahLst/>
              <a:cxnLst/>
              <a:rect l="l" t="t" r="r" b="b"/>
              <a:pathLst>
                <a:path w="1012" h="1264" extrusionOk="0">
                  <a:moveTo>
                    <a:pt x="538" y="1"/>
                  </a:moveTo>
                  <a:cubicBezTo>
                    <a:pt x="319" y="1"/>
                    <a:pt x="196" y="95"/>
                    <a:pt x="120" y="276"/>
                  </a:cubicBezTo>
                  <a:cubicBezTo>
                    <a:pt x="1" y="564"/>
                    <a:pt x="289" y="703"/>
                    <a:pt x="297" y="937"/>
                  </a:cubicBezTo>
                  <a:cubicBezTo>
                    <a:pt x="304" y="1083"/>
                    <a:pt x="485" y="1033"/>
                    <a:pt x="592" y="1064"/>
                  </a:cubicBezTo>
                  <a:cubicBezTo>
                    <a:pt x="689" y="1168"/>
                    <a:pt x="788" y="1260"/>
                    <a:pt x="961" y="1264"/>
                  </a:cubicBezTo>
                  <a:cubicBezTo>
                    <a:pt x="928" y="1108"/>
                    <a:pt x="848" y="1056"/>
                    <a:pt x="729" y="1056"/>
                  </a:cubicBezTo>
                  <a:cubicBezTo>
                    <a:pt x="724" y="1056"/>
                    <a:pt x="720" y="1056"/>
                    <a:pt x="715" y="1056"/>
                  </a:cubicBezTo>
                  <a:cubicBezTo>
                    <a:pt x="696" y="1029"/>
                    <a:pt x="681" y="1003"/>
                    <a:pt x="662" y="972"/>
                  </a:cubicBezTo>
                  <a:cubicBezTo>
                    <a:pt x="673" y="876"/>
                    <a:pt x="681" y="776"/>
                    <a:pt x="685" y="680"/>
                  </a:cubicBezTo>
                  <a:cubicBezTo>
                    <a:pt x="692" y="622"/>
                    <a:pt x="731" y="534"/>
                    <a:pt x="642" y="515"/>
                  </a:cubicBezTo>
                  <a:cubicBezTo>
                    <a:pt x="634" y="513"/>
                    <a:pt x="625" y="512"/>
                    <a:pt x="617" y="512"/>
                  </a:cubicBezTo>
                  <a:cubicBezTo>
                    <a:pt x="547" y="512"/>
                    <a:pt x="500" y="583"/>
                    <a:pt x="462" y="645"/>
                  </a:cubicBezTo>
                  <a:cubicBezTo>
                    <a:pt x="435" y="645"/>
                    <a:pt x="412" y="641"/>
                    <a:pt x="389" y="634"/>
                  </a:cubicBezTo>
                  <a:cubicBezTo>
                    <a:pt x="335" y="353"/>
                    <a:pt x="443" y="192"/>
                    <a:pt x="735" y="153"/>
                  </a:cubicBezTo>
                  <a:cubicBezTo>
                    <a:pt x="740" y="153"/>
                    <a:pt x="746" y="153"/>
                    <a:pt x="752" y="153"/>
                  </a:cubicBezTo>
                  <a:cubicBezTo>
                    <a:pt x="794" y="153"/>
                    <a:pt x="839" y="163"/>
                    <a:pt x="882" y="163"/>
                  </a:cubicBezTo>
                  <a:cubicBezTo>
                    <a:pt x="931" y="163"/>
                    <a:pt x="977" y="149"/>
                    <a:pt x="1011" y="92"/>
                  </a:cubicBezTo>
                  <a:cubicBezTo>
                    <a:pt x="817" y="31"/>
                    <a:pt x="66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0"/>
            <p:cNvSpPr/>
            <p:nvPr/>
          </p:nvSpPr>
          <p:spPr>
            <a:xfrm>
              <a:off x="7858036" y="3023779"/>
              <a:ext cx="29810" cy="22458"/>
            </a:xfrm>
            <a:custGeom>
              <a:avLst/>
              <a:gdLst/>
              <a:ahLst/>
              <a:cxnLst/>
              <a:rect l="l" t="t" r="r" b="b"/>
              <a:pathLst>
                <a:path w="961" h="724" extrusionOk="0">
                  <a:moveTo>
                    <a:pt x="224" y="1"/>
                  </a:moveTo>
                  <a:cubicBezTo>
                    <a:pt x="215" y="1"/>
                    <a:pt x="205" y="1"/>
                    <a:pt x="196" y="1"/>
                  </a:cubicBezTo>
                  <a:cubicBezTo>
                    <a:pt x="146" y="1"/>
                    <a:pt x="96" y="39"/>
                    <a:pt x="100" y="89"/>
                  </a:cubicBezTo>
                  <a:cubicBezTo>
                    <a:pt x="112" y="154"/>
                    <a:pt x="165" y="208"/>
                    <a:pt x="231" y="212"/>
                  </a:cubicBezTo>
                  <a:lnTo>
                    <a:pt x="246" y="224"/>
                  </a:lnTo>
                  <a:cubicBezTo>
                    <a:pt x="215" y="304"/>
                    <a:pt x="538" y="308"/>
                    <a:pt x="288" y="447"/>
                  </a:cubicBezTo>
                  <a:cubicBezTo>
                    <a:pt x="189" y="500"/>
                    <a:pt x="0" y="481"/>
                    <a:pt x="16" y="689"/>
                  </a:cubicBezTo>
                  <a:cubicBezTo>
                    <a:pt x="82" y="712"/>
                    <a:pt x="149" y="723"/>
                    <a:pt x="213" y="723"/>
                  </a:cubicBezTo>
                  <a:cubicBezTo>
                    <a:pt x="372" y="723"/>
                    <a:pt x="512" y="654"/>
                    <a:pt x="580" y="520"/>
                  </a:cubicBezTo>
                  <a:cubicBezTo>
                    <a:pt x="677" y="331"/>
                    <a:pt x="780" y="158"/>
                    <a:pt x="961" y="16"/>
                  </a:cubicBezTo>
                  <a:lnTo>
                    <a:pt x="961" y="16"/>
                  </a:lnTo>
                  <a:cubicBezTo>
                    <a:pt x="896" y="23"/>
                    <a:pt x="833" y="26"/>
                    <a:pt x="771" y="26"/>
                  </a:cubicBezTo>
                  <a:cubicBezTo>
                    <a:pt x="581" y="26"/>
                    <a:pt x="40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0"/>
            <p:cNvSpPr/>
            <p:nvPr/>
          </p:nvSpPr>
          <p:spPr>
            <a:xfrm>
              <a:off x="7925877" y="2881831"/>
              <a:ext cx="99667" cy="105716"/>
            </a:xfrm>
            <a:custGeom>
              <a:avLst/>
              <a:gdLst/>
              <a:ahLst/>
              <a:cxnLst/>
              <a:rect l="l" t="t" r="r" b="b"/>
              <a:pathLst>
                <a:path w="3213" h="3408" extrusionOk="0">
                  <a:moveTo>
                    <a:pt x="2901" y="1553"/>
                  </a:moveTo>
                  <a:cubicBezTo>
                    <a:pt x="2897" y="1560"/>
                    <a:pt x="2885" y="1572"/>
                    <a:pt x="2882" y="1580"/>
                  </a:cubicBezTo>
                  <a:cubicBezTo>
                    <a:pt x="2882" y="1576"/>
                    <a:pt x="2882" y="1572"/>
                    <a:pt x="2878" y="1564"/>
                  </a:cubicBezTo>
                  <a:cubicBezTo>
                    <a:pt x="2882" y="1560"/>
                    <a:pt x="2893" y="1553"/>
                    <a:pt x="2901" y="1553"/>
                  </a:cubicBezTo>
                  <a:close/>
                  <a:moveTo>
                    <a:pt x="2789" y="1726"/>
                  </a:moveTo>
                  <a:lnTo>
                    <a:pt x="2789" y="1837"/>
                  </a:lnTo>
                  <a:cubicBezTo>
                    <a:pt x="2778" y="1841"/>
                    <a:pt x="2763" y="1841"/>
                    <a:pt x="2743" y="1845"/>
                  </a:cubicBezTo>
                  <a:cubicBezTo>
                    <a:pt x="2730" y="1854"/>
                    <a:pt x="2713" y="1857"/>
                    <a:pt x="2695" y="1857"/>
                  </a:cubicBezTo>
                  <a:cubicBezTo>
                    <a:pt x="2668" y="1857"/>
                    <a:pt x="2637" y="1849"/>
                    <a:pt x="2609" y="1845"/>
                  </a:cubicBezTo>
                  <a:cubicBezTo>
                    <a:pt x="2666" y="1802"/>
                    <a:pt x="2743" y="1775"/>
                    <a:pt x="2789" y="1726"/>
                  </a:cubicBezTo>
                  <a:close/>
                  <a:moveTo>
                    <a:pt x="2036" y="2567"/>
                  </a:moveTo>
                  <a:cubicBezTo>
                    <a:pt x="2036" y="2571"/>
                    <a:pt x="2040" y="2571"/>
                    <a:pt x="2040" y="2575"/>
                  </a:cubicBezTo>
                  <a:lnTo>
                    <a:pt x="2075" y="2575"/>
                  </a:lnTo>
                  <a:lnTo>
                    <a:pt x="2105" y="2586"/>
                  </a:lnTo>
                  <a:lnTo>
                    <a:pt x="2105" y="2586"/>
                  </a:lnTo>
                  <a:lnTo>
                    <a:pt x="2040" y="2575"/>
                  </a:lnTo>
                  <a:lnTo>
                    <a:pt x="2032" y="2575"/>
                  </a:lnTo>
                  <a:cubicBezTo>
                    <a:pt x="2032" y="2571"/>
                    <a:pt x="2036" y="2571"/>
                    <a:pt x="2036" y="2567"/>
                  </a:cubicBezTo>
                  <a:close/>
                  <a:moveTo>
                    <a:pt x="1387" y="2748"/>
                  </a:moveTo>
                  <a:lnTo>
                    <a:pt x="1421" y="2798"/>
                  </a:lnTo>
                  <a:cubicBezTo>
                    <a:pt x="1418" y="2801"/>
                    <a:pt x="1406" y="2805"/>
                    <a:pt x="1402" y="2805"/>
                  </a:cubicBezTo>
                  <a:lnTo>
                    <a:pt x="1387" y="2748"/>
                  </a:lnTo>
                  <a:close/>
                  <a:moveTo>
                    <a:pt x="466" y="0"/>
                  </a:moveTo>
                  <a:cubicBezTo>
                    <a:pt x="444" y="0"/>
                    <a:pt x="417" y="12"/>
                    <a:pt x="384" y="42"/>
                  </a:cubicBezTo>
                  <a:cubicBezTo>
                    <a:pt x="378" y="42"/>
                    <a:pt x="372" y="41"/>
                    <a:pt x="366" y="41"/>
                  </a:cubicBezTo>
                  <a:cubicBezTo>
                    <a:pt x="339" y="41"/>
                    <a:pt x="314" y="49"/>
                    <a:pt x="292" y="62"/>
                  </a:cubicBezTo>
                  <a:lnTo>
                    <a:pt x="188" y="35"/>
                  </a:lnTo>
                  <a:cubicBezTo>
                    <a:pt x="176" y="34"/>
                    <a:pt x="164" y="33"/>
                    <a:pt x="154" y="33"/>
                  </a:cubicBezTo>
                  <a:cubicBezTo>
                    <a:pt x="0" y="33"/>
                    <a:pt x="33" y="134"/>
                    <a:pt x="77" y="242"/>
                  </a:cubicBezTo>
                  <a:cubicBezTo>
                    <a:pt x="103" y="276"/>
                    <a:pt x="128" y="289"/>
                    <a:pt x="152" y="289"/>
                  </a:cubicBezTo>
                  <a:cubicBezTo>
                    <a:pt x="201" y="289"/>
                    <a:pt x="245" y="239"/>
                    <a:pt x="292" y="223"/>
                  </a:cubicBezTo>
                  <a:cubicBezTo>
                    <a:pt x="295" y="223"/>
                    <a:pt x="298" y="223"/>
                    <a:pt x="301" y="223"/>
                  </a:cubicBezTo>
                  <a:cubicBezTo>
                    <a:pt x="543" y="223"/>
                    <a:pt x="621" y="534"/>
                    <a:pt x="841" y="538"/>
                  </a:cubicBezTo>
                  <a:cubicBezTo>
                    <a:pt x="1118" y="550"/>
                    <a:pt x="1202" y="750"/>
                    <a:pt x="1318" y="926"/>
                  </a:cubicBezTo>
                  <a:cubicBezTo>
                    <a:pt x="1335" y="957"/>
                    <a:pt x="1368" y="973"/>
                    <a:pt x="1402" y="973"/>
                  </a:cubicBezTo>
                  <a:cubicBezTo>
                    <a:pt x="1406" y="973"/>
                    <a:pt x="1410" y="973"/>
                    <a:pt x="1414" y="972"/>
                  </a:cubicBezTo>
                  <a:cubicBezTo>
                    <a:pt x="1425" y="1030"/>
                    <a:pt x="1421" y="1095"/>
                    <a:pt x="1491" y="1134"/>
                  </a:cubicBezTo>
                  <a:cubicBezTo>
                    <a:pt x="1533" y="1030"/>
                    <a:pt x="1637" y="1088"/>
                    <a:pt x="1710" y="1049"/>
                  </a:cubicBezTo>
                  <a:cubicBezTo>
                    <a:pt x="1856" y="1057"/>
                    <a:pt x="1998" y="1057"/>
                    <a:pt x="2136" y="1076"/>
                  </a:cubicBezTo>
                  <a:cubicBezTo>
                    <a:pt x="2290" y="1095"/>
                    <a:pt x="2405" y="1168"/>
                    <a:pt x="2394" y="1357"/>
                  </a:cubicBezTo>
                  <a:lnTo>
                    <a:pt x="2298" y="1445"/>
                  </a:lnTo>
                  <a:cubicBezTo>
                    <a:pt x="2244" y="1483"/>
                    <a:pt x="2248" y="1530"/>
                    <a:pt x="2286" y="1576"/>
                  </a:cubicBezTo>
                  <a:cubicBezTo>
                    <a:pt x="2374" y="1902"/>
                    <a:pt x="2071" y="1964"/>
                    <a:pt x="1906" y="2110"/>
                  </a:cubicBezTo>
                  <a:cubicBezTo>
                    <a:pt x="1894" y="2120"/>
                    <a:pt x="1884" y="2124"/>
                    <a:pt x="1875" y="2124"/>
                  </a:cubicBezTo>
                  <a:cubicBezTo>
                    <a:pt x="1828" y="2124"/>
                    <a:pt x="1806" y="2009"/>
                    <a:pt x="1787" y="1948"/>
                  </a:cubicBezTo>
                  <a:cubicBezTo>
                    <a:pt x="1790" y="1902"/>
                    <a:pt x="1817" y="1845"/>
                    <a:pt x="1798" y="1810"/>
                  </a:cubicBezTo>
                  <a:cubicBezTo>
                    <a:pt x="1778" y="1777"/>
                    <a:pt x="1755" y="1764"/>
                    <a:pt x="1732" y="1764"/>
                  </a:cubicBezTo>
                  <a:cubicBezTo>
                    <a:pt x="1702" y="1764"/>
                    <a:pt x="1672" y="1786"/>
                    <a:pt x="1648" y="1814"/>
                  </a:cubicBezTo>
                  <a:cubicBezTo>
                    <a:pt x="1552" y="1922"/>
                    <a:pt x="1464" y="2037"/>
                    <a:pt x="1375" y="2141"/>
                  </a:cubicBezTo>
                  <a:cubicBezTo>
                    <a:pt x="1302" y="2156"/>
                    <a:pt x="1245" y="2198"/>
                    <a:pt x="1206" y="2264"/>
                  </a:cubicBezTo>
                  <a:cubicBezTo>
                    <a:pt x="1049" y="2352"/>
                    <a:pt x="876" y="2363"/>
                    <a:pt x="703" y="2375"/>
                  </a:cubicBezTo>
                  <a:cubicBezTo>
                    <a:pt x="644" y="2370"/>
                    <a:pt x="583" y="2360"/>
                    <a:pt x="526" y="2360"/>
                  </a:cubicBezTo>
                  <a:cubicBezTo>
                    <a:pt x="417" y="2360"/>
                    <a:pt x="323" y="2395"/>
                    <a:pt x="288" y="2559"/>
                  </a:cubicBezTo>
                  <a:cubicBezTo>
                    <a:pt x="242" y="2613"/>
                    <a:pt x="246" y="2702"/>
                    <a:pt x="299" y="2752"/>
                  </a:cubicBezTo>
                  <a:lnTo>
                    <a:pt x="303" y="2752"/>
                  </a:lnTo>
                  <a:cubicBezTo>
                    <a:pt x="345" y="2757"/>
                    <a:pt x="386" y="2760"/>
                    <a:pt x="427" y="2760"/>
                  </a:cubicBezTo>
                  <a:cubicBezTo>
                    <a:pt x="666" y="2760"/>
                    <a:pt x="887" y="2671"/>
                    <a:pt x="1110" y="2579"/>
                  </a:cubicBezTo>
                  <a:lnTo>
                    <a:pt x="1156" y="2571"/>
                  </a:lnTo>
                  <a:lnTo>
                    <a:pt x="1206" y="2575"/>
                  </a:lnTo>
                  <a:lnTo>
                    <a:pt x="1402" y="2740"/>
                  </a:lnTo>
                  <a:cubicBezTo>
                    <a:pt x="1264" y="2798"/>
                    <a:pt x="1114" y="2844"/>
                    <a:pt x="1010" y="2971"/>
                  </a:cubicBezTo>
                  <a:lnTo>
                    <a:pt x="895" y="3051"/>
                  </a:lnTo>
                  <a:cubicBezTo>
                    <a:pt x="803" y="3109"/>
                    <a:pt x="668" y="3132"/>
                    <a:pt x="684" y="3282"/>
                  </a:cubicBezTo>
                  <a:cubicBezTo>
                    <a:pt x="691" y="3347"/>
                    <a:pt x="745" y="3401"/>
                    <a:pt x="818" y="3405"/>
                  </a:cubicBezTo>
                  <a:cubicBezTo>
                    <a:pt x="831" y="3407"/>
                    <a:pt x="844" y="3408"/>
                    <a:pt x="855" y="3408"/>
                  </a:cubicBezTo>
                  <a:cubicBezTo>
                    <a:pt x="983" y="3408"/>
                    <a:pt x="984" y="3274"/>
                    <a:pt x="1030" y="3186"/>
                  </a:cubicBezTo>
                  <a:cubicBezTo>
                    <a:pt x="1035" y="3186"/>
                    <a:pt x="1040" y="3187"/>
                    <a:pt x="1045" y="3187"/>
                  </a:cubicBezTo>
                  <a:cubicBezTo>
                    <a:pt x="1071" y="3187"/>
                    <a:pt x="1096" y="3179"/>
                    <a:pt x="1118" y="3167"/>
                  </a:cubicBezTo>
                  <a:cubicBezTo>
                    <a:pt x="1402" y="3124"/>
                    <a:pt x="1971" y="2790"/>
                    <a:pt x="2132" y="2575"/>
                  </a:cubicBezTo>
                  <a:cubicBezTo>
                    <a:pt x="2176" y="2584"/>
                    <a:pt x="2219" y="2624"/>
                    <a:pt x="2260" y="2624"/>
                  </a:cubicBezTo>
                  <a:cubicBezTo>
                    <a:pt x="2284" y="2624"/>
                    <a:pt x="2307" y="2610"/>
                    <a:pt x="2328" y="2567"/>
                  </a:cubicBezTo>
                  <a:cubicBezTo>
                    <a:pt x="2490" y="2502"/>
                    <a:pt x="2655" y="2452"/>
                    <a:pt x="2816" y="2383"/>
                  </a:cubicBezTo>
                  <a:cubicBezTo>
                    <a:pt x="3051" y="2287"/>
                    <a:pt x="3189" y="2133"/>
                    <a:pt x="3105" y="1856"/>
                  </a:cubicBezTo>
                  <a:lnTo>
                    <a:pt x="3212" y="1672"/>
                  </a:lnTo>
                  <a:lnTo>
                    <a:pt x="3212" y="1672"/>
                  </a:lnTo>
                  <a:cubicBezTo>
                    <a:pt x="3204" y="1672"/>
                    <a:pt x="3197" y="1673"/>
                    <a:pt x="3190" y="1673"/>
                  </a:cubicBezTo>
                  <a:cubicBezTo>
                    <a:pt x="3156" y="1673"/>
                    <a:pt x="3131" y="1665"/>
                    <a:pt x="3112" y="1653"/>
                  </a:cubicBezTo>
                  <a:lnTo>
                    <a:pt x="2993" y="1368"/>
                  </a:lnTo>
                  <a:cubicBezTo>
                    <a:pt x="2989" y="1337"/>
                    <a:pt x="2974" y="1307"/>
                    <a:pt x="2943" y="1287"/>
                  </a:cubicBezTo>
                  <a:cubicBezTo>
                    <a:pt x="2920" y="1268"/>
                    <a:pt x="2897" y="1245"/>
                    <a:pt x="2878" y="1214"/>
                  </a:cubicBezTo>
                  <a:cubicBezTo>
                    <a:pt x="2859" y="1188"/>
                    <a:pt x="2836" y="1168"/>
                    <a:pt x="2805" y="1153"/>
                  </a:cubicBezTo>
                  <a:cubicBezTo>
                    <a:pt x="2782" y="1149"/>
                    <a:pt x="2763" y="1149"/>
                    <a:pt x="2739" y="1149"/>
                  </a:cubicBezTo>
                  <a:cubicBezTo>
                    <a:pt x="2694" y="1021"/>
                    <a:pt x="2652" y="907"/>
                    <a:pt x="2487" y="907"/>
                  </a:cubicBezTo>
                  <a:cubicBezTo>
                    <a:pt x="2484" y="907"/>
                    <a:pt x="2481" y="907"/>
                    <a:pt x="2478" y="907"/>
                  </a:cubicBezTo>
                  <a:cubicBezTo>
                    <a:pt x="2476" y="907"/>
                    <a:pt x="2474" y="907"/>
                    <a:pt x="2473" y="907"/>
                  </a:cubicBezTo>
                  <a:cubicBezTo>
                    <a:pt x="2391" y="907"/>
                    <a:pt x="2343" y="825"/>
                    <a:pt x="2301" y="753"/>
                  </a:cubicBezTo>
                  <a:cubicBezTo>
                    <a:pt x="2290" y="753"/>
                    <a:pt x="2280" y="753"/>
                    <a:pt x="2269" y="753"/>
                  </a:cubicBezTo>
                  <a:cubicBezTo>
                    <a:pt x="2084" y="753"/>
                    <a:pt x="1903" y="783"/>
                    <a:pt x="1725" y="838"/>
                  </a:cubicBezTo>
                  <a:cubicBezTo>
                    <a:pt x="1652" y="677"/>
                    <a:pt x="1656" y="457"/>
                    <a:pt x="1414" y="431"/>
                  </a:cubicBezTo>
                  <a:cubicBezTo>
                    <a:pt x="1167" y="339"/>
                    <a:pt x="968" y="118"/>
                    <a:pt x="685" y="118"/>
                  </a:cubicBezTo>
                  <a:cubicBezTo>
                    <a:pt x="660" y="118"/>
                    <a:pt x="634" y="119"/>
                    <a:pt x="607" y="123"/>
                  </a:cubicBezTo>
                  <a:cubicBezTo>
                    <a:pt x="556" y="92"/>
                    <a:pt x="528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0"/>
            <p:cNvSpPr/>
            <p:nvPr/>
          </p:nvSpPr>
          <p:spPr>
            <a:xfrm>
              <a:off x="7646914" y="3004360"/>
              <a:ext cx="101373" cy="47957"/>
            </a:xfrm>
            <a:custGeom>
              <a:avLst/>
              <a:gdLst/>
              <a:ahLst/>
              <a:cxnLst/>
              <a:rect l="l" t="t" r="r" b="b"/>
              <a:pathLst>
                <a:path w="3268" h="1546" extrusionOk="0">
                  <a:moveTo>
                    <a:pt x="1792" y="43"/>
                  </a:moveTo>
                  <a:cubicBezTo>
                    <a:pt x="1511" y="70"/>
                    <a:pt x="1196" y="0"/>
                    <a:pt x="958" y="223"/>
                  </a:cubicBezTo>
                  <a:cubicBezTo>
                    <a:pt x="850" y="239"/>
                    <a:pt x="743" y="231"/>
                    <a:pt x="673" y="339"/>
                  </a:cubicBezTo>
                  <a:lnTo>
                    <a:pt x="474" y="542"/>
                  </a:lnTo>
                  <a:cubicBezTo>
                    <a:pt x="281" y="704"/>
                    <a:pt x="120" y="892"/>
                    <a:pt x="93" y="1157"/>
                  </a:cubicBezTo>
                  <a:cubicBezTo>
                    <a:pt x="1" y="1311"/>
                    <a:pt x="185" y="1411"/>
                    <a:pt x="185" y="1545"/>
                  </a:cubicBezTo>
                  <a:lnTo>
                    <a:pt x="304" y="1280"/>
                  </a:lnTo>
                  <a:cubicBezTo>
                    <a:pt x="377" y="1038"/>
                    <a:pt x="581" y="873"/>
                    <a:pt x="696" y="658"/>
                  </a:cubicBezTo>
                  <a:cubicBezTo>
                    <a:pt x="727" y="654"/>
                    <a:pt x="754" y="642"/>
                    <a:pt x="781" y="627"/>
                  </a:cubicBezTo>
                  <a:cubicBezTo>
                    <a:pt x="796" y="629"/>
                    <a:pt x="809" y="630"/>
                    <a:pt x="823" y="630"/>
                  </a:cubicBezTo>
                  <a:cubicBezTo>
                    <a:pt x="917" y="630"/>
                    <a:pt x="975" y="580"/>
                    <a:pt x="985" y="469"/>
                  </a:cubicBezTo>
                  <a:cubicBezTo>
                    <a:pt x="1261" y="442"/>
                    <a:pt x="1492" y="254"/>
                    <a:pt x="1772" y="250"/>
                  </a:cubicBezTo>
                  <a:lnTo>
                    <a:pt x="1884" y="235"/>
                  </a:lnTo>
                  <a:cubicBezTo>
                    <a:pt x="2027" y="342"/>
                    <a:pt x="2186" y="350"/>
                    <a:pt x="2347" y="350"/>
                  </a:cubicBezTo>
                  <a:cubicBezTo>
                    <a:pt x="2375" y="350"/>
                    <a:pt x="2403" y="349"/>
                    <a:pt x="2431" y="349"/>
                  </a:cubicBezTo>
                  <a:cubicBezTo>
                    <a:pt x="2479" y="349"/>
                    <a:pt x="2528" y="350"/>
                    <a:pt x="2575" y="354"/>
                  </a:cubicBezTo>
                  <a:cubicBezTo>
                    <a:pt x="2775" y="454"/>
                    <a:pt x="2925" y="634"/>
                    <a:pt x="3002" y="846"/>
                  </a:cubicBezTo>
                  <a:cubicBezTo>
                    <a:pt x="3052" y="996"/>
                    <a:pt x="2914" y="1115"/>
                    <a:pt x="2921" y="1261"/>
                  </a:cubicBezTo>
                  <a:cubicBezTo>
                    <a:pt x="2944" y="1270"/>
                    <a:pt x="2964" y="1273"/>
                    <a:pt x="2983" y="1273"/>
                  </a:cubicBezTo>
                  <a:cubicBezTo>
                    <a:pt x="3069" y="1273"/>
                    <a:pt x="3120" y="1192"/>
                    <a:pt x="3186" y="1161"/>
                  </a:cubicBezTo>
                  <a:cubicBezTo>
                    <a:pt x="3244" y="1138"/>
                    <a:pt x="3267" y="1092"/>
                    <a:pt x="3210" y="1049"/>
                  </a:cubicBezTo>
                  <a:cubicBezTo>
                    <a:pt x="3217" y="711"/>
                    <a:pt x="3240" y="358"/>
                    <a:pt x="2810" y="235"/>
                  </a:cubicBezTo>
                  <a:cubicBezTo>
                    <a:pt x="2556" y="77"/>
                    <a:pt x="2264" y="89"/>
                    <a:pt x="1984" y="50"/>
                  </a:cubicBezTo>
                  <a:lnTo>
                    <a:pt x="1792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0"/>
            <p:cNvSpPr/>
            <p:nvPr/>
          </p:nvSpPr>
          <p:spPr>
            <a:xfrm>
              <a:off x="7684944" y="3028215"/>
              <a:ext cx="18519" cy="18023"/>
            </a:xfrm>
            <a:custGeom>
              <a:avLst/>
              <a:gdLst/>
              <a:ahLst/>
              <a:cxnLst/>
              <a:rect l="l" t="t" r="r" b="b"/>
              <a:pathLst>
                <a:path w="597" h="581" extrusionOk="0">
                  <a:moveTo>
                    <a:pt x="388" y="0"/>
                  </a:moveTo>
                  <a:cubicBezTo>
                    <a:pt x="339" y="0"/>
                    <a:pt x="290" y="24"/>
                    <a:pt x="235" y="58"/>
                  </a:cubicBezTo>
                  <a:cubicBezTo>
                    <a:pt x="1" y="204"/>
                    <a:pt x="5" y="373"/>
                    <a:pt x="170" y="569"/>
                  </a:cubicBezTo>
                  <a:lnTo>
                    <a:pt x="270" y="580"/>
                  </a:lnTo>
                  <a:cubicBezTo>
                    <a:pt x="408" y="542"/>
                    <a:pt x="470" y="419"/>
                    <a:pt x="539" y="311"/>
                  </a:cubicBezTo>
                  <a:cubicBezTo>
                    <a:pt x="596" y="227"/>
                    <a:pt x="581" y="108"/>
                    <a:pt x="500" y="46"/>
                  </a:cubicBezTo>
                  <a:cubicBezTo>
                    <a:pt x="461" y="13"/>
                    <a:pt x="425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0"/>
            <p:cNvSpPr/>
            <p:nvPr/>
          </p:nvSpPr>
          <p:spPr>
            <a:xfrm>
              <a:off x="7824658" y="2890486"/>
              <a:ext cx="24816" cy="13711"/>
            </a:xfrm>
            <a:custGeom>
              <a:avLst/>
              <a:gdLst/>
              <a:ahLst/>
              <a:cxnLst/>
              <a:rect l="l" t="t" r="r" b="b"/>
              <a:pathLst>
                <a:path w="800" h="442" extrusionOk="0">
                  <a:moveTo>
                    <a:pt x="186" y="0"/>
                  </a:moveTo>
                  <a:cubicBezTo>
                    <a:pt x="127" y="0"/>
                    <a:pt x="85" y="54"/>
                    <a:pt x="50" y="109"/>
                  </a:cubicBezTo>
                  <a:cubicBezTo>
                    <a:pt x="0" y="182"/>
                    <a:pt x="12" y="259"/>
                    <a:pt x="73" y="278"/>
                  </a:cubicBezTo>
                  <a:cubicBezTo>
                    <a:pt x="213" y="325"/>
                    <a:pt x="348" y="441"/>
                    <a:pt x="499" y="441"/>
                  </a:cubicBezTo>
                  <a:cubicBezTo>
                    <a:pt x="560" y="441"/>
                    <a:pt x="624" y="422"/>
                    <a:pt x="692" y="371"/>
                  </a:cubicBezTo>
                  <a:cubicBezTo>
                    <a:pt x="800" y="290"/>
                    <a:pt x="757" y="186"/>
                    <a:pt x="700" y="121"/>
                  </a:cubicBezTo>
                  <a:cubicBezTo>
                    <a:pt x="677" y="94"/>
                    <a:pt x="649" y="82"/>
                    <a:pt x="621" y="82"/>
                  </a:cubicBezTo>
                  <a:cubicBezTo>
                    <a:pt x="577" y="82"/>
                    <a:pt x="529" y="110"/>
                    <a:pt x="492" y="152"/>
                  </a:cubicBezTo>
                  <a:cubicBezTo>
                    <a:pt x="481" y="154"/>
                    <a:pt x="471" y="155"/>
                    <a:pt x="461" y="155"/>
                  </a:cubicBezTo>
                  <a:cubicBezTo>
                    <a:pt x="367" y="155"/>
                    <a:pt x="319" y="62"/>
                    <a:pt x="246" y="17"/>
                  </a:cubicBezTo>
                  <a:cubicBezTo>
                    <a:pt x="224" y="5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0"/>
            <p:cNvSpPr/>
            <p:nvPr/>
          </p:nvSpPr>
          <p:spPr>
            <a:xfrm>
              <a:off x="7664316" y="2959753"/>
              <a:ext cx="25902" cy="13277"/>
            </a:xfrm>
            <a:custGeom>
              <a:avLst/>
              <a:gdLst/>
              <a:ahLst/>
              <a:cxnLst/>
              <a:rect l="l" t="t" r="r" b="b"/>
              <a:pathLst>
                <a:path w="835" h="428" extrusionOk="0">
                  <a:moveTo>
                    <a:pt x="271" y="0"/>
                  </a:moveTo>
                  <a:cubicBezTo>
                    <a:pt x="176" y="0"/>
                    <a:pt x="98" y="77"/>
                    <a:pt x="1" y="124"/>
                  </a:cubicBezTo>
                  <a:cubicBezTo>
                    <a:pt x="165" y="333"/>
                    <a:pt x="240" y="427"/>
                    <a:pt x="309" y="427"/>
                  </a:cubicBezTo>
                  <a:cubicBezTo>
                    <a:pt x="365" y="427"/>
                    <a:pt x="419" y="363"/>
                    <a:pt x="516" y="247"/>
                  </a:cubicBezTo>
                  <a:cubicBezTo>
                    <a:pt x="550" y="251"/>
                    <a:pt x="577" y="255"/>
                    <a:pt x="612" y="259"/>
                  </a:cubicBezTo>
                  <a:cubicBezTo>
                    <a:pt x="653" y="259"/>
                    <a:pt x="703" y="303"/>
                    <a:pt x="746" y="303"/>
                  </a:cubicBezTo>
                  <a:cubicBezTo>
                    <a:pt x="770" y="303"/>
                    <a:pt x="792" y="288"/>
                    <a:pt x="808" y="240"/>
                  </a:cubicBezTo>
                  <a:cubicBezTo>
                    <a:pt x="835" y="170"/>
                    <a:pt x="766" y="113"/>
                    <a:pt x="708" y="94"/>
                  </a:cubicBezTo>
                  <a:cubicBezTo>
                    <a:pt x="650" y="74"/>
                    <a:pt x="581" y="82"/>
                    <a:pt x="516" y="78"/>
                  </a:cubicBezTo>
                  <a:cubicBezTo>
                    <a:pt x="495" y="68"/>
                    <a:pt x="475" y="63"/>
                    <a:pt x="454" y="63"/>
                  </a:cubicBezTo>
                  <a:cubicBezTo>
                    <a:pt x="444" y="63"/>
                    <a:pt x="434" y="64"/>
                    <a:pt x="424" y="67"/>
                  </a:cubicBezTo>
                  <a:lnTo>
                    <a:pt x="420" y="63"/>
                  </a:lnTo>
                  <a:cubicBezTo>
                    <a:pt x="364" y="17"/>
                    <a:pt x="316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0"/>
            <p:cNvSpPr/>
            <p:nvPr/>
          </p:nvSpPr>
          <p:spPr>
            <a:xfrm>
              <a:off x="7636677" y="2994000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0"/>
                  </a:moveTo>
                  <a:cubicBezTo>
                    <a:pt x="442" y="19"/>
                    <a:pt x="273" y="46"/>
                    <a:pt x="116" y="73"/>
                  </a:cubicBezTo>
                  <a:cubicBezTo>
                    <a:pt x="20" y="92"/>
                    <a:pt x="0" y="169"/>
                    <a:pt x="12" y="261"/>
                  </a:cubicBezTo>
                  <a:cubicBezTo>
                    <a:pt x="28" y="260"/>
                    <a:pt x="44" y="260"/>
                    <a:pt x="61" y="260"/>
                  </a:cubicBezTo>
                  <a:cubicBezTo>
                    <a:pt x="149" y="260"/>
                    <a:pt x="241" y="276"/>
                    <a:pt x="332" y="276"/>
                  </a:cubicBezTo>
                  <a:cubicBezTo>
                    <a:pt x="419" y="276"/>
                    <a:pt x="505" y="260"/>
                    <a:pt x="585" y="200"/>
                  </a:cubicBezTo>
                  <a:cubicBezTo>
                    <a:pt x="619" y="165"/>
                    <a:pt x="642" y="123"/>
                    <a:pt x="654" y="73"/>
                  </a:cubicBezTo>
                  <a:cubicBezTo>
                    <a:pt x="658" y="54"/>
                    <a:pt x="61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0"/>
            <p:cNvSpPr/>
            <p:nvPr/>
          </p:nvSpPr>
          <p:spPr>
            <a:xfrm>
              <a:off x="7636677" y="3002220"/>
              <a:ext cx="279" cy="24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4" y="0"/>
                  </a:moveTo>
                  <a:lnTo>
                    <a:pt x="8" y="8"/>
                  </a:lnTo>
                  <a:lnTo>
                    <a:pt x="8" y="0"/>
                  </a:lnTo>
                  <a:close/>
                  <a:moveTo>
                    <a:pt x="0" y="0"/>
                  </a:moveTo>
                  <a:lnTo>
                    <a:pt x="0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0"/>
            <p:cNvSpPr/>
            <p:nvPr/>
          </p:nvSpPr>
          <p:spPr>
            <a:xfrm>
              <a:off x="7754894" y="3014504"/>
              <a:ext cx="52021" cy="60551"/>
            </a:xfrm>
            <a:custGeom>
              <a:avLst/>
              <a:gdLst/>
              <a:ahLst/>
              <a:cxnLst/>
              <a:rect l="l" t="t" r="r" b="b"/>
              <a:pathLst>
                <a:path w="1677" h="1952" extrusionOk="0">
                  <a:moveTo>
                    <a:pt x="1669" y="0"/>
                  </a:moveTo>
                  <a:lnTo>
                    <a:pt x="1223" y="300"/>
                  </a:lnTo>
                  <a:lnTo>
                    <a:pt x="935" y="715"/>
                  </a:lnTo>
                  <a:cubicBezTo>
                    <a:pt x="647" y="938"/>
                    <a:pt x="493" y="1280"/>
                    <a:pt x="232" y="1529"/>
                  </a:cubicBezTo>
                  <a:cubicBezTo>
                    <a:pt x="105" y="1568"/>
                    <a:pt x="17" y="1691"/>
                    <a:pt x="17" y="1821"/>
                  </a:cubicBezTo>
                  <a:cubicBezTo>
                    <a:pt x="0" y="1911"/>
                    <a:pt x="29" y="1952"/>
                    <a:pt x="98" y="1952"/>
                  </a:cubicBezTo>
                  <a:cubicBezTo>
                    <a:pt x="110" y="1952"/>
                    <a:pt x="122" y="1950"/>
                    <a:pt x="136" y="1948"/>
                  </a:cubicBezTo>
                  <a:cubicBezTo>
                    <a:pt x="240" y="1860"/>
                    <a:pt x="343" y="1783"/>
                    <a:pt x="328" y="1629"/>
                  </a:cubicBezTo>
                  <a:lnTo>
                    <a:pt x="328" y="1629"/>
                  </a:lnTo>
                  <a:lnTo>
                    <a:pt x="339" y="1637"/>
                  </a:lnTo>
                  <a:lnTo>
                    <a:pt x="332" y="1629"/>
                  </a:lnTo>
                  <a:cubicBezTo>
                    <a:pt x="708" y="1533"/>
                    <a:pt x="804" y="1161"/>
                    <a:pt x="1035" y="926"/>
                  </a:cubicBezTo>
                  <a:cubicBezTo>
                    <a:pt x="1193" y="834"/>
                    <a:pt x="1235" y="657"/>
                    <a:pt x="1346" y="523"/>
                  </a:cubicBezTo>
                  <a:cubicBezTo>
                    <a:pt x="1415" y="523"/>
                    <a:pt x="1435" y="477"/>
                    <a:pt x="1438" y="423"/>
                  </a:cubicBezTo>
                  <a:lnTo>
                    <a:pt x="1438" y="415"/>
                  </a:lnTo>
                  <a:cubicBezTo>
                    <a:pt x="1608" y="350"/>
                    <a:pt x="1677" y="223"/>
                    <a:pt x="1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0"/>
            <p:cNvSpPr/>
            <p:nvPr/>
          </p:nvSpPr>
          <p:spPr>
            <a:xfrm>
              <a:off x="7606867" y="3000483"/>
              <a:ext cx="30307" cy="39426"/>
            </a:xfrm>
            <a:custGeom>
              <a:avLst/>
              <a:gdLst/>
              <a:ahLst/>
              <a:cxnLst/>
              <a:rect l="l" t="t" r="r" b="b"/>
              <a:pathLst>
                <a:path w="977" h="1271" extrusionOk="0">
                  <a:moveTo>
                    <a:pt x="869" y="364"/>
                  </a:moveTo>
                  <a:lnTo>
                    <a:pt x="835" y="402"/>
                  </a:lnTo>
                  <a:cubicBezTo>
                    <a:pt x="842" y="387"/>
                    <a:pt x="854" y="375"/>
                    <a:pt x="869" y="364"/>
                  </a:cubicBezTo>
                  <a:close/>
                  <a:moveTo>
                    <a:pt x="814" y="1"/>
                  </a:moveTo>
                  <a:cubicBezTo>
                    <a:pt x="737" y="1"/>
                    <a:pt x="687" y="67"/>
                    <a:pt x="654" y="187"/>
                  </a:cubicBezTo>
                  <a:cubicBezTo>
                    <a:pt x="616" y="321"/>
                    <a:pt x="696" y="441"/>
                    <a:pt x="696" y="571"/>
                  </a:cubicBezTo>
                  <a:cubicBezTo>
                    <a:pt x="673" y="594"/>
                    <a:pt x="658" y="621"/>
                    <a:pt x="650" y="656"/>
                  </a:cubicBezTo>
                  <a:cubicBezTo>
                    <a:pt x="408" y="817"/>
                    <a:pt x="139" y="940"/>
                    <a:pt x="1" y="1224"/>
                  </a:cubicBezTo>
                  <a:cubicBezTo>
                    <a:pt x="71" y="1248"/>
                    <a:pt x="136" y="1271"/>
                    <a:pt x="196" y="1271"/>
                  </a:cubicBezTo>
                  <a:cubicBezTo>
                    <a:pt x="256" y="1271"/>
                    <a:pt x="311" y="1249"/>
                    <a:pt x="362" y="1182"/>
                  </a:cubicBezTo>
                  <a:lnTo>
                    <a:pt x="366" y="1174"/>
                  </a:lnTo>
                  <a:cubicBezTo>
                    <a:pt x="535" y="1136"/>
                    <a:pt x="539" y="952"/>
                    <a:pt x="658" y="867"/>
                  </a:cubicBezTo>
                  <a:cubicBezTo>
                    <a:pt x="977" y="806"/>
                    <a:pt x="942" y="594"/>
                    <a:pt x="869" y="368"/>
                  </a:cubicBezTo>
                  <a:cubicBezTo>
                    <a:pt x="977" y="287"/>
                    <a:pt x="950" y="168"/>
                    <a:pt x="961" y="60"/>
                  </a:cubicBezTo>
                  <a:cubicBezTo>
                    <a:pt x="904" y="20"/>
                    <a:pt x="855" y="1"/>
                    <a:pt x="8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0"/>
            <p:cNvSpPr/>
            <p:nvPr/>
          </p:nvSpPr>
          <p:spPr>
            <a:xfrm>
              <a:off x="7888777" y="2986338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0" y="1"/>
                  </a:moveTo>
                  <a:cubicBezTo>
                    <a:pt x="1088" y="1"/>
                    <a:pt x="987" y="48"/>
                    <a:pt x="888" y="120"/>
                  </a:cubicBezTo>
                  <a:lnTo>
                    <a:pt x="858" y="90"/>
                  </a:lnTo>
                  <a:cubicBezTo>
                    <a:pt x="596" y="305"/>
                    <a:pt x="335" y="531"/>
                    <a:pt x="1" y="685"/>
                  </a:cubicBezTo>
                  <a:lnTo>
                    <a:pt x="312" y="1081"/>
                  </a:lnTo>
                  <a:cubicBezTo>
                    <a:pt x="250" y="793"/>
                    <a:pt x="473" y="716"/>
                    <a:pt x="650" y="601"/>
                  </a:cubicBezTo>
                  <a:cubicBezTo>
                    <a:pt x="719" y="531"/>
                    <a:pt x="796" y="470"/>
                    <a:pt x="881" y="416"/>
                  </a:cubicBezTo>
                  <a:cubicBezTo>
                    <a:pt x="892" y="435"/>
                    <a:pt x="910" y="443"/>
                    <a:pt x="929" y="443"/>
                  </a:cubicBezTo>
                  <a:cubicBezTo>
                    <a:pt x="942" y="443"/>
                    <a:pt x="954" y="439"/>
                    <a:pt x="965" y="432"/>
                  </a:cubicBezTo>
                  <a:lnTo>
                    <a:pt x="977" y="420"/>
                  </a:lnTo>
                  <a:cubicBezTo>
                    <a:pt x="1100" y="343"/>
                    <a:pt x="1207" y="236"/>
                    <a:pt x="1288" y="109"/>
                  </a:cubicBezTo>
                  <a:cubicBezTo>
                    <a:pt x="1303" y="82"/>
                    <a:pt x="1303" y="36"/>
                    <a:pt x="1273" y="5"/>
                  </a:cubicBezTo>
                  <a:cubicBezTo>
                    <a:pt x="1251" y="2"/>
                    <a:pt x="1230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0"/>
            <p:cNvSpPr/>
            <p:nvPr/>
          </p:nvSpPr>
          <p:spPr>
            <a:xfrm>
              <a:off x="7840013" y="2940521"/>
              <a:ext cx="72866" cy="25809"/>
            </a:xfrm>
            <a:custGeom>
              <a:avLst/>
              <a:gdLst/>
              <a:ahLst/>
              <a:cxnLst/>
              <a:rect l="l" t="t" r="r" b="b"/>
              <a:pathLst>
                <a:path w="2349" h="832" extrusionOk="0">
                  <a:moveTo>
                    <a:pt x="1110" y="0"/>
                  </a:moveTo>
                  <a:cubicBezTo>
                    <a:pt x="1069" y="0"/>
                    <a:pt x="1036" y="28"/>
                    <a:pt x="1023" y="68"/>
                  </a:cubicBezTo>
                  <a:cubicBezTo>
                    <a:pt x="992" y="68"/>
                    <a:pt x="958" y="76"/>
                    <a:pt x="927" y="87"/>
                  </a:cubicBezTo>
                  <a:cubicBezTo>
                    <a:pt x="890" y="79"/>
                    <a:pt x="855" y="74"/>
                    <a:pt x="821" y="74"/>
                  </a:cubicBezTo>
                  <a:cubicBezTo>
                    <a:pt x="746" y="74"/>
                    <a:pt x="678" y="99"/>
                    <a:pt x="620" y="168"/>
                  </a:cubicBezTo>
                  <a:cubicBezTo>
                    <a:pt x="537" y="175"/>
                    <a:pt x="452" y="234"/>
                    <a:pt x="367" y="234"/>
                  </a:cubicBezTo>
                  <a:cubicBezTo>
                    <a:pt x="322" y="234"/>
                    <a:pt x="277" y="217"/>
                    <a:pt x="232" y="168"/>
                  </a:cubicBezTo>
                  <a:cubicBezTo>
                    <a:pt x="235" y="137"/>
                    <a:pt x="235" y="103"/>
                    <a:pt x="224" y="72"/>
                  </a:cubicBezTo>
                  <a:cubicBezTo>
                    <a:pt x="211" y="69"/>
                    <a:pt x="197" y="68"/>
                    <a:pt x="184" y="68"/>
                  </a:cubicBezTo>
                  <a:cubicBezTo>
                    <a:pt x="106" y="68"/>
                    <a:pt x="34" y="114"/>
                    <a:pt x="1" y="183"/>
                  </a:cubicBezTo>
                  <a:cubicBezTo>
                    <a:pt x="1" y="218"/>
                    <a:pt x="20" y="252"/>
                    <a:pt x="43" y="272"/>
                  </a:cubicBezTo>
                  <a:cubicBezTo>
                    <a:pt x="59" y="368"/>
                    <a:pt x="120" y="445"/>
                    <a:pt x="212" y="475"/>
                  </a:cubicBezTo>
                  <a:cubicBezTo>
                    <a:pt x="288" y="539"/>
                    <a:pt x="358" y="563"/>
                    <a:pt x="425" y="563"/>
                  </a:cubicBezTo>
                  <a:cubicBezTo>
                    <a:pt x="547" y="563"/>
                    <a:pt x="658" y="481"/>
                    <a:pt x="770" y="406"/>
                  </a:cubicBezTo>
                  <a:cubicBezTo>
                    <a:pt x="785" y="395"/>
                    <a:pt x="804" y="387"/>
                    <a:pt x="812" y="375"/>
                  </a:cubicBezTo>
                  <a:lnTo>
                    <a:pt x="812" y="372"/>
                  </a:lnTo>
                  <a:lnTo>
                    <a:pt x="1131" y="352"/>
                  </a:lnTo>
                  <a:lnTo>
                    <a:pt x="1169" y="360"/>
                  </a:lnTo>
                  <a:lnTo>
                    <a:pt x="1211" y="352"/>
                  </a:lnTo>
                  <a:cubicBezTo>
                    <a:pt x="1461" y="514"/>
                    <a:pt x="1784" y="487"/>
                    <a:pt x="2022" y="679"/>
                  </a:cubicBezTo>
                  <a:cubicBezTo>
                    <a:pt x="2056" y="756"/>
                    <a:pt x="2110" y="831"/>
                    <a:pt x="2182" y="831"/>
                  </a:cubicBezTo>
                  <a:cubicBezTo>
                    <a:pt x="2200" y="831"/>
                    <a:pt x="2218" y="827"/>
                    <a:pt x="2237" y="817"/>
                  </a:cubicBezTo>
                  <a:cubicBezTo>
                    <a:pt x="2349" y="760"/>
                    <a:pt x="2253" y="644"/>
                    <a:pt x="2237" y="560"/>
                  </a:cubicBezTo>
                  <a:cubicBezTo>
                    <a:pt x="2227" y="485"/>
                    <a:pt x="2203" y="408"/>
                    <a:pt x="2146" y="408"/>
                  </a:cubicBezTo>
                  <a:cubicBezTo>
                    <a:pt x="2118" y="408"/>
                    <a:pt x="2081" y="427"/>
                    <a:pt x="2034" y="475"/>
                  </a:cubicBezTo>
                  <a:cubicBezTo>
                    <a:pt x="1895" y="252"/>
                    <a:pt x="1626" y="291"/>
                    <a:pt x="1427" y="183"/>
                  </a:cubicBezTo>
                  <a:cubicBezTo>
                    <a:pt x="1314" y="149"/>
                    <a:pt x="1271" y="2"/>
                    <a:pt x="1141" y="2"/>
                  </a:cubicBezTo>
                  <a:cubicBezTo>
                    <a:pt x="1137" y="2"/>
                    <a:pt x="1134" y="2"/>
                    <a:pt x="1131" y="3"/>
                  </a:cubicBezTo>
                  <a:cubicBezTo>
                    <a:pt x="1124" y="1"/>
                    <a:pt x="1117" y="0"/>
                    <a:pt x="1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0"/>
            <p:cNvSpPr/>
            <p:nvPr/>
          </p:nvSpPr>
          <p:spPr>
            <a:xfrm>
              <a:off x="7771614" y="2970610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0"/>
            <p:cNvSpPr/>
            <p:nvPr/>
          </p:nvSpPr>
          <p:spPr>
            <a:xfrm>
              <a:off x="8025854" y="2938443"/>
              <a:ext cx="13866" cy="10640"/>
            </a:xfrm>
            <a:custGeom>
              <a:avLst/>
              <a:gdLst/>
              <a:ahLst/>
              <a:cxnLst/>
              <a:rect l="l" t="t" r="r" b="b"/>
              <a:pathLst>
                <a:path w="447" h="343" extrusionOk="0">
                  <a:moveTo>
                    <a:pt x="177" y="31"/>
                  </a:moveTo>
                  <a:cubicBezTo>
                    <a:pt x="97" y="77"/>
                    <a:pt x="1" y="116"/>
                    <a:pt x="4" y="227"/>
                  </a:cubicBezTo>
                  <a:cubicBezTo>
                    <a:pt x="8" y="335"/>
                    <a:pt x="112" y="323"/>
                    <a:pt x="181" y="342"/>
                  </a:cubicBezTo>
                  <a:cubicBezTo>
                    <a:pt x="181" y="273"/>
                    <a:pt x="212" y="212"/>
                    <a:pt x="258" y="166"/>
                  </a:cubicBezTo>
                  <a:cubicBezTo>
                    <a:pt x="446" y="0"/>
                    <a:pt x="220" y="70"/>
                    <a:pt x="177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0"/>
            <p:cNvSpPr/>
            <p:nvPr/>
          </p:nvSpPr>
          <p:spPr>
            <a:xfrm>
              <a:off x="7652404" y="3052162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8" y="0"/>
                  </a:moveTo>
                  <a:cubicBezTo>
                    <a:pt x="5" y="4"/>
                    <a:pt x="1" y="8"/>
                    <a:pt x="1" y="20"/>
                  </a:cubicBezTo>
                  <a:lnTo>
                    <a:pt x="8" y="23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0"/>
            <p:cNvSpPr/>
            <p:nvPr/>
          </p:nvSpPr>
          <p:spPr>
            <a:xfrm>
              <a:off x="7589713" y="3060196"/>
              <a:ext cx="6700" cy="8096"/>
            </a:xfrm>
            <a:custGeom>
              <a:avLst/>
              <a:gdLst/>
              <a:ahLst/>
              <a:cxnLst/>
              <a:rect l="l" t="t" r="r" b="b"/>
              <a:pathLst>
                <a:path w="216" h="261" extrusionOk="0">
                  <a:moveTo>
                    <a:pt x="111" y="0"/>
                  </a:moveTo>
                  <a:cubicBezTo>
                    <a:pt x="61" y="0"/>
                    <a:pt x="17" y="58"/>
                    <a:pt x="4" y="110"/>
                  </a:cubicBezTo>
                  <a:cubicBezTo>
                    <a:pt x="0" y="156"/>
                    <a:pt x="0" y="206"/>
                    <a:pt x="4" y="252"/>
                  </a:cubicBezTo>
                  <a:lnTo>
                    <a:pt x="116" y="260"/>
                  </a:lnTo>
                  <a:cubicBezTo>
                    <a:pt x="135" y="233"/>
                    <a:pt x="154" y="206"/>
                    <a:pt x="170" y="179"/>
                  </a:cubicBezTo>
                  <a:cubicBezTo>
                    <a:pt x="177" y="122"/>
                    <a:pt x="216" y="33"/>
                    <a:pt x="139" y="6"/>
                  </a:cubicBezTo>
                  <a:cubicBezTo>
                    <a:pt x="129" y="2"/>
                    <a:pt x="120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0"/>
            <p:cNvSpPr/>
            <p:nvPr/>
          </p:nvSpPr>
          <p:spPr>
            <a:xfrm>
              <a:off x="7645146" y="3049867"/>
              <a:ext cx="53913" cy="26956"/>
            </a:xfrm>
            <a:custGeom>
              <a:avLst/>
              <a:gdLst/>
              <a:ahLst/>
              <a:cxnLst/>
              <a:rect l="l" t="t" r="r" b="b"/>
              <a:pathLst>
                <a:path w="1738" h="869" extrusionOk="0">
                  <a:moveTo>
                    <a:pt x="88" y="1"/>
                  </a:moveTo>
                  <a:cubicBezTo>
                    <a:pt x="77" y="1"/>
                    <a:pt x="65" y="6"/>
                    <a:pt x="54" y="17"/>
                  </a:cubicBezTo>
                  <a:cubicBezTo>
                    <a:pt x="0" y="59"/>
                    <a:pt x="19" y="128"/>
                    <a:pt x="43" y="182"/>
                  </a:cubicBezTo>
                  <a:cubicBezTo>
                    <a:pt x="23" y="608"/>
                    <a:pt x="365" y="612"/>
                    <a:pt x="634" y="704"/>
                  </a:cubicBezTo>
                  <a:cubicBezTo>
                    <a:pt x="778" y="800"/>
                    <a:pt x="924" y="869"/>
                    <a:pt x="1078" y="869"/>
                  </a:cubicBezTo>
                  <a:cubicBezTo>
                    <a:pt x="1167" y="869"/>
                    <a:pt x="1258" y="846"/>
                    <a:pt x="1353" y="793"/>
                  </a:cubicBezTo>
                  <a:lnTo>
                    <a:pt x="1733" y="774"/>
                  </a:lnTo>
                  <a:cubicBezTo>
                    <a:pt x="1737" y="751"/>
                    <a:pt x="1737" y="724"/>
                    <a:pt x="1737" y="697"/>
                  </a:cubicBezTo>
                  <a:lnTo>
                    <a:pt x="1345" y="689"/>
                  </a:lnTo>
                  <a:cubicBezTo>
                    <a:pt x="1161" y="593"/>
                    <a:pt x="957" y="612"/>
                    <a:pt x="765" y="578"/>
                  </a:cubicBezTo>
                  <a:cubicBezTo>
                    <a:pt x="546" y="462"/>
                    <a:pt x="335" y="339"/>
                    <a:pt x="239" y="97"/>
                  </a:cubicBezTo>
                  <a:lnTo>
                    <a:pt x="154" y="55"/>
                  </a:lnTo>
                  <a:cubicBezTo>
                    <a:pt x="138" y="24"/>
                    <a:pt x="113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0"/>
            <p:cNvSpPr/>
            <p:nvPr/>
          </p:nvSpPr>
          <p:spPr>
            <a:xfrm>
              <a:off x="7814174" y="3083865"/>
              <a:ext cx="16937" cy="6638"/>
            </a:xfrm>
            <a:custGeom>
              <a:avLst/>
              <a:gdLst/>
              <a:ahLst/>
              <a:cxnLst/>
              <a:rect l="l" t="t" r="r" b="b"/>
              <a:pathLst>
                <a:path w="546" h="214" extrusionOk="0">
                  <a:moveTo>
                    <a:pt x="546" y="0"/>
                  </a:moveTo>
                  <a:lnTo>
                    <a:pt x="442" y="16"/>
                  </a:lnTo>
                  <a:cubicBezTo>
                    <a:pt x="425" y="18"/>
                    <a:pt x="407" y="18"/>
                    <a:pt x="390" y="18"/>
                  </a:cubicBezTo>
                  <a:cubicBezTo>
                    <a:pt x="330" y="18"/>
                    <a:pt x="269" y="10"/>
                    <a:pt x="207" y="10"/>
                  </a:cubicBezTo>
                  <a:cubicBezTo>
                    <a:pt x="141" y="10"/>
                    <a:pt x="72" y="20"/>
                    <a:pt x="0" y="62"/>
                  </a:cubicBezTo>
                  <a:cubicBezTo>
                    <a:pt x="80" y="161"/>
                    <a:pt x="159" y="213"/>
                    <a:pt x="241" y="213"/>
                  </a:cubicBezTo>
                  <a:cubicBezTo>
                    <a:pt x="306" y="213"/>
                    <a:pt x="373" y="181"/>
                    <a:pt x="446" y="116"/>
                  </a:cubicBezTo>
                  <a:cubicBezTo>
                    <a:pt x="480" y="116"/>
                    <a:pt x="511" y="112"/>
                    <a:pt x="542" y="10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0"/>
            <p:cNvSpPr/>
            <p:nvPr/>
          </p:nvSpPr>
          <p:spPr>
            <a:xfrm>
              <a:off x="8005598" y="2898985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31" y="1"/>
                  </a:moveTo>
                  <a:cubicBezTo>
                    <a:pt x="73" y="16"/>
                    <a:pt x="23" y="58"/>
                    <a:pt x="0" y="112"/>
                  </a:cubicBezTo>
                  <a:cubicBezTo>
                    <a:pt x="81" y="200"/>
                    <a:pt x="131" y="331"/>
                    <a:pt x="277" y="346"/>
                  </a:cubicBezTo>
                  <a:cubicBezTo>
                    <a:pt x="412" y="150"/>
                    <a:pt x="181" y="11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202" name="Google Shape;5202;p30"/>
          <p:cNvGrpSpPr/>
          <p:nvPr/>
        </p:nvGrpSpPr>
        <p:grpSpPr>
          <a:xfrm rot="-7186388">
            <a:off x="8251524" y="548133"/>
            <a:ext cx="724174" cy="460923"/>
            <a:chOff x="6547193" y="2600604"/>
            <a:chExt cx="625828" cy="398328"/>
          </a:xfrm>
        </p:grpSpPr>
        <p:sp>
          <p:nvSpPr>
            <p:cNvPr id="5203" name="Google Shape;5203;p30"/>
            <p:cNvSpPr/>
            <p:nvPr/>
          </p:nvSpPr>
          <p:spPr>
            <a:xfrm>
              <a:off x="6547193" y="2600604"/>
              <a:ext cx="625828" cy="398328"/>
            </a:xfrm>
            <a:custGeom>
              <a:avLst/>
              <a:gdLst/>
              <a:ahLst/>
              <a:cxnLst/>
              <a:rect l="l" t="t" r="r" b="b"/>
              <a:pathLst>
                <a:path w="20175" h="12841" extrusionOk="0">
                  <a:moveTo>
                    <a:pt x="17335" y="3360"/>
                  </a:moveTo>
                  <a:lnTo>
                    <a:pt x="17335" y="3360"/>
                  </a:lnTo>
                  <a:cubicBezTo>
                    <a:pt x="17681" y="3629"/>
                    <a:pt x="17992" y="3952"/>
                    <a:pt x="18465" y="4009"/>
                  </a:cubicBezTo>
                  <a:cubicBezTo>
                    <a:pt x="18484" y="4005"/>
                    <a:pt x="18503" y="3994"/>
                    <a:pt x="18518" y="3979"/>
                  </a:cubicBezTo>
                  <a:lnTo>
                    <a:pt x="18518" y="3979"/>
                  </a:lnTo>
                  <a:cubicBezTo>
                    <a:pt x="18507" y="4121"/>
                    <a:pt x="18584" y="4182"/>
                    <a:pt x="18714" y="4190"/>
                  </a:cubicBezTo>
                  <a:cubicBezTo>
                    <a:pt x="18737" y="4182"/>
                    <a:pt x="18757" y="4171"/>
                    <a:pt x="18776" y="4159"/>
                  </a:cubicBezTo>
                  <a:lnTo>
                    <a:pt x="18810" y="4178"/>
                  </a:lnTo>
                  <a:lnTo>
                    <a:pt x="18749" y="4248"/>
                  </a:lnTo>
                  <a:cubicBezTo>
                    <a:pt x="18699" y="4240"/>
                    <a:pt x="18645" y="4221"/>
                    <a:pt x="18603" y="4198"/>
                  </a:cubicBezTo>
                  <a:cubicBezTo>
                    <a:pt x="18292" y="4017"/>
                    <a:pt x="17934" y="3932"/>
                    <a:pt x="17654" y="3702"/>
                  </a:cubicBezTo>
                  <a:cubicBezTo>
                    <a:pt x="17608" y="3671"/>
                    <a:pt x="17562" y="3648"/>
                    <a:pt x="17512" y="3629"/>
                  </a:cubicBezTo>
                  <a:cubicBezTo>
                    <a:pt x="17462" y="3567"/>
                    <a:pt x="17396" y="3514"/>
                    <a:pt x="17339" y="3456"/>
                  </a:cubicBezTo>
                  <a:cubicBezTo>
                    <a:pt x="17346" y="3421"/>
                    <a:pt x="17346" y="3394"/>
                    <a:pt x="17335" y="3360"/>
                  </a:cubicBezTo>
                  <a:close/>
                  <a:moveTo>
                    <a:pt x="4424" y="6104"/>
                  </a:moveTo>
                  <a:cubicBezTo>
                    <a:pt x="4443" y="6119"/>
                    <a:pt x="4462" y="6127"/>
                    <a:pt x="4481" y="6138"/>
                  </a:cubicBezTo>
                  <a:cubicBezTo>
                    <a:pt x="4458" y="6142"/>
                    <a:pt x="4439" y="6150"/>
                    <a:pt x="4420" y="6161"/>
                  </a:cubicBezTo>
                  <a:cubicBezTo>
                    <a:pt x="4424" y="6142"/>
                    <a:pt x="4427" y="6127"/>
                    <a:pt x="4424" y="6104"/>
                  </a:cubicBezTo>
                  <a:close/>
                  <a:moveTo>
                    <a:pt x="494" y="3597"/>
                  </a:moveTo>
                  <a:cubicBezTo>
                    <a:pt x="526" y="3597"/>
                    <a:pt x="558" y="3616"/>
                    <a:pt x="596" y="3667"/>
                  </a:cubicBezTo>
                  <a:cubicBezTo>
                    <a:pt x="700" y="3813"/>
                    <a:pt x="808" y="3959"/>
                    <a:pt x="961" y="4067"/>
                  </a:cubicBezTo>
                  <a:cubicBezTo>
                    <a:pt x="1330" y="4563"/>
                    <a:pt x="1776" y="4989"/>
                    <a:pt x="2256" y="5373"/>
                  </a:cubicBezTo>
                  <a:lnTo>
                    <a:pt x="2268" y="5381"/>
                  </a:lnTo>
                  <a:cubicBezTo>
                    <a:pt x="2272" y="5431"/>
                    <a:pt x="2310" y="5470"/>
                    <a:pt x="2356" y="5470"/>
                  </a:cubicBezTo>
                  <a:cubicBezTo>
                    <a:pt x="2790" y="5842"/>
                    <a:pt x="3236" y="6207"/>
                    <a:pt x="3601" y="6661"/>
                  </a:cubicBezTo>
                  <a:cubicBezTo>
                    <a:pt x="3613" y="6722"/>
                    <a:pt x="3636" y="6780"/>
                    <a:pt x="3659" y="6837"/>
                  </a:cubicBezTo>
                  <a:cubicBezTo>
                    <a:pt x="3659" y="6841"/>
                    <a:pt x="3663" y="6841"/>
                    <a:pt x="3670" y="6849"/>
                  </a:cubicBezTo>
                  <a:cubicBezTo>
                    <a:pt x="3613" y="6830"/>
                    <a:pt x="3544" y="6830"/>
                    <a:pt x="3501" y="6780"/>
                  </a:cubicBezTo>
                  <a:lnTo>
                    <a:pt x="3486" y="6761"/>
                  </a:lnTo>
                  <a:cubicBezTo>
                    <a:pt x="3448" y="6745"/>
                    <a:pt x="3421" y="6718"/>
                    <a:pt x="3401" y="6684"/>
                  </a:cubicBezTo>
                  <a:lnTo>
                    <a:pt x="3375" y="6676"/>
                  </a:lnTo>
                  <a:cubicBezTo>
                    <a:pt x="3352" y="6649"/>
                    <a:pt x="3325" y="6638"/>
                    <a:pt x="3290" y="6626"/>
                  </a:cubicBezTo>
                  <a:lnTo>
                    <a:pt x="3252" y="6611"/>
                  </a:lnTo>
                  <a:lnTo>
                    <a:pt x="3248" y="6611"/>
                  </a:lnTo>
                  <a:cubicBezTo>
                    <a:pt x="3213" y="6599"/>
                    <a:pt x="3182" y="6588"/>
                    <a:pt x="3152" y="6572"/>
                  </a:cubicBezTo>
                  <a:cubicBezTo>
                    <a:pt x="3132" y="6565"/>
                    <a:pt x="3117" y="6561"/>
                    <a:pt x="3098" y="6549"/>
                  </a:cubicBezTo>
                  <a:cubicBezTo>
                    <a:pt x="3102" y="6526"/>
                    <a:pt x="3102" y="6507"/>
                    <a:pt x="3102" y="6484"/>
                  </a:cubicBezTo>
                  <a:lnTo>
                    <a:pt x="2998" y="6461"/>
                  </a:lnTo>
                  <a:lnTo>
                    <a:pt x="2990" y="6461"/>
                  </a:lnTo>
                  <a:cubicBezTo>
                    <a:pt x="2983" y="6399"/>
                    <a:pt x="2940" y="6380"/>
                    <a:pt x="2883" y="6376"/>
                  </a:cubicBezTo>
                  <a:cubicBezTo>
                    <a:pt x="2883" y="6323"/>
                    <a:pt x="2837" y="6280"/>
                    <a:pt x="2787" y="6280"/>
                  </a:cubicBezTo>
                  <a:lnTo>
                    <a:pt x="2775" y="6269"/>
                  </a:lnTo>
                  <a:cubicBezTo>
                    <a:pt x="2771" y="6225"/>
                    <a:pt x="2736" y="6188"/>
                    <a:pt x="2686" y="6188"/>
                  </a:cubicBezTo>
                  <a:cubicBezTo>
                    <a:pt x="2684" y="6188"/>
                    <a:pt x="2682" y="6188"/>
                    <a:pt x="2679" y="6188"/>
                  </a:cubicBezTo>
                  <a:lnTo>
                    <a:pt x="2660" y="6173"/>
                  </a:lnTo>
                  <a:cubicBezTo>
                    <a:pt x="2652" y="6130"/>
                    <a:pt x="2618" y="6104"/>
                    <a:pt x="2575" y="6104"/>
                  </a:cubicBezTo>
                  <a:cubicBezTo>
                    <a:pt x="2566" y="6079"/>
                    <a:pt x="2547" y="6062"/>
                    <a:pt x="2524" y="6062"/>
                  </a:cubicBezTo>
                  <a:cubicBezTo>
                    <a:pt x="2518" y="6062"/>
                    <a:pt x="2512" y="6063"/>
                    <a:pt x="2506" y="6065"/>
                  </a:cubicBezTo>
                  <a:cubicBezTo>
                    <a:pt x="2487" y="6011"/>
                    <a:pt x="2433" y="5973"/>
                    <a:pt x="2375" y="5973"/>
                  </a:cubicBezTo>
                  <a:lnTo>
                    <a:pt x="2372" y="5973"/>
                  </a:lnTo>
                  <a:cubicBezTo>
                    <a:pt x="2364" y="5923"/>
                    <a:pt x="2326" y="5892"/>
                    <a:pt x="2276" y="5892"/>
                  </a:cubicBezTo>
                  <a:lnTo>
                    <a:pt x="2256" y="5873"/>
                  </a:lnTo>
                  <a:cubicBezTo>
                    <a:pt x="2253" y="5827"/>
                    <a:pt x="2218" y="5796"/>
                    <a:pt x="2176" y="5796"/>
                  </a:cubicBezTo>
                  <a:lnTo>
                    <a:pt x="2156" y="5777"/>
                  </a:lnTo>
                  <a:cubicBezTo>
                    <a:pt x="2153" y="5730"/>
                    <a:pt x="2112" y="5704"/>
                    <a:pt x="2069" y="5704"/>
                  </a:cubicBezTo>
                  <a:cubicBezTo>
                    <a:pt x="2066" y="5704"/>
                    <a:pt x="2063" y="5704"/>
                    <a:pt x="2060" y="5704"/>
                  </a:cubicBezTo>
                  <a:lnTo>
                    <a:pt x="2057" y="5704"/>
                  </a:lnTo>
                  <a:cubicBezTo>
                    <a:pt x="2037" y="5681"/>
                    <a:pt x="2007" y="5665"/>
                    <a:pt x="1972" y="5665"/>
                  </a:cubicBezTo>
                  <a:lnTo>
                    <a:pt x="1864" y="5585"/>
                  </a:lnTo>
                  <a:lnTo>
                    <a:pt x="1853" y="5573"/>
                  </a:lnTo>
                  <a:cubicBezTo>
                    <a:pt x="1676" y="5347"/>
                    <a:pt x="1426" y="5208"/>
                    <a:pt x="1203" y="5028"/>
                  </a:cubicBezTo>
                  <a:cubicBezTo>
                    <a:pt x="1137" y="4970"/>
                    <a:pt x="1073" y="4939"/>
                    <a:pt x="1021" y="4939"/>
                  </a:cubicBezTo>
                  <a:cubicBezTo>
                    <a:pt x="943" y="4939"/>
                    <a:pt x="888" y="5006"/>
                    <a:pt x="877" y="5154"/>
                  </a:cubicBezTo>
                  <a:cubicBezTo>
                    <a:pt x="854" y="5120"/>
                    <a:pt x="831" y="5085"/>
                    <a:pt x="804" y="5051"/>
                  </a:cubicBezTo>
                  <a:cubicBezTo>
                    <a:pt x="531" y="4609"/>
                    <a:pt x="539" y="4105"/>
                    <a:pt x="462" y="3621"/>
                  </a:cubicBezTo>
                  <a:cubicBezTo>
                    <a:pt x="462" y="3614"/>
                    <a:pt x="454" y="3610"/>
                    <a:pt x="454" y="3606"/>
                  </a:cubicBezTo>
                  <a:cubicBezTo>
                    <a:pt x="468" y="3600"/>
                    <a:pt x="481" y="3597"/>
                    <a:pt x="494" y="3597"/>
                  </a:cubicBezTo>
                  <a:close/>
                  <a:moveTo>
                    <a:pt x="18680" y="6449"/>
                  </a:moveTo>
                  <a:cubicBezTo>
                    <a:pt x="18588" y="6526"/>
                    <a:pt x="18530" y="6588"/>
                    <a:pt x="18468" y="6645"/>
                  </a:cubicBezTo>
                  <a:cubicBezTo>
                    <a:pt x="18161" y="6972"/>
                    <a:pt x="17930" y="7372"/>
                    <a:pt x="17608" y="7687"/>
                  </a:cubicBezTo>
                  <a:cubicBezTo>
                    <a:pt x="17562" y="7737"/>
                    <a:pt x="17519" y="7783"/>
                    <a:pt x="17469" y="7833"/>
                  </a:cubicBezTo>
                  <a:cubicBezTo>
                    <a:pt x="17446" y="7856"/>
                    <a:pt x="17422" y="7879"/>
                    <a:pt x="17398" y="7902"/>
                  </a:cubicBezTo>
                  <a:lnTo>
                    <a:pt x="17398" y="7902"/>
                  </a:lnTo>
                  <a:lnTo>
                    <a:pt x="17439" y="7860"/>
                  </a:lnTo>
                  <a:lnTo>
                    <a:pt x="17477" y="7821"/>
                  </a:lnTo>
                  <a:lnTo>
                    <a:pt x="17550" y="7737"/>
                  </a:lnTo>
                  <a:cubicBezTo>
                    <a:pt x="17569" y="7706"/>
                    <a:pt x="17588" y="7675"/>
                    <a:pt x="17608" y="7641"/>
                  </a:cubicBezTo>
                  <a:cubicBezTo>
                    <a:pt x="17627" y="7610"/>
                    <a:pt x="17646" y="7583"/>
                    <a:pt x="17665" y="7548"/>
                  </a:cubicBezTo>
                  <a:cubicBezTo>
                    <a:pt x="17677" y="7533"/>
                    <a:pt x="17688" y="7521"/>
                    <a:pt x="17700" y="7506"/>
                  </a:cubicBezTo>
                  <a:lnTo>
                    <a:pt x="17777" y="7429"/>
                  </a:lnTo>
                  <a:cubicBezTo>
                    <a:pt x="17792" y="7414"/>
                    <a:pt x="17808" y="7406"/>
                    <a:pt x="17815" y="7391"/>
                  </a:cubicBezTo>
                  <a:cubicBezTo>
                    <a:pt x="17846" y="7360"/>
                    <a:pt x="17869" y="7333"/>
                    <a:pt x="17892" y="7302"/>
                  </a:cubicBezTo>
                  <a:cubicBezTo>
                    <a:pt x="17946" y="7241"/>
                    <a:pt x="17980" y="7164"/>
                    <a:pt x="17980" y="7083"/>
                  </a:cubicBezTo>
                  <a:cubicBezTo>
                    <a:pt x="17973" y="7072"/>
                    <a:pt x="17973" y="7064"/>
                    <a:pt x="17969" y="7060"/>
                  </a:cubicBezTo>
                  <a:cubicBezTo>
                    <a:pt x="18103" y="6910"/>
                    <a:pt x="18238" y="6761"/>
                    <a:pt x="18376" y="6611"/>
                  </a:cubicBezTo>
                  <a:cubicBezTo>
                    <a:pt x="18387" y="6612"/>
                    <a:pt x="18397" y="6613"/>
                    <a:pt x="18407" y="6613"/>
                  </a:cubicBezTo>
                  <a:cubicBezTo>
                    <a:pt x="18444" y="6613"/>
                    <a:pt x="18477" y="6602"/>
                    <a:pt x="18511" y="6584"/>
                  </a:cubicBezTo>
                  <a:cubicBezTo>
                    <a:pt x="18565" y="6549"/>
                    <a:pt x="18603" y="6503"/>
                    <a:pt x="18680" y="6449"/>
                  </a:cubicBezTo>
                  <a:close/>
                  <a:moveTo>
                    <a:pt x="4289" y="7875"/>
                  </a:moveTo>
                  <a:lnTo>
                    <a:pt x="4289" y="7875"/>
                  </a:lnTo>
                  <a:cubicBezTo>
                    <a:pt x="4325" y="7885"/>
                    <a:pt x="4363" y="7890"/>
                    <a:pt x="4401" y="7890"/>
                  </a:cubicBezTo>
                  <a:cubicBezTo>
                    <a:pt x="4420" y="7890"/>
                    <a:pt x="4439" y="7889"/>
                    <a:pt x="4458" y="7887"/>
                  </a:cubicBezTo>
                  <a:cubicBezTo>
                    <a:pt x="4466" y="7910"/>
                    <a:pt x="4485" y="7933"/>
                    <a:pt x="4504" y="7952"/>
                  </a:cubicBezTo>
                  <a:lnTo>
                    <a:pt x="4620" y="8040"/>
                  </a:lnTo>
                  <a:cubicBezTo>
                    <a:pt x="4493" y="8021"/>
                    <a:pt x="4389" y="7948"/>
                    <a:pt x="4289" y="7875"/>
                  </a:cubicBezTo>
                  <a:close/>
                  <a:moveTo>
                    <a:pt x="17279" y="8013"/>
                  </a:moveTo>
                  <a:lnTo>
                    <a:pt x="17279" y="8013"/>
                  </a:lnTo>
                  <a:cubicBezTo>
                    <a:pt x="17206" y="8074"/>
                    <a:pt x="17131" y="8134"/>
                    <a:pt x="17062" y="8194"/>
                  </a:cubicBezTo>
                  <a:cubicBezTo>
                    <a:pt x="17100" y="8155"/>
                    <a:pt x="17139" y="8121"/>
                    <a:pt x="17177" y="8086"/>
                  </a:cubicBezTo>
                  <a:cubicBezTo>
                    <a:pt x="17211" y="8059"/>
                    <a:pt x="17246" y="8037"/>
                    <a:pt x="17279" y="8013"/>
                  </a:cubicBezTo>
                  <a:close/>
                  <a:moveTo>
                    <a:pt x="5092" y="8336"/>
                  </a:moveTo>
                  <a:cubicBezTo>
                    <a:pt x="5092" y="8386"/>
                    <a:pt x="5115" y="8406"/>
                    <a:pt x="5163" y="8406"/>
                  </a:cubicBezTo>
                  <a:cubicBezTo>
                    <a:pt x="5168" y="8406"/>
                    <a:pt x="5172" y="8406"/>
                    <a:pt x="5177" y="8405"/>
                  </a:cubicBezTo>
                  <a:lnTo>
                    <a:pt x="5184" y="8409"/>
                  </a:lnTo>
                  <a:cubicBezTo>
                    <a:pt x="5173" y="8424"/>
                    <a:pt x="5169" y="8440"/>
                    <a:pt x="5169" y="8463"/>
                  </a:cubicBezTo>
                  <a:cubicBezTo>
                    <a:pt x="5169" y="8486"/>
                    <a:pt x="5181" y="8513"/>
                    <a:pt x="5208" y="8544"/>
                  </a:cubicBezTo>
                  <a:cubicBezTo>
                    <a:pt x="5131" y="8490"/>
                    <a:pt x="5038" y="8463"/>
                    <a:pt x="4946" y="8451"/>
                  </a:cubicBezTo>
                  <a:cubicBezTo>
                    <a:pt x="4985" y="8405"/>
                    <a:pt x="5035" y="8367"/>
                    <a:pt x="5092" y="8336"/>
                  </a:cubicBezTo>
                  <a:close/>
                  <a:moveTo>
                    <a:pt x="11594" y="9070"/>
                  </a:moveTo>
                  <a:cubicBezTo>
                    <a:pt x="11593" y="9070"/>
                    <a:pt x="11591" y="9070"/>
                    <a:pt x="11590" y="9070"/>
                  </a:cubicBezTo>
                  <a:lnTo>
                    <a:pt x="11590" y="9070"/>
                  </a:lnTo>
                  <a:lnTo>
                    <a:pt x="11590" y="9070"/>
                  </a:lnTo>
                  <a:close/>
                  <a:moveTo>
                    <a:pt x="11686" y="11174"/>
                  </a:moveTo>
                  <a:cubicBezTo>
                    <a:pt x="11682" y="11178"/>
                    <a:pt x="11678" y="11182"/>
                    <a:pt x="11675" y="11183"/>
                  </a:cubicBezTo>
                  <a:cubicBezTo>
                    <a:pt x="11679" y="11181"/>
                    <a:pt x="11682" y="11177"/>
                    <a:pt x="11686" y="11174"/>
                  </a:cubicBezTo>
                  <a:close/>
                  <a:moveTo>
                    <a:pt x="8531" y="7003"/>
                  </a:moveTo>
                  <a:cubicBezTo>
                    <a:pt x="8535" y="7007"/>
                    <a:pt x="8539" y="7014"/>
                    <a:pt x="8547" y="7022"/>
                  </a:cubicBezTo>
                  <a:cubicBezTo>
                    <a:pt x="8797" y="7122"/>
                    <a:pt x="9054" y="7187"/>
                    <a:pt x="9319" y="7222"/>
                  </a:cubicBezTo>
                  <a:cubicBezTo>
                    <a:pt x="9334" y="7218"/>
                    <a:pt x="9342" y="7206"/>
                    <a:pt x="9354" y="7203"/>
                  </a:cubicBezTo>
                  <a:cubicBezTo>
                    <a:pt x="9389" y="7292"/>
                    <a:pt x="9447" y="7338"/>
                    <a:pt x="9526" y="7338"/>
                  </a:cubicBezTo>
                  <a:cubicBezTo>
                    <a:pt x="9559" y="7338"/>
                    <a:pt x="9595" y="7330"/>
                    <a:pt x="9634" y="7314"/>
                  </a:cubicBezTo>
                  <a:lnTo>
                    <a:pt x="9634" y="7333"/>
                  </a:lnTo>
                  <a:cubicBezTo>
                    <a:pt x="9656" y="7393"/>
                    <a:pt x="9693" y="7418"/>
                    <a:pt x="9740" y="7418"/>
                  </a:cubicBezTo>
                  <a:cubicBezTo>
                    <a:pt x="9760" y="7418"/>
                    <a:pt x="9781" y="7414"/>
                    <a:pt x="9803" y="7406"/>
                  </a:cubicBezTo>
                  <a:lnTo>
                    <a:pt x="9846" y="7395"/>
                  </a:lnTo>
                  <a:cubicBezTo>
                    <a:pt x="9884" y="7790"/>
                    <a:pt x="10191" y="7956"/>
                    <a:pt x="10491" y="8125"/>
                  </a:cubicBezTo>
                  <a:cubicBezTo>
                    <a:pt x="10510" y="8121"/>
                    <a:pt x="10530" y="8121"/>
                    <a:pt x="10553" y="8117"/>
                  </a:cubicBezTo>
                  <a:cubicBezTo>
                    <a:pt x="10614" y="8448"/>
                    <a:pt x="10875" y="8551"/>
                    <a:pt x="11148" y="8644"/>
                  </a:cubicBezTo>
                  <a:cubicBezTo>
                    <a:pt x="11179" y="8886"/>
                    <a:pt x="11264" y="9070"/>
                    <a:pt x="11548" y="9101"/>
                  </a:cubicBezTo>
                  <a:cubicBezTo>
                    <a:pt x="11536" y="9108"/>
                    <a:pt x="11532" y="9116"/>
                    <a:pt x="11529" y="9124"/>
                  </a:cubicBezTo>
                  <a:cubicBezTo>
                    <a:pt x="11529" y="9147"/>
                    <a:pt x="11525" y="9174"/>
                    <a:pt x="11525" y="9197"/>
                  </a:cubicBezTo>
                  <a:cubicBezTo>
                    <a:pt x="11594" y="9462"/>
                    <a:pt x="11686" y="9723"/>
                    <a:pt x="11801" y="9973"/>
                  </a:cubicBezTo>
                  <a:cubicBezTo>
                    <a:pt x="11821" y="10000"/>
                    <a:pt x="11844" y="10011"/>
                    <a:pt x="11871" y="10027"/>
                  </a:cubicBezTo>
                  <a:cubicBezTo>
                    <a:pt x="11679" y="10319"/>
                    <a:pt x="11686" y="10730"/>
                    <a:pt x="11337" y="10930"/>
                  </a:cubicBezTo>
                  <a:cubicBezTo>
                    <a:pt x="11325" y="10964"/>
                    <a:pt x="11321" y="10999"/>
                    <a:pt x="11325" y="11030"/>
                  </a:cubicBezTo>
                  <a:cubicBezTo>
                    <a:pt x="11110" y="11141"/>
                    <a:pt x="10902" y="11260"/>
                    <a:pt x="10660" y="11306"/>
                  </a:cubicBezTo>
                  <a:cubicBezTo>
                    <a:pt x="10472" y="11199"/>
                    <a:pt x="10261" y="11137"/>
                    <a:pt x="10038" y="11134"/>
                  </a:cubicBezTo>
                  <a:cubicBezTo>
                    <a:pt x="9999" y="11099"/>
                    <a:pt x="9969" y="11068"/>
                    <a:pt x="9930" y="11037"/>
                  </a:cubicBezTo>
                  <a:cubicBezTo>
                    <a:pt x="9880" y="10949"/>
                    <a:pt x="9780" y="10968"/>
                    <a:pt x="9711" y="10926"/>
                  </a:cubicBezTo>
                  <a:lnTo>
                    <a:pt x="9534" y="10911"/>
                  </a:lnTo>
                  <a:cubicBezTo>
                    <a:pt x="9530" y="10888"/>
                    <a:pt x="9530" y="10857"/>
                    <a:pt x="9527" y="10834"/>
                  </a:cubicBezTo>
                  <a:cubicBezTo>
                    <a:pt x="9481" y="10757"/>
                    <a:pt x="9381" y="10780"/>
                    <a:pt x="9327" y="10719"/>
                  </a:cubicBezTo>
                  <a:lnTo>
                    <a:pt x="9031" y="10615"/>
                  </a:lnTo>
                  <a:cubicBezTo>
                    <a:pt x="8916" y="10519"/>
                    <a:pt x="8781" y="10450"/>
                    <a:pt x="8643" y="10407"/>
                  </a:cubicBezTo>
                  <a:cubicBezTo>
                    <a:pt x="8647" y="10396"/>
                    <a:pt x="8651" y="10388"/>
                    <a:pt x="8651" y="10377"/>
                  </a:cubicBezTo>
                  <a:cubicBezTo>
                    <a:pt x="8612" y="10223"/>
                    <a:pt x="8478" y="10181"/>
                    <a:pt x="8362" y="10115"/>
                  </a:cubicBezTo>
                  <a:cubicBezTo>
                    <a:pt x="8301" y="10084"/>
                    <a:pt x="8234" y="10052"/>
                    <a:pt x="8162" y="10052"/>
                  </a:cubicBezTo>
                  <a:cubicBezTo>
                    <a:pt x="8127" y="10052"/>
                    <a:pt x="8089" y="10060"/>
                    <a:pt x="8051" y="10081"/>
                  </a:cubicBezTo>
                  <a:cubicBezTo>
                    <a:pt x="8059" y="10061"/>
                    <a:pt x="8059" y="10042"/>
                    <a:pt x="8059" y="10023"/>
                  </a:cubicBezTo>
                  <a:cubicBezTo>
                    <a:pt x="7955" y="9773"/>
                    <a:pt x="7728" y="9604"/>
                    <a:pt x="7605" y="9370"/>
                  </a:cubicBezTo>
                  <a:cubicBezTo>
                    <a:pt x="7590" y="9351"/>
                    <a:pt x="7575" y="9335"/>
                    <a:pt x="7559" y="9316"/>
                  </a:cubicBezTo>
                  <a:cubicBezTo>
                    <a:pt x="7532" y="9281"/>
                    <a:pt x="7509" y="9243"/>
                    <a:pt x="7479" y="9212"/>
                  </a:cubicBezTo>
                  <a:cubicBezTo>
                    <a:pt x="7302" y="9051"/>
                    <a:pt x="7340" y="8732"/>
                    <a:pt x="7098" y="8617"/>
                  </a:cubicBezTo>
                  <a:lnTo>
                    <a:pt x="7098" y="8609"/>
                  </a:lnTo>
                  <a:cubicBezTo>
                    <a:pt x="7052" y="8255"/>
                    <a:pt x="7017" y="7898"/>
                    <a:pt x="7067" y="7541"/>
                  </a:cubicBezTo>
                  <a:cubicBezTo>
                    <a:pt x="7071" y="7437"/>
                    <a:pt x="7067" y="7333"/>
                    <a:pt x="7129" y="7245"/>
                  </a:cubicBezTo>
                  <a:cubicBezTo>
                    <a:pt x="7137" y="7233"/>
                    <a:pt x="7148" y="7218"/>
                    <a:pt x="7152" y="7206"/>
                  </a:cubicBezTo>
                  <a:cubicBezTo>
                    <a:pt x="7187" y="7222"/>
                    <a:pt x="7220" y="7228"/>
                    <a:pt x="7250" y="7228"/>
                  </a:cubicBezTo>
                  <a:cubicBezTo>
                    <a:pt x="7372" y="7228"/>
                    <a:pt x="7462" y="7124"/>
                    <a:pt x="7567" y="7072"/>
                  </a:cubicBezTo>
                  <a:cubicBezTo>
                    <a:pt x="7644" y="7030"/>
                    <a:pt x="7728" y="7010"/>
                    <a:pt x="7821" y="7010"/>
                  </a:cubicBezTo>
                  <a:cubicBezTo>
                    <a:pt x="7877" y="7009"/>
                    <a:pt x="7933" y="7009"/>
                    <a:pt x="7988" y="7009"/>
                  </a:cubicBezTo>
                  <a:cubicBezTo>
                    <a:pt x="8100" y="7009"/>
                    <a:pt x="8210" y="7010"/>
                    <a:pt x="8320" y="7010"/>
                  </a:cubicBezTo>
                  <a:cubicBezTo>
                    <a:pt x="8393" y="7010"/>
                    <a:pt x="8458" y="7010"/>
                    <a:pt x="8531" y="7003"/>
                  </a:cubicBezTo>
                  <a:close/>
                  <a:moveTo>
                    <a:pt x="11640" y="11214"/>
                  </a:moveTo>
                  <a:cubicBezTo>
                    <a:pt x="11594" y="11249"/>
                    <a:pt x="11556" y="11280"/>
                    <a:pt x="11525" y="11318"/>
                  </a:cubicBezTo>
                  <a:lnTo>
                    <a:pt x="11525" y="11337"/>
                  </a:lnTo>
                  <a:lnTo>
                    <a:pt x="11456" y="11333"/>
                  </a:lnTo>
                  <a:cubicBezTo>
                    <a:pt x="11459" y="11306"/>
                    <a:pt x="11467" y="11276"/>
                    <a:pt x="11475" y="11249"/>
                  </a:cubicBezTo>
                  <a:cubicBezTo>
                    <a:pt x="11494" y="11253"/>
                    <a:pt x="11509" y="11256"/>
                    <a:pt x="11529" y="11256"/>
                  </a:cubicBezTo>
                  <a:cubicBezTo>
                    <a:pt x="11571" y="11249"/>
                    <a:pt x="11605" y="11233"/>
                    <a:pt x="11640" y="11214"/>
                  </a:cubicBezTo>
                  <a:close/>
                  <a:moveTo>
                    <a:pt x="904" y="5177"/>
                  </a:moveTo>
                  <a:lnTo>
                    <a:pt x="904" y="5177"/>
                  </a:lnTo>
                  <a:cubicBezTo>
                    <a:pt x="1115" y="5304"/>
                    <a:pt x="1296" y="5477"/>
                    <a:pt x="1480" y="5646"/>
                  </a:cubicBezTo>
                  <a:lnTo>
                    <a:pt x="1757" y="5777"/>
                  </a:lnTo>
                  <a:lnTo>
                    <a:pt x="1768" y="5781"/>
                  </a:lnTo>
                  <a:cubicBezTo>
                    <a:pt x="1811" y="5854"/>
                    <a:pt x="1876" y="5877"/>
                    <a:pt x="1953" y="5881"/>
                  </a:cubicBezTo>
                  <a:lnTo>
                    <a:pt x="1964" y="5877"/>
                  </a:lnTo>
                  <a:cubicBezTo>
                    <a:pt x="1968" y="5934"/>
                    <a:pt x="2010" y="5958"/>
                    <a:pt x="2064" y="5973"/>
                  </a:cubicBezTo>
                  <a:lnTo>
                    <a:pt x="2068" y="5977"/>
                  </a:lnTo>
                  <a:cubicBezTo>
                    <a:pt x="2080" y="6031"/>
                    <a:pt x="2099" y="6073"/>
                    <a:pt x="2160" y="6080"/>
                  </a:cubicBezTo>
                  <a:lnTo>
                    <a:pt x="2164" y="6084"/>
                  </a:lnTo>
                  <a:cubicBezTo>
                    <a:pt x="2176" y="6142"/>
                    <a:pt x="2214" y="6157"/>
                    <a:pt x="2268" y="6157"/>
                  </a:cubicBezTo>
                  <a:lnTo>
                    <a:pt x="2410" y="6284"/>
                  </a:lnTo>
                  <a:cubicBezTo>
                    <a:pt x="2406" y="6315"/>
                    <a:pt x="2425" y="6349"/>
                    <a:pt x="2452" y="6353"/>
                  </a:cubicBezTo>
                  <a:lnTo>
                    <a:pt x="2472" y="6353"/>
                  </a:lnTo>
                  <a:lnTo>
                    <a:pt x="2498" y="6380"/>
                  </a:lnTo>
                  <a:cubicBezTo>
                    <a:pt x="2498" y="6430"/>
                    <a:pt x="2525" y="6453"/>
                    <a:pt x="2575" y="6457"/>
                  </a:cubicBezTo>
                  <a:lnTo>
                    <a:pt x="2602" y="6484"/>
                  </a:lnTo>
                  <a:cubicBezTo>
                    <a:pt x="2614" y="6515"/>
                    <a:pt x="2641" y="6542"/>
                    <a:pt x="2675" y="6553"/>
                  </a:cubicBezTo>
                  <a:lnTo>
                    <a:pt x="2679" y="6580"/>
                  </a:lnTo>
                  <a:lnTo>
                    <a:pt x="2702" y="6584"/>
                  </a:lnTo>
                  <a:cubicBezTo>
                    <a:pt x="2702" y="6611"/>
                    <a:pt x="2721" y="6630"/>
                    <a:pt x="2752" y="6638"/>
                  </a:cubicBezTo>
                  <a:cubicBezTo>
                    <a:pt x="2756" y="6638"/>
                    <a:pt x="2760" y="6642"/>
                    <a:pt x="2767" y="6642"/>
                  </a:cubicBezTo>
                  <a:lnTo>
                    <a:pt x="2852" y="6703"/>
                  </a:lnTo>
                  <a:cubicBezTo>
                    <a:pt x="2863" y="6754"/>
                    <a:pt x="2905" y="6784"/>
                    <a:pt x="2954" y="6784"/>
                  </a:cubicBezTo>
                  <a:cubicBezTo>
                    <a:pt x="2957" y="6784"/>
                    <a:pt x="2960" y="6784"/>
                    <a:pt x="2963" y="6784"/>
                  </a:cubicBezTo>
                  <a:lnTo>
                    <a:pt x="3075" y="6895"/>
                  </a:lnTo>
                  <a:cubicBezTo>
                    <a:pt x="3217" y="7160"/>
                    <a:pt x="3436" y="7322"/>
                    <a:pt x="3740" y="7349"/>
                  </a:cubicBezTo>
                  <a:cubicBezTo>
                    <a:pt x="3751" y="7341"/>
                    <a:pt x="3767" y="7337"/>
                    <a:pt x="3774" y="7333"/>
                  </a:cubicBezTo>
                  <a:cubicBezTo>
                    <a:pt x="3782" y="7352"/>
                    <a:pt x="3782" y="7372"/>
                    <a:pt x="3782" y="7391"/>
                  </a:cubicBezTo>
                  <a:lnTo>
                    <a:pt x="3805" y="7456"/>
                  </a:lnTo>
                  <a:cubicBezTo>
                    <a:pt x="3893" y="7541"/>
                    <a:pt x="3966" y="7641"/>
                    <a:pt x="4055" y="7725"/>
                  </a:cubicBezTo>
                  <a:cubicBezTo>
                    <a:pt x="4005" y="7706"/>
                    <a:pt x="3959" y="7694"/>
                    <a:pt x="3909" y="7687"/>
                  </a:cubicBezTo>
                  <a:cubicBezTo>
                    <a:pt x="3916" y="7656"/>
                    <a:pt x="3909" y="7618"/>
                    <a:pt x="3893" y="7587"/>
                  </a:cubicBezTo>
                  <a:cubicBezTo>
                    <a:pt x="3855" y="7541"/>
                    <a:pt x="3809" y="7506"/>
                    <a:pt x="3751" y="7487"/>
                  </a:cubicBezTo>
                  <a:lnTo>
                    <a:pt x="3694" y="7475"/>
                  </a:lnTo>
                  <a:lnTo>
                    <a:pt x="3486" y="7395"/>
                  </a:lnTo>
                  <a:cubicBezTo>
                    <a:pt x="3375" y="7256"/>
                    <a:pt x="3259" y="7126"/>
                    <a:pt x="3075" y="7091"/>
                  </a:cubicBezTo>
                  <a:cubicBezTo>
                    <a:pt x="3058" y="7087"/>
                    <a:pt x="3041" y="7085"/>
                    <a:pt x="3025" y="7085"/>
                  </a:cubicBezTo>
                  <a:cubicBezTo>
                    <a:pt x="3010" y="7085"/>
                    <a:pt x="2994" y="7087"/>
                    <a:pt x="2979" y="7091"/>
                  </a:cubicBezTo>
                  <a:cubicBezTo>
                    <a:pt x="2971" y="7160"/>
                    <a:pt x="3017" y="7187"/>
                    <a:pt x="3075" y="7199"/>
                  </a:cubicBezTo>
                  <a:cubicBezTo>
                    <a:pt x="3102" y="7425"/>
                    <a:pt x="3236" y="7525"/>
                    <a:pt x="3459" y="7525"/>
                  </a:cubicBezTo>
                  <a:lnTo>
                    <a:pt x="3459" y="7598"/>
                  </a:lnTo>
                  <a:lnTo>
                    <a:pt x="3770" y="7814"/>
                  </a:lnTo>
                  <a:cubicBezTo>
                    <a:pt x="3786" y="7856"/>
                    <a:pt x="3811" y="7885"/>
                    <a:pt x="3851" y="7885"/>
                  </a:cubicBezTo>
                  <a:cubicBezTo>
                    <a:pt x="3862" y="7885"/>
                    <a:pt x="3873" y="7883"/>
                    <a:pt x="3886" y="7879"/>
                  </a:cubicBezTo>
                  <a:cubicBezTo>
                    <a:pt x="3932" y="8102"/>
                    <a:pt x="4139" y="8179"/>
                    <a:pt x="4285" y="8309"/>
                  </a:cubicBezTo>
                  <a:cubicBezTo>
                    <a:pt x="4328" y="8348"/>
                    <a:pt x="4374" y="8375"/>
                    <a:pt x="4427" y="8394"/>
                  </a:cubicBezTo>
                  <a:cubicBezTo>
                    <a:pt x="4462" y="8405"/>
                    <a:pt x="4497" y="8413"/>
                    <a:pt x="4535" y="8424"/>
                  </a:cubicBezTo>
                  <a:cubicBezTo>
                    <a:pt x="4554" y="8451"/>
                    <a:pt x="4573" y="8474"/>
                    <a:pt x="4600" y="8494"/>
                  </a:cubicBezTo>
                  <a:lnTo>
                    <a:pt x="4789" y="8609"/>
                  </a:lnTo>
                  <a:cubicBezTo>
                    <a:pt x="5081" y="8816"/>
                    <a:pt x="5350" y="9059"/>
                    <a:pt x="5584" y="9327"/>
                  </a:cubicBezTo>
                  <a:lnTo>
                    <a:pt x="5592" y="9331"/>
                  </a:lnTo>
                  <a:cubicBezTo>
                    <a:pt x="5745" y="9443"/>
                    <a:pt x="5949" y="9443"/>
                    <a:pt x="6091" y="9589"/>
                  </a:cubicBezTo>
                  <a:cubicBezTo>
                    <a:pt x="6135" y="9635"/>
                    <a:pt x="6176" y="9654"/>
                    <a:pt x="6216" y="9654"/>
                  </a:cubicBezTo>
                  <a:cubicBezTo>
                    <a:pt x="6284" y="9654"/>
                    <a:pt x="6346" y="9597"/>
                    <a:pt x="6403" y="9523"/>
                  </a:cubicBezTo>
                  <a:cubicBezTo>
                    <a:pt x="6441" y="9620"/>
                    <a:pt x="6476" y="9719"/>
                    <a:pt x="6514" y="9816"/>
                  </a:cubicBezTo>
                  <a:cubicBezTo>
                    <a:pt x="6517" y="9920"/>
                    <a:pt x="6559" y="9989"/>
                    <a:pt x="6655" y="9989"/>
                  </a:cubicBezTo>
                  <a:cubicBezTo>
                    <a:pt x="6668" y="9989"/>
                    <a:pt x="6683" y="9987"/>
                    <a:pt x="6698" y="9985"/>
                  </a:cubicBezTo>
                  <a:cubicBezTo>
                    <a:pt x="6806" y="9965"/>
                    <a:pt x="6806" y="9873"/>
                    <a:pt x="6806" y="9789"/>
                  </a:cubicBezTo>
                  <a:cubicBezTo>
                    <a:pt x="6837" y="9726"/>
                    <a:pt x="6869" y="9704"/>
                    <a:pt x="6902" y="9704"/>
                  </a:cubicBezTo>
                  <a:cubicBezTo>
                    <a:pt x="6945" y="9704"/>
                    <a:pt x="6989" y="9744"/>
                    <a:pt x="7033" y="9781"/>
                  </a:cubicBezTo>
                  <a:lnTo>
                    <a:pt x="7832" y="10503"/>
                  </a:lnTo>
                  <a:lnTo>
                    <a:pt x="7851" y="10523"/>
                  </a:lnTo>
                  <a:cubicBezTo>
                    <a:pt x="7851" y="10557"/>
                    <a:pt x="7878" y="10584"/>
                    <a:pt x="7909" y="10584"/>
                  </a:cubicBezTo>
                  <a:lnTo>
                    <a:pt x="7920" y="10584"/>
                  </a:lnTo>
                  <a:lnTo>
                    <a:pt x="8147" y="10830"/>
                  </a:lnTo>
                  <a:cubicBezTo>
                    <a:pt x="8128" y="10945"/>
                    <a:pt x="8109" y="11057"/>
                    <a:pt x="8224" y="11137"/>
                  </a:cubicBezTo>
                  <a:cubicBezTo>
                    <a:pt x="8159" y="11299"/>
                    <a:pt x="8212" y="11452"/>
                    <a:pt x="8236" y="11614"/>
                  </a:cubicBezTo>
                  <a:cubicBezTo>
                    <a:pt x="8243" y="11637"/>
                    <a:pt x="8247" y="11664"/>
                    <a:pt x="8247" y="11691"/>
                  </a:cubicBezTo>
                  <a:cubicBezTo>
                    <a:pt x="8224" y="11698"/>
                    <a:pt x="8201" y="11706"/>
                    <a:pt x="8174" y="11714"/>
                  </a:cubicBezTo>
                  <a:cubicBezTo>
                    <a:pt x="7955" y="11598"/>
                    <a:pt x="7832" y="11314"/>
                    <a:pt x="7536" y="11310"/>
                  </a:cubicBezTo>
                  <a:lnTo>
                    <a:pt x="7532" y="11310"/>
                  </a:lnTo>
                  <a:cubicBezTo>
                    <a:pt x="7536" y="11299"/>
                    <a:pt x="7540" y="11291"/>
                    <a:pt x="7540" y="11280"/>
                  </a:cubicBezTo>
                  <a:cubicBezTo>
                    <a:pt x="7367" y="10949"/>
                    <a:pt x="7017" y="10818"/>
                    <a:pt x="6733" y="10622"/>
                  </a:cubicBezTo>
                  <a:cubicBezTo>
                    <a:pt x="5676" y="9877"/>
                    <a:pt x="4789" y="8932"/>
                    <a:pt x="3770" y="8136"/>
                  </a:cubicBezTo>
                  <a:cubicBezTo>
                    <a:pt x="3701" y="8106"/>
                    <a:pt x="3636" y="8079"/>
                    <a:pt x="3574" y="8040"/>
                  </a:cubicBezTo>
                  <a:cubicBezTo>
                    <a:pt x="3490" y="7936"/>
                    <a:pt x="3401" y="7852"/>
                    <a:pt x="3294" y="7775"/>
                  </a:cubicBezTo>
                  <a:cubicBezTo>
                    <a:pt x="3294" y="7740"/>
                    <a:pt x="3290" y="7706"/>
                    <a:pt x="3275" y="7679"/>
                  </a:cubicBezTo>
                  <a:cubicBezTo>
                    <a:pt x="3140" y="7664"/>
                    <a:pt x="3121" y="7487"/>
                    <a:pt x="2986" y="7472"/>
                  </a:cubicBezTo>
                  <a:cubicBezTo>
                    <a:pt x="2983" y="7437"/>
                    <a:pt x="2960" y="7414"/>
                    <a:pt x="2933" y="7399"/>
                  </a:cubicBezTo>
                  <a:cubicBezTo>
                    <a:pt x="2929" y="7395"/>
                    <a:pt x="2929" y="7387"/>
                    <a:pt x="2925" y="7379"/>
                  </a:cubicBezTo>
                  <a:lnTo>
                    <a:pt x="2894" y="7337"/>
                  </a:lnTo>
                  <a:cubicBezTo>
                    <a:pt x="2875" y="7310"/>
                    <a:pt x="2852" y="7283"/>
                    <a:pt x="2829" y="7256"/>
                  </a:cubicBezTo>
                  <a:lnTo>
                    <a:pt x="2790" y="7218"/>
                  </a:lnTo>
                  <a:cubicBezTo>
                    <a:pt x="2767" y="7187"/>
                    <a:pt x="2741" y="7164"/>
                    <a:pt x="2717" y="7141"/>
                  </a:cubicBezTo>
                  <a:cubicBezTo>
                    <a:pt x="2702" y="7126"/>
                    <a:pt x="2694" y="7110"/>
                    <a:pt x="2679" y="7103"/>
                  </a:cubicBezTo>
                  <a:cubicBezTo>
                    <a:pt x="2656" y="7072"/>
                    <a:pt x="2625" y="7049"/>
                    <a:pt x="2598" y="7026"/>
                  </a:cubicBezTo>
                  <a:cubicBezTo>
                    <a:pt x="2583" y="7010"/>
                    <a:pt x="2564" y="7007"/>
                    <a:pt x="2548" y="6991"/>
                  </a:cubicBezTo>
                  <a:cubicBezTo>
                    <a:pt x="2479" y="6887"/>
                    <a:pt x="2387" y="6799"/>
                    <a:pt x="2279" y="6734"/>
                  </a:cubicBezTo>
                  <a:cubicBezTo>
                    <a:pt x="2268" y="6688"/>
                    <a:pt x="2253" y="6649"/>
                    <a:pt x="2237" y="6607"/>
                  </a:cubicBezTo>
                  <a:cubicBezTo>
                    <a:pt x="2018" y="6261"/>
                    <a:pt x="1730" y="5973"/>
                    <a:pt x="1423" y="5704"/>
                  </a:cubicBezTo>
                  <a:cubicBezTo>
                    <a:pt x="1242" y="5531"/>
                    <a:pt x="1061" y="5370"/>
                    <a:pt x="904" y="5177"/>
                  </a:cubicBezTo>
                  <a:close/>
                  <a:moveTo>
                    <a:pt x="13510" y="383"/>
                  </a:moveTo>
                  <a:cubicBezTo>
                    <a:pt x="13565" y="383"/>
                    <a:pt x="13621" y="420"/>
                    <a:pt x="13688" y="440"/>
                  </a:cubicBezTo>
                  <a:cubicBezTo>
                    <a:pt x="13923" y="689"/>
                    <a:pt x="14226" y="843"/>
                    <a:pt x="14507" y="1024"/>
                  </a:cubicBezTo>
                  <a:cubicBezTo>
                    <a:pt x="14534" y="1054"/>
                    <a:pt x="14564" y="1081"/>
                    <a:pt x="14591" y="1116"/>
                  </a:cubicBezTo>
                  <a:cubicBezTo>
                    <a:pt x="14591" y="1100"/>
                    <a:pt x="14599" y="1093"/>
                    <a:pt x="14607" y="1081"/>
                  </a:cubicBezTo>
                  <a:lnTo>
                    <a:pt x="14607" y="1081"/>
                  </a:lnTo>
                  <a:cubicBezTo>
                    <a:pt x="14603" y="1093"/>
                    <a:pt x="14591" y="1112"/>
                    <a:pt x="14591" y="1116"/>
                  </a:cubicBezTo>
                  <a:lnTo>
                    <a:pt x="14599" y="1120"/>
                  </a:lnTo>
                  <a:cubicBezTo>
                    <a:pt x="14760" y="1396"/>
                    <a:pt x="14975" y="1635"/>
                    <a:pt x="15187" y="1869"/>
                  </a:cubicBezTo>
                  <a:cubicBezTo>
                    <a:pt x="15225" y="1996"/>
                    <a:pt x="15321" y="2073"/>
                    <a:pt x="15417" y="2149"/>
                  </a:cubicBezTo>
                  <a:cubicBezTo>
                    <a:pt x="15490" y="2272"/>
                    <a:pt x="15548" y="2407"/>
                    <a:pt x="15702" y="2457"/>
                  </a:cubicBezTo>
                  <a:lnTo>
                    <a:pt x="15706" y="2461"/>
                  </a:lnTo>
                  <a:cubicBezTo>
                    <a:pt x="15713" y="2515"/>
                    <a:pt x="15752" y="2557"/>
                    <a:pt x="15802" y="2568"/>
                  </a:cubicBezTo>
                  <a:lnTo>
                    <a:pt x="16032" y="2926"/>
                  </a:lnTo>
                  <a:cubicBezTo>
                    <a:pt x="16290" y="3383"/>
                    <a:pt x="16789" y="3567"/>
                    <a:pt x="17143" y="3913"/>
                  </a:cubicBezTo>
                  <a:cubicBezTo>
                    <a:pt x="17162" y="3925"/>
                    <a:pt x="17181" y="3940"/>
                    <a:pt x="17197" y="3952"/>
                  </a:cubicBezTo>
                  <a:cubicBezTo>
                    <a:pt x="17231" y="3979"/>
                    <a:pt x="17270" y="4002"/>
                    <a:pt x="17308" y="4029"/>
                  </a:cubicBezTo>
                  <a:cubicBezTo>
                    <a:pt x="17523" y="4144"/>
                    <a:pt x="17704" y="4309"/>
                    <a:pt x="17930" y="4405"/>
                  </a:cubicBezTo>
                  <a:cubicBezTo>
                    <a:pt x="17936" y="4406"/>
                    <a:pt x="17942" y="4407"/>
                    <a:pt x="17948" y="4407"/>
                  </a:cubicBezTo>
                  <a:cubicBezTo>
                    <a:pt x="17997" y="4407"/>
                    <a:pt x="18050" y="4376"/>
                    <a:pt x="18097" y="4376"/>
                  </a:cubicBezTo>
                  <a:cubicBezTo>
                    <a:pt x="18133" y="4376"/>
                    <a:pt x="18166" y="4393"/>
                    <a:pt x="18192" y="4451"/>
                  </a:cubicBezTo>
                  <a:cubicBezTo>
                    <a:pt x="18343" y="4528"/>
                    <a:pt x="18508" y="4573"/>
                    <a:pt x="18675" y="4573"/>
                  </a:cubicBezTo>
                  <a:cubicBezTo>
                    <a:pt x="18700" y="4573"/>
                    <a:pt x="18724" y="4572"/>
                    <a:pt x="18749" y="4570"/>
                  </a:cubicBezTo>
                  <a:lnTo>
                    <a:pt x="18760" y="4566"/>
                  </a:lnTo>
                  <a:cubicBezTo>
                    <a:pt x="18864" y="4724"/>
                    <a:pt x="19045" y="4693"/>
                    <a:pt x="19214" y="4709"/>
                  </a:cubicBezTo>
                  <a:cubicBezTo>
                    <a:pt x="19229" y="4705"/>
                    <a:pt x="19241" y="4693"/>
                    <a:pt x="19256" y="4686"/>
                  </a:cubicBezTo>
                  <a:cubicBezTo>
                    <a:pt x="19280" y="4739"/>
                    <a:pt x="19309" y="4775"/>
                    <a:pt x="19355" y="4775"/>
                  </a:cubicBezTo>
                  <a:cubicBezTo>
                    <a:pt x="19376" y="4775"/>
                    <a:pt x="19400" y="4768"/>
                    <a:pt x="19429" y="4751"/>
                  </a:cubicBezTo>
                  <a:cubicBezTo>
                    <a:pt x="19441" y="4782"/>
                    <a:pt x="19460" y="4809"/>
                    <a:pt x="19487" y="4824"/>
                  </a:cubicBezTo>
                  <a:cubicBezTo>
                    <a:pt x="19564" y="4859"/>
                    <a:pt x="19644" y="4885"/>
                    <a:pt x="19729" y="4905"/>
                  </a:cubicBezTo>
                  <a:lnTo>
                    <a:pt x="19756" y="4912"/>
                  </a:lnTo>
                  <a:lnTo>
                    <a:pt x="19756" y="4928"/>
                  </a:lnTo>
                  <a:cubicBezTo>
                    <a:pt x="19737" y="4932"/>
                    <a:pt x="19717" y="4939"/>
                    <a:pt x="19702" y="4955"/>
                  </a:cubicBezTo>
                  <a:cubicBezTo>
                    <a:pt x="19679" y="4981"/>
                    <a:pt x="19660" y="5012"/>
                    <a:pt x="19644" y="5043"/>
                  </a:cubicBezTo>
                  <a:cubicBezTo>
                    <a:pt x="19625" y="5070"/>
                    <a:pt x="19602" y="5101"/>
                    <a:pt x="19583" y="5128"/>
                  </a:cubicBezTo>
                  <a:cubicBezTo>
                    <a:pt x="19575" y="5143"/>
                    <a:pt x="19560" y="5151"/>
                    <a:pt x="19544" y="5166"/>
                  </a:cubicBezTo>
                  <a:cubicBezTo>
                    <a:pt x="19514" y="5189"/>
                    <a:pt x="19487" y="5208"/>
                    <a:pt x="19456" y="5235"/>
                  </a:cubicBezTo>
                  <a:lnTo>
                    <a:pt x="19410" y="5266"/>
                  </a:lnTo>
                  <a:cubicBezTo>
                    <a:pt x="19375" y="5285"/>
                    <a:pt x="19337" y="5312"/>
                    <a:pt x="19310" y="5335"/>
                  </a:cubicBezTo>
                  <a:cubicBezTo>
                    <a:pt x="18968" y="5689"/>
                    <a:pt x="18457" y="5877"/>
                    <a:pt x="18257" y="6373"/>
                  </a:cubicBezTo>
                  <a:cubicBezTo>
                    <a:pt x="18253" y="6396"/>
                    <a:pt x="18253" y="6419"/>
                    <a:pt x="18257" y="6449"/>
                  </a:cubicBezTo>
                  <a:cubicBezTo>
                    <a:pt x="18084" y="6592"/>
                    <a:pt x="17930" y="6764"/>
                    <a:pt x="17811" y="6957"/>
                  </a:cubicBezTo>
                  <a:lnTo>
                    <a:pt x="17815" y="6968"/>
                  </a:lnTo>
                  <a:cubicBezTo>
                    <a:pt x="17811" y="6968"/>
                    <a:pt x="17808" y="6968"/>
                    <a:pt x="17800" y="6972"/>
                  </a:cubicBezTo>
                  <a:cubicBezTo>
                    <a:pt x="17685" y="6934"/>
                    <a:pt x="17738" y="6745"/>
                    <a:pt x="17585" y="6738"/>
                  </a:cubicBezTo>
                  <a:cubicBezTo>
                    <a:pt x="17496" y="6876"/>
                    <a:pt x="17535" y="7033"/>
                    <a:pt x="17531" y="7183"/>
                  </a:cubicBezTo>
                  <a:lnTo>
                    <a:pt x="17508" y="7206"/>
                  </a:lnTo>
                  <a:lnTo>
                    <a:pt x="17466" y="7249"/>
                  </a:lnTo>
                  <a:cubicBezTo>
                    <a:pt x="17439" y="7279"/>
                    <a:pt x="17416" y="7314"/>
                    <a:pt x="17393" y="7345"/>
                  </a:cubicBezTo>
                  <a:cubicBezTo>
                    <a:pt x="17373" y="7379"/>
                    <a:pt x="17350" y="7414"/>
                    <a:pt x="17331" y="7448"/>
                  </a:cubicBezTo>
                  <a:cubicBezTo>
                    <a:pt x="17312" y="7479"/>
                    <a:pt x="17285" y="7514"/>
                    <a:pt x="17262" y="7545"/>
                  </a:cubicBezTo>
                  <a:cubicBezTo>
                    <a:pt x="17246" y="7564"/>
                    <a:pt x="17239" y="7583"/>
                    <a:pt x="17223" y="7602"/>
                  </a:cubicBezTo>
                  <a:lnTo>
                    <a:pt x="17120" y="7625"/>
                  </a:lnTo>
                  <a:cubicBezTo>
                    <a:pt x="17077" y="7706"/>
                    <a:pt x="16989" y="7687"/>
                    <a:pt x="16920" y="7710"/>
                  </a:cubicBezTo>
                  <a:cubicBezTo>
                    <a:pt x="16536" y="7998"/>
                    <a:pt x="16032" y="8163"/>
                    <a:pt x="15890" y="8705"/>
                  </a:cubicBezTo>
                  <a:cubicBezTo>
                    <a:pt x="15813" y="8724"/>
                    <a:pt x="15729" y="8724"/>
                    <a:pt x="15686" y="8805"/>
                  </a:cubicBezTo>
                  <a:cubicBezTo>
                    <a:pt x="15598" y="8839"/>
                    <a:pt x="15525" y="8912"/>
                    <a:pt x="15487" y="8997"/>
                  </a:cubicBezTo>
                  <a:cubicBezTo>
                    <a:pt x="15471" y="8995"/>
                    <a:pt x="15456" y="8994"/>
                    <a:pt x="15441" y="8994"/>
                  </a:cubicBezTo>
                  <a:cubicBezTo>
                    <a:pt x="15375" y="8994"/>
                    <a:pt x="15309" y="9014"/>
                    <a:pt x="15256" y="9055"/>
                  </a:cubicBezTo>
                  <a:cubicBezTo>
                    <a:pt x="15087" y="9158"/>
                    <a:pt x="15006" y="9243"/>
                    <a:pt x="15264" y="9324"/>
                  </a:cubicBezTo>
                  <a:cubicBezTo>
                    <a:pt x="15314" y="9339"/>
                    <a:pt x="15356" y="9354"/>
                    <a:pt x="15371" y="9408"/>
                  </a:cubicBezTo>
                  <a:cubicBezTo>
                    <a:pt x="15187" y="9554"/>
                    <a:pt x="15010" y="9708"/>
                    <a:pt x="14826" y="9854"/>
                  </a:cubicBezTo>
                  <a:cubicBezTo>
                    <a:pt x="13957" y="10542"/>
                    <a:pt x="12981" y="11080"/>
                    <a:pt x="12105" y="11745"/>
                  </a:cubicBezTo>
                  <a:cubicBezTo>
                    <a:pt x="12017" y="11814"/>
                    <a:pt x="11886" y="11821"/>
                    <a:pt x="11771" y="11860"/>
                  </a:cubicBezTo>
                  <a:cubicBezTo>
                    <a:pt x="11705" y="11898"/>
                    <a:pt x="11613" y="11887"/>
                    <a:pt x="11556" y="11952"/>
                  </a:cubicBezTo>
                  <a:lnTo>
                    <a:pt x="11548" y="11956"/>
                  </a:lnTo>
                  <a:cubicBezTo>
                    <a:pt x="11494" y="12006"/>
                    <a:pt x="11410" y="11990"/>
                    <a:pt x="11356" y="12040"/>
                  </a:cubicBezTo>
                  <a:lnTo>
                    <a:pt x="11325" y="12048"/>
                  </a:lnTo>
                  <a:cubicBezTo>
                    <a:pt x="11279" y="12106"/>
                    <a:pt x="11202" y="12098"/>
                    <a:pt x="11144" y="12136"/>
                  </a:cubicBezTo>
                  <a:cubicBezTo>
                    <a:pt x="11133" y="12156"/>
                    <a:pt x="11111" y="12168"/>
                    <a:pt x="11087" y="12168"/>
                  </a:cubicBezTo>
                  <a:cubicBezTo>
                    <a:pt x="11078" y="12168"/>
                    <a:pt x="11069" y="12166"/>
                    <a:pt x="11060" y="12163"/>
                  </a:cubicBezTo>
                  <a:cubicBezTo>
                    <a:pt x="10991" y="12198"/>
                    <a:pt x="10906" y="12194"/>
                    <a:pt x="10841" y="12236"/>
                  </a:cubicBezTo>
                  <a:cubicBezTo>
                    <a:pt x="10823" y="12254"/>
                    <a:pt x="10799" y="12267"/>
                    <a:pt x="10773" y="12267"/>
                  </a:cubicBezTo>
                  <a:cubicBezTo>
                    <a:pt x="10765" y="12267"/>
                    <a:pt x="10757" y="12266"/>
                    <a:pt x="10749" y="12263"/>
                  </a:cubicBezTo>
                  <a:cubicBezTo>
                    <a:pt x="10695" y="12282"/>
                    <a:pt x="10637" y="12298"/>
                    <a:pt x="10580" y="12313"/>
                  </a:cubicBezTo>
                  <a:cubicBezTo>
                    <a:pt x="10530" y="12332"/>
                    <a:pt x="10472" y="12355"/>
                    <a:pt x="10418" y="12379"/>
                  </a:cubicBezTo>
                  <a:cubicBezTo>
                    <a:pt x="10410" y="12386"/>
                    <a:pt x="10403" y="12394"/>
                    <a:pt x="10395" y="12398"/>
                  </a:cubicBezTo>
                  <a:lnTo>
                    <a:pt x="10314" y="12371"/>
                  </a:lnTo>
                  <a:cubicBezTo>
                    <a:pt x="10284" y="12367"/>
                    <a:pt x="10261" y="12359"/>
                    <a:pt x="10230" y="12352"/>
                  </a:cubicBezTo>
                  <a:cubicBezTo>
                    <a:pt x="10384" y="12352"/>
                    <a:pt x="10530" y="12271"/>
                    <a:pt x="10603" y="12136"/>
                  </a:cubicBezTo>
                  <a:lnTo>
                    <a:pt x="10618" y="12121"/>
                  </a:lnTo>
                  <a:cubicBezTo>
                    <a:pt x="10656" y="12106"/>
                    <a:pt x="10691" y="12090"/>
                    <a:pt x="10726" y="12067"/>
                  </a:cubicBezTo>
                  <a:lnTo>
                    <a:pt x="10914" y="12025"/>
                  </a:lnTo>
                  <a:cubicBezTo>
                    <a:pt x="10952" y="12006"/>
                    <a:pt x="10991" y="11987"/>
                    <a:pt x="11029" y="11964"/>
                  </a:cubicBezTo>
                  <a:lnTo>
                    <a:pt x="11117" y="11929"/>
                  </a:lnTo>
                  <a:cubicBezTo>
                    <a:pt x="11156" y="11910"/>
                    <a:pt x="11190" y="11887"/>
                    <a:pt x="11229" y="11867"/>
                  </a:cubicBezTo>
                  <a:lnTo>
                    <a:pt x="11325" y="11829"/>
                  </a:lnTo>
                  <a:cubicBezTo>
                    <a:pt x="11360" y="11810"/>
                    <a:pt x="11398" y="11791"/>
                    <a:pt x="11433" y="11775"/>
                  </a:cubicBezTo>
                  <a:lnTo>
                    <a:pt x="11552" y="11656"/>
                  </a:lnTo>
                  <a:cubicBezTo>
                    <a:pt x="11629" y="11645"/>
                    <a:pt x="11713" y="11648"/>
                    <a:pt x="11759" y="11564"/>
                  </a:cubicBezTo>
                  <a:cubicBezTo>
                    <a:pt x="11886" y="11525"/>
                    <a:pt x="12001" y="11472"/>
                    <a:pt x="12067" y="11341"/>
                  </a:cubicBezTo>
                  <a:cubicBezTo>
                    <a:pt x="12113" y="11337"/>
                    <a:pt x="12151" y="11318"/>
                    <a:pt x="12163" y="11260"/>
                  </a:cubicBezTo>
                  <a:lnTo>
                    <a:pt x="12174" y="11253"/>
                  </a:lnTo>
                  <a:cubicBezTo>
                    <a:pt x="12347" y="11253"/>
                    <a:pt x="12459" y="11149"/>
                    <a:pt x="12558" y="11030"/>
                  </a:cubicBezTo>
                  <a:cubicBezTo>
                    <a:pt x="12685" y="10964"/>
                    <a:pt x="12816" y="10849"/>
                    <a:pt x="12739" y="10719"/>
                  </a:cubicBezTo>
                  <a:cubicBezTo>
                    <a:pt x="12708" y="10670"/>
                    <a:pt x="12674" y="10652"/>
                    <a:pt x="12638" y="10652"/>
                  </a:cubicBezTo>
                  <a:cubicBezTo>
                    <a:pt x="12560" y="10652"/>
                    <a:pt x="12474" y="10733"/>
                    <a:pt x="12401" y="10765"/>
                  </a:cubicBezTo>
                  <a:cubicBezTo>
                    <a:pt x="12316" y="10815"/>
                    <a:pt x="12232" y="10872"/>
                    <a:pt x="12155" y="10930"/>
                  </a:cubicBezTo>
                  <a:cubicBezTo>
                    <a:pt x="12124" y="10964"/>
                    <a:pt x="12094" y="10995"/>
                    <a:pt x="12059" y="11030"/>
                  </a:cubicBezTo>
                  <a:lnTo>
                    <a:pt x="12055" y="11034"/>
                  </a:lnTo>
                  <a:cubicBezTo>
                    <a:pt x="12042" y="11030"/>
                    <a:pt x="12026" y="11028"/>
                    <a:pt x="12010" y="11028"/>
                  </a:cubicBezTo>
                  <a:cubicBezTo>
                    <a:pt x="11995" y="11028"/>
                    <a:pt x="11978" y="11030"/>
                    <a:pt x="11963" y="11034"/>
                  </a:cubicBezTo>
                  <a:cubicBezTo>
                    <a:pt x="11959" y="11049"/>
                    <a:pt x="11959" y="11068"/>
                    <a:pt x="11959" y="11084"/>
                  </a:cubicBezTo>
                  <a:cubicBezTo>
                    <a:pt x="11924" y="11091"/>
                    <a:pt x="11894" y="11107"/>
                    <a:pt x="11859" y="11110"/>
                  </a:cubicBezTo>
                  <a:cubicBezTo>
                    <a:pt x="11801" y="11122"/>
                    <a:pt x="11748" y="11141"/>
                    <a:pt x="11702" y="11164"/>
                  </a:cubicBezTo>
                  <a:cubicBezTo>
                    <a:pt x="11698" y="11165"/>
                    <a:pt x="11695" y="11167"/>
                    <a:pt x="11692" y="11169"/>
                  </a:cubicBezTo>
                  <a:lnTo>
                    <a:pt x="11692" y="11169"/>
                  </a:lnTo>
                  <a:cubicBezTo>
                    <a:pt x="11768" y="11105"/>
                    <a:pt x="11827" y="11019"/>
                    <a:pt x="11863" y="10926"/>
                  </a:cubicBezTo>
                  <a:lnTo>
                    <a:pt x="12051" y="10515"/>
                  </a:lnTo>
                  <a:cubicBezTo>
                    <a:pt x="12147" y="10453"/>
                    <a:pt x="12155" y="10377"/>
                    <a:pt x="12078" y="10296"/>
                  </a:cubicBezTo>
                  <a:cubicBezTo>
                    <a:pt x="12070" y="10169"/>
                    <a:pt x="12143" y="10035"/>
                    <a:pt x="12067" y="9915"/>
                  </a:cubicBezTo>
                  <a:cubicBezTo>
                    <a:pt x="12094" y="9658"/>
                    <a:pt x="11994" y="9431"/>
                    <a:pt x="11859" y="9220"/>
                  </a:cubicBezTo>
                  <a:cubicBezTo>
                    <a:pt x="11828" y="9181"/>
                    <a:pt x="11801" y="9143"/>
                    <a:pt x="11778" y="9105"/>
                  </a:cubicBezTo>
                  <a:lnTo>
                    <a:pt x="11767" y="9093"/>
                  </a:lnTo>
                  <a:cubicBezTo>
                    <a:pt x="11740" y="9074"/>
                    <a:pt x="11709" y="9066"/>
                    <a:pt x="11675" y="9062"/>
                  </a:cubicBezTo>
                  <a:cubicBezTo>
                    <a:pt x="11671" y="9051"/>
                    <a:pt x="11667" y="9043"/>
                    <a:pt x="11663" y="9035"/>
                  </a:cubicBezTo>
                  <a:cubicBezTo>
                    <a:pt x="11671" y="9032"/>
                    <a:pt x="11682" y="9024"/>
                    <a:pt x="11686" y="9012"/>
                  </a:cubicBezTo>
                  <a:cubicBezTo>
                    <a:pt x="11702" y="8974"/>
                    <a:pt x="11682" y="8936"/>
                    <a:pt x="11648" y="8916"/>
                  </a:cubicBezTo>
                  <a:cubicBezTo>
                    <a:pt x="11502" y="8839"/>
                    <a:pt x="11494" y="8613"/>
                    <a:pt x="11298" y="8590"/>
                  </a:cubicBezTo>
                  <a:cubicBezTo>
                    <a:pt x="11148" y="8428"/>
                    <a:pt x="10998" y="8267"/>
                    <a:pt x="10848" y="8106"/>
                  </a:cubicBezTo>
                  <a:cubicBezTo>
                    <a:pt x="10822" y="8067"/>
                    <a:pt x="10787" y="8033"/>
                    <a:pt x="10749" y="8006"/>
                  </a:cubicBezTo>
                  <a:cubicBezTo>
                    <a:pt x="10736" y="7990"/>
                    <a:pt x="10718" y="7977"/>
                    <a:pt x="10700" y="7977"/>
                  </a:cubicBezTo>
                  <a:cubicBezTo>
                    <a:pt x="10695" y="7977"/>
                    <a:pt x="10691" y="7977"/>
                    <a:pt x="10687" y="7979"/>
                  </a:cubicBezTo>
                  <a:lnTo>
                    <a:pt x="10691" y="7960"/>
                  </a:lnTo>
                  <a:lnTo>
                    <a:pt x="10637" y="7910"/>
                  </a:lnTo>
                  <a:lnTo>
                    <a:pt x="10645" y="7913"/>
                  </a:lnTo>
                  <a:cubicBezTo>
                    <a:pt x="10618" y="7871"/>
                    <a:pt x="10587" y="7833"/>
                    <a:pt x="10541" y="7806"/>
                  </a:cubicBezTo>
                  <a:cubicBezTo>
                    <a:pt x="10518" y="7760"/>
                    <a:pt x="10472" y="7721"/>
                    <a:pt x="10418" y="7706"/>
                  </a:cubicBezTo>
                  <a:lnTo>
                    <a:pt x="10253" y="7587"/>
                  </a:lnTo>
                  <a:cubicBezTo>
                    <a:pt x="10246" y="7538"/>
                    <a:pt x="10204" y="7505"/>
                    <a:pt x="10162" y="7505"/>
                  </a:cubicBezTo>
                  <a:cubicBezTo>
                    <a:pt x="10158" y="7505"/>
                    <a:pt x="10153" y="7505"/>
                    <a:pt x="10149" y="7506"/>
                  </a:cubicBezTo>
                  <a:lnTo>
                    <a:pt x="10134" y="7495"/>
                  </a:lnTo>
                  <a:cubicBezTo>
                    <a:pt x="10126" y="7452"/>
                    <a:pt x="10091" y="7422"/>
                    <a:pt x="10049" y="7422"/>
                  </a:cubicBezTo>
                  <a:cubicBezTo>
                    <a:pt x="10038" y="7395"/>
                    <a:pt x="10011" y="7375"/>
                    <a:pt x="9980" y="7375"/>
                  </a:cubicBezTo>
                  <a:cubicBezTo>
                    <a:pt x="9896" y="7264"/>
                    <a:pt x="9792" y="7183"/>
                    <a:pt x="9650" y="7183"/>
                  </a:cubicBezTo>
                  <a:lnTo>
                    <a:pt x="9465" y="7076"/>
                  </a:lnTo>
                  <a:cubicBezTo>
                    <a:pt x="9300" y="6891"/>
                    <a:pt x="9058" y="6857"/>
                    <a:pt x="8831" y="6803"/>
                  </a:cubicBezTo>
                  <a:cubicBezTo>
                    <a:pt x="8773" y="6775"/>
                    <a:pt x="8708" y="6763"/>
                    <a:pt x="8645" y="6763"/>
                  </a:cubicBezTo>
                  <a:cubicBezTo>
                    <a:pt x="8621" y="6763"/>
                    <a:pt x="8597" y="6765"/>
                    <a:pt x="8574" y="6768"/>
                  </a:cubicBezTo>
                  <a:cubicBezTo>
                    <a:pt x="8524" y="6713"/>
                    <a:pt x="8467" y="6696"/>
                    <a:pt x="8406" y="6696"/>
                  </a:cubicBezTo>
                  <a:cubicBezTo>
                    <a:pt x="8382" y="6696"/>
                    <a:pt x="8357" y="6699"/>
                    <a:pt x="8332" y="6703"/>
                  </a:cubicBezTo>
                  <a:cubicBezTo>
                    <a:pt x="8315" y="6689"/>
                    <a:pt x="8292" y="6679"/>
                    <a:pt x="8269" y="6679"/>
                  </a:cubicBezTo>
                  <a:cubicBezTo>
                    <a:pt x="8260" y="6679"/>
                    <a:pt x="8252" y="6681"/>
                    <a:pt x="8243" y="6684"/>
                  </a:cubicBezTo>
                  <a:cubicBezTo>
                    <a:pt x="8088" y="6667"/>
                    <a:pt x="7931" y="6641"/>
                    <a:pt x="7779" y="6641"/>
                  </a:cubicBezTo>
                  <a:cubicBezTo>
                    <a:pt x="7573" y="6641"/>
                    <a:pt x="7377" y="6690"/>
                    <a:pt x="7210" y="6880"/>
                  </a:cubicBezTo>
                  <a:cubicBezTo>
                    <a:pt x="6941" y="6934"/>
                    <a:pt x="6841" y="7145"/>
                    <a:pt x="6756" y="7364"/>
                  </a:cubicBezTo>
                  <a:cubicBezTo>
                    <a:pt x="6564" y="7875"/>
                    <a:pt x="6595" y="8363"/>
                    <a:pt x="6917" y="8820"/>
                  </a:cubicBezTo>
                  <a:cubicBezTo>
                    <a:pt x="6891" y="8986"/>
                    <a:pt x="6994" y="9108"/>
                    <a:pt x="7064" y="9239"/>
                  </a:cubicBezTo>
                  <a:cubicBezTo>
                    <a:pt x="7110" y="9320"/>
                    <a:pt x="7121" y="9393"/>
                    <a:pt x="7017" y="9439"/>
                  </a:cubicBezTo>
                  <a:lnTo>
                    <a:pt x="7002" y="9431"/>
                  </a:lnTo>
                  <a:cubicBezTo>
                    <a:pt x="6999" y="9382"/>
                    <a:pt x="6957" y="9349"/>
                    <a:pt x="6912" y="9349"/>
                  </a:cubicBezTo>
                  <a:cubicBezTo>
                    <a:pt x="6908" y="9349"/>
                    <a:pt x="6903" y="9350"/>
                    <a:pt x="6898" y="9351"/>
                  </a:cubicBezTo>
                  <a:cubicBezTo>
                    <a:pt x="6226" y="8778"/>
                    <a:pt x="5565" y="8186"/>
                    <a:pt x="4950" y="7556"/>
                  </a:cubicBezTo>
                  <a:cubicBezTo>
                    <a:pt x="4777" y="7379"/>
                    <a:pt x="4620" y="7199"/>
                    <a:pt x="4381" y="7103"/>
                  </a:cubicBezTo>
                  <a:cubicBezTo>
                    <a:pt x="4155" y="6822"/>
                    <a:pt x="3836" y="6630"/>
                    <a:pt x="3659" y="6315"/>
                  </a:cubicBezTo>
                  <a:cubicBezTo>
                    <a:pt x="3644" y="6257"/>
                    <a:pt x="3644" y="6200"/>
                    <a:pt x="3659" y="6146"/>
                  </a:cubicBezTo>
                  <a:cubicBezTo>
                    <a:pt x="3697" y="6184"/>
                    <a:pt x="3740" y="6211"/>
                    <a:pt x="3790" y="6230"/>
                  </a:cubicBezTo>
                  <a:cubicBezTo>
                    <a:pt x="3817" y="6238"/>
                    <a:pt x="3844" y="6242"/>
                    <a:pt x="3874" y="6242"/>
                  </a:cubicBezTo>
                  <a:cubicBezTo>
                    <a:pt x="3890" y="6242"/>
                    <a:pt x="3906" y="6241"/>
                    <a:pt x="3924" y="6238"/>
                  </a:cubicBezTo>
                  <a:lnTo>
                    <a:pt x="3932" y="6238"/>
                  </a:lnTo>
                  <a:cubicBezTo>
                    <a:pt x="3966" y="6273"/>
                    <a:pt x="4012" y="6290"/>
                    <a:pt x="4058" y="6290"/>
                  </a:cubicBezTo>
                  <a:cubicBezTo>
                    <a:pt x="4074" y="6290"/>
                    <a:pt x="4089" y="6288"/>
                    <a:pt x="4105" y="6284"/>
                  </a:cubicBezTo>
                  <a:cubicBezTo>
                    <a:pt x="4256" y="6287"/>
                    <a:pt x="4406" y="6312"/>
                    <a:pt x="4556" y="6312"/>
                  </a:cubicBezTo>
                  <a:cubicBezTo>
                    <a:pt x="4634" y="6312"/>
                    <a:pt x="4713" y="6305"/>
                    <a:pt x="4793" y="6284"/>
                  </a:cubicBezTo>
                  <a:cubicBezTo>
                    <a:pt x="4903" y="6284"/>
                    <a:pt x="5013" y="6303"/>
                    <a:pt x="5120" y="6303"/>
                  </a:cubicBezTo>
                  <a:cubicBezTo>
                    <a:pt x="5231" y="6303"/>
                    <a:pt x="5339" y="6283"/>
                    <a:pt x="5442" y="6203"/>
                  </a:cubicBezTo>
                  <a:cubicBezTo>
                    <a:pt x="5603" y="6184"/>
                    <a:pt x="5776" y="6223"/>
                    <a:pt x="5926" y="6142"/>
                  </a:cubicBezTo>
                  <a:cubicBezTo>
                    <a:pt x="5968" y="6150"/>
                    <a:pt x="6007" y="6153"/>
                    <a:pt x="6053" y="6165"/>
                  </a:cubicBezTo>
                  <a:cubicBezTo>
                    <a:pt x="7190" y="6069"/>
                    <a:pt x="8212" y="5631"/>
                    <a:pt x="9173" y="5055"/>
                  </a:cubicBezTo>
                  <a:cubicBezTo>
                    <a:pt x="9396" y="4924"/>
                    <a:pt x="9665" y="4824"/>
                    <a:pt x="9780" y="4555"/>
                  </a:cubicBezTo>
                  <a:cubicBezTo>
                    <a:pt x="9784" y="4532"/>
                    <a:pt x="9784" y="4509"/>
                    <a:pt x="9773" y="4482"/>
                  </a:cubicBezTo>
                  <a:cubicBezTo>
                    <a:pt x="10633" y="4094"/>
                    <a:pt x="11225" y="3406"/>
                    <a:pt x="11782" y="2687"/>
                  </a:cubicBezTo>
                  <a:cubicBezTo>
                    <a:pt x="12436" y="2061"/>
                    <a:pt x="12900" y="1293"/>
                    <a:pt x="13346" y="520"/>
                  </a:cubicBezTo>
                  <a:cubicBezTo>
                    <a:pt x="13407" y="415"/>
                    <a:pt x="13459" y="383"/>
                    <a:pt x="13510" y="383"/>
                  </a:cubicBezTo>
                  <a:close/>
                  <a:moveTo>
                    <a:pt x="8535" y="10530"/>
                  </a:moveTo>
                  <a:lnTo>
                    <a:pt x="8566" y="10546"/>
                  </a:lnTo>
                  <a:lnTo>
                    <a:pt x="8593" y="10538"/>
                  </a:lnTo>
                  <a:lnTo>
                    <a:pt x="8731" y="10615"/>
                  </a:lnTo>
                  <a:lnTo>
                    <a:pt x="8923" y="10730"/>
                  </a:lnTo>
                  <a:lnTo>
                    <a:pt x="9546" y="11026"/>
                  </a:lnTo>
                  <a:cubicBezTo>
                    <a:pt x="9665" y="11191"/>
                    <a:pt x="9880" y="11157"/>
                    <a:pt x="10034" y="11256"/>
                  </a:cubicBezTo>
                  <a:cubicBezTo>
                    <a:pt x="10188" y="11376"/>
                    <a:pt x="10380" y="11383"/>
                    <a:pt x="10564" y="11422"/>
                  </a:cubicBezTo>
                  <a:cubicBezTo>
                    <a:pt x="10587" y="11433"/>
                    <a:pt x="10614" y="11445"/>
                    <a:pt x="10645" y="11445"/>
                  </a:cubicBezTo>
                  <a:cubicBezTo>
                    <a:pt x="10714" y="11514"/>
                    <a:pt x="10801" y="11532"/>
                    <a:pt x="10891" y="11532"/>
                  </a:cubicBezTo>
                  <a:cubicBezTo>
                    <a:pt x="10911" y="11532"/>
                    <a:pt x="10932" y="11531"/>
                    <a:pt x="10952" y="11529"/>
                  </a:cubicBezTo>
                  <a:lnTo>
                    <a:pt x="10952" y="11529"/>
                  </a:lnTo>
                  <a:cubicBezTo>
                    <a:pt x="10922" y="11541"/>
                    <a:pt x="10895" y="11549"/>
                    <a:pt x="10860" y="11560"/>
                  </a:cubicBezTo>
                  <a:cubicBezTo>
                    <a:pt x="10545" y="11695"/>
                    <a:pt x="10238" y="11844"/>
                    <a:pt x="9896" y="11921"/>
                  </a:cubicBezTo>
                  <a:cubicBezTo>
                    <a:pt x="9788" y="11944"/>
                    <a:pt x="9650" y="11964"/>
                    <a:pt x="9650" y="12113"/>
                  </a:cubicBezTo>
                  <a:cubicBezTo>
                    <a:pt x="9650" y="12248"/>
                    <a:pt x="9761" y="12298"/>
                    <a:pt x="9876" y="12332"/>
                  </a:cubicBezTo>
                  <a:cubicBezTo>
                    <a:pt x="9922" y="12332"/>
                    <a:pt x="9976" y="12332"/>
                    <a:pt x="10030" y="12336"/>
                  </a:cubicBezTo>
                  <a:cubicBezTo>
                    <a:pt x="9750" y="12355"/>
                    <a:pt x="9481" y="12402"/>
                    <a:pt x="9212" y="12463"/>
                  </a:cubicBezTo>
                  <a:cubicBezTo>
                    <a:pt x="9162" y="12478"/>
                    <a:pt x="9142" y="12505"/>
                    <a:pt x="9131" y="12540"/>
                  </a:cubicBezTo>
                  <a:cubicBezTo>
                    <a:pt x="8885" y="12160"/>
                    <a:pt x="8808" y="11698"/>
                    <a:pt x="8570" y="11318"/>
                  </a:cubicBezTo>
                  <a:cubicBezTo>
                    <a:pt x="8554" y="11314"/>
                    <a:pt x="8539" y="11314"/>
                    <a:pt x="8528" y="11310"/>
                  </a:cubicBezTo>
                  <a:cubicBezTo>
                    <a:pt x="8520" y="11253"/>
                    <a:pt x="8520" y="11195"/>
                    <a:pt x="8516" y="11137"/>
                  </a:cubicBezTo>
                  <a:cubicBezTo>
                    <a:pt x="8554" y="10934"/>
                    <a:pt x="8558" y="10734"/>
                    <a:pt x="8535" y="10530"/>
                  </a:cubicBezTo>
                  <a:close/>
                  <a:moveTo>
                    <a:pt x="13391" y="1"/>
                  </a:moveTo>
                  <a:cubicBezTo>
                    <a:pt x="13359" y="1"/>
                    <a:pt x="13325" y="5"/>
                    <a:pt x="13289" y="13"/>
                  </a:cubicBezTo>
                  <a:cubicBezTo>
                    <a:pt x="13285" y="67"/>
                    <a:pt x="13250" y="109"/>
                    <a:pt x="13200" y="117"/>
                  </a:cubicBezTo>
                  <a:cubicBezTo>
                    <a:pt x="13189" y="201"/>
                    <a:pt x="13166" y="270"/>
                    <a:pt x="13089" y="309"/>
                  </a:cubicBezTo>
                  <a:cubicBezTo>
                    <a:pt x="13093" y="393"/>
                    <a:pt x="13050" y="463"/>
                    <a:pt x="12981" y="509"/>
                  </a:cubicBezTo>
                  <a:cubicBezTo>
                    <a:pt x="12973" y="643"/>
                    <a:pt x="12893" y="739"/>
                    <a:pt x="12789" y="820"/>
                  </a:cubicBezTo>
                  <a:cubicBezTo>
                    <a:pt x="12785" y="901"/>
                    <a:pt x="12743" y="974"/>
                    <a:pt x="12674" y="1012"/>
                  </a:cubicBezTo>
                  <a:cubicBezTo>
                    <a:pt x="12681" y="1066"/>
                    <a:pt x="12647" y="1112"/>
                    <a:pt x="12597" y="1131"/>
                  </a:cubicBezTo>
                  <a:cubicBezTo>
                    <a:pt x="12593" y="1208"/>
                    <a:pt x="12547" y="1281"/>
                    <a:pt x="12478" y="1316"/>
                  </a:cubicBezTo>
                  <a:cubicBezTo>
                    <a:pt x="12416" y="1508"/>
                    <a:pt x="12336" y="1685"/>
                    <a:pt x="12182" y="1823"/>
                  </a:cubicBezTo>
                  <a:cubicBezTo>
                    <a:pt x="12186" y="1877"/>
                    <a:pt x="12151" y="1930"/>
                    <a:pt x="12097" y="1942"/>
                  </a:cubicBezTo>
                  <a:cubicBezTo>
                    <a:pt x="11982" y="2126"/>
                    <a:pt x="11840" y="2288"/>
                    <a:pt x="11671" y="2422"/>
                  </a:cubicBezTo>
                  <a:cubicBezTo>
                    <a:pt x="11671" y="2457"/>
                    <a:pt x="11671" y="2488"/>
                    <a:pt x="11667" y="2518"/>
                  </a:cubicBezTo>
                  <a:cubicBezTo>
                    <a:pt x="11636" y="2530"/>
                    <a:pt x="11609" y="2538"/>
                    <a:pt x="11579" y="2538"/>
                  </a:cubicBezTo>
                  <a:cubicBezTo>
                    <a:pt x="11436" y="2826"/>
                    <a:pt x="11183" y="3014"/>
                    <a:pt x="10956" y="3225"/>
                  </a:cubicBezTo>
                  <a:lnTo>
                    <a:pt x="10783" y="3356"/>
                  </a:lnTo>
                  <a:cubicBezTo>
                    <a:pt x="10772" y="3410"/>
                    <a:pt x="10733" y="3448"/>
                    <a:pt x="10683" y="3456"/>
                  </a:cubicBezTo>
                  <a:cubicBezTo>
                    <a:pt x="10672" y="3510"/>
                    <a:pt x="10629" y="3548"/>
                    <a:pt x="10576" y="3552"/>
                  </a:cubicBezTo>
                  <a:cubicBezTo>
                    <a:pt x="10560" y="3606"/>
                    <a:pt x="10514" y="3640"/>
                    <a:pt x="10460" y="3640"/>
                  </a:cubicBezTo>
                  <a:cubicBezTo>
                    <a:pt x="10387" y="3702"/>
                    <a:pt x="10322" y="3763"/>
                    <a:pt x="10249" y="3833"/>
                  </a:cubicBezTo>
                  <a:cubicBezTo>
                    <a:pt x="10091" y="4029"/>
                    <a:pt x="9880" y="4144"/>
                    <a:pt x="9665" y="4255"/>
                  </a:cubicBezTo>
                  <a:cubicBezTo>
                    <a:pt x="9657" y="4274"/>
                    <a:pt x="9653" y="4298"/>
                    <a:pt x="9650" y="4317"/>
                  </a:cubicBezTo>
                  <a:cubicBezTo>
                    <a:pt x="9640" y="4314"/>
                    <a:pt x="9630" y="4312"/>
                    <a:pt x="9620" y="4312"/>
                  </a:cubicBezTo>
                  <a:cubicBezTo>
                    <a:pt x="9595" y="4312"/>
                    <a:pt x="9569" y="4322"/>
                    <a:pt x="9550" y="4336"/>
                  </a:cubicBezTo>
                  <a:lnTo>
                    <a:pt x="9542" y="4340"/>
                  </a:lnTo>
                  <a:cubicBezTo>
                    <a:pt x="9492" y="4397"/>
                    <a:pt x="9396" y="4374"/>
                    <a:pt x="9350" y="4451"/>
                  </a:cubicBezTo>
                  <a:cubicBezTo>
                    <a:pt x="9246" y="4509"/>
                    <a:pt x="9131" y="4551"/>
                    <a:pt x="9058" y="4659"/>
                  </a:cubicBezTo>
                  <a:cubicBezTo>
                    <a:pt x="9004" y="4666"/>
                    <a:pt x="8966" y="4701"/>
                    <a:pt x="8946" y="4747"/>
                  </a:cubicBezTo>
                  <a:cubicBezTo>
                    <a:pt x="8885" y="4793"/>
                    <a:pt x="8793" y="4778"/>
                    <a:pt x="8747" y="4843"/>
                  </a:cubicBezTo>
                  <a:lnTo>
                    <a:pt x="8743" y="4843"/>
                  </a:lnTo>
                  <a:cubicBezTo>
                    <a:pt x="8685" y="4897"/>
                    <a:pt x="8593" y="4878"/>
                    <a:pt x="8543" y="4939"/>
                  </a:cubicBezTo>
                  <a:lnTo>
                    <a:pt x="8535" y="4947"/>
                  </a:lnTo>
                  <a:cubicBezTo>
                    <a:pt x="8481" y="5005"/>
                    <a:pt x="8385" y="4978"/>
                    <a:pt x="8343" y="5051"/>
                  </a:cubicBezTo>
                  <a:cubicBezTo>
                    <a:pt x="8282" y="5093"/>
                    <a:pt x="8193" y="5081"/>
                    <a:pt x="8139" y="5139"/>
                  </a:cubicBezTo>
                  <a:lnTo>
                    <a:pt x="8128" y="5143"/>
                  </a:lnTo>
                  <a:cubicBezTo>
                    <a:pt x="8051" y="5235"/>
                    <a:pt x="7909" y="5147"/>
                    <a:pt x="7840" y="5247"/>
                  </a:cubicBezTo>
                  <a:lnTo>
                    <a:pt x="7832" y="5247"/>
                  </a:lnTo>
                  <a:cubicBezTo>
                    <a:pt x="7774" y="5300"/>
                    <a:pt x="7690" y="5281"/>
                    <a:pt x="7632" y="5335"/>
                  </a:cubicBezTo>
                  <a:cubicBezTo>
                    <a:pt x="7622" y="5354"/>
                    <a:pt x="7602" y="5365"/>
                    <a:pt x="7583" y="5365"/>
                  </a:cubicBezTo>
                  <a:cubicBezTo>
                    <a:pt x="7574" y="5365"/>
                    <a:pt x="7566" y="5363"/>
                    <a:pt x="7559" y="5358"/>
                  </a:cubicBezTo>
                  <a:lnTo>
                    <a:pt x="7555" y="5358"/>
                  </a:lnTo>
                  <a:cubicBezTo>
                    <a:pt x="7482" y="5396"/>
                    <a:pt x="7390" y="5389"/>
                    <a:pt x="7329" y="5439"/>
                  </a:cubicBezTo>
                  <a:lnTo>
                    <a:pt x="7306" y="5470"/>
                  </a:lnTo>
                  <a:lnTo>
                    <a:pt x="7271" y="5458"/>
                  </a:lnTo>
                  <a:cubicBezTo>
                    <a:pt x="7190" y="5485"/>
                    <a:pt x="7102" y="5493"/>
                    <a:pt x="7025" y="5535"/>
                  </a:cubicBezTo>
                  <a:cubicBezTo>
                    <a:pt x="6997" y="5567"/>
                    <a:pt x="6964" y="5579"/>
                    <a:pt x="6930" y="5579"/>
                  </a:cubicBezTo>
                  <a:cubicBezTo>
                    <a:pt x="6903" y="5579"/>
                    <a:pt x="6875" y="5572"/>
                    <a:pt x="6848" y="5562"/>
                  </a:cubicBezTo>
                  <a:cubicBezTo>
                    <a:pt x="6793" y="5593"/>
                    <a:pt x="6733" y="5598"/>
                    <a:pt x="6672" y="5598"/>
                  </a:cubicBezTo>
                  <a:cubicBezTo>
                    <a:pt x="6650" y="5598"/>
                    <a:pt x="6627" y="5597"/>
                    <a:pt x="6604" y="5597"/>
                  </a:cubicBezTo>
                  <a:cubicBezTo>
                    <a:pt x="6540" y="5597"/>
                    <a:pt x="6476" y="5602"/>
                    <a:pt x="6418" y="5639"/>
                  </a:cubicBezTo>
                  <a:cubicBezTo>
                    <a:pt x="6365" y="5663"/>
                    <a:pt x="6311" y="5675"/>
                    <a:pt x="6255" y="5675"/>
                  </a:cubicBezTo>
                  <a:cubicBezTo>
                    <a:pt x="6221" y="5675"/>
                    <a:pt x="6187" y="5670"/>
                    <a:pt x="6153" y="5662"/>
                  </a:cubicBezTo>
                  <a:cubicBezTo>
                    <a:pt x="6096" y="5693"/>
                    <a:pt x="6034" y="5699"/>
                    <a:pt x="5971" y="5699"/>
                  </a:cubicBezTo>
                  <a:cubicBezTo>
                    <a:pt x="5924" y="5699"/>
                    <a:pt x="5876" y="5696"/>
                    <a:pt x="5829" y="5696"/>
                  </a:cubicBezTo>
                  <a:cubicBezTo>
                    <a:pt x="5752" y="5696"/>
                    <a:pt x="5677" y="5706"/>
                    <a:pt x="5611" y="5758"/>
                  </a:cubicBezTo>
                  <a:lnTo>
                    <a:pt x="5603" y="5758"/>
                  </a:lnTo>
                  <a:cubicBezTo>
                    <a:pt x="5519" y="5838"/>
                    <a:pt x="5380" y="5762"/>
                    <a:pt x="5292" y="5842"/>
                  </a:cubicBezTo>
                  <a:lnTo>
                    <a:pt x="5192" y="5842"/>
                  </a:lnTo>
                  <a:cubicBezTo>
                    <a:pt x="5178" y="5833"/>
                    <a:pt x="5162" y="5829"/>
                    <a:pt x="5147" y="5829"/>
                  </a:cubicBezTo>
                  <a:cubicBezTo>
                    <a:pt x="5129" y="5829"/>
                    <a:pt x="5112" y="5835"/>
                    <a:pt x="5100" y="5850"/>
                  </a:cubicBezTo>
                  <a:lnTo>
                    <a:pt x="4892" y="5838"/>
                  </a:lnTo>
                  <a:cubicBezTo>
                    <a:pt x="4854" y="5863"/>
                    <a:pt x="4814" y="5870"/>
                    <a:pt x="4774" y="5870"/>
                  </a:cubicBezTo>
                  <a:cubicBezTo>
                    <a:pt x="4714" y="5870"/>
                    <a:pt x="4653" y="5854"/>
                    <a:pt x="4593" y="5854"/>
                  </a:cubicBezTo>
                  <a:cubicBezTo>
                    <a:pt x="4573" y="5877"/>
                    <a:pt x="4566" y="5908"/>
                    <a:pt x="4573" y="5934"/>
                  </a:cubicBezTo>
                  <a:lnTo>
                    <a:pt x="4558" y="5931"/>
                  </a:lnTo>
                  <a:cubicBezTo>
                    <a:pt x="4532" y="5921"/>
                    <a:pt x="4505" y="5917"/>
                    <a:pt x="4478" y="5917"/>
                  </a:cubicBezTo>
                  <a:cubicBezTo>
                    <a:pt x="4447" y="5917"/>
                    <a:pt x="4417" y="5922"/>
                    <a:pt x="4389" y="5934"/>
                  </a:cubicBezTo>
                  <a:cubicBezTo>
                    <a:pt x="4354" y="5900"/>
                    <a:pt x="4324" y="5877"/>
                    <a:pt x="4278" y="5858"/>
                  </a:cubicBezTo>
                  <a:lnTo>
                    <a:pt x="4182" y="5838"/>
                  </a:lnTo>
                  <a:cubicBezTo>
                    <a:pt x="4137" y="5811"/>
                    <a:pt x="4086" y="5798"/>
                    <a:pt x="4035" y="5798"/>
                  </a:cubicBezTo>
                  <a:cubicBezTo>
                    <a:pt x="3984" y="5798"/>
                    <a:pt x="3932" y="5811"/>
                    <a:pt x="3886" y="5838"/>
                  </a:cubicBezTo>
                  <a:lnTo>
                    <a:pt x="3774" y="5835"/>
                  </a:lnTo>
                  <a:cubicBezTo>
                    <a:pt x="3742" y="5815"/>
                    <a:pt x="3703" y="5805"/>
                    <a:pt x="3665" y="5805"/>
                  </a:cubicBezTo>
                  <a:cubicBezTo>
                    <a:pt x="3635" y="5805"/>
                    <a:pt x="3605" y="5811"/>
                    <a:pt x="3578" y="5823"/>
                  </a:cubicBezTo>
                  <a:cubicBezTo>
                    <a:pt x="3574" y="5835"/>
                    <a:pt x="3567" y="5850"/>
                    <a:pt x="3563" y="5861"/>
                  </a:cubicBezTo>
                  <a:cubicBezTo>
                    <a:pt x="3386" y="5819"/>
                    <a:pt x="3179" y="5850"/>
                    <a:pt x="3048" y="5677"/>
                  </a:cubicBezTo>
                  <a:cubicBezTo>
                    <a:pt x="2848" y="5627"/>
                    <a:pt x="2760" y="5427"/>
                    <a:pt x="2598" y="5331"/>
                  </a:cubicBezTo>
                  <a:cubicBezTo>
                    <a:pt x="2595" y="5266"/>
                    <a:pt x="2545" y="5224"/>
                    <a:pt x="2483" y="5224"/>
                  </a:cubicBezTo>
                  <a:cubicBezTo>
                    <a:pt x="2441" y="4955"/>
                    <a:pt x="2195" y="4843"/>
                    <a:pt x="2030" y="4670"/>
                  </a:cubicBezTo>
                  <a:cubicBezTo>
                    <a:pt x="1903" y="4532"/>
                    <a:pt x="1711" y="4447"/>
                    <a:pt x="1645" y="4240"/>
                  </a:cubicBezTo>
                  <a:cubicBezTo>
                    <a:pt x="1595" y="4236"/>
                    <a:pt x="1549" y="4190"/>
                    <a:pt x="1545" y="4140"/>
                  </a:cubicBezTo>
                  <a:cubicBezTo>
                    <a:pt x="1492" y="4132"/>
                    <a:pt x="1449" y="4090"/>
                    <a:pt x="1446" y="4036"/>
                  </a:cubicBezTo>
                  <a:cubicBezTo>
                    <a:pt x="1392" y="4036"/>
                    <a:pt x="1346" y="3994"/>
                    <a:pt x="1338" y="3940"/>
                  </a:cubicBezTo>
                  <a:cubicBezTo>
                    <a:pt x="1288" y="3936"/>
                    <a:pt x="1242" y="3898"/>
                    <a:pt x="1234" y="3844"/>
                  </a:cubicBezTo>
                  <a:cubicBezTo>
                    <a:pt x="1177" y="3844"/>
                    <a:pt x="1134" y="3802"/>
                    <a:pt x="1123" y="3748"/>
                  </a:cubicBezTo>
                  <a:lnTo>
                    <a:pt x="854" y="3590"/>
                  </a:lnTo>
                  <a:lnTo>
                    <a:pt x="781" y="3510"/>
                  </a:lnTo>
                  <a:lnTo>
                    <a:pt x="723" y="3337"/>
                  </a:lnTo>
                  <a:lnTo>
                    <a:pt x="635" y="3229"/>
                  </a:lnTo>
                  <a:cubicBezTo>
                    <a:pt x="581" y="3225"/>
                    <a:pt x="539" y="3191"/>
                    <a:pt x="523" y="3141"/>
                  </a:cubicBezTo>
                  <a:cubicBezTo>
                    <a:pt x="473" y="3129"/>
                    <a:pt x="435" y="3087"/>
                    <a:pt x="427" y="3037"/>
                  </a:cubicBezTo>
                  <a:cubicBezTo>
                    <a:pt x="327" y="3014"/>
                    <a:pt x="251" y="2933"/>
                    <a:pt x="235" y="2826"/>
                  </a:cubicBezTo>
                  <a:lnTo>
                    <a:pt x="47" y="2818"/>
                  </a:lnTo>
                  <a:lnTo>
                    <a:pt x="47" y="2818"/>
                  </a:lnTo>
                  <a:cubicBezTo>
                    <a:pt x="43" y="2979"/>
                    <a:pt x="1" y="3149"/>
                    <a:pt x="58" y="3314"/>
                  </a:cubicBezTo>
                  <a:cubicBezTo>
                    <a:pt x="85" y="3345"/>
                    <a:pt x="116" y="3379"/>
                    <a:pt x="143" y="3418"/>
                  </a:cubicBezTo>
                  <a:cubicBezTo>
                    <a:pt x="135" y="3421"/>
                    <a:pt x="124" y="3433"/>
                    <a:pt x="116" y="3441"/>
                  </a:cubicBezTo>
                  <a:cubicBezTo>
                    <a:pt x="101" y="3640"/>
                    <a:pt x="70" y="3836"/>
                    <a:pt x="139" y="4029"/>
                  </a:cubicBezTo>
                  <a:cubicBezTo>
                    <a:pt x="177" y="4113"/>
                    <a:pt x="181" y="4217"/>
                    <a:pt x="162" y="4305"/>
                  </a:cubicBezTo>
                  <a:cubicBezTo>
                    <a:pt x="231" y="4409"/>
                    <a:pt x="177" y="4532"/>
                    <a:pt x="239" y="4632"/>
                  </a:cubicBezTo>
                  <a:cubicBezTo>
                    <a:pt x="262" y="4651"/>
                    <a:pt x="274" y="4689"/>
                    <a:pt x="258" y="4720"/>
                  </a:cubicBezTo>
                  <a:cubicBezTo>
                    <a:pt x="335" y="4812"/>
                    <a:pt x="270" y="4951"/>
                    <a:pt x="354" y="5035"/>
                  </a:cubicBezTo>
                  <a:cubicBezTo>
                    <a:pt x="450" y="5112"/>
                    <a:pt x="354" y="5262"/>
                    <a:pt x="470" y="5331"/>
                  </a:cubicBezTo>
                  <a:lnTo>
                    <a:pt x="470" y="5323"/>
                  </a:lnTo>
                  <a:cubicBezTo>
                    <a:pt x="588" y="5564"/>
                    <a:pt x="813" y="5721"/>
                    <a:pt x="985" y="5923"/>
                  </a:cubicBezTo>
                  <a:lnTo>
                    <a:pt x="985" y="5923"/>
                  </a:lnTo>
                  <a:cubicBezTo>
                    <a:pt x="994" y="5975"/>
                    <a:pt x="1028" y="6012"/>
                    <a:pt x="1077" y="6034"/>
                  </a:cubicBezTo>
                  <a:cubicBezTo>
                    <a:pt x="1100" y="6080"/>
                    <a:pt x="1134" y="6111"/>
                    <a:pt x="1173" y="6142"/>
                  </a:cubicBezTo>
                  <a:lnTo>
                    <a:pt x="1177" y="6146"/>
                  </a:lnTo>
                  <a:cubicBezTo>
                    <a:pt x="1203" y="6180"/>
                    <a:pt x="1234" y="6215"/>
                    <a:pt x="1269" y="6246"/>
                  </a:cubicBezTo>
                  <a:lnTo>
                    <a:pt x="1273" y="6257"/>
                  </a:lnTo>
                  <a:cubicBezTo>
                    <a:pt x="1307" y="6284"/>
                    <a:pt x="1334" y="6319"/>
                    <a:pt x="1357" y="6353"/>
                  </a:cubicBezTo>
                  <a:lnTo>
                    <a:pt x="1369" y="6369"/>
                  </a:lnTo>
                  <a:cubicBezTo>
                    <a:pt x="1472" y="6522"/>
                    <a:pt x="1607" y="6657"/>
                    <a:pt x="1768" y="6757"/>
                  </a:cubicBezTo>
                  <a:lnTo>
                    <a:pt x="1776" y="6764"/>
                  </a:lnTo>
                  <a:cubicBezTo>
                    <a:pt x="1807" y="6799"/>
                    <a:pt x="1838" y="6830"/>
                    <a:pt x="1872" y="6857"/>
                  </a:cubicBezTo>
                  <a:lnTo>
                    <a:pt x="1876" y="6861"/>
                  </a:lnTo>
                  <a:cubicBezTo>
                    <a:pt x="1907" y="6895"/>
                    <a:pt x="1941" y="6930"/>
                    <a:pt x="1980" y="6957"/>
                  </a:cubicBezTo>
                  <a:cubicBezTo>
                    <a:pt x="2003" y="6995"/>
                    <a:pt x="2041" y="7030"/>
                    <a:pt x="2080" y="7053"/>
                  </a:cubicBezTo>
                  <a:cubicBezTo>
                    <a:pt x="2098" y="7066"/>
                    <a:pt x="2120" y="7073"/>
                    <a:pt x="2143" y="7073"/>
                  </a:cubicBezTo>
                  <a:cubicBezTo>
                    <a:pt x="2153" y="7073"/>
                    <a:pt x="2165" y="7072"/>
                    <a:pt x="2176" y="7068"/>
                  </a:cubicBezTo>
                  <a:cubicBezTo>
                    <a:pt x="2176" y="7095"/>
                    <a:pt x="2180" y="7122"/>
                    <a:pt x="2183" y="7149"/>
                  </a:cubicBezTo>
                  <a:cubicBezTo>
                    <a:pt x="2214" y="7156"/>
                    <a:pt x="2241" y="7156"/>
                    <a:pt x="2268" y="7156"/>
                  </a:cubicBezTo>
                  <a:lnTo>
                    <a:pt x="2279" y="7164"/>
                  </a:lnTo>
                  <a:cubicBezTo>
                    <a:pt x="2279" y="7191"/>
                    <a:pt x="2287" y="7218"/>
                    <a:pt x="2291" y="7245"/>
                  </a:cubicBezTo>
                  <a:cubicBezTo>
                    <a:pt x="2318" y="7252"/>
                    <a:pt x="2345" y="7252"/>
                    <a:pt x="2372" y="7252"/>
                  </a:cubicBezTo>
                  <a:lnTo>
                    <a:pt x="2383" y="7264"/>
                  </a:lnTo>
                  <a:cubicBezTo>
                    <a:pt x="2383" y="7295"/>
                    <a:pt x="2387" y="7318"/>
                    <a:pt x="2387" y="7349"/>
                  </a:cubicBezTo>
                  <a:lnTo>
                    <a:pt x="2468" y="7356"/>
                  </a:lnTo>
                  <a:lnTo>
                    <a:pt x="2479" y="7368"/>
                  </a:lnTo>
                  <a:cubicBezTo>
                    <a:pt x="2479" y="7395"/>
                    <a:pt x="2479" y="7425"/>
                    <a:pt x="2483" y="7456"/>
                  </a:cubicBezTo>
                  <a:cubicBezTo>
                    <a:pt x="2510" y="7464"/>
                    <a:pt x="2537" y="7468"/>
                    <a:pt x="2564" y="7472"/>
                  </a:cubicBezTo>
                  <a:lnTo>
                    <a:pt x="2568" y="7472"/>
                  </a:lnTo>
                  <a:cubicBezTo>
                    <a:pt x="2568" y="7502"/>
                    <a:pt x="2568" y="7533"/>
                    <a:pt x="2575" y="7564"/>
                  </a:cubicBezTo>
                  <a:cubicBezTo>
                    <a:pt x="2602" y="7571"/>
                    <a:pt x="2633" y="7571"/>
                    <a:pt x="2660" y="7571"/>
                  </a:cubicBezTo>
                  <a:lnTo>
                    <a:pt x="2660" y="7583"/>
                  </a:lnTo>
                  <a:cubicBezTo>
                    <a:pt x="2660" y="7610"/>
                    <a:pt x="2664" y="7641"/>
                    <a:pt x="2671" y="7664"/>
                  </a:cubicBezTo>
                  <a:cubicBezTo>
                    <a:pt x="2698" y="7667"/>
                    <a:pt x="2729" y="7675"/>
                    <a:pt x="2756" y="7675"/>
                  </a:cubicBezTo>
                  <a:lnTo>
                    <a:pt x="2760" y="7675"/>
                  </a:lnTo>
                  <a:cubicBezTo>
                    <a:pt x="2760" y="7702"/>
                    <a:pt x="2767" y="7737"/>
                    <a:pt x="2771" y="7764"/>
                  </a:cubicBezTo>
                  <a:cubicBezTo>
                    <a:pt x="2798" y="7775"/>
                    <a:pt x="2829" y="7779"/>
                    <a:pt x="2856" y="7779"/>
                  </a:cubicBezTo>
                  <a:cubicBezTo>
                    <a:pt x="2863" y="7833"/>
                    <a:pt x="2902" y="7879"/>
                    <a:pt x="2960" y="7890"/>
                  </a:cubicBezTo>
                  <a:cubicBezTo>
                    <a:pt x="2963" y="7936"/>
                    <a:pt x="3006" y="7983"/>
                    <a:pt x="3056" y="7986"/>
                  </a:cubicBezTo>
                  <a:cubicBezTo>
                    <a:pt x="3059" y="8013"/>
                    <a:pt x="3063" y="8044"/>
                    <a:pt x="3075" y="8067"/>
                  </a:cubicBezTo>
                  <a:cubicBezTo>
                    <a:pt x="3102" y="8071"/>
                    <a:pt x="3136" y="8071"/>
                    <a:pt x="3163" y="8071"/>
                  </a:cubicBezTo>
                  <a:lnTo>
                    <a:pt x="3171" y="8079"/>
                  </a:lnTo>
                  <a:cubicBezTo>
                    <a:pt x="3175" y="8106"/>
                    <a:pt x="3175" y="8136"/>
                    <a:pt x="3179" y="8163"/>
                  </a:cubicBezTo>
                  <a:cubicBezTo>
                    <a:pt x="3209" y="8167"/>
                    <a:pt x="3236" y="8175"/>
                    <a:pt x="3267" y="8175"/>
                  </a:cubicBezTo>
                  <a:cubicBezTo>
                    <a:pt x="3275" y="8202"/>
                    <a:pt x="3286" y="8232"/>
                    <a:pt x="3286" y="8259"/>
                  </a:cubicBezTo>
                  <a:cubicBezTo>
                    <a:pt x="3336" y="8259"/>
                    <a:pt x="3382" y="8298"/>
                    <a:pt x="3394" y="8351"/>
                  </a:cubicBezTo>
                  <a:cubicBezTo>
                    <a:pt x="3597" y="8436"/>
                    <a:pt x="3770" y="8578"/>
                    <a:pt x="3893" y="8759"/>
                  </a:cubicBezTo>
                  <a:cubicBezTo>
                    <a:pt x="4059" y="8790"/>
                    <a:pt x="4105" y="8951"/>
                    <a:pt x="4212" y="9047"/>
                  </a:cubicBezTo>
                  <a:cubicBezTo>
                    <a:pt x="4351" y="9105"/>
                    <a:pt x="4462" y="9220"/>
                    <a:pt x="4504" y="9366"/>
                  </a:cubicBezTo>
                  <a:cubicBezTo>
                    <a:pt x="4654" y="9412"/>
                    <a:pt x="4773" y="9493"/>
                    <a:pt x="4816" y="9658"/>
                  </a:cubicBezTo>
                  <a:cubicBezTo>
                    <a:pt x="4981" y="9716"/>
                    <a:pt x="5119" y="9827"/>
                    <a:pt x="5211" y="9969"/>
                  </a:cubicBezTo>
                  <a:cubicBezTo>
                    <a:pt x="5265" y="9969"/>
                    <a:pt x="5311" y="10019"/>
                    <a:pt x="5311" y="10069"/>
                  </a:cubicBezTo>
                  <a:lnTo>
                    <a:pt x="5311" y="10073"/>
                  </a:lnTo>
                  <a:cubicBezTo>
                    <a:pt x="5442" y="10100"/>
                    <a:pt x="5523" y="10196"/>
                    <a:pt x="5615" y="10280"/>
                  </a:cubicBezTo>
                  <a:cubicBezTo>
                    <a:pt x="5615" y="10315"/>
                    <a:pt x="5611" y="10353"/>
                    <a:pt x="5611" y="10388"/>
                  </a:cubicBezTo>
                  <a:cubicBezTo>
                    <a:pt x="5657" y="10396"/>
                    <a:pt x="5699" y="10434"/>
                    <a:pt x="5711" y="10484"/>
                  </a:cubicBezTo>
                  <a:cubicBezTo>
                    <a:pt x="5765" y="10488"/>
                    <a:pt x="5807" y="10526"/>
                    <a:pt x="5815" y="10580"/>
                  </a:cubicBezTo>
                  <a:cubicBezTo>
                    <a:pt x="5868" y="10584"/>
                    <a:pt x="5911" y="10622"/>
                    <a:pt x="5922" y="10676"/>
                  </a:cubicBezTo>
                  <a:cubicBezTo>
                    <a:pt x="5976" y="10692"/>
                    <a:pt x="6007" y="10734"/>
                    <a:pt x="6018" y="10780"/>
                  </a:cubicBezTo>
                  <a:cubicBezTo>
                    <a:pt x="6072" y="10792"/>
                    <a:pt x="6111" y="10830"/>
                    <a:pt x="6122" y="10876"/>
                  </a:cubicBezTo>
                  <a:cubicBezTo>
                    <a:pt x="6176" y="10880"/>
                    <a:pt x="6214" y="10918"/>
                    <a:pt x="6230" y="10968"/>
                  </a:cubicBezTo>
                  <a:cubicBezTo>
                    <a:pt x="6307" y="10988"/>
                    <a:pt x="6380" y="11011"/>
                    <a:pt x="6410" y="11091"/>
                  </a:cubicBezTo>
                  <a:lnTo>
                    <a:pt x="6514" y="11091"/>
                  </a:lnTo>
                  <a:cubicBezTo>
                    <a:pt x="6522" y="11118"/>
                    <a:pt x="6533" y="11141"/>
                    <a:pt x="6537" y="11168"/>
                  </a:cubicBezTo>
                  <a:cubicBezTo>
                    <a:pt x="6545" y="11167"/>
                    <a:pt x="6553" y="11167"/>
                    <a:pt x="6560" y="11167"/>
                  </a:cubicBezTo>
                  <a:cubicBezTo>
                    <a:pt x="6643" y="11167"/>
                    <a:pt x="6696" y="11207"/>
                    <a:pt x="6714" y="11299"/>
                  </a:cubicBezTo>
                  <a:lnTo>
                    <a:pt x="6844" y="11472"/>
                  </a:lnTo>
                  <a:cubicBezTo>
                    <a:pt x="7002" y="11491"/>
                    <a:pt x="7052" y="11668"/>
                    <a:pt x="7186" y="11718"/>
                  </a:cubicBezTo>
                  <a:cubicBezTo>
                    <a:pt x="7198" y="11745"/>
                    <a:pt x="7210" y="11775"/>
                    <a:pt x="7213" y="11810"/>
                  </a:cubicBezTo>
                  <a:lnTo>
                    <a:pt x="7263" y="11814"/>
                  </a:lnTo>
                  <a:lnTo>
                    <a:pt x="7309" y="11810"/>
                  </a:lnTo>
                  <a:lnTo>
                    <a:pt x="7332" y="11887"/>
                  </a:lnTo>
                  <a:cubicBezTo>
                    <a:pt x="7498" y="11891"/>
                    <a:pt x="7640" y="11948"/>
                    <a:pt x="7732" y="12098"/>
                  </a:cubicBezTo>
                  <a:lnTo>
                    <a:pt x="7821" y="12110"/>
                  </a:lnTo>
                  <a:cubicBezTo>
                    <a:pt x="7828" y="12136"/>
                    <a:pt x="7840" y="12163"/>
                    <a:pt x="7844" y="12194"/>
                  </a:cubicBezTo>
                  <a:lnTo>
                    <a:pt x="7928" y="12309"/>
                  </a:lnTo>
                  <a:cubicBezTo>
                    <a:pt x="7993" y="12379"/>
                    <a:pt x="8063" y="12444"/>
                    <a:pt x="8139" y="12502"/>
                  </a:cubicBezTo>
                  <a:cubicBezTo>
                    <a:pt x="8170" y="12502"/>
                    <a:pt x="8205" y="12502"/>
                    <a:pt x="8232" y="12494"/>
                  </a:cubicBezTo>
                  <a:lnTo>
                    <a:pt x="8351" y="12590"/>
                  </a:lnTo>
                  <a:lnTo>
                    <a:pt x="8520" y="12628"/>
                  </a:lnTo>
                  <a:cubicBezTo>
                    <a:pt x="8531" y="12659"/>
                    <a:pt x="8531" y="12686"/>
                    <a:pt x="8531" y="12717"/>
                  </a:cubicBezTo>
                  <a:cubicBezTo>
                    <a:pt x="8581" y="12721"/>
                    <a:pt x="8627" y="12759"/>
                    <a:pt x="8635" y="12813"/>
                  </a:cubicBezTo>
                  <a:cubicBezTo>
                    <a:pt x="8693" y="12813"/>
                    <a:pt x="8756" y="12841"/>
                    <a:pt x="8814" y="12841"/>
                  </a:cubicBezTo>
                  <a:cubicBezTo>
                    <a:pt x="8864" y="12841"/>
                    <a:pt x="8909" y="12820"/>
                    <a:pt x="8943" y="12744"/>
                  </a:cubicBezTo>
                  <a:lnTo>
                    <a:pt x="9112" y="12744"/>
                  </a:lnTo>
                  <a:cubicBezTo>
                    <a:pt x="9115" y="12770"/>
                    <a:pt x="9127" y="12794"/>
                    <a:pt x="9139" y="12813"/>
                  </a:cubicBezTo>
                  <a:lnTo>
                    <a:pt x="9530" y="12809"/>
                  </a:lnTo>
                  <a:cubicBezTo>
                    <a:pt x="9869" y="12605"/>
                    <a:pt x="10264" y="12655"/>
                    <a:pt x="10633" y="12598"/>
                  </a:cubicBezTo>
                  <a:cubicBezTo>
                    <a:pt x="10637" y="12571"/>
                    <a:pt x="10645" y="12548"/>
                    <a:pt x="10653" y="12528"/>
                  </a:cubicBezTo>
                  <a:lnTo>
                    <a:pt x="10956" y="12502"/>
                  </a:lnTo>
                  <a:lnTo>
                    <a:pt x="11137" y="12502"/>
                  </a:lnTo>
                  <a:cubicBezTo>
                    <a:pt x="11148" y="12475"/>
                    <a:pt x="11152" y="12452"/>
                    <a:pt x="11156" y="12428"/>
                  </a:cubicBezTo>
                  <a:lnTo>
                    <a:pt x="11452" y="12405"/>
                  </a:lnTo>
                  <a:cubicBezTo>
                    <a:pt x="11532" y="12313"/>
                    <a:pt x="11644" y="12309"/>
                    <a:pt x="11752" y="12306"/>
                  </a:cubicBezTo>
                  <a:cubicBezTo>
                    <a:pt x="11794" y="12242"/>
                    <a:pt x="11863" y="12201"/>
                    <a:pt x="11936" y="12201"/>
                  </a:cubicBezTo>
                  <a:cubicBezTo>
                    <a:pt x="11943" y="12201"/>
                    <a:pt x="11949" y="12201"/>
                    <a:pt x="11955" y="12202"/>
                  </a:cubicBezTo>
                  <a:cubicBezTo>
                    <a:pt x="12001" y="12121"/>
                    <a:pt x="12078" y="12106"/>
                    <a:pt x="12163" y="12106"/>
                  </a:cubicBezTo>
                  <a:cubicBezTo>
                    <a:pt x="12201" y="12029"/>
                    <a:pt x="12270" y="12002"/>
                    <a:pt x="12355" y="11990"/>
                  </a:cubicBezTo>
                  <a:cubicBezTo>
                    <a:pt x="12366" y="11940"/>
                    <a:pt x="12416" y="11906"/>
                    <a:pt x="12470" y="11906"/>
                  </a:cubicBezTo>
                  <a:cubicBezTo>
                    <a:pt x="12535" y="11798"/>
                    <a:pt x="12643" y="11721"/>
                    <a:pt x="12766" y="11695"/>
                  </a:cubicBezTo>
                  <a:cubicBezTo>
                    <a:pt x="12804" y="11610"/>
                    <a:pt x="12877" y="11587"/>
                    <a:pt x="12962" y="11587"/>
                  </a:cubicBezTo>
                  <a:cubicBezTo>
                    <a:pt x="13027" y="11468"/>
                    <a:pt x="13131" y="11410"/>
                    <a:pt x="13250" y="11372"/>
                  </a:cubicBezTo>
                  <a:cubicBezTo>
                    <a:pt x="13264" y="11325"/>
                    <a:pt x="13306" y="11293"/>
                    <a:pt x="13352" y="11293"/>
                  </a:cubicBezTo>
                  <a:cubicBezTo>
                    <a:pt x="13359" y="11293"/>
                    <a:pt x="13366" y="11293"/>
                    <a:pt x="13373" y="11295"/>
                  </a:cubicBezTo>
                  <a:cubicBezTo>
                    <a:pt x="13450" y="11199"/>
                    <a:pt x="13550" y="11126"/>
                    <a:pt x="13661" y="11080"/>
                  </a:cubicBezTo>
                  <a:lnTo>
                    <a:pt x="13961" y="10876"/>
                  </a:lnTo>
                  <a:cubicBezTo>
                    <a:pt x="14038" y="10772"/>
                    <a:pt x="14134" y="10692"/>
                    <a:pt x="14276" y="10684"/>
                  </a:cubicBezTo>
                  <a:cubicBezTo>
                    <a:pt x="14315" y="10607"/>
                    <a:pt x="14384" y="10584"/>
                    <a:pt x="14461" y="10569"/>
                  </a:cubicBezTo>
                  <a:cubicBezTo>
                    <a:pt x="14475" y="10523"/>
                    <a:pt x="14520" y="10491"/>
                    <a:pt x="14568" y="10491"/>
                  </a:cubicBezTo>
                  <a:cubicBezTo>
                    <a:pt x="14573" y="10491"/>
                    <a:pt x="14579" y="10491"/>
                    <a:pt x="14584" y="10492"/>
                  </a:cubicBezTo>
                  <a:cubicBezTo>
                    <a:pt x="14614" y="10423"/>
                    <a:pt x="14687" y="10377"/>
                    <a:pt x="14764" y="10373"/>
                  </a:cubicBezTo>
                  <a:cubicBezTo>
                    <a:pt x="14779" y="10322"/>
                    <a:pt x="14821" y="10292"/>
                    <a:pt x="14870" y="10292"/>
                  </a:cubicBezTo>
                  <a:cubicBezTo>
                    <a:pt x="14873" y="10292"/>
                    <a:pt x="14876" y="10292"/>
                    <a:pt x="14879" y="10292"/>
                  </a:cubicBezTo>
                  <a:cubicBezTo>
                    <a:pt x="14941" y="10173"/>
                    <a:pt x="15052" y="10119"/>
                    <a:pt x="15179" y="10084"/>
                  </a:cubicBezTo>
                  <a:cubicBezTo>
                    <a:pt x="15248" y="9981"/>
                    <a:pt x="15360" y="9908"/>
                    <a:pt x="15487" y="9889"/>
                  </a:cubicBezTo>
                  <a:cubicBezTo>
                    <a:pt x="15517" y="9808"/>
                    <a:pt x="15590" y="9789"/>
                    <a:pt x="15671" y="9769"/>
                  </a:cubicBezTo>
                  <a:cubicBezTo>
                    <a:pt x="15683" y="9716"/>
                    <a:pt x="15725" y="9677"/>
                    <a:pt x="15779" y="9677"/>
                  </a:cubicBezTo>
                  <a:cubicBezTo>
                    <a:pt x="15779" y="9646"/>
                    <a:pt x="15786" y="9620"/>
                    <a:pt x="15802" y="9589"/>
                  </a:cubicBezTo>
                  <a:lnTo>
                    <a:pt x="16086" y="9470"/>
                  </a:lnTo>
                  <a:cubicBezTo>
                    <a:pt x="16163" y="9374"/>
                    <a:pt x="16263" y="9301"/>
                    <a:pt x="16378" y="9258"/>
                  </a:cubicBezTo>
                  <a:cubicBezTo>
                    <a:pt x="16393" y="9205"/>
                    <a:pt x="16436" y="9170"/>
                    <a:pt x="16486" y="9166"/>
                  </a:cubicBezTo>
                  <a:cubicBezTo>
                    <a:pt x="16589" y="9032"/>
                    <a:pt x="16728" y="8932"/>
                    <a:pt x="16889" y="8859"/>
                  </a:cubicBezTo>
                  <a:cubicBezTo>
                    <a:pt x="16897" y="8805"/>
                    <a:pt x="16947" y="8774"/>
                    <a:pt x="16993" y="8766"/>
                  </a:cubicBezTo>
                  <a:cubicBezTo>
                    <a:pt x="17004" y="8717"/>
                    <a:pt x="17047" y="8670"/>
                    <a:pt x="17100" y="8670"/>
                  </a:cubicBezTo>
                  <a:cubicBezTo>
                    <a:pt x="17108" y="8620"/>
                    <a:pt x="17150" y="8582"/>
                    <a:pt x="17204" y="8574"/>
                  </a:cubicBezTo>
                  <a:cubicBezTo>
                    <a:pt x="17208" y="8524"/>
                    <a:pt x="17254" y="8478"/>
                    <a:pt x="17312" y="8474"/>
                  </a:cubicBezTo>
                  <a:lnTo>
                    <a:pt x="18119" y="7667"/>
                  </a:lnTo>
                  <a:cubicBezTo>
                    <a:pt x="18119" y="7610"/>
                    <a:pt x="18157" y="7564"/>
                    <a:pt x="18215" y="7564"/>
                  </a:cubicBezTo>
                  <a:cubicBezTo>
                    <a:pt x="18219" y="7510"/>
                    <a:pt x="18257" y="7468"/>
                    <a:pt x="18311" y="7456"/>
                  </a:cubicBezTo>
                  <a:cubicBezTo>
                    <a:pt x="18311" y="7402"/>
                    <a:pt x="18342" y="7356"/>
                    <a:pt x="18395" y="7345"/>
                  </a:cubicBezTo>
                  <a:cubicBezTo>
                    <a:pt x="18411" y="7268"/>
                    <a:pt x="18426" y="7191"/>
                    <a:pt x="18495" y="7145"/>
                  </a:cubicBezTo>
                  <a:cubicBezTo>
                    <a:pt x="18503" y="7091"/>
                    <a:pt x="18541" y="7049"/>
                    <a:pt x="18591" y="7045"/>
                  </a:cubicBezTo>
                  <a:cubicBezTo>
                    <a:pt x="18657" y="6880"/>
                    <a:pt x="18772" y="6745"/>
                    <a:pt x="18918" y="6661"/>
                  </a:cubicBezTo>
                  <a:cubicBezTo>
                    <a:pt x="18918" y="6607"/>
                    <a:pt x="18956" y="6557"/>
                    <a:pt x="19010" y="6549"/>
                  </a:cubicBezTo>
                  <a:cubicBezTo>
                    <a:pt x="19041" y="6430"/>
                    <a:pt x="19118" y="6319"/>
                    <a:pt x="19218" y="6250"/>
                  </a:cubicBezTo>
                  <a:cubicBezTo>
                    <a:pt x="19256" y="6127"/>
                    <a:pt x="19302" y="6015"/>
                    <a:pt x="19418" y="5950"/>
                  </a:cubicBezTo>
                  <a:cubicBezTo>
                    <a:pt x="19418" y="5896"/>
                    <a:pt x="19456" y="5846"/>
                    <a:pt x="19510" y="5838"/>
                  </a:cubicBezTo>
                  <a:cubicBezTo>
                    <a:pt x="19514" y="5785"/>
                    <a:pt x="19552" y="5742"/>
                    <a:pt x="19606" y="5731"/>
                  </a:cubicBezTo>
                  <a:cubicBezTo>
                    <a:pt x="19621" y="5654"/>
                    <a:pt x="19667" y="5589"/>
                    <a:pt x="19740" y="5558"/>
                  </a:cubicBezTo>
                  <a:cubicBezTo>
                    <a:pt x="19744" y="5531"/>
                    <a:pt x="19744" y="5500"/>
                    <a:pt x="19744" y="5473"/>
                  </a:cubicBezTo>
                  <a:cubicBezTo>
                    <a:pt x="19775" y="5470"/>
                    <a:pt x="19810" y="5462"/>
                    <a:pt x="19836" y="5454"/>
                  </a:cubicBezTo>
                  <a:cubicBezTo>
                    <a:pt x="19836" y="5400"/>
                    <a:pt x="19875" y="5358"/>
                    <a:pt x="19929" y="5343"/>
                  </a:cubicBezTo>
                  <a:cubicBezTo>
                    <a:pt x="19929" y="5308"/>
                    <a:pt x="19929" y="5281"/>
                    <a:pt x="19932" y="5250"/>
                  </a:cubicBezTo>
                  <a:lnTo>
                    <a:pt x="19936" y="5243"/>
                  </a:lnTo>
                  <a:cubicBezTo>
                    <a:pt x="19967" y="5239"/>
                    <a:pt x="19990" y="5231"/>
                    <a:pt x="20021" y="5231"/>
                  </a:cubicBezTo>
                  <a:lnTo>
                    <a:pt x="20048" y="5055"/>
                  </a:lnTo>
                  <a:lnTo>
                    <a:pt x="20128" y="5028"/>
                  </a:lnTo>
                  <a:cubicBezTo>
                    <a:pt x="20109" y="5001"/>
                    <a:pt x="20121" y="4970"/>
                    <a:pt x="20140" y="4951"/>
                  </a:cubicBezTo>
                  <a:cubicBezTo>
                    <a:pt x="20148" y="4951"/>
                    <a:pt x="20155" y="4939"/>
                    <a:pt x="20163" y="4916"/>
                  </a:cubicBezTo>
                  <a:cubicBezTo>
                    <a:pt x="20175" y="4908"/>
                    <a:pt x="20167" y="4889"/>
                    <a:pt x="20140" y="4862"/>
                  </a:cubicBezTo>
                  <a:lnTo>
                    <a:pt x="20067" y="4816"/>
                  </a:lnTo>
                  <a:cubicBezTo>
                    <a:pt x="20082" y="4801"/>
                    <a:pt x="20079" y="4778"/>
                    <a:pt x="20059" y="4762"/>
                  </a:cubicBezTo>
                  <a:cubicBezTo>
                    <a:pt x="20055" y="4759"/>
                    <a:pt x="20048" y="4759"/>
                    <a:pt x="20044" y="4759"/>
                  </a:cubicBezTo>
                  <a:cubicBezTo>
                    <a:pt x="20048" y="4709"/>
                    <a:pt x="20017" y="4663"/>
                    <a:pt x="19967" y="4659"/>
                  </a:cubicBezTo>
                  <a:lnTo>
                    <a:pt x="19948" y="4659"/>
                  </a:lnTo>
                  <a:lnTo>
                    <a:pt x="19963" y="4643"/>
                  </a:lnTo>
                  <a:lnTo>
                    <a:pt x="19959" y="4643"/>
                  </a:lnTo>
                  <a:cubicBezTo>
                    <a:pt x="19971" y="4613"/>
                    <a:pt x="19975" y="4582"/>
                    <a:pt x="19967" y="4547"/>
                  </a:cubicBezTo>
                  <a:lnTo>
                    <a:pt x="19952" y="4532"/>
                  </a:lnTo>
                  <a:cubicBezTo>
                    <a:pt x="19913" y="4513"/>
                    <a:pt x="19875" y="4486"/>
                    <a:pt x="19848" y="4451"/>
                  </a:cubicBezTo>
                  <a:lnTo>
                    <a:pt x="19740" y="4420"/>
                  </a:lnTo>
                  <a:cubicBezTo>
                    <a:pt x="19702" y="4401"/>
                    <a:pt x="19660" y="4378"/>
                    <a:pt x="19621" y="4359"/>
                  </a:cubicBezTo>
                  <a:cubicBezTo>
                    <a:pt x="19616" y="4360"/>
                    <a:pt x="19611" y="4360"/>
                    <a:pt x="19606" y="4360"/>
                  </a:cubicBezTo>
                  <a:cubicBezTo>
                    <a:pt x="19582" y="4360"/>
                    <a:pt x="19560" y="4352"/>
                    <a:pt x="19541" y="4336"/>
                  </a:cubicBezTo>
                  <a:cubicBezTo>
                    <a:pt x="19502" y="4301"/>
                    <a:pt x="19460" y="4278"/>
                    <a:pt x="19406" y="4263"/>
                  </a:cubicBezTo>
                  <a:cubicBezTo>
                    <a:pt x="19402" y="4263"/>
                    <a:pt x="19398" y="4264"/>
                    <a:pt x="19395" y="4264"/>
                  </a:cubicBezTo>
                  <a:cubicBezTo>
                    <a:pt x="19369" y="4264"/>
                    <a:pt x="19350" y="4253"/>
                    <a:pt x="19333" y="4236"/>
                  </a:cubicBezTo>
                  <a:cubicBezTo>
                    <a:pt x="19295" y="4205"/>
                    <a:pt x="19249" y="4178"/>
                    <a:pt x="19199" y="4163"/>
                  </a:cubicBezTo>
                  <a:lnTo>
                    <a:pt x="19126" y="4167"/>
                  </a:lnTo>
                  <a:lnTo>
                    <a:pt x="19137" y="4132"/>
                  </a:lnTo>
                  <a:cubicBezTo>
                    <a:pt x="19095" y="4105"/>
                    <a:pt x="19045" y="4075"/>
                    <a:pt x="18999" y="4063"/>
                  </a:cubicBezTo>
                  <a:cubicBezTo>
                    <a:pt x="18996" y="4064"/>
                    <a:pt x="18992" y="4064"/>
                    <a:pt x="18989" y="4064"/>
                  </a:cubicBezTo>
                  <a:cubicBezTo>
                    <a:pt x="18963" y="4064"/>
                    <a:pt x="18943" y="4050"/>
                    <a:pt x="18926" y="4032"/>
                  </a:cubicBezTo>
                  <a:lnTo>
                    <a:pt x="18903" y="4067"/>
                  </a:lnTo>
                  <a:lnTo>
                    <a:pt x="18857" y="4048"/>
                  </a:lnTo>
                  <a:cubicBezTo>
                    <a:pt x="18864" y="4009"/>
                    <a:pt x="18837" y="3971"/>
                    <a:pt x="18807" y="3956"/>
                  </a:cubicBezTo>
                  <a:lnTo>
                    <a:pt x="18618" y="3902"/>
                  </a:lnTo>
                  <a:lnTo>
                    <a:pt x="18565" y="3917"/>
                  </a:lnTo>
                  <a:lnTo>
                    <a:pt x="18568" y="3913"/>
                  </a:lnTo>
                  <a:lnTo>
                    <a:pt x="18541" y="3844"/>
                  </a:lnTo>
                  <a:lnTo>
                    <a:pt x="18526" y="3836"/>
                  </a:lnTo>
                  <a:cubicBezTo>
                    <a:pt x="18488" y="3806"/>
                    <a:pt x="18453" y="3783"/>
                    <a:pt x="18422" y="3756"/>
                  </a:cubicBezTo>
                  <a:cubicBezTo>
                    <a:pt x="18392" y="3706"/>
                    <a:pt x="18349" y="3671"/>
                    <a:pt x="18296" y="3652"/>
                  </a:cubicBezTo>
                  <a:cubicBezTo>
                    <a:pt x="18265" y="3652"/>
                    <a:pt x="18242" y="3644"/>
                    <a:pt x="18219" y="3625"/>
                  </a:cubicBezTo>
                  <a:cubicBezTo>
                    <a:pt x="18180" y="3602"/>
                    <a:pt x="18146" y="3575"/>
                    <a:pt x="18119" y="3548"/>
                  </a:cubicBezTo>
                  <a:cubicBezTo>
                    <a:pt x="18073" y="3479"/>
                    <a:pt x="17973" y="3510"/>
                    <a:pt x="17934" y="3437"/>
                  </a:cubicBezTo>
                  <a:lnTo>
                    <a:pt x="17919" y="3429"/>
                  </a:lnTo>
                  <a:cubicBezTo>
                    <a:pt x="17881" y="3398"/>
                    <a:pt x="17838" y="3371"/>
                    <a:pt x="17800" y="3345"/>
                  </a:cubicBezTo>
                  <a:cubicBezTo>
                    <a:pt x="17765" y="3341"/>
                    <a:pt x="17738" y="3333"/>
                    <a:pt x="17715" y="3306"/>
                  </a:cubicBezTo>
                  <a:cubicBezTo>
                    <a:pt x="17677" y="3295"/>
                    <a:pt x="17646" y="3268"/>
                    <a:pt x="17619" y="3237"/>
                  </a:cubicBezTo>
                  <a:lnTo>
                    <a:pt x="17416" y="3126"/>
                  </a:lnTo>
                  <a:cubicBezTo>
                    <a:pt x="17377" y="3091"/>
                    <a:pt x="17339" y="3064"/>
                    <a:pt x="17296" y="3037"/>
                  </a:cubicBezTo>
                  <a:cubicBezTo>
                    <a:pt x="17262" y="3037"/>
                    <a:pt x="17235" y="3018"/>
                    <a:pt x="17208" y="2995"/>
                  </a:cubicBezTo>
                  <a:cubicBezTo>
                    <a:pt x="17177" y="2999"/>
                    <a:pt x="17143" y="3014"/>
                    <a:pt x="17120" y="3037"/>
                  </a:cubicBezTo>
                  <a:lnTo>
                    <a:pt x="17112" y="3033"/>
                  </a:lnTo>
                  <a:cubicBezTo>
                    <a:pt x="17062" y="2976"/>
                    <a:pt x="17047" y="2895"/>
                    <a:pt x="16997" y="2837"/>
                  </a:cubicBezTo>
                  <a:lnTo>
                    <a:pt x="16997" y="2837"/>
                  </a:lnTo>
                  <a:lnTo>
                    <a:pt x="17012" y="2845"/>
                  </a:lnTo>
                  <a:cubicBezTo>
                    <a:pt x="16974" y="2768"/>
                    <a:pt x="16870" y="2799"/>
                    <a:pt x="16824" y="2726"/>
                  </a:cubicBezTo>
                  <a:lnTo>
                    <a:pt x="16816" y="2722"/>
                  </a:lnTo>
                  <a:cubicBezTo>
                    <a:pt x="16778" y="2691"/>
                    <a:pt x="16743" y="2664"/>
                    <a:pt x="16709" y="2634"/>
                  </a:cubicBezTo>
                  <a:cubicBezTo>
                    <a:pt x="16682" y="2591"/>
                    <a:pt x="16639" y="2557"/>
                    <a:pt x="16589" y="2534"/>
                  </a:cubicBezTo>
                  <a:cubicBezTo>
                    <a:pt x="16559" y="2530"/>
                    <a:pt x="16528" y="2515"/>
                    <a:pt x="16505" y="2491"/>
                  </a:cubicBezTo>
                  <a:cubicBezTo>
                    <a:pt x="16466" y="2480"/>
                    <a:pt x="16436" y="2457"/>
                    <a:pt x="16416" y="2422"/>
                  </a:cubicBezTo>
                  <a:lnTo>
                    <a:pt x="16413" y="2418"/>
                  </a:lnTo>
                  <a:cubicBezTo>
                    <a:pt x="16374" y="2376"/>
                    <a:pt x="16324" y="2345"/>
                    <a:pt x="16274" y="2334"/>
                  </a:cubicBezTo>
                  <a:cubicBezTo>
                    <a:pt x="16268" y="2336"/>
                    <a:pt x="16261" y="2338"/>
                    <a:pt x="16253" y="2338"/>
                  </a:cubicBezTo>
                  <a:cubicBezTo>
                    <a:pt x="16238" y="2338"/>
                    <a:pt x="16222" y="2333"/>
                    <a:pt x="16209" y="2322"/>
                  </a:cubicBezTo>
                  <a:cubicBezTo>
                    <a:pt x="16176" y="2292"/>
                    <a:pt x="16132" y="2275"/>
                    <a:pt x="16086" y="2275"/>
                  </a:cubicBezTo>
                  <a:cubicBezTo>
                    <a:pt x="16063" y="2275"/>
                    <a:pt x="16040" y="2279"/>
                    <a:pt x="16017" y="2288"/>
                  </a:cubicBezTo>
                  <a:cubicBezTo>
                    <a:pt x="16009" y="2299"/>
                    <a:pt x="16005" y="2307"/>
                    <a:pt x="15994" y="2322"/>
                  </a:cubicBezTo>
                  <a:cubicBezTo>
                    <a:pt x="15985" y="2320"/>
                    <a:pt x="15975" y="2319"/>
                    <a:pt x="15966" y="2319"/>
                  </a:cubicBezTo>
                  <a:cubicBezTo>
                    <a:pt x="15947" y="2319"/>
                    <a:pt x="15927" y="2324"/>
                    <a:pt x="15909" y="2334"/>
                  </a:cubicBezTo>
                  <a:lnTo>
                    <a:pt x="15902" y="2315"/>
                  </a:lnTo>
                  <a:cubicBezTo>
                    <a:pt x="15880" y="2268"/>
                    <a:pt x="15839" y="2245"/>
                    <a:pt x="15793" y="2245"/>
                  </a:cubicBezTo>
                  <a:cubicBezTo>
                    <a:pt x="15790" y="2245"/>
                    <a:pt x="15786" y="2245"/>
                    <a:pt x="15782" y="2246"/>
                  </a:cubicBezTo>
                  <a:lnTo>
                    <a:pt x="15525" y="1977"/>
                  </a:lnTo>
                  <a:lnTo>
                    <a:pt x="15471" y="1823"/>
                  </a:lnTo>
                  <a:lnTo>
                    <a:pt x="15314" y="1711"/>
                  </a:lnTo>
                  <a:cubicBezTo>
                    <a:pt x="15164" y="1435"/>
                    <a:pt x="14933" y="1227"/>
                    <a:pt x="14718" y="1008"/>
                  </a:cubicBezTo>
                  <a:cubicBezTo>
                    <a:pt x="14703" y="951"/>
                    <a:pt x="14653" y="904"/>
                    <a:pt x="14591" y="904"/>
                  </a:cubicBezTo>
                  <a:cubicBezTo>
                    <a:pt x="14345" y="674"/>
                    <a:pt x="14111" y="432"/>
                    <a:pt x="13784" y="305"/>
                  </a:cubicBezTo>
                  <a:cubicBezTo>
                    <a:pt x="13689" y="140"/>
                    <a:pt x="13582" y="1"/>
                    <a:pt x="13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0"/>
            <p:cNvSpPr/>
            <p:nvPr/>
          </p:nvSpPr>
          <p:spPr>
            <a:xfrm>
              <a:off x="6999681" y="263497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0"/>
            <p:cNvSpPr/>
            <p:nvPr/>
          </p:nvSpPr>
          <p:spPr>
            <a:xfrm>
              <a:off x="6927560" y="2788957"/>
              <a:ext cx="59434" cy="45972"/>
            </a:xfrm>
            <a:custGeom>
              <a:avLst/>
              <a:gdLst/>
              <a:ahLst/>
              <a:cxnLst/>
              <a:rect l="l" t="t" r="r" b="b"/>
              <a:pathLst>
                <a:path w="1916" h="1482" extrusionOk="0">
                  <a:moveTo>
                    <a:pt x="112" y="1"/>
                  </a:moveTo>
                  <a:lnTo>
                    <a:pt x="112" y="1"/>
                  </a:lnTo>
                  <a:cubicBezTo>
                    <a:pt x="1" y="147"/>
                    <a:pt x="81" y="231"/>
                    <a:pt x="208" y="301"/>
                  </a:cubicBezTo>
                  <a:cubicBezTo>
                    <a:pt x="350" y="420"/>
                    <a:pt x="389" y="635"/>
                    <a:pt x="577" y="712"/>
                  </a:cubicBezTo>
                  <a:cubicBezTo>
                    <a:pt x="854" y="1046"/>
                    <a:pt x="1123" y="1388"/>
                    <a:pt x="1614" y="1415"/>
                  </a:cubicBezTo>
                  <a:cubicBezTo>
                    <a:pt x="1661" y="1462"/>
                    <a:pt x="1702" y="1482"/>
                    <a:pt x="1738" y="1482"/>
                  </a:cubicBezTo>
                  <a:cubicBezTo>
                    <a:pt x="1803" y="1482"/>
                    <a:pt x="1850" y="1418"/>
                    <a:pt x="1872" y="1346"/>
                  </a:cubicBezTo>
                  <a:cubicBezTo>
                    <a:pt x="1915" y="1246"/>
                    <a:pt x="1831" y="1230"/>
                    <a:pt x="1758" y="1230"/>
                  </a:cubicBezTo>
                  <a:cubicBezTo>
                    <a:pt x="1747" y="1230"/>
                    <a:pt x="1736" y="1230"/>
                    <a:pt x="1726" y="1230"/>
                  </a:cubicBezTo>
                  <a:cubicBezTo>
                    <a:pt x="1709" y="1231"/>
                    <a:pt x="1693" y="1232"/>
                    <a:pt x="1677" y="1232"/>
                  </a:cubicBezTo>
                  <a:cubicBezTo>
                    <a:pt x="1449" y="1232"/>
                    <a:pt x="1260" y="1133"/>
                    <a:pt x="1080" y="1008"/>
                  </a:cubicBezTo>
                  <a:cubicBezTo>
                    <a:pt x="915" y="892"/>
                    <a:pt x="857" y="777"/>
                    <a:pt x="1069" y="627"/>
                  </a:cubicBezTo>
                  <a:cubicBezTo>
                    <a:pt x="1203" y="531"/>
                    <a:pt x="1372" y="423"/>
                    <a:pt x="1269" y="158"/>
                  </a:cubicBezTo>
                  <a:lnTo>
                    <a:pt x="1269" y="158"/>
                  </a:lnTo>
                  <a:cubicBezTo>
                    <a:pt x="1069" y="320"/>
                    <a:pt x="861" y="420"/>
                    <a:pt x="711" y="596"/>
                  </a:cubicBezTo>
                  <a:cubicBezTo>
                    <a:pt x="565" y="593"/>
                    <a:pt x="539" y="466"/>
                    <a:pt x="477" y="377"/>
                  </a:cubicBezTo>
                  <a:cubicBezTo>
                    <a:pt x="373" y="231"/>
                    <a:pt x="293" y="70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0"/>
            <p:cNvSpPr/>
            <p:nvPr/>
          </p:nvSpPr>
          <p:spPr>
            <a:xfrm>
              <a:off x="6958921" y="2647847"/>
              <a:ext cx="25778" cy="21125"/>
            </a:xfrm>
            <a:custGeom>
              <a:avLst/>
              <a:gdLst/>
              <a:ahLst/>
              <a:cxnLst/>
              <a:rect l="l" t="t" r="r" b="b"/>
              <a:pathLst>
                <a:path w="831" h="681" extrusionOk="0">
                  <a:moveTo>
                    <a:pt x="146" y="1"/>
                  </a:moveTo>
                  <a:cubicBezTo>
                    <a:pt x="110" y="1"/>
                    <a:pt x="77" y="18"/>
                    <a:pt x="50" y="65"/>
                  </a:cubicBezTo>
                  <a:cubicBezTo>
                    <a:pt x="0" y="169"/>
                    <a:pt x="108" y="265"/>
                    <a:pt x="196" y="292"/>
                  </a:cubicBezTo>
                  <a:cubicBezTo>
                    <a:pt x="411" y="350"/>
                    <a:pt x="554" y="488"/>
                    <a:pt x="665" y="680"/>
                  </a:cubicBezTo>
                  <a:cubicBezTo>
                    <a:pt x="773" y="546"/>
                    <a:pt x="830" y="434"/>
                    <a:pt x="677" y="331"/>
                  </a:cubicBezTo>
                  <a:cubicBezTo>
                    <a:pt x="550" y="242"/>
                    <a:pt x="427" y="162"/>
                    <a:pt x="308" y="73"/>
                  </a:cubicBezTo>
                  <a:cubicBezTo>
                    <a:pt x="255" y="37"/>
                    <a:pt x="19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0"/>
            <p:cNvSpPr/>
            <p:nvPr/>
          </p:nvSpPr>
          <p:spPr>
            <a:xfrm>
              <a:off x="6977688" y="2763521"/>
              <a:ext cx="55991" cy="41164"/>
            </a:xfrm>
            <a:custGeom>
              <a:avLst/>
              <a:gdLst/>
              <a:ahLst/>
              <a:cxnLst/>
              <a:rect l="l" t="t" r="r" b="b"/>
              <a:pathLst>
                <a:path w="1805" h="1327" extrusionOk="0">
                  <a:moveTo>
                    <a:pt x="961" y="1"/>
                  </a:moveTo>
                  <a:cubicBezTo>
                    <a:pt x="928" y="1"/>
                    <a:pt x="895" y="19"/>
                    <a:pt x="867" y="68"/>
                  </a:cubicBezTo>
                  <a:cubicBezTo>
                    <a:pt x="829" y="125"/>
                    <a:pt x="925" y="198"/>
                    <a:pt x="1013" y="202"/>
                  </a:cubicBezTo>
                  <a:cubicBezTo>
                    <a:pt x="1040" y="218"/>
                    <a:pt x="1071" y="221"/>
                    <a:pt x="1097" y="221"/>
                  </a:cubicBezTo>
                  <a:cubicBezTo>
                    <a:pt x="1228" y="348"/>
                    <a:pt x="1401" y="367"/>
                    <a:pt x="1566" y="413"/>
                  </a:cubicBezTo>
                  <a:lnTo>
                    <a:pt x="1616" y="510"/>
                  </a:lnTo>
                  <a:cubicBezTo>
                    <a:pt x="1397" y="640"/>
                    <a:pt x="1151" y="579"/>
                    <a:pt x="917" y="617"/>
                  </a:cubicBezTo>
                  <a:lnTo>
                    <a:pt x="706" y="533"/>
                  </a:lnTo>
                  <a:cubicBezTo>
                    <a:pt x="528" y="506"/>
                    <a:pt x="364" y="423"/>
                    <a:pt x="180" y="423"/>
                  </a:cubicBezTo>
                  <a:cubicBezTo>
                    <a:pt x="153" y="423"/>
                    <a:pt x="126" y="425"/>
                    <a:pt x="98" y="429"/>
                  </a:cubicBezTo>
                  <a:cubicBezTo>
                    <a:pt x="84" y="425"/>
                    <a:pt x="70" y="423"/>
                    <a:pt x="59" y="423"/>
                  </a:cubicBezTo>
                  <a:cubicBezTo>
                    <a:pt x="19" y="423"/>
                    <a:pt x="1" y="446"/>
                    <a:pt x="22" y="506"/>
                  </a:cubicBezTo>
                  <a:cubicBezTo>
                    <a:pt x="68" y="656"/>
                    <a:pt x="175" y="740"/>
                    <a:pt x="306" y="813"/>
                  </a:cubicBezTo>
                  <a:cubicBezTo>
                    <a:pt x="364" y="913"/>
                    <a:pt x="433" y="1001"/>
                    <a:pt x="556" y="1021"/>
                  </a:cubicBezTo>
                  <a:lnTo>
                    <a:pt x="682" y="1128"/>
                  </a:lnTo>
                  <a:lnTo>
                    <a:pt x="740" y="1213"/>
                  </a:lnTo>
                  <a:cubicBezTo>
                    <a:pt x="771" y="1250"/>
                    <a:pt x="799" y="1327"/>
                    <a:pt x="843" y="1327"/>
                  </a:cubicBezTo>
                  <a:cubicBezTo>
                    <a:pt x="859" y="1327"/>
                    <a:pt x="877" y="1317"/>
                    <a:pt x="898" y="1293"/>
                  </a:cubicBezTo>
                  <a:cubicBezTo>
                    <a:pt x="959" y="1224"/>
                    <a:pt x="863" y="1163"/>
                    <a:pt x="802" y="1117"/>
                  </a:cubicBezTo>
                  <a:cubicBezTo>
                    <a:pt x="802" y="1063"/>
                    <a:pt x="767" y="1021"/>
                    <a:pt x="721" y="1009"/>
                  </a:cubicBezTo>
                  <a:cubicBezTo>
                    <a:pt x="690" y="898"/>
                    <a:pt x="548" y="859"/>
                    <a:pt x="552" y="725"/>
                  </a:cubicBezTo>
                  <a:cubicBezTo>
                    <a:pt x="583" y="713"/>
                    <a:pt x="613" y="708"/>
                    <a:pt x="642" y="708"/>
                  </a:cubicBezTo>
                  <a:cubicBezTo>
                    <a:pt x="776" y="708"/>
                    <a:pt x="899" y="809"/>
                    <a:pt x="1034" y="809"/>
                  </a:cubicBezTo>
                  <a:cubicBezTo>
                    <a:pt x="1059" y="809"/>
                    <a:pt x="1084" y="806"/>
                    <a:pt x="1109" y="798"/>
                  </a:cubicBezTo>
                  <a:cubicBezTo>
                    <a:pt x="1183" y="823"/>
                    <a:pt x="1255" y="835"/>
                    <a:pt x="1324" y="835"/>
                  </a:cubicBezTo>
                  <a:cubicBezTo>
                    <a:pt x="1480" y="835"/>
                    <a:pt x="1623" y="775"/>
                    <a:pt x="1751" y="663"/>
                  </a:cubicBezTo>
                  <a:cubicBezTo>
                    <a:pt x="1797" y="636"/>
                    <a:pt x="1805" y="571"/>
                    <a:pt x="1778" y="529"/>
                  </a:cubicBezTo>
                  <a:cubicBezTo>
                    <a:pt x="1766" y="529"/>
                    <a:pt x="1758" y="521"/>
                    <a:pt x="1747" y="510"/>
                  </a:cubicBezTo>
                  <a:cubicBezTo>
                    <a:pt x="1758" y="475"/>
                    <a:pt x="1743" y="437"/>
                    <a:pt x="1712" y="417"/>
                  </a:cubicBezTo>
                  <a:cubicBezTo>
                    <a:pt x="1612" y="214"/>
                    <a:pt x="1405" y="183"/>
                    <a:pt x="1213" y="129"/>
                  </a:cubicBezTo>
                  <a:cubicBezTo>
                    <a:pt x="1186" y="118"/>
                    <a:pt x="1155" y="106"/>
                    <a:pt x="1128" y="102"/>
                  </a:cubicBezTo>
                  <a:cubicBezTo>
                    <a:pt x="1077" y="54"/>
                    <a:pt x="1017" y="1"/>
                    <a:pt x="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0"/>
            <p:cNvSpPr/>
            <p:nvPr/>
          </p:nvSpPr>
          <p:spPr>
            <a:xfrm>
              <a:off x="6958301" y="2908508"/>
              <a:ext cx="20783" cy="18209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543" y="0"/>
                  </a:moveTo>
                  <a:cubicBezTo>
                    <a:pt x="434" y="0"/>
                    <a:pt x="348" y="83"/>
                    <a:pt x="253" y="83"/>
                  </a:cubicBezTo>
                  <a:cubicBezTo>
                    <a:pt x="246" y="83"/>
                    <a:pt x="239" y="83"/>
                    <a:pt x="232" y="82"/>
                  </a:cubicBezTo>
                  <a:cubicBezTo>
                    <a:pt x="203" y="80"/>
                    <a:pt x="174" y="78"/>
                    <a:pt x="147" y="78"/>
                  </a:cubicBezTo>
                  <a:cubicBezTo>
                    <a:pt x="58" y="78"/>
                    <a:pt x="0" y="102"/>
                    <a:pt x="89" y="251"/>
                  </a:cubicBezTo>
                  <a:cubicBezTo>
                    <a:pt x="139" y="331"/>
                    <a:pt x="185" y="420"/>
                    <a:pt x="235" y="500"/>
                  </a:cubicBezTo>
                  <a:cubicBezTo>
                    <a:pt x="271" y="554"/>
                    <a:pt x="328" y="587"/>
                    <a:pt x="371" y="587"/>
                  </a:cubicBezTo>
                  <a:cubicBezTo>
                    <a:pt x="407" y="587"/>
                    <a:pt x="433" y="563"/>
                    <a:pt x="424" y="508"/>
                  </a:cubicBezTo>
                  <a:cubicBezTo>
                    <a:pt x="378" y="274"/>
                    <a:pt x="527" y="170"/>
                    <a:pt x="670" y="39"/>
                  </a:cubicBezTo>
                  <a:cubicBezTo>
                    <a:pt x="624" y="11"/>
                    <a:pt x="582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0"/>
            <p:cNvSpPr/>
            <p:nvPr/>
          </p:nvSpPr>
          <p:spPr>
            <a:xfrm>
              <a:off x="6944125" y="2669996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5"/>
                    <a:pt x="47" y="220"/>
                  </a:cubicBezTo>
                  <a:cubicBezTo>
                    <a:pt x="79" y="313"/>
                    <a:pt x="95" y="433"/>
                    <a:pt x="221" y="433"/>
                  </a:cubicBezTo>
                  <a:cubicBezTo>
                    <a:pt x="231" y="433"/>
                    <a:pt x="240" y="433"/>
                    <a:pt x="250" y="431"/>
                  </a:cubicBezTo>
                  <a:cubicBezTo>
                    <a:pt x="266" y="431"/>
                    <a:pt x="266" y="351"/>
                    <a:pt x="274" y="308"/>
                  </a:cubicBezTo>
                  <a:cubicBezTo>
                    <a:pt x="362" y="166"/>
                    <a:pt x="446" y="28"/>
                    <a:pt x="177" y="1"/>
                  </a:cubicBezTo>
                  <a:cubicBezTo>
                    <a:pt x="171" y="1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0"/>
            <p:cNvSpPr/>
            <p:nvPr/>
          </p:nvSpPr>
          <p:spPr>
            <a:xfrm>
              <a:off x="6780246" y="2794355"/>
              <a:ext cx="12408" cy="7414"/>
            </a:xfrm>
            <a:custGeom>
              <a:avLst/>
              <a:gdLst/>
              <a:ahLst/>
              <a:cxnLst/>
              <a:rect l="l" t="t" r="r" b="b"/>
              <a:pathLst>
                <a:path w="400" h="239" extrusionOk="0">
                  <a:moveTo>
                    <a:pt x="237" y="0"/>
                  </a:moveTo>
                  <a:cubicBezTo>
                    <a:pt x="146" y="0"/>
                    <a:pt x="76" y="77"/>
                    <a:pt x="0" y="115"/>
                  </a:cubicBezTo>
                  <a:lnTo>
                    <a:pt x="0" y="238"/>
                  </a:lnTo>
                  <a:cubicBezTo>
                    <a:pt x="6" y="238"/>
                    <a:pt x="12" y="238"/>
                    <a:pt x="18" y="238"/>
                  </a:cubicBezTo>
                  <a:cubicBezTo>
                    <a:pt x="162" y="238"/>
                    <a:pt x="259" y="150"/>
                    <a:pt x="400" y="77"/>
                  </a:cubicBezTo>
                  <a:cubicBezTo>
                    <a:pt x="337" y="20"/>
                    <a:pt x="284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0"/>
            <p:cNvSpPr/>
            <p:nvPr/>
          </p:nvSpPr>
          <p:spPr>
            <a:xfrm>
              <a:off x="6999557" y="2678805"/>
              <a:ext cx="103204" cy="75875"/>
            </a:xfrm>
            <a:custGeom>
              <a:avLst/>
              <a:gdLst/>
              <a:ahLst/>
              <a:cxnLst/>
              <a:rect l="l" t="t" r="r" b="b"/>
              <a:pathLst>
                <a:path w="3327" h="2446" extrusionOk="0">
                  <a:moveTo>
                    <a:pt x="172" y="0"/>
                  </a:moveTo>
                  <a:cubicBezTo>
                    <a:pt x="123" y="0"/>
                    <a:pt x="78" y="17"/>
                    <a:pt x="58" y="59"/>
                  </a:cubicBezTo>
                  <a:cubicBezTo>
                    <a:pt x="1" y="190"/>
                    <a:pt x="127" y="216"/>
                    <a:pt x="216" y="247"/>
                  </a:cubicBezTo>
                  <a:cubicBezTo>
                    <a:pt x="350" y="305"/>
                    <a:pt x="481" y="362"/>
                    <a:pt x="615" y="420"/>
                  </a:cubicBezTo>
                  <a:cubicBezTo>
                    <a:pt x="727" y="535"/>
                    <a:pt x="877" y="566"/>
                    <a:pt x="1007" y="631"/>
                  </a:cubicBezTo>
                  <a:lnTo>
                    <a:pt x="1730" y="1116"/>
                  </a:lnTo>
                  <a:lnTo>
                    <a:pt x="2333" y="1634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6" y="2445"/>
                    <a:pt x="3152" y="2445"/>
                    <a:pt x="3158" y="2445"/>
                  </a:cubicBezTo>
                  <a:cubicBezTo>
                    <a:pt x="3263" y="2445"/>
                    <a:pt x="3327" y="2412"/>
                    <a:pt x="3236" y="2295"/>
                  </a:cubicBezTo>
                  <a:cubicBezTo>
                    <a:pt x="3190" y="2238"/>
                    <a:pt x="3136" y="2180"/>
                    <a:pt x="3078" y="2130"/>
                  </a:cubicBezTo>
                  <a:cubicBezTo>
                    <a:pt x="3002" y="1896"/>
                    <a:pt x="2783" y="1784"/>
                    <a:pt x="2637" y="1611"/>
                  </a:cubicBezTo>
                  <a:cubicBezTo>
                    <a:pt x="2602" y="1604"/>
                    <a:pt x="2583" y="1573"/>
                    <a:pt x="2575" y="1542"/>
                  </a:cubicBezTo>
                  <a:cubicBezTo>
                    <a:pt x="2556" y="1511"/>
                    <a:pt x="2537" y="1477"/>
                    <a:pt x="2521" y="1450"/>
                  </a:cubicBezTo>
                  <a:cubicBezTo>
                    <a:pt x="2506" y="1448"/>
                    <a:pt x="2491" y="1447"/>
                    <a:pt x="2475" y="1447"/>
                  </a:cubicBezTo>
                  <a:cubicBezTo>
                    <a:pt x="2460" y="1447"/>
                    <a:pt x="2444" y="1448"/>
                    <a:pt x="2429" y="1450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5" y="382"/>
                    <a:pt x="857" y="316"/>
                    <a:pt x="704" y="247"/>
                  </a:cubicBezTo>
                  <a:cubicBezTo>
                    <a:pt x="562" y="170"/>
                    <a:pt x="423" y="86"/>
                    <a:pt x="277" y="24"/>
                  </a:cubicBezTo>
                  <a:cubicBezTo>
                    <a:pt x="246" y="10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0"/>
            <p:cNvSpPr/>
            <p:nvPr/>
          </p:nvSpPr>
          <p:spPr>
            <a:xfrm>
              <a:off x="7083684" y="2770718"/>
              <a:ext cx="33191" cy="33098"/>
            </a:xfrm>
            <a:custGeom>
              <a:avLst/>
              <a:gdLst/>
              <a:ahLst/>
              <a:cxnLst/>
              <a:rect l="l" t="t" r="r" b="b"/>
              <a:pathLst>
                <a:path w="1070" h="1067" extrusionOk="0">
                  <a:moveTo>
                    <a:pt x="205" y="762"/>
                  </a:moveTo>
                  <a:lnTo>
                    <a:pt x="205" y="781"/>
                  </a:lnTo>
                  <a:cubicBezTo>
                    <a:pt x="197" y="781"/>
                    <a:pt x="190" y="777"/>
                    <a:pt x="186" y="773"/>
                  </a:cubicBezTo>
                  <a:lnTo>
                    <a:pt x="205" y="762"/>
                  </a:lnTo>
                  <a:close/>
                  <a:moveTo>
                    <a:pt x="639" y="12"/>
                  </a:moveTo>
                  <a:lnTo>
                    <a:pt x="639" y="293"/>
                  </a:lnTo>
                  <a:cubicBezTo>
                    <a:pt x="624" y="320"/>
                    <a:pt x="620" y="354"/>
                    <a:pt x="624" y="385"/>
                  </a:cubicBezTo>
                  <a:cubicBezTo>
                    <a:pt x="599" y="377"/>
                    <a:pt x="578" y="374"/>
                    <a:pt x="559" y="374"/>
                  </a:cubicBezTo>
                  <a:cubicBezTo>
                    <a:pt x="437" y="374"/>
                    <a:pt x="411" y="515"/>
                    <a:pt x="328" y="581"/>
                  </a:cubicBezTo>
                  <a:cubicBezTo>
                    <a:pt x="274" y="571"/>
                    <a:pt x="217" y="559"/>
                    <a:pt x="168" y="559"/>
                  </a:cubicBezTo>
                  <a:cubicBezTo>
                    <a:pt x="71" y="559"/>
                    <a:pt x="0" y="603"/>
                    <a:pt x="21" y="781"/>
                  </a:cubicBezTo>
                  <a:cubicBezTo>
                    <a:pt x="44" y="790"/>
                    <a:pt x="65" y="794"/>
                    <a:pt x="87" y="794"/>
                  </a:cubicBezTo>
                  <a:cubicBezTo>
                    <a:pt x="94" y="794"/>
                    <a:pt x="101" y="793"/>
                    <a:pt x="109" y="792"/>
                  </a:cubicBezTo>
                  <a:cubicBezTo>
                    <a:pt x="121" y="835"/>
                    <a:pt x="136" y="885"/>
                    <a:pt x="147" y="927"/>
                  </a:cubicBezTo>
                  <a:cubicBezTo>
                    <a:pt x="155" y="980"/>
                    <a:pt x="125" y="1067"/>
                    <a:pt x="192" y="1067"/>
                  </a:cubicBezTo>
                  <a:cubicBezTo>
                    <a:pt x="197" y="1067"/>
                    <a:pt x="203" y="1066"/>
                    <a:pt x="209" y="1065"/>
                  </a:cubicBezTo>
                  <a:cubicBezTo>
                    <a:pt x="320" y="1050"/>
                    <a:pt x="282" y="954"/>
                    <a:pt x="255" y="885"/>
                  </a:cubicBezTo>
                  <a:cubicBezTo>
                    <a:pt x="247" y="854"/>
                    <a:pt x="244" y="827"/>
                    <a:pt x="244" y="792"/>
                  </a:cubicBezTo>
                  <a:cubicBezTo>
                    <a:pt x="305" y="789"/>
                    <a:pt x="320" y="743"/>
                    <a:pt x="340" y="696"/>
                  </a:cubicBezTo>
                  <a:cubicBezTo>
                    <a:pt x="516" y="616"/>
                    <a:pt x="735" y="600"/>
                    <a:pt x="808" y="370"/>
                  </a:cubicBezTo>
                  <a:cubicBezTo>
                    <a:pt x="828" y="347"/>
                    <a:pt x="839" y="320"/>
                    <a:pt x="847" y="293"/>
                  </a:cubicBezTo>
                  <a:cubicBezTo>
                    <a:pt x="1070" y="1"/>
                    <a:pt x="747" y="85"/>
                    <a:pt x="63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0"/>
            <p:cNvSpPr/>
            <p:nvPr/>
          </p:nvSpPr>
          <p:spPr>
            <a:xfrm>
              <a:off x="6797989" y="2790757"/>
              <a:ext cx="6576" cy="4684"/>
            </a:xfrm>
            <a:custGeom>
              <a:avLst/>
              <a:gdLst/>
              <a:ahLst/>
              <a:cxnLst/>
              <a:rect l="l" t="t" r="r" b="b"/>
              <a:pathLst>
                <a:path w="212" h="151" extrusionOk="0">
                  <a:moveTo>
                    <a:pt x="82" y="0"/>
                  </a:moveTo>
                  <a:cubicBezTo>
                    <a:pt x="39" y="0"/>
                    <a:pt x="4" y="34"/>
                    <a:pt x="1" y="77"/>
                  </a:cubicBezTo>
                  <a:lnTo>
                    <a:pt x="1" y="89"/>
                  </a:lnTo>
                  <a:cubicBezTo>
                    <a:pt x="4" y="139"/>
                    <a:pt x="58" y="146"/>
                    <a:pt x="104" y="150"/>
                  </a:cubicBezTo>
                  <a:cubicBezTo>
                    <a:pt x="154" y="139"/>
                    <a:pt x="212" y="135"/>
                    <a:pt x="193" y="73"/>
                  </a:cubicBezTo>
                  <a:cubicBezTo>
                    <a:pt x="170" y="35"/>
                    <a:pt x="135" y="8"/>
                    <a:pt x="89" y="0"/>
                  </a:cubicBezTo>
                  <a:cubicBezTo>
                    <a:pt x="87" y="0"/>
                    <a:pt x="84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0"/>
            <p:cNvSpPr/>
            <p:nvPr/>
          </p:nvSpPr>
          <p:spPr>
            <a:xfrm>
              <a:off x="6917261" y="2725801"/>
              <a:ext cx="7817" cy="4002"/>
            </a:xfrm>
            <a:custGeom>
              <a:avLst/>
              <a:gdLst/>
              <a:ahLst/>
              <a:cxnLst/>
              <a:rect l="l" t="t" r="r" b="b"/>
              <a:pathLst>
                <a:path w="252" h="129" extrusionOk="0">
                  <a:moveTo>
                    <a:pt x="121" y="0"/>
                  </a:moveTo>
                  <a:cubicBezTo>
                    <a:pt x="83" y="19"/>
                    <a:pt x="17" y="39"/>
                    <a:pt x="10" y="69"/>
                  </a:cubicBezTo>
                  <a:cubicBezTo>
                    <a:pt x="1" y="119"/>
                    <a:pt x="38" y="128"/>
                    <a:pt x="75" y="128"/>
                  </a:cubicBezTo>
                  <a:cubicBezTo>
                    <a:pt x="84" y="128"/>
                    <a:pt x="94" y="128"/>
                    <a:pt x="102" y="127"/>
                  </a:cubicBezTo>
                  <a:cubicBezTo>
                    <a:pt x="167" y="127"/>
                    <a:pt x="229" y="81"/>
                    <a:pt x="252" y="19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0"/>
            <p:cNvSpPr/>
            <p:nvPr/>
          </p:nvSpPr>
          <p:spPr>
            <a:xfrm>
              <a:off x="6715879" y="2816844"/>
              <a:ext cx="4901" cy="344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58" y="1"/>
                  </a:moveTo>
                  <a:cubicBezTo>
                    <a:pt x="38" y="24"/>
                    <a:pt x="0" y="55"/>
                    <a:pt x="4" y="62"/>
                  </a:cubicBezTo>
                  <a:cubicBezTo>
                    <a:pt x="23" y="101"/>
                    <a:pt x="50" y="111"/>
                    <a:pt x="81" y="111"/>
                  </a:cubicBezTo>
                  <a:cubicBezTo>
                    <a:pt x="105" y="111"/>
                    <a:pt x="132" y="104"/>
                    <a:pt x="158" y="10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0"/>
            <p:cNvSpPr/>
            <p:nvPr/>
          </p:nvSpPr>
          <p:spPr>
            <a:xfrm>
              <a:off x="6991461" y="2758341"/>
              <a:ext cx="3350" cy="1923"/>
            </a:xfrm>
            <a:custGeom>
              <a:avLst/>
              <a:gdLst/>
              <a:ahLst/>
              <a:cxnLst/>
              <a:rect l="l" t="t" r="r" b="b"/>
              <a:pathLst>
                <a:path w="108" h="62" extrusionOk="0">
                  <a:moveTo>
                    <a:pt x="31" y="0"/>
                  </a:moveTo>
                  <a:cubicBezTo>
                    <a:pt x="19" y="0"/>
                    <a:pt x="0" y="19"/>
                    <a:pt x="0" y="35"/>
                  </a:cubicBezTo>
                  <a:cubicBezTo>
                    <a:pt x="0" y="46"/>
                    <a:pt x="16" y="62"/>
                    <a:pt x="27" y="62"/>
                  </a:cubicBezTo>
                  <a:cubicBezTo>
                    <a:pt x="54" y="54"/>
                    <a:pt x="81" y="43"/>
                    <a:pt x="108" y="35"/>
                  </a:cubicBezTo>
                  <a:cubicBezTo>
                    <a:pt x="81" y="19"/>
                    <a:pt x="54" y="8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0"/>
            <p:cNvSpPr/>
            <p:nvPr/>
          </p:nvSpPr>
          <p:spPr>
            <a:xfrm>
              <a:off x="6906094" y="2732718"/>
              <a:ext cx="4901" cy="3474"/>
            </a:xfrm>
            <a:custGeom>
              <a:avLst/>
              <a:gdLst/>
              <a:ahLst/>
              <a:cxnLst/>
              <a:rect l="l" t="t" r="r" b="b"/>
              <a:pathLst>
                <a:path w="158" h="112" extrusionOk="0">
                  <a:moveTo>
                    <a:pt x="92" y="0"/>
                  </a:moveTo>
                  <a:cubicBezTo>
                    <a:pt x="69" y="0"/>
                    <a:pt x="41" y="5"/>
                    <a:pt x="19" y="5"/>
                  </a:cubicBezTo>
                  <a:cubicBezTo>
                    <a:pt x="12" y="5"/>
                    <a:pt x="6" y="5"/>
                    <a:pt x="1" y="4"/>
                  </a:cubicBezTo>
                  <a:lnTo>
                    <a:pt x="1" y="4"/>
                  </a:lnTo>
                  <a:cubicBezTo>
                    <a:pt x="12" y="54"/>
                    <a:pt x="47" y="96"/>
                    <a:pt x="101" y="112"/>
                  </a:cubicBezTo>
                  <a:cubicBezTo>
                    <a:pt x="157" y="17"/>
                    <a:pt x="133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0"/>
            <p:cNvSpPr/>
            <p:nvPr/>
          </p:nvSpPr>
          <p:spPr>
            <a:xfrm>
              <a:off x="6884783" y="2800125"/>
              <a:ext cx="64987" cy="53013"/>
            </a:xfrm>
            <a:custGeom>
              <a:avLst/>
              <a:gdLst/>
              <a:ahLst/>
              <a:cxnLst/>
              <a:rect l="l" t="t" r="r" b="b"/>
              <a:pathLst>
                <a:path w="2095" h="1709" extrusionOk="0">
                  <a:moveTo>
                    <a:pt x="1212" y="0"/>
                  </a:moveTo>
                  <a:cubicBezTo>
                    <a:pt x="1171" y="0"/>
                    <a:pt x="1131" y="18"/>
                    <a:pt x="1091" y="52"/>
                  </a:cubicBezTo>
                  <a:cubicBezTo>
                    <a:pt x="995" y="198"/>
                    <a:pt x="765" y="171"/>
                    <a:pt x="684" y="344"/>
                  </a:cubicBezTo>
                  <a:lnTo>
                    <a:pt x="680" y="348"/>
                  </a:lnTo>
                  <a:cubicBezTo>
                    <a:pt x="626" y="348"/>
                    <a:pt x="576" y="386"/>
                    <a:pt x="569" y="432"/>
                  </a:cubicBezTo>
                  <a:cubicBezTo>
                    <a:pt x="473" y="463"/>
                    <a:pt x="373" y="490"/>
                    <a:pt x="361" y="621"/>
                  </a:cubicBezTo>
                  <a:cubicBezTo>
                    <a:pt x="277" y="663"/>
                    <a:pt x="185" y="701"/>
                    <a:pt x="96" y="747"/>
                  </a:cubicBezTo>
                  <a:cubicBezTo>
                    <a:pt x="54" y="767"/>
                    <a:pt x="0" y="794"/>
                    <a:pt x="69" y="851"/>
                  </a:cubicBezTo>
                  <a:cubicBezTo>
                    <a:pt x="50" y="886"/>
                    <a:pt x="62" y="924"/>
                    <a:pt x="92" y="943"/>
                  </a:cubicBezTo>
                  <a:cubicBezTo>
                    <a:pt x="187" y="1011"/>
                    <a:pt x="244" y="1050"/>
                    <a:pt x="289" y="1050"/>
                  </a:cubicBezTo>
                  <a:cubicBezTo>
                    <a:pt x="355" y="1050"/>
                    <a:pt x="395" y="965"/>
                    <a:pt x="496" y="755"/>
                  </a:cubicBezTo>
                  <a:lnTo>
                    <a:pt x="788" y="767"/>
                  </a:lnTo>
                  <a:cubicBezTo>
                    <a:pt x="880" y="874"/>
                    <a:pt x="1007" y="928"/>
                    <a:pt x="1141" y="970"/>
                  </a:cubicBezTo>
                  <a:cubicBezTo>
                    <a:pt x="1241" y="1086"/>
                    <a:pt x="1364" y="1178"/>
                    <a:pt x="1510" y="1239"/>
                  </a:cubicBezTo>
                  <a:cubicBezTo>
                    <a:pt x="1533" y="1266"/>
                    <a:pt x="1564" y="1278"/>
                    <a:pt x="1595" y="1285"/>
                  </a:cubicBezTo>
                  <a:cubicBezTo>
                    <a:pt x="1683" y="1435"/>
                    <a:pt x="1802" y="1551"/>
                    <a:pt x="1994" y="1558"/>
                  </a:cubicBezTo>
                  <a:cubicBezTo>
                    <a:pt x="1933" y="1347"/>
                    <a:pt x="1748" y="1262"/>
                    <a:pt x="1591" y="1155"/>
                  </a:cubicBezTo>
                  <a:cubicBezTo>
                    <a:pt x="1514" y="1059"/>
                    <a:pt x="1418" y="990"/>
                    <a:pt x="1303" y="947"/>
                  </a:cubicBezTo>
                  <a:lnTo>
                    <a:pt x="803" y="628"/>
                  </a:lnTo>
                  <a:lnTo>
                    <a:pt x="872" y="525"/>
                  </a:lnTo>
                  <a:cubicBezTo>
                    <a:pt x="1064" y="405"/>
                    <a:pt x="1180" y="210"/>
                    <a:pt x="1326" y="52"/>
                  </a:cubicBezTo>
                  <a:cubicBezTo>
                    <a:pt x="1288" y="16"/>
                    <a:pt x="1250" y="0"/>
                    <a:pt x="1212" y="0"/>
                  </a:cubicBezTo>
                  <a:close/>
                  <a:moveTo>
                    <a:pt x="2032" y="1550"/>
                  </a:moveTo>
                  <a:cubicBezTo>
                    <a:pt x="2019" y="1550"/>
                    <a:pt x="2007" y="1552"/>
                    <a:pt x="1994" y="1558"/>
                  </a:cubicBezTo>
                  <a:cubicBezTo>
                    <a:pt x="1991" y="1635"/>
                    <a:pt x="2048" y="1670"/>
                    <a:pt x="2094" y="1708"/>
                  </a:cubicBezTo>
                  <a:cubicBezTo>
                    <a:pt x="2094" y="1658"/>
                    <a:pt x="2090" y="1612"/>
                    <a:pt x="2090" y="1562"/>
                  </a:cubicBezTo>
                  <a:cubicBezTo>
                    <a:pt x="2070" y="1555"/>
                    <a:pt x="2050" y="1550"/>
                    <a:pt x="2032" y="15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0"/>
            <p:cNvSpPr/>
            <p:nvPr/>
          </p:nvSpPr>
          <p:spPr>
            <a:xfrm>
              <a:off x="7103381" y="2760016"/>
              <a:ext cx="2420" cy="3102"/>
            </a:xfrm>
            <a:custGeom>
              <a:avLst/>
              <a:gdLst/>
              <a:ahLst/>
              <a:cxnLst/>
              <a:rect l="l" t="t" r="r" b="b"/>
              <a:pathLst>
                <a:path w="78" h="100" extrusionOk="0">
                  <a:moveTo>
                    <a:pt x="27" y="0"/>
                  </a:moveTo>
                  <a:cubicBezTo>
                    <a:pt x="20" y="23"/>
                    <a:pt x="12" y="46"/>
                    <a:pt x="0" y="77"/>
                  </a:cubicBezTo>
                  <a:cubicBezTo>
                    <a:pt x="0" y="81"/>
                    <a:pt x="35" y="100"/>
                    <a:pt x="35" y="100"/>
                  </a:cubicBezTo>
                  <a:cubicBezTo>
                    <a:pt x="54" y="85"/>
                    <a:pt x="77" y="65"/>
                    <a:pt x="77" y="46"/>
                  </a:cubicBezTo>
                  <a:cubicBezTo>
                    <a:pt x="77" y="27"/>
                    <a:pt x="47" y="12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0"/>
            <p:cNvSpPr/>
            <p:nvPr/>
          </p:nvSpPr>
          <p:spPr>
            <a:xfrm>
              <a:off x="6821006" y="2878822"/>
              <a:ext cx="75844" cy="48112"/>
            </a:xfrm>
            <a:custGeom>
              <a:avLst/>
              <a:gdLst/>
              <a:ahLst/>
              <a:cxnLst/>
              <a:rect l="l" t="t" r="r" b="b"/>
              <a:pathLst>
                <a:path w="2445" h="1551" extrusionOk="0">
                  <a:moveTo>
                    <a:pt x="932" y="1"/>
                  </a:moveTo>
                  <a:cubicBezTo>
                    <a:pt x="862" y="1"/>
                    <a:pt x="790" y="54"/>
                    <a:pt x="719" y="139"/>
                  </a:cubicBezTo>
                  <a:cubicBezTo>
                    <a:pt x="647" y="202"/>
                    <a:pt x="566" y="237"/>
                    <a:pt x="482" y="237"/>
                  </a:cubicBezTo>
                  <a:cubicBezTo>
                    <a:pt x="436" y="237"/>
                    <a:pt x="390" y="226"/>
                    <a:pt x="342" y="205"/>
                  </a:cubicBezTo>
                  <a:cubicBezTo>
                    <a:pt x="301" y="185"/>
                    <a:pt x="264" y="175"/>
                    <a:pt x="229" y="175"/>
                  </a:cubicBezTo>
                  <a:cubicBezTo>
                    <a:pt x="171" y="175"/>
                    <a:pt x="121" y="204"/>
                    <a:pt x="77" y="262"/>
                  </a:cubicBezTo>
                  <a:cubicBezTo>
                    <a:pt x="50" y="301"/>
                    <a:pt x="23" y="378"/>
                    <a:pt x="46" y="397"/>
                  </a:cubicBezTo>
                  <a:cubicBezTo>
                    <a:pt x="111" y="472"/>
                    <a:pt x="196" y="530"/>
                    <a:pt x="294" y="530"/>
                  </a:cubicBezTo>
                  <a:cubicBezTo>
                    <a:pt x="312" y="530"/>
                    <a:pt x="331" y="528"/>
                    <a:pt x="350" y="524"/>
                  </a:cubicBezTo>
                  <a:cubicBezTo>
                    <a:pt x="434" y="505"/>
                    <a:pt x="511" y="474"/>
                    <a:pt x="573" y="412"/>
                  </a:cubicBezTo>
                  <a:cubicBezTo>
                    <a:pt x="639" y="354"/>
                    <a:pt x="710" y="334"/>
                    <a:pt x="784" y="334"/>
                  </a:cubicBezTo>
                  <a:cubicBezTo>
                    <a:pt x="822" y="334"/>
                    <a:pt x="860" y="339"/>
                    <a:pt x="899" y="347"/>
                  </a:cubicBezTo>
                  <a:lnTo>
                    <a:pt x="1011" y="443"/>
                  </a:lnTo>
                  <a:cubicBezTo>
                    <a:pt x="1088" y="543"/>
                    <a:pt x="1168" y="639"/>
                    <a:pt x="1245" y="739"/>
                  </a:cubicBezTo>
                  <a:lnTo>
                    <a:pt x="1076" y="927"/>
                  </a:lnTo>
                  <a:cubicBezTo>
                    <a:pt x="923" y="996"/>
                    <a:pt x="815" y="1119"/>
                    <a:pt x="703" y="1235"/>
                  </a:cubicBezTo>
                  <a:cubicBezTo>
                    <a:pt x="634" y="1269"/>
                    <a:pt x="569" y="1304"/>
                    <a:pt x="500" y="1342"/>
                  </a:cubicBezTo>
                  <a:cubicBezTo>
                    <a:pt x="481" y="1323"/>
                    <a:pt x="458" y="1311"/>
                    <a:pt x="431" y="1311"/>
                  </a:cubicBezTo>
                  <a:lnTo>
                    <a:pt x="416" y="1043"/>
                  </a:lnTo>
                  <a:lnTo>
                    <a:pt x="416" y="1043"/>
                  </a:lnTo>
                  <a:lnTo>
                    <a:pt x="381" y="1081"/>
                  </a:lnTo>
                  <a:cubicBezTo>
                    <a:pt x="384" y="1063"/>
                    <a:pt x="398" y="1052"/>
                    <a:pt x="415" y="1041"/>
                  </a:cubicBezTo>
                  <a:lnTo>
                    <a:pt x="415" y="1041"/>
                  </a:lnTo>
                  <a:lnTo>
                    <a:pt x="416" y="1043"/>
                  </a:lnTo>
                  <a:lnTo>
                    <a:pt x="416" y="1043"/>
                  </a:lnTo>
                  <a:lnTo>
                    <a:pt x="419" y="1039"/>
                  </a:lnTo>
                  <a:lnTo>
                    <a:pt x="419" y="1039"/>
                  </a:lnTo>
                  <a:cubicBezTo>
                    <a:pt x="418" y="1039"/>
                    <a:pt x="417" y="1040"/>
                    <a:pt x="415" y="1041"/>
                  </a:cubicBezTo>
                  <a:lnTo>
                    <a:pt x="415" y="1041"/>
                  </a:lnTo>
                  <a:lnTo>
                    <a:pt x="415" y="1039"/>
                  </a:lnTo>
                  <a:cubicBezTo>
                    <a:pt x="415" y="946"/>
                    <a:pt x="438" y="847"/>
                    <a:pt x="415" y="758"/>
                  </a:cubicBezTo>
                  <a:cubicBezTo>
                    <a:pt x="395" y="671"/>
                    <a:pt x="364" y="635"/>
                    <a:pt x="329" y="635"/>
                  </a:cubicBezTo>
                  <a:cubicBezTo>
                    <a:pt x="291" y="635"/>
                    <a:pt x="248" y="676"/>
                    <a:pt x="204" y="739"/>
                  </a:cubicBezTo>
                  <a:lnTo>
                    <a:pt x="196" y="747"/>
                  </a:lnTo>
                  <a:cubicBezTo>
                    <a:pt x="0" y="920"/>
                    <a:pt x="185" y="1077"/>
                    <a:pt x="215" y="1238"/>
                  </a:cubicBezTo>
                  <a:lnTo>
                    <a:pt x="304" y="1446"/>
                  </a:lnTo>
                  <a:cubicBezTo>
                    <a:pt x="331" y="1509"/>
                    <a:pt x="365" y="1550"/>
                    <a:pt x="406" y="1550"/>
                  </a:cubicBezTo>
                  <a:cubicBezTo>
                    <a:pt x="435" y="1550"/>
                    <a:pt x="467" y="1530"/>
                    <a:pt x="504" y="1484"/>
                  </a:cubicBezTo>
                  <a:cubicBezTo>
                    <a:pt x="577" y="1461"/>
                    <a:pt x="669" y="1461"/>
                    <a:pt x="703" y="1373"/>
                  </a:cubicBezTo>
                  <a:lnTo>
                    <a:pt x="792" y="1331"/>
                  </a:lnTo>
                  <a:cubicBezTo>
                    <a:pt x="980" y="1258"/>
                    <a:pt x="1138" y="1135"/>
                    <a:pt x="1245" y="966"/>
                  </a:cubicBezTo>
                  <a:lnTo>
                    <a:pt x="1626" y="754"/>
                  </a:lnTo>
                  <a:lnTo>
                    <a:pt x="1810" y="631"/>
                  </a:lnTo>
                  <a:cubicBezTo>
                    <a:pt x="1846" y="642"/>
                    <a:pt x="1881" y="652"/>
                    <a:pt x="1913" y="652"/>
                  </a:cubicBezTo>
                  <a:cubicBezTo>
                    <a:pt x="1961" y="652"/>
                    <a:pt x="2003" y="631"/>
                    <a:pt x="2033" y="562"/>
                  </a:cubicBezTo>
                  <a:cubicBezTo>
                    <a:pt x="2046" y="560"/>
                    <a:pt x="2059" y="559"/>
                    <a:pt x="2072" y="559"/>
                  </a:cubicBezTo>
                  <a:cubicBezTo>
                    <a:pt x="2139" y="559"/>
                    <a:pt x="2211" y="583"/>
                    <a:pt x="2279" y="583"/>
                  </a:cubicBezTo>
                  <a:cubicBezTo>
                    <a:pt x="2338" y="583"/>
                    <a:pt x="2393" y="565"/>
                    <a:pt x="2440" y="497"/>
                  </a:cubicBezTo>
                  <a:cubicBezTo>
                    <a:pt x="2444" y="466"/>
                    <a:pt x="2437" y="432"/>
                    <a:pt x="2417" y="412"/>
                  </a:cubicBezTo>
                  <a:cubicBezTo>
                    <a:pt x="2379" y="378"/>
                    <a:pt x="2343" y="365"/>
                    <a:pt x="2308" y="365"/>
                  </a:cubicBezTo>
                  <a:cubicBezTo>
                    <a:pt x="2211" y="365"/>
                    <a:pt x="2123" y="460"/>
                    <a:pt x="2023" y="460"/>
                  </a:cubicBezTo>
                  <a:cubicBezTo>
                    <a:pt x="2016" y="460"/>
                    <a:pt x="2009" y="459"/>
                    <a:pt x="2002" y="458"/>
                  </a:cubicBezTo>
                  <a:lnTo>
                    <a:pt x="1818" y="478"/>
                  </a:lnTo>
                  <a:cubicBezTo>
                    <a:pt x="1750" y="503"/>
                    <a:pt x="1680" y="525"/>
                    <a:pt x="1613" y="525"/>
                  </a:cubicBezTo>
                  <a:cubicBezTo>
                    <a:pt x="1525" y="525"/>
                    <a:pt x="1442" y="486"/>
                    <a:pt x="1372" y="362"/>
                  </a:cubicBezTo>
                  <a:cubicBezTo>
                    <a:pt x="1318" y="270"/>
                    <a:pt x="1203" y="212"/>
                    <a:pt x="1115" y="139"/>
                  </a:cubicBezTo>
                  <a:cubicBezTo>
                    <a:pt x="1055" y="42"/>
                    <a:pt x="994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0"/>
            <p:cNvSpPr/>
            <p:nvPr/>
          </p:nvSpPr>
          <p:spPr>
            <a:xfrm>
              <a:off x="6787970" y="2818861"/>
              <a:ext cx="89927" cy="59527"/>
            </a:xfrm>
            <a:custGeom>
              <a:avLst/>
              <a:gdLst/>
              <a:ahLst/>
              <a:cxnLst/>
              <a:rect l="l" t="t" r="r" b="b"/>
              <a:pathLst>
                <a:path w="2899" h="1919" extrusionOk="0">
                  <a:moveTo>
                    <a:pt x="337" y="0"/>
                  </a:moveTo>
                  <a:cubicBezTo>
                    <a:pt x="248" y="0"/>
                    <a:pt x="159" y="15"/>
                    <a:pt x="74" y="44"/>
                  </a:cubicBezTo>
                  <a:cubicBezTo>
                    <a:pt x="1" y="109"/>
                    <a:pt x="24" y="178"/>
                    <a:pt x="101" y="186"/>
                  </a:cubicBezTo>
                  <a:cubicBezTo>
                    <a:pt x="308" y="205"/>
                    <a:pt x="477" y="320"/>
                    <a:pt x="662" y="382"/>
                  </a:cubicBezTo>
                  <a:cubicBezTo>
                    <a:pt x="675" y="424"/>
                    <a:pt x="712" y="455"/>
                    <a:pt x="753" y="455"/>
                  </a:cubicBezTo>
                  <a:cubicBezTo>
                    <a:pt x="761" y="455"/>
                    <a:pt x="769" y="453"/>
                    <a:pt x="777" y="451"/>
                  </a:cubicBezTo>
                  <a:lnTo>
                    <a:pt x="785" y="455"/>
                  </a:lnTo>
                  <a:cubicBezTo>
                    <a:pt x="885" y="574"/>
                    <a:pt x="1027" y="612"/>
                    <a:pt x="1157" y="681"/>
                  </a:cubicBezTo>
                  <a:cubicBezTo>
                    <a:pt x="1161" y="722"/>
                    <a:pt x="1203" y="759"/>
                    <a:pt x="1250" y="759"/>
                  </a:cubicBezTo>
                  <a:cubicBezTo>
                    <a:pt x="1253" y="759"/>
                    <a:pt x="1255" y="758"/>
                    <a:pt x="1257" y="758"/>
                  </a:cubicBezTo>
                  <a:lnTo>
                    <a:pt x="1265" y="758"/>
                  </a:lnTo>
                  <a:cubicBezTo>
                    <a:pt x="1546" y="993"/>
                    <a:pt x="1753" y="1339"/>
                    <a:pt x="2176" y="1369"/>
                  </a:cubicBezTo>
                  <a:cubicBezTo>
                    <a:pt x="2207" y="1396"/>
                    <a:pt x="2237" y="1415"/>
                    <a:pt x="2283" y="1427"/>
                  </a:cubicBezTo>
                  <a:lnTo>
                    <a:pt x="2383" y="1465"/>
                  </a:lnTo>
                  <a:lnTo>
                    <a:pt x="2483" y="1561"/>
                  </a:lnTo>
                  <a:lnTo>
                    <a:pt x="2487" y="1565"/>
                  </a:lnTo>
                  <a:cubicBezTo>
                    <a:pt x="2583" y="1704"/>
                    <a:pt x="2671" y="1853"/>
                    <a:pt x="2852" y="1919"/>
                  </a:cubicBezTo>
                  <a:cubicBezTo>
                    <a:pt x="2898" y="1627"/>
                    <a:pt x="2810" y="1412"/>
                    <a:pt x="2602" y="1242"/>
                  </a:cubicBezTo>
                  <a:cubicBezTo>
                    <a:pt x="2487" y="1127"/>
                    <a:pt x="2333" y="1104"/>
                    <a:pt x="2180" y="1066"/>
                  </a:cubicBezTo>
                  <a:lnTo>
                    <a:pt x="2172" y="1062"/>
                  </a:lnTo>
                  <a:cubicBezTo>
                    <a:pt x="2037" y="889"/>
                    <a:pt x="1865" y="747"/>
                    <a:pt x="1661" y="662"/>
                  </a:cubicBezTo>
                  <a:cubicBezTo>
                    <a:pt x="1654" y="617"/>
                    <a:pt x="1618" y="581"/>
                    <a:pt x="1574" y="581"/>
                  </a:cubicBezTo>
                  <a:cubicBezTo>
                    <a:pt x="1570" y="581"/>
                    <a:pt x="1565" y="581"/>
                    <a:pt x="1561" y="582"/>
                  </a:cubicBezTo>
                  <a:lnTo>
                    <a:pt x="1392" y="547"/>
                  </a:lnTo>
                  <a:cubicBezTo>
                    <a:pt x="1373" y="493"/>
                    <a:pt x="1327" y="459"/>
                    <a:pt x="1273" y="459"/>
                  </a:cubicBezTo>
                  <a:lnTo>
                    <a:pt x="1269" y="455"/>
                  </a:lnTo>
                  <a:cubicBezTo>
                    <a:pt x="1265" y="406"/>
                    <a:pt x="1227" y="369"/>
                    <a:pt x="1182" y="369"/>
                  </a:cubicBezTo>
                  <a:cubicBezTo>
                    <a:pt x="1178" y="369"/>
                    <a:pt x="1173" y="370"/>
                    <a:pt x="1169" y="370"/>
                  </a:cubicBezTo>
                  <a:lnTo>
                    <a:pt x="1157" y="363"/>
                  </a:lnTo>
                  <a:cubicBezTo>
                    <a:pt x="1092" y="259"/>
                    <a:pt x="981" y="186"/>
                    <a:pt x="854" y="170"/>
                  </a:cubicBezTo>
                  <a:cubicBezTo>
                    <a:pt x="835" y="154"/>
                    <a:pt x="813" y="146"/>
                    <a:pt x="788" y="146"/>
                  </a:cubicBezTo>
                  <a:cubicBezTo>
                    <a:pt x="783" y="146"/>
                    <a:pt x="778" y="147"/>
                    <a:pt x="773" y="147"/>
                  </a:cubicBezTo>
                  <a:cubicBezTo>
                    <a:pt x="755" y="104"/>
                    <a:pt x="713" y="74"/>
                    <a:pt x="666" y="74"/>
                  </a:cubicBezTo>
                  <a:cubicBezTo>
                    <a:pt x="664" y="74"/>
                    <a:pt x="661" y="74"/>
                    <a:pt x="658" y="74"/>
                  </a:cubicBezTo>
                  <a:lnTo>
                    <a:pt x="562" y="32"/>
                  </a:lnTo>
                  <a:cubicBezTo>
                    <a:pt x="489" y="11"/>
                    <a:pt x="413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0"/>
            <p:cNvSpPr/>
            <p:nvPr/>
          </p:nvSpPr>
          <p:spPr>
            <a:xfrm>
              <a:off x="6883946" y="2902211"/>
              <a:ext cx="10019" cy="15758"/>
            </a:xfrm>
            <a:custGeom>
              <a:avLst/>
              <a:gdLst/>
              <a:ahLst/>
              <a:cxnLst/>
              <a:rect l="l" t="t" r="r" b="b"/>
              <a:pathLst>
                <a:path w="323" h="508" extrusionOk="0">
                  <a:moveTo>
                    <a:pt x="0" y="0"/>
                  </a:moveTo>
                  <a:lnTo>
                    <a:pt x="142" y="508"/>
                  </a:lnTo>
                  <a:cubicBezTo>
                    <a:pt x="323" y="116"/>
                    <a:pt x="323" y="11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0"/>
            <p:cNvSpPr/>
            <p:nvPr/>
          </p:nvSpPr>
          <p:spPr>
            <a:xfrm>
              <a:off x="6793212" y="2895635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1"/>
                    <a:pt x="97" y="274"/>
                    <a:pt x="193" y="316"/>
                  </a:cubicBezTo>
                  <a:cubicBezTo>
                    <a:pt x="214" y="322"/>
                    <a:pt x="232" y="324"/>
                    <a:pt x="246" y="324"/>
                  </a:cubicBezTo>
                  <a:cubicBezTo>
                    <a:pt x="300" y="324"/>
                    <a:pt x="310" y="285"/>
                    <a:pt x="289" y="212"/>
                  </a:cubicBezTo>
                  <a:lnTo>
                    <a:pt x="281" y="208"/>
                  </a:lnTo>
                  <a:cubicBezTo>
                    <a:pt x="258" y="170"/>
                    <a:pt x="228" y="132"/>
                    <a:pt x="205" y="89"/>
                  </a:cubicBezTo>
                  <a:cubicBezTo>
                    <a:pt x="201" y="59"/>
                    <a:pt x="197" y="32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0"/>
            <p:cNvSpPr/>
            <p:nvPr/>
          </p:nvSpPr>
          <p:spPr>
            <a:xfrm>
              <a:off x="6818152" y="2871564"/>
              <a:ext cx="6824" cy="7569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5" y="3"/>
                    <a:pt x="111" y="8"/>
                  </a:cubicBezTo>
                  <a:cubicBezTo>
                    <a:pt x="42" y="47"/>
                    <a:pt x="0" y="124"/>
                    <a:pt x="23" y="208"/>
                  </a:cubicBezTo>
                  <a:cubicBezTo>
                    <a:pt x="26" y="223"/>
                    <a:pt x="80" y="244"/>
                    <a:pt x="115" y="244"/>
                  </a:cubicBezTo>
                  <a:cubicBezTo>
                    <a:pt x="125" y="244"/>
                    <a:pt x="133" y="242"/>
                    <a:pt x="138" y="239"/>
                  </a:cubicBezTo>
                  <a:cubicBezTo>
                    <a:pt x="192" y="208"/>
                    <a:pt x="219" y="139"/>
                    <a:pt x="200" y="78"/>
                  </a:cubicBezTo>
                  <a:cubicBezTo>
                    <a:pt x="191" y="46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0"/>
            <p:cNvSpPr/>
            <p:nvPr/>
          </p:nvSpPr>
          <p:spPr>
            <a:xfrm>
              <a:off x="6817408" y="2854627"/>
              <a:ext cx="7197" cy="5956"/>
            </a:xfrm>
            <a:custGeom>
              <a:avLst/>
              <a:gdLst/>
              <a:ahLst/>
              <a:cxnLst/>
              <a:rect l="l" t="t" r="r" b="b"/>
              <a:pathLst>
                <a:path w="232" h="192" extrusionOk="0">
                  <a:moveTo>
                    <a:pt x="137" y="1"/>
                  </a:moveTo>
                  <a:cubicBezTo>
                    <a:pt x="91" y="1"/>
                    <a:pt x="58" y="36"/>
                    <a:pt x="32" y="74"/>
                  </a:cubicBezTo>
                  <a:cubicBezTo>
                    <a:pt x="1" y="120"/>
                    <a:pt x="16" y="186"/>
                    <a:pt x="66" y="189"/>
                  </a:cubicBezTo>
                  <a:cubicBezTo>
                    <a:pt x="72" y="190"/>
                    <a:pt x="78" y="191"/>
                    <a:pt x="84" y="191"/>
                  </a:cubicBezTo>
                  <a:cubicBezTo>
                    <a:pt x="138" y="191"/>
                    <a:pt x="184" y="145"/>
                    <a:pt x="205" y="89"/>
                  </a:cubicBezTo>
                  <a:cubicBezTo>
                    <a:pt x="232" y="55"/>
                    <a:pt x="228" y="32"/>
                    <a:pt x="185" y="13"/>
                  </a:cubicBezTo>
                  <a:cubicBezTo>
                    <a:pt x="168" y="4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0"/>
            <p:cNvSpPr/>
            <p:nvPr/>
          </p:nvSpPr>
          <p:spPr>
            <a:xfrm>
              <a:off x="6770568" y="2842560"/>
              <a:ext cx="22458" cy="49849"/>
            </a:xfrm>
            <a:custGeom>
              <a:avLst/>
              <a:gdLst/>
              <a:ahLst/>
              <a:cxnLst/>
              <a:rect l="l" t="t" r="r" b="b"/>
              <a:pathLst>
                <a:path w="724" h="1607" extrusionOk="0">
                  <a:moveTo>
                    <a:pt x="357" y="1"/>
                  </a:moveTo>
                  <a:cubicBezTo>
                    <a:pt x="317" y="1"/>
                    <a:pt x="266" y="19"/>
                    <a:pt x="201" y="63"/>
                  </a:cubicBezTo>
                  <a:cubicBezTo>
                    <a:pt x="105" y="113"/>
                    <a:pt x="20" y="167"/>
                    <a:pt x="12" y="290"/>
                  </a:cubicBezTo>
                  <a:cubicBezTo>
                    <a:pt x="12" y="325"/>
                    <a:pt x="12" y="359"/>
                    <a:pt x="20" y="398"/>
                  </a:cubicBezTo>
                  <a:cubicBezTo>
                    <a:pt x="5" y="425"/>
                    <a:pt x="9" y="463"/>
                    <a:pt x="32" y="490"/>
                  </a:cubicBezTo>
                  <a:cubicBezTo>
                    <a:pt x="1" y="640"/>
                    <a:pt x="89" y="763"/>
                    <a:pt x="143" y="886"/>
                  </a:cubicBezTo>
                  <a:cubicBezTo>
                    <a:pt x="181" y="1036"/>
                    <a:pt x="312" y="1143"/>
                    <a:pt x="316" y="1305"/>
                  </a:cubicBezTo>
                  <a:cubicBezTo>
                    <a:pt x="351" y="1335"/>
                    <a:pt x="374" y="1366"/>
                    <a:pt x="385" y="1408"/>
                  </a:cubicBezTo>
                  <a:lnTo>
                    <a:pt x="412" y="1408"/>
                  </a:lnTo>
                  <a:cubicBezTo>
                    <a:pt x="481" y="1454"/>
                    <a:pt x="447" y="1558"/>
                    <a:pt x="523" y="1597"/>
                  </a:cubicBezTo>
                  <a:cubicBezTo>
                    <a:pt x="548" y="1604"/>
                    <a:pt x="569" y="1607"/>
                    <a:pt x="587" y="1607"/>
                  </a:cubicBezTo>
                  <a:cubicBezTo>
                    <a:pt x="696" y="1607"/>
                    <a:pt x="697" y="1490"/>
                    <a:pt x="723" y="1405"/>
                  </a:cubicBezTo>
                  <a:cubicBezTo>
                    <a:pt x="620" y="1205"/>
                    <a:pt x="585" y="963"/>
                    <a:pt x="431" y="782"/>
                  </a:cubicBezTo>
                  <a:lnTo>
                    <a:pt x="327" y="402"/>
                  </a:lnTo>
                  <a:cubicBezTo>
                    <a:pt x="397" y="363"/>
                    <a:pt x="581" y="429"/>
                    <a:pt x="531" y="290"/>
                  </a:cubicBezTo>
                  <a:cubicBezTo>
                    <a:pt x="501" y="207"/>
                    <a:pt x="492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0"/>
            <p:cNvSpPr/>
            <p:nvPr/>
          </p:nvSpPr>
          <p:spPr>
            <a:xfrm>
              <a:off x="6797648" y="2860955"/>
              <a:ext cx="8251" cy="6266"/>
            </a:xfrm>
            <a:custGeom>
              <a:avLst/>
              <a:gdLst/>
              <a:ahLst/>
              <a:cxnLst/>
              <a:rect l="l" t="t" r="r" b="b"/>
              <a:pathLst>
                <a:path w="266" h="202" extrusionOk="0">
                  <a:moveTo>
                    <a:pt x="214" y="1"/>
                  </a:moveTo>
                  <a:cubicBezTo>
                    <a:pt x="194" y="1"/>
                    <a:pt x="173" y="13"/>
                    <a:pt x="154" y="24"/>
                  </a:cubicBezTo>
                  <a:cubicBezTo>
                    <a:pt x="81" y="55"/>
                    <a:pt x="0" y="101"/>
                    <a:pt x="73" y="178"/>
                  </a:cubicBezTo>
                  <a:cubicBezTo>
                    <a:pt x="91" y="195"/>
                    <a:pt x="110" y="202"/>
                    <a:pt x="128" y="202"/>
                  </a:cubicBezTo>
                  <a:cubicBezTo>
                    <a:pt x="174" y="202"/>
                    <a:pt x="217" y="152"/>
                    <a:pt x="242" y="97"/>
                  </a:cubicBezTo>
                  <a:cubicBezTo>
                    <a:pt x="246" y="74"/>
                    <a:pt x="265" y="43"/>
                    <a:pt x="254" y="28"/>
                  </a:cubicBezTo>
                  <a:cubicBezTo>
                    <a:pt x="242" y="8"/>
                    <a:pt x="22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5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412" name="Google Shape;5412;p32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13" name="Google Shape;5413;p32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414" name="Google Shape;5414;p32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415" name="Google Shape;5415;p32"/>
          <p:cNvSpPr txBox="1">
            <a:spLocks noGrp="1"/>
          </p:cNvSpPr>
          <p:nvPr>
            <p:ph type="title"/>
          </p:nvPr>
        </p:nvSpPr>
        <p:spPr>
          <a:xfrm>
            <a:off x="713225" y="1805938"/>
            <a:ext cx="5825700" cy="1433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416" name="Google Shape;5416;p32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539500"/>
            <a:ext cx="2002200" cy="12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5417" name="Google Shape;5417;p32"/>
          <p:cNvSpPr txBox="1">
            <a:spLocks noGrp="1"/>
          </p:cNvSpPr>
          <p:nvPr>
            <p:ph type="subTitle" idx="1"/>
          </p:nvPr>
        </p:nvSpPr>
        <p:spPr>
          <a:xfrm>
            <a:off x="713225" y="3296175"/>
            <a:ext cx="5825700" cy="503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5418" name="Google Shape;5418;p32"/>
          <p:cNvSpPr txBox="1">
            <a:spLocks noGrp="1"/>
          </p:cNvSpPr>
          <p:nvPr>
            <p:ph type="sldNum" idx="3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5419" name="Google Shape;5419;p32"/>
          <p:cNvSpPr txBox="1">
            <a:spLocks noGrp="1"/>
          </p:cNvSpPr>
          <p:nvPr>
            <p:ph type="sldNum" idx="4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5420" name="Google Shape;5420;p32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5421" name="Google Shape;5421;p32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422" name="Google Shape;5422;p32"/>
          <p:cNvSpPr/>
          <p:nvPr/>
        </p:nvSpPr>
        <p:spPr>
          <a:xfrm>
            <a:off x="5482664" y="4360171"/>
            <a:ext cx="2620" cy="2512"/>
          </a:xfrm>
          <a:custGeom>
            <a:avLst/>
            <a:gdLst/>
            <a:ahLst/>
            <a:cxnLst/>
            <a:rect l="l" t="t" r="r" b="b"/>
            <a:pathLst>
              <a:path w="73" h="70" extrusionOk="0">
                <a:moveTo>
                  <a:pt x="0" y="1"/>
                </a:moveTo>
                <a:lnTo>
                  <a:pt x="31" y="70"/>
                </a:lnTo>
                <a:lnTo>
                  <a:pt x="73" y="2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423" name="Google Shape;5423;p32"/>
          <p:cNvSpPr/>
          <p:nvPr/>
        </p:nvSpPr>
        <p:spPr>
          <a:xfrm>
            <a:off x="5482377" y="4359489"/>
            <a:ext cx="287" cy="718"/>
          </a:xfrm>
          <a:custGeom>
            <a:avLst/>
            <a:gdLst/>
            <a:ahLst/>
            <a:cxnLst/>
            <a:rect l="l" t="t" r="r" b="b"/>
            <a:pathLst>
              <a:path w="8" h="20" extrusionOk="0">
                <a:moveTo>
                  <a:pt x="0" y="0"/>
                </a:moveTo>
                <a:lnTo>
                  <a:pt x="0" y="20"/>
                </a:lnTo>
                <a:lnTo>
                  <a:pt x="8" y="20"/>
                </a:lnTo>
                <a:cubicBezTo>
                  <a:pt x="8" y="16"/>
                  <a:pt x="4" y="16"/>
                  <a:pt x="4" y="12"/>
                </a:cubicBezTo>
                <a:cubicBezTo>
                  <a:pt x="0" y="8"/>
                  <a:pt x="0" y="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424" name="Google Shape;5424;p32"/>
          <p:cNvGrpSpPr/>
          <p:nvPr/>
        </p:nvGrpSpPr>
        <p:grpSpPr>
          <a:xfrm>
            <a:off x="3354281" y="4030351"/>
            <a:ext cx="294935" cy="183702"/>
            <a:chOff x="5052556" y="4346751"/>
            <a:chExt cx="254891" cy="158760"/>
          </a:xfrm>
        </p:grpSpPr>
        <p:sp>
          <p:nvSpPr>
            <p:cNvPr id="5425" name="Google Shape;5425;p32"/>
            <p:cNvSpPr/>
            <p:nvPr/>
          </p:nvSpPr>
          <p:spPr>
            <a:xfrm>
              <a:off x="5052556" y="4346751"/>
              <a:ext cx="254891" cy="158760"/>
            </a:xfrm>
            <a:custGeom>
              <a:avLst/>
              <a:gdLst/>
              <a:ahLst/>
              <a:cxnLst/>
              <a:rect l="l" t="t" r="r" b="b"/>
              <a:pathLst>
                <a:path w="8217" h="5118" extrusionOk="0">
                  <a:moveTo>
                    <a:pt x="247" y="3267"/>
                  </a:moveTo>
                  <a:lnTo>
                    <a:pt x="251" y="3271"/>
                  </a:lnTo>
                  <a:lnTo>
                    <a:pt x="250" y="3279"/>
                  </a:lnTo>
                  <a:lnTo>
                    <a:pt x="250" y="3279"/>
                  </a:lnTo>
                  <a:cubicBezTo>
                    <a:pt x="249" y="3275"/>
                    <a:pt x="248" y="3272"/>
                    <a:pt x="247" y="3267"/>
                  </a:cubicBezTo>
                  <a:close/>
                  <a:moveTo>
                    <a:pt x="274" y="3283"/>
                  </a:moveTo>
                  <a:cubicBezTo>
                    <a:pt x="274" y="3285"/>
                    <a:pt x="269" y="3286"/>
                    <a:pt x="266" y="3288"/>
                  </a:cubicBezTo>
                  <a:lnTo>
                    <a:pt x="266" y="3288"/>
                  </a:lnTo>
                  <a:lnTo>
                    <a:pt x="274" y="3283"/>
                  </a:lnTo>
                  <a:close/>
                  <a:moveTo>
                    <a:pt x="4566" y="331"/>
                  </a:moveTo>
                  <a:cubicBezTo>
                    <a:pt x="5089" y="339"/>
                    <a:pt x="5592" y="478"/>
                    <a:pt x="6107" y="554"/>
                  </a:cubicBezTo>
                  <a:lnTo>
                    <a:pt x="6995" y="954"/>
                  </a:lnTo>
                  <a:cubicBezTo>
                    <a:pt x="6995" y="996"/>
                    <a:pt x="6995" y="1039"/>
                    <a:pt x="6998" y="1081"/>
                  </a:cubicBezTo>
                  <a:cubicBezTo>
                    <a:pt x="7390" y="1384"/>
                    <a:pt x="7605" y="1830"/>
                    <a:pt x="7936" y="2176"/>
                  </a:cubicBezTo>
                  <a:cubicBezTo>
                    <a:pt x="7755" y="2556"/>
                    <a:pt x="7686" y="2983"/>
                    <a:pt x="7390" y="3302"/>
                  </a:cubicBezTo>
                  <a:lnTo>
                    <a:pt x="7402" y="3402"/>
                  </a:lnTo>
                  <a:cubicBezTo>
                    <a:pt x="6995" y="3686"/>
                    <a:pt x="6587" y="3993"/>
                    <a:pt x="6068" y="4013"/>
                  </a:cubicBezTo>
                  <a:cubicBezTo>
                    <a:pt x="5428" y="4033"/>
                    <a:pt x="4786" y="4106"/>
                    <a:pt x="4143" y="4106"/>
                  </a:cubicBezTo>
                  <a:cubicBezTo>
                    <a:pt x="3933" y="4106"/>
                    <a:pt x="3723" y="4098"/>
                    <a:pt x="3513" y="4078"/>
                  </a:cubicBezTo>
                  <a:cubicBezTo>
                    <a:pt x="2606" y="3993"/>
                    <a:pt x="1769" y="3744"/>
                    <a:pt x="1158" y="3002"/>
                  </a:cubicBezTo>
                  <a:cubicBezTo>
                    <a:pt x="1138" y="2902"/>
                    <a:pt x="1069" y="2814"/>
                    <a:pt x="965" y="2787"/>
                  </a:cubicBezTo>
                  <a:cubicBezTo>
                    <a:pt x="919" y="2764"/>
                    <a:pt x="881" y="2729"/>
                    <a:pt x="850" y="2683"/>
                  </a:cubicBezTo>
                  <a:lnTo>
                    <a:pt x="846" y="2675"/>
                  </a:lnTo>
                  <a:cubicBezTo>
                    <a:pt x="862" y="2668"/>
                    <a:pt x="869" y="2664"/>
                    <a:pt x="881" y="2649"/>
                  </a:cubicBezTo>
                  <a:cubicBezTo>
                    <a:pt x="839" y="2260"/>
                    <a:pt x="839" y="1880"/>
                    <a:pt x="1008" y="1515"/>
                  </a:cubicBezTo>
                  <a:cubicBezTo>
                    <a:pt x="1008" y="1496"/>
                    <a:pt x="1004" y="1477"/>
                    <a:pt x="1000" y="1457"/>
                  </a:cubicBezTo>
                  <a:cubicBezTo>
                    <a:pt x="1031" y="1438"/>
                    <a:pt x="1042" y="1407"/>
                    <a:pt x="1042" y="1377"/>
                  </a:cubicBezTo>
                  <a:lnTo>
                    <a:pt x="1054" y="1365"/>
                  </a:lnTo>
                  <a:cubicBezTo>
                    <a:pt x="1100" y="1361"/>
                    <a:pt x="1138" y="1319"/>
                    <a:pt x="1138" y="1269"/>
                  </a:cubicBezTo>
                  <a:lnTo>
                    <a:pt x="1158" y="1250"/>
                  </a:lnTo>
                  <a:cubicBezTo>
                    <a:pt x="1204" y="1246"/>
                    <a:pt x="1242" y="1211"/>
                    <a:pt x="1246" y="1169"/>
                  </a:cubicBezTo>
                  <a:lnTo>
                    <a:pt x="1265" y="1154"/>
                  </a:lnTo>
                  <a:cubicBezTo>
                    <a:pt x="1311" y="1154"/>
                    <a:pt x="1357" y="1127"/>
                    <a:pt x="1365" y="1077"/>
                  </a:cubicBezTo>
                  <a:lnTo>
                    <a:pt x="1461" y="1035"/>
                  </a:lnTo>
                  <a:cubicBezTo>
                    <a:pt x="1466" y="1036"/>
                    <a:pt x="1471" y="1036"/>
                    <a:pt x="1476" y="1036"/>
                  </a:cubicBezTo>
                  <a:cubicBezTo>
                    <a:pt x="1514" y="1036"/>
                    <a:pt x="1551" y="1011"/>
                    <a:pt x="1561" y="977"/>
                  </a:cubicBezTo>
                  <a:lnTo>
                    <a:pt x="1665" y="939"/>
                  </a:lnTo>
                  <a:cubicBezTo>
                    <a:pt x="1670" y="939"/>
                    <a:pt x="1675" y="940"/>
                    <a:pt x="1680" y="940"/>
                  </a:cubicBezTo>
                  <a:cubicBezTo>
                    <a:pt x="1720" y="940"/>
                    <a:pt x="1755" y="915"/>
                    <a:pt x="1769" y="877"/>
                  </a:cubicBezTo>
                  <a:cubicBezTo>
                    <a:pt x="2504" y="561"/>
                    <a:pt x="3263" y="337"/>
                    <a:pt x="4072" y="337"/>
                  </a:cubicBezTo>
                  <a:cubicBezTo>
                    <a:pt x="4117" y="337"/>
                    <a:pt x="4163" y="338"/>
                    <a:pt x="4209" y="339"/>
                  </a:cubicBezTo>
                  <a:cubicBezTo>
                    <a:pt x="4260" y="351"/>
                    <a:pt x="4315" y="357"/>
                    <a:pt x="4369" y="357"/>
                  </a:cubicBezTo>
                  <a:cubicBezTo>
                    <a:pt x="4436" y="357"/>
                    <a:pt x="4503" y="348"/>
                    <a:pt x="4566" y="331"/>
                  </a:cubicBezTo>
                  <a:close/>
                  <a:moveTo>
                    <a:pt x="554" y="2626"/>
                  </a:moveTo>
                  <a:cubicBezTo>
                    <a:pt x="583" y="2626"/>
                    <a:pt x="611" y="2638"/>
                    <a:pt x="635" y="2656"/>
                  </a:cubicBezTo>
                  <a:cubicBezTo>
                    <a:pt x="623" y="2702"/>
                    <a:pt x="623" y="2748"/>
                    <a:pt x="643" y="2791"/>
                  </a:cubicBezTo>
                  <a:cubicBezTo>
                    <a:pt x="650" y="2860"/>
                    <a:pt x="650" y="2933"/>
                    <a:pt x="654" y="2998"/>
                  </a:cubicBezTo>
                  <a:cubicBezTo>
                    <a:pt x="816" y="3071"/>
                    <a:pt x="854" y="3283"/>
                    <a:pt x="1038" y="3329"/>
                  </a:cubicBezTo>
                  <a:cubicBezTo>
                    <a:pt x="1526" y="3824"/>
                    <a:pt x="2160" y="4047"/>
                    <a:pt x="2810" y="4232"/>
                  </a:cubicBezTo>
                  <a:cubicBezTo>
                    <a:pt x="3390" y="4400"/>
                    <a:pt x="3964" y="4475"/>
                    <a:pt x="4535" y="4475"/>
                  </a:cubicBezTo>
                  <a:cubicBezTo>
                    <a:pt x="5401" y="4475"/>
                    <a:pt x="6257" y="4301"/>
                    <a:pt x="7110" y="4009"/>
                  </a:cubicBezTo>
                  <a:cubicBezTo>
                    <a:pt x="7164" y="3959"/>
                    <a:pt x="7244" y="3963"/>
                    <a:pt x="7302" y="3936"/>
                  </a:cubicBezTo>
                  <a:lnTo>
                    <a:pt x="7302" y="3936"/>
                  </a:lnTo>
                  <a:cubicBezTo>
                    <a:pt x="7287" y="3963"/>
                    <a:pt x="7275" y="3993"/>
                    <a:pt x="7263" y="4020"/>
                  </a:cubicBezTo>
                  <a:cubicBezTo>
                    <a:pt x="7256" y="4059"/>
                    <a:pt x="7256" y="4097"/>
                    <a:pt x="7263" y="4136"/>
                  </a:cubicBezTo>
                  <a:lnTo>
                    <a:pt x="6914" y="4424"/>
                  </a:lnTo>
                  <a:cubicBezTo>
                    <a:pt x="6879" y="4455"/>
                    <a:pt x="6841" y="4482"/>
                    <a:pt x="6799" y="4508"/>
                  </a:cubicBezTo>
                  <a:lnTo>
                    <a:pt x="6795" y="4508"/>
                  </a:lnTo>
                  <a:cubicBezTo>
                    <a:pt x="6628" y="4571"/>
                    <a:pt x="6475" y="4633"/>
                    <a:pt x="6300" y="4633"/>
                  </a:cubicBezTo>
                  <a:cubicBezTo>
                    <a:pt x="6250" y="4633"/>
                    <a:pt x="6197" y="4628"/>
                    <a:pt x="6141" y="4616"/>
                  </a:cubicBezTo>
                  <a:cubicBezTo>
                    <a:pt x="6079" y="4603"/>
                    <a:pt x="6016" y="4597"/>
                    <a:pt x="5954" y="4597"/>
                  </a:cubicBezTo>
                  <a:cubicBezTo>
                    <a:pt x="5790" y="4597"/>
                    <a:pt x="5630" y="4640"/>
                    <a:pt x="5488" y="4724"/>
                  </a:cubicBezTo>
                  <a:cubicBezTo>
                    <a:pt x="4922" y="4756"/>
                    <a:pt x="4362" y="4809"/>
                    <a:pt x="3798" y="4809"/>
                  </a:cubicBezTo>
                  <a:cubicBezTo>
                    <a:pt x="3703" y="4809"/>
                    <a:pt x="3608" y="4808"/>
                    <a:pt x="3513" y="4804"/>
                  </a:cubicBezTo>
                  <a:cubicBezTo>
                    <a:pt x="3494" y="4797"/>
                    <a:pt x="3471" y="4789"/>
                    <a:pt x="3444" y="4781"/>
                  </a:cubicBezTo>
                  <a:cubicBezTo>
                    <a:pt x="3333" y="4740"/>
                    <a:pt x="3217" y="4718"/>
                    <a:pt x="3102" y="4718"/>
                  </a:cubicBezTo>
                  <a:cubicBezTo>
                    <a:pt x="3059" y="4718"/>
                    <a:pt x="3015" y="4721"/>
                    <a:pt x="2971" y="4727"/>
                  </a:cubicBezTo>
                  <a:cubicBezTo>
                    <a:pt x="2914" y="4706"/>
                    <a:pt x="2856" y="4695"/>
                    <a:pt x="2797" y="4695"/>
                  </a:cubicBezTo>
                  <a:cubicBezTo>
                    <a:pt x="2761" y="4695"/>
                    <a:pt x="2724" y="4699"/>
                    <a:pt x="2687" y="4708"/>
                  </a:cubicBezTo>
                  <a:cubicBezTo>
                    <a:pt x="2691" y="4693"/>
                    <a:pt x="2691" y="4685"/>
                    <a:pt x="2695" y="4670"/>
                  </a:cubicBezTo>
                  <a:cubicBezTo>
                    <a:pt x="2306" y="4343"/>
                    <a:pt x="1772" y="4382"/>
                    <a:pt x="1350" y="4136"/>
                  </a:cubicBezTo>
                  <a:cubicBezTo>
                    <a:pt x="1257" y="4109"/>
                    <a:pt x="1173" y="4078"/>
                    <a:pt x="1081" y="4055"/>
                  </a:cubicBezTo>
                  <a:cubicBezTo>
                    <a:pt x="1056" y="4050"/>
                    <a:pt x="1031" y="4049"/>
                    <a:pt x="1006" y="4049"/>
                  </a:cubicBezTo>
                  <a:cubicBezTo>
                    <a:pt x="989" y="4049"/>
                    <a:pt x="971" y="4050"/>
                    <a:pt x="954" y="4051"/>
                  </a:cubicBezTo>
                  <a:lnTo>
                    <a:pt x="808" y="3913"/>
                  </a:lnTo>
                  <a:cubicBezTo>
                    <a:pt x="812" y="3886"/>
                    <a:pt x="812" y="3863"/>
                    <a:pt x="808" y="3840"/>
                  </a:cubicBezTo>
                  <a:cubicBezTo>
                    <a:pt x="792" y="3786"/>
                    <a:pt x="773" y="3732"/>
                    <a:pt x="746" y="3686"/>
                  </a:cubicBezTo>
                  <a:cubicBezTo>
                    <a:pt x="731" y="3652"/>
                    <a:pt x="716" y="3617"/>
                    <a:pt x="696" y="3590"/>
                  </a:cubicBezTo>
                  <a:cubicBezTo>
                    <a:pt x="673" y="3540"/>
                    <a:pt x="650" y="3494"/>
                    <a:pt x="631" y="3444"/>
                  </a:cubicBezTo>
                  <a:cubicBezTo>
                    <a:pt x="620" y="3413"/>
                    <a:pt x="604" y="3379"/>
                    <a:pt x="593" y="3344"/>
                  </a:cubicBezTo>
                  <a:cubicBezTo>
                    <a:pt x="577" y="3290"/>
                    <a:pt x="566" y="3240"/>
                    <a:pt x="562" y="3183"/>
                  </a:cubicBezTo>
                  <a:cubicBezTo>
                    <a:pt x="562" y="3060"/>
                    <a:pt x="554" y="2944"/>
                    <a:pt x="527" y="2829"/>
                  </a:cubicBezTo>
                  <a:cubicBezTo>
                    <a:pt x="516" y="2764"/>
                    <a:pt x="481" y="2702"/>
                    <a:pt x="516" y="2633"/>
                  </a:cubicBezTo>
                  <a:cubicBezTo>
                    <a:pt x="529" y="2629"/>
                    <a:pt x="542" y="2626"/>
                    <a:pt x="554" y="2626"/>
                  </a:cubicBezTo>
                  <a:close/>
                  <a:moveTo>
                    <a:pt x="4948" y="0"/>
                  </a:moveTo>
                  <a:cubicBezTo>
                    <a:pt x="4755" y="0"/>
                    <a:pt x="4560" y="19"/>
                    <a:pt x="4366" y="55"/>
                  </a:cubicBezTo>
                  <a:cubicBezTo>
                    <a:pt x="4295" y="78"/>
                    <a:pt x="4220" y="88"/>
                    <a:pt x="4145" y="88"/>
                  </a:cubicBezTo>
                  <a:cubicBezTo>
                    <a:pt x="4094" y="88"/>
                    <a:pt x="4043" y="83"/>
                    <a:pt x="3993" y="74"/>
                  </a:cubicBezTo>
                  <a:cubicBezTo>
                    <a:pt x="3974" y="93"/>
                    <a:pt x="3959" y="116"/>
                    <a:pt x="3959" y="143"/>
                  </a:cubicBezTo>
                  <a:lnTo>
                    <a:pt x="3932" y="143"/>
                  </a:lnTo>
                  <a:lnTo>
                    <a:pt x="2760" y="174"/>
                  </a:lnTo>
                  <a:cubicBezTo>
                    <a:pt x="2674" y="243"/>
                    <a:pt x="2579" y="256"/>
                    <a:pt x="2484" y="256"/>
                  </a:cubicBezTo>
                  <a:cubicBezTo>
                    <a:pt x="2419" y="256"/>
                    <a:pt x="2354" y="250"/>
                    <a:pt x="2290" y="250"/>
                  </a:cubicBezTo>
                  <a:cubicBezTo>
                    <a:pt x="2242" y="250"/>
                    <a:pt x="2195" y="254"/>
                    <a:pt x="2149" y="266"/>
                  </a:cubicBezTo>
                  <a:cubicBezTo>
                    <a:pt x="2076" y="358"/>
                    <a:pt x="1972" y="370"/>
                    <a:pt x="1868" y="389"/>
                  </a:cubicBezTo>
                  <a:cubicBezTo>
                    <a:pt x="1858" y="436"/>
                    <a:pt x="1816" y="468"/>
                    <a:pt x="1768" y="468"/>
                  </a:cubicBezTo>
                  <a:cubicBezTo>
                    <a:pt x="1760" y="468"/>
                    <a:pt x="1753" y="467"/>
                    <a:pt x="1745" y="466"/>
                  </a:cubicBezTo>
                  <a:lnTo>
                    <a:pt x="1653" y="562"/>
                  </a:lnTo>
                  <a:cubicBezTo>
                    <a:pt x="1640" y="547"/>
                    <a:pt x="1618" y="538"/>
                    <a:pt x="1597" y="538"/>
                  </a:cubicBezTo>
                  <a:cubicBezTo>
                    <a:pt x="1581" y="538"/>
                    <a:pt x="1565" y="543"/>
                    <a:pt x="1553" y="554"/>
                  </a:cubicBezTo>
                  <a:lnTo>
                    <a:pt x="1542" y="562"/>
                  </a:lnTo>
                  <a:cubicBezTo>
                    <a:pt x="1514" y="587"/>
                    <a:pt x="1478" y="602"/>
                    <a:pt x="1443" y="602"/>
                  </a:cubicBezTo>
                  <a:cubicBezTo>
                    <a:pt x="1420" y="602"/>
                    <a:pt x="1397" y="595"/>
                    <a:pt x="1377" y="581"/>
                  </a:cubicBezTo>
                  <a:cubicBezTo>
                    <a:pt x="1269" y="600"/>
                    <a:pt x="1184" y="677"/>
                    <a:pt x="1154" y="777"/>
                  </a:cubicBezTo>
                  <a:cubicBezTo>
                    <a:pt x="1108" y="796"/>
                    <a:pt x="1069" y="835"/>
                    <a:pt x="1054" y="885"/>
                  </a:cubicBezTo>
                  <a:cubicBezTo>
                    <a:pt x="1000" y="893"/>
                    <a:pt x="962" y="942"/>
                    <a:pt x="958" y="996"/>
                  </a:cubicBezTo>
                  <a:cubicBezTo>
                    <a:pt x="869" y="1035"/>
                    <a:pt x="889" y="1100"/>
                    <a:pt x="908" y="1173"/>
                  </a:cubicBezTo>
                  <a:cubicBezTo>
                    <a:pt x="923" y="1173"/>
                    <a:pt x="939" y="1169"/>
                    <a:pt x="954" y="1169"/>
                  </a:cubicBezTo>
                  <a:lnTo>
                    <a:pt x="946" y="1173"/>
                  </a:lnTo>
                  <a:cubicBezTo>
                    <a:pt x="923" y="1188"/>
                    <a:pt x="908" y="1215"/>
                    <a:pt x="915" y="1238"/>
                  </a:cubicBezTo>
                  <a:lnTo>
                    <a:pt x="839" y="1311"/>
                  </a:lnTo>
                  <a:lnTo>
                    <a:pt x="831" y="1311"/>
                  </a:lnTo>
                  <a:cubicBezTo>
                    <a:pt x="762" y="1315"/>
                    <a:pt x="689" y="1315"/>
                    <a:pt x="658" y="1400"/>
                  </a:cubicBezTo>
                  <a:lnTo>
                    <a:pt x="658" y="1404"/>
                  </a:lnTo>
                  <a:cubicBezTo>
                    <a:pt x="573" y="1423"/>
                    <a:pt x="600" y="1527"/>
                    <a:pt x="539" y="1565"/>
                  </a:cubicBezTo>
                  <a:lnTo>
                    <a:pt x="524" y="1584"/>
                  </a:lnTo>
                  <a:cubicBezTo>
                    <a:pt x="447" y="1650"/>
                    <a:pt x="366" y="1707"/>
                    <a:pt x="347" y="1811"/>
                  </a:cubicBezTo>
                  <a:cubicBezTo>
                    <a:pt x="362" y="1834"/>
                    <a:pt x="358" y="1869"/>
                    <a:pt x="331" y="1884"/>
                  </a:cubicBezTo>
                  <a:cubicBezTo>
                    <a:pt x="304" y="1922"/>
                    <a:pt x="255" y="1949"/>
                    <a:pt x="262" y="2007"/>
                  </a:cubicBezTo>
                  <a:cubicBezTo>
                    <a:pt x="166" y="2053"/>
                    <a:pt x="158" y="2149"/>
                    <a:pt x="139" y="2234"/>
                  </a:cubicBezTo>
                  <a:cubicBezTo>
                    <a:pt x="135" y="2291"/>
                    <a:pt x="135" y="2349"/>
                    <a:pt x="135" y="2410"/>
                  </a:cubicBezTo>
                  <a:lnTo>
                    <a:pt x="135" y="2426"/>
                  </a:lnTo>
                  <a:cubicBezTo>
                    <a:pt x="135" y="2476"/>
                    <a:pt x="128" y="2518"/>
                    <a:pt x="112" y="2564"/>
                  </a:cubicBezTo>
                  <a:cubicBezTo>
                    <a:pt x="97" y="2610"/>
                    <a:pt x="93" y="2652"/>
                    <a:pt x="97" y="2695"/>
                  </a:cubicBezTo>
                  <a:cubicBezTo>
                    <a:pt x="78" y="2699"/>
                    <a:pt x="62" y="2706"/>
                    <a:pt x="43" y="2710"/>
                  </a:cubicBezTo>
                  <a:lnTo>
                    <a:pt x="43" y="2706"/>
                  </a:lnTo>
                  <a:cubicBezTo>
                    <a:pt x="35" y="2706"/>
                    <a:pt x="24" y="2714"/>
                    <a:pt x="16" y="2733"/>
                  </a:cubicBezTo>
                  <a:cubicBezTo>
                    <a:pt x="5" y="2752"/>
                    <a:pt x="16" y="2775"/>
                    <a:pt x="43" y="2802"/>
                  </a:cubicBezTo>
                  <a:cubicBezTo>
                    <a:pt x="70" y="2868"/>
                    <a:pt x="70" y="2941"/>
                    <a:pt x="39" y="3002"/>
                  </a:cubicBezTo>
                  <a:cubicBezTo>
                    <a:pt x="32" y="3002"/>
                    <a:pt x="20" y="3014"/>
                    <a:pt x="12" y="3037"/>
                  </a:cubicBezTo>
                  <a:cubicBezTo>
                    <a:pt x="1" y="3060"/>
                    <a:pt x="12" y="3079"/>
                    <a:pt x="39" y="3102"/>
                  </a:cubicBezTo>
                  <a:cubicBezTo>
                    <a:pt x="62" y="3121"/>
                    <a:pt x="62" y="3156"/>
                    <a:pt x="43" y="3179"/>
                  </a:cubicBezTo>
                  <a:cubicBezTo>
                    <a:pt x="55" y="3206"/>
                    <a:pt x="70" y="3217"/>
                    <a:pt x="93" y="3229"/>
                  </a:cubicBezTo>
                  <a:cubicBezTo>
                    <a:pt x="93" y="3248"/>
                    <a:pt x="93" y="3267"/>
                    <a:pt x="97" y="3286"/>
                  </a:cubicBezTo>
                  <a:cubicBezTo>
                    <a:pt x="112" y="3306"/>
                    <a:pt x="132" y="3321"/>
                    <a:pt x="151" y="3325"/>
                  </a:cubicBezTo>
                  <a:cubicBezTo>
                    <a:pt x="151" y="3359"/>
                    <a:pt x="170" y="3386"/>
                    <a:pt x="193" y="3406"/>
                  </a:cubicBezTo>
                  <a:cubicBezTo>
                    <a:pt x="197" y="3425"/>
                    <a:pt x="205" y="3440"/>
                    <a:pt x="208" y="3459"/>
                  </a:cubicBezTo>
                  <a:cubicBezTo>
                    <a:pt x="212" y="3475"/>
                    <a:pt x="224" y="3486"/>
                    <a:pt x="228" y="3502"/>
                  </a:cubicBezTo>
                  <a:cubicBezTo>
                    <a:pt x="235" y="3563"/>
                    <a:pt x="247" y="3621"/>
                    <a:pt x="262" y="3686"/>
                  </a:cubicBezTo>
                  <a:lnTo>
                    <a:pt x="293" y="3690"/>
                  </a:lnTo>
                  <a:cubicBezTo>
                    <a:pt x="301" y="3698"/>
                    <a:pt x="304" y="3713"/>
                    <a:pt x="308" y="3725"/>
                  </a:cubicBezTo>
                  <a:lnTo>
                    <a:pt x="351" y="3767"/>
                  </a:lnTo>
                  <a:lnTo>
                    <a:pt x="351" y="3794"/>
                  </a:lnTo>
                  <a:lnTo>
                    <a:pt x="377" y="3794"/>
                  </a:lnTo>
                  <a:cubicBezTo>
                    <a:pt x="381" y="3794"/>
                    <a:pt x="381" y="3805"/>
                    <a:pt x="385" y="3809"/>
                  </a:cubicBezTo>
                  <a:lnTo>
                    <a:pt x="424" y="3851"/>
                  </a:lnTo>
                  <a:lnTo>
                    <a:pt x="447" y="3871"/>
                  </a:lnTo>
                  <a:lnTo>
                    <a:pt x="447" y="3897"/>
                  </a:lnTo>
                  <a:lnTo>
                    <a:pt x="474" y="3897"/>
                  </a:lnTo>
                  <a:lnTo>
                    <a:pt x="504" y="3928"/>
                  </a:lnTo>
                  <a:lnTo>
                    <a:pt x="550" y="3974"/>
                  </a:lnTo>
                  <a:lnTo>
                    <a:pt x="554" y="3978"/>
                  </a:lnTo>
                  <a:lnTo>
                    <a:pt x="554" y="3997"/>
                  </a:lnTo>
                  <a:lnTo>
                    <a:pt x="577" y="3997"/>
                  </a:lnTo>
                  <a:cubicBezTo>
                    <a:pt x="597" y="4017"/>
                    <a:pt x="620" y="4032"/>
                    <a:pt x="646" y="4051"/>
                  </a:cubicBezTo>
                  <a:lnTo>
                    <a:pt x="654" y="4051"/>
                  </a:lnTo>
                  <a:cubicBezTo>
                    <a:pt x="658" y="4063"/>
                    <a:pt x="658" y="4082"/>
                    <a:pt x="666" y="4097"/>
                  </a:cubicBezTo>
                  <a:cubicBezTo>
                    <a:pt x="712" y="4113"/>
                    <a:pt x="750" y="4151"/>
                    <a:pt x="754" y="4205"/>
                  </a:cubicBezTo>
                  <a:lnTo>
                    <a:pt x="808" y="4205"/>
                  </a:lnTo>
                  <a:cubicBezTo>
                    <a:pt x="858" y="4301"/>
                    <a:pt x="942" y="4378"/>
                    <a:pt x="1050" y="4405"/>
                  </a:cubicBezTo>
                  <a:lnTo>
                    <a:pt x="1054" y="4409"/>
                  </a:lnTo>
                  <a:cubicBezTo>
                    <a:pt x="1100" y="4485"/>
                    <a:pt x="1192" y="4462"/>
                    <a:pt x="1254" y="4512"/>
                  </a:cubicBezTo>
                  <a:cubicBezTo>
                    <a:pt x="1304" y="4581"/>
                    <a:pt x="1396" y="4562"/>
                    <a:pt x="1457" y="4612"/>
                  </a:cubicBezTo>
                  <a:cubicBezTo>
                    <a:pt x="1542" y="4716"/>
                    <a:pt x="1688" y="4647"/>
                    <a:pt x="1784" y="4708"/>
                  </a:cubicBezTo>
                  <a:lnTo>
                    <a:pt x="1826" y="4704"/>
                  </a:lnTo>
                  <a:lnTo>
                    <a:pt x="1857" y="4731"/>
                  </a:lnTo>
                  <a:cubicBezTo>
                    <a:pt x="1888" y="4762"/>
                    <a:pt x="1926" y="4785"/>
                    <a:pt x="1972" y="4808"/>
                  </a:cubicBezTo>
                  <a:cubicBezTo>
                    <a:pt x="2014" y="4885"/>
                    <a:pt x="2107" y="4870"/>
                    <a:pt x="2168" y="4908"/>
                  </a:cubicBezTo>
                  <a:lnTo>
                    <a:pt x="2172" y="4904"/>
                  </a:lnTo>
                  <a:cubicBezTo>
                    <a:pt x="2215" y="4965"/>
                    <a:pt x="2269" y="4980"/>
                    <a:pt x="2326" y="4980"/>
                  </a:cubicBezTo>
                  <a:cubicBezTo>
                    <a:pt x="2370" y="4980"/>
                    <a:pt x="2416" y="4971"/>
                    <a:pt x="2460" y="4966"/>
                  </a:cubicBezTo>
                  <a:lnTo>
                    <a:pt x="2472" y="4962"/>
                  </a:lnTo>
                  <a:cubicBezTo>
                    <a:pt x="2508" y="5005"/>
                    <a:pt x="2549" y="5017"/>
                    <a:pt x="2591" y="5017"/>
                  </a:cubicBezTo>
                  <a:cubicBezTo>
                    <a:pt x="2644" y="5017"/>
                    <a:pt x="2699" y="4999"/>
                    <a:pt x="2752" y="4996"/>
                  </a:cubicBezTo>
                  <a:cubicBezTo>
                    <a:pt x="2956" y="5092"/>
                    <a:pt x="3175" y="5112"/>
                    <a:pt x="3386" y="5112"/>
                  </a:cubicBezTo>
                  <a:cubicBezTo>
                    <a:pt x="3541" y="5115"/>
                    <a:pt x="3696" y="5117"/>
                    <a:pt x="3851" y="5117"/>
                  </a:cubicBezTo>
                  <a:cubicBezTo>
                    <a:pt x="4365" y="5117"/>
                    <a:pt x="4877" y="5094"/>
                    <a:pt x="5384" y="5023"/>
                  </a:cubicBezTo>
                  <a:cubicBezTo>
                    <a:pt x="5411" y="5030"/>
                    <a:pt x="5437" y="5034"/>
                    <a:pt x="5463" y="5034"/>
                  </a:cubicBezTo>
                  <a:cubicBezTo>
                    <a:pt x="5510" y="5034"/>
                    <a:pt x="5556" y="5022"/>
                    <a:pt x="5596" y="5000"/>
                  </a:cubicBezTo>
                  <a:lnTo>
                    <a:pt x="5646" y="5016"/>
                  </a:lnTo>
                  <a:lnTo>
                    <a:pt x="5692" y="4996"/>
                  </a:lnTo>
                  <a:lnTo>
                    <a:pt x="5992" y="5016"/>
                  </a:lnTo>
                  <a:cubicBezTo>
                    <a:pt x="6007" y="4985"/>
                    <a:pt x="6018" y="4962"/>
                    <a:pt x="6034" y="4935"/>
                  </a:cubicBezTo>
                  <a:lnTo>
                    <a:pt x="6207" y="4904"/>
                  </a:lnTo>
                  <a:cubicBezTo>
                    <a:pt x="6238" y="4920"/>
                    <a:pt x="6268" y="4923"/>
                    <a:pt x="6303" y="4923"/>
                  </a:cubicBezTo>
                  <a:cubicBezTo>
                    <a:pt x="6318" y="4904"/>
                    <a:pt x="6318" y="4881"/>
                    <a:pt x="6307" y="4862"/>
                  </a:cubicBezTo>
                  <a:lnTo>
                    <a:pt x="6499" y="4800"/>
                  </a:lnTo>
                  <a:lnTo>
                    <a:pt x="6603" y="4812"/>
                  </a:lnTo>
                  <a:cubicBezTo>
                    <a:pt x="6672" y="4766"/>
                    <a:pt x="6745" y="4712"/>
                    <a:pt x="6818" y="4666"/>
                  </a:cubicBezTo>
                  <a:lnTo>
                    <a:pt x="6995" y="4601"/>
                  </a:lnTo>
                  <a:cubicBezTo>
                    <a:pt x="7044" y="4543"/>
                    <a:pt x="7110" y="4501"/>
                    <a:pt x="7187" y="4493"/>
                  </a:cubicBezTo>
                  <a:lnTo>
                    <a:pt x="7306" y="4416"/>
                  </a:lnTo>
                  <a:lnTo>
                    <a:pt x="7410" y="4270"/>
                  </a:lnTo>
                  <a:cubicBezTo>
                    <a:pt x="7567" y="4255"/>
                    <a:pt x="7625" y="4120"/>
                    <a:pt x="7705" y="4017"/>
                  </a:cubicBezTo>
                  <a:lnTo>
                    <a:pt x="7709" y="4013"/>
                  </a:lnTo>
                  <a:cubicBezTo>
                    <a:pt x="7755" y="3982"/>
                    <a:pt x="7782" y="3944"/>
                    <a:pt x="7801" y="3897"/>
                  </a:cubicBezTo>
                  <a:cubicBezTo>
                    <a:pt x="7898" y="3821"/>
                    <a:pt x="7951" y="3709"/>
                    <a:pt x="8005" y="3602"/>
                  </a:cubicBezTo>
                  <a:cubicBezTo>
                    <a:pt x="8082" y="3555"/>
                    <a:pt x="8063" y="3459"/>
                    <a:pt x="8113" y="3398"/>
                  </a:cubicBezTo>
                  <a:cubicBezTo>
                    <a:pt x="8105" y="3367"/>
                    <a:pt x="8109" y="3333"/>
                    <a:pt x="8128" y="3310"/>
                  </a:cubicBezTo>
                  <a:cubicBezTo>
                    <a:pt x="8216" y="3052"/>
                    <a:pt x="8151" y="2802"/>
                    <a:pt x="8167" y="2553"/>
                  </a:cubicBezTo>
                  <a:cubicBezTo>
                    <a:pt x="8151" y="2518"/>
                    <a:pt x="8143" y="2480"/>
                    <a:pt x="8140" y="2441"/>
                  </a:cubicBezTo>
                  <a:cubicBezTo>
                    <a:pt x="8197" y="2291"/>
                    <a:pt x="8182" y="2145"/>
                    <a:pt x="8132" y="1991"/>
                  </a:cubicBezTo>
                  <a:cubicBezTo>
                    <a:pt x="8109" y="1984"/>
                    <a:pt x="8101" y="1961"/>
                    <a:pt x="8105" y="1938"/>
                  </a:cubicBezTo>
                  <a:cubicBezTo>
                    <a:pt x="8105" y="1934"/>
                    <a:pt x="8109" y="1926"/>
                    <a:pt x="8109" y="1922"/>
                  </a:cubicBezTo>
                  <a:cubicBezTo>
                    <a:pt x="8082" y="1842"/>
                    <a:pt x="8074" y="1753"/>
                    <a:pt x="8024" y="1680"/>
                  </a:cubicBezTo>
                  <a:lnTo>
                    <a:pt x="8017" y="1676"/>
                  </a:lnTo>
                  <a:cubicBezTo>
                    <a:pt x="7955" y="1634"/>
                    <a:pt x="7974" y="1534"/>
                    <a:pt x="7901" y="1496"/>
                  </a:cubicBezTo>
                  <a:cubicBezTo>
                    <a:pt x="7882" y="1446"/>
                    <a:pt x="7855" y="1407"/>
                    <a:pt x="7813" y="1384"/>
                  </a:cubicBezTo>
                  <a:lnTo>
                    <a:pt x="7805" y="1381"/>
                  </a:lnTo>
                  <a:cubicBezTo>
                    <a:pt x="7778" y="1346"/>
                    <a:pt x="7748" y="1311"/>
                    <a:pt x="7717" y="1277"/>
                  </a:cubicBezTo>
                  <a:lnTo>
                    <a:pt x="7705" y="1273"/>
                  </a:lnTo>
                  <a:cubicBezTo>
                    <a:pt x="7613" y="1135"/>
                    <a:pt x="7509" y="1004"/>
                    <a:pt x="7398" y="885"/>
                  </a:cubicBezTo>
                  <a:cubicBezTo>
                    <a:pt x="7383" y="839"/>
                    <a:pt x="7344" y="808"/>
                    <a:pt x="7317" y="770"/>
                  </a:cubicBezTo>
                  <a:lnTo>
                    <a:pt x="7306" y="754"/>
                  </a:lnTo>
                  <a:cubicBezTo>
                    <a:pt x="7283" y="739"/>
                    <a:pt x="7256" y="731"/>
                    <a:pt x="7229" y="720"/>
                  </a:cubicBezTo>
                  <a:cubicBezTo>
                    <a:pt x="7225" y="700"/>
                    <a:pt x="7221" y="681"/>
                    <a:pt x="7210" y="666"/>
                  </a:cubicBezTo>
                  <a:cubicBezTo>
                    <a:pt x="7207" y="666"/>
                    <a:pt x="7204" y="666"/>
                    <a:pt x="7201" y="666"/>
                  </a:cubicBezTo>
                  <a:cubicBezTo>
                    <a:pt x="7154" y="666"/>
                    <a:pt x="7108" y="636"/>
                    <a:pt x="7087" y="593"/>
                  </a:cubicBezTo>
                  <a:cubicBezTo>
                    <a:pt x="7010" y="574"/>
                    <a:pt x="6937" y="554"/>
                    <a:pt x="6895" y="478"/>
                  </a:cubicBezTo>
                  <a:cubicBezTo>
                    <a:pt x="6814" y="466"/>
                    <a:pt x="6741" y="447"/>
                    <a:pt x="6699" y="370"/>
                  </a:cubicBezTo>
                  <a:cubicBezTo>
                    <a:pt x="6591" y="351"/>
                    <a:pt x="6480" y="347"/>
                    <a:pt x="6395" y="270"/>
                  </a:cubicBezTo>
                  <a:lnTo>
                    <a:pt x="6207" y="262"/>
                  </a:lnTo>
                  <a:cubicBezTo>
                    <a:pt x="6218" y="243"/>
                    <a:pt x="6222" y="216"/>
                    <a:pt x="6222" y="193"/>
                  </a:cubicBezTo>
                  <a:lnTo>
                    <a:pt x="6149" y="178"/>
                  </a:lnTo>
                  <a:cubicBezTo>
                    <a:pt x="6104" y="192"/>
                    <a:pt x="6057" y="200"/>
                    <a:pt x="6010" y="200"/>
                  </a:cubicBezTo>
                  <a:cubicBezTo>
                    <a:pt x="5933" y="200"/>
                    <a:pt x="5856" y="180"/>
                    <a:pt x="5784" y="139"/>
                  </a:cubicBezTo>
                  <a:cubicBezTo>
                    <a:pt x="5772" y="133"/>
                    <a:pt x="5760" y="130"/>
                    <a:pt x="5747" y="130"/>
                  </a:cubicBezTo>
                  <a:cubicBezTo>
                    <a:pt x="5722" y="130"/>
                    <a:pt x="5698" y="141"/>
                    <a:pt x="5680" y="159"/>
                  </a:cubicBezTo>
                  <a:cubicBezTo>
                    <a:pt x="5672" y="146"/>
                    <a:pt x="5658" y="138"/>
                    <a:pt x="5643" y="138"/>
                  </a:cubicBezTo>
                  <a:cubicBezTo>
                    <a:pt x="5636" y="138"/>
                    <a:pt x="5629" y="139"/>
                    <a:pt x="5623" y="143"/>
                  </a:cubicBezTo>
                  <a:lnTo>
                    <a:pt x="5588" y="143"/>
                  </a:lnTo>
                  <a:cubicBezTo>
                    <a:pt x="5592" y="120"/>
                    <a:pt x="5584" y="93"/>
                    <a:pt x="5569" y="70"/>
                  </a:cubicBezTo>
                  <a:lnTo>
                    <a:pt x="5477" y="47"/>
                  </a:lnTo>
                  <a:cubicBezTo>
                    <a:pt x="5302" y="16"/>
                    <a:pt x="5125" y="0"/>
                    <a:pt x="4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5113231" y="4382300"/>
              <a:ext cx="78325" cy="44483"/>
            </a:xfrm>
            <a:custGeom>
              <a:avLst/>
              <a:gdLst/>
              <a:ahLst/>
              <a:cxnLst/>
              <a:rect l="l" t="t" r="r" b="b"/>
              <a:pathLst>
                <a:path w="2525" h="1434" extrusionOk="0">
                  <a:moveTo>
                    <a:pt x="2142" y="0"/>
                  </a:moveTo>
                  <a:cubicBezTo>
                    <a:pt x="2038" y="0"/>
                    <a:pt x="1934" y="13"/>
                    <a:pt x="1834" y="23"/>
                  </a:cubicBezTo>
                  <a:cubicBezTo>
                    <a:pt x="1307" y="81"/>
                    <a:pt x="789" y="177"/>
                    <a:pt x="397" y="596"/>
                  </a:cubicBezTo>
                  <a:cubicBezTo>
                    <a:pt x="335" y="623"/>
                    <a:pt x="293" y="676"/>
                    <a:pt x="277" y="738"/>
                  </a:cubicBezTo>
                  <a:cubicBezTo>
                    <a:pt x="105" y="961"/>
                    <a:pt x="1" y="1180"/>
                    <a:pt x="201" y="1433"/>
                  </a:cubicBezTo>
                  <a:cubicBezTo>
                    <a:pt x="201" y="1191"/>
                    <a:pt x="277" y="953"/>
                    <a:pt x="412" y="757"/>
                  </a:cubicBezTo>
                  <a:cubicBezTo>
                    <a:pt x="769" y="480"/>
                    <a:pt x="1188" y="338"/>
                    <a:pt x="1619" y="231"/>
                  </a:cubicBezTo>
                  <a:cubicBezTo>
                    <a:pt x="1635" y="231"/>
                    <a:pt x="1651" y="231"/>
                    <a:pt x="1667" y="231"/>
                  </a:cubicBezTo>
                  <a:cubicBezTo>
                    <a:pt x="1812" y="231"/>
                    <a:pt x="1956" y="215"/>
                    <a:pt x="2099" y="215"/>
                  </a:cubicBezTo>
                  <a:cubicBezTo>
                    <a:pt x="2203" y="215"/>
                    <a:pt x="2307" y="223"/>
                    <a:pt x="2410" y="254"/>
                  </a:cubicBezTo>
                  <a:cubicBezTo>
                    <a:pt x="2434" y="259"/>
                    <a:pt x="2454" y="263"/>
                    <a:pt x="2469" y="263"/>
                  </a:cubicBezTo>
                  <a:cubicBezTo>
                    <a:pt x="2525" y="263"/>
                    <a:pt x="2514" y="213"/>
                    <a:pt x="2426" y="46"/>
                  </a:cubicBezTo>
                  <a:cubicBezTo>
                    <a:pt x="2333" y="11"/>
                    <a:pt x="2238" y="0"/>
                    <a:pt x="2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5263430" y="4483828"/>
              <a:ext cx="3598" cy="2544"/>
            </a:xfrm>
            <a:custGeom>
              <a:avLst/>
              <a:gdLst/>
              <a:ahLst/>
              <a:cxnLst/>
              <a:rect l="l" t="t" r="r" b="b"/>
              <a:pathLst>
                <a:path w="116" h="82" extrusionOk="0">
                  <a:moveTo>
                    <a:pt x="108" y="1"/>
                  </a:moveTo>
                  <a:cubicBezTo>
                    <a:pt x="57" y="1"/>
                    <a:pt x="15" y="34"/>
                    <a:pt x="1" y="82"/>
                  </a:cubicBezTo>
                  <a:lnTo>
                    <a:pt x="116" y="1"/>
                  </a:ln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28" name="Google Shape;5428;p32"/>
          <p:cNvGrpSpPr/>
          <p:nvPr/>
        </p:nvGrpSpPr>
        <p:grpSpPr>
          <a:xfrm rot="1457146">
            <a:off x="7793982" y="3930587"/>
            <a:ext cx="752823" cy="731036"/>
            <a:chOff x="3724466" y="2666739"/>
            <a:chExt cx="650613" cy="631784"/>
          </a:xfrm>
        </p:grpSpPr>
        <p:sp>
          <p:nvSpPr>
            <p:cNvPr id="5429" name="Google Shape;5429;p32"/>
            <p:cNvSpPr/>
            <p:nvPr/>
          </p:nvSpPr>
          <p:spPr>
            <a:xfrm>
              <a:off x="3790724" y="3263129"/>
              <a:ext cx="6700" cy="7693"/>
            </a:xfrm>
            <a:custGeom>
              <a:avLst/>
              <a:gdLst/>
              <a:ahLst/>
              <a:cxnLst/>
              <a:rect l="l" t="t" r="r" b="b"/>
              <a:pathLst>
                <a:path w="216" h="248" extrusionOk="0">
                  <a:moveTo>
                    <a:pt x="162" y="1"/>
                  </a:moveTo>
                  <a:cubicBezTo>
                    <a:pt x="128" y="16"/>
                    <a:pt x="93" y="39"/>
                    <a:pt x="58" y="62"/>
                  </a:cubicBezTo>
                  <a:cubicBezTo>
                    <a:pt x="1" y="139"/>
                    <a:pt x="5" y="227"/>
                    <a:pt x="105" y="247"/>
                  </a:cubicBezTo>
                  <a:cubicBezTo>
                    <a:pt x="109" y="248"/>
                    <a:pt x="113" y="248"/>
                    <a:pt x="118" y="248"/>
                  </a:cubicBezTo>
                  <a:cubicBezTo>
                    <a:pt x="170" y="248"/>
                    <a:pt x="216" y="187"/>
                    <a:pt x="212" y="120"/>
                  </a:cubicBezTo>
                  <a:cubicBezTo>
                    <a:pt x="201" y="78"/>
                    <a:pt x="185" y="39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3795967" y="326300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5" y="5"/>
                  </a:lnTo>
                  <a:lnTo>
                    <a:pt x="9" y="5"/>
                  </a:lnTo>
                  <a:cubicBezTo>
                    <a:pt x="5" y="5"/>
                    <a:pt x="9" y="5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4321632" y="2760946"/>
              <a:ext cx="651" cy="869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8"/>
                  </a:moveTo>
                  <a:lnTo>
                    <a:pt x="20" y="28"/>
                  </a:lnTo>
                  <a:lnTo>
                    <a:pt x="1" y="8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3758184" y="3278143"/>
              <a:ext cx="403" cy="40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3817681" y="329151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3724466" y="2666739"/>
              <a:ext cx="650613" cy="631784"/>
            </a:xfrm>
            <a:custGeom>
              <a:avLst/>
              <a:gdLst/>
              <a:ahLst/>
              <a:cxnLst/>
              <a:rect l="l" t="t" r="r" b="b"/>
              <a:pathLst>
                <a:path w="20974" h="20367" extrusionOk="0">
                  <a:moveTo>
                    <a:pt x="13745" y="229"/>
                  </a:moveTo>
                  <a:cubicBezTo>
                    <a:pt x="13745" y="240"/>
                    <a:pt x="13742" y="244"/>
                    <a:pt x="13742" y="252"/>
                  </a:cubicBezTo>
                  <a:lnTo>
                    <a:pt x="13742" y="248"/>
                  </a:lnTo>
                  <a:cubicBezTo>
                    <a:pt x="13738" y="244"/>
                    <a:pt x="13738" y="233"/>
                    <a:pt x="13730" y="229"/>
                  </a:cubicBezTo>
                  <a:close/>
                  <a:moveTo>
                    <a:pt x="15740" y="9935"/>
                  </a:moveTo>
                  <a:lnTo>
                    <a:pt x="15740" y="9935"/>
                  </a:lnTo>
                  <a:cubicBezTo>
                    <a:pt x="15744" y="9935"/>
                    <a:pt x="15747" y="9943"/>
                    <a:pt x="15755" y="9947"/>
                  </a:cubicBezTo>
                  <a:cubicBezTo>
                    <a:pt x="15747" y="9943"/>
                    <a:pt x="15747" y="9943"/>
                    <a:pt x="15740" y="9935"/>
                  </a:cubicBezTo>
                  <a:close/>
                  <a:moveTo>
                    <a:pt x="15705" y="10800"/>
                  </a:moveTo>
                  <a:lnTo>
                    <a:pt x="15647" y="10838"/>
                  </a:lnTo>
                  <a:cubicBezTo>
                    <a:pt x="15647" y="10831"/>
                    <a:pt x="15647" y="10819"/>
                    <a:pt x="15644" y="10808"/>
                  </a:cubicBezTo>
                  <a:cubicBezTo>
                    <a:pt x="15663" y="10800"/>
                    <a:pt x="15686" y="10800"/>
                    <a:pt x="15705" y="10800"/>
                  </a:cubicBezTo>
                  <a:close/>
                  <a:moveTo>
                    <a:pt x="9703" y="16829"/>
                  </a:moveTo>
                  <a:cubicBezTo>
                    <a:pt x="9695" y="16833"/>
                    <a:pt x="9695" y="16840"/>
                    <a:pt x="9695" y="16840"/>
                  </a:cubicBezTo>
                  <a:lnTo>
                    <a:pt x="9695" y="16829"/>
                  </a:lnTo>
                  <a:close/>
                  <a:moveTo>
                    <a:pt x="13914" y="137"/>
                  </a:moveTo>
                  <a:cubicBezTo>
                    <a:pt x="14014" y="175"/>
                    <a:pt x="14137" y="125"/>
                    <a:pt x="14226" y="221"/>
                  </a:cubicBezTo>
                  <a:lnTo>
                    <a:pt x="14368" y="248"/>
                  </a:lnTo>
                  <a:cubicBezTo>
                    <a:pt x="14479" y="436"/>
                    <a:pt x="14668" y="440"/>
                    <a:pt x="14848" y="452"/>
                  </a:cubicBezTo>
                  <a:cubicBezTo>
                    <a:pt x="14915" y="454"/>
                    <a:pt x="14981" y="455"/>
                    <a:pt x="15048" y="455"/>
                  </a:cubicBezTo>
                  <a:cubicBezTo>
                    <a:pt x="15181" y="455"/>
                    <a:pt x="15313" y="452"/>
                    <a:pt x="15444" y="452"/>
                  </a:cubicBezTo>
                  <a:lnTo>
                    <a:pt x="15478" y="444"/>
                  </a:lnTo>
                  <a:cubicBezTo>
                    <a:pt x="15584" y="506"/>
                    <a:pt x="15699" y="537"/>
                    <a:pt x="15822" y="537"/>
                  </a:cubicBezTo>
                  <a:cubicBezTo>
                    <a:pt x="15829" y="537"/>
                    <a:pt x="15836" y="536"/>
                    <a:pt x="15843" y="536"/>
                  </a:cubicBezTo>
                  <a:cubicBezTo>
                    <a:pt x="15865" y="554"/>
                    <a:pt x="15892" y="563"/>
                    <a:pt x="15920" y="563"/>
                  </a:cubicBezTo>
                  <a:cubicBezTo>
                    <a:pt x="15941" y="563"/>
                    <a:pt x="15962" y="558"/>
                    <a:pt x="15982" y="548"/>
                  </a:cubicBezTo>
                  <a:cubicBezTo>
                    <a:pt x="16030" y="613"/>
                    <a:pt x="16091" y="636"/>
                    <a:pt x="16158" y="636"/>
                  </a:cubicBezTo>
                  <a:cubicBezTo>
                    <a:pt x="16182" y="636"/>
                    <a:pt x="16206" y="633"/>
                    <a:pt x="16232" y="628"/>
                  </a:cubicBezTo>
                  <a:lnTo>
                    <a:pt x="16335" y="648"/>
                  </a:lnTo>
                  <a:lnTo>
                    <a:pt x="17265" y="944"/>
                  </a:lnTo>
                  <a:cubicBezTo>
                    <a:pt x="17316" y="1016"/>
                    <a:pt x="17397" y="1057"/>
                    <a:pt x="17479" y="1057"/>
                  </a:cubicBezTo>
                  <a:cubicBezTo>
                    <a:pt x="17498" y="1057"/>
                    <a:pt x="17516" y="1055"/>
                    <a:pt x="17534" y="1051"/>
                  </a:cubicBezTo>
                  <a:lnTo>
                    <a:pt x="17550" y="1051"/>
                  </a:lnTo>
                  <a:cubicBezTo>
                    <a:pt x="17634" y="1117"/>
                    <a:pt x="17727" y="1136"/>
                    <a:pt x="17822" y="1136"/>
                  </a:cubicBezTo>
                  <a:cubicBezTo>
                    <a:pt x="17862" y="1136"/>
                    <a:pt x="17901" y="1132"/>
                    <a:pt x="17942" y="1128"/>
                  </a:cubicBezTo>
                  <a:lnTo>
                    <a:pt x="18141" y="1155"/>
                  </a:lnTo>
                  <a:lnTo>
                    <a:pt x="18141" y="1151"/>
                  </a:lnTo>
                  <a:cubicBezTo>
                    <a:pt x="18149" y="1174"/>
                    <a:pt x="18164" y="1201"/>
                    <a:pt x="18184" y="1220"/>
                  </a:cubicBezTo>
                  <a:cubicBezTo>
                    <a:pt x="18260" y="1278"/>
                    <a:pt x="18341" y="1328"/>
                    <a:pt x="18430" y="1366"/>
                  </a:cubicBezTo>
                  <a:cubicBezTo>
                    <a:pt x="18708" y="1430"/>
                    <a:pt x="18971" y="1592"/>
                    <a:pt x="19256" y="1592"/>
                  </a:cubicBezTo>
                  <a:cubicBezTo>
                    <a:pt x="19349" y="1592"/>
                    <a:pt x="19445" y="1575"/>
                    <a:pt x="19544" y="1531"/>
                  </a:cubicBezTo>
                  <a:cubicBezTo>
                    <a:pt x="19582" y="1685"/>
                    <a:pt x="19801" y="1654"/>
                    <a:pt x="19836" y="1820"/>
                  </a:cubicBezTo>
                  <a:cubicBezTo>
                    <a:pt x="19663" y="1970"/>
                    <a:pt x="19490" y="2127"/>
                    <a:pt x="19298" y="2262"/>
                  </a:cubicBezTo>
                  <a:cubicBezTo>
                    <a:pt x="19240" y="2300"/>
                    <a:pt x="19187" y="2342"/>
                    <a:pt x="19137" y="2385"/>
                  </a:cubicBezTo>
                  <a:cubicBezTo>
                    <a:pt x="19102" y="2415"/>
                    <a:pt x="19067" y="2450"/>
                    <a:pt x="19033" y="2481"/>
                  </a:cubicBezTo>
                  <a:cubicBezTo>
                    <a:pt x="18856" y="2761"/>
                    <a:pt x="18433" y="2876"/>
                    <a:pt x="18445" y="3276"/>
                  </a:cubicBezTo>
                  <a:cubicBezTo>
                    <a:pt x="18426" y="3280"/>
                    <a:pt x="18410" y="3284"/>
                    <a:pt x="18391" y="3288"/>
                  </a:cubicBezTo>
                  <a:cubicBezTo>
                    <a:pt x="18126" y="3422"/>
                    <a:pt x="17976" y="3668"/>
                    <a:pt x="17792" y="3891"/>
                  </a:cubicBezTo>
                  <a:cubicBezTo>
                    <a:pt x="16708" y="5159"/>
                    <a:pt x="16312" y="6723"/>
                    <a:pt x="15863" y="8275"/>
                  </a:cubicBezTo>
                  <a:cubicBezTo>
                    <a:pt x="15863" y="8321"/>
                    <a:pt x="15870" y="8375"/>
                    <a:pt x="15878" y="8421"/>
                  </a:cubicBezTo>
                  <a:cubicBezTo>
                    <a:pt x="15882" y="8444"/>
                    <a:pt x="15882" y="8464"/>
                    <a:pt x="15882" y="8479"/>
                  </a:cubicBezTo>
                  <a:cubicBezTo>
                    <a:pt x="15874" y="8490"/>
                    <a:pt x="15863" y="8506"/>
                    <a:pt x="15859" y="8517"/>
                  </a:cubicBezTo>
                  <a:cubicBezTo>
                    <a:pt x="15817" y="8629"/>
                    <a:pt x="15786" y="8752"/>
                    <a:pt x="15767" y="8871"/>
                  </a:cubicBezTo>
                  <a:cubicBezTo>
                    <a:pt x="15774" y="8925"/>
                    <a:pt x="15782" y="8975"/>
                    <a:pt x="15782" y="9028"/>
                  </a:cubicBezTo>
                  <a:cubicBezTo>
                    <a:pt x="15774" y="9032"/>
                    <a:pt x="15763" y="9044"/>
                    <a:pt x="15747" y="9048"/>
                  </a:cubicBezTo>
                  <a:cubicBezTo>
                    <a:pt x="15744" y="9313"/>
                    <a:pt x="15740" y="9570"/>
                    <a:pt x="15736" y="9835"/>
                  </a:cubicBezTo>
                  <a:cubicBezTo>
                    <a:pt x="15736" y="9870"/>
                    <a:pt x="15740" y="9905"/>
                    <a:pt x="15740" y="9935"/>
                  </a:cubicBezTo>
                  <a:cubicBezTo>
                    <a:pt x="15740" y="9970"/>
                    <a:pt x="15740" y="10004"/>
                    <a:pt x="15736" y="10039"/>
                  </a:cubicBezTo>
                  <a:cubicBezTo>
                    <a:pt x="15709" y="10047"/>
                    <a:pt x="15701" y="10070"/>
                    <a:pt x="15705" y="10089"/>
                  </a:cubicBezTo>
                  <a:cubicBezTo>
                    <a:pt x="15705" y="10097"/>
                    <a:pt x="15709" y="10101"/>
                    <a:pt x="15709" y="10104"/>
                  </a:cubicBezTo>
                  <a:cubicBezTo>
                    <a:pt x="15709" y="10108"/>
                    <a:pt x="15717" y="10116"/>
                    <a:pt x="15717" y="10120"/>
                  </a:cubicBezTo>
                  <a:cubicBezTo>
                    <a:pt x="15703" y="10114"/>
                    <a:pt x="15692" y="10110"/>
                    <a:pt x="15682" y="10110"/>
                  </a:cubicBezTo>
                  <a:cubicBezTo>
                    <a:pt x="15672" y="10110"/>
                    <a:pt x="15665" y="10114"/>
                    <a:pt x="15659" y="10124"/>
                  </a:cubicBezTo>
                  <a:cubicBezTo>
                    <a:pt x="15509" y="10223"/>
                    <a:pt x="15509" y="10377"/>
                    <a:pt x="15505" y="10531"/>
                  </a:cubicBezTo>
                  <a:cubicBezTo>
                    <a:pt x="15505" y="10585"/>
                    <a:pt x="15513" y="10635"/>
                    <a:pt x="15525" y="10685"/>
                  </a:cubicBezTo>
                  <a:cubicBezTo>
                    <a:pt x="15513" y="10712"/>
                    <a:pt x="15490" y="10731"/>
                    <a:pt x="15459" y="10735"/>
                  </a:cubicBezTo>
                  <a:cubicBezTo>
                    <a:pt x="15382" y="10504"/>
                    <a:pt x="15248" y="10296"/>
                    <a:pt x="15071" y="10127"/>
                  </a:cubicBezTo>
                  <a:lnTo>
                    <a:pt x="15013" y="10043"/>
                  </a:lnTo>
                  <a:cubicBezTo>
                    <a:pt x="14794" y="9732"/>
                    <a:pt x="14518" y="9463"/>
                    <a:pt x="14203" y="9244"/>
                  </a:cubicBezTo>
                  <a:lnTo>
                    <a:pt x="14110" y="9232"/>
                  </a:lnTo>
                  <a:lnTo>
                    <a:pt x="14110" y="9232"/>
                  </a:lnTo>
                  <a:cubicBezTo>
                    <a:pt x="14103" y="9301"/>
                    <a:pt x="14153" y="9336"/>
                    <a:pt x="14206" y="9367"/>
                  </a:cubicBezTo>
                  <a:cubicBezTo>
                    <a:pt x="14395" y="9628"/>
                    <a:pt x="14641" y="9835"/>
                    <a:pt x="14890" y="10043"/>
                  </a:cubicBezTo>
                  <a:cubicBezTo>
                    <a:pt x="14910" y="10077"/>
                    <a:pt x="14933" y="10104"/>
                    <a:pt x="14952" y="10139"/>
                  </a:cubicBezTo>
                  <a:cubicBezTo>
                    <a:pt x="15140" y="10358"/>
                    <a:pt x="15102" y="10600"/>
                    <a:pt x="15006" y="10838"/>
                  </a:cubicBezTo>
                  <a:cubicBezTo>
                    <a:pt x="14921" y="10888"/>
                    <a:pt x="14860" y="10965"/>
                    <a:pt x="14833" y="11057"/>
                  </a:cubicBezTo>
                  <a:cubicBezTo>
                    <a:pt x="14802" y="11065"/>
                    <a:pt x="14787" y="11100"/>
                    <a:pt x="14802" y="11127"/>
                  </a:cubicBezTo>
                  <a:lnTo>
                    <a:pt x="14802" y="11134"/>
                  </a:lnTo>
                  <a:cubicBezTo>
                    <a:pt x="14748" y="11138"/>
                    <a:pt x="14706" y="11180"/>
                    <a:pt x="14706" y="11234"/>
                  </a:cubicBezTo>
                  <a:lnTo>
                    <a:pt x="14702" y="11234"/>
                  </a:lnTo>
                  <a:cubicBezTo>
                    <a:pt x="14695" y="11232"/>
                    <a:pt x="14689" y="11230"/>
                    <a:pt x="14682" y="11230"/>
                  </a:cubicBezTo>
                  <a:cubicBezTo>
                    <a:pt x="14659" y="11230"/>
                    <a:pt x="14637" y="11246"/>
                    <a:pt x="14625" y="11273"/>
                  </a:cubicBezTo>
                  <a:lnTo>
                    <a:pt x="14545" y="11319"/>
                  </a:lnTo>
                  <a:cubicBezTo>
                    <a:pt x="14529" y="11326"/>
                    <a:pt x="14514" y="11334"/>
                    <a:pt x="14506" y="11346"/>
                  </a:cubicBezTo>
                  <a:lnTo>
                    <a:pt x="14318" y="11357"/>
                  </a:lnTo>
                  <a:cubicBezTo>
                    <a:pt x="14248" y="11343"/>
                    <a:pt x="14177" y="11336"/>
                    <a:pt x="14105" y="11336"/>
                  </a:cubicBezTo>
                  <a:cubicBezTo>
                    <a:pt x="14039" y="11336"/>
                    <a:pt x="13971" y="11342"/>
                    <a:pt x="13903" y="11353"/>
                  </a:cubicBezTo>
                  <a:cubicBezTo>
                    <a:pt x="13889" y="11343"/>
                    <a:pt x="13871" y="11338"/>
                    <a:pt x="13854" y="11338"/>
                  </a:cubicBezTo>
                  <a:cubicBezTo>
                    <a:pt x="13838" y="11338"/>
                    <a:pt x="13821" y="11342"/>
                    <a:pt x="13807" y="11349"/>
                  </a:cubicBezTo>
                  <a:cubicBezTo>
                    <a:pt x="13792" y="11334"/>
                    <a:pt x="13771" y="11326"/>
                    <a:pt x="13750" y="11326"/>
                  </a:cubicBezTo>
                  <a:cubicBezTo>
                    <a:pt x="13739" y="11326"/>
                    <a:pt x="13728" y="11329"/>
                    <a:pt x="13718" y="11334"/>
                  </a:cubicBezTo>
                  <a:lnTo>
                    <a:pt x="13530" y="11223"/>
                  </a:lnTo>
                  <a:cubicBezTo>
                    <a:pt x="13480" y="11030"/>
                    <a:pt x="13403" y="10865"/>
                    <a:pt x="13161" y="10750"/>
                  </a:cubicBezTo>
                  <a:lnTo>
                    <a:pt x="13161" y="10750"/>
                  </a:lnTo>
                  <a:cubicBezTo>
                    <a:pt x="13200" y="10961"/>
                    <a:pt x="13327" y="11088"/>
                    <a:pt x="13319" y="11257"/>
                  </a:cubicBezTo>
                  <a:cubicBezTo>
                    <a:pt x="13288" y="11334"/>
                    <a:pt x="13327" y="11422"/>
                    <a:pt x="13403" y="11453"/>
                  </a:cubicBezTo>
                  <a:cubicBezTo>
                    <a:pt x="13519" y="11688"/>
                    <a:pt x="13496" y="11933"/>
                    <a:pt x="13461" y="12179"/>
                  </a:cubicBezTo>
                  <a:cubicBezTo>
                    <a:pt x="13400" y="12664"/>
                    <a:pt x="13084" y="13006"/>
                    <a:pt x="12800" y="13371"/>
                  </a:cubicBezTo>
                  <a:lnTo>
                    <a:pt x="12462" y="13751"/>
                  </a:lnTo>
                  <a:cubicBezTo>
                    <a:pt x="12505" y="13762"/>
                    <a:pt x="12543" y="13768"/>
                    <a:pt x="12576" y="13768"/>
                  </a:cubicBezTo>
                  <a:cubicBezTo>
                    <a:pt x="12692" y="13768"/>
                    <a:pt x="12758" y="13705"/>
                    <a:pt x="12800" y="13601"/>
                  </a:cubicBezTo>
                  <a:cubicBezTo>
                    <a:pt x="13473" y="13171"/>
                    <a:pt x="13834" y="12587"/>
                    <a:pt x="13653" y="11761"/>
                  </a:cubicBezTo>
                  <a:cubicBezTo>
                    <a:pt x="13603" y="11503"/>
                    <a:pt x="13776" y="11549"/>
                    <a:pt x="13914" y="11538"/>
                  </a:cubicBezTo>
                  <a:lnTo>
                    <a:pt x="14014" y="11538"/>
                  </a:lnTo>
                  <a:cubicBezTo>
                    <a:pt x="14153" y="11561"/>
                    <a:pt x="14306" y="11545"/>
                    <a:pt x="14418" y="11664"/>
                  </a:cubicBezTo>
                  <a:cubicBezTo>
                    <a:pt x="14506" y="12225"/>
                    <a:pt x="14360" y="12725"/>
                    <a:pt x="14034" y="13186"/>
                  </a:cubicBezTo>
                  <a:cubicBezTo>
                    <a:pt x="13949" y="13309"/>
                    <a:pt x="13838" y="13417"/>
                    <a:pt x="13807" y="13570"/>
                  </a:cubicBezTo>
                  <a:lnTo>
                    <a:pt x="13718" y="13678"/>
                  </a:lnTo>
                  <a:cubicBezTo>
                    <a:pt x="13549" y="13743"/>
                    <a:pt x="13384" y="13812"/>
                    <a:pt x="13380" y="14124"/>
                  </a:cubicBezTo>
                  <a:lnTo>
                    <a:pt x="13815" y="13782"/>
                  </a:lnTo>
                  <a:lnTo>
                    <a:pt x="13903" y="13663"/>
                  </a:lnTo>
                  <a:cubicBezTo>
                    <a:pt x="14364" y="13301"/>
                    <a:pt x="14648" y="12848"/>
                    <a:pt x="14702" y="12256"/>
                  </a:cubicBezTo>
                  <a:cubicBezTo>
                    <a:pt x="14721" y="12225"/>
                    <a:pt x="14721" y="12187"/>
                    <a:pt x="14706" y="12160"/>
                  </a:cubicBezTo>
                  <a:cubicBezTo>
                    <a:pt x="14710" y="12091"/>
                    <a:pt x="14718" y="12026"/>
                    <a:pt x="14725" y="11964"/>
                  </a:cubicBezTo>
                  <a:lnTo>
                    <a:pt x="14921" y="12053"/>
                  </a:lnTo>
                  <a:cubicBezTo>
                    <a:pt x="14979" y="12191"/>
                    <a:pt x="14990" y="12341"/>
                    <a:pt x="15094" y="12456"/>
                  </a:cubicBezTo>
                  <a:cubicBezTo>
                    <a:pt x="15186" y="12264"/>
                    <a:pt x="15190" y="12095"/>
                    <a:pt x="15010" y="11957"/>
                  </a:cubicBezTo>
                  <a:cubicBezTo>
                    <a:pt x="14971" y="11868"/>
                    <a:pt x="14929" y="11780"/>
                    <a:pt x="14817" y="11757"/>
                  </a:cubicBezTo>
                  <a:lnTo>
                    <a:pt x="14718" y="11653"/>
                  </a:lnTo>
                  <a:cubicBezTo>
                    <a:pt x="14710" y="11618"/>
                    <a:pt x="14710" y="11584"/>
                    <a:pt x="14706" y="11549"/>
                  </a:cubicBezTo>
                  <a:cubicBezTo>
                    <a:pt x="14744" y="11507"/>
                    <a:pt x="14783" y="11468"/>
                    <a:pt x="14821" y="11426"/>
                  </a:cubicBezTo>
                  <a:cubicBezTo>
                    <a:pt x="14826" y="11427"/>
                    <a:pt x="14830" y="11428"/>
                    <a:pt x="14835" y="11428"/>
                  </a:cubicBezTo>
                  <a:cubicBezTo>
                    <a:pt x="14865" y="11428"/>
                    <a:pt x="14895" y="11406"/>
                    <a:pt x="14902" y="11376"/>
                  </a:cubicBezTo>
                  <a:lnTo>
                    <a:pt x="14902" y="11349"/>
                  </a:lnTo>
                  <a:lnTo>
                    <a:pt x="14921" y="11338"/>
                  </a:lnTo>
                  <a:cubicBezTo>
                    <a:pt x="14967" y="11334"/>
                    <a:pt x="14998" y="11296"/>
                    <a:pt x="14994" y="11253"/>
                  </a:cubicBezTo>
                  <a:lnTo>
                    <a:pt x="14994" y="11242"/>
                  </a:lnTo>
                  <a:lnTo>
                    <a:pt x="15036" y="11153"/>
                  </a:lnTo>
                  <a:cubicBezTo>
                    <a:pt x="15086" y="11153"/>
                    <a:pt x="15129" y="11115"/>
                    <a:pt x="15129" y="11065"/>
                  </a:cubicBezTo>
                  <a:lnTo>
                    <a:pt x="15129" y="11057"/>
                  </a:lnTo>
                  <a:cubicBezTo>
                    <a:pt x="15178" y="10983"/>
                    <a:pt x="15218" y="10899"/>
                    <a:pt x="15292" y="10899"/>
                  </a:cubicBezTo>
                  <a:cubicBezTo>
                    <a:pt x="15322" y="10899"/>
                    <a:pt x="15358" y="10913"/>
                    <a:pt x="15402" y="10946"/>
                  </a:cubicBezTo>
                  <a:lnTo>
                    <a:pt x="15432" y="11046"/>
                  </a:lnTo>
                  <a:cubicBezTo>
                    <a:pt x="15409" y="11157"/>
                    <a:pt x="15436" y="11276"/>
                    <a:pt x="15517" y="11357"/>
                  </a:cubicBezTo>
                  <a:cubicBezTo>
                    <a:pt x="15548" y="11964"/>
                    <a:pt x="15490" y="12560"/>
                    <a:pt x="15409" y="13159"/>
                  </a:cubicBezTo>
                  <a:cubicBezTo>
                    <a:pt x="15332" y="13728"/>
                    <a:pt x="15279" y="14289"/>
                    <a:pt x="15048" y="14823"/>
                  </a:cubicBezTo>
                  <a:cubicBezTo>
                    <a:pt x="14395" y="16349"/>
                    <a:pt x="13488" y="17674"/>
                    <a:pt x="12089" y="18620"/>
                  </a:cubicBezTo>
                  <a:cubicBezTo>
                    <a:pt x="11555" y="18869"/>
                    <a:pt x="11036" y="19150"/>
                    <a:pt x="10479" y="19338"/>
                  </a:cubicBezTo>
                  <a:cubicBezTo>
                    <a:pt x="10233" y="19434"/>
                    <a:pt x="9918" y="19415"/>
                    <a:pt x="9787" y="19711"/>
                  </a:cubicBezTo>
                  <a:cubicBezTo>
                    <a:pt x="9780" y="19707"/>
                    <a:pt x="9772" y="19703"/>
                    <a:pt x="9764" y="19696"/>
                  </a:cubicBezTo>
                  <a:cubicBezTo>
                    <a:pt x="9752" y="19695"/>
                    <a:pt x="9740" y="19694"/>
                    <a:pt x="9728" y="19694"/>
                  </a:cubicBezTo>
                  <a:cubicBezTo>
                    <a:pt x="9427" y="19694"/>
                    <a:pt x="9229" y="20000"/>
                    <a:pt x="8930" y="20000"/>
                  </a:cubicBezTo>
                  <a:cubicBezTo>
                    <a:pt x="8921" y="20000"/>
                    <a:pt x="8912" y="20000"/>
                    <a:pt x="8904" y="19999"/>
                  </a:cubicBezTo>
                  <a:lnTo>
                    <a:pt x="8827" y="19999"/>
                  </a:lnTo>
                  <a:cubicBezTo>
                    <a:pt x="8819" y="19972"/>
                    <a:pt x="8842" y="19941"/>
                    <a:pt x="8934" y="19899"/>
                  </a:cubicBezTo>
                  <a:cubicBezTo>
                    <a:pt x="9019" y="19849"/>
                    <a:pt x="9100" y="19803"/>
                    <a:pt x="9176" y="19746"/>
                  </a:cubicBezTo>
                  <a:lnTo>
                    <a:pt x="9476" y="19588"/>
                  </a:lnTo>
                  <a:cubicBezTo>
                    <a:pt x="9492" y="19596"/>
                    <a:pt x="9506" y="19599"/>
                    <a:pt x="9518" y="19599"/>
                  </a:cubicBezTo>
                  <a:cubicBezTo>
                    <a:pt x="9548" y="19599"/>
                    <a:pt x="9565" y="19576"/>
                    <a:pt x="9576" y="19534"/>
                  </a:cubicBezTo>
                  <a:cubicBezTo>
                    <a:pt x="9580" y="19534"/>
                    <a:pt x="9580" y="19538"/>
                    <a:pt x="9580" y="19538"/>
                  </a:cubicBezTo>
                  <a:cubicBezTo>
                    <a:pt x="9837" y="19492"/>
                    <a:pt x="10022" y="19292"/>
                    <a:pt x="10268" y="19227"/>
                  </a:cubicBezTo>
                  <a:cubicBezTo>
                    <a:pt x="10283" y="19196"/>
                    <a:pt x="10291" y="19173"/>
                    <a:pt x="10299" y="19138"/>
                  </a:cubicBezTo>
                  <a:lnTo>
                    <a:pt x="11086" y="18727"/>
                  </a:lnTo>
                  <a:cubicBezTo>
                    <a:pt x="11763" y="18347"/>
                    <a:pt x="12412" y="17928"/>
                    <a:pt x="12785" y="17206"/>
                  </a:cubicBezTo>
                  <a:cubicBezTo>
                    <a:pt x="12892" y="17075"/>
                    <a:pt x="13031" y="16910"/>
                    <a:pt x="12804" y="16810"/>
                  </a:cubicBezTo>
                  <a:cubicBezTo>
                    <a:pt x="12768" y="16794"/>
                    <a:pt x="12738" y="16787"/>
                    <a:pt x="12714" y="16787"/>
                  </a:cubicBezTo>
                  <a:cubicBezTo>
                    <a:pt x="12591" y="16787"/>
                    <a:pt x="12603" y="16965"/>
                    <a:pt x="12577" y="17071"/>
                  </a:cubicBezTo>
                  <a:cubicBezTo>
                    <a:pt x="12108" y="17690"/>
                    <a:pt x="11482" y="18139"/>
                    <a:pt x="10875" y="18608"/>
                  </a:cubicBezTo>
                  <a:cubicBezTo>
                    <a:pt x="10598" y="18673"/>
                    <a:pt x="10383" y="18839"/>
                    <a:pt x="10156" y="18992"/>
                  </a:cubicBezTo>
                  <a:lnTo>
                    <a:pt x="9557" y="19323"/>
                  </a:lnTo>
                  <a:cubicBezTo>
                    <a:pt x="9542" y="19342"/>
                    <a:pt x="9530" y="19361"/>
                    <a:pt x="9522" y="19384"/>
                  </a:cubicBezTo>
                  <a:cubicBezTo>
                    <a:pt x="9508" y="19379"/>
                    <a:pt x="9492" y="19376"/>
                    <a:pt x="9477" y="19376"/>
                  </a:cubicBezTo>
                  <a:cubicBezTo>
                    <a:pt x="9437" y="19376"/>
                    <a:pt x="9396" y="19393"/>
                    <a:pt x="9369" y="19423"/>
                  </a:cubicBezTo>
                  <a:cubicBezTo>
                    <a:pt x="9311" y="19461"/>
                    <a:pt x="9249" y="19500"/>
                    <a:pt x="9192" y="19538"/>
                  </a:cubicBezTo>
                  <a:cubicBezTo>
                    <a:pt x="9146" y="19557"/>
                    <a:pt x="9100" y="19588"/>
                    <a:pt x="9069" y="19619"/>
                  </a:cubicBezTo>
                  <a:lnTo>
                    <a:pt x="9073" y="19638"/>
                  </a:lnTo>
                  <a:cubicBezTo>
                    <a:pt x="8804" y="19769"/>
                    <a:pt x="8485" y="19807"/>
                    <a:pt x="8266" y="20034"/>
                  </a:cubicBezTo>
                  <a:cubicBezTo>
                    <a:pt x="8112" y="20058"/>
                    <a:pt x="7959" y="20066"/>
                    <a:pt x="7807" y="20066"/>
                  </a:cubicBezTo>
                  <a:cubicBezTo>
                    <a:pt x="7442" y="20066"/>
                    <a:pt x="7079" y="20018"/>
                    <a:pt x="6716" y="20018"/>
                  </a:cubicBezTo>
                  <a:cubicBezTo>
                    <a:pt x="6697" y="20018"/>
                    <a:pt x="6678" y="20018"/>
                    <a:pt x="6660" y="20018"/>
                  </a:cubicBezTo>
                  <a:cubicBezTo>
                    <a:pt x="6594" y="19884"/>
                    <a:pt x="6794" y="19849"/>
                    <a:pt x="6763" y="19715"/>
                  </a:cubicBezTo>
                  <a:cubicBezTo>
                    <a:pt x="6739" y="19714"/>
                    <a:pt x="6714" y="19714"/>
                    <a:pt x="6690" y="19714"/>
                  </a:cubicBezTo>
                  <a:cubicBezTo>
                    <a:pt x="6462" y="19714"/>
                    <a:pt x="6233" y="19746"/>
                    <a:pt x="6004" y="19746"/>
                  </a:cubicBezTo>
                  <a:cubicBezTo>
                    <a:pt x="5913" y="19746"/>
                    <a:pt x="5821" y="19741"/>
                    <a:pt x="5730" y="19726"/>
                  </a:cubicBezTo>
                  <a:cubicBezTo>
                    <a:pt x="5464" y="19384"/>
                    <a:pt x="5630" y="19062"/>
                    <a:pt x="5795" y="18762"/>
                  </a:cubicBezTo>
                  <a:cubicBezTo>
                    <a:pt x="5960" y="18466"/>
                    <a:pt x="6214" y="18255"/>
                    <a:pt x="6448" y="18020"/>
                  </a:cubicBezTo>
                  <a:cubicBezTo>
                    <a:pt x="6453" y="18021"/>
                    <a:pt x="6457" y="18021"/>
                    <a:pt x="6461" y="18021"/>
                  </a:cubicBezTo>
                  <a:cubicBezTo>
                    <a:pt x="6490" y="18021"/>
                    <a:pt x="6516" y="18009"/>
                    <a:pt x="6537" y="17986"/>
                  </a:cubicBezTo>
                  <a:cubicBezTo>
                    <a:pt x="6542" y="17986"/>
                    <a:pt x="6547" y="17987"/>
                    <a:pt x="6552" y="17987"/>
                  </a:cubicBezTo>
                  <a:cubicBezTo>
                    <a:pt x="6594" y="17987"/>
                    <a:pt x="6635" y="17961"/>
                    <a:pt x="6652" y="17920"/>
                  </a:cubicBezTo>
                  <a:cubicBezTo>
                    <a:pt x="6965" y="17813"/>
                    <a:pt x="7275" y="17685"/>
                    <a:pt x="7612" y="17685"/>
                  </a:cubicBezTo>
                  <a:cubicBezTo>
                    <a:pt x="7626" y="17685"/>
                    <a:pt x="7640" y="17685"/>
                    <a:pt x="7655" y="17686"/>
                  </a:cubicBezTo>
                  <a:cubicBezTo>
                    <a:pt x="7665" y="17684"/>
                    <a:pt x="7676" y="17684"/>
                    <a:pt x="7686" y="17684"/>
                  </a:cubicBezTo>
                  <a:cubicBezTo>
                    <a:pt x="7862" y="17684"/>
                    <a:pt x="7965" y="17887"/>
                    <a:pt x="8150" y="17887"/>
                  </a:cubicBezTo>
                  <a:cubicBezTo>
                    <a:pt x="8158" y="17887"/>
                    <a:pt x="8166" y="17886"/>
                    <a:pt x="8174" y="17886"/>
                  </a:cubicBezTo>
                  <a:cubicBezTo>
                    <a:pt x="8154" y="17686"/>
                    <a:pt x="8043" y="17601"/>
                    <a:pt x="7882" y="17582"/>
                  </a:cubicBezTo>
                  <a:cubicBezTo>
                    <a:pt x="7821" y="17522"/>
                    <a:pt x="7752" y="17505"/>
                    <a:pt x="7680" y="17505"/>
                  </a:cubicBezTo>
                  <a:cubicBezTo>
                    <a:pt x="7637" y="17505"/>
                    <a:pt x="7594" y="17511"/>
                    <a:pt x="7551" y="17517"/>
                  </a:cubicBezTo>
                  <a:cubicBezTo>
                    <a:pt x="7489" y="17499"/>
                    <a:pt x="7425" y="17490"/>
                    <a:pt x="7361" y="17490"/>
                  </a:cubicBezTo>
                  <a:cubicBezTo>
                    <a:pt x="7290" y="17490"/>
                    <a:pt x="7218" y="17500"/>
                    <a:pt x="7148" y="17521"/>
                  </a:cubicBezTo>
                  <a:cubicBezTo>
                    <a:pt x="7144" y="17521"/>
                    <a:pt x="7141" y="17521"/>
                    <a:pt x="7137" y="17521"/>
                  </a:cubicBezTo>
                  <a:cubicBezTo>
                    <a:pt x="6862" y="17521"/>
                    <a:pt x="6649" y="17668"/>
                    <a:pt x="6429" y="17793"/>
                  </a:cubicBezTo>
                  <a:cubicBezTo>
                    <a:pt x="5899" y="17959"/>
                    <a:pt x="5668" y="18420"/>
                    <a:pt x="5426" y="18850"/>
                  </a:cubicBezTo>
                  <a:cubicBezTo>
                    <a:pt x="5211" y="19234"/>
                    <a:pt x="5276" y="19469"/>
                    <a:pt x="5637" y="19811"/>
                  </a:cubicBezTo>
                  <a:lnTo>
                    <a:pt x="5730" y="19842"/>
                  </a:lnTo>
                  <a:cubicBezTo>
                    <a:pt x="5714" y="19861"/>
                    <a:pt x="5714" y="19888"/>
                    <a:pt x="5730" y="19907"/>
                  </a:cubicBezTo>
                  <a:lnTo>
                    <a:pt x="4746" y="19899"/>
                  </a:lnTo>
                  <a:cubicBezTo>
                    <a:pt x="4689" y="19834"/>
                    <a:pt x="4621" y="19825"/>
                    <a:pt x="4548" y="19825"/>
                  </a:cubicBezTo>
                  <a:cubicBezTo>
                    <a:pt x="4522" y="19825"/>
                    <a:pt x="4496" y="19826"/>
                    <a:pt x="4469" y="19826"/>
                  </a:cubicBezTo>
                  <a:cubicBezTo>
                    <a:pt x="4006" y="19826"/>
                    <a:pt x="3544" y="19824"/>
                    <a:pt x="3081" y="19824"/>
                  </a:cubicBezTo>
                  <a:cubicBezTo>
                    <a:pt x="2850" y="19824"/>
                    <a:pt x="2618" y="19825"/>
                    <a:pt x="2387" y="19826"/>
                  </a:cubicBezTo>
                  <a:cubicBezTo>
                    <a:pt x="2379" y="19826"/>
                    <a:pt x="2372" y="19826"/>
                    <a:pt x="2364" y="19826"/>
                  </a:cubicBezTo>
                  <a:cubicBezTo>
                    <a:pt x="2176" y="19826"/>
                    <a:pt x="1990" y="19797"/>
                    <a:pt x="1805" y="19797"/>
                  </a:cubicBezTo>
                  <a:cubicBezTo>
                    <a:pt x="1702" y="19797"/>
                    <a:pt x="1600" y="19806"/>
                    <a:pt x="1499" y="19834"/>
                  </a:cubicBezTo>
                  <a:lnTo>
                    <a:pt x="1084" y="19726"/>
                  </a:lnTo>
                  <a:cubicBezTo>
                    <a:pt x="1349" y="19311"/>
                    <a:pt x="1741" y="19023"/>
                    <a:pt x="2075" y="18673"/>
                  </a:cubicBezTo>
                  <a:cubicBezTo>
                    <a:pt x="2602" y="18112"/>
                    <a:pt x="3067" y="17505"/>
                    <a:pt x="3409" y="16806"/>
                  </a:cubicBezTo>
                  <a:cubicBezTo>
                    <a:pt x="3616" y="16383"/>
                    <a:pt x="3751" y="15930"/>
                    <a:pt x="3943" y="15503"/>
                  </a:cubicBezTo>
                  <a:cubicBezTo>
                    <a:pt x="4250" y="14827"/>
                    <a:pt x="4400" y="14108"/>
                    <a:pt x="4538" y="13386"/>
                  </a:cubicBezTo>
                  <a:cubicBezTo>
                    <a:pt x="4611" y="13294"/>
                    <a:pt x="4631" y="13182"/>
                    <a:pt x="4634" y="13067"/>
                  </a:cubicBezTo>
                  <a:cubicBezTo>
                    <a:pt x="4654" y="13079"/>
                    <a:pt x="4677" y="13082"/>
                    <a:pt x="4700" y="13082"/>
                  </a:cubicBezTo>
                  <a:cubicBezTo>
                    <a:pt x="4692" y="13109"/>
                    <a:pt x="4700" y="13136"/>
                    <a:pt x="4727" y="13155"/>
                  </a:cubicBezTo>
                  <a:cubicBezTo>
                    <a:pt x="4692" y="13367"/>
                    <a:pt x="4815" y="13555"/>
                    <a:pt x="4827" y="13759"/>
                  </a:cubicBezTo>
                  <a:lnTo>
                    <a:pt x="4854" y="13732"/>
                  </a:lnTo>
                  <a:lnTo>
                    <a:pt x="4854" y="13732"/>
                  </a:lnTo>
                  <a:cubicBezTo>
                    <a:pt x="4850" y="13739"/>
                    <a:pt x="4842" y="13755"/>
                    <a:pt x="4827" y="13759"/>
                  </a:cubicBezTo>
                  <a:cubicBezTo>
                    <a:pt x="4773" y="13855"/>
                    <a:pt x="4769" y="13970"/>
                    <a:pt x="4811" y="14070"/>
                  </a:cubicBezTo>
                  <a:cubicBezTo>
                    <a:pt x="4731" y="14466"/>
                    <a:pt x="4585" y="14850"/>
                    <a:pt x="4611" y="15265"/>
                  </a:cubicBezTo>
                  <a:lnTo>
                    <a:pt x="4604" y="15269"/>
                  </a:lnTo>
                  <a:cubicBezTo>
                    <a:pt x="4504" y="15307"/>
                    <a:pt x="4523" y="15396"/>
                    <a:pt x="4508" y="15476"/>
                  </a:cubicBezTo>
                  <a:cubicBezTo>
                    <a:pt x="4296" y="15738"/>
                    <a:pt x="4200" y="16057"/>
                    <a:pt x="4100" y="16372"/>
                  </a:cubicBezTo>
                  <a:lnTo>
                    <a:pt x="4100" y="16376"/>
                  </a:lnTo>
                  <a:cubicBezTo>
                    <a:pt x="4020" y="16425"/>
                    <a:pt x="4008" y="16502"/>
                    <a:pt x="4016" y="16587"/>
                  </a:cubicBezTo>
                  <a:lnTo>
                    <a:pt x="3908" y="16779"/>
                  </a:lnTo>
                  <a:cubicBezTo>
                    <a:pt x="3797" y="17090"/>
                    <a:pt x="3459" y="17255"/>
                    <a:pt x="3409" y="17601"/>
                  </a:cubicBezTo>
                  <a:cubicBezTo>
                    <a:pt x="3366" y="17613"/>
                    <a:pt x="3336" y="17655"/>
                    <a:pt x="3336" y="17697"/>
                  </a:cubicBezTo>
                  <a:lnTo>
                    <a:pt x="3316" y="17717"/>
                  </a:lnTo>
                  <a:cubicBezTo>
                    <a:pt x="3155" y="17866"/>
                    <a:pt x="3040" y="18059"/>
                    <a:pt x="2982" y="18266"/>
                  </a:cubicBezTo>
                  <a:cubicBezTo>
                    <a:pt x="2709" y="18543"/>
                    <a:pt x="2463" y="18842"/>
                    <a:pt x="2310" y="19208"/>
                  </a:cubicBezTo>
                  <a:cubicBezTo>
                    <a:pt x="2325" y="19208"/>
                    <a:pt x="2341" y="19208"/>
                    <a:pt x="2357" y="19208"/>
                  </a:cubicBezTo>
                  <a:cubicBezTo>
                    <a:pt x="2424" y="19208"/>
                    <a:pt x="2491" y="19203"/>
                    <a:pt x="2529" y="19150"/>
                  </a:cubicBezTo>
                  <a:cubicBezTo>
                    <a:pt x="2717" y="18892"/>
                    <a:pt x="2986" y="18708"/>
                    <a:pt x="3117" y="18408"/>
                  </a:cubicBezTo>
                  <a:cubicBezTo>
                    <a:pt x="3240" y="18293"/>
                    <a:pt x="3336" y="18155"/>
                    <a:pt x="3409" y="18001"/>
                  </a:cubicBezTo>
                  <a:lnTo>
                    <a:pt x="3413" y="17997"/>
                  </a:lnTo>
                  <a:cubicBezTo>
                    <a:pt x="3443" y="17966"/>
                    <a:pt x="3470" y="17928"/>
                    <a:pt x="3497" y="17897"/>
                  </a:cubicBezTo>
                  <a:lnTo>
                    <a:pt x="3509" y="17882"/>
                  </a:lnTo>
                  <a:cubicBezTo>
                    <a:pt x="3555" y="17882"/>
                    <a:pt x="3585" y="17843"/>
                    <a:pt x="3585" y="17801"/>
                  </a:cubicBezTo>
                  <a:lnTo>
                    <a:pt x="3585" y="17793"/>
                  </a:lnTo>
                  <a:cubicBezTo>
                    <a:pt x="3697" y="17628"/>
                    <a:pt x="3808" y="17459"/>
                    <a:pt x="3912" y="17290"/>
                  </a:cubicBezTo>
                  <a:lnTo>
                    <a:pt x="3920" y="17286"/>
                  </a:lnTo>
                  <a:cubicBezTo>
                    <a:pt x="4027" y="17217"/>
                    <a:pt x="4039" y="17113"/>
                    <a:pt x="4043" y="17002"/>
                  </a:cubicBezTo>
                  <a:cubicBezTo>
                    <a:pt x="4181" y="16948"/>
                    <a:pt x="4219" y="16833"/>
                    <a:pt x="4239" y="16710"/>
                  </a:cubicBezTo>
                  <a:cubicBezTo>
                    <a:pt x="4289" y="16691"/>
                    <a:pt x="4316" y="16641"/>
                    <a:pt x="4308" y="16591"/>
                  </a:cubicBezTo>
                  <a:lnTo>
                    <a:pt x="4354" y="16498"/>
                  </a:lnTo>
                  <a:cubicBezTo>
                    <a:pt x="4477" y="16283"/>
                    <a:pt x="4631" y="16076"/>
                    <a:pt x="4638" y="15815"/>
                  </a:cubicBezTo>
                  <a:cubicBezTo>
                    <a:pt x="4796" y="15507"/>
                    <a:pt x="4911" y="15188"/>
                    <a:pt x="4930" y="14835"/>
                  </a:cubicBezTo>
                  <a:cubicBezTo>
                    <a:pt x="4942" y="14669"/>
                    <a:pt x="4965" y="14504"/>
                    <a:pt x="5111" y="14389"/>
                  </a:cubicBezTo>
                  <a:cubicBezTo>
                    <a:pt x="5153" y="14485"/>
                    <a:pt x="5195" y="14577"/>
                    <a:pt x="5234" y="14673"/>
                  </a:cubicBezTo>
                  <a:cubicBezTo>
                    <a:pt x="5269" y="14827"/>
                    <a:pt x="5372" y="14911"/>
                    <a:pt x="5503" y="14984"/>
                  </a:cubicBezTo>
                  <a:lnTo>
                    <a:pt x="5653" y="15273"/>
                  </a:lnTo>
                  <a:cubicBezTo>
                    <a:pt x="5637" y="15350"/>
                    <a:pt x="5668" y="15430"/>
                    <a:pt x="5730" y="15484"/>
                  </a:cubicBezTo>
                  <a:cubicBezTo>
                    <a:pt x="5637" y="15776"/>
                    <a:pt x="5507" y="16064"/>
                    <a:pt x="5553" y="16391"/>
                  </a:cubicBezTo>
                  <a:cubicBezTo>
                    <a:pt x="5418" y="16479"/>
                    <a:pt x="5372" y="16629"/>
                    <a:pt x="5311" y="16764"/>
                  </a:cubicBezTo>
                  <a:cubicBezTo>
                    <a:pt x="5180" y="17063"/>
                    <a:pt x="5034" y="17359"/>
                    <a:pt x="4788" y="17590"/>
                  </a:cubicBezTo>
                  <a:cubicBezTo>
                    <a:pt x="4700" y="17670"/>
                    <a:pt x="4638" y="17770"/>
                    <a:pt x="4600" y="17886"/>
                  </a:cubicBezTo>
                  <a:cubicBezTo>
                    <a:pt x="4327" y="18097"/>
                    <a:pt x="4039" y="18297"/>
                    <a:pt x="3889" y="18746"/>
                  </a:cubicBezTo>
                  <a:lnTo>
                    <a:pt x="3889" y="18746"/>
                  </a:lnTo>
                  <a:cubicBezTo>
                    <a:pt x="4285" y="18535"/>
                    <a:pt x="4477" y="18243"/>
                    <a:pt x="4727" y="18020"/>
                  </a:cubicBezTo>
                  <a:lnTo>
                    <a:pt x="4938" y="17728"/>
                  </a:lnTo>
                  <a:cubicBezTo>
                    <a:pt x="5249" y="17578"/>
                    <a:pt x="5349" y="17267"/>
                    <a:pt x="5507" y="16994"/>
                  </a:cubicBezTo>
                  <a:cubicBezTo>
                    <a:pt x="5564" y="16910"/>
                    <a:pt x="5649" y="16840"/>
                    <a:pt x="5649" y="16725"/>
                  </a:cubicBezTo>
                  <a:cubicBezTo>
                    <a:pt x="5695" y="16698"/>
                    <a:pt x="5726" y="16648"/>
                    <a:pt x="5718" y="16595"/>
                  </a:cubicBezTo>
                  <a:cubicBezTo>
                    <a:pt x="5737" y="16575"/>
                    <a:pt x="5749" y="16545"/>
                    <a:pt x="5737" y="16518"/>
                  </a:cubicBezTo>
                  <a:cubicBezTo>
                    <a:pt x="5753" y="16495"/>
                    <a:pt x="5764" y="16468"/>
                    <a:pt x="5768" y="16445"/>
                  </a:cubicBezTo>
                  <a:cubicBezTo>
                    <a:pt x="5872" y="16168"/>
                    <a:pt x="5956" y="15884"/>
                    <a:pt x="5926" y="15580"/>
                  </a:cubicBezTo>
                  <a:cubicBezTo>
                    <a:pt x="5945" y="15526"/>
                    <a:pt x="5987" y="15496"/>
                    <a:pt x="6041" y="15484"/>
                  </a:cubicBezTo>
                  <a:lnTo>
                    <a:pt x="6344" y="15672"/>
                  </a:lnTo>
                  <a:cubicBezTo>
                    <a:pt x="6368" y="15695"/>
                    <a:pt x="6398" y="15715"/>
                    <a:pt x="6429" y="15726"/>
                  </a:cubicBezTo>
                  <a:cubicBezTo>
                    <a:pt x="6498" y="15853"/>
                    <a:pt x="6621" y="15922"/>
                    <a:pt x="6744" y="15995"/>
                  </a:cubicBezTo>
                  <a:cubicBezTo>
                    <a:pt x="6848" y="16118"/>
                    <a:pt x="7002" y="16141"/>
                    <a:pt x="7151" y="16180"/>
                  </a:cubicBezTo>
                  <a:cubicBezTo>
                    <a:pt x="7172" y="16192"/>
                    <a:pt x="7198" y="16201"/>
                    <a:pt x="7225" y="16201"/>
                  </a:cubicBezTo>
                  <a:cubicBezTo>
                    <a:pt x="7232" y="16201"/>
                    <a:pt x="7240" y="16200"/>
                    <a:pt x="7247" y="16199"/>
                  </a:cubicBezTo>
                  <a:cubicBezTo>
                    <a:pt x="7320" y="16322"/>
                    <a:pt x="7443" y="16349"/>
                    <a:pt x="7570" y="16387"/>
                  </a:cubicBezTo>
                  <a:lnTo>
                    <a:pt x="7709" y="16418"/>
                  </a:lnTo>
                  <a:cubicBezTo>
                    <a:pt x="7801" y="16533"/>
                    <a:pt x="7947" y="16522"/>
                    <a:pt x="8070" y="16571"/>
                  </a:cubicBezTo>
                  <a:cubicBezTo>
                    <a:pt x="8193" y="16607"/>
                    <a:pt x="8294" y="16701"/>
                    <a:pt x="8426" y="16701"/>
                  </a:cubicBezTo>
                  <a:cubicBezTo>
                    <a:pt x="8438" y="16701"/>
                    <a:pt x="8450" y="16700"/>
                    <a:pt x="8462" y="16698"/>
                  </a:cubicBezTo>
                  <a:lnTo>
                    <a:pt x="8512" y="16718"/>
                  </a:lnTo>
                  <a:lnTo>
                    <a:pt x="8558" y="16714"/>
                  </a:lnTo>
                  <a:cubicBezTo>
                    <a:pt x="8629" y="16793"/>
                    <a:pt x="8716" y="16818"/>
                    <a:pt x="8811" y="16818"/>
                  </a:cubicBezTo>
                  <a:cubicBezTo>
                    <a:pt x="8845" y="16818"/>
                    <a:pt x="8880" y="16815"/>
                    <a:pt x="8915" y="16810"/>
                  </a:cubicBezTo>
                  <a:cubicBezTo>
                    <a:pt x="9083" y="16877"/>
                    <a:pt x="9253" y="16904"/>
                    <a:pt x="9428" y="16904"/>
                  </a:cubicBezTo>
                  <a:cubicBezTo>
                    <a:pt x="9512" y="16904"/>
                    <a:pt x="9597" y="16898"/>
                    <a:pt x="9684" y="16887"/>
                  </a:cubicBezTo>
                  <a:cubicBezTo>
                    <a:pt x="9777" y="16907"/>
                    <a:pt x="9872" y="16916"/>
                    <a:pt x="9966" y="16916"/>
                  </a:cubicBezTo>
                  <a:cubicBezTo>
                    <a:pt x="10069" y="16916"/>
                    <a:pt x="10171" y="16905"/>
                    <a:pt x="10272" y="16883"/>
                  </a:cubicBezTo>
                  <a:cubicBezTo>
                    <a:pt x="10683" y="16821"/>
                    <a:pt x="11109" y="16871"/>
                    <a:pt x="11501" y="16714"/>
                  </a:cubicBezTo>
                  <a:cubicBezTo>
                    <a:pt x="11643" y="16714"/>
                    <a:pt x="11782" y="16706"/>
                    <a:pt x="11897" y="16610"/>
                  </a:cubicBezTo>
                  <a:lnTo>
                    <a:pt x="11943" y="16614"/>
                  </a:lnTo>
                  <a:lnTo>
                    <a:pt x="11989" y="16591"/>
                  </a:lnTo>
                  <a:cubicBezTo>
                    <a:pt x="12489" y="16575"/>
                    <a:pt x="12942" y="16345"/>
                    <a:pt x="13430" y="16256"/>
                  </a:cubicBezTo>
                  <a:cubicBezTo>
                    <a:pt x="13565" y="16233"/>
                    <a:pt x="13642" y="16110"/>
                    <a:pt x="13730" y="16014"/>
                  </a:cubicBezTo>
                  <a:cubicBezTo>
                    <a:pt x="13815" y="15999"/>
                    <a:pt x="13880" y="15949"/>
                    <a:pt x="13930" y="15884"/>
                  </a:cubicBezTo>
                  <a:cubicBezTo>
                    <a:pt x="14049" y="15734"/>
                    <a:pt x="13957" y="15692"/>
                    <a:pt x="13818" y="15680"/>
                  </a:cubicBezTo>
                  <a:cubicBezTo>
                    <a:pt x="13864" y="15446"/>
                    <a:pt x="14045" y="15246"/>
                    <a:pt x="13999" y="14984"/>
                  </a:cubicBezTo>
                  <a:cubicBezTo>
                    <a:pt x="14034" y="14923"/>
                    <a:pt x="14037" y="14850"/>
                    <a:pt x="14014" y="14785"/>
                  </a:cubicBezTo>
                  <a:cubicBezTo>
                    <a:pt x="14011" y="14673"/>
                    <a:pt x="14014" y="14558"/>
                    <a:pt x="13930" y="14470"/>
                  </a:cubicBezTo>
                  <a:cubicBezTo>
                    <a:pt x="13937" y="14439"/>
                    <a:pt x="13922" y="14404"/>
                    <a:pt x="13899" y="14381"/>
                  </a:cubicBezTo>
                  <a:cubicBezTo>
                    <a:pt x="13857" y="14327"/>
                    <a:pt x="13821" y="14300"/>
                    <a:pt x="13793" y="14300"/>
                  </a:cubicBezTo>
                  <a:cubicBezTo>
                    <a:pt x="13757" y="14300"/>
                    <a:pt x="13733" y="14343"/>
                    <a:pt x="13722" y="14427"/>
                  </a:cubicBezTo>
                  <a:cubicBezTo>
                    <a:pt x="13707" y="14508"/>
                    <a:pt x="13707" y="14593"/>
                    <a:pt x="13703" y="14677"/>
                  </a:cubicBezTo>
                  <a:lnTo>
                    <a:pt x="13453" y="14677"/>
                  </a:lnTo>
                  <a:cubicBezTo>
                    <a:pt x="13380" y="14606"/>
                    <a:pt x="13295" y="14593"/>
                    <a:pt x="13208" y="14593"/>
                  </a:cubicBezTo>
                  <a:cubicBezTo>
                    <a:pt x="13157" y="14593"/>
                    <a:pt x="13105" y="14597"/>
                    <a:pt x="13054" y="14597"/>
                  </a:cubicBezTo>
                  <a:cubicBezTo>
                    <a:pt x="13028" y="14597"/>
                    <a:pt x="13002" y="14596"/>
                    <a:pt x="12977" y="14593"/>
                  </a:cubicBezTo>
                  <a:cubicBezTo>
                    <a:pt x="12926" y="14586"/>
                    <a:pt x="12875" y="14584"/>
                    <a:pt x="12823" y="14584"/>
                  </a:cubicBezTo>
                  <a:cubicBezTo>
                    <a:pt x="12716" y="14584"/>
                    <a:pt x="12608" y="14593"/>
                    <a:pt x="12500" y="14593"/>
                  </a:cubicBezTo>
                  <a:cubicBezTo>
                    <a:pt x="12362" y="14593"/>
                    <a:pt x="12225" y="14577"/>
                    <a:pt x="12093" y="14504"/>
                  </a:cubicBezTo>
                  <a:cubicBezTo>
                    <a:pt x="12090" y="14483"/>
                    <a:pt x="12071" y="14469"/>
                    <a:pt x="12047" y="14469"/>
                  </a:cubicBezTo>
                  <a:cubicBezTo>
                    <a:pt x="12045" y="14469"/>
                    <a:pt x="12042" y="14469"/>
                    <a:pt x="12039" y="14470"/>
                  </a:cubicBezTo>
                  <a:lnTo>
                    <a:pt x="12035" y="14470"/>
                  </a:lnTo>
                  <a:cubicBezTo>
                    <a:pt x="11991" y="14425"/>
                    <a:pt x="11947" y="14395"/>
                    <a:pt x="11902" y="14395"/>
                  </a:cubicBezTo>
                  <a:cubicBezTo>
                    <a:pt x="11865" y="14395"/>
                    <a:pt x="11828" y="14415"/>
                    <a:pt x="11789" y="14466"/>
                  </a:cubicBezTo>
                  <a:lnTo>
                    <a:pt x="11494" y="14485"/>
                  </a:lnTo>
                  <a:lnTo>
                    <a:pt x="11317" y="14370"/>
                  </a:lnTo>
                  <a:cubicBezTo>
                    <a:pt x="11270" y="14286"/>
                    <a:pt x="11204" y="14268"/>
                    <a:pt x="11133" y="14268"/>
                  </a:cubicBezTo>
                  <a:cubicBezTo>
                    <a:pt x="11086" y="14268"/>
                    <a:pt x="11037" y="14276"/>
                    <a:pt x="10990" y="14277"/>
                  </a:cubicBezTo>
                  <a:cubicBezTo>
                    <a:pt x="10806" y="14254"/>
                    <a:pt x="10629" y="14220"/>
                    <a:pt x="10445" y="14208"/>
                  </a:cubicBezTo>
                  <a:cubicBezTo>
                    <a:pt x="10440" y="14208"/>
                    <a:pt x="10436" y="14208"/>
                    <a:pt x="10432" y="14208"/>
                  </a:cubicBezTo>
                  <a:cubicBezTo>
                    <a:pt x="10331" y="14208"/>
                    <a:pt x="10266" y="14293"/>
                    <a:pt x="10222" y="14381"/>
                  </a:cubicBezTo>
                  <a:cubicBezTo>
                    <a:pt x="10210" y="14408"/>
                    <a:pt x="10214" y="14443"/>
                    <a:pt x="10229" y="14466"/>
                  </a:cubicBezTo>
                  <a:cubicBezTo>
                    <a:pt x="10269" y="14515"/>
                    <a:pt x="10314" y="14537"/>
                    <a:pt x="10361" y="14537"/>
                  </a:cubicBezTo>
                  <a:cubicBezTo>
                    <a:pt x="10405" y="14537"/>
                    <a:pt x="10450" y="14518"/>
                    <a:pt x="10494" y="14485"/>
                  </a:cubicBezTo>
                  <a:cubicBezTo>
                    <a:pt x="10605" y="14411"/>
                    <a:pt x="10726" y="14381"/>
                    <a:pt x="10843" y="14381"/>
                  </a:cubicBezTo>
                  <a:cubicBezTo>
                    <a:pt x="10999" y="14381"/>
                    <a:pt x="11147" y="14434"/>
                    <a:pt x="11248" y="14504"/>
                  </a:cubicBezTo>
                  <a:cubicBezTo>
                    <a:pt x="11411" y="14620"/>
                    <a:pt x="11564" y="14659"/>
                    <a:pt x="11719" y="14659"/>
                  </a:cubicBezTo>
                  <a:cubicBezTo>
                    <a:pt x="11841" y="14659"/>
                    <a:pt x="11964" y="14635"/>
                    <a:pt x="12093" y="14604"/>
                  </a:cubicBezTo>
                  <a:cubicBezTo>
                    <a:pt x="12135" y="14681"/>
                    <a:pt x="12208" y="14731"/>
                    <a:pt x="12297" y="14746"/>
                  </a:cubicBezTo>
                  <a:cubicBezTo>
                    <a:pt x="12424" y="14774"/>
                    <a:pt x="12553" y="14783"/>
                    <a:pt x="12682" y="14783"/>
                  </a:cubicBezTo>
                  <a:cubicBezTo>
                    <a:pt x="12857" y="14783"/>
                    <a:pt x="13033" y="14767"/>
                    <a:pt x="13207" y="14758"/>
                  </a:cubicBezTo>
                  <a:lnTo>
                    <a:pt x="13718" y="14765"/>
                  </a:lnTo>
                  <a:lnTo>
                    <a:pt x="13722" y="14769"/>
                  </a:lnTo>
                  <a:cubicBezTo>
                    <a:pt x="13730" y="15154"/>
                    <a:pt x="13611" y="15519"/>
                    <a:pt x="13526" y="15884"/>
                  </a:cubicBezTo>
                  <a:cubicBezTo>
                    <a:pt x="13392" y="16076"/>
                    <a:pt x="13173" y="16110"/>
                    <a:pt x="12973" y="16176"/>
                  </a:cubicBezTo>
                  <a:cubicBezTo>
                    <a:pt x="12616" y="16291"/>
                    <a:pt x="12239" y="16326"/>
                    <a:pt x="11893" y="16483"/>
                  </a:cubicBezTo>
                  <a:cubicBezTo>
                    <a:pt x="11885" y="16481"/>
                    <a:pt x="11877" y="16480"/>
                    <a:pt x="11869" y="16480"/>
                  </a:cubicBezTo>
                  <a:cubicBezTo>
                    <a:pt x="11843" y="16480"/>
                    <a:pt x="11819" y="16490"/>
                    <a:pt x="11801" y="16514"/>
                  </a:cubicBezTo>
                  <a:lnTo>
                    <a:pt x="11490" y="16602"/>
                  </a:lnTo>
                  <a:cubicBezTo>
                    <a:pt x="10979" y="16671"/>
                    <a:pt x="10460" y="16629"/>
                    <a:pt x="9957" y="16775"/>
                  </a:cubicBezTo>
                  <a:lnTo>
                    <a:pt x="9799" y="16783"/>
                  </a:lnTo>
                  <a:cubicBezTo>
                    <a:pt x="9675" y="16706"/>
                    <a:pt x="9545" y="16688"/>
                    <a:pt x="9413" y="16688"/>
                  </a:cubicBezTo>
                  <a:cubicBezTo>
                    <a:pt x="9328" y="16688"/>
                    <a:pt x="9243" y="16695"/>
                    <a:pt x="9157" y="16698"/>
                  </a:cubicBezTo>
                  <a:lnTo>
                    <a:pt x="8558" y="16598"/>
                  </a:lnTo>
                  <a:lnTo>
                    <a:pt x="8458" y="16591"/>
                  </a:lnTo>
                  <a:lnTo>
                    <a:pt x="8058" y="16425"/>
                  </a:lnTo>
                  <a:cubicBezTo>
                    <a:pt x="8033" y="16380"/>
                    <a:pt x="7995" y="16368"/>
                    <a:pt x="7953" y="16368"/>
                  </a:cubicBezTo>
                  <a:cubicBezTo>
                    <a:pt x="7939" y="16368"/>
                    <a:pt x="7923" y="16370"/>
                    <a:pt x="7908" y="16372"/>
                  </a:cubicBezTo>
                  <a:cubicBezTo>
                    <a:pt x="7808" y="16283"/>
                    <a:pt x="7678" y="16268"/>
                    <a:pt x="7559" y="16233"/>
                  </a:cubicBezTo>
                  <a:cubicBezTo>
                    <a:pt x="7466" y="16160"/>
                    <a:pt x="7367" y="16114"/>
                    <a:pt x="7255" y="16095"/>
                  </a:cubicBezTo>
                  <a:cubicBezTo>
                    <a:pt x="7228" y="16076"/>
                    <a:pt x="7198" y="16064"/>
                    <a:pt x="7167" y="16060"/>
                  </a:cubicBezTo>
                  <a:cubicBezTo>
                    <a:pt x="7098" y="15941"/>
                    <a:pt x="6948" y="15964"/>
                    <a:pt x="6852" y="15891"/>
                  </a:cubicBezTo>
                  <a:lnTo>
                    <a:pt x="6456" y="15576"/>
                  </a:lnTo>
                  <a:cubicBezTo>
                    <a:pt x="6341" y="15449"/>
                    <a:pt x="6198" y="15350"/>
                    <a:pt x="6041" y="15288"/>
                  </a:cubicBezTo>
                  <a:lnTo>
                    <a:pt x="5853" y="15161"/>
                  </a:lnTo>
                  <a:lnTo>
                    <a:pt x="5637" y="14977"/>
                  </a:lnTo>
                  <a:lnTo>
                    <a:pt x="5368" y="14535"/>
                  </a:lnTo>
                  <a:cubicBezTo>
                    <a:pt x="5253" y="14212"/>
                    <a:pt x="5138" y="13886"/>
                    <a:pt x="5023" y="13563"/>
                  </a:cubicBezTo>
                  <a:cubicBezTo>
                    <a:pt x="5065" y="13382"/>
                    <a:pt x="4961" y="13221"/>
                    <a:pt x="4923" y="13055"/>
                  </a:cubicBezTo>
                  <a:cubicBezTo>
                    <a:pt x="4946" y="12852"/>
                    <a:pt x="4930" y="12652"/>
                    <a:pt x="4884" y="12452"/>
                  </a:cubicBezTo>
                  <a:cubicBezTo>
                    <a:pt x="4823" y="12191"/>
                    <a:pt x="4815" y="11914"/>
                    <a:pt x="4865" y="11653"/>
                  </a:cubicBezTo>
                  <a:cubicBezTo>
                    <a:pt x="5099" y="10558"/>
                    <a:pt x="5172" y="9432"/>
                    <a:pt x="5461" y="8352"/>
                  </a:cubicBezTo>
                  <a:cubicBezTo>
                    <a:pt x="5514" y="8241"/>
                    <a:pt x="5561" y="8129"/>
                    <a:pt x="5534" y="8006"/>
                  </a:cubicBezTo>
                  <a:lnTo>
                    <a:pt x="5553" y="7822"/>
                  </a:lnTo>
                  <a:cubicBezTo>
                    <a:pt x="5618" y="7733"/>
                    <a:pt x="5653" y="7618"/>
                    <a:pt x="5641" y="7503"/>
                  </a:cubicBezTo>
                  <a:cubicBezTo>
                    <a:pt x="5660" y="7491"/>
                    <a:pt x="5672" y="7468"/>
                    <a:pt x="5660" y="7449"/>
                  </a:cubicBezTo>
                  <a:cubicBezTo>
                    <a:pt x="5660" y="7445"/>
                    <a:pt x="5657" y="7445"/>
                    <a:pt x="5657" y="7438"/>
                  </a:cubicBezTo>
                  <a:cubicBezTo>
                    <a:pt x="5707" y="7411"/>
                    <a:pt x="5730" y="7357"/>
                    <a:pt x="5726" y="7299"/>
                  </a:cubicBezTo>
                  <a:cubicBezTo>
                    <a:pt x="5749" y="7280"/>
                    <a:pt x="5764" y="7245"/>
                    <a:pt x="5753" y="7215"/>
                  </a:cubicBezTo>
                  <a:cubicBezTo>
                    <a:pt x="5795" y="7195"/>
                    <a:pt x="5826" y="7146"/>
                    <a:pt x="5822" y="7099"/>
                  </a:cubicBezTo>
                  <a:cubicBezTo>
                    <a:pt x="6033" y="6608"/>
                    <a:pt x="6271" y="6127"/>
                    <a:pt x="6498" y="5643"/>
                  </a:cubicBezTo>
                  <a:cubicBezTo>
                    <a:pt x="7021" y="4517"/>
                    <a:pt x="7839" y="3641"/>
                    <a:pt x="8712" y="2803"/>
                  </a:cubicBezTo>
                  <a:cubicBezTo>
                    <a:pt x="9184" y="2346"/>
                    <a:pt x="9734" y="1977"/>
                    <a:pt x="10337" y="1712"/>
                  </a:cubicBezTo>
                  <a:cubicBezTo>
                    <a:pt x="10667" y="1570"/>
                    <a:pt x="11036" y="1493"/>
                    <a:pt x="11321" y="1239"/>
                  </a:cubicBezTo>
                  <a:lnTo>
                    <a:pt x="11363" y="1247"/>
                  </a:lnTo>
                  <a:lnTo>
                    <a:pt x="11394" y="1213"/>
                  </a:lnTo>
                  <a:cubicBezTo>
                    <a:pt x="11413" y="1222"/>
                    <a:pt x="11429" y="1226"/>
                    <a:pt x="11444" y="1226"/>
                  </a:cubicBezTo>
                  <a:cubicBezTo>
                    <a:pt x="11482" y="1226"/>
                    <a:pt x="11507" y="1196"/>
                    <a:pt x="11520" y="1151"/>
                  </a:cubicBezTo>
                  <a:lnTo>
                    <a:pt x="11690" y="1128"/>
                  </a:lnTo>
                  <a:cubicBezTo>
                    <a:pt x="11705" y="1130"/>
                    <a:pt x="11720" y="1130"/>
                    <a:pt x="11735" y="1130"/>
                  </a:cubicBezTo>
                  <a:cubicBezTo>
                    <a:pt x="11893" y="1130"/>
                    <a:pt x="12035" y="1045"/>
                    <a:pt x="12189" y="1017"/>
                  </a:cubicBezTo>
                  <a:cubicBezTo>
                    <a:pt x="12262" y="978"/>
                    <a:pt x="12354" y="997"/>
                    <a:pt x="12404" y="924"/>
                  </a:cubicBezTo>
                  <a:lnTo>
                    <a:pt x="12412" y="924"/>
                  </a:lnTo>
                  <a:cubicBezTo>
                    <a:pt x="12454" y="924"/>
                    <a:pt x="12493" y="924"/>
                    <a:pt x="12535" y="917"/>
                  </a:cubicBezTo>
                  <a:cubicBezTo>
                    <a:pt x="12577" y="905"/>
                    <a:pt x="12616" y="894"/>
                    <a:pt x="12654" y="874"/>
                  </a:cubicBezTo>
                  <a:cubicBezTo>
                    <a:pt x="12712" y="847"/>
                    <a:pt x="12765" y="821"/>
                    <a:pt x="12819" y="790"/>
                  </a:cubicBezTo>
                  <a:cubicBezTo>
                    <a:pt x="12858" y="771"/>
                    <a:pt x="12892" y="751"/>
                    <a:pt x="12923" y="728"/>
                  </a:cubicBezTo>
                  <a:cubicBezTo>
                    <a:pt x="12958" y="709"/>
                    <a:pt x="12996" y="690"/>
                    <a:pt x="13031" y="671"/>
                  </a:cubicBezTo>
                  <a:cubicBezTo>
                    <a:pt x="13065" y="652"/>
                    <a:pt x="13096" y="636"/>
                    <a:pt x="13131" y="628"/>
                  </a:cubicBezTo>
                  <a:cubicBezTo>
                    <a:pt x="13284" y="628"/>
                    <a:pt x="13438" y="625"/>
                    <a:pt x="13553" y="494"/>
                  </a:cubicBezTo>
                  <a:cubicBezTo>
                    <a:pt x="13584" y="479"/>
                    <a:pt x="13607" y="463"/>
                    <a:pt x="13630" y="444"/>
                  </a:cubicBezTo>
                  <a:cubicBezTo>
                    <a:pt x="13642" y="417"/>
                    <a:pt x="13645" y="383"/>
                    <a:pt x="13642" y="356"/>
                  </a:cubicBezTo>
                  <a:lnTo>
                    <a:pt x="13645" y="356"/>
                  </a:lnTo>
                  <a:lnTo>
                    <a:pt x="13680" y="359"/>
                  </a:lnTo>
                  <a:lnTo>
                    <a:pt x="13707" y="344"/>
                  </a:lnTo>
                  <a:cubicBezTo>
                    <a:pt x="13726" y="346"/>
                    <a:pt x="13745" y="348"/>
                    <a:pt x="13763" y="348"/>
                  </a:cubicBezTo>
                  <a:cubicBezTo>
                    <a:pt x="13835" y="348"/>
                    <a:pt x="13894" y="323"/>
                    <a:pt x="13907" y="225"/>
                  </a:cubicBezTo>
                  <a:lnTo>
                    <a:pt x="13914" y="137"/>
                  </a:lnTo>
                  <a:close/>
                  <a:moveTo>
                    <a:pt x="3635" y="20099"/>
                  </a:moveTo>
                  <a:lnTo>
                    <a:pt x="3635" y="20149"/>
                  </a:lnTo>
                  <a:cubicBezTo>
                    <a:pt x="3632" y="20134"/>
                    <a:pt x="3620" y="20118"/>
                    <a:pt x="3608" y="20107"/>
                  </a:cubicBezTo>
                  <a:lnTo>
                    <a:pt x="3635" y="20099"/>
                  </a:lnTo>
                  <a:close/>
                  <a:moveTo>
                    <a:pt x="14122" y="1"/>
                  </a:moveTo>
                  <a:cubicBezTo>
                    <a:pt x="14047" y="1"/>
                    <a:pt x="13978" y="30"/>
                    <a:pt x="13922" y="133"/>
                  </a:cubicBezTo>
                  <a:lnTo>
                    <a:pt x="13519" y="137"/>
                  </a:lnTo>
                  <a:lnTo>
                    <a:pt x="13476" y="217"/>
                  </a:lnTo>
                  <a:cubicBezTo>
                    <a:pt x="13449" y="210"/>
                    <a:pt x="13419" y="198"/>
                    <a:pt x="13392" y="194"/>
                  </a:cubicBezTo>
                  <a:cubicBezTo>
                    <a:pt x="13351" y="194"/>
                    <a:pt x="13309" y="188"/>
                    <a:pt x="13269" y="188"/>
                  </a:cubicBezTo>
                  <a:cubicBezTo>
                    <a:pt x="13217" y="188"/>
                    <a:pt x="13168" y="198"/>
                    <a:pt x="13127" y="248"/>
                  </a:cubicBezTo>
                  <a:cubicBezTo>
                    <a:pt x="13065" y="294"/>
                    <a:pt x="12973" y="275"/>
                    <a:pt x="12919" y="340"/>
                  </a:cubicBezTo>
                  <a:lnTo>
                    <a:pt x="12896" y="363"/>
                  </a:lnTo>
                  <a:lnTo>
                    <a:pt x="12862" y="352"/>
                  </a:lnTo>
                  <a:cubicBezTo>
                    <a:pt x="12809" y="385"/>
                    <a:pt x="12749" y="389"/>
                    <a:pt x="12689" y="389"/>
                  </a:cubicBezTo>
                  <a:cubicBezTo>
                    <a:pt x="12673" y="389"/>
                    <a:pt x="12656" y="388"/>
                    <a:pt x="12640" y="388"/>
                  </a:cubicBezTo>
                  <a:cubicBezTo>
                    <a:pt x="12563" y="388"/>
                    <a:pt x="12487" y="394"/>
                    <a:pt x="12423" y="459"/>
                  </a:cubicBezTo>
                  <a:lnTo>
                    <a:pt x="12431" y="459"/>
                  </a:lnTo>
                  <a:lnTo>
                    <a:pt x="12385" y="482"/>
                  </a:lnTo>
                  <a:lnTo>
                    <a:pt x="12385" y="517"/>
                  </a:lnTo>
                  <a:cubicBezTo>
                    <a:pt x="12373" y="509"/>
                    <a:pt x="12360" y="505"/>
                    <a:pt x="12348" y="505"/>
                  </a:cubicBezTo>
                  <a:cubicBezTo>
                    <a:pt x="12337" y="505"/>
                    <a:pt x="12327" y="508"/>
                    <a:pt x="12316" y="513"/>
                  </a:cubicBezTo>
                  <a:cubicBezTo>
                    <a:pt x="12297" y="525"/>
                    <a:pt x="12270" y="540"/>
                    <a:pt x="12251" y="555"/>
                  </a:cubicBezTo>
                  <a:cubicBezTo>
                    <a:pt x="12243" y="552"/>
                    <a:pt x="12228" y="552"/>
                    <a:pt x="12212" y="544"/>
                  </a:cubicBezTo>
                  <a:cubicBezTo>
                    <a:pt x="12208" y="555"/>
                    <a:pt x="12204" y="571"/>
                    <a:pt x="12201" y="579"/>
                  </a:cubicBezTo>
                  <a:lnTo>
                    <a:pt x="12170" y="594"/>
                  </a:lnTo>
                  <a:cubicBezTo>
                    <a:pt x="12135" y="602"/>
                    <a:pt x="12105" y="617"/>
                    <a:pt x="12074" y="640"/>
                  </a:cubicBezTo>
                  <a:cubicBezTo>
                    <a:pt x="12074" y="640"/>
                    <a:pt x="12070" y="640"/>
                    <a:pt x="12070" y="648"/>
                  </a:cubicBezTo>
                  <a:cubicBezTo>
                    <a:pt x="12051" y="640"/>
                    <a:pt x="12032" y="640"/>
                    <a:pt x="12016" y="636"/>
                  </a:cubicBezTo>
                  <a:cubicBezTo>
                    <a:pt x="12004" y="655"/>
                    <a:pt x="11980" y="669"/>
                    <a:pt x="11958" y="669"/>
                  </a:cubicBezTo>
                  <a:cubicBezTo>
                    <a:pt x="11953" y="669"/>
                    <a:pt x="11948" y="668"/>
                    <a:pt x="11943" y="667"/>
                  </a:cubicBezTo>
                  <a:cubicBezTo>
                    <a:pt x="11932" y="667"/>
                    <a:pt x="11916" y="671"/>
                    <a:pt x="11905" y="678"/>
                  </a:cubicBezTo>
                  <a:cubicBezTo>
                    <a:pt x="11901" y="686"/>
                    <a:pt x="11897" y="694"/>
                    <a:pt x="11897" y="705"/>
                  </a:cubicBezTo>
                  <a:cubicBezTo>
                    <a:pt x="11866" y="709"/>
                    <a:pt x="11839" y="717"/>
                    <a:pt x="11816" y="736"/>
                  </a:cubicBezTo>
                  <a:lnTo>
                    <a:pt x="11789" y="767"/>
                  </a:lnTo>
                  <a:lnTo>
                    <a:pt x="11751" y="763"/>
                  </a:lnTo>
                  <a:cubicBezTo>
                    <a:pt x="11670" y="790"/>
                    <a:pt x="11578" y="790"/>
                    <a:pt x="11509" y="847"/>
                  </a:cubicBezTo>
                  <a:lnTo>
                    <a:pt x="11482" y="878"/>
                  </a:lnTo>
                  <a:lnTo>
                    <a:pt x="11451" y="867"/>
                  </a:lnTo>
                  <a:cubicBezTo>
                    <a:pt x="11405" y="886"/>
                    <a:pt x="11394" y="909"/>
                    <a:pt x="11405" y="944"/>
                  </a:cubicBezTo>
                  <a:lnTo>
                    <a:pt x="11401" y="944"/>
                  </a:lnTo>
                  <a:lnTo>
                    <a:pt x="11205" y="955"/>
                  </a:lnTo>
                  <a:lnTo>
                    <a:pt x="11148" y="1043"/>
                  </a:lnTo>
                  <a:lnTo>
                    <a:pt x="11117" y="1043"/>
                  </a:lnTo>
                  <a:lnTo>
                    <a:pt x="10906" y="1059"/>
                  </a:lnTo>
                  <a:lnTo>
                    <a:pt x="10848" y="1147"/>
                  </a:lnTo>
                  <a:lnTo>
                    <a:pt x="10702" y="1151"/>
                  </a:lnTo>
                  <a:cubicBezTo>
                    <a:pt x="10552" y="1266"/>
                    <a:pt x="10379" y="1312"/>
                    <a:pt x="10202" y="1362"/>
                  </a:cubicBezTo>
                  <a:cubicBezTo>
                    <a:pt x="10152" y="1435"/>
                    <a:pt x="10076" y="1447"/>
                    <a:pt x="9995" y="1455"/>
                  </a:cubicBezTo>
                  <a:cubicBezTo>
                    <a:pt x="9953" y="1520"/>
                    <a:pt x="9880" y="1558"/>
                    <a:pt x="9799" y="1562"/>
                  </a:cubicBezTo>
                  <a:cubicBezTo>
                    <a:pt x="9657" y="1708"/>
                    <a:pt x="9476" y="1789"/>
                    <a:pt x="9299" y="1870"/>
                  </a:cubicBezTo>
                  <a:cubicBezTo>
                    <a:pt x="9292" y="1923"/>
                    <a:pt x="9253" y="1966"/>
                    <a:pt x="9196" y="1977"/>
                  </a:cubicBezTo>
                  <a:cubicBezTo>
                    <a:pt x="9030" y="2158"/>
                    <a:pt x="8811" y="2269"/>
                    <a:pt x="8600" y="2388"/>
                  </a:cubicBezTo>
                  <a:cubicBezTo>
                    <a:pt x="8300" y="2819"/>
                    <a:pt x="7851" y="3126"/>
                    <a:pt x="7574" y="3572"/>
                  </a:cubicBezTo>
                  <a:lnTo>
                    <a:pt x="7370" y="3587"/>
                  </a:lnTo>
                  <a:lnTo>
                    <a:pt x="7267" y="3676"/>
                  </a:lnTo>
                  <a:lnTo>
                    <a:pt x="7151" y="3864"/>
                  </a:lnTo>
                  <a:cubicBezTo>
                    <a:pt x="7094" y="3864"/>
                    <a:pt x="7044" y="3914"/>
                    <a:pt x="7051" y="3972"/>
                  </a:cubicBezTo>
                  <a:cubicBezTo>
                    <a:pt x="7025" y="3979"/>
                    <a:pt x="7002" y="3991"/>
                    <a:pt x="6978" y="3991"/>
                  </a:cubicBezTo>
                  <a:lnTo>
                    <a:pt x="6955" y="4271"/>
                  </a:lnTo>
                  <a:cubicBezTo>
                    <a:pt x="6621" y="4782"/>
                    <a:pt x="6379" y="5347"/>
                    <a:pt x="5976" y="5808"/>
                  </a:cubicBezTo>
                  <a:cubicBezTo>
                    <a:pt x="5968" y="5970"/>
                    <a:pt x="5887" y="6112"/>
                    <a:pt x="5764" y="6204"/>
                  </a:cubicBezTo>
                  <a:cubicBezTo>
                    <a:pt x="5764" y="6285"/>
                    <a:pt x="5753" y="6365"/>
                    <a:pt x="5672" y="6415"/>
                  </a:cubicBezTo>
                  <a:cubicBezTo>
                    <a:pt x="5710" y="6569"/>
                    <a:pt x="5649" y="6719"/>
                    <a:pt x="5634" y="6865"/>
                  </a:cubicBezTo>
                  <a:cubicBezTo>
                    <a:pt x="5557" y="6919"/>
                    <a:pt x="5534" y="7003"/>
                    <a:pt x="5534" y="7092"/>
                  </a:cubicBezTo>
                  <a:lnTo>
                    <a:pt x="5380" y="7230"/>
                  </a:lnTo>
                  <a:lnTo>
                    <a:pt x="5334" y="7910"/>
                  </a:lnTo>
                  <a:cubicBezTo>
                    <a:pt x="5238" y="8064"/>
                    <a:pt x="5288" y="8248"/>
                    <a:pt x="5238" y="8414"/>
                  </a:cubicBezTo>
                  <a:cubicBezTo>
                    <a:pt x="5219" y="8429"/>
                    <a:pt x="5192" y="8437"/>
                    <a:pt x="5169" y="8437"/>
                  </a:cubicBezTo>
                  <a:cubicBezTo>
                    <a:pt x="5153" y="8544"/>
                    <a:pt x="5157" y="8660"/>
                    <a:pt x="5065" y="8740"/>
                  </a:cubicBezTo>
                  <a:cubicBezTo>
                    <a:pt x="5046" y="9051"/>
                    <a:pt x="5042" y="9370"/>
                    <a:pt x="4861" y="9647"/>
                  </a:cubicBezTo>
                  <a:cubicBezTo>
                    <a:pt x="4807" y="10077"/>
                    <a:pt x="4715" y="10496"/>
                    <a:pt x="4734" y="10934"/>
                  </a:cubicBezTo>
                  <a:cubicBezTo>
                    <a:pt x="4711" y="10950"/>
                    <a:pt x="4688" y="10961"/>
                    <a:pt x="4658" y="10965"/>
                  </a:cubicBezTo>
                  <a:cubicBezTo>
                    <a:pt x="4642" y="11069"/>
                    <a:pt x="4673" y="11196"/>
                    <a:pt x="4565" y="11273"/>
                  </a:cubicBezTo>
                  <a:cubicBezTo>
                    <a:pt x="4585" y="11576"/>
                    <a:pt x="4335" y="11837"/>
                    <a:pt x="4427" y="12156"/>
                  </a:cubicBezTo>
                  <a:cubicBezTo>
                    <a:pt x="4422" y="12156"/>
                    <a:pt x="4418" y="12155"/>
                    <a:pt x="4413" y="12155"/>
                  </a:cubicBezTo>
                  <a:cubicBezTo>
                    <a:pt x="4390" y="12155"/>
                    <a:pt x="4366" y="12163"/>
                    <a:pt x="4350" y="12176"/>
                  </a:cubicBezTo>
                  <a:lnTo>
                    <a:pt x="4350" y="12164"/>
                  </a:lnTo>
                  <a:cubicBezTo>
                    <a:pt x="4254" y="12260"/>
                    <a:pt x="4312" y="12402"/>
                    <a:pt x="4254" y="12510"/>
                  </a:cubicBezTo>
                  <a:lnTo>
                    <a:pt x="4269" y="12541"/>
                  </a:lnTo>
                  <a:lnTo>
                    <a:pt x="4246" y="12564"/>
                  </a:lnTo>
                  <a:cubicBezTo>
                    <a:pt x="4143" y="12644"/>
                    <a:pt x="4231" y="12790"/>
                    <a:pt x="4143" y="12871"/>
                  </a:cubicBezTo>
                  <a:cubicBezTo>
                    <a:pt x="4008" y="13059"/>
                    <a:pt x="4162" y="13294"/>
                    <a:pt x="4043" y="13482"/>
                  </a:cubicBezTo>
                  <a:lnTo>
                    <a:pt x="4043" y="13478"/>
                  </a:lnTo>
                  <a:lnTo>
                    <a:pt x="4043" y="13478"/>
                  </a:lnTo>
                  <a:cubicBezTo>
                    <a:pt x="3908" y="13663"/>
                    <a:pt x="4054" y="13901"/>
                    <a:pt x="3947" y="14093"/>
                  </a:cubicBezTo>
                  <a:cubicBezTo>
                    <a:pt x="3835" y="14174"/>
                    <a:pt x="3920" y="14316"/>
                    <a:pt x="3843" y="14408"/>
                  </a:cubicBezTo>
                  <a:cubicBezTo>
                    <a:pt x="3862" y="14427"/>
                    <a:pt x="3854" y="14458"/>
                    <a:pt x="3835" y="14477"/>
                  </a:cubicBezTo>
                  <a:cubicBezTo>
                    <a:pt x="3835" y="14477"/>
                    <a:pt x="3831" y="14481"/>
                    <a:pt x="3828" y="14481"/>
                  </a:cubicBezTo>
                  <a:cubicBezTo>
                    <a:pt x="3747" y="14600"/>
                    <a:pt x="3785" y="14731"/>
                    <a:pt x="3789" y="14854"/>
                  </a:cubicBezTo>
                  <a:cubicBezTo>
                    <a:pt x="3804" y="14862"/>
                    <a:pt x="3824" y="14862"/>
                    <a:pt x="3835" y="14862"/>
                  </a:cubicBezTo>
                  <a:cubicBezTo>
                    <a:pt x="3831" y="14865"/>
                    <a:pt x="3828" y="14869"/>
                    <a:pt x="3824" y="14881"/>
                  </a:cubicBezTo>
                  <a:cubicBezTo>
                    <a:pt x="3797" y="14892"/>
                    <a:pt x="3774" y="14900"/>
                    <a:pt x="3751" y="14900"/>
                  </a:cubicBezTo>
                  <a:cubicBezTo>
                    <a:pt x="3559" y="15557"/>
                    <a:pt x="3466" y="16249"/>
                    <a:pt x="3055" y="16825"/>
                  </a:cubicBezTo>
                  <a:cubicBezTo>
                    <a:pt x="3017" y="16975"/>
                    <a:pt x="2963" y="17117"/>
                    <a:pt x="2832" y="17213"/>
                  </a:cubicBezTo>
                  <a:cubicBezTo>
                    <a:pt x="2828" y="17294"/>
                    <a:pt x="2817" y="17378"/>
                    <a:pt x="2729" y="17417"/>
                  </a:cubicBezTo>
                  <a:cubicBezTo>
                    <a:pt x="2729" y="17467"/>
                    <a:pt x="2694" y="17517"/>
                    <a:pt x="2640" y="17532"/>
                  </a:cubicBezTo>
                  <a:cubicBezTo>
                    <a:pt x="2625" y="17609"/>
                    <a:pt x="2606" y="17686"/>
                    <a:pt x="2525" y="17724"/>
                  </a:cubicBezTo>
                  <a:cubicBezTo>
                    <a:pt x="2529" y="17774"/>
                    <a:pt x="2490" y="17824"/>
                    <a:pt x="2440" y="17840"/>
                  </a:cubicBezTo>
                  <a:cubicBezTo>
                    <a:pt x="2287" y="18055"/>
                    <a:pt x="2141" y="18274"/>
                    <a:pt x="1925" y="18439"/>
                  </a:cubicBezTo>
                  <a:cubicBezTo>
                    <a:pt x="1925" y="18493"/>
                    <a:pt x="1887" y="18539"/>
                    <a:pt x="1833" y="18550"/>
                  </a:cubicBezTo>
                  <a:cubicBezTo>
                    <a:pt x="1676" y="18693"/>
                    <a:pt x="1530" y="18866"/>
                    <a:pt x="1326" y="18946"/>
                  </a:cubicBezTo>
                  <a:cubicBezTo>
                    <a:pt x="1326" y="19000"/>
                    <a:pt x="1280" y="19050"/>
                    <a:pt x="1230" y="19054"/>
                  </a:cubicBezTo>
                  <a:cubicBezTo>
                    <a:pt x="1069" y="19254"/>
                    <a:pt x="853" y="19369"/>
                    <a:pt x="619" y="19457"/>
                  </a:cubicBezTo>
                  <a:cubicBezTo>
                    <a:pt x="492" y="19657"/>
                    <a:pt x="238" y="19646"/>
                    <a:pt x="77" y="19780"/>
                  </a:cubicBezTo>
                  <a:cubicBezTo>
                    <a:pt x="23" y="19822"/>
                    <a:pt x="0" y="19888"/>
                    <a:pt x="8" y="19957"/>
                  </a:cubicBezTo>
                  <a:cubicBezTo>
                    <a:pt x="21" y="20036"/>
                    <a:pt x="77" y="20042"/>
                    <a:pt x="131" y="20042"/>
                  </a:cubicBezTo>
                  <a:cubicBezTo>
                    <a:pt x="140" y="20042"/>
                    <a:pt x="149" y="20041"/>
                    <a:pt x="158" y="20041"/>
                  </a:cubicBezTo>
                  <a:cubicBezTo>
                    <a:pt x="373" y="20041"/>
                    <a:pt x="584" y="20034"/>
                    <a:pt x="800" y="20030"/>
                  </a:cubicBezTo>
                  <a:lnTo>
                    <a:pt x="1826" y="20030"/>
                  </a:lnTo>
                  <a:lnTo>
                    <a:pt x="1972" y="20053"/>
                  </a:lnTo>
                  <a:cubicBezTo>
                    <a:pt x="1987" y="20080"/>
                    <a:pt x="2002" y="20111"/>
                    <a:pt x="2018" y="20134"/>
                  </a:cubicBezTo>
                  <a:lnTo>
                    <a:pt x="3017" y="20153"/>
                  </a:lnTo>
                  <a:cubicBezTo>
                    <a:pt x="3017" y="20157"/>
                    <a:pt x="3017" y="20157"/>
                    <a:pt x="3021" y="20164"/>
                  </a:cubicBezTo>
                  <a:lnTo>
                    <a:pt x="3028" y="20122"/>
                  </a:lnTo>
                  <a:lnTo>
                    <a:pt x="3055" y="20130"/>
                  </a:lnTo>
                  <a:cubicBezTo>
                    <a:pt x="3044" y="20141"/>
                    <a:pt x="3036" y="20153"/>
                    <a:pt x="3024" y="20168"/>
                  </a:cubicBezTo>
                  <a:cubicBezTo>
                    <a:pt x="3036" y="20187"/>
                    <a:pt x="3044" y="20210"/>
                    <a:pt x="3047" y="20230"/>
                  </a:cubicBezTo>
                  <a:lnTo>
                    <a:pt x="3528" y="20260"/>
                  </a:lnTo>
                  <a:lnTo>
                    <a:pt x="3651" y="20226"/>
                  </a:lnTo>
                  <a:lnTo>
                    <a:pt x="3655" y="20226"/>
                  </a:lnTo>
                  <a:cubicBezTo>
                    <a:pt x="3757" y="20263"/>
                    <a:pt x="3863" y="20272"/>
                    <a:pt x="3969" y="20272"/>
                  </a:cubicBezTo>
                  <a:cubicBezTo>
                    <a:pt x="4072" y="20272"/>
                    <a:pt x="4177" y="20263"/>
                    <a:pt x="4280" y="20263"/>
                  </a:cubicBezTo>
                  <a:cubicBezTo>
                    <a:pt x="4403" y="20263"/>
                    <a:pt x="4525" y="20275"/>
                    <a:pt x="4642" y="20330"/>
                  </a:cubicBezTo>
                  <a:lnTo>
                    <a:pt x="5430" y="20330"/>
                  </a:lnTo>
                  <a:cubicBezTo>
                    <a:pt x="5441" y="20307"/>
                    <a:pt x="5438" y="20283"/>
                    <a:pt x="5418" y="20268"/>
                  </a:cubicBezTo>
                  <a:cubicBezTo>
                    <a:pt x="5681" y="20264"/>
                    <a:pt x="5944" y="20245"/>
                    <a:pt x="6205" y="20245"/>
                  </a:cubicBezTo>
                  <a:cubicBezTo>
                    <a:pt x="6460" y="20245"/>
                    <a:pt x="6713" y="20263"/>
                    <a:pt x="6963" y="20333"/>
                  </a:cubicBezTo>
                  <a:cubicBezTo>
                    <a:pt x="7559" y="20345"/>
                    <a:pt x="8150" y="20341"/>
                    <a:pt x="8746" y="20364"/>
                  </a:cubicBezTo>
                  <a:cubicBezTo>
                    <a:pt x="8774" y="20366"/>
                    <a:pt x="8802" y="20367"/>
                    <a:pt x="8830" y="20367"/>
                  </a:cubicBezTo>
                  <a:cubicBezTo>
                    <a:pt x="9051" y="20367"/>
                    <a:pt x="9266" y="20313"/>
                    <a:pt x="9461" y="20214"/>
                  </a:cubicBezTo>
                  <a:cubicBezTo>
                    <a:pt x="9553" y="20134"/>
                    <a:pt x="9638" y="20045"/>
                    <a:pt x="9764" y="20014"/>
                  </a:cubicBezTo>
                  <a:lnTo>
                    <a:pt x="9918" y="19865"/>
                  </a:lnTo>
                  <a:lnTo>
                    <a:pt x="10187" y="19838"/>
                  </a:lnTo>
                  <a:cubicBezTo>
                    <a:pt x="10233" y="19769"/>
                    <a:pt x="10306" y="19734"/>
                    <a:pt x="10387" y="19734"/>
                  </a:cubicBezTo>
                  <a:cubicBezTo>
                    <a:pt x="10425" y="19665"/>
                    <a:pt x="10498" y="19619"/>
                    <a:pt x="10579" y="19619"/>
                  </a:cubicBezTo>
                  <a:cubicBezTo>
                    <a:pt x="10729" y="19515"/>
                    <a:pt x="10898" y="19442"/>
                    <a:pt x="11079" y="19407"/>
                  </a:cubicBezTo>
                  <a:cubicBezTo>
                    <a:pt x="11228" y="19292"/>
                    <a:pt x="11417" y="19269"/>
                    <a:pt x="11586" y="19211"/>
                  </a:cubicBezTo>
                  <a:cubicBezTo>
                    <a:pt x="11628" y="19131"/>
                    <a:pt x="11701" y="19115"/>
                    <a:pt x="11782" y="19100"/>
                  </a:cubicBezTo>
                  <a:cubicBezTo>
                    <a:pt x="11916" y="18939"/>
                    <a:pt x="12124" y="18904"/>
                    <a:pt x="12289" y="18808"/>
                  </a:cubicBezTo>
                  <a:cubicBezTo>
                    <a:pt x="12297" y="18785"/>
                    <a:pt x="12301" y="18762"/>
                    <a:pt x="12304" y="18743"/>
                  </a:cubicBezTo>
                  <a:lnTo>
                    <a:pt x="12489" y="18700"/>
                  </a:lnTo>
                  <a:cubicBezTo>
                    <a:pt x="12493" y="18650"/>
                    <a:pt x="12539" y="18604"/>
                    <a:pt x="12593" y="18604"/>
                  </a:cubicBezTo>
                  <a:cubicBezTo>
                    <a:pt x="12635" y="18524"/>
                    <a:pt x="12712" y="18508"/>
                    <a:pt x="12796" y="18504"/>
                  </a:cubicBezTo>
                  <a:lnTo>
                    <a:pt x="13104" y="18212"/>
                  </a:lnTo>
                  <a:cubicBezTo>
                    <a:pt x="13096" y="18155"/>
                    <a:pt x="13142" y="18109"/>
                    <a:pt x="13192" y="18101"/>
                  </a:cubicBezTo>
                  <a:lnTo>
                    <a:pt x="13707" y="17605"/>
                  </a:lnTo>
                  <a:cubicBezTo>
                    <a:pt x="13707" y="17555"/>
                    <a:pt x="13742" y="17505"/>
                    <a:pt x="13795" y="17490"/>
                  </a:cubicBezTo>
                  <a:cubicBezTo>
                    <a:pt x="13861" y="17425"/>
                    <a:pt x="13930" y="17355"/>
                    <a:pt x="13999" y="17290"/>
                  </a:cubicBezTo>
                  <a:cubicBezTo>
                    <a:pt x="14007" y="17236"/>
                    <a:pt x="14045" y="17198"/>
                    <a:pt x="14095" y="17190"/>
                  </a:cubicBezTo>
                  <a:cubicBezTo>
                    <a:pt x="14191" y="16963"/>
                    <a:pt x="14314" y="16752"/>
                    <a:pt x="14510" y="16595"/>
                  </a:cubicBezTo>
                  <a:lnTo>
                    <a:pt x="15206" y="15373"/>
                  </a:lnTo>
                  <a:cubicBezTo>
                    <a:pt x="15209" y="15292"/>
                    <a:pt x="15240" y="15219"/>
                    <a:pt x="15321" y="15184"/>
                  </a:cubicBezTo>
                  <a:cubicBezTo>
                    <a:pt x="15321" y="15104"/>
                    <a:pt x="15355" y="15031"/>
                    <a:pt x="15421" y="14984"/>
                  </a:cubicBezTo>
                  <a:cubicBezTo>
                    <a:pt x="15417" y="14896"/>
                    <a:pt x="15432" y="14819"/>
                    <a:pt x="15509" y="14773"/>
                  </a:cubicBezTo>
                  <a:cubicBezTo>
                    <a:pt x="15517" y="14685"/>
                    <a:pt x="15532" y="14596"/>
                    <a:pt x="15544" y="14508"/>
                  </a:cubicBezTo>
                  <a:lnTo>
                    <a:pt x="15544" y="14500"/>
                  </a:lnTo>
                  <a:lnTo>
                    <a:pt x="15567" y="14523"/>
                  </a:lnTo>
                  <a:cubicBezTo>
                    <a:pt x="15897" y="14366"/>
                    <a:pt x="15709" y="14020"/>
                    <a:pt x="15836" y="13789"/>
                  </a:cubicBezTo>
                  <a:cubicBezTo>
                    <a:pt x="15959" y="13590"/>
                    <a:pt x="15843" y="13367"/>
                    <a:pt x="15920" y="13163"/>
                  </a:cubicBezTo>
                  <a:lnTo>
                    <a:pt x="15920" y="13163"/>
                  </a:lnTo>
                  <a:lnTo>
                    <a:pt x="15916" y="13175"/>
                  </a:lnTo>
                  <a:cubicBezTo>
                    <a:pt x="16104" y="12678"/>
                    <a:pt x="15903" y="12154"/>
                    <a:pt x="16026" y="11654"/>
                  </a:cubicBezTo>
                  <a:lnTo>
                    <a:pt x="16026" y="11654"/>
                  </a:lnTo>
                  <a:cubicBezTo>
                    <a:pt x="16165" y="11397"/>
                    <a:pt x="16070" y="11110"/>
                    <a:pt x="16120" y="10850"/>
                  </a:cubicBezTo>
                  <a:cubicBezTo>
                    <a:pt x="16101" y="10823"/>
                    <a:pt x="16105" y="10785"/>
                    <a:pt x="16128" y="10761"/>
                  </a:cubicBezTo>
                  <a:lnTo>
                    <a:pt x="16132" y="10758"/>
                  </a:lnTo>
                  <a:cubicBezTo>
                    <a:pt x="16216" y="9832"/>
                    <a:pt x="16278" y="8902"/>
                    <a:pt x="16524" y="8006"/>
                  </a:cubicBezTo>
                  <a:lnTo>
                    <a:pt x="16524" y="8006"/>
                  </a:lnTo>
                  <a:lnTo>
                    <a:pt x="16512" y="8014"/>
                  </a:lnTo>
                  <a:cubicBezTo>
                    <a:pt x="16700" y="7630"/>
                    <a:pt x="16662" y="7192"/>
                    <a:pt x="16831" y="6804"/>
                  </a:cubicBezTo>
                  <a:cubicBezTo>
                    <a:pt x="16989" y="6669"/>
                    <a:pt x="16819" y="6454"/>
                    <a:pt x="16950" y="6316"/>
                  </a:cubicBezTo>
                  <a:lnTo>
                    <a:pt x="16950" y="6308"/>
                  </a:lnTo>
                  <a:cubicBezTo>
                    <a:pt x="17008" y="6258"/>
                    <a:pt x="16989" y="6166"/>
                    <a:pt x="17050" y="6112"/>
                  </a:cubicBezTo>
                  <a:lnTo>
                    <a:pt x="17050" y="6108"/>
                  </a:lnTo>
                  <a:cubicBezTo>
                    <a:pt x="17107" y="6051"/>
                    <a:pt x="17093" y="5961"/>
                    <a:pt x="17140" y="5899"/>
                  </a:cubicBezTo>
                  <a:lnTo>
                    <a:pt x="17140" y="5899"/>
                  </a:lnTo>
                  <a:cubicBezTo>
                    <a:pt x="17241" y="5826"/>
                    <a:pt x="17158" y="5681"/>
                    <a:pt x="17246" y="5605"/>
                  </a:cubicBezTo>
                  <a:cubicBezTo>
                    <a:pt x="17311" y="5551"/>
                    <a:pt x="17292" y="5459"/>
                    <a:pt x="17350" y="5405"/>
                  </a:cubicBezTo>
                  <a:lnTo>
                    <a:pt x="17350" y="5401"/>
                  </a:lnTo>
                  <a:cubicBezTo>
                    <a:pt x="17492" y="5205"/>
                    <a:pt x="17646" y="5017"/>
                    <a:pt x="17734" y="4782"/>
                  </a:cubicBezTo>
                  <a:cubicBezTo>
                    <a:pt x="17838" y="4705"/>
                    <a:pt x="17888" y="4594"/>
                    <a:pt x="17938" y="4483"/>
                  </a:cubicBezTo>
                  <a:cubicBezTo>
                    <a:pt x="18015" y="4452"/>
                    <a:pt x="17991" y="4348"/>
                    <a:pt x="18053" y="4302"/>
                  </a:cubicBezTo>
                  <a:lnTo>
                    <a:pt x="18064" y="4290"/>
                  </a:lnTo>
                  <a:cubicBezTo>
                    <a:pt x="18099" y="4260"/>
                    <a:pt x="18126" y="4225"/>
                    <a:pt x="18149" y="4187"/>
                  </a:cubicBezTo>
                  <a:cubicBezTo>
                    <a:pt x="18387" y="3883"/>
                    <a:pt x="18675" y="3633"/>
                    <a:pt x="18948" y="3368"/>
                  </a:cubicBezTo>
                  <a:cubicBezTo>
                    <a:pt x="18975" y="3357"/>
                    <a:pt x="18994" y="3330"/>
                    <a:pt x="19002" y="3303"/>
                  </a:cubicBezTo>
                  <a:cubicBezTo>
                    <a:pt x="19005" y="3304"/>
                    <a:pt x="19008" y="3304"/>
                    <a:pt x="19010" y="3304"/>
                  </a:cubicBezTo>
                  <a:cubicBezTo>
                    <a:pt x="19025" y="3304"/>
                    <a:pt x="19035" y="3294"/>
                    <a:pt x="19048" y="3268"/>
                  </a:cubicBezTo>
                  <a:cubicBezTo>
                    <a:pt x="19102" y="3261"/>
                    <a:pt x="19140" y="3215"/>
                    <a:pt x="19148" y="3168"/>
                  </a:cubicBezTo>
                  <a:cubicBezTo>
                    <a:pt x="19202" y="3157"/>
                    <a:pt x="19240" y="3115"/>
                    <a:pt x="19244" y="3061"/>
                  </a:cubicBezTo>
                  <a:lnTo>
                    <a:pt x="19252" y="3061"/>
                  </a:lnTo>
                  <a:cubicBezTo>
                    <a:pt x="19367" y="3003"/>
                    <a:pt x="19390" y="2869"/>
                    <a:pt x="19471" y="2784"/>
                  </a:cubicBezTo>
                  <a:lnTo>
                    <a:pt x="19475" y="2780"/>
                  </a:lnTo>
                  <a:cubicBezTo>
                    <a:pt x="19509" y="2750"/>
                    <a:pt x="19544" y="2715"/>
                    <a:pt x="19571" y="2677"/>
                  </a:cubicBezTo>
                  <a:cubicBezTo>
                    <a:pt x="19617" y="2654"/>
                    <a:pt x="19648" y="2615"/>
                    <a:pt x="19667" y="2573"/>
                  </a:cubicBezTo>
                  <a:cubicBezTo>
                    <a:pt x="19759" y="2538"/>
                    <a:pt x="19832" y="2473"/>
                    <a:pt x="19874" y="2385"/>
                  </a:cubicBezTo>
                  <a:lnTo>
                    <a:pt x="19878" y="2381"/>
                  </a:lnTo>
                  <a:cubicBezTo>
                    <a:pt x="19970" y="2304"/>
                    <a:pt x="20101" y="2273"/>
                    <a:pt x="20163" y="2166"/>
                  </a:cubicBezTo>
                  <a:cubicBezTo>
                    <a:pt x="20282" y="2135"/>
                    <a:pt x="20378" y="2054"/>
                    <a:pt x="20474" y="1985"/>
                  </a:cubicBezTo>
                  <a:lnTo>
                    <a:pt x="20485" y="1981"/>
                  </a:lnTo>
                  <a:cubicBezTo>
                    <a:pt x="20539" y="1923"/>
                    <a:pt x="20628" y="1946"/>
                    <a:pt x="20677" y="1885"/>
                  </a:cubicBezTo>
                  <a:lnTo>
                    <a:pt x="20685" y="1881"/>
                  </a:lnTo>
                  <a:cubicBezTo>
                    <a:pt x="20827" y="1789"/>
                    <a:pt x="20973" y="1743"/>
                    <a:pt x="20931" y="1547"/>
                  </a:cubicBezTo>
                  <a:cubicBezTo>
                    <a:pt x="20893" y="1362"/>
                    <a:pt x="20743" y="1416"/>
                    <a:pt x="20620" y="1397"/>
                  </a:cubicBezTo>
                  <a:cubicBezTo>
                    <a:pt x="20585" y="1392"/>
                    <a:pt x="20550" y="1390"/>
                    <a:pt x="20514" y="1390"/>
                  </a:cubicBezTo>
                  <a:cubicBezTo>
                    <a:pt x="20460" y="1390"/>
                    <a:pt x="20406" y="1394"/>
                    <a:pt x="20352" y="1394"/>
                  </a:cubicBezTo>
                  <a:cubicBezTo>
                    <a:pt x="20279" y="1394"/>
                    <a:pt x="20208" y="1388"/>
                    <a:pt x="20140" y="1359"/>
                  </a:cubicBezTo>
                  <a:lnTo>
                    <a:pt x="20116" y="1362"/>
                  </a:lnTo>
                  <a:lnTo>
                    <a:pt x="20001" y="1393"/>
                  </a:lnTo>
                  <a:lnTo>
                    <a:pt x="20001" y="1385"/>
                  </a:lnTo>
                  <a:lnTo>
                    <a:pt x="19963" y="1362"/>
                  </a:lnTo>
                  <a:lnTo>
                    <a:pt x="19771" y="1336"/>
                  </a:lnTo>
                  <a:cubicBezTo>
                    <a:pt x="19563" y="1251"/>
                    <a:pt x="19348" y="1193"/>
                    <a:pt x="19125" y="1155"/>
                  </a:cubicBezTo>
                  <a:lnTo>
                    <a:pt x="18956" y="1132"/>
                  </a:lnTo>
                  <a:cubicBezTo>
                    <a:pt x="18860" y="1067"/>
                    <a:pt x="18733" y="1116"/>
                    <a:pt x="18637" y="1055"/>
                  </a:cubicBezTo>
                  <a:cubicBezTo>
                    <a:pt x="18627" y="1065"/>
                    <a:pt x="18615" y="1069"/>
                    <a:pt x="18602" y="1069"/>
                  </a:cubicBezTo>
                  <a:cubicBezTo>
                    <a:pt x="18590" y="1069"/>
                    <a:pt x="18577" y="1065"/>
                    <a:pt x="18568" y="1055"/>
                  </a:cubicBezTo>
                  <a:cubicBezTo>
                    <a:pt x="18564" y="1051"/>
                    <a:pt x="18560" y="1047"/>
                    <a:pt x="18560" y="1036"/>
                  </a:cubicBezTo>
                  <a:cubicBezTo>
                    <a:pt x="18506" y="999"/>
                    <a:pt x="18451" y="991"/>
                    <a:pt x="18394" y="991"/>
                  </a:cubicBezTo>
                  <a:cubicBezTo>
                    <a:pt x="18344" y="991"/>
                    <a:pt x="18293" y="998"/>
                    <a:pt x="18243" y="998"/>
                  </a:cubicBezTo>
                  <a:cubicBezTo>
                    <a:pt x="18237" y="998"/>
                    <a:pt x="18231" y="998"/>
                    <a:pt x="18226" y="997"/>
                  </a:cubicBezTo>
                  <a:cubicBezTo>
                    <a:pt x="18207" y="1009"/>
                    <a:pt x="18195" y="1017"/>
                    <a:pt x="18180" y="1028"/>
                  </a:cubicBezTo>
                  <a:lnTo>
                    <a:pt x="18184" y="1013"/>
                  </a:lnTo>
                  <a:lnTo>
                    <a:pt x="18176" y="1009"/>
                  </a:lnTo>
                  <a:cubicBezTo>
                    <a:pt x="18180" y="982"/>
                    <a:pt x="18168" y="959"/>
                    <a:pt x="18161" y="940"/>
                  </a:cubicBezTo>
                  <a:lnTo>
                    <a:pt x="18061" y="955"/>
                  </a:lnTo>
                  <a:cubicBezTo>
                    <a:pt x="18047" y="938"/>
                    <a:pt x="18024" y="928"/>
                    <a:pt x="18000" y="928"/>
                  </a:cubicBezTo>
                  <a:cubicBezTo>
                    <a:pt x="17991" y="928"/>
                    <a:pt x="17982" y="929"/>
                    <a:pt x="17972" y="932"/>
                  </a:cubicBezTo>
                  <a:cubicBezTo>
                    <a:pt x="17957" y="913"/>
                    <a:pt x="17945" y="886"/>
                    <a:pt x="17938" y="863"/>
                  </a:cubicBezTo>
                  <a:lnTo>
                    <a:pt x="17646" y="840"/>
                  </a:lnTo>
                  <a:lnTo>
                    <a:pt x="17626" y="821"/>
                  </a:lnTo>
                  <a:lnTo>
                    <a:pt x="17603" y="828"/>
                  </a:lnTo>
                  <a:cubicBezTo>
                    <a:pt x="17588" y="801"/>
                    <a:pt x="17573" y="771"/>
                    <a:pt x="17550" y="748"/>
                  </a:cubicBezTo>
                  <a:lnTo>
                    <a:pt x="17350" y="748"/>
                  </a:lnTo>
                  <a:lnTo>
                    <a:pt x="17242" y="655"/>
                  </a:lnTo>
                  <a:lnTo>
                    <a:pt x="17008" y="640"/>
                  </a:lnTo>
                  <a:cubicBezTo>
                    <a:pt x="16932" y="567"/>
                    <a:pt x="16826" y="529"/>
                    <a:pt x="16721" y="529"/>
                  </a:cubicBezTo>
                  <a:cubicBezTo>
                    <a:pt x="16688" y="529"/>
                    <a:pt x="16655" y="533"/>
                    <a:pt x="16623" y="540"/>
                  </a:cubicBezTo>
                  <a:cubicBezTo>
                    <a:pt x="16615" y="532"/>
                    <a:pt x="16603" y="525"/>
                    <a:pt x="16592" y="525"/>
                  </a:cubicBezTo>
                  <a:cubicBezTo>
                    <a:pt x="16588" y="525"/>
                    <a:pt x="16584" y="526"/>
                    <a:pt x="16581" y="529"/>
                  </a:cubicBezTo>
                  <a:lnTo>
                    <a:pt x="16574" y="532"/>
                  </a:lnTo>
                  <a:cubicBezTo>
                    <a:pt x="16566" y="502"/>
                    <a:pt x="16550" y="479"/>
                    <a:pt x="16543" y="456"/>
                  </a:cubicBezTo>
                  <a:lnTo>
                    <a:pt x="16166" y="413"/>
                  </a:lnTo>
                  <a:cubicBezTo>
                    <a:pt x="16166" y="386"/>
                    <a:pt x="16159" y="363"/>
                    <a:pt x="16147" y="344"/>
                  </a:cubicBezTo>
                  <a:cubicBezTo>
                    <a:pt x="16120" y="348"/>
                    <a:pt x="16093" y="352"/>
                    <a:pt x="16070" y="367"/>
                  </a:cubicBezTo>
                  <a:lnTo>
                    <a:pt x="15843" y="321"/>
                  </a:lnTo>
                  <a:cubicBezTo>
                    <a:pt x="15843" y="294"/>
                    <a:pt x="15840" y="275"/>
                    <a:pt x="15832" y="252"/>
                  </a:cubicBezTo>
                  <a:lnTo>
                    <a:pt x="15659" y="256"/>
                  </a:lnTo>
                  <a:cubicBezTo>
                    <a:pt x="15588" y="223"/>
                    <a:pt x="15508" y="204"/>
                    <a:pt x="15429" y="204"/>
                  </a:cubicBezTo>
                  <a:cubicBezTo>
                    <a:pt x="15406" y="204"/>
                    <a:pt x="15382" y="206"/>
                    <a:pt x="15359" y="210"/>
                  </a:cubicBezTo>
                  <a:cubicBezTo>
                    <a:pt x="15352" y="190"/>
                    <a:pt x="15340" y="167"/>
                    <a:pt x="15332" y="140"/>
                  </a:cubicBezTo>
                  <a:cubicBezTo>
                    <a:pt x="15319" y="148"/>
                    <a:pt x="15305" y="151"/>
                    <a:pt x="15291" y="151"/>
                  </a:cubicBezTo>
                  <a:cubicBezTo>
                    <a:pt x="15270" y="151"/>
                    <a:pt x="15250" y="143"/>
                    <a:pt x="15236" y="129"/>
                  </a:cubicBezTo>
                  <a:lnTo>
                    <a:pt x="15148" y="156"/>
                  </a:lnTo>
                  <a:lnTo>
                    <a:pt x="14952" y="121"/>
                  </a:lnTo>
                  <a:lnTo>
                    <a:pt x="14940" y="121"/>
                  </a:lnTo>
                  <a:cubicBezTo>
                    <a:pt x="14940" y="94"/>
                    <a:pt x="14933" y="64"/>
                    <a:pt x="14910" y="52"/>
                  </a:cubicBezTo>
                  <a:lnTo>
                    <a:pt x="14729" y="33"/>
                  </a:lnTo>
                  <a:lnTo>
                    <a:pt x="14433" y="52"/>
                  </a:lnTo>
                  <a:cubicBezTo>
                    <a:pt x="14431" y="52"/>
                    <a:pt x="14429" y="52"/>
                    <a:pt x="14427" y="52"/>
                  </a:cubicBezTo>
                  <a:cubicBezTo>
                    <a:pt x="14329" y="52"/>
                    <a:pt x="14221" y="1"/>
                    <a:pt x="14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3936270" y="2693013"/>
              <a:ext cx="197908" cy="214813"/>
            </a:xfrm>
            <a:custGeom>
              <a:avLst/>
              <a:gdLst/>
              <a:ahLst/>
              <a:cxnLst/>
              <a:rect l="l" t="t" r="r" b="b"/>
              <a:pathLst>
                <a:path w="6380" h="6925" extrusionOk="0">
                  <a:moveTo>
                    <a:pt x="6180" y="0"/>
                  </a:moveTo>
                  <a:cubicBezTo>
                    <a:pt x="6149" y="35"/>
                    <a:pt x="6114" y="70"/>
                    <a:pt x="6076" y="93"/>
                  </a:cubicBezTo>
                  <a:lnTo>
                    <a:pt x="6068" y="104"/>
                  </a:lnTo>
                  <a:cubicBezTo>
                    <a:pt x="6045" y="127"/>
                    <a:pt x="6034" y="166"/>
                    <a:pt x="6049" y="200"/>
                  </a:cubicBezTo>
                  <a:cubicBezTo>
                    <a:pt x="6034" y="204"/>
                    <a:pt x="6018" y="212"/>
                    <a:pt x="6007" y="220"/>
                  </a:cubicBezTo>
                  <a:cubicBezTo>
                    <a:pt x="5999" y="204"/>
                    <a:pt x="5995" y="193"/>
                    <a:pt x="5987" y="181"/>
                  </a:cubicBezTo>
                  <a:cubicBezTo>
                    <a:pt x="5972" y="176"/>
                    <a:pt x="5957" y="172"/>
                    <a:pt x="5943" y="172"/>
                  </a:cubicBezTo>
                  <a:cubicBezTo>
                    <a:pt x="5917" y="172"/>
                    <a:pt x="5895" y="182"/>
                    <a:pt x="5880" y="204"/>
                  </a:cubicBezTo>
                  <a:cubicBezTo>
                    <a:pt x="5859" y="216"/>
                    <a:pt x="5834" y="221"/>
                    <a:pt x="5808" y="221"/>
                  </a:cubicBezTo>
                  <a:cubicBezTo>
                    <a:pt x="5800" y="221"/>
                    <a:pt x="5792" y="220"/>
                    <a:pt x="5784" y="220"/>
                  </a:cubicBezTo>
                  <a:cubicBezTo>
                    <a:pt x="5749" y="243"/>
                    <a:pt x="5711" y="262"/>
                    <a:pt x="5672" y="269"/>
                  </a:cubicBezTo>
                  <a:lnTo>
                    <a:pt x="5496" y="323"/>
                  </a:lnTo>
                  <a:cubicBezTo>
                    <a:pt x="5449" y="335"/>
                    <a:pt x="5400" y="362"/>
                    <a:pt x="5373" y="404"/>
                  </a:cubicBezTo>
                  <a:lnTo>
                    <a:pt x="5277" y="519"/>
                  </a:lnTo>
                  <a:cubicBezTo>
                    <a:pt x="5096" y="608"/>
                    <a:pt x="4935" y="708"/>
                    <a:pt x="4862" y="904"/>
                  </a:cubicBezTo>
                  <a:cubicBezTo>
                    <a:pt x="4831" y="899"/>
                    <a:pt x="4802" y="896"/>
                    <a:pt x="4773" y="896"/>
                  </a:cubicBezTo>
                  <a:cubicBezTo>
                    <a:pt x="4689" y="896"/>
                    <a:pt x="4613" y="923"/>
                    <a:pt x="4558" y="1015"/>
                  </a:cubicBezTo>
                  <a:cubicBezTo>
                    <a:pt x="4324" y="1096"/>
                    <a:pt x="4097" y="1184"/>
                    <a:pt x="3939" y="1392"/>
                  </a:cubicBezTo>
                  <a:cubicBezTo>
                    <a:pt x="3551" y="1476"/>
                    <a:pt x="3290" y="1749"/>
                    <a:pt x="3021" y="2010"/>
                  </a:cubicBezTo>
                  <a:cubicBezTo>
                    <a:pt x="2702" y="2210"/>
                    <a:pt x="2383" y="2421"/>
                    <a:pt x="2129" y="2717"/>
                  </a:cubicBezTo>
                  <a:cubicBezTo>
                    <a:pt x="1884" y="2913"/>
                    <a:pt x="1576" y="3036"/>
                    <a:pt x="1407" y="3321"/>
                  </a:cubicBezTo>
                  <a:cubicBezTo>
                    <a:pt x="1330" y="3378"/>
                    <a:pt x="1249" y="3428"/>
                    <a:pt x="1226" y="3528"/>
                  </a:cubicBezTo>
                  <a:cubicBezTo>
                    <a:pt x="1146" y="3574"/>
                    <a:pt x="1134" y="3651"/>
                    <a:pt x="1130" y="3736"/>
                  </a:cubicBezTo>
                  <a:cubicBezTo>
                    <a:pt x="1111" y="3743"/>
                    <a:pt x="1100" y="3766"/>
                    <a:pt x="1111" y="3785"/>
                  </a:cubicBezTo>
                  <a:lnTo>
                    <a:pt x="938" y="3935"/>
                  </a:lnTo>
                  <a:cubicBezTo>
                    <a:pt x="919" y="3935"/>
                    <a:pt x="904" y="3955"/>
                    <a:pt x="904" y="3974"/>
                  </a:cubicBezTo>
                  <a:cubicBezTo>
                    <a:pt x="904" y="3978"/>
                    <a:pt x="904" y="3985"/>
                    <a:pt x="907" y="3985"/>
                  </a:cubicBezTo>
                  <a:cubicBezTo>
                    <a:pt x="846" y="4051"/>
                    <a:pt x="811" y="4131"/>
                    <a:pt x="804" y="4224"/>
                  </a:cubicBezTo>
                  <a:cubicBezTo>
                    <a:pt x="754" y="4243"/>
                    <a:pt x="727" y="4285"/>
                    <a:pt x="727" y="4339"/>
                  </a:cubicBezTo>
                  <a:lnTo>
                    <a:pt x="723" y="4343"/>
                  </a:lnTo>
                  <a:cubicBezTo>
                    <a:pt x="304" y="5065"/>
                    <a:pt x="223" y="5887"/>
                    <a:pt x="24" y="6667"/>
                  </a:cubicBezTo>
                  <a:cubicBezTo>
                    <a:pt x="1" y="6794"/>
                    <a:pt x="43" y="6886"/>
                    <a:pt x="193" y="6925"/>
                  </a:cubicBezTo>
                  <a:cubicBezTo>
                    <a:pt x="427" y="6187"/>
                    <a:pt x="539" y="5438"/>
                    <a:pt x="823" y="4738"/>
                  </a:cubicBezTo>
                  <a:cubicBezTo>
                    <a:pt x="842" y="4715"/>
                    <a:pt x="846" y="4685"/>
                    <a:pt x="842" y="4662"/>
                  </a:cubicBezTo>
                  <a:cubicBezTo>
                    <a:pt x="888" y="4642"/>
                    <a:pt x="919" y="4589"/>
                    <a:pt x="907" y="4535"/>
                  </a:cubicBezTo>
                  <a:cubicBezTo>
                    <a:pt x="934" y="4523"/>
                    <a:pt x="946" y="4493"/>
                    <a:pt x="938" y="4466"/>
                  </a:cubicBezTo>
                  <a:cubicBezTo>
                    <a:pt x="984" y="4439"/>
                    <a:pt x="1019" y="4393"/>
                    <a:pt x="1015" y="4335"/>
                  </a:cubicBezTo>
                  <a:cubicBezTo>
                    <a:pt x="1038" y="4316"/>
                    <a:pt x="1042" y="4285"/>
                    <a:pt x="1034" y="4262"/>
                  </a:cubicBezTo>
                  <a:cubicBezTo>
                    <a:pt x="1054" y="4220"/>
                    <a:pt x="1073" y="4181"/>
                    <a:pt x="1092" y="4143"/>
                  </a:cubicBezTo>
                  <a:lnTo>
                    <a:pt x="1230" y="3951"/>
                  </a:lnTo>
                  <a:cubicBezTo>
                    <a:pt x="1249" y="3908"/>
                    <a:pt x="1276" y="3870"/>
                    <a:pt x="1311" y="3835"/>
                  </a:cubicBezTo>
                  <a:lnTo>
                    <a:pt x="1745" y="3344"/>
                  </a:lnTo>
                  <a:lnTo>
                    <a:pt x="2145" y="2975"/>
                  </a:lnTo>
                  <a:cubicBezTo>
                    <a:pt x="2548" y="2660"/>
                    <a:pt x="2986" y="2383"/>
                    <a:pt x="3344" y="2002"/>
                  </a:cubicBezTo>
                  <a:lnTo>
                    <a:pt x="4058" y="1518"/>
                  </a:lnTo>
                  <a:cubicBezTo>
                    <a:pt x="4277" y="1403"/>
                    <a:pt x="4500" y="1303"/>
                    <a:pt x="4673" y="1123"/>
                  </a:cubicBezTo>
                  <a:cubicBezTo>
                    <a:pt x="4676" y="1123"/>
                    <a:pt x="4680" y="1123"/>
                    <a:pt x="4683" y="1123"/>
                  </a:cubicBezTo>
                  <a:cubicBezTo>
                    <a:pt x="4710" y="1123"/>
                    <a:pt x="4734" y="1109"/>
                    <a:pt x="4758" y="1092"/>
                  </a:cubicBezTo>
                  <a:cubicBezTo>
                    <a:pt x="4808" y="1092"/>
                    <a:pt x="4846" y="1053"/>
                    <a:pt x="4854" y="1000"/>
                  </a:cubicBezTo>
                  <a:lnTo>
                    <a:pt x="4858" y="1000"/>
                  </a:lnTo>
                  <a:cubicBezTo>
                    <a:pt x="5115" y="953"/>
                    <a:pt x="5280" y="761"/>
                    <a:pt x="5473" y="611"/>
                  </a:cubicBezTo>
                  <a:cubicBezTo>
                    <a:pt x="5499" y="611"/>
                    <a:pt x="5530" y="608"/>
                    <a:pt x="5557" y="604"/>
                  </a:cubicBezTo>
                  <a:cubicBezTo>
                    <a:pt x="5603" y="577"/>
                    <a:pt x="5634" y="546"/>
                    <a:pt x="5665" y="500"/>
                  </a:cubicBezTo>
                  <a:cubicBezTo>
                    <a:pt x="5726" y="454"/>
                    <a:pt x="5807" y="458"/>
                    <a:pt x="5876" y="431"/>
                  </a:cubicBezTo>
                  <a:lnTo>
                    <a:pt x="5891" y="419"/>
                  </a:lnTo>
                  <a:cubicBezTo>
                    <a:pt x="5914" y="373"/>
                    <a:pt x="5968" y="354"/>
                    <a:pt x="5995" y="308"/>
                  </a:cubicBezTo>
                  <a:lnTo>
                    <a:pt x="6110" y="296"/>
                  </a:lnTo>
                  <a:cubicBezTo>
                    <a:pt x="6114" y="300"/>
                    <a:pt x="6114" y="304"/>
                    <a:pt x="6122" y="304"/>
                  </a:cubicBezTo>
                  <a:lnTo>
                    <a:pt x="6180" y="327"/>
                  </a:lnTo>
                  <a:cubicBezTo>
                    <a:pt x="6206" y="319"/>
                    <a:pt x="6241" y="308"/>
                    <a:pt x="6276" y="300"/>
                  </a:cubicBezTo>
                  <a:cubicBezTo>
                    <a:pt x="6345" y="250"/>
                    <a:pt x="6318" y="154"/>
                    <a:pt x="6379" y="104"/>
                  </a:cubicBezTo>
                  <a:cubicBezTo>
                    <a:pt x="6337" y="20"/>
                    <a:pt x="6260" y="8"/>
                    <a:pt x="6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4013045" y="2991673"/>
              <a:ext cx="102645" cy="26646"/>
            </a:xfrm>
            <a:custGeom>
              <a:avLst/>
              <a:gdLst/>
              <a:ahLst/>
              <a:cxnLst/>
              <a:rect l="l" t="t" r="r" b="b"/>
              <a:pathLst>
                <a:path w="3309" h="859" extrusionOk="0">
                  <a:moveTo>
                    <a:pt x="737" y="1"/>
                  </a:moveTo>
                  <a:cubicBezTo>
                    <a:pt x="499" y="1"/>
                    <a:pt x="256" y="30"/>
                    <a:pt x="0" y="125"/>
                  </a:cubicBezTo>
                  <a:cubicBezTo>
                    <a:pt x="149" y="170"/>
                    <a:pt x="286" y="182"/>
                    <a:pt x="416" y="182"/>
                  </a:cubicBezTo>
                  <a:cubicBezTo>
                    <a:pt x="552" y="182"/>
                    <a:pt x="680" y="169"/>
                    <a:pt x="807" y="167"/>
                  </a:cubicBezTo>
                  <a:cubicBezTo>
                    <a:pt x="852" y="167"/>
                    <a:pt x="893" y="167"/>
                    <a:pt x="931" y="167"/>
                  </a:cubicBezTo>
                  <a:cubicBezTo>
                    <a:pt x="1349" y="167"/>
                    <a:pt x="1352" y="206"/>
                    <a:pt x="1380" y="721"/>
                  </a:cubicBezTo>
                  <a:cubicBezTo>
                    <a:pt x="1387" y="767"/>
                    <a:pt x="1407" y="817"/>
                    <a:pt x="1426" y="859"/>
                  </a:cubicBezTo>
                  <a:cubicBezTo>
                    <a:pt x="1595" y="590"/>
                    <a:pt x="1899" y="748"/>
                    <a:pt x="2102" y="602"/>
                  </a:cubicBezTo>
                  <a:cubicBezTo>
                    <a:pt x="2139" y="602"/>
                    <a:pt x="2195" y="587"/>
                    <a:pt x="2226" y="587"/>
                  </a:cubicBezTo>
                  <a:cubicBezTo>
                    <a:pt x="2237" y="587"/>
                    <a:pt x="2245" y="589"/>
                    <a:pt x="2248" y="594"/>
                  </a:cubicBezTo>
                  <a:cubicBezTo>
                    <a:pt x="2327" y="732"/>
                    <a:pt x="2419" y="782"/>
                    <a:pt x="2519" y="782"/>
                  </a:cubicBezTo>
                  <a:cubicBezTo>
                    <a:pt x="2608" y="782"/>
                    <a:pt x="2704" y="742"/>
                    <a:pt x="2805" y="690"/>
                  </a:cubicBezTo>
                  <a:cubicBezTo>
                    <a:pt x="2863" y="663"/>
                    <a:pt x="2936" y="667"/>
                    <a:pt x="3001" y="652"/>
                  </a:cubicBezTo>
                  <a:lnTo>
                    <a:pt x="3167" y="678"/>
                  </a:lnTo>
                  <a:cubicBezTo>
                    <a:pt x="3187" y="712"/>
                    <a:pt x="3206" y="751"/>
                    <a:pt x="3249" y="751"/>
                  </a:cubicBezTo>
                  <a:cubicBezTo>
                    <a:pt x="3255" y="751"/>
                    <a:pt x="3263" y="750"/>
                    <a:pt x="3270" y="748"/>
                  </a:cubicBezTo>
                  <a:cubicBezTo>
                    <a:pt x="3305" y="740"/>
                    <a:pt x="3309" y="705"/>
                    <a:pt x="3282" y="671"/>
                  </a:cubicBezTo>
                  <a:cubicBezTo>
                    <a:pt x="3267" y="609"/>
                    <a:pt x="3213" y="555"/>
                    <a:pt x="3151" y="552"/>
                  </a:cubicBezTo>
                  <a:cubicBezTo>
                    <a:pt x="3085" y="492"/>
                    <a:pt x="3019" y="461"/>
                    <a:pt x="2952" y="461"/>
                  </a:cubicBezTo>
                  <a:cubicBezTo>
                    <a:pt x="2886" y="461"/>
                    <a:pt x="2820" y="491"/>
                    <a:pt x="2755" y="552"/>
                  </a:cubicBezTo>
                  <a:cubicBezTo>
                    <a:pt x="2748" y="552"/>
                    <a:pt x="2741" y="553"/>
                    <a:pt x="2734" y="553"/>
                  </a:cubicBezTo>
                  <a:cubicBezTo>
                    <a:pt x="2575" y="553"/>
                    <a:pt x="2433" y="405"/>
                    <a:pt x="2272" y="405"/>
                  </a:cubicBezTo>
                  <a:cubicBezTo>
                    <a:pt x="2215" y="405"/>
                    <a:pt x="2157" y="423"/>
                    <a:pt x="2095" y="471"/>
                  </a:cubicBezTo>
                  <a:cubicBezTo>
                    <a:pt x="2011" y="472"/>
                    <a:pt x="1920" y="491"/>
                    <a:pt x="1838" y="491"/>
                  </a:cubicBezTo>
                  <a:cubicBezTo>
                    <a:pt x="1708" y="491"/>
                    <a:pt x="1600" y="444"/>
                    <a:pt x="1583" y="206"/>
                  </a:cubicBezTo>
                  <a:cubicBezTo>
                    <a:pt x="1580" y="106"/>
                    <a:pt x="1449" y="52"/>
                    <a:pt x="1349" y="44"/>
                  </a:cubicBezTo>
                  <a:cubicBezTo>
                    <a:pt x="1146" y="23"/>
                    <a:pt x="943" y="1"/>
                    <a:pt x="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4006375" y="2792556"/>
              <a:ext cx="27205" cy="35611"/>
            </a:xfrm>
            <a:custGeom>
              <a:avLst/>
              <a:gdLst/>
              <a:ahLst/>
              <a:cxnLst/>
              <a:rect l="l" t="t" r="r" b="b"/>
              <a:pathLst>
                <a:path w="877" h="1148" extrusionOk="0">
                  <a:moveTo>
                    <a:pt x="539" y="0"/>
                  </a:moveTo>
                  <a:cubicBezTo>
                    <a:pt x="473" y="0"/>
                    <a:pt x="414" y="23"/>
                    <a:pt x="373" y="112"/>
                  </a:cubicBezTo>
                  <a:cubicBezTo>
                    <a:pt x="211" y="277"/>
                    <a:pt x="404" y="546"/>
                    <a:pt x="238" y="669"/>
                  </a:cubicBezTo>
                  <a:cubicBezTo>
                    <a:pt x="0" y="861"/>
                    <a:pt x="204" y="1038"/>
                    <a:pt x="281" y="1103"/>
                  </a:cubicBezTo>
                  <a:cubicBezTo>
                    <a:pt x="319" y="1135"/>
                    <a:pt x="352" y="1148"/>
                    <a:pt x="382" y="1148"/>
                  </a:cubicBezTo>
                  <a:cubicBezTo>
                    <a:pt x="484" y="1148"/>
                    <a:pt x="539" y="989"/>
                    <a:pt x="607" y="915"/>
                  </a:cubicBezTo>
                  <a:cubicBezTo>
                    <a:pt x="684" y="834"/>
                    <a:pt x="738" y="722"/>
                    <a:pt x="799" y="626"/>
                  </a:cubicBezTo>
                  <a:cubicBezTo>
                    <a:pt x="876" y="396"/>
                    <a:pt x="626" y="300"/>
                    <a:pt x="580" y="115"/>
                  </a:cubicBezTo>
                  <a:lnTo>
                    <a:pt x="600" y="115"/>
                  </a:lnTo>
                  <a:cubicBezTo>
                    <a:pt x="642" y="108"/>
                    <a:pt x="676" y="69"/>
                    <a:pt x="680" y="19"/>
                  </a:cubicBezTo>
                  <a:cubicBezTo>
                    <a:pt x="633" y="11"/>
                    <a:pt x="584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3890144" y="2945484"/>
              <a:ext cx="48888" cy="117349"/>
            </a:xfrm>
            <a:custGeom>
              <a:avLst/>
              <a:gdLst/>
              <a:ahLst/>
              <a:cxnLst/>
              <a:rect l="l" t="t" r="r" b="b"/>
              <a:pathLst>
                <a:path w="1576" h="3783" extrusionOk="0">
                  <a:moveTo>
                    <a:pt x="1576" y="0"/>
                  </a:moveTo>
                  <a:lnTo>
                    <a:pt x="1576" y="0"/>
                  </a:lnTo>
                  <a:cubicBezTo>
                    <a:pt x="1123" y="192"/>
                    <a:pt x="915" y="484"/>
                    <a:pt x="773" y="834"/>
                  </a:cubicBezTo>
                  <a:cubicBezTo>
                    <a:pt x="658" y="907"/>
                    <a:pt x="581" y="1003"/>
                    <a:pt x="600" y="1149"/>
                  </a:cubicBezTo>
                  <a:cubicBezTo>
                    <a:pt x="531" y="1191"/>
                    <a:pt x="500" y="1272"/>
                    <a:pt x="508" y="1349"/>
                  </a:cubicBezTo>
                  <a:cubicBezTo>
                    <a:pt x="250" y="1775"/>
                    <a:pt x="196" y="2263"/>
                    <a:pt x="77" y="2732"/>
                  </a:cubicBezTo>
                  <a:cubicBezTo>
                    <a:pt x="1" y="2901"/>
                    <a:pt x="12" y="3082"/>
                    <a:pt x="1" y="3263"/>
                  </a:cubicBezTo>
                  <a:cubicBezTo>
                    <a:pt x="1" y="3397"/>
                    <a:pt x="4" y="3532"/>
                    <a:pt x="4" y="3658"/>
                  </a:cubicBezTo>
                  <a:cubicBezTo>
                    <a:pt x="40" y="3709"/>
                    <a:pt x="60" y="3783"/>
                    <a:pt x="124" y="3783"/>
                  </a:cubicBezTo>
                  <a:cubicBezTo>
                    <a:pt x="143" y="3783"/>
                    <a:pt x="165" y="3777"/>
                    <a:pt x="193" y="3762"/>
                  </a:cubicBezTo>
                  <a:cubicBezTo>
                    <a:pt x="239" y="3593"/>
                    <a:pt x="200" y="3428"/>
                    <a:pt x="196" y="3263"/>
                  </a:cubicBezTo>
                  <a:lnTo>
                    <a:pt x="296" y="2655"/>
                  </a:lnTo>
                  <a:lnTo>
                    <a:pt x="723" y="1364"/>
                  </a:lnTo>
                  <a:lnTo>
                    <a:pt x="1027" y="846"/>
                  </a:lnTo>
                  <a:lnTo>
                    <a:pt x="1027" y="849"/>
                  </a:lnTo>
                  <a:cubicBezTo>
                    <a:pt x="1173" y="580"/>
                    <a:pt x="1453" y="388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4233070" y="2742582"/>
              <a:ext cx="34711" cy="21125"/>
            </a:xfrm>
            <a:custGeom>
              <a:avLst/>
              <a:gdLst/>
              <a:ahLst/>
              <a:cxnLst/>
              <a:rect l="l" t="t" r="r" b="b"/>
              <a:pathLst>
                <a:path w="1119" h="681" extrusionOk="0">
                  <a:moveTo>
                    <a:pt x="1030" y="0"/>
                  </a:moveTo>
                  <a:cubicBezTo>
                    <a:pt x="1006" y="0"/>
                    <a:pt x="980" y="5"/>
                    <a:pt x="958" y="13"/>
                  </a:cubicBezTo>
                  <a:cubicBezTo>
                    <a:pt x="658" y="24"/>
                    <a:pt x="427" y="197"/>
                    <a:pt x="178" y="324"/>
                  </a:cubicBezTo>
                  <a:cubicBezTo>
                    <a:pt x="78" y="378"/>
                    <a:pt x="1" y="493"/>
                    <a:pt x="97" y="620"/>
                  </a:cubicBezTo>
                  <a:cubicBezTo>
                    <a:pt x="132" y="664"/>
                    <a:pt x="163" y="680"/>
                    <a:pt x="193" y="680"/>
                  </a:cubicBezTo>
                  <a:cubicBezTo>
                    <a:pt x="247" y="680"/>
                    <a:pt x="295" y="630"/>
                    <a:pt x="347" y="593"/>
                  </a:cubicBezTo>
                  <a:cubicBezTo>
                    <a:pt x="554" y="435"/>
                    <a:pt x="762" y="282"/>
                    <a:pt x="965" y="124"/>
                  </a:cubicBezTo>
                  <a:cubicBezTo>
                    <a:pt x="1031" y="120"/>
                    <a:pt x="1119" y="112"/>
                    <a:pt x="1111" y="51"/>
                  </a:cubicBezTo>
                  <a:cubicBezTo>
                    <a:pt x="1104" y="13"/>
                    <a:pt x="1069" y="0"/>
                    <a:pt x="10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3972750" y="2837504"/>
              <a:ext cx="22924" cy="32044"/>
            </a:xfrm>
            <a:custGeom>
              <a:avLst/>
              <a:gdLst/>
              <a:ahLst/>
              <a:cxnLst/>
              <a:rect l="l" t="t" r="r" b="b"/>
              <a:pathLst>
                <a:path w="739" h="1033" extrusionOk="0">
                  <a:moveTo>
                    <a:pt x="51" y="1"/>
                  </a:moveTo>
                  <a:cubicBezTo>
                    <a:pt x="35" y="1"/>
                    <a:pt x="18" y="2"/>
                    <a:pt x="0" y="4"/>
                  </a:cubicBezTo>
                  <a:cubicBezTo>
                    <a:pt x="66" y="253"/>
                    <a:pt x="227" y="469"/>
                    <a:pt x="450" y="595"/>
                  </a:cubicBezTo>
                  <a:cubicBezTo>
                    <a:pt x="454" y="749"/>
                    <a:pt x="385" y="914"/>
                    <a:pt x="550" y="1030"/>
                  </a:cubicBezTo>
                  <a:cubicBezTo>
                    <a:pt x="553" y="1032"/>
                    <a:pt x="557" y="1033"/>
                    <a:pt x="562" y="1033"/>
                  </a:cubicBezTo>
                  <a:cubicBezTo>
                    <a:pt x="583" y="1033"/>
                    <a:pt x="617" y="1014"/>
                    <a:pt x="627" y="999"/>
                  </a:cubicBezTo>
                  <a:cubicBezTo>
                    <a:pt x="696" y="845"/>
                    <a:pt x="635" y="714"/>
                    <a:pt x="546" y="595"/>
                  </a:cubicBezTo>
                  <a:lnTo>
                    <a:pt x="400" y="349"/>
                  </a:lnTo>
                  <a:cubicBezTo>
                    <a:pt x="425" y="316"/>
                    <a:pt x="453" y="306"/>
                    <a:pt x="483" y="306"/>
                  </a:cubicBezTo>
                  <a:cubicBezTo>
                    <a:pt x="522" y="306"/>
                    <a:pt x="565" y="323"/>
                    <a:pt x="609" y="323"/>
                  </a:cubicBezTo>
                  <a:cubicBezTo>
                    <a:pt x="651" y="323"/>
                    <a:pt x="695" y="308"/>
                    <a:pt x="738" y="250"/>
                  </a:cubicBezTo>
                  <a:lnTo>
                    <a:pt x="738" y="250"/>
                  </a:lnTo>
                  <a:cubicBezTo>
                    <a:pt x="736" y="250"/>
                    <a:pt x="734" y="250"/>
                    <a:pt x="732" y="250"/>
                  </a:cubicBezTo>
                  <a:cubicBezTo>
                    <a:pt x="457" y="250"/>
                    <a:pt x="31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3996480" y="3127913"/>
              <a:ext cx="43521" cy="26460"/>
            </a:xfrm>
            <a:custGeom>
              <a:avLst/>
              <a:gdLst/>
              <a:ahLst/>
              <a:cxnLst/>
              <a:rect l="l" t="t" r="r" b="b"/>
              <a:pathLst>
                <a:path w="1403" h="853" extrusionOk="0">
                  <a:moveTo>
                    <a:pt x="448" y="0"/>
                  </a:moveTo>
                  <a:cubicBezTo>
                    <a:pt x="404" y="0"/>
                    <a:pt x="357" y="7"/>
                    <a:pt x="308" y="21"/>
                  </a:cubicBezTo>
                  <a:lnTo>
                    <a:pt x="0" y="14"/>
                  </a:lnTo>
                  <a:lnTo>
                    <a:pt x="0" y="14"/>
                  </a:lnTo>
                  <a:cubicBezTo>
                    <a:pt x="0" y="44"/>
                    <a:pt x="0" y="75"/>
                    <a:pt x="4" y="110"/>
                  </a:cubicBezTo>
                  <a:lnTo>
                    <a:pt x="304" y="114"/>
                  </a:lnTo>
                  <a:lnTo>
                    <a:pt x="799" y="356"/>
                  </a:lnTo>
                  <a:cubicBezTo>
                    <a:pt x="895" y="471"/>
                    <a:pt x="1118" y="467"/>
                    <a:pt x="1107" y="694"/>
                  </a:cubicBezTo>
                  <a:cubicBezTo>
                    <a:pt x="1101" y="772"/>
                    <a:pt x="1122" y="853"/>
                    <a:pt x="1190" y="853"/>
                  </a:cubicBezTo>
                  <a:cubicBezTo>
                    <a:pt x="1212" y="853"/>
                    <a:pt x="1239" y="844"/>
                    <a:pt x="1272" y="825"/>
                  </a:cubicBezTo>
                  <a:cubicBezTo>
                    <a:pt x="1360" y="771"/>
                    <a:pt x="1403" y="679"/>
                    <a:pt x="1322" y="575"/>
                  </a:cubicBezTo>
                  <a:cubicBezTo>
                    <a:pt x="1195" y="402"/>
                    <a:pt x="1015" y="275"/>
                    <a:pt x="811" y="210"/>
                  </a:cubicBezTo>
                  <a:cubicBezTo>
                    <a:pt x="716" y="77"/>
                    <a:pt x="597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4196714" y="2739356"/>
              <a:ext cx="116139" cy="227128"/>
            </a:xfrm>
            <a:custGeom>
              <a:avLst/>
              <a:gdLst/>
              <a:ahLst/>
              <a:cxnLst/>
              <a:rect l="l" t="t" r="r" b="b"/>
              <a:pathLst>
                <a:path w="3744" h="7322" extrusionOk="0">
                  <a:moveTo>
                    <a:pt x="3671" y="1"/>
                  </a:moveTo>
                  <a:cubicBezTo>
                    <a:pt x="3384" y="1"/>
                    <a:pt x="3206" y="210"/>
                    <a:pt x="3021" y="409"/>
                  </a:cubicBezTo>
                  <a:cubicBezTo>
                    <a:pt x="2837" y="439"/>
                    <a:pt x="2748" y="601"/>
                    <a:pt x="2633" y="716"/>
                  </a:cubicBezTo>
                  <a:lnTo>
                    <a:pt x="2629" y="716"/>
                  </a:lnTo>
                  <a:cubicBezTo>
                    <a:pt x="2575" y="724"/>
                    <a:pt x="2533" y="762"/>
                    <a:pt x="2518" y="812"/>
                  </a:cubicBezTo>
                  <a:lnTo>
                    <a:pt x="2418" y="920"/>
                  </a:lnTo>
                  <a:lnTo>
                    <a:pt x="2114" y="1227"/>
                  </a:lnTo>
                  <a:cubicBezTo>
                    <a:pt x="1861" y="1446"/>
                    <a:pt x="1592" y="1657"/>
                    <a:pt x="1515" y="2015"/>
                  </a:cubicBezTo>
                  <a:cubicBezTo>
                    <a:pt x="1211" y="2195"/>
                    <a:pt x="992" y="2491"/>
                    <a:pt x="908" y="2837"/>
                  </a:cubicBezTo>
                  <a:cubicBezTo>
                    <a:pt x="838" y="2879"/>
                    <a:pt x="800" y="2964"/>
                    <a:pt x="819" y="3048"/>
                  </a:cubicBezTo>
                  <a:cubicBezTo>
                    <a:pt x="800" y="3068"/>
                    <a:pt x="792" y="3095"/>
                    <a:pt x="800" y="3118"/>
                  </a:cubicBezTo>
                  <a:cubicBezTo>
                    <a:pt x="704" y="3171"/>
                    <a:pt x="704" y="3260"/>
                    <a:pt x="708" y="3348"/>
                  </a:cubicBezTo>
                  <a:cubicBezTo>
                    <a:pt x="596" y="3575"/>
                    <a:pt x="512" y="3805"/>
                    <a:pt x="512" y="4059"/>
                  </a:cubicBezTo>
                  <a:cubicBezTo>
                    <a:pt x="377" y="4547"/>
                    <a:pt x="358" y="5047"/>
                    <a:pt x="285" y="5538"/>
                  </a:cubicBezTo>
                  <a:cubicBezTo>
                    <a:pt x="189" y="5746"/>
                    <a:pt x="227" y="5969"/>
                    <a:pt x="224" y="6184"/>
                  </a:cubicBezTo>
                  <a:cubicBezTo>
                    <a:pt x="174" y="6430"/>
                    <a:pt x="1" y="6664"/>
                    <a:pt x="189" y="6914"/>
                  </a:cubicBezTo>
                  <a:cubicBezTo>
                    <a:pt x="178" y="6937"/>
                    <a:pt x="185" y="6972"/>
                    <a:pt x="208" y="6987"/>
                  </a:cubicBezTo>
                  <a:cubicBezTo>
                    <a:pt x="189" y="7029"/>
                    <a:pt x="166" y="7072"/>
                    <a:pt x="151" y="7122"/>
                  </a:cubicBezTo>
                  <a:cubicBezTo>
                    <a:pt x="116" y="7199"/>
                    <a:pt x="89" y="7283"/>
                    <a:pt x="193" y="7318"/>
                  </a:cubicBezTo>
                  <a:cubicBezTo>
                    <a:pt x="202" y="7320"/>
                    <a:pt x="211" y="7322"/>
                    <a:pt x="219" y="7322"/>
                  </a:cubicBezTo>
                  <a:cubicBezTo>
                    <a:pt x="275" y="7322"/>
                    <a:pt x="293" y="7257"/>
                    <a:pt x="324" y="7206"/>
                  </a:cubicBezTo>
                  <a:cubicBezTo>
                    <a:pt x="439" y="7014"/>
                    <a:pt x="397" y="6795"/>
                    <a:pt x="423" y="6588"/>
                  </a:cubicBezTo>
                  <a:cubicBezTo>
                    <a:pt x="523" y="6461"/>
                    <a:pt x="458" y="6322"/>
                    <a:pt x="447" y="6188"/>
                  </a:cubicBezTo>
                  <a:cubicBezTo>
                    <a:pt x="439" y="6180"/>
                    <a:pt x="427" y="6169"/>
                    <a:pt x="416" y="6165"/>
                  </a:cubicBezTo>
                  <a:cubicBezTo>
                    <a:pt x="485" y="6123"/>
                    <a:pt x="447" y="6015"/>
                    <a:pt x="512" y="5969"/>
                  </a:cubicBezTo>
                  <a:cubicBezTo>
                    <a:pt x="512" y="5834"/>
                    <a:pt x="512" y="5704"/>
                    <a:pt x="504" y="5569"/>
                  </a:cubicBezTo>
                  <a:cubicBezTo>
                    <a:pt x="523" y="5546"/>
                    <a:pt x="531" y="5512"/>
                    <a:pt x="520" y="5481"/>
                  </a:cubicBezTo>
                  <a:lnTo>
                    <a:pt x="596" y="5442"/>
                  </a:lnTo>
                  <a:lnTo>
                    <a:pt x="600" y="5166"/>
                  </a:lnTo>
                  <a:cubicBezTo>
                    <a:pt x="600" y="4655"/>
                    <a:pt x="746" y="4174"/>
                    <a:pt x="831" y="3679"/>
                  </a:cubicBezTo>
                  <a:cubicBezTo>
                    <a:pt x="896" y="3617"/>
                    <a:pt x="923" y="3533"/>
                    <a:pt x="904" y="3444"/>
                  </a:cubicBezTo>
                  <a:cubicBezTo>
                    <a:pt x="919" y="3417"/>
                    <a:pt x="927" y="3383"/>
                    <a:pt x="923" y="3352"/>
                  </a:cubicBezTo>
                  <a:cubicBezTo>
                    <a:pt x="992" y="3306"/>
                    <a:pt x="1023" y="3225"/>
                    <a:pt x="1011" y="3141"/>
                  </a:cubicBezTo>
                  <a:cubicBezTo>
                    <a:pt x="1031" y="3118"/>
                    <a:pt x="1034" y="3083"/>
                    <a:pt x="1023" y="3056"/>
                  </a:cubicBezTo>
                  <a:cubicBezTo>
                    <a:pt x="1165" y="2714"/>
                    <a:pt x="1403" y="2430"/>
                    <a:pt x="1607" y="2130"/>
                  </a:cubicBezTo>
                  <a:lnTo>
                    <a:pt x="2376" y="1231"/>
                  </a:lnTo>
                  <a:lnTo>
                    <a:pt x="2825" y="804"/>
                  </a:lnTo>
                  <a:lnTo>
                    <a:pt x="3133" y="508"/>
                  </a:lnTo>
                  <a:cubicBezTo>
                    <a:pt x="3348" y="355"/>
                    <a:pt x="3567" y="209"/>
                    <a:pt x="3744" y="5"/>
                  </a:cubicBezTo>
                  <a:cubicBezTo>
                    <a:pt x="3719" y="2"/>
                    <a:pt x="3694" y="1"/>
                    <a:pt x="3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4060009" y="3132535"/>
              <a:ext cx="28042" cy="14641"/>
            </a:xfrm>
            <a:custGeom>
              <a:avLst/>
              <a:gdLst/>
              <a:ahLst/>
              <a:cxnLst/>
              <a:rect l="l" t="t" r="r" b="b"/>
              <a:pathLst>
                <a:path w="904" h="472" extrusionOk="0">
                  <a:moveTo>
                    <a:pt x="270" y="1"/>
                  </a:moveTo>
                  <a:cubicBezTo>
                    <a:pt x="229" y="1"/>
                    <a:pt x="188" y="4"/>
                    <a:pt x="146" y="11"/>
                  </a:cubicBezTo>
                  <a:cubicBezTo>
                    <a:pt x="58" y="26"/>
                    <a:pt x="0" y="107"/>
                    <a:pt x="12" y="199"/>
                  </a:cubicBezTo>
                  <a:cubicBezTo>
                    <a:pt x="30" y="263"/>
                    <a:pt x="74" y="293"/>
                    <a:pt x="125" y="293"/>
                  </a:cubicBezTo>
                  <a:cubicBezTo>
                    <a:pt x="150" y="293"/>
                    <a:pt x="177" y="286"/>
                    <a:pt x="204" y="272"/>
                  </a:cubicBezTo>
                  <a:cubicBezTo>
                    <a:pt x="272" y="235"/>
                    <a:pt x="338" y="212"/>
                    <a:pt x="405" y="212"/>
                  </a:cubicBezTo>
                  <a:cubicBezTo>
                    <a:pt x="462" y="212"/>
                    <a:pt x="520" y="229"/>
                    <a:pt x="581" y="268"/>
                  </a:cubicBezTo>
                  <a:cubicBezTo>
                    <a:pt x="615" y="334"/>
                    <a:pt x="642" y="407"/>
                    <a:pt x="680" y="472"/>
                  </a:cubicBezTo>
                  <a:lnTo>
                    <a:pt x="903" y="472"/>
                  </a:lnTo>
                  <a:cubicBezTo>
                    <a:pt x="853" y="353"/>
                    <a:pt x="800" y="237"/>
                    <a:pt x="684" y="172"/>
                  </a:cubicBezTo>
                  <a:cubicBezTo>
                    <a:pt x="569" y="50"/>
                    <a:pt x="424" y="1"/>
                    <a:pt x="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4110292" y="2753533"/>
              <a:ext cx="52858" cy="34680"/>
            </a:xfrm>
            <a:custGeom>
              <a:avLst/>
              <a:gdLst/>
              <a:ahLst/>
              <a:cxnLst/>
              <a:rect l="l" t="t" r="r" b="b"/>
              <a:pathLst>
                <a:path w="1704" h="1118" extrusionOk="0">
                  <a:moveTo>
                    <a:pt x="437" y="0"/>
                  </a:moveTo>
                  <a:cubicBezTo>
                    <a:pt x="347" y="0"/>
                    <a:pt x="257" y="44"/>
                    <a:pt x="170" y="174"/>
                  </a:cubicBezTo>
                  <a:cubicBezTo>
                    <a:pt x="1" y="451"/>
                    <a:pt x="139" y="636"/>
                    <a:pt x="370" y="785"/>
                  </a:cubicBezTo>
                  <a:cubicBezTo>
                    <a:pt x="416" y="939"/>
                    <a:pt x="547" y="1004"/>
                    <a:pt x="666" y="1085"/>
                  </a:cubicBezTo>
                  <a:cubicBezTo>
                    <a:pt x="695" y="1107"/>
                    <a:pt x="727" y="1117"/>
                    <a:pt x="760" y="1117"/>
                  </a:cubicBezTo>
                  <a:cubicBezTo>
                    <a:pt x="801" y="1117"/>
                    <a:pt x="843" y="1101"/>
                    <a:pt x="877" y="1074"/>
                  </a:cubicBezTo>
                  <a:cubicBezTo>
                    <a:pt x="731" y="851"/>
                    <a:pt x="481" y="709"/>
                    <a:pt x="385" y="447"/>
                  </a:cubicBezTo>
                  <a:cubicBezTo>
                    <a:pt x="397" y="424"/>
                    <a:pt x="397" y="393"/>
                    <a:pt x="385" y="370"/>
                  </a:cubicBezTo>
                  <a:cubicBezTo>
                    <a:pt x="464" y="275"/>
                    <a:pt x="552" y="239"/>
                    <a:pt x="646" y="239"/>
                  </a:cubicBezTo>
                  <a:cubicBezTo>
                    <a:pt x="718" y="239"/>
                    <a:pt x="793" y="260"/>
                    <a:pt x="869" y="290"/>
                  </a:cubicBezTo>
                  <a:lnTo>
                    <a:pt x="1561" y="789"/>
                  </a:lnTo>
                  <a:cubicBezTo>
                    <a:pt x="1585" y="803"/>
                    <a:pt x="1613" y="836"/>
                    <a:pt x="1627" y="836"/>
                  </a:cubicBezTo>
                  <a:cubicBezTo>
                    <a:pt x="1628" y="836"/>
                    <a:pt x="1629" y="836"/>
                    <a:pt x="1630" y="835"/>
                  </a:cubicBezTo>
                  <a:cubicBezTo>
                    <a:pt x="1703" y="797"/>
                    <a:pt x="1676" y="739"/>
                    <a:pt x="1657" y="682"/>
                  </a:cubicBezTo>
                  <a:cubicBezTo>
                    <a:pt x="1484" y="524"/>
                    <a:pt x="1350" y="313"/>
                    <a:pt x="1096" y="267"/>
                  </a:cubicBezTo>
                  <a:cubicBezTo>
                    <a:pt x="1062" y="183"/>
                    <a:pt x="1003" y="149"/>
                    <a:pt x="925" y="149"/>
                  </a:cubicBezTo>
                  <a:cubicBezTo>
                    <a:pt x="907" y="149"/>
                    <a:pt x="887" y="151"/>
                    <a:pt x="865" y="155"/>
                  </a:cubicBezTo>
                  <a:cubicBezTo>
                    <a:pt x="724" y="110"/>
                    <a:pt x="579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4113891" y="3140104"/>
              <a:ext cx="17774" cy="7166"/>
            </a:xfrm>
            <a:custGeom>
              <a:avLst/>
              <a:gdLst/>
              <a:ahLst/>
              <a:cxnLst/>
              <a:rect l="l" t="t" r="r" b="b"/>
              <a:pathLst>
                <a:path w="573" h="231" extrusionOk="0">
                  <a:moveTo>
                    <a:pt x="352" y="1"/>
                  </a:moveTo>
                  <a:cubicBezTo>
                    <a:pt x="228" y="1"/>
                    <a:pt x="119" y="56"/>
                    <a:pt x="0" y="101"/>
                  </a:cubicBezTo>
                  <a:cubicBezTo>
                    <a:pt x="76" y="192"/>
                    <a:pt x="151" y="230"/>
                    <a:pt x="229" y="230"/>
                  </a:cubicBezTo>
                  <a:cubicBezTo>
                    <a:pt x="333" y="230"/>
                    <a:pt x="444" y="163"/>
                    <a:pt x="573" y="63"/>
                  </a:cubicBezTo>
                  <a:cubicBezTo>
                    <a:pt x="492" y="18"/>
                    <a:pt x="42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4140475" y="2974395"/>
              <a:ext cx="36138" cy="21590"/>
            </a:xfrm>
            <a:custGeom>
              <a:avLst/>
              <a:gdLst/>
              <a:ahLst/>
              <a:cxnLst/>
              <a:rect l="l" t="t" r="r" b="b"/>
              <a:pathLst>
                <a:path w="1165" h="696" extrusionOk="0">
                  <a:moveTo>
                    <a:pt x="288" y="1"/>
                  </a:moveTo>
                  <a:cubicBezTo>
                    <a:pt x="240" y="1"/>
                    <a:pt x="202" y="50"/>
                    <a:pt x="185" y="202"/>
                  </a:cubicBezTo>
                  <a:cubicBezTo>
                    <a:pt x="115" y="305"/>
                    <a:pt x="19" y="402"/>
                    <a:pt x="8" y="536"/>
                  </a:cubicBezTo>
                  <a:cubicBezTo>
                    <a:pt x="0" y="605"/>
                    <a:pt x="38" y="667"/>
                    <a:pt x="100" y="690"/>
                  </a:cubicBezTo>
                  <a:cubicBezTo>
                    <a:pt x="111" y="694"/>
                    <a:pt x="122" y="695"/>
                    <a:pt x="132" y="695"/>
                  </a:cubicBezTo>
                  <a:cubicBezTo>
                    <a:pt x="171" y="695"/>
                    <a:pt x="198" y="668"/>
                    <a:pt x="223" y="644"/>
                  </a:cubicBezTo>
                  <a:cubicBezTo>
                    <a:pt x="281" y="590"/>
                    <a:pt x="319" y="509"/>
                    <a:pt x="315" y="425"/>
                  </a:cubicBezTo>
                  <a:cubicBezTo>
                    <a:pt x="331" y="402"/>
                    <a:pt x="334" y="378"/>
                    <a:pt x="334" y="352"/>
                  </a:cubicBezTo>
                  <a:cubicBezTo>
                    <a:pt x="377" y="335"/>
                    <a:pt x="418" y="328"/>
                    <a:pt x="460" y="328"/>
                  </a:cubicBezTo>
                  <a:cubicBezTo>
                    <a:pt x="617" y="328"/>
                    <a:pt x="772" y="424"/>
                    <a:pt x="942" y="424"/>
                  </a:cubicBezTo>
                  <a:cubicBezTo>
                    <a:pt x="1013" y="424"/>
                    <a:pt x="1087" y="407"/>
                    <a:pt x="1164" y="359"/>
                  </a:cubicBezTo>
                  <a:lnTo>
                    <a:pt x="500" y="133"/>
                  </a:lnTo>
                  <a:cubicBezTo>
                    <a:pt x="427" y="79"/>
                    <a:pt x="349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4057621" y="2830059"/>
              <a:ext cx="29004" cy="7197"/>
            </a:xfrm>
            <a:custGeom>
              <a:avLst/>
              <a:gdLst/>
              <a:ahLst/>
              <a:cxnLst/>
              <a:rect l="l" t="t" r="r" b="b"/>
              <a:pathLst>
                <a:path w="935" h="232" extrusionOk="0">
                  <a:moveTo>
                    <a:pt x="536" y="0"/>
                  </a:moveTo>
                  <a:cubicBezTo>
                    <a:pt x="371" y="0"/>
                    <a:pt x="204" y="53"/>
                    <a:pt x="39" y="117"/>
                  </a:cubicBezTo>
                  <a:cubicBezTo>
                    <a:pt x="23" y="128"/>
                    <a:pt x="12" y="144"/>
                    <a:pt x="4" y="155"/>
                  </a:cubicBezTo>
                  <a:cubicBezTo>
                    <a:pt x="0" y="167"/>
                    <a:pt x="4" y="190"/>
                    <a:pt x="8" y="190"/>
                  </a:cubicBezTo>
                  <a:cubicBezTo>
                    <a:pt x="128" y="215"/>
                    <a:pt x="248" y="232"/>
                    <a:pt x="366" y="232"/>
                  </a:cubicBezTo>
                  <a:cubicBezTo>
                    <a:pt x="531" y="232"/>
                    <a:pt x="694" y="200"/>
                    <a:pt x="853" y="117"/>
                  </a:cubicBezTo>
                  <a:lnTo>
                    <a:pt x="934" y="128"/>
                  </a:lnTo>
                  <a:cubicBezTo>
                    <a:pt x="803" y="35"/>
                    <a:pt x="67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4087524" y="2831207"/>
              <a:ext cx="15789" cy="5211"/>
            </a:xfrm>
            <a:custGeom>
              <a:avLst/>
              <a:gdLst/>
              <a:ahLst/>
              <a:cxnLst/>
              <a:rect l="l" t="t" r="r" b="b"/>
              <a:pathLst>
                <a:path w="509" h="168" extrusionOk="0">
                  <a:moveTo>
                    <a:pt x="231" y="1"/>
                  </a:moveTo>
                  <a:cubicBezTo>
                    <a:pt x="151" y="1"/>
                    <a:pt x="75" y="27"/>
                    <a:pt x="1" y="95"/>
                  </a:cubicBezTo>
                  <a:cubicBezTo>
                    <a:pt x="126" y="142"/>
                    <a:pt x="192" y="167"/>
                    <a:pt x="252" y="167"/>
                  </a:cubicBezTo>
                  <a:cubicBezTo>
                    <a:pt x="320" y="167"/>
                    <a:pt x="380" y="135"/>
                    <a:pt x="508" y="68"/>
                  </a:cubicBezTo>
                  <a:cubicBezTo>
                    <a:pt x="409" y="30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4086810" y="2834029"/>
              <a:ext cx="775" cy="34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9" y="4"/>
                    <a:pt x="20" y="8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5" y="11"/>
                    <a:pt x="21" y="4"/>
                    <a:pt x="24" y="4"/>
                  </a:cubicBezTo>
                  <a:lnTo>
                    <a:pt x="2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4071673" y="2902335"/>
              <a:ext cx="28538" cy="12191"/>
            </a:xfrm>
            <a:custGeom>
              <a:avLst/>
              <a:gdLst/>
              <a:ahLst/>
              <a:cxnLst/>
              <a:rect l="l" t="t" r="r" b="b"/>
              <a:pathLst>
                <a:path w="920" h="393" extrusionOk="0">
                  <a:moveTo>
                    <a:pt x="12" y="12"/>
                  </a:moveTo>
                  <a:lnTo>
                    <a:pt x="1" y="16"/>
                  </a:lnTo>
                  <a:lnTo>
                    <a:pt x="12" y="16"/>
                  </a:lnTo>
                  <a:lnTo>
                    <a:pt x="12" y="12"/>
                  </a:lnTo>
                  <a:close/>
                  <a:moveTo>
                    <a:pt x="130" y="0"/>
                  </a:moveTo>
                  <a:cubicBezTo>
                    <a:pt x="92" y="0"/>
                    <a:pt x="53" y="7"/>
                    <a:pt x="12" y="16"/>
                  </a:cubicBezTo>
                  <a:cubicBezTo>
                    <a:pt x="51" y="165"/>
                    <a:pt x="205" y="138"/>
                    <a:pt x="308" y="188"/>
                  </a:cubicBezTo>
                  <a:lnTo>
                    <a:pt x="919" y="392"/>
                  </a:lnTo>
                  <a:cubicBezTo>
                    <a:pt x="915" y="369"/>
                    <a:pt x="915" y="346"/>
                    <a:pt x="912" y="323"/>
                  </a:cubicBezTo>
                  <a:cubicBezTo>
                    <a:pt x="758" y="123"/>
                    <a:pt x="535" y="100"/>
                    <a:pt x="308" y="92"/>
                  </a:cubicBezTo>
                  <a:cubicBezTo>
                    <a:pt x="257" y="21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4183500" y="2895635"/>
              <a:ext cx="7290" cy="10050"/>
            </a:xfrm>
            <a:custGeom>
              <a:avLst/>
              <a:gdLst/>
              <a:ahLst/>
              <a:cxnLst/>
              <a:rect l="l" t="t" r="r" b="b"/>
              <a:pathLst>
                <a:path w="235" h="324" extrusionOk="0">
                  <a:moveTo>
                    <a:pt x="117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0" y="9"/>
                    <a:pt x="23" y="112"/>
                    <a:pt x="19" y="185"/>
                  </a:cubicBezTo>
                  <a:cubicBezTo>
                    <a:pt x="19" y="232"/>
                    <a:pt x="23" y="281"/>
                    <a:pt x="39" y="324"/>
                  </a:cubicBezTo>
                  <a:lnTo>
                    <a:pt x="227" y="308"/>
                  </a:lnTo>
                  <a:cubicBezTo>
                    <a:pt x="231" y="262"/>
                    <a:pt x="235" y="212"/>
                    <a:pt x="235" y="166"/>
                  </a:cubicBezTo>
                  <a:cubicBezTo>
                    <a:pt x="227" y="91"/>
                    <a:pt x="209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4010284" y="3035349"/>
              <a:ext cx="13618" cy="19574"/>
            </a:xfrm>
            <a:custGeom>
              <a:avLst/>
              <a:gdLst/>
              <a:ahLst/>
              <a:cxnLst/>
              <a:rect l="l" t="t" r="r" b="b"/>
              <a:pathLst>
                <a:path w="439" h="631" extrusionOk="0">
                  <a:moveTo>
                    <a:pt x="241" y="1"/>
                  </a:moveTo>
                  <a:cubicBezTo>
                    <a:pt x="196" y="1"/>
                    <a:pt x="160" y="49"/>
                    <a:pt x="143" y="147"/>
                  </a:cubicBezTo>
                  <a:cubicBezTo>
                    <a:pt x="47" y="293"/>
                    <a:pt x="1" y="458"/>
                    <a:pt x="12" y="631"/>
                  </a:cubicBezTo>
                  <a:cubicBezTo>
                    <a:pt x="132" y="600"/>
                    <a:pt x="231" y="504"/>
                    <a:pt x="278" y="377"/>
                  </a:cubicBezTo>
                  <a:cubicBezTo>
                    <a:pt x="381" y="300"/>
                    <a:pt x="439" y="200"/>
                    <a:pt x="358" y="89"/>
                  </a:cubicBezTo>
                  <a:cubicBezTo>
                    <a:pt x="316" y="30"/>
                    <a:pt x="276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4076822" y="3038544"/>
              <a:ext cx="7755" cy="8996"/>
            </a:xfrm>
            <a:custGeom>
              <a:avLst/>
              <a:gdLst/>
              <a:ahLst/>
              <a:cxnLst/>
              <a:rect l="l" t="t" r="r" b="b"/>
              <a:pathLst>
                <a:path w="250" h="290" extrusionOk="0">
                  <a:moveTo>
                    <a:pt x="119" y="0"/>
                  </a:moveTo>
                  <a:cubicBezTo>
                    <a:pt x="114" y="0"/>
                    <a:pt x="109" y="1"/>
                    <a:pt x="104" y="1"/>
                  </a:cubicBezTo>
                  <a:cubicBezTo>
                    <a:pt x="0" y="82"/>
                    <a:pt x="0" y="178"/>
                    <a:pt x="73" y="289"/>
                  </a:cubicBezTo>
                  <a:cubicBezTo>
                    <a:pt x="181" y="232"/>
                    <a:pt x="250" y="155"/>
                    <a:pt x="188" y="24"/>
                  </a:cubicBezTo>
                  <a:cubicBezTo>
                    <a:pt x="172" y="8"/>
                    <a:pt x="146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3897402" y="2896380"/>
              <a:ext cx="133200" cy="79039"/>
            </a:xfrm>
            <a:custGeom>
              <a:avLst/>
              <a:gdLst/>
              <a:ahLst/>
              <a:cxnLst/>
              <a:rect l="l" t="t" r="r" b="b"/>
              <a:pathLst>
                <a:path w="4294" h="2548" extrusionOk="0">
                  <a:moveTo>
                    <a:pt x="3982" y="1"/>
                  </a:moveTo>
                  <a:cubicBezTo>
                    <a:pt x="3881" y="1"/>
                    <a:pt x="3780" y="10"/>
                    <a:pt x="3678" y="27"/>
                  </a:cubicBezTo>
                  <a:cubicBezTo>
                    <a:pt x="3599" y="20"/>
                    <a:pt x="3518" y="4"/>
                    <a:pt x="3439" y="4"/>
                  </a:cubicBezTo>
                  <a:cubicBezTo>
                    <a:pt x="3353" y="4"/>
                    <a:pt x="3268" y="22"/>
                    <a:pt x="3190" y="88"/>
                  </a:cubicBezTo>
                  <a:cubicBezTo>
                    <a:pt x="3044" y="119"/>
                    <a:pt x="2883" y="85"/>
                    <a:pt x="2764" y="204"/>
                  </a:cubicBezTo>
                  <a:lnTo>
                    <a:pt x="2583" y="227"/>
                  </a:lnTo>
                  <a:cubicBezTo>
                    <a:pt x="2426" y="234"/>
                    <a:pt x="2276" y="292"/>
                    <a:pt x="2157" y="392"/>
                  </a:cubicBezTo>
                  <a:cubicBezTo>
                    <a:pt x="2068" y="396"/>
                    <a:pt x="1995" y="434"/>
                    <a:pt x="1938" y="503"/>
                  </a:cubicBezTo>
                  <a:cubicBezTo>
                    <a:pt x="1726" y="546"/>
                    <a:pt x="1542" y="626"/>
                    <a:pt x="1411" y="811"/>
                  </a:cubicBezTo>
                  <a:cubicBezTo>
                    <a:pt x="1219" y="853"/>
                    <a:pt x="1096" y="991"/>
                    <a:pt x="958" y="1107"/>
                  </a:cubicBezTo>
                  <a:cubicBezTo>
                    <a:pt x="750" y="1237"/>
                    <a:pt x="577" y="1414"/>
                    <a:pt x="458" y="1625"/>
                  </a:cubicBezTo>
                  <a:cubicBezTo>
                    <a:pt x="320" y="1725"/>
                    <a:pt x="220" y="1871"/>
                    <a:pt x="170" y="2033"/>
                  </a:cubicBezTo>
                  <a:cubicBezTo>
                    <a:pt x="39" y="2175"/>
                    <a:pt x="1" y="2371"/>
                    <a:pt x="66" y="2548"/>
                  </a:cubicBezTo>
                  <a:cubicBezTo>
                    <a:pt x="220" y="2425"/>
                    <a:pt x="239" y="2279"/>
                    <a:pt x="270" y="2137"/>
                  </a:cubicBezTo>
                  <a:cubicBezTo>
                    <a:pt x="416" y="2033"/>
                    <a:pt x="500" y="1887"/>
                    <a:pt x="573" y="1725"/>
                  </a:cubicBezTo>
                  <a:lnTo>
                    <a:pt x="1061" y="1207"/>
                  </a:lnTo>
                  <a:cubicBezTo>
                    <a:pt x="1250" y="1103"/>
                    <a:pt x="1442" y="999"/>
                    <a:pt x="1576" y="818"/>
                  </a:cubicBezTo>
                  <a:cubicBezTo>
                    <a:pt x="1769" y="742"/>
                    <a:pt x="1953" y="665"/>
                    <a:pt x="2107" y="523"/>
                  </a:cubicBezTo>
                  <a:lnTo>
                    <a:pt x="2268" y="496"/>
                  </a:lnTo>
                  <a:cubicBezTo>
                    <a:pt x="2380" y="453"/>
                    <a:pt x="2506" y="438"/>
                    <a:pt x="2587" y="334"/>
                  </a:cubicBezTo>
                  <a:cubicBezTo>
                    <a:pt x="2733" y="319"/>
                    <a:pt x="2887" y="330"/>
                    <a:pt x="3002" y="215"/>
                  </a:cubicBezTo>
                  <a:lnTo>
                    <a:pt x="3356" y="196"/>
                  </a:lnTo>
                  <a:cubicBezTo>
                    <a:pt x="3424" y="201"/>
                    <a:pt x="3492" y="210"/>
                    <a:pt x="3557" y="210"/>
                  </a:cubicBezTo>
                  <a:cubicBezTo>
                    <a:pt x="3646" y="210"/>
                    <a:pt x="3731" y="193"/>
                    <a:pt x="3809" y="127"/>
                  </a:cubicBezTo>
                  <a:lnTo>
                    <a:pt x="4293" y="92"/>
                  </a:lnTo>
                  <a:cubicBezTo>
                    <a:pt x="4289" y="73"/>
                    <a:pt x="4285" y="50"/>
                    <a:pt x="4285" y="27"/>
                  </a:cubicBezTo>
                  <a:cubicBezTo>
                    <a:pt x="4184" y="10"/>
                    <a:pt x="4083" y="1"/>
                    <a:pt x="3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3990276" y="3031534"/>
              <a:ext cx="20411" cy="26088"/>
            </a:xfrm>
            <a:custGeom>
              <a:avLst/>
              <a:gdLst/>
              <a:ahLst/>
              <a:cxnLst/>
              <a:rect l="l" t="t" r="r" b="b"/>
              <a:pathLst>
                <a:path w="658" h="841" extrusionOk="0">
                  <a:moveTo>
                    <a:pt x="212" y="1"/>
                  </a:moveTo>
                  <a:cubicBezTo>
                    <a:pt x="0" y="108"/>
                    <a:pt x="108" y="312"/>
                    <a:pt x="70" y="473"/>
                  </a:cubicBezTo>
                  <a:cubicBezTo>
                    <a:pt x="50" y="546"/>
                    <a:pt x="58" y="631"/>
                    <a:pt x="20" y="696"/>
                  </a:cubicBezTo>
                  <a:cubicBezTo>
                    <a:pt x="8" y="727"/>
                    <a:pt x="8" y="761"/>
                    <a:pt x="20" y="788"/>
                  </a:cubicBezTo>
                  <a:cubicBezTo>
                    <a:pt x="48" y="823"/>
                    <a:pt x="75" y="840"/>
                    <a:pt x="102" y="840"/>
                  </a:cubicBezTo>
                  <a:cubicBezTo>
                    <a:pt x="128" y="840"/>
                    <a:pt x="154" y="823"/>
                    <a:pt x="181" y="788"/>
                  </a:cubicBezTo>
                  <a:cubicBezTo>
                    <a:pt x="242" y="588"/>
                    <a:pt x="223" y="358"/>
                    <a:pt x="519" y="262"/>
                  </a:cubicBezTo>
                  <a:cubicBezTo>
                    <a:pt x="650" y="217"/>
                    <a:pt x="657" y="4"/>
                    <a:pt x="412" y="4"/>
                  </a:cubicBezTo>
                  <a:cubicBezTo>
                    <a:pt x="405" y="4"/>
                    <a:pt x="399" y="4"/>
                    <a:pt x="392" y="4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3922808" y="2980227"/>
              <a:ext cx="36976" cy="129384"/>
            </a:xfrm>
            <a:custGeom>
              <a:avLst/>
              <a:gdLst/>
              <a:ahLst/>
              <a:cxnLst/>
              <a:rect l="l" t="t" r="r" b="b"/>
              <a:pathLst>
                <a:path w="1192" h="4171" extrusionOk="0">
                  <a:moveTo>
                    <a:pt x="1109" y="0"/>
                  </a:moveTo>
                  <a:cubicBezTo>
                    <a:pt x="1060" y="0"/>
                    <a:pt x="1007" y="90"/>
                    <a:pt x="957" y="121"/>
                  </a:cubicBezTo>
                  <a:cubicBezTo>
                    <a:pt x="900" y="229"/>
                    <a:pt x="746" y="271"/>
                    <a:pt x="750" y="425"/>
                  </a:cubicBezTo>
                  <a:cubicBezTo>
                    <a:pt x="477" y="686"/>
                    <a:pt x="323" y="1017"/>
                    <a:pt x="162" y="1347"/>
                  </a:cubicBezTo>
                  <a:cubicBezTo>
                    <a:pt x="0" y="1524"/>
                    <a:pt x="58" y="1743"/>
                    <a:pt x="66" y="1947"/>
                  </a:cubicBezTo>
                  <a:cubicBezTo>
                    <a:pt x="50" y="1981"/>
                    <a:pt x="50" y="2016"/>
                    <a:pt x="66" y="2050"/>
                  </a:cubicBezTo>
                  <a:cubicBezTo>
                    <a:pt x="54" y="2331"/>
                    <a:pt x="39" y="2615"/>
                    <a:pt x="39" y="2900"/>
                  </a:cubicBezTo>
                  <a:cubicBezTo>
                    <a:pt x="39" y="3249"/>
                    <a:pt x="166" y="3549"/>
                    <a:pt x="442" y="3768"/>
                  </a:cubicBezTo>
                  <a:cubicBezTo>
                    <a:pt x="458" y="3845"/>
                    <a:pt x="481" y="3914"/>
                    <a:pt x="565" y="3937"/>
                  </a:cubicBezTo>
                  <a:lnTo>
                    <a:pt x="661" y="3995"/>
                  </a:lnTo>
                  <a:cubicBezTo>
                    <a:pt x="716" y="4104"/>
                    <a:pt x="798" y="4171"/>
                    <a:pt x="915" y="4171"/>
                  </a:cubicBezTo>
                  <a:cubicBezTo>
                    <a:pt x="930" y="4171"/>
                    <a:pt x="945" y="4170"/>
                    <a:pt x="961" y="4168"/>
                  </a:cubicBezTo>
                  <a:lnTo>
                    <a:pt x="969" y="4164"/>
                  </a:lnTo>
                  <a:lnTo>
                    <a:pt x="961" y="4164"/>
                  </a:lnTo>
                  <a:cubicBezTo>
                    <a:pt x="919" y="4006"/>
                    <a:pt x="784" y="3941"/>
                    <a:pt x="650" y="3876"/>
                  </a:cubicBezTo>
                  <a:cubicBezTo>
                    <a:pt x="631" y="3845"/>
                    <a:pt x="600" y="3833"/>
                    <a:pt x="565" y="3826"/>
                  </a:cubicBezTo>
                  <a:cubicBezTo>
                    <a:pt x="573" y="3806"/>
                    <a:pt x="569" y="3783"/>
                    <a:pt x="550" y="3768"/>
                  </a:cubicBezTo>
                  <a:cubicBezTo>
                    <a:pt x="266" y="3391"/>
                    <a:pt x="150" y="2973"/>
                    <a:pt x="246" y="2500"/>
                  </a:cubicBezTo>
                  <a:cubicBezTo>
                    <a:pt x="277" y="2358"/>
                    <a:pt x="250" y="2204"/>
                    <a:pt x="250" y="2050"/>
                  </a:cubicBezTo>
                  <a:lnTo>
                    <a:pt x="262" y="1893"/>
                  </a:lnTo>
                  <a:cubicBezTo>
                    <a:pt x="319" y="1789"/>
                    <a:pt x="342" y="1670"/>
                    <a:pt x="335" y="1551"/>
                  </a:cubicBezTo>
                  <a:cubicBezTo>
                    <a:pt x="515" y="1224"/>
                    <a:pt x="692" y="898"/>
                    <a:pt x="877" y="567"/>
                  </a:cubicBezTo>
                  <a:cubicBezTo>
                    <a:pt x="938" y="394"/>
                    <a:pt x="1096" y="290"/>
                    <a:pt x="1192" y="137"/>
                  </a:cubicBezTo>
                  <a:cubicBezTo>
                    <a:pt x="1167" y="34"/>
                    <a:pt x="1139" y="0"/>
                    <a:pt x="1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3960838" y="3122795"/>
              <a:ext cx="75720" cy="53044"/>
            </a:xfrm>
            <a:custGeom>
              <a:avLst/>
              <a:gdLst/>
              <a:ahLst/>
              <a:cxnLst/>
              <a:rect l="l" t="t" r="r" b="b"/>
              <a:pathLst>
                <a:path w="2441" h="1710" extrusionOk="0">
                  <a:moveTo>
                    <a:pt x="176" y="0"/>
                  </a:moveTo>
                  <a:cubicBezTo>
                    <a:pt x="119" y="0"/>
                    <a:pt x="61" y="8"/>
                    <a:pt x="0" y="25"/>
                  </a:cubicBezTo>
                  <a:cubicBezTo>
                    <a:pt x="151" y="109"/>
                    <a:pt x="302" y="184"/>
                    <a:pt x="473" y="184"/>
                  </a:cubicBezTo>
                  <a:cubicBezTo>
                    <a:pt x="498" y="184"/>
                    <a:pt x="524" y="182"/>
                    <a:pt x="550" y="179"/>
                  </a:cubicBezTo>
                  <a:cubicBezTo>
                    <a:pt x="592" y="298"/>
                    <a:pt x="650" y="409"/>
                    <a:pt x="638" y="548"/>
                  </a:cubicBezTo>
                  <a:cubicBezTo>
                    <a:pt x="607" y="859"/>
                    <a:pt x="750" y="1074"/>
                    <a:pt x="1053" y="1174"/>
                  </a:cubicBezTo>
                  <a:cubicBezTo>
                    <a:pt x="1072" y="1193"/>
                    <a:pt x="1095" y="1205"/>
                    <a:pt x="1118" y="1205"/>
                  </a:cubicBezTo>
                  <a:cubicBezTo>
                    <a:pt x="1134" y="1249"/>
                    <a:pt x="1177" y="1273"/>
                    <a:pt x="1222" y="1273"/>
                  </a:cubicBezTo>
                  <a:cubicBezTo>
                    <a:pt x="1231" y="1273"/>
                    <a:pt x="1240" y="1272"/>
                    <a:pt x="1249" y="1270"/>
                  </a:cubicBezTo>
                  <a:cubicBezTo>
                    <a:pt x="1445" y="1316"/>
                    <a:pt x="1664" y="1320"/>
                    <a:pt x="1841" y="1439"/>
                  </a:cubicBezTo>
                  <a:cubicBezTo>
                    <a:pt x="1914" y="1558"/>
                    <a:pt x="2025" y="1608"/>
                    <a:pt x="2152" y="1624"/>
                  </a:cubicBezTo>
                  <a:cubicBezTo>
                    <a:pt x="2175" y="1647"/>
                    <a:pt x="2202" y="1666"/>
                    <a:pt x="2225" y="1685"/>
                  </a:cubicBezTo>
                  <a:cubicBezTo>
                    <a:pt x="2254" y="1699"/>
                    <a:pt x="2287" y="1710"/>
                    <a:pt x="2318" y="1710"/>
                  </a:cubicBezTo>
                  <a:cubicBezTo>
                    <a:pt x="2352" y="1710"/>
                    <a:pt x="2384" y="1697"/>
                    <a:pt x="2402" y="1662"/>
                  </a:cubicBezTo>
                  <a:cubicBezTo>
                    <a:pt x="2440" y="1581"/>
                    <a:pt x="2352" y="1554"/>
                    <a:pt x="2302" y="1528"/>
                  </a:cubicBezTo>
                  <a:cubicBezTo>
                    <a:pt x="2256" y="1508"/>
                    <a:pt x="2206" y="1497"/>
                    <a:pt x="2160" y="1493"/>
                  </a:cubicBezTo>
                  <a:lnTo>
                    <a:pt x="1856" y="1308"/>
                  </a:lnTo>
                  <a:cubicBezTo>
                    <a:pt x="1793" y="1216"/>
                    <a:pt x="1694" y="1166"/>
                    <a:pt x="1588" y="1166"/>
                  </a:cubicBezTo>
                  <a:cubicBezTo>
                    <a:pt x="1584" y="1166"/>
                    <a:pt x="1580" y="1166"/>
                    <a:pt x="1576" y="1166"/>
                  </a:cubicBezTo>
                  <a:cubicBezTo>
                    <a:pt x="1533" y="1124"/>
                    <a:pt x="1478" y="1100"/>
                    <a:pt x="1419" y="1100"/>
                  </a:cubicBezTo>
                  <a:cubicBezTo>
                    <a:pt x="1398" y="1100"/>
                    <a:pt x="1377" y="1103"/>
                    <a:pt x="1357" y="1109"/>
                  </a:cubicBezTo>
                  <a:lnTo>
                    <a:pt x="1053" y="1055"/>
                  </a:lnTo>
                  <a:cubicBezTo>
                    <a:pt x="953" y="928"/>
                    <a:pt x="884" y="778"/>
                    <a:pt x="899" y="613"/>
                  </a:cubicBezTo>
                  <a:cubicBezTo>
                    <a:pt x="919" y="432"/>
                    <a:pt x="823" y="313"/>
                    <a:pt x="715" y="186"/>
                  </a:cubicBezTo>
                  <a:cubicBezTo>
                    <a:pt x="696" y="160"/>
                    <a:pt x="665" y="140"/>
                    <a:pt x="630" y="140"/>
                  </a:cubicBezTo>
                  <a:cubicBezTo>
                    <a:pt x="486" y="61"/>
                    <a:pt x="337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4106725" y="2833068"/>
              <a:ext cx="23637" cy="4436"/>
            </a:xfrm>
            <a:custGeom>
              <a:avLst/>
              <a:gdLst/>
              <a:ahLst/>
              <a:cxnLst/>
              <a:rect l="l" t="t" r="r" b="b"/>
              <a:pathLst>
                <a:path w="762" h="143" extrusionOk="0">
                  <a:moveTo>
                    <a:pt x="524" y="10"/>
                  </a:moveTo>
                  <a:cubicBezTo>
                    <a:pt x="442" y="10"/>
                    <a:pt x="364" y="25"/>
                    <a:pt x="285" y="31"/>
                  </a:cubicBezTo>
                  <a:cubicBezTo>
                    <a:pt x="235" y="20"/>
                    <a:pt x="189" y="12"/>
                    <a:pt x="139" y="12"/>
                  </a:cubicBezTo>
                  <a:cubicBezTo>
                    <a:pt x="89" y="16"/>
                    <a:pt x="1" y="1"/>
                    <a:pt x="16" y="97"/>
                  </a:cubicBezTo>
                  <a:cubicBezTo>
                    <a:pt x="20" y="116"/>
                    <a:pt x="93" y="143"/>
                    <a:pt x="139" y="143"/>
                  </a:cubicBezTo>
                  <a:cubicBezTo>
                    <a:pt x="189" y="143"/>
                    <a:pt x="235" y="131"/>
                    <a:pt x="285" y="124"/>
                  </a:cubicBezTo>
                  <a:cubicBezTo>
                    <a:pt x="294" y="123"/>
                    <a:pt x="303" y="123"/>
                    <a:pt x="311" y="123"/>
                  </a:cubicBezTo>
                  <a:cubicBezTo>
                    <a:pt x="381" y="123"/>
                    <a:pt x="451" y="135"/>
                    <a:pt x="524" y="135"/>
                  </a:cubicBezTo>
                  <a:cubicBezTo>
                    <a:pt x="601" y="135"/>
                    <a:pt x="680" y="122"/>
                    <a:pt x="761" y="66"/>
                  </a:cubicBezTo>
                  <a:cubicBezTo>
                    <a:pt x="676" y="22"/>
                    <a:pt x="598" y="10"/>
                    <a:pt x="524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4041769" y="2761536"/>
              <a:ext cx="36262" cy="31640"/>
            </a:xfrm>
            <a:custGeom>
              <a:avLst/>
              <a:gdLst/>
              <a:ahLst/>
              <a:cxnLst/>
              <a:rect l="l" t="t" r="r" b="b"/>
              <a:pathLst>
                <a:path w="1169" h="1020" extrusionOk="0">
                  <a:moveTo>
                    <a:pt x="953" y="1"/>
                  </a:moveTo>
                  <a:cubicBezTo>
                    <a:pt x="865" y="55"/>
                    <a:pt x="773" y="112"/>
                    <a:pt x="665" y="112"/>
                  </a:cubicBezTo>
                  <a:cubicBezTo>
                    <a:pt x="542" y="166"/>
                    <a:pt x="427" y="232"/>
                    <a:pt x="304" y="266"/>
                  </a:cubicBezTo>
                  <a:cubicBezTo>
                    <a:pt x="0" y="347"/>
                    <a:pt x="73" y="520"/>
                    <a:pt x="185" y="708"/>
                  </a:cubicBezTo>
                  <a:lnTo>
                    <a:pt x="189" y="708"/>
                  </a:lnTo>
                  <a:cubicBezTo>
                    <a:pt x="108" y="800"/>
                    <a:pt x="31" y="885"/>
                    <a:pt x="58" y="1015"/>
                  </a:cubicBezTo>
                  <a:cubicBezTo>
                    <a:pt x="93" y="1015"/>
                    <a:pt x="127" y="1015"/>
                    <a:pt x="158" y="1019"/>
                  </a:cubicBezTo>
                  <a:cubicBezTo>
                    <a:pt x="281" y="942"/>
                    <a:pt x="269" y="827"/>
                    <a:pt x="246" y="708"/>
                  </a:cubicBezTo>
                  <a:cubicBezTo>
                    <a:pt x="285" y="447"/>
                    <a:pt x="542" y="401"/>
                    <a:pt x="692" y="247"/>
                  </a:cubicBezTo>
                  <a:cubicBezTo>
                    <a:pt x="857" y="212"/>
                    <a:pt x="1022" y="208"/>
                    <a:pt x="1169" y="109"/>
                  </a:cubicBezTo>
                  <a:cubicBezTo>
                    <a:pt x="1126" y="13"/>
                    <a:pt x="1034" y="13"/>
                    <a:pt x="9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4030571" y="2896318"/>
              <a:ext cx="40791" cy="6855"/>
            </a:xfrm>
            <a:custGeom>
              <a:avLst/>
              <a:gdLst/>
              <a:ahLst/>
              <a:cxnLst/>
              <a:rect l="l" t="t" r="r" b="b"/>
              <a:pathLst>
                <a:path w="1315" h="221" extrusionOk="0">
                  <a:moveTo>
                    <a:pt x="545" y="0"/>
                  </a:moveTo>
                  <a:cubicBezTo>
                    <a:pt x="364" y="0"/>
                    <a:pt x="182" y="27"/>
                    <a:pt x="0" y="29"/>
                  </a:cubicBezTo>
                  <a:cubicBezTo>
                    <a:pt x="0" y="48"/>
                    <a:pt x="8" y="71"/>
                    <a:pt x="12" y="94"/>
                  </a:cubicBezTo>
                  <a:lnTo>
                    <a:pt x="192" y="113"/>
                  </a:lnTo>
                  <a:cubicBezTo>
                    <a:pt x="322" y="195"/>
                    <a:pt x="457" y="215"/>
                    <a:pt x="593" y="215"/>
                  </a:cubicBezTo>
                  <a:cubicBezTo>
                    <a:pt x="706" y="215"/>
                    <a:pt x="821" y="201"/>
                    <a:pt x="934" y="198"/>
                  </a:cubicBezTo>
                  <a:cubicBezTo>
                    <a:pt x="1002" y="213"/>
                    <a:pt x="1073" y="221"/>
                    <a:pt x="1145" y="221"/>
                  </a:cubicBezTo>
                  <a:cubicBezTo>
                    <a:pt x="1201" y="221"/>
                    <a:pt x="1258" y="216"/>
                    <a:pt x="1314" y="206"/>
                  </a:cubicBezTo>
                  <a:cubicBezTo>
                    <a:pt x="1276" y="113"/>
                    <a:pt x="1208" y="98"/>
                    <a:pt x="1136" y="98"/>
                  </a:cubicBezTo>
                  <a:cubicBezTo>
                    <a:pt x="1100" y="98"/>
                    <a:pt x="1062" y="102"/>
                    <a:pt x="1026" y="102"/>
                  </a:cubicBezTo>
                  <a:cubicBezTo>
                    <a:pt x="868" y="22"/>
                    <a:pt x="707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4071455" y="2902553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cubicBezTo>
                    <a:pt x="0" y="5"/>
                    <a:pt x="4" y="5"/>
                    <a:pt x="4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4137838" y="2690097"/>
              <a:ext cx="8841" cy="5832"/>
            </a:xfrm>
            <a:custGeom>
              <a:avLst/>
              <a:gdLst/>
              <a:ahLst/>
              <a:cxnLst/>
              <a:rect l="l" t="t" r="r" b="b"/>
              <a:pathLst>
                <a:path w="285" h="188" extrusionOk="0">
                  <a:moveTo>
                    <a:pt x="160" y="1"/>
                  </a:moveTo>
                  <a:cubicBezTo>
                    <a:pt x="85" y="1"/>
                    <a:pt x="54" y="127"/>
                    <a:pt x="1" y="183"/>
                  </a:cubicBezTo>
                  <a:cubicBezTo>
                    <a:pt x="17" y="186"/>
                    <a:pt x="33" y="188"/>
                    <a:pt x="48" y="188"/>
                  </a:cubicBezTo>
                  <a:cubicBezTo>
                    <a:pt x="138" y="188"/>
                    <a:pt x="213" y="136"/>
                    <a:pt x="285" y="87"/>
                  </a:cubicBezTo>
                  <a:cubicBezTo>
                    <a:pt x="232" y="24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4064879" y="2780148"/>
              <a:ext cx="47243" cy="46995"/>
            </a:xfrm>
            <a:custGeom>
              <a:avLst/>
              <a:gdLst/>
              <a:ahLst/>
              <a:cxnLst/>
              <a:rect l="l" t="t" r="r" b="b"/>
              <a:pathLst>
                <a:path w="1523" h="1515" extrusionOk="0">
                  <a:moveTo>
                    <a:pt x="898" y="1"/>
                  </a:moveTo>
                  <a:cubicBezTo>
                    <a:pt x="768" y="1"/>
                    <a:pt x="645" y="21"/>
                    <a:pt x="523" y="93"/>
                  </a:cubicBezTo>
                  <a:cubicBezTo>
                    <a:pt x="16" y="450"/>
                    <a:pt x="1" y="600"/>
                    <a:pt x="435" y="1023"/>
                  </a:cubicBezTo>
                  <a:cubicBezTo>
                    <a:pt x="562" y="1276"/>
                    <a:pt x="812" y="1334"/>
                    <a:pt x="1046" y="1407"/>
                  </a:cubicBezTo>
                  <a:lnTo>
                    <a:pt x="1234" y="1457"/>
                  </a:lnTo>
                  <a:cubicBezTo>
                    <a:pt x="1238" y="1507"/>
                    <a:pt x="1277" y="1514"/>
                    <a:pt x="1327" y="1514"/>
                  </a:cubicBezTo>
                  <a:lnTo>
                    <a:pt x="1523" y="1338"/>
                  </a:lnTo>
                  <a:lnTo>
                    <a:pt x="1234" y="1318"/>
                  </a:lnTo>
                  <a:cubicBezTo>
                    <a:pt x="1038" y="1176"/>
                    <a:pt x="746" y="1184"/>
                    <a:pt x="616" y="930"/>
                  </a:cubicBezTo>
                  <a:cubicBezTo>
                    <a:pt x="420" y="719"/>
                    <a:pt x="520" y="523"/>
                    <a:pt x="643" y="319"/>
                  </a:cubicBezTo>
                  <a:cubicBezTo>
                    <a:pt x="804" y="112"/>
                    <a:pt x="1142" y="323"/>
                    <a:pt x="1319" y="27"/>
                  </a:cubicBezTo>
                  <a:cubicBezTo>
                    <a:pt x="1169" y="22"/>
                    <a:pt x="1030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4127695" y="2796371"/>
              <a:ext cx="5646" cy="5677"/>
            </a:xfrm>
            <a:custGeom>
              <a:avLst/>
              <a:gdLst/>
              <a:ahLst/>
              <a:cxnLst/>
              <a:rect l="l" t="t" r="r" b="b"/>
              <a:pathLst>
                <a:path w="182" h="183" extrusionOk="0">
                  <a:moveTo>
                    <a:pt x="108" y="0"/>
                  </a:moveTo>
                  <a:lnTo>
                    <a:pt x="1" y="104"/>
                  </a:lnTo>
                  <a:cubicBezTo>
                    <a:pt x="20" y="144"/>
                    <a:pt x="48" y="182"/>
                    <a:pt x="83" y="182"/>
                  </a:cubicBezTo>
                  <a:cubicBezTo>
                    <a:pt x="98" y="182"/>
                    <a:pt x="114" y="175"/>
                    <a:pt x="132" y="158"/>
                  </a:cubicBezTo>
                  <a:cubicBezTo>
                    <a:pt x="181" y="108"/>
                    <a:pt x="135" y="5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4190386" y="2773447"/>
              <a:ext cx="37255" cy="36231"/>
            </a:xfrm>
            <a:custGeom>
              <a:avLst/>
              <a:gdLst/>
              <a:ahLst/>
              <a:cxnLst/>
              <a:rect l="l" t="t" r="r" b="b"/>
              <a:pathLst>
                <a:path w="1201" h="1168" extrusionOk="0">
                  <a:moveTo>
                    <a:pt x="1046" y="0"/>
                  </a:moveTo>
                  <a:cubicBezTo>
                    <a:pt x="1042" y="0"/>
                    <a:pt x="1036" y="0"/>
                    <a:pt x="1031" y="1"/>
                  </a:cubicBezTo>
                  <a:cubicBezTo>
                    <a:pt x="900" y="28"/>
                    <a:pt x="916" y="136"/>
                    <a:pt x="927" y="232"/>
                  </a:cubicBezTo>
                  <a:cubicBezTo>
                    <a:pt x="858" y="366"/>
                    <a:pt x="793" y="497"/>
                    <a:pt x="724" y="631"/>
                  </a:cubicBezTo>
                  <a:lnTo>
                    <a:pt x="724" y="635"/>
                  </a:lnTo>
                  <a:cubicBezTo>
                    <a:pt x="681" y="612"/>
                    <a:pt x="631" y="597"/>
                    <a:pt x="585" y="589"/>
                  </a:cubicBezTo>
                  <a:cubicBezTo>
                    <a:pt x="576" y="589"/>
                    <a:pt x="567" y="589"/>
                    <a:pt x="558" y="589"/>
                  </a:cubicBezTo>
                  <a:cubicBezTo>
                    <a:pt x="188" y="589"/>
                    <a:pt x="0" y="816"/>
                    <a:pt x="120" y="1127"/>
                  </a:cubicBezTo>
                  <a:cubicBezTo>
                    <a:pt x="192" y="1153"/>
                    <a:pt x="262" y="1167"/>
                    <a:pt x="329" y="1167"/>
                  </a:cubicBezTo>
                  <a:cubicBezTo>
                    <a:pt x="436" y="1167"/>
                    <a:pt x="536" y="1130"/>
                    <a:pt x="627" y="1039"/>
                  </a:cubicBezTo>
                  <a:cubicBezTo>
                    <a:pt x="747" y="1039"/>
                    <a:pt x="820" y="981"/>
                    <a:pt x="831" y="854"/>
                  </a:cubicBezTo>
                  <a:lnTo>
                    <a:pt x="839" y="843"/>
                  </a:lnTo>
                  <a:cubicBezTo>
                    <a:pt x="1046" y="651"/>
                    <a:pt x="1200" y="435"/>
                    <a:pt x="1119" y="132"/>
                  </a:cubicBezTo>
                  <a:cubicBezTo>
                    <a:pt x="1126" y="71"/>
                    <a:pt x="1114" y="0"/>
                    <a:pt x="10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4175155" y="2833812"/>
              <a:ext cx="9492" cy="9213"/>
            </a:xfrm>
            <a:custGeom>
              <a:avLst/>
              <a:gdLst/>
              <a:ahLst/>
              <a:cxnLst/>
              <a:rect l="l" t="t" r="r" b="b"/>
              <a:pathLst>
                <a:path w="306" h="297" extrusionOk="0">
                  <a:moveTo>
                    <a:pt x="126" y="0"/>
                  </a:moveTo>
                  <a:cubicBezTo>
                    <a:pt x="73" y="0"/>
                    <a:pt x="27" y="20"/>
                    <a:pt x="0" y="103"/>
                  </a:cubicBezTo>
                  <a:cubicBezTo>
                    <a:pt x="4" y="165"/>
                    <a:pt x="8" y="226"/>
                    <a:pt x="19" y="292"/>
                  </a:cubicBezTo>
                  <a:cubicBezTo>
                    <a:pt x="54" y="294"/>
                    <a:pt x="88" y="296"/>
                    <a:pt x="121" y="296"/>
                  </a:cubicBezTo>
                  <a:cubicBezTo>
                    <a:pt x="223" y="296"/>
                    <a:pt x="305" y="269"/>
                    <a:pt x="285" y="100"/>
                  </a:cubicBezTo>
                  <a:cubicBezTo>
                    <a:pt x="292" y="69"/>
                    <a:pt x="292" y="42"/>
                    <a:pt x="288" y="15"/>
                  </a:cubicBezTo>
                  <a:lnTo>
                    <a:pt x="288" y="15"/>
                  </a:lnTo>
                  <a:cubicBezTo>
                    <a:pt x="284" y="15"/>
                    <a:pt x="279" y="16"/>
                    <a:pt x="274" y="16"/>
                  </a:cubicBezTo>
                  <a:cubicBezTo>
                    <a:pt x="225" y="16"/>
                    <a:pt x="173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3952835" y="3093512"/>
              <a:ext cx="74169" cy="22862"/>
            </a:xfrm>
            <a:custGeom>
              <a:avLst/>
              <a:gdLst/>
              <a:ahLst/>
              <a:cxnLst/>
              <a:rect l="l" t="t" r="r" b="b"/>
              <a:pathLst>
                <a:path w="2391" h="737" extrusionOk="0">
                  <a:moveTo>
                    <a:pt x="1179" y="1"/>
                  </a:moveTo>
                  <a:cubicBezTo>
                    <a:pt x="1070" y="1"/>
                    <a:pt x="960" y="35"/>
                    <a:pt x="850" y="108"/>
                  </a:cubicBezTo>
                  <a:lnTo>
                    <a:pt x="700" y="135"/>
                  </a:lnTo>
                  <a:cubicBezTo>
                    <a:pt x="695" y="135"/>
                    <a:pt x="690" y="135"/>
                    <a:pt x="686" y="135"/>
                  </a:cubicBezTo>
                  <a:cubicBezTo>
                    <a:pt x="633" y="135"/>
                    <a:pt x="601" y="156"/>
                    <a:pt x="604" y="220"/>
                  </a:cubicBezTo>
                  <a:lnTo>
                    <a:pt x="600" y="231"/>
                  </a:lnTo>
                  <a:lnTo>
                    <a:pt x="404" y="323"/>
                  </a:lnTo>
                  <a:lnTo>
                    <a:pt x="1" y="527"/>
                  </a:lnTo>
                  <a:cubicBezTo>
                    <a:pt x="59" y="667"/>
                    <a:pt x="95" y="736"/>
                    <a:pt x="149" y="736"/>
                  </a:cubicBezTo>
                  <a:cubicBezTo>
                    <a:pt x="203" y="736"/>
                    <a:pt x="275" y="670"/>
                    <a:pt x="404" y="539"/>
                  </a:cubicBezTo>
                  <a:cubicBezTo>
                    <a:pt x="508" y="516"/>
                    <a:pt x="639" y="558"/>
                    <a:pt x="692" y="416"/>
                  </a:cubicBezTo>
                  <a:lnTo>
                    <a:pt x="700" y="404"/>
                  </a:lnTo>
                  <a:lnTo>
                    <a:pt x="808" y="323"/>
                  </a:lnTo>
                  <a:lnTo>
                    <a:pt x="1196" y="193"/>
                  </a:lnTo>
                  <a:lnTo>
                    <a:pt x="1423" y="201"/>
                  </a:lnTo>
                  <a:lnTo>
                    <a:pt x="1607" y="247"/>
                  </a:lnTo>
                  <a:cubicBezTo>
                    <a:pt x="1761" y="381"/>
                    <a:pt x="1934" y="489"/>
                    <a:pt x="2122" y="573"/>
                  </a:cubicBezTo>
                  <a:cubicBezTo>
                    <a:pt x="2174" y="639"/>
                    <a:pt x="2223" y="706"/>
                    <a:pt x="2302" y="706"/>
                  </a:cubicBezTo>
                  <a:cubicBezTo>
                    <a:pt x="2328" y="706"/>
                    <a:pt x="2357" y="698"/>
                    <a:pt x="2391" y="681"/>
                  </a:cubicBezTo>
                  <a:cubicBezTo>
                    <a:pt x="2333" y="546"/>
                    <a:pt x="2229" y="481"/>
                    <a:pt x="2107" y="443"/>
                  </a:cubicBezTo>
                  <a:cubicBezTo>
                    <a:pt x="1960" y="308"/>
                    <a:pt x="1814" y="170"/>
                    <a:pt x="1607" y="128"/>
                  </a:cubicBezTo>
                  <a:lnTo>
                    <a:pt x="1603" y="128"/>
                  </a:lnTo>
                  <a:cubicBezTo>
                    <a:pt x="1586" y="116"/>
                    <a:pt x="1565" y="109"/>
                    <a:pt x="1545" y="109"/>
                  </a:cubicBezTo>
                  <a:cubicBezTo>
                    <a:pt x="1537" y="109"/>
                    <a:pt x="1530" y="110"/>
                    <a:pt x="1522" y="112"/>
                  </a:cubicBezTo>
                  <a:cubicBezTo>
                    <a:pt x="1408" y="39"/>
                    <a:pt x="1294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4110075" y="2783529"/>
              <a:ext cx="5025" cy="4033"/>
            </a:xfrm>
            <a:custGeom>
              <a:avLst/>
              <a:gdLst/>
              <a:ahLst/>
              <a:cxnLst/>
              <a:rect l="l" t="t" r="r" b="b"/>
              <a:pathLst>
                <a:path w="162" h="130" extrusionOk="0">
                  <a:moveTo>
                    <a:pt x="74" y="0"/>
                  </a:moveTo>
                  <a:cubicBezTo>
                    <a:pt x="50" y="0"/>
                    <a:pt x="27" y="9"/>
                    <a:pt x="8" y="34"/>
                  </a:cubicBezTo>
                  <a:cubicBezTo>
                    <a:pt x="0" y="41"/>
                    <a:pt x="42" y="95"/>
                    <a:pt x="58" y="130"/>
                  </a:cubicBezTo>
                  <a:lnTo>
                    <a:pt x="162" y="22"/>
                  </a:lnTo>
                  <a:cubicBezTo>
                    <a:pt x="133" y="12"/>
                    <a:pt x="103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4004824" y="2912324"/>
              <a:ext cx="157954" cy="82792"/>
            </a:xfrm>
            <a:custGeom>
              <a:avLst/>
              <a:gdLst/>
              <a:ahLst/>
              <a:cxnLst/>
              <a:rect l="l" t="t" r="r" b="b"/>
              <a:pathLst>
                <a:path w="5092" h="2669" extrusionOk="0">
                  <a:moveTo>
                    <a:pt x="2098" y="1592"/>
                  </a:moveTo>
                  <a:cubicBezTo>
                    <a:pt x="2110" y="1615"/>
                    <a:pt x="2110" y="1634"/>
                    <a:pt x="2110" y="1653"/>
                  </a:cubicBezTo>
                  <a:cubicBezTo>
                    <a:pt x="2079" y="1634"/>
                    <a:pt x="2048" y="1626"/>
                    <a:pt x="2010" y="1615"/>
                  </a:cubicBezTo>
                  <a:cubicBezTo>
                    <a:pt x="2018" y="1611"/>
                    <a:pt x="2033" y="1607"/>
                    <a:pt x="2041" y="1596"/>
                  </a:cubicBezTo>
                  <a:lnTo>
                    <a:pt x="2098" y="1592"/>
                  </a:lnTo>
                  <a:close/>
                  <a:moveTo>
                    <a:pt x="984" y="1669"/>
                  </a:moveTo>
                  <a:cubicBezTo>
                    <a:pt x="1003" y="1676"/>
                    <a:pt x="1018" y="1688"/>
                    <a:pt x="1038" y="1692"/>
                  </a:cubicBezTo>
                  <a:cubicBezTo>
                    <a:pt x="1041" y="1699"/>
                    <a:pt x="1038" y="1699"/>
                    <a:pt x="1038" y="1707"/>
                  </a:cubicBezTo>
                  <a:cubicBezTo>
                    <a:pt x="1018" y="1688"/>
                    <a:pt x="999" y="1672"/>
                    <a:pt x="972" y="1669"/>
                  </a:cubicBezTo>
                  <a:close/>
                  <a:moveTo>
                    <a:pt x="3059" y="1"/>
                  </a:moveTo>
                  <a:lnTo>
                    <a:pt x="3059" y="1"/>
                  </a:lnTo>
                  <a:cubicBezTo>
                    <a:pt x="3070" y="20"/>
                    <a:pt x="3074" y="47"/>
                    <a:pt x="3070" y="70"/>
                  </a:cubicBezTo>
                  <a:lnTo>
                    <a:pt x="3259" y="128"/>
                  </a:lnTo>
                  <a:cubicBezTo>
                    <a:pt x="3412" y="258"/>
                    <a:pt x="3597" y="308"/>
                    <a:pt x="3777" y="377"/>
                  </a:cubicBezTo>
                  <a:cubicBezTo>
                    <a:pt x="3797" y="393"/>
                    <a:pt x="3824" y="402"/>
                    <a:pt x="3848" y="402"/>
                  </a:cubicBezTo>
                  <a:cubicBezTo>
                    <a:pt x="3853" y="402"/>
                    <a:pt x="3858" y="401"/>
                    <a:pt x="3862" y="401"/>
                  </a:cubicBezTo>
                  <a:cubicBezTo>
                    <a:pt x="3970" y="498"/>
                    <a:pt x="4078" y="602"/>
                    <a:pt x="4237" y="602"/>
                  </a:cubicBezTo>
                  <a:cubicBezTo>
                    <a:pt x="4247" y="602"/>
                    <a:pt x="4258" y="601"/>
                    <a:pt x="4269" y="600"/>
                  </a:cubicBezTo>
                  <a:cubicBezTo>
                    <a:pt x="4269" y="670"/>
                    <a:pt x="4315" y="696"/>
                    <a:pt x="4377" y="708"/>
                  </a:cubicBezTo>
                  <a:cubicBezTo>
                    <a:pt x="4438" y="842"/>
                    <a:pt x="4558" y="923"/>
                    <a:pt x="4661" y="1023"/>
                  </a:cubicBezTo>
                  <a:lnTo>
                    <a:pt x="4554" y="1188"/>
                  </a:lnTo>
                  <a:cubicBezTo>
                    <a:pt x="4403" y="1252"/>
                    <a:pt x="4248" y="1269"/>
                    <a:pt x="4092" y="1269"/>
                  </a:cubicBezTo>
                  <a:cubicBezTo>
                    <a:pt x="3915" y="1269"/>
                    <a:pt x="3736" y="1247"/>
                    <a:pt x="3558" y="1247"/>
                  </a:cubicBezTo>
                  <a:cubicBezTo>
                    <a:pt x="3526" y="1247"/>
                    <a:pt x="3494" y="1248"/>
                    <a:pt x="3462" y="1250"/>
                  </a:cubicBezTo>
                  <a:cubicBezTo>
                    <a:pt x="3366" y="1204"/>
                    <a:pt x="3265" y="1193"/>
                    <a:pt x="3163" y="1193"/>
                  </a:cubicBezTo>
                  <a:cubicBezTo>
                    <a:pt x="3102" y="1193"/>
                    <a:pt x="3040" y="1197"/>
                    <a:pt x="2978" y="1200"/>
                  </a:cubicBezTo>
                  <a:cubicBezTo>
                    <a:pt x="2934" y="1153"/>
                    <a:pt x="2875" y="1126"/>
                    <a:pt x="2818" y="1126"/>
                  </a:cubicBezTo>
                  <a:cubicBezTo>
                    <a:pt x="2804" y="1126"/>
                    <a:pt x="2791" y="1128"/>
                    <a:pt x="2778" y="1131"/>
                  </a:cubicBezTo>
                  <a:cubicBezTo>
                    <a:pt x="2765" y="1124"/>
                    <a:pt x="2751" y="1121"/>
                    <a:pt x="2738" y="1121"/>
                  </a:cubicBezTo>
                  <a:cubicBezTo>
                    <a:pt x="2706" y="1121"/>
                    <a:pt x="2677" y="1139"/>
                    <a:pt x="2663" y="1169"/>
                  </a:cubicBezTo>
                  <a:cubicBezTo>
                    <a:pt x="2655" y="1173"/>
                    <a:pt x="2655" y="1184"/>
                    <a:pt x="2652" y="1192"/>
                  </a:cubicBezTo>
                  <a:cubicBezTo>
                    <a:pt x="2574" y="1367"/>
                    <a:pt x="2486" y="1519"/>
                    <a:pt x="2311" y="1519"/>
                  </a:cubicBezTo>
                  <a:cubicBezTo>
                    <a:pt x="2260" y="1519"/>
                    <a:pt x="2201" y="1506"/>
                    <a:pt x="2133" y="1476"/>
                  </a:cubicBezTo>
                  <a:cubicBezTo>
                    <a:pt x="2090" y="1431"/>
                    <a:pt x="2042" y="1417"/>
                    <a:pt x="1992" y="1417"/>
                  </a:cubicBezTo>
                  <a:cubicBezTo>
                    <a:pt x="1954" y="1417"/>
                    <a:pt x="1914" y="1426"/>
                    <a:pt x="1875" y="1434"/>
                  </a:cubicBezTo>
                  <a:cubicBezTo>
                    <a:pt x="1759" y="1417"/>
                    <a:pt x="1642" y="1379"/>
                    <a:pt x="1531" y="1379"/>
                  </a:cubicBezTo>
                  <a:cubicBezTo>
                    <a:pt x="1518" y="1379"/>
                    <a:pt x="1504" y="1379"/>
                    <a:pt x="1491" y="1380"/>
                  </a:cubicBezTo>
                  <a:cubicBezTo>
                    <a:pt x="1464" y="1383"/>
                    <a:pt x="1438" y="1383"/>
                    <a:pt x="1411" y="1383"/>
                  </a:cubicBezTo>
                  <a:cubicBezTo>
                    <a:pt x="1303" y="1383"/>
                    <a:pt x="1194" y="1370"/>
                    <a:pt x="1087" y="1370"/>
                  </a:cubicBezTo>
                  <a:cubicBezTo>
                    <a:pt x="938" y="1370"/>
                    <a:pt x="794" y="1397"/>
                    <a:pt x="669" y="1526"/>
                  </a:cubicBezTo>
                  <a:lnTo>
                    <a:pt x="646" y="1615"/>
                  </a:lnTo>
                  <a:cubicBezTo>
                    <a:pt x="619" y="1634"/>
                    <a:pt x="611" y="1665"/>
                    <a:pt x="615" y="1692"/>
                  </a:cubicBezTo>
                  <a:cubicBezTo>
                    <a:pt x="423" y="1738"/>
                    <a:pt x="165" y="1665"/>
                    <a:pt x="58" y="1838"/>
                  </a:cubicBezTo>
                  <a:cubicBezTo>
                    <a:pt x="0" y="1934"/>
                    <a:pt x="150" y="2145"/>
                    <a:pt x="138" y="2318"/>
                  </a:cubicBezTo>
                  <a:cubicBezTo>
                    <a:pt x="146" y="2372"/>
                    <a:pt x="119" y="2441"/>
                    <a:pt x="208" y="2441"/>
                  </a:cubicBezTo>
                  <a:cubicBezTo>
                    <a:pt x="223" y="2441"/>
                    <a:pt x="235" y="2364"/>
                    <a:pt x="250" y="2326"/>
                  </a:cubicBezTo>
                  <a:cubicBezTo>
                    <a:pt x="323" y="2276"/>
                    <a:pt x="350" y="2187"/>
                    <a:pt x="327" y="2107"/>
                  </a:cubicBezTo>
                  <a:cubicBezTo>
                    <a:pt x="346" y="2049"/>
                    <a:pt x="361" y="1988"/>
                    <a:pt x="381" y="1922"/>
                  </a:cubicBezTo>
                  <a:cubicBezTo>
                    <a:pt x="432" y="1901"/>
                    <a:pt x="482" y="1883"/>
                    <a:pt x="526" y="1883"/>
                  </a:cubicBezTo>
                  <a:cubicBezTo>
                    <a:pt x="586" y="1883"/>
                    <a:pt x="633" y="1918"/>
                    <a:pt x="653" y="2030"/>
                  </a:cubicBezTo>
                  <a:cubicBezTo>
                    <a:pt x="602" y="2151"/>
                    <a:pt x="561" y="2292"/>
                    <a:pt x="740" y="2292"/>
                  </a:cubicBezTo>
                  <a:cubicBezTo>
                    <a:pt x="749" y="2292"/>
                    <a:pt x="759" y="2292"/>
                    <a:pt x="769" y="2291"/>
                  </a:cubicBezTo>
                  <a:cubicBezTo>
                    <a:pt x="938" y="2280"/>
                    <a:pt x="965" y="2153"/>
                    <a:pt x="876" y="2014"/>
                  </a:cubicBezTo>
                  <a:cubicBezTo>
                    <a:pt x="942" y="1838"/>
                    <a:pt x="1153" y="1964"/>
                    <a:pt x="1245" y="1838"/>
                  </a:cubicBezTo>
                  <a:lnTo>
                    <a:pt x="1433" y="1838"/>
                  </a:lnTo>
                  <a:cubicBezTo>
                    <a:pt x="1542" y="1896"/>
                    <a:pt x="1659" y="1906"/>
                    <a:pt x="1776" y="1906"/>
                  </a:cubicBezTo>
                  <a:cubicBezTo>
                    <a:pt x="1838" y="1906"/>
                    <a:pt x="1899" y="1903"/>
                    <a:pt x="1960" y="1903"/>
                  </a:cubicBezTo>
                  <a:lnTo>
                    <a:pt x="2655" y="1961"/>
                  </a:lnTo>
                  <a:cubicBezTo>
                    <a:pt x="2748" y="2068"/>
                    <a:pt x="2828" y="2184"/>
                    <a:pt x="2974" y="2214"/>
                  </a:cubicBezTo>
                  <a:cubicBezTo>
                    <a:pt x="3090" y="2310"/>
                    <a:pt x="3224" y="2383"/>
                    <a:pt x="3366" y="2422"/>
                  </a:cubicBezTo>
                  <a:lnTo>
                    <a:pt x="3397" y="2449"/>
                  </a:lnTo>
                  <a:lnTo>
                    <a:pt x="3435" y="2449"/>
                  </a:lnTo>
                  <a:cubicBezTo>
                    <a:pt x="3593" y="2583"/>
                    <a:pt x="3785" y="2522"/>
                    <a:pt x="3962" y="2552"/>
                  </a:cubicBezTo>
                  <a:cubicBezTo>
                    <a:pt x="3990" y="2609"/>
                    <a:pt x="4038" y="2669"/>
                    <a:pt x="4090" y="2669"/>
                  </a:cubicBezTo>
                  <a:cubicBezTo>
                    <a:pt x="4109" y="2669"/>
                    <a:pt x="4128" y="2661"/>
                    <a:pt x="4146" y="2645"/>
                  </a:cubicBezTo>
                  <a:cubicBezTo>
                    <a:pt x="4231" y="2568"/>
                    <a:pt x="4131" y="2499"/>
                    <a:pt x="4069" y="2453"/>
                  </a:cubicBezTo>
                  <a:cubicBezTo>
                    <a:pt x="4039" y="2437"/>
                    <a:pt x="4012" y="2426"/>
                    <a:pt x="3977" y="2422"/>
                  </a:cubicBezTo>
                  <a:cubicBezTo>
                    <a:pt x="3856" y="2368"/>
                    <a:pt x="3728" y="2345"/>
                    <a:pt x="3596" y="2345"/>
                  </a:cubicBezTo>
                  <a:cubicBezTo>
                    <a:pt x="3586" y="2345"/>
                    <a:pt x="3576" y="2345"/>
                    <a:pt x="3566" y="2345"/>
                  </a:cubicBezTo>
                  <a:lnTo>
                    <a:pt x="3374" y="2314"/>
                  </a:lnTo>
                  <a:cubicBezTo>
                    <a:pt x="3282" y="2164"/>
                    <a:pt x="3117" y="2141"/>
                    <a:pt x="2978" y="2076"/>
                  </a:cubicBezTo>
                  <a:cubicBezTo>
                    <a:pt x="2897" y="1961"/>
                    <a:pt x="2809" y="1857"/>
                    <a:pt x="2663" y="1826"/>
                  </a:cubicBezTo>
                  <a:cubicBezTo>
                    <a:pt x="2650" y="1807"/>
                    <a:pt x="2627" y="1798"/>
                    <a:pt x="2603" y="1798"/>
                  </a:cubicBezTo>
                  <a:cubicBezTo>
                    <a:pt x="2599" y="1798"/>
                    <a:pt x="2594" y="1799"/>
                    <a:pt x="2590" y="1799"/>
                  </a:cubicBezTo>
                  <a:lnTo>
                    <a:pt x="2690" y="1634"/>
                  </a:lnTo>
                  <a:cubicBezTo>
                    <a:pt x="2694" y="1635"/>
                    <a:pt x="2698" y="1635"/>
                    <a:pt x="2702" y="1635"/>
                  </a:cubicBezTo>
                  <a:cubicBezTo>
                    <a:pt x="2736" y="1635"/>
                    <a:pt x="2767" y="1607"/>
                    <a:pt x="2771" y="1573"/>
                  </a:cubicBezTo>
                  <a:lnTo>
                    <a:pt x="2771" y="1569"/>
                  </a:lnTo>
                  <a:cubicBezTo>
                    <a:pt x="2776" y="1545"/>
                    <a:pt x="2781" y="1524"/>
                    <a:pt x="2792" y="1504"/>
                  </a:cubicBezTo>
                  <a:lnTo>
                    <a:pt x="2792" y="1504"/>
                  </a:lnTo>
                  <a:cubicBezTo>
                    <a:pt x="2782" y="1523"/>
                    <a:pt x="2776" y="1546"/>
                    <a:pt x="2771" y="1569"/>
                  </a:cubicBezTo>
                  <a:cubicBezTo>
                    <a:pt x="2836" y="1549"/>
                    <a:pt x="2882" y="1496"/>
                    <a:pt x="2894" y="1430"/>
                  </a:cubicBezTo>
                  <a:lnTo>
                    <a:pt x="3040" y="1338"/>
                  </a:lnTo>
                  <a:cubicBezTo>
                    <a:pt x="3401" y="1473"/>
                    <a:pt x="3785" y="1442"/>
                    <a:pt x="4154" y="1515"/>
                  </a:cubicBezTo>
                  <a:cubicBezTo>
                    <a:pt x="4188" y="1521"/>
                    <a:pt x="4222" y="1524"/>
                    <a:pt x="4256" y="1524"/>
                  </a:cubicBezTo>
                  <a:cubicBezTo>
                    <a:pt x="4421" y="1524"/>
                    <a:pt x="4580" y="1455"/>
                    <a:pt x="4692" y="1330"/>
                  </a:cubicBezTo>
                  <a:lnTo>
                    <a:pt x="4980" y="1281"/>
                  </a:lnTo>
                  <a:lnTo>
                    <a:pt x="5076" y="1304"/>
                  </a:lnTo>
                  <a:cubicBezTo>
                    <a:pt x="5092" y="1238"/>
                    <a:pt x="5046" y="1207"/>
                    <a:pt x="4988" y="1200"/>
                  </a:cubicBezTo>
                  <a:cubicBezTo>
                    <a:pt x="4942" y="1035"/>
                    <a:pt x="4800" y="969"/>
                    <a:pt x="4680" y="877"/>
                  </a:cubicBezTo>
                  <a:cubicBezTo>
                    <a:pt x="4611" y="758"/>
                    <a:pt x="4500" y="666"/>
                    <a:pt x="4365" y="616"/>
                  </a:cubicBezTo>
                  <a:cubicBezTo>
                    <a:pt x="4345" y="601"/>
                    <a:pt x="4319" y="595"/>
                    <a:pt x="4296" y="595"/>
                  </a:cubicBezTo>
                  <a:cubicBezTo>
                    <a:pt x="4289" y="595"/>
                    <a:pt x="4283" y="596"/>
                    <a:pt x="4277" y="597"/>
                  </a:cubicBezTo>
                  <a:cubicBezTo>
                    <a:pt x="4235" y="458"/>
                    <a:pt x="4135" y="404"/>
                    <a:pt x="4000" y="397"/>
                  </a:cubicBezTo>
                  <a:cubicBezTo>
                    <a:pt x="3950" y="308"/>
                    <a:pt x="3862" y="289"/>
                    <a:pt x="3770" y="285"/>
                  </a:cubicBezTo>
                  <a:cubicBezTo>
                    <a:pt x="3635" y="124"/>
                    <a:pt x="3439" y="89"/>
                    <a:pt x="3259" y="16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4150122" y="2686684"/>
              <a:ext cx="3009" cy="2823"/>
            </a:xfrm>
            <a:custGeom>
              <a:avLst/>
              <a:gdLst/>
              <a:ahLst/>
              <a:cxnLst/>
              <a:rect l="l" t="t" r="r" b="b"/>
              <a:pathLst>
                <a:path w="97" h="91" extrusionOk="0">
                  <a:moveTo>
                    <a:pt x="96" y="1"/>
                  </a:moveTo>
                  <a:lnTo>
                    <a:pt x="0" y="89"/>
                  </a:lnTo>
                  <a:cubicBezTo>
                    <a:pt x="5" y="90"/>
                    <a:pt x="9" y="90"/>
                    <a:pt x="13" y="90"/>
                  </a:cubicBezTo>
                  <a:cubicBezTo>
                    <a:pt x="53" y="90"/>
                    <a:pt x="86" y="58"/>
                    <a:pt x="96" y="12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1" name="Google Shape;5471;p32"/>
          <p:cNvGrpSpPr/>
          <p:nvPr/>
        </p:nvGrpSpPr>
        <p:grpSpPr>
          <a:xfrm>
            <a:off x="6669103" y="3966183"/>
            <a:ext cx="736816" cy="477129"/>
            <a:chOff x="6935191" y="3417267"/>
            <a:chExt cx="636779" cy="412349"/>
          </a:xfrm>
        </p:grpSpPr>
        <p:sp>
          <p:nvSpPr>
            <p:cNvPr id="5472" name="Google Shape;5472;p32"/>
            <p:cNvSpPr/>
            <p:nvPr/>
          </p:nvSpPr>
          <p:spPr>
            <a:xfrm>
              <a:off x="6935191" y="3417267"/>
              <a:ext cx="636779" cy="412349"/>
            </a:xfrm>
            <a:custGeom>
              <a:avLst/>
              <a:gdLst/>
              <a:ahLst/>
              <a:cxnLst/>
              <a:rect l="l" t="t" r="r" b="b"/>
              <a:pathLst>
                <a:path w="20528" h="13293" extrusionOk="0">
                  <a:moveTo>
                    <a:pt x="13454" y="323"/>
                  </a:moveTo>
                  <a:cubicBezTo>
                    <a:pt x="13627" y="323"/>
                    <a:pt x="13657" y="515"/>
                    <a:pt x="13792" y="569"/>
                  </a:cubicBezTo>
                  <a:lnTo>
                    <a:pt x="13796" y="577"/>
                  </a:lnTo>
                  <a:cubicBezTo>
                    <a:pt x="13792" y="627"/>
                    <a:pt x="13830" y="673"/>
                    <a:pt x="13876" y="680"/>
                  </a:cubicBezTo>
                  <a:lnTo>
                    <a:pt x="13880" y="680"/>
                  </a:lnTo>
                  <a:lnTo>
                    <a:pt x="13888" y="684"/>
                  </a:lnTo>
                  <a:cubicBezTo>
                    <a:pt x="13880" y="730"/>
                    <a:pt x="13919" y="776"/>
                    <a:pt x="13972" y="780"/>
                  </a:cubicBezTo>
                  <a:lnTo>
                    <a:pt x="13984" y="780"/>
                  </a:lnTo>
                  <a:lnTo>
                    <a:pt x="13988" y="784"/>
                  </a:lnTo>
                  <a:cubicBezTo>
                    <a:pt x="13995" y="833"/>
                    <a:pt x="14017" y="866"/>
                    <a:pt x="14067" y="866"/>
                  </a:cubicBezTo>
                  <a:cubicBezTo>
                    <a:pt x="14073" y="866"/>
                    <a:pt x="14078" y="866"/>
                    <a:pt x="14084" y="865"/>
                  </a:cubicBezTo>
                  <a:lnTo>
                    <a:pt x="14103" y="880"/>
                  </a:lnTo>
                  <a:cubicBezTo>
                    <a:pt x="14130" y="953"/>
                    <a:pt x="14195" y="999"/>
                    <a:pt x="14272" y="1011"/>
                  </a:cubicBezTo>
                  <a:cubicBezTo>
                    <a:pt x="14341" y="1107"/>
                    <a:pt x="14437" y="1172"/>
                    <a:pt x="14553" y="1203"/>
                  </a:cubicBezTo>
                  <a:cubicBezTo>
                    <a:pt x="14576" y="1251"/>
                    <a:pt x="14618" y="1277"/>
                    <a:pt x="14668" y="1277"/>
                  </a:cubicBezTo>
                  <a:cubicBezTo>
                    <a:pt x="14674" y="1277"/>
                    <a:pt x="14681" y="1277"/>
                    <a:pt x="14687" y="1276"/>
                  </a:cubicBezTo>
                  <a:lnTo>
                    <a:pt x="14714" y="1284"/>
                  </a:lnTo>
                  <a:cubicBezTo>
                    <a:pt x="14745" y="1353"/>
                    <a:pt x="14818" y="1391"/>
                    <a:pt x="14891" y="1395"/>
                  </a:cubicBezTo>
                  <a:cubicBezTo>
                    <a:pt x="14933" y="1476"/>
                    <a:pt x="15006" y="1537"/>
                    <a:pt x="15091" y="1568"/>
                  </a:cubicBezTo>
                  <a:cubicBezTo>
                    <a:pt x="15106" y="1606"/>
                    <a:pt x="15125" y="1641"/>
                    <a:pt x="15148" y="1672"/>
                  </a:cubicBezTo>
                  <a:cubicBezTo>
                    <a:pt x="15625" y="2083"/>
                    <a:pt x="16182" y="2379"/>
                    <a:pt x="16701" y="2721"/>
                  </a:cubicBezTo>
                  <a:cubicBezTo>
                    <a:pt x="16754" y="2759"/>
                    <a:pt x="16812" y="2798"/>
                    <a:pt x="16870" y="2836"/>
                  </a:cubicBezTo>
                  <a:cubicBezTo>
                    <a:pt x="16908" y="2859"/>
                    <a:pt x="16943" y="2882"/>
                    <a:pt x="16981" y="2901"/>
                  </a:cubicBezTo>
                  <a:cubicBezTo>
                    <a:pt x="17039" y="2936"/>
                    <a:pt x="17089" y="2978"/>
                    <a:pt x="17143" y="3017"/>
                  </a:cubicBezTo>
                  <a:cubicBezTo>
                    <a:pt x="17800" y="3528"/>
                    <a:pt x="18541" y="3931"/>
                    <a:pt x="19164" y="4485"/>
                  </a:cubicBezTo>
                  <a:cubicBezTo>
                    <a:pt x="19229" y="4531"/>
                    <a:pt x="19287" y="4581"/>
                    <a:pt x="19337" y="4638"/>
                  </a:cubicBezTo>
                  <a:cubicBezTo>
                    <a:pt x="19433" y="4811"/>
                    <a:pt x="19529" y="4988"/>
                    <a:pt x="19348" y="5207"/>
                  </a:cubicBezTo>
                  <a:cubicBezTo>
                    <a:pt x="19325" y="5238"/>
                    <a:pt x="19402" y="5349"/>
                    <a:pt x="19433" y="5426"/>
                  </a:cubicBezTo>
                  <a:cubicBezTo>
                    <a:pt x="19586" y="5353"/>
                    <a:pt x="19659" y="5222"/>
                    <a:pt x="19721" y="5080"/>
                  </a:cubicBezTo>
                  <a:cubicBezTo>
                    <a:pt x="19982" y="5280"/>
                    <a:pt x="20005" y="5507"/>
                    <a:pt x="19794" y="5768"/>
                  </a:cubicBezTo>
                  <a:cubicBezTo>
                    <a:pt x="19636" y="5964"/>
                    <a:pt x="19460" y="6145"/>
                    <a:pt x="19325" y="6352"/>
                  </a:cubicBezTo>
                  <a:cubicBezTo>
                    <a:pt x="19018" y="6829"/>
                    <a:pt x="18484" y="7117"/>
                    <a:pt x="18272" y="7662"/>
                  </a:cubicBezTo>
                  <a:cubicBezTo>
                    <a:pt x="18276" y="7693"/>
                    <a:pt x="18288" y="7720"/>
                    <a:pt x="18307" y="7739"/>
                  </a:cubicBezTo>
                  <a:lnTo>
                    <a:pt x="17938" y="8062"/>
                  </a:lnTo>
                  <a:cubicBezTo>
                    <a:pt x="17869" y="8081"/>
                    <a:pt x="17800" y="8124"/>
                    <a:pt x="17753" y="8185"/>
                  </a:cubicBezTo>
                  <a:cubicBezTo>
                    <a:pt x="17761" y="8162"/>
                    <a:pt x="17773" y="8139"/>
                    <a:pt x="17777" y="8116"/>
                  </a:cubicBezTo>
                  <a:cubicBezTo>
                    <a:pt x="17777" y="7989"/>
                    <a:pt x="17761" y="7858"/>
                    <a:pt x="17769" y="7735"/>
                  </a:cubicBezTo>
                  <a:lnTo>
                    <a:pt x="17769" y="7659"/>
                  </a:lnTo>
                  <a:cubicBezTo>
                    <a:pt x="17780" y="7647"/>
                    <a:pt x="17792" y="7643"/>
                    <a:pt x="17807" y="7639"/>
                  </a:cubicBezTo>
                  <a:cubicBezTo>
                    <a:pt x="17807" y="7609"/>
                    <a:pt x="17800" y="7582"/>
                    <a:pt x="17796" y="7551"/>
                  </a:cubicBezTo>
                  <a:cubicBezTo>
                    <a:pt x="17807" y="7482"/>
                    <a:pt x="17819" y="7413"/>
                    <a:pt x="17830" y="7340"/>
                  </a:cubicBezTo>
                  <a:cubicBezTo>
                    <a:pt x="17830" y="7309"/>
                    <a:pt x="17830" y="7274"/>
                    <a:pt x="17827" y="7240"/>
                  </a:cubicBezTo>
                  <a:cubicBezTo>
                    <a:pt x="17809" y="7171"/>
                    <a:pt x="17798" y="7074"/>
                    <a:pt x="17716" y="7074"/>
                  </a:cubicBezTo>
                  <a:cubicBezTo>
                    <a:pt x="17706" y="7074"/>
                    <a:pt x="17696" y="7076"/>
                    <a:pt x="17684" y="7078"/>
                  </a:cubicBezTo>
                  <a:cubicBezTo>
                    <a:pt x="17619" y="7090"/>
                    <a:pt x="17634" y="7186"/>
                    <a:pt x="17638" y="7251"/>
                  </a:cubicBezTo>
                  <a:lnTo>
                    <a:pt x="17638" y="7351"/>
                  </a:lnTo>
                  <a:cubicBezTo>
                    <a:pt x="17627" y="7409"/>
                    <a:pt x="17623" y="7470"/>
                    <a:pt x="17615" y="7528"/>
                  </a:cubicBezTo>
                  <a:cubicBezTo>
                    <a:pt x="17527" y="7609"/>
                    <a:pt x="17542" y="7693"/>
                    <a:pt x="17607" y="7778"/>
                  </a:cubicBezTo>
                  <a:lnTo>
                    <a:pt x="17607" y="7808"/>
                  </a:lnTo>
                  <a:lnTo>
                    <a:pt x="17531" y="7947"/>
                  </a:lnTo>
                  <a:cubicBezTo>
                    <a:pt x="17511" y="7966"/>
                    <a:pt x="17504" y="7989"/>
                    <a:pt x="17508" y="8012"/>
                  </a:cubicBezTo>
                  <a:lnTo>
                    <a:pt x="17419" y="8147"/>
                  </a:lnTo>
                  <a:lnTo>
                    <a:pt x="17419" y="8154"/>
                  </a:lnTo>
                  <a:cubicBezTo>
                    <a:pt x="17338" y="8204"/>
                    <a:pt x="17281" y="8277"/>
                    <a:pt x="17242" y="8366"/>
                  </a:cubicBezTo>
                  <a:cubicBezTo>
                    <a:pt x="17181" y="8473"/>
                    <a:pt x="17146" y="8608"/>
                    <a:pt x="16993" y="8638"/>
                  </a:cubicBezTo>
                  <a:cubicBezTo>
                    <a:pt x="16762" y="8681"/>
                    <a:pt x="16585" y="8831"/>
                    <a:pt x="16389" y="8942"/>
                  </a:cubicBezTo>
                  <a:cubicBezTo>
                    <a:pt x="16170" y="8988"/>
                    <a:pt x="15921" y="8911"/>
                    <a:pt x="15705" y="9096"/>
                  </a:cubicBezTo>
                  <a:cubicBezTo>
                    <a:pt x="15814" y="9237"/>
                    <a:pt x="15939" y="9268"/>
                    <a:pt x="16066" y="9268"/>
                  </a:cubicBezTo>
                  <a:cubicBezTo>
                    <a:pt x="16167" y="9268"/>
                    <a:pt x="16270" y="9248"/>
                    <a:pt x="16367" y="9248"/>
                  </a:cubicBezTo>
                  <a:cubicBezTo>
                    <a:pt x="16381" y="9248"/>
                    <a:pt x="16395" y="9249"/>
                    <a:pt x="16409" y="9249"/>
                  </a:cubicBezTo>
                  <a:cubicBezTo>
                    <a:pt x="16474" y="9230"/>
                    <a:pt x="16524" y="9173"/>
                    <a:pt x="16528" y="9103"/>
                  </a:cubicBezTo>
                  <a:cubicBezTo>
                    <a:pt x="16558" y="9115"/>
                    <a:pt x="16585" y="9119"/>
                    <a:pt x="16616" y="9123"/>
                  </a:cubicBezTo>
                  <a:cubicBezTo>
                    <a:pt x="16678" y="9123"/>
                    <a:pt x="16735" y="9103"/>
                    <a:pt x="16789" y="9077"/>
                  </a:cubicBezTo>
                  <a:lnTo>
                    <a:pt x="16789" y="9077"/>
                  </a:lnTo>
                  <a:cubicBezTo>
                    <a:pt x="16678" y="9161"/>
                    <a:pt x="16547" y="9230"/>
                    <a:pt x="16532" y="9392"/>
                  </a:cubicBezTo>
                  <a:cubicBezTo>
                    <a:pt x="16374" y="9626"/>
                    <a:pt x="16159" y="9818"/>
                    <a:pt x="15913" y="9960"/>
                  </a:cubicBezTo>
                  <a:cubicBezTo>
                    <a:pt x="15433" y="10006"/>
                    <a:pt x="15098" y="10252"/>
                    <a:pt x="14910" y="10698"/>
                  </a:cubicBezTo>
                  <a:cubicBezTo>
                    <a:pt x="14841" y="10833"/>
                    <a:pt x="14687" y="10836"/>
                    <a:pt x="14583" y="10921"/>
                  </a:cubicBezTo>
                  <a:cubicBezTo>
                    <a:pt x="13849" y="11501"/>
                    <a:pt x="13081" y="12020"/>
                    <a:pt x="12205" y="12381"/>
                  </a:cubicBezTo>
                  <a:cubicBezTo>
                    <a:pt x="11678" y="12600"/>
                    <a:pt x="11121" y="12719"/>
                    <a:pt x="10583" y="12908"/>
                  </a:cubicBezTo>
                  <a:cubicBezTo>
                    <a:pt x="10359" y="12988"/>
                    <a:pt x="10143" y="13027"/>
                    <a:pt x="9933" y="13027"/>
                  </a:cubicBezTo>
                  <a:cubicBezTo>
                    <a:pt x="9513" y="13027"/>
                    <a:pt x="9122" y="12871"/>
                    <a:pt x="8758" y="12581"/>
                  </a:cubicBezTo>
                  <a:cubicBezTo>
                    <a:pt x="8877" y="12443"/>
                    <a:pt x="8873" y="12266"/>
                    <a:pt x="8892" y="12097"/>
                  </a:cubicBezTo>
                  <a:cubicBezTo>
                    <a:pt x="8919" y="11885"/>
                    <a:pt x="8800" y="11739"/>
                    <a:pt x="8627" y="11655"/>
                  </a:cubicBezTo>
                  <a:cubicBezTo>
                    <a:pt x="8572" y="11627"/>
                    <a:pt x="8522" y="11614"/>
                    <a:pt x="8477" y="11614"/>
                  </a:cubicBezTo>
                  <a:cubicBezTo>
                    <a:pt x="8368" y="11614"/>
                    <a:pt x="8288" y="11692"/>
                    <a:pt x="8239" y="11828"/>
                  </a:cubicBezTo>
                  <a:cubicBezTo>
                    <a:pt x="8206" y="11914"/>
                    <a:pt x="8168" y="11943"/>
                    <a:pt x="8128" y="11943"/>
                  </a:cubicBezTo>
                  <a:cubicBezTo>
                    <a:pt x="8077" y="11943"/>
                    <a:pt x="8023" y="11899"/>
                    <a:pt x="7970" y="11862"/>
                  </a:cubicBezTo>
                  <a:cubicBezTo>
                    <a:pt x="7859" y="11789"/>
                    <a:pt x="7759" y="11693"/>
                    <a:pt x="7624" y="11663"/>
                  </a:cubicBezTo>
                  <a:cubicBezTo>
                    <a:pt x="7594" y="11682"/>
                    <a:pt x="7559" y="11697"/>
                    <a:pt x="7528" y="11709"/>
                  </a:cubicBezTo>
                  <a:cubicBezTo>
                    <a:pt x="7528" y="11697"/>
                    <a:pt x="7532" y="11682"/>
                    <a:pt x="7532" y="11674"/>
                  </a:cubicBezTo>
                  <a:lnTo>
                    <a:pt x="7528" y="11670"/>
                  </a:lnTo>
                  <a:cubicBezTo>
                    <a:pt x="7521" y="11620"/>
                    <a:pt x="7478" y="11582"/>
                    <a:pt x="7432" y="11578"/>
                  </a:cubicBezTo>
                  <a:cubicBezTo>
                    <a:pt x="7248" y="11355"/>
                    <a:pt x="7059" y="11140"/>
                    <a:pt x="6821" y="10979"/>
                  </a:cubicBezTo>
                  <a:cubicBezTo>
                    <a:pt x="6821" y="10925"/>
                    <a:pt x="6783" y="10883"/>
                    <a:pt x="6733" y="10863"/>
                  </a:cubicBezTo>
                  <a:cubicBezTo>
                    <a:pt x="6729" y="10806"/>
                    <a:pt x="6691" y="10756"/>
                    <a:pt x="6637" y="10737"/>
                  </a:cubicBezTo>
                  <a:lnTo>
                    <a:pt x="6433" y="10560"/>
                  </a:lnTo>
                  <a:cubicBezTo>
                    <a:pt x="6249" y="10291"/>
                    <a:pt x="5953" y="10152"/>
                    <a:pt x="5722" y="9941"/>
                  </a:cubicBezTo>
                  <a:cubicBezTo>
                    <a:pt x="5715" y="9894"/>
                    <a:pt x="5677" y="9868"/>
                    <a:pt x="5638" y="9868"/>
                  </a:cubicBezTo>
                  <a:cubicBezTo>
                    <a:pt x="5635" y="9868"/>
                    <a:pt x="5633" y="9868"/>
                    <a:pt x="5630" y="9868"/>
                  </a:cubicBezTo>
                  <a:lnTo>
                    <a:pt x="5626" y="9868"/>
                  </a:lnTo>
                  <a:lnTo>
                    <a:pt x="5607" y="9849"/>
                  </a:lnTo>
                  <a:cubicBezTo>
                    <a:pt x="5611" y="9807"/>
                    <a:pt x="5576" y="9768"/>
                    <a:pt x="5534" y="9761"/>
                  </a:cubicBezTo>
                  <a:lnTo>
                    <a:pt x="5522" y="9761"/>
                  </a:lnTo>
                  <a:lnTo>
                    <a:pt x="5503" y="9749"/>
                  </a:lnTo>
                  <a:cubicBezTo>
                    <a:pt x="5472" y="9664"/>
                    <a:pt x="5403" y="9599"/>
                    <a:pt x="5323" y="9561"/>
                  </a:cubicBezTo>
                  <a:cubicBezTo>
                    <a:pt x="4808" y="9023"/>
                    <a:pt x="4224" y="8546"/>
                    <a:pt x="3590" y="8154"/>
                  </a:cubicBezTo>
                  <a:cubicBezTo>
                    <a:pt x="3524" y="8097"/>
                    <a:pt x="3474" y="8039"/>
                    <a:pt x="3405" y="7989"/>
                  </a:cubicBezTo>
                  <a:cubicBezTo>
                    <a:pt x="2633" y="7390"/>
                    <a:pt x="1764" y="6913"/>
                    <a:pt x="1061" y="6218"/>
                  </a:cubicBezTo>
                  <a:cubicBezTo>
                    <a:pt x="961" y="6118"/>
                    <a:pt x="846" y="6006"/>
                    <a:pt x="677" y="6006"/>
                  </a:cubicBezTo>
                  <a:cubicBezTo>
                    <a:pt x="681" y="5976"/>
                    <a:pt x="673" y="5952"/>
                    <a:pt x="654" y="5929"/>
                  </a:cubicBezTo>
                  <a:lnTo>
                    <a:pt x="462" y="5918"/>
                  </a:lnTo>
                  <a:lnTo>
                    <a:pt x="450" y="5914"/>
                  </a:lnTo>
                  <a:lnTo>
                    <a:pt x="239" y="5637"/>
                  </a:lnTo>
                  <a:cubicBezTo>
                    <a:pt x="279" y="5602"/>
                    <a:pt x="332" y="5595"/>
                    <a:pt x="389" y="5595"/>
                  </a:cubicBezTo>
                  <a:cubicBezTo>
                    <a:pt x="432" y="5595"/>
                    <a:pt x="477" y="5599"/>
                    <a:pt x="519" y="5599"/>
                  </a:cubicBezTo>
                  <a:cubicBezTo>
                    <a:pt x="622" y="5599"/>
                    <a:pt x="711" y="5573"/>
                    <a:pt x="731" y="5399"/>
                  </a:cubicBezTo>
                  <a:cubicBezTo>
                    <a:pt x="696" y="5046"/>
                    <a:pt x="719" y="4684"/>
                    <a:pt x="811" y="4339"/>
                  </a:cubicBezTo>
                  <a:cubicBezTo>
                    <a:pt x="829" y="4314"/>
                    <a:pt x="858" y="4300"/>
                    <a:pt x="892" y="4300"/>
                  </a:cubicBezTo>
                  <a:cubicBezTo>
                    <a:pt x="896" y="4300"/>
                    <a:pt x="900" y="4300"/>
                    <a:pt x="904" y="4300"/>
                  </a:cubicBezTo>
                  <a:cubicBezTo>
                    <a:pt x="950" y="4323"/>
                    <a:pt x="1000" y="4342"/>
                    <a:pt x="1053" y="4354"/>
                  </a:cubicBezTo>
                  <a:cubicBezTo>
                    <a:pt x="1057" y="4354"/>
                    <a:pt x="1061" y="4354"/>
                    <a:pt x="1065" y="4350"/>
                  </a:cubicBezTo>
                  <a:lnTo>
                    <a:pt x="1134" y="4446"/>
                  </a:lnTo>
                  <a:cubicBezTo>
                    <a:pt x="1142" y="4546"/>
                    <a:pt x="1199" y="4623"/>
                    <a:pt x="1257" y="4704"/>
                  </a:cubicBezTo>
                  <a:cubicBezTo>
                    <a:pt x="1557" y="5122"/>
                    <a:pt x="1995" y="5411"/>
                    <a:pt x="2295" y="5822"/>
                  </a:cubicBezTo>
                  <a:cubicBezTo>
                    <a:pt x="2314" y="5868"/>
                    <a:pt x="2352" y="5899"/>
                    <a:pt x="2360" y="5952"/>
                  </a:cubicBezTo>
                  <a:cubicBezTo>
                    <a:pt x="2441" y="6148"/>
                    <a:pt x="2583" y="6318"/>
                    <a:pt x="2767" y="6433"/>
                  </a:cubicBezTo>
                  <a:cubicBezTo>
                    <a:pt x="3117" y="6790"/>
                    <a:pt x="3513" y="7101"/>
                    <a:pt x="3786" y="7524"/>
                  </a:cubicBezTo>
                  <a:cubicBezTo>
                    <a:pt x="3789" y="7582"/>
                    <a:pt x="3828" y="7624"/>
                    <a:pt x="3882" y="7639"/>
                  </a:cubicBezTo>
                  <a:cubicBezTo>
                    <a:pt x="3920" y="7732"/>
                    <a:pt x="3993" y="7801"/>
                    <a:pt x="4081" y="7839"/>
                  </a:cubicBezTo>
                  <a:cubicBezTo>
                    <a:pt x="4250" y="8097"/>
                    <a:pt x="4496" y="8277"/>
                    <a:pt x="4731" y="8469"/>
                  </a:cubicBezTo>
                  <a:cubicBezTo>
                    <a:pt x="5465" y="9077"/>
                    <a:pt x="6187" y="9699"/>
                    <a:pt x="6944" y="10272"/>
                  </a:cubicBezTo>
                  <a:cubicBezTo>
                    <a:pt x="7459" y="10656"/>
                    <a:pt x="7974" y="11055"/>
                    <a:pt x="8554" y="11344"/>
                  </a:cubicBezTo>
                  <a:cubicBezTo>
                    <a:pt x="8610" y="11370"/>
                    <a:pt x="8653" y="11438"/>
                    <a:pt x="8713" y="11438"/>
                  </a:cubicBezTo>
                  <a:cubicBezTo>
                    <a:pt x="8740" y="11438"/>
                    <a:pt x="8771" y="11424"/>
                    <a:pt x="8808" y="11386"/>
                  </a:cubicBezTo>
                  <a:cubicBezTo>
                    <a:pt x="8796" y="11348"/>
                    <a:pt x="8789" y="11286"/>
                    <a:pt x="8762" y="11255"/>
                  </a:cubicBezTo>
                  <a:cubicBezTo>
                    <a:pt x="7494" y="10183"/>
                    <a:pt x="6095" y="9292"/>
                    <a:pt x="4823" y="8231"/>
                  </a:cubicBezTo>
                  <a:cubicBezTo>
                    <a:pt x="4823" y="8097"/>
                    <a:pt x="4750" y="7966"/>
                    <a:pt x="4635" y="7893"/>
                  </a:cubicBezTo>
                  <a:cubicBezTo>
                    <a:pt x="4101" y="7547"/>
                    <a:pt x="3747" y="7028"/>
                    <a:pt x="3290" y="6579"/>
                  </a:cubicBezTo>
                  <a:lnTo>
                    <a:pt x="3486" y="6510"/>
                  </a:lnTo>
                  <a:lnTo>
                    <a:pt x="3770" y="6521"/>
                  </a:lnTo>
                  <a:cubicBezTo>
                    <a:pt x="3916" y="6536"/>
                    <a:pt x="4064" y="6542"/>
                    <a:pt x="4211" y="6542"/>
                  </a:cubicBezTo>
                  <a:cubicBezTo>
                    <a:pt x="4254" y="6542"/>
                    <a:pt x="4297" y="6541"/>
                    <a:pt x="4339" y="6540"/>
                  </a:cubicBezTo>
                  <a:cubicBezTo>
                    <a:pt x="4378" y="6543"/>
                    <a:pt x="4417" y="6545"/>
                    <a:pt x="4456" y="6545"/>
                  </a:cubicBezTo>
                  <a:cubicBezTo>
                    <a:pt x="4582" y="6545"/>
                    <a:pt x="4707" y="6530"/>
                    <a:pt x="4831" y="6494"/>
                  </a:cubicBezTo>
                  <a:cubicBezTo>
                    <a:pt x="5188" y="6448"/>
                    <a:pt x="5538" y="6375"/>
                    <a:pt x="5887" y="6310"/>
                  </a:cubicBezTo>
                  <a:cubicBezTo>
                    <a:pt x="5935" y="6322"/>
                    <a:pt x="5980" y="6328"/>
                    <a:pt x="6024" y="6328"/>
                  </a:cubicBezTo>
                  <a:cubicBezTo>
                    <a:pt x="6206" y="6328"/>
                    <a:pt x="6359" y="6230"/>
                    <a:pt x="6514" y="6137"/>
                  </a:cubicBezTo>
                  <a:cubicBezTo>
                    <a:pt x="6714" y="6068"/>
                    <a:pt x="6921" y="6010"/>
                    <a:pt x="7109" y="5895"/>
                  </a:cubicBezTo>
                  <a:cubicBezTo>
                    <a:pt x="7440" y="5895"/>
                    <a:pt x="7701" y="5737"/>
                    <a:pt x="7936" y="5530"/>
                  </a:cubicBezTo>
                  <a:lnTo>
                    <a:pt x="7943" y="5526"/>
                  </a:lnTo>
                  <a:cubicBezTo>
                    <a:pt x="7959" y="5527"/>
                    <a:pt x="7974" y="5528"/>
                    <a:pt x="7989" y="5528"/>
                  </a:cubicBezTo>
                  <a:cubicBezTo>
                    <a:pt x="8226" y="5528"/>
                    <a:pt x="8395" y="5389"/>
                    <a:pt x="8558" y="5234"/>
                  </a:cubicBezTo>
                  <a:cubicBezTo>
                    <a:pt x="8892" y="5073"/>
                    <a:pt x="9242" y="4953"/>
                    <a:pt x="9492" y="4669"/>
                  </a:cubicBezTo>
                  <a:cubicBezTo>
                    <a:pt x="9530" y="4669"/>
                    <a:pt x="9569" y="4665"/>
                    <a:pt x="9607" y="4665"/>
                  </a:cubicBezTo>
                  <a:cubicBezTo>
                    <a:pt x="10333" y="4227"/>
                    <a:pt x="10987" y="3685"/>
                    <a:pt x="11551" y="3055"/>
                  </a:cubicBezTo>
                  <a:cubicBezTo>
                    <a:pt x="11844" y="2736"/>
                    <a:pt x="12243" y="2467"/>
                    <a:pt x="12320" y="1979"/>
                  </a:cubicBezTo>
                  <a:cubicBezTo>
                    <a:pt x="12320" y="1975"/>
                    <a:pt x="12316" y="1972"/>
                    <a:pt x="12312" y="1968"/>
                  </a:cubicBezTo>
                  <a:cubicBezTo>
                    <a:pt x="12497" y="1768"/>
                    <a:pt x="12662" y="1545"/>
                    <a:pt x="12785" y="1299"/>
                  </a:cubicBezTo>
                  <a:cubicBezTo>
                    <a:pt x="12820" y="1264"/>
                    <a:pt x="12854" y="1226"/>
                    <a:pt x="12889" y="1191"/>
                  </a:cubicBezTo>
                  <a:lnTo>
                    <a:pt x="12889" y="1188"/>
                  </a:lnTo>
                  <a:cubicBezTo>
                    <a:pt x="12939" y="1180"/>
                    <a:pt x="12977" y="1134"/>
                    <a:pt x="12985" y="1084"/>
                  </a:cubicBezTo>
                  <a:cubicBezTo>
                    <a:pt x="13008" y="1049"/>
                    <a:pt x="13031" y="1015"/>
                    <a:pt x="13054" y="976"/>
                  </a:cubicBezTo>
                  <a:cubicBezTo>
                    <a:pt x="13085" y="969"/>
                    <a:pt x="13100" y="938"/>
                    <a:pt x="13092" y="911"/>
                  </a:cubicBezTo>
                  <a:cubicBezTo>
                    <a:pt x="13146" y="884"/>
                    <a:pt x="13181" y="838"/>
                    <a:pt x="13181" y="780"/>
                  </a:cubicBezTo>
                  <a:lnTo>
                    <a:pt x="13185" y="776"/>
                  </a:lnTo>
                  <a:cubicBezTo>
                    <a:pt x="13215" y="750"/>
                    <a:pt x="13235" y="719"/>
                    <a:pt x="13246" y="684"/>
                  </a:cubicBezTo>
                  <a:cubicBezTo>
                    <a:pt x="13319" y="569"/>
                    <a:pt x="13334" y="415"/>
                    <a:pt x="13454" y="323"/>
                  </a:cubicBezTo>
                  <a:close/>
                  <a:moveTo>
                    <a:pt x="13512" y="1"/>
                  </a:moveTo>
                  <a:cubicBezTo>
                    <a:pt x="13433" y="1"/>
                    <a:pt x="13376" y="67"/>
                    <a:pt x="13304" y="89"/>
                  </a:cubicBezTo>
                  <a:lnTo>
                    <a:pt x="13181" y="358"/>
                  </a:lnTo>
                  <a:cubicBezTo>
                    <a:pt x="13100" y="411"/>
                    <a:pt x="13085" y="492"/>
                    <a:pt x="13089" y="584"/>
                  </a:cubicBezTo>
                  <a:lnTo>
                    <a:pt x="13016" y="684"/>
                  </a:lnTo>
                  <a:lnTo>
                    <a:pt x="12992" y="707"/>
                  </a:lnTo>
                  <a:lnTo>
                    <a:pt x="12812" y="803"/>
                  </a:lnTo>
                  <a:lnTo>
                    <a:pt x="12796" y="992"/>
                  </a:lnTo>
                  <a:lnTo>
                    <a:pt x="12793" y="995"/>
                  </a:lnTo>
                  <a:cubicBezTo>
                    <a:pt x="12766" y="1007"/>
                    <a:pt x="12743" y="1011"/>
                    <a:pt x="12720" y="1015"/>
                  </a:cubicBezTo>
                  <a:lnTo>
                    <a:pt x="12689" y="1188"/>
                  </a:lnTo>
                  <a:cubicBezTo>
                    <a:pt x="12662" y="1199"/>
                    <a:pt x="12631" y="1203"/>
                    <a:pt x="12604" y="1207"/>
                  </a:cubicBezTo>
                  <a:cubicBezTo>
                    <a:pt x="12604" y="1261"/>
                    <a:pt x="12566" y="1303"/>
                    <a:pt x="12512" y="1318"/>
                  </a:cubicBezTo>
                  <a:cubicBezTo>
                    <a:pt x="12489" y="1445"/>
                    <a:pt x="12416" y="1553"/>
                    <a:pt x="12305" y="1618"/>
                  </a:cubicBezTo>
                  <a:lnTo>
                    <a:pt x="12186" y="1856"/>
                  </a:lnTo>
                  <a:cubicBezTo>
                    <a:pt x="11940" y="1925"/>
                    <a:pt x="11832" y="2137"/>
                    <a:pt x="11701" y="2321"/>
                  </a:cubicBezTo>
                  <a:cubicBezTo>
                    <a:pt x="11628" y="2387"/>
                    <a:pt x="11559" y="2452"/>
                    <a:pt x="11498" y="2525"/>
                  </a:cubicBezTo>
                  <a:lnTo>
                    <a:pt x="11494" y="2529"/>
                  </a:lnTo>
                  <a:cubicBezTo>
                    <a:pt x="11321" y="2659"/>
                    <a:pt x="11148" y="2790"/>
                    <a:pt x="11040" y="2986"/>
                  </a:cubicBezTo>
                  <a:cubicBezTo>
                    <a:pt x="11034" y="2985"/>
                    <a:pt x="11028" y="2984"/>
                    <a:pt x="11022" y="2984"/>
                  </a:cubicBezTo>
                  <a:cubicBezTo>
                    <a:pt x="11005" y="2984"/>
                    <a:pt x="10989" y="2988"/>
                    <a:pt x="10975" y="2994"/>
                  </a:cubicBezTo>
                  <a:cubicBezTo>
                    <a:pt x="10963" y="3014"/>
                    <a:pt x="10947" y="3023"/>
                    <a:pt x="10929" y="3023"/>
                  </a:cubicBezTo>
                  <a:cubicBezTo>
                    <a:pt x="10923" y="3023"/>
                    <a:pt x="10916" y="3022"/>
                    <a:pt x="10910" y="3021"/>
                  </a:cubicBezTo>
                  <a:cubicBezTo>
                    <a:pt x="10856" y="3032"/>
                    <a:pt x="10806" y="3067"/>
                    <a:pt x="10768" y="3109"/>
                  </a:cubicBezTo>
                  <a:cubicBezTo>
                    <a:pt x="10737" y="3144"/>
                    <a:pt x="10702" y="3178"/>
                    <a:pt x="10672" y="3213"/>
                  </a:cubicBezTo>
                  <a:cubicBezTo>
                    <a:pt x="10645" y="3243"/>
                    <a:pt x="10606" y="3278"/>
                    <a:pt x="10568" y="3309"/>
                  </a:cubicBezTo>
                  <a:lnTo>
                    <a:pt x="10568" y="3313"/>
                  </a:lnTo>
                  <a:cubicBezTo>
                    <a:pt x="10533" y="3343"/>
                    <a:pt x="10506" y="3386"/>
                    <a:pt x="10476" y="3424"/>
                  </a:cubicBezTo>
                  <a:cubicBezTo>
                    <a:pt x="10437" y="3447"/>
                    <a:pt x="10399" y="3474"/>
                    <a:pt x="10364" y="3505"/>
                  </a:cubicBezTo>
                  <a:cubicBezTo>
                    <a:pt x="10349" y="3520"/>
                    <a:pt x="10330" y="3525"/>
                    <a:pt x="10311" y="3525"/>
                  </a:cubicBezTo>
                  <a:cubicBezTo>
                    <a:pt x="10305" y="3525"/>
                    <a:pt x="10300" y="3525"/>
                    <a:pt x="10295" y="3524"/>
                  </a:cubicBezTo>
                  <a:cubicBezTo>
                    <a:pt x="10241" y="3543"/>
                    <a:pt x="10199" y="3578"/>
                    <a:pt x="10164" y="3620"/>
                  </a:cubicBezTo>
                  <a:cubicBezTo>
                    <a:pt x="10110" y="3674"/>
                    <a:pt x="10018" y="3658"/>
                    <a:pt x="9972" y="3720"/>
                  </a:cubicBezTo>
                  <a:cubicBezTo>
                    <a:pt x="9930" y="3751"/>
                    <a:pt x="9918" y="3778"/>
                    <a:pt x="9941" y="3808"/>
                  </a:cubicBezTo>
                  <a:cubicBezTo>
                    <a:pt x="9915" y="3839"/>
                    <a:pt x="9891" y="3877"/>
                    <a:pt x="9865" y="3924"/>
                  </a:cubicBezTo>
                  <a:lnTo>
                    <a:pt x="9861" y="3927"/>
                  </a:lnTo>
                  <a:cubicBezTo>
                    <a:pt x="9807" y="3981"/>
                    <a:pt x="9707" y="3950"/>
                    <a:pt x="9676" y="4043"/>
                  </a:cubicBezTo>
                  <a:lnTo>
                    <a:pt x="9672" y="4047"/>
                  </a:lnTo>
                  <a:cubicBezTo>
                    <a:pt x="9630" y="4058"/>
                    <a:pt x="9592" y="4085"/>
                    <a:pt x="9561" y="4120"/>
                  </a:cubicBezTo>
                  <a:lnTo>
                    <a:pt x="9549" y="4127"/>
                  </a:lnTo>
                  <a:cubicBezTo>
                    <a:pt x="9503" y="4193"/>
                    <a:pt x="9403" y="4162"/>
                    <a:pt x="9365" y="4235"/>
                  </a:cubicBezTo>
                  <a:lnTo>
                    <a:pt x="9361" y="4235"/>
                  </a:lnTo>
                  <a:cubicBezTo>
                    <a:pt x="9304" y="4277"/>
                    <a:pt x="9204" y="4254"/>
                    <a:pt x="9173" y="4346"/>
                  </a:cubicBezTo>
                  <a:lnTo>
                    <a:pt x="9165" y="4346"/>
                  </a:lnTo>
                  <a:lnTo>
                    <a:pt x="9138" y="4331"/>
                  </a:lnTo>
                  <a:lnTo>
                    <a:pt x="9138" y="4331"/>
                  </a:lnTo>
                  <a:lnTo>
                    <a:pt x="9158" y="4346"/>
                  </a:lnTo>
                  <a:cubicBezTo>
                    <a:pt x="9111" y="4354"/>
                    <a:pt x="9081" y="4389"/>
                    <a:pt x="9058" y="4431"/>
                  </a:cubicBezTo>
                  <a:cubicBezTo>
                    <a:pt x="9019" y="4454"/>
                    <a:pt x="8985" y="4485"/>
                    <a:pt x="8958" y="4519"/>
                  </a:cubicBezTo>
                  <a:lnTo>
                    <a:pt x="8942" y="4527"/>
                  </a:lnTo>
                  <a:cubicBezTo>
                    <a:pt x="8900" y="4588"/>
                    <a:pt x="8800" y="4565"/>
                    <a:pt x="8762" y="4638"/>
                  </a:cubicBezTo>
                  <a:lnTo>
                    <a:pt x="8754" y="4638"/>
                  </a:lnTo>
                  <a:cubicBezTo>
                    <a:pt x="8650" y="4692"/>
                    <a:pt x="8550" y="4754"/>
                    <a:pt x="8454" y="4830"/>
                  </a:cubicBezTo>
                  <a:lnTo>
                    <a:pt x="8447" y="4834"/>
                  </a:lnTo>
                  <a:cubicBezTo>
                    <a:pt x="8397" y="4888"/>
                    <a:pt x="8301" y="4869"/>
                    <a:pt x="8255" y="4934"/>
                  </a:cubicBezTo>
                  <a:lnTo>
                    <a:pt x="8251" y="4934"/>
                  </a:lnTo>
                  <a:cubicBezTo>
                    <a:pt x="8193" y="4984"/>
                    <a:pt x="8108" y="4969"/>
                    <a:pt x="8055" y="5023"/>
                  </a:cubicBezTo>
                  <a:lnTo>
                    <a:pt x="8032" y="5030"/>
                  </a:lnTo>
                  <a:cubicBezTo>
                    <a:pt x="7959" y="5126"/>
                    <a:pt x="7824" y="5042"/>
                    <a:pt x="7751" y="5134"/>
                  </a:cubicBezTo>
                  <a:lnTo>
                    <a:pt x="7736" y="5138"/>
                  </a:lnTo>
                  <a:cubicBezTo>
                    <a:pt x="7667" y="5230"/>
                    <a:pt x="7517" y="5134"/>
                    <a:pt x="7459" y="5253"/>
                  </a:cubicBezTo>
                  <a:lnTo>
                    <a:pt x="7455" y="5253"/>
                  </a:lnTo>
                  <a:cubicBezTo>
                    <a:pt x="7386" y="5288"/>
                    <a:pt x="7302" y="5272"/>
                    <a:pt x="7248" y="5338"/>
                  </a:cubicBezTo>
                  <a:lnTo>
                    <a:pt x="7236" y="5338"/>
                  </a:lnTo>
                  <a:cubicBezTo>
                    <a:pt x="7079" y="5422"/>
                    <a:pt x="6890" y="5441"/>
                    <a:pt x="6748" y="5545"/>
                  </a:cubicBezTo>
                  <a:lnTo>
                    <a:pt x="6744" y="5545"/>
                  </a:lnTo>
                  <a:cubicBezTo>
                    <a:pt x="6679" y="5587"/>
                    <a:pt x="6594" y="5568"/>
                    <a:pt x="6541" y="5637"/>
                  </a:cubicBezTo>
                  <a:lnTo>
                    <a:pt x="6537" y="5641"/>
                  </a:lnTo>
                  <a:cubicBezTo>
                    <a:pt x="6479" y="5695"/>
                    <a:pt x="6387" y="5672"/>
                    <a:pt x="6341" y="5741"/>
                  </a:cubicBezTo>
                  <a:lnTo>
                    <a:pt x="6333" y="5741"/>
                  </a:lnTo>
                  <a:cubicBezTo>
                    <a:pt x="6276" y="5791"/>
                    <a:pt x="6187" y="5772"/>
                    <a:pt x="6133" y="5830"/>
                  </a:cubicBezTo>
                  <a:cubicBezTo>
                    <a:pt x="6125" y="5847"/>
                    <a:pt x="6107" y="5860"/>
                    <a:pt x="6088" y="5860"/>
                  </a:cubicBezTo>
                  <a:cubicBezTo>
                    <a:pt x="6083" y="5860"/>
                    <a:pt x="6077" y="5859"/>
                    <a:pt x="6072" y="5856"/>
                  </a:cubicBezTo>
                  <a:cubicBezTo>
                    <a:pt x="6064" y="5856"/>
                    <a:pt x="6060" y="5853"/>
                    <a:pt x="6057" y="5849"/>
                  </a:cubicBezTo>
                  <a:cubicBezTo>
                    <a:pt x="5957" y="5910"/>
                    <a:pt x="5822" y="5849"/>
                    <a:pt x="5734" y="5941"/>
                  </a:cubicBezTo>
                  <a:lnTo>
                    <a:pt x="5726" y="5945"/>
                  </a:lnTo>
                  <a:cubicBezTo>
                    <a:pt x="5680" y="5985"/>
                    <a:pt x="5627" y="5989"/>
                    <a:pt x="5573" y="5989"/>
                  </a:cubicBezTo>
                  <a:cubicBezTo>
                    <a:pt x="5559" y="5989"/>
                    <a:pt x="5544" y="5989"/>
                    <a:pt x="5530" y="5989"/>
                  </a:cubicBezTo>
                  <a:cubicBezTo>
                    <a:pt x="5496" y="5989"/>
                    <a:pt x="5462" y="5991"/>
                    <a:pt x="5430" y="6002"/>
                  </a:cubicBezTo>
                  <a:lnTo>
                    <a:pt x="5373" y="6045"/>
                  </a:lnTo>
                  <a:cubicBezTo>
                    <a:pt x="5353" y="6041"/>
                    <a:pt x="5342" y="6029"/>
                    <a:pt x="5326" y="6025"/>
                  </a:cubicBezTo>
                  <a:lnTo>
                    <a:pt x="5215" y="6045"/>
                  </a:lnTo>
                  <a:lnTo>
                    <a:pt x="5200" y="6087"/>
                  </a:lnTo>
                  <a:lnTo>
                    <a:pt x="4981" y="6087"/>
                  </a:lnTo>
                  <a:cubicBezTo>
                    <a:pt x="4942" y="6098"/>
                    <a:pt x="4904" y="6118"/>
                    <a:pt x="4873" y="6141"/>
                  </a:cubicBezTo>
                  <a:cubicBezTo>
                    <a:pt x="4861" y="6137"/>
                    <a:pt x="4842" y="6133"/>
                    <a:pt x="4827" y="6125"/>
                  </a:cubicBezTo>
                  <a:cubicBezTo>
                    <a:pt x="4813" y="6147"/>
                    <a:pt x="4792" y="6157"/>
                    <a:pt x="4768" y="6157"/>
                  </a:cubicBezTo>
                  <a:cubicBezTo>
                    <a:pt x="4759" y="6157"/>
                    <a:pt x="4749" y="6156"/>
                    <a:pt x="4738" y="6152"/>
                  </a:cubicBezTo>
                  <a:cubicBezTo>
                    <a:pt x="4735" y="6172"/>
                    <a:pt x="4731" y="6183"/>
                    <a:pt x="4727" y="6202"/>
                  </a:cubicBezTo>
                  <a:cubicBezTo>
                    <a:pt x="4700" y="6210"/>
                    <a:pt x="4681" y="6214"/>
                    <a:pt x="4658" y="6221"/>
                  </a:cubicBezTo>
                  <a:cubicBezTo>
                    <a:pt x="4619" y="6233"/>
                    <a:pt x="4581" y="6237"/>
                    <a:pt x="4543" y="6248"/>
                  </a:cubicBezTo>
                  <a:lnTo>
                    <a:pt x="4543" y="6221"/>
                  </a:lnTo>
                  <a:cubicBezTo>
                    <a:pt x="4526" y="6209"/>
                    <a:pt x="4507" y="6202"/>
                    <a:pt x="4487" y="6202"/>
                  </a:cubicBezTo>
                  <a:cubicBezTo>
                    <a:pt x="4464" y="6202"/>
                    <a:pt x="4442" y="6211"/>
                    <a:pt x="4423" y="6229"/>
                  </a:cubicBezTo>
                  <a:cubicBezTo>
                    <a:pt x="4386" y="6254"/>
                    <a:pt x="4342" y="6266"/>
                    <a:pt x="4298" y="6266"/>
                  </a:cubicBezTo>
                  <a:cubicBezTo>
                    <a:pt x="4274" y="6266"/>
                    <a:pt x="4250" y="6263"/>
                    <a:pt x="4227" y="6256"/>
                  </a:cubicBezTo>
                  <a:cubicBezTo>
                    <a:pt x="4220" y="6271"/>
                    <a:pt x="4216" y="6287"/>
                    <a:pt x="4212" y="6294"/>
                  </a:cubicBezTo>
                  <a:cubicBezTo>
                    <a:pt x="4193" y="6294"/>
                    <a:pt x="4170" y="6294"/>
                    <a:pt x="4151" y="6298"/>
                  </a:cubicBezTo>
                  <a:cubicBezTo>
                    <a:pt x="4135" y="6310"/>
                    <a:pt x="4120" y="6318"/>
                    <a:pt x="4112" y="6333"/>
                  </a:cubicBezTo>
                  <a:cubicBezTo>
                    <a:pt x="3974" y="6320"/>
                    <a:pt x="3837" y="6297"/>
                    <a:pt x="3701" y="6297"/>
                  </a:cubicBezTo>
                  <a:cubicBezTo>
                    <a:pt x="3602" y="6297"/>
                    <a:pt x="3504" y="6309"/>
                    <a:pt x="3405" y="6344"/>
                  </a:cubicBezTo>
                  <a:cubicBezTo>
                    <a:pt x="3390" y="6331"/>
                    <a:pt x="3372" y="6324"/>
                    <a:pt x="3356" y="6324"/>
                  </a:cubicBezTo>
                  <a:cubicBezTo>
                    <a:pt x="3340" y="6324"/>
                    <a:pt x="3324" y="6331"/>
                    <a:pt x="3313" y="6344"/>
                  </a:cubicBezTo>
                  <a:lnTo>
                    <a:pt x="3201" y="6344"/>
                  </a:lnTo>
                  <a:cubicBezTo>
                    <a:pt x="2809" y="6279"/>
                    <a:pt x="2663" y="5987"/>
                    <a:pt x="2579" y="5649"/>
                  </a:cubicBezTo>
                  <a:cubicBezTo>
                    <a:pt x="2095" y="5257"/>
                    <a:pt x="1795" y="4684"/>
                    <a:pt x="1311" y="4292"/>
                  </a:cubicBezTo>
                  <a:cubicBezTo>
                    <a:pt x="1307" y="4243"/>
                    <a:pt x="1272" y="4204"/>
                    <a:pt x="1222" y="4200"/>
                  </a:cubicBezTo>
                  <a:cubicBezTo>
                    <a:pt x="1219" y="4185"/>
                    <a:pt x="1219" y="4170"/>
                    <a:pt x="1215" y="4158"/>
                  </a:cubicBezTo>
                  <a:cubicBezTo>
                    <a:pt x="1211" y="4143"/>
                    <a:pt x="1203" y="4139"/>
                    <a:pt x="1199" y="4127"/>
                  </a:cubicBezTo>
                  <a:lnTo>
                    <a:pt x="1165" y="3931"/>
                  </a:lnTo>
                  <a:lnTo>
                    <a:pt x="1069" y="3908"/>
                  </a:lnTo>
                  <a:cubicBezTo>
                    <a:pt x="1057" y="3889"/>
                    <a:pt x="1046" y="3874"/>
                    <a:pt x="1030" y="3854"/>
                  </a:cubicBezTo>
                  <a:cubicBezTo>
                    <a:pt x="1000" y="3812"/>
                    <a:pt x="973" y="3754"/>
                    <a:pt x="942" y="3708"/>
                  </a:cubicBezTo>
                  <a:cubicBezTo>
                    <a:pt x="927" y="3689"/>
                    <a:pt x="907" y="3670"/>
                    <a:pt x="888" y="3658"/>
                  </a:cubicBezTo>
                  <a:lnTo>
                    <a:pt x="888" y="3605"/>
                  </a:lnTo>
                  <a:cubicBezTo>
                    <a:pt x="865" y="3597"/>
                    <a:pt x="838" y="3597"/>
                    <a:pt x="815" y="3597"/>
                  </a:cubicBezTo>
                  <a:cubicBezTo>
                    <a:pt x="800" y="3582"/>
                    <a:pt x="788" y="3570"/>
                    <a:pt x="773" y="3559"/>
                  </a:cubicBezTo>
                  <a:cubicBezTo>
                    <a:pt x="739" y="3473"/>
                    <a:pt x="687" y="3409"/>
                    <a:pt x="597" y="3409"/>
                  </a:cubicBezTo>
                  <a:cubicBezTo>
                    <a:pt x="586" y="3409"/>
                    <a:pt x="574" y="3410"/>
                    <a:pt x="562" y="3413"/>
                  </a:cubicBezTo>
                  <a:cubicBezTo>
                    <a:pt x="485" y="3428"/>
                    <a:pt x="481" y="3501"/>
                    <a:pt x="481" y="3570"/>
                  </a:cubicBezTo>
                  <a:cubicBezTo>
                    <a:pt x="454" y="3589"/>
                    <a:pt x="435" y="3616"/>
                    <a:pt x="427" y="3643"/>
                  </a:cubicBezTo>
                  <a:cubicBezTo>
                    <a:pt x="335" y="3781"/>
                    <a:pt x="123" y="3885"/>
                    <a:pt x="262" y="4104"/>
                  </a:cubicBezTo>
                  <a:cubicBezTo>
                    <a:pt x="293" y="4123"/>
                    <a:pt x="296" y="4162"/>
                    <a:pt x="277" y="4193"/>
                  </a:cubicBezTo>
                  <a:cubicBezTo>
                    <a:pt x="335" y="4273"/>
                    <a:pt x="327" y="4354"/>
                    <a:pt x="281" y="4435"/>
                  </a:cubicBezTo>
                  <a:lnTo>
                    <a:pt x="258" y="4615"/>
                  </a:lnTo>
                  <a:cubicBezTo>
                    <a:pt x="220" y="4677"/>
                    <a:pt x="231" y="4757"/>
                    <a:pt x="181" y="4819"/>
                  </a:cubicBezTo>
                  <a:lnTo>
                    <a:pt x="181" y="4815"/>
                  </a:lnTo>
                  <a:cubicBezTo>
                    <a:pt x="108" y="4877"/>
                    <a:pt x="120" y="4969"/>
                    <a:pt x="85" y="5046"/>
                  </a:cubicBezTo>
                  <a:cubicBezTo>
                    <a:pt x="100" y="5069"/>
                    <a:pt x="97" y="5099"/>
                    <a:pt x="70" y="5115"/>
                  </a:cubicBezTo>
                  <a:lnTo>
                    <a:pt x="66" y="5115"/>
                  </a:lnTo>
                  <a:cubicBezTo>
                    <a:pt x="1" y="5203"/>
                    <a:pt x="24" y="5299"/>
                    <a:pt x="31" y="5403"/>
                  </a:cubicBezTo>
                  <a:cubicBezTo>
                    <a:pt x="43" y="5430"/>
                    <a:pt x="58" y="5461"/>
                    <a:pt x="66" y="5488"/>
                  </a:cubicBezTo>
                  <a:cubicBezTo>
                    <a:pt x="39" y="5634"/>
                    <a:pt x="39" y="5776"/>
                    <a:pt x="70" y="5922"/>
                  </a:cubicBezTo>
                  <a:cubicBezTo>
                    <a:pt x="97" y="5929"/>
                    <a:pt x="123" y="5929"/>
                    <a:pt x="154" y="5929"/>
                  </a:cubicBezTo>
                  <a:cubicBezTo>
                    <a:pt x="154" y="5983"/>
                    <a:pt x="193" y="6029"/>
                    <a:pt x="243" y="6037"/>
                  </a:cubicBezTo>
                  <a:cubicBezTo>
                    <a:pt x="259" y="6080"/>
                    <a:pt x="301" y="6109"/>
                    <a:pt x="347" y="6109"/>
                  </a:cubicBezTo>
                  <a:cubicBezTo>
                    <a:pt x="354" y="6109"/>
                    <a:pt x="362" y="6108"/>
                    <a:pt x="369" y="6106"/>
                  </a:cubicBezTo>
                  <a:lnTo>
                    <a:pt x="392" y="6118"/>
                  </a:lnTo>
                  <a:cubicBezTo>
                    <a:pt x="396" y="6141"/>
                    <a:pt x="396" y="6164"/>
                    <a:pt x="404" y="6191"/>
                  </a:cubicBezTo>
                  <a:lnTo>
                    <a:pt x="569" y="6218"/>
                  </a:lnTo>
                  <a:cubicBezTo>
                    <a:pt x="588" y="6237"/>
                    <a:pt x="604" y="6260"/>
                    <a:pt x="608" y="6291"/>
                  </a:cubicBezTo>
                  <a:cubicBezTo>
                    <a:pt x="685" y="6306"/>
                    <a:pt x="761" y="6318"/>
                    <a:pt x="807" y="6394"/>
                  </a:cubicBezTo>
                  <a:cubicBezTo>
                    <a:pt x="884" y="6414"/>
                    <a:pt x="953" y="6440"/>
                    <a:pt x="988" y="6521"/>
                  </a:cubicBezTo>
                  <a:cubicBezTo>
                    <a:pt x="1076" y="6548"/>
                    <a:pt x="1100" y="6617"/>
                    <a:pt x="1123" y="6694"/>
                  </a:cubicBezTo>
                  <a:cubicBezTo>
                    <a:pt x="1176" y="6702"/>
                    <a:pt x="1211" y="6752"/>
                    <a:pt x="1215" y="6798"/>
                  </a:cubicBezTo>
                  <a:cubicBezTo>
                    <a:pt x="1269" y="6802"/>
                    <a:pt x="1311" y="6840"/>
                    <a:pt x="1319" y="6894"/>
                  </a:cubicBezTo>
                  <a:cubicBezTo>
                    <a:pt x="1372" y="6905"/>
                    <a:pt x="1411" y="6948"/>
                    <a:pt x="1415" y="7002"/>
                  </a:cubicBezTo>
                  <a:cubicBezTo>
                    <a:pt x="1468" y="7005"/>
                    <a:pt x="1511" y="7044"/>
                    <a:pt x="1522" y="7098"/>
                  </a:cubicBezTo>
                  <a:cubicBezTo>
                    <a:pt x="1637" y="7136"/>
                    <a:pt x="1741" y="7205"/>
                    <a:pt x="1818" y="7301"/>
                  </a:cubicBezTo>
                  <a:cubicBezTo>
                    <a:pt x="1941" y="7340"/>
                    <a:pt x="2041" y="7417"/>
                    <a:pt x="2106" y="7524"/>
                  </a:cubicBezTo>
                  <a:cubicBezTo>
                    <a:pt x="2110" y="7524"/>
                    <a:pt x="2113" y="7524"/>
                    <a:pt x="2116" y="7524"/>
                  </a:cubicBezTo>
                  <a:cubicBezTo>
                    <a:pt x="2167" y="7524"/>
                    <a:pt x="2215" y="7550"/>
                    <a:pt x="2233" y="7597"/>
                  </a:cubicBezTo>
                  <a:cubicBezTo>
                    <a:pt x="2310" y="7609"/>
                    <a:pt x="2371" y="7659"/>
                    <a:pt x="2410" y="7724"/>
                  </a:cubicBezTo>
                  <a:cubicBezTo>
                    <a:pt x="2575" y="7732"/>
                    <a:pt x="2644" y="7893"/>
                    <a:pt x="2790" y="7943"/>
                  </a:cubicBezTo>
                  <a:cubicBezTo>
                    <a:pt x="2794" y="7970"/>
                    <a:pt x="2798" y="8004"/>
                    <a:pt x="2813" y="8031"/>
                  </a:cubicBezTo>
                  <a:cubicBezTo>
                    <a:pt x="2867" y="8039"/>
                    <a:pt x="2909" y="8081"/>
                    <a:pt x="2913" y="8135"/>
                  </a:cubicBezTo>
                  <a:lnTo>
                    <a:pt x="3017" y="8235"/>
                  </a:lnTo>
                  <a:cubicBezTo>
                    <a:pt x="3067" y="8239"/>
                    <a:pt x="3113" y="8277"/>
                    <a:pt x="3121" y="8331"/>
                  </a:cubicBezTo>
                  <a:cubicBezTo>
                    <a:pt x="3175" y="8335"/>
                    <a:pt x="3217" y="8369"/>
                    <a:pt x="3232" y="8423"/>
                  </a:cubicBezTo>
                  <a:cubicBezTo>
                    <a:pt x="3286" y="8427"/>
                    <a:pt x="3328" y="8462"/>
                    <a:pt x="3344" y="8508"/>
                  </a:cubicBezTo>
                  <a:cubicBezTo>
                    <a:pt x="3413" y="8531"/>
                    <a:pt x="3486" y="8550"/>
                    <a:pt x="3524" y="8635"/>
                  </a:cubicBezTo>
                  <a:lnTo>
                    <a:pt x="3624" y="8635"/>
                  </a:lnTo>
                  <a:lnTo>
                    <a:pt x="3632" y="8638"/>
                  </a:lnTo>
                  <a:cubicBezTo>
                    <a:pt x="3632" y="8665"/>
                    <a:pt x="3636" y="8696"/>
                    <a:pt x="3639" y="8719"/>
                  </a:cubicBezTo>
                  <a:lnTo>
                    <a:pt x="3682" y="8719"/>
                  </a:lnTo>
                  <a:lnTo>
                    <a:pt x="3728" y="8715"/>
                  </a:lnTo>
                  <a:lnTo>
                    <a:pt x="3943" y="8923"/>
                  </a:lnTo>
                  <a:cubicBezTo>
                    <a:pt x="3951" y="8921"/>
                    <a:pt x="3958" y="8920"/>
                    <a:pt x="3966" y="8920"/>
                  </a:cubicBezTo>
                  <a:cubicBezTo>
                    <a:pt x="3987" y="8920"/>
                    <a:pt x="4008" y="8926"/>
                    <a:pt x="4028" y="8934"/>
                  </a:cubicBezTo>
                  <a:cubicBezTo>
                    <a:pt x="4024" y="8969"/>
                    <a:pt x="4024" y="9004"/>
                    <a:pt x="4035" y="9038"/>
                  </a:cubicBezTo>
                  <a:cubicBezTo>
                    <a:pt x="4085" y="9042"/>
                    <a:pt x="4131" y="9080"/>
                    <a:pt x="4139" y="9126"/>
                  </a:cubicBezTo>
                  <a:lnTo>
                    <a:pt x="4189" y="9134"/>
                  </a:lnTo>
                  <a:lnTo>
                    <a:pt x="4235" y="9134"/>
                  </a:lnTo>
                  <a:cubicBezTo>
                    <a:pt x="4249" y="9159"/>
                    <a:pt x="4273" y="9177"/>
                    <a:pt x="4300" y="9177"/>
                  </a:cubicBezTo>
                  <a:cubicBezTo>
                    <a:pt x="4303" y="9177"/>
                    <a:pt x="4305" y="9177"/>
                    <a:pt x="4308" y="9176"/>
                  </a:cubicBezTo>
                  <a:cubicBezTo>
                    <a:pt x="4323" y="9223"/>
                    <a:pt x="4362" y="9257"/>
                    <a:pt x="4408" y="9269"/>
                  </a:cubicBezTo>
                  <a:lnTo>
                    <a:pt x="4404" y="9269"/>
                  </a:lnTo>
                  <a:cubicBezTo>
                    <a:pt x="4443" y="9357"/>
                    <a:pt x="4519" y="9426"/>
                    <a:pt x="4612" y="9461"/>
                  </a:cubicBezTo>
                  <a:cubicBezTo>
                    <a:pt x="4662" y="9634"/>
                    <a:pt x="4850" y="9703"/>
                    <a:pt x="4931" y="9853"/>
                  </a:cubicBezTo>
                  <a:cubicBezTo>
                    <a:pt x="4984" y="9857"/>
                    <a:pt x="5027" y="9895"/>
                    <a:pt x="5038" y="9949"/>
                  </a:cubicBezTo>
                  <a:cubicBezTo>
                    <a:pt x="5111" y="10010"/>
                    <a:pt x="5180" y="10076"/>
                    <a:pt x="5253" y="10133"/>
                  </a:cubicBezTo>
                  <a:lnTo>
                    <a:pt x="5515" y="10275"/>
                  </a:lnTo>
                  <a:cubicBezTo>
                    <a:pt x="5522" y="10329"/>
                    <a:pt x="5565" y="10368"/>
                    <a:pt x="5618" y="10375"/>
                  </a:cubicBezTo>
                  <a:cubicBezTo>
                    <a:pt x="5630" y="10402"/>
                    <a:pt x="5634" y="10429"/>
                    <a:pt x="5638" y="10452"/>
                  </a:cubicBezTo>
                  <a:cubicBezTo>
                    <a:pt x="5691" y="10452"/>
                    <a:pt x="5738" y="10491"/>
                    <a:pt x="5749" y="10544"/>
                  </a:cubicBezTo>
                  <a:cubicBezTo>
                    <a:pt x="5803" y="10548"/>
                    <a:pt x="5845" y="10583"/>
                    <a:pt x="5861" y="10637"/>
                  </a:cubicBezTo>
                  <a:cubicBezTo>
                    <a:pt x="5910" y="10644"/>
                    <a:pt x="5949" y="10683"/>
                    <a:pt x="5964" y="10733"/>
                  </a:cubicBezTo>
                  <a:cubicBezTo>
                    <a:pt x="6037" y="10752"/>
                    <a:pt x="6118" y="10767"/>
                    <a:pt x="6156" y="10848"/>
                  </a:cubicBezTo>
                  <a:cubicBezTo>
                    <a:pt x="6210" y="10856"/>
                    <a:pt x="6249" y="10906"/>
                    <a:pt x="6249" y="10959"/>
                  </a:cubicBezTo>
                  <a:cubicBezTo>
                    <a:pt x="6325" y="10990"/>
                    <a:pt x="6349" y="11063"/>
                    <a:pt x="6372" y="11136"/>
                  </a:cubicBezTo>
                  <a:lnTo>
                    <a:pt x="6537" y="11182"/>
                  </a:lnTo>
                  <a:cubicBezTo>
                    <a:pt x="6598" y="11255"/>
                    <a:pt x="6633" y="11363"/>
                    <a:pt x="6756" y="11363"/>
                  </a:cubicBezTo>
                  <a:lnTo>
                    <a:pt x="6794" y="11390"/>
                  </a:lnTo>
                  <a:lnTo>
                    <a:pt x="6844" y="11382"/>
                  </a:lnTo>
                  <a:cubicBezTo>
                    <a:pt x="6844" y="11409"/>
                    <a:pt x="6852" y="11432"/>
                    <a:pt x="6863" y="11463"/>
                  </a:cubicBezTo>
                  <a:cubicBezTo>
                    <a:pt x="6936" y="11463"/>
                    <a:pt x="6960" y="11505"/>
                    <a:pt x="6963" y="11567"/>
                  </a:cubicBezTo>
                  <a:lnTo>
                    <a:pt x="7252" y="11843"/>
                  </a:lnTo>
                  <a:lnTo>
                    <a:pt x="7232" y="11862"/>
                  </a:lnTo>
                  <a:cubicBezTo>
                    <a:pt x="7217" y="11901"/>
                    <a:pt x="7232" y="11943"/>
                    <a:pt x="7271" y="11958"/>
                  </a:cubicBezTo>
                  <a:cubicBezTo>
                    <a:pt x="7271" y="11958"/>
                    <a:pt x="7275" y="11958"/>
                    <a:pt x="7275" y="11962"/>
                  </a:cubicBezTo>
                  <a:cubicBezTo>
                    <a:pt x="7390" y="12085"/>
                    <a:pt x="7521" y="12189"/>
                    <a:pt x="7670" y="12270"/>
                  </a:cubicBezTo>
                  <a:lnTo>
                    <a:pt x="7667" y="12270"/>
                  </a:lnTo>
                  <a:cubicBezTo>
                    <a:pt x="7693" y="12324"/>
                    <a:pt x="7743" y="12354"/>
                    <a:pt x="7801" y="12366"/>
                  </a:cubicBezTo>
                  <a:cubicBezTo>
                    <a:pt x="7807" y="12363"/>
                    <a:pt x="7814" y="12361"/>
                    <a:pt x="7820" y="12361"/>
                  </a:cubicBezTo>
                  <a:cubicBezTo>
                    <a:pt x="7836" y="12361"/>
                    <a:pt x="7850" y="12371"/>
                    <a:pt x="7859" y="12385"/>
                  </a:cubicBezTo>
                  <a:cubicBezTo>
                    <a:pt x="7859" y="12389"/>
                    <a:pt x="7863" y="12389"/>
                    <a:pt x="7863" y="12393"/>
                  </a:cubicBezTo>
                  <a:cubicBezTo>
                    <a:pt x="7897" y="12420"/>
                    <a:pt x="7928" y="12443"/>
                    <a:pt x="7959" y="12470"/>
                  </a:cubicBezTo>
                  <a:lnTo>
                    <a:pt x="7962" y="12477"/>
                  </a:lnTo>
                  <a:cubicBezTo>
                    <a:pt x="8051" y="12525"/>
                    <a:pt x="8126" y="12605"/>
                    <a:pt x="8231" y="12605"/>
                  </a:cubicBezTo>
                  <a:cubicBezTo>
                    <a:pt x="8254" y="12605"/>
                    <a:pt x="8278" y="12602"/>
                    <a:pt x="8304" y="12593"/>
                  </a:cubicBezTo>
                  <a:cubicBezTo>
                    <a:pt x="8420" y="12662"/>
                    <a:pt x="8550" y="12719"/>
                    <a:pt x="8627" y="12823"/>
                  </a:cubicBezTo>
                  <a:cubicBezTo>
                    <a:pt x="8981" y="13269"/>
                    <a:pt x="9480" y="13273"/>
                    <a:pt x="9980" y="13292"/>
                  </a:cubicBezTo>
                  <a:cubicBezTo>
                    <a:pt x="10007" y="13292"/>
                    <a:pt x="10034" y="13293"/>
                    <a:pt x="10061" y="13293"/>
                  </a:cubicBezTo>
                  <a:cubicBezTo>
                    <a:pt x="10231" y="13293"/>
                    <a:pt x="10406" y="13283"/>
                    <a:pt x="10575" y="13277"/>
                  </a:cubicBezTo>
                  <a:cubicBezTo>
                    <a:pt x="10902" y="13154"/>
                    <a:pt x="11221" y="13000"/>
                    <a:pt x="11575" y="12965"/>
                  </a:cubicBezTo>
                  <a:cubicBezTo>
                    <a:pt x="11655" y="12873"/>
                    <a:pt x="11767" y="12869"/>
                    <a:pt x="11878" y="12862"/>
                  </a:cubicBezTo>
                  <a:cubicBezTo>
                    <a:pt x="12001" y="12769"/>
                    <a:pt x="12147" y="12708"/>
                    <a:pt x="12301" y="12681"/>
                  </a:cubicBezTo>
                  <a:cubicBezTo>
                    <a:pt x="12374" y="12585"/>
                    <a:pt x="12478" y="12577"/>
                    <a:pt x="12585" y="12558"/>
                  </a:cubicBezTo>
                  <a:cubicBezTo>
                    <a:pt x="12627" y="12481"/>
                    <a:pt x="12704" y="12462"/>
                    <a:pt x="12785" y="12454"/>
                  </a:cubicBezTo>
                  <a:cubicBezTo>
                    <a:pt x="12839" y="12381"/>
                    <a:pt x="12916" y="12370"/>
                    <a:pt x="12992" y="12362"/>
                  </a:cubicBezTo>
                  <a:cubicBezTo>
                    <a:pt x="13261" y="12139"/>
                    <a:pt x="13588" y="12008"/>
                    <a:pt x="13892" y="11847"/>
                  </a:cubicBezTo>
                  <a:cubicBezTo>
                    <a:pt x="13895" y="11793"/>
                    <a:pt x="13938" y="11751"/>
                    <a:pt x="13992" y="11747"/>
                  </a:cubicBezTo>
                  <a:cubicBezTo>
                    <a:pt x="14009" y="11698"/>
                    <a:pt x="14049" y="11665"/>
                    <a:pt x="14096" y="11665"/>
                  </a:cubicBezTo>
                  <a:cubicBezTo>
                    <a:pt x="14101" y="11665"/>
                    <a:pt x="14106" y="11666"/>
                    <a:pt x="14111" y="11666"/>
                  </a:cubicBezTo>
                  <a:cubicBezTo>
                    <a:pt x="14145" y="11578"/>
                    <a:pt x="14222" y="11559"/>
                    <a:pt x="14303" y="11551"/>
                  </a:cubicBezTo>
                  <a:cubicBezTo>
                    <a:pt x="14376" y="11447"/>
                    <a:pt x="14480" y="11378"/>
                    <a:pt x="14603" y="11344"/>
                  </a:cubicBezTo>
                  <a:cubicBezTo>
                    <a:pt x="14683" y="11248"/>
                    <a:pt x="14787" y="11178"/>
                    <a:pt x="14910" y="11148"/>
                  </a:cubicBezTo>
                  <a:cubicBezTo>
                    <a:pt x="14918" y="11094"/>
                    <a:pt x="14960" y="11055"/>
                    <a:pt x="15014" y="11055"/>
                  </a:cubicBezTo>
                  <a:cubicBezTo>
                    <a:pt x="15025" y="11004"/>
                    <a:pt x="15067" y="10967"/>
                    <a:pt x="15121" y="10967"/>
                  </a:cubicBezTo>
                  <a:cubicBezTo>
                    <a:pt x="15124" y="10967"/>
                    <a:pt x="15126" y="10967"/>
                    <a:pt x="15129" y="10967"/>
                  </a:cubicBezTo>
                  <a:cubicBezTo>
                    <a:pt x="15275" y="10798"/>
                    <a:pt x="15413" y="10633"/>
                    <a:pt x="15625" y="10556"/>
                  </a:cubicBezTo>
                  <a:cubicBezTo>
                    <a:pt x="15686" y="10441"/>
                    <a:pt x="15801" y="10391"/>
                    <a:pt x="15909" y="10333"/>
                  </a:cubicBezTo>
                  <a:cubicBezTo>
                    <a:pt x="15917" y="10283"/>
                    <a:pt x="15967" y="10245"/>
                    <a:pt x="16017" y="10245"/>
                  </a:cubicBezTo>
                  <a:cubicBezTo>
                    <a:pt x="16093" y="10141"/>
                    <a:pt x="16201" y="10076"/>
                    <a:pt x="16320" y="10041"/>
                  </a:cubicBezTo>
                  <a:cubicBezTo>
                    <a:pt x="16332" y="9987"/>
                    <a:pt x="16378" y="9956"/>
                    <a:pt x="16432" y="9949"/>
                  </a:cubicBezTo>
                  <a:cubicBezTo>
                    <a:pt x="16435" y="9899"/>
                    <a:pt x="16474" y="9853"/>
                    <a:pt x="16528" y="9849"/>
                  </a:cubicBezTo>
                  <a:cubicBezTo>
                    <a:pt x="16528" y="9791"/>
                    <a:pt x="16574" y="9749"/>
                    <a:pt x="16628" y="9749"/>
                  </a:cubicBezTo>
                  <a:lnTo>
                    <a:pt x="17227" y="9238"/>
                  </a:lnTo>
                  <a:cubicBezTo>
                    <a:pt x="17239" y="9188"/>
                    <a:pt x="17281" y="9150"/>
                    <a:pt x="17335" y="9142"/>
                  </a:cubicBezTo>
                  <a:lnTo>
                    <a:pt x="18145" y="8335"/>
                  </a:lnTo>
                  <a:cubicBezTo>
                    <a:pt x="18184" y="8174"/>
                    <a:pt x="18330" y="8116"/>
                    <a:pt x="18449" y="8031"/>
                  </a:cubicBezTo>
                  <a:cubicBezTo>
                    <a:pt x="18437" y="7928"/>
                    <a:pt x="18526" y="7870"/>
                    <a:pt x="18564" y="7789"/>
                  </a:cubicBezTo>
                  <a:cubicBezTo>
                    <a:pt x="18599" y="7789"/>
                    <a:pt x="18637" y="7774"/>
                    <a:pt x="18660" y="7751"/>
                  </a:cubicBezTo>
                  <a:lnTo>
                    <a:pt x="18668" y="7739"/>
                  </a:lnTo>
                  <a:cubicBezTo>
                    <a:pt x="18699" y="7709"/>
                    <a:pt x="18726" y="7678"/>
                    <a:pt x="18760" y="7643"/>
                  </a:cubicBezTo>
                  <a:lnTo>
                    <a:pt x="18764" y="7639"/>
                  </a:lnTo>
                  <a:cubicBezTo>
                    <a:pt x="18891" y="7566"/>
                    <a:pt x="18991" y="7466"/>
                    <a:pt x="19060" y="7336"/>
                  </a:cubicBezTo>
                  <a:lnTo>
                    <a:pt x="19064" y="7332"/>
                  </a:lnTo>
                  <a:cubicBezTo>
                    <a:pt x="19102" y="7305"/>
                    <a:pt x="19137" y="7270"/>
                    <a:pt x="19160" y="7228"/>
                  </a:cubicBezTo>
                  <a:cubicBezTo>
                    <a:pt x="19264" y="7098"/>
                    <a:pt x="19379" y="6971"/>
                    <a:pt x="19463" y="6829"/>
                  </a:cubicBezTo>
                  <a:lnTo>
                    <a:pt x="19467" y="6825"/>
                  </a:lnTo>
                  <a:cubicBezTo>
                    <a:pt x="19506" y="6794"/>
                    <a:pt x="19540" y="6759"/>
                    <a:pt x="19563" y="6721"/>
                  </a:cubicBezTo>
                  <a:cubicBezTo>
                    <a:pt x="19602" y="6694"/>
                    <a:pt x="19636" y="6663"/>
                    <a:pt x="19663" y="6633"/>
                  </a:cubicBezTo>
                  <a:lnTo>
                    <a:pt x="19675" y="6621"/>
                  </a:lnTo>
                  <a:cubicBezTo>
                    <a:pt x="19706" y="6594"/>
                    <a:pt x="19736" y="6560"/>
                    <a:pt x="19763" y="6525"/>
                  </a:cubicBezTo>
                  <a:lnTo>
                    <a:pt x="19763" y="6521"/>
                  </a:lnTo>
                  <a:cubicBezTo>
                    <a:pt x="19809" y="6498"/>
                    <a:pt x="19836" y="6460"/>
                    <a:pt x="19855" y="6414"/>
                  </a:cubicBezTo>
                  <a:cubicBezTo>
                    <a:pt x="19909" y="6402"/>
                    <a:pt x="19944" y="6352"/>
                    <a:pt x="19948" y="6298"/>
                  </a:cubicBezTo>
                  <a:cubicBezTo>
                    <a:pt x="20040" y="6275"/>
                    <a:pt x="20009" y="6172"/>
                    <a:pt x="20067" y="6125"/>
                  </a:cubicBezTo>
                  <a:lnTo>
                    <a:pt x="20071" y="6118"/>
                  </a:lnTo>
                  <a:cubicBezTo>
                    <a:pt x="20109" y="6087"/>
                    <a:pt x="20140" y="6049"/>
                    <a:pt x="20159" y="6006"/>
                  </a:cubicBezTo>
                  <a:cubicBezTo>
                    <a:pt x="20255" y="5926"/>
                    <a:pt x="20301" y="5814"/>
                    <a:pt x="20359" y="5714"/>
                  </a:cubicBezTo>
                  <a:cubicBezTo>
                    <a:pt x="20432" y="5664"/>
                    <a:pt x="20409" y="5568"/>
                    <a:pt x="20466" y="5518"/>
                  </a:cubicBezTo>
                  <a:lnTo>
                    <a:pt x="20466" y="5511"/>
                  </a:lnTo>
                  <a:cubicBezTo>
                    <a:pt x="20528" y="5426"/>
                    <a:pt x="20528" y="5330"/>
                    <a:pt x="20428" y="5238"/>
                  </a:cubicBezTo>
                  <a:cubicBezTo>
                    <a:pt x="20413" y="5192"/>
                    <a:pt x="20374" y="5149"/>
                    <a:pt x="20328" y="5138"/>
                  </a:cubicBezTo>
                  <a:cubicBezTo>
                    <a:pt x="20201" y="4888"/>
                    <a:pt x="19990" y="4711"/>
                    <a:pt x="19790" y="4531"/>
                  </a:cubicBezTo>
                  <a:cubicBezTo>
                    <a:pt x="19786" y="4532"/>
                    <a:pt x="19782" y="4533"/>
                    <a:pt x="19777" y="4533"/>
                  </a:cubicBezTo>
                  <a:cubicBezTo>
                    <a:pt x="19762" y="4533"/>
                    <a:pt x="19746" y="4523"/>
                    <a:pt x="19740" y="4508"/>
                  </a:cubicBezTo>
                  <a:cubicBezTo>
                    <a:pt x="19740" y="4504"/>
                    <a:pt x="19736" y="4500"/>
                    <a:pt x="19740" y="4492"/>
                  </a:cubicBezTo>
                  <a:cubicBezTo>
                    <a:pt x="19656" y="4423"/>
                    <a:pt x="19621" y="4296"/>
                    <a:pt x="19517" y="4239"/>
                  </a:cubicBezTo>
                  <a:cubicBezTo>
                    <a:pt x="19510" y="4185"/>
                    <a:pt x="19467" y="4143"/>
                    <a:pt x="19414" y="4143"/>
                  </a:cubicBezTo>
                  <a:cubicBezTo>
                    <a:pt x="19394" y="4047"/>
                    <a:pt x="19283" y="4081"/>
                    <a:pt x="19241" y="4023"/>
                  </a:cubicBezTo>
                  <a:lnTo>
                    <a:pt x="19233" y="4016"/>
                  </a:lnTo>
                  <a:cubicBezTo>
                    <a:pt x="19202" y="3977"/>
                    <a:pt x="19164" y="3950"/>
                    <a:pt x="19125" y="3931"/>
                  </a:cubicBezTo>
                  <a:cubicBezTo>
                    <a:pt x="19110" y="3881"/>
                    <a:pt x="19072" y="3843"/>
                    <a:pt x="19025" y="3831"/>
                  </a:cubicBezTo>
                  <a:cubicBezTo>
                    <a:pt x="19010" y="3779"/>
                    <a:pt x="18973" y="3741"/>
                    <a:pt x="18921" y="3736"/>
                  </a:cubicBezTo>
                  <a:lnTo>
                    <a:pt x="18921" y="3736"/>
                  </a:lnTo>
                  <a:cubicBezTo>
                    <a:pt x="18465" y="3376"/>
                    <a:pt x="18017" y="3012"/>
                    <a:pt x="17492" y="2748"/>
                  </a:cubicBezTo>
                  <a:lnTo>
                    <a:pt x="17435" y="2721"/>
                  </a:lnTo>
                  <a:cubicBezTo>
                    <a:pt x="17431" y="2686"/>
                    <a:pt x="17419" y="2652"/>
                    <a:pt x="17415" y="2621"/>
                  </a:cubicBezTo>
                  <a:lnTo>
                    <a:pt x="17427" y="2617"/>
                  </a:lnTo>
                  <a:cubicBezTo>
                    <a:pt x="17396" y="2571"/>
                    <a:pt x="17354" y="2533"/>
                    <a:pt x="17308" y="2509"/>
                  </a:cubicBezTo>
                  <a:cubicBezTo>
                    <a:pt x="17277" y="2509"/>
                    <a:pt x="17250" y="2502"/>
                    <a:pt x="17227" y="2483"/>
                  </a:cubicBezTo>
                  <a:lnTo>
                    <a:pt x="17158" y="2494"/>
                  </a:lnTo>
                  <a:cubicBezTo>
                    <a:pt x="17150" y="2486"/>
                    <a:pt x="17143" y="2475"/>
                    <a:pt x="17131" y="2467"/>
                  </a:cubicBezTo>
                  <a:cubicBezTo>
                    <a:pt x="16747" y="2179"/>
                    <a:pt x="16320" y="1964"/>
                    <a:pt x="15921" y="1699"/>
                  </a:cubicBezTo>
                  <a:lnTo>
                    <a:pt x="15913" y="1687"/>
                  </a:lnTo>
                  <a:cubicBezTo>
                    <a:pt x="15867" y="1560"/>
                    <a:pt x="15721" y="1564"/>
                    <a:pt x="15629" y="1491"/>
                  </a:cubicBezTo>
                  <a:lnTo>
                    <a:pt x="15605" y="1476"/>
                  </a:lnTo>
                  <a:cubicBezTo>
                    <a:pt x="15571" y="1449"/>
                    <a:pt x="15540" y="1426"/>
                    <a:pt x="15502" y="1399"/>
                  </a:cubicBezTo>
                  <a:cubicBezTo>
                    <a:pt x="15456" y="1334"/>
                    <a:pt x="15379" y="1341"/>
                    <a:pt x="15317" y="1330"/>
                  </a:cubicBezTo>
                  <a:cubicBezTo>
                    <a:pt x="15313" y="1318"/>
                    <a:pt x="15313" y="1303"/>
                    <a:pt x="15310" y="1295"/>
                  </a:cubicBezTo>
                  <a:cubicBezTo>
                    <a:pt x="15275" y="1295"/>
                    <a:pt x="15244" y="1299"/>
                    <a:pt x="15214" y="1303"/>
                  </a:cubicBezTo>
                  <a:cubicBezTo>
                    <a:pt x="15205" y="1282"/>
                    <a:pt x="15187" y="1268"/>
                    <a:pt x="15165" y="1268"/>
                  </a:cubicBezTo>
                  <a:cubicBezTo>
                    <a:pt x="15158" y="1268"/>
                    <a:pt x="15151" y="1270"/>
                    <a:pt x="15144" y="1272"/>
                  </a:cubicBezTo>
                  <a:cubicBezTo>
                    <a:pt x="15141" y="1241"/>
                    <a:pt x="15125" y="1218"/>
                    <a:pt x="15110" y="1195"/>
                  </a:cubicBezTo>
                  <a:cubicBezTo>
                    <a:pt x="15079" y="1199"/>
                    <a:pt x="15048" y="1203"/>
                    <a:pt x="15014" y="1207"/>
                  </a:cubicBezTo>
                  <a:cubicBezTo>
                    <a:pt x="14998" y="1188"/>
                    <a:pt x="14977" y="1174"/>
                    <a:pt x="14953" y="1174"/>
                  </a:cubicBezTo>
                  <a:cubicBezTo>
                    <a:pt x="14948" y="1174"/>
                    <a:pt x="14942" y="1175"/>
                    <a:pt x="14937" y="1176"/>
                  </a:cubicBezTo>
                  <a:cubicBezTo>
                    <a:pt x="14933" y="1145"/>
                    <a:pt x="14925" y="1118"/>
                    <a:pt x="14910" y="1092"/>
                  </a:cubicBezTo>
                  <a:lnTo>
                    <a:pt x="14818" y="1092"/>
                  </a:lnTo>
                  <a:cubicBezTo>
                    <a:pt x="14802" y="1069"/>
                    <a:pt x="14795" y="1042"/>
                    <a:pt x="14791" y="1011"/>
                  </a:cubicBezTo>
                  <a:cubicBezTo>
                    <a:pt x="14714" y="1003"/>
                    <a:pt x="14645" y="957"/>
                    <a:pt x="14606" y="888"/>
                  </a:cubicBezTo>
                  <a:lnTo>
                    <a:pt x="14503" y="796"/>
                  </a:lnTo>
                  <a:cubicBezTo>
                    <a:pt x="14449" y="796"/>
                    <a:pt x="14399" y="757"/>
                    <a:pt x="14395" y="703"/>
                  </a:cubicBezTo>
                  <a:cubicBezTo>
                    <a:pt x="14393" y="704"/>
                    <a:pt x="14391" y="704"/>
                    <a:pt x="14389" y="704"/>
                  </a:cubicBezTo>
                  <a:cubicBezTo>
                    <a:pt x="14281" y="704"/>
                    <a:pt x="14224" y="603"/>
                    <a:pt x="14138" y="569"/>
                  </a:cubicBezTo>
                  <a:cubicBezTo>
                    <a:pt x="14130" y="542"/>
                    <a:pt x="14122" y="511"/>
                    <a:pt x="14103" y="484"/>
                  </a:cubicBezTo>
                  <a:cubicBezTo>
                    <a:pt x="14068" y="484"/>
                    <a:pt x="14034" y="477"/>
                    <a:pt x="14007" y="477"/>
                  </a:cubicBezTo>
                  <a:lnTo>
                    <a:pt x="13992" y="392"/>
                  </a:lnTo>
                  <a:cubicBezTo>
                    <a:pt x="13895" y="361"/>
                    <a:pt x="13892" y="277"/>
                    <a:pt x="13880" y="200"/>
                  </a:cubicBezTo>
                  <a:cubicBezTo>
                    <a:pt x="13780" y="127"/>
                    <a:pt x="13565" y="258"/>
                    <a:pt x="13569" y="12"/>
                  </a:cubicBezTo>
                  <a:cubicBezTo>
                    <a:pt x="13549" y="4"/>
                    <a:pt x="13530" y="1"/>
                    <a:pt x="13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7478723" y="3594144"/>
              <a:ext cx="32354" cy="29066"/>
            </a:xfrm>
            <a:custGeom>
              <a:avLst/>
              <a:gdLst/>
              <a:ahLst/>
              <a:cxnLst/>
              <a:rect l="l" t="t" r="r" b="b"/>
              <a:pathLst>
                <a:path w="1043" h="937" extrusionOk="0">
                  <a:moveTo>
                    <a:pt x="908" y="1"/>
                  </a:moveTo>
                  <a:cubicBezTo>
                    <a:pt x="677" y="204"/>
                    <a:pt x="485" y="454"/>
                    <a:pt x="174" y="558"/>
                  </a:cubicBezTo>
                  <a:cubicBezTo>
                    <a:pt x="1" y="616"/>
                    <a:pt x="24" y="785"/>
                    <a:pt x="82" y="888"/>
                  </a:cubicBezTo>
                  <a:cubicBezTo>
                    <a:pt x="100" y="923"/>
                    <a:pt x="125" y="936"/>
                    <a:pt x="152" y="936"/>
                  </a:cubicBezTo>
                  <a:cubicBezTo>
                    <a:pt x="209" y="936"/>
                    <a:pt x="278" y="881"/>
                    <a:pt x="335" y="850"/>
                  </a:cubicBezTo>
                  <a:cubicBezTo>
                    <a:pt x="654" y="685"/>
                    <a:pt x="904" y="458"/>
                    <a:pt x="1042" y="120"/>
                  </a:cubicBezTo>
                  <a:lnTo>
                    <a:pt x="1019" y="81"/>
                  </a:lnTo>
                  <a:cubicBezTo>
                    <a:pt x="1000" y="51"/>
                    <a:pt x="977" y="31"/>
                    <a:pt x="950" y="16"/>
                  </a:cubicBezTo>
                  <a:lnTo>
                    <a:pt x="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7292789" y="3531731"/>
              <a:ext cx="33409" cy="23172"/>
            </a:xfrm>
            <a:custGeom>
              <a:avLst/>
              <a:gdLst/>
              <a:ahLst/>
              <a:cxnLst/>
              <a:rect l="l" t="t" r="r" b="b"/>
              <a:pathLst>
                <a:path w="1077" h="747" extrusionOk="0">
                  <a:moveTo>
                    <a:pt x="356" y="1"/>
                  </a:moveTo>
                  <a:cubicBezTo>
                    <a:pt x="304" y="1"/>
                    <a:pt x="304" y="35"/>
                    <a:pt x="323" y="138"/>
                  </a:cubicBezTo>
                  <a:cubicBezTo>
                    <a:pt x="354" y="241"/>
                    <a:pt x="446" y="341"/>
                    <a:pt x="389" y="464"/>
                  </a:cubicBezTo>
                  <a:cubicBezTo>
                    <a:pt x="331" y="583"/>
                    <a:pt x="0" y="464"/>
                    <a:pt x="96" y="675"/>
                  </a:cubicBezTo>
                  <a:cubicBezTo>
                    <a:pt x="120" y="728"/>
                    <a:pt x="148" y="747"/>
                    <a:pt x="177" y="747"/>
                  </a:cubicBezTo>
                  <a:cubicBezTo>
                    <a:pt x="259" y="747"/>
                    <a:pt x="361" y="603"/>
                    <a:pt x="468" y="603"/>
                  </a:cubicBezTo>
                  <a:cubicBezTo>
                    <a:pt x="491" y="603"/>
                    <a:pt x="515" y="609"/>
                    <a:pt x="538" y="626"/>
                  </a:cubicBezTo>
                  <a:cubicBezTo>
                    <a:pt x="555" y="637"/>
                    <a:pt x="578" y="641"/>
                    <a:pt x="604" y="641"/>
                  </a:cubicBezTo>
                  <a:cubicBezTo>
                    <a:pt x="636" y="641"/>
                    <a:pt x="672" y="636"/>
                    <a:pt x="704" y="636"/>
                  </a:cubicBezTo>
                  <a:cubicBezTo>
                    <a:pt x="713" y="636"/>
                    <a:pt x="722" y="636"/>
                    <a:pt x="731" y="637"/>
                  </a:cubicBezTo>
                  <a:lnTo>
                    <a:pt x="927" y="606"/>
                  </a:lnTo>
                  <a:lnTo>
                    <a:pt x="980" y="503"/>
                  </a:lnTo>
                  <a:lnTo>
                    <a:pt x="984" y="503"/>
                  </a:lnTo>
                  <a:cubicBezTo>
                    <a:pt x="1023" y="487"/>
                    <a:pt x="1057" y="456"/>
                    <a:pt x="1076" y="426"/>
                  </a:cubicBezTo>
                  <a:cubicBezTo>
                    <a:pt x="903" y="234"/>
                    <a:pt x="681" y="111"/>
                    <a:pt x="442" y="15"/>
                  </a:cubicBezTo>
                  <a:cubicBezTo>
                    <a:pt x="405" y="6"/>
                    <a:pt x="376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7224359" y="3669491"/>
              <a:ext cx="62629" cy="83320"/>
            </a:xfrm>
            <a:custGeom>
              <a:avLst/>
              <a:gdLst/>
              <a:ahLst/>
              <a:cxnLst/>
              <a:rect l="l" t="t" r="r" b="b"/>
              <a:pathLst>
                <a:path w="2019" h="2686" extrusionOk="0">
                  <a:moveTo>
                    <a:pt x="158" y="0"/>
                  </a:moveTo>
                  <a:cubicBezTo>
                    <a:pt x="154" y="0"/>
                    <a:pt x="151" y="0"/>
                    <a:pt x="147" y="0"/>
                  </a:cubicBezTo>
                  <a:cubicBezTo>
                    <a:pt x="108" y="0"/>
                    <a:pt x="1" y="50"/>
                    <a:pt x="101" y="135"/>
                  </a:cubicBezTo>
                  <a:cubicBezTo>
                    <a:pt x="147" y="162"/>
                    <a:pt x="185" y="196"/>
                    <a:pt x="224" y="235"/>
                  </a:cubicBezTo>
                  <a:cubicBezTo>
                    <a:pt x="370" y="358"/>
                    <a:pt x="558" y="442"/>
                    <a:pt x="646" y="627"/>
                  </a:cubicBezTo>
                  <a:cubicBezTo>
                    <a:pt x="639" y="700"/>
                    <a:pt x="631" y="773"/>
                    <a:pt x="627" y="846"/>
                  </a:cubicBezTo>
                  <a:lnTo>
                    <a:pt x="627" y="942"/>
                  </a:lnTo>
                  <a:cubicBezTo>
                    <a:pt x="727" y="1230"/>
                    <a:pt x="1011" y="1357"/>
                    <a:pt x="1211" y="1564"/>
                  </a:cubicBezTo>
                  <a:cubicBezTo>
                    <a:pt x="1226" y="1697"/>
                    <a:pt x="1212" y="1849"/>
                    <a:pt x="1404" y="1849"/>
                  </a:cubicBezTo>
                  <a:cubicBezTo>
                    <a:pt x="1406" y="1849"/>
                    <a:pt x="1409" y="1849"/>
                    <a:pt x="1411" y="1849"/>
                  </a:cubicBezTo>
                  <a:lnTo>
                    <a:pt x="1534" y="2248"/>
                  </a:lnTo>
                  <a:cubicBezTo>
                    <a:pt x="1590" y="2624"/>
                    <a:pt x="1610" y="2686"/>
                    <a:pt x="1875" y="2686"/>
                  </a:cubicBezTo>
                  <a:cubicBezTo>
                    <a:pt x="1916" y="2686"/>
                    <a:pt x="1964" y="2684"/>
                    <a:pt x="2018" y="2682"/>
                  </a:cubicBezTo>
                  <a:cubicBezTo>
                    <a:pt x="1845" y="2479"/>
                    <a:pt x="1741" y="2267"/>
                    <a:pt x="1745" y="2002"/>
                  </a:cubicBezTo>
                  <a:cubicBezTo>
                    <a:pt x="1749" y="1722"/>
                    <a:pt x="1572" y="1545"/>
                    <a:pt x="1323" y="1445"/>
                  </a:cubicBezTo>
                  <a:cubicBezTo>
                    <a:pt x="1292" y="1384"/>
                    <a:pt x="1280" y="1311"/>
                    <a:pt x="1234" y="1268"/>
                  </a:cubicBezTo>
                  <a:cubicBezTo>
                    <a:pt x="1050" y="1080"/>
                    <a:pt x="885" y="888"/>
                    <a:pt x="846" y="615"/>
                  </a:cubicBezTo>
                  <a:cubicBezTo>
                    <a:pt x="842" y="577"/>
                    <a:pt x="781" y="546"/>
                    <a:pt x="739" y="511"/>
                  </a:cubicBezTo>
                  <a:cubicBezTo>
                    <a:pt x="659" y="239"/>
                    <a:pt x="39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7347726" y="3476423"/>
              <a:ext cx="36293" cy="34773"/>
            </a:xfrm>
            <a:custGeom>
              <a:avLst/>
              <a:gdLst/>
              <a:ahLst/>
              <a:cxnLst/>
              <a:rect l="l" t="t" r="r" b="b"/>
              <a:pathLst>
                <a:path w="1170" h="1121" extrusionOk="0">
                  <a:moveTo>
                    <a:pt x="475" y="0"/>
                  </a:moveTo>
                  <a:cubicBezTo>
                    <a:pt x="426" y="0"/>
                    <a:pt x="371" y="15"/>
                    <a:pt x="304" y="41"/>
                  </a:cubicBezTo>
                  <a:cubicBezTo>
                    <a:pt x="1" y="161"/>
                    <a:pt x="108" y="376"/>
                    <a:pt x="185" y="583"/>
                  </a:cubicBezTo>
                  <a:cubicBezTo>
                    <a:pt x="205" y="606"/>
                    <a:pt x="228" y="622"/>
                    <a:pt x="254" y="633"/>
                  </a:cubicBezTo>
                  <a:cubicBezTo>
                    <a:pt x="251" y="652"/>
                    <a:pt x="262" y="672"/>
                    <a:pt x="285" y="683"/>
                  </a:cubicBezTo>
                  <a:cubicBezTo>
                    <a:pt x="304" y="718"/>
                    <a:pt x="339" y="737"/>
                    <a:pt x="377" y="741"/>
                  </a:cubicBezTo>
                  <a:cubicBezTo>
                    <a:pt x="416" y="745"/>
                    <a:pt x="447" y="760"/>
                    <a:pt x="481" y="775"/>
                  </a:cubicBezTo>
                  <a:lnTo>
                    <a:pt x="523" y="783"/>
                  </a:lnTo>
                  <a:lnTo>
                    <a:pt x="566" y="783"/>
                  </a:lnTo>
                  <a:cubicBezTo>
                    <a:pt x="789" y="668"/>
                    <a:pt x="673" y="564"/>
                    <a:pt x="562" y="456"/>
                  </a:cubicBezTo>
                  <a:cubicBezTo>
                    <a:pt x="581" y="453"/>
                    <a:pt x="596" y="445"/>
                    <a:pt x="616" y="437"/>
                  </a:cubicBezTo>
                  <a:cubicBezTo>
                    <a:pt x="635" y="433"/>
                    <a:pt x="654" y="430"/>
                    <a:pt x="673" y="418"/>
                  </a:cubicBezTo>
                  <a:cubicBezTo>
                    <a:pt x="693" y="407"/>
                    <a:pt x="708" y="391"/>
                    <a:pt x="719" y="376"/>
                  </a:cubicBezTo>
                  <a:lnTo>
                    <a:pt x="773" y="395"/>
                  </a:lnTo>
                  <a:cubicBezTo>
                    <a:pt x="773" y="476"/>
                    <a:pt x="781" y="560"/>
                    <a:pt x="781" y="641"/>
                  </a:cubicBezTo>
                  <a:cubicBezTo>
                    <a:pt x="766" y="656"/>
                    <a:pt x="750" y="668"/>
                    <a:pt x="743" y="687"/>
                  </a:cubicBezTo>
                  <a:cubicBezTo>
                    <a:pt x="727" y="733"/>
                    <a:pt x="731" y="775"/>
                    <a:pt x="758" y="810"/>
                  </a:cubicBezTo>
                  <a:lnTo>
                    <a:pt x="689" y="898"/>
                  </a:lnTo>
                  <a:cubicBezTo>
                    <a:pt x="654" y="918"/>
                    <a:pt x="639" y="968"/>
                    <a:pt x="662" y="1002"/>
                  </a:cubicBezTo>
                  <a:cubicBezTo>
                    <a:pt x="662" y="1033"/>
                    <a:pt x="673" y="1064"/>
                    <a:pt x="681" y="1091"/>
                  </a:cubicBezTo>
                  <a:cubicBezTo>
                    <a:pt x="697" y="1111"/>
                    <a:pt x="719" y="1120"/>
                    <a:pt x="741" y="1120"/>
                  </a:cubicBezTo>
                  <a:cubicBezTo>
                    <a:pt x="757" y="1120"/>
                    <a:pt x="772" y="1115"/>
                    <a:pt x="785" y="1106"/>
                  </a:cubicBezTo>
                  <a:cubicBezTo>
                    <a:pt x="996" y="948"/>
                    <a:pt x="1169" y="772"/>
                    <a:pt x="988" y="483"/>
                  </a:cubicBezTo>
                  <a:cubicBezTo>
                    <a:pt x="988" y="430"/>
                    <a:pt x="950" y="380"/>
                    <a:pt x="900" y="372"/>
                  </a:cubicBezTo>
                  <a:lnTo>
                    <a:pt x="781" y="284"/>
                  </a:lnTo>
                  <a:cubicBezTo>
                    <a:pt x="675" y="85"/>
                    <a:pt x="594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7335225" y="3489482"/>
              <a:ext cx="19822" cy="29035"/>
            </a:xfrm>
            <a:custGeom>
              <a:avLst/>
              <a:gdLst/>
              <a:ahLst/>
              <a:cxnLst/>
              <a:rect l="l" t="t" r="r" b="b"/>
              <a:pathLst>
                <a:path w="639" h="936" extrusionOk="0">
                  <a:moveTo>
                    <a:pt x="116" y="1"/>
                  </a:moveTo>
                  <a:lnTo>
                    <a:pt x="116" y="1"/>
                  </a:lnTo>
                  <a:cubicBezTo>
                    <a:pt x="0" y="274"/>
                    <a:pt x="0" y="274"/>
                    <a:pt x="173" y="474"/>
                  </a:cubicBezTo>
                  <a:lnTo>
                    <a:pt x="173" y="481"/>
                  </a:lnTo>
                  <a:cubicBezTo>
                    <a:pt x="173" y="558"/>
                    <a:pt x="208" y="631"/>
                    <a:pt x="269" y="681"/>
                  </a:cubicBezTo>
                  <a:cubicBezTo>
                    <a:pt x="321" y="780"/>
                    <a:pt x="341" y="936"/>
                    <a:pt x="473" y="936"/>
                  </a:cubicBezTo>
                  <a:cubicBezTo>
                    <a:pt x="479" y="936"/>
                    <a:pt x="486" y="935"/>
                    <a:pt x="492" y="935"/>
                  </a:cubicBezTo>
                  <a:cubicBezTo>
                    <a:pt x="592" y="927"/>
                    <a:pt x="550" y="777"/>
                    <a:pt x="592" y="696"/>
                  </a:cubicBezTo>
                  <a:cubicBezTo>
                    <a:pt x="619" y="662"/>
                    <a:pt x="634" y="623"/>
                    <a:pt x="638" y="581"/>
                  </a:cubicBezTo>
                  <a:cubicBezTo>
                    <a:pt x="631" y="535"/>
                    <a:pt x="611" y="500"/>
                    <a:pt x="588" y="470"/>
                  </a:cubicBezTo>
                  <a:lnTo>
                    <a:pt x="481" y="38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7152858" y="3601030"/>
              <a:ext cx="59620" cy="28880"/>
            </a:xfrm>
            <a:custGeom>
              <a:avLst/>
              <a:gdLst/>
              <a:ahLst/>
              <a:cxnLst/>
              <a:rect l="l" t="t" r="r" b="b"/>
              <a:pathLst>
                <a:path w="1922" h="931" extrusionOk="0">
                  <a:moveTo>
                    <a:pt x="1398" y="1"/>
                  </a:moveTo>
                  <a:cubicBezTo>
                    <a:pt x="1291" y="1"/>
                    <a:pt x="1196" y="56"/>
                    <a:pt x="1118" y="217"/>
                  </a:cubicBezTo>
                  <a:cubicBezTo>
                    <a:pt x="980" y="228"/>
                    <a:pt x="842" y="232"/>
                    <a:pt x="730" y="332"/>
                  </a:cubicBezTo>
                  <a:cubicBezTo>
                    <a:pt x="719" y="367"/>
                    <a:pt x="719" y="405"/>
                    <a:pt x="738" y="432"/>
                  </a:cubicBezTo>
                  <a:cubicBezTo>
                    <a:pt x="669" y="413"/>
                    <a:pt x="577" y="420"/>
                    <a:pt x="504" y="401"/>
                  </a:cubicBezTo>
                  <a:cubicBezTo>
                    <a:pt x="401" y="515"/>
                    <a:pt x="314" y="640"/>
                    <a:pt x="128" y="640"/>
                  </a:cubicBezTo>
                  <a:cubicBezTo>
                    <a:pt x="125" y="640"/>
                    <a:pt x="122" y="640"/>
                    <a:pt x="119" y="639"/>
                  </a:cubicBezTo>
                  <a:cubicBezTo>
                    <a:pt x="23" y="639"/>
                    <a:pt x="19" y="732"/>
                    <a:pt x="16" y="812"/>
                  </a:cubicBezTo>
                  <a:lnTo>
                    <a:pt x="8" y="812"/>
                  </a:lnTo>
                  <a:lnTo>
                    <a:pt x="8" y="816"/>
                  </a:lnTo>
                  <a:lnTo>
                    <a:pt x="0" y="824"/>
                  </a:lnTo>
                  <a:cubicBezTo>
                    <a:pt x="23" y="828"/>
                    <a:pt x="50" y="828"/>
                    <a:pt x="77" y="828"/>
                  </a:cubicBezTo>
                  <a:cubicBezTo>
                    <a:pt x="113" y="901"/>
                    <a:pt x="147" y="931"/>
                    <a:pt x="182" y="931"/>
                  </a:cubicBezTo>
                  <a:cubicBezTo>
                    <a:pt x="223" y="931"/>
                    <a:pt x="264" y="890"/>
                    <a:pt x="308" y="828"/>
                  </a:cubicBezTo>
                  <a:lnTo>
                    <a:pt x="792" y="701"/>
                  </a:lnTo>
                  <a:cubicBezTo>
                    <a:pt x="822" y="643"/>
                    <a:pt x="830" y="582"/>
                    <a:pt x="826" y="520"/>
                  </a:cubicBezTo>
                  <a:lnTo>
                    <a:pt x="826" y="520"/>
                  </a:lnTo>
                  <a:cubicBezTo>
                    <a:pt x="865" y="540"/>
                    <a:pt x="896" y="578"/>
                    <a:pt x="907" y="616"/>
                  </a:cubicBezTo>
                  <a:cubicBezTo>
                    <a:pt x="1030" y="601"/>
                    <a:pt x="1022" y="463"/>
                    <a:pt x="1111" y="413"/>
                  </a:cubicBezTo>
                  <a:cubicBezTo>
                    <a:pt x="1303" y="392"/>
                    <a:pt x="1448" y="227"/>
                    <a:pt x="1647" y="227"/>
                  </a:cubicBezTo>
                  <a:cubicBezTo>
                    <a:pt x="1666" y="227"/>
                    <a:pt x="1686" y="229"/>
                    <a:pt x="1706" y="232"/>
                  </a:cubicBezTo>
                  <a:cubicBezTo>
                    <a:pt x="1734" y="262"/>
                    <a:pt x="1758" y="274"/>
                    <a:pt x="1779" y="274"/>
                  </a:cubicBezTo>
                  <a:cubicBezTo>
                    <a:pt x="1824" y="274"/>
                    <a:pt x="1855" y="219"/>
                    <a:pt x="1887" y="182"/>
                  </a:cubicBezTo>
                  <a:cubicBezTo>
                    <a:pt x="1921" y="151"/>
                    <a:pt x="1918" y="90"/>
                    <a:pt x="1883" y="63"/>
                  </a:cubicBezTo>
                  <a:lnTo>
                    <a:pt x="1879" y="59"/>
                  </a:lnTo>
                  <a:cubicBezTo>
                    <a:pt x="1859" y="45"/>
                    <a:pt x="1841" y="39"/>
                    <a:pt x="1824" y="39"/>
                  </a:cubicBezTo>
                  <a:cubicBezTo>
                    <a:pt x="1784" y="39"/>
                    <a:pt x="1750" y="70"/>
                    <a:pt x="1718" y="105"/>
                  </a:cubicBezTo>
                  <a:cubicBezTo>
                    <a:pt x="1606" y="50"/>
                    <a:pt x="1497" y="1"/>
                    <a:pt x="1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7275356" y="3700542"/>
              <a:ext cx="146911" cy="99481"/>
            </a:xfrm>
            <a:custGeom>
              <a:avLst/>
              <a:gdLst/>
              <a:ahLst/>
              <a:cxnLst/>
              <a:rect l="l" t="t" r="r" b="b"/>
              <a:pathLst>
                <a:path w="4736" h="3207" extrusionOk="0">
                  <a:moveTo>
                    <a:pt x="4425" y="0"/>
                  </a:moveTo>
                  <a:cubicBezTo>
                    <a:pt x="4290" y="0"/>
                    <a:pt x="4202" y="201"/>
                    <a:pt x="4121" y="329"/>
                  </a:cubicBezTo>
                  <a:cubicBezTo>
                    <a:pt x="3925" y="540"/>
                    <a:pt x="3756" y="775"/>
                    <a:pt x="3617" y="1028"/>
                  </a:cubicBezTo>
                  <a:cubicBezTo>
                    <a:pt x="3414" y="1063"/>
                    <a:pt x="3233" y="1178"/>
                    <a:pt x="3114" y="1343"/>
                  </a:cubicBezTo>
                  <a:lnTo>
                    <a:pt x="2887" y="1524"/>
                  </a:lnTo>
                  <a:cubicBezTo>
                    <a:pt x="2814" y="1535"/>
                    <a:pt x="2737" y="1535"/>
                    <a:pt x="2703" y="1620"/>
                  </a:cubicBezTo>
                  <a:cubicBezTo>
                    <a:pt x="2649" y="1631"/>
                    <a:pt x="2614" y="1670"/>
                    <a:pt x="2599" y="1720"/>
                  </a:cubicBezTo>
                  <a:cubicBezTo>
                    <a:pt x="2434" y="1789"/>
                    <a:pt x="2292" y="1900"/>
                    <a:pt x="2180" y="2035"/>
                  </a:cubicBezTo>
                  <a:cubicBezTo>
                    <a:pt x="1734" y="2143"/>
                    <a:pt x="1369" y="2423"/>
                    <a:pt x="974" y="2634"/>
                  </a:cubicBezTo>
                  <a:cubicBezTo>
                    <a:pt x="947" y="2638"/>
                    <a:pt x="916" y="2657"/>
                    <a:pt x="897" y="2677"/>
                  </a:cubicBezTo>
                  <a:cubicBezTo>
                    <a:pt x="562" y="2727"/>
                    <a:pt x="328" y="2984"/>
                    <a:pt x="9" y="3080"/>
                  </a:cubicBezTo>
                  <a:cubicBezTo>
                    <a:pt x="0" y="3178"/>
                    <a:pt x="30" y="3207"/>
                    <a:pt x="72" y="3207"/>
                  </a:cubicBezTo>
                  <a:cubicBezTo>
                    <a:pt x="106" y="3207"/>
                    <a:pt x="147" y="3189"/>
                    <a:pt x="186" y="3172"/>
                  </a:cubicBezTo>
                  <a:cubicBezTo>
                    <a:pt x="451" y="3142"/>
                    <a:pt x="697" y="3042"/>
                    <a:pt x="901" y="2873"/>
                  </a:cubicBezTo>
                  <a:lnTo>
                    <a:pt x="1085" y="2842"/>
                  </a:lnTo>
                  <a:cubicBezTo>
                    <a:pt x="1323" y="2677"/>
                    <a:pt x="1581" y="2538"/>
                    <a:pt x="1850" y="2431"/>
                  </a:cubicBezTo>
                  <a:cubicBezTo>
                    <a:pt x="2034" y="2354"/>
                    <a:pt x="2272" y="2350"/>
                    <a:pt x="2407" y="2158"/>
                  </a:cubicBezTo>
                  <a:lnTo>
                    <a:pt x="2607" y="1958"/>
                  </a:lnTo>
                  <a:cubicBezTo>
                    <a:pt x="2664" y="1958"/>
                    <a:pt x="2714" y="1920"/>
                    <a:pt x="2722" y="1866"/>
                  </a:cubicBezTo>
                  <a:cubicBezTo>
                    <a:pt x="2731" y="1866"/>
                    <a:pt x="2740" y="1866"/>
                    <a:pt x="2750" y="1866"/>
                  </a:cubicBezTo>
                  <a:cubicBezTo>
                    <a:pt x="2888" y="1866"/>
                    <a:pt x="3004" y="1835"/>
                    <a:pt x="3029" y="1662"/>
                  </a:cubicBezTo>
                  <a:cubicBezTo>
                    <a:pt x="3060" y="1662"/>
                    <a:pt x="3083" y="1654"/>
                    <a:pt x="3102" y="1635"/>
                  </a:cubicBezTo>
                  <a:cubicBezTo>
                    <a:pt x="3106" y="1636"/>
                    <a:pt x="3109" y="1636"/>
                    <a:pt x="3112" y="1636"/>
                  </a:cubicBezTo>
                  <a:cubicBezTo>
                    <a:pt x="3162" y="1636"/>
                    <a:pt x="3207" y="1609"/>
                    <a:pt x="3225" y="1558"/>
                  </a:cubicBezTo>
                  <a:lnTo>
                    <a:pt x="3610" y="1232"/>
                  </a:lnTo>
                  <a:cubicBezTo>
                    <a:pt x="3886" y="1063"/>
                    <a:pt x="4148" y="886"/>
                    <a:pt x="4255" y="559"/>
                  </a:cubicBezTo>
                  <a:cubicBezTo>
                    <a:pt x="4294" y="529"/>
                    <a:pt x="4355" y="509"/>
                    <a:pt x="4370" y="471"/>
                  </a:cubicBezTo>
                  <a:cubicBezTo>
                    <a:pt x="4428" y="325"/>
                    <a:pt x="4736" y="175"/>
                    <a:pt x="4528" y="37"/>
                  </a:cubicBezTo>
                  <a:cubicBezTo>
                    <a:pt x="4491" y="11"/>
                    <a:pt x="4457" y="0"/>
                    <a:pt x="4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7248927" y="3568924"/>
              <a:ext cx="17185" cy="11881"/>
            </a:xfrm>
            <a:custGeom>
              <a:avLst/>
              <a:gdLst/>
              <a:ahLst/>
              <a:cxnLst/>
              <a:rect l="l" t="t" r="r" b="b"/>
              <a:pathLst>
                <a:path w="554" h="383" extrusionOk="0">
                  <a:moveTo>
                    <a:pt x="340" y="0"/>
                  </a:moveTo>
                  <a:cubicBezTo>
                    <a:pt x="145" y="0"/>
                    <a:pt x="1" y="72"/>
                    <a:pt x="4" y="341"/>
                  </a:cubicBezTo>
                  <a:cubicBezTo>
                    <a:pt x="41" y="369"/>
                    <a:pt x="76" y="382"/>
                    <a:pt x="110" y="382"/>
                  </a:cubicBezTo>
                  <a:cubicBezTo>
                    <a:pt x="149" y="382"/>
                    <a:pt x="188" y="365"/>
                    <a:pt x="227" y="333"/>
                  </a:cubicBezTo>
                  <a:lnTo>
                    <a:pt x="554" y="137"/>
                  </a:lnTo>
                  <a:cubicBezTo>
                    <a:pt x="534" y="80"/>
                    <a:pt x="473" y="61"/>
                    <a:pt x="454" y="7"/>
                  </a:cubicBezTo>
                  <a:cubicBezTo>
                    <a:pt x="414" y="3"/>
                    <a:pt x="376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7352968" y="3593771"/>
              <a:ext cx="58938" cy="30027"/>
            </a:xfrm>
            <a:custGeom>
              <a:avLst/>
              <a:gdLst/>
              <a:ahLst/>
              <a:cxnLst/>
              <a:rect l="l" t="t" r="r" b="b"/>
              <a:pathLst>
                <a:path w="1900" h="968" extrusionOk="0">
                  <a:moveTo>
                    <a:pt x="63" y="0"/>
                  </a:moveTo>
                  <a:cubicBezTo>
                    <a:pt x="56" y="0"/>
                    <a:pt x="51" y="2"/>
                    <a:pt x="47" y="5"/>
                  </a:cubicBezTo>
                  <a:cubicBezTo>
                    <a:pt x="1" y="51"/>
                    <a:pt x="43" y="120"/>
                    <a:pt x="82" y="166"/>
                  </a:cubicBezTo>
                  <a:cubicBezTo>
                    <a:pt x="112" y="201"/>
                    <a:pt x="143" y="232"/>
                    <a:pt x="182" y="255"/>
                  </a:cubicBezTo>
                  <a:lnTo>
                    <a:pt x="424" y="539"/>
                  </a:lnTo>
                  <a:cubicBezTo>
                    <a:pt x="466" y="681"/>
                    <a:pt x="585" y="789"/>
                    <a:pt x="735" y="812"/>
                  </a:cubicBezTo>
                  <a:cubicBezTo>
                    <a:pt x="735" y="812"/>
                    <a:pt x="735" y="812"/>
                    <a:pt x="736" y="812"/>
                  </a:cubicBezTo>
                  <a:cubicBezTo>
                    <a:pt x="762" y="812"/>
                    <a:pt x="759" y="649"/>
                    <a:pt x="851" y="649"/>
                  </a:cubicBezTo>
                  <a:cubicBezTo>
                    <a:pt x="876" y="649"/>
                    <a:pt x="908" y="662"/>
                    <a:pt x="950" y="693"/>
                  </a:cubicBezTo>
                  <a:cubicBezTo>
                    <a:pt x="976" y="712"/>
                    <a:pt x="1004" y="718"/>
                    <a:pt x="1033" y="718"/>
                  </a:cubicBezTo>
                  <a:cubicBezTo>
                    <a:pt x="1086" y="718"/>
                    <a:pt x="1143" y="698"/>
                    <a:pt x="1196" y="698"/>
                  </a:cubicBezTo>
                  <a:cubicBezTo>
                    <a:pt x="1238" y="698"/>
                    <a:pt x="1278" y="711"/>
                    <a:pt x="1311" y="754"/>
                  </a:cubicBezTo>
                  <a:cubicBezTo>
                    <a:pt x="1365" y="870"/>
                    <a:pt x="1469" y="908"/>
                    <a:pt x="1576" y="950"/>
                  </a:cubicBezTo>
                  <a:cubicBezTo>
                    <a:pt x="1603" y="962"/>
                    <a:pt x="1624" y="968"/>
                    <a:pt x="1641" y="968"/>
                  </a:cubicBezTo>
                  <a:cubicBezTo>
                    <a:pt x="1699" y="968"/>
                    <a:pt x="1711" y="906"/>
                    <a:pt x="1726" y="847"/>
                  </a:cubicBezTo>
                  <a:cubicBezTo>
                    <a:pt x="1792" y="839"/>
                    <a:pt x="1880" y="835"/>
                    <a:pt x="1884" y="762"/>
                  </a:cubicBezTo>
                  <a:cubicBezTo>
                    <a:pt x="1899" y="539"/>
                    <a:pt x="1669" y="289"/>
                    <a:pt x="1430" y="259"/>
                  </a:cubicBezTo>
                  <a:cubicBezTo>
                    <a:pt x="1419" y="259"/>
                    <a:pt x="1384" y="309"/>
                    <a:pt x="1388" y="320"/>
                  </a:cubicBezTo>
                  <a:cubicBezTo>
                    <a:pt x="1411" y="366"/>
                    <a:pt x="1438" y="405"/>
                    <a:pt x="1469" y="435"/>
                  </a:cubicBezTo>
                  <a:lnTo>
                    <a:pt x="1503" y="531"/>
                  </a:lnTo>
                  <a:cubicBezTo>
                    <a:pt x="1495" y="530"/>
                    <a:pt x="1486" y="529"/>
                    <a:pt x="1477" y="529"/>
                  </a:cubicBezTo>
                  <a:cubicBezTo>
                    <a:pt x="1456" y="529"/>
                    <a:pt x="1435" y="534"/>
                    <a:pt x="1419" y="547"/>
                  </a:cubicBezTo>
                  <a:cubicBezTo>
                    <a:pt x="1123" y="512"/>
                    <a:pt x="846" y="435"/>
                    <a:pt x="612" y="243"/>
                  </a:cubicBezTo>
                  <a:cubicBezTo>
                    <a:pt x="497" y="187"/>
                    <a:pt x="433" y="28"/>
                    <a:pt x="290" y="28"/>
                  </a:cubicBezTo>
                  <a:cubicBezTo>
                    <a:pt x="265" y="28"/>
                    <a:pt x="238" y="33"/>
                    <a:pt x="208" y="43"/>
                  </a:cubicBezTo>
                  <a:cubicBezTo>
                    <a:pt x="164" y="31"/>
                    <a:pt x="9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7230936" y="3721822"/>
              <a:ext cx="13711" cy="12997"/>
            </a:xfrm>
            <a:custGeom>
              <a:avLst/>
              <a:gdLst/>
              <a:ahLst/>
              <a:cxnLst/>
              <a:rect l="l" t="t" r="r" b="b"/>
              <a:pathLst>
                <a:path w="442" h="419" extrusionOk="0">
                  <a:moveTo>
                    <a:pt x="156" y="1"/>
                  </a:moveTo>
                  <a:cubicBezTo>
                    <a:pt x="123" y="1"/>
                    <a:pt x="88" y="16"/>
                    <a:pt x="58" y="54"/>
                  </a:cubicBezTo>
                  <a:cubicBezTo>
                    <a:pt x="0" y="138"/>
                    <a:pt x="15" y="204"/>
                    <a:pt x="100" y="258"/>
                  </a:cubicBezTo>
                  <a:cubicBezTo>
                    <a:pt x="196" y="315"/>
                    <a:pt x="269" y="411"/>
                    <a:pt x="430" y="419"/>
                  </a:cubicBezTo>
                  <a:cubicBezTo>
                    <a:pt x="442" y="246"/>
                    <a:pt x="342" y="150"/>
                    <a:pt x="265" y="62"/>
                  </a:cubicBezTo>
                  <a:cubicBezTo>
                    <a:pt x="237" y="25"/>
                    <a:pt x="198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7537847" y="3585582"/>
              <a:ext cx="403" cy="124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lnTo>
                    <a:pt x="5" y="1"/>
                  </a:lnTo>
                  <a:lnTo>
                    <a:pt x="5" y="4"/>
                  </a:lnTo>
                  <a:lnTo>
                    <a:pt x="12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7525812" y="3585427"/>
              <a:ext cx="12067" cy="15417"/>
            </a:xfrm>
            <a:custGeom>
              <a:avLst/>
              <a:gdLst/>
              <a:ahLst/>
              <a:cxnLst/>
              <a:rect l="l" t="t" r="r" b="b"/>
              <a:pathLst>
                <a:path w="389" h="497" extrusionOk="0">
                  <a:moveTo>
                    <a:pt x="309" y="1"/>
                  </a:moveTo>
                  <a:cubicBezTo>
                    <a:pt x="133" y="1"/>
                    <a:pt x="55" y="139"/>
                    <a:pt x="1" y="301"/>
                  </a:cubicBezTo>
                  <a:lnTo>
                    <a:pt x="193" y="497"/>
                  </a:lnTo>
                  <a:cubicBezTo>
                    <a:pt x="335" y="362"/>
                    <a:pt x="370" y="189"/>
                    <a:pt x="389" y="9"/>
                  </a:cubicBezTo>
                  <a:cubicBezTo>
                    <a:pt x="360" y="3"/>
                    <a:pt x="334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7289811" y="3636238"/>
              <a:ext cx="13152" cy="12098"/>
            </a:xfrm>
            <a:custGeom>
              <a:avLst/>
              <a:gdLst/>
              <a:ahLst/>
              <a:cxnLst/>
              <a:rect l="l" t="t" r="r" b="b"/>
              <a:pathLst>
                <a:path w="424" h="390" extrusionOk="0">
                  <a:moveTo>
                    <a:pt x="239" y="0"/>
                  </a:moveTo>
                  <a:cubicBezTo>
                    <a:pt x="196" y="23"/>
                    <a:pt x="158" y="54"/>
                    <a:pt x="123" y="85"/>
                  </a:cubicBezTo>
                  <a:cubicBezTo>
                    <a:pt x="46" y="158"/>
                    <a:pt x="0" y="254"/>
                    <a:pt x="81" y="334"/>
                  </a:cubicBezTo>
                  <a:cubicBezTo>
                    <a:pt x="123" y="374"/>
                    <a:pt x="164" y="389"/>
                    <a:pt x="205" y="389"/>
                  </a:cubicBezTo>
                  <a:cubicBezTo>
                    <a:pt x="280" y="389"/>
                    <a:pt x="353" y="337"/>
                    <a:pt x="423" y="285"/>
                  </a:cubicBezTo>
                  <a:cubicBezTo>
                    <a:pt x="415" y="162"/>
                    <a:pt x="346" y="5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7211858" y="3716890"/>
              <a:ext cx="16130" cy="8344"/>
            </a:xfrm>
            <a:custGeom>
              <a:avLst/>
              <a:gdLst/>
              <a:ahLst/>
              <a:cxnLst/>
              <a:rect l="l" t="t" r="r" b="b"/>
              <a:pathLst>
                <a:path w="520" h="269" extrusionOk="0">
                  <a:moveTo>
                    <a:pt x="143" y="0"/>
                  </a:moveTo>
                  <a:cubicBezTo>
                    <a:pt x="108" y="0"/>
                    <a:pt x="73" y="11"/>
                    <a:pt x="35" y="40"/>
                  </a:cubicBezTo>
                  <a:cubicBezTo>
                    <a:pt x="4" y="78"/>
                    <a:pt x="0" y="132"/>
                    <a:pt x="19" y="175"/>
                  </a:cubicBezTo>
                  <a:cubicBezTo>
                    <a:pt x="72" y="241"/>
                    <a:pt x="127" y="268"/>
                    <a:pt x="187" y="268"/>
                  </a:cubicBezTo>
                  <a:cubicBezTo>
                    <a:pt x="280" y="268"/>
                    <a:pt x="386" y="203"/>
                    <a:pt x="519" y="117"/>
                  </a:cubicBezTo>
                  <a:cubicBezTo>
                    <a:pt x="353" y="108"/>
                    <a:pt x="251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7136635" y="3625039"/>
              <a:ext cx="16130" cy="8065"/>
            </a:xfrm>
            <a:custGeom>
              <a:avLst/>
              <a:gdLst/>
              <a:ahLst/>
              <a:cxnLst/>
              <a:rect l="l" t="t" r="r" b="b"/>
              <a:pathLst>
                <a:path w="520" h="260" extrusionOk="0">
                  <a:moveTo>
                    <a:pt x="354" y="0"/>
                  </a:moveTo>
                  <a:cubicBezTo>
                    <a:pt x="226" y="0"/>
                    <a:pt x="119" y="88"/>
                    <a:pt x="1" y="254"/>
                  </a:cubicBezTo>
                  <a:cubicBezTo>
                    <a:pt x="27" y="250"/>
                    <a:pt x="54" y="249"/>
                    <a:pt x="80" y="249"/>
                  </a:cubicBezTo>
                  <a:cubicBezTo>
                    <a:pt x="155" y="249"/>
                    <a:pt x="226" y="259"/>
                    <a:pt x="290" y="259"/>
                  </a:cubicBezTo>
                  <a:cubicBezTo>
                    <a:pt x="404" y="259"/>
                    <a:pt x="491" y="226"/>
                    <a:pt x="519" y="42"/>
                  </a:cubicBezTo>
                  <a:cubicBezTo>
                    <a:pt x="459" y="14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7319001" y="3648397"/>
              <a:ext cx="13525" cy="11012"/>
            </a:xfrm>
            <a:custGeom>
              <a:avLst/>
              <a:gdLst/>
              <a:ahLst/>
              <a:cxnLst/>
              <a:rect l="l" t="t" r="r" b="b"/>
              <a:pathLst>
                <a:path w="436" h="355" extrusionOk="0">
                  <a:moveTo>
                    <a:pt x="89" y="0"/>
                  </a:moveTo>
                  <a:cubicBezTo>
                    <a:pt x="8" y="35"/>
                    <a:pt x="1" y="108"/>
                    <a:pt x="5" y="177"/>
                  </a:cubicBezTo>
                  <a:cubicBezTo>
                    <a:pt x="89" y="225"/>
                    <a:pt x="171" y="355"/>
                    <a:pt x="256" y="355"/>
                  </a:cubicBezTo>
                  <a:cubicBezTo>
                    <a:pt x="287" y="355"/>
                    <a:pt x="319" y="337"/>
                    <a:pt x="350" y="292"/>
                  </a:cubicBezTo>
                  <a:cubicBezTo>
                    <a:pt x="435" y="177"/>
                    <a:pt x="231" y="100"/>
                    <a:pt x="128" y="31"/>
                  </a:cubicBezTo>
                  <a:cubicBezTo>
                    <a:pt x="116" y="23"/>
                    <a:pt x="101" y="15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7187166" y="360748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lnTo>
                    <a:pt x="1" y="2"/>
                  </a:lnTo>
                  <a:lnTo>
                    <a:pt x="1" y="2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1" y="2"/>
                  </a:moveTo>
                  <a:cubicBezTo>
                    <a:pt x="2" y="3"/>
                    <a:pt x="3" y="5"/>
                    <a:pt x="5" y="5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7447145" y="3550995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lnTo>
                    <a:pt x="1" y="8"/>
                  </a:lnTo>
                  <a:lnTo>
                    <a:pt x="8" y="5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7447393" y="3550219"/>
              <a:ext cx="9151" cy="9399"/>
            </a:xfrm>
            <a:custGeom>
              <a:avLst/>
              <a:gdLst/>
              <a:ahLst/>
              <a:cxnLst/>
              <a:rect l="l" t="t" r="r" b="b"/>
              <a:pathLst>
                <a:path w="295" h="303" extrusionOk="0">
                  <a:moveTo>
                    <a:pt x="144" y="0"/>
                  </a:moveTo>
                  <a:cubicBezTo>
                    <a:pt x="107" y="0"/>
                    <a:pt x="59" y="11"/>
                    <a:pt x="0" y="33"/>
                  </a:cubicBezTo>
                  <a:cubicBezTo>
                    <a:pt x="43" y="168"/>
                    <a:pt x="154" y="264"/>
                    <a:pt x="289" y="302"/>
                  </a:cubicBezTo>
                  <a:cubicBezTo>
                    <a:pt x="294" y="124"/>
                    <a:pt x="275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7211362" y="3689282"/>
              <a:ext cx="8748" cy="13835"/>
            </a:xfrm>
            <a:custGeom>
              <a:avLst/>
              <a:gdLst/>
              <a:ahLst/>
              <a:cxnLst/>
              <a:rect l="l" t="t" r="r" b="b"/>
              <a:pathLst>
                <a:path w="282" h="446" extrusionOk="0">
                  <a:moveTo>
                    <a:pt x="120" y="0"/>
                  </a:moveTo>
                  <a:lnTo>
                    <a:pt x="1" y="104"/>
                  </a:lnTo>
                  <a:cubicBezTo>
                    <a:pt x="39" y="231"/>
                    <a:pt x="74" y="365"/>
                    <a:pt x="205" y="446"/>
                  </a:cubicBezTo>
                  <a:cubicBezTo>
                    <a:pt x="281" y="311"/>
                    <a:pt x="255" y="200"/>
                    <a:pt x="228" y="88"/>
                  </a:cubicBezTo>
                  <a:cubicBezTo>
                    <a:pt x="197" y="62"/>
                    <a:pt x="166" y="27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7362026" y="3638719"/>
              <a:ext cx="9709" cy="13152"/>
            </a:xfrm>
            <a:custGeom>
              <a:avLst/>
              <a:gdLst/>
              <a:ahLst/>
              <a:cxnLst/>
              <a:rect l="l" t="t" r="r" b="b"/>
              <a:pathLst>
                <a:path w="313" h="424" extrusionOk="0">
                  <a:moveTo>
                    <a:pt x="20" y="1"/>
                  </a:moveTo>
                  <a:cubicBezTo>
                    <a:pt x="16" y="101"/>
                    <a:pt x="5" y="197"/>
                    <a:pt x="1" y="297"/>
                  </a:cubicBezTo>
                  <a:lnTo>
                    <a:pt x="135" y="424"/>
                  </a:lnTo>
                  <a:cubicBezTo>
                    <a:pt x="312" y="224"/>
                    <a:pt x="132" y="12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7149508" y="3647777"/>
              <a:ext cx="179792" cy="129074"/>
            </a:xfrm>
            <a:custGeom>
              <a:avLst/>
              <a:gdLst/>
              <a:ahLst/>
              <a:cxnLst/>
              <a:rect l="l" t="t" r="r" b="b"/>
              <a:pathLst>
                <a:path w="5796" h="4161" extrusionOk="0">
                  <a:moveTo>
                    <a:pt x="243" y="693"/>
                  </a:moveTo>
                  <a:cubicBezTo>
                    <a:pt x="235" y="708"/>
                    <a:pt x="227" y="727"/>
                    <a:pt x="223" y="746"/>
                  </a:cubicBezTo>
                  <a:cubicBezTo>
                    <a:pt x="223" y="727"/>
                    <a:pt x="227" y="708"/>
                    <a:pt x="243" y="693"/>
                  </a:cubicBezTo>
                  <a:close/>
                  <a:moveTo>
                    <a:pt x="1417" y="1"/>
                  </a:moveTo>
                  <a:cubicBezTo>
                    <a:pt x="1146" y="1"/>
                    <a:pt x="875" y="25"/>
                    <a:pt x="608" y="74"/>
                  </a:cubicBezTo>
                  <a:cubicBezTo>
                    <a:pt x="527" y="89"/>
                    <a:pt x="454" y="143"/>
                    <a:pt x="416" y="220"/>
                  </a:cubicBezTo>
                  <a:cubicBezTo>
                    <a:pt x="320" y="285"/>
                    <a:pt x="143" y="243"/>
                    <a:pt x="131" y="424"/>
                  </a:cubicBezTo>
                  <a:cubicBezTo>
                    <a:pt x="104" y="450"/>
                    <a:pt x="93" y="481"/>
                    <a:pt x="104" y="516"/>
                  </a:cubicBezTo>
                  <a:lnTo>
                    <a:pt x="97" y="527"/>
                  </a:lnTo>
                  <a:cubicBezTo>
                    <a:pt x="12" y="566"/>
                    <a:pt x="39" y="616"/>
                    <a:pt x="85" y="670"/>
                  </a:cubicBezTo>
                  <a:lnTo>
                    <a:pt x="58" y="685"/>
                  </a:lnTo>
                  <a:lnTo>
                    <a:pt x="70" y="712"/>
                  </a:lnTo>
                  <a:cubicBezTo>
                    <a:pt x="1" y="789"/>
                    <a:pt x="1" y="862"/>
                    <a:pt x="93" y="923"/>
                  </a:cubicBezTo>
                  <a:cubicBezTo>
                    <a:pt x="85" y="1092"/>
                    <a:pt x="66" y="1257"/>
                    <a:pt x="112" y="1423"/>
                  </a:cubicBezTo>
                  <a:cubicBezTo>
                    <a:pt x="124" y="1669"/>
                    <a:pt x="258" y="1861"/>
                    <a:pt x="385" y="2057"/>
                  </a:cubicBezTo>
                  <a:lnTo>
                    <a:pt x="496" y="2260"/>
                  </a:lnTo>
                  <a:cubicBezTo>
                    <a:pt x="509" y="2269"/>
                    <a:pt x="522" y="2272"/>
                    <a:pt x="535" y="2272"/>
                  </a:cubicBezTo>
                  <a:cubicBezTo>
                    <a:pt x="547" y="2272"/>
                    <a:pt x="559" y="2270"/>
                    <a:pt x="569" y="2264"/>
                  </a:cubicBezTo>
                  <a:lnTo>
                    <a:pt x="569" y="2264"/>
                  </a:lnTo>
                  <a:cubicBezTo>
                    <a:pt x="565" y="2295"/>
                    <a:pt x="569" y="2326"/>
                    <a:pt x="573" y="2356"/>
                  </a:cubicBezTo>
                  <a:cubicBezTo>
                    <a:pt x="673" y="2487"/>
                    <a:pt x="834" y="2564"/>
                    <a:pt x="996" y="2564"/>
                  </a:cubicBezTo>
                  <a:cubicBezTo>
                    <a:pt x="1050" y="2622"/>
                    <a:pt x="1126" y="2648"/>
                    <a:pt x="1203" y="2648"/>
                  </a:cubicBezTo>
                  <a:cubicBezTo>
                    <a:pt x="1188" y="2591"/>
                    <a:pt x="1134" y="2549"/>
                    <a:pt x="1077" y="2549"/>
                  </a:cubicBezTo>
                  <a:cubicBezTo>
                    <a:pt x="1088" y="2422"/>
                    <a:pt x="1007" y="2372"/>
                    <a:pt x="911" y="2326"/>
                  </a:cubicBezTo>
                  <a:cubicBezTo>
                    <a:pt x="873" y="2306"/>
                    <a:pt x="834" y="2283"/>
                    <a:pt x="796" y="2260"/>
                  </a:cubicBezTo>
                  <a:lnTo>
                    <a:pt x="784" y="2257"/>
                  </a:lnTo>
                  <a:cubicBezTo>
                    <a:pt x="759" y="2210"/>
                    <a:pt x="711" y="2187"/>
                    <a:pt x="662" y="2187"/>
                  </a:cubicBezTo>
                  <a:cubicBezTo>
                    <a:pt x="658" y="2187"/>
                    <a:pt x="654" y="2187"/>
                    <a:pt x="650" y="2187"/>
                  </a:cubicBezTo>
                  <a:cubicBezTo>
                    <a:pt x="646" y="2191"/>
                    <a:pt x="635" y="2191"/>
                    <a:pt x="631" y="2199"/>
                  </a:cubicBezTo>
                  <a:cubicBezTo>
                    <a:pt x="650" y="2145"/>
                    <a:pt x="650" y="2087"/>
                    <a:pt x="627" y="2034"/>
                  </a:cubicBezTo>
                  <a:cubicBezTo>
                    <a:pt x="612" y="2007"/>
                    <a:pt x="596" y="1976"/>
                    <a:pt x="589" y="1941"/>
                  </a:cubicBezTo>
                  <a:cubicBezTo>
                    <a:pt x="589" y="1938"/>
                    <a:pt x="589" y="1938"/>
                    <a:pt x="585" y="1938"/>
                  </a:cubicBezTo>
                  <a:cubicBezTo>
                    <a:pt x="608" y="1915"/>
                    <a:pt x="631" y="1895"/>
                    <a:pt x="654" y="1872"/>
                  </a:cubicBezTo>
                  <a:cubicBezTo>
                    <a:pt x="668" y="1879"/>
                    <a:pt x="684" y="1883"/>
                    <a:pt x="700" y="1883"/>
                  </a:cubicBezTo>
                  <a:cubicBezTo>
                    <a:pt x="727" y="1883"/>
                    <a:pt x="752" y="1874"/>
                    <a:pt x="769" y="1857"/>
                  </a:cubicBezTo>
                  <a:lnTo>
                    <a:pt x="769" y="1857"/>
                  </a:lnTo>
                  <a:lnTo>
                    <a:pt x="761" y="1884"/>
                  </a:lnTo>
                  <a:lnTo>
                    <a:pt x="804" y="1938"/>
                  </a:lnTo>
                  <a:cubicBezTo>
                    <a:pt x="834" y="1972"/>
                    <a:pt x="865" y="2007"/>
                    <a:pt x="900" y="2034"/>
                  </a:cubicBezTo>
                  <a:cubicBezTo>
                    <a:pt x="892" y="2053"/>
                    <a:pt x="884" y="2076"/>
                    <a:pt x="884" y="2103"/>
                  </a:cubicBezTo>
                  <a:cubicBezTo>
                    <a:pt x="977" y="2337"/>
                    <a:pt x="1199" y="2379"/>
                    <a:pt x="1403" y="2452"/>
                  </a:cubicBezTo>
                  <a:lnTo>
                    <a:pt x="1488" y="2472"/>
                  </a:lnTo>
                  <a:cubicBezTo>
                    <a:pt x="1505" y="2481"/>
                    <a:pt x="1525" y="2486"/>
                    <a:pt x="1545" y="2486"/>
                  </a:cubicBezTo>
                  <a:cubicBezTo>
                    <a:pt x="1581" y="2486"/>
                    <a:pt x="1617" y="2471"/>
                    <a:pt x="1641" y="2441"/>
                  </a:cubicBezTo>
                  <a:cubicBezTo>
                    <a:pt x="1545" y="2126"/>
                    <a:pt x="1384" y="1865"/>
                    <a:pt x="1000" y="1865"/>
                  </a:cubicBezTo>
                  <a:cubicBezTo>
                    <a:pt x="977" y="1842"/>
                    <a:pt x="950" y="1826"/>
                    <a:pt x="919" y="1818"/>
                  </a:cubicBezTo>
                  <a:cubicBezTo>
                    <a:pt x="902" y="1811"/>
                    <a:pt x="883" y="1807"/>
                    <a:pt x="866" y="1807"/>
                  </a:cubicBezTo>
                  <a:cubicBezTo>
                    <a:pt x="848" y="1807"/>
                    <a:pt x="831" y="1811"/>
                    <a:pt x="815" y="1818"/>
                  </a:cubicBezTo>
                  <a:cubicBezTo>
                    <a:pt x="827" y="1795"/>
                    <a:pt x="827" y="1761"/>
                    <a:pt x="808" y="1742"/>
                  </a:cubicBezTo>
                  <a:cubicBezTo>
                    <a:pt x="784" y="1726"/>
                    <a:pt x="761" y="1719"/>
                    <a:pt x="731" y="1719"/>
                  </a:cubicBezTo>
                  <a:cubicBezTo>
                    <a:pt x="546" y="1634"/>
                    <a:pt x="343" y="1576"/>
                    <a:pt x="289" y="1338"/>
                  </a:cubicBezTo>
                  <a:cubicBezTo>
                    <a:pt x="320" y="1154"/>
                    <a:pt x="281" y="981"/>
                    <a:pt x="212" y="816"/>
                  </a:cubicBezTo>
                  <a:cubicBezTo>
                    <a:pt x="231" y="800"/>
                    <a:pt x="239" y="777"/>
                    <a:pt x="227" y="758"/>
                  </a:cubicBezTo>
                  <a:lnTo>
                    <a:pt x="223" y="758"/>
                  </a:lnTo>
                  <a:cubicBezTo>
                    <a:pt x="270" y="739"/>
                    <a:pt x="304" y="689"/>
                    <a:pt x="304" y="635"/>
                  </a:cubicBezTo>
                  <a:cubicBezTo>
                    <a:pt x="589" y="358"/>
                    <a:pt x="973" y="354"/>
                    <a:pt x="1319" y="243"/>
                  </a:cubicBezTo>
                  <a:lnTo>
                    <a:pt x="1415" y="228"/>
                  </a:lnTo>
                  <a:cubicBezTo>
                    <a:pt x="1941" y="374"/>
                    <a:pt x="2514" y="266"/>
                    <a:pt x="3013" y="547"/>
                  </a:cubicBezTo>
                  <a:cubicBezTo>
                    <a:pt x="3017" y="583"/>
                    <a:pt x="3046" y="614"/>
                    <a:pt x="3086" y="614"/>
                  </a:cubicBezTo>
                  <a:cubicBezTo>
                    <a:pt x="3092" y="614"/>
                    <a:pt x="3099" y="613"/>
                    <a:pt x="3105" y="612"/>
                  </a:cubicBezTo>
                  <a:lnTo>
                    <a:pt x="3109" y="612"/>
                  </a:lnTo>
                  <a:cubicBezTo>
                    <a:pt x="3225" y="723"/>
                    <a:pt x="3417" y="693"/>
                    <a:pt x="3509" y="846"/>
                  </a:cubicBezTo>
                  <a:cubicBezTo>
                    <a:pt x="3570" y="923"/>
                    <a:pt x="3697" y="931"/>
                    <a:pt x="3728" y="1038"/>
                  </a:cubicBezTo>
                  <a:cubicBezTo>
                    <a:pt x="3690" y="1115"/>
                    <a:pt x="3739" y="1142"/>
                    <a:pt x="3801" y="1154"/>
                  </a:cubicBezTo>
                  <a:cubicBezTo>
                    <a:pt x="3874" y="1255"/>
                    <a:pt x="3948" y="1356"/>
                    <a:pt x="4046" y="1356"/>
                  </a:cubicBezTo>
                  <a:cubicBezTo>
                    <a:pt x="4096" y="1356"/>
                    <a:pt x="4153" y="1329"/>
                    <a:pt x="4220" y="1261"/>
                  </a:cubicBezTo>
                  <a:cubicBezTo>
                    <a:pt x="4450" y="1392"/>
                    <a:pt x="4585" y="1642"/>
                    <a:pt x="4831" y="1749"/>
                  </a:cubicBezTo>
                  <a:lnTo>
                    <a:pt x="5031" y="1845"/>
                  </a:lnTo>
                  <a:cubicBezTo>
                    <a:pt x="5031" y="1880"/>
                    <a:pt x="5034" y="1915"/>
                    <a:pt x="5034" y="1949"/>
                  </a:cubicBezTo>
                  <a:cubicBezTo>
                    <a:pt x="5200" y="2376"/>
                    <a:pt x="5530" y="2756"/>
                    <a:pt x="5434" y="3259"/>
                  </a:cubicBezTo>
                  <a:cubicBezTo>
                    <a:pt x="5123" y="3736"/>
                    <a:pt x="4642" y="3870"/>
                    <a:pt x="4120" y="3920"/>
                  </a:cubicBezTo>
                  <a:cubicBezTo>
                    <a:pt x="4103" y="3908"/>
                    <a:pt x="4085" y="3902"/>
                    <a:pt x="4066" y="3902"/>
                  </a:cubicBezTo>
                  <a:cubicBezTo>
                    <a:pt x="4055" y="3902"/>
                    <a:pt x="4043" y="3905"/>
                    <a:pt x="4032" y="3909"/>
                  </a:cubicBezTo>
                  <a:lnTo>
                    <a:pt x="3916" y="3890"/>
                  </a:lnTo>
                  <a:lnTo>
                    <a:pt x="3640" y="3863"/>
                  </a:lnTo>
                  <a:cubicBezTo>
                    <a:pt x="3602" y="3804"/>
                    <a:pt x="3539" y="3772"/>
                    <a:pt x="3476" y="3772"/>
                  </a:cubicBezTo>
                  <a:cubicBezTo>
                    <a:pt x="3456" y="3772"/>
                    <a:pt x="3436" y="3776"/>
                    <a:pt x="3417" y="3782"/>
                  </a:cubicBezTo>
                  <a:cubicBezTo>
                    <a:pt x="3372" y="3720"/>
                    <a:pt x="3316" y="3703"/>
                    <a:pt x="3256" y="3703"/>
                  </a:cubicBezTo>
                  <a:cubicBezTo>
                    <a:pt x="3219" y="3703"/>
                    <a:pt x="3180" y="3709"/>
                    <a:pt x="3140" y="3717"/>
                  </a:cubicBezTo>
                  <a:lnTo>
                    <a:pt x="2902" y="3571"/>
                  </a:lnTo>
                  <a:cubicBezTo>
                    <a:pt x="2737" y="3432"/>
                    <a:pt x="2529" y="3359"/>
                    <a:pt x="2314" y="3355"/>
                  </a:cubicBezTo>
                  <a:cubicBezTo>
                    <a:pt x="2178" y="3268"/>
                    <a:pt x="2036" y="3203"/>
                    <a:pt x="1868" y="3203"/>
                  </a:cubicBezTo>
                  <a:cubicBezTo>
                    <a:pt x="1850" y="3203"/>
                    <a:pt x="1832" y="3204"/>
                    <a:pt x="1814" y="3206"/>
                  </a:cubicBezTo>
                  <a:cubicBezTo>
                    <a:pt x="1846" y="3346"/>
                    <a:pt x="1917" y="3363"/>
                    <a:pt x="1995" y="3363"/>
                  </a:cubicBezTo>
                  <a:cubicBezTo>
                    <a:pt x="2020" y="3363"/>
                    <a:pt x="2046" y="3362"/>
                    <a:pt x="2071" y="3362"/>
                  </a:cubicBezTo>
                  <a:cubicBezTo>
                    <a:pt x="2083" y="3362"/>
                    <a:pt x="2095" y="3362"/>
                    <a:pt x="2106" y="3363"/>
                  </a:cubicBezTo>
                  <a:cubicBezTo>
                    <a:pt x="2149" y="3648"/>
                    <a:pt x="2433" y="3567"/>
                    <a:pt x="2587" y="3682"/>
                  </a:cubicBezTo>
                  <a:cubicBezTo>
                    <a:pt x="2698" y="3920"/>
                    <a:pt x="2948" y="3767"/>
                    <a:pt x="3109" y="3870"/>
                  </a:cubicBezTo>
                  <a:cubicBezTo>
                    <a:pt x="3340" y="3943"/>
                    <a:pt x="3557" y="4078"/>
                    <a:pt x="3806" y="4078"/>
                  </a:cubicBezTo>
                  <a:cubicBezTo>
                    <a:pt x="3847" y="4078"/>
                    <a:pt x="3889" y="4074"/>
                    <a:pt x="3932" y="4066"/>
                  </a:cubicBezTo>
                  <a:lnTo>
                    <a:pt x="4101" y="4086"/>
                  </a:lnTo>
                  <a:cubicBezTo>
                    <a:pt x="4179" y="4140"/>
                    <a:pt x="4256" y="4160"/>
                    <a:pt x="4332" y="4160"/>
                  </a:cubicBezTo>
                  <a:cubicBezTo>
                    <a:pt x="4445" y="4160"/>
                    <a:pt x="4555" y="4115"/>
                    <a:pt x="4666" y="4066"/>
                  </a:cubicBezTo>
                  <a:cubicBezTo>
                    <a:pt x="4671" y="4067"/>
                    <a:pt x="4676" y="4067"/>
                    <a:pt x="4681" y="4067"/>
                  </a:cubicBezTo>
                  <a:cubicBezTo>
                    <a:pt x="4707" y="4067"/>
                    <a:pt x="4733" y="4059"/>
                    <a:pt x="4746" y="4043"/>
                  </a:cubicBezTo>
                  <a:cubicBezTo>
                    <a:pt x="5150" y="3951"/>
                    <a:pt x="5507" y="3786"/>
                    <a:pt x="5676" y="3371"/>
                  </a:cubicBezTo>
                  <a:cubicBezTo>
                    <a:pt x="5722" y="3352"/>
                    <a:pt x="5745" y="3298"/>
                    <a:pt x="5738" y="3248"/>
                  </a:cubicBezTo>
                  <a:lnTo>
                    <a:pt x="5745" y="3148"/>
                  </a:lnTo>
                  <a:cubicBezTo>
                    <a:pt x="5761" y="3106"/>
                    <a:pt x="5741" y="3056"/>
                    <a:pt x="5699" y="3044"/>
                  </a:cubicBezTo>
                  <a:cubicBezTo>
                    <a:pt x="5695" y="3044"/>
                    <a:pt x="5692" y="3037"/>
                    <a:pt x="5680" y="3037"/>
                  </a:cubicBezTo>
                  <a:cubicBezTo>
                    <a:pt x="5711" y="2937"/>
                    <a:pt x="5795" y="2833"/>
                    <a:pt x="5665" y="2737"/>
                  </a:cubicBezTo>
                  <a:cubicBezTo>
                    <a:pt x="5569" y="2418"/>
                    <a:pt x="5430" y="2122"/>
                    <a:pt x="5250" y="1845"/>
                  </a:cubicBezTo>
                  <a:cubicBezTo>
                    <a:pt x="5180" y="1742"/>
                    <a:pt x="5104" y="1646"/>
                    <a:pt x="4973" y="1607"/>
                  </a:cubicBezTo>
                  <a:cubicBezTo>
                    <a:pt x="4731" y="1219"/>
                    <a:pt x="4435" y="885"/>
                    <a:pt x="3935" y="839"/>
                  </a:cubicBezTo>
                  <a:cubicBezTo>
                    <a:pt x="3812" y="816"/>
                    <a:pt x="3697" y="743"/>
                    <a:pt x="3620" y="635"/>
                  </a:cubicBezTo>
                  <a:cubicBezTo>
                    <a:pt x="3514" y="538"/>
                    <a:pt x="3437" y="372"/>
                    <a:pt x="3283" y="372"/>
                  </a:cubicBezTo>
                  <a:cubicBezTo>
                    <a:pt x="3241" y="372"/>
                    <a:pt x="3194" y="384"/>
                    <a:pt x="3140" y="412"/>
                  </a:cubicBezTo>
                  <a:cubicBezTo>
                    <a:pt x="3118" y="386"/>
                    <a:pt x="3096" y="362"/>
                    <a:pt x="3074" y="362"/>
                  </a:cubicBezTo>
                  <a:cubicBezTo>
                    <a:pt x="3058" y="362"/>
                    <a:pt x="3041" y="376"/>
                    <a:pt x="3025" y="412"/>
                  </a:cubicBezTo>
                  <a:cubicBezTo>
                    <a:pt x="2929" y="347"/>
                    <a:pt x="2886" y="239"/>
                    <a:pt x="2760" y="201"/>
                  </a:cubicBezTo>
                  <a:cubicBezTo>
                    <a:pt x="2324" y="68"/>
                    <a:pt x="1871" y="1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7443205" y="3507970"/>
              <a:ext cx="8251" cy="8313"/>
            </a:xfrm>
            <a:custGeom>
              <a:avLst/>
              <a:gdLst/>
              <a:ahLst/>
              <a:cxnLst/>
              <a:rect l="l" t="t" r="r" b="b"/>
              <a:pathLst>
                <a:path w="266" h="268" extrusionOk="0">
                  <a:moveTo>
                    <a:pt x="216" y="0"/>
                  </a:moveTo>
                  <a:cubicBezTo>
                    <a:pt x="116" y="20"/>
                    <a:pt x="55" y="85"/>
                    <a:pt x="1" y="166"/>
                  </a:cubicBezTo>
                  <a:cubicBezTo>
                    <a:pt x="29" y="213"/>
                    <a:pt x="62" y="267"/>
                    <a:pt x="113" y="267"/>
                  </a:cubicBezTo>
                  <a:cubicBezTo>
                    <a:pt x="125" y="267"/>
                    <a:pt x="137" y="264"/>
                    <a:pt x="151" y="258"/>
                  </a:cubicBezTo>
                  <a:cubicBezTo>
                    <a:pt x="266" y="204"/>
                    <a:pt x="208" y="89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7381817" y="3648087"/>
              <a:ext cx="9802" cy="6049"/>
            </a:xfrm>
            <a:custGeom>
              <a:avLst/>
              <a:gdLst/>
              <a:ahLst/>
              <a:cxnLst/>
              <a:rect l="l" t="t" r="r" b="b"/>
              <a:pathLst>
                <a:path w="316" h="195" extrusionOk="0">
                  <a:moveTo>
                    <a:pt x="165" y="0"/>
                  </a:moveTo>
                  <a:cubicBezTo>
                    <a:pt x="112" y="0"/>
                    <a:pt x="55" y="18"/>
                    <a:pt x="1" y="25"/>
                  </a:cubicBezTo>
                  <a:cubicBezTo>
                    <a:pt x="47" y="121"/>
                    <a:pt x="97" y="195"/>
                    <a:pt x="169" y="195"/>
                  </a:cubicBezTo>
                  <a:cubicBezTo>
                    <a:pt x="210" y="195"/>
                    <a:pt x="257" y="171"/>
                    <a:pt x="316" y="114"/>
                  </a:cubicBezTo>
                  <a:cubicBezTo>
                    <a:pt x="279" y="24"/>
                    <a:pt x="22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7330820" y="3620386"/>
              <a:ext cx="5739" cy="7290"/>
            </a:xfrm>
            <a:custGeom>
              <a:avLst/>
              <a:gdLst/>
              <a:ahLst/>
              <a:cxnLst/>
              <a:rect l="l" t="t" r="r" b="b"/>
              <a:pathLst>
                <a:path w="185" h="235" extrusionOk="0">
                  <a:moveTo>
                    <a:pt x="31" y="0"/>
                  </a:moveTo>
                  <a:cubicBezTo>
                    <a:pt x="23" y="58"/>
                    <a:pt x="8" y="123"/>
                    <a:pt x="0" y="181"/>
                  </a:cubicBezTo>
                  <a:cubicBezTo>
                    <a:pt x="30" y="220"/>
                    <a:pt x="52" y="234"/>
                    <a:pt x="69" y="234"/>
                  </a:cubicBezTo>
                  <a:cubicBezTo>
                    <a:pt x="104" y="234"/>
                    <a:pt x="118" y="172"/>
                    <a:pt x="139" y="131"/>
                  </a:cubicBezTo>
                  <a:cubicBezTo>
                    <a:pt x="185" y="19"/>
                    <a:pt x="119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7460856" y="3557912"/>
              <a:ext cx="42590" cy="28166"/>
            </a:xfrm>
            <a:custGeom>
              <a:avLst/>
              <a:gdLst/>
              <a:ahLst/>
              <a:cxnLst/>
              <a:rect l="l" t="t" r="r" b="b"/>
              <a:pathLst>
                <a:path w="1373" h="908" extrusionOk="0">
                  <a:moveTo>
                    <a:pt x="86" y="1"/>
                  </a:moveTo>
                  <a:cubicBezTo>
                    <a:pt x="57" y="1"/>
                    <a:pt x="31" y="25"/>
                    <a:pt x="20" y="74"/>
                  </a:cubicBezTo>
                  <a:cubicBezTo>
                    <a:pt x="1" y="158"/>
                    <a:pt x="51" y="194"/>
                    <a:pt x="125" y="194"/>
                  </a:cubicBezTo>
                  <a:cubicBezTo>
                    <a:pt x="141" y="194"/>
                    <a:pt x="159" y="192"/>
                    <a:pt x="177" y="189"/>
                  </a:cubicBezTo>
                  <a:cubicBezTo>
                    <a:pt x="284" y="314"/>
                    <a:pt x="393" y="435"/>
                    <a:pt x="558" y="435"/>
                  </a:cubicBezTo>
                  <a:cubicBezTo>
                    <a:pt x="594" y="435"/>
                    <a:pt x="634" y="429"/>
                    <a:pt x="677" y="416"/>
                  </a:cubicBezTo>
                  <a:lnTo>
                    <a:pt x="765" y="508"/>
                  </a:lnTo>
                  <a:cubicBezTo>
                    <a:pt x="884" y="708"/>
                    <a:pt x="1065" y="823"/>
                    <a:pt x="1284" y="907"/>
                  </a:cubicBezTo>
                  <a:cubicBezTo>
                    <a:pt x="1334" y="888"/>
                    <a:pt x="1345" y="831"/>
                    <a:pt x="1372" y="792"/>
                  </a:cubicBezTo>
                  <a:cubicBezTo>
                    <a:pt x="1308" y="560"/>
                    <a:pt x="1187" y="394"/>
                    <a:pt x="938" y="394"/>
                  </a:cubicBezTo>
                  <a:cubicBezTo>
                    <a:pt x="919" y="394"/>
                    <a:pt x="900" y="394"/>
                    <a:pt x="881" y="396"/>
                  </a:cubicBezTo>
                  <a:cubicBezTo>
                    <a:pt x="824" y="368"/>
                    <a:pt x="786" y="309"/>
                    <a:pt x="723" y="309"/>
                  </a:cubicBezTo>
                  <a:cubicBezTo>
                    <a:pt x="709" y="309"/>
                    <a:pt x="694" y="312"/>
                    <a:pt x="677" y="319"/>
                  </a:cubicBezTo>
                  <a:cubicBezTo>
                    <a:pt x="554" y="162"/>
                    <a:pt x="316" y="220"/>
                    <a:pt x="181" y="81"/>
                  </a:cubicBezTo>
                  <a:cubicBezTo>
                    <a:pt x="153" y="28"/>
                    <a:pt x="11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7190516" y="3685684"/>
              <a:ext cx="6576" cy="3443"/>
            </a:xfrm>
            <a:custGeom>
              <a:avLst/>
              <a:gdLst/>
              <a:ahLst/>
              <a:cxnLst/>
              <a:rect l="l" t="t" r="r" b="b"/>
              <a:pathLst>
                <a:path w="212" h="111" extrusionOk="0">
                  <a:moveTo>
                    <a:pt x="89" y="1"/>
                  </a:moveTo>
                  <a:cubicBezTo>
                    <a:pt x="39" y="16"/>
                    <a:pt x="0" y="39"/>
                    <a:pt x="12" y="101"/>
                  </a:cubicBezTo>
                  <a:cubicBezTo>
                    <a:pt x="16" y="100"/>
                    <a:pt x="21" y="100"/>
                    <a:pt x="25" y="100"/>
                  </a:cubicBezTo>
                  <a:cubicBezTo>
                    <a:pt x="57" y="100"/>
                    <a:pt x="92" y="111"/>
                    <a:pt x="126" y="111"/>
                  </a:cubicBezTo>
                  <a:cubicBezTo>
                    <a:pt x="159" y="111"/>
                    <a:pt x="190" y="100"/>
                    <a:pt x="212" y="55"/>
                  </a:cubicBezTo>
                  <a:lnTo>
                    <a:pt x="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7400181" y="3519664"/>
              <a:ext cx="155" cy="24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7400181" y="3516966"/>
              <a:ext cx="5987" cy="4436"/>
            </a:xfrm>
            <a:custGeom>
              <a:avLst/>
              <a:gdLst/>
              <a:ahLst/>
              <a:cxnLst/>
              <a:rect l="l" t="t" r="r" b="b"/>
              <a:pathLst>
                <a:path w="193" h="143" extrusionOk="0">
                  <a:moveTo>
                    <a:pt x="90" y="0"/>
                  </a:moveTo>
                  <a:cubicBezTo>
                    <a:pt x="52" y="0"/>
                    <a:pt x="21" y="28"/>
                    <a:pt x="1" y="87"/>
                  </a:cubicBezTo>
                  <a:cubicBezTo>
                    <a:pt x="43" y="107"/>
                    <a:pt x="81" y="143"/>
                    <a:pt x="122" y="143"/>
                  </a:cubicBezTo>
                  <a:cubicBezTo>
                    <a:pt x="137" y="143"/>
                    <a:pt x="153" y="138"/>
                    <a:pt x="170" y="125"/>
                  </a:cubicBezTo>
                  <a:cubicBezTo>
                    <a:pt x="189" y="102"/>
                    <a:pt x="193" y="68"/>
                    <a:pt x="177" y="41"/>
                  </a:cubicBezTo>
                  <a:cubicBezTo>
                    <a:pt x="146" y="14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7350114" y="3629661"/>
              <a:ext cx="6359" cy="623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" y="1"/>
                  </a:moveTo>
                  <a:lnTo>
                    <a:pt x="1" y="197"/>
                  </a:lnTo>
                  <a:cubicBezTo>
                    <a:pt x="19" y="199"/>
                    <a:pt x="38" y="201"/>
                    <a:pt x="55" y="201"/>
                  </a:cubicBezTo>
                  <a:cubicBezTo>
                    <a:pt x="121" y="201"/>
                    <a:pt x="175" y="179"/>
                    <a:pt x="197" y="97"/>
                  </a:cubicBezTo>
                  <a:lnTo>
                    <a:pt x="204" y="85"/>
                  </a:lnTo>
                  <a:cubicBezTo>
                    <a:pt x="166" y="55"/>
                    <a:pt x="120" y="28"/>
                    <a:pt x="78" y="5"/>
                  </a:cubicBezTo>
                  <a:cubicBezTo>
                    <a:pt x="69" y="9"/>
                    <a:pt x="60" y="11"/>
                    <a:pt x="50" y="11"/>
                  </a:cubicBezTo>
                  <a:cubicBezTo>
                    <a:pt x="33" y="11"/>
                    <a:pt x="15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7331502" y="3657207"/>
              <a:ext cx="6607" cy="6576"/>
            </a:xfrm>
            <a:custGeom>
              <a:avLst/>
              <a:gdLst/>
              <a:ahLst/>
              <a:cxnLst/>
              <a:rect l="l" t="t" r="r" b="b"/>
              <a:pathLst>
                <a:path w="213" h="212" extrusionOk="0">
                  <a:moveTo>
                    <a:pt x="160" y="0"/>
                  </a:moveTo>
                  <a:cubicBezTo>
                    <a:pt x="1" y="0"/>
                    <a:pt x="115" y="141"/>
                    <a:pt x="101" y="212"/>
                  </a:cubicBezTo>
                  <a:cubicBezTo>
                    <a:pt x="193" y="170"/>
                    <a:pt x="201" y="89"/>
                    <a:pt x="213" y="4"/>
                  </a:cubicBezTo>
                  <a:cubicBezTo>
                    <a:pt x="193" y="2"/>
                    <a:pt x="175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7327966" y="3638626"/>
              <a:ext cx="27205" cy="13463"/>
            </a:xfrm>
            <a:custGeom>
              <a:avLst/>
              <a:gdLst/>
              <a:ahLst/>
              <a:cxnLst/>
              <a:rect l="l" t="t" r="r" b="b"/>
              <a:pathLst>
                <a:path w="877" h="434" extrusionOk="0">
                  <a:moveTo>
                    <a:pt x="0" y="0"/>
                  </a:moveTo>
                  <a:cubicBezTo>
                    <a:pt x="0" y="31"/>
                    <a:pt x="4" y="69"/>
                    <a:pt x="4" y="104"/>
                  </a:cubicBezTo>
                  <a:cubicBezTo>
                    <a:pt x="122" y="333"/>
                    <a:pt x="221" y="434"/>
                    <a:pt x="403" y="434"/>
                  </a:cubicBezTo>
                  <a:cubicBezTo>
                    <a:pt x="510" y="434"/>
                    <a:pt x="647" y="399"/>
                    <a:pt x="834" y="334"/>
                  </a:cubicBezTo>
                  <a:cubicBezTo>
                    <a:pt x="876" y="284"/>
                    <a:pt x="865" y="250"/>
                    <a:pt x="807" y="223"/>
                  </a:cubicBezTo>
                  <a:cubicBezTo>
                    <a:pt x="789" y="225"/>
                    <a:pt x="771" y="225"/>
                    <a:pt x="754" y="225"/>
                  </a:cubicBezTo>
                  <a:cubicBezTo>
                    <a:pt x="568" y="225"/>
                    <a:pt x="398" y="139"/>
                    <a:pt x="219" y="100"/>
                  </a:cubicBezTo>
                  <a:cubicBezTo>
                    <a:pt x="219" y="73"/>
                    <a:pt x="215" y="42"/>
                    <a:pt x="20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7397079" y="3522984"/>
              <a:ext cx="3257" cy="2295"/>
            </a:xfrm>
            <a:custGeom>
              <a:avLst/>
              <a:gdLst/>
              <a:ahLst/>
              <a:cxnLst/>
              <a:rect l="l" t="t" r="r" b="b"/>
              <a:pathLst>
                <a:path w="105" h="74" extrusionOk="0">
                  <a:moveTo>
                    <a:pt x="1" y="1"/>
                  </a:moveTo>
                  <a:cubicBezTo>
                    <a:pt x="16" y="28"/>
                    <a:pt x="28" y="74"/>
                    <a:pt x="47" y="74"/>
                  </a:cubicBezTo>
                  <a:cubicBezTo>
                    <a:pt x="49" y="74"/>
                    <a:pt x="51" y="74"/>
                    <a:pt x="53" y="74"/>
                  </a:cubicBezTo>
                  <a:cubicBezTo>
                    <a:pt x="87" y="74"/>
                    <a:pt x="104" y="41"/>
                    <a:pt x="97" y="5"/>
                  </a:cubicBezTo>
                  <a:cubicBezTo>
                    <a:pt x="62" y="5"/>
                    <a:pt x="31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7425927" y="3538835"/>
              <a:ext cx="1830" cy="2171"/>
            </a:xfrm>
            <a:custGeom>
              <a:avLst/>
              <a:gdLst/>
              <a:ahLst/>
              <a:cxnLst/>
              <a:rect l="l" t="t" r="r" b="b"/>
              <a:pathLst>
                <a:path w="59" h="70" extrusionOk="0">
                  <a:moveTo>
                    <a:pt x="35" y="1"/>
                  </a:moveTo>
                  <a:lnTo>
                    <a:pt x="1" y="35"/>
                  </a:lnTo>
                  <a:lnTo>
                    <a:pt x="47" y="70"/>
                  </a:lnTo>
                  <a:lnTo>
                    <a:pt x="58" y="35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7445005" y="3549133"/>
              <a:ext cx="2171" cy="1892"/>
            </a:xfrm>
            <a:custGeom>
              <a:avLst/>
              <a:gdLst/>
              <a:ahLst/>
              <a:cxnLst/>
              <a:rect l="l" t="t" r="r" b="b"/>
              <a:pathLst>
                <a:path w="70" h="61" extrusionOk="0">
                  <a:moveTo>
                    <a:pt x="45" y="1"/>
                  </a:moveTo>
                  <a:cubicBezTo>
                    <a:pt x="36" y="1"/>
                    <a:pt x="22" y="8"/>
                    <a:pt x="0" y="26"/>
                  </a:cubicBezTo>
                  <a:lnTo>
                    <a:pt x="70" y="61"/>
                  </a:lnTo>
                  <a:cubicBezTo>
                    <a:pt x="62" y="34"/>
                    <a:pt x="6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7446897" y="3550995"/>
              <a:ext cx="403" cy="279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1" y="5"/>
                    <a:pt x="1" y="8"/>
                    <a:pt x="9" y="8"/>
                  </a:cubicBezTo>
                  <a:lnTo>
                    <a:pt x="12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7227461" y="3673431"/>
              <a:ext cx="3846" cy="3381"/>
            </a:xfrm>
            <a:custGeom>
              <a:avLst/>
              <a:gdLst/>
              <a:ahLst/>
              <a:cxnLst/>
              <a:rect l="l" t="t" r="r" b="b"/>
              <a:pathLst>
                <a:path w="124" h="109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65"/>
                    <a:pt x="27" y="108"/>
                    <a:pt x="87" y="108"/>
                  </a:cubicBezTo>
                  <a:cubicBezTo>
                    <a:pt x="98" y="108"/>
                    <a:pt x="110" y="107"/>
                    <a:pt x="124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7339878" y="3610832"/>
              <a:ext cx="12532" cy="13090"/>
            </a:xfrm>
            <a:custGeom>
              <a:avLst/>
              <a:gdLst/>
              <a:ahLst/>
              <a:cxnLst/>
              <a:rect l="l" t="t" r="r" b="b"/>
              <a:pathLst>
                <a:path w="404" h="422" extrusionOk="0">
                  <a:moveTo>
                    <a:pt x="135" y="1"/>
                  </a:moveTo>
                  <a:cubicBezTo>
                    <a:pt x="39" y="112"/>
                    <a:pt x="0" y="258"/>
                    <a:pt x="27" y="400"/>
                  </a:cubicBezTo>
                  <a:cubicBezTo>
                    <a:pt x="84" y="400"/>
                    <a:pt x="150" y="422"/>
                    <a:pt x="208" y="422"/>
                  </a:cubicBezTo>
                  <a:cubicBezTo>
                    <a:pt x="260" y="422"/>
                    <a:pt x="305" y="404"/>
                    <a:pt x="331" y="339"/>
                  </a:cubicBezTo>
                  <a:cubicBezTo>
                    <a:pt x="404" y="166"/>
                    <a:pt x="273" y="70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7282181" y="3567559"/>
              <a:ext cx="1923" cy="2078"/>
            </a:xfrm>
            <a:custGeom>
              <a:avLst/>
              <a:gdLst/>
              <a:ahLst/>
              <a:cxnLst/>
              <a:rect l="l" t="t" r="r" b="b"/>
              <a:pathLst>
                <a:path w="62" h="67" extrusionOk="0">
                  <a:moveTo>
                    <a:pt x="54" y="1"/>
                  </a:moveTo>
                  <a:cubicBezTo>
                    <a:pt x="39" y="5"/>
                    <a:pt x="20" y="8"/>
                    <a:pt x="16" y="20"/>
                  </a:cubicBezTo>
                  <a:cubicBezTo>
                    <a:pt x="0" y="47"/>
                    <a:pt x="20" y="66"/>
                    <a:pt x="58" y="66"/>
                  </a:cubicBezTo>
                  <a:cubicBezTo>
                    <a:pt x="62" y="43"/>
                    <a:pt x="58" y="24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7475404" y="3543364"/>
              <a:ext cx="1582" cy="1458"/>
            </a:xfrm>
            <a:custGeom>
              <a:avLst/>
              <a:gdLst/>
              <a:ahLst/>
              <a:cxnLst/>
              <a:rect l="l" t="t" r="r" b="b"/>
              <a:pathLst>
                <a:path w="51" h="47" extrusionOk="0">
                  <a:moveTo>
                    <a:pt x="50" y="1"/>
                  </a:moveTo>
                  <a:lnTo>
                    <a:pt x="0" y="47"/>
                  </a:lnTo>
                  <a:cubicBezTo>
                    <a:pt x="16" y="43"/>
                    <a:pt x="27" y="39"/>
                    <a:pt x="39" y="28"/>
                  </a:cubicBezTo>
                  <a:cubicBezTo>
                    <a:pt x="50" y="24"/>
                    <a:pt x="50" y="12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3" name="Google Shape;5513;p32"/>
          <p:cNvGrpSpPr/>
          <p:nvPr/>
        </p:nvGrpSpPr>
        <p:grpSpPr>
          <a:xfrm>
            <a:off x="7676962" y="3570308"/>
            <a:ext cx="308718" cy="181189"/>
            <a:chOff x="4777564" y="4228844"/>
            <a:chExt cx="266803" cy="156589"/>
          </a:xfrm>
        </p:grpSpPr>
        <p:sp>
          <p:nvSpPr>
            <p:cNvPr id="5514" name="Google Shape;5514;p32"/>
            <p:cNvSpPr/>
            <p:nvPr/>
          </p:nvSpPr>
          <p:spPr>
            <a:xfrm>
              <a:off x="4777564" y="4228844"/>
              <a:ext cx="266803" cy="156589"/>
            </a:xfrm>
            <a:custGeom>
              <a:avLst/>
              <a:gdLst/>
              <a:ahLst/>
              <a:cxnLst/>
              <a:rect l="l" t="t" r="r" b="b"/>
              <a:pathLst>
                <a:path w="8601" h="5048" extrusionOk="0">
                  <a:moveTo>
                    <a:pt x="4681" y="378"/>
                  </a:moveTo>
                  <a:cubicBezTo>
                    <a:pt x="4737" y="378"/>
                    <a:pt x="4789" y="383"/>
                    <a:pt x="4844" y="383"/>
                  </a:cubicBezTo>
                  <a:cubicBezTo>
                    <a:pt x="4857" y="383"/>
                    <a:pt x="4871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6" y="417"/>
                    <a:pt x="4793" y="444"/>
                  </a:cubicBezTo>
                  <a:cubicBezTo>
                    <a:pt x="4781" y="432"/>
                    <a:pt x="4774" y="417"/>
                    <a:pt x="4758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8"/>
                    <a:pt x="4679" y="380"/>
                    <a:pt x="4680" y="380"/>
                  </a:cubicBezTo>
                  <a:cubicBezTo>
                    <a:pt x="4681" y="380"/>
                    <a:pt x="4681" y="380"/>
                    <a:pt x="4681" y="378"/>
                  </a:cubicBezTo>
                  <a:close/>
                  <a:moveTo>
                    <a:pt x="5265" y="301"/>
                  </a:moveTo>
                  <a:cubicBezTo>
                    <a:pt x="5292" y="321"/>
                    <a:pt x="5323" y="328"/>
                    <a:pt x="5354" y="336"/>
                  </a:cubicBezTo>
                  <a:cubicBezTo>
                    <a:pt x="5369" y="367"/>
                    <a:pt x="5381" y="401"/>
                    <a:pt x="5384" y="440"/>
                  </a:cubicBezTo>
                  <a:lnTo>
                    <a:pt x="5154" y="444"/>
                  </a:lnTo>
                  <a:cubicBezTo>
                    <a:pt x="5135" y="417"/>
                    <a:pt x="5104" y="386"/>
                    <a:pt x="5073" y="371"/>
                  </a:cubicBezTo>
                  <a:cubicBezTo>
                    <a:pt x="5048" y="369"/>
                    <a:pt x="5024" y="368"/>
                    <a:pt x="5001" y="368"/>
                  </a:cubicBezTo>
                  <a:cubicBezTo>
                    <a:pt x="4977" y="368"/>
                    <a:pt x="4954" y="369"/>
                    <a:pt x="4931" y="371"/>
                  </a:cubicBezTo>
                  <a:cubicBezTo>
                    <a:pt x="4985" y="355"/>
                    <a:pt x="5027" y="328"/>
                    <a:pt x="5073" y="301"/>
                  </a:cubicBezTo>
                  <a:close/>
                  <a:moveTo>
                    <a:pt x="5872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49" y="739"/>
                    <a:pt x="6799" y="709"/>
                  </a:cubicBezTo>
                  <a:cubicBezTo>
                    <a:pt x="6806" y="705"/>
                    <a:pt x="6810" y="701"/>
                    <a:pt x="6814" y="689"/>
                  </a:cubicBezTo>
                  <a:lnTo>
                    <a:pt x="6825" y="709"/>
                  </a:lnTo>
                  <a:lnTo>
                    <a:pt x="6822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49" y="605"/>
                    <a:pt x="5738" y="559"/>
                  </a:cubicBezTo>
                  <a:lnTo>
                    <a:pt x="5750" y="551"/>
                  </a:lnTo>
                  <a:cubicBezTo>
                    <a:pt x="5750" y="520"/>
                    <a:pt x="5753" y="486"/>
                    <a:pt x="5757" y="455"/>
                  </a:cubicBezTo>
                  <a:lnTo>
                    <a:pt x="5872" y="424"/>
                  </a:lnTo>
                  <a:close/>
                  <a:moveTo>
                    <a:pt x="7540" y="912"/>
                  </a:moveTo>
                  <a:lnTo>
                    <a:pt x="7540" y="920"/>
                  </a:lnTo>
                  <a:lnTo>
                    <a:pt x="7536" y="920"/>
                  </a:lnTo>
                  <a:lnTo>
                    <a:pt x="7540" y="912"/>
                  </a:lnTo>
                  <a:close/>
                  <a:moveTo>
                    <a:pt x="7544" y="920"/>
                  </a:moveTo>
                  <a:lnTo>
                    <a:pt x="7559" y="935"/>
                  </a:lnTo>
                  <a:lnTo>
                    <a:pt x="7556" y="935"/>
                  </a:lnTo>
                  <a:lnTo>
                    <a:pt x="7544" y="920"/>
                  </a:lnTo>
                  <a:close/>
                  <a:moveTo>
                    <a:pt x="7667" y="920"/>
                  </a:moveTo>
                  <a:cubicBezTo>
                    <a:pt x="7675" y="943"/>
                    <a:pt x="7671" y="970"/>
                    <a:pt x="7655" y="989"/>
                  </a:cubicBezTo>
                  <a:cubicBezTo>
                    <a:pt x="7640" y="974"/>
                    <a:pt x="7629" y="962"/>
                    <a:pt x="7613" y="955"/>
                  </a:cubicBezTo>
                  <a:lnTo>
                    <a:pt x="7629" y="955"/>
                  </a:lnTo>
                  <a:lnTo>
                    <a:pt x="7667" y="920"/>
                  </a:lnTo>
                  <a:close/>
                  <a:moveTo>
                    <a:pt x="7191" y="939"/>
                  </a:moveTo>
                  <a:lnTo>
                    <a:pt x="7267" y="962"/>
                  </a:lnTo>
                  <a:cubicBezTo>
                    <a:pt x="7310" y="978"/>
                    <a:pt x="7352" y="982"/>
                    <a:pt x="7402" y="989"/>
                  </a:cubicBezTo>
                  <a:cubicBezTo>
                    <a:pt x="7425" y="982"/>
                    <a:pt x="7448" y="978"/>
                    <a:pt x="7475" y="966"/>
                  </a:cubicBezTo>
                  <a:lnTo>
                    <a:pt x="7552" y="1016"/>
                  </a:lnTo>
                  <a:cubicBezTo>
                    <a:pt x="7575" y="1035"/>
                    <a:pt x="7602" y="1043"/>
                    <a:pt x="7632" y="1051"/>
                  </a:cubicBezTo>
                  <a:cubicBezTo>
                    <a:pt x="7632" y="1055"/>
                    <a:pt x="7629" y="1062"/>
                    <a:pt x="7621" y="1070"/>
                  </a:cubicBezTo>
                  <a:cubicBezTo>
                    <a:pt x="7632" y="1125"/>
                    <a:pt x="7682" y="1166"/>
                    <a:pt x="7740" y="1166"/>
                  </a:cubicBezTo>
                  <a:cubicBezTo>
                    <a:pt x="7743" y="1166"/>
                    <a:pt x="7745" y="1166"/>
                    <a:pt x="7748" y="1166"/>
                  </a:cubicBezTo>
                  <a:lnTo>
                    <a:pt x="7748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8" y="1227"/>
                    <a:pt x="7755" y="1243"/>
                  </a:cubicBezTo>
                  <a:lnTo>
                    <a:pt x="7725" y="1262"/>
                  </a:lnTo>
                  <a:cubicBezTo>
                    <a:pt x="7705" y="1271"/>
                    <a:pt x="7690" y="1275"/>
                    <a:pt x="7680" y="1275"/>
                  </a:cubicBezTo>
                  <a:cubicBezTo>
                    <a:pt x="7626" y="1275"/>
                    <a:pt x="7681" y="1170"/>
                    <a:pt x="7632" y="1170"/>
                  </a:cubicBezTo>
                  <a:cubicBezTo>
                    <a:pt x="7536" y="1073"/>
                    <a:pt x="7408" y="1020"/>
                    <a:pt x="7273" y="1020"/>
                  </a:cubicBezTo>
                  <a:cubicBezTo>
                    <a:pt x="7252" y="1020"/>
                    <a:pt x="7231" y="1021"/>
                    <a:pt x="7210" y="1024"/>
                  </a:cubicBezTo>
                  <a:cubicBezTo>
                    <a:pt x="7194" y="1035"/>
                    <a:pt x="7187" y="1051"/>
                    <a:pt x="7179" y="1058"/>
                  </a:cubicBezTo>
                  <a:lnTo>
                    <a:pt x="7179" y="1043"/>
                  </a:lnTo>
                  <a:lnTo>
                    <a:pt x="7171" y="1016"/>
                  </a:lnTo>
                  <a:lnTo>
                    <a:pt x="7171" y="1016"/>
                  </a:lnTo>
                  <a:lnTo>
                    <a:pt x="7187" y="1028"/>
                  </a:lnTo>
                  <a:lnTo>
                    <a:pt x="7191" y="939"/>
                  </a:lnTo>
                  <a:close/>
                  <a:moveTo>
                    <a:pt x="7928" y="1281"/>
                  </a:moveTo>
                  <a:cubicBezTo>
                    <a:pt x="7921" y="1281"/>
                    <a:pt x="7917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28" y="2761"/>
                  </a:moveTo>
                  <a:cubicBezTo>
                    <a:pt x="8209" y="2807"/>
                    <a:pt x="8190" y="2861"/>
                    <a:pt x="8170" y="2911"/>
                  </a:cubicBezTo>
                  <a:cubicBezTo>
                    <a:pt x="8063" y="3210"/>
                    <a:pt x="7886" y="3475"/>
                    <a:pt x="7748" y="3760"/>
                  </a:cubicBezTo>
                  <a:cubicBezTo>
                    <a:pt x="7744" y="3779"/>
                    <a:pt x="7744" y="3802"/>
                    <a:pt x="7744" y="3821"/>
                  </a:cubicBezTo>
                  <a:cubicBezTo>
                    <a:pt x="7692" y="3845"/>
                    <a:pt x="7653" y="3855"/>
                    <a:pt x="7623" y="3855"/>
                  </a:cubicBezTo>
                  <a:cubicBezTo>
                    <a:pt x="7510" y="3855"/>
                    <a:pt x="7537" y="3703"/>
                    <a:pt x="7540" y="3575"/>
                  </a:cubicBezTo>
                  <a:lnTo>
                    <a:pt x="7502" y="3518"/>
                  </a:lnTo>
                  <a:lnTo>
                    <a:pt x="7552" y="3487"/>
                  </a:lnTo>
                  <a:lnTo>
                    <a:pt x="7552" y="3487"/>
                  </a:lnTo>
                  <a:cubicBezTo>
                    <a:pt x="7559" y="3514"/>
                    <a:pt x="7556" y="3548"/>
                    <a:pt x="7540" y="3575"/>
                  </a:cubicBezTo>
                  <a:cubicBezTo>
                    <a:pt x="7579" y="3529"/>
                    <a:pt x="7613" y="3479"/>
                    <a:pt x="7652" y="3429"/>
                  </a:cubicBezTo>
                  <a:cubicBezTo>
                    <a:pt x="7736" y="3314"/>
                    <a:pt x="7825" y="3203"/>
                    <a:pt x="7909" y="3087"/>
                  </a:cubicBezTo>
                  <a:lnTo>
                    <a:pt x="8013" y="2957"/>
                  </a:lnTo>
                  <a:lnTo>
                    <a:pt x="8013" y="2957"/>
                  </a:lnTo>
                  <a:cubicBezTo>
                    <a:pt x="8002" y="2971"/>
                    <a:pt x="7987" y="2980"/>
                    <a:pt x="7972" y="2980"/>
                  </a:cubicBezTo>
                  <a:cubicBezTo>
                    <a:pt x="7966" y="2980"/>
                    <a:pt x="7960" y="2979"/>
                    <a:pt x="7955" y="2976"/>
                  </a:cubicBezTo>
                  <a:lnTo>
                    <a:pt x="7974" y="2911"/>
                  </a:lnTo>
                  <a:lnTo>
                    <a:pt x="8017" y="2957"/>
                  </a:lnTo>
                  <a:lnTo>
                    <a:pt x="8228" y="2761"/>
                  </a:lnTo>
                  <a:close/>
                  <a:moveTo>
                    <a:pt x="1027" y="3875"/>
                  </a:moveTo>
                  <a:lnTo>
                    <a:pt x="1027" y="3875"/>
                  </a:lnTo>
                  <a:cubicBezTo>
                    <a:pt x="1031" y="3879"/>
                    <a:pt x="1038" y="3883"/>
                    <a:pt x="1038" y="3890"/>
                  </a:cubicBezTo>
                  <a:lnTo>
                    <a:pt x="1038" y="3894"/>
                  </a:lnTo>
                  <a:cubicBezTo>
                    <a:pt x="1038" y="3890"/>
                    <a:pt x="1031" y="3879"/>
                    <a:pt x="1027" y="3875"/>
                  </a:cubicBezTo>
                  <a:close/>
                  <a:moveTo>
                    <a:pt x="3482" y="547"/>
                  </a:moveTo>
                  <a:cubicBezTo>
                    <a:pt x="3638" y="697"/>
                    <a:pt x="3814" y="730"/>
                    <a:pt x="3997" y="730"/>
                  </a:cubicBezTo>
                  <a:cubicBezTo>
                    <a:pt x="4143" y="730"/>
                    <a:pt x="4294" y="709"/>
                    <a:pt x="4441" y="709"/>
                  </a:cubicBezTo>
                  <a:cubicBezTo>
                    <a:pt x="4447" y="709"/>
                    <a:pt x="4453" y="709"/>
                    <a:pt x="4458" y="709"/>
                  </a:cubicBezTo>
                  <a:cubicBezTo>
                    <a:pt x="4535" y="701"/>
                    <a:pt x="4612" y="674"/>
                    <a:pt x="4677" y="643"/>
                  </a:cubicBezTo>
                  <a:cubicBezTo>
                    <a:pt x="4757" y="662"/>
                    <a:pt x="4839" y="673"/>
                    <a:pt x="4921" y="673"/>
                  </a:cubicBezTo>
                  <a:cubicBezTo>
                    <a:pt x="4956" y="673"/>
                    <a:pt x="4992" y="671"/>
                    <a:pt x="5027" y="666"/>
                  </a:cubicBezTo>
                  <a:lnTo>
                    <a:pt x="5388" y="693"/>
                  </a:lnTo>
                  <a:cubicBezTo>
                    <a:pt x="5514" y="787"/>
                    <a:pt x="5651" y="800"/>
                    <a:pt x="5790" y="800"/>
                  </a:cubicBezTo>
                  <a:cubicBezTo>
                    <a:pt x="5844" y="800"/>
                    <a:pt x="5899" y="798"/>
                    <a:pt x="5954" y="798"/>
                  </a:cubicBezTo>
                  <a:cubicBezTo>
                    <a:pt x="6033" y="798"/>
                    <a:pt x="6112" y="803"/>
                    <a:pt x="6188" y="824"/>
                  </a:cubicBezTo>
                  <a:cubicBezTo>
                    <a:pt x="6341" y="943"/>
                    <a:pt x="6526" y="962"/>
                    <a:pt x="6706" y="1020"/>
                  </a:cubicBezTo>
                  <a:lnTo>
                    <a:pt x="7175" y="1158"/>
                  </a:lnTo>
                  <a:cubicBezTo>
                    <a:pt x="7456" y="1416"/>
                    <a:pt x="7771" y="1635"/>
                    <a:pt x="7978" y="1961"/>
                  </a:cubicBezTo>
                  <a:cubicBezTo>
                    <a:pt x="7982" y="1977"/>
                    <a:pt x="7997" y="1996"/>
                    <a:pt x="8005" y="2004"/>
                  </a:cubicBezTo>
                  <a:cubicBezTo>
                    <a:pt x="8001" y="2077"/>
                    <a:pt x="7997" y="2154"/>
                    <a:pt x="7997" y="2227"/>
                  </a:cubicBezTo>
                  <a:cubicBezTo>
                    <a:pt x="7901" y="2284"/>
                    <a:pt x="7917" y="2388"/>
                    <a:pt x="7901" y="2476"/>
                  </a:cubicBezTo>
                  <a:cubicBezTo>
                    <a:pt x="7821" y="2534"/>
                    <a:pt x="7790" y="2615"/>
                    <a:pt x="7782" y="2711"/>
                  </a:cubicBezTo>
                  <a:cubicBezTo>
                    <a:pt x="7632" y="2841"/>
                    <a:pt x="7498" y="2980"/>
                    <a:pt x="7340" y="3091"/>
                  </a:cubicBezTo>
                  <a:cubicBezTo>
                    <a:pt x="6572" y="3648"/>
                    <a:pt x="5715" y="4017"/>
                    <a:pt x="4797" y="4248"/>
                  </a:cubicBezTo>
                  <a:cubicBezTo>
                    <a:pt x="4651" y="4251"/>
                    <a:pt x="4505" y="4254"/>
                    <a:pt x="4359" y="4254"/>
                  </a:cubicBezTo>
                  <a:cubicBezTo>
                    <a:pt x="3904" y="4254"/>
                    <a:pt x="3451" y="4229"/>
                    <a:pt x="3002" y="4132"/>
                  </a:cubicBezTo>
                  <a:lnTo>
                    <a:pt x="1941" y="3752"/>
                  </a:lnTo>
                  <a:cubicBezTo>
                    <a:pt x="1803" y="3595"/>
                    <a:pt x="1657" y="3460"/>
                    <a:pt x="1446" y="3418"/>
                  </a:cubicBezTo>
                  <a:lnTo>
                    <a:pt x="1434" y="3418"/>
                  </a:lnTo>
                  <a:cubicBezTo>
                    <a:pt x="1242" y="3095"/>
                    <a:pt x="773" y="3026"/>
                    <a:pt x="700" y="2592"/>
                  </a:cubicBezTo>
                  <a:cubicBezTo>
                    <a:pt x="681" y="2215"/>
                    <a:pt x="858" y="1900"/>
                    <a:pt x="965" y="1558"/>
                  </a:cubicBezTo>
                  <a:lnTo>
                    <a:pt x="965" y="1535"/>
                  </a:lnTo>
                  <a:cubicBezTo>
                    <a:pt x="973" y="1543"/>
                    <a:pt x="985" y="1550"/>
                    <a:pt x="992" y="1554"/>
                  </a:cubicBezTo>
                  <a:cubicBezTo>
                    <a:pt x="1042" y="1554"/>
                    <a:pt x="1088" y="1550"/>
                    <a:pt x="1138" y="1531"/>
                  </a:cubicBezTo>
                  <a:cubicBezTo>
                    <a:pt x="1646" y="1089"/>
                    <a:pt x="2264" y="905"/>
                    <a:pt x="2910" y="763"/>
                  </a:cubicBezTo>
                  <a:cubicBezTo>
                    <a:pt x="3106" y="720"/>
                    <a:pt x="3352" y="747"/>
                    <a:pt x="3482" y="547"/>
                  </a:cubicBezTo>
                  <a:close/>
                  <a:moveTo>
                    <a:pt x="1634" y="3902"/>
                  </a:moveTo>
                  <a:cubicBezTo>
                    <a:pt x="1680" y="3917"/>
                    <a:pt x="1730" y="3921"/>
                    <a:pt x="1776" y="3933"/>
                  </a:cubicBezTo>
                  <a:cubicBezTo>
                    <a:pt x="2007" y="4071"/>
                    <a:pt x="2257" y="4175"/>
                    <a:pt x="2522" y="4244"/>
                  </a:cubicBezTo>
                  <a:lnTo>
                    <a:pt x="2633" y="4309"/>
                  </a:lnTo>
                  <a:cubicBezTo>
                    <a:pt x="2660" y="4317"/>
                    <a:pt x="2691" y="4321"/>
                    <a:pt x="2722" y="4325"/>
                  </a:cubicBezTo>
                  <a:cubicBezTo>
                    <a:pt x="2733" y="4355"/>
                    <a:pt x="2752" y="4375"/>
                    <a:pt x="2779" y="4382"/>
                  </a:cubicBezTo>
                  <a:lnTo>
                    <a:pt x="2983" y="4405"/>
                  </a:lnTo>
                  <a:cubicBezTo>
                    <a:pt x="2999" y="4404"/>
                    <a:pt x="3014" y="4403"/>
                    <a:pt x="3030" y="4403"/>
                  </a:cubicBezTo>
                  <a:cubicBezTo>
                    <a:pt x="3119" y="4403"/>
                    <a:pt x="3207" y="4430"/>
                    <a:pt x="3279" y="4482"/>
                  </a:cubicBezTo>
                  <a:cubicBezTo>
                    <a:pt x="3137" y="4478"/>
                    <a:pt x="3002" y="4459"/>
                    <a:pt x="2868" y="4417"/>
                  </a:cubicBezTo>
                  <a:cubicBezTo>
                    <a:pt x="2637" y="4363"/>
                    <a:pt x="2403" y="4325"/>
                    <a:pt x="2184" y="4229"/>
                  </a:cubicBezTo>
                  <a:cubicBezTo>
                    <a:pt x="1988" y="4136"/>
                    <a:pt x="1715" y="4136"/>
                    <a:pt x="1634" y="3902"/>
                  </a:cubicBezTo>
                  <a:close/>
                  <a:moveTo>
                    <a:pt x="4619" y="1"/>
                  </a:moveTo>
                  <a:cubicBezTo>
                    <a:pt x="4473" y="1"/>
                    <a:pt x="4328" y="25"/>
                    <a:pt x="4182" y="59"/>
                  </a:cubicBezTo>
                  <a:lnTo>
                    <a:pt x="3967" y="86"/>
                  </a:lnTo>
                  <a:cubicBezTo>
                    <a:pt x="3874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5" y="127"/>
                  </a:cubicBezTo>
                  <a:cubicBezTo>
                    <a:pt x="3303" y="127"/>
                    <a:pt x="3203" y="138"/>
                    <a:pt x="3106" y="182"/>
                  </a:cubicBezTo>
                  <a:lnTo>
                    <a:pt x="2910" y="209"/>
                  </a:lnTo>
                  <a:cubicBezTo>
                    <a:pt x="2868" y="209"/>
                    <a:pt x="2848" y="228"/>
                    <a:pt x="2848" y="251"/>
                  </a:cubicBezTo>
                  <a:cubicBezTo>
                    <a:pt x="2836" y="252"/>
                    <a:pt x="2823" y="253"/>
                    <a:pt x="2811" y="253"/>
                  </a:cubicBezTo>
                  <a:cubicBezTo>
                    <a:pt x="2749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3" y="324"/>
                  </a:cubicBezTo>
                  <a:lnTo>
                    <a:pt x="2391" y="321"/>
                  </a:lnTo>
                  <a:cubicBezTo>
                    <a:pt x="2145" y="382"/>
                    <a:pt x="1892" y="424"/>
                    <a:pt x="1665" y="555"/>
                  </a:cubicBezTo>
                  <a:lnTo>
                    <a:pt x="1634" y="586"/>
                  </a:lnTo>
                  <a:lnTo>
                    <a:pt x="1596" y="567"/>
                  </a:lnTo>
                  <a:cubicBezTo>
                    <a:pt x="1146" y="732"/>
                    <a:pt x="658" y="828"/>
                    <a:pt x="378" y="1285"/>
                  </a:cubicBezTo>
                  <a:cubicBezTo>
                    <a:pt x="266" y="1324"/>
                    <a:pt x="297" y="1443"/>
                    <a:pt x="243" y="1516"/>
                  </a:cubicBezTo>
                  <a:cubicBezTo>
                    <a:pt x="158" y="1573"/>
                    <a:pt x="170" y="1681"/>
                    <a:pt x="128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28" y="2246"/>
                    <a:pt x="139" y="2288"/>
                    <a:pt x="120" y="2323"/>
                  </a:cubicBezTo>
                  <a:cubicBezTo>
                    <a:pt x="216" y="2434"/>
                    <a:pt x="124" y="2603"/>
                    <a:pt x="239" y="2699"/>
                  </a:cubicBezTo>
                  <a:lnTo>
                    <a:pt x="239" y="2691"/>
                  </a:lnTo>
                  <a:cubicBezTo>
                    <a:pt x="257" y="2723"/>
                    <a:pt x="290" y="2742"/>
                    <a:pt x="326" y="2742"/>
                  </a:cubicBezTo>
                  <a:cubicBezTo>
                    <a:pt x="329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8" y="2876"/>
                    <a:pt x="408" y="2972"/>
                    <a:pt x="489" y="3064"/>
                  </a:cubicBezTo>
                  <a:lnTo>
                    <a:pt x="474" y="3183"/>
                  </a:lnTo>
                  <a:cubicBezTo>
                    <a:pt x="566" y="3237"/>
                    <a:pt x="593" y="3322"/>
                    <a:pt x="600" y="3418"/>
                  </a:cubicBezTo>
                  <a:cubicBezTo>
                    <a:pt x="677" y="3468"/>
                    <a:pt x="727" y="3548"/>
                    <a:pt x="739" y="3641"/>
                  </a:cubicBezTo>
                  <a:cubicBezTo>
                    <a:pt x="800" y="3652"/>
                    <a:pt x="842" y="3706"/>
                    <a:pt x="842" y="3767"/>
                  </a:cubicBezTo>
                  <a:cubicBezTo>
                    <a:pt x="877" y="3775"/>
                    <a:pt x="912" y="3783"/>
                    <a:pt x="946" y="3794"/>
                  </a:cubicBezTo>
                  <a:cubicBezTo>
                    <a:pt x="946" y="3852"/>
                    <a:pt x="985" y="3902"/>
                    <a:pt x="1042" y="3913"/>
                  </a:cubicBezTo>
                  <a:cubicBezTo>
                    <a:pt x="1054" y="4152"/>
                    <a:pt x="1273" y="4240"/>
                    <a:pt x="1419" y="4375"/>
                  </a:cubicBezTo>
                  <a:lnTo>
                    <a:pt x="1434" y="4382"/>
                  </a:lnTo>
                  <a:cubicBezTo>
                    <a:pt x="1553" y="4459"/>
                    <a:pt x="1661" y="4555"/>
                    <a:pt x="1803" y="4590"/>
                  </a:cubicBezTo>
                  <a:lnTo>
                    <a:pt x="1811" y="4594"/>
                  </a:lnTo>
                  <a:cubicBezTo>
                    <a:pt x="1938" y="4728"/>
                    <a:pt x="2137" y="4736"/>
                    <a:pt x="2272" y="4851"/>
                  </a:cubicBezTo>
                  <a:cubicBezTo>
                    <a:pt x="2340" y="4912"/>
                    <a:pt x="2419" y="4925"/>
                    <a:pt x="2500" y="4925"/>
                  </a:cubicBezTo>
                  <a:cubicBezTo>
                    <a:pt x="2558" y="4925"/>
                    <a:pt x="2618" y="4918"/>
                    <a:pt x="2676" y="4918"/>
                  </a:cubicBezTo>
                  <a:cubicBezTo>
                    <a:pt x="2747" y="4918"/>
                    <a:pt x="2815" y="4928"/>
                    <a:pt x="2875" y="4970"/>
                  </a:cubicBezTo>
                  <a:lnTo>
                    <a:pt x="2933" y="4955"/>
                  </a:lnTo>
                  <a:lnTo>
                    <a:pt x="2987" y="4986"/>
                  </a:lnTo>
                  <a:cubicBezTo>
                    <a:pt x="3221" y="5035"/>
                    <a:pt x="3457" y="5048"/>
                    <a:pt x="3694" y="5048"/>
                  </a:cubicBezTo>
                  <a:cubicBezTo>
                    <a:pt x="3941" y="5048"/>
                    <a:pt x="4189" y="5034"/>
                    <a:pt x="4436" y="5034"/>
                  </a:cubicBezTo>
                  <a:cubicBezTo>
                    <a:pt x="4538" y="5034"/>
                    <a:pt x="4641" y="5036"/>
                    <a:pt x="4743" y="5043"/>
                  </a:cubicBezTo>
                  <a:cubicBezTo>
                    <a:pt x="4827" y="5035"/>
                    <a:pt x="4908" y="5012"/>
                    <a:pt x="4981" y="4974"/>
                  </a:cubicBezTo>
                  <a:lnTo>
                    <a:pt x="5607" y="4966"/>
                  </a:lnTo>
                  <a:cubicBezTo>
                    <a:pt x="5792" y="4836"/>
                    <a:pt x="6003" y="4859"/>
                    <a:pt x="6214" y="4851"/>
                  </a:cubicBezTo>
                  <a:cubicBezTo>
                    <a:pt x="6318" y="4747"/>
                    <a:pt x="6449" y="4755"/>
                    <a:pt x="6583" y="4743"/>
                  </a:cubicBezTo>
                  <a:cubicBezTo>
                    <a:pt x="6599" y="4717"/>
                    <a:pt x="6614" y="4682"/>
                    <a:pt x="6626" y="4647"/>
                  </a:cubicBezTo>
                  <a:lnTo>
                    <a:pt x="6825" y="4620"/>
                  </a:lnTo>
                  <a:lnTo>
                    <a:pt x="6948" y="4494"/>
                  </a:lnTo>
                  <a:cubicBezTo>
                    <a:pt x="6958" y="4496"/>
                    <a:pt x="6967" y="4498"/>
                    <a:pt x="6977" y="4498"/>
                  </a:cubicBezTo>
                  <a:cubicBezTo>
                    <a:pt x="7021" y="4498"/>
                    <a:pt x="7063" y="4470"/>
                    <a:pt x="7075" y="4428"/>
                  </a:cubicBezTo>
                  <a:cubicBezTo>
                    <a:pt x="7075" y="4421"/>
                    <a:pt x="7079" y="4417"/>
                    <a:pt x="7079" y="4409"/>
                  </a:cubicBezTo>
                  <a:cubicBezTo>
                    <a:pt x="7102" y="4336"/>
                    <a:pt x="7164" y="4282"/>
                    <a:pt x="7237" y="4275"/>
                  </a:cubicBezTo>
                  <a:cubicBezTo>
                    <a:pt x="7251" y="4277"/>
                    <a:pt x="7266" y="4278"/>
                    <a:pt x="7279" y="4278"/>
                  </a:cubicBezTo>
                  <a:cubicBezTo>
                    <a:pt x="7389" y="4278"/>
                    <a:pt x="7462" y="4201"/>
                    <a:pt x="7544" y="4136"/>
                  </a:cubicBezTo>
                  <a:lnTo>
                    <a:pt x="7602" y="4144"/>
                  </a:lnTo>
                  <a:lnTo>
                    <a:pt x="7659" y="4144"/>
                  </a:lnTo>
                  <a:cubicBezTo>
                    <a:pt x="7709" y="4052"/>
                    <a:pt x="7794" y="4029"/>
                    <a:pt x="7890" y="4013"/>
                  </a:cubicBezTo>
                  <a:cubicBezTo>
                    <a:pt x="7894" y="3998"/>
                    <a:pt x="7905" y="3986"/>
                    <a:pt x="7909" y="3967"/>
                  </a:cubicBezTo>
                  <a:cubicBezTo>
                    <a:pt x="7932" y="3967"/>
                    <a:pt x="7963" y="3967"/>
                    <a:pt x="7986" y="3960"/>
                  </a:cubicBezTo>
                  <a:cubicBezTo>
                    <a:pt x="8059" y="3937"/>
                    <a:pt x="8124" y="3913"/>
                    <a:pt x="8197" y="3883"/>
                  </a:cubicBezTo>
                  <a:cubicBezTo>
                    <a:pt x="8259" y="3856"/>
                    <a:pt x="8324" y="3837"/>
                    <a:pt x="8363" y="3775"/>
                  </a:cubicBezTo>
                  <a:cubicBezTo>
                    <a:pt x="8459" y="3725"/>
                    <a:pt x="8432" y="3610"/>
                    <a:pt x="8501" y="3541"/>
                  </a:cubicBezTo>
                  <a:cubicBezTo>
                    <a:pt x="8601" y="3356"/>
                    <a:pt x="8562" y="3160"/>
                    <a:pt x="8516" y="2957"/>
                  </a:cubicBezTo>
                  <a:lnTo>
                    <a:pt x="8482" y="2515"/>
                  </a:lnTo>
                  <a:cubicBezTo>
                    <a:pt x="8475" y="2461"/>
                    <a:pt x="8451" y="2437"/>
                    <a:pt x="8410" y="2437"/>
                  </a:cubicBezTo>
                  <a:cubicBezTo>
                    <a:pt x="8407" y="2437"/>
                    <a:pt x="8404" y="2438"/>
                    <a:pt x="8401" y="2438"/>
                  </a:cubicBezTo>
                  <a:cubicBezTo>
                    <a:pt x="8389" y="2288"/>
                    <a:pt x="8382" y="2146"/>
                    <a:pt x="8370" y="1996"/>
                  </a:cubicBezTo>
                  <a:lnTo>
                    <a:pt x="8263" y="1804"/>
                  </a:lnTo>
                  <a:lnTo>
                    <a:pt x="8290" y="1762"/>
                  </a:lnTo>
                  <a:lnTo>
                    <a:pt x="8251" y="1650"/>
                  </a:lnTo>
                  <a:cubicBezTo>
                    <a:pt x="8193" y="1573"/>
                    <a:pt x="8213" y="1458"/>
                    <a:pt x="8132" y="1393"/>
                  </a:cubicBezTo>
                  <a:cubicBezTo>
                    <a:pt x="8094" y="1354"/>
                    <a:pt x="8063" y="1308"/>
                    <a:pt x="8040" y="1262"/>
                  </a:cubicBezTo>
                  <a:lnTo>
                    <a:pt x="8005" y="1270"/>
                  </a:lnTo>
                  <a:cubicBezTo>
                    <a:pt x="8013" y="1239"/>
                    <a:pt x="8013" y="1208"/>
                    <a:pt x="8005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4" y="1128"/>
                  </a:cubicBezTo>
                  <a:cubicBezTo>
                    <a:pt x="7936" y="1128"/>
                    <a:pt x="7928" y="1131"/>
                    <a:pt x="7921" y="1135"/>
                  </a:cubicBezTo>
                  <a:cubicBezTo>
                    <a:pt x="7909" y="1143"/>
                    <a:pt x="7901" y="1151"/>
                    <a:pt x="7898" y="1154"/>
                  </a:cubicBezTo>
                  <a:lnTo>
                    <a:pt x="7898" y="1151"/>
                  </a:lnTo>
                  <a:lnTo>
                    <a:pt x="7871" y="1154"/>
                  </a:lnTo>
                  <a:cubicBezTo>
                    <a:pt x="7871" y="1124"/>
                    <a:pt x="7878" y="1089"/>
                    <a:pt x="7871" y="1051"/>
                  </a:cubicBezTo>
                  <a:cubicBezTo>
                    <a:pt x="7809" y="1035"/>
                    <a:pt x="7767" y="989"/>
                    <a:pt x="7759" y="924"/>
                  </a:cubicBezTo>
                  <a:cubicBezTo>
                    <a:pt x="7728" y="924"/>
                    <a:pt x="7698" y="920"/>
                    <a:pt x="7663" y="912"/>
                  </a:cubicBezTo>
                  <a:cubicBezTo>
                    <a:pt x="7655" y="878"/>
                    <a:pt x="7652" y="843"/>
                    <a:pt x="7640" y="805"/>
                  </a:cubicBezTo>
                  <a:lnTo>
                    <a:pt x="7544" y="805"/>
                  </a:lnTo>
                  <a:cubicBezTo>
                    <a:pt x="7383" y="724"/>
                    <a:pt x="7217" y="636"/>
                    <a:pt x="7056" y="555"/>
                  </a:cubicBezTo>
                  <a:lnTo>
                    <a:pt x="6868" y="532"/>
                  </a:lnTo>
                  <a:cubicBezTo>
                    <a:pt x="6860" y="490"/>
                    <a:pt x="6829" y="455"/>
                    <a:pt x="6791" y="444"/>
                  </a:cubicBezTo>
                  <a:cubicBezTo>
                    <a:pt x="6782" y="448"/>
                    <a:pt x="6772" y="450"/>
                    <a:pt x="6762" y="450"/>
                  </a:cubicBezTo>
                  <a:cubicBezTo>
                    <a:pt x="6735" y="450"/>
                    <a:pt x="6709" y="435"/>
                    <a:pt x="6695" y="413"/>
                  </a:cubicBezTo>
                  <a:cubicBezTo>
                    <a:pt x="6618" y="359"/>
                    <a:pt x="6518" y="374"/>
                    <a:pt x="6445" y="321"/>
                  </a:cubicBezTo>
                  <a:cubicBezTo>
                    <a:pt x="6433" y="325"/>
                    <a:pt x="6421" y="328"/>
                    <a:pt x="6408" y="328"/>
                  </a:cubicBezTo>
                  <a:cubicBezTo>
                    <a:pt x="6381" y="328"/>
                    <a:pt x="6355" y="317"/>
                    <a:pt x="6334" y="301"/>
                  </a:cubicBezTo>
                  <a:cubicBezTo>
                    <a:pt x="6310" y="282"/>
                    <a:pt x="6280" y="272"/>
                    <a:pt x="6250" y="272"/>
                  </a:cubicBezTo>
                  <a:cubicBezTo>
                    <a:pt x="6226" y="272"/>
                    <a:pt x="6202" y="278"/>
                    <a:pt x="6180" y="290"/>
                  </a:cubicBezTo>
                  <a:cubicBezTo>
                    <a:pt x="6168" y="301"/>
                    <a:pt x="6153" y="309"/>
                    <a:pt x="6141" y="321"/>
                  </a:cubicBezTo>
                  <a:lnTo>
                    <a:pt x="6019" y="298"/>
                  </a:lnTo>
                  <a:cubicBezTo>
                    <a:pt x="5999" y="267"/>
                    <a:pt x="5984" y="232"/>
                    <a:pt x="5969" y="201"/>
                  </a:cubicBezTo>
                  <a:lnTo>
                    <a:pt x="5246" y="186"/>
                  </a:lnTo>
                  <a:cubicBezTo>
                    <a:pt x="5232" y="172"/>
                    <a:pt x="5212" y="162"/>
                    <a:pt x="5194" y="162"/>
                  </a:cubicBezTo>
                  <a:cubicBezTo>
                    <a:pt x="5186" y="162"/>
                    <a:pt x="5179" y="164"/>
                    <a:pt x="5173" y="167"/>
                  </a:cubicBezTo>
                  <a:cubicBezTo>
                    <a:pt x="5173" y="132"/>
                    <a:pt x="5154" y="109"/>
                    <a:pt x="5112" y="90"/>
                  </a:cubicBezTo>
                  <a:cubicBezTo>
                    <a:pt x="5098" y="102"/>
                    <a:pt x="5084" y="107"/>
                    <a:pt x="5069" y="107"/>
                  </a:cubicBezTo>
                  <a:cubicBezTo>
                    <a:pt x="5055" y="107"/>
                    <a:pt x="5041" y="102"/>
                    <a:pt x="5027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5" y="21"/>
                    <a:pt x="4752" y="1"/>
                    <a:pt x="4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4922985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4" y="1"/>
                  </a:moveTo>
                  <a:cubicBezTo>
                    <a:pt x="64" y="1"/>
                    <a:pt x="17" y="14"/>
                    <a:pt x="9" y="82"/>
                  </a:cubicBezTo>
                  <a:cubicBezTo>
                    <a:pt x="1" y="193"/>
                    <a:pt x="105" y="155"/>
                    <a:pt x="174" y="178"/>
                  </a:cubicBezTo>
                  <a:cubicBezTo>
                    <a:pt x="266" y="255"/>
                    <a:pt x="372" y="280"/>
                    <a:pt x="484" y="280"/>
                  </a:cubicBezTo>
                  <a:cubicBezTo>
                    <a:pt x="517" y="280"/>
                    <a:pt x="551" y="277"/>
                    <a:pt x="585" y="274"/>
                  </a:cubicBezTo>
                  <a:lnTo>
                    <a:pt x="1065" y="385"/>
                  </a:lnTo>
                  <a:lnTo>
                    <a:pt x="1181" y="428"/>
                  </a:lnTo>
                  <a:cubicBezTo>
                    <a:pt x="1269" y="528"/>
                    <a:pt x="1388" y="524"/>
                    <a:pt x="1503" y="543"/>
                  </a:cubicBezTo>
                  <a:cubicBezTo>
                    <a:pt x="1567" y="602"/>
                    <a:pt x="1644" y="662"/>
                    <a:pt x="1716" y="662"/>
                  </a:cubicBezTo>
                  <a:cubicBezTo>
                    <a:pt x="1758" y="662"/>
                    <a:pt x="1798" y="643"/>
                    <a:pt x="1834" y="593"/>
                  </a:cubicBezTo>
                  <a:cubicBezTo>
                    <a:pt x="1884" y="520"/>
                    <a:pt x="1749" y="443"/>
                    <a:pt x="1653" y="424"/>
                  </a:cubicBezTo>
                  <a:cubicBezTo>
                    <a:pt x="1539" y="379"/>
                    <a:pt x="1452" y="274"/>
                    <a:pt x="1329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70" y="264"/>
                    <a:pt x="1249" y="257"/>
                    <a:pt x="1227" y="257"/>
                  </a:cubicBezTo>
                  <a:cubicBezTo>
                    <a:pt x="1213" y="257"/>
                    <a:pt x="1198" y="260"/>
                    <a:pt x="1184" y="266"/>
                  </a:cubicBezTo>
                  <a:cubicBezTo>
                    <a:pt x="957" y="137"/>
                    <a:pt x="718" y="50"/>
                    <a:pt x="453" y="50"/>
                  </a:cubicBezTo>
                  <a:cubicBezTo>
                    <a:pt x="418" y="50"/>
                    <a:pt x="383" y="52"/>
                    <a:pt x="347" y="55"/>
                  </a:cubicBezTo>
                  <a:cubicBezTo>
                    <a:pt x="293" y="36"/>
                    <a:pt x="239" y="16"/>
                    <a:pt x="182" y="5"/>
                  </a:cubicBezTo>
                  <a:cubicBezTo>
                    <a:pt x="161" y="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16" name="Google Shape;5516;p32"/>
          <p:cNvGrpSpPr/>
          <p:nvPr/>
        </p:nvGrpSpPr>
        <p:grpSpPr>
          <a:xfrm rot="2984772">
            <a:off x="5982108" y="4457370"/>
            <a:ext cx="325951" cy="342893"/>
            <a:chOff x="4221282" y="3493018"/>
            <a:chExt cx="281693" cy="296334"/>
          </a:xfrm>
        </p:grpSpPr>
        <p:sp>
          <p:nvSpPr>
            <p:cNvPr id="5517" name="Google Shape;5517;p32"/>
            <p:cNvSpPr/>
            <p:nvPr/>
          </p:nvSpPr>
          <p:spPr>
            <a:xfrm>
              <a:off x="4221282" y="3493018"/>
              <a:ext cx="281693" cy="296334"/>
            </a:xfrm>
            <a:custGeom>
              <a:avLst/>
              <a:gdLst/>
              <a:ahLst/>
              <a:cxnLst/>
              <a:rect l="l" t="t" r="r" b="b"/>
              <a:pathLst>
                <a:path w="9081" h="9553" extrusionOk="0">
                  <a:moveTo>
                    <a:pt x="8489" y="2239"/>
                  </a:moveTo>
                  <a:cubicBezTo>
                    <a:pt x="8504" y="2281"/>
                    <a:pt x="8508" y="2335"/>
                    <a:pt x="8543" y="2369"/>
                  </a:cubicBezTo>
                  <a:cubicBezTo>
                    <a:pt x="8562" y="2392"/>
                    <a:pt x="8569" y="2423"/>
                    <a:pt x="8566" y="2450"/>
                  </a:cubicBezTo>
                  <a:cubicBezTo>
                    <a:pt x="8569" y="2473"/>
                    <a:pt x="8596" y="2492"/>
                    <a:pt x="8623" y="2500"/>
                  </a:cubicBezTo>
                  <a:cubicBezTo>
                    <a:pt x="8623" y="2527"/>
                    <a:pt x="8627" y="2558"/>
                    <a:pt x="8635" y="2581"/>
                  </a:cubicBezTo>
                  <a:cubicBezTo>
                    <a:pt x="8673" y="2750"/>
                    <a:pt x="8712" y="2911"/>
                    <a:pt x="8750" y="3080"/>
                  </a:cubicBezTo>
                  <a:cubicBezTo>
                    <a:pt x="8712" y="3142"/>
                    <a:pt x="8692" y="3203"/>
                    <a:pt x="8666" y="3268"/>
                  </a:cubicBezTo>
                  <a:cubicBezTo>
                    <a:pt x="8608" y="3430"/>
                    <a:pt x="8566" y="3595"/>
                    <a:pt x="8543" y="3760"/>
                  </a:cubicBezTo>
                  <a:cubicBezTo>
                    <a:pt x="8546" y="3730"/>
                    <a:pt x="8546" y="3691"/>
                    <a:pt x="8543" y="3656"/>
                  </a:cubicBezTo>
                  <a:cubicBezTo>
                    <a:pt x="8512" y="3407"/>
                    <a:pt x="8566" y="3145"/>
                    <a:pt x="8462" y="2907"/>
                  </a:cubicBezTo>
                  <a:cubicBezTo>
                    <a:pt x="8446" y="2800"/>
                    <a:pt x="8431" y="2696"/>
                    <a:pt x="8416" y="2584"/>
                  </a:cubicBezTo>
                  <a:cubicBezTo>
                    <a:pt x="8427" y="2511"/>
                    <a:pt x="8435" y="2442"/>
                    <a:pt x="8450" y="2369"/>
                  </a:cubicBezTo>
                  <a:cubicBezTo>
                    <a:pt x="8485" y="2335"/>
                    <a:pt x="8500" y="2289"/>
                    <a:pt x="8489" y="2239"/>
                  </a:cubicBezTo>
                  <a:close/>
                  <a:moveTo>
                    <a:pt x="7620" y="6734"/>
                  </a:moveTo>
                  <a:lnTo>
                    <a:pt x="7624" y="6738"/>
                  </a:lnTo>
                  <a:cubicBezTo>
                    <a:pt x="7616" y="6738"/>
                    <a:pt x="7616" y="6746"/>
                    <a:pt x="7609" y="6754"/>
                  </a:cubicBezTo>
                  <a:cubicBezTo>
                    <a:pt x="7605" y="6792"/>
                    <a:pt x="7601" y="6831"/>
                    <a:pt x="7605" y="6865"/>
                  </a:cubicBezTo>
                  <a:cubicBezTo>
                    <a:pt x="7563" y="6873"/>
                    <a:pt x="7528" y="6888"/>
                    <a:pt x="7501" y="6911"/>
                  </a:cubicBezTo>
                  <a:cubicBezTo>
                    <a:pt x="7547" y="6861"/>
                    <a:pt x="7582" y="6796"/>
                    <a:pt x="7620" y="6734"/>
                  </a:cubicBezTo>
                  <a:close/>
                  <a:moveTo>
                    <a:pt x="6133" y="171"/>
                  </a:moveTo>
                  <a:lnTo>
                    <a:pt x="6133" y="171"/>
                  </a:lnTo>
                  <a:cubicBezTo>
                    <a:pt x="6106" y="287"/>
                    <a:pt x="6199" y="340"/>
                    <a:pt x="6283" y="379"/>
                  </a:cubicBezTo>
                  <a:cubicBezTo>
                    <a:pt x="6744" y="582"/>
                    <a:pt x="7105" y="917"/>
                    <a:pt x="7455" y="1266"/>
                  </a:cubicBezTo>
                  <a:cubicBezTo>
                    <a:pt x="7474" y="1274"/>
                    <a:pt x="7494" y="1278"/>
                    <a:pt x="7515" y="1278"/>
                  </a:cubicBezTo>
                  <a:cubicBezTo>
                    <a:pt x="7535" y="1278"/>
                    <a:pt x="7555" y="1274"/>
                    <a:pt x="7574" y="1266"/>
                  </a:cubicBezTo>
                  <a:cubicBezTo>
                    <a:pt x="7605" y="1378"/>
                    <a:pt x="7686" y="1439"/>
                    <a:pt x="7782" y="1501"/>
                  </a:cubicBezTo>
                  <a:cubicBezTo>
                    <a:pt x="7820" y="1635"/>
                    <a:pt x="7878" y="1754"/>
                    <a:pt x="7997" y="1831"/>
                  </a:cubicBezTo>
                  <a:cubicBezTo>
                    <a:pt x="8166" y="2200"/>
                    <a:pt x="8227" y="2596"/>
                    <a:pt x="8254" y="2999"/>
                  </a:cubicBezTo>
                  <a:cubicBezTo>
                    <a:pt x="8262" y="3591"/>
                    <a:pt x="8235" y="4175"/>
                    <a:pt x="8204" y="4755"/>
                  </a:cubicBezTo>
                  <a:cubicBezTo>
                    <a:pt x="8135" y="4817"/>
                    <a:pt x="8101" y="4913"/>
                    <a:pt x="8120" y="5005"/>
                  </a:cubicBezTo>
                  <a:cubicBezTo>
                    <a:pt x="8097" y="5028"/>
                    <a:pt x="8085" y="5063"/>
                    <a:pt x="8101" y="5094"/>
                  </a:cubicBezTo>
                  <a:cubicBezTo>
                    <a:pt x="8028" y="5151"/>
                    <a:pt x="7993" y="5247"/>
                    <a:pt x="8008" y="5336"/>
                  </a:cubicBezTo>
                  <a:cubicBezTo>
                    <a:pt x="7985" y="5351"/>
                    <a:pt x="7974" y="5386"/>
                    <a:pt x="7985" y="5409"/>
                  </a:cubicBezTo>
                  <a:cubicBezTo>
                    <a:pt x="7928" y="5432"/>
                    <a:pt x="7893" y="5497"/>
                    <a:pt x="7905" y="5559"/>
                  </a:cubicBezTo>
                  <a:cubicBezTo>
                    <a:pt x="7878" y="5582"/>
                    <a:pt x="7870" y="5616"/>
                    <a:pt x="7878" y="5651"/>
                  </a:cubicBezTo>
                  <a:lnTo>
                    <a:pt x="7885" y="5655"/>
                  </a:lnTo>
                  <a:lnTo>
                    <a:pt x="7770" y="5670"/>
                  </a:lnTo>
                  <a:cubicBezTo>
                    <a:pt x="7494" y="6039"/>
                    <a:pt x="7263" y="6442"/>
                    <a:pt x="7090" y="6865"/>
                  </a:cubicBezTo>
                  <a:cubicBezTo>
                    <a:pt x="7102" y="6884"/>
                    <a:pt x="7109" y="6904"/>
                    <a:pt x="7125" y="6919"/>
                  </a:cubicBezTo>
                  <a:lnTo>
                    <a:pt x="6975" y="7084"/>
                  </a:lnTo>
                  <a:cubicBezTo>
                    <a:pt x="6802" y="7153"/>
                    <a:pt x="6694" y="7292"/>
                    <a:pt x="6571" y="7418"/>
                  </a:cubicBezTo>
                  <a:cubicBezTo>
                    <a:pt x="6364" y="7561"/>
                    <a:pt x="6172" y="7718"/>
                    <a:pt x="6026" y="7926"/>
                  </a:cubicBezTo>
                  <a:lnTo>
                    <a:pt x="5918" y="7995"/>
                  </a:lnTo>
                  <a:cubicBezTo>
                    <a:pt x="5784" y="8022"/>
                    <a:pt x="5695" y="8118"/>
                    <a:pt x="5588" y="8195"/>
                  </a:cubicBezTo>
                  <a:lnTo>
                    <a:pt x="5015" y="8506"/>
                  </a:lnTo>
                  <a:cubicBezTo>
                    <a:pt x="4930" y="8517"/>
                    <a:pt x="4842" y="8533"/>
                    <a:pt x="4796" y="8617"/>
                  </a:cubicBezTo>
                  <a:lnTo>
                    <a:pt x="4612" y="8656"/>
                  </a:lnTo>
                  <a:cubicBezTo>
                    <a:pt x="4366" y="8679"/>
                    <a:pt x="4127" y="8710"/>
                    <a:pt x="3912" y="8833"/>
                  </a:cubicBezTo>
                  <a:lnTo>
                    <a:pt x="3532" y="8840"/>
                  </a:lnTo>
                  <a:cubicBezTo>
                    <a:pt x="3347" y="8761"/>
                    <a:pt x="3156" y="8750"/>
                    <a:pt x="2964" y="8750"/>
                  </a:cubicBezTo>
                  <a:cubicBezTo>
                    <a:pt x="2884" y="8750"/>
                    <a:pt x="2805" y="8752"/>
                    <a:pt x="2725" y="8752"/>
                  </a:cubicBezTo>
                  <a:lnTo>
                    <a:pt x="2513" y="8725"/>
                  </a:lnTo>
                  <a:cubicBezTo>
                    <a:pt x="2503" y="8682"/>
                    <a:pt x="2465" y="8655"/>
                    <a:pt x="2422" y="8655"/>
                  </a:cubicBezTo>
                  <a:cubicBezTo>
                    <a:pt x="2419" y="8655"/>
                    <a:pt x="2416" y="8656"/>
                    <a:pt x="2414" y="8656"/>
                  </a:cubicBezTo>
                  <a:cubicBezTo>
                    <a:pt x="2414" y="8648"/>
                    <a:pt x="2417" y="8640"/>
                    <a:pt x="2417" y="8633"/>
                  </a:cubicBezTo>
                  <a:cubicBezTo>
                    <a:pt x="2202" y="8460"/>
                    <a:pt x="1941" y="8410"/>
                    <a:pt x="1676" y="8371"/>
                  </a:cubicBezTo>
                  <a:cubicBezTo>
                    <a:pt x="1649" y="8383"/>
                    <a:pt x="1626" y="8398"/>
                    <a:pt x="1610" y="8421"/>
                  </a:cubicBezTo>
                  <a:lnTo>
                    <a:pt x="1514" y="8321"/>
                  </a:lnTo>
                  <a:cubicBezTo>
                    <a:pt x="1498" y="8296"/>
                    <a:pt x="1483" y="8281"/>
                    <a:pt x="1464" y="8281"/>
                  </a:cubicBezTo>
                  <a:cubicBezTo>
                    <a:pt x="1461" y="8281"/>
                    <a:pt x="1457" y="8282"/>
                    <a:pt x="1453" y="8283"/>
                  </a:cubicBezTo>
                  <a:cubicBezTo>
                    <a:pt x="1453" y="8268"/>
                    <a:pt x="1457" y="8252"/>
                    <a:pt x="1457" y="8237"/>
                  </a:cubicBezTo>
                  <a:cubicBezTo>
                    <a:pt x="1445" y="8195"/>
                    <a:pt x="1422" y="8156"/>
                    <a:pt x="1388" y="8125"/>
                  </a:cubicBezTo>
                  <a:cubicBezTo>
                    <a:pt x="1303" y="8064"/>
                    <a:pt x="1203" y="8026"/>
                    <a:pt x="1096" y="8018"/>
                  </a:cubicBezTo>
                  <a:cubicBezTo>
                    <a:pt x="1072" y="7987"/>
                    <a:pt x="1038" y="7964"/>
                    <a:pt x="999" y="7964"/>
                  </a:cubicBezTo>
                  <a:cubicBezTo>
                    <a:pt x="999" y="7941"/>
                    <a:pt x="996" y="7914"/>
                    <a:pt x="980" y="7891"/>
                  </a:cubicBezTo>
                  <a:cubicBezTo>
                    <a:pt x="1003" y="7853"/>
                    <a:pt x="1019" y="7810"/>
                    <a:pt x="1019" y="7760"/>
                  </a:cubicBezTo>
                  <a:cubicBezTo>
                    <a:pt x="819" y="7257"/>
                    <a:pt x="692" y="6723"/>
                    <a:pt x="369" y="6273"/>
                  </a:cubicBezTo>
                  <a:cubicBezTo>
                    <a:pt x="485" y="6050"/>
                    <a:pt x="504" y="5835"/>
                    <a:pt x="369" y="5635"/>
                  </a:cubicBezTo>
                  <a:cubicBezTo>
                    <a:pt x="381" y="5605"/>
                    <a:pt x="388" y="5582"/>
                    <a:pt x="400" y="5551"/>
                  </a:cubicBezTo>
                  <a:cubicBezTo>
                    <a:pt x="515" y="4463"/>
                    <a:pt x="1119" y="3591"/>
                    <a:pt x="1657" y="2696"/>
                  </a:cubicBezTo>
                  <a:cubicBezTo>
                    <a:pt x="1668" y="2650"/>
                    <a:pt x="1664" y="2611"/>
                    <a:pt x="1653" y="2569"/>
                  </a:cubicBezTo>
                  <a:cubicBezTo>
                    <a:pt x="1703" y="2565"/>
                    <a:pt x="1733" y="2527"/>
                    <a:pt x="1741" y="2477"/>
                  </a:cubicBezTo>
                  <a:cubicBezTo>
                    <a:pt x="2329" y="1900"/>
                    <a:pt x="2982" y="1389"/>
                    <a:pt x="3689" y="951"/>
                  </a:cubicBezTo>
                  <a:cubicBezTo>
                    <a:pt x="3712" y="967"/>
                    <a:pt x="3739" y="974"/>
                    <a:pt x="3766" y="978"/>
                  </a:cubicBezTo>
                  <a:cubicBezTo>
                    <a:pt x="4054" y="932"/>
                    <a:pt x="4285" y="801"/>
                    <a:pt x="4423" y="536"/>
                  </a:cubicBezTo>
                  <a:cubicBezTo>
                    <a:pt x="4497" y="563"/>
                    <a:pt x="4567" y="576"/>
                    <a:pt x="4633" y="576"/>
                  </a:cubicBezTo>
                  <a:cubicBezTo>
                    <a:pt x="4804" y="576"/>
                    <a:pt x="4951" y="490"/>
                    <a:pt x="5084" y="340"/>
                  </a:cubicBezTo>
                  <a:cubicBezTo>
                    <a:pt x="5088" y="321"/>
                    <a:pt x="5092" y="306"/>
                    <a:pt x="5092" y="287"/>
                  </a:cubicBezTo>
                  <a:cubicBezTo>
                    <a:pt x="5146" y="287"/>
                    <a:pt x="5199" y="283"/>
                    <a:pt x="5246" y="275"/>
                  </a:cubicBezTo>
                  <a:cubicBezTo>
                    <a:pt x="5296" y="302"/>
                    <a:pt x="5342" y="321"/>
                    <a:pt x="5395" y="336"/>
                  </a:cubicBezTo>
                  <a:cubicBezTo>
                    <a:pt x="5630" y="306"/>
                    <a:pt x="5883" y="363"/>
                    <a:pt x="6087" y="179"/>
                  </a:cubicBezTo>
                  <a:lnTo>
                    <a:pt x="6133" y="171"/>
                  </a:lnTo>
                  <a:close/>
                  <a:moveTo>
                    <a:pt x="2529" y="8859"/>
                  </a:moveTo>
                  <a:cubicBezTo>
                    <a:pt x="2537" y="8871"/>
                    <a:pt x="2552" y="8882"/>
                    <a:pt x="2567" y="8890"/>
                  </a:cubicBezTo>
                  <a:cubicBezTo>
                    <a:pt x="2546" y="8897"/>
                    <a:pt x="2525" y="8907"/>
                    <a:pt x="2506" y="8907"/>
                  </a:cubicBezTo>
                  <a:cubicBezTo>
                    <a:pt x="2492" y="8907"/>
                    <a:pt x="2479" y="8901"/>
                    <a:pt x="2467" y="8882"/>
                  </a:cubicBezTo>
                  <a:cubicBezTo>
                    <a:pt x="2490" y="8882"/>
                    <a:pt x="2513" y="8879"/>
                    <a:pt x="2529" y="8859"/>
                  </a:cubicBezTo>
                  <a:close/>
                  <a:moveTo>
                    <a:pt x="2852" y="8944"/>
                  </a:moveTo>
                  <a:lnTo>
                    <a:pt x="2940" y="8955"/>
                  </a:lnTo>
                  <a:cubicBezTo>
                    <a:pt x="2871" y="8955"/>
                    <a:pt x="2805" y="8963"/>
                    <a:pt x="2744" y="8979"/>
                  </a:cubicBezTo>
                  <a:cubicBezTo>
                    <a:pt x="2744" y="8975"/>
                    <a:pt x="2740" y="8967"/>
                    <a:pt x="2740" y="8959"/>
                  </a:cubicBezTo>
                  <a:lnTo>
                    <a:pt x="2852" y="8944"/>
                  </a:lnTo>
                  <a:close/>
                  <a:moveTo>
                    <a:pt x="7451" y="6953"/>
                  </a:moveTo>
                  <a:lnTo>
                    <a:pt x="7451" y="6953"/>
                  </a:lnTo>
                  <a:cubicBezTo>
                    <a:pt x="7390" y="7026"/>
                    <a:pt x="7336" y="7119"/>
                    <a:pt x="7255" y="7161"/>
                  </a:cubicBezTo>
                  <a:cubicBezTo>
                    <a:pt x="7102" y="7345"/>
                    <a:pt x="6932" y="7518"/>
                    <a:pt x="6956" y="7783"/>
                  </a:cubicBezTo>
                  <a:lnTo>
                    <a:pt x="6348" y="8329"/>
                  </a:lnTo>
                  <a:cubicBezTo>
                    <a:pt x="6310" y="8352"/>
                    <a:pt x="6272" y="8379"/>
                    <a:pt x="6237" y="8410"/>
                  </a:cubicBezTo>
                  <a:lnTo>
                    <a:pt x="6225" y="8418"/>
                  </a:lnTo>
                  <a:lnTo>
                    <a:pt x="6022" y="8540"/>
                  </a:lnTo>
                  <a:lnTo>
                    <a:pt x="5069" y="9017"/>
                  </a:lnTo>
                  <a:cubicBezTo>
                    <a:pt x="5042" y="8998"/>
                    <a:pt x="5007" y="8986"/>
                    <a:pt x="4973" y="8979"/>
                  </a:cubicBezTo>
                  <a:cubicBezTo>
                    <a:pt x="4623" y="8990"/>
                    <a:pt x="4281" y="9142"/>
                    <a:pt x="3930" y="9142"/>
                  </a:cubicBezTo>
                  <a:cubicBezTo>
                    <a:pt x="3799" y="9142"/>
                    <a:pt x="3666" y="9120"/>
                    <a:pt x="3532" y="9063"/>
                  </a:cubicBezTo>
                  <a:cubicBezTo>
                    <a:pt x="3459" y="9052"/>
                    <a:pt x="3382" y="9032"/>
                    <a:pt x="3313" y="9013"/>
                  </a:cubicBezTo>
                  <a:cubicBezTo>
                    <a:pt x="3267" y="8998"/>
                    <a:pt x="3224" y="8986"/>
                    <a:pt x="3182" y="8979"/>
                  </a:cubicBezTo>
                  <a:lnTo>
                    <a:pt x="3182" y="8979"/>
                  </a:lnTo>
                  <a:lnTo>
                    <a:pt x="3274" y="8986"/>
                  </a:lnTo>
                  <a:lnTo>
                    <a:pt x="3390" y="8955"/>
                  </a:lnTo>
                  <a:cubicBezTo>
                    <a:pt x="3510" y="8968"/>
                    <a:pt x="3628" y="8981"/>
                    <a:pt x="3747" y="8981"/>
                  </a:cubicBezTo>
                  <a:cubicBezTo>
                    <a:pt x="3845" y="8981"/>
                    <a:pt x="3944" y="8972"/>
                    <a:pt x="4043" y="8948"/>
                  </a:cubicBezTo>
                  <a:cubicBezTo>
                    <a:pt x="4273" y="8909"/>
                    <a:pt x="4508" y="8906"/>
                    <a:pt x="4708" y="8763"/>
                  </a:cubicBezTo>
                  <a:lnTo>
                    <a:pt x="4907" y="8717"/>
                  </a:lnTo>
                  <a:lnTo>
                    <a:pt x="5130" y="8621"/>
                  </a:lnTo>
                  <a:cubicBezTo>
                    <a:pt x="5330" y="8537"/>
                    <a:pt x="5545" y="8483"/>
                    <a:pt x="5707" y="8329"/>
                  </a:cubicBezTo>
                  <a:cubicBezTo>
                    <a:pt x="5830" y="8271"/>
                    <a:pt x="5945" y="8210"/>
                    <a:pt x="6026" y="8095"/>
                  </a:cubicBezTo>
                  <a:cubicBezTo>
                    <a:pt x="6006" y="8079"/>
                    <a:pt x="5991" y="8072"/>
                    <a:pt x="5976" y="8056"/>
                  </a:cubicBezTo>
                  <a:lnTo>
                    <a:pt x="5976" y="8052"/>
                  </a:lnTo>
                  <a:lnTo>
                    <a:pt x="6026" y="8095"/>
                  </a:lnTo>
                  <a:cubicBezTo>
                    <a:pt x="6329" y="8014"/>
                    <a:pt x="6475" y="7734"/>
                    <a:pt x="6694" y="7545"/>
                  </a:cubicBezTo>
                  <a:cubicBezTo>
                    <a:pt x="6859" y="7422"/>
                    <a:pt x="7021" y="7292"/>
                    <a:pt x="7136" y="7115"/>
                  </a:cubicBezTo>
                  <a:lnTo>
                    <a:pt x="7225" y="7092"/>
                  </a:lnTo>
                  <a:cubicBezTo>
                    <a:pt x="7232" y="7065"/>
                    <a:pt x="7232" y="7042"/>
                    <a:pt x="7236" y="7019"/>
                  </a:cubicBezTo>
                  <a:cubicBezTo>
                    <a:pt x="7240" y="7019"/>
                    <a:pt x="7240" y="7023"/>
                    <a:pt x="7244" y="7023"/>
                  </a:cubicBezTo>
                  <a:cubicBezTo>
                    <a:pt x="7336" y="7023"/>
                    <a:pt x="7397" y="7000"/>
                    <a:pt x="7451" y="6953"/>
                  </a:cubicBezTo>
                  <a:close/>
                  <a:moveTo>
                    <a:pt x="5967" y="0"/>
                  </a:moveTo>
                  <a:cubicBezTo>
                    <a:pt x="5839" y="0"/>
                    <a:pt x="5711" y="14"/>
                    <a:pt x="5584" y="41"/>
                  </a:cubicBezTo>
                  <a:lnTo>
                    <a:pt x="5468" y="41"/>
                  </a:lnTo>
                  <a:cubicBezTo>
                    <a:pt x="5411" y="23"/>
                    <a:pt x="5354" y="5"/>
                    <a:pt x="5298" y="5"/>
                  </a:cubicBezTo>
                  <a:cubicBezTo>
                    <a:pt x="5245" y="5"/>
                    <a:pt x="5194" y="21"/>
                    <a:pt x="5146" y="67"/>
                  </a:cubicBezTo>
                  <a:lnTo>
                    <a:pt x="5149" y="67"/>
                  </a:lnTo>
                  <a:cubicBezTo>
                    <a:pt x="5123" y="91"/>
                    <a:pt x="5107" y="125"/>
                    <a:pt x="5119" y="164"/>
                  </a:cubicBezTo>
                  <a:lnTo>
                    <a:pt x="5103" y="160"/>
                  </a:lnTo>
                  <a:cubicBezTo>
                    <a:pt x="5098" y="156"/>
                    <a:pt x="5092" y="154"/>
                    <a:pt x="5086" y="154"/>
                  </a:cubicBezTo>
                  <a:cubicBezTo>
                    <a:pt x="5075" y="154"/>
                    <a:pt x="5063" y="160"/>
                    <a:pt x="5053" y="167"/>
                  </a:cubicBezTo>
                  <a:cubicBezTo>
                    <a:pt x="5037" y="147"/>
                    <a:pt x="5014" y="136"/>
                    <a:pt x="4990" y="136"/>
                  </a:cubicBezTo>
                  <a:cubicBezTo>
                    <a:pt x="4969" y="136"/>
                    <a:pt x="4948" y="144"/>
                    <a:pt x="4930" y="160"/>
                  </a:cubicBezTo>
                  <a:cubicBezTo>
                    <a:pt x="4914" y="178"/>
                    <a:pt x="4887" y="190"/>
                    <a:pt x="4862" y="190"/>
                  </a:cubicBezTo>
                  <a:cubicBezTo>
                    <a:pt x="4851" y="190"/>
                    <a:pt x="4840" y="187"/>
                    <a:pt x="4831" y="183"/>
                  </a:cubicBezTo>
                  <a:cubicBezTo>
                    <a:pt x="4727" y="263"/>
                    <a:pt x="4588" y="194"/>
                    <a:pt x="4492" y="279"/>
                  </a:cubicBezTo>
                  <a:lnTo>
                    <a:pt x="4473" y="283"/>
                  </a:lnTo>
                  <a:cubicBezTo>
                    <a:pt x="4450" y="321"/>
                    <a:pt x="4396" y="333"/>
                    <a:pt x="4377" y="375"/>
                  </a:cubicBezTo>
                  <a:cubicBezTo>
                    <a:pt x="4359" y="370"/>
                    <a:pt x="4341" y="367"/>
                    <a:pt x="4325" y="367"/>
                  </a:cubicBezTo>
                  <a:cubicBezTo>
                    <a:pt x="4222" y="367"/>
                    <a:pt x="4146" y="457"/>
                    <a:pt x="4051" y="486"/>
                  </a:cubicBezTo>
                  <a:cubicBezTo>
                    <a:pt x="4037" y="506"/>
                    <a:pt x="4012" y="519"/>
                    <a:pt x="3987" y="519"/>
                  </a:cubicBezTo>
                  <a:cubicBezTo>
                    <a:pt x="3977" y="519"/>
                    <a:pt x="3968" y="517"/>
                    <a:pt x="3958" y="513"/>
                  </a:cubicBezTo>
                  <a:cubicBezTo>
                    <a:pt x="3893" y="563"/>
                    <a:pt x="3782" y="540"/>
                    <a:pt x="3735" y="629"/>
                  </a:cubicBezTo>
                  <a:lnTo>
                    <a:pt x="3735" y="636"/>
                  </a:lnTo>
                  <a:cubicBezTo>
                    <a:pt x="3643" y="667"/>
                    <a:pt x="3574" y="717"/>
                    <a:pt x="3582" y="817"/>
                  </a:cubicBezTo>
                  <a:lnTo>
                    <a:pt x="3574" y="813"/>
                  </a:lnTo>
                  <a:lnTo>
                    <a:pt x="3393" y="840"/>
                  </a:lnTo>
                  <a:cubicBezTo>
                    <a:pt x="3351" y="924"/>
                    <a:pt x="3267" y="951"/>
                    <a:pt x="3182" y="963"/>
                  </a:cubicBezTo>
                  <a:cubicBezTo>
                    <a:pt x="3132" y="1047"/>
                    <a:pt x="3051" y="1063"/>
                    <a:pt x="2967" y="1078"/>
                  </a:cubicBezTo>
                  <a:cubicBezTo>
                    <a:pt x="2878" y="1182"/>
                    <a:pt x="2759" y="1251"/>
                    <a:pt x="2625" y="1274"/>
                  </a:cubicBezTo>
                  <a:cubicBezTo>
                    <a:pt x="2548" y="1386"/>
                    <a:pt x="2440" y="1466"/>
                    <a:pt x="2317" y="1512"/>
                  </a:cubicBezTo>
                  <a:cubicBezTo>
                    <a:pt x="2241" y="1731"/>
                    <a:pt x="2064" y="1850"/>
                    <a:pt x="1876" y="1950"/>
                  </a:cubicBezTo>
                  <a:cubicBezTo>
                    <a:pt x="1872" y="2008"/>
                    <a:pt x="1822" y="2050"/>
                    <a:pt x="1768" y="2058"/>
                  </a:cubicBezTo>
                  <a:lnTo>
                    <a:pt x="1630" y="2277"/>
                  </a:lnTo>
                  <a:cubicBezTo>
                    <a:pt x="1607" y="2277"/>
                    <a:pt x="1576" y="2277"/>
                    <a:pt x="1553" y="2281"/>
                  </a:cubicBezTo>
                  <a:cubicBezTo>
                    <a:pt x="1549" y="2308"/>
                    <a:pt x="1549" y="2335"/>
                    <a:pt x="1553" y="2358"/>
                  </a:cubicBezTo>
                  <a:lnTo>
                    <a:pt x="1530" y="2385"/>
                  </a:lnTo>
                  <a:cubicBezTo>
                    <a:pt x="1515" y="2379"/>
                    <a:pt x="1501" y="2376"/>
                    <a:pt x="1487" y="2376"/>
                  </a:cubicBezTo>
                  <a:cubicBezTo>
                    <a:pt x="1470" y="2376"/>
                    <a:pt x="1454" y="2380"/>
                    <a:pt x="1438" y="2388"/>
                  </a:cubicBezTo>
                  <a:lnTo>
                    <a:pt x="1441" y="2377"/>
                  </a:lnTo>
                  <a:lnTo>
                    <a:pt x="1441" y="2377"/>
                  </a:lnTo>
                  <a:cubicBezTo>
                    <a:pt x="1299" y="2492"/>
                    <a:pt x="1184" y="2638"/>
                    <a:pt x="1096" y="2800"/>
                  </a:cubicBezTo>
                  <a:cubicBezTo>
                    <a:pt x="1011" y="2865"/>
                    <a:pt x="1026" y="2965"/>
                    <a:pt x="988" y="3046"/>
                  </a:cubicBezTo>
                  <a:cubicBezTo>
                    <a:pt x="996" y="3076"/>
                    <a:pt x="988" y="3107"/>
                    <a:pt x="957" y="3122"/>
                  </a:cubicBezTo>
                  <a:cubicBezTo>
                    <a:pt x="930" y="3161"/>
                    <a:pt x="903" y="3203"/>
                    <a:pt x="884" y="3249"/>
                  </a:cubicBezTo>
                  <a:cubicBezTo>
                    <a:pt x="796" y="3276"/>
                    <a:pt x="827" y="3395"/>
                    <a:pt x="746" y="3430"/>
                  </a:cubicBezTo>
                  <a:lnTo>
                    <a:pt x="738" y="3445"/>
                  </a:lnTo>
                  <a:cubicBezTo>
                    <a:pt x="711" y="3487"/>
                    <a:pt x="684" y="3522"/>
                    <a:pt x="646" y="3557"/>
                  </a:cubicBezTo>
                  <a:lnTo>
                    <a:pt x="642" y="3560"/>
                  </a:lnTo>
                  <a:cubicBezTo>
                    <a:pt x="592" y="3599"/>
                    <a:pt x="558" y="3653"/>
                    <a:pt x="550" y="3714"/>
                  </a:cubicBezTo>
                  <a:cubicBezTo>
                    <a:pt x="558" y="3737"/>
                    <a:pt x="550" y="3768"/>
                    <a:pt x="527" y="3776"/>
                  </a:cubicBezTo>
                  <a:lnTo>
                    <a:pt x="519" y="3776"/>
                  </a:lnTo>
                  <a:cubicBezTo>
                    <a:pt x="473" y="3833"/>
                    <a:pt x="500" y="3933"/>
                    <a:pt x="419" y="3979"/>
                  </a:cubicBezTo>
                  <a:lnTo>
                    <a:pt x="415" y="3991"/>
                  </a:lnTo>
                  <a:cubicBezTo>
                    <a:pt x="362" y="4056"/>
                    <a:pt x="385" y="4152"/>
                    <a:pt x="315" y="4202"/>
                  </a:cubicBezTo>
                  <a:lnTo>
                    <a:pt x="308" y="4214"/>
                  </a:lnTo>
                  <a:cubicBezTo>
                    <a:pt x="262" y="4279"/>
                    <a:pt x="266" y="4367"/>
                    <a:pt x="223" y="4440"/>
                  </a:cubicBezTo>
                  <a:cubicBezTo>
                    <a:pt x="131" y="4510"/>
                    <a:pt x="166" y="4617"/>
                    <a:pt x="154" y="4713"/>
                  </a:cubicBezTo>
                  <a:lnTo>
                    <a:pt x="154" y="4752"/>
                  </a:lnTo>
                  <a:cubicBezTo>
                    <a:pt x="131" y="4759"/>
                    <a:pt x="116" y="4779"/>
                    <a:pt x="112" y="4809"/>
                  </a:cubicBezTo>
                  <a:cubicBezTo>
                    <a:pt x="104" y="4867"/>
                    <a:pt x="93" y="4925"/>
                    <a:pt x="85" y="4986"/>
                  </a:cubicBezTo>
                  <a:cubicBezTo>
                    <a:pt x="89" y="5005"/>
                    <a:pt x="96" y="5024"/>
                    <a:pt x="104" y="5044"/>
                  </a:cubicBezTo>
                  <a:cubicBezTo>
                    <a:pt x="96" y="5048"/>
                    <a:pt x="96" y="5055"/>
                    <a:pt x="93" y="5059"/>
                  </a:cubicBezTo>
                  <a:cubicBezTo>
                    <a:pt x="66" y="5097"/>
                    <a:pt x="54" y="5144"/>
                    <a:pt x="58" y="5190"/>
                  </a:cubicBezTo>
                  <a:cubicBezTo>
                    <a:pt x="116" y="5309"/>
                    <a:pt x="50" y="5420"/>
                    <a:pt x="46" y="5536"/>
                  </a:cubicBezTo>
                  <a:cubicBezTo>
                    <a:pt x="66" y="5651"/>
                    <a:pt x="0" y="5785"/>
                    <a:pt x="112" y="5885"/>
                  </a:cubicBezTo>
                  <a:lnTo>
                    <a:pt x="93" y="5970"/>
                  </a:lnTo>
                  <a:cubicBezTo>
                    <a:pt x="116" y="5997"/>
                    <a:pt x="123" y="6035"/>
                    <a:pt x="108" y="6062"/>
                  </a:cubicBezTo>
                  <a:cubicBezTo>
                    <a:pt x="166" y="6123"/>
                    <a:pt x="143" y="6227"/>
                    <a:pt x="204" y="6285"/>
                  </a:cubicBezTo>
                  <a:cubicBezTo>
                    <a:pt x="173" y="6316"/>
                    <a:pt x="169" y="6369"/>
                    <a:pt x="200" y="6408"/>
                  </a:cubicBezTo>
                  <a:cubicBezTo>
                    <a:pt x="227" y="6427"/>
                    <a:pt x="231" y="6465"/>
                    <a:pt x="219" y="6496"/>
                  </a:cubicBezTo>
                  <a:cubicBezTo>
                    <a:pt x="296" y="6600"/>
                    <a:pt x="239" y="6738"/>
                    <a:pt x="304" y="6846"/>
                  </a:cubicBezTo>
                  <a:cubicBezTo>
                    <a:pt x="327" y="6869"/>
                    <a:pt x="339" y="6904"/>
                    <a:pt x="327" y="6938"/>
                  </a:cubicBezTo>
                  <a:cubicBezTo>
                    <a:pt x="377" y="7015"/>
                    <a:pt x="365" y="7111"/>
                    <a:pt x="419" y="7180"/>
                  </a:cubicBezTo>
                  <a:lnTo>
                    <a:pt x="423" y="7192"/>
                  </a:lnTo>
                  <a:cubicBezTo>
                    <a:pt x="500" y="7238"/>
                    <a:pt x="477" y="7334"/>
                    <a:pt x="519" y="7399"/>
                  </a:cubicBezTo>
                  <a:cubicBezTo>
                    <a:pt x="546" y="7422"/>
                    <a:pt x="558" y="7457"/>
                    <a:pt x="550" y="7488"/>
                  </a:cubicBezTo>
                  <a:cubicBezTo>
                    <a:pt x="596" y="7564"/>
                    <a:pt x="584" y="7668"/>
                    <a:pt x="654" y="7730"/>
                  </a:cubicBezTo>
                  <a:cubicBezTo>
                    <a:pt x="719" y="7787"/>
                    <a:pt x="688" y="7903"/>
                    <a:pt x="788" y="7937"/>
                  </a:cubicBezTo>
                  <a:lnTo>
                    <a:pt x="780" y="7922"/>
                  </a:lnTo>
                  <a:lnTo>
                    <a:pt x="780" y="7922"/>
                  </a:lnTo>
                  <a:cubicBezTo>
                    <a:pt x="805" y="7938"/>
                    <a:pt x="831" y="7945"/>
                    <a:pt x="857" y="7945"/>
                  </a:cubicBezTo>
                  <a:cubicBezTo>
                    <a:pt x="869" y="7945"/>
                    <a:pt x="880" y="7943"/>
                    <a:pt x="892" y="7941"/>
                  </a:cubicBezTo>
                  <a:lnTo>
                    <a:pt x="896" y="7945"/>
                  </a:lnTo>
                  <a:cubicBezTo>
                    <a:pt x="896" y="7976"/>
                    <a:pt x="896" y="8003"/>
                    <a:pt x="900" y="8026"/>
                  </a:cubicBezTo>
                  <a:cubicBezTo>
                    <a:pt x="919" y="8033"/>
                    <a:pt x="938" y="8037"/>
                    <a:pt x="957" y="8045"/>
                  </a:cubicBezTo>
                  <a:cubicBezTo>
                    <a:pt x="957" y="8045"/>
                    <a:pt x="953" y="8045"/>
                    <a:pt x="953" y="8052"/>
                  </a:cubicBezTo>
                  <a:cubicBezTo>
                    <a:pt x="934" y="8091"/>
                    <a:pt x="949" y="8137"/>
                    <a:pt x="988" y="8160"/>
                  </a:cubicBezTo>
                  <a:cubicBezTo>
                    <a:pt x="1015" y="8206"/>
                    <a:pt x="1049" y="8245"/>
                    <a:pt x="1088" y="8283"/>
                  </a:cubicBezTo>
                  <a:lnTo>
                    <a:pt x="1092" y="8287"/>
                  </a:lnTo>
                  <a:cubicBezTo>
                    <a:pt x="1130" y="8329"/>
                    <a:pt x="1180" y="8364"/>
                    <a:pt x="1230" y="8383"/>
                  </a:cubicBezTo>
                  <a:cubicBezTo>
                    <a:pt x="1265" y="8383"/>
                    <a:pt x="1299" y="8402"/>
                    <a:pt x="1322" y="8425"/>
                  </a:cubicBezTo>
                  <a:lnTo>
                    <a:pt x="1380" y="8398"/>
                  </a:lnTo>
                  <a:cubicBezTo>
                    <a:pt x="1384" y="8391"/>
                    <a:pt x="1384" y="8387"/>
                    <a:pt x="1391" y="8383"/>
                  </a:cubicBezTo>
                  <a:lnTo>
                    <a:pt x="1422" y="8387"/>
                  </a:lnTo>
                  <a:cubicBezTo>
                    <a:pt x="1430" y="8421"/>
                    <a:pt x="1434" y="8448"/>
                    <a:pt x="1438" y="8483"/>
                  </a:cubicBezTo>
                  <a:lnTo>
                    <a:pt x="1591" y="8517"/>
                  </a:lnTo>
                  <a:cubicBezTo>
                    <a:pt x="1595" y="8552"/>
                    <a:pt x="1610" y="8583"/>
                    <a:pt x="1630" y="8610"/>
                  </a:cubicBezTo>
                  <a:lnTo>
                    <a:pt x="1645" y="8617"/>
                  </a:lnTo>
                  <a:cubicBezTo>
                    <a:pt x="1699" y="8667"/>
                    <a:pt x="1783" y="8660"/>
                    <a:pt x="1833" y="8725"/>
                  </a:cubicBezTo>
                  <a:cubicBezTo>
                    <a:pt x="1860" y="8733"/>
                    <a:pt x="1876" y="8763"/>
                    <a:pt x="1872" y="8790"/>
                  </a:cubicBezTo>
                  <a:cubicBezTo>
                    <a:pt x="1879" y="8844"/>
                    <a:pt x="1922" y="8882"/>
                    <a:pt x="1975" y="8886"/>
                  </a:cubicBezTo>
                  <a:cubicBezTo>
                    <a:pt x="1975" y="8902"/>
                    <a:pt x="1975" y="8917"/>
                    <a:pt x="1979" y="8929"/>
                  </a:cubicBezTo>
                  <a:cubicBezTo>
                    <a:pt x="2121" y="8959"/>
                    <a:pt x="2202" y="9071"/>
                    <a:pt x="2302" y="9151"/>
                  </a:cubicBezTo>
                  <a:lnTo>
                    <a:pt x="2517" y="9148"/>
                  </a:lnTo>
                  <a:lnTo>
                    <a:pt x="2606" y="9151"/>
                  </a:lnTo>
                  <a:cubicBezTo>
                    <a:pt x="2606" y="9159"/>
                    <a:pt x="2610" y="9171"/>
                    <a:pt x="2610" y="9178"/>
                  </a:cubicBezTo>
                  <a:cubicBezTo>
                    <a:pt x="2663" y="9202"/>
                    <a:pt x="2717" y="9217"/>
                    <a:pt x="2772" y="9217"/>
                  </a:cubicBezTo>
                  <a:cubicBezTo>
                    <a:pt x="2788" y="9217"/>
                    <a:pt x="2804" y="9216"/>
                    <a:pt x="2821" y="9213"/>
                  </a:cubicBezTo>
                  <a:lnTo>
                    <a:pt x="2832" y="9213"/>
                  </a:lnTo>
                  <a:cubicBezTo>
                    <a:pt x="2844" y="9228"/>
                    <a:pt x="2855" y="9244"/>
                    <a:pt x="2863" y="9255"/>
                  </a:cubicBezTo>
                  <a:lnTo>
                    <a:pt x="2917" y="9251"/>
                  </a:lnTo>
                  <a:lnTo>
                    <a:pt x="2959" y="9274"/>
                  </a:lnTo>
                  <a:lnTo>
                    <a:pt x="3013" y="9263"/>
                  </a:lnTo>
                  <a:lnTo>
                    <a:pt x="3071" y="9305"/>
                  </a:lnTo>
                  <a:cubicBezTo>
                    <a:pt x="3118" y="9320"/>
                    <a:pt x="3171" y="9326"/>
                    <a:pt x="3222" y="9326"/>
                  </a:cubicBezTo>
                  <a:cubicBezTo>
                    <a:pt x="3237" y="9326"/>
                    <a:pt x="3252" y="9325"/>
                    <a:pt x="3267" y="9324"/>
                  </a:cubicBezTo>
                  <a:lnTo>
                    <a:pt x="3282" y="9324"/>
                  </a:lnTo>
                  <a:cubicBezTo>
                    <a:pt x="3294" y="9340"/>
                    <a:pt x="3301" y="9347"/>
                    <a:pt x="3313" y="9363"/>
                  </a:cubicBezTo>
                  <a:lnTo>
                    <a:pt x="3359" y="9359"/>
                  </a:lnTo>
                  <a:lnTo>
                    <a:pt x="3401" y="9382"/>
                  </a:lnTo>
                  <a:lnTo>
                    <a:pt x="3455" y="9367"/>
                  </a:lnTo>
                  <a:cubicBezTo>
                    <a:pt x="3470" y="9378"/>
                    <a:pt x="3486" y="9390"/>
                    <a:pt x="3497" y="9401"/>
                  </a:cubicBezTo>
                  <a:cubicBezTo>
                    <a:pt x="3574" y="9440"/>
                    <a:pt x="3666" y="9420"/>
                    <a:pt x="3735" y="9478"/>
                  </a:cubicBezTo>
                  <a:lnTo>
                    <a:pt x="3739" y="9478"/>
                  </a:lnTo>
                  <a:cubicBezTo>
                    <a:pt x="3824" y="9528"/>
                    <a:pt x="3917" y="9553"/>
                    <a:pt x="4010" y="9553"/>
                  </a:cubicBezTo>
                  <a:cubicBezTo>
                    <a:pt x="4103" y="9553"/>
                    <a:pt x="4197" y="9528"/>
                    <a:pt x="4281" y="9478"/>
                  </a:cubicBezTo>
                  <a:lnTo>
                    <a:pt x="4316" y="9459"/>
                  </a:lnTo>
                  <a:lnTo>
                    <a:pt x="4350" y="9478"/>
                  </a:lnTo>
                  <a:cubicBezTo>
                    <a:pt x="4435" y="9447"/>
                    <a:pt x="4527" y="9443"/>
                    <a:pt x="4604" y="9390"/>
                  </a:cubicBezTo>
                  <a:lnTo>
                    <a:pt x="4623" y="9386"/>
                  </a:lnTo>
                  <a:cubicBezTo>
                    <a:pt x="4660" y="9338"/>
                    <a:pt x="4709" y="9329"/>
                    <a:pt x="4763" y="9329"/>
                  </a:cubicBezTo>
                  <a:cubicBezTo>
                    <a:pt x="4798" y="9329"/>
                    <a:pt x="4836" y="9333"/>
                    <a:pt x="4872" y="9333"/>
                  </a:cubicBezTo>
                  <a:cubicBezTo>
                    <a:pt x="4933" y="9333"/>
                    <a:pt x="4991" y="9320"/>
                    <a:pt x="5030" y="9251"/>
                  </a:cubicBezTo>
                  <a:lnTo>
                    <a:pt x="5030" y="9248"/>
                  </a:lnTo>
                  <a:cubicBezTo>
                    <a:pt x="5100" y="9232"/>
                    <a:pt x="5157" y="9209"/>
                    <a:pt x="5176" y="9148"/>
                  </a:cubicBezTo>
                  <a:lnTo>
                    <a:pt x="5265" y="9159"/>
                  </a:lnTo>
                  <a:cubicBezTo>
                    <a:pt x="5319" y="9082"/>
                    <a:pt x="5407" y="9071"/>
                    <a:pt x="5488" y="9055"/>
                  </a:cubicBezTo>
                  <a:cubicBezTo>
                    <a:pt x="5561" y="8948"/>
                    <a:pt x="5687" y="8967"/>
                    <a:pt x="5784" y="8909"/>
                  </a:cubicBezTo>
                  <a:lnTo>
                    <a:pt x="5918" y="8829"/>
                  </a:lnTo>
                  <a:cubicBezTo>
                    <a:pt x="5964" y="8736"/>
                    <a:pt x="6045" y="8725"/>
                    <a:pt x="6137" y="8713"/>
                  </a:cubicBezTo>
                  <a:cubicBezTo>
                    <a:pt x="6141" y="8686"/>
                    <a:pt x="6156" y="8660"/>
                    <a:pt x="6168" y="8637"/>
                  </a:cubicBezTo>
                  <a:lnTo>
                    <a:pt x="6348" y="8598"/>
                  </a:lnTo>
                  <a:cubicBezTo>
                    <a:pt x="6352" y="8571"/>
                    <a:pt x="6356" y="8540"/>
                    <a:pt x="6368" y="8517"/>
                  </a:cubicBezTo>
                  <a:cubicBezTo>
                    <a:pt x="6398" y="8506"/>
                    <a:pt x="6433" y="8502"/>
                    <a:pt x="6471" y="8502"/>
                  </a:cubicBezTo>
                  <a:cubicBezTo>
                    <a:pt x="6514" y="8410"/>
                    <a:pt x="6598" y="8391"/>
                    <a:pt x="6687" y="8383"/>
                  </a:cubicBezTo>
                  <a:lnTo>
                    <a:pt x="7136" y="7956"/>
                  </a:lnTo>
                  <a:cubicBezTo>
                    <a:pt x="7140" y="7922"/>
                    <a:pt x="7148" y="7891"/>
                    <a:pt x="7155" y="7860"/>
                  </a:cubicBezTo>
                  <a:lnTo>
                    <a:pt x="7244" y="7845"/>
                  </a:lnTo>
                  <a:cubicBezTo>
                    <a:pt x="7251" y="7787"/>
                    <a:pt x="7282" y="7737"/>
                    <a:pt x="7336" y="7718"/>
                  </a:cubicBezTo>
                  <a:cubicBezTo>
                    <a:pt x="7405" y="7545"/>
                    <a:pt x="7524" y="7399"/>
                    <a:pt x="7674" y="7288"/>
                  </a:cubicBezTo>
                  <a:cubicBezTo>
                    <a:pt x="7674" y="7176"/>
                    <a:pt x="7743" y="7103"/>
                    <a:pt x="7797" y="7023"/>
                  </a:cubicBezTo>
                  <a:cubicBezTo>
                    <a:pt x="7909" y="7015"/>
                    <a:pt x="7966" y="6942"/>
                    <a:pt x="7985" y="6834"/>
                  </a:cubicBezTo>
                  <a:cubicBezTo>
                    <a:pt x="8085" y="6807"/>
                    <a:pt x="8058" y="6688"/>
                    <a:pt x="8120" y="6635"/>
                  </a:cubicBezTo>
                  <a:cubicBezTo>
                    <a:pt x="8185" y="6573"/>
                    <a:pt x="8174" y="6469"/>
                    <a:pt x="8224" y="6400"/>
                  </a:cubicBezTo>
                  <a:cubicBezTo>
                    <a:pt x="8212" y="6366"/>
                    <a:pt x="8220" y="6327"/>
                    <a:pt x="8251" y="6308"/>
                  </a:cubicBezTo>
                  <a:cubicBezTo>
                    <a:pt x="8281" y="6258"/>
                    <a:pt x="8320" y="6216"/>
                    <a:pt x="8327" y="6154"/>
                  </a:cubicBezTo>
                  <a:cubicBezTo>
                    <a:pt x="8312" y="6135"/>
                    <a:pt x="8316" y="6112"/>
                    <a:pt x="8335" y="6097"/>
                  </a:cubicBezTo>
                  <a:cubicBezTo>
                    <a:pt x="8339" y="6093"/>
                    <a:pt x="8347" y="6093"/>
                    <a:pt x="8350" y="6093"/>
                  </a:cubicBezTo>
                  <a:cubicBezTo>
                    <a:pt x="8393" y="6047"/>
                    <a:pt x="8423" y="5989"/>
                    <a:pt x="8431" y="5931"/>
                  </a:cubicBezTo>
                  <a:lnTo>
                    <a:pt x="8427" y="5893"/>
                  </a:lnTo>
                  <a:lnTo>
                    <a:pt x="8454" y="5870"/>
                  </a:lnTo>
                  <a:cubicBezTo>
                    <a:pt x="8508" y="5805"/>
                    <a:pt x="8493" y="5712"/>
                    <a:pt x="8550" y="5643"/>
                  </a:cubicBezTo>
                  <a:lnTo>
                    <a:pt x="8550" y="5651"/>
                  </a:lnTo>
                  <a:cubicBezTo>
                    <a:pt x="8623" y="5578"/>
                    <a:pt x="8623" y="5478"/>
                    <a:pt x="8654" y="5386"/>
                  </a:cubicBezTo>
                  <a:cubicBezTo>
                    <a:pt x="8639" y="5366"/>
                    <a:pt x="8639" y="5343"/>
                    <a:pt x="8658" y="5328"/>
                  </a:cubicBezTo>
                  <a:cubicBezTo>
                    <a:pt x="8662" y="5324"/>
                    <a:pt x="8666" y="5324"/>
                    <a:pt x="8677" y="5317"/>
                  </a:cubicBezTo>
                  <a:cubicBezTo>
                    <a:pt x="8758" y="5217"/>
                    <a:pt x="8685" y="5074"/>
                    <a:pt x="8773" y="4971"/>
                  </a:cubicBezTo>
                  <a:cubicBezTo>
                    <a:pt x="8754" y="4944"/>
                    <a:pt x="8758" y="4905"/>
                    <a:pt x="8788" y="4882"/>
                  </a:cubicBezTo>
                  <a:cubicBezTo>
                    <a:pt x="8885" y="4736"/>
                    <a:pt x="8788" y="4556"/>
                    <a:pt x="8877" y="4410"/>
                  </a:cubicBezTo>
                  <a:cubicBezTo>
                    <a:pt x="8858" y="4390"/>
                    <a:pt x="8854" y="4364"/>
                    <a:pt x="8873" y="4344"/>
                  </a:cubicBezTo>
                  <a:cubicBezTo>
                    <a:pt x="8877" y="4337"/>
                    <a:pt x="8885" y="4333"/>
                    <a:pt x="8888" y="4333"/>
                  </a:cubicBezTo>
                  <a:cubicBezTo>
                    <a:pt x="9008" y="4152"/>
                    <a:pt x="8885" y="3929"/>
                    <a:pt x="8984" y="3749"/>
                  </a:cubicBezTo>
                  <a:cubicBezTo>
                    <a:pt x="8965" y="3733"/>
                    <a:pt x="8965" y="3703"/>
                    <a:pt x="8981" y="3683"/>
                  </a:cubicBezTo>
                  <a:lnTo>
                    <a:pt x="8981" y="3683"/>
                  </a:lnTo>
                  <a:cubicBezTo>
                    <a:pt x="8977" y="3688"/>
                    <a:pt x="8977" y="3690"/>
                    <a:pt x="8978" y="3690"/>
                  </a:cubicBezTo>
                  <a:cubicBezTo>
                    <a:pt x="8980" y="3690"/>
                    <a:pt x="8984" y="3687"/>
                    <a:pt x="8988" y="3687"/>
                  </a:cubicBezTo>
                  <a:cubicBezTo>
                    <a:pt x="9065" y="3468"/>
                    <a:pt x="9081" y="3249"/>
                    <a:pt x="8973" y="3026"/>
                  </a:cubicBezTo>
                  <a:lnTo>
                    <a:pt x="8954" y="3003"/>
                  </a:lnTo>
                  <a:lnTo>
                    <a:pt x="8973" y="2973"/>
                  </a:lnTo>
                  <a:cubicBezTo>
                    <a:pt x="8976" y="2917"/>
                    <a:pt x="8957" y="2889"/>
                    <a:pt x="8916" y="2889"/>
                  </a:cubicBezTo>
                  <a:cubicBezTo>
                    <a:pt x="8909" y="2889"/>
                    <a:pt x="8901" y="2890"/>
                    <a:pt x="8892" y="2892"/>
                  </a:cubicBezTo>
                  <a:cubicBezTo>
                    <a:pt x="8888" y="2796"/>
                    <a:pt x="8877" y="2696"/>
                    <a:pt x="8869" y="2600"/>
                  </a:cubicBezTo>
                  <a:lnTo>
                    <a:pt x="8742" y="2385"/>
                  </a:lnTo>
                  <a:cubicBezTo>
                    <a:pt x="8754" y="2338"/>
                    <a:pt x="8762" y="2296"/>
                    <a:pt x="8777" y="2258"/>
                  </a:cubicBezTo>
                  <a:lnTo>
                    <a:pt x="8646" y="1943"/>
                  </a:lnTo>
                  <a:cubicBezTo>
                    <a:pt x="8531" y="1870"/>
                    <a:pt x="8450" y="1754"/>
                    <a:pt x="8416" y="1620"/>
                  </a:cubicBezTo>
                  <a:cubicBezTo>
                    <a:pt x="8366" y="1597"/>
                    <a:pt x="8331" y="1547"/>
                    <a:pt x="8331" y="1489"/>
                  </a:cubicBezTo>
                  <a:cubicBezTo>
                    <a:pt x="8239" y="1451"/>
                    <a:pt x="8216" y="1374"/>
                    <a:pt x="8201" y="1289"/>
                  </a:cubicBezTo>
                  <a:cubicBezTo>
                    <a:pt x="8147" y="1274"/>
                    <a:pt x="8108" y="1224"/>
                    <a:pt x="8104" y="1166"/>
                  </a:cubicBezTo>
                  <a:cubicBezTo>
                    <a:pt x="8070" y="1166"/>
                    <a:pt x="8043" y="1163"/>
                    <a:pt x="8012" y="1147"/>
                  </a:cubicBezTo>
                  <a:cubicBezTo>
                    <a:pt x="8008" y="1117"/>
                    <a:pt x="8005" y="1082"/>
                    <a:pt x="8005" y="1047"/>
                  </a:cubicBezTo>
                  <a:lnTo>
                    <a:pt x="7739" y="851"/>
                  </a:lnTo>
                  <a:cubicBezTo>
                    <a:pt x="7736" y="801"/>
                    <a:pt x="7705" y="759"/>
                    <a:pt x="7674" y="725"/>
                  </a:cubicBezTo>
                  <a:lnTo>
                    <a:pt x="7666" y="721"/>
                  </a:lnTo>
                  <a:cubicBezTo>
                    <a:pt x="7567" y="636"/>
                    <a:pt x="7451" y="563"/>
                    <a:pt x="7328" y="509"/>
                  </a:cubicBezTo>
                  <a:cubicBezTo>
                    <a:pt x="7318" y="513"/>
                    <a:pt x="7308" y="515"/>
                    <a:pt x="7298" y="515"/>
                  </a:cubicBezTo>
                  <a:cubicBezTo>
                    <a:pt x="7271" y="515"/>
                    <a:pt x="7246" y="500"/>
                    <a:pt x="7232" y="475"/>
                  </a:cubicBezTo>
                  <a:cubicBezTo>
                    <a:pt x="7167" y="444"/>
                    <a:pt x="7086" y="452"/>
                    <a:pt x="7040" y="386"/>
                  </a:cubicBezTo>
                  <a:lnTo>
                    <a:pt x="7009" y="371"/>
                  </a:lnTo>
                  <a:cubicBezTo>
                    <a:pt x="6967" y="340"/>
                    <a:pt x="6929" y="298"/>
                    <a:pt x="6871" y="294"/>
                  </a:cubicBezTo>
                  <a:cubicBezTo>
                    <a:pt x="6863" y="298"/>
                    <a:pt x="6854" y="300"/>
                    <a:pt x="6845" y="300"/>
                  </a:cubicBezTo>
                  <a:cubicBezTo>
                    <a:pt x="6822" y="300"/>
                    <a:pt x="6800" y="286"/>
                    <a:pt x="6794" y="263"/>
                  </a:cubicBezTo>
                  <a:cubicBezTo>
                    <a:pt x="6698" y="221"/>
                    <a:pt x="6610" y="148"/>
                    <a:pt x="6502" y="125"/>
                  </a:cubicBezTo>
                  <a:cubicBezTo>
                    <a:pt x="6502" y="98"/>
                    <a:pt x="6475" y="67"/>
                    <a:pt x="6444" y="67"/>
                  </a:cubicBezTo>
                  <a:cubicBezTo>
                    <a:pt x="6435" y="71"/>
                    <a:pt x="6426" y="72"/>
                    <a:pt x="6417" y="72"/>
                  </a:cubicBezTo>
                  <a:cubicBezTo>
                    <a:pt x="6391" y="72"/>
                    <a:pt x="6365" y="60"/>
                    <a:pt x="6348" y="41"/>
                  </a:cubicBezTo>
                  <a:cubicBezTo>
                    <a:pt x="6224" y="14"/>
                    <a:pt x="6096" y="0"/>
                    <a:pt x="5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4336304" y="3583318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8" y="0"/>
                  </a:moveTo>
                  <a:cubicBezTo>
                    <a:pt x="8" y="0"/>
                    <a:pt x="1" y="0"/>
                    <a:pt x="1" y="4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4336304" y="3541378"/>
              <a:ext cx="103607" cy="41846"/>
            </a:xfrm>
            <a:custGeom>
              <a:avLst/>
              <a:gdLst/>
              <a:ahLst/>
              <a:cxnLst/>
              <a:rect l="l" t="t" r="r" b="b"/>
              <a:pathLst>
                <a:path w="3340" h="1349" extrusionOk="0">
                  <a:moveTo>
                    <a:pt x="2017" y="1"/>
                  </a:moveTo>
                  <a:cubicBezTo>
                    <a:pt x="1778" y="1"/>
                    <a:pt x="1538" y="54"/>
                    <a:pt x="1299" y="138"/>
                  </a:cubicBezTo>
                  <a:cubicBezTo>
                    <a:pt x="1291" y="135"/>
                    <a:pt x="1282" y="133"/>
                    <a:pt x="1274" y="133"/>
                  </a:cubicBezTo>
                  <a:cubicBezTo>
                    <a:pt x="1253" y="133"/>
                    <a:pt x="1233" y="143"/>
                    <a:pt x="1219" y="157"/>
                  </a:cubicBezTo>
                  <a:cubicBezTo>
                    <a:pt x="1084" y="184"/>
                    <a:pt x="961" y="257"/>
                    <a:pt x="877" y="364"/>
                  </a:cubicBezTo>
                  <a:cubicBezTo>
                    <a:pt x="750" y="422"/>
                    <a:pt x="631" y="484"/>
                    <a:pt x="558" y="607"/>
                  </a:cubicBezTo>
                  <a:lnTo>
                    <a:pt x="592" y="633"/>
                  </a:lnTo>
                  <a:lnTo>
                    <a:pt x="577" y="637"/>
                  </a:lnTo>
                  <a:lnTo>
                    <a:pt x="554" y="607"/>
                  </a:lnTo>
                  <a:lnTo>
                    <a:pt x="442" y="714"/>
                  </a:lnTo>
                  <a:cubicBezTo>
                    <a:pt x="346" y="741"/>
                    <a:pt x="319" y="826"/>
                    <a:pt x="308" y="910"/>
                  </a:cubicBezTo>
                  <a:cubicBezTo>
                    <a:pt x="243" y="914"/>
                    <a:pt x="212" y="968"/>
                    <a:pt x="193" y="1025"/>
                  </a:cubicBezTo>
                  <a:cubicBezTo>
                    <a:pt x="54" y="1095"/>
                    <a:pt x="1" y="1202"/>
                    <a:pt x="1" y="1348"/>
                  </a:cubicBezTo>
                  <a:cubicBezTo>
                    <a:pt x="166" y="1298"/>
                    <a:pt x="262" y="1175"/>
                    <a:pt x="335" y="1029"/>
                  </a:cubicBezTo>
                  <a:lnTo>
                    <a:pt x="416" y="914"/>
                  </a:lnTo>
                  <a:cubicBezTo>
                    <a:pt x="454" y="876"/>
                    <a:pt x="492" y="837"/>
                    <a:pt x="527" y="799"/>
                  </a:cubicBezTo>
                  <a:lnTo>
                    <a:pt x="627" y="695"/>
                  </a:lnTo>
                  <a:cubicBezTo>
                    <a:pt x="650" y="660"/>
                    <a:pt x="673" y="626"/>
                    <a:pt x="704" y="599"/>
                  </a:cubicBezTo>
                  <a:lnTo>
                    <a:pt x="973" y="461"/>
                  </a:lnTo>
                  <a:cubicBezTo>
                    <a:pt x="1100" y="422"/>
                    <a:pt x="1226" y="376"/>
                    <a:pt x="1322" y="272"/>
                  </a:cubicBezTo>
                  <a:cubicBezTo>
                    <a:pt x="1326" y="273"/>
                    <a:pt x="1330" y="273"/>
                    <a:pt x="1334" y="273"/>
                  </a:cubicBezTo>
                  <a:cubicBezTo>
                    <a:pt x="1368" y="273"/>
                    <a:pt x="1399" y="259"/>
                    <a:pt x="1426" y="242"/>
                  </a:cubicBezTo>
                  <a:cubicBezTo>
                    <a:pt x="1580" y="191"/>
                    <a:pt x="1734" y="170"/>
                    <a:pt x="1886" y="170"/>
                  </a:cubicBezTo>
                  <a:cubicBezTo>
                    <a:pt x="2095" y="170"/>
                    <a:pt x="2303" y="210"/>
                    <a:pt x="2510" y="272"/>
                  </a:cubicBezTo>
                  <a:cubicBezTo>
                    <a:pt x="2740" y="407"/>
                    <a:pt x="3029" y="484"/>
                    <a:pt x="3075" y="810"/>
                  </a:cubicBezTo>
                  <a:cubicBezTo>
                    <a:pt x="3075" y="956"/>
                    <a:pt x="3113" y="1083"/>
                    <a:pt x="3259" y="1218"/>
                  </a:cubicBezTo>
                  <a:cubicBezTo>
                    <a:pt x="3332" y="964"/>
                    <a:pt x="3340" y="764"/>
                    <a:pt x="3198" y="580"/>
                  </a:cubicBezTo>
                  <a:cubicBezTo>
                    <a:pt x="3102" y="330"/>
                    <a:pt x="2929" y="172"/>
                    <a:pt x="2648" y="142"/>
                  </a:cubicBezTo>
                  <a:cubicBezTo>
                    <a:pt x="2439" y="42"/>
                    <a:pt x="2228" y="1"/>
                    <a:pt x="2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0" name="Google Shape;5520;p32"/>
          <p:cNvGrpSpPr/>
          <p:nvPr/>
        </p:nvGrpSpPr>
        <p:grpSpPr>
          <a:xfrm>
            <a:off x="8533477" y="4609033"/>
            <a:ext cx="308861" cy="181189"/>
            <a:chOff x="7897121" y="4228844"/>
            <a:chExt cx="266927" cy="156589"/>
          </a:xfrm>
        </p:grpSpPr>
        <p:sp>
          <p:nvSpPr>
            <p:cNvPr id="5521" name="Google Shape;5521;p32"/>
            <p:cNvSpPr/>
            <p:nvPr/>
          </p:nvSpPr>
          <p:spPr>
            <a:xfrm>
              <a:off x="7897121" y="4228844"/>
              <a:ext cx="266927" cy="156589"/>
            </a:xfrm>
            <a:custGeom>
              <a:avLst/>
              <a:gdLst/>
              <a:ahLst/>
              <a:cxnLst/>
              <a:rect l="l" t="t" r="r" b="b"/>
              <a:pathLst>
                <a:path w="8605" h="5048" extrusionOk="0">
                  <a:moveTo>
                    <a:pt x="4678" y="377"/>
                  </a:moveTo>
                  <a:cubicBezTo>
                    <a:pt x="4679" y="377"/>
                    <a:pt x="4682" y="379"/>
                    <a:pt x="4684" y="379"/>
                  </a:cubicBezTo>
                  <a:cubicBezTo>
                    <a:pt x="4684" y="379"/>
                    <a:pt x="4685" y="379"/>
                    <a:pt x="4685" y="378"/>
                  </a:cubicBezTo>
                  <a:cubicBezTo>
                    <a:pt x="4737" y="378"/>
                    <a:pt x="4792" y="383"/>
                    <a:pt x="4845" y="383"/>
                  </a:cubicBezTo>
                  <a:cubicBezTo>
                    <a:pt x="4858" y="383"/>
                    <a:pt x="4872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9" y="417"/>
                    <a:pt x="4792" y="444"/>
                  </a:cubicBezTo>
                  <a:cubicBezTo>
                    <a:pt x="4785" y="432"/>
                    <a:pt x="4773" y="417"/>
                    <a:pt x="4762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7"/>
                    <a:pt x="4677" y="377"/>
                    <a:pt x="4678" y="377"/>
                  </a:cubicBezTo>
                  <a:close/>
                  <a:moveTo>
                    <a:pt x="5269" y="301"/>
                  </a:moveTo>
                  <a:cubicBezTo>
                    <a:pt x="5300" y="321"/>
                    <a:pt x="5326" y="328"/>
                    <a:pt x="5361" y="336"/>
                  </a:cubicBezTo>
                  <a:cubicBezTo>
                    <a:pt x="5376" y="367"/>
                    <a:pt x="5384" y="401"/>
                    <a:pt x="5388" y="440"/>
                  </a:cubicBezTo>
                  <a:lnTo>
                    <a:pt x="5157" y="444"/>
                  </a:lnTo>
                  <a:cubicBezTo>
                    <a:pt x="5138" y="417"/>
                    <a:pt x="5111" y="390"/>
                    <a:pt x="5077" y="371"/>
                  </a:cubicBezTo>
                  <a:cubicBezTo>
                    <a:pt x="5054" y="369"/>
                    <a:pt x="5030" y="368"/>
                    <a:pt x="5006" y="368"/>
                  </a:cubicBezTo>
                  <a:cubicBezTo>
                    <a:pt x="4983" y="368"/>
                    <a:pt x="4960" y="369"/>
                    <a:pt x="4938" y="371"/>
                  </a:cubicBezTo>
                  <a:cubicBezTo>
                    <a:pt x="4985" y="355"/>
                    <a:pt x="5034" y="328"/>
                    <a:pt x="5073" y="301"/>
                  </a:cubicBezTo>
                  <a:close/>
                  <a:moveTo>
                    <a:pt x="5876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50" y="739"/>
                    <a:pt x="6802" y="709"/>
                  </a:cubicBezTo>
                  <a:cubicBezTo>
                    <a:pt x="6806" y="705"/>
                    <a:pt x="6810" y="701"/>
                    <a:pt x="6817" y="689"/>
                  </a:cubicBezTo>
                  <a:lnTo>
                    <a:pt x="6825" y="709"/>
                  </a:lnTo>
                  <a:lnTo>
                    <a:pt x="6821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57" y="605"/>
                    <a:pt x="5738" y="559"/>
                  </a:cubicBezTo>
                  <a:lnTo>
                    <a:pt x="5753" y="551"/>
                  </a:lnTo>
                  <a:cubicBezTo>
                    <a:pt x="5753" y="520"/>
                    <a:pt x="5761" y="486"/>
                    <a:pt x="5761" y="455"/>
                  </a:cubicBezTo>
                  <a:lnTo>
                    <a:pt x="5876" y="424"/>
                  </a:lnTo>
                  <a:close/>
                  <a:moveTo>
                    <a:pt x="7548" y="912"/>
                  </a:moveTo>
                  <a:lnTo>
                    <a:pt x="7548" y="920"/>
                  </a:lnTo>
                  <a:lnTo>
                    <a:pt x="7540" y="920"/>
                  </a:lnTo>
                  <a:lnTo>
                    <a:pt x="7559" y="935"/>
                  </a:lnTo>
                  <a:lnTo>
                    <a:pt x="7555" y="935"/>
                  </a:lnTo>
                  <a:lnTo>
                    <a:pt x="7540" y="920"/>
                  </a:lnTo>
                  <a:cubicBezTo>
                    <a:pt x="7540" y="916"/>
                    <a:pt x="7540" y="916"/>
                    <a:pt x="7548" y="912"/>
                  </a:cubicBezTo>
                  <a:close/>
                  <a:moveTo>
                    <a:pt x="7671" y="920"/>
                  </a:moveTo>
                  <a:lnTo>
                    <a:pt x="7671" y="920"/>
                  </a:lnTo>
                  <a:cubicBezTo>
                    <a:pt x="7682" y="943"/>
                    <a:pt x="7674" y="970"/>
                    <a:pt x="7663" y="989"/>
                  </a:cubicBezTo>
                  <a:cubicBezTo>
                    <a:pt x="7647" y="974"/>
                    <a:pt x="7632" y="962"/>
                    <a:pt x="7617" y="955"/>
                  </a:cubicBezTo>
                  <a:lnTo>
                    <a:pt x="7632" y="955"/>
                  </a:lnTo>
                  <a:lnTo>
                    <a:pt x="7671" y="920"/>
                  </a:lnTo>
                  <a:close/>
                  <a:moveTo>
                    <a:pt x="7190" y="939"/>
                  </a:moveTo>
                  <a:lnTo>
                    <a:pt x="7267" y="962"/>
                  </a:lnTo>
                  <a:cubicBezTo>
                    <a:pt x="7309" y="978"/>
                    <a:pt x="7355" y="982"/>
                    <a:pt x="7402" y="989"/>
                  </a:cubicBezTo>
                  <a:cubicBezTo>
                    <a:pt x="7425" y="982"/>
                    <a:pt x="7451" y="978"/>
                    <a:pt x="7475" y="966"/>
                  </a:cubicBezTo>
                  <a:lnTo>
                    <a:pt x="7551" y="1016"/>
                  </a:lnTo>
                  <a:cubicBezTo>
                    <a:pt x="7574" y="1035"/>
                    <a:pt x="7605" y="1043"/>
                    <a:pt x="7632" y="1051"/>
                  </a:cubicBezTo>
                  <a:lnTo>
                    <a:pt x="7624" y="1070"/>
                  </a:lnTo>
                  <a:cubicBezTo>
                    <a:pt x="7632" y="1125"/>
                    <a:pt x="7681" y="1166"/>
                    <a:pt x="7740" y="1166"/>
                  </a:cubicBezTo>
                  <a:cubicBezTo>
                    <a:pt x="7742" y="1166"/>
                    <a:pt x="7745" y="1166"/>
                    <a:pt x="7747" y="1166"/>
                  </a:cubicBezTo>
                  <a:lnTo>
                    <a:pt x="7747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7" y="1227"/>
                    <a:pt x="7759" y="1243"/>
                  </a:cubicBezTo>
                  <a:lnTo>
                    <a:pt x="7724" y="1262"/>
                  </a:lnTo>
                  <a:cubicBezTo>
                    <a:pt x="7705" y="1271"/>
                    <a:pt x="7691" y="1275"/>
                    <a:pt x="7681" y="1275"/>
                  </a:cubicBezTo>
                  <a:cubicBezTo>
                    <a:pt x="7630" y="1275"/>
                    <a:pt x="7684" y="1170"/>
                    <a:pt x="7632" y="1170"/>
                  </a:cubicBezTo>
                  <a:cubicBezTo>
                    <a:pt x="7536" y="1073"/>
                    <a:pt x="7407" y="1020"/>
                    <a:pt x="7272" y="1020"/>
                  </a:cubicBezTo>
                  <a:cubicBezTo>
                    <a:pt x="7251" y="1020"/>
                    <a:pt x="7230" y="1021"/>
                    <a:pt x="7209" y="1024"/>
                  </a:cubicBezTo>
                  <a:cubicBezTo>
                    <a:pt x="7194" y="1035"/>
                    <a:pt x="7186" y="1051"/>
                    <a:pt x="7182" y="1058"/>
                  </a:cubicBezTo>
                  <a:lnTo>
                    <a:pt x="7182" y="1043"/>
                  </a:lnTo>
                  <a:lnTo>
                    <a:pt x="7171" y="1016"/>
                  </a:lnTo>
                  <a:lnTo>
                    <a:pt x="7186" y="1028"/>
                  </a:lnTo>
                  <a:cubicBezTo>
                    <a:pt x="7186" y="997"/>
                    <a:pt x="7190" y="970"/>
                    <a:pt x="7190" y="939"/>
                  </a:cubicBezTo>
                  <a:close/>
                  <a:moveTo>
                    <a:pt x="7932" y="1281"/>
                  </a:moveTo>
                  <a:cubicBezTo>
                    <a:pt x="7920" y="1285"/>
                    <a:pt x="7913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32" y="2765"/>
                  </a:moveTo>
                  <a:lnTo>
                    <a:pt x="8232" y="2765"/>
                  </a:lnTo>
                  <a:cubicBezTo>
                    <a:pt x="8208" y="2807"/>
                    <a:pt x="8193" y="2861"/>
                    <a:pt x="8174" y="2911"/>
                  </a:cubicBezTo>
                  <a:cubicBezTo>
                    <a:pt x="8070" y="3210"/>
                    <a:pt x="7893" y="3475"/>
                    <a:pt x="7751" y="3760"/>
                  </a:cubicBezTo>
                  <a:cubicBezTo>
                    <a:pt x="7747" y="3779"/>
                    <a:pt x="7747" y="3802"/>
                    <a:pt x="7747" y="3821"/>
                  </a:cubicBezTo>
                  <a:cubicBezTo>
                    <a:pt x="7696" y="3845"/>
                    <a:pt x="7656" y="3855"/>
                    <a:pt x="7627" y="3855"/>
                  </a:cubicBezTo>
                  <a:cubicBezTo>
                    <a:pt x="7514" y="3855"/>
                    <a:pt x="7541" y="3703"/>
                    <a:pt x="7548" y="3575"/>
                  </a:cubicBezTo>
                  <a:lnTo>
                    <a:pt x="7505" y="3518"/>
                  </a:lnTo>
                  <a:lnTo>
                    <a:pt x="7555" y="3487"/>
                  </a:lnTo>
                  <a:lnTo>
                    <a:pt x="7555" y="3487"/>
                  </a:lnTo>
                  <a:cubicBezTo>
                    <a:pt x="7563" y="3514"/>
                    <a:pt x="7559" y="3548"/>
                    <a:pt x="7548" y="3575"/>
                  </a:cubicBezTo>
                  <a:lnTo>
                    <a:pt x="7655" y="3433"/>
                  </a:lnTo>
                  <a:lnTo>
                    <a:pt x="7916" y="3091"/>
                  </a:lnTo>
                  <a:lnTo>
                    <a:pt x="8016" y="2960"/>
                  </a:lnTo>
                  <a:lnTo>
                    <a:pt x="8016" y="2960"/>
                  </a:lnTo>
                  <a:cubicBezTo>
                    <a:pt x="8005" y="2974"/>
                    <a:pt x="7990" y="2984"/>
                    <a:pt x="7975" y="2984"/>
                  </a:cubicBezTo>
                  <a:cubicBezTo>
                    <a:pt x="7970" y="2984"/>
                    <a:pt x="7964" y="2983"/>
                    <a:pt x="7959" y="2980"/>
                  </a:cubicBezTo>
                  <a:lnTo>
                    <a:pt x="7978" y="2914"/>
                  </a:lnTo>
                  <a:cubicBezTo>
                    <a:pt x="7993" y="2934"/>
                    <a:pt x="8009" y="2949"/>
                    <a:pt x="8020" y="2960"/>
                  </a:cubicBezTo>
                  <a:lnTo>
                    <a:pt x="8232" y="2765"/>
                  </a:lnTo>
                  <a:close/>
                  <a:moveTo>
                    <a:pt x="1038" y="3875"/>
                  </a:moveTo>
                  <a:cubicBezTo>
                    <a:pt x="1042" y="3879"/>
                    <a:pt x="1042" y="3883"/>
                    <a:pt x="1046" y="3890"/>
                  </a:cubicBezTo>
                  <a:cubicBezTo>
                    <a:pt x="1042" y="3890"/>
                    <a:pt x="1042" y="3890"/>
                    <a:pt x="1042" y="3894"/>
                  </a:cubicBezTo>
                  <a:cubicBezTo>
                    <a:pt x="1042" y="3890"/>
                    <a:pt x="1038" y="3879"/>
                    <a:pt x="1038" y="3875"/>
                  </a:cubicBezTo>
                  <a:close/>
                  <a:moveTo>
                    <a:pt x="3478" y="547"/>
                  </a:moveTo>
                  <a:cubicBezTo>
                    <a:pt x="3636" y="697"/>
                    <a:pt x="3813" y="730"/>
                    <a:pt x="3995" y="730"/>
                  </a:cubicBezTo>
                  <a:cubicBezTo>
                    <a:pt x="4141" y="730"/>
                    <a:pt x="4289" y="709"/>
                    <a:pt x="4434" y="709"/>
                  </a:cubicBezTo>
                  <a:cubicBezTo>
                    <a:pt x="4439" y="709"/>
                    <a:pt x="4445" y="709"/>
                    <a:pt x="4450" y="709"/>
                  </a:cubicBezTo>
                  <a:cubicBezTo>
                    <a:pt x="4527" y="701"/>
                    <a:pt x="4604" y="674"/>
                    <a:pt x="4673" y="643"/>
                  </a:cubicBezTo>
                  <a:cubicBezTo>
                    <a:pt x="4753" y="662"/>
                    <a:pt x="4835" y="673"/>
                    <a:pt x="4916" y="673"/>
                  </a:cubicBezTo>
                  <a:cubicBezTo>
                    <a:pt x="4952" y="673"/>
                    <a:pt x="4988" y="671"/>
                    <a:pt x="5023" y="666"/>
                  </a:cubicBezTo>
                  <a:lnTo>
                    <a:pt x="5384" y="693"/>
                  </a:lnTo>
                  <a:cubicBezTo>
                    <a:pt x="5507" y="787"/>
                    <a:pt x="5644" y="800"/>
                    <a:pt x="5782" y="800"/>
                  </a:cubicBezTo>
                  <a:cubicBezTo>
                    <a:pt x="5837" y="800"/>
                    <a:pt x="5892" y="798"/>
                    <a:pt x="5947" y="798"/>
                  </a:cubicBezTo>
                  <a:cubicBezTo>
                    <a:pt x="6027" y="798"/>
                    <a:pt x="6106" y="803"/>
                    <a:pt x="6183" y="824"/>
                  </a:cubicBezTo>
                  <a:cubicBezTo>
                    <a:pt x="6337" y="943"/>
                    <a:pt x="6522" y="962"/>
                    <a:pt x="6702" y="1020"/>
                  </a:cubicBezTo>
                  <a:lnTo>
                    <a:pt x="7171" y="1158"/>
                  </a:lnTo>
                  <a:cubicBezTo>
                    <a:pt x="7451" y="1416"/>
                    <a:pt x="7767" y="1635"/>
                    <a:pt x="7974" y="1961"/>
                  </a:cubicBezTo>
                  <a:cubicBezTo>
                    <a:pt x="7978" y="1977"/>
                    <a:pt x="7993" y="1996"/>
                    <a:pt x="8001" y="2004"/>
                  </a:cubicBezTo>
                  <a:cubicBezTo>
                    <a:pt x="7997" y="2077"/>
                    <a:pt x="7993" y="2154"/>
                    <a:pt x="7993" y="2227"/>
                  </a:cubicBezTo>
                  <a:cubicBezTo>
                    <a:pt x="7897" y="2284"/>
                    <a:pt x="7913" y="2388"/>
                    <a:pt x="7897" y="2476"/>
                  </a:cubicBezTo>
                  <a:cubicBezTo>
                    <a:pt x="7817" y="2534"/>
                    <a:pt x="7786" y="2615"/>
                    <a:pt x="7778" y="2711"/>
                  </a:cubicBezTo>
                  <a:cubicBezTo>
                    <a:pt x="7628" y="2841"/>
                    <a:pt x="7490" y="2980"/>
                    <a:pt x="7336" y="3091"/>
                  </a:cubicBezTo>
                  <a:cubicBezTo>
                    <a:pt x="6572" y="3648"/>
                    <a:pt x="5722" y="4017"/>
                    <a:pt x="4800" y="4248"/>
                  </a:cubicBezTo>
                  <a:cubicBezTo>
                    <a:pt x="4654" y="4251"/>
                    <a:pt x="4508" y="4254"/>
                    <a:pt x="4362" y="4254"/>
                  </a:cubicBezTo>
                  <a:cubicBezTo>
                    <a:pt x="3905" y="4254"/>
                    <a:pt x="3449" y="4229"/>
                    <a:pt x="2998" y="4132"/>
                  </a:cubicBezTo>
                  <a:lnTo>
                    <a:pt x="1933" y="3752"/>
                  </a:lnTo>
                  <a:cubicBezTo>
                    <a:pt x="1799" y="3595"/>
                    <a:pt x="1653" y="3460"/>
                    <a:pt x="1442" y="3418"/>
                  </a:cubicBezTo>
                  <a:lnTo>
                    <a:pt x="1430" y="3418"/>
                  </a:lnTo>
                  <a:cubicBezTo>
                    <a:pt x="1238" y="3095"/>
                    <a:pt x="769" y="3026"/>
                    <a:pt x="696" y="2592"/>
                  </a:cubicBezTo>
                  <a:cubicBezTo>
                    <a:pt x="677" y="2215"/>
                    <a:pt x="854" y="1900"/>
                    <a:pt x="961" y="1558"/>
                  </a:cubicBezTo>
                  <a:lnTo>
                    <a:pt x="961" y="1535"/>
                  </a:lnTo>
                  <a:cubicBezTo>
                    <a:pt x="969" y="1543"/>
                    <a:pt x="980" y="1550"/>
                    <a:pt x="988" y="1554"/>
                  </a:cubicBezTo>
                  <a:cubicBezTo>
                    <a:pt x="1038" y="1554"/>
                    <a:pt x="1092" y="1550"/>
                    <a:pt x="1134" y="1531"/>
                  </a:cubicBezTo>
                  <a:cubicBezTo>
                    <a:pt x="1641" y="1089"/>
                    <a:pt x="2264" y="905"/>
                    <a:pt x="2906" y="763"/>
                  </a:cubicBezTo>
                  <a:cubicBezTo>
                    <a:pt x="3102" y="720"/>
                    <a:pt x="3348" y="747"/>
                    <a:pt x="3478" y="547"/>
                  </a:cubicBezTo>
                  <a:close/>
                  <a:moveTo>
                    <a:pt x="1634" y="3902"/>
                  </a:moveTo>
                  <a:lnTo>
                    <a:pt x="1634" y="3902"/>
                  </a:lnTo>
                  <a:cubicBezTo>
                    <a:pt x="1680" y="3917"/>
                    <a:pt x="1730" y="3921"/>
                    <a:pt x="1776" y="3933"/>
                  </a:cubicBezTo>
                  <a:cubicBezTo>
                    <a:pt x="2006" y="4071"/>
                    <a:pt x="2256" y="4175"/>
                    <a:pt x="2521" y="4244"/>
                  </a:cubicBezTo>
                  <a:lnTo>
                    <a:pt x="2633" y="4309"/>
                  </a:lnTo>
                  <a:cubicBezTo>
                    <a:pt x="2660" y="4317"/>
                    <a:pt x="2690" y="4321"/>
                    <a:pt x="2725" y="4325"/>
                  </a:cubicBezTo>
                  <a:cubicBezTo>
                    <a:pt x="2733" y="4355"/>
                    <a:pt x="2752" y="4375"/>
                    <a:pt x="2783" y="4382"/>
                  </a:cubicBezTo>
                  <a:lnTo>
                    <a:pt x="2982" y="4405"/>
                  </a:lnTo>
                  <a:cubicBezTo>
                    <a:pt x="2998" y="4404"/>
                    <a:pt x="3014" y="4403"/>
                    <a:pt x="3030" y="4403"/>
                  </a:cubicBezTo>
                  <a:cubicBezTo>
                    <a:pt x="3118" y="4403"/>
                    <a:pt x="3207" y="4430"/>
                    <a:pt x="3278" y="4482"/>
                  </a:cubicBezTo>
                  <a:cubicBezTo>
                    <a:pt x="3140" y="4478"/>
                    <a:pt x="3002" y="4459"/>
                    <a:pt x="2867" y="4417"/>
                  </a:cubicBezTo>
                  <a:cubicBezTo>
                    <a:pt x="2637" y="4363"/>
                    <a:pt x="2402" y="4325"/>
                    <a:pt x="2187" y="4229"/>
                  </a:cubicBezTo>
                  <a:cubicBezTo>
                    <a:pt x="1987" y="4136"/>
                    <a:pt x="1714" y="4136"/>
                    <a:pt x="1634" y="3902"/>
                  </a:cubicBezTo>
                  <a:close/>
                  <a:moveTo>
                    <a:pt x="4620" y="1"/>
                  </a:moveTo>
                  <a:cubicBezTo>
                    <a:pt x="4475" y="1"/>
                    <a:pt x="4330" y="25"/>
                    <a:pt x="4185" y="59"/>
                  </a:cubicBezTo>
                  <a:lnTo>
                    <a:pt x="3966" y="86"/>
                  </a:lnTo>
                  <a:cubicBezTo>
                    <a:pt x="3873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6" y="127"/>
                  </a:cubicBezTo>
                  <a:cubicBezTo>
                    <a:pt x="3304" y="127"/>
                    <a:pt x="3205" y="138"/>
                    <a:pt x="3109" y="182"/>
                  </a:cubicBezTo>
                  <a:lnTo>
                    <a:pt x="2909" y="209"/>
                  </a:lnTo>
                  <a:cubicBezTo>
                    <a:pt x="2867" y="209"/>
                    <a:pt x="2848" y="228"/>
                    <a:pt x="2848" y="251"/>
                  </a:cubicBezTo>
                  <a:cubicBezTo>
                    <a:pt x="2835" y="252"/>
                    <a:pt x="2823" y="253"/>
                    <a:pt x="2810" y="253"/>
                  </a:cubicBezTo>
                  <a:cubicBezTo>
                    <a:pt x="2748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2" y="324"/>
                  </a:cubicBezTo>
                  <a:lnTo>
                    <a:pt x="2391" y="321"/>
                  </a:lnTo>
                  <a:cubicBezTo>
                    <a:pt x="2149" y="382"/>
                    <a:pt x="1891" y="424"/>
                    <a:pt x="1668" y="555"/>
                  </a:cubicBezTo>
                  <a:lnTo>
                    <a:pt x="1634" y="586"/>
                  </a:lnTo>
                  <a:lnTo>
                    <a:pt x="1595" y="567"/>
                  </a:lnTo>
                  <a:cubicBezTo>
                    <a:pt x="1150" y="732"/>
                    <a:pt x="658" y="828"/>
                    <a:pt x="381" y="1285"/>
                  </a:cubicBezTo>
                  <a:cubicBezTo>
                    <a:pt x="270" y="1324"/>
                    <a:pt x="296" y="1443"/>
                    <a:pt x="243" y="1516"/>
                  </a:cubicBezTo>
                  <a:cubicBezTo>
                    <a:pt x="158" y="1573"/>
                    <a:pt x="174" y="1681"/>
                    <a:pt x="131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31" y="2246"/>
                    <a:pt x="139" y="2288"/>
                    <a:pt x="120" y="2323"/>
                  </a:cubicBezTo>
                  <a:cubicBezTo>
                    <a:pt x="216" y="2434"/>
                    <a:pt x="120" y="2603"/>
                    <a:pt x="239" y="2699"/>
                  </a:cubicBezTo>
                  <a:lnTo>
                    <a:pt x="239" y="2691"/>
                  </a:lnTo>
                  <a:cubicBezTo>
                    <a:pt x="256" y="2723"/>
                    <a:pt x="290" y="2742"/>
                    <a:pt x="325" y="2742"/>
                  </a:cubicBezTo>
                  <a:cubicBezTo>
                    <a:pt x="328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7" y="2876"/>
                    <a:pt x="408" y="2972"/>
                    <a:pt x="489" y="3064"/>
                  </a:cubicBezTo>
                  <a:lnTo>
                    <a:pt x="473" y="3183"/>
                  </a:lnTo>
                  <a:cubicBezTo>
                    <a:pt x="565" y="3237"/>
                    <a:pt x="596" y="3322"/>
                    <a:pt x="600" y="3418"/>
                  </a:cubicBezTo>
                  <a:cubicBezTo>
                    <a:pt x="677" y="3468"/>
                    <a:pt x="731" y="3548"/>
                    <a:pt x="738" y="3641"/>
                  </a:cubicBezTo>
                  <a:cubicBezTo>
                    <a:pt x="800" y="3652"/>
                    <a:pt x="846" y="3706"/>
                    <a:pt x="846" y="3767"/>
                  </a:cubicBezTo>
                  <a:cubicBezTo>
                    <a:pt x="877" y="3775"/>
                    <a:pt x="911" y="3783"/>
                    <a:pt x="946" y="3794"/>
                  </a:cubicBezTo>
                  <a:cubicBezTo>
                    <a:pt x="946" y="3852"/>
                    <a:pt x="984" y="3902"/>
                    <a:pt x="1042" y="3913"/>
                  </a:cubicBezTo>
                  <a:cubicBezTo>
                    <a:pt x="1057" y="4152"/>
                    <a:pt x="1273" y="4240"/>
                    <a:pt x="1422" y="4375"/>
                  </a:cubicBezTo>
                  <a:lnTo>
                    <a:pt x="1434" y="4382"/>
                  </a:lnTo>
                  <a:cubicBezTo>
                    <a:pt x="1557" y="4459"/>
                    <a:pt x="1661" y="4555"/>
                    <a:pt x="1807" y="4590"/>
                  </a:cubicBezTo>
                  <a:lnTo>
                    <a:pt x="1810" y="4594"/>
                  </a:lnTo>
                  <a:cubicBezTo>
                    <a:pt x="1941" y="4728"/>
                    <a:pt x="2137" y="4736"/>
                    <a:pt x="2272" y="4851"/>
                  </a:cubicBezTo>
                  <a:cubicBezTo>
                    <a:pt x="2340" y="4912"/>
                    <a:pt x="2418" y="4925"/>
                    <a:pt x="2500" y="4925"/>
                  </a:cubicBezTo>
                  <a:cubicBezTo>
                    <a:pt x="2558" y="4925"/>
                    <a:pt x="2618" y="4918"/>
                    <a:pt x="2677" y="4918"/>
                  </a:cubicBezTo>
                  <a:cubicBezTo>
                    <a:pt x="2748" y="4918"/>
                    <a:pt x="2817" y="4928"/>
                    <a:pt x="2879" y="4970"/>
                  </a:cubicBezTo>
                  <a:lnTo>
                    <a:pt x="2936" y="4955"/>
                  </a:lnTo>
                  <a:lnTo>
                    <a:pt x="2982" y="4986"/>
                  </a:lnTo>
                  <a:cubicBezTo>
                    <a:pt x="3217" y="5035"/>
                    <a:pt x="3453" y="5048"/>
                    <a:pt x="3690" y="5048"/>
                  </a:cubicBezTo>
                  <a:cubicBezTo>
                    <a:pt x="3938" y="5048"/>
                    <a:pt x="4186" y="5034"/>
                    <a:pt x="4434" y="5034"/>
                  </a:cubicBezTo>
                  <a:cubicBezTo>
                    <a:pt x="4537" y="5034"/>
                    <a:pt x="4640" y="5036"/>
                    <a:pt x="4742" y="5043"/>
                  </a:cubicBezTo>
                  <a:cubicBezTo>
                    <a:pt x="4823" y="5035"/>
                    <a:pt x="4904" y="5012"/>
                    <a:pt x="4977" y="4974"/>
                  </a:cubicBezTo>
                  <a:lnTo>
                    <a:pt x="5599" y="4966"/>
                  </a:lnTo>
                  <a:cubicBezTo>
                    <a:pt x="5784" y="4836"/>
                    <a:pt x="5999" y="4859"/>
                    <a:pt x="6206" y="4851"/>
                  </a:cubicBezTo>
                  <a:cubicBezTo>
                    <a:pt x="6310" y="4747"/>
                    <a:pt x="6445" y="4755"/>
                    <a:pt x="6575" y="4743"/>
                  </a:cubicBezTo>
                  <a:cubicBezTo>
                    <a:pt x="6591" y="4717"/>
                    <a:pt x="6606" y="4682"/>
                    <a:pt x="6618" y="4647"/>
                  </a:cubicBezTo>
                  <a:lnTo>
                    <a:pt x="6817" y="4620"/>
                  </a:lnTo>
                  <a:lnTo>
                    <a:pt x="6940" y="4494"/>
                  </a:lnTo>
                  <a:cubicBezTo>
                    <a:pt x="6950" y="4496"/>
                    <a:pt x="6959" y="4498"/>
                    <a:pt x="6969" y="4498"/>
                  </a:cubicBezTo>
                  <a:cubicBezTo>
                    <a:pt x="7013" y="4498"/>
                    <a:pt x="7055" y="4470"/>
                    <a:pt x="7067" y="4428"/>
                  </a:cubicBezTo>
                  <a:cubicBezTo>
                    <a:pt x="7067" y="4421"/>
                    <a:pt x="7071" y="4417"/>
                    <a:pt x="7071" y="4409"/>
                  </a:cubicBezTo>
                  <a:cubicBezTo>
                    <a:pt x="7094" y="4336"/>
                    <a:pt x="7156" y="4282"/>
                    <a:pt x="7229" y="4275"/>
                  </a:cubicBezTo>
                  <a:cubicBezTo>
                    <a:pt x="7243" y="4277"/>
                    <a:pt x="7258" y="4278"/>
                    <a:pt x="7271" y="4278"/>
                  </a:cubicBezTo>
                  <a:cubicBezTo>
                    <a:pt x="7381" y="4278"/>
                    <a:pt x="7454" y="4201"/>
                    <a:pt x="7536" y="4136"/>
                  </a:cubicBezTo>
                  <a:lnTo>
                    <a:pt x="7594" y="4144"/>
                  </a:lnTo>
                  <a:lnTo>
                    <a:pt x="7651" y="4144"/>
                  </a:lnTo>
                  <a:cubicBezTo>
                    <a:pt x="7701" y="4052"/>
                    <a:pt x="7786" y="4029"/>
                    <a:pt x="7882" y="4013"/>
                  </a:cubicBezTo>
                  <a:cubicBezTo>
                    <a:pt x="7886" y="3998"/>
                    <a:pt x="7893" y="3979"/>
                    <a:pt x="7901" y="3967"/>
                  </a:cubicBezTo>
                  <a:cubicBezTo>
                    <a:pt x="7932" y="3967"/>
                    <a:pt x="7955" y="3967"/>
                    <a:pt x="7978" y="3960"/>
                  </a:cubicBezTo>
                  <a:cubicBezTo>
                    <a:pt x="8051" y="3937"/>
                    <a:pt x="8116" y="3913"/>
                    <a:pt x="8189" y="3883"/>
                  </a:cubicBezTo>
                  <a:cubicBezTo>
                    <a:pt x="8251" y="3856"/>
                    <a:pt x="8316" y="3837"/>
                    <a:pt x="8354" y="3775"/>
                  </a:cubicBezTo>
                  <a:cubicBezTo>
                    <a:pt x="8451" y="3725"/>
                    <a:pt x="8424" y="3610"/>
                    <a:pt x="8493" y="3541"/>
                  </a:cubicBezTo>
                  <a:cubicBezTo>
                    <a:pt x="8604" y="3356"/>
                    <a:pt x="8570" y="3160"/>
                    <a:pt x="8516" y="2957"/>
                  </a:cubicBezTo>
                  <a:lnTo>
                    <a:pt x="8481" y="2515"/>
                  </a:lnTo>
                  <a:cubicBezTo>
                    <a:pt x="8474" y="2461"/>
                    <a:pt x="8454" y="2437"/>
                    <a:pt x="8411" y="2437"/>
                  </a:cubicBezTo>
                  <a:cubicBezTo>
                    <a:pt x="8408" y="2437"/>
                    <a:pt x="8404" y="2438"/>
                    <a:pt x="8401" y="2438"/>
                  </a:cubicBezTo>
                  <a:cubicBezTo>
                    <a:pt x="8393" y="2288"/>
                    <a:pt x="8381" y="2146"/>
                    <a:pt x="8374" y="1996"/>
                  </a:cubicBezTo>
                  <a:cubicBezTo>
                    <a:pt x="8335" y="1935"/>
                    <a:pt x="8301" y="1873"/>
                    <a:pt x="8262" y="1804"/>
                  </a:cubicBezTo>
                  <a:lnTo>
                    <a:pt x="8289" y="1762"/>
                  </a:lnTo>
                  <a:lnTo>
                    <a:pt x="8251" y="1650"/>
                  </a:lnTo>
                  <a:cubicBezTo>
                    <a:pt x="8193" y="1573"/>
                    <a:pt x="8212" y="1458"/>
                    <a:pt x="8132" y="1393"/>
                  </a:cubicBezTo>
                  <a:cubicBezTo>
                    <a:pt x="8093" y="1354"/>
                    <a:pt x="8066" y="1308"/>
                    <a:pt x="8039" y="1262"/>
                  </a:cubicBezTo>
                  <a:lnTo>
                    <a:pt x="8009" y="1270"/>
                  </a:lnTo>
                  <a:cubicBezTo>
                    <a:pt x="8013" y="1239"/>
                    <a:pt x="8013" y="1208"/>
                    <a:pt x="8009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3" y="1128"/>
                  </a:cubicBezTo>
                  <a:cubicBezTo>
                    <a:pt x="7936" y="1128"/>
                    <a:pt x="7932" y="1131"/>
                    <a:pt x="7920" y="1135"/>
                  </a:cubicBezTo>
                  <a:cubicBezTo>
                    <a:pt x="7913" y="1143"/>
                    <a:pt x="7901" y="1151"/>
                    <a:pt x="7897" y="1154"/>
                  </a:cubicBezTo>
                  <a:lnTo>
                    <a:pt x="7897" y="1151"/>
                  </a:lnTo>
                  <a:lnTo>
                    <a:pt x="7874" y="1154"/>
                  </a:lnTo>
                  <a:lnTo>
                    <a:pt x="7874" y="1051"/>
                  </a:lnTo>
                  <a:cubicBezTo>
                    <a:pt x="7809" y="1035"/>
                    <a:pt x="7767" y="989"/>
                    <a:pt x="7763" y="924"/>
                  </a:cubicBezTo>
                  <a:cubicBezTo>
                    <a:pt x="7728" y="924"/>
                    <a:pt x="7694" y="920"/>
                    <a:pt x="7663" y="912"/>
                  </a:cubicBezTo>
                  <a:cubicBezTo>
                    <a:pt x="7651" y="878"/>
                    <a:pt x="7647" y="843"/>
                    <a:pt x="7636" y="805"/>
                  </a:cubicBezTo>
                  <a:lnTo>
                    <a:pt x="7540" y="805"/>
                  </a:lnTo>
                  <a:lnTo>
                    <a:pt x="7052" y="555"/>
                  </a:lnTo>
                  <a:lnTo>
                    <a:pt x="6864" y="532"/>
                  </a:lnTo>
                  <a:cubicBezTo>
                    <a:pt x="6856" y="490"/>
                    <a:pt x="6825" y="455"/>
                    <a:pt x="6787" y="444"/>
                  </a:cubicBezTo>
                  <a:cubicBezTo>
                    <a:pt x="6777" y="448"/>
                    <a:pt x="6768" y="450"/>
                    <a:pt x="6758" y="450"/>
                  </a:cubicBezTo>
                  <a:cubicBezTo>
                    <a:pt x="6731" y="450"/>
                    <a:pt x="6705" y="435"/>
                    <a:pt x="6691" y="413"/>
                  </a:cubicBezTo>
                  <a:cubicBezTo>
                    <a:pt x="6618" y="359"/>
                    <a:pt x="6518" y="374"/>
                    <a:pt x="6441" y="321"/>
                  </a:cubicBezTo>
                  <a:cubicBezTo>
                    <a:pt x="6429" y="325"/>
                    <a:pt x="6416" y="328"/>
                    <a:pt x="6404" y="328"/>
                  </a:cubicBezTo>
                  <a:cubicBezTo>
                    <a:pt x="6377" y="328"/>
                    <a:pt x="6351" y="317"/>
                    <a:pt x="6329" y="301"/>
                  </a:cubicBezTo>
                  <a:cubicBezTo>
                    <a:pt x="6306" y="282"/>
                    <a:pt x="6276" y="272"/>
                    <a:pt x="6245" y="272"/>
                  </a:cubicBezTo>
                  <a:cubicBezTo>
                    <a:pt x="6222" y="272"/>
                    <a:pt x="6198" y="278"/>
                    <a:pt x="6176" y="290"/>
                  </a:cubicBezTo>
                  <a:cubicBezTo>
                    <a:pt x="6164" y="301"/>
                    <a:pt x="6149" y="309"/>
                    <a:pt x="6137" y="321"/>
                  </a:cubicBezTo>
                  <a:lnTo>
                    <a:pt x="6014" y="298"/>
                  </a:lnTo>
                  <a:cubicBezTo>
                    <a:pt x="5995" y="267"/>
                    <a:pt x="5980" y="232"/>
                    <a:pt x="5964" y="201"/>
                  </a:cubicBezTo>
                  <a:lnTo>
                    <a:pt x="5242" y="186"/>
                  </a:lnTo>
                  <a:cubicBezTo>
                    <a:pt x="5228" y="172"/>
                    <a:pt x="5208" y="162"/>
                    <a:pt x="5189" y="162"/>
                  </a:cubicBezTo>
                  <a:cubicBezTo>
                    <a:pt x="5182" y="162"/>
                    <a:pt x="5175" y="164"/>
                    <a:pt x="5169" y="167"/>
                  </a:cubicBezTo>
                  <a:cubicBezTo>
                    <a:pt x="5169" y="132"/>
                    <a:pt x="5150" y="109"/>
                    <a:pt x="5111" y="90"/>
                  </a:cubicBezTo>
                  <a:cubicBezTo>
                    <a:pt x="5100" y="102"/>
                    <a:pt x="5085" y="107"/>
                    <a:pt x="5071" y="107"/>
                  </a:cubicBezTo>
                  <a:cubicBezTo>
                    <a:pt x="5057" y="107"/>
                    <a:pt x="5042" y="102"/>
                    <a:pt x="5031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7" y="21"/>
                    <a:pt x="4753" y="1"/>
                    <a:pt x="4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8131229" y="433974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8160543" y="4338903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cubicBezTo>
                    <a:pt x="1" y="4"/>
                    <a:pt x="1" y="0"/>
                    <a:pt x="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8116557" y="4361671"/>
              <a:ext cx="4932" cy="4188"/>
            </a:xfrm>
            <a:custGeom>
              <a:avLst/>
              <a:gdLst/>
              <a:ahLst/>
              <a:cxnLst/>
              <a:rect l="l" t="t" r="r" b="b"/>
              <a:pathLst>
                <a:path w="159" h="135" extrusionOk="0">
                  <a:moveTo>
                    <a:pt x="158" y="0"/>
                  </a:moveTo>
                  <a:cubicBezTo>
                    <a:pt x="82" y="16"/>
                    <a:pt x="24" y="62"/>
                    <a:pt x="1" y="135"/>
                  </a:cubicBezTo>
                  <a:cubicBezTo>
                    <a:pt x="74" y="119"/>
                    <a:pt x="135" y="7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8042543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3" y="1"/>
                  </a:moveTo>
                  <a:cubicBezTo>
                    <a:pt x="63" y="1"/>
                    <a:pt x="16" y="14"/>
                    <a:pt x="8" y="82"/>
                  </a:cubicBezTo>
                  <a:cubicBezTo>
                    <a:pt x="1" y="193"/>
                    <a:pt x="112" y="155"/>
                    <a:pt x="170" y="178"/>
                  </a:cubicBezTo>
                  <a:cubicBezTo>
                    <a:pt x="262" y="255"/>
                    <a:pt x="368" y="280"/>
                    <a:pt x="480" y="280"/>
                  </a:cubicBezTo>
                  <a:cubicBezTo>
                    <a:pt x="513" y="280"/>
                    <a:pt x="547" y="277"/>
                    <a:pt x="581" y="274"/>
                  </a:cubicBezTo>
                  <a:lnTo>
                    <a:pt x="1061" y="385"/>
                  </a:lnTo>
                  <a:lnTo>
                    <a:pt x="1176" y="428"/>
                  </a:lnTo>
                  <a:cubicBezTo>
                    <a:pt x="1265" y="528"/>
                    <a:pt x="1384" y="524"/>
                    <a:pt x="1499" y="543"/>
                  </a:cubicBezTo>
                  <a:cubicBezTo>
                    <a:pt x="1563" y="602"/>
                    <a:pt x="1639" y="662"/>
                    <a:pt x="1712" y="662"/>
                  </a:cubicBezTo>
                  <a:cubicBezTo>
                    <a:pt x="1753" y="662"/>
                    <a:pt x="1794" y="643"/>
                    <a:pt x="1830" y="593"/>
                  </a:cubicBezTo>
                  <a:cubicBezTo>
                    <a:pt x="1884" y="520"/>
                    <a:pt x="1753" y="443"/>
                    <a:pt x="1653" y="424"/>
                  </a:cubicBezTo>
                  <a:cubicBezTo>
                    <a:pt x="1545" y="379"/>
                    <a:pt x="1457" y="274"/>
                    <a:pt x="1330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69" y="264"/>
                    <a:pt x="1248" y="257"/>
                    <a:pt x="1227" y="257"/>
                  </a:cubicBezTo>
                  <a:cubicBezTo>
                    <a:pt x="1212" y="257"/>
                    <a:pt x="1198" y="260"/>
                    <a:pt x="1184" y="266"/>
                  </a:cubicBezTo>
                  <a:cubicBezTo>
                    <a:pt x="957" y="137"/>
                    <a:pt x="717" y="50"/>
                    <a:pt x="453" y="50"/>
                  </a:cubicBezTo>
                  <a:cubicBezTo>
                    <a:pt x="418" y="50"/>
                    <a:pt x="382" y="52"/>
                    <a:pt x="346" y="55"/>
                  </a:cubicBezTo>
                  <a:cubicBezTo>
                    <a:pt x="293" y="36"/>
                    <a:pt x="239" y="16"/>
                    <a:pt x="181" y="5"/>
                  </a:cubicBezTo>
                  <a:cubicBezTo>
                    <a:pt x="160" y="4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26" name="Google Shape;5526;p32"/>
          <p:cNvGrpSpPr/>
          <p:nvPr/>
        </p:nvGrpSpPr>
        <p:grpSpPr>
          <a:xfrm>
            <a:off x="4377628" y="4241732"/>
            <a:ext cx="388688" cy="246946"/>
            <a:chOff x="6986095" y="4370760"/>
            <a:chExt cx="335916" cy="213418"/>
          </a:xfrm>
        </p:grpSpPr>
        <p:sp>
          <p:nvSpPr>
            <p:cNvPr id="5527" name="Google Shape;5527;p32"/>
            <p:cNvSpPr/>
            <p:nvPr/>
          </p:nvSpPr>
          <p:spPr>
            <a:xfrm>
              <a:off x="7317823" y="4495181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0"/>
                  </a:moveTo>
                  <a:lnTo>
                    <a:pt x="0" y="12"/>
                  </a:lnTo>
                  <a:cubicBezTo>
                    <a:pt x="0" y="12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2"/>
            <p:cNvSpPr/>
            <p:nvPr/>
          </p:nvSpPr>
          <p:spPr>
            <a:xfrm>
              <a:off x="6986095" y="4370760"/>
              <a:ext cx="335916" cy="213418"/>
            </a:xfrm>
            <a:custGeom>
              <a:avLst/>
              <a:gdLst/>
              <a:ahLst/>
              <a:cxnLst/>
              <a:rect l="l" t="t" r="r" b="b"/>
              <a:pathLst>
                <a:path w="10829" h="6880" extrusionOk="0">
                  <a:moveTo>
                    <a:pt x="8443" y="845"/>
                  </a:moveTo>
                  <a:cubicBezTo>
                    <a:pt x="8512" y="864"/>
                    <a:pt x="8581" y="895"/>
                    <a:pt x="8646" y="922"/>
                  </a:cubicBezTo>
                  <a:cubicBezTo>
                    <a:pt x="8600" y="914"/>
                    <a:pt x="8558" y="906"/>
                    <a:pt x="8508" y="906"/>
                  </a:cubicBezTo>
                  <a:cubicBezTo>
                    <a:pt x="8504" y="914"/>
                    <a:pt x="8500" y="914"/>
                    <a:pt x="8489" y="918"/>
                  </a:cubicBezTo>
                  <a:cubicBezTo>
                    <a:pt x="8481" y="887"/>
                    <a:pt x="8466" y="864"/>
                    <a:pt x="8443" y="845"/>
                  </a:cubicBezTo>
                  <a:close/>
                  <a:moveTo>
                    <a:pt x="8869" y="922"/>
                  </a:moveTo>
                  <a:lnTo>
                    <a:pt x="8954" y="933"/>
                  </a:lnTo>
                  <a:cubicBezTo>
                    <a:pt x="8961" y="987"/>
                    <a:pt x="9004" y="1014"/>
                    <a:pt x="9065" y="1025"/>
                  </a:cubicBezTo>
                  <a:cubicBezTo>
                    <a:pt x="9077" y="1075"/>
                    <a:pt x="9123" y="1114"/>
                    <a:pt x="9177" y="1114"/>
                  </a:cubicBezTo>
                  <a:cubicBezTo>
                    <a:pt x="9177" y="1144"/>
                    <a:pt x="9180" y="1171"/>
                    <a:pt x="9180" y="1202"/>
                  </a:cubicBezTo>
                  <a:cubicBezTo>
                    <a:pt x="9157" y="1183"/>
                    <a:pt x="9134" y="1168"/>
                    <a:pt x="9107" y="1148"/>
                  </a:cubicBezTo>
                  <a:cubicBezTo>
                    <a:pt x="8984" y="1083"/>
                    <a:pt x="8873" y="998"/>
                    <a:pt x="8738" y="952"/>
                  </a:cubicBezTo>
                  <a:cubicBezTo>
                    <a:pt x="8773" y="952"/>
                    <a:pt x="8800" y="956"/>
                    <a:pt x="8831" y="956"/>
                  </a:cubicBezTo>
                  <a:cubicBezTo>
                    <a:pt x="8846" y="949"/>
                    <a:pt x="8854" y="937"/>
                    <a:pt x="8869" y="922"/>
                  </a:cubicBezTo>
                  <a:close/>
                  <a:moveTo>
                    <a:pt x="9180" y="1198"/>
                  </a:moveTo>
                  <a:cubicBezTo>
                    <a:pt x="9188" y="1198"/>
                    <a:pt x="9203" y="1202"/>
                    <a:pt x="9215" y="1202"/>
                  </a:cubicBezTo>
                  <a:cubicBezTo>
                    <a:pt x="9215" y="1210"/>
                    <a:pt x="9215" y="1221"/>
                    <a:pt x="9219" y="1225"/>
                  </a:cubicBezTo>
                  <a:cubicBezTo>
                    <a:pt x="9203" y="1217"/>
                    <a:pt x="9196" y="1206"/>
                    <a:pt x="9180" y="1198"/>
                  </a:cubicBezTo>
                  <a:close/>
                  <a:moveTo>
                    <a:pt x="9945" y="2178"/>
                  </a:moveTo>
                  <a:lnTo>
                    <a:pt x="9945" y="2178"/>
                  </a:lnTo>
                  <a:cubicBezTo>
                    <a:pt x="9946" y="2178"/>
                    <a:pt x="9948" y="2178"/>
                    <a:pt x="9949" y="2178"/>
                  </a:cubicBezTo>
                  <a:lnTo>
                    <a:pt x="9949" y="2178"/>
                  </a:lnTo>
                  <a:cubicBezTo>
                    <a:pt x="9949" y="2178"/>
                    <a:pt x="9949" y="2178"/>
                    <a:pt x="9949" y="2178"/>
                  </a:cubicBezTo>
                  <a:cubicBezTo>
                    <a:pt x="9948" y="2178"/>
                    <a:pt x="9946" y="2178"/>
                    <a:pt x="9945" y="2178"/>
                  </a:cubicBezTo>
                  <a:close/>
                  <a:moveTo>
                    <a:pt x="10226" y="4714"/>
                  </a:moveTo>
                  <a:lnTo>
                    <a:pt x="10223" y="4720"/>
                  </a:lnTo>
                  <a:lnTo>
                    <a:pt x="10223" y="4720"/>
                  </a:lnTo>
                  <a:cubicBezTo>
                    <a:pt x="10224" y="4718"/>
                    <a:pt x="10225" y="4716"/>
                    <a:pt x="10226" y="4714"/>
                  </a:cubicBezTo>
                  <a:close/>
                  <a:moveTo>
                    <a:pt x="953" y="4953"/>
                  </a:moveTo>
                  <a:lnTo>
                    <a:pt x="953" y="4968"/>
                  </a:lnTo>
                  <a:lnTo>
                    <a:pt x="938" y="4953"/>
                  </a:lnTo>
                  <a:close/>
                  <a:moveTo>
                    <a:pt x="992" y="5002"/>
                  </a:moveTo>
                  <a:lnTo>
                    <a:pt x="1038" y="5006"/>
                  </a:lnTo>
                  <a:cubicBezTo>
                    <a:pt x="1053" y="5026"/>
                    <a:pt x="1057" y="5052"/>
                    <a:pt x="1053" y="5079"/>
                  </a:cubicBezTo>
                  <a:cubicBezTo>
                    <a:pt x="1072" y="5141"/>
                    <a:pt x="1126" y="5183"/>
                    <a:pt x="1188" y="5187"/>
                  </a:cubicBezTo>
                  <a:cubicBezTo>
                    <a:pt x="1241" y="5198"/>
                    <a:pt x="1264" y="5217"/>
                    <a:pt x="1268" y="5254"/>
                  </a:cubicBezTo>
                  <a:lnTo>
                    <a:pt x="1268" y="5254"/>
                  </a:lnTo>
                  <a:cubicBezTo>
                    <a:pt x="1267" y="5250"/>
                    <a:pt x="1265" y="5245"/>
                    <a:pt x="1265" y="5245"/>
                  </a:cubicBezTo>
                  <a:cubicBezTo>
                    <a:pt x="1234" y="5235"/>
                    <a:pt x="1203" y="5230"/>
                    <a:pt x="1171" y="5230"/>
                  </a:cubicBezTo>
                  <a:cubicBezTo>
                    <a:pt x="1151" y="5230"/>
                    <a:pt x="1131" y="5232"/>
                    <a:pt x="1111" y="5237"/>
                  </a:cubicBezTo>
                  <a:cubicBezTo>
                    <a:pt x="1107" y="5218"/>
                    <a:pt x="1103" y="5202"/>
                    <a:pt x="1095" y="5183"/>
                  </a:cubicBezTo>
                  <a:cubicBezTo>
                    <a:pt x="1072" y="5129"/>
                    <a:pt x="1042" y="5083"/>
                    <a:pt x="1011" y="5033"/>
                  </a:cubicBezTo>
                  <a:cubicBezTo>
                    <a:pt x="999" y="5022"/>
                    <a:pt x="992" y="5010"/>
                    <a:pt x="980" y="5002"/>
                  </a:cubicBezTo>
                  <a:close/>
                  <a:moveTo>
                    <a:pt x="807" y="5329"/>
                  </a:moveTo>
                  <a:cubicBezTo>
                    <a:pt x="814" y="5354"/>
                    <a:pt x="825" y="5376"/>
                    <a:pt x="851" y="5388"/>
                  </a:cubicBezTo>
                  <a:lnTo>
                    <a:pt x="851" y="5388"/>
                  </a:lnTo>
                  <a:cubicBezTo>
                    <a:pt x="817" y="5373"/>
                    <a:pt x="804" y="5354"/>
                    <a:pt x="807" y="5329"/>
                  </a:cubicBezTo>
                  <a:close/>
                  <a:moveTo>
                    <a:pt x="865" y="5391"/>
                  </a:moveTo>
                  <a:cubicBezTo>
                    <a:pt x="893" y="5399"/>
                    <a:pt x="922" y="5404"/>
                    <a:pt x="951" y="5404"/>
                  </a:cubicBezTo>
                  <a:cubicBezTo>
                    <a:pt x="973" y="5404"/>
                    <a:pt x="995" y="5401"/>
                    <a:pt x="1015" y="5394"/>
                  </a:cubicBezTo>
                  <a:lnTo>
                    <a:pt x="1015" y="5398"/>
                  </a:lnTo>
                  <a:lnTo>
                    <a:pt x="1019" y="5410"/>
                  </a:lnTo>
                  <a:cubicBezTo>
                    <a:pt x="1006" y="5412"/>
                    <a:pt x="993" y="5413"/>
                    <a:pt x="980" y="5413"/>
                  </a:cubicBezTo>
                  <a:cubicBezTo>
                    <a:pt x="943" y="5413"/>
                    <a:pt x="905" y="5405"/>
                    <a:pt x="865" y="5391"/>
                  </a:cubicBezTo>
                  <a:close/>
                  <a:moveTo>
                    <a:pt x="1326" y="5279"/>
                  </a:moveTo>
                  <a:lnTo>
                    <a:pt x="1326" y="5279"/>
                  </a:lnTo>
                  <a:cubicBezTo>
                    <a:pt x="1384" y="5295"/>
                    <a:pt x="1437" y="5321"/>
                    <a:pt x="1476" y="5371"/>
                  </a:cubicBezTo>
                  <a:cubicBezTo>
                    <a:pt x="1499" y="5375"/>
                    <a:pt x="1518" y="5379"/>
                    <a:pt x="1545" y="5379"/>
                  </a:cubicBezTo>
                  <a:cubicBezTo>
                    <a:pt x="1557" y="5417"/>
                    <a:pt x="1576" y="5456"/>
                    <a:pt x="1599" y="5487"/>
                  </a:cubicBezTo>
                  <a:cubicBezTo>
                    <a:pt x="1576" y="5471"/>
                    <a:pt x="1549" y="5452"/>
                    <a:pt x="1518" y="5429"/>
                  </a:cubicBezTo>
                  <a:cubicBezTo>
                    <a:pt x="1487" y="5398"/>
                    <a:pt x="1457" y="5375"/>
                    <a:pt x="1422" y="5348"/>
                  </a:cubicBezTo>
                  <a:cubicBezTo>
                    <a:pt x="1395" y="5321"/>
                    <a:pt x="1361" y="5298"/>
                    <a:pt x="1326" y="5279"/>
                  </a:cubicBezTo>
                  <a:close/>
                  <a:moveTo>
                    <a:pt x="8427" y="5817"/>
                  </a:moveTo>
                  <a:lnTo>
                    <a:pt x="8396" y="5821"/>
                  </a:lnTo>
                  <a:lnTo>
                    <a:pt x="8404" y="5817"/>
                  </a:lnTo>
                  <a:close/>
                  <a:moveTo>
                    <a:pt x="1806" y="5629"/>
                  </a:moveTo>
                  <a:lnTo>
                    <a:pt x="1806" y="5629"/>
                  </a:lnTo>
                  <a:cubicBezTo>
                    <a:pt x="1922" y="5663"/>
                    <a:pt x="2041" y="5686"/>
                    <a:pt x="2160" y="5706"/>
                  </a:cubicBezTo>
                  <a:lnTo>
                    <a:pt x="3013" y="5898"/>
                  </a:lnTo>
                  <a:cubicBezTo>
                    <a:pt x="3689" y="6090"/>
                    <a:pt x="4392" y="6155"/>
                    <a:pt x="5103" y="6159"/>
                  </a:cubicBezTo>
                  <a:cubicBezTo>
                    <a:pt x="5217" y="6161"/>
                    <a:pt x="5330" y="6162"/>
                    <a:pt x="5443" y="6162"/>
                  </a:cubicBezTo>
                  <a:cubicBezTo>
                    <a:pt x="5843" y="6162"/>
                    <a:pt x="6241" y="6146"/>
                    <a:pt x="6637" y="6071"/>
                  </a:cubicBezTo>
                  <a:lnTo>
                    <a:pt x="7144" y="6052"/>
                  </a:lnTo>
                  <a:cubicBezTo>
                    <a:pt x="7290" y="5959"/>
                    <a:pt x="7474" y="6021"/>
                    <a:pt x="7636" y="5971"/>
                  </a:cubicBezTo>
                  <a:lnTo>
                    <a:pt x="7682" y="5979"/>
                  </a:lnTo>
                  <a:lnTo>
                    <a:pt x="7705" y="5979"/>
                  </a:lnTo>
                  <a:cubicBezTo>
                    <a:pt x="7716" y="5998"/>
                    <a:pt x="7736" y="6021"/>
                    <a:pt x="7759" y="6032"/>
                  </a:cubicBezTo>
                  <a:cubicBezTo>
                    <a:pt x="7686" y="6044"/>
                    <a:pt x="7609" y="6063"/>
                    <a:pt x="7540" y="6086"/>
                  </a:cubicBezTo>
                  <a:cubicBezTo>
                    <a:pt x="7171" y="6224"/>
                    <a:pt x="6725" y="6240"/>
                    <a:pt x="6437" y="6513"/>
                  </a:cubicBezTo>
                  <a:cubicBezTo>
                    <a:pt x="6406" y="6482"/>
                    <a:pt x="6360" y="6455"/>
                    <a:pt x="6318" y="6443"/>
                  </a:cubicBezTo>
                  <a:cubicBezTo>
                    <a:pt x="6217" y="6420"/>
                    <a:pt x="6118" y="6412"/>
                    <a:pt x="6018" y="6412"/>
                  </a:cubicBezTo>
                  <a:cubicBezTo>
                    <a:pt x="5720" y="6412"/>
                    <a:pt x="5426" y="6491"/>
                    <a:pt x="5126" y="6493"/>
                  </a:cubicBezTo>
                  <a:cubicBezTo>
                    <a:pt x="5111" y="6494"/>
                    <a:pt x="5096" y="6494"/>
                    <a:pt x="5080" y="6494"/>
                  </a:cubicBezTo>
                  <a:cubicBezTo>
                    <a:pt x="4193" y="6494"/>
                    <a:pt x="3421" y="6171"/>
                    <a:pt x="2606" y="5975"/>
                  </a:cubicBezTo>
                  <a:cubicBezTo>
                    <a:pt x="2588" y="5976"/>
                    <a:pt x="2570" y="5976"/>
                    <a:pt x="2552" y="5976"/>
                  </a:cubicBezTo>
                  <a:cubicBezTo>
                    <a:pt x="2510" y="5976"/>
                    <a:pt x="2467" y="5974"/>
                    <a:pt x="2421" y="5971"/>
                  </a:cubicBezTo>
                  <a:cubicBezTo>
                    <a:pt x="2283" y="5929"/>
                    <a:pt x="2114" y="5925"/>
                    <a:pt x="2014" y="5821"/>
                  </a:cubicBezTo>
                  <a:cubicBezTo>
                    <a:pt x="1956" y="5744"/>
                    <a:pt x="1887" y="5683"/>
                    <a:pt x="1806" y="5629"/>
                  </a:cubicBezTo>
                  <a:close/>
                  <a:moveTo>
                    <a:pt x="4690" y="0"/>
                  </a:moveTo>
                  <a:cubicBezTo>
                    <a:pt x="4622" y="0"/>
                    <a:pt x="4565" y="30"/>
                    <a:pt x="4523" y="111"/>
                  </a:cubicBezTo>
                  <a:cubicBezTo>
                    <a:pt x="4498" y="110"/>
                    <a:pt x="4473" y="109"/>
                    <a:pt x="4448" y="109"/>
                  </a:cubicBezTo>
                  <a:cubicBezTo>
                    <a:pt x="4026" y="109"/>
                    <a:pt x="3650" y="286"/>
                    <a:pt x="3244" y="322"/>
                  </a:cubicBezTo>
                  <a:cubicBezTo>
                    <a:pt x="3147" y="399"/>
                    <a:pt x="3028" y="395"/>
                    <a:pt x="2905" y="399"/>
                  </a:cubicBezTo>
                  <a:cubicBezTo>
                    <a:pt x="2902" y="414"/>
                    <a:pt x="2894" y="430"/>
                    <a:pt x="2890" y="441"/>
                  </a:cubicBezTo>
                  <a:cubicBezTo>
                    <a:pt x="2698" y="449"/>
                    <a:pt x="2529" y="514"/>
                    <a:pt x="2364" y="587"/>
                  </a:cubicBezTo>
                  <a:cubicBezTo>
                    <a:pt x="2248" y="633"/>
                    <a:pt x="2114" y="664"/>
                    <a:pt x="2033" y="756"/>
                  </a:cubicBezTo>
                  <a:lnTo>
                    <a:pt x="2025" y="760"/>
                  </a:lnTo>
                  <a:cubicBezTo>
                    <a:pt x="1749" y="814"/>
                    <a:pt x="1572" y="979"/>
                    <a:pt x="1380" y="1125"/>
                  </a:cubicBezTo>
                  <a:cubicBezTo>
                    <a:pt x="1284" y="1141"/>
                    <a:pt x="1199" y="1202"/>
                    <a:pt x="1153" y="1294"/>
                  </a:cubicBezTo>
                  <a:cubicBezTo>
                    <a:pt x="1111" y="1314"/>
                    <a:pt x="1072" y="1344"/>
                    <a:pt x="1049" y="1390"/>
                  </a:cubicBezTo>
                  <a:cubicBezTo>
                    <a:pt x="996" y="1410"/>
                    <a:pt x="953" y="1437"/>
                    <a:pt x="949" y="1486"/>
                  </a:cubicBezTo>
                  <a:cubicBezTo>
                    <a:pt x="838" y="1548"/>
                    <a:pt x="757" y="1648"/>
                    <a:pt x="719" y="1767"/>
                  </a:cubicBezTo>
                  <a:cubicBezTo>
                    <a:pt x="738" y="1794"/>
                    <a:pt x="727" y="1813"/>
                    <a:pt x="700" y="1821"/>
                  </a:cubicBezTo>
                  <a:cubicBezTo>
                    <a:pt x="634" y="1871"/>
                    <a:pt x="665" y="1951"/>
                    <a:pt x="592" y="1990"/>
                  </a:cubicBezTo>
                  <a:lnTo>
                    <a:pt x="588" y="1998"/>
                  </a:lnTo>
                  <a:cubicBezTo>
                    <a:pt x="531" y="2047"/>
                    <a:pt x="554" y="2128"/>
                    <a:pt x="481" y="2170"/>
                  </a:cubicBezTo>
                  <a:lnTo>
                    <a:pt x="481" y="2178"/>
                  </a:lnTo>
                  <a:cubicBezTo>
                    <a:pt x="400" y="2320"/>
                    <a:pt x="354" y="2478"/>
                    <a:pt x="269" y="2624"/>
                  </a:cubicBezTo>
                  <a:cubicBezTo>
                    <a:pt x="185" y="2697"/>
                    <a:pt x="212" y="2785"/>
                    <a:pt x="212" y="2870"/>
                  </a:cubicBezTo>
                  <a:cubicBezTo>
                    <a:pt x="189" y="2870"/>
                    <a:pt x="169" y="2889"/>
                    <a:pt x="169" y="2916"/>
                  </a:cubicBezTo>
                  <a:cubicBezTo>
                    <a:pt x="162" y="2966"/>
                    <a:pt x="154" y="3012"/>
                    <a:pt x="146" y="3062"/>
                  </a:cubicBezTo>
                  <a:cubicBezTo>
                    <a:pt x="73" y="3262"/>
                    <a:pt x="73" y="3477"/>
                    <a:pt x="146" y="3681"/>
                  </a:cubicBezTo>
                  <a:cubicBezTo>
                    <a:pt x="146" y="3708"/>
                    <a:pt x="146" y="3742"/>
                    <a:pt x="143" y="3773"/>
                  </a:cubicBezTo>
                  <a:cubicBezTo>
                    <a:pt x="39" y="3915"/>
                    <a:pt x="154" y="4088"/>
                    <a:pt x="50" y="4238"/>
                  </a:cubicBezTo>
                  <a:lnTo>
                    <a:pt x="66" y="4257"/>
                  </a:lnTo>
                  <a:lnTo>
                    <a:pt x="50" y="4276"/>
                  </a:lnTo>
                  <a:cubicBezTo>
                    <a:pt x="169" y="4415"/>
                    <a:pt x="0" y="4607"/>
                    <a:pt x="169" y="4737"/>
                  </a:cubicBezTo>
                  <a:lnTo>
                    <a:pt x="166" y="4718"/>
                  </a:lnTo>
                  <a:lnTo>
                    <a:pt x="166" y="4718"/>
                  </a:lnTo>
                  <a:cubicBezTo>
                    <a:pt x="461" y="4899"/>
                    <a:pt x="362" y="5241"/>
                    <a:pt x="615" y="5437"/>
                  </a:cubicBezTo>
                  <a:lnTo>
                    <a:pt x="604" y="5429"/>
                  </a:lnTo>
                  <a:lnTo>
                    <a:pt x="604" y="5429"/>
                  </a:lnTo>
                  <a:cubicBezTo>
                    <a:pt x="615" y="5483"/>
                    <a:pt x="665" y="5521"/>
                    <a:pt x="719" y="5525"/>
                  </a:cubicBezTo>
                  <a:cubicBezTo>
                    <a:pt x="757" y="5590"/>
                    <a:pt x="861" y="5579"/>
                    <a:pt x="919" y="5621"/>
                  </a:cubicBezTo>
                  <a:cubicBezTo>
                    <a:pt x="949" y="5663"/>
                    <a:pt x="996" y="5686"/>
                    <a:pt x="1046" y="5698"/>
                  </a:cubicBezTo>
                  <a:cubicBezTo>
                    <a:pt x="1072" y="5771"/>
                    <a:pt x="1188" y="5744"/>
                    <a:pt x="1230" y="5809"/>
                  </a:cubicBezTo>
                  <a:lnTo>
                    <a:pt x="1241" y="5813"/>
                  </a:lnTo>
                  <a:cubicBezTo>
                    <a:pt x="1260" y="5823"/>
                    <a:pt x="1279" y="5828"/>
                    <a:pt x="1298" y="5828"/>
                  </a:cubicBezTo>
                  <a:cubicBezTo>
                    <a:pt x="1315" y="5828"/>
                    <a:pt x="1331" y="5824"/>
                    <a:pt x="1345" y="5817"/>
                  </a:cubicBezTo>
                  <a:cubicBezTo>
                    <a:pt x="1361" y="5836"/>
                    <a:pt x="1364" y="5856"/>
                    <a:pt x="1372" y="5879"/>
                  </a:cubicBezTo>
                  <a:cubicBezTo>
                    <a:pt x="1381" y="5878"/>
                    <a:pt x="1389" y="5878"/>
                    <a:pt x="1397" y="5878"/>
                  </a:cubicBezTo>
                  <a:cubicBezTo>
                    <a:pt x="1547" y="5878"/>
                    <a:pt x="1669" y="5914"/>
                    <a:pt x="1691" y="6063"/>
                  </a:cubicBezTo>
                  <a:lnTo>
                    <a:pt x="1860" y="6090"/>
                  </a:lnTo>
                  <a:cubicBezTo>
                    <a:pt x="1876" y="6205"/>
                    <a:pt x="2033" y="6194"/>
                    <a:pt x="2129" y="6236"/>
                  </a:cubicBezTo>
                  <a:lnTo>
                    <a:pt x="2129" y="6232"/>
                  </a:lnTo>
                  <a:cubicBezTo>
                    <a:pt x="2210" y="6332"/>
                    <a:pt x="2364" y="6259"/>
                    <a:pt x="2460" y="6320"/>
                  </a:cubicBezTo>
                  <a:cubicBezTo>
                    <a:pt x="2510" y="6394"/>
                    <a:pt x="2609" y="6378"/>
                    <a:pt x="2686" y="6405"/>
                  </a:cubicBezTo>
                  <a:cubicBezTo>
                    <a:pt x="2721" y="6486"/>
                    <a:pt x="2832" y="6463"/>
                    <a:pt x="2898" y="6501"/>
                  </a:cubicBezTo>
                  <a:lnTo>
                    <a:pt x="2902" y="6501"/>
                  </a:lnTo>
                  <a:cubicBezTo>
                    <a:pt x="2978" y="6597"/>
                    <a:pt x="3136" y="6520"/>
                    <a:pt x="3228" y="6589"/>
                  </a:cubicBezTo>
                  <a:cubicBezTo>
                    <a:pt x="3313" y="6682"/>
                    <a:pt x="3466" y="6605"/>
                    <a:pt x="3551" y="6682"/>
                  </a:cubicBezTo>
                  <a:lnTo>
                    <a:pt x="3562" y="6686"/>
                  </a:lnTo>
                  <a:cubicBezTo>
                    <a:pt x="3810" y="6743"/>
                    <a:pt x="4048" y="6825"/>
                    <a:pt x="4309" y="6825"/>
                  </a:cubicBezTo>
                  <a:cubicBezTo>
                    <a:pt x="4344" y="6825"/>
                    <a:pt x="4380" y="6823"/>
                    <a:pt x="4416" y="6820"/>
                  </a:cubicBezTo>
                  <a:cubicBezTo>
                    <a:pt x="4527" y="6816"/>
                    <a:pt x="4638" y="6782"/>
                    <a:pt x="4746" y="6770"/>
                  </a:cubicBezTo>
                  <a:lnTo>
                    <a:pt x="4938" y="6789"/>
                  </a:lnTo>
                  <a:cubicBezTo>
                    <a:pt x="4946" y="6816"/>
                    <a:pt x="4969" y="6839"/>
                    <a:pt x="4992" y="6851"/>
                  </a:cubicBezTo>
                  <a:cubicBezTo>
                    <a:pt x="5009" y="6870"/>
                    <a:pt x="5025" y="6880"/>
                    <a:pt x="5040" y="6880"/>
                  </a:cubicBezTo>
                  <a:cubicBezTo>
                    <a:pt x="5055" y="6880"/>
                    <a:pt x="5071" y="6870"/>
                    <a:pt x="5088" y="6851"/>
                  </a:cubicBezTo>
                  <a:lnTo>
                    <a:pt x="5123" y="6832"/>
                  </a:lnTo>
                  <a:lnTo>
                    <a:pt x="5161" y="6847"/>
                  </a:lnTo>
                  <a:cubicBezTo>
                    <a:pt x="5199" y="6835"/>
                    <a:pt x="5234" y="6816"/>
                    <a:pt x="5265" y="6797"/>
                  </a:cubicBezTo>
                  <a:cubicBezTo>
                    <a:pt x="5296" y="6790"/>
                    <a:pt x="5326" y="6786"/>
                    <a:pt x="5355" y="6786"/>
                  </a:cubicBezTo>
                  <a:cubicBezTo>
                    <a:pt x="5387" y="6786"/>
                    <a:pt x="5419" y="6791"/>
                    <a:pt x="5449" y="6801"/>
                  </a:cubicBezTo>
                  <a:cubicBezTo>
                    <a:pt x="5491" y="6801"/>
                    <a:pt x="5534" y="6797"/>
                    <a:pt x="5572" y="6782"/>
                  </a:cubicBezTo>
                  <a:cubicBezTo>
                    <a:pt x="5588" y="6778"/>
                    <a:pt x="5607" y="6778"/>
                    <a:pt x="5622" y="6778"/>
                  </a:cubicBezTo>
                  <a:cubicBezTo>
                    <a:pt x="5662" y="6781"/>
                    <a:pt x="5701" y="6783"/>
                    <a:pt x="5741" y="6783"/>
                  </a:cubicBezTo>
                  <a:cubicBezTo>
                    <a:pt x="5925" y="6783"/>
                    <a:pt x="6108" y="6751"/>
                    <a:pt x="6291" y="6751"/>
                  </a:cubicBezTo>
                  <a:cubicBezTo>
                    <a:pt x="6324" y="6751"/>
                    <a:pt x="6357" y="6752"/>
                    <a:pt x="6391" y="6755"/>
                  </a:cubicBezTo>
                  <a:cubicBezTo>
                    <a:pt x="6398" y="6732"/>
                    <a:pt x="6410" y="6712"/>
                    <a:pt x="6425" y="6693"/>
                  </a:cubicBezTo>
                  <a:lnTo>
                    <a:pt x="6521" y="6678"/>
                  </a:lnTo>
                  <a:cubicBezTo>
                    <a:pt x="6560" y="6693"/>
                    <a:pt x="6598" y="6701"/>
                    <a:pt x="6637" y="6716"/>
                  </a:cubicBezTo>
                  <a:cubicBezTo>
                    <a:pt x="6662" y="6719"/>
                    <a:pt x="6688" y="6722"/>
                    <a:pt x="6713" y="6722"/>
                  </a:cubicBezTo>
                  <a:cubicBezTo>
                    <a:pt x="6757" y="6722"/>
                    <a:pt x="6800" y="6713"/>
                    <a:pt x="6836" y="6682"/>
                  </a:cubicBezTo>
                  <a:lnTo>
                    <a:pt x="6871" y="6662"/>
                  </a:lnTo>
                  <a:lnTo>
                    <a:pt x="6913" y="6674"/>
                  </a:lnTo>
                  <a:cubicBezTo>
                    <a:pt x="7025" y="6620"/>
                    <a:pt x="7167" y="6666"/>
                    <a:pt x="7274" y="6597"/>
                  </a:cubicBezTo>
                  <a:lnTo>
                    <a:pt x="7294" y="6589"/>
                  </a:lnTo>
                  <a:cubicBezTo>
                    <a:pt x="7344" y="6540"/>
                    <a:pt x="7440" y="6559"/>
                    <a:pt x="7493" y="6513"/>
                  </a:cubicBezTo>
                  <a:lnTo>
                    <a:pt x="7517" y="6505"/>
                  </a:lnTo>
                  <a:cubicBezTo>
                    <a:pt x="7570" y="6455"/>
                    <a:pt x="7659" y="6463"/>
                    <a:pt x="7716" y="6424"/>
                  </a:cubicBezTo>
                  <a:lnTo>
                    <a:pt x="7736" y="6417"/>
                  </a:lnTo>
                  <a:cubicBezTo>
                    <a:pt x="7820" y="6359"/>
                    <a:pt x="7966" y="6367"/>
                    <a:pt x="8008" y="6271"/>
                  </a:cubicBezTo>
                  <a:lnTo>
                    <a:pt x="8162" y="6240"/>
                  </a:lnTo>
                  <a:cubicBezTo>
                    <a:pt x="8239" y="6148"/>
                    <a:pt x="8358" y="6148"/>
                    <a:pt x="8473" y="6136"/>
                  </a:cubicBezTo>
                  <a:lnTo>
                    <a:pt x="8592" y="6040"/>
                  </a:lnTo>
                  <a:lnTo>
                    <a:pt x="8685" y="6040"/>
                  </a:lnTo>
                  <a:cubicBezTo>
                    <a:pt x="8708" y="5990"/>
                    <a:pt x="8758" y="5963"/>
                    <a:pt x="8804" y="5963"/>
                  </a:cubicBezTo>
                  <a:cubicBezTo>
                    <a:pt x="8821" y="5915"/>
                    <a:pt x="8863" y="5885"/>
                    <a:pt x="8910" y="5885"/>
                  </a:cubicBezTo>
                  <a:cubicBezTo>
                    <a:pt x="8916" y="5885"/>
                    <a:pt x="8921" y="5885"/>
                    <a:pt x="8927" y="5886"/>
                  </a:cubicBezTo>
                  <a:cubicBezTo>
                    <a:pt x="8965" y="5817"/>
                    <a:pt x="9042" y="5794"/>
                    <a:pt x="9123" y="5775"/>
                  </a:cubicBezTo>
                  <a:cubicBezTo>
                    <a:pt x="9146" y="5725"/>
                    <a:pt x="9200" y="5702"/>
                    <a:pt x="9253" y="5702"/>
                  </a:cubicBezTo>
                  <a:cubicBezTo>
                    <a:pt x="9284" y="5629"/>
                    <a:pt x="9361" y="5610"/>
                    <a:pt x="9446" y="5590"/>
                  </a:cubicBezTo>
                  <a:cubicBezTo>
                    <a:pt x="9449" y="5567"/>
                    <a:pt x="9457" y="5544"/>
                    <a:pt x="9472" y="5525"/>
                  </a:cubicBezTo>
                  <a:cubicBezTo>
                    <a:pt x="9507" y="5525"/>
                    <a:pt x="9542" y="5521"/>
                    <a:pt x="9572" y="5521"/>
                  </a:cubicBezTo>
                  <a:cubicBezTo>
                    <a:pt x="9588" y="5471"/>
                    <a:pt x="9638" y="5437"/>
                    <a:pt x="9688" y="5433"/>
                  </a:cubicBezTo>
                  <a:cubicBezTo>
                    <a:pt x="9703" y="5379"/>
                    <a:pt x="9745" y="5348"/>
                    <a:pt x="9799" y="5348"/>
                  </a:cubicBezTo>
                  <a:cubicBezTo>
                    <a:pt x="9811" y="5298"/>
                    <a:pt x="9849" y="5260"/>
                    <a:pt x="9899" y="5252"/>
                  </a:cubicBezTo>
                  <a:lnTo>
                    <a:pt x="9918" y="5087"/>
                  </a:lnTo>
                  <a:cubicBezTo>
                    <a:pt x="9926" y="5087"/>
                    <a:pt x="9930" y="5091"/>
                    <a:pt x="9934" y="5099"/>
                  </a:cubicBezTo>
                  <a:cubicBezTo>
                    <a:pt x="9938" y="5099"/>
                    <a:pt x="9943" y="5099"/>
                    <a:pt x="9948" y="5099"/>
                  </a:cubicBezTo>
                  <a:cubicBezTo>
                    <a:pt x="9988" y="5099"/>
                    <a:pt x="10007" y="5083"/>
                    <a:pt x="10010" y="5049"/>
                  </a:cubicBezTo>
                  <a:cubicBezTo>
                    <a:pt x="10003" y="5026"/>
                    <a:pt x="10010" y="5006"/>
                    <a:pt x="10045" y="4995"/>
                  </a:cubicBezTo>
                  <a:cubicBezTo>
                    <a:pt x="10072" y="4968"/>
                    <a:pt x="10099" y="4933"/>
                    <a:pt x="10126" y="4906"/>
                  </a:cubicBezTo>
                  <a:cubicBezTo>
                    <a:pt x="10199" y="4856"/>
                    <a:pt x="10199" y="4810"/>
                    <a:pt x="10149" y="4753"/>
                  </a:cubicBezTo>
                  <a:lnTo>
                    <a:pt x="10149" y="4753"/>
                  </a:lnTo>
                  <a:cubicBezTo>
                    <a:pt x="10152" y="4753"/>
                    <a:pt x="10155" y="4753"/>
                    <a:pt x="10158" y="4753"/>
                  </a:cubicBezTo>
                  <a:cubicBezTo>
                    <a:pt x="10184" y="4753"/>
                    <a:pt x="10210" y="4741"/>
                    <a:pt x="10222" y="4720"/>
                  </a:cubicBezTo>
                  <a:lnTo>
                    <a:pt x="10222" y="4720"/>
                  </a:lnTo>
                  <a:cubicBezTo>
                    <a:pt x="10222" y="4721"/>
                    <a:pt x="10222" y="4721"/>
                    <a:pt x="10222" y="4722"/>
                  </a:cubicBezTo>
                  <a:lnTo>
                    <a:pt x="10223" y="4720"/>
                  </a:lnTo>
                  <a:lnTo>
                    <a:pt x="10223" y="4720"/>
                  </a:lnTo>
                  <a:cubicBezTo>
                    <a:pt x="10223" y="4720"/>
                    <a:pt x="10223" y="4720"/>
                    <a:pt x="10222" y="4720"/>
                  </a:cubicBezTo>
                  <a:lnTo>
                    <a:pt x="10222" y="4720"/>
                  </a:lnTo>
                  <a:cubicBezTo>
                    <a:pt x="10300" y="4548"/>
                    <a:pt x="10491" y="4429"/>
                    <a:pt x="10564" y="4253"/>
                  </a:cubicBezTo>
                  <a:cubicBezTo>
                    <a:pt x="10548" y="4226"/>
                    <a:pt x="10552" y="4215"/>
                    <a:pt x="10583" y="4199"/>
                  </a:cubicBezTo>
                  <a:cubicBezTo>
                    <a:pt x="10641" y="4149"/>
                    <a:pt x="10629" y="4073"/>
                    <a:pt x="10675" y="4023"/>
                  </a:cubicBezTo>
                  <a:cubicBezTo>
                    <a:pt x="10829" y="3592"/>
                    <a:pt x="10814" y="3166"/>
                    <a:pt x="10587" y="2743"/>
                  </a:cubicBezTo>
                  <a:cubicBezTo>
                    <a:pt x="10502" y="2643"/>
                    <a:pt x="10414" y="2547"/>
                    <a:pt x="10260" y="2505"/>
                  </a:cubicBezTo>
                  <a:cubicBezTo>
                    <a:pt x="10252" y="2505"/>
                    <a:pt x="10245" y="2509"/>
                    <a:pt x="10241" y="2509"/>
                  </a:cubicBezTo>
                  <a:cubicBezTo>
                    <a:pt x="10176" y="2379"/>
                    <a:pt x="10237" y="2180"/>
                    <a:pt x="9949" y="2178"/>
                  </a:cubicBezTo>
                  <a:lnTo>
                    <a:pt x="9949" y="2178"/>
                  </a:lnTo>
                  <a:cubicBezTo>
                    <a:pt x="9930" y="2336"/>
                    <a:pt x="10003" y="2474"/>
                    <a:pt x="10106" y="2601"/>
                  </a:cubicBezTo>
                  <a:cubicBezTo>
                    <a:pt x="10099" y="2609"/>
                    <a:pt x="10095" y="2620"/>
                    <a:pt x="10087" y="2632"/>
                  </a:cubicBezTo>
                  <a:cubicBezTo>
                    <a:pt x="10030" y="2927"/>
                    <a:pt x="10241" y="3181"/>
                    <a:pt x="10295" y="3454"/>
                  </a:cubicBezTo>
                  <a:cubicBezTo>
                    <a:pt x="10318" y="3504"/>
                    <a:pt x="10345" y="3546"/>
                    <a:pt x="10368" y="3588"/>
                  </a:cubicBezTo>
                  <a:cubicBezTo>
                    <a:pt x="10276" y="3811"/>
                    <a:pt x="10218" y="4030"/>
                    <a:pt x="10053" y="4219"/>
                  </a:cubicBezTo>
                  <a:cubicBezTo>
                    <a:pt x="9749" y="4664"/>
                    <a:pt x="9219" y="4899"/>
                    <a:pt x="8723" y="5175"/>
                  </a:cubicBezTo>
                  <a:lnTo>
                    <a:pt x="7405" y="5625"/>
                  </a:lnTo>
                  <a:cubicBezTo>
                    <a:pt x="7036" y="5660"/>
                    <a:pt x="6660" y="5648"/>
                    <a:pt x="6321" y="5809"/>
                  </a:cubicBezTo>
                  <a:cubicBezTo>
                    <a:pt x="6197" y="5806"/>
                    <a:pt x="6073" y="5801"/>
                    <a:pt x="5948" y="5801"/>
                  </a:cubicBezTo>
                  <a:cubicBezTo>
                    <a:pt x="5699" y="5801"/>
                    <a:pt x="5452" y="5818"/>
                    <a:pt x="5211" y="5890"/>
                  </a:cubicBezTo>
                  <a:lnTo>
                    <a:pt x="3474" y="5713"/>
                  </a:lnTo>
                  <a:cubicBezTo>
                    <a:pt x="3232" y="5610"/>
                    <a:pt x="2998" y="5506"/>
                    <a:pt x="2759" y="5414"/>
                  </a:cubicBezTo>
                  <a:cubicBezTo>
                    <a:pt x="2452" y="5295"/>
                    <a:pt x="2198" y="5087"/>
                    <a:pt x="1826" y="5083"/>
                  </a:cubicBezTo>
                  <a:lnTo>
                    <a:pt x="1472" y="4929"/>
                  </a:lnTo>
                  <a:cubicBezTo>
                    <a:pt x="1461" y="4880"/>
                    <a:pt x="1422" y="4853"/>
                    <a:pt x="1376" y="4853"/>
                  </a:cubicBezTo>
                  <a:lnTo>
                    <a:pt x="1364" y="4841"/>
                  </a:lnTo>
                  <a:lnTo>
                    <a:pt x="842" y="4245"/>
                  </a:lnTo>
                  <a:cubicBezTo>
                    <a:pt x="853" y="4238"/>
                    <a:pt x="857" y="4226"/>
                    <a:pt x="865" y="4215"/>
                  </a:cubicBezTo>
                  <a:cubicBezTo>
                    <a:pt x="873" y="4080"/>
                    <a:pt x="819" y="3976"/>
                    <a:pt x="646" y="3930"/>
                  </a:cubicBezTo>
                  <a:cubicBezTo>
                    <a:pt x="615" y="3930"/>
                    <a:pt x="588" y="3927"/>
                    <a:pt x="558" y="3919"/>
                  </a:cubicBezTo>
                  <a:lnTo>
                    <a:pt x="508" y="3854"/>
                  </a:lnTo>
                  <a:lnTo>
                    <a:pt x="385" y="3523"/>
                  </a:lnTo>
                  <a:cubicBezTo>
                    <a:pt x="534" y="3415"/>
                    <a:pt x="534" y="3262"/>
                    <a:pt x="569" y="3123"/>
                  </a:cubicBezTo>
                  <a:cubicBezTo>
                    <a:pt x="819" y="2051"/>
                    <a:pt x="1537" y="1275"/>
                    <a:pt x="2767" y="806"/>
                  </a:cubicBezTo>
                  <a:cubicBezTo>
                    <a:pt x="2898" y="760"/>
                    <a:pt x="3048" y="722"/>
                    <a:pt x="3071" y="583"/>
                  </a:cubicBezTo>
                  <a:cubicBezTo>
                    <a:pt x="3071" y="576"/>
                    <a:pt x="3071" y="576"/>
                    <a:pt x="3067" y="572"/>
                  </a:cubicBezTo>
                  <a:cubicBezTo>
                    <a:pt x="3574" y="457"/>
                    <a:pt x="4074" y="318"/>
                    <a:pt x="4608" y="299"/>
                  </a:cubicBezTo>
                  <a:cubicBezTo>
                    <a:pt x="4638" y="326"/>
                    <a:pt x="4669" y="353"/>
                    <a:pt x="4708" y="372"/>
                  </a:cubicBezTo>
                  <a:cubicBezTo>
                    <a:pt x="5392" y="487"/>
                    <a:pt x="6099" y="403"/>
                    <a:pt x="6779" y="545"/>
                  </a:cubicBezTo>
                  <a:cubicBezTo>
                    <a:pt x="6821" y="534"/>
                    <a:pt x="6867" y="510"/>
                    <a:pt x="6894" y="476"/>
                  </a:cubicBezTo>
                  <a:lnTo>
                    <a:pt x="6975" y="495"/>
                  </a:lnTo>
                  <a:cubicBezTo>
                    <a:pt x="6986" y="510"/>
                    <a:pt x="7005" y="514"/>
                    <a:pt x="7025" y="514"/>
                  </a:cubicBezTo>
                  <a:cubicBezTo>
                    <a:pt x="7048" y="530"/>
                    <a:pt x="7071" y="537"/>
                    <a:pt x="7102" y="545"/>
                  </a:cubicBezTo>
                  <a:cubicBezTo>
                    <a:pt x="7524" y="710"/>
                    <a:pt x="8005" y="787"/>
                    <a:pt x="8385" y="1029"/>
                  </a:cubicBezTo>
                  <a:cubicBezTo>
                    <a:pt x="8385" y="1033"/>
                    <a:pt x="8377" y="1037"/>
                    <a:pt x="8377" y="1045"/>
                  </a:cubicBezTo>
                  <a:cubicBezTo>
                    <a:pt x="8712" y="1490"/>
                    <a:pt x="9300" y="1721"/>
                    <a:pt x="9722" y="2090"/>
                  </a:cubicBezTo>
                  <a:cubicBezTo>
                    <a:pt x="9768" y="2094"/>
                    <a:pt x="9807" y="2101"/>
                    <a:pt x="9849" y="2105"/>
                  </a:cubicBezTo>
                  <a:cubicBezTo>
                    <a:pt x="9864" y="2146"/>
                    <a:pt x="9904" y="2176"/>
                    <a:pt x="9945" y="2178"/>
                  </a:cubicBezTo>
                  <a:lnTo>
                    <a:pt x="9945" y="2178"/>
                  </a:lnTo>
                  <a:lnTo>
                    <a:pt x="9945" y="2124"/>
                  </a:lnTo>
                  <a:cubicBezTo>
                    <a:pt x="9960" y="2128"/>
                    <a:pt x="9968" y="2128"/>
                    <a:pt x="9983" y="2128"/>
                  </a:cubicBezTo>
                  <a:cubicBezTo>
                    <a:pt x="10003" y="2133"/>
                    <a:pt x="10023" y="2135"/>
                    <a:pt x="10044" y="2135"/>
                  </a:cubicBezTo>
                  <a:cubicBezTo>
                    <a:pt x="10091" y="2135"/>
                    <a:pt x="10140" y="2123"/>
                    <a:pt x="10183" y="2101"/>
                  </a:cubicBezTo>
                  <a:cubicBezTo>
                    <a:pt x="10210" y="2067"/>
                    <a:pt x="10203" y="2024"/>
                    <a:pt x="10176" y="1994"/>
                  </a:cubicBezTo>
                  <a:lnTo>
                    <a:pt x="10172" y="1990"/>
                  </a:lnTo>
                  <a:cubicBezTo>
                    <a:pt x="10095" y="1951"/>
                    <a:pt x="10122" y="1863"/>
                    <a:pt x="10060" y="1821"/>
                  </a:cubicBezTo>
                  <a:cubicBezTo>
                    <a:pt x="10045" y="1802"/>
                    <a:pt x="10041" y="1775"/>
                    <a:pt x="10049" y="1748"/>
                  </a:cubicBezTo>
                  <a:cubicBezTo>
                    <a:pt x="10003" y="1690"/>
                    <a:pt x="10010" y="1609"/>
                    <a:pt x="9945" y="1556"/>
                  </a:cubicBezTo>
                  <a:cubicBezTo>
                    <a:pt x="9910" y="1533"/>
                    <a:pt x="9876" y="1513"/>
                    <a:pt x="9837" y="1506"/>
                  </a:cubicBezTo>
                  <a:lnTo>
                    <a:pt x="9834" y="1498"/>
                  </a:lnTo>
                  <a:cubicBezTo>
                    <a:pt x="9834" y="1490"/>
                    <a:pt x="9837" y="1475"/>
                    <a:pt x="9837" y="1467"/>
                  </a:cubicBezTo>
                  <a:lnTo>
                    <a:pt x="9768" y="1460"/>
                  </a:lnTo>
                  <a:lnTo>
                    <a:pt x="9753" y="1452"/>
                  </a:lnTo>
                  <a:cubicBezTo>
                    <a:pt x="9772" y="1437"/>
                    <a:pt x="9772" y="1410"/>
                    <a:pt x="9757" y="1390"/>
                  </a:cubicBezTo>
                  <a:cubicBezTo>
                    <a:pt x="9753" y="1383"/>
                    <a:pt x="9749" y="1379"/>
                    <a:pt x="9741" y="1379"/>
                  </a:cubicBezTo>
                  <a:lnTo>
                    <a:pt x="9734" y="1375"/>
                  </a:lnTo>
                  <a:cubicBezTo>
                    <a:pt x="9695" y="1356"/>
                    <a:pt x="9657" y="1325"/>
                    <a:pt x="9626" y="1298"/>
                  </a:cubicBezTo>
                  <a:lnTo>
                    <a:pt x="9622" y="1294"/>
                  </a:lnTo>
                  <a:cubicBezTo>
                    <a:pt x="9584" y="1264"/>
                    <a:pt x="9545" y="1241"/>
                    <a:pt x="9511" y="1210"/>
                  </a:cubicBezTo>
                  <a:cubicBezTo>
                    <a:pt x="9472" y="1171"/>
                    <a:pt x="9422" y="1144"/>
                    <a:pt x="9369" y="1129"/>
                  </a:cubicBezTo>
                  <a:cubicBezTo>
                    <a:pt x="9334" y="1125"/>
                    <a:pt x="9300" y="1106"/>
                    <a:pt x="9276" y="1083"/>
                  </a:cubicBezTo>
                  <a:cubicBezTo>
                    <a:pt x="9261" y="1095"/>
                    <a:pt x="9250" y="1110"/>
                    <a:pt x="9238" y="1125"/>
                  </a:cubicBezTo>
                  <a:lnTo>
                    <a:pt x="9192" y="1110"/>
                  </a:lnTo>
                  <a:lnTo>
                    <a:pt x="9184" y="1025"/>
                  </a:lnTo>
                  <a:lnTo>
                    <a:pt x="9080" y="1018"/>
                  </a:lnTo>
                  <a:cubicBezTo>
                    <a:pt x="9080" y="956"/>
                    <a:pt x="9046" y="929"/>
                    <a:pt x="8969" y="929"/>
                  </a:cubicBezTo>
                  <a:lnTo>
                    <a:pt x="8965" y="841"/>
                  </a:lnTo>
                  <a:lnTo>
                    <a:pt x="8900" y="837"/>
                  </a:lnTo>
                  <a:cubicBezTo>
                    <a:pt x="8892" y="802"/>
                    <a:pt x="8869" y="776"/>
                    <a:pt x="8838" y="760"/>
                  </a:cubicBezTo>
                  <a:cubicBezTo>
                    <a:pt x="8804" y="760"/>
                    <a:pt x="8765" y="749"/>
                    <a:pt x="8738" y="737"/>
                  </a:cubicBezTo>
                  <a:cubicBezTo>
                    <a:pt x="8700" y="718"/>
                    <a:pt x="8662" y="699"/>
                    <a:pt x="8627" y="672"/>
                  </a:cubicBezTo>
                  <a:cubicBezTo>
                    <a:pt x="8592" y="641"/>
                    <a:pt x="8550" y="607"/>
                    <a:pt x="8508" y="587"/>
                  </a:cubicBezTo>
                  <a:lnTo>
                    <a:pt x="8393" y="537"/>
                  </a:lnTo>
                  <a:cubicBezTo>
                    <a:pt x="8377" y="553"/>
                    <a:pt x="8362" y="568"/>
                    <a:pt x="8354" y="583"/>
                  </a:cubicBezTo>
                  <a:lnTo>
                    <a:pt x="8300" y="572"/>
                  </a:lnTo>
                  <a:cubicBezTo>
                    <a:pt x="8316" y="549"/>
                    <a:pt x="8320" y="514"/>
                    <a:pt x="8304" y="487"/>
                  </a:cubicBezTo>
                  <a:lnTo>
                    <a:pt x="8300" y="487"/>
                  </a:lnTo>
                  <a:cubicBezTo>
                    <a:pt x="8239" y="437"/>
                    <a:pt x="8139" y="453"/>
                    <a:pt x="8070" y="403"/>
                  </a:cubicBezTo>
                  <a:cubicBezTo>
                    <a:pt x="8060" y="405"/>
                    <a:pt x="8050" y="406"/>
                    <a:pt x="8041" y="406"/>
                  </a:cubicBezTo>
                  <a:cubicBezTo>
                    <a:pt x="8014" y="406"/>
                    <a:pt x="7989" y="398"/>
                    <a:pt x="7966" y="384"/>
                  </a:cubicBezTo>
                  <a:cubicBezTo>
                    <a:pt x="7929" y="368"/>
                    <a:pt x="7889" y="361"/>
                    <a:pt x="7849" y="361"/>
                  </a:cubicBezTo>
                  <a:cubicBezTo>
                    <a:pt x="7832" y="361"/>
                    <a:pt x="7814" y="362"/>
                    <a:pt x="7797" y="364"/>
                  </a:cubicBezTo>
                  <a:cubicBezTo>
                    <a:pt x="7786" y="345"/>
                    <a:pt x="7774" y="326"/>
                    <a:pt x="7755" y="314"/>
                  </a:cubicBezTo>
                  <a:lnTo>
                    <a:pt x="7743" y="307"/>
                  </a:lnTo>
                  <a:cubicBezTo>
                    <a:pt x="7723" y="290"/>
                    <a:pt x="7696" y="281"/>
                    <a:pt x="7670" y="281"/>
                  </a:cubicBezTo>
                  <a:cubicBezTo>
                    <a:pt x="7661" y="281"/>
                    <a:pt x="7652" y="282"/>
                    <a:pt x="7643" y="284"/>
                  </a:cubicBezTo>
                  <a:cubicBezTo>
                    <a:pt x="7618" y="293"/>
                    <a:pt x="7591" y="298"/>
                    <a:pt x="7565" y="298"/>
                  </a:cubicBezTo>
                  <a:cubicBezTo>
                    <a:pt x="7539" y="298"/>
                    <a:pt x="7513" y="293"/>
                    <a:pt x="7490" y="284"/>
                  </a:cubicBezTo>
                  <a:cubicBezTo>
                    <a:pt x="7459" y="265"/>
                    <a:pt x="7436" y="245"/>
                    <a:pt x="7409" y="230"/>
                  </a:cubicBezTo>
                  <a:lnTo>
                    <a:pt x="7190" y="207"/>
                  </a:lnTo>
                  <a:cubicBezTo>
                    <a:pt x="7174" y="196"/>
                    <a:pt x="7156" y="190"/>
                    <a:pt x="7137" y="190"/>
                  </a:cubicBezTo>
                  <a:cubicBezTo>
                    <a:pt x="7123" y="190"/>
                    <a:pt x="7108" y="193"/>
                    <a:pt x="7094" y="199"/>
                  </a:cubicBezTo>
                  <a:lnTo>
                    <a:pt x="7055" y="222"/>
                  </a:lnTo>
                  <a:lnTo>
                    <a:pt x="7025" y="192"/>
                  </a:lnTo>
                  <a:cubicBezTo>
                    <a:pt x="7005" y="168"/>
                    <a:pt x="6975" y="149"/>
                    <a:pt x="6948" y="149"/>
                  </a:cubicBezTo>
                  <a:cubicBezTo>
                    <a:pt x="6943" y="150"/>
                    <a:pt x="6937" y="150"/>
                    <a:pt x="6932" y="150"/>
                  </a:cubicBezTo>
                  <a:cubicBezTo>
                    <a:pt x="6908" y="150"/>
                    <a:pt x="6885" y="143"/>
                    <a:pt x="6859" y="130"/>
                  </a:cubicBezTo>
                  <a:cubicBezTo>
                    <a:pt x="6844" y="119"/>
                    <a:pt x="6822" y="113"/>
                    <a:pt x="6800" y="113"/>
                  </a:cubicBezTo>
                  <a:cubicBezTo>
                    <a:pt x="6784" y="113"/>
                    <a:pt x="6769" y="116"/>
                    <a:pt x="6756" y="122"/>
                  </a:cubicBezTo>
                  <a:lnTo>
                    <a:pt x="6629" y="149"/>
                  </a:lnTo>
                  <a:lnTo>
                    <a:pt x="6525" y="122"/>
                  </a:lnTo>
                  <a:cubicBezTo>
                    <a:pt x="6461" y="97"/>
                    <a:pt x="6391" y="95"/>
                    <a:pt x="6321" y="95"/>
                  </a:cubicBezTo>
                  <a:cubicBezTo>
                    <a:pt x="6312" y="95"/>
                    <a:pt x="6303" y="95"/>
                    <a:pt x="6294" y="95"/>
                  </a:cubicBezTo>
                  <a:cubicBezTo>
                    <a:pt x="6215" y="95"/>
                    <a:pt x="6137" y="94"/>
                    <a:pt x="6068" y="57"/>
                  </a:cubicBezTo>
                  <a:cubicBezTo>
                    <a:pt x="6055" y="63"/>
                    <a:pt x="6041" y="67"/>
                    <a:pt x="6027" y="67"/>
                  </a:cubicBezTo>
                  <a:cubicBezTo>
                    <a:pt x="6008" y="67"/>
                    <a:pt x="5989" y="61"/>
                    <a:pt x="5976" y="49"/>
                  </a:cubicBezTo>
                  <a:cubicBezTo>
                    <a:pt x="5945" y="25"/>
                    <a:pt x="5908" y="12"/>
                    <a:pt x="5871" y="12"/>
                  </a:cubicBezTo>
                  <a:cubicBezTo>
                    <a:pt x="5832" y="12"/>
                    <a:pt x="5794" y="26"/>
                    <a:pt x="5764" y="53"/>
                  </a:cubicBezTo>
                  <a:lnTo>
                    <a:pt x="5757" y="53"/>
                  </a:lnTo>
                  <a:cubicBezTo>
                    <a:pt x="5682" y="84"/>
                    <a:pt x="5605" y="100"/>
                    <a:pt x="5528" y="100"/>
                  </a:cubicBezTo>
                  <a:cubicBezTo>
                    <a:pt x="5453" y="100"/>
                    <a:pt x="5379" y="85"/>
                    <a:pt x="5307" y="57"/>
                  </a:cubicBezTo>
                  <a:lnTo>
                    <a:pt x="5123" y="57"/>
                  </a:lnTo>
                  <a:cubicBezTo>
                    <a:pt x="5102" y="72"/>
                    <a:pt x="5077" y="80"/>
                    <a:pt x="5052" y="80"/>
                  </a:cubicBezTo>
                  <a:cubicBezTo>
                    <a:pt x="5025" y="80"/>
                    <a:pt x="4998" y="71"/>
                    <a:pt x="4977" y="53"/>
                  </a:cubicBezTo>
                  <a:cubicBezTo>
                    <a:pt x="4963" y="60"/>
                    <a:pt x="4949" y="63"/>
                    <a:pt x="4935" y="63"/>
                  </a:cubicBezTo>
                  <a:cubicBezTo>
                    <a:pt x="4916" y="63"/>
                    <a:pt x="4898" y="58"/>
                    <a:pt x="4880" y="49"/>
                  </a:cubicBezTo>
                  <a:cubicBezTo>
                    <a:pt x="4812" y="21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7042582" y="4412916"/>
              <a:ext cx="73455" cy="73114"/>
            </a:xfrm>
            <a:custGeom>
              <a:avLst/>
              <a:gdLst/>
              <a:ahLst/>
              <a:cxnLst/>
              <a:rect l="l" t="t" r="r" b="b"/>
              <a:pathLst>
                <a:path w="2368" h="2357" extrusionOk="0">
                  <a:moveTo>
                    <a:pt x="500" y="957"/>
                  </a:moveTo>
                  <a:lnTo>
                    <a:pt x="539" y="984"/>
                  </a:lnTo>
                  <a:lnTo>
                    <a:pt x="539" y="984"/>
                  </a:lnTo>
                  <a:lnTo>
                    <a:pt x="496" y="977"/>
                  </a:lnTo>
                  <a:lnTo>
                    <a:pt x="500" y="957"/>
                  </a:lnTo>
                  <a:close/>
                  <a:moveTo>
                    <a:pt x="2211" y="0"/>
                  </a:moveTo>
                  <a:cubicBezTo>
                    <a:pt x="2168" y="0"/>
                    <a:pt x="2124" y="10"/>
                    <a:pt x="2080" y="24"/>
                  </a:cubicBezTo>
                  <a:cubicBezTo>
                    <a:pt x="1807" y="108"/>
                    <a:pt x="1515" y="154"/>
                    <a:pt x="1307" y="343"/>
                  </a:cubicBezTo>
                  <a:lnTo>
                    <a:pt x="1207" y="389"/>
                  </a:lnTo>
                  <a:cubicBezTo>
                    <a:pt x="946" y="496"/>
                    <a:pt x="719" y="658"/>
                    <a:pt x="539" y="865"/>
                  </a:cubicBezTo>
                  <a:cubicBezTo>
                    <a:pt x="477" y="896"/>
                    <a:pt x="423" y="923"/>
                    <a:pt x="439" y="992"/>
                  </a:cubicBezTo>
                  <a:cubicBezTo>
                    <a:pt x="320" y="1023"/>
                    <a:pt x="231" y="1119"/>
                    <a:pt x="208" y="1246"/>
                  </a:cubicBezTo>
                  <a:cubicBezTo>
                    <a:pt x="1" y="1534"/>
                    <a:pt x="116" y="1803"/>
                    <a:pt x="300" y="2060"/>
                  </a:cubicBezTo>
                  <a:cubicBezTo>
                    <a:pt x="312" y="2133"/>
                    <a:pt x="312" y="2222"/>
                    <a:pt x="439" y="2233"/>
                  </a:cubicBezTo>
                  <a:cubicBezTo>
                    <a:pt x="450" y="2272"/>
                    <a:pt x="462" y="2318"/>
                    <a:pt x="477" y="2356"/>
                  </a:cubicBezTo>
                  <a:cubicBezTo>
                    <a:pt x="496" y="2341"/>
                    <a:pt x="535" y="2329"/>
                    <a:pt x="535" y="2318"/>
                  </a:cubicBezTo>
                  <a:cubicBezTo>
                    <a:pt x="539" y="2268"/>
                    <a:pt x="508" y="2233"/>
                    <a:pt x="443" y="2229"/>
                  </a:cubicBezTo>
                  <a:lnTo>
                    <a:pt x="400" y="2056"/>
                  </a:lnTo>
                  <a:cubicBezTo>
                    <a:pt x="312" y="1849"/>
                    <a:pt x="339" y="1634"/>
                    <a:pt x="304" y="1426"/>
                  </a:cubicBezTo>
                  <a:cubicBezTo>
                    <a:pt x="347" y="1265"/>
                    <a:pt x="435" y="1115"/>
                    <a:pt x="543" y="992"/>
                  </a:cubicBezTo>
                  <a:cubicBezTo>
                    <a:pt x="788" y="858"/>
                    <a:pt x="1015" y="688"/>
                    <a:pt x="1215" y="496"/>
                  </a:cubicBezTo>
                  <a:cubicBezTo>
                    <a:pt x="1250" y="485"/>
                    <a:pt x="1284" y="477"/>
                    <a:pt x="1311" y="462"/>
                  </a:cubicBezTo>
                  <a:lnTo>
                    <a:pt x="2095" y="131"/>
                  </a:lnTo>
                  <a:cubicBezTo>
                    <a:pt x="2191" y="120"/>
                    <a:pt x="2302" y="139"/>
                    <a:pt x="2368" y="58"/>
                  </a:cubicBezTo>
                  <a:cubicBezTo>
                    <a:pt x="2317" y="16"/>
                    <a:pt x="2264" y="0"/>
                    <a:pt x="2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30" name="Google Shape;5530;p32"/>
          <p:cNvGrpSpPr/>
          <p:nvPr/>
        </p:nvGrpSpPr>
        <p:grpSpPr>
          <a:xfrm>
            <a:off x="5391342" y="3808135"/>
            <a:ext cx="892809" cy="421781"/>
            <a:chOff x="5689924" y="3283292"/>
            <a:chExt cx="771591" cy="364516"/>
          </a:xfrm>
        </p:grpSpPr>
        <p:sp>
          <p:nvSpPr>
            <p:cNvPr id="5531" name="Google Shape;5531;p32"/>
            <p:cNvSpPr/>
            <p:nvPr/>
          </p:nvSpPr>
          <p:spPr>
            <a:xfrm>
              <a:off x="6142040" y="3548017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6142040" y="3547769"/>
              <a:ext cx="496" cy="40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4" y="1"/>
                  </a:moveTo>
                  <a:lnTo>
                    <a:pt x="1" y="9"/>
                  </a:lnTo>
                  <a:lnTo>
                    <a:pt x="14" y="12"/>
                  </a:lnTo>
                  <a:lnTo>
                    <a:pt x="14" y="12"/>
                  </a:lnTo>
                  <a:cubicBezTo>
                    <a:pt x="12" y="11"/>
                    <a:pt x="11" y="7"/>
                    <a:pt x="4" y="1"/>
                  </a:cubicBezTo>
                  <a:close/>
                  <a:moveTo>
                    <a:pt x="14" y="12"/>
                  </a:moveTo>
                  <a:cubicBezTo>
                    <a:pt x="15" y="12"/>
                    <a:pt x="15" y="12"/>
                    <a:pt x="16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5689924" y="3283292"/>
              <a:ext cx="771591" cy="364516"/>
            </a:xfrm>
            <a:custGeom>
              <a:avLst/>
              <a:gdLst/>
              <a:ahLst/>
              <a:cxnLst/>
              <a:rect l="l" t="t" r="r" b="b"/>
              <a:pathLst>
                <a:path w="24874" h="11751" extrusionOk="0">
                  <a:moveTo>
                    <a:pt x="8942" y="2390"/>
                  </a:moveTo>
                  <a:lnTo>
                    <a:pt x="8942" y="2390"/>
                  </a:lnTo>
                  <a:cubicBezTo>
                    <a:pt x="8940" y="2390"/>
                    <a:pt x="8938" y="2391"/>
                    <a:pt x="8936" y="2391"/>
                  </a:cubicBezTo>
                  <a:lnTo>
                    <a:pt x="8936" y="2391"/>
                  </a:lnTo>
                  <a:cubicBezTo>
                    <a:pt x="8935" y="2393"/>
                    <a:pt x="8934" y="2395"/>
                    <a:pt x="8933" y="2397"/>
                  </a:cubicBezTo>
                  <a:lnTo>
                    <a:pt x="8933" y="2397"/>
                  </a:lnTo>
                  <a:lnTo>
                    <a:pt x="8942" y="2390"/>
                  </a:lnTo>
                  <a:close/>
                  <a:moveTo>
                    <a:pt x="8933" y="2397"/>
                  </a:moveTo>
                  <a:lnTo>
                    <a:pt x="8866" y="2443"/>
                  </a:lnTo>
                  <a:lnTo>
                    <a:pt x="8866" y="2443"/>
                  </a:lnTo>
                  <a:cubicBezTo>
                    <a:pt x="8893" y="2437"/>
                    <a:pt x="8918" y="2421"/>
                    <a:pt x="8933" y="2397"/>
                  </a:cubicBezTo>
                  <a:close/>
                  <a:moveTo>
                    <a:pt x="9284" y="3754"/>
                  </a:moveTo>
                  <a:cubicBezTo>
                    <a:pt x="9342" y="3950"/>
                    <a:pt x="9423" y="4131"/>
                    <a:pt x="9699" y="4139"/>
                  </a:cubicBezTo>
                  <a:cubicBezTo>
                    <a:pt x="9719" y="4135"/>
                    <a:pt x="9738" y="4119"/>
                    <a:pt x="9753" y="4104"/>
                  </a:cubicBezTo>
                  <a:lnTo>
                    <a:pt x="9907" y="4189"/>
                  </a:lnTo>
                  <a:cubicBezTo>
                    <a:pt x="9911" y="4208"/>
                    <a:pt x="9911" y="4227"/>
                    <a:pt x="9911" y="4250"/>
                  </a:cubicBezTo>
                  <a:cubicBezTo>
                    <a:pt x="9922" y="4335"/>
                    <a:pt x="10026" y="4327"/>
                    <a:pt x="10076" y="4373"/>
                  </a:cubicBezTo>
                  <a:cubicBezTo>
                    <a:pt x="9955" y="4325"/>
                    <a:pt x="9837" y="4286"/>
                    <a:pt x="9710" y="4286"/>
                  </a:cubicBezTo>
                  <a:cubicBezTo>
                    <a:pt x="9663" y="4286"/>
                    <a:pt x="9615" y="4291"/>
                    <a:pt x="9565" y="4304"/>
                  </a:cubicBezTo>
                  <a:cubicBezTo>
                    <a:pt x="9507" y="4315"/>
                    <a:pt x="9461" y="4350"/>
                    <a:pt x="9423" y="4392"/>
                  </a:cubicBezTo>
                  <a:lnTo>
                    <a:pt x="9323" y="4323"/>
                  </a:lnTo>
                  <a:lnTo>
                    <a:pt x="9323" y="4304"/>
                  </a:lnTo>
                  <a:cubicBezTo>
                    <a:pt x="9234" y="4116"/>
                    <a:pt x="9215" y="3927"/>
                    <a:pt x="9284" y="3754"/>
                  </a:cubicBezTo>
                  <a:close/>
                  <a:moveTo>
                    <a:pt x="10449" y="5476"/>
                  </a:moveTo>
                  <a:lnTo>
                    <a:pt x="10487" y="5514"/>
                  </a:lnTo>
                  <a:cubicBezTo>
                    <a:pt x="10479" y="5514"/>
                    <a:pt x="10464" y="5503"/>
                    <a:pt x="10449" y="5476"/>
                  </a:cubicBezTo>
                  <a:close/>
                  <a:moveTo>
                    <a:pt x="22161" y="5583"/>
                  </a:moveTo>
                  <a:lnTo>
                    <a:pt x="22176" y="5614"/>
                  </a:lnTo>
                  <a:lnTo>
                    <a:pt x="22169" y="5614"/>
                  </a:lnTo>
                  <a:cubicBezTo>
                    <a:pt x="22165" y="5603"/>
                    <a:pt x="22161" y="5595"/>
                    <a:pt x="22161" y="5583"/>
                  </a:cubicBezTo>
                  <a:close/>
                  <a:moveTo>
                    <a:pt x="3048" y="7658"/>
                  </a:moveTo>
                  <a:lnTo>
                    <a:pt x="3048" y="7674"/>
                  </a:lnTo>
                  <a:lnTo>
                    <a:pt x="3044" y="7670"/>
                  </a:lnTo>
                  <a:lnTo>
                    <a:pt x="3048" y="7658"/>
                  </a:lnTo>
                  <a:close/>
                  <a:moveTo>
                    <a:pt x="3071" y="7728"/>
                  </a:moveTo>
                  <a:lnTo>
                    <a:pt x="3078" y="7732"/>
                  </a:lnTo>
                  <a:cubicBezTo>
                    <a:pt x="3078" y="7732"/>
                    <a:pt x="3078" y="7728"/>
                    <a:pt x="3071" y="7728"/>
                  </a:cubicBezTo>
                  <a:close/>
                  <a:moveTo>
                    <a:pt x="21211" y="4726"/>
                  </a:moveTo>
                  <a:cubicBezTo>
                    <a:pt x="21320" y="4726"/>
                    <a:pt x="21347" y="4861"/>
                    <a:pt x="21435" y="4899"/>
                  </a:cubicBezTo>
                  <a:cubicBezTo>
                    <a:pt x="21446" y="4899"/>
                    <a:pt x="21457" y="4899"/>
                    <a:pt x="21468" y="4899"/>
                  </a:cubicBezTo>
                  <a:cubicBezTo>
                    <a:pt x="21497" y="4899"/>
                    <a:pt x="21527" y="4900"/>
                    <a:pt x="21556" y="4900"/>
                  </a:cubicBezTo>
                  <a:cubicBezTo>
                    <a:pt x="21640" y="4900"/>
                    <a:pt x="21718" y="4886"/>
                    <a:pt x="21746" y="4780"/>
                  </a:cubicBezTo>
                  <a:cubicBezTo>
                    <a:pt x="21877" y="4815"/>
                    <a:pt x="22007" y="4830"/>
                    <a:pt x="22130" y="4876"/>
                  </a:cubicBezTo>
                  <a:cubicBezTo>
                    <a:pt x="22184" y="4903"/>
                    <a:pt x="22234" y="4934"/>
                    <a:pt x="22269" y="4973"/>
                  </a:cubicBezTo>
                  <a:cubicBezTo>
                    <a:pt x="22319" y="5030"/>
                    <a:pt x="22361" y="5099"/>
                    <a:pt x="22415" y="5157"/>
                  </a:cubicBezTo>
                  <a:cubicBezTo>
                    <a:pt x="22430" y="5176"/>
                    <a:pt x="22449" y="5195"/>
                    <a:pt x="22461" y="5211"/>
                  </a:cubicBezTo>
                  <a:lnTo>
                    <a:pt x="22461" y="5215"/>
                  </a:lnTo>
                  <a:lnTo>
                    <a:pt x="22457" y="5211"/>
                  </a:lnTo>
                  <a:lnTo>
                    <a:pt x="22461" y="5218"/>
                  </a:lnTo>
                  <a:lnTo>
                    <a:pt x="22257" y="5007"/>
                  </a:lnTo>
                  <a:cubicBezTo>
                    <a:pt x="22203" y="4988"/>
                    <a:pt x="22158" y="4979"/>
                    <a:pt x="22122" y="4979"/>
                  </a:cubicBezTo>
                  <a:cubicBezTo>
                    <a:pt x="22018" y="4979"/>
                    <a:pt x="21992" y="5058"/>
                    <a:pt x="22050" y="5215"/>
                  </a:cubicBezTo>
                  <a:cubicBezTo>
                    <a:pt x="22052" y="5214"/>
                    <a:pt x="22055" y="5214"/>
                    <a:pt x="22057" y="5214"/>
                  </a:cubicBezTo>
                  <a:cubicBezTo>
                    <a:pt x="22123" y="5214"/>
                    <a:pt x="22135" y="5263"/>
                    <a:pt x="22149" y="5314"/>
                  </a:cubicBezTo>
                  <a:lnTo>
                    <a:pt x="22046" y="5326"/>
                  </a:lnTo>
                  <a:cubicBezTo>
                    <a:pt x="22009" y="5308"/>
                    <a:pt x="21977" y="5298"/>
                    <a:pt x="21950" y="5298"/>
                  </a:cubicBezTo>
                  <a:cubicBezTo>
                    <a:pt x="21900" y="5298"/>
                    <a:pt x="21867" y="5332"/>
                    <a:pt x="21857" y="5414"/>
                  </a:cubicBezTo>
                  <a:lnTo>
                    <a:pt x="21946" y="5622"/>
                  </a:lnTo>
                  <a:cubicBezTo>
                    <a:pt x="22011" y="5703"/>
                    <a:pt x="22053" y="5806"/>
                    <a:pt x="22069" y="5910"/>
                  </a:cubicBezTo>
                  <a:cubicBezTo>
                    <a:pt x="22085" y="5929"/>
                    <a:pt x="22108" y="5943"/>
                    <a:pt x="22131" y="5943"/>
                  </a:cubicBezTo>
                  <a:cubicBezTo>
                    <a:pt x="22136" y="5943"/>
                    <a:pt x="22141" y="5942"/>
                    <a:pt x="22146" y="5941"/>
                  </a:cubicBezTo>
                  <a:cubicBezTo>
                    <a:pt x="22161" y="6006"/>
                    <a:pt x="22169" y="6075"/>
                    <a:pt x="22234" y="6118"/>
                  </a:cubicBezTo>
                  <a:cubicBezTo>
                    <a:pt x="22157" y="6194"/>
                    <a:pt x="22026" y="6137"/>
                    <a:pt x="21953" y="6221"/>
                  </a:cubicBezTo>
                  <a:cubicBezTo>
                    <a:pt x="21919" y="6279"/>
                    <a:pt x="21888" y="6367"/>
                    <a:pt x="21938" y="6394"/>
                  </a:cubicBezTo>
                  <a:cubicBezTo>
                    <a:pt x="22107" y="6483"/>
                    <a:pt x="22234" y="6644"/>
                    <a:pt x="22438" y="6652"/>
                  </a:cubicBezTo>
                  <a:cubicBezTo>
                    <a:pt x="22457" y="6702"/>
                    <a:pt x="22507" y="6736"/>
                    <a:pt x="22561" y="6736"/>
                  </a:cubicBezTo>
                  <a:cubicBezTo>
                    <a:pt x="22549" y="6767"/>
                    <a:pt x="22553" y="6798"/>
                    <a:pt x="22564" y="6828"/>
                  </a:cubicBezTo>
                  <a:cubicBezTo>
                    <a:pt x="22591" y="6871"/>
                    <a:pt x="22637" y="6905"/>
                    <a:pt x="22680" y="6932"/>
                  </a:cubicBezTo>
                  <a:lnTo>
                    <a:pt x="23156" y="7251"/>
                  </a:lnTo>
                  <a:cubicBezTo>
                    <a:pt x="23233" y="7351"/>
                    <a:pt x="23341" y="7420"/>
                    <a:pt x="23467" y="7432"/>
                  </a:cubicBezTo>
                  <a:cubicBezTo>
                    <a:pt x="23567" y="7247"/>
                    <a:pt x="23456" y="7170"/>
                    <a:pt x="23302" y="7113"/>
                  </a:cubicBezTo>
                  <a:cubicBezTo>
                    <a:pt x="23068" y="6901"/>
                    <a:pt x="22722" y="6828"/>
                    <a:pt x="22580" y="6510"/>
                  </a:cubicBezTo>
                  <a:cubicBezTo>
                    <a:pt x="22534" y="6387"/>
                    <a:pt x="22491" y="6256"/>
                    <a:pt x="22449" y="6133"/>
                  </a:cubicBezTo>
                  <a:cubicBezTo>
                    <a:pt x="22453" y="6029"/>
                    <a:pt x="22457" y="5925"/>
                    <a:pt x="22465" y="5826"/>
                  </a:cubicBezTo>
                  <a:cubicBezTo>
                    <a:pt x="22491" y="5833"/>
                    <a:pt x="22522" y="5837"/>
                    <a:pt x="22549" y="5845"/>
                  </a:cubicBezTo>
                  <a:cubicBezTo>
                    <a:pt x="22591" y="5933"/>
                    <a:pt x="22664" y="6002"/>
                    <a:pt x="22760" y="6037"/>
                  </a:cubicBezTo>
                  <a:cubicBezTo>
                    <a:pt x="22872" y="6194"/>
                    <a:pt x="22983" y="6356"/>
                    <a:pt x="23099" y="6517"/>
                  </a:cubicBezTo>
                  <a:cubicBezTo>
                    <a:pt x="23129" y="6633"/>
                    <a:pt x="23210" y="6732"/>
                    <a:pt x="23321" y="6790"/>
                  </a:cubicBezTo>
                  <a:cubicBezTo>
                    <a:pt x="23329" y="6809"/>
                    <a:pt x="23333" y="6828"/>
                    <a:pt x="23341" y="6848"/>
                  </a:cubicBezTo>
                  <a:cubicBezTo>
                    <a:pt x="23405" y="6923"/>
                    <a:pt x="23458" y="6956"/>
                    <a:pt x="23503" y="6956"/>
                  </a:cubicBezTo>
                  <a:cubicBezTo>
                    <a:pt x="23547" y="6956"/>
                    <a:pt x="23583" y="6924"/>
                    <a:pt x="23613" y="6871"/>
                  </a:cubicBezTo>
                  <a:cubicBezTo>
                    <a:pt x="23640" y="6986"/>
                    <a:pt x="23717" y="7082"/>
                    <a:pt x="23794" y="7182"/>
                  </a:cubicBezTo>
                  <a:cubicBezTo>
                    <a:pt x="24052" y="7547"/>
                    <a:pt x="24244" y="7943"/>
                    <a:pt x="24447" y="8342"/>
                  </a:cubicBezTo>
                  <a:cubicBezTo>
                    <a:pt x="24459" y="8373"/>
                    <a:pt x="24474" y="8404"/>
                    <a:pt x="24493" y="8431"/>
                  </a:cubicBezTo>
                  <a:cubicBezTo>
                    <a:pt x="24493" y="8434"/>
                    <a:pt x="24498" y="8439"/>
                    <a:pt x="24502" y="8444"/>
                  </a:cubicBezTo>
                  <a:lnTo>
                    <a:pt x="24502" y="8444"/>
                  </a:lnTo>
                  <a:cubicBezTo>
                    <a:pt x="24501" y="8443"/>
                    <a:pt x="24501" y="8443"/>
                    <a:pt x="24500" y="8443"/>
                  </a:cubicBezTo>
                  <a:cubicBezTo>
                    <a:pt x="24497" y="8443"/>
                    <a:pt x="24494" y="8445"/>
                    <a:pt x="24490" y="8446"/>
                  </a:cubicBezTo>
                  <a:cubicBezTo>
                    <a:pt x="24486" y="8446"/>
                    <a:pt x="24482" y="8454"/>
                    <a:pt x="24482" y="8454"/>
                  </a:cubicBezTo>
                  <a:cubicBezTo>
                    <a:pt x="24482" y="8454"/>
                    <a:pt x="24452" y="8442"/>
                    <a:pt x="24445" y="8442"/>
                  </a:cubicBezTo>
                  <a:cubicBezTo>
                    <a:pt x="24444" y="8442"/>
                    <a:pt x="24444" y="8442"/>
                    <a:pt x="24444" y="8442"/>
                  </a:cubicBezTo>
                  <a:cubicBezTo>
                    <a:pt x="24409" y="8439"/>
                    <a:pt x="24374" y="8423"/>
                    <a:pt x="24340" y="8423"/>
                  </a:cubicBezTo>
                  <a:cubicBezTo>
                    <a:pt x="24267" y="8400"/>
                    <a:pt x="24201" y="8362"/>
                    <a:pt x="24140" y="8312"/>
                  </a:cubicBezTo>
                  <a:cubicBezTo>
                    <a:pt x="23379" y="7751"/>
                    <a:pt x="22630" y="7178"/>
                    <a:pt x="21838" y="6663"/>
                  </a:cubicBezTo>
                  <a:cubicBezTo>
                    <a:pt x="21777" y="6640"/>
                    <a:pt x="21715" y="6625"/>
                    <a:pt x="21646" y="6617"/>
                  </a:cubicBezTo>
                  <a:lnTo>
                    <a:pt x="21550" y="6598"/>
                  </a:lnTo>
                  <a:cubicBezTo>
                    <a:pt x="21513" y="6548"/>
                    <a:pt x="21453" y="6515"/>
                    <a:pt x="21390" y="6515"/>
                  </a:cubicBezTo>
                  <a:cubicBezTo>
                    <a:pt x="21381" y="6515"/>
                    <a:pt x="21371" y="6516"/>
                    <a:pt x="21362" y="6517"/>
                  </a:cubicBezTo>
                  <a:lnTo>
                    <a:pt x="21358" y="6510"/>
                  </a:lnTo>
                  <a:cubicBezTo>
                    <a:pt x="21351" y="6455"/>
                    <a:pt x="21320" y="6440"/>
                    <a:pt x="21273" y="6440"/>
                  </a:cubicBezTo>
                  <a:cubicBezTo>
                    <a:pt x="21267" y="6440"/>
                    <a:pt x="21261" y="6440"/>
                    <a:pt x="21254" y="6440"/>
                  </a:cubicBezTo>
                  <a:cubicBezTo>
                    <a:pt x="21242" y="6417"/>
                    <a:pt x="21219" y="6402"/>
                    <a:pt x="21196" y="6402"/>
                  </a:cubicBezTo>
                  <a:cubicBezTo>
                    <a:pt x="21190" y="6402"/>
                    <a:pt x="21183" y="6403"/>
                    <a:pt x="21177" y="6406"/>
                  </a:cubicBezTo>
                  <a:cubicBezTo>
                    <a:pt x="20862" y="6171"/>
                    <a:pt x="20516" y="5995"/>
                    <a:pt x="20232" y="5726"/>
                  </a:cubicBezTo>
                  <a:cubicBezTo>
                    <a:pt x="20195" y="5619"/>
                    <a:pt x="20132" y="5565"/>
                    <a:pt x="20041" y="5565"/>
                  </a:cubicBezTo>
                  <a:cubicBezTo>
                    <a:pt x="20010" y="5565"/>
                    <a:pt x="19977" y="5571"/>
                    <a:pt x="19940" y="5583"/>
                  </a:cubicBezTo>
                  <a:lnTo>
                    <a:pt x="19925" y="5599"/>
                  </a:lnTo>
                  <a:cubicBezTo>
                    <a:pt x="19878" y="5522"/>
                    <a:pt x="19763" y="5480"/>
                    <a:pt x="19805" y="5341"/>
                  </a:cubicBezTo>
                  <a:cubicBezTo>
                    <a:pt x="19819" y="5339"/>
                    <a:pt x="19833" y="5338"/>
                    <a:pt x="19846" y="5338"/>
                  </a:cubicBezTo>
                  <a:cubicBezTo>
                    <a:pt x="20043" y="5338"/>
                    <a:pt x="20180" y="5549"/>
                    <a:pt x="20375" y="5549"/>
                  </a:cubicBezTo>
                  <a:cubicBezTo>
                    <a:pt x="20390" y="5549"/>
                    <a:pt x="20405" y="5548"/>
                    <a:pt x="20420" y="5545"/>
                  </a:cubicBezTo>
                  <a:cubicBezTo>
                    <a:pt x="20424" y="5572"/>
                    <a:pt x="20432" y="5595"/>
                    <a:pt x="20436" y="5614"/>
                  </a:cubicBezTo>
                  <a:lnTo>
                    <a:pt x="20662" y="5583"/>
                  </a:lnTo>
                  <a:cubicBezTo>
                    <a:pt x="21066" y="5630"/>
                    <a:pt x="21342" y="5975"/>
                    <a:pt x="21746" y="6014"/>
                  </a:cubicBezTo>
                  <a:cubicBezTo>
                    <a:pt x="21731" y="5941"/>
                    <a:pt x="21727" y="5864"/>
                    <a:pt x="21661" y="5814"/>
                  </a:cubicBezTo>
                  <a:cubicBezTo>
                    <a:pt x="21661" y="5764"/>
                    <a:pt x="21627" y="5714"/>
                    <a:pt x="21573" y="5706"/>
                  </a:cubicBezTo>
                  <a:cubicBezTo>
                    <a:pt x="21354" y="5557"/>
                    <a:pt x="21104" y="5464"/>
                    <a:pt x="20839" y="5426"/>
                  </a:cubicBezTo>
                  <a:cubicBezTo>
                    <a:pt x="20823" y="5413"/>
                    <a:pt x="20799" y="5406"/>
                    <a:pt x="20779" y="5406"/>
                  </a:cubicBezTo>
                  <a:cubicBezTo>
                    <a:pt x="20774" y="5406"/>
                    <a:pt x="20770" y="5406"/>
                    <a:pt x="20766" y="5407"/>
                  </a:cubicBezTo>
                  <a:cubicBezTo>
                    <a:pt x="20612" y="5303"/>
                    <a:pt x="20416" y="5345"/>
                    <a:pt x="20244" y="5268"/>
                  </a:cubicBezTo>
                  <a:cubicBezTo>
                    <a:pt x="20224" y="5138"/>
                    <a:pt x="20393" y="5057"/>
                    <a:pt x="20343" y="4919"/>
                  </a:cubicBezTo>
                  <a:lnTo>
                    <a:pt x="20343" y="4919"/>
                  </a:lnTo>
                  <a:cubicBezTo>
                    <a:pt x="20377" y="4932"/>
                    <a:pt x="20411" y="4937"/>
                    <a:pt x="20444" y="4937"/>
                  </a:cubicBezTo>
                  <a:cubicBezTo>
                    <a:pt x="20527" y="4937"/>
                    <a:pt x="20612" y="4908"/>
                    <a:pt x="20699" y="4908"/>
                  </a:cubicBezTo>
                  <a:cubicBezTo>
                    <a:pt x="20735" y="4908"/>
                    <a:pt x="20771" y="4913"/>
                    <a:pt x="20808" y="4926"/>
                  </a:cubicBezTo>
                  <a:cubicBezTo>
                    <a:pt x="20832" y="4935"/>
                    <a:pt x="20884" y="4947"/>
                    <a:pt x="20942" y="4947"/>
                  </a:cubicBezTo>
                  <a:cubicBezTo>
                    <a:pt x="21047" y="4947"/>
                    <a:pt x="21172" y="4907"/>
                    <a:pt x="21177" y="4730"/>
                  </a:cubicBezTo>
                  <a:cubicBezTo>
                    <a:pt x="21189" y="4728"/>
                    <a:pt x="21201" y="4726"/>
                    <a:pt x="21211" y="4726"/>
                  </a:cubicBezTo>
                  <a:close/>
                  <a:moveTo>
                    <a:pt x="24509" y="8452"/>
                  </a:moveTo>
                  <a:lnTo>
                    <a:pt x="24509" y="8452"/>
                  </a:lnTo>
                  <a:cubicBezTo>
                    <a:pt x="24511" y="8455"/>
                    <a:pt x="24513" y="8458"/>
                    <a:pt x="24513" y="8462"/>
                  </a:cubicBezTo>
                  <a:cubicBezTo>
                    <a:pt x="24511" y="8458"/>
                    <a:pt x="24510" y="8455"/>
                    <a:pt x="24509" y="8452"/>
                  </a:cubicBezTo>
                  <a:close/>
                  <a:moveTo>
                    <a:pt x="2052" y="9691"/>
                  </a:moveTo>
                  <a:cubicBezTo>
                    <a:pt x="2087" y="9768"/>
                    <a:pt x="2099" y="9856"/>
                    <a:pt x="2083" y="9941"/>
                  </a:cubicBezTo>
                  <a:cubicBezTo>
                    <a:pt x="2068" y="10002"/>
                    <a:pt x="2064" y="10072"/>
                    <a:pt x="2060" y="10133"/>
                  </a:cubicBezTo>
                  <a:cubicBezTo>
                    <a:pt x="2068" y="10149"/>
                    <a:pt x="2072" y="10168"/>
                    <a:pt x="2072" y="10191"/>
                  </a:cubicBezTo>
                  <a:cubicBezTo>
                    <a:pt x="2068" y="10187"/>
                    <a:pt x="2064" y="10187"/>
                    <a:pt x="2060" y="10183"/>
                  </a:cubicBezTo>
                  <a:cubicBezTo>
                    <a:pt x="2031" y="10175"/>
                    <a:pt x="2001" y="10172"/>
                    <a:pt x="1970" y="10172"/>
                  </a:cubicBezTo>
                  <a:cubicBezTo>
                    <a:pt x="1939" y="10172"/>
                    <a:pt x="1908" y="10175"/>
                    <a:pt x="1880" y="10183"/>
                  </a:cubicBezTo>
                  <a:cubicBezTo>
                    <a:pt x="1848" y="10192"/>
                    <a:pt x="1815" y="10197"/>
                    <a:pt x="1783" y="10197"/>
                  </a:cubicBezTo>
                  <a:cubicBezTo>
                    <a:pt x="1744" y="10197"/>
                    <a:pt x="1706" y="10190"/>
                    <a:pt x="1668" y="10175"/>
                  </a:cubicBezTo>
                  <a:cubicBezTo>
                    <a:pt x="1641" y="10156"/>
                    <a:pt x="1618" y="10137"/>
                    <a:pt x="1591" y="10114"/>
                  </a:cubicBezTo>
                  <a:cubicBezTo>
                    <a:pt x="1780" y="10018"/>
                    <a:pt x="1880" y="9810"/>
                    <a:pt x="2052" y="9691"/>
                  </a:cubicBezTo>
                  <a:close/>
                  <a:moveTo>
                    <a:pt x="7632" y="10640"/>
                  </a:moveTo>
                  <a:cubicBezTo>
                    <a:pt x="7632" y="10663"/>
                    <a:pt x="7624" y="10675"/>
                    <a:pt x="7617" y="10690"/>
                  </a:cubicBezTo>
                  <a:lnTo>
                    <a:pt x="7582" y="10690"/>
                  </a:lnTo>
                  <a:lnTo>
                    <a:pt x="7632" y="10640"/>
                  </a:lnTo>
                  <a:close/>
                  <a:moveTo>
                    <a:pt x="12785" y="300"/>
                  </a:moveTo>
                  <a:cubicBezTo>
                    <a:pt x="12789" y="331"/>
                    <a:pt x="12800" y="358"/>
                    <a:pt x="12812" y="388"/>
                  </a:cubicBezTo>
                  <a:cubicBezTo>
                    <a:pt x="13146" y="492"/>
                    <a:pt x="13496" y="480"/>
                    <a:pt x="13838" y="507"/>
                  </a:cubicBezTo>
                  <a:cubicBezTo>
                    <a:pt x="13888" y="504"/>
                    <a:pt x="13934" y="473"/>
                    <a:pt x="13961" y="431"/>
                  </a:cubicBezTo>
                  <a:lnTo>
                    <a:pt x="13961" y="450"/>
                  </a:lnTo>
                  <a:lnTo>
                    <a:pt x="13972" y="446"/>
                  </a:lnTo>
                  <a:cubicBezTo>
                    <a:pt x="14007" y="504"/>
                    <a:pt x="14057" y="513"/>
                    <a:pt x="14111" y="513"/>
                  </a:cubicBezTo>
                  <a:cubicBezTo>
                    <a:pt x="14135" y="513"/>
                    <a:pt x="14160" y="511"/>
                    <a:pt x="14184" y="511"/>
                  </a:cubicBezTo>
                  <a:cubicBezTo>
                    <a:pt x="14483" y="588"/>
                    <a:pt x="14687" y="846"/>
                    <a:pt x="14971" y="949"/>
                  </a:cubicBezTo>
                  <a:lnTo>
                    <a:pt x="14979" y="953"/>
                  </a:lnTo>
                  <a:lnTo>
                    <a:pt x="15702" y="1549"/>
                  </a:lnTo>
                  <a:cubicBezTo>
                    <a:pt x="15714" y="1561"/>
                    <a:pt x="15727" y="1568"/>
                    <a:pt x="15742" y="1568"/>
                  </a:cubicBezTo>
                  <a:cubicBezTo>
                    <a:pt x="15750" y="1568"/>
                    <a:pt x="15758" y="1566"/>
                    <a:pt x="15767" y="1560"/>
                  </a:cubicBezTo>
                  <a:cubicBezTo>
                    <a:pt x="15767" y="1564"/>
                    <a:pt x="15771" y="1568"/>
                    <a:pt x="15771" y="1576"/>
                  </a:cubicBezTo>
                  <a:cubicBezTo>
                    <a:pt x="15790" y="1614"/>
                    <a:pt x="15817" y="1645"/>
                    <a:pt x="15844" y="1676"/>
                  </a:cubicBezTo>
                  <a:cubicBezTo>
                    <a:pt x="15901" y="1729"/>
                    <a:pt x="15963" y="1775"/>
                    <a:pt x="16032" y="1814"/>
                  </a:cubicBezTo>
                  <a:lnTo>
                    <a:pt x="16036" y="1818"/>
                  </a:lnTo>
                  <a:cubicBezTo>
                    <a:pt x="16017" y="1829"/>
                    <a:pt x="15997" y="1845"/>
                    <a:pt x="15990" y="1864"/>
                  </a:cubicBezTo>
                  <a:lnTo>
                    <a:pt x="15594" y="1737"/>
                  </a:lnTo>
                  <a:cubicBezTo>
                    <a:pt x="15585" y="1741"/>
                    <a:pt x="15575" y="1742"/>
                    <a:pt x="15565" y="1742"/>
                  </a:cubicBezTo>
                  <a:cubicBezTo>
                    <a:pt x="15544" y="1742"/>
                    <a:pt x="15520" y="1735"/>
                    <a:pt x="15502" y="1722"/>
                  </a:cubicBezTo>
                  <a:cubicBezTo>
                    <a:pt x="15463" y="1710"/>
                    <a:pt x="15433" y="1679"/>
                    <a:pt x="15406" y="1645"/>
                  </a:cubicBezTo>
                  <a:lnTo>
                    <a:pt x="15386" y="1652"/>
                  </a:lnTo>
                  <a:cubicBezTo>
                    <a:pt x="15002" y="1449"/>
                    <a:pt x="14579" y="1376"/>
                    <a:pt x="14176" y="1253"/>
                  </a:cubicBezTo>
                  <a:cubicBezTo>
                    <a:pt x="14155" y="1246"/>
                    <a:pt x="14134" y="1243"/>
                    <a:pt x="14114" y="1243"/>
                  </a:cubicBezTo>
                  <a:cubicBezTo>
                    <a:pt x="14036" y="1243"/>
                    <a:pt x="13966" y="1289"/>
                    <a:pt x="13895" y="1326"/>
                  </a:cubicBezTo>
                  <a:cubicBezTo>
                    <a:pt x="13441" y="1177"/>
                    <a:pt x="12983" y="1142"/>
                    <a:pt x="12520" y="1142"/>
                  </a:cubicBezTo>
                  <a:cubicBezTo>
                    <a:pt x="12266" y="1142"/>
                    <a:pt x="12011" y="1152"/>
                    <a:pt x="11755" y="1161"/>
                  </a:cubicBezTo>
                  <a:lnTo>
                    <a:pt x="11648" y="1141"/>
                  </a:lnTo>
                  <a:lnTo>
                    <a:pt x="11648" y="1141"/>
                  </a:lnTo>
                  <a:cubicBezTo>
                    <a:pt x="11651" y="1211"/>
                    <a:pt x="11655" y="1272"/>
                    <a:pt x="11667" y="1337"/>
                  </a:cubicBezTo>
                  <a:lnTo>
                    <a:pt x="11966" y="1337"/>
                  </a:lnTo>
                  <a:lnTo>
                    <a:pt x="11940" y="1314"/>
                  </a:lnTo>
                  <a:lnTo>
                    <a:pt x="11940" y="1314"/>
                  </a:lnTo>
                  <a:cubicBezTo>
                    <a:pt x="11947" y="1318"/>
                    <a:pt x="11959" y="1330"/>
                    <a:pt x="11966" y="1337"/>
                  </a:cubicBezTo>
                  <a:lnTo>
                    <a:pt x="12170" y="1334"/>
                  </a:lnTo>
                  <a:lnTo>
                    <a:pt x="12474" y="1334"/>
                  </a:lnTo>
                  <a:lnTo>
                    <a:pt x="12577" y="1337"/>
                  </a:lnTo>
                  <a:cubicBezTo>
                    <a:pt x="12630" y="1356"/>
                    <a:pt x="12687" y="1365"/>
                    <a:pt x="12743" y="1365"/>
                  </a:cubicBezTo>
                  <a:cubicBezTo>
                    <a:pt x="12788" y="1365"/>
                    <a:pt x="12834" y="1359"/>
                    <a:pt x="12877" y="1349"/>
                  </a:cubicBezTo>
                  <a:cubicBezTo>
                    <a:pt x="13158" y="1472"/>
                    <a:pt x="13461" y="1445"/>
                    <a:pt x="13761" y="1468"/>
                  </a:cubicBezTo>
                  <a:cubicBezTo>
                    <a:pt x="13817" y="1519"/>
                    <a:pt x="13878" y="1532"/>
                    <a:pt x="13940" y="1532"/>
                  </a:cubicBezTo>
                  <a:cubicBezTo>
                    <a:pt x="14015" y="1532"/>
                    <a:pt x="14092" y="1513"/>
                    <a:pt x="14165" y="1513"/>
                  </a:cubicBezTo>
                  <a:cubicBezTo>
                    <a:pt x="14209" y="1513"/>
                    <a:pt x="14251" y="1520"/>
                    <a:pt x="14291" y="1541"/>
                  </a:cubicBezTo>
                  <a:lnTo>
                    <a:pt x="14303" y="1549"/>
                  </a:lnTo>
                  <a:cubicBezTo>
                    <a:pt x="14460" y="1749"/>
                    <a:pt x="14725" y="1606"/>
                    <a:pt x="14902" y="1737"/>
                  </a:cubicBezTo>
                  <a:cubicBezTo>
                    <a:pt x="15279" y="1910"/>
                    <a:pt x="15663" y="2056"/>
                    <a:pt x="16059" y="2171"/>
                  </a:cubicBezTo>
                  <a:cubicBezTo>
                    <a:pt x="16088" y="2213"/>
                    <a:pt x="16134" y="2242"/>
                    <a:pt x="16182" y="2247"/>
                  </a:cubicBezTo>
                  <a:lnTo>
                    <a:pt x="16182" y="2247"/>
                  </a:lnTo>
                  <a:cubicBezTo>
                    <a:pt x="16176" y="2243"/>
                    <a:pt x="16171" y="2237"/>
                    <a:pt x="16166" y="2233"/>
                  </a:cubicBezTo>
                  <a:lnTo>
                    <a:pt x="16166" y="2233"/>
                  </a:lnTo>
                  <a:lnTo>
                    <a:pt x="16184" y="2248"/>
                  </a:lnTo>
                  <a:lnTo>
                    <a:pt x="16184" y="2248"/>
                  </a:lnTo>
                  <a:cubicBezTo>
                    <a:pt x="16183" y="2248"/>
                    <a:pt x="16183" y="2247"/>
                    <a:pt x="16182" y="2247"/>
                  </a:cubicBezTo>
                  <a:lnTo>
                    <a:pt x="16182" y="2247"/>
                  </a:lnTo>
                  <a:cubicBezTo>
                    <a:pt x="16186" y="2251"/>
                    <a:pt x="16190" y="2254"/>
                    <a:pt x="16193" y="2256"/>
                  </a:cubicBezTo>
                  <a:lnTo>
                    <a:pt x="16184" y="2248"/>
                  </a:lnTo>
                  <a:lnTo>
                    <a:pt x="16184" y="2248"/>
                  </a:lnTo>
                  <a:cubicBezTo>
                    <a:pt x="16189" y="2248"/>
                    <a:pt x="16194" y="2248"/>
                    <a:pt x="16199" y="2248"/>
                  </a:cubicBezTo>
                  <a:cubicBezTo>
                    <a:pt x="16202" y="2248"/>
                    <a:pt x="16205" y="2248"/>
                    <a:pt x="16209" y="2248"/>
                  </a:cubicBezTo>
                  <a:cubicBezTo>
                    <a:pt x="16235" y="2258"/>
                    <a:pt x="16259" y="2268"/>
                    <a:pt x="16287" y="2268"/>
                  </a:cubicBezTo>
                  <a:cubicBezTo>
                    <a:pt x="16292" y="2268"/>
                    <a:pt x="16296" y="2268"/>
                    <a:pt x="16301" y="2267"/>
                  </a:cubicBezTo>
                  <a:cubicBezTo>
                    <a:pt x="16539" y="2467"/>
                    <a:pt x="16862" y="2517"/>
                    <a:pt x="17112" y="2694"/>
                  </a:cubicBezTo>
                  <a:cubicBezTo>
                    <a:pt x="17142" y="2698"/>
                    <a:pt x="17169" y="2702"/>
                    <a:pt x="17200" y="2702"/>
                  </a:cubicBezTo>
                  <a:cubicBezTo>
                    <a:pt x="17200" y="2721"/>
                    <a:pt x="17204" y="2748"/>
                    <a:pt x="17212" y="2759"/>
                  </a:cubicBezTo>
                  <a:cubicBezTo>
                    <a:pt x="17290" y="2812"/>
                    <a:pt x="17366" y="2868"/>
                    <a:pt x="17462" y="2868"/>
                  </a:cubicBezTo>
                  <a:cubicBezTo>
                    <a:pt x="17484" y="2868"/>
                    <a:pt x="17507" y="2865"/>
                    <a:pt x="17531" y="2859"/>
                  </a:cubicBezTo>
                  <a:cubicBezTo>
                    <a:pt x="17646" y="2936"/>
                    <a:pt x="17650" y="3136"/>
                    <a:pt x="17826" y="3143"/>
                  </a:cubicBezTo>
                  <a:cubicBezTo>
                    <a:pt x="17800" y="2721"/>
                    <a:pt x="17800" y="2721"/>
                    <a:pt x="17442" y="2648"/>
                  </a:cubicBezTo>
                  <a:lnTo>
                    <a:pt x="17212" y="2471"/>
                  </a:lnTo>
                  <a:lnTo>
                    <a:pt x="17208" y="2467"/>
                  </a:lnTo>
                  <a:cubicBezTo>
                    <a:pt x="17135" y="2402"/>
                    <a:pt x="17073" y="2317"/>
                    <a:pt x="16989" y="2271"/>
                  </a:cubicBezTo>
                  <a:lnTo>
                    <a:pt x="16424" y="2152"/>
                  </a:lnTo>
                  <a:lnTo>
                    <a:pt x="16424" y="2144"/>
                  </a:lnTo>
                  <a:lnTo>
                    <a:pt x="16478" y="2037"/>
                  </a:lnTo>
                  <a:cubicBezTo>
                    <a:pt x="16501" y="2044"/>
                    <a:pt x="16532" y="2056"/>
                    <a:pt x="16555" y="2064"/>
                  </a:cubicBezTo>
                  <a:cubicBezTo>
                    <a:pt x="16626" y="2078"/>
                    <a:pt x="16699" y="2112"/>
                    <a:pt x="16772" y="2112"/>
                  </a:cubicBezTo>
                  <a:cubicBezTo>
                    <a:pt x="16812" y="2112"/>
                    <a:pt x="16853" y="2102"/>
                    <a:pt x="16893" y="2071"/>
                  </a:cubicBezTo>
                  <a:cubicBezTo>
                    <a:pt x="16900" y="2198"/>
                    <a:pt x="16996" y="2244"/>
                    <a:pt x="17089" y="2306"/>
                  </a:cubicBezTo>
                  <a:cubicBezTo>
                    <a:pt x="17166" y="2348"/>
                    <a:pt x="17242" y="2386"/>
                    <a:pt x="17315" y="2429"/>
                  </a:cubicBezTo>
                  <a:cubicBezTo>
                    <a:pt x="17354" y="2448"/>
                    <a:pt x="17392" y="2471"/>
                    <a:pt x="17431" y="2490"/>
                  </a:cubicBezTo>
                  <a:cubicBezTo>
                    <a:pt x="17673" y="2613"/>
                    <a:pt x="17919" y="2728"/>
                    <a:pt x="18149" y="2859"/>
                  </a:cubicBezTo>
                  <a:cubicBezTo>
                    <a:pt x="18576" y="3097"/>
                    <a:pt x="19045" y="3239"/>
                    <a:pt x="19452" y="3524"/>
                  </a:cubicBezTo>
                  <a:cubicBezTo>
                    <a:pt x="19554" y="3596"/>
                    <a:pt x="19674" y="3656"/>
                    <a:pt x="19802" y="3656"/>
                  </a:cubicBezTo>
                  <a:cubicBezTo>
                    <a:pt x="19872" y="3656"/>
                    <a:pt x="19944" y="3638"/>
                    <a:pt x="20017" y="3593"/>
                  </a:cubicBezTo>
                  <a:cubicBezTo>
                    <a:pt x="20028" y="3585"/>
                    <a:pt x="20036" y="3581"/>
                    <a:pt x="20044" y="3578"/>
                  </a:cubicBezTo>
                  <a:lnTo>
                    <a:pt x="20044" y="3578"/>
                  </a:lnTo>
                  <a:cubicBezTo>
                    <a:pt x="20036" y="3593"/>
                    <a:pt x="20028" y="3605"/>
                    <a:pt x="20013" y="3616"/>
                  </a:cubicBezTo>
                  <a:cubicBezTo>
                    <a:pt x="20024" y="3658"/>
                    <a:pt x="20044" y="3697"/>
                    <a:pt x="20074" y="3727"/>
                  </a:cubicBezTo>
                  <a:cubicBezTo>
                    <a:pt x="20003" y="3772"/>
                    <a:pt x="19925" y="3781"/>
                    <a:pt x="19845" y="3781"/>
                  </a:cubicBezTo>
                  <a:cubicBezTo>
                    <a:pt x="19795" y="3781"/>
                    <a:pt x="19743" y="3777"/>
                    <a:pt x="19693" y="3777"/>
                  </a:cubicBezTo>
                  <a:cubicBezTo>
                    <a:pt x="19645" y="3777"/>
                    <a:pt x="19598" y="3780"/>
                    <a:pt x="19552" y="3793"/>
                  </a:cubicBezTo>
                  <a:cubicBezTo>
                    <a:pt x="19540" y="3792"/>
                    <a:pt x="19528" y="3792"/>
                    <a:pt x="19517" y="3792"/>
                  </a:cubicBezTo>
                  <a:cubicBezTo>
                    <a:pt x="19254" y="3792"/>
                    <a:pt x="19013" y="3874"/>
                    <a:pt x="18737" y="3962"/>
                  </a:cubicBezTo>
                  <a:cubicBezTo>
                    <a:pt x="18844" y="4071"/>
                    <a:pt x="18951" y="4082"/>
                    <a:pt x="19052" y="4082"/>
                  </a:cubicBezTo>
                  <a:cubicBezTo>
                    <a:pt x="19077" y="4082"/>
                    <a:pt x="19101" y="4081"/>
                    <a:pt x="19126" y="4081"/>
                  </a:cubicBezTo>
                  <a:cubicBezTo>
                    <a:pt x="19165" y="4081"/>
                    <a:pt x="19204" y="4083"/>
                    <a:pt x="19241" y="4093"/>
                  </a:cubicBezTo>
                  <a:lnTo>
                    <a:pt x="19648" y="4046"/>
                  </a:lnTo>
                  <a:cubicBezTo>
                    <a:pt x="19723" y="4028"/>
                    <a:pt x="19776" y="3956"/>
                    <a:pt x="19859" y="3956"/>
                  </a:cubicBezTo>
                  <a:cubicBezTo>
                    <a:pt x="19895" y="3956"/>
                    <a:pt x="19936" y="3969"/>
                    <a:pt x="19986" y="4004"/>
                  </a:cubicBezTo>
                  <a:cubicBezTo>
                    <a:pt x="20050" y="4052"/>
                    <a:pt x="20144" y="4103"/>
                    <a:pt x="20233" y="4103"/>
                  </a:cubicBezTo>
                  <a:cubicBezTo>
                    <a:pt x="20308" y="4103"/>
                    <a:pt x="20380" y="4066"/>
                    <a:pt x="20428" y="3958"/>
                  </a:cubicBezTo>
                  <a:lnTo>
                    <a:pt x="20455" y="3977"/>
                  </a:lnTo>
                  <a:cubicBezTo>
                    <a:pt x="20735" y="4158"/>
                    <a:pt x="21158" y="4104"/>
                    <a:pt x="21312" y="4484"/>
                  </a:cubicBezTo>
                  <a:cubicBezTo>
                    <a:pt x="21260" y="4482"/>
                    <a:pt x="21209" y="4479"/>
                    <a:pt x="21158" y="4479"/>
                  </a:cubicBezTo>
                  <a:cubicBezTo>
                    <a:pt x="21051" y="4479"/>
                    <a:pt x="20947" y="4493"/>
                    <a:pt x="20851" y="4561"/>
                  </a:cubicBezTo>
                  <a:cubicBezTo>
                    <a:pt x="20826" y="4558"/>
                    <a:pt x="20800" y="4556"/>
                    <a:pt x="20775" y="4556"/>
                  </a:cubicBezTo>
                  <a:cubicBezTo>
                    <a:pt x="20689" y="4556"/>
                    <a:pt x="20604" y="4576"/>
                    <a:pt x="20524" y="4615"/>
                  </a:cubicBezTo>
                  <a:cubicBezTo>
                    <a:pt x="20513" y="4608"/>
                    <a:pt x="20500" y="4605"/>
                    <a:pt x="20488" y="4605"/>
                  </a:cubicBezTo>
                  <a:cubicBezTo>
                    <a:pt x="20468" y="4605"/>
                    <a:pt x="20448" y="4615"/>
                    <a:pt x="20436" y="4634"/>
                  </a:cubicBezTo>
                  <a:cubicBezTo>
                    <a:pt x="20432" y="4638"/>
                    <a:pt x="20432" y="4642"/>
                    <a:pt x="20428" y="4654"/>
                  </a:cubicBezTo>
                  <a:cubicBezTo>
                    <a:pt x="20040" y="4711"/>
                    <a:pt x="19686" y="4850"/>
                    <a:pt x="19340" y="5007"/>
                  </a:cubicBezTo>
                  <a:cubicBezTo>
                    <a:pt x="19210" y="5026"/>
                    <a:pt x="19087" y="5065"/>
                    <a:pt x="18968" y="5122"/>
                  </a:cubicBezTo>
                  <a:cubicBezTo>
                    <a:pt x="18933" y="5111"/>
                    <a:pt x="18895" y="5095"/>
                    <a:pt x="18856" y="5092"/>
                  </a:cubicBezTo>
                  <a:cubicBezTo>
                    <a:pt x="18817" y="5088"/>
                    <a:pt x="18780" y="5086"/>
                    <a:pt x="18743" y="5086"/>
                  </a:cubicBezTo>
                  <a:cubicBezTo>
                    <a:pt x="18451" y="5086"/>
                    <a:pt x="18221" y="5199"/>
                    <a:pt x="18092" y="5503"/>
                  </a:cubicBezTo>
                  <a:lnTo>
                    <a:pt x="18092" y="5514"/>
                  </a:lnTo>
                  <a:cubicBezTo>
                    <a:pt x="17584" y="5557"/>
                    <a:pt x="17231" y="5864"/>
                    <a:pt x="16893" y="6198"/>
                  </a:cubicBezTo>
                  <a:cubicBezTo>
                    <a:pt x="16881" y="6237"/>
                    <a:pt x="16881" y="6275"/>
                    <a:pt x="16893" y="6314"/>
                  </a:cubicBezTo>
                  <a:lnTo>
                    <a:pt x="16605" y="6536"/>
                  </a:lnTo>
                  <a:cubicBezTo>
                    <a:pt x="16570" y="6560"/>
                    <a:pt x="16532" y="6590"/>
                    <a:pt x="16497" y="6613"/>
                  </a:cubicBezTo>
                  <a:cubicBezTo>
                    <a:pt x="16494" y="6613"/>
                    <a:pt x="16492" y="6613"/>
                    <a:pt x="16489" y="6613"/>
                  </a:cubicBezTo>
                  <a:cubicBezTo>
                    <a:pt x="16434" y="6613"/>
                    <a:pt x="16385" y="6651"/>
                    <a:pt x="16366" y="6706"/>
                  </a:cubicBezTo>
                  <a:cubicBezTo>
                    <a:pt x="16362" y="6704"/>
                    <a:pt x="16357" y="6704"/>
                    <a:pt x="16352" y="6704"/>
                  </a:cubicBezTo>
                  <a:cubicBezTo>
                    <a:pt x="16329" y="6704"/>
                    <a:pt x="16307" y="6717"/>
                    <a:pt x="16301" y="6736"/>
                  </a:cubicBezTo>
                  <a:cubicBezTo>
                    <a:pt x="16298" y="6736"/>
                    <a:pt x="16296" y="6736"/>
                    <a:pt x="16293" y="6736"/>
                  </a:cubicBezTo>
                  <a:cubicBezTo>
                    <a:pt x="16247" y="6736"/>
                    <a:pt x="16208" y="6769"/>
                    <a:pt x="16201" y="6813"/>
                  </a:cubicBezTo>
                  <a:lnTo>
                    <a:pt x="16193" y="6821"/>
                  </a:lnTo>
                  <a:cubicBezTo>
                    <a:pt x="16147" y="6821"/>
                    <a:pt x="16105" y="6859"/>
                    <a:pt x="16097" y="6905"/>
                  </a:cubicBezTo>
                  <a:cubicBezTo>
                    <a:pt x="16093" y="6901"/>
                    <a:pt x="16086" y="6901"/>
                    <a:pt x="16078" y="6898"/>
                  </a:cubicBezTo>
                  <a:cubicBezTo>
                    <a:pt x="15667" y="7071"/>
                    <a:pt x="15271" y="7263"/>
                    <a:pt x="15056" y="7685"/>
                  </a:cubicBezTo>
                  <a:cubicBezTo>
                    <a:pt x="15060" y="7693"/>
                    <a:pt x="15060" y="7708"/>
                    <a:pt x="15067" y="7716"/>
                  </a:cubicBezTo>
                  <a:cubicBezTo>
                    <a:pt x="14733" y="7735"/>
                    <a:pt x="14472" y="7847"/>
                    <a:pt x="14383" y="8204"/>
                  </a:cubicBezTo>
                  <a:cubicBezTo>
                    <a:pt x="14364" y="8196"/>
                    <a:pt x="14349" y="8193"/>
                    <a:pt x="14330" y="8193"/>
                  </a:cubicBezTo>
                  <a:cubicBezTo>
                    <a:pt x="13907" y="8396"/>
                    <a:pt x="13634" y="8754"/>
                    <a:pt x="13357" y="9111"/>
                  </a:cubicBezTo>
                  <a:cubicBezTo>
                    <a:pt x="13342" y="9149"/>
                    <a:pt x="13342" y="9192"/>
                    <a:pt x="13350" y="9230"/>
                  </a:cubicBezTo>
                  <a:cubicBezTo>
                    <a:pt x="13332" y="9228"/>
                    <a:pt x="13315" y="9226"/>
                    <a:pt x="13299" y="9226"/>
                  </a:cubicBezTo>
                  <a:cubicBezTo>
                    <a:pt x="13135" y="9226"/>
                    <a:pt x="13026" y="9342"/>
                    <a:pt x="12942" y="9461"/>
                  </a:cubicBezTo>
                  <a:cubicBezTo>
                    <a:pt x="12539" y="10002"/>
                    <a:pt x="11974" y="10394"/>
                    <a:pt x="11571" y="10925"/>
                  </a:cubicBezTo>
                  <a:cubicBezTo>
                    <a:pt x="11352" y="11413"/>
                    <a:pt x="10879" y="11297"/>
                    <a:pt x="10487" y="11394"/>
                  </a:cubicBezTo>
                  <a:cubicBezTo>
                    <a:pt x="10429" y="11417"/>
                    <a:pt x="10372" y="11440"/>
                    <a:pt x="10314" y="11455"/>
                  </a:cubicBezTo>
                  <a:cubicBezTo>
                    <a:pt x="10230" y="11444"/>
                    <a:pt x="10149" y="11437"/>
                    <a:pt x="10067" y="11437"/>
                  </a:cubicBezTo>
                  <a:cubicBezTo>
                    <a:pt x="10037" y="11437"/>
                    <a:pt x="10007" y="11438"/>
                    <a:pt x="9976" y="11440"/>
                  </a:cubicBezTo>
                  <a:cubicBezTo>
                    <a:pt x="9926" y="11420"/>
                    <a:pt x="9880" y="11394"/>
                    <a:pt x="9841" y="11359"/>
                  </a:cubicBezTo>
                  <a:cubicBezTo>
                    <a:pt x="9788" y="11323"/>
                    <a:pt x="9735" y="11298"/>
                    <a:pt x="9684" y="11298"/>
                  </a:cubicBezTo>
                  <a:cubicBezTo>
                    <a:pt x="9647" y="11298"/>
                    <a:pt x="9612" y="11311"/>
                    <a:pt x="9580" y="11344"/>
                  </a:cubicBezTo>
                  <a:cubicBezTo>
                    <a:pt x="9561" y="11328"/>
                    <a:pt x="9546" y="11317"/>
                    <a:pt x="9526" y="11301"/>
                  </a:cubicBezTo>
                  <a:cubicBezTo>
                    <a:pt x="8135" y="11075"/>
                    <a:pt x="6721" y="11017"/>
                    <a:pt x="5326" y="10829"/>
                  </a:cubicBezTo>
                  <a:cubicBezTo>
                    <a:pt x="5157" y="10844"/>
                    <a:pt x="4988" y="10863"/>
                    <a:pt x="4911" y="11048"/>
                  </a:cubicBezTo>
                  <a:lnTo>
                    <a:pt x="4908" y="11052"/>
                  </a:lnTo>
                  <a:cubicBezTo>
                    <a:pt x="4811" y="10944"/>
                    <a:pt x="4673" y="10902"/>
                    <a:pt x="4546" y="10848"/>
                  </a:cubicBezTo>
                  <a:cubicBezTo>
                    <a:pt x="4279" y="10744"/>
                    <a:pt x="4003" y="10724"/>
                    <a:pt x="3717" y="10724"/>
                  </a:cubicBezTo>
                  <a:cubicBezTo>
                    <a:pt x="3686" y="10724"/>
                    <a:pt x="3655" y="10725"/>
                    <a:pt x="3624" y="10725"/>
                  </a:cubicBezTo>
                  <a:cubicBezTo>
                    <a:pt x="3693" y="10667"/>
                    <a:pt x="3797" y="10694"/>
                    <a:pt x="3870" y="10648"/>
                  </a:cubicBezTo>
                  <a:cubicBezTo>
                    <a:pt x="3997" y="10648"/>
                    <a:pt x="4123" y="10679"/>
                    <a:pt x="4251" y="10679"/>
                  </a:cubicBezTo>
                  <a:cubicBezTo>
                    <a:pt x="4298" y="10679"/>
                    <a:pt x="4345" y="10675"/>
                    <a:pt x="4393" y="10663"/>
                  </a:cubicBezTo>
                  <a:cubicBezTo>
                    <a:pt x="4480" y="10703"/>
                    <a:pt x="4568" y="10717"/>
                    <a:pt x="4657" y="10717"/>
                  </a:cubicBezTo>
                  <a:cubicBezTo>
                    <a:pt x="4769" y="10717"/>
                    <a:pt x="4881" y="10695"/>
                    <a:pt x="4992" y="10671"/>
                  </a:cubicBezTo>
                  <a:cubicBezTo>
                    <a:pt x="5153" y="10763"/>
                    <a:pt x="5338" y="10690"/>
                    <a:pt x="5503" y="10763"/>
                  </a:cubicBezTo>
                  <a:lnTo>
                    <a:pt x="5549" y="10744"/>
                  </a:lnTo>
                  <a:lnTo>
                    <a:pt x="5599" y="10759"/>
                  </a:lnTo>
                  <a:cubicBezTo>
                    <a:pt x="5610" y="10772"/>
                    <a:pt x="5626" y="10779"/>
                    <a:pt x="5642" y="10779"/>
                  </a:cubicBezTo>
                  <a:cubicBezTo>
                    <a:pt x="5656" y="10779"/>
                    <a:pt x="5669" y="10774"/>
                    <a:pt x="5680" y="10763"/>
                  </a:cubicBezTo>
                  <a:cubicBezTo>
                    <a:pt x="5684" y="10759"/>
                    <a:pt x="5691" y="10748"/>
                    <a:pt x="5695" y="10744"/>
                  </a:cubicBezTo>
                  <a:cubicBezTo>
                    <a:pt x="5734" y="10743"/>
                    <a:pt x="5772" y="10742"/>
                    <a:pt x="5810" y="10742"/>
                  </a:cubicBezTo>
                  <a:cubicBezTo>
                    <a:pt x="6003" y="10742"/>
                    <a:pt x="6196" y="10755"/>
                    <a:pt x="6389" y="10755"/>
                  </a:cubicBezTo>
                  <a:cubicBezTo>
                    <a:pt x="6531" y="10755"/>
                    <a:pt x="6672" y="10748"/>
                    <a:pt x="6813" y="10725"/>
                  </a:cubicBezTo>
                  <a:cubicBezTo>
                    <a:pt x="6942" y="10761"/>
                    <a:pt x="7071" y="10773"/>
                    <a:pt x="7201" y="10773"/>
                  </a:cubicBezTo>
                  <a:cubicBezTo>
                    <a:pt x="7346" y="10773"/>
                    <a:pt x="7492" y="10758"/>
                    <a:pt x="7636" y="10748"/>
                  </a:cubicBezTo>
                  <a:cubicBezTo>
                    <a:pt x="7762" y="10812"/>
                    <a:pt x="7892" y="10827"/>
                    <a:pt x="8024" y="10827"/>
                  </a:cubicBezTo>
                  <a:cubicBezTo>
                    <a:pt x="8147" y="10827"/>
                    <a:pt x="8273" y="10814"/>
                    <a:pt x="8397" y="10814"/>
                  </a:cubicBezTo>
                  <a:cubicBezTo>
                    <a:pt x="8444" y="10814"/>
                    <a:pt x="8492" y="10816"/>
                    <a:pt x="8539" y="10821"/>
                  </a:cubicBezTo>
                  <a:cubicBezTo>
                    <a:pt x="8640" y="10858"/>
                    <a:pt x="8750" y="10878"/>
                    <a:pt x="8860" y="10878"/>
                  </a:cubicBezTo>
                  <a:cubicBezTo>
                    <a:pt x="8921" y="10878"/>
                    <a:pt x="8982" y="10872"/>
                    <a:pt x="9042" y="10859"/>
                  </a:cubicBezTo>
                  <a:cubicBezTo>
                    <a:pt x="9163" y="10943"/>
                    <a:pt x="9290" y="10961"/>
                    <a:pt x="9419" y="10961"/>
                  </a:cubicBezTo>
                  <a:cubicBezTo>
                    <a:pt x="9515" y="10961"/>
                    <a:pt x="9612" y="10951"/>
                    <a:pt x="9708" y="10951"/>
                  </a:cubicBezTo>
                  <a:cubicBezTo>
                    <a:pt x="9722" y="10951"/>
                    <a:pt x="9736" y="10951"/>
                    <a:pt x="9749" y="10952"/>
                  </a:cubicBezTo>
                  <a:lnTo>
                    <a:pt x="10752" y="10971"/>
                  </a:lnTo>
                  <a:cubicBezTo>
                    <a:pt x="10834" y="11048"/>
                    <a:pt x="10923" y="11073"/>
                    <a:pt x="11015" y="11073"/>
                  </a:cubicBezTo>
                  <a:cubicBezTo>
                    <a:pt x="11093" y="11073"/>
                    <a:pt x="11173" y="11055"/>
                    <a:pt x="11252" y="11036"/>
                  </a:cubicBezTo>
                  <a:cubicBezTo>
                    <a:pt x="11409" y="11009"/>
                    <a:pt x="11444" y="10840"/>
                    <a:pt x="11563" y="10767"/>
                  </a:cubicBezTo>
                  <a:cubicBezTo>
                    <a:pt x="11559" y="10683"/>
                    <a:pt x="11617" y="10575"/>
                    <a:pt x="11463" y="10491"/>
                  </a:cubicBezTo>
                  <a:cubicBezTo>
                    <a:pt x="11367" y="10644"/>
                    <a:pt x="11290" y="10821"/>
                    <a:pt x="11156" y="10944"/>
                  </a:cubicBezTo>
                  <a:lnTo>
                    <a:pt x="10752" y="10863"/>
                  </a:lnTo>
                  <a:cubicBezTo>
                    <a:pt x="10535" y="10846"/>
                    <a:pt x="10316" y="10820"/>
                    <a:pt x="10098" y="10820"/>
                  </a:cubicBezTo>
                  <a:cubicBezTo>
                    <a:pt x="9980" y="10820"/>
                    <a:pt x="9863" y="10828"/>
                    <a:pt x="9745" y="10848"/>
                  </a:cubicBezTo>
                  <a:cubicBezTo>
                    <a:pt x="9587" y="10767"/>
                    <a:pt x="9422" y="10734"/>
                    <a:pt x="9251" y="10734"/>
                  </a:cubicBezTo>
                  <a:cubicBezTo>
                    <a:pt x="9177" y="10734"/>
                    <a:pt x="9102" y="10740"/>
                    <a:pt x="9027" y="10752"/>
                  </a:cubicBezTo>
                  <a:cubicBezTo>
                    <a:pt x="8979" y="10729"/>
                    <a:pt x="8925" y="10718"/>
                    <a:pt x="8872" y="10718"/>
                  </a:cubicBezTo>
                  <a:cubicBezTo>
                    <a:pt x="8836" y="10718"/>
                    <a:pt x="8800" y="10723"/>
                    <a:pt x="8766" y="10733"/>
                  </a:cubicBezTo>
                  <a:cubicBezTo>
                    <a:pt x="8521" y="10644"/>
                    <a:pt x="8271" y="10634"/>
                    <a:pt x="8021" y="10634"/>
                  </a:cubicBezTo>
                  <a:cubicBezTo>
                    <a:pt x="7945" y="10634"/>
                    <a:pt x="7868" y="10635"/>
                    <a:pt x="7792" y="10635"/>
                  </a:cubicBezTo>
                  <a:cubicBezTo>
                    <a:pt x="7738" y="10635"/>
                    <a:pt x="7685" y="10634"/>
                    <a:pt x="7632" y="10633"/>
                  </a:cubicBezTo>
                  <a:cubicBezTo>
                    <a:pt x="7528" y="10556"/>
                    <a:pt x="7409" y="10571"/>
                    <a:pt x="7294" y="10567"/>
                  </a:cubicBezTo>
                  <a:cubicBezTo>
                    <a:pt x="6958" y="10544"/>
                    <a:pt x="6621" y="10537"/>
                    <a:pt x="6285" y="10537"/>
                  </a:cubicBezTo>
                  <a:cubicBezTo>
                    <a:pt x="5853" y="10537"/>
                    <a:pt x="5421" y="10548"/>
                    <a:pt x="4988" y="10548"/>
                  </a:cubicBezTo>
                  <a:lnTo>
                    <a:pt x="4700" y="10521"/>
                  </a:lnTo>
                  <a:cubicBezTo>
                    <a:pt x="4548" y="10481"/>
                    <a:pt x="4393" y="10461"/>
                    <a:pt x="4237" y="10461"/>
                  </a:cubicBezTo>
                  <a:cubicBezTo>
                    <a:pt x="4081" y="10461"/>
                    <a:pt x="3926" y="10481"/>
                    <a:pt x="3774" y="10521"/>
                  </a:cubicBezTo>
                  <a:lnTo>
                    <a:pt x="3071" y="10567"/>
                  </a:lnTo>
                  <a:cubicBezTo>
                    <a:pt x="3057" y="10560"/>
                    <a:pt x="3041" y="10556"/>
                    <a:pt x="3024" y="10556"/>
                  </a:cubicBezTo>
                  <a:cubicBezTo>
                    <a:pt x="3007" y="10556"/>
                    <a:pt x="2990" y="10560"/>
                    <a:pt x="2975" y="10567"/>
                  </a:cubicBezTo>
                  <a:cubicBezTo>
                    <a:pt x="2813" y="10517"/>
                    <a:pt x="2625" y="10533"/>
                    <a:pt x="2483" y="10417"/>
                  </a:cubicBezTo>
                  <a:lnTo>
                    <a:pt x="2368" y="9637"/>
                  </a:lnTo>
                  <a:cubicBezTo>
                    <a:pt x="2391" y="9614"/>
                    <a:pt x="2394" y="9587"/>
                    <a:pt x="2387" y="9553"/>
                  </a:cubicBezTo>
                  <a:cubicBezTo>
                    <a:pt x="2487" y="9491"/>
                    <a:pt x="2621" y="9476"/>
                    <a:pt x="2663" y="9338"/>
                  </a:cubicBezTo>
                  <a:cubicBezTo>
                    <a:pt x="2886" y="9134"/>
                    <a:pt x="3028" y="8880"/>
                    <a:pt x="3194" y="8635"/>
                  </a:cubicBezTo>
                  <a:cubicBezTo>
                    <a:pt x="3217" y="8596"/>
                    <a:pt x="3221" y="8554"/>
                    <a:pt x="3213" y="8515"/>
                  </a:cubicBezTo>
                  <a:cubicBezTo>
                    <a:pt x="3201" y="8500"/>
                    <a:pt x="3194" y="8485"/>
                    <a:pt x="3178" y="8477"/>
                  </a:cubicBezTo>
                  <a:cubicBezTo>
                    <a:pt x="3186" y="8408"/>
                    <a:pt x="3144" y="8342"/>
                    <a:pt x="3071" y="8331"/>
                  </a:cubicBezTo>
                  <a:cubicBezTo>
                    <a:pt x="3063" y="8362"/>
                    <a:pt x="3059" y="8385"/>
                    <a:pt x="3052" y="8415"/>
                  </a:cubicBezTo>
                  <a:cubicBezTo>
                    <a:pt x="2798" y="8669"/>
                    <a:pt x="2763" y="9107"/>
                    <a:pt x="2356" y="9230"/>
                  </a:cubicBezTo>
                  <a:cubicBezTo>
                    <a:pt x="2252" y="9253"/>
                    <a:pt x="2129" y="9230"/>
                    <a:pt x="2064" y="9345"/>
                  </a:cubicBezTo>
                  <a:cubicBezTo>
                    <a:pt x="1753" y="9434"/>
                    <a:pt x="1495" y="9657"/>
                    <a:pt x="1372" y="9960"/>
                  </a:cubicBezTo>
                  <a:cubicBezTo>
                    <a:pt x="1246" y="10125"/>
                    <a:pt x="1050" y="10283"/>
                    <a:pt x="1361" y="10456"/>
                  </a:cubicBezTo>
                  <a:cubicBezTo>
                    <a:pt x="1390" y="10458"/>
                    <a:pt x="1420" y="10460"/>
                    <a:pt x="1449" y="10460"/>
                  </a:cubicBezTo>
                  <a:cubicBezTo>
                    <a:pt x="1686" y="10460"/>
                    <a:pt x="1916" y="10385"/>
                    <a:pt x="2149" y="10368"/>
                  </a:cubicBezTo>
                  <a:lnTo>
                    <a:pt x="2260" y="10567"/>
                  </a:lnTo>
                  <a:lnTo>
                    <a:pt x="2260" y="10652"/>
                  </a:lnTo>
                  <a:cubicBezTo>
                    <a:pt x="1791" y="10590"/>
                    <a:pt x="1311" y="10606"/>
                    <a:pt x="854" y="10444"/>
                  </a:cubicBezTo>
                  <a:cubicBezTo>
                    <a:pt x="1295" y="9649"/>
                    <a:pt x="1945" y="9011"/>
                    <a:pt x="2525" y="8319"/>
                  </a:cubicBezTo>
                  <a:cubicBezTo>
                    <a:pt x="2564" y="8273"/>
                    <a:pt x="2598" y="8227"/>
                    <a:pt x="2637" y="8177"/>
                  </a:cubicBezTo>
                  <a:cubicBezTo>
                    <a:pt x="2836" y="8097"/>
                    <a:pt x="2944" y="7897"/>
                    <a:pt x="3071" y="7728"/>
                  </a:cubicBezTo>
                  <a:lnTo>
                    <a:pt x="3071" y="7716"/>
                  </a:lnTo>
                  <a:cubicBezTo>
                    <a:pt x="3078" y="7724"/>
                    <a:pt x="3078" y="7724"/>
                    <a:pt x="3078" y="7728"/>
                  </a:cubicBezTo>
                  <a:cubicBezTo>
                    <a:pt x="3081" y="7728"/>
                    <a:pt x="3083" y="7728"/>
                    <a:pt x="3086" y="7728"/>
                  </a:cubicBezTo>
                  <a:cubicBezTo>
                    <a:pt x="3140" y="7728"/>
                    <a:pt x="3186" y="7687"/>
                    <a:pt x="3194" y="7632"/>
                  </a:cubicBezTo>
                  <a:cubicBezTo>
                    <a:pt x="3290" y="7532"/>
                    <a:pt x="3386" y="7428"/>
                    <a:pt x="3474" y="7328"/>
                  </a:cubicBezTo>
                  <a:lnTo>
                    <a:pt x="3578" y="7324"/>
                  </a:lnTo>
                  <a:cubicBezTo>
                    <a:pt x="3578" y="7243"/>
                    <a:pt x="3551" y="7163"/>
                    <a:pt x="3509" y="7097"/>
                  </a:cubicBezTo>
                  <a:cubicBezTo>
                    <a:pt x="3559" y="7040"/>
                    <a:pt x="3616" y="6986"/>
                    <a:pt x="3666" y="6928"/>
                  </a:cubicBezTo>
                  <a:cubicBezTo>
                    <a:pt x="3674" y="6998"/>
                    <a:pt x="3697" y="7063"/>
                    <a:pt x="3736" y="7117"/>
                  </a:cubicBezTo>
                  <a:cubicBezTo>
                    <a:pt x="3743" y="7128"/>
                    <a:pt x="3759" y="7136"/>
                    <a:pt x="3770" y="7147"/>
                  </a:cubicBezTo>
                  <a:cubicBezTo>
                    <a:pt x="3774" y="7247"/>
                    <a:pt x="3878" y="7378"/>
                    <a:pt x="3686" y="7428"/>
                  </a:cubicBezTo>
                  <a:cubicBezTo>
                    <a:pt x="3590" y="7666"/>
                    <a:pt x="3390" y="7820"/>
                    <a:pt x="3259" y="8024"/>
                  </a:cubicBezTo>
                  <a:cubicBezTo>
                    <a:pt x="3224" y="8173"/>
                    <a:pt x="3086" y="8350"/>
                    <a:pt x="3359" y="8419"/>
                  </a:cubicBezTo>
                  <a:cubicBezTo>
                    <a:pt x="3470" y="8177"/>
                    <a:pt x="3609" y="7954"/>
                    <a:pt x="3778" y="7751"/>
                  </a:cubicBezTo>
                  <a:cubicBezTo>
                    <a:pt x="3924" y="7574"/>
                    <a:pt x="4070" y="7386"/>
                    <a:pt x="4089" y="7140"/>
                  </a:cubicBezTo>
                  <a:lnTo>
                    <a:pt x="4174" y="7036"/>
                  </a:lnTo>
                  <a:cubicBezTo>
                    <a:pt x="4274" y="6998"/>
                    <a:pt x="4297" y="6921"/>
                    <a:pt x="4277" y="6825"/>
                  </a:cubicBezTo>
                  <a:cubicBezTo>
                    <a:pt x="4412" y="6813"/>
                    <a:pt x="4466" y="6732"/>
                    <a:pt x="4454" y="6602"/>
                  </a:cubicBezTo>
                  <a:lnTo>
                    <a:pt x="4865" y="6302"/>
                  </a:lnTo>
                  <a:cubicBezTo>
                    <a:pt x="4934" y="6198"/>
                    <a:pt x="4888" y="6102"/>
                    <a:pt x="4858" y="6006"/>
                  </a:cubicBezTo>
                  <a:cubicBezTo>
                    <a:pt x="4846" y="5918"/>
                    <a:pt x="4946" y="5791"/>
                    <a:pt x="4781" y="5745"/>
                  </a:cubicBezTo>
                  <a:cubicBezTo>
                    <a:pt x="4769" y="5845"/>
                    <a:pt x="4704" y="5891"/>
                    <a:pt x="4608" y="5918"/>
                  </a:cubicBezTo>
                  <a:lnTo>
                    <a:pt x="4462" y="6214"/>
                  </a:lnTo>
                  <a:cubicBezTo>
                    <a:pt x="4443" y="6252"/>
                    <a:pt x="4416" y="6291"/>
                    <a:pt x="4393" y="6329"/>
                  </a:cubicBezTo>
                  <a:cubicBezTo>
                    <a:pt x="4389" y="6321"/>
                    <a:pt x="4377" y="6310"/>
                    <a:pt x="4366" y="6306"/>
                  </a:cubicBezTo>
                  <a:cubicBezTo>
                    <a:pt x="4335" y="6314"/>
                    <a:pt x="4308" y="6325"/>
                    <a:pt x="4277" y="6329"/>
                  </a:cubicBezTo>
                  <a:lnTo>
                    <a:pt x="4078" y="6571"/>
                  </a:lnTo>
                  <a:cubicBezTo>
                    <a:pt x="4062" y="6571"/>
                    <a:pt x="4047" y="6571"/>
                    <a:pt x="4031" y="6563"/>
                  </a:cubicBezTo>
                  <a:cubicBezTo>
                    <a:pt x="4020" y="6571"/>
                    <a:pt x="4001" y="6575"/>
                    <a:pt x="3985" y="6583"/>
                  </a:cubicBezTo>
                  <a:cubicBezTo>
                    <a:pt x="4066" y="6486"/>
                    <a:pt x="4143" y="6387"/>
                    <a:pt x="4216" y="6283"/>
                  </a:cubicBezTo>
                  <a:cubicBezTo>
                    <a:pt x="4312" y="6168"/>
                    <a:pt x="4412" y="6056"/>
                    <a:pt x="4523" y="5956"/>
                  </a:cubicBezTo>
                  <a:cubicBezTo>
                    <a:pt x="4627" y="5837"/>
                    <a:pt x="4750" y="5737"/>
                    <a:pt x="4846" y="5614"/>
                  </a:cubicBezTo>
                  <a:cubicBezTo>
                    <a:pt x="4884" y="5560"/>
                    <a:pt x="4908" y="5499"/>
                    <a:pt x="4911" y="5430"/>
                  </a:cubicBezTo>
                  <a:cubicBezTo>
                    <a:pt x="4923" y="5436"/>
                    <a:pt x="4936" y="5438"/>
                    <a:pt x="4950" y="5438"/>
                  </a:cubicBezTo>
                  <a:cubicBezTo>
                    <a:pt x="4963" y="5438"/>
                    <a:pt x="4977" y="5436"/>
                    <a:pt x="4988" y="5430"/>
                  </a:cubicBezTo>
                  <a:cubicBezTo>
                    <a:pt x="5007" y="5422"/>
                    <a:pt x="5023" y="5407"/>
                    <a:pt x="5042" y="5399"/>
                  </a:cubicBezTo>
                  <a:lnTo>
                    <a:pt x="5104" y="5407"/>
                  </a:lnTo>
                  <a:cubicBezTo>
                    <a:pt x="5023" y="5599"/>
                    <a:pt x="4934" y="5791"/>
                    <a:pt x="4969" y="6006"/>
                  </a:cubicBezTo>
                  <a:cubicBezTo>
                    <a:pt x="5104" y="5895"/>
                    <a:pt x="5069" y="5668"/>
                    <a:pt x="5257" y="5595"/>
                  </a:cubicBezTo>
                  <a:cubicBezTo>
                    <a:pt x="5288" y="5583"/>
                    <a:pt x="5307" y="5557"/>
                    <a:pt x="5299" y="5522"/>
                  </a:cubicBezTo>
                  <a:lnTo>
                    <a:pt x="5299" y="5522"/>
                  </a:lnTo>
                  <a:cubicBezTo>
                    <a:pt x="5315" y="5526"/>
                    <a:pt x="5326" y="5530"/>
                    <a:pt x="5338" y="5537"/>
                  </a:cubicBezTo>
                  <a:cubicBezTo>
                    <a:pt x="5357" y="5540"/>
                    <a:pt x="5376" y="5543"/>
                    <a:pt x="5394" y="5543"/>
                  </a:cubicBezTo>
                  <a:cubicBezTo>
                    <a:pt x="5401" y="5543"/>
                    <a:pt x="5408" y="5542"/>
                    <a:pt x="5415" y="5541"/>
                  </a:cubicBezTo>
                  <a:lnTo>
                    <a:pt x="5415" y="5541"/>
                  </a:lnTo>
                  <a:cubicBezTo>
                    <a:pt x="5369" y="5576"/>
                    <a:pt x="5326" y="5614"/>
                    <a:pt x="5365" y="5695"/>
                  </a:cubicBezTo>
                  <a:cubicBezTo>
                    <a:pt x="5376" y="5749"/>
                    <a:pt x="5415" y="5791"/>
                    <a:pt x="5469" y="5799"/>
                  </a:cubicBezTo>
                  <a:cubicBezTo>
                    <a:pt x="5672" y="5626"/>
                    <a:pt x="5922" y="5518"/>
                    <a:pt x="6080" y="5295"/>
                  </a:cubicBezTo>
                  <a:cubicBezTo>
                    <a:pt x="6035" y="5244"/>
                    <a:pt x="5970" y="5217"/>
                    <a:pt x="5907" y="5217"/>
                  </a:cubicBezTo>
                  <a:cubicBezTo>
                    <a:pt x="5899" y="5217"/>
                    <a:pt x="5891" y="5218"/>
                    <a:pt x="5884" y="5218"/>
                  </a:cubicBezTo>
                  <a:cubicBezTo>
                    <a:pt x="5811" y="5234"/>
                    <a:pt x="5749" y="5268"/>
                    <a:pt x="5691" y="5314"/>
                  </a:cubicBezTo>
                  <a:cubicBezTo>
                    <a:pt x="5703" y="5276"/>
                    <a:pt x="5711" y="5238"/>
                    <a:pt x="5703" y="5199"/>
                  </a:cubicBezTo>
                  <a:lnTo>
                    <a:pt x="5703" y="5199"/>
                  </a:lnTo>
                  <a:cubicBezTo>
                    <a:pt x="5712" y="5201"/>
                    <a:pt x="5720" y="5202"/>
                    <a:pt x="5727" y="5202"/>
                  </a:cubicBezTo>
                  <a:cubicBezTo>
                    <a:pt x="5768" y="5202"/>
                    <a:pt x="5788" y="5175"/>
                    <a:pt x="5788" y="5126"/>
                  </a:cubicBezTo>
                  <a:cubicBezTo>
                    <a:pt x="5795" y="5126"/>
                    <a:pt x="5799" y="5134"/>
                    <a:pt x="5811" y="5134"/>
                  </a:cubicBezTo>
                  <a:cubicBezTo>
                    <a:pt x="5895" y="5134"/>
                    <a:pt x="5980" y="5099"/>
                    <a:pt x="6041" y="5042"/>
                  </a:cubicBezTo>
                  <a:cubicBezTo>
                    <a:pt x="6049" y="5022"/>
                    <a:pt x="6064" y="5007"/>
                    <a:pt x="6076" y="4988"/>
                  </a:cubicBezTo>
                  <a:lnTo>
                    <a:pt x="6160" y="4773"/>
                  </a:lnTo>
                  <a:cubicBezTo>
                    <a:pt x="6176" y="4577"/>
                    <a:pt x="6395" y="4581"/>
                    <a:pt x="6479" y="4454"/>
                  </a:cubicBezTo>
                  <a:cubicBezTo>
                    <a:pt x="6488" y="4450"/>
                    <a:pt x="6497" y="4447"/>
                    <a:pt x="6506" y="4443"/>
                  </a:cubicBezTo>
                  <a:lnTo>
                    <a:pt x="6506" y="4443"/>
                  </a:lnTo>
                  <a:cubicBezTo>
                    <a:pt x="6506" y="4444"/>
                    <a:pt x="6506" y="4445"/>
                    <a:pt x="6506" y="4446"/>
                  </a:cubicBezTo>
                  <a:lnTo>
                    <a:pt x="6507" y="4443"/>
                  </a:lnTo>
                  <a:lnTo>
                    <a:pt x="6507" y="4443"/>
                  </a:lnTo>
                  <a:cubicBezTo>
                    <a:pt x="6506" y="4443"/>
                    <a:pt x="6506" y="4443"/>
                    <a:pt x="6506" y="4443"/>
                  </a:cubicBezTo>
                  <a:lnTo>
                    <a:pt x="6506" y="4443"/>
                  </a:lnTo>
                  <a:cubicBezTo>
                    <a:pt x="6507" y="4429"/>
                    <a:pt x="6510" y="4419"/>
                    <a:pt x="6510" y="4419"/>
                  </a:cubicBezTo>
                  <a:lnTo>
                    <a:pt x="6510" y="4419"/>
                  </a:lnTo>
                  <a:lnTo>
                    <a:pt x="6507" y="4443"/>
                  </a:lnTo>
                  <a:lnTo>
                    <a:pt x="6507" y="4443"/>
                  </a:lnTo>
                  <a:cubicBezTo>
                    <a:pt x="6701" y="4360"/>
                    <a:pt x="6817" y="4179"/>
                    <a:pt x="6986" y="4062"/>
                  </a:cubicBezTo>
                  <a:cubicBezTo>
                    <a:pt x="7179" y="3870"/>
                    <a:pt x="7428" y="3747"/>
                    <a:pt x="7624" y="3482"/>
                  </a:cubicBezTo>
                  <a:cubicBezTo>
                    <a:pt x="7589" y="3476"/>
                    <a:pt x="7557" y="3474"/>
                    <a:pt x="7526" y="3474"/>
                  </a:cubicBezTo>
                  <a:cubicBezTo>
                    <a:pt x="7264" y="3474"/>
                    <a:pt x="7138" y="3650"/>
                    <a:pt x="6986" y="3777"/>
                  </a:cubicBezTo>
                  <a:cubicBezTo>
                    <a:pt x="6717" y="3789"/>
                    <a:pt x="6660" y="4085"/>
                    <a:pt x="6452" y="4173"/>
                  </a:cubicBezTo>
                  <a:cubicBezTo>
                    <a:pt x="6464" y="4250"/>
                    <a:pt x="6471" y="4331"/>
                    <a:pt x="6483" y="4408"/>
                  </a:cubicBezTo>
                  <a:cubicBezTo>
                    <a:pt x="6434" y="4383"/>
                    <a:pt x="6389" y="4373"/>
                    <a:pt x="6348" y="4373"/>
                  </a:cubicBezTo>
                  <a:cubicBezTo>
                    <a:pt x="6198" y="4373"/>
                    <a:pt x="6091" y="4505"/>
                    <a:pt x="5964" y="4577"/>
                  </a:cubicBezTo>
                  <a:lnTo>
                    <a:pt x="5599" y="5007"/>
                  </a:lnTo>
                  <a:cubicBezTo>
                    <a:pt x="5588" y="5030"/>
                    <a:pt x="5576" y="5057"/>
                    <a:pt x="5565" y="5080"/>
                  </a:cubicBezTo>
                  <a:lnTo>
                    <a:pt x="5372" y="5107"/>
                  </a:lnTo>
                  <a:cubicBezTo>
                    <a:pt x="5355" y="5118"/>
                    <a:pt x="5341" y="5125"/>
                    <a:pt x="5330" y="5135"/>
                  </a:cubicBezTo>
                  <a:lnTo>
                    <a:pt x="5330" y="5135"/>
                  </a:lnTo>
                  <a:lnTo>
                    <a:pt x="5465" y="5007"/>
                  </a:lnTo>
                  <a:cubicBezTo>
                    <a:pt x="5734" y="4750"/>
                    <a:pt x="5987" y="4473"/>
                    <a:pt x="6260" y="4223"/>
                  </a:cubicBezTo>
                  <a:cubicBezTo>
                    <a:pt x="6940" y="3704"/>
                    <a:pt x="7448" y="2994"/>
                    <a:pt x="8178" y="2544"/>
                  </a:cubicBezTo>
                  <a:cubicBezTo>
                    <a:pt x="8270" y="2494"/>
                    <a:pt x="8331" y="2406"/>
                    <a:pt x="8347" y="2302"/>
                  </a:cubicBezTo>
                  <a:cubicBezTo>
                    <a:pt x="8358" y="2308"/>
                    <a:pt x="8371" y="2311"/>
                    <a:pt x="8382" y="2311"/>
                  </a:cubicBezTo>
                  <a:cubicBezTo>
                    <a:pt x="8386" y="2311"/>
                    <a:pt x="8390" y="2311"/>
                    <a:pt x="8393" y="2310"/>
                  </a:cubicBezTo>
                  <a:cubicBezTo>
                    <a:pt x="8447" y="2294"/>
                    <a:pt x="8497" y="2271"/>
                    <a:pt x="8543" y="2244"/>
                  </a:cubicBezTo>
                  <a:cubicBezTo>
                    <a:pt x="8577" y="2233"/>
                    <a:pt x="8604" y="2217"/>
                    <a:pt x="8635" y="2198"/>
                  </a:cubicBezTo>
                  <a:cubicBezTo>
                    <a:pt x="8677" y="2167"/>
                    <a:pt x="8716" y="2137"/>
                    <a:pt x="8754" y="2098"/>
                  </a:cubicBezTo>
                  <a:cubicBezTo>
                    <a:pt x="8785" y="2071"/>
                    <a:pt x="8808" y="2052"/>
                    <a:pt x="8831" y="2029"/>
                  </a:cubicBezTo>
                  <a:cubicBezTo>
                    <a:pt x="8846" y="2021"/>
                    <a:pt x="8862" y="2010"/>
                    <a:pt x="8873" y="1994"/>
                  </a:cubicBezTo>
                  <a:cubicBezTo>
                    <a:pt x="8904" y="1975"/>
                    <a:pt x="8938" y="1956"/>
                    <a:pt x="8965" y="1945"/>
                  </a:cubicBezTo>
                  <a:cubicBezTo>
                    <a:pt x="9000" y="1929"/>
                    <a:pt x="9035" y="1910"/>
                    <a:pt x="9061" y="1891"/>
                  </a:cubicBezTo>
                  <a:cubicBezTo>
                    <a:pt x="9096" y="1872"/>
                    <a:pt x="9123" y="1848"/>
                    <a:pt x="9157" y="1822"/>
                  </a:cubicBezTo>
                  <a:cubicBezTo>
                    <a:pt x="9173" y="1814"/>
                    <a:pt x="9192" y="1802"/>
                    <a:pt x="9207" y="1791"/>
                  </a:cubicBezTo>
                  <a:cubicBezTo>
                    <a:pt x="9211" y="1783"/>
                    <a:pt x="9215" y="1783"/>
                    <a:pt x="9219" y="1779"/>
                  </a:cubicBezTo>
                  <a:lnTo>
                    <a:pt x="9219" y="1779"/>
                  </a:lnTo>
                  <a:lnTo>
                    <a:pt x="9215" y="1968"/>
                  </a:lnTo>
                  <a:lnTo>
                    <a:pt x="9196" y="1960"/>
                  </a:lnTo>
                  <a:cubicBezTo>
                    <a:pt x="9188" y="1960"/>
                    <a:pt x="9177" y="1971"/>
                    <a:pt x="9173" y="1998"/>
                  </a:cubicBezTo>
                  <a:cubicBezTo>
                    <a:pt x="9173" y="2002"/>
                    <a:pt x="9173" y="2010"/>
                    <a:pt x="9177" y="2018"/>
                  </a:cubicBezTo>
                  <a:cubicBezTo>
                    <a:pt x="9161" y="2014"/>
                    <a:pt x="9145" y="2013"/>
                    <a:pt x="9129" y="2013"/>
                  </a:cubicBezTo>
                  <a:cubicBezTo>
                    <a:pt x="9088" y="2013"/>
                    <a:pt x="9047" y="2023"/>
                    <a:pt x="9008" y="2037"/>
                  </a:cubicBezTo>
                  <a:lnTo>
                    <a:pt x="8981" y="2060"/>
                  </a:lnTo>
                  <a:cubicBezTo>
                    <a:pt x="8965" y="2094"/>
                    <a:pt x="8942" y="2121"/>
                    <a:pt x="8908" y="2137"/>
                  </a:cubicBezTo>
                  <a:cubicBezTo>
                    <a:pt x="8904" y="2171"/>
                    <a:pt x="8900" y="2202"/>
                    <a:pt x="8892" y="2233"/>
                  </a:cubicBezTo>
                  <a:lnTo>
                    <a:pt x="8712" y="2267"/>
                  </a:lnTo>
                  <a:cubicBezTo>
                    <a:pt x="8677" y="2294"/>
                    <a:pt x="8643" y="2325"/>
                    <a:pt x="8612" y="2356"/>
                  </a:cubicBezTo>
                  <a:lnTo>
                    <a:pt x="8604" y="2363"/>
                  </a:lnTo>
                  <a:cubicBezTo>
                    <a:pt x="8527" y="2409"/>
                    <a:pt x="8466" y="2482"/>
                    <a:pt x="8400" y="2536"/>
                  </a:cubicBezTo>
                  <a:lnTo>
                    <a:pt x="8404" y="2567"/>
                  </a:lnTo>
                  <a:cubicBezTo>
                    <a:pt x="7920" y="2982"/>
                    <a:pt x="7732" y="3528"/>
                    <a:pt x="7901" y="4077"/>
                  </a:cubicBezTo>
                  <a:cubicBezTo>
                    <a:pt x="7909" y="4231"/>
                    <a:pt x="7982" y="4381"/>
                    <a:pt x="8097" y="4481"/>
                  </a:cubicBezTo>
                  <a:cubicBezTo>
                    <a:pt x="8105" y="4515"/>
                    <a:pt x="8116" y="4542"/>
                    <a:pt x="8124" y="4577"/>
                  </a:cubicBezTo>
                  <a:cubicBezTo>
                    <a:pt x="8135" y="4688"/>
                    <a:pt x="8181" y="4765"/>
                    <a:pt x="8304" y="4777"/>
                  </a:cubicBezTo>
                  <a:cubicBezTo>
                    <a:pt x="8431" y="5022"/>
                    <a:pt x="8669" y="5065"/>
                    <a:pt x="8912" y="5092"/>
                  </a:cubicBezTo>
                  <a:cubicBezTo>
                    <a:pt x="8981" y="5215"/>
                    <a:pt x="9119" y="5218"/>
                    <a:pt x="9227" y="5272"/>
                  </a:cubicBezTo>
                  <a:lnTo>
                    <a:pt x="9419" y="5311"/>
                  </a:lnTo>
                  <a:cubicBezTo>
                    <a:pt x="9592" y="5560"/>
                    <a:pt x="9884" y="5514"/>
                    <a:pt x="10130" y="5580"/>
                  </a:cubicBezTo>
                  <a:cubicBezTo>
                    <a:pt x="10148" y="5595"/>
                    <a:pt x="10168" y="5605"/>
                    <a:pt x="10191" y="5605"/>
                  </a:cubicBezTo>
                  <a:cubicBezTo>
                    <a:pt x="10197" y="5605"/>
                    <a:pt x="10204" y="5604"/>
                    <a:pt x="10210" y="5603"/>
                  </a:cubicBezTo>
                  <a:lnTo>
                    <a:pt x="10326" y="5680"/>
                  </a:lnTo>
                  <a:lnTo>
                    <a:pt x="10345" y="5691"/>
                  </a:lnTo>
                  <a:cubicBezTo>
                    <a:pt x="10525" y="5787"/>
                    <a:pt x="10725" y="5849"/>
                    <a:pt x="10929" y="5868"/>
                  </a:cubicBezTo>
                  <a:lnTo>
                    <a:pt x="11436" y="6002"/>
                  </a:lnTo>
                  <a:cubicBezTo>
                    <a:pt x="11453" y="6017"/>
                    <a:pt x="11477" y="6024"/>
                    <a:pt x="11500" y="6024"/>
                  </a:cubicBezTo>
                  <a:cubicBezTo>
                    <a:pt x="11508" y="6024"/>
                    <a:pt x="11517" y="6024"/>
                    <a:pt x="11525" y="6022"/>
                  </a:cubicBezTo>
                  <a:cubicBezTo>
                    <a:pt x="11778" y="6077"/>
                    <a:pt x="12033" y="6110"/>
                    <a:pt x="12288" y="6110"/>
                  </a:cubicBezTo>
                  <a:cubicBezTo>
                    <a:pt x="12492" y="6110"/>
                    <a:pt x="12697" y="6089"/>
                    <a:pt x="12900" y="6041"/>
                  </a:cubicBezTo>
                  <a:cubicBezTo>
                    <a:pt x="12907" y="6041"/>
                    <a:pt x="12914" y="6041"/>
                    <a:pt x="12921" y="6041"/>
                  </a:cubicBezTo>
                  <a:cubicBezTo>
                    <a:pt x="12973" y="6041"/>
                    <a:pt x="13025" y="6029"/>
                    <a:pt x="13069" y="5998"/>
                  </a:cubicBezTo>
                  <a:cubicBezTo>
                    <a:pt x="13146" y="6030"/>
                    <a:pt x="13222" y="6041"/>
                    <a:pt x="13299" y="6041"/>
                  </a:cubicBezTo>
                  <a:cubicBezTo>
                    <a:pt x="13455" y="6041"/>
                    <a:pt x="13611" y="5997"/>
                    <a:pt x="13765" y="5995"/>
                  </a:cubicBezTo>
                  <a:lnTo>
                    <a:pt x="13869" y="5998"/>
                  </a:lnTo>
                  <a:lnTo>
                    <a:pt x="14460" y="5975"/>
                  </a:lnTo>
                  <a:cubicBezTo>
                    <a:pt x="14464" y="5949"/>
                    <a:pt x="14476" y="5929"/>
                    <a:pt x="14483" y="5910"/>
                  </a:cubicBezTo>
                  <a:lnTo>
                    <a:pt x="14779" y="5879"/>
                  </a:lnTo>
                  <a:cubicBezTo>
                    <a:pt x="14802" y="5883"/>
                    <a:pt x="14825" y="5885"/>
                    <a:pt x="14847" y="5885"/>
                  </a:cubicBezTo>
                  <a:cubicBezTo>
                    <a:pt x="15000" y="5885"/>
                    <a:pt x="15136" y="5805"/>
                    <a:pt x="15286" y="5795"/>
                  </a:cubicBezTo>
                  <a:lnTo>
                    <a:pt x="15482" y="5891"/>
                  </a:lnTo>
                  <a:cubicBezTo>
                    <a:pt x="15517" y="5860"/>
                    <a:pt x="15552" y="5822"/>
                    <a:pt x="15575" y="5783"/>
                  </a:cubicBezTo>
                  <a:cubicBezTo>
                    <a:pt x="15506" y="5647"/>
                    <a:pt x="15452" y="5582"/>
                    <a:pt x="15360" y="5582"/>
                  </a:cubicBezTo>
                  <a:cubicBezTo>
                    <a:pt x="15291" y="5582"/>
                    <a:pt x="15200" y="5618"/>
                    <a:pt x="15067" y="5687"/>
                  </a:cubicBezTo>
                  <a:lnTo>
                    <a:pt x="14864" y="5699"/>
                  </a:lnTo>
                  <a:lnTo>
                    <a:pt x="14480" y="5699"/>
                  </a:lnTo>
                  <a:cubicBezTo>
                    <a:pt x="14460" y="5694"/>
                    <a:pt x="14441" y="5692"/>
                    <a:pt x="14422" y="5692"/>
                  </a:cubicBezTo>
                  <a:cubicBezTo>
                    <a:pt x="14286" y="5692"/>
                    <a:pt x="14169" y="5798"/>
                    <a:pt x="14034" y="5798"/>
                  </a:cubicBezTo>
                  <a:cubicBezTo>
                    <a:pt x="14015" y="5798"/>
                    <a:pt x="13996" y="5796"/>
                    <a:pt x="13976" y="5791"/>
                  </a:cubicBezTo>
                  <a:cubicBezTo>
                    <a:pt x="13901" y="5721"/>
                    <a:pt x="13825" y="5694"/>
                    <a:pt x="13749" y="5694"/>
                  </a:cubicBezTo>
                  <a:cubicBezTo>
                    <a:pt x="13653" y="5694"/>
                    <a:pt x="13557" y="5736"/>
                    <a:pt x="13461" y="5787"/>
                  </a:cubicBezTo>
                  <a:lnTo>
                    <a:pt x="13454" y="5791"/>
                  </a:lnTo>
                  <a:cubicBezTo>
                    <a:pt x="13359" y="5774"/>
                    <a:pt x="13263" y="5765"/>
                    <a:pt x="13167" y="5765"/>
                  </a:cubicBezTo>
                  <a:cubicBezTo>
                    <a:pt x="13029" y="5765"/>
                    <a:pt x="12890" y="5783"/>
                    <a:pt x="12754" y="5822"/>
                  </a:cubicBezTo>
                  <a:cubicBezTo>
                    <a:pt x="12696" y="5798"/>
                    <a:pt x="12633" y="5785"/>
                    <a:pt x="12569" y="5785"/>
                  </a:cubicBezTo>
                  <a:cubicBezTo>
                    <a:pt x="12529" y="5785"/>
                    <a:pt x="12487" y="5790"/>
                    <a:pt x="12447" y="5803"/>
                  </a:cubicBezTo>
                  <a:cubicBezTo>
                    <a:pt x="12428" y="5783"/>
                    <a:pt x="12401" y="5772"/>
                    <a:pt x="12370" y="5772"/>
                  </a:cubicBezTo>
                  <a:cubicBezTo>
                    <a:pt x="12295" y="5723"/>
                    <a:pt x="12219" y="5695"/>
                    <a:pt x="12142" y="5695"/>
                  </a:cubicBezTo>
                  <a:cubicBezTo>
                    <a:pt x="12074" y="5695"/>
                    <a:pt x="12007" y="5717"/>
                    <a:pt x="11940" y="5768"/>
                  </a:cubicBezTo>
                  <a:lnTo>
                    <a:pt x="11555" y="5772"/>
                  </a:lnTo>
                  <a:lnTo>
                    <a:pt x="11444" y="5676"/>
                  </a:lnTo>
                  <a:cubicBezTo>
                    <a:pt x="11152" y="5633"/>
                    <a:pt x="11486" y="5384"/>
                    <a:pt x="11321" y="5295"/>
                  </a:cubicBezTo>
                  <a:cubicBezTo>
                    <a:pt x="11306" y="5291"/>
                    <a:pt x="11292" y="5290"/>
                    <a:pt x="11279" y="5290"/>
                  </a:cubicBezTo>
                  <a:cubicBezTo>
                    <a:pt x="11265" y="5290"/>
                    <a:pt x="11252" y="5291"/>
                    <a:pt x="11236" y="5295"/>
                  </a:cubicBezTo>
                  <a:cubicBezTo>
                    <a:pt x="11206" y="5275"/>
                    <a:pt x="11170" y="5265"/>
                    <a:pt x="11134" y="5265"/>
                  </a:cubicBezTo>
                  <a:cubicBezTo>
                    <a:pt x="11102" y="5265"/>
                    <a:pt x="11069" y="5273"/>
                    <a:pt x="11040" y="5288"/>
                  </a:cubicBezTo>
                  <a:cubicBezTo>
                    <a:pt x="10656" y="5065"/>
                    <a:pt x="10629" y="4965"/>
                    <a:pt x="10864" y="4677"/>
                  </a:cubicBezTo>
                  <a:cubicBezTo>
                    <a:pt x="10940" y="4534"/>
                    <a:pt x="10979" y="4362"/>
                    <a:pt x="11156" y="4296"/>
                  </a:cubicBezTo>
                  <a:lnTo>
                    <a:pt x="11444" y="4169"/>
                  </a:lnTo>
                  <a:cubicBezTo>
                    <a:pt x="11485" y="4163"/>
                    <a:pt x="11527" y="4161"/>
                    <a:pt x="11569" y="4161"/>
                  </a:cubicBezTo>
                  <a:cubicBezTo>
                    <a:pt x="11616" y="4161"/>
                    <a:pt x="11664" y="4164"/>
                    <a:pt x="11712" y="4164"/>
                  </a:cubicBezTo>
                  <a:cubicBezTo>
                    <a:pt x="11802" y="4164"/>
                    <a:pt x="11892" y="4156"/>
                    <a:pt x="11978" y="4112"/>
                  </a:cubicBezTo>
                  <a:cubicBezTo>
                    <a:pt x="12002" y="4098"/>
                    <a:pt x="12026" y="4092"/>
                    <a:pt x="12049" y="4092"/>
                  </a:cubicBezTo>
                  <a:cubicBezTo>
                    <a:pt x="12120" y="4092"/>
                    <a:pt x="12185" y="4149"/>
                    <a:pt x="12243" y="4192"/>
                  </a:cubicBezTo>
                  <a:cubicBezTo>
                    <a:pt x="12408" y="4192"/>
                    <a:pt x="12428" y="4116"/>
                    <a:pt x="12343" y="3989"/>
                  </a:cubicBezTo>
                  <a:lnTo>
                    <a:pt x="11832" y="3889"/>
                  </a:lnTo>
                  <a:cubicBezTo>
                    <a:pt x="11809" y="3881"/>
                    <a:pt x="11786" y="3870"/>
                    <a:pt x="11763" y="3870"/>
                  </a:cubicBezTo>
                  <a:cubicBezTo>
                    <a:pt x="11695" y="3795"/>
                    <a:pt x="11638" y="3767"/>
                    <a:pt x="11588" y="3767"/>
                  </a:cubicBezTo>
                  <a:cubicBezTo>
                    <a:pt x="11458" y="3767"/>
                    <a:pt x="11370" y="3952"/>
                    <a:pt x="11248" y="3985"/>
                  </a:cubicBezTo>
                  <a:cubicBezTo>
                    <a:pt x="11162" y="3988"/>
                    <a:pt x="11075" y="3989"/>
                    <a:pt x="10988" y="3989"/>
                  </a:cubicBezTo>
                  <a:cubicBezTo>
                    <a:pt x="10609" y="3989"/>
                    <a:pt x="10231" y="3958"/>
                    <a:pt x="9865" y="3854"/>
                  </a:cubicBezTo>
                  <a:cubicBezTo>
                    <a:pt x="9772" y="3735"/>
                    <a:pt x="9638" y="3639"/>
                    <a:pt x="9615" y="3478"/>
                  </a:cubicBezTo>
                  <a:cubicBezTo>
                    <a:pt x="9509" y="3408"/>
                    <a:pt x="9677" y="3168"/>
                    <a:pt x="9463" y="3168"/>
                  </a:cubicBezTo>
                  <a:cubicBezTo>
                    <a:pt x="9452" y="3168"/>
                    <a:pt x="9440" y="3169"/>
                    <a:pt x="9426" y="3170"/>
                  </a:cubicBezTo>
                  <a:cubicBezTo>
                    <a:pt x="9265" y="3174"/>
                    <a:pt x="9092" y="3170"/>
                    <a:pt x="9008" y="3362"/>
                  </a:cubicBezTo>
                  <a:lnTo>
                    <a:pt x="8908" y="3478"/>
                  </a:lnTo>
                  <a:cubicBezTo>
                    <a:pt x="8835" y="3574"/>
                    <a:pt x="8950" y="3712"/>
                    <a:pt x="8831" y="3793"/>
                  </a:cubicBezTo>
                  <a:lnTo>
                    <a:pt x="8831" y="3966"/>
                  </a:lnTo>
                  <a:cubicBezTo>
                    <a:pt x="8885" y="4027"/>
                    <a:pt x="8869" y="4112"/>
                    <a:pt x="8892" y="4181"/>
                  </a:cubicBezTo>
                  <a:cubicBezTo>
                    <a:pt x="8931" y="4250"/>
                    <a:pt x="8931" y="4327"/>
                    <a:pt x="8900" y="4392"/>
                  </a:cubicBezTo>
                  <a:cubicBezTo>
                    <a:pt x="8900" y="4431"/>
                    <a:pt x="8927" y="4461"/>
                    <a:pt x="8962" y="4469"/>
                  </a:cubicBezTo>
                  <a:lnTo>
                    <a:pt x="9142" y="4584"/>
                  </a:lnTo>
                  <a:cubicBezTo>
                    <a:pt x="9243" y="4674"/>
                    <a:pt x="9357" y="4707"/>
                    <a:pt x="9470" y="4707"/>
                  </a:cubicBezTo>
                  <a:cubicBezTo>
                    <a:pt x="9546" y="4707"/>
                    <a:pt x="9623" y="4692"/>
                    <a:pt x="9695" y="4669"/>
                  </a:cubicBezTo>
                  <a:cubicBezTo>
                    <a:pt x="9737" y="4654"/>
                    <a:pt x="9774" y="4648"/>
                    <a:pt x="9809" y="4648"/>
                  </a:cubicBezTo>
                  <a:cubicBezTo>
                    <a:pt x="9882" y="4648"/>
                    <a:pt x="9945" y="4676"/>
                    <a:pt x="10018" y="4707"/>
                  </a:cubicBezTo>
                  <a:cubicBezTo>
                    <a:pt x="10060" y="4745"/>
                    <a:pt x="10099" y="4758"/>
                    <a:pt x="10138" y="4758"/>
                  </a:cubicBezTo>
                  <a:cubicBezTo>
                    <a:pt x="10206" y="4758"/>
                    <a:pt x="10272" y="4715"/>
                    <a:pt x="10341" y="4688"/>
                  </a:cubicBezTo>
                  <a:cubicBezTo>
                    <a:pt x="10353" y="4734"/>
                    <a:pt x="10399" y="4773"/>
                    <a:pt x="10445" y="4777"/>
                  </a:cubicBezTo>
                  <a:cubicBezTo>
                    <a:pt x="10476" y="5003"/>
                    <a:pt x="10502" y="5230"/>
                    <a:pt x="10525" y="5457"/>
                  </a:cubicBezTo>
                  <a:cubicBezTo>
                    <a:pt x="10502" y="5457"/>
                    <a:pt x="10476" y="5464"/>
                    <a:pt x="10449" y="5476"/>
                  </a:cubicBezTo>
                  <a:lnTo>
                    <a:pt x="10445" y="5476"/>
                  </a:lnTo>
                  <a:lnTo>
                    <a:pt x="10445" y="5480"/>
                  </a:lnTo>
                  <a:cubicBezTo>
                    <a:pt x="10403" y="5411"/>
                    <a:pt x="10329" y="5368"/>
                    <a:pt x="10249" y="5368"/>
                  </a:cubicBezTo>
                  <a:lnTo>
                    <a:pt x="10245" y="5361"/>
                  </a:lnTo>
                  <a:cubicBezTo>
                    <a:pt x="9826" y="5149"/>
                    <a:pt x="9361" y="5057"/>
                    <a:pt x="8927" y="4873"/>
                  </a:cubicBezTo>
                  <a:lnTo>
                    <a:pt x="8343" y="4458"/>
                  </a:lnTo>
                  <a:cubicBezTo>
                    <a:pt x="8266" y="4258"/>
                    <a:pt x="8235" y="4046"/>
                    <a:pt x="8112" y="3874"/>
                  </a:cubicBezTo>
                  <a:cubicBezTo>
                    <a:pt x="8058" y="3428"/>
                    <a:pt x="8354" y="3124"/>
                    <a:pt x="8554" y="2775"/>
                  </a:cubicBezTo>
                  <a:cubicBezTo>
                    <a:pt x="8639" y="2732"/>
                    <a:pt x="8712" y="2659"/>
                    <a:pt x="8746" y="2563"/>
                  </a:cubicBezTo>
                  <a:cubicBezTo>
                    <a:pt x="8758" y="2521"/>
                    <a:pt x="8789" y="2490"/>
                    <a:pt x="8831" y="2471"/>
                  </a:cubicBezTo>
                  <a:lnTo>
                    <a:pt x="8827" y="2444"/>
                  </a:lnTo>
                  <a:lnTo>
                    <a:pt x="8827" y="2444"/>
                  </a:lnTo>
                  <a:cubicBezTo>
                    <a:pt x="8833" y="2445"/>
                    <a:pt x="8838" y="2445"/>
                    <a:pt x="8843" y="2445"/>
                  </a:cubicBezTo>
                  <a:cubicBezTo>
                    <a:pt x="8847" y="2445"/>
                    <a:pt x="8852" y="2445"/>
                    <a:pt x="8856" y="2445"/>
                  </a:cubicBezTo>
                  <a:lnTo>
                    <a:pt x="8856" y="2445"/>
                  </a:lnTo>
                  <a:cubicBezTo>
                    <a:pt x="8848" y="2453"/>
                    <a:pt x="8839" y="2460"/>
                    <a:pt x="8831" y="2467"/>
                  </a:cubicBezTo>
                  <a:lnTo>
                    <a:pt x="8866" y="2443"/>
                  </a:lnTo>
                  <a:lnTo>
                    <a:pt x="8866" y="2443"/>
                  </a:lnTo>
                  <a:cubicBezTo>
                    <a:pt x="8863" y="2444"/>
                    <a:pt x="8859" y="2444"/>
                    <a:pt x="8856" y="2445"/>
                  </a:cubicBezTo>
                  <a:lnTo>
                    <a:pt x="8856" y="2445"/>
                  </a:lnTo>
                  <a:cubicBezTo>
                    <a:pt x="8879" y="2421"/>
                    <a:pt x="8902" y="2396"/>
                    <a:pt x="8936" y="2391"/>
                  </a:cubicBezTo>
                  <a:lnTo>
                    <a:pt x="8936" y="2391"/>
                  </a:lnTo>
                  <a:cubicBezTo>
                    <a:pt x="8940" y="2384"/>
                    <a:pt x="8944" y="2376"/>
                    <a:pt x="8946" y="2367"/>
                  </a:cubicBezTo>
                  <a:lnTo>
                    <a:pt x="8946" y="2371"/>
                  </a:lnTo>
                  <a:cubicBezTo>
                    <a:pt x="9073" y="2306"/>
                    <a:pt x="9196" y="2237"/>
                    <a:pt x="9246" y="2087"/>
                  </a:cubicBezTo>
                  <a:cubicBezTo>
                    <a:pt x="9277" y="2083"/>
                    <a:pt x="9307" y="2064"/>
                    <a:pt x="9327" y="2037"/>
                  </a:cubicBezTo>
                  <a:lnTo>
                    <a:pt x="9865" y="1768"/>
                  </a:lnTo>
                  <a:cubicBezTo>
                    <a:pt x="9941" y="1756"/>
                    <a:pt x="10018" y="1741"/>
                    <a:pt x="10064" y="1672"/>
                  </a:cubicBezTo>
                  <a:lnTo>
                    <a:pt x="10541" y="1530"/>
                  </a:lnTo>
                  <a:cubicBezTo>
                    <a:pt x="10556" y="1530"/>
                    <a:pt x="10572" y="1522"/>
                    <a:pt x="10579" y="1506"/>
                  </a:cubicBezTo>
                  <a:cubicBezTo>
                    <a:pt x="10591" y="1499"/>
                    <a:pt x="10583" y="1483"/>
                    <a:pt x="10575" y="1468"/>
                  </a:cubicBezTo>
                  <a:lnTo>
                    <a:pt x="10575" y="1468"/>
                  </a:lnTo>
                  <a:cubicBezTo>
                    <a:pt x="10599" y="1476"/>
                    <a:pt x="10623" y="1480"/>
                    <a:pt x="10646" y="1480"/>
                  </a:cubicBezTo>
                  <a:cubicBezTo>
                    <a:pt x="10681" y="1480"/>
                    <a:pt x="10716" y="1471"/>
                    <a:pt x="10748" y="1453"/>
                  </a:cubicBezTo>
                  <a:cubicBezTo>
                    <a:pt x="10883" y="1410"/>
                    <a:pt x="11052" y="1460"/>
                    <a:pt x="11148" y="1314"/>
                  </a:cubicBezTo>
                  <a:lnTo>
                    <a:pt x="11152" y="1291"/>
                  </a:lnTo>
                  <a:lnTo>
                    <a:pt x="11152" y="1291"/>
                  </a:lnTo>
                  <a:cubicBezTo>
                    <a:pt x="11152" y="1299"/>
                    <a:pt x="11148" y="1314"/>
                    <a:pt x="11148" y="1314"/>
                  </a:cubicBezTo>
                  <a:cubicBezTo>
                    <a:pt x="11205" y="1337"/>
                    <a:pt x="11264" y="1345"/>
                    <a:pt x="11324" y="1345"/>
                  </a:cubicBezTo>
                  <a:cubicBezTo>
                    <a:pt x="11396" y="1345"/>
                    <a:pt x="11470" y="1333"/>
                    <a:pt x="11544" y="1318"/>
                  </a:cubicBezTo>
                  <a:cubicBezTo>
                    <a:pt x="11490" y="1216"/>
                    <a:pt x="11428" y="1175"/>
                    <a:pt x="11361" y="1175"/>
                  </a:cubicBezTo>
                  <a:cubicBezTo>
                    <a:pt x="11294" y="1175"/>
                    <a:pt x="11223" y="1216"/>
                    <a:pt x="11152" y="1280"/>
                  </a:cubicBezTo>
                  <a:cubicBezTo>
                    <a:pt x="11080" y="1240"/>
                    <a:pt x="11011" y="1224"/>
                    <a:pt x="10943" y="1224"/>
                  </a:cubicBezTo>
                  <a:cubicBezTo>
                    <a:pt x="10808" y="1224"/>
                    <a:pt x="10678" y="1287"/>
                    <a:pt x="10545" y="1349"/>
                  </a:cubicBezTo>
                  <a:cubicBezTo>
                    <a:pt x="10527" y="1346"/>
                    <a:pt x="10509" y="1345"/>
                    <a:pt x="10491" y="1345"/>
                  </a:cubicBezTo>
                  <a:cubicBezTo>
                    <a:pt x="10404" y="1345"/>
                    <a:pt x="10315" y="1375"/>
                    <a:pt x="10245" y="1430"/>
                  </a:cubicBezTo>
                  <a:lnTo>
                    <a:pt x="9834" y="1522"/>
                  </a:lnTo>
                  <a:cubicBezTo>
                    <a:pt x="9807" y="1537"/>
                    <a:pt x="9776" y="1549"/>
                    <a:pt x="9745" y="1560"/>
                  </a:cubicBezTo>
                  <a:cubicBezTo>
                    <a:pt x="9738" y="1583"/>
                    <a:pt x="9734" y="1606"/>
                    <a:pt x="9726" y="1626"/>
                  </a:cubicBezTo>
                  <a:lnTo>
                    <a:pt x="9719" y="1626"/>
                  </a:lnTo>
                  <a:lnTo>
                    <a:pt x="9246" y="1760"/>
                  </a:lnTo>
                  <a:cubicBezTo>
                    <a:pt x="9273" y="1741"/>
                    <a:pt x="9307" y="1729"/>
                    <a:pt x="9334" y="1710"/>
                  </a:cubicBezTo>
                  <a:cubicBezTo>
                    <a:pt x="9450" y="1652"/>
                    <a:pt x="9565" y="1599"/>
                    <a:pt x="9676" y="1537"/>
                  </a:cubicBezTo>
                  <a:lnTo>
                    <a:pt x="9834" y="1449"/>
                  </a:lnTo>
                  <a:cubicBezTo>
                    <a:pt x="9868" y="1430"/>
                    <a:pt x="9903" y="1414"/>
                    <a:pt x="9930" y="1395"/>
                  </a:cubicBezTo>
                  <a:cubicBezTo>
                    <a:pt x="9980" y="1372"/>
                    <a:pt x="10022" y="1349"/>
                    <a:pt x="10072" y="1326"/>
                  </a:cubicBezTo>
                  <a:cubicBezTo>
                    <a:pt x="10103" y="1310"/>
                    <a:pt x="10134" y="1295"/>
                    <a:pt x="10160" y="1280"/>
                  </a:cubicBezTo>
                  <a:cubicBezTo>
                    <a:pt x="10207" y="1261"/>
                    <a:pt x="10253" y="1241"/>
                    <a:pt x="10303" y="1230"/>
                  </a:cubicBezTo>
                  <a:cubicBezTo>
                    <a:pt x="10353" y="1218"/>
                    <a:pt x="10403" y="1203"/>
                    <a:pt x="10449" y="1184"/>
                  </a:cubicBezTo>
                  <a:cubicBezTo>
                    <a:pt x="10499" y="1164"/>
                    <a:pt x="10552" y="1141"/>
                    <a:pt x="10598" y="1118"/>
                  </a:cubicBezTo>
                  <a:lnTo>
                    <a:pt x="10698" y="1076"/>
                  </a:lnTo>
                  <a:cubicBezTo>
                    <a:pt x="10756" y="1057"/>
                    <a:pt x="10814" y="1038"/>
                    <a:pt x="10867" y="1018"/>
                  </a:cubicBezTo>
                  <a:cubicBezTo>
                    <a:pt x="11044" y="965"/>
                    <a:pt x="11206" y="869"/>
                    <a:pt x="11379" y="807"/>
                  </a:cubicBezTo>
                  <a:cubicBezTo>
                    <a:pt x="11463" y="776"/>
                    <a:pt x="11555" y="753"/>
                    <a:pt x="11648" y="738"/>
                  </a:cubicBezTo>
                  <a:cubicBezTo>
                    <a:pt x="11747" y="700"/>
                    <a:pt x="11886" y="692"/>
                    <a:pt x="11867" y="538"/>
                  </a:cubicBezTo>
                  <a:lnTo>
                    <a:pt x="11870" y="538"/>
                  </a:lnTo>
                  <a:cubicBezTo>
                    <a:pt x="11978" y="519"/>
                    <a:pt x="12101" y="550"/>
                    <a:pt x="12170" y="431"/>
                  </a:cubicBezTo>
                  <a:cubicBezTo>
                    <a:pt x="12378" y="431"/>
                    <a:pt x="12570" y="369"/>
                    <a:pt x="12766" y="319"/>
                  </a:cubicBezTo>
                  <a:cubicBezTo>
                    <a:pt x="12770" y="311"/>
                    <a:pt x="12773" y="308"/>
                    <a:pt x="12785" y="300"/>
                  </a:cubicBezTo>
                  <a:close/>
                  <a:moveTo>
                    <a:pt x="13196" y="0"/>
                  </a:moveTo>
                  <a:cubicBezTo>
                    <a:pt x="13169" y="12"/>
                    <a:pt x="13138" y="39"/>
                    <a:pt x="13123" y="65"/>
                  </a:cubicBezTo>
                  <a:lnTo>
                    <a:pt x="13054" y="31"/>
                  </a:lnTo>
                  <a:lnTo>
                    <a:pt x="12958" y="50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3" y="158"/>
                  </a:lnTo>
                  <a:lnTo>
                    <a:pt x="12351" y="154"/>
                  </a:lnTo>
                  <a:cubicBezTo>
                    <a:pt x="12335" y="177"/>
                    <a:pt x="12328" y="200"/>
                    <a:pt x="12324" y="223"/>
                  </a:cubicBezTo>
                  <a:cubicBezTo>
                    <a:pt x="12314" y="222"/>
                    <a:pt x="12305" y="222"/>
                    <a:pt x="12296" y="222"/>
                  </a:cubicBezTo>
                  <a:cubicBezTo>
                    <a:pt x="12194" y="222"/>
                    <a:pt x="12098" y="260"/>
                    <a:pt x="12024" y="327"/>
                  </a:cubicBezTo>
                  <a:cubicBezTo>
                    <a:pt x="11851" y="327"/>
                    <a:pt x="11694" y="392"/>
                    <a:pt x="11536" y="450"/>
                  </a:cubicBezTo>
                  <a:lnTo>
                    <a:pt x="11352" y="465"/>
                  </a:lnTo>
                  <a:cubicBezTo>
                    <a:pt x="11348" y="488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57"/>
                    <a:pt x="10387" y="857"/>
                    <a:pt x="10049" y="984"/>
                  </a:cubicBezTo>
                  <a:cubicBezTo>
                    <a:pt x="9795" y="1157"/>
                    <a:pt x="9538" y="1310"/>
                    <a:pt x="9234" y="1376"/>
                  </a:cubicBezTo>
                  <a:cubicBezTo>
                    <a:pt x="8923" y="1637"/>
                    <a:pt x="8485" y="1737"/>
                    <a:pt x="8293" y="2140"/>
                  </a:cubicBezTo>
                  <a:cubicBezTo>
                    <a:pt x="8272" y="2136"/>
                    <a:pt x="8253" y="2135"/>
                    <a:pt x="8235" y="2135"/>
                  </a:cubicBezTo>
                  <a:cubicBezTo>
                    <a:pt x="8097" y="2135"/>
                    <a:pt x="8010" y="2239"/>
                    <a:pt x="7905" y="2317"/>
                  </a:cubicBezTo>
                  <a:cubicBezTo>
                    <a:pt x="7605" y="2544"/>
                    <a:pt x="7309" y="2767"/>
                    <a:pt x="7006" y="2986"/>
                  </a:cubicBezTo>
                  <a:cubicBezTo>
                    <a:pt x="6944" y="3097"/>
                    <a:pt x="6833" y="3174"/>
                    <a:pt x="6714" y="3197"/>
                  </a:cubicBezTo>
                  <a:cubicBezTo>
                    <a:pt x="6702" y="3251"/>
                    <a:pt x="6660" y="3289"/>
                    <a:pt x="6610" y="3293"/>
                  </a:cubicBezTo>
                  <a:cubicBezTo>
                    <a:pt x="6387" y="3674"/>
                    <a:pt x="6099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3"/>
                    <a:pt x="4892" y="4965"/>
                    <a:pt x="4735" y="5276"/>
                  </a:cubicBezTo>
                  <a:lnTo>
                    <a:pt x="4592" y="5326"/>
                  </a:lnTo>
                  <a:cubicBezTo>
                    <a:pt x="4554" y="5418"/>
                    <a:pt x="4477" y="5487"/>
                    <a:pt x="4381" y="5514"/>
                  </a:cubicBezTo>
                  <a:cubicBezTo>
                    <a:pt x="4304" y="5699"/>
                    <a:pt x="4120" y="5783"/>
                    <a:pt x="3989" y="5922"/>
                  </a:cubicBezTo>
                  <a:cubicBezTo>
                    <a:pt x="3985" y="6002"/>
                    <a:pt x="3958" y="6079"/>
                    <a:pt x="3874" y="6114"/>
                  </a:cubicBezTo>
                  <a:cubicBezTo>
                    <a:pt x="3774" y="6348"/>
                    <a:pt x="3532" y="6444"/>
                    <a:pt x="3378" y="6629"/>
                  </a:cubicBezTo>
                  <a:cubicBezTo>
                    <a:pt x="3378" y="6679"/>
                    <a:pt x="3340" y="6729"/>
                    <a:pt x="3286" y="6736"/>
                  </a:cubicBezTo>
                  <a:cubicBezTo>
                    <a:pt x="3190" y="7001"/>
                    <a:pt x="2979" y="7170"/>
                    <a:pt x="2775" y="7340"/>
                  </a:cubicBezTo>
                  <a:cubicBezTo>
                    <a:pt x="2767" y="7390"/>
                    <a:pt x="2729" y="7436"/>
                    <a:pt x="2679" y="7439"/>
                  </a:cubicBezTo>
                  <a:cubicBezTo>
                    <a:pt x="2533" y="7774"/>
                    <a:pt x="2283" y="8062"/>
                    <a:pt x="1968" y="8250"/>
                  </a:cubicBezTo>
                  <a:cubicBezTo>
                    <a:pt x="1960" y="8304"/>
                    <a:pt x="1922" y="8346"/>
                    <a:pt x="1872" y="8350"/>
                  </a:cubicBezTo>
                  <a:cubicBezTo>
                    <a:pt x="1760" y="8538"/>
                    <a:pt x="1649" y="8727"/>
                    <a:pt x="1457" y="8846"/>
                  </a:cubicBezTo>
                  <a:cubicBezTo>
                    <a:pt x="1115" y="9299"/>
                    <a:pt x="800" y="9768"/>
                    <a:pt x="431" y="10191"/>
                  </a:cubicBezTo>
                  <a:cubicBezTo>
                    <a:pt x="296" y="10344"/>
                    <a:pt x="231" y="10533"/>
                    <a:pt x="108" y="10686"/>
                  </a:cubicBezTo>
                  <a:cubicBezTo>
                    <a:pt x="0" y="10817"/>
                    <a:pt x="93" y="10925"/>
                    <a:pt x="231" y="10925"/>
                  </a:cubicBezTo>
                  <a:cubicBezTo>
                    <a:pt x="239" y="10925"/>
                    <a:pt x="246" y="10925"/>
                    <a:pt x="254" y="10925"/>
                  </a:cubicBezTo>
                  <a:cubicBezTo>
                    <a:pt x="920" y="10925"/>
                    <a:pt x="1575" y="11075"/>
                    <a:pt x="2242" y="11075"/>
                  </a:cubicBezTo>
                  <a:cubicBezTo>
                    <a:pt x="2306" y="11075"/>
                    <a:pt x="2369" y="11074"/>
                    <a:pt x="2433" y="11071"/>
                  </a:cubicBezTo>
                  <a:cubicBezTo>
                    <a:pt x="3221" y="11221"/>
                    <a:pt x="4024" y="11228"/>
                    <a:pt x="4815" y="11286"/>
                  </a:cubicBezTo>
                  <a:cubicBezTo>
                    <a:pt x="5814" y="11359"/>
                    <a:pt x="6813" y="11451"/>
                    <a:pt x="7813" y="11536"/>
                  </a:cubicBezTo>
                  <a:cubicBezTo>
                    <a:pt x="8316" y="11570"/>
                    <a:pt x="8827" y="11547"/>
                    <a:pt x="9327" y="11636"/>
                  </a:cubicBezTo>
                  <a:lnTo>
                    <a:pt x="9615" y="11566"/>
                  </a:lnTo>
                  <a:cubicBezTo>
                    <a:pt x="9792" y="11720"/>
                    <a:pt x="10011" y="11724"/>
                    <a:pt x="10230" y="11732"/>
                  </a:cubicBezTo>
                  <a:cubicBezTo>
                    <a:pt x="10598" y="11747"/>
                    <a:pt x="10967" y="11747"/>
                    <a:pt x="11332" y="11751"/>
                  </a:cubicBezTo>
                  <a:cubicBezTo>
                    <a:pt x="11452" y="11632"/>
                    <a:pt x="11555" y="11493"/>
                    <a:pt x="11717" y="11424"/>
                  </a:cubicBezTo>
                  <a:cubicBezTo>
                    <a:pt x="11728" y="11374"/>
                    <a:pt x="11770" y="11336"/>
                    <a:pt x="11824" y="11328"/>
                  </a:cubicBezTo>
                  <a:cubicBezTo>
                    <a:pt x="11824" y="11278"/>
                    <a:pt x="11863" y="11232"/>
                    <a:pt x="11913" y="11221"/>
                  </a:cubicBezTo>
                  <a:cubicBezTo>
                    <a:pt x="12028" y="10906"/>
                    <a:pt x="12193" y="10637"/>
                    <a:pt x="12524" y="10514"/>
                  </a:cubicBezTo>
                  <a:cubicBezTo>
                    <a:pt x="12597" y="10318"/>
                    <a:pt x="12720" y="10168"/>
                    <a:pt x="12931" y="10110"/>
                  </a:cubicBezTo>
                  <a:cubicBezTo>
                    <a:pt x="12989" y="9983"/>
                    <a:pt x="13096" y="9926"/>
                    <a:pt x="13227" y="9903"/>
                  </a:cubicBezTo>
                  <a:lnTo>
                    <a:pt x="13269" y="9549"/>
                  </a:lnTo>
                  <a:cubicBezTo>
                    <a:pt x="13290" y="9555"/>
                    <a:pt x="13310" y="9557"/>
                    <a:pt x="13327" y="9557"/>
                  </a:cubicBezTo>
                  <a:cubicBezTo>
                    <a:pt x="13443" y="9557"/>
                    <a:pt x="13498" y="9450"/>
                    <a:pt x="13584" y="9384"/>
                  </a:cubicBezTo>
                  <a:cubicBezTo>
                    <a:pt x="13784" y="9230"/>
                    <a:pt x="13861" y="8942"/>
                    <a:pt x="14141" y="8900"/>
                  </a:cubicBezTo>
                  <a:cubicBezTo>
                    <a:pt x="14230" y="8715"/>
                    <a:pt x="14430" y="8658"/>
                    <a:pt x="14560" y="8519"/>
                  </a:cubicBezTo>
                  <a:lnTo>
                    <a:pt x="14560" y="8504"/>
                  </a:lnTo>
                  <a:lnTo>
                    <a:pt x="14564" y="8515"/>
                  </a:lnTo>
                  <a:cubicBezTo>
                    <a:pt x="14787" y="8300"/>
                    <a:pt x="15079" y="8139"/>
                    <a:pt x="15175" y="7812"/>
                  </a:cubicBezTo>
                  <a:cubicBezTo>
                    <a:pt x="15555" y="7639"/>
                    <a:pt x="15921" y="7443"/>
                    <a:pt x="16190" y="7109"/>
                  </a:cubicBezTo>
                  <a:cubicBezTo>
                    <a:pt x="16193" y="7074"/>
                    <a:pt x="16205" y="7044"/>
                    <a:pt x="16216" y="7017"/>
                  </a:cubicBezTo>
                  <a:cubicBezTo>
                    <a:pt x="16293" y="6989"/>
                    <a:pt x="16372" y="6974"/>
                    <a:pt x="16451" y="6974"/>
                  </a:cubicBezTo>
                  <a:cubicBezTo>
                    <a:pt x="16492" y="6974"/>
                    <a:pt x="16533" y="6978"/>
                    <a:pt x="16574" y="6986"/>
                  </a:cubicBezTo>
                  <a:cubicBezTo>
                    <a:pt x="16581" y="6936"/>
                    <a:pt x="16620" y="6898"/>
                    <a:pt x="16674" y="6886"/>
                  </a:cubicBezTo>
                  <a:cubicBezTo>
                    <a:pt x="16701" y="6799"/>
                    <a:pt x="16763" y="6789"/>
                    <a:pt x="16828" y="6789"/>
                  </a:cubicBezTo>
                  <a:cubicBezTo>
                    <a:pt x="16846" y="6789"/>
                    <a:pt x="16864" y="6790"/>
                    <a:pt x="16881" y="6790"/>
                  </a:cubicBezTo>
                  <a:cubicBezTo>
                    <a:pt x="16916" y="6706"/>
                    <a:pt x="16993" y="6690"/>
                    <a:pt x="17073" y="6675"/>
                  </a:cubicBezTo>
                  <a:cubicBezTo>
                    <a:pt x="17081" y="6629"/>
                    <a:pt x="17127" y="6590"/>
                    <a:pt x="17173" y="6583"/>
                  </a:cubicBezTo>
                  <a:cubicBezTo>
                    <a:pt x="17169" y="6556"/>
                    <a:pt x="17177" y="6525"/>
                    <a:pt x="17192" y="6498"/>
                  </a:cubicBezTo>
                  <a:lnTo>
                    <a:pt x="17204" y="6502"/>
                  </a:lnTo>
                  <a:lnTo>
                    <a:pt x="17204" y="6502"/>
                  </a:lnTo>
                  <a:lnTo>
                    <a:pt x="17196" y="6498"/>
                  </a:lnTo>
                  <a:lnTo>
                    <a:pt x="17231" y="6467"/>
                  </a:lnTo>
                  <a:lnTo>
                    <a:pt x="17273" y="6475"/>
                  </a:lnTo>
                  <a:cubicBezTo>
                    <a:pt x="17265" y="6444"/>
                    <a:pt x="17281" y="6417"/>
                    <a:pt x="17308" y="6402"/>
                  </a:cubicBezTo>
                  <a:cubicBezTo>
                    <a:pt x="17388" y="6329"/>
                    <a:pt x="17461" y="6248"/>
                    <a:pt x="17523" y="6156"/>
                  </a:cubicBezTo>
                  <a:cubicBezTo>
                    <a:pt x="17523" y="6194"/>
                    <a:pt x="17534" y="6229"/>
                    <a:pt x="17550" y="6264"/>
                  </a:cubicBezTo>
                  <a:cubicBezTo>
                    <a:pt x="17573" y="6302"/>
                    <a:pt x="17611" y="6325"/>
                    <a:pt x="17654" y="6329"/>
                  </a:cubicBezTo>
                  <a:cubicBezTo>
                    <a:pt x="17692" y="6314"/>
                    <a:pt x="17730" y="6294"/>
                    <a:pt x="17765" y="6267"/>
                  </a:cubicBezTo>
                  <a:lnTo>
                    <a:pt x="17811" y="6221"/>
                  </a:lnTo>
                  <a:cubicBezTo>
                    <a:pt x="17842" y="6194"/>
                    <a:pt x="17869" y="6171"/>
                    <a:pt x="17903" y="6148"/>
                  </a:cubicBezTo>
                  <a:cubicBezTo>
                    <a:pt x="17940" y="6134"/>
                    <a:pt x="17970" y="6108"/>
                    <a:pt x="17996" y="6083"/>
                  </a:cubicBezTo>
                  <a:lnTo>
                    <a:pt x="17996" y="6083"/>
                  </a:lnTo>
                  <a:cubicBezTo>
                    <a:pt x="17996" y="6083"/>
                    <a:pt x="17996" y="6083"/>
                    <a:pt x="17996" y="6083"/>
                  </a:cubicBezTo>
                  <a:lnTo>
                    <a:pt x="17999" y="6079"/>
                  </a:lnTo>
                  <a:lnTo>
                    <a:pt x="17999" y="6079"/>
                  </a:lnTo>
                  <a:cubicBezTo>
                    <a:pt x="17998" y="6080"/>
                    <a:pt x="17997" y="6082"/>
                    <a:pt x="17996" y="6083"/>
                  </a:cubicBezTo>
                  <a:lnTo>
                    <a:pt x="17996" y="6083"/>
                  </a:lnTo>
                  <a:cubicBezTo>
                    <a:pt x="18054" y="6021"/>
                    <a:pt x="18130" y="5983"/>
                    <a:pt x="18215" y="5964"/>
                  </a:cubicBezTo>
                  <a:lnTo>
                    <a:pt x="18249" y="5960"/>
                  </a:lnTo>
                  <a:lnTo>
                    <a:pt x="18280" y="5975"/>
                  </a:lnTo>
                  <a:cubicBezTo>
                    <a:pt x="18472" y="5902"/>
                    <a:pt x="18607" y="5726"/>
                    <a:pt x="18818" y="5680"/>
                  </a:cubicBezTo>
                  <a:lnTo>
                    <a:pt x="18918" y="5680"/>
                  </a:lnTo>
                  <a:cubicBezTo>
                    <a:pt x="18931" y="5703"/>
                    <a:pt x="18954" y="5716"/>
                    <a:pt x="18977" y="5716"/>
                  </a:cubicBezTo>
                  <a:cubicBezTo>
                    <a:pt x="18989" y="5716"/>
                    <a:pt x="19000" y="5713"/>
                    <a:pt x="19010" y="5706"/>
                  </a:cubicBezTo>
                  <a:cubicBezTo>
                    <a:pt x="19018" y="5699"/>
                    <a:pt x="19029" y="5687"/>
                    <a:pt x="19037" y="5676"/>
                  </a:cubicBezTo>
                  <a:cubicBezTo>
                    <a:pt x="19033" y="5672"/>
                    <a:pt x="19029" y="5668"/>
                    <a:pt x="19029" y="5660"/>
                  </a:cubicBezTo>
                  <a:lnTo>
                    <a:pt x="19029" y="5660"/>
                  </a:lnTo>
                  <a:cubicBezTo>
                    <a:pt x="19095" y="5695"/>
                    <a:pt x="19187" y="5691"/>
                    <a:pt x="19229" y="5772"/>
                  </a:cubicBezTo>
                  <a:cubicBezTo>
                    <a:pt x="19310" y="5772"/>
                    <a:pt x="19383" y="5810"/>
                    <a:pt x="19425" y="5879"/>
                  </a:cubicBezTo>
                  <a:cubicBezTo>
                    <a:pt x="19510" y="5879"/>
                    <a:pt x="19590" y="5891"/>
                    <a:pt x="19633" y="5975"/>
                  </a:cubicBezTo>
                  <a:cubicBezTo>
                    <a:pt x="19713" y="5979"/>
                    <a:pt x="19786" y="6002"/>
                    <a:pt x="19825" y="6083"/>
                  </a:cubicBezTo>
                  <a:cubicBezTo>
                    <a:pt x="19878" y="6083"/>
                    <a:pt x="19925" y="6114"/>
                    <a:pt x="19944" y="6160"/>
                  </a:cubicBezTo>
                  <a:cubicBezTo>
                    <a:pt x="20097" y="6179"/>
                    <a:pt x="20244" y="6248"/>
                    <a:pt x="20355" y="6360"/>
                  </a:cubicBezTo>
                  <a:cubicBezTo>
                    <a:pt x="20424" y="6379"/>
                    <a:pt x="20501" y="6398"/>
                    <a:pt x="20547" y="6467"/>
                  </a:cubicBezTo>
                  <a:lnTo>
                    <a:pt x="20728" y="6502"/>
                  </a:lnTo>
                  <a:cubicBezTo>
                    <a:pt x="20739" y="6525"/>
                    <a:pt x="20743" y="6552"/>
                    <a:pt x="20743" y="6575"/>
                  </a:cubicBezTo>
                  <a:cubicBezTo>
                    <a:pt x="20770" y="6575"/>
                    <a:pt x="20801" y="6575"/>
                    <a:pt x="20828" y="6563"/>
                  </a:cubicBezTo>
                  <a:lnTo>
                    <a:pt x="20931" y="6598"/>
                  </a:lnTo>
                  <a:cubicBezTo>
                    <a:pt x="20939" y="6621"/>
                    <a:pt x="20951" y="6648"/>
                    <a:pt x="20954" y="6671"/>
                  </a:cubicBezTo>
                  <a:lnTo>
                    <a:pt x="21131" y="6686"/>
                  </a:lnTo>
                  <a:lnTo>
                    <a:pt x="21147" y="6690"/>
                  </a:lnTo>
                  <a:lnTo>
                    <a:pt x="21162" y="6763"/>
                  </a:lnTo>
                  <a:lnTo>
                    <a:pt x="21269" y="6782"/>
                  </a:lnTo>
                  <a:lnTo>
                    <a:pt x="21269" y="6786"/>
                  </a:lnTo>
                  <a:cubicBezTo>
                    <a:pt x="21285" y="6825"/>
                    <a:pt x="21316" y="6852"/>
                    <a:pt x="21354" y="6871"/>
                  </a:cubicBezTo>
                  <a:cubicBezTo>
                    <a:pt x="21392" y="6955"/>
                    <a:pt x="21492" y="6925"/>
                    <a:pt x="21546" y="6982"/>
                  </a:cubicBezTo>
                  <a:lnTo>
                    <a:pt x="21550" y="6986"/>
                  </a:lnTo>
                  <a:cubicBezTo>
                    <a:pt x="21574" y="7021"/>
                    <a:pt x="21602" y="7065"/>
                    <a:pt x="21649" y="7065"/>
                  </a:cubicBezTo>
                  <a:cubicBezTo>
                    <a:pt x="21654" y="7065"/>
                    <a:pt x="21660" y="7064"/>
                    <a:pt x="21665" y="7063"/>
                  </a:cubicBezTo>
                  <a:cubicBezTo>
                    <a:pt x="21684" y="7159"/>
                    <a:pt x="21796" y="7128"/>
                    <a:pt x="21838" y="7190"/>
                  </a:cubicBezTo>
                  <a:lnTo>
                    <a:pt x="21846" y="7194"/>
                  </a:lnTo>
                  <a:cubicBezTo>
                    <a:pt x="21877" y="7232"/>
                    <a:pt x="21919" y="7255"/>
                    <a:pt x="21961" y="7267"/>
                  </a:cubicBezTo>
                  <a:lnTo>
                    <a:pt x="21950" y="7293"/>
                  </a:lnTo>
                  <a:lnTo>
                    <a:pt x="21961" y="7270"/>
                  </a:lnTo>
                  <a:cubicBezTo>
                    <a:pt x="22134" y="7443"/>
                    <a:pt x="22353" y="7555"/>
                    <a:pt x="22564" y="7674"/>
                  </a:cubicBezTo>
                  <a:cubicBezTo>
                    <a:pt x="22591" y="7770"/>
                    <a:pt x="22699" y="7743"/>
                    <a:pt x="22757" y="7789"/>
                  </a:cubicBezTo>
                  <a:cubicBezTo>
                    <a:pt x="22776" y="7839"/>
                    <a:pt x="22814" y="7870"/>
                    <a:pt x="22864" y="7885"/>
                  </a:cubicBezTo>
                  <a:lnTo>
                    <a:pt x="22864" y="7881"/>
                  </a:lnTo>
                  <a:cubicBezTo>
                    <a:pt x="22987" y="8000"/>
                    <a:pt x="23106" y="8120"/>
                    <a:pt x="23268" y="8185"/>
                  </a:cubicBezTo>
                  <a:lnTo>
                    <a:pt x="23275" y="8185"/>
                  </a:lnTo>
                  <a:cubicBezTo>
                    <a:pt x="23552" y="8396"/>
                    <a:pt x="23825" y="8608"/>
                    <a:pt x="24171" y="8692"/>
                  </a:cubicBezTo>
                  <a:lnTo>
                    <a:pt x="24178" y="8692"/>
                  </a:lnTo>
                  <a:cubicBezTo>
                    <a:pt x="24286" y="8830"/>
                    <a:pt x="24451" y="8850"/>
                    <a:pt x="24605" y="8896"/>
                  </a:cubicBezTo>
                  <a:lnTo>
                    <a:pt x="24624" y="8896"/>
                  </a:lnTo>
                  <a:cubicBezTo>
                    <a:pt x="24682" y="8884"/>
                    <a:pt x="24736" y="8850"/>
                    <a:pt x="24762" y="8804"/>
                  </a:cubicBezTo>
                  <a:cubicBezTo>
                    <a:pt x="24859" y="8711"/>
                    <a:pt x="24785" y="8573"/>
                    <a:pt x="24859" y="8477"/>
                  </a:cubicBezTo>
                  <a:cubicBezTo>
                    <a:pt x="24874" y="8458"/>
                    <a:pt x="24874" y="8408"/>
                    <a:pt x="24874" y="8362"/>
                  </a:cubicBezTo>
                  <a:cubicBezTo>
                    <a:pt x="24835" y="8289"/>
                    <a:pt x="24843" y="8196"/>
                    <a:pt x="24778" y="8135"/>
                  </a:cubicBezTo>
                  <a:cubicBezTo>
                    <a:pt x="24724" y="8077"/>
                    <a:pt x="24743" y="7985"/>
                    <a:pt x="24682" y="7935"/>
                  </a:cubicBezTo>
                  <a:lnTo>
                    <a:pt x="24682" y="7927"/>
                  </a:lnTo>
                  <a:cubicBezTo>
                    <a:pt x="24616" y="7793"/>
                    <a:pt x="24590" y="7639"/>
                    <a:pt x="24486" y="7532"/>
                  </a:cubicBezTo>
                  <a:lnTo>
                    <a:pt x="24486" y="7524"/>
                  </a:lnTo>
                  <a:cubicBezTo>
                    <a:pt x="24428" y="7474"/>
                    <a:pt x="24447" y="7378"/>
                    <a:pt x="24382" y="7328"/>
                  </a:cubicBezTo>
                  <a:lnTo>
                    <a:pt x="24382" y="7324"/>
                  </a:lnTo>
                  <a:cubicBezTo>
                    <a:pt x="24324" y="7270"/>
                    <a:pt x="24351" y="7170"/>
                    <a:pt x="24267" y="7136"/>
                  </a:cubicBezTo>
                  <a:cubicBezTo>
                    <a:pt x="24140" y="6955"/>
                    <a:pt x="24121" y="6690"/>
                    <a:pt x="23898" y="6571"/>
                  </a:cubicBezTo>
                  <a:lnTo>
                    <a:pt x="23871" y="6425"/>
                  </a:lnTo>
                  <a:cubicBezTo>
                    <a:pt x="23794" y="6398"/>
                    <a:pt x="23744" y="6321"/>
                    <a:pt x="23748" y="6237"/>
                  </a:cubicBezTo>
                  <a:cubicBezTo>
                    <a:pt x="23698" y="6233"/>
                    <a:pt x="23660" y="6187"/>
                    <a:pt x="23667" y="6133"/>
                  </a:cubicBezTo>
                  <a:lnTo>
                    <a:pt x="23667" y="6121"/>
                  </a:lnTo>
                  <a:cubicBezTo>
                    <a:pt x="23640" y="6091"/>
                    <a:pt x="23610" y="6060"/>
                    <a:pt x="23583" y="6025"/>
                  </a:cubicBezTo>
                  <a:cubicBezTo>
                    <a:pt x="23610" y="5998"/>
                    <a:pt x="23610" y="5956"/>
                    <a:pt x="23590" y="5922"/>
                  </a:cubicBezTo>
                  <a:cubicBezTo>
                    <a:pt x="23571" y="5906"/>
                    <a:pt x="23556" y="5879"/>
                    <a:pt x="23564" y="5852"/>
                  </a:cubicBezTo>
                  <a:cubicBezTo>
                    <a:pt x="23548" y="5803"/>
                    <a:pt x="23517" y="5753"/>
                    <a:pt x="23479" y="5714"/>
                  </a:cubicBezTo>
                  <a:lnTo>
                    <a:pt x="23475" y="5710"/>
                  </a:lnTo>
                  <a:cubicBezTo>
                    <a:pt x="23441" y="5691"/>
                    <a:pt x="23418" y="5656"/>
                    <a:pt x="23402" y="5618"/>
                  </a:cubicBezTo>
                  <a:cubicBezTo>
                    <a:pt x="23379" y="5595"/>
                    <a:pt x="23364" y="5564"/>
                    <a:pt x="23364" y="5534"/>
                  </a:cubicBezTo>
                  <a:cubicBezTo>
                    <a:pt x="23341" y="5487"/>
                    <a:pt x="23314" y="5445"/>
                    <a:pt x="23275" y="5407"/>
                  </a:cubicBezTo>
                  <a:lnTo>
                    <a:pt x="23268" y="5403"/>
                  </a:lnTo>
                  <a:cubicBezTo>
                    <a:pt x="23202" y="5353"/>
                    <a:pt x="23225" y="5257"/>
                    <a:pt x="23164" y="5207"/>
                  </a:cubicBezTo>
                  <a:cubicBezTo>
                    <a:pt x="23129" y="5168"/>
                    <a:pt x="23095" y="5134"/>
                    <a:pt x="23064" y="5103"/>
                  </a:cubicBezTo>
                  <a:cubicBezTo>
                    <a:pt x="23033" y="5065"/>
                    <a:pt x="22999" y="5034"/>
                    <a:pt x="22960" y="4999"/>
                  </a:cubicBezTo>
                  <a:cubicBezTo>
                    <a:pt x="22920" y="4944"/>
                    <a:pt x="22881" y="4872"/>
                    <a:pt x="22820" y="4872"/>
                  </a:cubicBezTo>
                  <a:cubicBezTo>
                    <a:pt x="22804" y="4872"/>
                    <a:pt x="22787" y="4877"/>
                    <a:pt x="22768" y="4888"/>
                  </a:cubicBezTo>
                  <a:lnTo>
                    <a:pt x="22768" y="4884"/>
                  </a:lnTo>
                  <a:cubicBezTo>
                    <a:pt x="22684" y="4765"/>
                    <a:pt x="22549" y="4673"/>
                    <a:pt x="22545" y="4504"/>
                  </a:cubicBezTo>
                  <a:cubicBezTo>
                    <a:pt x="22536" y="4504"/>
                    <a:pt x="22527" y="4504"/>
                    <a:pt x="22518" y="4504"/>
                  </a:cubicBezTo>
                  <a:cubicBezTo>
                    <a:pt x="22441" y="4504"/>
                    <a:pt x="22376" y="4487"/>
                    <a:pt x="22338" y="4408"/>
                  </a:cubicBezTo>
                  <a:cubicBezTo>
                    <a:pt x="22335" y="4408"/>
                    <a:pt x="22333" y="4408"/>
                    <a:pt x="22331" y="4408"/>
                  </a:cubicBezTo>
                  <a:cubicBezTo>
                    <a:pt x="22277" y="4408"/>
                    <a:pt x="22238" y="4367"/>
                    <a:pt x="22230" y="4312"/>
                  </a:cubicBezTo>
                  <a:cubicBezTo>
                    <a:pt x="22149" y="4312"/>
                    <a:pt x="22073" y="4292"/>
                    <a:pt x="22030" y="4212"/>
                  </a:cubicBezTo>
                  <a:cubicBezTo>
                    <a:pt x="21842" y="4189"/>
                    <a:pt x="21661" y="4158"/>
                    <a:pt x="21531" y="4000"/>
                  </a:cubicBezTo>
                  <a:cubicBezTo>
                    <a:pt x="21354" y="3947"/>
                    <a:pt x="21166" y="3939"/>
                    <a:pt x="21016" y="3808"/>
                  </a:cubicBezTo>
                  <a:cubicBezTo>
                    <a:pt x="20939" y="3797"/>
                    <a:pt x="20862" y="3777"/>
                    <a:pt x="20816" y="3708"/>
                  </a:cubicBezTo>
                  <a:cubicBezTo>
                    <a:pt x="20593" y="3639"/>
                    <a:pt x="20363" y="3601"/>
                    <a:pt x="20209" y="3401"/>
                  </a:cubicBezTo>
                  <a:lnTo>
                    <a:pt x="20032" y="3389"/>
                  </a:lnTo>
                  <a:lnTo>
                    <a:pt x="19721" y="3182"/>
                  </a:lnTo>
                  <a:cubicBezTo>
                    <a:pt x="19708" y="3183"/>
                    <a:pt x="19696" y="3184"/>
                    <a:pt x="19683" y="3184"/>
                  </a:cubicBezTo>
                  <a:cubicBezTo>
                    <a:pt x="19611" y="3184"/>
                    <a:pt x="19550" y="3161"/>
                    <a:pt x="19513" y="3086"/>
                  </a:cubicBezTo>
                  <a:cubicBezTo>
                    <a:pt x="19433" y="3086"/>
                    <a:pt x="19360" y="3047"/>
                    <a:pt x="19317" y="2978"/>
                  </a:cubicBezTo>
                  <a:cubicBezTo>
                    <a:pt x="19022" y="2890"/>
                    <a:pt x="18764" y="2736"/>
                    <a:pt x="18499" y="2586"/>
                  </a:cubicBezTo>
                  <a:cubicBezTo>
                    <a:pt x="18489" y="2588"/>
                    <a:pt x="18480" y="2588"/>
                    <a:pt x="18471" y="2588"/>
                  </a:cubicBezTo>
                  <a:cubicBezTo>
                    <a:pt x="18400" y="2588"/>
                    <a:pt x="18335" y="2551"/>
                    <a:pt x="18291" y="2490"/>
                  </a:cubicBezTo>
                  <a:cubicBezTo>
                    <a:pt x="18153" y="2433"/>
                    <a:pt x="17984" y="2433"/>
                    <a:pt x="17896" y="2287"/>
                  </a:cubicBezTo>
                  <a:cubicBezTo>
                    <a:pt x="17592" y="2194"/>
                    <a:pt x="17327" y="2002"/>
                    <a:pt x="17004" y="1952"/>
                  </a:cubicBezTo>
                  <a:cubicBezTo>
                    <a:pt x="16674" y="1710"/>
                    <a:pt x="16293" y="1568"/>
                    <a:pt x="15909" y="1445"/>
                  </a:cubicBezTo>
                  <a:cubicBezTo>
                    <a:pt x="15897" y="1391"/>
                    <a:pt x="15878" y="1337"/>
                    <a:pt x="15863" y="1280"/>
                  </a:cubicBezTo>
                  <a:cubicBezTo>
                    <a:pt x="15857" y="1280"/>
                    <a:pt x="15852" y="1281"/>
                    <a:pt x="15847" y="1281"/>
                  </a:cubicBezTo>
                  <a:cubicBezTo>
                    <a:pt x="15772" y="1281"/>
                    <a:pt x="15707" y="1233"/>
                    <a:pt x="15675" y="1164"/>
                  </a:cubicBezTo>
                  <a:cubicBezTo>
                    <a:pt x="15621" y="1164"/>
                    <a:pt x="15575" y="1126"/>
                    <a:pt x="15563" y="1076"/>
                  </a:cubicBezTo>
                  <a:lnTo>
                    <a:pt x="15409" y="1030"/>
                  </a:lnTo>
                  <a:cubicBezTo>
                    <a:pt x="15406" y="1003"/>
                    <a:pt x="15390" y="980"/>
                    <a:pt x="15379" y="961"/>
                  </a:cubicBezTo>
                  <a:cubicBezTo>
                    <a:pt x="15376" y="961"/>
                    <a:pt x="15373" y="961"/>
                    <a:pt x="15371" y="961"/>
                  </a:cubicBezTo>
                  <a:cubicBezTo>
                    <a:pt x="15320" y="961"/>
                    <a:pt x="15270" y="927"/>
                    <a:pt x="15256" y="876"/>
                  </a:cubicBezTo>
                  <a:lnTo>
                    <a:pt x="15075" y="757"/>
                  </a:lnTo>
                  <a:cubicBezTo>
                    <a:pt x="15072" y="757"/>
                    <a:pt x="15069" y="757"/>
                    <a:pt x="15066" y="757"/>
                  </a:cubicBezTo>
                  <a:cubicBezTo>
                    <a:pt x="15016" y="757"/>
                    <a:pt x="14974" y="727"/>
                    <a:pt x="14956" y="680"/>
                  </a:cubicBezTo>
                  <a:lnTo>
                    <a:pt x="14783" y="646"/>
                  </a:lnTo>
                  <a:cubicBezTo>
                    <a:pt x="14783" y="646"/>
                    <a:pt x="14775" y="646"/>
                    <a:pt x="14775" y="642"/>
                  </a:cubicBezTo>
                  <a:cubicBezTo>
                    <a:pt x="14775" y="638"/>
                    <a:pt x="14774" y="634"/>
                    <a:pt x="14772" y="630"/>
                  </a:cubicBezTo>
                  <a:lnTo>
                    <a:pt x="14772" y="630"/>
                  </a:lnTo>
                  <a:cubicBezTo>
                    <a:pt x="14778" y="634"/>
                    <a:pt x="14784" y="638"/>
                    <a:pt x="14791" y="642"/>
                  </a:cubicBezTo>
                  <a:lnTo>
                    <a:pt x="14771" y="627"/>
                  </a:lnTo>
                  <a:lnTo>
                    <a:pt x="14771" y="627"/>
                  </a:lnTo>
                  <a:cubicBezTo>
                    <a:pt x="14772" y="628"/>
                    <a:pt x="14772" y="629"/>
                    <a:pt x="14772" y="630"/>
                  </a:cubicBezTo>
                  <a:lnTo>
                    <a:pt x="14772" y="630"/>
                  </a:lnTo>
                  <a:cubicBezTo>
                    <a:pt x="14742" y="611"/>
                    <a:pt x="14716" y="591"/>
                    <a:pt x="14687" y="565"/>
                  </a:cubicBezTo>
                  <a:lnTo>
                    <a:pt x="14687" y="565"/>
                  </a:lnTo>
                  <a:lnTo>
                    <a:pt x="14771" y="627"/>
                  </a:lnTo>
                  <a:lnTo>
                    <a:pt x="14771" y="627"/>
                  </a:lnTo>
                  <a:cubicBezTo>
                    <a:pt x="14756" y="586"/>
                    <a:pt x="14717" y="556"/>
                    <a:pt x="14671" y="556"/>
                  </a:cubicBezTo>
                  <a:cubicBezTo>
                    <a:pt x="14666" y="556"/>
                    <a:pt x="14661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4"/>
                  </a:lnTo>
                  <a:lnTo>
                    <a:pt x="14460" y="457"/>
                  </a:lnTo>
                  <a:cubicBezTo>
                    <a:pt x="14452" y="440"/>
                    <a:pt x="14434" y="431"/>
                    <a:pt x="14417" y="431"/>
                  </a:cubicBezTo>
                  <a:cubicBezTo>
                    <a:pt x="14411" y="431"/>
                    <a:pt x="14405" y="432"/>
                    <a:pt x="14399" y="434"/>
                  </a:cubicBezTo>
                  <a:cubicBezTo>
                    <a:pt x="14237" y="358"/>
                    <a:pt x="14091" y="273"/>
                    <a:pt x="13919" y="238"/>
                  </a:cubicBezTo>
                  <a:lnTo>
                    <a:pt x="13919" y="235"/>
                  </a:lnTo>
                  <a:cubicBezTo>
                    <a:pt x="13907" y="196"/>
                    <a:pt x="13880" y="165"/>
                    <a:pt x="13842" y="158"/>
                  </a:cubicBezTo>
                  <a:cubicBezTo>
                    <a:pt x="13835" y="159"/>
                    <a:pt x="13828" y="160"/>
                    <a:pt x="13821" y="160"/>
                  </a:cubicBezTo>
                  <a:cubicBezTo>
                    <a:pt x="13795" y="160"/>
                    <a:pt x="13773" y="148"/>
                    <a:pt x="13757" y="123"/>
                  </a:cubicBezTo>
                  <a:cubicBezTo>
                    <a:pt x="13573" y="89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6356172" y="3441494"/>
              <a:ext cx="6173" cy="5801"/>
            </a:xfrm>
            <a:custGeom>
              <a:avLst/>
              <a:gdLst/>
              <a:ahLst/>
              <a:cxnLst/>
              <a:rect l="l" t="t" r="r" b="b"/>
              <a:pathLst>
                <a:path w="199" h="187" extrusionOk="0">
                  <a:moveTo>
                    <a:pt x="116" y="1"/>
                  </a:moveTo>
                  <a:cubicBezTo>
                    <a:pt x="66" y="1"/>
                    <a:pt x="19" y="10"/>
                    <a:pt x="11" y="61"/>
                  </a:cubicBezTo>
                  <a:cubicBezTo>
                    <a:pt x="0" y="113"/>
                    <a:pt x="58" y="187"/>
                    <a:pt x="115" y="187"/>
                  </a:cubicBezTo>
                  <a:cubicBezTo>
                    <a:pt x="121" y="187"/>
                    <a:pt x="127" y="186"/>
                    <a:pt x="133" y="184"/>
                  </a:cubicBezTo>
                  <a:cubicBezTo>
                    <a:pt x="199" y="161"/>
                    <a:pt x="180" y="65"/>
                    <a:pt x="172" y="3"/>
                  </a:cubicBezTo>
                  <a:cubicBezTo>
                    <a:pt x="154" y="2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6073610" y="3338197"/>
              <a:ext cx="124018" cy="61637"/>
            </a:xfrm>
            <a:custGeom>
              <a:avLst/>
              <a:gdLst/>
              <a:ahLst/>
              <a:cxnLst/>
              <a:rect l="l" t="t" r="r" b="b"/>
              <a:pathLst>
                <a:path w="3998" h="1987" extrusionOk="0">
                  <a:moveTo>
                    <a:pt x="344" y="1"/>
                  </a:moveTo>
                  <a:cubicBezTo>
                    <a:pt x="241" y="1"/>
                    <a:pt x="128" y="28"/>
                    <a:pt x="1" y="94"/>
                  </a:cubicBezTo>
                  <a:lnTo>
                    <a:pt x="881" y="624"/>
                  </a:lnTo>
                  <a:lnTo>
                    <a:pt x="996" y="705"/>
                  </a:lnTo>
                  <a:cubicBezTo>
                    <a:pt x="1000" y="774"/>
                    <a:pt x="1012" y="843"/>
                    <a:pt x="1015" y="905"/>
                  </a:cubicBezTo>
                  <a:cubicBezTo>
                    <a:pt x="1107" y="1002"/>
                    <a:pt x="1190" y="1037"/>
                    <a:pt x="1268" y="1037"/>
                  </a:cubicBezTo>
                  <a:cubicBezTo>
                    <a:pt x="1427" y="1037"/>
                    <a:pt x="1564" y="886"/>
                    <a:pt x="1711" y="801"/>
                  </a:cubicBezTo>
                  <a:cubicBezTo>
                    <a:pt x="1742" y="816"/>
                    <a:pt x="1769" y="824"/>
                    <a:pt x="1803" y="828"/>
                  </a:cubicBezTo>
                  <a:cubicBezTo>
                    <a:pt x="1880" y="920"/>
                    <a:pt x="1995" y="912"/>
                    <a:pt x="2103" y="932"/>
                  </a:cubicBezTo>
                  <a:cubicBezTo>
                    <a:pt x="2084" y="962"/>
                    <a:pt x="2068" y="989"/>
                    <a:pt x="2053" y="1020"/>
                  </a:cubicBezTo>
                  <a:cubicBezTo>
                    <a:pt x="2035" y="1068"/>
                    <a:pt x="1999" y="1080"/>
                    <a:pt x="1956" y="1080"/>
                  </a:cubicBezTo>
                  <a:cubicBezTo>
                    <a:pt x="1906" y="1080"/>
                    <a:pt x="1848" y="1063"/>
                    <a:pt x="1802" y="1063"/>
                  </a:cubicBezTo>
                  <a:cubicBezTo>
                    <a:pt x="1750" y="1063"/>
                    <a:pt x="1713" y="1085"/>
                    <a:pt x="1719" y="1177"/>
                  </a:cubicBezTo>
                  <a:cubicBezTo>
                    <a:pt x="1722" y="1263"/>
                    <a:pt x="1773" y="1279"/>
                    <a:pt x="1835" y="1279"/>
                  </a:cubicBezTo>
                  <a:cubicBezTo>
                    <a:pt x="1872" y="1279"/>
                    <a:pt x="1912" y="1274"/>
                    <a:pt x="1949" y="1274"/>
                  </a:cubicBezTo>
                  <a:cubicBezTo>
                    <a:pt x="1989" y="1274"/>
                    <a:pt x="2024" y="1280"/>
                    <a:pt x="2045" y="1308"/>
                  </a:cubicBezTo>
                  <a:cubicBezTo>
                    <a:pt x="2245" y="1585"/>
                    <a:pt x="2545" y="1577"/>
                    <a:pt x="2833" y="1600"/>
                  </a:cubicBezTo>
                  <a:lnTo>
                    <a:pt x="2852" y="1604"/>
                  </a:lnTo>
                  <a:cubicBezTo>
                    <a:pt x="2891" y="1818"/>
                    <a:pt x="2912" y="1900"/>
                    <a:pt x="2976" y="1900"/>
                  </a:cubicBezTo>
                  <a:cubicBezTo>
                    <a:pt x="3013" y="1900"/>
                    <a:pt x="3065" y="1872"/>
                    <a:pt x="3144" y="1827"/>
                  </a:cubicBezTo>
                  <a:cubicBezTo>
                    <a:pt x="3209" y="1844"/>
                    <a:pt x="3278" y="1846"/>
                    <a:pt x="3347" y="1846"/>
                  </a:cubicBezTo>
                  <a:cubicBezTo>
                    <a:pt x="3367" y="1846"/>
                    <a:pt x="3387" y="1846"/>
                    <a:pt x="3408" y="1846"/>
                  </a:cubicBezTo>
                  <a:cubicBezTo>
                    <a:pt x="3547" y="1846"/>
                    <a:pt x="3687" y="1854"/>
                    <a:pt x="3801" y="1981"/>
                  </a:cubicBezTo>
                  <a:cubicBezTo>
                    <a:pt x="3802" y="1985"/>
                    <a:pt x="3807" y="1987"/>
                    <a:pt x="3815" y="1987"/>
                  </a:cubicBezTo>
                  <a:cubicBezTo>
                    <a:pt x="3841" y="1987"/>
                    <a:pt x="3899" y="1965"/>
                    <a:pt x="3932" y="1950"/>
                  </a:cubicBezTo>
                  <a:cubicBezTo>
                    <a:pt x="3978" y="1927"/>
                    <a:pt x="3997" y="1869"/>
                    <a:pt x="3974" y="1823"/>
                  </a:cubicBezTo>
                  <a:cubicBezTo>
                    <a:pt x="3921" y="1675"/>
                    <a:pt x="3770" y="1587"/>
                    <a:pt x="3592" y="1587"/>
                  </a:cubicBezTo>
                  <a:cubicBezTo>
                    <a:pt x="3538" y="1587"/>
                    <a:pt x="3482" y="1595"/>
                    <a:pt x="3425" y="1612"/>
                  </a:cubicBezTo>
                  <a:lnTo>
                    <a:pt x="3421" y="1616"/>
                  </a:lnTo>
                  <a:lnTo>
                    <a:pt x="3144" y="1600"/>
                  </a:lnTo>
                  <a:lnTo>
                    <a:pt x="3117" y="1423"/>
                  </a:lnTo>
                  <a:cubicBezTo>
                    <a:pt x="3109" y="1406"/>
                    <a:pt x="3090" y="1396"/>
                    <a:pt x="3072" y="1396"/>
                  </a:cubicBezTo>
                  <a:cubicBezTo>
                    <a:pt x="3065" y="1396"/>
                    <a:pt x="3058" y="1397"/>
                    <a:pt x="3052" y="1400"/>
                  </a:cubicBezTo>
                  <a:lnTo>
                    <a:pt x="3052" y="1393"/>
                  </a:lnTo>
                  <a:cubicBezTo>
                    <a:pt x="3052" y="1366"/>
                    <a:pt x="3040" y="1335"/>
                    <a:pt x="3017" y="1316"/>
                  </a:cubicBezTo>
                  <a:cubicBezTo>
                    <a:pt x="2952" y="1250"/>
                    <a:pt x="2844" y="1270"/>
                    <a:pt x="2768" y="1227"/>
                  </a:cubicBezTo>
                  <a:cubicBezTo>
                    <a:pt x="2664" y="1181"/>
                    <a:pt x="2552" y="1154"/>
                    <a:pt x="2437" y="1151"/>
                  </a:cubicBezTo>
                  <a:lnTo>
                    <a:pt x="2395" y="1151"/>
                  </a:lnTo>
                  <a:cubicBezTo>
                    <a:pt x="2395" y="1151"/>
                    <a:pt x="2398" y="1132"/>
                    <a:pt x="2396" y="1130"/>
                  </a:cubicBezTo>
                  <a:lnTo>
                    <a:pt x="2396" y="1130"/>
                  </a:lnTo>
                  <a:cubicBezTo>
                    <a:pt x="2461" y="1073"/>
                    <a:pt x="2514" y="1000"/>
                    <a:pt x="2549" y="920"/>
                  </a:cubicBezTo>
                  <a:cubicBezTo>
                    <a:pt x="2556" y="874"/>
                    <a:pt x="2537" y="832"/>
                    <a:pt x="2499" y="812"/>
                  </a:cubicBezTo>
                  <a:lnTo>
                    <a:pt x="2345" y="785"/>
                  </a:lnTo>
                  <a:cubicBezTo>
                    <a:pt x="1976" y="543"/>
                    <a:pt x="1584" y="378"/>
                    <a:pt x="1144" y="378"/>
                  </a:cubicBezTo>
                  <a:cubicBezTo>
                    <a:pt x="1103" y="378"/>
                    <a:pt x="1061" y="379"/>
                    <a:pt x="1019" y="382"/>
                  </a:cubicBezTo>
                  <a:cubicBezTo>
                    <a:pt x="819" y="192"/>
                    <a:pt x="616" y="1"/>
                    <a:pt x="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6055029" y="3433119"/>
              <a:ext cx="49508" cy="21373"/>
            </a:xfrm>
            <a:custGeom>
              <a:avLst/>
              <a:gdLst/>
              <a:ahLst/>
              <a:cxnLst/>
              <a:rect l="l" t="t" r="r" b="b"/>
              <a:pathLst>
                <a:path w="1596" h="689" extrusionOk="0">
                  <a:moveTo>
                    <a:pt x="243" y="0"/>
                  </a:moveTo>
                  <a:cubicBezTo>
                    <a:pt x="154" y="4"/>
                    <a:pt x="77" y="62"/>
                    <a:pt x="54" y="143"/>
                  </a:cubicBezTo>
                  <a:cubicBezTo>
                    <a:pt x="0" y="304"/>
                    <a:pt x="12" y="438"/>
                    <a:pt x="189" y="523"/>
                  </a:cubicBezTo>
                  <a:cubicBezTo>
                    <a:pt x="402" y="629"/>
                    <a:pt x="611" y="688"/>
                    <a:pt x="824" y="688"/>
                  </a:cubicBezTo>
                  <a:cubicBezTo>
                    <a:pt x="1071" y="688"/>
                    <a:pt x="1324" y="608"/>
                    <a:pt x="1595" y="431"/>
                  </a:cubicBezTo>
                  <a:cubicBezTo>
                    <a:pt x="1438" y="383"/>
                    <a:pt x="1301" y="368"/>
                    <a:pt x="1174" y="368"/>
                  </a:cubicBezTo>
                  <a:cubicBezTo>
                    <a:pt x="1078" y="368"/>
                    <a:pt x="987" y="376"/>
                    <a:pt x="896" y="385"/>
                  </a:cubicBezTo>
                  <a:lnTo>
                    <a:pt x="792" y="385"/>
                  </a:lnTo>
                  <a:cubicBezTo>
                    <a:pt x="627" y="346"/>
                    <a:pt x="400" y="408"/>
                    <a:pt x="366" y="135"/>
                  </a:cubicBezTo>
                  <a:cubicBezTo>
                    <a:pt x="366" y="62"/>
                    <a:pt x="308" y="4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6008313" y="3571406"/>
              <a:ext cx="31733" cy="39209"/>
            </a:xfrm>
            <a:custGeom>
              <a:avLst/>
              <a:gdLst/>
              <a:ahLst/>
              <a:cxnLst/>
              <a:rect l="l" t="t" r="r" b="b"/>
              <a:pathLst>
                <a:path w="1023" h="1264" extrusionOk="0">
                  <a:moveTo>
                    <a:pt x="540" y="1"/>
                  </a:moveTo>
                  <a:cubicBezTo>
                    <a:pt x="318" y="1"/>
                    <a:pt x="195" y="94"/>
                    <a:pt x="119" y="273"/>
                  </a:cubicBezTo>
                  <a:cubicBezTo>
                    <a:pt x="0" y="561"/>
                    <a:pt x="288" y="703"/>
                    <a:pt x="300" y="937"/>
                  </a:cubicBezTo>
                  <a:cubicBezTo>
                    <a:pt x="308" y="1080"/>
                    <a:pt x="488" y="1033"/>
                    <a:pt x="596" y="1060"/>
                  </a:cubicBezTo>
                  <a:cubicBezTo>
                    <a:pt x="692" y="1168"/>
                    <a:pt x="792" y="1256"/>
                    <a:pt x="965" y="1264"/>
                  </a:cubicBezTo>
                  <a:cubicBezTo>
                    <a:pt x="931" y="1105"/>
                    <a:pt x="852" y="1056"/>
                    <a:pt x="733" y="1056"/>
                  </a:cubicBezTo>
                  <a:cubicBezTo>
                    <a:pt x="728" y="1056"/>
                    <a:pt x="724" y="1056"/>
                    <a:pt x="719" y="1056"/>
                  </a:cubicBezTo>
                  <a:cubicBezTo>
                    <a:pt x="700" y="1026"/>
                    <a:pt x="684" y="999"/>
                    <a:pt x="665" y="968"/>
                  </a:cubicBezTo>
                  <a:cubicBezTo>
                    <a:pt x="676" y="872"/>
                    <a:pt x="684" y="772"/>
                    <a:pt x="692" y="676"/>
                  </a:cubicBezTo>
                  <a:cubicBezTo>
                    <a:pt x="696" y="618"/>
                    <a:pt x="734" y="534"/>
                    <a:pt x="646" y="515"/>
                  </a:cubicBezTo>
                  <a:cubicBezTo>
                    <a:pt x="637" y="513"/>
                    <a:pt x="629" y="512"/>
                    <a:pt x="621" y="512"/>
                  </a:cubicBezTo>
                  <a:cubicBezTo>
                    <a:pt x="551" y="512"/>
                    <a:pt x="507" y="583"/>
                    <a:pt x="465" y="641"/>
                  </a:cubicBezTo>
                  <a:cubicBezTo>
                    <a:pt x="442" y="641"/>
                    <a:pt x="415" y="638"/>
                    <a:pt x="392" y="634"/>
                  </a:cubicBezTo>
                  <a:cubicBezTo>
                    <a:pt x="338" y="349"/>
                    <a:pt x="446" y="192"/>
                    <a:pt x="742" y="153"/>
                  </a:cubicBezTo>
                  <a:cubicBezTo>
                    <a:pt x="750" y="152"/>
                    <a:pt x="758" y="152"/>
                    <a:pt x="767" y="152"/>
                  </a:cubicBezTo>
                  <a:cubicBezTo>
                    <a:pt x="807" y="152"/>
                    <a:pt x="850" y="162"/>
                    <a:pt x="892" y="162"/>
                  </a:cubicBezTo>
                  <a:cubicBezTo>
                    <a:pt x="940" y="162"/>
                    <a:pt x="986" y="149"/>
                    <a:pt x="1022" y="92"/>
                  </a:cubicBezTo>
                  <a:cubicBezTo>
                    <a:pt x="823" y="31"/>
                    <a:pt x="666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2"/>
            <p:cNvSpPr/>
            <p:nvPr/>
          </p:nvSpPr>
          <p:spPr>
            <a:xfrm>
              <a:off x="6100319" y="3506884"/>
              <a:ext cx="29841" cy="22396"/>
            </a:xfrm>
            <a:custGeom>
              <a:avLst/>
              <a:gdLst/>
              <a:ahLst/>
              <a:cxnLst/>
              <a:rect l="l" t="t" r="r" b="b"/>
              <a:pathLst>
                <a:path w="962" h="722" extrusionOk="0">
                  <a:moveTo>
                    <a:pt x="227" y="1"/>
                  </a:moveTo>
                  <a:cubicBezTo>
                    <a:pt x="217" y="1"/>
                    <a:pt x="207" y="1"/>
                    <a:pt x="197" y="1"/>
                  </a:cubicBezTo>
                  <a:cubicBezTo>
                    <a:pt x="147" y="1"/>
                    <a:pt x="97" y="39"/>
                    <a:pt x="101" y="85"/>
                  </a:cubicBezTo>
                  <a:cubicBezTo>
                    <a:pt x="112" y="155"/>
                    <a:pt x="166" y="208"/>
                    <a:pt x="231" y="212"/>
                  </a:cubicBezTo>
                  <a:lnTo>
                    <a:pt x="247" y="220"/>
                  </a:lnTo>
                  <a:cubicBezTo>
                    <a:pt x="216" y="301"/>
                    <a:pt x="539" y="308"/>
                    <a:pt x="289" y="447"/>
                  </a:cubicBezTo>
                  <a:cubicBezTo>
                    <a:pt x="189" y="500"/>
                    <a:pt x="1" y="481"/>
                    <a:pt x="16" y="685"/>
                  </a:cubicBezTo>
                  <a:cubicBezTo>
                    <a:pt x="83" y="709"/>
                    <a:pt x="151" y="721"/>
                    <a:pt x="215" y="721"/>
                  </a:cubicBezTo>
                  <a:cubicBezTo>
                    <a:pt x="373" y="721"/>
                    <a:pt x="513" y="650"/>
                    <a:pt x="581" y="520"/>
                  </a:cubicBezTo>
                  <a:cubicBezTo>
                    <a:pt x="677" y="331"/>
                    <a:pt x="781" y="158"/>
                    <a:pt x="961" y="12"/>
                  </a:cubicBezTo>
                  <a:lnTo>
                    <a:pt x="961" y="12"/>
                  </a:lnTo>
                  <a:cubicBezTo>
                    <a:pt x="893" y="20"/>
                    <a:pt x="827" y="23"/>
                    <a:pt x="761" y="23"/>
                  </a:cubicBezTo>
                  <a:cubicBezTo>
                    <a:pt x="578" y="23"/>
                    <a:pt x="403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6168252" y="3364937"/>
              <a:ext cx="99450" cy="105840"/>
            </a:xfrm>
            <a:custGeom>
              <a:avLst/>
              <a:gdLst/>
              <a:ahLst/>
              <a:cxnLst/>
              <a:rect l="l" t="t" r="r" b="b"/>
              <a:pathLst>
                <a:path w="3206" h="3412" extrusionOk="0">
                  <a:moveTo>
                    <a:pt x="2902" y="1549"/>
                  </a:moveTo>
                  <a:cubicBezTo>
                    <a:pt x="2898" y="1560"/>
                    <a:pt x="2887" y="1568"/>
                    <a:pt x="2883" y="1580"/>
                  </a:cubicBezTo>
                  <a:cubicBezTo>
                    <a:pt x="2883" y="1576"/>
                    <a:pt x="2883" y="1568"/>
                    <a:pt x="2879" y="1564"/>
                  </a:cubicBezTo>
                  <a:cubicBezTo>
                    <a:pt x="2883" y="1560"/>
                    <a:pt x="2891" y="1549"/>
                    <a:pt x="2902" y="1549"/>
                  </a:cubicBezTo>
                  <a:close/>
                  <a:moveTo>
                    <a:pt x="2795" y="1722"/>
                  </a:moveTo>
                  <a:lnTo>
                    <a:pt x="2795" y="1833"/>
                  </a:lnTo>
                  <a:cubicBezTo>
                    <a:pt x="2783" y="1837"/>
                    <a:pt x="2764" y="1837"/>
                    <a:pt x="2748" y="1841"/>
                  </a:cubicBezTo>
                  <a:cubicBezTo>
                    <a:pt x="2734" y="1852"/>
                    <a:pt x="2718" y="1856"/>
                    <a:pt x="2700" y="1856"/>
                  </a:cubicBezTo>
                  <a:cubicBezTo>
                    <a:pt x="2675" y="1856"/>
                    <a:pt x="2646" y="1848"/>
                    <a:pt x="2614" y="1841"/>
                  </a:cubicBezTo>
                  <a:cubicBezTo>
                    <a:pt x="2668" y="1799"/>
                    <a:pt x="2748" y="1776"/>
                    <a:pt x="2795" y="1722"/>
                  </a:cubicBezTo>
                  <a:close/>
                  <a:moveTo>
                    <a:pt x="2034" y="2560"/>
                  </a:moveTo>
                  <a:cubicBezTo>
                    <a:pt x="2034" y="2563"/>
                    <a:pt x="2038" y="2563"/>
                    <a:pt x="2038" y="2567"/>
                  </a:cubicBezTo>
                  <a:lnTo>
                    <a:pt x="2030" y="2567"/>
                  </a:lnTo>
                  <a:cubicBezTo>
                    <a:pt x="2026" y="2567"/>
                    <a:pt x="2034" y="2563"/>
                    <a:pt x="2034" y="2560"/>
                  </a:cubicBezTo>
                  <a:close/>
                  <a:moveTo>
                    <a:pt x="2072" y="2567"/>
                  </a:moveTo>
                  <a:lnTo>
                    <a:pt x="2095" y="2579"/>
                  </a:lnTo>
                  <a:lnTo>
                    <a:pt x="2095" y="2579"/>
                  </a:lnTo>
                  <a:lnTo>
                    <a:pt x="2041" y="2567"/>
                  </a:lnTo>
                  <a:close/>
                  <a:moveTo>
                    <a:pt x="1384" y="2748"/>
                  </a:moveTo>
                  <a:lnTo>
                    <a:pt x="1419" y="2794"/>
                  </a:lnTo>
                  <a:cubicBezTo>
                    <a:pt x="1415" y="2798"/>
                    <a:pt x="1404" y="2798"/>
                    <a:pt x="1400" y="2805"/>
                  </a:cubicBezTo>
                  <a:lnTo>
                    <a:pt x="1384" y="2748"/>
                  </a:lnTo>
                  <a:close/>
                  <a:moveTo>
                    <a:pt x="469" y="1"/>
                  </a:moveTo>
                  <a:cubicBezTo>
                    <a:pt x="447" y="1"/>
                    <a:pt x="420" y="12"/>
                    <a:pt x="385" y="43"/>
                  </a:cubicBezTo>
                  <a:cubicBezTo>
                    <a:pt x="379" y="42"/>
                    <a:pt x="374" y="42"/>
                    <a:pt x="368" y="42"/>
                  </a:cubicBezTo>
                  <a:cubicBezTo>
                    <a:pt x="340" y="42"/>
                    <a:pt x="315" y="49"/>
                    <a:pt x="293" y="62"/>
                  </a:cubicBezTo>
                  <a:lnTo>
                    <a:pt x="189" y="31"/>
                  </a:lnTo>
                  <a:cubicBezTo>
                    <a:pt x="179" y="30"/>
                    <a:pt x="170" y="30"/>
                    <a:pt x="162" y="30"/>
                  </a:cubicBezTo>
                  <a:cubicBezTo>
                    <a:pt x="1" y="30"/>
                    <a:pt x="34" y="129"/>
                    <a:pt x="78" y="239"/>
                  </a:cubicBezTo>
                  <a:cubicBezTo>
                    <a:pt x="104" y="274"/>
                    <a:pt x="129" y="287"/>
                    <a:pt x="153" y="287"/>
                  </a:cubicBezTo>
                  <a:cubicBezTo>
                    <a:pt x="202" y="287"/>
                    <a:pt x="245" y="235"/>
                    <a:pt x="289" y="219"/>
                  </a:cubicBezTo>
                  <a:cubicBezTo>
                    <a:pt x="291" y="219"/>
                    <a:pt x="292" y="219"/>
                    <a:pt x="294" y="219"/>
                  </a:cubicBezTo>
                  <a:cubicBezTo>
                    <a:pt x="540" y="219"/>
                    <a:pt x="617" y="531"/>
                    <a:pt x="839" y="538"/>
                  </a:cubicBezTo>
                  <a:cubicBezTo>
                    <a:pt x="1115" y="546"/>
                    <a:pt x="1196" y="750"/>
                    <a:pt x="1311" y="926"/>
                  </a:cubicBezTo>
                  <a:cubicBezTo>
                    <a:pt x="1328" y="957"/>
                    <a:pt x="1360" y="969"/>
                    <a:pt x="1393" y="969"/>
                  </a:cubicBezTo>
                  <a:cubicBezTo>
                    <a:pt x="1398" y="969"/>
                    <a:pt x="1403" y="969"/>
                    <a:pt x="1407" y="969"/>
                  </a:cubicBezTo>
                  <a:cubicBezTo>
                    <a:pt x="1423" y="1026"/>
                    <a:pt x="1419" y="1095"/>
                    <a:pt x="1484" y="1134"/>
                  </a:cubicBezTo>
                  <a:cubicBezTo>
                    <a:pt x="1530" y="1026"/>
                    <a:pt x="1634" y="1084"/>
                    <a:pt x="1707" y="1046"/>
                  </a:cubicBezTo>
                  <a:cubicBezTo>
                    <a:pt x="1849" y="1057"/>
                    <a:pt x="1995" y="1057"/>
                    <a:pt x="2134" y="1076"/>
                  </a:cubicBezTo>
                  <a:cubicBezTo>
                    <a:pt x="2287" y="1095"/>
                    <a:pt x="2403" y="1165"/>
                    <a:pt x="2387" y="1353"/>
                  </a:cubicBezTo>
                  <a:lnTo>
                    <a:pt x="2291" y="1445"/>
                  </a:lnTo>
                  <a:cubicBezTo>
                    <a:pt x="2234" y="1484"/>
                    <a:pt x="2241" y="1530"/>
                    <a:pt x="2280" y="1580"/>
                  </a:cubicBezTo>
                  <a:cubicBezTo>
                    <a:pt x="2364" y="1906"/>
                    <a:pt x="2061" y="1968"/>
                    <a:pt x="1899" y="2114"/>
                  </a:cubicBezTo>
                  <a:cubicBezTo>
                    <a:pt x="1887" y="2124"/>
                    <a:pt x="1877" y="2128"/>
                    <a:pt x="1867" y="2128"/>
                  </a:cubicBezTo>
                  <a:cubicBezTo>
                    <a:pt x="1819" y="2128"/>
                    <a:pt x="1799" y="2013"/>
                    <a:pt x="1780" y="1952"/>
                  </a:cubicBezTo>
                  <a:cubicBezTo>
                    <a:pt x="1784" y="1906"/>
                    <a:pt x="1807" y="1849"/>
                    <a:pt x="1788" y="1814"/>
                  </a:cubicBezTo>
                  <a:cubicBezTo>
                    <a:pt x="1769" y="1781"/>
                    <a:pt x="1747" y="1768"/>
                    <a:pt x="1725" y="1768"/>
                  </a:cubicBezTo>
                  <a:cubicBezTo>
                    <a:pt x="1695" y="1768"/>
                    <a:pt x="1664" y="1790"/>
                    <a:pt x="1638" y="1818"/>
                  </a:cubicBezTo>
                  <a:cubicBezTo>
                    <a:pt x="1542" y="1925"/>
                    <a:pt x="1457" y="2041"/>
                    <a:pt x="1361" y="2145"/>
                  </a:cubicBezTo>
                  <a:cubicBezTo>
                    <a:pt x="1288" y="2160"/>
                    <a:pt x="1231" y="2202"/>
                    <a:pt x="1192" y="2267"/>
                  </a:cubicBezTo>
                  <a:cubicBezTo>
                    <a:pt x="1035" y="2356"/>
                    <a:pt x="862" y="2367"/>
                    <a:pt x="689" y="2375"/>
                  </a:cubicBezTo>
                  <a:cubicBezTo>
                    <a:pt x="632" y="2371"/>
                    <a:pt x="573" y="2363"/>
                    <a:pt x="518" y="2363"/>
                  </a:cubicBezTo>
                  <a:cubicBezTo>
                    <a:pt x="406" y="2363"/>
                    <a:pt x="310" y="2396"/>
                    <a:pt x="274" y="2563"/>
                  </a:cubicBezTo>
                  <a:cubicBezTo>
                    <a:pt x="228" y="2617"/>
                    <a:pt x="228" y="2702"/>
                    <a:pt x="285" y="2752"/>
                  </a:cubicBezTo>
                  <a:cubicBezTo>
                    <a:pt x="285" y="2752"/>
                    <a:pt x="289" y="2752"/>
                    <a:pt x="289" y="2756"/>
                  </a:cubicBezTo>
                  <a:cubicBezTo>
                    <a:pt x="331" y="2761"/>
                    <a:pt x="372" y="2764"/>
                    <a:pt x="413" y="2764"/>
                  </a:cubicBezTo>
                  <a:cubicBezTo>
                    <a:pt x="653" y="2764"/>
                    <a:pt x="876" y="2675"/>
                    <a:pt x="1096" y="2583"/>
                  </a:cubicBezTo>
                  <a:lnTo>
                    <a:pt x="1146" y="2575"/>
                  </a:lnTo>
                  <a:lnTo>
                    <a:pt x="1192" y="2579"/>
                  </a:lnTo>
                  <a:lnTo>
                    <a:pt x="1388" y="2740"/>
                  </a:lnTo>
                  <a:cubicBezTo>
                    <a:pt x="1250" y="2798"/>
                    <a:pt x="1100" y="2848"/>
                    <a:pt x="996" y="2971"/>
                  </a:cubicBezTo>
                  <a:lnTo>
                    <a:pt x="881" y="3055"/>
                  </a:lnTo>
                  <a:cubicBezTo>
                    <a:pt x="789" y="3113"/>
                    <a:pt x="654" y="3136"/>
                    <a:pt x="670" y="3286"/>
                  </a:cubicBezTo>
                  <a:cubicBezTo>
                    <a:pt x="677" y="3351"/>
                    <a:pt x="731" y="3405"/>
                    <a:pt x="804" y="3409"/>
                  </a:cubicBezTo>
                  <a:cubicBezTo>
                    <a:pt x="816" y="3410"/>
                    <a:pt x="827" y="3411"/>
                    <a:pt x="838" y="3411"/>
                  </a:cubicBezTo>
                  <a:cubicBezTo>
                    <a:pt x="972" y="3411"/>
                    <a:pt x="969" y="3279"/>
                    <a:pt x="1015" y="3190"/>
                  </a:cubicBezTo>
                  <a:cubicBezTo>
                    <a:pt x="1020" y="3190"/>
                    <a:pt x="1025" y="3190"/>
                    <a:pt x="1029" y="3190"/>
                  </a:cubicBezTo>
                  <a:cubicBezTo>
                    <a:pt x="1057" y="3190"/>
                    <a:pt x="1081" y="3180"/>
                    <a:pt x="1108" y="3171"/>
                  </a:cubicBezTo>
                  <a:cubicBezTo>
                    <a:pt x="1388" y="3124"/>
                    <a:pt x="1957" y="2794"/>
                    <a:pt x="2118" y="2579"/>
                  </a:cubicBezTo>
                  <a:cubicBezTo>
                    <a:pt x="2161" y="2588"/>
                    <a:pt x="2205" y="2626"/>
                    <a:pt x="2246" y="2626"/>
                  </a:cubicBezTo>
                  <a:cubicBezTo>
                    <a:pt x="2272" y="2626"/>
                    <a:pt x="2296" y="2611"/>
                    <a:pt x="2318" y="2567"/>
                  </a:cubicBezTo>
                  <a:cubicBezTo>
                    <a:pt x="2479" y="2506"/>
                    <a:pt x="2645" y="2452"/>
                    <a:pt x="2806" y="2387"/>
                  </a:cubicBezTo>
                  <a:cubicBezTo>
                    <a:pt x="3041" y="2291"/>
                    <a:pt x="3183" y="2137"/>
                    <a:pt x="3094" y="1856"/>
                  </a:cubicBezTo>
                  <a:lnTo>
                    <a:pt x="3206" y="1676"/>
                  </a:lnTo>
                  <a:cubicBezTo>
                    <a:pt x="3167" y="1668"/>
                    <a:pt x="3137" y="1660"/>
                    <a:pt x="3114" y="1653"/>
                  </a:cubicBezTo>
                  <a:lnTo>
                    <a:pt x="2994" y="1368"/>
                  </a:lnTo>
                  <a:cubicBezTo>
                    <a:pt x="2987" y="1334"/>
                    <a:pt x="2975" y="1307"/>
                    <a:pt x="2944" y="1288"/>
                  </a:cubicBezTo>
                  <a:cubicBezTo>
                    <a:pt x="2921" y="1268"/>
                    <a:pt x="2898" y="1242"/>
                    <a:pt x="2879" y="1215"/>
                  </a:cubicBezTo>
                  <a:cubicBezTo>
                    <a:pt x="2860" y="1184"/>
                    <a:pt x="2837" y="1165"/>
                    <a:pt x="2806" y="1153"/>
                  </a:cubicBezTo>
                  <a:cubicBezTo>
                    <a:pt x="2783" y="1145"/>
                    <a:pt x="2764" y="1145"/>
                    <a:pt x="2741" y="1145"/>
                  </a:cubicBezTo>
                  <a:cubicBezTo>
                    <a:pt x="2695" y="1021"/>
                    <a:pt x="2654" y="907"/>
                    <a:pt x="2488" y="907"/>
                  </a:cubicBezTo>
                  <a:cubicBezTo>
                    <a:pt x="2485" y="907"/>
                    <a:pt x="2482" y="907"/>
                    <a:pt x="2479" y="907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3" y="907"/>
                    <a:pt x="2344" y="825"/>
                    <a:pt x="2303" y="754"/>
                  </a:cubicBezTo>
                  <a:cubicBezTo>
                    <a:pt x="2290" y="753"/>
                    <a:pt x="2278" y="753"/>
                    <a:pt x="2266" y="753"/>
                  </a:cubicBezTo>
                  <a:cubicBezTo>
                    <a:pt x="2082" y="753"/>
                    <a:pt x="1896" y="780"/>
                    <a:pt x="1726" y="834"/>
                  </a:cubicBezTo>
                  <a:cubicBezTo>
                    <a:pt x="1653" y="677"/>
                    <a:pt x="1657" y="454"/>
                    <a:pt x="1415" y="431"/>
                  </a:cubicBezTo>
                  <a:cubicBezTo>
                    <a:pt x="1168" y="339"/>
                    <a:pt x="970" y="118"/>
                    <a:pt x="686" y="118"/>
                  </a:cubicBezTo>
                  <a:cubicBezTo>
                    <a:pt x="661" y="118"/>
                    <a:pt x="635" y="120"/>
                    <a:pt x="608" y="123"/>
                  </a:cubicBezTo>
                  <a:cubicBezTo>
                    <a:pt x="557" y="92"/>
                    <a:pt x="531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5889352" y="3487218"/>
              <a:ext cx="101342" cy="47957"/>
            </a:xfrm>
            <a:custGeom>
              <a:avLst/>
              <a:gdLst/>
              <a:ahLst/>
              <a:cxnLst/>
              <a:rect l="l" t="t" r="r" b="b"/>
              <a:pathLst>
                <a:path w="3267" h="1546" extrusionOk="0">
                  <a:moveTo>
                    <a:pt x="1791" y="43"/>
                  </a:moveTo>
                  <a:cubicBezTo>
                    <a:pt x="1510" y="74"/>
                    <a:pt x="1195" y="1"/>
                    <a:pt x="957" y="228"/>
                  </a:cubicBezTo>
                  <a:cubicBezTo>
                    <a:pt x="849" y="239"/>
                    <a:pt x="742" y="231"/>
                    <a:pt x="673" y="343"/>
                  </a:cubicBezTo>
                  <a:lnTo>
                    <a:pt x="473" y="543"/>
                  </a:lnTo>
                  <a:cubicBezTo>
                    <a:pt x="285" y="708"/>
                    <a:pt x="119" y="892"/>
                    <a:pt x="92" y="1158"/>
                  </a:cubicBezTo>
                  <a:cubicBezTo>
                    <a:pt x="0" y="1311"/>
                    <a:pt x="185" y="1411"/>
                    <a:pt x="185" y="1546"/>
                  </a:cubicBezTo>
                  <a:lnTo>
                    <a:pt x="304" y="1284"/>
                  </a:lnTo>
                  <a:cubicBezTo>
                    <a:pt x="377" y="1038"/>
                    <a:pt x="580" y="873"/>
                    <a:pt x="696" y="658"/>
                  </a:cubicBezTo>
                  <a:cubicBezTo>
                    <a:pt x="726" y="654"/>
                    <a:pt x="753" y="643"/>
                    <a:pt x="780" y="631"/>
                  </a:cubicBezTo>
                  <a:cubicBezTo>
                    <a:pt x="792" y="632"/>
                    <a:pt x="803" y="633"/>
                    <a:pt x="814" y="633"/>
                  </a:cubicBezTo>
                  <a:cubicBezTo>
                    <a:pt x="913" y="633"/>
                    <a:pt x="974" y="584"/>
                    <a:pt x="984" y="470"/>
                  </a:cubicBezTo>
                  <a:cubicBezTo>
                    <a:pt x="1261" y="443"/>
                    <a:pt x="1495" y="254"/>
                    <a:pt x="1772" y="251"/>
                  </a:cubicBezTo>
                  <a:lnTo>
                    <a:pt x="1883" y="235"/>
                  </a:lnTo>
                  <a:cubicBezTo>
                    <a:pt x="2026" y="342"/>
                    <a:pt x="2186" y="350"/>
                    <a:pt x="2346" y="350"/>
                  </a:cubicBezTo>
                  <a:cubicBezTo>
                    <a:pt x="2374" y="350"/>
                    <a:pt x="2402" y="350"/>
                    <a:pt x="2430" y="350"/>
                  </a:cubicBezTo>
                  <a:cubicBezTo>
                    <a:pt x="2479" y="350"/>
                    <a:pt x="2527" y="350"/>
                    <a:pt x="2575" y="354"/>
                  </a:cubicBezTo>
                  <a:cubicBezTo>
                    <a:pt x="2778" y="458"/>
                    <a:pt x="2924" y="635"/>
                    <a:pt x="3001" y="846"/>
                  </a:cubicBezTo>
                  <a:cubicBezTo>
                    <a:pt x="3051" y="1000"/>
                    <a:pt x="2913" y="1115"/>
                    <a:pt x="2921" y="1261"/>
                  </a:cubicBezTo>
                  <a:cubicBezTo>
                    <a:pt x="2943" y="1270"/>
                    <a:pt x="2964" y="1274"/>
                    <a:pt x="2982" y="1274"/>
                  </a:cubicBezTo>
                  <a:cubicBezTo>
                    <a:pt x="3069" y="1274"/>
                    <a:pt x="3119" y="1193"/>
                    <a:pt x="3186" y="1161"/>
                  </a:cubicBezTo>
                  <a:cubicBezTo>
                    <a:pt x="3240" y="1142"/>
                    <a:pt x="3266" y="1100"/>
                    <a:pt x="3209" y="1054"/>
                  </a:cubicBezTo>
                  <a:cubicBezTo>
                    <a:pt x="3220" y="712"/>
                    <a:pt x="3243" y="362"/>
                    <a:pt x="2809" y="235"/>
                  </a:cubicBezTo>
                  <a:cubicBezTo>
                    <a:pt x="2556" y="78"/>
                    <a:pt x="2264" y="93"/>
                    <a:pt x="1983" y="55"/>
                  </a:cubicBezTo>
                  <a:lnTo>
                    <a:pt x="179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5927258" y="3511258"/>
              <a:ext cx="18612" cy="17961"/>
            </a:xfrm>
            <a:custGeom>
              <a:avLst/>
              <a:gdLst/>
              <a:ahLst/>
              <a:cxnLst/>
              <a:rect l="l" t="t" r="r" b="b"/>
              <a:pathLst>
                <a:path w="600" h="579" extrusionOk="0">
                  <a:moveTo>
                    <a:pt x="383" y="1"/>
                  </a:moveTo>
                  <a:cubicBezTo>
                    <a:pt x="335" y="1"/>
                    <a:pt x="286" y="23"/>
                    <a:pt x="235" y="56"/>
                  </a:cubicBezTo>
                  <a:cubicBezTo>
                    <a:pt x="0" y="206"/>
                    <a:pt x="4" y="371"/>
                    <a:pt x="165" y="571"/>
                  </a:cubicBezTo>
                  <a:lnTo>
                    <a:pt x="269" y="578"/>
                  </a:lnTo>
                  <a:cubicBezTo>
                    <a:pt x="407" y="540"/>
                    <a:pt x="469" y="421"/>
                    <a:pt x="538" y="309"/>
                  </a:cubicBezTo>
                  <a:cubicBezTo>
                    <a:pt x="600" y="229"/>
                    <a:pt x="580" y="110"/>
                    <a:pt x="500" y="48"/>
                  </a:cubicBezTo>
                  <a:cubicBezTo>
                    <a:pt x="459" y="15"/>
                    <a:pt x="421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6067189" y="3373405"/>
              <a:ext cx="24692" cy="13835"/>
            </a:xfrm>
            <a:custGeom>
              <a:avLst/>
              <a:gdLst/>
              <a:ahLst/>
              <a:cxnLst/>
              <a:rect l="l" t="t" r="r" b="b"/>
              <a:pathLst>
                <a:path w="796" h="446" extrusionOk="0">
                  <a:moveTo>
                    <a:pt x="185" y="1"/>
                  </a:moveTo>
                  <a:cubicBezTo>
                    <a:pt x="127" y="1"/>
                    <a:pt x="85" y="55"/>
                    <a:pt x="50" y="108"/>
                  </a:cubicBezTo>
                  <a:cubicBezTo>
                    <a:pt x="0" y="181"/>
                    <a:pt x="12" y="258"/>
                    <a:pt x="70" y="277"/>
                  </a:cubicBezTo>
                  <a:cubicBezTo>
                    <a:pt x="208" y="329"/>
                    <a:pt x="341" y="446"/>
                    <a:pt x="492" y="446"/>
                  </a:cubicBezTo>
                  <a:cubicBezTo>
                    <a:pt x="554" y="446"/>
                    <a:pt x="619" y="426"/>
                    <a:pt x="688" y="373"/>
                  </a:cubicBezTo>
                  <a:cubicBezTo>
                    <a:pt x="796" y="292"/>
                    <a:pt x="754" y="192"/>
                    <a:pt x="696" y="119"/>
                  </a:cubicBezTo>
                  <a:cubicBezTo>
                    <a:pt x="673" y="92"/>
                    <a:pt x="646" y="80"/>
                    <a:pt x="618" y="80"/>
                  </a:cubicBezTo>
                  <a:cubicBezTo>
                    <a:pt x="574" y="80"/>
                    <a:pt x="527" y="111"/>
                    <a:pt x="488" y="154"/>
                  </a:cubicBezTo>
                  <a:cubicBezTo>
                    <a:pt x="479" y="155"/>
                    <a:pt x="470" y="156"/>
                    <a:pt x="462" y="156"/>
                  </a:cubicBezTo>
                  <a:cubicBezTo>
                    <a:pt x="365" y="156"/>
                    <a:pt x="317" y="62"/>
                    <a:pt x="246" y="19"/>
                  </a:cubicBezTo>
                  <a:cubicBezTo>
                    <a:pt x="224" y="6"/>
                    <a:pt x="204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5906754" y="3442766"/>
              <a:ext cx="25902" cy="13246"/>
            </a:xfrm>
            <a:custGeom>
              <a:avLst/>
              <a:gdLst/>
              <a:ahLst/>
              <a:cxnLst/>
              <a:rect l="l" t="t" r="r" b="b"/>
              <a:pathLst>
                <a:path w="835" h="427" extrusionOk="0">
                  <a:moveTo>
                    <a:pt x="269" y="1"/>
                  </a:moveTo>
                  <a:cubicBezTo>
                    <a:pt x="175" y="1"/>
                    <a:pt x="96" y="78"/>
                    <a:pt x="0" y="127"/>
                  </a:cubicBezTo>
                  <a:cubicBezTo>
                    <a:pt x="164" y="334"/>
                    <a:pt x="239" y="427"/>
                    <a:pt x="307" y="427"/>
                  </a:cubicBezTo>
                  <a:cubicBezTo>
                    <a:pt x="364" y="427"/>
                    <a:pt x="418" y="363"/>
                    <a:pt x="515" y="247"/>
                  </a:cubicBezTo>
                  <a:cubicBezTo>
                    <a:pt x="550" y="250"/>
                    <a:pt x="577" y="258"/>
                    <a:pt x="611" y="262"/>
                  </a:cubicBezTo>
                  <a:cubicBezTo>
                    <a:pt x="655" y="262"/>
                    <a:pt x="705" y="306"/>
                    <a:pt x="746" y="306"/>
                  </a:cubicBezTo>
                  <a:cubicBezTo>
                    <a:pt x="770" y="306"/>
                    <a:pt x="792" y="291"/>
                    <a:pt x="807" y="243"/>
                  </a:cubicBezTo>
                  <a:cubicBezTo>
                    <a:pt x="834" y="170"/>
                    <a:pt x="765" y="112"/>
                    <a:pt x="707" y="93"/>
                  </a:cubicBezTo>
                  <a:cubicBezTo>
                    <a:pt x="650" y="74"/>
                    <a:pt x="584" y="85"/>
                    <a:pt x="515" y="77"/>
                  </a:cubicBezTo>
                  <a:cubicBezTo>
                    <a:pt x="498" y="70"/>
                    <a:pt x="477" y="64"/>
                    <a:pt x="456" y="64"/>
                  </a:cubicBezTo>
                  <a:cubicBezTo>
                    <a:pt x="445" y="64"/>
                    <a:pt x="434" y="66"/>
                    <a:pt x="423" y="70"/>
                  </a:cubicBezTo>
                  <a:lnTo>
                    <a:pt x="419" y="66"/>
                  </a:lnTo>
                  <a:cubicBezTo>
                    <a:pt x="363" y="19"/>
                    <a:pt x="314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5878960" y="3477105"/>
              <a:ext cx="20411" cy="8406"/>
            </a:xfrm>
            <a:custGeom>
              <a:avLst/>
              <a:gdLst/>
              <a:ahLst/>
              <a:cxnLst/>
              <a:rect l="l" t="t" r="r" b="b"/>
              <a:pathLst>
                <a:path w="658" h="271" extrusionOk="0">
                  <a:moveTo>
                    <a:pt x="604" y="0"/>
                  </a:moveTo>
                  <a:cubicBezTo>
                    <a:pt x="443" y="19"/>
                    <a:pt x="274" y="43"/>
                    <a:pt x="116" y="73"/>
                  </a:cubicBezTo>
                  <a:cubicBezTo>
                    <a:pt x="20" y="92"/>
                    <a:pt x="1" y="169"/>
                    <a:pt x="12" y="258"/>
                  </a:cubicBezTo>
                  <a:cubicBezTo>
                    <a:pt x="32" y="256"/>
                    <a:pt x="51" y="255"/>
                    <a:pt x="71" y="255"/>
                  </a:cubicBezTo>
                  <a:cubicBezTo>
                    <a:pt x="158" y="255"/>
                    <a:pt x="248" y="271"/>
                    <a:pt x="336" y="271"/>
                  </a:cubicBezTo>
                  <a:cubicBezTo>
                    <a:pt x="422" y="271"/>
                    <a:pt x="507" y="256"/>
                    <a:pt x="585" y="196"/>
                  </a:cubicBezTo>
                  <a:cubicBezTo>
                    <a:pt x="620" y="162"/>
                    <a:pt x="643" y="119"/>
                    <a:pt x="654" y="73"/>
                  </a:cubicBezTo>
                  <a:cubicBezTo>
                    <a:pt x="658" y="54"/>
                    <a:pt x="620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5879084" y="348532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5997177" y="3497485"/>
              <a:ext cx="51927" cy="60551"/>
            </a:xfrm>
            <a:custGeom>
              <a:avLst/>
              <a:gdLst/>
              <a:ahLst/>
              <a:cxnLst/>
              <a:rect l="l" t="t" r="r" b="b"/>
              <a:pathLst>
                <a:path w="1674" h="1952" extrusionOk="0">
                  <a:moveTo>
                    <a:pt x="1670" y="0"/>
                  </a:moveTo>
                  <a:lnTo>
                    <a:pt x="1224" y="304"/>
                  </a:lnTo>
                  <a:lnTo>
                    <a:pt x="936" y="715"/>
                  </a:lnTo>
                  <a:cubicBezTo>
                    <a:pt x="647" y="942"/>
                    <a:pt x="494" y="1284"/>
                    <a:pt x="232" y="1534"/>
                  </a:cubicBezTo>
                  <a:cubicBezTo>
                    <a:pt x="102" y="1572"/>
                    <a:pt x="17" y="1691"/>
                    <a:pt x="17" y="1826"/>
                  </a:cubicBezTo>
                  <a:cubicBezTo>
                    <a:pt x="1" y="1911"/>
                    <a:pt x="30" y="1952"/>
                    <a:pt x="99" y="1952"/>
                  </a:cubicBezTo>
                  <a:cubicBezTo>
                    <a:pt x="110" y="1952"/>
                    <a:pt x="123" y="1951"/>
                    <a:pt x="136" y="1949"/>
                  </a:cubicBezTo>
                  <a:cubicBezTo>
                    <a:pt x="236" y="1864"/>
                    <a:pt x="344" y="1787"/>
                    <a:pt x="328" y="1633"/>
                  </a:cubicBezTo>
                  <a:lnTo>
                    <a:pt x="328" y="1633"/>
                  </a:lnTo>
                  <a:lnTo>
                    <a:pt x="340" y="1637"/>
                  </a:lnTo>
                  <a:lnTo>
                    <a:pt x="340" y="1637"/>
                  </a:lnTo>
                  <a:lnTo>
                    <a:pt x="332" y="1633"/>
                  </a:lnTo>
                  <a:cubicBezTo>
                    <a:pt x="709" y="1537"/>
                    <a:pt x="805" y="1161"/>
                    <a:pt x="1035" y="926"/>
                  </a:cubicBezTo>
                  <a:cubicBezTo>
                    <a:pt x="1193" y="834"/>
                    <a:pt x="1235" y="657"/>
                    <a:pt x="1347" y="523"/>
                  </a:cubicBezTo>
                  <a:cubicBezTo>
                    <a:pt x="1416" y="523"/>
                    <a:pt x="1439" y="481"/>
                    <a:pt x="1439" y="423"/>
                  </a:cubicBezTo>
                  <a:lnTo>
                    <a:pt x="1439" y="419"/>
                  </a:lnTo>
                  <a:cubicBezTo>
                    <a:pt x="1608" y="350"/>
                    <a:pt x="1673" y="227"/>
                    <a:pt x="1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5849305" y="3483371"/>
              <a:ext cx="30058" cy="39457"/>
            </a:xfrm>
            <a:custGeom>
              <a:avLst/>
              <a:gdLst/>
              <a:ahLst/>
              <a:cxnLst/>
              <a:rect l="l" t="t" r="r" b="b"/>
              <a:pathLst>
                <a:path w="969" h="1272" extrusionOk="0">
                  <a:moveTo>
                    <a:pt x="815" y="1"/>
                  </a:moveTo>
                  <a:cubicBezTo>
                    <a:pt x="739" y="1"/>
                    <a:pt x="689" y="68"/>
                    <a:pt x="653" y="186"/>
                  </a:cubicBezTo>
                  <a:cubicBezTo>
                    <a:pt x="615" y="321"/>
                    <a:pt x="696" y="440"/>
                    <a:pt x="696" y="571"/>
                  </a:cubicBezTo>
                  <a:cubicBezTo>
                    <a:pt x="673" y="594"/>
                    <a:pt x="657" y="624"/>
                    <a:pt x="650" y="659"/>
                  </a:cubicBezTo>
                  <a:cubicBezTo>
                    <a:pt x="407" y="817"/>
                    <a:pt x="138" y="936"/>
                    <a:pt x="0" y="1224"/>
                  </a:cubicBezTo>
                  <a:cubicBezTo>
                    <a:pt x="69" y="1249"/>
                    <a:pt x="134" y="1272"/>
                    <a:pt x="193" y="1272"/>
                  </a:cubicBezTo>
                  <a:cubicBezTo>
                    <a:pt x="252" y="1272"/>
                    <a:pt x="306" y="1249"/>
                    <a:pt x="354" y="1182"/>
                  </a:cubicBezTo>
                  <a:lnTo>
                    <a:pt x="361" y="1178"/>
                  </a:lnTo>
                  <a:cubicBezTo>
                    <a:pt x="527" y="1139"/>
                    <a:pt x="534" y="951"/>
                    <a:pt x="653" y="870"/>
                  </a:cubicBezTo>
                  <a:cubicBezTo>
                    <a:pt x="968" y="805"/>
                    <a:pt x="938" y="595"/>
                    <a:pt x="865" y="373"/>
                  </a:cubicBezTo>
                  <a:lnTo>
                    <a:pt x="865" y="373"/>
                  </a:lnTo>
                  <a:cubicBezTo>
                    <a:pt x="852" y="381"/>
                    <a:pt x="845" y="395"/>
                    <a:pt x="834" y="409"/>
                  </a:cubicBezTo>
                  <a:cubicBezTo>
                    <a:pt x="841" y="395"/>
                    <a:pt x="852" y="381"/>
                    <a:pt x="865" y="373"/>
                  </a:cubicBezTo>
                  <a:lnTo>
                    <a:pt x="865" y="373"/>
                  </a:lnTo>
                  <a:cubicBezTo>
                    <a:pt x="865" y="373"/>
                    <a:pt x="865" y="373"/>
                    <a:pt x="865" y="373"/>
                  </a:cubicBezTo>
                  <a:lnTo>
                    <a:pt x="865" y="373"/>
                  </a:lnTo>
                  <a:cubicBezTo>
                    <a:pt x="866" y="372"/>
                    <a:pt x="867" y="371"/>
                    <a:pt x="868" y="371"/>
                  </a:cubicBezTo>
                  <a:lnTo>
                    <a:pt x="868" y="371"/>
                  </a:lnTo>
                  <a:cubicBezTo>
                    <a:pt x="867" y="371"/>
                    <a:pt x="866" y="372"/>
                    <a:pt x="865" y="373"/>
                  </a:cubicBezTo>
                  <a:lnTo>
                    <a:pt x="865" y="373"/>
                  </a:lnTo>
                  <a:cubicBezTo>
                    <a:pt x="865" y="372"/>
                    <a:pt x="865" y="371"/>
                    <a:pt x="865" y="371"/>
                  </a:cubicBezTo>
                  <a:cubicBezTo>
                    <a:pt x="968" y="294"/>
                    <a:pt x="945" y="171"/>
                    <a:pt x="961" y="60"/>
                  </a:cubicBezTo>
                  <a:cubicBezTo>
                    <a:pt x="904" y="20"/>
                    <a:pt x="856" y="1"/>
                    <a:pt x="8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2"/>
            <p:cNvSpPr/>
            <p:nvPr/>
          </p:nvSpPr>
          <p:spPr>
            <a:xfrm>
              <a:off x="6131183" y="3469350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3" y="0"/>
                  </a:moveTo>
                  <a:cubicBezTo>
                    <a:pt x="1090" y="0"/>
                    <a:pt x="988" y="50"/>
                    <a:pt x="889" y="120"/>
                  </a:cubicBezTo>
                  <a:lnTo>
                    <a:pt x="862" y="93"/>
                  </a:lnTo>
                  <a:cubicBezTo>
                    <a:pt x="597" y="308"/>
                    <a:pt x="335" y="535"/>
                    <a:pt x="1" y="688"/>
                  </a:cubicBezTo>
                  <a:lnTo>
                    <a:pt x="312" y="1080"/>
                  </a:lnTo>
                  <a:cubicBezTo>
                    <a:pt x="251" y="792"/>
                    <a:pt x="477" y="715"/>
                    <a:pt x="650" y="600"/>
                  </a:cubicBezTo>
                  <a:cubicBezTo>
                    <a:pt x="720" y="535"/>
                    <a:pt x="796" y="469"/>
                    <a:pt x="881" y="415"/>
                  </a:cubicBezTo>
                  <a:cubicBezTo>
                    <a:pt x="892" y="434"/>
                    <a:pt x="911" y="443"/>
                    <a:pt x="929" y="443"/>
                  </a:cubicBezTo>
                  <a:cubicBezTo>
                    <a:pt x="942" y="443"/>
                    <a:pt x="955" y="439"/>
                    <a:pt x="965" y="431"/>
                  </a:cubicBezTo>
                  <a:cubicBezTo>
                    <a:pt x="969" y="427"/>
                    <a:pt x="977" y="427"/>
                    <a:pt x="977" y="423"/>
                  </a:cubicBezTo>
                  <a:cubicBezTo>
                    <a:pt x="1100" y="342"/>
                    <a:pt x="1208" y="235"/>
                    <a:pt x="1284" y="112"/>
                  </a:cubicBezTo>
                  <a:cubicBezTo>
                    <a:pt x="1304" y="81"/>
                    <a:pt x="1296" y="39"/>
                    <a:pt x="1273" y="4"/>
                  </a:cubicBezTo>
                  <a:cubicBezTo>
                    <a:pt x="1252" y="2"/>
                    <a:pt x="1232" y="0"/>
                    <a:pt x="1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2"/>
            <p:cNvSpPr/>
            <p:nvPr/>
          </p:nvSpPr>
          <p:spPr>
            <a:xfrm>
              <a:off x="6082327" y="3423534"/>
              <a:ext cx="72990" cy="25840"/>
            </a:xfrm>
            <a:custGeom>
              <a:avLst/>
              <a:gdLst/>
              <a:ahLst/>
              <a:cxnLst/>
              <a:rect l="l" t="t" r="r" b="b"/>
              <a:pathLst>
                <a:path w="2353" h="833" extrusionOk="0">
                  <a:moveTo>
                    <a:pt x="1113" y="1"/>
                  </a:moveTo>
                  <a:cubicBezTo>
                    <a:pt x="1071" y="1"/>
                    <a:pt x="1036" y="26"/>
                    <a:pt x="1023" y="67"/>
                  </a:cubicBezTo>
                  <a:cubicBezTo>
                    <a:pt x="988" y="67"/>
                    <a:pt x="957" y="79"/>
                    <a:pt x="927" y="90"/>
                  </a:cubicBezTo>
                  <a:cubicBezTo>
                    <a:pt x="889" y="80"/>
                    <a:pt x="853" y="74"/>
                    <a:pt x="817" y="74"/>
                  </a:cubicBezTo>
                  <a:cubicBezTo>
                    <a:pt x="743" y="74"/>
                    <a:pt x="674" y="101"/>
                    <a:pt x="619" y="171"/>
                  </a:cubicBezTo>
                  <a:cubicBezTo>
                    <a:pt x="533" y="176"/>
                    <a:pt x="449" y="234"/>
                    <a:pt x="364" y="234"/>
                  </a:cubicBezTo>
                  <a:cubicBezTo>
                    <a:pt x="320" y="234"/>
                    <a:pt x="276" y="218"/>
                    <a:pt x="231" y="171"/>
                  </a:cubicBezTo>
                  <a:cubicBezTo>
                    <a:pt x="235" y="136"/>
                    <a:pt x="235" y="102"/>
                    <a:pt x="219" y="75"/>
                  </a:cubicBezTo>
                  <a:cubicBezTo>
                    <a:pt x="206" y="72"/>
                    <a:pt x="193" y="71"/>
                    <a:pt x="179" y="71"/>
                  </a:cubicBezTo>
                  <a:cubicBezTo>
                    <a:pt x="105" y="71"/>
                    <a:pt x="36" y="115"/>
                    <a:pt x="0" y="186"/>
                  </a:cubicBezTo>
                  <a:cubicBezTo>
                    <a:pt x="0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8"/>
                  </a:cubicBezTo>
                  <a:cubicBezTo>
                    <a:pt x="288" y="540"/>
                    <a:pt x="358" y="564"/>
                    <a:pt x="424" y="564"/>
                  </a:cubicBezTo>
                  <a:cubicBezTo>
                    <a:pt x="547" y="564"/>
                    <a:pt x="656" y="481"/>
                    <a:pt x="769" y="405"/>
                  </a:cubicBezTo>
                  <a:cubicBezTo>
                    <a:pt x="784" y="398"/>
                    <a:pt x="804" y="386"/>
                    <a:pt x="811" y="378"/>
                  </a:cubicBezTo>
                  <a:lnTo>
                    <a:pt x="815" y="371"/>
                  </a:lnTo>
                  <a:lnTo>
                    <a:pt x="1134" y="352"/>
                  </a:lnTo>
                  <a:lnTo>
                    <a:pt x="1172" y="363"/>
                  </a:lnTo>
                  <a:lnTo>
                    <a:pt x="1215" y="352"/>
                  </a:lnTo>
                  <a:cubicBezTo>
                    <a:pt x="1464" y="517"/>
                    <a:pt x="1787" y="486"/>
                    <a:pt x="2026" y="678"/>
                  </a:cubicBezTo>
                  <a:cubicBezTo>
                    <a:pt x="2063" y="757"/>
                    <a:pt x="2116" y="833"/>
                    <a:pt x="2191" y="833"/>
                  </a:cubicBezTo>
                  <a:cubicBezTo>
                    <a:pt x="2208" y="833"/>
                    <a:pt x="2226" y="829"/>
                    <a:pt x="2245" y="820"/>
                  </a:cubicBezTo>
                  <a:cubicBezTo>
                    <a:pt x="2352" y="763"/>
                    <a:pt x="2256" y="647"/>
                    <a:pt x="2245" y="559"/>
                  </a:cubicBezTo>
                  <a:cubicBezTo>
                    <a:pt x="2232" y="483"/>
                    <a:pt x="2208" y="407"/>
                    <a:pt x="2151" y="407"/>
                  </a:cubicBezTo>
                  <a:cubicBezTo>
                    <a:pt x="2121" y="407"/>
                    <a:pt x="2083" y="427"/>
                    <a:pt x="2033" y="478"/>
                  </a:cubicBezTo>
                  <a:cubicBezTo>
                    <a:pt x="1891" y="252"/>
                    <a:pt x="1622" y="290"/>
                    <a:pt x="1426" y="186"/>
                  </a:cubicBezTo>
                  <a:cubicBezTo>
                    <a:pt x="1312" y="152"/>
                    <a:pt x="1270" y="2"/>
                    <a:pt x="1135" y="2"/>
                  </a:cubicBezTo>
                  <a:cubicBezTo>
                    <a:pt x="1134" y="2"/>
                    <a:pt x="1132" y="2"/>
                    <a:pt x="1130" y="2"/>
                  </a:cubicBezTo>
                  <a:cubicBezTo>
                    <a:pt x="1124" y="1"/>
                    <a:pt x="1119" y="1"/>
                    <a:pt x="1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2"/>
            <p:cNvSpPr/>
            <p:nvPr/>
          </p:nvSpPr>
          <p:spPr>
            <a:xfrm>
              <a:off x="6014021" y="3453499"/>
              <a:ext cx="31" cy="279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8"/>
                  </a:moveTo>
                  <a:lnTo>
                    <a:pt x="1" y="8"/>
                  </a:lnTo>
                  <a:cubicBezTo>
                    <a:pt x="1" y="8"/>
                    <a:pt x="1" y="0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2"/>
            <p:cNvSpPr/>
            <p:nvPr/>
          </p:nvSpPr>
          <p:spPr>
            <a:xfrm>
              <a:off x="6268261" y="3421548"/>
              <a:ext cx="13742" cy="10516"/>
            </a:xfrm>
            <a:custGeom>
              <a:avLst/>
              <a:gdLst/>
              <a:ahLst/>
              <a:cxnLst/>
              <a:rect l="l" t="t" r="r" b="b"/>
              <a:pathLst>
                <a:path w="443" h="339" extrusionOk="0">
                  <a:moveTo>
                    <a:pt x="178" y="27"/>
                  </a:moveTo>
                  <a:cubicBezTo>
                    <a:pt x="97" y="77"/>
                    <a:pt x="1" y="116"/>
                    <a:pt x="5" y="223"/>
                  </a:cubicBezTo>
                  <a:cubicBezTo>
                    <a:pt x="9" y="335"/>
                    <a:pt x="105" y="323"/>
                    <a:pt x="182" y="339"/>
                  </a:cubicBezTo>
                  <a:cubicBezTo>
                    <a:pt x="182" y="273"/>
                    <a:pt x="212" y="212"/>
                    <a:pt x="258" y="162"/>
                  </a:cubicBezTo>
                  <a:cubicBezTo>
                    <a:pt x="443" y="1"/>
                    <a:pt x="220" y="66"/>
                    <a:pt x="178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2"/>
            <p:cNvSpPr/>
            <p:nvPr/>
          </p:nvSpPr>
          <p:spPr>
            <a:xfrm>
              <a:off x="5894811" y="3535143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9" y="1"/>
                  </a:moveTo>
                  <a:lnTo>
                    <a:pt x="1" y="20"/>
                  </a:lnTo>
                  <a:lnTo>
                    <a:pt x="9" y="2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2"/>
            <p:cNvSpPr/>
            <p:nvPr/>
          </p:nvSpPr>
          <p:spPr>
            <a:xfrm>
              <a:off x="5831996" y="3543240"/>
              <a:ext cx="6731" cy="8034"/>
            </a:xfrm>
            <a:custGeom>
              <a:avLst/>
              <a:gdLst/>
              <a:ahLst/>
              <a:cxnLst/>
              <a:rect l="l" t="t" r="r" b="b"/>
              <a:pathLst>
                <a:path w="217" h="259" extrusionOk="0">
                  <a:moveTo>
                    <a:pt x="114" y="0"/>
                  </a:moveTo>
                  <a:cubicBezTo>
                    <a:pt x="62" y="0"/>
                    <a:pt x="18" y="56"/>
                    <a:pt x="5" y="109"/>
                  </a:cubicBezTo>
                  <a:cubicBezTo>
                    <a:pt x="1" y="158"/>
                    <a:pt x="1" y="205"/>
                    <a:pt x="5" y="255"/>
                  </a:cubicBezTo>
                  <a:lnTo>
                    <a:pt x="116" y="258"/>
                  </a:lnTo>
                  <a:cubicBezTo>
                    <a:pt x="135" y="235"/>
                    <a:pt x="155" y="205"/>
                    <a:pt x="170" y="178"/>
                  </a:cubicBezTo>
                  <a:cubicBezTo>
                    <a:pt x="182" y="120"/>
                    <a:pt x="216" y="35"/>
                    <a:pt x="139" y="5"/>
                  </a:cubicBezTo>
                  <a:cubicBezTo>
                    <a:pt x="131" y="2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2"/>
            <p:cNvSpPr/>
            <p:nvPr/>
          </p:nvSpPr>
          <p:spPr>
            <a:xfrm>
              <a:off x="5887428" y="3532786"/>
              <a:ext cx="53913" cy="26925"/>
            </a:xfrm>
            <a:custGeom>
              <a:avLst/>
              <a:gdLst/>
              <a:ahLst/>
              <a:cxnLst/>
              <a:rect l="l" t="t" r="r" b="b"/>
              <a:pathLst>
                <a:path w="1738" h="868" extrusionOk="0">
                  <a:moveTo>
                    <a:pt x="85" y="0"/>
                  </a:moveTo>
                  <a:cubicBezTo>
                    <a:pt x="74" y="0"/>
                    <a:pt x="64" y="5"/>
                    <a:pt x="55" y="15"/>
                  </a:cubicBezTo>
                  <a:cubicBezTo>
                    <a:pt x="1" y="57"/>
                    <a:pt x="20" y="127"/>
                    <a:pt x="43" y="184"/>
                  </a:cubicBezTo>
                  <a:cubicBezTo>
                    <a:pt x="24" y="607"/>
                    <a:pt x="366" y="611"/>
                    <a:pt x="635" y="703"/>
                  </a:cubicBezTo>
                  <a:cubicBezTo>
                    <a:pt x="781" y="797"/>
                    <a:pt x="928" y="867"/>
                    <a:pt x="1085" y="867"/>
                  </a:cubicBezTo>
                  <a:cubicBezTo>
                    <a:pt x="1171" y="867"/>
                    <a:pt x="1260" y="846"/>
                    <a:pt x="1353" y="795"/>
                  </a:cubicBezTo>
                  <a:lnTo>
                    <a:pt x="1734" y="772"/>
                  </a:lnTo>
                  <a:cubicBezTo>
                    <a:pt x="1738" y="749"/>
                    <a:pt x="1738" y="722"/>
                    <a:pt x="1738" y="699"/>
                  </a:cubicBezTo>
                  <a:lnTo>
                    <a:pt x="1346" y="688"/>
                  </a:lnTo>
                  <a:cubicBezTo>
                    <a:pt x="1161" y="592"/>
                    <a:pt x="958" y="611"/>
                    <a:pt x="765" y="576"/>
                  </a:cubicBezTo>
                  <a:cubicBezTo>
                    <a:pt x="546" y="461"/>
                    <a:pt x="335" y="338"/>
                    <a:pt x="239" y="96"/>
                  </a:cubicBezTo>
                  <a:lnTo>
                    <a:pt x="154" y="54"/>
                  </a:lnTo>
                  <a:cubicBezTo>
                    <a:pt x="136" y="24"/>
                    <a:pt x="109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2"/>
            <p:cNvSpPr/>
            <p:nvPr/>
          </p:nvSpPr>
          <p:spPr>
            <a:xfrm>
              <a:off x="6056332" y="3566722"/>
              <a:ext cx="17092" cy="6669"/>
            </a:xfrm>
            <a:custGeom>
              <a:avLst/>
              <a:gdLst/>
              <a:ahLst/>
              <a:cxnLst/>
              <a:rect l="l" t="t" r="r" b="b"/>
              <a:pathLst>
                <a:path w="551" h="215" extrusionOk="0">
                  <a:moveTo>
                    <a:pt x="550" y="1"/>
                  </a:moveTo>
                  <a:lnTo>
                    <a:pt x="443" y="16"/>
                  </a:lnTo>
                  <a:cubicBezTo>
                    <a:pt x="425" y="18"/>
                    <a:pt x="406" y="19"/>
                    <a:pt x="388" y="19"/>
                  </a:cubicBezTo>
                  <a:cubicBezTo>
                    <a:pt x="332" y="19"/>
                    <a:pt x="274" y="12"/>
                    <a:pt x="215" y="12"/>
                  </a:cubicBezTo>
                  <a:cubicBezTo>
                    <a:pt x="146" y="12"/>
                    <a:pt x="76" y="21"/>
                    <a:pt x="1" y="62"/>
                  </a:cubicBezTo>
                  <a:cubicBezTo>
                    <a:pt x="82" y="163"/>
                    <a:pt x="161" y="215"/>
                    <a:pt x="244" y="215"/>
                  </a:cubicBezTo>
                  <a:cubicBezTo>
                    <a:pt x="310" y="215"/>
                    <a:pt x="377" y="182"/>
                    <a:pt x="450" y="116"/>
                  </a:cubicBezTo>
                  <a:cubicBezTo>
                    <a:pt x="481" y="116"/>
                    <a:pt x="516" y="112"/>
                    <a:pt x="546" y="101"/>
                  </a:cubicBezTo>
                  <a:lnTo>
                    <a:pt x="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2"/>
            <p:cNvSpPr/>
            <p:nvPr/>
          </p:nvSpPr>
          <p:spPr>
            <a:xfrm>
              <a:off x="6248005" y="3381967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28" y="1"/>
                  </a:moveTo>
                  <a:cubicBezTo>
                    <a:pt x="74" y="16"/>
                    <a:pt x="24" y="58"/>
                    <a:pt x="1" y="112"/>
                  </a:cubicBezTo>
                  <a:cubicBezTo>
                    <a:pt x="81" y="205"/>
                    <a:pt x="128" y="335"/>
                    <a:pt x="277" y="347"/>
                  </a:cubicBezTo>
                  <a:cubicBezTo>
                    <a:pt x="412" y="151"/>
                    <a:pt x="181" y="112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57" name="Google Shape;5557;p32"/>
          <p:cNvGrpSpPr/>
          <p:nvPr/>
        </p:nvGrpSpPr>
        <p:grpSpPr>
          <a:xfrm>
            <a:off x="7631982" y="1215010"/>
            <a:ext cx="353692" cy="148885"/>
            <a:chOff x="3747452" y="3892153"/>
            <a:chExt cx="305671" cy="128671"/>
          </a:xfrm>
        </p:grpSpPr>
        <p:sp>
          <p:nvSpPr>
            <p:cNvPr id="5558" name="Google Shape;5558;p32"/>
            <p:cNvSpPr/>
            <p:nvPr/>
          </p:nvSpPr>
          <p:spPr>
            <a:xfrm>
              <a:off x="3747452" y="3892153"/>
              <a:ext cx="305671" cy="128671"/>
            </a:xfrm>
            <a:custGeom>
              <a:avLst/>
              <a:gdLst/>
              <a:ahLst/>
              <a:cxnLst/>
              <a:rect l="l" t="t" r="r" b="b"/>
              <a:pathLst>
                <a:path w="9854" h="4148" extrusionOk="0">
                  <a:moveTo>
                    <a:pt x="573" y="1737"/>
                  </a:moveTo>
                  <a:lnTo>
                    <a:pt x="608" y="1760"/>
                  </a:lnTo>
                  <a:lnTo>
                    <a:pt x="746" y="1910"/>
                  </a:lnTo>
                  <a:lnTo>
                    <a:pt x="792" y="1922"/>
                  </a:lnTo>
                  <a:lnTo>
                    <a:pt x="842" y="1914"/>
                  </a:lnTo>
                  <a:cubicBezTo>
                    <a:pt x="864" y="1932"/>
                    <a:pt x="892" y="1943"/>
                    <a:pt x="922" y="1943"/>
                  </a:cubicBezTo>
                  <a:cubicBezTo>
                    <a:pt x="930" y="1943"/>
                    <a:pt x="938" y="1942"/>
                    <a:pt x="946" y="1941"/>
                  </a:cubicBezTo>
                  <a:cubicBezTo>
                    <a:pt x="1265" y="2164"/>
                    <a:pt x="1638" y="2237"/>
                    <a:pt x="1991" y="2375"/>
                  </a:cubicBezTo>
                  <a:cubicBezTo>
                    <a:pt x="2272" y="2552"/>
                    <a:pt x="2587" y="2671"/>
                    <a:pt x="2917" y="2729"/>
                  </a:cubicBezTo>
                  <a:lnTo>
                    <a:pt x="2956" y="2755"/>
                  </a:lnTo>
                  <a:lnTo>
                    <a:pt x="2998" y="2748"/>
                  </a:lnTo>
                  <a:cubicBezTo>
                    <a:pt x="3106" y="2851"/>
                    <a:pt x="3240" y="2851"/>
                    <a:pt x="3375" y="2851"/>
                  </a:cubicBezTo>
                  <a:lnTo>
                    <a:pt x="3405" y="2871"/>
                  </a:lnTo>
                  <a:lnTo>
                    <a:pt x="3452" y="2863"/>
                  </a:lnTo>
                  <a:cubicBezTo>
                    <a:pt x="3477" y="2910"/>
                    <a:pt x="3529" y="2936"/>
                    <a:pt x="3583" y="2936"/>
                  </a:cubicBezTo>
                  <a:cubicBezTo>
                    <a:pt x="3586" y="2936"/>
                    <a:pt x="3590" y="2936"/>
                    <a:pt x="3594" y="2936"/>
                  </a:cubicBezTo>
                  <a:lnTo>
                    <a:pt x="3797" y="2978"/>
                  </a:lnTo>
                  <a:cubicBezTo>
                    <a:pt x="3840" y="2994"/>
                    <a:pt x="3882" y="3013"/>
                    <a:pt x="3920" y="3036"/>
                  </a:cubicBezTo>
                  <a:lnTo>
                    <a:pt x="4247" y="3101"/>
                  </a:lnTo>
                  <a:cubicBezTo>
                    <a:pt x="4285" y="3109"/>
                    <a:pt x="4324" y="3120"/>
                    <a:pt x="4362" y="3132"/>
                  </a:cubicBezTo>
                  <a:cubicBezTo>
                    <a:pt x="4656" y="3214"/>
                    <a:pt x="4943" y="3326"/>
                    <a:pt x="5248" y="3326"/>
                  </a:cubicBezTo>
                  <a:cubicBezTo>
                    <a:pt x="5287" y="3326"/>
                    <a:pt x="5326" y="3324"/>
                    <a:pt x="5365" y="3320"/>
                  </a:cubicBezTo>
                  <a:cubicBezTo>
                    <a:pt x="5423" y="3375"/>
                    <a:pt x="5500" y="3402"/>
                    <a:pt x="5578" y="3402"/>
                  </a:cubicBezTo>
                  <a:cubicBezTo>
                    <a:pt x="5603" y="3402"/>
                    <a:pt x="5629" y="3399"/>
                    <a:pt x="5653" y="3393"/>
                  </a:cubicBezTo>
                  <a:cubicBezTo>
                    <a:pt x="5836" y="3425"/>
                    <a:pt x="6023" y="3442"/>
                    <a:pt x="6210" y="3442"/>
                  </a:cubicBezTo>
                  <a:cubicBezTo>
                    <a:pt x="6293" y="3442"/>
                    <a:pt x="6377" y="3439"/>
                    <a:pt x="6460" y="3432"/>
                  </a:cubicBezTo>
                  <a:cubicBezTo>
                    <a:pt x="6668" y="3535"/>
                    <a:pt x="6895" y="3535"/>
                    <a:pt x="7121" y="3551"/>
                  </a:cubicBezTo>
                  <a:cubicBezTo>
                    <a:pt x="7177" y="3554"/>
                    <a:pt x="7232" y="3556"/>
                    <a:pt x="7287" y="3556"/>
                  </a:cubicBezTo>
                  <a:cubicBezTo>
                    <a:pt x="7702" y="3556"/>
                    <a:pt x="8109" y="3463"/>
                    <a:pt x="8516" y="3409"/>
                  </a:cubicBezTo>
                  <a:cubicBezTo>
                    <a:pt x="8542" y="3411"/>
                    <a:pt x="8567" y="3412"/>
                    <a:pt x="8592" y="3412"/>
                  </a:cubicBezTo>
                  <a:cubicBezTo>
                    <a:pt x="8856" y="3412"/>
                    <a:pt x="9088" y="3305"/>
                    <a:pt x="9319" y="3190"/>
                  </a:cubicBezTo>
                  <a:lnTo>
                    <a:pt x="9373" y="3201"/>
                  </a:lnTo>
                  <a:lnTo>
                    <a:pt x="9427" y="3197"/>
                  </a:lnTo>
                  <a:lnTo>
                    <a:pt x="9427" y="3197"/>
                  </a:lnTo>
                  <a:cubicBezTo>
                    <a:pt x="9377" y="3547"/>
                    <a:pt x="9077" y="3612"/>
                    <a:pt x="8827" y="3739"/>
                  </a:cubicBezTo>
                  <a:cubicBezTo>
                    <a:pt x="8605" y="3766"/>
                    <a:pt x="8374" y="3758"/>
                    <a:pt x="8163" y="3862"/>
                  </a:cubicBezTo>
                  <a:lnTo>
                    <a:pt x="7014" y="3854"/>
                  </a:lnTo>
                  <a:cubicBezTo>
                    <a:pt x="6948" y="3846"/>
                    <a:pt x="6881" y="3842"/>
                    <a:pt x="6814" y="3842"/>
                  </a:cubicBezTo>
                  <a:cubicBezTo>
                    <a:pt x="6756" y="3842"/>
                    <a:pt x="6698" y="3845"/>
                    <a:pt x="6641" y="3851"/>
                  </a:cubicBezTo>
                  <a:lnTo>
                    <a:pt x="6357" y="3851"/>
                  </a:lnTo>
                  <a:cubicBezTo>
                    <a:pt x="6306" y="3808"/>
                    <a:pt x="6249" y="3797"/>
                    <a:pt x="6191" y="3797"/>
                  </a:cubicBezTo>
                  <a:cubicBezTo>
                    <a:pt x="6169" y="3797"/>
                    <a:pt x="6148" y="3799"/>
                    <a:pt x="6126" y="3801"/>
                  </a:cubicBezTo>
                  <a:cubicBezTo>
                    <a:pt x="6130" y="3797"/>
                    <a:pt x="6130" y="3793"/>
                    <a:pt x="6134" y="3781"/>
                  </a:cubicBezTo>
                  <a:cubicBezTo>
                    <a:pt x="5434" y="3436"/>
                    <a:pt x="4674" y="3370"/>
                    <a:pt x="3905" y="3324"/>
                  </a:cubicBezTo>
                  <a:cubicBezTo>
                    <a:pt x="3855" y="3339"/>
                    <a:pt x="3805" y="3363"/>
                    <a:pt x="3767" y="3397"/>
                  </a:cubicBezTo>
                  <a:cubicBezTo>
                    <a:pt x="3617" y="3324"/>
                    <a:pt x="3452" y="3282"/>
                    <a:pt x="3282" y="3282"/>
                  </a:cubicBezTo>
                  <a:cubicBezTo>
                    <a:pt x="3271" y="3286"/>
                    <a:pt x="3263" y="3286"/>
                    <a:pt x="3252" y="3286"/>
                  </a:cubicBezTo>
                  <a:cubicBezTo>
                    <a:pt x="3259" y="3270"/>
                    <a:pt x="3263" y="3263"/>
                    <a:pt x="3267" y="3247"/>
                  </a:cubicBezTo>
                  <a:cubicBezTo>
                    <a:pt x="2783" y="2913"/>
                    <a:pt x="2210" y="2790"/>
                    <a:pt x="1653" y="2656"/>
                  </a:cubicBezTo>
                  <a:cubicBezTo>
                    <a:pt x="1611" y="2663"/>
                    <a:pt x="1573" y="2682"/>
                    <a:pt x="1534" y="2702"/>
                  </a:cubicBezTo>
                  <a:cubicBezTo>
                    <a:pt x="1484" y="2528"/>
                    <a:pt x="1392" y="2446"/>
                    <a:pt x="1261" y="2446"/>
                  </a:cubicBezTo>
                  <a:cubicBezTo>
                    <a:pt x="1213" y="2446"/>
                    <a:pt x="1159" y="2457"/>
                    <a:pt x="1100" y="2479"/>
                  </a:cubicBezTo>
                  <a:cubicBezTo>
                    <a:pt x="1108" y="2471"/>
                    <a:pt x="1108" y="2456"/>
                    <a:pt x="1108" y="2448"/>
                  </a:cubicBezTo>
                  <a:cubicBezTo>
                    <a:pt x="1054" y="2229"/>
                    <a:pt x="858" y="2133"/>
                    <a:pt x="727" y="1979"/>
                  </a:cubicBezTo>
                  <a:cubicBezTo>
                    <a:pt x="650" y="1918"/>
                    <a:pt x="596" y="1833"/>
                    <a:pt x="573" y="1737"/>
                  </a:cubicBezTo>
                  <a:close/>
                  <a:moveTo>
                    <a:pt x="2452" y="0"/>
                  </a:moveTo>
                  <a:cubicBezTo>
                    <a:pt x="2351" y="43"/>
                    <a:pt x="2245" y="54"/>
                    <a:pt x="2139" y="54"/>
                  </a:cubicBezTo>
                  <a:cubicBezTo>
                    <a:pt x="2034" y="54"/>
                    <a:pt x="1929" y="44"/>
                    <a:pt x="1825" y="44"/>
                  </a:cubicBezTo>
                  <a:cubicBezTo>
                    <a:pt x="1723" y="44"/>
                    <a:pt x="1623" y="54"/>
                    <a:pt x="1526" y="92"/>
                  </a:cubicBezTo>
                  <a:lnTo>
                    <a:pt x="1411" y="112"/>
                  </a:lnTo>
                  <a:cubicBezTo>
                    <a:pt x="1392" y="142"/>
                    <a:pt x="1380" y="173"/>
                    <a:pt x="1380" y="208"/>
                  </a:cubicBezTo>
                  <a:lnTo>
                    <a:pt x="1365" y="200"/>
                  </a:lnTo>
                  <a:lnTo>
                    <a:pt x="1242" y="219"/>
                  </a:lnTo>
                  <a:cubicBezTo>
                    <a:pt x="1231" y="212"/>
                    <a:pt x="1227" y="204"/>
                    <a:pt x="1219" y="192"/>
                  </a:cubicBezTo>
                  <a:cubicBezTo>
                    <a:pt x="1196" y="182"/>
                    <a:pt x="1171" y="176"/>
                    <a:pt x="1146" y="176"/>
                  </a:cubicBezTo>
                  <a:cubicBezTo>
                    <a:pt x="1118" y="176"/>
                    <a:pt x="1090" y="184"/>
                    <a:pt x="1065" y="200"/>
                  </a:cubicBezTo>
                  <a:lnTo>
                    <a:pt x="942" y="223"/>
                  </a:lnTo>
                  <a:cubicBezTo>
                    <a:pt x="881" y="285"/>
                    <a:pt x="785" y="265"/>
                    <a:pt x="719" y="319"/>
                  </a:cubicBezTo>
                  <a:lnTo>
                    <a:pt x="693" y="335"/>
                  </a:lnTo>
                  <a:cubicBezTo>
                    <a:pt x="650" y="415"/>
                    <a:pt x="539" y="381"/>
                    <a:pt x="493" y="450"/>
                  </a:cubicBezTo>
                  <a:lnTo>
                    <a:pt x="489" y="454"/>
                  </a:lnTo>
                  <a:cubicBezTo>
                    <a:pt x="454" y="469"/>
                    <a:pt x="439" y="492"/>
                    <a:pt x="450" y="519"/>
                  </a:cubicBezTo>
                  <a:cubicBezTo>
                    <a:pt x="301" y="554"/>
                    <a:pt x="228" y="673"/>
                    <a:pt x="155" y="803"/>
                  </a:cubicBezTo>
                  <a:lnTo>
                    <a:pt x="155" y="800"/>
                  </a:lnTo>
                  <a:lnTo>
                    <a:pt x="155" y="800"/>
                  </a:lnTo>
                  <a:cubicBezTo>
                    <a:pt x="1" y="972"/>
                    <a:pt x="166" y="1211"/>
                    <a:pt x="35" y="1391"/>
                  </a:cubicBezTo>
                  <a:cubicBezTo>
                    <a:pt x="55" y="1411"/>
                    <a:pt x="59" y="1437"/>
                    <a:pt x="39" y="1457"/>
                  </a:cubicBezTo>
                  <a:cubicBezTo>
                    <a:pt x="47" y="1492"/>
                    <a:pt x="61" y="1508"/>
                    <a:pt x="82" y="1508"/>
                  </a:cubicBezTo>
                  <a:cubicBezTo>
                    <a:pt x="91" y="1508"/>
                    <a:pt x="101" y="1505"/>
                    <a:pt x="112" y="1499"/>
                  </a:cubicBezTo>
                  <a:lnTo>
                    <a:pt x="112" y="1499"/>
                  </a:lnTo>
                  <a:cubicBezTo>
                    <a:pt x="89" y="1568"/>
                    <a:pt x="93" y="1645"/>
                    <a:pt x="128" y="1706"/>
                  </a:cubicBezTo>
                  <a:cubicBezTo>
                    <a:pt x="155" y="1729"/>
                    <a:pt x="166" y="1768"/>
                    <a:pt x="155" y="1802"/>
                  </a:cubicBezTo>
                  <a:cubicBezTo>
                    <a:pt x="208" y="1875"/>
                    <a:pt x="189" y="1987"/>
                    <a:pt x="278" y="2045"/>
                  </a:cubicBezTo>
                  <a:cubicBezTo>
                    <a:pt x="297" y="2091"/>
                    <a:pt x="343" y="2125"/>
                    <a:pt x="366" y="2171"/>
                  </a:cubicBezTo>
                  <a:lnTo>
                    <a:pt x="374" y="2183"/>
                  </a:lnTo>
                  <a:cubicBezTo>
                    <a:pt x="462" y="2314"/>
                    <a:pt x="577" y="2421"/>
                    <a:pt x="708" y="2513"/>
                  </a:cubicBezTo>
                  <a:lnTo>
                    <a:pt x="719" y="2525"/>
                  </a:lnTo>
                  <a:lnTo>
                    <a:pt x="835" y="2625"/>
                  </a:lnTo>
                  <a:cubicBezTo>
                    <a:pt x="858" y="2652"/>
                    <a:pt x="892" y="2663"/>
                    <a:pt x="931" y="2663"/>
                  </a:cubicBezTo>
                  <a:cubicBezTo>
                    <a:pt x="919" y="2702"/>
                    <a:pt x="938" y="2721"/>
                    <a:pt x="992" y="2729"/>
                  </a:cubicBezTo>
                  <a:cubicBezTo>
                    <a:pt x="997" y="2727"/>
                    <a:pt x="1002" y="2727"/>
                    <a:pt x="1007" y="2727"/>
                  </a:cubicBezTo>
                  <a:cubicBezTo>
                    <a:pt x="1029" y="2727"/>
                    <a:pt x="1053" y="2741"/>
                    <a:pt x="1065" y="2763"/>
                  </a:cubicBezTo>
                  <a:cubicBezTo>
                    <a:pt x="1131" y="2805"/>
                    <a:pt x="1219" y="2798"/>
                    <a:pt x="1277" y="2859"/>
                  </a:cubicBezTo>
                  <a:lnTo>
                    <a:pt x="1296" y="2871"/>
                  </a:lnTo>
                  <a:cubicBezTo>
                    <a:pt x="1313" y="2890"/>
                    <a:pt x="1339" y="2900"/>
                    <a:pt x="1367" y="2900"/>
                  </a:cubicBezTo>
                  <a:cubicBezTo>
                    <a:pt x="1383" y="2900"/>
                    <a:pt x="1399" y="2897"/>
                    <a:pt x="1415" y="2890"/>
                  </a:cubicBezTo>
                  <a:cubicBezTo>
                    <a:pt x="1423" y="2878"/>
                    <a:pt x="1430" y="2871"/>
                    <a:pt x="1438" y="2855"/>
                  </a:cubicBezTo>
                  <a:lnTo>
                    <a:pt x="1473" y="2863"/>
                  </a:lnTo>
                  <a:cubicBezTo>
                    <a:pt x="1476" y="2901"/>
                    <a:pt x="1496" y="2940"/>
                    <a:pt x="1519" y="2971"/>
                  </a:cubicBezTo>
                  <a:lnTo>
                    <a:pt x="1526" y="2974"/>
                  </a:lnTo>
                  <a:cubicBezTo>
                    <a:pt x="1592" y="3047"/>
                    <a:pt x="1692" y="3036"/>
                    <a:pt x="1776" y="3074"/>
                  </a:cubicBezTo>
                  <a:lnTo>
                    <a:pt x="1822" y="3074"/>
                  </a:lnTo>
                  <a:lnTo>
                    <a:pt x="1861" y="3105"/>
                  </a:lnTo>
                  <a:cubicBezTo>
                    <a:pt x="1941" y="3159"/>
                    <a:pt x="2037" y="3151"/>
                    <a:pt x="2122" y="3190"/>
                  </a:cubicBezTo>
                  <a:lnTo>
                    <a:pt x="2168" y="3190"/>
                  </a:lnTo>
                  <a:lnTo>
                    <a:pt x="2207" y="3220"/>
                  </a:lnTo>
                  <a:cubicBezTo>
                    <a:pt x="2280" y="3274"/>
                    <a:pt x="2376" y="3259"/>
                    <a:pt x="2449" y="3313"/>
                  </a:cubicBezTo>
                  <a:cubicBezTo>
                    <a:pt x="2459" y="3310"/>
                    <a:pt x="2469" y="3308"/>
                    <a:pt x="2478" y="3308"/>
                  </a:cubicBezTo>
                  <a:cubicBezTo>
                    <a:pt x="2506" y="3308"/>
                    <a:pt x="2532" y="3320"/>
                    <a:pt x="2549" y="3339"/>
                  </a:cubicBezTo>
                  <a:cubicBezTo>
                    <a:pt x="2614" y="3389"/>
                    <a:pt x="2710" y="3370"/>
                    <a:pt x="2775" y="3432"/>
                  </a:cubicBezTo>
                  <a:lnTo>
                    <a:pt x="2779" y="3432"/>
                  </a:lnTo>
                  <a:cubicBezTo>
                    <a:pt x="2804" y="3457"/>
                    <a:pt x="2838" y="3472"/>
                    <a:pt x="2871" y="3472"/>
                  </a:cubicBezTo>
                  <a:cubicBezTo>
                    <a:pt x="2888" y="3472"/>
                    <a:pt x="2905" y="3468"/>
                    <a:pt x="2921" y="3459"/>
                  </a:cubicBezTo>
                  <a:cubicBezTo>
                    <a:pt x="2952" y="3451"/>
                    <a:pt x="2979" y="3447"/>
                    <a:pt x="3010" y="3439"/>
                  </a:cubicBezTo>
                  <a:cubicBezTo>
                    <a:pt x="3129" y="3455"/>
                    <a:pt x="3256" y="3447"/>
                    <a:pt x="3355" y="3532"/>
                  </a:cubicBezTo>
                  <a:lnTo>
                    <a:pt x="3651" y="3562"/>
                  </a:lnTo>
                  <a:cubicBezTo>
                    <a:pt x="3648" y="3605"/>
                    <a:pt x="3671" y="3639"/>
                    <a:pt x="3728" y="3651"/>
                  </a:cubicBezTo>
                  <a:lnTo>
                    <a:pt x="3774" y="3647"/>
                  </a:lnTo>
                  <a:lnTo>
                    <a:pt x="3801" y="3678"/>
                  </a:lnTo>
                  <a:cubicBezTo>
                    <a:pt x="3853" y="3718"/>
                    <a:pt x="3913" y="3724"/>
                    <a:pt x="3974" y="3724"/>
                  </a:cubicBezTo>
                  <a:cubicBezTo>
                    <a:pt x="4007" y="3724"/>
                    <a:pt x="4040" y="3722"/>
                    <a:pt x="4073" y="3722"/>
                  </a:cubicBezTo>
                  <a:cubicBezTo>
                    <a:pt x="4138" y="3722"/>
                    <a:pt x="4201" y="3730"/>
                    <a:pt x="4255" y="3778"/>
                  </a:cubicBezTo>
                  <a:lnTo>
                    <a:pt x="4262" y="3781"/>
                  </a:lnTo>
                  <a:cubicBezTo>
                    <a:pt x="4330" y="3836"/>
                    <a:pt x="4406" y="3843"/>
                    <a:pt x="4484" y="3843"/>
                  </a:cubicBezTo>
                  <a:cubicBezTo>
                    <a:pt x="4510" y="3843"/>
                    <a:pt x="4536" y="3842"/>
                    <a:pt x="4562" y="3842"/>
                  </a:cubicBezTo>
                  <a:cubicBezTo>
                    <a:pt x="4627" y="3842"/>
                    <a:pt x="4690" y="3847"/>
                    <a:pt x="4747" y="3881"/>
                  </a:cubicBezTo>
                  <a:lnTo>
                    <a:pt x="4793" y="3874"/>
                  </a:lnTo>
                  <a:lnTo>
                    <a:pt x="4831" y="3901"/>
                  </a:lnTo>
                  <a:cubicBezTo>
                    <a:pt x="4913" y="3951"/>
                    <a:pt x="5001" y="3960"/>
                    <a:pt x="5089" y="3960"/>
                  </a:cubicBezTo>
                  <a:cubicBezTo>
                    <a:pt x="5136" y="3960"/>
                    <a:pt x="5183" y="3958"/>
                    <a:pt x="5229" y="3958"/>
                  </a:cubicBezTo>
                  <a:cubicBezTo>
                    <a:pt x="5281" y="3958"/>
                    <a:pt x="5332" y="3961"/>
                    <a:pt x="5381" y="3974"/>
                  </a:cubicBezTo>
                  <a:lnTo>
                    <a:pt x="5407" y="4008"/>
                  </a:lnTo>
                  <a:lnTo>
                    <a:pt x="5715" y="4016"/>
                  </a:lnTo>
                  <a:cubicBezTo>
                    <a:pt x="5746" y="4023"/>
                    <a:pt x="5780" y="4023"/>
                    <a:pt x="5815" y="4023"/>
                  </a:cubicBezTo>
                  <a:lnTo>
                    <a:pt x="6184" y="4031"/>
                  </a:lnTo>
                  <a:cubicBezTo>
                    <a:pt x="6180" y="4039"/>
                    <a:pt x="6168" y="4050"/>
                    <a:pt x="6164" y="4062"/>
                  </a:cubicBezTo>
                  <a:lnTo>
                    <a:pt x="6241" y="4112"/>
                  </a:lnTo>
                  <a:lnTo>
                    <a:pt x="6280" y="4096"/>
                  </a:lnTo>
                  <a:lnTo>
                    <a:pt x="6314" y="4127"/>
                  </a:lnTo>
                  <a:lnTo>
                    <a:pt x="7340" y="4116"/>
                  </a:lnTo>
                  <a:cubicBezTo>
                    <a:pt x="7436" y="4137"/>
                    <a:pt x="7534" y="4147"/>
                    <a:pt x="7632" y="4147"/>
                  </a:cubicBezTo>
                  <a:cubicBezTo>
                    <a:pt x="7730" y="4147"/>
                    <a:pt x="7828" y="4137"/>
                    <a:pt x="7924" y="4116"/>
                  </a:cubicBezTo>
                  <a:lnTo>
                    <a:pt x="8370" y="4123"/>
                  </a:lnTo>
                  <a:cubicBezTo>
                    <a:pt x="8386" y="4093"/>
                    <a:pt x="8397" y="4066"/>
                    <a:pt x="8412" y="4039"/>
                  </a:cubicBezTo>
                  <a:lnTo>
                    <a:pt x="8451" y="4047"/>
                  </a:lnTo>
                  <a:lnTo>
                    <a:pt x="8482" y="4016"/>
                  </a:lnTo>
                  <a:lnTo>
                    <a:pt x="8827" y="4000"/>
                  </a:lnTo>
                  <a:lnTo>
                    <a:pt x="9058" y="3881"/>
                  </a:lnTo>
                  <a:lnTo>
                    <a:pt x="9108" y="3885"/>
                  </a:lnTo>
                  <a:lnTo>
                    <a:pt x="9162" y="3881"/>
                  </a:lnTo>
                  <a:cubicBezTo>
                    <a:pt x="9181" y="3824"/>
                    <a:pt x="9231" y="3785"/>
                    <a:pt x="9289" y="3781"/>
                  </a:cubicBezTo>
                  <a:cubicBezTo>
                    <a:pt x="9331" y="3747"/>
                    <a:pt x="9369" y="3708"/>
                    <a:pt x="9408" y="3678"/>
                  </a:cubicBezTo>
                  <a:cubicBezTo>
                    <a:pt x="9454" y="3547"/>
                    <a:pt x="9642" y="3497"/>
                    <a:pt x="9619" y="3320"/>
                  </a:cubicBezTo>
                  <a:cubicBezTo>
                    <a:pt x="9634" y="3297"/>
                    <a:pt x="9642" y="3266"/>
                    <a:pt x="9646" y="3240"/>
                  </a:cubicBezTo>
                  <a:cubicBezTo>
                    <a:pt x="9651" y="3240"/>
                    <a:pt x="9657" y="3241"/>
                    <a:pt x="9663" y="3241"/>
                  </a:cubicBezTo>
                  <a:cubicBezTo>
                    <a:pt x="9692" y="3241"/>
                    <a:pt x="9723" y="3231"/>
                    <a:pt x="9742" y="3209"/>
                  </a:cubicBezTo>
                  <a:cubicBezTo>
                    <a:pt x="9753" y="3170"/>
                    <a:pt x="9761" y="3132"/>
                    <a:pt x="9773" y="3090"/>
                  </a:cubicBezTo>
                  <a:cubicBezTo>
                    <a:pt x="9846" y="2898"/>
                    <a:pt x="9853" y="2702"/>
                    <a:pt x="9815" y="2513"/>
                  </a:cubicBezTo>
                  <a:lnTo>
                    <a:pt x="9777" y="2314"/>
                  </a:lnTo>
                  <a:cubicBezTo>
                    <a:pt x="9753" y="2260"/>
                    <a:pt x="9723" y="2206"/>
                    <a:pt x="9684" y="2164"/>
                  </a:cubicBezTo>
                  <a:lnTo>
                    <a:pt x="9680" y="2152"/>
                  </a:lnTo>
                  <a:cubicBezTo>
                    <a:pt x="9646" y="2125"/>
                    <a:pt x="9600" y="2106"/>
                    <a:pt x="9558" y="2106"/>
                  </a:cubicBezTo>
                  <a:lnTo>
                    <a:pt x="9550" y="2110"/>
                  </a:lnTo>
                  <a:lnTo>
                    <a:pt x="9461" y="2014"/>
                  </a:lnTo>
                  <a:cubicBezTo>
                    <a:pt x="9469" y="1991"/>
                    <a:pt x="9469" y="1960"/>
                    <a:pt x="9450" y="1941"/>
                  </a:cubicBezTo>
                  <a:lnTo>
                    <a:pt x="9335" y="1826"/>
                  </a:lnTo>
                  <a:cubicBezTo>
                    <a:pt x="9277" y="1822"/>
                    <a:pt x="9223" y="1783"/>
                    <a:pt x="9204" y="1729"/>
                  </a:cubicBezTo>
                  <a:cubicBezTo>
                    <a:pt x="9182" y="1727"/>
                    <a:pt x="9157" y="1724"/>
                    <a:pt x="9131" y="1724"/>
                  </a:cubicBezTo>
                  <a:cubicBezTo>
                    <a:pt x="9121" y="1724"/>
                    <a:pt x="9110" y="1724"/>
                    <a:pt x="9100" y="1726"/>
                  </a:cubicBezTo>
                  <a:cubicBezTo>
                    <a:pt x="9070" y="1711"/>
                    <a:pt x="9045" y="1704"/>
                    <a:pt x="9025" y="1704"/>
                  </a:cubicBezTo>
                  <a:cubicBezTo>
                    <a:pt x="8973" y="1704"/>
                    <a:pt x="8957" y="1752"/>
                    <a:pt x="8966" y="1833"/>
                  </a:cubicBezTo>
                  <a:lnTo>
                    <a:pt x="9096" y="1872"/>
                  </a:lnTo>
                  <a:lnTo>
                    <a:pt x="9346" y="2141"/>
                  </a:lnTo>
                  <a:cubicBezTo>
                    <a:pt x="9377" y="2148"/>
                    <a:pt x="9411" y="2152"/>
                    <a:pt x="9446" y="2160"/>
                  </a:cubicBezTo>
                  <a:lnTo>
                    <a:pt x="9450" y="2164"/>
                  </a:lnTo>
                  <a:cubicBezTo>
                    <a:pt x="9446" y="2167"/>
                    <a:pt x="9442" y="2171"/>
                    <a:pt x="9431" y="2179"/>
                  </a:cubicBezTo>
                  <a:cubicBezTo>
                    <a:pt x="9408" y="2217"/>
                    <a:pt x="9396" y="2264"/>
                    <a:pt x="9404" y="2314"/>
                  </a:cubicBezTo>
                  <a:cubicBezTo>
                    <a:pt x="9408" y="2337"/>
                    <a:pt x="9411" y="2356"/>
                    <a:pt x="9423" y="2379"/>
                  </a:cubicBezTo>
                  <a:cubicBezTo>
                    <a:pt x="9435" y="2421"/>
                    <a:pt x="9454" y="2467"/>
                    <a:pt x="9473" y="2506"/>
                  </a:cubicBezTo>
                  <a:cubicBezTo>
                    <a:pt x="9508" y="2602"/>
                    <a:pt x="9531" y="2702"/>
                    <a:pt x="9538" y="2802"/>
                  </a:cubicBezTo>
                  <a:cubicBezTo>
                    <a:pt x="9465" y="2863"/>
                    <a:pt x="9396" y="2932"/>
                    <a:pt x="9335" y="2998"/>
                  </a:cubicBezTo>
                  <a:cubicBezTo>
                    <a:pt x="8954" y="3167"/>
                    <a:pt x="8532" y="3170"/>
                    <a:pt x="8143" y="3301"/>
                  </a:cubicBezTo>
                  <a:lnTo>
                    <a:pt x="6464" y="3320"/>
                  </a:lnTo>
                  <a:cubicBezTo>
                    <a:pt x="6451" y="3302"/>
                    <a:pt x="6430" y="3290"/>
                    <a:pt x="6408" y="3290"/>
                  </a:cubicBezTo>
                  <a:cubicBezTo>
                    <a:pt x="6399" y="3290"/>
                    <a:pt x="6389" y="3293"/>
                    <a:pt x="6380" y="3297"/>
                  </a:cubicBezTo>
                  <a:cubicBezTo>
                    <a:pt x="6088" y="3170"/>
                    <a:pt x="5776" y="3236"/>
                    <a:pt x="5473" y="3186"/>
                  </a:cubicBezTo>
                  <a:cubicBezTo>
                    <a:pt x="5423" y="3142"/>
                    <a:pt x="5357" y="3118"/>
                    <a:pt x="5289" y="3118"/>
                  </a:cubicBezTo>
                  <a:cubicBezTo>
                    <a:pt x="5268" y="3118"/>
                    <a:pt x="5247" y="3120"/>
                    <a:pt x="5227" y="3124"/>
                  </a:cubicBezTo>
                  <a:cubicBezTo>
                    <a:pt x="5035" y="3051"/>
                    <a:pt x="4804" y="3113"/>
                    <a:pt x="4631" y="2967"/>
                  </a:cubicBezTo>
                  <a:cubicBezTo>
                    <a:pt x="4580" y="2927"/>
                    <a:pt x="4522" y="2921"/>
                    <a:pt x="4464" y="2921"/>
                  </a:cubicBezTo>
                  <a:cubicBezTo>
                    <a:pt x="4441" y="2921"/>
                    <a:pt x="4418" y="2922"/>
                    <a:pt x="4396" y="2922"/>
                  </a:cubicBezTo>
                  <a:cubicBezTo>
                    <a:pt x="4381" y="2922"/>
                    <a:pt x="4366" y="2922"/>
                    <a:pt x="4351" y="2921"/>
                  </a:cubicBezTo>
                  <a:lnTo>
                    <a:pt x="4305" y="2921"/>
                  </a:lnTo>
                  <a:cubicBezTo>
                    <a:pt x="4289" y="2909"/>
                    <a:pt x="4282" y="2894"/>
                    <a:pt x="4266" y="2878"/>
                  </a:cubicBezTo>
                  <a:lnTo>
                    <a:pt x="4066" y="2882"/>
                  </a:lnTo>
                  <a:lnTo>
                    <a:pt x="3851" y="2851"/>
                  </a:lnTo>
                  <a:cubicBezTo>
                    <a:pt x="3789" y="2805"/>
                    <a:pt x="3726" y="2759"/>
                    <a:pt x="3646" y="2759"/>
                  </a:cubicBezTo>
                  <a:cubicBezTo>
                    <a:pt x="3633" y="2759"/>
                    <a:pt x="3619" y="2760"/>
                    <a:pt x="3605" y="2763"/>
                  </a:cubicBezTo>
                  <a:lnTo>
                    <a:pt x="3379" y="2705"/>
                  </a:lnTo>
                  <a:cubicBezTo>
                    <a:pt x="3364" y="2670"/>
                    <a:pt x="3325" y="2645"/>
                    <a:pt x="3288" y="2645"/>
                  </a:cubicBezTo>
                  <a:cubicBezTo>
                    <a:pt x="3277" y="2645"/>
                    <a:pt x="3266" y="2647"/>
                    <a:pt x="3256" y="2652"/>
                  </a:cubicBezTo>
                  <a:lnTo>
                    <a:pt x="3037" y="2613"/>
                  </a:lnTo>
                  <a:cubicBezTo>
                    <a:pt x="2825" y="2452"/>
                    <a:pt x="2533" y="2460"/>
                    <a:pt x="2326" y="2283"/>
                  </a:cubicBezTo>
                  <a:cubicBezTo>
                    <a:pt x="2298" y="2256"/>
                    <a:pt x="2261" y="2240"/>
                    <a:pt x="2222" y="2240"/>
                  </a:cubicBezTo>
                  <a:cubicBezTo>
                    <a:pt x="2196" y="2240"/>
                    <a:pt x="2169" y="2248"/>
                    <a:pt x="2145" y="2264"/>
                  </a:cubicBezTo>
                  <a:cubicBezTo>
                    <a:pt x="2149" y="2225"/>
                    <a:pt x="2126" y="2191"/>
                    <a:pt x="2087" y="2187"/>
                  </a:cubicBezTo>
                  <a:lnTo>
                    <a:pt x="2084" y="2187"/>
                  </a:lnTo>
                  <a:lnTo>
                    <a:pt x="1065" y="1841"/>
                  </a:lnTo>
                  <a:cubicBezTo>
                    <a:pt x="1044" y="1823"/>
                    <a:pt x="1023" y="1812"/>
                    <a:pt x="998" y="1812"/>
                  </a:cubicBezTo>
                  <a:cubicBezTo>
                    <a:pt x="991" y="1812"/>
                    <a:pt x="984" y="1812"/>
                    <a:pt x="977" y="1814"/>
                  </a:cubicBezTo>
                  <a:cubicBezTo>
                    <a:pt x="885" y="1687"/>
                    <a:pt x="731" y="1672"/>
                    <a:pt x="608" y="1614"/>
                  </a:cubicBezTo>
                  <a:lnTo>
                    <a:pt x="531" y="1583"/>
                  </a:lnTo>
                  <a:cubicBezTo>
                    <a:pt x="527" y="1572"/>
                    <a:pt x="527" y="1564"/>
                    <a:pt x="520" y="1557"/>
                  </a:cubicBezTo>
                  <a:lnTo>
                    <a:pt x="512" y="1549"/>
                  </a:lnTo>
                  <a:lnTo>
                    <a:pt x="512" y="1549"/>
                  </a:lnTo>
                  <a:lnTo>
                    <a:pt x="535" y="1553"/>
                  </a:lnTo>
                  <a:cubicBezTo>
                    <a:pt x="573" y="1264"/>
                    <a:pt x="520" y="957"/>
                    <a:pt x="666" y="688"/>
                  </a:cubicBezTo>
                  <a:cubicBezTo>
                    <a:pt x="701" y="693"/>
                    <a:pt x="736" y="696"/>
                    <a:pt x="769" y="696"/>
                  </a:cubicBezTo>
                  <a:cubicBezTo>
                    <a:pt x="991" y="696"/>
                    <a:pt x="1173" y="589"/>
                    <a:pt x="1327" y="415"/>
                  </a:cubicBezTo>
                  <a:cubicBezTo>
                    <a:pt x="1334" y="396"/>
                    <a:pt x="1334" y="377"/>
                    <a:pt x="1327" y="358"/>
                  </a:cubicBezTo>
                  <a:lnTo>
                    <a:pt x="1442" y="338"/>
                  </a:lnTo>
                  <a:cubicBezTo>
                    <a:pt x="1500" y="400"/>
                    <a:pt x="1584" y="450"/>
                    <a:pt x="1665" y="461"/>
                  </a:cubicBezTo>
                  <a:cubicBezTo>
                    <a:pt x="2622" y="358"/>
                    <a:pt x="3590" y="477"/>
                    <a:pt x="4547" y="319"/>
                  </a:cubicBezTo>
                  <a:cubicBezTo>
                    <a:pt x="4585" y="300"/>
                    <a:pt x="4620" y="265"/>
                    <a:pt x="4631" y="223"/>
                  </a:cubicBezTo>
                  <a:lnTo>
                    <a:pt x="4639" y="262"/>
                  </a:lnTo>
                  <a:cubicBezTo>
                    <a:pt x="4644" y="405"/>
                    <a:pt x="4713" y="430"/>
                    <a:pt x="4797" y="430"/>
                  </a:cubicBezTo>
                  <a:cubicBezTo>
                    <a:pt x="4842" y="430"/>
                    <a:pt x="4890" y="423"/>
                    <a:pt x="4935" y="423"/>
                  </a:cubicBezTo>
                  <a:cubicBezTo>
                    <a:pt x="4992" y="404"/>
                    <a:pt x="5046" y="381"/>
                    <a:pt x="5100" y="346"/>
                  </a:cubicBezTo>
                  <a:cubicBezTo>
                    <a:pt x="5169" y="358"/>
                    <a:pt x="5240" y="368"/>
                    <a:pt x="5312" y="368"/>
                  </a:cubicBezTo>
                  <a:cubicBezTo>
                    <a:pt x="5332" y="368"/>
                    <a:pt x="5353" y="367"/>
                    <a:pt x="5373" y="365"/>
                  </a:cubicBezTo>
                  <a:cubicBezTo>
                    <a:pt x="5377" y="392"/>
                    <a:pt x="5381" y="415"/>
                    <a:pt x="5392" y="434"/>
                  </a:cubicBezTo>
                  <a:cubicBezTo>
                    <a:pt x="5475" y="529"/>
                    <a:pt x="5567" y="572"/>
                    <a:pt x="5664" y="572"/>
                  </a:cubicBezTo>
                  <a:cubicBezTo>
                    <a:pt x="5720" y="572"/>
                    <a:pt x="5779" y="557"/>
                    <a:pt x="5838" y="531"/>
                  </a:cubicBezTo>
                  <a:cubicBezTo>
                    <a:pt x="5924" y="683"/>
                    <a:pt x="6056" y="755"/>
                    <a:pt x="6218" y="755"/>
                  </a:cubicBezTo>
                  <a:cubicBezTo>
                    <a:pt x="6244" y="755"/>
                    <a:pt x="6271" y="753"/>
                    <a:pt x="6299" y="750"/>
                  </a:cubicBezTo>
                  <a:cubicBezTo>
                    <a:pt x="6334" y="738"/>
                    <a:pt x="6368" y="723"/>
                    <a:pt x="6395" y="700"/>
                  </a:cubicBezTo>
                  <a:lnTo>
                    <a:pt x="6683" y="796"/>
                  </a:lnTo>
                  <a:lnTo>
                    <a:pt x="7025" y="899"/>
                  </a:lnTo>
                  <a:lnTo>
                    <a:pt x="7110" y="922"/>
                  </a:lnTo>
                  <a:cubicBezTo>
                    <a:pt x="7106" y="949"/>
                    <a:pt x="7106" y="972"/>
                    <a:pt x="7110" y="999"/>
                  </a:cubicBezTo>
                  <a:cubicBezTo>
                    <a:pt x="7244" y="1162"/>
                    <a:pt x="7402" y="1236"/>
                    <a:pt x="7583" y="1236"/>
                  </a:cubicBezTo>
                  <a:cubicBezTo>
                    <a:pt x="7646" y="1236"/>
                    <a:pt x="7711" y="1227"/>
                    <a:pt x="7778" y="1211"/>
                  </a:cubicBezTo>
                  <a:cubicBezTo>
                    <a:pt x="7790" y="1207"/>
                    <a:pt x="7798" y="1199"/>
                    <a:pt x="7809" y="1188"/>
                  </a:cubicBezTo>
                  <a:cubicBezTo>
                    <a:pt x="7867" y="1276"/>
                    <a:pt x="7955" y="1280"/>
                    <a:pt x="8044" y="1295"/>
                  </a:cubicBezTo>
                  <a:cubicBezTo>
                    <a:pt x="8136" y="1411"/>
                    <a:pt x="8263" y="1453"/>
                    <a:pt x="8409" y="1468"/>
                  </a:cubicBezTo>
                  <a:lnTo>
                    <a:pt x="8524" y="1476"/>
                  </a:lnTo>
                  <a:cubicBezTo>
                    <a:pt x="8532" y="1510"/>
                    <a:pt x="8539" y="1537"/>
                    <a:pt x="8543" y="1572"/>
                  </a:cubicBezTo>
                  <a:cubicBezTo>
                    <a:pt x="8548" y="1571"/>
                    <a:pt x="8552" y="1570"/>
                    <a:pt x="8557" y="1570"/>
                  </a:cubicBezTo>
                  <a:cubicBezTo>
                    <a:pt x="8599" y="1570"/>
                    <a:pt x="8656" y="1607"/>
                    <a:pt x="8698" y="1607"/>
                  </a:cubicBezTo>
                  <a:cubicBezTo>
                    <a:pt x="8733" y="1607"/>
                    <a:pt x="8758" y="1581"/>
                    <a:pt x="8754" y="1487"/>
                  </a:cubicBezTo>
                  <a:cubicBezTo>
                    <a:pt x="8697" y="1480"/>
                    <a:pt x="8647" y="1441"/>
                    <a:pt x="8628" y="1384"/>
                  </a:cubicBezTo>
                  <a:cubicBezTo>
                    <a:pt x="8589" y="1384"/>
                    <a:pt x="8558" y="1391"/>
                    <a:pt x="8520" y="1395"/>
                  </a:cubicBezTo>
                  <a:lnTo>
                    <a:pt x="8416" y="1337"/>
                  </a:lnTo>
                  <a:cubicBezTo>
                    <a:pt x="8428" y="1314"/>
                    <a:pt x="8424" y="1280"/>
                    <a:pt x="8409" y="1261"/>
                  </a:cubicBezTo>
                  <a:cubicBezTo>
                    <a:pt x="8316" y="1249"/>
                    <a:pt x="8224" y="1245"/>
                    <a:pt x="8174" y="1153"/>
                  </a:cubicBezTo>
                  <a:cubicBezTo>
                    <a:pt x="8136" y="1153"/>
                    <a:pt x="8101" y="1153"/>
                    <a:pt x="8063" y="1161"/>
                  </a:cubicBezTo>
                  <a:lnTo>
                    <a:pt x="7936" y="1045"/>
                  </a:lnTo>
                  <a:lnTo>
                    <a:pt x="7859" y="1045"/>
                  </a:lnTo>
                  <a:cubicBezTo>
                    <a:pt x="7821" y="992"/>
                    <a:pt x="7771" y="953"/>
                    <a:pt x="7713" y="934"/>
                  </a:cubicBezTo>
                  <a:cubicBezTo>
                    <a:pt x="7648" y="842"/>
                    <a:pt x="7540" y="857"/>
                    <a:pt x="7448" y="819"/>
                  </a:cubicBezTo>
                  <a:cubicBezTo>
                    <a:pt x="7441" y="821"/>
                    <a:pt x="7433" y="822"/>
                    <a:pt x="7426" y="822"/>
                  </a:cubicBezTo>
                  <a:cubicBezTo>
                    <a:pt x="7404" y="822"/>
                    <a:pt x="7383" y="811"/>
                    <a:pt x="7371" y="788"/>
                  </a:cubicBezTo>
                  <a:cubicBezTo>
                    <a:pt x="7346" y="775"/>
                    <a:pt x="7319" y="768"/>
                    <a:pt x="7293" y="768"/>
                  </a:cubicBezTo>
                  <a:cubicBezTo>
                    <a:pt x="7266" y="768"/>
                    <a:pt x="7240" y="775"/>
                    <a:pt x="7217" y="788"/>
                  </a:cubicBezTo>
                  <a:cubicBezTo>
                    <a:pt x="7214" y="796"/>
                    <a:pt x="7206" y="800"/>
                    <a:pt x="7202" y="800"/>
                  </a:cubicBezTo>
                  <a:lnTo>
                    <a:pt x="7041" y="769"/>
                  </a:lnTo>
                  <a:cubicBezTo>
                    <a:pt x="7044" y="742"/>
                    <a:pt x="7041" y="711"/>
                    <a:pt x="7025" y="688"/>
                  </a:cubicBezTo>
                  <a:lnTo>
                    <a:pt x="6695" y="642"/>
                  </a:lnTo>
                  <a:cubicBezTo>
                    <a:pt x="6695" y="615"/>
                    <a:pt x="6695" y="596"/>
                    <a:pt x="6683" y="577"/>
                  </a:cubicBezTo>
                  <a:lnTo>
                    <a:pt x="6491" y="565"/>
                  </a:lnTo>
                  <a:cubicBezTo>
                    <a:pt x="6491" y="527"/>
                    <a:pt x="6468" y="492"/>
                    <a:pt x="6433" y="477"/>
                  </a:cubicBezTo>
                  <a:cubicBezTo>
                    <a:pt x="6425" y="479"/>
                    <a:pt x="6416" y="480"/>
                    <a:pt x="6408" y="480"/>
                  </a:cubicBezTo>
                  <a:cubicBezTo>
                    <a:pt x="6381" y="480"/>
                    <a:pt x="6355" y="470"/>
                    <a:pt x="6337" y="450"/>
                  </a:cubicBezTo>
                  <a:cubicBezTo>
                    <a:pt x="6257" y="400"/>
                    <a:pt x="6161" y="396"/>
                    <a:pt x="6072" y="361"/>
                  </a:cubicBezTo>
                  <a:cubicBezTo>
                    <a:pt x="6065" y="366"/>
                    <a:pt x="6057" y="368"/>
                    <a:pt x="6049" y="368"/>
                  </a:cubicBezTo>
                  <a:cubicBezTo>
                    <a:pt x="6028" y="368"/>
                    <a:pt x="6006" y="354"/>
                    <a:pt x="5992" y="335"/>
                  </a:cubicBezTo>
                  <a:cubicBezTo>
                    <a:pt x="5973" y="318"/>
                    <a:pt x="5950" y="309"/>
                    <a:pt x="5926" y="309"/>
                  </a:cubicBezTo>
                  <a:cubicBezTo>
                    <a:pt x="5902" y="309"/>
                    <a:pt x="5877" y="319"/>
                    <a:pt x="5857" y="338"/>
                  </a:cubicBezTo>
                  <a:cubicBezTo>
                    <a:pt x="5815" y="265"/>
                    <a:pt x="5707" y="304"/>
                    <a:pt x="5661" y="239"/>
                  </a:cubicBezTo>
                  <a:lnTo>
                    <a:pt x="5534" y="212"/>
                  </a:lnTo>
                  <a:cubicBezTo>
                    <a:pt x="5518" y="200"/>
                    <a:pt x="5500" y="194"/>
                    <a:pt x="5481" y="194"/>
                  </a:cubicBezTo>
                  <a:cubicBezTo>
                    <a:pt x="5450" y="194"/>
                    <a:pt x="5418" y="210"/>
                    <a:pt x="5396" y="239"/>
                  </a:cubicBezTo>
                  <a:lnTo>
                    <a:pt x="5238" y="208"/>
                  </a:lnTo>
                  <a:lnTo>
                    <a:pt x="5227" y="212"/>
                  </a:lnTo>
                  <a:cubicBezTo>
                    <a:pt x="5238" y="169"/>
                    <a:pt x="5208" y="131"/>
                    <a:pt x="5169" y="123"/>
                  </a:cubicBezTo>
                  <a:lnTo>
                    <a:pt x="4854" y="89"/>
                  </a:lnTo>
                  <a:cubicBezTo>
                    <a:pt x="4823" y="70"/>
                    <a:pt x="4787" y="62"/>
                    <a:pt x="4751" y="62"/>
                  </a:cubicBezTo>
                  <a:cubicBezTo>
                    <a:pt x="4704" y="62"/>
                    <a:pt x="4657" y="77"/>
                    <a:pt x="4620" y="108"/>
                  </a:cubicBezTo>
                  <a:lnTo>
                    <a:pt x="4620" y="112"/>
                  </a:lnTo>
                  <a:cubicBezTo>
                    <a:pt x="4567" y="62"/>
                    <a:pt x="4501" y="53"/>
                    <a:pt x="4433" y="53"/>
                  </a:cubicBezTo>
                  <a:cubicBezTo>
                    <a:pt x="4395" y="53"/>
                    <a:pt x="4357" y="56"/>
                    <a:pt x="4320" y="56"/>
                  </a:cubicBezTo>
                  <a:cubicBezTo>
                    <a:pt x="4256" y="56"/>
                    <a:pt x="4195" y="48"/>
                    <a:pt x="4143" y="8"/>
                  </a:cubicBezTo>
                  <a:cubicBezTo>
                    <a:pt x="4134" y="19"/>
                    <a:pt x="4119" y="25"/>
                    <a:pt x="4104" y="25"/>
                  </a:cubicBezTo>
                  <a:cubicBezTo>
                    <a:pt x="4093" y="25"/>
                    <a:pt x="4082" y="22"/>
                    <a:pt x="4074" y="16"/>
                  </a:cubicBezTo>
                  <a:cubicBezTo>
                    <a:pt x="4070" y="16"/>
                    <a:pt x="4070" y="12"/>
                    <a:pt x="4066" y="8"/>
                  </a:cubicBezTo>
                  <a:cubicBezTo>
                    <a:pt x="4003" y="39"/>
                    <a:pt x="3936" y="54"/>
                    <a:pt x="3869" y="54"/>
                  </a:cubicBezTo>
                  <a:cubicBezTo>
                    <a:pt x="3803" y="54"/>
                    <a:pt x="3738" y="39"/>
                    <a:pt x="3678" y="8"/>
                  </a:cubicBezTo>
                  <a:lnTo>
                    <a:pt x="3648" y="27"/>
                  </a:lnTo>
                  <a:lnTo>
                    <a:pt x="3621" y="8"/>
                  </a:lnTo>
                  <a:cubicBezTo>
                    <a:pt x="3569" y="31"/>
                    <a:pt x="3517" y="46"/>
                    <a:pt x="3466" y="46"/>
                  </a:cubicBezTo>
                  <a:cubicBezTo>
                    <a:pt x="3422" y="46"/>
                    <a:pt x="3379" y="35"/>
                    <a:pt x="3336" y="8"/>
                  </a:cubicBezTo>
                  <a:lnTo>
                    <a:pt x="2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2"/>
            <p:cNvSpPr/>
            <p:nvPr/>
          </p:nvSpPr>
          <p:spPr>
            <a:xfrm>
              <a:off x="3809926" y="3922893"/>
              <a:ext cx="70105" cy="30058"/>
            </a:xfrm>
            <a:custGeom>
              <a:avLst/>
              <a:gdLst/>
              <a:ahLst/>
              <a:cxnLst/>
              <a:rect l="l" t="t" r="r" b="b"/>
              <a:pathLst>
                <a:path w="2260" h="969" extrusionOk="0">
                  <a:moveTo>
                    <a:pt x="167" y="1"/>
                  </a:moveTo>
                  <a:cubicBezTo>
                    <a:pt x="130" y="1"/>
                    <a:pt x="94" y="18"/>
                    <a:pt x="62" y="58"/>
                  </a:cubicBezTo>
                  <a:cubicBezTo>
                    <a:pt x="0" y="135"/>
                    <a:pt x="93" y="220"/>
                    <a:pt x="196" y="239"/>
                  </a:cubicBezTo>
                  <a:cubicBezTo>
                    <a:pt x="227" y="266"/>
                    <a:pt x="266" y="277"/>
                    <a:pt x="300" y="277"/>
                  </a:cubicBezTo>
                  <a:cubicBezTo>
                    <a:pt x="450" y="466"/>
                    <a:pt x="673" y="527"/>
                    <a:pt x="896" y="592"/>
                  </a:cubicBezTo>
                  <a:cubicBezTo>
                    <a:pt x="1153" y="681"/>
                    <a:pt x="1395" y="811"/>
                    <a:pt x="1668" y="846"/>
                  </a:cubicBezTo>
                  <a:cubicBezTo>
                    <a:pt x="1810" y="942"/>
                    <a:pt x="1976" y="950"/>
                    <a:pt x="2137" y="969"/>
                  </a:cubicBezTo>
                  <a:lnTo>
                    <a:pt x="2260" y="846"/>
                  </a:lnTo>
                  <a:lnTo>
                    <a:pt x="1810" y="719"/>
                  </a:lnTo>
                  <a:cubicBezTo>
                    <a:pt x="1568" y="600"/>
                    <a:pt x="1307" y="516"/>
                    <a:pt x="1042" y="462"/>
                  </a:cubicBezTo>
                  <a:lnTo>
                    <a:pt x="419" y="158"/>
                  </a:lnTo>
                  <a:cubicBezTo>
                    <a:pt x="400" y="135"/>
                    <a:pt x="373" y="120"/>
                    <a:pt x="342" y="116"/>
                  </a:cubicBezTo>
                  <a:cubicBezTo>
                    <a:pt x="294" y="49"/>
                    <a:pt x="230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0" name="Google Shape;5560;p32"/>
          <p:cNvGrpSpPr/>
          <p:nvPr/>
        </p:nvGrpSpPr>
        <p:grpSpPr>
          <a:xfrm>
            <a:off x="6786695" y="1573190"/>
            <a:ext cx="349241" cy="232337"/>
            <a:chOff x="5922016" y="4340919"/>
            <a:chExt cx="301825" cy="200792"/>
          </a:xfrm>
        </p:grpSpPr>
        <p:sp>
          <p:nvSpPr>
            <p:cNvPr id="5561" name="Google Shape;5561;p32"/>
            <p:cNvSpPr/>
            <p:nvPr/>
          </p:nvSpPr>
          <p:spPr>
            <a:xfrm>
              <a:off x="5943109" y="4393126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5"/>
                  </a:move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5922016" y="4340919"/>
              <a:ext cx="301825" cy="200792"/>
            </a:xfrm>
            <a:custGeom>
              <a:avLst/>
              <a:gdLst/>
              <a:ahLst/>
              <a:cxnLst/>
              <a:rect l="l" t="t" r="r" b="b"/>
              <a:pathLst>
                <a:path w="9730" h="6473" extrusionOk="0">
                  <a:moveTo>
                    <a:pt x="9307" y="3670"/>
                  </a:moveTo>
                  <a:lnTo>
                    <a:pt x="9326" y="3678"/>
                  </a:lnTo>
                  <a:lnTo>
                    <a:pt x="9307" y="3678"/>
                  </a:lnTo>
                  <a:lnTo>
                    <a:pt x="9307" y="3670"/>
                  </a:lnTo>
                  <a:close/>
                  <a:moveTo>
                    <a:pt x="9318" y="3947"/>
                  </a:moveTo>
                  <a:cubicBezTo>
                    <a:pt x="9307" y="3947"/>
                    <a:pt x="9299" y="3955"/>
                    <a:pt x="9288" y="3959"/>
                  </a:cubicBezTo>
                  <a:lnTo>
                    <a:pt x="9288" y="3947"/>
                  </a:lnTo>
                  <a:close/>
                  <a:moveTo>
                    <a:pt x="623" y="4543"/>
                  </a:moveTo>
                  <a:cubicBezTo>
                    <a:pt x="692" y="4581"/>
                    <a:pt x="753" y="4623"/>
                    <a:pt x="822" y="4666"/>
                  </a:cubicBezTo>
                  <a:lnTo>
                    <a:pt x="746" y="4677"/>
                  </a:lnTo>
                  <a:lnTo>
                    <a:pt x="692" y="4666"/>
                  </a:lnTo>
                  <a:cubicBezTo>
                    <a:pt x="673" y="4658"/>
                    <a:pt x="653" y="4646"/>
                    <a:pt x="634" y="4643"/>
                  </a:cubicBezTo>
                  <a:lnTo>
                    <a:pt x="615" y="4639"/>
                  </a:lnTo>
                  <a:cubicBezTo>
                    <a:pt x="619" y="4604"/>
                    <a:pt x="623" y="4573"/>
                    <a:pt x="623" y="4543"/>
                  </a:cubicBezTo>
                  <a:close/>
                  <a:moveTo>
                    <a:pt x="6326" y="363"/>
                  </a:moveTo>
                  <a:cubicBezTo>
                    <a:pt x="6431" y="363"/>
                    <a:pt x="6535" y="368"/>
                    <a:pt x="6636" y="377"/>
                  </a:cubicBezTo>
                  <a:cubicBezTo>
                    <a:pt x="6632" y="385"/>
                    <a:pt x="6629" y="400"/>
                    <a:pt x="6629" y="416"/>
                  </a:cubicBezTo>
                  <a:cubicBezTo>
                    <a:pt x="6652" y="493"/>
                    <a:pt x="6713" y="554"/>
                    <a:pt x="6790" y="569"/>
                  </a:cubicBezTo>
                  <a:cubicBezTo>
                    <a:pt x="7701" y="700"/>
                    <a:pt x="8385" y="1219"/>
                    <a:pt x="9000" y="1853"/>
                  </a:cubicBezTo>
                  <a:lnTo>
                    <a:pt x="9007" y="1853"/>
                  </a:lnTo>
                  <a:cubicBezTo>
                    <a:pt x="8980" y="1899"/>
                    <a:pt x="8973" y="1949"/>
                    <a:pt x="8977" y="1999"/>
                  </a:cubicBezTo>
                  <a:cubicBezTo>
                    <a:pt x="8996" y="2103"/>
                    <a:pt x="9034" y="2203"/>
                    <a:pt x="9084" y="2295"/>
                  </a:cubicBezTo>
                  <a:cubicBezTo>
                    <a:pt x="9115" y="2360"/>
                    <a:pt x="9184" y="2410"/>
                    <a:pt x="9257" y="2418"/>
                  </a:cubicBezTo>
                  <a:cubicBezTo>
                    <a:pt x="9265" y="2414"/>
                    <a:pt x="9276" y="2410"/>
                    <a:pt x="9280" y="2399"/>
                  </a:cubicBezTo>
                  <a:lnTo>
                    <a:pt x="9280" y="2399"/>
                  </a:lnTo>
                  <a:cubicBezTo>
                    <a:pt x="9192" y="2702"/>
                    <a:pt x="9107" y="3009"/>
                    <a:pt x="9026" y="3317"/>
                  </a:cubicBezTo>
                  <a:cubicBezTo>
                    <a:pt x="8873" y="3432"/>
                    <a:pt x="8815" y="3659"/>
                    <a:pt x="8596" y="3717"/>
                  </a:cubicBezTo>
                  <a:cubicBezTo>
                    <a:pt x="8508" y="3786"/>
                    <a:pt x="8431" y="3874"/>
                    <a:pt x="8342" y="3947"/>
                  </a:cubicBezTo>
                  <a:lnTo>
                    <a:pt x="8339" y="3951"/>
                  </a:lnTo>
                  <a:cubicBezTo>
                    <a:pt x="8316" y="3970"/>
                    <a:pt x="8296" y="3997"/>
                    <a:pt x="8296" y="4028"/>
                  </a:cubicBezTo>
                  <a:cubicBezTo>
                    <a:pt x="8287" y="4024"/>
                    <a:pt x="8278" y="4023"/>
                    <a:pt x="8268" y="4023"/>
                  </a:cubicBezTo>
                  <a:cubicBezTo>
                    <a:pt x="8246" y="4023"/>
                    <a:pt x="8225" y="4032"/>
                    <a:pt x="8212" y="4051"/>
                  </a:cubicBezTo>
                  <a:cubicBezTo>
                    <a:pt x="8193" y="4082"/>
                    <a:pt x="8185" y="4108"/>
                    <a:pt x="8181" y="4143"/>
                  </a:cubicBezTo>
                  <a:lnTo>
                    <a:pt x="6901" y="4666"/>
                  </a:lnTo>
                  <a:lnTo>
                    <a:pt x="5399" y="4996"/>
                  </a:lnTo>
                  <a:cubicBezTo>
                    <a:pt x="4769" y="5031"/>
                    <a:pt x="4139" y="4985"/>
                    <a:pt x="3520" y="5111"/>
                  </a:cubicBezTo>
                  <a:lnTo>
                    <a:pt x="3320" y="5119"/>
                  </a:lnTo>
                  <a:lnTo>
                    <a:pt x="3309" y="5119"/>
                  </a:lnTo>
                  <a:cubicBezTo>
                    <a:pt x="3005" y="4935"/>
                    <a:pt x="2655" y="4988"/>
                    <a:pt x="2333" y="4908"/>
                  </a:cubicBezTo>
                  <a:lnTo>
                    <a:pt x="2133" y="4873"/>
                  </a:lnTo>
                  <a:cubicBezTo>
                    <a:pt x="2064" y="4839"/>
                    <a:pt x="1994" y="4804"/>
                    <a:pt x="1925" y="4773"/>
                  </a:cubicBezTo>
                  <a:cubicBezTo>
                    <a:pt x="1303" y="4497"/>
                    <a:pt x="615" y="4297"/>
                    <a:pt x="342" y="3563"/>
                  </a:cubicBezTo>
                  <a:cubicBezTo>
                    <a:pt x="334" y="3336"/>
                    <a:pt x="334" y="3109"/>
                    <a:pt x="331" y="2883"/>
                  </a:cubicBezTo>
                  <a:lnTo>
                    <a:pt x="331" y="2879"/>
                  </a:lnTo>
                  <a:cubicBezTo>
                    <a:pt x="845" y="2256"/>
                    <a:pt x="1460" y="1741"/>
                    <a:pt x="2133" y="1288"/>
                  </a:cubicBezTo>
                  <a:cubicBezTo>
                    <a:pt x="2137" y="1261"/>
                    <a:pt x="2140" y="1238"/>
                    <a:pt x="2137" y="1207"/>
                  </a:cubicBezTo>
                  <a:lnTo>
                    <a:pt x="2590" y="1054"/>
                  </a:lnTo>
                  <a:cubicBezTo>
                    <a:pt x="2598" y="1054"/>
                    <a:pt x="2605" y="1054"/>
                    <a:pt x="2612" y="1054"/>
                  </a:cubicBezTo>
                  <a:cubicBezTo>
                    <a:pt x="2659" y="1054"/>
                    <a:pt x="2695" y="1041"/>
                    <a:pt x="2705" y="981"/>
                  </a:cubicBezTo>
                  <a:lnTo>
                    <a:pt x="2947" y="919"/>
                  </a:lnTo>
                  <a:cubicBezTo>
                    <a:pt x="2958" y="923"/>
                    <a:pt x="2970" y="925"/>
                    <a:pt x="2981" y="925"/>
                  </a:cubicBezTo>
                  <a:cubicBezTo>
                    <a:pt x="3021" y="925"/>
                    <a:pt x="3058" y="900"/>
                    <a:pt x="3070" y="861"/>
                  </a:cubicBezTo>
                  <a:lnTo>
                    <a:pt x="3070" y="854"/>
                  </a:lnTo>
                  <a:lnTo>
                    <a:pt x="3216" y="823"/>
                  </a:lnTo>
                  <a:cubicBezTo>
                    <a:pt x="3263" y="865"/>
                    <a:pt x="3320" y="896"/>
                    <a:pt x="3382" y="911"/>
                  </a:cubicBezTo>
                  <a:cubicBezTo>
                    <a:pt x="3889" y="838"/>
                    <a:pt x="4419" y="835"/>
                    <a:pt x="4884" y="577"/>
                  </a:cubicBezTo>
                  <a:cubicBezTo>
                    <a:pt x="4907" y="535"/>
                    <a:pt x="4942" y="500"/>
                    <a:pt x="4980" y="473"/>
                  </a:cubicBezTo>
                  <a:cubicBezTo>
                    <a:pt x="5280" y="458"/>
                    <a:pt x="5576" y="416"/>
                    <a:pt x="5875" y="385"/>
                  </a:cubicBezTo>
                  <a:cubicBezTo>
                    <a:pt x="5918" y="385"/>
                    <a:pt x="5964" y="381"/>
                    <a:pt x="6010" y="377"/>
                  </a:cubicBezTo>
                  <a:cubicBezTo>
                    <a:pt x="6116" y="368"/>
                    <a:pt x="6221" y="363"/>
                    <a:pt x="6326" y="363"/>
                  </a:cubicBezTo>
                  <a:close/>
                  <a:moveTo>
                    <a:pt x="5937" y="5123"/>
                  </a:moveTo>
                  <a:cubicBezTo>
                    <a:pt x="5941" y="5158"/>
                    <a:pt x="5952" y="5188"/>
                    <a:pt x="5964" y="5219"/>
                  </a:cubicBezTo>
                  <a:cubicBezTo>
                    <a:pt x="5945" y="5219"/>
                    <a:pt x="5933" y="5223"/>
                    <a:pt x="5918" y="5234"/>
                  </a:cubicBezTo>
                  <a:cubicBezTo>
                    <a:pt x="5906" y="5238"/>
                    <a:pt x="5902" y="5246"/>
                    <a:pt x="5899" y="5257"/>
                  </a:cubicBezTo>
                  <a:lnTo>
                    <a:pt x="5772" y="5257"/>
                  </a:lnTo>
                  <a:cubicBezTo>
                    <a:pt x="5845" y="5238"/>
                    <a:pt x="5914" y="5204"/>
                    <a:pt x="5937" y="5123"/>
                  </a:cubicBezTo>
                  <a:close/>
                  <a:moveTo>
                    <a:pt x="5095" y="5622"/>
                  </a:moveTo>
                  <a:cubicBezTo>
                    <a:pt x="5126" y="5657"/>
                    <a:pt x="5165" y="5680"/>
                    <a:pt x="5203" y="5695"/>
                  </a:cubicBezTo>
                  <a:cubicBezTo>
                    <a:pt x="5107" y="5695"/>
                    <a:pt x="5015" y="5695"/>
                    <a:pt x="4919" y="5699"/>
                  </a:cubicBezTo>
                  <a:cubicBezTo>
                    <a:pt x="4980" y="5684"/>
                    <a:pt x="5042" y="5661"/>
                    <a:pt x="5095" y="5622"/>
                  </a:cubicBezTo>
                  <a:close/>
                  <a:moveTo>
                    <a:pt x="9111" y="3820"/>
                  </a:moveTo>
                  <a:cubicBezTo>
                    <a:pt x="9115" y="3851"/>
                    <a:pt x="9126" y="3878"/>
                    <a:pt x="9146" y="3901"/>
                  </a:cubicBezTo>
                  <a:lnTo>
                    <a:pt x="9126" y="3901"/>
                  </a:lnTo>
                  <a:cubicBezTo>
                    <a:pt x="9088" y="3916"/>
                    <a:pt x="9050" y="3936"/>
                    <a:pt x="9015" y="3959"/>
                  </a:cubicBezTo>
                  <a:cubicBezTo>
                    <a:pt x="8977" y="3978"/>
                    <a:pt x="8942" y="3997"/>
                    <a:pt x="8907" y="4028"/>
                  </a:cubicBezTo>
                  <a:cubicBezTo>
                    <a:pt x="8880" y="4055"/>
                    <a:pt x="8857" y="4089"/>
                    <a:pt x="8838" y="4128"/>
                  </a:cubicBezTo>
                  <a:cubicBezTo>
                    <a:pt x="8819" y="4162"/>
                    <a:pt x="8800" y="4197"/>
                    <a:pt x="8784" y="4231"/>
                  </a:cubicBezTo>
                  <a:cubicBezTo>
                    <a:pt x="8765" y="4266"/>
                    <a:pt x="8746" y="4301"/>
                    <a:pt x="8731" y="4339"/>
                  </a:cubicBezTo>
                  <a:cubicBezTo>
                    <a:pt x="8708" y="4393"/>
                    <a:pt x="8681" y="4439"/>
                    <a:pt x="8646" y="4481"/>
                  </a:cubicBezTo>
                  <a:cubicBezTo>
                    <a:pt x="8619" y="4512"/>
                    <a:pt x="8592" y="4535"/>
                    <a:pt x="8569" y="4570"/>
                  </a:cubicBezTo>
                  <a:lnTo>
                    <a:pt x="8442" y="4693"/>
                  </a:lnTo>
                  <a:lnTo>
                    <a:pt x="8400" y="4739"/>
                  </a:lnTo>
                  <a:cubicBezTo>
                    <a:pt x="8373" y="4766"/>
                    <a:pt x="8342" y="4789"/>
                    <a:pt x="8312" y="4819"/>
                  </a:cubicBezTo>
                  <a:lnTo>
                    <a:pt x="8269" y="4858"/>
                  </a:lnTo>
                  <a:cubicBezTo>
                    <a:pt x="8235" y="4881"/>
                    <a:pt x="8204" y="4900"/>
                    <a:pt x="8170" y="4919"/>
                  </a:cubicBezTo>
                  <a:cubicBezTo>
                    <a:pt x="8131" y="4935"/>
                    <a:pt x="8097" y="4954"/>
                    <a:pt x="8066" y="4977"/>
                  </a:cubicBezTo>
                  <a:cubicBezTo>
                    <a:pt x="8031" y="4996"/>
                    <a:pt x="7997" y="5019"/>
                    <a:pt x="7970" y="5050"/>
                  </a:cubicBezTo>
                  <a:lnTo>
                    <a:pt x="7924" y="5092"/>
                  </a:lnTo>
                  <a:cubicBezTo>
                    <a:pt x="7897" y="5123"/>
                    <a:pt x="7866" y="5146"/>
                    <a:pt x="7839" y="5173"/>
                  </a:cubicBezTo>
                  <a:cubicBezTo>
                    <a:pt x="7808" y="5204"/>
                    <a:pt x="7774" y="5223"/>
                    <a:pt x="7743" y="5242"/>
                  </a:cubicBezTo>
                  <a:cubicBezTo>
                    <a:pt x="7708" y="5261"/>
                    <a:pt x="7674" y="5280"/>
                    <a:pt x="7635" y="5300"/>
                  </a:cubicBezTo>
                  <a:cubicBezTo>
                    <a:pt x="7597" y="5319"/>
                    <a:pt x="7562" y="5338"/>
                    <a:pt x="7532" y="5357"/>
                  </a:cubicBezTo>
                  <a:cubicBezTo>
                    <a:pt x="7474" y="5384"/>
                    <a:pt x="7420" y="5419"/>
                    <a:pt x="7370" y="5453"/>
                  </a:cubicBezTo>
                  <a:cubicBezTo>
                    <a:pt x="7343" y="5480"/>
                    <a:pt x="7320" y="5519"/>
                    <a:pt x="7316" y="5565"/>
                  </a:cubicBezTo>
                  <a:cubicBezTo>
                    <a:pt x="7316" y="5573"/>
                    <a:pt x="7320" y="5576"/>
                    <a:pt x="7320" y="5588"/>
                  </a:cubicBezTo>
                  <a:cubicBezTo>
                    <a:pt x="7283" y="5565"/>
                    <a:pt x="7240" y="5553"/>
                    <a:pt x="7196" y="5553"/>
                  </a:cubicBezTo>
                  <a:cubicBezTo>
                    <a:pt x="7181" y="5553"/>
                    <a:pt x="7166" y="5554"/>
                    <a:pt x="7151" y="5557"/>
                  </a:cubicBezTo>
                  <a:cubicBezTo>
                    <a:pt x="7097" y="5573"/>
                    <a:pt x="7051" y="5596"/>
                    <a:pt x="7009" y="5626"/>
                  </a:cubicBezTo>
                  <a:lnTo>
                    <a:pt x="6998" y="5626"/>
                  </a:lnTo>
                  <a:cubicBezTo>
                    <a:pt x="6982" y="5645"/>
                    <a:pt x="6962" y="5656"/>
                    <a:pt x="6939" y="5656"/>
                  </a:cubicBezTo>
                  <a:cubicBezTo>
                    <a:pt x="6933" y="5656"/>
                    <a:pt x="6927" y="5655"/>
                    <a:pt x="6921" y="5653"/>
                  </a:cubicBezTo>
                  <a:cubicBezTo>
                    <a:pt x="6917" y="5665"/>
                    <a:pt x="6913" y="5672"/>
                    <a:pt x="6913" y="5684"/>
                  </a:cubicBezTo>
                  <a:cubicBezTo>
                    <a:pt x="6882" y="5669"/>
                    <a:pt x="6848" y="5661"/>
                    <a:pt x="6821" y="5649"/>
                  </a:cubicBezTo>
                  <a:cubicBezTo>
                    <a:pt x="6745" y="5631"/>
                    <a:pt x="6669" y="5620"/>
                    <a:pt x="6593" y="5620"/>
                  </a:cubicBezTo>
                  <a:cubicBezTo>
                    <a:pt x="6573" y="5620"/>
                    <a:pt x="6553" y="5621"/>
                    <a:pt x="6533" y="5622"/>
                  </a:cubicBezTo>
                  <a:cubicBezTo>
                    <a:pt x="6214" y="5699"/>
                    <a:pt x="5899" y="5707"/>
                    <a:pt x="5580" y="5707"/>
                  </a:cubicBezTo>
                  <a:cubicBezTo>
                    <a:pt x="6048" y="5657"/>
                    <a:pt x="6490" y="5511"/>
                    <a:pt x="6932" y="5369"/>
                  </a:cubicBezTo>
                  <a:lnTo>
                    <a:pt x="6978" y="5407"/>
                  </a:lnTo>
                  <a:cubicBezTo>
                    <a:pt x="7007" y="5420"/>
                    <a:pt x="7035" y="5425"/>
                    <a:pt x="7063" y="5425"/>
                  </a:cubicBezTo>
                  <a:cubicBezTo>
                    <a:pt x="7127" y="5425"/>
                    <a:pt x="7188" y="5396"/>
                    <a:pt x="7247" y="5361"/>
                  </a:cubicBezTo>
                  <a:cubicBezTo>
                    <a:pt x="7305" y="5323"/>
                    <a:pt x="7363" y="5292"/>
                    <a:pt x="7420" y="5257"/>
                  </a:cubicBezTo>
                  <a:cubicBezTo>
                    <a:pt x="7459" y="5238"/>
                    <a:pt x="7497" y="5215"/>
                    <a:pt x="7536" y="5188"/>
                  </a:cubicBezTo>
                  <a:cubicBezTo>
                    <a:pt x="7574" y="5165"/>
                    <a:pt x="7612" y="5142"/>
                    <a:pt x="7647" y="5111"/>
                  </a:cubicBezTo>
                  <a:cubicBezTo>
                    <a:pt x="7666" y="5104"/>
                    <a:pt x="7685" y="5088"/>
                    <a:pt x="7705" y="5081"/>
                  </a:cubicBezTo>
                  <a:cubicBezTo>
                    <a:pt x="7747" y="5061"/>
                    <a:pt x="7785" y="5042"/>
                    <a:pt x="7828" y="5023"/>
                  </a:cubicBezTo>
                  <a:cubicBezTo>
                    <a:pt x="7943" y="4985"/>
                    <a:pt x="8050" y="4927"/>
                    <a:pt x="8146" y="4850"/>
                  </a:cubicBezTo>
                  <a:cubicBezTo>
                    <a:pt x="8185" y="4816"/>
                    <a:pt x="8223" y="4781"/>
                    <a:pt x="8258" y="4743"/>
                  </a:cubicBezTo>
                  <a:cubicBezTo>
                    <a:pt x="8269" y="4723"/>
                    <a:pt x="8289" y="4704"/>
                    <a:pt x="8304" y="4685"/>
                  </a:cubicBezTo>
                  <a:cubicBezTo>
                    <a:pt x="8331" y="4643"/>
                    <a:pt x="8362" y="4600"/>
                    <a:pt x="8377" y="4547"/>
                  </a:cubicBezTo>
                  <a:cubicBezTo>
                    <a:pt x="8381" y="4516"/>
                    <a:pt x="8381" y="4489"/>
                    <a:pt x="8381" y="4454"/>
                  </a:cubicBezTo>
                  <a:cubicBezTo>
                    <a:pt x="8389" y="4455"/>
                    <a:pt x="8396" y="4456"/>
                    <a:pt x="8403" y="4456"/>
                  </a:cubicBezTo>
                  <a:cubicBezTo>
                    <a:pt x="8428" y="4456"/>
                    <a:pt x="8449" y="4450"/>
                    <a:pt x="8473" y="4435"/>
                  </a:cubicBezTo>
                  <a:cubicBezTo>
                    <a:pt x="8515" y="4374"/>
                    <a:pt x="8515" y="4297"/>
                    <a:pt x="8477" y="4235"/>
                  </a:cubicBezTo>
                  <a:lnTo>
                    <a:pt x="8477" y="4235"/>
                  </a:lnTo>
                  <a:cubicBezTo>
                    <a:pt x="8490" y="4237"/>
                    <a:pt x="8505" y="4238"/>
                    <a:pt x="8520" y="4238"/>
                  </a:cubicBezTo>
                  <a:cubicBezTo>
                    <a:pt x="8535" y="4238"/>
                    <a:pt x="8550" y="4237"/>
                    <a:pt x="8565" y="4235"/>
                  </a:cubicBezTo>
                  <a:cubicBezTo>
                    <a:pt x="8585" y="4224"/>
                    <a:pt x="8608" y="4216"/>
                    <a:pt x="8627" y="4205"/>
                  </a:cubicBezTo>
                  <a:cubicBezTo>
                    <a:pt x="8665" y="4181"/>
                    <a:pt x="8704" y="4158"/>
                    <a:pt x="8738" y="4128"/>
                  </a:cubicBezTo>
                  <a:cubicBezTo>
                    <a:pt x="8757" y="4112"/>
                    <a:pt x="8769" y="4105"/>
                    <a:pt x="8788" y="4089"/>
                  </a:cubicBezTo>
                  <a:cubicBezTo>
                    <a:pt x="8823" y="4062"/>
                    <a:pt x="8857" y="4035"/>
                    <a:pt x="8896" y="4009"/>
                  </a:cubicBezTo>
                  <a:cubicBezTo>
                    <a:pt x="8934" y="3989"/>
                    <a:pt x="8973" y="3970"/>
                    <a:pt x="9011" y="3939"/>
                  </a:cubicBezTo>
                  <a:cubicBezTo>
                    <a:pt x="9050" y="3909"/>
                    <a:pt x="9084" y="3863"/>
                    <a:pt x="9111" y="3820"/>
                  </a:cubicBezTo>
                  <a:close/>
                  <a:moveTo>
                    <a:pt x="792" y="5142"/>
                  </a:moveTo>
                  <a:cubicBezTo>
                    <a:pt x="1333" y="5296"/>
                    <a:pt x="1868" y="5496"/>
                    <a:pt x="2444" y="5515"/>
                  </a:cubicBezTo>
                  <a:cubicBezTo>
                    <a:pt x="2459" y="5553"/>
                    <a:pt x="2493" y="5575"/>
                    <a:pt x="2530" y="5575"/>
                  </a:cubicBezTo>
                  <a:cubicBezTo>
                    <a:pt x="2541" y="5575"/>
                    <a:pt x="2552" y="5573"/>
                    <a:pt x="2563" y="5569"/>
                  </a:cubicBezTo>
                  <a:lnTo>
                    <a:pt x="2571" y="5569"/>
                  </a:lnTo>
                  <a:lnTo>
                    <a:pt x="2694" y="5642"/>
                  </a:lnTo>
                  <a:cubicBezTo>
                    <a:pt x="2763" y="5703"/>
                    <a:pt x="2847" y="5738"/>
                    <a:pt x="2940" y="5742"/>
                  </a:cubicBezTo>
                  <a:cubicBezTo>
                    <a:pt x="2921" y="5742"/>
                    <a:pt x="2902" y="5742"/>
                    <a:pt x="2883" y="5742"/>
                  </a:cubicBezTo>
                  <a:cubicBezTo>
                    <a:pt x="2134" y="5742"/>
                    <a:pt x="1409" y="5663"/>
                    <a:pt x="769" y="5158"/>
                  </a:cubicBezTo>
                  <a:cubicBezTo>
                    <a:pt x="776" y="5150"/>
                    <a:pt x="784" y="5146"/>
                    <a:pt x="792" y="5142"/>
                  </a:cubicBezTo>
                  <a:close/>
                  <a:moveTo>
                    <a:pt x="6629" y="1"/>
                  </a:moveTo>
                  <a:lnTo>
                    <a:pt x="6598" y="28"/>
                  </a:lnTo>
                  <a:lnTo>
                    <a:pt x="6571" y="8"/>
                  </a:lnTo>
                  <a:cubicBezTo>
                    <a:pt x="6479" y="58"/>
                    <a:pt x="6360" y="31"/>
                    <a:pt x="6283" y="112"/>
                  </a:cubicBezTo>
                  <a:cubicBezTo>
                    <a:pt x="6001" y="65"/>
                    <a:pt x="5720" y="37"/>
                    <a:pt x="5439" y="37"/>
                  </a:cubicBezTo>
                  <a:cubicBezTo>
                    <a:pt x="5168" y="37"/>
                    <a:pt x="4898" y="63"/>
                    <a:pt x="4630" y="124"/>
                  </a:cubicBezTo>
                  <a:cubicBezTo>
                    <a:pt x="4534" y="168"/>
                    <a:pt x="4434" y="180"/>
                    <a:pt x="4332" y="180"/>
                  </a:cubicBezTo>
                  <a:cubicBezTo>
                    <a:pt x="4218" y="180"/>
                    <a:pt x="4102" y="165"/>
                    <a:pt x="3987" y="165"/>
                  </a:cubicBezTo>
                  <a:cubicBezTo>
                    <a:pt x="3878" y="165"/>
                    <a:pt x="3772" y="178"/>
                    <a:pt x="3670" y="231"/>
                  </a:cubicBezTo>
                  <a:lnTo>
                    <a:pt x="3435" y="239"/>
                  </a:lnTo>
                  <a:cubicBezTo>
                    <a:pt x="3332" y="304"/>
                    <a:pt x="3186" y="304"/>
                    <a:pt x="3128" y="423"/>
                  </a:cubicBezTo>
                  <a:cubicBezTo>
                    <a:pt x="3095" y="416"/>
                    <a:pt x="3062" y="412"/>
                    <a:pt x="3028" y="412"/>
                  </a:cubicBezTo>
                  <a:cubicBezTo>
                    <a:pt x="2963" y="412"/>
                    <a:pt x="2898" y="426"/>
                    <a:pt x="2840" y="454"/>
                  </a:cubicBezTo>
                  <a:lnTo>
                    <a:pt x="2628" y="493"/>
                  </a:lnTo>
                  <a:lnTo>
                    <a:pt x="2436" y="692"/>
                  </a:lnTo>
                  <a:cubicBezTo>
                    <a:pt x="2430" y="691"/>
                    <a:pt x="2423" y="690"/>
                    <a:pt x="2416" y="690"/>
                  </a:cubicBezTo>
                  <a:cubicBezTo>
                    <a:pt x="2395" y="690"/>
                    <a:pt x="2375" y="699"/>
                    <a:pt x="2363" y="719"/>
                  </a:cubicBezTo>
                  <a:lnTo>
                    <a:pt x="2002" y="731"/>
                  </a:lnTo>
                  <a:cubicBezTo>
                    <a:pt x="1994" y="765"/>
                    <a:pt x="1987" y="800"/>
                    <a:pt x="1987" y="835"/>
                  </a:cubicBezTo>
                  <a:lnTo>
                    <a:pt x="1983" y="842"/>
                  </a:lnTo>
                  <a:cubicBezTo>
                    <a:pt x="1961" y="827"/>
                    <a:pt x="1937" y="821"/>
                    <a:pt x="1913" y="821"/>
                  </a:cubicBezTo>
                  <a:cubicBezTo>
                    <a:pt x="1899" y="821"/>
                    <a:pt x="1885" y="823"/>
                    <a:pt x="1871" y="827"/>
                  </a:cubicBezTo>
                  <a:cubicBezTo>
                    <a:pt x="1865" y="852"/>
                    <a:pt x="1843" y="867"/>
                    <a:pt x="1820" y="867"/>
                  </a:cubicBezTo>
                  <a:cubicBezTo>
                    <a:pt x="1815" y="867"/>
                    <a:pt x="1811" y="867"/>
                    <a:pt x="1806" y="865"/>
                  </a:cubicBezTo>
                  <a:cubicBezTo>
                    <a:pt x="1802" y="865"/>
                    <a:pt x="1795" y="861"/>
                    <a:pt x="1795" y="861"/>
                  </a:cubicBezTo>
                  <a:cubicBezTo>
                    <a:pt x="1733" y="877"/>
                    <a:pt x="1679" y="904"/>
                    <a:pt x="1633" y="950"/>
                  </a:cubicBezTo>
                  <a:cubicBezTo>
                    <a:pt x="1624" y="971"/>
                    <a:pt x="1604" y="984"/>
                    <a:pt x="1581" y="984"/>
                  </a:cubicBezTo>
                  <a:cubicBezTo>
                    <a:pt x="1574" y="984"/>
                    <a:pt x="1567" y="983"/>
                    <a:pt x="1560" y="981"/>
                  </a:cubicBezTo>
                  <a:lnTo>
                    <a:pt x="1556" y="981"/>
                  </a:lnTo>
                  <a:cubicBezTo>
                    <a:pt x="1487" y="992"/>
                    <a:pt x="1426" y="1034"/>
                    <a:pt x="1403" y="1096"/>
                  </a:cubicBezTo>
                  <a:cubicBezTo>
                    <a:pt x="1349" y="1115"/>
                    <a:pt x="1307" y="1154"/>
                    <a:pt x="1276" y="1200"/>
                  </a:cubicBezTo>
                  <a:lnTo>
                    <a:pt x="1268" y="1203"/>
                  </a:lnTo>
                  <a:cubicBezTo>
                    <a:pt x="1211" y="1269"/>
                    <a:pt x="1084" y="1238"/>
                    <a:pt x="1053" y="1346"/>
                  </a:cubicBezTo>
                  <a:cubicBezTo>
                    <a:pt x="926" y="1457"/>
                    <a:pt x="815" y="1584"/>
                    <a:pt x="692" y="1691"/>
                  </a:cubicBezTo>
                  <a:cubicBezTo>
                    <a:pt x="546" y="1834"/>
                    <a:pt x="423" y="1991"/>
                    <a:pt x="327" y="2168"/>
                  </a:cubicBezTo>
                  <a:cubicBezTo>
                    <a:pt x="208" y="2299"/>
                    <a:pt x="112" y="2433"/>
                    <a:pt x="150" y="2621"/>
                  </a:cubicBezTo>
                  <a:cubicBezTo>
                    <a:pt x="158" y="2641"/>
                    <a:pt x="161" y="2664"/>
                    <a:pt x="173" y="2683"/>
                  </a:cubicBezTo>
                  <a:cubicBezTo>
                    <a:pt x="138" y="2744"/>
                    <a:pt x="112" y="2814"/>
                    <a:pt x="77" y="2875"/>
                  </a:cubicBezTo>
                  <a:cubicBezTo>
                    <a:pt x="35" y="3355"/>
                    <a:pt x="0" y="3832"/>
                    <a:pt x="77" y="4312"/>
                  </a:cubicBezTo>
                  <a:cubicBezTo>
                    <a:pt x="81" y="4508"/>
                    <a:pt x="81" y="4704"/>
                    <a:pt x="85" y="4900"/>
                  </a:cubicBezTo>
                  <a:lnTo>
                    <a:pt x="169" y="4935"/>
                  </a:lnTo>
                  <a:lnTo>
                    <a:pt x="196" y="5146"/>
                  </a:lnTo>
                  <a:cubicBezTo>
                    <a:pt x="227" y="5158"/>
                    <a:pt x="254" y="5169"/>
                    <a:pt x="284" y="5184"/>
                  </a:cubicBezTo>
                  <a:cubicBezTo>
                    <a:pt x="292" y="5280"/>
                    <a:pt x="365" y="5357"/>
                    <a:pt x="461" y="5377"/>
                  </a:cubicBezTo>
                  <a:cubicBezTo>
                    <a:pt x="776" y="5857"/>
                    <a:pt x="1295" y="6164"/>
                    <a:pt x="1868" y="6218"/>
                  </a:cubicBezTo>
                  <a:lnTo>
                    <a:pt x="2110" y="6245"/>
                  </a:lnTo>
                  <a:cubicBezTo>
                    <a:pt x="2114" y="6276"/>
                    <a:pt x="2121" y="6299"/>
                    <a:pt x="2133" y="6330"/>
                  </a:cubicBezTo>
                  <a:lnTo>
                    <a:pt x="2352" y="6349"/>
                  </a:lnTo>
                  <a:lnTo>
                    <a:pt x="2486" y="6333"/>
                  </a:lnTo>
                  <a:cubicBezTo>
                    <a:pt x="2536" y="6356"/>
                    <a:pt x="2582" y="6376"/>
                    <a:pt x="2632" y="6391"/>
                  </a:cubicBezTo>
                  <a:cubicBezTo>
                    <a:pt x="2806" y="6394"/>
                    <a:pt x="2972" y="6469"/>
                    <a:pt x="3143" y="6469"/>
                  </a:cubicBezTo>
                  <a:cubicBezTo>
                    <a:pt x="3195" y="6469"/>
                    <a:pt x="3247" y="6463"/>
                    <a:pt x="3301" y="6445"/>
                  </a:cubicBezTo>
                  <a:lnTo>
                    <a:pt x="3305" y="6445"/>
                  </a:lnTo>
                  <a:cubicBezTo>
                    <a:pt x="3324" y="6428"/>
                    <a:pt x="3348" y="6419"/>
                    <a:pt x="3372" y="6419"/>
                  </a:cubicBezTo>
                  <a:cubicBezTo>
                    <a:pt x="3396" y="6419"/>
                    <a:pt x="3420" y="6428"/>
                    <a:pt x="3439" y="6445"/>
                  </a:cubicBezTo>
                  <a:lnTo>
                    <a:pt x="3497" y="6429"/>
                  </a:lnTo>
                  <a:lnTo>
                    <a:pt x="3551" y="6452"/>
                  </a:lnTo>
                  <a:cubicBezTo>
                    <a:pt x="3651" y="6466"/>
                    <a:pt x="3750" y="6472"/>
                    <a:pt x="3850" y="6472"/>
                  </a:cubicBezTo>
                  <a:cubicBezTo>
                    <a:pt x="4277" y="6472"/>
                    <a:pt x="4699" y="6364"/>
                    <a:pt x="5126" y="6314"/>
                  </a:cubicBezTo>
                  <a:cubicBezTo>
                    <a:pt x="5130" y="6291"/>
                    <a:pt x="5134" y="6260"/>
                    <a:pt x="5134" y="6233"/>
                  </a:cubicBezTo>
                  <a:lnTo>
                    <a:pt x="5172" y="6237"/>
                  </a:lnTo>
                  <a:lnTo>
                    <a:pt x="5222" y="6218"/>
                  </a:lnTo>
                  <a:cubicBezTo>
                    <a:pt x="5272" y="6237"/>
                    <a:pt x="5322" y="6245"/>
                    <a:pt x="5371" y="6245"/>
                  </a:cubicBezTo>
                  <a:cubicBezTo>
                    <a:pt x="5443" y="6245"/>
                    <a:pt x="5514" y="6228"/>
                    <a:pt x="5587" y="6203"/>
                  </a:cubicBezTo>
                  <a:lnTo>
                    <a:pt x="6168" y="6180"/>
                  </a:lnTo>
                  <a:cubicBezTo>
                    <a:pt x="6317" y="6080"/>
                    <a:pt x="6490" y="6091"/>
                    <a:pt x="6656" y="6072"/>
                  </a:cubicBezTo>
                  <a:cubicBezTo>
                    <a:pt x="6798" y="5972"/>
                    <a:pt x="6963" y="5968"/>
                    <a:pt x="7124" y="5945"/>
                  </a:cubicBezTo>
                  <a:cubicBezTo>
                    <a:pt x="7128" y="5915"/>
                    <a:pt x="7136" y="5888"/>
                    <a:pt x="7144" y="5857"/>
                  </a:cubicBezTo>
                  <a:lnTo>
                    <a:pt x="7263" y="5830"/>
                  </a:lnTo>
                  <a:cubicBezTo>
                    <a:pt x="7276" y="5835"/>
                    <a:pt x="7289" y="5838"/>
                    <a:pt x="7303" y="5838"/>
                  </a:cubicBezTo>
                  <a:cubicBezTo>
                    <a:pt x="7348" y="5838"/>
                    <a:pt x="7392" y="5809"/>
                    <a:pt x="7413" y="5765"/>
                  </a:cubicBezTo>
                  <a:lnTo>
                    <a:pt x="7413" y="5761"/>
                  </a:lnTo>
                  <a:cubicBezTo>
                    <a:pt x="7416" y="5761"/>
                    <a:pt x="7420" y="5762"/>
                    <a:pt x="7424" y="5762"/>
                  </a:cubicBezTo>
                  <a:cubicBezTo>
                    <a:pt x="7451" y="5762"/>
                    <a:pt x="7476" y="5749"/>
                    <a:pt x="7493" y="5722"/>
                  </a:cubicBezTo>
                  <a:lnTo>
                    <a:pt x="7616" y="5726"/>
                  </a:lnTo>
                  <a:cubicBezTo>
                    <a:pt x="7658" y="5659"/>
                    <a:pt x="7732" y="5618"/>
                    <a:pt x="7812" y="5618"/>
                  </a:cubicBezTo>
                  <a:cubicBezTo>
                    <a:pt x="7827" y="5618"/>
                    <a:pt x="7843" y="5619"/>
                    <a:pt x="7858" y="5622"/>
                  </a:cubicBezTo>
                  <a:lnTo>
                    <a:pt x="8788" y="4985"/>
                  </a:lnTo>
                  <a:cubicBezTo>
                    <a:pt x="8880" y="4804"/>
                    <a:pt x="9011" y="4646"/>
                    <a:pt x="9180" y="4531"/>
                  </a:cubicBezTo>
                  <a:cubicBezTo>
                    <a:pt x="9222" y="4416"/>
                    <a:pt x="9265" y="4301"/>
                    <a:pt x="9303" y="4189"/>
                  </a:cubicBezTo>
                  <a:cubicBezTo>
                    <a:pt x="9334" y="4170"/>
                    <a:pt x="9361" y="4162"/>
                    <a:pt x="9392" y="4151"/>
                  </a:cubicBezTo>
                  <a:cubicBezTo>
                    <a:pt x="9395" y="4078"/>
                    <a:pt x="9399" y="4005"/>
                    <a:pt x="9403" y="3932"/>
                  </a:cubicBezTo>
                  <a:cubicBezTo>
                    <a:pt x="9418" y="3863"/>
                    <a:pt x="9434" y="3790"/>
                    <a:pt x="9449" y="3724"/>
                  </a:cubicBezTo>
                  <a:cubicBezTo>
                    <a:pt x="9518" y="3440"/>
                    <a:pt x="9730" y="3186"/>
                    <a:pt x="9641" y="2860"/>
                  </a:cubicBezTo>
                  <a:lnTo>
                    <a:pt x="9641" y="2506"/>
                  </a:lnTo>
                  <a:cubicBezTo>
                    <a:pt x="9614" y="2487"/>
                    <a:pt x="9611" y="2452"/>
                    <a:pt x="9626" y="2429"/>
                  </a:cubicBezTo>
                  <a:cubicBezTo>
                    <a:pt x="9626" y="2429"/>
                    <a:pt x="9626" y="2422"/>
                    <a:pt x="9630" y="2422"/>
                  </a:cubicBezTo>
                  <a:cubicBezTo>
                    <a:pt x="9595" y="2410"/>
                    <a:pt x="9564" y="2391"/>
                    <a:pt x="9534" y="2372"/>
                  </a:cubicBezTo>
                  <a:cubicBezTo>
                    <a:pt x="9545" y="2333"/>
                    <a:pt x="9534" y="2295"/>
                    <a:pt x="9511" y="2264"/>
                  </a:cubicBezTo>
                  <a:cubicBezTo>
                    <a:pt x="9518" y="2210"/>
                    <a:pt x="9507" y="2160"/>
                    <a:pt x="9468" y="2122"/>
                  </a:cubicBezTo>
                  <a:cubicBezTo>
                    <a:pt x="9480" y="2087"/>
                    <a:pt x="9495" y="2053"/>
                    <a:pt x="9507" y="2014"/>
                  </a:cubicBezTo>
                  <a:lnTo>
                    <a:pt x="9488" y="1980"/>
                  </a:lnTo>
                  <a:lnTo>
                    <a:pt x="9511" y="1953"/>
                  </a:lnTo>
                  <a:cubicBezTo>
                    <a:pt x="9511" y="1906"/>
                    <a:pt x="9493" y="1884"/>
                    <a:pt x="9467" y="1884"/>
                  </a:cubicBezTo>
                  <a:cubicBezTo>
                    <a:pt x="9458" y="1884"/>
                    <a:pt x="9448" y="1887"/>
                    <a:pt x="9438" y="1891"/>
                  </a:cubicBezTo>
                  <a:cubicBezTo>
                    <a:pt x="9468" y="1814"/>
                    <a:pt x="9472" y="1738"/>
                    <a:pt x="9399" y="1668"/>
                  </a:cubicBezTo>
                  <a:cubicBezTo>
                    <a:pt x="9338" y="1607"/>
                    <a:pt x="9361" y="1488"/>
                    <a:pt x="9265" y="1442"/>
                  </a:cubicBezTo>
                  <a:cubicBezTo>
                    <a:pt x="9257" y="1380"/>
                    <a:pt x="9207" y="1346"/>
                    <a:pt x="9165" y="1307"/>
                  </a:cubicBezTo>
                  <a:cubicBezTo>
                    <a:pt x="9126" y="1269"/>
                    <a:pt x="9092" y="1230"/>
                    <a:pt x="9057" y="1188"/>
                  </a:cubicBezTo>
                  <a:lnTo>
                    <a:pt x="9050" y="1180"/>
                  </a:lnTo>
                  <a:cubicBezTo>
                    <a:pt x="9011" y="1146"/>
                    <a:pt x="8973" y="1111"/>
                    <a:pt x="8938" y="1073"/>
                  </a:cubicBezTo>
                  <a:lnTo>
                    <a:pt x="8930" y="1065"/>
                  </a:lnTo>
                  <a:cubicBezTo>
                    <a:pt x="8827" y="923"/>
                    <a:pt x="8738" y="777"/>
                    <a:pt x="8550" y="731"/>
                  </a:cubicBezTo>
                  <a:lnTo>
                    <a:pt x="8554" y="731"/>
                  </a:lnTo>
                  <a:cubicBezTo>
                    <a:pt x="8538" y="673"/>
                    <a:pt x="8496" y="623"/>
                    <a:pt x="8439" y="596"/>
                  </a:cubicBezTo>
                  <a:lnTo>
                    <a:pt x="8439" y="604"/>
                  </a:lnTo>
                  <a:cubicBezTo>
                    <a:pt x="8319" y="450"/>
                    <a:pt x="8127" y="435"/>
                    <a:pt x="7962" y="362"/>
                  </a:cubicBezTo>
                  <a:lnTo>
                    <a:pt x="7958" y="358"/>
                  </a:lnTo>
                  <a:cubicBezTo>
                    <a:pt x="7566" y="58"/>
                    <a:pt x="7074" y="97"/>
                    <a:pt x="66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5984118" y="4401284"/>
              <a:ext cx="66166" cy="60303"/>
            </a:xfrm>
            <a:custGeom>
              <a:avLst/>
              <a:gdLst/>
              <a:ahLst/>
              <a:cxnLst/>
              <a:rect l="l" t="t" r="r" b="b"/>
              <a:pathLst>
                <a:path w="2133" h="1944" extrusionOk="0">
                  <a:moveTo>
                    <a:pt x="2008" y="0"/>
                  </a:moveTo>
                  <a:cubicBezTo>
                    <a:pt x="1961" y="0"/>
                    <a:pt x="1906" y="25"/>
                    <a:pt x="1864" y="41"/>
                  </a:cubicBezTo>
                  <a:cubicBezTo>
                    <a:pt x="1702" y="103"/>
                    <a:pt x="1529" y="157"/>
                    <a:pt x="1403" y="283"/>
                  </a:cubicBezTo>
                  <a:cubicBezTo>
                    <a:pt x="1394" y="281"/>
                    <a:pt x="1385" y="279"/>
                    <a:pt x="1376" y="279"/>
                  </a:cubicBezTo>
                  <a:cubicBezTo>
                    <a:pt x="1348" y="279"/>
                    <a:pt x="1321" y="292"/>
                    <a:pt x="1307" y="318"/>
                  </a:cubicBezTo>
                  <a:lnTo>
                    <a:pt x="1307" y="322"/>
                  </a:lnTo>
                  <a:cubicBezTo>
                    <a:pt x="1076" y="429"/>
                    <a:pt x="849" y="533"/>
                    <a:pt x="692" y="745"/>
                  </a:cubicBezTo>
                  <a:lnTo>
                    <a:pt x="577" y="837"/>
                  </a:lnTo>
                  <a:lnTo>
                    <a:pt x="465" y="933"/>
                  </a:lnTo>
                  <a:cubicBezTo>
                    <a:pt x="463" y="933"/>
                    <a:pt x="460" y="933"/>
                    <a:pt x="458" y="933"/>
                  </a:cubicBezTo>
                  <a:cubicBezTo>
                    <a:pt x="399" y="933"/>
                    <a:pt x="350" y="977"/>
                    <a:pt x="346" y="1033"/>
                  </a:cubicBezTo>
                  <a:cubicBezTo>
                    <a:pt x="12" y="1509"/>
                    <a:pt x="0" y="1617"/>
                    <a:pt x="308" y="1943"/>
                  </a:cubicBezTo>
                  <a:cubicBezTo>
                    <a:pt x="269" y="1667"/>
                    <a:pt x="315" y="1390"/>
                    <a:pt x="442" y="1144"/>
                  </a:cubicBezTo>
                  <a:cubicBezTo>
                    <a:pt x="469" y="1137"/>
                    <a:pt x="492" y="1102"/>
                    <a:pt x="480" y="1071"/>
                  </a:cubicBezTo>
                  <a:lnTo>
                    <a:pt x="480" y="1067"/>
                  </a:lnTo>
                  <a:cubicBezTo>
                    <a:pt x="550" y="1052"/>
                    <a:pt x="596" y="1014"/>
                    <a:pt x="600" y="937"/>
                  </a:cubicBezTo>
                  <a:cubicBezTo>
                    <a:pt x="607" y="939"/>
                    <a:pt x="615" y="940"/>
                    <a:pt x="623" y="940"/>
                  </a:cubicBezTo>
                  <a:cubicBezTo>
                    <a:pt x="655" y="940"/>
                    <a:pt x="688" y="922"/>
                    <a:pt x="703" y="894"/>
                  </a:cubicBezTo>
                  <a:cubicBezTo>
                    <a:pt x="980" y="802"/>
                    <a:pt x="1184" y="587"/>
                    <a:pt x="1426" y="437"/>
                  </a:cubicBezTo>
                  <a:cubicBezTo>
                    <a:pt x="1595" y="391"/>
                    <a:pt x="1733" y="276"/>
                    <a:pt x="1921" y="260"/>
                  </a:cubicBezTo>
                  <a:cubicBezTo>
                    <a:pt x="2018" y="257"/>
                    <a:pt x="2133" y="203"/>
                    <a:pt x="2106" y="84"/>
                  </a:cubicBezTo>
                  <a:cubicBezTo>
                    <a:pt x="2088" y="20"/>
                    <a:pt x="2051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4" name="Google Shape;5564;p32"/>
          <p:cNvGrpSpPr/>
          <p:nvPr/>
        </p:nvGrpSpPr>
        <p:grpSpPr>
          <a:xfrm>
            <a:off x="7329737" y="450350"/>
            <a:ext cx="302795" cy="178318"/>
            <a:chOff x="6302011" y="4221523"/>
            <a:chExt cx="261685" cy="154107"/>
          </a:xfrm>
        </p:grpSpPr>
        <p:sp>
          <p:nvSpPr>
            <p:cNvPr id="5565" name="Google Shape;5565;p32"/>
            <p:cNvSpPr/>
            <p:nvPr/>
          </p:nvSpPr>
          <p:spPr>
            <a:xfrm>
              <a:off x="6302011" y="4221523"/>
              <a:ext cx="261685" cy="154107"/>
            </a:xfrm>
            <a:custGeom>
              <a:avLst/>
              <a:gdLst/>
              <a:ahLst/>
              <a:cxnLst/>
              <a:rect l="l" t="t" r="r" b="b"/>
              <a:pathLst>
                <a:path w="8436" h="4968" extrusionOk="0">
                  <a:moveTo>
                    <a:pt x="7444" y="3761"/>
                  </a:moveTo>
                  <a:cubicBezTo>
                    <a:pt x="7363" y="3823"/>
                    <a:pt x="7275" y="3877"/>
                    <a:pt x="7190" y="3919"/>
                  </a:cubicBezTo>
                  <a:cubicBezTo>
                    <a:pt x="7182" y="3927"/>
                    <a:pt x="7182" y="3934"/>
                    <a:pt x="7178" y="3942"/>
                  </a:cubicBezTo>
                  <a:cubicBezTo>
                    <a:pt x="7175" y="3938"/>
                    <a:pt x="7175" y="3934"/>
                    <a:pt x="7171" y="3927"/>
                  </a:cubicBezTo>
                  <a:cubicBezTo>
                    <a:pt x="7159" y="3923"/>
                    <a:pt x="7144" y="3919"/>
                    <a:pt x="7136" y="3907"/>
                  </a:cubicBezTo>
                  <a:cubicBezTo>
                    <a:pt x="7248" y="3877"/>
                    <a:pt x="7348" y="3827"/>
                    <a:pt x="7444" y="3761"/>
                  </a:cubicBezTo>
                  <a:close/>
                  <a:moveTo>
                    <a:pt x="3993" y="315"/>
                  </a:moveTo>
                  <a:cubicBezTo>
                    <a:pt x="3997" y="326"/>
                    <a:pt x="4008" y="334"/>
                    <a:pt x="4012" y="345"/>
                  </a:cubicBezTo>
                  <a:cubicBezTo>
                    <a:pt x="4136" y="434"/>
                    <a:pt x="4276" y="449"/>
                    <a:pt x="4420" y="449"/>
                  </a:cubicBezTo>
                  <a:cubicBezTo>
                    <a:pt x="4476" y="449"/>
                    <a:pt x="4532" y="446"/>
                    <a:pt x="4589" y="445"/>
                  </a:cubicBezTo>
                  <a:cubicBezTo>
                    <a:pt x="4627" y="444"/>
                    <a:pt x="4666" y="443"/>
                    <a:pt x="4705" y="443"/>
                  </a:cubicBezTo>
                  <a:cubicBezTo>
                    <a:pt x="5120" y="443"/>
                    <a:pt x="5521" y="517"/>
                    <a:pt x="5918" y="633"/>
                  </a:cubicBezTo>
                  <a:cubicBezTo>
                    <a:pt x="6222" y="718"/>
                    <a:pt x="6468" y="941"/>
                    <a:pt x="6794" y="964"/>
                  </a:cubicBezTo>
                  <a:cubicBezTo>
                    <a:pt x="6829" y="949"/>
                    <a:pt x="6867" y="937"/>
                    <a:pt x="6898" y="918"/>
                  </a:cubicBezTo>
                  <a:cubicBezTo>
                    <a:pt x="7451" y="1371"/>
                    <a:pt x="7928" y="1878"/>
                    <a:pt x="8051" y="2578"/>
                  </a:cubicBezTo>
                  <a:cubicBezTo>
                    <a:pt x="7786" y="3100"/>
                    <a:pt x="7317" y="3504"/>
                    <a:pt x="6756" y="3692"/>
                  </a:cubicBezTo>
                  <a:cubicBezTo>
                    <a:pt x="6214" y="3880"/>
                    <a:pt x="5645" y="4011"/>
                    <a:pt x="5077" y="4073"/>
                  </a:cubicBezTo>
                  <a:cubicBezTo>
                    <a:pt x="4646" y="4119"/>
                    <a:pt x="4212" y="4061"/>
                    <a:pt x="3789" y="4138"/>
                  </a:cubicBezTo>
                  <a:lnTo>
                    <a:pt x="2148" y="3784"/>
                  </a:lnTo>
                  <a:cubicBezTo>
                    <a:pt x="2106" y="3704"/>
                    <a:pt x="2029" y="3684"/>
                    <a:pt x="1941" y="3677"/>
                  </a:cubicBezTo>
                  <a:lnTo>
                    <a:pt x="1937" y="3673"/>
                  </a:lnTo>
                  <a:cubicBezTo>
                    <a:pt x="1826" y="3577"/>
                    <a:pt x="1699" y="3504"/>
                    <a:pt x="1557" y="3465"/>
                  </a:cubicBezTo>
                  <a:lnTo>
                    <a:pt x="1541" y="3454"/>
                  </a:lnTo>
                  <a:lnTo>
                    <a:pt x="1530" y="3454"/>
                  </a:lnTo>
                  <a:cubicBezTo>
                    <a:pt x="1545" y="3442"/>
                    <a:pt x="1561" y="3435"/>
                    <a:pt x="1568" y="3423"/>
                  </a:cubicBezTo>
                  <a:cubicBezTo>
                    <a:pt x="1564" y="3281"/>
                    <a:pt x="1426" y="3227"/>
                    <a:pt x="1330" y="3147"/>
                  </a:cubicBezTo>
                  <a:cubicBezTo>
                    <a:pt x="1011" y="2870"/>
                    <a:pt x="681" y="2601"/>
                    <a:pt x="523" y="2213"/>
                  </a:cubicBezTo>
                  <a:lnTo>
                    <a:pt x="469" y="2159"/>
                  </a:lnTo>
                  <a:cubicBezTo>
                    <a:pt x="573" y="1744"/>
                    <a:pt x="930" y="1487"/>
                    <a:pt x="1261" y="1218"/>
                  </a:cubicBezTo>
                  <a:lnTo>
                    <a:pt x="1280" y="1214"/>
                  </a:lnTo>
                  <a:cubicBezTo>
                    <a:pt x="1287" y="1216"/>
                    <a:pt x="1295" y="1216"/>
                    <a:pt x="1302" y="1216"/>
                  </a:cubicBezTo>
                  <a:cubicBezTo>
                    <a:pt x="1341" y="1216"/>
                    <a:pt x="1380" y="1192"/>
                    <a:pt x="1399" y="1156"/>
                  </a:cubicBezTo>
                  <a:cubicBezTo>
                    <a:pt x="1488" y="1148"/>
                    <a:pt x="1568" y="1102"/>
                    <a:pt x="1622" y="1033"/>
                  </a:cubicBezTo>
                  <a:cubicBezTo>
                    <a:pt x="1645" y="1037"/>
                    <a:pt x="1668" y="1037"/>
                    <a:pt x="1695" y="1037"/>
                  </a:cubicBezTo>
                  <a:cubicBezTo>
                    <a:pt x="1726" y="1025"/>
                    <a:pt x="1760" y="1014"/>
                    <a:pt x="1791" y="995"/>
                  </a:cubicBezTo>
                  <a:lnTo>
                    <a:pt x="1833" y="964"/>
                  </a:lnTo>
                  <a:cubicBezTo>
                    <a:pt x="1860" y="945"/>
                    <a:pt x="1887" y="925"/>
                    <a:pt x="1914" y="906"/>
                  </a:cubicBezTo>
                  <a:cubicBezTo>
                    <a:pt x="1941" y="887"/>
                    <a:pt x="1968" y="879"/>
                    <a:pt x="1995" y="864"/>
                  </a:cubicBezTo>
                  <a:cubicBezTo>
                    <a:pt x="2037" y="849"/>
                    <a:pt x="2087" y="841"/>
                    <a:pt x="2133" y="833"/>
                  </a:cubicBezTo>
                  <a:cubicBezTo>
                    <a:pt x="2168" y="833"/>
                    <a:pt x="2202" y="826"/>
                    <a:pt x="2229" y="814"/>
                  </a:cubicBezTo>
                  <a:cubicBezTo>
                    <a:pt x="2279" y="803"/>
                    <a:pt x="2321" y="787"/>
                    <a:pt x="2371" y="772"/>
                  </a:cubicBezTo>
                  <a:cubicBezTo>
                    <a:pt x="2402" y="764"/>
                    <a:pt x="2433" y="753"/>
                    <a:pt x="2460" y="745"/>
                  </a:cubicBezTo>
                  <a:cubicBezTo>
                    <a:pt x="2490" y="733"/>
                    <a:pt x="2517" y="718"/>
                    <a:pt x="2548" y="699"/>
                  </a:cubicBezTo>
                  <a:cubicBezTo>
                    <a:pt x="2575" y="687"/>
                    <a:pt x="2606" y="672"/>
                    <a:pt x="2629" y="653"/>
                  </a:cubicBezTo>
                  <a:cubicBezTo>
                    <a:pt x="2679" y="633"/>
                    <a:pt x="2725" y="618"/>
                    <a:pt x="2775" y="603"/>
                  </a:cubicBezTo>
                  <a:cubicBezTo>
                    <a:pt x="2806" y="599"/>
                    <a:pt x="2844" y="591"/>
                    <a:pt x="2879" y="580"/>
                  </a:cubicBezTo>
                  <a:cubicBezTo>
                    <a:pt x="2955" y="564"/>
                    <a:pt x="3036" y="560"/>
                    <a:pt x="3121" y="553"/>
                  </a:cubicBezTo>
                  <a:cubicBezTo>
                    <a:pt x="3409" y="461"/>
                    <a:pt x="3755" y="541"/>
                    <a:pt x="3993" y="315"/>
                  </a:cubicBezTo>
                  <a:close/>
                  <a:moveTo>
                    <a:pt x="362" y="2954"/>
                  </a:moveTo>
                  <a:cubicBezTo>
                    <a:pt x="569" y="3150"/>
                    <a:pt x="684" y="3419"/>
                    <a:pt x="988" y="3519"/>
                  </a:cubicBezTo>
                  <a:cubicBezTo>
                    <a:pt x="1007" y="3515"/>
                    <a:pt x="1019" y="3515"/>
                    <a:pt x="1038" y="3512"/>
                  </a:cubicBezTo>
                  <a:lnTo>
                    <a:pt x="1053" y="3538"/>
                  </a:lnTo>
                  <a:cubicBezTo>
                    <a:pt x="1092" y="3577"/>
                    <a:pt x="1130" y="3615"/>
                    <a:pt x="1172" y="3650"/>
                  </a:cubicBezTo>
                  <a:cubicBezTo>
                    <a:pt x="1188" y="3658"/>
                    <a:pt x="1203" y="3673"/>
                    <a:pt x="1219" y="3688"/>
                  </a:cubicBezTo>
                  <a:cubicBezTo>
                    <a:pt x="1245" y="3711"/>
                    <a:pt x="1276" y="3734"/>
                    <a:pt x="1303" y="3754"/>
                  </a:cubicBezTo>
                  <a:cubicBezTo>
                    <a:pt x="1338" y="3773"/>
                    <a:pt x="1365" y="3792"/>
                    <a:pt x="1399" y="3807"/>
                  </a:cubicBezTo>
                  <a:cubicBezTo>
                    <a:pt x="1468" y="3842"/>
                    <a:pt x="1526" y="3884"/>
                    <a:pt x="1576" y="3938"/>
                  </a:cubicBezTo>
                  <a:cubicBezTo>
                    <a:pt x="1684" y="4030"/>
                    <a:pt x="1818" y="4076"/>
                    <a:pt x="1952" y="4130"/>
                  </a:cubicBezTo>
                  <a:cubicBezTo>
                    <a:pt x="2052" y="4157"/>
                    <a:pt x="2148" y="4192"/>
                    <a:pt x="2245" y="4230"/>
                  </a:cubicBezTo>
                  <a:cubicBezTo>
                    <a:pt x="2268" y="4242"/>
                    <a:pt x="2294" y="4246"/>
                    <a:pt x="2318" y="4253"/>
                  </a:cubicBezTo>
                  <a:lnTo>
                    <a:pt x="2229" y="4246"/>
                  </a:lnTo>
                  <a:cubicBezTo>
                    <a:pt x="2141" y="4230"/>
                    <a:pt x="2049" y="4203"/>
                    <a:pt x="1956" y="4169"/>
                  </a:cubicBezTo>
                  <a:cubicBezTo>
                    <a:pt x="1783" y="4115"/>
                    <a:pt x="1603" y="4076"/>
                    <a:pt x="1430" y="4015"/>
                  </a:cubicBezTo>
                  <a:cubicBezTo>
                    <a:pt x="1326" y="3984"/>
                    <a:pt x="1230" y="3957"/>
                    <a:pt x="1134" y="3919"/>
                  </a:cubicBezTo>
                  <a:cubicBezTo>
                    <a:pt x="1084" y="3888"/>
                    <a:pt x="1026" y="3865"/>
                    <a:pt x="969" y="3842"/>
                  </a:cubicBezTo>
                  <a:cubicBezTo>
                    <a:pt x="884" y="3800"/>
                    <a:pt x="807" y="3742"/>
                    <a:pt x="746" y="3669"/>
                  </a:cubicBezTo>
                  <a:lnTo>
                    <a:pt x="661" y="3581"/>
                  </a:lnTo>
                  <a:cubicBezTo>
                    <a:pt x="615" y="3538"/>
                    <a:pt x="577" y="3496"/>
                    <a:pt x="538" y="3458"/>
                  </a:cubicBezTo>
                  <a:cubicBezTo>
                    <a:pt x="527" y="3442"/>
                    <a:pt x="515" y="3427"/>
                    <a:pt x="500" y="3416"/>
                  </a:cubicBezTo>
                  <a:cubicBezTo>
                    <a:pt x="481" y="3396"/>
                    <a:pt x="469" y="3381"/>
                    <a:pt x="450" y="3366"/>
                  </a:cubicBezTo>
                  <a:cubicBezTo>
                    <a:pt x="438" y="3346"/>
                    <a:pt x="419" y="3331"/>
                    <a:pt x="396" y="3327"/>
                  </a:cubicBezTo>
                  <a:lnTo>
                    <a:pt x="385" y="3323"/>
                  </a:lnTo>
                  <a:cubicBezTo>
                    <a:pt x="396" y="3312"/>
                    <a:pt x="400" y="3304"/>
                    <a:pt x="404" y="3289"/>
                  </a:cubicBezTo>
                  <a:cubicBezTo>
                    <a:pt x="442" y="3173"/>
                    <a:pt x="385" y="3070"/>
                    <a:pt x="362" y="2954"/>
                  </a:cubicBezTo>
                  <a:close/>
                  <a:moveTo>
                    <a:pt x="2836" y="4380"/>
                  </a:moveTo>
                  <a:cubicBezTo>
                    <a:pt x="2840" y="4380"/>
                    <a:pt x="2848" y="4380"/>
                    <a:pt x="2852" y="4384"/>
                  </a:cubicBezTo>
                  <a:lnTo>
                    <a:pt x="2852" y="4384"/>
                  </a:lnTo>
                  <a:cubicBezTo>
                    <a:pt x="2847" y="4383"/>
                    <a:pt x="2841" y="4381"/>
                    <a:pt x="2836" y="4380"/>
                  </a:cubicBezTo>
                  <a:close/>
                  <a:moveTo>
                    <a:pt x="2878" y="4383"/>
                  </a:moveTo>
                  <a:cubicBezTo>
                    <a:pt x="2927" y="4383"/>
                    <a:pt x="2975" y="4392"/>
                    <a:pt x="3021" y="4418"/>
                  </a:cubicBezTo>
                  <a:cubicBezTo>
                    <a:pt x="2961" y="4408"/>
                    <a:pt x="2908" y="4397"/>
                    <a:pt x="2852" y="4384"/>
                  </a:cubicBezTo>
                  <a:lnTo>
                    <a:pt x="2852" y="4384"/>
                  </a:lnTo>
                  <a:cubicBezTo>
                    <a:pt x="2861" y="4383"/>
                    <a:pt x="2870" y="4383"/>
                    <a:pt x="2878" y="4383"/>
                  </a:cubicBezTo>
                  <a:close/>
                  <a:moveTo>
                    <a:pt x="4218" y="1"/>
                  </a:moveTo>
                  <a:cubicBezTo>
                    <a:pt x="4134" y="1"/>
                    <a:pt x="4055" y="23"/>
                    <a:pt x="3985" y="99"/>
                  </a:cubicBezTo>
                  <a:cubicBezTo>
                    <a:pt x="3890" y="59"/>
                    <a:pt x="3796" y="41"/>
                    <a:pt x="3704" y="41"/>
                  </a:cubicBezTo>
                  <a:cubicBezTo>
                    <a:pt x="3577" y="41"/>
                    <a:pt x="3453" y="75"/>
                    <a:pt x="3328" y="130"/>
                  </a:cubicBezTo>
                  <a:lnTo>
                    <a:pt x="3236" y="142"/>
                  </a:lnTo>
                  <a:cubicBezTo>
                    <a:pt x="3163" y="172"/>
                    <a:pt x="3090" y="161"/>
                    <a:pt x="3013" y="172"/>
                  </a:cubicBezTo>
                  <a:lnTo>
                    <a:pt x="2913" y="199"/>
                  </a:lnTo>
                  <a:lnTo>
                    <a:pt x="2817" y="192"/>
                  </a:lnTo>
                  <a:cubicBezTo>
                    <a:pt x="2813" y="207"/>
                    <a:pt x="2809" y="226"/>
                    <a:pt x="2802" y="238"/>
                  </a:cubicBezTo>
                  <a:cubicBezTo>
                    <a:pt x="2794" y="245"/>
                    <a:pt x="2779" y="249"/>
                    <a:pt x="2771" y="257"/>
                  </a:cubicBezTo>
                  <a:cubicBezTo>
                    <a:pt x="2758" y="255"/>
                    <a:pt x="2746" y="254"/>
                    <a:pt x="2735" y="254"/>
                  </a:cubicBezTo>
                  <a:cubicBezTo>
                    <a:pt x="2724" y="254"/>
                    <a:pt x="2713" y="255"/>
                    <a:pt x="2702" y="257"/>
                  </a:cubicBezTo>
                  <a:cubicBezTo>
                    <a:pt x="2686" y="268"/>
                    <a:pt x="2679" y="284"/>
                    <a:pt x="2675" y="295"/>
                  </a:cubicBezTo>
                  <a:lnTo>
                    <a:pt x="2663" y="303"/>
                  </a:lnTo>
                  <a:cubicBezTo>
                    <a:pt x="2625" y="307"/>
                    <a:pt x="2590" y="311"/>
                    <a:pt x="2552" y="322"/>
                  </a:cubicBezTo>
                  <a:cubicBezTo>
                    <a:pt x="2525" y="326"/>
                    <a:pt x="2494" y="334"/>
                    <a:pt x="2467" y="345"/>
                  </a:cubicBezTo>
                  <a:lnTo>
                    <a:pt x="2406" y="341"/>
                  </a:lnTo>
                  <a:cubicBezTo>
                    <a:pt x="2398" y="349"/>
                    <a:pt x="2398" y="361"/>
                    <a:pt x="2394" y="372"/>
                  </a:cubicBezTo>
                  <a:lnTo>
                    <a:pt x="2391" y="372"/>
                  </a:lnTo>
                  <a:cubicBezTo>
                    <a:pt x="2379" y="380"/>
                    <a:pt x="2371" y="388"/>
                    <a:pt x="2360" y="399"/>
                  </a:cubicBezTo>
                  <a:cubicBezTo>
                    <a:pt x="2350" y="383"/>
                    <a:pt x="2335" y="375"/>
                    <a:pt x="2318" y="375"/>
                  </a:cubicBezTo>
                  <a:cubicBezTo>
                    <a:pt x="2308" y="375"/>
                    <a:pt x="2297" y="378"/>
                    <a:pt x="2287" y="384"/>
                  </a:cubicBezTo>
                  <a:cubicBezTo>
                    <a:pt x="2279" y="402"/>
                    <a:pt x="2260" y="414"/>
                    <a:pt x="2238" y="414"/>
                  </a:cubicBezTo>
                  <a:cubicBezTo>
                    <a:pt x="2229" y="414"/>
                    <a:pt x="2219" y="411"/>
                    <a:pt x="2210" y="407"/>
                  </a:cubicBezTo>
                  <a:cubicBezTo>
                    <a:pt x="2133" y="437"/>
                    <a:pt x="2037" y="407"/>
                    <a:pt x="1979" y="480"/>
                  </a:cubicBezTo>
                  <a:lnTo>
                    <a:pt x="1987" y="480"/>
                  </a:lnTo>
                  <a:cubicBezTo>
                    <a:pt x="1972" y="480"/>
                    <a:pt x="1960" y="484"/>
                    <a:pt x="1952" y="495"/>
                  </a:cubicBezTo>
                  <a:cubicBezTo>
                    <a:pt x="1949" y="499"/>
                    <a:pt x="1941" y="507"/>
                    <a:pt x="1949" y="518"/>
                  </a:cubicBezTo>
                  <a:lnTo>
                    <a:pt x="1837" y="553"/>
                  </a:lnTo>
                  <a:lnTo>
                    <a:pt x="1787" y="553"/>
                  </a:lnTo>
                  <a:lnTo>
                    <a:pt x="1787" y="564"/>
                  </a:lnTo>
                  <a:cubicBezTo>
                    <a:pt x="1760" y="580"/>
                    <a:pt x="1730" y="595"/>
                    <a:pt x="1703" y="614"/>
                  </a:cubicBezTo>
                  <a:lnTo>
                    <a:pt x="1680" y="630"/>
                  </a:lnTo>
                  <a:lnTo>
                    <a:pt x="1672" y="630"/>
                  </a:lnTo>
                  <a:lnTo>
                    <a:pt x="1672" y="633"/>
                  </a:lnTo>
                  <a:cubicBezTo>
                    <a:pt x="1653" y="649"/>
                    <a:pt x="1634" y="660"/>
                    <a:pt x="1622" y="676"/>
                  </a:cubicBezTo>
                  <a:lnTo>
                    <a:pt x="1607" y="695"/>
                  </a:lnTo>
                  <a:cubicBezTo>
                    <a:pt x="1587" y="691"/>
                    <a:pt x="1568" y="691"/>
                    <a:pt x="1553" y="691"/>
                  </a:cubicBezTo>
                  <a:lnTo>
                    <a:pt x="1537" y="776"/>
                  </a:lnTo>
                  <a:lnTo>
                    <a:pt x="1361" y="783"/>
                  </a:lnTo>
                  <a:lnTo>
                    <a:pt x="1345" y="852"/>
                  </a:lnTo>
                  <a:lnTo>
                    <a:pt x="1326" y="868"/>
                  </a:lnTo>
                  <a:cubicBezTo>
                    <a:pt x="1303" y="868"/>
                    <a:pt x="1276" y="864"/>
                    <a:pt x="1249" y="860"/>
                  </a:cubicBezTo>
                  <a:cubicBezTo>
                    <a:pt x="1245" y="883"/>
                    <a:pt x="1245" y="902"/>
                    <a:pt x="1238" y="925"/>
                  </a:cubicBezTo>
                  <a:lnTo>
                    <a:pt x="1211" y="937"/>
                  </a:lnTo>
                  <a:cubicBezTo>
                    <a:pt x="1207" y="937"/>
                    <a:pt x="1207" y="941"/>
                    <a:pt x="1203" y="941"/>
                  </a:cubicBezTo>
                  <a:cubicBezTo>
                    <a:pt x="1172" y="937"/>
                    <a:pt x="1149" y="937"/>
                    <a:pt x="1122" y="929"/>
                  </a:cubicBezTo>
                  <a:cubicBezTo>
                    <a:pt x="1115" y="956"/>
                    <a:pt x="1111" y="979"/>
                    <a:pt x="1103" y="1002"/>
                  </a:cubicBezTo>
                  <a:cubicBezTo>
                    <a:pt x="1073" y="1002"/>
                    <a:pt x="1046" y="999"/>
                    <a:pt x="1011" y="999"/>
                  </a:cubicBezTo>
                  <a:cubicBezTo>
                    <a:pt x="996" y="1042"/>
                    <a:pt x="954" y="1076"/>
                    <a:pt x="907" y="1076"/>
                  </a:cubicBezTo>
                  <a:cubicBezTo>
                    <a:pt x="905" y="1076"/>
                    <a:pt x="902" y="1076"/>
                    <a:pt x="900" y="1075"/>
                  </a:cubicBezTo>
                  <a:cubicBezTo>
                    <a:pt x="884" y="1121"/>
                    <a:pt x="842" y="1156"/>
                    <a:pt x="796" y="1156"/>
                  </a:cubicBezTo>
                  <a:cubicBezTo>
                    <a:pt x="784" y="1206"/>
                    <a:pt x="742" y="1244"/>
                    <a:pt x="692" y="1244"/>
                  </a:cubicBezTo>
                  <a:cubicBezTo>
                    <a:pt x="681" y="1314"/>
                    <a:pt x="631" y="1371"/>
                    <a:pt x="565" y="1406"/>
                  </a:cubicBezTo>
                  <a:cubicBezTo>
                    <a:pt x="558" y="1483"/>
                    <a:pt x="515" y="1552"/>
                    <a:pt x="454" y="1583"/>
                  </a:cubicBezTo>
                  <a:cubicBezTo>
                    <a:pt x="473" y="1767"/>
                    <a:pt x="304" y="1898"/>
                    <a:pt x="281" y="2071"/>
                  </a:cubicBezTo>
                  <a:cubicBezTo>
                    <a:pt x="239" y="2074"/>
                    <a:pt x="204" y="2101"/>
                    <a:pt x="193" y="2140"/>
                  </a:cubicBezTo>
                  <a:lnTo>
                    <a:pt x="204" y="2171"/>
                  </a:lnTo>
                  <a:lnTo>
                    <a:pt x="173" y="2190"/>
                  </a:lnTo>
                  <a:cubicBezTo>
                    <a:pt x="77" y="2267"/>
                    <a:pt x="127" y="2397"/>
                    <a:pt x="50" y="2482"/>
                  </a:cubicBezTo>
                  <a:cubicBezTo>
                    <a:pt x="85" y="2551"/>
                    <a:pt x="73" y="2628"/>
                    <a:pt x="31" y="2685"/>
                  </a:cubicBezTo>
                  <a:cubicBezTo>
                    <a:pt x="66" y="2774"/>
                    <a:pt x="54" y="2870"/>
                    <a:pt x="0" y="2954"/>
                  </a:cubicBezTo>
                  <a:lnTo>
                    <a:pt x="0" y="2958"/>
                  </a:lnTo>
                  <a:cubicBezTo>
                    <a:pt x="20" y="3035"/>
                    <a:pt x="20" y="3116"/>
                    <a:pt x="58" y="3193"/>
                  </a:cubicBezTo>
                  <a:lnTo>
                    <a:pt x="58" y="3196"/>
                  </a:lnTo>
                  <a:cubicBezTo>
                    <a:pt x="123" y="3246"/>
                    <a:pt x="89" y="3331"/>
                    <a:pt x="146" y="3381"/>
                  </a:cubicBezTo>
                  <a:lnTo>
                    <a:pt x="146" y="3385"/>
                  </a:lnTo>
                  <a:cubicBezTo>
                    <a:pt x="170" y="3404"/>
                    <a:pt x="200" y="3416"/>
                    <a:pt x="227" y="3416"/>
                  </a:cubicBezTo>
                  <a:cubicBezTo>
                    <a:pt x="219" y="3442"/>
                    <a:pt x="227" y="3473"/>
                    <a:pt x="258" y="3485"/>
                  </a:cubicBezTo>
                  <a:cubicBezTo>
                    <a:pt x="250" y="3535"/>
                    <a:pt x="250" y="3577"/>
                    <a:pt x="308" y="3592"/>
                  </a:cubicBezTo>
                  <a:cubicBezTo>
                    <a:pt x="250" y="3688"/>
                    <a:pt x="246" y="3765"/>
                    <a:pt x="404" y="3769"/>
                  </a:cubicBezTo>
                  <a:lnTo>
                    <a:pt x="419" y="3781"/>
                  </a:lnTo>
                  <a:cubicBezTo>
                    <a:pt x="415" y="3804"/>
                    <a:pt x="415" y="3827"/>
                    <a:pt x="419" y="3850"/>
                  </a:cubicBezTo>
                  <a:lnTo>
                    <a:pt x="588" y="3888"/>
                  </a:lnTo>
                  <a:cubicBezTo>
                    <a:pt x="596" y="3915"/>
                    <a:pt x="608" y="3938"/>
                    <a:pt x="608" y="3965"/>
                  </a:cubicBezTo>
                  <a:cubicBezTo>
                    <a:pt x="684" y="3977"/>
                    <a:pt x="750" y="4019"/>
                    <a:pt x="784" y="4088"/>
                  </a:cubicBezTo>
                  <a:cubicBezTo>
                    <a:pt x="861" y="4099"/>
                    <a:pt x="950" y="4107"/>
                    <a:pt x="992" y="4184"/>
                  </a:cubicBezTo>
                  <a:cubicBezTo>
                    <a:pt x="1103" y="4203"/>
                    <a:pt x="1203" y="4230"/>
                    <a:pt x="1269" y="4319"/>
                  </a:cubicBezTo>
                  <a:cubicBezTo>
                    <a:pt x="1380" y="4326"/>
                    <a:pt x="1491" y="4342"/>
                    <a:pt x="1572" y="4426"/>
                  </a:cubicBezTo>
                  <a:cubicBezTo>
                    <a:pt x="1718" y="4445"/>
                    <a:pt x="1864" y="4441"/>
                    <a:pt x="1976" y="4553"/>
                  </a:cubicBezTo>
                  <a:cubicBezTo>
                    <a:pt x="2106" y="4591"/>
                    <a:pt x="2260" y="4580"/>
                    <a:pt x="2360" y="4691"/>
                  </a:cubicBezTo>
                  <a:cubicBezTo>
                    <a:pt x="2563" y="4726"/>
                    <a:pt x="2775" y="4726"/>
                    <a:pt x="2948" y="4849"/>
                  </a:cubicBezTo>
                  <a:cubicBezTo>
                    <a:pt x="3359" y="4910"/>
                    <a:pt x="3772" y="4968"/>
                    <a:pt x="4186" y="4968"/>
                  </a:cubicBezTo>
                  <a:cubicBezTo>
                    <a:pt x="4341" y="4968"/>
                    <a:pt x="4495" y="4960"/>
                    <a:pt x="4650" y="4941"/>
                  </a:cubicBezTo>
                  <a:cubicBezTo>
                    <a:pt x="4733" y="4879"/>
                    <a:pt x="4824" y="4855"/>
                    <a:pt x="4918" y="4855"/>
                  </a:cubicBezTo>
                  <a:cubicBezTo>
                    <a:pt x="4998" y="4855"/>
                    <a:pt x="5080" y="4872"/>
                    <a:pt x="5161" y="4899"/>
                  </a:cubicBezTo>
                  <a:cubicBezTo>
                    <a:pt x="5244" y="4851"/>
                    <a:pt x="5335" y="4827"/>
                    <a:pt x="5431" y="4827"/>
                  </a:cubicBezTo>
                  <a:cubicBezTo>
                    <a:pt x="5474" y="4827"/>
                    <a:pt x="5517" y="4832"/>
                    <a:pt x="5561" y="4841"/>
                  </a:cubicBezTo>
                  <a:cubicBezTo>
                    <a:pt x="5568" y="4818"/>
                    <a:pt x="5580" y="4791"/>
                    <a:pt x="5591" y="4772"/>
                  </a:cubicBezTo>
                  <a:cubicBezTo>
                    <a:pt x="5887" y="4703"/>
                    <a:pt x="6187" y="4664"/>
                    <a:pt x="6494" y="4657"/>
                  </a:cubicBezTo>
                  <a:cubicBezTo>
                    <a:pt x="6538" y="4616"/>
                    <a:pt x="6588" y="4604"/>
                    <a:pt x="6641" y="4604"/>
                  </a:cubicBezTo>
                  <a:cubicBezTo>
                    <a:pt x="6667" y="4604"/>
                    <a:pt x="6694" y="4607"/>
                    <a:pt x="6721" y="4611"/>
                  </a:cubicBezTo>
                  <a:cubicBezTo>
                    <a:pt x="6840" y="4522"/>
                    <a:pt x="6975" y="4465"/>
                    <a:pt x="7121" y="4445"/>
                  </a:cubicBezTo>
                  <a:cubicBezTo>
                    <a:pt x="7129" y="4418"/>
                    <a:pt x="7140" y="4395"/>
                    <a:pt x="7155" y="4365"/>
                  </a:cubicBezTo>
                  <a:lnTo>
                    <a:pt x="7348" y="4292"/>
                  </a:lnTo>
                  <a:cubicBezTo>
                    <a:pt x="7348" y="4269"/>
                    <a:pt x="7355" y="4246"/>
                    <a:pt x="7367" y="4222"/>
                  </a:cubicBezTo>
                  <a:lnTo>
                    <a:pt x="7378" y="4215"/>
                  </a:lnTo>
                  <a:lnTo>
                    <a:pt x="7428" y="4226"/>
                  </a:lnTo>
                  <a:lnTo>
                    <a:pt x="7474" y="4226"/>
                  </a:lnTo>
                  <a:cubicBezTo>
                    <a:pt x="7486" y="4203"/>
                    <a:pt x="7490" y="4173"/>
                    <a:pt x="7501" y="4149"/>
                  </a:cubicBezTo>
                  <a:cubicBezTo>
                    <a:pt x="7504" y="4150"/>
                    <a:pt x="7508" y="4150"/>
                    <a:pt x="7511" y="4150"/>
                  </a:cubicBezTo>
                  <a:cubicBezTo>
                    <a:pt x="7557" y="4150"/>
                    <a:pt x="7602" y="4123"/>
                    <a:pt x="7617" y="4073"/>
                  </a:cubicBezTo>
                  <a:lnTo>
                    <a:pt x="7620" y="4069"/>
                  </a:lnTo>
                  <a:cubicBezTo>
                    <a:pt x="7751" y="4050"/>
                    <a:pt x="7759" y="3888"/>
                    <a:pt x="7897" y="3880"/>
                  </a:cubicBezTo>
                  <a:cubicBezTo>
                    <a:pt x="7905" y="3804"/>
                    <a:pt x="7955" y="3742"/>
                    <a:pt x="8028" y="3715"/>
                  </a:cubicBezTo>
                  <a:lnTo>
                    <a:pt x="8166" y="3465"/>
                  </a:lnTo>
                  <a:cubicBezTo>
                    <a:pt x="8193" y="3458"/>
                    <a:pt x="8220" y="3454"/>
                    <a:pt x="8243" y="3454"/>
                  </a:cubicBezTo>
                  <a:cubicBezTo>
                    <a:pt x="8274" y="3331"/>
                    <a:pt x="8289" y="3204"/>
                    <a:pt x="8404" y="3120"/>
                  </a:cubicBezTo>
                  <a:cubicBezTo>
                    <a:pt x="8412" y="3001"/>
                    <a:pt x="8427" y="2885"/>
                    <a:pt x="8435" y="2766"/>
                  </a:cubicBezTo>
                  <a:lnTo>
                    <a:pt x="8324" y="2697"/>
                  </a:lnTo>
                  <a:cubicBezTo>
                    <a:pt x="8335" y="2551"/>
                    <a:pt x="8354" y="2397"/>
                    <a:pt x="8370" y="2247"/>
                  </a:cubicBezTo>
                  <a:cubicBezTo>
                    <a:pt x="8289" y="2197"/>
                    <a:pt x="8277" y="2132"/>
                    <a:pt x="8293" y="2051"/>
                  </a:cubicBezTo>
                  <a:cubicBezTo>
                    <a:pt x="8235" y="2005"/>
                    <a:pt x="8201" y="1936"/>
                    <a:pt x="8201" y="1863"/>
                  </a:cubicBezTo>
                  <a:cubicBezTo>
                    <a:pt x="8124" y="1821"/>
                    <a:pt x="8112" y="1752"/>
                    <a:pt x="8105" y="1679"/>
                  </a:cubicBezTo>
                  <a:cubicBezTo>
                    <a:pt x="8058" y="1663"/>
                    <a:pt x="8024" y="1621"/>
                    <a:pt x="8024" y="1575"/>
                  </a:cubicBezTo>
                  <a:cubicBezTo>
                    <a:pt x="7978" y="1563"/>
                    <a:pt x="7939" y="1525"/>
                    <a:pt x="7932" y="1475"/>
                  </a:cubicBezTo>
                  <a:cubicBezTo>
                    <a:pt x="7747" y="1425"/>
                    <a:pt x="7690" y="1264"/>
                    <a:pt x="7578" y="1141"/>
                  </a:cubicBezTo>
                  <a:cubicBezTo>
                    <a:pt x="7428" y="1118"/>
                    <a:pt x="7374" y="1014"/>
                    <a:pt x="7294" y="910"/>
                  </a:cubicBezTo>
                  <a:cubicBezTo>
                    <a:pt x="7155" y="737"/>
                    <a:pt x="6998" y="576"/>
                    <a:pt x="6740" y="572"/>
                  </a:cubicBezTo>
                  <a:cubicBezTo>
                    <a:pt x="6698" y="553"/>
                    <a:pt x="6660" y="526"/>
                    <a:pt x="6621" y="503"/>
                  </a:cubicBezTo>
                  <a:lnTo>
                    <a:pt x="6621" y="499"/>
                  </a:lnTo>
                  <a:cubicBezTo>
                    <a:pt x="6502" y="334"/>
                    <a:pt x="6295" y="334"/>
                    <a:pt x="6126" y="265"/>
                  </a:cubicBezTo>
                  <a:cubicBezTo>
                    <a:pt x="6117" y="272"/>
                    <a:pt x="6106" y="275"/>
                    <a:pt x="6095" y="275"/>
                  </a:cubicBezTo>
                  <a:cubicBezTo>
                    <a:pt x="6079" y="275"/>
                    <a:pt x="6063" y="267"/>
                    <a:pt x="6056" y="253"/>
                  </a:cubicBezTo>
                  <a:cubicBezTo>
                    <a:pt x="6056" y="249"/>
                    <a:pt x="6049" y="249"/>
                    <a:pt x="6049" y="245"/>
                  </a:cubicBezTo>
                  <a:cubicBezTo>
                    <a:pt x="5741" y="66"/>
                    <a:pt x="5407" y="5"/>
                    <a:pt x="5061" y="5"/>
                  </a:cubicBezTo>
                  <a:cubicBezTo>
                    <a:pt x="4962" y="5"/>
                    <a:pt x="4862" y="10"/>
                    <a:pt x="4761" y="19"/>
                  </a:cubicBezTo>
                  <a:lnTo>
                    <a:pt x="4750" y="19"/>
                  </a:lnTo>
                  <a:cubicBezTo>
                    <a:pt x="4702" y="42"/>
                    <a:pt x="4652" y="50"/>
                    <a:pt x="4601" y="50"/>
                  </a:cubicBezTo>
                  <a:cubicBezTo>
                    <a:pt x="4476" y="50"/>
                    <a:pt x="4342" y="1"/>
                    <a:pt x="4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6436141" y="4257692"/>
              <a:ext cx="79132" cy="32788"/>
            </a:xfrm>
            <a:custGeom>
              <a:avLst/>
              <a:gdLst/>
              <a:ahLst/>
              <a:cxnLst/>
              <a:rect l="l" t="t" r="r" b="b"/>
              <a:pathLst>
                <a:path w="2551" h="1057" extrusionOk="0">
                  <a:moveTo>
                    <a:pt x="293" y="0"/>
                  </a:moveTo>
                  <a:cubicBezTo>
                    <a:pt x="212" y="0"/>
                    <a:pt x="136" y="23"/>
                    <a:pt x="76" y="105"/>
                  </a:cubicBezTo>
                  <a:cubicBezTo>
                    <a:pt x="73" y="105"/>
                    <a:pt x="70" y="105"/>
                    <a:pt x="67" y="105"/>
                  </a:cubicBezTo>
                  <a:cubicBezTo>
                    <a:pt x="29" y="105"/>
                    <a:pt x="1" y="126"/>
                    <a:pt x="19" y="148"/>
                  </a:cubicBezTo>
                  <a:cubicBezTo>
                    <a:pt x="48" y="180"/>
                    <a:pt x="77" y="194"/>
                    <a:pt x="105" y="194"/>
                  </a:cubicBezTo>
                  <a:cubicBezTo>
                    <a:pt x="141" y="194"/>
                    <a:pt x="175" y="172"/>
                    <a:pt x="207" y="136"/>
                  </a:cubicBezTo>
                  <a:lnTo>
                    <a:pt x="972" y="213"/>
                  </a:lnTo>
                  <a:lnTo>
                    <a:pt x="1875" y="559"/>
                  </a:lnTo>
                  <a:cubicBezTo>
                    <a:pt x="1894" y="578"/>
                    <a:pt x="1917" y="589"/>
                    <a:pt x="1948" y="589"/>
                  </a:cubicBezTo>
                  <a:cubicBezTo>
                    <a:pt x="2094" y="736"/>
                    <a:pt x="2243" y="878"/>
                    <a:pt x="2436" y="985"/>
                  </a:cubicBezTo>
                  <a:cubicBezTo>
                    <a:pt x="2439" y="1009"/>
                    <a:pt x="2444" y="1056"/>
                    <a:pt x="2470" y="1056"/>
                  </a:cubicBezTo>
                  <a:cubicBezTo>
                    <a:pt x="2477" y="1056"/>
                    <a:pt x="2486" y="1052"/>
                    <a:pt x="2497" y="1043"/>
                  </a:cubicBezTo>
                  <a:cubicBezTo>
                    <a:pt x="2551" y="997"/>
                    <a:pt x="2493" y="939"/>
                    <a:pt x="2455" y="893"/>
                  </a:cubicBezTo>
                  <a:cubicBezTo>
                    <a:pt x="2405" y="705"/>
                    <a:pt x="2243" y="609"/>
                    <a:pt x="2067" y="524"/>
                  </a:cubicBezTo>
                  <a:cubicBezTo>
                    <a:pt x="2048" y="501"/>
                    <a:pt x="2021" y="486"/>
                    <a:pt x="1990" y="486"/>
                  </a:cubicBezTo>
                  <a:cubicBezTo>
                    <a:pt x="1971" y="436"/>
                    <a:pt x="1928" y="409"/>
                    <a:pt x="1875" y="405"/>
                  </a:cubicBezTo>
                  <a:lnTo>
                    <a:pt x="1740" y="355"/>
                  </a:lnTo>
                  <a:cubicBezTo>
                    <a:pt x="1702" y="309"/>
                    <a:pt x="1648" y="282"/>
                    <a:pt x="1586" y="282"/>
                  </a:cubicBezTo>
                  <a:cubicBezTo>
                    <a:pt x="1437" y="236"/>
                    <a:pt x="1310" y="126"/>
                    <a:pt x="1142" y="126"/>
                  </a:cubicBezTo>
                  <a:cubicBezTo>
                    <a:pt x="1129" y="126"/>
                    <a:pt x="1116" y="127"/>
                    <a:pt x="1102" y="128"/>
                  </a:cubicBezTo>
                  <a:cubicBezTo>
                    <a:pt x="910" y="98"/>
                    <a:pt x="718" y="52"/>
                    <a:pt x="518" y="28"/>
                  </a:cubicBezTo>
                  <a:cubicBezTo>
                    <a:pt x="445" y="19"/>
                    <a:pt x="367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567" name="Google Shape;5567;p32"/>
          <p:cNvGrpSpPr/>
          <p:nvPr/>
        </p:nvGrpSpPr>
        <p:grpSpPr>
          <a:xfrm>
            <a:off x="6538924" y="1967941"/>
            <a:ext cx="1247398" cy="1236127"/>
            <a:chOff x="4582820" y="2220392"/>
            <a:chExt cx="1078038" cy="1068298"/>
          </a:xfrm>
        </p:grpSpPr>
        <p:sp>
          <p:nvSpPr>
            <p:cNvPr id="5568" name="Google Shape;5568;p32"/>
            <p:cNvSpPr/>
            <p:nvPr/>
          </p:nvSpPr>
          <p:spPr>
            <a:xfrm>
              <a:off x="4582820" y="2220392"/>
              <a:ext cx="1078038" cy="1068298"/>
            </a:xfrm>
            <a:custGeom>
              <a:avLst/>
              <a:gdLst/>
              <a:ahLst/>
              <a:cxnLst/>
              <a:rect l="l" t="t" r="r" b="b"/>
              <a:pathLst>
                <a:path w="34753" h="34439" extrusionOk="0">
                  <a:moveTo>
                    <a:pt x="30594" y="7033"/>
                  </a:moveTo>
                  <a:cubicBezTo>
                    <a:pt x="30591" y="7043"/>
                    <a:pt x="30591" y="7053"/>
                    <a:pt x="30587" y="7063"/>
                  </a:cubicBezTo>
                  <a:lnTo>
                    <a:pt x="30572" y="7063"/>
                  </a:lnTo>
                  <a:cubicBezTo>
                    <a:pt x="30582" y="7053"/>
                    <a:pt x="30590" y="7046"/>
                    <a:pt x="30594" y="7033"/>
                  </a:cubicBezTo>
                  <a:close/>
                  <a:moveTo>
                    <a:pt x="2821" y="23110"/>
                  </a:moveTo>
                  <a:lnTo>
                    <a:pt x="2824" y="23114"/>
                  </a:lnTo>
                  <a:cubicBezTo>
                    <a:pt x="2813" y="23168"/>
                    <a:pt x="2782" y="23206"/>
                    <a:pt x="2736" y="23229"/>
                  </a:cubicBezTo>
                  <a:cubicBezTo>
                    <a:pt x="2709" y="23248"/>
                    <a:pt x="2686" y="23279"/>
                    <a:pt x="2671" y="23314"/>
                  </a:cubicBezTo>
                  <a:cubicBezTo>
                    <a:pt x="2667" y="23325"/>
                    <a:pt x="2659" y="23341"/>
                    <a:pt x="2651" y="23356"/>
                  </a:cubicBezTo>
                  <a:cubicBezTo>
                    <a:pt x="2640" y="23356"/>
                    <a:pt x="2632" y="23352"/>
                    <a:pt x="2621" y="23352"/>
                  </a:cubicBezTo>
                  <a:cubicBezTo>
                    <a:pt x="2602" y="23371"/>
                    <a:pt x="2590" y="23394"/>
                    <a:pt x="2575" y="23417"/>
                  </a:cubicBezTo>
                  <a:cubicBezTo>
                    <a:pt x="2521" y="23421"/>
                    <a:pt x="2479" y="23456"/>
                    <a:pt x="2463" y="23506"/>
                  </a:cubicBezTo>
                  <a:cubicBezTo>
                    <a:pt x="2458" y="23505"/>
                    <a:pt x="2453" y="23505"/>
                    <a:pt x="2448" y="23505"/>
                  </a:cubicBezTo>
                  <a:cubicBezTo>
                    <a:pt x="2401" y="23505"/>
                    <a:pt x="2362" y="23538"/>
                    <a:pt x="2348" y="23587"/>
                  </a:cubicBezTo>
                  <a:lnTo>
                    <a:pt x="2244" y="23667"/>
                  </a:lnTo>
                  <a:lnTo>
                    <a:pt x="2098" y="23721"/>
                  </a:lnTo>
                  <a:lnTo>
                    <a:pt x="2044" y="23709"/>
                  </a:lnTo>
                  <a:cubicBezTo>
                    <a:pt x="2098" y="23660"/>
                    <a:pt x="2152" y="23610"/>
                    <a:pt x="2206" y="23556"/>
                  </a:cubicBezTo>
                  <a:lnTo>
                    <a:pt x="2290" y="23471"/>
                  </a:lnTo>
                  <a:cubicBezTo>
                    <a:pt x="2306" y="23456"/>
                    <a:pt x="2321" y="23448"/>
                    <a:pt x="2333" y="23433"/>
                  </a:cubicBezTo>
                  <a:cubicBezTo>
                    <a:pt x="2363" y="23410"/>
                    <a:pt x="2398" y="23387"/>
                    <a:pt x="2425" y="23364"/>
                  </a:cubicBezTo>
                  <a:cubicBezTo>
                    <a:pt x="2440" y="23356"/>
                    <a:pt x="2459" y="23344"/>
                    <a:pt x="2475" y="23337"/>
                  </a:cubicBezTo>
                  <a:cubicBezTo>
                    <a:pt x="2482" y="23333"/>
                    <a:pt x="2486" y="23325"/>
                    <a:pt x="2498" y="23318"/>
                  </a:cubicBezTo>
                  <a:lnTo>
                    <a:pt x="2513" y="23321"/>
                  </a:lnTo>
                  <a:cubicBezTo>
                    <a:pt x="2514" y="23322"/>
                    <a:pt x="2516" y="23322"/>
                    <a:pt x="2518" y="23322"/>
                  </a:cubicBezTo>
                  <a:cubicBezTo>
                    <a:pt x="2526" y="23322"/>
                    <a:pt x="2539" y="23314"/>
                    <a:pt x="2552" y="23298"/>
                  </a:cubicBezTo>
                  <a:cubicBezTo>
                    <a:pt x="2555" y="23291"/>
                    <a:pt x="2555" y="23283"/>
                    <a:pt x="2555" y="23279"/>
                  </a:cubicBezTo>
                  <a:cubicBezTo>
                    <a:pt x="2559" y="23271"/>
                    <a:pt x="2563" y="23271"/>
                    <a:pt x="2563" y="23268"/>
                  </a:cubicBezTo>
                  <a:cubicBezTo>
                    <a:pt x="2563" y="23264"/>
                    <a:pt x="2575" y="23260"/>
                    <a:pt x="2582" y="23252"/>
                  </a:cubicBezTo>
                  <a:cubicBezTo>
                    <a:pt x="2609" y="23245"/>
                    <a:pt x="2628" y="23229"/>
                    <a:pt x="2640" y="23206"/>
                  </a:cubicBezTo>
                  <a:cubicBezTo>
                    <a:pt x="2651" y="23195"/>
                    <a:pt x="2667" y="23187"/>
                    <a:pt x="2675" y="23175"/>
                  </a:cubicBezTo>
                  <a:lnTo>
                    <a:pt x="2728" y="23191"/>
                  </a:lnTo>
                  <a:cubicBezTo>
                    <a:pt x="2767" y="23183"/>
                    <a:pt x="2794" y="23160"/>
                    <a:pt x="2813" y="23125"/>
                  </a:cubicBezTo>
                  <a:cubicBezTo>
                    <a:pt x="2813" y="23122"/>
                    <a:pt x="2813" y="23114"/>
                    <a:pt x="2821" y="23110"/>
                  </a:cubicBezTo>
                  <a:close/>
                  <a:moveTo>
                    <a:pt x="1599" y="25708"/>
                  </a:moveTo>
                  <a:cubicBezTo>
                    <a:pt x="1622" y="25711"/>
                    <a:pt x="1641" y="25723"/>
                    <a:pt x="1656" y="25738"/>
                  </a:cubicBezTo>
                  <a:cubicBezTo>
                    <a:pt x="1637" y="25723"/>
                    <a:pt x="1618" y="25711"/>
                    <a:pt x="1599" y="25708"/>
                  </a:cubicBezTo>
                  <a:close/>
                  <a:moveTo>
                    <a:pt x="27148" y="28032"/>
                  </a:moveTo>
                  <a:lnTo>
                    <a:pt x="27156" y="28040"/>
                  </a:lnTo>
                  <a:cubicBezTo>
                    <a:pt x="27152" y="28040"/>
                    <a:pt x="27148" y="28044"/>
                    <a:pt x="27148" y="28044"/>
                  </a:cubicBezTo>
                  <a:lnTo>
                    <a:pt x="27148" y="28032"/>
                  </a:lnTo>
                  <a:close/>
                  <a:moveTo>
                    <a:pt x="26672" y="30023"/>
                  </a:moveTo>
                  <a:cubicBezTo>
                    <a:pt x="26672" y="30069"/>
                    <a:pt x="26676" y="30119"/>
                    <a:pt x="26691" y="30165"/>
                  </a:cubicBezTo>
                  <a:cubicBezTo>
                    <a:pt x="26687" y="30173"/>
                    <a:pt x="26687" y="30177"/>
                    <a:pt x="26683" y="30180"/>
                  </a:cubicBezTo>
                  <a:cubicBezTo>
                    <a:pt x="26664" y="30230"/>
                    <a:pt x="26649" y="30280"/>
                    <a:pt x="26637" y="30334"/>
                  </a:cubicBezTo>
                  <a:cubicBezTo>
                    <a:pt x="26633" y="30442"/>
                    <a:pt x="26618" y="30542"/>
                    <a:pt x="26595" y="30642"/>
                  </a:cubicBezTo>
                  <a:cubicBezTo>
                    <a:pt x="26595" y="30430"/>
                    <a:pt x="26618" y="30223"/>
                    <a:pt x="26672" y="30023"/>
                  </a:cubicBezTo>
                  <a:close/>
                  <a:moveTo>
                    <a:pt x="24439" y="33408"/>
                  </a:moveTo>
                  <a:cubicBezTo>
                    <a:pt x="24458" y="33431"/>
                    <a:pt x="24478" y="33458"/>
                    <a:pt x="24505" y="33477"/>
                  </a:cubicBezTo>
                  <a:cubicBezTo>
                    <a:pt x="24466" y="33481"/>
                    <a:pt x="24435" y="33489"/>
                    <a:pt x="24401" y="33504"/>
                  </a:cubicBezTo>
                  <a:lnTo>
                    <a:pt x="24370" y="33497"/>
                  </a:lnTo>
                  <a:cubicBezTo>
                    <a:pt x="24366" y="33485"/>
                    <a:pt x="24362" y="33481"/>
                    <a:pt x="24351" y="33477"/>
                  </a:cubicBezTo>
                  <a:cubicBezTo>
                    <a:pt x="24385" y="33462"/>
                    <a:pt x="24420" y="33439"/>
                    <a:pt x="24439" y="33408"/>
                  </a:cubicBezTo>
                  <a:close/>
                  <a:moveTo>
                    <a:pt x="24670" y="33773"/>
                  </a:moveTo>
                  <a:lnTo>
                    <a:pt x="24670" y="33785"/>
                  </a:lnTo>
                  <a:lnTo>
                    <a:pt x="24658" y="33785"/>
                  </a:lnTo>
                  <a:cubicBezTo>
                    <a:pt x="24666" y="33777"/>
                    <a:pt x="24666" y="33773"/>
                    <a:pt x="24670" y="33773"/>
                  </a:cubicBezTo>
                  <a:close/>
                  <a:moveTo>
                    <a:pt x="25792" y="34169"/>
                  </a:moveTo>
                  <a:lnTo>
                    <a:pt x="25807" y="34173"/>
                  </a:lnTo>
                  <a:cubicBezTo>
                    <a:pt x="25803" y="34181"/>
                    <a:pt x="25800" y="34196"/>
                    <a:pt x="25800" y="34208"/>
                  </a:cubicBezTo>
                  <a:cubicBezTo>
                    <a:pt x="25800" y="34192"/>
                    <a:pt x="25800" y="34181"/>
                    <a:pt x="25792" y="34169"/>
                  </a:cubicBezTo>
                  <a:close/>
                  <a:moveTo>
                    <a:pt x="24693" y="0"/>
                  </a:moveTo>
                  <a:cubicBezTo>
                    <a:pt x="24656" y="124"/>
                    <a:pt x="24595" y="174"/>
                    <a:pt x="24517" y="174"/>
                  </a:cubicBezTo>
                  <a:cubicBezTo>
                    <a:pt x="24467" y="174"/>
                    <a:pt x="24409" y="152"/>
                    <a:pt x="24347" y="116"/>
                  </a:cubicBezTo>
                  <a:cubicBezTo>
                    <a:pt x="24339" y="135"/>
                    <a:pt x="24339" y="162"/>
                    <a:pt x="24332" y="181"/>
                  </a:cubicBezTo>
                  <a:cubicBezTo>
                    <a:pt x="24274" y="193"/>
                    <a:pt x="24232" y="231"/>
                    <a:pt x="24205" y="281"/>
                  </a:cubicBezTo>
                  <a:cubicBezTo>
                    <a:pt x="24078" y="323"/>
                    <a:pt x="24136" y="489"/>
                    <a:pt x="24024" y="538"/>
                  </a:cubicBezTo>
                  <a:cubicBezTo>
                    <a:pt x="23920" y="604"/>
                    <a:pt x="23963" y="757"/>
                    <a:pt x="23863" y="819"/>
                  </a:cubicBezTo>
                  <a:cubicBezTo>
                    <a:pt x="23863" y="854"/>
                    <a:pt x="23847" y="884"/>
                    <a:pt x="23821" y="904"/>
                  </a:cubicBezTo>
                  <a:cubicBezTo>
                    <a:pt x="23813" y="904"/>
                    <a:pt x="23805" y="915"/>
                    <a:pt x="23794" y="934"/>
                  </a:cubicBezTo>
                  <a:cubicBezTo>
                    <a:pt x="23790" y="953"/>
                    <a:pt x="23790" y="973"/>
                    <a:pt x="23801" y="988"/>
                  </a:cubicBezTo>
                  <a:cubicBezTo>
                    <a:pt x="23786" y="977"/>
                    <a:pt x="23771" y="973"/>
                    <a:pt x="23755" y="973"/>
                  </a:cubicBezTo>
                  <a:lnTo>
                    <a:pt x="23717" y="1026"/>
                  </a:lnTo>
                  <a:cubicBezTo>
                    <a:pt x="23728" y="1046"/>
                    <a:pt x="23717" y="1065"/>
                    <a:pt x="23701" y="1073"/>
                  </a:cubicBezTo>
                  <a:cubicBezTo>
                    <a:pt x="23698" y="1076"/>
                    <a:pt x="23694" y="1076"/>
                    <a:pt x="23690" y="1076"/>
                  </a:cubicBezTo>
                  <a:cubicBezTo>
                    <a:pt x="23217" y="1614"/>
                    <a:pt x="22798" y="2191"/>
                    <a:pt x="22376" y="2767"/>
                  </a:cubicBezTo>
                  <a:cubicBezTo>
                    <a:pt x="22307" y="2871"/>
                    <a:pt x="22230" y="2971"/>
                    <a:pt x="22260" y="3101"/>
                  </a:cubicBezTo>
                  <a:cubicBezTo>
                    <a:pt x="22003" y="3128"/>
                    <a:pt x="22011" y="3413"/>
                    <a:pt x="21869" y="3551"/>
                  </a:cubicBezTo>
                  <a:lnTo>
                    <a:pt x="21865" y="3563"/>
                  </a:lnTo>
                  <a:cubicBezTo>
                    <a:pt x="21692" y="3716"/>
                    <a:pt x="21576" y="3912"/>
                    <a:pt x="21461" y="4108"/>
                  </a:cubicBezTo>
                  <a:lnTo>
                    <a:pt x="21454" y="4108"/>
                  </a:lnTo>
                  <a:cubicBezTo>
                    <a:pt x="21357" y="4108"/>
                    <a:pt x="21365" y="4220"/>
                    <a:pt x="21296" y="4258"/>
                  </a:cubicBezTo>
                  <a:lnTo>
                    <a:pt x="21292" y="4262"/>
                  </a:lnTo>
                  <a:cubicBezTo>
                    <a:pt x="21196" y="4377"/>
                    <a:pt x="21123" y="4512"/>
                    <a:pt x="21008" y="4612"/>
                  </a:cubicBezTo>
                  <a:lnTo>
                    <a:pt x="21012" y="4608"/>
                  </a:lnTo>
                  <a:lnTo>
                    <a:pt x="21012" y="4608"/>
                  </a:lnTo>
                  <a:cubicBezTo>
                    <a:pt x="20927" y="4650"/>
                    <a:pt x="20912" y="4746"/>
                    <a:pt x="20866" y="4819"/>
                  </a:cubicBezTo>
                  <a:lnTo>
                    <a:pt x="20858" y="4858"/>
                  </a:lnTo>
                  <a:lnTo>
                    <a:pt x="20819" y="4873"/>
                  </a:lnTo>
                  <a:cubicBezTo>
                    <a:pt x="20762" y="4931"/>
                    <a:pt x="20754" y="5011"/>
                    <a:pt x="20697" y="5069"/>
                  </a:cubicBezTo>
                  <a:cubicBezTo>
                    <a:pt x="20704" y="5100"/>
                    <a:pt x="20697" y="5127"/>
                    <a:pt x="20666" y="5142"/>
                  </a:cubicBezTo>
                  <a:cubicBezTo>
                    <a:pt x="20662" y="5142"/>
                    <a:pt x="20658" y="5146"/>
                    <a:pt x="20654" y="5146"/>
                  </a:cubicBezTo>
                  <a:cubicBezTo>
                    <a:pt x="20627" y="5177"/>
                    <a:pt x="20620" y="5207"/>
                    <a:pt x="20624" y="5242"/>
                  </a:cubicBezTo>
                  <a:cubicBezTo>
                    <a:pt x="20614" y="5244"/>
                    <a:pt x="20604" y="5245"/>
                    <a:pt x="20594" y="5245"/>
                  </a:cubicBezTo>
                  <a:cubicBezTo>
                    <a:pt x="20584" y="5245"/>
                    <a:pt x="20574" y="5244"/>
                    <a:pt x="20562" y="5242"/>
                  </a:cubicBezTo>
                  <a:cubicBezTo>
                    <a:pt x="20493" y="5376"/>
                    <a:pt x="20393" y="5495"/>
                    <a:pt x="20274" y="5588"/>
                  </a:cubicBezTo>
                  <a:cubicBezTo>
                    <a:pt x="20216" y="5734"/>
                    <a:pt x="20097" y="5834"/>
                    <a:pt x="19989" y="5945"/>
                  </a:cubicBezTo>
                  <a:cubicBezTo>
                    <a:pt x="19936" y="6087"/>
                    <a:pt x="19836" y="6214"/>
                    <a:pt x="19705" y="6299"/>
                  </a:cubicBezTo>
                  <a:cubicBezTo>
                    <a:pt x="19655" y="6445"/>
                    <a:pt x="19548" y="6564"/>
                    <a:pt x="19405" y="6629"/>
                  </a:cubicBezTo>
                  <a:cubicBezTo>
                    <a:pt x="19332" y="6833"/>
                    <a:pt x="19167" y="6948"/>
                    <a:pt x="19002" y="7063"/>
                  </a:cubicBezTo>
                  <a:cubicBezTo>
                    <a:pt x="18963" y="7225"/>
                    <a:pt x="18898" y="7371"/>
                    <a:pt x="18714" y="7409"/>
                  </a:cubicBezTo>
                  <a:lnTo>
                    <a:pt x="18506" y="7743"/>
                  </a:lnTo>
                  <a:cubicBezTo>
                    <a:pt x="18472" y="7740"/>
                    <a:pt x="18445" y="7740"/>
                    <a:pt x="18410" y="7736"/>
                  </a:cubicBezTo>
                  <a:cubicBezTo>
                    <a:pt x="18395" y="7782"/>
                    <a:pt x="18353" y="7820"/>
                    <a:pt x="18299" y="7828"/>
                  </a:cubicBezTo>
                  <a:cubicBezTo>
                    <a:pt x="18280" y="7889"/>
                    <a:pt x="18256" y="7947"/>
                    <a:pt x="18237" y="8009"/>
                  </a:cubicBezTo>
                  <a:cubicBezTo>
                    <a:pt x="17976" y="8473"/>
                    <a:pt x="17607" y="8854"/>
                    <a:pt x="17238" y="9230"/>
                  </a:cubicBezTo>
                  <a:cubicBezTo>
                    <a:pt x="16869" y="9807"/>
                    <a:pt x="16381" y="10280"/>
                    <a:pt x="15939" y="10794"/>
                  </a:cubicBezTo>
                  <a:cubicBezTo>
                    <a:pt x="15862" y="10990"/>
                    <a:pt x="15747" y="11156"/>
                    <a:pt x="15544" y="11232"/>
                  </a:cubicBezTo>
                  <a:cubicBezTo>
                    <a:pt x="15432" y="11428"/>
                    <a:pt x="15278" y="11598"/>
                    <a:pt x="15090" y="11732"/>
                  </a:cubicBezTo>
                  <a:lnTo>
                    <a:pt x="14279" y="12593"/>
                  </a:lnTo>
                  <a:cubicBezTo>
                    <a:pt x="14256" y="12673"/>
                    <a:pt x="14226" y="12746"/>
                    <a:pt x="14129" y="12758"/>
                  </a:cubicBezTo>
                  <a:cubicBezTo>
                    <a:pt x="14106" y="12835"/>
                    <a:pt x="14083" y="12919"/>
                    <a:pt x="13980" y="12931"/>
                  </a:cubicBezTo>
                  <a:cubicBezTo>
                    <a:pt x="13918" y="13039"/>
                    <a:pt x="13826" y="13123"/>
                    <a:pt x="13722" y="13188"/>
                  </a:cubicBezTo>
                  <a:cubicBezTo>
                    <a:pt x="13688" y="13311"/>
                    <a:pt x="13591" y="13411"/>
                    <a:pt x="13472" y="13457"/>
                  </a:cubicBezTo>
                  <a:cubicBezTo>
                    <a:pt x="13415" y="13576"/>
                    <a:pt x="13334" y="13669"/>
                    <a:pt x="13200" y="13696"/>
                  </a:cubicBezTo>
                  <a:cubicBezTo>
                    <a:pt x="13057" y="13995"/>
                    <a:pt x="12823" y="14234"/>
                    <a:pt x="12527" y="14380"/>
                  </a:cubicBezTo>
                  <a:cubicBezTo>
                    <a:pt x="12443" y="14503"/>
                    <a:pt x="12343" y="14614"/>
                    <a:pt x="12220" y="14699"/>
                  </a:cubicBezTo>
                  <a:cubicBezTo>
                    <a:pt x="12212" y="14750"/>
                    <a:pt x="12170" y="14791"/>
                    <a:pt x="12119" y="14791"/>
                  </a:cubicBezTo>
                  <a:cubicBezTo>
                    <a:pt x="12117" y="14791"/>
                    <a:pt x="12114" y="14791"/>
                    <a:pt x="12112" y="14791"/>
                  </a:cubicBezTo>
                  <a:lnTo>
                    <a:pt x="12108" y="14791"/>
                  </a:lnTo>
                  <a:cubicBezTo>
                    <a:pt x="12051" y="14906"/>
                    <a:pt x="11997" y="15033"/>
                    <a:pt x="11839" y="15037"/>
                  </a:cubicBezTo>
                  <a:cubicBezTo>
                    <a:pt x="11817" y="15080"/>
                    <a:pt x="11772" y="15110"/>
                    <a:pt x="11728" y="15110"/>
                  </a:cubicBezTo>
                  <a:cubicBezTo>
                    <a:pt x="11725" y="15110"/>
                    <a:pt x="11723" y="15110"/>
                    <a:pt x="11720" y="15110"/>
                  </a:cubicBezTo>
                  <a:cubicBezTo>
                    <a:pt x="11647" y="15244"/>
                    <a:pt x="11566" y="15367"/>
                    <a:pt x="11420" y="15440"/>
                  </a:cubicBezTo>
                  <a:cubicBezTo>
                    <a:pt x="11363" y="15517"/>
                    <a:pt x="11286" y="15578"/>
                    <a:pt x="11194" y="15613"/>
                  </a:cubicBezTo>
                  <a:cubicBezTo>
                    <a:pt x="11128" y="15713"/>
                    <a:pt x="11032" y="15794"/>
                    <a:pt x="10921" y="15844"/>
                  </a:cubicBezTo>
                  <a:cubicBezTo>
                    <a:pt x="10894" y="15993"/>
                    <a:pt x="10790" y="16059"/>
                    <a:pt x="10652" y="16090"/>
                  </a:cubicBezTo>
                  <a:cubicBezTo>
                    <a:pt x="10644" y="16140"/>
                    <a:pt x="10598" y="16178"/>
                    <a:pt x="10548" y="16186"/>
                  </a:cubicBezTo>
                  <a:cubicBezTo>
                    <a:pt x="10521" y="16339"/>
                    <a:pt x="10406" y="16389"/>
                    <a:pt x="10279" y="16435"/>
                  </a:cubicBezTo>
                  <a:cubicBezTo>
                    <a:pt x="10214" y="16516"/>
                    <a:pt x="10152" y="16593"/>
                    <a:pt x="10091" y="16670"/>
                  </a:cubicBezTo>
                  <a:lnTo>
                    <a:pt x="10002" y="16670"/>
                  </a:lnTo>
                  <a:cubicBezTo>
                    <a:pt x="9999" y="16704"/>
                    <a:pt x="9995" y="16731"/>
                    <a:pt x="9991" y="16762"/>
                  </a:cubicBezTo>
                  <a:lnTo>
                    <a:pt x="9976" y="16774"/>
                  </a:lnTo>
                  <a:cubicBezTo>
                    <a:pt x="9945" y="16770"/>
                    <a:pt x="9922" y="16766"/>
                    <a:pt x="9895" y="16766"/>
                  </a:cubicBezTo>
                  <a:cubicBezTo>
                    <a:pt x="9845" y="16820"/>
                    <a:pt x="9799" y="16870"/>
                    <a:pt x="9745" y="16927"/>
                  </a:cubicBezTo>
                  <a:cubicBezTo>
                    <a:pt x="9707" y="17073"/>
                    <a:pt x="9607" y="17135"/>
                    <a:pt x="9464" y="17165"/>
                  </a:cubicBezTo>
                  <a:cubicBezTo>
                    <a:pt x="9445" y="17212"/>
                    <a:pt x="9422" y="17254"/>
                    <a:pt x="9361" y="17262"/>
                  </a:cubicBezTo>
                  <a:cubicBezTo>
                    <a:pt x="9342" y="17338"/>
                    <a:pt x="9288" y="17400"/>
                    <a:pt x="9215" y="17434"/>
                  </a:cubicBezTo>
                  <a:cubicBezTo>
                    <a:pt x="9169" y="17531"/>
                    <a:pt x="9146" y="17638"/>
                    <a:pt x="9030" y="17677"/>
                  </a:cubicBezTo>
                  <a:cubicBezTo>
                    <a:pt x="9019" y="17730"/>
                    <a:pt x="8973" y="17769"/>
                    <a:pt x="8919" y="17769"/>
                  </a:cubicBezTo>
                  <a:cubicBezTo>
                    <a:pt x="8857" y="17849"/>
                    <a:pt x="8792" y="17934"/>
                    <a:pt x="8734" y="18019"/>
                  </a:cubicBezTo>
                  <a:lnTo>
                    <a:pt x="8538" y="18107"/>
                  </a:lnTo>
                  <a:cubicBezTo>
                    <a:pt x="8515" y="18157"/>
                    <a:pt x="8492" y="18211"/>
                    <a:pt x="8465" y="18268"/>
                  </a:cubicBezTo>
                  <a:cubicBezTo>
                    <a:pt x="8439" y="18264"/>
                    <a:pt x="8408" y="18261"/>
                    <a:pt x="8381" y="18261"/>
                  </a:cubicBezTo>
                  <a:cubicBezTo>
                    <a:pt x="8369" y="18288"/>
                    <a:pt x="8362" y="18322"/>
                    <a:pt x="8366" y="18349"/>
                  </a:cubicBezTo>
                  <a:lnTo>
                    <a:pt x="8350" y="18364"/>
                  </a:lnTo>
                  <a:cubicBezTo>
                    <a:pt x="8323" y="18364"/>
                    <a:pt x="8300" y="18361"/>
                    <a:pt x="8269" y="18361"/>
                  </a:cubicBezTo>
                  <a:cubicBezTo>
                    <a:pt x="8251" y="18404"/>
                    <a:pt x="8209" y="18434"/>
                    <a:pt x="8159" y="18434"/>
                  </a:cubicBezTo>
                  <a:cubicBezTo>
                    <a:pt x="8156" y="18434"/>
                    <a:pt x="8153" y="18434"/>
                    <a:pt x="8150" y="18434"/>
                  </a:cubicBezTo>
                  <a:cubicBezTo>
                    <a:pt x="8131" y="18510"/>
                    <a:pt x="8070" y="18572"/>
                    <a:pt x="7993" y="18587"/>
                  </a:cubicBezTo>
                  <a:lnTo>
                    <a:pt x="7862" y="18760"/>
                  </a:lnTo>
                  <a:lnTo>
                    <a:pt x="7843" y="18772"/>
                  </a:lnTo>
                  <a:cubicBezTo>
                    <a:pt x="7820" y="18764"/>
                    <a:pt x="7789" y="18760"/>
                    <a:pt x="7766" y="18752"/>
                  </a:cubicBezTo>
                  <a:cubicBezTo>
                    <a:pt x="7755" y="18779"/>
                    <a:pt x="7747" y="18802"/>
                    <a:pt x="7731" y="18825"/>
                  </a:cubicBezTo>
                  <a:cubicBezTo>
                    <a:pt x="7697" y="18825"/>
                    <a:pt x="7670" y="18825"/>
                    <a:pt x="7635" y="18818"/>
                  </a:cubicBezTo>
                  <a:cubicBezTo>
                    <a:pt x="7574" y="18925"/>
                    <a:pt x="7524" y="19052"/>
                    <a:pt x="7370" y="19068"/>
                  </a:cubicBezTo>
                  <a:cubicBezTo>
                    <a:pt x="7320" y="19260"/>
                    <a:pt x="7174" y="19356"/>
                    <a:pt x="6994" y="19398"/>
                  </a:cubicBezTo>
                  <a:cubicBezTo>
                    <a:pt x="6963" y="19475"/>
                    <a:pt x="6928" y="19540"/>
                    <a:pt x="6848" y="19567"/>
                  </a:cubicBezTo>
                  <a:cubicBezTo>
                    <a:pt x="6813" y="19709"/>
                    <a:pt x="6694" y="19759"/>
                    <a:pt x="6579" y="19817"/>
                  </a:cubicBezTo>
                  <a:cubicBezTo>
                    <a:pt x="6483" y="19959"/>
                    <a:pt x="6333" y="20051"/>
                    <a:pt x="6194" y="20144"/>
                  </a:cubicBezTo>
                  <a:cubicBezTo>
                    <a:pt x="6152" y="20263"/>
                    <a:pt x="6056" y="20355"/>
                    <a:pt x="5937" y="20397"/>
                  </a:cubicBezTo>
                  <a:lnTo>
                    <a:pt x="5745" y="20628"/>
                  </a:lnTo>
                  <a:lnTo>
                    <a:pt x="5733" y="20632"/>
                  </a:lnTo>
                  <a:cubicBezTo>
                    <a:pt x="5731" y="20631"/>
                    <a:pt x="5729" y="20631"/>
                    <a:pt x="5726" y="20631"/>
                  </a:cubicBezTo>
                  <a:cubicBezTo>
                    <a:pt x="5683" y="20631"/>
                    <a:pt x="5641" y="20665"/>
                    <a:pt x="5633" y="20708"/>
                  </a:cubicBezTo>
                  <a:lnTo>
                    <a:pt x="5633" y="20712"/>
                  </a:lnTo>
                  <a:lnTo>
                    <a:pt x="5464" y="20847"/>
                  </a:lnTo>
                  <a:cubicBezTo>
                    <a:pt x="5464" y="20854"/>
                    <a:pt x="5464" y="20854"/>
                    <a:pt x="5460" y="20854"/>
                  </a:cubicBezTo>
                  <a:cubicBezTo>
                    <a:pt x="5480" y="20804"/>
                    <a:pt x="5468" y="20747"/>
                    <a:pt x="5430" y="20705"/>
                  </a:cubicBezTo>
                  <a:cubicBezTo>
                    <a:pt x="5404" y="20675"/>
                    <a:pt x="5367" y="20659"/>
                    <a:pt x="5329" y="20659"/>
                  </a:cubicBezTo>
                  <a:cubicBezTo>
                    <a:pt x="5294" y="20659"/>
                    <a:pt x="5258" y="20673"/>
                    <a:pt x="5230" y="20701"/>
                  </a:cubicBezTo>
                  <a:cubicBezTo>
                    <a:pt x="5172" y="20751"/>
                    <a:pt x="5168" y="20843"/>
                    <a:pt x="5226" y="20901"/>
                  </a:cubicBezTo>
                  <a:cubicBezTo>
                    <a:pt x="5248" y="20929"/>
                    <a:pt x="5281" y="20945"/>
                    <a:pt x="5321" y="20945"/>
                  </a:cubicBezTo>
                  <a:cubicBezTo>
                    <a:pt x="5329" y="20945"/>
                    <a:pt x="5337" y="20944"/>
                    <a:pt x="5345" y="20943"/>
                  </a:cubicBezTo>
                  <a:lnTo>
                    <a:pt x="5345" y="20943"/>
                  </a:lnTo>
                  <a:lnTo>
                    <a:pt x="5026" y="21108"/>
                  </a:lnTo>
                  <a:cubicBezTo>
                    <a:pt x="4976" y="21223"/>
                    <a:pt x="4880" y="21316"/>
                    <a:pt x="4757" y="21354"/>
                  </a:cubicBezTo>
                  <a:cubicBezTo>
                    <a:pt x="4696" y="21458"/>
                    <a:pt x="4600" y="21546"/>
                    <a:pt x="4484" y="21592"/>
                  </a:cubicBezTo>
                  <a:cubicBezTo>
                    <a:pt x="4477" y="21646"/>
                    <a:pt x="4427" y="21684"/>
                    <a:pt x="4373" y="21684"/>
                  </a:cubicBezTo>
                  <a:cubicBezTo>
                    <a:pt x="4346" y="21761"/>
                    <a:pt x="4308" y="21827"/>
                    <a:pt x="4215" y="21838"/>
                  </a:cubicBezTo>
                  <a:cubicBezTo>
                    <a:pt x="4202" y="21886"/>
                    <a:pt x="4160" y="21916"/>
                    <a:pt x="4110" y="21916"/>
                  </a:cubicBezTo>
                  <a:cubicBezTo>
                    <a:pt x="4104" y="21916"/>
                    <a:pt x="4098" y="21916"/>
                    <a:pt x="4092" y="21915"/>
                  </a:cubicBezTo>
                  <a:lnTo>
                    <a:pt x="3701" y="22211"/>
                  </a:lnTo>
                  <a:cubicBezTo>
                    <a:pt x="3679" y="22201"/>
                    <a:pt x="3660" y="22196"/>
                    <a:pt x="3641" y="22196"/>
                  </a:cubicBezTo>
                  <a:cubicBezTo>
                    <a:pt x="3579" y="22196"/>
                    <a:pt x="3533" y="22249"/>
                    <a:pt x="3485" y="22288"/>
                  </a:cubicBezTo>
                  <a:lnTo>
                    <a:pt x="3482" y="22295"/>
                  </a:lnTo>
                  <a:cubicBezTo>
                    <a:pt x="3347" y="22338"/>
                    <a:pt x="3220" y="22411"/>
                    <a:pt x="3120" y="22511"/>
                  </a:cubicBezTo>
                  <a:lnTo>
                    <a:pt x="3113" y="22514"/>
                  </a:lnTo>
                  <a:cubicBezTo>
                    <a:pt x="3078" y="22537"/>
                    <a:pt x="3040" y="22564"/>
                    <a:pt x="3001" y="22587"/>
                  </a:cubicBezTo>
                  <a:lnTo>
                    <a:pt x="2990" y="22591"/>
                  </a:lnTo>
                  <a:cubicBezTo>
                    <a:pt x="2951" y="22614"/>
                    <a:pt x="2913" y="22641"/>
                    <a:pt x="2874" y="22660"/>
                  </a:cubicBezTo>
                  <a:lnTo>
                    <a:pt x="2867" y="22664"/>
                  </a:lnTo>
                  <a:cubicBezTo>
                    <a:pt x="2828" y="22687"/>
                    <a:pt x="2790" y="22714"/>
                    <a:pt x="2755" y="22745"/>
                  </a:cubicBezTo>
                  <a:cubicBezTo>
                    <a:pt x="2709" y="22753"/>
                    <a:pt x="2663" y="22787"/>
                    <a:pt x="2640" y="22833"/>
                  </a:cubicBezTo>
                  <a:cubicBezTo>
                    <a:pt x="2521" y="22876"/>
                    <a:pt x="2459" y="22983"/>
                    <a:pt x="2367" y="23064"/>
                  </a:cubicBezTo>
                  <a:lnTo>
                    <a:pt x="2363" y="23068"/>
                  </a:lnTo>
                  <a:cubicBezTo>
                    <a:pt x="2267" y="23087"/>
                    <a:pt x="2179" y="23141"/>
                    <a:pt x="2121" y="23221"/>
                  </a:cubicBezTo>
                  <a:cubicBezTo>
                    <a:pt x="2075" y="23237"/>
                    <a:pt x="2037" y="23260"/>
                    <a:pt x="2002" y="23298"/>
                  </a:cubicBezTo>
                  <a:cubicBezTo>
                    <a:pt x="1960" y="23314"/>
                    <a:pt x="1914" y="23337"/>
                    <a:pt x="1883" y="23367"/>
                  </a:cubicBezTo>
                  <a:lnTo>
                    <a:pt x="1875" y="23375"/>
                  </a:lnTo>
                  <a:cubicBezTo>
                    <a:pt x="1829" y="23387"/>
                    <a:pt x="1791" y="23417"/>
                    <a:pt x="1760" y="23460"/>
                  </a:cubicBezTo>
                  <a:cubicBezTo>
                    <a:pt x="1618" y="23548"/>
                    <a:pt x="1487" y="23652"/>
                    <a:pt x="1372" y="23771"/>
                  </a:cubicBezTo>
                  <a:cubicBezTo>
                    <a:pt x="1318" y="23786"/>
                    <a:pt x="1272" y="23829"/>
                    <a:pt x="1249" y="23879"/>
                  </a:cubicBezTo>
                  <a:cubicBezTo>
                    <a:pt x="1253" y="23902"/>
                    <a:pt x="1234" y="23925"/>
                    <a:pt x="1203" y="23932"/>
                  </a:cubicBezTo>
                  <a:lnTo>
                    <a:pt x="1199" y="23932"/>
                  </a:lnTo>
                  <a:cubicBezTo>
                    <a:pt x="1134" y="23975"/>
                    <a:pt x="1057" y="24009"/>
                    <a:pt x="1045" y="24098"/>
                  </a:cubicBezTo>
                  <a:cubicBezTo>
                    <a:pt x="780" y="24167"/>
                    <a:pt x="596" y="24363"/>
                    <a:pt x="365" y="24490"/>
                  </a:cubicBezTo>
                  <a:cubicBezTo>
                    <a:pt x="342" y="24478"/>
                    <a:pt x="315" y="24474"/>
                    <a:pt x="288" y="24474"/>
                  </a:cubicBezTo>
                  <a:cubicBezTo>
                    <a:pt x="258" y="24547"/>
                    <a:pt x="196" y="24593"/>
                    <a:pt x="123" y="24612"/>
                  </a:cubicBezTo>
                  <a:cubicBezTo>
                    <a:pt x="96" y="24689"/>
                    <a:pt x="138" y="24805"/>
                    <a:pt x="0" y="24805"/>
                  </a:cubicBezTo>
                  <a:cubicBezTo>
                    <a:pt x="4" y="24856"/>
                    <a:pt x="49" y="24893"/>
                    <a:pt x="97" y="24893"/>
                  </a:cubicBezTo>
                  <a:cubicBezTo>
                    <a:pt x="99" y="24893"/>
                    <a:pt x="102" y="24893"/>
                    <a:pt x="104" y="24893"/>
                  </a:cubicBezTo>
                  <a:cubicBezTo>
                    <a:pt x="119" y="24893"/>
                    <a:pt x="138" y="24881"/>
                    <a:pt x="154" y="24874"/>
                  </a:cubicBezTo>
                  <a:cubicBezTo>
                    <a:pt x="220" y="24837"/>
                    <a:pt x="270" y="24822"/>
                    <a:pt x="306" y="24822"/>
                  </a:cubicBezTo>
                  <a:cubicBezTo>
                    <a:pt x="378" y="24822"/>
                    <a:pt x="401" y="24881"/>
                    <a:pt x="411" y="24962"/>
                  </a:cubicBezTo>
                  <a:cubicBezTo>
                    <a:pt x="359" y="24954"/>
                    <a:pt x="307" y="24946"/>
                    <a:pt x="254" y="24946"/>
                  </a:cubicBezTo>
                  <a:cubicBezTo>
                    <a:pt x="183" y="24946"/>
                    <a:pt x="113" y="24961"/>
                    <a:pt x="46" y="25012"/>
                  </a:cubicBezTo>
                  <a:cubicBezTo>
                    <a:pt x="54" y="25035"/>
                    <a:pt x="42" y="25058"/>
                    <a:pt x="27" y="25077"/>
                  </a:cubicBezTo>
                  <a:cubicBezTo>
                    <a:pt x="81" y="25200"/>
                    <a:pt x="181" y="25277"/>
                    <a:pt x="277" y="25358"/>
                  </a:cubicBezTo>
                  <a:lnTo>
                    <a:pt x="288" y="25358"/>
                  </a:lnTo>
                  <a:cubicBezTo>
                    <a:pt x="404" y="25419"/>
                    <a:pt x="530" y="25454"/>
                    <a:pt x="665" y="25458"/>
                  </a:cubicBezTo>
                  <a:cubicBezTo>
                    <a:pt x="911" y="25610"/>
                    <a:pt x="1170" y="25705"/>
                    <a:pt x="1459" y="25705"/>
                  </a:cubicBezTo>
                  <a:cubicBezTo>
                    <a:pt x="1498" y="25705"/>
                    <a:pt x="1539" y="25704"/>
                    <a:pt x="1579" y="25700"/>
                  </a:cubicBezTo>
                  <a:lnTo>
                    <a:pt x="1599" y="25708"/>
                  </a:lnTo>
                  <a:cubicBezTo>
                    <a:pt x="1606" y="25761"/>
                    <a:pt x="1645" y="25800"/>
                    <a:pt x="1699" y="25815"/>
                  </a:cubicBezTo>
                  <a:cubicBezTo>
                    <a:pt x="1702" y="25815"/>
                    <a:pt x="1702" y="25815"/>
                    <a:pt x="1710" y="25819"/>
                  </a:cubicBezTo>
                  <a:cubicBezTo>
                    <a:pt x="1810" y="25919"/>
                    <a:pt x="1948" y="25884"/>
                    <a:pt x="2067" y="25919"/>
                  </a:cubicBezTo>
                  <a:cubicBezTo>
                    <a:pt x="2112" y="25989"/>
                    <a:pt x="2184" y="26031"/>
                    <a:pt x="2264" y="26031"/>
                  </a:cubicBezTo>
                  <a:cubicBezTo>
                    <a:pt x="2268" y="26031"/>
                    <a:pt x="2271" y="26031"/>
                    <a:pt x="2275" y="26030"/>
                  </a:cubicBezTo>
                  <a:cubicBezTo>
                    <a:pt x="2421" y="26107"/>
                    <a:pt x="2575" y="26153"/>
                    <a:pt x="2736" y="26173"/>
                  </a:cubicBezTo>
                  <a:cubicBezTo>
                    <a:pt x="2851" y="26269"/>
                    <a:pt x="3005" y="26276"/>
                    <a:pt x="3140" y="26322"/>
                  </a:cubicBezTo>
                  <a:cubicBezTo>
                    <a:pt x="3420" y="26492"/>
                    <a:pt x="3735" y="26499"/>
                    <a:pt x="4039" y="26584"/>
                  </a:cubicBezTo>
                  <a:cubicBezTo>
                    <a:pt x="4048" y="26613"/>
                    <a:pt x="4064" y="26628"/>
                    <a:pt x="4084" y="26628"/>
                  </a:cubicBezTo>
                  <a:cubicBezTo>
                    <a:pt x="4095" y="26628"/>
                    <a:pt x="4109" y="26622"/>
                    <a:pt x="4123" y="26611"/>
                  </a:cubicBezTo>
                  <a:lnTo>
                    <a:pt x="4150" y="26626"/>
                  </a:lnTo>
                  <a:lnTo>
                    <a:pt x="4177" y="26614"/>
                  </a:lnTo>
                  <a:cubicBezTo>
                    <a:pt x="4365" y="26837"/>
                    <a:pt x="4642" y="26818"/>
                    <a:pt x="4888" y="26883"/>
                  </a:cubicBezTo>
                  <a:cubicBezTo>
                    <a:pt x="5495" y="27103"/>
                    <a:pt x="6091" y="27341"/>
                    <a:pt x="6717" y="27494"/>
                  </a:cubicBezTo>
                  <a:cubicBezTo>
                    <a:pt x="6978" y="27683"/>
                    <a:pt x="7274" y="27763"/>
                    <a:pt x="7589" y="27806"/>
                  </a:cubicBezTo>
                  <a:lnTo>
                    <a:pt x="7843" y="27898"/>
                  </a:lnTo>
                  <a:cubicBezTo>
                    <a:pt x="7912" y="27967"/>
                    <a:pt x="7977" y="28036"/>
                    <a:pt x="8043" y="28109"/>
                  </a:cubicBezTo>
                  <a:cubicBezTo>
                    <a:pt x="8158" y="28109"/>
                    <a:pt x="8266" y="28171"/>
                    <a:pt x="8319" y="28275"/>
                  </a:cubicBezTo>
                  <a:lnTo>
                    <a:pt x="8588" y="28336"/>
                  </a:lnTo>
                  <a:lnTo>
                    <a:pt x="8677" y="28309"/>
                  </a:lnTo>
                  <a:lnTo>
                    <a:pt x="8677" y="28309"/>
                  </a:lnTo>
                  <a:cubicBezTo>
                    <a:pt x="8677" y="28313"/>
                    <a:pt x="8673" y="28313"/>
                    <a:pt x="8673" y="28317"/>
                  </a:cubicBezTo>
                  <a:lnTo>
                    <a:pt x="8704" y="28374"/>
                  </a:lnTo>
                  <a:cubicBezTo>
                    <a:pt x="8900" y="28563"/>
                    <a:pt x="9203" y="28447"/>
                    <a:pt x="9399" y="28632"/>
                  </a:cubicBezTo>
                  <a:lnTo>
                    <a:pt x="9438" y="28640"/>
                  </a:lnTo>
                  <a:lnTo>
                    <a:pt x="9461" y="28666"/>
                  </a:lnTo>
                  <a:cubicBezTo>
                    <a:pt x="9532" y="28646"/>
                    <a:pt x="9600" y="28629"/>
                    <a:pt x="9663" y="28629"/>
                  </a:cubicBezTo>
                  <a:cubicBezTo>
                    <a:pt x="9763" y="28629"/>
                    <a:pt x="9850" y="28671"/>
                    <a:pt x="9918" y="28805"/>
                  </a:cubicBezTo>
                  <a:cubicBezTo>
                    <a:pt x="9944" y="28856"/>
                    <a:pt x="9995" y="28884"/>
                    <a:pt x="10046" y="28884"/>
                  </a:cubicBezTo>
                  <a:cubicBezTo>
                    <a:pt x="10064" y="28884"/>
                    <a:pt x="10082" y="28881"/>
                    <a:pt x="10099" y="28874"/>
                  </a:cubicBezTo>
                  <a:cubicBezTo>
                    <a:pt x="10125" y="28862"/>
                    <a:pt x="10145" y="28843"/>
                    <a:pt x="10156" y="28820"/>
                  </a:cubicBezTo>
                  <a:cubicBezTo>
                    <a:pt x="10348" y="29070"/>
                    <a:pt x="10702" y="28985"/>
                    <a:pt x="10917" y="29178"/>
                  </a:cubicBezTo>
                  <a:cubicBezTo>
                    <a:pt x="11297" y="29289"/>
                    <a:pt x="11693" y="29320"/>
                    <a:pt x="12062" y="29481"/>
                  </a:cubicBezTo>
                  <a:cubicBezTo>
                    <a:pt x="12281" y="29681"/>
                    <a:pt x="12569" y="29616"/>
                    <a:pt x="12831" y="29666"/>
                  </a:cubicBezTo>
                  <a:cubicBezTo>
                    <a:pt x="13047" y="29982"/>
                    <a:pt x="13353" y="30022"/>
                    <a:pt x="13676" y="30022"/>
                  </a:cubicBezTo>
                  <a:cubicBezTo>
                    <a:pt x="13737" y="30022"/>
                    <a:pt x="13799" y="30020"/>
                    <a:pt x="13860" y="30019"/>
                  </a:cubicBezTo>
                  <a:lnTo>
                    <a:pt x="13972" y="30042"/>
                  </a:lnTo>
                  <a:cubicBezTo>
                    <a:pt x="13987" y="30100"/>
                    <a:pt x="14014" y="30146"/>
                    <a:pt x="14083" y="30157"/>
                  </a:cubicBezTo>
                  <a:lnTo>
                    <a:pt x="14091" y="30161"/>
                  </a:lnTo>
                  <a:cubicBezTo>
                    <a:pt x="14126" y="30236"/>
                    <a:pt x="14174" y="30256"/>
                    <a:pt x="14227" y="30256"/>
                  </a:cubicBezTo>
                  <a:cubicBezTo>
                    <a:pt x="14273" y="30256"/>
                    <a:pt x="14322" y="30241"/>
                    <a:pt x="14372" y="30234"/>
                  </a:cubicBezTo>
                  <a:lnTo>
                    <a:pt x="14379" y="30238"/>
                  </a:lnTo>
                  <a:cubicBezTo>
                    <a:pt x="14544" y="30492"/>
                    <a:pt x="14833" y="30392"/>
                    <a:pt x="15052" y="30480"/>
                  </a:cubicBezTo>
                  <a:cubicBezTo>
                    <a:pt x="15140" y="30526"/>
                    <a:pt x="15232" y="30565"/>
                    <a:pt x="15328" y="30599"/>
                  </a:cubicBezTo>
                  <a:cubicBezTo>
                    <a:pt x="15985" y="30799"/>
                    <a:pt x="16643" y="31007"/>
                    <a:pt x="17273" y="31279"/>
                  </a:cubicBezTo>
                  <a:cubicBezTo>
                    <a:pt x="17761" y="31376"/>
                    <a:pt x="18195" y="31641"/>
                    <a:pt x="18691" y="31721"/>
                  </a:cubicBezTo>
                  <a:lnTo>
                    <a:pt x="19063" y="31856"/>
                  </a:lnTo>
                  <a:cubicBezTo>
                    <a:pt x="19075" y="31883"/>
                    <a:pt x="19079" y="31906"/>
                    <a:pt x="19083" y="31929"/>
                  </a:cubicBezTo>
                  <a:lnTo>
                    <a:pt x="19352" y="31967"/>
                  </a:lnTo>
                  <a:cubicBezTo>
                    <a:pt x="19559" y="32086"/>
                    <a:pt x="19794" y="32121"/>
                    <a:pt x="20020" y="32182"/>
                  </a:cubicBezTo>
                  <a:cubicBezTo>
                    <a:pt x="20024" y="32209"/>
                    <a:pt x="20036" y="32236"/>
                    <a:pt x="20043" y="32259"/>
                  </a:cubicBezTo>
                  <a:lnTo>
                    <a:pt x="20439" y="32336"/>
                  </a:lnTo>
                  <a:cubicBezTo>
                    <a:pt x="20547" y="32428"/>
                    <a:pt x="20727" y="32405"/>
                    <a:pt x="20816" y="32536"/>
                  </a:cubicBezTo>
                  <a:lnTo>
                    <a:pt x="21534" y="32736"/>
                  </a:lnTo>
                  <a:cubicBezTo>
                    <a:pt x="21546" y="32763"/>
                    <a:pt x="21561" y="32797"/>
                    <a:pt x="21576" y="32828"/>
                  </a:cubicBezTo>
                  <a:lnTo>
                    <a:pt x="22161" y="32955"/>
                  </a:lnTo>
                  <a:lnTo>
                    <a:pt x="22925" y="33166"/>
                  </a:lnTo>
                  <a:lnTo>
                    <a:pt x="22929" y="33166"/>
                  </a:lnTo>
                  <a:cubicBezTo>
                    <a:pt x="22921" y="33193"/>
                    <a:pt x="22929" y="33220"/>
                    <a:pt x="22948" y="33243"/>
                  </a:cubicBezTo>
                  <a:lnTo>
                    <a:pt x="22994" y="33243"/>
                  </a:lnTo>
                  <a:lnTo>
                    <a:pt x="23025" y="33278"/>
                  </a:lnTo>
                  <a:cubicBezTo>
                    <a:pt x="23217" y="33454"/>
                    <a:pt x="23513" y="33370"/>
                    <a:pt x="23705" y="33531"/>
                  </a:cubicBezTo>
                  <a:lnTo>
                    <a:pt x="23751" y="33531"/>
                  </a:lnTo>
                  <a:lnTo>
                    <a:pt x="23786" y="33566"/>
                  </a:lnTo>
                  <a:cubicBezTo>
                    <a:pt x="23940" y="33700"/>
                    <a:pt x="24151" y="33677"/>
                    <a:pt x="24328" y="33743"/>
                  </a:cubicBezTo>
                  <a:lnTo>
                    <a:pt x="24362" y="33754"/>
                  </a:lnTo>
                  <a:cubicBezTo>
                    <a:pt x="24359" y="33769"/>
                    <a:pt x="24359" y="33781"/>
                    <a:pt x="24351" y="33793"/>
                  </a:cubicBezTo>
                  <a:lnTo>
                    <a:pt x="24743" y="33908"/>
                  </a:lnTo>
                  <a:lnTo>
                    <a:pt x="25031" y="33946"/>
                  </a:lnTo>
                  <a:lnTo>
                    <a:pt x="25265" y="34023"/>
                  </a:lnTo>
                  <a:lnTo>
                    <a:pt x="25388" y="34061"/>
                  </a:lnTo>
                  <a:cubicBezTo>
                    <a:pt x="25408" y="34085"/>
                    <a:pt x="25427" y="34115"/>
                    <a:pt x="25434" y="34146"/>
                  </a:cubicBezTo>
                  <a:lnTo>
                    <a:pt x="25607" y="34215"/>
                  </a:lnTo>
                  <a:lnTo>
                    <a:pt x="25811" y="34242"/>
                  </a:lnTo>
                  <a:lnTo>
                    <a:pt x="25811" y="34254"/>
                  </a:lnTo>
                  <a:cubicBezTo>
                    <a:pt x="25811" y="34250"/>
                    <a:pt x="25811" y="34250"/>
                    <a:pt x="25819" y="34242"/>
                  </a:cubicBezTo>
                  <a:lnTo>
                    <a:pt x="26107" y="34319"/>
                  </a:lnTo>
                  <a:cubicBezTo>
                    <a:pt x="26130" y="34288"/>
                    <a:pt x="26126" y="34234"/>
                    <a:pt x="26088" y="34211"/>
                  </a:cubicBezTo>
                  <a:cubicBezTo>
                    <a:pt x="26080" y="34211"/>
                    <a:pt x="26080" y="34204"/>
                    <a:pt x="26076" y="34204"/>
                  </a:cubicBezTo>
                  <a:cubicBezTo>
                    <a:pt x="26034" y="34108"/>
                    <a:pt x="25953" y="34077"/>
                    <a:pt x="25849" y="34069"/>
                  </a:cubicBezTo>
                  <a:cubicBezTo>
                    <a:pt x="25826" y="34046"/>
                    <a:pt x="25800" y="34031"/>
                    <a:pt x="25765" y="34023"/>
                  </a:cubicBezTo>
                  <a:cubicBezTo>
                    <a:pt x="25807" y="33915"/>
                    <a:pt x="25961" y="33988"/>
                    <a:pt x="25999" y="33877"/>
                  </a:cubicBezTo>
                  <a:cubicBezTo>
                    <a:pt x="26107" y="33835"/>
                    <a:pt x="26134" y="33773"/>
                    <a:pt x="26042" y="33681"/>
                  </a:cubicBezTo>
                  <a:cubicBezTo>
                    <a:pt x="26049" y="33654"/>
                    <a:pt x="26049" y="33623"/>
                    <a:pt x="26049" y="33600"/>
                  </a:cubicBezTo>
                  <a:lnTo>
                    <a:pt x="25673" y="33520"/>
                  </a:lnTo>
                  <a:lnTo>
                    <a:pt x="25031" y="33328"/>
                  </a:lnTo>
                  <a:cubicBezTo>
                    <a:pt x="24751" y="33162"/>
                    <a:pt x="24435" y="33116"/>
                    <a:pt x="24120" y="33039"/>
                  </a:cubicBezTo>
                  <a:lnTo>
                    <a:pt x="23932" y="32970"/>
                  </a:lnTo>
                  <a:cubicBezTo>
                    <a:pt x="23947" y="32951"/>
                    <a:pt x="23959" y="32928"/>
                    <a:pt x="23963" y="32909"/>
                  </a:cubicBezTo>
                  <a:cubicBezTo>
                    <a:pt x="24001" y="32880"/>
                    <a:pt x="24040" y="32871"/>
                    <a:pt x="24080" y="32871"/>
                  </a:cubicBezTo>
                  <a:cubicBezTo>
                    <a:pt x="24152" y="32871"/>
                    <a:pt x="24225" y="32903"/>
                    <a:pt x="24298" y="32903"/>
                  </a:cubicBezTo>
                  <a:cubicBezTo>
                    <a:pt x="24322" y="32903"/>
                    <a:pt x="24346" y="32899"/>
                    <a:pt x="24370" y="32889"/>
                  </a:cubicBezTo>
                  <a:cubicBezTo>
                    <a:pt x="24412" y="32886"/>
                    <a:pt x="24497" y="32889"/>
                    <a:pt x="24501" y="32874"/>
                  </a:cubicBezTo>
                  <a:cubicBezTo>
                    <a:pt x="24516" y="32782"/>
                    <a:pt x="24439" y="32801"/>
                    <a:pt x="24385" y="32790"/>
                  </a:cubicBezTo>
                  <a:cubicBezTo>
                    <a:pt x="24028" y="32697"/>
                    <a:pt x="23736" y="32436"/>
                    <a:pt x="23356" y="32417"/>
                  </a:cubicBezTo>
                  <a:cubicBezTo>
                    <a:pt x="23171" y="32286"/>
                    <a:pt x="22953" y="32218"/>
                    <a:pt x="22732" y="32218"/>
                  </a:cubicBezTo>
                  <a:cubicBezTo>
                    <a:pt x="22654" y="32218"/>
                    <a:pt x="22576" y="32227"/>
                    <a:pt x="22499" y="32244"/>
                  </a:cubicBezTo>
                  <a:cubicBezTo>
                    <a:pt x="22679" y="32371"/>
                    <a:pt x="22887" y="32451"/>
                    <a:pt x="23106" y="32474"/>
                  </a:cubicBezTo>
                  <a:cubicBezTo>
                    <a:pt x="23306" y="32636"/>
                    <a:pt x="23621" y="32509"/>
                    <a:pt x="23778" y="32755"/>
                  </a:cubicBezTo>
                  <a:cubicBezTo>
                    <a:pt x="23754" y="32841"/>
                    <a:pt x="23714" y="32865"/>
                    <a:pt x="23666" y="32865"/>
                  </a:cubicBezTo>
                  <a:cubicBezTo>
                    <a:pt x="23617" y="32865"/>
                    <a:pt x="23560" y="32840"/>
                    <a:pt x="23502" y="32828"/>
                  </a:cubicBezTo>
                  <a:cubicBezTo>
                    <a:pt x="23336" y="32794"/>
                    <a:pt x="23173" y="32692"/>
                    <a:pt x="23003" y="32692"/>
                  </a:cubicBezTo>
                  <a:cubicBezTo>
                    <a:pt x="22922" y="32692"/>
                    <a:pt x="22838" y="32716"/>
                    <a:pt x="22752" y="32782"/>
                  </a:cubicBezTo>
                  <a:cubicBezTo>
                    <a:pt x="22775" y="32551"/>
                    <a:pt x="22579" y="32571"/>
                    <a:pt x="22449" y="32536"/>
                  </a:cubicBezTo>
                  <a:cubicBezTo>
                    <a:pt x="21911" y="32371"/>
                    <a:pt x="21365" y="32217"/>
                    <a:pt x="20819" y="32063"/>
                  </a:cubicBezTo>
                  <a:cubicBezTo>
                    <a:pt x="20347" y="31898"/>
                    <a:pt x="19820" y="31875"/>
                    <a:pt x="19375" y="31610"/>
                  </a:cubicBezTo>
                  <a:cubicBezTo>
                    <a:pt x="19198" y="31568"/>
                    <a:pt x="19021" y="31525"/>
                    <a:pt x="18841" y="31487"/>
                  </a:cubicBezTo>
                  <a:cubicBezTo>
                    <a:pt x="18718" y="31464"/>
                    <a:pt x="18591" y="31425"/>
                    <a:pt x="18468" y="31387"/>
                  </a:cubicBezTo>
                  <a:cubicBezTo>
                    <a:pt x="18130" y="31164"/>
                    <a:pt x="17699" y="31156"/>
                    <a:pt x="17373" y="30914"/>
                  </a:cubicBezTo>
                  <a:cubicBezTo>
                    <a:pt x="17054" y="30642"/>
                    <a:pt x="16600" y="30830"/>
                    <a:pt x="16266" y="30592"/>
                  </a:cubicBezTo>
                  <a:lnTo>
                    <a:pt x="15248" y="30330"/>
                  </a:lnTo>
                  <a:cubicBezTo>
                    <a:pt x="14913" y="30142"/>
                    <a:pt x="14533" y="30081"/>
                    <a:pt x="14172" y="29965"/>
                  </a:cubicBezTo>
                  <a:cubicBezTo>
                    <a:pt x="14109" y="29880"/>
                    <a:pt x="14007" y="29834"/>
                    <a:pt x="13904" y="29834"/>
                  </a:cubicBezTo>
                  <a:cubicBezTo>
                    <a:pt x="13900" y="29834"/>
                    <a:pt x="13895" y="29834"/>
                    <a:pt x="13891" y="29835"/>
                  </a:cubicBezTo>
                  <a:lnTo>
                    <a:pt x="13511" y="29700"/>
                  </a:lnTo>
                  <a:cubicBezTo>
                    <a:pt x="13507" y="29668"/>
                    <a:pt x="13477" y="29646"/>
                    <a:pt x="13442" y="29646"/>
                  </a:cubicBezTo>
                  <a:cubicBezTo>
                    <a:pt x="13440" y="29646"/>
                    <a:pt x="13437" y="29646"/>
                    <a:pt x="13434" y="29646"/>
                  </a:cubicBezTo>
                  <a:cubicBezTo>
                    <a:pt x="13430" y="29646"/>
                    <a:pt x="13422" y="29646"/>
                    <a:pt x="13422" y="29654"/>
                  </a:cubicBezTo>
                  <a:cubicBezTo>
                    <a:pt x="13269" y="29535"/>
                    <a:pt x="13084" y="29504"/>
                    <a:pt x="12900" y="29466"/>
                  </a:cubicBezTo>
                  <a:cubicBezTo>
                    <a:pt x="12688" y="29370"/>
                    <a:pt x="12481" y="29270"/>
                    <a:pt x="12250" y="29239"/>
                  </a:cubicBezTo>
                  <a:cubicBezTo>
                    <a:pt x="12084" y="29165"/>
                    <a:pt x="11925" y="29077"/>
                    <a:pt x="11732" y="29077"/>
                  </a:cubicBezTo>
                  <a:cubicBezTo>
                    <a:pt x="11725" y="29077"/>
                    <a:pt x="11717" y="29077"/>
                    <a:pt x="11709" y="29078"/>
                  </a:cubicBezTo>
                  <a:cubicBezTo>
                    <a:pt x="11593" y="28974"/>
                    <a:pt x="11451" y="28916"/>
                    <a:pt x="11297" y="28912"/>
                  </a:cubicBezTo>
                  <a:cubicBezTo>
                    <a:pt x="11151" y="28836"/>
                    <a:pt x="10994" y="28782"/>
                    <a:pt x="10829" y="28763"/>
                  </a:cubicBezTo>
                  <a:cubicBezTo>
                    <a:pt x="10540" y="28597"/>
                    <a:pt x="10221" y="28486"/>
                    <a:pt x="9887" y="28444"/>
                  </a:cubicBezTo>
                  <a:cubicBezTo>
                    <a:pt x="9844" y="28372"/>
                    <a:pt x="9772" y="28327"/>
                    <a:pt x="9691" y="28327"/>
                  </a:cubicBezTo>
                  <a:cubicBezTo>
                    <a:pt x="9685" y="28327"/>
                    <a:pt x="9678" y="28328"/>
                    <a:pt x="9672" y="28328"/>
                  </a:cubicBezTo>
                  <a:lnTo>
                    <a:pt x="9307" y="28201"/>
                  </a:lnTo>
                  <a:cubicBezTo>
                    <a:pt x="9284" y="28163"/>
                    <a:pt x="9243" y="28142"/>
                    <a:pt x="9200" y="28142"/>
                  </a:cubicBezTo>
                  <a:cubicBezTo>
                    <a:pt x="9179" y="28142"/>
                    <a:pt x="9157" y="28148"/>
                    <a:pt x="9138" y="28159"/>
                  </a:cubicBezTo>
                  <a:lnTo>
                    <a:pt x="9134" y="28163"/>
                  </a:lnTo>
                  <a:lnTo>
                    <a:pt x="9134" y="28171"/>
                  </a:lnTo>
                  <a:cubicBezTo>
                    <a:pt x="8869" y="27967"/>
                    <a:pt x="8542" y="27925"/>
                    <a:pt x="8235" y="27836"/>
                  </a:cubicBezTo>
                  <a:lnTo>
                    <a:pt x="8139" y="27737"/>
                  </a:lnTo>
                  <a:cubicBezTo>
                    <a:pt x="8112" y="27740"/>
                    <a:pt x="8089" y="27744"/>
                    <a:pt x="8062" y="27756"/>
                  </a:cubicBezTo>
                  <a:cubicBezTo>
                    <a:pt x="7935" y="27687"/>
                    <a:pt x="7789" y="27644"/>
                    <a:pt x="7639" y="27629"/>
                  </a:cubicBezTo>
                  <a:cubicBezTo>
                    <a:pt x="7535" y="27567"/>
                    <a:pt x="7416" y="27529"/>
                    <a:pt x="7293" y="27525"/>
                  </a:cubicBezTo>
                  <a:lnTo>
                    <a:pt x="7267" y="27514"/>
                  </a:lnTo>
                  <a:lnTo>
                    <a:pt x="7251" y="27514"/>
                  </a:lnTo>
                  <a:cubicBezTo>
                    <a:pt x="7255" y="27510"/>
                    <a:pt x="7255" y="27510"/>
                    <a:pt x="7263" y="27510"/>
                  </a:cubicBezTo>
                  <a:cubicBezTo>
                    <a:pt x="7178" y="27218"/>
                    <a:pt x="6844" y="27375"/>
                    <a:pt x="6694" y="27202"/>
                  </a:cubicBezTo>
                  <a:cubicBezTo>
                    <a:pt x="6517" y="27156"/>
                    <a:pt x="6333" y="27126"/>
                    <a:pt x="6168" y="27060"/>
                  </a:cubicBezTo>
                  <a:cubicBezTo>
                    <a:pt x="5714" y="26880"/>
                    <a:pt x="5253" y="26737"/>
                    <a:pt x="4784" y="26630"/>
                  </a:cubicBezTo>
                  <a:cubicBezTo>
                    <a:pt x="4763" y="26595"/>
                    <a:pt x="4725" y="26575"/>
                    <a:pt x="4686" y="26575"/>
                  </a:cubicBezTo>
                  <a:cubicBezTo>
                    <a:pt x="4668" y="26575"/>
                    <a:pt x="4651" y="26579"/>
                    <a:pt x="4634" y="26588"/>
                  </a:cubicBezTo>
                  <a:cubicBezTo>
                    <a:pt x="4630" y="26588"/>
                    <a:pt x="4630" y="26591"/>
                    <a:pt x="4623" y="26591"/>
                  </a:cubicBezTo>
                  <a:cubicBezTo>
                    <a:pt x="4617" y="26574"/>
                    <a:pt x="4598" y="26565"/>
                    <a:pt x="4580" y="26565"/>
                  </a:cubicBezTo>
                  <a:cubicBezTo>
                    <a:pt x="4573" y="26565"/>
                    <a:pt x="4567" y="26566"/>
                    <a:pt x="4561" y="26568"/>
                  </a:cubicBezTo>
                  <a:cubicBezTo>
                    <a:pt x="4557" y="26568"/>
                    <a:pt x="4554" y="26572"/>
                    <a:pt x="4546" y="26580"/>
                  </a:cubicBezTo>
                  <a:lnTo>
                    <a:pt x="4519" y="26572"/>
                  </a:lnTo>
                  <a:cubicBezTo>
                    <a:pt x="4411" y="26449"/>
                    <a:pt x="4258" y="26415"/>
                    <a:pt x="4119" y="26353"/>
                  </a:cubicBezTo>
                  <a:cubicBezTo>
                    <a:pt x="4046" y="26267"/>
                    <a:pt x="3963" y="26239"/>
                    <a:pt x="3874" y="26239"/>
                  </a:cubicBezTo>
                  <a:cubicBezTo>
                    <a:pt x="3823" y="26239"/>
                    <a:pt x="3770" y="26248"/>
                    <a:pt x="3716" y="26261"/>
                  </a:cubicBezTo>
                  <a:cubicBezTo>
                    <a:pt x="3689" y="26215"/>
                    <a:pt x="3643" y="26173"/>
                    <a:pt x="3597" y="26146"/>
                  </a:cubicBezTo>
                  <a:cubicBezTo>
                    <a:pt x="3055" y="25992"/>
                    <a:pt x="2521" y="25800"/>
                    <a:pt x="1991" y="25596"/>
                  </a:cubicBezTo>
                  <a:cubicBezTo>
                    <a:pt x="1968" y="25589"/>
                    <a:pt x="1944" y="25573"/>
                    <a:pt x="1921" y="25565"/>
                  </a:cubicBezTo>
                  <a:cubicBezTo>
                    <a:pt x="1895" y="25554"/>
                    <a:pt x="1871" y="25542"/>
                    <a:pt x="1848" y="25531"/>
                  </a:cubicBezTo>
                  <a:cubicBezTo>
                    <a:pt x="1798" y="25512"/>
                    <a:pt x="1752" y="25492"/>
                    <a:pt x="1702" y="25477"/>
                  </a:cubicBezTo>
                  <a:cubicBezTo>
                    <a:pt x="1537" y="25431"/>
                    <a:pt x="1368" y="25393"/>
                    <a:pt x="1222" y="25293"/>
                  </a:cubicBezTo>
                  <a:cubicBezTo>
                    <a:pt x="1057" y="25181"/>
                    <a:pt x="872" y="25093"/>
                    <a:pt x="680" y="25031"/>
                  </a:cubicBezTo>
                  <a:cubicBezTo>
                    <a:pt x="1057" y="24735"/>
                    <a:pt x="1503" y="24543"/>
                    <a:pt x="1845" y="24201"/>
                  </a:cubicBezTo>
                  <a:cubicBezTo>
                    <a:pt x="1864" y="24205"/>
                    <a:pt x="1883" y="24208"/>
                    <a:pt x="1901" y="24208"/>
                  </a:cubicBezTo>
                  <a:cubicBezTo>
                    <a:pt x="1953" y="24208"/>
                    <a:pt x="1996" y="24187"/>
                    <a:pt x="2021" y="24124"/>
                  </a:cubicBezTo>
                  <a:lnTo>
                    <a:pt x="2029" y="24113"/>
                  </a:lnTo>
                  <a:cubicBezTo>
                    <a:pt x="2034" y="24114"/>
                    <a:pt x="2039" y="24114"/>
                    <a:pt x="2044" y="24114"/>
                  </a:cubicBezTo>
                  <a:cubicBezTo>
                    <a:pt x="2087" y="24114"/>
                    <a:pt x="2123" y="24086"/>
                    <a:pt x="2137" y="24048"/>
                  </a:cubicBezTo>
                  <a:cubicBezTo>
                    <a:pt x="2233" y="24017"/>
                    <a:pt x="2333" y="23990"/>
                    <a:pt x="2394" y="23902"/>
                  </a:cubicBezTo>
                  <a:cubicBezTo>
                    <a:pt x="2509" y="23855"/>
                    <a:pt x="2621" y="23798"/>
                    <a:pt x="2675" y="23679"/>
                  </a:cubicBezTo>
                  <a:cubicBezTo>
                    <a:pt x="2728" y="23679"/>
                    <a:pt x="2774" y="23644"/>
                    <a:pt x="2798" y="23594"/>
                  </a:cubicBezTo>
                  <a:cubicBezTo>
                    <a:pt x="3005" y="23513"/>
                    <a:pt x="3136" y="23333"/>
                    <a:pt x="3293" y="23187"/>
                  </a:cubicBezTo>
                  <a:cubicBezTo>
                    <a:pt x="3408" y="23183"/>
                    <a:pt x="3439" y="23056"/>
                    <a:pt x="3528" y="23018"/>
                  </a:cubicBezTo>
                  <a:cubicBezTo>
                    <a:pt x="3662" y="22991"/>
                    <a:pt x="3766" y="22918"/>
                    <a:pt x="3797" y="22776"/>
                  </a:cubicBezTo>
                  <a:cubicBezTo>
                    <a:pt x="3885" y="22691"/>
                    <a:pt x="4035" y="22687"/>
                    <a:pt x="4073" y="22545"/>
                  </a:cubicBezTo>
                  <a:cubicBezTo>
                    <a:pt x="4076" y="22545"/>
                    <a:pt x="4078" y="22545"/>
                    <a:pt x="4080" y="22545"/>
                  </a:cubicBezTo>
                  <a:cubicBezTo>
                    <a:pt x="4128" y="22545"/>
                    <a:pt x="4177" y="22508"/>
                    <a:pt x="4181" y="22453"/>
                  </a:cubicBezTo>
                  <a:lnTo>
                    <a:pt x="4189" y="22449"/>
                  </a:lnTo>
                  <a:cubicBezTo>
                    <a:pt x="4419" y="22276"/>
                    <a:pt x="4707" y="22165"/>
                    <a:pt x="4849" y="21884"/>
                  </a:cubicBezTo>
                  <a:cubicBezTo>
                    <a:pt x="5072" y="21746"/>
                    <a:pt x="5322" y="21642"/>
                    <a:pt x="5468" y="21412"/>
                  </a:cubicBezTo>
                  <a:cubicBezTo>
                    <a:pt x="6041" y="20920"/>
                    <a:pt x="6579" y="20397"/>
                    <a:pt x="7074" y="19836"/>
                  </a:cubicBezTo>
                  <a:cubicBezTo>
                    <a:pt x="7359" y="19521"/>
                    <a:pt x="7743" y="19325"/>
                    <a:pt x="8004" y="18998"/>
                  </a:cubicBezTo>
                  <a:cubicBezTo>
                    <a:pt x="8135" y="18895"/>
                    <a:pt x="8292" y="18818"/>
                    <a:pt x="8369" y="18656"/>
                  </a:cubicBezTo>
                  <a:cubicBezTo>
                    <a:pt x="8477" y="18591"/>
                    <a:pt x="8592" y="18541"/>
                    <a:pt x="8665" y="18434"/>
                  </a:cubicBezTo>
                  <a:cubicBezTo>
                    <a:pt x="8715" y="18434"/>
                    <a:pt x="8761" y="18395"/>
                    <a:pt x="8769" y="18345"/>
                  </a:cubicBezTo>
                  <a:lnTo>
                    <a:pt x="10214" y="17019"/>
                  </a:lnTo>
                  <a:lnTo>
                    <a:pt x="10225" y="17012"/>
                  </a:lnTo>
                  <a:cubicBezTo>
                    <a:pt x="10306" y="17000"/>
                    <a:pt x="10368" y="16939"/>
                    <a:pt x="10379" y="16862"/>
                  </a:cubicBezTo>
                  <a:lnTo>
                    <a:pt x="10636" y="16612"/>
                  </a:lnTo>
                  <a:cubicBezTo>
                    <a:pt x="10763" y="16574"/>
                    <a:pt x="10863" y="16481"/>
                    <a:pt x="10917" y="16362"/>
                  </a:cubicBezTo>
                  <a:cubicBezTo>
                    <a:pt x="10990" y="16320"/>
                    <a:pt x="11055" y="16270"/>
                    <a:pt x="11117" y="16213"/>
                  </a:cubicBezTo>
                  <a:cubicBezTo>
                    <a:pt x="12316" y="15110"/>
                    <a:pt x="13469" y="13961"/>
                    <a:pt x="14552" y="12750"/>
                  </a:cubicBezTo>
                  <a:cubicBezTo>
                    <a:pt x="15217" y="12016"/>
                    <a:pt x="15928" y="11325"/>
                    <a:pt x="16570" y="10568"/>
                  </a:cubicBezTo>
                  <a:cubicBezTo>
                    <a:pt x="17561" y="9407"/>
                    <a:pt x="18506" y="8212"/>
                    <a:pt x="19467" y="7025"/>
                  </a:cubicBezTo>
                  <a:cubicBezTo>
                    <a:pt x="19897" y="6491"/>
                    <a:pt x="20320" y="5949"/>
                    <a:pt x="20743" y="5407"/>
                  </a:cubicBezTo>
                  <a:lnTo>
                    <a:pt x="20739" y="5396"/>
                  </a:lnTo>
                  <a:lnTo>
                    <a:pt x="20739" y="5396"/>
                  </a:lnTo>
                  <a:cubicBezTo>
                    <a:pt x="20762" y="5407"/>
                    <a:pt x="20789" y="5411"/>
                    <a:pt x="20812" y="5411"/>
                  </a:cubicBezTo>
                  <a:cubicBezTo>
                    <a:pt x="21465" y="4831"/>
                    <a:pt x="22011" y="4143"/>
                    <a:pt x="22426" y="3378"/>
                  </a:cubicBezTo>
                  <a:cubicBezTo>
                    <a:pt x="22522" y="3370"/>
                    <a:pt x="22576" y="3282"/>
                    <a:pt x="22622" y="3209"/>
                  </a:cubicBezTo>
                  <a:cubicBezTo>
                    <a:pt x="23021" y="2610"/>
                    <a:pt x="23498" y="2068"/>
                    <a:pt x="23882" y="1453"/>
                  </a:cubicBezTo>
                  <a:cubicBezTo>
                    <a:pt x="23901" y="1411"/>
                    <a:pt x="23913" y="1361"/>
                    <a:pt x="23924" y="1315"/>
                  </a:cubicBezTo>
                  <a:cubicBezTo>
                    <a:pt x="23928" y="1249"/>
                    <a:pt x="23920" y="1188"/>
                    <a:pt x="23901" y="1126"/>
                  </a:cubicBezTo>
                  <a:lnTo>
                    <a:pt x="23920" y="1084"/>
                  </a:lnTo>
                  <a:cubicBezTo>
                    <a:pt x="23932" y="1088"/>
                    <a:pt x="23947" y="1092"/>
                    <a:pt x="23963" y="1092"/>
                  </a:cubicBezTo>
                  <a:cubicBezTo>
                    <a:pt x="24005" y="1088"/>
                    <a:pt x="24047" y="1069"/>
                    <a:pt x="24082" y="1034"/>
                  </a:cubicBezTo>
                  <a:cubicBezTo>
                    <a:pt x="24209" y="877"/>
                    <a:pt x="24324" y="708"/>
                    <a:pt x="24428" y="535"/>
                  </a:cubicBezTo>
                  <a:cubicBezTo>
                    <a:pt x="24443" y="500"/>
                    <a:pt x="24451" y="469"/>
                    <a:pt x="24458" y="435"/>
                  </a:cubicBezTo>
                  <a:cubicBezTo>
                    <a:pt x="24487" y="454"/>
                    <a:pt x="24522" y="458"/>
                    <a:pt x="24559" y="458"/>
                  </a:cubicBezTo>
                  <a:cubicBezTo>
                    <a:pt x="24585" y="458"/>
                    <a:pt x="24612" y="456"/>
                    <a:pt x="24638" y="456"/>
                  </a:cubicBezTo>
                  <a:cubicBezTo>
                    <a:pt x="24683" y="456"/>
                    <a:pt x="24726" y="462"/>
                    <a:pt x="24758" y="496"/>
                  </a:cubicBezTo>
                  <a:lnTo>
                    <a:pt x="24900" y="615"/>
                  </a:lnTo>
                  <a:cubicBezTo>
                    <a:pt x="24893" y="627"/>
                    <a:pt x="24889" y="631"/>
                    <a:pt x="24889" y="642"/>
                  </a:cubicBezTo>
                  <a:cubicBezTo>
                    <a:pt x="25131" y="1295"/>
                    <a:pt x="25638" y="1737"/>
                    <a:pt x="26095" y="2222"/>
                  </a:cubicBezTo>
                  <a:cubicBezTo>
                    <a:pt x="26142" y="2264"/>
                    <a:pt x="26191" y="2302"/>
                    <a:pt x="26238" y="2352"/>
                  </a:cubicBezTo>
                  <a:cubicBezTo>
                    <a:pt x="26295" y="2410"/>
                    <a:pt x="26349" y="2471"/>
                    <a:pt x="26403" y="2529"/>
                  </a:cubicBezTo>
                  <a:cubicBezTo>
                    <a:pt x="26441" y="2575"/>
                    <a:pt x="26476" y="2629"/>
                    <a:pt x="26507" y="2679"/>
                  </a:cubicBezTo>
                  <a:cubicBezTo>
                    <a:pt x="26557" y="2748"/>
                    <a:pt x="26637" y="2786"/>
                    <a:pt x="26726" y="2794"/>
                  </a:cubicBezTo>
                  <a:cubicBezTo>
                    <a:pt x="26733" y="2794"/>
                    <a:pt x="26737" y="2786"/>
                    <a:pt x="26745" y="2786"/>
                  </a:cubicBezTo>
                  <a:lnTo>
                    <a:pt x="27210" y="3351"/>
                  </a:lnTo>
                  <a:cubicBezTo>
                    <a:pt x="27314" y="3497"/>
                    <a:pt x="27417" y="3651"/>
                    <a:pt x="27533" y="3797"/>
                  </a:cubicBezTo>
                  <a:cubicBezTo>
                    <a:pt x="28136" y="4542"/>
                    <a:pt x="28781" y="5246"/>
                    <a:pt x="29377" y="5995"/>
                  </a:cubicBezTo>
                  <a:cubicBezTo>
                    <a:pt x="29650" y="6341"/>
                    <a:pt x="29915" y="6721"/>
                    <a:pt x="30288" y="6990"/>
                  </a:cubicBezTo>
                  <a:cubicBezTo>
                    <a:pt x="30499" y="7371"/>
                    <a:pt x="30772" y="7713"/>
                    <a:pt x="31087" y="8009"/>
                  </a:cubicBezTo>
                  <a:cubicBezTo>
                    <a:pt x="31187" y="8254"/>
                    <a:pt x="31344" y="8473"/>
                    <a:pt x="31548" y="8646"/>
                  </a:cubicBezTo>
                  <a:cubicBezTo>
                    <a:pt x="31952" y="9311"/>
                    <a:pt x="32455" y="9888"/>
                    <a:pt x="33008" y="10426"/>
                  </a:cubicBezTo>
                  <a:cubicBezTo>
                    <a:pt x="33008" y="10479"/>
                    <a:pt x="33039" y="10525"/>
                    <a:pt x="33089" y="10545"/>
                  </a:cubicBezTo>
                  <a:cubicBezTo>
                    <a:pt x="33147" y="10710"/>
                    <a:pt x="33262" y="10844"/>
                    <a:pt x="33416" y="10925"/>
                  </a:cubicBezTo>
                  <a:lnTo>
                    <a:pt x="33419" y="10929"/>
                  </a:lnTo>
                  <a:lnTo>
                    <a:pt x="33435" y="10933"/>
                  </a:lnTo>
                  <a:cubicBezTo>
                    <a:pt x="33423" y="10940"/>
                    <a:pt x="33416" y="10944"/>
                    <a:pt x="33404" y="10952"/>
                  </a:cubicBezTo>
                  <a:cubicBezTo>
                    <a:pt x="33400" y="11267"/>
                    <a:pt x="33646" y="11444"/>
                    <a:pt x="33808" y="11659"/>
                  </a:cubicBezTo>
                  <a:cubicBezTo>
                    <a:pt x="33934" y="11824"/>
                    <a:pt x="34142" y="11932"/>
                    <a:pt x="34142" y="12182"/>
                  </a:cubicBezTo>
                  <a:lnTo>
                    <a:pt x="34142" y="12212"/>
                  </a:lnTo>
                  <a:cubicBezTo>
                    <a:pt x="33858" y="12428"/>
                    <a:pt x="33788" y="12777"/>
                    <a:pt x="33662" y="13096"/>
                  </a:cubicBezTo>
                  <a:cubicBezTo>
                    <a:pt x="33662" y="13142"/>
                    <a:pt x="33665" y="13188"/>
                    <a:pt x="33673" y="13231"/>
                  </a:cubicBezTo>
                  <a:cubicBezTo>
                    <a:pt x="33585" y="13350"/>
                    <a:pt x="33489" y="13469"/>
                    <a:pt x="33431" y="13615"/>
                  </a:cubicBezTo>
                  <a:cubicBezTo>
                    <a:pt x="33412" y="13630"/>
                    <a:pt x="33396" y="13649"/>
                    <a:pt x="33381" y="13661"/>
                  </a:cubicBezTo>
                  <a:cubicBezTo>
                    <a:pt x="33358" y="13699"/>
                    <a:pt x="33339" y="13749"/>
                    <a:pt x="33335" y="13796"/>
                  </a:cubicBezTo>
                  <a:lnTo>
                    <a:pt x="33335" y="13826"/>
                  </a:lnTo>
                  <a:cubicBezTo>
                    <a:pt x="33266" y="13861"/>
                    <a:pt x="33227" y="13926"/>
                    <a:pt x="33231" y="13999"/>
                  </a:cubicBezTo>
                  <a:cubicBezTo>
                    <a:pt x="33204" y="14007"/>
                    <a:pt x="33185" y="14045"/>
                    <a:pt x="33193" y="14076"/>
                  </a:cubicBezTo>
                  <a:cubicBezTo>
                    <a:pt x="33127" y="14118"/>
                    <a:pt x="33085" y="14191"/>
                    <a:pt x="33074" y="14272"/>
                  </a:cubicBezTo>
                  <a:cubicBezTo>
                    <a:pt x="33039" y="14284"/>
                    <a:pt x="33020" y="14314"/>
                    <a:pt x="33028" y="14349"/>
                  </a:cubicBezTo>
                  <a:cubicBezTo>
                    <a:pt x="32935" y="14418"/>
                    <a:pt x="32874" y="14518"/>
                    <a:pt x="32855" y="14629"/>
                  </a:cubicBezTo>
                  <a:lnTo>
                    <a:pt x="32847" y="14633"/>
                  </a:lnTo>
                  <a:cubicBezTo>
                    <a:pt x="32712" y="14679"/>
                    <a:pt x="32712" y="14806"/>
                    <a:pt x="32693" y="14918"/>
                  </a:cubicBezTo>
                  <a:cubicBezTo>
                    <a:pt x="31817" y="16343"/>
                    <a:pt x="30960" y="17784"/>
                    <a:pt x="30307" y="19329"/>
                  </a:cubicBezTo>
                  <a:cubicBezTo>
                    <a:pt x="30280" y="19340"/>
                    <a:pt x="30253" y="19356"/>
                    <a:pt x="30230" y="19375"/>
                  </a:cubicBezTo>
                  <a:cubicBezTo>
                    <a:pt x="30176" y="19440"/>
                    <a:pt x="30130" y="19513"/>
                    <a:pt x="30080" y="19586"/>
                  </a:cubicBezTo>
                  <a:cubicBezTo>
                    <a:pt x="30057" y="19617"/>
                    <a:pt x="30038" y="19656"/>
                    <a:pt x="30023" y="19694"/>
                  </a:cubicBezTo>
                  <a:cubicBezTo>
                    <a:pt x="29984" y="19790"/>
                    <a:pt x="29938" y="19882"/>
                    <a:pt x="29880" y="19971"/>
                  </a:cubicBezTo>
                  <a:cubicBezTo>
                    <a:pt x="29857" y="20009"/>
                    <a:pt x="29838" y="20040"/>
                    <a:pt x="29823" y="20086"/>
                  </a:cubicBezTo>
                  <a:cubicBezTo>
                    <a:pt x="29784" y="20209"/>
                    <a:pt x="29727" y="20328"/>
                    <a:pt x="29654" y="20439"/>
                  </a:cubicBezTo>
                  <a:cubicBezTo>
                    <a:pt x="29631" y="20478"/>
                    <a:pt x="29608" y="20520"/>
                    <a:pt x="29588" y="20566"/>
                  </a:cubicBezTo>
                  <a:cubicBezTo>
                    <a:pt x="29369" y="20989"/>
                    <a:pt x="29227" y="21442"/>
                    <a:pt x="28935" y="21827"/>
                  </a:cubicBezTo>
                  <a:cubicBezTo>
                    <a:pt x="28247" y="23179"/>
                    <a:pt x="27825" y="24632"/>
                    <a:pt x="27283" y="26046"/>
                  </a:cubicBezTo>
                  <a:cubicBezTo>
                    <a:pt x="27252" y="26188"/>
                    <a:pt x="27229" y="26338"/>
                    <a:pt x="27210" y="26488"/>
                  </a:cubicBezTo>
                  <a:cubicBezTo>
                    <a:pt x="27075" y="26799"/>
                    <a:pt x="26983" y="27129"/>
                    <a:pt x="26941" y="27471"/>
                  </a:cubicBezTo>
                  <a:cubicBezTo>
                    <a:pt x="26864" y="27548"/>
                    <a:pt x="26845" y="27644"/>
                    <a:pt x="26822" y="27744"/>
                  </a:cubicBezTo>
                  <a:cubicBezTo>
                    <a:pt x="26656" y="28397"/>
                    <a:pt x="26476" y="29047"/>
                    <a:pt x="26341" y="29704"/>
                  </a:cubicBezTo>
                  <a:cubicBezTo>
                    <a:pt x="26230" y="30277"/>
                    <a:pt x="26065" y="30849"/>
                    <a:pt x="26134" y="31441"/>
                  </a:cubicBezTo>
                  <a:cubicBezTo>
                    <a:pt x="26111" y="31545"/>
                    <a:pt x="26095" y="31656"/>
                    <a:pt x="26153" y="31756"/>
                  </a:cubicBezTo>
                  <a:cubicBezTo>
                    <a:pt x="26118" y="31871"/>
                    <a:pt x="26099" y="31983"/>
                    <a:pt x="26176" y="32086"/>
                  </a:cubicBezTo>
                  <a:cubicBezTo>
                    <a:pt x="26157" y="32194"/>
                    <a:pt x="26122" y="32305"/>
                    <a:pt x="26211" y="32401"/>
                  </a:cubicBezTo>
                  <a:cubicBezTo>
                    <a:pt x="26188" y="32567"/>
                    <a:pt x="26180" y="32740"/>
                    <a:pt x="26191" y="32913"/>
                  </a:cubicBezTo>
                  <a:cubicBezTo>
                    <a:pt x="26188" y="32939"/>
                    <a:pt x="26188" y="32959"/>
                    <a:pt x="26180" y="32982"/>
                  </a:cubicBezTo>
                  <a:cubicBezTo>
                    <a:pt x="26176" y="33024"/>
                    <a:pt x="26180" y="33074"/>
                    <a:pt x="26188" y="33116"/>
                  </a:cubicBezTo>
                  <a:cubicBezTo>
                    <a:pt x="26199" y="33220"/>
                    <a:pt x="26199" y="33328"/>
                    <a:pt x="26191" y="33431"/>
                  </a:cubicBezTo>
                  <a:cubicBezTo>
                    <a:pt x="26191" y="33477"/>
                    <a:pt x="26191" y="33520"/>
                    <a:pt x="26195" y="33558"/>
                  </a:cubicBezTo>
                  <a:cubicBezTo>
                    <a:pt x="26199" y="33643"/>
                    <a:pt x="26195" y="33731"/>
                    <a:pt x="26180" y="33812"/>
                  </a:cubicBezTo>
                  <a:cubicBezTo>
                    <a:pt x="26153" y="33927"/>
                    <a:pt x="26149" y="34042"/>
                    <a:pt x="26157" y="34158"/>
                  </a:cubicBezTo>
                  <a:cubicBezTo>
                    <a:pt x="26168" y="34211"/>
                    <a:pt x="26180" y="34257"/>
                    <a:pt x="26199" y="34307"/>
                  </a:cubicBezTo>
                  <a:cubicBezTo>
                    <a:pt x="26195" y="34323"/>
                    <a:pt x="26195" y="34330"/>
                    <a:pt x="26191" y="34346"/>
                  </a:cubicBezTo>
                  <a:cubicBezTo>
                    <a:pt x="26199" y="34346"/>
                    <a:pt x="26215" y="34346"/>
                    <a:pt x="26226" y="34350"/>
                  </a:cubicBezTo>
                  <a:cubicBezTo>
                    <a:pt x="26238" y="34373"/>
                    <a:pt x="26265" y="34400"/>
                    <a:pt x="26284" y="34419"/>
                  </a:cubicBezTo>
                  <a:cubicBezTo>
                    <a:pt x="26315" y="34430"/>
                    <a:pt x="26344" y="34438"/>
                    <a:pt x="26371" y="34438"/>
                  </a:cubicBezTo>
                  <a:cubicBezTo>
                    <a:pt x="26410" y="34438"/>
                    <a:pt x="26443" y="34420"/>
                    <a:pt x="26468" y="34365"/>
                  </a:cubicBezTo>
                  <a:cubicBezTo>
                    <a:pt x="26464" y="34350"/>
                    <a:pt x="26449" y="34334"/>
                    <a:pt x="26449" y="34327"/>
                  </a:cubicBezTo>
                  <a:cubicBezTo>
                    <a:pt x="26460" y="34304"/>
                    <a:pt x="26476" y="34273"/>
                    <a:pt x="26487" y="34250"/>
                  </a:cubicBezTo>
                  <a:cubicBezTo>
                    <a:pt x="26464" y="34150"/>
                    <a:pt x="26537" y="34077"/>
                    <a:pt x="26557" y="33985"/>
                  </a:cubicBezTo>
                  <a:lnTo>
                    <a:pt x="26557" y="33965"/>
                  </a:lnTo>
                  <a:lnTo>
                    <a:pt x="26672" y="33862"/>
                  </a:lnTo>
                  <a:cubicBezTo>
                    <a:pt x="26603" y="33796"/>
                    <a:pt x="26603" y="33719"/>
                    <a:pt x="26622" y="33643"/>
                  </a:cubicBezTo>
                  <a:lnTo>
                    <a:pt x="26557" y="33543"/>
                  </a:lnTo>
                  <a:lnTo>
                    <a:pt x="26557" y="33497"/>
                  </a:lnTo>
                  <a:cubicBezTo>
                    <a:pt x="26553" y="33424"/>
                    <a:pt x="26545" y="33351"/>
                    <a:pt x="26545" y="33285"/>
                  </a:cubicBezTo>
                  <a:cubicBezTo>
                    <a:pt x="26545" y="33216"/>
                    <a:pt x="26553" y="33155"/>
                    <a:pt x="26557" y="33085"/>
                  </a:cubicBezTo>
                  <a:lnTo>
                    <a:pt x="26603" y="32901"/>
                  </a:lnTo>
                  <a:cubicBezTo>
                    <a:pt x="26583" y="32874"/>
                    <a:pt x="26583" y="32843"/>
                    <a:pt x="26610" y="32824"/>
                  </a:cubicBezTo>
                  <a:lnTo>
                    <a:pt x="26614" y="32816"/>
                  </a:lnTo>
                  <a:lnTo>
                    <a:pt x="26583" y="32759"/>
                  </a:lnTo>
                  <a:cubicBezTo>
                    <a:pt x="26618" y="32644"/>
                    <a:pt x="26641" y="32524"/>
                    <a:pt x="26656" y="32405"/>
                  </a:cubicBezTo>
                  <a:cubicBezTo>
                    <a:pt x="26656" y="32348"/>
                    <a:pt x="26656" y="32294"/>
                    <a:pt x="26653" y="32236"/>
                  </a:cubicBezTo>
                  <a:lnTo>
                    <a:pt x="26691" y="32086"/>
                  </a:lnTo>
                  <a:cubicBezTo>
                    <a:pt x="26672" y="32067"/>
                    <a:pt x="26668" y="32040"/>
                    <a:pt x="26687" y="32021"/>
                  </a:cubicBezTo>
                  <a:cubicBezTo>
                    <a:pt x="26687" y="32017"/>
                    <a:pt x="26691" y="32017"/>
                    <a:pt x="26695" y="32017"/>
                  </a:cubicBezTo>
                  <a:cubicBezTo>
                    <a:pt x="26687" y="32002"/>
                    <a:pt x="26676" y="31986"/>
                    <a:pt x="26668" y="31967"/>
                  </a:cubicBezTo>
                  <a:cubicBezTo>
                    <a:pt x="26668" y="31963"/>
                    <a:pt x="26668" y="31952"/>
                    <a:pt x="26672" y="31948"/>
                  </a:cubicBezTo>
                  <a:cubicBezTo>
                    <a:pt x="26695" y="31817"/>
                    <a:pt x="26749" y="31694"/>
                    <a:pt x="26737" y="31560"/>
                  </a:cubicBezTo>
                  <a:lnTo>
                    <a:pt x="26737" y="31541"/>
                  </a:lnTo>
                  <a:cubicBezTo>
                    <a:pt x="26802" y="31472"/>
                    <a:pt x="26806" y="31387"/>
                    <a:pt x="26787" y="31291"/>
                  </a:cubicBezTo>
                  <a:cubicBezTo>
                    <a:pt x="26776" y="31095"/>
                    <a:pt x="26845" y="30911"/>
                    <a:pt x="26887" y="30722"/>
                  </a:cubicBezTo>
                  <a:lnTo>
                    <a:pt x="26864" y="30680"/>
                  </a:lnTo>
                  <a:lnTo>
                    <a:pt x="26868" y="30672"/>
                  </a:lnTo>
                  <a:cubicBezTo>
                    <a:pt x="26922" y="30426"/>
                    <a:pt x="26987" y="30184"/>
                    <a:pt x="27033" y="29942"/>
                  </a:cubicBezTo>
                  <a:cubicBezTo>
                    <a:pt x="27006" y="29927"/>
                    <a:pt x="26979" y="29915"/>
                    <a:pt x="26956" y="29908"/>
                  </a:cubicBezTo>
                  <a:cubicBezTo>
                    <a:pt x="26964" y="29896"/>
                    <a:pt x="26979" y="29892"/>
                    <a:pt x="26995" y="29888"/>
                  </a:cubicBezTo>
                  <a:cubicBezTo>
                    <a:pt x="27041" y="29865"/>
                    <a:pt x="27071" y="29808"/>
                    <a:pt x="27056" y="29750"/>
                  </a:cubicBezTo>
                  <a:lnTo>
                    <a:pt x="27056" y="29654"/>
                  </a:lnTo>
                  <a:lnTo>
                    <a:pt x="27102" y="29493"/>
                  </a:lnTo>
                  <a:cubicBezTo>
                    <a:pt x="27083" y="29404"/>
                    <a:pt x="27083" y="29312"/>
                    <a:pt x="27141" y="29231"/>
                  </a:cubicBezTo>
                  <a:cubicBezTo>
                    <a:pt x="27133" y="29220"/>
                    <a:pt x="27121" y="29204"/>
                    <a:pt x="27114" y="29193"/>
                  </a:cubicBezTo>
                  <a:cubicBezTo>
                    <a:pt x="27121" y="29154"/>
                    <a:pt x="27133" y="29120"/>
                    <a:pt x="27141" y="29081"/>
                  </a:cubicBezTo>
                  <a:cubicBezTo>
                    <a:pt x="27248" y="28520"/>
                    <a:pt x="27456" y="27982"/>
                    <a:pt x="27486" y="27406"/>
                  </a:cubicBezTo>
                  <a:cubicBezTo>
                    <a:pt x="27502" y="27141"/>
                    <a:pt x="27559" y="26887"/>
                    <a:pt x="27652" y="26641"/>
                  </a:cubicBezTo>
                  <a:cubicBezTo>
                    <a:pt x="27648" y="26618"/>
                    <a:pt x="27636" y="26599"/>
                    <a:pt x="27621" y="26584"/>
                  </a:cubicBezTo>
                  <a:cubicBezTo>
                    <a:pt x="27640" y="26472"/>
                    <a:pt x="27679" y="26369"/>
                    <a:pt x="27736" y="26272"/>
                  </a:cubicBezTo>
                  <a:cubicBezTo>
                    <a:pt x="27725" y="26207"/>
                    <a:pt x="27744" y="26142"/>
                    <a:pt x="27782" y="26092"/>
                  </a:cubicBezTo>
                  <a:lnTo>
                    <a:pt x="27775" y="26053"/>
                  </a:lnTo>
                  <a:lnTo>
                    <a:pt x="27809" y="26030"/>
                  </a:lnTo>
                  <a:cubicBezTo>
                    <a:pt x="27966" y="25862"/>
                    <a:pt x="27902" y="25613"/>
                    <a:pt x="28031" y="25437"/>
                  </a:cubicBezTo>
                  <a:lnTo>
                    <a:pt x="28031" y="25437"/>
                  </a:lnTo>
                  <a:cubicBezTo>
                    <a:pt x="28267" y="25205"/>
                    <a:pt x="28154" y="24836"/>
                    <a:pt x="28347" y="24586"/>
                  </a:cubicBezTo>
                  <a:lnTo>
                    <a:pt x="28347" y="24586"/>
                  </a:lnTo>
                  <a:lnTo>
                    <a:pt x="28343" y="24589"/>
                  </a:lnTo>
                  <a:cubicBezTo>
                    <a:pt x="28620" y="23859"/>
                    <a:pt x="28904" y="23129"/>
                    <a:pt x="29170" y="22391"/>
                  </a:cubicBezTo>
                  <a:cubicBezTo>
                    <a:pt x="29319" y="22307"/>
                    <a:pt x="29246" y="22111"/>
                    <a:pt x="29362" y="22015"/>
                  </a:cubicBezTo>
                  <a:lnTo>
                    <a:pt x="29362" y="22015"/>
                  </a:lnTo>
                  <a:lnTo>
                    <a:pt x="29358" y="22023"/>
                  </a:lnTo>
                  <a:cubicBezTo>
                    <a:pt x="29550" y="21880"/>
                    <a:pt x="29454" y="21615"/>
                    <a:pt x="29596" y="21446"/>
                  </a:cubicBezTo>
                  <a:cubicBezTo>
                    <a:pt x="29761" y="21327"/>
                    <a:pt x="29708" y="21127"/>
                    <a:pt x="29773" y="20974"/>
                  </a:cubicBezTo>
                  <a:cubicBezTo>
                    <a:pt x="29788" y="20947"/>
                    <a:pt x="29800" y="20924"/>
                    <a:pt x="29807" y="20897"/>
                  </a:cubicBezTo>
                  <a:cubicBezTo>
                    <a:pt x="29819" y="20897"/>
                    <a:pt x="29827" y="20889"/>
                    <a:pt x="29838" y="20889"/>
                  </a:cubicBezTo>
                  <a:cubicBezTo>
                    <a:pt x="29846" y="20851"/>
                    <a:pt x="29857" y="20816"/>
                    <a:pt x="29865" y="20770"/>
                  </a:cubicBezTo>
                  <a:cubicBezTo>
                    <a:pt x="29884" y="20731"/>
                    <a:pt x="29903" y="20689"/>
                    <a:pt x="29927" y="20651"/>
                  </a:cubicBezTo>
                  <a:cubicBezTo>
                    <a:pt x="29953" y="20612"/>
                    <a:pt x="29980" y="20578"/>
                    <a:pt x="30003" y="20539"/>
                  </a:cubicBezTo>
                  <a:cubicBezTo>
                    <a:pt x="30049" y="20439"/>
                    <a:pt x="30076" y="20339"/>
                    <a:pt x="30149" y="20251"/>
                  </a:cubicBezTo>
                  <a:cubicBezTo>
                    <a:pt x="30157" y="20224"/>
                    <a:pt x="30169" y="20190"/>
                    <a:pt x="30169" y="20155"/>
                  </a:cubicBezTo>
                  <a:cubicBezTo>
                    <a:pt x="30176" y="20151"/>
                    <a:pt x="30192" y="20147"/>
                    <a:pt x="30203" y="20147"/>
                  </a:cubicBezTo>
                  <a:cubicBezTo>
                    <a:pt x="30203" y="20136"/>
                    <a:pt x="30196" y="20117"/>
                    <a:pt x="30203" y="20113"/>
                  </a:cubicBezTo>
                  <a:cubicBezTo>
                    <a:pt x="30215" y="20094"/>
                    <a:pt x="30230" y="20078"/>
                    <a:pt x="30245" y="20059"/>
                  </a:cubicBezTo>
                  <a:cubicBezTo>
                    <a:pt x="30261" y="20009"/>
                    <a:pt x="30272" y="19955"/>
                    <a:pt x="30288" y="19905"/>
                  </a:cubicBezTo>
                  <a:cubicBezTo>
                    <a:pt x="30311" y="19871"/>
                    <a:pt x="30338" y="19840"/>
                    <a:pt x="30365" y="19805"/>
                  </a:cubicBezTo>
                  <a:cubicBezTo>
                    <a:pt x="30388" y="19767"/>
                    <a:pt x="30407" y="19729"/>
                    <a:pt x="30426" y="19690"/>
                  </a:cubicBezTo>
                  <a:cubicBezTo>
                    <a:pt x="30434" y="19675"/>
                    <a:pt x="30438" y="19663"/>
                    <a:pt x="30438" y="19648"/>
                  </a:cubicBezTo>
                  <a:cubicBezTo>
                    <a:pt x="30518" y="19536"/>
                    <a:pt x="30591" y="19417"/>
                    <a:pt x="30649" y="19290"/>
                  </a:cubicBezTo>
                  <a:cubicBezTo>
                    <a:pt x="30922" y="18733"/>
                    <a:pt x="31202" y="18180"/>
                    <a:pt x="31517" y="17650"/>
                  </a:cubicBezTo>
                  <a:cubicBezTo>
                    <a:pt x="31629" y="17465"/>
                    <a:pt x="31686" y="17250"/>
                    <a:pt x="31848" y="17096"/>
                  </a:cubicBezTo>
                  <a:cubicBezTo>
                    <a:pt x="32021" y="16562"/>
                    <a:pt x="32344" y="16105"/>
                    <a:pt x="32624" y="15632"/>
                  </a:cubicBezTo>
                  <a:lnTo>
                    <a:pt x="32705" y="15371"/>
                  </a:lnTo>
                  <a:cubicBezTo>
                    <a:pt x="32828" y="15313"/>
                    <a:pt x="32874" y="15213"/>
                    <a:pt x="32874" y="15087"/>
                  </a:cubicBezTo>
                  <a:cubicBezTo>
                    <a:pt x="32897" y="15087"/>
                    <a:pt x="32924" y="15087"/>
                    <a:pt x="32951" y="15083"/>
                  </a:cubicBezTo>
                  <a:cubicBezTo>
                    <a:pt x="32970" y="14987"/>
                    <a:pt x="32993" y="14894"/>
                    <a:pt x="33012" y="14798"/>
                  </a:cubicBezTo>
                  <a:cubicBezTo>
                    <a:pt x="33039" y="14787"/>
                    <a:pt x="33058" y="14756"/>
                    <a:pt x="33054" y="14722"/>
                  </a:cubicBezTo>
                  <a:cubicBezTo>
                    <a:pt x="33085" y="14718"/>
                    <a:pt x="33112" y="14718"/>
                    <a:pt x="33143" y="14714"/>
                  </a:cubicBezTo>
                  <a:cubicBezTo>
                    <a:pt x="33154" y="14652"/>
                    <a:pt x="33170" y="14587"/>
                    <a:pt x="33189" y="14526"/>
                  </a:cubicBezTo>
                  <a:cubicBezTo>
                    <a:pt x="33220" y="14510"/>
                    <a:pt x="33231" y="14483"/>
                    <a:pt x="33227" y="14449"/>
                  </a:cubicBezTo>
                  <a:cubicBezTo>
                    <a:pt x="33258" y="14445"/>
                    <a:pt x="33281" y="14441"/>
                    <a:pt x="33308" y="14433"/>
                  </a:cubicBezTo>
                  <a:lnTo>
                    <a:pt x="33381" y="14153"/>
                  </a:lnTo>
                  <a:cubicBezTo>
                    <a:pt x="33404" y="14137"/>
                    <a:pt x="33416" y="14114"/>
                    <a:pt x="33416" y="14084"/>
                  </a:cubicBezTo>
                  <a:cubicBezTo>
                    <a:pt x="33426" y="14088"/>
                    <a:pt x="33437" y="14090"/>
                    <a:pt x="33447" y="14090"/>
                  </a:cubicBezTo>
                  <a:cubicBezTo>
                    <a:pt x="33471" y="14090"/>
                    <a:pt x="33492" y="14078"/>
                    <a:pt x="33500" y="14057"/>
                  </a:cubicBezTo>
                  <a:cubicBezTo>
                    <a:pt x="33500" y="14057"/>
                    <a:pt x="33500" y="14049"/>
                    <a:pt x="33508" y="14049"/>
                  </a:cubicBezTo>
                  <a:cubicBezTo>
                    <a:pt x="33496" y="14022"/>
                    <a:pt x="33512" y="13988"/>
                    <a:pt x="33539" y="13980"/>
                  </a:cubicBezTo>
                  <a:cubicBezTo>
                    <a:pt x="33596" y="13930"/>
                    <a:pt x="33608" y="13853"/>
                    <a:pt x="33635" y="13792"/>
                  </a:cubicBezTo>
                  <a:lnTo>
                    <a:pt x="33635" y="13788"/>
                  </a:lnTo>
                  <a:cubicBezTo>
                    <a:pt x="33642" y="13780"/>
                    <a:pt x="33650" y="13780"/>
                    <a:pt x="33654" y="13780"/>
                  </a:cubicBezTo>
                  <a:lnTo>
                    <a:pt x="33777" y="13454"/>
                  </a:lnTo>
                  <a:lnTo>
                    <a:pt x="33777" y="13434"/>
                  </a:lnTo>
                  <a:cubicBezTo>
                    <a:pt x="33784" y="13437"/>
                    <a:pt x="33792" y="13439"/>
                    <a:pt x="33800" y="13439"/>
                  </a:cubicBezTo>
                  <a:cubicBezTo>
                    <a:pt x="33822" y="13439"/>
                    <a:pt x="33845" y="13429"/>
                    <a:pt x="33861" y="13415"/>
                  </a:cubicBezTo>
                  <a:cubicBezTo>
                    <a:pt x="33854" y="13384"/>
                    <a:pt x="33873" y="13350"/>
                    <a:pt x="33900" y="13334"/>
                  </a:cubicBezTo>
                  <a:cubicBezTo>
                    <a:pt x="33942" y="13288"/>
                    <a:pt x="33969" y="13231"/>
                    <a:pt x="33977" y="13165"/>
                  </a:cubicBezTo>
                  <a:cubicBezTo>
                    <a:pt x="33977" y="13158"/>
                    <a:pt x="33981" y="13146"/>
                    <a:pt x="33981" y="13138"/>
                  </a:cubicBezTo>
                  <a:cubicBezTo>
                    <a:pt x="33996" y="13127"/>
                    <a:pt x="34007" y="13123"/>
                    <a:pt x="34019" y="13119"/>
                  </a:cubicBezTo>
                  <a:cubicBezTo>
                    <a:pt x="34011" y="13096"/>
                    <a:pt x="34027" y="13069"/>
                    <a:pt x="34050" y="13062"/>
                  </a:cubicBezTo>
                  <a:lnTo>
                    <a:pt x="34057" y="13062"/>
                  </a:lnTo>
                  <a:lnTo>
                    <a:pt x="34057" y="13004"/>
                  </a:lnTo>
                  <a:cubicBezTo>
                    <a:pt x="34073" y="12989"/>
                    <a:pt x="34088" y="12981"/>
                    <a:pt x="34107" y="12965"/>
                  </a:cubicBezTo>
                  <a:cubicBezTo>
                    <a:pt x="34142" y="12889"/>
                    <a:pt x="34173" y="12816"/>
                    <a:pt x="34219" y="12743"/>
                  </a:cubicBezTo>
                  <a:cubicBezTo>
                    <a:pt x="34238" y="12693"/>
                    <a:pt x="34261" y="12643"/>
                    <a:pt x="34280" y="12589"/>
                  </a:cubicBezTo>
                  <a:cubicBezTo>
                    <a:pt x="34288" y="12589"/>
                    <a:pt x="34299" y="12581"/>
                    <a:pt x="34307" y="12558"/>
                  </a:cubicBezTo>
                  <a:cubicBezTo>
                    <a:pt x="34319" y="12531"/>
                    <a:pt x="34307" y="12520"/>
                    <a:pt x="34288" y="12501"/>
                  </a:cubicBezTo>
                  <a:cubicBezTo>
                    <a:pt x="34342" y="12474"/>
                    <a:pt x="34380" y="12431"/>
                    <a:pt x="34403" y="12378"/>
                  </a:cubicBezTo>
                  <a:cubicBezTo>
                    <a:pt x="34422" y="12328"/>
                    <a:pt x="34442" y="12274"/>
                    <a:pt x="34461" y="12216"/>
                  </a:cubicBezTo>
                  <a:cubicBezTo>
                    <a:pt x="34753" y="11790"/>
                    <a:pt x="34426" y="11578"/>
                    <a:pt x="34138" y="11348"/>
                  </a:cubicBezTo>
                  <a:lnTo>
                    <a:pt x="34130" y="11344"/>
                  </a:lnTo>
                  <a:cubicBezTo>
                    <a:pt x="34092" y="11236"/>
                    <a:pt x="34007" y="11175"/>
                    <a:pt x="33919" y="11113"/>
                  </a:cubicBezTo>
                  <a:cubicBezTo>
                    <a:pt x="33911" y="11106"/>
                    <a:pt x="33900" y="11102"/>
                    <a:pt x="33896" y="11102"/>
                  </a:cubicBezTo>
                  <a:cubicBezTo>
                    <a:pt x="33892" y="11063"/>
                    <a:pt x="33869" y="11037"/>
                    <a:pt x="33834" y="11017"/>
                  </a:cubicBezTo>
                  <a:cubicBezTo>
                    <a:pt x="33842" y="10963"/>
                    <a:pt x="33811" y="10914"/>
                    <a:pt x="33758" y="10906"/>
                  </a:cubicBezTo>
                  <a:cubicBezTo>
                    <a:pt x="33758" y="10852"/>
                    <a:pt x="33715" y="10810"/>
                    <a:pt x="33662" y="10810"/>
                  </a:cubicBezTo>
                  <a:cubicBezTo>
                    <a:pt x="33662" y="10779"/>
                    <a:pt x="33642" y="10760"/>
                    <a:pt x="33612" y="10760"/>
                  </a:cubicBezTo>
                  <a:lnTo>
                    <a:pt x="33604" y="10760"/>
                  </a:lnTo>
                  <a:cubicBezTo>
                    <a:pt x="33604" y="10733"/>
                    <a:pt x="33600" y="10698"/>
                    <a:pt x="33585" y="10671"/>
                  </a:cubicBezTo>
                  <a:cubicBezTo>
                    <a:pt x="33562" y="10656"/>
                    <a:pt x="33531" y="10645"/>
                    <a:pt x="33508" y="10637"/>
                  </a:cubicBezTo>
                  <a:lnTo>
                    <a:pt x="33431" y="10429"/>
                  </a:lnTo>
                  <a:cubicBezTo>
                    <a:pt x="33377" y="10422"/>
                    <a:pt x="33339" y="10376"/>
                    <a:pt x="33335" y="10326"/>
                  </a:cubicBezTo>
                  <a:cubicBezTo>
                    <a:pt x="33139" y="10199"/>
                    <a:pt x="33054" y="9991"/>
                    <a:pt x="32955" y="9799"/>
                  </a:cubicBezTo>
                  <a:cubicBezTo>
                    <a:pt x="32901" y="9788"/>
                    <a:pt x="32870" y="9738"/>
                    <a:pt x="32870" y="9684"/>
                  </a:cubicBezTo>
                  <a:cubicBezTo>
                    <a:pt x="32816" y="9672"/>
                    <a:pt x="32782" y="9626"/>
                    <a:pt x="32782" y="9576"/>
                  </a:cubicBezTo>
                  <a:cubicBezTo>
                    <a:pt x="32670" y="9511"/>
                    <a:pt x="32593" y="9411"/>
                    <a:pt x="32555" y="9292"/>
                  </a:cubicBezTo>
                  <a:cubicBezTo>
                    <a:pt x="32532" y="9254"/>
                    <a:pt x="32509" y="9207"/>
                    <a:pt x="32478" y="9169"/>
                  </a:cubicBezTo>
                  <a:lnTo>
                    <a:pt x="32401" y="9050"/>
                  </a:lnTo>
                  <a:cubicBezTo>
                    <a:pt x="32351" y="9038"/>
                    <a:pt x="32317" y="8988"/>
                    <a:pt x="32320" y="8931"/>
                  </a:cubicBezTo>
                  <a:cubicBezTo>
                    <a:pt x="32267" y="8915"/>
                    <a:pt x="32236" y="8873"/>
                    <a:pt x="32228" y="8819"/>
                  </a:cubicBezTo>
                  <a:lnTo>
                    <a:pt x="32013" y="8631"/>
                  </a:lnTo>
                  <a:cubicBezTo>
                    <a:pt x="32009" y="8604"/>
                    <a:pt x="32009" y="8570"/>
                    <a:pt x="31998" y="8543"/>
                  </a:cubicBezTo>
                  <a:cubicBezTo>
                    <a:pt x="31948" y="8527"/>
                    <a:pt x="31913" y="8485"/>
                    <a:pt x="31909" y="8431"/>
                  </a:cubicBezTo>
                  <a:cubicBezTo>
                    <a:pt x="31763" y="8335"/>
                    <a:pt x="31648" y="8204"/>
                    <a:pt x="31575" y="8047"/>
                  </a:cubicBezTo>
                  <a:cubicBezTo>
                    <a:pt x="31429" y="7955"/>
                    <a:pt x="31314" y="7820"/>
                    <a:pt x="31245" y="7663"/>
                  </a:cubicBezTo>
                  <a:cubicBezTo>
                    <a:pt x="31198" y="7643"/>
                    <a:pt x="31164" y="7601"/>
                    <a:pt x="31164" y="7547"/>
                  </a:cubicBezTo>
                  <a:cubicBezTo>
                    <a:pt x="31095" y="7509"/>
                    <a:pt x="31029" y="7471"/>
                    <a:pt x="31018" y="7378"/>
                  </a:cubicBezTo>
                  <a:cubicBezTo>
                    <a:pt x="30968" y="7363"/>
                    <a:pt x="30933" y="7321"/>
                    <a:pt x="30933" y="7267"/>
                  </a:cubicBezTo>
                  <a:cubicBezTo>
                    <a:pt x="30883" y="7255"/>
                    <a:pt x="30845" y="7209"/>
                    <a:pt x="30841" y="7163"/>
                  </a:cubicBezTo>
                  <a:lnTo>
                    <a:pt x="30691" y="7082"/>
                  </a:lnTo>
                  <a:cubicBezTo>
                    <a:pt x="30687" y="7052"/>
                    <a:pt x="30687" y="7029"/>
                    <a:pt x="30691" y="6998"/>
                  </a:cubicBezTo>
                  <a:cubicBezTo>
                    <a:pt x="30664" y="6990"/>
                    <a:pt x="30630" y="6986"/>
                    <a:pt x="30603" y="6979"/>
                  </a:cubicBezTo>
                  <a:lnTo>
                    <a:pt x="30530" y="6852"/>
                  </a:lnTo>
                  <a:cubicBezTo>
                    <a:pt x="30476" y="6844"/>
                    <a:pt x="30434" y="6802"/>
                    <a:pt x="30422" y="6748"/>
                  </a:cubicBezTo>
                  <a:cubicBezTo>
                    <a:pt x="30322" y="6683"/>
                    <a:pt x="30242" y="6587"/>
                    <a:pt x="30188" y="6471"/>
                  </a:cubicBezTo>
                  <a:cubicBezTo>
                    <a:pt x="30134" y="6460"/>
                    <a:pt x="30092" y="6414"/>
                    <a:pt x="30096" y="6360"/>
                  </a:cubicBezTo>
                  <a:cubicBezTo>
                    <a:pt x="30030" y="6325"/>
                    <a:pt x="29976" y="6268"/>
                    <a:pt x="29953" y="6191"/>
                  </a:cubicBezTo>
                  <a:cubicBezTo>
                    <a:pt x="29873" y="6141"/>
                    <a:pt x="29815" y="6056"/>
                    <a:pt x="29781" y="5968"/>
                  </a:cubicBezTo>
                  <a:cubicBezTo>
                    <a:pt x="29627" y="5880"/>
                    <a:pt x="29535" y="5738"/>
                    <a:pt x="29450" y="5588"/>
                  </a:cubicBezTo>
                  <a:cubicBezTo>
                    <a:pt x="28935" y="5169"/>
                    <a:pt x="28585" y="4612"/>
                    <a:pt x="28155" y="4116"/>
                  </a:cubicBezTo>
                  <a:cubicBezTo>
                    <a:pt x="28105" y="4108"/>
                    <a:pt x="28063" y="4058"/>
                    <a:pt x="28063" y="4008"/>
                  </a:cubicBezTo>
                  <a:cubicBezTo>
                    <a:pt x="27798" y="3866"/>
                    <a:pt x="27694" y="3547"/>
                    <a:pt x="27433" y="3401"/>
                  </a:cubicBezTo>
                  <a:cubicBezTo>
                    <a:pt x="27425" y="3344"/>
                    <a:pt x="27425" y="3286"/>
                    <a:pt x="27421" y="3224"/>
                  </a:cubicBezTo>
                  <a:cubicBezTo>
                    <a:pt x="27375" y="3209"/>
                    <a:pt x="27340" y="3163"/>
                    <a:pt x="27340" y="3113"/>
                  </a:cubicBezTo>
                  <a:cubicBezTo>
                    <a:pt x="27210" y="3086"/>
                    <a:pt x="27156" y="3002"/>
                    <a:pt x="27183" y="2875"/>
                  </a:cubicBezTo>
                  <a:cubicBezTo>
                    <a:pt x="27068" y="2825"/>
                    <a:pt x="26979" y="2725"/>
                    <a:pt x="26945" y="2606"/>
                  </a:cubicBezTo>
                  <a:cubicBezTo>
                    <a:pt x="26933" y="2606"/>
                    <a:pt x="26918" y="2602"/>
                    <a:pt x="26902" y="2594"/>
                  </a:cubicBezTo>
                  <a:cubicBezTo>
                    <a:pt x="26899" y="2579"/>
                    <a:pt x="26895" y="2560"/>
                    <a:pt x="26887" y="2548"/>
                  </a:cubicBezTo>
                  <a:lnTo>
                    <a:pt x="26860" y="2517"/>
                  </a:lnTo>
                  <a:cubicBezTo>
                    <a:pt x="26864" y="2510"/>
                    <a:pt x="26864" y="2494"/>
                    <a:pt x="26868" y="2479"/>
                  </a:cubicBezTo>
                  <a:lnTo>
                    <a:pt x="26783" y="2441"/>
                  </a:lnTo>
                  <a:cubicBezTo>
                    <a:pt x="26776" y="2437"/>
                    <a:pt x="26772" y="2429"/>
                    <a:pt x="26764" y="2421"/>
                  </a:cubicBezTo>
                  <a:cubicBezTo>
                    <a:pt x="26749" y="2410"/>
                    <a:pt x="26729" y="2394"/>
                    <a:pt x="26714" y="2379"/>
                  </a:cubicBezTo>
                  <a:cubicBezTo>
                    <a:pt x="26718" y="2360"/>
                    <a:pt x="26718" y="2341"/>
                    <a:pt x="26714" y="2321"/>
                  </a:cubicBezTo>
                  <a:lnTo>
                    <a:pt x="26622" y="2291"/>
                  </a:lnTo>
                  <a:cubicBezTo>
                    <a:pt x="26603" y="2279"/>
                    <a:pt x="26580" y="2260"/>
                    <a:pt x="26564" y="2241"/>
                  </a:cubicBezTo>
                  <a:cubicBezTo>
                    <a:pt x="26553" y="2222"/>
                    <a:pt x="26541" y="2218"/>
                    <a:pt x="26526" y="2202"/>
                  </a:cubicBezTo>
                  <a:lnTo>
                    <a:pt x="26522" y="2198"/>
                  </a:lnTo>
                  <a:lnTo>
                    <a:pt x="26522" y="2187"/>
                  </a:lnTo>
                  <a:lnTo>
                    <a:pt x="26518" y="2187"/>
                  </a:lnTo>
                  <a:cubicBezTo>
                    <a:pt x="26499" y="2164"/>
                    <a:pt x="26484" y="2141"/>
                    <a:pt x="26464" y="2114"/>
                  </a:cubicBezTo>
                  <a:cubicBezTo>
                    <a:pt x="26441" y="2087"/>
                    <a:pt x="26411" y="2064"/>
                    <a:pt x="26387" y="2037"/>
                  </a:cubicBezTo>
                  <a:cubicBezTo>
                    <a:pt x="26345" y="1999"/>
                    <a:pt x="26307" y="1960"/>
                    <a:pt x="26268" y="1918"/>
                  </a:cubicBezTo>
                  <a:cubicBezTo>
                    <a:pt x="26199" y="1822"/>
                    <a:pt x="26142" y="1718"/>
                    <a:pt x="26034" y="1653"/>
                  </a:cubicBezTo>
                  <a:lnTo>
                    <a:pt x="26026" y="1649"/>
                  </a:lnTo>
                  <a:cubicBezTo>
                    <a:pt x="25984" y="1568"/>
                    <a:pt x="25930" y="1488"/>
                    <a:pt x="25876" y="1411"/>
                  </a:cubicBezTo>
                  <a:cubicBezTo>
                    <a:pt x="25830" y="1288"/>
                    <a:pt x="25723" y="1226"/>
                    <a:pt x="25642" y="1134"/>
                  </a:cubicBezTo>
                  <a:lnTo>
                    <a:pt x="25638" y="1130"/>
                  </a:lnTo>
                  <a:cubicBezTo>
                    <a:pt x="25623" y="1076"/>
                    <a:pt x="25588" y="1034"/>
                    <a:pt x="25534" y="1011"/>
                  </a:cubicBezTo>
                  <a:cubicBezTo>
                    <a:pt x="25504" y="1011"/>
                    <a:pt x="25481" y="988"/>
                    <a:pt x="25481" y="957"/>
                  </a:cubicBezTo>
                  <a:cubicBezTo>
                    <a:pt x="25434" y="880"/>
                    <a:pt x="25396" y="800"/>
                    <a:pt x="25308" y="757"/>
                  </a:cubicBezTo>
                  <a:cubicBezTo>
                    <a:pt x="25246" y="650"/>
                    <a:pt x="25177" y="554"/>
                    <a:pt x="25050" y="527"/>
                  </a:cubicBezTo>
                  <a:lnTo>
                    <a:pt x="24904" y="335"/>
                  </a:lnTo>
                  <a:cubicBezTo>
                    <a:pt x="24808" y="250"/>
                    <a:pt x="24754" y="135"/>
                    <a:pt x="24747" y="16"/>
                  </a:cubicBezTo>
                  <a:cubicBezTo>
                    <a:pt x="24742" y="17"/>
                    <a:pt x="24738" y="17"/>
                    <a:pt x="24733" y="17"/>
                  </a:cubicBezTo>
                  <a:cubicBezTo>
                    <a:pt x="24719" y="17"/>
                    <a:pt x="24705" y="12"/>
                    <a:pt x="246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4948019" y="3046796"/>
              <a:ext cx="93742" cy="65824"/>
            </a:xfrm>
            <a:custGeom>
              <a:avLst/>
              <a:gdLst/>
              <a:ahLst/>
              <a:cxnLst/>
              <a:rect l="l" t="t" r="r" b="b"/>
              <a:pathLst>
                <a:path w="3022" h="2122" extrusionOk="0">
                  <a:moveTo>
                    <a:pt x="43" y="0"/>
                  </a:moveTo>
                  <a:cubicBezTo>
                    <a:pt x="28" y="62"/>
                    <a:pt x="12" y="127"/>
                    <a:pt x="1" y="193"/>
                  </a:cubicBezTo>
                  <a:cubicBezTo>
                    <a:pt x="62" y="377"/>
                    <a:pt x="124" y="561"/>
                    <a:pt x="293" y="684"/>
                  </a:cubicBezTo>
                  <a:lnTo>
                    <a:pt x="385" y="788"/>
                  </a:lnTo>
                  <a:lnTo>
                    <a:pt x="389" y="792"/>
                  </a:lnTo>
                  <a:cubicBezTo>
                    <a:pt x="520" y="965"/>
                    <a:pt x="704" y="1084"/>
                    <a:pt x="915" y="1126"/>
                  </a:cubicBezTo>
                  <a:cubicBezTo>
                    <a:pt x="908" y="1161"/>
                    <a:pt x="904" y="1192"/>
                    <a:pt x="904" y="1222"/>
                  </a:cubicBezTo>
                  <a:lnTo>
                    <a:pt x="885" y="1226"/>
                  </a:lnTo>
                  <a:cubicBezTo>
                    <a:pt x="908" y="1276"/>
                    <a:pt x="946" y="1322"/>
                    <a:pt x="1000" y="1349"/>
                  </a:cubicBezTo>
                  <a:cubicBezTo>
                    <a:pt x="1057" y="1317"/>
                    <a:pt x="1124" y="1297"/>
                    <a:pt x="1186" y="1297"/>
                  </a:cubicBezTo>
                  <a:cubicBezTo>
                    <a:pt x="1241" y="1297"/>
                    <a:pt x="1292" y="1313"/>
                    <a:pt x="1327" y="1349"/>
                  </a:cubicBezTo>
                  <a:cubicBezTo>
                    <a:pt x="1523" y="1545"/>
                    <a:pt x="1807" y="1595"/>
                    <a:pt x="1999" y="1787"/>
                  </a:cubicBezTo>
                  <a:lnTo>
                    <a:pt x="2095" y="1814"/>
                  </a:lnTo>
                  <a:lnTo>
                    <a:pt x="2287" y="1872"/>
                  </a:lnTo>
                  <a:cubicBezTo>
                    <a:pt x="2345" y="2064"/>
                    <a:pt x="2579" y="1902"/>
                    <a:pt x="2660" y="2056"/>
                  </a:cubicBezTo>
                  <a:cubicBezTo>
                    <a:pt x="2779" y="1987"/>
                    <a:pt x="3021" y="2122"/>
                    <a:pt x="3010" y="1845"/>
                  </a:cubicBezTo>
                  <a:cubicBezTo>
                    <a:pt x="2818" y="1780"/>
                    <a:pt x="2664" y="1634"/>
                    <a:pt x="2460" y="1603"/>
                  </a:cubicBezTo>
                  <a:cubicBezTo>
                    <a:pt x="2272" y="1599"/>
                    <a:pt x="2160" y="1422"/>
                    <a:pt x="1984" y="1391"/>
                  </a:cubicBezTo>
                  <a:lnTo>
                    <a:pt x="1818" y="1326"/>
                  </a:lnTo>
                  <a:cubicBezTo>
                    <a:pt x="1749" y="1211"/>
                    <a:pt x="1623" y="1215"/>
                    <a:pt x="1511" y="1180"/>
                  </a:cubicBezTo>
                  <a:cubicBezTo>
                    <a:pt x="1184" y="896"/>
                    <a:pt x="781" y="750"/>
                    <a:pt x="427" y="511"/>
                  </a:cubicBezTo>
                  <a:lnTo>
                    <a:pt x="116" y="116"/>
                  </a:lnTo>
                  <a:cubicBezTo>
                    <a:pt x="105" y="66"/>
                    <a:pt x="89" y="2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5296435" y="2463247"/>
              <a:ext cx="51059" cy="50656"/>
            </a:xfrm>
            <a:custGeom>
              <a:avLst/>
              <a:gdLst/>
              <a:ahLst/>
              <a:cxnLst/>
              <a:rect l="l" t="t" r="r" b="b"/>
              <a:pathLst>
                <a:path w="1646" h="1633" extrusionOk="0">
                  <a:moveTo>
                    <a:pt x="1503" y="1"/>
                  </a:moveTo>
                  <a:cubicBezTo>
                    <a:pt x="1473" y="1"/>
                    <a:pt x="1442" y="6"/>
                    <a:pt x="1411" y="10"/>
                  </a:cubicBezTo>
                  <a:cubicBezTo>
                    <a:pt x="1265" y="41"/>
                    <a:pt x="1127" y="99"/>
                    <a:pt x="1000" y="183"/>
                  </a:cubicBezTo>
                  <a:cubicBezTo>
                    <a:pt x="823" y="299"/>
                    <a:pt x="627" y="395"/>
                    <a:pt x="439" y="498"/>
                  </a:cubicBezTo>
                  <a:cubicBezTo>
                    <a:pt x="429" y="495"/>
                    <a:pt x="419" y="493"/>
                    <a:pt x="411" y="493"/>
                  </a:cubicBezTo>
                  <a:cubicBezTo>
                    <a:pt x="380" y="493"/>
                    <a:pt x="360" y="514"/>
                    <a:pt x="354" y="556"/>
                  </a:cubicBezTo>
                  <a:cubicBezTo>
                    <a:pt x="308" y="614"/>
                    <a:pt x="289" y="683"/>
                    <a:pt x="301" y="752"/>
                  </a:cubicBezTo>
                  <a:cubicBezTo>
                    <a:pt x="212" y="948"/>
                    <a:pt x="116" y="1144"/>
                    <a:pt x="39" y="1340"/>
                  </a:cubicBezTo>
                  <a:cubicBezTo>
                    <a:pt x="1" y="1436"/>
                    <a:pt x="9" y="1547"/>
                    <a:pt x="109" y="1609"/>
                  </a:cubicBezTo>
                  <a:cubicBezTo>
                    <a:pt x="135" y="1626"/>
                    <a:pt x="160" y="1632"/>
                    <a:pt x="184" y="1632"/>
                  </a:cubicBezTo>
                  <a:cubicBezTo>
                    <a:pt x="254" y="1632"/>
                    <a:pt x="313" y="1572"/>
                    <a:pt x="362" y="1521"/>
                  </a:cubicBezTo>
                  <a:cubicBezTo>
                    <a:pt x="470" y="1409"/>
                    <a:pt x="520" y="1259"/>
                    <a:pt x="508" y="1109"/>
                  </a:cubicBezTo>
                  <a:lnTo>
                    <a:pt x="516" y="1006"/>
                  </a:lnTo>
                  <a:lnTo>
                    <a:pt x="593" y="821"/>
                  </a:lnTo>
                  <a:cubicBezTo>
                    <a:pt x="643" y="810"/>
                    <a:pt x="689" y="794"/>
                    <a:pt x="731" y="775"/>
                  </a:cubicBezTo>
                  <a:cubicBezTo>
                    <a:pt x="1031" y="641"/>
                    <a:pt x="1323" y="491"/>
                    <a:pt x="1550" y="241"/>
                  </a:cubicBezTo>
                  <a:cubicBezTo>
                    <a:pt x="1596" y="195"/>
                    <a:pt x="1646" y="141"/>
                    <a:pt x="1615" y="72"/>
                  </a:cubicBezTo>
                  <a:cubicBezTo>
                    <a:pt x="1591" y="15"/>
                    <a:pt x="1550" y="1"/>
                    <a:pt x="1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5407301" y="2642698"/>
              <a:ext cx="130904" cy="230572"/>
            </a:xfrm>
            <a:custGeom>
              <a:avLst/>
              <a:gdLst/>
              <a:ahLst/>
              <a:cxnLst/>
              <a:rect l="l" t="t" r="r" b="b"/>
              <a:pathLst>
                <a:path w="4220" h="7433" extrusionOk="0">
                  <a:moveTo>
                    <a:pt x="4131" y="1"/>
                  </a:moveTo>
                  <a:cubicBezTo>
                    <a:pt x="3978" y="97"/>
                    <a:pt x="3935" y="270"/>
                    <a:pt x="3874" y="412"/>
                  </a:cubicBezTo>
                  <a:cubicBezTo>
                    <a:pt x="3774" y="670"/>
                    <a:pt x="3643" y="908"/>
                    <a:pt x="3478" y="1131"/>
                  </a:cubicBezTo>
                  <a:cubicBezTo>
                    <a:pt x="3324" y="1334"/>
                    <a:pt x="3009" y="1596"/>
                    <a:pt x="3152" y="1964"/>
                  </a:cubicBezTo>
                  <a:cubicBezTo>
                    <a:pt x="3102" y="1964"/>
                    <a:pt x="3052" y="1999"/>
                    <a:pt x="3036" y="2045"/>
                  </a:cubicBezTo>
                  <a:lnTo>
                    <a:pt x="2525" y="2825"/>
                  </a:lnTo>
                  <a:cubicBezTo>
                    <a:pt x="2287" y="2967"/>
                    <a:pt x="2129" y="3206"/>
                    <a:pt x="2076" y="3475"/>
                  </a:cubicBezTo>
                  <a:cubicBezTo>
                    <a:pt x="2072" y="3505"/>
                    <a:pt x="2060" y="3540"/>
                    <a:pt x="2056" y="3575"/>
                  </a:cubicBezTo>
                  <a:cubicBezTo>
                    <a:pt x="1964" y="3732"/>
                    <a:pt x="1799" y="3832"/>
                    <a:pt x="1753" y="4024"/>
                  </a:cubicBezTo>
                  <a:cubicBezTo>
                    <a:pt x="1734" y="4055"/>
                    <a:pt x="1726" y="4089"/>
                    <a:pt x="1730" y="4120"/>
                  </a:cubicBezTo>
                  <a:lnTo>
                    <a:pt x="1699" y="4216"/>
                  </a:lnTo>
                  <a:cubicBezTo>
                    <a:pt x="1676" y="4232"/>
                    <a:pt x="1668" y="4255"/>
                    <a:pt x="1672" y="4282"/>
                  </a:cubicBezTo>
                  <a:cubicBezTo>
                    <a:pt x="1518" y="4378"/>
                    <a:pt x="1534" y="4543"/>
                    <a:pt x="1484" y="4689"/>
                  </a:cubicBezTo>
                  <a:cubicBezTo>
                    <a:pt x="1361" y="4812"/>
                    <a:pt x="1303" y="4966"/>
                    <a:pt x="1265" y="5135"/>
                  </a:cubicBezTo>
                  <a:cubicBezTo>
                    <a:pt x="923" y="5311"/>
                    <a:pt x="827" y="5634"/>
                    <a:pt x="777" y="5976"/>
                  </a:cubicBezTo>
                  <a:cubicBezTo>
                    <a:pt x="758" y="5999"/>
                    <a:pt x="742" y="6022"/>
                    <a:pt x="738" y="6053"/>
                  </a:cubicBezTo>
                  <a:cubicBezTo>
                    <a:pt x="650" y="6249"/>
                    <a:pt x="539" y="6433"/>
                    <a:pt x="404" y="6606"/>
                  </a:cubicBezTo>
                  <a:cubicBezTo>
                    <a:pt x="293" y="6845"/>
                    <a:pt x="1" y="7037"/>
                    <a:pt x="174" y="7433"/>
                  </a:cubicBezTo>
                  <a:cubicBezTo>
                    <a:pt x="273" y="7171"/>
                    <a:pt x="558" y="7133"/>
                    <a:pt x="558" y="6875"/>
                  </a:cubicBezTo>
                  <a:cubicBezTo>
                    <a:pt x="665" y="6683"/>
                    <a:pt x="769" y="6491"/>
                    <a:pt x="877" y="6291"/>
                  </a:cubicBezTo>
                  <a:lnTo>
                    <a:pt x="977" y="6042"/>
                  </a:lnTo>
                  <a:cubicBezTo>
                    <a:pt x="1067" y="5930"/>
                    <a:pt x="1143" y="5789"/>
                    <a:pt x="1287" y="5789"/>
                  </a:cubicBezTo>
                  <a:cubicBezTo>
                    <a:pt x="1327" y="5789"/>
                    <a:pt x="1373" y="5800"/>
                    <a:pt x="1426" y="5826"/>
                  </a:cubicBezTo>
                  <a:cubicBezTo>
                    <a:pt x="1479" y="5860"/>
                    <a:pt x="1529" y="5934"/>
                    <a:pt x="1586" y="5934"/>
                  </a:cubicBezTo>
                  <a:cubicBezTo>
                    <a:pt x="1600" y="5934"/>
                    <a:pt x="1615" y="5929"/>
                    <a:pt x="1630" y="5919"/>
                  </a:cubicBezTo>
                  <a:cubicBezTo>
                    <a:pt x="1691" y="5869"/>
                    <a:pt x="1722" y="5788"/>
                    <a:pt x="1711" y="5711"/>
                  </a:cubicBezTo>
                  <a:cubicBezTo>
                    <a:pt x="1676" y="5600"/>
                    <a:pt x="1549" y="5646"/>
                    <a:pt x="1461" y="5626"/>
                  </a:cubicBezTo>
                  <a:cubicBezTo>
                    <a:pt x="1311" y="5480"/>
                    <a:pt x="1457" y="5350"/>
                    <a:pt x="1484" y="5215"/>
                  </a:cubicBezTo>
                  <a:cubicBezTo>
                    <a:pt x="1588" y="5165"/>
                    <a:pt x="1607" y="5062"/>
                    <a:pt x="1634" y="4966"/>
                  </a:cubicBezTo>
                  <a:cubicBezTo>
                    <a:pt x="1691" y="4908"/>
                    <a:pt x="1761" y="4850"/>
                    <a:pt x="1764" y="4754"/>
                  </a:cubicBezTo>
                  <a:cubicBezTo>
                    <a:pt x="1787" y="4697"/>
                    <a:pt x="1807" y="4635"/>
                    <a:pt x="1830" y="4574"/>
                  </a:cubicBezTo>
                  <a:cubicBezTo>
                    <a:pt x="1899" y="4531"/>
                    <a:pt x="1941" y="4458"/>
                    <a:pt x="1945" y="4378"/>
                  </a:cubicBezTo>
                  <a:cubicBezTo>
                    <a:pt x="1972" y="4324"/>
                    <a:pt x="1995" y="4266"/>
                    <a:pt x="2022" y="4212"/>
                  </a:cubicBezTo>
                  <a:cubicBezTo>
                    <a:pt x="2099" y="4186"/>
                    <a:pt x="2129" y="4147"/>
                    <a:pt x="2056" y="4078"/>
                  </a:cubicBezTo>
                  <a:lnTo>
                    <a:pt x="2056" y="4074"/>
                  </a:lnTo>
                  <a:cubicBezTo>
                    <a:pt x="2387" y="3878"/>
                    <a:pt x="2379" y="3482"/>
                    <a:pt x="2560" y="3198"/>
                  </a:cubicBezTo>
                  <a:cubicBezTo>
                    <a:pt x="2879" y="2844"/>
                    <a:pt x="3086" y="2426"/>
                    <a:pt x="3263" y="1995"/>
                  </a:cubicBezTo>
                  <a:cubicBezTo>
                    <a:pt x="3690" y="1515"/>
                    <a:pt x="3924" y="927"/>
                    <a:pt x="4162" y="343"/>
                  </a:cubicBezTo>
                  <a:cubicBezTo>
                    <a:pt x="4197" y="328"/>
                    <a:pt x="4216" y="293"/>
                    <a:pt x="4220" y="255"/>
                  </a:cubicBezTo>
                  <a:cubicBezTo>
                    <a:pt x="4216" y="182"/>
                    <a:pt x="4201" y="105"/>
                    <a:pt x="4170" y="39"/>
                  </a:cubicBezTo>
                  <a:lnTo>
                    <a:pt x="41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5150207" y="3098289"/>
              <a:ext cx="23978" cy="62847"/>
            </a:xfrm>
            <a:custGeom>
              <a:avLst/>
              <a:gdLst/>
              <a:ahLst/>
              <a:cxnLst/>
              <a:rect l="l" t="t" r="r" b="b"/>
              <a:pathLst>
                <a:path w="773" h="2026" extrusionOk="0">
                  <a:moveTo>
                    <a:pt x="592" y="0"/>
                  </a:moveTo>
                  <a:cubicBezTo>
                    <a:pt x="519" y="47"/>
                    <a:pt x="515" y="116"/>
                    <a:pt x="523" y="189"/>
                  </a:cubicBezTo>
                  <a:cubicBezTo>
                    <a:pt x="523" y="266"/>
                    <a:pt x="507" y="342"/>
                    <a:pt x="561" y="412"/>
                  </a:cubicBezTo>
                  <a:cubicBezTo>
                    <a:pt x="465" y="554"/>
                    <a:pt x="369" y="704"/>
                    <a:pt x="273" y="846"/>
                  </a:cubicBezTo>
                  <a:cubicBezTo>
                    <a:pt x="265" y="1057"/>
                    <a:pt x="192" y="1261"/>
                    <a:pt x="65" y="1426"/>
                  </a:cubicBezTo>
                  <a:cubicBezTo>
                    <a:pt x="38" y="1449"/>
                    <a:pt x="27" y="1480"/>
                    <a:pt x="38" y="1514"/>
                  </a:cubicBezTo>
                  <a:cubicBezTo>
                    <a:pt x="0" y="1768"/>
                    <a:pt x="62" y="1952"/>
                    <a:pt x="388" y="2025"/>
                  </a:cubicBezTo>
                  <a:cubicBezTo>
                    <a:pt x="254" y="1584"/>
                    <a:pt x="323" y="1226"/>
                    <a:pt x="573" y="884"/>
                  </a:cubicBezTo>
                  <a:cubicBezTo>
                    <a:pt x="642" y="777"/>
                    <a:pt x="772" y="615"/>
                    <a:pt x="692" y="431"/>
                  </a:cubicBezTo>
                  <a:cubicBezTo>
                    <a:pt x="692" y="281"/>
                    <a:pt x="734" y="116"/>
                    <a:pt x="5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5247207" y="2701605"/>
              <a:ext cx="3381" cy="3846"/>
            </a:xfrm>
            <a:custGeom>
              <a:avLst/>
              <a:gdLst/>
              <a:ahLst/>
              <a:cxnLst/>
              <a:rect l="l" t="t" r="r" b="b"/>
              <a:pathLst>
                <a:path w="109" h="124" extrusionOk="0">
                  <a:moveTo>
                    <a:pt x="28" y="0"/>
                  </a:moveTo>
                  <a:cubicBezTo>
                    <a:pt x="1" y="77"/>
                    <a:pt x="47" y="104"/>
                    <a:pt x="109" y="123"/>
                  </a:cubicBezTo>
                  <a:cubicBezTo>
                    <a:pt x="82" y="81"/>
                    <a:pt x="59" y="39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5087702" y="2642946"/>
              <a:ext cx="322019" cy="265593"/>
            </a:xfrm>
            <a:custGeom>
              <a:avLst/>
              <a:gdLst/>
              <a:ahLst/>
              <a:cxnLst/>
              <a:rect l="l" t="t" r="r" b="b"/>
              <a:pathLst>
                <a:path w="10381" h="8562" extrusionOk="0">
                  <a:moveTo>
                    <a:pt x="1487" y="1"/>
                  </a:moveTo>
                  <a:cubicBezTo>
                    <a:pt x="1357" y="1"/>
                    <a:pt x="1253" y="118"/>
                    <a:pt x="1122" y="118"/>
                  </a:cubicBezTo>
                  <a:cubicBezTo>
                    <a:pt x="1090" y="118"/>
                    <a:pt x="1056" y="111"/>
                    <a:pt x="1020" y="93"/>
                  </a:cubicBezTo>
                  <a:cubicBezTo>
                    <a:pt x="961" y="117"/>
                    <a:pt x="903" y="126"/>
                    <a:pt x="846" y="126"/>
                  </a:cubicBezTo>
                  <a:cubicBezTo>
                    <a:pt x="685" y="126"/>
                    <a:pt x="527" y="58"/>
                    <a:pt x="365" y="58"/>
                  </a:cubicBezTo>
                  <a:cubicBezTo>
                    <a:pt x="308" y="58"/>
                    <a:pt x="251" y="66"/>
                    <a:pt x="194" y="89"/>
                  </a:cubicBezTo>
                  <a:cubicBezTo>
                    <a:pt x="159" y="112"/>
                    <a:pt x="132" y="143"/>
                    <a:pt x="117" y="181"/>
                  </a:cubicBezTo>
                  <a:lnTo>
                    <a:pt x="117" y="189"/>
                  </a:lnTo>
                  <a:cubicBezTo>
                    <a:pt x="100" y="187"/>
                    <a:pt x="83" y="185"/>
                    <a:pt x="69" y="185"/>
                  </a:cubicBezTo>
                  <a:cubicBezTo>
                    <a:pt x="26" y="185"/>
                    <a:pt x="1" y="204"/>
                    <a:pt x="55" y="304"/>
                  </a:cubicBezTo>
                  <a:cubicBezTo>
                    <a:pt x="90" y="304"/>
                    <a:pt x="117" y="300"/>
                    <a:pt x="151" y="289"/>
                  </a:cubicBezTo>
                  <a:cubicBezTo>
                    <a:pt x="181" y="301"/>
                    <a:pt x="211" y="306"/>
                    <a:pt x="241" y="306"/>
                  </a:cubicBezTo>
                  <a:cubicBezTo>
                    <a:pt x="289" y="306"/>
                    <a:pt x="337" y="292"/>
                    <a:pt x="382" y="266"/>
                  </a:cubicBezTo>
                  <a:lnTo>
                    <a:pt x="762" y="323"/>
                  </a:lnTo>
                  <a:cubicBezTo>
                    <a:pt x="865" y="350"/>
                    <a:pt x="968" y="359"/>
                    <a:pt x="1071" y="359"/>
                  </a:cubicBezTo>
                  <a:cubicBezTo>
                    <a:pt x="1279" y="359"/>
                    <a:pt x="1488" y="322"/>
                    <a:pt x="1696" y="320"/>
                  </a:cubicBezTo>
                  <a:cubicBezTo>
                    <a:pt x="2138" y="439"/>
                    <a:pt x="2568" y="604"/>
                    <a:pt x="2980" y="804"/>
                  </a:cubicBezTo>
                  <a:cubicBezTo>
                    <a:pt x="3056" y="842"/>
                    <a:pt x="3134" y="885"/>
                    <a:pt x="3218" y="885"/>
                  </a:cubicBezTo>
                  <a:cubicBezTo>
                    <a:pt x="3260" y="885"/>
                    <a:pt x="3303" y="874"/>
                    <a:pt x="3348" y="846"/>
                  </a:cubicBezTo>
                  <a:lnTo>
                    <a:pt x="3433" y="861"/>
                  </a:lnTo>
                  <a:cubicBezTo>
                    <a:pt x="3433" y="915"/>
                    <a:pt x="3471" y="957"/>
                    <a:pt x="3521" y="961"/>
                  </a:cubicBezTo>
                  <a:cubicBezTo>
                    <a:pt x="3606" y="1084"/>
                    <a:pt x="3729" y="1134"/>
                    <a:pt x="3863" y="1169"/>
                  </a:cubicBezTo>
                  <a:cubicBezTo>
                    <a:pt x="3982" y="1322"/>
                    <a:pt x="4163" y="1392"/>
                    <a:pt x="4324" y="1476"/>
                  </a:cubicBezTo>
                  <a:lnTo>
                    <a:pt x="4885" y="1799"/>
                  </a:lnTo>
                  <a:lnTo>
                    <a:pt x="5131" y="1903"/>
                  </a:lnTo>
                  <a:lnTo>
                    <a:pt x="5154" y="1880"/>
                  </a:lnTo>
                  <a:cubicBezTo>
                    <a:pt x="5189" y="1918"/>
                    <a:pt x="5220" y="1956"/>
                    <a:pt x="5239" y="2006"/>
                  </a:cubicBezTo>
                  <a:cubicBezTo>
                    <a:pt x="5243" y="2056"/>
                    <a:pt x="5281" y="2095"/>
                    <a:pt x="5327" y="2110"/>
                  </a:cubicBezTo>
                  <a:cubicBezTo>
                    <a:pt x="5343" y="2133"/>
                    <a:pt x="5366" y="2152"/>
                    <a:pt x="5397" y="2152"/>
                  </a:cubicBezTo>
                  <a:cubicBezTo>
                    <a:pt x="5573" y="2356"/>
                    <a:pt x="5854" y="2402"/>
                    <a:pt x="6038" y="2583"/>
                  </a:cubicBezTo>
                  <a:cubicBezTo>
                    <a:pt x="6057" y="2606"/>
                    <a:pt x="6088" y="2625"/>
                    <a:pt x="6115" y="2633"/>
                  </a:cubicBezTo>
                  <a:lnTo>
                    <a:pt x="6899" y="3321"/>
                  </a:lnTo>
                  <a:cubicBezTo>
                    <a:pt x="7018" y="3470"/>
                    <a:pt x="7145" y="3601"/>
                    <a:pt x="7326" y="3670"/>
                  </a:cubicBezTo>
                  <a:cubicBezTo>
                    <a:pt x="7621" y="4139"/>
                    <a:pt x="8052" y="4493"/>
                    <a:pt x="8378" y="4931"/>
                  </a:cubicBezTo>
                  <a:cubicBezTo>
                    <a:pt x="8524" y="5234"/>
                    <a:pt x="8705" y="5515"/>
                    <a:pt x="8913" y="5776"/>
                  </a:cubicBezTo>
                  <a:lnTo>
                    <a:pt x="8989" y="5887"/>
                  </a:lnTo>
                  <a:cubicBezTo>
                    <a:pt x="8974" y="5937"/>
                    <a:pt x="8997" y="5991"/>
                    <a:pt x="9047" y="6014"/>
                  </a:cubicBezTo>
                  <a:cubicBezTo>
                    <a:pt x="9051" y="6045"/>
                    <a:pt x="9055" y="6068"/>
                    <a:pt x="9055" y="6099"/>
                  </a:cubicBezTo>
                  <a:cubicBezTo>
                    <a:pt x="9082" y="6137"/>
                    <a:pt x="9109" y="6168"/>
                    <a:pt x="9132" y="6206"/>
                  </a:cubicBezTo>
                  <a:cubicBezTo>
                    <a:pt x="8986" y="6395"/>
                    <a:pt x="9162" y="6514"/>
                    <a:pt x="9235" y="6660"/>
                  </a:cubicBezTo>
                  <a:lnTo>
                    <a:pt x="9474" y="6933"/>
                  </a:lnTo>
                  <a:cubicBezTo>
                    <a:pt x="9612" y="7463"/>
                    <a:pt x="9989" y="7886"/>
                    <a:pt x="10111" y="8427"/>
                  </a:cubicBezTo>
                  <a:cubicBezTo>
                    <a:pt x="10143" y="8523"/>
                    <a:pt x="10186" y="8561"/>
                    <a:pt x="10230" y="8561"/>
                  </a:cubicBezTo>
                  <a:cubicBezTo>
                    <a:pt x="10288" y="8561"/>
                    <a:pt x="10346" y="8496"/>
                    <a:pt x="10380" y="8404"/>
                  </a:cubicBezTo>
                  <a:cubicBezTo>
                    <a:pt x="10265" y="8281"/>
                    <a:pt x="10204" y="8120"/>
                    <a:pt x="10208" y="7951"/>
                  </a:cubicBezTo>
                  <a:cubicBezTo>
                    <a:pt x="10208" y="7840"/>
                    <a:pt x="10196" y="7759"/>
                    <a:pt x="10108" y="7694"/>
                  </a:cubicBezTo>
                  <a:cubicBezTo>
                    <a:pt x="9842" y="7490"/>
                    <a:pt x="9804" y="7171"/>
                    <a:pt x="9723" y="6879"/>
                  </a:cubicBezTo>
                  <a:cubicBezTo>
                    <a:pt x="9704" y="6852"/>
                    <a:pt x="9677" y="6837"/>
                    <a:pt x="9643" y="6837"/>
                  </a:cubicBezTo>
                  <a:cubicBezTo>
                    <a:pt x="9670" y="6687"/>
                    <a:pt x="9620" y="6533"/>
                    <a:pt x="9508" y="6433"/>
                  </a:cubicBezTo>
                  <a:cubicBezTo>
                    <a:pt x="9458" y="6383"/>
                    <a:pt x="9416" y="6333"/>
                    <a:pt x="9370" y="6283"/>
                  </a:cubicBezTo>
                  <a:cubicBezTo>
                    <a:pt x="9408" y="6126"/>
                    <a:pt x="9358" y="5960"/>
                    <a:pt x="9243" y="5849"/>
                  </a:cubicBezTo>
                  <a:cubicBezTo>
                    <a:pt x="9255" y="5795"/>
                    <a:pt x="9220" y="5745"/>
                    <a:pt x="9166" y="5738"/>
                  </a:cubicBezTo>
                  <a:lnTo>
                    <a:pt x="9162" y="5738"/>
                  </a:lnTo>
                  <a:lnTo>
                    <a:pt x="9151" y="5726"/>
                  </a:lnTo>
                  <a:cubicBezTo>
                    <a:pt x="9139" y="5634"/>
                    <a:pt x="9066" y="5603"/>
                    <a:pt x="8989" y="5580"/>
                  </a:cubicBezTo>
                  <a:cubicBezTo>
                    <a:pt x="9012" y="5215"/>
                    <a:pt x="8767" y="4992"/>
                    <a:pt x="8548" y="4758"/>
                  </a:cubicBezTo>
                  <a:cubicBezTo>
                    <a:pt x="8528" y="4581"/>
                    <a:pt x="8440" y="4400"/>
                    <a:pt x="8302" y="4339"/>
                  </a:cubicBezTo>
                  <a:cubicBezTo>
                    <a:pt x="7994" y="4208"/>
                    <a:pt x="7871" y="3947"/>
                    <a:pt x="7706" y="3701"/>
                  </a:cubicBezTo>
                  <a:cubicBezTo>
                    <a:pt x="7646" y="3610"/>
                    <a:pt x="7592" y="3512"/>
                    <a:pt x="7482" y="3512"/>
                  </a:cubicBezTo>
                  <a:cubicBezTo>
                    <a:pt x="7458" y="3512"/>
                    <a:pt x="7430" y="3517"/>
                    <a:pt x="7399" y="3528"/>
                  </a:cubicBezTo>
                  <a:cubicBezTo>
                    <a:pt x="7333" y="3378"/>
                    <a:pt x="7245" y="3259"/>
                    <a:pt x="7068" y="3240"/>
                  </a:cubicBezTo>
                  <a:cubicBezTo>
                    <a:pt x="6930" y="2871"/>
                    <a:pt x="6645" y="2660"/>
                    <a:pt x="6280" y="2548"/>
                  </a:cubicBezTo>
                  <a:cubicBezTo>
                    <a:pt x="6260" y="2493"/>
                    <a:pt x="6230" y="2478"/>
                    <a:pt x="6195" y="2478"/>
                  </a:cubicBezTo>
                  <a:cubicBezTo>
                    <a:pt x="6157" y="2478"/>
                    <a:pt x="6115" y="2496"/>
                    <a:pt x="6077" y="2498"/>
                  </a:cubicBezTo>
                  <a:cubicBezTo>
                    <a:pt x="5981" y="2275"/>
                    <a:pt x="5827" y="2114"/>
                    <a:pt x="5577" y="2056"/>
                  </a:cubicBezTo>
                  <a:cubicBezTo>
                    <a:pt x="5462" y="1953"/>
                    <a:pt x="5385" y="1799"/>
                    <a:pt x="5204" y="1795"/>
                  </a:cubicBezTo>
                  <a:lnTo>
                    <a:pt x="5020" y="1730"/>
                  </a:lnTo>
                  <a:cubicBezTo>
                    <a:pt x="5078" y="1511"/>
                    <a:pt x="4862" y="1480"/>
                    <a:pt x="4763" y="1365"/>
                  </a:cubicBezTo>
                  <a:cubicBezTo>
                    <a:pt x="4729" y="1327"/>
                    <a:pt x="4699" y="1313"/>
                    <a:pt x="4672" y="1313"/>
                  </a:cubicBezTo>
                  <a:cubicBezTo>
                    <a:pt x="4601" y="1313"/>
                    <a:pt x="4546" y="1404"/>
                    <a:pt x="4477" y="1404"/>
                  </a:cubicBezTo>
                  <a:cubicBezTo>
                    <a:pt x="4472" y="1404"/>
                    <a:pt x="4468" y="1404"/>
                    <a:pt x="4463" y="1403"/>
                  </a:cubicBezTo>
                  <a:cubicBezTo>
                    <a:pt x="4455" y="1096"/>
                    <a:pt x="4144" y="1230"/>
                    <a:pt x="4017" y="1103"/>
                  </a:cubicBezTo>
                  <a:lnTo>
                    <a:pt x="4009" y="1096"/>
                  </a:lnTo>
                  <a:cubicBezTo>
                    <a:pt x="3963" y="961"/>
                    <a:pt x="3856" y="957"/>
                    <a:pt x="3740" y="942"/>
                  </a:cubicBezTo>
                  <a:lnTo>
                    <a:pt x="3744" y="931"/>
                  </a:lnTo>
                  <a:cubicBezTo>
                    <a:pt x="3702" y="819"/>
                    <a:pt x="3606" y="769"/>
                    <a:pt x="3502" y="742"/>
                  </a:cubicBezTo>
                  <a:cubicBezTo>
                    <a:pt x="3502" y="719"/>
                    <a:pt x="3498" y="692"/>
                    <a:pt x="3494" y="665"/>
                  </a:cubicBezTo>
                  <a:cubicBezTo>
                    <a:pt x="3126" y="519"/>
                    <a:pt x="2764" y="327"/>
                    <a:pt x="2357" y="300"/>
                  </a:cubicBezTo>
                  <a:lnTo>
                    <a:pt x="2357" y="289"/>
                  </a:lnTo>
                  <a:cubicBezTo>
                    <a:pt x="2338" y="250"/>
                    <a:pt x="2307" y="223"/>
                    <a:pt x="2272" y="200"/>
                  </a:cubicBezTo>
                  <a:cubicBezTo>
                    <a:pt x="2223" y="170"/>
                    <a:pt x="2169" y="150"/>
                    <a:pt x="2111" y="131"/>
                  </a:cubicBezTo>
                  <a:cubicBezTo>
                    <a:pt x="2057" y="112"/>
                    <a:pt x="2011" y="89"/>
                    <a:pt x="1965" y="58"/>
                  </a:cubicBezTo>
                  <a:cubicBezTo>
                    <a:pt x="1953" y="54"/>
                    <a:pt x="1940" y="52"/>
                    <a:pt x="1926" y="52"/>
                  </a:cubicBezTo>
                  <a:cubicBezTo>
                    <a:pt x="1905" y="52"/>
                    <a:pt x="1884" y="57"/>
                    <a:pt x="1865" y="66"/>
                  </a:cubicBezTo>
                  <a:lnTo>
                    <a:pt x="1669" y="27"/>
                  </a:lnTo>
                  <a:cubicBezTo>
                    <a:pt x="1627" y="47"/>
                    <a:pt x="1600" y="85"/>
                    <a:pt x="1600" y="131"/>
                  </a:cubicBezTo>
                  <a:cubicBezTo>
                    <a:pt x="1592" y="89"/>
                    <a:pt x="1600" y="39"/>
                    <a:pt x="1569" y="8"/>
                  </a:cubicBezTo>
                  <a:cubicBezTo>
                    <a:pt x="1542" y="8"/>
                    <a:pt x="1519" y="1"/>
                    <a:pt x="1492" y="1"/>
                  </a:cubicBezTo>
                  <a:cubicBezTo>
                    <a:pt x="1491" y="1"/>
                    <a:pt x="1489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5238273" y="2270551"/>
              <a:ext cx="105158" cy="137263"/>
            </a:xfrm>
            <a:custGeom>
              <a:avLst/>
              <a:gdLst/>
              <a:ahLst/>
              <a:cxnLst/>
              <a:rect l="l" t="t" r="r" b="b"/>
              <a:pathLst>
                <a:path w="3390" h="4425" extrusionOk="0">
                  <a:moveTo>
                    <a:pt x="3234" y="1"/>
                  </a:moveTo>
                  <a:cubicBezTo>
                    <a:pt x="3188" y="1"/>
                    <a:pt x="3145" y="62"/>
                    <a:pt x="3117" y="109"/>
                  </a:cubicBezTo>
                  <a:cubicBezTo>
                    <a:pt x="3006" y="374"/>
                    <a:pt x="2694" y="455"/>
                    <a:pt x="2575" y="708"/>
                  </a:cubicBezTo>
                  <a:cubicBezTo>
                    <a:pt x="2410" y="812"/>
                    <a:pt x="2425" y="1043"/>
                    <a:pt x="2253" y="1139"/>
                  </a:cubicBezTo>
                  <a:cubicBezTo>
                    <a:pt x="1930" y="1315"/>
                    <a:pt x="1826" y="1627"/>
                    <a:pt x="1768" y="1957"/>
                  </a:cubicBezTo>
                  <a:lnTo>
                    <a:pt x="1626" y="2042"/>
                  </a:lnTo>
                  <a:cubicBezTo>
                    <a:pt x="1583" y="2038"/>
                    <a:pt x="1531" y="2024"/>
                    <a:pt x="1486" y="2024"/>
                  </a:cubicBezTo>
                  <a:cubicBezTo>
                    <a:pt x="1446" y="2024"/>
                    <a:pt x="1412" y="2035"/>
                    <a:pt x="1396" y="2072"/>
                  </a:cubicBezTo>
                  <a:cubicBezTo>
                    <a:pt x="1253" y="2388"/>
                    <a:pt x="961" y="2591"/>
                    <a:pt x="812" y="2899"/>
                  </a:cubicBezTo>
                  <a:cubicBezTo>
                    <a:pt x="627" y="3098"/>
                    <a:pt x="470" y="3310"/>
                    <a:pt x="446" y="3590"/>
                  </a:cubicBezTo>
                  <a:cubicBezTo>
                    <a:pt x="443" y="3667"/>
                    <a:pt x="431" y="3763"/>
                    <a:pt x="320" y="3779"/>
                  </a:cubicBezTo>
                  <a:cubicBezTo>
                    <a:pt x="78" y="3802"/>
                    <a:pt x="78" y="4013"/>
                    <a:pt x="8" y="4174"/>
                  </a:cubicBezTo>
                  <a:lnTo>
                    <a:pt x="5" y="4167"/>
                  </a:lnTo>
                  <a:cubicBezTo>
                    <a:pt x="5" y="4174"/>
                    <a:pt x="5" y="4174"/>
                    <a:pt x="1" y="4178"/>
                  </a:cubicBezTo>
                  <a:lnTo>
                    <a:pt x="5" y="4174"/>
                  </a:lnTo>
                  <a:lnTo>
                    <a:pt x="135" y="4424"/>
                  </a:lnTo>
                  <a:lnTo>
                    <a:pt x="585" y="3779"/>
                  </a:lnTo>
                  <a:lnTo>
                    <a:pt x="662" y="3617"/>
                  </a:lnTo>
                  <a:cubicBezTo>
                    <a:pt x="762" y="3560"/>
                    <a:pt x="808" y="3456"/>
                    <a:pt x="846" y="3356"/>
                  </a:cubicBezTo>
                  <a:cubicBezTo>
                    <a:pt x="935" y="3225"/>
                    <a:pt x="1127" y="3121"/>
                    <a:pt x="935" y="2933"/>
                  </a:cubicBezTo>
                  <a:cubicBezTo>
                    <a:pt x="1031" y="2872"/>
                    <a:pt x="1038" y="2714"/>
                    <a:pt x="1180" y="2699"/>
                  </a:cubicBezTo>
                  <a:lnTo>
                    <a:pt x="1180" y="2699"/>
                  </a:lnTo>
                  <a:cubicBezTo>
                    <a:pt x="1177" y="2745"/>
                    <a:pt x="1154" y="2810"/>
                    <a:pt x="1173" y="2833"/>
                  </a:cubicBezTo>
                  <a:cubicBezTo>
                    <a:pt x="1192" y="2858"/>
                    <a:pt x="1208" y="2867"/>
                    <a:pt x="1222" y="2867"/>
                  </a:cubicBezTo>
                  <a:cubicBezTo>
                    <a:pt x="1256" y="2867"/>
                    <a:pt x="1278" y="2813"/>
                    <a:pt x="1300" y="2791"/>
                  </a:cubicBezTo>
                  <a:cubicBezTo>
                    <a:pt x="1369" y="2722"/>
                    <a:pt x="1411" y="2637"/>
                    <a:pt x="1426" y="2541"/>
                  </a:cubicBezTo>
                  <a:cubicBezTo>
                    <a:pt x="1561" y="2453"/>
                    <a:pt x="1626" y="2314"/>
                    <a:pt x="1711" y="2188"/>
                  </a:cubicBezTo>
                  <a:cubicBezTo>
                    <a:pt x="1734" y="2176"/>
                    <a:pt x="1753" y="2149"/>
                    <a:pt x="1768" y="2126"/>
                  </a:cubicBezTo>
                  <a:cubicBezTo>
                    <a:pt x="2083" y="1796"/>
                    <a:pt x="2333" y="1415"/>
                    <a:pt x="2602" y="1050"/>
                  </a:cubicBezTo>
                  <a:cubicBezTo>
                    <a:pt x="2625" y="1027"/>
                    <a:pt x="2641" y="996"/>
                    <a:pt x="2644" y="970"/>
                  </a:cubicBezTo>
                  <a:cubicBezTo>
                    <a:pt x="2871" y="766"/>
                    <a:pt x="3059" y="528"/>
                    <a:pt x="3198" y="263"/>
                  </a:cubicBezTo>
                  <a:cubicBezTo>
                    <a:pt x="3240" y="178"/>
                    <a:pt x="3390" y="113"/>
                    <a:pt x="3267" y="13"/>
                  </a:cubicBezTo>
                  <a:cubicBezTo>
                    <a:pt x="3256" y="5"/>
                    <a:pt x="3245" y="1"/>
                    <a:pt x="3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5036364" y="2854410"/>
              <a:ext cx="90485" cy="59341"/>
            </a:xfrm>
            <a:custGeom>
              <a:avLst/>
              <a:gdLst/>
              <a:ahLst/>
              <a:cxnLst/>
              <a:rect l="l" t="t" r="r" b="b"/>
              <a:pathLst>
                <a:path w="2917" h="1913" extrusionOk="0">
                  <a:moveTo>
                    <a:pt x="0" y="0"/>
                  </a:moveTo>
                  <a:lnTo>
                    <a:pt x="0" y="0"/>
                  </a:lnTo>
                  <a:cubicBezTo>
                    <a:pt x="181" y="196"/>
                    <a:pt x="354" y="377"/>
                    <a:pt x="650" y="438"/>
                  </a:cubicBezTo>
                  <a:cubicBezTo>
                    <a:pt x="911" y="496"/>
                    <a:pt x="1026" y="838"/>
                    <a:pt x="1295" y="938"/>
                  </a:cubicBezTo>
                  <a:cubicBezTo>
                    <a:pt x="1361" y="961"/>
                    <a:pt x="1426" y="976"/>
                    <a:pt x="1487" y="992"/>
                  </a:cubicBezTo>
                  <a:cubicBezTo>
                    <a:pt x="1526" y="1192"/>
                    <a:pt x="1726" y="1288"/>
                    <a:pt x="1806" y="1464"/>
                  </a:cubicBezTo>
                  <a:lnTo>
                    <a:pt x="1806" y="1476"/>
                  </a:lnTo>
                  <a:lnTo>
                    <a:pt x="1810" y="1476"/>
                  </a:lnTo>
                  <a:lnTo>
                    <a:pt x="1806" y="1464"/>
                  </a:lnTo>
                  <a:lnTo>
                    <a:pt x="1806" y="1464"/>
                  </a:lnTo>
                  <a:cubicBezTo>
                    <a:pt x="2033" y="1484"/>
                    <a:pt x="2175" y="1672"/>
                    <a:pt x="2383" y="1726"/>
                  </a:cubicBezTo>
                  <a:cubicBezTo>
                    <a:pt x="2483" y="1749"/>
                    <a:pt x="2552" y="1810"/>
                    <a:pt x="2629" y="1876"/>
                  </a:cubicBezTo>
                  <a:cubicBezTo>
                    <a:pt x="2658" y="1901"/>
                    <a:pt x="2689" y="1913"/>
                    <a:pt x="2719" y="1913"/>
                  </a:cubicBezTo>
                  <a:cubicBezTo>
                    <a:pt x="2817" y="1913"/>
                    <a:pt x="2908" y="1794"/>
                    <a:pt x="2917" y="1630"/>
                  </a:cubicBezTo>
                  <a:lnTo>
                    <a:pt x="2825" y="1595"/>
                  </a:lnTo>
                  <a:cubicBezTo>
                    <a:pt x="2671" y="1434"/>
                    <a:pt x="2444" y="1453"/>
                    <a:pt x="2256" y="1380"/>
                  </a:cubicBezTo>
                  <a:lnTo>
                    <a:pt x="1545" y="880"/>
                  </a:lnTo>
                  <a:lnTo>
                    <a:pt x="1545" y="861"/>
                  </a:lnTo>
                  <a:cubicBezTo>
                    <a:pt x="1541" y="811"/>
                    <a:pt x="1510" y="773"/>
                    <a:pt x="1472" y="750"/>
                  </a:cubicBezTo>
                  <a:cubicBezTo>
                    <a:pt x="1414" y="646"/>
                    <a:pt x="1314" y="615"/>
                    <a:pt x="1211" y="588"/>
                  </a:cubicBezTo>
                  <a:lnTo>
                    <a:pt x="1203" y="577"/>
                  </a:lnTo>
                  <a:cubicBezTo>
                    <a:pt x="884" y="223"/>
                    <a:pt x="427" y="13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5355466" y="2708523"/>
              <a:ext cx="205383" cy="513040"/>
            </a:xfrm>
            <a:custGeom>
              <a:avLst/>
              <a:gdLst/>
              <a:ahLst/>
              <a:cxnLst/>
              <a:rect l="l" t="t" r="r" b="b"/>
              <a:pathLst>
                <a:path w="6621" h="16539" extrusionOk="0">
                  <a:moveTo>
                    <a:pt x="104" y="16066"/>
                  </a:moveTo>
                  <a:cubicBezTo>
                    <a:pt x="108" y="16072"/>
                    <a:pt x="111" y="16077"/>
                    <a:pt x="113" y="16081"/>
                  </a:cubicBezTo>
                  <a:lnTo>
                    <a:pt x="113" y="16081"/>
                  </a:lnTo>
                  <a:lnTo>
                    <a:pt x="104" y="16066"/>
                  </a:lnTo>
                  <a:close/>
                  <a:moveTo>
                    <a:pt x="6360" y="0"/>
                  </a:moveTo>
                  <a:cubicBezTo>
                    <a:pt x="6314" y="127"/>
                    <a:pt x="6375" y="281"/>
                    <a:pt x="6260" y="384"/>
                  </a:cubicBezTo>
                  <a:cubicBezTo>
                    <a:pt x="6237" y="407"/>
                    <a:pt x="6225" y="442"/>
                    <a:pt x="6221" y="473"/>
                  </a:cubicBezTo>
                  <a:cubicBezTo>
                    <a:pt x="6098" y="561"/>
                    <a:pt x="6002" y="684"/>
                    <a:pt x="5941" y="826"/>
                  </a:cubicBezTo>
                  <a:cubicBezTo>
                    <a:pt x="5825" y="845"/>
                    <a:pt x="5875" y="922"/>
                    <a:pt x="5887" y="984"/>
                  </a:cubicBezTo>
                  <a:cubicBezTo>
                    <a:pt x="5814" y="1038"/>
                    <a:pt x="5772" y="1114"/>
                    <a:pt x="5760" y="1203"/>
                  </a:cubicBezTo>
                  <a:cubicBezTo>
                    <a:pt x="5737" y="1230"/>
                    <a:pt x="5726" y="1264"/>
                    <a:pt x="5726" y="1299"/>
                  </a:cubicBezTo>
                  <a:cubicBezTo>
                    <a:pt x="5430" y="1533"/>
                    <a:pt x="5357" y="1898"/>
                    <a:pt x="5199" y="2210"/>
                  </a:cubicBezTo>
                  <a:lnTo>
                    <a:pt x="4873" y="2874"/>
                  </a:lnTo>
                  <a:cubicBezTo>
                    <a:pt x="4842" y="2924"/>
                    <a:pt x="4819" y="2978"/>
                    <a:pt x="4792" y="3032"/>
                  </a:cubicBezTo>
                  <a:cubicBezTo>
                    <a:pt x="4611" y="3224"/>
                    <a:pt x="4600" y="3489"/>
                    <a:pt x="4465" y="3704"/>
                  </a:cubicBezTo>
                  <a:cubicBezTo>
                    <a:pt x="4158" y="4204"/>
                    <a:pt x="3950" y="4746"/>
                    <a:pt x="3766" y="5303"/>
                  </a:cubicBezTo>
                  <a:cubicBezTo>
                    <a:pt x="3747" y="5360"/>
                    <a:pt x="3727" y="5422"/>
                    <a:pt x="3708" y="5480"/>
                  </a:cubicBezTo>
                  <a:cubicBezTo>
                    <a:pt x="3120" y="6652"/>
                    <a:pt x="2563" y="7835"/>
                    <a:pt x="2056" y="9049"/>
                  </a:cubicBezTo>
                  <a:lnTo>
                    <a:pt x="1737" y="9872"/>
                  </a:lnTo>
                  <a:cubicBezTo>
                    <a:pt x="1660" y="9929"/>
                    <a:pt x="1641" y="10014"/>
                    <a:pt x="1614" y="10102"/>
                  </a:cubicBezTo>
                  <a:cubicBezTo>
                    <a:pt x="1587" y="10106"/>
                    <a:pt x="1568" y="10129"/>
                    <a:pt x="1568" y="10160"/>
                  </a:cubicBezTo>
                  <a:cubicBezTo>
                    <a:pt x="1441" y="10221"/>
                    <a:pt x="1437" y="10348"/>
                    <a:pt x="1418" y="10463"/>
                  </a:cubicBezTo>
                  <a:cubicBezTo>
                    <a:pt x="1307" y="10702"/>
                    <a:pt x="1172" y="10932"/>
                    <a:pt x="1114" y="11197"/>
                  </a:cubicBezTo>
                  <a:cubicBezTo>
                    <a:pt x="1011" y="11270"/>
                    <a:pt x="988" y="11390"/>
                    <a:pt x="957" y="11493"/>
                  </a:cubicBezTo>
                  <a:cubicBezTo>
                    <a:pt x="780" y="12143"/>
                    <a:pt x="511" y="12773"/>
                    <a:pt x="400" y="13442"/>
                  </a:cubicBezTo>
                  <a:cubicBezTo>
                    <a:pt x="315" y="13595"/>
                    <a:pt x="315" y="13768"/>
                    <a:pt x="288" y="13933"/>
                  </a:cubicBezTo>
                  <a:cubicBezTo>
                    <a:pt x="219" y="14237"/>
                    <a:pt x="104" y="14529"/>
                    <a:pt x="161" y="14852"/>
                  </a:cubicBezTo>
                  <a:lnTo>
                    <a:pt x="135" y="15040"/>
                  </a:lnTo>
                  <a:cubicBezTo>
                    <a:pt x="96" y="15117"/>
                    <a:pt x="108" y="15213"/>
                    <a:pt x="154" y="15286"/>
                  </a:cubicBezTo>
                  <a:cubicBezTo>
                    <a:pt x="142" y="15309"/>
                    <a:pt x="146" y="15344"/>
                    <a:pt x="169" y="15363"/>
                  </a:cubicBezTo>
                  <a:cubicBezTo>
                    <a:pt x="150" y="15413"/>
                    <a:pt x="165" y="15470"/>
                    <a:pt x="208" y="15509"/>
                  </a:cubicBezTo>
                  <a:cubicBezTo>
                    <a:pt x="192" y="15563"/>
                    <a:pt x="184" y="15616"/>
                    <a:pt x="169" y="15670"/>
                  </a:cubicBezTo>
                  <a:cubicBezTo>
                    <a:pt x="0" y="15778"/>
                    <a:pt x="85" y="15928"/>
                    <a:pt x="104" y="16066"/>
                  </a:cubicBezTo>
                  <a:cubicBezTo>
                    <a:pt x="58" y="16231"/>
                    <a:pt x="27" y="16393"/>
                    <a:pt x="161" y="16539"/>
                  </a:cubicBezTo>
                  <a:cubicBezTo>
                    <a:pt x="246" y="16466"/>
                    <a:pt x="246" y="16385"/>
                    <a:pt x="242" y="16304"/>
                  </a:cubicBezTo>
                  <a:cubicBezTo>
                    <a:pt x="342" y="16120"/>
                    <a:pt x="354" y="15920"/>
                    <a:pt x="365" y="15716"/>
                  </a:cubicBezTo>
                  <a:cubicBezTo>
                    <a:pt x="419" y="15578"/>
                    <a:pt x="461" y="15432"/>
                    <a:pt x="400" y="15282"/>
                  </a:cubicBezTo>
                  <a:cubicBezTo>
                    <a:pt x="419" y="15263"/>
                    <a:pt x="419" y="15232"/>
                    <a:pt x="407" y="15209"/>
                  </a:cubicBezTo>
                  <a:cubicBezTo>
                    <a:pt x="457" y="15117"/>
                    <a:pt x="457" y="15036"/>
                    <a:pt x="380" y="14963"/>
                  </a:cubicBezTo>
                  <a:cubicBezTo>
                    <a:pt x="388" y="14940"/>
                    <a:pt x="384" y="14909"/>
                    <a:pt x="365" y="14886"/>
                  </a:cubicBezTo>
                  <a:lnTo>
                    <a:pt x="380" y="14786"/>
                  </a:lnTo>
                  <a:cubicBezTo>
                    <a:pt x="396" y="14752"/>
                    <a:pt x="404" y="14725"/>
                    <a:pt x="419" y="14690"/>
                  </a:cubicBezTo>
                  <a:cubicBezTo>
                    <a:pt x="415" y="14690"/>
                    <a:pt x="411" y="14687"/>
                    <a:pt x="411" y="14675"/>
                  </a:cubicBezTo>
                  <a:lnTo>
                    <a:pt x="411" y="14675"/>
                  </a:lnTo>
                  <a:cubicBezTo>
                    <a:pt x="415" y="14679"/>
                    <a:pt x="415" y="14687"/>
                    <a:pt x="419" y="14690"/>
                  </a:cubicBezTo>
                  <a:lnTo>
                    <a:pt x="453" y="14594"/>
                  </a:lnTo>
                  <a:cubicBezTo>
                    <a:pt x="534" y="14199"/>
                    <a:pt x="619" y="13803"/>
                    <a:pt x="703" y="13407"/>
                  </a:cubicBezTo>
                  <a:cubicBezTo>
                    <a:pt x="819" y="13053"/>
                    <a:pt x="861" y="12669"/>
                    <a:pt x="1041" y="12331"/>
                  </a:cubicBezTo>
                  <a:cubicBezTo>
                    <a:pt x="1137" y="12150"/>
                    <a:pt x="1149" y="11958"/>
                    <a:pt x="1130" y="11755"/>
                  </a:cubicBezTo>
                  <a:cubicBezTo>
                    <a:pt x="1303" y="11501"/>
                    <a:pt x="1437" y="11217"/>
                    <a:pt x="1514" y="10913"/>
                  </a:cubicBezTo>
                  <a:cubicBezTo>
                    <a:pt x="1679" y="10517"/>
                    <a:pt x="2006" y="10214"/>
                    <a:pt x="2087" y="9787"/>
                  </a:cubicBezTo>
                  <a:cubicBezTo>
                    <a:pt x="2114" y="9699"/>
                    <a:pt x="2140" y="9618"/>
                    <a:pt x="2167" y="9530"/>
                  </a:cubicBezTo>
                  <a:cubicBezTo>
                    <a:pt x="2313" y="9430"/>
                    <a:pt x="2325" y="9272"/>
                    <a:pt x="2359" y="9119"/>
                  </a:cubicBezTo>
                  <a:cubicBezTo>
                    <a:pt x="2386" y="9103"/>
                    <a:pt x="2402" y="9065"/>
                    <a:pt x="2394" y="9030"/>
                  </a:cubicBezTo>
                  <a:cubicBezTo>
                    <a:pt x="2475" y="8969"/>
                    <a:pt x="2505" y="8869"/>
                    <a:pt x="2555" y="8780"/>
                  </a:cubicBezTo>
                  <a:cubicBezTo>
                    <a:pt x="2847" y="8262"/>
                    <a:pt x="2993" y="7678"/>
                    <a:pt x="3278" y="7151"/>
                  </a:cubicBezTo>
                  <a:cubicBezTo>
                    <a:pt x="3501" y="6736"/>
                    <a:pt x="3666" y="6279"/>
                    <a:pt x="3858" y="5841"/>
                  </a:cubicBezTo>
                  <a:cubicBezTo>
                    <a:pt x="4000" y="5718"/>
                    <a:pt x="4016" y="5537"/>
                    <a:pt x="4066" y="5372"/>
                  </a:cubicBezTo>
                  <a:cubicBezTo>
                    <a:pt x="4281" y="5030"/>
                    <a:pt x="4300" y="4588"/>
                    <a:pt x="4611" y="4288"/>
                  </a:cubicBezTo>
                  <a:cubicBezTo>
                    <a:pt x="4661" y="4242"/>
                    <a:pt x="4657" y="4135"/>
                    <a:pt x="4677" y="4054"/>
                  </a:cubicBezTo>
                  <a:lnTo>
                    <a:pt x="4742" y="3893"/>
                  </a:lnTo>
                  <a:cubicBezTo>
                    <a:pt x="4946" y="3670"/>
                    <a:pt x="5003" y="3393"/>
                    <a:pt x="5080" y="3113"/>
                  </a:cubicBezTo>
                  <a:cubicBezTo>
                    <a:pt x="5253" y="2932"/>
                    <a:pt x="5353" y="2701"/>
                    <a:pt x="5464" y="2475"/>
                  </a:cubicBezTo>
                  <a:cubicBezTo>
                    <a:pt x="5726" y="2183"/>
                    <a:pt x="5822" y="1802"/>
                    <a:pt x="5991" y="1464"/>
                  </a:cubicBezTo>
                  <a:lnTo>
                    <a:pt x="6417" y="649"/>
                  </a:lnTo>
                  <a:cubicBezTo>
                    <a:pt x="6559" y="561"/>
                    <a:pt x="6571" y="407"/>
                    <a:pt x="6621" y="281"/>
                  </a:cubicBezTo>
                  <a:cubicBezTo>
                    <a:pt x="6586" y="138"/>
                    <a:pt x="6521" y="31"/>
                    <a:pt x="6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5097163" y="2701171"/>
              <a:ext cx="103110" cy="59713"/>
            </a:xfrm>
            <a:custGeom>
              <a:avLst/>
              <a:gdLst/>
              <a:ahLst/>
              <a:cxnLst/>
              <a:rect l="l" t="t" r="r" b="b"/>
              <a:pathLst>
                <a:path w="3324" h="1925" extrusionOk="0">
                  <a:moveTo>
                    <a:pt x="348" y="0"/>
                  </a:moveTo>
                  <a:cubicBezTo>
                    <a:pt x="221" y="0"/>
                    <a:pt x="145" y="51"/>
                    <a:pt x="0" y="149"/>
                  </a:cubicBezTo>
                  <a:cubicBezTo>
                    <a:pt x="350" y="179"/>
                    <a:pt x="515" y="483"/>
                    <a:pt x="815" y="533"/>
                  </a:cubicBezTo>
                  <a:cubicBezTo>
                    <a:pt x="811" y="579"/>
                    <a:pt x="845" y="621"/>
                    <a:pt x="888" y="637"/>
                  </a:cubicBezTo>
                  <a:lnTo>
                    <a:pt x="1422" y="994"/>
                  </a:lnTo>
                  <a:lnTo>
                    <a:pt x="1679" y="1251"/>
                  </a:lnTo>
                  <a:cubicBezTo>
                    <a:pt x="1733" y="1363"/>
                    <a:pt x="1729" y="1520"/>
                    <a:pt x="1921" y="1544"/>
                  </a:cubicBezTo>
                  <a:cubicBezTo>
                    <a:pt x="1998" y="1382"/>
                    <a:pt x="1825" y="1171"/>
                    <a:pt x="2006" y="1036"/>
                  </a:cubicBezTo>
                  <a:lnTo>
                    <a:pt x="2006" y="1036"/>
                  </a:lnTo>
                  <a:cubicBezTo>
                    <a:pt x="2002" y="1225"/>
                    <a:pt x="2102" y="1328"/>
                    <a:pt x="2271" y="1382"/>
                  </a:cubicBezTo>
                  <a:cubicBezTo>
                    <a:pt x="2340" y="1474"/>
                    <a:pt x="2440" y="1524"/>
                    <a:pt x="2555" y="1532"/>
                  </a:cubicBezTo>
                  <a:cubicBezTo>
                    <a:pt x="2575" y="1555"/>
                    <a:pt x="2598" y="1574"/>
                    <a:pt x="2621" y="1590"/>
                  </a:cubicBezTo>
                  <a:cubicBezTo>
                    <a:pt x="2635" y="1637"/>
                    <a:pt x="2674" y="1671"/>
                    <a:pt x="2724" y="1671"/>
                  </a:cubicBezTo>
                  <a:cubicBezTo>
                    <a:pt x="2727" y="1671"/>
                    <a:pt x="2729" y="1671"/>
                    <a:pt x="2732" y="1670"/>
                  </a:cubicBezTo>
                  <a:lnTo>
                    <a:pt x="2771" y="1690"/>
                  </a:lnTo>
                  <a:lnTo>
                    <a:pt x="2813" y="1697"/>
                  </a:lnTo>
                  <a:cubicBezTo>
                    <a:pt x="2932" y="1842"/>
                    <a:pt x="3105" y="1925"/>
                    <a:pt x="3288" y="1925"/>
                  </a:cubicBezTo>
                  <a:cubicBezTo>
                    <a:pt x="3300" y="1925"/>
                    <a:pt x="3312" y="1925"/>
                    <a:pt x="3324" y="1924"/>
                  </a:cubicBezTo>
                  <a:cubicBezTo>
                    <a:pt x="3101" y="1570"/>
                    <a:pt x="2882" y="1321"/>
                    <a:pt x="2521" y="1217"/>
                  </a:cubicBezTo>
                  <a:lnTo>
                    <a:pt x="2440" y="1102"/>
                  </a:lnTo>
                  <a:cubicBezTo>
                    <a:pt x="2402" y="986"/>
                    <a:pt x="2294" y="959"/>
                    <a:pt x="2210" y="906"/>
                  </a:cubicBezTo>
                  <a:cubicBezTo>
                    <a:pt x="2160" y="813"/>
                    <a:pt x="2075" y="802"/>
                    <a:pt x="1983" y="794"/>
                  </a:cubicBezTo>
                  <a:cubicBezTo>
                    <a:pt x="1791" y="660"/>
                    <a:pt x="1618" y="479"/>
                    <a:pt x="1364" y="437"/>
                  </a:cubicBezTo>
                  <a:cubicBezTo>
                    <a:pt x="1272" y="352"/>
                    <a:pt x="1257" y="195"/>
                    <a:pt x="1099" y="187"/>
                  </a:cubicBezTo>
                  <a:cubicBezTo>
                    <a:pt x="684" y="61"/>
                    <a:pt x="486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4905490" y="2794696"/>
              <a:ext cx="490519" cy="322577"/>
            </a:xfrm>
            <a:custGeom>
              <a:avLst/>
              <a:gdLst/>
              <a:ahLst/>
              <a:cxnLst/>
              <a:rect l="l" t="t" r="r" b="b"/>
              <a:pathLst>
                <a:path w="15813" h="10399" extrusionOk="0">
                  <a:moveTo>
                    <a:pt x="1852" y="3697"/>
                  </a:moveTo>
                  <a:lnTo>
                    <a:pt x="1852" y="3697"/>
                  </a:lnTo>
                  <a:cubicBezTo>
                    <a:pt x="1864" y="3731"/>
                    <a:pt x="1891" y="3755"/>
                    <a:pt x="1921" y="3774"/>
                  </a:cubicBezTo>
                  <a:cubicBezTo>
                    <a:pt x="1891" y="3762"/>
                    <a:pt x="1864" y="3732"/>
                    <a:pt x="1852" y="3697"/>
                  </a:cubicBezTo>
                  <a:close/>
                  <a:moveTo>
                    <a:pt x="10836" y="8765"/>
                  </a:moveTo>
                  <a:lnTo>
                    <a:pt x="10890" y="8773"/>
                  </a:lnTo>
                  <a:lnTo>
                    <a:pt x="10867" y="8784"/>
                  </a:lnTo>
                  <a:cubicBezTo>
                    <a:pt x="10856" y="8777"/>
                    <a:pt x="10848" y="8769"/>
                    <a:pt x="10836" y="8765"/>
                  </a:cubicBezTo>
                  <a:close/>
                  <a:moveTo>
                    <a:pt x="819" y="0"/>
                  </a:moveTo>
                  <a:cubicBezTo>
                    <a:pt x="612" y="45"/>
                    <a:pt x="666" y="219"/>
                    <a:pt x="651" y="353"/>
                  </a:cubicBezTo>
                  <a:lnTo>
                    <a:pt x="651" y="353"/>
                  </a:lnTo>
                  <a:lnTo>
                    <a:pt x="665" y="338"/>
                  </a:lnTo>
                  <a:lnTo>
                    <a:pt x="665" y="338"/>
                  </a:lnTo>
                  <a:cubicBezTo>
                    <a:pt x="660" y="344"/>
                    <a:pt x="656" y="349"/>
                    <a:pt x="651" y="353"/>
                  </a:cubicBezTo>
                  <a:lnTo>
                    <a:pt x="651" y="353"/>
                  </a:lnTo>
                  <a:cubicBezTo>
                    <a:pt x="651" y="353"/>
                    <a:pt x="651" y="353"/>
                    <a:pt x="651" y="353"/>
                  </a:cubicBezTo>
                  <a:lnTo>
                    <a:pt x="651" y="353"/>
                  </a:lnTo>
                  <a:lnTo>
                    <a:pt x="650" y="354"/>
                  </a:lnTo>
                  <a:cubicBezTo>
                    <a:pt x="650" y="354"/>
                    <a:pt x="650" y="353"/>
                    <a:pt x="651" y="353"/>
                  </a:cubicBezTo>
                  <a:lnTo>
                    <a:pt x="651" y="353"/>
                  </a:lnTo>
                  <a:cubicBezTo>
                    <a:pt x="650" y="356"/>
                    <a:pt x="650" y="359"/>
                    <a:pt x="650" y="361"/>
                  </a:cubicBezTo>
                  <a:cubicBezTo>
                    <a:pt x="665" y="515"/>
                    <a:pt x="642" y="673"/>
                    <a:pt x="719" y="823"/>
                  </a:cubicBezTo>
                  <a:lnTo>
                    <a:pt x="780" y="1130"/>
                  </a:lnTo>
                  <a:cubicBezTo>
                    <a:pt x="684" y="1410"/>
                    <a:pt x="488" y="1603"/>
                    <a:pt x="211" y="1718"/>
                  </a:cubicBezTo>
                  <a:cubicBezTo>
                    <a:pt x="127" y="1756"/>
                    <a:pt x="0" y="1749"/>
                    <a:pt x="31" y="1902"/>
                  </a:cubicBezTo>
                  <a:cubicBezTo>
                    <a:pt x="64" y="1951"/>
                    <a:pt x="121" y="1975"/>
                    <a:pt x="178" y="1975"/>
                  </a:cubicBezTo>
                  <a:cubicBezTo>
                    <a:pt x="207" y="1975"/>
                    <a:pt x="235" y="1969"/>
                    <a:pt x="261" y="1956"/>
                  </a:cubicBezTo>
                  <a:cubicBezTo>
                    <a:pt x="488" y="1906"/>
                    <a:pt x="611" y="1676"/>
                    <a:pt x="845" y="1653"/>
                  </a:cubicBezTo>
                  <a:cubicBezTo>
                    <a:pt x="861" y="1676"/>
                    <a:pt x="884" y="1695"/>
                    <a:pt x="903" y="1714"/>
                  </a:cubicBezTo>
                  <a:lnTo>
                    <a:pt x="1095" y="2256"/>
                  </a:lnTo>
                  <a:cubicBezTo>
                    <a:pt x="1099" y="2463"/>
                    <a:pt x="1184" y="2640"/>
                    <a:pt x="1284" y="2813"/>
                  </a:cubicBezTo>
                  <a:cubicBezTo>
                    <a:pt x="1260" y="3178"/>
                    <a:pt x="1579" y="3359"/>
                    <a:pt x="1714" y="3639"/>
                  </a:cubicBezTo>
                  <a:cubicBezTo>
                    <a:pt x="1695" y="3758"/>
                    <a:pt x="1760" y="3831"/>
                    <a:pt x="1852" y="3893"/>
                  </a:cubicBezTo>
                  <a:cubicBezTo>
                    <a:pt x="1871" y="4154"/>
                    <a:pt x="2121" y="4231"/>
                    <a:pt x="2260" y="4400"/>
                  </a:cubicBezTo>
                  <a:cubicBezTo>
                    <a:pt x="2283" y="4496"/>
                    <a:pt x="2356" y="4527"/>
                    <a:pt x="2440" y="4538"/>
                  </a:cubicBezTo>
                  <a:lnTo>
                    <a:pt x="2471" y="4565"/>
                  </a:lnTo>
                  <a:lnTo>
                    <a:pt x="2509" y="4573"/>
                  </a:lnTo>
                  <a:cubicBezTo>
                    <a:pt x="2767" y="4700"/>
                    <a:pt x="2836" y="5034"/>
                    <a:pt x="3109" y="5142"/>
                  </a:cubicBezTo>
                  <a:cubicBezTo>
                    <a:pt x="3455" y="5503"/>
                    <a:pt x="3824" y="5845"/>
                    <a:pt x="4258" y="6102"/>
                  </a:cubicBezTo>
                  <a:cubicBezTo>
                    <a:pt x="4258" y="6129"/>
                    <a:pt x="4254" y="6152"/>
                    <a:pt x="4246" y="6175"/>
                  </a:cubicBezTo>
                  <a:cubicBezTo>
                    <a:pt x="4511" y="6291"/>
                    <a:pt x="4638" y="6610"/>
                    <a:pt x="4949" y="6660"/>
                  </a:cubicBezTo>
                  <a:cubicBezTo>
                    <a:pt x="5149" y="6928"/>
                    <a:pt x="5457" y="7040"/>
                    <a:pt x="5745" y="7186"/>
                  </a:cubicBezTo>
                  <a:cubicBezTo>
                    <a:pt x="5756" y="7213"/>
                    <a:pt x="5760" y="7244"/>
                    <a:pt x="5760" y="7270"/>
                  </a:cubicBezTo>
                  <a:cubicBezTo>
                    <a:pt x="5802" y="7397"/>
                    <a:pt x="5906" y="7420"/>
                    <a:pt x="6022" y="7420"/>
                  </a:cubicBezTo>
                  <a:cubicBezTo>
                    <a:pt x="6429" y="7609"/>
                    <a:pt x="6717" y="8031"/>
                    <a:pt x="7220" y="8039"/>
                  </a:cubicBezTo>
                  <a:lnTo>
                    <a:pt x="7316" y="8147"/>
                  </a:lnTo>
                  <a:lnTo>
                    <a:pt x="7316" y="8150"/>
                  </a:lnTo>
                  <a:lnTo>
                    <a:pt x="8070" y="8350"/>
                  </a:lnTo>
                  <a:cubicBezTo>
                    <a:pt x="8293" y="8542"/>
                    <a:pt x="8558" y="8615"/>
                    <a:pt x="8846" y="8635"/>
                  </a:cubicBezTo>
                  <a:cubicBezTo>
                    <a:pt x="9337" y="8745"/>
                    <a:pt x="9823" y="8908"/>
                    <a:pt x="10333" y="8908"/>
                  </a:cubicBezTo>
                  <a:cubicBezTo>
                    <a:pt x="10409" y="8908"/>
                    <a:pt x="10486" y="8904"/>
                    <a:pt x="10564" y="8896"/>
                  </a:cubicBezTo>
                  <a:lnTo>
                    <a:pt x="10913" y="9034"/>
                  </a:lnTo>
                  <a:cubicBezTo>
                    <a:pt x="10932" y="9078"/>
                    <a:pt x="10951" y="9100"/>
                    <a:pt x="10974" y="9100"/>
                  </a:cubicBezTo>
                  <a:cubicBezTo>
                    <a:pt x="10994" y="9100"/>
                    <a:pt x="11015" y="9083"/>
                    <a:pt x="11040" y="9050"/>
                  </a:cubicBezTo>
                  <a:cubicBezTo>
                    <a:pt x="11085" y="9065"/>
                    <a:pt x="11131" y="9072"/>
                    <a:pt x="11175" y="9072"/>
                  </a:cubicBezTo>
                  <a:cubicBezTo>
                    <a:pt x="11242" y="9072"/>
                    <a:pt x="11307" y="9056"/>
                    <a:pt x="11367" y="9027"/>
                  </a:cubicBezTo>
                  <a:cubicBezTo>
                    <a:pt x="11427" y="9057"/>
                    <a:pt x="11498" y="9071"/>
                    <a:pt x="11566" y="9071"/>
                  </a:cubicBezTo>
                  <a:cubicBezTo>
                    <a:pt x="11593" y="9071"/>
                    <a:pt x="11619" y="9069"/>
                    <a:pt x="11643" y="9065"/>
                  </a:cubicBezTo>
                  <a:cubicBezTo>
                    <a:pt x="11754" y="9107"/>
                    <a:pt x="11864" y="9143"/>
                    <a:pt x="11973" y="9143"/>
                  </a:cubicBezTo>
                  <a:cubicBezTo>
                    <a:pt x="12073" y="9143"/>
                    <a:pt x="12172" y="9113"/>
                    <a:pt x="12270" y="9030"/>
                  </a:cubicBezTo>
                  <a:lnTo>
                    <a:pt x="12270" y="9027"/>
                  </a:lnTo>
                  <a:cubicBezTo>
                    <a:pt x="12291" y="9097"/>
                    <a:pt x="12326" y="9117"/>
                    <a:pt x="12367" y="9117"/>
                  </a:cubicBezTo>
                  <a:cubicBezTo>
                    <a:pt x="12407" y="9117"/>
                    <a:pt x="12453" y="9097"/>
                    <a:pt x="12496" y="9084"/>
                  </a:cubicBezTo>
                  <a:cubicBezTo>
                    <a:pt x="12539" y="9107"/>
                    <a:pt x="12584" y="9114"/>
                    <a:pt x="12632" y="9114"/>
                  </a:cubicBezTo>
                  <a:cubicBezTo>
                    <a:pt x="12702" y="9114"/>
                    <a:pt x="12776" y="9099"/>
                    <a:pt x="12847" y="9099"/>
                  </a:cubicBezTo>
                  <a:cubicBezTo>
                    <a:pt x="12926" y="9099"/>
                    <a:pt x="13002" y="9118"/>
                    <a:pt x="13065" y="9199"/>
                  </a:cubicBezTo>
                  <a:cubicBezTo>
                    <a:pt x="12884" y="9315"/>
                    <a:pt x="13023" y="9565"/>
                    <a:pt x="12861" y="9687"/>
                  </a:cubicBezTo>
                  <a:cubicBezTo>
                    <a:pt x="12927" y="9922"/>
                    <a:pt x="12808" y="10152"/>
                    <a:pt x="12881" y="10398"/>
                  </a:cubicBezTo>
                  <a:cubicBezTo>
                    <a:pt x="13073" y="9999"/>
                    <a:pt x="13161" y="9568"/>
                    <a:pt x="13273" y="9146"/>
                  </a:cubicBezTo>
                  <a:cubicBezTo>
                    <a:pt x="13465" y="8992"/>
                    <a:pt x="13738" y="9084"/>
                    <a:pt x="13899" y="8892"/>
                  </a:cubicBezTo>
                  <a:cubicBezTo>
                    <a:pt x="14268" y="8827"/>
                    <a:pt x="14591" y="8673"/>
                    <a:pt x="14833" y="8377"/>
                  </a:cubicBezTo>
                  <a:cubicBezTo>
                    <a:pt x="14886" y="8373"/>
                    <a:pt x="14929" y="8335"/>
                    <a:pt x="14948" y="8285"/>
                  </a:cubicBezTo>
                  <a:lnTo>
                    <a:pt x="14956" y="8281"/>
                  </a:lnTo>
                  <a:cubicBezTo>
                    <a:pt x="15305" y="8181"/>
                    <a:pt x="15440" y="7905"/>
                    <a:pt x="15517" y="7589"/>
                  </a:cubicBezTo>
                  <a:cubicBezTo>
                    <a:pt x="15736" y="7343"/>
                    <a:pt x="15786" y="7040"/>
                    <a:pt x="15813" y="6733"/>
                  </a:cubicBezTo>
                  <a:cubicBezTo>
                    <a:pt x="15783" y="6714"/>
                    <a:pt x="15758" y="6704"/>
                    <a:pt x="15739" y="6704"/>
                  </a:cubicBezTo>
                  <a:cubicBezTo>
                    <a:pt x="15707" y="6704"/>
                    <a:pt x="15691" y="6734"/>
                    <a:pt x="15693" y="6802"/>
                  </a:cubicBezTo>
                  <a:cubicBezTo>
                    <a:pt x="15651" y="7117"/>
                    <a:pt x="15401" y="7343"/>
                    <a:pt x="15313" y="7643"/>
                  </a:cubicBezTo>
                  <a:cubicBezTo>
                    <a:pt x="15198" y="7866"/>
                    <a:pt x="14971" y="7981"/>
                    <a:pt x="14790" y="8147"/>
                  </a:cubicBezTo>
                  <a:lnTo>
                    <a:pt x="13830" y="8654"/>
                  </a:lnTo>
                  <a:cubicBezTo>
                    <a:pt x="13338" y="8804"/>
                    <a:pt x="12827" y="8688"/>
                    <a:pt x="12331" y="8804"/>
                  </a:cubicBezTo>
                  <a:cubicBezTo>
                    <a:pt x="12287" y="8810"/>
                    <a:pt x="12243" y="8813"/>
                    <a:pt x="12198" y="8813"/>
                  </a:cubicBezTo>
                  <a:cubicBezTo>
                    <a:pt x="12024" y="8813"/>
                    <a:pt x="11851" y="8772"/>
                    <a:pt x="11678" y="8772"/>
                  </a:cubicBezTo>
                  <a:cubicBezTo>
                    <a:pt x="11610" y="8772"/>
                    <a:pt x="11542" y="8779"/>
                    <a:pt x="11474" y="8796"/>
                  </a:cubicBezTo>
                  <a:cubicBezTo>
                    <a:pt x="11414" y="8772"/>
                    <a:pt x="11351" y="8759"/>
                    <a:pt x="11286" y="8759"/>
                  </a:cubicBezTo>
                  <a:cubicBezTo>
                    <a:pt x="11259" y="8759"/>
                    <a:pt x="11232" y="8761"/>
                    <a:pt x="11205" y="8765"/>
                  </a:cubicBezTo>
                  <a:cubicBezTo>
                    <a:pt x="10896" y="8748"/>
                    <a:pt x="10604" y="8593"/>
                    <a:pt x="10292" y="8593"/>
                  </a:cubicBezTo>
                  <a:cubicBezTo>
                    <a:pt x="10247" y="8593"/>
                    <a:pt x="10202" y="8597"/>
                    <a:pt x="10156" y="8604"/>
                  </a:cubicBezTo>
                  <a:cubicBezTo>
                    <a:pt x="9824" y="8531"/>
                    <a:pt x="9495" y="8443"/>
                    <a:pt x="9153" y="8443"/>
                  </a:cubicBezTo>
                  <a:cubicBezTo>
                    <a:pt x="9100" y="8443"/>
                    <a:pt x="9046" y="8445"/>
                    <a:pt x="8992" y="8450"/>
                  </a:cubicBezTo>
                  <a:cubicBezTo>
                    <a:pt x="8954" y="8415"/>
                    <a:pt x="8904" y="8400"/>
                    <a:pt x="8856" y="8400"/>
                  </a:cubicBezTo>
                  <a:cubicBezTo>
                    <a:pt x="8841" y="8400"/>
                    <a:pt x="8826" y="8401"/>
                    <a:pt x="8811" y="8404"/>
                  </a:cubicBezTo>
                  <a:cubicBezTo>
                    <a:pt x="8729" y="8350"/>
                    <a:pt x="8637" y="8327"/>
                    <a:pt x="8544" y="8327"/>
                  </a:cubicBezTo>
                  <a:cubicBezTo>
                    <a:pt x="8537" y="8327"/>
                    <a:pt x="8530" y="8327"/>
                    <a:pt x="8523" y="8327"/>
                  </a:cubicBezTo>
                  <a:cubicBezTo>
                    <a:pt x="8527" y="8323"/>
                    <a:pt x="8531" y="8323"/>
                    <a:pt x="8535" y="8320"/>
                  </a:cubicBezTo>
                  <a:cubicBezTo>
                    <a:pt x="8354" y="8204"/>
                    <a:pt x="8150" y="8131"/>
                    <a:pt x="7939" y="8108"/>
                  </a:cubicBezTo>
                  <a:lnTo>
                    <a:pt x="7739" y="8047"/>
                  </a:lnTo>
                  <a:cubicBezTo>
                    <a:pt x="7528" y="7847"/>
                    <a:pt x="7232" y="7835"/>
                    <a:pt x="6998" y="7685"/>
                  </a:cubicBezTo>
                  <a:lnTo>
                    <a:pt x="6805" y="7628"/>
                  </a:lnTo>
                  <a:lnTo>
                    <a:pt x="6179" y="7186"/>
                  </a:lnTo>
                  <a:lnTo>
                    <a:pt x="5007" y="6464"/>
                  </a:lnTo>
                  <a:cubicBezTo>
                    <a:pt x="4892" y="6375"/>
                    <a:pt x="4776" y="6283"/>
                    <a:pt x="4654" y="6187"/>
                  </a:cubicBezTo>
                  <a:cubicBezTo>
                    <a:pt x="4642" y="6156"/>
                    <a:pt x="4611" y="6145"/>
                    <a:pt x="4584" y="6145"/>
                  </a:cubicBezTo>
                  <a:cubicBezTo>
                    <a:pt x="4573" y="6091"/>
                    <a:pt x="4531" y="6049"/>
                    <a:pt x="4477" y="6049"/>
                  </a:cubicBezTo>
                  <a:cubicBezTo>
                    <a:pt x="4473" y="6031"/>
                    <a:pt x="4458" y="6017"/>
                    <a:pt x="4440" y="6017"/>
                  </a:cubicBezTo>
                  <a:cubicBezTo>
                    <a:pt x="4439" y="6017"/>
                    <a:pt x="4437" y="6017"/>
                    <a:pt x="4435" y="6018"/>
                  </a:cubicBezTo>
                  <a:lnTo>
                    <a:pt x="4431" y="6018"/>
                  </a:lnTo>
                  <a:cubicBezTo>
                    <a:pt x="4415" y="5960"/>
                    <a:pt x="4373" y="5914"/>
                    <a:pt x="4308" y="5903"/>
                  </a:cubicBezTo>
                  <a:cubicBezTo>
                    <a:pt x="3996" y="5572"/>
                    <a:pt x="3624" y="5318"/>
                    <a:pt x="3278" y="5023"/>
                  </a:cubicBezTo>
                  <a:cubicBezTo>
                    <a:pt x="3147" y="4811"/>
                    <a:pt x="2963" y="4654"/>
                    <a:pt x="2771" y="4504"/>
                  </a:cubicBezTo>
                  <a:lnTo>
                    <a:pt x="2763" y="4496"/>
                  </a:lnTo>
                  <a:cubicBezTo>
                    <a:pt x="2748" y="4462"/>
                    <a:pt x="2725" y="4435"/>
                    <a:pt x="2698" y="4408"/>
                  </a:cubicBezTo>
                  <a:lnTo>
                    <a:pt x="1941" y="3774"/>
                  </a:lnTo>
                  <a:cubicBezTo>
                    <a:pt x="1937" y="3774"/>
                    <a:pt x="1933" y="3774"/>
                    <a:pt x="1933" y="3781"/>
                  </a:cubicBezTo>
                  <a:cubicBezTo>
                    <a:pt x="1933" y="3716"/>
                    <a:pt x="1898" y="3658"/>
                    <a:pt x="1845" y="3632"/>
                  </a:cubicBezTo>
                  <a:cubicBezTo>
                    <a:pt x="1852" y="3578"/>
                    <a:pt x="1818" y="3532"/>
                    <a:pt x="1768" y="3512"/>
                  </a:cubicBezTo>
                  <a:cubicBezTo>
                    <a:pt x="1737" y="3266"/>
                    <a:pt x="1602" y="3070"/>
                    <a:pt x="1491" y="2859"/>
                  </a:cubicBezTo>
                  <a:cubicBezTo>
                    <a:pt x="1472" y="2813"/>
                    <a:pt x="1453" y="2767"/>
                    <a:pt x="1433" y="2725"/>
                  </a:cubicBezTo>
                  <a:lnTo>
                    <a:pt x="1364" y="2579"/>
                  </a:lnTo>
                  <a:cubicBezTo>
                    <a:pt x="1391" y="2425"/>
                    <a:pt x="1303" y="2302"/>
                    <a:pt x="1257" y="2167"/>
                  </a:cubicBezTo>
                  <a:cubicBezTo>
                    <a:pt x="1211" y="2014"/>
                    <a:pt x="1191" y="1849"/>
                    <a:pt x="1084" y="1718"/>
                  </a:cubicBezTo>
                  <a:lnTo>
                    <a:pt x="1007" y="1303"/>
                  </a:lnTo>
                  <a:cubicBezTo>
                    <a:pt x="1018" y="1276"/>
                    <a:pt x="1034" y="1249"/>
                    <a:pt x="1045" y="1218"/>
                  </a:cubicBezTo>
                  <a:cubicBezTo>
                    <a:pt x="1030" y="1172"/>
                    <a:pt x="1007" y="1118"/>
                    <a:pt x="980" y="1076"/>
                  </a:cubicBezTo>
                  <a:cubicBezTo>
                    <a:pt x="934" y="1015"/>
                    <a:pt x="972" y="930"/>
                    <a:pt x="942" y="865"/>
                  </a:cubicBezTo>
                  <a:lnTo>
                    <a:pt x="865" y="730"/>
                  </a:lnTo>
                  <a:lnTo>
                    <a:pt x="796" y="181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5081653" y="2792773"/>
              <a:ext cx="47368" cy="30089"/>
            </a:xfrm>
            <a:custGeom>
              <a:avLst/>
              <a:gdLst/>
              <a:ahLst/>
              <a:cxnLst/>
              <a:rect l="l" t="t" r="r" b="b"/>
              <a:pathLst>
                <a:path w="1527" h="970" extrusionOk="0">
                  <a:moveTo>
                    <a:pt x="1048" y="0"/>
                  </a:moveTo>
                  <a:cubicBezTo>
                    <a:pt x="903" y="0"/>
                    <a:pt x="760" y="35"/>
                    <a:pt x="635" y="101"/>
                  </a:cubicBezTo>
                  <a:lnTo>
                    <a:pt x="627" y="101"/>
                  </a:lnTo>
                  <a:cubicBezTo>
                    <a:pt x="477" y="116"/>
                    <a:pt x="335" y="197"/>
                    <a:pt x="266" y="331"/>
                  </a:cubicBezTo>
                  <a:cubicBezTo>
                    <a:pt x="135" y="397"/>
                    <a:pt x="100" y="523"/>
                    <a:pt x="62" y="654"/>
                  </a:cubicBezTo>
                  <a:cubicBezTo>
                    <a:pt x="1" y="858"/>
                    <a:pt x="81" y="946"/>
                    <a:pt x="296" y="969"/>
                  </a:cubicBezTo>
                  <a:cubicBezTo>
                    <a:pt x="200" y="781"/>
                    <a:pt x="296" y="635"/>
                    <a:pt x="346" y="481"/>
                  </a:cubicBezTo>
                  <a:cubicBezTo>
                    <a:pt x="488" y="365"/>
                    <a:pt x="642" y="335"/>
                    <a:pt x="799" y="335"/>
                  </a:cubicBezTo>
                  <a:cubicBezTo>
                    <a:pt x="950" y="335"/>
                    <a:pt x="1103" y="362"/>
                    <a:pt x="1253" y="370"/>
                  </a:cubicBezTo>
                  <a:cubicBezTo>
                    <a:pt x="1192" y="512"/>
                    <a:pt x="1061" y="550"/>
                    <a:pt x="927" y="589"/>
                  </a:cubicBezTo>
                  <a:cubicBezTo>
                    <a:pt x="911" y="619"/>
                    <a:pt x="907" y="650"/>
                    <a:pt x="904" y="685"/>
                  </a:cubicBezTo>
                  <a:cubicBezTo>
                    <a:pt x="854" y="758"/>
                    <a:pt x="811" y="869"/>
                    <a:pt x="880" y="911"/>
                  </a:cubicBezTo>
                  <a:cubicBezTo>
                    <a:pt x="890" y="918"/>
                    <a:pt x="900" y="920"/>
                    <a:pt x="909" y="920"/>
                  </a:cubicBezTo>
                  <a:cubicBezTo>
                    <a:pt x="964" y="920"/>
                    <a:pt x="1018" y="830"/>
                    <a:pt x="1080" y="804"/>
                  </a:cubicBezTo>
                  <a:lnTo>
                    <a:pt x="1080" y="804"/>
                  </a:lnTo>
                  <a:cubicBezTo>
                    <a:pt x="1073" y="827"/>
                    <a:pt x="1065" y="842"/>
                    <a:pt x="1065" y="865"/>
                  </a:cubicBezTo>
                  <a:cubicBezTo>
                    <a:pt x="1092" y="838"/>
                    <a:pt x="1119" y="831"/>
                    <a:pt x="1149" y="831"/>
                  </a:cubicBezTo>
                  <a:cubicBezTo>
                    <a:pt x="1199" y="831"/>
                    <a:pt x="1253" y="804"/>
                    <a:pt x="1292" y="762"/>
                  </a:cubicBezTo>
                  <a:lnTo>
                    <a:pt x="1288" y="762"/>
                  </a:lnTo>
                  <a:cubicBezTo>
                    <a:pt x="1319" y="746"/>
                    <a:pt x="1353" y="735"/>
                    <a:pt x="1392" y="715"/>
                  </a:cubicBezTo>
                  <a:cubicBezTo>
                    <a:pt x="1449" y="696"/>
                    <a:pt x="1491" y="662"/>
                    <a:pt x="1526" y="612"/>
                  </a:cubicBezTo>
                  <a:lnTo>
                    <a:pt x="1442" y="251"/>
                  </a:lnTo>
                  <a:cubicBezTo>
                    <a:pt x="1472" y="89"/>
                    <a:pt x="1365" y="47"/>
                    <a:pt x="1249" y="24"/>
                  </a:cubicBezTo>
                  <a:cubicBezTo>
                    <a:pt x="1183" y="8"/>
                    <a:pt x="1115" y="0"/>
                    <a:pt x="1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5176667" y="2570856"/>
              <a:ext cx="33502" cy="37379"/>
            </a:xfrm>
            <a:custGeom>
              <a:avLst/>
              <a:gdLst/>
              <a:ahLst/>
              <a:cxnLst/>
              <a:rect l="l" t="t" r="r" b="b"/>
              <a:pathLst>
                <a:path w="1080" h="1205" extrusionOk="0">
                  <a:moveTo>
                    <a:pt x="804" y="1"/>
                  </a:moveTo>
                  <a:cubicBezTo>
                    <a:pt x="773" y="1"/>
                    <a:pt x="741" y="3"/>
                    <a:pt x="707" y="7"/>
                  </a:cubicBezTo>
                  <a:cubicBezTo>
                    <a:pt x="746" y="384"/>
                    <a:pt x="746" y="384"/>
                    <a:pt x="369" y="526"/>
                  </a:cubicBezTo>
                  <a:cubicBezTo>
                    <a:pt x="319" y="495"/>
                    <a:pt x="261" y="472"/>
                    <a:pt x="204" y="457"/>
                  </a:cubicBezTo>
                  <a:cubicBezTo>
                    <a:pt x="181" y="454"/>
                    <a:pt x="163" y="452"/>
                    <a:pt x="147" y="452"/>
                  </a:cubicBezTo>
                  <a:cubicBezTo>
                    <a:pt x="43" y="452"/>
                    <a:pt x="84" y="526"/>
                    <a:pt x="135" y="599"/>
                  </a:cubicBezTo>
                  <a:cubicBezTo>
                    <a:pt x="112" y="734"/>
                    <a:pt x="92" y="868"/>
                    <a:pt x="73" y="999"/>
                  </a:cubicBezTo>
                  <a:cubicBezTo>
                    <a:pt x="39" y="1076"/>
                    <a:pt x="0" y="1153"/>
                    <a:pt x="112" y="1191"/>
                  </a:cubicBezTo>
                  <a:cubicBezTo>
                    <a:pt x="138" y="1200"/>
                    <a:pt x="163" y="1205"/>
                    <a:pt x="185" y="1205"/>
                  </a:cubicBezTo>
                  <a:cubicBezTo>
                    <a:pt x="240" y="1205"/>
                    <a:pt x="274" y="1173"/>
                    <a:pt x="246" y="1087"/>
                  </a:cubicBezTo>
                  <a:cubicBezTo>
                    <a:pt x="154" y="803"/>
                    <a:pt x="319" y="726"/>
                    <a:pt x="546" y="688"/>
                  </a:cubicBezTo>
                  <a:lnTo>
                    <a:pt x="550" y="688"/>
                  </a:lnTo>
                  <a:cubicBezTo>
                    <a:pt x="761" y="611"/>
                    <a:pt x="961" y="515"/>
                    <a:pt x="1057" y="288"/>
                  </a:cubicBezTo>
                  <a:cubicBezTo>
                    <a:pt x="1079" y="68"/>
                    <a:pt x="966" y="1"/>
                    <a:pt x="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5034099" y="2399656"/>
              <a:ext cx="204701" cy="249773"/>
            </a:xfrm>
            <a:custGeom>
              <a:avLst/>
              <a:gdLst/>
              <a:ahLst/>
              <a:cxnLst/>
              <a:rect l="l" t="t" r="r" b="b"/>
              <a:pathLst>
                <a:path w="6599" h="8052" extrusionOk="0">
                  <a:moveTo>
                    <a:pt x="6594" y="1"/>
                  </a:moveTo>
                  <a:lnTo>
                    <a:pt x="6594" y="1"/>
                  </a:lnTo>
                  <a:cubicBezTo>
                    <a:pt x="6444" y="39"/>
                    <a:pt x="6329" y="155"/>
                    <a:pt x="6302" y="308"/>
                  </a:cubicBezTo>
                  <a:cubicBezTo>
                    <a:pt x="6206" y="370"/>
                    <a:pt x="6164" y="447"/>
                    <a:pt x="6260" y="546"/>
                  </a:cubicBezTo>
                  <a:cubicBezTo>
                    <a:pt x="5849" y="792"/>
                    <a:pt x="5607" y="1173"/>
                    <a:pt x="5415" y="1592"/>
                  </a:cubicBezTo>
                  <a:cubicBezTo>
                    <a:pt x="5322" y="1657"/>
                    <a:pt x="5319" y="1749"/>
                    <a:pt x="5307" y="1849"/>
                  </a:cubicBezTo>
                  <a:cubicBezTo>
                    <a:pt x="5288" y="2037"/>
                    <a:pt x="5222" y="2206"/>
                    <a:pt x="5050" y="2306"/>
                  </a:cubicBezTo>
                  <a:cubicBezTo>
                    <a:pt x="5061" y="2230"/>
                    <a:pt x="5092" y="2149"/>
                    <a:pt x="5003" y="2095"/>
                  </a:cubicBezTo>
                  <a:cubicBezTo>
                    <a:pt x="4781" y="2214"/>
                    <a:pt x="4792" y="2548"/>
                    <a:pt x="4531" y="2629"/>
                  </a:cubicBezTo>
                  <a:lnTo>
                    <a:pt x="4538" y="2621"/>
                  </a:lnTo>
                  <a:lnTo>
                    <a:pt x="4538" y="2621"/>
                  </a:lnTo>
                  <a:cubicBezTo>
                    <a:pt x="4435" y="2633"/>
                    <a:pt x="4439" y="2733"/>
                    <a:pt x="4389" y="2794"/>
                  </a:cubicBezTo>
                  <a:cubicBezTo>
                    <a:pt x="4312" y="2887"/>
                    <a:pt x="4223" y="2967"/>
                    <a:pt x="4166" y="3075"/>
                  </a:cubicBezTo>
                  <a:cubicBezTo>
                    <a:pt x="4154" y="3052"/>
                    <a:pt x="4138" y="3036"/>
                    <a:pt x="4111" y="3036"/>
                  </a:cubicBezTo>
                  <a:cubicBezTo>
                    <a:pt x="4093" y="3036"/>
                    <a:pt x="4069" y="3044"/>
                    <a:pt x="4039" y="3063"/>
                  </a:cubicBezTo>
                  <a:cubicBezTo>
                    <a:pt x="3908" y="3263"/>
                    <a:pt x="3751" y="3444"/>
                    <a:pt x="3674" y="3674"/>
                  </a:cubicBezTo>
                  <a:cubicBezTo>
                    <a:pt x="3347" y="3901"/>
                    <a:pt x="3097" y="4189"/>
                    <a:pt x="2936" y="4531"/>
                  </a:cubicBezTo>
                  <a:cubicBezTo>
                    <a:pt x="2625" y="4566"/>
                    <a:pt x="2490" y="4804"/>
                    <a:pt x="2356" y="5046"/>
                  </a:cubicBezTo>
                  <a:cubicBezTo>
                    <a:pt x="2244" y="5192"/>
                    <a:pt x="2129" y="5342"/>
                    <a:pt x="2018" y="5492"/>
                  </a:cubicBezTo>
                  <a:cubicBezTo>
                    <a:pt x="1902" y="5761"/>
                    <a:pt x="1676" y="5949"/>
                    <a:pt x="1514" y="6184"/>
                  </a:cubicBezTo>
                  <a:lnTo>
                    <a:pt x="1514" y="6180"/>
                  </a:lnTo>
                  <a:cubicBezTo>
                    <a:pt x="1111" y="6395"/>
                    <a:pt x="915" y="6825"/>
                    <a:pt x="557" y="7094"/>
                  </a:cubicBezTo>
                  <a:cubicBezTo>
                    <a:pt x="365" y="7409"/>
                    <a:pt x="0" y="7621"/>
                    <a:pt x="12" y="8051"/>
                  </a:cubicBezTo>
                  <a:cubicBezTo>
                    <a:pt x="204" y="7763"/>
                    <a:pt x="592" y="7690"/>
                    <a:pt x="730" y="7359"/>
                  </a:cubicBezTo>
                  <a:lnTo>
                    <a:pt x="823" y="7260"/>
                  </a:lnTo>
                  <a:cubicBezTo>
                    <a:pt x="1038" y="7125"/>
                    <a:pt x="1253" y="6971"/>
                    <a:pt x="1357" y="6741"/>
                  </a:cubicBezTo>
                  <a:cubicBezTo>
                    <a:pt x="1422" y="6587"/>
                    <a:pt x="1541" y="6514"/>
                    <a:pt x="1653" y="6418"/>
                  </a:cubicBezTo>
                  <a:cubicBezTo>
                    <a:pt x="1864" y="6130"/>
                    <a:pt x="2175" y="5918"/>
                    <a:pt x="2310" y="5569"/>
                  </a:cubicBezTo>
                  <a:cubicBezTo>
                    <a:pt x="2406" y="5538"/>
                    <a:pt x="2483" y="5461"/>
                    <a:pt x="2513" y="5365"/>
                  </a:cubicBezTo>
                  <a:lnTo>
                    <a:pt x="2590" y="5188"/>
                  </a:lnTo>
                  <a:cubicBezTo>
                    <a:pt x="2640" y="5188"/>
                    <a:pt x="2679" y="5146"/>
                    <a:pt x="2686" y="5096"/>
                  </a:cubicBezTo>
                  <a:lnTo>
                    <a:pt x="2840" y="4935"/>
                  </a:lnTo>
                  <a:cubicBezTo>
                    <a:pt x="3197" y="4593"/>
                    <a:pt x="3536" y="4232"/>
                    <a:pt x="3847" y="3843"/>
                  </a:cubicBezTo>
                  <a:cubicBezTo>
                    <a:pt x="4000" y="3709"/>
                    <a:pt x="4147" y="3571"/>
                    <a:pt x="4243" y="3386"/>
                  </a:cubicBezTo>
                  <a:cubicBezTo>
                    <a:pt x="4342" y="3321"/>
                    <a:pt x="4462" y="3267"/>
                    <a:pt x="4512" y="3136"/>
                  </a:cubicBezTo>
                  <a:cubicBezTo>
                    <a:pt x="4535" y="3117"/>
                    <a:pt x="4550" y="3094"/>
                    <a:pt x="4550" y="3067"/>
                  </a:cubicBezTo>
                  <a:cubicBezTo>
                    <a:pt x="4650" y="2994"/>
                    <a:pt x="4731" y="2898"/>
                    <a:pt x="4788" y="2783"/>
                  </a:cubicBezTo>
                  <a:cubicBezTo>
                    <a:pt x="4819" y="2771"/>
                    <a:pt x="4838" y="2744"/>
                    <a:pt x="4842" y="2714"/>
                  </a:cubicBezTo>
                  <a:cubicBezTo>
                    <a:pt x="4845" y="2714"/>
                    <a:pt x="4849" y="2714"/>
                    <a:pt x="4852" y="2714"/>
                  </a:cubicBezTo>
                  <a:cubicBezTo>
                    <a:pt x="4902" y="2714"/>
                    <a:pt x="4943" y="2687"/>
                    <a:pt x="4961" y="2641"/>
                  </a:cubicBezTo>
                  <a:cubicBezTo>
                    <a:pt x="5272" y="2379"/>
                    <a:pt x="5530" y="2045"/>
                    <a:pt x="5707" y="1672"/>
                  </a:cubicBezTo>
                  <a:cubicBezTo>
                    <a:pt x="6056" y="1465"/>
                    <a:pt x="6210" y="1104"/>
                    <a:pt x="6402" y="773"/>
                  </a:cubicBezTo>
                  <a:cubicBezTo>
                    <a:pt x="6598" y="546"/>
                    <a:pt x="6498" y="251"/>
                    <a:pt x="6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5147446" y="251396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8" y="5"/>
                  </a:lnTo>
                  <a:cubicBezTo>
                    <a:pt x="8" y="5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5245190" y="25347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1392" h="1392" extrusionOk="0">
                  <a:moveTo>
                    <a:pt x="509" y="81"/>
                  </a:moveTo>
                  <a:cubicBezTo>
                    <a:pt x="461" y="81"/>
                    <a:pt x="415" y="88"/>
                    <a:pt x="377" y="127"/>
                  </a:cubicBezTo>
                  <a:cubicBezTo>
                    <a:pt x="89" y="504"/>
                    <a:pt x="174" y="973"/>
                    <a:pt x="1" y="1392"/>
                  </a:cubicBezTo>
                  <a:cubicBezTo>
                    <a:pt x="458" y="1392"/>
                    <a:pt x="462" y="1392"/>
                    <a:pt x="458" y="1061"/>
                  </a:cubicBezTo>
                  <a:cubicBezTo>
                    <a:pt x="458" y="980"/>
                    <a:pt x="439" y="896"/>
                    <a:pt x="477" y="819"/>
                  </a:cubicBezTo>
                  <a:cubicBezTo>
                    <a:pt x="627" y="734"/>
                    <a:pt x="569" y="558"/>
                    <a:pt x="642" y="435"/>
                  </a:cubicBezTo>
                  <a:lnTo>
                    <a:pt x="834" y="446"/>
                  </a:lnTo>
                  <a:cubicBezTo>
                    <a:pt x="893" y="464"/>
                    <a:pt x="950" y="471"/>
                    <a:pt x="1006" y="471"/>
                  </a:cubicBezTo>
                  <a:cubicBezTo>
                    <a:pt x="1136" y="471"/>
                    <a:pt x="1263" y="433"/>
                    <a:pt x="1392" y="392"/>
                  </a:cubicBezTo>
                  <a:cubicBezTo>
                    <a:pt x="1249" y="0"/>
                    <a:pt x="858" y="231"/>
                    <a:pt x="615" y="81"/>
                  </a:cubicBezTo>
                  <a:cubicBezTo>
                    <a:pt x="605" y="82"/>
                    <a:pt x="594" y="83"/>
                    <a:pt x="583" y="83"/>
                  </a:cubicBezTo>
                  <a:cubicBezTo>
                    <a:pt x="559" y="83"/>
                    <a:pt x="534" y="81"/>
                    <a:pt x="509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4827289" y="2812408"/>
              <a:ext cx="51648" cy="47988"/>
            </a:xfrm>
            <a:custGeom>
              <a:avLst/>
              <a:gdLst/>
              <a:ahLst/>
              <a:cxnLst/>
              <a:rect l="l" t="t" r="r" b="b"/>
              <a:pathLst>
                <a:path w="1665" h="1547" extrusionOk="0">
                  <a:moveTo>
                    <a:pt x="1502" y="0"/>
                  </a:moveTo>
                  <a:cubicBezTo>
                    <a:pt x="1291" y="0"/>
                    <a:pt x="1374" y="258"/>
                    <a:pt x="1241" y="332"/>
                  </a:cubicBezTo>
                  <a:cubicBezTo>
                    <a:pt x="1099" y="409"/>
                    <a:pt x="857" y="298"/>
                    <a:pt x="807" y="559"/>
                  </a:cubicBezTo>
                  <a:cubicBezTo>
                    <a:pt x="803" y="571"/>
                    <a:pt x="803" y="590"/>
                    <a:pt x="800" y="605"/>
                  </a:cubicBezTo>
                  <a:cubicBezTo>
                    <a:pt x="573" y="793"/>
                    <a:pt x="408" y="1059"/>
                    <a:pt x="131" y="1181"/>
                  </a:cubicBezTo>
                  <a:cubicBezTo>
                    <a:pt x="89" y="1193"/>
                    <a:pt x="50" y="1220"/>
                    <a:pt x="23" y="1258"/>
                  </a:cubicBezTo>
                  <a:cubicBezTo>
                    <a:pt x="12" y="1281"/>
                    <a:pt x="0" y="1312"/>
                    <a:pt x="4" y="1335"/>
                  </a:cubicBezTo>
                  <a:lnTo>
                    <a:pt x="473" y="1466"/>
                  </a:lnTo>
                  <a:cubicBezTo>
                    <a:pt x="498" y="1520"/>
                    <a:pt x="554" y="1547"/>
                    <a:pt x="614" y="1547"/>
                  </a:cubicBezTo>
                  <a:cubicBezTo>
                    <a:pt x="619" y="1547"/>
                    <a:pt x="623" y="1547"/>
                    <a:pt x="627" y="1547"/>
                  </a:cubicBezTo>
                  <a:cubicBezTo>
                    <a:pt x="665" y="1539"/>
                    <a:pt x="704" y="1512"/>
                    <a:pt x="727" y="1485"/>
                  </a:cubicBezTo>
                  <a:lnTo>
                    <a:pt x="742" y="1485"/>
                  </a:lnTo>
                  <a:cubicBezTo>
                    <a:pt x="750" y="1470"/>
                    <a:pt x="750" y="1454"/>
                    <a:pt x="746" y="1439"/>
                  </a:cubicBezTo>
                  <a:lnTo>
                    <a:pt x="750" y="1431"/>
                  </a:lnTo>
                  <a:cubicBezTo>
                    <a:pt x="753" y="1389"/>
                    <a:pt x="746" y="1351"/>
                    <a:pt x="730" y="1312"/>
                  </a:cubicBezTo>
                  <a:cubicBezTo>
                    <a:pt x="650" y="1224"/>
                    <a:pt x="531" y="1143"/>
                    <a:pt x="680" y="1016"/>
                  </a:cubicBezTo>
                  <a:cubicBezTo>
                    <a:pt x="865" y="959"/>
                    <a:pt x="1015" y="870"/>
                    <a:pt x="1065" y="670"/>
                  </a:cubicBezTo>
                  <a:lnTo>
                    <a:pt x="1061" y="667"/>
                  </a:lnTo>
                  <a:lnTo>
                    <a:pt x="1065" y="667"/>
                  </a:lnTo>
                  <a:cubicBezTo>
                    <a:pt x="1065" y="670"/>
                    <a:pt x="1072" y="670"/>
                    <a:pt x="1072" y="670"/>
                  </a:cubicBezTo>
                  <a:lnTo>
                    <a:pt x="1065" y="663"/>
                  </a:lnTo>
                  <a:cubicBezTo>
                    <a:pt x="1272" y="536"/>
                    <a:pt x="1534" y="471"/>
                    <a:pt x="1610" y="198"/>
                  </a:cubicBezTo>
                  <a:cubicBezTo>
                    <a:pt x="1657" y="152"/>
                    <a:pt x="1664" y="75"/>
                    <a:pt x="1618" y="29"/>
                  </a:cubicBezTo>
                  <a:cubicBezTo>
                    <a:pt x="1591" y="13"/>
                    <a:pt x="1557" y="6"/>
                    <a:pt x="1530" y="2"/>
                  </a:cubicBezTo>
                  <a:cubicBezTo>
                    <a:pt x="1520" y="1"/>
                    <a:pt x="1511" y="0"/>
                    <a:pt x="1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4921465" y="2649678"/>
              <a:ext cx="143902" cy="140986"/>
            </a:xfrm>
            <a:custGeom>
              <a:avLst/>
              <a:gdLst/>
              <a:ahLst/>
              <a:cxnLst/>
              <a:rect l="l" t="t" r="r" b="b"/>
              <a:pathLst>
                <a:path w="4639" h="4545" extrusionOk="0">
                  <a:moveTo>
                    <a:pt x="4320" y="1"/>
                  </a:moveTo>
                  <a:cubicBezTo>
                    <a:pt x="4002" y="1"/>
                    <a:pt x="3745" y="166"/>
                    <a:pt x="3485" y="325"/>
                  </a:cubicBezTo>
                  <a:cubicBezTo>
                    <a:pt x="3454" y="319"/>
                    <a:pt x="3423" y="316"/>
                    <a:pt x="3394" y="316"/>
                  </a:cubicBezTo>
                  <a:cubicBezTo>
                    <a:pt x="3114" y="316"/>
                    <a:pt x="2936" y="575"/>
                    <a:pt x="2686" y="644"/>
                  </a:cubicBezTo>
                  <a:lnTo>
                    <a:pt x="2475" y="725"/>
                  </a:lnTo>
                  <a:cubicBezTo>
                    <a:pt x="2167" y="860"/>
                    <a:pt x="1967" y="1109"/>
                    <a:pt x="1783" y="1371"/>
                  </a:cubicBezTo>
                  <a:cubicBezTo>
                    <a:pt x="1691" y="1390"/>
                    <a:pt x="1606" y="1444"/>
                    <a:pt x="1541" y="1513"/>
                  </a:cubicBezTo>
                  <a:cubicBezTo>
                    <a:pt x="1118" y="1755"/>
                    <a:pt x="884" y="2128"/>
                    <a:pt x="776" y="2596"/>
                  </a:cubicBezTo>
                  <a:cubicBezTo>
                    <a:pt x="661" y="2700"/>
                    <a:pt x="580" y="2831"/>
                    <a:pt x="507" y="2965"/>
                  </a:cubicBezTo>
                  <a:cubicBezTo>
                    <a:pt x="484" y="2984"/>
                    <a:pt x="469" y="3023"/>
                    <a:pt x="480" y="3050"/>
                  </a:cubicBezTo>
                  <a:lnTo>
                    <a:pt x="380" y="3438"/>
                  </a:lnTo>
                  <a:lnTo>
                    <a:pt x="265" y="3522"/>
                  </a:lnTo>
                  <a:cubicBezTo>
                    <a:pt x="292" y="3715"/>
                    <a:pt x="0" y="3814"/>
                    <a:pt x="127" y="4026"/>
                  </a:cubicBezTo>
                  <a:cubicBezTo>
                    <a:pt x="184" y="4156"/>
                    <a:pt x="215" y="4291"/>
                    <a:pt x="154" y="4429"/>
                  </a:cubicBezTo>
                  <a:lnTo>
                    <a:pt x="184" y="4545"/>
                  </a:lnTo>
                  <a:cubicBezTo>
                    <a:pt x="227" y="4537"/>
                    <a:pt x="254" y="4498"/>
                    <a:pt x="254" y="4452"/>
                  </a:cubicBezTo>
                  <a:cubicBezTo>
                    <a:pt x="288" y="4256"/>
                    <a:pt x="327" y="4060"/>
                    <a:pt x="361" y="3868"/>
                  </a:cubicBezTo>
                  <a:lnTo>
                    <a:pt x="500" y="3757"/>
                  </a:lnTo>
                  <a:cubicBezTo>
                    <a:pt x="665" y="3430"/>
                    <a:pt x="638" y="3038"/>
                    <a:pt x="845" y="2723"/>
                  </a:cubicBezTo>
                  <a:lnTo>
                    <a:pt x="880" y="2627"/>
                  </a:lnTo>
                  <a:cubicBezTo>
                    <a:pt x="1137" y="2297"/>
                    <a:pt x="1326" y="1897"/>
                    <a:pt x="1725" y="1682"/>
                  </a:cubicBezTo>
                  <a:cubicBezTo>
                    <a:pt x="1795" y="1663"/>
                    <a:pt x="1860" y="1617"/>
                    <a:pt x="1887" y="1544"/>
                  </a:cubicBezTo>
                  <a:cubicBezTo>
                    <a:pt x="2190" y="1424"/>
                    <a:pt x="2352" y="1136"/>
                    <a:pt x="2598" y="948"/>
                  </a:cubicBezTo>
                  <a:lnTo>
                    <a:pt x="2736" y="871"/>
                  </a:lnTo>
                  <a:cubicBezTo>
                    <a:pt x="3055" y="675"/>
                    <a:pt x="3435" y="660"/>
                    <a:pt x="3766" y="502"/>
                  </a:cubicBezTo>
                  <a:lnTo>
                    <a:pt x="4419" y="322"/>
                  </a:lnTo>
                  <a:lnTo>
                    <a:pt x="4638" y="283"/>
                  </a:lnTo>
                  <a:cubicBezTo>
                    <a:pt x="4627" y="199"/>
                    <a:pt x="4554" y="164"/>
                    <a:pt x="4481" y="145"/>
                  </a:cubicBezTo>
                  <a:lnTo>
                    <a:pt x="4381" y="3"/>
                  </a:lnTo>
                  <a:cubicBezTo>
                    <a:pt x="4360" y="1"/>
                    <a:pt x="4340" y="1"/>
                    <a:pt x="4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5483827" y="2745809"/>
              <a:ext cx="28166" cy="35022"/>
            </a:xfrm>
            <a:custGeom>
              <a:avLst/>
              <a:gdLst/>
              <a:ahLst/>
              <a:cxnLst/>
              <a:rect l="l" t="t" r="r" b="b"/>
              <a:pathLst>
                <a:path w="908" h="1129" extrusionOk="0">
                  <a:moveTo>
                    <a:pt x="773" y="1"/>
                  </a:moveTo>
                  <a:cubicBezTo>
                    <a:pt x="642" y="58"/>
                    <a:pt x="450" y="28"/>
                    <a:pt x="423" y="231"/>
                  </a:cubicBezTo>
                  <a:cubicBezTo>
                    <a:pt x="389" y="496"/>
                    <a:pt x="185" y="673"/>
                    <a:pt x="85" y="900"/>
                  </a:cubicBezTo>
                  <a:cubicBezTo>
                    <a:pt x="27" y="988"/>
                    <a:pt x="1" y="1073"/>
                    <a:pt x="135" y="1115"/>
                  </a:cubicBezTo>
                  <a:cubicBezTo>
                    <a:pt x="163" y="1124"/>
                    <a:pt x="189" y="1128"/>
                    <a:pt x="212" y="1128"/>
                  </a:cubicBezTo>
                  <a:cubicBezTo>
                    <a:pt x="299" y="1128"/>
                    <a:pt x="348" y="1067"/>
                    <a:pt x="354" y="958"/>
                  </a:cubicBezTo>
                  <a:cubicBezTo>
                    <a:pt x="527" y="692"/>
                    <a:pt x="642" y="389"/>
                    <a:pt x="873" y="158"/>
                  </a:cubicBezTo>
                  <a:cubicBezTo>
                    <a:pt x="907" y="62"/>
                    <a:pt x="888" y="1"/>
                    <a:pt x="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5030284" y="2908633"/>
              <a:ext cx="64987" cy="71532"/>
            </a:xfrm>
            <a:custGeom>
              <a:avLst/>
              <a:gdLst/>
              <a:ahLst/>
              <a:cxnLst/>
              <a:rect l="l" t="t" r="r" b="b"/>
              <a:pathLst>
                <a:path w="2095" h="2306" extrusionOk="0">
                  <a:moveTo>
                    <a:pt x="1407" y="1438"/>
                  </a:moveTo>
                  <a:lnTo>
                    <a:pt x="1407" y="1438"/>
                  </a:lnTo>
                  <a:cubicBezTo>
                    <a:pt x="1422" y="1473"/>
                    <a:pt x="1434" y="1499"/>
                    <a:pt x="1445" y="1534"/>
                  </a:cubicBezTo>
                  <a:cubicBezTo>
                    <a:pt x="1426" y="1511"/>
                    <a:pt x="1411" y="1476"/>
                    <a:pt x="1407" y="1438"/>
                  </a:cubicBezTo>
                  <a:close/>
                  <a:moveTo>
                    <a:pt x="81" y="1"/>
                  </a:moveTo>
                  <a:lnTo>
                    <a:pt x="81" y="1"/>
                  </a:lnTo>
                  <a:cubicBezTo>
                    <a:pt x="0" y="377"/>
                    <a:pt x="312" y="427"/>
                    <a:pt x="542" y="554"/>
                  </a:cubicBezTo>
                  <a:cubicBezTo>
                    <a:pt x="838" y="804"/>
                    <a:pt x="1042" y="1131"/>
                    <a:pt x="1276" y="1434"/>
                  </a:cubicBezTo>
                  <a:cubicBezTo>
                    <a:pt x="1384" y="1645"/>
                    <a:pt x="1372" y="1937"/>
                    <a:pt x="1676" y="2018"/>
                  </a:cubicBezTo>
                  <a:cubicBezTo>
                    <a:pt x="1793" y="2099"/>
                    <a:pt x="1826" y="2305"/>
                    <a:pt x="2006" y="2305"/>
                  </a:cubicBezTo>
                  <a:cubicBezTo>
                    <a:pt x="2032" y="2305"/>
                    <a:pt x="2061" y="2301"/>
                    <a:pt x="2095" y="2291"/>
                  </a:cubicBezTo>
                  <a:cubicBezTo>
                    <a:pt x="2045" y="2064"/>
                    <a:pt x="1868" y="1964"/>
                    <a:pt x="1714" y="1841"/>
                  </a:cubicBezTo>
                  <a:cubicBezTo>
                    <a:pt x="1626" y="1749"/>
                    <a:pt x="1541" y="1661"/>
                    <a:pt x="1453" y="1572"/>
                  </a:cubicBezTo>
                  <a:cubicBezTo>
                    <a:pt x="1480" y="1526"/>
                    <a:pt x="1464" y="1476"/>
                    <a:pt x="1426" y="1449"/>
                  </a:cubicBezTo>
                  <a:cubicBezTo>
                    <a:pt x="1422" y="1446"/>
                    <a:pt x="1414" y="1446"/>
                    <a:pt x="1411" y="1446"/>
                  </a:cubicBezTo>
                  <a:lnTo>
                    <a:pt x="1414" y="1446"/>
                  </a:lnTo>
                  <a:cubicBezTo>
                    <a:pt x="1418" y="1419"/>
                    <a:pt x="1414" y="1384"/>
                    <a:pt x="1399" y="1361"/>
                  </a:cubicBezTo>
                  <a:cubicBezTo>
                    <a:pt x="1361" y="908"/>
                    <a:pt x="1022" y="692"/>
                    <a:pt x="700" y="458"/>
                  </a:cubicBezTo>
                  <a:cubicBezTo>
                    <a:pt x="500" y="297"/>
                    <a:pt x="323" y="9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5123499" y="2816627"/>
              <a:ext cx="36138" cy="28042"/>
            </a:xfrm>
            <a:custGeom>
              <a:avLst/>
              <a:gdLst/>
              <a:ahLst/>
              <a:cxnLst/>
              <a:rect l="l" t="t" r="r" b="b"/>
              <a:pathLst>
                <a:path w="1165" h="904" extrusionOk="0">
                  <a:moveTo>
                    <a:pt x="254" y="0"/>
                  </a:moveTo>
                  <a:cubicBezTo>
                    <a:pt x="212" y="0"/>
                    <a:pt x="173" y="19"/>
                    <a:pt x="150" y="58"/>
                  </a:cubicBezTo>
                  <a:cubicBezTo>
                    <a:pt x="146" y="81"/>
                    <a:pt x="135" y="104"/>
                    <a:pt x="127" y="131"/>
                  </a:cubicBezTo>
                  <a:cubicBezTo>
                    <a:pt x="135" y="192"/>
                    <a:pt x="154" y="242"/>
                    <a:pt x="215" y="258"/>
                  </a:cubicBezTo>
                  <a:lnTo>
                    <a:pt x="215" y="254"/>
                  </a:lnTo>
                  <a:cubicBezTo>
                    <a:pt x="223" y="350"/>
                    <a:pt x="408" y="454"/>
                    <a:pt x="223" y="561"/>
                  </a:cubicBezTo>
                  <a:cubicBezTo>
                    <a:pt x="207" y="577"/>
                    <a:pt x="180" y="585"/>
                    <a:pt x="154" y="585"/>
                  </a:cubicBezTo>
                  <a:cubicBezTo>
                    <a:pt x="149" y="585"/>
                    <a:pt x="144" y="585"/>
                    <a:pt x="139" y="584"/>
                  </a:cubicBezTo>
                  <a:cubicBezTo>
                    <a:pt x="93" y="588"/>
                    <a:pt x="43" y="607"/>
                    <a:pt x="0" y="634"/>
                  </a:cubicBezTo>
                  <a:cubicBezTo>
                    <a:pt x="72" y="796"/>
                    <a:pt x="115" y="865"/>
                    <a:pt x="176" y="865"/>
                  </a:cubicBezTo>
                  <a:cubicBezTo>
                    <a:pt x="213" y="865"/>
                    <a:pt x="257" y="840"/>
                    <a:pt x="319" y="796"/>
                  </a:cubicBezTo>
                  <a:cubicBezTo>
                    <a:pt x="481" y="677"/>
                    <a:pt x="569" y="508"/>
                    <a:pt x="615" y="312"/>
                  </a:cubicBezTo>
                  <a:cubicBezTo>
                    <a:pt x="972" y="354"/>
                    <a:pt x="884" y="654"/>
                    <a:pt x="919" y="903"/>
                  </a:cubicBezTo>
                  <a:cubicBezTo>
                    <a:pt x="1165" y="646"/>
                    <a:pt x="1092" y="431"/>
                    <a:pt x="934" y="212"/>
                  </a:cubicBezTo>
                  <a:cubicBezTo>
                    <a:pt x="896" y="185"/>
                    <a:pt x="861" y="158"/>
                    <a:pt x="826" y="127"/>
                  </a:cubicBezTo>
                  <a:cubicBezTo>
                    <a:pt x="803" y="123"/>
                    <a:pt x="780" y="116"/>
                    <a:pt x="753" y="104"/>
                  </a:cubicBezTo>
                  <a:cubicBezTo>
                    <a:pt x="711" y="119"/>
                    <a:pt x="665" y="119"/>
                    <a:pt x="634" y="158"/>
                  </a:cubicBezTo>
                  <a:cubicBezTo>
                    <a:pt x="581" y="100"/>
                    <a:pt x="492" y="96"/>
                    <a:pt x="434" y="35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5273698" y="2602310"/>
              <a:ext cx="83444" cy="63157"/>
            </a:xfrm>
            <a:custGeom>
              <a:avLst/>
              <a:gdLst/>
              <a:ahLst/>
              <a:cxnLst/>
              <a:rect l="l" t="t" r="r" b="b"/>
              <a:pathLst>
                <a:path w="2690" h="2036" extrusionOk="0">
                  <a:moveTo>
                    <a:pt x="173" y="0"/>
                  </a:moveTo>
                  <a:cubicBezTo>
                    <a:pt x="139" y="0"/>
                    <a:pt x="104" y="16"/>
                    <a:pt x="69" y="50"/>
                  </a:cubicBezTo>
                  <a:cubicBezTo>
                    <a:pt x="0" y="116"/>
                    <a:pt x="92" y="185"/>
                    <a:pt x="169" y="215"/>
                  </a:cubicBezTo>
                  <a:cubicBezTo>
                    <a:pt x="315" y="346"/>
                    <a:pt x="357" y="588"/>
                    <a:pt x="580" y="646"/>
                  </a:cubicBezTo>
                  <a:cubicBezTo>
                    <a:pt x="826" y="849"/>
                    <a:pt x="1011" y="1130"/>
                    <a:pt x="1287" y="1307"/>
                  </a:cubicBezTo>
                  <a:lnTo>
                    <a:pt x="2083" y="1825"/>
                  </a:lnTo>
                  <a:cubicBezTo>
                    <a:pt x="2316" y="1991"/>
                    <a:pt x="2379" y="2036"/>
                    <a:pt x="2508" y="2036"/>
                  </a:cubicBezTo>
                  <a:cubicBezTo>
                    <a:pt x="2556" y="2036"/>
                    <a:pt x="2612" y="2030"/>
                    <a:pt x="2690" y="2021"/>
                  </a:cubicBezTo>
                  <a:cubicBezTo>
                    <a:pt x="2517" y="1899"/>
                    <a:pt x="2386" y="1787"/>
                    <a:pt x="2217" y="1729"/>
                  </a:cubicBezTo>
                  <a:lnTo>
                    <a:pt x="1602" y="1272"/>
                  </a:lnTo>
                  <a:cubicBezTo>
                    <a:pt x="1306" y="1053"/>
                    <a:pt x="1072" y="746"/>
                    <a:pt x="730" y="569"/>
                  </a:cubicBezTo>
                  <a:lnTo>
                    <a:pt x="323" y="131"/>
                  </a:lnTo>
                  <a:cubicBezTo>
                    <a:pt x="288" y="50"/>
                    <a:pt x="233" y="0"/>
                    <a:pt x="1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4959465" y="2713517"/>
              <a:ext cx="74665" cy="162266"/>
            </a:xfrm>
            <a:custGeom>
              <a:avLst/>
              <a:gdLst/>
              <a:ahLst/>
              <a:cxnLst/>
              <a:rect l="l" t="t" r="r" b="b"/>
              <a:pathLst>
                <a:path w="2407" h="5231" extrusionOk="0">
                  <a:moveTo>
                    <a:pt x="1522" y="473"/>
                  </a:moveTo>
                  <a:lnTo>
                    <a:pt x="1522" y="473"/>
                  </a:lnTo>
                  <a:cubicBezTo>
                    <a:pt x="1521" y="476"/>
                    <a:pt x="1520" y="476"/>
                    <a:pt x="1520" y="476"/>
                  </a:cubicBezTo>
                  <a:cubicBezTo>
                    <a:pt x="1519" y="476"/>
                    <a:pt x="1520" y="473"/>
                    <a:pt x="1522" y="473"/>
                  </a:cubicBezTo>
                  <a:close/>
                  <a:moveTo>
                    <a:pt x="1522" y="473"/>
                  </a:moveTo>
                  <a:lnTo>
                    <a:pt x="1559" y="506"/>
                  </a:lnTo>
                  <a:lnTo>
                    <a:pt x="1559" y="506"/>
                  </a:lnTo>
                  <a:cubicBezTo>
                    <a:pt x="1542" y="496"/>
                    <a:pt x="1532" y="486"/>
                    <a:pt x="1522" y="473"/>
                  </a:cubicBezTo>
                  <a:close/>
                  <a:moveTo>
                    <a:pt x="2311" y="1"/>
                  </a:moveTo>
                  <a:cubicBezTo>
                    <a:pt x="1947" y="1"/>
                    <a:pt x="1643" y="159"/>
                    <a:pt x="1353" y="346"/>
                  </a:cubicBezTo>
                  <a:cubicBezTo>
                    <a:pt x="1273" y="389"/>
                    <a:pt x="1161" y="381"/>
                    <a:pt x="1123" y="492"/>
                  </a:cubicBezTo>
                  <a:cubicBezTo>
                    <a:pt x="1042" y="665"/>
                    <a:pt x="839" y="684"/>
                    <a:pt x="731" y="819"/>
                  </a:cubicBezTo>
                  <a:cubicBezTo>
                    <a:pt x="631" y="926"/>
                    <a:pt x="516" y="1023"/>
                    <a:pt x="450" y="1161"/>
                  </a:cubicBezTo>
                  <a:cubicBezTo>
                    <a:pt x="431" y="1176"/>
                    <a:pt x="420" y="1199"/>
                    <a:pt x="412" y="1226"/>
                  </a:cubicBezTo>
                  <a:cubicBezTo>
                    <a:pt x="277" y="1411"/>
                    <a:pt x="155" y="1591"/>
                    <a:pt x="197" y="1837"/>
                  </a:cubicBezTo>
                  <a:cubicBezTo>
                    <a:pt x="124" y="1956"/>
                    <a:pt x="116" y="2091"/>
                    <a:pt x="105" y="2225"/>
                  </a:cubicBezTo>
                  <a:cubicBezTo>
                    <a:pt x="1" y="2448"/>
                    <a:pt x="39" y="2663"/>
                    <a:pt x="139" y="2871"/>
                  </a:cubicBezTo>
                  <a:cubicBezTo>
                    <a:pt x="124" y="2948"/>
                    <a:pt x="155" y="3028"/>
                    <a:pt x="212" y="3082"/>
                  </a:cubicBezTo>
                  <a:cubicBezTo>
                    <a:pt x="235" y="3124"/>
                    <a:pt x="258" y="3163"/>
                    <a:pt x="281" y="3205"/>
                  </a:cubicBezTo>
                  <a:cubicBezTo>
                    <a:pt x="481" y="3409"/>
                    <a:pt x="224" y="3639"/>
                    <a:pt x="331" y="3851"/>
                  </a:cubicBezTo>
                  <a:cubicBezTo>
                    <a:pt x="327" y="3878"/>
                    <a:pt x="327" y="3912"/>
                    <a:pt x="331" y="3943"/>
                  </a:cubicBezTo>
                  <a:cubicBezTo>
                    <a:pt x="370" y="4174"/>
                    <a:pt x="466" y="4362"/>
                    <a:pt x="696" y="4446"/>
                  </a:cubicBezTo>
                  <a:cubicBezTo>
                    <a:pt x="739" y="4481"/>
                    <a:pt x="773" y="4519"/>
                    <a:pt x="800" y="4562"/>
                  </a:cubicBezTo>
                  <a:cubicBezTo>
                    <a:pt x="961" y="4727"/>
                    <a:pt x="1058" y="4957"/>
                    <a:pt x="1311" y="5004"/>
                  </a:cubicBezTo>
                  <a:cubicBezTo>
                    <a:pt x="1396" y="5226"/>
                    <a:pt x="1603" y="5199"/>
                    <a:pt x="1780" y="5230"/>
                  </a:cubicBezTo>
                  <a:lnTo>
                    <a:pt x="1807" y="5119"/>
                  </a:lnTo>
                  <a:cubicBezTo>
                    <a:pt x="1791" y="5100"/>
                    <a:pt x="1768" y="5084"/>
                    <a:pt x="1742" y="5084"/>
                  </a:cubicBezTo>
                  <a:cubicBezTo>
                    <a:pt x="1530" y="4869"/>
                    <a:pt x="1288" y="4696"/>
                    <a:pt x="1046" y="4519"/>
                  </a:cubicBezTo>
                  <a:cubicBezTo>
                    <a:pt x="819" y="4350"/>
                    <a:pt x="589" y="4181"/>
                    <a:pt x="512" y="3885"/>
                  </a:cubicBezTo>
                  <a:cubicBezTo>
                    <a:pt x="561" y="3827"/>
                    <a:pt x="614" y="3774"/>
                    <a:pt x="675" y="3774"/>
                  </a:cubicBezTo>
                  <a:cubicBezTo>
                    <a:pt x="710" y="3774"/>
                    <a:pt x="748" y="3792"/>
                    <a:pt x="789" y="3835"/>
                  </a:cubicBezTo>
                  <a:cubicBezTo>
                    <a:pt x="931" y="3985"/>
                    <a:pt x="1107" y="4100"/>
                    <a:pt x="1307" y="4174"/>
                  </a:cubicBezTo>
                  <a:cubicBezTo>
                    <a:pt x="1330" y="4193"/>
                    <a:pt x="1357" y="4212"/>
                    <a:pt x="1388" y="4223"/>
                  </a:cubicBezTo>
                  <a:cubicBezTo>
                    <a:pt x="1424" y="4244"/>
                    <a:pt x="1463" y="4280"/>
                    <a:pt x="1501" y="4280"/>
                  </a:cubicBezTo>
                  <a:cubicBezTo>
                    <a:pt x="1520" y="4280"/>
                    <a:pt x="1539" y="4271"/>
                    <a:pt x="1557" y="4247"/>
                  </a:cubicBezTo>
                  <a:cubicBezTo>
                    <a:pt x="1599" y="4177"/>
                    <a:pt x="1538" y="4127"/>
                    <a:pt x="1480" y="4100"/>
                  </a:cubicBezTo>
                  <a:cubicBezTo>
                    <a:pt x="1434" y="4081"/>
                    <a:pt x="1388" y="4066"/>
                    <a:pt x="1338" y="4054"/>
                  </a:cubicBezTo>
                  <a:cubicBezTo>
                    <a:pt x="1280" y="3924"/>
                    <a:pt x="1157" y="3866"/>
                    <a:pt x="1050" y="3789"/>
                  </a:cubicBezTo>
                  <a:cubicBezTo>
                    <a:pt x="777" y="3593"/>
                    <a:pt x="550" y="3351"/>
                    <a:pt x="435" y="3028"/>
                  </a:cubicBezTo>
                  <a:cubicBezTo>
                    <a:pt x="416" y="2963"/>
                    <a:pt x="366" y="2909"/>
                    <a:pt x="297" y="2886"/>
                  </a:cubicBezTo>
                  <a:cubicBezTo>
                    <a:pt x="289" y="2410"/>
                    <a:pt x="374" y="1949"/>
                    <a:pt x="485" y="1488"/>
                  </a:cubicBezTo>
                  <a:cubicBezTo>
                    <a:pt x="696" y="1315"/>
                    <a:pt x="800" y="1038"/>
                    <a:pt x="1058" y="903"/>
                  </a:cubicBezTo>
                  <a:cubicBezTo>
                    <a:pt x="1123" y="884"/>
                    <a:pt x="1177" y="830"/>
                    <a:pt x="1200" y="761"/>
                  </a:cubicBezTo>
                  <a:lnTo>
                    <a:pt x="1430" y="565"/>
                  </a:lnTo>
                  <a:cubicBezTo>
                    <a:pt x="1443" y="570"/>
                    <a:pt x="1455" y="572"/>
                    <a:pt x="1466" y="572"/>
                  </a:cubicBezTo>
                  <a:cubicBezTo>
                    <a:pt x="1508" y="572"/>
                    <a:pt x="1538" y="542"/>
                    <a:pt x="1568" y="512"/>
                  </a:cubicBezTo>
                  <a:lnTo>
                    <a:pt x="1568" y="512"/>
                  </a:lnTo>
                  <a:cubicBezTo>
                    <a:pt x="1570" y="512"/>
                    <a:pt x="1572" y="512"/>
                    <a:pt x="1574" y="512"/>
                  </a:cubicBezTo>
                  <a:cubicBezTo>
                    <a:pt x="1623" y="512"/>
                    <a:pt x="1661" y="482"/>
                    <a:pt x="1672" y="431"/>
                  </a:cubicBezTo>
                  <a:cubicBezTo>
                    <a:pt x="1681" y="434"/>
                    <a:pt x="1690" y="436"/>
                    <a:pt x="1700" y="436"/>
                  </a:cubicBezTo>
                  <a:cubicBezTo>
                    <a:pt x="1721" y="436"/>
                    <a:pt x="1744" y="428"/>
                    <a:pt x="1765" y="415"/>
                  </a:cubicBezTo>
                  <a:cubicBezTo>
                    <a:pt x="1987" y="316"/>
                    <a:pt x="2341" y="408"/>
                    <a:pt x="2406" y="4"/>
                  </a:cubicBezTo>
                  <a:cubicBezTo>
                    <a:pt x="2374" y="2"/>
                    <a:pt x="2342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5273791" y="2936395"/>
              <a:ext cx="106119" cy="82296"/>
            </a:xfrm>
            <a:custGeom>
              <a:avLst/>
              <a:gdLst/>
              <a:ahLst/>
              <a:cxnLst/>
              <a:rect l="l" t="t" r="r" b="b"/>
              <a:pathLst>
                <a:path w="3421" h="2653" extrusionOk="0">
                  <a:moveTo>
                    <a:pt x="2735" y="1"/>
                  </a:moveTo>
                  <a:cubicBezTo>
                    <a:pt x="2690" y="1"/>
                    <a:pt x="2687" y="68"/>
                    <a:pt x="2687" y="105"/>
                  </a:cubicBezTo>
                  <a:cubicBezTo>
                    <a:pt x="2687" y="278"/>
                    <a:pt x="2633" y="431"/>
                    <a:pt x="2575" y="589"/>
                  </a:cubicBezTo>
                  <a:lnTo>
                    <a:pt x="2579" y="589"/>
                  </a:lnTo>
                  <a:cubicBezTo>
                    <a:pt x="2364" y="785"/>
                    <a:pt x="2099" y="923"/>
                    <a:pt x="1907" y="1150"/>
                  </a:cubicBezTo>
                  <a:cubicBezTo>
                    <a:pt x="1904" y="1150"/>
                    <a:pt x="1900" y="1150"/>
                    <a:pt x="1897" y="1150"/>
                  </a:cubicBezTo>
                  <a:cubicBezTo>
                    <a:pt x="1748" y="1150"/>
                    <a:pt x="1627" y="1236"/>
                    <a:pt x="1496" y="1281"/>
                  </a:cubicBezTo>
                  <a:cubicBezTo>
                    <a:pt x="1496" y="1392"/>
                    <a:pt x="1557" y="1465"/>
                    <a:pt x="1638" y="1527"/>
                  </a:cubicBezTo>
                  <a:lnTo>
                    <a:pt x="1980" y="1396"/>
                  </a:lnTo>
                  <a:cubicBezTo>
                    <a:pt x="2260" y="1223"/>
                    <a:pt x="2606" y="1112"/>
                    <a:pt x="2652" y="716"/>
                  </a:cubicBezTo>
                  <a:cubicBezTo>
                    <a:pt x="2837" y="724"/>
                    <a:pt x="2975" y="831"/>
                    <a:pt x="3113" y="931"/>
                  </a:cubicBezTo>
                  <a:lnTo>
                    <a:pt x="3183" y="1054"/>
                  </a:lnTo>
                  <a:cubicBezTo>
                    <a:pt x="3133" y="1296"/>
                    <a:pt x="2894" y="1388"/>
                    <a:pt x="2779" y="1577"/>
                  </a:cubicBezTo>
                  <a:cubicBezTo>
                    <a:pt x="2510" y="1780"/>
                    <a:pt x="2230" y="1980"/>
                    <a:pt x="1907" y="2103"/>
                  </a:cubicBezTo>
                  <a:cubicBezTo>
                    <a:pt x="1889" y="2101"/>
                    <a:pt x="1871" y="2101"/>
                    <a:pt x="1853" y="2101"/>
                  </a:cubicBezTo>
                  <a:cubicBezTo>
                    <a:pt x="1671" y="2101"/>
                    <a:pt x="1502" y="2186"/>
                    <a:pt x="1330" y="2249"/>
                  </a:cubicBezTo>
                  <a:lnTo>
                    <a:pt x="1157" y="2253"/>
                  </a:lnTo>
                  <a:cubicBezTo>
                    <a:pt x="1112" y="2261"/>
                    <a:pt x="1065" y="2263"/>
                    <a:pt x="1019" y="2263"/>
                  </a:cubicBezTo>
                  <a:cubicBezTo>
                    <a:pt x="977" y="2263"/>
                    <a:pt x="934" y="2261"/>
                    <a:pt x="892" y="2261"/>
                  </a:cubicBezTo>
                  <a:cubicBezTo>
                    <a:pt x="798" y="2261"/>
                    <a:pt x="705" y="2269"/>
                    <a:pt x="616" y="2318"/>
                  </a:cubicBezTo>
                  <a:lnTo>
                    <a:pt x="520" y="2311"/>
                  </a:lnTo>
                  <a:cubicBezTo>
                    <a:pt x="397" y="2291"/>
                    <a:pt x="266" y="2261"/>
                    <a:pt x="139" y="2253"/>
                  </a:cubicBezTo>
                  <a:cubicBezTo>
                    <a:pt x="135" y="2253"/>
                    <a:pt x="130" y="2252"/>
                    <a:pt x="126" y="2252"/>
                  </a:cubicBezTo>
                  <a:cubicBezTo>
                    <a:pt x="65" y="2252"/>
                    <a:pt x="4" y="2278"/>
                    <a:pt x="1" y="2353"/>
                  </a:cubicBezTo>
                  <a:cubicBezTo>
                    <a:pt x="1" y="2403"/>
                    <a:pt x="24" y="2445"/>
                    <a:pt x="62" y="2472"/>
                  </a:cubicBezTo>
                  <a:cubicBezTo>
                    <a:pt x="143" y="2515"/>
                    <a:pt x="224" y="2551"/>
                    <a:pt x="297" y="2551"/>
                  </a:cubicBezTo>
                  <a:cubicBezTo>
                    <a:pt x="380" y="2551"/>
                    <a:pt x="453" y="2505"/>
                    <a:pt x="504" y="2372"/>
                  </a:cubicBezTo>
                  <a:lnTo>
                    <a:pt x="543" y="2395"/>
                  </a:lnTo>
                  <a:lnTo>
                    <a:pt x="593" y="2391"/>
                  </a:lnTo>
                  <a:cubicBezTo>
                    <a:pt x="717" y="2561"/>
                    <a:pt x="877" y="2609"/>
                    <a:pt x="1047" y="2609"/>
                  </a:cubicBezTo>
                  <a:cubicBezTo>
                    <a:pt x="1146" y="2609"/>
                    <a:pt x="1247" y="2593"/>
                    <a:pt x="1346" y="2576"/>
                  </a:cubicBezTo>
                  <a:cubicBezTo>
                    <a:pt x="1569" y="2530"/>
                    <a:pt x="1742" y="2387"/>
                    <a:pt x="1868" y="2203"/>
                  </a:cubicBezTo>
                  <a:lnTo>
                    <a:pt x="1876" y="2199"/>
                  </a:lnTo>
                  <a:lnTo>
                    <a:pt x="1876" y="2199"/>
                  </a:lnTo>
                  <a:cubicBezTo>
                    <a:pt x="1857" y="2295"/>
                    <a:pt x="1845" y="2391"/>
                    <a:pt x="1841" y="2487"/>
                  </a:cubicBezTo>
                  <a:cubicBezTo>
                    <a:pt x="1841" y="2602"/>
                    <a:pt x="1927" y="2653"/>
                    <a:pt x="2026" y="2653"/>
                  </a:cubicBezTo>
                  <a:cubicBezTo>
                    <a:pt x="2030" y="2653"/>
                    <a:pt x="2034" y="2653"/>
                    <a:pt x="2037" y="2653"/>
                  </a:cubicBezTo>
                  <a:cubicBezTo>
                    <a:pt x="2183" y="2641"/>
                    <a:pt x="2107" y="2545"/>
                    <a:pt x="2099" y="2480"/>
                  </a:cubicBezTo>
                  <a:cubicBezTo>
                    <a:pt x="2072" y="2345"/>
                    <a:pt x="2226" y="2368"/>
                    <a:pt x="2276" y="2287"/>
                  </a:cubicBezTo>
                  <a:lnTo>
                    <a:pt x="2668" y="1969"/>
                  </a:lnTo>
                  <a:cubicBezTo>
                    <a:pt x="2921" y="1896"/>
                    <a:pt x="3048" y="1661"/>
                    <a:pt x="3229" y="1504"/>
                  </a:cubicBezTo>
                  <a:cubicBezTo>
                    <a:pt x="3382" y="1365"/>
                    <a:pt x="3421" y="1139"/>
                    <a:pt x="3325" y="954"/>
                  </a:cubicBezTo>
                  <a:lnTo>
                    <a:pt x="3321" y="954"/>
                  </a:lnTo>
                  <a:cubicBezTo>
                    <a:pt x="3329" y="831"/>
                    <a:pt x="3286" y="743"/>
                    <a:pt x="3152" y="724"/>
                  </a:cubicBezTo>
                  <a:lnTo>
                    <a:pt x="3002" y="581"/>
                  </a:lnTo>
                  <a:cubicBezTo>
                    <a:pt x="2971" y="489"/>
                    <a:pt x="2791" y="431"/>
                    <a:pt x="2929" y="293"/>
                  </a:cubicBezTo>
                  <a:cubicBezTo>
                    <a:pt x="2933" y="236"/>
                    <a:pt x="2906" y="182"/>
                    <a:pt x="2871" y="143"/>
                  </a:cubicBezTo>
                  <a:cubicBezTo>
                    <a:pt x="2833" y="97"/>
                    <a:pt x="2802" y="20"/>
                    <a:pt x="2756" y="5"/>
                  </a:cubicBezTo>
                  <a:cubicBezTo>
                    <a:pt x="2748" y="2"/>
                    <a:pt x="2741" y="1"/>
                    <a:pt x="2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5165221" y="2966919"/>
              <a:ext cx="57945" cy="51865"/>
            </a:xfrm>
            <a:custGeom>
              <a:avLst/>
              <a:gdLst/>
              <a:ahLst/>
              <a:cxnLst/>
              <a:rect l="l" t="t" r="r" b="b"/>
              <a:pathLst>
                <a:path w="1868" h="1672" extrusionOk="0">
                  <a:moveTo>
                    <a:pt x="262" y="1"/>
                  </a:moveTo>
                  <a:cubicBezTo>
                    <a:pt x="0" y="178"/>
                    <a:pt x="0" y="178"/>
                    <a:pt x="250" y="304"/>
                  </a:cubicBezTo>
                  <a:cubicBezTo>
                    <a:pt x="292" y="324"/>
                    <a:pt x="342" y="335"/>
                    <a:pt x="388" y="347"/>
                  </a:cubicBezTo>
                  <a:cubicBezTo>
                    <a:pt x="465" y="293"/>
                    <a:pt x="569" y="289"/>
                    <a:pt x="646" y="228"/>
                  </a:cubicBezTo>
                  <a:lnTo>
                    <a:pt x="799" y="443"/>
                  </a:lnTo>
                  <a:lnTo>
                    <a:pt x="838" y="458"/>
                  </a:lnTo>
                  <a:lnTo>
                    <a:pt x="880" y="462"/>
                  </a:lnTo>
                  <a:lnTo>
                    <a:pt x="896" y="481"/>
                  </a:lnTo>
                  <a:cubicBezTo>
                    <a:pt x="889" y="518"/>
                    <a:pt x="900" y="540"/>
                    <a:pt x="936" y="540"/>
                  </a:cubicBezTo>
                  <a:cubicBezTo>
                    <a:pt x="941" y="540"/>
                    <a:pt x="947" y="540"/>
                    <a:pt x="953" y="539"/>
                  </a:cubicBezTo>
                  <a:lnTo>
                    <a:pt x="1226" y="854"/>
                  </a:lnTo>
                  <a:cubicBezTo>
                    <a:pt x="1230" y="888"/>
                    <a:pt x="1234" y="923"/>
                    <a:pt x="1234" y="954"/>
                  </a:cubicBezTo>
                  <a:cubicBezTo>
                    <a:pt x="1207" y="1350"/>
                    <a:pt x="1364" y="1592"/>
                    <a:pt x="1729" y="1669"/>
                  </a:cubicBezTo>
                  <a:cubicBezTo>
                    <a:pt x="1740" y="1671"/>
                    <a:pt x="1751" y="1672"/>
                    <a:pt x="1760" y="1672"/>
                  </a:cubicBezTo>
                  <a:cubicBezTo>
                    <a:pt x="1838" y="1672"/>
                    <a:pt x="1868" y="1605"/>
                    <a:pt x="1772" y="1526"/>
                  </a:cubicBezTo>
                  <a:lnTo>
                    <a:pt x="1683" y="1499"/>
                  </a:lnTo>
                  <a:cubicBezTo>
                    <a:pt x="1426" y="1288"/>
                    <a:pt x="1368" y="1015"/>
                    <a:pt x="1434" y="700"/>
                  </a:cubicBezTo>
                  <a:cubicBezTo>
                    <a:pt x="1403" y="700"/>
                    <a:pt x="1376" y="693"/>
                    <a:pt x="1349" y="677"/>
                  </a:cubicBezTo>
                  <a:lnTo>
                    <a:pt x="1268" y="562"/>
                  </a:lnTo>
                  <a:cubicBezTo>
                    <a:pt x="1234" y="489"/>
                    <a:pt x="1172" y="439"/>
                    <a:pt x="1095" y="424"/>
                  </a:cubicBezTo>
                  <a:lnTo>
                    <a:pt x="1092" y="420"/>
                  </a:lnTo>
                  <a:cubicBezTo>
                    <a:pt x="1068" y="331"/>
                    <a:pt x="992" y="297"/>
                    <a:pt x="922" y="254"/>
                  </a:cubicBezTo>
                  <a:cubicBezTo>
                    <a:pt x="888" y="216"/>
                    <a:pt x="861" y="174"/>
                    <a:pt x="811" y="158"/>
                  </a:cubicBezTo>
                  <a:lnTo>
                    <a:pt x="657" y="116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5483021" y="2597254"/>
              <a:ext cx="44948" cy="64925"/>
            </a:xfrm>
            <a:custGeom>
              <a:avLst/>
              <a:gdLst/>
              <a:ahLst/>
              <a:cxnLst/>
              <a:rect l="l" t="t" r="r" b="b"/>
              <a:pathLst>
                <a:path w="1449" h="2093" extrusionOk="0">
                  <a:moveTo>
                    <a:pt x="334" y="755"/>
                  </a:moveTo>
                  <a:cubicBezTo>
                    <a:pt x="353" y="797"/>
                    <a:pt x="365" y="843"/>
                    <a:pt x="372" y="890"/>
                  </a:cubicBezTo>
                  <a:lnTo>
                    <a:pt x="334" y="755"/>
                  </a:lnTo>
                  <a:close/>
                  <a:moveTo>
                    <a:pt x="919" y="1"/>
                  </a:moveTo>
                  <a:cubicBezTo>
                    <a:pt x="878" y="1"/>
                    <a:pt x="834" y="5"/>
                    <a:pt x="787" y="13"/>
                  </a:cubicBezTo>
                  <a:cubicBezTo>
                    <a:pt x="511" y="133"/>
                    <a:pt x="353" y="340"/>
                    <a:pt x="346" y="651"/>
                  </a:cubicBezTo>
                  <a:lnTo>
                    <a:pt x="334" y="755"/>
                  </a:lnTo>
                  <a:cubicBezTo>
                    <a:pt x="319" y="801"/>
                    <a:pt x="334" y="855"/>
                    <a:pt x="372" y="893"/>
                  </a:cubicBezTo>
                  <a:cubicBezTo>
                    <a:pt x="334" y="989"/>
                    <a:pt x="384" y="1139"/>
                    <a:pt x="211" y="1155"/>
                  </a:cubicBezTo>
                  <a:cubicBezTo>
                    <a:pt x="194" y="1148"/>
                    <a:pt x="175" y="1145"/>
                    <a:pt x="156" y="1145"/>
                  </a:cubicBezTo>
                  <a:cubicBezTo>
                    <a:pt x="78" y="1145"/>
                    <a:pt x="0" y="1195"/>
                    <a:pt x="34" y="1235"/>
                  </a:cubicBezTo>
                  <a:cubicBezTo>
                    <a:pt x="261" y="1504"/>
                    <a:pt x="492" y="1758"/>
                    <a:pt x="664" y="2065"/>
                  </a:cubicBezTo>
                  <a:cubicBezTo>
                    <a:pt x="676" y="2085"/>
                    <a:pt x="693" y="2093"/>
                    <a:pt x="713" y="2093"/>
                  </a:cubicBezTo>
                  <a:cubicBezTo>
                    <a:pt x="751" y="2093"/>
                    <a:pt x="799" y="2064"/>
                    <a:pt x="837" y="2038"/>
                  </a:cubicBezTo>
                  <a:cubicBezTo>
                    <a:pt x="922" y="1981"/>
                    <a:pt x="868" y="1935"/>
                    <a:pt x="834" y="1885"/>
                  </a:cubicBezTo>
                  <a:cubicBezTo>
                    <a:pt x="711" y="1723"/>
                    <a:pt x="591" y="1562"/>
                    <a:pt x="476" y="1397"/>
                  </a:cubicBezTo>
                  <a:cubicBezTo>
                    <a:pt x="516" y="1384"/>
                    <a:pt x="555" y="1379"/>
                    <a:pt x="594" y="1379"/>
                  </a:cubicBezTo>
                  <a:cubicBezTo>
                    <a:pt x="727" y="1379"/>
                    <a:pt x="860" y="1436"/>
                    <a:pt x="993" y="1436"/>
                  </a:cubicBezTo>
                  <a:cubicBezTo>
                    <a:pt x="1021" y="1436"/>
                    <a:pt x="1048" y="1433"/>
                    <a:pt x="1076" y="1427"/>
                  </a:cubicBezTo>
                  <a:cubicBezTo>
                    <a:pt x="1087" y="1281"/>
                    <a:pt x="1029" y="1256"/>
                    <a:pt x="955" y="1256"/>
                  </a:cubicBezTo>
                  <a:cubicBezTo>
                    <a:pt x="914" y="1256"/>
                    <a:pt x="869" y="1263"/>
                    <a:pt x="828" y="1263"/>
                  </a:cubicBezTo>
                  <a:cubicBezTo>
                    <a:pt x="819" y="1263"/>
                    <a:pt x="811" y="1263"/>
                    <a:pt x="803" y="1262"/>
                  </a:cubicBezTo>
                  <a:cubicBezTo>
                    <a:pt x="499" y="1174"/>
                    <a:pt x="611" y="886"/>
                    <a:pt x="526" y="694"/>
                  </a:cubicBezTo>
                  <a:cubicBezTo>
                    <a:pt x="591" y="478"/>
                    <a:pt x="645" y="259"/>
                    <a:pt x="891" y="163"/>
                  </a:cubicBezTo>
                  <a:cubicBezTo>
                    <a:pt x="1072" y="182"/>
                    <a:pt x="1229" y="294"/>
                    <a:pt x="1318" y="455"/>
                  </a:cubicBezTo>
                  <a:cubicBezTo>
                    <a:pt x="1348" y="473"/>
                    <a:pt x="1374" y="483"/>
                    <a:pt x="1394" y="483"/>
                  </a:cubicBezTo>
                  <a:cubicBezTo>
                    <a:pt x="1430" y="483"/>
                    <a:pt x="1448" y="452"/>
                    <a:pt x="1441" y="382"/>
                  </a:cubicBezTo>
                  <a:cubicBezTo>
                    <a:pt x="1336" y="142"/>
                    <a:pt x="1166" y="1"/>
                    <a:pt x="9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4885699" y="3054333"/>
              <a:ext cx="22676" cy="15200"/>
            </a:xfrm>
            <a:custGeom>
              <a:avLst/>
              <a:gdLst/>
              <a:ahLst/>
              <a:cxnLst/>
              <a:rect l="l" t="t" r="r" b="b"/>
              <a:pathLst>
                <a:path w="731" h="490" extrusionOk="0">
                  <a:moveTo>
                    <a:pt x="155" y="1"/>
                  </a:moveTo>
                  <a:cubicBezTo>
                    <a:pt x="129" y="1"/>
                    <a:pt x="103" y="9"/>
                    <a:pt x="81" y="26"/>
                  </a:cubicBezTo>
                  <a:cubicBezTo>
                    <a:pt x="23" y="57"/>
                    <a:pt x="0" y="130"/>
                    <a:pt x="19" y="195"/>
                  </a:cubicBezTo>
                  <a:cubicBezTo>
                    <a:pt x="43" y="302"/>
                    <a:pt x="57" y="454"/>
                    <a:pt x="175" y="454"/>
                  </a:cubicBezTo>
                  <a:cubicBezTo>
                    <a:pt x="193" y="454"/>
                    <a:pt x="214" y="450"/>
                    <a:pt x="238" y="441"/>
                  </a:cubicBezTo>
                  <a:cubicBezTo>
                    <a:pt x="266" y="432"/>
                    <a:pt x="293" y="429"/>
                    <a:pt x="318" y="429"/>
                  </a:cubicBezTo>
                  <a:cubicBezTo>
                    <a:pt x="423" y="429"/>
                    <a:pt x="511" y="489"/>
                    <a:pt x="617" y="489"/>
                  </a:cubicBezTo>
                  <a:cubicBezTo>
                    <a:pt x="652" y="489"/>
                    <a:pt x="690" y="482"/>
                    <a:pt x="730" y="464"/>
                  </a:cubicBezTo>
                  <a:cubicBezTo>
                    <a:pt x="519" y="357"/>
                    <a:pt x="388" y="203"/>
                    <a:pt x="254" y="49"/>
                  </a:cubicBezTo>
                  <a:cubicBezTo>
                    <a:pt x="229" y="18"/>
                    <a:pt x="192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4843978" y="2999366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lnTo>
                    <a:pt x="4" y="12"/>
                  </a:lnTo>
                  <a:cubicBezTo>
                    <a:pt x="4" y="8"/>
                    <a:pt x="4" y="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5095364" y="2965864"/>
              <a:ext cx="32695" cy="17899"/>
            </a:xfrm>
            <a:custGeom>
              <a:avLst/>
              <a:gdLst/>
              <a:ahLst/>
              <a:cxnLst/>
              <a:rect l="l" t="t" r="r" b="b"/>
              <a:pathLst>
                <a:path w="1054" h="577" extrusionOk="0">
                  <a:moveTo>
                    <a:pt x="0" y="0"/>
                  </a:moveTo>
                  <a:cubicBezTo>
                    <a:pt x="285" y="473"/>
                    <a:pt x="654" y="561"/>
                    <a:pt x="1053" y="577"/>
                  </a:cubicBezTo>
                  <a:cubicBezTo>
                    <a:pt x="731" y="338"/>
                    <a:pt x="381" y="13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5124678" y="2919055"/>
              <a:ext cx="43428" cy="30027"/>
            </a:xfrm>
            <a:custGeom>
              <a:avLst/>
              <a:gdLst/>
              <a:ahLst/>
              <a:cxnLst/>
              <a:rect l="l" t="t" r="r" b="b"/>
              <a:pathLst>
                <a:path w="1400" h="968" extrusionOk="0">
                  <a:moveTo>
                    <a:pt x="380" y="0"/>
                  </a:moveTo>
                  <a:cubicBezTo>
                    <a:pt x="332" y="0"/>
                    <a:pt x="279" y="42"/>
                    <a:pt x="250" y="103"/>
                  </a:cubicBezTo>
                  <a:cubicBezTo>
                    <a:pt x="97" y="237"/>
                    <a:pt x="1" y="387"/>
                    <a:pt x="131" y="587"/>
                  </a:cubicBezTo>
                  <a:cubicBezTo>
                    <a:pt x="212" y="725"/>
                    <a:pt x="366" y="779"/>
                    <a:pt x="485" y="871"/>
                  </a:cubicBezTo>
                  <a:cubicBezTo>
                    <a:pt x="513" y="860"/>
                    <a:pt x="542" y="856"/>
                    <a:pt x="570" y="856"/>
                  </a:cubicBezTo>
                  <a:cubicBezTo>
                    <a:pt x="664" y="856"/>
                    <a:pt x="755" y="906"/>
                    <a:pt x="848" y="906"/>
                  </a:cubicBezTo>
                  <a:cubicBezTo>
                    <a:pt x="868" y="906"/>
                    <a:pt x="888" y="904"/>
                    <a:pt x="908" y="898"/>
                  </a:cubicBezTo>
                  <a:cubicBezTo>
                    <a:pt x="915" y="898"/>
                    <a:pt x="919" y="894"/>
                    <a:pt x="923" y="891"/>
                  </a:cubicBezTo>
                  <a:cubicBezTo>
                    <a:pt x="1027" y="908"/>
                    <a:pt x="1129" y="968"/>
                    <a:pt x="1234" y="968"/>
                  </a:cubicBezTo>
                  <a:cubicBezTo>
                    <a:pt x="1288" y="968"/>
                    <a:pt x="1343" y="952"/>
                    <a:pt x="1399" y="906"/>
                  </a:cubicBezTo>
                  <a:lnTo>
                    <a:pt x="919" y="775"/>
                  </a:lnTo>
                  <a:cubicBezTo>
                    <a:pt x="792" y="649"/>
                    <a:pt x="627" y="625"/>
                    <a:pt x="477" y="564"/>
                  </a:cubicBezTo>
                  <a:cubicBezTo>
                    <a:pt x="327" y="502"/>
                    <a:pt x="281" y="399"/>
                    <a:pt x="339" y="245"/>
                  </a:cubicBezTo>
                  <a:cubicBezTo>
                    <a:pt x="435" y="203"/>
                    <a:pt x="535" y="137"/>
                    <a:pt x="443" y="30"/>
                  </a:cubicBezTo>
                  <a:cubicBezTo>
                    <a:pt x="424" y="9"/>
                    <a:pt x="403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5304190" y="2518432"/>
              <a:ext cx="98364" cy="92843"/>
            </a:xfrm>
            <a:custGeom>
              <a:avLst/>
              <a:gdLst/>
              <a:ahLst/>
              <a:cxnLst/>
              <a:rect l="l" t="t" r="r" b="b"/>
              <a:pathLst>
                <a:path w="3171" h="2993" extrusionOk="0">
                  <a:moveTo>
                    <a:pt x="1312" y="0"/>
                  </a:moveTo>
                  <a:cubicBezTo>
                    <a:pt x="1210" y="0"/>
                    <a:pt x="1113" y="41"/>
                    <a:pt x="1031" y="149"/>
                  </a:cubicBezTo>
                  <a:cubicBezTo>
                    <a:pt x="981" y="268"/>
                    <a:pt x="911" y="383"/>
                    <a:pt x="931" y="518"/>
                  </a:cubicBezTo>
                  <a:cubicBezTo>
                    <a:pt x="865" y="633"/>
                    <a:pt x="904" y="741"/>
                    <a:pt x="958" y="841"/>
                  </a:cubicBezTo>
                  <a:cubicBezTo>
                    <a:pt x="1057" y="1163"/>
                    <a:pt x="1203" y="1459"/>
                    <a:pt x="1453" y="1701"/>
                  </a:cubicBezTo>
                  <a:cubicBezTo>
                    <a:pt x="1453" y="1736"/>
                    <a:pt x="1461" y="1763"/>
                    <a:pt x="1480" y="1786"/>
                  </a:cubicBezTo>
                  <a:cubicBezTo>
                    <a:pt x="1511" y="1844"/>
                    <a:pt x="1572" y="1913"/>
                    <a:pt x="1557" y="1951"/>
                  </a:cubicBezTo>
                  <a:cubicBezTo>
                    <a:pt x="1547" y="1983"/>
                    <a:pt x="1529" y="1994"/>
                    <a:pt x="1507" y="1994"/>
                  </a:cubicBezTo>
                  <a:cubicBezTo>
                    <a:pt x="1471" y="1994"/>
                    <a:pt x="1427" y="1965"/>
                    <a:pt x="1396" y="1955"/>
                  </a:cubicBezTo>
                  <a:cubicBezTo>
                    <a:pt x="1301" y="1932"/>
                    <a:pt x="1248" y="1824"/>
                    <a:pt x="1136" y="1824"/>
                  </a:cubicBezTo>
                  <a:cubicBezTo>
                    <a:pt x="1134" y="1824"/>
                    <a:pt x="1132" y="1824"/>
                    <a:pt x="1130" y="1824"/>
                  </a:cubicBezTo>
                  <a:cubicBezTo>
                    <a:pt x="989" y="1792"/>
                    <a:pt x="851" y="1695"/>
                    <a:pt x="702" y="1695"/>
                  </a:cubicBezTo>
                  <a:cubicBezTo>
                    <a:pt x="641" y="1695"/>
                    <a:pt x="578" y="1711"/>
                    <a:pt x="512" y="1755"/>
                  </a:cubicBezTo>
                  <a:cubicBezTo>
                    <a:pt x="447" y="1723"/>
                    <a:pt x="388" y="1675"/>
                    <a:pt x="320" y="1675"/>
                  </a:cubicBezTo>
                  <a:cubicBezTo>
                    <a:pt x="291" y="1675"/>
                    <a:pt x="260" y="1684"/>
                    <a:pt x="227" y="1705"/>
                  </a:cubicBezTo>
                  <a:lnTo>
                    <a:pt x="224" y="1705"/>
                  </a:lnTo>
                  <a:cubicBezTo>
                    <a:pt x="16" y="1870"/>
                    <a:pt x="1" y="2043"/>
                    <a:pt x="197" y="2228"/>
                  </a:cubicBezTo>
                  <a:cubicBezTo>
                    <a:pt x="177" y="2297"/>
                    <a:pt x="224" y="2335"/>
                    <a:pt x="274" y="2374"/>
                  </a:cubicBezTo>
                  <a:cubicBezTo>
                    <a:pt x="227" y="2566"/>
                    <a:pt x="377" y="2677"/>
                    <a:pt x="462" y="2804"/>
                  </a:cubicBezTo>
                  <a:cubicBezTo>
                    <a:pt x="485" y="2912"/>
                    <a:pt x="573" y="2927"/>
                    <a:pt x="654" y="2939"/>
                  </a:cubicBezTo>
                  <a:lnTo>
                    <a:pt x="604" y="2823"/>
                  </a:lnTo>
                  <a:cubicBezTo>
                    <a:pt x="496" y="2581"/>
                    <a:pt x="481" y="2293"/>
                    <a:pt x="266" y="2101"/>
                  </a:cubicBezTo>
                  <a:cubicBezTo>
                    <a:pt x="370" y="1901"/>
                    <a:pt x="569" y="1993"/>
                    <a:pt x="723" y="1947"/>
                  </a:cubicBezTo>
                  <a:lnTo>
                    <a:pt x="877" y="1974"/>
                  </a:lnTo>
                  <a:cubicBezTo>
                    <a:pt x="988" y="2162"/>
                    <a:pt x="1196" y="2101"/>
                    <a:pt x="1357" y="2166"/>
                  </a:cubicBezTo>
                  <a:cubicBezTo>
                    <a:pt x="1611" y="2412"/>
                    <a:pt x="1880" y="2639"/>
                    <a:pt x="2072" y="2992"/>
                  </a:cubicBezTo>
                  <a:cubicBezTo>
                    <a:pt x="2210" y="2747"/>
                    <a:pt x="2033" y="2601"/>
                    <a:pt x="2022" y="2435"/>
                  </a:cubicBezTo>
                  <a:cubicBezTo>
                    <a:pt x="2065" y="2419"/>
                    <a:pt x="2106" y="2409"/>
                    <a:pt x="2144" y="2409"/>
                  </a:cubicBezTo>
                  <a:cubicBezTo>
                    <a:pt x="2197" y="2409"/>
                    <a:pt x="2247" y="2428"/>
                    <a:pt x="2299" y="2478"/>
                  </a:cubicBezTo>
                  <a:cubicBezTo>
                    <a:pt x="2338" y="2520"/>
                    <a:pt x="2387" y="2576"/>
                    <a:pt x="2454" y="2576"/>
                  </a:cubicBezTo>
                  <a:cubicBezTo>
                    <a:pt x="2472" y="2576"/>
                    <a:pt x="2492" y="2572"/>
                    <a:pt x="2514" y="2562"/>
                  </a:cubicBezTo>
                  <a:lnTo>
                    <a:pt x="2956" y="2862"/>
                  </a:lnTo>
                  <a:cubicBezTo>
                    <a:pt x="2963" y="2973"/>
                    <a:pt x="3048" y="2989"/>
                    <a:pt x="3132" y="2992"/>
                  </a:cubicBezTo>
                  <a:lnTo>
                    <a:pt x="3171" y="2816"/>
                  </a:lnTo>
                  <a:cubicBezTo>
                    <a:pt x="3152" y="2796"/>
                    <a:pt x="3125" y="2785"/>
                    <a:pt x="3094" y="2785"/>
                  </a:cubicBezTo>
                  <a:cubicBezTo>
                    <a:pt x="2921" y="2650"/>
                    <a:pt x="2767" y="2485"/>
                    <a:pt x="2533" y="2454"/>
                  </a:cubicBezTo>
                  <a:lnTo>
                    <a:pt x="1592" y="1686"/>
                  </a:lnTo>
                  <a:cubicBezTo>
                    <a:pt x="1595" y="1663"/>
                    <a:pt x="1592" y="1640"/>
                    <a:pt x="1576" y="1621"/>
                  </a:cubicBezTo>
                  <a:cubicBezTo>
                    <a:pt x="1396" y="1375"/>
                    <a:pt x="1319" y="1056"/>
                    <a:pt x="1069" y="856"/>
                  </a:cubicBezTo>
                  <a:cubicBezTo>
                    <a:pt x="1154" y="737"/>
                    <a:pt x="1100" y="591"/>
                    <a:pt x="1127" y="460"/>
                  </a:cubicBezTo>
                  <a:lnTo>
                    <a:pt x="1200" y="295"/>
                  </a:lnTo>
                  <a:lnTo>
                    <a:pt x="1749" y="429"/>
                  </a:lnTo>
                  <a:lnTo>
                    <a:pt x="2126" y="806"/>
                  </a:lnTo>
                  <a:cubicBezTo>
                    <a:pt x="2172" y="591"/>
                    <a:pt x="2149" y="456"/>
                    <a:pt x="2010" y="360"/>
                  </a:cubicBezTo>
                  <a:cubicBezTo>
                    <a:pt x="1895" y="207"/>
                    <a:pt x="1722" y="134"/>
                    <a:pt x="1565" y="64"/>
                  </a:cubicBezTo>
                  <a:cubicBezTo>
                    <a:pt x="1481" y="27"/>
                    <a:pt x="1395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5063165" y="2897186"/>
              <a:ext cx="53789" cy="57604"/>
            </a:xfrm>
            <a:custGeom>
              <a:avLst/>
              <a:gdLst/>
              <a:ahLst/>
              <a:cxnLst/>
              <a:rect l="l" t="t" r="r" b="b"/>
              <a:pathLst>
                <a:path w="1734" h="1857" extrusionOk="0">
                  <a:moveTo>
                    <a:pt x="457" y="0"/>
                  </a:moveTo>
                  <a:cubicBezTo>
                    <a:pt x="346" y="0"/>
                    <a:pt x="236" y="27"/>
                    <a:pt x="139" y="82"/>
                  </a:cubicBezTo>
                  <a:cubicBezTo>
                    <a:pt x="35" y="139"/>
                    <a:pt x="1" y="220"/>
                    <a:pt x="59" y="328"/>
                  </a:cubicBezTo>
                  <a:cubicBezTo>
                    <a:pt x="81" y="371"/>
                    <a:pt x="105" y="386"/>
                    <a:pt x="129" y="386"/>
                  </a:cubicBezTo>
                  <a:cubicBezTo>
                    <a:pt x="172" y="386"/>
                    <a:pt x="214" y="333"/>
                    <a:pt x="247" y="308"/>
                  </a:cubicBezTo>
                  <a:cubicBezTo>
                    <a:pt x="333" y="238"/>
                    <a:pt x="425" y="214"/>
                    <a:pt x="521" y="214"/>
                  </a:cubicBezTo>
                  <a:cubicBezTo>
                    <a:pt x="583" y="214"/>
                    <a:pt x="647" y="224"/>
                    <a:pt x="712" y="239"/>
                  </a:cubicBezTo>
                  <a:cubicBezTo>
                    <a:pt x="735" y="258"/>
                    <a:pt x="758" y="274"/>
                    <a:pt x="789" y="289"/>
                  </a:cubicBezTo>
                  <a:cubicBezTo>
                    <a:pt x="789" y="527"/>
                    <a:pt x="577" y="785"/>
                    <a:pt x="816" y="1019"/>
                  </a:cubicBezTo>
                  <a:cubicBezTo>
                    <a:pt x="823" y="1196"/>
                    <a:pt x="865" y="1350"/>
                    <a:pt x="1061" y="1407"/>
                  </a:cubicBezTo>
                  <a:cubicBezTo>
                    <a:pt x="1315" y="1480"/>
                    <a:pt x="1515" y="1638"/>
                    <a:pt x="1707" y="1857"/>
                  </a:cubicBezTo>
                  <a:cubicBezTo>
                    <a:pt x="1734" y="1446"/>
                    <a:pt x="1734" y="1442"/>
                    <a:pt x="1484" y="1311"/>
                  </a:cubicBezTo>
                  <a:cubicBezTo>
                    <a:pt x="1292" y="1211"/>
                    <a:pt x="1092" y="1123"/>
                    <a:pt x="977" y="923"/>
                  </a:cubicBezTo>
                  <a:cubicBezTo>
                    <a:pt x="885" y="681"/>
                    <a:pt x="1027" y="439"/>
                    <a:pt x="950" y="201"/>
                  </a:cubicBezTo>
                  <a:cubicBezTo>
                    <a:pt x="946" y="170"/>
                    <a:pt x="946" y="139"/>
                    <a:pt x="942" y="105"/>
                  </a:cubicBezTo>
                  <a:cubicBezTo>
                    <a:pt x="846" y="82"/>
                    <a:pt x="754" y="62"/>
                    <a:pt x="662" y="32"/>
                  </a:cubicBezTo>
                  <a:cubicBezTo>
                    <a:pt x="595" y="11"/>
                    <a:pt x="526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5269634" y="2980165"/>
              <a:ext cx="36045" cy="13028"/>
            </a:xfrm>
            <a:custGeom>
              <a:avLst/>
              <a:gdLst/>
              <a:ahLst/>
              <a:cxnLst/>
              <a:rect l="l" t="t" r="r" b="b"/>
              <a:pathLst>
                <a:path w="1162" h="420" extrusionOk="0">
                  <a:moveTo>
                    <a:pt x="846" y="0"/>
                  </a:moveTo>
                  <a:cubicBezTo>
                    <a:pt x="796" y="20"/>
                    <a:pt x="742" y="43"/>
                    <a:pt x="700" y="77"/>
                  </a:cubicBezTo>
                  <a:cubicBezTo>
                    <a:pt x="680" y="96"/>
                    <a:pt x="673" y="119"/>
                    <a:pt x="680" y="150"/>
                  </a:cubicBezTo>
                  <a:cubicBezTo>
                    <a:pt x="684" y="162"/>
                    <a:pt x="685" y="168"/>
                    <a:pt x="683" y="168"/>
                  </a:cubicBezTo>
                  <a:cubicBezTo>
                    <a:pt x="680" y="168"/>
                    <a:pt x="671" y="157"/>
                    <a:pt x="654" y="135"/>
                  </a:cubicBezTo>
                  <a:cubicBezTo>
                    <a:pt x="673" y="96"/>
                    <a:pt x="665" y="58"/>
                    <a:pt x="631" y="39"/>
                  </a:cubicBezTo>
                  <a:cubicBezTo>
                    <a:pt x="564" y="30"/>
                    <a:pt x="499" y="11"/>
                    <a:pt x="436" y="11"/>
                  </a:cubicBezTo>
                  <a:cubicBezTo>
                    <a:pt x="389" y="11"/>
                    <a:pt x="342" y="21"/>
                    <a:pt x="296" y="54"/>
                  </a:cubicBezTo>
                  <a:lnTo>
                    <a:pt x="0" y="23"/>
                  </a:lnTo>
                  <a:lnTo>
                    <a:pt x="0" y="23"/>
                  </a:lnTo>
                  <a:cubicBezTo>
                    <a:pt x="50" y="139"/>
                    <a:pt x="169" y="169"/>
                    <a:pt x="250" y="246"/>
                  </a:cubicBezTo>
                  <a:cubicBezTo>
                    <a:pt x="280" y="240"/>
                    <a:pt x="309" y="237"/>
                    <a:pt x="339" y="237"/>
                  </a:cubicBezTo>
                  <a:cubicBezTo>
                    <a:pt x="363" y="237"/>
                    <a:pt x="387" y="239"/>
                    <a:pt x="412" y="242"/>
                  </a:cubicBezTo>
                  <a:cubicBezTo>
                    <a:pt x="431" y="266"/>
                    <a:pt x="442" y="285"/>
                    <a:pt x="458" y="308"/>
                  </a:cubicBezTo>
                  <a:lnTo>
                    <a:pt x="469" y="319"/>
                  </a:lnTo>
                  <a:cubicBezTo>
                    <a:pt x="496" y="362"/>
                    <a:pt x="519" y="408"/>
                    <a:pt x="577" y="419"/>
                  </a:cubicBezTo>
                  <a:cubicBezTo>
                    <a:pt x="769" y="362"/>
                    <a:pt x="1007" y="381"/>
                    <a:pt x="1122" y="166"/>
                  </a:cubicBezTo>
                  <a:cubicBezTo>
                    <a:pt x="1160" y="90"/>
                    <a:pt x="1161" y="36"/>
                    <a:pt x="1079" y="36"/>
                  </a:cubicBezTo>
                  <a:cubicBezTo>
                    <a:pt x="1069" y="36"/>
                    <a:pt x="1058" y="37"/>
                    <a:pt x="1046" y="39"/>
                  </a:cubicBezTo>
                  <a:lnTo>
                    <a:pt x="942" y="4"/>
                  </a:lnTo>
                  <a:cubicBezTo>
                    <a:pt x="911" y="4"/>
                    <a:pt x="880" y="0"/>
                    <a:pt x="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5424579" y="2877644"/>
              <a:ext cx="17216" cy="24475"/>
            </a:xfrm>
            <a:custGeom>
              <a:avLst/>
              <a:gdLst/>
              <a:ahLst/>
              <a:cxnLst/>
              <a:rect l="l" t="t" r="r" b="b"/>
              <a:pathLst>
                <a:path w="555" h="789" extrusionOk="0">
                  <a:moveTo>
                    <a:pt x="308" y="1"/>
                  </a:moveTo>
                  <a:lnTo>
                    <a:pt x="308" y="1"/>
                  </a:lnTo>
                  <a:cubicBezTo>
                    <a:pt x="1" y="420"/>
                    <a:pt x="1" y="420"/>
                    <a:pt x="554" y="788"/>
                  </a:cubicBezTo>
                  <a:cubicBezTo>
                    <a:pt x="470" y="504"/>
                    <a:pt x="393" y="266"/>
                    <a:pt x="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5395637" y="2716619"/>
              <a:ext cx="65824" cy="68151"/>
            </a:xfrm>
            <a:custGeom>
              <a:avLst/>
              <a:gdLst/>
              <a:ahLst/>
              <a:cxnLst/>
              <a:rect l="l" t="t" r="r" b="b"/>
              <a:pathLst>
                <a:path w="2122" h="2197" extrusionOk="0">
                  <a:moveTo>
                    <a:pt x="1618" y="0"/>
                  </a:moveTo>
                  <a:cubicBezTo>
                    <a:pt x="1569" y="2"/>
                    <a:pt x="1520" y="2"/>
                    <a:pt x="1471" y="2"/>
                  </a:cubicBezTo>
                  <a:cubicBezTo>
                    <a:pt x="1446" y="2"/>
                    <a:pt x="1422" y="2"/>
                    <a:pt x="1397" y="2"/>
                  </a:cubicBezTo>
                  <a:cubicBezTo>
                    <a:pt x="1175" y="2"/>
                    <a:pt x="951" y="6"/>
                    <a:pt x="738" y="93"/>
                  </a:cubicBezTo>
                  <a:cubicBezTo>
                    <a:pt x="723" y="91"/>
                    <a:pt x="708" y="91"/>
                    <a:pt x="693" y="91"/>
                  </a:cubicBezTo>
                  <a:cubicBezTo>
                    <a:pt x="532" y="91"/>
                    <a:pt x="380" y="166"/>
                    <a:pt x="288" y="296"/>
                  </a:cubicBezTo>
                  <a:cubicBezTo>
                    <a:pt x="173" y="488"/>
                    <a:pt x="231" y="669"/>
                    <a:pt x="354" y="830"/>
                  </a:cubicBezTo>
                  <a:cubicBezTo>
                    <a:pt x="357" y="884"/>
                    <a:pt x="384" y="919"/>
                    <a:pt x="442" y="923"/>
                  </a:cubicBezTo>
                  <a:lnTo>
                    <a:pt x="526" y="976"/>
                  </a:lnTo>
                  <a:cubicBezTo>
                    <a:pt x="561" y="1111"/>
                    <a:pt x="696" y="1142"/>
                    <a:pt x="776" y="1234"/>
                  </a:cubicBezTo>
                  <a:cubicBezTo>
                    <a:pt x="845" y="1384"/>
                    <a:pt x="1049" y="1476"/>
                    <a:pt x="972" y="1687"/>
                  </a:cubicBezTo>
                  <a:lnTo>
                    <a:pt x="980" y="1699"/>
                  </a:lnTo>
                  <a:lnTo>
                    <a:pt x="192" y="1902"/>
                  </a:lnTo>
                  <a:cubicBezTo>
                    <a:pt x="167" y="1897"/>
                    <a:pt x="137" y="1893"/>
                    <a:pt x="110" y="1893"/>
                  </a:cubicBezTo>
                  <a:cubicBezTo>
                    <a:pt x="63" y="1893"/>
                    <a:pt x="21" y="1905"/>
                    <a:pt x="12" y="1941"/>
                  </a:cubicBezTo>
                  <a:cubicBezTo>
                    <a:pt x="0" y="1998"/>
                    <a:pt x="88" y="2037"/>
                    <a:pt x="161" y="2037"/>
                  </a:cubicBezTo>
                  <a:cubicBezTo>
                    <a:pt x="211" y="2061"/>
                    <a:pt x="259" y="2071"/>
                    <a:pt x="305" y="2071"/>
                  </a:cubicBezTo>
                  <a:cubicBezTo>
                    <a:pt x="452" y="2071"/>
                    <a:pt x="582" y="1970"/>
                    <a:pt x="722" y="1941"/>
                  </a:cubicBezTo>
                  <a:cubicBezTo>
                    <a:pt x="758" y="1934"/>
                    <a:pt x="791" y="1930"/>
                    <a:pt x="820" y="1930"/>
                  </a:cubicBezTo>
                  <a:cubicBezTo>
                    <a:pt x="945" y="1930"/>
                    <a:pt x="1015" y="1996"/>
                    <a:pt x="1064" y="2133"/>
                  </a:cubicBezTo>
                  <a:cubicBezTo>
                    <a:pt x="1093" y="2179"/>
                    <a:pt x="1119" y="2197"/>
                    <a:pt x="1143" y="2197"/>
                  </a:cubicBezTo>
                  <a:cubicBezTo>
                    <a:pt x="1182" y="2197"/>
                    <a:pt x="1213" y="2148"/>
                    <a:pt x="1237" y="2102"/>
                  </a:cubicBezTo>
                  <a:cubicBezTo>
                    <a:pt x="1291" y="1998"/>
                    <a:pt x="1330" y="1887"/>
                    <a:pt x="1372" y="1783"/>
                  </a:cubicBezTo>
                  <a:cubicBezTo>
                    <a:pt x="1752" y="1564"/>
                    <a:pt x="1944" y="1215"/>
                    <a:pt x="2121" y="773"/>
                  </a:cubicBezTo>
                  <a:lnTo>
                    <a:pt x="2121" y="773"/>
                  </a:lnTo>
                  <a:cubicBezTo>
                    <a:pt x="1737" y="969"/>
                    <a:pt x="1560" y="1295"/>
                    <a:pt x="1318" y="1557"/>
                  </a:cubicBezTo>
                  <a:lnTo>
                    <a:pt x="1310" y="1553"/>
                  </a:lnTo>
                  <a:cubicBezTo>
                    <a:pt x="1145" y="1445"/>
                    <a:pt x="1114" y="1211"/>
                    <a:pt x="907" y="1149"/>
                  </a:cubicBezTo>
                  <a:lnTo>
                    <a:pt x="576" y="765"/>
                  </a:lnTo>
                  <a:cubicBezTo>
                    <a:pt x="565" y="657"/>
                    <a:pt x="488" y="596"/>
                    <a:pt x="430" y="523"/>
                  </a:cubicBezTo>
                  <a:cubicBezTo>
                    <a:pt x="492" y="342"/>
                    <a:pt x="672" y="296"/>
                    <a:pt x="811" y="208"/>
                  </a:cubicBezTo>
                  <a:lnTo>
                    <a:pt x="922" y="192"/>
                  </a:lnTo>
                  <a:cubicBezTo>
                    <a:pt x="965" y="181"/>
                    <a:pt x="1003" y="177"/>
                    <a:pt x="1045" y="169"/>
                  </a:cubicBezTo>
                  <a:cubicBezTo>
                    <a:pt x="1222" y="208"/>
                    <a:pt x="1395" y="254"/>
                    <a:pt x="1579" y="273"/>
                  </a:cubicBezTo>
                  <a:cubicBezTo>
                    <a:pt x="1611" y="277"/>
                    <a:pt x="1648" y="282"/>
                    <a:pt x="1684" y="282"/>
                  </a:cubicBezTo>
                  <a:cubicBezTo>
                    <a:pt x="1763" y="282"/>
                    <a:pt x="1837" y="257"/>
                    <a:pt x="1837" y="139"/>
                  </a:cubicBezTo>
                  <a:cubicBezTo>
                    <a:pt x="1837" y="16"/>
                    <a:pt x="1722" y="0"/>
                    <a:pt x="1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5515188" y="2548738"/>
              <a:ext cx="22303" cy="37348"/>
            </a:xfrm>
            <a:custGeom>
              <a:avLst/>
              <a:gdLst/>
              <a:ahLst/>
              <a:cxnLst/>
              <a:rect l="l" t="t" r="r" b="b"/>
              <a:pathLst>
                <a:path w="719" h="1204" extrusionOk="0">
                  <a:moveTo>
                    <a:pt x="492" y="1"/>
                  </a:moveTo>
                  <a:cubicBezTo>
                    <a:pt x="474" y="1"/>
                    <a:pt x="456" y="1"/>
                    <a:pt x="438" y="2"/>
                  </a:cubicBezTo>
                  <a:cubicBezTo>
                    <a:pt x="69" y="117"/>
                    <a:pt x="0" y="386"/>
                    <a:pt x="73" y="724"/>
                  </a:cubicBezTo>
                  <a:cubicBezTo>
                    <a:pt x="240" y="1099"/>
                    <a:pt x="286" y="1203"/>
                    <a:pt x="455" y="1203"/>
                  </a:cubicBezTo>
                  <a:cubicBezTo>
                    <a:pt x="520" y="1203"/>
                    <a:pt x="603" y="1188"/>
                    <a:pt x="719" y="1166"/>
                  </a:cubicBezTo>
                  <a:cubicBezTo>
                    <a:pt x="496" y="1070"/>
                    <a:pt x="384" y="932"/>
                    <a:pt x="285" y="782"/>
                  </a:cubicBezTo>
                  <a:cubicBezTo>
                    <a:pt x="304" y="578"/>
                    <a:pt x="319" y="367"/>
                    <a:pt x="507" y="229"/>
                  </a:cubicBezTo>
                  <a:cubicBezTo>
                    <a:pt x="592" y="229"/>
                    <a:pt x="684" y="194"/>
                    <a:pt x="669" y="106"/>
                  </a:cubicBezTo>
                  <a:cubicBezTo>
                    <a:pt x="653" y="15"/>
                    <a:pt x="573" y="1"/>
                    <a:pt x="4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4800643" y="3026757"/>
              <a:ext cx="19512" cy="19977"/>
            </a:xfrm>
            <a:custGeom>
              <a:avLst/>
              <a:gdLst/>
              <a:ahLst/>
              <a:cxnLst/>
              <a:rect l="l" t="t" r="r" b="b"/>
              <a:pathLst>
                <a:path w="629" h="644" extrusionOk="0">
                  <a:moveTo>
                    <a:pt x="203" y="1"/>
                  </a:moveTo>
                  <a:cubicBezTo>
                    <a:pt x="3" y="1"/>
                    <a:pt x="0" y="122"/>
                    <a:pt x="52" y="462"/>
                  </a:cubicBezTo>
                  <a:cubicBezTo>
                    <a:pt x="72" y="489"/>
                    <a:pt x="95" y="512"/>
                    <a:pt x="122" y="531"/>
                  </a:cubicBezTo>
                  <a:cubicBezTo>
                    <a:pt x="168" y="565"/>
                    <a:pt x="202" y="643"/>
                    <a:pt x="259" y="643"/>
                  </a:cubicBezTo>
                  <a:cubicBezTo>
                    <a:pt x="273" y="643"/>
                    <a:pt x="288" y="639"/>
                    <a:pt x="306" y="627"/>
                  </a:cubicBezTo>
                  <a:cubicBezTo>
                    <a:pt x="383" y="573"/>
                    <a:pt x="352" y="481"/>
                    <a:pt x="318" y="412"/>
                  </a:cubicBezTo>
                  <a:cubicBezTo>
                    <a:pt x="302" y="381"/>
                    <a:pt x="294" y="354"/>
                    <a:pt x="279" y="320"/>
                  </a:cubicBezTo>
                  <a:cubicBezTo>
                    <a:pt x="360" y="201"/>
                    <a:pt x="552" y="220"/>
                    <a:pt x="629" y="70"/>
                  </a:cubicBezTo>
                  <a:cubicBezTo>
                    <a:pt x="434" y="27"/>
                    <a:pt x="297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4824652" y="2940242"/>
              <a:ext cx="94921" cy="84654"/>
            </a:xfrm>
            <a:custGeom>
              <a:avLst/>
              <a:gdLst/>
              <a:ahLst/>
              <a:cxnLst/>
              <a:rect l="l" t="t" r="r" b="b"/>
              <a:pathLst>
                <a:path w="3060" h="2729" extrusionOk="0">
                  <a:moveTo>
                    <a:pt x="2750" y="0"/>
                  </a:moveTo>
                  <a:cubicBezTo>
                    <a:pt x="2611" y="0"/>
                    <a:pt x="2623" y="76"/>
                    <a:pt x="2660" y="319"/>
                  </a:cubicBezTo>
                  <a:cubicBezTo>
                    <a:pt x="2660" y="438"/>
                    <a:pt x="2583" y="511"/>
                    <a:pt x="2499" y="576"/>
                  </a:cubicBezTo>
                  <a:cubicBezTo>
                    <a:pt x="2391" y="538"/>
                    <a:pt x="2279" y="503"/>
                    <a:pt x="2172" y="484"/>
                  </a:cubicBezTo>
                  <a:cubicBezTo>
                    <a:pt x="2140" y="481"/>
                    <a:pt x="2112" y="479"/>
                    <a:pt x="2085" y="479"/>
                  </a:cubicBezTo>
                  <a:cubicBezTo>
                    <a:pt x="1895" y="479"/>
                    <a:pt x="1845" y="578"/>
                    <a:pt x="1926" y="784"/>
                  </a:cubicBezTo>
                  <a:cubicBezTo>
                    <a:pt x="1984" y="938"/>
                    <a:pt x="2064" y="1080"/>
                    <a:pt x="2133" y="1226"/>
                  </a:cubicBezTo>
                  <a:lnTo>
                    <a:pt x="2022" y="1310"/>
                  </a:lnTo>
                  <a:cubicBezTo>
                    <a:pt x="1848" y="1305"/>
                    <a:pt x="1674" y="1297"/>
                    <a:pt x="1500" y="1297"/>
                  </a:cubicBezTo>
                  <a:cubicBezTo>
                    <a:pt x="1214" y="1297"/>
                    <a:pt x="929" y="1317"/>
                    <a:pt x="646" y="1399"/>
                  </a:cubicBezTo>
                  <a:lnTo>
                    <a:pt x="619" y="1587"/>
                  </a:lnTo>
                  <a:cubicBezTo>
                    <a:pt x="562" y="1695"/>
                    <a:pt x="616" y="1806"/>
                    <a:pt x="635" y="1914"/>
                  </a:cubicBezTo>
                  <a:cubicBezTo>
                    <a:pt x="493" y="1937"/>
                    <a:pt x="339" y="1937"/>
                    <a:pt x="220" y="1994"/>
                  </a:cubicBezTo>
                  <a:cubicBezTo>
                    <a:pt x="101" y="2052"/>
                    <a:pt x="1" y="2171"/>
                    <a:pt x="235" y="2233"/>
                  </a:cubicBezTo>
                  <a:lnTo>
                    <a:pt x="239" y="2240"/>
                  </a:lnTo>
                  <a:cubicBezTo>
                    <a:pt x="347" y="2402"/>
                    <a:pt x="543" y="2436"/>
                    <a:pt x="666" y="2575"/>
                  </a:cubicBezTo>
                  <a:cubicBezTo>
                    <a:pt x="654" y="2636"/>
                    <a:pt x="627" y="2709"/>
                    <a:pt x="712" y="2728"/>
                  </a:cubicBezTo>
                  <a:cubicBezTo>
                    <a:pt x="715" y="2729"/>
                    <a:pt x="717" y="2729"/>
                    <a:pt x="720" y="2729"/>
                  </a:cubicBezTo>
                  <a:cubicBezTo>
                    <a:pt x="763" y="2729"/>
                    <a:pt x="801" y="2702"/>
                    <a:pt x="808" y="2655"/>
                  </a:cubicBezTo>
                  <a:lnTo>
                    <a:pt x="808" y="2640"/>
                  </a:lnTo>
                  <a:cubicBezTo>
                    <a:pt x="789" y="2563"/>
                    <a:pt x="762" y="2486"/>
                    <a:pt x="731" y="2421"/>
                  </a:cubicBezTo>
                  <a:lnTo>
                    <a:pt x="731" y="2248"/>
                  </a:lnTo>
                  <a:cubicBezTo>
                    <a:pt x="850" y="2152"/>
                    <a:pt x="954" y="2048"/>
                    <a:pt x="885" y="1868"/>
                  </a:cubicBezTo>
                  <a:cubicBezTo>
                    <a:pt x="794" y="1652"/>
                    <a:pt x="879" y="1604"/>
                    <a:pt x="1017" y="1604"/>
                  </a:cubicBezTo>
                  <a:cubicBezTo>
                    <a:pt x="1049" y="1604"/>
                    <a:pt x="1083" y="1607"/>
                    <a:pt x="1119" y="1610"/>
                  </a:cubicBezTo>
                  <a:lnTo>
                    <a:pt x="1315" y="1633"/>
                  </a:lnTo>
                  <a:cubicBezTo>
                    <a:pt x="1399" y="1658"/>
                    <a:pt x="1486" y="1670"/>
                    <a:pt x="1573" y="1670"/>
                  </a:cubicBezTo>
                  <a:cubicBezTo>
                    <a:pt x="1701" y="1670"/>
                    <a:pt x="1828" y="1644"/>
                    <a:pt x="1945" y="1591"/>
                  </a:cubicBezTo>
                  <a:cubicBezTo>
                    <a:pt x="2279" y="1560"/>
                    <a:pt x="2314" y="1522"/>
                    <a:pt x="2268" y="1237"/>
                  </a:cubicBezTo>
                  <a:cubicBezTo>
                    <a:pt x="2268" y="1157"/>
                    <a:pt x="2291" y="1064"/>
                    <a:pt x="2260" y="995"/>
                  </a:cubicBezTo>
                  <a:cubicBezTo>
                    <a:pt x="2164" y="776"/>
                    <a:pt x="2260" y="707"/>
                    <a:pt x="2460" y="680"/>
                  </a:cubicBezTo>
                  <a:cubicBezTo>
                    <a:pt x="2470" y="728"/>
                    <a:pt x="2487" y="746"/>
                    <a:pt x="2510" y="746"/>
                  </a:cubicBezTo>
                  <a:cubicBezTo>
                    <a:pt x="2531" y="746"/>
                    <a:pt x="2555" y="731"/>
                    <a:pt x="2583" y="711"/>
                  </a:cubicBezTo>
                  <a:cubicBezTo>
                    <a:pt x="2760" y="707"/>
                    <a:pt x="2921" y="688"/>
                    <a:pt x="2844" y="442"/>
                  </a:cubicBezTo>
                  <a:cubicBezTo>
                    <a:pt x="2914" y="319"/>
                    <a:pt x="3060" y="215"/>
                    <a:pt x="3044" y="39"/>
                  </a:cubicBezTo>
                  <a:cubicBezTo>
                    <a:pt x="2907" y="16"/>
                    <a:pt x="2813" y="0"/>
                    <a:pt x="2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5229463" y="2841071"/>
              <a:ext cx="50097" cy="40543"/>
            </a:xfrm>
            <a:custGeom>
              <a:avLst/>
              <a:gdLst/>
              <a:ahLst/>
              <a:cxnLst/>
              <a:rect l="l" t="t" r="r" b="b"/>
              <a:pathLst>
                <a:path w="1615" h="1307" extrusionOk="0">
                  <a:moveTo>
                    <a:pt x="804" y="1"/>
                  </a:moveTo>
                  <a:cubicBezTo>
                    <a:pt x="698" y="1"/>
                    <a:pt x="651" y="134"/>
                    <a:pt x="565" y="177"/>
                  </a:cubicBezTo>
                  <a:lnTo>
                    <a:pt x="346" y="626"/>
                  </a:lnTo>
                  <a:cubicBezTo>
                    <a:pt x="327" y="657"/>
                    <a:pt x="308" y="684"/>
                    <a:pt x="292" y="719"/>
                  </a:cubicBezTo>
                  <a:cubicBezTo>
                    <a:pt x="139" y="811"/>
                    <a:pt x="154" y="1007"/>
                    <a:pt x="39" y="1122"/>
                  </a:cubicBezTo>
                  <a:cubicBezTo>
                    <a:pt x="0" y="1160"/>
                    <a:pt x="0" y="1222"/>
                    <a:pt x="39" y="1260"/>
                  </a:cubicBezTo>
                  <a:cubicBezTo>
                    <a:pt x="46" y="1272"/>
                    <a:pt x="58" y="1280"/>
                    <a:pt x="73" y="1287"/>
                  </a:cubicBezTo>
                  <a:cubicBezTo>
                    <a:pt x="98" y="1300"/>
                    <a:pt x="127" y="1306"/>
                    <a:pt x="155" y="1306"/>
                  </a:cubicBezTo>
                  <a:cubicBezTo>
                    <a:pt x="197" y="1306"/>
                    <a:pt x="235" y="1291"/>
                    <a:pt x="246" y="1257"/>
                  </a:cubicBezTo>
                  <a:cubicBezTo>
                    <a:pt x="315" y="1045"/>
                    <a:pt x="561" y="922"/>
                    <a:pt x="535" y="665"/>
                  </a:cubicBezTo>
                  <a:cubicBezTo>
                    <a:pt x="573" y="503"/>
                    <a:pt x="754" y="465"/>
                    <a:pt x="834" y="338"/>
                  </a:cubicBezTo>
                  <a:cubicBezTo>
                    <a:pt x="925" y="372"/>
                    <a:pt x="982" y="465"/>
                    <a:pt x="1093" y="465"/>
                  </a:cubicBezTo>
                  <a:cubicBezTo>
                    <a:pt x="1095" y="465"/>
                    <a:pt x="1097" y="465"/>
                    <a:pt x="1099" y="465"/>
                  </a:cubicBezTo>
                  <a:cubicBezTo>
                    <a:pt x="1108" y="465"/>
                    <a:pt x="1116" y="464"/>
                    <a:pt x="1123" y="464"/>
                  </a:cubicBezTo>
                  <a:cubicBezTo>
                    <a:pt x="1319" y="464"/>
                    <a:pt x="1275" y="604"/>
                    <a:pt x="1249" y="734"/>
                  </a:cubicBezTo>
                  <a:cubicBezTo>
                    <a:pt x="1261" y="760"/>
                    <a:pt x="1288" y="778"/>
                    <a:pt x="1316" y="778"/>
                  </a:cubicBezTo>
                  <a:cubicBezTo>
                    <a:pt x="1325" y="778"/>
                    <a:pt x="1333" y="776"/>
                    <a:pt x="1341" y="772"/>
                  </a:cubicBezTo>
                  <a:cubicBezTo>
                    <a:pt x="1345" y="772"/>
                    <a:pt x="1349" y="769"/>
                    <a:pt x="1353" y="761"/>
                  </a:cubicBezTo>
                  <a:cubicBezTo>
                    <a:pt x="1372" y="742"/>
                    <a:pt x="1380" y="715"/>
                    <a:pt x="1372" y="692"/>
                  </a:cubicBezTo>
                  <a:cubicBezTo>
                    <a:pt x="1487" y="665"/>
                    <a:pt x="1614" y="646"/>
                    <a:pt x="1553" y="473"/>
                  </a:cubicBezTo>
                  <a:cubicBezTo>
                    <a:pt x="1537" y="142"/>
                    <a:pt x="1265" y="223"/>
                    <a:pt x="1065" y="184"/>
                  </a:cubicBezTo>
                  <a:lnTo>
                    <a:pt x="900" y="31"/>
                  </a:lnTo>
                  <a:cubicBezTo>
                    <a:pt x="863" y="10"/>
                    <a:pt x="832" y="1"/>
                    <a:pt x="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5152099" y="258859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5126477" y="2285131"/>
              <a:ext cx="457979" cy="340196"/>
            </a:xfrm>
            <a:custGeom>
              <a:avLst/>
              <a:gdLst/>
              <a:ahLst/>
              <a:cxnLst/>
              <a:rect l="l" t="t" r="r" b="b"/>
              <a:pathLst>
                <a:path w="14764" h="10967" extrusionOk="0">
                  <a:moveTo>
                    <a:pt x="4727" y="4554"/>
                  </a:moveTo>
                  <a:cubicBezTo>
                    <a:pt x="4731" y="4569"/>
                    <a:pt x="4738" y="4580"/>
                    <a:pt x="4746" y="4592"/>
                  </a:cubicBezTo>
                  <a:cubicBezTo>
                    <a:pt x="4727" y="4588"/>
                    <a:pt x="4719" y="4573"/>
                    <a:pt x="4727" y="4554"/>
                  </a:cubicBezTo>
                  <a:close/>
                  <a:moveTo>
                    <a:pt x="7328" y="1"/>
                  </a:moveTo>
                  <a:cubicBezTo>
                    <a:pt x="7297" y="1"/>
                    <a:pt x="7283" y="34"/>
                    <a:pt x="7286" y="96"/>
                  </a:cubicBezTo>
                  <a:cubicBezTo>
                    <a:pt x="7324" y="334"/>
                    <a:pt x="7570" y="415"/>
                    <a:pt x="7678" y="607"/>
                  </a:cubicBezTo>
                  <a:cubicBezTo>
                    <a:pt x="7478" y="822"/>
                    <a:pt x="7159" y="899"/>
                    <a:pt x="7071" y="1207"/>
                  </a:cubicBezTo>
                  <a:cubicBezTo>
                    <a:pt x="6783" y="1403"/>
                    <a:pt x="6487" y="1595"/>
                    <a:pt x="6402" y="1975"/>
                  </a:cubicBezTo>
                  <a:cubicBezTo>
                    <a:pt x="6237" y="2110"/>
                    <a:pt x="6114" y="2290"/>
                    <a:pt x="6064" y="2498"/>
                  </a:cubicBezTo>
                  <a:cubicBezTo>
                    <a:pt x="5768" y="2698"/>
                    <a:pt x="5584" y="2978"/>
                    <a:pt x="5468" y="3309"/>
                  </a:cubicBezTo>
                  <a:cubicBezTo>
                    <a:pt x="5349" y="3466"/>
                    <a:pt x="5134" y="3535"/>
                    <a:pt x="5061" y="3735"/>
                  </a:cubicBezTo>
                  <a:cubicBezTo>
                    <a:pt x="4827" y="4016"/>
                    <a:pt x="4615" y="4311"/>
                    <a:pt x="4435" y="4627"/>
                  </a:cubicBezTo>
                  <a:cubicBezTo>
                    <a:pt x="4323" y="4723"/>
                    <a:pt x="4212" y="4823"/>
                    <a:pt x="4147" y="4957"/>
                  </a:cubicBezTo>
                  <a:cubicBezTo>
                    <a:pt x="4035" y="5068"/>
                    <a:pt x="3885" y="5153"/>
                    <a:pt x="3866" y="5330"/>
                  </a:cubicBezTo>
                  <a:cubicBezTo>
                    <a:pt x="3774" y="5476"/>
                    <a:pt x="3666" y="5610"/>
                    <a:pt x="3659" y="5791"/>
                  </a:cubicBezTo>
                  <a:cubicBezTo>
                    <a:pt x="3616" y="5991"/>
                    <a:pt x="3416" y="6068"/>
                    <a:pt x="3328" y="6233"/>
                  </a:cubicBezTo>
                  <a:cubicBezTo>
                    <a:pt x="2959" y="6609"/>
                    <a:pt x="2771" y="7109"/>
                    <a:pt x="2448" y="7516"/>
                  </a:cubicBezTo>
                  <a:cubicBezTo>
                    <a:pt x="2306" y="7701"/>
                    <a:pt x="2052" y="7827"/>
                    <a:pt x="2056" y="8116"/>
                  </a:cubicBezTo>
                  <a:cubicBezTo>
                    <a:pt x="1776" y="8304"/>
                    <a:pt x="1637" y="8608"/>
                    <a:pt x="1461" y="8876"/>
                  </a:cubicBezTo>
                  <a:cubicBezTo>
                    <a:pt x="1388" y="8930"/>
                    <a:pt x="1368" y="9007"/>
                    <a:pt x="1353" y="9084"/>
                  </a:cubicBezTo>
                  <a:cubicBezTo>
                    <a:pt x="1303" y="9107"/>
                    <a:pt x="1268" y="9169"/>
                    <a:pt x="1276" y="9226"/>
                  </a:cubicBezTo>
                  <a:lnTo>
                    <a:pt x="1272" y="9230"/>
                  </a:lnTo>
                  <a:lnTo>
                    <a:pt x="1272" y="9226"/>
                  </a:lnTo>
                  <a:cubicBezTo>
                    <a:pt x="1272" y="9230"/>
                    <a:pt x="1272" y="9230"/>
                    <a:pt x="1268" y="9238"/>
                  </a:cubicBezTo>
                  <a:lnTo>
                    <a:pt x="1268" y="9238"/>
                  </a:lnTo>
                  <a:lnTo>
                    <a:pt x="1268" y="9238"/>
                  </a:lnTo>
                  <a:cubicBezTo>
                    <a:pt x="1265" y="9249"/>
                    <a:pt x="1253" y="9265"/>
                    <a:pt x="1245" y="9276"/>
                  </a:cubicBezTo>
                  <a:cubicBezTo>
                    <a:pt x="1253" y="9265"/>
                    <a:pt x="1261" y="9249"/>
                    <a:pt x="1268" y="9238"/>
                  </a:cubicBezTo>
                  <a:lnTo>
                    <a:pt x="1268" y="9238"/>
                  </a:lnTo>
                  <a:lnTo>
                    <a:pt x="1157" y="9361"/>
                  </a:lnTo>
                  <a:lnTo>
                    <a:pt x="1149" y="9372"/>
                  </a:lnTo>
                  <a:cubicBezTo>
                    <a:pt x="1076" y="9399"/>
                    <a:pt x="1026" y="9461"/>
                    <a:pt x="1015" y="9534"/>
                  </a:cubicBezTo>
                  <a:cubicBezTo>
                    <a:pt x="988" y="9537"/>
                    <a:pt x="969" y="9564"/>
                    <a:pt x="976" y="9591"/>
                  </a:cubicBezTo>
                  <a:cubicBezTo>
                    <a:pt x="923" y="9610"/>
                    <a:pt x="880" y="9653"/>
                    <a:pt x="869" y="9710"/>
                  </a:cubicBezTo>
                  <a:cubicBezTo>
                    <a:pt x="834" y="9726"/>
                    <a:pt x="823" y="9760"/>
                    <a:pt x="827" y="9795"/>
                  </a:cubicBezTo>
                  <a:cubicBezTo>
                    <a:pt x="638" y="9929"/>
                    <a:pt x="504" y="10110"/>
                    <a:pt x="388" y="10302"/>
                  </a:cubicBezTo>
                  <a:cubicBezTo>
                    <a:pt x="254" y="10506"/>
                    <a:pt x="39" y="10659"/>
                    <a:pt x="0" y="10967"/>
                  </a:cubicBezTo>
                  <a:cubicBezTo>
                    <a:pt x="235" y="10921"/>
                    <a:pt x="335" y="10786"/>
                    <a:pt x="427" y="10633"/>
                  </a:cubicBezTo>
                  <a:cubicBezTo>
                    <a:pt x="446" y="10621"/>
                    <a:pt x="461" y="10594"/>
                    <a:pt x="465" y="10571"/>
                  </a:cubicBezTo>
                  <a:cubicBezTo>
                    <a:pt x="547" y="10526"/>
                    <a:pt x="604" y="10507"/>
                    <a:pt x="644" y="10507"/>
                  </a:cubicBezTo>
                  <a:cubicBezTo>
                    <a:pt x="812" y="10507"/>
                    <a:pt x="669" y="10843"/>
                    <a:pt x="834" y="10890"/>
                  </a:cubicBezTo>
                  <a:cubicBezTo>
                    <a:pt x="880" y="10706"/>
                    <a:pt x="815" y="10471"/>
                    <a:pt x="1130" y="10352"/>
                  </a:cubicBezTo>
                  <a:lnTo>
                    <a:pt x="738" y="10283"/>
                  </a:lnTo>
                  <a:cubicBezTo>
                    <a:pt x="792" y="10198"/>
                    <a:pt x="884" y="10141"/>
                    <a:pt x="892" y="10033"/>
                  </a:cubicBezTo>
                  <a:lnTo>
                    <a:pt x="900" y="10029"/>
                  </a:lnTo>
                  <a:cubicBezTo>
                    <a:pt x="938" y="10025"/>
                    <a:pt x="969" y="9991"/>
                    <a:pt x="976" y="9952"/>
                  </a:cubicBezTo>
                  <a:lnTo>
                    <a:pt x="980" y="9949"/>
                  </a:lnTo>
                  <a:cubicBezTo>
                    <a:pt x="1053" y="9902"/>
                    <a:pt x="1142" y="9879"/>
                    <a:pt x="1169" y="9783"/>
                  </a:cubicBezTo>
                  <a:cubicBezTo>
                    <a:pt x="1238" y="9749"/>
                    <a:pt x="1288" y="9683"/>
                    <a:pt x="1291" y="9603"/>
                  </a:cubicBezTo>
                  <a:cubicBezTo>
                    <a:pt x="1315" y="9587"/>
                    <a:pt x="1330" y="9564"/>
                    <a:pt x="1326" y="9534"/>
                  </a:cubicBezTo>
                  <a:cubicBezTo>
                    <a:pt x="1349" y="9491"/>
                    <a:pt x="1388" y="9453"/>
                    <a:pt x="1430" y="9430"/>
                  </a:cubicBezTo>
                  <a:cubicBezTo>
                    <a:pt x="1706" y="8969"/>
                    <a:pt x="2095" y="8584"/>
                    <a:pt x="2310" y="8089"/>
                  </a:cubicBezTo>
                  <a:cubicBezTo>
                    <a:pt x="2832" y="7608"/>
                    <a:pt x="3174" y="6997"/>
                    <a:pt x="3505" y="6386"/>
                  </a:cubicBezTo>
                  <a:cubicBezTo>
                    <a:pt x="3578" y="6375"/>
                    <a:pt x="3635" y="6321"/>
                    <a:pt x="3655" y="6248"/>
                  </a:cubicBezTo>
                  <a:cubicBezTo>
                    <a:pt x="3708" y="6233"/>
                    <a:pt x="3751" y="6191"/>
                    <a:pt x="3755" y="6133"/>
                  </a:cubicBezTo>
                  <a:cubicBezTo>
                    <a:pt x="3766" y="6098"/>
                    <a:pt x="3782" y="6071"/>
                    <a:pt x="3793" y="6037"/>
                  </a:cubicBezTo>
                  <a:cubicBezTo>
                    <a:pt x="3782" y="6033"/>
                    <a:pt x="3766" y="6018"/>
                    <a:pt x="3766" y="6002"/>
                  </a:cubicBezTo>
                  <a:lnTo>
                    <a:pt x="3766" y="6002"/>
                  </a:lnTo>
                  <a:cubicBezTo>
                    <a:pt x="3774" y="6018"/>
                    <a:pt x="3782" y="6025"/>
                    <a:pt x="3793" y="6037"/>
                  </a:cubicBezTo>
                  <a:cubicBezTo>
                    <a:pt x="3824" y="6018"/>
                    <a:pt x="3839" y="5987"/>
                    <a:pt x="3831" y="5956"/>
                  </a:cubicBezTo>
                  <a:cubicBezTo>
                    <a:pt x="4004" y="5814"/>
                    <a:pt x="4120" y="5614"/>
                    <a:pt x="4158" y="5391"/>
                  </a:cubicBezTo>
                  <a:cubicBezTo>
                    <a:pt x="4362" y="5264"/>
                    <a:pt x="4435" y="5038"/>
                    <a:pt x="4573" y="4861"/>
                  </a:cubicBezTo>
                  <a:cubicBezTo>
                    <a:pt x="4600" y="4842"/>
                    <a:pt x="4615" y="4807"/>
                    <a:pt x="4612" y="4773"/>
                  </a:cubicBezTo>
                  <a:cubicBezTo>
                    <a:pt x="4704" y="4750"/>
                    <a:pt x="4731" y="4677"/>
                    <a:pt x="4746" y="4596"/>
                  </a:cubicBezTo>
                  <a:lnTo>
                    <a:pt x="4804" y="4515"/>
                  </a:lnTo>
                  <a:cubicBezTo>
                    <a:pt x="4938" y="4388"/>
                    <a:pt x="5034" y="4231"/>
                    <a:pt x="5088" y="4058"/>
                  </a:cubicBezTo>
                  <a:cubicBezTo>
                    <a:pt x="5261" y="3866"/>
                    <a:pt x="5457" y="3697"/>
                    <a:pt x="5549" y="3447"/>
                  </a:cubicBezTo>
                  <a:cubicBezTo>
                    <a:pt x="5818" y="3232"/>
                    <a:pt x="5972" y="2928"/>
                    <a:pt x="6149" y="2644"/>
                  </a:cubicBezTo>
                  <a:cubicBezTo>
                    <a:pt x="6268" y="2517"/>
                    <a:pt x="6398" y="2402"/>
                    <a:pt x="6460" y="2233"/>
                  </a:cubicBezTo>
                  <a:cubicBezTo>
                    <a:pt x="6694" y="1891"/>
                    <a:pt x="7029" y="1618"/>
                    <a:pt x="7201" y="1234"/>
                  </a:cubicBezTo>
                  <a:lnTo>
                    <a:pt x="7809" y="868"/>
                  </a:lnTo>
                  <a:lnTo>
                    <a:pt x="7859" y="872"/>
                  </a:lnTo>
                  <a:lnTo>
                    <a:pt x="7901" y="888"/>
                  </a:lnTo>
                  <a:lnTo>
                    <a:pt x="8316" y="1376"/>
                  </a:lnTo>
                  <a:cubicBezTo>
                    <a:pt x="8493" y="1652"/>
                    <a:pt x="8719" y="1887"/>
                    <a:pt x="8988" y="2075"/>
                  </a:cubicBezTo>
                  <a:cubicBezTo>
                    <a:pt x="9000" y="2102"/>
                    <a:pt x="9027" y="2133"/>
                    <a:pt x="9054" y="2152"/>
                  </a:cubicBezTo>
                  <a:lnTo>
                    <a:pt x="9134" y="2213"/>
                  </a:lnTo>
                  <a:cubicBezTo>
                    <a:pt x="9357" y="2471"/>
                    <a:pt x="9545" y="2751"/>
                    <a:pt x="9814" y="2967"/>
                  </a:cubicBezTo>
                  <a:lnTo>
                    <a:pt x="9957" y="3132"/>
                  </a:lnTo>
                  <a:lnTo>
                    <a:pt x="10948" y="4288"/>
                  </a:lnTo>
                  <a:cubicBezTo>
                    <a:pt x="11317" y="4765"/>
                    <a:pt x="11720" y="5214"/>
                    <a:pt x="12151" y="5633"/>
                  </a:cubicBezTo>
                  <a:lnTo>
                    <a:pt x="12915" y="6517"/>
                  </a:lnTo>
                  <a:cubicBezTo>
                    <a:pt x="13061" y="6713"/>
                    <a:pt x="13215" y="6901"/>
                    <a:pt x="13419" y="7040"/>
                  </a:cubicBezTo>
                  <a:cubicBezTo>
                    <a:pt x="13715" y="7416"/>
                    <a:pt x="14003" y="7793"/>
                    <a:pt x="14360" y="8108"/>
                  </a:cubicBezTo>
                  <a:cubicBezTo>
                    <a:pt x="14426" y="8231"/>
                    <a:pt x="14491" y="8350"/>
                    <a:pt x="14645" y="8385"/>
                  </a:cubicBezTo>
                  <a:cubicBezTo>
                    <a:pt x="14629" y="8408"/>
                    <a:pt x="14637" y="8438"/>
                    <a:pt x="14648" y="8461"/>
                  </a:cubicBezTo>
                  <a:lnTo>
                    <a:pt x="14764" y="8396"/>
                  </a:lnTo>
                  <a:cubicBezTo>
                    <a:pt x="14745" y="8369"/>
                    <a:pt x="14721" y="8362"/>
                    <a:pt x="14695" y="8362"/>
                  </a:cubicBezTo>
                  <a:cubicBezTo>
                    <a:pt x="14695" y="8254"/>
                    <a:pt x="14622" y="8189"/>
                    <a:pt x="14549" y="8127"/>
                  </a:cubicBezTo>
                  <a:cubicBezTo>
                    <a:pt x="14272" y="7693"/>
                    <a:pt x="13968" y="7282"/>
                    <a:pt x="13561" y="6963"/>
                  </a:cubicBezTo>
                  <a:cubicBezTo>
                    <a:pt x="13430" y="6755"/>
                    <a:pt x="13261" y="6579"/>
                    <a:pt x="13069" y="6429"/>
                  </a:cubicBezTo>
                  <a:cubicBezTo>
                    <a:pt x="12831" y="6129"/>
                    <a:pt x="12631" y="5791"/>
                    <a:pt x="12331" y="5541"/>
                  </a:cubicBezTo>
                  <a:cubicBezTo>
                    <a:pt x="11882" y="5122"/>
                    <a:pt x="11551" y="4600"/>
                    <a:pt x="11094" y="4196"/>
                  </a:cubicBezTo>
                  <a:cubicBezTo>
                    <a:pt x="10775" y="3812"/>
                    <a:pt x="10498" y="3385"/>
                    <a:pt x="10122" y="3043"/>
                  </a:cubicBezTo>
                  <a:cubicBezTo>
                    <a:pt x="10091" y="2970"/>
                    <a:pt x="10033" y="2920"/>
                    <a:pt x="9957" y="2894"/>
                  </a:cubicBezTo>
                  <a:cubicBezTo>
                    <a:pt x="9780" y="2605"/>
                    <a:pt x="9530" y="2375"/>
                    <a:pt x="9300" y="2133"/>
                  </a:cubicBezTo>
                  <a:lnTo>
                    <a:pt x="9296" y="2121"/>
                  </a:lnTo>
                  <a:cubicBezTo>
                    <a:pt x="9296" y="2075"/>
                    <a:pt x="9261" y="2029"/>
                    <a:pt x="9215" y="2010"/>
                  </a:cubicBezTo>
                  <a:lnTo>
                    <a:pt x="9207" y="2002"/>
                  </a:lnTo>
                  <a:cubicBezTo>
                    <a:pt x="9200" y="1902"/>
                    <a:pt x="9119" y="1887"/>
                    <a:pt x="9042" y="1864"/>
                  </a:cubicBezTo>
                  <a:lnTo>
                    <a:pt x="8458" y="1295"/>
                  </a:lnTo>
                  <a:cubicBezTo>
                    <a:pt x="8370" y="1064"/>
                    <a:pt x="8151" y="907"/>
                    <a:pt x="8081" y="661"/>
                  </a:cubicBezTo>
                  <a:cubicBezTo>
                    <a:pt x="7766" y="546"/>
                    <a:pt x="7640" y="223"/>
                    <a:pt x="7394" y="31"/>
                  </a:cubicBezTo>
                  <a:cubicBezTo>
                    <a:pt x="7367" y="10"/>
                    <a:pt x="7345" y="1"/>
                    <a:pt x="7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5282011" y="2416748"/>
              <a:ext cx="48453" cy="60954"/>
            </a:xfrm>
            <a:custGeom>
              <a:avLst/>
              <a:gdLst/>
              <a:ahLst/>
              <a:cxnLst/>
              <a:rect l="l" t="t" r="r" b="b"/>
              <a:pathLst>
                <a:path w="1562" h="1965" extrusionOk="0">
                  <a:moveTo>
                    <a:pt x="1363" y="0"/>
                  </a:moveTo>
                  <a:cubicBezTo>
                    <a:pt x="1316" y="0"/>
                    <a:pt x="1267" y="47"/>
                    <a:pt x="1223" y="99"/>
                  </a:cubicBezTo>
                  <a:cubicBezTo>
                    <a:pt x="1138" y="195"/>
                    <a:pt x="1108" y="334"/>
                    <a:pt x="1081" y="468"/>
                  </a:cubicBezTo>
                  <a:cubicBezTo>
                    <a:pt x="1058" y="468"/>
                    <a:pt x="1042" y="487"/>
                    <a:pt x="1042" y="510"/>
                  </a:cubicBezTo>
                  <a:lnTo>
                    <a:pt x="1042" y="518"/>
                  </a:lnTo>
                  <a:lnTo>
                    <a:pt x="827" y="606"/>
                  </a:lnTo>
                  <a:cubicBezTo>
                    <a:pt x="798" y="602"/>
                    <a:pt x="771" y="600"/>
                    <a:pt x="745" y="600"/>
                  </a:cubicBezTo>
                  <a:cubicBezTo>
                    <a:pt x="596" y="600"/>
                    <a:pt x="503" y="671"/>
                    <a:pt x="520" y="864"/>
                  </a:cubicBezTo>
                  <a:cubicBezTo>
                    <a:pt x="531" y="971"/>
                    <a:pt x="493" y="1094"/>
                    <a:pt x="574" y="1194"/>
                  </a:cubicBezTo>
                  <a:cubicBezTo>
                    <a:pt x="562" y="1221"/>
                    <a:pt x="562" y="1252"/>
                    <a:pt x="574" y="1275"/>
                  </a:cubicBezTo>
                  <a:cubicBezTo>
                    <a:pt x="543" y="1452"/>
                    <a:pt x="516" y="1632"/>
                    <a:pt x="408" y="1778"/>
                  </a:cubicBezTo>
                  <a:cubicBezTo>
                    <a:pt x="265" y="1778"/>
                    <a:pt x="182" y="1636"/>
                    <a:pt x="44" y="1636"/>
                  </a:cubicBezTo>
                  <a:cubicBezTo>
                    <a:pt x="30" y="1636"/>
                    <a:pt x="16" y="1637"/>
                    <a:pt x="1" y="1640"/>
                  </a:cubicBezTo>
                  <a:cubicBezTo>
                    <a:pt x="84" y="1857"/>
                    <a:pt x="198" y="1965"/>
                    <a:pt x="338" y="1965"/>
                  </a:cubicBezTo>
                  <a:cubicBezTo>
                    <a:pt x="431" y="1965"/>
                    <a:pt x="536" y="1918"/>
                    <a:pt x="650" y="1825"/>
                  </a:cubicBezTo>
                  <a:cubicBezTo>
                    <a:pt x="653" y="1825"/>
                    <a:pt x="655" y="1825"/>
                    <a:pt x="658" y="1825"/>
                  </a:cubicBezTo>
                  <a:cubicBezTo>
                    <a:pt x="708" y="1825"/>
                    <a:pt x="750" y="1787"/>
                    <a:pt x="754" y="1732"/>
                  </a:cubicBezTo>
                  <a:cubicBezTo>
                    <a:pt x="896" y="1563"/>
                    <a:pt x="843" y="1394"/>
                    <a:pt x="770" y="1221"/>
                  </a:cubicBezTo>
                  <a:cubicBezTo>
                    <a:pt x="766" y="998"/>
                    <a:pt x="946" y="925"/>
                    <a:pt x="1096" y="825"/>
                  </a:cubicBezTo>
                  <a:cubicBezTo>
                    <a:pt x="1173" y="799"/>
                    <a:pt x="1261" y="799"/>
                    <a:pt x="1304" y="718"/>
                  </a:cubicBezTo>
                  <a:cubicBezTo>
                    <a:pt x="1357" y="672"/>
                    <a:pt x="1380" y="599"/>
                    <a:pt x="1377" y="526"/>
                  </a:cubicBezTo>
                  <a:cubicBezTo>
                    <a:pt x="1465" y="407"/>
                    <a:pt x="1561" y="287"/>
                    <a:pt x="1465" y="126"/>
                  </a:cubicBezTo>
                  <a:lnTo>
                    <a:pt x="1465" y="122"/>
                  </a:lnTo>
                  <a:cubicBezTo>
                    <a:pt x="1437" y="33"/>
                    <a:pt x="1401" y="0"/>
                    <a:pt x="1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4874967" y="2869082"/>
              <a:ext cx="23017" cy="13680"/>
            </a:xfrm>
            <a:custGeom>
              <a:avLst/>
              <a:gdLst/>
              <a:ahLst/>
              <a:cxnLst/>
              <a:rect l="l" t="t" r="r" b="b"/>
              <a:pathLst>
                <a:path w="742" h="441" extrusionOk="0">
                  <a:moveTo>
                    <a:pt x="523" y="0"/>
                  </a:moveTo>
                  <a:lnTo>
                    <a:pt x="23" y="277"/>
                  </a:lnTo>
                  <a:cubicBezTo>
                    <a:pt x="16" y="327"/>
                    <a:pt x="12" y="373"/>
                    <a:pt x="0" y="423"/>
                  </a:cubicBezTo>
                  <a:cubicBezTo>
                    <a:pt x="49" y="435"/>
                    <a:pt x="95" y="441"/>
                    <a:pt x="138" y="441"/>
                  </a:cubicBezTo>
                  <a:cubicBezTo>
                    <a:pt x="366" y="441"/>
                    <a:pt x="528" y="287"/>
                    <a:pt x="696" y="138"/>
                  </a:cubicBezTo>
                  <a:cubicBezTo>
                    <a:pt x="742" y="62"/>
                    <a:pt x="711" y="19"/>
                    <a:pt x="627" y="19"/>
                  </a:cubicBez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5265229" y="3125307"/>
              <a:ext cx="36386" cy="84685"/>
            </a:xfrm>
            <a:custGeom>
              <a:avLst/>
              <a:gdLst/>
              <a:ahLst/>
              <a:cxnLst/>
              <a:rect l="l" t="t" r="r" b="b"/>
              <a:pathLst>
                <a:path w="1173" h="2730" extrusionOk="0">
                  <a:moveTo>
                    <a:pt x="335" y="0"/>
                  </a:moveTo>
                  <a:cubicBezTo>
                    <a:pt x="233" y="0"/>
                    <a:pt x="167" y="67"/>
                    <a:pt x="196" y="198"/>
                  </a:cubicBezTo>
                  <a:cubicBezTo>
                    <a:pt x="250" y="428"/>
                    <a:pt x="188" y="705"/>
                    <a:pt x="400" y="889"/>
                  </a:cubicBezTo>
                  <a:cubicBezTo>
                    <a:pt x="404" y="939"/>
                    <a:pt x="438" y="985"/>
                    <a:pt x="484" y="1001"/>
                  </a:cubicBezTo>
                  <a:cubicBezTo>
                    <a:pt x="527" y="1197"/>
                    <a:pt x="692" y="1350"/>
                    <a:pt x="673" y="1566"/>
                  </a:cubicBezTo>
                  <a:cubicBezTo>
                    <a:pt x="484" y="1619"/>
                    <a:pt x="296" y="1681"/>
                    <a:pt x="200" y="1873"/>
                  </a:cubicBezTo>
                  <a:cubicBezTo>
                    <a:pt x="173" y="1892"/>
                    <a:pt x="158" y="1931"/>
                    <a:pt x="169" y="1965"/>
                  </a:cubicBezTo>
                  <a:lnTo>
                    <a:pt x="162" y="1969"/>
                  </a:lnTo>
                  <a:cubicBezTo>
                    <a:pt x="92" y="2011"/>
                    <a:pt x="0" y="2050"/>
                    <a:pt x="123" y="2142"/>
                  </a:cubicBezTo>
                  <a:cubicBezTo>
                    <a:pt x="135" y="2169"/>
                    <a:pt x="158" y="2188"/>
                    <a:pt x="188" y="2196"/>
                  </a:cubicBezTo>
                  <a:cubicBezTo>
                    <a:pt x="188" y="2253"/>
                    <a:pt x="231" y="2300"/>
                    <a:pt x="288" y="2300"/>
                  </a:cubicBezTo>
                  <a:lnTo>
                    <a:pt x="438" y="2469"/>
                  </a:lnTo>
                  <a:cubicBezTo>
                    <a:pt x="674" y="2654"/>
                    <a:pt x="770" y="2729"/>
                    <a:pt x="880" y="2729"/>
                  </a:cubicBezTo>
                  <a:cubicBezTo>
                    <a:pt x="954" y="2729"/>
                    <a:pt x="1036" y="2695"/>
                    <a:pt x="1172" y="2638"/>
                  </a:cubicBezTo>
                  <a:cubicBezTo>
                    <a:pt x="1062" y="2536"/>
                    <a:pt x="971" y="2415"/>
                    <a:pt x="803" y="2415"/>
                  </a:cubicBezTo>
                  <a:cubicBezTo>
                    <a:pt x="801" y="2415"/>
                    <a:pt x="798" y="2415"/>
                    <a:pt x="796" y="2415"/>
                  </a:cubicBezTo>
                  <a:lnTo>
                    <a:pt x="788" y="2411"/>
                  </a:lnTo>
                  <a:cubicBezTo>
                    <a:pt x="788" y="2353"/>
                    <a:pt x="753" y="2330"/>
                    <a:pt x="700" y="2330"/>
                  </a:cubicBezTo>
                  <a:lnTo>
                    <a:pt x="611" y="2273"/>
                  </a:lnTo>
                  <a:cubicBezTo>
                    <a:pt x="577" y="2200"/>
                    <a:pt x="515" y="2146"/>
                    <a:pt x="438" y="2134"/>
                  </a:cubicBezTo>
                  <a:lnTo>
                    <a:pt x="446" y="2123"/>
                  </a:lnTo>
                  <a:cubicBezTo>
                    <a:pt x="473" y="1927"/>
                    <a:pt x="596" y="1796"/>
                    <a:pt x="753" y="1696"/>
                  </a:cubicBezTo>
                  <a:cubicBezTo>
                    <a:pt x="808" y="1713"/>
                    <a:pt x="860" y="1721"/>
                    <a:pt x="907" y="1721"/>
                  </a:cubicBezTo>
                  <a:cubicBezTo>
                    <a:pt x="1060" y="1721"/>
                    <a:pt x="1154" y="1643"/>
                    <a:pt x="1080" y="1581"/>
                  </a:cubicBezTo>
                  <a:cubicBezTo>
                    <a:pt x="869" y="1389"/>
                    <a:pt x="938" y="1024"/>
                    <a:pt x="630" y="912"/>
                  </a:cubicBezTo>
                  <a:cubicBezTo>
                    <a:pt x="611" y="843"/>
                    <a:pt x="596" y="774"/>
                    <a:pt x="577" y="701"/>
                  </a:cubicBezTo>
                  <a:cubicBezTo>
                    <a:pt x="634" y="536"/>
                    <a:pt x="465" y="363"/>
                    <a:pt x="592" y="201"/>
                  </a:cubicBezTo>
                  <a:lnTo>
                    <a:pt x="592" y="201"/>
                  </a:lnTo>
                  <a:cubicBezTo>
                    <a:pt x="620" y="203"/>
                    <a:pt x="659" y="212"/>
                    <a:pt x="690" y="212"/>
                  </a:cubicBezTo>
                  <a:cubicBezTo>
                    <a:pt x="722" y="212"/>
                    <a:pt x="746" y="202"/>
                    <a:pt x="738" y="167"/>
                  </a:cubicBezTo>
                  <a:cubicBezTo>
                    <a:pt x="724" y="90"/>
                    <a:pt x="676" y="13"/>
                    <a:pt x="594" y="13"/>
                  </a:cubicBezTo>
                  <a:cubicBezTo>
                    <a:pt x="565" y="13"/>
                    <a:pt x="533" y="22"/>
                    <a:pt x="496" y="44"/>
                  </a:cubicBezTo>
                  <a:cubicBezTo>
                    <a:pt x="438" y="15"/>
                    <a:pt x="383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5208711" y="2765382"/>
              <a:ext cx="187175" cy="177869"/>
            </a:xfrm>
            <a:custGeom>
              <a:avLst/>
              <a:gdLst/>
              <a:ahLst/>
              <a:cxnLst/>
              <a:rect l="l" t="t" r="r" b="b"/>
              <a:pathLst>
                <a:path w="6034" h="5734" extrusionOk="0">
                  <a:moveTo>
                    <a:pt x="187" y="0"/>
                  </a:moveTo>
                  <a:cubicBezTo>
                    <a:pt x="143" y="0"/>
                    <a:pt x="103" y="29"/>
                    <a:pt x="74" y="104"/>
                  </a:cubicBezTo>
                  <a:cubicBezTo>
                    <a:pt x="1" y="280"/>
                    <a:pt x="170" y="315"/>
                    <a:pt x="308" y="327"/>
                  </a:cubicBezTo>
                  <a:cubicBezTo>
                    <a:pt x="362" y="442"/>
                    <a:pt x="462" y="507"/>
                    <a:pt x="558" y="588"/>
                  </a:cubicBezTo>
                  <a:cubicBezTo>
                    <a:pt x="585" y="661"/>
                    <a:pt x="650" y="719"/>
                    <a:pt x="727" y="742"/>
                  </a:cubicBezTo>
                  <a:cubicBezTo>
                    <a:pt x="750" y="830"/>
                    <a:pt x="815" y="865"/>
                    <a:pt x="888" y="891"/>
                  </a:cubicBezTo>
                  <a:lnTo>
                    <a:pt x="892" y="884"/>
                  </a:lnTo>
                  <a:cubicBezTo>
                    <a:pt x="892" y="941"/>
                    <a:pt x="927" y="988"/>
                    <a:pt x="981" y="1003"/>
                  </a:cubicBezTo>
                  <a:cubicBezTo>
                    <a:pt x="1211" y="1253"/>
                    <a:pt x="1438" y="1506"/>
                    <a:pt x="1765" y="1641"/>
                  </a:cubicBezTo>
                  <a:cubicBezTo>
                    <a:pt x="1803" y="1760"/>
                    <a:pt x="1907" y="1844"/>
                    <a:pt x="2034" y="1852"/>
                  </a:cubicBezTo>
                  <a:cubicBezTo>
                    <a:pt x="2095" y="1902"/>
                    <a:pt x="2180" y="1925"/>
                    <a:pt x="2206" y="2010"/>
                  </a:cubicBezTo>
                  <a:cubicBezTo>
                    <a:pt x="2235" y="2056"/>
                    <a:pt x="2287" y="2079"/>
                    <a:pt x="2340" y="2079"/>
                  </a:cubicBezTo>
                  <a:cubicBezTo>
                    <a:pt x="2344" y="2079"/>
                    <a:pt x="2348" y="2079"/>
                    <a:pt x="2352" y="2079"/>
                  </a:cubicBezTo>
                  <a:lnTo>
                    <a:pt x="2352" y="2079"/>
                  </a:lnTo>
                  <a:cubicBezTo>
                    <a:pt x="2349" y="2102"/>
                    <a:pt x="2349" y="2125"/>
                    <a:pt x="2364" y="2152"/>
                  </a:cubicBezTo>
                  <a:cubicBezTo>
                    <a:pt x="2522" y="2286"/>
                    <a:pt x="2698" y="2386"/>
                    <a:pt x="2598" y="2674"/>
                  </a:cubicBezTo>
                  <a:cubicBezTo>
                    <a:pt x="2545" y="2824"/>
                    <a:pt x="2656" y="3036"/>
                    <a:pt x="2867" y="3101"/>
                  </a:cubicBezTo>
                  <a:cubicBezTo>
                    <a:pt x="2940" y="3251"/>
                    <a:pt x="3017" y="3401"/>
                    <a:pt x="3090" y="3554"/>
                  </a:cubicBezTo>
                  <a:cubicBezTo>
                    <a:pt x="3117" y="3654"/>
                    <a:pt x="3156" y="3750"/>
                    <a:pt x="3198" y="3843"/>
                  </a:cubicBezTo>
                  <a:cubicBezTo>
                    <a:pt x="3140" y="3912"/>
                    <a:pt x="3129" y="4008"/>
                    <a:pt x="3152" y="4100"/>
                  </a:cubicBezTo>
                  <a:cubicBezTo>
                    <a:pt x="3179" y="4177"/>
                    <a:pt x="3209" y="4250"/>
                    <a:pt x="3244" y="4327"/>
                  </a:cubicBezTo>
                  <a:cubicBezTo>
                    <a:pt x="3232" y="4354"/>
                    <a:pt x="3217" y="4381"/>
                    <a:pt x="3206" y="4404"/>
                  </a:cubicBezTo>
                  <a:cubicBezTo>
                    <a:pt x="3236" y="4484"/>
                    <a:pt x="3213" y="4580"/>
                    <a:pt x="3152" y="4642"/>
                  </a:cubicBezTo>
                  <a:cubicBezTo>
                    <a:pt x="3121" y="4730"/>
                    <a:pt x="3098" y="4822"/>
                    <a:pt x="3071" y="4907"/>
                  </a:cubicBezTo>
                  <a:cubicBezTo>
                    <a:pt x="2948" y="4984"/>
                    <a:pt x="2764" y="4942"/>
                    <a:pt x="2671" y="5111"/>
                  </a:cubicBezTo>
                  <a:cubicBezTo>
                    <a:pt x="2718" y="5138"/>
                    <a:pt x="2763" y="5147"/>
                    <a:pt x="2806" y="5147"/>
                  </a:cubicBezTo>
                  <a:cubicBezTo>
                    <a:pt x="2891" y="5147"/>
                    <a:pt x="2968" y="5112"/>
                    <a:pt x="3045" y="5112"/>
                  </a:cubicBezTo>
                  <a:cubicBezTo>
                    <a:pt x="3073" y="5112"/>
                    <a:pt x="3101" y="5117"/>
                    <a:pt x="3129" y="5130"/>
                  </a:cubicBezTo>
                  <a:lnTo>
                    <a:pt x="3079" y="5430"/>
                  </a:lnTo>
                  <a:lnTo>
                    <a:pt x="2906" y="5583"/>
                  </a:lnTo>
                  <a:lnTo>
                    <a:pt x="2998" y="5733"/>
                  </a:lnTo>
                  <a:cubicBezTo>
                    <a:pt x="3075" y="5714"/>
                    <a:pt x="3133" y="5649"/>
                    <a:pt x="3148" y="5572"/>
                  </a:cubicBezTo>
                  <a:lnTo>
                    <a:pt x="3271" y="5360"/>
                  </a:lnTo>
                  <a:cubicBezTo>
                    <a:pt x="3325" y="5314"/>
                    <a:pt x="3352" y="5241"/>
                    <a:pt x="3340" y="5172"/>
                  </a:cubicBezTo>
                  <a:cubicBezTo>
                    <a:pt x="3344" y="5138"/>
                    <a:pt x="3344" y="5103"/>
                    <a:pt x="3348" y="5072"/>
                  </a:cubicBezTo>
                  <a:cubicBezTo>
                    <a:pt x="3363" y="5041"/>
                    <a:pt x="3378" y="5007"/>
                    <a:pt x="3386" y="4980"/>
                  </a:cubicBezTo>
                  <a:cubicBezTo>
                    <a:pt x="3418" y="4988"/>
                    <a:pt x="3450" y="4995"/>
                    <a:pt x="3482" y="4995"/>
                  </a:cubicBezTo>
                  <a:cubicBezTo>
                    <a:pt x="3526" y="4995"/>
                    <a:pt x="3569" y="4982"/>
                    <a:pt x="3609" y="4942"/>
                  </a:cubicBezTo>
                  <a:lnTo>
                    <a:pt x="3793" y="4942"/>
                  </a:lnTo>
                  <a:cubicBezTo>
                    <a:pt x="3993" y="5038"/>
                    <a:pt x="4247" y="5041"/>
                    <a:pt x="4324" y="5310"/>
                  </a:cubicBezTo>
                  <a:cubicBezTo>
                    <a:pt x="4331" y="5334"/>
                    <a:pt x="4339" y="5364"/>
                    <a:pt x="4331" y="5391"/>
                  </a:cubicBezTo>
                  <a:cubicBezTo>
                    <a:pt x="4368" y="5409"/>
                    <a:pt x="4403" y="5415"/>
                    <a:pt x="4437" y="5415"/>
                  </a:cubicBezTo>
                  <a:cubicBezTo>
                    <a:pt x="4565" y="5415"/>
                    <a:pt x="4682" y="5322"/>
                    <a:pt x="4808" y="5322"/>
                  </a:cubicBezTo>
                  <a:cubicBezTo>
                    <a:pt x="4828" y="5322"/>
                    <a:pt x="4849" y="5324"/>
                    <a:pt x="4869" y="5330"/>
                  </a:cubicBezTo>
                  <a:cubicBezTo>
                    <a:pt x="4885" y="5268"/>
                    <a:pt x="4900" y="5211"/>
                    <a:pt x="4915" y="5145"/>
                  </a:cubicBezTo>
                  <a:cubicBezTo>
                    <a:pt x="5069" y="5107"/>
                    <a:pt x="5227" y="5080"/>
                    <a:pt x="5384" y="5061"/>
                  </a:cubicBezTo>
                  <a:cubicBezTo>
                    <a:pt x="5473" y="5057"/>
                    <a:pt x="5565" y="4988"/>
                    <a:pt x="5588" y="4888"/>
                  </a:cubicBezTo>
                  <a:lnTo>
                    <a:pt x="5853" y="4911"/>
                  </a:lnTo>
                  <a:cubicBezTo>
                    <a:pt x="5884" y="4807"/>
                    <a:pt x="6034" y="4765"/>
                    <a:pt x="5995" y="4619"/>
                  </a:cubicBezTo>
                  <a:cubicBezTo>
                    <a:pt x="5957" y="4608"/>
                    <a:pt x="5920" y="4603"/>
                    <a:pt x="5886" y="4603"/>
                  </a:cubicBezTo>
                  <a:cubicBezTo>
                    <a:pt x="5774" y="4603"/>
                    <a:pt x="5681" y="4655"/>
                    <a:pt x="5596" y="4734"/>
                  </a:cubicBezTo>
                  <a:cubicBezTo>
                    <a:pt x="5365" y="4872"/>
                    <a:pt x="5077" y="4772"/>
                    <a:pt x="4846" y="4907"/>
                  </a:cubicBezTo>
                  <a:cubicBezTo>
                    <a:pt x="4775" y="4931"/>
                    <a:pt x="4702" y="4956"/>
                    <a:pt x="4626" y="4956"/>
                  </a:cubicBezTo>
                  <a:cubicBezTo>
                    <a:pt x="4591" y="4956"/>
                    <a:pt x="4556" y="4951"/>
                    <a:pt x="4520" y="4938"/>
                  </a:cubicBezTo>
                  <a:lnTo>
                    <a:pt x="4524" y="4926"/>
                  </a:lnTo>
                  <a:lnTo>
                    <a:pt x="4520" y="4926"/>
                  </a:lnTo>
                  <a:cubicBezTo>
                    <a:pt x="4539" y="4815"/>
                    <a:pt x="4612" y="4734"/>
                    <a:pt x="4673" y="4642"/>
                  </a:cubicBezTo>
                  <a:cubicBezTo>
                    <a:pt x="4754" y="4484"/>
                    <a:pt x="4731" y="4342"/>
                    <a:pt x="4670" y="4173"/>
                  </a:cubicBezTo>
                  <a:cubicBezTo>
                    <a:pt x="4612" y="4027"/>
                    <a:pt x="4919" y="3939"/>
                    <a:pt x="4812" y="3735"/>
                  </a:cubicBezTo>
                  <a:cubicBezTo>
                    <a:pt x="4819" y="3674"/>
                    <a:pt x="4827" y="3612"/>
                    <a:pt x="4839" y="3543"/>
                  </a:cubicBezTo>
                  <a:cubicBezTo>
                    <a:pt x="4835" y="3447"/>
                    <a:pt x="4827" y="3351"/>
                    <a:pt x="4827" y="3259"/>
                  </a:cubicBezTo>
                  <a:cubicBezTo>
                    <a:pt x="4848" y="3259"/>
                    <a:pt x="4870" y="3260"/>
                    <a:pt x="4892" y="3260"/>
                  </a:cubicBezTo>
                  <a:cubicBezTo>
                    <a:pt x="4950" y="3260"/>
                    <a:pt x="5007" y="3252"/>
                    <a:pt x="5046" y="3193"/>
                  </a:cubicBezTo>
                  <a:lnTo>
                    <a:pt x="5050" y="3189"/>
                  </a:lnTo>
                  <a:cubicBezTo>
                    <a:pt x="5184" y="3139"/>
                    <a:pt x="5165" y="3001"/>
                    <a:pt x="5208" y="2905"/>
                  </a:cubicBezTo>
                  <a:cubicBezTo>
                    <a:pt x="5192" y="2893"/>
                    <a:pt x="5181" y="2882"/>
                    <a:pt x="5165" y="2867"/>
                  </a:cubicBezTo>
                  <a:cubicBezTo>
                    <a:pt x="5261" y="2601"/>
                    <a:pt x="5165" y="2394"/>
                    <a:pt x="4950" y="2229"/>
                  </a:cubicBezTo>
                  <a:cubicBezTo>
                    <a:pt x="4712" y="2190"/>
                    <a:pt x="4554" y="1967"/>
                    <a:pt x="4305" y="1952"/>
                  </a:cubicBezTo>
                  <a:cubicBezTo>
                    <a:pt x="4239" y="1843"/>
                    <a:pt x="4125" y="1775"/>
                    <a:pt x="4001" y="1775"/>
                  </a:cubicBezTo>
                  <a:cubicBezTo>
                    <a:pt x="3995" y="1775"/>
                    <a:pt x="3988" y="1775"/>
                    <a:pt x="3982" y="1775"/>
                  </a:cubicBezTo>
                  <a:cubicBezTo>
                    <a:pt x="3609" y="1768"/>
                    <a:pt x="3382" y="1598"/>
                    <a:pt x="3317" y="1222"/>
                  </a:cubicBezTo>
                  <a:cubicBezTo>
                    <a:pt x="3252" y="1095"/>
                    <a:pt x="3232" y="941"/>
                    <a:pt x="3094" y="857"/>
                  </a:cubicBezTo>
                  <a:cubicBezTo>
                    <a:pt x="2906" y="684"/>
                    <a:pt x="2779" y="434"/>
                    <a:pt x="2491" y="392"/>
                  </a:cubicBezTo>
                  <a:cubicBezTo>
                    <a:pt x="2267" y="289"/>
                    <a:pt x="2079" y="93"/>
                    <a:pt x="1825" y="93"/>
                  </a:cubicBezTo>
                  <a:cubicBezTo>
                    <a:pt x="1786" y="93"/>
                    <a:pt x="1745" y="97"/>
                    <a:pt x="1703" y="108"/>
                  </a:cubicBezTo>
                  <a:cubicBezTo>
                    <a:pt x="1670" y="141"/>
                    <a:pt x="1641" y="177"/>
                    <a:pt x="1588" y="177"/>
                  </a:cubicBezTo>
                  <a:cubicBezTo>
                    <a:pt x="1585" y="177"/>
                    <a:pt x="1583" y="177"/>
                    <a:pt x="1580" y="177"/>
                  </a:cubicBezTo>
                  <a:lnTo>
                    <a:pt x="1572" y="173"/>
                  </a:lnTo>
                  <a:cubicBezTo>
                    <a:pt x="1534" y="211"/>
                    <a:pt x="1530" y="269"/>
                    <a:pt x="1557" y="311"/>
                  </a:cubicBezTo>
                  <a:cubicBezTo>
                    <a:pt x="1560" y="311"/>
                    <a:pt x="1563" y="311"/>
                    <a:pt x="1566" y="311"/>
                  </a:cubicBezTo>
                  <a:cubicBezTo>
                    <a:pt x="1816" y="311"/>
                    <a:pt x="2017" y="466"/>
                    <a:pt x="2245" y="526"/>
                  </a:cubicBezTo>
                  <a:cubicBezTo>
                    <a:pt x="2475" y="615"/>
                    <a:pt x="2691" y="738"/>
                    <a:pt x="2875" y="895"/>
                  </a:cubicBezTo>
                  <a:cubicBezTo>
                    <a:pt x="2975" y="1030"/>
                    <a:pt x="3079" y="1172"/>
                    <a:pt x="3182" y="1310"/>
                  </a:cubicBezTo>
                  <a:cubicBezTo>
                    <a:pt x="3202" y="1487"/>
                    <a:pt x="3340" y="1641"/>
                    <a:pt x="3282" y="1837"/>
                  </a:cubicBezTo>
                  <a:cubicBezTo>
                    <a:pt x="3243" y="1869"/>
                    <a:pt x="3210" y="1882"/>
                    <a:pt x="3181" y="1882"/>
                  </a:cubicBezTo>
                  <a:cubicBezTo>
                    <a:pt x="3110" y="1882"/>
                    <a:pt x="3062" y="1806"/>
                    <a:pt x="3002" y="1760"/>
                  </a:cubicBezTo>
                  <a:cubicBezTo>
                    <a:pt x="2998" y="1733"/>
                    <a:pt x="2998" y="1702"/>
                    <a:pt x="2998" y="1675"/>
                  </a:cubicBezTo>
                  <a:cubicBezTo>
                    <a:pt x="2894" y="1679"/>
                    <a:pt x="2787" y="1702"/>
                    <a:pt x="2767" y="1818"/>
                  </a:cubicBezTo>
                  <a:cubicBezTo>
                    <a:pt x="2748" y="1933"/>
                    <a:pt x="2848" y="1940"/>
                    <a:pt x="2933" y="1964"/>
                  </a:cubicBezTo>
                  <a:lnTo>
                    <a:pt x="2971" y="1983"/>
                  </a:lnTo>
                  <a:lnTo>
                    <a:pt x="3013" y="1987"/>
                  </a:lnTo>
                  <a:cubicBezTo>
                    <a:pt x="3067" y="2156"/>
                    <a:pt x="3202" y="2256"/>
                    <a:pt x="3336" y="2344"/>
                  </a:cubicBezTo>
                  <a:cubicBezTo>
                    <a:pt x="3370" y="2366"/>
                    <a:pt x="3395" y="2375"/>
                    <a:pt x="3415" y="2375"/>
                  </a:cubicBezTo>
                  <a:cubicBezTo>
                    <a:pt x="3480" y="2375"/>
                    <a:pt x="3478" y="2273"/>
                    <a:pt x="3490" y="2202"/>
                  </a:cubicBezTo>
                  <a:cubicBezTo>
                    <a:pt x="3467" y="2198"/>
                    <a:pt x="3448" y="2190"/>
                    <a:pt x="3436" y="2179"/>
                  </a:cubicBezTo>
                  <a:cubicBezTo>
                    <a:pt x="3501" y="2160"/>
                    <a:pt x="3548" y="2094"/>
                    <a:pt x="3548" y="2025"/>
                  </a:cubicBezTo>
                  <a:cubicBezTo>
                    <a:pt x="3559" y="2056"/>
                    <a:pt x="3578" y="2079"/>
                    <a:pt x="3605" y="2098"/>
                  </a:cubicBezTo>
                  <a:cubicBezTo>
                    <a:pt x="4016" y="2279"/>
                    <a:pt x="4500" y="2317"/>
                    <a:pt x="4796" y="2721"/>
                  </a:cubicBezTo>
                  <a:cubicBezTo>
                    <a:pt x="4823" y="2767"/>
                    <a:pt x="4842" y="2813"/>
                    <a:pt x="4858" y="2867"/>
                  </a:cubicBezTo>
                  <a:cubicBezTo>
                    <a:pt x="4776" y="2837"/>
                    <a:pt x="4714" y="2821"/>
                    <a:pt x="4665" y="2821"/>
                  </a:cubicBezTo>
                  <a:cubicBezTo>
                    <a:pt x="4559" y="2821"/>
                    <a:pt x="4524" y="2896"/>
                    <a:pt x="4516" y="3055"/>
                  </a:cubicBezTo>
                  <a:cubicBezTo>
                    <a:pt x="4397" y="3266"/>
                    <a:pt x="4474" y="3439"/>
                    <a:pt x="4631" y="3585"/>
                  </a:cubicBezTo>
                  <a:cubicBezTo>
                    <a:pt x="4612" y="3593"/>
                    <a:pt x="4597" y="3597"/>
                    <a:pt x="4577" y="3612"/>
                  </a:cubicBezTo>
                  <a:cubicBezTo>
                    <a:pt x="4535" y="3658"/>
                    <a:pt x="4508" y="3716"/>
                    <a:pt x="4497" y="3785"/>
                  </a:cubicBezTo>
                  <a:lnTo>
                    <a:pt x="4497" y="3789"/>
                  </a:lnTo>
                  <a:cubicBezTo>
                    <a:pt x="4339" y="3827"/>
                    <a:pt x="4316" y="3977"/>
                    <a:pt x="4305" y="4131"/>
                  </a:cubicBezTo>
                  <a:cubicBezTo>
                    <a:pt x="4308" y="4162"/>
                    <a:pt x="4320" y="4177"/>
                    <a:pt x="4339" y="4181"/>
                  </a:cubicBezTo>
                  <a:cubicBezTo>
                    <a:pt x="4328" y="4208"/>
                    <a:pt x="4324" y="4235"/>
                    <a:pt x="4324" y="4258"/>
                  </a:cubicBezTo>
                  <a:cubicBezTo>
                    <a:pt x="4339" y="4350"/>
                    <a:pt x="4374" y="4434"/>
                    <a:pt x="4424" y="4507"/>
                  </a:cubicBezTo>
                  <a:cubicBezTo>
                    <a:pt x="4370" y="4503"/>
                    <a:pt x="4316" y="4500"/>
                    <a:pt x="4263" y="4500"/>
                  </a:cubicBezTo>
                  <a:cubicBezTo>
                    <a:pt x="4086" y="4500"/>
                    <a:pt x="3919" y="4538"/>
                    <a:pt x="3786" y="4703"/>
                  </a:cubicBezTo>
                  <a:cubicBezTo>
                    <a:pt x="3778" y="4696"/>
                    <a:pt x="3767" y="4684"/>
                    <a:pt x="3751" y="4676"/>
                  </a:cubicBezTo>
                  <a:cubicBezTo>
                    <a:pt x="3713" y="4661"/>
                    <a:pt x="3674" y="4657"/>
                    <a:pt x="3636" y="4657"/>
                  </a:cubicBezTo>
                  <a:cubicBezTo>
                    <a:pt x="3609" y="4661"/>
                    <a:pt x="3586" y="4676"/>
                    <a:pt x="3567" y="4696"/>
                  </a:cubicBezTo>
                  <a:cubicBezTo>
                    <a:pt x="3551" y="4638"/>
                    <a:pt x="3513" y="4596"/>
                    <a:pt x="3463" y="4565"/>
                  </a:cubicBezTo>
                  <a:cubicBezTo>
                    <a:pt x="3463" y="4473"/>
                    <a:pt x="3455" y="4384"/>
                    <a:pt x="3348" y="4346"/>
                  </a:cubicBezTo>
                  <a:lnTo>
                    <a:pt x="3367" y="4346"/>
                  </a:lnTo>
                  <a:cubicBezTo>
                    <a:pt x="3536" y="4227"/>
                    <a:pt x="3586" y="4096"/>
                    <a:pt x="3401" y="3950"/>
                  </a:cubicBezTo>
                  <a:cubicBezTo>
                    <a:pt x="3421" y="3942"/>
                    <a:pt x="3440" y="3931"/>
                    <a:pt x="3455" y="3919"/>
                  </a:cubicBezTo>
                  <a:cubicBezTo>
                    <a:pt x="3536" y="3766"/>
                    <a:pt x="3521" y="3574"/>
                    <a:pt x="3413" y="3431"/>
                  </a:cubicBezTo>
                  <a:cubicBezTo>
                    <a:pt x="3328" y="3312"/>
                    <a:pt x="3259" y="3182"/>
                    <a:pt x="3098" y="3143"/>
                  </a:cubicBezTo>
                  <a:lnTo>
                    <a:pt x="3021" y="3005"/>
                  </a:lnTo>
                  <a:cubicBezTo>
                    <a:pt x="2779" y="2717"/>
                    <a:pt x="2864" y="2290"/>
                    <a:pt x="2598" y="2006"/>
                  </a:cubicBezTo>
                  <a:lnTo>
                    <a:pt x="2464" y="1752"/>
                  </a:lnTo>
                  <a:cubicBezTo>
                    <a:pt x="2458" y="1753"/>
                    <a:pt x="2452" y="1754"/>
                    <a:pt x="2447" y="1754"/>
                  </a:cubicBezTo>
                  <a:cubicBezTo>
                    <a:pt x="2340" y="1754"/>
                    <a:pt x="2275" y="1597"/>
                    <a:pt x="2169" y="1597"/>
                  </a:cubicBezTo>
                  <a:cubicBezTo>
                    <a:pt x="2139" y="1597"/>
                    <a:pt x="2104" y="1610"/>
                    <a:pt x="2064" y="1645"/>
                  </a:cubicBezTo>
                  <a:cubicBezTo>
                    <a:pt x="1891" y="1510"/>
                    <a:pt x="1814" y="1260"/>
                    <a:pt x="1561" y="1222"/>
                  </a:cubicBezTo>
                  <a:lnTo>
                    <a:pt x="1565" y="1222"/>
                  </a:lnTo>
                  <a:cubicBezTo>
                    <a:pt x="1296" y="934"/>
                    <a:pt x="1096" y="580"/>
                    <a:pt x="712" y="407"/>
                  </a:cubicBezTo>
                  <a:cubicBezTo>
                    <a:pt x="635" y="269"/>
                    <a:pt x="504" y="184"/>
                    <a:pt x="366" y="119"/>
                  </a:cubicBezTo>
                  <a:cubicBezTo>
                    <a:pt x="312" y="55"/>
                    <a:pt x="246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5032424" y="2908167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lnTo>
                    <a:pt x="1" y="8"/>
                  </a:lnTo>
                  <a:cubicBezTo>
                    <a:pt x="1" y="8"/>
                    <a:pt x="1" y="12"/>
                    <a:pt x="8" y="12"/>
                  </a:cubicBezTo>
                  <a:lnTo>
                    <a:pt x="12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5032796" y="290816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5017410" y="2943406"/>
              <a:ext cx="83351" cy="54657"/>
            </a:xfrm>
            <a:custGeom>
              <a:avLst/>
              <a:gdLst/>
              <a:ahLst/>
              <a:cxnLst/>
              <a:rect l="l" t="t" r="r" b="b"/>
              <a:pathLst>
                <a:path w="2687" h="1762" extrusionOk="0">
                  <a:moveTo>
                    <a:pt x="57" y="0"/>
                  </a:moveTo>
                  <a:cubicBezTo>
                    <a:pt x="17" y="0"/>
                    <a:pt x="0" y="38"/>
                    <a:pt x="0" y="102"/>
                  </a:cubicBezTo>
                  <a:lnTo>
                    <a:pt x="0" y="106"/>
                  </a:lnTo>
                  <a:lnTo>
                    <a:pt x="70" y="225"/>
                  </a:lnTo>
                  <a:cubicBezTo>
                    <a:pt x="212" y="417"/>
                    <a:pt x="404" y="532"/>
                    <a:pt x="607" y="647"/>
                  </a:cubicBezTo>
                  <a:lnTo>
                    <a:pt x="704" y="686"/>
                  </a:lnTo>
                  <a:cubicBezTo>
                    <a:pt x="898" y="823"/>
                    <a:pt x="1054" y="1043"/>
                    <a:pt x="1330" y="1043"/>
                  </a:cubicBezTo>
                  <a:cubicBezTo>
                    <a:pt x="1333" y="1043"/>
                    <a:pt x="1335" y="1043"/>
                    <a:pt x="1338" y="1043"/>
                  </a:cubicBezTo>
                  <a:cubicBezTo>
                    <a:pt x="1457" y="1099"/>
                    <a:pt x="1537" y="1239"/>
                    <a:pt x="1694" y="1239"/>
                  </a:cubicBezTo>
                  <a:cubicBezTo>
                    <a:pt x="1698" y="1239"/>
                    <a:pt x="1702" y="1239"/>
                    <a:pt x="1706" y="1239"/>
                  </a:cubicBezTo>
                  <a:cubicBezTo>
                    <a:pt x="1960" y="1508"/>
                    <a:pt x="2306" y="1612"/>
                    <a:pt x="2621" y="1762"/>
                  </a:cubicBezTo>
                  <a:cubicBezTo>
                    <a:pt x="2663" y="1746"/>
                    <a:pt x="2686" y="1704"/>
                    <a:pt x="2671" y="1666"/>
                  </a:cubicBezTo>
                  <a:cubicBezTo>
                    <a:pt x="2671" y="1662"/>
                    <a:pt x="2667" y="1658"/>
                    <a:pt x="2663" y="1650"/>
                  </a:cubicBezTo>
                  <a:cubicBezTo>
                    <a:pt x="2387" y="1408"/>
                    <a:pt x="2060" y="1266"/>
                    <a:pt x="1730" y="1128"/>
                  </a:cubicBezTo>
                  <a:cubicBezTo>
                    <a:pt x="1676" y="1012"/>
                    <a:pt x="1564" y="989"/>
                    <a:pt x="1461" y="966"/>
                  </a:cubicBezTo>
                  <a:lnTo>
                    <a:pt x="730" y="505"/>
                  </a:lnTo>
                  <a:cubicBezTo>
                    <a:pt x="515" y="359"/>
                    <a:pt x="289" y="236"/>
                    <a:pt x="127" y="25"/>
                  </a:cubicBezTo>
                  <a:cubicBezTo>
                    <a:pt x="98" y="8"/>
                    <a:pt x="75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5524649" y="2693633"/>
              <a:ext cx="14766" cy="15758"/>
            </a:xfrm>
            <a:custGeom>
              <a:avLst/>
              <a:gdLst/>
              <a:ahLst/>
              <a:cxnLst/>
              <a:rect l="l" t="t" r="r" b="b"/>
              <a:pathLst>
                <a:path w="476" h="508" extrusionOk="0">
                  <a:moveTo>
                    <a:pt x="341" y="0"/>
                  </a:moveTo>
                  <a:cubicBezTo>
                    <a:pt x="311" y="0"/>
                    <a:pt x="281" y="20"/>
                    <a:pt x="249" y="77"/>
                  </a:cubicBezTo>
                  <a:cubicBezTo>
                    <a:pt x="176" y="184"/>
                    <a:pt x="99" y="288"/>
                    <a:pt x="14" y="384"/>
                  </a:cubicBezTo>
                  <a:cubicBezTo>
                    <a:pt x="0" y="488"/>
                    <a:pt x="61" y="508"/>
                    <a:pt x="139" y="508"/>
                  </a:cubicBezTo>
                  <a:cubicBezTo>
                    <a:pt x="147" y="508"/>
                    <a:pt x="155" y="507"/>
                    <a:pt x="164" y="507"/>
                  </a:cubicBezTo>
                  <a:cubicBezTo>
                    <a:pt x="441" y="480"/>
                    <a:pt x="425" y="257"/>
                    <a:pt x="475" y="69"/>
                  </a:cubicBezTo>
                  <a:cubicBezTo>
                    <a:pt x="429" y="44"/>
                    <a:pt x="386" y="0"/>
                    <a:pt x="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4710467" y="2863219"/>
              <a:ext cx="146756" cy="118651"/>
            </a:xfrm>
            <a:custGeom>
              <a:avLst/>
              <a:gdLst/>
              <a:ahLst/>
              <a:cxnLst/>
              <a:rect l="l" t="t" r="r" b="b"/>
              <a:pathLst>
                <a:path w="4731" h="3825" extrusionOk="0">
                  <a:moveTo>
                    <a:pt x="1807" y="1319"/>
                  </a:moveTo>
                  <a:cubicBezTo>
                    <a:pt x="1818" y="1326"/>
                    <a:pt x="1826" y="1334"/>
                    <a:pt x="1837" y="1346"/>
                  </a:cubicBezTo>
                  <a:lnTo>
                    <a:pt x="1837" y="1350"/>
                  </a:lnTo>
                  <a:lnTo>
                    <a:pt x="1807" y="1319"/>
                  </a:lnTo>
                  <a:close/>
                  <a:moveTo>
                    <a:pt x="3367" y="1415"/>
                  </a:moveTo>
                  <a:cubicBezTo>
                    <a:pt x="3378" y="1430"/>
                    <a:pt x="3386" y="1442"/>
                    <a:pt x="3397" y="1449"/>
                  </a:cubicBezTo>
                  <a:cubicBezTo>
                    <a:pt x="3540" y="1545"/>
                    <a:pt x="3762" y="1503"/>
                    <a:pt x="3859" y="1699"/>
                  </a:cubicBezTo>
                  <a:lnTo>
                    <a:pt x="3870" y="1715"/>
                  </a:lnTo>
                  <a:cubicBezTo>
                    <a:pt x="3862" y="1730"/>
                    <a:pt x="3859" y="1749"/>
                    <a:pt x="3866" y="1768"/>
                  </a:cubicBezTo>
                  <a:lnTo>
                    <a:pt x="3866" y="1776"/>
                  </a:lnTo>
                  <a:cubicBezTo>
                    <a:pt x="3859" y="1768"/>
                    <a:pt x="3847" y="1761"/>
                    <a:pt x="3839" y="1757"/>
                  </a:cubicBezTo>
                  <a:cubicBezTo>
                    <a:pt x="3405" y="1776"/>
                    <a:pt x="3194" y="2057"/>
                    <a:pt x="3052" y="2414"/>
                  </a:cubicBezTo>
                  <a:cubicBezTo>
                    <a:pt x="2979" y="2375"/>
                    <a:pt x="2902" y="2349"/>
                    <a:pt x="2829" y="2318"/>
                  </a:cubicBezTo>
                  <a:cubicBezTo>
                    <a:pt x="2829" y="2272"/>
                    <a:pt x="2836" y="2229"/>
                    <a:pt x="2840" y="2180"/>
                  </a:cubicBezTo>
                  <a:cubicBezTo>
                    <a:pt x="2886" y="2095"/>
                    <a:pt x="2906" y="1999"/>
                    <a:pt x="2898" y="1903"/>
                  </a:cubicBezTo>
                  <a:cubicBezTo>
                    <a:pt x="2940" y="1757"/>
                    <a:pt x="2936" y="1584"/>
                    <a:pt x="3117" y="1522"/>
                  </a:cubicBezTo>
                  <a:cubicBezTo>
                    <a:pt x="3140" y="1530"/>
                    <a:pt x="3164" y="1534"/>
                    <a:pt x="3187" y="1534"/>
                  </a:cubicBezTo>
                  <a:cubicBezTo>
                    <a:pt x="3242" y="1534"/>
                    <a:pt x="3296" y="1513"/>
                    <a:pt x="3336" y="1472"/>
                  </a:cubicBezTo>
                  <a:cubicBezTo>
                    <a:pt x="3347" y="1453"/>
                    <a:pt x="3359" y="1434"/>
                    <a:pt x="3367" y="1415"/>
                  </a:cubicBezTo>
                  <a:close/>
                  <a:moveTo>
                    <a:pt x="3351" y="1"/>
                  </a:moveTo>
                  <a:lnTo>
                    <a:pt x="3232" y="85"/>
                  </a:lnTo>
                  <a:cubicBezTo>
                    <a:pt x="3090" y="251"/>
                    <a:pt x="2871" y="327"/>
                    <a:pt x="2729" y="496"/>
                  </a:cubicBezTo>
                  <a:cubicBezTo>
                    <a:pt x="2713" y="612"/>
                    <a:pt x="2602" y="658"/>
                    <a:pt x="2556" y="750"/>
                  </a:cubicBezTo>
                  <a:cubicBezTo>
                    <a:pt x="2291" y="835"/>
                    <a:pt x="2102" y="1023"/>
                    <a:pt x="1926" y="1219"/>
                  </a:cubicBezTo>
                  <a:cubicBezTo>
                    <a:pt x="1923" y="1219"/>
                    <a:pt x="1920" y="1219"/>
                    <a:pt x="1917" y="1219"/>
                  </a:cubicBezTo>
                  <a:cubicBezTo>
                    <a:pt x="1870" y="1219"/>
                    <a:pt x="1821" y="1249"/>
                    <a:pt x="1803" y="1296"/>
                  </a:cubicBezTo>
                  <a:cubicBezTo>
                    <a:pt x="1687" y="1534"/>
                    <a:pt x="1426" y="1572"/>
                    <a:pt x="1234" y="1707"/>
                  </a:cubicBezTo>
                  <a:cubicBezTo>
                    <a:pt x="1107" y="1738"/>
                    <a:pt x="1065" y="1891"/>
                    <a:pt x="942" y="1937"/>
                  </a:cubicBezTo>
                  <a:lnTo>
                    <a:pt x="934" y="1941"/>
                  </a:lnTo>
                  <a:cubicBezTo>
                    <a:pt x="904" y="1968"/>
                    <a:pt x="865" y="1987"/>
                    <a:pt x="823" y="1995"/>
                  </a:cubicBezTo>
                  <a:lnTo>
                    <a:pt x="796" y="2014"/>
                  </a:lnTo>
                  <a:cubicBezTo>
                    <a:pt x="769" y="2045"/>
                    <a:pt x="734" y="2076"/>
                    <a:pt x="696" y="2095"/>
                  </a:cubicBezTo>
                  <a:cubicBezTo>
                    <a:pt x="654" y="2118"/>
                    <a:pt x="638" y="2172"/>
                    <a:pt x="658" y="2218"/>
                  </a:cubicBezTo>
                  <a:lnTo>
                    <a:pt x="669" y="2229"/>
                  </a:lnTo>
                  <a:lnTo>
                    <a:pt x="496" y="2449"/>
                  </a:lnTo>
                  <a:cubicBezTo>
                    <a:pt x="466" y="2449"/>
                    <a:pt x="439" y="2445"/>
                    <a:pt x="408" y="2437"/>
                  </a:cubicBezTo>
                  <a:cubicBezTo>
                    <a:pt x="400" y="2464"/>
                    <a:pt x="385" y="2487"/>
                    <a:pt x="366" y="2514"/>
                  </a:cubicBezTo>
                  <a:cubicBezTo>
                    <a:pt x="373" y="2525"/>
                    <a:pt x="385" y="2545"/>
                    <a:pt x="392" y="2560"/>
                  </a:cubicBezTo>
                  <a:lnTo>
                    <a:pt x="389" y="2564"/>
                  </a:lnTo>
                  <a:cubicBezTo>
                    <a:pt x="381" y="2545"/>
                    <a:pt x="373" y="2533"/>
                    <a:pt x="366" y="2518"/>
                  </a:cubicBezTo>
                  <a:cubicBezTo>
                    <a:pt x="361" y="2517"/>
                    <a:pt x="356" y="2517"/>
                    <a:pt x="351" y="2517"/>
                  </a:cubicBezTo>
                  <a:cubicBezTo>
                    <a:pt x="279" y="2517"/>
                    <a:pt x="209" y="2544"/>
                    <a:pt x="158" y="2595"/>
                  </a:cubicBezTo>
                  <a:cubicBezTo>
                    <a:pt x="158" y="2633"/>
                    <a:pt x="154" y="2671"/>
                    <a:pt x="154" y="2710"/>
                  </a:cubicBezTo>
                  <a:cubicBezTo>
                    <a:pt x="135" y="2806"/>
                    <a:pt x="1" y="2917"/>
                    <a:pt x="162" y="2994"/>
                  </a:cubicBezTo>
                  <a:cubicBezTo>
                    <a:pt x="178" y="3002"/>
                    <a:pt x="192" y="3005"/>
                    <a:pt x="204" y="3005"/>
                  </a:cubicBezTo>
                  <a:cubicBezTo>
                    <a:pt x="269" y="3005"/>
                    <a:pt x="299" y="2918"/>
                    <a:pt x="331" y="2864"/>
                  </a:cubicBezTo>
                  <a:lnTo>
                    <a:pt x="439" y="2790"/>
                  </a:lnTo>
                  <a:lnTo>
                    <a:pt x="431" y="2764"/>
                  </a:lnTo>
                  <a:lnTo>
                    <a:pt x="481" y="2783"/>
                  </a:lnTo>
                  <a:lnTo>
                    <a:pt x="523" y="2787"/>
                  </a:lnTo>
                  <a:cubicBezTo>
                    <a:pt x="519" y="2794"/>
                    <a:pt x="519" y="2806"/>
                    <a:pt x="515" y="2810"/>
                  </a:cubicBezTo>
                  <a:cubicBezTo>
                    <a:pt x="565" y="2986"/>
                    <a:pt x="669" y="3152"/>
                    <a:pt x="807" y="3275"/>
                  </a:cubicBezTo>
                  <a:cubicBezTo>
                    <a:pt x="885" y="3334"/>
                    <a:pt x="898" y="3493"/>
                    <a:pt x="1011" y="3493"/>
                  </a:cubicBezTo>
                  <a:cubicBezTo>
                    <a:pt x="1038" y="3493"/>
                    <a:pt x="1071" y="3484"/>
                    <a:pt x="1111" y="3463"/>
                  </a:cubicBezTo>
                  <a:cubicBezTo>
                    <a:pt x="1119" y="3464"/>
                    <a:pt x="1128" y="3464"/>
                    <a:pt x="1136" y="3464"/>
                  </a:cubicBezTo>
                  <a:cubicBezTo>
                    <a:pt x="1159" y="3464"/>
                    <a:pt x="1182" y="3461"/>
                    <a:pt x="1207" y="3455"/>
                  </a:cubicBezTo>
                  <a:lnTo>
                    <a:pt x="1599" y="3555"/>
                  </a:lnTo>
                  <a:cubicBezTo>
                    <a:pt x="1614" y="3532"/>
                    <a:pt x="1630" y="3505"/>
                    <a:pt x="1638" y="3482"/>
                  </a:cubicBezTo>
                  <a:cubicBezTo>
                    <a:pt x="1699" y="3536"/>
                    <a:pt x="1680" y="3601"/>
                    <a:pt x="1672" y="3670"/>
                  </a:cubicBezTo>
                  <a:cubicBezTo>
                    <a:pt x="1705" y="3749"/>
                    <a:pt x="1723" y="3824"/>
                    <a:pt x="1801" y="3824"/>
                  </a:cubicBezTo>
                  <a:cubicBezTo>
                    <a:pt x="1815" y="3824"/>
                    <a:pt x="1831" y="3822"/>
                    <a:pt x="1849" y="3816"/>
                  </a:cubicBezTo>
                  <a:cubicBezTo>
                    <a:pt x="1960" y="3655"/>
                    <a:pt x="2241" y="3670"/>
                    <a:pt x="2268" y="3421"/>
                  </a:cubicBezTo>
                  <a:lnTo>
                    <a:pt x="2279" y="3409"/>
                  </a:lnTo>
                  <a:cubicBezTo>
                    <a:pt x="2282" y="3409"/>
                    <a:pt x="2284" y="3409"/>
                    <a:pt x="2287" y="3409"/>
                  </a:cubicBezTo>
                  <a:cubicBezTo>
                    <a:pt x="2334" y="3409"/>
                    <a:pt x="2375" y="3376"/>
                    <a:pt x="2379" y="3325"/>
                  </a:cubicBezTo>
                  <a:lnTo>
                    <a:pt x="2494" y="3232"/>
                  </a:lnTo>
                  <a:cubicBezTo>
                    <a:pt x="2729" y="3202"/>
                    <a:pt x="2898" y="3075"/>
                    <a:pt x="3021" y="2883"/>
                  </a:cubicBezTo>
                  <a:cubicBezTo>
                    <a:pt x="3171" y="2798"/>
                    <a:pt x="3282" y="2691"/>
                    <a:pt x="3305" y="2510"/>
                  </a:cubicBezTo>
                  <a:cubicBezTo>
                    <a:pt x="3570" y="2422"/>
                    <a:pt x="3728" y="2210"/>
                    <a:pt x="3912" y="2018"/>
                  </a:cubicBezTo>
                  <a:lnTo>
                    <a:pt x="4062" y="1845"/>
                  </a:lnTo>
                  <a:cubicBezTo>
                    <a:pt x="4331" y="1718"/>
                    <a:pt x="4566" y="1526"/>
                    <a:pt x="4731" y="1280"/>
                  </a:cubicBezTo>
                  <a:lnTo>
                    <a:pt x="4031" y="1115"/>
                  </a:lnTo>
                  <a:cubicBezTo>
                    <a:pt x="4020" y="1081"/>
                    <a:pt x="3989" y="1057"/>
                    <a:pt x="3955" y="1057"/>
                  </a:cubicBezTo>
                  <a:cubicBezTo>
                    <a:pt x="3935" y="1057"/>
                    <a:pt x="3916" y="1057"/>
                    <a:pt x="3901" y="1061"/>
                  </a:cubicBezTo>
                  <a:cubicBezTo>
                    <a:pt x="3866" y="1065"/>
                    <a:pt x="3828" y="1077"/>
                    <a:pt x="3797" y="1081"/>
                  </a:cubicBezTo>
                  <a:cubicBezTo>
                    <a:pt x="3762" y="1084"/>
                    <a:pt x="3724" y="1096"/>
                    <a:pt x="3689" y="1104"/>
                  </a:cubicBezTo>
                  <a:cubicBezTo>
                    <a:pt x="3636" y="1119"/>
                    <a:pt x="3578" y="1127"/>
                    <a:pt x="3528" y="1142"/>
                  </a:cubicBezTo>
                  <a:cubicBezTo>
                    <a:pt x="3490" y="1154"/>
                    <a:pt x="3451" y="1173"/>
                    <a:pt x="3420" y="1192"/>
                  </a:cubicBezTo>
                  <a:cubicBezTo>
                    <a:pt x="3394" y="1211"/>
                    <a:pt x="3367" y="1238"/>
                    <a:pt x="3355" y="1269"/>
                  </a:cubicBezTo>
                  <a:lnTo>
                    <a:pt x="3282" y="1238"/>
                  </a:lnTo>
                  <a:lnTo>
                    <a:pt x="3282" y="1269"/>
                  </a:lnTo>
                  <a:lnTo>
                    <a:pt x="2979" y="1200"/>
                  </a:lnTo>
                  <a:cubicBezTo>
                    <a:pt x="2975" y="1223"/>
                    <a:pt x="2971" y="1246"/>
                    <a:pt x="2959" y="1269"/>
                  </a:cubicBezTo>
                  <a:cubicBezTo>
                    <a:pt x="2867" y="1292"/>
                    <a:pt x="2783" y="1350"/>
                    <a:pt x="2725" y="1426"/>
                  </a:cubicBezTo>
                  <a:cubicBezTo>
                    <a:pt x="2806" y="1519"/>
                    <a:pt x="2848" y="1611"/>
                    <a:pt x="2786" y="1734"/>
                  </a:cubicBezTo>
                  <a:cubicBezTo>
                    <a:pt x="2706" y="1911"/>
                    <a:pt x="2652" y="2110"/>
                    <a:pt x="2637" y="2306"/>
                  </a:cubicBezTo>
                  <a:cubicBezTo>
                    <a:pt x="2625" y="2306"/>
                    <a:pt x="2614" y="2310"/>
                    <a:pt x="2598" y="2314"/>
                  </a:cubicBezTo>
                  <a:cubicBezTo>
                    <a:pt x="2552" y="2352"/>
                    <a:pt x="2521" y="2418"/>
                    <a:pt x="2521" y="2479"/>
                  </a:cubicBezTo>
                  <a:cubicBezTo>
                    <a:pt x="2529" y="2502"/>
                    <a:pt x="2537" y="2533"/>
                    <a:pt x="2556" y="2545"/>
                  </a:cubicBezTo>
                  <a:cubicBezTo>
                    <a:pt x="2456" y="2802"/>
                    <a:pt x="2302" y="3002"/>
                    <a:pt x="2041" y="3098"/>
                  </a:cubicBezTo>
                  <a:cubicBezTo>
                    <a:pt x="2037" y="3094"/>
                    <a:pt x="2033" y="3090"/>
                    <a:pt x="2022" y="3090"/>
                  </a:cubicBezTo>
                  <a:cubicBezTo>
                    <a:pt x="1983" y="3071"/>
                    <a:pt x="1945" y="3056"/>
                    <a:pt x="1906" y="3044"/>
                  </a:cubicBezTo>
                  <a:cubicBezTo>
                    <a:pt x="1772" y="3044"/>
                    <a:pt x="1672" y="3090"/>
                    <a:pt x="1638" y="3236"/>
                  </a:cubicBezTo>
                  <a:cubicBezTo>
                    <a:pt x="1602" y="3233"/>
                    <a:pt x="1566" y="3229"/>
                    <a:pt x="1529" y="3229"/>
                  </a:cubicBezTo>
                  <a:cubicBezTo>
                    <a:pt x="1480" y="3229"/>
                    <a:pt x="1431" y="3236"/>
                    <a:pt x="1384" y="3263"/>
                  </a:cubicBezTo>
                  <a:cubicBezTo>
                    <a:pt x="1369" y="3255"/>
                    <a:pt x="1357" y="3248"/>
                    <a:pt x="1342" y="3244"/>
                  </a:cubicBezTo>
                  <a:cubicBezTo>
                    <a:pt x="1332" y="3242"/>
                    <a:pt x="1322" y="3241"/>
                    <a:pt x="1312" y="3241"/>
                  </a:cubicBezTo>
                  <a:cubicBezTo>
                    <a:pt x="1284" y="3241"/>
                    <a:pt x="1256" y="3249"/>
                    <a:pt x="1230" y="3263"/>
                  </a:cubicBezTo>
                  <a:cubicBezTo>
                    <a:pt x="1202" y="3215"/>
                    <a:pt x="1152" y="3186"/>
                    <a:pt x="1097" y="3186"/>
                  </a:cubicBezTo>
                  <a:cubicBezTo>
                    <a:pt x="1085" y="3186"/>
                    <a:pt x="1073" y="3187"/>
                    <a:pt x="1061" y="3190"/>
                  </a:cubicBezTo>
                  <a:cubicBezTo>
                    <a:pt x="1038" y="3206"/>
                    <a:pt x="1023" y="3225"/>
                    <a:pt x="1015" y="3248"/>
                  </a:cubicBezTo>
                  <a:cubicBezTo>
                    <a:pt x="1003" y="3244"/>
                    <a:pt x="988" y="3236"/>
                    <a:pt x="977" y="3236"/>
                  </a:cubicBezTo>
                  <a:lnTo>
                    <a:pt x="965" y="3236"/>
                  </a:lnTo>
                  <a:cubicBezTo>
                    <a:pt x="969" y="3225"/>
                    <a:pt x="969" y="3206"/>
                    <a:pt x="969" y="3190"/>
                  </a:cubicBezTo>
                  <a:lnTo>
                    <a:pt x="984" y="3175"/>
                  </a:lnTo>
                  <a:cubicBezTo>
                    <a:pt x="1030" y="2948"/>
                    <a:pt x="1003" y="2744"/>
                    <a:pt x="807" y="2591"/>
                  </a:cubicBezTo>
                  <a:cubicBezTo>
                    <a:pt x="804" y="2591"/>
                    <a:pt x="800" y="2591"/>
                    <a:pt x="792" y="2583"/>
                  </a:cubicBezTo>
                  <a:cubicBezTo>
                    <a:pt x="811" y="2514"/>
                    <a:pt x="850" y="2445"/>
                    <a:pt x="907" y="2391"/>
                  </a:cubicBezTo>
                  <a:cubicBezTo>
                    <a:pt x="923" y="2399"/>
                    <a:pt x="942" y="2406"/>
                    <a:pt x="957" y="2410"/>
                  </a:cubicBezTo>
                  <a:cubicBezTo>
                    <a:pt x="1019" y="2399"/>
                    <a:pt x="1085" y="2397"/>
                    <a:pt x="1153" y="2397"/>
                  </a:cubicBezTo>
                  <a:cubicBezTo>
                    <a:pt x="1214" y="2397"/>
                    <a:pt x="1276" y="2399"/>
                    <a:pt x="1337" y="2399"/>
                  </a:cubicBezTo>
                  <a:cubicBezTo>
                    <a:pt x="1622" y="2399"/>
                    <a:pt x="1879" y="2354"/>
                    <a:pt x="1845" y="1849"/>
                  </a:cubicBezTo>
                  <a:cubicBezTo>
                    <a:pt x="1845" y="1795"/>
                    <a:pt x="1849" y="1749"/>
                    <a:pt x="1853" y="1695"/>
                  </a:cubicBezTo>
                  <a:lnTo>
                    <a:pt x="1991" y="1484"/>
                  </a:lnTo>
                  <a:cubicBezTo>
                    <a:pt x="2003" y="1496"/>
                    <a:pt x="2018" y="1503"/>
                    <a:pt x="2033" y="1507"/>
                  </a:cubicBezTo>
                  <a:cubicBezTo>
                    <a:pt x="2038" y="1507"/>
                    <a:pt x="2042" y="1507"/>
                    <a:pt x="2046" y="1507"/>
                  </a:cubicBezTo>
                  <a:cubicBezTo>
                    <a:pt x="2254" y="1507"/>
                    <a:pt x="2383" y="1329"/>
                    <a:pt x="2567" y="1273"/>
                  </a:cubicBezTo>
                  <a:cubicBezTo>
                    <a:pt x="2629" y="1250"/>
                    <a:pt x="2675" y="1200"/>
                    <a:pt x="2706" y="1138"/>
                  </a:cubicBezTo>
                  <a:cubicBezTo>
                    <a:pt x="2706" y="1130"/>
                    <a:pt x="2702" y="1115"/>
                    <a:pt x="2694" y="1104"/>
                  </a:cubicBezTo>
                  <a:cubicBezTo>
                    <a:pt x="2752" y="1104"/>
                    <a:pt x="2810" y="1081"/>
                    <a:pt x="2844" y="1034"/>
                  </a:cubicBezTo>
                  <a:cubicBezTo>
                    <a:pt x="2856" y="1015"/>
                    <a:pt x="2856" y="996"/>
                    <a:pt x="2848" y="977"/>
                  </a:cubicBezTo>
                  <a:cubicBezTo>
                    <a:pt x="2879" y="961"/>
                    <a:pt x="2906" y="946"/>
                    <a:pt x="2932" y="931"/>
                  </a:cubicBezTo>
                  <a:cubicBezTo>
                    <a:pt x="2963" y="911"/>
                    <a:pt x="2994" y="885"/>
                    <a:pt x="3017" y="854"/>
                  </a:cubicBezTo>
                  <a:cubicBezTo>
                    <a:pt x="3052" y="812"/>
                    <a:pt x="3090" y="773"/>
                    <a:pt x="3125" y="735"/>
                  </a:cubicBezTo>
                  <a:cubicBezTo>
                    <a:pt x="3152" y="712"/>
                    <a:pt x="3175" y="692"/>
                    <a:pt x="3205" y="669"/>
                  </a:cubicBezTo>
                  <a:cubicBezTo>
                    <a:pt x="3248" y="639"/>
                    <a:pt x="3294" y="612"/>
                    <a:pt x="3340" y="577"/>
                  </a:cubicBezTo>
                  <a:cubicBezTo>
                    <a:pt x="3367" y="554"/>
                    <a:pt x="3390" y="523"/>
                    <a:pt x="3401" y="489"/>
                  </a:cubicBezTo>
                  <a:lnTo>
                    <a:pt x="3386" y="439"/>
                  </a:lnTo>
                  <a:lnTo>
                    <a:pt x="3344" y="420"/>
                  </a:lnTo>
                  <a:cubicBezTo>
                    <a:pt x="3367" y="327"/>
                    <a:pt x="3390" y="231"/>
                    <a:pt x="3417" y="139"/>
                  </a:cubicBezTo>
                  <a:cubicBezTo>
                    <a:pt x="3420" y="85"/>
                    <a:pt x="3397" y="35"/>
                    <a:pt x="3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5409317" y="2615183"/>
              <a:ext cx="71780" cy="79908"/>
            </a:xfrm>
            <a:custGeom>
              <a:avLst/>
              <a:gdLst/>
              <a:ahLst/>
              <a:cxnLst/>
              <a:rect l="l" t="t" r="r" b="b"/>
              <a:pathLst>
                <a:path w="2314" h="2576" extrusionOk="0">
                  <a:moveTo>
                    <a:pt x="2260" y="0"/>
                  </a:moveTo>
                  <a:lnTo>
                    <a:pt x="2260" y="0"/>
                  </a:lnTo>
                  <a:cubicBezTo>
                    <a:pt x="2061" y="81"/>
                    <a:pt x="1953" y="258"/>
                    <a:pt x="1799" y="373"/>
                  </a:cubicBezTo>
                  <a:lnTo>
                    <a:pt x="1281" y="761"/>
                  </a:lnTo>
                  <a:cubicBezTo>
                    <a:pt x="1104" y="815"/>
                    <a:pt x="881" y="819"/>
                    <a:pt x="915" y="1099"/>
                  </a:cubicBezTo>
                  <a:cubicBezTo>
                    <a:pt x="892" y="1441"/>
                    <a:pt x="743" y="1710"/>
                    <a:pt x="500" y="1933"/>
                  </a:cubicBezTo>
                  <a:cubicBezTo>
                    <a:pt x="351" y="2102"/>
                    <a:pt x="293" y="2352"/>
                    <a:pt x="70" y="2463"/>
                  </a:cubicBezTo>
                  <a:cubicBezTo>
                    <a:pt x="1" y="2490"/>
                    <a:pt x="20" y="2540"/>
                    <a:pt x="62" y="2563"/>
                  </a:cubicBezTo>
                  <a:cubicBezTo>
                    <a:pt x="79" y="2572"/>
                    <a:pt x="93" y="2575"/>
                    <a:pt x="107" y="2575"/>
                  </a:cubicBezTo>
                  <a:cubicBezTo>
                    <a:pt x="154" y="2575"/>
                    <a:pt x="188" y="2532"/>
                    <a:pt x="224" y="2502"/>
                  </a:cubicBezTo>
                  <a:cubicBezTo>
                    <a:pt x="562" y="2498"/>
                    <a:pt x="524" y="2183"/>
                    <a:pt x="639" y="1991"/>
                  </a:cubicBezTo>
                  <a:cubicBezTo>
                    <a:pt x="793" y="1922"/>
                    <a:pt x="954" y="1856"/>
                    <a:pt x="1008" y="1676"/>
                  </a:cubicBezTo>
                  <a:cubicBezTo>
                    <a:pt x="1192" y="1522"/>
                    <a:pt x="1165" y="1291"/>
                    <a:pt x="1238" y="1095"/>
                  </a:cubicBezTo>
                  <a:cubicBezTo>
                    <a:pt x="1526" y="926"/>
                    <a:pt x="1776" y="715"/>
                    <a:pt x="1922" y="404"/>
                  </a:cubicBezTo>
                  <a:cubicBezTo>
                    <a:pt x="1927" y="404"/>
                    <a:pt x="1931" y="404"/>
                    <a:pt x="1935" y="404"/>
                  </a:cubicBezTo>
                  <a:cubicBezTo>
                    <a:pt x="2188" y="404"/>
                    <a:pt x="2313" y="291"/>
                    <a:pt x="2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5249843" y="2494174"/>
              <a:ext cx="17185" cy="9740"/>
            </a:xfrm>
            <a:custGeom>
              <a:avLst/>
              <a:gdLst/>
              <a:ahLst/>
              <a:cxnLst/>
              <a:rect l="l" t="t" r="r" b="b"/>
              <a:pathLst>
                <a:path w="554" h="314" extrusionOk="0">
                  <a:moveTo>
                    <a:pt x="0" y="1"/>
                  </a:moveTo>
                  <a:cubicBezTo>
                    <a:pt x="54" y="185"/>
                    <a:pt x="185" y="251"/>
                    <a:pt x="312" y="301"/>
                  </a:cubicBezTo>
                  <a:cubicBezTo>
                    <a:pt x="331" y="309"/>
                    <a:pt x="351" y="314"/>
                    <a:pt x="372" y="314"/>
                  </a:cubicBezTo>
                  <a:cubicBezTo>
                    <a:pt x="431" y="314"/>
                    <a:pt x="490" y="278"/>
                    <a:pt x="515" y="220"/>
                  </a:cubicBezTo>
                  <a:cubicBezTo>
                    <a:pt x="554" y="124"/>
                    <a:pt x="481" y="78"/>
                    <a:pt x="389" y="62"/>
                  </a:cubicBezTo>
                  <a:cubicBezTo>
                    <a:pt x="269" y="43"/>
                    <a:pt x="150" y="2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4722379" y="2973650"/>
              <a:ext cx="21838" cy="21621"/>
            </a:xfrm>
            <a:custGeom>
              <a:avLst/>
              <a:gdLst/>
              <a:ahLst/>
              <a:cxnLst/>
              <a:rect l="l" t="t" r="r" b="b"/>
              <a:pathLst>
                <a:path w="704" h="697" extrusionOk="0">
                  <a:moveTo>
                    <a:pt x="398" y="0"/>
                  </a:moveTo>
                  <a:cubicBezTo>
                    <a:pt x="350" y="0"/>
                    <a:pt x="302" y="24"/>
                    <a:pt x="254" y="87"/>
                  </a:cubicBezTo>
                  <a:lnTo>
                    <a:pt x="216" y="183"/>
                  </a:lnTo>
                  <a:cubicBezTo>
                    <a:pt x="228" y="268"/>
                    <a:pt x="208" y="333"/>
                    <a:pt x="116" y="364"/>
                  </a:cubicBezTo>
                  <a:cubicBezTo>
                    <a:pt x="1" y="476"/>
                    <a:pt x="78" y="568"/>
                    <a:pt x="139" y="656"/>
                  </a:cubicBezTo>
                  <a:cubicBezTo>
                    <a:pt x="151" y="684"/>
                    <a:pt x="167" y="697"/>
                    <a:pt x="185" y="697"/>
                  </a:cubicBezTo>
                  <a:cubicBezTo>
                    <a:pt x="196" y="697"/>
                    <a:pt x="208" y="692"/>
                    <a:pt x="220" y="683"/>
                  </a:cubicBezTo>
                  <a:cubicBezTo>
                    <a:pt x="266" y="664"/>
                    <a:pt x="308" y="637"/>
                    <a:pt x="347" y="614"/>
                  </a:cubicBezTo>
                  <a:lnTo>
                    <a:pt x="404" y="449"/>
                  </a:lnTo>
                  <a:lnTo>
                    <a:pt x="589" y="345"/>
                  </a:lnTo>
                  <a:cubicBezTo>
                    <a:pt x="631" y="256"/>
                    <a:pt x="704" y="160"/>
                    <a:pt x="593" y="87"/>
                  </a:cubicBezTo>
                  <a:cubicBezTo>
                    <a:pt x="528" y="43"/>
                    <a:pt x="463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5436925" y="2846748"/>
              <a:ext cx="18581" cy="21590"/>
            </a:xfrm>
            <a:custGeom>
              <a:avLst/>
              <a:gdLst/>
              <a:ahLst/>
              <a:cxnLst/>
              <a:rect l="l" t="t" r="r" b="b"/>
              <a:pathLst>
                <a:path w="599" h="696" extrusionOk="0">
                  <a:moveTo>
                    <a:pt x="473" y="1"/>
                  </a:moveTo>
                  <a:cubicBezTo>
                    <a:pt x="417" y="1"/>
                    <a:pt x="396" y="85"/>
                    <a:pt x="352" y="117"/>
                  </a:cubicBezTo>
                  <a:cubicBezTo>
                    <a:pt x="287" y="167"/>
                    <a:pt x="329" y="290"/>
                    <a:pt x="225" y="309"/>
                  </a:cubicBezTo>
                  <a:cubicBezTo>
                    <a:pt x="204" y="306"/>
                    <a:pt x="183" y="304"/>
                    <a:pt x="162" y="304"/>
                  </a:cubicBezTo>
                  <a:cubicBezTo>
                    <a:pt x="94" y="304"/>
                    <a:pt x="33" y="324"/>
                    <a:pt x="22" y="397"/>
                  </a:cubicBezTo>
                  <a:cubicBezTo>
                    <a:pt x="1" y="526"/>
                    <a:pt x="219" y="695"/>
                    <a:pt x="374" y="695"/>
                  </a:cubicBezTo>
                  <a:cubicBezTo>
                    <a:pt x="391" y="695"/>
                    <a:pt x="407" y="693"/>
                    <a:pt x="421" y="689"/>
                  </a:cubicBezTo>
                  <a:cubicBezTo>
                    <a:pt x="448" y="682"/>
                    <a:pt x="425" y="601"/>
                    <a:pt x="387" y="566"/>
                  </a:cubicBezTo>
                  <a:cubicBezTo>
                    <a:pt x="383" y="420"/>
                    <a:pt x="448" y="317"/>
                    <a:pt x="540" y="209"/>
                  </a:cubicBezTo>
                  <a:cubicBezTo>
                    <a:pt x="590" y="155"/>
                    <a:pt x="598" y="78"/>
                    <a:pt x="540" y="32"/>
                  </a:cubicBezTo>
                  <a:cubicBezTo>
                    <a:pt x="513" y="10"/>
                    <a:pt x="491" y="1"/>
                    <a:pt x="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4884986" y="2890424"/>
              <a:ext cx="12067" cy="8158"/>
            </a:xfrm>
            <a:custGeom>
              <a:avLst/>
              <a:gdLst/>
              <a:ahLst/>
              <a:cxnLst/>
              <a:rect l="l" t="t" r="r" b="b"/>
              <a:pathLst>
                <a:path w="389" h="263" extrusionOk="0">
                  <a:moveTo>
                    <a:pt x="232" y="1"/>
                  </a:moveTo>
                  <a:cubicBezTo>
                    <a:pt x="134" y="1"/>
                    <a:pt x="41" y="31"/>
                    <a:pt x="16" y="154"/>
                  </a:cubicBezTo>
                  <a:cubicBezTo>
                    <a:pt x="0" y="196"/>
                    <a:pt x="19" y="238"/>
                    <a:pt x="58" y="250"/>
                  </a:cubicBezTo>
                  <a:cubicBezTo>
                    <a:pt x="65" y="257"/>
                    <a:pt x="77" y="257"/>
                    <a:pt x="85" y="257"/>
                  </a:cubicBezTo>
                  <a:cubicBezTo>
                    <a:pt x="119" y="260"/>
                    <a:pt x="155" y="263"/>
                    <a:pt x="189" y="263"/>
                  </a:cubicBezTo>
                  <a:cubicBezTo>
                    <a:pt x="269" y="263"/>
                    <a:pt x="343" y="245"/>
                    <a:pt x="388" y="154"/>
                  </a:cubicBezTo>
                  <a:cubicBezTo>
                    <a:pt x="388" y="73"/>
                    <a:pt x="346" y="4"/>
                    <a:pt x="288" y="4"/>
                  </a:cubicBezTo>
                  <a:cubicBezTo>
                    <a:pt x="270" y="2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5308378" y="3140569"/>
              <a:ext cx="25281" cy="12346"/>
            </a:xfrm>
            <a:custGeom>
              <a:avLst/>
              <a:gdLst/>
              <a:ahLst/>
              <a:cxnLst/>
              <a:rect l="l" t="t" r="r" b="b"/>
              <a:pathLst>
                <a:path w="815" h="398" extrusionOk="0">
                  <a:moveTo>
                    <a:pt x="74" y="0"/>
                  </a:moveTo>
                  <a:cubicBezTo>
                    <a:pt x="42" y="0"/>
                    <a:pt x="17" y="13"/>
                    <a:pt x="12" y="59"/>
                  </a:cubicBezTo>
                  <a:cubicBezTo>
                    <a:pt x="0" y="151"/>
                    <a:pt x="131" y="136"/>
                    <a:pt x="200" y="171"/>
                  </a:cubicBezTo>
                  <a:cubicBezTo>
                    <a:pt x="323" y="317"/>
                    <a:pt x="519" y="301"/>
                    <a:pt x="673" y="382"/>
                  </a:cubicBezTo>
                  <a:cubicBezTo>
                    <a:pt x="698" y="392"/>
                    <a:pt x="720" y="397"/>
                    <a:pt x="739" y="397"/>
                  </a:cubicBezTo>
                  <a:cubicBezTo>
                    <a:pt x="790" y="397"/>
                    <a:pt x="815" y="359"/>
                    <a:pt x="815" y="286"/>
                  </a:cubicBezTo>
                  <a:cubicBezTo>
                    <a:pt x="688" y="144"/>
                    <a:pt x="515" y="113"/>
                    <a:pt x="342" y="75"/>
                  </a:cubicBezTo>
                  <a:cubicBezTo>
                    <a:pt x="327" y="71"/>
                    <a:pt x="315" y="59"/>
                    <a:pt x="300" y="55"/>
                  </a:cubicBezTo>
                  <a:cubicBezTo>
                    <a:pt x="269" y="40"/>
                    <a:pt x="242" y="28"/>
                    <a:pt x="208" y="21"/>
                  </a:cubicBezTo>
                  <a:cubicBezTo>
                    <a:pt x="167" y="21"/>
                    <a:pt x="114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5244849" y="3161725"/>
              <a:ext cx="13711" cy="24196"/>
            </a:xfrm>
            <a:custGeom>
              <a:avLst/>
              <a:gdLst/>
              <a:ahLst/>
              <a:cxnLst/>
              <a:rect l="l" t="t" r="r" b="b"/>
              <a:pathLst>
                <a:path w="442" h="780" extrusionOk="0">
                  <a:moveTo>
                    <a:pt x="324" y="0"/>
                  </a:moveTo>
                  <a:cubicBezTo>
                    <a:pt x="315" y="0"/>
                    <a:pt x="304" y="2"/>
                    <a:pt x="292" y="7"/>
                  </a:cubicBezTo>
                  <a:cubicBezTo>
                    <a:pt x="204" y="42"/>
                    <a:pt x="219" y="146"/>
                    <a:pt x="231" y="230"/>
                  </a:cubicBezTo>
                  <a:cubicBezTo>
                    <a:pt x="231" y="261"/>
                    <a:pt x="223" y="299"/>
                    <a:pt x="223" y="334"/>
                  </a:cubicBezTo>
                  <a:cubicBezTo>
                    <a:pt x="223" y="488"/>
                    <a:pt x="0" y="718"/>
                    <a:pt x="231" y="776"/>
                  </a:cubicBezTo>
                  <a:cubicBezTo>
                    <a:pt x="239" y="778"/>
                    <a:pt x="247" y="779"/>
                    <a:pt x="255" y="779"/>
                  </a:cubicBezTo>
                  <a:cubicBezTo>
                    <a:pt x="371" y="779"/>
                    <a:pt x="329" y="510"/>
                    <a:pt x="373" y="372"/>
                  </a:cubicBezTo>
                  <a:cubicBezTo>
                    <a:pt x="427" y="296"/>
                    <a:pt x="442" y="215"/>
                    <a:pt x="373" y="134"/>
                  </a:cubicBezTo>
                  <a:cubicBezTo>
                    <a:pt x="373" y="78"/>
                    <a:pt x="376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4801790" y="2942848"/>
              <a:ext cx="42218" cy="44483"/>
            </a:xfrm>
            <a:custGeom>
              <a:avLst/>
              <a:gdLst/>
              <a:ahLst/>
              <a:cxnLst/>
              <a:rect l="l" t="t" r="r" b="b"/>
              <a:pathLst>
                <a:path w="1361" h="1434" extrusionOk="0">
                  <a:moveTo>
                    <a:pt x="1360" y="1"/>
                  </a:moveTo>
                  <a:lnTo>
                    <a:pt x="1360" y="1"/>
                  </a:lnTo>
                  <a:cubicBezTo>
                    <a:pt x="1149" y="150"/>
                    <a:pt x="972" y="346"/>
                    <a:pt x="838" y="569"/>
                  </a:cubicBezTo>
                  <a:lnTo>
                    <a:pt x="834" y="573"/>
                  </a:lnTo>
                  <a:lnTo>
                    <a:pt x="703" y="631"/>
                  </a:lnTo>
                  <a:cubicBezTo>
                    <a:pt x="693" y="628"/>
                    <a:pt x="683" y="627"/>
                    <a:pt x="672" y="627"/>
                  </a:cubicBezTo>
                  <a:cubicBezTo>
                    <a:pt x="652" y="627"/>
                    <a:pt x="631" y="632"/>
                    <a:pt x="611" y="642"/>
                  </a:cubicBezTo>
                  <a:cubicBezTo>
                    <a:pt x="334" y="673"/>
                    <a:pt x="257" y="950"/>
                    <a:pt x="73" y="1096"/>
                  </a:cubicBezTo>
                  <a:cubicBezTo>
                    <a:pt x="58" y="1211"/>
                    <a:pt x="0" y="1334"/>
                    <a:pt x="111" y="1434"/>
                  </a:cubicBezTo>
                  <a:cubicBezTo>
                    <a:pt x="361" y="1338"/>
                    <a:pt x="461" y="1096"/>
                    <a:pt x="634" y="923"/>
                  </a:cubicBezTo>
                  <a:lnTo>
                    <a:pt x="891" y="792"/>
                  </a:lnTo>
                  <a:cubicBezTo>
                    <a:pt x="1287" y="681"/>
                    <a:pt x="1287" y="320"/>
                    <a:pt x="1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5133735" y="2751268"/>
              <a:ext cx="105158" cy="95045"/>
            </a:xfrm>
            <a:custGeom>
              <a:avLst/>
              <a:gdLst/>
              <a:ahLst/>
              <a:cxnLst/>
              <a:rect l="l" t="t" r="r" b="b"/>
              <a:pathLst>
                <a:path w="3390" h="3064" extrusionOk="0">
                  <a:moveTo>
                    <a:pt x="2095" y="1677"/>
                  </a:moveTo>
                  <a:cubicBezTo>
                    <a:pt x="2083" y="1685"/>
                    <a:pt x="2068" y="1685"/>
                    <a:pt x="2053" y="1685"/>
                  </a:cubicBezTo>
                  <a:lnTo>
                    <a:pt x="2095" y="1677"/>
                  </a:lnTo>
                  <a:close/>
                  <a:moveTo>
                    <a:pt x="1067" y="0"/>
                  </a:moveTo>
                  <a:cubicBezTo>
                    <a:pt x="1036" y="0"/>
                    <a:pt x="989" y="32"/>
                    <a:pt x="911" y="117"/>
                  </a:cubicBezTo>
                  <a:lnTo>
                    <a:pt x="900" y="121"/>
                  </a:lnTo>
                  <a:cubicBezTo>
                    <a:pt x="785" y="121"/>
                    <a:pt x="731" y="209"/>
                    <a:pt x="673" y="286"/>
                  </a:cubicBezTo>
                  <a:cubicBezTo>
                    <a:pt x="450" y="344"/>
                    <a:pt x="358" y="578"/>
                    <a:pt x="154" y="674"/>
                  </a:cubicBezTo>
                  <a:cubicBezTo>
                    <a:pt x="145" y="673"/>
                    <a:pt x="135" y="673"/>
                    <a:pt x="125" y="673"/>
                  </a:cubicBezTo>
                  <a:cubicBezTo>
                    <a:pt x="70" y="673"/>
                    <a:pt x="19" y="686"/>
                    <a:pt x="12" y="751"/>
                  </a:cubicBezTo>
                  <a:cubicBezTo>
                    <a:pt x="1" y="828"/>
                    <a:pt x="58" y="858"/>
                    <a:pt x="124" y="885"/>
                  </a:cubicBezTo>
                  <a:cubicBezTo>
                    <a:pt x="143" y="985"/>
                    <a:pt x="239" y="997"/>
                    <a:pt x="304" y="1035"/>
                  </a:cubicBezTo>
                  <a:cubicBezTo>
                    <a:pt x="669" y="1247"/>
                    <a:pt x="1084" y="1373"/>
                    <a:pt x="1430" y="1642"/>
                  </a:cubicBezTo>
                  <a:cubicBezTo>
                    <a:pt x="1498" y="1700"/>
                    <a:pt x="1580" y="1784"/>
                    <a:pt x="1676" y="1784"/>
                  </a:cubicBezTo>
                  <a:cubicBezTo>
                    <a:pt x="1722" y="1784"/>
                    <a:pt x="1770" y="1765"/>
                    <a:pt x="1822" y="1715"/>
                  </a:cubicBezTo>
                  <a:lnTo>
                    <a:pt x="1845" y="1727"/>
                  </a:lnTo>
                  <a:lnTo>
                    <a:pt x="1876" y="1727"/>
                  </a:lnTo>
                  <a:cubicBezTo>
                    <a:pt x="1880" y="1827"/>
                    <a:pt x="1891" y="1915"/>
                    <a:pt x="2034" y="1919"/>
                  </a:cubicBezTo>
                  <a:cubicBezTo>
                    <a:pt x="2180" y="1923"/>
                    <a:pt x="2322" y="1946"/>
                    <a:pt x="2468" y="1965"/>
                  </a:cubicBezTo>
                  <a:cubicBezTo>
                    <a:pt x="2529" y="2119"/>
                    <a:pt x="2744" y="2084"/>
                    <a:pt x="2814" y="2238"/>
                  </a:cubicBezTo>
                  <a:cubicBezTo>
                    <a:pt x="2798" y="2303"/>
                    <a:pt x="2783" y="2361"/>
                    <a:pt x="2764" y="2422"/>
                  </a:cubicBezTo>
                  <a:lnTo>
                    <a:pt x="2460" y="2772"/>
                  </a:lnTo>
                  <a:cubicBezTo>
                    <a:pt x="2364" y="2845"/>
                    <a:pt x="2218" y="2853"/>
                    <a:pt x="2180" y="3037"/>
                  </a:cubicBezTo>
                  <a:cubicBezTo>
                    <a:pt x="2233" y="3055"/>
                    <a:pt x="2284" y="3063"/>
                    <a:pt x="2332" y="3063"/>
                  </a:cubicBezTo>
                  <a:cubicBezTo>
                    <a:pt x="2452" y="3063"/>
                    <a:pt x="2560" y="3014"/>
                    <a:pt x="2664" y="2937"/>
                  </a:cubicBezTo>
                  <a:cubicBezTo>
                    <a:pt x="2825" y="2868"/>
                    <a:pt x="2767" y="2684"/>
                    <a:pt x="2856" y="2565"/>
                  </a:cubicBezTo>
                  <a:cubicBezTo>
                    <a:pt x="2862" y="2564"/>
                    <a:pt x="2868" y="2564"/>
                    <a:pt x="2874" y="2564"/>
                  </a:cubicBezTo>
                  <a:cubicBezTo>
                    <a:pt x="2982" y="2564"/>
                    <a:pt x="3076" y="2641"/>
                    <a:pt x="3183" y="2641"/>
                  </a:cubicBezTo>
                  <a:cubicBezTo>
                    <a:pt x="3202" y="2641"/>
                    <a:pt x="3221" y="2639"/>
                    <a:pt x="3240" y="2634"/>
                  </a:cubicBezTo>
                  <a:lnTo>
                    <a:pt x="3390" y="2468"/>
                  </a:lnTo>
                  <a:cubicBezTo>
                    <a:pt x="3298" y="2365"/>
                    <a:pt x="3163" y="2380"/>
                    <a:pt x="3044" y="2346"/>
                  </a:cubicBezTo>
                  <a:lnTo>
                    <a:pt x="3044" y="2342"/>
                  </a:lnTo>
                  <a:cubicBezTo>
                    <a:pt x="3052" y="2319"/>
                    <a:pt x="3048" y="2292"/>
                    <a:pt x="3029" y="2273"/>
                  </a:cubicBezTo>
                  <a:lnTo>
                    <a:pt x="3013" y="2276"/>
                  </a:lnTo>
                  <a:cubicBezTo>
                    <a:pt x="3017" y="2184"/>
                    <a:pt x="3033" y="2073"/>
                    <a:pt x="2910" y="2050"/>
                  </a:cubicBezTo>
                  <a:cubicBezTo>
                    <a:pt x="2744" y="2019"/>
                    <a:pt x="2621" y="1919"/>
                    <a:pt x="2472" y="1858"/>
                  </a:cubicBezTo>
                  <a:lnTo>
                    <a:pt x="2095" y="1677"/>
                  </a:lnTo>
                  <a:lnTo>
                    <a:pt x="1918" y="1600"/>
                  </a:lnTo>
                  <a:lnTo>
                    <a:pt x="1476" y="1293"/>
                  </a:lnTo>
                  <a:cubicBezTo>
                    <a:pt x="1496" y="1116"/>
                    <a:pt x="1653" y="1020"/>
                    <a:pt x="1738" y="885"/>
                  </a:cubicBezTo>
                  <a:cubicBezTo>
                    <a:pt x="1814" y="766"/>
                    <a:pt x="1876" y="647"/>
                    <a:pt x="1784" y="443"/>
                  </a:cubicBezTo>
                  <a:lnTo>
                    <a:pt x="1784" y="443"/>
                  </a:lnTo>
                  <a:cubicBezTo>
                    <a:pt x="1595" y="636"/>
                    <a:pt x="1476" y="805"/>
                    <a:pt x="1419" y="1012"/>
                  </a:cubicBezTo>
                  <a:cubicBezTo>
                    <a:pt x="1388" y="1118"/>
                    <a:pt x="1318" y="1148"/>
                    <a:pt x="1227" y="1148"/>
                  </a:cubicBezTo>
                  <a:cubicBezTo>
                    <a:pt x="1216" y="1148"/>
                    <a:pt x="1204" y="1147"/>
                    <a:pt x="1192" y="1147"/>
                  </a:cubicBezTo>
                  <a:cubicBezTo>
                    <a:pt x="1046" y="985"/>
                    <a:pt x="819" y="981"/>
                    <a:pt x="642" y="885"/>
                  </a:cubicBezTo>
                  <a:cubicBezTo>
                    <a:pt x="623" y="720"/>
                    <a:pt x="723" y="593"/>
                    <a:pt x="758" y="440"/>
                  </a:cubicBezTo>
                  <a:lnTo>
                    <a:pt x="923" y="459"/>
                  </a:lnTo>
                  <a:cubicBezTo>
                    <a:pt x="998" y="587"/>
                    <a:pt x="871" y="847"/>
                    <a:pt x="1143" y="847"/>
                  </a:cubicBezTo>
                  <a:cubicBezTo>
                    <a:pt x="1149" y="847"/>
                    <a:pt x="1155" y="847"/>
                    <a:pt x="1161" y="847"/>
                  </a:cubicBezTo>
                  <a:cubicBezTo>
                    <a:pt x="1288" y="843"/>
                    <a:pt x="1411" y="505"/>
                    <a:pt x="1346" y="313"/>
                  </a:cubicBezTo>
                  <a:cubicBezTo>
                    <a:pt x="1331" y="270"/>
                    <a:pt x="1294" y="250"/>
                    <a:pt x="1253" y="250"/>
                  </a:cubicBezTo>
                  <a:cubicBezTo>
                    <a:pt x="1231" y="250"/>
                    <a:pt x="1207" y="256"/>
                    <a:pt x="1184" y="267"/>
                  </a:cubicBezTo>
                  <a:cubicBezTo>
                    <a:pt x="1102" y="255"/>
                    <a:pt x="1154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2"/>
            <p:cNvSpPr/>
            <p:nvPr/>
          </p:nvSpPr>
          <p:spPr>
            <a:xfrm>
              <a:off x="5540811" y="2552058"/>
              <a:ext cx="15882" cy="21435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70" y="1"/>
                  </a:moveTo>
                  <a:cubicBezTo>
                    <a:pt x="63" y="1"/>
                    <a:pt x="57" y="1"/>
                    <a:pt x="50" y="3"/>
                  </a:cubicBezTo>
                  <a:cubicBezTo>
                    <a:pt x="31" y="3"/>
                    <a:pt x="0" y="49"/>
                    <a:pt x="0" y="76"/>
                  </a:cubicBezTo>
                  <a:cubicBezTo>
                    <a:pt x="0" y="169"/>
                    <a:pt x="57" y="203"/>
                    <a:pt x="139" y="203"/>
                  </a:cubicBezTo>
                  <a:cubicBezTo>
                    <a:pt x="147" y="203"/>
                    <a:pt x="156" y="203"/>
                    <a:pt x="166" y="202"/>
                  </a:cubicBezTo>
                  <a:cubicBezTo>
                    <a:pt x="296" y="337"/>
                    <a:pt x="323" y="517"/>
                    <a:pt x="358" y="690"/>
                  </a:cubicBezTo>
                  <a:cubicBezTo>
                    <a:pt x="419" y="683"/>
                    <a:pt x="477" y="652"/>
                    <a:pt x="511" y="598"/>
                  </a:cubicBezTo>
                  <a:cubicBezTo>
                    <a:pt x="508" y="364"/>
                    <a:pt x="412" y="191"/>
                    <a:pt x="189" y="102"/>
                  </a:cubicBezTo>
                  <a:cubicBezTo>
                    <a:pt x="182" y="44"/>
                    <a:pt x="12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2"/>
            <p:cNvSpPr/>
            <p:nvPr/>
          </p:nvSpPr>
          <p:spPr>
            <a:xfrm>
              <a:off x="5325284" y="2936240"/>
              <a:ext cx="23296" cy="20814"/>
            </a:xfrm>
            <a:custGeom>
              <a:avLst/>
              <a:gdLst/>
              <a:ahLst/>
              <a:cxnLst/>
              <a:rect l="l" t="t" r="r" b="b"/>
              <a:pathLst>
                <a:path w="751" h="671" extrusionOk="0">
                  <a:moveTo>
                    <a:pt x="556" y="1"/>
                  </a:moveTo>
                  <a:cubicBezTo>
                    <a:pt x="547" y="1"/>
                    <a:pt x="539" y="1"/>
                    <a:pt x="531" y="2"/>
                  </a:cubicBezTo>
                  <a:cubicBezTo>
                    <a:pt x="527" y="33"/>
                    <a:pt x="512" y="60"/>
                    <a:pt x="500" y="87"/>
                  </a:cubicBezTo>
                  <a:cubicBezTo>
                    <a:pt x="454" y="110"/>
                    <a:pt x="416" y="144"/>
                    <a:pt x="389" y="187"/>
                  </a:cubicBezTo>
                  <a:lnTo>
                    <a:pt x="239" y="340"/>
                  </a:lnTo>
                  <a:cubicBezTo>
                    <a:pt x="143" y="360"/>
                    <a:pt x="59" y="417"/>
                    <a:pt x="1" y="498"/>
                  </a:cubicBezTo>
                  <a:cubicBezTo>
                    <a:pt x="47" y="632"/>
                    <a:pt x="178" y="632"/>
                    <a:pt x="281" y="671"/>
                  </a:cubicBezTo>
                  <a:cubicBezTo>
                    <a:pt x="316" y="644"/>
                    <a:pt x="351" y="625"/>
                    <a:pt x="389" y="606"/>
                  </a:cubicBezTo>
                  <a:cubicBezTo>
                    <a:pt x="547" y="525"/>
                    <a:pt x="558" y="337"/>
                    <a:pt x="673" y="225"/>
                  </a:cubicBezTo>
                  <a:cubicBezTo>
                    <a:pt x="712" y="144"/>
                    <a:pt x="750" y="68"/>
                    <a:pt x="627" y="18"/>
                  </a:cubicBezTo>
                  <a:cubicBezTo>
                    <a:pt x="607" y="6"/>
                    <a:pt x="582" y="1"/>
                    <a:pt x="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5545805" y="2614594"/>
              <a:ext cx="11353" cy="13121"/>
            </a:xfrm>
            <a:custGeom>
              <a:avLst/>
              <a:gdLst/>
              <a:ahLst/>
              <a:cxnLst/>
              <a:rect l="l" t="t" r="r" b="b"/>
              <a:pathLst>
                <a:path w="366" h="423" extrusionOk="0">
                  <a:moveTo>
                    <a:pt x="181" y="0"/>
                  </a:moveTo>
                  <a:cubicBezTo>
                    <a:pt x="47" y="88"/>
                    <a:pt x="28" y="238"/>
                    <a:pt x="1" y="384"/>
                  </a:cubicBezTo>
                  <a:lnTo>
                    <a:pt x="185" y="423"/>
                  </a:lnTo>
                  <a:cubicBezTo>
                    <a:pt x="212" y="400"/>
                    <a:pt x="224" y="373"/>
                    <a:pt x="235" y="346"/>
                  </a:cubicBezTo>
                  <a:cubicBezTo>
                    <a:pt x="281" y="281"/>
                    <a:pt x="293" y="200"/>
                    <a:pt x="347" y="142"/>
                  </a:cubicBezTo>
                  <a:cubicBezTo>
                    <a:pt x="358" y="115"/>
                    <a:pt x="366" y="81"/>
                    <a:pt x="366" y="5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016821" y="2880652"/>
              <a:ext cx="15634" cy="29314"/>
            </a:xfrm>
            <a:custGeom>
              <a:avLst/>
              <a:gdLst/>
              <a:ahLst/>
              <a:cxnLst/>
              <a:rect l="l" t="t" r="r" b="b"/>
              <a:pathLst>
                <a:path w="504" h="945" extrusionOk="0">
                  <a:moveTo>
                    <a:pt x="318" y="0"/>
                  </a:moveTo>
                  <a:cubicBezTo>
                    <a:pt x="265" y="0"/>
                    <a:pt x="223" y="45"/>
                    <a:pt x="185" y="96"/>
                  </a:cubicBezTo>
                  <a:cubicBezTo>
                    <a:pt x="165" y="269"/>
                    <a:pt x="0" y="426"/>
                    <a:pt x="131" y="615"/>
                  </a:cubicBezTo>
                  <a:cubicBezTo>
                    <a:pt x="182" y="859"/>
                    <a:pt x="201" y="945"/>
                    <a:pt x="292" y="945"/>
                  </a:cubicBezTo>
                  <a:cubicBezTo>
                    <a:pt x="339" y="945"/>
                    <a:pt x="405" y="922"/>
                    <a:pt x="504" y="887"/>
                  </a:cubicBezTo>
                  <a:cubicBezTo>
                    <a:pt x="457" y="768"/>
                    <a:pt x="384" y="672"/>
                    <a:pt x="254" y="630"/>
                  </a:cubicBezTo>
                  <a:cubicBezTo>
                    <a:pt x="319" y="438"/>
                    <a:pt x="477" y="269"/>
                    <a:pt x="407" y="38"/>
                  </a:cubicBezTo>
                  <a:cubicBezTo>
                    <a:pt x="374" y="11"/>
                    <a:pt x="345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199312" y="3161446"/>
              <a:ext cx="12532" cy="16006"/>
            </a:xfrm>
            <a:custGeom>
              <a:avLst/>
              <a:gdLst/>
              <a:ahLst/>
              <a:cxnLst/>
              <a:rect l="l" t="t" r="r" b="b"/>
              <a:pathLst>
                <a:path w="404" h="516" extrusionOk="0">
                  <a:moveTo>
                    <a:pt x="285" y="1"/>
                  </a:moveTo>
                  <a:lnTo>
                    <a:pt x="285" y="1"/>
                  </a:lnTo>
                  <a:cubicBezTo>
                    <a:pt x="77" y="135"/>
                    <a:pt x="0" y="301"/>
                    <a:pt x="173" y="516"/>
                  </a:cubicBezTo>
                  <a:cubicBezTo>
                    <a:pt x="200" y="343"/>
                    <a:pt x="404" y="208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5135845" y="2982584"/>
              <a:ext cx="10206" cy="12780"/>
            </a:xfrm>
            <a:custGeom>
              <a:avLst/>
              <a:gdLst/>
              <a:ahLst/>
              <a:cxnLst/>
              <a:rect l="l" t="t" r="r" b="b"/>
              <a:pathLst>
                <a:path w="329" h="412" extrusionOk="0">
                  <a:moveTo>
                    <a:pt x="129" y="1"/>
                  </a:moveTo>
                  <a:cubicBezTo>
                    <a:pt x="1" y="1"/>
                    <a:pt x="20" y="160"/>
                    <a:pt x="10" y="261"/>
                  </a:cubicBezTo>
                  <a:cubicBezTo>
                    <a:pt x="6" y="303"/>
                    <a:pt x="40" y="349"/>
                    <a:pt x="60" y="395"/>
                  </a:cubicBezTo>
                  <a:cubicBezTo>
                    <a:pt x="87" y="406"/>
                    <a:pt x="111" y="412"/>
                    <a:pt x="132" y="412"/>
                  </a:cubicBezTo>
                  <a:cubicBezTo>
                    <a:pt x="184" y="412"/>
                    <a:pt x="214" y="376"/>
                    <a:pt x="217" y="299"/>
                  </a:cubicBezTo>
                  <a:cubicBezTo>
                    <a:pt x="183" y="195"/>
                    <a:pt x="329" y="34"/>
                    <a:pt x="156" y="3"/>
                  </a:cubicBezTo>
                  <a:cubicBezTo>
                    <a:pt x="146" y="2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198691" y="2957985"/>
              <a:ext cx="88841" cy="89865"/>
            </a:xfrm>
            <a:custGeom>
              <a:avLst/>
              <a:gdLst/>
              <a:ahLst/>
              <a:cxnLst/>
              <a:rect l="l" t="t" r="r" b="b"/>
              <a:pathLst>
                <a:path w="2864" h="2897" extrusionOk="0">
                  <a:moveTo>
                    <a:pt x="109" y="1"/>
                  </a:moveTo>
                  <a:cubicBezTo>
                    <a:pt x="36" y="16"/>
                    <a:pt x="13" y="66"/>
                    <a:pt x="1" y="131"/>
                  </a:cubicBezTo>
                  <a:cubicBezTo>
                    <a:pt x="1" y="170"/>
                    <a:pt x="13" y="212"/>
                    <a:pt x="24" y="247"/>
                  </a:cubicBezTo>
                  <a:cubicBezTo>
                    <a:pt x="43" y="277"/>
                    <a:pt x="70" y="312"/>
                    <a:pt x="93" y="335"/>
                  </a:cubicBezTo>
                  <a:cubicBezTo>
                    <a:pt x="135" y="370"/>
                    <a:pt x="182" y="404"/>
                    <a:pt x="216" y="443"/>
                  </a:cubicBezTo>
                  <a:cubicBezTo>
                    <a:pt x="247" y="485"/>
                    <a:pt x="266" y="539"/>
                    <a:pt x="266" y="592"/>
                  </a:cubicBezTo>
                  <a:cubicBezTo>
                    <a:pt x="251" y="773"/>
                    <a:pt x="343" y="904"/>
                    <a:pt x="481" y="1004"/>
                  </a:cubicBezTo>
                  <a:cubicBezTo>
                    <a:pt x="693" y="1200"/>
                    <a:pt x="885" y="1426"/>
                    <a:pt x="1177" y="1499"/>
                  </a:cubicBezTo>
                  <a:cubicBezTo>
                    <a:pt x="1208" y="1653"/>
                    <a:pt x="1327" y="1707"/>
                    <a:pt x="1454" y="1757"/>
                  </a:cubicBezTo>
                  <a:cubicBezTo>
                    <a:pt x="1564" y="1909"/>
                    <a:pt x="1743" y="1998"/>
                    <a:pt x="1928" y="1998"/>
                  </a:cubicBezTo>
                  <a:cubicBezTo>
                    <a:pt x="1949" y="1998"/>
                    <a:pt x="1970" y="1997"/>
                    <a:pt x="1991" y="1995"/>
                  </a:cubicBezTo>
                  <a:cubicBezTo>
                    <a:pt x="2126" y="2118"/>
                    <a:pt x="2268" y="2226"/>
                    <a:pt x="2460" y="2237"/>
                  </a:cubicBezTo>
                  <a:cubicBezTo>
                    <a:pt x="2476" y="2325"/>
                    <a:pt x="2522" y="2406"/>
                    <a:pt x="2599" y="2456"/>
                  </a:cubicBezTo>
                  <a:cubicBezTo>
                    <a:pt x="2591" y="2514"/>
                    <a:pt x="2576" y="2564"/>
                    <a:pt x="2568" y="2621"/>
                  </a:cubicBezTo>
                  <a:cubicBezTo>
                    <a:pt x="2430" y="2763"/>
                    <a:pt x="2187" y="2614"/>
                    <a:pt x="2068" y="2802"/>
                  </a:cubicBezTo>
                  <a:cubicBezTo>
                    <a:pt x="2136" y="2873"/>
                    <a:pt x="2208" y="2897"/>
                    <a:pt x="2282" y="2897"/>
                  </a:cubicBezTo>
                  <a:cubicBezTo>
                    <a:pt x="2363" y="2897"/>
                    <a:pt x="2447" y="2868"/>
                    <a:pt x="2529" y="2844"/>
                  </a:cubicBezTo>
                  <a:cubicBezTo>
                    <a:pt x="2833" y="2756"/>
                    <a:pt x="2864" y="2656"/>
                    <a:pt x="2645" y="2429"/>
                  </a:cubicBezTo>
                  <a:cubicBezTo>
                    <a:pt x="2699" y="2275"/>
                    <a:pt x="2626" y="2179"/>
                    <a:pt x="2491" y="2114"/>
                  </a:cubicBezTo>
                  <a:cubicBezTo>
                    <a:pt x="2403" y="2006"/>
                    <a:pt x="2284" y="1937"/>
                    <a:pt x="2153" y="1903"/>
                  </a:cubicBezTo>
                  <a:cubicBezTo>
                    <a:pt x="2161" y="1853"/>
                    <a:pt x="2168" y="1807"/>
                    <a:pt x="2187" y="1764"/>
                  </a:cubicBezTo>
                  <a:cubicBezTo>
                    <a:pt x="2226" y="1688"/>
                    <a:pt x="2357" y="1599"/>
                    <a:pt x="2207" y="1538"/>
                  </a:cubicBezTo>
                  <a:cubicBezTo>
                    <a:pt x="2170" y="1522"/>
                    <a:pt x="2123" y="1507"/>
                    <a:pt x="2082" y="1507"/>
                  </a:cubicBezTo>
                  <a:cubicBezTo>
                    <a:pt x="2012" y="1507"/>
                    <a:pt x="1958" y="1549"/>
                    <a:pt x="1991" y="1699"/>
                  </a:cubicBezTo>
                  <a:cubicBezTo>
                    <a:pt x="2001" y="1745"/>
                    <a:pt x="1980" y="1755"/>
                    <a:pt x="1951" y="1755"/>
                  </a:cubicBezTo>
                  <a:cubicBezTo>
                    <a:pt x="1929" y="1755"/>
                    <a:pt x="1901" y="1749"/>
                    <a:pt x="1878" y="1749"/>
                  </a:cubicBezTo>
                  <a:cubicBezTo>
                    <a:pt x="1869" y="1749"/>
                    <a:pt x="1860" y="1750"/>
                    <a:pt x="1853" y="1753"/>
                  </a:cubicBezTo>
                  <a:lnTo>
                    <a:pt x="1765" y="1630"/>
                  </a:lnTo>
                  <a:cubicBezTo>
                    <a:pt x="1838" y="1422"/>
                    <a:pt x="1665" y="1430"/>
                    <a:pt x="1553" y="1384"/>
                  </a:cubicBezTo>
                  <a:cubicBezTo>
                    <a:pt x="1069" y="1192"/>
                    <a:pt x="620" y="969"/>
                    <a:pt x="577" y="350"/>
                  </a:cubicBezTo>
                  <a:cubicBezTo>
                    <a:pt x="558" y="74"/>
                    <a:pt x="324" y="39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5614949" y="2596757"/>
              <a:ext cx="8965" cy="12253"/>
            </a:xfrm>
            <a:custGeom>
              <a:avLst/>
              <a:gdLst/>
              <a:ahLst/>
              <a:cxnLst/>
              <a:rect l="l" t="t" r="r" b="b"/>
              <a:pathLst>
                <a:path w="289" h="395" extrusionOk="0">
                  <a:moveTo>
                    <a:pt x="124" y="0"/>
                  </a:moveTo>
                  <a:cubicBezTo>
                    <a:pt x="47" y="0"/>
                    <a:pt x="46" y="117"/>
                    <a:pt x="24" y="183"/>
                  </a:cubicBezTo>
                  <a:cubicBezTo>
                    <a:pt x="8" y="233"/>
                    <a:pt x="0" y="279"/>
                    <a:pt x="0" y="329"/>
                  </a:cubicBezTo>
                  <a:cubicBezTo>
                    <a:pt x="7" y="373"/>
                    <a:pt x="20" y="394"/>
                    <a:pt x="40" y="394"/>
                  </a:cubicBezTo>
                  <a:cubicBezTo>
                    <a:pt x="56" y="394"/>
                    <a:pt x="76" y="380"/>
                    <a:pt x="100" y="352"/>
                  </a:cubicBezTo>
                  <a:cubicBezTo>
                    <a:pt x="116" y="306"/>
                    <a:pt x="139" y="260"/>
                    <a:pt x="158" y="218"/>
                  </a:cubicBezTo>
                  <a:cubicBezTo>
                    <a:pt x="200" y="152"/>
                    <a:pt x="289" y="64"/>
                    <a:pt x="185" y="18"/>
                  </a:cubicBezTo>
                  <a:cubicBezTo>
                    <a:pt x="161" y="6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4927763" y="2899016"/>
              <a:ext cx="8499" cy="10609"/>
            </a:xfrm>
            <a:custGeom>
              <a:avLst/>
              <a:gdLst/>
              <a:ahLst/>
              <a:cxnLst/>
              <a:rect l="l" t="t" r="r" b="b"/>
              <a:pathLst>
                <a:path w="274" h="342" extrusionOk="0">
                  <a:moveTo>
                    <a:pt x="149" y="1"/>
                  </a:moveTo>
                  <a:cubicBezTo>
                    <a:pt x="142" y="1"/>
                    <a:pt x="135" y="2"/>
                    <a:pt x="127" y="3"/>
                  </a:cubicBezTo>
                  <a:cubicBezTo>
                    <a:pt x="1" y="34"/>
                    <a:pt x="47" y="153"/>
                    <a:pt x="89" y="234"/>
                  </a:cubicBezTo>
                  <a:cubicBezTo>
                    <a:pt x="108" y="272"/>
                    <a:pt x="158" y="303"/>
                    <a:pt x="197" y="342"/>
                  </a:cubicBezTo>
                  <a:cubicBezTo>
                    <a:pt x="273" y="269"/>
                    <a:pt x="262" y="219"/>
                    <a:pt x="250" y="176"/>
                  </a:cubicBezTo>
                  <a:cubicBezTo>
                    <a:pt x="226" y="116"/>
                    <a:pt x="224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205733" y="3140104"/>
              <a:ext cx="7786" cy="8189"/>
            </a:xfrm>
            <a:custGeom>
              <a:avLst/>
              <a:gdLst/>
              <a:ahLst/>
              <a:cxnLst/>
              <a:rect l="l" t="t" r="r" b="b"/>
              <a:pathLst>
                <a:path w="251" h="264" extrusionOk="0">
                  <a:moveTo>
                    <a:pt x="117" y="1"/>
                  </a:moveTo>
                  <a:cubicBezTo>
                    <a:pt x="53" y="1"/>
                    <a:pt x="33" y="67"/>
                    <a:pt x="20" y="124"/>
                  </a:cubicBezTo>
                  <a:cubicBezTo>
                    <a:pt x="1" y="174"/>
                    <a:pt x="31" y="239"/>
                    <a:pt x="81" y="259"/>
                  </a:cubicBezTo>
                  <a:cubicBezTo>
                    <a:pt x="93" y="262"/>
                    <a:pt x="101" y="262"/>
                    <a:pt x="116" y="262"/>
                  </a:cubicBezTo>
                  <a:cubicBezTo>
                    <a:pt x="121" y="263"/>
                    <a:pt x="126" y="263"/>
                    <a:pt x="131" y="263"/>
                  </a:cubicBezTo>
                  <a:cubicBezTo>
                    <a:pt x="198" y="263"/>
                    <a:pt x="233" y="215"/>
                    <a:pt x="250" y="147"/>
                  </a:cubicBezTo>
                  <a:cubicBezTo>
                    <a:pt x="250" y="74"/>
                    <a:pt x="216" y="17"/>
                    <a:pt x="147" y="5"/>
                  </a:cubicBezTo>
                  <a:cubicBezTo>
                    <a:pt x="136" y="2"/>
                    <a:pt x="126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217179" y="3125028"/>
              <a:ext cx="8251" cy="10330"/>
            </a:xfrm>
            <a:custGeom>
              <a:avLst/>
              <a:gdLst/>
              <a:ahLst/>
              <a:cxnLst/>
              <a:rect l="l" t="t" r="r" b="b"/>
              <a:pathLst>
                <a:path w="266" h="333" extrusionOk="0">
                  <a:moveTo>
                    <a:pt x="126" y="1"/>
                  </a:moveTo>
                  <a:cubicBezTo>
                    <a:pt x="98" y="1"/>
                    <a:pt x="69" y="16"/>
                    <a:pt x="54" y="41"/>
                  </a:cubicBezTo>
                  <a:cubicBezTo>
                    <a:pt x="54" y="49"/>
                    <a:pt x="51" y="49"/>
                    <a:pt x="51" y="53"/>
                  </a:cubicBezTo>
                  <a:cubicBezTo>
                    <a:pt x="1" y="157"/>
                    <a:pt x="58" y="241"/>
                    <a:pt x="127" y="310"/>
                  </a:cubicBezTo>
                  <a:cubicBezTo>
                    <a:pt x="142" y="326"/>
                    <a:pt x="156" y="333"/>
                    <a:pt x="170" y="333"/>
                  </a:cubicBezTo>
                  <a:cubicBezTo>
                    <a:pt x="197" y="333"/>
                    <a:pt x="221" y="307"/>
                    <a:pt x="239" y="272"/>
                  </a:cubicBezTo>
                  <a:cubicBezTo>
                    <a:pt x="266" y="176"/>
                    <a:pt x="266" y="80"/>
                    <a:pt x="170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585852" y="2551623"/>
              <a:ext cx="12563" cy="11974"/>
            </a:xfrm>
            <a:custGeom>
              <a:avLst/>
              <a:gdLst/>
              <a:ahLst/>
              <a:cxnLst/>
              <a:rect l="l" t="t" r="r" b="b"/>
              <a:pathLst>
                <a:path w="405" h="386" extrusionOk="0">
                  <a:moveTo>
                    <a:pt x="58" y="1"/>
                  </a:moveTo>
                  <a:cubicBezTo>
                    <a:pt x="18" y="1"/>
                    <a:pt x="1" y="37"/>
                    <a:pt x="1" y="97"/>
                  </a:cubicBezTo>
                  <a:cubicBezTo>
                    <a:pt x="124" y="193"/>
                    <a:pt x="193" y="378"/>
                    <a:pt x="404" y="385"/>
                  </a:cubicBezTo>
                  <a:cubicBezTo>
                    <a:pt x="351" y="197"/>
                    <a:pt x="220" y="120"/>
                    <a:pt x="120" y="20"/>
                  </a:cubicBezTo>
                  <a:cubicBezTo>
                    <a:pt x="95" y="7"/>
                    <a:pt x="75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262127" y="2964189"/>
              <a:ext cx="28631" cy="12997"/>
            </a:xfrm>
            <a:custGeom>
              <a:avLst/>
              <a:gdLst/>
              <a:ahLst/>
              <a:cxnLst/>
              <a:rect l="l" t="t" r="r" b="b"/>
              <a:pathLst>
                <a:path w="923" h="419" extrusionOk="0">
                  <a:moveTo>
                    <a:pt x="792" y="0"/>
                  </a:moveTo>
                  <a:lnTo>
                    <a:pt x="661" y="66"/>
                  </a:lnTo>
                  <a:cubicBezTo>
                    <a:pt x="427" y="66"/>
                    <a:pt x="250" y="212"/>
                    <a:pt x="0" y="289"/>
                  </a:cubicBezTo>
                  <a:cubicBezTo>
                    <a:pt x="127" y="387"/>
                    <a:pt x="244" y="419"/>
                    <a:pt x="357" y="419"/>
                  </a:cubicBezTo>
                  <a:cubicBezTo>
                    <a:pt x="439" y="419"/>
                    <a:pt x="519" y="402"/>
                    <a:pt x="600" y="381"/>
                  </a:cubicBezTo>
                  <a:cubicBezTo>
                    <a:pt x="623" y="366"/>
                    <a:pt x="642" y="346"/>
                    <a:pt x="661" y="327"/>
                  </a:cubicBezTo>
                  <a:cubicBezTo>
                    <a:pt x="692" y="348"/>
                    <a:pt x="725" y="358"/>
                    <a:pt x="758" y="358"/>
                  </a:cubicBezTo>
                  <a:cubicBezTo>
                    <a:pt x="778" y="358"/>
                    <a:pt x="799" y="354"/>
                    <a:pt x="819" y="346"/>
                  </a:cubicBezTo>
                  <a:lnTo>
                    <a:pt x="830" y="342"/>
                  </a:lnTo>
                  <a:cubicBezTo>
                    <a:pt x="853" y="227"/>
                    <a:pt x="922" y="104"/>
                    <a:pt x="7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5306238" y="3195350"/>
              <a:ext cx="19698" cy="7259"/>
            </a:xfrm>
            <a:custGeom>
              <a:avLst/>
              <a:gdLst/>
              <a:ahLst/>
              <a:cxnLst/>
              <a:rect l="l" t="t" r="r" b="b"/>
              <a:pathLst>
                <a:path w="635" h="234" extrusionOk="0">
                  <a:moveTo>
                    <a:pt x="111" y="0"/>
                  </a:moveTo>
                  <a:cubicBezTo>
                    <a:pt x="69" y="0"/>
                    <a:pt x="35" y="21"/>
                    <a:pt x="19" y="88"/>
                  </a:cubicBezTo>
                  <a:cubicBezTo>
                    <a:pt x="0" y="172"/>
                    <a:pt x="69" y="195"/>
                    <a:pt x="127" y="211"/>
                  </a:cubicBezTo>
                  <a:cubicBezTo>
                    <a:pt x="168" y="224"/>
                    <a:pt x="210" y="234"/>
                    <a:pt x="252" y="234"/>
                  </a:cubicBezTo>
                  <a:cubicBezTo>
                    <a:pt x="304" y="234"/>
                    <a:pt x="355" y="220"/>
                    <a:pt x="404" y="184"/>
                  </a:cubicBezTo>
                  <a:cubicBezTo>
                    <a:pt x="453" y="184"/>
                    <a:pt x="503" y="149"/>
                    <a:pt x="511" y="95"/>
                  </a:cubicBezTo>
                  <a:lnTo>
                    <a:pt x="557" y="115"/>
                  </a:lnTo>
                  <a:lnTo>
                    <a:pt x="603" y="115"/>
                  </a:lnTo>
                  <a:lnTo>
                    <a:pt x="634" y="15"/>
                  </a:lnTo>
                  <a:cubicBezTo>
                    <a:pt x="615" y="11"/>
                    <a:pt x="596" y="10"/>
                    <a:pt x="577" y="10"/>
                  </a:cubicBezTo>
                  <a:cubicBezTo>
                    <a:pt x="512" y="10"/>
                    <a:pt x="449" y="30"/>
                    <a:pt x="396" y="68"/>
                  </a:cubicBezTo>
                  <a:lnTo>
                    <a:pt x="211" y="22"/>
                  </a:lnTo>
                  <a:cubicBezTo>
                    <a:pt x="176" y="11"/>
                    <a:pt x="14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375722" y="2716215"/>
              <a:ext cx="11353" cy="32106"/>
            </a:xfrm>
            <a:custGeom>
              <a:avLst/>
              <a:gdLst/>
              <a:ahLst/>
              <a:cxnLst/>
              <a:rect l="l" t="t" r="r" b="b"/>
              <a:pathLst>
                <a:path w="366" h="1035" extrusionOk="0">
                  <a:moveTo>
                    <a:pt x="139" y="0"/>
                  </a:moveTo>
                  <a:cubicBezTo>
                    <a:pt x="76" y="0"/>
                    <a:pt x="19" y="26"/>
                    <a:pt x="16" y="94"/>
                  </a:cubicBezTo>
                  <a:cubicBezTo>
                    <a:pt x="0" y="271"/>
                    <a:pt x="27" y="455"/>
                    <a:pt x="93" y="624"/>
                  </a:cubicBezTo>
                  <a:cubicBezTo>
                    <a:pt x="93" y="728"/>
                    <a:pt x="46" y="836"/>
                    <a:pt x="127" y="924"/>
                  </a:cubicBezTo>
                  <a:cubicBezTo>
                    <a:pt x="147" y="1003"/>
                    <a:pt x="176" y="1035"/>
                    <a:pt x="208" y="1035"/>
                  </a:cubicBezTo>
                  <a:cubicBezTo>
                    <a:pt x="243" y="1035"/>
                    <a:pt x="281" y="997"/>
                    <a:pt x="315" y="943"/>
                  </a:cubicBezTo>
                  <a:cubicBezTo>
                    <a:pt x="365" y="859"/>
                    <a:pt x="358" y="747"/>
                    <a:pt x="288" y="667"/>
                  </a:cubicBezTo>
                  <a:cubicBezTo>
                    <a:pt x="277" y="590"/>
                    <a:pt x="262" y="517"/>
                    <a:pt x="250" y="440"/>
                  </a:cubicBezTo>
                  <a:cubicBezTo>
                    <a:pt x="250" y="325"/>
                    <a:pt x="250" y="209"/>
                    <a:pt x="258" y="98"/>
                  </a:cubicBezTo>
                  <a:cubicBezTo>
                    <a:pt x="262" y="52"/>
                    <a:pt x="223" y="9"/>
                    <a:pt x="169" y="2"/>
                  </a:cubicBezTo>
                  <a:lnTo>
                    <a:pt x="166" y="2"/>
                  </a:lnTo>
                  <a:cubicBezTo>
                    <a:pt x="157" y="1"/>
                    <a:pt x="148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035650" y="2854410"/>
              <a:ext cx="620" cy="37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4" y="0"/>
                  </a:moveTo>
                  <a:lnTo>
                    <a:pt x="0" y="4"/>
                  </a:lnTo>
                  <a:lnTo>
                    <a:pt x="19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023118" y="2849664"/>
              <a:ext cx="12563" cy="5491"/>
            </a:xfrm>
            <a:custGeom>
              <a:avLst/>
              <a:gdLst/>
              <a:ahLst/>
              <a:cxnLst/>
              <a:rect l="l" t="t" r="r" b="b"/>
              <a:pathLst>
                <a:path w="405" h="177" extrusionOk="0">
                  <a:moveTo>
                    <a:pt x="155" y="0"/>
                  </a:moveTo>
                  <a:cubicBezTo>
                    <a:pt x="107" y="0"/>
                    <a:pt x="56" y="8"/>
                    <a:pt x="1" y="19"/>
                  </a:cubicBezTo>
                  <a:cubicBezTo>
                    <a:pt x="95" y="110"/>
                    <a:pt x="187" y="177"/>
                    <a:pt x="298" y="177"/>
                  </a:cubicBezTo>
                  <a:cubicBezTo>
                    <a:pt x="331" y="177"/>
                    <a:pt x="367" y="171"/>
                    <a:pt x="404" y="157"/>
                  </a:cubicBezTo>
                  <a:cubicBezTo>
                    <a:pt x="344" y="37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4849096" y="2931773"/>
              <a:ext cx="6576" cy="6235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104" y="0"/>
                  </a:moveTo>
                  <a:cubicBezTo>
                    <a:pt x="77" y="0"/>
                    <a:pt x="39" y="58"/>
                    <a:pt x="20" y="92"/>
                  </a:cubicBezTo>
                  <a:cubicBezTo>
                    <a:pt x="1" y="135"/>
                    <a:pt x="12" y="181"/>
                    <a:pt x="85" y="200"/>
                  </a:cubicBezTo>
                  <a:cubicBezTo>
                    <a:pt x="116" y="181"/>
                    <a:pt x="166" y="162"/>
                    <a:pt x="181" y="131"/>
                  </a:cubicBezTo>
                  <a:cubicBezTo>
                    <a:pt x="212" y="62"/>
                    <a:pt x="181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5556786" y="2642233"/>
              <a:ext cx="39240" cy="61171"/>
            </a:xfrm>
            <a:custGeom>
              <a:avLst/>
              <a:gdLst/>
              <a:ahLst/>
              <a:cxnLst/>
              <a:rect l="l" t="t" r="r" b="b"/>
              <a:pathLst>
                <a:path w="1265" h="1972" extrusionOk="0">
                  <a:moveTo>
                    <a:pt x="1055" y="0"/>
                  </a:moveTo>
                  <a:cubicBezTo>
                    <a:pt x="1035" y="0"/>
                    <a:pt x="1016" y="7"/>
                    <a:pt x="999" y="20"/>
                  </a:cubicBezTo>
                  <a:cubicBezTo>
                    <a:pt x="761" y="477"/>
                    <a:pt x="515" y="934"/>
                    <a:pt x="273" y="1388"/>
                  </a:cubicBezTo>
                  <a:cubicBezTo>
                    <a:pt x="262" y="1418"/>
                    <a:pt x="304" y="1476"/>
                    <a:pt x="319" y="1518"/>
                  </a:cubicBezTo>
                  <a:lnTo>
                    <a:pt x="312" y="1515"/>
                  </a:lnTo>
                  <a:cubicBezTo>
                    <a:pt x="300" y="1541"/>
                    <a:pt x="292" y="1572"/>
                    <a:pt x="288" y="1599"/>
                  </a:cubicBezTo>
                  <a:lnTo>
                    <a:pt x="327" y="1653"/>
                  </a:lnTo>
                  <a:lnTo>
                    <a:pt x="288" y="1653"/>
                  </a:lnTo>
                  <a:cubicBezTo>
                    <a:pt x="285" y="1637"/>
                    <a:pt x="285" y="1618"/>
                    <a:pt x="288" y="1607"/>
                  </a:cubicBezTo>
                  <a:lnTo>
                    <a:pt x="288" y="1607"/>
                  </a:lnTo>
                  <a:cubicBezTo>
                    <a:pt x="108" y="1657"/>
                    <a:pt x="43" y="1803"/>
                    <a:pt x="0" y="1964"/>
                  </a:cubicBezTo>
                  <a:cubicBezTo>
                    <a:pt x="25" y="1969"/>
                    <a:pt x="48" y="1971"/>
                    <a:pt x="68" y="1971"/>
                  </a:cubicBezTo>
                  <a:cubicBezTo>
                    <a:pt x="234" y="1971"/>
                    <a:pt x="235" y="1811"/>
                    <a:pt x="273" y="1687"/>
                  </a:cubicBezTo>
                  <a:lnTo>
                    <a:pt x="461" y="1760"/>
                  </a:lnTo>
                  <a:cubicBezTo>
                    <a:pt x="477" y="1730"/>
                    <a:pt x="481" y="1695"/>
                    <a:pt x="465" y="1668"/>
                  </a:cubicBezTo>
                  <a:cubicBezTo>
                    <a:pt x="500" y="1515"/>
                    <a:pt x="600" y="1403"/>
                    <a:pt x="677" y="1272"/>
                  </a:cubicBezTo>
                  <a:cubicBezTo>
                    <a:pt x="842" y="1003"/>
                    <a:pt x="992" y="731"/>
                    <a:pt x="1011" y="408"/>
                  </a:cubicBezTo>
                  <a:cubicBezTo>
                    <a:pt x="1019" y="389"/>
                    <a:pt x="1030" y="366"/>
                    <a:pt x="1038" y="343"/>
                  </a:cubicBezTo>
                  <a:cubicBezTo>
                    <a:pt x="1054" y="346"/>
                    <a:pt x="1070" y="348"/>
                    <a:pt x="1084" y="348"/>
                  </a:cubicBezTo>
                  <a:cubicBezTo>
                    <a:pt x="1135" y="348"/>
                    <a:pt x="1174" y="325"/>
                    <a:pt x="1195" y="266"/>
                  </a:cubicBezTo>
                  <a:cubicBezTo>
                    <a:pt x="1226" y="246"/>
                    <a:pt x="1249" y="216"/>
                    <a:pt x="1264" y="189"/>
                  </a:cubicBezTo>
                  <a:cubicBezTo>
                    <a:pt x="1249" y="116"/>
                    <a:pt x="1195" y="62"/>
                    <a:pt x="1126" y="50"/>
                  </a:cubicBezTo>
                  <a:cubicBezTo>
                    <a:pt x="1118" y="39"/>
                    <a:pt x="1115" y="31"/>
                    <a:pt x="1111" y="24"/>
                  </a:cubicBezTo>
                  <a:cubicBezTo>
                    <a:pt x="1095" y="8"/>
                    <a:pt x="1075" y="0"/>
                    <a:pt x="1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5324694" y="2610158"/>
              <a:ext cx="7786" cy="8251"/>
            </a:xfrm>
            <a:custGeom>
              <a:avLst/>
              <a:gdLst/>
              <a:ahLst/>
              <a:cxnLst/>
              <a:rect l="l" t="t" r="r" b="b"/>
              <a:pathLst>
                <a:path w="251" h="266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43"/>
                    <a:pt x="85" y="247"/>
                    <a:pt x="239" y="266"/>
                  </a:cubicBezTo>
                  <a:lnTo>
                    <a:pt x="250" y="262"/>
                  </a:lnTo>
                  <a:cubicBezTo>
                    <a:pt x="224" y="116"/>
                    <a:pt x="124" y="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5539260" y="2618999"/>
              <a:ext cx="48050" cy="76899"/>
            </a:xfrm>
            <a:custGeom>
              <a:avLst/>
              <a:gdLst/>
              <a:ahLst/>
              <a:cxnLst/>
              <a:rect l="l" t="t" r="r" b="b"/>
              <a:pathLst>
                <a:path w="1549" h="2479" extrusionOk="0">
                  <a:moveTo>
                    <a:pt x="1351" y="0"/>
                  </a:moveTo>
                  <a:cubicBezTo>
                    <a:pt x="1090" y="0"/>
                    <a:pt x="987" y="251"/>
                    <a:pt x="811" y="384"/>
                  </a:cubicBezTo>
                  <a:lnTo>
                    <a:pt x="800" y="381"/>
                  </a:lnTo>
                  <a:cubicBezTo>
                    <a:pt x="798" y="380"/>
                    <a:pt x="795" y="380"/>
                    <a:pt x="793" y="380"/>
                  </a:cubicBezTo>
                  <a:cubicBezTo>
                    <a:pt x="750" y="380"/>
                    <a:pt x="711" y="418"/>
                    <a:pt x="704" y="465"/>
                  </a:cubicBezTo>
                  <a:lnTo>
                    <a:pt x="704" y="473"/>
                  </a:lnTo>
                  <a:cubicBezTo>
                    <a:pt x="684" y="496"/>
                    <a:pt x="677" y="519"/>
                    <a:pt x="677" y="550"/>
                  </a:cubicBezTo>
                  <a:cubicBezTo>
                    <a:pt x="627" y="673"/>
                    <a:pt x="588" y="803"/>
                    <a:pt x="527" y="915"/>
                  </a:cubicBezTo>
                  <a:cubicBezTo>
                    <a:pt x="242" y="1399"/>
                    <a:pt x="0" y="1887"/>
                    <a:pt x="8" y="2471"/>
                  </a:cubicBezTo>
                  <a:lnTo>
                    <a:pt x="8" y="2467"/>
                  </a:lnTo>
                  <a:cubicBezTo>
                    <a:pt x="36" y="2474"/>
                    <a:pt x="61" y="2476"/>
                    <a:pt x="83" y="2476"/>
                  </a:cubicBezTo>
                  <a:cubicBezTo>
                    <a:pt x="254" y="2476"/>
                    <a:pt x="297" y="2312"/>
                    <a:pt x="327" y="2187"/>
                  </a:cubicBezTo>
                  <a:cubicBezTo>
                    <a:pt x="431" y="1745"/>
                    <a:pt x="661" y="1368"/>
                    <a:pt x="896" y="995"/>
                  </a:cubicBezTo>
                  <a:cubicBezTo>
                    <a:pt x="969" y="880"/>
                    <a:pt x="1038" y="773"/>
                    <a:pt x="1049" y="638"/>
                  </a:cubicBezTo>
                  <a:cubicBezTo>
                    <a:pt x="1076" y="619"/>
                    <a:pt x="1096" y="592"/>
                    <a:pt x="1103" y="557"/>
                  </a:cubicBezTo>
                  <a:cubicBezTo>
                    <a:pt x="1276" y="515"/>
                    <a:pt x="1411" y="384"/>
                    <a:pt x="1453" y="212"/>
                  </a:cubicBezTo>
                  <a:cubicBezTo>
                    <a:pt x="1549" y="42"/>
                    <a:pt x="1545" y="12"/>
                    <a:pt x="1407" y="4"/>
                  </a:cubicBezTo>
                  <a:cubicBezTo>
                    <a:pt x="1387" y="2"/>
                    <a:pt x="1369" y="0"/>
                    <a:pt x="1351" y="0"/>
                  </a:cubicBezTo>
                  <a:close/>
                  <a:moveTo>
                    <a:pt x="4" y="2471"/>
                  </a:moveTo>
                  <a:lnTo>
                    <a:pt x="4" y="2475"/>
                  </a:lnTo>
                  <a:lnTo>
                    <a:pt x="8" y="2479"/>
                  </a:lnTo>
                  <a:lnTo>
                    <a:pt x="8" y="24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5324353" y="2609941"/>
              <a:ext cx="496" cy="24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0"/>
                  </a:moveTo>
                  <a:lnTo>
                    <a:pt x="4" y="4"/>
                  </a:lnTo>
                  <a:lnTo>
                    <a:pt x="15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5597422" y="2637704"/>
              <a:ext cx="4095" cy="4560"/>
            </a:xfrm>
            <a:custGeom>
              <a:avLst/>
              <a:gdLst/>
              <a:ahLst/>
              <a:cxnLst/>
              <a:rect l="l" t="t" r="r" b="b"/>
              <a:pathLst>
                <a:path w="132" h="147" extrusionOk="0">
                  <a:moveTo>
                    <a:pt x="78" y="1"/>
                  </a:moveTo>
                  <a:cubicBezTo>
                    <a:pt x="67" y="1"/>
                    <a:pt x="55" y="8"/>
                    <a:pt x="39" y="27"/>
                  </a:cubicBezTo>
                  <a:cubicBezTo>
                    <a:pt x="1" y="66"/>
                    <a:pt x="39" y="112"/>
                    <a:pt x="85" y="147"/>
                  </a:cubicBezTo>
                  <a:cubicBezTo>
                    <a:pt x="104" y="123"/>
                    <a:pt x="116" y="100"/>
                    <a:pt x="131" y="74"/>
                  </a:cubicBezTo>
                  <a:cubicBezTo>
                    <a:pt x="115" y="51"/>
                    <a:pt x="104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5242088" y="2968253"/>
              <a:ext cx="3381" cy="2171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66" y="0"/>
                  </a:moveTo>
                  <a:lnTo>
                    <a:pt x="1" y="31"/>
                  </a:lnTo>
                  <a:cubicBezTo>
                    <a:pt x="12" y="42"/>
                    <a:pt x="20" y="69"/>
                    <a:pt x="24" y="69"/>
                  </a:cubicBezTo>
                  <a:cubicBezTo>
                    <a:pt x="55" y="69"/>
                    <a:pt x="78" y="62"/>
                    <a:pt x="108" y="58"/>
                  </a:cubicBezTo>
                  <a:cubicBezTo>
                    <a:pt x="93" y="39"/>
                    <a:pt x="81" y="19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5069152" y="2652842"/>
              <a:ext cx="3009" cy="3940"/>
            </a:xfrm>
            <a:custGeom>
              <a:avLst/>
              <a:gdLst/>
              <a:ahLst/>
              <a:cxnLst/>
              <a:rect l="l" t="t" r="r" b="b"/>
              <a:pathLst>
                <a:path w="97" h="127" extrusionOk="0">
                  <a:moveTo>
                    <a:pt x="81" y="1"/>
                  </a:moveTo>
                  <a:cubicBezTo>
                    <a:pt x="4" y="8"/>
                    <a:pt x="23" y="81"/>
                    <a:pt x="0" y="123"/>
                  </a:cubicBezTo>
                  <a:cubicBezTo>
                    <a:pt x="14" y="125"/>
                    <a:pt x="28" y="126"/>
                    <a:pt x="41" y="126"/>
                  </a:cubicBezTo>
                  <a:cubicBezTo>
                    <a:pt x="60" y="126"/>
                    <a:pt x="78" y="124"/>
                    <a:pt x="96" y="120"/>
                  </a:cubicBezTo>
                  <a:cubicBezTo>
                    <a:pt x="92" y="81"/>
                    <a:pt x="85" y="39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5011920" y="2926903"/>
              <a:ext cx="3474" cy="2420"/>
            </a:xfrm>
            <a:custGeom>
              <a:avLst/>
              <a:gdLst/>
              <a:ahLst/>
              <a:cxnLst/>
              <a:rect l="l" t="t" r="r" b="b"/>
              <a:pathLst>
                <a:path w="112" h="78" extrusionOk="0">
                  <a:moveTo>
                    <a:pt x="73" y="1"/>
                  </a:moveTo>
                  <a:cubicBezTo>
                    <a:pt x="34" y="1"/>
                    <a:pt x="12" y="26"/>
                    <a:pt x="1" y="77"/>
                  </a:cubicBezTo>
                  <a:cubicBezTo>
                    <a:pt x="6" y="77"/>
                    <a:pt x="11" y="78"/>
                    <a:pt x="16" y="78"/>
                  </a:cubicBezTo>
                  <a:cubicBezTo>
                    <a:pt x="58" y="78"/>
                    <a:pt x="98" y="52"/>
                    <a:pt x="112" y="7"/>
                  </a:cubicBezTo>
                  <a:cubicBezTo>
                    <a:pt x="97" y="3"/>
                    <a:pt x="84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5229091" y="3020336"/>
              <a:ext cx="1458" cy="993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1" y="0"/>
                  </a:moveTo>
                  <a:lnTo>
                    <a:pt x="35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4980807" y="2851432"/>
              <a:ext cx="3257" cy="3598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1" y="0"/>
                  </a:moveTo>
                  <a:cubicBezTo>
                    <a:pt x="4" y="69"/>
                    <a:pt x="31" y="116"/>
                    <a:pt x="104" y="1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5249967" y="3192031"/>
              <a:ext cx="1799" cy="1892"/>
            </a:xfrm>
            <a:custGeom>
              <a:avLst/>
              <a:gdLst/>
              <a:ahLst/>
              <a:cxnLst/>
              <a:rect l="l" t="t" r="r" b="b"/>
              <a:pathLst>
                <a:path w="58" h="61" extrusionOk="0">
                  <a:moveTo>
                    <a:pt x="34" y="0"/>
                  </a:moveTo>
                  <a:cubicBezTo>
                    <a:pt x="25" y="0"/>
                    <a:pt x="13" y="12"/>
                    <a:pt x="0" y="22"/>
                  </a:cubicBezTo>
                  <a:lnTo>
                    <a:pt x="20" y="60"/>
                  </a:lnTo>
                  <a:cubicBezTo>
                    <a:pt x="35" y="53"/>
                    <a:pt x="46" y="45"/>
                    <a:pt x="58" y="41"/>
                  </a:cubicBezTo>
                  <a:cubicBezTo>
                    <a:pt x="54" y="26"/>
                    <a:pt x="50" y="6"/>
                    <a:pt x="39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4645263" y="2999242"/>
              <a:ext cx="32819" cy="13742"/>
            </a:xfrm>
            <a:custGeom>
              <a:avLst/>
              <a:gdLst/>
              <a:ahLst/>
              <a:cxnLst/>
              <a:rect l="l" t="t" r="r" b="b"/>
              <a:pathLst>
                <a:path w="1058" h="443" extrusionOk="0">
                  <a:moveTo>
                    <a:pt x="12" y="0"/>
                  </a:moveTo>
                  <a:cubicBezTo>
                    <a:pt x="8" y="19"/>
                    <a:pt x="1" y="42"/>
                    <a:pt x="1" y="62"/>
                  </a:cubicBezTo>
                  <a:lnTo>
                    <a:pt x="1" y="73"/>
                  </a:lnTo>
                  <a:cubicBezTo>
                    <a:pt x="39" y="242"/>
                    <a:pt x="127" y="346"/>
                    <a:pt x="312" y="350"/>
                  </a:cubicBezTo>
                  <a:lnTo>
                    <a:pt x="327" y="292"/>
                  </a:lnTo>
                  <a:cubicBezTo>
                    <a:pt x="350" y="304"/>
                    <a:pt x="370" y="308"/>
                    <a:pt x="393" y="319"/>
                  </a:cubicBezTo>
                  <a:cubicBezTo>
                    <a:pt x="596" y="361"/>
                    <a:pt x="792" y="423"/>
                    <a:pt x="992" y="442"/>
                  </a:cubicBezTo>
                  <a:cubicBezTo>
                    <a:pt x="1030" y="434"/>
                    <a:pt x="1057" y="396"/>
                    <a:pt x="1046" y="358"/>
                  </a:cubicBezTo>
                  <a:cubicBezTo>
                    <a:pt x="1042" y="346"/>
                    <a:pt x="1038" y="331"/>
                    <a:pt x="1027" y="323"/>
                  </a:cubicBezTo>
                  <a:lnTo>
                    <a:pt x="250" y="131"/>
                  </a:lnTo>
                  <a:cubicBezTo>
                    <a:pt x="235" y="123"/>
                    <a:pt x="219" y="119"/>
                    <a:pt x="203" y="119"/>
                  </a:cubicBezTo>
                  <a:cubicBezTo>
                    <a:pt x="187" y="119"/>
                    <a:pt x="172" y="123"/>
                    <a:pt x="158" y="131"/>
                  </a:cubicBezTo>
                  <a:lnTo>
                    <a:pt x="39" y="81"/>
                  </a:lnTo>
                  <a:cubicBezTo>
                    <a:pt x="58" y="50"/>
                    <a:pt x="77" y="12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4730010" y="3031534"/>
              <a:ext cx="3598" cy="2420"/>
            </a:xfrm>
            <a:custGeom>
              <a:avLst/>
              <a:gdLst/>
              <a:ahLst/>
              <a:cxnLst/>
              <a:rect l="l" t="t" r="r" b="b"/>
              <a:pathLst>
                <a:path w="116" h="78" extrusionOk="0">
                  <a:moveTo>
                    <a:pt x="116" y="1"/>
                  </a:moveTo>
                  <a:lnTo>
                    <a:pt x="1" y="70"/>
                  </a:lnTo>
                  <a:cubicBezTo>
                    <a:pt x="12" y="75"/>
                    <a:pt x="24" y="77"/>
                    <a:pt x="35" y="77"/>
                  </a:cubicBezTo>
                  <a:cubicBezTo>
                    <a:pt x="68" y="77"/>
                    <a:pt x="101" y="58"/>
                    <a:pt x="112" y="24"/>
                  </a:cubicBezTo>
                  <a:cubicBezTo>
                    <a:pt x="116" y="16"/>
                    <a:pt x="116" y="12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5571428" y="2588103"/>
              <a:ext cx="3257" cy="2792"/>
            </a:xfrm>
            <a:custGeom>
              <a:avLst/>
              <a:gdLst/>
              <a:ahLst/>
              <a:cxnLst/>
              <a:rect l="l" t="t" r="r" b="b"/>
              <a:pathLst>
                <a:path w="105" h="90" extrusionOk="0">
                  <a:moveTo>
                    <a:pt x="105" y="1"/>
                  </a:moveTo>
                  <a:lnTo>
                    <a:pt x="105" y="1"/>
                  </a:lnTo>
                  <a:cubicBezTo>
                    <a:pt x="32" y="9"/>
                    <a:pt x="1" y="28"/>
                    <a:pt x="62" y="89"/>
                  </a:cubicBezTo>
                  <a:cubicBezTo>
                    <a:pt x="82" y="66"/>
                    <a:pt x="97" y="32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4945878" y="3036218"/>
              <a:ext cx="6700" cy="10237"/>
            </a:xfrm>
            <a:custGeom>
              <a:avLst/>
              <a:gdLst/>
              <a:ahLst/>
              <a:cxnLst/>
              <a:rect l="l" t="t" r="r" b="b"/>
              <a:pathLst>
                <a:path w="216" h="330" extrusionOk="0">
                  <a:moveTo>
                    <a:pt x="118" y="1"/>
                  </a:moveTo>
                  <a:cubicBezTo>
                    <a:pt x="52" y="1"/>
                    <a:pt x="41" y="82"/>
                    <a:pt x="24" y="134"/>
                  </a:cubicBezTo>
                  <a:cubicBezTo>
                    <a:pt x="1" y="215"/>
                    <a:pt x="1" y="291"/>
                    <a:pt x="97" y="330"/>
                  </a:cubicBezTo>
                  <a:cubicBezTo>
                    <a:pt x="124" y="272"/>
                    <a:pt x="158" y="218"/>
                    <a:pt x="185" y="161"/>
                  </a:cubicBezTo>
                  <a:cubicBezTo>
                    <a:pt x="208" y="107"/>
                    <a:pt x="216" y="19"/>
                    <a:pt x="139" y="3"/>
                  </a:cubicBezTo>
                  <a:cubicBezTo>
                    <a:pt x="131" y="1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4948856" y="304667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4948980" y="304667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4948732" y="3046423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1"/>
                  </a:moveTo>
                  <a:cubicBezTo>
                    <a:pt x="7" y="1"/>
                    <a:pt x="6" y="2"/>
                    <a:pt x="5" y="3"/>
                  </a:cubicBezTo>
                  <a:lnTo>
                    <a:pt x="5" y="3"/>
                  </a:lnTo>
                  <a:lnTo>
                    <a:pt x="9" y="1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5"/>
                    <a:pt x="4" y="4"/>
                    <a:pt x="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4954005" y="3016427"/>
              <a:ext cx="179420" cy="88934"/>
            </a:xfrm>
            <a:custGeom>
              <a:avLst/>
              <a:gdLst/>
              <a:ahLst/>
              <a:cxnLst/>
              <a:rect l="l" t="t" r="r" b="b"/>
              <a:pathLst>
                <a:path w="5784" h="2867" extrusionOk="0">
                  <a:moveTo>
                    <a:pt x="1260" y="0"/>
                  </a:moveTo>
                  <a:cubicBezTo>
                    <a:pt x="922" y="0"/>
                    <a:pt x="593" y="77"/>
                    <a:pt x="258" y="134"/>
                  </a:cubicBezTo>
                  <a:cubicBezTo>
                    <a:pt x="154" y="153"/>
                    <a:pt x="0" y="192"/>
                    <a:pt x="50" y="353"/>
                  </a:cubicBezTo>
                  <a:cubicBezTo>
                    <a:pt x="81" y="438"/>
                    <a:pt x="143" y="476"/>
                    <a:pt x="221" y="476"/>
                  </a:cubicBezTo>
                  <a:cubicBezTo>
                    <a:pt x="259" y="476"/>
                    <a:pt x="301" y="467"/>
                    <a:pt x="346" y="449"/>
                  </a:cubicBezTo>
                  <a:cubicBezTo>
                    <a:pt x="612" y="349"/>
                    <a:pt x="874" y="311"/>
                    <a:pt x="1134" y="311"/>
                  </a:cubicBezTo>
                  <a:cubicBezTo>
                    <a:pt x="1742" y="311"/>
                    <a:pt x="2334" y="522"/>
                    <a:pt x="2932" y="649"/>
                  </a:cubicBezTo>
                  <a:cubicBezTo>
                    <a:pt x="3259" y="830"/>
                    <a:pt x="3585" y="1014"/>
                    <a:pt x="3950" y="1110"/>
                  </a:cubicBezTo>
                  <a:cubicBezTo>
                    <a:pt x="4066" y="1252"/>
                    <a:pt x="4227" y="1348"/>
                    <a:pt x="4392" y="1425"/>
                  </a:cubicBezTo>
                  <a:cubicBezTo>
                    <a:pt x="4507" y="1579"/>
                    <a:pt x="4680" y="1636"/>
                    <a:pt x="4849" y="1713"/>
                  </a:cubicBezTo>
                  <a:cubicBezTo>
                    <a:pt x="4871" y="1705"/>
                    <a:pt x="4889" y="1702"/>
                    <a:pt x="4905" y="1702"/>
                  </a:cubicBezTo>
                  <a:cubicBezTo>
                    <a:pt x="4994" y="1702"/>
                    <a:pt x="4992" y="1818"/>
                    <a:pt x="5042" y="1867"/>
                  </a:cubicBezTo>
                  <a:lnTo>
                    <a:pt x="5080" y="1890"/>
                  </a:lnTo>
                  <a:lnTo>
                    <a:pt x="5122" y="1894"/>
                  </a:lnTo>
                  <a:cubicBezTo>
                    <a:pt x="5334" y="2101"/>
                    <a:pt x="5457" y="2367"/>
                    <a:pt x="5580" y="2624"/>
                  </a:cubicBezTo>
                  <a:cubicBezTo>
                    <a:pt x="5599" y="2697"/>
                    <a:pt x="5618" y="2774"/>
                    <a:pt x="5637" y="2847"/>
                  </a:cubicBezTo>
                  <a:lnTo>
                    <a:pt x="5679" y="2855"/>
                  </a:lnTo>
                  <a:lnTo>
                    <a:pt x="5726" y="2866"/>
                  </a:lnTo>
                  <a:cubicBezTo>
                    <a:pt x="5783" y="2770"/>
                    <a:pt x="5776" y="2639"/>
                    <a:pt x="5699" y="2551"/>
                  </a:cubicBezTo>
                  <a:cubicBezTo>
                    <a:pt x="5595" y="2359"/>
                    <a:pt x="5618" y="2113"/>
                    <a:pt x="5445" y="1952"/>
                  </a:cubicBezTo>
                  <a:cubicBezTo>
                    <a:pt x="5441" y="1832"/>
                    <a:pt x="5403" y="1740"/>
                    <a:pt x="5268" y="1721"/>
                  </a:cubicBezTo>
                  <a:lnTo>
                    <a:pt x="5264" y="1717"/>
                  </a:lnTo>
                  <a:cubicBezTo>
                    <a:pt x="5211" y="1537"/>
                    <a:pt x="5111" y="1410"/>
                    <a:pt x="4899" y="1383"/>
                  </a:cubicBezTo>
                  <a:cubicBezTo>
                    <a:pt x="4773" y="1367"/>
                    <a:pt x="4657" y="1302"/>
                    <a:pt x="4538" y="1256"/>
                  </a:cubicBezTo>
                  <a:lnTo>
                    <a:pt x="4269" y="1075"/>
                  </a:lnTo>
                  <a:cubicBezTo>
                    <a:pt x="4066" y="799"/>
                    <a:pt x="3758" y="730"/>
                    <a:pt x="3451" y="660"/>
                  </a:cubicBezTo>
                  <a:lnTo>
                    <a:pt x="3451" y="580"/>
                  </a:lnTo>
                  <a:cubicBezTo>
                    <a:pt x="2882" y="353"/>
                    <a:pt x="2290" y="176"/>
                    <a:pt x="1683" y="46"/>
                  </a:cubicBezTo>
                  <a:cubicBezTo>
                    <a:pt x="1540" y="13"/>
                    <a:pt x="1399" y="0"/>
                    <a:pt x="1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168912" y="3095311"/>
              <a:ext cx="23513" cy="82141"/>
            </a:xfrm>
            <a:custGeom>
              <a:avLst/>
              <a:gdLst/>
              <a:ahLst/>
              <a:cxnLst/>
              <a:rect l="l" t="t" r="r" b="b"/>
              <a:pathLst>
                <a:path w="758" h="2648" extrusionOk="0">
                  <a:moveTo>
                    <a:pt x="634" y="0"/>
                  </a:moveTo>
                  <a:lnTo>
                    <a:pt x="634" y="0"/>
                  </a:lnTo>
                  <a:cubicBezTo>
                    <a:pt x="438" y="369"/>
                    <a:pt x="481" y="711"/>
                    <a:pt x="381" y="1011"/>
                  </a:cubicBezTo>
                  <a:cubicBezTo>
                    <a:pt x="331" y="1015"/>
                    <a:pt x="289" y="1053"/>
                    <a:pt x="285" y="1103"/>
                  </a:cubicBezTo>
                  <a:cubicBezTo>
                    <a:pt x="212" y="1222"/>
                    <a:pt x="112" y="1326"/>
                    <a:pt x="166" y="1480"/>
                  </a:cubicBezTo>
                  <a:cubicBezTo>
                    <a:pt x="35" y="1845"/>
                    <a:pt x="150" y="2229"/>
                    <a:pt x="0" y="2648"/>
                  </a:cubicBezTo>
                  <a:lnTo>
                    <a:pt x="231" y="2525"/>
                  </a:lnTo>
                  <a:cubicBezTo>
                    <a:pt x="235" y="2456"/>
                    <a:pt x="185" y="2364"/>
                    <a:pt x="300" y="2337"/>
                  </a:cubicBezTo>
                  <a:cubicBezTo>
                    <a:pt x="377" y="2056"/>
                    <a:pt x="242" y="1779"/>
                    <a:pt x="281" y="1499"/>
                  </a:cubicBezTo>
                  <a:cubicBezTo>
                    <a:pt x="296" y="1476"/>
                    <a:pt x="308" y="1453"/>
                    <a:pt x="319" y="1430"/>
                  </a:cubicBezTo>
                  <a:cubicBezTo>
                    <a:pt x="461" y="1257"/>
                    <a:pt x="634" y="1092"/>
                    <a:pt x="546" y="834"/>
                  </a:cubicBezTo>
                  <a:cubicBezTo>
                    <a:pt x="573" y="588"/>
                    <a:pt x="757" y="36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042195" y="3108681"/>
              <a:ext cx="89555" cy="23947"/>
            </a:xfrm>
            <a:custGeom>
              <a:avLst/>
              <a:gdLst/>
              <a:ahLst/>
              <a:cxnLst/>
              <a:rect l="l" t="t" r="r" b="b"/>
              <a:pathLst>
                <a:path w="2887" h="772" extrusionOk="0">
                  <a:moveTo>
                    <a:pt x="203" y="1"/>
                  </a:moveTo>
                  <a:cubicBezTo>
                    <a:pt x="121" y="1"/>
                    <a:pt x="53" y="33"/>
                    <a:pt x="28" y="165"/>
                  </a:cubicBezTo>
                  <a:cubicBezTo>
                    <a:pt x="8" y="192"/>
                    <a:pt x="1" y="219"/>
                    <a:pt x="1" y="253"/>
                  </a:cubicBezTo>
                  <a:lnTo>
                    <a:pt x="466" y="403"/>
                  </a:lnTo>
                  <a:cubicBezTo>
                    <a:pt x="504" y="430"/>
                    <a:pt x="542" y="461"/>
                    <a:pt x="589" y="484"/>
                  </a:cubicBezTo>
                  <a:cubicBezTo>
                    <a:pt x="1088" y="676"/>
                    <a:pt x="1626" y="657"/>
                    <a:pt x="2141" y="761"/>
                  </a:cubicBezTo>
                  <a:cubicBezTo>
                    <a:pt x="2175" y="768"/>
                    <a:pt x="2208" y="772"/>
                    <a:pt x="2240" y="772"/>
                  </a:cubicBezTo>
                  <a:cubicBezTo>
                    <a:pt x="2341" y="772"/>
                    <a:pt x="2426" y="732"/>
                    <a:pt x="2491" y="638"/>
                  </a:cubicBezTo>
                  <a:lnTo>
                    <a:pt x="2498" y="634"/>
                  </a:lnTo>
                  <a:cubicBezTo>
                    <a:pt x="2598" y="622"/>
                    <a:pt x="2690" y="568"/>
                    <a:pt x="2740" y="484"/>
                  </a:cubicBezTo>
                  <a:lnTo>
                    <a:pt x="2886" y="430"/>
                  </a:lnTo>
                  <a:cubicBezTo>
                    <a:pt x="2883" y="392"/>
                    <a:pt x="2856" y="357"/>
                    <a:pt x="2829" y="334"/>
                  </a:cubicBezTo>
                  <a:cubicBezTo>
                    <a:pt x="2825" y="307"/>
                    <a:pt x="2813" y="280"/>
                    <a:pt x="2790" y="261"/>
                  </a:cubicBezTo>
                  <a:lnTo>
                    <a:pt x="2564" y="349"/>
                  </a:lnTo>
                  <a:lnTo>
                    <a:pt x="2567" y="346"/>
                  </a:lnTo>
                  <a:lnTo>
                    <a:pt x="2122" y="453"/>
                  </a:lnTo>
                  <a:lnTo>
                    <a:pt x="1634" y="349"/>
                  </a:lnTo>
                  <a:lnTo>
                    <a:pt x="369" y="23"/>
                  </a:lnTo>
                  <a:cubicBezTo>
                    <a:pt x="313" y="14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4842892" y="2870912"/>
              <a:ext cx="15417" cy="22676"/>
            </a:xfrm>
            <a:custGeom>
              <a:avLst/>
              <a:gdLst/>
              <a:ahLst/>
              <a:cxnLst/>
              <a:rect l="l" t="t" r="r" b="b"/>
              <a:pathLst>
                <a:path w="497" h="731" extrusionOk="0">
                  <a:moveTo>
                    <a:pt x="422" y="1"/>
                  </a:moveTo>
                  <a:cubicBezTo>
                    <a:pt x="197" y="1"/>
                    <a:pt x="254" y="216"/>
                    <a:pt x="212" y="368"/>
                  </a:cubicBezTo>
                  <a:cubicBezTo>
                    <a:pt x="170" y="464"/>
                    <a:pt x="154" y="579"/>
                    <a:pt x="39" y="637"/>
                  </a:cubicBezTo>
                  <a:cubicBezTo>
                    <a:pt x="35" y="637"/>
                    <a:pt x="20" y="640"/>
                    <a:pt x="12" y="656"/>
                  </a:cubicBezTo>
                  <a:cubicBezTo>
                    <a:pt x="1" y="671"/>
                    <a:pt x="1" y="687"/>
                    <a:pt x="20" y="713"/>
                  </a:cubicBezTo>
                  <a:cubicBezTo>
                    <a:pt x="52" y="725"/>
                    <a:pt x="79" y="731"/>
                    <a:pt x="103" y="731"/>
                  </a:cubicBezTo>
                  <a:cubicBezTo>
                    <a:pt x="234" y="731"/>
                    <a:pt x="265" y="577"/>
                    <a:pt x="347" y="502"/>
                  </a:cubicBezTo>
                  <a:lnTo>
                    <a:pt x="400" y="391"/>
                  </a:lnTo>
                  <a:lnTo>
                    <a:pt x="443" y="202"/>
                  </a:lnTo>
                  <a:cubicBezTo>
                    <a:pt x="477" y="183"/>
                    <a:pt x="496" y="141"/>
                    <a:pt x="481" y="102"/>
                  </a:cubicBezTo>
                  <a:cubicBezTo>
                    <a:pt x="489" y="68"/>
                    <a:pt x="493" y="41"/>
                    <a:pt x="493" y="6"/>
                  </a:cubicBezTo>
                  <a:cubicBezTo>
                    <a:pt x="467" y="2"/>
                    <a:pt x="44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4885203" y="2782164"/>
              <a:ext cx="26026" cy="28042"/>
            </a:xfrm>
            <a:custGeom>
              <a:avLst/>
              <a:gdLst/>
              <a:ahLst/>
              <a:cxnLst/>
              <a:rect l="l" t="t" r="r" b="b"/>
              <a:pathLst>
                <a:path w="839" h="904" extrusionOk="0">
                  <a:moveTo>
                    <a:pt x="631" y="1"/>
                  </a:moveTo>
                  <a:cubicBezTo>
                    <a:pt x="585" y="147"/>
                    <a:pt x="489" y="274"/>
                    <a:pt x="351" y="354"/>
                  </a:cubicBezTo>
                  <a:cubicBezTo>
                    <a:pt x="289" y="443"/>
                    <a:pt x="231" y="523"/>
                    <a:pt x="170" y="608"/>
                  </a:cubicBezTo>
                  <a:lnTo>
                    <a:pt x="1" y="777"/>
                  </a:lnTo>
                  <a:lnTo>
                    <a:pt x="35" y="781"/>
                  </a:lnTo>
                  <a:lnTo>
                    <a:pt x="70" y="796"/>
                  </a:lnTo>
                  <a:cubicBezTo>
                    <a:pt x="16" y="850"/>
                    <a:pt x="58" y="881"/>
                    <a:pt x="97" y="904"/>
                  </a:cubicBezTo>
                  <a:lnTo>
                    <a:pt x="174" y="831"/>
                  </a:lnTo>
                  <a:lnTo>
                    <a:pt x="266" y="762"/>
                  </a:lnTo>
                  <a:cubicBezTo>
                    <a:pt x="404" y="646"/>
                    <a:pt x="550" y="535"/>
                    <a:pt x="681" y="408"/>
                  </a:cubicBezTo>
                  <a:cubicBezTo>
                    <a:pt x="839" y="258"/>
                    <a:pt x="815" y="116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4912873" y="2772982"/>
              <a:ext cx="2047" cy="1365"/>
            </a:xfrm>
            <a:custGeom>
              <a:avLst/>
              <a:gdLst/>
              <a:ahLst/>
              <a:cxnLst/>
              <a:rect l="l" t="t" r="r" b="b"/>
              <a:pathLst>
                <a:path w="66" h="44" extrusionOk="0">
                  <a:moveTo>
                    <a:pt x="41" y="0"/>
                  </a:moveTo>
                  <a:cubicBezTo>
                    <a:pt x="24" y="0"/>
                    <a:pt x="9" y="16"/>
                    <a:pt x="0" y="43"/>
                  </a:cubicBezTo>
                  <a:cubicBezTo>
                    <a:pt x="12" y="43"/>
                    <a:pt x="27" y="43"/>
                    <a:pt x="43" y="35"/>
                  </a:cubicBezTo>
                  <a:cubicBezTo>
                    <a:pt x="58" y="32"/>
                    <a:pt x="66" y="9"/>
                    <a:pt x="62" y="9"/>
                  </a:cubicBezTo>
                  <a:cubicBezTo>
                    <a:pt x="55" y="3"/>
                    <a:pt x="48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320041" y="2847802"/>
              <a:ext cx="3505" cy="2358"/>
            </a:xfrm>
            <a:custGeom>
              <a:avLst/>
              <a:gdLst/>
              <a:ahLst/>
              <a:cxnLst/>
              <a:rect l="l" t="t" r="r" b="b"/>
              <a:pathLst>
                <a:path w="113" h="76" extrusionOk="0">
                  <a:moveTo>
                    <a:pt x="77" y="0"/>
                  </a:moveTo>
                  <a:cubicBezTo>
                    <a:pt x="35" y="0"/>
                    <a:pt x="13" y="29"/>
                    <a:pt x="1" y="75"/>
                  </a:cubicBezTo>
                  <a:cubicBezTo>
                    <a:pt x="4" y="75"/>
                    <a:pt x="7" y="75"/>
                    <a:pt x="10" y="75"/>
                  </a:cubicBezTo>
                  <a:cubicBezTo>
                    <a:pt x="53" y="75"/>
                    <a:pt x="98" y="49"/>
                    <a:pt x="112" y="6"/>
                  </a:cubicBezTo>
                  <a:cubicBezTo>
                    <a:pt x="99" y="2"/>
                    <a:pt x="87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296683" y="2965027"/>
              <a:ext cx="23389" cy="7972"/>
            </a:xfrm>
            <a:custGeom>
              <a:avLst/>
              <a:gdLst/>
              <a:ahLst/>
              <a:cxnLst/>
              <a:rect l="l" t="t" r="r" b="b"/>
              <a:pathLst>
                <a:path w="754" h="257" extrusionOk="0">
                  <a:moveTo>
                    <a:pt x="604" y="0"/>
                  </a:moveTo>
                  <a:cubicBezTo>
                    <a:pt x="533" y="19"/>
                    <a:pt x="461" y="42"/>
                    <a:pt x="387" y="42"/>
                  </a:cubicBezTo>
                  <a:cubicBezTo>
                    <a:pt x="352" y="42"/>
                    <a:pt x="317" y="37"/>
                    <a:pt x="281" y="23"/>
                  </a:cubicBezTo>
                  <a:cubicBezTo>
                    <a:pt x="265" y="28"/>
                    <a:pt x="248" y="30"/>
                    <a:pt x="231" y="30"/>
                  </a:cubicBezTo>
                  <a:cubicBezTo>
                    <a:pt x="220" y="30"/>
                    <a:pt x="208" y="29"/>
                    <a:pt x="197" y="27"/>
                  </a:cubicBezTo>
                  <a:cubicBezTo>
                    <a:pt x="135" y="96"/>
                    <a:pt x="1" y="100"/>
                    <a:pt x="4" y="246"/>
                  </a:cubicBezTo>
                  <a:cubicBezTo>
                    <a:pt x="50" y="253"/>
                    <a:pt x="94" y="256"/>
                    <a:pt x="138" y="256"/>
                  </a:cubicBezTo>
                  <a:cubicBezTo>
                    <a:pt x="365" y="256"/>
                    <a:pt x="563" y="168"/>
                    <a:pt x="754" y="39"/>
                  </a:cubicBezTo>
                  <a:lnTo>
                    <a:pt x="6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4678393" y="2950944"/>
              <a:ext cx="49973" cy="26274"/>
            </a:xfrm>
            <a:custGeom>
              <a:avLst/>
              <a:gdLst/>
              <a:ahLst/>
              <a:cxnLst/>
              <a:rect l="l" t="t" r="r" b="b"/>
              <a:pathLst>
                <a:path w="1611" h="847" extrusionOk="0">
                  <a:moveTo>
                    <a:pt x="935" y="1"/>
                  </a:moveTo>
                  <a:lnTo>
                    <a:pt x="693" y="174"/>
                  </a:lnTo>
                  <a:cubicBezTo>
                    <a:pt x="589" y="174"/>
                    <a:pt x="527" y="262"/>
                    <a:pt x="450" y="312"/>
                  </a:cubicBezTo>
                  <a:cubicBezTo>
                    <a:pt x="316" y="362"/>
                    <a:pt x="189" y="439"/>
                    <a:pt x="85" y="539"/>
                  </a:cubicBezTo>
                  <a:cubicBezTo>
                    <a:pt x="16" y="635"/>
                    <a:pt x="55" y="704"/>
                    <a:pt x="132" y="762"/>
                  </a:cubicBezTo>
                  <a:cubicBezTo>
                    <a:pt x="106" y="758"/>
                    <a:pt x="78" y="743"/>
                    <a:pt x="53" y="743"/>
                  </a:cubicBezTo>
                  <a:cubicBezTo>
                    <a:pt x="33" y="743"/>
                    <a:pt x="15" y="752"/>
                    <a:pt x="1" y="785"/>
                  </a:cubicBezTo>
                  <a:cubicBezTo>
                    <a:pt x="35" y="808"/>
                    <a:pt x="70" y="827"/>
                    <a:pt x="108" y="846"/>
                  </a:cubicBezTo>
                  <a:cubicBezTo>
                    <a:pt x="128" y="823"/>
                    <a:pt x="135" y="800"/>
                    <a:pt x="143" y="769"/>
                  </a:cubicBezTo>
                  <a:cubicBezTo>
                    <a:pt x="258" y="735"/>
                    <a:pt x="385" y="731"/>
                    <a:pt x="481" y="646"/>
                  </a:cubicBezTo>
                  <a:cubicBezTo>
                    <a:pt x="623" y="593"/>
                    <a:pt x="673" y="416"/>
                    <a:pt x="842" y="404"/>
                  </a:cubicBezTo>
                  <a:cubicBezTo>
                    <a:pt x="954" y="562"/>
                    <a:pt x="1134" y="620"/>
                    <a:pt x="1284" y="731"/>
                  </a:cubicBezTo>
                  <a:lnTo>
                    <a:pt x="1288" y="685"/>
                  </a:lnTo>
                  <a:cubicBezTo>
                    <a:pt x="1311" y="704"/>
                    <a:pt x="1342" y="723"/>
                    <a:pt x="1369" y="735"/>
                  </a:cubicBezTo>
                  <a:cubicBezTo>
                    <a:pt x="1408" y="760"/>
                    <a:pt x="1453" y="783"/>
                    <a:pt x="1492" y="783"/>
                  </a:cubicBezTo>
                  <a:cubicBezTo>
                    <a:pt x="1525" y="783"/>
                    <a:pt x="1555" y="766"/>
                    <a:pt x="1573" y="716"/>
                  </a:cubicBezTo>
                  <a:cubicBezTo>
                    <a:pt x="1611" y="612"/>
                    <a:pt x="1500" y="593"/>
                    <a:pt x="1430" y="570"/>
                  </a:cubicBezTo>
                  <a:cubicBezTo>
                    <a:pt x="1396" y="558"/>
                    <a:pt x="1365" y="554"/>
                    <a:pt x="1334" y="550"/>
                  </a:cubicBezTo>
                  <a:lnTo>
                    <a:pt x="1242" y="516"/>
                  </a:lnTo>
                  <a:cubicBezTo>
                    <a:pt x="942" y="462"/>
                    <a:pt x="1035" y="174"/>
                    <a:pt x="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4871740" y="2888749"/>
              <a:ext cx="993" cy="1458"/>
            </a:xfrm>
            <a:custGeom>
              <a:avLst/>
              <a:gdLst/>
              <a:ahLst/>
              <a:cxnLst/>
              <a:rect l="l" t="t" r="r" b="b"/>
              <a:pathLst>
                <a:path w="32" h="47" extrusionOk="0">
                  <a:moveTo>
                    <a:pt x="1" y="0"/>
                  </a:moveTo>
                  <a:lnTo>
                    <a:pt x="31" y="46"/>
                  </a:lnTo>
                  <a:cubicBezTo>
                    <a:pt x="20" y="27"/>
                    <a:pt x="8" y="1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4823473" y="2861637"/>
              <a:ext cx="7538" cy="7693"/>
            </a:xfrm>
            <a:custGeom>
              <a:avLst/>
              <a:gdLst/>
              <a:ahLst/>
              <a:cxnLst/>
              <a:rect l="l" t="t" r="r" b="b"/>
              <a:pathLst>
                <a:path w="243" h="248" extrusionOk="0">
                  <a:moveTo>
                    <a:pt x="140" y="1"/>
                  </a:moveTo>
                  <a:cubicBezTo>
                    <a:pt x="117" y="1"/>
                    <a:pt x="92" y="12"/>
                    <a:pt x="66" y="36"/>
                  </a:cubicBezTo>
                  <a:cubicBezTo>
                    <a:pt x="0" y="94"/>
                    <a:pt x="8" y="182"/>
                    <a:pt x="77" y="248"/>
                  </a:cubicBezTo>
                  <a:lnTo>
                    <a:pt x="242" y="106"/>
                  </a:lnTo>
                  <a:cubicBezTo>
                    <a:pt x="222" y="42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4824652" y="2876217"/>
              <a:ext cx="5987" cy="3412"/>
            </a:xfrm>
            <a:custGeom>
              <a:avLst/>
              <a:gdLst/>
              <a:ahLst/>
              <a:cxnLst/>
              <a:rect l="l" t="t" r="r" b="b"/>
              <a:pathLst>
                <a:path w="193" h="110" extrusionOk="0">
                  <a:moveTo>
                    <a:pt x="143" y="1"/>
                  </a:moveTo>
                  <a:cubicBezTo>
                    <a:pt x="131" y="1"/>
                    <a:pt x="119" y="4"/>
                    <a:pt x="105" y="12"/>
                  </a:cubicBezTo>
                  <a:cubicBezTo>
                    <a:pt x="66" y="24"/>
                    <a:pt x="1" y="31"/>
                    <a:pt x="32" y="81"/>
                  </a:cubicBezTo>
                  <a:cubicBezTo>
                    <a:pt x="47" y="101"/>
                    <a:pt x="63" y="109"/>
                    <a:pt x="80" y="109"/>
                  </a:cubicBezTo>
                  <a:cubicBezTo>
                    <a:pt x="114" y="109"/>
                    <a:pt x="149" y="76"/>
                    <a:pt x="178" y="51"/>
                  </a:cubicBezTo>
                  <a:lnTo>
                    <a:pt x="193" y="47"/>
                  </a:lnTo>
                  <a:cubicBezTo>
                    <a:pt x="183" y="16"/>
                    <a:pt x="166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5077961" y="2645583"/>
              <a:ext cx="993" cy="1923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0" y="0"/>
                  </a:moveTo>
                  <a:cubicBezTo>
                    <a:pt x="6" y="15"/>
                    <a:pt x="17" y="30"/>
                    <a:pt x="25" y="47"/>
                  </a:cubicBezTo>
                  <a:lnTo>
                    <a:pt x="25" y="47"/>
                  </a:lnTo>
                  <a:cubicBezTo>
                    <a:pt x="18" y="30"/>
                    <a:pt x="10" y="12"/>
                    <a:pt x="4" y="0"/>
                  </a:cubicBezTo>
                  <a:close/>
                  <a:moveTo>
                    <a:pt x="25" y="47"/>
                  </a:moveTo>
                  <a:cubicBezTo>
                    <a:pt x="27" y="52"/>
                    <a:pt x="29" y="57"/>
                    <a:pt x="31" y="62"/>
                  </a:cubicBezTo>
                  <a:cubicBezTo>
                    <a:pt x="29" y="57"/>
                    <a:pt x="27" y="52"/>
                    <a:pt x="25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4720363" y="3019963"/>
              <a:ext cx="2171" cy="1768"/>
            </a:xfrm>
            <a:custGeom>
              <a:avLst/>
              <a:gdLst/>
              <a:ahLst/>
              <a:cxnLst/>
              <a:rect l="l" t="t" r="r" b="b"/>
              <a:pathLst>
                <a:path w="70" h="57" extrusionOk="0">
                  <a:moveTo>
                    <a:pt x="70" y="1"/>
                  </a:moveTo>
                  <a:cubicBezTo>
                    <a:pt x="43" y="1"/>
                    <a:pt x="12" y="20"/>
                    <a:pt x="0" y="47"/>
                  </a:cubicBezTo>
                  <a:cubicBezTo>
                    <a:pt x="12" y="54"/>
                    <a:pt x="23" y="57"/>
                    <a:pt x="31" y="57"/>
                  </a:cubicBezTo>
                  <a:cubicBezTo>
                    <a:pt x="56" y="57"/>
                    <a:pt x="67" y="32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678" name="Google Shape;5678;p32"/>
          <p:cNvGrpSpPr/>
          <p:nvPr/>
        </p:nvGrpSpPr>
        <p:grpSpPr>
          <a:xfrm rot="9007753">
            <a:off x="7984175" y="485745"/>
            <a:ext cx="893113" cy="422077"/>
            <a:chOff x="4592591" y="3659006"/>
            <a:chExt cx="771840" cy="364764"/>
          </a:xfrm>
        </p:grpSpPr>
        <p:sp>
          <p:nvSpPr>
            <p:cNvPr id="5679" name="Google Shape;5679;p32"/>
            <p:cNvSpPr/>
            <p:nvPr/>
          </p:nvSpPr>
          <p:spPr>
            <a:xfrm>
              <a:off x="4794501" y="379596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4592591" y="3659006"/>
              <a:ext cx="771840" cy="364764"/>
            </a:xfrm>
            <a:custGeom>
              <a:avLst/>
              <a:gdLst/>
              <a:ahLst/>
              <a:cxnLst/>
              <a:rect l="l" t="t" r="r" b="b"/>
              <a:pathLst>
                <a:path w="24882" h="11759" extrusionOk="0">
                  <a:moveTo>
                    <a:pt x="11951" y="1307"/>
                  </a:moveTo>
                  <a:lnTo>
                    <a:pt x="11951" y="1307"/>
                  </a:lnTo>
                  <a:cubicBezTo>
                    <a:pt x="11960" y="1310"/>
                    <a:pt x="11967" y="1318"/>
                    <a:pt x="11976" y="1326"/>
                  </a:cubicBezTo>
                  <a:lnTo>
                    <a:pt x="11976" y="1326"/>
                  </a:lnTo>
                  <a:lnTo>
                    <a:pt x="11951" y="1307"/>
                  </a:lnTo>
                  <a:close/>
                  <a:moveTo>
                    <a:pt x="9296" y="3743"/>
                  </a:moveTo>
                  <a:lnTo>
                    <a:pt x="9296" y="3743"/>
                  </a:lnTo>
                  <a:cubicBezTo>
                    <a:pt x="9353" y="3939"/>
                    <a:pt x="9434" y="4116"/>
                    <a:pt x="9714" y="4127"/>
                  </a:cubicBezTo>
                  <a:cubicBezTo>
                    <a:pt x="9734" y="4116"/>
                    <a:pt x="9753" y="4108"/>
                    <a:pt x="9768" y="4092"/>
                  </a:cubicBezTo>
                  <a:lnTo>
                    <a:pt x="9922" y="4173"/>
                  </a:lnTo>
                  <a:cubicBezTo>
                    <a:pt x="9926" y="4192"/>
                    <a:pt x="9926" y="4212"/>
                    <a:pt x="9926" y="4239"/>
                  </a:cubicBezTo>
                  <a:cubicBezTo>
                    <a:pt x="9930" y="4323"/>
                    <a:pt x="10041" y="4315"/>
                    <a:pt x="10087" y="4361"/>
                  </a:cubicBezTo>
                  <a:cubicBezTo>
                    <a:pt x="9963" y="4313"/>
                    <a:pt x="9838" y="4274"/>
                    <a:pt x="9708" y="4274"/>
                  </a:cubicBezTo>
                  <a:cubicBezTo>
                    <a:pt x="9665" y="4274"/>
                    <a:pt x="9621" y="4279"/>
                    <a:pt x="9576" y="4288"/>
                  </a:cubicBezTo>
                  <a:cubicBezTo>
                    <a:pt x="9518" y="4304"/>
                    <a:pt x="9468" y="4338"/>
                    <a:pt x="9430" y="4381"/>
                  </a:cubicBezTo>
                  <a:lnTo>
                    <a:pt x="9330" y="4308"/>
                  </a:lnTo>
                  <a:lnTo>
                    <a:pt x="9330" y="4288"/>
                  </a:lnTo>
                  <a:cubicBezTo>
                    <a:pt x="9242" y="4104"/>
                    <a:pt x="9223" y="3920"/>
                    <a:pt x="9296" y="3743"/>
                  </a:cubicBezTo>
                  <a:close/>
                  <a:moveTo>
                    <a:pt x="6502" y="4388"/>
                  </a:moveTo>
                  <a:lnTo>
                    <a:pt x="6494" y="4415"/>
                  </a:lnTo>
                  <a:cubicBezTo>
                    <a:pt x="6494" y="4404"/>
                    <a:pt x="6494" y="4396"/>
                    <a:pt x="6502" y="4388"/>
                  </a:cubicBezTo>
                  <a:close/>
                  <a:moveTo>
                    <a:pt x="22464" y="5203"/>
                  </a:moveTo>
                  <a:lnTo>
                    <a:pt x="22467" y="5206"/>
                  </a:lnTo>
                  <a:lnTo>
                    <a:pt x="22467" y="5206"/>
                  </a:lnTo>
                  <a:cubicBezTo>
                    <a:pt x="22464" y="5205"/>
                    <a:pt x="22464" y="5203"/>
                    <a:pt x="22464" y="5203"/>
                  </a:cubicBezTo>
                  <a:close/>
                  <a:moveTo>
                    <a:pt x="10448" y="5453"/>
                  </a:moveTo>
                  <a:lnTo>
                    <a:pt x="10491" y="5495"/>
                  </a:lnTo>
                  <a:cubicBezTo>
                    <a:pt x="10483" y="5495"/>
                    <a:pt x="10468" y="5487"/>
                    <a:pt x="10448" y="5453"/>
                  </a:cubicBezTo>
                  <a:close/>
                  <a:moveTo>
                    <a:pt x="22165" y="5572"/>
                  </a:moveTo>
                  <a:cubicBezTo>
                    <a:pt x="22172" y="5587"/>
                    <a:pt x="22180" y="5595"/>
                    <a:pt x="22184" y="5606"/>
                  </a:cubicBezTo>
                  <a:lnTo>
                    <a:pt x="22172" y="5606"/>
                  </a:lnTo>
                  <a:cubicBezTo>
                    <a:pt x="22168" y="5595"/>
                    <a:pt x="22165" y="5587"/>
                    <a:pt x="22165" y="5572"/>
                  </a:cubicBezTo>
                  <a:close/>
                  <a:moveTo>
                    <a:pt x="3055" y="7651"/>
                  </a:moveTo>
                  <a:lnTo>
                    <a:pt x="3055" y="7666"/>
                  </a:lnTo>
                  <a:lnTo>
                    <a:pt x="3051" y="7662"/>
                  </a:lnTo>
                  <a:lnTo>
                    <a:pt x="3055" y="7651"/>
                  </a:lnTo>
                  <a:close/>
                  <a:moveTo>
                    <a:pt x="21218" y="4719"/>
                  </a:moveTo>
                  <a:cubicBezTo>
                    <a:pt x="21327" y="4719"/>
                    <a:pt x="21354" y="4857"/>
                    <a:pt x="21442" y="4892"/>
                  </a:cubicBezTo>
                  <a:cubicBezTo>
                    <a:pt x="21453" y="4891"/>
                    <a:pt x="21464" y="4891"/>
                    <a:pt x="21475" y="4891"/>
                  </a:cubicBezTo>
                  <a:cubicBezTo>
                    <a:pt x="21505" y="4891"/>
                    <a:pt x="21536" y="4893"/>
                    <a:pt x="21566" y="4893"/>
                  </a:cubicBezTo>
                  <a:cubicBezTo>
                    <a:pt x="21649" y="4893"/>
                    <a:pt x="21725" y="4879"/>
                    <a:pt x="21753" y="4776"/>
                  </a:cubicBezTo>
                  <a:cubicBezTo>
                    <a:pt x="21884" y="4807"/>
                    <a:pt x="22015" y="4819"/>
                    <a:pt x="22138" y="4873"/>
                  </a:cubicBezTo>
                  <a:cubicBezTo>
                    <a:pt x="22191" y="4896"/>
                    <a:pt x="22241" y="4926"/>
                    <a:pt x="22280" y="4969"/>
                  </a:cubicBezTo>
                  <a:cubicBezTo>
                    <a:pt x="22326" y="5022"/>
                    <a:pt x="22368" y="5092"/>
                    <a:pt x="22422" y="5149"/>
                  </a:cubicBezTo>
                  <a:cubicBezTo>
                    <a:pt x="22437" y="5168"/>
                    <a:pt x="22457" y="5188"/>
                    <a:pt x="22472" y="5203"/>
                  </a:cubicBezTo>
                  <a:lnTo>
                    <a:pt x="22472" y="5207"/>
                  </a:lnTo>
                  <a:cubicBezTo>
                    <a:pt x="22470" y="5207"/>
                    <a:pt x="22469" y="5207"/>
                    <a:pt x="22468" y="5206"/>
                  </a:cubicBezTo>
                  <a:lnTo>
                    <a:pt x="22468" y="5206"/>
                  </a:lnTo>
                  <a:lnTo>
                    <a:pt x="22268" y="4999"/>
                  </a:lnTo>
                  <a:cubicBezTo>
                    <a:pt x="22214" y="4981"/>
                    <a:pt x="22169" y="4971"/>
                    <a:pt x="22133" y="4971"/>
                  </a:cubicBezTo>
                  <a:cubicBezTo>
                    <a:pt x="22029" y="4971"/>
                    <a:pt x="22004" y="5050"/>
                    <a:pt x="22061" y="5207"/>
                  </a:cubicBezTo>
                  <a:cubicBezTo>
                    <a:pt x="22063" y="5207"/>
                    <a:pt x="22066" y="5207"/>
                    <a:pt x="22068" y="5207"/>
                  </a:cubicBezTo>
                  <a:cubicBezTo>
                    <a:pt x="22135" y="5207"/>
                    <a:pt x="22150" y="5258"/>
                    <a:pt x="22165" y="5307"/>
                  </a:cubicBezTo>
                  <a:lnTo>
                    <a:pt x="22057" y="5318"/>
                  </a:lnTo>
                  <a:cubicBezTo>
                    <a:pt x="22022" y="5301"/>
                    <a:pt x="21990" y="5291"/>
                    <a:pt x="21963" y="5291"/>
                  </a:cubicBezTo>
                  <a:cubicBezTo>
                    <a:pt x="21913" y="5291"/>
                    <a:pt x="21879" y="5324"/>
                    <a:pt x="21869" y="5407"/>
                  </a:cubicBezTo>
                  <a:lnTo>
                    <a:pt x="21957" y="5614"/>
                  </a:lnTo>
                  <a:cubicBezTo>
                    <a:pt x="22026" y="5695"/>
                    <a:pt x="22068" y="5799"/>
                    <a:pt x="22080" y="5902"/>
                  </a:cubicBezTo>
                  <a:cubicBezTo>
                    <a:pt x="22098" y="5924"/>
                    <a:pt x="22119" y="5935"/>
                    <a:pt x="22140" y="5935"/>
                  </a:cubicBezTo>
                  <a:cubicBezTo>
                    <a:pt x="22146" y="5935"/>
                    <a:pt x="22151" y="5935"/>
                    <a:pt x="22157" y="5933"/>
                  </a:cubicBezTo>
                  <a:cubicBezTo>
                    <a:pt x="22176" y="5998"/>
                    <a:pt x="22184" y="6068"/>
                    <a:pt x="22245" y="6110"/>
                  </a:cubicBezTo>
                  <a:cubicBezTo>
                    <a:pt x="22168" y="6187"/>
                    <a:pt x="22038" y="6129"/>
                    <a:pt x="21965" y="6214"/>
                  </a:cubicBezTo>
                  <a:cubicBezTo>
                    <a:pt x="21926" y="6271"/>
                    <a:pt x="21899" y="6360"/>
                    <a:pt x="21953" y="6387"/>
                  </a:cubicBezTo>
                  <a:cubicBezTo>
                    <a:pt x="22118" y="6475"/>
                    <a:pt x="22245" y="6636"/>
                    <a:pt x="22453" y="6644"/>
                  </a:cubicBezTo>
                  <a:cubicBezTo>
                    <a:pt x="22472" y="6694"/>
                    <a:pt x="22518" y="6729"/>
                    <a:pt x="22572" y="6729"/>
                  </a:cubicBezTo>
                  <a:cubicBezTo>
                    <a:pt x="22560" y="6759"/>
                    <a:pt x="22568" y="6794"/>
                    <a:pt x="22576" y="6821"/>
                  </a:cubicBezTo>
                  <a:cubicBezTo>
                    <a:pt x="22606" y="6863"/>
                    <a:pt x="22649" y="6898"/>
                    <a:pt x="22691" y="6921"/>
                  </a:cubicBezTo>
                  <a:lnTo>
                    <a:pt x="23167" y="7240"/>
                  </a:lnTo>
                  <a:cubicBezTo>
                    <a:pt x="23244" y="7339"/>
                    <a:pt x="23356" y="7405"/>
                    <a:pt x="23479" y="7420"/>
                  </a:cubicBezTo>
                  <a:cubicBezTo>
                    <a:pt x="23579" y="7232"/>
                    <a:pt x="23471" y="7159"/>
                    <a:pt x="23317" y="7101"/>
                  </a:cubicBezTo>
                  <a:cubicBezTo>
                    <a:pt x="23087" y="6890"/>
                    <a:pt x="22741" y="6817"/>
                    <a:pt x="22591" y="6498"/>
                  </a:cubicBezTo>
                  <a:cubicBezTo>
                    <a:pt x="22549" y="6371"/>
                    <a:pt x="22503" y="6244"/>
                    <a:pt x="22460" y="6121"/>
                  </a:cubicBezTo>
                  <a:cubicBezTo>
                    <a:pt x="22464" y="6018"/>
                    <a:pt x="22472" y="5914"/>
                    <a:pt x="22476" y="5814"/>
                  </a:cubicBezTo>
                  <a:cubicBezTo>
                    <a:pt x="22506" y="5822"/>
                    <a:pt x="22533" y="5826"/>
                    <a:pt x="22564" y="5833"/>
                  </a:cubicBezTo>
                  <a:cubicBezTo>
                    <a:pt x="22606" y="5922"/>
                    <a:pt x="22679" y="5991"/>
                    <a:pt x="22775" y="6025"/>
                  </a:cubicBezTo>
                  <a:lnTo>
                    <a:pt x="23110" y="6506"/>
                  </a:lnTo>
                  <a:cubicBezTo>
                    <a:pt x="23144" y="6621"/>
                    <a:pt x="23225" y="6721"/>
                    <a:pt x="23333" y="6778"/>
                  </a:cubicBezTo>
                  <a:cubicBezTo>
                    <a:pt x="23337" y="6798"/>
                    <a:pt x="23340" y="6817"/>
                    <a:pt x="23352" y="6836"/>
                  </a:cubicBezTo>
                  <a:cubicBezTo>
                    <a:pt x="23416" y="6910"/>
                    <a:pt x="23469" y="6941"/>
                    <a:pt x="23514" y="6941"/>
                  </a:cubicBezTo>
                  <a:cubicBezTo>
                    <a:pt x="23558" y="6941"/>
                    <a:pt x="23594" y="6911"/>
                    <a:pt x="23625" y="6859"/>
                  </a:cubicBezTo>
                  <a:cubicBezTo>
                    <a:pt x="23648" y="6974"/>
                    <a:pt x="23725" y="7071"/>
                    <a:pt x="23801" y="7170"/>
                  </a:cubicBezTo>
                  <a:cubicBezTo>
                    <a:pt x="24063" y="7532"/>
                    <a:pt x="24255" y="7931"/>
                    <a:pt x="24455" y="8327"/>
                  </a:cubicBezTo>
                  <a:cubicBezTo>
                    <a:pt x="24470" y="8362"/>
                    <a:pt x="24482" y="8392"/>
                    <a:pt x="24497" y="8419"/>
                  </a:cubicBezTo>
                  <a:cubicBezTo>
                    <a:pt x="24505" y="8423"/>
                    <a:pt x="24516" y="8438"/>
                    <a:pt x="24516" y="8450"/>
                  </a:cubicBezTo>
                  <a:cubicBezTo>
                    <a:pt x="24512" y="8442"/>
                    <a:pt x="24509" y="8439"/>
                    <a:pt x="24506" y="8439"/>
                  </a:cubicBezTo>
                  <a:cubicBezTo>
                    <a:pt x="24503" y="8439"/>
                    <a:pt x="24499" y="8442"/>
                    <a:pt x="24493" y="8446"/>
                  </a:cubicBezTo>
                  <a:cubicBezTo>
                    <a:pt x="24485" y="8446"/>
                    <a:pt x="24485" y="8450"/>
                    <a:pt x="24485" y="8450"/>
                  </a:cubicBezTo>
                  <a:cubicBezTo>
                    <a:pt x="24485" y="8450"/>
                    <a:pt x="24455" y="8438"/>
                    <a:pt x="24448" y="8438"/>
                  </a:cubicBezTo>
                  <a:cubicBezTo>
                    <a:pt x="24448" y="8438"/>
                    <a:pt x="24447" y="8438"/>
                    <a:pt x="24447" y="8438"/>
                  </a:cubicBezTo>
                  <a:cubicBezTo>
                    <a:pt x="24416" y="8431"/>
                    <a:pt x="24382" y="8419"/>
                    <a:pt x="24351" y="8415"/>
                  </a:cubicBezTo>
                  <a:cubicBezTo>
                    <a:pt x="24278" y="8392"/>
                    <a:pt x="24209" y="8354"/>
                    <a:pt x="24147" y="8304"/>
                  </a:cubicBezTo>
                  <a:cubicBezTo>
                    <a:pt x="23390" y="7743"/>
                    <a:pt x="22641" y="7170"/>
                    <a:pt x="21846" y="6656"/>
                  </a:cubicBezTo>
                  <a:cubicBezTo>
                    <a:pt x="21784" y="6632"/>
                    <a:pt x="21723" y="6617"/>
                    <a:pt x="21653" y="6609"/>
                  </a:cubicBezTo>
                  <a:lnTo>
                    <a:pt x="21557" y="6590"/>
                  </a:lnTo>
                  <a:cubicBezTo>
                    <a:pt x="21521" y="6540"/>
                    <a:pt x="21460" y="6507"/>
                    <a:pt x="21400" y="6507"/>
                  </a:cubicBezTo>
                  <a:cubicBezTo>
                    <a:pt x="21391" y="6507"/>
                    <a:pt x="21382" y="6508"/>
                    <a:pt x="21373" y="6509"/>
                  </a:cubicBezTo>
                  <a:lnTo>
                    <a:pt x="21365" y="6506"/>
                  </a:lnTo>
                  <a:cubicBezTo>
                    <a:pt x="21358" y="6448"/>
                    <a:pt x="21327" y="6432"/>
                    <a:pt x="21280" y="6432"/>
                  </a:cubicBezTo>
                  <a:cubicBezTo>
                    <a:pt x="21274" y="6432"/>
                    <a:pt x="21268" y="6432"/>
                    <a:pt x="21261" y="6433"/>
                  </a:cubicBezTo>
                  <a:cubicBezTo>
                    <a:pt x="21249" y="6408"/>
                    <a:pt x="21225" y="6396"/>
                    <a:pt x="21201" y="6396"/>
                  </a:cubicBezTo>
                  <a:cubicBezTo>
                    <a:pt x="21196" y="6396"/>
                    <a:pt x="21190" y="6397"/>
                    <a:pt x="21185" y="6398"/>
                  </a:cubicBezTo>
                  <a:cubicBezTo>
                    <a:pt x="20877" y="6164"/>
                    <a:pt x="20528" y="5987"/>
                    <a:pt x="20243" y="5718"/>
                  </a:cubicBezTo>
                  <a:cubicBezTo>
                    <a:pt x="20203" y="5612"/>
                    <a:pt x="20139" y="5557"/>
                    <a:pt x="20050" y="5557"/>
                  </a:cubicBezTo>
                  <a:cubicBezTo>
                    <a:pt x="20020" y="5557"/>
                    <a:pt x="19987" y="5563"/>
                    <a:pt x="19951" y="5576"/>
                  </a:cubicBezTo>
                  <a:lnTo>
                    <a:pt x="19936" y="5591"/>
                  </a:lnTo>
                  <a:cubicBezTo>
                    <a:pt x="19886" y="5514"/>
                    <a:pt x="19771" y="5472"/>
                    <a:pt x="19817" y="5334"/>
                  </a:cubicBezTo>
                  <a:cubicBezTo>
                    <a:pt x="19830" y="5332"/>
                    <a:pt x="19844" y="5331"/>
                    <a:pt x="19857" y="5331"/>
                  </a:cubicBezTo>
                  <a:cubicBezTo>
                    <a:pt x="20054" y="5331"/>
                    <a:pt x="20188" y="5541"/>
                    <a:pt x="20386" y="5541"/>
                  </a:cubicBezTo>
                  <a:cubicBezTo>
                    <a:pt x="20401" y="5541"/>
                    <a:pt x="20416" y="5540"/>
                    <a:pt x="20431" y="5537"/>
                  </a:cubicBezTo>
                  <a:lnTo>
                    <a:pt x="20443" y="5606"/>
                  </a:lnTo>
                  <a:lnTo>
                    <a:pt x="20670" y="5576"/>
                  </a:lnTo>
                  <a:cubicBezTo>
                    <a:pt x="21069" y="5622"/>
                    <a:pt x="21354" y="5968"/>
                    <a:pt x="21757" y="6006"/>
                  </a:cubicBezTo>
                  <a:cubicBezTo>
                    <a:pt x="21742" y="5933"/>
                    <a:pt x="21738" y="5856"/>
                    <a:pt x="21669" y="5806"/>
                  </a:cubicBezTo>
                  <a:cubicBezTo>
                    <a:pt x="21669" y="5756"/>
                    <a:pt x="21634" y="5706"/>
                    <a:pt x="21584" y="5699"/>
                  </a:cubicBezTo>
                  <a:cubicBezTo>
                    <a:pt x="21361" y="5549"/>
                    <a:pt x="21112" y="5457"/>
                    <a:pt x="20846" y="5418"/>
                  </a:cubicBezTo>
                  <a:cubicBezTo>
                    <a:pt x="20831" y="5405"/>
                    <a:pt x="20809" y="5398"/>
                    <a:pt x="20789" y="5398"/>
                  </a:cubicBezTo>
                  <a:cubicBezTo>
                    <a:pt x="20785" y="5398"/>
                    <a:pt x="20781" y="5398"/>
                    <a:pt x="20777" y="5399"/>
                  </a:cubicBezTo>
                  <a:cubicBezTo>
                    <a:pt x="20624" y="5295"/>
                    <a:pt x="20424" y="5337"/>
                    <a:pt x="20251" y="5261"/>
                  </a:cubicBezTo>
                  <a:cubicBezTo>
                    <a:pt x="20232" y="5130"/>
                    <a:pt x="20401" y="5049"/>
                    <a:pt x="20351" y="4911"/>
                  </a:cubicBezTo>
                  <a:lnTo>
                    <a:pt x="20351" y="4911"/>
                  </a:lnTo>
                  <a:cubicBezTo>
                    <a:pt x="20384" y="4925"/>
                    <a:pt x="20418" y="4930"/>
                    <a:pt x="20452" y="4930"/>
                  </a:cubicBezTo>
                  <a:cubicBezTo>
                    <a:pt x="20535" y="4930"/>
                    <a:pt x="20620" y="4900"/>
                    <a:pt x="20709" y="4900"/>
                  </a:cubicBezTo>
                  <a:cubicBezTo>
                    <a:pt x="20745" y="4900"/>
                    <a:pt x="20782" y="4905"/>
                    <a:pt x="20820" y="4919"/>
                  </a:cubicBezTo>
                  <a:cubicBezTo>
                    <a:pt x="20843" y="4927"/>
                    <a:pt x="20894" y="4939"/>
                    <a:pt x="20952" y="4939"/>
                  </a:cubicBezTo>
                  <a:cubicBezTo>
                    <a:pt x="21056" y="4939"/>
                    <a:pt x="21180" y="4899"/>
                    <a:pt x="21185" y="4723"/>
                  </a:cubicBezTo>
                  <a:cubicBezTo>
                    <a:pt x="21197" y="4720"/>
                    <a:pt x="21208" y="4719"/>
                    <a:pt x="21218" y="4719"/>
                  </a:cubicBezTo>
                  <a:close/>
                  <a:moveTo>
                    <a:pt x="2064" y="9680"/>
                  </a:moveTo>
                  <a:cubicBezTo>
                    <a:pt x="2094" y="9757"/>
                    <a:pt x="2106" y="9841"/>
                    <a:pt x="2091" y="9929"/>
                  </a:cubicBezTo>
                  <a:cubicBezTo>
                    <a:pt x="2075" y="9991"/>
                    <a:pt x="2071" y="10060"/>
                    <a:pt x="2068" y="10122"/>
                  </a:cubicBezTo>
                  <a:cubicBezTo>
                    <a:pt x="2071" y="10141"/>
                    <a:pt x="2075" y="10164"/>
                    <a:pt x="2083" y="10183"/>
                  </a:cubicBezTo>
                  <a:cubicBezTo>
                    <a:pt x="2075" y="10183"/>
                    <a:pt x="2071" y="10179"/>
                    <a:pt x="2068" y="10175"/>
                  </a:cubicBezTo>
                  <a:cubicBezTo>
                    <a:pt x="2039" y="10168"/>
                    <a:pt x="2009" y="10164"/>
                    <a:pt x="1979" y="10164"/>
                  </a:cubicBezTo>
                  <a:cubicBezTo>
                    <a:pt x="1949" y="10164"/>
                    <a:pt x="1920" y="10168"/>
                    <a:pt x="1891" y="10175"/>
                  </a:cubicBezTo>
                  <a:cubicBezTo>
                    <a:pt x="1857" y="10184"/>
                    <a:pt x="1824" y="10189"/>
                    <a:pt x="1791" y="10189"/>
                  </a:cubicBezTo>
                  <a:cubicBezTo>
                    <a:pt x="1752" y="10189"/>
                    <a:pt x="1715" y="10182"/>
                    <a:pt x="1679" y="10168"/>
                  </a:cubicBezTo>
                  <a:cubicBezTo>
                    <a:pt x="1649" y="10148"/>
                    <a:pt x="1626" y="10129"/>
                    <a:pt x="1603" y="10106"/>
                  </a:cubicBezTo>
                  <a:cubicBezTo>
                    <a:pt x="1795" y="10010"/>
                    <a:pt x="1895" y="9799"/>
                    <a:pt x="2064" y="9680"/>
                  </a:cubicBezTo>
                  <a:close/>
                  <a:moveTo>
                    <a:pt x="7624" y="10702"/>
                  </a:moveTo>
                  <a:lnTo>
                    <a:pt x="7635" y="10725"/>
                  </a:lnTo>
                  <a:cubicBezTo>
                    <a:pt x="7628" y="10717"/>
                    <a:pt x="7624" y="10713"/>
                    <a:pt x="7624" y="10702"/>
                  </a:cubicBezTo>
                  <a:close/>
                  <a:moveTo>
                    <a:pt x="12796" y="296"/>
                  </a:moveTo>
                  <a:cubicBezTo>
                    <a:pt x="12804" y="327"/>
                    <a:pt x="12812" y="354"/>
                    <a:pt x="12827" y="384"/>
                  </a:cubicBezTo>
                  <a:cubicBezTo>
                    <a:pt x="13157" y="488"/>
                    <a:pt x="13507" y="477"/>
                    <a:pt x="13849" y="503"/>
                  </a:cubicBezTo>
                  <a:cubicBezTo>
                    <a:pt x="13903" y="500"/>
                    <a:pt x="13945" y="469"/>
                    <a:pt x="13976" y="427"/>
                  </a:cubicBezTo>
                  <a:lnTo>
                    <a:pt x="13976" y="446"/>
                  </a:lnTo>
                  <a:lnTo>
                    <a:pt x="13984" y="442"/>
                  </a:lnTo>
                  <a:cubicBezTo>
                    <a:pt x="14021" y="500"/>
                    <a:pt x="14070" y="509"/>
                    <a:pt x="14123" y="509"/>
                  </a:cubicBezTo>
                  <a:cubicBezTo>
                    <a:pt x="14146" y="509"/>
                    <a:pt x="14171" y="507"/>
                    <a:pt x="14195" y="507"/>
                  </a:cubicBezTo>
                  <a:cubicBezTo>
                    <a:pt x="14498" y="584"/>
                    <a:pt x="14698" y="842"/>
                    <a:pt x="14983" y="945"/>
                  </a:cubicBezTo>
                  <a:lnTo>
                    <a:pt x="14994" y="945"/>
                  </a:lnTo>
                  <a:lnTo>
                    <a:pt x="15713" y="1541"/>
                  </a:lnTo>
                  <a:cubicBezTo>
                    <a:pt x="15725" y="1553"/>
                    <a:pt x="15738" y="1559"/>
                    <a:pt x="15753" y="1559"/>
                  </a:cubicBezTo>
                  <a:cubicBezTo>
                    <a:pt x="15762" y="1559"/>
                    <a:pt x="15772" y="1557"/>
                    <a:pt x="15782" y="1553"/>
                  </a:cubicBezTo>
                  <a:cubicBezTo>
                    <a:pt x="15782" y="1556"/>
                    <a:pt x="15782" y="1560"/>
                    <a:pt x="15786" y="1564"/>
                  </a:cubicBezTo>
                  <a:cubicBezTo>
                    <a:pt x="15805" y="1602"/>
                    <a:pt x="15828" y="1637"/>
                    <a:pt x="15859" y="1668"/>
                  </a:cubicBezTo>
                  <a:cubicBezTo>
                    <a:pt x="15916" y="1718"/>
                    <a:pt x="15978" y="1768"/>
                    <a:pt x="16043" y="1806"/>
                  </a:cubicBezTo>
                  <a:lnTo>
                    <a:pt x="16051" y="1810"/>
                  </a:lnTo>
                  <a:cubicBezTo>
                    <a:pt x="16032" y="1821"/>
                    <a:pt x="16012" y="1833"/>
                    <a:pt x="16001" y="1852"/>
                  </a:cubicBezTo>
                  <a:lnTo>
                    <a:pt x="15609" y="1729"/>
                  </a:lnTo>
                  <a:cubicBezTo>
                    <a:pt x="15599" y="1732"/>
                    <a:pt x="15589" y="1733"/>
                    <a:pt x="15578" y="1733"/>
                  </a:cubicBezTo>
                  <a:cubicBezTo>
                    <a:pt x="15555" y="1733"/>
                    <a:pt x="15532" y="1727"/>
                    <a:pt x="15517" y="1714"/>
                  </a:cubicBezTo>
                  <a:cubicBezTo>
                    <a:pt x="15478" y="1699"/>
                    <a:pt x="15444" y="1672"/>
                    <a:pt x="15421" y="1637"/>
                  </a:cubicBezTo>
                  <a:lnTo>
                    <a:pt x="15401" y="1641"/>
                  </a:lnTo>
                  <a:cubicBezTo>
                    <a:pt x="15021" y="1441"/>
                    <a:pt x="14595" y="1368"/>
                    <a:pt x="14191" y="1245"/>
                  </a:cubicBezTo>
                  <a:cubicBezTo>
                    <a:pt x="14169" y="1238"/>
                    <a:pt x="14148" y="1235"/>
                    <a:pt x="14127" y="1235"/>
                  </a:cubicBezTo>
                  <a:cubicBezTo>
                    <a:pt x="14048" y="1235"/>
                    <a:pt x="13980" y="1281"/>
                    <a:pt x="13907" y="1314"/>
                  </a:cubicBezTo>
                  <a:cubicBezTo>
                    <a:pt x="13462" y="1168"/>
                    <a:pt x="13010" y="1133"/>
                    <a:pt x="12556" y="1133"/>
                  </a:cubicBezTo>
                  <a:cubicBezTo>
                    <a:pt x="12294" y="1133"/>
                    <a:pt x="12032" y="1144"/>
                    <a:pt x="11770" y="1153"/>
                  </a:cubicBezTo>
                  <a:lnTo>
                    <a:pt x="11659" y="1134"/>
                  </a:lnTo>
                  <a:lnTo>
                    <a:pt x="11678" y="1330"/>
                  </a:lnTo>
                  <a:lnTo>
                    <a:pt x="11982" y="1330"/>
                  </a:lnTo>
                  <a:lnTo>
                    <a:pt x="12181" y="1326"/>
                  </a:lnTo>
                  <a:lnTo>
                    <a:pt x="12489" y="1326"/>
                  </a:lnTo>
                  <a:lnTo>
                    <a:pt x="12596" y="1330"/>
                  </a:lnTo>
                  <a:cubicBezTo>
                    <a:pt x="12649" y="1349"/>
                    <a:pt x="12704" y="1357"/>
                    <a:pt x="12759" y="1357"/>
                  </a:cubicBezTo>
                  <a:cubicBezTo>
                    <a:pt x="12804" y="1357"/>
                    <a:pt x="12849" y="1352"/>
                    <a:pt x="12892" y="1341"/>
                  </a:cubicBezTo>
                  <a:cubicBezTo>
                    <a:pt x="13177" y="1464"/>
                    <a:pt x="13480" y="1437"/>
                    <a:pt x="13776" y="1460"/>
                  </a:cubicBezTo>
                  <a:cubicBezTo>
                    <a:pt x="13833" y="1510"/>
                    <a:pt x="13895" y="1523"/>
                    <a:pt x="13957" y="1523"/>
                  </a:cubicBezTo>
                  <a:cubicBezTo>
                    <a:pt x="14031" y="1523"/>
                    <a:pt x="14107" y="1505"/>
                    <a:pt x="14180" y="1505"/>
                  </a:cubicBezTo>
                  <a:cubicBezTo>
                    <a:pt x="14224" y="1505"/>
                    <a:pt x="14268" y="1511"/>
                    <a:pt x="14310" y="1533"/>
                  </a:cubicBezTo>
                  <a:lnTo>
                    <a:pt x="14322" y="1541"/>
                  </a:lnTo>
                  <a:cubicBezTo>
                    <a:pt x="14479" y="1737"/>
                    <a:pt x="14744" y="1599"/>
                    <a:pt x="14921" y="1729"/>
                  </a:cubicBezTo>
                  <a:cubicBezTo>
                    <a:pt x="15294" y="1902"/>
                    <a:pt x="15678" y="2044"/>
                    <a:pt x="16078" y="2160"/>
                  </a:cubicBezTo>
                  <a:cubicBezTo>
                    <a:pt x="16112" y="2213"/>
                    <a:pt x="16170" y="2236"/>
                    <a:pt x="16228" y="2236"/>
                  </a:cubicBezTo>
                  <a:cubicBezTo>
                    <a:pt x="16249" y="2248"/>
                    <a:pt x="16272" y="2258"/>
                    <a:pt x="16296" y="2258"/>
                  </a:cubicBezTo>
                  <a:cubicBezTo>
                    <a:pt x="16303" y="2258"/>
                    <a:pt x="16309" y="2257"/>
                    <a:pt x="16316" y="2256"/>
                  </a:cubicBezTo>
                  <a:cubicBezTo>
                    <a:pt x="16558" y="2459"/>
                    <a:pt x="16873" y="2505"/>
                    <a:pt x="17131" y="2686"/>
                  </a:cubicBezTo>
                  <a:cubicBezTo>
                    <a:pt x="17158" y="2690"/>
                    <a:pt x="17188" y="2694"/>
                    <a:pt x="17215" y="2694"/>
                  </a:cubicBezTo>
                  <a:cubicBezTo>
                    <a:pt x="17215" y="2713"/>
                    <a:pt x="17223" y="2736"/>
                    <a:pt x="17231" y="2751"/>
                  </a:cubicBezTo>
                  <a:cubicBezTo>
                    <a:pt x="17309" y="2802"/>
                    <a:pt x="17386" y="2860"/>
                    <a:pt x="17483" y="2860"/>
                  </a:cubicBezTo>
                  <a:cubicBezTo>
                    <a:pt x="17504" y="2860"/>
                    <a:pt x="17526" y="2857"/>
                    <a:pt x="17549" y="2851"/>
                  </a:cubicBezTo>
                  <a:cubicBezTo>
                    <a:pt x="17665" y="2928"/>
                    <a:pt x="17669" y="3128"/>
                    <a:pt x="17845" y="3136"/>
                  </a:cubicBezTo>
                  <a:cubicBezTo>
                    <a:pt x="17818" y="2713"/>
                    <a:pt x="17818" y="2713"/>
                    <a:pt x="17461" y="2640"/>
                  </a:cubicBezTo>
                  <a:lnTo>
                    <a:pt x="17231" y="2463"/>
                  </a:lnTo>
                  <a:lnTo>
                    <a:pt x="17227" y="2459"/>
                  </a:lnTo>
                  <a:cubicBezTo>
                    <a:pt x="17154" y="2390"/>
                    <a:pt x="17092" y="2310"/>
                    <a:pt x="17004" y="2263"/>
                  </a:cubicBezTo>
                  <a:lnTo>
                    <a:pt x="16443" y="2140"/>
                  </a:lnTo>
                  <a:lnTo>
                    <a:pt x="16443" y="2133"/>
                  </a:lnTo>
                  <a:cubicBezTo>
                    <a:pt x="16462" y="2094"/>
                    <a:pt x="16481" y="2060"/>
                    <a:pt x="16497" y="2021"/>
                  </a:cubicBezTo>
                  <a:cubicBezTo>
                    <a:pt x="16520" y="2033"/>
                    <a:pt x="16550" y="2041"/>
                    <a:pt x="16573" y="2052"/>
                  </a:cubicBezTo>
                  <a:cubicBezTo>
                    <a:pt x="16645" y="2067"/>
                    <a:pt x="16716" y="2099"/>
                    <a:pt x="16788" y="2099"/>
                  </a:cubicBezTo>
                  <a:cubicBezTo>
                    <a:pt x="16828" y="2099"/>
                    <a:pt x="16868" y="2089"/>
                    <a:pt x="16908" y="2060"/>
                  </a:cubicBezTo>
                  <a:cubicBezTo>
                    <a:pt x="16919" y="2187"/>
                    <a:pt x="17015" y="2236"/>
                    <a:pt x="17108" y="2290"/>
                  </a:cubicBezTo>
                  <a:cubicBezTo>
                    <a:pt x="17181" y="2333"/>
                    <a:pt x="17257" y="2371"/>
                    <a:pt x="17330" y="2417"/>
                  </a:cubicBezTo>
                  <a:cubicBezTo>
                    <a:pt x="17369" y="2436"/>
                    <a:pt x="17407" y="2459"/>
                    <a:pt x="17446" y="2479"/>
                  </a:cubicBezTo>
                  <a:cubicBezTo>
                    <a:pt x="17692" y="2598"/>
                    <a:pt x="17938" y="2713"/>
                    <a:pt x="18168" y="2847"/>
                  </a:cubicBezTo>
                  <a:cubicBezTo>
                    <a:pt x="18595" y="3082"/>
                    <a:pt x="19060" y="3228"/>
                    <a:pt x="19467" y="3512"/>
                  </a:cubicBezTo>
                  <a:cubicBezTo>
                    <a:pt x="19571" y="3582"/>
                    <a:pt x="19691" y="3643"/>
                    <a:pt x="19818" y="3643"/>
                  </a:cubicBezTo>
                  <a:cubicBezTo>
                    <a:pt x="19889" y="3643"/>
                    <a:pt x="19962" y="3624"/>
                    <a:pt x="20036" y="3578"/>
                  </a:cubicBezTo>
                  <a:cubicBezTo>
                    <a:pt x="20043" y="3574"/>
                    <a:pt x="20055" y="3570"/>
                    <a:pt x="20059" y="3562"/>
                  </a:cubicBezTo>
                  <a:lnTo>
                    <a:pt x="20059" y="3562"/>
                  </a:lnTo>
                  <a:cubicBezTo>
                    <a:pt x="20055" y="3578"/>
                    <a:pt x="20043" y="3593"/>
                    <a:pt x="20032" y="3601"/>
                  </a:cubicBezTo>
                  <a:cubicBezTo>
                    <a:pt x="20040" y="3647"/>
                    <a:pt x="20059" y="3685"/>
                    <a:pt x="20093" y="3712"/>
                  </a:cubicBezTo>
                  <a:cubicBezTo>
                    <a:pt x="20020" y="3758"/>
                    <a:pt x="19940" y="3766"/>
                    <a:pt x="19859" y="3766"/>
                  </a:cubicBezTo>
                  <a:cubicBezTo>
                    <a:pt x="19814" y="3766"/>
                    <a:pt x="19769" y="3763"/>
                    <a:pt x="19725" y="3763"/>
                  </a:cubicBezTo>
                  <a:cubicBezTo>
                    <a:pt x="19672" y="3763"/>
                    <a:pt x="19621" y="3767"/>
                    <a:pt x="19571" y="3781"/>
                  </a:cubicBezTo>
                  <a:cubicBezTo>
                    <a:pt x="19554" y="3781"/>
                    <a:pt x="19537" y="3780"/>
                    <a:pt x="19521" y="3780"/>
                  </a:cubicBezTo>
                  <a:cubicBezTo>
                    <a:pt x="19260" y="3780"/>
                    <a:pt x="19023" y="3863"/>
                    <a:pt x="18752" y="3946"/>
                  </a:cubicBezTo>
                  <a:cubicBezTo>
                    <a:pt x="18858" y="4055"/>
                    <a:pt x="18963" y="4068"/>
                    <a:pt x="19062" y="4068"/>
                  </a:cubicBezTo>
                  <a:cubicBezTo>
                    <a:pt x="19093" y="4068"/>
                    <a:pt x="19123" y="4066"/>
                    <a:pt x="19153" y="4066"/>
                  </a:cubicBezTo>
                  <a:cubicBezTo>
                    <a:pt x="19190" y="4066"/>
                    <a:pt x="19225" y="4068"/>
                    <a:pt x="19259" y="4077"/>
                  </a:cubicBezTo>
                  <a:lnTo>
                    <a:pt x="19667" y="4035"/>
                  </a:lnTo>
                  <a:cubicBezTo>
                    <a:pt x="19739" y="4013"/>
                    <a:pt x="19793" y="3942"/>
                    <a:pt x="19874" y="3942"/>
                  </a:cubicBezTo>
                  <a:cubicBezTo>
                    <a:pt x="19910" y="3942"/>
                    <a:pt x="19951" y="3955"/>
                    <a:pt x="20001" y="3993"/>
                  </a:cubicBezTo>
                  <a:cubicBezTo>
                    <a:pt x="20067" y="4038"/>
                    <a:pt x="20161" y="4088"/>
                    <a:pt x="20249" y="4088"/>
                  </a:cubicBezTo>
                  <a:cubicBezTo>
                    <a:pt x="20325" y="4088"/>
                    <a:pt x="20397" y="4051"/>
                    <a:pt x="20443" y="3943"/>
                  </a:cubicBezTo>
                  <a:cubicBezTo>
                    <a:pt x="20455" y="3946"/>
                    <a:pt x="20462" y="3958"/>
                    <a:pt x="20474" y="3962"/>
                  </a:cubicBezTo>
                  <a:cubicBezTo>
                    <a:pt x="20750" y="4146"/>
                    <a:pt x="21173" y="4092"/>
                    <a:pt x="21327" y="4473"/>
                  </a:cubicBezTo>
                  <a:cubicBezTo>
                    <a:pt x="21273" y="4469"/>
                    <a:pt x="21220" y="4465"/>
                    <a:pt x="21167" y="4465"/>
                  </a:cubicBezTo>
                  <a:cubicBezTo>
                    <a:pt x="21064" y="4465"/>
                    <a:pt x="20962" y="4481"/>
                    <a:pt x="20866" y="4550"/>
                  </a:cubicBezTo>
                  <a:cubicBezTo>
                    <a:pt x="20841" y="4546"/>
                    <a:pt x="20816" y="4545"/>
                    <a:pt x="20792" y="4545"/>
                  </a:cubicBezTo>
                  <a:cubicBezTo>
                    <a:pt x="20707" y="4545"/>
                    <a:pt x="20622" y="4564"/>
                    <a:pt x="20539" y="4600"/>
                  </a:cubicBezTo>
                  <a:cubicBezTo>
                    <a:pt x="20530" y="4593"/>
                    <a:pt x="20519" y="4590"/>
                    <a:pt x="20509" y="4590"/>
                  </a:cubicBezTo>
                  <a:cubicBezTo>
                    <a:pt x="20488" y="4590"/>
                    <a:pt x="20467" y="4601"/>
                    <a:pt x="20455" y="4619"/>
                  </a:cubicBezTo>
                  <a:cubicBezTo>
                    <a:pt x="20447" y="4627"/>
                    <a:pt x="20447" y="4630"/>
                    <a:pt x="20443" y="4638"/>
                  </a:cubicBezTo>
                  <a:cubicBezTo>
                    <a:pt x="20047" y="4711"/>
                    <a:pt x="19690" y="4846"/>
                    <a:pt x="19340" y="5007"/>
                  </a:cubicBezTo>
                  <a:cubicBezTo>
                    <a:pt x="19210" y="5026"/>
                    <a:pt x="19087" y="5065"/>
                    <a:pt x="18964" y="5122"/>
                  </a:cubicBezTo>
                  <a:cubicBezTo>
                    <a:pt x="18933" y="5107"/>
                    <a:pt x="18894" y="5092"/>
                    <a:pt x="18856" y="5088"/>
                  </a:cubicBezTo>
                  <a:cubicBezTo>
                    <a:pt x="18818" y="5084"/>
                    <a:pt x="18781" y="5083"/>
                    <a:pt x="18745" y="5083"/>
                  </a:cubicBezTo>
                  <a:cubicBezTo>
                    <a:pt x="18451" y="5083"/>
                    <a:pt x="18218" y="5198"/>
                    <a:pt x="18091" y="5499"/>
                  </a:cubicBezTo>
                  <a:lnTo>
                    <a:pt x="18091" y="5510"/>
                  </a:lnTo>
                  <a:cubicBezTo>
                    <a:pt x="17588" y="5549"/>
                    <a:pt x="17234" y="5860"/>
                    <a:pt x="16892" y="6191"/>
                  </a:cubicBezTo>
                  <a:cubicBezTo>
                    <a:pt x="16885" y="6229"/>
                    <a:pt x="16885" y="6267"/>
                    <a:pt x="16900" y="6306"/>
                  </a:cubicBezTo>
                  <a:lnTo>
                    <a:pt x="16612" y="6529"/>
                  </a:lnTo>
                  <a:lnTo>
                    <a:pt x="16504" y="6606"/>
                  </a:lnTo>
                  <a:cubicBezTo>
                    <a:pt x="16501" y="6605"/>
                    <a:pt x="16499" y="6605"/>
                    <a:pt x="16496" y="6605"/>
                  </a:cubicBezTo>
                  <a:cubicBezTo>
                    <a:pt x="16441" y="6605"/>
                    <a:pt x="16392" y="6639"/>
                    <a:pt x="16377" y="6698"/>
                  </a:cubicBezTo>
                  <a:cubicBezTo>
                    <a:pt x="16372" y="6696"/>
                    <a:pt x="16367" y="6696"/>
                    <a:pt x="16362" y="6696"/>
                  </a:cubicBezTo>
                  <a:cubicBezTo>
                    <a:pt x="16338" y="6696"/>
                    <a:pt x="16318" y="6710"/>
                    <a:pt x="16308" y="6729"/>
                  </a:cubicBezTo>
                  <a:cubicBezTo>
                    <a:pt x="16306" y="6728"/>
                    <a:pt x="16304" y="6728"/>
                    <a:pt x="16301" y="6728"/>
                  </a:cubicBezTo>
                  <a:cubicBezTo>
                    <a:pt x="16258" y="6728"/>
                    <a:pt x="16216" y="6762"/>
                    <a:pt x="16208" y="6805"/>
                  </a:cubicBezTo>
                  <a:lnTo>
                    <a:pt x="16205" y="6809"/>
                  </a:lnTo>
                  <a:cubicBezTo>
                    <a:pt x="16155" y="6809"/>
                    <a:pt x="16112" y="6848"/>
                    <a:pt x="16109" y="6898"/>
                  </a:cubicBezTo>
                  <a:cubicBezTo>
                    <a:pt x="16097" y="6894"/>
                    <a:pt x="16093" y="6894"/>
                    <a:pt x="16089" y="6890"/>
                  </a:cubicBezTo>
                  <a:cubicBezTo>
                    <a:pt x="15674" y="7063"/>
                    <a:pt x="15282" y="7255"/>
                    <a:pt x="15063" y="7678"/>
                  </a:cubicBezTo>
                  <a:cubicBezTo>
                    <a:pt x="15063" y="7685"/>
                    <a:pt x="15067" y="7701"/>
                    <a:pt x="15075" y="7708"/>
                  </a:cubicBezTo>
                  <a:cubicBezTo>
                    <a:pt x="14741" y="7728"/>
                    <a:pt x="14479" y="7839"/>
                    <a:pt x="14391" y="8193"/>
                  </a:cubicBezTo>
                  <a:cubicBezTo>
                    <a:pt x="14372" y="8189"/>
                    <a:pt x="14360" y="8185"/>
                    <a:pt x="14341" y="8185"/>
                  </a:cubicBezTo>
                  <a:cubicBezTo>
                    <a:pt x="13914" y="8385"/>
                    <a:pt x="13642" y="8746"/>
                    <a:pt x="13365" y="9103"/>
                  </a:cubicBezTo>
                  <a:cubicBezTo>
                    <a:pt x="13349" y="9142"/>
                    <a:pt x="13349" y="9184"/>
                    <a:pt x="13361" y="9222"/>
                  </a:cubicBezTo>
                  <a:cubicBezTo>
                    <a:pt x="13343" y="9220"/>
                    <a:pt x="13325" y="9219"/>
                    <a:pt x="13308" y="9219"/>
                  </a:cubicBezTo>
                  <a:cubicBezTo>
                    <a:pt x="13140" y="9219"/>
                    <a:pt x="13034" y="9334"/>
                    <a:pt x="12950" y="9453"/>
                  </a:cubicBezTo>
                  <a:cubicBezTo>
                    <a:pt x="12546" y="9995"/>
                    <a:pt x="11982" y="10387"/>
                    <a:pt x="11578" y="10917"/>
                  </a:cubicBezTo>
                  <a:cubicBezTo>
                    <a:pt x="11363" y="11405"/>
                    <a:pt x="10886" y="11290"/>
                    <a:pt x="10498" y="11386"/>
                  </a:cubicBezTo>
                  <a:cubicBezTo>
                    <a:pt x="10441" y="11409"/>
                    <a:pt x="10383" y="11432"/>
                    <a:pt x="10325" y="11447"/>
                  </a:cubicBezTo>
                  <a:cubicBezTo>
                    <a:pt x="10241" y="11436"/>
                    <a:pt x="10159" y="11429"/>
                    <a:pt x="10075" y="11429"/>
                  </a:cubicBezTo>
                  <a:cubicBezTo>
                    <a:pt x="10045" y="11429"/>
                    <a:pt x="10014" y="11430"/>
                    <a:pt x="9983" y="11432"/>
                  </a:cubicBezTo>
                  <a:cubicBezTo>
                    <a:pt x="9933" y="11413"/>
                    <a:pt x="9887" y="11386"/>
                    <a:pt x="9849" y="11351"/>
                  </a:cubicBezTo>
                  <a:cubicBezTo>
                    <a:pt x="9795" y="11316"/>
                    <a:pt x="9742" y="11290"/>
                    <a:pt x="9691" y="11290"/>
                  </a:cubicBezTo>
                  <a:cubicBezTo>
                    <a:pt x="9655" y="11290"/>
                    <a:pt x="9620" y="11304"/>
                    <a:pt x="9588" y="11336"/>
                  </a:cubicBezTo>
                  <a:cubicBezTo>
                    <a:pt x="9568" y="11320"/>
                    <a:pt x="9557" y="11309"/>
                    <a:pt x="9538" y="11294"/>
                  </a:cubicBezTo>
                  <a:cubicBezTo>
                    <a:pt x="8143" y="11067"/>
                    <a:pt x="6732" y="11009"/>
                    <a:pt x="5334" y="10821"/>
                  </a:cubicBezTo>
                  <a:cubicBezTo>
                    <a:pt x="5165" y="10836"/>
                    <a:pt x="4996" y="10855"/>
                    <a:pt x="4919" y="11036"/>
                  </a:cubicBezTo>
                  <a:lnTo>
                    <a:pt x="4915" y="11044"/>
                  </a:lnTo>
                  <a:cubicBezTo>
                    <a:pt x="4819" y="10936"/>
                    <a:pt x="4684" y="10894"/>
                    <a:pt x="4554" y="10840"/>
                  </a:cubicBezTo>
                  <a:cubicBezTo>
                    <a:pt x="4258" y="10725"/>
                    <a:pt x="3950" y="10713"/>
                    <a:pt x="3639" y="10713"/>
                  </a:cubicBezTo>
                  <a:cubicBezTo>
                    <a:pt x="3704" y="10656"/>
                    <a:pt x="3812" y="10683"/>
                    <a:pt x="3881" y="10640"/>
                  </a:cubicBezTo>
                  <a:cubicBezTo>
                    <a:pt x="4002" y="10640"/>
                    <a:pt x="4123" y="10668"/>
                    <a:pt x="4246" y="10668"/>
                  </a:cubicBezTo>
                  <a:cubicBezTo>
                    <a:pt x="4299" y="10668"/>
                    <a:pt x="4353" y="10663"/>
                    <a:pt x="4408" y="10648"/>
                  </a:cubicBezTo>
                  <a:cubicBezTo>
                    <a:pt x="4496" y="10690"/>
                    <a:pt x="4586" y="10705"/>
                    <a:pt x="4676" y="10705"/>
                  </a:cubicBezTo>
                  <a:cubicBezTo>
                    <a:pt x="4785" y="10705"/>
                    <a:pt x="4896" y="10683"/>
                    <a:pt x="5007" y="10660"/>
                  </a:cubicBezTo>
                  <a:cubicBezTo>
                    <a:pt x="5165" y="10748"/>
                    <a:pt x="5353" y="10679"/>
                    <a:pt x="5514" y="10748"/>
                  </a:cubicBezTo>
                  <a:lnTo>
                    <a:pt x="5564" y="10729"/>
                  </a:lnTo>
                  <a:lnTo>
                    <a:pt x="5610" y="10744"/>
                  </a:lnTo>
                  <a:cubicBezTo>
                    <a:pt x="5621" y="10757"/>
                    <a:pt x="5638" y="10765"/>
                    <a:pt x="5655" y="10765"/>
                  </a:cubicBezTo>
                  <a:cubicBezTo>
                    <a:pt x="5669" y="10765"/>
                    <a:pt x="5683" y="10760"/>
                    <a:pt x="5695" y="10748"/>
                  </a:cubicBezTo>
                  <a:cubicBezTo>
                    <a:pt x="5699" y="10744"/>
                    <a:pt x="5703" y="10736"/>
                    <a:pt x="5706" y="10729"/>
                  </a:cubicBezTo>
                  <a:cubicBezTo>
                    <a:pt x="5733" y="10728"/>
                    <a:pt x="5759" y="10728"/>
                    <a:pt x="5785" y="10728"/>
                  </a:cubicBezTo>
                  <a:cubicBezTo>
                    <a:pt x="5988" y="10728"/>
                    <a:pt x="6190" y="10742"/>
                    <a:pt x="6392" y="10742"/>
                  </a:cubicBezTo>
                  <a:cubicBezTo>
                    <a:pt x="6537" y="10742"/>
                    <a:pt x="6682" y="10735"/>
                    <a:pt x="6829" y="10709"/>
                  </a:cubicBezTo>
                  <a:cubicBezTo>
                    <a:pt x="6962" y="10747"/>
                    <a:pt x="7096" y="10759"/>
                    <a:pt x="7230" y="10759"/>
                  </a:cubicBezTo>
                  <a:cubicBezTo>
                    <a:pt x="7369" y="10759"/>
                    <a:pt x="7508" y="10746"/>
                    <a:pt x="7647" y="10736"/>
                  </a:cubicBezTo>
                  <a:lnTo>
                    <a:pt x="7647" y="10740"/>
                  </a:lnTo>
                  <a:cubicBezTo>
                    <a:pt x="7778" y="10803"/>
                    <a:pt x="7910" y="10818"/>
                    <a:pt x="8044" y="10818"/>
                  </a:cubicBezTo>
                  <a:cubicBezTo>
                    <a:pt x="8164" y="10818"/>
                    <a:pt x="8285" y="10806"/>
                    <a:pt x="8405" y="10806"/>
                  </a:cubicBezTo>
                  <a:cubicBezTo>
                    <a:pt x="8453" y="10806"/>
                    <a:pt x="8502" y="10808"/>
                    <a:pt x="8550" y="10813"/>
                  </a:cubicBezTo>
                  <a:cubicBezTo>
                    <a:pt x="8654" y="10850"/>
                    <a:pt x="8764" y="10868"/>
                    <a:pt x="8874" y="10868"/>
                  </a:cubicBezTo>
                  <a:cubicBezTo>
                    <a:pt x="8935" y="10868"/>
                    <a:pt x="8997" y="10863"/>
                    <a:pt x="9057" y="10852"/>
                  </a:cubicBezTo>
                  <a:cubicBezTo>
                    <a:pt x="9178" y="10937"/>
                    <a:pt x="9308" y="10954"/>
                    <a:pt x="9440" y="10954"/>
                  </a:cubicBezTo>
                  <a:cubicBezTo>
                    <a:pt x="9526" y="10954"/>
                    <a:pt x="9613" y="10946"/>
                    <a:pt x="9700" y="10946"/>
                  </a:cubicBezTo>
                  <a:cubicBezTo>
                    <a:pt x="9720" y="10946"/>
                    <a:pt x="9740" y="10947"/>
                    <a:pt x="9760" y="10948"/>
                  </a:cubicBezTo>
                  <a:lnTo>
                    <a:pt x="10767" y="10967"/>
                  </a:lnTo>
                  <a:cubicBezTo>
                    <a:pt x="10847" y="11044"/>
                    <a:pt x="10936" y="11069"/>
                    <a:pt x="11029" y="11069"/>
                  </a:cubicBezTo>
                  <a:cubicBezTo>
                    <a:pt x="11107" y="11069"/>
                    <a:pt x="11188" y="11052"/>
                    <a:pt x="11267" y="11032"/>
                  </a:cubicBezTo>
                  <a:cubicBezTo>
                    <a:pt x="11424" y="11005"/>
                    <a:pt x="11459" y="10836"/>
                    <a:pt x="11578" y="10763"/>
                  </a:cubicBezTo>
                  <a:cubicBezTo>
                    <a:pt x="11574" y="10679"/>
                    <a:pt x="11632" y="10571"/>
                    <a:pt x="11478" y="10487"/>
                  </a:cubicBezTo>
                  <a:cubicBezTo>
                    <a:pt x="11382" y="10640"/>
                    <a:pt x="11305" y="10817"/>
                    <a:pt x="11171" y="10940"/>
                  </a:cubicBezTo>
                  <a:lnTo>
                    <a:pt x="10767" y="10859"/>
                  </a:lnTo>
                  <a:cubicBezTo>
                    <a:pt x="10548" y="10842"/>
                    <a:pt x="10330" y="10816"/>
                    <a:pt x="10111" y="10816"/>
                  </a:cubicBezTo>
                  <a:cubicBezTo>
                    <a:pt x="9993" y="10816"/>
                    <a:pt x="9875" y="10824"/>
                    <a:pt x="9757" y="10844"/>
                  </a:cubicBezTo>
                  <a:cubicBezTo>
                    <a:pt x="9599" y="10764"/>
                    <a:pt x="9435" y="10730"/>
                    <a:pt x="9266" y="10730"/>
                  </a:cubicBezTo>
                  <a:cubicBezTo>
                    <a:pt x="9192" y="10730"/>
                    <a:pt x="9118" y="10736"/>
                    <a:pt x="9042" y="10748"/>
                  </a:cubicBezTo>
                  <a:cubicBezTo>
                    <a:pt x="8994" y="10725"/>
                    <a:pt x="8940" y="10714"/>
                    <a:pt x="8886" y="10714"/>
                  </a:cubicBezTo>
                  <a:cubicBezTo>
                    <a:pt x="8850" y="10714"/>
                    <a:pt x="8813" y="10719"/>
                    <a:pt x="8777" y="10729"/>
                  </a:cubicBezTo>
                  <a:cubicBezTo>
                    <a:pt x="8534" y="10640"/>
                    <a:pt x="8285" y="10630"/>
                    <a:pt x="8035" y="10630"/>
                  </a:cubicBezTo>
                  <a:cubicBezTo>
                    <a:pt x="7958" y="10630"/>
                    <a:pt x="7881" y="10631"/>
                    <a:pt x="7805" y="10631"/>
                  </a:cubicBezTo>
                  <a:cubicBezTo>
                    <a:pt x="7751" y="10631"/>
                    <a:pt x="7697" y="10630"/>
                    <a:pt x="7643" y="10629"/>
                  </a:cubicBezTo>
                  <a:cubicBezTo>
                    <a:pt x="7643" y="10648"/>
                    <a:pt x="7639" y="10663"/>
                    <a:pt x="7628" y="10679"/>
                  </a:cubicBezTo>
                  <a:lnTo>
                    <a:pt x="7628" y="10671"/>
                  </a:lnTo>
                  <a:lnTo>
                    <a:pt x="7597" y="10671"/>
                  </a:lnTo>
                  <a:lnTo>
                    <a:pt x="7643" y="10625"/>
                  </a:lnTo>
                  <a:cubicBezTo>
                    <a:pt x="7543" y="10548"/>
                    <a:pt x="7424" y="10563"/>
                    <a:pt x="7309" y="10556"/>
                  </a:cubicBezTo>
                  <a:cubicBezTo>
                    <a:pt x="6964" y="10533"/>
                    <a:pt x="6620" y="10527"/>
                    <a:pt x="6275" y="10527"/>
                  </a:cubicBezTo>
                  <a:cubicBezTo>
                    <a:pt x="5851" y="10527"/>
                    <a:pt x="5427" y="10537"/>
                    <a:pt x="5003" y="10537"/>
                  </a:cubicBezTo>
                  <a:lnTo>
                    <a:pt x="4715" y="10514"/>
                  </a:lnTo>
                  <a:cubicBezTo>
                    <a:pt x="4563" y="10473"/>
                    <a:pt x="4407" y="10453"/>
                    <a:pt x="4250" y="10453"/>
                  </a:cubicBezTo>
                  <a:cubicBezTo>
                    <a:pt x="4094" y="10453"/>
                    <a:pt x="3937" y="10473"/>
                    <a:pt x="3785" y="10514"/>
                  </a:cubicBezTo>
                  <a:lnTo>
                    <a:pt x="3086" y="10556"/>
                  </a:lnTo>
                  <a:cubicBezTo>
                    <a:pt x="3070" y="10550"/>
                    <a:pt x="3053" y="10547"/>
                    <a:pt x="3036" y="10547"/>
                  </a:cubicBezTo>
                  <a:cubicBezTo>
                    <a:pt x="3020" y="10547"/>
                    <a:pt x="3003" y="10550"/>
                    <a:pt x="2990" y="10556"/>
                  </a:cubicBezTo>
                  <a:cubicBezTo>
                    <a:pt x="2825" y="10510"/>
                    <a:pt x="2640" y="10525"/>
                    <a:pt x="2494" y="10410"/>
                  </a:cubicBezTo>
                  <a:lnTo>
                    <a:pt x="2379" y="9630"/>
                  </a:lnTo>
                  <a:cubicBezTo>
                    <a:pt x="2402" y="9607"/>
                    <a:pt x="2410" y="9580"/>
                    <a:pt x="2398" y="9545"/>
                  </a:cubicBezTo>
                  <a:cubicBezTo>
                    <a:pt x="2498" y="9480"/>
                    <a:pt x="2640" y="9468"/>
                    <a:pt x="2678" y="9326"/>
                  </a:cubicBezTo>
                  <a:cubicBezTo>
                    <a:pt x="2898" y="9126"/>
                    <a:pt x="3044" y="8873"/>
                    <a:pt x="3205" y="8627"/>
                  </a:cubicBezTo>
                  <a:cubicBezTo>
                    <a:pt x="3228" y="8588"/>
                    <a:pt x="3236" y="8546"/>
                    <a:pt x="3220" y="8508"/>
                  </a:cubicBezTo>
                  <a:cubicBezTo>
                    <a:pt x="3209" y="8492"/>
                    <a:pt x="3201" y="8477"/>
                    <a:pt x="3186" y="8469"/>
                  </a:cubicBezTo>
                  <a:cubicBezTo>
                    <a:pt x="3197" y="8400"/>
                    <a:pt x="3151" y="8335"/>
                    <a:pt x="3082" y="8323"/>
                  </a:cubicBezTo>
                  <a:cubicBezTo>
                    <a:pt x="3070" y="8354"/>
                    <a:pt x="3067" y="8377"/>
                    <a:pt x="3063" y="8404"/>
                  </a:cubicBezTo>
                  <a:cubicBezTo>
                    <a:pt x="2805" y="8661"/>
                    <a:pt x="2775" y="9096"/>
                    <a:pt x="2363" y="9222"/>
                  </a:cubicBezTo>
                  <a:cubicBezTo>
                    <a:pt x="2260" y="9245"/>
                    <a:pt x="2141" y="9222"/>
                    <a:pt x="2071" y="9338"/>
                  </a:cubicBezTo>
                  <a:cubicBezTo>
                    <a:pt x="1760" y="9422"/>
                    <a:pt x="1506" y="9649"/>
                    <a:pt x="1380" y="9952"/>
                  </a:cubicBezTo>
                  <a:cubicBezTo>
                    <a:pt x="1257" y="10114"/>
                    <a:pt x="1057" y="10275"/>
                    <a:pt x="1372" y="10448"/>
                  </a:cubicBezTo>
                  <a:cubicBezTo>
                    <a:pt x="1402" y="10451"/>
                    <a:pt x="1431" y="10452"/>
                    <a:pt x="1460" y="10452"/>
                  </a:cubicBezTo>
                  <a:cubicBezTo>
                    <a:pt x="1697" y="10452"/>
                    <a:pt x="1924" y="10377"/>
                    <a:pt x="2160" y="10360"/>
                  </a:cubicBezTo>
                  <a:lnTo>
                    <a:pt x="2267" y="10556"/>
                  </a:lnTo>
                  <a:lnTo>
                    <a:pt x="2267" y="10644"/>
                  </a:lnTo>
                  <a:cubicBezTo>
                    <a:pt x="1799" y="10583"/>
                    <a:pt x="1318" y="10594"/>
                    <a:pt x="861" y="10437"/>
                  </a:cubicBezTo>
                  <a:cubicBezTo>
                    <a:pt x="1303" y="9641"/>
                    <a:pt x="1952" y="9000"/>
                    <a:pt x="2529" y="8308"/>
                  </a:cubicBezTo>
                  <a:cubicBezTo>
                    <a:pt x="2567" y="8266"/>
                    <a:pt x="2605" y="8219"/>
                    <a:pt x="2640" y="8170"/>
                  </a:cubicBezTo>
                  <a:cubicBezTo>
                    <a:pt x="2840" y="8089"/>
                    <a:pt x="2947" y="7885"/>
                    <a:pt x="3074" y="7720"/>
                  </a:cubicBezTo>
                  <a:lnTo>
                    <a:pt x="3074" y="7708"/>
                  </a:lnTo>
                  <a:cubicBezTo>
                    <a:pt x="3074" y="7708"/>
                    <a:pt x="3074" y="7712"/>
                    <a:pt x="3082" y="7712"/>
                  </a:cubicBezTo>
                  <a:lnTo>
                    <a:pt x="3074" y="7712"/>
                  </a:lnTo>
                  <a:lnTo>
                    <a:pt x="3086" y="7720"/>
                  </a:lnTo>
                  <a:lnTo>
                    <a:pt x="3086" y="7712"/>
                  </a:lnTo>
                  <a:cubicBezTo>
                    <a:pt x="3090" y="7713"/>
                    <a:pt x="3094" y="7713"/>
                    <a:pt x="3098" y="7713"/>
                  </a:cubicBezTo>
                  <a:cubicBezTo>
                    <a:pt x="3151" y="7713"/>
                    <a:pt x="3198" y="7670"/>
                    <a:pt x="3201" y="7616"/>
                  </a:cubicBezTo>
                  <a:lnTo>
                    <a:pt x="3485" y="7316"/>
                  </a:lnTo>
                  <a:lnTo>
                    <a:pt x="3585" y="7309"/>
                  </a:lnTo>
                  <a:cubicBezTo>
                    <a:pt x="3585" y="7228"/>
                    <a:pt x="3562" y="7151"/>
                    <a:pt x="3516" y="7086"/>
                  </a:cubicBezTo>
                  <a:cubicBezTo>
                    <a:pt x="3566" y="7028"/>
                    <a:pt x="3624" y="6974"/>
                    <a:pt x="3678" y="6917"/>
                  </a:cubicBezTo>
                  <a:cubicBezTo>
                    <a:pt x="3681" y="6982"/>
                    <a:pt x="3704" y="7051"/>
                    <a:pt x="3743" y="7105"/>
                  </a:cubicBezTo>
                  <a:cubicBezTo>
                    <a:pt x="3754" y="7113"/>
                    <a:pt x="3766" y="7124"/>
                    <a:pt x="3777" y="7132"/>
                  </a:cubicBezTo>
                  <a:cubicBezTo>
                    <a:pt x="3781" y="7232"/>
                    <a:pt x="3881" y="7363"/>
                    <a:pt x="3697" y="7416"/>
                  </a:cubicBezTo>
                  <a:cubicBezTo>
                    <a:pt x="3601" y="7651"/>
                    <a:pt x="3397" y="7804"/>
                    <a:pt x="3266" y="8012"/>
                  </a:cubicBezTo>
                  <a:cubicBezTo>
                    <a:pt x="3236" y="8162"/>
                    <a:pt x="3093" y="8339"/>
                    <a:pt x="3370" y="8404"/>
                  </a:cubicBezTo>
                  <a:cubicBezTo>
                    <a:pt x="3478" y="8166"/>
                    <a:pt x="3624" y="7939"/>
                    <a:pt x="3793" y="7739"/>
                  </a:cubicBezTo>
                  <a:cubicBezTo>
                    <a:pt x="3935" y="7559"/>
                    <a:pt x="4085" y="7374"/>
                    <a:pt x="4104" y="7128"/>
                  </a:cubicBezTo>
                  <a:lnTo>
                    <a:pt x="4189" y="7021"/>
                  </a:lnTo>
                  <a:cubicBezTo>
                    <a:pt x="4292" y="6982"/>
                    <a:pt x="4315" y="6905"/>
                    <a:pt x="4296" y="6809"/>
                  </a:cubicBezTo>
                  <a:cubicBezTo>
                    <a:pt x="4431" y="6802"/>
                    <a:pt x="4485" y="6721"/>
                    <a:pt x="4473" y="6590"/>
                  </a:cubicBezTo>
                  <a:lnTo>
                    <a:pt x="4880" y="6287"/>
                  </a:lnTo>
                  <a:cubicBezTo>
                    <a:pt x="4953" y="6187"/>
                    <a:pt x="4907" y="6091"/>
                    <a:pt x="4880" y="5995"/>
                  </a:cubicBezTo>
                  <a:cubicBezTo>
                    <a:pt x="4869" y="5902"/>
                    <a:pt x="4969" y="5779"/>
                    <a:pt x="4803" y="5729"/>
                  </a:cubicBezTo>
                  <a:cubicBezTo>
                    <a:pt x="4792" y="5829"/>
                    <a:pt x="4723" y="5879"/>
                    <a:pt x="4631" y="5902"/>
                  </a:cubicBezTo>
                  <a:lnTo>
                    <a:pt x="4485" y="6202"/>
                  </a:lnTo>
                  <a:cubicBezTo>
                    <a:pt x="4465" y="6241"/>
                    <a:pt x="4438" y="6279"/>
                    <a:pt x="4415" y="6317"/>
                  </a:cubicBezTo>
                  <a:cubicBezTo>
                    <a:pt x="4412" y="6306"/>
                    <a:pt x="4400" y="6298"/>
                    <a:pt x="4388" y="6290"/>
                  </a:cubicBezTo>
                  <a:cubicBezTo>
                    <a:pt x="4358" y="6302"/>
                    <a:pt x="4331" y="6310"/>
                    <a:pt x="4300" y="6317"/>
                  </a:cubicBezTo>
                  <a:cubicBezTo>
                    <a:pt x="4235" y="6398"/>
                    <a:pt x="4166" y="6475"/>
                    <a:pt x="4100" y="6556"/>
                  </a:cubicBezTo>
                  <a:cubicBezTo>
                    <a:pt x="4085" y="6556"/>
                    <a:pt x="4070" y="6552"/>
                    <a:pt x="4054" y="6552"/>
                  </a:cubicBezTo>
                  <a:cubicBezTo>
                    <a:pt x="4043" y="6556"/>
                    <a:pt x="4023" y="6559"/>
                    <a:pt x="4008" y="6571"/>
                  </a:cubicBezTo>
                  <a:cubicBezTo>
                    <a:pt x="4089" y="6475"/>
                    <a:pt x="4166" y="6375"/>
                    <a:pt x="4239" y="6267"/>
                  </a:cubicBezTo>
                  <a:cubicBezTo>
                    <a:pt x="4331" y="6152"/>
                    <a:pt x="4435" y="6041"/>
                    <a:pt x="4546" y="5941"/>
                  </a:cubicBezTo>
                  <a:cubicBezTo>
                    <a:pt x="4650" y="5826"/>
                    <a:pt x="4773" y="5726"/>
                    <a:pt x="4869" y="5599"/>
                  </a:cubicBezTo>
                  <a:cubicBezTo>
                    <a:pt x="4907" y="5549"/>
                    <a:pt x="4930" y="5484"/>
                    <a:pt x="4934" y="5418"/>
                  </a:cubicBezTo>
                  <a:cubicBezTo>
                    <a:pt x="4946" y="5422"/>
                    <a:pt x="4959" y="5424"/>
                    <a:pt x="4973" y="5424"/>
                  </a:cubicBezTo>
                  <a:cubicBezTo>
                    <a:pt x="4986" y="5424"/>
                    <a:pt x="4999" y="5422"/>
                    <a:pt x="5011" y="5418"/>
                  </a:cubicBezTo>
                  <a:cubicBezTo>
                    <a:pt x="5026" y="5407"/>
                    <a:pt x="5046" y="5395"/>
                    <a:pt x="5061" y="5384"/>
                  </a:cubicBezTo>
                  <a:lnTo>
                    <a:pt x="5122" y="5395"/>
                  </a:lnTo>
                  <a:cubicBezTo>
                    <a:pt x="5042" y="5587"/>
                    <a:pt x="4953" y="5779"/>
                    <a:pt x="4988" y="5995"/>
                  </a:cubicBezTo>
                  <a:cubicBezTo>
                    <a:pt x="5122" y="5883"/>
                    <a:pt x="5088" y="5653"/>
                    <a:pt x="5280" y="5580"/>
                  </a:cubicBezTo>
                  <a:cubicBezTo>
                    <a:pt x="5311" y="5572"/>
                    <a:pt x="5330" y="5541"/>
                    <a:pt x="5322" y="5510"/>
                  </a:cubicBezTo>
                  <a:lnTo>
                    <a:pt x="5322" y="5510"/>
                  </a:lnTo>
                  <a:cubicBezTo>
                    <a:pt x="5338" y="5514"/>
                    <a:pt x="5349" y="5518"/>
                    <a:pt x="5361" y="5522"/>
                  </a:cubicBezTo>
                  <a:cubicBezTo>
                    <a:pt x="5388" y="5530"/>
                    <a:pt x="5414" y="5530"/>
                    <a:pt x="5438" y="5530"/>
                  </a:cubicBezTo>
                  <a:cubicBezTo>
                    <a:pt x="5391" y="5560"/>
                    <a:pt x="5349" y="5599"/>
                    <a:pt x="5388" y="5683"/>
                  </a:cubicBezTo>
                  <a:cubicBezTo>
                    <a:pt x="5399" y="5733"/>
                    <a:pt x="5438" y="5779"/>
                    <a:pt x="5491" y="5787"/>
                  </a:cubicBezTo>
                  <a:cubicBezTo>
                    <a:pt x="5695" y="5614"/>
                    <a:pt x="5945" y="5503"/>
                    <a:pt x="6102" y="5284"/>
                  </a:cubicBezTo>
                  <a:cubicBezTo>
                    <a:pt x="6056" y="5230"/>
                    <a:pt x="5986" y="5206"/>
                    <a:pt x="5921" y="5206"/>
                  </a:cubicBezTo>
                  <a:cubicBezTo>
                    <a:pt x="5916" y="5206"/>
                    <a:pt x="5911" y="5207"/>
                    <a:pt x="5906" y="5207"/>
                  </a:cubicBezTo>
                  <a:cubicBezTo>
                    <a:pt x="5833" y="5222"/>
                    <a:pt x="5772" y="5253"/>
                    <a:pt x="5714" y="5303"/>
                  </a:cubicBezTo>
                  <a:cubicBezTo>
                    <a:pt x="5726" y="5264"/>
                    <a:pt x="5733" y="5226"/>
                    <a:pt x="5726" y="5188"/>
                  </a:cubicBezTo>
                  <a:lnTo>
                    <a:pt x="5726" y="5188"/>
                  </a:lnTo>
                  <a:cubicBezTo>
                    <a:pt x="5733" y="5189"/>
                    <a:pt x="5740" y="5189"/>
                    <a:pt x="5746" y="5189"/>
                  </a:cubicBezTo>
                  <a:cubicBezTo>
                    <a:pt x="5790" y="5189"/>
                    <a:pt x="5810" y="5165"/>
                    <a:pt x="5810" y="5115"/>
                  </a:cubicBezTo>
                  <a:cubicBezTo>
                    <a:pt x="5818" y="5115"/>
                    <a:pt x="5822" y="5118"/>
                    <a:pt x="5833" y="5118"/>
                  </a:cubicBezTo>
                  <a:cubicBezTo>
                    <a:pt x="5918" y="5118"/>
                    <a:pt x="6002" y="5088"/>
                    <a:pt x="6064" y="5030"/>
                  </a:cubicBezTo>
                  <a:cubicBezTo>
                    <a:pt x="6072" y="5011"/>
                    <a:pt x="6087" y="4996"/>
                    <a:pt x="6098" y="4976"/>
                  </a:cubicBezTo>
                  <a:lnTo>
                    <a:pt x="6183" y="4761"/>
                  </a:lnTo>
                  <a:cubicBezTo>
                    <a:pt x="6198" y="4561"/>
                    <a:pt x="6417" y="4569"/>
                    <a:pt x="6502" y="4438"/>
                  </a:cubicBezTo>
                  <a:cubicBezTo>
                    <a:pt x="6713" y="4361"/>
                    <a:pt x="6832" y="4169"/>
                    <a:pt x="7009" y="4043"/>
                  </a:cubicBezTo>
                  <a:cubicBezTo>
                    <a:pt x="7201" y="3850"/>
                    <a:pt x="7451" y="3727"/>
                    <a:pt x="7647" y="3462"/>
                  </a:cubicBezTo>
                  <a:cubicBezTo>
                    <a:pt x="7614" y="3458"/>
                    <a:pt x="7583" y="3456"/>
                    <a:pt x="7554" y="3456"/>
                  </a:cubicBezTo>
                  <a:cubicBezTo>
                    <a:pt x="7289" y="3456"/>
                    <a:pt x="7161" y="3631"/>
                    <a:pt x="7009" y="3762"/>
                  </a:cubicBezTo>
                  <a:cubicBezTo>
                    <a:pt x="6740" y="3770"/>
                    <a:pt x="6683" y="4069"/>
                    <a:pt x="6475" y="4154"/>
                  </a:cubicBezTo>
                  <a:cubicBezTo>
                    <a:pt x="6487" y="4231"/>
                    <a:pt x="6494" y="4308"/>
                    <a:pt x="6506" y="4388"/>
                  </a:cubicBezTo>
                  <a:lnTo>
                    <a:pt x="6502" y="4388"/>
                  </a:lnTo>
                  <a:cubicBezTo>
                    <a:pt x="6456" y="4367"/>
                    <a:pt x="6414" y="4358"/>
                    <a:pt x="6374" y="4358"/>
                  </a:cubicBezTo>
                  <a:cubicBezTo>
                    <a:pt x="6223" y="4358"/>
                    <a:pt x="6112" y="4490"/>
                    <a:pt x="5987" y="4557"/>
                  </a:cubicBezTo>
                  <a:lnTo>
                    <a:pt x="5622" y="4992"/>
                  </a:lnTo>
                  <a:cubicBezTo>
                    <a:pt x="5610" y="5015"/>
                    <a:pt x="5599" y="5038"/>
                    <a:pt x="5587" y="5061"/>
                  </a:cubicBezTo>
                  <a:lnTo>
                    <a:pt x="5395" y="5092"/>
                  </a:lnTo>
                  <a:cubicBezTo>
                    <a:pt x="5376" y="5099"/>
                    <a:pt x="5361" y="5111"/>
                    <a:pt x="5349" y="5118"/>
                  </a:cubicBezTo>
                  <a:lnTo>
                    <a:pt x="5487" y="4992"/>
                  </a:lnTo>
                  <a:cubicBezTo>
                    <a:pt x="5756" y="4730"/>
                    <a:pt x="6010" y="4458"/>
                    <a:pt x="6283" y="4208"/>
                  </a:cubicBezTo>
                  <a:cubicBezTo>
                    <a:pt x="6963" y="3689"/>
                    <a:pt x="7470" y="2978"/>
                    <a:pt x="8200" y="2525"/>
                  </a:cubicBezTo>
                  <a:cubicBezTo>
                    <a:pt x="8293" y="2475"/>
                    <a:pt x="8354" y="2386"/>
                    <a:pt x="8369" y="2286"/>
                  </a:cubicBezTo>
                  <a:cubicBezTo>
                    <a:pt x="8380" y="2289"/>
                    <a:pt x="8393" y="2292"/>
                    <a:pt x="8404" y="2292"/>
                  </a:cubicBezTo>
                  <a:cubicBezTo>
                    <a:pt x="8408" y="2292"/>
                    <a:pt x="8412" y="2291"/>
                    <a:pt x="8416" y="2290"/>
                  </a:cubicBezTo>
                  <a:cubicBezTo>
                    <a:pt x="8469" y="2275"/>
                    <a:pt x="8519" y="2256"/>
                    <a:pt x="8565" y="2229"/>
                  </a:cubicBezTo>
                  <a:cubicBezTo>
                    <a:pt x="8600" y="2213"/>
                    <a:pt x="8627" y="2198"/>
                    <a:pt x="8658" y="2179"/>
                  </a:cubicBezTo>
                  <a:cubicBezTo>
                    <a:pt x="8700" y="2152"/>
                    <a:pt x="8738" y="2117"/>
                    <a:pt x="8777" y="2083"/>
                  </a:cubicBezTo>
                  <a:cubicBezTo>
                    <a:pt x="8807" y="2060"/>
                    <a:pt x="8831" y="2041"/>
                    <a:pt x="8854" y="2017"/>
                  </a:cubicBezTo>
                  <a:cubicBezTo>
                    <a:pt x="8869" y="2006"/>
                    <a:pt x="8884" y="1998"/>
                    <a:pt x="8896" y="1983"/>
                  </a:cubicBezTo>
                  <a:cubicBezTo>
                    <a:pt x="8927" y="1964"/>
                    <a:pt x="8961" y="1944"/>
                    <a:pt x="8988" y="1929"/>
                  </a:cubicBezTo>
                  <a:cubicBezTo>
                    <a:pt x="9023" y="1918"/>
                    <a:pt x="9057" y="1898"/>
                    <a:pt x="9084" y="1879"/>
                  </a:cubicBezTo>
                  <a:cubicBezTo>
                    <a:pt x="9119" y="1860"/>
                    <a:pt x="9146" y="1833"/>
                    <a:pt x="9180" y="1810"/>
                  </a:cubicBezTo>
                  <a:cubicBezTo>
                    <a:pt x="9196" y="1802"/>
                    <a:pt x="9215" y="1791"/>
                    <a:pt x="9230" y="1775"/>
                  </a:cubicBezTo>
                  <a:cubicBezTo>
                    <a:pt x="9234" y="1775"/>
                    <a:pt x="9234" y="1772"/>
                    <a:pt x="9238" y="1772"/>
                  </a:cubicBezTo>
                  <a:lnTo>
                    <a:pt x="9234" y="1948"/>
                  </a:lnTo>
                  <a:lnTo>
                    <a:pt x="9215" y="1941"/>
                  </a:lnTo>
                  <a:cubicBezTo>
                    <a:pt x="9203" y="1941"/>
                    <a:pt x="9196" y="1956"/>
                    <a:pt x="9192" y="1979"/>
                  </a:cubicBezTo>
                  <a:cubicBezTo>
                    <a:pt x="9192" y="1983"/>
                    <a:pt x="9192" y="1994"/>
                    <a:pt x="9196" y="1998"/>
                  </a:cubicBezTo>
                  <a:cubicBezTo>
                    <a:pt x="9180" y="1995"/>
                    <a:pt x="9164" y="1994"/>
                    <a:pt x="9148" y="1994"/>
                  </a:cubicBezTo>
                  <a:cubicBezTo>
                    <a:pt x="9107" y="1994"/>
                    <a:pt x="9066" y="2004"/>
                    <a:pt x="9027" y="2017"/>
                  </a:cubicBezTo>
                  <a:lnTo>
                    <a:pt x="9000" y="2041"/>
                  </a:lnTo>
                  <a:cubicBezTo>
                    <a:pt x="8984" y="2075"/>
                    <a:pt x="8961" y="2102"/>
                    <a:pt x="8923" y="2117"/>
                  </a:cubicBezTo>
                  <a:cubicBezTo>
                    <a:pt x="8915" y="2152"/>
                    <a:pt x="8911" y="2187"/>
                    <a:pt x="8907" y="2213"/>
                  </a:cubicBezTo>
                  <a:lnTo>
                    <a:pt x="8723" y="2248"/>
                  </a:lnTo>
                  <a:lnTo>
                    <a:pt x="8719" y="2248"/>
                  </a:lnTo>
                  <a:cubicBezTo>
                    <a:pt x="8685" y="2275"/>
                    <a:pt x="8654" y="2306"/>
                    <a:pt x="8619" y="2340"/>
                  </a:cubicBezTo>
                  <a:lnTo>
                    <a:pt x="8615" y="2344"/>
                  </a:lnTo>
                  <a:cubicBezTo>
                    <a:pt x="8539" y="2398"/>
                    <a:pt x="8473" y="2463"/>
                    <a:pt x="8408" y="2517"/>
                  </a:cubicBezTo>
                  <a:lnTo>
                    <a:pt x="8412" y="2552"/>
                  </a:lnTo>
                  <a:cubicBezTo>
                    <a:pt x="7928" y="2963"/>
                    <a:pt x="7739" y="3512"/>
                    <a:pt x="7908" y="4058"/>
                  </a:cubicBezTo>
                  <a:cubicBezTo>
                    <a:pt x="7916" y="4212"/>
                    <a:pt x="7989" y="4358"/>
                    <a:pt x="8104" y="4461"/>
                  </a:cubicBezTo>
                  <a:lnTo>
                    <a:pt x="8135" y="4557"/>
                  </a:lnTo>
                  <a:cubicBezTo>
                    <a:pt x="8143" y="4669"/>
                    <a:pt x="8193" y="4746"/>
                    <a:pt x="8312" y="4761"/>
                  </a:cubicBezTo>
                  <a:cubicBezTo>
                    <a:pt x="8442" y="5003"/>
                    <a:pt x="8677" y="5049"/>
                    <a:pt x="8923" y="5072"/>
                  </a:cubicBezTo>
                  <a:cubicBezTo>
                    <a:pt x="8988" y="5195"/>
                    <a:pt x="9126" y="5203"/>
                    <a:pt x="9234" y="5253"/>
                  </a:cubicBezTo>
                  <a:lnTo>
                    <a:pt x="9426" y="5291"/>
                  </a:lnTo>
                  <a:cubicBezTo>
                    <a:pt x="9603" y="5541"/>
                    <a:pt x="9891" y="5495"/>
                    <a:pt x="10137" y="5560"/>
                  </a:cubicBezTo>
                  <a:cubicBezTo>
                    <a:pt x="10157" y="5577"/>
                    <a:pt x="10183" y="5588"/>
                    <a:pt x="10207" y="5588"/>
                  </a:cubicBezTo>
                  <a:cubicBezTo>
                    <a:pt x="10211" y="5588"/>
                    <a:pt x="10214" y="5588"/>
                    <a:pt x="10218" y="5587"/>
                  </a:cubicBezTo>
                  <a:lnTo>
                    <a:pt x="10333" y="5664"/>
                  </a:lnTo>
                  <a:lnTo>
                    <a:pt x="10352" y="5672"/>
                  </a:lnTo>
                  <a:cubicBezTo>
                    <a:pt x="10537" y="5768"/>
                    <a:pt x="10733" y="5829"/>
                    <a:pt x="10940" y="5849"/>
                  </a:cubicBezTo>
                  <a:lnTo>
                    <a:pt x="11444" y="5983"/>
                  </a:lnTo>
                  <a:cubicBezTo>
                    <a:pt x="11460" y="5997"/>
                    <a:pt x="11483" y="6007"/>
                    <a:pt x="11507" y="6007"/>
                  </a:cubicBezTo>
                  <a:cubicBezTo>
                    <a:pt x="11517" y="6007"/>
                    <a:pt x="11526" y="6005"/>
                    <a:pt x="11536" y="6002"/>
                  </a:cubicBezTo>
                  <a:cubicBezTo>
                    <a:pt x="11785" y="6059"/>
                    <a:pt x="12036" y="6092"/>
                    <a:pt x="12288" y="6092"/>
                  </a:cubicBezTo>
                  <a:cubicBezTo>
                    <a:pt x="12495" y="6092"/>
                    <a:pt x="12702" y="6070"/>
                    <a:pt x="12908" y="6021"/>
                  </a:cubicBezTo>
                  <a:cubicBezTo>
                    <a:pt x="12917" y="6023"/>
                    <a:pt x="12927" y="6023"/>
                    <a:pt x="12937" y="6023"/>
                  </a:cubicBezTo>
                  <a:cubicBezTo>
                    <a:pt x="12986" y="6023"/>
                    <a:pt x="13035" y="6008"/>
                    <a:pt x="13077" y="5979"/>
                  </a:cubicBezTo>
                  <a:cubicBezTo>
                    <a:pt x="13153" y="6011"/>
                    <a:pt x="13230" y="6022"/>
                    <a:pt x="13307" y="6022"/>
                  </a:cubicBezTo>
                  <a:cubicBezTo>
                    <a:pt x="13462" y="6022"/>
                    <a:pt x="13618" y="5978"/>
                    <a:pt x="13772" y="5975"/>
                  </a:cubicBezTo>
                  <a:lnTo>
                    <a:pt x="13880" y="5979"/>
                  </a:lnTo>
                  <a:lnTo>
                    <a:pt x="14468" y="5956"/>
                  </a:lnTo>
                  <a:cubicBezTo>
                    <a:pt x="14475" y="5933"/>
                    <a:pt x="14483" y="5914"/>
                    <a:pt x="14495" y="5895"/>
                  </a:cubicBezTo>
                  <a:lnTo>
                    <a:pt x="14787" y="5860"/>
                  </a:lnTo>
                  <a:cubicBezTo>
                    <a:pt x="14812" y="5865"/>
                    <a:pt x="14836" y="5867"/>
                    <a:pt x="14860" y="5867"/>
                  </a:cubicBezTo>
                  <a:cubicBezTo>
                    <a:pt x="15010" y="5867"/>
                    <a:pt x="15145" y="5786"/>
                    <a:pt x="15294" y="5779"/>
                  </a:cubicBezTo>
                  <a:lnTo>
                    <a:pt x="15494" y="5875"/>
                  </a:lnTo>
                  <a:cubicBezTo>
                    <a:pt x="15524" y="5841"/>
                    <a:pt x="15559" y="5802"/>
                    <a:pt x="15582" y="5764"/>
                  </a:cubicBezTo>
                  <a:cubicBezTo>
                    <a:pt x="15514" y="5631"/>
                    <a:pt x="15460" y="5568"/>
                    <a:pt x="15369" y="5568"/>
                  </a:cubicBezTo>
                  <a:cubicBezTo>
                    <a:pt x="15300" y="5568"/>
                    <a:pt x="15209" y="5604"/>
                    <a:pt x="15075" y="5672"/>
                  </a:cubicBezTo>
                  <a:lnTo>
                    <a:pt x="14871" y="5687"/>
                  </a:lnTo>
                  <a:lnTo>
                    <a:pt x="14487" y="5687"/>
                  </a:lnTo>
                  <a:cubicBezTo>
                    <a:pt x="14467" y="5683"/>
                    <a:pt x="14448" y="5681"/>
                    <a:pt x="14429" y="5681"/>
                  </a:cubicBezTo>
                  <a:cubicBezTo>
                    <a:pt x="14293" y="5681"/>
                    <a:pt x="14174" y="5786"/>
                    <a:pt x="14040" y="5786"/>
                  </a:cubicBezTo>
                  <a:cubicBezTo>
                    <a:pt x="14021" y="5786"/>
                    <a:pt x="14003" y="5784"/>
                    <a:pt x="13984" y="5779"/>
                  </a:cubicBezTo>
                  <a:cubicBezTo>
                    <a:pt x="13908" y="5708"/>
                    <a:pt x="13832" y="5681"/>
                    <a:pt x="13756" y="5681"/>
                  </a:cubicBezTo>
                  <a:cubicBezTo>
                    <a:pt x="13661" y="5681"/>
                    <a:pt x="13565" y="5723"/>
                    <a:pt x="13469" y="5772"/>
                  </a:cubicBezTo>
                  <a:lnTo>
                    <a:pt x="13461" y="5779"/>
                  </a:lnTo>
                  <a:cubicBezTo>
                    <a:pt x="13366" y="5760"/>
                    <a:pt x="13271" y="5751"/>
                    <a:pt x="13175" y="5751"/>
                  </a:cubicBezTo>
                  <a:cubicBezTo>
                    <a:pt x="13038" y="5751"/>
                    <a:pt x="12901" y="5770"/>
                    <a:pt x="12765" y="5806"/>
                  </a:cubicBezTo>
                  <a:cubicBezTo>
                    <a:pt x="12708" y="5783"/>
                    <a:pt x="12644" y="5771"/>
                    <a:pt x="12581" y="5771"/>
                  </a:cubicBezTo>
                  <a:cubicBezTo>
                    <a:pt x="12539" y="5771"/>
                    <a:pt x="12498" y="5776"/>
                    <a:pt x="12458" y="5787"/>
                  </a:cubicBezTo>
                  <a:cubicBezTo>
                    <a:pt x="12439" y="5768"/>
                    <a:pt x="12408" y="5760"/>
                    <a:pt x="12381" y="5760"/>
                  </a:cubicBezTo>
                  <a:cubicBezTo>
                    <a:pt x="12303" y="5711"/>
                    <a:pt x="12226" y="5683"/>
                    <a:pt x="12149" y="5683"/>
                  </a:cubicBezTo>
                  <a:cubicBezTo>
                    <a:pt x="12082" y="5683"/>
                    <a:pt x="12015" y="5704"/>
                    <a:pt x="11947" y="5752"/>
                  </a:cubicBezTo>
                  <a:lnTo>
                    <a:pt x="11563" y="5760"/>
                  </a:lnTo>
                  <a:lnTo>
                    <a:pt x="11451" y="5664"/>
                  </a:lnTo>
                  <a:cubicBezTo>
                    <a:pt x="11159" y="5618"/>
                    <a:pt x="11497" y="5368"/>
                    <a:pt x="11328" y="5284"/>
                  </a:cubicBezTo>
                  <a:cubicBezTo>
                    <a:pt x="11313" y="5278"/>
                    <a:pt x="11299" y="5275"/>
                    <a:pt x="11286" y="5275"/>
                  </a:cubicBezTo>
                  <a:cubicBezTo>
                    <a:pt x="11274" y="5275"/>
                    <a:pt x="11261" y="5278"/>
                    <a:pt x="11248" y="5284"/>
                  </a:cubicBezTo>
                  <a:cubicBezTo>
                    <a:pt x="11216" y="5263"/>
                    <a:pt x="11179" y="5253"/>
                    <a:pt x="11141" y="5253"/>
                  </a:cubicBezTo>
                  <a:cubicBezTo>
                    <a:pt x="11110" y="5253"/>
                    <a:pt x="11078" y="5260"/>
                    <a:pt x="11048" y="5272"/>
                  </a:cubicBezTo>
                  <a:cubicBezTo>
                    <a:pt x="10663" y="5053"/>
                    <a:pt x="10637" y="4953"/>
                    <a:pt x="10867" y="4665"/>
                  </a:cubicBezTo>
                  <a:cubicBezTo>
                    <a:pt x="10944" y="4519"/>
                    <a:pt x="10982" y="4346"/>
                    <a:pt x="11159" y="4281"/>
                  </a:cubicBezTo>
                  <a:lnTo>
                    <a:pt x="11447" y="4150"/>
                  </a:lnTo>
                  <a:cubicBezTo>
                    <a:pt x="11488" y="4143"/>
                    <a:pt x="11529" y="4141"/>
                    <a:pt x="11570" y="4141"/>
                  </a:cubicBezTo>
                  <a:cubicBezTo>
                    <a:pt x="11624" y="4141"/>
                    <a:pt x="11677" y="4144"/>
                    <a:pt x="11731" y="4144"/>
                  </a:cubicBezTo>
                  <a:cubicBezTo>
                    <a:pt x="11816" y="4144"/>
                    <a:pt x="11900" y="4136"/>
                    <a:pt x="11982" y="4092"/>
                  </a:cubicBezTo>
                  <a:cubicBezTo>
                    <a:pt x="12006" y="4078"/>
                    <a:pt x="12029" y="4073"/>
                    <a:pt x="12052" y="4073"/>
                  </a:cubicBezTo>
                  <a:cubicBezTo>
                    <a:pt x="12124" y="4073"/>
                    <a:pt x="12188" y="4130"/>
                    <a:pt x="12247" y="4173"/>
                  </a:cubicBezTo>
                  <a:cubicBezTo>
                    <a:pt x="12412" y="4173"/>
                    <a:pt x="12431" y="4096"/>
                    <a:pt x="12347" y="3973"/>
                  </a:cubicBezTo>
                  <a:lnTo>
                    <a:pt x="11835" y="3866"/>
                  </a:lnTo>
                  <a:cubicBezTo>
                    <a:pt x="11812" y="3858"/>
                    <a:pt x="11789" y="3847"/>
                    <a:pt x="11766" y="3847"/>
                  </a:cubicBezTo>
                  <a:cubicBezTo>
                    <a:pt x="11699" y="3771"/>
                    <a:pt x="11642" y="3744"/>
                    <a:pt x="11591" y="3744"/>
                  </a:cubicBezTo>
                  <a:cubicBezTo>
                    <a:pt x="11461" y="3744"/>
                    <a:pt x="11373" y="3929"/>
                    <a:pt x="11251" y="3962"/>
                  </a:cubicBezTo>
                  <a:cubicBezTo>
                    <a:pt x="11164" y="3965"/>
                    <a:pt x="11077" y="3966"/>
                    <a:pt x="10990" y="3966"/>
                  </a:cubicBezTo>
                  <a:cubicBezTo>
                    <a:pt x="10612" y="3966"/>
                    <a:pt x="10234" y="3935"/>
                    <a:pt x="9868" y="3835"/>
                  </a:cubicBezTo>
                  <a:cubicBezTo>
                    <a:pt x="9776" y="3712"/>
                    <a:pt x="9641" y="3616"/>
                    <a:pt x="9618" y="3455"/>
                  </a:cubicBezTo>
                  <a:cubicBezTo>
                    <a:pt x="9512" y="3385"/>
                    <a:pt x="9683" y="3146"/>
                    <a:pt x="9462" y="3146"/>
                  </a:cubicBezTo>
                  <a:cubicBezTo>
                    <a:pt x="9452" y="3146"/>
                    <a:pt x="9441" y="3146"/>
                    <a:pt x="9430" y="3147"/>
                  </a:cubicBezTo>
                  <a:cubicBezTo>
                    <a:pt x="9269" y="3151"/>
                    <a:pt x="9096" y="3147"/>
                    <a:pt x="9011" y="3339"/>
                  </a:cubicBezTo>
                  <a:lnTo>
                    <a:pt x="8911" y="3455"/>
                  </a:lnTo>
                  <a:cubicBezTo>
                    <a:pt x="8838" y="3551"/>
                    <a:pt x="8954" y="3689"/>
                    <a:pt x="8834" y="3770"/>
                  </a:cubicBezTo>
                  <a:lnTo>
                    <a:pt x="8834" y="3943"/>
                  </a:lnTo>
                  <a:cubicBezTo>
                    <a:pt x="8884" y="4008"/>
                    <a:pt x="8873" y="4089"/>
                    <a:pt x="8896" y="4158"/>
                  </a:cubicBezTo>
                  <a:cubicBezTo>
                    <a:pt x="8934" y="4227"/>
                    <a:pt x="8934" y="4304"/>
                    <a:pt x="8904" y="4373"/>
                  </a:cubicBezTo>
                  <a:cubicBezTo>
                    <a:pt x="8904" y="4411"/>
                    <a:pt x="8930" y="4438"/>
                    <a:pt x="8965" y="4446"/>
                  </a:cubicBezTo>
                  <a:lnTo>
                    <a:pt x="9146" y="4565"/>
                  </a:lnTo>
                  <a:cubicBezTo>
                    <a:pt x="9246" y="4652"/>
                    <a:pt x="9359" y="4684"/>
                    <a:pt x="9472" y="4684"/>
                  </a:cubicBezTo>
                  <a:cubicBezTo>
                    <a:pt x="9549" y="4684"/>
                    <a:pt x="9626" y="4669"/>
                    <a:pt x="9699" y="4646"/>
                  </a:cubicBezTo>
                  <a:cubicBezTo>
                    <a:pt x="9741" y="4631"/>
                    <a:pt x="9778" y="4625"/>
                    <a:pt x="9812" y="4625"/>
                  </a:cubicBezTo>
                  <a:cubicBezTo>
                    <a:pt x="9886" y="4625"/>
                    <a:pt x="9948" y="4653"/>
                    <a:pt x="10022" y="4684"/>
                  </a:cubicBezTo>
                  <a:cubicBezTo>
                    <a:pt x="10063" y="4722"/>
                    <a:pt x="10103" y="4735"/>
                    <a:pt x="10141" y="4735"/>
                  </a:cubicBezTo>
                  <a:cubicBezTo>
                    <a:pt x="10210" y="4735"/>
                    <a:pt x="10276" y="4692"/>
                    <a:pt x="10345" y="4665"/>
                  </a:cubicBezTo>
                  <a:cubicBezTo>
                    <a:pt x="10356" y="4711"/>
                    <a:pt x="10402" y="4750"/>
                    <a:pt x="10448" y="4757"/>
                  </a:cubicBezTo>
                  <a:cubicBezTo>
                    <a:pt x="10479" y="4980"/>
                    <a:pt x="10506" y="5207"/>
                    <a:pt x="10529" y="5434"/>
                  </a:cubicBezTo>
                  <a:cubicBezTo>
                    <a:pt x="10502" y="5437"/>
                    <a:pt x="10479" y="5441"/>
                    <a:pt x="10448" y="5453"/>
                  </a:cubicBezTo>
                  <a:lnTo>
                    <a:pt x="10448" y="5457"/>
                  </a:lnTo>
                  <a:cubicBezTo>
                    <a:pt x="10406" y="5387"/>
                    <a:pt x="10333" y="5345"/>
                    <a:pt x="10252" y="5345"/>
                  </a:cubicBezTo>
                  <a:lnTo>
                    <a:pt x="10248" y="5337"/>
                  </a:lnTo>
                  <a:cubicBezTo>
                    <a:pt x="9830" y="5126"/>
                    <a:pt x="9365" y="5034"/>
                    <a:pt x="8930" y="4853"/>
                  </a:cubicBezTo>
                  <a:lnTo>
                    <a:pt x="8346" y="4434"/>
                  </a:lnTo>
                  <a:cubicBezTo>
                    <a:pt x="8270" y="4239"/>
                    <a:pt x="8239" y="4027"/>
                    <a:pt x="8116" y="3854"/>
                  </a:cubicBezTo>
                  <a:cubicBezTo>
                    <a:pt x="8066" y="3405"/>
                    <a:pt x="8358" y="3105"/>
                    <a:pt x="8558" y="2751"/>
                  </a:cubicBezTo>
                  <a:cubicBezTo>
                    <a:pt x="8642" y="2709"/>
                    <a:pt x="8715" y="2636"/>
                    <a:pt x="8750" y="2540"/>
                  </a:cubicBezTo>
                  <a:cubicBezTo>
                    <a:pt x="8761" y="2498"/>
                    <a:pt x="8792" y="2471"/>
                    <a:pt x="8834" y="2452"/>
                  </a:cubicBezTo>
                  <a:lnTo>
                    <a:pt x="8831" y="2421"/>
                  </a:lnTo>
                  <a:lnTo>
                    <a:pt x="8831" y="2421"/>
                  </a:lnTo>
                  <a:cubicBezTo>
                    <a:pt x="8836" y="2422"/>
                    <a:pt x="8841" y="2422"/>
                    <a:pt x="8847" y="2422"/>
                  </a:cubicBezTo>
                  <a:cubicBezTo>
                    <a:pt x="8859" y="2422"/>
                    <a:pt x="8872" y="2420"/>
                    <a:pt x="8883" y="2416"/>
                  </a:cubicBezTo>
                  <a:lnTo>
                    <a:pt x="8883" y="2416"/>
                  </a:lnTo>
                  <a:cubicBezTo>
                    <a:pt x="8870" y="2429"/>
                    <a:pt x="8858" y="2443"/>
                    <a:pt x="8846" y="2456"/>
                  </a:cubicBezTo>
                  <a:lnTo>
                    <a:pt x="8954" y="2379"/>
                  </a:lnTo>
                  <a:lnTo>
                    <a:pt x="8954" y="2379"/>
                  </a:lnTo>
                  <a:cubicBezTo>
                    <a:pt x="8945" y="2379"/>
                    <a:pt x="8936" y="2381"/>
                    <a:pt x="8929" y="2384"/>
                  </a:cubicBezTo>
                  <a:lnTo>
                    <a:pt x="8929" y="2384"/>
                  </a:lnTo>
                  <a:cubicBezTo>
                    <a:pt x="8917" y="2399"/>
                    <a:pt x="8901" y="2410"/>
                    <a:pt x="8883" y="2416"/>
                  </a:cubicBezTo>
                  <a:lnTo>
                    <a:pt x="8883" y="2416"/>
                  </a:lnTo>
                  <a:cubicBezTo>
                    <a:pt x="8896" y="2403"/>
                    <a:pt x="8911" y="2391"/>
                    <a:pt x="8929" y="2384"/>
                  </a:cubicBezTo>
                  <a:lnTo>
                    <a:pt x="8929" y="2384"/>
                  </a:lnTo>
                  <a:cubicBezTo>
                    <a:pt x="8938" y="2373"/>
                    <a:pt x="8945" y="2359"/>
                    <a:pt x="8950" y="2344"/>
                  </a:cubicBezTo>
                  <a:lnTo>
                    <a:pt x="8950" y="2348"/>
                  </a:lnTo>
                  <a:cubicBezTo>
                    <a:pt x="9076" y="2283"/>
                    <a:pt x="9199" y="2221"/>
                    <a:pt x="9249" y="2067"/>
                  </a:cubicBezTo>
                  <a:cubicBezTo>
                    <a:pt x="9280" y="2060"/>
                    <a:pt x="9311" y="2041"/>
                    <a:pt x="9330" y="2014"/>
                  </a:cubicBezTo>
                  <a:lnTo>
                    <a:pt x="9868" y="1745"/>
                  </a:lnTo>
                  <a:cubicBezTo>
                    <a:pt x="9945" y="1733"/>
                    <a:pt x="10022" y="1722"/>
                    <a:pt x="10068" y="1652"/>
                  </a:cubicBezTo>
                  <a:lnTo>
                    <a:pt x="10544" y="1514"/>
                  </a:lnTo>
                  <a:cubicBezTo>
                    <a:pt x="10560" y="1514"/>
                    <a:pt x="10575" y="1503"/>
                    <a:pt x="10583" y="1495"/>
                  </a:cubicBezTo>
                  <a:cubicBezTo>
                    <a:pt x="10594" y="1483"/>
                    <a:pt x="10587" y="1468"/>
                    <a:pt x="10579" y="1456"/>
                  </a:cubicBezTo>
                  <a:lnTo>
                    <a:pt x="10579" y="1456"/>
                  </a:lnTo>
                  <a:cubicBezTo>
                    <a:pt x="10601" y="1464"/>
                    <a:pt x="10623" y="1467"/>
                    <a:pt x="10645" y="1467"/>
                  </a:cubicBezTo>
                  <a:cubicBezTo>
                    <a:pt x="10682" y="1467"/>
                    <a:pt x="10718" y="1458"/>
                    <a:pt x="10752" y="1441"/>
                  </a:cubicBezTo>
                  <a:cubicBezTo>
                    <a:pt x="10886" y="1399"/>
                    <a:pt x="11055" y="1445"/>
                    <a:pt x="11152" y="1303"/>
                  </a:cubicBezTo>
                  <a:cubicBezTo>
                    <a:pt x="11208" y="1323"/>
                    <a:pt x="11266" y="1331"/>
                    <a:pt x="11325" y="1331"/>
                  </a:cubicBezTo>
                  <a:cubicBezTo>
                    <a:pt x="11399" y="1331"/>
                    <a:pt x="11473" y="1319"/>
                    <a:pt x="11547" y="1307"/>
                  </a:cubicBezTo>
                  <a:cubicBezTo>
                    <a:pt x="11494" y="1203"/>
                    <a:pt x="11431" y="1161"/>
                    <a:pt x="11364" y="1161"/>
                  </a:cubicBezTo>
                  <a:cubicBezTo>
                    <a:pt x="11298" y="1161"/>
                    <a:pt x="11226" y="1203"/>
                    <a:pt x="11155" y="1268"/>
                  </a:cubicBezTo>
                  <a:cubicBezTo>
                    <a:pt x="11083" y="1228"/>
                    <a:pt x="11014" y="1213"/>
                    <a:pt x="10946" y="1213"/>
                  </a:cubicBezTo>
                  <a:cubicBezTo>
                    <a:pt x="10811" y="1213"/>
                    <a:pt x="10681" y="1275"/>
                    <a:pt x="10548" y="1333"/>
                  </a:cubicBezTo>
                  <a:cubicBezTo>
                    <a:pt x="10533" y="1332"/>
                    <a:pt x="10517" y="1331"/>
                    <a:pt x="10501" y="1331"/>
                  </a:cubicBezTo>
                  <a:cubicBezTo>
                    <a:pt x="10412" y="1331"/>
                    <a:pt x="10320" y="1359"/>
                    <a:pt x="10248" y="1418"/>
                  </a:cubicBezTo>
                  <a:lnTo>
                    <a:pt x="9837" y="1506"/>
                  </a:lnTo>
                  <a:cubicBezTo>
                    <a:pt x="9810" y="1522"/>
                    <a:pt x="9780" y="1537"/>
                    <a:pt x="9749" y="1545"/>
                  </a:cubicBezTo>
                  <a:cubicBezTo>
                    <a:pt x="9741" y="1572"/>
                    <a:pt x="9737" y="1595"/>
                    <a:pt x="9730" y="1614"/>
                  </a:cubicBezTo>
                  <a:lnTo>
                    <a:pt x="9722" y="1614"/>
                  </a:lnTo>
                  <a:lnTo>
                    <a:pt x="9292" y="1733"/>
                  </a:lnTo>
                  <a:cubicBezTo>
                    <a:pt x="9311" y="1725"/>
                    <a:pt x="9326" y="1714"/>
                    <a:pt x="9345" y="1706"/>
                  </a:cubicBezTo>
                  <a:cubicBezTo>
                    <a:pt x="9461" y="1649"/>
                    <a:pt x="9576" y="1595"/>
                    <a:pt x="9684" y="1533"/>
                  </a:cubicBezTo>
                  <a:lnTo>
                    <a:pt x="9845" y="1445"/>
                  </a:lnTo>
                  <a:cubicBezTo>
                    <a:pt x="9876" y="1426"/>
                    <a:pt x="9910" y="1410"/>
                    <a:pt x="9945" y="1391"/>
                  </a:cubicBezTo>
                  <a:cubicBezTo>
                    <a:pt x="9987" y="1368"/>
                    <a:pt x="10037" y="1345"/>
                    <a:pt x="10083" y="1322"/>
                  </a:cubicBezTo>
                  <a:cubicBezTo>
                    <a:pt x="10118" y="1307"/>
                    <a:pt x="10145" y="1291"/>
                    <a:pt x="10175" y="1276"/>
                  </a:cubicBezTo>
                  <a:cubicBezTo>
                    <a:pt x="10218" y="1257"/>
                    <a:pt x="10268" y="1237"/>
                    <a:pt x="10314" y="1226"/>
                  </a:cubicBezTo>
                  <a:cubicBezTo>
                    <a:pt x="10368" y="1214"/>
                    <a:pt x="10414" y="1199"/>
                    <a:pt x="10464" y="1180"/>
                  </a:cubicBezTo>
                  <a:cubicBezTo>
                    <a:pt x="10510" y="1161"/>
                    <a:pt x="10564" y="1138"/>
                    <a:pt x="10614" y="1114"/>
                  </a:cubicBezTo>
                  <a:lnTo>
                    <a:pt x="10713" y="1072"/>
                  </a:lnTo>
                  <a:cubicBezTo>
                    <a:pt x="10771" y="1053"/>
                    <a:pt x="10829" y="1034"/>
                    <a:pt x="10883" y="1015"/>
                  </a:cubicBezTo>
                  <a:cubicBezTo>
                    <a:pt x="11059" y="961"/>
                    <a:pt x="11217" y="865"/>
                    <a:pt x="11390" y="803"/>
                  </a:cubicBezTo>
                  <a:cubicBezTo>
                    <a:pt x="11478" y="772"/>
                    <a:pt x="11567" y="749"/>
                    <a:pt x="11659" y="734"/>
                  </a:cubicBezTo>
                  <a:cubicBezTo>
                    <a:pt x="11759" y="696"/>
                    <a:pt x="11901" y="688"/>
                    <a:pt x="11882" y="534"/>
                  </a:cubicBezTo>
                  <a:lnTo>
                    <a:pt x="11885" y="534"/>
                  </a:lnTo>
                  <a:cubicBezTo>
                    <a:pt x="11989" y="515"/>
                    <a:pt x="12116" y="546"/>
                    <a:pt x="12181" y="427"/>
                  </a:cubicBezTo>
                  <a:cubicBezTo>
                    <a:pt x="12389" y="427"/>
                    <a:pt x="12581" y="365"/>
                    <a:pt x="12777" y="315"/>
                  </a:cubicBezTo>
                  <a:cubicBezTo>
                    <a:pt x="12785" y="308"/>
                    <a:pt x="12792" y="304"/>
                    <a:pt x="12796" y="296"/>
                  </a:cubicBezTo>
                  <a:close/>
                  <a:moveTo>
                    <a:pt x="13196" y="0"/>
                  </a:moveTo>
                  <a:cubicBezTo>
                    <a:pt x="13169" y="15"/>
                    <a:pt x="13138" y="39"/>
                    <a:pt x="13123" y="69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7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4"/>
                    <a:pt x="12324" y="227"/>
                  </a:cubicBezTo>
                  <a:cubicBezTo>
                    <a:pt x="12310" y="225"/>
                    <a:pt x="12297" y="225"/>
                    <a:pt x="12284" y="225"/>
                  </a:cubicBezTo>
                  <a:cubicBezTo>
                    <a:pt x="12187" y="225"/>
                    <a:pt x="12095" y="262"/>
                    <a:pt x="12024" y="327"/>
                  </a:cubicBezTo>
                  <a:cubicBezTo>
                    <a:pt x="11851" y="327"/>
                    <a:pt x="11693" y="396"/>
                    <a:pt x="11536" y="454"/>
                  </a:cubicBezTo>
                  <a:lnTo>
                    <a:pt x="11351" y="465"/>
                  </a:lnTo>
                  <a:cubicBezTo>
                    <a:pt x="11347" y="492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61"/>
                    <a:pt x="10387" y="861"/>
                    <a:pt x="10049" y="984"/>
                  </a:cubicBezTo>
                  <a:cubicBezTo>
                    <a:pt x="9795" y="1153"/>
                    <a:pt x="9538" y="1310"/>
                    <a:pt x="9234" y="1380"/>
                  </a:cubicBezTo>
                  <a:cubicBezTo>
                    <a:pt x="8923" y="1637"/>
                    <a:pt x="8485" y="1741"/>
                    <a:pt x="8293" y="2144"/>
                  </a:cubicBezTo>
                  <a:cubicBezTo>
                    <a:pt x="8272" y="2140"/>
                    <a:pt x="8253" y="2138"/>
                    <a:pt x="8234" y="2138"/>
                  </a:cubicBezTo>
                  <a:cubicBezTo>
                    <a:pt x="8099" y="2138"/>
                    <a:pt x="8009" y="2240"/>
                    <a:pt x="7904" y="2321"/>
                  </a:cubicBezTo>
                  <a:cubicBezTo>
                    <a:pt x="7605" y="2548"/>
                    <a:pt x="7301" y="2767"/>
                    <a:pt x="7005" y="2990"/>
                  </a:cubicBezTo>
                  <a:cubicBezTo>
                    <a:pt x="6944" y="3097"/>
                    <a:pt x="6832" y="3174"/>
                    <a:pt x="6713" y="3201"/>
                  </a:cubicBezTo>
                  <a:cubicBezTo>
                    <a:pt x="6702" y="3251"/>
                    <a:pt x="6659" y="3289"/>
                    <a:pt x="6610" y="3297"/>
                  </a:cubicBezTo>
                  <a:cubicBezTo>
                    <a:pt x="6387" y="3674"/>
                    <a:pt x="6098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7"/>
                    <a:pt x="4892" y="4969"/>
                    <a:pt x="4734" y="5280"/>
                  </a:cubicBezTo>
                  <a:lnTo>
                    <a:pt x="4592" y="5326"/>
                  </a:lnTo>
                  <a:cubicBezTo>
                    <a:pt x="4554" y="5418"/>
                    <a:pt x="4477" y="5491"/>
                    <a:pt x="4381" y="5514"/>
                  </a:cubicBezTo>
                  <a:cubicBezTo>
                    <a:pt x="4304" y="5703"/>
                    <a:pt x="4119" y="5783"/>
                    <a:pt x="3989" y="5922"/>
                  </a:cubicBezTo>
                  <a:cubicBezTo>
                    <a:pt x="3985" y="6006"/>
                    <a:pt x="3958" y="6083"/>
                    <a:pt x="3874" y="6114"/>
                  </a:cubicBezTo>
                  <a:cubicBezTo>
                    <a:pt x="3774" y="6352"/>
                    <a:pt x="3532" y="6448"/>
                    <a:pt x="3378" y="6629"/>
                  </a:cubicBezTo>
                  <a:cubicBezTo>
                    <a:pt x="3378" y="6682"/>
                    <a:pt x="3339" y="6729"/>
                    <a:pt x="3286" y="6740"/>
                  </a:cubicBezTo>
                  <a:cubicBezTo>
                    <a:pt x="3190" y="7005"/>
                    <a:pt x="2986" y="7170"/>
                    <a:pt x="2775" y="7339"/>
                  </a:cubicBezTo>
                  <a:cubicBezTo>
                    <a:pt x="2767" y="7393"/>
                    <a:pt x="2728" y="7436"/>
                    <a:pt x="2678" y="7439"/>
                  </a:cubicBezTo>
                  <a:cubicBezTo>
                    <a:pt x="2532" y="7778"/>
                    <a:pt x="2283" y="8066"/>
                    <a:pt x="1968" y="8254"/>
                  </a:cubicBezTo>
                  <a:cubicBezTo>
                    <a:pt x="1960" y="8304"/>
                    <a:pt x="1921" y="8350"/>
                    <a:pt x="1872" y="8354"/>
                  </a:cubicBezTo>
                  <a:cubicBezTo>
                    <a:pt x="1760" y="8542"/>
                    <a:pt x="1649" y="8727"/>
                    <a:pt x="1457" y="8850"/>
                  </a:cubicBezTo>
                  <a:cubicBezTo>
                    <a:pt x="1115" y="9299"/>
                    <a:pt x="799" y="9772"/>
                    <a:pt x="431" y="10195"/>
                  </a:cubicBezTo>
                  <a:cubicBezTo>
                    <a:pt x="296" y="10348"/>
                    <a:pt x="231" y="10533"/>
                    <a:pt x="108" y="10686"/>
                  </a:cubicBezTo>
                  <a:cubicBezTo>
                    <a:pt x="0" y="10817"/>
                    <a:pt x="92" y="10929"/>
                    <a:pt x="231" y="10929"/>
                  </a:cubicBezTo>
                  <a:cubicBezTo>
                    <a:pt x="239" y="10928"/>
                    <a:pt x="246" y="10928"/>
                    <a:pt x="254" y="10928"/>
                  </a:cubicBezTo>
                  <a:cubicBezTo>
                    <a:pt x="919" y="10928"/>
                    <a:pt x="1572" y="11075"/>
                    <a:pt x="2238" y="11075"/>
                  </a:cubicBezTo>
                  <a:cubicBezTo>
                    <a:pt x="2303" y="11075"/>
                    <a:pt x="2368" y="11074"/>
                    <a:pt x="2433" y="11071"/>
                  </a:cubicBezTo>
                  <a:cubicBezTo>
                    <a:pt x="3220" y="11221"/>
                    <a:pt x="4023" y="11232"/>
                    <a:pt x="4815" y="11290"/>
                  </a:cubicBezTo>
                  <a:cubicBezTo>
                    <a:pt x="5814" y="11359"/>
                    <a:pt x="6813" y="11451"/>
                    <a:pt x="7812" y="11543"/>
                  </a:cubicBezTo>
                  <a:cubicBezTo>
                    <a:pt x="8316" y="11578"/>
                    <a:pt x="8827" y="11551"/>
                    <a:pt x="9326" y="11643"/>
                  </a:cubicBezTo>
                  <a:lnTo>
                    <a:pt x="9614" y="11570"/>
                  </a:lnTo>
                  <a:cubicBezTo>
                    <a:pt x="9791" y="11724"/>
                    <a:pt x="10010" y="11732"/>
                    <a:pt x="10229" y="11739"/>
                  </a:cubicBezTo>
                  <a:cubicBezTo>
                    <a:pt x="10598" y="11755"/>
                    <a:pt x="10967" y="11755"/>
                    <a:pt x="11332" y="11759"/>
                  </a:cubicBezTo>
                  <a:cubicBezTo>
                    <a:pt x="11451" y="11639"/>
                    <a:pt x="11555" y="11493"/>
                    <a:pt x="11716" y="11432"/>
                  </a:cubicBezTo>
                  <a:cubicBezTo>
                    <a:pt x="11728" y="11378"/>
                    <a:pt x="11770" y="11340"/>
                    <a:pt x="11824" y="11336"/>
                  </a:cubicBezTo>
                  <a:cubicBezTo>
                    <a:pt x="11824" y="11282"/>
                    <a:pt x="11862" y="11240"/>
                    <a:pt x="11912" y="11224"/>
                  </a:cubicBezTo>
                  <a:cubicBezTo>
                    <a:pt x="12028" y="10913"/>
                    <a:pt x="12193" y="10644"/>
                    <a:pt x="12523" y="10521"/>
                  </a:cubicBezTo>
                  <a:cubicBezTo>
                    <a:pt x="12596" y="10321"/>
                    <a:pt x="12719" y="10175"/>
                    <a:pt x="12927" y="10118"/>
                  </a:cubicBezTo>
                  <a:cubicBezTo>
                    <a:pt x="12984" y="9991"/>
                    <a:pt x="13092" y="9933"/>
                    <a:pt x="13219" y="9910"/>
                  </a:cubicBezTo>
                  <a:lnTo>
                    <a:pt x="13265" y="9553"/>
                  </a:lnTo>
                  <a:cubicBezTo>
                    <a:pt x="13288" y="9559"/>
                    <a:pt x="13308" y="9562"/>
                    <a:pt x="13327" y="9562"/>
                  </a:cubicBezTo>
                  <a:cubicBezTo>
                    <a:pt x="13440" y="9562"/>
                    <a:pt x="13495" y="9457"/>
                    <a:pt x="13580" y="9391"/>
                  </a:cubicBezTo>
                  <a:cubicBezTo>
                    <a:pt x="13776" y="9238"/>
                    <a:pt x="13853" y="8950"/>
                    <a:pt x="14137" y="8907"/>
                  </a:cubicBezTo>
                  <a:cubicBezTo>
                    <a:pt x="14226" y="8723"/>
                    <a:pt x="14425" y="8665"/>
                    <a:pt x="14556" y="8527"/>
                  </a:cubicBezTo>
                  <a:lnTo>
                    <a:pt x="14556" y="8511"/>
                  </a:lnTo>
                  <a:lnTo>
                    <a:pt x="14560" y="8523"/>
                  </a:lnTo>
                  <a:cubicBezTo>
                    <a:pt x="14783" y="8304"/>
                    <a:pt x="15075" y="8146"/>
                    <a:pt x="15171" y="7820"/>
                  </a:cubicBezTo>
                  <a:cubicBezTo>
                    <a:pt x="15551" y="7647"/>
                    <a:pt x="15916" y="7451"/>
                    <a:pt x="16185" y="7113"/>
                  </a:cubicBezTo>
                  <a:cubicBezTo>
                    <a:pt x="16189" y="7082"/>
                    <a:pt x="16197" y="7051"/>
                    <a:pt x="16212" y="7024"/>
                  </a:cubicBezTo>
                  <a:cubicBezTo>
                    <a:pt x="16286" y="6995"/>
                    <a:pt x="16362" y="6981"/>
                    <a:pt x="16439" y="6981"/>
                  </a:cubicBezTo>
                  <a:cubicBezTo>
                    <a:pt x="16482" y="6981"/>
                    <a:pt x="16525" y="6985"/>
                    <a:pt x="16570" y="6994"/>
                  </a:cubicBezTo>
                  <a:cubicBezTo>
                    <a:pt x="16577" y="6940"/>
                    <a:pt x="16616" y="6901"/>
                    <a:pt x="16670" y="6894"/>
                  </a:cubicBezTo>
                  <a:cubicBezTo>
                    <a:pt x="16697" y="6806"/>
                    <a:pt x="16757" y="6797"/>
                    <a:pt x="16822" y="6797"/>
                  </a:cubicBezTo>
                  <a:cubicBezTo>
                    <a:pt x="16840" y="6797"/>
                    <a:pt x="16859" y="6798"/>
                    <a:pt x="16877" y="6798"/>
                  </a:cubicBezTo>
                  <a:cubicBezTo>
                    <a:pt x="16908" y="6709"/>
                    <a:pt x="16985" y="6698"/>
                    <a:pt x="17069" y="6682"/>
                  </a:cubicBezTo>
                  <a:cubicBezTo>
                    <a:pt x="17077" y="6629"/>
                    <a:pt x="17119" y="6594"/>
                    <a:pt x="17173" y="6590"/>
                  </a:cubicBezTo>
                  <a:cubicBezTo>
                    <a:pt x="17169" y="6563"/>
                    <a:pt x="17173" y="6533"/>
                    <a:pt x="17192" y="6506"/>
                  </a:cubicBezTo>
                  <a:lnTo>
                    <a:pt x="17204" y="6509"/>
                  </a:lnTo>
                  <a:lnTo>
                    <a:pt x="17196" y="6506"/>
                  </a:lnTo>
                  <a:lnTo>
                    <a:pt x="17231" y="6475"/>
                  </a:lnTo>
                  <a:lnTo>
                    <a:pt x="17273" y="6479"/>
                  </a:lnTo>
                  <a:cubicBezTo>
                    <a:pt x="17265" y="6452"/>
                    <a:pt x="17281" y="6421"/>
                    <a:pt x="17307" y="6410"/>
                  </a:cubicBezTo>
                  <a:cubicBezTo>
                    <a:pt x="17388" y="6337"/>
                    <a:pt x="17461" y="6256"/>
                    <a:pt x="17523" y="6164"/>
                  </a:cubicBezTo>
                  <a:cubicBezTo>
                    <a:pt x="17523" y="6202"/>
                    <a:pt x="17534" y="6237"/>
                    <a:pt x="17549" y="6267"/>
                  </a:cubicBezTo>
                  <a:cubicBezTo>
                    <a:pt x="17573" y="6306"/>
                    <a:pt x="17611" y="6333"/>
                    <a:pt x="17653" y="6337"/>
                  </a:cubicBezTo>
                  <a:cubicBezTo>
                    <a:pt x="17692" y="6321"/>
                    <a:pt x="17730" y="6302"/>
                    <a:pt x="17765" y="6275"/>
                  </a:cubicBezTo>
                  <a:cubicBezTo>
                    <a:pt x="17780" y="6260"/>
                    <a:pt x="17792" y="6244"/>
                    <a:pt x="17811" y="6229"/>
                  </a:cubicBezTo>
                  <a:cubicBezTo>
                    <a:pt x="17842" y="6202"/>
                    <a:pt x="17868" y="6179"/>
                    <a:pt x="17903" y="6152"/>
                  </a:cubicBezTo>
                  <a:cubicBezTo>
                    <a:pt x="17940" y="6141"/>
                    <a:pt x="17970" y="6116"/>
                    <a:pt x="17996" y="6090"/>
                  </a:cubicBezTo>
                  <a:lnTo>
                    <a:pt x="17996" y="6090"/>
                  </a:lnTo>
                  <a:cubicBezTo>
                    <a:pt x="17995" y="6090"/>
                    <a:pt x="17995" y="6091"/>
                    <a:pt x="17995" y="6091"/>
                  </a:cubicBezTo>
                  <a:lnTo>
                    <a:pt x="17999" y="6087"/>
                  </a:lnTo>
                  <a:lnTo>
                    <a:pt x="17999" y="6087"/>
                  </a:lnTo>
                  <a:cubicBezTo>
                    <a:pt x="17998" y="6088"/>
                    <a:pt x="17997" y="6089"/>
                    <a:pt x="17996" y="6090"/>
                  </a:cubicBezTo>
                  <a:lnTo>
                    <a:pt x="17996" y="6090"/>
                  </a:lnTo>
                  <a:cubicBezTo>
                    <a:pt x="18053" y="6029"/>
                    <a:pt x="18130" y="5991"/>
                    <a:pt x="18214" y="5972"/>
                  </a:cubicBezTo>
                  <a:lnTo>
                    <a:pt x="18245" y="5968"/>
                  </a:lnTo>
                  <a:lnTo>
                    <a:pt x="18272" y="5979"/>
                  </a:lnTo>
                  <a:cubicBezTo>
                    <a:pt x="18464" y="5910"/>
                    <a:pt x="18599" y="5729"/>
                    <a:pt x="18810" y="5687"/>
                  </a:cubicBezTo>
                  <a:lnTo>
                    <a:pt x="18914" y="5687"/>
                  </a:lnTo>
                  <a:cubicBezTo>
                    <a:pt x="18926" y="5709"/>
                    <a:pt x="18948" y="5721"/>
                    <a:pt x="18969" y="5721"/>
                  </a:cubicBezTo>
                  <a:cubicBezTo>
                    <a:pt x="18981" y="5721"/>
                    <a:pt x="18992" y="5717"/>
                    <a:pt x="19002" y="5710"/>
                  </a:cubicBezTo>
                  <a:cubicBezTo>
                    <a:pt x="19014" y="5706"/>
                    <a:pt x="19021" y="5691"/>
                    <a:pt x="19033" y="5683"/>
                  </a:cubicBezTo>
                  <a:cubicBezTo>
                    <a:pt x="19029" y="5679"/>
                    <a:pt x="19021" y="5672"/>
                    <a:pt x="19021" y="5668"/>
                  </a:cubicBezTo>
                  <a:lnTo>
                    <a:pt x="19021" y="5668"/>
                  </a:lnTo>
                  <a:cubicBezTo>
                    <a:pt x="19090" y="5703"/>
                    <a:pt x="19183" y="5699"/>
                    <a:pt x="19225" y="5779"/>
                  </a:cubicBezTo>
                  <a:cubicBezTo>
                    <a:pt x="19306" y="5779"/>
                    <a:pt x="19379" y="5818"/>
                    <a:pt x="19421" y="5883"/>
                  </a:cubicBezTo>
                  <a:cubicBezTo>
                    <a:pt x="19502" y="5883"/>
                    <a:pt x="19586" y="5899"/>
                    <a:pt x="19628" y="5979"/>
                  </a:cubicBezTo>
                  <a:cubicBezTo>
                    <a:pt x="19709" y="5987"/>
                    <a:pt x="19782" y="6010"/>
                    <a:pt x="19820" y="6091"/>
                  </a:cubicBezTo>
                  <a:cubicBezTo>
                    <a:pt x="19874" y="6091"/>
                    <a:pt x="19920" y="6121"/>
                    <a:pt x="19940" y="6167"/>
                  </a:cubicBezTo>
                  <a:cubicBezTo>
                    <a:pt x="20093" y="6187"/>
                    <a:pt x="20239" y="6256"/>
                    <a:pt x="20347" y="6363"/>
                  </a:cubicBezTo>
                  <a:cubicBezTo>
                    <a:pt x="20420" y="6383"/>
                    <a:pt x="20497" y="6402"/>
                    <a:pt x="20539" y="6475"/>
                  </a:cubicBezTo>
                  <a:lnTo>
                    <a:pt x="20724" y="6509"/>
                  </a:lnTo>
                  <a:cubicBezTo>
                    <a:pt x="20731" y="6533"/>
                    <a:pt x="20739" y="6556"/>
                    <a:pt x="20739" y="6583"/>
                  </a:cubicBezTo>
                  <a:cubicBezTo>
                    <a:pt x="20766" y="6583"/>
                    <a:pt x="20797" y="6583"/>
                    <a:pt x="20823" y="6571"/>
                  </a:cubicBezTo>
                  <a:lnTo>
                    <a:pt x="20923" y="6606"/>
                  </a:lnTo>
                  <a:cubicBezTo>
                    <a:pt x="20935" y="6629"/>
                    <a:pt x="20943" y="6652"/>
                    <a:pt x="20950" y="6679"/>
                  </a:cubicBezTo>
                  <a:lnTo>
                    <a:pt x="21127" y="6690"/>
                  </a:lnTo>
                  <a:lnTo>
                    <a:pt x="21142" y="6698"/>
                  </a:lnTo>
                  <a:lnTo>
                    <a:pt x="21154" y="6767"/>
                  </a:lnTo>
                  <a:lnTo>
                    <a:pt x="21265" y="6786"/>
                  </a:lnTo>
                  <a:lnTo>
                    <a:pt x="21265" y="6794"/>
                  </a:lnTo>
                  <a:cubicBezTo>
                    <a:pt x="21281" y="6832"/>
                    <a:pt x="21308" y="6859"/>
                    <a:pt x="21346" y="6878"/>
                  </a:cubicBezTo>
                  <a:cubicBezTo>
                    <a:pt x="21384" y="6959"/>
                    <a:pt x="21481" y="6932"/>
                    <a:pt x="21534" y="6990"/>
                  </a:cubicBezTo>
                  <a:lnTo>
                    <a:pt x="21538" y="6994"/>
                  </a:lnTo>
                  <a:cubicBezTo>
                    <a:pt x="21566" y="7028"/>
                    <a:pt x="21590" y="7072"/>
                    <a:pt x="21637" y="7072"/>
                  </a:cubicBezTo>
                  <a:cubicBezTo>
                    <a:pt x="21642" y="7072"/>
                    <a:pt x="21648" y="7072"/>
                    <a:pt x="21653" y="7071"/>
                  </a:cubicBezTo>
                  <a:cubicBezTo>
                    <a:pt x="21673" y="7167"/>
                    <a:pt x="21784" y="7132"/>
                    <a:pt x="21826" y="7197"/>
                  </a:cubicBezTo>
                  <a:lnTo>
                    <a:pt x="21838" y="7201"/>
                  </a:lnTo>
                  <a:cubicBezTo>
                    <a:pt x="21865" y="7240"/>
                    <a:pt x="21911" y="7263"/>
                    <a:pt x="21953" y="7278"/>
                  </a:cubicBezTo>
                  <a:lnTo>
                    <a:pt x="21938" y="7305"/>
                  </a:lnTo>
                  <a:lnTo>
                    <a:pt x="21953" y="7282"/>
                  </a:lnTo>
                  <a:cubicBezTo>
                    <a:pt x="22126" y="7455"/>
                    <a:pt x="22341" y="7566"/>
                    <a:pt x="22553" y="7685"/>
                  </a:cubicBezTo>
                  <a:cubicBezTo>
                    <a:pt x="22583" y="7781"/>
                    <a:pt x="22687" y="7755"/>
                    <a:pt x="22745" y="7801"/>
                  </a:cubicBezTo>
                  <a:cubicBezTo>
                    <a:pt x="22764" y="7851"/>
                    <a:pt x="22802" y="7881"/>
                    <a:pt x="22856" y="7897"/>
                  </a:cubicBezTo>
                  <a:lnTo>
                    <a:pt x="22856" y="7893"/>
                  </a:lnTo>
                  <a:cubicBezTo>
                    <a:pt x="22975" y="8012"/>
                    <a:pt x="23094" y="8131"/>
                    <a:pt x="23260" y="8196"/>
                  </a:cubicBezTo>
                  <a:lnTo>
                    <a:pt x="23263" y="8196"/>
                  </a:lnTo>
                  <a:cubicBezTo>
                    <a:pt x="23544" y="8408"/>
                    <a:pt x="23817" y="8619"/>
                    <a:pt x="24163" y="8704"/>
                  </a:cubicBezTo>
                  <a:lnTo>
                    <a:pt x="24167" y="8704"/>
                  </a:lnTo>
                  <a:cubicBezTo>
                    <a:pt x="24278" y="8842"/>
                    <a:pt x="24439" y="8861"/>
                    <a:pt x="24593" y="8907"/>
                  </a:cubicBezTo>
                  <a:lnTo>
                    <a:pt x="24612" y="8907"/>
                  </a:lnTo>
                  <a:cubicBezTo>
                    <a:pt x="24670" y="8896"/>
                    <a:pt x="24724" y="8861"/>
                    <a:pt x="24754" y="8815"/>
                  </a:cubicBezTo>
                  <a:cubicBezTo>
                    <a:pt x="24851" y="8723"/>
                    <a:pt x="24777" y="8585"/>
                    <a:pt x="24851" y="8488"/>
                  </a:cubicBezTo>
                  <a:cubicBezTo>
                    <a:pt x="24881" y="8454"/>
                    <a:pt x="24881" y="8400"/>
                    <a:pt x="24881" y="8354"/>
                  </a:cubicBezTo>
                  <a:cubicBezTo>
                    <a:pt x="24839" y="8281"/>
                    <a:pt x="24854" y="8189"/>
                    <a:pt x="24785" y="8127"/>
                  </a:cubicBezTo>
                  <a:cubicBezTo>
                    <a:pt x="24735" y="8070"/>
                    <a:pt x="24754" y="7977"/>
                    <a:pt x="24689" y="7927"/>
                  </a:cubicBezTo>
                  <a:lnTo>
                    <a:pt x="24685" y="7920"/>
                  </a:lnTo>
                  <a:cubicBezTo>
                    <a:pt x="24620" y="7785"/>
                    <a:pt x="24601" y="7632"/>
                    <a:pt x="24489" y="7524"/>
                  </a:cubicBezTo>
                  <a:lnTo>
                    <a:pt x="24489" y="7516"/>
                  </a:lnTo>
                  <a:cubicBezTo>
                    <a:pt x="24432" y="7466"/>
                    <a:pt x="24451" y="7370"/>
                    <a:pt x="24389" y="7320"/>
                  </a:cubicBezTo>
                  <a:lnTo>
                    <a:pt x="24382" y="7316"/>
                  </a:lnTo>
                  <a:cubicBezTo>
                    <a:pt x="24324" y="7263"/>
                    <a:pt x="24351" y="7163"/>
                    <a:pt x="24266" y="7128"/>
                  </a:cubicBezTo>
                  <a:cubicBezTo>
                    <a:pt x="24140" y="6948"/>
                    <a:pt x="24120" y="6682"/>
                    <a:pt x="23898" y="6563"/>
                  </a:cubicBezTo>
                  <a:lnTo>
                    <a:pt x="23871" y="6417"/>
                  </a:lnTo>
                  <a:cubicBezTo>
                    <a:pt x="23794" y="6390"/>
                    <a:pt x="23744" y="6314"/>
                    <a:pt x="23748" y="6229"/>
                  </a:cubicBezTo>
                  <a:cubicBezTo>
                    <a:pt x="23698" y="6225"/>
                    <a:pt x="23659" y="6179"/>
                    <a:pt x="23667" y="6125"/>
                  </a:cubicBezTo>
                  <a:lnTo>
                    <a:pt x="23667" y="6114"/>
                  </a:lnTo>
                  <a:lnTo>
                    <a:pt x="23582" y="6018"/>
                  </a:lnTo>
                  <a:cubicBezTo>
                    <a:pt x="23609" y="5991"/>
                    <a:pt x="23613" y="5948"/>
                    <a:pt x="23590" y="5914"/>
                  </a:cubicBezTo>
                  <a:cubicBezTo>
                    <a:pt x="23571" y="5899"/>
                    <a:pt x="23556" y="5872"/>
                    <a:pt x="23563" y="5845"/>
                  </a:cubicBezTo>
                  <a:cubicBezTo>
                    <a:pt x="23548" y="5795"/>
                    <a:pt x="23517" y="5745"/>
                    <a:pt x="23479" y="5706"/>
                  </a:cubicBezTo>
                  <a:lnTo>
                    <a:pt x="23475" y="5703"/>
                  </a:lnTo>
                  <a:cubicBezTo>
                    <a:pt x="23440" y="5683"/>
                    <a:pt x="23417" y="5649"/>
                    <a:pt x="23402" y="5610"/>
                  </a:cubicBezTo>
                  <a:cubicBezTo>
                    <a:pt x="23379" y="5587"/>
                    <a:pt x="23363" y="5557"/>
                    <a:pt x="23363" y="5526"/>
                  </a:cubicBezTo>
                  <a:cubicBezTo>
                    <a:pt x="23340" y="5480"/>
                    <a:pt x="23313" y="5437"/>
                    <a:pt x="23275" y="5399"/>
                  </a:cubicBezTo>
                  <a:lnTo>
                    <a:pt x="23267" y="5395"/>
                  </a:lnTo>
                  <a:cubicBezTo>
                    <a:pt x="23202" y="5345"/>
                    <a:pt x="23225" y="5249"/>
                    <a:pt x="23164" y="5203"/>
                  </a:cubicBezTo>
                  <a:cubicBezTo>
                    <a:pt x="23133" y="5165"/>
                    <a:pt x="23094" y="5130"/>
                    <a:pt x="23064" y="5103"/>
                  </a:cubicBezTo>
                  <a:cubicBezTo>
                    <a:pt x="23033" y="5065"/>
                    <a:pt x="22998" y="5030"/>
                    <a:pt x="22960" y="4996"/>
                  </a:cubicBezTo>
                  <a:cubicBezTo>
                    <a:pt x="22920" y="4943"/>
                    <a:pt x="22879" y="4870"/>
                    <a:pt x="22817" y="4870"/>
                  </a:cubicBezTo>
                  <a:cubicBezTo>
                    <a:pt x="22802" y="4870"/>
                    <a:pt x="22786" y="4874"/>
                    <a:pt x="22768" y="4884"/>
                  </a:cubicBezTo>
                  <a:lnTo>
                    <a:pt x="22768" y="4880"/>
                  </a:lnTo>
                  <a:cubicBezTo>
                    <a:pt x="22683" y="4761"/>
                    <a:pt x="22549" y="4669"/>
                    <a:pt x="22545" y="4500"/>
                  </a:cubicBezTo>
                  <a:cubicBezTo>
                    <a:pt x="22532" y="4501"/>
                    <a:pt x="22520" y="4502"/>
                    <a:pt x="22507" y="4502"/>
                  </a:cubicBezTo>
                  <a:cubicBezTo>
                    <a:pt x="22435" y="4502"/>
                    <a:pt x="22374" y="4479"/>
                    <a:pt x="22337" y="4404"/>
                  </a:cubicBezTo>
                  <a:cubicBezTo>
                    <a:pt x="22333" y="4404"/>
                    <a:pt x="22329" y="4405"/>
                    <a:pt x="22325" y="4405"/>
                  </a:cubicBezTo>
                  <a:cubicBezTo>
                    <a:pt x="22274" y="4405"/>
                    <a:pt x="22237" y="4361"/>
                    <a:pt x="22230" y="4308"/>
                  </a:cubicBezTo>
                  <a:cubicBezTo>
                    <a:pt x="22149" y="4308"/>
                    <a:pt x="22072" y="4288"/>
                    <a:pt x="22030" y="4208"/>
                  </a:cubicBezTo>
                  <a:cubicBezTo>
                    <a:pt x="21842" y="4185"/>
                    <a:pt x="21661" y="4154"/>
                    <a:pt x="21530" y="3996"/>
                  </a:cubicBezTo>
                  <a:cubicBezTo>
                    <a:pt x="21354" y="3943"/>
                    <a:pt x="21165" y="3935"/>
                    <a:pt x="21016" y="3804"/>
                  </a:cubicBezTo>
                  <a:cubicBezTo>
                    <a:pt x="20939" y="3797"/>
                    <a:pt x="20862" y="3777"/>
                    <a:pt x="20816" y="3704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5"/>
                  </a:lnTo>
                  <a:lnTo>
                    <a:pt x="19721" y="3182"/>
                  </a:lnTo>
                  <a:cubicBezTo>
                    <a:pt x="19713" y="3182"/>
                    <a:pt x="19705" y="3182"/>
                    <a:pt x="19697" y="3182"/>
                  </a:cubicBezTo>
                  <a:cubicBezTo>
                    <a:pt x="19619" y="3182"/>
                    <a:pt x="19552" y="3163"/>
                    <a:pt x="19513" y="3086"/>
                  </a:cubicBezTo>
                  <a:cubicBezTo>
                    <a:pt x="19432" y="3086"/>
                    <a:pt x="19359" y="3047"/>
                    <a:pt x="19317" y="2974"/>
                  </a:cubicBezTo>
                  <a:cubicBezTo>
                    <a:pt x="19021" y="2886"/>
                    <a:pt x="18764" y="2732"/>
                    <a:pt x="18499" y="2586"/>
                  </a:cubicBezTo>
                  <a:cubicBezTo>
                    <a:pt x="18492" y="2587"/>
                    <a:pt x="18485" y="2587"/>
                    <a:pt x="18478" y="2587"/>
                  </a:cubicBezTo>
                  <a:cubicBezTo>
                    <a:pt x="18405" y="2587"/>
                    <a:pt x="18337" y="2550"/>
                    <a:pt x="18291" y="2490"/>
                  </a:cubicBezTo>
                  <a:cubicBezTo>
                    <a:pt x="18153" y="2432"/>
                    <a:pt x="17984" y="2432"/>
                    <a:pt x="17895" y="2283"/>
                  </a:cubicBezTo>
                  <a:cubicBezTo>
                    <a:pt x="17592" y="2190"/>
                    <a:pt x="17327" y="1998"/>
                    <a:pt x="17004" y="1952"/>
                  </a:cubicBezTo>
                  <a:cubicBezTo>
                    <a:pt x="16673" y="1706"/>
                    <a:pt x="16293" y="1568"/>
                    <a:pt x="15909" y="1441"/>
                  </a:cubicBezTo>
                  <a:cubicBezTo>
                    <a:pt x="15897" y="1387"/>
                    <a:pt x="15878" y="1337"/>
                    <a:pt x="15863" y="1284"/>
                  </a:cubicBezTo>
                  <a:cubicBezTo>
                    <a:pt x="15859" y="1284"/>
                    <a:pt x="15856" y="1284"/>
                    <a:pt x="15853" y="1284"/>
                  </a:cubicBezTo>
                  <a:cubicBezTo>
                    <a:pt x="15776" y="1284"/>
                    <a:pt x="15708" y="1238"/>
                    <a:pt x="15674" y="1168"/>
                  </a:cubicBezTo>
                  <a:cubicBezTo>
                    <a:pt x="15620" y="1168"/>
                    <a:pt x="15574" y="1130"/>
                    <a:pt x="15563" y="1076"/>
                  </a:cubicBezTo>
                  <a:lnTo>
                    <a:pt x="15409" y="1034"/>
                  </a:lnTo>
                  <a:cubicBezTo>
                    <a:pt x="15405" y="1003"/>
                    <a:pt x="15390" y="980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6"/>
                  </a:cubicBezTo>
                  <a:lnTo>
                    <a:pt x="15075" y="753"/>
                  </a:lnTo>
                  <a:cubicBezTo>
                    <a:pt x="15070" y="754"/>
                    <a:pt x="15065" y="754"/>
                    <a:pt x="15060" y="754"/>
                  </a:cubicBezTo>
                  <a:cubicBezTo>
                    <a:pt x="15013" y="754"/>
                    <a:pt x="14973" y="722"/>
                    <a:pt x="14956" y="676"/>
                  </a:cubicBezTo>
                  <a:lnTo>
                    <a:pt x="14783" y="646"/>
                  </a:lnTo>
                  <a:lnTo>
                    <a:pt x="14775" y="646"/>
                  </a:lnTo>
                  <a:cubicBezTo>
                    <a:pt x="14773" y="634"/>
                    <a:pt x="14769" y="624"/>
                    <a:pt x="14763" y="614"/>
                  </a:cubicBezTo>
                  <a:lnTo>
                    <a:pt x="14763" y="614"/>
                  </a:lnTo>
                  <a:cubicBezTo>
                    <a:pt x="14769" y="618"/>
                    <a:pt x="14776" y="622"/>
                    <a:pt x="14783" y="626"/>
                  </a:cubicBezTo>
                  <a:lnTo>
                    <a:pt x="14760" y="610"/>
                  </a:lnTo>
                  <a:lnTo>
                    <a:pt x="14760" y="610"/>
                  </a:lnTo>
                  <a:cubicBezTo>
                    <a:pt x="14761" y="611"/>
                    <a:pt x="14762" y="612"/>
                    <a:pt x="14763" y="614"/>
                  </a:cubicBezTo>
                  <a:lnTo>
                    <a:pt x="14763" y="614"/>
                  </a:lnTo>
                  <a:cubicBezTo>
                    <a:pt x="14742" y="600"/>
                    <a:pt x="14724" y="587"/>
                    <a:pt x="14706" y="569"/>
                  </a:cubicBezTo>
                  <a:lnTo>
                    <a:pt x="14706" y="569"/>
                  </a:lnTo>
                  <a:lnTo>
                    <a:pt x="14760" y="610"/>
                  </a:lnTo>
                  <a:lnTo>
                    <a:pt x="14760" y="610"/>
                  </a:lnTo>
                  <a:cubicBezTo>
                    <a:pt x="14740" y="578"/>
                    <a:pt x="14704" y="557"/>
                    <a:pt x="14664" y="557"/>
                  </a:cubicBezTo>
                  <a:cubicBezTo>
                    <a:pt x="14661" y="557"/>
                    <a:pt x="14659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7"/>
                  </a:lnTo>
                  <a:lnTo>
                    <a:pt x="14460" y="461"/>
                  </a:lnTo>
                  <a:cubicBezTo>
                    <a:pt x="14452" y="444"/>
                    <a:pt x="14435" y="434"/>
                    <a:pt x="14418" y="434"/>
                  </a:cubicBezTo>
                  <a:cubicBezTo>
                    <a:pt x="14411" y="434"/>
                    <a:pt x="14405" y="435"/>
                    <a:pt x="14399" y="438"/>
                  </a:cubicBezTo>
                  <a:cubicBezTo>
                    <a:pt x="14237" y="361"/>
                    <a:pt x="14091" y="273"/>
                    <a:pt x="13918" y="238"/>
                  </a:cubicBezTo>
                  <a:lnTo>
                    <a:pt x="13918" y="234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3" y="160"/>
                    <a:pt x="13826" y="162"/>
                    <a:pt x="13818" y="162"/>
                  </a:cubicBezTo>
                  <a:cubicBezTo>
                    <a:pt x="13793" y="162"/>
                    <a:pt x="13772" y="148"/>
                    <a:pt x="13757" y="127"/>
                  </a:cubicBezTo>
                  <a:cubicBezTo>
                    <a:pt x="13572" y="92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4829429" y="398905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044925" y="3923483"/>
              <a:ext cx="527" cy="279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9" y="1"/>
                  </a:moveTo>
                  <a:lnTo>
                    <a:pt x="1" y="5"/>
                  </a:lnTo>
                  <a:lnTo>
                    <a:pt x="16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259149" y="3816991"/>
              <a:ext cx="6111" cy="5770"/>
            </a:xfrm>
            <a:custGeom>
              <a:avLst/>
              <a:gdLst/>
              <a:ahLst/>
              <a:cxnLst/>
              <a:rect l="l" t="t" r="r" b="b"/>
              <a:pathLst>
                <a:path w="197" h="186" extrusionOk="0">
                  <a:moveTo>
                    <a:pt x="116" y="0"/>
                  </a:moveTo>
                  <a:cubicBezTo>
                    <a:pt x="65" y="0"/>
                    <a:pt x="19" y="10"/>
                    <a:pt x="8" y="60"/>
                  </a:cubicBezTo>
                  <a:cubicBezTo>
                    <a:pt x="1" y="112"/>
                    <a:pt x="56" y="186"/>
                    <a:pt x="115" y="186"/>
                  </a:cubicBezTo>
                  <a:cubicBezTo>
                    <a:pt x="122" y="186"/>
                    <a:pt x="128" y="185"/>
                    <a:pt x="135" y="183"/>
                  </a:cubicBezTo>
                  <a:cubicBezTo>
                    <a:pt x="196" y="164"/>
                    <a:pt x="177" y="68"/>
                    <a:pt x="173" y="2"/>
                  </a:cubicBezTo>
                  <a:cubicBezTo>
                    <a:pt x="154" y="1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4976743" y="3713850"/>
              <a:ext cx="123894" cy="61575"/>
            </a:xfrm>
            <a:custGeom>
              <a:avLst/>
              <a:gdLst/>
              <a:ahLst/>
              <a:cxnLst/>
              <a:rect l="l" t="t" r="r" b="b"/>
              <a:pathLst>
                <a:path w="3994" h="1985" extrusionOk="0">
                  <a:moveTo>
                    <a:pt x="342" y="1"/>
                  </a:moveTo>
                  <a:cubicBezTo>
                    <a:pt x="240" y="1"/>
                    <a:pt x="127" y="28"/>
                    <a:pt x="1" y="92"/>
                  </a:cubicBezTo>
                  <a:lnTo>
                    <a:pt x="881" y="626"/>
                  </a:lnTo>
                  <a:lnTo>
                    <a:pt x="989" y="707"/>
                  </a:lnTo>
                  <a:cubicBezTo>
                    <a:pt x="996" y="772"/>
                    <a:pt x="1004" y="841"/>
                    <a:pt x="1008" y="903"/>
                  </a:cubicBezTo>
                  <a:cubicBezTo>
                    <a:pt x="1100" y="1000"/>
                    <a:pt x="1183" y="1036"/>
                    <a:pt x="1261" y="1036"/>
                  </a:cubicBezTo>
                  <a:cubicBezTo>
                    <a:pt x="1420" y="1036"/>
                    <a:pt x="1557" y="885"/>
                    <a:pt x="1707" y="803"/>
                  </a:cubicBezTo>
                  <a:cubicBezTo>
                    <a:pt x="1734" y="818"/>
                    <a:pt x="1765" y="822"/>
                    <a:pt x="1796" y="826"/>
                  </a:cubicBezTo>
                  <a:cubicBezTo>
                    <a:pt x="1872" y="918"/>
                    <a:pt x="1988" y="914"/>
                    <a:pt x="2095" y="930"/>
                  </a:cubicBezTo>
                  <a:cubicBezTo>
                    <a:pt x="2076" y="960"/>
                    <a:pt x="2061" y="987"/>
                    <a:pt x="2045" y="1018"/>
                  </a:cubicBezTo>
                  <a:cubicBezTo>
                    <a:pt x="2027" y="1067"/>
                    <a:pt x="1991" y="1080"/>
                    <a:pt x="1948" y="1080"/>
                  </a:cubicBezTo>
                  <a:cubicBezTo>
                    <a:pt x="1898" y="1080"/>
                    <a:pt x="1839" y="1062"/>
                    <a:pt x="1793" y="1062"/>
                  </a:cubicBezTo>
                  <a:cubicBezTo>
                    <a:pt x="1742" y="1062"/>
                    <a:pt x="1705" y="1084"/>
                    <a:pt x="1711" y="1176"/>
                  </a:cubicBezTo>
                  <a:cubicBezTo>
                    <a:pt x="1714" y="1261"/>
                    <a:pt x="1766" y="1277"/>
                    <a:pt x="1828" y="1277"/>
                  </a:cubicBezTo>
                  <a:cubicBezTo>
                    <a:pt x="1864" y="1277"/>
                    <a:pt x="1905" y="1272"/>
                    <a:pt x="1941" y="1272"/>
                  </a:cubicBezTo>
                  <a:cubicBezTo>
                    <a:pt x="1981" y="1272"/>
                    <a:pt x="2017" y="1279"/>
                    <a:pt x="2038" y="1306"/>
                  </a:cubicBezTo>
                  <a:cubicBezTo>
                    <a:pt x="2237" y="1587"/>
                    <a:pt x="2537" y="1575"/>
                    <a:pt x="2825" y="1598"/>
                  </a:cubicBezTo>
                  <a:lnTo>
                    <a:pt x="2845" y="1602"/>
                  </a:lnTo>
                  <a:cubicBezTo>
                    <a:pt x="2883" y="1816"/>
                    <a:pt x="2904" y="1898"/>
                    <a:pt x="2968" y="1898"/>
                  </a:cubicBezTo>
                  <a:cubicBezTo>
                    <a:pt x="3005" y="1898"/>
                    <a:pt x="3058" y="1870"/>
                    <a:pt x="3137" y="1825"/>
                  </a:cubicBezTo>
                  <a:cubicBezTo>
                    <a:pt x="3202" y="1842"/>
                    <a:pt x="3271" y="1844"/>
                    <a:pt x="3340" y="1844"/>
                  </a:cubicBezTo>
                  <a:cubicBezTo>
                    <a:pt x="3361" y="1844"/>
                    <a:pt x="3381" y="1844"/>
                    <a:pt x="3401" y="1844"/>
                  </a:cubicBezTo>
                  <a:cubicBezTo>
                    <a:pt x="3542" y="1844"/>
                    <a:pt x="3681" y="1852"/>
                    <a:pt x="3794" y="1979"/>
                  </a:cubicBezTo>
                  <a:cubicBezTo>
                    <a:pt x="3795" y="1983"/>
                    <a:pt x="3800" y="1984"/>
                    <a:pt x="3807" y="1984"/>
                  </a:cubicBezTo>
                  <a:cubicBezTo>
                    <a:pt x="3833" y="1984"/>
                    <a:pt x="3891" y="1959"/>
                    <a:pt x="3924" y="1944"/>
                  </a:cubicBezTo>
                  <a:cubicBezTo>
                    <a:pt x="3974" y="1921"/>
                    <a:pt x="3993" y="1863"/>
                    <a:pt x="3967" y="1817"/>
                  </a:cubicBezTo>
                  <a:cubicBezTo>
                    <a:pt x="3916" y="1670"/>
                    <a:pt x="3766" y="1581"/>
                    <a:pt x="3588" y="1581"/>
                  </a:cubicBezTo>
                  <a:cubicBezTo>
                    <a:pt x="3534" y="1581"/>
                    <a:pt x="3478" y="1589"/>
                    <a:pt x="3421" y="1606"/>
                  </a:cubicBezTo>
                  <a:lnTo>
                    <a:pt x="3417" y="1610"/>
                  </a:lnTo>
                  <a:lnTo>
                    <a:pt x="3137" y="1594"/>
                  </a:lnTo>
                  <a:cubicBezTo>
                    <a:pt x="3129" y="1537"/>
                    <a:pt x="3121" y="1475"/>
                    <a:pt x="3114" y="1418"/>
                  </a:cubicBezTo>
                  <a:cubicBezTo>
                    <a:pt x="3102" y="1401"/>
                    <a:pt x="3083" y="1390"/>
                    <a:pt x="3064" y="1390"/>
                  </a:cubicBezTo>
                  <a:cubicBezTo>
                    <a:pt x="3057" y="1390"/>
                    <a:pt x="3051" y="1391"/>
                    <a:pt x="3044" y="1395"/>
                  </a:cubicBezTo>
                  <a:lnTo>
                    <a:pt x="3044" y="1387"/>
                  </a:lnTo>
                  <a:cubicBezTo>
                    <a:pt x="3048" y="1360"/>
                    <a:pt x="3037" y="1329"/>
                    <a:pt x="3014" y="1310"/>
                  </a:cubicBezTo>
                  <a:cubicBezTo>
                    <a:pt x="2944" y="1245"/>
                    <a:pt x="2841" y="1264"/>
                    <a:pt x="2764" y="1222"/>
                  </a:cubicBezTo>
                  <a:cubicBezTo>
                    <a:pt x="2656" y="1176"/>
                    <a:pt x="2545" y="1149"/>
                    <a:pt x="2430" y="1145"/>
                  </a:cubicBezTo>
                  <a:lnTo>
                    <a:pt x="2387" y="1149"/>
                  </a:lnTo>
                  <a:cubicBezTo>
                    <a:pt x="2387" y="1149"/>
                    <a:pt x="2391" y="1129"/>
                    <a:pt x="2391" y="1129"/>
                  </a:cubicBezTo>
                  <a:cubicBezTo>
                    <a:pt x="2391" y="1129"/>
                    <a:pt x="2391" y="1129"/>
                    <a:pt x="2391" y="1129"/>
                  </a:cubicBezTo>
                  <a:cubicBezTo>
                    <a:pt x="2460" y="1072"/>
                    <a:pt x="2514" y="999"/>
                    <a:pt x="2545" y="918"/>
                  </a:cubicBezTo>
                  <a:cubicBezTo>
                    <a:pt x="2556" y="876"/>
                    <a:pt x="2537" y="830"/>
                    <a:pt x="2499" y="810"/>
                  </a:cubicBezTo>
                  <a:lnTo>
                    <a:pt x="2345" y="784"/>
                  </a:lnTo>
                  <a:cubicBezTo>
                    <a:pt x="1976" y="541"/>
                    <a:pt x="1581" y="376"/>
                    <a:pt x="1143" y="376"/>
                  </a:cubicBezTo>
                  <a:cubicBezTo>
                    <a:pt x="1102" y="376"/>
                    <a:pt x="1061" y="377"/>
                    <a:pt x="1019" y="380"/>
                  </a:cubicBezTo>
                  <a:cubicBezTo>
                    <a:pt x="816" y="190"/>
                    <a:pt x="614" y="1"/>
                    <a:pt x="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4958162" y="3808709"/>
              <a:ext cx="49508" cy="21466"/>
            </a:xfrm>
            <a:custGeom>
              <a:avLst/>
              <a:gdLst/>
              <a:ahLst/>
              <a:cxnLst/>
              <a:rect l="l" t="t" r="r" b="b"/>
              <a:pathLst>
                <a:path w="1596" h="692" extrusionOk="0">
                  <a:moveTo>
                    <a:pt x="869" y="488"/>
                  </a:moveTo>
                  <a:lnTo>
                    <a:pt x="871" y="492"/>
                  </a:lnTo>
                  <a:cubicBezTo>
                    <a:pt x="870" y="491"/>
                    <a:pt x="869" y="490"/>
                    <a:pt x="869" y="488"/>
                  </a:cubicBezTo>
                  <a:close/>
                  <a:moveTo>
                    <a:pt x="239" y="0"/>
                  </a:moveTo>
                  <a:cubicBezTo>
                    <a:pt x="154" y="8"/>
                    <a:pt x="77" y="66"/>
                    <a:pt x="50" y="146"/>
                  </a:cubicBezTo>
                  <a:cubicBezTo>
                    <a:pt x="1" y="304"/>
                    <a:pt x="8" y="438"/>
                    <a:pt x="185" y="527"/>
                  </a:cubicBezTo>
                  <a:cubicBezTo>
                    <a:pt x="397" y="633"/>
                    <a:pt x="605" y="691"/>
                    <a:pt x="817" y="691"/>
                  </a:cubicBezTo>
                  <a:cubicBezTo>
                    <a:pt x="1067" y="691"/>
                    <a:pt x="1321" y="611"/>
                    <a:pt x="1595" y="435"/>
                  </a:cubicBezTo>
                  <a:cubicBezTo>
                    <a:pt x="1429" y="383"/>
                    <a:pt x="1288" y="367"/>
                    <a:pt x="1157" y="367"/>
                  </a:cubicBezTo>
                  <a:cubicBezTo>
                    <a:pt x="1064" y="367"/>
                    <a:pt x="976" y="375"/>
                    <a:pt x="888" y="385"/>
                  </a:cubicBezTo>
                  <a:lnTo>
                    <a:pt x="792" y="385"/>
                  </a:lnTo>
                  <a:cubicBezTo>
                    <a:pt x="623" y="346"/>
                    <a:pt x="396" y="412"/>
                    <a:pt x="366" y="135"/>
                  </a:cubicBezTo>
                  <a:cubicBezTo>
                    <a:pt x="366" y="66"/>
                    <a:pt x="308" y="8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4911198" y="3947027"/>
              <a:ext cx="31609" cy="39209"/>
            </a:xfrm>
            <a:custGeom>
              <a:avLst/>
              <a:gdLst/>
              <a:ahLst/>
              <a:cxnLst/>
              <a:rect l="l" t="t" r="r" b="b"/>
              <a:pathLst>
                <a:path w="1019" h="1264" extrusionOk="0">
                  <a:moveTo>
                    <a:pt x="542" y="0"/>
                  </a:moveTo>
                  <a:cubicBezTo>
                    <a:pt x="320" y="0"/>
                    <a:pt x="196" y="94"/>
                    <a:pt x="120" y="276"/>
                  </a:cubicBezTo>
                  <a:cubicBezTo>
                    <a:pt x="1" y="564"/>
                    <a:pt x="289" y="702"/>
                    <a:pt x="296" y="936"/>
                  </a:cubicBezTo>
                  <a:cubicBezTo>
                    <a:pt x="304" y="1082"/>
                    <a:pt x="485" y="1033"/>
                    <a:pt x="592" y="1063"/>
                  </a:cubicBezTo>
                  <a:cubicBezTo>
                    <a:pt x="688" y="1167"/>
                    <a:pt x="788" y="1259"/>
                    <a:pt x="961" y="1263"/>
                  </a:cubicBezTo>
                  <a:cubicBezTo>
                    <a:pt x="928" y="1107"/>
                    <a:pt x="844" y="1055"/>
                    <a:pt x="728" y="1055"/>
                  </a:cubicBezTo>
                  <a:cubicBezTo>
                    <a:pt x="724" y="1055"/>
                    <a:pt x="720" y="1055"/>
                    <a:pt x="715" y="1056"/>
                  </a:cubicBezTo>
                  <a:lnTo>
                    <a:pt x="661" y="971"/>
                  </a:lnTo>
                  <a:cubicBezTo>
                    <a:pt x="673" y="875"/>
                    <a:pt x="681" y="775"/>
                    <a:pt x="688" y="679"/>
                  </a:cubicBezTo>
                  <a:cubicBezTo>
                    <a:pt x="692" y="621"/>
                    <a:pt x="731" y="533"/>
                    <a:pt x="642" y="514"/>
                  </a:cubicBezTo>
                  <a:cubicBezTo>
                    <a:pt x="634" y="512"/>
                    <a:pt x="625" y="511"/>
                    <a:pt x="617" y="511"/>
                  </a:cubicBezTo>
                  <a:cubicBezTo>
                    <a:pt x="548" y="511"/>
                    <a:pt x="503" y="582"/>
                    <a:pt x="462" y="644"/>
                  </a:cubicBezTo>
                  <a:cubicBezTo>
                    <a:pt x="435" y="644"/>
                    <a:pt x="412" y="637"/>
                    <a:pt x="389" y="633"/>
                  </a:cubicBezTo>
                  <a:cubicBezTo>
                    <a:pt x="335" y="349"/>
                    <a:pt x="442" y="191"/>
                    <a:pt x="738" y="153"/>
                  </a:cubicBezTo>
                  <a:cubicBezTo>
                    <a:pt x="744" y="152"/>
                    <a:pt x="750" y="152"/>
                    <a:pt x="756" y="152"/>
                  </a:cubicBezTo>
                  <a:cubicBezTo>
                    <a:pt x="797" y="152"/>
                    <a:pt x="843" y="162"/>
                    <a:pt x="886" y="162"/>
                  </a:cubicBezTo>
                  <a:cubicBezTo>
                    <a:pt x="935" y="162"/>
                    <a:pt x="982" y="149"/>
                    <a:pt x="1019" y="91"/>
                  </a:cubicBezTo>
                  <a:cubicBezTo>
                    <a:pt x="823" y="30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2"/>
            <p:cNvSpPr/>
            <p:nvPr/>
          </p:nvSpPr>
          <p:spPr>
            <a:xfrm>
              <a:off x="5003234" y="3882381"/>
              <a:ext cx="29810" cy="22552"/>
            </a:xfrm>
            <a:custGeom>
              <a:avLst/>
              <a:gdLst/>
              <a:ahLst/>
              <a:cxnLst/>
              <a:rect l="l" t="t" r="r" b="b"/>
              <a:pathLst>
                <a:path w="961" h="727" extrusionOk="0">
                  <a:moveTo>
                    <a:pt x="200" y="0"/>
                  </a:moveTo>
                  <a:cubicBezTo>
                    <a:pt x="146" y="0"/>
                    <a:pt x="96" y="39"/>
                    <a:pt x="104" y="85"/>
                  </a:cubicBezTo>
                  <a:cubicBezTo>
                    <a:pt x="111" y="154"/>
                    <a:pt x="165" y="208"/>
                    <a:pt x="231" y="215"/>
                  </a:cubicBezTo>
                  <a:lnTo>
                    <a:pt x="246" y="223"/>
                  </a:lnTo>
                  <a:cubicBezTo>
                    <a:pt x="219" y="308"/>
                    <a:pt x="538" y="311"/>
                    <a:pt x="288" y="450"/>
                  </a:cubicBezTo>
                  <a:cubicBezTo>
                    <a:pt x="188" y="504"/>
                    <a:pt x="0" y="484"/>
                    <a:pt x="15" y="692"/>
                  </a:cubicBezTo>
                  <a:cubicBezTo>
                    <a:pt x="82" y="715"/>
                    <a:pt x="149" y="727"/>
                    <a:pt x="214" y="727"/>
                  </a:cubicBezTo>
                  <a:cubicBezTo>
                    <a:pt x="373" y="727"/>
                    <a:pt x="516" y="657"/>
                    <a:pt x="584" y="523"/>
                  </a:cubicBezTo>
                  <a:cubicBezTo>
                    <a:pt x="680" y="334"/>
                    <a:pt x="780" y="162"/>
                    <a:pt x="961" y="19"/>
                  </a:cubicBezTo>
                  <a:lnTo>
                    <a:pt x="961" y="19"/>
                  </a:lnTo>
                  <a:cubicBezTo>
                    <a:pt x="902" y="24"/>
                    <a:pt x="845" y="26"/>
                    <a:pt x="789" y="26"/>
                  </a:cubicBezTo>
                  <a:cubicBezTo>
                    <a:pt x="583" y="26"/>
                    <a:pt x="39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2"/>
            <p:cNvSpPr/>
            <p:nvPr/>
          </p:nvSpPr>
          <p:spPr>
            <a:xfrm>
              <a:off x="5071013" y="3740434"/>
              <a:ext cx="99946" cy="105685"/>
            </a:xfrm>
            <a:custGeom>
              <a:avLst/>
              <a:gdLst/>
              <a:ahLst/>
              <a:cxnLst/>
              <a:rect l="l" t="t" r="r" b="b"/>
              <a:pathLst>
                <a:path w="3222" h="3407" extrusionOk="0">
                  <a:moveTo>
                    <a:pt x="2907" y="1556"/>
                  </a:moveTo>
                  <a:cubicBezTo>
                    <a:pt x="2903" y="1560"/>
                    <a:pt x="2895" y="1567"/>
                    <a:pt x="2887" y="1583"/>
                  </a:cubicBezTo>
                  <a:cubicBezTo>
                    <a:pt x="2887" y="1579"/>
                    <a:pt x="2883" y="1575"/>
                    <a:pt x="2883" y="1567"/>
                  </a:cubicBezTo>
                  <a:cubicBezTo>
                    <a:pt x="2887" y="1564"/>
                    <a:pt x="2899" y="1556"/>
                    <a:pt x="2907" y="1556"/>
                  </a:cubicBezTo>
                  <a:close/>
                  <a:moveTo>
                    <a:pt x="2799" y="1721"/>
                  </a:moveTo>
                  <a:lnTo>
                    <a:pt x="2799" y="1833"/>
                  </a:lnTo>
                  <a:cubicBezTo>
                    <a:pt x="2784" y="1836"/>
                    <a:pt x="2768" y="1836"/>
                    <a:pt x="2749" y="1844"/>
                  </a:cubicBezTo>
                  <a:cubicBezTo>
                    <a:pt x="2735" y="1853"/>
                    <a:pt x="2719" y="1856"/>
                    <a:pt x="2702" y="1856"/>
                  </a:cubicBezTo>
                  <a:cubicBezTo>
                    <a:pt x="2675" y="1856"/>
                    <a:pt x="2645" y="1849"/>
                    <a:pt x="2615" y="1844"/>
                  </a:cubicBezTo>
                  <a:cubicBezTo>
                    <a:pt x="2672" y="1798"/>
                    <a:pt x="2753" y="1775"/>
                    <a:pt x="2799" y="1721"/>
                  </a:cubicBezTo>
                  <a:close/>
                  <a:moveTo>
                    <a:pt x="2038" y="2563"/>
                  </a:moveTo>
                  <a:lnTo>
                    <a:pt x="2042" y="2574"/>
                  </a:lnTo>
                  <a:lnTo>
                    <a:pt x="2077" y="2574"/>
                  </a:lnTo>
                  <a:lnTo>
                    <a:pt x="2107" y="2582"/>
                  </a:lnTo>
                  <a:lnTo>
                    <a:pt x="2107" y="2582"/>
                  </a:lnTo>
                  <a:lnTo>
                    <a:pt x="2042" y="2574"/>
                  </a:lnTo>
                  <a:lnTo>
                    <a:pt x="2034" y="2574"/>
                  </a:lnTo>
                  <a:cubicBezTo>
                    <a:pt x="2034" y="2566"/>
                    <a:pt x="2038" y="2566"/>
                    <a:pt x="2038" y="2563"/>
                  </a:cubicBezTo>
                  <a:close/>
                  <a:moveTo>
                    <a:pt x="1389" y="2751"/>
                  </a:moveTo>
                  <a:lnTo>
                    <a:pt x="1423" y="2797"/>
                  </a:lnTo>
                  <a:cubicBezTo>
                    <a:pt x="1419" y="2805"/>
                    <a:pt x="1408" y="2805"/>
                    <a:pt x="1404" y="2809"/>
                  </a:cubicBezTo>
                  <a:lnTo>
                    <a:pt x="1389" y="2751"/>
                  </a:lnTo>
                  <a:close/>
                  <a:moveTo>
                    <a:pt x="465" y="0"/>
                  </a:moveTo>
                  <a:cubicBezTo>
                    <a:pt x="443" y="0"/>
                    <a:pt x="418" y="12"/>
                    <a:pt x="386" y="42"/>
                  </a:cubicBezTo>
                  <a:cubicBezTo>
                    <a:pt x="380" y="41"/>
                    <a:pt x="374" y="41"/>
                    <a:pt x="368" y="41"/>
                  </a:cubicBezTo>
                  <a:cubicBezTo>
                    <a:pt x="340" y="41"/>
                    <a:pt x="313" y="48"/>
                    <a:pt x="294" y="61"/>
                  </a:cubicBezTo>
                  <a:lnTo>
                    <a:pt x="190" y="30"/>
                  </a:lnTo>
                  <a:cubicBezTo>
                    <a:pt x="180" y="30"/>
                    <a:pt x="171" y="29"/>
                    <a:pt x="162" y="29"/>
                  </a:cubicBezTo>
                  <a:cubicBezTo>
                    <a:pt x="1" y="29"/>
                    <a:pt x="31" y="128"/>
                    <a:pt x="78" y="238"/>
                  </a:cubicBezTo>
                  <a:cubicBezTo>
                    <a:pt x="105" y="273"/>
                    <a:pt x="129" y="286"/>
                    <a:pt x="153" y="286"/>
                  </a:cubicBezTo>
                  <a:cubicBezTo>
                    <a:pt x="200" y="286"/>
                    <a:pt x="243" y="234"/>
                    <a:pt x="290" y="219"/>
                  </a:cubicBezTo>
                  <a:cubicBezTo>
                    <a:pt x="539" y="219"/>
                    <a:pt x="616" y="530"/>
                    <a:pt x="839" y="538"/>
                  </a:cubicBezTo>
                  <a:cubicBezTo>
                    <a:pt x="1116" y="541"/>
                    <a:pt x="1197" y="749"/>
                    <a:pt x="1312" y="926"/>
                  </a:cubicBezTo>
                  <a:cubicBezTo>
                    <a:pt x="1327" y="953"/>
                    <a:pt x="1355" y="966"/>
                    <a:pt x="1385" y="966"/>
                  </a:cubicBezTo>
                  <a:cubicBezTo>
                    <a:pt x="1393" y="966"/>
                    <a:pt x="1400" y="966"/>
                    <a:pt x="1408" y="964"/>
                  </a:cubicBezTo>
                  <a:cubicBezTo>
                    <a:pt x="1423" y="1026"/>
                    <a:pt x="1419" y="1087"/>
                    <a:pt x="1485" y="1125"/>
                  </a:cubicBezTo>
                  <a:cubicBezTo>
                    <a:pt x="1531" y="1022"/>
                    <a:pt x="1635" y="1079"/>
                    <a:pt x="1708" y="1041"/>
                  </a:cubicBezTo>
                  <a:cubicBezTo>
                    <a:pt x="1850" y="1049"/>
                    <a:pt x="1996" y="1049"/>
                    <a:pt x="2134" y="1068"/>
                  </a:cubicBezTo>
                  <a:cubicBezTo>
                    <a:pt x="2288" y="1087"/>
                    <a:pt x="2403" y="1160"/>
                    <a:pt x="2388" y="1348"/>
                  </a:cubicBezTo>
                  <a:lnTo>
                    <a:pt x="2292" y="1441"/>
                  </a:lnTo>
                  <a:cubicBezTo>
                    <a:pt x="2234" y="1479"/>
                    <a:pt x="2242" y="1525"/>
                    <a:pt x="2280" y="1575"/>
                  </a:cubicBezTo>
                  <a:cubicBezTo>
                    <a:pt x="2365" y="1902"/>
                    <a:pt x="2061" y="1963"/>
                    <a:pt x="1900" y="2105"/>
                  </a:cubicBezTo>
                  <a:cubicBezTo>
                    <a:pt x="1887" y="2117"/>
                    <a:pt x="1876" y="2121"/>
                    <a:pt x="1866" y="2121"/>
                  </a:cubicBezTo>
                  <a:cubicBezTo>
                    <a:pt x="1819" y="2121"/>
                    <a:pt x="1800" y="2008"/>
                    <a:pt x="1781" y="1948"/>
                  </a:cubicBezTo>
                  <a:cubicBezTo>
                    <a:pt x="1785" y="1902"/>
                    <a:pt x="1808" y="1844"/>
                    <a:pt x="1788" y="1809"/>
                  </a:cubicBezTo>
                  <a:cubicBezTo>
                    <a:pt x="1770" y="1775"/>
                    <a:pt x="1747" y="1762"/>
                    <a:pt x="1724" y="1762"/>
                  </a:cubicBezTo>
                  <a:cubicBezTo>
                    <a:pt x="1695" y="1762"/>
                    <a:pt x="1664" y="1783"/>
                    <a:pt x="1638" y="1813"/>
                  </a:cubicBezTo>
                  <a:cubicBezTo>
                    <a:pt x="1542" y="1921"/>
                    <a:pt x="1458" y="2036"/>
                    <a:pt x="1366" y="2140"/>
                  </a:cubicBezTo>
                  <a:cubicBezTo>
                    <a:pt x="1293" y="2155"/>
                    <a:pt x="1235" y="2198"/>
                    <a:pt x="1204" y="2259"/>
                  </a:cubicBezTo>
                  <a:cubicBezTo>
                    <a:pt x="1043" y="2351"/>
                    <a:pt x="870" y="2355"/>
                    <a:pt x="697" y="2371"/>
                  </a:cubicBezTo>
                  <a:cubicBezTo>
                    <a:pt x="640" y="2365"/>
                    <a:pt x="581" y="2357"/>
                    <a:pt x="527" y="2357"/>
                  </a:cubicBezTo>
                  <a:cubicBezTo>
                    <a:pt x="416" y="2357"/>
                    <a:pt x="322" y="2392"/>
                    <a:pt x="286" y="2559"/>
                  </a:cubicBezTo>
                  <a:cubicBezTo>
                    <a:pt x="236" y="2613"/>
                    <a:pt x="236" y="2697"/>
                    <a:pt x="294" y="2747"/>
                  </a:cubicBezTo>
                  <a:cubicBezTo>
                    <a:pt x="294" y="2747"/>
                    <a:pt x="297" y="2747"/>
                    <a:pt x="297" y="2751"/>
                  </a:cubicBezTo>
                  <a:cubicBezTo>
                    <a:pt x="338" y="2756"/>
                    <a:pt x="379" y="2759"/>
                    <a:pt x="419" y="2759"/>
                  </a:cubicBezTo>
                  <a:cubicBezTo>
                    <a:pt x="660" y="2759"/>
                    <a:pt x="884" y="2667"/>
                    <a:pt x="1108" y="2578"/>
                  </a:cubicBezTo>
                  <a:lnTo>
                    <a:pt x="1154" y="2566"/>
                  </a:lnTo>
                  <a:lnTo>
                    <a:pt x="1204" y="2574"/>
                  </a:lnTo>
                  <a:lnTo>
                    <a:pt x="1400" y="2736"/>
                  </a:lnTo>
                  <a:cubicBezTo>
                    <a:pt x="1258" y="2793"/>
                    <a:pt x="1112" y="2843"/>
                    <a:pt x="1004" y="2966"/>
                  </a:cubicBezTo>
                  <a:lnTo>
                    <a:pt x="889" y="3047"/>
                  </a:lnTo>
                  <a:cubicBezTo>
                    <a:pt x="797" y="3104"/>
                    <a:pt x="666" y="3131"/>
                    <a:pt x="678" y="3277"/>
                  </a:cubicBezTo>
                  <a:cubicBezTo>
                    <a:pt x="689" y="3347"/>
                    <a:pt x="743" y="3400"/>
                    <a:pt x="812" y="3404"/>
                  </a:cubicBezTo>
                  <a:cubicBezTo>
                    <a:pt x="824" y="3406"/>
                    <a:pt x="835" y="3407"/>
                    <a:pt x="845" y="3407"/>
                  </a:cubicBezTo>
                  <a:cubicBezTo>
                    <a:pt x="981" y="3407"/>
                    <a:pt x="981" y="3271"/>
                    <a:pt x="1024" y="3181"/>
                  </a:cubicBezTo>
                  <a:cubicBezTo>
                    <a:pt x="1031" y="3183"/>
                    <a:pt x="1039" y="3184"/>
                    <a:pt x="1046" y="3184"/>
                  </a:cubicBezTo>
                  <a:cubicBezTo>
                    <a:pt x="1072" y="3184"/>
                    <a:pt x="1095" y="3174"/>
                    <a:pt x="1116" y="3162"/>
                  </a:cubicBezTo>
                  <a:cubicBezTo>
                    <a:pt x="1400" y="3120"/>
                    <a:pt x="1965" y="2789"/>
                    <a:pt x="2130" y="2574"/>
                  </a:cubicBezTo>
                  <a:cubicBezTo>
                    <a:pt x="2171" y="2581"/>
                    <a:pt x="2215" y="2620"/>
                    <a:pt x="2256" y="2620"/>
                  </a:cubicBezTo>
                  <a:cubicBezTo>
                    <a:pt x="2281" y="2620"/>
                    <a:pt x="2305" y="2606"/>
                    <a:pt x="2326" y="2563"/>
                  </a:cubicBezTo>
                  <a:cubicBezTo>
                    <a:pt x="2492" y="2501"/>
                    <a:pt x="2657" y="2447"/>
                    <a:pt x="2822" y="2382"/>
                  </a:cubicBezTo>
                  <a:cubicBezTo>
                    <a:pt x="3056" y="2286"/>
                    <a:pt x="3195" y="2132"/>
                    <a:pt x="3110" y="1852"/>
                  </a:cubicBezTo>
                  <a:lnTo>
                    <a:pt x="3222" y="1671"/>
                  </a:lnTo>
                  <a:lnTo>
                    <a:pt x="3222" y="1671"/>
                  </a:lnTo>
                  <a:cubicBezTo>
                    <a:pt x="3215" y="1672"/>
                    <a:pt x="3209" y="1672"/>
                    <a:pt x="3203" y="1672"/>
                  </a:cubicBezTo>
                  <a:cubicBezTo>
                    <a:pt x="3164" y="1672"/>
                    <a:pt x="3141" y="1662"/>
                    <a:pt x="3114" y="1652"/>
                  </a:cubicBezTo>
                  <a:cubicBezTo>
                    <a:pt x="3076" y="1556"/>
                    <a:pt x="3033" y="1464"/>
                    <a:pt x="2995" y="1368"/>
                  </a:cubicBezTo>
                  <a:cubicBezTo>
                    <a:pt x="2991" y="1333"/>
                    <a:pt x="2976" y="1306"/>
                    <a:pt x="2945" y="1287"/>
                  </a:cubicBezTo>
                  <a:cubicBezTo>
                    <a:pt x="2922" y="1268"/>
                    <a:pt x="2899" y="1241"/>
                    <a:pt x="2880" y="1214"/>
                  </a:cubicBezTo>
                  <a:cubicBezTo>
                    <a:pt x="2860" y="1183"/>
                    <a:pt x="2837" y="1164"/>
                    <a:pt x="2807" y="1152"/>
                  </a:cubicBezTo>
                  <a:cubicBezTo>
                    <a:pt x="2784" y="1145"/>
                    <a:pt x="2764" y="1145"/>
                    <a:pt x="2741" y="1145"/>
                  </a:cubicBezTo>
                  <a:cubicBezTo>
                    <a:pt x="2696" y="1020"/>
                    <a:pt x="2654" y="906"/>
                    <a:pt x="2488" y="906"/>
                  </a:cubicBezTo>
                  <a:cubicBezTo>
                    <a:pt x="2486" y="906"/>
                    <a:pt x="2483" y="906"/>
                    <a:pt x="2480" y="906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0" y="907"/>
                    <a:pt x="2345" y="824"/>
                    <a:pt x="2303" y="753"/>
                  </a:cubicBezTo>
                  <a:cubicBezTo>
                    <a:pt x="2291" y="753"/>
                    <a:pt x="2279" y="752"/>
                    <a:pt x="2267" y="752"/>
                  </a:cubicBezTo>
                  <a:cubicBezTo>
                    <a:pt x="2083" y="752"/>
                    <a:pt x="1903" y="779"/>
                    <a:pt x="1727" y="833"/>
                  </a:cubicBezTo>
                  <a:cubicBezTo>
                    <a:pt x="1654" y="676"/>
                    <a:pt x="1658" y="453"/>
                    <a:pt x="1416" y="430"/>
                  </a:cubicBezTo>
                  <a:cubicBezTo>
                    <a:pt x="1169" y="338"/>
                    <a:pt x="970" y="117"/>
                    <a:pt x="684" y="117"/>
                  </a:cubicBezTo>
                  <a:cubicBezTo>
                    <a:pt x="658" y="117"/>
                    <a:pt x="632" y="119"/>
                    <a:pt x="605" y="123"/>
                  </a:cubicBezTo>
                  <a:cubicBezTo>
                    <a:pt x="556" y="94"/>
                    <a:pt x="527" y="0"/>
                    <a:pt x="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2"/>
            <p:cNvSpPr/>
            <p:nvPr/>
          </p:nvSpPr>
          <p:spPr>
            <a:xfrm>
              <a:off x="4792236" y="3862715"/>
              <a:ext cx="101342" cy="47926"/>
            </a:xfrm>
            <a:custGeom>
              <a:avLst/>
              <a:gdLst/>
              <a:ahLst/>
              <a:cxnLst/>
              <a:rect l="l" t="t" r="r" b="b"/>
              <a:pathLst>
                <a:path w="3267" h="1545" extrusionOk="0">
                  <a:moveTo>
                    <a:pt x="1795" y="42"/>
                  </a:moveTo>
                  <a:cubicBezTo>
                    <a:pt x="1511" y="73"/>
                    <a:pt x="1199" y="0"/>
                    <a:pt x="957" y="227"/>
                  </a:cubicBezTo>
                  <a:cubicBezTo>
                    <a:pt x="854" y="238"/>
                    <a:pt x="742" y="231"/>
                    <a:pt x="673" y="342"/>
                  </a:cubicBezTo>
                  <a:lnTo>
                    <a:pt x="473" y="542"/>
                  </a:lnTo>
                  <a:cubicBezTo>
                    <a:pt x="285" y="707"/>
                    <a:pt x="124" y="888"/>
                    <a:pt x="93" y="1157"/>
                  </a:cubicBezTo>
                  <a:cubicBezTo>
                    <a:pt x="1" y="1310"/>
                    <a:pt x="185" y="1410"/>
                    <a:pt x="185" y="1545"/>
                  </a:cubicBezTo>
                  <a:lnTo>
                    <a:pt x="304" y="1284"/>
                  </a:lnTo>
                  <a:cubicBezTo>
                    <a:pt x="377" y="1038"/>
                    <a:pt x="585" y="872"/>
                    <a:pt x="700" y="653"/>
                  </a:cubicBezTo>
                  <a:cubicBezTo>
                    <a:pt x="727" y="650"/>
                    <a:pt x="754" y="638"/>
                    <a:pt x="781" y="623"/>
                  </a:cubicBezTo>
                  <a:cubicBezTo>
                    <a:pt x="797" y="625"/>
                    <a:pt x="813" y="627"/>
                    <a:pt x="827" y="627"/>
                  </a:cubicBezTo>
                  <a:cubicBezTo>
                    <a:pt x="919" y="627"/>
                    <a:pt x="975" y="574"/>
                    <a:pt x="988" y="465"/>
                  </a:cubicBezTo>
                  <a:cubicBezTo>
                    <a:pt x="1261" y="438"/>
                    <a:pt x="1495" y="250"/>
                    <a:pt x="1776" y="246"/>
                  </a:cubicBezTo>
                  <a:lnTo>
                    <a:pt x="1883" y="231"/>
                  </a:lnTo>
                  <a:cubicBezTo>
                    <a:pt x="2027" y="338"/>
                    <a:pt x="2186" y="345"/>
                    <a:pt x="2347" y="345"/>
                  </a:cubicBezTo>
                  <a:cubicBezTo>
                    <a:pt x="2375" y="345"/>
                    <a:pt x="2403" y="345"/>
                    <a:pt x="2430" y="345"/>
                  </a:cubicBezTo>
                  <a:cubicBezTo>
                    <a:pt x="2479" y="345"/>
                    <a:pt x="2527" y="346"/>
                    <a:pt x="2575" y="350"/>
                  </a:cubicBezTo>
                  <a:cubicBezTo>
                    <a:pt x="2779" y="450"/>
                    <a:pt x="2929" y="630"/>
                    <a:pt x="3006" y="842"/>
                  </a:cubicBezTo>
                  <a:cubicBezTo>
                    <a:pt x="3052" y="995"/>
                    <a:pt x="2913" y="1111"/>
                    <a:pt x="2921" y="1257"/>
                  </a:cubicBezTo>
                  <a:cubicBezTo>
                    <a:pt x="2944" y="1266"/>
                    <a:pt x="2964" y="1269"/>
                    <a:pt x="2983" y="1269"/>
                  </a:cubicBezTo>
                  <a:cubicBezTo>
                    <a:pt x="3069" y="1269"/>
                    <a:pt x="3120" y="1188"/>
                    <a:pt x="3186" y="1157"/>
                  </a:cubicBezTo>
                  <a:cubicBezTo>
                    <a:pt x="3240" y="1141"/>
                    <a:pt x="3267" y="1099"/>
                    <a:pt x="3209" y="1053"/>
                  </a:cubicBezTo>
                  <a:cubicBezTo>
                    <a:pt x="3221" y="711"/>
                    <a:pt x="3244" y="365"/>
                    <a:pt x="2813" y="235"/>
                  </a:cubicBezTo>
                  <a:cubicBezTo>
                    <a:pt x="2556" y="77"/>
                    <a:pt x="2264" y="92"/>
                    <a:pt x="1987" y="54"/>
                  </a:cubicBezTo>
                  <a:lnTo>
                    <a:pt x="1795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2"/>
            <p:cNvSpPr/>
            <p:nvPr/>
          </p:nvSpPr>
          <p:spPr>
            <a:xfrm>
              <a:off x="4830143" y="3886755"/>
              <a:ext cx="18612" cy="17930"/>
            </a:xfrm>
            <a:custGeom>
              <a:avLst/>
              <a:gdLst/>
              <a:ahLst/>
              <a:cxnLst/>
              <a:rect l="l" t="t" r="r" b="b"/>
              <a:pathLst>
                <a:path w="600" h="578" extrusionOk="0">
                  <a:moveTo>
                    <a:pt x="384" y="0"/>
                  </a:moveTo>
                  <a:cubicBezTo>
                    <a:pt x="335" y="0"/>
                    <a:pt x="287" y="23"/>
                    <a:pt x="235" y="55"/>
                  </a:cubicBezTo>
                  <a:cubicBezTo>
                    <a:pt x="1" y="205"/>
                    <a:pt x="4" y="370"/>
                    <a:pt x="170" y="570"/>
                  </a:cubicBezTo>
                  <a:lnTo>
                    <a:pt x="270" y="578"/>
                  </a:lnTo>
                  <a:cubicBezTo>
                    <a:pt x="408" y="539"/>
                    <a:pt x="469" y="420"/>
                    <a:pt x="539" y="309"/>
                  </a:cubicBezTo>
                  <a:cubicBezTo>
                    <a:pt x="600" y="228"/>
                    <a:pt x="581" y="109"/>
                    <a:pt x="500" y="47"/>
                  </a:cubicBezTo>
                  <a:cubicBezTo>
                    <a:pt x="460" y="14"/>
                    <a:pt x="422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2"/>
            <p:cNvSpPr/>
            <p:nvPr/>
          </p:nvSpPr>
          <p:spPr>
            <a:xfrm>
              <a:off x="4797603" y="3911230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8" y="8"/>
                  </a:moveTo>
                  <a:lnTo>
                    <a:pt x="12" y="12"/>
                  </a:lnTo>
                  <a:lnTo>
                    <a:pt x="8" y="8"/>
                  </a:lnTo>
                  <a:cubicBezTo>
                    <a:pt x="1" y="0"/>
                    <a:pt x="1" y="0"/>
                    <a:pt x="8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4970074" y="3748902"/>
              <a:ext cx="24599" cy="13866"/>
            </a:xfrm>
            <a:custGeom>
              <a:avLst/>
              <a:gdLst/>
              <a:ahLst/>
              <a:cxnLst/>
              <a:rect l="l" t="t" r="r" b="b"/>
              <a:pathLst>
                <a:path w="793" h="447" extrusionOk="0">
                  <a:moveTo>
                    <a:pt x="184" y="0"/>
                  </a:moveTo>
                  <a:cubicBezTo>
                    <a:pt x="127" y="0"/>
                    <a:pt x="85" y="55"/>
                    <a:pt x="47" y="107"/>
                  </a:cubicBezTo>
                  <a:cubicBezTo>
                    <a:pt x="1" y="180"/>
                    <a:pt x="8" y="257"/>
                    <a:pt x="66" y="276"/>
                  </a:cubicBezTo>
                  <a:cubicBezTo>
                    <a:pt x="210" y="328"/>
                    <a:pt x="343" y="447"/>
                    <a:pt x="491" y="447"/>
                  </a:cubicBezTo>
                  <a:cubicBezTo>
                    <a:pt x="552" y="447"/>
                    <a:pt x="616" y="426"/>
                    <a:pt x="685" y="372"/>
                  </a:cubicBezTo>
                  <a:cubicBezTo>
                    <a:pt x="792" y="291"/>
                    <a:pt x="750" y="192"/>
                    <a:pt x="692" y="119"/>
                  </a:cubicBezTo>
                  <a:cubicBezTo>
                    <a:pt x="671" y="91"/>
                    <a:pt x="644" y="79"/>
                    <a:pt x="617" y="79"/>
                  </a:cubicBezTo>
                  <a:cubicBezTo>
                    <a:pt x="572" y="79"/>
                    <a:pt x="523" y="110"/>
                    <a:pt x="485" y="153"/>
                  </a:cubicBezTo>
                  <a:cubicBezTo>
                    <a:pt x="476" y="155"/>
                    <a:pt x="467" y="155"/>
                    <a:pt x="458" y="155"/>
                  </a:cubicBezTo>
                  <a:cubicBezTo>
                    <a:pt x="361" y="155"/>
                    <a:pt x="314" y="61"/>
                    <a:pt x="243" y="19"/>
                  </a:cubicBezTo>
                  <a:cubicBezTo>
                    <a:pt x="221" y="6"/>
                    <a:pt x="202" y="0"/>
                    <a:pt x="1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4809762" y="3818232"/>
              <a:ext cx="25778" cy="13339"/>
            </a:xfrm>
            <a:custGeom>
              <a:avLst/>
              <a:gdLst/>
              <a:ahLst/>
              <a:cxnLst/>
              <a:rect l="l" t="t" r="r" b="b"/>
              <a:pathLst>
                <a:path w="831" h="430" extrusionOk="0">
                  <a:moveTo>
                    <a:pt x="265" y="1"/>
                  </a:moveTo>
                  <a:cubicBezTo>
                    <a:pt x="172" y="1"/>
                    <a:pt x="94" y="78"/>
                    <a:pt x="0" y="128"/>
                  </a:cubicBezTo>
                  <a:cubicBezTo>
                    <a:pt x="160" y="336"/>
                    <a:pt x="233" y="430"/>
                    <a:pt x="301" y="430"/>
                  </a:cubicBezTo>
                  <a:cubicBezTo>
                    <a:pt x="358" y="430"/>
                    <a:pt x="412" y="365"/>
                    <a:pt x="512" y="247"/>
                  </a:cubicBezTo>
                  <a:cubicBezTo>
                    <a:pt x="546" y="251"/>
                    <a:pt x="577" y="258"/>
                    <a:pt x="608" y="262"/>
                  </a:cubicBezTo>
                  <a:cubicBezTo>
                    <a:pt x="651" y="262"/>
                    <a:pt x="701" y="306"/>
                    <a:pt x="743" y="306"/>
                  </a:cubicBezTo>
                  <a:cubicBezTo>
                    <a:pt x="768" y="306"/>
                    <a:pt x="790" y="291"/>
                    <a:pt x="807" y="243"/>
                  </a:cubicBezTo>
                  <a:cubicBezTo>
                    <a:pt x="830" y="170"/>
                    <a:pt x="761" y="112"/>
                    <a:pt x="704" y="93"/>
                  </a:cubicBezTo>
                  <a:cubicBezTo>
                    <a:pt x="646" y="74"/>
                    <a:pt x="581" y="85"/>
                    <a:pt x="512" y="78"/>
                  </a:cubicBezTo>
                  <a:cubicBezTo>
                    <a:pt x="494" y="70"/>
                    <a:pt x="473" y="64"/>
                    <a:pt x="453" y="64"/>
                  </a:cubicBezTo>
                  <a:cubicBezTo>
                    <a:pt x="443" y="64"/>
                    <a:pt x="433" y="66"/>
                    <a:pt x="423" y="70"/>
                  </a:cubicBezTo>
                  <a:lnTo>
                    <a:pt x="415" y="66"/>
                  </a:lnTo>
                  <a:cubicBezTo>
                    <a:pt x="359" y="19"/>
                    <a:pt x="311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4782000" y="3860791"/>
              <a:ext cx="124" cy="279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0" y="1"/>
                  </a:moveTo>
                  <a:lnTo>
                    <a:pt x="4" y="8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4781875" y="3852571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1"/>
                  </a:moveTo>
                  <a:cubicBezTo>
                    <a:pt x="442" y="20"/>
                    <a:pt x="273" y="43"/>
                    <a:pt x="116" y="77"/>
                  </a:cubicBezTo>
                  <a:cubicBezTo>
                    <a:pt x="19" y="97"/>
                    <a:pt x="0" y="173"/>
                    <a:pt x="16" y="266"/>
                  </a:cubicBezTo>
                  <a:cubicBezTo>
                    <a:pt x="35" y="264"/>
                    <a:pt x="55" y="263"/>
                    <a:pt x="76" y="263"/>
                  </a:cubicBezTo>
                  <a:cubicBezTo>
                    <a:pt x="157" y="263"/>
                    <a:pt x="241" y="276"/>
                    <a:pt x="324" y="276"/>
                  </a:cubicBezTo>
                  <a:cubicBezTo>
                    <a:pt x="414" y="276"/>
                    <a:pt x="502" y="261"/>
                    <a:pt x="584" y="196"/>
                  </a:cubicBezTo>
                  <a:cubicBezTo>
                    <a:pt x="619" y="162"/>
                    <a:pt x="642" y="120"/>
                    <a:pt x="654" y="74"/>
                  </a:cubicBezTo>
                  <a:cubicBezTo>
                    <a:pt x="657" y="54"/>
                    <a:pt x="619" y="1"/>
                    <a:pt x="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4790344" y="3908407"/>
              <a:ext cx="54006" cy="26925"/>
            </a:xfrm>
            <a:custGeom>
              <a:avLst/>
              <a:gdLst/>
              <a:ahLst/>
              <a:cxnLst/>
              <a:rect l="l" t="t" r="r" b="b"/>
              <a:pathLst>
                <a:path w="1741" h="868" extrusionOk="0">
                  <a:moveTo>
                    <a:pt x="86" y="1"/>
                  </a:moveTo>
                  <a:cubicBezTo>
                    <a:pt x="75" y="1"/>
                    <a:pt x="64" y="5"/>
                    <a:pt x="54" y="14"/>
                  </a:cubicBezTo>
                  <a:cubicBezTo>
                    <a:pt x="0" y="56"/>
                    <a:pt x="19" y="126"/>
                    <a:pt x="42" y="183"/>
                  </a:cubicBezTo>
                  <a:cubicBezTo>
                    <a:pt x="23" y="606"/>
                    <a:pt x="365" y="610"/>
                    <a:pt x="634" y="702"/>
                  </a:cubicBezTo>
                  <a:cubicBezTo>
                    <a:pt x="779" y="798"/>
                    <a:pt x="926" y="867"/>
                    <a:pt x="1083" y="867"/>
                  </a:cubicBezTo>
                  <a:cubicBezTo>
                    <a:pt x="1170" y="867"/>
                    <a:pt x="1261" y="845"/>
                    <a:pt x="1357" y="794"/>
                  </a:cubicBezTo>
                  <a:lnTo>
                    <a:pt x="1733" y="775"/>
                  </a:lnTo>
                  <a:cubicBezTo>
                    <a:pt x="1741" y="752"/>
                    <a:pt x="1741" y="721"/>
                    <a:pt x="1741" y="698"/>
                  </a:cubicBezTo>
                  <a:lnTo>
                    <a:pt x="1345" y="687"/>
                  </a:lnTo>
                  <a:cubicBezTo>
                    <a:pt x="1164" y="591"/>
                    <a:pt x="957" y="610"/>
                    <a:pt x="765" y="579"/>
                  </a:cubicBezTo>
                  <a:cubicBezTo>
                    <a:pt x="550" y="464"/>
                    <a:pt x="338" y="337"/>
                    <a:pt x="242" y="99"/>
                  </a:cubicBezTo>
                  <a:lnTo>
                    <a:pt x="154" y="53"/>
                  </a:lnTo>
                  <a:cubicBezTo>
                    <a:pt x="138" y="23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4900093" y="3872951"/>
              <a:ext cx="51896" cy="60582"/>
            </a:xfrm>
            <a:custGeom>
              <a:avLst/>
              <a:gdLst/>
              <a:ahLst/>
              <a:cxnLst/>
              <a:rect l="l" t="t" r="r" b="b"/>
              <a:pathLst>
                <a:path w="1673" h="1953" extrusionOk="0">
                  <a:moveTo>
                    <a:pt x="1669" y="1"/>
                  </a:moveTo>
                  <a:lnTo>
                    <a:pt x="1223" y="304"/>
                  </a:lnTo>
                  <a:lnTo>
                    <a:pt x="935" y="715"/>
                  </a:lnTo>
                  <a:cubicBezTo>
                    <a:pt x="647" y="942"/>
                    <a:pt x="493" y="1276"/>
                    <a:pt x="232" y="1534"/>
                  </a:cubicBezTo>
                  <a:cubicBezTo>
                    <a:pt x="105" y="1572"/>
                    <a:pt x="17" y="1691"/>
                    <a:pt x="17" y="1826"/>
                  </a:cubicBezTo>
                  <a:cubicBezTo>
                    <a:pt x="0" y="1912"/>
                    <a:pt x="29" y="1952"/>
                    <a:pt x="98" y="1952"/>
                  </a:cubicBezTo>
                  <a:cubicBezTo>
                    <a:pt x="110" y="1952"/>
                    <a:pt x="122" y="1951"/>
                    <a:pt x="136" y="1949"/>
                  </a:cubicBezTo>
                  <a:cubicBezTo>
                    <a:pt x="239" y="1864"/>
                    <a:pt x="343" y="1787"/>
                    <a:pt x="328" y="1634"/>
                  </a:cubicBezTo>
                  <a:lnTo>
                    <a:pt x="328" y="1634"/>
                  </a:lnTo>
                  <a:lnTo>
                    <a:pt x="339" y="1638"/>
                  </a:lnTo>
                  <a:lnTo>
                    <a:pt x="339" y="1638"/>
                  </a:lnTo>
                  <a:lnTo>
                    <a:pt x="335" y="1634"/>
                  </a:lnTo>
                  <a:cubicBezTo>
                    <a:pt x="708" y="1538"/>
                    <a:pt x="804" y="1161"/>
                    <a:pt x="1035" y="927"/>
                  </a:cubicBezTo>
                  <a:cubicBezTo>
                    <a:pt x="1192" y="838"/>
                    <a:pt x="1239" y="654"/>
                    <a:pt x="1346" y="523"/>
                  </a:cubicBezTo>
                  <a:cubicBezTo>
                    <a:pt x="1415" y="523"/>
                    <a:pt x="1438" y="481"/>
                    <a:pt x="1438" y="423"/>
                  </a:cubicBezTo>
                  <a:lnTo>
                    <a:pt x="1438" y="419"/>
                  </a:lnTo>
                  <a:cubicBezTo>
                    <a:pt x="1607" y="350"/>
                    <a:pt x="1673" y="227"/>
                    <a:pt x="1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4752189" y="3859023"/>
              <a:ext cx="30182" cy="39364"/>
            </a:xfrm>
            <a:custGeom>
              <a:avLst/>
              <a:gdLst/>
              <a:ahLst/>
              <a:cxnLst/>
              <a:rect l="l" t="t" r="r" b="b"/>
              <a:pathLst>
                <a:path w="973" h="1269" extrusionOk="0">
                  <a:moveTo>
                    <a:pt x="816" y="0"/>
                  </a:moveTo>
                  <a:cubicBezTo>
                    <a:pt x="740" y="0"/>
                    <a:pt x="689" y="67"/>
                    <a:pt x="654" y="184"/>
                  </a:cubicBezTo>
                  <a:cubicBezTo>
                    <a:pt x="615" y="319"/>
                    <a:pt x="696" y="442"/>
                    <a:pt x="696" y="569"/>
                  </a:cubicBezTo>
                  <a:cubicBezTo>
                    <a:pt x="673" y="596"/>
                    <a:pt x="658" y="623"/>
                    <a:pt x="650" y="657"/>
                  </a:cubicBezTo>
                  <a:cubicBezTo>
                    <a:pt x="408" y="815"/>
                    <a:pt x="139" y="934"/>
                    <a:pt x="0" y="1222"/>
                  </a:cubicBezTo>
                  <a:cubicBezTo>
                    <a:pt x="70" y="1245"/>
                    <a:pt x="136" y="1269"/>
                    <a:pt x="197" y="1269"/>
                  </a:cubicBezTo>
                  <a:cubicBezTo>
                    <a:pt x="256" y="1269"/>
                    <a:pt x="310" y="1246"/>
                    <a:pt x="358" y="1180"/>
                  </a:cubicBezTo>
                  <a:lnTo>
                    <a:pt x="362" y="1176"/>
                  </a:lnTo>
                  <a:cubicBezTo>
                    <a:pt x="531" y="1137"/>
                    <a:pt x="535" y="949"/>
                    <a:pt x="654" y="868"/>
                  </a:cubicBezTo>
                  <a:cubicBezTo>
                    <a:pt x="973" y="807"/>
                    <a:pt x="938" y="596"/>
                    <a:pt x="865" y="369"/>
                  </a:cubicBezTo>
                  <a:cubicBezTo>
                    <a:pt x="973" y="288"/>
                    <a:pt x="946" y="173"/>
                    <a:pt x="961" y="61"/>
                  </a:cubicBezTo>
                  <a:cubicBezTo>
                    <a:pt x="905" y="20"/>
                    <a:pt x="856" y="0"/>
                    <a:pt x="8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4782000" y="3860791"/>
              <a:ext cx="372" cy="279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4"/>
                  </a:moveTo>
                  <a:lnTo>
                    <a:pt x="12" y="8"/>
                  </a:lnTo>
                  <a:lnTo>
                    <a:pt x="0" y="4"/>
                  </a:ln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2"/>
            <p:cNvSpPr/>
            <p:nvPr/>
          </p:nvSpPr>
          <p:spPr>
            <a:xfrm>
              <a:off x="5033975" y="3844940"/>
              <a:ext cx="40543" cy="33781"/>
            </a:xfrm>
            <a:custGeom>
              <a:avLst/>
              <a:gdLst/>
              <a:ahLst/>
              <a:cxnLst/>
              <a:rect l="l" t="t" r="r" b="b"/>
              <a:pathLst>
                <a:path w="1307" h="1089" extrusionOk="0">
                  <a:moveTo>
                    <a:pt x="1213" y="1"/>
                  </a:moveTo>
                  <a:cubicBezTo>
                    <a:pt x="1090" y="1"/>
                    <a:pt x="988" y="51"/>
                    <a:pt x="888" y="127"/>
                  </a:cubicBezTo>
                  <a:lnTo>
                    <a:pt x="861" y="97"/>
                  </a:lnTo>
                  <a:cubicBezTo>
                    <a:pt x="596" y="312"/>
                    <a:pt x="335" y="539"/>
                    <a:pt x="0" y="692"/>
                  </a:cubicBezTo>
                  <a:lnTo>
                    <a:pt x="312" y="1088"/>
                  </a:lnTo>
                  <a:cubicBezTo>
                    <a:pt x="250" y="800"/>
                    <a:pt x="477" y="723"/>
                    <a:pt x="650" y="608"/>
                  </a:cubicBezTo>
                  <a:cubicBezTo>
                    <a:pt x="719" y="539"/>
                    <a:pt x="796" y="477"/>
                    <a:pt x="880" y="423"/>
                  </a:cubicBezTo>
                  <a:cubicBezTo>
                    <a:pt x="892" y="440"/>
                    <a:pt x="912" y="449"/>
                    <a:pt x="931" y="449"/>
                  </a:cubicBezTo>
                  <a:cubicBezTo>
                    <a:pt x="943" y="449"/>
                    <a:pt x="955" y="446"/>
                    <a:pt x="965" y="439"/>
                  </a:cubicBezTo>
                  <a:cubicBezTo>
                    <a:pt x="969" y="435"/>
                    <a:pt x="976" y="435"/>
                    <a:pt x="976" y="427"/>
                  </a:cubicBezTo>
                  <a:cubicBezTo>
                    <a:pt x="1099" y="346"/>
                    <a:pt x="1207" y="243"/>
                    <a:pt x="1284" y="116"/>
                  </a:cubicBezTo>
                  <a:cubicBezTo>
                    <a:pt x="1307" y="81"/>
                    <a:pt x="1303" y="39"/>
                    <a:pt x="1272" y="4"/>
                  </a:cubicBezTo>
                  <a:cubicBezTo>
                    <a:pt x="1252" y="2"/>
                    <a:pt x="1232" y="1"/>
                    <a:pt x="1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2"/>
            <p:cNvSpPr/>
            <p:nvPr/>
          </p:nvSpPr>
          <p:spPr>
            <a:xfrm>
              <a:off x="4985212" y="3799000"/>
              <a:ext cx="73238" cy="25840"/>
            </a:xfrm>
            <a:custGeom>
              <a:avLst/>
              <a:gdLst/>
              <a:ahLst/>
              <a:cxnLst/>
              <a:rect l="l" t="t" r="r" b="b"/>
              <a:pathLst>
                <a:path w="2361" h="833" extrusionOk="0">
                  <a:moveTo>
                    <a:pt x="1114" y="1"/>
                  </a:moveTo>
                  <a:cubicBezTo>
                    <a:pt x="1071" y="1"/>
                    <a:pt x="1037" y="27"/>
                    <a:pt x="1023" y="71"/>
                  </a:cubicBezTo>
                  <a:cubicBezTo>
                    <a:pt x="992" y="71"/>
                    <a:pt x="958" y="79"/>
                    <a:pt x="927" y="91"/>
                  </a:cubicBezTo>
                  <a:cubicBezTo>
                    <a:pt x="891" y="81"/>
                    <a:pt x="856" y="76"/>
                    <a:pt x="822" y="76"/>
                  </a:cubicBezTo>
                  <a:cubicBezTo>
                    <a:pt x="747" y="76"/>
                    <a:pt x="678" y="102"/>
                    <a:pt x="619" y="171"/>
                  </a:cubicBezTo>
                  <a:cubicBezTo>
                    <a:pt x="536" y="176"/>
                    <a:pt x="451" y="234"/>
                    <a:pt x="366" y="234"/>
                  </a:cubicBezTo>
                  <a:cubicBezTo>
                    <a:pt x="321" y="234"/>
                    <a:pt x="276" y="219"/>
                    <a:pt x="231" y="171"/>
                  </a:cubicBezTo>
                  <a:cubicBezTo>
                    <a:pt x="235" y="137"/>
                    <a:pt x="235" y="102"/>
                    <a:pt x="224" y="75"/>
                  </a:cubicBezTo>
                  <a:cubicBezTo>
                    <a:pt x="210" y="72"/>
                    <a:pt x="196" y="71"/>
                    <a:pt x="182" y="71"/>
                  </a:cubicBezTo>
                  <a:cubicBezTo>
                    <a:pt x="106" y="71"/>
                    <a:pt x="37" y="115"/>
                    <a:pt x="1" y="187"/>
                  </a:cubicBezTo>
                  <a:cubicBezTo>
                    <a:pt x="1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9"/>
                  </a:cubicBezTo>
                  <a:lnTo>
                    <a:pt x="216" y="479"/>
                  </a:lnTo>
                  <a:cubicBezTo>
                    <a:pt x="294" y="540"/>
                    <a:pt x="365" y="564"/>
                    <a:pt x="431" y="564"/>
                  </a:cubicBezTo>
                  <a:cubicBezTo>
                    <a:pt x="556" y="564"/>
                    <a:pt x="666" y="481"/>
                    <a:pt x="773" y="406"/>
                  </a:cubicBezTo>
                  <a:cubicBezTo>
                    <a:pt x="789" y="398"/>
                    <a:pt x="808" y="386"/>
                    <a:pt x="819" y="379"/>
                  </a:cubicBezTo>
                  <a:lnTo>
                    <a:pt x="819" y="371"/>
                  </a:lnTo>
                  <a:lnTo>
                    <a:pt x="1134" y="352"/>
                  </a:lnTo>
                  <a:lnTo>
                    <a:pt x="1177" y="363"/>
                  </a:lnTo>
                  <a:lnTo>
                    <a:pt x="1223" y="352"/>
                  </a:lnTo>
                  <a:cubicBezTo>
                    <a:pt x="1473" y="517"/>
                    <a:pt x="1791" y="486"/>
                    <a:pt x="2034" y="678"/>
                  </a:cubicBezTo>
                  <a:cubicBezTo>
                    <a:pt x="2068" y="757"/>
                    <a:pt x="2123" y="833"/>
                    <a:pt x="2197" y="833"/>
                  </a:cubicBezTo>
                  <a:cubicBezTo>
                    <a:pt x="2213" y="833"/>
                    <a:pt x="2230" y="829"/>
                    <a:pt x="2249" y="821"/>
                  </a:cubicBezTo>
                  <a:cubicBezTo>
                    <a:pt x="2360" y="763"/>
                    <a:pt x="2264" y="648"/>
                    <a:pt x="2249" y="559"/>
                  </a:cubicBezTo>
                  <a:cubicBezTo>
                    <a:pt x="2233" y="485"/>
                    <a:pt x="2210" y="408"/>
                    <a:pt x="2152" y="408"/>
                  </a:cubicBezTo>
                  <a:cubicBezTo>
                    <a:pt x="2122" y="408"/>
                    <a:pt x="2084" y="428"/>
                    <a:pt x="2034" y="479"/>
                  </a:cubicBezTo>
                  <a:cubicBezTo>
                    <a:pt x="1895" y="252"/>
                    <a:pt x="1626" y="290"/>
                    <a:pt x="1426" y="187"/>
                  </a:cubicBezTo>
                  <a:cubicBezTo>
                    <a:pt x="1313" y="152"/>
                    <a:pt x="1270" y="2"/>
                    <a:pt x="1136" y="2"/>
                  </a:cubicBezTo>
                  <a:cubicBezTo>
                    <a:pt x="1134" y="2"/>
                    <a:pt x="1132" y="2"/>
                    <a:pt x="1131" y="2"/>
                  </a:cubicBezTo>
                  <a:cubicBezTo>
                    <a:pt x="1125" y="1"/>
                    <a:pt x="1119" y="1"/>
                    <a:pt x="1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2"/>
            <p:cNvSpPr/>
            <p:nvPr/>
          </p:nvSpPr>
          <p:spPr>
            <a:xfrm>
              <a:off x="5171176" y="3797014"/>
              <a:ext cx="13742" cy="10764"/>
            </a:xfrm>
            <a:custGeom>
              <a:avLst/>
              <a:gdLst/>
              <a:ahLst/>
              <a:cxnLst/>
              <a:rect l="l" t="t" r="r" b="b"/>
              <a:pathLst>
                <a:path w="443" h="347" extrusionOk="0">
                  <a:moveTo>
                    <a:pt x="177" y="32"/>
                  </a:moveTo>
                  <a:cubicBezTo>
                    <a:pt x="96" y="82"/>
                    <a:pt x="0" y="120"/>
                    <a:pt x="4" y="231"/>
                  </a:cubicBezTo>
                  <a:cubicBezTo>
                    <a:pt x="12" y="339"/>
                    <a:pt x="112" y="331"/>
                    <a:pt x="185" y="347"/>
                  </a:cubicBezTo>
                  <a:cubicBezTo>
                    <a:pt x="185" y="278"/>
                    <a:pt x="212" y="216"/>
                    <a:pt x="258" y="166"/>
                  </a:cubicBezTo>
                  <a:cubicBezTo>
                    <a:pt x="442" y="1"/>
                    <a:pt x="223" y="66"/>
                    <a:pt x="177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2"/>
            <p:cNvSpPr/>
            <p:nvPr/>
          </p:nvSpPr>
          <p:spPr>
            <a:xfrm>
              <a:off x="4797851" y="3910610"/>
              <a:ext cx="155" cy="651"/>
            </a:xfrm>
            <a:custGeom>
              <a:avLst/>
              <a:gdLst/>
              <a:ahLst/>
              <a:cxnLst/>
              <a:rect l="l" t="t" r="r" b="b"/>
              <a:pathLst>
                <a:path w="5" h="21" extrusionOk="0">
                  <a:moveTo>
                    <a:pt x="4" y="1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2"/>
            <p:cNvSpPr/>
            <p:nvPr/>
          </p:nvSpPr>
          <p:spPr>
            <a:xfrm>
              <a:off x="4734911" y="3918706"/>
              <a:ext cx="6700" cy="8158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13" y="0"/>
                  </a:moveTo>
                  <a:cubicBezTo>
                    <a:pt x="62" y="0"/>
                    <a:pt x="17" y="56"/>
                    <a:pt x="4" y="109"/>
                  </a:cubicBezTo>
                  <a:cubicBezTo>
                    <a:pt x="0" y="159"/>
                    <a:pt x="0" y="205"/>
                    <a:pt x="4" y="259"/>
                  </a:cubicBezTo>
                  <a:lnTo>
                    <a:pt x="116" y="262"/>
                  </a:lnTo>
                  <a:cubicBezTo>
                    <a:pt x="135" y="239"/>
                    <a:pt x="154" y="213"/>
                    <a:pt x="169" y="182"/>
                  </a:cubicBezTo>
                  <a:cubicBezTo>
                    <a:pt x="177" y="120"/>
                    <a:pt x="215" y="36"/>
                    <a:pt x="139" y="5"/>
                  </a:cubicBezTo>
                  <a:cubicBezTo>
                    <a:pt x="130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2"/>
            <p:cNvSpPr/>
            <p:nvPr/>
          </p:nvSpPr>
          <p:spPr>
            <a:xfrm>
              <a:off x="4959341" y="3942436"/>
              <a:ext cx="16968" cy="6576"/>
            </a:xfrm>
            <a:custGeom>
              <a:avLst/>
              <a:gdLst/>
              <a:ahLst/>
              <a:cxnLst/>
              <a:rect l="l" t="t" r="r" b="b"/>
              <a:pathLst>
                <a:path w="547" h="212" extrusionOk="0">
                  <a:moveTo>
                    <a:pt x="547" y="1"/>
                  </a:moveTo>
                  <a:lnTo>
                    <a:pt x="443" y="12"/>
                  </a:lnTo>
                  <a:cubicBezTo>
                    <a:pt x="424" y="14"/>
                    <a:pt x="405" y="15"/>
                    <a:pt x="387" y="15"/>
                  </a:cubicBezTo>
                  <a:cubicBezTo>
                    <a:pt x="331" y="15"/>
                    <a:pt x="275" y="8"/>
                    <a:pt x="217" y="8"/>
                  </a:cubicBezTo>
                  <a:cubicBezTo>
                    <a:pt x="148" y="8"/>
                    <a:pt x="76" y="18"/>
                    <a:pt x="1" y="62"/>
                  </a:cubicBezTo>
                  <a:cubicBezTo>
                    <a:pt x="80" y="161"/>
                    <a:pt x="159" y="212"/>
                    <a:pt x="241" y="212"/>
                  </a:cubicBezTo>
                  <a:cubicBezTo>
                    <a:pt x="306" y="212"/>
                    <a:pt x="374" y="180"/>
                    <a:pt x="447" y="116"/>
                  </a:cubicBezTo>
                  <a:cubicBezTo>
                    <a:pt x="481" y="116"/>
                    <a:pt x="512" y="108"/>
                    <a:pt x="543" y="101"/>
                  </a:cubicBezTo>
                  <a:cubicBezTo>
                    <a:pt x="543" y="66"/>
                    <a:pt x="547" y="32"/>
                    <a:pt x="5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2"/>
            <p:cNvSpPr/>
            <p:nvPr/>
          </p:nvSpPr>
          <p:spPr>
            <a:xfrm>
              <a:off x="5150920" y="3757464"/>
              <a:ext cx="12904" cy="10733"/>
            </a:xfrm>
            <a:custGeom>
              <a:avLst/>
              <a:gdLst/>
              <a:ahLst/>
              <a:cxnLst/>
              <a:rect l="l" t="t" r="r" b="b"/>
              <a:pathLst>
                <a:path w="416" h="346" extrusionOk="0">
                  <a:moveTo>
                    <a:pt x="131" y="0"/>
                  </a:moveTo>
                  <a:cubicBezTo>
                    <a:pt x="73" y="15"/>
                    <a:pt x="23" y="58"/>
                    <a:pt x="0" y="112"/>
                  </a:cubicBezTo>
                  <a:cubicBezTo>
                    <a:pt x="81" y="204"/>
                    <a:pt x="131" y="338"/>
                    <a:pt x="281" y="346"/>
                  </a:cubicBezTo>
                  <a:cubicBezTo>
                    <a:pt x="415" y="150"/>
                    <a:pt x="185" y="112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07" name="Google Shape;5707;p32"/>
          <p:cNvGrpSpPr/>
          <p:nvPr/>
        </p:nvGrpSpPr>
        <p:grpSpPr>
          <a:xfrm rot="1807431">
            <a:off x="7984260" y="2953053"/>
            <a:ext cx="892930" cy="421663"/>
            <a:chOff x="7447517" y="2800652"/>
            <a:chExt cx="771716" cy="364423"/>
          </a:xfrm>
        </p:grpSpPr>
        <p:sp>
          <p:nvSpPr>
            <p:cNvPr id="5708" name="Google Shape;5708;p32"/>
            <p:cNvSpPr/>
            <p:nvPr/>
          </p:nvSpPr>
          <p:spPr>
            <a:xfrm>
              <a:off x="7447517" y="2800652"/>
              <a:ext cx="771716" cy="364423"/>
            </a:xfrm>
            <a:custGeom>
              <a:avLst/>
              <a:gdLst/>
              <a:ahLst/>
              <a:cxnLst/>
              <a:rect l="l" t="t" r="r" b="b"/>
              <a:pathLst>
                <a:path w="24878" h="11748" extrusionOk="0">
                  <a:moveTo>
                    <a:pt x="14714" y="577"/>
                  </a:moveTo>
                  <a:lnTo>
                    <a:pt x="14752" y="604"/>
                  </a:lnTo>
                  <a:lnTo>
                    <a:pt x="14752" y="604"/>
                  </a:lnTo>
                  <a:cubicBezTo>
                    <a:pt x="14738" y="595"/>
                    <a:pt x="14725" y="588"/>
                    <a:pt x="14714" y="577"/>
                  </a:cubicBezTo>
                  <a:close/>
                  <a:moveTo>
                    <a:pt x="16166" y="2218"/>
                  </a:moveTo>
                  <a:cubicBezTo>
                    <a:pt x="16174" y="2229"/>
                    <a:pt x="16185" y="2237"/>
                    <a:pt x="16193" y="2244"/>
                  </a:cubicBezTo>
                  <a:lnTo>
                    <a:pt x="16166" y="2218"/>
                  </a:lnTo>
                  <a:close/>
                  <a:moveTo>
                    <a:pt x="8850" y="2414"/>
                  </a:moveTo>
                  <a:lnTo>
                    <a:pt x="8850" y="2414"/>
                  </a:lnTo>
                  <a:cubicBezTo>
                    <a:pt x="8857" y="2415"/>
                    <a:pt x="8864" y="2416"/>
                    <a:pt x="8870" y="2416"/>
                  </a:cubicBezTo>
                  <a:cubicBezTo>
                    <a:pt x="8872" y="2416"/>
                    <a:pt x="8873" y="2416"/>
                    <a:pt x="8874" y="2416"/>
                  </a:cubicBezTo>
                  <a:lnTo>
                    <a:pt x="8874" y="2416"/>
                  </a:lnTo>
                  <a:cubicBezTo>
                    <a:pt x="8867" y="2422"/>
                    <a:pt x="8860" y="2428"/>
                    <a:pt x="8852" y="2434"/>
                  </a:cubicBezTo>
                  <a:lnTo>
                    <a:pt x="8852" y="2434"/>
                  </a:lnTo>
                  <a:lnTo>
                    <a:pt x="8850" y="2414"/>
                  </a:lnTo>
                  <a:close/>
                  <a:moveTo>
                    <a:pt x="9288" y="3743"/>
                  </a:moveTo>
                  <a:lnTo>
                    <a:pt x="9288" y="3743"/>
                  </a:lnTo>
                  <a:cubicBezTo>
                    <a:pt x="9345" y="3939"/>
                    <a:pt x="9426" y="4116"/>
                    <a:pt x="9707" y="4127"/>
                  </a:cubicBezTo>
                  <a:cubicBezTo>
                    <a:pt x="9726" y="4120"/>
                    <a:pt x="9745" y="4104"/>
                    <a:pt x="9757" y="4093"/>
                  </a:cubicBezTo>
                  <a:lnTo>
                    <a:pt x="9906" y="4173"/>
                  </a:lnTo>
                  <a:cubicBezTo>
                    <a:pt x="9910" y="4193"/>
                    <a:pt x="9910" y="4212"/>
                    <a:pt x="9910" y="4235"/>
                  </a:cubicBezTo>
                  <a:cubicBezTo>
                    <a:pt x="9918" y="4323"/>
                    <a:pt x="10026" y="4312"/>
                    <a:pt x="10076" y="4362"/>
                  </a:cubicBezTo>
                  <a:cubicBezTo>
                    <a:pt x="9954" y="4311"/>
                    <a:pt x="9835" y="4273"/>
                    <a:pt x="9707" y="4273"/>
                  </a:cubicBezTo>
                  <a:cubicBezTo>
                    <a:pt x="9661" y="4273"/>
                    <a:pt x="9613" y="4278"/>
                    <a:pt x="9564" y="4289"/>
                  </a:cubicBezTo>
                  <a:cubicBezTo>
                    <a:pt x="9507" y="4304"/>
                    <a:pt x="9461" y="4339"/>
                    <a:pt x="9422" y="4381"/>
                  </a:cubicBezTo>
                  <a:lnTo>
                    <a:pt x="9322" y="4308"/>
                  </a:lnTo>
                  <a:lnTo>
                    <a:pt x="9322" y="4289"/>
                  </a:lnTo>
                  <a:cubicBezTo>
                    <a:pt x="9234" y="4100"/>
                    <a:pt x="9215" y="3920"/>
                    <a:pt x="9288" y="3743"/>
                  </a:cubicBezTo>
                  <a:close/>
                  <a:moveTo>
                    <a:pt x="6510" y="4385"/>
                  </a:moveTo>
                  <a:lnTo>
                    <a:pt x="6506" y="4408"/>
                  </a:lnTo>
                  <a:cubicBezTo>
                    <a:pt x="6506" y="4400"/>
                    <a:pt x="6506" y="4389"/>
                    <a:pt x="6510" y="4385"/>
                  </a:cubicBezTo>
                  <a:close/>
                  <a:moveTo>
                    <a:pt x="22460" y="5184"/>
                  </a:moveTo>
                  <a:lnTo>
                    <a:pt x="22464" y="5187"/>
                  </a:lnTo>
                  <a:lnTo>
                    <a:pt x="22464" y="5187"/>
                  </a:lnTo>
                  <a:cubicBezTo>
                    <a:pt x="22460" y="5186"/>
                    <a:pt x="22460" y="5184"/>
                    <a:pt x="22460" y="5184"/>
                  </a:cubicBezTo>
                  <a:close/>
                  <a:moveTo>
                    <a:pt x="10471" y="5445"/>
                  </a:moveTo>
                  <a:lnTo>
                    <a:pt x="10471" y="5445"/>
                  </a:lnTo>
                  <a:cubicBezTo>
                    <a:pt x="10487" y="5457"/>
                    <a:pt x="10502" y="5476"/>
                    <a:pt x="10510" y="5484"/>
                  </a:cubicBezTo>
                  <a:cubicBezTo>
                    <a:pt x="10502" y="5484"/>
                    <a:pt x="10487" y="5476"/>
                    <a:pt x="10471" y="5445"/>
                  </a:cubicBezTo>
                  <a:close/>
                  <a:moveTo>
                    <a:pt x="22168" y="5585"/>
                  </a:moveTo>
                  <a:lnTo>
                    <a:pt x="22168" y="5585"/>
                  </a:lnTo>
                  <a:cubicBezTo>
                    <a:pt x="22170" y="5591"/>
                    <a:pt x="22174" y="5595"/>
                    <a:pt x="22180" y="5599"/>
                  </a:cubicBezTo>
                  <a:lnTo>
                    <a:pt x="22176" y="5599"/>
                  </a:lnTo>
                  <a:cubicBezTo>
                    <a:pt x="22173" y="5596"/>
                    <a:pt x="22170" y="5591"/>
                    <a:pt x="22168" y="5585"/>
                  </a:cubicBezTo>
                  <a:close/>
                  <a:moveTo>
                    <a:pt x="3047" y="7647"/>
                  </a:moveTo>
                  <a:lnTo>
                    <a:pt x="3047" y="7663"/>
                  </a:lnTo>
                  <a:lnTo>
                    <a:pt x="3044" y="7655"/>
                  </a:lnTo>
                  <a:lnTo>
                    <a:pt x="3047" y="7647"/>
                  </a:lnTo>
                  <a:close/>
                  <a:moveTo>
                    <a:pt x="21215" y="4700"/>
                  </a:moveTo>
                  <a:cubicBezTo>
                    <a:pt x="21324" y="4700"/>
                    <a:pt x="21351" y="4834"/>
                    <a:pt x="21438" y="4869"/>
                  </a:cubicBezTo>
                  <a:cubicBezTo>
                    <a:pt x="21444" y="4869"/>
                    <a:pt x="21450" y="4869"/>
                    <a:pt x="21456" y="4869"/>
                  </a:cubicBezTo>
                  <a:cubicBezTo>
                    <a:pt x="21492" y="4869"/>
                    <a:pt x="21529" y="4872"/>
                    <a:pt x="21564" y="4872"/>
                  </a:cubicBezTo>
                  <a:cubicBezTo>
                    <a:pt x="21647" y="4872"/>
                    <a:pt x="21723" y="4856"/>
                    <a:pt x="21753" y="4754"/>
                  </a:cubicBezTo>
                  <a:cubicBezTo>
                    <a:pt x="21880" y="4788"/>
                    <a:pt x="22011" y="4800"/>
                    <a:pt x="22138" y="4850"/>
                  </a:cubicBezTo>
                  <a:cubicBezTo>
                    <a:pt x="22188" y="4873"/>
                    <a:pt x="22238" y="4907"/>
                    <a:pt x="22276" y="4946"/>
                  </a:cubicBezTo>
                  <a:cubicBezTo>
                    <a:pt x="22322" y="5003"/>
                    <a:pt x="22364" y="5073"/>
                    <a:pt x="22418" y="5130"/>
                  </a:cubicBezTo>
                  <a:cubicBezTo>
                    <a:pt x="22433" y="5149"/>
                    <a:pt x="22453" y="5169"/>
                    <a:pt x="22468" y="5184"/>
                  </a:cubicBezTo>
                  <a:lnTo>
                    <a:pt x="22468" y="5188"/>
                  </a:lnTo>
                  <a:cubicBezTo>
                    <a:pt x="22466" y="5188"/>
                    <a:pt x="22465" y="5188"/>
                    <a:pt x="22464" y="5187"/>
                  </a:cubicBezTo>
                  <a:lnTo>
                    <a:pt x="22464" y="5187"/>
                  </a:lnTo>
                  <a:cubicBezTo>
                    <a:pt x="22396" y="5116"/>
                    <a:pt x="22332" y="5044"/>
                    <a:pt x="22264" y="4980"/>
                  </a:cubicBezTo>
                  <a:cubicBezTo>
                    <a:pt x="22210" y="4962"/>
                    <a:pt x="22165" y="4952"/>
                    <a:pt x="22130" y="4952"/>
                  </a:cubicBezTo>
                  <a:cubicBezTo>
                    <a:pt x="22027" y="4952"/>
                    <a:pt x="22003" y="5031"/>
                    <a:pt x="22057" y="5188"/>
                  </a:cubicBezTo>
                  <a:cubicBezTo>
                    <a:pt x="22060" y="5188"/>
                    <a:pt x="22062" y="5188"/>
                    <a:pt x="22065" y="5188"/>
                  </a:cubicBezTo>
                  <a:cubicBezTo>
                    <a:pt x="22131" y="5188"/>
                    <a:pt x="22146" y="5236"/>
                    <a:pt x="22161" y="5288"/>
                  </a:cubicBezTo>
                  <a:lnTo>
                    <a:pt x="22053" y="5296"/>
                  </a:lnTo>
                  <a:cubicBezTo>
                    <a:pt x="22018" y="5279"/>
                    <a:pt x="21986" y="5270"/>
                    <a:pt x="21960" y="5270"/>
                  </a:cubicBezTo>
                  <a:cubicBezTo>
                    <a:pt x="21910" y="5270"/>
                    <a:pt x="21876" y="5303"/>
                    <a:pt x="21869" y="5388"/>
                  </a:cubicBezTo>
                  <a:cubicBezTo>
                    <a:pt x="21896" y="5457"/>
                    <a:pt x="21926" y="5526"/>
                    <a:pt x="21953" y="5595"/>
                  </a:cubicBezTo>
                  <a:cubicBezTo>
                    <a:pt x="22022" y="5676"/>
                    <a:pt x="22065" y="5780"/>
                    <a:pt x="22080" y="5883"/>
                  </a:cubicBezTo>
                  <a:cubicBezTo>
                    <a:pt x="22095" y="5901"/>
                    <a:pt x="22114" y="5914"/>
                    <a:pt x="22136" y="5914"/>
                  </a:cubicBezTo>
                  <a:cubicBezTo>
                    <a:pt x="22143" y="5914"/>
                    <a:pt x="22150" y="5913"/>
                    <a:pt x="22157" y="5910"/>
                  </a:cubicBezTo>
                  <a:cubicBezTo>
                    <a:pt x="22168" y="5979"/>
                    <a:pt x="22180" y="6049"/>
                    <a:pt x="22241" y="6091"/>
                  </a:cubicBezTo>
                  <a:cubicBezTo>
                    <a:pt x="22165" y="6168"/>
                    <a:pt x="22034" y="6110"/>
                    <a:pt x="21965" y="6195"/>
                  </a:cubicBezTo>
                  <a:cubicBezTo>
                    <a:pt x="21930" y="6252"/>
                    <a:pt x="21896" y="6341"/>
                    <a:pt x="21949" y="6368"/>
                  </a:cubicBezTo>
                  <a:cubicBezTo>
                    <a:pt x="22118" y="6456"/>
                    <a:pt x="22241" y="6617"/>
                    <a:pt x="22449" y="6621"/>
                  </a:cubicBezTo>
                  <a:cubicBezTo>
                    <a:pt x="22468" y="6675"/>
                    <a:pt x="22514" y="6710"/>
                    <a:pt x="22568" y="6710"/>
                  </a:cubicBezTo>
                  <a:cubicBezTo>
                    <a:pt x="22560" y="6736"/>
                    <a:pt x="22564" y="6771"/>
                    <a:pt x="22572" y="6802"/>
                  </a:cubicBezTo>
                  <a:cubicBezTo>
                    <a:pt x="22603" y="6844"/>
                    <a:pt x="22645" y="6879"/>
                    <a:pt x="22687" y="6906"/>
                  </a:cubicBezTo>
                  <a:lnTo>
                    <a:pt x="23164" y="7225"/>
                  </a:lnTo>
                  <a:cubicBezTo>
                    <a:pt x="23240" y="7324"/>
                    <a:pt x="23352" y="7390"/>
                    <a:pt x="23475" y="7405"/>
                  </a:cubicBezTo>
                  <a:cubicBezTo>
                    <a:pt x="23579" y="7217"/>
                    <a:pt x="23467" y="7140"/>
                    <a:pt x="23310" y="7082"/>
                  </a:cubicBezTo>
                  <a:cubicBezTo>
                    <a:pt x="23079" y="6871"/>
                    <a:pt x="22733" y="6802"/>
                    <a:pt x="22583" y="6483"/>
                  </a:cubicBezTo>
                  <a:cubicBezTo>
                    <a:pt x="22541" y="6356"/>
                    <a:pt x="22495" y="6229"/>
                    <a:pt x="22453" y="6102"/>
                  </a:cubicBezTo>
                  <a:cubicBezTo>
                    <a:pt x="22457" y="6003"/>
                    <a:pt x="22464" y="5899"/>
                    <a:pt x="22468" y="5795"/>
                  </a:cubicBezTo>
                  <a:cubicBezTo>
                    <a:pt x="22495" y="5803"/>
                    <a:pt x="22526" y="5810"/>
                    <a:pt x="22553" y="5810"/>
                  </a:cubicBezTo>
                  <a:cubicBezTo>
                    <a:pt x="22599" y="5903"/>
                    <a:pt x="22668" y="5972"/>
                    <a:pt x="22764" y="6003"/>
                  </a:cubicBezTo>
                  <a:lnTo>
                    <a:pt x="23102" y="6483"/>
                  </a:lnTo>
                  <a:cubicBezTo>
                    <a:pt x="23137" y="6598"/>
                    <a:pt x="23217" y="6698"/>
                    <a:pt x="23321" y="6756"/>
                  </a:cubicBezTo>
                  <a:cubicBezTo>
                    <a:pt x="23329" y="6775"/>
                    <a:pt x="23333" y="6802"/>
                    <a:pt x="23340" y="6813"/>
                  </a:cubicBezTo>
                  <a:cubicBezTo>
                    <a:pt x="23407" y="6889"/>
                    <a:pt x="23460" y="6922"/>
                    <a:pt x="23505" y="6922"/>
                  </a:cubicBezTo>
                  <a:cubicBezTo>
                    <a:pt x="23549" y="6922"/>
                    <a:pt x="23585" y="6891"/>
                    <a:pt x="23617" y="6840"/>
                  </a:cubicBezTo>
                  <a:cubicBezTo>
                    <a:pt x="23640" y="6956"/>
                    <a:pt x="23717" y="7052"/>
                    <a:pt x="23794" y="7151"/>
                  </a:cubicBezTo>
                  <a:cubicBezTo>
                    <a:pt x="24051" y="7517"/>
                    <a:pt x="24243" y="7916"/>
                    <a:pt x="24447" y="8308"/>
                  </a:cubicBezTo>
                  <a:cubicBezTo>
                    <a:pt x="24462" y="8343"/>
                    <a:pt x="24474" y="8370"/>
                    <a:pt x="24493" y="8400"/>
                  </a:cubicBezTo>
                  <a:cubicBezTo>
                    <a:pt x="24493" y="8404"/>
                    <a:pt x="24512" y="8423"/>
                    <a:pt x="24512" y="8427"/>
                  </a:cubicBezTo>
                  <a:cubicBezTo>
                    <a:pt x="24505" y="8427"/>
                    <a:pt x="24501" y="8427"/>
                    <a:pt x="24493" y="8435"/>
                  </a:cubicBezTo>
                  <a:cubicBezTo>
                    <a:pt x="24489" y="8439"/>
                    <a:pt x="24485" y="8439"/>
                    <a:pt x="24485" y="8439"/>
                  </a:cubicBezTo>
                  <a:cubicBezTo>
                    <a:pt x="24485" y="8439"/>
                    <a:pt x="24461" y="8429"/>
                    <a:pt x="24451" y="8429"/>
                  </a:cubicBezTo>
                  <a:cubicBezTo>
                    <a:pt x="24449" y="8429"/>
                    <a:pt x="24447" y="8430"/>
                    <a:pt x="24447" y="8431"/>
                  </a:cubicBezTo>
                  <a:cubicBezTo>
                    <a:pt x="24412" y="8420"/>
                    <a:pt x="24378" y="8416"/>
                    <a:pt x="24347" y="8404"/>
                  </a:cubicBezTo>
                  <a:cubicBezTo>
                    <a:pt x="24274" y="8381"/>
                    <a:pt x="24205" y="8343"/>
                    <a:pt x="24143" y="8297"/>
                  </a:cubicBezTo>
                  <a:cubicBezTo>
                    <a:pt x="23386" y="7732"/>
                    <a:pt x="22637" y="7163"/>
                    <a:pt x="21842" y="6648"/>
                  </a:cubicBezTo>
                  <a:cubicBezTo>
                    <a:pt x="21780" y="6625"/>
                    <a:pt x="21719" y="6610"/>
                    <a:pt x="21650" y="6598"/>
                  </a:cubicBezTo>
                  <a:lnTo>
                    <a:pt x="21554" y="6579"/>
                  </a:lnTo>
                  <a:cubicBezTo>
                    <a:pt x="21515" y="6527"/>
                    <a:pt x="21452" y="6493"/>
                    <a:pt x="21388" y="6493"/>
                  </a:cubicBezTo>
                  <a:cubicBezTo>
                    <a:pt x="21382" y="6493"/>
                    <a:pt x="21376" y="6494"/>
                    <a:pt x="21369" y="6494"/>
                  </a:cubicBezTo>
                  <a:lnTo>
                    <a:pt x="21361" y="6487"/>
                  </a:lnTo>
                  <a:cubicBezTo>
                    <a:pt x="21355" y="6436"/>
                    <a:pt x="21328" y="6414"/>
                    <a:pt x="21287" y="6414"/>
                  </a:cubicBezTo>
                  <a:cubicBezTo>
                    <a:pt x="21278" y="6414"/>
                    <a:pt x="21268" y="6415"/>
                    <a:pt x="21258" y="6418"/>
                  </a:cubicBezTo>
                  <a:cubicBezTo>
                    <a:pt x="21246" y="6394"/>
                    <a:pt x="21222" y="6379"/>
                    <a:pt x="21200" y="6379"/>
                  </a:cubicBezTo>
                  <a:cubicBezTo>
                    <a:pt x="21193" y="6379"/>
                    <a:pt x="21187" y="6380"/>
                    <a:pt x="21181" y="6383"/>
                  </a:cubicBezTo>
                  <a:cubicBezTo>
                    <a:pt x="20870" y="6149"/>
                    <a:pt x="20524" y="5972"/>
                    <a:pt x="20239" y="5703"/>
                  </a:cubicBezTo>
                  <a:cubicBezTo>
                    <a:pt x="20199" y="5597"/>
                    <a:pt x="20135" y="5542"/>
                    <a:pt x="20045" y="5542"/>
                  </a:cubicBezTo>
                  <a:cubicBezTo>
                    <a:pt x="20014" y="5542"/>
                    <a:pt x="19980" y="5548"/>
                    <a:pt x="19943" y="5561"/>
                  </a:cubicBezTo>
                  <a:lnTo>
                    <a:pt x="19932" y="5576"/>
                  </a:lnTo>
                  <a:cubicBezTo>
                    <a:pt x="19882" y="5499"/>
                    <a:pt x="19767" y="5457"/>
                    <a:pt x="19809" y="5319"/>
                  </a:cubicBezTo>
                  <a:cubicBezTo>
                    <a:pt x="19823" y="5317"/>
                    <a:pt x="19837" y="5316"/>
                    <a:pt x="19850" y="5316"/>
                  </a:cubicBezTo>
                  <a:cubicBezTo>
                    <a:pt x="20049" y="5316"/>
                    <a:pt x="20184" y="5526"/>
                    <a:pt x="20379" y="5526"/>
                  </a:cubicBezTo>
                  <a:cubicBezTo>
                    <a:pt x="20394" y="5526"/>
                    <a:pt x="20409" y="5525"/>
                    <a:pt x="20424" y="5522"/>
                  </a:cubicBezTo>
                  <a:lnTo>
                    <a:pt x="20439" y="5591"/>
                  </a:lnTo>
                  <a:lnTo>
                    <a:pt x="20666" y="5561"/>
                  </a:lnTo>
                  <a:cubicBezTo>
                    <a:pt x="21066" y="5607"/>
                    <a:pt x="21346" y="5953"/>
                    <a:pt x="21753" y="5991"/>
                  </a:cubicBezTo>
                  <a:cubicBezTo>
                    <a:pt x="21738" y="5918"/>
                    <a:pt x="21734" y="5841"/>
                    <a:pt x="21665" y="5791"/>
                  </a:cubicBezTo>
                  <a:cubicBezTo>
                    <a:pt x="21665" y="5741"/>
                    <a:pt x="21630" y="5691"/>
                    <a:pt x="21577" y="5676"/>
                  </a:cubicBezTo>
                  <a:cubicBezTo>
                    <a:pt x="21358" y="5530"/>
                    <a:pt x="21108" y="5438"/>
                    <a:pt x="20843" y="5399"/>
                  </a:cubicBezTo>
                  <a:cubicBezTo>
                    <a:pt x="20827" y="5387"/>
                    <a:pt x="20806" y="5379"/>
                    <a:pt x="20783" y="5379"/>
                  </a:cubicBezTo>
                  <a:cubicBezTo>
                    <a:pt x="20779" y="5379"/>
                    <a:pt x="20774" y="5379"/>
                    <a:pt x="20770" y="5380"/>
                  </a:cubicBezTo>
                  <a:cubicBezTo>
                    <a:pt x="20616" y="5272"/>
                    <a:pt x="20420" y="5319"/>
                    <a:pt x="20247" y="5242"/>
                  </a:cubicBezTo>
                  <a:cubicBezTo>
                    <a:pt x="20228" y="5111"/>
                    <a:pt x="20397" y="5030"/>
                    <a:pt x="20351" y="4888"/>
                  </a:cubicBezTo>
                  <a:lnTo>
                    <a:pt x="20351" y="4888"/>
                  </a:lnTo>
                  <a:cubicBezTo>
                    <a:pt x="20385" y="4904"/>
                    <a:pt x="20420" y="4909"/>
                    <a:pt x="20455" y="4909"/>
                  </a:cubicBezTo>
                  <a:cubicBezTo>
                    <a:pt x="20535" y="4909"/>
                    <a:pt x="20617" y="4881"/>
                    <a:pt x="20704" y="4881"/>
                  </a:cubicBezTo>
                  <a:cubicBezTo>
                    <a:pt x="20741" y="4881"/>
                    <a:pt x="20778" y="4886"/>
                    <a:pt x="20816" y="4900"/>
                  </a:cubicBezTo>
                  <a:cubicBezTo>
                    <a:pt x="20839" y="4908"/>
                    <a:pt x="20891" y="4920"/>
                    <a:pt x="20949" y="4920"/>
                  </a:cubicBezTo>
                  <a:cubicBezTo>
                    <a:pt x="21054" y="4920"/>
                    <a:pt x="21178" y="4880"/>
                    <a:pt x="21181" y="4704"/>
                  </a:cubicBezTo>
                  <a:cubicBezTo>
                    <a:pt x="21193" y="4701"/>
                    <a:pt x="21204" y="4700"/>
                    <a:pt x="21215" y="4700"/>
                  </a:cubicBezTo>
                  <a:close/>
                  <a:moveTo>
                    <a:pt x="2052" y="9676"/>
                  </a:moveTo>
                  <a:cubicBezTo>
                    <a:pt x="2087" y="9753"/>
                    <a:pt x="2094" y="9841"/>
                    <a:pt x="2083" y="9926"/>
                  </a:cubicBezTo>
                  <a:cubicBezTo>
                    <a:pt x="2068" y="9991"/>
                    <a:pt x="2064" y="10057"/>
                    <a:pt x="2060" y="10118"/>
                  </a:cubicBezTo>
                  <a:cubicBezTo>
                    <a:pt x="2068" y="10133"/>
                    <a:pt x="2071" y="10153"/>
                    <a:pt x="2071" y="10179"/>
                  </a:cubicBezTo>
                  <a:cubicBezTo>
                    <a:pt x="2068" y="10172"/>
                    <a:pt x="2064" y="10172"/>
                    <a:pt x="2056" y="10168"/>
                  </a:cubicBezTo>
                  <a:cubicBezTo>
                    <a:pt x="2027" y="10160"/>
                    <a:pt x="1997" y="10156"/>
                    <a:pt x="1968" y="10156"/>
                  </a:cubicBezTo>
                  <a:cubicBezTo>
                    <a:pt x="1938" y="10156"/>
                    <a:pt x="1908" y="10160"/>
                    <a:pt x="1879" y="10168"/>
                  </a:cubicBezTo>
                  <a:cubicBezTo>
                    <a:pt x="1849" y="10179"/>
                    <a:pt x="1817" y="10183"/>
                    <a:pt x="1784" y="10183"/>
                  </a:cubicBezTo>
                  <a:cubicBezTo>
                    <a:pt x="1745" y="10183"/>
                    <a:pt x="1705" y="10177"/>
                    <a:pt x="1668" y="10164"/>
                  </a:cubicBezTo>
                  <a:cubicBezTo>
                    <a:pt x="1641" y="10145"/>
                    <a:pt x="1614" y="10126"/>
                    <a:pt x="1591" y="10103"/>
                  </a:cubicBezTo>
                  <a:cubicBezTo>
                    <a:pt x="1783" y="10010"/>
                    <a:pt x="1879" y="9799"/>
                    <a:pt x="2052" y="9676"/>
                  </a:cubicBezTo>
                  <a:close/>
                  <a:moveTo>
                    <a:pt x="7635" y="10618"/>
                  </a:moveTo>
                  <a:cubicBezTo>
                    <a:pt x="7635" y="10637"/>
                    <a:pt x="7628" y="10652"/>
                    <a:pt x="7620" y="10671"/>
                  </a:cubicBezTo>
                  <a:lnTo>
                    <a:pt x="7620" y="10667"/>
                  </a:lnTo>
                  <a:lnTo>
                    <a:pt x="7586" y="10667"/>
                  </a:lnTo>
                  <a:lnTo>
                    <a:pt x="7635" y="10618"/>
                  </a:lnTo>
                  <a:close/>
                  <a:moveTo>
                    <a:pt x="7620" y="10698"/>
                  </a:moveTo>
                  <a:cubicBezTo>
                    <a:pt x="7622" y="10702"/>
                    <a:pt x="7623" y="10707"/>
                    <a:pt x="7624" y="10712"/>
                  </a:cubicBezTo>
                  <a:lnTo>
                    <a:pt x="7624" y="10712"/>
                  </a:lnTo>
                  <a:cubicBezTo>
                    <a:pt x="7622" y="10707"/>
                    <a:pt x="7620" y="10703"/>
                    <a:pt x="7620" y="10698"/>
                  </a:cubicBezTo>
                  <a:close/>
                  <a:moveTo>
                    <a:pt x="12808" y="273"/>
                  </a:moveTo>
                  <a:cubicBezTo>
                    <a:pt x="12812" y="300"/>
                    <a:pt x="12823" y="331"/>
                    <a:pt x="12835" y="358"/>
                  </a:cubicBezTo>
                  <a:cubicBezTo>
                    <a:pt x="13169" y="465"/>
                    <a:pt x="13519" y="446"/>
                    <a:pt x="13861" y="481"/>
                  </a:cubicBezTo>
                  <a:cubicBezTo>
                    <a:pt x="13911" y="473"/>
                    <a:pt x="13957" y="446"/>
                    <a:pt x="13984" y="404"/>
                  </a:cubicBezTo>
                  <a:lnTo>
                    <a:pt x="13984" y="423"/>
                  </a:lnTo>
                  <a:lnTo>
                    <a:pt x="13995" y="415"/>
                  </a:lnTo>
                  <a:cubicBezTo>
                    <a:pt x="14027" y="477"/>
                    <a:pt x="14079" y="488"/>
                    <a:pt x="14134" y="488"/>
                  </a:cubicBezTo>
                  <a:cubicBezTo>
                    <a:pt x="14158" y="488"/>
                    <a:pt x="14183" y="486"/>
                    <a:pt x="14206" y="485"/>
                  </a:cubicBezTo>
                  <a:cubicBezTo>
                    <a:pt x="14506" y="561"/>
                    <a:pt x="14710" y="815"/>
                    <a:pt x="14994" y="923"/>
                  </a:cubicBezTo>
                  <a:lnTo>
                    <a:pt x="15002" y="923"/>
                  </a:lnTo>
                  <a:lnTo>
                    <a:pt x="15724" y="1518"/>
                  </a:lnTo>
                  <a:cubicBezTo>
                    <a:pt x="15735" y="1529"/>
                    <a:pt x="15748" y="1535"/>
                    <a:pt x="15761" y="1535"/>
                  </a:cubicBezTo>
                  <a:cubicBezTo>
                    <a:pt x="15770" y="1535"/>
                    <a:pt x="15780" y="1532"/>
                    <a:pt x="15790" y="1526"/>
                  </a:cubicBezTo>
                  <a:lnTo>
                    <a:pt x="15793" y="1541"/>
                  </a:lnTo>
                  <a:cubicBezTo>
                    <a:pt x="15813" y="1580"/>
                    <a:pt x="15840" y="1614"/>
                    <a:pt x="15866" y="1641"/>
                  </a:cubicBezTo>
                  <a:cubicBezTo>
                    <a:pt x="15924" y="1695"/>
                    <a:pt x="15986" y="1741"/>
                    <a:pt x="16055" y="1780"/>
                  </a:cubicBezTo>
                  <a:lnTo>
                    <a:pt x="16059" y="1787"/>
                  </a:lnTo>
                  <a:cubicBezTo>
                    <a:pt x="16039" y="1795"/>
                    <a:pt x="16020" y="1810"/>
                    <a:pt x="16012" y="1829"/>
                  </a:cubicBezTo>
                  <a:lnTo>
                    <a:pt x="15617" y="1703"/>
                  </a:lnTo>
                  <a:cubicBezTo>
                    <a:pt x="15607" y="1707"/>
                    <a:pt x="15595" y="1709"/>
                    <a:pt x="15583" y="1709"/>
                  </a:cubicBezTo>
                  <a:cubicBezTo>
                    <a:pt x="15563" y="1709"/>
                    <a:pt x="15541" y="1703"/>
                    <a:pt x="15524" y="1691"/>
                  </a:cubicBezTo>
                  <a:cubicBezTo>
                    <a:pt x="15486" y="1676"/>
                    <a:pt x="15455" y="1645"/>
                    <a:pt x="15428" y="1614"/>
                  </a:cubicBezTo>
                  <a:lnTo>
                    <a:pt x="15409" y="1618"/>
                  </a:lnTo>
                  <a:cubicBezTo>
                    <a:pt x="15033" y="1414"/>
                    <a:pt x="14602" y="1345"/>
                    <a:pt x="14199" y="1218"/>
                  </a:cubicBezTo>
                  <a:cubicBezTo>
                    <a:pt x="14179" y="1212"/>
                    <a:pt x="14160" y="1209"/>
                    <a:pt x="14141" y="1209"/>
                  </a:cubicBezTo>
                  <a:cubicBezTo>
                    <a:pt x="14061" y="1209"/>
                    <a:pt x="13990" y="1260"/>
                    <a:pt x="13918" y="1291"/>
                  </a:cubicBezTo>
                  <a:cubicBezTo>
                    <a:pt x="13467" y="1143"/>
                    <a:pt x="13007" y="1108"/>
                    <a:pt x="12544" y="1108"/>
                  </a:cubicBezTo>
                  <a:cubicBezTo>
                    <a:pt x="12289" y="1108"/>
                    <a:pt x="12034" y="1118"/>
                    <a:pt x="11778" y="1126"/>
                  </a:cubicBezTo>
                  <a:lnTo>
                    <a:pt x="11670" y="1107"/>
                  </a:lnTo>
                  <a:lnTo>
                    <a:pt x="11670" y="1107"/>
                  </a:lnTo>
                  <a:cubicBezTo>
                    <a:pt x="11674" y="1176"/>
                    <a:pt x="11682" y="1238"/>
                    <a:pt x="11689" y="1307"/>
                  </a:cubicBezTo>
                  <a:lnTo>
                    <a:pt x="11989" y="1307"/>
                  </a:lnTo>
                  <a:lnTo>
                    <a:pt x="11962" y="1280"/>
                  </a:lnTo>
                  <a:lnTo>
                    <a:pt x="11962" y="1280"/>
                  </a:lnTo>
                  <a:cubicBezTo>
                    <a:pt x="11970" y="1288"/>
                    <a:pt x="11982" y="1295"/>
                    <a:pt x="11989" y="1307"/>
                  </a:cubicBezTo>
                  <a:lnTo>
                    <a:pt x="12193" y="1299"/>
                  </a:lnTo>
                  <a:lnTo>
                    <a:pt x="12500" y="1299"/>
                  </a:lnTo>
                  <a:lnTo>
                    <a:pt x="12604" y="1307"/>
                  </a:lnTo>
                  <a:cubicBezTo>
                    <a:pt x="12656" y="1323"/>
                    <a:pt x="12710" y="1331"/>
                    <a:pt x="12765" y="1331"/>
                  </a:cubicBezTo>
                  <a:cubicBezTo>
                    <a:pt x="12812" y="1331"/>
                    <a:pt x="12859" y="1325"/>
                    <a:pt x="12904" y="1315"/>
                  </a:cubicBezTo>
                  <a:cubicBezTo>
                    <a:pt x="13188" y="1441"/>
                    <a:pt x="13488" y="1411"/>
                    <a:pt x="13788" y="1434"/>
                  </a:cubicBezTo>
                  <a:cubicBezTo>
                    <a:pt x="13844" y="1485"/>
                    <a:pt x="13906" y="1499"/>
                    <a:pt x="13970" y="1499"/>
                  </a:cubicBezTo>
                  <a:cubicBezTo>
                    <a:pt x="14044" y="1499"/>
                    <a:pt x="14121" y="1480"/>
                    <a:pt x="14196" y="1480"/>
                  </a:cubicBezTo>
                  <a:cubicBezTo>
                    <a:pt x="14239" y="1480"/>
                    <a:pt x="14281" y="1486"/>
                    <a:pt x="14322" y="1507"/>
                  </a:cubicBezTo>
                  <a:lnTo>
                    <a:pt x="14329" y="1518"/>
                  </a:lnTo>
                  <a:cubicBezTo>
                    <a:pt x="14487" y="1714"/>
                    <a:pt x="14748" y="1580"/>
                    <a:pt x="14929" y="1703"/>
                  </a:cubicBezTo>
                  <a:cubicBezTo>
                    <a:pt x="15305" y="1876"/>
                    <a:pt x="15690" y="2022"/>
                    <a:pt x="16089" y="2137"/>
                  </a:cubicBezTo>
                  <a:cubicBezTo>
                    <a:pt x="16120" y="2183"/>
                    <a:pt x="16178" y="2214"/>
                    <a:pt x="16235" y="2214"/>
                  </a:cubicBezTo>
                  <a:cubicBezTo>
                    <a:pt x="16261" y="2226"/>
                    <a:pt x="16284" y="2234"/>
                    <a:pt x="16310" y="2234"/>
                  </a:cubicBezTo>
                  <a:cubicBezTo>
                    <a:pt x="16316" y="2234"/>
                    <a:pt x="16322" y="2234"/>
                    <a:pt x="16328" y="2233"/>
                  </a:cubicBezTo>
                  <a:cubicBezTo>
                    <a:pt x="16570" y="2433"/>
                    <a:pt x="16885" y="2483"/>
                    <a:pt x="17138" y="2663"/>
                  </a:cubicBezTo>
                  <a:cubicBezTo>
                    <a:pt x="17169" y="2671"/>
                    <a:pt x="17196" y="2675"/>
                    <a:pt x="17227" y="2675"/>
                  </a:cubicBezTo>
                  <a:cubicBezTo>
                    <a:pt x="17227" y="2694"/>
                    <a:pt x="17231" y="2717"/>
                    <a:pt x="17242" y="2732"/>
                  </a:cubicBezTo>
                  <a:cubicBezTo>
                    <a:pt x="17322" y="2780"/>
                    <a:pt x="17396" y="2841"/>
                    <a:pt x="17493" y="2841"/>
                  </a:cubicBezTo>
                  <a:cubicBezTo>
                    <a:pt x="17513" y="2841"/>
                    <a:pt x="17535" y="2838"/>
                    <a:pt x="17557" y="2832"/>
                  </a:cubicBezTo>
                  <a:cubicBezTo>
                    <a:pt x="17672" y="2909"/>
                    <a:pt x="17676" y="3105"/>
                    <a:pt x="17857" y="3117"/>
                  </a:cubicBezTo>
                  <a:cubicBezTo>
                    <a:pt x="17826" y="2694"/>
                    <a:pt x="17826" y="2694"/>
                    <a:pt x="17473" y="2621"/>
                  </a:cubicBezTo>
                  <a:lnTo>
                    <a:pt x="17242" y="2444"/>
                  </a:lnTo>
                  <a:lnTo>
                    <a:pt x="17234" y="2440"/>
                  </a:lnTo>
                  <a:cubicBezTo>
                    <a:pt x="17165" y="2371"/>
                    <a:pt x="17100" y="2291"/>
                    <a:pt x="17015" y="2241"/>
                  </a:cubicBezTo>
                  <a:lnTo>
                    <a:pt x="16454" y="2122"/>
                  </a:lnTo>
                  <a:lnTo>
                    <a:pt x="16454" y="2118"/>
                  </a:lnTo>
                  <a:cubicBezTo>
                    <a:pt x="16474" y="2079"/>
                    <a:pt x="16493" y="2045"/>
                    <a:pt x="16504" y="2006"/>
                  </a:cubicBezTo>
                  <a:cubicBezTo>
                    <a:pt x="16531" y="2018"/>
                    <a:pt x="16558" y="2025"/>
                    <a:pt x="16581" y="2037"/>
                  </a:cubicBezTo>
                  <a:cubicBezTo>
                    <a:pt x="16653" y="2052"/>
                    <a:pt x="16725" y="2084"/>
                    <a:pt x="16798" y="2084"/>
                  </a:cubicBezTo>
                  <a:cubicBezTo>
                    <a:pt x="16839" y="2084"/>
                    <a:pt x="16879" y="2074"/>
                    <a:pt x="16919" y="2045"/>
                  </a:cubicBezTo>
                  <a:cubicBezTo>
                    <a:pt x="16927" y="2171"/>
                    <a:pt x="17023" y="2221"/>
                    <a:pt x="17115" y="2275"/>
                  </a:cubicBezTo>
                  <a:cubicBezTo>
                    <a:pt x="17192" y="2317"/>
                    <a:pt x="17269" y="2356"/>
                    <a:pt x="17342" y="2402"/>
                  </a:cubicBezTo>
                  <a:cubicBezTo>
                    <a:pt x="17380" y="2425"/>
                    <a:pt x="17419" y="2444"/>
                    <a:pt x="17457" y="2463"/>
                  </a:cubicBezTo>
                  <a:cubicBezTo>
                    <a:pt x="17703" y="2583"/>
                    <a:pt x="17945" y="2698"/>
                    <a:pt x="18176" y="2832"/>
                  </a:cubicBezTo>
                  <a:cubicBezTo>
                    <a:pt x="18606" y="3067"/>
                    <a:pt x="19071" y="3213"/>
                    <a:pt x="19475" y="3497"/>
                  </a:cubicBezTo>
                  <a:cubicBezTo>
                    <a:pt x="19576" y="3566"/>
                    <a:pt x="19697" y="3628"/>
                    <a:pt x="19824" y="3628"/>
                  </a:cubicBezTo>
                  <a:cubicBezTo>
                    <a:pt x="19894" y="3628"/>
                    <a:pt x="19967" y="3609"/>
                    <a:pt x="20040" y="3562"/>
                  </a:cubicBezTo>
                  <a:cubicBezTo>
                    <a:pt x="20051" y="3559"/>
                    <a:pt x="20059" y="3555"/>
                    <a:pt x="20066" y="3547"/>
                  </a:cubicBezTo>
                  <a:lnTo>
                    <a:pt x="20066" y="3547"/>
                  </a:lnTo>
                  <a:cubicBezTo>
                    <a:pt x="20059" y="3562"/>
                    <a:pt x="20051" y="3578"/>
                    <a:pt x="20036" y="3586"/>
                  </a:cubicBezTo>
                  <a:cubicBezTo>
                    <a:pt x="20047" y="3632"/>
                    <a:pt x="20066" y="3670"/>
                    <a:pt x="20097" y="3697"/>
                  </a:cubicBezTo>
                  <a:cubicBezTo>
                    <a:pt x="20024" y="3742"/>
                    <a:pt x="19944" y="3751"/>
                    <a:pt x="19863" y="3751"/>
                  </a:cubicBezTo>
                  <a:cubicBezTo>
                    <a:pt x="19818" y="3751"/>
                    <a:pt x="19773" y="3748"/>
                    <a:pt x="19729" y="3748"/>
                  </a:cubicBezTo>
                  <a:cubicBezTo>
                    <a:pt x="19676" y="3748"/>
                    <a:pt x="19624" y="3751"/>
                    <a:pt x="19575" y="3766"/>
                  </a:cubicBezTo>
                  <a:cubicBezTo>
                    <a:pt x="19558" y="3765"/>
                    <a:pt x="19542" y="3765"/>
                    <a:pt x="19525" y="3765"/>
                  </a:cubicBezTo>
                  <a:cubicBezTo>
                    <a:pt x="19268" y="3765"/>
                    <a:pt x="19031" y="3848"/>
                    <a:pt x="18760" y="3931"/>
                  </a:cubicBezTo>
                  <a:cubicBezTo>
                    <a:pt x="18864" y="4040"/>
                    <a:pt x="18967" y="4053"/>
                    <a:pt x="19066" y="4053"/>
                  </a:cubicBezTo>
                  <a:cubicBezTo>
                    <a:pt x="19097" y="4053"/>
                    <a:pt x="19127" y="4051"/>
                    <a:pt x="19157" y="4051"/>
                  </a:cubicBezTo>
                  <a:cubicBezTo>
                    <a:pt x="19193" y="4051"/>
                    <a:pt x="19229" y="4053"/>
                    <a:pt x="19263" y="4062"/>
                  </a:cubicBezTo>
                  <a:lnTo>
                    <a:pt x="19671" y="4020"/>
                  </a:lnTo>
                  <a:cubicBezTo>
                    <a:pt x="19746" y="3998"/>
                    <a:pt x="19798" y="3927"/>
                    <a:pt x="19880" y="3927"/>
                  </a:cubicBezTo>
                  <a:cubicBezTo>
                    <a:pt x="19916" y="3927"/>
                    <a:pt x="19957" y="3940"/>
                    <a:pt x="20009" y="3977"/>
                  </a:cubicBezTo>
                  <a:cubicBezTo>
                    <a:pt x="20073" y="4023"/>
                    <a:pt x="20167" y="4073"/>
                    <a:pt x="20256" y="4073"/>
                  </a:cubicBezTo>
                  <a:cubicBezTo>
                    <a:pt x="20331" y="4073"/>
                    <a:pt x="20403" y="4037"/>
                    <a:pt x="20451" y="3931"/>
                  </a:cubicBezTo>
                  <a:lnTo>
                    <a:pt x="20478" y="3951"/>
                  </a:lnTo>
                  <a:cubicBezTo>
                    <a:pt x="20758" y="4135"/>
                    <a:pt x="21181" y="4081"/>
                    <a:pt x="21334" y="4462"/>
                  </a:cubicBezTo>
                  <a:cubicBezTo>
                    <a:pt x="21283" y="4458"/>
                    <a:pt x="21231" y="4454"/>
                    <a:pt x="21180" y="4454"/>
                  </a:cubicBezTo>
                  <a:cubicBezTo>
                    <a:pt x="21073" y="4454"/>
                    <a:pt x="20970" y="4471"/>
                    <a:pt x="20873" y="4539"/>
                  </a:cubicBezTo>
                  <a:cubicBezTo>
                    <a:pt x="20850" y="4536"/>
                    <a:pt x="20827" y="4535"/>
                    <a:pt x="20804" y="4535"/>
                  </a:cubicBezTo>
                  <a:cubicBezTo>
                    <a:pt x="20716" y="4535"/>
                    <a:pt x="20629" y="4553"/>
                    <a:pt x="20547" y="4592"/>
                  </a:cubicBezTo>
                  <a:cubicBezTo>
                    <a:pt x="20535" y="4585"/>
                    <a:pt x="20523" y="4582"/>
                    <a:pt x="20511" y="4582"/>
                  </a:cubicBezTo>
                  <a:cubicBezTo>
                    <a:pt x="20490" y="4582"/>
                    <a:pt x="20471" y="4592"/>
                    <a:pt x="20458" y="4612"/>
                  </a:cubicBezTo>
                  <a:cubicBezTo>
                    <a:pt x="20455" y="4615"/>
                    <a:pt x="20455" y="4619"/>
                    <a:pt x="20451" y="4631"/>
                  </a:cubicBezTo>
                  <a:cubicBezTo>
                    <a:pt x="20051" y="4708"/>
                    <a:pt x="19698" y="4846"/>
                    <a:pt x="19352" y="5000"/>
                  </a:cubicBezTo>
                  <a:cubicBezTo>
                    <a:pt x="19221" y="5019"/>
                    <a:pt x="19094" y="5057"/>
                    <a:pt x="18975" y="5115"/>
                  </a:cubicBezTo>
                  <a:cubicBezTo>
                    <a:pt x="18941" y="5100"/>
                    <a:pt x="18902" y="5092"/>
                    <a:pt x="18864" y="5080"/>
                  </a:cubicBezTo>
                  <a:cubicBezTo>
                    <a:pt x="18829" y="5078"/>
                    <a:pt x="18794" y="5076"/>
                    <a:pt x="18761" y="5076"/>
                  </a:cubicBezTo>
                  <a:cubicBezTo>
                    <a:pt x="18464" y="5076"/>
                    <a:pt x="18231" y="5188"/>
                    <a:pt x="18103" y="5495"/>
                  </a:cubicBezTo>
                  <a:lnTo>
                    <a:pt x="18103" y="5503"/>
                  </a:lnTo>
                  <a:cubicBezTo>
                    <a:pt x="17588" y="5538"/>
                    <a:pt x="17238" y="5849"/>
                    <a:pt x="16896" y="6183"/>
                  </a:cubicBezTo>
                  <a:cubicBezTo>
                    <a:pt x="16885" y="6222"/>
                    <a:pt x="16885" y="6260"/>
                    <a:pt x="16900" y="6298"/>
                  </a:cubicBezTo>
                  <a:lnTo>
                    <a:pt x="16612" y="6517"/>
                  </a:lnTo>
                  <a:lnTo>
                    <a:pt x="16508" y="6594"/>
                  </a:lnTo>
                  <a:cubicBezTo>
                    <a:pt x="16451" y="6594"/>
                    <a:pt x="16397" y="6629"/>
                    <a:pt x="16377" y="6687"/>
                  </a:cubicBezTo>
                  <a:cubicBezTo>
                    <a:pt x="16374" y="6686"/>
                    <a:pt x="16370" y="6686"/>
                    <a:pt x="16366" y="6686"/>
                  </a:cubicBezTo>
                  <a:cubicBezTo>
                    <a:pt x="16340" y="6686"/>
                    <a:pt x="16318" y="6698"/>
                    <a:pt x="16308" y="6721"/>
                  </a:cubicBezTo>
                  <a:cubicBezTo>
                    <a:pt x="16304" y="6720"/>
                    <a:pt x="16300" y="6720"/>
                    <a:pt x="16295" y="6720"/>
                  </a:cubicBezTo>
                  <a:cubicBezTo>
                    <a:pt x="16255" y="6720"/>
                    <a:pt x="16219" y="6752"/>
                    <a:pt x="16208" y="6794"/>
                  </a:cubicBezTo>
                  <a:lnTo>
                    <a:pt x="16205" y="6802"/>
                  </a:lnTo>
                  <a:cubicBezTo>
                    <a:pt x="16155" y="6802"/>
                    <a:pt x="16112" y="6840"/>
                    <a:pt x="16109" y="6886"/>
                  </a:cubicBezTo>
                  <a:cubicBezTo>
                    <a:pt x="16097" y="6883"/>
                    <a:pt x="16093" y="6883"/>
                    <a:pt x="16085" y="6879"/>
                  </a:cubicBezTo>
                  <a:cubicBezTo>
                    <a:pt x="15674" y="7052"/>
                    <a:pt x="15278" y="7244"/>
                    <a:pt x="15059" y="7666"/>
                  </a:cubicBezTo>
                  <a:cubicBezTo>
                    <a:pt x="15059" y="7674"/>
                    <a:pt x="15067" y="7689"/>
                    <a:pt x="15071" y="7701"/>
                  </a:cubicBezTo>
                  <a:cubicBezTo>
                    <a:pt x="14741" y="7720"/>
                    <a:pt x="14475" y="7828"/>
                    <a:pt x="14387" y="8185"/>
                  </a:cubicBezTo>
                  <a:cubicBezTo>
                    <a:pt x="14368" y="8181"/>
                    <a:pt x="14356" y="8174"/>
                    <a:pt x="14337" y="8174"/>
                  </a:cubicBezTo>
                  <a:cubicBezTo>
                    <a:pt x="13911" y="8377"/>
                    <a:pt x="13638" y="8738"/>
                    <a:pt x="13361" y="9092"/>
                  </a:cubicBezTo>
                  <a:cubicBezTo>
                    <a:pt x="13346" y="9130"/>
                    <a:pt x="13346" y="9173"/>
                    <a:pt x="13361" y="9211"/>
                  </a:cubicBezTo>
                  <a:cubicBezTo>
                    <a:pt x="13342" y="9208"/>
                    <a:pt x="13324" y="9207"/>
                    <a:pt x="13306" y="9207"/>
                  </a:cubicBezTo>
                  <a:cubicBezTo>
                    <a:pt x="13144" y="9207"/>
                    <a:pt x="13033" y="9327"/>
                    <a:pt x="12950" y="9438"/>
                  </a:cubicBezTo>
                  <a:cubicBezTo>
                    <a:pt x="12550" y="9980"/>
                    <a:pt x="11982" y="10372"/>
                    <a:pt x="11574" y="10902"/>
                  </a:cubicBezTo>
                  <a:cubicBezTo>
                    <a:pt x="11359" y="11386"/>
                    <a:pt x="10883" y="11271"/>
                    <a:pt x="10494" y="11367"/>
                  </a:cubicBezTo>
                  <a:cubicBezTo>
                    <a:pt x="10437" y="11394"/>
                    <a:pt x="10379" y="11417"/>
                    <a:pt x="10318" y="11432"/>
                  </a:cubicBezTo>
                  <a:cubicBezTo>
                    <a:pt x="10238" y="11421"/>
                    <a:pt x="10158" y="11412"/>
                    <a:pt x="10077" y="11412"/>
                  </a:cubicBezTo>
                  <a:cubicBezTo>
                    <a:pt x="10045" y="11412"/>
                    <a:pt x="10012" y="11414"/>
                    <a:pt x="9979" y="11417"/>
                  </a:cubicBezTo>
                  <a:cubicBezTo>
                    <a:pt x="9930" y="11398"/>
                    <a:pt x="9883" y="11367"/>
                    <a:pt x="9845" y="11336"/>
                  </a:cubicBezTo>
                  <a:cubicBezTo>
                    <a:pt x="9792" y="11299"/>
                    <a:pt x="9740" y="11274"/>
                    <a:pt x="9690" y="11274"/>
                  </a:cubicBezTo>
                  <a:cubicBezTo>
                    <a:pt x="9652" y="11274"/>
                    <a:pt x="9617" y="11288"/>
                    <a:pt x="9584" y="11321"/>
                  </a:cubicBezTo>
                  <a:cubicBezTo>
                    <a:pt x="9564" y="11305"/>
                    <a:pt x="9549" y="11290"/>
                    <a:pt x="9530" y="11278"/>
                  </a:cubicBezTo>
                  <a:cubicBezTo>
                    <a:pt x="8139" y="11052"/>
                    <a:pt x="6725" y="10994"/>
                    <a:pt x="5330" y="10806"/>
                  </a:cubicBezTo>
                  <a:cubicBezTo>
                    <a:pt x="5161" y="10821"/>
                    <a:pt x="4992" y="10840"/>
                    <a:pt x="4915" y="11021"/>
                  </a:cubicBezTo>
                  <a:lnTo>
                    <a:pt x="4911" y="11029"/>
                  </a:lnTo>
                  <a:cubicBezTo>
                    <a:pt x="4815" y="10921"/>
                    <a:pt x="4681" y="10879"/>
                    <a:pt x="4550" y="10825"/>
                  </a:cubicBezTo>
                  <a:cubicBezTo>
                    <a:pt x="4294" y="10725"/>
                    <a:pt x="4030" y="10700"/>
                    <a:pt x="3759" y="10700"/>
                  </a:cubicBezTo>
                  <a:cubicBezTo>
                    <a:pt x="3717" y="10700"/>
                    <a:pt x="3674" y="10701"/>
                    <a:pt x="3631" y="10702"/>
                  </a:cubicBezTo>
                  <a:cubicBezTo>
                    <a:pt x="3701" y="10644"/>
                    <a:pt x="3804" y="10671"/>
                    <a:pt x="3877" y="10625"/>
                  </a:cubicBezTo>
                  <a:cubicBezTo>
                    <a:pt x="4001" y="10625"/>
                    <a:pt x="4124" y="10655"/>
                    <a:pt x="4249" y="10655"/>
                  </a:cubicBezTo>
                  <a:cubicBezTo>
                    <a:pt x="4299" y="10655"/>
                    <a:pt x="4349" y="10650"/>
                    <a:pt x="4400" y="10637"/>
                  </a:cubicBezTo>
                  <a:cubicBezTo>
                    <a:pt x="4490" y="10678"/>
                    <a:pt x="4581" y="10693"/>
                    <a:pt x="4671" y="10693"/>
                  </a:cubicBezTo>
                  <a:cubicBezTo>
                    <a:pt x="4781" y="10693"/>
                    <a:pt x="4892" y="10671"/>
                    <a:pt x="5003" y="10648"/>
                  </a:cubicBezTo>
                  <a:cubicBezTo>
                    <a:pt x="5161" y="10741"/>
                    <a:pt x="5349" y="10667"/>
                    <a:pt x="5511" y="10741"/>
                  </a:cubicBezTo>
                  <a:lnTo>
                    <a:pt x="5560" y="10721"/>
                  </a:lnTo>
                  <a:lnTo>
                    <a:pt x="5607" y="10733"/>
                  </a:lnTo>
                  <a:cubicBezTo>
                    <a:pt x="5617" y="10748"/>
                    <a:pt x="5634" y="10756"/>
                    <a:pt x="5651" y="10756"/>
                  </a:cubicBezTo>
                  <a:cubicBezTo>
                    <a:pt x="5664" y="10756"/>
                    <a:pt x="5677" y="10751"/>
                    <a:pt x="5687" y="10741"/>
                  </a:cubicBezTo>
                  <a:cubicBezTo>
                    <a:pt x="5695" y="10733"/>
                    <a:pt x="5699" y="10725"/>
                    <a:pt x="5703" y="10721"/>
                  </a:cubicBezTo>
                  <a:cubicBezTo>
                    <a:pt x="5739" y="10720"/>
                    <a:pt x="5775" y="10720"/>
                    <a:pt x="5811" y="10720"/>
                  </a:cubicBezTo>
                  <a:cubicBezTo>
                    <a:pt x="6009" y="10720"/>
                    <a:pt x="6205" y="10734"/>
                    <a:pt x="6401" y="10734"/>
                  </a:cubicBezTo>
                  <a:cubicBezTo>
                    <a:pt x="6541" y="10734"/>
                    <a:pt x="6681" y="10727"/>
                    <a:pt x="6821" y="10702"/>
                  </a:cubicBezTo>
                  <a:cubicBezTo>
                    <a:pt x="6951" y="10738"/>
                    <a:pt x="7081" y="10750"/>
                    <a:pt x="7210" y="10750"/>
                  </a:cubicBezTo>
                  <a:cubicBezTo>
                    <a:pt x="7355" y="10750"/>
                    <a:pt x="7499" y="10735"/>
                    <a:pt x="7643" y="10725"/>
                  </a:cubicBezTo>
                  <a:lnTo>
                    <a:pt x="7643" y="10729"/>
                  </a:lnTo>
                  <a:cubicBezTo>
                    <a:pt x="7769" y="10792"/>
                    <a:pt x="7897" y="10807"/>
                    <a:pt x="8026" y="10807"/>
                  </a:cubicBezTo>
                  <a:cubicBezTo>
                    <a:pt x="8149" y="10807"/>
                    <a:pt x="8272" y="10793"/>
                    <a:pt x="8395" y="10793"/>
                  </a:cubicBezTo>
                  <a:cubicBezTo>
                    <a:pt x="8446" y="10793"/>
                    <a:pt x="8496" y="10796"/>
                    <a:pt x="8546" y="10802"/>
                  </a:cubicBezTo>
                  <a:cubicBezTo>
                    <a:pt x="8648" y="10839"/>
                    <a:pt x="8759" y="10859"/>
                    <a:pt x="8869" y="10859"/>
                  </a:cubicBezTo>
                  <a:cubicBezTo>
                    <a:pt x="8930" y="10859"/>
                    <a:pt x="8991" y="10853"/>
                    <a:pt x="9050" y="10840"/>
                  </a:cubicBezTo>
                  <a:cubicBezTo>
                    <a:pt x="9173" y="10925"/>
                    <a:pt x="9303" y="10942"/>
                    <a:pt x="9436" y="10942"/>
                  </a:cubicBezTo>
                  <a:cubicBezTo>
                    <a:pt x="9522" y="10942"/>
                    <a:pt x="9609" y="10935"/>
                    <a:pt x="9696" y="10935"/>
                  </a:cubicBezTo>
                  <a:cubicBezTo>
                    <a:pt x="9716" y="10935"/>
                    <a:pt x="9736" y="10935"/>
                    <a:pt x="9757" y="10936"/>
                  </a:cubicBezTo>
                  <a:lnTo>
                    <a:pt x="10760" y="10956"/>
                  </a:lnTo>
                  <a:cubicBezTo>
                    <a:pt x="10842" y="11034"/>
                    <a:pt x="10932" y="11060"/>
                    <a:pt x="11025" y="11060"/>
                  </a:cubicBezTo>
                  <a:cubicBezTo>
                    <a:pt x="11102" y="11060"/>
                    <a:pt x="11181" y="11042"/>
                    <a:pt x="11259" y="11021"/>
                  </a:cubicBezTo>
                  <a:cubicBezTo>
                    <a:pt x="11420" y="10994"/>
                    <a:pt x="11451" y="10825"/>
                    <a:pt x="11574" y="10756"/>
                  </a:cubicBezTo>
                  <a:cubicBezTo>
                    <a:pt x="11567" y="10667"/>
                    <a:pt x="11624" y="10564"/>
                    <a:pt x="11470" y="10475"/>
                  </a:cubicBezTo>
                  <a:cubicBezTo>
                    <a:pt x="11374" y="10629"/>
                    <a:pt x="11305" y="10806"/>
                    <a:pt x="11163" y="10933"/>
                  </a:cubicBezTo>
                  <a:lnTo>
                    <a:pt x="10756" y="10852"/>
                  </a:lnTo>
                  <a:cubicBezTo>
                    <a:pt x="10542" y="10832"/>
                    <a:pt x="10327" y="10808"/>
                    <a:pt x="10112" y="10808"/>
                  </a:cubicBezTo>
                  <a:cubicBezTo>
                    <a:pt x="9991" y="10808"/>
                    <a:pt x="9870" y="10816"/>
                    <a:pt x="9749" y="10837"/>
                  </a:cubicBezTo>
                  <a:cubicBezTo>
                    <a:pt x="9591" y="10756"/>
                    <a:pt x="9425" y="10723"/>
                    <a:pt x="9255" y="10723"/>
                  </a:cubicBezTo>
                  <a:cubicBezTo>
                    <a:pt x="9181" y="10723"/>
                    <a:pt x="9106" y="10729"/>
                    <a:pt x="9030" y="10741"/>
                  </a:cubicBezTo>
                  <a:cubicBezTo>
                    <a:pt x="8982" y="10717"/>
                    <a:pt x="8928" y="10705"/>
                    <a:pt x="8874" y="10705"/>
                  </a:cubicBezTo>
                  <a:cubicBezTo>
                    <a:pt x="8838" y="10705"/>
                    <a:pt x="8803" y="10711"/>
                    <a:pt x="8769" y="10721"/>
                  </a:cubicBezTo>
                  <a:cubicBezTo>
                    <a:pt x="8508" y="10627"/>
                    <a:pt x="8242" y="10620"/>
                    <a:pt x="7976" y="10620"/>
                  </a:cubicBezTo>
                  <a:cubicBezTo>
                    <a:pt x="7925" y="10620"/>
                    <a:pt x="7875" y="10620"/>
                    <a:pt x="7824" y="10620"/>
                  </a:cubicBezTo>
                  <a:cubicBezTo>
                    <a:pt x="7761" y="10620"/>
                    <a:pt x="7698" y="10619"/>
                    <a:pt x="7635" y="10618"/>
                  </a:cubicBezTo>
                  <a:cubicBezTo>
                    <a:pt x="7532" y="10541"/>
                    <a:pt x="7413" y="10556"/>
                    <a:pt x="7297" y="10552"/>
                  </a:cubicBezTo>
                  <a:cubicBezTo>
                    <a:pt x="6961" y="10529"/>
                    <a:pt x="6625" y="10522"/>
                    <a:pt x="6289" y="10522"/>
                  </a:cubicBezTo>
                  <a:cubicBezTo>
                    <a:pt x="5856" y="10522"/>
                    <a:pt x="5424" y="10533"/>
                    <a:pt x="4992" y="10533"/>
                  </a:cubicBezTo>
                  <a:lnTo>
                    <a:pt x="4704" y="10510"/>
                  </a:lnTo>
                  <a:cubicBezTo>
                    <a:pt x="4552" y="10468"/>
                    <a:pt x="4396" y="10447"/>
                    <a:pt x="4241" y="10447"/>
                  </a:cubicBezTo>
                  <a:cubicBezTo>
                    <a:pt x="4085" y="10447"/>
                    <a:pt x="3929" y="10468"/>
                    <a:pt x="3777" y="10510"/>
                  </a:cubicBezTo>
                  <a:lnTo>
                    <a:pt x="3074" y="10552"/>
                  </a:lnTo>
                  <a:cubicBezTo>
                    <a:pt x="3061" y="10545"/>
                    <a:pt x="3044" y="10541"/>
                    <a:pt x="3028" y="10541"/>
                  </a:cubicBezTo>
                  <a:cubicBezTo>
                    <a:pt x="3011" y="10541"/>
                    <a:pt x="2994" y="10545"/>
                    <a:pt x="2978" y="10552"/>
                  </a:cubicBezTo>
                  <a:cubicBezTo>
                    <a:pt x="2817" y="10502"/>
                    <a:pt x="2629" y="10518"/>
                    <a:pt x="2486" y="10402"/>
                  </a:cubicBezTo>
                  <a:lnTo>
                    <a:pt x="2371" y="9626"/>
                  </a:lnTo>
                  <a:cubicBezTo>
                    <a:pt x="2366" y="9626"/>
                    <a:pt x="2363" y="9625"/>
                    <a:pt x="2360" y="9621"/>
                  </a:cubicBezTo>
                  <a:lnTo>
                    <a:pt x="2360" y="9621"/>
                  </a:lnTo>
                  <a:cubicBezTo>
                    <a:pt x="2362" y="9623"/>
                    <a:pt x="2365" y="9624"/>
                    <a:pt x="2371" y="9626"/>
                  </a:cubicBezTo>
                  <a:cubicBezTo>
                    <a:pt x="2394" y="9603"/>
                    <a:pt x="2398" y="9569"/>
                    <a:pt x="2390" y="9538"/>
                  </a:cubicBezTo>
                  <a:cubicBezTo>
                    <a:pt x="2490" y="9476"/>
                    <a:pt x="2629" y="9461"/>
                    <a:pt x="2667" y="9323"/>
                  </a:cubicBezTo>
                  <a:cubicBezTo>
                    <a:pt x="2882" y="9123"/>
                    <a:pt x="3032" y="8865"/>
                    <a:pt x="3197" y="8619"/>
                  </a:cubicBezTo>
                  <a:cubicBezTo>
                    <a:pt x="3220" y="8581"/>
                    <a:pt x="3224" y="8539"/>
                    <a:pt x="3209" y="8500"/>
                  </a:cubicBezTo>
                  <a:cubicBezTo>
                    <a:pt x="3201" y="8485"/>
                    <a:pt x="3190" y="8473"/>
                    <a:pt x="3178" y="8462"/>
                  </a:cubicBezTo>
                  <a:cubicBezTo>
                    <a:pt x="3186" y="8397"/>
                    <a:pt x="3143" y="8327"/>
                    <a:pt x="3070" y="8320"/>
                  </a:cubicBezTo>
                  <a:cubicBezTo>
                    <a:pt x="3063" y="8347"/>
                    <a:pt x="3055" y="8370"/>
                    <a:pt x="3051" y="8400"/>
                  </a:cubicBezTo>
                  <a:cubicBezTo>
                    <a:pt x="2798" y="8654"/>
                    <a:pt x="2763" y="9092"/>
                    <a:pt x="2356" y="9215"/>
                  </a:cubicBezTo>
                  <a:cubicBezTo>
                    <a:pt x="2248" y="9242"/>
                    <a:pt x="2129" y="9215"/>
                    <a:pt x="2064" y="9330"/>
                  </a:cubicBezTo>
                  <a:cubicBezTo>
                    <a:pt x="1749" y="9419"/>
                    <a:pt x="1495" y="9645"/>
                    <a:pt x="1372" y="9945"/>
                  </a:cubicBezTo>
                  <a:cubicBezTo>
                    <a:pt x="1249" y="10110"/>
                    <a:pt x="1049" y="10276"/>
                    <a:pt x="1360" y="10441"/>
                  </a:cubicBezTo>
                  <a:cubicBezTo>
                    <a:pt x="1394" y="10444"/>
                    <a:pt x="1428" y="10446"/>
                    <a:pt x="1461" y="10446"/>
                  </a:cubicBezTo>
                  <a:cubicBezTo>
                    <a:pt x="1693" y="10446"/>
                    <a:pt x="1916" y="10373"/>
                    <a:pt x="2148" y="10356"/>
                  </a:cubicBezTo>
                  <a:lnTo>
                    <a:pt x="2260" y="10552"/>
                  </a:lnTo>
                  <a:lnTo>
                    <a:pt x="2260" y="10637"/>
                  </a:lnTo>
                  <a:cubicBezTo>
                    <a:pt x="1787" y="10575"/>
                    <a:pt x="1307" y="10591"/>
                    <a:pt x="853" y="10433"/>
                  </a:cubicBezTo>
                  <a:cubicBezTo>
                    <a:pt x="1295" y="9634"/>
                    <a:pt x="1941" y="8996"/>
                    <a:pt x="2517" y="8304"/>
                  </a:cubicBezTo>
                  <a:cubicBezTo>
                    <a:pt x="2556" y="8262"/>
                    <a:pt x="2590" y="8212"/>
                    <a:pt x="2629" y="8166"/>
                  </a:cubicBezTo>
                  <a:cubicBezTo>
                    <a:pt x="2832" y="8081"/>
                    <a:pt x="2936" y="7882"/>
                    <a:pt x="3067" y="7713"/>
                  </a:cubicBezTo>
                  <a:lnTo>
                    <a:pt x="3067" y="7709"/>
                  </a:lnTo>
                  <a:lnTo>
                    <a:pt x="3067" y="7705"/>
                  </a:lnTo>
                  <a:cubicBezTo>
                    <a:pt x="3067" y="7709"/>
                    <a:pt x="3070" y="7709"/>
                    <a:pt x="3070" y="7713"/>
                  </a:cubicBezTo>
                  <a:lnTo>
                    <a:pt x="3070" y="7713"/>
                  </a:lnTo>
                  <a:cubicBezTo>
                    <a:pt x="3070" y="7712"/>
                    <a:pt x="3070" y="7709"/>
                    <a:pt x="3067" y="7709"/>
                  </a:cubicBezTo>
                  <a:lnTo>
                    <a:pt x="3067" y="7709"/>
                  </a:lnTo>
                  <a:lnTo>
                    <a:pt x="3070" y="7713"/>
                  </a:lnTo>
                  <a:cubicBezTo>
                    <a:pt x="3073" y="7713"/>
                    <a:pt x="3075" y="7713"/>
                    <a:pt x="3078" y="7713"/>
                  </a:cubicBezTo>
                  <a:cubicBezTo>
                    <a:pt x="3133" y="7713"/>
                    <a:pt x="3182" y="7672"/>
                    <a:pt x="3190" y="7616"/>
                  </a:cubicBezTo>
                  <a:lnTo>
                    <a:pt x="3474" y="7313"/>
                  </a:lnTo>
                  <a:lnTo>
                    <a:pt x="3574" y="7309"/>
                  </a:lnTo>
                  <a:cubicBezTo>
                    <a:pt x="3574" y="7228"/>
                    <a:pt x="3551" y="7151"/>
                    <a:pt x="3508" y="7082"/>
                  </a:cubicBezTo>
                  <a:cubicBezTo>
                    <a:pt x="3555" y="7025"/>
                    <a:pt x="3612" y="6975"/>
                    <a:pt x="3666" y="6917"/>
                  </a:cubicBezTo>
                  <a:cubicBezTo>
                    <a:pt x="3674" y="6982"/>
                    <a:pt x="3697" y="7052"/>
                    <a:pt x="3739" y="7102"/>
                  </a:cubicBezTo>
                  <a:cubicBezTo>
                    <a:pt x="3747" y="7113"/>
                    <a:pt x="3762" y="7121"/>
                    <a:pt x="3774" y="7132"/>
                  </a:cubicBezTo>
                  <a:cubicBezTo>
                    <a:pt x="3777" y="7232"/>
                    <a:pt x="3881" y="7363"/>
                    <a:pt x="3689" y="7417"/>
                  </a:cubicBezTo>
                  <a:cubicBezTo>
                    <a:pt x="3593" y="7647"/>
                    <a:pt x="3393" y="7805"/>
                    <a:pt x="3263" y="8012"/>
                  </a:cubicBezTo>
                  <a:cubicBezTo>
                    <a:pt x="3232" y="8158"/>
                    <a:pt x="3090" y="8339"/>
                    <a:pt x="3366" y="8404"/>
                  </a:cubicBezTo>
                  <a:cubicBezTo>
                    <a:pt x="3474" y="8166"/>
                    <a:pt x="3620" y="7939"/>
                    <a:pt x="3789" y="7736"/>
                  </a:cubicBezTo>
                  <a:cubicBezTo>
                    <a:pt x="3931" y="7559"/>
                    <a:pt x="4081" y="7371"/>
                    <a:pt x="4100" y="7128"/>
                  </a:cubicBezTo>
                  <a:lnTo>
                    <a:pt x="4185" y="7021"/>
                  </a:lnTo>
                  <a:cubicBezTo>
                    <a:pt x="4289" y="6982"/>
                    <a:pt x="4312" y="6906"/>
                    <a:pt x="4292" y="6810"/>
                  </a:cubicBezTo>
                  <a:cubicBezTo>
                    <a:pt x="4427" y="6802"/>
                    <a:pt x="4481" y="6717"/>
                    <a:pt x="4469" y="6590"/>
                  </a:cubicBezTo>
                  <a:lnTo>
                    <a:pt x="4876" y="6287"/>
                  </a:lnTo>
                  <a:cubicBezTo>
                    <a:pt x="4949" y="6187"/>
                    <a:pt x="4903" y="6091"/>
                    <a:pt x="4876" y="5995"/>
                  </a:cubicBezTo>
                  <a:cubicBezTo>
                    <a:pt x="4865" y="5903"/>
                    <a:pt x="4965" y="5776"/>
                    <a:pt x="4800" y="5730"/>
                  </a:cubicBezTo>
                  <a:cubicBezTo>
                    <a:pt x="4784" y="5830"/>
                    <a:pt x="4723" y="5880"/>
                    <a:pt x="4634" y="5899"/>
                  </a:cubicBezTo>
                  <a:cubicBezTo>
                    <a:pt x="4584" y="5999"/>
                    <a:pt x="4538" y="6095"/>
                    <a:pt x="4485" y="6195"/>
                  </a:cubicBezTo>
                  <a:cubicBezTo>
                    <a:pt x="4465" y="6233"/>
                    <a:pt x="4442" y="6272"/>
                    <a:pt x="4415" y="6310"/>
                  </a:cubicBezTo>
                  <a:cubicBezTo>
                    <a:pt x="4412" y="6302"/>
                    <a:pt x="4400" y="6291"/>
                    <a:pt x="4392" y="6287"/>
                  </a:cubicBezTo>
                  <a:cubicBezTo>
                    <a:pt x="4362" y="6295"/>
                    <a:pt x="4335" y="6306"/>
                    <a:pt x="4304" y="6310"/>
                  </a:cubicBezTo>
                  <a:lnTo>
                    <a:pt x="4104" y="6552"/>
                  </a:lnTo>
                  <a:cubicBezTo>
                    <a:pt x="4089" y="6552"/>
                    <a:pt x="4073" y="6544"/>
                    <a:pt x="4062" y="6544"/>
                  </a:cubicBezTo>
                  <a:cubicBezTo>
                    <a:pt x="4046" y="6552"/>
                    <a:pt x="4027" y="6556"/>
                    <a:pt x="4012" y="6564"/>
                  </a:cubicBezTo>
                  <a:cubicBezTo>
                    <a:pt x="4096" y="6468"/>
                    <a:pt x="4173" y="6368"/>
                    <a:pt x="4242" y="6264"/>
                  </a:cubicBezTo>
                  <a:cubicBezTo>
                    <a:pt x="4339" y="6149"/>
                    <a:pt x="4442" y="6037"/>
                    <a:pt x="4550" y="5937"/>
                  </a:cubicBezTo>
                  <a:cubicBezTo>
                    <a:pt x="4657" y="5822"/>
                    <a:pt x="4777" y="5718"/>
                    <a:pt x="4873" y="5595"/>
                  </a:cubicBezTo>
                  <a:cubicBezTo>
                    <a:pt x="4911" y="5541"/>
                    <a:pt x="4934" y="5480"/>
                    <a:pt x="4946" y="5411"/>
                  </a:cubicBezTo>
                  <a:cubicBezTo>
                    <a:pt x="4957" y="5417"/>
                    <a:pt x="4971" y="5419"/>
                    <a:pt x="4984" y="5419"/>
                  </a:cubicBezTo>
                  <a:cubicBezTo>
                    <a:pt x="4998" y="5419"/>
                    <a:pt x="5011" y="5417"/>
                    <a:pt x="5022" y="5411"/>
                  </a:cubicBezTo>
                  <a:cubicBezTo>
                    <a:pt x="5038" y="5403"/>
                    <a:pt x="5057" y="5388"/>
                    <a:pt x="5069" y="5380"/>
                  </a:cubicBezTo>
                  <a:lnTo>
                    <a:pt x="5134" y="5388"/>
                  </a:lnTo>
                  <a:cubicBezTo>
                    <a:pt x="5049" y="5580"/>
                    <a:pt x="4965" y="5772"/>
                    <a:pt x="4999" y="5987"/>
                  </a:cubicBezTo>
                  <a:cubicBezTo>
                    <a:pt x="5134" y="5880"/>
                    <a:pt x="5099" y="5649"/>
                    <a:pt x="5291" y="5576"/>
                  </a:cubicBezTo>
                  <a:cubicBezTo>
                    <a:pt x="5318" y="5564"/>
                    <a:pt x="5338" y="5538"/>
                    <a:pt x="5334" y="5503"/>
                  </a:cubicBezTo>
                  <a:lnTo>
                    <a:pt x="5334" y="5503"/>
                  </a:lnTo>
                  <a:cubicBezTo>
                    <a:pt x="5349" y="5507"/>
                    <a:pt x="5357" y="5515"/>
                    <a:pt x="5372" y="5518"/>
                  </a:cubicBezTo>
                  <a:cubicBezTo>
                    <a:pt x="5395" y="5522"/>
                    <a:pt x="5426" y="5522"/>
                    <a:pt x="5449" y="5522"/>
                  </a:cubicBezTo>
                  <a:cubicBezTo>
                    <a:pt x="5403" y="5557"/>
                    <a:pt x="5357" y="5595"/>
                    <a:pt x="5395" y="5676"/>
                  </a:cubicBezTo>
                  <a:cubicBezTo>
                    <a:pt x="5411" y="5730"/>
                    <a:pt x="5449" y="5772"/>
                    <a:pt x="5503" y="5784"/>
                  </a:cubicBezTo>
                  <a:cubicBezTo>
                    <a:pt x="5703" y="5611"/>
                    <a:pt x="5952" y="5499"/>
                    <a:pt x="6114" y="5276"/>
                  </a:cubicBezTo>
                  <a:cubicBezTo>
                    <a:pt x="6069" y="5225"/>
                    <a:pt x="6004" y="5198"/>
                    <a:pt x="5939" y="5198"/>
                  </a:cubicBezTo>
                  <a:cubicBezTo>
                    <a:pt x="5930" y="5198"/>
                    <a:pt x="5922" y="5199"/>
                    <a:pt x="5914" y="5199"/>
                  </a:cubicBezTo>
                  <a:cubicBezTo>
                    <a:pt x="5841" y="5215"/>
                    <a:pt x="5779" y="5249"/>
                    <a:pt x="5722" y="5296"/>
                  </a:cubicBezTo>
                  <a:cubicBezTo>
                    <a:pt x="5737" y="5265"/>
                    <a:pt x="5741" y="5219"/>
                    <a:pt x="5737" y="5180"/>
                  </a:cubicBezTo>
                  <a:lnTo>
                    <a:pt x="5737" y="5180"/>
                  </a:lnTo>
                  <a:cubicBezTo>
                    <a:pt x="5747" y="5182"/>
                    <a:pt x="5755" y="5183"/>
                    <a:pt x="5763" y="5183"/>
                  </a:cubicBezTo>
                  <a:cubicBezTo>
                    <a:pt x="5802" y="5183"/>
                    <a:pt x="5818" y="5159"/>
                    <a:pt x="5818" y="5111"/>
                  </a:cubicBezTo>
                  <a:cubicBezTo>
                    <a:pt x="5829" y="5115"/>
                    <a:pt x="5833" y="5115"/>
                    <a:pt x="5841" y="5115"/>
                  </a:cubicBezTo>
                  <a:cubicBezTo>
                    <a:pt x="5929" y="5115"/>
                    <a:pt x="6010" y="5080"/>
                    <a:pt x="6075" y="5023"/>
                  </a:cubicBezTo>
                  <a:lnTo>
                    <a:pt x="6106" y="4969"/>
                  </a:lnTo>
                  <a:lnTo>
                    <a:pt x="6195" y="4754"/>
                  </a:lnTo>
                  <a:cubicBezTo>
                    <a:pt x="6210" y="4558"/>
                    <a:pt x="6429" y="4562"/>
                    <a:pt x="6510" y="4431"/>
                  </a:cubicBezTo>
                  <a:cubicBezTo>
                    <a:pt x="6721" y="4354"/>
                    <a:pt x="6844" y="4162"/>
                    <a:pt x="7021" y="4039"/>
                  </a:cubicBezTo>
                  <a:cubicBezTo>
                    <a:pt x="7213" y="3847"/>
                    <a:pt x="7463" y="3720"/>
                    <a:pt x="7659" y="3459"/>
                  </a:cubicBezTo>
                  <a:cubicBezTo>
                    <a:pt x="7624" y="3453"/>
                    <a:pt x="7591" y="3451"/>
                    <a:pt x="7560" y="3451"/>
                  </a:cubicBezTo>
                  <a:cubicBezTo>
                    <a:pt x="7299" y="3451"/>
                    <a:pt x="7172" y="3627"/>
                    <a:pt x="7021" y="3755"/>
                  </a:cubicBezTo>
                  <a:cubicBezTo>
                    <a:pt x="6752" y="3766"/>
                    <a:pt x="6694" y="4062"/>
                    <a:pt x="6487" y="4150"/>
                  </a:cubicBezTo>
                  <a:cubicBezTo>
                    <a:pt x="6498" y="4227"/>
                    <a:pt x="6506" y="4308"/>
                    <a:pt x="6517" y="4385"/>
                  </a:cubicBezTo>
                  <a:lnTo>
                    <a:pt x="6510" y="4385"/>
                  </a:lnTo>
                  <a:cubicBezTo>
                    <a:pt x="6463" y="4362"/>
                    <a:pt x="6420" y="4352"/>
                    <a:pt x="6379" y="4352"/>
                  </a:cubicBezTo>
                  <a:cubicBezTo>
                    <a:pt x="6232" y="4352"/>
                    <a:pt x="6122" y="4481"/>
                    <a:pt x="5999" y="4554"/>
                  </a:cubicBezTo>
                  <a:lnTo>
                    <a:pt x="5633" y="4984"/>
                  </a:lnTo>
                  <a:cubicBezTo>
                    <a:pt x="5622" y="5007"/>
                    <a:pt x="5607" y="5034"/>
                    <a:pt x="5599" y="5057"/>
                  </a:cubicBezTo>
                  <a:lnTo>
                    <a:pt x="5407" y="5084"/>
                  </a:lnTo>
                  <a:cubicBezTo>
                    <a:pt x="5388" y="5096"/>
                    <a:pt x="5372" y="5103"/>
                    <a:pt x="5357" y="5111"/>
                  </a:cubicBezTo>
                  <a:lnTo>
                    <a:pt x="5499" y="4980"/>
                  </a:lnTo>
                  <a:cubicBezTo>
                    <a:pt x="5768" y="4719"/>
                    <a:pt x="6022" y="4446"/>
                    <a:pt x="6294" y="4197"/>
                  </a:cubicBezTo>
                  <a:cubicBezTo>
                    <a:pt x="6971" y="3678"/>
                    <a:pt x="7482" y="2967"/>
                    <a:pt x="8212" y="2517"/>
                  </a:cubicBezTo>
                  <a:cubicBezTo>
                    <a:pt x="8300" y="2467"/>
                    <a:pt x="8366" y="2375"/>
                    <a:pt x="8381" y="2275"/>
                  </a:cubicBezTo>
                  <a:cubicBezTo>
                    <a:pt x="8389" y="2278"/>
                    <a:pt x="8401" y="2282"/>
                    <a:pt x="8412" y="2282"/>
                  </a:cubicBezTo>
                  <a:cubicBezTo>
                    <a:pt x="8417" y="2282"/>
                    <a:pt x="8422" y="2281"/>
                    <a:pt x="8427" y="2279"/>
                  </a:cubicBezTo>
                  <a:cubicBezTo>
                    <a:pt x="8477" y="2268"/>
                    <a:pt x="8527" y="2241"/>
                    <a:pt x="8573" y="2218"/>
                  </a:cubicBezTo>
                  <a:cubicBezTo>
                    <a:pt x="8604" y="2202"/>
                    <a:pt x="8635" y="2191"/>
                    <a:pt x="8661" y="2171"/>
                  </a:cubicBezTo>
                  <a:cubicBezTo>
                    <a:pt x="8704" y="2141"/>
                    <a:pt x="8742" y="2106"/>
                    <a:pt x="8781" y="2068"/>
                  </a:cubicBezTo>
                  <a:cubicBezTo>
                    <a:pt x="8807" y="2045"/>
                    <a:pt x="8834" y="2025"/>
                    <a:pt x="8861" y="2002"/>
                  </a:cubicBezTo>
                  <a:lnTo>
                    <a:pt x="8904" y="1972"/>
                  </a:lnTo>
                  <a:cubicBezTo>
                    <a:pt x="8930" y="1952"/>
                    <a:pt x="8965" y="1933"/>
                    <a:pt x="8992" y="1922"/>
                  </a:cubicBezTo>
                  <a:cubicBezTo>
                    <a:pt x="9027" y="1906"/>
                    <a:pt x="9061" y="1887"/>
                    <a:pt x="9088" y="1868"/>
                  </a:cubicBezTo>
                  <a:cubicBezTo>
                    <a:pt x="9123" y="1849"/>
                    <a:pt x="9153" y="1826"/>
                    <a:pt x="9184" y="1799"/>
                  </a:cubicBezTo>
                  <a:cubicBezTo>
                    <a:pt x="9199" y="1791"/>
                    <a:pt x="9219" y="1780"/>
                    <a:pt x="9234" y="1768"/>
                  </a:cubicBezTo>
                  <a:lnTo>
                    <a:pt x="9238" y="1760"/>
                  </a:lnTo>
                  <a:lnTo>
                    <a:pt x="9234" y="1941"/>
                  </a:lnTo>
                  <a:lnTo>
                    <a:pt x="9215" y="1929"/>
                  </a:lnTo>
                  <a:cubicBezTo>
                    <a:pt x="9203" y="1929"/>
                    <a:pt x="9196" y="1945"/>
                    <a:pt x="9192" y="1968"/>
                  </a:cubicBezTo>
                  <a:cubicBezTo>
                    <a:pt x="9192" y="1972"/>
                    <a:pt x="9192" y="1983"/>
                    <a:pt x="9196" y="1987"/>
                  </a:cubicBezTo>
                  <a:cubicBezTo>
                    <a:pt x="9181" y="1985"/>
                    <a:pt x="9166" y="1984"/>
                    <a:pt x="9151" y="1984"/>
                  </a:cubicBezTo>
                  <a:cubicBezTo>
                    <a:pt x="9108" y="1984"/>
                    <a:pt x="9066" y="1992"/>
                    <a:pt x="9027" y="2006"/>
                  </a:cubicBezTo>
                  <a:lnTo>
                    <a:pt x="9003" y="2029"/>
                  </a:lnTo>
                  <a:cubicBezTo>
                    <a:pt x="8988" y="2064"/>
                    <a:pt x="8965" y="2095"/>
                    <a:pt x="8930" y="2106"/>
                  </a:cubicBezTo>
                  <a:cubicBezTo>
                    <a:pt x="8927" y="2141"/>
                    <a:pt x="8923" y="2171"/>
                    <a:pt x="8915" y="2202"/>
                  </a:cubicBezTo>
                  <a:lnTo>
                    <a:pt x="8734" y="2237"/>
                  </a:lnTo>
                  <a:cubicBezTo>
                    <a:pt x="8700" y="2268"/>
                    <a:pt x="8661" y="2294"/>
                    <a:pt x="8635" y="2329"/>
                  </a:cubicBezTo>
                  <a:lnTo>
                    <a:pt x="8627" y="2333"/>
                  </a:lnTo>
                  <a:cubicBezTo>
                    <a:pt x="8550" y="2387"/>
                    <a:pt x="8489" y="2452"/>
                    <a:pt x="8423" y="2510"/>
                  </a:cubicBezTo>
                  <a:lnTo>
                    <a:pt x="8427" y="2544"/>
                  </a:lnTo>
                  <a:cubicBezTo>
                    <a:pt x="7943" y="2959"/>
                    <a:pt x="7755" y="3505"/>
                    <a:pt x="7924" y="4054"/>
                  </a:cubicBezTo>
                  <a:cubicBezTo>
                    <a:pt x="7931" y="4208"/>
                    <a:pt x="8004" y="4354"/>
                    <a:pt x="8120" y="4458"/>
                  </a:cubicBezTo>
                  <a:lnTo>
                    <a:pt x="8147" y="4554"/>
                  </a:lnTo>
                  <a:cubicBezTo>
                    <a:pt x="8158" y="4661"/>
                    <a:pt x="8204" y="4738"/>
                    <a:pt x="8327" y="4754"/>
                  </a:cubicBezTo>
                  <a:cubicBezTo>
                    <a:pt x="8454" y="5000"/>
                    <a:pt x="8692" y="5042"/>
                    <a:pt x="8934" y="5065"/>
                  </a:cubicBezTo>
                  <a:cubicBezTo>
                    <a:pt x="9003" y="5192"/>
                    <a:pt x="9142" y="5196"/>
                    <a:pt x="9249" y="5249"/>
                  </a:cubicBezTo>
                  <a:lnTo>
                    <a:pt x="9442" y="5288"/>
                  </a:lnTo>
                  <a:cubicBezTo>
                    <a:pt x="9618" y="5538"/>
                    <a:pt x="9906" y="5488"/>
                    <a:pt x="10152" y="5557"/>
                  </a:cubicBezTo>
                  <a:cubicBezTo>
                    <a:pt x="10172" y="5573"/>
                    <a:pt x="10196" y="5581"/>
                    <a:pt x="10219" y="5581"/>
                  </a:cubicBezTo>
                  <a:cubicBezTo>
                    <a:pt x="10224" y="5581"/>
                    <a:pt x="10229" y="5581"/>
                    <a:pt x="10233" y="5580"/>
                  </a:cubicBezTo>
                  <a:lnTo>
                    <a:pt x="10348" y="5657"/>
                  </a:lnTo>
                  <a:lnTo>
                    <a:pt x="10368" y="5668"/>
                  </a:lnTo>
                  <a:cubicBezTo>
                    <a:pt x="10548" y="5764"/>
                    <a:pt x="10748" y="5826"/>
                    <a:pt x="10952" y="5845"/>
                  </a:cubicBezTo>
                  <a:lnTo>
                    <a:pt x="11459" y="5976"/>
                  </a:lnTo>
                  <a:cubicBezTo>
                    <a:pt x="11476" y="5990"/>
                    <a:pt x="11499" y="5998"/>
                    <a:pt x="11523" y="5998"/>
                  </a:cubicBezTo>
                  <a:cubicBezTo>
                    <a:pt x="11531" y="5998"/>
                    <a:pt x="11539" y="5997"/>
                    <a:pt x="11547" y="5995"/>
                  </a:cubicBezTo>
                  <a:cubicBezTo>
                    <a:pt x="11799" y="6050"/>
                    <a:pt x="12053" y="6082"/>
                    <a:pt x="12306" y="6082"/>
                  </a:cubicBezTo>
                  <a:cubicBezTo>
                    <a:pt x="12512" y="6082"/>
                    <a:pt x="12718" y="6061"/>
                    <a:pt x="12923" y="6014"/>
                  </a:cubicBezTo>
                  <a:cubicBezTo>
                    <a:pt x="12929" y="6014"/>
                    <a:pt x="12935" y="6015"/>
                    <a:pt x="12940" y="6015"/>
                  </a:cubicBezTo>
                  <a:cubicBezTo>
                    <a:pt x="12993" y="6015"/>
                    <a:pt x="13047" y="5999"/>
                    <a:pt x="13092" y="5968"/>
                  </a:cubicBezTo>
                  <a:cubicBezTo>
                    <a:pt x="13168" y="6000"/>
                    <a:pt x="13245" y="6011"/>
                    <a:pt x="13322" y="6011"/>
                  </a:cubicBezTo>
                  <a:cubicBezTo>
                    <a:pt x="13477" y="6011"/>
                    <a:pt x="13633" y="5967"/>
                    <a:pt x="13788" y="5964"/>
                  </a:cubicBezTo>
                  <a:lnTo>
                    <a:pt x="13891" y="5968"/>
                  </a:lnTo>
                  <a:lnTo>
                    <a:pt x="14483" y="5945"/>
                  </a:lnTo>
                  <a:cubicBezTo>
                    <a:pt x="14487" y="5922"/>
                    <a:pt x="14498" y="5903"/>
                    <a:pt x="14506" y="5883"/>
                  </a:cubicBezTo>
                  <a:lnTo>
                    <a:pt x="14802" y="5849"/>
                  </a:lnTo>
                  <a:cubicBezTo>
                    <a:pt x="14827" y="5854"/>
                    <a:pt x="14851" y="5856"/>
                    <a:pt x="14875" y="5856"/>
                  </a:cubicBezTo>
                  <a:cubicBezTo>
                    <a:pt x="15025" y="5856"/>
                    <a:pt x="15161" y="5774"/>
                    <a:pt x="15313" y="5764"/>
                  </a:cubicBezTo>
                  <a:lnTo>
                    <a:pt x="15513" y="5860"/>
                  </a:lnTo>
                  <a:cubicBezTo>
                    <a:pt x="15544" y="5826"/>
                    <a:pt x="15578" y="5787"/>
                    <a:pt x="15601" y="5749"/>
                  </a:cubicBezTo>
                  <a:cubicBezTo>
                    <a:pt x="15533" y="5616"/>
                    <a:pt x="15479" y="5553"/>
                    <a:pt x="15388" y="5553"/>
                  </a:cubicBezTo>
                  <a:cubicBezTo>
                    <a:pt x="15319" y="5553"/>
                    <a:pt x="15228" y="5589"/>
                    <a:pt x="15094" y="5657"/>
                  </a:cubicBezTo>
                  <a:lnTo>
                    <a:pt x="14890" y="5672"/>
                  </a:lnTo>
                  <a:lnTo>
                    <a:pt x="14506" y="5672"/>
                  </a:lnTo>
                  <a:cubicBezTo>
                    <a:pt x="14487" y="5668"/>
                    <a:pt x="14467" y="5666"/>
                    <a:pt x="14449" y="5666"/>
                  </a:cubicBezTo>
                  <a:cubicBezTo>
                    <a:pt x="14312" y="5666"/>
                    <a:pt x="14193" y="5771"/>
                    <a:pt x="14059" y="5771"/>
                  </a:cubicBezTo>
                  <a:cubicBezTo>
                    <a:pt x="14041" y="5771"/>
                    <a:pt x="14022" y="5769"/>
                    <a:pt x="14003" y="5764"/>
                  </a:cubicBezTo>
                  <a:cubicBezTo>
                    <a:pt x="13928" y="5693"/>
                    <a:pt x="13852" y="5666"/>
                    <a:pt x="13775" y="5666"/>
                  </a:cubicBezTo>
                  <a:cubicBezTo>
                    <a:pt x="13680" y="5666"/>
                    <a:pt x="13584" y="5708"/>
                    <a:pt x="13488" y="5757"/>
                  </a:cubicBezTo>
                  <a:lnTo>
                    <a:pt x="13480" y="5764"/>
                  </a:lnTo>
                  <a:cubicBezTo>
                    <a:pt x="13385" y="5745"/>
                    <a:pt x="13290" y="5736"/>
                    <a:pt x="13194" y="5736"/>
                  </a:cubicBezTo>
                  <a:cubicBezTo>
                    <a:pt x="13057" y="5736"/>
                    <a:pt x="12920" y="5755"/>
                    <a:pt x="12785" y="5791"/>
                  </a:cubicBezTo>
                  <a:cubicBezTo>
                    <a:pt x="12727" y="5768"/>
                    <a:pt x="12663" y="5756"/>
                    <a:pt x="12600" y="5756"/>
                  </a:cubicBezTo>
                  <a:cubicBezTo>
                    <a:pt x="12558" y="5756"/>
                    <a:pt x="12517" y="5761"/>
                    <a:pt x="12477" y="5772"/>
                  </a:cubicBezTo>
                  <a:cubicBezTo>
                    <a:pt x="12458" y="5753"/>
                    <a:pt x="12427" y="5745"/>
                    <a:pt x="12400" y="5745"/>
                  </a:cubicBezTo>
                  <a:cubicBezTo>
                    <a:pt x="12322" y="5696"/>
                    <a:pt x="12245" y="5667"/>
                    <a:pt x="12169" y="5667"/>
                  </a:cubicBezTo>
                  <a:cubicBezTo>
                    <a:pt x="12101" y="5667"/>
                    <a:pt x="12034" y="5689"/>
                    <a:pt x="11966" y="5737"/>
                  </a:cubicBezTo>
                  <a:lnTo>
                    <a:pt x="11582" y="5745"/>
                  </a:lnTo>
                  <a:lnTo>
                    <a:pt x="11470" y="5649"/>
                  </a:lnTo>
                  <a:cubicBezTo>
                    <a:pt x="11178" y="5603"/>
                    <a:pt x="11517" y="5353"/>
                    <a:pt x="11347" y="5269"/>
                  </a:cubicBezTo>
                  <a:cubicBezTo>
                    <a:pt x="11332" y="5263"/>
                    <a:pt x="11319" y="5260"/>
                    <a:pt x="11306" y="5260"/>
                  </a:cubicBezTo>
                  <a:cubicBezTo>
                    <a:pt x="11293" y="5260"/>
                    <a:pt x="11280" y="5263"/>
                    <a:pt x="11267" y="5269"/>
                  </a:cubicBezTo>
                  <a:cubicBezTo>
                    <a:pt x="11235" y="5248"/>
                    <a:pt x="11198" y="5238"/>
                    <a:pt x="11161" y="5238"/>
                  </a:cubicBezTo>
                  <a:cubicBezTo>
                    <a:pt x="11129" y="5238"/>
                    <a:pt x="11097" y="5245"/>
                    <a:pt x="11067" y="5257"/>
                  </a:cubicBezTo>
                  <a:cubicBezTo>
                    <a:pt x="10683" y="5038"/>
                    <a:pt x="10656" y="4938"/>
                    <a:pt x="10886" y="4650"/>
                  </a:cubicBezTo>
                  <a:cubicBezTo>
                    <a:pt x="10963" y="4504"/>
                    <a:pt x="11002" y="4331"/>
                    <a:pt x="11178" y="4270"/>
                  </a:cubicBezTo>
                  <a:lnTo>
                    <a:pt x="11467" y="4139"/>
                  </a:lnTo>
                  <a:cubicBezTo>
                    <a:pt x="11505" y="4133"/>
                    <a:pt x="11543" y="4131"/>
                    <a:pt x="11582" y="4131"/>
                  </a:cubicBezTo>
                  <a:cubicBezTo>
                    <a:pt x="11635" y="4131"/>
                    <a:pt x="11689" y="4135"/>
                    <a:pt x="11743" y="4135"/>
                  </a:cubicBezTo>
                  <a:cubicBezTo>
                    <a:pt x="11830" y="4135"/>
                    <a:pt x="11917" y="4126"/>
                    <a:pt x="12001" y="4081"/>
                  </a:cubicBezTo>
                  <a:cubicBezTo>
                    <a:pt x="12025" y="4067"/>
                    <a:pt x="12049" y="4061"/>
                    <a:pt x="12071" y="4061"/>
                  </a:cubicBezTo>
                  <a:cubicBezTo>
                    <a:pt x="12143" y="4061"/>
                    <a:pt x="12208" y="4118"/>
                    <a:pt x="12266" y="4162"/>
                  </a:cubicBezTo>
                  <a:cubicBezTo>
                    <a:pt x="12431" y="4162"/>
                    <a:pt x="12450" y="4085"/>
                    <a:pt x="12366" y="3962"/>
                  </a:cubicBezTo>
                  <a:lnTo>
                    <a:pt x="11855" y="3862"/>
                  </a:lnTo>
                  <a:cubicBezTo>
                    <a:pt x="11832" y="3851"/>
                    <a:pt x="11809" y="3843"/>
                    <a:pt x="11786" y="3843"/>
                  </a:cubicBezTo>
                  <a:cubicBezTo>
                    <a:pt x="11718" y="3767"/>
                    <a:pt x="11660" y="3739"/>
                    <a:pt x="11610" y="3739"/>
                  </a:cubicBezTo>
                  <a:cubicBezTo>
                    <a:pt x="11480" y="3739"/>
                    <a:pt x="11392" y="3922"/>
                    <a:pt x="11271" y="3958"/>
                  </a:cubicBezTo>
                  <a:cubicBezTo>
                    <a:pt x="11197" y="3960"/>
                    <a:pt x="11124" y="3961"/>
                    <a:pt x="11050" y="3961"/>
                  </a:cubicBezTo>
                  <a:cubicBezTo>
                    <a:pt x="10658" y="3961"/>
                    <a:pt x="10266" y="3931"/>
                    <a:pt x="9887" y="3828"/>
                  </a:cubicBezTo>
                  <a:cubicBezTo>
                    <a:pt x="9795" y="3709"/>
                    <a:pt x="9661" y="3612"/>
                    <a:pt x="9638" y="3447"/>
                  </a:cubicBezTo>
                  <a:cubicBezTo>
                    <a:pt x="9531" y="3377"/>
                    <a:pt x="9702" y="3138"/>
                    <a:pt x="9481" y="3138"/>
                  </a:cubicBezTo>
                  <a:cubicBezTo>
                    <a:pt x="9471" y="3138"/>
                    <a:pt x="9461" y="3139"/>
                    <a:pt x="9449" y="3140"/>
                  </a:cubicBezTo>
                  <a:cubicBezTo>
                    <a:pt x="9280" y="3144"/>
                    <a:pt x="9115" y="3140"/>
                    <a:pt x="9030" y="3332"/>
                  </a:cubicBezTo>
                  <a:lnTo>
                    <a:pt x="8930" y="3447"/>
                  </a:lnTo>
                  <a:cubicBezTo>
                    <a:pt x="8857" y="3543"/>
                    <a:pt x="8973" y="3682"/>
                    <a:pt x="8854" y="3766"/>
                  </a:cubicBezTo>
                  <a:lnTo>
                    <a:pt x="8854" y="3939"/>
                  </a:lnTo>
                  <a:cubicBezTo>
                    <a:pt x="8907" y="4001"/>
                    <a:pt x="8892" y="4081"/>
                    <a:pt x="8915" y="4154"/>
                  </a:cubicBezTo>
                  <a:cubicBezTo>
                    <a:pt x="8954" y="4220"/>
                    <a:pt x="8954" y="4296"/>
                    <a:pt x="8923" y="4366"/>
                  </a:cubicBezTo>
                  <a:cubicBezTo>
                    <a:pt x="8923" y="4404"/>
                    <a:pt x="8950" y="4431"/>
                    <a:pt x="8984" y="4442"/>
                  </a:cubicBezTo>
                  <a:lnTo>
                    <a:pt x="9165" y="4558"/>
                  </a:lnTo>
                  <a:cubicBezTo>
                    <a:pt x="9264" y="4646"/>
                    <a:pt x="9375" y="4678"/>
                    <a:pt x="9487" y="4678"/>
                  </a:cubicBezTo>
                  <a:cubicBezTo>
                    <a:pt x="9565" y="4678"/>
                    <a:pt x="9644" y="4662"/>
                    <a:pt x="9718" y="4638"/>
                  </a:cubicBezTo>
                  <a:cubicBezTo>
                    <a:pt x="9758" y="4625"/>
                    <a:pt x="9794" y="4620"/>
                    <a:pt x="9827" y="4620"/>
                  </a:cubicBezTo>
                  <a:cubicBezTo>
                    <a:pt x="9903" y="4620"/>
                    <a:pt x="9966" y="4648"/>
                    <a:pt x="10041" y="4677"/>
                  </a:cubicBezTo>
                  <a:cubicBezTo>
                    <a:pt x="10082" y="4715"/>
                    <a:pt x="10122" y="4729"/>
                    <a:pt x="10160" y="4729"/>
                  </a:cubicBezTo>
                  <a:cubicBezTo>
                    <a:pt x="10229" y="4729"/>
                    <a:pt x="10295" y="4685"/>
                    <a:pt x="10364" y="4658"/>
                  </a:cubicBezTo>
                  <a:cubicBezTo>
                    <a:pt x="10375" y="4708"/>
                    <a:pt x="10421" y="4746"/>
                    <a:pt x="10468" y="4750"/>
                  </a:cubicBezTo>
                  <a:cubicBezTo>
                    <a:pt x="10498" y="4977"/>
                    <a:pt x="10521" y="5199"/>
                    <a:pt x="10548" y="5426"/>
                  </a:cubicBezTo>
                  <a:cubicBezTo>
                    <a:pt x="10521" y="5426"/>
                    <a:pt x="10498" y="5438"/>
                    <a:pt x="10471" y="5445"/>
                  </a:cubicBezTo>
                  <a:lnTo>
                    <a:pt x="10468" y="5445"/>
                  </a:lnTo>
                  <a:lnTo>
                    <a:pt x="10468" y="5449"/>
                  </a:lnTo>
                  <a:cubicBezTo>
                    <a:pt x="10425" y="5384"/>
                    <a:pt x="10352" y="5342"/>
                    <a:pt x="10272" y="5342"/>
                  </a:cubicBezTo>
                  <a:lnTo>
                    <a:pt x="10268" y="5330"/>
                  </a:lnTo>
                  <a:cubicBezTo>
                    <a:pt x="9849" y="5119"/>
                    <a:pt x="9384" y="5027"/>
                    <a:pt x="8950" y="4846"/>
                  </a:cubicBezTo>
                  <a:lnTo>
                    <a:pt x="8366" y="4427"/>
                  </a:lnTo>
                  <a:cubicBezTo>
                    <a:pt x="8289" y="4231"/>
                    <a:pt x="8258" y="4020"/>
                    <a:pt x="8135" y="3847"/>
                  </a:cubicBezTo>
                  <a:cubicBezTo>
                    <a:pt x="8085" y="3401"/>
                    <a:pt x="8377" y="3098"/>
                    <a:pt x="8577" y="2748"/>
                  </a:cubicBezTo>
                  <a:cubicBezTo>
                    <a:pt x="8661" y="2702"/>
                    <a:pt x="8734" y="2633"/>
                    <a:pt x="8769" y="2537"/>
                  </a:cubicBezTo>
                  <a:cubicBezTo>
                    <a:pt x="8781" y="2490"/>
                    <a:pt x="8811" y="2463"/>
                    <a:pt x="8854" y="2444"/>
                  </a:cubicBezTo>
                  <a:lnTo>
                    <a:pt x="8853" y="2436"/>
                  </a:lnTo>
                  <a:lnTo>
                    <a:pt x="8853" y="2436"/>
                  </a:lnTo>
                  <a:lnTo>
                    <a:pt x="8834" y="2448"/>
                  </a:lnTo>
                  <a:cubicBezTo>
                    <a:pt x="8841" y="2444"/>
                    <a:pt x="8847" y="2439"/>
                    <a:pt x="8852" y="2434"/>
                  </a:cubicBezTo>
                  <a:lnTo>
                    <a:pt x="8852" y="2434"/>
                  </a:lnTo>
                  <a:lnTo>
                    <a:pt x="8853" y="2436"/>
                  </a:lnTo>
                  <a:lnTo>
                    <a:pt x="8853" y="2436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880" y="2415"/>
                    <a:pt x="8877" y="2416"/>
                    <a:pt x="8874" y="2416"/>
                  </a:cubicBezTo>
                  <a:lnTo>
                    <a:pt x="8874" y="2416"/>
                  </a:lnTo>
                  <a:cubicBezTo>
                    <a:pt x="8895" y="2397"/>
                    <a:pt x="8915" y="2380"/>
                    <a:pt x="8942" y="2375"/>
                  </a:cubicBezTo>
                  <a:lnTo>
                    <a:pt x="8942" y="2375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923" y="2409"/>
                    <a:pt x="8956" y="2379"/>
                    <a:pt x="8965" y="2337"/>
                  </a:cubicBezTo>
                  <a:cubicBezTo>
                    <a:pt x="9088" y="2271"/>
                    <a:pt x="9215" y="2202"/>
                    <a:pt x="9261" y="2056"/>
                  </a:cubicBezTo>
                  <a:cubicBezTo>
                    <a:pt x="9296" y="2048"/>
                    <a:pt x="9326" y="2029"/>
                    <a:pt x="9345" y="2002"/>
                  </a:cubicBezTo>
                  <a:lnTo>
                    <a:pt x="9883" y="1733"/>
                  </a:lnTo>
                  <a:cubicBezTo>
                    <a:pt x="9960" y="1722"/>
                    <a:pt x="10037" y="1710"/>
                    <a:pt x="10083" y="1637"/>
                  </a:cubicBezTo>
                  <a:lnTo>
                    <a:pt x="10560" y="1499"/>
                  </a:lnTo>
                  <a:cubicBezTo>
                    <a:pt x="10575" y="1499"/>
                    <a:pt x="10587" y="1487"/>
                    <a:pt x="10598" y="1472"/>
                  </a:cubicBezTo>
                  <a:cubicBezTo>
                    <a:pt x="10606" y="1464"/>
                    <a:pt x="10602" y="1449"/>
                    <a:pt x="10594" y="1434"/>
                  </a:cubicBezTo>
                  <a:lnTo>
                    <a:pt x="10594" y="1434"/>
                  </a:lnTo>
                  <a:cubicBezTo>
                    <a:pt x="10618" y="1442"/>
                    <a:pt x="10643" y="1446"/>
                    <a:pt x="10668" y="1446"/>
                  </a:cubicBezTo>
                  <a:cubicBezTo>
                    <a:pt x="10702" y="1446"/>
                    <a:pt x="10736" y="1438"/>
                    <a:pt x="10767" y="1422"/>
                  </a:cubicBezTo>
                  <a:cubicBezTo>
                    <a:pt x="10902" y="1384"/>
                    <a:pt x="11067" y="1426"/>
                    <a:pt x="11163" y="1280"/>
                  </a:cubicBezTo>
                  <a:lnTo>
                    <a:pt x="11171" y="1253"/>
                  </a:lnTo>
                  <a:lnTo>
                    <a:pt x="11171" y="1253"/>
                  </a:lnTo>
                  <a:cubicBezTo>
                    <a:pt x="11171" y="1261"/>
                    <a:pt x="11163" y="1280"/>
                    <a:pt x="11163" y="1280"/>
                  </a:cubicBezTo>
                  <a:cubicBezTo>
                    <a:pt x="11223" y="1303"/>
                    <a:pt x="11285" y="1311"/>
                    <a:pt x="11346" y="1311"/>
                  </a:cubicBezTo>
                  <a:cubicBezTo>
                    <a:pt x="11418" y="1311"/>
                    <a:pt x="11490" y="1300"/>
                    <a:pt x="11563" y="1288"/>
                  </a:cubicBezTo>
                  <a:cubicBezTo>
                    <a:pt x="11507" y="1184"/>
                    <a:pt x="11445" y="1142"/>
                    <a:pt x="11378" y="1142"/>
                  </a:cubicBezTo>
                  <a:cubicBezTo>
                    <a:pt x="11312" y="1142"/>
                    <a:pt x="11242" y="1184"/>
                    <a:pt x="11171" y="1249"/>
                  </a:cubicBezTo>
                  <a:cubicBezTo>
                    <a:pt x="11096" y="1208"/>
                    <a:pt x="11025" y="1191"/>
                    <a:pt x="10956" y="1191"/>
                  </a:cubicBezTo>
                  <a:cubicBezTo>
                    <a:pt x="10821" y="1191"/>
                    <a:pt x="10693" y="1254"/>
                    <a:pt x="10564" y="1315"/>
                  </a:cubicBezTo>
                  <a:cubicBezTo>
                    <a:pt x="10546" y="1312"/>
                    <a:pt x="10528" y="1311"/>
                    <a:pt x="10510" y="1311"/>
                  </a:cubicBezTo>
                  <a:cubicBezTo>
                    <a:pt x="10423" y="1311"/>
                    <a:pt x="10333" y="1341"/>
                    <a:pt x="10260" y="1395"/>
                  </a:cubicBezTo>
                  <a:lnTo>
                    <a:pt x="9853" y="1487"/>
                  </a:lnTo>
                  <a:cubicBezTo>
                    <a:pt x="9826" y="1503"/>
                    <a:pt x="9795" y="1518"/>
                    <a:pt x="9760" y="1526"/>
                  </a:cubicBezTo>
                  <a:cubicBezTo>
                    <a:pt x="9757" y="1549"/>
                    <a:pt x="9753" y="1576"/>
                    <a:pt x="9741" y="1595"/>
                  </a:cubicBezTo>
                  <a:lnTo>
                    <a:pt x="9737" y="1595"/>
                  </a:lnTo>
                  <a:lnTo>
                    <a:pt x="9307" y="1714"/>
                  </a:lnTo>
                  <a:cubicBezTo>
                    <a:pt x="9326" y="1703"/>
                    <a:pt x="9345" y="1691"/>
                    <a:pt x="9365" y="1680"/>
                  </a:cubicBezTo>
                  <a:cubicBezTo>
                    <a:pt x="9480" y="1622"/>
                    <a:pt x="9595" y="1568"/>
                    <a:pt x="9703" y="1507"/>
                  </a:cubicBezTo>
                  <a:lnTo>
                    <a:pt x="9864" y="1422"/>
                  </a:lnTo>
                  <a:cubicBezTo>
                    <a:pt x="9895" y="1407"/>
                    <a:pt x="9930" y="1388"/>
                    <a:pt x="9960" y="1368"/>
                  </a:cubicBezTo>
                  <a:cubicBezTo>
                    <a:pt x="10006" y="1345"/>
                    <a:pt x="10049" y="1318"/>
                    <a:pt x="10099" y="1295"/>
                  </a:cubicBezTo>
                  <a:cubicBezTo>
                    <a:pt x="10126" y="1280"/>
                    <a:pt x="10160" y="1268"/>
                    <a:pt x="10191" y="1253"/>
                  </a:cubicBezTo>
                  <a:cubicBezTo>
                    <a:pt x="10233" y="1234"/>
                    <a:pt x="10279" y="1215"/>
                    <a:pt x="10329" y="1199"/>
                  </a:cubicBezTo>
                  <a:cubicBezTo>
                    <a:pt x="10383" y="1192"/>
                    <a:pt x="10429" y="1176"/>
                    <a:pt x="10479" y="1157"/>
                  </a:cubicBezTo>
                  <a:cubicBezTo>
                    <a:pt x="10525" y="1138"/>
                    <a:pt x="10575" y="1115"/>
                    <a:pt x="10621" y="1088"/>
                  </a:cubicBezTo>
                  <a:lnTo>
                    <a:pt x="10721" y="1046"/>
                  </a:lnTo>
                  <a:cubicBezTo>
                    <a:pt x="10779" y="1026"/>
                    <a:pt x="10836" y="1007"/>
                    <a:pt x="10890" y="988"/>
                  </a:cubicBezTo>
                  <a:cubicBezTo>
                    <a:pt x="11067" y="934"/>
                    <a:pt x="11228" y="838"/>
                    <a:pt x="11401" y="777"/>
                  </a:cubicBezTo>
                  <a:cubicBezTo>
                    <a:pt x="11486" y="750"/>
                    <a:pt x="11578" y="723"/>
                    <a:pt x="11670" y="711"/>
                  </a:cubicBezTo>
                  <a:cubicBezTo>
                    <a:pt x="11770" y="673"/>
                    <a:pt x="11909" y="661"/>
                    <a:pt x="11889" y="508"/>
                  </a:cubicBezTo>
                  <a:lnTo>
                    <a:pt x="11893" y="508"/>
                  </a:lnTo>
                  <a:cubicBezTo>
                    <a:pt x="12001" y="488"/>
                    <a:pt x="12124" y="523"/>
                    <a:pt x="12193" y="404"/>
                  </a:cubicBezTo>
                  <a:cubicBezTo>
                    <a:pt x="12400" y="404"/>
                    <a:pt x="12592" y="339"/>
                    <a:pt x="12788" y="292"/>
                  </a:cubicBezTo>
                  <a:cubicBezTo>
                    <a:pt x="12792" y="281"/>
                    <a:pt x="12804" y="277"/>
                    <a:pt x="12808" y="273"/>
                  </a:cubicBezTo>
                  <a:close/>
                  <a:moveTo>
                    <a:pt x="13196" y="0"/>
                  </a:moveTo>
                  <a:cubicBezTo>
                    <a:pt x="13169" y="16"/>
                    <a:pt x="13142" y="39"/>
                    <a:pt x="13123" y="66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0"/>
                    <a:pt x="12324" y="227"/>
                  </a:cubicBezTo>
                  <a:cubicBezTo>
                    <a:pt x="12310" y="226"/>
                    <a:pt x="12297" y="225"/>
                    <a:pt x="12284" y="225"/>
                  </a:cubicBezTo>
                  <a:cubicBezTo>
                    <a:pt x="12187" y="225"/>
                    <a:pt x="12095" y="263"/>
                    <a:pt x="12024" y="327"/>
                  </a:cubicBezTo>
                  <a:cubicBezTo>
                    <a:pt x="11851" y="327"/>
                    <a:pt x="11693" y="392"/>
                    <a:pt x="11536" y="450"/>
                  </a:cubicBezTo>
                  <a:lnTo>
                    <a:pt x="11351" y="465"/>
                  </a:lnTo>
                  <a:cubicBezTo>
                    <a:pt x="11347" y="496"/>
                    <a:pt x="11336" y="519"/>
                    <a:pt x="11332" y="542"/>
                  </a:cubicBezTo>
                  <a:lnTo>
                    <a:pt x="11040" y="558"/>
                  </a:lnTo>
                  <a:cubicBezTo>
                    <a:pt x="10733" y="757"/>
                    <a:pt x="10387" y="861"/>
                    <a:pt x="10049" y="984"/>
                  </a:cubicBezTo>
                  <a:cubicBezTo>
                    <a:pt x="9795" y="1157"/>
                    <a:pt x="9538" y="1311"/>
                    <a:pt x="9234" y="1380"/>
                  </a:cubicBezTo>
                  <a:cubicBezTo>
                    <a:pt x="8923" y="1637"/>
                    <a:pt x="8485" y="1737"/>
                    <a:pt x="8289" y="2141"/>
                  </a:cubicBezTo>
                  <a:cubicBezTo>
                    <a:pt x="8272" y="2138"/>
                    <a:pt x="8255" y="2137"/>
                    <a:pt x="8240" y="2137"/>
                  </a:cubicBezTo>
                  <a:cubicBezTo>
                    <a:pt x="8099" y="2137"/>
                    <a:pt x="8008" y="2238"/>
                    <a:pt x="7904" y="2321"/>
                  </a:cubicBezTo>
                  <a:cubicBezTo>
                    <a:pt x="7605" y="2544"/>
                    <a:pt x="7301" y="2767"/>
                    <a:pt x="7005" y="2986"/>
                  </a:cubicBezTo>
                  <a:cubicBezTo>
                    <a:pt x="6944" y="3098"/>
                    <a:pt x="6836" y="3174"/>
                    <a:pt x="6713" y="3197"/>
                  </a:cubicBezTo>
                  <a:cubicBezTo>
                    <a:pt x="6702" y="3251"/>
                    <a:pt x="6659" y="3290"/>
                    <a:pt x="6610" y="3294"/>
                  </a:cubicBezTo>
                  <a:cubicBezTo>
                    <a:pt x="6387" y="3674"/>
                    <a:pt x="6098" y="3997"/>
                    <a:pt x="5703" y="4208"/>
                  </a:cubicBezTo>
                  <a:cubicBezTo>
                    <a:pt x="5645" y="4346"/>
                    <a:pt x="5568" y="4477"/>
                    <a:pt x="5411" y="4515"/>
                  </a:cubicBezTo>
                  <a:cubicBezTo>
                    <a:pt x="5284" y="4857"/>
                    <a:pt x="4896" y="4965"/>
                    <a:pt x="4738" y="5280"/>
                  </a:cubicBezTo>
                  <a:lnTo>
                    <a:pt x="4600" y="5326"/>
                  </a:lnTo>
                  <a:cubicBezTo>
                    <a:pt x="4561" y="5418"/>
                    <a:pt x="4485" y="5491"/>
                    <a:pt x="4388" y="5515"/>
                  </a:cubicBezTo>
                  <a:cubicBezTo>
                    <a:pt x="4312" y="5703"/>
                    <a:pt x="4123" y="5784"/>
                    <a:pt x="3993" y="5922"/>
                  </a:cubicBezTo>
                  <a:cubicBezTo>
                    <a:pt x="3989" y="6003"/>
                    <a:pt x="3966" y="6079"/>
                    <a:pt x="3877" y="6114"/>
                  </a:cubicBezTo>
                  <a:cubicBezTo>
                    <a:pt x="3777" y="6348"/>
                    <a:pt x="3535" y="6444"/>
                    <a:pt x="3378" y="6625"/>
                  </a:cubicBezTo>
                  <a:cubicBezTo>
                    <a:pt x="3378" y="6675"/>
                    <a:pt x="3339" y="6725"/>
                    <a:pt x="3286" y="6733"/>
                  </a:cubicBezTo>
                  <a:cubicBezTo>
                    <a:pt x="3190" y="6998"/>
                    <a:pt x="2986" y="7167"/>
                    <a:pt x="2775" y="7336"/>
                  </a:cubicBezTo>
                  <a:cubicBezTo>
                    <a:pt x="2767" y="7386"/>
                    <a:pt x="2728" y="7432"/>
                    <a:pt x="2678" y="7436"/>
                  </a:cubicBezTo>
                  <a:cubicBezTo>
                    <a:pt x="2532" y="7778"/>
                    <a:pt x="2283" y="8058"/>
                    <a:pt x="1968" y="8247"/>
                  </a:cubicBezTo>
                  <a:cubicBezTo>
                    <a:pt x="1960" y="8300"/>
                    <a:pt x="1921" y="8343"/>
                    <a:pt x="1872" y="8347"/>
                  </a:cubicBezTo>
                  <a:cubicBezTo>
                    <a:pt x="1760" y="8535"/>
                    <a:pt x="1649" y="8723"/>
                    <a:pt x="1457" y="8842"/>
                  </a:cubicBezTo>
                  <a:cubicBezTo>
                    <a:pt x="1122" y="9296"/>
                    <a:pt x="799" y="9764"/>
                    <a:pt x="431" y="10187"/>
                  </a:cubicBezTo>
                  <a:cubicBezTo>
                    <a:pt x="296" y="10341"/>
                    <a:pt x="238" y="10529"/>
                    <a:pt x="108" y="10683"/>
                  </a:cubicBezTo>
                  <a:cubicBezTo>
                    <a:pt x="0" y="10814"/>
                    <a:pt x="92" y="10921"/>
                    <a:pt x="231" y="10921"/>
                  </a:cubicBezTo>
                  <a:cubicBezTo>
                    <a:pt x="238" y="10921"/>
                    <a:pt x="246" y="10921"/>
                    <a:pt x="254" y="10921"/>
                  </a:cubicBezTo>
                  <a:cubicBezTo>
                    <a:pt x="920" y="10921"/>
                    <a:pt x="1574" y="11071"/>
                    <a:pt x="2242" y="11071"/>
                  </a:cubicBezTo>
                  <a:cubicBezTo>
                    <a:pt x="2305" y="11071"/>
                    <a:pt x="2369" y="11070"/>
                    <a:pt x="2433" y="11067"/>
                  </a:cubicBezTo>
                  <a:cubicBezTo>
                    <a:pt x="3220" y="11217"/>
                    <a:pt x="4023" y="11225"/>
                    <a:pt x="4815" y="11282"/>
                  </a:cubicBezTo>
                  <a:cubicBezTo>
                    <a:pt x="5814" y="11355"/>
                    <a:pt x="6813" y="11448"/>
                    <a:pt x="7812" y="11532"/>
                  </a:cubicBezTo>
                  <a:cubicBezTo>
                    <a:pt x="8316" y="11567"/>
                    <a:pt x="8827" y="11544"/>
                    <a:pt x="9326" y="11632"/>
                  </a:cubicBezTo>
                  <a:lnTo>
                    <a:pt x="9614" y="11563"/>
                  </a:lnTo>
                  <a:cubicBezTo>
                    <a:pt x="9791" y="11717"/>
                    <a:pt x="10010" y="11720"/>
                    <a:pt x="10229" y="11728"/>
                  </a:cubicBezTo>
                  <a:cubicBezTo>
                    <a:pt x="10598" y="11743"/>
                    <a:pt x="10967" y="11743"/>
                    <a:pt x="11332" y="11747"/>
                  </a:cubicBezTo>
                  <a:cubicBezTo>
                    <a:pt x="11451" y="11628"/>
                    <a:pt x="11555" y="11490"/>
                    <a:pt x="11716" y="11421"/>
                  </a:cubicBezTo>
                  <a:cubicBezTo>
                    <a:pt x="11728" y="11371"/>
                    <a:pt x="11770" y="11332"/>
                    <a:pt x="11824" y="11325"/>
                  </a:cubicBezTo>
                  <a:cubicBezTo>
                    <a:pt x="11824" y="11275"/>
                    <a:pt x="11862" y="11229"/>
                    <a:pt x="11912" y="11217"/>
                  </a:cubicBezTo>
                  <a:cubicBezTo>
                    <a:pt x="12024" y="10902"/>
                    <a:pt x="12193" y="10633"/>
                    <a:pt x="12523" y="10510"/>
                  </a:cubicBezTo>
                  <a:cubicBezTo>
                    <a:pt x="12596" y="10314"/>
                    <a:pt x="12719" y="10164"/>
                    <a:pt x="12931" y="10106"/>
                  </a:cubicBezTo>
                  <a:cubicBezTo>
                    <a:pt x="12988" y="9980"/>
                    <a:pt x="13096" y="9922"/>
                    <a:pt x="13227" y="9899"/>
                  </a:cubicBezTo>
                  <a:lnTo>
                    <a:pt x="13269" y="9545"/>
                  </a:lnTo>
                  <a:cubicBezTo>
                    <a:pt x="13290" y="9551"/>
                    <a:pt x="13309" y="9554"/>
                    <a:pt x="13327" y="9554"/>
                  </a:cubicBezTo>
                  <a:cubicBezTo>
                    <a:pt x="13443" y="9554"/>
                    <a:pt x="13497" y="9447"/>
                    <a:pt x="13584" y="9380"/>
                  </a:cubicBezTo>
                  <a:cubicBezTo>
                    <a:pt x="13784" y="9227"/>
                    <a:pt x="13861" y="8938"/>
                    <a:pt x="14141" y="8896"/>
                  </a:cubicBezTo>
                  <a:cubicBezTo>
                    <a:pt x="14229" y="8712"/>
                    <a:pt x="14429" y="8650"/>
                    <a:pt x="14560" y="8516"/>
                  </a:cubicBezTo>
                  <a:lnTo>
                    <a:pt x="14560" y="8500"/>
                  </a:lnTo>
                  <a:cubicBezTo>
                    <a:pt x="14560" y="8504"/>
                    <a:pt x="14564" y="8504"/>
                    <a:pt x="14564" y="8512"/>
                  </a:cubicBezTo>
                  <a:cubicBezTo>
                    <a:pt x="14787" y="8293"/>
                    <a:pt x="15079" y="8135"/>
                    <a:pt x="15175" y="7809"/>
                  </a:cubicBezTo>
                  <a:cubicBezTo>
                    <a:pt x="15555" y="7636"/>
                    <a:pt x="15920" y="7440"/>
                    <a:pt x="16189" y="7105"/>
                  </a:cubicBezTo>
                  <a:cubicBezTo>
                    <a:pt x="16193" y="7071"/>
                    <a:pt x="16205" y="7040"/>
                    <a:pt x="16220" y="7013"/>
                  </a:cubicBezTo>
                  <a:cubicBezTo>
                    <a:pt x="16291" y="6984"/>
                    <a:pt x="16368" y="6970"/>
                    <a:pt x="16444" y="6970"/>
                  </a:cubicBezTo>
                  <a:cubicBezTo>
                    <a:pt x="16487" y="6970"/>
                    <a:pt x="16531" y="6974"/>
                    <a:pt x="16573" y="6982"/>
                  </a:cubicBezTo>
                  <a:cubicBezTo>
                    <a:pt x="16581" y="6932"/>
                    <a:pt x="16620" y="6890"/>
                    <a:pt x="16673" y="6883"/>
                  </a:cubicBezTo>
                  <a:cubicBezTo>
                    <a:pt x="16700" y="6795"/>
                    <a:pt x="16763" y="6786"/>
                    <a:pt x="16828" y="6786"/>
                  </a:cubicBezTo>
                  <a:cubicBezTo>
                    <a:pt x="16845" y="6786"/>
                    <a:pt x="16863" y="6786"/>
                    <a:pt x="16881" y="6786"/>
                  </a:cubicBezTo>
                  <a:cubicBezTo>
                    <a:pt x="16915" y="6698"/>
                    <a:pt x="16992" y="6687"/>
                    <a:pt x="17073" y="6671"/>
                  </a:cubicBezTo>
                  <a:cubicBezTo>
                    <a:pt x="17085" y="6617"/>
                    <a:pt x="17127" y="6583"/>
                    <a:pt x="17181" y="6579"/>
                  </a:cubicBezTo>
                  <a:cubicBezTo>
                    <a:pt x="17173" y="6552"/>
                    <a:pt x="17181" y="6521"/>
                    <a:pt x="17196" y="6494"/>
                  </a:cubicBezTo>
                  <a:lnTo>
                    <a:pt x="17208" y="6498"/>
                  </a:lnTo>
                  <a:lnTo>
                    <a:pt x="17204" y="6494"/>
                  </a:lnTo>
                  <a:lnTo>
                    <a:pt x="17234" y="6464"/>
                  </a:lnTo>
                  <a:lnTo>
                    <a:pt x="17281" y="6468"/>
                  </a:lnTo>
                  <a:cubicBezTo>
                    <a:pt x="17269" y="6441"/>
                    <a:pt x="17284" y="6410"/>
                    <a:pt x="17311" y="6398"/>
                  </a:cubicBezTo>
                  <a:cubicBezTo>
                    <a:pt x="17396" y="6325"/>
                    <a:pt x="17465" y="6245"/>
                    <a:pt x="17530" y="6152"/>
                  </a:cubicBezTo>
                  <a:cubicBezTo>
                    <a:pt x="17530" y="6191"/>
                    <a:pt x="17538" y="6225"/>
                    <a:pt x="17553" y="6256"/>
                  </a:cubicBezTo>
                  <a:cubicBezTo>
                    <a:pt x="17576" y="6295"/>
                    <a:pt x="17615" y="6321"/>
                    <a:pt x="17657" y="6325"/>
                  </a:cubicBezTo>
                  <a:cubicBezTo>
                    <a:pt x="17696" y="6310"/>
                    <a:pt x="17734" y="6291"/>
                    <a:pt x="17769" y="6264"/>
                  </a:cubicBezTo>
                  <a:cubicBezTo>
                    <a:pt x="17784" y="6248"/>
                    <a:pt x="17799" y="6233"/>
                    <a:pt x="17818" y="6218"/>
                  </a:cubicBezTo>
                  <a:cubicBezTo>
                    <a:pt x="17845" y="6191"/>
                    <a:pt x="17876" y="6168"/>
                    <a:pt x="17907" y="6141"/>
                  </a:cubicBezTo>
                  <a:cubicBezTo>
                    <a:pt x="17944" y="6130"/>
                    <a:pt x="17973" y="6105"/>
                    <a:pt x="17999" y="6079"/>
                  </a:cubicBezTo>
                  <a:lnTo>
                    <a:pt x="17999" y="6079"/>
                  </a:lnTo>
                  <a:cubicBezTo>
                    <a:pt x="17999" y="6079"/>
                    <a:pt x="17999" y="6079"/>
                    <a:pt x="17999" y="6079"/>
                  </a:cubicBezTo>
                  <a:lnTo>
                    <a:pt x="18003" y="6076"/>
                  </a:lnTo>
                  <a:lnTo>
                    <a:pt x="18003" y="6076"/>
                  </a:lnTo>
                  <a:cubicBezTo>
                    <a:pt x="18002" y="6077"/>
                    <a:pt x="18001" y="6078"/>
                    <a:pt x="17999" y="6079"/>
                  </a:cubicBezTo>
                  <a:lnTo>
                    <a:pt x="17999" y="6079"/>
                  </a:lnTo>
                  <a:cubicBezTo>
                    <a:pt x="18057" y="6018"/>
                    <a:pt x="18134" y="5979"/>
                    <a:pt x="18222" y="5960"/>
                  </a:cubicBezTo>
                  <a:lnTo>
                    <a:pt x="18253" y="5956"/>
                  </a:lnTo>
                  <a:lnTo>
                    <a:pt x="18283" y="5968"/>
                  </a:lnTo>
                  <a:cubicBezTo>
                    <a:pt x="18476" y="5899"/>
                    <a:pt x="18610" y="5718"/>
                    <a:pt x="18821" y="5676"/>
                  </a:cubicBezTo>
                  <a:lnTo>
                    <a:pt x="18921" y="5676"/>
                  </a:lnTo>
                  <a:cubicBezTo>
                    <a:pt x="18934" y="5698"/>
                    <a:pt x="18956" y="5709"/>
                    <a:pt x="18978" y="5709"/>
                  </a:cubicBezTo>
                  <a:cubicBezTo>
                    <a:pt x="18990" y="5709"/>
                    <a:pt x="19003" y="5706"/>
                    <a:pt x="19014" y="5699"/>
                  </a:cubicBezTo>
                  <a:cubicBezTo>
                    <a:pt x="19021" y="5695"/>
                    <a:pt x="19033" y="5680"/>
                    <a:pt x="19040" y="5672"/>
                  </a:cubicBezTo>
                  <a:cubicBezTo>
                    <a:pt x="19037" y="5668"/>
                    <a:pt x="19033" y="5664"/>
                    <a:pt x="19033" y="5657"/>
                  </a:cubicBezTo>
                  <a:lnTo>
                    <a:pt x="19033" y="5657"/>
                  </a:lnTo>
                  <a:cubicBezTo>
                    <a:pt x="19098" y="5691"/>
                    <a:pt x="19190" y="5687"/>
                    <a:pt x="19233" y="5768"/>
                  </a:cubicBezTo>
                  <a:cubicBezTo>
                    <a:pt x="19317" y="5768"/>
                    <a:pt x="19386" y="5807"/>
                    <a:pt x="19432" y="5872"/>
                  </a:cubicBezTo>
                  <a:cubicBezTo>
                    <a:pt x="19513" y="5872"/>
                    <a:pt x="19594" y="5887"/>
                    <a:pt x="19636" y="5968"/>
                  </a:cubicBezTo>
                  <a:cubicBezTo>
                    <a:pt x="19721" y="5976"/>
                    <a:pt x="19790" y="5999"/>
                    <a:pt x="19828" y="6079"/>
                  </a:cubicBezTo>
                  <a:cubicBezTo>
                    <a:pt x="19882" y="6079"/>
                    <a:pt x="19932" y="6110"/>
                    <a:pt x="19951" y="6156"/>
                  </a:cubicBezTo>
                  <a:cubicBezTo>
                    <a:pt x="20105" y="6175"/>
                    <a:pt x="20247" y="6245"/>
                    <a:pt x="20358" y="6352"/>
                  </a:cubicBezTo>
                  <a:cubicBezTo>
                    <a:pt x="20431" y="6371"/>
                    <a:pt x="20508" y="6391"/>
                    <a:pt x="20551" y="6464"/>
                  </a:cubicBezTo>
                  <a:lnTo>
                    <a:pt x="20731" y="6498"/>
                  </a:lnTo>
                  <a:cubicBezTo>
                    <a:pt x="20743" y="6521"/>
                    <a:pt x="20747" y="6544"/>
                    <a:pt x="20747" y="6571"/>
                  </a:cubicBezTo>
                  <a:cubicBezTo>
                    <a:pt x="20777" y="6571"/>
                    <a:pt x="20804" y="6571"/>
                    <a:pt x="20835" y="6560"/>
                  </a:cubicBezTo>
                  <a:lnTo>
                    <a:pt x="20935" y="6594"/>
                  </a:lnTo>
                  <a:cubicBezTo>
                    <a:pt x="20943" y="6617"/>
                    <a:pt x="20954" y="6640"/>
                    <a:pt x="20958" y="6667"/>
                  </a:cubicBezTo>
                  <a:lnTo>
                    <a:pt x="21135" y="6679"/>
                  </a:lnTo>
                  <a:lnTo>
                    <a:pt x="21150" y="6687"/>
                  </a:lnTo>
                  <a:lnTo>
                    <a:pt x="21165" y="6756"/>
                  </a:lnTo>
                  <a:lnTo>
                    <a:pt x="21277" y="6775"/>
                  </a:lnTo>
                  <a:lnTo>
                    <a:pt x="21277" y="6783"/>
                  </a:lnTo>
                  <a:cubicBezTo>
                    <a:pt x="21292" y="6821"/>
                    <a:pt x="21319" y="6848"/>
                    <a:pt x="21358" y="6867"/>
                  </a:cubicBezTo>
                  <a:cubicBezTo>
                    <a:pt x="21396" y="6948"/>
                    <a:pt x="21496" y="6921"/>
                    <a:pt x="21550" y="6979"/>
                  </a:cubicBezTo>
                  <a:lnTo>
                    <a:pt x="21554" y="6982"/>
                  </a:lnTo>
                  <a:cubicBezTo>
                    <a:pt x="21581" y="7017"/>
                    <a:pt x="21606" y="7061"/>
                    <a:pt x="21652" y="7061"/>
                  </a:cubicBezTo>
                  <a:cubicBezTo>
                    <a:pt x="21658" y="7061"/>
                    <a:pt x="21663" y="7060"/>
                    <a:pt x="21669" y="7059"/>
                  </a:cubicBezTo>
                  <a:cubicBezTo>
                    <a:pt x="21688" y="7155"/>
                    <a:pt x="21799" y="7125"/>
                    <a:pt x="21842" y="7186"/>
                  </a:cubicBezTo>
                  <a:lnTo>
                    <a:pt x="21853" y="7190"/>
                  </a:lnTo>
                  <a:cubicBezTo>
                    <a:pt x="21880" y="7228"/>
                    <a:pt x="21926" y="7251"/>
                    <a:pt x="21969" y="7267"/>
                  </a:cubicBezTo>
                  <a:lnTo>
                    <a:pt x="21953" y="7294"/>
                  </a:lnTo>
                  <a:lnTo>
                    <a:pt x="21953" y="7294"/>
                  </a:lnTo>
                  <a:lnTo>
                    <a:pt x="21969" y="7271"/>
                  </a:lnTo>
                  <a:cubicBezTo>
                    <a:pt x="22141" y="7444"/>
                    <a:pt x="22357" y="7555"/>
                    <a:pt x="22568" y="7674"/>
                  </a:cubicBezTo>
                  <a:cubicBezTo>
                    <a:pt x="22599" y="7770"/>
                    <a:pt x="22702" y="7743"/>
                    <a:pt x="22760" y="7789"/>
                  </a:cubicBezTo>
                  <a:cubicBezTo>
                    <a:pt x="22779" y="7839"/>
                    <a:pt x="22818" y="7870"/>
                    <a:pt x="22872" y="7885"/>
                  </a:cubicBezTo>
                  <a:lnTo>
                    <a:pt x="22872" y="7882"/>
                  </a:lnTo>
                  <a:cubicBezTo>
                    <a:pt x="22991" y="8001"/>
                    <a:pt x="23110" y="8120"/>
                    <a:pt x="23275" y="8185"/>
                  </a:cubicBezTo>
                  <a:lnTo>
                    <a:pt x="23279" y="8185"/>
                  </a:lnTo>
                  <a:cubicBezTo>
                    <a:pt x="23559" y="8397"/>
                    <a:pt x="23832" y="8608"/>
                    <a:pt x="24182" y="8692"/>
                  </a:cubicBezTo>
                  <a:lnTo>
                    <a:pt x="24186" y="8696"/>
                  </a:lnTo>
                  <a:cubicBezTo>
                    <a:pt x="24297" y="8835"/>
                    <a:pt x="24462" y="8858"/>
                    <a:pt x="24616" y="8900"/>
                  </a:cubicBezTo>
                  <a:lnTo>
                    <a:pt x="24635" y="8900"/>
                  </a:lnTo>
                  <a:cubicBezTo>
                    <a:pt x="24689" y="8888"/>
                    <a:pt x="24743" y="8858"/>
                    <a:pt x="24774" y="8808"/>
                  </a:cubicBezTo>
                  <a:cubicBezTo>
                    <a:pt x="24870" y="8715"/>
                    <a:pt x="24797" y="8577"/>
                    <a:pt x="24870" y="8481"/>
                  </a:cubicBezTo>
                  <a:cubicBezTo>
                    <a:pt x="24877" y="8450"/>
                    <a:pt x="24874" y="8397"/>
                    <a:pt x="24874" y="8347"/>
                  </a:cubicBezTo>
                  <a:cubicBezTo>
                    <a:pt x="24831" y="8277"/>
                    <a:pt x="24847" y="8185"/>
                    <a:pt x="24778" y="8124"/>
                  </a:cubicBezTo>
                  <a:cubicBezTo>
                    <a:pt x="24724" y="8066"/>
                    <a:pt x="24743" y="7974"/>
                    <a:pt x="24681" y="7920"/>
                  </a:cubicBezTo>
                  <a:lnTo>
                    <a:pt x="24681" y="7916"/>
                  </a:lnTo>
                  <a:cubicBezTo>
                    <a:pt x="24616" y="7782"/>
                    <a:pt x="24597" y="7628"/>
                    <a:pt x="24485" y="7513"/>
                  </a:cubicBezTo>
                  <a:lnTo>
                    <a:pt x="24485" y="7509"/>
                  </a:lnTo>
                  <a:cubicBezTo>
                    <a:pt x="24428" y="7455"/>
                    <a:pt x="24447" y="7359"/>
                    <a:pt x="24386" y="7309"/>
                  </a:cubicBezTo>
                  <a:lnTo>
                    <a:pt x="24386" y="7305"/>
                  </a:lnTo>
                  <a:cubicBezTo>
                    <a:pt x="24328" y="7251"/>
                    <a:pt x="24351" y="7151"/>
                    <a:pt x="24270" y="7117"/>
                  </a:cubicBezTo>
                  <a:cubicBezTo>
                    <a:pt x="24140" y="6936"/>
                    <a:pt x="24120" y="6671"/>
                    <a:pt x="23898" y="6552"/>
                  </a:cubicBezTo>
                  <a:lnTo>
                    <a:pt x="23871" y="6406"/>
                  </a:lnTo>
                  <a:cubicBezTo>
                    <a:pt x="23794" y="6379"/>
                    <a:pt x="23744" y="6302"/>
                    <a:pt x="23752" y="6222"/>
                  </a:cubicBezTo>
                  <a:cubicBezTo>
                    <a:pt x="23698" y="6214"/>
                    <a:pt x="23659" y="6168"/>
                    <a:pt x="23667" y="6114"/>
                  </a:cubicBezTo>
                  <a:lnTo>
                    <a:pt x="23667" y="6106"/>
                  </a:lnTo>
                  <a:cubicBezTo>
                    <a:pt x="23640" y="6072"/>
                    <a:pt x="23609" y="6037"/>
                    <a:pt x="23582" y="6010"/>
                  </a:cubicBezTo>
                  <a:cubicBezTo>
                    <a:pt x="23605" y="5979"/>
                    <a:pt x="23609" y="5937"/>
                    <a:pt x="23590" y="5903"/>
                  </a:cubicBezTo>
                  <a:cubicBezTo>
                    <a:pt x="23571" y="5887"/>
                    <a:pt x="23559" y="5860"/>
                    <a:pt x="23563" y="5837"/>
                  </a:cubicBezTo>
                  <a:cubicBezTo>
                    <a:pt x="23548" y="5784"/>
                    <a:pt x="23521" y="5734"/>
                    <a:pt x="23475" y="5695"/>
                  </a:cubicBezTo>
                  <a:lnTo>
                    <a:pt x="23471" y="5691"/>
                  </a:lnTo>
                  <a:cubicBezTo>
                    <a:pt x="23436" y="5672"/>
                    <a:pt x="23413" y="5638"/>
                    <a:pt x="23398" y="5607"/>
                  </a:cubicBezTo>
                  <a:cubicBezTo>
                    <a:pt x="23375" y="5580"/>
                    <a:pt x="23360" y="5553"/>
                    <a:pt x="23360" y="5518"/>
                  </a:cubicBezTo>
                  <a:cubicBezTo>
                    <a:pt x="23337" y="5476"/>
                    <a:pt x="23306" y="5434"/>
                    <a:pt x="23267" y="5395"/>
                  </a:cubicBezTo>
                  <a:lnTo>
                    <a:pt x="23264" y="5388"/>
                  </a:lnTo>
                  <a:cubicBezTo>
                    <a:pt x="23198" y="5342"/>
                    <a:pt x="23221" y="5246"/>
                    <a:pt x="23160" y="5196"/>
                  </a:cubicBezTo>
                  <a:cubicBezTo>
                    <a:pt x="23129" y="5157"/>
                    <a:pt x="23091" y="5126"/>
                    <a:pt x="23056" y="5096"/>
                  </a:cubicBezTo>
                  <a:cubicBezTo>
                    <a:pt x="23029" y="5057"/>
                    <a:pt x="22995" y="5023"/>
                    <a:pt x="22956" y="4996"/>
                  </a:cubicBezTo>
                  <a:cubicBezTo>
                    <a:pt x="22913" y="4941"/>
                    <a:pt x="22875" y="4869"/>
                    <a:pt x="22815" y="4869"/>
                  </a:cubicBezTo>
                  <a:cubicBezTo>
                    <a:pt x="22800" y="4869"/>
                    <a:pt x="22783" y="4873"/>
                    <a:pt x="22764" y="4884"/>
                  </a:cubicBezTo>
                  <a:lnTo>
                    <a:pt x="22764" y="4881"/>
                  </a:lnTo>
                  <a:cubicBezTo>
                    <a:pt x="22679" y="4761"/>
                    <a:pt x="22545" y="4669"/>
                    <a:pt x="22537" y="4500"/>
                  </a:cubicBezTo>
                  <a:cubicBezTo>
                    <a:pt x="22528" y="4500"/>
                    <a:pt x="22520" y="4501"/>
                    <a:pt x="22511" y="4501"/>
                  </a:cubicBezTo>
                  <a:cubicBezTo>
                    <a:pt x="22437" y="4501"/>
                    <a:pt x="22371" y="4483"/>
                    <a:pt x="22334" y="4404"/>
                  </a:cubicBezTo>
                  <a:cubicBezTo>
                    <a:pt x="22331" y="4404"/>
                    <a:pt x="22329" y="4404"/>
                    <a:pt x="22326" y="4404"/>
                  </a:cubicBezTo>
                  <a:cubicBezTo>
                    <a:pt x="22272" y="4404"/>
                    <a:pt x="22230" y="4363"/>
                    <a:pt x="22226" y="4308"/>
                  </a:cubicBezTo>
                  <a:cubicBezTo>
                    <a:pt x="22145" y="4308"/>
                    <a:pt x="22068" y="4289"/>
                    <a:pt x="22026" y="4208"/>
                  </a:cubicBezTo>
                  <a:cubicBezTo>
                    <a:pt x="21838" y="4185"/>
                    <a:pt x="21653" y="4154"/>
                    <a:pt x="21530" y="3997"/>
                  </a:cubicBezTo>
                  <a:cubicBezTo>
                    <a:pt x="21354" y="3943"/>
                    <a:pt x="21165" y="3935"/>
                    <a:pt x="21016" y="3805"/>
                  </a:cubicBezTo>
                  <a:cubicBezTo>
                    <a:pt x="20939" y="3793"/>
                    <a:pt x="20862" y="3774"/>
                    <a:pt x="20816" y="3705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6"/>
                  </a:lnTo>
                  <a:cubicBezTo>
                    <a:pt x="19924" y="3320"/>
                    <a:pt x="19824" y="3247"/>
                    <a:pt x="19721" y="3178"/>
                  </a:cubicBezTo>
                  <a:cubicBezTo>
                    <a:pt x="19708" y="3179"/>
                    <a:pt x="19695" y="3180"/>
                    <a:pt x="19683" y="3180"/>
                  </a:cubicBezTo>
                  <a:cubicBezTo>
                    <a:pt x="19611" y="3180"/>
                    <a:pt x="19549" y="3158"/>
                    <a:pt x="19513" y="3082"/>
                  </a:cubicBezTo>
                  <a:cubicBezTo>
                    <a:pt x="19432" y="3082"/>
                    <a:pt x="19359" y="3044"/>
                    <a:pt x="19317" y="2975"/>
                  </a:cubicBezTo>
                  <a:cubicBezTo>
                    <a:pt x="19021" y="2886"/>
                    <a:pt x="18764" y="2732"/>
                    <a:pt x="18499" y="2583"/>
                  </a:cubicBezTo>
                  <a:cubicBezTo>
                    <a:pt x="18489" y="2584"/>
                    <a:pt x="18480" y="2585"/>
                    <a:pt x="18470" y="2585"/>
                  </a:cubicBezTo>
                  <a:cubicBezTo>
                    <a:pt x="18400" y="2585"/>
                    <a:pt x="18335" y="2548"/>
                    <a:pt x="18291" y="2487"/>
                  </a:cubicBezTo>
                  <a:cubicBezTo>
                    <a:pt x="18153" y="2429"/>
                    <a:pt x="17984" y="2429"/>
                    <a:pt x="17895" y="2275"/>
                  </a:cubicBezTo>
                  <a:cubicBezTo>
                    <a:pt x="17592" y="2187"/>
                    <a:pt x="17327" y="1995"/>
                    <a:pt x="17004" y="1945"/>
                  </a:cubicBezTo>
                  <a:cubicBezTo>
                    <a:pt x="16673" y="1699"/>
                    <a:pt x="16293" y="1560"/>
                    <a:pt x="15909" y="1438"/>
                  </a:cubicBezTo>
                  <a:lnTo>
                    <a:pt x="15863" y="1276"/>
                  </a:lnTo>
                  <a:cubicBezTo>
                    <a:pt x="15857" y="1277"/>
                    <a:pt x="15852" y="1277"/>
                    <a:pt x="15846" y="1277"/>
                  </a:cubicBezTo>
                  <a:cubicBezTo>
                    <a:pt x="15772" y="1277"/>
                    <a:pt x="15707" y="1229"/>
                    <a:pt x="15674" y="1161"/>
                  </a:cubicBezTo>
                  <a:cubicBezTo>
                    <a:pt x="15620" y="1161"/>
                    <a:pt x="15574" y="1122"/>
                    <a:pt x="15563" y="1072"/>
                  </a:cubicBezTo>
                  <a:lnTo>
                    <a:pt x="15409" y="1026"/>
                  </a:lnTo>
                  <a:cubicBezTo>
                    <a:pt x="15405" y="999"/>
                    <a:pt x="15390" y="976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3"/>
                  </a:cubicBezTo>
                  <a:lnTo>
                    <a:pt x="15071" y="754"/>
                  </a:lnTo>
                  <a:cubicBezTo>
                    <a:pt x="15068" y="754"/>
                    <a:pt x="15065" y="754"/>
                    <a:pt x="15062" y="754"/>
                  </a:cubicBezTo>
                  <a:cubicBezTo>
                    <a:pt x="15012" y="754"/>
                    <a:pt x="14966" y="724"/>
                    <a:pt x="14948" y="677"/>
                  </a:cubicBezTo>
                  <a:lnTo>
                    <a:pt x="14775" y="642"/>
                  </a:lnTo>
                  <a:cubicBezTo>
                    <a:pt x="14771" y="642"/>
                    <a:pt x="14771" y="638"/>
                    <a:pt x="14771" y="638"/>
                  </a:cubicBezTo>
                  <a:cubicBezTo>
                    <a:pt x="14768" y="628"/>
                    <a:pt x="14764" y="618"/>
                    <a:pt x="14759" y="609"/>
                  </a:cubicBezTo>
                  <a:lnTo>
                    <a:pt x="14759" y="609"/>
                  </a:lnTo>
                  <a:lnTo>
                    <a:pt x="14767" y="615"/>
                  </a:lnTo>
                  <a:cubicBezTo>
                    <a:pt x="14764" y="613"/>
                    <a:pt x="14761" y="611"/>
                    <a:pt x="14758" y="608"/>
                  </a:cubicBezTo>
                  <a:lnTo>
                    <a:pt x="14758" y="608"/>
                  </a:lnTo>
                  <a:cubicBezTo>
                    <a:pt x="14737" y="573"/>
                    <a:pt x="14699" y="554"/>
                    <a:pt x="14656" y="554"/>
                  </a:cubicBezTo>
                  <a:lnTo>
                    <a:pt x="14641" y="534"/>
                  </a:lnTo>
                  <a:lnTo>
                    <a:pt x="14618" y="542"/>
                  </a:lnTo>
                  <a:lnTo>
                    <a:pt x="14564" y="450"/>
                  </a:lnTo>
                  <a:lnTo>
                    <a:pt x="14460" y="458"/>
                  </a:lnTo>
                  <a:cubicBezTo>
                    <a:pt x="14451" y="437"/>
                    <a:pt x="14434" y="428"/>
                    <a:pt x="14416" y="428"/>
                  </a:cubicBezTo>
                  <a:cubicBezTo>
                    <a:pt x="14410" y="428"/>
                    <a:pt x="14404" y="429"/>
                    <a:pt x="14399" y="431"/>
                  </a:cubicBezTo>
                  <a:cubicBezTo>
                    <a:pt x="14237" y="354"/>
                    <a:pt x="14091" y="269"/>
                    <a:pt x="13918" y="239"/>
                  </a:cubicBezTo>
                  <a:lnTo>
                    <a:pt x="13918" y="235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4" y="161"/>
                    <a:pt x="13826" y="162"/>
                    <a:pt x="13819" y="162"/>
                  </a:cubicBezTo>
                  <a:cubicBezTo>
                    <a:pt x="13794" y="162"/>
                    <a:pt x="13772" y="147"/>
                    <a:pt x="13757" y="123"/>
                  </a:cubicBezTo>
                  <a:cubicBezTo>
                    <a:pt x="13572" y="93"/>
                    <a:pt x="13384" y="43"/>
                    <a:pt x="1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2"/>
            <p:cNvSpPr/>
            <p:nvPr/>
          </p:nvSpPr>
          <p:spPr>
            <a:xfrm>
              <a:off x="7899758" y="3064911"/>
              <a:ext cx="496" cy="37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4" y="0"/>
                  </a:moveTo>
                  <a:lnTo>
                    <a:pt x="0" y="4"/>
                  </a:lnTo>
                  <a:lnTo>
                    <a:pt x="16" y="12"/>
                  </a:lnTo>
                  <a:cubicBezTo>
                    <a:pt x="12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2"/>
            <p:cNvSpPr/>
            <p:nvPr/>
          </p:nvSpPr>
          <p:spPr>
            <a:xfrm>
              <a:off x="7649302" y="29373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2"/>
            <p:cNvSpPr/>
            <p:nvPr/>
          </p:nvSpPr>
          <p:spPr>
            <a:xfrm>
              <a:off x="7684231" y="31304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2"/>
            <p:cNvSpPr/>
            <p:nvPr/>
          </p:nvSpPr>
          <p:spPr>
            <a:xfrm>
              <a:off x="8113734" y="2958482"/>
              <a:ext cx="6204" cy="5708"/>
            </a:xfrm>
            <a:custGeom>
              <a:avLst/>
              <a:gdLst/>
              <a:ahLst/>
              <a:cxnLst/>
              <a:rect l="l" t="t" r="r" b="b"/>
              <a:pathLst>
                <a:path w="200" h="184" extrusionOk="0">
                  <a:moveTo>
                    <a:pt x="111" y="1"/>
                  </a:moveTo>
                  <a:cubicBezTo>
                    <a:pt x="64" y="1"/>
                    <a:pt x="22" y="11"/>
                    <a:pt x="11" y="61"/>
                  </a:cubicBezTo>
                  <a:cubicBezTo>
                    <a:pt x="1" y="113"/>
                    <a:pt x="59" y="184"/>
                    <a:pt x="115" y="184"/>
                  </a:cubicBezTo>
                  <a:cubicBezTo>
                    <a:pt x="121" y="184"/>
                    <a:pt x="128" y="183"/>
                    <a:pt x="134" y="181"/>
                  </a:cubicBezTo>
                  <a:cubicBezTo>
                    <a:pt x="199" y="161"/>
                    <a:pt x="180" y="65"/>
                    <a:pt x="173" y="4"/>
                  </a:cubicBezTo>
                  <a:cubicBezTo>
                    <a:pt x="153" y="3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2"/>
            <p:cNvSpPr/>
            <p:nvPr/>
          </p:nvSpPr>
          <p:spPr>
            <a:xfrm>
              <a:off x="7831452" y="2855185"/>
              <a:ext cx="123987" cy="61668"/>
            </a:xfrm>
            <a:custGeom>
              <a:avLst/>
              <a:gdLst/>
              <a:ahLst/>
              <a:cxnLst/>
              <a:rect l="l" t="t" r="r" b="b"/>
              <a:pathLst>
                <a:path w="3997" h="1988" extrusionOk="0">
                  <a:moveTo>
                    <a:pt x="338" y="1"/>
                  </a:moveTo>
                  <a:cubicBezTo>
                    <a:pt x="236" y="1"/>
                    <a:pt x="125" y="27"/>
                    <a:pt x="0" y="91"/>
                  </a:cubicBezTo>
                  <a:lnTo>
                    <a:pt x="876" y="625"/>
                  </a:lnTo>
                  <a:lnTo>
                    <a:pt x="988" y="705"/>
                  </a:lnTo>
                  <a:lnTo>
                    <a:pt x="1011" y="901"/>
                  </a:lnTo>
                  <a:cubicBezTo>
                    <a:pt x="1104" y="1000"/>
                    <a:pt x="1187" y="1037"/>
                    <a:pt x="1265" y="1037"/>
                  </a:cubicBezTo>
                  <a:cubicBezTo>
                    <a:pt x="1424" y="1037"/>
                    <a:pt x="1561" y="887"/>
                    <a:pt x="1710" y="802"/>
                  </a:cubicBezTo>
                  <a:cubicBezTo>
                    <a:pt x="1737" y="817"/>
                    <a:pt x="1768" y="825"/>
                    <a:pt x="1799" y="825"/>
                  </a:cubicBezTo>
                  <a:cubicBezTo>
                    <a:pt x="1876" y="917"/>
                    <a:pt x="1991" y="913"/>
                    <a:pt x="2098" y="932"/>
                  </a:cubicBezTo>
                  <a:cubicBezTo>
                    <a:pt x="2079" y="959"/>
                    <a:pt x="2064" y="990"/>
                    <a:pt x="2048" y="1017"/>
                  </a:cubicBezTo>
                  <a:cubicBezTo>
                    <a:pt x="2030" y="1067"/>
                    <a:pt x="1992" y="1080"/>
                    <a:pt x="1948" y="1080"/>
                  </a:cubicBezTo>
                  <a:cubicBezTo>
                    <a:pt x="1899" y="1080"/>
                    <a:pt x="1842" y="1064"/>
                    <a:pt x="1797" y="1064"/>
                  </a:cubicBezTo>
                  <a:cubicBezTo>
                    <a:pt x="1744" y="1064"/>
                    <a:pt x="1707" y="1085"/>
                    <a:pt x="1714" y="1178"/>
                  </a:cubicBezTo>
                  <a:cubicBezTo>
                    <a:pt x="1717" y="1262"/>
                    <a:pt x="1766" y="1278"/>
                    <a:pt x="1826" y="1278"/>
                  </a:cubicBezTo>
                  <a:cubicBezTo>
                    <a:pt x="1865" y="1278"/>
                    <a:pt x="1909" y="1271"/>
                    <a:pt x="1948" y="1271"/>
                  </a:cubicBezTo>
                  <a:cubicBezTo>
                    <a:pt x="1987" y="1271"/>
                    <a:pt x="2020" y="1278"/>
                    <a:pt x="2041" y="1305"/>
                  </a:cubicBezTo>
                  <a:cubicBezTo>
                    <a:pt x="2241" y="1585"/>
                    <a:pt x="2540" y="1574"/>
                    <a:pt x="2828" y="1601"/>
                  </a:cubicBezTo>
                  <a:lnTo>
                    <a:pt x="2848" y="1605"/>
                  </a:lnTo>
                  <a:cubicBezTo>
                    <a:pt x="2887" y="1816"/>
                    <a:pt x="2907" y="1898"/>
                    <a:pt x="2971" y="1898"/>
                  </a:cubicBezTo>
                  <a:cubicBezTo>
                    <a:pt x="3008" y="1898"/>
                    <a:pt x="3061" y="1870"/>
                    <a:pt x="3140" y="1824"/>
                  </a:cubicBezTo>
                  <a:cubicBezTo>
                    <a:pt x="3205" y="1841"/>
                    <a:pt x="3274" y="1843"/>
                    <a:pt x="3344" y="1843"/>
                  </a:cubicBezTo>
                  <a:cubicBezTo>
                    <a:pt x="3364" y="1843"/>
                    <a:pt x="3384" y="1843"/>
                    <a:pt x="3404" y="1843"/>
                  </a:cubicBezTo>
                  <a:cubicBezTo>
                    <a:pt x="3545" y="1843"/>
                    <a:pt x="3684" y="1851"/>
                    <a:pt x="3797" y="1977"/>
                  </a:cubicBezTo>
                  <a:cubicBezTo>
                    <a:pt x="3799" y="1985"/>
                    <a:pt x="3807" y="1988"/>
                    <a:pt x="3818" y="1988"/>
                  </a:cubicBezTo>
                  <a:cubicBezTo>
                    <a:pt x="3846" y="1988"/>
                    <a:pt x="3897" y="1967"/>
                    <a:pt x="3927" y="1951"/>
                  </a:cubicBezTo>
                  <a:cubicBezTo>
                    <a:pt x="3977" y="1927"/>
                    <a:pt x="3997" y="1870"/>
                    <a:pt x="3970" y="1820"/>
                  </a:cubicBezTo>
                  <a:cubicBezTo>
                    <a:pt x="3920" y="1672"/>
                    <a:pt x="3767" y="1584"/>
                    <a:pt x="3590" y="1584"/>
                  </a:cubicBezTo>
                  <a:cubicBezTo>
                    <a:pt x="3536" y="1584"/>
                    <a:pt x="3480" y="1592"/>
                    <a:pt x="3424" y="1609"/>
                  </a:cubicBezTo>
                  <a:lnTo>
                    <a:pt x="3420" y="1612"/>
                  </a:lnTo>
                  <a:lnTo>
                    <a:pt x="3140" y="1601"/>
                  </a:lnTo>
                  <a:cubicBezTo>
                    <a:pt x="3132" y="1543"/>
                    <a:pt x="3124" y="1478"/>
                    <a:pt x="3117" y="1420"/>
                  </a:cubicBezTo>
                  <a:cubicBezTo>
                    <a:pt x="3105" y="1403"/>
                    <a:pt x="3087" y="1394"/>
                    <a:pt x="3068" y="1394"/>
                  </a:cubicBezTo>
                  <a:cubicBezTo>
                    <a:pt x="3061" y="1394"/>
                    <a:pt x="3054" y="1395"/>
                    <a:pt x="3048" y="1397"/>
                  </a:cubicBezTo>
                  <a:lnTo>
                    <a:pt x="3048" y="1393"/>
                  </a:lnTo>
                  <a:cubicBezTo>
                    <a:pt x="3055" y="1363"/>
                    <a:pt x="3040" y="1336"/>
                    <a:pt x="3017" y="1316"/>
                  </a:cubicBezTo>
                  <a:cubicBezTo>
                    <a:pt x="2948" y="1247"/>
                    <a:pt x="2848" y="1267"/>
                    <a:pt x="2767" y="1224"/>
                  </a:cubicBezTo>
                  <a:cubicBezTo>
                    <a:pt x="2659" y="1182"/>
                    <a:pt x="2544" y="1151"/>
                    <a:pt x="2433" y="1147"/>
                  </a:cubicBezTo>
                  <a:lnTo>
                    <a:pt x="2390" y="1147"/>
                  </a:lnTo>
                  <a:cubicBezTo>
                    <a:pt x="2390" y="1147"/>
                    <a:pt x="2394" y="1128"/>
                    <a:pt x="2391" y="1128"/>
                  </a:cubicBezTo>
                  <a:lnTo>
                    <a:pt x="2391" y="1128"/>
                  </a:lnTo>
                  <a:cubicBezTo>
                    <a:pt x="2391" y="1128"/>
                    <a:pt x="2391" y="1128"/>
                    <a:pt x="2391" y="1128"/>
                  </a:cubicBezTo>
                  <a:lnTo>
                    <a:pt x="2391" y="1128"/>
                  </a:lnTo>
                  <a:cubicBezTo>
                    <a:pt x="2460" y="1070"/>
                    <a:pt x="2510" y="997"/>
                    <a:pt x="2544" y="917"/>
                  </a:cubicBezTo>
                  <a:cubicBezTo>
                    <a:pt x="2556" y="875"/>
                    <a:pt x="2536" y="832"/>
                    <a:pt x="2498" y="813"/>
                  </a:cubicBezTo>
                  <a:lnTo>
                    <a:pt x="2344" y="782"/>
                  </a:lnTo>
                  <a:cubicBezTo>
                    <a:pt x="1975" y="540"/>
                    <a:pt x="1581" y="374"/>
                    <a:pt x="1142" y="374"/>
                  </a:cubicBezTo>
                  <a:cubicBezTo>
                    <a:pt x="1102" y="374"/>
                    <a:pt x="1060" y="376"/>
                    <a:pt x="1019" y="379"/>
                  </a:cubicBezTo>
                  <a:cubicBezTo>
                    <a:pt x="814" y="194"/>
                    <a:pt x="611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2"/>
            <p:cNvSpPr/>
            <p:nvPr/>
          </p:nvSpPr>
          <p:spPr>
            <a:xfrm>
              <a:off x="7812964" y="2950137"/>
              <a:ext cx="49508" cy="21280"/>
            </a:xfrm>
            <a:custGeom>
              <a:avLst/>
              <a:gdLst/>
              <a:ahLst/>
              <a:cxnLst/>
              <a:rect l="l" t="t" r="r" b="b"/>
              <a:pathLst>
                <a:path w="1596" h="686" extrusionOk="0">
                  <a:moveTo>
                    <a:pt x="239" y="0"/>
                  </a:moveTo>
                  <a:cubicBezTo>
                    <a:pt x="154" y="4"/>
                    <a:pt x="78" y="62"/>
                    <a:pt x="51" y="142"/>
                  </a:cubicBezTo>
                  <a:cubicBezTo>
                    <a:pt x="1" y="300"/>
                    <a:pt x="8" y="430"/>
                    <a:pt x="185" y="523"/>
                  </a:cubicBezTo>
                  <a:cubicBezTo>
                    <a:pt x="396" y="628"/>
                    <a:pt x="604" y="685"/>
                    <a:pt x="815" y="685"/>
                  </a:cubicBezTo>
                  <a:cubicBezTo>
                    <a:pt x="1065" y="685"/>
                    <a:pt x="1320" y="605"/>
                    <a:pt x="1595" y="430"/>
                  </a:cubicBezTo>
                  <a:cubicBezTo>
                    <a:pt x="1437" y="381"/>
                    <a:pt x="1301" y="367"/>
                    <a:pt x="1176" y="367"/>
                  </a:cubicBezTo>
                  <a:cubicBezTo>
                    <a:pt x="1076" y="367"/>
                    <a:pt x="982" y="376"/>
                    <a:pt x="888" y="384"/>
                  </a:cubicBezTo>
                  <a:lnTo>
                    <a:pt x="792" y="384"/>
                  </a:lnTo>
                  <a:cubicBezTo>
                    <a:pt x="623" y="342"/>
                    <a:pt x="396" y="407"/>
                    <a:pt x="366" y="135"/>
                  </a:cubicBezTo>
                  <a:cubicBezTo>
                    <a:pt x="366" y="62"/>
                    <a:pt x="308" y="4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2"/>
            <p:cNvSpPr/>
            <p:nvPr/>
          </p:nvSpPr>
          <p:spPr>
            <a:xfrm>
              <a:off x="7765999" y="3088300"/>
              <a:ext cx="31392" cy="39209"/>
            </a:xfrm>
            <a:custGeom>
              <a:avLst/>
              <a:gdLst/>
              <a:ahLst/>
              <a:cxnLst/>
              <a:rect l="l" t="t" r="r" b="b"/>
              <a:pathLst>
                <a:path w="1012" h="1264" extrusionOk="0">
                  <a:moveTo>
                    <a:pt x="538" y="1"/>
                  </a:moveTo>
                  <a:cubicBezTo>
                    <a:pt x="319" y="1"/>
                    <a:pt x="196" y="95"/>
                    <a:pt x="120" y="276"/>
                  </a:cubicBezTo>
                  <a:cubicBezTo>
                    <a:pt x="1" y="564"/>
                    <a:pt x="289" y="703"/>
                    <a:pt x="297" y="937"/>
                  </a:cubicBezTo>
                  <a:cubicBezTo>
                    <a:pt x="304" y="1083"/>
                    <a:pt x="485" y="1033"/>
                    <a:pt x="592" y="1064"/>
                  </a:cubicBezTo>
                  <a:cubicBezTo>
                    <a:pt x="689" y="1168"/>
                    <a:pt x="788" y="1260"/>
                    <a:pt x="961" y="1264"/>
                  </a:cubicBezTo>
                  <a:cubicBezTo>
                    <a:pt x="928" y="1108"/>
                    <a:pt x="848" y="1056"/>
                    <a:pt x="729" y="1056"/>
                  </a:cubicBezTo>
                  <a:cubicBezTo>
                    <a:pt x="724" y="1056"/>
                    <a:pt x="720" y="1056"/>
                    <a:pt x="715" y="1056"/>
                  </a:cubicBezTo>
                  <a:cubicBezTo>
                    <a:pt x="696" y="1029"/>
                    <a:pt x="681" y="1003"/>
                    <a:pt x="662" y="972"/>
                  </a:cubicBezTo>
                  <a:cubicBezTo>
                    <a:pt x="673" y="876"/>
                    <a:pt x="681" y="776"/>
                    <a:pt x="685" y="680"/>
                  </a:cubicBezTo>
                  <a:cubicBezTo>
                    <a:pt x="692" y="622"/>
                    <a:pt x="731" y="534"/>
                    <a:pt x="642" y="515"/>
                  </a:cubicBezTo>
                  <a:cubicBezTo>
                    <a:pt x="634" y="513"/>
                    <a:pt x="625" y="512"/>
                    <a:pt x="617" y="512"/>
                  </a:cubicBezTo>
                  <a:cubicBezTo>
                    <a:pt x="547" y="512"/>
                    <a:pt x="500" y="583"/>
                    <a:pt x="462" y="645"/>
                  </a:cubicBezTo>
                  <a:cubicBezTo>
                    <a:pt x="435" y="645"/>
                    <a:pt x="412" y="641"/>
                    <a:pt x="389" y="634"/>
                  </a:cubicBezTo>
                  <a:cubicBezTo>
                    <a:pt x="335" y="353"/>
                    <a:pt x="443" y="192"/>
                    <a:pt x="735" y="153"/>
                  </a:cubicBezTo>
                  <a:cubicBezTo>
                    <a:pt x="740" y="153"/>
                    <a:pt x="746" y="153"/>
                    <a:pt x="752" y="153"/>
                  </a:cubicBezTo>
                  <a:cubicBezTo>
                    <a:pt x="794" y="153"/>
                    <a:pt x="839" y="163"/>
                    <a:pt x="882" y="163"/>
                  </a:cubicBezTo>
                  <a:cubicBezTo>
                    <a:pt x="931" y="163"/>
                    <a:pt x="977" y="149"/>
                    <a:pt x="1011" y="92"/>
                  </a:cubicBezTo>
                  <a:cubicBezTo>
                    <a:pt x="817" y="31"/>
                    <a:pt x="662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2"/>
            <p:cNvSpPr/>
            <p:nvPr/>
          </p:nvSpPr>
          <p:spPr>
            <a:xfrm>
              <a:off x="7858036" y="3023779"/>
              <a:ext cx="29810" cy="22458"/>
            </a:xfrm>
            <a:custGeom>
              <a:avLst/>
              <a:gdLst/>
              <a:ahLst/>
              <a:cxnLst/>
              <a:rect l="l" t="t" r="r" b="b"/>
              <a:pathLst>
                <a:path w="961" h="724" extrusionOk="0">
                  <a:moveTo>
                    <a:pt x="224" y="1"/>
                  </a:moveTo>
                  <a:cubicBezTo>
                    <a:pt x="215" y="1"/>
                    <a:pt x="205" y="1"/>
                    <a:pt x="196" y="1"/>
                  </a:cubicBezTo>
                  <a:cubicBezTo>
                    <a:pt x="146" y="1"/>
                    <a:pt x="96" y="39"/>
                    <a:pt x="100" y="89"/>
                  </a:cubicBezTo>
                  <a:cubicBezTo>
                    <a:pt x="112" y="154"/>
                    <a:pt x="165" y="208"/>
                    <a:pt x="231" y="212"/>
                  </a:cubicBezTo>
                  <a:lnTo>
                    <a:pt x="246" y="224"/>
                  </a:lnTo>
                  <a:cubicBezTo>
                    <a:pt x="215" y="304"/>
                    <a:pt x="538" y="308"/>
                    <a:pt x="288" y="447"/>
                  </a:cubicBezTo>
                  <a:cubicBezTo>
                    <a:pt x="189" y="500"/>
                    <a:pt x="0" y="481"/>
                    <a:pt x="16" y="689"/>
                  </a:cubicBezTo>
                  <a:cubicBezTo>
                    <a:pt x="82" y="712"/>
                    <a:pt x="149" y="723"/>
                    <a:pt x="213" y="723"/>
                  </a:cubicBezTo>
                  <a:cubicBezTo>
                    <a:pt x="372" y="723"/>
                    <a:pt x="512" y="654"/>
                    <a:pt x="580" y="520"/>
                  </a:cubicBezTo>
                  <a:cubicBezTo>
                    <a:pt x="677" y="331"/>
                    <a:pt x="780" y="158"/>
                    <a:pt x="961" y="16"/>
                  </a:cubicBezTo>
                  <a:lnTo>
                    <a:pt x="961" y="16"/>
                  </a:lnTo>
                  <a:cubicBezTo>
                    <a:pt x="896" y="23"/>
                    <a:pt x="833" y="26"/>
                    <a:pt x="771" y="26"/>
                  </a:cubicBezTo>
                  <a:cubicBezTo>
                    <a:pt x="581" y="26"/>
                    <a:pt x="402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2"/>
            <p:cNvSpPr/>
            <p:nvPr/>
          </p:nvSpPr>
          <p:spPr>
            <a:xfrm>
              <a:off x="7925877" y="2881831"/>
              <a:ext cx="99667" cy="105716"/>
            </a:xfrm>
            <a:custGeom>
              <a:avLst/>
              <a:gdLst/>
              <a:ahLst/>
              <a:cxnLst/>
              <a:rect l="l" t="t" r="r" b="b"/>
              <a:pathLst>
                <a:path w="3213" h="3408" extrusionOk="0">
                  <a:moveTo>
                    <a:pt x="2901" y="1553"/>
                  </a:moveTo>
                  <a:cubicBezTo>
                    <a:pt x="2897" y="1560"/>
                    <a:pt x="2885" y="1572"/>
                    <a:pt x="2882" y="1580"/>
                  </a:cubicBezTo>
                  <a:cubicBezTo>
                    <a:pt x="2882" y="1576"/>
                    <a:pt x="2882" y="1572"/>
                    <a:pt x="2878" y="1564"/>
                  </a:cubicBezTo>
                  <a:cubicBezTo>
                    <a:pt x="2882" y="1560"/>
                    <a:pt x="2893" y="1553"/>
                    <a:pt x="2901" y="1553"/>
                  </a:cubicBezTo>
                  <a:close/>
                  <a:moveTo>
                    <a:pt x="2789" y="1726"/>
                  </a:moveTo>
                  <a:lnTo>
                    <a:pt x="2789" y="1837"/>
                  </a:lnTo>
                  <a:cubicBezTo>
                    <a:pt x="2778" y="1841"/>
                    <a:pt x="2763" y="1841"/>
                    <a:pt x="2743" y="1845"/>
                  </a:cubicBezTo>
                  <a:cubicBezTo>
                    <a:pt x="2730" y="1854"/>
                    <a:pt x="2713" y="1857"/>
                    <a:pt x="2695" y="1857"/>
                  </a:cubicBezTo>
                  <a:cubicBezTo>
                    <a:pt x="2668" y="1857"/>
                    <a:pt x="2637" y="1849"/>
                    <a:pt x="2609" y="1845"/>
                  </a:cubicBezTo>
                  <a:cubicBezTo>
                    <a:pt x="2666" y="1802"/>
                    <a:pt x="2743" y="1775"/>
                    <a:pt x="2789" y="1726"/>
                  </a:cubicBezTo>
                  <a:close/>
                  <a:moveTo>
                    <a:pt x="2036" y="2567"/>
                  </a:moveTo>
                  <a:cubicBezTo>
                    <a:pt x="2036" y="2571"/>
                    <a:pt x="2040" y="2571"/>
                    <a:pt x="2040" y="2575"/>
                  </a:cubicBezTo>
                  <a:lnTo>
                    <a:pt x="2075" y="2575"/>
                  </a:lnTo>
                  <a:lnTo>
                    <a:pt x="2105" y="2586"/>
                  </a:lnTo>
                  <a:lnTo>
                    <a:pt x="2105" y="2586"/>
                  </a:lnTo>
                  <a:lnTo>
                    <a:pt x="2040" y="2575"/>
                  </a:lnTo>
                  <a:lnTo>
                    <a:pt x="2032" y="2575"/>
                  </a:lnTo>
                  <a:cubicBezTo>
                    <a:pt x="2032" y="2571"/>
                    <a:pt x="2036" y="2571"/>
                    <a:pt x="2036" y="2567"/>
                  </a:cubicBezTo>
                  <a:close/>
                  <a:moveTo>
                    <a:pt x="1387" y="2748"/>
                  </a:moveTo>
                  <a:lnTo>
                    <a:pt x="1421" y="2798"/>
                  </a:lnTo>
                  <a:cubicBezTo>
                    <a:pt x="1418" y="2801"/>
                    <a:pt x="1406" y="2805"/>
                    <a:pt x="1402" y="2805"/>
                  </a:cubicBezTo>
                  <a:lnTo>
                    <a:pt x="1387" y="2748"/>
                  </a:lnTo>
                  <a:close/>
                  <a:moveTo>
                    <a:pt x="466" y="0"/>
                  </a:moveTo>
                  <a:cubicBezTo>
                    <a:pt x="444" y="0"/>
                    <a:pt x="417" y="12"/>
                    <a:pt x="384" y="42"/>
                  </a:cubicBezTo>
                  <a:cubicBezTo>
                    <a:pt x="378" y="42"/>
                    <a:pt x="372" y="41"/>
                    <a:pt x="366" y="41"/>
                  </a:cubicBezTo>
                  <a:cubicBezTo>
                    <a:pt x="339" y="41"/>
                    <a:pt x="314" y="49"/>
                    <a:pt x="292" y="62"/>
                  </a:cubicBezTo>
                  <a:lnTo>
                    <a:pt x="188" y="35"/>
                  </a:lnTo>
                  <a:cubicBezTo>
                    <a:pt x="176" y="34"/>
                    <a:pt x="164" y="33"/>
                    <a:pt x="154" y="33"/>
                  </a:cubicBezTo>
                  <a:cubicBezTo>
                    <a:pt x="0" y="33"/>
                    <a:pt x="33" y="134"/>
                    <a:pt x="77" y="242"/>
                  </a:cubicBezTo>
                  <a:cubicBezTo>
                    <a:pt x="103" y="276"/>
                    <a:pt x="128" y="289"/>
                    <a:pt x="152" y="289"/>
                  </a:cubicBezTo>
                  <a:cubicBezTo>
                    <a:pt x="201" y="289"/>
                    <a:pt x="245" y="239"/>
                    <a:pt x="292" y="223"/>
                  </a:cubicBezTo>
                  <a:cubicBezTo>
                    <a:pt x="295" y="223"/>
                    <a:pt x="298" y="223"/>
                    <a:pt x="301" y="223"/>
                  </a:cubicBezTo>
                  <a:cubicBezTo>
                    <a:pt x="543" y="223"/>
                    <a:pt x="621" y="534"/>
                    <a:pt x="841" y="538"/>
                  </a:cubicBezTo>
                  <a:cubicBezTo>
                    <a:pt x="1118" y="550"/>
                    <a:pt x="1202" y="750"/>
                    <a:pt x="1318" y="926"/>
                  </a:cubicBezTo>
                  <a:cubicBezTo>
                    <a:pt x="1335" y="957"/>
                    <a:pt x="1368" y="973"/>
                    <a:pt x="1402" y="973"/>
                  </a:cubicBezTo>
                  <a:cubicBezTo>
                    <a:pt x="1406" y="973"/>
                    <a:pt x="1410" y="973"/>
                    <a:pt x="1414" y="972"/>
                  </a:cubicBezTo>
                  <a:cubicBezTo>
                    <a:pt x="1425" y="1030"/>
                    <a:pt x="1421" y="1095"/>
                    <a:pt x="1491" y="1134"/>
                  </a:cubicBezTo>
                  <a:cubicBezTo>
                    <a:pt x="1533" y="1030"/>
                    <a:pt x="1637" y="1088"/>
                    <a:pt x="1710" y="1049"/>
                  </a:cubicBezTo>
                  <a:cubicBezTo>
                    <a:pt x="1856" y="1057"/>
                    <a:pt x="1998" y="1057"/>
                    <a:pt x="2136" y="1076"/>
                  </a:cubicBezTo>
                  <a:cubicBezTo>
                    <a:pt x="2290" y="1095"/>
                    <a:pt x="2405" y="1168"/>
                    <a:pt x="2394" y="1357"/>
                  </a:cubicBezTo>
                  <a:lnTo>
                    <a:pt x="2298" y="1445"/>
                  </a:lnTo>
                  <a:cubicBezTo>
                    <a:pt x="2244" y="1483"/>
                    <a:pt x="2248" y="1530"/>
                    <a:pt x="2286" y="1576"/>
                  </a:cubicBezTo>
                  <a:cubicBezTo>
                    <a:pt x="2374" y="1902"/>
                    <a:pt x="2071" y="1964"/>
                    <a:pt x="1906" y="2110"/>
                  </a:cubicBezTo>
                  <a:cubicBezTo>
                    <a:pt x="1894" y="2120"/>
                    <a:pt x="1884" y="2124"/>
                    <a:pt x="1875" y="2124"/>
                  </a:cubicBezTo>
                  <a:cubicBezTo>
                    <a:pt x="1828" y="2124"/>
                    <a:pt x="1806" y="2009"/>
                    <a:pt x="1787" y="1948"/>
                  </a:cubicBezTo>
                  <a:cubicBezTo>
                    <a:pt x="1790" y="1902"/>
                    <a:pt x="1817" y="1845"/>
                    <a:pt x="1798" y="1810"/>
                  </a:cubicBezTo>
                  <a:cubicBezTo>
                    <a:pt x="1778" y="1777"/>
                    <a:pt x="1755" y="1764"/>
                    <a:pt x="1732" y="1764"/>
                  </a:cubicBezTo>
                  <a:cubicBezTo>
                    <a:pt x="1702" y="1764"/>
                    <a:pt x="1672" y="1786"/>
                    <a:pt x="1648" y="1814"/>
                  </a:cubicBezTo>
                  <a:cubicBezTo>
                    <a:pt x="1552" y="1922"/>
                    <a:pt x="1464" y="2037"/>
                    <a:pt x="1375" y="2141"/>
                  </a:cubicBezTo>
                  <a:cubicBezTo>
                    <a:pt x="1302" y="2156"/>
                    <a:pt x="1245" y="2198"/>
                    <a:pt x="1206" y="2264"/>
                  </a:cubicBezTo>
                  <a:cubicBezTo>
                    <a:pt x="1049" y="2352"/>
                    <a:pt x="876" y="2363"/>
                    <a:pt x="703" y="2375"/>
                  </a:cubicBezTo>
                  <a:cubicBezTo>
                    <a:pt x="644" y="2370"/>
                    <a:pt x="583" y="2360"/>
                    <a:pt x="526" y="2360"/>
                  </a:cubicBezTo>
                  <a:cubicBezTo>
                    <a:pt x="417" y="2360"/>
                    <a:pt x="323" y="2395"/>
                    <a:pt x="288" y="2559"/>
                  </a:cubicBezTo>
                  <a:cubicBezTo>
                    <a:pt x="242" y="2613"/>
                    <a:pt x="246" y="2702"/>
                    <a:pt x="299" y="2752"/>
                  </a:cubicBezTo>
                  <a:lnTo>
                    <a:pt x="303" y="2752"/>
                  </a:lnTo>
                  <a:cubicBezTo>
                    <a:pt x="345" y="2757"/>
                    <a:pt x="386" y="2760"/>
                    <a:pt x="427" y="2760"/>
                  </a:cubicBezTo>
                  <a:cubicBezTo>
                    <a:pt x="666" y="2760"/>
                    <a:pt x="887" y="2671"/>
                    <a:pt x="1110" y="2579"/>
                  </a:cubicBezTo>
                  <a:lnTo>
                    <a:pt x="1156" y="2571"/>
                  </a:lnTo>
                  <a:lnTo>
                    <a:pt x="1206" y="2575"/>
                  </a:lnTo>
                  <a:lnTo>
                    <a:pt x="1402" y="2740"/>
                  </a:lnTo>
                  <a:cubicBezTo>
                    <a:pt x="1264" y="2798"/>
                    <a:pt x="1114" y="2844"/>
                    <a:pt x="1010" y="2971"/>
                  </a:cubicBezTo>
                  <a:lnTo>
                    <a:pt x="895" y="3051"/>
                  </a:lnTo>
                  <a:cubicBezTo>
                    <a:pt x="803" y="3109"/>
                    <a:pt x="668" y="3132"/>
                    <a:pt x="684" y="3282"/>
                  </a:cubicBezTo>
                  <a:cubicBezTo>
                    <a:pt x="691" y="3347"/>
                    <a:pt x="745" y="3401"/>
                    <a:pt x="818" y="3405"/>
                  </a:cubicBezTo>
                  <a:cubicBezTo>
                    <a:pt x="831" y="3407"/>
                    <a:pt x="844" y="3408"/>
                    <a:pt x="855" y="3408"/>
                  </a:cubicBezTo>
                  <a:cubicBezTo>
                    <a:pt x="983" y="3408"/>
                    <a:pt x="984" y="3274"/>
                    <a:pt x="1030" y="3186"/>
                  </a:cubicBezTo>
                  <a:cubicBezTo>
                    <a:pt x="1035" y="3186"/>
                    <a:pt x="1040" y="3187"/>
                    <a:pt x="1045" y="3187"/>
                  </a:cubicBezTo>
                  <a:cubicBezTo>
                    <a:pt x="1071" y="3187"/>
                    <a:pt x="1096" y="3179"/>
                    <a:pt x="1118" y="3167"/>
                  </a:cubicBezTo>
                  <a:cubicBezTo>
                    <a:pt x="1402" y="3124"/>
                    <a:pt x="1971" y="2790"/>
                    <a:pt x="2132" y="2575"/>
                  </a:cubicBezTo>
                  <a:cubicBezTo>
                    <a:pt x="2176" y="2584"/>
                    <a:pt x="2219" y="2624"/>
                    <a:pt x="2260" y="2624"/>
                  </a:cubicBezTo>
                  <a:cubicBezTo>
                    <a:pt x="2284" y="2624"/>
                    <a:pt x="2307" y="2610"/>
                    <a:pt x="2328" y="2567"/>
                  </a:cubicBezTo>
                  <a:cubicBezTo>
                    <a:pt x="2490" y="2502"/>
                    <a:pt x="2655" y="2452"/>
                    <a:pt x="2816" y="2383"/>
                  </a:cubicBezTo>
                  <a:cubicBezTo>
                    <a:pt x="3051" y="2287"/>
                    <a:pt x="3189" y="2133"/>
                    <a:pt x="3105" y="1856"/>
                  </a:cubicBezTo>
                  <a:lnTo>
                    <a:pt x="3212" y="1672"/>
                  </a:lnTo>
                  <a:lnTo>
                    <a:pt x="3212" y="1672"/>
                  </a:lnTo>
                  <a:cubicBezTo>
                    <a:pt x="3204" y="1672"/>
                    <a:pt x="3197" y="1673"/>
                    <a:pt x="3190" y="1673"/>
                  </a:cubicBezTo>
                  <a:cubicBezTo>
                    <a:pt x="3156" y="1673"/>
                    <a:pt x="3131" y="1665"/>
                    <a:pt x="3112" y="1653"/>
                  </a:cubicBezTo>
                  <a:lnTo>
                    <a:pt x="2993" y="1368"/>
                  </a:lnTo>
                  <a:cubicBezTo>
                    <a:pt x="2989" y="1337"/>
                    <a:pt x="2974" y="1307"/>
                    <a:pt x="2943" y="1287"/>
                  </a:cubicBezTo>
                  <a:cubicBezTo>
                    <a:pt x="2920" y="1268"/>
                    <a:pt x="2897" y="1245"/>
                    <a:pt x="2878" y="1214"/>
                  </a:cubicBezTo>
                  <a:cubicBezTo>
                    <a:pt x="2859" y="1188"/>
                    <a:pt x="2836" y="1168"/>
                    <a:pt x="2805" y="1153"/>
                  </a:cubicBezTo>
                  <a:cubicBezTo>
                    <a:pt x="2782" y="1149"/>
                    <a:pt x="2763" y="1149"/>
                    <a:pt x="2739" y="1149"/>
                  </a:cubicBezTo>
                  <a:cubicBezTo>
                    <a:pt x="2694" y="1021"/>
                    <a:pt x="2652" y="907"/>
                    <a:pt x="2487" y="907"/>
                  </a:cubicBezTo>
                  <a:cubicBezTo>
                    <a:pt x="2484" y="907"/>
                    <a:pt x="2481" y="907"/>
                    <a:pt x="2478" y="907"/>
                  </a:cubicBezTo>
                  <a:cubicBezTo>
                    <a:pt x="2476" y="907"/>
                    <a:pt x="2474" y="907"/>
                    <a:pt x="2473" y="907"/>
                  </a:cubicBezTo>
                  <a:cubicBezTo>
                    <a:pt x="2391" y="907"/>
                    <a:pt x="2343" y="825"/>
                    <a:pt x="2301" y="753"/>
                  </a:cubicBezTo>
                  <a:cubicBezTo>
                    <a:pt x="2290" y="753"/>
                    <a:pt x="2280" y="753"/>
                    <a:pt x="2269" y="753"/>
                  </a:cubicBezTo>
                  <a:cubicBezTo>
                    <a:pt x="2084" y="753"/>
                    <a:pt x="1903" y="783"/>
                    <a:pt x="1725" y="838"/>
                  </a:cubicBezTo>
                  <a:cubicBezTo>
                    <a:pt x="1652" y="677"/>
                    <a:pt x="1656" y="457"/>
                    <a:pt x="1414" y="431"/>
                  </a:cubicBezTo>
                  <a:cubicBezTo>
                    <a:pt x="1167" y="339"/>
                    <a:pt x="968" y="118"/>
                    <a:pt x="685" y="118"/>
                  </a:cubicBezTo>
                  <a:cubicBezTo>
                    <a:pt x="660" y="118"/>
                    <a:pt x="634" y="119"/>
                    <a:pt x="607" y="123"/>
                  </a:cubicBezTo>
                  <a:cubicBezTo>
                    <a:pt x="556" y="92"/>
                    <a:pt x="528" y="0"/>
                    <a:pt x="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2"/>
            <p:cNvSpPr/>
            <p:nvPr/>
          </p:nvSpPr>
          <p:spPr>
            <a:xfrm>
              <a:off x="7646914" y="3004360"/>
              <a:ext cx="101373" cy="47957"/>
            </a:xfrm>
            <a:custGeom>
              <a:avLst/>
              <a:gdLst/>
              <a:ahLst/>
              <a:cxnLst/>
              <a:rect l="l" t="t" r="r" b="b"/>
              <a:pathLst>
                <a:path w="3268" h="1546" extrusionOk="0">
                  <a:moveTo>
                    <a:pt x="1792" y="43"/>
                  </a:moveTo>
                  <a:cubicBezTo>
                    <a:pt x="1511" y="70"/>
                    <a:pt x="1196" y="0"/>
                    <a:pt x="958" y="223"/>
                  </a:cubicBezTo>
                  <a:cubicBezTo>
                    <a:pt x="850" y="239"/>
                    <a:pt x="743" y="231"/>
                    <a:pt x="673" y="339"/>
                  </a:cubicBezTo>
                  <a:lnTo>
                    <a:pt x="474" y="542"/>
                  </a:lnTo>
                  <a:cubicBezTo>
                    <a:pt x="281" y="704"/>
                    <a:pt x="120" y="892"/>
                    <a:pt x="93" y="1157"/>
                  </a:cubicBezTo>
                  <a:cubicBezTo>
                    <a:pt x="1" y="1311"/>
                    <a:pt x="185" y="1411"/>
                    <a:pt x="185" y="1545"/>
                  </a:cubicBezTo>
                  <a:lnTo>
                    <a:pt x="304" y="1280"/>
                  </a:lnTo>
                  <a:cubicBezTo>
                    <a:pt x="377" y="1038"/>
                    <a:pt x="581" y="873"/>
                    <a:pt x="696" y="658"/>
                  </a:cubicBezTo>
                  <a:cubicBezTo>
                    <a:pt x="727" y="654"/>
                    <a:pt x="754" y="642"/>
                    <a:pt x="781" y="627"/>
                  </a:cubicBezTo>
                  <a:cubicBezTo>
                    <a:pt x="796" y="629"/>
                    <a:pt x="809" y="630"/>
                    <a:pt x="823" y="630"/>
                  </a:cubicBezTo>
                  <a:cubicBezTo>
                    <a:pt x="917" y="630"/>
                    <a:pt x="975" y="580"/>
                    <a:pt x="985" y="469"/>
                  </a:cubicBezTo>
                  <a:cubicBezTo>
                    <a:pt x="1261" y="442"/>
                    <a:pt x="1492" y="254"/>
                    <a:pt x="1772" y="250"/>
                  </a:cubicBezTo>
                  <a:lnTo>
                    <a:pt x="1884" y="235"/>
                  </a:lnTo>
                  <a:cubicBezTo>
                    <a:pt x="2027" y="342"/>
                    <a:pt x="2186" y="350"/>
                    <a:pt x="2347" y="350"/>
                  </a:cubicBezTo>
                  <a:cubicBezTo>
                    <a:pt x="2375" y="350"/>
                    <a:pt x="2403" y="349"/>
                    <a:pt x="2431" y="349"/>
                  </a:cubicBezTo>
                  <a:cubicBezTo>
                    <a:pt x="2479" y="349"/>
                    <a:pt x="2528" y="350"/>
                    <a:pt x="2575" y="354"/>
                  </a:cubicBezTo>
                  <a:cubicBezTo>
                    <a:pt x="2775" y="454"/>
                    <a:pt x="2925" y="634"/>
                    <a:pt x="3002" y="846"/>
                  </a:cubicBezTo>
                  <a:cubicBezTo>
                    <a:pt x="3052" y="996"/>
                    <a:pt x="2914" y="1115"/>
                    <a:pt x="2921" y="1261"/>
                  </a:cubicBezTo>
                  <a:cubicBezTo>
                    <a:pt x="2944" y="1270"/>
                    <a:pt x="2964" y="1273"/>
                    <a:pt x="2983" y="1273"/>
                  </a:cubicBezTo>
                  <a:cubicBezTo>
                    <a:pt x="3069" y="1273"/>
                    <a:pt x="3120" y="1192"/>
                    <a:pt x="3186" y="1161"/>
                  </a:cubicBezTo>
                  <a:cubicBezTo>
                    <a:pt x="3244" y="1138"/>
                    <a:pt x="3267" y="1092"/>
                    <a:pt x="3210" y="1049"/>
                  </a:cubicBezTo>
                  <a:cubicBezTo>
                    <a:pt x="3217" y="711"/>
                    <a:pt x="3240" y="358"/>
                    <a:pt x="2810" y="235"/>
                  </a:cubicBezTo>
                  <a:cubicBezTo>
                    <a:pt x="2556" y="77"/>
                    <a:pt x="2264" y="89"/>
                    <a:pt x="1984" y="50"/>
                  </a:cubicBezTo>
                  <a:lnTo>
                    <a:pt x="1792" y="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2"/>
            <p:cNvSpPr/>
            <p:nvPr/>
          </p:nvSpPr>
          <p:spPr>
            <a:xfrm>
              <a:off x="7684944" y="3028215"/>
              <a:ext cx="18519" cy="18023"/>
            </a:xfrm>
            <a:custGeom>
              <a:avLst/>
              <a:gdLst/>
              <a:ahLst/>
              <a:cxnLst/>
              <a:rect l="l" t="t" r="r" b="b"/>
              <a:pathLst>
                <a:path w="597" h="581" extrusionOk="0">
                  <a:moveTo>
                    <a:pt x="388" y="0"/>
                  </a:moveTo>
                  <a:cubicBezTo>
                    <a:pt x="339" y="0"/>
                    <a:pt x="290" y="24"/>
                    <a:pt x="235" y="58"/>
                  </a:cubicBezTo>
                  <a:cubicBezTo>
                    <a:pt x="1" y="204"/>
                    <a:pt x="5" y="373"/>
                    <a:pt x="170" y="569"/>
                  </a:cubicBezTo>
                  <a:lnTo>
                    <a:pt x="270" y="580"/>
                  </a:lnTo>
                  <a:cubicBezTo>
                    <a:pt x="408" y="542"/>
                    <a:pt x="470" y="419"/>
                    <a:pt x="539" y="311"/>
                  </a:cubicBezTo>
                  <a:cubicBezTo>
                    <a:pt x="596" y="227"/>
                    <a:pt x="581" y="108"/>
                    <a:pt x="500" y="46"/>
                  </a:cubicBezTo>
                  <a:cubicBezTo>
                    <a:pt x="461" y="13"/>
                    <a:pt x="425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2"/>
            <p:cNvSpPr/>
            <p:nvPr/>
          </p:nvSpPr>
          <p:spPr>
            <a:xfrm>
              <a:off x="7824658" y="2890486"/>
              <a:ext cx="24816" cy="13711"/>
            </a:xfrm>
            <a:custGeom>
              <a:avLst/>
              <a:gdLst/>
              <a:ahLst/>
              <a:cxnLst/>
              <a:rect l="l" t="t" r="r" b="b"/>
              <a:pathLst>
                <a:path w="800" h="442" extrusionOk="0">
                  <a:moveTo>
                    <a:pt x="186" y="0"/>
                  </a:moveTo>
                  <a:cubicBezTo>
                    <a:pt x="127" y="0"/>
                    <a:pt x="85" y="54"/>
                    <a:pt x="50" y="109"/>
                  </a:cubicBezTo>
                  <a:cubicBezTo>
                    <a:pt x="0" y="182"/>
                    <a:pt x="12" y="259"/>
                    <a:pt x="73" y="278"/>
                  </a:cubicBezTo>
                  <a:cubicBezTo>
                    <a:pt x="213" y="325"/>
                    <a:pt x="348" y="441"/>
                    <a:pt x="499" y="441"/>
                  </a:cubicBezTo>
                  <a:cubicBezTo>
                    <a:pt x="560" y="441"/>
                    <a:pt x="624" y="422"/>
                    <a:pt x="692" y="371"/>
                  </a:cubicBezTo>
                  <a:cubicBezTo>
                    <a:pt x="800" y="290"/>
                    <a:pt x="757" y="186"/>
                    <a:pt x="700" y="121"/>
                  </a:cubicBezTo>
                  <a:cubicBezTo>
                    <a:pt x="677" y="94"/>
                    <a:pt x="649" y="82"/>
                    <a:pt x="621" y="82"/>
                  </a:cubicBezTo>
                  <a:cubicBezTo>
                    <a:pt x="577" y="82"/>
                    <a:pt x="529" y="110"/>
                    <a:pt x="492" y="152"/>
                  </a:cubicBezTo>
                  <a:cubicBezTo>
                    <a:pt x="481" y="154"/>
                    <a:pt x="471" y="155"/>
                    <a:pt x="461" y="155"/>
                  </a:cubicBezTo>
                  <a:cubicBezTo>
                    <a:pt x="367" y="155"/>
                    <a:pt x="319" y="62"/>
                    <a:pt x="246" y="17"/>
                  </a:cubicBezTo>
                  <a:cubicBezTo>
                    <a:pt x="224" y="5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2"/>
            <p:cNvSpPr/>
            <p:nvPr/>
          </p:nvSpPr>
          <p:spPr>
            <a:xfrm>
              <a:off x="7664316" y="2959753"/>
              <a:ext cx="25902" cy="13277"/>
            </a:xfrm>
            <a:custGeom>
              <a:avLst/>
              <a:gdLst/>
              <a:ahLst/>
              <a:cxnLst/>
              <a:rect l="l" t="t" r="r" b="b"/>
              <a:pathLst>
                <a:path w="835" h="428" extrusionOk="0">
                  <a:moveTo>
                    <a:pt x="271" y="0"/>
                  </a:moveTo>
                  <a:cubicBezTo>
                    <a:pt x="176" y="0"/>
                    <a:pt x="98" y="77"/>
                    <a:pt x="1" y="124"/>
                  </a:cubicBezTo>
                  <a:cubicBezTo>
                    <a:pt x="165" y="333"/>
                    <a:pt x="240" y="427"/>
                    <a:pt x="309" y="427"/>
                  </a:cubicBezTo>
                  <a:cubicBezTo>
                    <a:pt x="365" y="427"/>
                    <a:pt x="419" y="363"/>
                    <a:pt x="516" y="247"/>
                  </a:cubicBezTo>
                  <a:cubicBezTo>
                    <a:pt x="550" y="251"/>
                    <a:pt x="577" y="255"/>
                    <a:pt x="612" y="259"/>
                  </a:cubicBezTo>
                  <a:cubicBezTo>
                    <a:pt x="653" y="259"/>
                    <a:pt x="703" y="303"/>
                    <a:pt x="746" y="303"/>
                  </a:cubicBezTo>
                  <a:cubicBezTo>
                    <a:pt x="770" y="303"/>
                    <a:pt x="792" y="288"/>
                    <a:pt x="808" y="240"/>
                  </a:cubicBezTo>
                  <a:cubicBezTo>
                    <a:pt x="835" y="170"/>
                    <a:pt x="766" y="113"/>
                    <a:pt x="708" y="94"/>
                  </a:cubicBezTo>
                  <a:cubicBezTo>
                    <a:pt x="650" y="74"/>
                    <a:pt x="581" y="82"/>
                    <a:pt x="516" y="78"/>
                  </a:cubicBezTo>
                  <a:cubicBezTo>
                    <a:pt x="495" y="68"/>
                    <a:pt x="475" y="63"/>
                    <a:pt x="454" y="63"/>
                  </a:cubicBezTo>
                  <a:cubicBezTo>
                    <a:pt x="444" y="63"/>
                    <a:pt x="434" y="64"/>
                    <a:pt x="424" y="67"/>
                  </a:cubicBezTo>
                  <a:lnTo>
                    <a:pt x="420" y="63"/>
                  </a:lnTo>
                  <a:cubicBezTo>
                    <a:pt x="364" y="17"/>
                    <a:pt x="316" y="0"/>
                    <a:pt x="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2"/>
            <p:cNvSpPr/>
            <p:nvPr/>
          </p:nvSpPr>
          <p:spPr>
            <a:xfrm>
              <a:off x="7636677" y="2994000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0"/>
                  </a:moveTo>
                  <a:cubicBezTo>
                    <a:pt x="442" y="19"/>
                    <a:pt x="273" y="46"/>
                    <a:pt x="116" y="73"/>
                  </a:cubicBezTo>
                  <a:cubicBezTo>
                    <a:pt x="20" y="92"/>
                    <a:pt x="0" y="169"/>
                    <a:pt x="12" y="261"/>
                  </a:cubicBezTo>
                  <a:cubicBezTo>
                    <a:pt x="28" y="260"/>
                    <a:pt x="44" y="260"/>
                    <a:pt x="61" y="260"/>
                  </a:cubicBezTo>
                  <a:cubicBezTo>
                    <a:pt x="149" y="260"/>
                    <a:pt x="241" y="276"/>
                    <a:pt x="332" y="276"/>
                  </a:cubicBezTo>
                  <a:cubicBezTo>
                    <a:pt x="419" y="276"/>
                    <a:pt x="505" y="260"/>
                    <a:pt x="585" y="200"/>
                  </a:cubicBezTo>
                  <a:cubicBezTo>
                    <a:pt x="619" y="165"/>
                    <a:pt x="642" y="123"/>
                    <a:pt x="654" y="73"/>
                  </a:cubicBezTo>
                  <a:cubicBezTo>
                    <a:pt x="658" y="54"/>
                    <a:pt x="619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2"/>
            <p:cNvSpPr/>
            <p:nvPr/>
          </p:nvSpPr>
          <p:spPr>
            <a:xfrm>
              <a:off x="7636677" y="3002220"/>
              <a:ext cx="279" cy="24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4" y="0"/>
                  </a:moveTo>
                  <a:lnTo>
                    <a:pt x="8" y="8"/>
                  </a:lnTo>
                  <a:lnTo>
                    <a:pt x="8" y="0"/>
                  </a:lnTo>
                  <a:close/>
                  <a:moveTo>
                    <a:pt x="0" y="0"/>
                  </a:moveTo>
                  <a:lnTo>
                    <a:pt x="0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2"/>
            <p:cNvSpPr/>
            <p:nvPr/>
          </p:nvSpPr>
          <p:spPr>
            <a:xfrm>
              <a:off x="7754894" y="3014504"/>
              <a:ext cx="52021" cy="60551"/>
            </a:xfrm>
            <a:custGeom>
              <a:avLst/>
              <a:gdLst/>
              <a:ahLst/>
              <a:cxnLst/>
              <a:rect l="l" t="t" r="r" b="b"/>
              <a:pathLst>
                <a:path w="1677" h="1952" extrusionOk="0">
                  <a:moveTo>
                    <a:pt x="1669" y="0"/>
                  </a:moveTo>
                  <a:lnTo>
                    <a:pt x="1223" y="300"/>
                  </a:lnTo>
                  <a:lnTo>
                    <a:pt x="935" y="715"/>
                  </a:lnTo>
                  <a:cubicBezTo>
                    <a:pt x="647" y="938"/>
                    <a:pt x="493" y="1280"/>
                    <a:pt x="232" y="1529"/>
                  </a:cubicBezTo>
                  <a:cubicBezTo>
                    <a:pt x="105" y="1568"/>
                    <a:pt x="17" y="1691"/>
                    <a:pt x="17" y="1821"/>
                  </a:cubicBezTo>
                  <a:cubicBezTo>
                    <a:pt x="0" y="1911"/>
                    <a:pt x="29" y="1952"/>
                    <a:pt x="98" y="1952"/>
                  </a:cubicBezTo>
                  <a:cubicBezTo>
                    <a:pt x="110" y="1952"/>
                    <a:pt x="122" y="1950"/>
                    <a:pt x="136" y="1948"/>
                  </a:cubicBezTo>
                  <a:cubicBezTo>
                    <a:pt x="240" y="1860"/>
                    <a:pt x="343" y="1783"/>
                    <a:pt x="328" y="1629"/>
                  </a:cubicBezTo>
                  <a:lnTo>
                    <a:pt x="328" y="1629"/>
                  </a:lnTo>
                  <a:lnTo>
                    <a:pt x="339" y="1637"/>
                  </a:lnTo>
                  <a:lnTo>
                    <a:pt x="332" y="1629"/>
                  </a:lnTo>
                  <a:cubicBezTo>
                    <a:pt x="708" y="1533"/>
                    <a:pt x="804" y="1161"/>
                    <a:pt x="1035" y="926"/>
                  </a:cubicBezTo>
                  <a:cubicBezTo>
                    <a:pt x="1193" y="834"/>
                    <a:pt x="1235" y="657"/>
                    <a:pt x="1346" y="523"/>
                  </a:cubicBezTo>
                  <a:cubicBezTo>
                    <a:pt x="1415" y="523"/>
                    <a:pt x="1435" y="477"/>
                    <a:pt x="1438" y="423"/>
                  </a:cubicBezTo>
                  <a:lnTo>
                    <a:pt x="1438" y="415"/>
                  </a:lnTo>
                  <a:cubicBezTo>
                    <a:pt x="1608" y="350"/>
                    <a:pt x="1677" y="223"/>
                    <a:pt x="1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7606867" y="3000483"/>
              <a:ext cx="30307" cy="39426"/>
            </a:xfrm>
            <a:custGeom>
              <a:avLst/>
              <a:gdLst/>
              <a:ahLst/>
              <a:cxnLst/>
              <a:rect l="l" t="t" r="r" b="b"/>
              <a:pathLst>
                <a:path w="977" h="1271" extrusionOk="0">
                  <a:moveTo>
                    <a:pt x="869" y="364"/>
                  </a:moveTo>
                  <a:lnTo>
                    <a:pt x="835" y="402"/>
                  </a:lnTo>
                  <a:cubicBezTo>
                    <a:pt x="842" y="387"/>
                    <a:pt x="854" y="375"/>
                    <a:pt x="869" y="364"/>
                  </a:cubicBezTo>
                  <a:close/>
                  <a:moveTo>
                    <a:pt x="814" y="1"/>
                  </a:moveTo>
                  <a:cubicBezTo>
                    <a:pt x="737" y="1"/>
                    <a:pt x="687" y="67"/>
                    <a:pt x="654" y="187"/>
                  </a:cubicBezTo>
                  <a:cubicBezTo>
                    <a:pt x="616" y="321"/>
                    <a:pt x="696" y="441"/>
                    <a:pt x="696" y="571"/>
                  </a:cubicBezTo>
                  <a:cubicBezTo>
                    <a:pt x="673" y="594"/>
                    <a:pt x="658" y="621"/>
                    <a:pt x="650" y="656"/>
                  </a:cubicBezTo>
                  <a:cubicBezTo>
                    <a:pt x="408" y="817"/>
                    <a:pt x="139" y="940"/>
                    <a:pt x="1" y="1224"/>
                  </a:cubicBezTo>
                  <a:cubicBezTo>
                    <a:pt x="71" y="1248"/>
                    <a:pt x="136" y="1271"/>
                    <a:pt x="196" y="1271"/>
                  </a:cubicBezTo>
                  <a:cubicBezTo>
                    <a:pt x="256" y="1271"/>
                    <a:pt x="311" y="1249"/>
                    <a:pt x="362" y="1182"/>
                  </a:cubicBezTo>
                  <a:lnTo>
                    <a:pt x="366" y="1174"/>
                  </a:lnTo>
                  <a:cubicBezTo>
                    <a:pt x="535" y="1136"/>
                    <a:pt x="539" y="952"/>
                    <a:pt x="658" y="867"/>
                  </a:cubicBezTo>
                  <a:cubicBezTo>
                    <a:pt x="977" y="806"/>
                    <a:pt x="942" y="594"/>
                    <a:pt x="869" y="368"/>
                  </a:cubicBezTo>
                  <a:cubicBezTo>
                    <a:pt x="977" y="287"/>
                    <a:pt x="950" y="168"/>
                    <a:pt x="961" y="60"/>
                  </a:cubicBezTo>
                  <a:cubicBezTo>
                    <a:pt x="904" y="20"/>
                    <a:pt x="855" y="1"/>
                    <a:pt x="8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2"/>
            <p:cNvSpPr/>
            <p:nvPr/>
          </p:nvSpPr>
          <p:spPr>
            <a:xfrm>
              <a:off x="7888777" y="2986338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0" y="1"/>
                  </a:moveTo>
                  <a:cubicBezTo>
                    <a:pt x="1088" y="1"/>
                    <a:pt x="987" y="48"/>
                    <a:pt x="888" y="120"/>
                  </a:cubicBezTo>
                  <a:lnTo>
                    <a:pt x="858" y="90"/>
                  </a:lnTo>
                  <a:cubicBezTo>
                    <a:pt x="596" y="305"/>
                    <a:pt x="335" y="531"/>
                    <a:pt x="1" y="685"/>
                  </a:cubicBezTo>
                  <a:lnTo>
                    <a:pt x="312" y="1081"/>
                  </a:lnTo>
                  <a:cubicBezTo>
                    <a:pt x="250" y="793"/>
                    <a:pt x="473" y="716"/>
                    <a:pt x="650" y="601"/>
                  </a:cubicBezTo>
                  <a:cubicBezTo>
                    <a:pt x="719" y="531"/>
                    <a:pt x="796" y="470"/>
                    <a:pt x="881" y="416"/>
                  </a:cubicBezTo>
                  <a:cubicBezTo>
                    <a:pt x="892" y="435"/>
                    <a:pt x="910" y="443"/>
                    <a:pt x="929" y="443"/>
                  </a:cubicBezTo>
                  <a:cubicBezTo>
                    <a:pt x="942" y="443"/>
                    <a:pt x="954" y="439"/>
                    <a:pt x="965" y="432"/>
                  </a:cubicBezTo>
                  <a:lnTo>
                    <a:pt x="977" y="420"/>
                  </a:lnTo>
                  <a:cubicBezTo>
                    <a:pt x="1100" y="343"/>
                    <a:pt x="1207" y="236"/>
                    <a:pt x="1288" y="109"/>
                  </a:cubicBezTo>
                  <a:cubicBezTo>
                    <a:pt x="1303" y="82"/>
                    <a:pt x="1303" y="36"/>
                    <a:pt x="1273" y="5"/>
                  </a:cubicBezTo>
                  <a:cubicBezTo>
                    <a:pt x="1251" y="2"/>
                    <a:pt x="1230" y="1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7840013" y="2940521"/>
              <a:ext cx="72866" cy="25809"/>
            </a:xfrm>
            <a:custGeom>
              <a:avLst/>
              <a:gdLst/>
              <a:ahLst/>
              <a:cxnLst/>
              <a:rect l="l" t="t" r="r" b="b"/>
              <a:pathLst>
                <a:path w="2349" h="832" extrusionOk="0">
                  <a:moveTo>
                    <a:pt x="1110" y="0"/>
                  </a:moveTo>
                  <a:cubicBezTo>
                    <a:pt x="1069" y="0"/>
                    <a:pt x="1036" y="28"/>
                    <a:pt x="1023" y="68"/>
                  </a:cubicBezTo>
                  <a:cubicBezTo>
                    <a:pt x="992" y="68"/>
                    <a:pt x="958" y="76"/>
                    <a:pt x="927" y="87"/>
                  </a:cubicBezTo>
                  <a:cubicBezTo>
                    <a:pt x="890" y="79"/>
                    <a:pt x="855" y="74"/>
                    <a:pt x="821" y="74"/>
                  </a:cubicBezTo>
                  <a:cubicBezTo>
                    <a:pt x="746" y="74"/>
                    <a:pt x="678" y="99"/>
                    <a:pt x="620" y="168"/>
                  </a:cubicBezTo>
                  <a:cubicBezTo>
                    <a:pt x="537" y="175"/>
                    <a:pt x="452" y="234"/>
                    <a:pt x="367" y="234"/>
                  </a:cubicBezTo>
                  <a:cubicBezTo>
                    <a:pt x="322" y="234"/>
                    <a:pt x="277" y="217"/>
                    <a:pt x="232" y="168"/>
                  </a:cubicBezTo>
                  <a:cubicBezTo>
                    <a:pt x="235" y="137"/>
                    <a:pt x="235" y="103"/>
                    <a:pt x="224" y="72"/>
                  </a:cubicBezTo>
                  <a:cubicBezTo>
                    <a:pt x="211" y="69"/>
                    <a:pt x="197" y="68"/>
                    <a:pt x="184" y="68"/>
                  </a:cubicBezTo>
                  <a:cubicBezTo>
                    <a:pt x="106" y="68"/>
                    <a:pt x="34" y="114"/>
                    <a:pt x="1" y="183"/>
                  </a:cubicBezTo>
                  <a:cubicBezTo>
                    <a:pt x="1" y="218"/>
                    <a:pt x="20" y="252"/>
                    <a:pt x="43" y="272"/>
                  </a:cubicBezTo>
                  <a:cubicBezTo>
                    <a:pt x="59" y="368"/>
                    <a:pt x="120" y="445"/>
                    <a:pt x="212" y="475"/>
                  </a:cubicBezTo>
                  <a:cubicBezTo>
                    <a:pt x="288" y="539"/>
                    <a:pt x="358" y="563"/>
                    <a:pt x="425" y="563"/>
                  </a:cubicBezTo>
                  <a:cubicBezTo>
                    <a:pt x="547" y="563"/>
                    <a:pt x="658" y="481"/>
                    <a:pt x="770" y="406"/>
                  </a:cubicBezTo>
                  <a:cubicBezTo>
                    <a:pt x="785" y="395"/>
                    <a:pt x="804" y="387"/>
                    <a:pt x="812" y="375"/>
                  </a:cubicBezTo>
                  <a:lnTo>
                    <a:pt x="812" y="372"/>
                  </a:lnTo>
                  <a:lnTo>
                    <a:pt x="1131" y="352"/>
                  </a:lnTo>
                  <a:lnTo>
                    <a:pt x="1169" y="360"/>
                  </a:lnTo>
                  <a:lnTo>
                    <a:pt x="1211" y="352"/>
                  </a:lnTo>
                  <a:cubicBezTo>
                    <a:pt x="1461" y="514"/>
                    <a:pt x="1784" y="487"/>
                    <a:pt x="2022" y="679"/>
                  </a:cubicBezTo>
                  <a:cubicBezTo>
                    <a:pt x="2056" y="756"/>
                    <a:pt x="2110" y="831"/>
                    <a:pt x="2182" y="831"/>
                  </a:cubicBezTo>
                  <a:cubicBezTo>
                    <a:pt x="2200" y="831"/>
                    <a:pt x="2218" y="827"/>
                    <a:pt x="2237" y="817"/>
                  </a:cubicBezTo>
                  <a:cubicBezTo>
                    <a:pt x="2349" y="760"/>
                    <a:pt x="2253" y="644"/>
                    <a:pt x="2237" y="560"/>
                  </a:cubicBezTo>
                  <a:cubicBezTo>
                    <a:pt x="2227" y="485"/>
                    <a:pt x="2203" y="408"/>
                    <a:pt x="2146" y="408"/>
                  </a:cubicBezTo>
                  <a:cubicBezTo>
                    <a:pt x="2118" y="408"/>
                    <a:pt x="2081" y="427"/>
                    <a:pt x="2034" y="475"/>
                  </a:cubicBezTo>
                  <a:cubicBezTo>
                    <a:pt x="1895" y="252"/>
                    <a:pt x="1626" y="291"/>
                    <a:pt x="1427" y="183"/>
                  </a:cubicBezTo>
                  <a:cubicBezTo>
                    <a:pt x="1314" y="149"/>
                    <a:pt x="1271" y="2"/>
                    <a:pt x="1141" y="2"/>
                  </a:cubicBezTo>
                  <a:cubicBezTo>
                    <a:pt x="1137" y="2"/>
                    <a:pt x="1134" y="2"/>
                    <a:pt x="1131" y="3"/>
                  </a:cubicBezTo>
                  <a:cubicBezTo>
                    <a:pt x="1124" y="1"/>
                    <a:pt x="1117" y="0"/>
                    <a:pt x="1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7771614" y="2970610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8025854" y="2938443"/>
              <a:ext cx="13866" cy="10640"/>
            </a:xfrm>
            <a:custGeom>
              <a:avLst/>
              <a:gdLst/>
              <a:ahLst/>
              <a:cxnLst/>
              <a:rect l="l" t="t" r="r" b="b"/>
              <a:pathLst>
                <a:path w="447" h="343" extrusionOk="0">
                  <a:moveTo>
                    <a:pt x="177" y="31"/>
                  </a:moveTo>
                  <a:cubicBezTo>
                    <a:pt x="97" y="77"/>
                    <a:pt x="1" y="116"/>
                    <a:pt x="4" y="227"/>
                  </a:cubicBezTo>
                  <a:cubicBezTo>
                    <a:pt x="8" y="335"/>
                    <a:pt x="112" y="323"/>
                    <a:pt x="181" y="342"/>
                  </a:cubicBezTo>
                  <a:cubicBezTo>
                    <a:pt x="181" y="273"/>
                    <a:pt x="212" y="212"/>
                    <a:pt x="258" y="166"/>
                  </a:cubicBezTo>
                  <a:cubicBezTo>
                    <a:pt x="446" y="0"/>
                    <a:pt x="220" y="70"/>
                    <a:pt x="177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7652404" y="3052162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8" y="0"/>
                  </a:moveTo>
                  <a:cubicBezTo>
                    <a:pt x="5" y="4"/>
                    <a:pt x="1" y="8"/>
                    <a:pt x="1" y="20"/>
                  </a:cubicBezTo>
                  <a:lnTo>
                    <a:pt x="8" y="23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7589713" y="3060196"/>
              <a:ext cx="6700" cy="8096"/>
            </a:xfrm>
            <a:custGeom>
              <a:avLst/>
              <a:gdLst/>
              <a:ahLst/>
              <a:cxnLst/>
              <a:rect l="l" t="t" r="r" b="b"/>
              <a:pathLst>
                <a:path w="216" h="261" extrusionOk="0">
                  <a:moveTo>
                    <a:pt x="111" y="0"/>
                  </a:moveTo>
                  <a:cubicBezTo>
                    <a:pt x="61" y="0"/>
                    <a:pt x="17" y="58"/>
                    <a:pt x="4" y="110"/>
                  </a:cubicBezTo>
                  <a:cubicBezTo>
                    <a:pt x="0" y="156"/>
                    <a:pt x="0" y="206"/>
                    <a:pt x="4" y="252"/>
                  </a:cubicBezTo>
                  <a:lnTo>
                    <a:pt x="116" y="260"/>
                  </a:lnTo>
                  <a:cubicBezTo>
                    <a:pt x="135" y="233"/>
                    <a:pt x="154" y="206"/>
                    <a:pt x="170" y="179"/>
                  </a:cubicBezTo>
                  <a:cubicBezTo>
                    <a:pt x="177" y="122"/>
                    <a:pt x="216" y="33"/>
                    <a:pt x="139" y="6"/>
                  </a:cubicBezTo>
                  <a:cubicBezTo>
                    <a:pt x="129" y="2"/>
                    <a:pt x="120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7645146" y="3049867"/>
              <a:ext cx="53913" cy="26956"/>
            </a:xfrm>
            <a:custGeom>
              <a:avLst/>
              <a:gdLst/>
              <a:ahLst/>
              <a:cxnLst/>
              <a:rect l="l" t="t" r="r" b="b"/>
              <a:pathLst>
                <a:path w="1738" h="869" extrusionOk="0">
                  <a:moveTo>
                    <a:pt x="88" y="1"/>
                  </a:moveTo>
                  <a:cubicBezTo>
                    <a:pt x="77" y="1"/>
                    <a:pt x="65" y="6"/>
                    <a:pt x="54" y="17"/>
                  </a:cubicBezTo>
                  <a:cubicBezTo>
                    <a:pt x="0" y="59"/>
                    <a:pt x="19" y="128"/>
                    <a:pt x="43" y="182"/>
                  </a:cubicBezTo>
                  <a:cubicBezTo>
                    <a:pt x="23" y="608"/>
                    <a:pt x="365" y="612"/>
                    <a:pt x="634" y="704"/>
                  </a:cubicBezTo>
                  <a:cubicBezTo>
                    <a:pt x="778" y="800"/>
                    <a:pt x="924" y="869"/>
                    <a:pt x="1078" y="869"/>
                  </a:cubicBezTo>
                  <a:cubicBezTo>
                    <a:pt x="1167" y="869"/>
                    <a:pt x="1258" y="846"/>
                    <a:pt x="1353" y="793"/>
                  </a:cubicBezTo>
                  <a:lnTo>
                    <a:pt x="1733" y="774"/>
                  </a:lnTo>
                  <a:cubicBezTo>
                    <a:pt x="1737" y="751"/>
                    <a:pt x="1737" y="724"/>
                    <a:pt x="1737" y="697"/>
                  </a:cubicBezTo>
                  <a:lnTo>
                    <a:pt x="1345" y="689"/>
                  </a:lnTo>
                  <a:cubicBezTo>
                    <a:pt x="1161" y="593"/>
                    <a:pt x="957" y="612"/>
                    <a:pt x="765" y="578"/>
                  </a:cubicBezTo>
                  <a:cubicBezTo>
                    <a:pt x="546" y="462"/>
                    <a:pt x="335" y="339"/>
                    <a:pt x="239" y="97"/>
                  </a:cubicBezTo>
                  <a:lnTo>
                    <a:pt x="154" y="55"/>
                  </a:lnTo>
                  <a:cubicBezTo>
                    <a:pt x="138" y="24"/>
                    <a:pt x="11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7814174" y="3083865"/>
              <a:ext cx="16937" cy="6638"/>
            </a:xfrm>
            <a:custGeom>
              <a:avLst/>
              <a:gdLst/>
              <a:ahLst/>
              <a:cxnLst/>
              <a:rect l="l" t="t" r="r" b="b"/>
              <a:pathLst>
                <a:path w="546" h="214" extrusionOk="0">
                  <a:moveTo>
                    <a:pt x="546" y="0"/>
                  </a:moveTo>
                  <a:lnTo>
                    <a:pt x="442" y="16"/>
                  </a:lnTo>
                  <a:cubicBezTo>
                    <a:pt x="425" y="18"/>
                    <a:pt x="407" y="18"/>
                    <a:pt x="390" y="18"/>
                  </a:cubicBezTo>
                  <a:cubicBezTo>
                    <a:pt x="330" y="18"/>
                    <a:pt x="269" y="10"/>
                    <a:pt x="207" y="10"/>
                  </a:cubicBezTo>
                  <a:cubicBezTo>
                    <a:pt x="141" y="10"/>
                    <a:pt x="72" y="20"/>
                    <a:pt x="0" y="62"/>
                  </a:cubicBezTo>
                  <a:cubicBezTo>
                    <a:pt x="80" y="161"/>
                    <a:pt x="159" y="213"/>
                    <a:pt x="241" y="213"/>
                  </a:cubicBezTo>
                  <a:cubicBezTo>
                    <a:pt x="306" y="213"/>
                    <a:pt x="373" y="181"/>
                    <a:pt x="446" y="116"/>
                  </a:cubicBezTo>
                  <a:cubicBezTo>
                    <a:pt x="480" y="116"/>
                    <a:pt x="511" y="112"/>
                    <a:pt x="542" y="10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8005598" y="2898985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31" y="1"/>
                  </a:moveTo>
                  <a:cubicBezTo>
                    <a:pt x="73" y="16"/>
                    <a:pt x="23" y="58"/>
                    <a:pt x="0" y="112"/>
                  </a:cubicBezTo>
                  <a:cubicBezTo>
                    <a:pt x="81" y="200"/>
                    <a:pt x="131" y="331"/>
                    <a:pt x="277" y="346"/>
                  </a:cubicBezTo>
                  <a:cubicBezTo>
                    <a:pt x="412" y="150"/>
                    <a:pt x="181" y="112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35" name="Google Shape;5735;p32"/>
          <p:cNvGrpSpPr/>
          <p:nvPr/>
        </p:nvGrpSpPr>
        <p:grpSpPr>
          <a:xfrm>
            <a:off x="7985687" y="1661959"/>
            <a:ext cx="724146" cy="460905"/>
            <a:chOff x="6547193" y="2600604"/>
            <a:chExt cx="625828" cy="398328"/>
          </a:xfrm>
        </p:grpSpPr>
        <p:sp>
          <p:nvSpPr>
            <p:cNvPr id="5736" name="Google Shape;5736;p32"/>
            <p:cNvSpPr/>
            <p:nvPr/>
          </p:nvSpPr>
          <p:spPr>
            <a:xfrm>
              <a:off x="6547193" y="2600604"/>
              <a:ext cx="625828" cy="398328"/>
            </a:xfrm>
            <a:custGeom>
              <a:avLst/>
              <a:gdLst/>
              <a:ahLst/>
              <a:cxnLst/>
              <a:rect l="l" t="t" r="r" b="b"/>
              <a:pathLst>
                <a:path w="20175" h="12841" extrusionOk="0">
                  <a:moveTo>
                    <a:pt x="17335" y="3360"/>
                  </a:moveTo>
                  <a:lnTo>
                    <a:pt x="17335" y="3360"/>
                  </a:lnTo>
                  <a:cubicBezTo>
                    <a:pt x="17681" y="3629"/>
                    <a:pt x="17992" y="3952"/>
                    <a:pt x="18465" y="4009"/>
                  </a:cubicBezTo>
                  <a:cubicBezTo>
                    <a:pt x="18484" y="4005"/>
                    <a:pt x="18503" y="3994"/>
                    <a:pt x="18518" y="3979"/>
                  </a:cubicBezTo>
                  <a:lnTo>
                    <a:pt x="18518" y="3979"/>
                  </a:lnTo>
                  <a:cubicBezTo>
                    <a:pt x="18507" y="4121"/>
                    <a:pt x="18584" y="4182"/>
                    <a:pt x="18714" y="4190"/>
                  </a:cubicBezTo>
                  <a:cubicBezTo>
                    <a:pt x="18737" y="4182"/>
                    <a:pt x="18757" y="4171"/>
                    <a:pt x="18776" y="4159"/>
                  </a:cubicBezTo>
                  <a:lnTo>
                    <a:pt x="18810" y="4178"/>
                  </a:lnTo>
                  <a:lnTo>
                    <a:pt x="18749" y="4248"/>
                  </a:lnTo>
                  <a:cubicBezTo>
                    <a:pt x="18699" y="4240"/>
                    <a:pt x="18645" y="4221"/>
                    <a:pt x="18603" y="4198"/>
                  </a:cubicBezTo>
                  <a:cubicBezTo>
                    <a:pt x="18292" y="4017"/>
                    <a:pt x="17934" y="3932"/>
                    <a:pt x="17654" y="3702"/>
                  </a:cubicBezTo>
                  <a:cubicBezTo>
                    <a:pt x="17608" y="3671"/>
                    <a:pt x="17562" y="3648"/>
                    <a:pt x="17512" y="3629"/>
                  </a:cubicBezTo>
                  <a:cubicBezTo>
                    <a:pt x="17462" y="3567"/>
                    <a:pt x="17396" y="3514"/>
                    <a:pt x="17339" y="3456"/>
                  </a:cubicBezTo>
                  <a:cubicBezTo>
                    <a:pt x="17346" y="3421"/>
                    <a:pt x="17346" y="3394"/>
                    <a:pt x="17335" y="3360"/>
                  </a:cubicBezTo>
                  <a:close/>
                  <a:moveTo>
                    <a:pt x="4424" y="6104"/>
                  </a:moveTo>
                  <a:cubicBezTo>
                    <a:pt x="4443" y="6119"/>
                    <a:pt x="4462" y="6127"/>
                    <a:pt x="4481" y="6138"/>
                  </a:cubicBezTo>
                  <a:cubicBezTo>
                    <a:pt x="4458" y="6142"/>
                    <a:pt x="4439" y="6150"/>
                    <a:pt x="4420" y="6161"/>
                  </a:cubicBezTo>
                  <a:cubicBezTo>
                    <a:pt x="4424" y="6142"/>
                    <a:pt x="4427" y="6127"/>
                    <a:pt x="4424" y="6104"/>
                  </a:cubicBezTo>
                  <a:close/>
                  <a:moveTo>
                    <a:pt x="494" y="3597"/>
                  </a:moveTo>
                  <a:cubicBezTo>
                    <a:pt x="526" y="3597"/>
                    <a:pt x="558" y="3616"/>
                    <a:pt x="596" y="3667"/>
                  </a:cubicBezTo>
                  <a:cubicBezTo>
                    <a:pt x="700" y="3813"/>
                    <a:pt x="808" y="3959"/>
                    <a:pt x="961" y="4067"/>
                  </a:cubicBezTo>
                  <a:cubicBezTo>
                    <a:pt x="1330" y="4563"/>
                    <a:pt x="1776" y="4989"/>
                    <a:pt x="2256" y="5373"/>
                  </a:cubicBezTo>
                  <a:lnTo>
                    <a:pt x="2268" y="5381"/>
                  </a:lnTo>
                  <a:cubicBezTo>
                    <a:pt x="2272" y="5431"/>
                    <a:pt x="2310" y="5470"/>
                    <a:pt x="2356" y="5470"/>
                  </a:cubicBezTo>
                  <a:cubicBezTo>
                    <a:pt x="2790" y="5842"/>
                    <a:pt x="3236" y="6207"/>
                    <a:pt x="3601" y="6661"/>
                  </a:cubicBezTo>
                  <a:cubicBezTo>
                    <a:pt x="3613" y="6722"/>
                    <a:pt x="3636" y="6780"/>
                    <a:pt x="3659" y="6837"/>
                  </a:cubicBezTo>
                  <a:cubicBezTo>
                    <a:pt x="3659" y="6841"/>
                    <a:pt x="3663" y="6841"/>
                    <a:pt x="3670" y="6849"/>
                  </a:cubicBezTo>
                  <a:cubicBezTo>
                    <a:pt x="3613" y="6830"/>
                    <a:pt x="3544" y="6830"/>
                    <a:pt x="3501" y="6780"/>
                  </a:cubicBezTo>
                  <a:lnTo>
                    <a:pt x="3486" y="6761"/>
                  </a:lnTo>
                  <a:cubicBezTo>
                    <a:pt x="3448" y="6745"/>
                    <a:pt x="3421" y="6718"/>
                    <a:pt x="3401" y="6684"/>
                  </a:cubicBezTo>
                  <a:lnTo>
                    <a:pt x="3375" y="6676"/>
                  </a:lnTo>
                  <a:cubicBezTo>
                    <a:pt x="3352" y="6649"/>
                    <a:pt x="3325" y="6638"/>
                    <a:pt x="3290" y="6626"/>
                  </a:cubicBezTo>
                  <a:lnTo>
                    <a:pt x="3252" y="6611"/>
                  </a:lnTo>
                  <a:lnTo>
                    <a:pt x="3248" y="6611"/>
                  </a:lnTo>
                  <a:cubicBezTo>
                    <a:pt x="3213" y="6599"/>
                    <a:pt x="3182" y="6588"/>
                    <a:pt x="3152" y="6572"/>
                  </a:cubicBezTo>
                  <a:cubicBezTo>
                    <a:pt x="3132" y="6565"/>
                    <a:pt x="3117" y="6561"/>
                    <a:pt x="3098" y="6549"/>
                  </a:cubicBezTo>
                  <a:cubicBezTo>
                    <a:pt x="3102" y="6526"/>
                    <a:pt x="3102" y="6507"/>
                    <a:pt x="3102" y="6484"/>
                  </a:cubicBezTo>
                  <a:lnTo>
                    <a:pt x="2998" y="6461"/>
                  </a:lnTo>
                  <a:lnTo>
                    <a:pt x="2990" y="6461"/>
                  </a:lnTo>
                  <a:cubicBezTo>
                    <a:pt x="2983" y="6399"/>
                    <a:pt x="2940" y="6380"/>
                    <a:pt x="2883" y="6376"/>
                  </a:cubicBezTo>
                  <a:cubicBezTo>
                    <a:pt x="2883" y="6323"/>
                    <a:pt x="2837" y="6280"/>
                    <a:pt x="2787" y="6280"/>
                  </a:cubicBezTo>
                  <a:lnTo>
                    <a:pt x="2775" y="6269"/>
                  </a:lnTo>
                  <a:cubicBezTo>
                    <a:pt x="2771" y="6225"/>
                    <a:pt x="2736" y="6188"/>
                    <a:pt x="2686" y="6188"/>
                  </a:cubicBezTo>
                  <a:cubicBezTo>
                    <a:pt x="2684" y="6188"/>
                    <a:pt x="2682" y="6188"/>
                    <a:pt x="2679" y="6188"/>
                  </a:cubicBezTo>
                  <a:lnTo>
                    <a:pt x="2660" y="6173"/>
                  </a:lnTo>
                  <a:cubicBezTo>
                    <a:pt x="2652" y="6130"/>
                    <a:pt x="2618" y="6104"/>
                    <a:pt x="2575" y="6104"/>
                  </a:cubicBezTo>
                  <a:cubicBezTo>
                    <a:pt x="2566" y="6079"/>
                    <a:pt x="2547" y="6062"/>
                    <a:pt x="2524" y="6062"/>
                  </a:cubicBezTo>
                  <a:cubicBezTo>
                    <a:pt x="2518" y="6062"/>
                    <a:pt x="2512" y="6063"/>
                    <a:pt x="2506" y="6065"/>
                  </a:cubicBezTo>
                  <a:cubicBezTo>
                    <a:pt x="2487" y="6011"/>
                    <a:pt x="2433" y="5973"/>
                    <a:pt x="2375" y="5973"/>
                  </a:cubicBezTo>
                  <a:lnTo>
                    <a:pt x="2372" y="5973"/>
                  </a:lnTo>
                  <a:cubicBezTo>
                    <a:pt x="2364" y="5923"/>
                    <a:pt x="2326" y="5892"/>
                    <a:pt x="2276" y="5892"/>
                  </a:cubicBezTo>
                  <a:lnTo>
                    <a:pt x="2256" y="5873"/>
                  </a:lnTo>
                  <a:cubicBezTo>
                    <a:pt x="2253" y="5827"/>
                    <a:pt x="2218" y="5796"/>
                    <a:pt x="2176" y="5796"/>
                  </a:cubicBezTo>
                  <a:lnTo>
                    <a:pt x="2156" y="5777"/>
                  </a:lnTo>
                  <a:cubicBezTo>
                    <a:pt x="2153" y="5730"/>
                    <a:pt x="2112" y="5704"/>
                    <a:pt x="2069" y="5704"/>
                  </a:cubicBezTo>
                  <a:cubicBezTo>
                    <a:pt x="2066" y="5704"/>
                    <a:pt x="2063" y="5704"/>
                    <a:pt x="2060" y="5704"/>
                  </a:cubicBezTo>
                  <a:lnTo>
                    <a:pt x="2057" y="5704"/>
                  </a:lnTo>
                  <a:cubicBezTo>
                    <a:pt x="2037" y="5681"/>
                    <a:pt x="2007" y="5665"/>
                    <a:pt x="1972" y="5665"/>
                  </a:cubicBezTo>
                  <a:lnTo>
                    <a:pt x="1864" y="5585"/>
                  </a:lnTo>
                  <a:lnTo>
                    <a:pt x="1853" y="5573"/>
                  </a:lnTo>
                  <a:cubicBezTo>
                    <a:pt x="1676" y="5347"/>
                    <a:pt x="1426" y="5208"/>
                    <a:pt x="1203" y="5028"/>
                  </a:cubicBezTo>
                  <a:cubicBezTo>
                    <a:pt x="1137" y="4970"/>
                    <a:pt x="1073" y="4939"/>
                    <a:pt x="1021" y="4939"/>
                  </a:cubicBezTo>
                  <a:cubicBezTo>
                    <a:pt x="943" y="4939"/>
                    <a:pt x="888" y="5006"/>
                    <a:pt x="877" y="5154"/>
                  </a:cubicBezTo>
                  <a:cubicBezTo>
                    <a:pt x="854" y="5120"/>
                    <a:pt x="831" y="5085"/>
                    <a:pt x="804" y="5051"/>
                  </a:cubicBezTo>
                  <a:cubicBezTo>
                    <a:pt x="531" y="4609"/>
                    <a:pt x="539" y="4105"/>
                    <a:pt x="462" y="3621"/>
                  </a:cubicBezTo>
                  <a:cubicBezTo>
                    <a:pt x="462" y="3614"/>
                    <a:pt x="454" y="3610"/>
                    <a:pt x="454" y="3606"/>
                  </a:cubicBezTo>
                  <a:cubicBezTo>
                    <a:pt x="468" y="3600"/>
                    <a:pt x="481" y="3597"/>
                    <a:pt x="494" y="3597"/>
                  </a:cubicBezTo>
                  <a:close/>
                  <a:moveTo>
                    <a:pt x="18680" y="6449"/>
                  </a:moveTo>
                  <a:cubicBezTo>
                    <a:pt x="18588" y="6526"/>
                    <a:pt x="18530" y="6588"/>
                    <a:pt x="18468" y="6645"/>
                  </a:cubicBezTo>
                  <a:cubicBezTo>
                    <a:pt x="18161" y="6972"/>
                    <a:pt x="17930" y="7372"/>
                    <a:pt x="17608" y="7687"/>
                  </a:cubicBezTo>
                  <a:cubicBezTo>
                    <a:pt x="17562" y="7737"/>
                    <a:pt x="17519" y="7783"/>
                    <a:pt x="17469" y="7833"/>
                  </a:cubicBezTo>
                  <a:cubicBezTo>
                    <a:pt x="17446" y="7856"/>
                    <a:pt x="17422" y="7879"/>
                    <a:pt x="17398" y="7902"/>
                  </a:cubicBezTo>
                  <a:lnTo>
                    <a:pt x="17398" y="7902"/>
                  </a:lnTo>
                  <a:lnTo>
                    <a:pt x="17439" y="7860"/>
                  </a:lnTo>
                  <a:lnTo>
                    <a:pt x="17477" y="7821"/>
                  </a:lnTo>
                  <a:lnTo>
                    <a:pt x="17550" y="7737"/>
                  </a:lnTo>
                  <a:cubicBezTo>
                    <a:pt x="17569" y="7706"/>
                    <a:pt x="17588" y="7675"/>
                    <a:pt x="17608" y="7641"/>
                  </a:cubicBezTo>
                  <a:cubicBezTo>
                    <a:pt x="17627" y="7610"/>
                    <a:pt x="17646" y="7583"/>
                    <a:pt x="17665" y="7548"/>
                  </a:cubicBezTo>
                  <a:cubicBezTo>
                    <a:pt x="17677" y="7533"/>
                    <a:pt x="17688" y="7521"/>
                    <a:pt x="17700" y="7506"/>
                  </a:cubicBezTo>
                  <a:lnTo>
                    <a:pt x="17777" y="7429"/>
                  </a:lnTo>
                  <a:cubicBezTo>
                    <a:pt x="17792" y="7414"/>
                    <a:pt x="17808" y="7406"/>
                    <a:pt x="17815" y="7391"/>
                  </a:cubicBezTo>
                  <a:cubicBezTo>
                    <a:pt x="17846" y="7360"/>
                    <a:pt x="17869" y="7333"/>
                    <a:pt x="17892" y="7302"/>
                  </a:cubicBezTo>
                  <a:cubicBezTo>
                    <a:pt x="17946" y="7241"/>
                    <a:pt x="17980" y="7164"/>
                    <a:pt x="17980" y="7083"/>
                  </a:cubicBezTo>
                  <a:cubicBezTo>
                    <a:pt x="17973" y="7072"/>
                    <a:pt x="17973" y="7064"/>
                    <a:pt x="17969" y="7060"/>
                  </a:cubicBezTo>
                  <a:cubicBezTo>
                    <a:pt x="18103" y="6910"/>
                    <a:pt x="18238" y="6761"/>
                    <a:pt x="18376" y="6611"/>
                  </a:cubicBezTo>
                  <a:cubicBezTo>
                    <a:pt x="18387" y="6612"/>
                    <a:pt x="18397" y="6613"/>
                    <a:pt x="18407" y="6613"/>
                  </a:cubicBezTo>
                  <a:cubicBezTo>
                    <a:pt x="18444" y="6613"/>
                    <a:pt x="18477" y="6602"/>
                    <a:pt x="18511" y="6584"/>
                  </a:cubicBezTo>
                  <a:cubicBezTo>
                    <a:pt x="18565" y="6549"/>
                    <a:pt x="18603" y="6503"/>
                    <a:pt x="18680" y="6449"/>
                  </a:cubicBezTo>
                  <a:close/>
                  <a:moveTo>
                    <a:pt x="4289" y="7875"/>
                  </a:moveTo>
                  <a:lnTo>
                    <a:pt x="4289" y="7875"/>
                  </a:lnTo>
                  <a:cubicBezTo>
                    <a:pt x="4325" y="7885"/>
                    <a:pt x="4363" y="7890"/>
                    <a:pt x="4401" y="7890"/>
                  </a:cubicBezTo>
                  <a:cubicBezTo>
                    <a:pt x="4420" y="7890"/>
                    <a:pt x="4439" y="7889"/>
                    <a:pt x="4458" y="7887"/>
                  </a:cubicBezTo>
                  <a:cubicBezTo>
                    <a:pt x="4466" y="7910"/>
                    <a:pt x="4485" y="7933"/>
                    <a:pt x="4504" y="7952"/>
                  </a:cubicBezTo>
                  <a:lnTo>
                    <a:pt x="4620" y="8040"/>
                  </a:lnTo>
                  <a:cubicBezTo>
                    <a:pt x="4493" y="8021"/>
                    <a:pt x="4389" y="7948"/>
                    <a:pt x="4289" y="7875"/>
                  </a:cubicBezTo>
                  <a:close/>
                  <a:moveTo>
                    <a:pt x="17279" y="8013"/>
                  </a:moveTo>
                  <a:lnTo>
                    <a:pt x="17279" y="8013"/>
                  </a:lnTo>
                  <a:cubicBezTo>
                    <a:pt x="17206" y="8074"/>
                    <a:pt x="17131" y="8134"/>
                    <a:pt x="17062" y="8194"/>
                  </a:cubicBezTo>
                  <a:cubicBezTo>
                    <a:pt x="17100" y="8155"/>
                    <a:pt x="17139" y="8121"/>
                    <a:pt x="17177" y="8086"/>
                  </a:cubicBezTo>
                  <a:cubicBezTo>
                    <a:pt x="17211" y="8059"/>
                    <a:pt x="17246" y="8037"/>
                    <a:pt x="17279" y="8013"/>
                  </a:cubicBezTo>
                  <a:close/>
                  <a:moveTo>
                    <a:pt x="5092" y="8336"/>
                  </a:moveTo>
                  <a:cubicBezTo>
                    <a:pt x="5092" y="8386"/>
                    <a:pt x="5115" y="8406"/>
                    <a:pt x="5163" y="8406"/>
                  </a:cubicBezTo>
                  <a:cubicBezTo>
                    <a:pt x="5168" y="8406"/>
                    <a:pt x="5172" y="8406"/>
                    <a:pt x="5177" y="8405"/>
                  </a:cubicBezTo>
                  <a:lnTo>
                    <a:pt x="5184" y="8409"/>
                  </a:lnTo>
                  <a:cubicBezTo>
                    <a:pt x="5173" y="8424"/>
                    <a:pt x="5169" y="8440"/>
                    <a:pt x="5169" y="8463"/>
                  </a:cubicBezTo>
                  <a:cubicBezTo>
                    <a:pt x="5169" y="8486"/>
                    <a:pt x="5181" y="8513"/>
                    <a:pt x="5208" y="8544"/>
                  </a:cubicBezTo>
                  <a:cubicBezTo>
                    <a:pt x="5131" y="8490"/>
                    <a:pt x="5038" y="8463"/>
                    <a:pt x="4946" y="8451"/>
                  </a:cubicBezTo>
                  <a:cubicBezTo>
                    <a:pt x="4985" y="8405"/>
                    <a:pt x="5035" y="8367"/>
                    <a:pt x="5092" y="8336"/>
                  </a:cubicBezTo>
                  <a:close/>
                  <a:moveTo>
                    <a:pt x="11594" y="9070"/>
                  </a:moveTo>
                  <a:cubicBezTo>
                    <a:pt x="11593" y="9070"/>
                    <a:pt x="11591" y="9070"/>
                    <a:pt x="11590" y="9070"/>
                  </a:cubicBezTo>
                  <a:lnTo>
                    <a:pt x="11590" y="9070"/>
                  </a:lnTo>
                  <a:lnTo>
                    <a:pt x="11590" y="9070"/>
                  </a:lnTo>
                  <a:close/>
                  <a:moveTo>
                    <a:pt x="11686" y="11174"/>
                  </a:moveTo>
                  <a:cubicBezTo>
                    <a:pt x="11682" y="11178"/>
                    <a:pt x="11678" y="11182"/>
                    <a:pt x="11675" y="11183"/>
                  </a:cubicBezTo>
                  <a:cubicBezTo>
                    <a:pt x="11679" y="11181"/>
                    <a:pt x="11682" y="11177"/>
                    <a:pt x="11686" y="11174"/>
                  </a:cubicBezTo>
                  <a:close/>
                  <a:moveTo>
                    <a:pt x="8531" y="7003"/>
                  </a:moveTo>
                  <a:cubicBezTo>
                    <a:pt x="8535" y="7007"/>
                    <a:pt x="8539" y="7014"/>
                    <a:pt x="8547" y="7022"/>
                  </a:cubicBezTo>
                  <a:cubicBezTo>
                    <a:pt x="8797" y="7122"/>
                    <a:pt x="9054" y="7187"/>
                    <a:pt x="9319" y="7222"/>
                  </a:cubicBezTo>
                  <a:cubicBezTo>
                    <a:pt x="9334" y="7218"/>
                    <a:pt x="9342" y="7206"/>
                    <a:pt x="9354" y="7203"/>
                  </a:cubicBezTo>
                  <a:cubicBezTo>
                    <a:pt x="9389" y="7292"/>
                    <a:pt x="9447" y="7338"/>
                    <a:pt x="9526" y="7338"/>
                  </a:cubicBezTo>
                  <a:cubicBezTo>
                    <a:pt x="9559" y="7338"/>
                    <a:pt x="9595" y="7330"/>
                    <a:pt x="9634" y="7314"/>
                  </a:cubicBezTo>
                  <a:lnTo>
                    <a:pt x="9634" y="7333"/>
                  </a:lnTo>
                  <a:cubicBezTo>
                    <a:pt x="9656" y="7393"/>
                    <a:pt x="9693" y="7418"/>
                    <a:pt x="9740" y="7418"/>
                  </a:cubicBezTo>
                  <a:cubicBezTo>
                    <a:pt x="9760" y="7418"/>
                    <a:pt x="9781" y="7414"/>
                    <a:pt x="9803" y="7406"/>
                  </a:cubicBezTo>
                  <a:lnTo>
                    <a:pt x="9846" y="7395"/>
                  </a:lnTo>
                  <a:cubicBezTo>
                    <a:pt x="9884" y="7790"/>
                    <a:pt x="10191" y="7956"/>
                    <a:pt x="10491" y="8125"/>
                  </a:cubicBezTo>
                  <a:cubicBezTo>
                    <a:pt x="10510" y="8121"/>
                    <a:pt x="10530" y="8121"/>
                    <a:pt x="10553" y="8117"/>
                  </a:cubicBezTo>
                  <a:cubicBezTo>
                    <a:pt x="10614" y="8448"/>
                    <a:pt x="10875" y="8551"/>
                    <a:pt x="11148" y="8644"/>
                  </a:cubicBezTo>
                  <a:cubicBezTo>
                    <a:pt x="11179" y="8886"/>
                    <a:pt x="11264" y="9070"/>
                    <a:pt x="11548" y="9101"/>
                  </a:cubicBezTo>
                  <a:cubicBezTo>
                    <a:pt x="11536" y="9108"/>
                    <a:pt x="11532" y="9116"/>
                    <a:pt x="11529" y="9124"/>
                  </a:cubicBezTo>
                  <a:cubicBezTo>
                    <a:pt x="11529" y="9147"/>
                    <a:pt x="11525" y="9174"/>
                    <a:pt x="11525" y="9197"/>
                  </a:cubicBezTo>
                  <a:cubicBezTo>
                    <a:pt x="11594" y="9462"/>
                    <a:pt x="11686" y="9723"/>
                    <a:pt x="11801" y="9973"/>
                  </a:cubicBezTo>
                  <a:cubicBezTo>
                    <a:pt x="11821" y="10000"/>
                    <a:pt x="11844" y="10011"/>
                    <a:pt x="11871" y="10027"/>
                  </a:cubicBezTo>
                  <a:cubicBezTo>
                    <a:pt x="11679" y="10319"/>
                    <a:pt x="11686" y="10730"/>
                    <a:pt x="11337" y="10930"/>
                  </a:cubicBezTo>
                  <a:cubicBezTo>
                    <a:pt x="11325" y="10964"/>
                    <a:pt x="11321" y="10999"/>
                    <a:pt x="11325" y="11030"/>
                  </a:cubicBezTo>
                  <a:cubicBezTo>
                    <a:pt x="11110" y="11141"/>
                    <a:pt x="10902" y="11260"/>
                    <a:pt x="10660" y="11306"/>
                  </a:cubicBezTo>
                  <a:cubicBezTo>
                    <a:pt x="10472" y="11199"/>
                    <a:pt x="10261" y="11137"/>
                    <a:pt x="10038" y="11134"/>
                  </a:cubicBezTo>
                  <a:cubicBezTo>
                    <a:pt x="9999" y="11099"/>
                    <a:pt x="9969" y="11068"/>
                    <a:pt x="9930" y="11037"/>
                  </a:cubicBezTo>
                  <a:cubicBezTo>
                    <a:pt x="9880" y="10949"/>
                    <a:pt x="9780" y="10968"/>
                    <a:pt x="9711" y="10926"/>
                  </a:cubicBezTo>
                  <a:lnTo>
                    <a:pt x="9534" y="10911"/>
                  </a:lnTo>
                  <a:cubicBezTo>
                    <a:pt x="9530" y="10888"/>
                    <a:pt x="9530" y="10857"/>
                    <a:pt x="9527" y="10834"/>
                  </a:cubicBezTo>
                  <a:cubicBezTo>
                    <a:pt x="9481" y="10757"/>
                    <a:pt x="9381" y="10780"/>
                    <a:pt x="9327" y="10719"/>
                  </a:cubicBezTo>
                  <a:lnTo>
                    <a:pt x="9031" y="10615"/>
                  </a:lnTo>
                  <a:cubicBezTo>
                    <a:pt x="8916" y="10519"/>
                    <a:pt x="8781" y="10450"/>
                    <a:pt x="8643" y="10407"/>
                  </a:cubicBezTo>
                  <a:cubicBezTo>
                    <a:pt x="8647" y="10396"/>
                    <a:pt x="8651" y="10388"/>
                    <a:pt x="8651" y="10377"/>
                  </a:cubicBezTo>
                  <a:cubicBezTo>
                    <a:pt x="8612" y="10223"/>
                    <a:pt x="8478" y="10181"/>
                    <a:pt x="8362" y="10115"/>
                  </a:cubicBezTo>
                  <a:cubicBezTo>
                    <a:pt x="8301" y="10084"/>
                    <a:pt x="8234" y="10052"/>
                    <a:pt x="8162" y="10052"/>
                  </a:cubicBezTo>
                  <a:cubicBezTo>
                    <a:pt x="8127" y="10052"/>
                    <a:pt x="8089" y="10060"/>
                    <a:pt x="8051" y="10081"/>
                  </a:cubicBezTo>
                  <a:cubicBezTo>
                    <a:pt x="8059" y="10061"/>
                    <a:pt x="8059" y="10042"/>
                    <a:pt x="8059" y="10023"/>
                  </a:cubicBezTo>
                  <a:cubicBezTo>
                    <a:pt x="7955" y="9773"/>
                    <a:pt x="7728" y="9604"/>
                    <a:pt x="7605" y="9370"/>
                  </a:cubicBezTo>
                  <a:cubicBezTo>
                    <a:pt x="7590" y="9351"/>
                    <a:pt x="7575" y="9335"/>
                    <a:pt x="7559" y="9316"/>
                  </a:cubicBezTo>
                  <a:cubicBezTo>
                    <a:pt x="7532" y="9281"/>
                    <a:pt x="7509" y="9243"/>
                    <a:pt x="7479" y="9212"/>
                  </a:cubicBezTo>
                  <a:cubicBezTo>
                    <a:pt x="7302" y="9051"/>
                    <a:pt x="7340" y="8732"/>
                    <a:pt x="7098" y="8617"/>
                  </a:cubicBezTo>
                  <a:lnTo>
                    <a:pt x="7098" y="8609"/>
                  </a:lnTo>
                  <a:cubicBezTo>
                    <a:pt x="7052" y="8255"/>
                    <a:pt x="7017" y="7898"/>
                    <a:pt x="7067" y="7541"/>
                  </a:cubicBezTo>
                  <a:cubicBezTo>
                    <a:pt x="7071" y="7437"/>
                    <a:pt x="7067" y="7333"/>
                    <a:pt x="7129" y="7245"/>
                  </a:cubicBezTo>
                  <a:cubicBezTo>
                    <a:pt x="7137" y="7233"/>
                    <a:pt x="7148" y="7218"/>
                    <a:pt x="7152" y="7206"/>
                  </a:cubicBezTo>
                  <a:cubicBezTo>
                    <a:pt x="7187" y="7222"/>
                    <a:pt x="7220" y="7228"/>
                    <a:pt x="7250" y="7228"/>
                  </a:cubicBezTo>
                  <a:cubicBezTo>
                    <a:pt x="7372" y="7228"/>
                    <a:pt x="7462" y="7124"/>
                    <a:pt x="7567" y="7072"/>
                  </a:cubicBezTo>
                  <a:cubicBezTo>
                    <a:pt x="7644" y="7030"/>
                    <a:pt x="7728" y="7010"/>
                    <a:pt x="7821" y="7010"/>
                  </a:cubicBezTo>
                  <a:cubicBezTo>
                    <a:pt x="7877" y="7009"/>
                    <a:pt x="7933" y="7009"/>
                    <a:pt x="7988" y="7009"/>
                  </a:cubicBezTo>
                  <a:cubicBezTo>
                    <a:pt x="8100" y="7009"/>
                    <a:pt x="8210" y="7010"/>
                    <a:pt x="8320" y="7010"/>
                  </a:cubicBezTo>
                  <a:cubicBezTo>
                    <a:pt x="8393" y="7010"/>
                    <a:pt x="8458" y="7010"/>
                    <a:pt x="8531" y="7003"/>
                  </a:cubicBezTo>
                  <a:close/>
                  <a:moveTo>
                    <a:pt x="11640" y="11214"/>
                  </a:moveTo>
                  <a:cubicBezTo>
                    <a:pt x="11594" y="11249"/>
                    <a:pt x="11556" y="11280"/>
                    <a:pt x="11525" y="11318"/>
                  </a:cubicBezTo>
                  <a:lnTo>
                    <a:pt x="11525" y="11337"/>
                  </a:lnTo>
                  <a:lnTo>
                    <a:pt x="11456" y="11333"/>
                  </a:lnTo>
                  <a:cubicBezTo>
                    <a:pt x="11459" y="11306"/>
                    <a:pt x="11467" y="11276"/>
                    <a:pt x="11475" y="11249"/>
                  </a:cubicBezTo>
                  <a:cubicBezTo>
                    <a:pt x="11494" y="11253"/>
                    <a:pt x="11509" y="11256"/>
                    <a:pt x="11529" y="11256"/>
                  </a:cubicBezTo>
                  <a:cubicBezTo>
                    <a:pt x="11571" y="11249"/>
                    <a:pt x="11605" y="11233"/>
                    <a:pt x="11640" y="11214"/>
                  </a:cubicBezTo>
                  <a:close/>
                  <a:moveTo>
                    <a:pt x="904" y="5177"/>
                  </a:moveTo>
                  <a:lnTo>
                    <a:pt x="904" y="5177"/>
                  </a:lnTo>
                  <a:cubicBezTo>
                    <a:pt x="1115" y="5304"/>
                    <a:pt x="1296" y="5477"/>
                    <a:pt x="1480" y="5646"/>
                  </a:cubicBezTo>
                  <a:lnTo>
                    <a:pt x="1757" y="5777"/>
                  </a:lnTo>
                  <a:lnTo>
                    <a:pt x="1768" y="5781"/>
                  </a:lnTo>
                  <a:cubicBezTo>
                    <a:pt x="1811" y="5854"/>
                    <a:pt x="1876" y="5877"/>
                    <a:pt x="1953" y="5881"/>
                  </a:cubicBezTo>
                  <a:lnTo>
                    <a:pt x="1964" y="5877"/>
                  </a:lnTo>
                  <a:cubicBezTo>
                    <a:pt x="1968" y="5934"/>
                    <a:pt x="2010" y="5958"/>
                    <a:pt x="2064" y="5973"/>
                  </a:cubicBezTo>
                  <a:lnTo>
                    <a:pt x="2068" y="5977"/>
                  </a:lnTo>
                  <a:cubicBezTo>
                    <a:pt x="2080" y="6031"/>
                    <a:pt x="2099" y="6073"/>
                    <a:pt x="2160" y="6080"/>
                  </a:cubicBezTo>
                  <a:lnTo>
                    <a:pt x="2164" y="6084"/>
                  </a:lnTo>
                  <a:cubicBezTo>
                    <a:pt x="2176" y="6142"/>
                    <a:pt x="2214" y="6157"/>
                    <a:pt x="2268" y="6157"/>
                  </a:cubicBezTo>
                  <a:lnTo>
                    <a:pt x="2410" y="6284"/>
                  </a:lnTo>
                  <a:cubicBezTo>
                    <a:pt x="2406" y="6315"/>
                    <a:pt x="2425" y="6349"/>
                    <a:pt x="2452" y="6353"/>
                  </a:cubicBezTo>
                  <a:lnTo>
                    <a:pt x="2472" y="6353"/>
                  </a:lnTo>
                  <a:lnTo>
                    <a:pt x="2498" y="6380"/>
                  </a:lnTo>
                  <a:cubicBezTo>
                    <a:pt x="2498" y="6430"/>
                    <a:pt x="2525" y="6453"/>
                    <a:pt x="2575" y="6457"/>
                  </a:cubicBezTo>
                  <a:lnTo>
                    <a:pt x="2602" y="6484"/>
                  </a:lnTo>
                  <a:cubicBezTo>
                    <a:pt x="2614" y="6515"/>
                    <a:pt x="2641" y="6542"/>
                    <a:pt x="2675" y="6553"/>
                  </a:cubicBezTo>
                  <a:lnTo>
                    <a:pt x="2679" y="6580"/>
                  </a:lnTo>
                  <a:lnTo>
                    <a:pt x="2702" y="6584"/>
                  </a:lnTo>
                  <a:cubicBezTo>
                    <a:pt x="2702" y="6611"/>
                    <a:pt x="2721" y="6630"/>
                    <a:pt x="2752" y="6638"/>
                  </a:cubicBezTo>
                  <a:cubicBezTo>
                    <a:pt x="2756" y="6638"/>
                    <a:pt x="2760" y="6642"/>
                    <a:pt x="2767" y="6642"/>
                  </a:cubicBezTo>
                  <a:lnTo>
                    <a:pt x="2852" y="6703"/>
                  </a:lnTo>
                  <a:cubicBezTo>
                    <a:pt x="2863" y="6754"/>
                    <a:pt x="2905" y="6784"/>
                    <a:pt x="2954" y="6784"/>
                  </a:cubicBezTo>
                  <a:cubicBezTo>
                    <a:pt x="2957" y="6784"/>
                    <a:pt x="2960" y="6784"/>
                    <a:pt x="2963" y="6784"/>
                  </a:cubicBezTo>
                  <a:lnTo>
                    <a:pt x="3075" y="6895"/>
                  </a:lnTo>
                  <a:cubicBezTo>
                    <a:pt x="3217" y="7160"/>
                    <a:pt x="3436" y="7322"/>
                    <a:pt x="3740" y="7349"/>
                  </a:cubicBezTo>
                  <a:cubicBezTo>
                    <a:pt x="3751" y="7341"/>
                    <a:pt x="3767" y="7337"/>
                    <a:pt x="3774" y="7333"/>
                  </a:cubicBezTo>
                  <a:cubicBezTo>
                    <a:pt x="3782" y="7352"/>
                    <a:pt x="3782" y="7372"/>
                    <a:pt x="3782" y="7391"/>
                  </a:cubicBezTo>
                  <a:lnTo>
                    <a:pt x="3805" y="7456"/>
                  </a:lnTo>
                  <a:cubicBezTo>
                    <a:pt x="3893" y="7541"/>
                    <a:pt x="3966" y="7641"/>
                    <a:pt x="4055" y="7725"/>
                  </a:cubicBezTo>
                  <a:cubicBezTo>
                    <a:pt x="4005" y="7706"/>
                    <a:pt x="3959" y="7694"/>
                    <a:pt x="3909" y="7687"/>
                  </a:cubicBezTo>
                  <a:cubicBezTo>
                    <a:pt x="3916" y="7656"/>
                    <a:pt x="3909" y="7618"/>
                    <a:pt x="3893" y="7587"/>
                  </a:cubicBezTo>
                  <a:cubicBezTo>
                    <a:pt x="3855" y="7541"/>
                    <a:pt x="3809" y="7506"/>
                    <a:pt x="3751" y="7487"/>
                  </a:cubicBezTo>
                  <a:lnTo>
                    <a:pt x="3694" y="7475"/>
                  </a:lnTo>
                  <a:lnTo>
                    <a:pt x="3486" y="7395"/>
                  </a:lnTo>
                  <a:cubicBezTo>
                    <a:pt x="3375" y="7256"/>
                    <a:pt x="3259" y="7126"/>
                    <a:pt x="3075" y="7091"/>
                  </a:cubicBezTo>
                  <a:cubicBezTo>
                    <a:pt x="3058" y="7087"/>
                    <a:pt x="3041" y="7085"/>
                    <a:pt x="3025" y="7085"/>
                  </a:cubicBezTo>
                  <a:cubicBezTo>
                    <a:pt x="3010" y="7085"/>
                    <a:pt x="2994" y="7087"/>
                    <a:pt x="2979" y="7091"/>
                  </a:cubicBezTo>
                  <a:cubicBezTo>
                    <a:pt x="2971" y="7160"/>
                    <a:pt x="3017" y="7187"/>
                    <a:pt x="3075" y="7199"/>
                  </a:cubicBezTo>
                  <a:cubicBezTo>
                    <a:pt x="3102" y="7425"/>
                    <a:pt x="3236" y="7525"/>
                    <a:pt x="3459" y="7525"/>
                  </a:cubicBezTo>
                  <a:lnTo>
                    <a:pt x="3459" y="7598"/>
                  </a:lnTo>
                  <a:lnTo>
                    <a:pt x="3770" y="7814"/>
                  </a:lnTo>
                  <a:cubicBezTo>
                    <a:pt x="3786" y="7856"/>
                    <a:pt x="3811" y="7885"/>
                    <a:pt x="3851" y="7885"/>
                  </a:cubicBezTo>
                  <a:cubicBezTo>
                    <a:pt x="3862" y="7885"/>
                    <a:pt x="3873" y="7883"/>
                    <a:pt x="3886" y="7879"/>
                  </a:cubicBezTo>
                  <a:cubicBezTo>
                    <a:pt x="3932" y="8102"/>
                    <a:pt x="4139" y="8179"/>
                    <a:pt x="4285" y="8309"/>
                  </a:cubicBezTo>
                  <a:cubicBezTo>
                    <a:pt x="4328" y="8348"/>
                    <a:pt x="4374" y="8375"/>
                    <a:pt x="4427" y="8394"/>
                  </a:cubicBezTo>
                  <a:cubicBezTo>
                    <a:pt x="4462" y="8405"/>
                    <a:pt x="4497" y="8413"/>
                    <a:pt x="4535" y="8424"/>
                  </a:cubicBezTo>
                  <a:cubicBezTo>
                    <a:pt x="4554" y="8451"/>
                    <a:pt x="4573" y="8474"/>
                    <a:pt x="4600" y="8494"/>
                  </a:cubicBezTo>
                  <a:lnTo>
                    <a:pt x="4789" y="8609"/>
                  </a:lnTo>
                  <a:cubicBezTo>
                    <a:pt x="5081" y="8816"/>
                    <a:pt x="5350" y="9059"/>
                    <a:pt x="5584" y="9327"/>
                  </a:cubicBezTo>
                  <a:lnTo>
                    <a:pt x="5592" y="9331"/>
                  </a:lnTo>
                  <a:cubicBezTo>
                    <a:pt x="5745" y="9443"/>
                    <a:pt x="5949" y="9443"/>
                    <a:pt x="6091" y="9589"/>
                  </a:cubicBezTo>
                  <a:cubicBezTo>
                    <a:pt x="6135" y="9635"/>
                    <a:pt x="6176" y="9654"/>
                    <a:pt x="6216" y="9654"/>
                  </a:cubicBezTo>
                  <a:cubicBezTo>
                    <a:pt x="6284" y="9654"/>
                    <a:pt x="6346" y="9597"/>
                    <a:pt x="6403" y="9523"/>
                  </a:cubicBezTo>
                  <a:cubicBezTo>
                    <a:pt x="6441" y="9620"/>
                    <a:pt x="6476" y="9719"/>
                    <a:pt x="6514" y="9816"/>
                  </a:cubicBezTo>
                  <a:cubicBezTo>
                    <a:pt x="6517" y="9920"/>
                    <a:pt x="6559" y="9989"/>
                    <a:pt x="6655" y="9989"/>
                  </a:cubicBezTo>
                  <a:cubicBezTo>
                    <a:pt x="6668" y="9989"/>
                    <a:pt x="6683" y="9987"/>
                    <a:pt x="6698" y="9985"/>
                  </a:cubicBezTo>
                  <a:cubicBezTo>
                    <a:pt x="6806" y="9965"/>
                    <a:pt x="6806" y="9873"/>
                    <a:pt x="6806" y="9789"/>
                  </a:cubicBezTo>
                  <a:cubicBezTo>
                    <a:pt x="6837" y="9726"/>
                    <a:pt x="6869" y="9704"/>
                    <a:pt x="6902" y="9704"/>
                  </a:cubicBezTo>
                  <a:cubicBezTo>
                    <a:pt x="6945" y="9704"/>
                    <a:pt x="6989" y="9744"/>
                    <a:pt x="7033" y="9781"/>
                  </a:cubicBezTo>
                  <a:lnTo>
                    <a:pt x="7832" y="10503"/>
                  </a:lnTo>
                  <a:lnTo>
                    <a:pt x="7851" y="10523"/>
                  </a:lnTo>
                  <a:cubicBezTo>
                    <a:pt x="7851" y="10557"/>
                    <a:pt x="7878" y="10584"/>
                    <a:pt x="7909" y="10584"/>
                  </a:cubicBezTo>
                  <a:lnTo>
                    <a:pt x="7920" y="10584"/>
                  </a:lnTo>
                  <a:lnTo>
                    <a:pt x="8147" y="10830"/>
                  </a:lnTo>
                  <a:cubicBezTo>
                    <a:pt x="8128" y="10945"/>
                    <a:pt x="8109" y="11057"/>
                    <a:pt x="8224" y="11137"/>
                  </a:cubicBezTo>
                  <a:cubicBezTo>
                    <a:pt x="8159" y="11299"/>
                    <a:pt x="8212" y="11452"/>
                    <a:pt x="8236" y="11614"/>
                  </a:cubicBezTo>
                  <a:cubicBezTo>
                    <a:pt x="8243" y="11637"/>
                    <a:pt x="8247" y="11664"/>
                    <a:pt x="8247" y="11691"/>
                  </a:cubicBezTo>
                  <a:cubicBezTo>
                    <a:pt x="8224" y="11698"/>
                    <a:pt x="8201" y="11706"/>
                    <a:pt x="8174" y="11714"/>
                  </a:cubicBezTo>
                  <a:cubicBezTo>
                    <a:pt x="7955" y="11598"/>
                    <a:pt x="7832" y="11314"/>
                    <a:pt x="7536" y="11310"/>
                  </a:cubicBezTo>
                  <a:lnTo>
                    <a:pt x="7532" y="11310"/>
                  </a:lnTo>
                  <a:cubicBezTo>
                    <a:pt x="7536" y="11299"/>
                    <a:pt x="7540" y="11291"/>
                    <a:pt x="7540" y="11280"/>
                  </a:cubicBezTo>
                  <a:cubicBezTo>
                    <a:pt x="7367" y="10949"/>
                    <a:pt x="7017" y="10818"/>
                    <a:pt x="6733" y="10622"/>
                  </a:cubicBezTo>
                  <a:cubicBezTo>
                    <a:pt x="5676" y="9877"/>
                    <a:pt x="4789" y="8932"/>
                    <a:pt x="3770" y="8136"/>
                  </a:cubicBezTo>
                  <a:cubicBezTo>
                    <a:pt x="3701" y="8106"/>
                    <a:pt x="3636" y="8079"/>
                    <a:pt x="3574" y="8040"/>
                  </a:cubicBezTo>
                  <a:cubicBezTo>
                    <a:pt x="3490" y="7936"/>
                    <a:pt x="3401" y="7852"/>
                    <a:pt x="3294" y="7775"/>
                  </a:cubicBezTo>
                  <a:cubicBezTo>
                    <a:pt x="3294" y="7740"/>
                    <a:pt x="3290" y="7706"/>
                    <a:pt x="3275" y="7679"/>
                  </a:cubicBezTo>
                  <a:cubicBezTo>
                    <a:pt x="3140" y="7664"/>
                    <a:pt x="3121" y="7487"/>
                    <a:pt x="2986" y="7472"/>
                  </a:cubicBezTo>
                  <a:cubicBezTo>
                    <a:pt x="2983" y="7437"/>
                    <a:pt x="2960" y="7414"/>
                    <a:pt x="2933" y="7399"/>
                  </a:cubicBezTo>
                  <a:cubicBezTo>
                    <a:pt x="2929" y="7395"/>
                    <a:pt x="2929" y="7387"/>
                    <a:pt x="2925" y="7379"/>
                  </a:cubicBezTo>
                  <a:lnTo>
                    <a:pt x="2894" y="7337"/>
                  </a:lnTo>
                  <a:cubicBezTo>
                    <a:pt x="2875" y="7310"/>
                    <a:pt x="2852" y="7283"/>
                    <a:pt x="2829" y="7256"/>
                  </a:cubicBezTo>
                  <a:lnTo>
                    <a:pt x="2790" y="7218"/>
                  </a:lnTo>
                  <a:cubicBezTo>
                    <a:pt x="2767" y="7187"/>
                    <a:pt x="2741" y="7164"/>
                    <a:pt x="2717" y="7141"/>
                  </a:cubicBezTo>
                  <a:cubicBezTo>
                    <a:pt x="2702" y="7126"/>
                    <a:pt x="2694" y="7110"/>
                    <a:pt x="2679" y="7103"/>
                  </a:cubicBezTo>
                  <a:cubicBezTo>
                    <a:pt x="2656" y="7072"/>
                    <a:pt x="2625" y="7049"/>
                    <a:pt x="2598" y="7026"/>
                  </a:cubicBezTo>
                  <a:cubicBezTo>
                    <a:pt x="2583" y="7010"/>
                    <a:pt x="2564" y="7007"/>
                    <a:pt x="2548" y="6991"/>
                  </a:cubicBezTo>
                  <a:cubicBezTo>
                    <a:pt x="2479" y="6887"/>
                    <a:pt x="2387" y="6799"/>
                    <a:pt x="2279" y="6734"/>
                  </a:cubicBezTo>
                  <a:cubicBezTo>
                    <a:pt x="2268" y="6688"/>
                    <a:pt x="2253" y="6649"/>
                    <a:pt x="2237" y="6607"/>
                  </a:cubicBezTo>
                  <a:cubicBezTo>
                    <a:pt x="2018" y="6261"/>
                    <a:pt x="1730" y="5973"/>
                    <a:pt x="1423" y="5704"/>
                  </a:cubicBezTo>
                  <a:cubicBezTo>
                    <a:pt x="1242" y="5531"/>
                    <a:pt x="1061" y="5370"/>
                    <a:pt x="904" y="5177"/>
                  </a:cubicBezTo>
                  <a:close/>
                  <a:moveTo>
                    <a:pt x="13510" y="383"/>
                  </a:moveTo>
                  <a:cubicBezTo>
                    <a:pt x="13565" y="383"/>
                    <a:pt x="13621" y="420"/>
                    <a:pt x="13688" y="440"/>
                  </a:cubicBezTo>
                  <a:cubicBezTo>
                    <a:pt x="13923" y="689"/>
                    <a:pt x="14226" y="843"/>
                    <a:pt x="14507" y="1024"/>
                  </a:cubicBezTo>
                  <a:cubicBezTo>
                    <a:pt x="14534" y="1054"/>
                    <a:pt x="14564" y="1081"/>
                    <a:pt x="14591" y="1116"/>
                  </a:cubicBezTo>
                  <a:cubicBezTo>
                    <a:pt x="14591" y="1100"/>
                    <a:pt x="14599" y="1093"/>
                    <a:pt x="14607" y="1081"/>
                  </a:cubicBezTo>
                  <a:lnTo>
                    <a:pt x="14607" y="1081"/>
                  </a:lnTo>
                  <a:cubicBezTo>
                    <a:pt x="14603" y="1093"/>
                    <a:pt x="14591" y="1112"/>
                    <a:pt x="14591" y="1116"/>
                  </a:cubicBezTo>
                  <a:lnTo>
                    <a:pt x="14599" y="1120"/>
                  </a:lnTo>
                  <a:cubicBezTo>
                    <a:pt x="14760" y="1396"/>
                    <a:pt x="14975" y="1635"/>
                    <a:pt x="15187" y="1869"/>
                  </a:cubicBezTo>
                  <a:cubicBezTo>
                    <a:pt x="15225" y="1996"/>
                    <a:pt x="15321" y="2073"/>
                    <a:pt x="15417" y="2149"/>
                  </a:cubicBezTo>
                  <a:cubicBezTo>
                    <a:pt x="15490" y="2272"/>
                    <a:pt x="15548" y="2407"/>
                    <a:pt x="15702" y="2457"/>
                  </a:cubicBezTo>
                  <a:lnTo>
                    <a:pt x="15706" y="2461"/>
                  </a:lnTo>
                  <a:cubicBezTo>
                    <a:pt x="15713" y="2515"/>
                    <a:pt x="15752" y="2557"/>
                    <a:pt x="15802" y="2568"/>
                  </a:cubicBezTo>
                  <a:lnTo>
                    <a:pt x="16032" y="2926"/>
                  </a:lnTo>
                  <a:cubicBezTo>
                    <a:pt x="16290" y="3383"/>
                    <a:pt x="16789" y="3567"/>
                    <a:pt x="17143" y="3913"/>
                  </a:cubicBezTo>
                  <a:cubicBezTo>
                    <a:pt x="17162" y="3925"/>
                    <a:pt x="17181" y="3940"/>
                    <a:pt x="17197" y="3952"/>
                  </a:cubicBezTo>
                  <a:cubicBezTo>
                    <a:pt x="17231" y="3979"/>
                    <a:pt x="17270" y="4002"/>
                    <a:pt x="17308" y="4029"/>
                  </a:cubicBezTo>
                  <a:cubicBezTo>
                    <a:pt x="17523" y="4144"/>
                    <a:pt x="17704" y="4309"/>
                    <a:pt x="17930" y="4405"/>
                  </a:cubicBezTo>
                  <a:cubicBezTo>
                    <a:pt x="17936" y="4406"/>
                    <a:pt x="17942" y="4407"/>
                    <a:pt x="17948" y="4407"/>
                  </a:cubicBezTo>
                  <a:cubicBezTo>
                    <a:pt x="17997" y="4407"/>
                    <a:pt x="18050" y="4376"/>
                    <a:pt x="18097" y="4376"/>
                  </a:cubicBezTo>
                  <a:cubicBezTo>
                    <a:pt x="18133" y="4376"/>
                    <a:pt x="18166" y="4393"/>
                    <a:pt x="18192" y="4451"/>
                  </a:cubicBezTo>
                  <a:cubicBezTo>
                    <a:pt x="18343" y="4528"/>
                    <a:pt x="18508" y="4573"/>
                    <a:pt x="18675" y="4573"/>
                  </a:cubicBezTo>
                  <a:cubicBezTo>
                    <a:pt x="18700" y="4573"/>
                    <a:pt x="18724" y="4572"/>
                    <a:pt x="18749" y="4570"/>
                  </a:cubicBezTo>
                  <a:lnTo>
                    <a:pt x="18760" y="4566"/>
                  </a:lnTo>
                  <a:cubicBezTo>
                    <a:pt x="18864" y="4724"/>
                    <a:pt x="19045" y="4693"/>
                    <a:pt x="19214" y="4709"/>
                  </a:cubicBezTo>
                  <a:cubicBezTo>
                    <a:pt x="19229" y="4705"/>
                    <a:pt x="19241" y="4693"/>
                    <a:pt x="19256" y="4686"/>
                  </a:cubicBezTo>
                  <a:cubicBezTo>
                    <a:pt x="19280" y="4739"/>
                    <a:pt x="19309" y="4775"/>
                    <a:pt x="19355" y="4775"/>
                  </a:cubicBezTo>
                  <a:cubicBezTo>
                    <a:pt x="19376" y="4775"/>
                    <a:pt x="19400" y="4768"/>
                    <a:pt x="19429" y="4751"/>
                  </a:cubicBezTo>
                  <a:cubicBezTo>
                    <a:pt x="19441" y="4782"/>
                    <a:pt x="19460" y="4809"/>
                    <a:pt x="19487" y="4824"/>
                  </a:cubicBezTo>
                  <a:cubicBezTo>
                    <a:pt x="19564" y="4859"/>
                    <a:pt x="19644" y="4885"/>
                    <a:pt x="19729" y="4905"/>
                  </a:cubicBezTo>
                  <a:lnTo>
                    <a:pt x="19756" y="4912"/>
                  </a:lnTo>
                  <a:lnTo>
                    <a:pt x="19756" y="4928"/>
                  </a:lnTo>
                  <a:cubicBezTo>
                    <a:pt x="19737" y="4932"/>
                    <a:pt x="19717" y="4939"/>
                    <a:pt x="19702" y="4955"/>
                  </a:cubicBezTo>
                  <a:cubicBezTo>
                    <a:pt x="19679" y="4981"/>
                    <a:pt x="19660" y="5012"/>
                    <a:pt x="19644" y="5043"/>
                  </a:cubicBezTo>
                  <a:cubicBezTo>
                    <a:pt x="19625" y="5070"/>
                    <a:pt x="19602" y="5101"/>
                    <a:pt x="19583" y="5128"/>
                  </a:cubicBezTo>
                  <a:cubicBezTo>
                    <a:pt x="19575" y="5143"/>
                    <a:pt x="19560" y="5151"/>
                    <a:pt x="19544" y="5166"/>
                  </a:cubicBezTo>
                  <a:cubicBezTo>
                    <a:pt x="19514" y="5189"/>
                    <a:pt x="19487" y="5208"/>
                    <a:pt x="19456" y="5235"/>
                  </a:cubicBezTo>
                  <a:lnTo>
                    <a:pt x="19410" y="5266"/>
                  </a:lnTo>
                  <a:cubicBezTo>
                    <a:pt x="19375" y="5285"/>
                    <a:pt x="19337" y="5312"/>
                    <a:pt x="19310" y="5335"/>
                  </a:cubicBezTo>
                  <a:cubicBezTo>
                    <a:pt x="18968" y="5689"/>
                    <a:pt x="18457" y="5877"/>
                    <a:pt x="18257" y="6373"/>
                  </a:cubicBezTo>
                  <a:cubicBezTo>
                    <a:pt x="18253" y="6396"/>
                    <a:pt x="18253" y="6419"/>
                    <a:pt x="18257" y="6449"/>
                  </a:cubicBezTo>
                  <a:cubicBezTo>
                    <a:pt x="18084" y="6592"/>
                    <a:pt x="17930" y="6764"/>
                    <a:pt x="17811" y="6957"/>
                  </a:cubicBezTo>
                  <a:lnTo>
                    <a:pt x="17815" y="6968"/>
                  </a:lnTo>
                  <a:cubicBezTo>
                    <a:pt x="17811" y="6968"/>
                    <a:pt x="17808" y="6968"/>
                    <a:pt x="17800" y="6972"/>
                  </a:cubicBezTo>
                  <a:cubicBezTo>
                    <a:pt x="17685" y="6934"/>
                    <a:pt x="17738" y="6745"/>
                    <a:pt x="17585" y="6738"/>
                  </a:cubicBezTo>
                  <a:cubicBezTo>
                    <a:pt x="17496" y="6876"/>
                    <a:pt x="17535" y="7033"/>
                    <a:pt x="17531" y="7183"/>
                  </a:cubicBezTo>
                  <a:lnTo>
                    <a:pt x="17508" y="7206"/>
                  </a:lnTo>
                  <a:lnTo>
                    <a:pt x="17466" y="7249"/>
                  </a:lnTo>
                  <a:cubicBezTo>
                    <a:pt x="17439" y="7279"/>
                    <a:pt x="17416" y="7314"/>
                    <a:pt x="17393" y="7345"/>
                  </a:cubicBezTo>
                  <a:cubicBezTo>
                    <a:pt x="17373" y="7379"/>
                    <a:pt x="17350" y="7414"/>
                    <a:pt x="17331" y="7448"/>
                  </a:cubicBezTo>
                  <a:cubicBezTo>
                    <a:pt x="17312" y="7479"/>
                    <a:pt x="17285" y="7514"/>
                    <a:pt x="17262" y="7545"/>
                  </a:cubicBezTo>
                  <a:cubicBezTo>
                    <a:pt x="17246" y="7564"/>
                    <a:pt x="17239" y="7583"/>
                    <a:pt x="17223" y="7602"/>
                  </a:cubicBezTo>
                  <a:lnTo>
                    <a:pt x="17120" y="7625"/>
                  </a:lnTo>
                  <a:cubicBezTo>
                    <a:pt x="17077" y="7706"/>
                    <a:pt x="16989" y="7687"/>
                    <a:pt x="16920" y="7710"/>
                  </a:cubicBezTo>
                  <a:cubicBezTo>
                    <a:pt x="16536" y="7998"/>
                    <a:pt x="16032" y="8163"/>
                    <a:pt x="15890" y="8705"/>
                  </a:cubicBezTo>
                  <a:cubicBezTo>
                    <a:pt x="15813" y="8724"/>
                    <a:pt x="15729" y="8724"/>
                    <a:pt x="15686" y="8805"/>
                  </a:cubicBezTo>
                  <a:cubicBezTo>
                    <a:pt x="15598" y="8839"/>
                    <a:pt x="15525" y="8912"/>
                    <a:pt x="15487" y="8997"/>
                  </a:cubicBezTo>
                  <a:cubicBezTo>
                    <a:pt x="15471" y="8995"/>
                    <a:pt x="15456" y="8994"/>
                    <a:pt x="15441" y="8994"/>
                  </a:cubicBezTo>
                  <a:cubicBezTo>
                    <a:pt x="15375" y="8994"/>
                    <a:pt x="15309" y="9014"/>
                    <a:pt x="15256" y="9055"/>
                  </a:cubicBezTo>
                  <a:cubicBezTo>
                    <a:pt x="15087" y="9158"/>
                    <a:pt x="15006" y="9243"/>
                    <a:pt x="15264" y="9324"/>
                  </a:cubicBezTo>
                  <a:cubicBezTo>
                    <a:pt x="15314" y="9339"/>
                    <a:pt x="15356" y="9354"/>
                    <a:pt x="15371" y="9408"/>
                  </a:cubicBezTo>
                  <a:cubicBezTo>
                    <a:pt x="15187" y="9554"/>
                    <a:pt x="15010" y="9708"/>
                    <a:pt x="14826" y="9854"/>
                  </a:cubicBezTo>
                  <a:cubicBezTo>
                    <a:pt x="13957" y="10542"/>
                    <a:pt x="12981" y="11080"/>
                    <a:pt x="12105" y="11745"/>
                  </a:cubicBezTo>
                  <a:cubicBezTo>
                    <a:pt x="12017" y="11814"/>
                    <a:pt x="11886" y="11821"/>
                    <a:pt x="11771" y="11860"/>
                  </a:cubicBezTo>
                  <a:cubicBezTo>
                    <a:pt x="11705" y="11898"/>
                    <a:pt x="11613" y="11887"/>
                    <a:pt x="11556" y="11952"/>
                  </a:cubicBezTo>
                  <a:lnTo>
                    <a:pt x="11548" y="11956"/>
                  </a:lnTo>
                  <a:cubicBezTo>
                    <a:pt x="11494" y="12006"/>
                    <a:pt x="11410" y="11990"/>
                    <a:pt x="11356" y="12040"/>
                  </a:cubicBezTo>
                  <a:lnTo>
                    <a:pt x="11325" y="12048"/>
                  </a:lnTo>
                  <a:cubicBezTo>
                    <a:pt x="11279" y="12106"/>
                    <a:pt x="11202" y="12098"/>
                    <a:pt x="11144" y="12136"/>
                  </a:cubicBezTo>
                  <a:cubicBezTo>
                    <a:pt x="11133" y="12156"/>
                    <a:pt x="11111" y="12168"/>
                    <a:pt x="11087" y="12168"/>
                  </a:cubicBezTo>
                  <a:cubicBezTo>
                    <a:pt x="11078" y="12168"/>
                    <a:pt x="11069" y="12166"/>
                    <a:pt x="11060" y="12163"/>
                  </a:cubicBezTo>
                  <a:cubicBezTo>
                    <a:pt x="10991" y="12198"/>
                    <a:pt x="10906" y="12194"/>
                    <a:pt x="10841" y="12236"/>
                  </a:cubicBezTo>
                  <a:cubicBezTo>
                    <a:pt x="10823" y="12254"/>
                    <a:pt x="10799" y="12267"/>
                    <a:pt x="10773" y="12267"/>
                  </a:cubicBezTo>
                  <a:cubicBezTo>
                    <a:pt x="10765" y="12267"/>
                    <a:pt x="10757" y="12266"/>
                    <a:pt x="10749" y="12263"/>
                  </a:cubicBezTo>
                  <a:cubicBezTo>
                    <a:pt x="10695" y="12282"/>
                    <a:pt x="10637" y="12298"/>
                    <a:pt x="10580" y="12313"/>
                  </a:cubicBezTo>
                  <a:cubicBezTo>
                    <a:pt x="10530" y="12332"/>
                    <a:pt x="10472" y="12355"/>
                    <a:pt x="10418" y="12379"/>
                  </a:cubicBezTo>
                  <a:cubicBezTo>
                    <a:pt x="10410" y="12386"/>
                    <a:pt x="10403" y="12394"/>
                    <a:pt x="10395" y="12398"/>
                  </a:cubicBezTo>
                  <a:lnTo>
                    <a:pt x="10314" y="12371"/>
                  </a:lnTo>
                  <a:cubicBezTo>
                    <a:pt x="10284" y="12367"/>
                    <a:pt x="10261" y="12359"/>
                    <a:pt x="10230" y="12352"/>
                  </a:cubicBezTo>
                  <a:cubicBezTo>
                    <a:pt x="10384" y="12352"/>
                    <a:pt x="10530" y="12271"/>
                    <a:pt x="10603" y="12136"/>
                  </a:cubicBezTo>
                  <a:lnTo>
                    <a:pt x="10618" y="12121"/>
                  </a:lnTo>
                  <a:cubicBezTo>
                    <a:pt x="10656" y="12106"/>
                    <a:pt x="10691" y="12090"/>
                    <a:pt x="10726" y="12067"/>
                  </a:cubicBezTo>
                  <a:lnTo>
                    <a:pt x="10914" y="12025"/>
                  </a:lnTo>
                  <a:cubicBezTo>
                    <a:pt x="10952" y="12006"/>
                    <a:pt x="10991" y="11987"/>
                    <a:pt x="11029" y="11964"/>
                  </a:cubicBezTo>
                  <a:lnTo>
                    <a:pt x="11117" y="11929"/>
                  </a:lnTo>
                  <a:cubicBezTo>
                    <a:pt x="11156" y="11910"/>
                    <a:pt x="11190" y="11887"/>
                    <a:pt x="11229" y="11867"/>
                  </a:cubicBezTo>
                  <a:lnTo>
                    <a:pt x="11325" y="11829"/>
                  </a:lnTo>
                  <a:cubicBezTo>
                    <a:pt x="11360" y="11810"/>
                    <a:pt x="11398" y="11791"/>
                    <a:pt x="11433" y="11775"/>
                  </a:cubicBezTo>
                  <a:lnTo>
                    <a:pt x="11552" y="11656"/>
                  </a:lnTo>
                  <a:cubicBezTo>
                    <a:pt x="11629" y="11645"/>
                    <a:pt x="11713" y="11648"/>
                    <a:pt x="11759" y="11564"/>
                  </a:cubicBezTo>
                  <a:cubicBezTo>
                    <a:pt x="11886" y="11525"/>
                    <a:pt x="12001" y="11472"/>
                    <a:pt x="12067" y="11341"/>
                  </a:cubicBezTo>
                  <a:cubicBezTo>
                    <a:pt x="12113" y="11337"/>
                    <a:pt x="12151" y="11318"/>
                    <a:pt x="12163" y="11260"/>
                  </a:cubicBezTo>
                  <a:lnTo>
                    <a:pt x="12174" y="11253"/>
                  </a:lnTo>
                  <a:cubicBezTo>
                    <a:pt x="12347" y="11253"/>
                    <a:pt x="12459" y="11149"/>
                    <a:pt x="12558" y="11030"/>
                  </a:cubicBezTo>
                  <a:cubicBezTo>
                    <a:pt x="12685" y="10964"/>
                    <a:pt x="12816" y="10849"/>
                    <a:pt x="12739" y="10719"/>
                  </a:cubicBezTo>
                  <a:cubicBezTo>
                    <a:pt x="12708" y="10670"/>
                    <a:pt x="12674" y="10652"/>
                    <a:pt x="12638" y="10652"/>
                  </a:cubicBezTo>
                  <a:cubicBezTo>
                    <a:pt x="12560" y="10652"/>
                    <a:pt x="12474" y="10733"/>
                    <a:pt x="12401" y="10765"/>
                  </a:cubicBezTo>
                  <a:cubicBezTo>
                    <a:pt x="12316" y="10815"/>
                    <a:pt x="12232" y="10872"/>
                    <a:pt x="12155" y="10930"/>
                  </a:cubicBezTo>
                  <a:cubicBezTo>
                    <a:pt x="12124" y="10964"/>
                    <a:pt x="12094" y="10995"/>
                    <a:pt x="12059" y="11030"/>
                  </a:cubicBezTo>
                  <a:lnTo>
                    <a:pt x="12055" y="11034"/>
                  </a:lnTo>
                  <a:cubicBezTo>
                    <a:pt x="12042" y="11030"/>
                    <a:pt x="12026" y="11028"/>
                    <a:pt x="12010" y="11028"/>
                  </a:cubicBezTo>
                  <a:cubicBezTo>
                    <a:pt x="11995" y="11028"/>
                    <a:pt x="11978" y="11030"/>
                    <a:pt x="11963" y="11034"/>
                  </a:cubicBezTo>
                  <a:cubicBezTo>
                    <a:pt x="11959" y="11049"/>
                    <a:pt x="11959" y="11068"/>
                    <a:pt x="11959" y="11084"/>
                  </a:cubicBezTo>
                  <a:cubicBezTo>
                    <a:pt x="11924" y="11091"/>
                    <a:pt x="11894" y="11107"/>
                    <a:pt x="11859" y="11110"/>
                  </a:cubicBezTo>
                  <a:cubicBezTo>
                    <a:pt x="11801" y="11122"/>
                    <a:pt x="11748" y="11141"/>
                    <a:pt x="11702" y="11164"/>
                  </a:cubicBezTo>
                  <a:cubicBezTo>
                    <a:pt x="11698" y="11165"/>
                    <a:pt x="11695" y="11167"/>
                    <a:pt x="11692" y="11169"/>
                  </a:cubicBezTo>
                  <a:lnTo>
                    <a:pt x="11692" y="11169"/>
                  </a:lnTo>
                  <a:cubicBezTo>
                    <a:pt x="11768" y="11105"/>
                    <a:pt x="11827" y="11019"/>
                    <a:pt x="11863" y="10926"/>
                  </a:cubicBezTo>
                  <a:lnTo>
                    <a:pt x="12051" y="10515"/>
                  </a:lnTo>
                  <a:cubicBezTo>
                    <a:pt x="12147" y="10453"/>
                    <a:pt x="12155" y="10377"/>
                    <a:pt x="12078" y="10296"/>
                  </a:cubicBezTo>
                  <a:cubicBezTo>
                    <a:pt x="12070" y="10169"/>
                    <a:pt x="12143" y="10035"/>
                    <a:pt x="12067" y="9915"/>
                  </a:cubicBezTo>
                  <a:cubicBezTo>
                    <a:pt x="12094" y="9658"/>
                    <a:pt x="11994" y="9431"/>
                    <a:pt x="11859" y="9220"/>
                  </a:cubicBezTo>
                  <a:cubicBezTo>
                    <a:pt x="11828" y="9181"/>
                    <a:pt x="11801" y="9143"/>
                    <a:pt x="11778" y="9105"/>
                  </a:cubicBezTo>
                  <a:lnTo>
                    <a:pt x="11767" y="9093"/>
                  </a:lnTo>
                  <a:cubicBezTo>
                    <a:pt x="11740" y="9074"/>
                    <a:pt x="11709" y="9066"/>
                    <a:pt x="11675" y="9062"/>
                  </a:cubicBezTo>
                  <a:cubicBezTo>
                    <a:pt x="11671" y="9051"/>
                    <a:pt x="11667" y="9043"/>
                    <a:pt x="11663" y="9035"/>
                  </a:cubicBezTo>
                  <a:cubicBezTo>
                    <a:pt x="11671" y="9032"/>
                    <a:pt x="11682" y="9024"/>
                    <a:pt x="11686" y="9012"/>
                  </a:cubicBezTo>
                  <a:cubicBezTo>
                    <a:pt x="11702" y="8974"/>
                    <a:pt x="11682" y="8936"/>
                    <a:pt x="11648" y="8916"/>
                  </a:cubicBezTo>
                  <a:cubicBezTo>
                    <a:pt x="11502" y="8839"/>
                    <a:pt x="11494" y="8613"/>
                    <a:pt x="11298" y="8590"/>
                  </a:cubicBezTo>
                  <a:cubicBezTo>
                    <a:pt x="11148" y="8428"/>
                    <a:pt x="10998" y="8267"/>
                    <a:pt x="10848" y="8106"/>
                  </a:cubicBezTo>
                  <a:cubicBezTo>
                    <a:pt x="10822" y="8067"/>
                    <a:pt x="10787" y="8033"/>
                    <a:pt x="10749" y="8006"/>
                  </a:cubicBezTo>
                  <a:cubicBezTo>
                    <a:pt x="10736" y="7990"/>
                    <a:pt x="10718" y="7977"/>
                    <a:pt x="10700" y="7977"/>
                  </a:cubicBezTo>
                  <a:cubicBezTo>
                    <a:pt x="10695" y="7977"/>
                    <a:pt x="10691" y="7977"/>
                    <a:pt x="10687" y="7979"/>
                  </a:cubicBezTo>
                  <a:lnTo>
                    <a:pt x="10691" y="7960"/>
                  </a:lnTo>
                  <a:lnTo>
                    <a:pt x="10637" y="7910"/>
                  </a:lnTo>
                  <a:lnTo>
                    <a:pt x="10645" y="7913"/>
                  </a:lnTo>
                  <a:cubicBezTo>
                    <a:pt x="10618" y="7871"/>
                    <a:pt x="10587" y="7833"/>
                    <a:pt x="10541" y="7806"/>
                  </a:cubicBezTo>
                  <a:cubicBezTo>
                    <a:pt x="10518" y="7760"/>
                    <a:pt x="10472" y="7721"/>
                    <a:pt x="10418" y="7706"/>
                  </a:cubicBezTo>
                  <a:lnTo>
                    <a:pt x="10253" y="7587"/>
                  </a:lnTo>
                  <a:cubicBezTo>
                    <a:pt x="10246" y="7538"/>
                    <a:pt x="10204" y="7505"/>
                    <a:pt x="10162" y="7505"/>
                  </a:cubicBezTo>
                  <a:cubicBezTo>
                    <a:pt x="10158" y="7505"/>
                    <a:pt x="10153" y="7505"/>
                    <a:pt x="10149" y="7506"/>
                  </a:cubicBezTo>
                  <a:lnTo>
                    <a:pt x="10134" y="7495"/>
                  </a:lnTo>
                  <a:cubicBezTo>
                    <a:pt x="10126" y="7452"/>
                    <a:pt x="10091" y="7422"/>
                    <a:pt x="10049" y="7422"/>
                  </a:cubicBezTo>
                  <a:cubicBezTo>
                    <a:pt x="10038" y="7395"/>
                    <a:pt x="10011" y="7375"/>
                    <a:pt x="9980" y="7375"/>
                  </a:cubicBezTo>
                  <a:cubicBezTo>
                    <a:pt x="9896" y="7264"/>
                    <a:pt x="9792" y="7183"/>
                    <a:pt x="9650" y="7183"/>
                  </a:cubicBezTo>
                  <a:lnTo>
                    <a:pt x="9465" y="7076"/>
                  </a:lnTo>
                  <a:cubicBezTo>
                    <a:pt x="9300" y="6891"/>
                    <a:pt x="9058" y="6857"/>
                    <a:pt x="8831" y="6803"/>
                  </a:cubicBezTo>
                  <a:cubicBezTo>
                    <a:pt x="8773" y="6775"/>
                    <a:pt x="8708" y="6763"/>
                    <a:pt x="8645" y="6763"/>
                  </a:cubicBezTo>
                  <a:cubicBezTo>
                    <a:pt x="8621" y="6763"/>
                    <a:pt x="8597" y="6765"/>
                    <a:pt x="8574" y="6768"/>
                  </a:cubicBezTo>
                  <a:cubicBezTo>
                    <a:pt x="8524" y="6713"/>
                    <a:pt x="8467" y="6696"/>
                    <a:pt x="8406" y="6696"/>
                  </a:cubicBezTo>
                  <a:cubicBezTo>
                    <a:pt x="8382" y="6696"/>
                    <a:pt x="8357" y="6699"/>
                    <a:pt x="8332" y="6703"/>
                  </a:cubicBezTo>
                  <a:cubicBezTo>
                    <a:pt x="8315" y="6689"/>
                    <a:pt x="8292" y="6679"/>
                    <a:pt x="8269" y="6679"/>
                  </a:cubicBezTo>
                  <a:cubicBezTo>
                    <a:pt x="8260" y="6679"/>
                    <a:pt x="8252" y="6681"/>
                    <a:pt x="8243" y="6684"/>
                  </a:cubicBezTo>
                  <a:cubicBezTo>
                    <a:pt x="8088" y="6667"/>
                    <a:pt x="7931" y="6641"/>
                    <a:pt x="7779" y="6641"/>
                  </a:cubicBezTo>
                  <a:cubicBezTo>
                    <a:pt x="7573" y="6641"/>
                    <a:pt x="7377" y="6690"/>
                    <a:pt x="7210" y="6880"/>
                  </a:cubicBezTo>
                  <a:cubicBezTo>
                    <a:pt x="6941" y="6934"/>
                    <a:pt x="6841" y="7145"/>
                    <a:pt x="6756" y="7364"/>
                  </a:cubicBezTo>
                  <a:cubicBezTo>
                    <a:pt x="6564" y="7875"/>
                    <a:pt x="6595" y="8363"/>
                    <a:pt x="6917" y="8820"/>
                  </a:cubicBezTo>
                  <a:cubicBezTo>
                    <a:pt x="6891" y="8986"/>
                    <a:pt x="6994" y="9108"/>
                    <a:pt x="7064" y="9239"/>
                  </a:cubicBezTo>
                  <a:cubicBezTo>
                    <a:pt x="7110" y="9320"/>
                    <a:pt x="7121" y="9393"/>
                    <a:pt x="7017" y="9439"/>
                  </a:cubicBezTo>
                  <a:lnTo>
                    <a:pt x="7002" y="9431"/>
                  </a:lnTo>
                  <a:cubicBezTo>
                    <a:pt x="6999" y="9382"/>
                    <a:pt x="6957" y="9349"/>
                    <a:pt x="6912" y="9349"/>
                  </a:cubicBezTo>
                  <a:cubicBezTo>
                    <a:pt x="6908" y="9349"/>
                    <a:pt x="6903" y="9350"/>
                    <a:pt x="6898" y="9351"/>
                  </a:cubicBezTo>
                  <a:cubicBezTo>
                    <a:pt x="6226" y="8778"/>
                    <a:pt x="5565" y="8186"/>
                    <a:pt x="4950" y="7556"/>
                  </a:cubicBezTo>
                  <a:cubicBezTo>
                    <a:pt x="4777" y="7379"/>
                    <a:pt x="4620" y="7199"/>
                    <a:pt x="4381" y="7103"/>
                  </a:cubicBezTo>
                  <a:cubicBezTo>
                    <a:pt x="4155" y="6822"/>
                    <a:pt x="3836" y="6630"/>
                    <a:pt x="3659" y="6315"/>
                  </a:cubicBezTo>
                  <a:cubicBezTo>
                    <a:pt x="3644" y="6257"/>
                    <a:pt x="3644" y="6200"/>
                    <a:pt x="3659" y="6146"/>
                  </a:cubicBezTo>
                  <a:cubicBezTo>
                    <a:pt x="3697" y="6184"/>
                    <a:pt x="3740" y="6211"/>
                    <a:pt x="3790" y="6230"/>
                  </a:cubicBezTo>
                  <a:cubicBezTo>
                    <a:pt x="3817" y="6238"/>
                    <a:pt x="3844" y="6242"/>
                    <a:pt x="3874" y="6242"/>
                  </a:cubicBezTo>
                  <a:cubicBezTo>
                    <a:pt x="3890" y="6242"/>
                    <a:pt x="3906" y="6241"/>
                    <a:pt x="3924" y="6238"/>
                  </a:cubicBezTo>
                  <a:lnTo>
                    <a:pt x="3932" y="6238"/>
                  </a:lnTo>
                  <a:cubicBezTo>
                    <a:pt x="3966" y="6273"/>
                    <a:pt x="4012" y="6290"/>
                    <a:pt x="4058" y="6290"/>
                  </a:cubicBezTo>
                  <a:cubicBezTo>
                    <a:pt x="4074" y="6290"/>
                    <a:pt x="4089" y="6288"/>
                    <a:pt x="4105" y="6284"/>
                  </a:cubicBezTo>
                  <a:cubicBezTo>
                    <a:pt x="4256" y="6287"/>
                    <a:pt x="4406" y="6312"/>
                    <a:pt x="4556" y="6312"/>
                  </a:cubicBezTo>
                  <a:cubicBezTo>
                    <a:pt x="4634" y="6312"/>
                    <a:pt x="4713" y="6305"/>
                    <a:pt x="4793" y="6284"/>
                  </a:cubicBezTo>
                  <a:cubicBezTo>
                    <a:pt x="4903" y="6284"/>
                    <a:pt x="5013" y="6303"/>
                    <a:pt x="5120" y="6303"/>
                  </a:cubicBezTo>
                  <a:cubicBezTo>
                    <a:pt x="5231" y="6303"/>
                    <a:pt x="5339" y="6283"/>
                    <a:pt x="5442" y="6203"/>
                  </a:cubicBezTo>
                  <a:cubicBezTo>
                    <a:pt x="5603" y="6184"/>
                    <a:pt x="5776" y="6223"/>
                    <a:pt x="5926" y="6142"/>
                  </a:cubicBezTo>
                  <a:cubicBezTo>
                    <a:pt x="5968" y="6150"/>
                    <a:pt x="6007" y="6153"/>
                    <a:pt x="6053" y="6165"/>
                  </a:cubicBezTo>
                  <a:cubicBezTo>
                    <a:pt x="7190" y="6069"/>
                    <a:pt x="8212" y="5631"/>
                    <a:pt x="9173" y="5055"/>
                  </a:cubicBezTo>
                  <a:cubicBezTo>
                    <a:pt x="9396" y="4924"/>
                    <a:pt x="9665" y="4824"/>
                    <a:pt x="9780" y="4555"/>
                  </a:cubicBezTo>
                  <a:cubicBezTo>
                    <a:pt x="9784" y="4532"/>
                    <a:pt x="9784" y="4509"/>
                    <a:pt x="9773" y="4482"/>
                  </a:cubicBezTo>
                  <a:cubicBezTo>
                    <a:pt x="10633" y="4094"/>
                    <a:pt x="11225" y="3406"/>
                    <a:pt x="11782" y="2687"/>
                  </a:cubicBezTo>
                  <a:cubicBezTo>
                    <a:pt x="12436" y="2061"/>
                    <a:pt x="12900" y="1293"/>
                    <a:pt x="13346" y="520"/>
                  </a:cubicBezTo>
                  <a:cubicBezTo>
                    <a:pt x="13407" y="415"/>
                    <a:pt x="13459" y="383"/>
                    <a:pt x="13510" y="383"/>
                  </a:cubicBezTo>
                  <a:close/>
                  <a:moveTo>
                    <a:pt x="8535" y="10530"/>
                  </a:moveTo>
                  <a:lnTo>
                    <a:pt x="8566" y="10546"/>
                  </a:lnTo>
                  <a:lnTo>
                    <a:pt x="8593" y="10538"/>
                  </a:lnTo>
                  <a:lnTo>
                    <a:pt x="8731" y="10615"/>
                  </a:lnTo>
                  <a:lnTo>
                    <a:pt x="8923" y="10730"/>
                  </a:lnTo>
                  <a:lnTo>
                    <a:pt x="9546" y="11026"/>
                  </a:lnTo>
                  <a:cubicBezTo>
                    <a:pt x="9665" y="11191"/>
                    <a:pt x="9880" y="11157"/>
                    <a:pt x="10034" y="11256"/>
                  </a:cubicBezTo>
                  <a:cubicBezTo>
                    <a:pt x="10188" y="11376"/>
                    <a:pt x="10380" y="11383"/>
                    <a:pt x="10564" y="11422"/>
                  </a:cubicBezTo>
                  <a:cubicBezTo>
                    <a:pt x="10587" y="11433"/>
                    <a:pt x="10614" y="11445"/>
                    <a:pt x="10645" y="11445"/>
                  </a:cubicBezTo>
                  <a:cubicBezTo>
                    <a:pt x="10714" y="11514"/>
                    <a:pt x="10801" y="11532"/>
                    <a:pt x="10891" y="11532"/>
                  </a:cubicBezTo>
                  <a:cubicBezTo>
                    <a:pt x="10911" y="11532"/>
                    <a:pt x="10932" y="11531"/>
                    <a:pt x="10952" y="11529"/>
                  </a:cubicBezTo>
                  <a:lnTo>
                    <a:pt x="10952" y="11529"/>
                  </a:lnTo>
                  <a:cubicBezTo>
                    <a:pt x="10922" y="11541"/>
                    <a:pt x="10895" y="11549"/>
                    <a:pt x="10860" y="11560"/>
                  </a:cubicBezTo>
                  <a:cubicBezTo>
                    <a:pt x="10545" y="11695"/>
                    <a:pt x="10238" y="11844"/>
                    <a:pt x="9896" y="11921"/>
                  </a:cubicBezTo>
                  <a:cubicBezTo>
                    <a:pt x="9788" y="11944"/>
                    <a:pt x="9650" y="11964"/>
                    <a:pt x="9650" y="12113"/>
                  </a:cubicBezTo>
                  <a:cubicBezTo>
                    <a:pt x="9650" y="12248"/>
                    <a:pt x="9761" y="12298"/>
                    <a:pt x="9876" y="12332"/>
                  </a:cubicBezTo>
                  <a:cubicBezTo>
                    <a:pt x="9922" y="12332"/>
                    <a:pt x="9976" y="12332"/>
                    <a:pt x="10030" y="12336"/>
                  </a:cubicBezTo>
                  <a:cubicBezTo>
                    <a:pt x="9750" y="12355"/>
                    <a:pt x="9481" y="12402"/>
                    <a:pt x="9212" y="12463"/>
                  </a:cubicBezTo>
                  <a:cubicBezTo>
                    <a:pt x="9162" y="12478"/>
                    <a:pt x="9142" y="12505"/>
                    <a:pt x="9131" y="12540"/>
                  </a:cubicBezTo>
                  <a:cubicBezTo>
                    <a:pt x="8885" y="12160"/>
                    <a:pt x="8808" y="11698"/>
                    <a:pt x="8570" y="11318"/>
                  </a:cubicBezTo>
                  <a:cubicBezTo>
                    <a:pt x="8554" y="11314"/>
                    <a:pt x="8539" y="11314"/>
                    <a:pt x="8528" y="11310"/>
                  </a:cubicBezTo>
                  <a:cubicBezTo>
                    <a:pt x="8520" y="11253"/>
                    <a:pt x="8520" y="11195"/>
                    <a:pt x="8516" y="11137"/>
                  </a:cubicBezTo>
                  <a:cubicBezTo>
                    <a:pt x="8554" y="10934"/>
                    <a:pt x="8558" y="10734"/>
                    <a:pt x="8535" y="10530"/>
                  </a:cubicBezTo>
                  <a:close/>
                  <a:moveTo>
                    <a:pt x="13391" y="1"/>
                  </a:moveTo>
                  <a:cubicBezTo>
                    <a:pt x="13359" y="1"/>
                    <a:pt x="13325" y="5"/>
                    <a:pt x="13289" y="13"/>
                  </a:cubicBezTo>
                  <a:cubicBezTo>
                    <a:pt x="13285" y="67"/>
                    <a:pt x="13250" y="109"/>
                    <a:pt x="13200" y="117"/>
                  </a:cubicBezTo>
                  <a:cubicBezTo>
                    <a:pt x="13189" y="201"/>
                    <a:pt x="13166" y="270"/>
                    <a:pt x="13089" y="309"/>
                  </a:cubicBezTo>
                  <a:cubicBezTo>
                    <a:pt x="13093" y="393"/>
                    <a:pt x="13050" y="463"/>
                    <a:pt x="12981" y="509"/>
                  </a:cubicBezTo>
                  <a:cubicBezTo>
                    <a:pt x="12973" y="643"/>
                    <a:pt x="12893" y="739"/>
                    <a:pt x="12789" y="820"/>
                  </a:cubicBezTo>
                  <a:cubicBezTo>
                    <a:pt x="12785" y="901"/>
                    <a:pt x="12743" y="974"/>
                    <a:pt x="12674" y="1012"/>
                  </a:cubicBezTo>
                  <a:cubicBezTo>
                    <a:pt x="12681" y="1066"/>
                    <a:pt x="12647" y="1112"/>
                    <a:pt x="12597" y="1131"/>
                  </a:cubicBezTo>
                  <a:cubicBezTo>
                    <a:pt x="12593" y="1208"/>
                    <a:pt x="12547" y="1281"/>
                    <a:pt x="12478" y="1316"/>
                  </a:cubicBezTo>
                  <a:cubicBezTo>
                    <a:pt x="12416" y="1508"/>
                    <a:pt x="12336" y="1685"/>
                    <a:pt x="12182" y="1823"/>
                  </a:cubicBezTo>
                  <a:cubicBezTo>
                    <a:pt x="12186" y="1877"/>
                    <a:pt x="12151" y="1930"/>
                    <a:pt x="12097" y="1942"/>
                  </a:cubicBezTo>
                  <a:cubicBezTo>
                    <a:pt x="11982" y="2126"/>
                    <a:pt x="11840" y="2288"/>
                    <a:pt x="11671" y="2422"/>
                  </a:cubicBezTo>
                  <a:cubicBezTo>
                    <a:pt x="11671" y="2457"/>
                    <a:pt x="11671" y="2488"/>
                    <a:pt x="11667" y="2518"/>
                  </a:cubicBezTo>
                  <a:cubicBezTo>
                    <a:pt x="11636" y="2530"/>
                    <a:pt x="11609" y="2538"/>
                    <a:pt x="11579" y="2538"/>
                  </a:cubicBezTo>
                  <a:cubicBezTo>
                    <a:pt x="11436" y="2826"/>
                    <a:pt x="11183" y="3014"/>
                    <a:pt x="10956" y="3225"/>
                  </a:cubicBezTo>
                  <a:lnTo>
                    <a:pt x="10783" y="3356"/>
                  </a:lnTo>
                  <a:cubicBezTo>
                    <a:pt x="10772" y="3410"/>
                    <a:pt x="10733" y="3448"/>
                    <a:pt x="10683" y="3456"/>
                  </a:cubicBezTo>
                  <a:cubicBezTo>
                    <a:pt x="10672" y="3510"/>
                    <a:pt x="10629" y="3548"/>
                    <a:pt x="10576" y="3552"/>
                  </a:cubicBezTo>
                  <a:cubicBezTo>
                    <a:pt x="10560" y="3606"/>
                    <a:pt x="10514" y="3640"/>
                    <a:pt x="10460" y="3640"/>
                  </a:cubicBezTo>
                  <a:cubicBezTo>
                    <a:pt x="10387" y="3702"/>
                    <a:pt x="10322" y="3763"/>
                    <a:pt x="10249" y="3833"/>
                  </a:cubicBezTo>
                  <a:cubicBezTo>
                    <a:pt x="10091" y="4029"/>
                    <a:pt x="9880" y="4144"/>
                    <a:pt x="9665" y="4255"/>
                  </a:cubicBezTo>
                  <a:cubicBezTo>
                    <a:pt x="9657" y="4274"/>
                    <a:pt x="9653" y="4298"/>
                    <a:pt x="9650" y="4317"/>
                  </a:cubicBezTo>
                  <a:cubicBezTo>
                    <a:pt x="9640" y="4314"/>
                    <a:pt x="9630" y="4312"/>
                    <a:pt x="9620" y="4312"/>
                  </a:cubicBezTo>
                  <a:cubicBezTo>
                    <a:pt x="9595" y="4312"/>
                    <a:pt x="9569" y="4322"/>
                    <a:pt x="9550" y="4336"/>
                  </a:cubicBezTo>
                  <a:lnTo>
                    <a:pt x="9542" y="4340"/>
                  </a:lnTo>
                  <a:cubicBezTo>
                    <a:pt x="9492" y="4397"/>
                    <a:pt x="9396" y="4374"/>
                    <a:pt x="9350" y="4451"/>
                  </a:cubicBezTo>
                  <a:cubicBezTo>
                    <a:pt x="9246" y="4509"/>
                    <a:pt x="9131" y="4551"/>
                    <a:pt x="9058" y="4659"/>
                  </a:cubicBezTo>
                  <a:cubicBezTo>
                    <a:pt x="9004" y="4666"/>
                    <a:pt x="8966" y="4701"/>
                    <a:pt x="8946" y="4747"/>
                  </a:cubicBezTo>
                  <a:cubicBezTo>
                    <a:pt x="8885" y="4793"/>
                    <a:pt x="8793" y="4778"/>
                    <a:pt x="8747" y="4843"/>
                  </a:cubicBezTo>
                  <a:lnTo>
                    <a:pt x="8743" y="4843"/>
                  </a:lnTo>
                  <a:cubicBezTo>
                    <a:pt x="8685" y="4897"/>
                    <a:pt x="8593" y="4878"/>
                    <a:pt x="8543" y="4939"/>
                  </a:cubicBezTo>
                  <a:lnTo>
                    <a:pt x="8535" y="4947"/>
                  </a:lnTo>
                  <a:cubicBezTo>
                    <a:pt x="8481" y="5005"/>
                    <a:pt x="8385" y="4978"/>
                    <a:pt x="8343" y="5051"/>
                  </a:cubicBezTo>
                  <a:cubicBezTo>
                    <a:pt x="8282" y="5093"/>
                    <a:pt x="8193" y="5081"/>
                    <a:pt x="8139" y="5139"/>
                  </a:cubicBezTo>
                  <a:lnTo>
                    <a:pt x="8128" y="5143"/>
                  </a:lnTo>
                  <a:cubicBezTo>
                    <a:pt x="8051" y="5235"/>
                    <a:pt x="7909" y="5147"/>
                    <a:pt x="7840" y="5247"/>
                  </a:cubicBezTo>
                  <a:lnTo>
                    <a:pt x="7832" y="5247"/>
                  </a:lnTo>
                  <a:cubicBezTo>
                    <a:pt x="7774" y="5300"/>
                    <a:pt x="7690" y="5281"/>
                    <a:pt x="7632" y="5335"/>
                  </a:cubicBezTo>
                  <a:cubicBezTo>
                    <a:pt x="7622" y="5354"/>
                    <a:pt x="7602" y="5365"/>
                    <a:pt x="7583" y="5365"/>
                  </a:cubicBezTo>
                  <a:cubicBezTo>
                    <a:pt x="7574" y="5365"/>
                    <a:pt x="7566" y="5363"/>
                    <a:pt x="7559" y="5358"/>
                  </a:cubicBezTo>
                  <a:lnTo>
                    <a:pt x="7555" y="5358"/>
                  </a:lnTo>
                  <a:cubicBezTo>
                    <a:pt x="7482" y="5396"/>
                    <a:pt x="7390" y="5389"/>
                    <a:pt x="7329" y="5439"/>
                  </a:cubicBezTo>
                  <a:lnTo>
                    <a:pt x="7306" y="5470"/>
                  </a:lnTo>
                  <a:lnTo>
                    <a:pt x="7271" y="5458"/>
                  </a:lnTo>
                  <a:cubicBezTo>
                    <a:pt x="7190" y="5485"/>
                    <a:pt x="7102" y="5493"/>
                    <a:pt x="7025" y="5535"/>
                  </a:cubicBezTo>
                  <a:cubicBezTo>
                    <a:pt x="6997" y="5567"/>
                    <a:pt x="6964" y="5579"/>
                    <a:pt x="6930" y="5579"/>
                  </a:cubicBezTo>
                  <a:cubicBezTo>
                    <a:pt x="6903" y="5579"/>
                    <a:pt x="6875" y="5572"/>
                    <a:pt x="6848" y="5562"/>
                  </a:cubicBezTo>
                  <a:cubicBezTo>
                    <a:pt x="6793" y="5593"/>
                    <a:pt x="6733" y="5598"/>
                    <a:pt x="6672" y="5598"/>
                  </a:cubicBezTo>
                  <a:cubicBezTo>
                    <a:pt x="6650" y="5598"/>
                    <a:pt x="6627" y="5597"/>
                    <a:pt x="6604" y="5597"/>
                  </a:cubicBezTo>
                  <a:cubicBezTo>
                    <a:pt x="6540" y="5597"/>
                    <a:pt x="6476" y="5602"/>
                    <a:pt x="6418" y="5639"/>
                  </a:cubicBezTo>
                  <a:cubicBezTo>
                    <a:pt x="6365" y="5663"/>
                    <a:pt x="6311" y="5675"/>
                    <a:pt x="6255" y="5675"/>
                  </a:cubicBezTo>
                  <a:cubicBezTo>
                    <a:pt x="6221" y="5675"/>
                    <a:pt x="6187" y="5670"/>
                    <a:pt x="6153" y="5662"/>
                  </a:cubicBezTo>
                  <a:cubicBezTo>
                    <a:pt x="6096" y="5693"/>
                    <a:pt x="6034" y="5699"/>
                    <a:pt x="5971" y="5699"/>
                  </a:cubicBezTo>
                  <a:cubicBezTo>
                    <a:pt x="5924" y="5699"/>
                    <a:pt x="5876" y="5696"/>
                    <a:pt x="5829" y="5696"/>
                  </a:cubicBezTo>
                  <a:cubicBezTo>
                    <a:pt x="5752" y="5696"/>
                    <a:pt x="5677" y="5706"/>
                    <a:pt x="5611" y="5758"/>
                  </a:cubicBezTo>
                  <a:lnTo>
                    <a:pt x="5603" y="5758"/>
                  </a:lnTo>
                  <a:cubicBezTo>
                    <a:pt x="5519" y="5838"/>
                    <a:pt x="5380" y="5762"/>
                    <a:pt x="5292" y="5842"/>
                  </a:cubicBezTo>
                  <a:lnTo>
                    <a:pt x="5192" y="5842"/>
                  </a:lnTo>
                  <a:cubicBezTo>
                    <a:pt x="5178" y="5833"/>
                    <a:pt x="5162" y="5829"/>
                    <a:pt x="5147" y="5829"/>
                  </a:cubicBezTo>
                  <a:cubicBezTo>
                    <a:pt x="5129" y="5829"/>
                    <a:pt x="5112" y="5835"/>
                    <a:pt x="5100" y="5850"/>
                  </a:cubicBezTo>
                  <a:lnTo>
                    <a:pt x="4892" y="5838"/>
                  </a:lnTo>
                  <a:cubicBezTo>
                    <a:pt x="4854" y="5863"/>
                    <a:pt x="4814" y="5870"/>
                    <a:pt x="4774" y="5870"/>
                  </a:cubicBezTo>
                  <a:cubicBezTo>
                    <a:pt x="4714" y="5870"/>
                    <a:pt x="4653" y="5854"/>
                    <a:pt x="4593" y="5854"/>
                  </a:cubicBezTo>
                  <a:cubicBezTo>
                    <a:pt x="4573" y="5877"/>
                    <a:pt x="4566" y="5908"/>
                    <a:pt x="4573" y="5934"/>
                  </a:cubicBezTo>
                  <a:lnTo>
                    <a:pt x="4558" y="5931"/>
                  </a:lnTo>
                  <a:cubicBezTo>
                    <a:pt x="4532" y="5921"/>
                    <a:pt x="4505" y="5917"/>
                    <a:pt x="4478" y="5917"/>
                  </a:cubicBezTo>
                  <a:cubicBezTo>
                    <a:pt x="4447" y="5917"/>
                    <a:pt x="4417" y="5922"/>
                    <a:pt x="4389" y="5934"/>
                  </a:cubicBezTo>
                  <a:cubicBezTo>
                    <a:pt x="4354" y="5900"/>
                    <a:pt x="4324" y="5877"/>
                    <a:pt x="4278" y="5858"/>
                  </a:cubicBezTo>
                  <a:lnTo>
                    <a:pt x="4182" y="5838"/>
                  </a:lnTo>
                  <a:cubicBezTo>
                    <a:pt x="4137" y="5811"/>
                    <a:pt x="4086" y="5798"/>
                    <a:pt x="4035" y="5798"/>
                  </a:cubicBezTo>
                  <a:cubicBezTo>
                    <a:pt x="3984" y="5798"/>
                    <a:pt x="3932" y="5811"/>
                    <a:pt x="3886" y="5838"/>
                  </a:cubicBezTo>
                  <a:lnTo>
                    <a:pt x="3774" y="5835"/>
                  </a:lnTo>
                  <a:cubicBezTo>
                    <a:pt x="3742" y="5815"/>
                    <a:pt x="3703" y="5805"/>
                    <a:pt x="3665" y="5805"/>
                  </a:cubicBezTo>
                  <a:cubicBezTo>
                    <a:pt x="3635" y="5805"/>
                    <a:pt x="3605" y="5811"/>
                    <a:pt x="3578" y="5823"/>
                  </a:cubicBezTo>
                  <a:cubicBezTo>
                    <a:pt x="3574" y="5835"/>
                    <a:pt x="3567" y="5850"/>
                    <a:pt x="3563" y="5861"/>
                  </a:cubicBezTo>
                  <a:cubicBezTo>
                    <a:pt x="3386" y="5819"/>
                    <a:pt x="3179" y="5850"/>
                    <a:pt x="3048" y="5677"/>
                  </a:cubicBezTo>
                  <a:cubicBezTo>
                    <a:pt x="2848" y="5627"/>
                    <a:pt x="2760" y="5427"/>
                    <a:pt x="2598" y="5331"/>
                  </a:cubicBezTo>
                  <a:cubicBezTo>
                    <a:pt x="2595" y="5266"/>
                    <a:pt x="2545" y="5224"/>
                    <a:pt x="2483" y="5224"/>
                  </a:cubicBezTo>
                  <a:cubicBezTo>
                    <a:pt x="2441" y="4955"/>
                    <a:pt x="2195" y="4843"/>
                    <a:pt x="2030" y="4670"/>
                  </a:cubicBezTo>
                  <a:cubicBezTo>
                    <a:pt x="1903" y="4532"/>
                    <a:pt x="1711" y="4447"/>
                    <a:pt x="1645" y="4240"/>
                  </a:cubicBezTo>
                  <a:cubicBezTo>
                    <a:pt x="1595" y="4236"/>
                    <a:pt x="1549" y="4190"/>
                    <a:pt x="1545" y="4140"/>
                  </a:cubicBezTo>
                  <a:cubicBezTo>
                    <a:pt x="1492" y="4132"/>
                    <a:pt x="1449" y="4090"/>
                    <a:pt x="1446" y="4036"/>
                  </a:cubicBezTo>
                  <a:cubicBezTo>
                    <a:pt x="1392" y="4036"/>
                    <a:pt x="1346" y="3994"/>
                    <a:pt x="1338" y="3940"/>
                  </a:cubicBezTo>
                  <a:cubicBezTo>
                    <a:pt x="1288" y="3936"/>
                    <a:pt x="1242" y="3898"/>
                    <a:pt x="1234" y="3844"/>
                  </a:cubicBezTo>
                  <a:cubicBezTo>
                    <a:pt x="1177" y="3844"/>
                    <a:pt x="1134" y="3802"/>
                    <a:pt x="1123" y="3748"/>
                  </a:cubicBezTo>
                  <a:lnTo>
                    <a:pt x="854" y="3590"/>
                  </a:lnTo>
                  <a:lnTo>
                    <a:pt x="781" y="3510"/>
                  </a:lnTo>
                  <a:lnTo>
                    <a:pt x="723" y="3337"/>
                  </a:lnTo>
                  <a:lnTo>
                    <a:pt x="635" y="3229"/>
                  </a:lnTo>
                  <a:cubicBezTo>
                    <a:pt x="581" y="3225"/>
                    <a:pt x="539" y="3191"/>
                    <a:pt x="523" y="3141"/>
                  </a:cubicBezTo>
                  <a:cubicBezTo>
                    <a:pt x="473" y="3129"/>
                    <a:pt x="435" y="3087"/>
                    <a:pt x="427" y="3037"/>
                  </a:cubicBezTo>
                  <a:cubicBezTo>
                    <a:pt x="327" y="3014"/>
                    <a:pt x="251" y="2933"/>
                    <a:pt x="235" y="2826"/>
                  </a:cubicBezTo>
                  <a:lnTo>
                    <a:pt x="47" y="2818"/>
                  </a:lnTo>
                  <a:lnTo>
                    <a:pt x="47" y="2818"/>
                  </a:lnTo>
                  <a:cubicBezTo>
                    <a:pt x="43" y="2979"/>
                    <a:pt x="1" y="3149"/>
                    <a:pt x="58" y="3314"/>
                  </a:cubicBezTo>
                  <a:cubicBezTo>
                    <a:pt x="85" y="3345"/>
                    <a:pt x="116" y="3379"/>
                    <a:pt x="143" y="3418"/>
                  </a:cubicBezTo>
                  <a:cubicBezTo>
                    <a:pt x="135" y="3421"/>
                    <a:pt x="124" y="3433"/>
                    <a:pt x="116" y="3441"/>
                  </a:cubicBezTo>
                  <a:cubicBezTo>
                    <a:pt x="101" y="3640"/>
                    <a:pt x="70" y="3836"/>
                    <a:pt x="139" y="4029"/>
                  </a:cubicBezTo>
                  <a:cubicBezTo>
                    <a:pt x="177" y="4113"/>
                    <a:pt x="181" y="4217"/>
                    <a:pt x="162" y="4305"/>
                  </a:cubicBezTo>
                  <a:cubicBezTo>
                    <a:pt x="231" y="4409"/>
                    <a:pt x="177" y="4532"/>
                    <a:pt x="239" y="4632"/>
                  </a:cubicBezTo>
                  <a:cubicBezTo>
                    <a:pt x="262" y="4651"/>
                    <a:pt x="274" y="4689"/>
                    <a:pt x="258" y="4720"/>
                  </a:cubicBezTo>
                  <a:cubicBezTo>
                    <a:pt x="335" y="4812"/>
                    <a:pt x="270" y="4951"/>
                    <a:pt x="354" y="5035"/>
                  </a:cubicBezTo>
                  <a:cubicBezTo>
                    <a:pt x="450" y="5112"/>
                    <a:pt x="354" y="5262"/>
                    <a:pt x="470" y="5331"/>
                  </a:cubicBezTo>
                  <a:lnTo>
                    <a:pt x="470" y="5323"/>
                  </a:lnTo>
                  <a:cubicBezTo>
                    <a:pt x="588" y="5564"/>
                    <a:pt x="813" y="5721"/>
                    <a:pt x="985" y="5923"/>
                  </a:cubicBezTo>
                  <a:lnTo>
                    <a:pt x="985" y="5923"/>
                  </a:lnTo>
                  <a:cubicBezTo>
                    <a:pt x="994" y="5975"/>
                    <a:pt x="1028" y="6012"/>
                    <a:pt x="1077" y="6034"/>
                  </a:cubicBezTo>
                  <a:cubicBezTo>
                    <a:pt x="1100" y="6080"/>
                    <a:pt x="1134" y="6111"/>
                    <a:pt x="1173" y="6142"/>
                  </a:cubicBezTo>
                  <a:lnTo>
                    <a:pt x="1177" y="6146"/>
                  </a:lnTo>
                  <a:cubicBezTo>
                    <a:pt x="1203" y="6180"/>
                    <a:pt x="1234" y="6215"/>
                    <a:pt x="1269" y="6246"/>
                  </a:cubicBezTo>
                  <a:lnTo>
                    <a:pt x="1273" y="6257"/>
                  </a:lnTo>
                  <a:cubicBezTo>
                    <a:pt x="1307" y="6284"/>
                    <a:pt x="1334" y="6319"/>
                    <a:pt x="1357" y="6353"/>
                  </a:cubicBezTo>
                  <a:lnTo>
                    <a:pt x="1369" y="6369"/>
                  </a:lnTo>
                  <a:cubicBezTo>
                    <a:pt x="1472" y="6522"/>
                    <a:pt x="1607" y="6657"/>
                    <a:pt x="1768" y="6757"/>
                  </a:cubicBezTo>
                  <a:lnTo>
                    <a:pt x="1776" y="6764"/>
                  </a:lnTo>
                  <a:cubicBezTo>
                    <a:pt x="1807" y="6799"/>
                    <a:pt x="1838" y="6830"/>
                    <a:pt x="1872" y="6857"/>
                  </a:cubicBezTo>
                  <a:lnTo>
                    <a:pt x="1876" y="6861"/>
                  </a:lnTo>
                  <a:cubicBezTo>
                    <a:pt x="1907" y="6895"/>
                    <a:pt x="1941" y="6930"/>
                    <a:pt x="1980" y="6957"/>
                  </a:cubicBezTo>
                  <a:cubicBezTo>
                    <a:pt x="2003" y="6995"/>
                    <a:pt x="2041" y="7030"/>
                    <a:pt x="2080" y="7053"/>
                  </a:cubicBezTo>
                  <a:cubicBezTo>
                    <a:pt x="2098" y="7066"/>
                    <a:pt x="2120" y="7073"/>
                    <a:pt x="2143" y="7073"/>
                  </a:cubicBezTo>
                  <a:cubicBezTo>
                    <a:pt x="2153" y="7073"/>
                    <a:pt x="2165" y="7072"/>
                    <a:pt x="2176" y="7068"/>
                  </a:cubicBezTo>
                  <a:cubicBezTo>
                    <a:pt x="2176" y="7095"/>
                    <a:pt x="2180" y="7122"/>
                    <a:pt x="2183" y="7149"/>
                  </a:cubicBezTo>
                  <a:cubicBezTo>
                    <a:pt x="2214" y="7156"/>
                    <a:pt x="2241" y="7156"/>
                    <a:pt x="2268" y="7156"/>
                  </a:cubicBezTo>
                  <a:lnTo>
                    <a:pt x="2279" y="7164"/>
                  </a:lnTo>
                  <a:cubicBezTo>
                    <a:pt x="2279" y="7191"/>
                    <a:pt x="2287" y="7218"/>
                    <a:pt x="2291" y="7245"/>
                  </a:cubicBezTo>
                  <a:cubicBezTo>
                    <a:pt x="2318" y="7252"/>
                    <a:pt x="2345" y="7252"/>
                    <a:pt x="2372" y="7252"/>
                  </a:cubicBezTo>
                  <a:lnTo>
                    <a:pt x="2383" y="7264"/>
                  </a:lnTo>
                  <a:cubicBezTo>
                    <a:pt x="2383" y="7295"/>
                    <a:pt x="2387" y="7318"/>
                    <a:pt x="2387" y="7349"/>
                  </a:cubicBezTo>
                  <a:lnTo>
                    <a:pt x="2468" y="7356"/>
                  </a:lnTo>
                  <a:lnTo>
                    <a:pt x="2479" y="7368"/>
                  </a:lnTo>
                  <a:cubicBezTo>
                    <a:pt x="2479" y="7395"/>
                    <a:pt x="2479" y="7425"/>
                    <a:pt x="2483" y="7456"/>
                  </a:cubicBezTo>
                  <a:cubicBezTo>
                    <a:pt x="2510" y="7464"/>
                    <a:pt x="2537" y="7468"/>
                    <a:pt x="2564" y="7472"/>
                  </a:cubicBezTo>
                  <a:lnTo>
                    <a:pt x="2568" y="7472"/>
                  </a:lnTo>
                  <a:cubicBezTo>
                    <a:pt x="2568" y="7502"/>
                    <a:pt x="2568" y="7533"/>
                    <a:pt x="2575" y="7564"/>
                  </a:cubicBezTo>
                  <a:cubicBezTo>
                    <a:pt x="2602" y="7571"/>
                    <a:pt x="2633" y="7571"/>
                    <a:pt x="2660" y="7571"/>
                  </a:cubicBezTo>
                  <a:lnTo>
                    <a:pt x="2660" y="7583"/>
                  </a:lnTo>
                  <a:cubicBezTo>
                    <a:pt x="2660" y="7610"/>
                    <a:pt x="2664" y="7641"/>
                    <a:pt x="2671" y="7664"/>
                  </a:cubicBezTo>
                  <a:cubicBezTo>
                    <a:pt x="2698" y="7667"/>
                    <a:pt x="2729" y="7675"/>
                    <a:pt x="2756" y="7675"/>
                  </a:cubicBezTo>
                  <a:lnTo>
                    <a:pt x="2760" y="7675"/>
                  </a:lnTo>
                  <a:cubicBezTo>
                    <a:pt x="2760" y="7702"/>
                    <a:pt x="2767" y="7737"/>
                    <a:pt x="2771" y="7764"/>
                  </a:cubicBezTo>
                  <a:cubicBezTo>
                    <a:pt x="2798" y="7775"/>
                    <a:pt x="2829" y="7779"/>
                    <a:pt x="2856" y="7779"/>
                  </a:cubicBezTo>
                  <a:cubicBezTo>
                    <a:pt x="2863" y="7833"/>
                    <a:pt x="2902" y="7879"/>
                    <a:pt x="2960" y="7890"/>
                  </a:cubicBezTo>
                  <a:cubicBezTo>
                    <a:pt x="2963" y="7936"/>
                    <a:pt x="3006" y="7983"/>
                    <a:pt x="3056" y="7986"/>
                  </a:cubicBezTo>
                  <a:cubicBezTo>
                    <a:pt x="3059" y="8013"/>
                    <a:pt x="3063" y="8044"/>
                    <a:pt x="3075" y="8067"/>
                  </a:cubicBezTo>
                  <a:cubicBezTo>
                    <a:pt x="3102" y="8071"/>
                    <a:pt x="3136" y="8071"/>
                    <a:pt x="3163" y="8071"/>
                  </a:cubicBezTo>
                  <a:lnTo>
                    <a:pt x="3171" y="8079"/>
                  </a:lnTo>
                  <a:cubicBezTo>
                    <a:pt x="3175" y="8106"/>
                    <a:pt x="3175" y="8136"/>
                    <a:pt x="3179" y="8163"/>
                  </a:cubicBezTo>
                  <a:cubicBezTo>
                    <a:pt x="3209" y="8167"/>
                    <a:pt x="3236" y="8175"/>
                    <a:pt x="3267" y="8175"/>
                  </a:cubicBezTo>
                  <a:cubicBezTo>
                    <a:pt x="3275" y="8202"/>
                    <a:pt x="3286" y="8232"/>
                    <a:pt x="3286" y="8259"/>
                  </a:cubicBezTo>
                  <a:cubicBezTo>
                    <a:pt x="3336" y="8259"/>
                    <a:pt x="3382" y="8298"/>
                    <a:pt x="3394" y="8351"/>
                  </a:cubicBezTo>
                  <a:cubicBezTo>
                    <a:pt x="3597" y="8436"/>
                    <a:pt x="3770" y="8578"/>
                    <a:pt x="3893" y="8759"/>
                  </a:cubicBezTo>
                  <a:cubicBezTo>
                    <a:pt x="4059" y="8790"/>
                    <a:pt x="4105" y="8951"/>
                    <a:pt x="4212" y="9047"/>
                  </a:cubicBezTo>
                  <a:cubicBezTo>
                    <a:pt x="4351" y="9105"/>
                    <a:pt x="4462" y="9220"/>
                    <a:pt x="4504" y="9366"/>
                  </a:cubicBezTo>
                  <a:cubicBezTo>
                    <a:pt x="4654" y="9412"/>
                    <a:pt x="4773" y="9493"/>
                    <a:pt x="4816" y="9658"/>
                  </a:cubicBezTo>
                  <a:cubicBezTo>
                    <a:pt x="4981" y="9716"/>
                    <a:pt x="5119" y="9827"/>
                    <a:pt x="5211" y="9969"/>
                  </a:cubicBezTo>
                  <a:cubicBezTo>
                    <a:pt x="5265" y="9969"/>
                    <a:pt x="5311" y="10019"/>
                    <a:pt x="5311" y="10069"/>
                  </a:cubicBezTo>
                  <a:lnTo>
                    <a:pt x="5311" y="10073"/>
                  </a:lnTo>
                  <a:cubicBezTo>
                    <a:pt x="5442" y="10100"/>
                    <a:pt x="5523" y="10196"/>
                    <a:pt x="5615" y="10280"/>
                  </a:cubicBezTo>
                  <a:cubicBezTo>
                    <a:pt x="5615" y="10315"/>
                    <a:pt x="5611" y="10353"/>
                    <a:pt x="5611" y="10388"/>
                  </a:cubicBezTo>
                  <a:cubicBezTo>
                    <a:pt x="5657" y="10396"/>
                    <a:pt x="5699" y="10434"/>
                    <a:pt x="5711" y="10484"/>
                  </a:cubicBezTo>
                  <a:cubicBezTo>
                    <a:pt x="5765" y="10488"/>
                    <a:pt x="5807" y="10526"/>
                    <a:pt x="5815" y="10580"/>
                  </a:cubicBezTo>
                  <a:cubicBezTo>
                    <a:pt x="5868" y="10584"/>
                    <a:pt x="5911" y="10622"/>
                    <a:pt x="5922" y="10676"/>
                  </a:cubicBezTo>
                  <a:cubicBezTo>
                    <a:pt x="5976" y="10692"/>
                    <a:pt x="6007" y="10734"/>
                    <a:pt x="6018" y="10780"/>
                  </a:cubicBezTo>
                  <a:cubicBezTo>
                    <a:pt x="6072" y="10792"/>
                    <a:pt x="6111" y="10830"/>
                    <a:pt x="6122" y="10876"/>
                  </a:cubicBezTo>
                  <a:cubicBezTo>
                    <a:pt x="6176" y="10880"/>
                    <a:pt x="6214" y="10918"/>
                    <a:pt x="6230" y="10968"/>
                  </a:cubicBezTo>
                  <a:cubicBezTo>
                    <a:pt x="6307" y="10988"/>
                    <a:pt x="6380" y="11011"/>
                    <a:pt x="6410" y="11091"/>
                  </a:cubicBezTo>
                  <a:lnTo>
                    <a:pt x="6514" y="11091"/>
                  </a:lnTo>
                  <a:cubicBezTo>
                    <a:pt x="6522" y="11118"/>
                    <a:pt x="6533" y="11141"/>
                    <a:pt x="6537" y="11168"/>
                  </a:cubicBezTo>
                  <a:cubicBezTo>
                    <a:pt x="6545" y="11167"/>
                    <a:pt x="6553" y="11167"/>
                    <a:pt x="6560" y="11167"/>
                  </a:cubicBezTo>
                  <a:cubicBezTo>
                    <a:pt x="6643" y="11167"/>
                    <a:pt x="6696" y="11207"/>
                    <a:pt x="6714" y="11299"/>
                  </a:cubicBezTo>
                  <a:lnTo>
                    <a:pt x="6844" y="11472"/>
                  </a:lnTo>
                  <a:cubicBezTo>
                    <a:pt x="7002" y="11491"/>
                    <a:pt x="7052" y="11668"/>
                    <a:pt x="7186" y="11718"/>
                  </a:cubicBezTo>
                  <a:cubicBezTo>
                    <a:pt x="7198" y="11745"/>
                    <a:pt x="7210" y="11775"/>
                    <a:pt x="7213" y="11810"/>
                  </a:cubicBezTo>
                  <a:lnTo>
                    <a:pt x="7263" y="11814"/>
                  </a:lnTo>
                  <a:lnTo>
                    <a:pt x="7309" y="11810"/>
                  </a:lnTo>
                  <a:lnTo>
                    <a:pt x="7332" y="11887"/>
                  </a:lnTo>
                  <a:cubicBezTo>
                    <a:pt x="7498" y="11891"/>
                    <a:pt x="7640" y="11948"/>
                    <a:pt x="7732" y="12098"/>
                  </a:cubicBezTo>
                  <a:lnTo>
                    <a:pt x="7821" y="12110"/>
                  </a:lnTo>
                  <a:cubicBezTo>
                    <a:pt x="7828" y="12136"/>
                    <a:pt x="7840" y="12163"/>
                    <a:pt x="7844" y="12194"/>
                  </a:cubicBezTo>
                  <a:lnTo>
                    <a:pt x="7928" y="12309"/>
                  </a:lnTo>
                  <a:cubicBezTo>
                    <a:pt x="7993" y="12379"/>
                    <a:pt x="8063" y="12444"/>
                    <a:pt x="8139" y="12502"/>
                  </a:cubicBezTo>
                  <a:cubicBezTo>
                    <a:pt x="8170" y="12502"/>
                    <a:pt x="8205" y="12502"/>
                    <a:pt x="8232" y="12494"/>
                  </a:cubicBezTo>
                  <a:lnTo>
                    <a:pt x="8351" y="12590"/>
                  </a:lnTo>
                  <a:lnTo>
                    <a:pt x="8520" y="12628"/>
                  </a:lnTo>
                  <a:cubicBezTo>
                    <a:pt x="8531" y="12659"/>
                    <a:pt x="8531" y="12686"/>
                    <a:pt x="8531" y="12717"/>
                  </a:cubicBezTo>
                  <a:cubicBezTo>
                    <a:pt x="8581" y="12721"/>
                    <a:pt x="8627" y="12759"/>
                    <a:pt x="8635" y="12813"/>
                  </a:cubicBezTo>
                  <a:cubicBezTo>
                    <a:pt x="8693" y="12813"/>
                    <a:pt x="8756" y="12841"/>
                    <a:pt x="8814" y="12841"/>
                  </a:cubicBezTo>
                  <a:cubicBezTo>
                    <a:pt x="8864" y="12841"/>
                    <a:pt x="8909" y="12820"/>
                    <a:pt x="8943" y="12744"/>
                  </a:cubicBezTo>
                  <a:lnTo>
                    <a:pt x="9112" y="12744"/>
                  </a:lnTo>
                  <a:cubicBezTo>
                    <a:pt x="9115" y="12770"/>
                    <a:pt x="9127" y="12794"/>
                    <a:pt x="9139" y="12813"/>
                  </a:cubicBezTo>
                  <a:lnTo>
                    <a:pt x="9530" y="12809"/>
                  </a:lnTo>
                  <a:cubicBezTo>
                    <a:pt x="9869" y="12605"/>
                    <a:pt x="10264" y="12655"/>
                    <a:pt x="10633" y="12598"/>
                  </a:cubicBezTo>
                  <a:cubicBezTo>
                    <a:pt x="10637" y="12571"/>
                    <a:pt x="10645" y="12548"/>
                    <a:pt x="10653" y="12528"/>
                  </a:cubicBezTo>
                  <a:lnTo>
                    <a:pt x="10956" y="12502"/>
                  </a:lnTo>
                  <a:lnTo>
                    <a:pt x="11137" y="12502"/>
                  </a:lnTo>
                  <a:cubicBezTo>
                    <a:pt x="11148" y="12475"/>
                    <a:pt x="11152" y="12452"/>
                    <a:pt x="11156" y="12428"/>
                  </a:cubicBezTo>
                  <a:lnTo>
                    <a:pt x="11452" y="12405"/>
                  </a:lnTo>
                  <a:cubicBezTo>
                    <a:pt x="11532" y="12313"/>
                    <a:pt x="11644" y="12309"/>
                    <a:pt x="11752" y="12306"/>
                  </a:cubicBezTo>
                  <a:cubicBezTo>
                    <a:pt x="11794" y="12242"/>
                    <a:pt x="11863" y="12201"/>
                    <a:pt x="11936" y="12201"/>
                  </a:cubicBezTo>
                  <a:cubicBezTo>
                    <a:pt x="11943" y="12201"/>
                    <a:pt x="11949" y="12201"/>
                    <a:pt x="11955" y="12202"/>
                  </a:cubicBezTo>
                  <a:cubicBezTo>
                    <a:pt x="12001" y="12121"/>
                    <a:pt x="12078" y="12106"/>
                    <a:pt x="12163" y="12106"/>
                  </a:cubicBezTo>
                  <a:cubicBezTo>
                    <a:pt x="12201" y="12029"/>
                    <a:pt x="12270" y="12002"/>
                    <a:pt x="12355" y="11990"/>
                  </a:cubicBezTo>
                  <a:cubicBezTo>
                    <a:pt x="12366" y="11940"/>
                    <a:pt x="12416" y="11906"/>
                    <a:pt x="12470" y="11906"/>
                  </a:cubicBezTo>
                  <a:cubicBezTo>
                    <a:pt x="12535" y="11798"/>
                    <a:pt x="12643" y="11721"/>
                    <a:pt x="12766" y="11695"/>
                  </a:cubicBezTo>
                  <a:cubicBezTo>
                    <a:pt x="12804" y="11610"/>
                    <a:pt x="12877" y="11587"/>
                    <a:pt x="12962" y="11587"/>
                  </a:cubicBezTo>
                  <a:cubicBezTo>
                    <a:pt x="13027" y="11468"/>
                    <a:pt x="13131" y="11410"/>
                    <a:pt x="13250" y="11372"/>
                  </a:cubicBezTo>
                  <a:cubicBezTo>
                    <a:pt x="13264" y="11325"/>
                    <a:pt x="13306" y="11293"/>
                    <a:pt x="13352" y="11293"/>
                  </a:cubicBezTo>
                  <a:cubicBezTo>
                    <a:pt x="13359" y="11293"/>
                    <a:pt x="13366" y="11293"/>
                    <a:pt x="13373" y="11295"/>
                  </a:cubicBezTo>
                  <a:cubicBezTo>
                    <a:pt x="13450" y="11199"/>
                    <a:pt x="13550" y="11126"/>
                    <a:pt x="13661" y="11080"/>
                  </a:cubicBezTo>
                  <a:lnTo>
                    <a:pt x="13961" y="10876"/>
                  </a:lnTo>
                  <a:cubicBezTo>
                    <a:pt x="14038" y="10772"/>
                    <a:pt x="14134" y="10692"/>
                    <a:pt x="14276" y="10684"/>
                  </a:cubicBezTo>
                  <a:cubicBezTo>
                    <a:pt x="14315" y="10607"/>
                    <a:pt x="14384" y="10584"/>
                    <a:pt x="14461" y="10569"/>
                  </a:cubicBezTo>
                  <a:cubicBezTo>
                    <a:pt x="14475" y="10523"/>
                    <a:pt x="14520" y="10491"/>
                    <a:pt x="14568" y="10491"/>
                  </a:cubicBezTo>
                  <a:cubicBezTo>
                    <a:pt x="14573" y="10491"/>
                    <a:pt x="14579" y="10491"/>
                    <a:pt x="14584" y="10492"/>
                  </a:cubicBezTo>
                  <a:cubicBezTo>
                    <a:pt x="14614" y="10423"/>
                    <a:pt x="14687" y="10377"/>
                    <a:pt x="14764" y="10373"/>
                  </a:cubicBezTo>
                  <a:cubicBezTo>
                    <a:pt x="14779" y="10322"/>
                    <a:pt x="14821" y="10292"/>
                    <a:pt x="14870" y="10292"/>
                  </a:cubicBezTo>
                  <a:cubicBezTo>
                    <a:pt x="14873" y="10292"/>
                    <a:pt x="14876" y="10292"/>
                    <a:pt x="14879" y="10292"/>
                  </a:cubicBezTo>
                  <a:cubicBezTo>
                    <a:pt x="14941" y="10173"/>
                    <a:pt x="15052" y="10119"/>
                    <a:pt x="15179" y="10084"/>
                  </a:cubicBezTo>
                  <a:cubicBezTo>
                    <a:pt x="15248" y="9981"/>
                    <a:pt x="15360" y="9908"/>
                    <a:pt x="15487" y="9889"/>
                  </a:cubicBezTo>
                  <a:cubicBezTo>
                    <a:pt x="15517" y="9808"/>
                    <a:pt x="15590" y="9789"/>
                    <a:pt x="15671" y="9769"/>
                  </a:cubicBezTo>
                  <a:cubicBezTo>
                    <a:pt x="15683" y="9716"/>
                    <a:pt x="15725" y="9677"/>
                    <a:pt x="15779" y="9677"/>
                  </a:cubicBezTo>
                  <a:cubicBezTo>
                    <a:pt x="15779" y="9646"/>
                    <a:pt x="15786" y="9620"/>
                    <a:pt x="15802" y="9589"/>
                  </a:cubicBezTo>
                  <a:lnTo>
                    <a:pt x="16086" y="9470"/>
                  </a:lnTo>
                  <a:cubicBezTo>
                    <a:pt x="16163" y="9374"/>
                    <a:pt x="16263" y="9301"/>
                    <a:pt x="16378" y="9258"/>
                  </a:cubicBezTo>
                  <a:cubicBezTo>
                    <a:pt x="16393" y="9205"/>
                    <a:pt x="16436" y="9170"/>
                    <a:pt x="16486" y="9166"/>
                  </a:cubicBezTo>
                  <a:cubicBezTo>
                    <a:pt x="16589" y="9032"/>
                    <a:pt x="16728" y="8932"/>
                    <a:pt x="16889" y="8859"/>
                  </a:cubicBezTo>
                  <a:cubicBezTo>
                    <a:pt x="16897" y="8805"/>
                    <a:pt x="16947" y="8774"/>
                    <a:pt x="16993" y="8766"/>
                  </a:cubicBezTo>
                  <a:cubicBezTo>
                    <a:pt x="17004" y="8717"/>
                    <a:pt x="17047" y="8670"/>
                    <a:pt x="17100" y="8670"/>
                  </a:cubicBezTo>
                  <a:cubicBezTo>
                    <a:pt x="17108" y="8620"/>
                    <a:pt x="17150" y="8582"/>
                    <a:pt x="17204" y="8574"/>
                  </a:cubicBezTo>
                  <a:cubicBezTo>
                    <a:pt x="17208" y="8524"/>
                    <a:pt x="17254" y="8478"/>
                    <a:pt x="17312" y="8474"/>
                  </a:cubicBezTo>
                  <a:lnTo>
                    <a:pt x="18119" y="7667"/>
                  </a:lnTo>
                  <a:cubicBezTo>
                    <a:pt x="18119" y="7610"/>
                    <a:pt x="18157" y="7564"/>
                    <a:pt x="18215" y="7564"/>
                  </a:cubicBezTo>
                  <a:cubicBezTo>
                    <a:pt x="18219" y="7510"/>
                    <a:pt x="18257" y="7468"/>
                    <a:pt x="18311" y="7456"/>
                  </a:cubicBezTo>
                  <a:cubicBezTo>
                    <a:pt x="18311" y="7402"/>
                    <a:pt x="18342" y="7356"/>
                    <a:pt x="18395" y="7345"/>
                  </a:cubicBezTo>
                  <a:cubicBezTo>
                    <a:pt x="18411" y="7268"/>
                    <a:pt x="18426" y="7191"/>
                    <a:pt x="18495" y="7145"/>
                  </a:cubicBezTo>
                  <a:cubicBezTo>
                    <a:pt x="18503" y="7091"/>
                    <a:pt x="18541" y="7049"/>
                    <a:pt x="18591" y="7045"/>
                  </a:cubicBezTo>
                  <a:cubicBezTo>
                    <a:pt x="18657" y="6880"/>
                    <a:pt x="18772" y="6745"/>
                    <a:pt x="18918" y="6661"/>
                  </a:cubicBezTo>
                  <a:cubicBezTo>
                    <a:pt x="18918" y="6607"/>
                    <a:pt x="18956" y="6557"/>
                    <a:pt x="19010" y="6549"/>
                  </a:cubicBezTo>
                  <a:cubicBezTo>
                    <a:pt x="19041" y="6430"/>
                    <a:pt x="19118" y="6319"/>
                    <a:pt x="19218" y="6250"/>
                  </a:cubicBezTo>
                  <a:cubicBezTo>
                    <a:pt x="19256" y="6127"/>
                    <a:pt x="19302" y="6015"/>
                    <a:pt x="19418" y="5950"/>
                  </a:cubicBezTo>
                  <a:cubicBezTo>
                    <a:pt x="19418" y="5896"/>
                    <a:pt x="19456" y="5846"/>
                    <a:pt x="19510" y="5838"/>
                  </a:cubicBezTo>
                  <a:cubicBezTo>
                    <a:pt x="19514" y="5785"/>
                    <a:pt x="19552" y="5742"/>
                    <a:pt x="19606" y="5731"/>
                  </a:cubicBezTo>
                  <a:cubicBezTo>
                    <a:pt x="19621" y="5654"/>
                    <a:pt x="19667" y="5589"/>
                    <a:pt x="19740" y="5558"/>
                  </a:cubicBezTo>
                  <a:cubicBezTo>
                    <a:pt x="19744" y="5531"/>
                    <a:pt x="19744" y="5500"/>
                    <a:pt x="19744" y="5473"/>
                  </a:cubicBezTo>
                  <a:cubicBezTo>
                    <a:pt x="19775" y="5470"/>
                    <a:pt x="19810" y="5462"/>
                    <a:pt x="19836" y="5454"/>
                  </a:cubicBezTo>
                  <a:cubicBezTo>
                    <a:pt x="19836" y="5400"/>
                    <a:pt x="19875" y="5358"/>
                    <a:pt x="19929" y="5343"/>
                  </a:cubicBezTo>
                  <a:cubicBezTo>
                    <a:pt x="19929" y="5308"/>
                    <a:pt x="19929" y="5281"/>
                    <a:pt x="19932" y="5250"/>
                  </a:cubicBezTo>
                  <a:lnTo>
                    <a:pt x="19936" y="5243"/>
                  </a:lnTo>
                  <a:cubicBezTo>
                    <a:pt x="19967" y="5239"/>
                    <a:pt x="19990" y="5231"/>
                    <a:pt x="20021" y="5231"/>
                  </a:cubicBezTo>
                  <a:lnTo>
                    <a:pt x="20048" y="5055"/>
                  </a:lnTo>
                  <a:lnTo>
                    <a:pt x="20128" y="5028"/>
                  </a:lnTo>
                  <a:cubicBezTo>
                    <a:pt x="20109" y="5001"/>
                    <a:pt x="20121" y="4970"/>
                    <a:pt x="20140" y="4951"/>
                  </a:cubicBezTo>
                  <a:cubicBezTo>
                    <a:pt x="20148" y="4951"/>
                    <a:pt x="20155" y="4939"/>
                    <a:pt x="20163" y="4916"/>
                  </a:cubicBezTo>
                  <a:cubicBezTo>
                    <a:pt x="20175" y="4908"/>
                    <a:pt x="20167" y="4889"/>
                    <a:pt x="20140" y="4862"/>
                  </a:cubicBezTo>
                  <a:lnTo>
                    <a:pt x="20067" y="4816"/>
                  </a:lnTo>
                  <a:cubicBezTo>
                    <a:pt x="20082" y="4801"/>
                    <a:pt x="20079" y="4778"/>
                    <a:pt x="20059" y="4762"/>
                  </a:cubicBezTo>
                  <a:cubicBezTo>
                    <a:pt x="20055" y="4759"/>
                    <a:pt x="20048" y="4759"/>
                    <a:pt x="20044" y="4759"/>
                  </a:cubicBezTo>
                  <a:cubicBezTo>
                    <a:pt x="20048" y="4709"/>
                    <a:pt x="20017" y="4663"/>
                    <a:pt x="19967" y="4659"/>
                  </a:cubicBezTo>
                  <a:lnTo>
                    <a:pt x="19948" y="4659"/>
                  </a:lnTo>
                  <a:lnTo>
                    <a:pt x="19963" y="4643"/>
                  </a:lnTo>
                  <a:lnTo>
                    <a:pt x="19959" y="4643"/>
                  </a:lnTo>
                  <a:cubicBezTo>
                    <a:pt x="19971" y="4613"/>
                    <a:pt x="19975" y="4582"/>
                    <a:pt x="19967" y="4547"/>
                  </a:cubicBezTo>
                  <a:lnTo>
                    <a:pt x="19952" y="4532"/>
                  </a:lnTo>
                  <a:cubicBezTo>
                    <a:pt x="19913" y="4513"/>
                    <a:pt x="19875" y="4486"/>
                    <a:pt x="19848" y="4451"/>
                  </a:cubicBezTo>
                  <a:lnTo>
                    <a:pt x="19740" y="4420"/>
                  </a:lnTo>
                  <a:cubicBezTo>
                    <a:pt x="19702" y="4401"/>
                    <a:pt x="19660" y="4378"/>
                    <a:pt x="19621" y="4359"/>
                  </a:cubicBezTo>
                  <a:cubicBezTo>
                    <a:pt x="19616" y="4360"/>
                    <a:pt x="19611" y="4360"/>
                    <a:pt x="19606" y="4360"/>
                  </a:cubicBezTo>
                  <a:cubicBezTo>
                    <a:pt x="19582" y="4360"/>
                    <a:pt x="19560" y="4352"/>
                    <a:pt x="19541" y="4336"/>
                  </a:cubicBezTo>
                  <a:cubicBezTo>
                    <a:pt x="19502" y="4301"/>
                    <a:pt x="19460" y="4278"/>
                    <a:pt x="19406" y="4263"/>
                  </a:cubicBezTo>
                  <a:cubicBezTo>
                    <a:pt x="19402" y="4263"/>
                    <a:pt x="19398" y="4264"/>
                    <a:pt x="19395" y="4264"/>
                  </a:cubicBezTo>
                  <a:cubicBezTo>
                    <a:pt x="19369" y="4264"/>
                    <a:pt x="19350" y="4253"/>
                    <a:pt x="19333" y="4236"/>
                  </a:cubicBezTo>
                  <a:cubicBezTo>
                    <a:pt x="19295" y="4205"/>
                    <a:pt x="19249" y="4178"/>
                    <a:pt x="19199" y="4163"/>
                  </a:cubicBezTo>
                  <a:lnTo>
                    <a:pt x="19126" y="4167"/>
                  </a:lnTo>
                  <a:lnTo>
                    <a:pt x="19137" y="4132"/>
                  </a:lnTo>
                  <a:cubicBezTo>
                    <a:pt x="19095" y="4105"/>
                    <a:pt x="19045" y="4075"/>
                    <a:pt x="18999" y="4063"/>
                  </a:cubicBezTo>
                  <a:cubicBezTo>
                    <a:pt x="18996" y="4064"/>
                    <a:pt x="18992" y="4064"/>
                    <a:pt x="18989" y="4064"/>
                  </a:cubicBezTo>
                  <a:cubicBezTo>
                    <a:pt x="18963" y="4064"/>
                    <a:pt x="18943" y="4050"/>
                    <a:pt x="18926" y="4032"/>
                  </a:cubicBezTo>
                  <a:lnTo>
                    <a:pt x="18903" y="4067"/>
                  </a:lnTo>
                  <a:lnTo>
                    <a:pt x="18857" y="4048"/>
                  </a:lnTo>
                  <a:cubicBezTo>
                    <a:pt x="18864" y="4009"/>
                    <a:pt x="18837" y="3971"/>
                    <a:pt x="18807" y="3956"/>
                  </a:cubicBezTo>
                  <a:lnTo>
                    <a:pt x="18618" y="3902"/>
                  </a:lnTo>
                  <a:lnTo>
                    <a:pt x="18565" y="3917"/>
                  </a:lnTo>
                  <a:lnTo>
                    <a:pt x="18568" y="3913"/>
                  </a:lnTo>
                  <a:lnTo>
                    <a:pt x="18541" y="3844"/>
                  </a:lnTo>
                  <a:lnTo>
                    <a:pt x="18526" y="3836"/>
                  </a:lnTo>
                  <a:cubicBezTo>
                    <a:pt x="18488" y="3806"/>
                    <a:pt x="18453" y="3783"/>
                    <a:pt x="18422" y="3756"/>
                  </a:cubicBezTo>
                  <a:cubicBezTo>
                    <a:pt x="18392" y="3706"/>
                    <a:pt x="18349" y="3671"/>
                    <a:pt x="18296" y="3652"/>
                  </a:cubicBezTo>
                  <a:cubicBezTo>
                    <a:pt x="18265" y="3652"/>
                    <a:pt x="18242" y="3644"/>
                    <a:pt x="18219" y="3625"/>
                  </a:cubicBezTo>
                  <a:cubicBezTo>
                    <a:pt x="18180" y="3602"/>
                    <a:pt x="18146" y="3575"/>
                    <a:pt x="18119" y="3548"/>
                  </a:cubicBezTo>
                  <a:cubicBezTo>
                    <a:pt x="18073" y="3479"/>
                    <a:pt x="17973" y="3510"/>
                    <a:pt x="17934" y="3437"/>
                  </a:cubicBezTo>
                  <a:lnTo>
                    <a:pt x="17919" y="3429"/>
                  </a:lnTo>
                  <a:cubicBezTo>
                    <a:pt x="17881" y="3398"/>
                    <a:pt x="17838" y="3371"/>
                    <a:pt x="17800" y="3345"/>
                  </a:cubicBezTo>
                  <a:cubicBezTo>
                    <a:pt x="17765" y="3341"/>
                    <a:pt x="17738" y="3333"/>
                    <a:pt x="17715" y="3306"/>
                  </a:cubicBezTo>
                  <a:cubicBezTo>
                    <a:pt x="17677" y="3295"/>
                    <a:pt x="17646" y="3268"/>
                    <a:pt x="17619" y="3237"/>
                  </a:cubicBezTo>
                  <a:lnTo>
                    <a:pt x="17416" y="3126"/>
                  </a:lnTo>
                  <a:cubicBezTo>
                    <a:pt x="17377" y="3091"/>
                    <a:pt x="17339" y="3064"/>
                    <a:pt x="17296" y="3037"/>
                  </a:cubicBezTo>
                  <a:cubicBezTo>
                    <a:pt x="17262" y="3037"/>
                    <a:pt x="17235" y="3018"/>
                    <a:pt x="17208" y="2995"/>
                  </a:cubicBezTo>
                  <a:cubicBezTo>
                    <a:pt x="17177" y="2999"/>
                    <a:pt x="17143" y="3014"/>
                    <a:pt x="17120" y="3037"/>
                  </a:cubicBezTo>
                  <a:lnTo>
                    <a:pt x="17112" y="3033"/>
                  </a:lnTo>
                  <a:cubicBezTo>
                    <a:pt x="17062" y="2976"/>
                    <a:pt x="17047" y="2895"/>
                    <a:pt x="16997" y="2837"/>
                  </a:cubicBezTo>
                  <a:lnTo>
                    <a:pt x="16997" y="2837"/>
                  </a:lnTo>
                  <a:lnTo>
                    <a:pt x="17012" y="2845"/>
                  </a:lnTo>
                  <a:cubicBezTo>
                    <a:pt x="16974" y="2768"/>
                    <a:pt x="16870" y="2799"/>
                    <a:pt x="16824" y="2726"/>
                  </a:cubicBezTo>
                  <a:lnTo>
                    <a:pt x="16816" y="2722"/>
                  </a:lnTo>
                  <a:cubicBezTo>
                    <a:pt x="16778" y="2691"/>
                    <a:pt x="16743" y="2664"/>
                    <a:pt x="16709" y="2634"/>
                  </a:cubicBezTo>
                  <a:cubicBezTo>
                    <a:pt x="16682" y="2591"/>
                    <a:pt x="16639" y="2557"/>
                    <a:pt x="16589" y="2534"/>
                  </a:cubicBezTo>
                  <a:cubicBezTo>
                    <a:pt x="16559" y="2530"/>
                    <a:pt x="16528" y="2515"/>
                    <a:pt x="16505" y="2491"/>
                  </a:cubicBezTo>
                  <a:cubicBezTo>
                    <a:pt x="16466" y="2480"/>
                    <a:pt x="16436" y="2457"/>
                    <a:pt x="16416" y="2422"/>
                  </a:cubicBezTo>
                  <a:lnTo>
                    <a:pt x="16413" y="2418"/>
                  </a:lnTo>
                  <a:cubicBezTo>
                    <a:pt x="16374" y="2376"/>
                    <a:pt x="16324" y="2345"/>
                    <a:pt x="16274" y="2334"/>
                  </a:cubicBezTo>
                  <a:cubicBezTo>
                    <a:pt x="16268" y="2336"/>
                    <a:pt x="16261" y="2338"/>
                    <a:pt x="16253" y="2338"/>
                  </a:cubicBezTo>
                  <a:cubicBezTo>
                    <a:pt x="16238" y="2338"/>
                    <a:pt x="16222" y="2333"/>
                    <a:pt x="16209" y="2322"/>
                  </a:cubicBezTo>
                  <a:cubicBezTo>
                    <a:pt x="16176" y="2292"/>
                    <a:pt x="16132" y="2275"/>
                    <a:pt x="16086" y="2275"/>
                  </a:cubicBezTo>
                  <a:cubicBezTo>
                    <a:pt x="16063" y="2275"/>
                    <a:pt x="16040" y="2279"/>
                    <a:pt x="16017" y="2288"/>
                  </a:cubicBezTo>
                  <a:cubicBezTo>
                    <a:pt x="16009" y="2299"/>
                    <a:pt x="16005" y="2307"/>
                    <a:pt x="15994" y="2322"/>
                  </a:cubicBezTo>
                  <a:cubicBezTo>
                    <a:pt x="15985" y="2320"/>
                    <a:pt x="15975" y="2319"/>
                    <a:pt x="15966" y="2319"/>
                  </a:cubicBezTo>
                  <a:cubicBezTo>
                    <a:pt x="15947" y="2319"/>
                    <a:pt x="15927" y="2324"/>
                    <a:pt x="15909" y="2334"/>
                  </a:cubicBezTo>
                  <a:lnTo>
                    <a:pt x="15902" y="2315"/>
                  </a:lnTo>
                  <a:cubicBezTo>
                    <a:pt x="15880" y="2268"/>
                    <a:pt x="15839" y="2245"/>
                    <a:pt x="15793" y="2245"/>
                  </a:cubicBezTo>
                  <a:cubicBezTo>
                    <a:pt x="15790" y="2245"/>
                    <a:pt x="15786" y="2245"/>
                    <a:pt x="15782" y="2246"/>
                  </a:cubicBezTo>
                  <a:lnTo>
                    <a:pt x="15525" y="1977"/>
                  </a:lnTo>
                  <a:lnTo>
                    <a:pt x="15471" y="1823"/>
                  </a:lnTo>
                  <a:lnTo>
                    <a:pt x="15314" y="1711"/>
                  </a:lnTo>
                  <a:cubicBezTo>
                    <a:pt x="15164" y="1435"/>
                    <a:pt x="14933" y="1227"/>
                    <a:pt x="14718" y="1008"/>
                  </a:cubicBezTo>
                  <a:cubicBezTo>
                    <a:pt x="14703" y="951"/>
                    <a:pt x="14653" y="904"/>
                    <a:pt x="14591" y="904"/>
                  </a:cubicBezTo>
                  <a:cubicBezTo>
                    <a:pt x="14345" y="674"/>
                    <a:pt x="14111" y="432"/>
                    <a:pt x="13784" y="305"/>
                  </a:cubicBezTo>
                  <a:cubicBezTo>
                    <a:pt x="13689" y="140"/>
                    <a:pt x="13582" y="1"/>
                    <a:pt x="13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6999681" y="263497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6927560" y="2788957"/>
              <a:ext cx="59434" cy="45972"/>
            </a:xfrm>
            <a:custGeom>
              <a:avLst/>
              <a:gdLst/>
              <a:ahLst/>
              <a:cxnLst/>
              <a:rect l="l" t="t" r="r" b="b"/>
              <a:pathLst>
                <a:path w="1916" h="1482" extrusionOk="0">
                  <a:moveTo>
                    <a:pt x="112" y="1"/>
                  </a:moveTo>
                  <a:lnTo>
                    <a:pt x="112" y="1"/>
                  </a:lnTo>
                  <a:cubicBezTo>
                    <a:pt x="1" y="147"/>
                    <a:pt x="81" y="231"/>
                    <a:pt x="208" y="301"/>
                  </a:cubicBezTo>
                  <a:cubicBezTo>
                    <a:pt x="350" y="420"/>
                    <a:pt x="389" y="635"/>
                    <a:pt x="577" y="712"/>
                  </a:cubicBezTo>
                  <a:cubicBezTo>
                    <a:pt x="854" y="1046"/>
                    <a:pt x="1123" y="1388"/>
                    <a:pt x="1614" y="1415"/>
                  </a:cubicBezTo>
                  <a:cubicBezTo>
                    <a:pt x="1661" y="1462"/>
                    <a:pt x="1702" y="1482"/>
                    <a:pt x="1738" y="1482"/>
                  </a:cubicBezTo>
                  <a:cubicBezTo>
                    <a:pt x="1803" y="1482"/>
                    <a:pt x="1850" y="1418"/>
                    <a:pt x="1872" y="1346"/>
                  </a:cubicBezTo>
                  <a:cubicBezTo>
                    <a:pt x="1915" y="1246"/>
                    <a:pt x="1831" y="1230"/>
                    <a:pt x="1758" y="1230"/>
                  </a:cubicBezTo>
                  <a:cubicBezTo>
                    <a:pt x="1747" y="1230"/>
                    <a:pt x="1736" y="1230"/>
                    <a:pt x="1726" y="1230"/>
                  </a:cubicBezTo>
                  <a:cubicBezTo>
                    <a:pt x="1709" y="1231"/>
                    <a:pt x="1693" y="1232"/>
                    <a:pt x="1677" y="1232"/>
                  </a:cubicBezTo>
                  <a:cubicBezTo>
                    <a:pt x="1449" y="1232"/>
                    <a:pt x="1260" y="1133"/>
                    <a:pt x="1080" y="1008"/>
                  </a:cubicBezTo>
                  <a:cubicBezTo>
                    <a:pt x="915" y="892"/>
                    <a:pt x="857" y="777"/>
                    <a:pt x="1069" y="627"/>
                  </a:cubicBezTo>
                  <a:cubicBezTo>
                    <a:pt x="1203" y="531"/>
                    <a:pt x="1372" y="423"/>
                    <a:pt x="1269" y="158"/>
                  </a:cubicBezTo>
                  <a:lnTo>
                    <a:pt x="1269" y="158"/>
                  </a:lnTo>
                  <a:cubicBezTo>
                    <a:pt x="1069" y="320"/>
                    <a:pt x="861" y="420"/>
                    <a:pt x="711" y="596"/>
                  </a:cubicBezTo>
                  <a:cubicBezTo>
                    <a:pt x="565" y="593"/>
                    <a:pt x="539" y="466"/>
                    <a:pt x="477" y="377"/>
                  </a:cubicBezTo>
                  <a:cubicBezTo>
                    <a:pt x="373" y="231"/>
                    <a:pt x="293" y="70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6958921" y="2647847"/>
              <a:ext cx="25778" cy="21125"/>
            </a:xfrm>
            <a:custGeom>
              <a:avLst/>
              <a:gdLst/>
              <a:ahLst/>
              <a:cxnLst/>
              <a:rect l="l" t="t" r="r" b="b"/>
              <a:pathLst>
                <a:path w="831" h="681" extrusionOk="0">
                  <a:moveTo>
                    <a:pt x="146" y="1"/>
                  </a:moveTo>
                  <a:cubicBezTo>
                    <a:pt x="110" y="1"/>
                    <a:pt x="77" y="18"/>
                    <a:pt x="50" y="65"/>
                  </a:cubicBezTo>
                  <a:cubicBezTo>
                    <a:pt x="0" y="169"/>
                    <a:pt x="108" y="265"/>
                    <a:pt x="196" y="292"/>
                  </a:cubicBezTo>
                  <a:cubicBezTo>
                    <a:pt x="411" y="350"/>
                    <a:pt x="554" y="488"/>
                    <a:pt x="665" y="680"/>
                  </a:cubicBezTo>
                  <a:cubicBezTo>
                    <a:pt x="773" y="546"/>
                    <a:pt x="830" y="434"/>
                    <a:pt x="677" y="331"/>
                  </a:cubicBezTo>
                  <a:cubicBezTo>
                    <a:pt x="550" y="242"/>
                    <a:pt x="427" y="162"/>
                    <a:pt x="308" y="73"/>
                  </a:cubicBezTo>
                  <a:cubicBezTo>
                    <a:pt x="255" y="37"/>
                    <a:pt x="19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6977688" y="2763521"/>
              <a:ext cx="55991" cy="41164"/>
            </a:xfrm>
            <a:custGeom>
              <a:avLst/>
              <a:gdLst/>
              <a:ahLst/>
              <a:cxnLst/>
              <a:rect l="l" t="t" r="r" b="b"/>
              <a:pathLst>
                <a:path w="1805" h="1327" extrusionOk="0">
                  <a:moveTo>
                    <a:pt x="961" y="1"/>
                  </a:moveTo>
                  <a:cubicBezTo>
                    <a:pt x="928" y="1"/>
                    <a:pt x="895" y="19"/>
                    <a:pt x="867" y="68"/>
                  </a:cubicBezTo>
                  <a:cubicBezTo>
                    <a:pt x="829" y="125"/>
                    <a:pt x="925" y="198"/>
                    <a:pt x="1013" y="202"/>
                  </a:cubicBezTo>
                  <a:cubicBezTo>
                    <a:pt x="1040" y="218"/>
                    <a:pt x="1071" y="221"/>
                    <a:pt x="1097" y="221"/>
                  </a:cubicBezTo>
                  <a:cubicBezTo>
                    <a:pt x="1228" y="348"/>
                    <a:pt x="1401" y="367"/>
                    <a:pt x="1566" y="413"/>
                  </a:cubicBezTo>
                  <a:lnTo>
                    <a:pt x="1616" y="510"/>
                  </a:lnTo>
                  <a:cubicBezTo>
                    <a:pt x="1397" y="640"/>
                    <a:pt x="1151" y="579"/>
                    <a:pt x="917" y="617"/>
                  </a:cubicBezTo>
                  <a:lnTo>
                    <a:pt x="706" y="533"/>
                  </a:lnTo>
                  <a:cubicBezTo>
                    <a:pt x="528" y="506"/>
                    <a:pt x="364" y="423"/>
                    <a:pt x="180" y="423"/>
                  </a:cubicBezTo>
                  <a:cubicBezTo>
                    <a:pt x="153" y="423"/>
                    <a:pt x="126" y="425"/>
                    <a:pt x="98" y="429"/>
                  </a:cubicBezTo>
                  <a:cubicBezTo>
                    <a:pt x="84" y="425"/>
                    <a:pt x="70" y="423"/>
                    <a:pt x="59" y="423"/>
                  </a:cubicBezTo>
                  <a:cubicBezTo>
                    <a:pt x="19" y="423"/>
                    <a:pt x="1" y="446"/>
                    <a:pt x="22" y="506"/>
                  </a:cubicBezTo>
                  <a:cubicBezTo>
                    <a:pt x="68" y="656"/>
                    <a:pt x="175" y="740"/>
                    <a:pt x="306" y="813"/>
                  </a:cubicBezTo>
                  <a:cubicBezTo>
                    <a:pt x="364" y="913"/>
                    <a:pt x="433" y="1001"/>
                    <a:pt x="556" y="1021"/>
                  </a:cubicBezTo>
                  <a:lnTo>
                    <a:pt x="682" y="1128"/>
                  </a:lnTo>
                  <a:lnTo>
                    <a:pt x="740" y="1213"/>
                  </a:lnTo>
                  <a:cubicBezTo>
                    <a:pt x="771" y="1250"/>
                    <a:pt x="799" y="1327"/>
                    <a:pt x="843" y="1327"/>
                  </a:cubicBezTo>
                  <a:cubicBezTo>
                    <a:pt x="859" y="1327"/>
                    <a:pt x="877" y="1317"/>
                    <a:pt x="898" y="1293"/>
                  </a:cubicBezTo>
                  <a:cubicBezTo>
                    <a:pt x="959" y="1224"/>
                    <a:pt x="863" y="1163"/>
                    <a:pt x="802" y="1117"/>
                  </a:cubicBezTo>
                  <a:cubicBezTo>
                    <a:pt x="802" y="1063"/>
                    <a:pt x="767" y="1021"/>
                    <a:pt x="721" y="1009"/>
                  </a:cubicBezTo>
                  <a:cubicBezTo>
                    <a:pt x="690" y="898"/>
                    <a:pt x="548" y="859"/>
                    <a:pt x="552" y="725"/>
                  </a:cubicBezTo>
                  <a:cubicBezTo>
                    <a:pt x="583" y="713"/>
                    <a:pt x="613" y="708"/>
                    <a:pt x="642" y="708"/>
                  </a:cubicBezTo>
                  <a:cubicBezTo>
                    <a:pt x="776" y="708"/>
                    <a:pt x="899" y="809"/>
                    <a:pt x="1034" y="809"/>
                  </a:cubicBezTo>
                  <a:cubicBezTo>
                    <a:pt x="1059" y="809"/>
                    <a:pt x="1084" y="806"/>
                    <a:pt x="1109" y="798"/>
                  </a:cubicBezTo>
                  <a:cubicBezTo>
                    <a:pt x="1183" y="823"/>
                    <a:pt x="1255" y="835"/>
                    <a:pt x="1324" y="835"/>
                  </a:cubicBezTo>
                  <a:cubicBezTo>
                    <a:pt x="1480" y="835"/>
                    <a:pt x="1623" y="775"/>
                    <a:pt x="1751" y="663"/>
                  </a:cubicBezTo>
                  <a:cubicBezTo>
                    <a:pt x="1797" y="636"/>
                    <a:pt x="1805" y="571"/>
                    <a:pt x="1778" y="529"/>
                  </a:cubicBezTo>
                  <a:cubicBezTo>
                    <a:pt x="1766" y="529"/>
                    <a:pt x="1758" y="521"/>
                    <a:pt x="1747" y="510"/>
                  </a:cubicBezTo>
                  <a:cubicBezTo>
                    <a:pt x="1758" y="475"/>
                    <a:pt x="1743" y="437"/>
                    <a:pt x="1712" y="417"/>
                  </a:cubicBezTo>
                  <a:cubicBezTo>
                    <a:pt x="1612" y="214"/>
                    <a:pt x="1405" y="183"/>
                    <a:pt x="1213" y="129"/>
                  </a:cubicBezTo>
                  <a:cubicBezTo>
                    <a:pt x="1186" y="118"/>
                    <a:pt x="1155" y="106"/>
                    <a:pt x="1128" y="102"/>
                  </a:cubicBezTo>
                  <a:cubicBezTo>
                    <a:pt x="1077" y="54"/>
                    <a:pt x="1017" y="1"/>
                    <a:pt x="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6958301" y="2908508"/>
              <a:ext cx="20783" cy="18209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543" y="0"/>
                  </a:moveTo>
                  <a:cubicBezTo>
                    <a:pt x="434" y="0"/>
                    <a:pt x="348" y="83"/>
                    <a:pt x="253" y="83"/>
                  </a:cubicBezTo>
                  <a:cubicBezTo>
                    <a:pt x="246" y="83"/>
                    <a:pt x="239" y="83"/>
                    <a:pt x="232" y="82"/>
                  </a:cubicBezTo>
                  <a:cubicBezTo>
                    <a:pt x="203" y="80"/>
                    <a:pt x="174" y="78"/>
                    <a:pt x="147" y="78"/>
                  </a:cubicBezTo>
                  <a:cubicBezTo>
                    <a:pt x="58" y="78"/>
                    <a:pt x="0" y="102"/>
                    <a:pt x="89" y="251"/>
                  </a:cubicBezTo>
                  <a:cubicBezTo>
                    <a:pt x="139" y="331"/>
                    <a:pt x="185" y="420"/>
                    <a:pt x="235" y="500"/>
                  </a:cubicBezTo>
                  <a:cubicBezTo>
                    <a:pt x="271" y="554"/>
                    <a:pt x="328" y="587"/>
                    <a:pt x="371" y="587"/>
                  </a:cubicBezTo>
                  <a:cubicBezTo>
                    <a:pt x="407" y="587"/>
                    <a:pt x="433" y="563"/>
                    <a:pt x="424" y="508"/>
                  </a:cubicBezTo>
                  <a:cubicBezTo>
                    <a:pt x="378" y="274"/>
                    <a:pt x="527" y="170"/>
                    <a:pt x="670" y="39"/>
                  </a:cubicBezTo>
                  <a:cubicBezTo>
                    <a:pt x="624" y="11"/>
                    <a:pt x="582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6944125" y="2669996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5"/>
                    <a:pt x="47" y="220"/>
                  </a:cubicBezTo>
                  <a:cubicBezTo>
                    <a:pt x="79" y="313"/>
                    <a:pt x="95" y="433"/>
                    <a:pt x="221" y="433"/>
                  </a:cubicBezTo>
                  <a:cubicBezTo>
                    <a:pt x="231" y="433"/>
                    <a:pt x="240" y="433"/>
                    <a:pt x="250" y="431"/>
                  </a:cubicBezTo>
                  <a:cubicBezTo>
                    <a:pt x="266" y="431"/>
                    <a:pt x="266" y="351"/>
                    <a:pt x="274" y="308"/>
                  </a:cubicBezTo>
                  <a:cubicBezTo>
                    <a:pt x="362" y="166"/>
                    <a:pt x="446" y="28"/>
                    <a:pt x="177" y="1"/>
                  </a:cubicBezTo>
                  <a:cubicBezTo>
                    <a:pt x="171" y="1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6780246" y="2794355"/>
              <a:ext cx="12408" cy="7414"/>
            </a:xfrm>
            <a:custGeom>
              <a:avLst/>
              <a:gdLst/>
              <a:ahLst/>
              <a:cxnLst/>
              <a:rect l="l" t="t" r="r" b="b"/>
              <a:pathLst>
                <a:path w="400" h="239" extrusionOk="0">
                  <a:moveTo>
                    <a:pt x="237" y="0"/>
                  </a:moveTo>
                  <a:cubicBezTo>
                    <a:pt x="146" y="0"/>
                    <a:pt x="76" y="77"/>
                    <a:pt x="0" y="115"/>
                  </a:cubicBezTo>
                  <a:lnTo>
                    <a:pt x="0" y="238"/>
                  </a:lnTo>
                  <a:cubicBezTo>
                    <a:pt x="6" y="238"/>
                    <a:pt x="12" y="238"/>
                    <a:pt x="18" y="238"/>
                  </a:cubicBezTo>
                  <a:cubicBezTo>
                    <a:pt x="162" y="238"/>
                    <a:pt x="259" y="150"/>
                    <a:pt x="400" y="77"/>
                  </a:cubicBezTo>
                  <a:cubicBezTo>
                    <a:pt x="337" y="20"/>
                    <a:pt x="284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6999557" y="2678805"/>
              <a:ext cx="103204" cy="75875"/>
            </a:xfrm>
            <a:custGeom>
              <a:avLst/>
              <a:gdLst/>
              <a:ahLst/>
              <a:cxnLst/>
              <a:rect l="l" t="t" r="r" b="b"/>
              <a:pathLst>
                <a:path w="3327" h="2446" extrusionOk="0">
                  <a:moveTo>
                    <a:pt x="172" y="0"/>
                  </a:moveTo>
                  <a:cubicBezTo>
                    <a:pt x="123" y="0"/>
                    <a:pt x="78" y="17"/>
                    <a:pt x="58" y="59"/>
                  </a:cubicBezTo>
                  <a:cubicBezTo>
                    <a:pt x="1" y="190"/>
                    <a:pt x="127" y="216"/>
                    <a:pt x="216" y="247"/>
                  </a:cubicBezTo>
                  <a:cubicBezTo>
                    <a:pt x="350" y="305"/>
                    <a:pt x="481" y="362"/>
                    <a:pt x="615" y="420"/>
                  </a:cubicBezTo>
                  <a:cubicBezTo>
                    <a:pt x="727" y="535"/>
                    <a:pt x="877" y="566"/>
                    <a:pt x="1007" y="631"/>
                  </a:cubicBezTo>
                  <a:lnTo>
                    <a:pt x="1730" y="1116"/>
                  </a:lnTo>
                  <a:lnTo>
                    <a:pt x="2333" y="1634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6" y="2445"/>
                    <a:pt x="3152" y="2445"/>
                    <a:pt x="3158" y="2445"/>
                  </a:cubicBezTo>
                  <a:cubicBezTo>
                    <a:pt x="3263" y="2445"/>
                    <a:pt x="3327" y="2412"/>
                    <a:pt x="3236" y="2295"/>
                  </a:cubicBezTo>
                  <a:cubicBezTo>
                    <a:pt x="3190" y="2238"/>
                    <a:pt x="3136" y="2180"/>
                    <a:pt x="3078" y="2130"/>
                  </a:cubicBezTo>
                  <a:cubicBezTo>
                    <a:pt x="3002" y="1896"/>
                    <a:pt x="2783" y="1784"/>
                    <a:pt x="2637" y="1611"/>
                  </a:cubicBezTo>
                  <a:cubicBezTo>
                    <a:pt x="2602" y="1604"/>
                    <a:pt x="2583" y="1573"/>
                    <a:pt x="2575" y="1542"/>
                  </a:cubicBezTo>
                  <a:cubicBezTo>
                    <a:pt x="2556" y="1511"/>
                    <a:pt x="2537" y="1477"/>
                    <a:pt x="2521" y="1450"/>
                  </a:cubicBezTo>
                  <a:cubicBezTo>
                    <a:pt x="2506" y="1448"/>
                    <a:pt x="2491" y="1447"/>
                    <a:pt x="2475" y="1447"/>
                  </a:cubicBezTo>
                  <a:cubicBezTo>
                    <a:pt x="2460" y="1447"/>
                    <a:pt x="2444" y="1448"/>
                    <a:pt x="2429" y="1450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5" y="382"/>
                    <a:pt x="857" y="316"/>
                    <a:pt x="704" y="247"/>
                  </a:cubicBezTo>
                  <a:cubicBezTo>
                    <a:pt x="562" y="170"/>
                    <a:pt x="423" y="86"/>
                    <a:pt x="277" y="24"/>
                  </a:cubicBezTo>
                  <a:cubicBezTo>
                    <a:pt x="246" y="10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7083684" y="2770718"/>
              <a:ext cx="33191" cy="33098"/>
            </a:xfrm>
            <a:custGeom>
              <a:avLst/>
              <a:gdLst/>
              <a:ahLst/>
              <a:cxnLst/>
              <a:rect l="l" t="t" r="r" b="b"/>
              <a:pathLst>
                <a:path w="1070" h="1067" extrusionOk="0">
                  <a:moveTo>
                    <a:pt x="205" y="762"/>
                  </a:moveTo>
                  <a:lnTo>
                    <a:pt x="205" y="781"/>
                  </a:lnTo>
                  <a:cubicBezTo>
                    <a:pt x="197" y="781"/>
                    <a:pt x="190" y="777"/>
                    <a:pt x="186" y="773"/>
                  </a:cubicBezTo>
                  <a:lnTo>
                    <a:pt x="205" y="762"/>
                  </a:lnTo>
                  <a:close/>
                  <a:moveTo>
                    <a:pt x="639" y="12"/>
                  </a:moveTo>
                  <a:lnTo>
                    <a:pt x="639" y="293"/>
                  </a:lnTo>
                  <a:cubicBezTo>
                    <a:pt x="624" y="320"/>
                    <a:pt x="620" y="354"/>
                    <a:pt x="624" y="385"/>
                  </a:cubicBezTo>
                  <a:cubicBezTo>
                    <a:pt x="599" y="377"/>
                    <a:pt x="578" y="374"/>
                    <a:pt x="559" y="374"/>
                  </a:cubicBezTo>
                  <a:cubicBezTo>
                    <a:pt x="437" y="374"/>
                    <a:pt x="411" y="515"/>
                    <a:pt x="328" y="581"/>
                  </a:cubicBezTo>
                  <a:cubicBezTo>
                    <a:pt x="274" y="571"/>
                    <a:pt x="217" y="559"/>
                    <a:pt x="168" y="559"/>
                  </a:cubicBezTo>
                  <a:cubicBezTo>
                    <a:pt x="71" y="559"/>
                    <a:pt x="0" y="603"/>
                    <a:pt x="21" y="781"/>
                  </a:cubicBezTo>
                  <a:cubicBezTo>
                    <a:pt x="44" y="790"/>
                    <a:pt x="65" y="794"/>
                    <a:pt x="87" y="794"/>
                  </a:cubicBezTo>
                  <a:cubicBezTo>
                    <a:pt x="94" y="794"/>
                    <a:pt x="101" y="793"/>
                    <a:pt x="109" y="792"/>
                  </a:cubicBezTo>
                  <a:cubicBezTo>
                    <a:pt x="121" y="835"/>
                    <a:pt x="136" y="885"/>
                    <a:pt x="147" y="927"/>
                  </a:cubicBezTo>
                  <a:cubicBezTo>
                    <a:pt x="155" y="980"/>
                    <a:pt x="125" y="1067"/>
                    <a:pt x="192" y="1067"/>
                  </a:cubicBezTo>
                  <a:cubicBezTo>
                    <a:pt x="197" y="1067"/>
                    <a:pt x="203" y="1066"/>
                    <a:pt x="209" y="1065"/>
                  </a:cubicBezTo>
                  <a:cubicBezTo>
                    <a:pt x="320" y="1050"/>
                    <a:pt x="282" y="954"/>
                    <a:pt x="255" y="885"/>
                  </a:cubicBezTo>
                  <a:cubicBezTo>
                    <a:pt x="247" y="854"/>
                    <a:pt x="244" y="827"/>
                    <a:pt x="244" y="792"/>
                  </a:cubicBezTo>
                  <a:cubicBezTo>
                    <a:pt x="305" y="789"/>
                    <a:pt x="320" y="743"/>
                    <a:pt x="340" y="696"/>
                  </a:cubicBezTo>
                  <a:cubicBezTo>
                    <a:pt x="516" y="616"/>
                    <a:pt x="735" y="600"/>
                    <a:pt x="808" y="370"/>
                  </a:cubicBezTo>
                  <a:cubicBezTo>
                    <a:pt x="828" y="347"/>
                    <a:pt x="839" y="320"/>
                    <a:pt x="847" y="293"/>
                  </a:cubicBezTo>
                  <a:cubicBezTo>
                    <a:pt x="1070" y="1"/>
                    <a:pt x="747" y="85"/>
                    <a:pt x="63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6797989" y="2790757"/>
              <a:ext cx="6576" cy="4684"/>
            </a:xfrm>
            <a:custGeom>
              <a:avLst/>
              <a:gdLst/>
              <a:ahLst/>
              <a:cxnLst/>
              <a:rect l="l" t="t" r="r" b="b"/>
              <a:pathLst>
                <a:path w="212" h="151" extrusionOk="0">
                  <a:moveTo>
                    <a:pt x="82" y="0"/>
                  </a:moveTo>
                  <a:cubicBezTo>
                    <a:pt x="39" y="0"/>
                    <a:pt x="4" y="34"/>
                    <a:pt x="1" y="77"/>
                  </a:cubicBezTo>
                  <a:lnTo>
                    <a:pt x="1" y="89"/>
                  </a:lnTo>
                  <a:cubicBezTo>
                    <a:pt x="4" y="139"/>
                    <a:pt x="58" y="146"/>
                    <a:pt x="104" y="150"/>
                  </a:cubicBezTo>
                  <a:cubicBezTo>
                    <a:pt x="154" y="139"/>
                    <a:pt x="212" y="135"/>
                    <a:pt x="193" y="73"/>
                  </a:cubicBezTo>
                  <a:cubicBezTo>
                    <a:pt x="170" y="35"/>
                    <a:pt x="135" y="8"/>
                    <a:pt x="89" y="0"/>
                  </a:cubicBezTo>
                  <a:cubicBezTo>
                    <a:pt x="87" y="0"/>
                    <a:pt x="84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6917261" y="2725801"/>
              <a:ext cx="7817" cy="4002"/>
            </a:xfrm>
            <a:custGeom>
              <a:avLst/>
              <a:gdLst/>
              <a:ahLst/>
              <a:cxnLst/>
              <a:rect l="l" t="t" r="r" b="b"/>
              <a:pathLst>
                <a:path w="252" h="129" extrusionOk="0">
                  <a:moveTo>
                    <a:pt x="121" y="0"/>
                  </a:moveTo>
                  <a:cubicBezTo>
                    <a:pt x="83" y="19"/>
                    <a:pt x="17" y="39"/>
                    <a:pt x="10" y="69"/>
                  </a:cubicBezTo>
                  <a:cubicBezTo>
                    <a:pt x="1" y="119"/>
                    <a:pt x="38" y="128"/>
                    <a:pt x="75" y="128"/>
                  </a:cubicBezTo>
                  <a:cubicBezTo>
                    <a:pt x="84" y="128"/>
                    <a:pt x="94" y="128"/>
                    <a:pt x="102" y="127"/>
                  </a:cubicBezTo>
                  <a:cubicBezTo>
                    <a:pt x="167" y="127"/>
                    <a:pt x="229" y="81"/>
                    <a:pt x="252" y="19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6715879" y="2816844"/>
              <a:ext cx="4901" cy="344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58" y="1"/>
                  </a:moveTo>
                  <a:cubicBezTo>
                    <a:pt x="38" y="24"/>
                    <a:pt x="0" y="55"/>
                    <a:pt x="4" y="62"/>
                  </a:cubicBezTo>
                  <a:cubicBezTo>
                    <a:pt x="23" y="101"/>
                    <a:pt x="50" y="111"/>
                    <a:pt x="81" y="111"/>
                  </a:cubicBezTo>
                  <a:cubicBezTo>
                    <a:pt x="105" y="111"/>
                    <a:pt x="132" y="104"/>
                    <a:pt x="158" y="10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6991461" y="2758341"/>
              <a:ext cx="3350" cy="1923"/>
            </a:xfrm>
            <a:custGeom>
              <a:avLst/>
              <a:gdLst/>
              <a:ahLst/>
              <a:cxnLst/>
              <a:rect l="l" t="t" r="r" b="b"/>
              <a:pathLst>
                <a:path w="108" h="62" extrusionOk="0">
                  <a:moveTo>
                    <a:pt x="31" y="0"/>
                  </a:moveTo>
                  <a:cubicBezTo>
                    <a:pt x="19" y="0"/>
                    <a:pt x="0" y="19"/>
                    <a:pt x="0" y="35"/>
                  </a:cubicBezTo>
                  <a:cubicBezTo>
                    <a:pt x="0" y="46"/>
                    <a:pt x="16" y="62"/>
                    <a:pt x="27" y="62"/>
                  </a:cubicBezTo>
                  <a:cubicBezTo>
                    <a:pt x="54" y="54"/>
                    <a:pt x="81" y="43"/>
                    <a:pt x="108" y="35"/>
                  </a:cubicBezTo>
                  <a:cubicBezTo>
                    <a:pt x="81" y="19"/>
                    <a:pt x="54" y="8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6906094" y="2732718"/>
              <a:ext cx="4901" cy="3474"/>
            </a:xfrm>
            <a:custGeom>
              <a:avLst/>
              <a:gdLst/>
              <a:ahLst/>
              <a:cxnLst/>
              <a:rect l="l" t="t" r="r" b="b"/>
              <a:pathLst>
                <a:path w="158" h="112" extrusionOk="0">
                  <a:moveTo>
                    <a:pt x="92" y="0"/>
                  </a:moveTo>
                  <a:cubicBezTo>
                    <a:pt x="69" y="0"/>
                    <a:pt x="41" y="5"/>
                    <a:pt x="19" y="5"/>
                  </a:cubicBezTo>
                  <a:cubicBezTo>
                    <a:pt x="12" y="5"/>
                    <a:pt x="6" y="5"/>
                    <a:pt x="1" y="4"/>
                  </a:cubicBezTo>
                  <a:lnTo>
                    <a:pt x="1" y="4"/>
                  </a:lnTo>
                  <a:cubicBezTo>
                    <a:pt x="12" y="54"/>
                    <a:pt x="47" y="96"/>
                    <a:pt x="101" y="112"/>
                  </a:cubicBezTo>
                  <a:cubicBezTo>
                    <a:pt x="157" y="17"/>
                    <a:pt x="133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6884783" y="2800125"/>
              <a:ext cx="64987" cy="53013"/>
            </a:xfrm>
            <a:custGeom>
              <a:avLst/>
              <a:gdLst/>
              <a:ahLst/>
              <a:cxnLst/>
              <a:rect l="l" t="t" r="r" b="b"/>
              <a:pathLst>
                <a:path w="2095" h="1709" extrusionOk="0">
                  <a:moveTo>
                    <a:pt x="1212" y="0"/>
                  </a:moveTo>
                  <a:cubicBezTo>
                    <a:pt x="1171" y="0"/>
                    <a:pt x="1131" y="18"/>
                    <a:pt x="1091" y="52"/>
                  </a:cubicBezTo>
                  <a:cubicBezTo>
                    <a:pt x="995" y="198"/>
                    <a:pt x="765" y="171"/>
                    <a:pt x="684" y="344"/>
                  </a:cubicBezTo>
                  <a:lnTo>
                    <a:pt x="680" y="348"/>
                  </a:lnTo>
                  <a:cubicBezTo>
                    <a:pt x="626" y="348"/>
                    <a:pt x="576" y="386"/>
                    <a:pt x="569" y="432"/>
                  </a:cubicBezTo>
                  <a:cubicBezTo>
                    <a:pt x="473" y="463"/>
                    <a:pt x="373" y="490"/>
                    <a:pt x="361" y="621"/>
                  </a:cubicBezTo>
                  <a:cubicBezTo>
                    <a:pt x="277" y="663"/>
                    <a:pt x="185" y="701"/>
                    <a:pt x="96" y="747"/>
                  </a:cubicBezTo>
                  <a:cubicBezTo>
                    <a:pt x="54" y="767"/>
                    <a:pt x="0" y="794"/>
                    <a:pt x="69" y="851"/>
                  </a:cubicBezTo>
                  <a:cubicBezTo>
                    <a:pt x="50" y="886"/>
                    <a:pt x="62" y="924"/>
                    <a:pt x="92" y="943"/>
                  </a:cubicBezTo>
                  <a:cubicBezTo>
                    <a:pt x="187" y="1011"/>
                    <a:pt x="244" y="1050"/>
                    <a:pt x="289" y="1050"/>
                  </a:cubicBezTo>
                  <a:cubicBezTo>
                    <a:pt x="355" y="1050"/>
                    <a:pt x="395" y="965"/>
                    <a:pt x="496" y="755"/>
                  </a:cubicBezTo>
                  <a:lnTo>
                    <a:pt x="788" y="767"/>
                  </a:lnTo>
                  <a:cubicBezTo>
                    <a:pt x="880" y="874"/>
                    <a:pt x="1007" y="928"/>
                    <a:pt x="1141" y="970"/>
                  </a:cubicBezTo>
                  <a:cubicBezTo>
                    <a:pt x="1241" y="1086"/>
                    <a:pt x="1364" y="1178"/>
                    <a:pt x="1510" y="1239"/>
                  </a:cubicBezTo>
                  <a:cubicBezTo>
                    <a:pt x="1533" y="1266"/>
                    <a:pt x="1564" y="1278"/>
                    <a:pt x="1595" y="1285"/>
                  </a:cubicBezTo>
                  <a:cubicBezTo>
                    <a:pt x="1683" y="1435"/>
                    <a:pt x="1802" y="1551"/>
                    <a:pt x="1994" y="1558"/>
                  </a:cubicBezTo>
                  <a:cubicBezTo>
                    <a:pt x="1933" y="1347"/>
                    <a:pt x="1748" y="1262"/>
                    <a:pt x="1591" y="1155"/>
                  </a:cubicBezTo>
                  <a:cubicBezTo>
                    <a:pt x="1514" y="1059"/>
                    <a:pt x="1418" y="990"/>
                    <a:pt x="1303" y="947"/>
                  </a:cubicBezTo>
                  <a:lnTo>
                    <a:pt x="803" y="628"/>
                  </a:lnTo>
                  <a:lnTo>
                    <a:pt x="872" y="525"/>
                  </a:lnTo>
                  <a:cubicBezTo>
                    <a:pt x="1064" y="405"/>
                    <a:pt x="1180" y="210"/>
                    <a:pt x="1326" y="52"/>
                  </a:cubicBezTo>
                  <a:cubicBezTo>
                    <a:pt x="1288" y="16"/>
                    <a:pt x="1250" y="0"/>
                    <a:pt x="1212" y="0"/>
                  </a:cubicBezTo>
                  <a:close/>
                  <a:moveTo>
                    <a:pt x="2032" y="1550"/>
                  </a:moveTo>
                  <a:cubicBezTo>
                    <a:pt x="2019" y="1550"/>
                    <a:pt x="2007" y="1552"/>
                    <a:pt x="1994" y="1558"/>
                  </a:cubicBezTo>
                  <a:cubicBezTo>
                    <a:pt x="1991" y="1635"/>
                    <a:pt x="2048" y="1670"/>
                    <a:pt x="2094" y="1708"/>
                  </a:cubicBezTo>
                  <a:cubicBezTo>
                    <a:pt x="2094" y="1658"/>
                    <a:pt x="2090" y="1612"/>
                    <a:pt x="2090" y="1562"/>
                  </a:cubicBezTo>
                  <a:cubicBezTo>
                    <a:pt x="2070" y="1555"/>
                    <a:pt x="2050" y="1550"/>
                    <a:pt x="2032" y="15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7103381" y="2760016"/>
              <a:ext cx="2420" cy="3102"/>
            </a:xfrm>
            <a:custGeom>
              <a:avLst/>
              <a:gdLst/>
              <a:ahLst/>
              <a:cxnLst/>
              <a:rect l="l" t="t" r="r" b="b"/>
              <a:pathLst>
                <a:path w="78" h="100" extrusionOk="0">
                  <a:moveTo>
                    <a:pt x="27" y="0"/>
                  </a:moveTo>
                  <a:cubicBezTo>
                    <a:pt x="20" y="23"/>
                    <a:pt x="12" y="46"/>
                    <a:pt x="0" y="77"/>
                  </a:cubicBezTo>
                  <a:cubicBezTo>
                    <a:pt x="0" y="81"/>
                    <a:pt x="35" y="100"/>
                    <a:pt x="35" y="100"/>
                  </a:cubicBezTo>
                  <a:cubicBezTo>
                    <a:pt x="54" y="85"/>
                    <a:pt x="77" y="65"/>
                    <a:pt x="77" y="46"/>
                  </a:cubicBezTo>
                  <a:cubicBezTo>
                    <a:pt x="77" y="27"/>
                    <a:pt x="47" y="12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6821006" y="2878822"/>
              <a:ext cx="75844" cy="48112"/>
            </a:xfrm>
            <a:custGeom>
              <a:avLst/>
              <a:gdLst/>
              <a:ahLst/>
              <a:cxnLst/>
              <a:rect l="l" t="t" r="r" b="b"/>
              <a:pathLst>
                <a:path w="2445" h="1551" extrusionOk="0">
                  <a:moveTo>
                    <a:pt x="932" y="1"/>
                  </a:moveTo>
                  <a:cubicBezTo>
                    <a:pt x="862" y="1"/>
                    <a:pt x="790" y="54"/>
                    <a:pt x="719" y="139"/>
                  </a:cubicBezTo>
                  <a:cubicBezTo>
                    <a:pt x="647" y="202"/>
                    <a:pt x="566" y="237"/>
                    <a:pt x="482" y="237"/>
                  </a:cubicBezTo>
                  <a:cubicBezTo>
                    <a:pt x="436" y="237"/>
                    <a:pt x="390" y="226"/>
                    <a:pt x="342" y="205"/>
                  </a:cubicBezTo>
                  <a:cubicBezTo>
                    <a:pt x="301" y="185"/>
                    <a:pt x="264" y="175"/>
                    <a:pt x="229" y="175"/>
                  </a:cubicBezTo>
                  <a:cubicBezTo>
                    <a:pt x="171" y="175"/>
                    <a:pt x="121" y="204"/>
                    <a:pt x="77" y="262"/>
                  </a:cubicBezTo>
                  <a:cubicBezTo>
                    <a:pt x="50" y="301"/>
                    <a:pt x="23" y="378"/>
                    <a:pt x="46" y="397"/>
                  </a:cubicBezTo>
                  <a:cubicBezTo>
                    <a:pt x="111" y="472"/>
                    <a:pt x="196" y="530"/>
                    <a:pt x="294" y="530"/>
                  </a:cubicBezTo>
                  <a:cubicBezTo>
                    <a:pt x="312" y="530"/>
                    <a:pt x="331" y="528"/>
                    <a:pt x="350" y="524"/>
                  </a:cubicBezTo>
                  <a:cubicBezTo>
                    <a:pt x="434" y="505"/>
                    <a:pt x="511" y="474"/>
                    <a:pt x="573" y="412"/>
                  </a:cubicBezTo>
                  <a:cubicBezTo>
                    <a:pt x="639" y="354"/>
                    <a:pt x="710" y="334"/>
                    <a:pt x="784" y="334"/>
                  </a:cubicBezTo>
                  <a:cubicBezTo>
                    <a:pt x="822" y="334"/>
                    <a:pt x="860" y="339"/>
                    <a:pt x="899" y="347"/>
                  </a:cubicBezTo>
                  <a:lnTo>
                    <a:pt x="1011" y="443"/>
                  </a:lnTo>
                  <a:cubicBezTo>
                    <a:pt x="1088" y="543"/>
                    <a:pt x="1168" y="639"/>
                    <a:pt x="1245" y="739"/>
                  </a:cubicBezTo>
                  <a:lnTo>
                    <a:pt x="1076" y="927"/>
                  </a:lnTo>
                  <a:cubicBezTo>
                    <a:pt x="923" y="996"/>
                    <a:pt x="815" y="1119"/>
                    <a:pt x="703" y="1235"/>
                  </a:cubicBezTo>
                  <a:cubicBezTo>
                    <a:pt x="634" y="1269"/>
                    <a:pt x="569" y="1304"/>
                    <a:pt x="500" y="1342"/>
                  </a:cubicBezTo>
                  <a:cubicBezTo>
                    <a:pt x="481" y="1323"/>
                    <a:pt x="458" y="1311"/>
                    <a:pt x="431" y="1311"/>
                  </a:cubicBezTo>
                  <a:lnTo>
                    <a:pt x="416" y="1043"/>
                  </a:lnTo>
                  <a:lnTo>
                    <a:pt x="416" y="1043"/>
                  </a:lnTo>
                  <a:lnTo>
                    <a:pt x="381" y="1081"/>
                  </a:lnTo>
                  <a:cubicBezTo>
                    <a:pt x="384" y="1063"/>
                    <a:pt x="398" y="1052"/>
                    <a:pt x="415" y="1041"/>
                  </a:cubicBezTo>
                  <a:lnTo>
                    <a:pt x="415" y="1041"/>
                  </a:lnTo>
                  <a:lnTo>
                    <a:pt x="416" y="1043"/>
                  </a:lnTo>
                  <a:lnTo>
                    <a:pt x="416" y="1043"/>
                  </a:lnTo>
                  <a:lnTo>
                    <a:pt x="419" y="1039"/>
                  </a:lnTo>
                  <a:lnTo>
                    <a:pt x="419" y="1039"/>
                  </a:lnTo>
                  <a:cubicBezTo>
                    <a:pt x="418" y="1039"/>
                    <a:pt x="417" y="1040"/>
                    <a:pt x="415" y="1041"/>
                  </a:cubicBezTo>
                  <a:lnTo>
                    <a:pt x="415" y="1041"/>
                  </a:lnTo>
                  <a:lnTo>
                    <a:pt x="415" y="1039"/>
                  </a:lnTo>
                  <a:cubicBezTo>
                    <a:pt x="415" y="946"/>
                    <a:pt x="438" y="847"/>
                    <a:pt x="415" y="758"/>
                  </a:cubicBezTo>
                  <a:cubicBezTo>
                    <a:pt x="395" y="671"/>
                    <a:pt x="364" y="635"/>
                    <a:pt x="329" y="635"/>
                  </a:cubicBezTo>
                  <a:cubicBezTo>
                    <a:pt x="291" y="635"/>
                    <a:pt x="248" y="676"/>
                    <a:pt x="204" y="739"/>
                  </a:cubicBezTo>
                  <a:lnTo>
                    <a:pt x="196" y="747"/>
                  </a:lnTo>
                  <a:cubicBezTo>
                    <a:pt x="0" y="920"/>
                    <a:pt x="185" y="1077"/>
                    <a:pt x="215" y="1238"/>
                  </a:cubicBezTo>
                  <a:lnTo>
                    <a:pt x="304" y="1446"/>
                  </a:lnTo>
                  <a:cubicBezTo>
                    <a:pt x="331" y="1509"/>
                    <a:pt x="365" y="1550"/>
                    <a:pt x="406" y="1550"/>
                  </a:cubicBezTo>
                  <a:cubicBezTo>
                    <a:pt x="435" y="1550"/>
                    <a:pt x="467" y="1530"/>
                    <a:pt x="504" y="1484"/>
                  </a:cubicBezTo>
                  <a:cubicBezTo>
                    <a:pt x="577" y="1461"/>
                    <a:pt x="669" y="1461"/>
                    <a:pt x="703" y="1373"/>
                  </a:cubicBezTo>
                  <a:lnTo>
                    <a:pt x="792" y="1331"/>
                  </a:lnTo>
                  <a:cubicBezTo>
                    <a:pt x="980" y="1258"/>
                    <a:pt x="1138" y="1135"/>
                    <a:pt x="1245" y="966"/>
                  </a:cubicBezTo>
                  <a:lnTo>
                    <a:pt x="1626" y="754"/>
                  </a:lnTo>
                  <a:lnTo>
                    <a:pt x="1810" y="631"/>
                  </a:lnTo>
                  <a:cubicBezTo>
                    <a:pt x="1846" y="642"/>
                    <a:pt x="1881" y="652"/>
                    <a:pt x="1913" y="652"/>
                  </a:cubicBezTo>
                  <a:cubicBezTo>
                    <a:pt x="1961" y="652"/>
                    <a:pt x="2003" y="631"/>
                    <a:pt x="2033" y="562"/>
                  </a:cubicBezTo>
                  <a:cubicBezTo>
                    <a:pt x="2046" y="560"/>
                    <a:pt x="2059" y="559"/>
                    <a:pt x="2072" y="559"/>
                  </a:cubicBezTo>
                  <a:cubicBezTo>
                    <a:pt x="2139" y="559"/>
                    <a:pt x="2211" y="583"/>
                    <a:pt x="2279" y="583"/>
                  </a:cubicBezTo>
                  <a:cubicBezTo>
                    <a:pt x="2338" y="583"/>
                    <a:pt x="2393" y="565"/>
                    <a:pt x="2440" y="497"/>
                  </a:cubicBezTo>
                  <a:cubicBezTo>
                    <a:pt x="2444" y="466"/>
                    <a:pt x="2437" y="432"/>
                    <a:pt x="2417" y="412"/>
                  </a:cubicBezTo>
                  <a:cubicBezTo>
                    <a:pt x="2379" y="378"/>
                    <a:pt x="2343" y="365"/>
                    <a:pt x="2308" y="365"/>
                  </a:cubicBezTo>
                  <a:cubicBezTo>
                    <a:pt x="2211" y="365"/>
                    <a:pt x="2123" y="460"/>
                    <a:pt x="2023" y="460"/>
                  </a:cubicBezTo>
                  <a:cubicBezTo>
                    <a:pt x="2016" y="460"/>
                    <a:pt x="2009" y="459"/>
                    <a:pt x="2002" y="458"/>
                  </a:cubicBezTo>
                  <a:lnTo>
                    <a:pt x="1818" y="478"/>
                  </a:lnTo>
                  <a:cubicBezTo>
                    <a:pt x="1750" y="503"/>
                    <a:pt x="1680" y="525"/>
                    <a:pt x="1613" y="525"/>
                  </a:cubicBezTo>
                  <a:cubicBezTo>
                    <a:pt x="1525" y="525"/>
                    <a:pt x="1442" y="486"/>
                    <a:pt x="1372" y="362"/>
                  </a:cubicBezTo>
                  <a:cubicBezTo>
                    <a:pt x="1318" y="270"/>
                    <a:pt x="1203" y="212"/>
                    <a:pt x="1115" y="139"/>
                  </a:cubicBezTo>
                  <a:cubicBezTo>
                    <a:pt x="1055" y="42"/>
                    <a:pt x="994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6787970" y="2818861"/>
              <a:ext cx="89927" cy="59527"/>
            </a:xfrm>
            <a:custGeom>
              <a:avLst/>
              <a:gdLst/>
              <a:ahLst/>
              <a:cxnLst/>
              <a:rect l="l" t="t" r="r" b="b"/>
              <a:pathLst>
                <a:path w="2899" h="1919" extrusionOk="0">
                  <a:moveTo>
                    <a:pt x="337" y="0"/>
                  </a:moveTo>
                  <a:cubicBezTo>
                    <a:pt x="248" y="0"/>
                    <a:pt x="159" y="15"/>
                    <a:pt x="74" y="44"/>
                  </a:cubicBezTo>
                  <a:cubicBezTo>
                    <a:pt x="1" y="109"/>
                    <a:pt x="24" y="178"/>
                    <a:pt x="101" y="186"/>
                  </a:cubicBezTo>
                  <a:cubicBezTo>
                    <a:pt x="308" y="205"/>
                    <a:pt x="477" y="320"/>
                    <a:pt x="662" y="382"/>
                  </a:cubicBezTo>
                  <a:cubicBezTo>
                    <a:pt x="675" y="424"/>
                    <a:pt x="712" y="455"/>
                    <a:pt x="753" y="455"/>
                  </a:cubicBezTo>
                  <a:cubicBezTo>
                    <a:pt x="761" y="455"/>
                    <a:pt x="769" y="453"/>
                    <a:pt x="777" y="451"/>
                  </a:cubicBezTo>
                  <a:lnTo>
                    <a:pt x="785" y="455"/>
                  </a:lnTo>
                  <a:cubicBezTo>
                    <a:pt x="885" y="574"/>
                    <a:pt x="1027" y="612"/>
                    <a:pt x="1157" y="681"/>
                  </a:cubicBezTo>
                  <a:cubicBezTo>
                    <a:pt x="1161" y="722"/>
                    <a:pt x="1203" y="759"/>
                    <a:pt x="1250" y="759"/>
                  </a:cubicBezTo>
                  <a:cubicBezTo>
                    <a:pt x="1253" y="759"/>
                    <a:pt x="1255" y="758"/>
                    <a:pt x="1257" y="758"/>
                  </a:cubicBezTo>
                  <a:lnTo>
                    <a:pt x="1265" y="758"/>
                  </a:lnTo>
                  <a:cubicBezTo>
                    <a:pt x="1546" y="993"/>
                    <a:pt x="1753" y="1339"/>
                    <a:pt x="2176" y="1369"/>
                  </a:cubicBezTo>
                  <a:cubicBezTo>
                    <a:pt x="2207" y="1396"/>
                    <a:pt x="2237" y="1415"/>
                    <a:pt x="2283" y="1427"/>
                  </a:cubicBezTo>
                  <a:lnTo>
                    <a:pt x="2383" y="1465"/>
                  </a:lnTo>
                  <a:lnTo>
                    <a:pt x="2483" y="1561"/>
                  </a:lnTo>
                  <a:lnTo>
                    <a:pt x="2487" y="1565"/>
                  </a:lnTo>
                  <a:cubicBezTo>
                    <a:pt x="2583" y="1704"/>
                    <a:pt x="2671" y="1853"/>
                    <a:pt x="2852" y="1919"/>
                  </a:cubicBezTo>
                  <a:cubicBezTo>
                    <a:pt x="2898" y="1627"/>
                    <a:pt x="2810" y="1412"/>
                    <a:pt x="2602" y="1242"/>
                  </a:cubicBezTo>
                  <a:cubicBezTo>
                    <a:pt x="2487" y="1127"/>
                    <a:pt x="2333" y="1104"/>
                    <a:pt x="2180" y="1066"/>
                  </a:cubicBezTo>
                  <a:lnTo>
                    <a:pt x="2172" y="1062"/>
                  </a:lnTo>
                  <a:cubicBezTo>
                    <a:pt x="2037" y="889"/>
                    <a:pt x="1865" y="747"/>
                    <a:pt x="1661" y="662"/>
                  </a:cubicBezTo>
                  <a:cubicBezTo>
                    <a:pt x="1654" y="617"/>
                    <a:pt x="1618" y="581"/>
                    <a:pt x="1574" y="581"/>
                  </a:cubicBezTo>
                  <a:cubicBezTo>
                    <a:pt x="1570" y="581"/>
                    <a:pt x="1565" y="581"/>
                    <a:pt x="1561" y="582"/>
                  </a:cubicBezTo>
                  <a:lnTo>
                    <a:pt x="1392" y="547"/>
                  </a:lnTo>
                  <a:cubicBezTo>
                    <a:pt x="1373" y="493"/>
                    <a:pt x="1327" y="459"/>
                    <a:pt x="1273" y="459"/>
                  </a:cubicBezTo>
                  <a:lnTo>
                    <a:pt x="1269" y="455"/>
                  </a:lnTo>
                  <a:cubicBezTo>
                    <a:pt x="1265" y="406"/>
                    <a:pt x="1227" y="369"/>
                    <a:pt x="1182" y="369"/>
                  </a:cubicBezTo>
                  <a:cubicBezTo>
                    <a:pt x="1178" y="369"/>
                    <a:pt x="1173" y="370"/>
                    <a:pt x="1169" y="370"/>
                  </a:cubicBezTo>
                  <a:lnTo>
                    <a:pt x="1157" y="363"/>
                  </a:lnTo>
                  <a:cubicBezTo>
                    <a:pt x="1092" y="259"/>
                    <a:pt x="981" y="186"/>
                    <a:pt x="854" y="170"/>
                  </a:cubicBezTo>
                  <a:cubicBezTo>
                    <a:pt x="835" y="154"/>
                    <a:pt x="813" y="146"/>
                    <a:pt x="788" y="146"/>
                  </a:cubicBezTo>
                  <a:cubicBezTo>
                    <a:pt x="783" y="146"/>
                    <a:pt x="778" y="147"/>
                    <a:pt x="773" y="147"/>
                  </a:cubicBezTo>
                  <a:cubicBezTo>
                    <a:pt x="755" y="104"/>
                    <a:pt x="713" y="74"/>
                    <a:pt x="666" y="74"/>
                  </a:cubicBezTo>
                  <a:cubicBezTo>
                    <a:pt x="664" y="74"/>
                    <a:pt x="661" y="74"/>
                    <a:pt x="658" y="74"/>
                  </a:cubicBezTo>
                  <a:lnTo>
                    <a:pt x="562" y="32"/>
                  </a:lnTo>
                  <a:cubicBezTo>
                    <a:pt x="489" y="11"/>
                    <a:pt x="413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6883946" y="2902211"/>
              <a:ext cx="10019" cy="15758"/>
            </a:xfrm>
            <a:custGeom>
              <a:avLst/>
              <a:gdLst/>
              <a:ahLst/>
              <a:cxnLst/>
              <a:rect l="l" t="t" r="r" b="b"/>
              <a:pathLst>
                <a:path w="323" h="508" extrusionOk="0">
                  <a:moveTo>
                    <a:pt x="0" y="0"/>
                  </a:moveTo>
                  <a:lnTo>
                    <a:pt x="142" y="508"/>
                  </a:lnTo>
                  <a:cubicBezTo>
                    <a:pt x="323" y="116"/>
                    <a:pt x="323" y="11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6793212" y="2895635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1"/>
                    <a:pt x="97" y="274"/>
                    <a:pt x="193" y="316"/>
                  </a:cubicBezTo>
                  <a:cubicBezTo>
                    <a:pt x="214" y="322"/>
                    <a:pt x="232" y="324"/>
                    <a:pt x="246" y="324"/>
                  </a:cubicBezTo>
                  <a:cubicBezTo>
                    <a:pt x="300" y="324"/>
                    <a:pt x="310" y="285"/>
                    <a:pt x="289" y="212"/>
                  </a:cubicBezTo>
                  <a:lnTo>
                    <a:pt x="281" y="208"/>
                  </a:lnTo>
                  <a:cubicBezTo>
                    <a:pt x="258" y="170"/>
                    <a:pt x="228" y="132"/>
                    <a:pt x="205" y="89"/>
                  </a:cubicBezTo>
                  <a:cubicBezTo>
                    <a:pt x="201" y="59"/>
                    <a:pt x="197" y="32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6818152" y="2871564"/>
              <a:ext cx="6824" cy="7569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5" y="3"/>
                    <a:pt x="111" y="8"/>
                  </a:cubicBezTo>
                  <a:cubicBezTo>
                    <a:pt x="42" y="47"/>
                    <a:pt x="0" y="124"/>
                    <a:pt x="23" y="208"/>
                  </a:cubicBezTo>
                  <a:cubicBezTo>
                    <a:pt x="26" y="223"/>
                    <a:pt x="80" y="244"/>
                    <a:pt x="115" y="244"/>
                  </a:cubicBezTo>
                  <a:cubicBezTo>
                    <a:pt x="125" y="244"/>
                    <a:pt x="133" y="242"/>
                    <a:pt x="138" y="239"/>
                  </a:cubicBezTo>
                  <a:cubicBezTo>
                    <a:pt x="192" y="208"/>
                    <a:pt x="219" y="139"/>
                    <a:pt x="200" y="78"/>
                  </a:cubicBezTo>
                  <a:cubicBezTo>
                    <a:pt x="191" y="46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6817408" y="2854627"/>
              <a:ext cx="7197" cy="5956"/>
            </a:xfrm>
            <a:custGeom>
              <a:avLst/>
              <a:gdLst/>
              <a:ahLst/>
              <a:cxnLst/>
              <a:rect l="l" t="t" r="r" b="b"/>
              <a:pathLst>
                <a:path w="232" h="192" extrusionOk="0">
                  <a:moveTo>
                    <a:pt x="137" y="1"/>
                  </a:moveTo>
                  <a:cubicBezTo>
                    <a:pt x="91" y="1"/>
                    <a:pt x="58" y="36"/>
                    <a:pt x="32" y="74"/>
                  </a:cubicBezTo>
                  <a:cubicBezTo>
                    <a:pt x="1" y="120"/>
                    <a:pt x="16" y="186"/>
                    <a:pt x="66" y="189"/>
                  </a:cubicBezTo>
                  <a:cubicBezTo>
                    <a:pt x="72" y="190"/>
                    <a:pt x="78" y="191"/>
                    <a:pt x="84" y="191"/>
                  </a:cubicBezTo>
                  <a:cubicBezTo>
                    <a:pt x="138" y="191"/>
                    <a:pt x="184" y="145"/>
                    <a:pt x="205" y="89"/>
                  </a:cubicBezTo>
                  <a:cubicBezTo>
                    <a:pt x="232" y="55"/>
                    <a:pt x="228" y="32"/>
                    <a:pt x="185" y="13"/>
                  </a:cubicBezTo>
                  <a:cubicBezTo>
                    <a:pt x="168" y="4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6770568" y="2842560"/>
              <a:ext cx="22458" cy="49849"/>
            </a:xfrm>
            <a:custGeom>
              <a:avLst/>
              <a:gdLst/>
              <a:ahLst/>
              <a:cxnLst/>
              <a:rect l="l" t="t" r="r" b="b"/>
              <a:pathLst>
                <a:path w="724" h="1607" extrusionOk="0">
                  <a:moveTo>
                    <a:pt x="357" y="1"/>
                  </a:moveTo>
                  <a:cubicBezTo>
                    <a:pt x="317" y="1"/>
                    <a:pt x="266" y="19"/>
                    <a:pt x="201" y="63"/>
                  </a:cubicBezTo>
                  <a:cubicBezTo>
                    <a:pt x="105" y="113"/>
                    <a:pt x="20" y="167"/>
                    <a:pt x="12" y="290"/>
                  </a:cubicBezTo>
                  <a:cubicBezTo>
                    <a:pt x="12" y="325"/>
                    <a:pt x="12" y="359"/>
                    <a:pt x="20" y="398"/>
                  </a:cubicBezTo>
                  <a:cubicBezTo>
                    <a:pt x="5" y="425"/>
                    <a:pt x="9" y="463"/>
                    <a:pt x="32" y="490"/>
                  </a:cubicBezTo>
                  <a:cubicBezTo>
                    <a:pt x="1" y="640"/>
                    <a:pt x="89" y="763"/>
                    <a:pt x="143" y="886"/>
                  </a:cubicBezTo>
                  <a:cubicBezTo>
                    <a:pt x="181" y="1036"/>
                    <a:pt x="312" y="1143"/>
                    <a:pt x="316" y="1305"/>
                  </a:cubicBezTo>
                  <a:cubicBezTo>
                    <a:pt x="351" y="1335"/>
                    <a:pt x="374" y="1366"/>
                    <a:pt x="385" y="1408"/>
                  </a:cubicBezTo>
                  <a:lnTo>
                    <a:pt x="412" y="1408"/>
                  </a:lnTo>
                  <a:cubicBezTo>
                    <a:pt x="481" y="1454"/>
                    <a:pt x="447" y="1558"/>
                    <a:pt x="523" y="1597"/>
                  </a:cubicBezTo>
                  <a:cubicBezTo>
                    <a:pt x="548" y="1604"/>
                    <a:pt x="569" y="1607"/>
                    <a:pt x="587" y="1607"/>
                  </a:cubicBezTo>
                  <a:cubicBezTo>
                    <a:pt x="696" y="1607"/>
                    <a:pt x="697" y="1490"/>
                    <a:pt x="723" y="1405"/>
                  </a:cubicBezTo>
                  <a:cubicBezTo>
                    <a:pt x="620" y="1205"/>
                    <a:pt x="585" y="963"/>
                    <a:pt x="431" y="782"/>
                  </a:cubicBezTo>
                  <a:lnTo>
                    <a:pt x="327" y="402"/>
                  </a:lnTo>
                  <a:cubicBezTo>
                    <a:pt x="397" y="363"/>
                    <a:pt x="581" y="429"/>
                    <a:pt x="531" y="290"/>
                  </a:cubicBezTo>
                  <a:cubicBezTo>
                    <a:pt x="501" y="207"/>
                    <a:pt x="492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6797648" y="2860955"/>
              <a:ext cx="8251" cy="6266"/>
            </a:xfrm>
            <a:custGeom>
              <a:avLst/>
              <a:gdLst/>
              <a:ahLst/>
              <a:cxnLst/>
              <a:rect l="l" t="t" r="r" b="b"/>
              <a:pathLst>
                <a:path w="266" h="202" extrusionOk="0">
                  <a:moveTo>
                    <a:pt x="214" y="1"/>
                  </a:moveTo>
                  <a:cubicBezTo>
                    <a:pt x="194" y="1"/>
                    <a:pt x="173" y="13"/>
                    <a:pt x="154" y="24"/>
                  </a:cubicBezTo>
                  <a:cubicBezTo>
                    <a:pt x="81" y="55"/>
                    <a:pt x="0" y="101"/>
                    <a:pt x="73" y="178"/>
                  </a:cubicBezTo>
                  <a:cubicBezTo>
                    <a:pt x="91" y="195"/>
                    <a:pt x="110" y="202"/>
                    <a:pt x="128" y="202"/>
                  </a:cubicBezTo>
                  <a:cubicBezTo>
                    <a:pt x="174" y="202"/>
                    <a:pt x="217" y="152"/>
                    <a:pt x="242" y="97"/>
                  </a:cubicBezTo>
                  <a:cubicBezTo>
                    <a:pt x="246" y="74"/>
                    <a:pt x="265" y="43"/>
                    <a:pt x="254" y="28"/>
                  </a:cubicBezTo>
                  <a:cubicBezTo>
                    <a:pt x="242" y="8"/>
                    <a:pt x="22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1" name="Google Shape;5761;p32"/>
          <p:cNvGrpSpPr/>
          <p:nvPr/>
        </p:nvGrpSpPr>
        <p:grpSpPr>
          <a:xfrm>
            <a:off x="713223" y="3985144"/>
            <a:ext cx="737104" cy="477488"/>
            <a:chOff x="1355623" y="1057390"/>
            <a:chExt cx="637027" cy="412659"/>
          </a:xfrm>
        </p:grpSpPr>
        <p:sp>
          <p:nvSpPr>
            <p:cNvPr id="5762" name="Google Shape;5762;p32"/>
            <p:cNvSpPr/>
            <p:nvPr/>
          </p:nvSpPr>
          <p:spPr>
            <a:xfrm>
              <a:off x="1355623" y="1057390"/>
              <a:ext cx="637027" cy="412659"/>
            </a:xfrm>
            <a:custGeom>
              <a:avLst/>
              <a:gdLst/>
              <a:ahLst/>
              <a:cxnLst/>
              <a:rect l="l" t="t" r="r" b="b"/>
              <a:pathLst>
                <a:path w="20536" h="13303" extrusionOk="0">
                  <a:moveTo>
                    <a:pt x="13469" y="311"/>
                  </a:moveTo>
                  <a:cubicBezTo>
                    <a:pt x="13642" y="311"/>
                    <a:pt x="13676" y="503"/>
                    <a:pt x="13803" y="557"/>
                  </a:cubicBezTo>
                  <a:lnTo>
                    <a:pt x="13815" y="565"/>
                  </a:lnTo>
                  <a:cubicBezTo>
                    <a:pt x="13811" y="615"/>
                    <a:pt x="13842" y="661"/>
                    <a:pt x="13896" y="669"/>
                  </a:cubicBezTo>
                  <a:lnTo>
                    <a:pt x="13899" y="669"/>
                  </a:lnTo>
                  <a:lnTo>
                    <a:pt x="13907" y="673"/>
                  </a:lnTo>
                  <a:cubicBezTo>
                    <a:pt x="13899" y="726"/>
                    <a:pt x="13945" y="765"/>
                    <a:pt x="13992" y="769"/>
                  </a:cubicBezTo>
                  <a:lnTo>
                    <a:pt x="14003" y="769"/>
                  </a:lnTo>
                  <a:lnTo>
                    <a:pt x="14007" y="772"/>
                  </a:lnTo>
                  <a:cubicBezTo>
                    <a:pt x="14014" y="821"/>
                    <a:pt x="14040" y="854"/>
                    <a:pt x="14088" y="854"/>
                  </a:cubicBezTo>
                  <a:cubicBezTo>
                    <a:pt x="14092" y="854"/>
                    <a:pt x="14098" y="854"/>
                    <a:pt x="14103" y="853"/>
                  </a:cubicBezTo>
                  <a:lnTo>
                    <a:pt x="14122" y="868"/>
                  </a:lnTo>
                  <a:cubicBezTo>
                    <a:pt x="14149" y="941"/>
                    <a:pt x="14214" y="988"/>
                    <a:pt x="14291" y="999"/>
                  </a:cubicBezTo>
                  <a:cubicBezTo>
                    <a:pt x="14360" y="1095"/>
                    <a:pt x="14464" y="1161"/>
                    <a:pt x="14572" y="1191"/>
                  </a:cubicBezTo>
                  <a:cubicBezTo>
                    <a:pt x="14596" y="1239"/>
                    <a:pt x="14638" y="1266"/>
                    <a:pt x="14687" y="1266"/>
                  </a:cubicBezTo>
                  <a:cubicBezTo>
                    <a:pt x="14693" y="1266"/>
                    <a:pt x="14700" y="1265"/>
                    <a:pt x="14706" y="1264"/>
                  </a:cubicBezTo>
                  <a:lnTo>
                    <a:pt x="14733" y="1272"/>
                  </a:lnTo>
                  <a:cubicBezTo>
                    <a:pt x="14764" y="1341"/>
                    <a:pt x="14837" y="1383"/>
                    <a:pt x="14910" y="1383"/>
                  </a:cubicBezTo>
                  <a:cubicBezTo>
                    <a:pt x="14952" y="1464"/>
                    <a:pt x="15025" y="1526"/>
                    <a:pt x="15110" y="1556"/>
                  </a:cubicBezTo>
                  <a:cubicBezTo>
                    <a:pt x="15125" y="1595"/>
                    <a:pt x="15144" y="1629"/>
                    <a:pt x="15167" y="1660"/>
                  </a:cubicBezTo>
                  <a:cubicBezTo>
                    <a:pt x="15644" y="2071"/>
                    <a:pt x="16201" y="2363"/>
                    <a:pt x="16720" y="2709"/>
                  </a:cubicBezTo>
                  <a:cubicBezTo>
                    <a:pt x="16777" y="2748"/>
                    <a:pt x="16831" y="2786"/>
                    <a:pt x="16885" y="2821"/>
                  </a:cubicBezTo>
                  <a:cubicBezTo>
                    <a:pt x="16924" y="2844"/>
                    <a:pt x="16954" y="2867"/>
                    <a:pt x="16993" y="2886"/>
                  </a:cubicBezTo>
                  <a:cubicBezTo>
                    <a:pt x="17050" y="2920"/>
                    <a:pt x="17104" y="2963"/>
                    <a:pt x="17158" y="3001"/>
                  </a:cubicBezTo>
                  <a:cubicBezTo>
                    <a:pt x="17819" y="3512"/>
                    <a:pt x="18557" y="3916"/>
                    <a:pt x="19183" y="4465"/>
                  </a:cubicBezTo>
                  <a:cubicBezTo>
                    <a:pt x="19248" y="4515"/>
                    <a:pt x="19306" y="4561"/>
                    <a:pt x="19356" y="4619"/>
                  </a:cubicBezTo>
                  <a:cubicBezTo>
                    <a:pt x="19460" y="4792"/>
                    <a:pt x="19548" y="4972"/>
                    <a:pt x="19367" y="5191"/>
                  </a:cubicBezTo>
                  <a:cubicBezTo>
                    <a:pt x="19344" y="5222"/>
                    <a:pt x="19421" y="5330"/>
                    <a:pt x="19452" y="5407"/>
                  </a:cubicBezTo>
                  <a:cubicBezTo>
                    <a:pt x="19606" y="5337"/>
                    <a:pt x="19679" y="5207"/>
                    <a:pt x="19740" y="5061"/>
                  </a:cubicBezTo>
                  <a:cubicBezTo>
                    <a:pt x="19986" y="5287"/>
                    <a:pt x="20005" y="5510"/>
                    <a:pt x="19794" y="5768"/>
                  </a:cubicBezTo>
                  <a:cubicBezTo>
                    <a:pt x="19636" y="5960"/>
                    <a:pt x="19460" y="6148"/>
                    <a:pt x="19325" y="6356"/>
                  </a:cubicBezTo>
                  <a:cubicBezTo>
                    <a:pt x="19018" y="6828"/>
                    <a:pt x="18484" y="7117"/>
                    <a:pt x="18272" y="7666"/>
                  </a:cubicBezTo>
                  <a:cubicBezTo>
                    <a:pt x="18276" y="7693"/>
                    <a:pt x="18288" y="7724"/>
                    <a:pt x="18307" y="7743"/>
                  </a:cubicBezTo>
                  <a:lnTo>
                    <a:pt x="17942" y="8066"/>
                  </a:lnTo>
                  <a:cubicBezTo>
                    <a:pt x="17869" y="8085"/>
                    <a:pt x="17803" y="8127"/>
                    <a:pt x="17754" y="8189"/>
                  </a:cubicBezTo>
                  <a:cubicBezTo>
                    <a:pt x="17765" y="8166"/>
                    <a:pt x="17773" y="8143"/>
                    <a:pt x="17777" y="8116"/>
                  </a:cubicBezTo>
                  <a:cubicBezTo>
                    <a:pt x="17777" y="7993"/>
                    <a:pt x="17765" y="7862"/>
                    <a:pt x="17769" y="7739"/>
                  </a:cubicBezTo>
                  <a:lnTo>
                    <a:pt x="17769" y="7662"/>
                  </a:lnTo>
                  <a:cubicBezTo>
                    <a:pt x="17777" y="7651"/>
                    <a:pt x="17792" y="7647"/>
                    <a:pt x="17807" y="7643"/>
                  </a:cubicBezTo>
                  <a:cubicBezTo>
                    <a:pt x="17807" y="7612"/>
                    <a:pt x="17803" y="7585"/>
                    <a:pt x="17796" y="7555"/>
                  </a:cubicBezTo>
                  <a:cubicBezTo>
                    <a:pt x="17807" y="7482"/>
                    <a:pt x="17815" y="7416"/>
                    <a:pt x="17830" y="7343"/>
                  </a:cubicBezTo>
                  <a:cubicBezTo>
                    <a:pt x="17830" y="7309"/>
                    <a:pt x="17830" y="7278"/>
                    <a:pt x="17827" y="7243"/>
                  </a:cubicBezTo>
                  <a:cubicBezTo>
                    <a:pt x="17809" y="7174"/>
                    <a:pt x="17798" y="7075"/>
                    <a:pt x="17712" y="7075"/>
                  </a:cubicBezTo>
                  <a:cubicBezTo>
                    <a:pt x="17704" y="7075"/>
                    <a:pt x="17694" y="7076"/>
                    <a:pt x="17684" y="7078"/>
                  </a:cubicBezTo>
                  <a:cubicBezTo>
                    <a:pt x="17619" y="7094"/>
                    <a:pt x="17634" y="7190"/>
                    <a:pt x="17638" y="7251"/>
                  </a:cubicBezTo>
                  <a:lnTo>
                    <a:pt x="17638" y="7355"/>
                  </a:lnTo>
                  <a:cubicBezTo>
                    <a:pt x="17627" y="7412"/>
                    <a:pt x="17623" y="7474"/>
                    <a:pt x="17615" y="7532"/>
                  </a:cubicBezTo>
                  <a:cubicBezTo>
                    <a:pt x="17527" y="7612"/>
                    <a:pt x="17538" y="7693"/>
                    <a:pt x="17611" y="7781"/>
                  </a:cubicBezTo>
                  <a:lnTo>
                    <a:pt x="17611" y="7808"/>
                  </a:lnTo>
                  <a:lnTo>
                    <a:pt x="17534" y="7950"/>
                  </a:lnTo>
                  <a:cubicBezTo>
                    <a:pt x="17515" y="7970"/>
                    <a:pt x="17508" y="7993"/>
                    <a:pt x="17515" y="8016"/>
                  </a:cubicBezTo>
                  <a:lnTo>
                    <a:pt x="17427" y="8150"/>
                  </a:lnTo>
                  <a:lnTo>
                    <a:pt x="17427" y="8154"/>
                  </a:lnTo>
                  <a:cubicBezTo>
                    <a:pt x="17346" y="8208"/>
                    <a:pt x="17289" y="8281"/>
                    <a:pt x="17250" y="8365"/>
                  </a:cubicBezTo>
                  <a:cubicBezTo>
                    <a:pt x="17189" y="8477"/>
                    <a:pt x="17154" y="8611"/>
                    <a:pt x="17000" y="8642"/>
                  </a:cubicBezTo>
                  <a:cubicBezTo>
                    <a:pt x="16770" y="8684"/>
                    <a:pt x="16589" y="8834"/>
                    <a:pt x="16393" y="8942"/>
                  </a:cubicBezTo>
                  <a:cubicBezTo>
                    <a:pt x="16178" y="8992"/>
                    <a:pt x="15928" y="8915"/>
                    <a:pt x="15713" y="9096"/>
                  </a:cubicBezTo>
                  <a:cubicBezTo>
                    <a:pt x="15821" y="9237"/>
                    <a:pt x="15945" y="9269"/>
                    <a:pt x="16073" y="9269"/>
                  </a:cubicBezTo>
                  <a:cubicBezTo>
                    <a:pt x="16176" y="9269"/>
                    <a:pt x="16281" y="9248"/>
                    <a:pt x="16381" y="9248"/>
                  </a:cubicBezTo>
                  <a:cubicBezTo>
                    <a:pt x="16391" y="9248"/>
                    <a:pt x="16402" y="9249"/>
                    <a:pt x="16412" y="9249"/>
                  </a:cubicBezTo>
                  <a:cubicBezTo>
                    <a:pt x="16482" y="9230"/>
                    <a:pt x="16528" y="9172"/>
                    <a:pt x="16532" y="9107"/>
                  </a:cubicBezTo>
                  <a:cubicBezTo>
                    <a:pt x="16562" y="9115"/>
                    <a:pt x="16589" y="9122"/>
                    <a:pt x="16620" y="9126"/>
                  </a:cubicBezTo>
                  <a:cubicBezTo>
                    <a:pt x="16681" y="9126"/>
                    <a:pt x="16739" y="9107"/>
                    <a:pt x="16793" y="9076"/>
                  </a:cubicBezTo>
                  <a:lnTo>
                    <a:pt x="16793" y="9076"/>
                  </a:lnTo>
                  <a:cubicBezTo>
                    <a:pt x="16685" y="9165"/>
                    <a:pt x="16558" y="9230"/>
                    <a:pt x="16539" y="9395"/>
                  </a:cubicBezTo>
                  <a:cubicBezTo>
                    <a:pt x="16378" y="9630"/>
                    <a:pt x="16167" y="9822"/>
                    <a:pt x="15924" y="9960"/>
                  </a:cubicBezTo>
                  <a:cubicBezTo>
                    <a:pt x="15444" y="10010"/>
                    <a:pt x="15106" y="10256"/>
                    <a:pt x="14918" y="10702"/>
                  </a:cubicBezTo>
                  <a:cubicBezTo>
                    <a:pt x="14852" y="10836"/>
                    <a:pt x="14699" y="10840"/>
                    <a:pt x="14591" y="10921"/>
                  </a:cubicBezTo>
                  <a:cubicBezTo>
                    <a:pt x="13857" y="11505"/>
                    <a:pt x="13089" y="12024"/>
                    <a:pt x="12216" y="12381"/>
                  </a:cubicBezTo>
                  <a:cubicBezTo>
                    <a:pt x="11686" y="12604"/>
                    <a:pt x="11129" y="12723"/>
                    <a:pt x="10591" y="12911"/>
                  </a:cubicBezTo>
                  <a:cubicBezTo>
                    <a:pt x="10368" y="12990"/>
                    <a:pt x="10153" y="13028"/>
                    <a:pt x="9945" y="13028"/>
                  </a:cubicBezTo>
                  <a:cubicBezTo>
                    <a:pt x="9525" y="13028"/>
                    <a:pt x="9133" y="12873"/>
                    <a:pt x="8766" y="12585"/>
                  </a:cubicBezTo>
                  <a:cubicBezTo>
                    <a:pt x="8885" y="12446"/>
                    <a:pt x="8877" y="12266"/>
                    <a:pt x="8900" y="12100"/>
                  </a:cubicBezTo>
                  <a:cubicBezTo>
                    <a:pt x="8931" y="11889"/>
                    <a:pt x="8808" y="11743"/>
                    <a:pt x="8635" y="11659"/>
                  </a:cubicBezTo>
                  <a:cubicBezTo>
                    <a:pt x="8581" y="11631"/>
                    <a:pt x="8531" y="11617"/>
                    <a:pt x="8487" y="11617"/>
                  </a:cubicBezTo>
                  <a:cubicBezTo>
                    <a:pt x="8378" y="11617"/>
                    <a:pt x="8296" y="11695"/>
                    <a:pt x="8247" y="11831"/>
                  </a:cubicBezTo>
                  <a:cubicBezTo>
                    <a:pt x="8214" y="11917"/>
                    <a:pt x="8177" y="11946"/>
                    <a:pt x="8136" y="11946"/>
                  </a:cubicBezTo>
                  <a:cubicBezTo>
                    <a:pt x="8086" y="11946"/>
                    <a:pt x="8031" y="11901"/>
                    <a:pt x="7978" y="11862"/>
                  </a:cubicBezTo>
                  <a:cubicBezTo>
                    <a:pt x="7866" y="11793"/>
                    <a:pt x="7766" y="11697"/>
                    <a:pt x="7632" y="11666"/>
                  </a:cubicBezTo>
                  <a:cubicBezTo>
                    <a:pt x="7605" y="11685"/>
                    <a:pt x="7571" y="11705"/>
                    <a:pt x="7536" y="11716"/>
                  </a:cubicBezTo>
                  <a:cubicBezTo>
                    <a:pt x="7536" y="11705"/>
                    <a:pt x="7540" y="11689"/>
                    <a:pt x="7540" y="11682"/>
                  </a:cubicBezTo>
                  <a:lnTo>
                    <a:pt x="7532" y="11678"/>
                  </a:lnTo>
                  <a:cubicBezTo>
                    <a:pt x="7528" y="11628"/>
                    <a:pt x="7482" y="11586"/>
                    <a:pt x="7436" y="11586"/>
                  </a:cubicBezTo>
                  <a:cubicBezTo>
                    <a:pt x="7252" y="11363"/>
                    <a:pt x="7067" y="11147"/>
                    <a:pt x="6825" y="10986"/>
                  </a:cubicBezTo>
                  <a:cubicBezTo>
                    <a:pt x="6825" y="10932"/>
                    <a:pt x="6790" y="10890"/>
                    <a:pt x="6741" y="10871"/>
                  </a:cubicBezTo>
                  <a:cubicBezTo>
                    <a:pt x="6733" y="10813"/>
                    <a:pt x="6694" y="10763"/>
                    <a:pt x="6644" y="10744"/>
                  </a:cubicBezTo>
                  <a:lnTo>
                    <a:pt x="6437" y="10567"/>
                  </a:lnTo>
                  <a:cubicBezTo>
                    <a:pt x="6252" y="10294"/>
                    <a:pt x="5957" y="10160"/>
                    <a:pt x="5726" y="9949"/>
                  </a:cubicBezTo>
                  <a:cubicBezTo>
                    <a:pt x="5723" y="9905"/>
                    <a:pt x="5687" y="9873"/>
                    <a:pt x="5650" y="9873"/>
                  </a:cubicBezTo>
                  <a:cubicBezTo>
                    <a:pt x="5645" y="9873"/>
                    <a:pt x="5639" y="9874"/>
                    <a:pt x="5634" y="9876"/>
                  </a:cubicBezTo>
                  <a:lnTo>
                    <a:pt x="5630" y="9876"/>
                  </a:lnTo>
                  <a:lnTo>
                    <a:pt x="5611" y="9856"/>
                  </a:lnTo>
                  <a:cubicBezTo>
                    <a:pt x="5615" y="9814"/>
                    <a:pt x="5580" y="9776"/>
                    <a:pt x="5538" y="9768"/>
                  </a:cubicBezTo>
                  <a:lnTo>
                    <a:pt x="5530" y="9768"/>
                  </a:lnTo>
                  <a:lnTo>
                    <a:pt x="5511" y="9756"/>
                  </a:lnTo>
                  <a:cubicBezTo>
                    <a:pt x="5476" y="9672"/>
                    <a:pt x="5407" y="9607"/>
                    <a:pt x="5326" y="9568"/>
                  </a:cubicBezTo>
                  <a:cubicBezTo>
                    <a:pt x="4812" y="9030"/>
                    <a:pt x="4227" y="8554"/>
                    <a:pt x="3593" y="8162"/>
                  </a:cubicBezTo>
                  <a:cubicBezTo>
                    <a:pt x="3532" y="8104"/>
                    <a:pt x="3478" y="8046"/>
                    <a:pt x="3409" y="7993"/>
                  </a:cubicBezTo>
                  <a:cubicBezTo>
                    <a:pt x="2637" y="7393"/>
                    <a:pt x="1768" y="6917"/>
                    <a:pt x="1065" y="6221"/>
                  </a:cubicBezTo>
                  <a:cubicBezTo>
                    <a:pt x="961" y="6114"/>
                    <a:pt x="850" y="6010"/>
                    <a:pt x="681" y="6010"/>
                  </a:cubicBezTo>
                  <a:cubicBezTo>
                    <a:pt x="688" y="5979"/>
                    <a:pt x="677" y="5956"/>
                    <a:pt x="658" y="5933"/>
                  </a:cubicBezTo>
                  <a:lnTo>
                    <a:pt x="465" y="5922"/>
                  </a:lnTo>
                  <a:lnTo>
                    <a:pt x="458" y="5918"/>
                  </a:lnTo>
                  <a:lnTo>
                    <a:pt x="250" y="5637"/>
                  </a:lnTo>
                  <a:cubicBezTo>
                    <a:pt x="288" y="5604"/>
                    <a:pt x="338" y="5597"/>
                    <a:pt x="392" y="5597"/>
                  </a:cubicBezTo>
                  <a:cubicBezTo>
                    <a:pt x="437" y="5597"/>
                    <a:pt x="485" y="5602"/>
                    <a:pt x="531" y="5602"/>
                  </a:cubicBezTo>
                  <a:cubicBezTo>
                    <a:pt x="631" y="5602"/>
                    <a:pt x="719" y="5575"/>
                    <a:pt x="738" y="5403"/>
                  </a:cubicBezTo>
                  <a:cubicBezTo>
                    <a:pt x="708" y="5049"/>
                    <a:pt x="731" y="4688"/>
                    <a:pt x="823" y="4342"/>
                  </a:cubicBezTo>
                  <a:cubicBezTo>
                    <a:pt x="840" y="4315"/>
                    <a:pt x="868" y="4303"/>
                    <a:pt x="901" y="4303"/>
                  </a:cubicBezTo>
                  <a:cubicBezTo>
                    <a:pt x="906" y="4303"/>
                    <a:pt x="910" y="4303"/>
                    <a:pt x="915" y="4304"/>
                  </a:cubicBezTo>
                  <a:cubicBezTo>
                    <a:pt x="961" y="4327"/>
                    <a:pt x="1011" y="4346"/>
                    <a:pt x="1069" y="4358"/>
                  </a:cubicBezTo>
                  <a:lnTo>
                    <a:pt x="1080" y="4350"/>
                  </a:lnTo>
                  <a:lnTo>
                    <a:pt x="1149" y="4446"/>
                  </a:lnTo>
                  <a:cubicBezTo>
                    <a:pt x="1157" y="4550"/>
                    <a:pt x="1215" y="4627"/>
                    <a:pt x="1272" y="4707"/>
                  </a:cubicBezTo>
                  <a:cubicBezTo>
                    <a:pt x="1572" y="5126"/>
                    <a:pt x="2003" y="5414"/>
                    <a:pt x="2310" y="5825"/>
                  </a:cubicBezTo>
                  <a:cubicBezTo>
                    <a:pt x="2329" y="5868"/>
                    <a:pt x="2368" y="5902"/>
                    <a:pt x="2371" y="5956"/>
                  </a:cubicBezTo>
                  <a:cubicBezTo>
                    <a:pt x="2456" y="6152"/>
                    <a:pt x="2598" y="6321"/>
                    <a:pt x="2783" y="6436"/>
                  </a:cubicBezTo>
                  <a:cubicBezTo>
                    <a:pt x="3128" y="6786"/>
                    <a:pt x="3524" y="7097"/>
                    <a:pt x="3801" y="7520"/>
                  </a:cubicBezTo>
                  <a:cubicBezTo>
                    <a:pt x="3805" y="7578"/>
                    <a:pt x="3843" y="7624"/>
                    <a:pt x="3897" y="7635"/>
                  </a:cubicBezTo>
                  <a:cubicBezTo>
                    <a:pt x="3935" y="7728"/>
                    <a:pt x="4005" y="7801"/>
                    <a:pt x="4097" y="7839"/>
                  </a:cubicBezTo>
                  <a:cubicBezTo>
                    <a:pt x="4266" y="8093"/>
                    <a:pt x="4512" y="8277"/>
                    <a:pt x="4746" y="8469"/>
                  </a:cubicBezTo>
                  <a:cubicBezTo>
                    <a:pt x="5480" y="9072"/>
                    <a:pt x="6203" y="9699"/>
                    <a:pt x="6960" y="10268"/>
                  </a:cubicBezTo>
                  <a:cubicBezTo>
                    <a:pt x="7474" y="10652"/>
                    <a:pt x="7989" y="11051"/>
                    <a:pt x="8570" y="11340"/>
                  </a:cubicBezTo>
                  <a:cubicBezTo>
                    <a:pt x="8625" y="11366"/>
                    <a:pt x="8668" y="11436"/>
                    <a:pt x="8728" y="11436"/>
                  </a:cubicBezTo>
                  <a:cubicBezTo>
                    <a:pt x="8755" y="11436"/>
                    <a:pt x="8786" y="11422"/>
                    <a:pt x="8823" y="11382"/>
                  </a:cubicBezTo>
                  <a:cubicBezTo>
                    <a:pt x="8808" y="11343"/>
                    <a:pt x="8808" y="11282"/>
                    <a:pt x="8777" y="11255"/>
                  </a:cubicBezTo>
                  <a:cubicBezTo>
                    <a:pt x="7509" y="10183"/>
                    <a:pt x="6110" y="9288"/>
                    <a:pt x="4838" y="8227"/>
                  </a:cubicBezTo>
                  <a:cubicBezTo>
                    <a:pt x="4838" y="8093"/>
                    <a:pt x="4765" y="7962"/>
                    <a:pt x="4650" y="7893"/>
                  </a:cubicBezTo>
                  <a:cubicBezTo>
                    <a:pt x="4116" y="7547"/>
                    <a:pt x="3762" y="7028"/>
                    <a:pt x="3305" y="6575"/>
                  </a:cubicBezTo>
                  <a:lnTo>
                    <a:pt x="3501" y="6509"/>
                  </a:lnTo>
                  <a:lnTo>
                    <a:pt x="3786" y="6517"/>
                  </a:lnTo>
                  <a:cubicBezTo>
                    <a:pt x="3931" y="6532"/>
                    <a:pt x="4080" y="6538"/>
                    <a:pt x="4225" y="6538"/>
                  </a:cubicBezTo>
                  <a:cubicBezTo>
                    <a:pt x="4267" y="6538"/>
                    <a:pt x="4309" y="6537"/>
                    <a:pt x="4350" y="6536"/>
                  </a:cubicBezTo>
                  <a:cubicBezTo>
                    <a:pt x="4393" y="6540"/>
                    <a:pt x="4436" y="6542"/>
                    <a:pt x="4478" y="6542"/>
                  </a:cubicBezTo>
                  <a:cubicBezTo>
                    <a:pt x="4603" y="6542"/>
                    <a:pt x="4726" y="6526"/>
                    <a:pt x="4846" y="6494"/>
                  </a:cubicBezTo>
                  <a:cubicBezTo>
                    <a:pt x="5203" y="6444"/>
                    <a:pt x="5553" y="6375"/>
                    <a:pt x="5903" y="6306"/>
                  </a:cubicBezTo>
                  <a:cubicBezTo>
                    <a:pt x="5951" y="6319"/>
                    <a:pt x="5997" y="6325"/>
                    <a:pt x="6042" y="6325"/>
                  </a:cubicBezTo>
                  <a:cubicBezTo>
                    <a:pt x="6223" y="6325"/>
                    <a:pt x="6375" y="6225"/>
                    <a:pt x="6529" y="6133"/>
                  </a:cubicBezTo>
                  <a:cubicBezTo>
                    <a:pt x="6729" y="6068"/>
                    <a:pt x="6936" y="6010"/>
                    <a:pt x="7125" y="5895"/>
                  </a:cubicBezTo>
                  <a:cubicBezTo>
                    <a:pt x="7455" y="5895"/>
                    <a:pt x="7713" y="5733"/>
                    <a:pt x="7951" y="5530"/>
                  </a:cubicBezTo>
                  <a:lnTo>
                    <a:pt x="7959" y="5522"/>
                  </a:lnTo>
                  <a:cubicBezTo>
                    <a:pt x="7975" y="5523"/>
                    <a:pt x="7990" y="5524"/>
                    <a:pt x="8006" y="5524"/>
                  </a:cubicBezTo>
                  <a:cubicBezTo>
                    <a:pt x="8242" y="5524"/>
                    <a:pt x="8411" y="5389"/>
                    <a:pt x="8573" y="5230"/>
                  </a:cubicBezTo>
                  <a:cubicBezTo>
                    <a:pt x="8904" y="5072"/>
                    <a:pt x="9257" y="4953"/>
                    <a:pt x="9507" y="4669"/>
                  </a:cubicBezTo>
                  <a:cubicBezTo>
                    <a:pt x="9546" y="4669"/>
                    <a:pt x="9584" y="4669"/>
                    <a:pt x="9622" y="4657"/>
                  </a:cubicBezTo>
                  <a:cubicBezTo>
                    <a:pt x="10345" y="4223"/>
                    <a:pt x="11002" y="3677"/>
                    <a:pt x="11567" y="3051"/>
                  </a:cubicBezTo>
                  <a:cubicBezTo>
                    <a:pt x="11859" y="2728"/>
                    <a:pt x="12259" y="2455"/>
                    <a:pt x="12335" y="1975"/>
                  </a:cubicBezTo>
                  <a:cubicBezTo>
                    <a:pt x="12335" y="1967"/>
                    <a:pt x="12332" y="1964"/>
                    <a:pt x="12328" y="1960"/>
                  </a:cubicBezTo>
                  <a:cubicBezTo>
                    <a:pt x="12512" y="1764"/>
                    <a:pt x="12677" y="1537"/>
                    <a:pt x="12800" y="1291"/>
                  </a:cubicBezTo>
                  <a:cubicBezTo>
                    <a:pt x="12835" y="1257"/>
                    <a:pt x="12870" y="1218"/>
                    <a:pt x="12904" y="1187"/>
                  </a:cubicBezTo>
                  <a:lnTo>
                    <a:pt x="12904" y="1180"/>
                  </a:lnTo>
                  <a:cubicBezTo>
                    <a:pt x="12954" y="1172"/>
                    <a:pt x="12992" y="1130"/>
                    <a:pt x="13000" y="1076"/>
                  </a:cubicBezTo>
                  <a:cubicBezTo>
                    <a:pt x="13023" y="1041"/>
                    <a:pt x="13046" y="1007"/>
                    <a:pt x="13069" y="968"/>
                  </a:cubicBezTo>
                  <a:cubicBezTo>
                    <a:pt x="13100" y="961"/>
                    <a:pt x="13115" y="930"/>
                    <a:pt x="13108" y="903"/>
                  </a:cubicBezTo>
                  <a:cubicBezTo>
                    <a:pt x="13162" y="880"/>
                    <a:pt x="13196" y="830"/>
                    <a:pt x="13196" y="772"/>
                  </a:cubicBezTo>
                  <a:lnTo>
                    <a:pt x="13200" y="769"/>
                  </a:lnTo>
                  <a:cubicBezTo>
                    <a:pt x="13227" y="738"/>
                    <a:pt x="13246" y="711"/>
                    <a:pt x="13261" y="673"/>
                  </a:cubicBezTo>
                  <a:cubicBezTo>
                    <a:pt x="13338" y="557"/>
                    <a:pt x="13350" y="404"/>
                    <a:pt x="13469" y="311"/>
                  </a:cubicBezTo>
                  <a:close/>
                  <a:moveTo>
                    <a:pt x="13512" y="1"/>
                  </a:moveTo>
                  <a:cubicBezTo>
                    <a:pt x="13433" y="1"/>
                    <a:pt x="13376" y="66"/>
                    <a:pt x="13304" y="88"/>
                  </a:cubicBezTo>
                  <a:lnTo>
                    <a:pt x="13181" y="357"/>
                  </a:lnTo>
                  <a:cubicBezTo>
                    <a:pt x="13100" y="411"/>
                    <a:pt x="13085" y="492"/>
                    <a:pt x="13089" y="584"/>
                  </a:cubicBezTo>
                  <a:lnTo>
                    <a:pt x="13016" y="684"/>
                  </a:lnTo>
                  <a:lnTo>
                    <a:pt x="12992" y="711"/>
                  </a:lnTo>
                  <a:lnTo>
                    <a:pt x="12812" y="807"/>
                  </a:lnTo>
                  <a:cubicBezTo>
                    <a:pt x="12804" y="868"/>
                    <a:pt x="12800" y="930"/>
                    <a:pt x="12797" y="988"/>
                  </a:cubicBezTo>
                  <a:lnTo>
                    <a:pt x="12793" y="991"/>
                  </a:lnTo>
                  <a:cubicBezTo>
                    <a:pt x="12766" y="1003"/>
                    <a:pt x="12743" y="1007"/>
                    <a:pt x="12720" y="1011"/>
                  </a:cubicBezTo>
                  <a:lnTo>
                    <a:pt x="12689" y="1184"/>
                  </a:lnTo>
                  <a:cubicBezTo>
                    <a:pt x="12662" y="1195"/>
                    <a:pt x="12631" y="1199"/>
                    <a:pt x="12604" y="1203"/>
                  </a:cubicBezTo>
                  <a:cubicBezTo>
                    <a:pt x="12604" y="1257"/>
                    <a:pt x="12566" y="1299"/>
                    <a:pt x="12512" y="1314"/>
                  </a:cubicBezTo>
                  <a:cubicBezTo>
                    <a:pt x="12489" y="1441"/>
                    <a:pt x="12416" y="1549"/>
                    <a:pt x="12305" y="1614"/>
                  </a:cubicBezTo>
                  <a:lnTo>
                    <a:pt x="12186" y="1852"/>
                  </a:lnTo>
                  <a:cubicBezTo>
                    <a:pt x="11943" y="1921"/>
                    <a:pt x="11832" y="2133"/>
                    <a:pt x="11701" y="2317"/>
                  </a:cubicBezTo>
                  <a:cubicBezTo>
                    <a:pt x="11628" y="2382"/>
                    <a:pt x="11563" y="2448"/>
                    <a:pt x="11498" y="2521"/>
                  </a:cubicBezTo>
                  <a:lnTo>
                    <a:pt x="11494" y="2525"/>
                  </a:lnTo>
                  <a:cubicBezTo>
                    <a:pt x="11321" y="2655"/>
                    <a:pt x="11148" y="2786"/>
                    <a:pt x="11044" y="2982"/>
                  </a:cubicBezTo>
                  <a:cubicBezTo>
                    <a:pt x="11037" y="2981"/>
                    <a:pt x="11030" y="2980"/>
                    <a:pt x="11023" y="2980"/>
                  </a:cubicBezTo>
                  <a:cubicBezTo>
                    <a:pt x="11005" y="2980"/>
                    <a:pt x="10989" y="2984"/>
                    <a:pt x="10975" y="2990"/>
                  </a:cubicBezTo>
                  <a:cubicBezTo>
                    <a:pt x="10963" y="3010"/>
                    <a:pt x="10947" y="3019"/>
                    <a:pt x="10930" y="3019"/>
                  </a:cubicBezTo>
                  <a:cubicBezTo>
                    <a:pt x="10925" y="3019"/>
                    <a:pt x="10919" y="3018"/>
                    <a:pt x="10914" y="3017"/>
                  </a:cubicBezTo>
                  <a:cubicBezTo>
                    <a:pt x="10860" y="3028"/>
                    <a:pt x="10814" y="3063"/>
                    <a:pt x="10779" y="3105"/>
                  </a:cubicBezTo>
                  <a:cubicBezTo>
                    <a:pt x="10745" y="3139"/>
                    <a:pt x="10710" y="3174"/>
                    <a:pt x="10683" y="3212"/>
                  </a:cubicBezTo>
                  <a:cubicBezTo>
                    <a:pt x="10656" y="3251"/>
                    <a:pt x="10614" y="3278"/>
                    <a:pt x="10575" y="3309"/>
                  </a:cubicBezTo>
                  <a:lnTo>
                    <a:pt x="10575" y="3312"/>
                  </a:lnTo>
                  <a:cubicBezTo>
                    <a:pt x="10537" y="3347"/>
                    <a:pt x="10506" y="3385"/>
                    <a:pt x="10479" y="3428"/>
                  </a:cubicBezTo>
                  <a:cubicBezTo>
                    <a:pt x="10441" y="3451"/>
                    <a:pt x="10406" y="3481"/>
                    <a:pt x="10372" y="3512"/>
                  </a:cubicBezTo>
                  <a:cubicBezTo>
                    <a:pt x="10357" y="3527"/>
                    <a:pt x="10335" y="3533"/>
                    <a:pt x="10315" y="3533"/>
                  </a:cubicBezTo>
                  <a:cubicBezTo>
                    <a:pt x="10310" y="3533"/>
                    <a:pt x="10304" y="3532"/>
                    <a:pt x="10299" y="3531"/>
                  </a:cubicBezTo>
                  <a:cubicBezTo>
                    <a:pt x="10245" y="3547"/>
                    <a:pt x="10203" y="3581"/>
                    <a:pt x="10168" y="3627"/>
                  </a:cubicBezTo>
                  <a:cubicBezTo>
                    <a:pt x="10111" y="3677"/>
                    <a:pt x="10022" y="3662"/>
                    <a:pt x="9972" y="3731"/>
                  </a:cubicBezTo>
                  <a:cubicBezTo>
                    <a:pt x="9934" y="3762"/>
                    <a:pt x="9926" y="3789"/>
                    <a:pt x="9949" y="3812"/>
                  </a:cubicBezTo>
                  <a:cubicBezTo>
                    <a:pt x="9918" y="3847"/>
                    <a:pt x="9891" y="3885"/>
                    <a:pt x="9872" y="3927"/>
                  </a:cubicBezTo>
                  <a:lnTo>
                    <a:pt x="9868" y="3935"/>
                  </a:lnTo>
                  <a:cubicBezTo>
                    <a:pt x="9815" y="3985"/>
                    <a:pt x="9715" y="3958"/>
                    <a:pt x="9684" y="4050"/>
                  </a:cubicBezTo>
                  <a:lnTo>
                    <a:pt x="9680" y="4054"/>
                  </a:lnTo>
                  <a:cubicBezTo>
                    <a:pt x="9638" y="4062"/>
                    <a:pt x="9599" y="4092"/>
                    <a:pt x="9569" y="4127"/>
                  </a:cubicBezTo>
                  <a:lnTo>
                    <a:pt x="9553" y="4135"/>
                  </a:lnTo>
                  <a:cubicBezTo>
                    <a:pt x="9511" y="4196"/>
                    <a:pt x="9411" y="4169"/>
                    <a:pt x="9373" y="4242"/>
                  </a:cubicBezTo>
                  <a:lnTo>
                    <a:pt x="9369" y="4246"/>
                  </a:lnTo>
                  <a:cubicBezTo>
                    <a:pt x="9311" y="4288"/>
                    <a:pt x="9207" y="4265"/>
                    <a:pt x="9181" y="4358"/>
                  </a:cubicBezTo>
                  <a:lnTo>
                    <a:pt x="9158" y="4342"/>
                  </a:lnTo>
                  <a:lnTo>
                    <a:pt x="9158" y="4342"/>
                  </a:lnTo>
                  <a:lnTo>
                    <a:pt x="9177" y="4358"/>
                  </a:lnTo>
                  <a:cubicBezTo>
                    <a:pt x="9123" y="4358"/>
                    <a:pt x="9092" y="4400"/>
                    <a:pt x="9069" y="4442"/>
                  </a:cubicBezTo>
                  <a:cubicBezTo>
                    <a:pt x="9031" y="4465"/>
                    <a:pt x="8996" y="4496"/>
                    <a:pt x="8969" y="4530"/>
                  </a:cubicBezTo>
                  <a:lnTo>
                    <a:pt x="8954" y="4538"/>
                  </a:lnTo>
                  <a:cubicBezTo>
                    <a:pt x="8912" y="4600"/>
                    <a:pt x="8812" y="4577"/>
                    <a:pt x="8773" y="4650"/>
                  </a:cubicBezTo>
                  <a:lnTo>
                    <a:pt x="8766" y="4650"/>
                  </a:lnTo>
                  <a:cubicBezTo>
                    <a:pt x="8662" y="4703"/>
                    <a:pt x="8554" y="4765"/>
                    <a:pt x="8466" y="4842"/>
                  </a:cubicBezTo>
                  <a:lnTo>
                    <a:pt x="8454" y="4846"/>
                  </a:lnTo>
                  <a:cubicBezTo>
                    <a:pt x="8401" y="4899"/>
                    <a:pt x="8304" y="4880"/>
                    <a:pt x="8262" y="4945"/>
                  </a:cubicBezTo>
                  <a:lnTo>
                    <a:pt x="8258" y="4945"/>
                  </a:lnTo>
                  <a:cubicBezTo>
                    <a:pt x="8201" y="4995"/>
                    <a:pt x="8112" y="4980"/>
                    <a:pt x="8062" y="5034"/>
                  </a:cubicBezTo>
                  <a:lnTo>
                    <a:pt x="8035" y="5042"/>
                  </a:lnTo>
                  <a:cubicBezTo>
                    <a:pt x="7966" y="5138"/>
                    <a:pt x="7832" y="5053"/>
                    <a:pt x="7759" y="5145"/>
                  </a:cubicBezTo>
                  <a:lnTo>
                    <a:pt x="7743" y="5149"/>
                  </a:lnTo>
                  <a:cubicBezTo>
                    <a:pt x="7670" y="5241"/>
                    <a:pt x="7524" y="5145"/>
                    <a:pt x="7467" y="5264"/>
                  </a:cubicBezTo>
                  <a:lnTo>
                    <a:pt x="7459" y="5264"/>
                  </a:lnTo>
                  <a:cubicBezTo>
                    <a:pt x="7394" y="5299"/>
                    <a:pt x="7305" y="5284"/>
                    <a:pt x="7255" y="5349"/>
                  </a:cubicBezTo>
                  <a:lnTo>
                    <a:pt x="7244" y="5349"/>
                  </a:lnTo>
                  <a:cubicBezTo>
                    <a:pt x="7086" y="5434"/>
                    <a:pt x="6898" y="5453"/>
                    <a:pt x="6756" y="5556"/>
                  </a:cubicBezTo>
                  <a:lnTo>
                    <a:pt x="6748" y="5556"/>
                  </a:lnTo>
                  <a:cubicBezTo>
                    <a:pt x="6687" y="5599"/>
                    <a:pt x="6602" y="5580"/>
                    <a:pt x="6548" y="5649"/>
                  </a:cubicBezTo>
                  <a:lnTo>
                    <a:pt x="6545" y="5653"/>
                  </a:lnTo>
                  <a:cubicBezTo>
                    <a:pt x="6487" y="5706"/>
                    <a:pt x="6395" y="5683"/>
                    <a:pt x="6345" y="5752"/>
                  </a:cubicBezTo>
                  <a:lnTo>
                    <a:pt x="6341" y="5752"/>
                  </a:lnTo>
                  <a:cubicBezTo>
                    <a:pt x="6283" y="5802"/>
                    <a:pt x="6191" y="5783"/>
                    <a:pt x="6141" y="5841"/>
                  </a:cubicBezTo>
                  <a:cubicBezTo>
                    <a:pt x="6132" y="5858"/>
                    <a:pt x="6114" y="5872"/>
                    <a:pt x="6094" y="5872"/>
                  </a:cubicBezTo>
                  <a:cubicBezTo>
                    <a:pt x="6088" y="5872"/>
                    <a:pt x="6082" y="5870"/>
                    <a:pt x="6076" y="5868"/>
                  </a:cubicBezTo>
                  <a:cubicBezTo>
                    <a:pt x="6072" y="5868"/>
                    <a:pt x="6068" y="5864"/>
                    <a:pt x="6064" y="5860"/>
                  </a:cubicBezTo>
                  <a:cubicBezTo>
                    <a:pt x="5960" y="5922"/>
                    <a:pt x="5834" y="5860"/>
                    <a:pt x="5741" y="5948"/>
                  </a:cubicBezTo>
                  <a:lnTo>
                    <a:pt x="5730" y="5956"/>
                  </a:lnTo>
                  <a:cubicBezTo>
                    <a:pt x="5685" y="5997"/>
                    <a:pt x="5633" y="6001"/>
                    <a:pt x="5580" y="6001"/>
                  </a:cubicBezTo>
                  <a:cubicBezTo>
                    <a:pt x="5566" y="6001"/>
                    <a:pt x="5552" y="6001"/>
                    <a:pt x="5537" y="6001"/>
                  </a:cubicBezTo>
                  <a:cubicBezTo>
                    <a:pt x="5504" y="6001"/>
                    <a:pt x="5470" y="6002"/>
                    <a:pt x="5438" y="6014"/>
                  </a:cubicBezTo>
                  <a:lnTo>
                    <a:pt x="5380" y="6056"/>
                  </a:lnTo>
                  <a:cubicBezTo>
                    <a:pt x="5365" y="6052"/>
                    <a:pt x="5346" y="6041"/>
                    <a:pt x="5334" y="6037"/>
                  </a:cubicBezTo>
                  <a:lnTo>
                    <a:pt x="5223" y="6056"/>
                  </a:lnTo>
                  <a:lnTo>
                    <a:pt x="5207" y="6098"/>
                  </a:lnTo>
                  <a:lnTo>
                    <a:pt x="4988" y="6098"/>
                  </a:lnTo>
                  <a:cubicBezTo>
                    <a:pt x="4950" y="6110"/>
                    <a:pt x="4911" y="6129"/>
                    <a:pt x="4881" y="6156"/>
                  </a:cubicBezTo>
                  <a:cubicBezTo>
                    <a:pt x="4865" y="6152"/>
                    <a:pt x="4846" y="6148"/>
                    <a:pt x="4835" y="6144"/>
                  </a:cubicBezTo>
                  <a:cubicBezTo>
                    <a:pt x="4821" y="6163"/>
                    <a:pt x="4800" y="6174"/>
                    <a:pt x="4777" y="6174"/>
                  </a:cubicBezTo>
                  <a:cubicBezTo>
                    <a:pt x="4767" y="6174"/>
                    <a:pt x="4757" y="6172"/>
                    <a:pt x="4746" y="6167"/>
                  </a:cubicBezTo>
                  <a:cubicBezTo>
                    <a:pt x="4742" y="6183"/>
                    <a:pt x="4738" y="6202"/>
                    <a:pt x="4731" y="6214"/>
                  </a:cubicBezTo>
                  <a:cubicBezTo>
                    <a:pt x="4708" y="6221"/>
                    <a:pt x="4689" y="6225"/>
                    <a:pt x="4665" y="6233"/>
                  </a:cubicBezTo>
                  <a:cubicBezTo>
                    <a:pt x="4627" y="6244"/>
                    <a:pt x="4589" y="6248"/>
                    <a:pt x="4550" y="6260"/>
                  </a:cubicBezTo>
                  <a:lnTo>
                    <a:pt x="4550" y="6233"/>
                  </a:lnTo>
                  <a:cubicBezTo>
                    <a:pt x="4534" y="6220"/>
                    <a:pt x="4514" y="6213"/>
                    <a:pt x="4493" y="6213"/>
                  </a:cubicBezTo>
                  <a:cubicBezTo>
                    <a:pt x="4470" y="6213"/>
                    <a:pt x="4447" y="6222"/>
                    <a:pt x="4431" y="6240"/>
                  </a:cubicBezTo>
                  <a:cubicBezTo>
                    <a:pt x="4394" y="6265"/>
                    <a:pt x="4349" y="6277"/>
                    <a:pt x="4304" y="6277"/>
                  </a:cubicBezTo>
                  <a:cubicBezTo>
                    <a:pt x="4280" y="6277"/>
                    <a:pt x="4255" y="6274"/>
                    <a:pt x="4231" y="6267"/>
                  </a:cubicBezTo>
                  <a:cubicBezTo>
                    <a:pt x="4227" y="6283"/>
                    <a:pt x="4224" y="6298"/>
                    <a:pt x="4220" y="6306"/>
                  </a:cubicBezTo>
                  <a:cubicBezTo>
                    <a:pt x="4201" y="6306"/>
                    <a:pt x="4181" y="6306"/>
                    <a:pt x="4154" y="6310"/>
                  </a:cubicBezTo>
                  <a:cubicBezTo>
                    <a:pt x="4143" y="6321"/>
                    <a:pt x="4128" y="6329"/>
                    <a:pt x="4116" y="6344"/>
                  </a:cubicBezTo>
                  <a:cubicBezTo>
                    <a:pt x="3980" y="6331"/>
                    <a:pt x="3844" y="6308"/>
                    <a:pt x="3708" y="6308"/>
                  </a:cubicBezTo>
                  <a:cubicBezTo>
                    <a:pt x="3610" y="6308"/>
                    <a:pt x="3511" y="6320"/>
                    <a:pt x="3413" y="6356"/>
                  </a:cubicBezTo>
                  <a:cubicBezTo>
                    <a:pt x="3397" y="6342"/>
                    <a:pt x="3380" y="6336"/>
                    <a:pt x="3364" y="6336"/>
                  </a:cubicBezTo>
                  <a:cubicBezTo>
                    <a:pt x="3347" y="6336"/>
                    <a:pt x="3332" y="6342"/>
                    <a:pt x="3321" y="6356"/>
                  </a:cubicBezTo>
                  <a:lnTo>
                    <a:pt x="3205" y="6356"/>
                  </a:lnTo>
                  <a:cubicBezTo>
                    <a:pt x="2809" y="6290"/>
                    <a:pt x="2667" y="5998"/>
                    <a:pt x="2579" y="5664"/>
                  </a:cubicBezTo>
                  <a:cubicBezTo>
                    <a:pt x="2095" y="5268"/>
                    <a:pt x="1799" y="4696"/>
                    <a:pt x="1311" y="4304"/>
                  </a:cubicBezTo>
                  <a:cubicBezTo>
                    <a:pt x="1307" y="4254"/>
                    <a:pt x="1272" y="4215"/>
                    <a:pt x="1226" y="4212"/>
                  </a:cubicBezTo>
                  <a:cubicBezTo>
                    <a:pt x="1222" y="4196"/>
                    <a:pt x="1222" y="4185"/>
                    <a:pt x="1215" y="4169"/>
                  </a:cubicBezTo>
                  <a:cubicBezTo>
                    <a:pt x="1211" y="4154"/>
                    <a:pt x="1207" y="4150"/>
                    <a:pt x="1203" y="4139"/>
                  </a:cubicBezTo>
                  <a:lnTo>
                    <a:pt x="1169" y="3943"/>
                  </a:lnTo>
                  <a:lnTo>
                    <a:pt x="1073" y="3920"/>
                  </a:lnTo>
                  <a:cubicBezTo>
                    <a:pt x="1057" y="3900"/>
                    <a:pt x="1050" y="3885"/>
                    <a:pt x="1034" y="3866"/>
                  </a:cubicBezTo>
                  <a:cubicBezTo>
                    <a:pt x="1000" y="3820"/>
                    <a:pt x="977" y="3770"/>
                    <a:pt x="942" y="3724"/>
                  </a:cubicBezTo>
                  <a:cubicBezTo>
                    <a:pt x="927" y="3704"/>
                    <a:pt x="907" y="3685"/>
                    <a:pt x="888" y="3670"/>
                  </a:cubicBezTo>
                  <a:lnTo>
                    <a:pt x="888" y="3616"/>
                  </a:lnTo>
                  <a:cubicBezTo>
                    <a:pt x="865" y="3608"/>
                    <a:pt x="842" y="3608"/>
                    <a:pt x="819" y="3608"/>
                  </a:cubicBezTo>
                  <a:cubicBezTo>
                    <a:pt x="804" y="3597"/>
                    <a:pt x="788" y="3581"/>
                    <a:pt x="773" y="3570"/>
                  </a:cubicBezTo>
                  <a:cubicBezTo>
                    <a:pt x="739" y="3488"/>
                    <a:pt x="686" y="3421"/>
                    <a:pt x="596" y="3421"/>
                  </a:cubicBezTo>
                  <a:cubicBezTo>
                    <a:pt x="585" y="3421"/>
                    <a:pt x="574" y="3422"/>
                    <a:pt x="562" y="3424"/>
                  </a:cubicBezTo>
                  <a:cubicBezTo>
                    <a:pt x="485" y="3439"/>
                    <a:pt x="481" y="3512"/>
                    <a:pt x="481" y="3581"/>
                  </a:cubicBezTo>
                  <a:cubicBezTo>
                    <a:pt x="458" y="3601"/>
                    <a:pt x="439" y="3627"/>
                    <a:pt x="427" y="3654"/>
                  </a:cubicBezTo>
                  <a:cubicBezTo>
                    <a:pt x="343" y="3800"/>
                    <a:pt x="127" y="3896"/>
                    <a:pt x="266" y="4115"/>
                  </a:cubicBezTo>
                  <a:cubicBezTo>
                    <a:pt x="293" y="4135"/>
                    <a:pt x="300" y="4173"/>
                    <a:pt x="281" y="4196"/>
                  </a:cubicBezTo>
                  <a:cubicBezTo>
                    <a:pt x="339" y="4281"/>
                    <a:pt x="327" y="4361"/>
                    <a:pt x="285" y="4442"/>
                  </a:cubicBezTo>
                  <a:lnTo>
                    <a:pt x="262" y="4619"/>
                  </a:lnTo>
                  <a:cubicBezTo>
                    <a:pt x="223" y="4684"/>
                    <a:pt x="231" y="4765"/>
                    <a:pt x="185" y="4826"/>
                  </a:cubicBezTo>
                  <a:lnTo>
                    <a:pt x="185" y="4819"/>
                  </a:lnTo>
                  <a:cubicBezTo>
                    <a:pt x="112" y="4880"/>
                    <a:pt x="120" y="4972"/>
                    <a:pt x="89" y="5049"/>
                  </a:cubicBezTo>
                  <a:cubicBezTo>
                    <a:pt x="100" y="5072"/>
                    <a:pt x="97" y="5099"/>
                    <a:pt x="74" y="5115"/>
                  </a:cubicBezTo>
                  <a:lnTo>
                    <a:pt x="70" y="5115"/>
                  </a:lnTo>
                  <a:cubicBezTo>
                    <a:pt x="1" y="5207"/>
                    <a:pt x="24" y="5303"/>
                    <a:pt x="35" y="5403"/>
                  </a:cubicBezTo>
                  <a:cubicBezTo>
                    <a:pt x="43" y="5434"/>
                    <a:pt x="58" y="5460"/>
                    <a:pt x="70" y="5487"/>
                  </a:cubicBezTo>
                  <a:cubicBezTo>
                    <a:pt x="39" y="5633"/>
                    <a:pt x="39" y="5776"/>
                    <a:pt x="74" y="5922"/>
                  </a:cubicBezTo>
                  <a:cubicBezTo>
                    <a:pt x="97" y="5933"/>
                    <a:pt x="127" y="5933"/>
                    <a:pt x="154" y="5933"/>
                  </a:cubicBezTo>
                  <a:cubicBezTo>
                    <a:pt x="154" y="5983"/>
                    <a:pt x="193" y="6033"/>
                    <a:pt x="246" y="6037"/>
                  </a:cubicBezTo>
                  <a:cubicBezTo>
                    <a:pt x="264" y="6085"/>
                    <a:pt x="308" y="6111"/>
                    <a:pt x="352" y="6111"/>
                  </a:cubicBezTo>
                  <a:cubicBezTo>
                    <a:pt x="358" y="6111"/>
                    <a:pt x="364" y="6111"/>
                    <a:pt x="369" y="6110"/>
                  </a:cubicBezTo>
                  <a:lnTo>
                    <a:pt x="396" y="6117"/>
                  </a:lnTo>
                  <a:cubicBezTo>
                    <a:pt x="400" y="6144"/>
                    <a:pt x="400" y="6167"/>
                    <a:pt x="404" y="6191"/>
                  </a:cubicBezTo>
                  <a:lnTo>
                    <a:pt x="573" y="6221"/>
                  </a:lnTo>
                  <a:cubicBezTo>
                    <a:pt x="592" y="6240"/>
                    <a:pt x="608" y="6264"/>
                    <a:pt x="612" y="6290"/>
                  </a:cubicBezTo>
                  <a:cubicBezTo>
                    <a:pt x="688" y="6306"/>
                    <a:pt x="765" y="6321"/>
                    <a:pt x="807" y="6398"/>
                  </a:cubicBezTo>
                  <a:cubicBezTo>
                    <a:pt x="884" y="6417"/>
                    <a:pt x="957" y="6440"/>
                    <a:pt x="992" y="6521"/>
                  </a:cubicBezTo>
                  <a:cubicBezTo>
                    <a:pt x="1076" y="6552"/>
                    <a:pt x="1100" y="6617"/>
                    <a:pt x="1126" y="6694"/>
                  </a:cubicBezTo>
                  <a:cubicBezTo>
                    <a:pt x="1176" y="6705"/>
                    <a:pt x="1211" y="6752"/>
                    <a:pt x="1215" y="6801"/>
                  </a:cubicBezTo>
                  <a:cubicBezTo>
                    <a:pt x="1269" y="6805"/>
                    <a:pt x="1311" y="6844"/>
                    <a:pt x="1322" y="6898"/>
                  </a:cubicBezTo>
                  <a:cubicBezTo>
                    <a:pt x="1376" y="6905"/>
                    <a:pt x="1415" y="6951"/>
                    <a:pt x="1418" y="7001"/>
                  </a:cubicBezTo>
                  <a:cubicBezTo>
                    <a:pt x="1472" y="7009"/>
                    <a:pt x="1515" y="7047"/>
                    <a:pt x="1522" y="7097"/>
                  </a:cubicBezTo>
                  <a:cubicBezTo>
                    <a:pt x="1637" y="7136"/>
                    <a:pt x="1745" y="7209"/>
                    <a:pt x="1822" y="7305"/>
                  </a:cubicBezTo>
                  <a:cubicBezTo>
                    <a:pt x="1941" y="7343"/>
                    <a:pt x="2041" y="7420"/>
                    <a:pt x="2110" y="7528"/>
                  </a:cubicBezTo>
                  <a:cubicBezTo>
                    <a:pt x="2116" y="7527"/>
                    <a:pt x="2121" y="7527"/>
                    <a:pt x="2127" y="7527"/>
                  </a:cubicBezTo>
                  <a:cubicBezTo>
                    <a:pt x="2174" y="7527"/>
                    <a:pt x="2216" y="7556"/>
                    <a:pt x="2233" y="7597"/>
                  </a:cubicBezTo>
                  <a:cubicBezTo>
                    <a:pt x="2310" y="7612"/>
                    <a:pt x="2375" y="7662"/>
                    <a:pt x="2414" y="7728"/>
                  </a:cubicBezTo>
                  <a:cubicBezTo>
                    <a:pt x="2575" y="7739"/>
                    <a:pt x="2648" y="7897"/>
                    <a:pt x="2790" y="7943"/>
                  </a:cubicBezTo>
                  <a:cubicBezTo>
                    <a:pt x="2798" y="7973"/>
                    <a:pt x="2802" y="8008"/>
                    <a:pt x="2817" y="8035"/>
                  </a:cubicBezTo>
                  <a:cubicBezTo>
                    <a:pt x="2867" y="8039"/>
                    <a:pt x="2913" y="8085"/>
                    <a:pt x="2917" y="8135"/>
                  </a:cubicBezTo>
                  <a:lnTo>
                    <a:pt x="3017" y="8239"/>
                  </a:lnTo>
                  <a:cubicBezTo>
                    <a:pt x="3071" y="8242"/>
                    <a:pt x="3113" y="8281"/>
                    <a:pt x="3125" y="8335"/>
                  </a:cubicBezTo>
                  <a:cubicBezTo>
                    <a:pt x="3175" y="8339"/>
                    <a:pt x="3221" y="8373"/>
                    <a:pt x="3232" y="8423"/>
                  </a:cubicBezTo>
                  <a:cubicBezTo>
                    <a:pt x="3286" y="8431"/>
                    <a:pt x="3328" y="8461"/>
                    <a:pt x="3344" y="8511"/>
                  </a:cubicBezTo>
                  <a:cubicBezTo>
                    <a:pt x="3417" y="8535"/>
                    <a:pt x="3490" y="8554"/>
                    <a:pt x="3528" y="8634"/>
                  </a:cubicBezTo>
                  <a:lnTo>
                    <a:pt x="3628" y="8634"/>
                  </a:lnTo>
                  <a:lnTo>
                    <a:pt x="3632" y="8642"/>
                  </a:lnTo>
                  <a:cubicBezTo>
                    <a:pt x="3632" y="8669"/>
                    <a:pt x="3636" y="8700"/>
                    <a:pt x="3643" y="8723"/>
                  </a:cubicBezTo>
                  <a:lnTo>
                    <a:pt x="3686" y="8723"/>
                  </a:lnTo>
                  <a:lnTo>
                    <a:pt x="3728" y="8719"/>
                  </a:lnTo>
                  <a:lnTo>
                    <a:pt x="3943" y="8923"/>
                  </a:lnTo>
                  <a:cubicBezTo>
                    <a:pt x="3950" y="8922"/>
                    <a:pt x="3957" y="8921"/>
                    <a:pt x="3964" y="8921"/>
                  </a:cubicBezTo>
                  <a:cubicBezTo>
                    <a:pt x="3987" y="8921"/>
                    <a:pt x="4008" y="8926"/>
                    <a:pt x="4031" y="8938"/>
                  </a:cubicBezTo>
                  <a:cubicBezTo>
                    <a:pt x="4028" y="8973"/>
                    <a:pt x="4028" y="9007"/>
                    <a:pt x="4035" y="9038"/>
                  </a:cubicBezTo>
                  <a:cubicBezTo>
                    <a:pt x="4089" y="9046"/>
                    <a:pt x="4131" y="9084"/>
                    <a:pt x="4143" y="9130"/>
                  </a:cubicBezTo>
                  <a:lnTo>
                    <a:pt x="4189" y="9134"/>
                  </a:lnTo>
                  <a:lnTo>
                    <a:pt x="4239" y="9134"/>
                  </a:lnTo>
                  <a:cubicBezTo>
                    <a:pt x="4250" y="9165"/>
                    <a:pt x="4281" y="9180"/>
                    <a:pt x="4308" y="9180"/>
                  </a:cubicBezTo>
                  <a:cubicBezTo>
                    <a:pt x="4323" y="9226"/>
                    <a:pt x="4362" y="9261"/>
                    <a:pt x="4412" y="9268"/>
                  </a:cubicBezTo>
                  <a:lnTo>
                    <a:pt x="4404" y="9268"/>
                  </a:lnTo>
                  <a:cubicBezTo>
                    <a:pt x="4443" y="9361"/>
                    <a:pt x="4519" y="9430"/>
                    <a:pt x="4612" y="9461"/>
                  </a:cubicBezTo>
                  <a:cubicBezTo>
                    <a:pt x="4665" y="9633"/>
                    <a:pt x="4854" y="9703"/>
                    <a:pt x="4934" y="9856"/>
                  </a:cubicBezTo>
                  <a:cubicBezTo>
                    <a:pt x="4988" y="9860"/>
                    <a:pt x="5031" y="9899"/>
                    <a:pt x="5038" y="9952"/>
                  </a:cubicBezTo>
                  <a:cubicBezTo>
                    <a:pt x="5092" y="9956"/>
                    <a:pt x="5134" y="9995"/>
                    <a:pt x="5146" y="10048"/>
                  </a:cubicBezTo>
                  <a:cubicBezTo>
                    <a:pt x="5200" y="10052"/>
                    <a:pt x="5242" y="10087"/>
                    <a:pt x="5257" y="10141"/>
                  </a:cubicBezTo>
                  <a:lnTo>
                    <a:pt x="5515" y="10283"/>
                  </a:lnTo>
                  <a:cubicBezTo>
                    <a:pt x="5526" y="10337"/>
                    <a:pt x="5569" y="10375"/>
                    <a:pt x="5622" y="10383"/>
                  </a:cubicBezTo>
                  <a:cubicBezTo>
                    <a:pt x="5630" y="10410"/>
                    <a:pt x="5634" y="10437"/>
                    <a:pt x="5642" y="10460"/>
                  </a:cubicBezTo>
                  <a:cubicBezTo>
                    <a:pt x="5691" y="10460"/>
                    <a:pt x="5741" y="10498"/>
                    <a:pt x="5749" y="10552"/>
                  </a:cubicBezTo>
                  <a:cubicBezTo>
                    <a:pt x="5803" y="10556"/>
                    <a:pt x="5845" y="10590"/>
                    <a:pt x="5861" y="10644"/>
                  </a:cubicBezTo>
                  <a:cubicBezTo>
                    <a:pt x="5914" y="10652"/>
                    <a:pt x="5953" y="10690"/>
                    <a:pt x="5968" y="10740"/>
                  </a:cubicBezTo>
                  <a:cubicBezTo>
                    <a:pt x="6045" y="10759"/>
                    <a:pt x="6122" y="10775"/>
                    <a:pt x="6160" y="10855"/>
                  </a:cubicBezTo>
                  <a:cubicBezTo>
                    <a:pt x="6210" y="10863"/>
                    <a:pt x="6249" y="10913"/>
                    <a:pt x="6249" y="10967"/>
                  </a:cubicBezTo>
                  <a:cubicBezTo>
                    <a:pt x="6326" y="10998"/>
                    <a:pt x="6352" y="11071"/>
                    <a:pt x="6375" y="11144"/>
                  </a:cubicBezTo>
                  <a:lnTo>
                    <a:pt x="6537" y="11190"/>
                  </a:lnTo>
                  <a:cubicBezTo>
                    <a:pt x="6602" y="11263"/>
                    <a:pt x="6633" y="11370"/>
                    <a:pt x="6760" y="11370"/>
                  </a:cubicBezTo>
                  <a:lnTo>
                    <a:pt x="6798" y="11397"/>
                  </a:lnTo>
                  <a:lnTo>
                    <a:pt x="6844" y="11390"/>
                  </a:lnTo>
                  <a:cubicBezTo>
                    <a:pt x="6844" y="11416"/>
                    <a:pt x="6856" y="11440"/>
                    <a:pt x="6860" y="11470"/>
                  </a:cubicBezTo>
                  <a:cubicBezTo>
                    <a:pt x="6933" y="11470"/>
                    <a:pt x="6956" y="11513"/>
                    <a:pt x="6960" y="11574"/>
                  </a:cubicBezTo>
                  <a:lnTo>
                    <a:pt x="7248" y="11851"/>
                  </a:lnTo>
                  <a:cubicBezTo>
                    <a:pt x="7244" y="11855"/>
                    <a:pt x="7240" y="11858"/>
                    <a:pt x="7236" y="11870"/>
                  </a:cubicBezTo>
                  <a:cubicBezTo>
                    <a:pt x="7221" y="11908"/>
                    <a:pt x="7236" y="11951"/>
                    <a:pt x="7275" y="11966"/>
                  </a:cubicBezTo>
                  <a:cubicBezTo>
                    <a:pt x="7278" y="11966"/>
                    <a:pt x="7278" y="11966"/>
                    <a:pt x="7282" y="11970"/>
                  </a:cubicBezTo>
                  <a:cubicBezTo>
                    <a:pt x="7398" y="12093"/>
                    <a:pt x="7528" y="12197"/>
                    <a:pt x="7678" y="12277"/>
                  </a:cubicBezTo>
                  <a:lnTo>
                    <a:pt x="7670" y="12277"/>
                  </a:lnTo>
                  <a:cubicBezTo>
                    <a:pt x="7701" y="12331"/>
                    <a:pt x="7747" y="12362"/>
                    <a:pt x="7805" y="12373"/>
                  </a:cubicBezTo>
                  <a:cubicBezTo>
                    <a:pt x="7812" y="12370"/>
                    <a:pt x="7819" y="12369"/>
                    <a:pt x="7826" y="12369"/>
                  </a:cubicBezTo>
                  <a:cubicBezTo>
                    <a:pt x="7843" y="12369"/>
                    <a:pt x="7857" y="12379"/>
                    <a:pt x="7863" y="12392"/>
                  </a:cubicBezTo>
                  <a:cubicBezTo>
                    <a:pt x="7863" y="12396"/>
                    <a:pt x="7870" y="12396"/>
                    <a:pt x="7870" y="12400"/>
                  </a:cubicBezTo>
                  <a:cubicBezTo>
                    <a:pt x="7901" y="12427"/>
                    <a:pt x="7936" y="12450"/>
                    <a:pt x="7966" y="12485"/>
                  </a:cubicBezTo>
                  <a:lnTo>
                    <a:pt x="7970" y="12489"/>
                  </a:lnTo>
                  <a:cubicBezTo>
                    <a:pt x="8054" y="12535"/>
                    <a:pt x="8130" y="12616"/>
                    <a:pt x="8232" y="12616"/>
                  </a:cubicBezTo>
                  <a:cubicBezTo>
                    <a:pt x="8257" y="12616"/>
                    <a:pt x="8284" y="12611"/>
                    <a:pt x="8312" y="12600"/>
                  </a:cubicBezTo>
                  <a:cubicBezTo>
                    <a:pt x="8427" y="12669"/>
                    <a:pt x="8554" y="12727"/>
                    <a:pt x="8631" y="12831"/>
                  </a:cubicBezTo>
                  <a:cubicBezTo>
                    <a:pt x="8988" y="13276"/>
                    <a:pt x="9488" y="13280"/>
                    <a:pt x="9988" y="13299"/>
                  </a:cubicBezTo>
                  <a:cubicBezTo>
                    <a:pt x="10031" y="13302"/>
                    <a:pt x="10075" y="13303"/>
                    <a:pt x="10118" y="13303"/>
                  </a:cubicBezTo>
                  <a:cubicBezTo>
                    <a:pt x="10273" y="13303"/>
                    <a:pt x="10431" y="13290"/>
                    <a:pt x="10583" y="13284"/>
                  </a:cubicBezTo>
                  <a:cubicBezTo>
                    <a:pt x="10910" y="13161"/>
                    <a:pt x="11225" y="13007"/>
                    <a:pt x="11582" y="12973"/>
                  </a:cubicBezTo>
                  <a:cubicBezTo>
                    <a:pt x="11663" y="12881"/>
                    <a:pt x="11774" y="12877"/>
                    <a:pt x="11886" y="12869"/>
                  </a:cubicBezTo>
                  <a:cubicBezTo>
                    <a:pt x="12009" y="12777"/>
                    <a:pt x="12155" y="12715"/>
                    <a:pt x="12308" y="12688"/>
                  </a:cubicBezTo>
                  <a:cubicBezTo>
                    <a:pt x="12378" y="12592"/>
                    <a:pt x="12485" y="12585"/>
                    <a:pt x="12589" y="12562"/>
                  </a:cubicBezTo>
                  <a:cubicBezTo>
                    <a:pt x="12635" y="12485"/>
                    <a:pt x="12712" y="12466"/>
                    <a:pt x="12793" y="12454"/>
                  </a:cubicBezTo>
                  <a:cubicBezTo>
                    <a:pt x="12839" y="12381"/>
                    <a:pt x="12923" y="12373"/>
                    <a:pt x="13000" y="12362"/>
                  </a:cubicBezTo>
                  <a:cubicBezTo>
                    <a:pt x="13273" y="12143"/>
                    <a:pt x="13588" y="12012"/>
                    <a:pt x="13896" y="11851"/>
                  </a:cubicBezTo>
                  <a:cubicBezTo>
                    <a:pt x="13903" y="11797"/>
                    <a:pt x="13945" y="11758"/>
                    <a:pt x="13999" y="11747"/>
                  </a:cubicBezTo>
                  <a:cubicBezTo>
                    <a:pt x="14017" y="11700"/>
                    <a:pt x="14060" y="11666"/>
                    <a:pt x="14110" y="11666"/>
                  </a:cubicBezTo>
                  <a:cubicBezTo>
                    <a:pt x="14113" y="11666"/>
                    <a:pt x="14116" y="11666"/>
                    <a:pt x="14118" y="11666"/>
                  </a:cubicBezTo>
                  <a:cubicBezTo>
                    <a:pt x="14153" y="11582"/>
                    <a:pt x="14230" y="11562"/>
                    <a:pt x="14311" y="11551"/>
                  </a:cubicBezTo>
                  <a:cubicBezTo>
                    <a:pt x="14384" y="11451"/>
                    <a:pt x="14487" y="11378"/>
                    <a:pt x="14606" y="11343"/>
                  </a:cubicBezTo>
                  <a:cubicBezTo>
                    <a:pt x="14691" y="11247"/>
                    <a:pt x="14795" y="11186"/>
                    <a:pt x="14914" y="11151"/>
                  </a:cubicBezTo>
                  <a:cubicBezTo>
                    <a:pt x="14925" y="11101"/>
                    <a:pt x="14968" y="11055"/>
                    <a:pt x="15021" y="11055"/>
                  </a:cubicBezTo>
                  <a:cubicBezTo>
                    <a:pt x="15029" y="11008"/>
                    <a:pt x="15075" y="10970"/>
                    <a:pt x="15125" y="10970"/>
                  </a:cubicBezTo>
                  <a:cubicBezTo>
                    <a:pt x="15128" y="10970"/>
                    <a:pt x="15130" y="10971"/>
                    <a:pt x="15133" y="10971"/>
                  </a:cubicBezTo>
                  <a:cubicBezTo>
                    <a:pt x="15275" y="10802"/>
                    <a:pt x="15413" y="10633"/>
                    <a:pt x="15625" y="10556"/>
                  </a:cubicBezTo>
                  <a:cubicBezTo>
                    <a:pt x="15690" y="10440"/>
                    <a:pt x="15805" y="10394"/>
                    <a:pt x="15909" y="10337"/>
                  </a:cubicBezTo>
                  <a:cubicBezTo>
                    <a:pt x="15921" y="10283"/>
                    <a:pt x="15967" y="10244"/>
                    <a:pt x="16020" y="10244"/>
                  </a:cubicBezTo>
                  <a:cubicBezTo>
                    <a:pt x="16097" y="10145"/>
                    <a:pt x="16201" y="10075"/>
                    <a:pt x="16324" y="10045"/>
                  </a:cubicBezTo>
                  <a:cubicBezTo>
                    <a:pt x="16332" y="9991"/>
                    <a:pt x="16382" y="9956"/>
                    <a:pt x="16432" y="9952"/>
                  </a:cubicBezTo>
                  <a:cubicBezTo>
                    <a:pt x="16439" y="9899"/>
                    <a:pt x="16478" y="9856"/>
                    <a:pt x="16535" y="9853"/>
                  </a:cubicBezTo>
                  <a:cubicBezTo>
                    <a:pt x="16535" y="9795"/>
                    <a:pt x="16582" y="9749"/>
                    <a:pt x="16635" y="9749"/>
                  </a:cubicBezTo>
                  <a:lnTo>
                    <a:pt x="17235" y="9242"/>
                  </a:lnTo>
                  <a:cubicBezTo>
                    <a:pt x="17246" y="9188"/>
                    <a:pt x="17289" y="9149"/>
                    <a:pt x="17342" y="9145"/>
                  </a:cubicBezTo>
                  <a:lnTo>
                    <a:pt x="18153" y="8339"/>
                  </a:lnTo>
                  <a:cubicBezTo>
                    <a:pt x="18192" y="8173"/>
                    <a:pt x="18334" y="8116"/>
                    <a:pt x="18457" y="8035"/>
                  </a:cubicBezTo>
                  <a:cubicBezTo>
                    <a:pt x="18445" y="7931"/>
                    <a:pt x="18534" y="7874"/>
                    <a:pt x="18572" y="7789"/>
                  </a:cubicBezTo>
                  <a:cubicBezTo>
                    <a:pt x="18603" y="7789"/>
                    <a:pt x="18641" y="7778"/>
                    <a:pt x="18668" y="7751"/>
                  </a:cubicBezTo>
                  <a:lnTo>
                    <a:pt x="18676" y="7743"/>
                  </a:lnTo>
                  <a:cubicBezTo>
                    <a:pt x="18706" y="7708"/>
                    <a:pt x="18733" y="7681"/>
                    <a:pt x="18768" y="7647"/>
                  </a:cubicBezTo>
                  <a:lnTo>
                    <a:pt x="18772" y="7643"/>
                  </a:lnTo>
                  <a:cubicBezTo>
                    <a:pt x="18899" y="7570"/>
                    <a:pt x="18999" y="7470"/>
                    <a:pt x="19064" y="7339"/>
                  </a:cubicBezTo>
                  <a:lnTo>
                    <a:pt x="19072" y="7336"/>
                  </a:lnTo>
                  <a:cubicBezTo>
                    <a:pt x="19110" y="7305"/>
                    <a:pt x="19141" y="7270"/>
                    <a:pt x="19168" y="7228"/>
                  </a:cubicBezTo>
                  <a:cubicBezTo>
                    <a:pt x="19271" y="7097"/>
                    <a:pt x="19387" y="6974"/>
                    <a:pt x="19467" y="6828"/>
                  </a:cubicBezTo>
                  <a:lnTo>
                    <a:pt x="19475" y="6825"/>
                  </a:lnTo>
                  <a:cubicBezTo>
                    <a:pt x="19513" y="6798"/>
                    <a:pt x="19540" y="6763"/>
                    <a:pt x="19571" y="6725"/>
                  </a:cubicBezTo>
                  <a:cubicBezTo>
                    <a:pt x="19610" y="6694"/>
                    <a:pt x="19640" y="6667"/>
                    <a:pt x="19671" y="6632"/>
                  </a:cubicBezTo>
                  <a:lnTo>
                    <a:pt x="19679" y="6625"/>
                  </a:lnTo>
                  <a:cubicBezTo>
                    <a:pt x="19713" y="6594"/>
                    <a:pt x="19744" y="6559"/>
                    <a:pt x="19771" y="6529"/>
                  </a:cubicBezTo>
                  <a:lnTo>
                    <a:pt x="19771" y="6521"/>
                  </a:lnTo>
                  <a:cubicBezTo>
                    <a:pt x="19813" y="6498"/>
                    <a:pt x="19844" y="6459"/>
                    <a:pt x="19863" y="6417"/>
                  </a:cubicBezTo>
                  <a:cubicBezTo>
                    <a:pt x="19917" y="6402"/>
                    <a:pt x="19948" y="6356"/>
                    <a:pt x="19955" y="6302"/>
                  </a:cubicBezTo>
                  <a:cubicBezTo>
                    <a:pt x="20040" y="6279"/>
                    <a:pt x="20017" y="6171"/>
                    <a:pt x="20078" y="6129"/>
                  </a:cubicBezTo>
                  <a:lnTo>
                    <a:pt x="20082" y="6117"/>
                  </a:lnTo>
                  <a:cubicBezTo>
                    <a:pt x="20121" y="6091"/>
                    <a:pt x="20151" y="6052"/>
                    <a:pt x="20171" y="6010"/>
                  </a:cubicBezTo>
                  <a:cubicBezTo>
                    <a:pt x="20267" y="5925"/>
                    <a:pt x="20313" y="5818"/>
                    <a:pt x="20370" y="5714"/>
                  </a:cubicBezTo>
                  <a:cubicBezTo>
                    <a:pt x="20443" y="5668"/>
                    <a:pt x="20424" y="5572"/>
                    <a:pt x="20478" y="5518"/>
                  </a:cubicBezTo>
                  <a:cubicBezTo>
                    <a:pt x="20528" y="5434"/>
                    <a:pt x="20536" y="5337"/>
                    <a:pt x="20432" y="5245"/>
                  </a:cubicBezTo>
                  <a:cubicBezTo>
                    <a:pt x="20420" y="5195"/>
                    <a:pt x="20382" y="5157"/>
                    <a:pt x="20332" y="5145"/>
                  </a:cubicBezTo>
                  <a:cubicBezTo>
                    <a:pt x="20209" y="4892"/>
                    <a:pt x="19998" y="4715"/>
                    <a:pt x="19794" y="4538"/>
                  </a:cubicBezTo>
                  <a:cubicBezTo>
                    <a:pt x="19791" y="4539"/>
                    <a:pt x="19787" y="4539"/>
                    <a:pt x="19784" y="4539"/>
                  </a:cubicBezTo>
                  <a:cubicBezTo>
                    <a:pt x="19768" y="4539"/>
                    <a:pt x="19751" y="4531"/>
                    <a:pt x="19748" y="4515"/>
                  </a:cubicBezTo>
                  <a:lnTo>
                    <a:pt x="19748" y="4500"/>
                  </a:lnTo>
                  <a:cubicBezTo>
                    <a:pt x="19659" y="4423"/>
                    <a:pt x="19629" y="4304"/>
                    <a:pt x="19521" y="4246"/>
                  </a:cubicBezTo>
                  <a:cubicBezTo>
                    <a:pt x="19517" y="4192"/>
                    <a:pt x="19471" y="4150"/>
                    <a:pt x="19421" y="4150"/>
                  </a:cubicBezTo>
                  <a:lnTo>
                    <a:pt x="19437" y="4119"/>
                  </a:lnTo>
                  <a:lnTo>
                    <a:pt x="19414" y="4150"/>
                  </a:lnTo>
                  <a:cubicBezTo>
                    <a:pt x="19394" y="4054"/>
                    <a:pt x="19287" y="4089"/>
                    <a:pt x="19244" y="4031"/>
                  </a:cubicBezTo>
                  <a:lnTo>
                    <a:pt x="19233" y="4023"/>
                  </a:lnTo>
                  <a:cubicBezTo>
                    <a:pt x="19206" y="3985"/>
                    <a:pt x="19164" y="3958"/>
                    <a:pt x="19125" y="3939"/>
                  </a:cubicBezTo>
                  <a:cubicBezTo>
                    <a:pt x="19114" y="3889"/>
                    <a:pt x="19075" y="3850"/>
                    <a:pt x="19025" y="3839"/>
                  </a:cubicBezTo>
                  <a:cubicBezTo>
                    <a:pt x="19014" y="3785"/>
                    <a:pt x="18975" y="3747"/>
                    <a:pt x="18922" y="3743"/>
                  </a:cubicBezTo>
                  <a:lnTo>
                    <a:pt x="18922" y="3747"/>
                  </a:lnTo>
                  <a:cubicBezTo>
                    <a:pt x="18464" y="3385"/>
                    <a:pt x="18011" y="3020"/>
                    <a:pt x="17488" y="2755"/>
                  </a:cubicBezTo>
                  <a:lnTo>
                    <a:pt x="17431" y="2728"/>
                  </a:lnTo>
                  <a:cubicBezTo>
                    <a:pt x="17427" y="2694"/>
                    <a:pt x="17419" y="2659"/>
                    <a:pt x="17412" y="2628"/>
                  </a:cubicBezTo>
                  <a:lnTo>
                    <a:pt x="17423" y="2621"/>
                  </a:lnTo>
                  <a:cubicBezTo>
                    <a:pt x="17392" y="2578"/>
                    <a:pt x="17350" y="2540"/>
                    <a:pt x="17308" y="2517"/>
                  </a:cubicBezTo>
                  <a:cubicBezTo>
                    <a:pt x="17277" y="2517"/>
                    <a:pt x="17250" y="2505"/>
                    <a:pt x="17231" y="2486"/>
                  </a:cubicBezTo>
                  <a:lnTo>
                    <a:pt x="17158" y="2502"/>
                  </a:lnTo>
                  <a:cubicBezTo>
                    <a:pt x="17146" y="2490"/>
                    <a:pt x="17143" y="2482"/>
                    <a:pt x="17135" y="2471"/>
                  </a:cubicBezTo>
                  <a:cubicBezTo>
                    <a:pt x="16751" y="2183"/>
                    <a:pt x="16320" y="1967"/>
                    <a:pt x="15924" y="1702"/>
                  </a:cubicBezTo>
                  <a:lnTo>
                    <a:pt x="15913" y="1695"/>
                  </a:lnTo>
                  <a:cubicBezTo>
                    <a:pt x="15867" y="1564"/>
                    <a:pt x="15721" y="1568"/>
                    <a:pt x="15629" y="1499"/>
                  </a:cubicBezTo>
                  <a:lnTo>
                    <a:pt x="15609" y="1483"/>
                  </a:lnTo>
                  <a:cubicBezTo>
                    <a:pt x="15579" y="1453"/>
                    <a:pt x="15544" y="1429"/>
                    <a:pt x="15506" y="1406"/>
                  </a:cubicBezTo>
                  <a:cubicBezTo>
                    <a:pt x="15463" y="1337"/>
                    <a:pt x="15386" y="1349"/>
                    <a:pt x="15321" y="1333"/>
                  </a:cubicBezTo>
                  <a:cubicBezTo>
                    <a:pt x="15317" y="1326"/>
                    <a:pt x="15317" y="1310"/>
                    <a:pt x="15313" y="1299"/>
                  </a:cubicBezTo>
                  <a:cubicBezTo>
                    <a:pt x="15279" y="1299"/>
                    <a:pt x="15252" y="1307"/>
                    <a:pt x="15217" y="1310"/>
                  </a:cubicBezTo>
                  <a:cubicBezTo>
                    <a:pt x="15208" y="1286"/>
                    <a:pt x="15187" y="1273"/>
                    <a:pt x="15165" y="1273"/>
                  </a:cubicBezTo>
                  <a:cubicBezTo>
                    <a:pt x="15159" y="1273"/>
                    <a:pt x="15154" y="1274"/>
                    <a:pt x="15148" y="1276"/>
                  </a:cubicBezTo>
                  <a:cubicBezTo>
                    <a:pt x="15144" y="1249"/>
                    <a:pt x="15129" y="1222"/>
                    <a:pt x="15117" y="1199"/>
                  </a:cubicBezTo>
                  <a:cubicBezTo>
                    <a:pt x="15083" y="1203"/>
                    <a:pt x="15052" y="1210"/>
                    <a:pt x="15021" y="1214"/>
                  </a:cubicBezTo>
                  <a:cubicBezTo>
                    <a:pt x="15004" y="1194"/>
                    <a:pt x="14978" y="1179"/>
                    <a:pt x="14953" y="1179"/>
                  </a:cubicBezTo>
                  <a:cubicBezTo>
                    <a:pt x="14950" y="1179"/>
                    <a:pt x="14947" y="1179"/>
                    <a:pt x="14945" y="1180"/>
                  </a:cubicBezTo>
                  <a:cubicBezTo>
                    <a:pt x="14937" y="1153"/>
                    <a:pt x="14929" y="1122"/>
                    <a:pt x="14914" y="1099"/>
                  </a:cubicBezTo>
                  <a:lnTo>
                    <a:pt x="14822" y="1099"/>
                  </a:lnTo>
                  <a:cubicBezTo>
                    <a:pt x="14810" y="1076"/>
                    <a:pt x="14799" y="1045"/>
                    <a:pt x="14795" y="1018"/>
                  </a:cubicBezTo>
                  <a:cubicBezTo>
                    <a:pt x="14718" y="1007"/>
                    <a:pt x="14649" y="965"/>
                    <a:pt x="14610" y="892"/>
                  </a:cubicBezTo>
                  <a:lnTo>
                    <a:pt x="14506" y="799"/>
                  </a:lnTo>
                  <a:cubicBezTo>
                    <a:pt x="14449" y="799"/>
                    <a:pt x="14407" y="757"/>
                    <a:pt x="14399" y="703"/>
                  </a:cubicBezTo>
                  <a:cubicBezTo>
                    <a:pt x="14395" y="704"/>
                    <a:pt x="14392" y="704"/>
                    <a:pt x="14388" y="704"/>
                  </a:cubicBezTo>
                  <a:cubicBezTo>
                    <a:pt x="14288" y="704"/>
                    <a:pt x="14234" y="602"/>
                    <a:pt x="14141" y="569"/>
                  </a:cubicBezTo>
                  <a:cubicBezTo>
                    <a:pt x="14138" y="542"/>
                    <a:pt x="14126" y="511"/>
                    <a:pt x="14107" y="484"/>
                  </a:cubicBezTo>
                  <a:cubicBezTo>
                    <a:pt x="14072" y="484"/>
                    <a:pt x="14045" y="484"/>
                    <a:pt x="14011" y="480"/>
                  </a:cubicBezTo>
                  <a:lnTo>
                    <a:pt x="13995" y="392"/>
                  </a:lnTo>
                  <a:cubicBezTo>
                    <a:pt x="13899" y="365"/>
                    <a:pt x="13896" y="277"/>
                    <a:pt x="13888" y="200"/>
                  </a:cubicBezTo>
                  <a:cubicBezTo>
                    <a:pt x="13784" y="127"/>
                    <a:pt x="13569" y="257"/>
                    <a:pt x="13569" y="12"/>
                  </a:cubicBezTo>
                  <a:cubicBezTo>
                    <a:pt x="13549" y="4"/>
                    <a:pt x="13530" y="1"/>
                    <a:pt x="13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1958652" y="122592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1899280" y="1234514"/>
              <a:ext cx="32354" cy="29004"/>
            </a:xfrm>
            <a:custGeom>
              <a:avLst/>
              <a:gdLst/>
              <a:ahLst/>
              <a:cxnLst/>
              <a:rect l="l" t="t" r="r" b="b"/>
              <a:pathLst>
                <a:path w="1043" h="935" extrusionOk="0">
                  <a:moveTo>
                    <a:pt x="904" y="0"/>
                  </a:moveTo>
                  <a:cubicBezTo>
                    <a:pt x="673" y="204"/>
                    <a:pt x="481" y="454"/>
                    <a:pt x="174" y="557"/>
                  </a:cubicBezTo>
                  <a:cubicBezTo>
                    <a:pt x="1" y="615"/>
                    <a:pt x="20" y="784"/>
                    <a:pt x="81" y="888"/>
                  </a:cubicBezTo>
                  <a:cubicBezTo>
                    <a:pt x="103" y="922"/>
                    <a:pt x="128" y="934"/>
                    <a:pt x="156" y="934"/>
                  </a:cubicBezTo>
                  <a:cubicBezTo>
                    <a:pt x="213" y="934"/>
                    <a:pt x="279" y="880"/>
                    <a:pt x="339" y="849"/>
                  </a:cubicBezTo>
                  <a:cubicBezTo>
                    <a:pt x="654" y="684"/>
                    <a:pt x="904" y="457"/>
                    <a:pt x="1042" y="119"/>
                  </a:cubicBezTo>
                  <a:lnTo>
                    <a:pt x="1019" y="81"/>
                  </a:lnTo>
                  <a:cubicBezTo>
                    <a:pt x="1000" y="50"/>
                    <a:pt x="977" y="31"/>
                    <a:pt x="950" y="16"/>
                  </a:cubicBezTo>
                  <a:lnTo>
                    <a:pt x="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1713346" y="1172040"/>
              <a:ext cx="33409" cy="23141"/>
            </a:xfrm>
            <a:custGeom>
              <a:avLst/>
              <a:gdLst/>
              <a:ahLst/>
              <a:cxnLst/>
              <a:rect l="l" t="t" r="r" b="b"/>
              <a:pathLst>
                <a:path w="1077" h="746" extrusionOk="0">
                  <a:moveTo>
                    <a:pt x="356" y="0"/>
                  </a:moveTo>
                  <a:cubicBezTo>
                    <a:pt x="306" y="0"/>
                    <a:pt x="307" y="36"/>
                    <a:pt x="323" y="135"/>
                  </a:cubicBezTo>
                  <a:cubicBezTo>
                    <a:pt x="358" y="243"/>
                    <a:pt x="446" y="343"/>
                    <a:pt x="388" y="462"/>
                  </a:cubicBezTo>
                  <a:cubicBezTo>
                    <a:pt x="327" y="589"/>
                    <a:pt x="0" y="462"/>
                    <a:pt x="96" y="673"/>
                  </a:cubicBezTo>
                  <a:cubicBezTo>
                    <a:pt x="121" y="726"/>
                    <a:pt x="149" y="745"/>
                    <a:pt x="180" y="745"/>
                  </a:cubicBezTo>
                  <a:cubicBezTo>
                    <a:pt x="262" y="745"/>
                    <a:pt x="361" y="604"/>
                    <a:pt x="468" y="604"/>
                  </a:cubicBezTo>
                  <a:cubicBezTo>
                    <a:pt x="491" y="604"/>
                    <a:pt x="514" y="611"/>
                    <a:pt x="538" y="627"/>
                  </a:cubicBezTo>
                  <a:cubicBezTo>
                    <a:pt x="556" y="637"/>
                    <a:pt x="579" y="640"/>
                    <a:pt x="604" y="640"/>
                  </a:cubicBezTo>
                  <a:cubicBezTo>
                    <a:pt x="640" y="640"/>
                    <a:pt x="680" y="634"/>
                    <a:pt x="715" y="634"/>
                  </a:cubicBezTo>
                  <a:cubicBezTo>
                    <a:pt x="720" y="634"/>
                    <a:pt x="725" y="634"/>
                    <a:pt x="730" y="635"/>
                  </a:cubicBezTo>
                  <a:lnTo>
                    <a:pt x="926" y="608"/>
                  </a:lnTo>
                  <a:lnTo>
                    <a:pt x="980" y="500"/>
                  </a:lnTo>
                  <a:lnTo>
                    <a:pt x="984" y="500"/>
                  </a:lnTo>
                  <a:cubicBezTo>
                    <a:pt x="1022" y="489"/>
                    <a:pt x="1057" y="458"/>
                    <a:pt x="1076" y="423"/>
                  </a:cubicBezTo>
                  <a:cubicBezTo>
                    <a:pt x="903" y="231"/>
                    <a:pt x="684" y="112"/>
                    <a:pt x="442" y="16"/>
                  </a:cubicBezTo>
                  <a:cubicBezTo>
                    <a:pt x="404" y="6"/>
                    <a:pt x="37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1645040" y="1309707"/>
              <a:ext cx="62598" cy="83475"/>
            </a:xfrm>
            <a:custGeom>
              <a:avLst/>
              <a:gdLst/>
              <a:ahLst/>
              <a:cxnLst/>
              <a:rect l="l" t="t" r="r" b="b"/>
              <a:pathLst>
                <a:path w="2018" h="2691" extrusionOk="0">
                  <a:moveTo>
                    <a:pt x="120" y="147"/>
                  </a:moveTo>
                  <a:cubicBezTo>
                    <a:pt x="146" y="166"/>
                    <a:pt x="173" y="189"/>
                    <a:pt x="196" y="208"/>
                  </a:cubicBezTo>
                  <a:lnTo>
                    <a:pt x="120" y="147"/>
                  </a:lnTo>
                  <a:close/>
                  <a:moveTo>
                    <a:pt x="148" y="1"/>
                  </a:moveTo>
                  <a:cubicBezTo>
                    <a:pt x="146" y="1"/>
                    <a:pt x="145" y="1"/>
                    <a:pt x="143" y="1"/>
                  </a:cubicBezTo>
                  <a:cubicBezTo>
                    <a:pt x="104" y="1"/>
                    <a:pt x="0" y="55"/>
                    <a:pt x="100" y="135"/>
                  </a:cubicBezTo>
                  <a:lnTo>
                    <a:pt x="104" y="135"/>
                  </a:lnTo>
                  <a:cubicBezTo>
                    <a:pt x="104" y="197"/>
                    <a:pt x="123" y="240"/>
                    <a:pt x="183" y="240"/>
                  </a:cubicBezTo>
                  <a:cubicBezTo>
                    <a:pt x="194" y="240"/>
                    <a:pt x="206" y="238"/>
                    <a:pt x="219" y="235"/>
                  </a:cubicBezTo>
                  <a:cubicBezTo>
                    <a:pt x="369" y="358"/>
                    <a:pt x="558" y="443"/>
                    <a:pt x="642" y="631"/>
                  </a:cubicBezTo>
                  <a:cubicBezTo>
                    <a:pt x="638" y="704"/>
                    <a:pt x="627" y="773"/>
                    <a:pt x="623" y="846"/>
                  </a:cubicBezTo>
                  <a:lnTo>
                    <a:pt x="623" y="942"/>
                  </a:lnTo>
                  <a:cubicBezTo>
                    <a:pt x="723" y="1231"/>
                    <a:pt x="1007" y="1361"/>
                    <a:pt x="1207" y="1569"/>
                  </a:cubicBezTo>
                  <a:cubicBezTo>
                    <a:pt x="1222" y="1702"/>
                    <a:pt x="1207" y="1853"/>
                    <a:pt x="1403" y="1853"/>
                  </a:cubicBezTo>
                  <a:cubicBezTo>
                    <a:pt x="1406" y="1853"/>
                    <a:pt x="1408" y="1853"/>
                    <a:pt x="1411" y="1853"/>
                  </a:cubicBezTo>
                  <a:cubicBezTo>
                    <a:pt x="1449" y="1988"/>
                    <a:pt x="1488" y="2122"/>
                    <a:pt x="1526" y="2249"/>
                  </a:cubicBezTo>
                  <a:cubicBezTo>
                    <a:pt x="1586" y="2628"/>
                    <a:pt x="1603" y="2690"/>
                    <a:pt x="1872" y="2690"/>
                  </a:cubicBezTo>
                  <a:cubicBezTo>
                    <a:pt x="1914" y="2690"/>
                    <a:pt x="1963" y="2689"/>
                    <a:pt x="2018" y="2687"/>
                  </a:cubicBezTo>
                  <a:cubicBezTo>
                    <a:pt x="1845" y="2479"/>
                    <a:pt x="1737" y="2268"/>
                    <a:pt x="1741" y="2007"/>
                  </a:cubicBezTo>
                  <a:cubicBezTo>
                    <a:pt x="1749" y="1726"/>
                    <a:pt x="1568" y="1549"/>
                    <a:pt x="1318" y="1450"/>
                  </a:cubicBezTo>
                  <a:cubicBezTo>
                    <a:pt x="1292" y="1384"/>
                    <a:pt x="1276" y="1315"/>
                    <a:pt x="1234" y="1269"/>
                  </a:cubicBezTo>
                  <a:cubicBezTo>
                    <a:pt x="1049" y="1081"/>
                    <a:pt x="884" y="889"/>
                    <a:pt x="846" y="616"/>
                  </a:cubicBezTo>
                  <a:cubicBezTo>
                    <a:pt x="838" y="577"/>
                    <a:pt x="777" y="550"/>
                    <a:pt x="738" y="516"/>
                  </a:cubicBezTo>
                  <a:cubicBezTo>
                    <a:pt x="658" y="241"/>
                    <a:pt x="39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1768407" y="1116762"/>
              <a:ext cx="36045" cy="34773"/>
            </a:xfrm>
            <a:custGeom>
              <a:avLst/>
              <a:gdLst/>
              <a:ahLst/>
              <a:cxnLst/>
              <a:rect l="l" t="t" r="r" b="b"/>
              <a:pathLst>
                <a:path w="1162" h="1121" extrusionOk="0">
                  <a:moveTo>
                    <a:pt x="471" y="1"/>
                  </a:moveTo>
                  <a:cubicBezTo>
                    <a:pt x="422" y="1"/>
                    <a:pt x="367" y="15"/>
                    <a:pt x="300" y="42"/>
                  </a:cubicBezTo>
                  <a:cubicBezTo>
                    <a:pt x="1" y="161"/>
                    <a:pt x="104" y="376"/>
                    <a:pt x="181" y="580"/>
                  </a:cubicBezTo>
                  <a:cubicBezTo>
                    <a:pt x="197" y="607"/>
                    <a:pt x="223" y="622"/>
                    <a:pt x="254" y="630"/>
                  </a:cubicBezTo>
                  <a:cubicBezTo>
                    <a:pt x="250" y="649"/>
                    <a:pt x="258" y="668"/>
                    <a:pt x="289" y="684"/>
                  </a:cubicBezTo>
                  <a:cubicBezTo>
                    <a:pt x="308" y="718"/>
                    <a:pt x="339" y="737"/>
                    <a:pt x="377" y="741"/>
                  </a:cubicBezTo>
                  <a:cubicBezTo>
                    <a:pt x="416" y="745"/>
                    <a:pt x="450" y="761"/>
                    <a:pt x="485" y="776"/>
                  </a:cubicBezTo>
                  <a:lnTo>
                    <a:pt x="527" y="784"/>
                  </a:lnTo>
                  <a:lnTo>
                    <a:pt x="569" y="784"/>
                  </a:lnTo>
                  <a:cubicBezTo>
                    <a:pt x="792" y="668"/>
                    <a:pt x="677" y="565"/>
                    <a:pt x="565" y="457"/>
                  </a:cubicBezTo>
                  <a:cubicBezTo>
                    <a:pt x="585" y="453"/>
                    <a:pt x="600" y="445"/>
                    <a:pt x="619" y="438"/>
                  </a:cubicBezTo>
                  <a:cubicBezTo>
                    <a:pt x="638" y="434"/>
                    <a:pt x="658" y="430"/>
                    <a:pt x="677" y="419"/>
                  </a:cubicBezTo>
                  <a:cubicBezTo>
                    <a:pt x="696" y="407"/>
                    <a:pt x="711" y="392"/>
                    <a:pt x="723" y="376"/>
                  </a:cubicBezTo>
                  <a:lnTo>
                    <a:pt x="773" y="395"/>
                  </a:lnTo>
                  <a:cubicBezTo>
                    <a:pt x="773" y="476"/>
                    <a:pt x="777" y="561"/>
                    <a:pt x="777" y="641"/>
                  </a:cubicBezTo>
                  <a:cubicBezTo>
                    <a:pt x="761" y="657"/>
                    <a:pt x="750" y="668"/>
                    <a:pt x="738" y="687"/>
                  </a:cubicBezTo>
                  <a:cubicBezTo>
                    <a:pt x="723" y="734"/>
                    <a:pt x="731" y="776"/>
                    <a:pt x="758" y="810"/>
                  </a:cubicBezTo>
                  <a:cubicBezTo>
                    <a:pt x="735" y="837"/>
                    <a:pt x="711" y="868"/>
                    <a:pt x="685" y="899"/>
                  </a:cubicBezTo>
                  <a:cubicBezTo>
                    <a:pt x="654" y="918"/>
                    <a:pt x="638" y="968"/>
                    <a:pt x="658" y="1003"/>
                  </a:cubicBezTo>
                  <a:cubicBezTo>
                    <a:pt x="658" y="1033"/>
                    <a:pt x="665" y="1064"/>
                    <a:pt x="677" y="1091"/>
                  </a:cubicBezTo>
                  <a:cubicBezTo>
                    <a:pt x="690" y="1111"/>
                    <a:pt x="713" y="1121"/>
                    <a:pt x="735" y="1121"/>
                  </a:cubicBezTo>
                  <a:cubicBezTo>
                    <a:pt x="750" y="1121"/>
                    <a:pt x="766" y="1116"/>
                    <a:pt x="777" y="1106"/>
                  </a:cubicBezTo>
                  <a:cubicBezTo>
                    <a:pt x="988" y="949"/>
                    <a:pt x="1161" y="772"/>
                    <a:pt x="984" y="484"/>
                  </a:cubicBezTo>
                  <a:cubicBezTo>
                    <a:pt x="984" y="430"/>
                    <a:pt x="946" y="380"/>
                    <a:pt x="892" y="372"/>
                  </a:cubicBezTo>
                  <a:lnTo>
                    <a:pt x="777" y="284"/>
                  </a:lnTo>
                  <a:cubicBezTo>
                    <a:pt x="671" y="85"/>
                    <a:pt x="590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1755906" y="1129605"/>
              <a:ext cx="19791" cy="29159"/>
            </a:xfrm>
            <a:custGeom>
              <a:avLst/>
              <a:gdLst/>
              <a:ahLst/>
              <a:cxnLst/>
              <a:rect l="l" t="t" r="r" b="b"/>
              <a:pathLst>
                <a:path w="638" h="940" extrusionOk="0">
                  <a:moveTo>
                    <a:pt x="108" y="1"/>
                  </a:moveTo>
                  <a:cubicBezTo>
                    <a:pt x="0" y="273"/>
                    <a:pt x="0" y="273"/>
                    <a:pt x="165" y="477"/>
                  </a:cubicBezTo>
                  <a:lnTo>
                    <a:pt x="173" y="481"/>
                  </a:lnTo>
                  <a:cubicBezTo>
                    <a:pt x="173" y="558"/>
                    <a:pt x="204" y="635"/>
                    <a:pt x="269" y="685"/>
                  </a:cubicBezTo>
                  <a:cubicBezTo>
                    <a:pt x="313" y="784"/>
                    <a:pt x="336" y="939"/>
                    <a:pt x="469" y="939"/>
                  </a:cubicBezTo>
                  <a:cubicBezTo>
                    <a:pt x="475" y="939"/>
                    <a:pt x="482" y="939"/>
                    <a:pt x="488" y="938"/>
                  </a:cubicBezTo>
                  <a:cubicBezTo>
                    <a:pt x="588" y="927"/>
                    <a:pt x="546" y="781"/>
                    <a:pt x="588" y="696"/>
                  </a:cubicBezTo>
                  <a:cubicBezTo>
                    <a:pt x="619" y="665"/>
                    <a:pt x="634" y="627"/>
                    <a:pt x="638" y="581"/>
                  </a:cubicBezTo>
                  <a:cubicBezTo>
                    <a:pt x="626" y="539"/>
                    <a:pt x="611" y="500"/>
                    <a:pt x="584" y="473"/>
                  </a:cubicBezTo>
                  <a:lnTo>
                    <a:pt x="480" y="389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1573291" y="1241401"/>
              <a:ext cx="59869" cy="28880"/>
            </a:xfrm>
            <a:custGeom>
              <a:avLst/>
              <a:gdLst/>
              <a:ahLst/>
              <a:cxnLst/>
              <a:rect l="l" t="t" r="r" b="b"/>
              <a:pathLst>
                <a:path w="1930" h="931" extrusionOk="0">
                  <a:moveTo>
                    <a:pt x="1400" y="0"/>
                  </a:moveTo>
                  <a:cubicBezTo>
                    <a:pt x="1293" y="0"/>
                    <a:pt x="1198" y="56"/>
                    <a:pt x="1122" y="216"/>
                  </a:cubicBezTo>
                  <a:cubicBezTo>
                    <a:pt x="980" y="224"/>
                    <a:pt x="842" y="232"/>
                    <a:pt x="730" y="332"/>
                  </a:cubicBezTo>
                  <a:cubicBezTo>
                    <a:pt x="723" y="366"/>
                    <a:pt x="723" y="405"/>
                    <a:pt x="742" y="435"/>
                  </a:cubicBezTo>
                  <a:cubicBezTo>
                    <a:pt x="669" y="416"/>
                    <a:pt x="577" y="424"/>
                    <a:pt x="507" y="405"/>
                  </a:cubicBezTo>
                  <a:cubicBezTo>
                    <a:pt x="401" y="518"/>
                    <a:pt x="318" y="643"/>
                    <a:pt x="132" y="643"/>
                  </a:cubicBezTo>
                  <a:cubicBezTo>
                    <a:pt x="129" y="643"/>
                    <a:pt x="126" y="643"/>
                    <a:pt x="123" y="643"/>
                  </a:cubicBezTo>
                  <a:cubicBezTo>
                    <a:pt x="27" y="643"/>
                    <a:pt x="19" y="735"/>
                    <a:pt x="16" y="816"/>
                  </a:cubicBezTo>
                  <a:cubicBezTo>
                    <a:pt x="8" y="812"/>
                    <a:pt x="0" y="812"/>
                    <a:pt x="0" y="812"/>
                  </a:cubicBezTo>
                  <a:lnTo>
                    <a:pt x="0" y="812"/>
                  </a:lnTo>
                  <a:lnTo>
                    <a:pt x="8" y="816"/>
                  </a:lnTo>
                  <a:cubicBezTo>
                    <a:pt x="31" y="820"/>
                    <a:pt x="54" y="827"/>
                    <a:pt x="85" y="827"/>
                  </a:cubicBezTo>
                  <a:cubicBezTo>
                    <a:pt x="117" y="900"/>
                    <a:pt x="150" y="930"/>
                    <a:pt x="185" y="930"/>
                  </a:cubicBezTo>
                  <a:cubicBezTo>
                    <a:pt x="227" y="930"/>
                    <a:pt x="270" y="889"/>
                    <a:pt x="315" y="827"/>
                  </a:cubicBezTo>
                  <a:lnTo>
                    <a:pt x="799" y="700"/>
                  </a:lnTo>
                  <a:cubicBezTo>
                    <a:pt x="826" y="643"/>
                    <a:pt x="838" y="581"/>
                    <a:pt x="834" y="520"/>
                  </a:cubicBezTo>
                  <a:lnTo>
                    <a:pt x="834" y="520"/>
                  </a:lnTo>
                  <a:cubicBezTo>
                    <a:pt x="872" y="539"/>
                    <a:pt x="899" y="577"/>
                    <a:pt x="915" y="616"/>
                  </a:cubicBezTo>
                  <a:cubicBezTo>
                    <a:pt x="1034" y="600"/>
                    <a:pt x="1030" y="462"/>
                    <a:pt x="1115" y="412"/>
                  </a:cubicBezTo>
                  <a:cubicBezTo>
                    <a:pt x="1307" y="391"/>
                    <a:pt x="1452" y="227"/>
                    <a:pt x="1650" y="227"/>
                  </a:cubicBezTo>
                  <a:cubicBezTo>
                    <a:pt x="1670" y="227"/>
                    <a:pt x="1690" y="228"/>
                    <a:pt x="1710" y="232"/>
                  </a:cubicBezTo>
                  <a:cubicBezTo>
                    <a:pt x="1739" y="262"/>
                    <a:pt x="1763" y="273"/>
                    <a:pt x="1784" y="273"/>
                  </a:cubicBezTo>
                  <a:cubicBezTo>
                    <a:pt x="1830" y="273"/>
                    <a:pt x="1860" y="219"/>
                    <a:pt x="1895" y="182"/>
                  </a:cubicBezTo>
                  <a:cubicBezTo>
                    <a:pt x="1929" y="147"/>
                    <a:pt x="1921" y="97"/>
                    <a:pt x="1891" y="63"/>
                  </a:cubicBezTo>
                  <a:cubicBezTo>
                    <a:pt x="1883" y="63"/>
                    <a:pt x="1883" y="59"/>
                    <a:pt x="1879" y="59"/>
                  </a:cubicBezTo>
                  <a:cubicBezTo>
                    <a:pt x="1860" y="44"/>
                    <a:pt x="1842" y="38"/>
                    <a:pt x="1824" y="38"/>
                  </a:cubicBezTo>
                  <a:cubicBezTo>
                    <a:pt x="1785" y="38"/>
                    <a:pt x="1751" y="68"/>
                    <a:pt x="1722" y="105"/>
                  </a:cubicBezTo>
                  <a:cubicBezTo>
                    <a:pt x="1610" y="49"/>
                    <a:pt x="1500" y="0"/>
                    <a:pt x="1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1696037" y="1340758"/>
              <a:ext cx="146911" cy="99388"/>
            </a:xfrm>
            <a:custGeom>
              <a:avLst/>
              <a:gdLst/>
              <a:ahLst/>
              <a:cxnLst/>
              <a:rect l="l" t="t" r="r" b="b"/>
              <a:pathLst>
                <a:path w="4736" h="3204" extrusionOk="0">
                  <a:moveTo>
                    <a:pt x="4418" y="1"/>
                  </a:moveTo>
                  <a:cubicBezTo>
                    <a:pt x="4280" y="1"/>
                    <a:pt x="4194" y="202"/>
                    <a:pt x="4113" y="333"/>
                  </a:cubicBezTo>
                  <a:cubicBezTo>
                    <a:pt x="3917" y="545"/>
                    <a:pt x="3748" y="779"/>
                    <a:pt x="3609" y="1033"/>
                  </a:cubicBezTo>
                  <a:cubicBezTo>
                    <a:pt x="3406" y="1067"/>
                    <a:pt x="3225" y="1182"/>
                    <a:pt x="3110" y="1344"/>
                  </a:cubicBezTo>
                  <a:lnTo>
                    <a:pt x="2883" y="1528"/>
                  </a:lnTo>
                  <a:cubicBezTo>
                    <a:pt x="2810" y="1536"/>
                    <a:pt x="2729" y="1536"/>
                    <a:pt x="2702" y="1624"/>
                  </a:cubicBezTo>
                  <a:cubicBezTo>
                    <a:pt x="2649" y="1632"/>
                    <a:pt x="2610" y="1670"/>
                    <a:pt x="2595" y="1724"/>
                  </a:cubicBezTo>
                  <a:cubicBezTo>
                    <a:pt x="2433" y="1790"/>
                    <a:pt x="2287" y="1901"/>
                    <a:pt x="2176" y="2036"/>
                  </a:cubicBezTo>
                  <a:cubicBezTo>
                    <a:pt x="1730" y="2147"/>
                    <a:pt x="1365" y="2424"/>
                    <a:pt x="973" y="2635"/>
                  </a:cubicBezTo>
                  <a:cubicBezTo>
                    <a:pt x="943" y="2643"/>
                    <a:pt x="916" y="2662"/>
                    <a:pt x="896" y="2681"/>
                  </a:cubicBezTo>
                  <a:cubicBezTo>
                    <a:pt x="562" y="2727"/>
                    <a:pt x="324" y="2989"/>
                    <a:pt x="9" y="3077"/>
                  </a:cubicBezTo>
                  <a:cubicBezTo>
                    <a:pt x="0" y="3174"/>
                    <a:pt x="28" y="3203"/>
                    <a:pt x="71" y="3203"/>
                  </a:cubicBezTo>
                  <a:cubicBezTo>
                    <a:pt x="104" y="3203"/>
                    <a:pt x="145" y="3186"/>
                    <a:pt x="186" y="3169"/>
                  </a:cubicBezTo>
                  <a:cubicBezTo>
                    <a:pt x="451" y="3142"/>
                    <a:pt x="693" y="3038"/>
                    <a:pt x="900" y="2873"/>
                  </a:cubicBezTo>
                  <a:lnTo>
                    <a:pt x="1085" y="2839"/>
                  </a:lnTo>
                  <a:cubicBezTo>
                    <a:pt x="1323" y="2673"/>
                    <a:pt x="1577" y="2535"/>
                    <a:pt x="1846" y="2431"/>
                  </a:cubicBezTo>
                  <a:cubicBezTo>
                    <a:pt x="2034" y="2354"/>
                    <a:pt x="2268" y="2347"/>
                    <a:pt x="2403" y="2155"/>
                  </a:cubicBezTo>
                  <a:lnTo>
                    <a:pt x="2606" y="1955"/>
                  </a:lnTo>
                  <a:cubicBezTo>
                    <a:pt x="2664" y="1955"/>
                    <a:pt x="2710" y="1916"/>
                    <a:pt x="2722" y="1863"/>
                  </a:cubicBezTo>
                  <a:cubicBezTo>
                    <a:pt x="2731" y="1863"/>
                    <a:pt x="2740" y="1863"/>
                    <a:pt x="2749" y="1863"/>
                  </a:cubicBezTo>
                  <a:cubicBezTo>
                    <a:pt x="2887" y="1863"/>
                    <a:pt x="3000" y="1832"/>
                    <a:pt x="3029" y="1663"/>
                  </a:cubicBezTo>
                  <a:cubicBezTo>
                    <a:pt x="3056" y="1663"/>
                    <a:pt x="3083" y="1651"/>
                    <a:pt x="3102" y="1632"/>
                  </a:cubicBezTo>
                  <a:cubicBezTo>
                    <a:pt x="3105" y="1632"/>
                    <a:pt x="3108" y="1632"/>
                    <a:pt x="3112" y="1632"/>
                  </a:cubicBezTo>
                  <a:cubicBezTo>
                    <a:pt x="3159" y="1632"/>
                    <a:pt x="3207" y="1606"/>
                    <a:pt x="3225" y="1555"/>
                  </a:cubicBezTo>
                  <a:lnTo>
                    <a:pt x="3609" y="1229"/>
                  </a:lnTo>
                  <a:cubicBezTo>
                    <a:pt x="3882" y="1060"/>
                    <a:pt x="4147" y="883"/>
                    <a:pt x="4255" y="556"/>
                  </a:cubicBezTo>
                  <a:cubicBezTo>
                    <a:pt x="4293" y="529"/>
                    <a:pt x="4355" y="510"/>
                    <a:pt x="4370" y="472"/>
                  </a:cubicBezTo>
                  <a:cubicBezTo>
                    <a:pt x="4428" y="326"/>
                    <a:pt x="4735" y="176"/>
                    <a:pt x="4524" y="37"/>
                  </a:cubicBezTo>
                  <a:cubicBezTo>
                    <a:pt x="4485" y="12"/>
                    <a:pt x="4450" y="1"/>
                    <a:pt x="4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1669391" y="1209264"/>
              <a:ext cx="17278" cy="11881"/>
            </a:xfrm>
            <a:custGeom>
              <a:avLst/>
              <a:gdLst/>
              <a:ahLst/>
              <a:cxnLst/>
              <a:rect l="l" t="t" r="r" b="b"/>
              <a:pathLst>
                <a:path w="557" h="383" extrusionOk="0">
                  <a:moveTo>
                    <a:pt x="339" y="0"/>
                  </a:moveTo>
                  <a:cubicBezTo>
                    <a:pt x="144" y="0"/>
                    <a:pt x="1" y="72"/>
                    <a:pt x="7" y="338"/>
                  </a:cubicBezTo>
                  <a:cubicBezTo>
                    <a:pt x="43" y="368"/>
                    <a:pt x="79" y="382"/>
                    <a:pt x="114" y="382"/>
                  </a:cubicBezTo>
                  <a:cubicBezTo>
                    <a:pt x="154" y="382"/>
                    <a:pt x="193" y="364"/>
                    <a:pt x="230" y="334"/>
                  </a:cubicBezTo>
                  <a:lnTo>
                    <a:pt x="557" y="138"/>
                  </a:lnTo>
                  <a:cubicBezTo>
                    <a:pt x="545" y="80"/>
                    <a:pt x="476" y="61"/>
                    <a:pt x="453" y="7"/>
                  </a:cubicBezTo>
                  <a:cubicBezTo>
                    <a:pt x="413" y="3"/>
                    <a:pt x="37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1773773" y="1234080"/>
              <a:ext cx="58783" cy="30058"/>
            </a:xfrm>
            <a:custGeom>
              <a:avLst/>
              <a:gdLst/>
              <a:ahLst/>
              <a:cxnLst/>
              <a:rect l="l" t="t" r="r" b="b"/>
              <a:pathLst>
                <a:path w="1895" h="969" extrusionOk="0">
                  <a:moveTo>
                    <a:pt x="65" y="0"/>
                  </a:moveTo>
                  <a:cubicBezTo>
                    <a:pt x="57" y="0"/>
                    <a:pt x="50" y="2"/>
                    <a:pt x="47" y="6"/>
                  </a:cubicBezTo>
                  <a:cubicBezTo>
                    <a:pt x="0" y="53"/>
                    <a:pt x="43" y="122"/>
                    <a:pt x="81" y="168"/>
                  </a:cubicBezTo>
                  <a:cubicBezTo>
                    <a:pt x="108" y="202"/>
                    <a:pt x="147" y="229"/>
                    <a:pt x="181" y="252"/>
                  </a:cubicBezTo>
                  <a:lnTo>
                    <a:pt x="423" y="537"/>
                  </a:lnTo>
                  <a:cubicBezTo>
                    <a:pt x="465" y="683"/>
                    <a:pt x="585" y="787"/>
                    <a:pt x="734" y="813"/>
                  </a:cubicBezTo>
                  <a:cubicBezTo>
                    <a:pt x="735" y="813"/>
                    <a:pt x="735" y="813"/>
                    <a:pt x="735" y="813"/>
                  </a:cubicBezTo>
                  <a:cubicBezTo>
                    <a:pt x="762" y="813"/>
                    <a:pt x="759" y="649"/>
                    <a:pt x="852" y="649"/>
                  </a:cubicBezTo>
                  <a:cubicBezTo>
                    <a:pt x="877" y="649"/>
                    <a:pt x="909" y="661"/>
                    <a:pt x="950" y="690"/>
                  </a:cubicBezTo>
                  <a:cubicBezTo>
                    <a:pt x="976" y="711"/>
                    <a:pt x="1006" y="718"/>
                    <a:pt x="1036" y="718"/>
                  </a:cubicBezTo>
                  <a:cubicBezTo>
                    <a:pt x="1089" y="718"/>
                    <a:pt x="1146" y="698"/>
                    <a:pt x="1199" y="698"/>
                  </a:cubicBezTo>
                  <a:cubicBezTo>
                    <a:pt x="1241" y="698"/>
                    <a:pt x="1281" y="710"/>
                    <a:pt x="1315" y="752"/>
                  </a:cubicBezTo>
                  <a:cubicBezTo>
                    <a:pt x="1368" y="863"/>
                    <a:pt x="1472" y="910"/>
                    <a:pt x="1576" y="952"/>
                  </a:cubicBezTo>
                  <a:cubicBezTo>
                    <a:pt x="1601" y="964"/>
                    <a:pt x="1622" y="969"/>
                    <a:pt x="1638" y="969"/>
                  </a:cubicBezTo>
                  <a:cubicBezTo>
                    <a:pt x="1697" y="969"/>
                    <a:pt x="1707" y="904"/>
                    <a:pt x="1722" y="844"/>
                  </a:cubicBezTo>
                  <a:cubicBezTo>
                    <a:pt x="1791" y="840"/>
                    <a:pt x="1876" y="836"/>
                    <a:pt x="1883" y="763"/>
                  </a:cubicBezTo>
                  <a:cubicBezTo>
                    <a:pt x="1895" y="537"/>
                    <a:pt x="1664" y="287"/>
                    <a:pt x="1430" y="260"/>
                  </a:cubicBezTo>
                  <a:cubicBezTo>
                    <a:pt x="1415" y="260"/>
                    <a:pt x="1380" y="310"/>
                    <a:pt x="1388" y="322"/>
                  </a:cubicBezTo>
                  <a:cubicBezTo>
                    <a:pt x="1411" y="364"/>
                    <a:pt x="1434" y="402"/>
                    <a:pt x="1468" y="437"/>
                  </a:cubicBezTo>
                  <a:cubicBezTo>
                    <a:pt x="1476" y="471"/>
                    <a:pt x="1488" y="502"/>
                    <a:pt x="1503" y="537"/>
                  </a:cubicBezTo>
                  <a:cubicBezTo>
                    <a:pt x="1493" y="534"/>
                    <a:pt x="1482" y="533"/>
                    <a:pt x="1472" y="533"/>
                  </a:cubicBezTo>
                  <a:cubicBezTo>
                    <a:pt x="1452" y="533"/>
                    <a:pt x="1433" y="538"/>
                    <a:pt x="1415" y="548"/>
                  </a:cubicBezTo>
                  <a:cubicBezTo>
                    <a:pt x="1119" y="518"/>
                    <a:pt x="838" y="441"/>
                    <a:pt x="604" y="245"/>
                  </a:cubicBezTo>
                  <a:cubicBezTo>
                    <a:pt x="489" y="189"/>
                    <a:pt x="427" y="30"/>
                    <a:pt x="285" y="30"/>
                  </a:cubicBezTo>
                  <a:cubicBezTo>
                    <a:pt x="261" y="30"/>
                    <a:pt x="234" y="34"/>
                    <a:pt x="204" y="45"/>
                  </a:cubicBezTo>
                  <a:cubicBezTo>
                    <a:pt x="164" y="33"/>
                    <a:pt x="99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1651585" y="1362130"/>
              <a:ext cx="13742" cy="13059"/>
            </a:xfrm>
            <a:custGeom>
              <a:avLst/>
              <a:gdLst/>
              <a:ahLst/>
              <a:cxnLst/>
              <a:rect l="l" t="t" r="r" b="b"/>
              <a:pathLst>
                <a:path w="443" h="421" extrusionOk="0">
                  <a:moveTo>
                    <a:pt x="154" y="0"/>
                  </a:moveTo>
                  <a:cubicBezTo>
                    <a:pt x="121" y="0"/>
                    <a:pt x="87" y="16"/>
                    <a:pt x="58" y="55"/>
                  </a:cubicBezTo>
                  <a:cubicBezTo>
                    <a:pt x="1" y="136"/>
                    <a:pt x="12" y="205"/>
                    <a:pt x="101" y="259"/>
                  </a:cubicBezTo>
                  <a:cubicBezTo>
                    <a:pt x="193" y="317"/>
                    <a:pt x="270" y="413"/>
                    <a:pt x="431" y="420"/>
                  </a:cubicBezTo>
                  <a:cubicBezTo>
                    <a:pt x="443" y="248"/>
                    <a:pt x="339" y="151"/>
                    <a:pt x="262" y="59"/>
                  </a:cubicBezTo>
                  <a:cubicBezTo>
                    <a:pt x="234" y="25"/>
                    <a:pt x="195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1946368" y="1225829"/>
              <a:ext cx="12191" cy="15634"/>
            </a:xfrm>
            <a:custGeom>
              <a:avLst/>
              <a:gdLst/>
              <a:ahLst/>
              <a:cxnLst/>
              <a:rect l="l" t="t" r="r" b="b"/>
              <a:pathLst>
                <a:path w="393" h="504" extrusionOk="0">
                  <a:moveTo>
                    <a:pt x="301" y="0"/>
                  </a:moveTo>
                  <a:cubicBezTo>
                    <a:pt x="128" y="0"/>
                    <a:pt x="57" y="137"/>
                    <a:pt x="1" y="299"/>
                  </a:cubicBezTo>
                  <a:cubicBezTo>
                    <a:pt x="66" y="369"/>
                    <a:pt x="131" y="434"/>
                    <a:pt x="193" y="503"/>
                  </a:cubicBezTo>
                  <a:cubicBezTo>
                    <a:pt x="339" y="369"/>
                    <a:pt x="373" y="188"/>
                    <a:pt x="393" y="11"/>
                  </a:cubicBezTo>
                  <a:cubicBezTo>
                    <a:pt x="359" y="4"/>
                    <a:pt x="329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1710368" y="1276329"/>
              <a:ext cx="13121" cy="12315"/>
            </a:xfrm>
            <a:custGeom>
              <a:avLst/>
              <a:gdLst/>
              <a:ahLst/>
              <a:cxnLst/>
              <a:rect l="l" t="t" r="r" b="b"/>
              <a:pathLst>
                <a:path w="423" h="397" extrusionOk="0">
                  <a:moveTo>
                    <a:pt x="242" y="1"/>
                  </a:moveTo>
                  <a:cubicBezTo>
                    <a:pt x="196" y="28"/>
                    <a:pt x="158" y="55"/>
                    <a:pt x="127" y="93"/>
                  </a:cubicBezTo>
                  <a:cubicBezTo>
                    <a:pt x="50" y="166"/>
                    <a:pt x="0" y="262"/>
                    <a:pt x="81" y="339"/>
                  </a:cubicBezTo>
                  <a:cubicBezTo>
                    <a:pt x="124" y="380"/>
                    <a:pt x="167" y="396"/>
                    <a:pt x="209" y="396"/>
                  </a:cubicBezTo>
                  <a:cubicBezTo>
                    <a:pt x="284" y="396"/>
                    <a:pt x="356" y="342"/>
                    <a:pt x="423" y="285"/>
                  </a:cubicBezTo>
                  <a:cubicBezTo>
                    <a:pt x="419" y="166"/>
                    <a:pt x="346" y="55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1632291" y="1357229"/>
              <a:ext cx="16130" cy="8313"/>
            </a:xfrm>
            <a:custGeom>
              <a:avLst/>
              <a:gdLst/>
              <a:ahLst/>
              <a:cxnLst/>
              <a:rect l="l" t="t" r="r" b="b"/>
              <a:pathLst>
                <a:path w="520" h="268" extrusionOk="0">
                  <a:moveTo>
                    <a:pt x="147" y="0"/>
                  </a:moveTo>
                  <a:cubicBezTo>
                    <a:pt x="112" y="0"/>
                    <a:pt x="75" y="11"/>
                    <a:pt x="35" y="41"/>
                  </a:cubicBezTo>
                  <a:cubicBezTo>
                    <a:pt x="8" y="79"/>
                    <a:pt x="0" y="133"/>
                    <a:pt x="19" y="175"/>
                  </a:cubicBezTo>
                  <a:cubicBezTo>
                    <a:pt x="72" y="241"/>
                    <a:pt x="126" y="268"/>
                    <a:pt x="186" y="268"/>
                  </a:cubicBezTo>
                  <a:cubicBezTo>
                    <a:pt x="279" y="268"/>
                    <a:pt x="385" y="202"/>
                    <a:pt x="519" y="117"/>
                  </a:cubicBezTo>
                  <a:cubicBezTo>
                    <a:pt x="354" y="106"/>
                    <a:pt x="2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1557067" y="1265379"/>
              <a:ext cx="16130" cy="8003"/>
            </a:xfrm>
            <a:custGeom>
              <a:avLst/>
              <a:gdLst/>
              <a:ahLst/>
              <a:cxnLst/>
              <a:rect l="l" t="t" r="r" b="b"/>
              <a:pathLst>
                <a:path w="520" h="258" extrusionOk="0">
                  <a:moveTo>
                    <a:pt x="355" y="1"/>
                  </a:moveTo>
                  <a:cubicBezTo>
                    <a:pt x="227" y="1"/>
                    <a:pt x="122" y="89"/>
                    <a:pt x="1" y="254"/>
                  </a:cubicBezTo>
                  <a:cubicBezTo>
                    <a:pt x="31" y="250"/>
                    <a:pt x="61" y="248"/>
                    <a:pt x="90" y="248"/>
                  </a:cubicBezTo>
                  <a:cubicBezTo>
                    <a:pt x="165" y="248"/>
                    <a:pt x="235" y="258"/>
                    <a:pt x="298" y="258"/>
                  </a:cubicBezTo>
                  <a:cubicBezTo>
                    <a:pt x="411" y="258"/>
                    <a:pt x="495" y="226"/>
                    <a:pt x="519" y="43"/>
                  </a:cubicBezTo>
                  <a:cubicBezTo>
                    <a:pt x="459" y="14"/>
                    <a:pt x="405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1739806" y="1288737"/>
              <a:ext cx="13370" cy="11043"/>
            </a:xfrm>
            <a:custGeom>
              <a:avLst/>
              <a:gdLst/>
              <a:ahLst/>
              <a:cxnLst/>
              <a:rect l="l" t="t" r="r" b="b"/>
              <a:pathLst>
                <a:path w="431" h="356" extrusionOk="0">
                  <a:moveTo>
                    <a:pt x="85" y="1"/>
                  </a:moveTo>
                  <a:cubicBezTo>
                    <a:pt x="4" y="35"/>
                    <a:pt x="0" y="108"/>
                    <a:pt x="0" y="177"/>
                  </a:cubicBezTo>
                  <a:cubicBezTo>
                    <a:pt x="79" y="225"/>
                    <a:pt x="162" y="355"/>
                    <a:pt x="249" y="355"/>
                  </a:cubicBezTo>
                  <a:cubicBezTo>
                    <a:pt x="281" y="355"/>
                    <a:pt x="313" y="338"/>
                    <a:pt x="346" y="293"/>
                  </a:cubicBezTo>
                  <a:cubicBezTo>
                    <a:pt x="431" y="177"/>
                    <a:pt x="223" y="100"/>
                    <a:pt x="123" y="31"/>
                  </a:cubicBezTo>
                  <a:cubicBezTo>
                    <a:pt x="104" y="24"/>
                    <a:pt x="96" y="12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1607599" y="1247729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cubicBezTo>
                    <a:pt x="1" y="1"/>
                    <a:pt x="1" y="8"/>
                    <a:pt x="9" y="8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1867578" y="1191582"/>
              <a:ext cx="403" cy="155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2" y="1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1868074" y="1190559"/>
              <a:ext cx="9058" cy="9399"/>
            </a:xfrm>
            <a:custGeom>
              <a:avLst/>
              <a:gdLst/>
              <a:ahLst/>
              <a:cxnLst/>
              <a:rect l="l" t="t" r="r" b="b"/>
              <a:pathLst>
                <a:path w="292" h="303" extrusionOk="0">
                  <a:moveTo>
                    <a:pt x="141" y="1"/>
                  </a:moveTo>
                  <a:cubicBezTo>
                    <a:pt x="103" y="1"/>
                    <a:pt x="57" y="11"/>
                    <a:pt x="0" y="34"/>
                  </a:cubicBezTo>
                  <a:cubicBezTo>
                    <a:pt x="42" y="168"/>
                    <a:pt x="154" y="264"/>
                    <a:pt x="288" y="303"/>
                  </a:cubicBezTo>
                  <a:cubicBezTo>
                    <a:pt x="291" y="124"/>
                    <a:pt x="269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1631919" y="1329621"/>
              <a:ext cx="8624" cy="13866"/>
            </a:xfrm>
            <a:custGeom>
              <a:avLst/>
              <a:gdLst/>
              <a:ahLst/>
              <a:cxnLst/>
              <a:rect l="l" t="t" r="r" b="b"/>
              <a:pathLst>
                <a:path w="278" h="447" extrusionOk="0">
                  <a:moveTo>
                    <a:pt x="120" y="1"/>
                  </a:moveTo>
                  <a:lnTo>
                    <a:pt x="1" y="104"/>
                  </a:lnTo>
                  <a:cubicBezTo>
                    <a:pt x="39" y="235"/>
                    <a:pt x="70" y="366"/>
                    <a:pt x="201" y="446"/>
                  </a:cubicBezTo>
                  <a:cubicBezTo>
                    <a:pt x="277" y="312"/>
                    <a:pt x="254" y="200"/>
                    <a:pt x="224" y="89"/>
                  </a:cubicBezTo>
                  <a:cubicBezTo>
                    <a:pt x="197" y="62"/>
                    <a:pt x="162" y="2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1782490" y="1279090"/>
              <a:ext cx="9802" cy="13121"/>
            </a:xfrm>
            <a:custGeom>
              <a:avLst/>
              <a:gdLst/>
              <a:ahLst/>
              <a:cxnLst/>
              <a:rect l="l" t="t" r="r" b="b"/>
              <a:pathLst>
                <a:path w="316" h="423" extrusionOk="0">
                  <a:moveTo>
                    <a:pt x="19" y="0"/>
                  </a:moveTo>
                  <a:cubicBezTo>
                    <a:pt x="12" y="100"/>
                    <a:pt x="8" y="196"/>
                    <a:pt x="0" y="296"/>
                  </a:cubicBezTo>
                  <a:lnTo>
                    <a:pt x="135" y="423"/>
                  </a:lnTo>
                  <a:cubicBezTo>
                    <a:pt x="315" y="219"/>
                    <a:pt x="135" y="119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1570189" y="1288117"/>
              <a:ext cx="179544" cy="129043"/>
            </a:xfrm>
            <a:custGeom>
              <a:avLst/>
              <a:gdLst/>
              <a:ahLst/>
              <a:cxnLst/>
              <a:rect l="l" t="t" r="r" b="b"/>
              <a:pathLst>
                <a:path w="5788" h="4160" extrusionOk="0">
                  <a:moveTo>
                    <a:pt x="242" y="693"/>
                  </a:moveTo>
                  <a:cubicBezTo>
                    <a:pt x="231" y="708"/>
                    <a:pt x="223" y="728"/>
                    <a:pt x="223" y="747"/>
                  </a:cubicBezTo>
                  <a:cubicBezTo>
                    <a:pt x="223" y="728"/>
                    <a:pt x="227" y="708"/>
                    <a:pt x="242" y="693"/>
                  </a:cubicBezTo>
                  <a:close/>
                  <a:moveTo>
                    <a:pt x="1422" y="0"/>
                  </a:moveTo>
                  <a:cubicBezTo>
                    <a:pt x="1148" y="0"/>
                    <a:pt x="872" y="25"/>
                    <a:pt x="600" y="74"/>
                  </a:cubicBezTo>
                  <a:cubicBezTo>
                    <a:pt x="519" y="90"/>
                    <a:pt x="446" y="140"/>
                    <a:pt x="408" y="217"/>
                  </a:cubicBezTo>
                  <a:cubicBezTo>
                    <a:pt x="312" y="286"/>
                    <a:pt x="135" y="243"/>
                    <a:pt x="127" y="424"/>
                  </a:cubicBezTo>
                  <a:cubicBezTo>
                    <a:pt x="96" y="447"/>
                    <a:pt x="89" y="482"/>
                    <a:pt x="100" y="516"/>
                  </a:cubicBezTo>
                  <a:lnTo>
                    <a:pt x="96" y="524"/>
                  </a:lnTo>
                  <a:cubicBezTo>
                    <a:pt x="12" y="562"/>
                    <a:pt x="39" y="616"/>
                    <a:pt x="81" y="670"/>
                  </a:cubicBezTo>
                  <a:lnTo>
                    <a:pt x="58" y="685"/>
                  </a:lnTo>
                  <a:lnTo>
                    <a:pt x="69" y="708"/>
                  </a:lnTo>
                  <a:cubicBezTo>
                    <a:pt x="4" y="785"/>
                    <a:pt x="0" y="858"/>
                    <a:pt x="92" y="920"/>
                  </a:cubicBezTo>
                  <a:cubicBezTo>
                    <a:pt x="81" y="1089"/>
                    <a:pt x="62" y="1250"/>
                    <a:pt x="112" y="1419"/>
                  </a:cubicBezTo>
                  <a:cubicBezTo>
                    <a:pt x="119" y="1665"/>
                    <a:pt x="254" y="1857"/>
                    <a:pt x="385" y="2053"/>
                  </a:cubicBezTo>
                  <a:lnTo>
                    <a:pt x="496" y="2253"/>
                  </a:lnTo>
                  <a:cubicBezTo>
                    <a:pt x="507" y="2259"/>
                    <a:pt x="519" y="2262"/>
                    <a:pt x="531" y="2262"/>
                  </a:cubicBezTo>
                  <a:cubicBezTo>
                    <a:pt x="543" y="2262"/>
                    <a:pt x="556" y="2259"/>
                    <a:pt x="569" y="2253"/>
                  </a:cubicBezTo>
                  <a:lnTo>
                    <a:pt x="569" y="2253"/>
                  </a:lnTo>
                  <a:cubicBezTo>
                    <a:pt x="561" y="2284"/>
                    <a:pt x="569" y="2318"/>
                    <a:pt x="577" y="2345"/>
                  </a:cubicBezTo>
                  <a:cubicBezTo>
                    <a:pt x="677" y="2476"/>
                    <a:pt x="838" y="2553"/>
                    <a:pt x="999" y="2553"/>
                  </a:cubicBezTo>
                  <a:cubicBezTo>
                    <a:pt x="1053" y="2610"/>
                    <a:pt x="1130" y="2637"/>
                    <a:pt x="1207" y="2637"/>
                  </a:cubicBezTo>
                  <a:cubicBezTo>
                    <a:pt x="1191" y="2580"/>
                    <a:pt x="1138" y="2537"/>
                    <a:pt x="1080" y="2537"/>
                  </a:cubicBezTo>
                  <a:cubicBezTo>
                    <a:pt x="1092" y="2415"/>
                    <a:pt x="1011" y="2361"/>
                    <a:pt x="915" y="2318"/>
                  </a:cubicBezTo>
                  <a:cubicBezTo>
                    <a:pt x="876" y="2299"/>
                    <a:pt x="838" y="2272"/>
                    <a:pt x="800" y="2253"/>
                  </a:cubicBezTo>
                  <a:lnTo>
                    <a:pt x="788" y="2249"/>
                  </a:lnTo>
                  <a:cubicBezTo>
                    <a:pt x="764" y="2208"/>
                    <a:pt x="719" y="2183"/>
                    <a:pt x="672" y="2183"/>
                  </a:cubicBezTo>
                  <a:cubicBezTo>
                    <a:pt x="666" y="2183"/>
                    <a:pt x="660" y="2183"/>
                    <a:pt x="654" y="2184"/>
                  </a:cubicBezTo>
                  <a:cubicBezTo>
                    <a:pt x="650" y="2188"/>
                    <a:pt x="638" y="2188"/>
                    <a:pt x="634" y="2192"/>
                  </a:cubicBezTo>
                  <a:cubicBezTo>
                    <a:pt x="654" y="2138"/>
                    <a:pt x="654" y="2080"/>
                    <a:pt x="630" y="2030"/>
                  </a:cubicBezTo>
                  <a:cubicBezTo>
                    <a:pt x="615" y="2000"/>
                    <a:pt x="600" y="1973"/>
                    <a:pt x="592" y="1938"/>
                  </a:cubicBezTo>
                  <a:cubicBezTo>
                    <a:pt x="592" y="1938"/>
                    <a:pt x="592" y="1934"/>
                    <a:pt x="588" y="1934"/>
                  </a:cubicBezTo>
                  <a:cubicBezTo>
                    <a:pt x="611" y="1907"/>
                    <a:pt x="634" y="1888"/>
                    <a:pt x="657" y="1865"/>
                  </a:cubicBezTo>
                  <a:cubicBezTo>
                    <a:pt x="673" y="1873"/>
                    <a:pt x="690" y="1877"/>
                    <a:pt x="707" y="1877"/>
                  </a:cubicBezTo>
                  <a:cubicBezTo>
                    <a:pt x="732" y="1877"/>
                    <a:pt x="757" y="1868"/>
                    <a:pt x="773" y="1850"/>
                  </a:cubicBezTo>
                  <a:lnTo>
                    <a:pt x="773" y="1850"/>
                  </a:lnTo>
                  <a:lnTo>
                    <a:pt x="765" y="1880"/>
                  </a:lnTo>
                  <a:lnTo>
                    <a:pt x="807" y="1934"/>
                  </a:lnTo>
                  <a:cubicBezTo>
                    <a:pt x="838" y="1965"/>
                    <a:pt x="869" y="2000"/>
                    <a:pt x="903" y="2030"/>
                  </a:cubicBezTo>
                  <a:cubicBezTo>
                    <a:pt x="896" y="2049"/>
                    <a:pt x="888" y="2073"/>
                    <a:pt x="888" y="2096"/>
                  </a:cubicBezTo>
                  <a:cubicBezTo>
                    <a:pt x="980" y="2330"/>
                    <a:pt x="1203" y="2376"/>
                    <a:pt x="1407" y="2445"/>
                  </a:cubicBezTo>
                  <a:lnTo>
                    <a:pt x="1491" y="2464"/>
                  </a:lnTo>
                  <a:cubicBezTo>
                    <a:pt x="1509" y="2476"/>
                    <a:pt x="1529" y="2481"/>
                    <a:pt x="1549" y="2481"/>
                  </a:cubicBezTo>
                  <a:cubicBezTo>
                    <a:pt x="1585" y="2481"/>
                    <a:pt x="1620" y="2465"/>
                    <a:pt x="1645" y="2438"/>
                  </a:cubicBezTo>
                  <a:cubicBezTo>
                    <a:pt x="1549" y="2119"/>
                    <a:pt x="1387" y="1861"/>
                    <a:pt x="1003" y="1861"/>
                  </a:cubicBezTo>
                  <a:cubicBezTo>
                    <a:pt x="980" y="1838"/>
                    <a:pt x="953" y="1823"/>
                    <a:pt x="923" y="1811"/>
                  </a:cubicBezTo>
                  <a:cubicBezTo>
                    <a:pt x="905" y="1805"/>
                    <a:pt x="887" y="1803"/>
                    <a:pt x="869" y="1803"/>
                  </a:cubicBezTo>
                  <a:cubicBezTo>
                    <a:pt x="851" y="1803"/>
                    <a:pt x="834" y="1805"/>
                    <a:pt x="819" y="1811"/>
                  </a:cubicBezTo>
                  <a:cubicBezTo>
                    <a:pt x="830" y="1788"/>
                    <a:pt x="826" y="1754"/>
                    <a:pt x="811" y="1734"/>
                  </a:cubicBezTo>
                  <a:cubicBezTo>
                    <a:pt x="788" y="1723"/>
                    <a:pt x="765" y="1711"/>
                    <a:pt x="734" y="1711"/>
                  </a:cubicBezTo>
                  <a:cubicBezTo>
                    <a:pt x="550" y="1631"/>
                    <a:pt x="342" y="1573"/>
                    <a:pt x="292" y="1331"/>
                  </a:cubicBezTo>
                  <a:cubicBezTo>
                    <a:pt x="327" y="1150"/>
                    <a:pt x="285" y="977"/>
                    <a:pt x="215" y="808"/>
                  </a:cubicBezTo>
                  <a:cubicBezTo>
                    <a:pt x="235" y="793"/>
                    <a:pt x="242" y="770"/>
                    <a:pt x="231" y="751"/>
                  </a:cubicBezTo>
                  <a:lnTo>
                    <a:pt x="227" y="751"/>
                  </a:lnTo>
                  <a:cubicBezTo>
                    <a:pt x="273" y="731"/>
                    <a:pt x="308" y="685"/>
                    <a:pt x="308" y="632"/>
                  </a:cubicBezTo>
                  <a:cubicBezTo>
                    <a:pt x="584" y="351"/>
                    <a:pt x="976" y="347"/>
                    <a:pt x="1322" y="236"/>
                  </a:cubicBezTo>
                  <a:lnTo>
                    <a:pt x="1418" y="224"/>
                  </a:lnTo>
                  <a:cubicBezTo>
                    <a:pt x="1945" y="366"/>
                    <a:pt x="2517" y="263"/>
                    <a:pt x="3017" y="539"/>
                  </a:cubicBezTo>
                  <a:cubicBezTo>
                    <a:pt x="3020" y="578"/>
                    <a:pt x="3052" y="610"/>
                    <a:pt x="3095" y="610"/>
                  </a:cubicBezTo>
                  <a:cubicBezTo>
                    <a:pt x="3100" y="610"/>
                    <a:pt x="3104" y="609"/>
                    <a:pt x="3109" y="608"/>
                  </a:cubicBezTo>
                  <a:lnTo>
                    <a:pt x="3113" y="608"/>
                  </a:lnTo>
                  <a:cubicBezTo>
                    <a:pt x="3228" y="716"/>
                    <a:pt x="3420" y="689"/>
                    <a:pt x="3512" y="843"/>
                  </a:cubicBezTo>
                  <a:cubicBezTo>
                    <a:pt x="3574" y="920"/>
                    <a:pt x="3701" y="924"/>
                    <a:pt x="3731" y="1035"/>
                  </a:cubicBezTo>
                  <a:cubicBezTo>
                    <a:pt x="3693" y="1112"/>
                    <a:pt x="3743" y="1135"/>
                    <a:pt x="3804" y="1150"/>
                  </a:cubicBezTo>
                  <a:cubicBezTo>
                    <a:pt x="3878" y="1251"/>
                    <a:pt x="3949" y="1352"/>
                    <a:pt x="4046" y="1352"/>
                  </a:cubicBezTo>
                  <a:cubicBezTo>
                    <a:pt x="4097" y="1352"/>
                    <a:pt x="4155" y="1324"/>
                    <a:pt x="4223" y="1254"/>
                  </a:cubicBezTo>
                  <a:cubicBezTo>
                    <a:pt x="4454" y="1385"/>
                    <a:pt x="4588" y="1634"/>
                    <a:pt x="4834" y="1746"/>
                  </a:cubicBezTo>
                  <a:lnTo>
                    <a:pt x="5034" y="1842"/>
                  </a:lnTo>
                  <a:cubicBezTo>
                    <a:pt x="5034" y="1877"/>
                    <a:pt x="5038" y="1907"/>
                    <a:pt x="5038" y="1942"/>
                  </a:cubicBezTo>
                  <a:cubicBezTo>
                    <a:pt x="5203" y="2368"/>
                    <a:pt x="5534" y="2749"/>
                    <a:pt x="5438" y="3252"/>
                  </a:cubicBezTo>
                  <a:cubicBezTo>
                    <a:pt x="5126" y="3729"/>
                    <a:pt x="4646" y="3863"/>
                    <a:pt x="4120" y="3917"/>
                  </a:cubicBezTo>
                  <a:cubicBezTo>
                    <a:pt x="4104" y="3904"/>
                    <a:pt x="4083" y="3898"/>
                    <a:pt x="4062" y="3898"/>
                  </a:cubicBezTo>
                  <a:cubicBezTo>
                    <a:pt x="4053" y="3898"/>
                    <a:pt x="4044" y="3899"/>
                    <a:pt x="4035" y="3902"/>
                  </a:cubicBezTo>
                  <a:lnTo>
                    <a:pt x="3920" y="3882"/>
                  </a:lnTo>
                  <a:lnTo>
                    <a:pt x="3639" y="3859"/>
                  </a:lnTo>
                  <a:cubicBezTo>
                    <a:pt x="3604" y="3801"/>
                    <a:pt x="3543" y="3767"/>
                    <a:pt x="3481" y="3767"/>
                  </a:cubicBezTo>
                  <a:cubicBezTo>
                    <a:pt x="3461" y="3767"/>
                    <a:pt x="3440" y="3771"/>
                    <a:pt x="3420" y="3779"/>
                  </a:cubicBezTo>
                  <a:cubicBezTo>
                    <a:pt x="3375" y="3714"/>
                    <a:pt x="3319" y="3696"/>
                    <a:pt x="3257" y="3696"/>
                  </a:cubicBezTo>
                  <a:cubicBezTo>
                    <a:pt x="3220" y="3696"/>
                    <a:pt x="3180" y="3702"/>
                    <a:pt x="3140" y="3709"/>
                  </a:cubicBezTo>
                  <a:lnTo>
                    <a:pt x="2905" y="3567"/>
                  </a:lnTo>
                  <a:cubicBezTo>
                    <a:pt x="2736" y="3433"/>
                    <a:pt x="2533" y="3356"/>
                    <a:pt x="2314" y="3348"/>
                  </a:cubicBezTo>
                  <a:cubicBezTo>
                    <a:pt x="2182" y="3262"/>
                    <a:pt x="2038" y="3200"/>
                    <a:pt x="1870" y="3200"/>
                  </a:cubicBezTo>
                  <a:cubicBezTo>
                    <a:pt x="1851" y="3200"/>
                    <a:pt x="1833" y="3201"/>
                    <a:pt x="1814" y="3202"/>
                  </a:cubicBezTo>
                  <a:cubicBezTo>
                    <a:pt x="1849" y="3345"/>
                    <a:pt x="1926" y="3357"/>
                    <a:pt x="2007" y="3357"/>
                  </a:cubicBezTo>
                  <a:cubicBezTo>
                    <a:pt x="2024" y="3357"/>
                    <a:pt x="2041" y="3357"/>
                    <a:pt x="2058" y="3357"/>
                  </a:cubicBezTo>
                  <a:cubicBezTo>
                    <a:pt x="2076" y="3357"/>
                    <a:pt x="2093" y="3357"/>
                    <a:pt x="2110" y="3360"/>
                  </a:cubicBezTo>
                  <a:cubicBezTo>
                    <a:pt x="2148" y="3644"/>
                    <a:pt x="2437" y="3560"/>
                    <a:pt x="2590" y="3675"/>
                  </a:cubicBezTo>
                  <a:cubicBezTo>
                    <a:pt x="2698" y="3917"/>
                    <a:pt x="2948" y="3763"/>
                    <a:pt x="3109" y="3863"/>
                  </a:cubicBezTo>
                  <a:cubicBezTo>
                    <a:pt x="3339" y="3939"/>
                    <a:pt x="3556" y="4071"/>
                    <a:pt x="3802" y="4071"/>
                  </a:cubicBezTo>
                  <a:cubicBezTo>
                    <a:pt x="3843" y="4071"/>
                    <a:pt x="3885" y="4067"/>
                    <a:pt x="3927" y="4059"/>
                  </a:cubicBezTo>
                  <a:lnTo>
                    <a:pt x="4097" y="4086"/>
                  </a:lnTo>
                  <a:cubicBezTo>
                    <a:pt x="4174" y="4139"/>
                    <a:pt x="4250" y="4160"/>
                    <a:pt x="4325" y="4160"/>
                  </a:cubicBezTo>
                  <a:cubicBezTo>
                    <a:pt x="4439" y="4160"/>
                    <a:pt x="4550" y="4113"/>
                    <a:pt x="4661" y="4067"/>
                  </a:cubicBezTo>
                  <a:cubicBezTo>
                    <a:pt x="4665" y="4067"/>
                    <a:pt x="4668" y="4068"/>
                    <a:pt x="4672" y="4068"/>
                  </a:cubicBezTo>
                  <a:cubicBezTo>
                    <a:pt x="4697" y="4068"/>
                    <a:pt x="4725" y="4057"/>
                    <a:pt x="4742" y="4040"/>
                  </a:cubicBezTo>
                  <a:cubicBezTo>
                    <a:pt x="5146" y="3952"/>
                    <a:pt x="5499" y="3786"/>
                    <a:pt x="5668" y="3367"/>
                  </a:cubicBezTo>
                  <a:cubicBezTo>
                    <a:pt x="5718" y="3348"/>
                    <a:pt x="5741" y="3298"/>
                    <a:pt x="5730" y="3248"/>
                  </a:cubicBezTo>
                  <a:lnTo>
                    <a:pt x="5741" y="3148"/>
                  </a:lnTo>
                  <a:cubicBezTo>
                    <a:pt x="5757" y="3106"/>
                    <a:pt x="5737" y="3056"/>
                    <a:pt x="5691" y="3041"/>
                  </a:cubicBezTo>
                  <a:cubicBezTo>
                    <a:pt x="5687" y="3041"/>
                    <a:pt x="5684" y="3037"/>
                    <a:pt x="5672" y="3037"/>
                  </a:cubicBezTo>
                  <a:cubicBezTo>
                    <a:pt x="5707" y="2937"/>
                    <a:pt x="5787" y="2830"/>
                    <a:pt x="5660" y="2733"/>
                  </a:cubicBezTo>
                  <a:cubicBezTo>
                    <a:pt x="5564" y="2418"/>
                    <a:pt x="5422" y="2119"/>
                    <a:pt x="5242" y="1842"/>
                  </a:cubicBezTo>
                  <a:cubicBezTo>
                    <a:pt x="5172" y="1734"/>
                    <a:pt x="5092" y="1638"/>
                    <a:pt x="4965" y="1600"/>
                  </a:cubicBezTo>
                  <a:cubicBezTo>
                    <a:pt x="4723" y="1212"/>
                    <a:pt x="4427" y="881"/>
                    <a:pt x="3931" y="839"/>
                  </a:cubicBezTo>
                  <a:cubicBezTo>
                    <a:pt x="3804" y="812"/>
                    <a:pt x="3689" y="743"/>
                    <a:pt x="3612" y="635"/>
                  </a:cubicBezTo>
                  <a:cubicBezTo>
                    <a:pt x="3506" y="538"/>
                    <a:pt x="3431" y="369"/>
                    <a:pt x="3275" y="369"/>
                  </a:cubicBezTo>
                  <a:cubicBezTo>
                    <a:pt x="3234" y="369"/>
                    <a:pt x="3187" y="381"/>
                    <a:pt x="3132" y="409"/>
                  </a:cubicBezTo>
                  <a:cubicBezTo>
                    <a:pt x="3110" y="384"/>
                    <a:pt x="3088" y="361"/>
                    <a:pt x="3066" y="361"/>
                  </a:cubicBezTo>
                  <a:cubicBezTo>
                    <a:pt x="3050" y="361"/>
                    <a:pt x="3033" y="374"/>
                    <a:pt x="3017" y="409"/>
                  </a:cubicBezTo>
                  <a:cubicBezTo>
                    <a:pt x="2921" y="347"/>
                    <a:pt x="2878" y="236"/>
                    <a:pt x="2752" y="197"/>
                  </a:cubicBezTo>
                  <a:cubicBezTo>
                    <a:pt x="2320" y="66"/>
                    <a:pt x="1872" y="0"/>
                    <a:pt x="1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1863762" y="1148217"/>
              <a:ext cx="8034" cy="8406"/>
            </a:xfrm>
            <a:custGeom>
              <a:avLst/>
              <a:gdLst/>
              <a:ahLst/>
              <a:cxnLst/>
              <a:rect l="l" t="t" r="r" b="b"/>
              <a:pathLst>
                <a:path w="259" h="271" extrusionOk="0">
                  <a:moveTo>
                    <a:pt x="216" y="0"/>
                  </a:moveTo>
                  <a:lnTo>
                    <a:pt x="216" y="0"/>
                  </a:lnTo>
                  <a:cubicBezTo>
                    <a:pt x="116" y="19"/>
                    <a:pt x="51" y="89"/>
                    <a:pt x="1" y="169"/>
                  </a:cubicBezTo>
                  <a:cubicBezTo>
                    <a:pt x="26" y="216"/>
                    <a:pt x="61" y="271"/>
                    <a:pt x="110" y="271"/>
                  </a:cubicBezTo>
                  <a:cubicBezTo>
                    <a:pt x="122" y="271"/>
                    <a:pt x="134" y="268"/>
                    <a:pt x="147" y="261"/>
                  </a:cubicBezTo>
                  <a:cubicBezTo>
                    <a:pt x="258" y="208"/>
                    <a:pt x="204" y="92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1802498" y="1288427"/>
              <a:ext cx="9678" cy="6049"/>
            </a:xfrm>
            <a:custGeom>
              <a:avLst/>
              <a:gdLst/>
              <a:ahLst/>
              <a:cxnLst/>
              <a:rect l="l" t="t" r="r" b="b"/>
              <a:pathLst>
                <a:path w="312" h="195" extrusionOk="0">
                  <a:moveTo>
                    <a:pt x="164" y="0"/>
                  </a:moveTo>
                  <a:cubicBezTo>
                    <a:pt x="111" y="0"/>
                    <a:pt x="53" y="19"/>
                    <a:pt x="1" y="26"/>
                  </a:cubicBezTo>
                  <a:cubicBezTo>
                    <a:pt x="44" y="121"/>
                    <a:pt x="94" y="194"/>
                    <a:pt x="165" y="194"/>
                  </a:cubicBezTo>
                  <a:cubicBezTo>
                    <a:pt x="206" y="194"/>
                    <a:pt x="254" y="170"/>
                    <a:pt x="312" y="110"/>
                  </a:cubicBezTo>
                  <a:cubicBezTo>
                    <a:pt x="277" y="23"/>
                    <a:pt x="224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1751377" y="1260726"/>
              <a:ext cx="5863" cy="7259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35" y="1"/>
                  </a:moveTo>
                  <a:cubicBezTo>
                    <a:pt x="23" y="58"/>
                    <a:pt x="15" y="120"/>
                    <a:pt x="0" y="177"/>
                  </a:cubicBezTo>
                  <a:cubicBezTo>
                    <a:pt x="32" y="218"/>
                    <a:pt x="55" y="234"/>
                    <a:pt x="73" y="234"/>
                  </a:cubicBezTo>
                  <a:cubicBezTo>
                    <a:pt x="108" y="234"/>
                    <a:pt x="120" y="172"/>
                    <a:pt x="138" y="131"/>
                  </a:cubicBezTo>
                  <a:cubicBezTo>
                    <a:pt x="188" y="20"/>
                    <a:pt x="119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1881195" y="1198097"/>
              <a:ext cx="42808" cy="28228"/>
            </a:xfrm>
            <a:custGeom>
              <a:avLst/>
              <a:gdLst/>
              <a:ahLst/>
              <a:cxnLst/>
              <a:rect l="l" t="t" r="r" b="b"/>
              <a:pathLst>
                <a:path w="1380" h="910" extrusionOk="0">
                  <a:moveTo>
                    <a:pt x="94" y="1"/>
                  </a:moveTo>
                  <a:cubicBezTo>
                    <a:pt x="64" y="1"/>
                    <a:pt x="38" y="25"/>
                    <a:pt x="23" y="75"/>
                  </a:cubicBezTo>
                  <a:cubicBezTo>
                    <a:pt x="1" y="158"/>
                    <a:pt x="54" y="196"/>
                    <a:pt x="130" y="196"/>
                  </a:cubicBezTo>
                  <a:cubicBezTo>
                    <a:pt x="146" y="196"/>
                    <a:pt x="163" y="194"/>
                    <a:pt x="180" y="190"/>
                  </a:cubicBezTo>
                  <a:cubicBezTo>
                    <a:pt x="287" y="316"/>
                    <a:pt x="396" y="433"/>
                    <a:pt x="559" y="433"/>
                  </a:cubicBezTo>
                  <a:cubicBezTo>
                    <a:pt x="596" y="433"/>
                    <a:pt x="636" y="427"/>
                    <a:pt x="680" y="413"/>
                  </a:cubicBezTo>
                  <a:lnTo>
                    <a:pt x="768" y="513"/>
                  </a:lnTo>
                  <a:cubicBezTo>
                    <a:pt x="887" y="713"/>
                    <a:pt x="1072" y="832"/>
                    <a:pt x="1287" y="909"/>
                  </a:cubicBezTo>
                  <a:cubicBezTo>
                    <a:pt x="1345" y="890"/>
                    <a:pt x="1348" y="832"/>
                    <a:pt x="1379" y="794"/>
                  </a:cubicBezTo>
                  <a:cubicBezTo>
                    <a:pt x="1312" y="563"/>
                    <a:pt x="1192" y="398"/>
                    <a:pt x="948" y="398"/>
                  </a:cubicBezTo>
                  <a:cubicBezTo>
                    <a:pt x="927" y="398"/>
                    <a:pt x="906" y="399"/>
                    <a:pt x="884" y="402"/>
                  </a:cubicBezTo>
                  <a:cubicBezTo>
                    <a:pt x="832" y="373"/>
                    <a:pt x="788" y="310"/>
                    <a:pt x="720" y="310"/>
                  </a:cubicBezTo>
                  <a:cubicBezTo>
                    <a:pt x="707" y="310"/>
                    <a:pt x="694" y="313"/>
                    <a:pt x="680" y="317"/>
                  </a:cubicBezTo>
                  <a:cubicBezTo>
                    <a:pt x="557" y="160"/>
                    <a:pt x="322" y="217"/>
                    <a:pt x="188" y="79"/>
                  </a:cubicBezTo>
                  <a:cubicBezTo>
                    <a:pt x="160" y="28"/>
                    <a:pt x="126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1611197" y="1326054"/>
              <a:ext cx="6452" cy="3319"/>
            </a:xfrm>
            <a:custGeom>
              <a:avLst/>
              <a:gdLst/>
              <a:ahLst/>
              <a:cxnLst/>
              <a:rect l="l" t="t" r="r" b="b"/>
              <a:pathLst>
                <a:path w="208" h="107" extrusionOk="0">
                  <a:moveTo>
                    <a:pt x="77" y="0"/>
                  </a:moveTo>
                  <a:cubicBezTo>
                    <a:pt x="35" y="12"/>
                    <a:pt x="0" y="39"/>
                    <a:pt x="4" y="100"/>
                  </a:cubicBezTo>
                  <a:cubicBezTo>
                    <a:pt x="11" y="99"/>
                    <a:pt x="18" y="99"/>
                    <a:pt x="25" y="99"/>
                  </a:cubicBezTo>
                  <a:cubicBezTo>
                    <a:pt x="55" y="99"/>
                    <a:pt x="87" y="107"/>
                    <a:pt x="118" y="107"/>
                  </a:cubicBezTo>
                  <a:cubicBezTo>
                    <a:pt x="152" y="107"/>
                    <a:pt x="184" y="96"/>
                    <a:pt x="208" y="50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1820861" y="1160004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0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1820861" y="1157305"/>
              <a:ext cx="5987" cy="4405"/>
            </a:xfrm>
            <a:custGeom>
              <a:avLst/>
              <a:gdLst/>
              <a:ahLst/>
              <a:cxnLst/>
              <a:rect l="l" t="t" r="r" b="b"/>
              <a:pathLst>
                <a:path w="193" h="142" extrusionOk="0">
                  <a:moveTo>
                    <a:pt x="88" y="1"/>
                  </a:moveTo>
                  <a:cubicBezTo>
                    <a:pt x="50" y="1"/>
                    <a:pt x="18" y="29"/>
                    <a:pt x="0" y="88"/>
                  </a:cubicBezTo>
                  <a:cubicBezTo>
                    <a:pt x="40" y="105"/>
                    <a:pt x="78" y="141"/>
                    <a:pt x="120" y="141"/>
                  </a:cubicBezTo>
                  <a:cubicBezTo>
                    <a:pt x="135" y="141"/>
                    <a:pt x="150" y="137"/>
                    <a:pt x="166" y="126"/>
                  </a:cubicBezTo>
                  <a:cubicBezTo>
                    <a:pt x="185" y="103"/>
                    <a:pt x="192" y="68"/>
                    <a:pt x="177" y="41"/>
                  </a:cubicBezTo>
                  <a:cubicBezTo>
                    <a:pt x="145" y="14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1770795" y="1269908"/>
              <a:ext cx="6235" cy="6297"/>
            </a:xfrm>
            <a:custGeom>
              <a:avLst/>
              <a:gdLst/>
              <a:ahLst/>
              <a:cxnLst/>
              <a:rect l="l" t="t" r="r" b="b"/>
              <a:pathLst>
                <a:path w="201" h="203" extrusionOk="0">
                  <a:moveTo>
                    <a:pt x="0" y="0"/>
                  </a:moveTo>
                  <a:lnTo>
                    <a:pt x="0" y="200"/>
                  </a:lnTo>
                  <a:cubicBezTo>
                    <a:pt x="17" y="202"/>
                    <a:pt x="33" y="203"/>
                    <a:pt x="48" y="203"/>
                  </a:cubicBezTo>
                  <a:cubicBezTo>
                    <a:pt x="113" y="203"/>
                    <a:pt x="168" y="184"/>
                    <a:pt x="196" y="100"/>
                  </a:cubicBezTo>
                  <a:lnTo>
                    <a:pt x="200" y="89"/>
                  </a:lnTo>
                  <a:cubicBezTo>
                    <a:pt x="162" y="54"/>
                    <a:pt x="120" y="31"/>
                    <a:pt x="77" y="8"/>
                  </a:cubicBezTo>
                  <a:cubicBezTo>
                    <a:pt x="68" y="11"/>
                    <a:pt x="58" y="12"/>
                    <a:pt x="49" y="12"/>
                  </a:cubicBezTo>
                  <a:cubicBezTo>
                    <a:pt x="32" y="12"/>
                    <a:pt x="15" y="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1752028" y="1297516"/>
              <a:ext cx="6514" cy="6638"/>
            </a:xfrm>
            <a:custGeom>
              <a:avLst/>
              <a:gdLst/>
              <a:ahLst/>
              <a:cxnLst/>
              <a:rect l="l" t="t" r="r" b="b"/>
              <a:pathLst>
                <a:path w="210" h="214" extrusionOk="0">
                  <a:moveTo>
                    <a:pt x="153" y="1"/>
                  </a:moveTo>
                  <a:cubicBezTo>
                    <a:pt x="1" y="1"/>
                    <a:pt x="116" y="140"/>
                    <a:pt x="98" y="213"/>
                  </a:cubicBezTo>
                  <a:cubicBezTo>
                    <a:pt x="190" y="175"/>
                    <a:pt x="202" y="94"/>
                    <a:pt x="210" y="6"/>
                  </a:cubicBezTo>
                  <a:cubicBezTo>
                    <a:pt x="187" y="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1748492" y="1278966"/>
              <a:ext cx="27205" cy="13494"/>
            </a:xfrm>
            <a:custGeom>
              <a:avLst/>
              <a:gdLst/>
              <a:ahLst/>
              <a:cxnLst/>
              <a:rect l="l" t="t" r="r" b="b"/>
              <a:pathLst>
                <a:path w="877" h="435" extrusionOk="0">
                  <a:moveTo>
                    <a:pt x="1" y="0"/>
                  </a:moveTo>
                  <a:cubicBezTo>
                    <a:pt x="1" y="31"/>
                    <a:pt x="9" y="70"/>
                    <a:pt x="9" y="104"/>
                  </a:cubicBezTo>
                  <a:cubicBezTo>
                    <a:pt x="122" y="334"/>
                    <a:pt x="219" y="434"/>
                    <a:pt x="401" y="434"/>
                  </a:cubicBezTo>
                  <a:cubicBezTo>
                    <a:pt x="509" y="434"/>
                    <a:pt x="646" y="399"/>
                    <a:pt x="835" y="335"/>
                  </a:cubicBezTo>
                  <a:cubicBezTo>
                    <a:pt x="877" y="281"/>
                    <a:pt x="865" y="250"/>
                    <a:pt x="804" y="223"/>
                  </a:cubicBezTo>
                  <a:cubicBezTo>
                    <a:pt x="786" y="225"/>
                    <a:pt x="768" y="226"/>
                    <a:pt x="751" y="226"/>
                  </a:cubicBezTo>
                  <a:cubicBezTo>
                    <a:pt x="565" y="226"/>
                    <a:pt x="399" y="139"/>
                    <a:pt x="220" y="100"/>
                  </a:cubicBezTo>
                  <a:cubicBezTo>
                    <a:pt x="220" y="70"/>
                    <a:pt x="212" y="43"/>
                    <a:pt x="205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1817511" y="1163354"/>
              <a:ext cx="3350" cy="2202"/>
            </a:xfrm>
            <a:custGeom>
              <a:avLst/>
              <a:gdLst/>
              <a:ahLst/>
              <a:cxnLst/>
              <a:rect l="l" t="t" r="r" b="b"/>
              <a:pathLst>
                <a:path w="108" h="71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23"/>
                    <a:pt x="31" y="69"/>
                    <a:pt x="51" y="69"/>
                  </a:cubicBezTo>
                  <a:cubicBezTo>
                    <a:pt x="54" y="70"/>
                    <a:pt x="58" y="70"/>
                    <a:pt x="61" y="70"/>
                  </a:cubicBezTo>
                  <a:cubicBezTo>
                    <a:pt x="92" y="70"/>
                    <a:pt x="107" y="39"/>
                    <a:pt x="97" y="4"/>
                  </a:cubicBezTo>
                  <a:cubicBezTo>
                    <a:pt x="62" y="4"/>
                    <a:pt x="35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1846608" y="1179205"/>
              <a:ext cx="1799" cy="2171"/>
            </a:xfrm>
            <a:custGeom>
              <a:avLst/>
              <a:gdLst/>
              <a:ahLst/>
              <a:cxnLst/>
              <a:rect l="l" t="t" r="r" b="b"/>
              <a:pathLst>
                <a:path w="58" h="70" extrusionOk="0">
                  <a:moveTo>
                    <a:pt x="27" y="0"/>
                  </a:moveTo>
                  <a:lnTo>
                    <a:pt x="0" y="35"/>
                  </a:lnTo>
                  <a:lnTo>
                    <a:pt x="43" y="69"/>
                  </a:lnTo>
                  <a:lnTo>
                    <a:pt x="58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1867578" y="1191365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0"/>
                  </a:moveTo>
                  <a:lnTo>
                    <a:pt x="1" y="8"/>
                  </a:lnTo>
                  <a:lnTo>
                    <a:pt x="12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1865561" y="1189442"/>
              <a:ext cx="2047" cy="1706"/>
            </a:xfrm>
            <a:custGeom>
              <a:avLst/>
              <a:gdLst/>
              <a:ahLst/>
              <a:cxnLst/>
              <a:rect l="l" t="t" r="r" b="b"/>
              <a:pathLst>
                <a:path w="66" h="55" extrusionOk="0">
                  <a:moveTo>
                    <a:pt x="43" y="1"/>
                  </a:moveTo>
                  <a:cubicBezTo>
                    <a:pt x="34" y="1"/>
                    <a:pt x="20" y="7"/>
                    <a:pt x="0" y="24"/>
                  </a:cubicBezTo>
                  <a:lnTo>
                    <a:pt x="66" y="54"/>
                  </a:lnTo>
                  <a:cubicBezTo>
                    <a:pt x="63" y="3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1760434" y="1251203"/>
              <a:ext cx="12408" cy="13090"/>
            </a:xfrm>
            <a:custGeom>
              <a:avLst/>
              <a:gdLst/>
              <a:ahLst/>
              <a:cxnLst/>
              <a:rect l="l" t="t" r="r" b="b"/>
              <a:pathLst>
                <a:path w="400" h="422" extrusionOk="0">
                  <a:moveTo>
                    <a:pt x="135" y="0"/>
                  </a:moveTo>
                  <a:cubicBezTo>
                    <a:pt x="39" y="112"/>
                    <a:pt x="0" y="254"/>
                    <a:pt x="31" y="400"/>
                  </a:cubicBezTo>
                  <a:cubicBezTo>
                    <a:pt x="85" y="400"/>
                    <a:pt x="152" y="421"/>
                    <a:pt x="210" y="421"/>
                  </a:cubicBezTo>
                  <a:cubicBezTo>
                    <a:pt x="263" y="421"/>
                    <a:pt x="309" y="404"/>
                    <a:pt x="334" y="338"/>
                  </a:cubicBezTo>
                  <a:cubicBezTo>
                    <a:pt x="400" y="165"/>
                    <a:pt x="273" y="69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1702861" y="1207806"/>
              <a:ext cx="1675" cy="2171"/>
            </a:xfrm>
            <a:custGeom>
              <a:avLst/>
              <a:gdLst/>
              <a:ahLst/>
              <a:cxnLst/>
              <a:rect l="l" t="t" r="r" b="b"/>
              <a:pathLst>
                <a:path w="54" h="70" extrusionOk="0">
                  <a:moveTo>
                    <a:pt x="42" y="0"/>
                  </a:moveTo>
                  <a:cubicBezTo>
                    <a:pt x="27" y="8"/>
                    <a:pt x="8" y="12"/>
                    <a:pt x="4" y="20"/>
                  </a:cubicBezTo>
                  <a:cubicBezTo>
                    <a:pt x="0" y="50"/>
                    <a:pt x="12" y="70"/>
                    <a:pt x="50" y="70"/>
                  </a:cubicBezTo>
                  <a:cubicBezTo>
                    <a:pt x="54" y="47"/>
                    <a:pt x="50" y="27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1896178" y="1183734"/>
              <a:ext cx="1365" cy="1458"/>
            </a:xfrm>
            <a:custGeom>
              <a:avLst/>
              <a:gdLst/>
              <a:ahLst/>
              <a:cxnLst/>
              <a:rect l="l" t="t" r="r" b="b"/>
              <a:pathLst>
                <a:path w="44" h="47" extrusionOk="0">
                  <a:moveTo>
                    <a:pt x="43" y="0"/>
                  </a:moveTo>
                  <a:lnTo>
                    <a:pt x="1" y="46"/>
                  </a:lnTo>
                  <a:cubicBezTo>
                    <a:pt x="16" y="42"/>
                    <a:pt x="24" y="39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802" name="Google Shape;5802;p32"/>
          <p:cNvGrpSpPr/>
          <p:nvPr/>
        </p:nvGrpSpPr>
        <p:grpSpPr>
          <a:xfrm>
            <a:off x="2074046" y="4367096"/>
            <a:ext cx="766751" cy="278890"/>
            <a:chOff x="1127595" y="1672237"/>
            <a:chExt cx="662649" cy="241025"/>
          </a:xfrm>
        </p:grpSpPr>
        <p:sp>
          <p:nvSpPr>
            <p:cNvPr id="5803" name="Google Shape;5803;p32"/>
            <p:cNvSpPr/>
            <p:nvPr/>
          </p:nvSpPr>
          <p:spPr>
            <a:xfrm>
              <a:off x="1644078" y="1732168"/>
              <a:ext cx="155" cy="12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cubicBezTo>
                    <a:pt x="1" y="0"/>
                    <a:pt x="1" y="4"/>
                    <a:pt x="5" y="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1127595" y="1672237"/>
              <a:ext cx="662649" cy="241025"/>
            </a:xfrm>
            <a:custGeom>
              <a:avLst/>
              <a:gdLst/>
              <a:ahLst/>
              <a:cxnLst/>
              <a:rect l="l" t="t" r="r" b="b"/>
              <a:pathLst>
                <a:path w="21362" h="7770" extrusionOk="0">
                  <a:moveTo>
                    <a:pt x="13534" y="207"/>
                  </a:moveTo>
                  <a:lnTo>
                    <a:pt x="13527" y="215"/>
                  </a:lnTo>
                  <a:lnTo>
                    <a:pt x="13527" y="215"/>
                  </a:lnTo>
                  <a:cubicBezTo>
                    <a:pt x="13528" y="215"/>
                    <a:pt x="13529" y="215"/>
                    <a:pt x="13529" y="215"/>
                  </a:cubicBezTo>
                  <a:lnTo>
                    <a:pt x="13529" y="215"/>
                  </a:lnTo>
                  <a:lnTo>
                    <a:pt x="13534" y="207"/>
                  </a:lnTo>
                  <a:close/>
                  <a:moveTo>
                    <a:pt x="3013" y="2128"/>
                  </a:moveTo>
                  <a:lnTo>
                    <a:pt x="3013" y="2128"/>
                  </a:lnTo>
                  <a:cubicBezTo>
                    <a:pt x="2990" y="2140"/>
                    <a:pt x="2963" y="2143"/>
                    <a:pt x="2932" y="2147"/>
                  </a:cubicBezTo>
                  <a:lnTo>
                    <a:pt x="2821" y="2236"/>
                  </a:lnTo>
                  <a:cubicBezTo>
                    <a:pt x="2833" y="2278"/>
                    <a:pt x="2833" y="2336"/>
                    <a:pt x="2856" y="2359"/>
                  </a:cubicBezTo>
                  <a:cubicBezTo>
                    <a:pt x="2867" y="2367"/>
                    <a:pt x="2877" y="2371"/>
                    <a:pt x="2886" y="2371"/>
                  </a:cubicBezTo>
                  <a:cubicBezTo>
                    <a:pt x="2917" y="2371"/>
                    <a:pt x="2937" y="2328"/>
                    <a:pt x="2952" y="2301"/>
                  </a:cubicBezTo>
                  <a:cubicBezTo>
                    <a:pt x="2975" y="2243"/>
                    <a:pt x="2994" y="2186"/>
                    <a:pt x="3013" y="2128"/>
                  </a:cubicBezTo>
                  <a:close/>
                  <a:moveTo>
                    <a:pt x="6817" y="4346"/>
                  </a:moveTo>
                  <a:cubicBezTo>
                    <a:pt x="6836" y="4346"/>
                    <a:pt x="6855" y="4353"/>
                    <a:pt x="6875" y="4372"/>
                  </a:cubicBezTo>
                  <a:cubicBezTo>
                    <a:pt x="6837" y="4372"/>
                    <a:pt x="6798" y="4376"/>
                    <a:pt x="6756" y="4388"/>
                  </a:cubicBezTo>
                  <a:cubicBezTo>
                    <a:pt x="6744" y="4391"/>
                    <a:pt x="6733" y="4391"/>
                    <a:pt x="6721" y="4395"/>
                  </a:cubicBezTo>
                  <a:cubicBezTo>
                    <a:pt x="6754" y="4370"/>
                    <a:pt x="6784" y="4346"/>
                    <a:pt x="6817" y="4346"/>
                  </a:cubicBezTo>
                  <a:close/>
                  <a:moveTo>
                    <a:pt x="7644" y="4218"/>
                  </a:moveTo>
                  <a:lnTo>
                    <a:pt x="7644" y="4218"/>
                  </a:lnTo>
                  <a:cubicBezTo>
                    <a:pt x="7601" y="4249"/>
                    <a:pt x="7559" y="4272"/>
                    <a:pt x="7509" y="4288"/>
                  </a:cubicBezTo>
                  <a:cubicBezTo>
                    <a:pt x="7382" y="4334"/>
                    <a:pt x="7236" y="4330"/>
                    <a:pt x="7106" y="4395"/>
                  </a:cubicBezTo>
                  <a:cubicBezTo>
                    <a:pt x="7086" y="4411"/>
                    <a:pt x="7067" y="4430"/>
                    <a:pt x="7059" y="4453"/>
                  </a:cubicBezTo>
                  <a:cubicBezTo>
                    <a:pt x="7040" y="4426"/>
                    <a:pt x="7010" y="4407"/>
                    <a:pt x="6979" y="4391"/>
                  </a:cubicBezTo>
                  <a:cubicBezTo>
                    <a:pt x="7209" y="4372"/>
                    <a:pt x="7425" y="4288"/>
                    <a:pt x="7644" y="4218"/>
                  </a:cubicBezTo>
                  <a:close/>
                  <a:moveTo>
                    <a:pt x="5277" y="395"/>
                  </a:moveTo>
                  <a:cubicBezTo>
                    <a:pt x="5296" y="418"/>
                    <a:pt x="5319" y="437"/>
                    <a:pt x="5350" y="457"/>
                  </a:cubicBezTo>
                  <a:cubicBezTo>
                    <a:pt x="5845" y="514"/>
                    <a:pt x="6352" y="495"/>
                    <a:pt x="6814" y="726"/>
                  </a:cubicBezTo>
                  <a:cubicBezTo>
                    <a:pt x="7025" y="775"/>
                    <a:pt x="7240" y="818"/>
                    <a:pt x="7444" y="898"/>
                  </a:cubicBezTo>
                  <a:cubicBezTo>
                    <a:pt x="7724" y="997"/>
                    <a:pt x="7951" y="1229"/>
                    <a:pt x="8270" y="1229"/>
                  </a:cubicBezTo>
                  <a:cubicBezTo>
                    <a:pt x="8275" y="1229"/>
                    <a:pt x="8280" y="1229"/>
                    <a:pt x="8285" y="1229"/>
                  </a:cubicBezTo>
                  <a:cubicBezTo>
                    <a:pt x="8366" y="1229"/>
                    <a:pt x="8451" y="1244"/>
                    <a:pt x="8527" y="1275"/>
                  </a:cubicBezTo>
                  <a:cubicBezTo>
                    <a:pt x="8562" y="1298"/>
                    <a:pt x="8604" y="1313"/>
                    <a:pt x="8643" y="1325"/>
                  </a:cubicBezTo>
                  <a:cubicBezTo>
                    <a:pt x="8662" y="1337"/>
                    <a:pt x="8681" y="1344"/>
                    <a:pt x="8696" y="1360"/>
                  </a:cubicBezTo>
                  <a:cubicBezTo>
                    <a:pt x="8716" y="1371"/>
                    <a:pt x="8731" y="1383"/>
                    <a:pt x="8750" y="1394"/>
                  </a:cubicBezTo>
                  <a:cubicBezTo>
                    <a:pt x="8785" y="1417"/>
                    <a:pt x="8816" y="1440"/>
                    <a:pt x="8854" y="1467"/>
                  </a:cubicBezTo>
                  <a:cubicBezTo>
                    <a:pt x="8869" y="1475"/>
                    <a:pt x="8889" y="1479"/>
                    <a:pt x="8904" y="1486"/>
                  </a:cubicBezTo>
                  <a:cubicBezTo>
                    <a:pt x="8904" y="1490"/>
                    <a:pt x="8904" y="1490"/>
                    <a:pt x="8908" y="1494"/>
                  </a:cubicBezTo>
                  <a:cubicBezTo>
                    <a:pt x="9010" y="1693"/>
                    <a:pt x="9150" y="1786"/>
                    <a:pt x="9319" y="1786"/>
                  </a:cubicBezTo>
                  <a:cubicBezTo>
                    <a:pt x="9347" y="1786"/>
                    <a:pt x="9375" y="1783"/>
                    <a:pt x="9403" y="1778"/>
                  </a:cubicBezTo>
                  <a:lnTo>
                    <a:pt x="9403" y="1778"/>
                  </a:lnTo>
                  <a:cubicBezTo>
                    <a:pt x="9257" y="1947"/>
                    <a:pt x="9104" y="2101"/>
                    <a:pt x="8946" y="2251"/>
                  </a:cubicBezTo>
                  <a:cubicBezTo>
                    <a:pt x="8931" y="2270"/>
                    <a:pt x="8912" y="2282"/>
                    <a:pt x="8900" y="2297"/>
                  </a:cubicBezTo>
                  <a:cubicBezTo>
                    <a:pt x="8866" y="2332"/>
                    <a:pt x="8835" y="2366"/>
                    <a:pt x="8808" y="2405"/>
                  </a:cubicBezTo>
                  <a:cubicBezTo>
                    <a:pt x="8508" y="2781"/>
                    <a:pt x="8251" y="3185"/>
                    <a:pt x="8024" y="3608"/>
                  </a:cubicBezTo>
                  <a:lnTo>
                    <a:pt x="7939" y="3780"/>
                  </a:lnTo>
                  <a:cubicBezTo>
                    <a:pt x="7924" y="3807"/>
                    <a:pt x="7913" y="3830"/>
                    <a:pt x="7901" y="3853"/>
                  </a:cubicBezTo>
                  <a:cubicBezTo>
                    <a:pt x="7870" y="3853"/>
                    <a:pt x="7840" y="3852"/>
                    <a:pt x="7809" y="3852"/>
                  </a:cubicBezTo>
                  <a:cubicBezTo>
                    <a:pt x="7689" y="3852"/>
                    <a:pt x="7570" y="3864"/>
                    <a:pt x="7463" y="3934"/>
                  </a:cubicBezTo>
                  <a:cubicBezTo>
                    <a:pt x="7217" y="3771"/>
                    <a:pt x="6956" y="3719"/>
                    <a:pt x="6686" y="3719"/>
                  </a:cubicBezTo>
                  <a:cubicBezTo>
                    <a:pt x="6544" y="3719"/>
                    <a:pt x="6399" y="3734"/>
                    <a:pt x="6253" y="3754"/>
                  </a:cubicBezTo>
                  <a:cubicBezTo>
                    <a:pt x="6229" y="3777"/>
                    <a:pt x="6218" y="3815"/>
                    <a:pt x="6229" y="3850"/>
                  </a:cubicBezTo>
                  <a:cubicBezTo>
                    <a:pt x="6216" y="3852"/>
                    <a:pt x="6204" y="3852"/>
                    <a:pt x="6193" y="3852"/>
                  </a:cubicBezTo>
                  <a:cubicBezTo>
                    <a:pt x="6182" y="3852"/>
                    <a:pt x="6172" y="3852"/>
                    <a:pt x="6160" y="3850"/>
                  </a:cubicBezTo>
                  <a:cubicBezTo>
                    <a:pt x="6176" y="3815"/>
                    <a:pt x="6172" y="3780"/>
                    <a:pt x="6145" y="3754"/>
                  </a:cubicBezTo>
                  <a:cubicBezTo>
                    <a:pt x="6050" y="3747"/>
                    <a:pt x="5954" y="3742"/>
                    <a:pt x="5858" y="3742"/>
                  </a:cubicBezTo>
                  <a:cubicBezTo>
                    <a:pt x="5714" y="3742"/>
                    <a:pt x="5569" y="3754"/>
                    <a:pt x="5426" y="3788"/>
                  </a:cubicBezTo>
                  <a:cubicBezTo>
                    <a:pt x="5418" y="3779"/>
                    <a:pt x="5407" y="3775"/>
                    <a:pt x="5395" y="3775"/>
                  </a:cubicBezTo>
                  <a:cubicBezTo>
                    <a:pt x="5382" y="3775"/>
                    <a:pt x="5368" y="3781"/>
                    <a:pt x="5357" y="3792"/>
                  </a:cubicBezTo>
                  <a:lnTo>
                    <a:pt x="4504" y="3911"/>
                  </a:lnTo>
                  <a:cubicBezTo>
                    <a:pt x="4470" y="3911"/>
                    <a:pt x="4443" y="3923"/>
                    <a:pt x="4416" y="3942"/>
                  </a:cubicBezTo>
                  <a:lnTo>
                    <a:pt x="4124" y="4003"/>
                  </a:lnTo>
                  <a:cubicBezTo>
                    <a:pt x="4113" y="3999"/>
                    <a:pt x="4102" y="3997"/>
                    <a:pt x="4091" y="3997"/>
                  </a:cubicBezTo>
                  <a:cubicBezTo>
                    <a:pt x="4061" y="3997"/>
                    <a:pt x="4032" y="4013"/>
                    <a:pt x="4012" y="4042"/>
                  </a:cubicBezTo>
                  <a:cubicBezTo>
                    <a:pt x="4001" y="4041"/>
                    <a:pt x="3990" y="4041"/>
                    <a:pt x="3979" y="4041"/>
                  </a:cubicBezTo>
                  <a:cubicBezTo>
                    <a:pt x="3651" y="4041"/>
                    <a:pt x="3368" y="4257"/>
                    <a:pt x="3041" y="4257"/>
                  </a:cubicBezTo>
                  <a:cubicBezTo>
                    <a:pt x="3038" y="4257"/>
                    <a:pt x="3035" y="4257"/>
                    <a:pt x="3032" y="4257"/>
                  </a:cubicBezTo>
                  <a:cubicBezTo>
                    <a:pt x="3025" y="4230"/>
                    <a:pt x="3021" y="4199"/>
                    <a:pt x="3013" y="4169"/>
                  </a:cubicBezTo>
                  <a:cubicBezTo>
                    <a:pt x="2906" y="4011"/>
                    <a:pt x="3048" y="3807"/>
                    <a:pt x="2909" y="3654"/>
                  </a:cubicBezTo>
                  <a:cubicBezTo>
                    <a:pt x="2717" y="3438"/>
                    <a:pt x="2821" y="3242"/>
                    <a:pt x="2932" y="3046"/>
                  </a:cubicBezTo>
                  <a:cubicBezTo>
                    <a:pt x="3155" y="2935"/>
                    <a:pt x="3182" y="2739"/>
                    <a:pt x="3175" y="2524"/>
                  </a:cubicBezTo>
                  <a:lnTo>
                    <a:pt x="3175" y="2524"/>
                  </a:lnTo>
                  <a:cubicBezTo>
                    <a:pt x="3317" y="2624"/>
                    <a:pt x="3336" y="2793"/>
                    <a:pt x="3409" y="2931"/>
                  </a:cubicBezTo>
                  <a:cubicBezTo>
                    <a:pt x="3278" y="2947"/>
                    <a:pt x="3178" y="2993"/>
                    <a:pt x="3155" y="3139"/>
                  </a:cubicBezTo>
                  <a:cubicBezTo>
                    <a:pt x="3117" y="3181"/>
                    <a:pt x="3109" y="3246"/>
                    <a:pt x="3155" y="3262"/>
                  </a:cubicBezTo>
                  <a:cubicBezTo>
                    <a:pt x="3169" y="3267"/>
                    <a:pt x="3181" y="3269"/>
                    <a:pt x="3191" y="3269"/>
                  </a:cubicBezTo>
                  <a:cubicBezTo>
                    <a:pt x="3246" y="3269"/>
                    <a:pt x="3234" y="3192"/>
                    <a:pt x="3244" y="3146"/>
                  </a:cubicBezTo>
                  <a:cubicBezTo>
                    <a:pt x="3413" y="3146"/>
                    <a:pt x="3532" y="3054"/>
                    <a:pt x="3643" y="2950"/>
                  </a:cubicBezTo>
                  <a:cubicBezTo>
                    <a:pt x="3732" y="2900"/>
                    <a:pt x="3820" y="2854"/>
                    <a:pt x="3724" y="2735"/>
                  </a:cubicBezTo>
                  <a:cubicBezTo>
                    <a:pt x="3340" y="2562"/>
                    <a:pt x="3336" y="2551"/>
                    <a:pt x="3524" y="2228"/>
                  </a:cubicBezTo>
                  <a:cubicBezTo>
                    <a:pt x="3570" y="2170"/>
                    <a:pt x="3586" y="2101"/>
                    <a:pt x="3570" y="2028"/>
                  </a:cubicBezTo>
                  <a:lnTo>
                    <a:pt x="3570" y="2028"/>
                  </a:lnTo>
                  <a:cubicBezTo>
                    <a:pt x="3626" y="2040"/>
                    <a:pt x="3678" y="2054"/>
                    <a:pt x="3731" y="2054"/>
                  </a:cubicBezTo>
                  <a:cubicBezTo>
                    <a:pt x="3763" y="2054"/>
                    <a:pt x="3795" y="2049"/>
                    <a:pt x="3828" y="2036"/>
                  </a:cubicBezTo>
                  <a:lnTo>
                    <a:pt x="4097" y="1913"/>
                  </a:lnTo>
                  <a:cubicBezTo>
                    <a:pt x="4104" y="1882"/>
                    <a:pt x="4108" y="1855"/>
                    <a:pt x="4116" y="1821"/>
                  </a:cubicBezTo>
                  <a:cubicBezTo>
                    <a:pt x="4158" y="1759"/>
                    <a:pt x="4147" y="1698"/>
                    <a:pt x="4128" y="1629"/>
                  </a:cubicBezTo>
                  <a:cubicBezTo>
                    <a:pt x="4070" y="1456"/>
                    <a:pt x="4070" y="1244"/>
                    <a:pt x="3828" y="1202"/>
                  </a:cubicBezTo>
                  <a:lnTo>
                    <a:pt x="3816" y="1410"/>
                  </a:lnTo>
                  <a:lnTo>
                    <a:pt x="3812" y="1413"/>
                  </a:lnTo>
                  <a:cubicBezTo>
                    <a:pt x="3709" y="1499"/>
                    <a:pt x="3772" y="1732"/>
                    <a:pt x="3575" y="1732"/>
                  </a:cubicBezTo>
                  <a:cubicBezTo>
                    <a:pt x="3561" y="1732"/>
                    <a:pt x="3545" y="1731"/>
                    <a:pt x="3528" y="1728"/>
                  </a:cubicBezTo>
                  <a:cubicBezTo>
                    <a:pt x="3505" y="1736"/>
                    <a:pt x="3482" y="1740"/>
                    <a:pt x="3463" y="1755"/>
                  </a:cubicBezTo>
                  <a:cubicBezTo>
                    <a:pt x="3470" y="1702"/>
                    <a:pt x="3490" y="1659"/>
                    <a:pt x="3524" y="1613"/>
                  </a:cubicBezTo>
                  <a:cubicBezTo>
                    <a:pt x="3490" y="1545"/>
                    <a:pt x="3428" y="1528"/>
                    <a:pt x="3360" y="1528"/>
                  </a:cubicBezTo>
                  <a:cubicBezTo>
                    <a:pt x="3352" y="1528"/>
                    <a:pt x="3344" y="1528"/>
                    <a:pt x="3336" y="1529"/>
                  </a:cubicBezTo>
                  <a:cubicBezTo>
                    <a:pt x="3263" y="1690"/>
                    <a:pt x="3109" y="1786"/>
                    <a:pt x="3002" y="1917"/>
                  </a:cubicBezTo>
                  <a:cubicBezTo>
                    <a:pt x="2963" y="1986"/>
                    <a:pt x="2967" y="2070"/>
                    <a:pt x="3013" y="2128"/>
                  </a:cubicBezTo>
                  <a:lnTo>
                    <a:pt x="3317" y="1909"/>
                  </a:lnTo>
                  <a:cubicBezTo>
                    <a:pt x="3340" y="1898"/>
                    <a:pt x="3367" y="1882"/>
                    <a:pt x="3386" y="1863"/>
                  </a:cubicBezTo>
                  <a:lnTo>
                    <a:pt x="3394" y="1921"/>
                  </a:lnTo>
                  <a:lnTo>
                    <a:pt x="3409" y="1936"/>
                  </a:lnTo>
                  <a:cubicBezTo>
                    <a:pt x="3340" y="1971"/>
                    <a:pt x="3282" y="2013"/>
                    <a:pt x="3236" y="2070"/>
                  </a:cubicBezTo>
                  <a:cubicBezTo>
                    <a:pt x="3163" y="2147"/>
                    <a:pt x="3121" y="2247"/>
                    <a:pt x="3117" y="2355"/>
                  </a:cubicBezTo>
                  <a:lnTo>
                    <a:pt x="3117" y="2401"/>
                  </a:lnTo>
                  <a:cubicBezTo>
                    <a:pt x="2852" y="2401"/>
                    <a:pt x="2890" y="2666"/>
                    <a:pt x="2817" y="2839"/>
                  </a:cubicBezTo>
                  <a:cubicBezTo>
                    <a:pt x="2813" y="2870"/>
                    <a:pt x="2806" y="2897"/>
                    <a:pt x="2806" y="2927"/>
                  </a:cubicBezTo>
                  <a:cubicBezTo>
                    <a:pt x="2710" y="3139"/>
                    <a:pt x="2571" y="3323"/>
                    <a:pt x="2517" y="3554"/>
                  </a:cubicBezTo>
                  <a:cubicBezTo>
                    <a:pt x="2487" y="3638"/>
                    <a:pt x="2360" y="3696"/>
                    <a:pt x="2429" y="3803"/>
                  </a:cubicBezTo>
                  <a:cubicBezTo>
                    <a:pt x="2457" y="3851"/>
                    <a:pt x="2493" y="3891"/>
                    <a:pt x="2539" y="3891"/>
                  </a:cubicBezTo>
                  <a:cubicBezTo>
                    <a:pt x="2563" y="3891"/>
                    <a:pt x="2591" y="3880"/>
                    <a:pt x="2621" y="3853"/>
                  </a:cubicBezTo>
                  <a:cubicBezTo>
                    <a:pt x="2867" y="3946"/>
                    <a:pt x="2725" y="4176"/>
                    <a:pt x="2790" y="4334"/>
                  </a:cubicBezTo>
                  <a:cubicBezTo>
                    <a:pt x="2421" y="4545"/>
                    <a:pt x="2022" y="4660"/>
                    <a:pt x="1641" y="4822"/>
                  </a:cubicBezTo>
                  <a:cubicBezTo>
                    <a:pt x="1530" y="4872"/>
                    <a:pt x="1319" y="4841"/>
                    <a:pt x="1376" y="5033"/>
                  </a:cubicBezTo>
                  <a:cubicBezTo>
                    <a:pt x="1399" y="5111"/>
                    <a:pt x="1461" y="5133"/>
                    <a:pt x="1534" y="5133"/>
                  </a:cubicBezTo>
                  <a:cubicBezTo>
                    <a:pt x="1597" y="5133"/>
                    <a:pt x="1667" y="5117"/>
                    <a:pt x="1726" y="5106"/>
                  </a:cubicBezTo>
                  <a:cubicBezTo>
                    <a:pt x="1776" y="5098"/>
                    <a:pt x="1822" y="5083"/>
                    <a:pt x="1872" y="5064"/>
                  </a:cubicBezTo>
                  <a:cubicBezTo>
                    <a:pt x="2683" y="4760"/>
                    <a:pt x="3486" y="4445"/>
                    <a:pt x="4331" y="4238"/>
                  </a:cubicBezTo>
                  <a:cubicBezTo>
                    <a:pt x="4341" y="4242"/>
                    <a:pt x="4352" y="4244"/>
                    <a:pt x="4363" y="4244"/>
                  </a:cubicBezTo>
                  <a:cubicBezTo>
                    <a:pt x="4397" y="4244"/>
                    <a:pt x="4430" y="4223"/>
                    <a:pt x="4439" y="4188"/>
                  </a:cubicBezTo>
                  <a:cubicBezTo>
                    <a:pt x="4446" y="4184"/>
                    <a:pt x="4446" y="4180"/>
                    <a:pt x="4446" y="4169"/>
                  </a:cubicBezTo>
                  <a:lnTo>
                    <a:pt x="4446" y="4176"/>
                  </a:lnTo>
                  <a:cubicBezTo>
                    <a:pt x="4531" y="4207"/>
                    <a:pt x="4614" y="4219"/>
                    <a:pt x="4697" y="4219"/>
                  </a:cubicBezTo>
                  <a:cubicBezTo>
                    <a:pt x="4941" y="4219"/>
                    <a:pt x="5181" y="4117"/>
                    <a:pt x="5428" y="4117"/>
                  </a:cubicBezTo>
                  <a:cubicBezTo>
                    <a:pt x="5460" y="4117"/>
                    <a:pt x="5491" y="4119"/>
                    <a:pt x="5522" y="4122"/>
                  </a:cubicBezTo>
                  <a:cubicBezTo>
                    <a:pt x="5592" y="4099"/>
                    <a:pt x="5680" y="4103"/>
                    <a:pt x="5749" y="4049"/>
                  </a:cubicBezTo>
                  <a:lnTo>
                    <a:pt x="5753" y="4046"/>
                  </a:lnTo>
                  <a:cubicBezTo>
                    <a:pt x="5765" y="4026"/>
                    <a:pt x="5783" y="4016"/>
                    <a:pt x="5802" y="4016"/>
                  </a:cubicBezTo>
                  <a:cubicBezTo>
                    <a:pt x="5813" y="4016"/>
                    <a:pt x="5824" y="4019"/>
                    <a:pt x="5834" y="4026"/>
                  </a:cubicBezTo>
                  <a:lnTo>
                    <a:pt x="5849" y="4042"/>
                  </a:lnTo>
                  <a:lnTo>
                    <a:pt x="5853" y="4042"/>
                  </a:lnTo>
                  <a:cubicBezTo>
                    <a:pt x="5862" y="4056"/>
                    <a:pt x="5878" y="4062"/>
                    <a:pt x="5895" y="4062"/>
                  </a:cubicBezTo>
                  <a:cubicBezTo>
                    <a:pt x="5906" y="4062"/>
                    <a:pt x="5917" y="4059"/>
                    <a:pt x="5926" y="4053"/>
                  </a:cubicBezTo>
                  <a:cubicBezTo>
                    <a:pt x="5930" y="4049"/>
                    <a:pt x="5934" y="4046"/>
                    <a:pt x="5941" y="4034"/>
                  </a:cubicBezTo>
                  <a:lnTo>
                    <a:pt x="5945" y="4034"/>
                  </a:lnTo>
                  <a:cubicBezTo>
                    <a:pt x="6030" y="3969"/>
                    <a:pt x="6141" y="4007"/>
                    <a:pt x="6237" y="3976"/>
                  </a:cubicBezTo>
                  <a:cubicBezTo>
                    <a:pt x="6253" y="3965"/>
                    <a:pt x="6260" y="3949"/>
                    <a:pt x="6268" y="3930"/>
                  </a:cubicBezTo>
                  <a:cubicBezTo>
                    <a:pt x="6310" y="3946"/>
                    <a:pt x="6356" y="3946"/>
                    <a:pt x="6406" y="3946"/>
                  </a:cubicBezTo>
                  <a:cubicBezTo>
                    <a:pt x="6464" y="3969"/>
                    <a:pt x="6522" y="3988"/>
                    <a:pt x="6583" y="4003"/>
                  </a:cubicBezTo>
                  <a:lnTo>
                    <a:pt x="6606" y="4003"/>
                  </a:lnTo>
                  <a:cubicBezTo>
                    <a:pt x="6545" y="4034"/>
                    <a:pt x="6491" y="4080"/>
                    <a:pt x="6449" y="4130"/>
                  </a:cubicBezTo>
                  <a:lnTo>
                    <a:pt x="6268" y="4157"/>
                  </a:lnTo>
                  <a:cubicBezTo>
                    <a:pt x="6241" y="4176"/>
                    <a:pt x="6229" y="4207"/>
                    <a:pt x="6233" y="4238"/>
                  </a:cubicBezTo>
                  <a:cubicBezTo>
                    <a:pt x="6222" y="4238"/>
                    <a:pt x="6214" y="4242"/>
                    <a:pt x="6203" y="4242"/>
                  </a:cubicBezTo>
                  <a:lnTo>
                    <a:pt x="6199" y="4238"/>
                  </a:lnTo>
                  <a:lnTo>
                    <a:pt x="6160" y="4199"/>
                  </a:lnTo>
                  <a:lnTo>
                    <a:pt x="5753" y="4357"/>
                  </a:lnTo>
                  <a:cubicBezTo>
                    <a:pt x="5741" y="4354"/>
                    <a:pt x="5729" y="4353"/>
                    <a:pt x="5717" y="4353"/>
                  </a:cubicBezTo>
                  <a:cubicBezTo>
                    <a:pt x="5652" y="4353"/>
                    <a:pt x="5588" y="4387"/>
                    <a:pt x="5549" y="4445"/>
                  </a:cubicBezTo>
                  <a:cubicBezTo>
                    <a:pt x="5537" y="4442"/>
                    <a:pt x="5525" y="4440"/>
                    <a:pt x="5512" y="4440"/>
                  </a:cubicBezTo>
                  <a:cubicBezTo>
                    <a:pt x="5492" y="4440"/>
                    <a:pt x="5472" y="4445"/>
                    <a:pt x="5453" y="4457"/>
                  </a:cubicBezTo>
                  <a:cubicBezTo>
                    <a:pt x="5292" y="4491"/>
                    <a:pt x="5138" y="4549"/>
                    <a:pt x="4988" y="4626"/>
                  </a:cubicBezTo>
                  <a:cubicBezTo>
                    <a:pt x="4960" y="4626"/>
                    <a:pt x="4932" y="4628"/>
                    <a:pt x="4901" y="4628"/>
                  </a:cubicBezTo>
                  <a:cubicBezTo>
                    <a:pt x="4886" y="4628"/>
                    <a:pt x="4870" y="4627"/>
                    <a:pt x="4854" y="4626"/>
                  </a:cubicBezTo>
                  <a:cubicBezTo>
                    <a:pt x="4339" y="4791"/>
                    <a:pt x="3763" y="4818"/>
                    <a:pt x="3413" y="5317"/>
                  </a:cubicBezTo>
                  <a:cubicBezTo>
                    <a:pt x="3365" y="5295"/>
                    <a:pt x="3312" y="5281"/>
                    <a:pt x="3256" y="5281"/>
                  </a:cubicBezTo>
                  <a:cubicBezTo>
                    <a:pt x="3245" y="5281"/>
                    <a:pt x="3233" y="5282"/>
                    <a:pt x="3221" y="5283"/>
                  </a:cubicBezTo>
                  <a:cubicBezTo>
                    <a:pt x="3105" y="5310"/>
                    <a:pt x="2990" y="5329"/>
                    <a:pt x="2871" y="5341"/>
                  </a:cubicBezTo>
                  <a:cubicBezTo>
                    <a:pt x="2026" y="5560"/>
                    <a:pt x="1215" y="5859"/>
                    <a:pt x="427" y="6332"/>
                  </a:cubicBezTo>
                  <a:cubicBezTo>
                    <a:pt x="400" y="6071"/>
                    <a:pt x="439" y="5809"/>
                    <a:pt x="542" y="5567"/>
                  </a:cubicBezTo>
                  <a:cubicBezTo>
                    <a:pt x="612" y="5375"/>
                    <a:pt x="735" y="5175"/>
                    <a:pt x="604" y="4956"/>
                  </a:cubicBezTo>
                  <a:cubicBezTo>
                    <a:pt x="608" y="4956"/>
                    <a:pt x="608" y="4964"/>
                    <a:pt x="612" y="4964"/>
                  </a:cubicBezTo>
                  <a:cubicBezTo>
                    <a:pt x="777" y="4937"/>
                    <a:pt x="815" y="4795"/>
                    <a:pt x="861" y="4680"/>
                  </a:cubicBezTo>
                  <a:cubicBezTo>
                    <a:pt x="1157" y="3984"/>
                    <a:pt x="1572" y="3354"/>
                    <a:pt x="1945" y="2701"/>
                  </a:cubicBezTo>
                  <a:cubicBezTo>
                    <a:pt x="2283" y="2082"/>
                    <a:pt x="2790" y="1571"/>
                    <a:pt x="3405" y="1221"/>
                  </a:cubicBezTo>
                  <a:cubicBezTo>
                    <a:pt x="3520" y="1133"/>
                    <a:pt x="3643" y="1056"/>
                    <a:pt x="3774" y="995"/>
                  </a:cubicBezTo>
                  <a:cubicBezTo>
                    <a:pt x="3820" y="971"/>
                    <a:pt x="3874" y="941"/>
                    <a:pt x="3928" y="918"/>
                  </a:cubicBezTo>
                  <a:cubicBezTo>
                    <a:pt x="3962" y="910"/>
                    <a:pt x="3993" y="898"/>
                    <a:pt x="4028" y="883"/>
                  </a:cubicBezTo>
                  <a:cubicBezTo>
                    <a:pt x="4062" y="875"/>
                    <a:pt x="4097" y="864"/>
                    <a:pt x="4128" y="852"/>
                  </a:cubicBezTo>
                  <a:lnTo>
                    <a:pt x="4270" y="783"/>
                  </a:lnTo>
                  <a:cubicBezTo>
                    <a:pt x="4300" y="768"/>
                    <a:pt x="4331" y="760"/>
                    <a:pt x="4366" y="741"/>
                  </a:cubicBezTo>
                  <a:lnTo>
                    <a:pt x="4462" y="702"/>
                  </a:lnTo>
                  <a:lnTo>
                    <a:pt x="4504" y="691"/>
                  </a:lnTo>
                  <a:lnTo>
                    <a:pt x="4539" y="702"/>
                  </a:lnTo>
                  <a:cubicBezTo>
                    <a:pt x="4485" y="802"/>
                    <a:pt x="4427" y="898"/>
                    <a:pt x="4373" y="998"/>
                  </a:cubicBezTo>
                  <a:cubicBezTo>
                    <a:pt x="4320" y="1102"/>
                    <a:pt x="4320" y="1187"/>
                    <a:pt x="4443" y="1237"/>
                  </a:cubicBezTo>
                  <a:cubicBezTo>
                    <a:pt x="4569" y="1133"/>
                    <a:pt x="4666" y="995"/>
                    <a:pt x="4719" y="837"/>
                  </a:cubicBezTo>
                  <a:cubicBezTo>
                    <a:pt x="4760" y="727"/>
                    <a:pt x="4691" y="694"/>
                    <a:pt x="4603" y="694"/>
                  </a:cubicBezTo>
                  <a:cubicBezTo>
                    <a:pt x="4583" y="694"/>
                    <a:pt x="4563" y="696"/>
                    <a:pt x="4543" y="699"/>
                  </a:cubicBezTo>
                  <a:lnTo>
                    <a:pt x="4543" y="683"/>
                  </a:lnTo>
                  <a:lnTo>
                    <a:pt x="4562" y="679"/>
                  </a:lnTo>
                  <a:cubicBezTo>
                    <a:pt x="4596" y="668"/>
                    <a:pt x="4627" y="660"/>
                    <a:pt x="4662" y="645"/>
                  </a:cubicBezTo>
                  <a:cubicBezTo>
                    <a:pt x="4712" y="626"/>
                    <a:pt x="4762" y="606"/>
                    <a:pt x="4815" y="591"/>
                  </a:cubicBezTo>
                  <a:cubicBezTo>
                    <a:pt x="4873" y="576"/>
                    <a:pt x="4923" y="553"/>
                    <a:pt x="4969" y="514"/>
                  </a:cubicBezTo>
                  <a:lnTo>
                    <a:pt x="4984" y="487"/>
                  </a:lnTo>
                  <a:cubicBezTo>
                    <a:pt x="5023" y="487"/>
                    <a:pt x="5061" y="457"/>
                    <a:pt x="5077" y="422"/>
                  </a:cubicBezTo>
                  <a:lnTo>
                    <a:pt x="5277" y="395"/>
                  </a:lnTo>
                  <a:close/>
                  <a:moveTo>
                    <a:pt x="7271" y="318"/>
                  </a:moveTo>
                  <a:cubicBezTo>
                    <a:pt x="7428" y="318"/>
                    <a:pt x="7578" y="368"/>
                    <a:pt x="7736" y="407"/>
                  </a:cubicBezTo>
                  <a:cubicBezTo>
                    <a:pt x="7874" y="430"/>
                    <a:pt x="8016" y="449"/>
                    <a:pt x="8155" y="453"/>
                  </a:cubicBezTo>
                  <a:cubicBezTo>
                    <a:pt x="8251" y="464"/>
                    <a:pt x="8347" y="480"/>
                    <a:pt x="8439" y="510"/>
                  </a:cubicBezTo>
                  <a:cubicBezTo>
                    <a:pt x="8585" y="537"/>
                    <a:pt x="8735" y="553"/>
                    <a:pt x="8885" y="553"/>
                  </a:cubicBezTo>
                  <a:cubicBezTo>
                    <a:pt x="8890" y="552"/>
                    <a:pt x="8896" y="552"/>
                    <a:pt x="8901" y="552"/>
                  </a:cubicBezTo>
                  <a:cubicBezTo>
                    <a:pt x="9026" y="552"/>
                    <a:pt x="9144" y="592"/>
                    <a:pt x="9265" y="622"/>
                  </a:cubicBezTo>
                  <a:cubicBezTo>
                    <a:pt x="9447" y="658"/>
                    <a:pt x="9629" y="660"/>
                    <a:pt x="9816" y="660"/>
                  </a:cubicBezTo>
                  <a:cubicBezTo>
                    <a:pt x="9850" y="660"/>
                    <a:pt x="9884" y="660"/>
                    <a:pt x="9918" y="660"/>
                  </a:cubicBezTo>
                  <a:cubicBezTo>
                    <a:pt x="10041" y="649"/>
                    <a:pt x="10172" y="656"/>
                    <a:pt x="10291" y="610"/>
                  </a:cubicBezTo>
                  <a:cubicBezTo>
                    <a:pt x="10426" y="626"/>
                    <a:pt x="10560" y="637"/>
                    <a:pt x="10695" y="637"/>
                  </a:cubicBezTo>
                  <a:cubicBezTo>
                    <a:pt x="10789" y="661"/>
                    <a:pt x="10887" y="668"/>
                    <a:pt x="10984" y="668"/>
                  </a:cubicBezTo>
                  <a:cubicBezTo>
                    <a:pt x="11150" y="668"/>
                    <a:pt x="11318" y="647"/>
                    <a:pt x="11484" y="647"/>
                  </a:cubicBezTo>
                  <a:cubicBezTo>
                    <a:pt x="11541" y="647"/>
                    <a:pt x="11599" y="649"/>
                    <a:pt x="11655" y="656"/>
                  </a:cubicBezTo>
                  <a:cubicBezTo>
                    <a:pt x="11824" y="649"/>
                    <a:pt x="11997" y="656"/>
                    <a:pt x="12166" y="641"/>
                  </a:cubicBezTo>
                  <a:cubicBezTo>
                    <a:pt x="12247" y="629"/>
                    <a:pt x="12324" y="606"/>
                    <a:pt x="12397" y="568"/>
                  </a:cubicBezTo>
                  <a:cubicBezTo>
                    <a:pt x="12405" y="549"/>
                    <a:pt x="12420" y="533"/>
                    <a:pt x="12424" y="514"/>
                  </a:cubicBezTo>
                  <a:cubicBezTo>
                    <a:pt x="12502" y="589"/>
                    <a:pt x="12583" y="615"/>
                    <a:pt x="12665" y="615"/>
                  </a:cubicBezTo>
                  <a:cubicBezTo>
                    <a:pt x="12784" y="615"/>
                    <a:pt x="12905" y="561"/>
                    <a:pt x="13023" y="530"/>
                  </a:cubicBezTo>
                  <a:cubicBezTo>
                    <a:pt x="13105" y="493"/>
                    <a:pt x="13196" y="474"/>
                    <a:pt x="13286" y="474"/>
                  </a:cubicBezTo>
                  <a:cubicBezTo>
                    <a:pt x="13301" y="474"/>
                    <a:pt x="13316" y="475"/>
                    <a:pt x="13331" y="476"/>
                  </a:cubicBezTo>
                  <a:cubicBezTo>
                    <a:pt x="13347" y="479"/>
                    <a:pt x="13364" y="480"/>
                    <a:pt x="13380" y="480"/>
                  </a:cubicBezTo>
                  <a:cubicBezTo>
                    <a:pt x="13427" y="480"/>
                    <a:pt x="13471" y="468"/>
                    <a:pt x="13511" y="445"/>
                  </a:cubicBezTo>
                  <a:lnTo>
                    <a:pt x="13511" y="437"/>
                  </a:lnTo>
                  <a:cubicBezTo>
                    <a:pt x="13547" y="563"/>
                    <a:pt x="13620" y="626"/>
                    <a:pt x="13725" y="626"/>
                  </a:cubicBezTo>
                  <a:cubicBezTo>
                    <a:pt x="13755" y="626"/>
                    <a:pt x="13788" y="621"/>
                    <a:pt x="13823" y="610"/>
                  </a:cubicBezTo>
                  <a:cubicBezTo>
                    <a:pt x="13823" y="629"/>
                    <a:pt x="13826" y="649"/>
                    <a:pt x="13830" y="668"/>
                  </a:cubicBezTo>
                  <a:cubicBezTo>
                    <a:pt x="13857" y="714"/>
                    <a:pt x="13888" y="745"/>
                    <a:pt x="13926" y="779"/>
                  </a:cubicBezTo>
                  <a:cubicBezTo>
                    <a:pt x="14595" y="1125"/>
                    <a:pt x="15225" y="1540"/>
                    <a:pt x="15805" y="2021"/>
                  </a:cubicBezTo>
                  <a:cubicBezTo>
                    <a:pt x="16243" y="2378"/>
                    <a:pt x="16593" y="2839"/>
                    <a:pt x="17046" y="3185"/>
                  </a:cubicBezTo>
                  <a:cubicBezTo>
                    <a:pt x="17096" y="3219"/>
                    <a:pt x="17154" y="3254"/>
                    <a:pt x="17208" y="3289"/>
                  </a:cubicBezTo>
                  <a:cubicBezTo>
                    <a:pt x="17277" y="3335"/>
                    <a:pt x="17342" y="3377"/>
                    <a:pt x="17415" y="3423"/>
                  </a:cubicBezTo>
                  <a:cubicBezTo>
                    <a:pt x="17450" y="3446"/>
                    <a:pt x="17481" y="3469"/>
                    <a:pt x="17515" y="3488"/>
                  </a:cubicBezTo>
                  <a:cubicBezTo>
                    <a:pt x="17531" y="3504"/>
                    <a:pt x="17546" y="3519"/>
                    <a:pt x="17565" y="3527"/>
                  </a:cubicBezTo>
                  <a:cubicBezTo>
                    <a:pt x="17592" y="3558"/>
                    <a:pt x="17623" y="3584"/>
                    <a:pt x="17654" y="3608"/>
                  </a:cubicBezTo>
                  <a:cubicBezTo>
                    <a:pt x="17669" y="3623"/>
                    <a:pt x="17688" y="3638"/>
                    <a:pt x="17704" y="3646"/>
                  </a:cubicBezTo>
                  <a:cubicBezTo>
                    <a:pt x="17742" y="3673"/>
                    <a:pt x="17780" y="3692"/>
                    <a:pt x="17819" y="3700"/>
                  </a:cubicBezTo>
                  <a:lnTo>
                    <a:pt x="17865" y="3700"/>
                  </a:lnTo>
                  <a:cubicBezTo>
                    <a:pt x="17880" y="3930"/>
                    <a:pt x="18046" y="4088"/>
                    <a:pt x="18149" y="4276"/>
                  </a:cubicBezTo>
                  <a:cubicBezTo>
                    <a:pt x="18457" y="4487"/>
                    <a:pt x="18672" y="4787"/>
                    <a:pt x="18902" y="5075"/>
                  </a:cubicBezTo>
                  <a:cubicBezTo>
                    <a:pt x="18914" y="5083"/>
                    <a:pt x="18918" y="5087"/>
                    <a:pt x="18922" y="5098"/>
                  </a:cubicBezTo>
                  <a:cubicBezTo>
                    <a:pt x="18873" y="5098"/>
                    <a:pt x="18814" y="5069"/>
                    <a:pt x="18764" y="5069"/>
                  </a:cubicBezTo>
                  <a:cubicBezTo>
                    <a:pt x="18723" y="5069"/>
                    <a:pt x="18687" y="5089"/>
                    <a:pt x="18668" y="5160"/>
                  </a:cubicBezTo>
                  <a:cubicBezTo>
                    <a:pt x="18767" y="5256"/>
                    <a:pt x="18858" y="5396"/>
                    <a:pt x="18978" y="5396"/>
                  </a:cubicBezTo>
                  <a:cubicBezTo>
                    <a:pt x="19021" y="5396"/>
                    <a:pt x="19069" y="5378"/>
                    <a:pt x="19122" y="5333"/>
                  </a:cubicBezTo>
                  <a:cubicBezTo>
                    <a:pt x="19177" y="5399"/>
                    <a:pt x="19231" y="5478"/>
                    <a:pt x="19324" y="5478"/>
                  </a:cubicBezTo>
                  <a:cubicBezTo>
                    <a:pt x="19340" y="5478"/>
                    <a:pt x="19357" y="5476"/>
                    <a:pt x="19375" y="5471"/>
                  </a:cubicBezTo>
                  <a:cubicBezTo>
                    <a:pt x="19506" y="5886"/>
                    <a:pt x="19798" y="6163"/>
                    <a:pt x="20151" y="6390"/>
                  </a:cubicBezTo>
                  <a:cubicBezTo>
                    <a:pt x="20151" y="6401"/>
                    <a:pt x="20148" y="6409"/>
                    <a:pt x="20148" y="6416"/>
                  </a:cubicBezTo>
                  <a:cubicBezTo>
                    <a:pt x="20159" y="6474"/>
                    <a:pt x="20178" y="6536"/>
                    <a:pt x="20205" y="6586"/>
                  </a:cubicBezTo>
                  <a:cubicBezTo>
                    <a:pt x="20221" y="6620"/>
                    <a:pt x="20240" y="6655"/>
                    <a:pt x="20259" y="6685"/>
                  </a:cubicBezTo>
                  <a:cubicBezTo>
                    <a:pt x="20286" y="6732"/>
                    <a:pt x="20320" y="6774"/>
                    <a:pt x="20355" y="6816"/>
                  </a:cubicBezTo>
                  <a:lnTo>
                    <a:pt x="20370" y="6839"/>
                  </a:lnTo>
                  <a:cubicBezTo>
                    <a:pt x="20343" y="6843"/>
                    <a:pt x="20332" y="6847"/>
                    <a:pt x="20317" y="6855"/>
                  </a:cubicBezTo>
                  <a:cubicBezTo>
                    <a:pt x="20244" y="6828"/>
                    <a:pt x="20151" y="6851"/>
                    <a:pt x="20098" y="6778"/>
                  </a:cubicBezTo>
                  <a:lnTo>
                    <a:pt x="19594" y="6482"/>
                  </a:lnTo>
                  <a:cubicBezTo>
                    <a:pt x="19490" y="6347"/>
                    <a:pt x="19341" y="6293"/>
                    <a:pt x="19175" y="6278"/>
                  </a:cubicBezTo>
                  <a:cubicBezTo>
                    <a:pt x="19033" y="6197"/>
                    <a:pt x="18899" y="6086"/>
                    <a:pt x="18730" y="6063"/>
                  </a:cubicBezTo>
                  <a:cubicBezTo>
                    <a:pt x="18722" y="6055"/>
                    <a:pt x="18710" y="6044"/>
                    <a:pt x="18703" y="6040"/>
                  </a:cubicBezTo>
                  <a:cubicBezTo>
                    <a:pt x="18691" y="6028"/>
                    <a:pt x="18680" y="6028"/>
                    <a:pt x="18668" y="6021"/>
                  </a:cubicBezTo>
                  <a:cubicBezTo>
                    <a:pt x="18645" y="5994"/>
                    <a:pt x="18614" y="5975"/>
                    <a:pt x="18584" y="5971"/>
                  </a:cubicBezTo>
                  <a:cubicBezTo>
                    <a:pt x="18572" y="5967"/>
                    <a:pt x="18557" y="5959"/>
                    <a:pt x="18549" y="5952"/>
                  </a:cubicBezTo>
                  <a:cubicBezTo>
                    <a:pt x="18514" y="5932"/>
                    <a:pt x="18487" y="5917"/>
                    <a:pt x="18449" y="5898"/>
                  </a:cubicBezTo>
                  <a:lnTo>
                    <a:pt x="18303" y="5829"/>
                  </a:lnTo>
                  <a:cubicBezTo>
                    <a:pt x="18276" y="5809"/>
                    <a:pt x="18242" y="5794"/>
                    <a:pt x="18207" y="5779"/>
                  </a:cubicBezTo>
                  <a:cubicBezTo>
                    <a:pt x="18172" y="5767"/>
                    <a:pt x="18145" y="5744"/>
                    <a:pt x="18111" y="5732"/>
                  </a:cubicBezTo>
                  <a:cubicBezTo>
                    <a:pt x="18103" y="5729"/>
                    <a:pt x="18092" y="5729"/>
                    <a:pt x="18084" y="5721"/>
                  </a:cubicBezTo>
                  <a:cubicBezTo>
                    <a:pt x="18096" y="5610"/>
                    <a:pt x="18111" y="5494"/>
                    <a:pt x="18249" y="5463"/>
                  </a:cubicBezTo>
                  <a:cubicBezTo>
                    <a:pt x="18315" y="5375"/>
                    <a:pt x="18249" y="5348"/>
                    <a:pt x="18188" y="5317"/>
                  </a:cubicBezTo>
                  <a:cubicBezTo>
                    <a:pt x="18145" y="5317"/>
                    <a:pt x="18103" y="5341"/>
                    <a:pt x="18076" y="5375"/>
                  </a:cubicBezTo>
                  <a:cubicBezTo>
                    <a:pt x="18059" y="5389"/>
                    <a:pt x="18039" y="5395"/>
                    <a:pt x="18020" y="5395"/>
                  </a:cubicBezTo>
                  <a:cubicBezTo>
                    <a:pt x="17996" y="5395"/>
                    <a:pt x="17972" y="5386"/>
                    <a:pt x="17953" y="5371"/>
                  </a:cubicBezTo>
                  <a:cubicBezTo>
                    <a:pt x="17952" y="5371"/>
                    <a:pt x="17950" y="5371"/>
                    <a:pt x="17948" y="5371"/>
                  </a:cubicBezTo>
                  <a:cubicBezTo>
                    <a:pt x="17824" y="5371"/>
                    <a:pt x="17736" y="5245"/>
                    <a:pt x="17608" y="5245"/>
                  </a:cubicBezTo>
                  <a:cubicBezTo>
                    <a:pt x="17597" y="5245"/>
                    <a:pt x="17585" y="5246"/>
                    <a:pt x="17573" y="5248"/>
                  </a:cubicBezTo>
                  <a:cubicBezTo>
                    <a:pt x="17577" y="5198"/>
                    <a:pt x="17546" y="5156"/>
                    <a:pt x="17496" y="5152"/>
                  </a:cubicBezTo>
                  <a:lnTo>
                    <a:pt x="17473" y="5152"/>
                  </a:lnTo>
                  <a:cubicBezTo>
                    <a:pt x="17454" y="5041"/>
                    <a:pt x="17362" y="4999"/>
                    <a:pt x="17281" y="4937"/>
                  </a:cubicBezTo>
                  <a:lnTo>
                    <a:pt x="17073" y="4737"/>
                  </a:lnTo>
                  <a:cubicBezTo>
                    <a:pt x="17189" y="4622"/>
                    <a:pt x="17412" y="4599"/>
                    <a:pt x="17396" y="4368"/>
                  </a:cubicBezTo>
                  <a:cubicBezTo>
                    <a:pt x="17458" y="4272"/>
                    <a:pt x="17527" y="4149"/>
                    <a:pt x="17385" y="4088"/>
                  </a:cubicBezTo>
                  <a:cubicBezTo>
                    <a:pt x="17372" y="4082"/>
                    <a:pt x="17361" y="4080"/>
                    <a:pt x="17351" y="4080"/>
                  </a:cubicBezTo>
                  <a:cubicBezTo>
                    <a:pt x="17289" y="4080"/>
                    <a:pt x="17269" y="4173"/>
                    <a:pt x="17266" y="4245"/>
                  </a:cubicBezTo>
                  <a:cubicBezTo>
                    <a:pt x="17231" y="4338"/>
                    <a:pt x="17154" y="4353"/>
                    <a:pt x="17077" y="4361"/>
                  </a:cubicBezTo>
                  <a:cubicBezTo>
                    <a:pt x="17070" y="4388"/>
                    <a:pt x="17066" y="4411"/>
                    <a:pt x="17066" y="4434"/>
                  </a:cubicBezTo>
                  <a:lnTo>
                    <a:pt x="16474" y="4449"/>
                  </a:lnTo>
                  <a:cubicBezTo>
                    <a:pt x="16462" y="4426"/>
                    <a:pt x="16459" y="4399"/>
                    <a:pt x="16455" y="4376"/>
                  </a:cubicBezTo>
                  <a:cubicBezTo>
                    <a:pt x="16421" y="4376"/>
                    <a:pt x="16391" y="4375"/>
                    <a:pt x="16364" y="4375"/>
                  </a:cubicBezTo>
                  <a:cubicBezTo>
                    <a:pt x="16130" y="4375"/>
                    <a:pt x="16142" y="4402"/>
                    <a:pt x="16263" y="4660"/>
                  </a:cubicBezTo>
                  <a:cubicBezTo>
                    <a:pt x="16289" y="4664"/>
                    <a:pt x="16320" y="4664"/>
                    <a:pt x="16347" y="4664"/>
                  </a:cubicBezTo>
                  <a:cubicBezTo>
                    <a:pt x="16462" y="4764"/>
                    <a:pt x="16624" y="4718"/>
                    <a:pt x="16751" y="4780"/>
                  </a:cubicBezTo>
                  <a:cubicBezTo>
                    <a:pt x="16758" y="4810"/>
                    <a:pt x="16766" y="4837"/>
                    <a:pt x="16781" y="4864"/>
                  </a:cubicBezTo>
                  <a:lnTo>
                    <a:pt x="16924" y="4937"/>
                  </a:lnTo>
                  <a:cubicBezTo>
                    <a:pt x="16920" y="4952"/>
                    <a:pt x="16916" y="4964"/>
                    <a:pt x="16912" y="4975"/>
                  </a:cubicBezTo>
                  <a:cubicBezTo>
                    <a:pt x="16904" y="5002"/>
                    <a:pt x="16904" y="5025"/>
                    <a:pt x="16912" y="5048"/>
                  </a:cubicBezTo>
                  <a:cubicBezTo>
                    <a:pt x="16824" y="4991"/>
                    <a:pt x="16743" y="4933"/>
                    <a:pt x="16651" y="4887"/>
                  </a:cubicBezTo>
                  <a:cubicBezTo>
                    <a:pt x="16474" y="4822"/>
                    <a:pt x="16305" y="4741"/>
                    <a:pt x="16143" y="4657"/>
                  </a:cubicBezTo>
                  <a:cubicBezTo>
                    <a:pt x="15252" y="4280"/>
                    <a:pt x="14387" y="3850"/>
                    <a:pt x="13442" y="3631"/>
                  </a:cubicBezTo>
                  <a:cubicBezTo>
                    <a:pt x="13350" y="3623"/>
                    <a:pt x="13262" y="3604"/>
                    <a:pt x="13169" y="3581"/>
                  </a:cubicBezTo>
                  <a:cubicBezTo>
                    <a:pt x="13127" y="3565"/>
                    <a:pt x="13081" y="3550"/>
                    <a:pt x="13039" y="3542"/>
                  </a:cubicBezTo>
                  <a:cubicBezTo>
                    <a:pt x="12954" y="3519"/>
                    <a:pt x="12862" y="3485"/>
                    <a:pt x="12773" y="3454"/>
                  </a:cubicBezTo>
                  <a:cubicBezTo>
                    <a:pt x="12716" y="3442"/>
                    <a:pt x="12658" y="3427"/>
                    <a:pt x="12601" y="3423"/>
                  </a:cubicBezTo>
                  <a:cubicBezTo>
                    <a:pt x="12520" y="3296"/>
                    <a:pt x="12358" y="3289"/>
                    <a:pt x="12224" y="3250"/>
                  </a:cubicBezTo>
                  <a:cubicBezTo>
                    <a:pt x="12016" y="3196"/>
                    <a:pt x="11805" y="3162"/>
                    <a:pt x="11632" y="3020"/>
                  </a:cubicBezTo>
                  <a:cubicBezTo>
                    <a:pt x="11578" y="2973"/>
                    <a:pt x="11525" y="2931"/>
                    <a:pt x="11479" y="2885"/>
                  </a:cubicBezTo>
                  <a:cubicBezTo>
                    <a:pt x="11429" y="2835"/>
                    <a:pt x="11379" y="2789"/>
                    <a:pt x="11325" y="2751"/>
                  </a:cubicBezTo>
                  <a:cubicBezTo>
                    <a:pt x="11098" y="2582"/>
                    <a:pt x="10887" y="2397"/>
                    <a:pt x="10687" y="2201"/>
                  </a:cubicBezTo>
                  <a:cubicBezTo>
                    <a:pt x="10567" y="2088"/>
                    <a:pt x="10472" y="1917"/>
                    <a:pt x="10284" y="1917"/>
                  </a:cubicBezTo>
                  <a:cubicBezTo>
                    <a:pt x="10280" y="1917"/>
                    <a:pt x="10276" y="1917"/>
                    <a:pt x="10272" y="1917"/>
                  </a:cubicBezTo>
                  <a:cubicBezTo>
                    <a:pt x="10172" y="1686"/>
                    <a:pt x="9988" y="1571"/>
                    <a:pt x="9738" y="1548"/>
                  </a:cubicBezTo>
                  <a:cubicBezTo>
                    <a:pt x="9734" y="1548"/>
                    <a:pt x="9730" y="1552"/>
                    <a:pt x="9719" y="1552"/>
                  </a:cubicBezTo>
                  <a:cubicBezTo>
                    <a:pt x="9707" y="1471"/>
                    <a:pt x="9642" y="1402"/>
                    <a:pt x="9561" y="1379"/>
                  </a:cubicBezTo>
                  <a:cubicBezTo>
                    <a:pt x="9957" y="1125"/>
                    <a:pt x="9423" y="1079"/>
                    <a:pt x="9403" y="914"/>
                  </a:cubicBezTo>
                  <a:lnTo>
                    <a:pt x="9200" y="818"/>
                  </a:lnTo>
                  <a:lnTo>
                    <a:pt x="9200" y="818"/>
                  </a:lnTo>
                  <a:cubicBezTo>
                    <a:pt x="9154" y="948"/>
                    <a:pt x="9384" y="1083"/>
                    <a:pt x="9208" y="1210"/>
                  </a:cubicBezTo>
                  <a:lnTo>
                    <a:pt x="9177" y="1198"/>
                  </a:lnTo>
                  <a:cubicBezTo>
                    <a:pt x="9142" y="1179"/>
                    <a:pt x="9111" y="1164"/>
                    <a:pt x="9077" y="1148"/>
                  </a:cubicBezTo>
                  <a:lnTo>
                    <a:pt x="8931" y="1079"/>
                  </a:lnTo>
                  <a:cubicBezTo>
                    <a:pt x="8900" y="1056"/>
                    <a:pt x="8869" y="1044"/>
                    <a:pt x="8835" y="1029"/>
                  </a:cubicBezTo>
                  <a:cubicBezTo>
                    <a:pt x="8789" y="1006"/>
                    <a:pt x="8739" y="975"/>
                    <a:pt x="8693" y="952"/>
                  </a:cubicBezTo>
                  <a:cubicBezTo>
                    <a:pt x="8658" y="933"/>
                    <a:pt x="8631" y="914"/>
                    <a:pt x="8597" y="895"/>
                  </a:cubicBezTo>
                  <a:cubicBezTo>
                    <a:pt x="8547" y="860"/>
                    <a:pt x="8500" y="822"/>
                    <a:pt x="8447" y="791"/>
                  </a:cubicBezTo>
                  <a:cubicBezTo>
                    <a:pt x="8112" y="568"/>
                    <a:pt x="7713" y="503"/>
                    <a:pt x="7352" y="341"/>
                  </a:cubicBezTo>
                  <a:cubicBezTo>
                    <a:pt x="7328" y="334"/>
                    <a:pt x="7298" y="337"/>
                    <a:pt x="7271" y="334"/>
                  </a:cubicBezTo>
                  <a:lnTo>
                    <a:pt x="7271" y="318"/>
                  </a:lnTo>
                  <a:close/>
                  <a:moveTo>
                    <a:pt x="20528" y="7074"/>
                  </a:moveTo>
                  <a:lnTo>
                    <a:pt x="20528" y="7081"/>
                  </a:lnTo>
                  <a:lnTo>
                    <a:pt x="20524" y="7074"/>
                  </a:lnTo>
                  <a:close/>
                  <a:moveTo>
                    <a:pt x="7520" y="0"/>
                  </a:moveTo>
                  <a:cubicBezTo>
                    <a:pt x="7340" y="0"/>
                    <a:pt x="7159" y="22"/>
                    <a:pt x="6979" y="30"/>
                  </a:cubicBezTo>
                  <a:cubicBezTo>
                    <a:pt x="6744" y="10"/>
                    <a:pt x="6510" y="1"/>
                    <a:pt x="6275" y="1"/>
                  </a:cubicBezTo>
                  <a:cubicBezTo>
                    <a:pt x="5456" y="1"/>
                    <a:pt x="4640" y="120"/>
                    <a:pt x="3851" y="353"/>
                  </a:cubicBezTo>
                  <a:cubicBezTo>
                    <a:pt x="3776" y="446"/>
                    <a:pt x="3671" y="449"/>
                    <a:pt x="3567" y="449"/>
                  </a:cubicBezTo>
                  <a:cubicBezTo>
                    <a:pt x="3559" y="449"/>
                    <a:pt x="3551" y="449"/>
                    <a:pt x="3543" y="449"/>
                  </a:cubicBezTo>
                  <a:cubicBezTo>
                    <a:pt x="3470" y="556"/>
                    <a:pt x="3378" y="641"/>
                    <a:pt x="3236" y="645"/>
                  </a:cubicBezTo>
                  <a:cubicBezTo>
                    <a:pt x="3221" y="691"/>
                    <a:pt x="3178" y="726"/>
                    <a:pt x="3128" y="737"/>
                  </a:cubicBezTo>
                  <a:lnTo>
                    <a:pt x="3121" y="948"/>
                  </a:lnTo>
                  <a:cubicBezTo>
                    <a:pt x="2744" y="1121"/>
                    <a:pt x="2452" y="1410"/>
                    <a:pt x="2129" y="1659"/>
                  </a:cubicBezTo>
                  <a:cubicBezTo>
                    <a:pt x="2118" y="1821"/>
                    <a:pt x="2014" y="1936"/>
                    <a:pt x="1907" y="2044"/>
                  </a:cubicBezTo>
                  <a:cubicBezTo>
                    <a:pt x="1845" y="2178"/>
                    <a:pt x="1745" y="2286"/>
                    <a:pt x="1618" y="2359"/>
                  </a:cubicBezTo>
                  <a:cubicBezTo>
                    <a:pt x="1626" y="2593"/>
                    <a:pt x="1449" y="2716"/>
                    <a:pt x="1319" y="2870"/>
                  </a:cubicBezTo>
                  <a:cubicBezTo>
                    <a:pt x="1334" y="2950"/>
                    <a:pt x="1288" y="3031"/>
                    <a:pt x="1211" y="3066"/>
                  </a:cubicBezTo>
                  <a:cubicBezTo>
                    <a:pt x="1219" y="3146"/>
                    <a:pt x="1180" y="3223"/>
                    <a:pt x="1107" y="3266"/>
                  </a:cubicBezTo>
                  <a:cubicBezTo>
                    <a:pt x="1111" y="3319"/>
                    <a:pt x="1073" y="3373"/>
                    <a:pt x="1019" y="3377"/>
                  </a:cubicBezTo>
                  <a:cubicBezTo>
                    <a:pt x="992" y="3531"/>
                    <a:pt x="938" y="3677"/>
                    <a:pt x="823" y="3784"/>
                  </a:cubicBezTo>
                  <a:lnTo>
                    <a:pt x="615" y="4176"/>
                  </a:lnTo>
                  <a:cubicBezTo>
                    <a:pt x="565" y="4368"/>
                    <a:pt x="442" y="4541"/>
                    <a:pt x="469" y="4753"/>
                  </a:cubicBezTo>
                  <a:cubicBezTo>
                    <a:pt x="366" y="4795"/>
                    <a:pt x="419" y="4945"/>
                    <a:pt x="304" y="4975"/>
                  </a:cubicBezTo>
                  <a:cubicBezTo>
                    <a:pt x="308" y="5029"/>
                    <a:pt x="277" y="5079"/>
                    <a:pt x="223" y="5091"/>
                  </a:cubicBezTo>
                  <a:cubicBezTo>
                    <a:pt x="258" y="5237"/>
                    <a:pt x="220" y="5387"/>
                    <a:pt x="124" y="5502"/>
                  </a:cubicBezTo>
                  <a:cubicBezTo>
                    <a:pt x="108" y="5606"/>
                    <a:pt x="89" y="5713"/>
                    <a:pt x="1" y="5782"/>
                  </a:cubicBezTo>
                  <a:cubicBezTo>
                    <a:pt x="8" y="6178"/>
                    <a:pt x="8" y="6578"/>
                    <a:pt x="12" y="6970"/>
                  </a:cubicBezTo>
                  <a:cubicBezTo>
                    <a:pt x="70" y="7004"/>
                    <a:pt x="127" y="7039"/>
                    <a:pt x="181" y="7070"/>
                  </a:cubicBezTo>
                  <a:cubicBezTo>
                    <a:pt x="193" y="7012"/>
                    <a:pt x="243" y="7001"/>
                    <a:pt x="289" y="6985"/>
                  </a:cubicBezTo>
                  <a:cubicBezTo>
                    <a:pt x="289" y="6931"/>
                    <a:pt x="339" y="6889"/>
                    <a:pt x="393" y="6889"/>
                  </a:cubicBezTo>
                  <a:lnTo>
                    <a:pt x="396" y="6889"/>
                  </a:lnTo>
                  <a:cubicBezTo>
                    <a:pt x="439" y="6828"/>
                    <a:pt x="508" y="6778"/>
                    <a:pt x="577" y="6762"/>
                  </a:cubicBezTo>
                  <a:cubicBezTo>
                    <a:pt x="861" y="6486"/>
                    <a:pt x="1223" y="6370"/>
                    <a:pt x="1588" y="6259"/>
                  </a:cubicBezTo>
                  <a:cubicBezTo>
                    <a:pt x="1718" y="6105"/>
                    <a:pt x="1899" y="6067"/>
                    <a:pt x="2091" y="6055"/>
                  </a:cubicBezTo>
                  <a:cubicBezTo>
                    <a:pt x="2145" y="5982"/>
                    <a:pt x="2225" y="5971"/>
                    <a:pt x="2302" y="5967"/>
                  </a:cubicBezTo>
                  <a:cubicBezTo>
                    <a:pt x="2375" y="5863"/>
                    <a:pt x="2491" y="5867"/>
                    <a:pt x="2602" y="5855"/>
                  </a:cubicBezTo>
                  <a:cubicBezTo>
                    <a:pt x="2683" y="5771"/>
                    <a:pt x="2794" y="5756"/>
                    <a:pt x="2902" y="5756"/>
                  </a:cubicBezTo>
                  <a:cubicBezTo>
                    <a:pt x="2970" y="5678"/>
                    <a:pt x="3052" y="5661"/>
                    <a:pt x="3146" y="5661"/>
                  </a:cubicBezTo>
                  <a:cubicBezTo>
                    <a:pt x="3169" y="5661"/>
                    <a:pt x="3193" y="5662"/>
                    <a:pt x="3217" y="5663"/>
                  </a:cubicBezTo>
                  <a:cubicBezTo>
                    <a:pt x="3286" y="5625"/>
                    <a:pt x="3359" y="5583"/>
                    <a:pt x="3428" y="5544"/>
                  </a:cubicBezTo>
                  <a:lnTo>
                    <a:pt x="3932" y="5471"/>
                  </a:lnTo>
                  <a:cubicBezTo>
                    <a:pt x="4005" y="5383"/>
                    <a:pt x="4112" y="5367"/>
                    <a:pt x="4216" y="5348"/>
                  </a:cubicBezTo>
                  <a:cubicBezTo>
                    <a:pt x="4397" y="5229"/>
                    <a:pt x="4608" y="5160"/>
                    <a:pt x="4823" y="5152"/>
                  </a:cubicBezTo>
                  <a:cubicBezTo>
                    <a:pt x="4911" y="5048"/>
                    <a:pt x="5027" y="5068"/>
                    <a:pt x="5138" y="5060"/>
                  </a:cubicBezTo>
                  <a:cubicBezTo>
                    <a:pt x="5273" y="4976"/>
                    <a:pt x="5423" y="4953"/>
                    <a:pt x="5575" y="4953"/>
                  </a:cubicBezTo>
                  <a:cubicBezTo>
                    <a:pt x="5630" y="4953"/>
                    <a:pt x="5686" y="4956"/>
                    <a:pt x="5741" y="4960"/>
                  </a:cubicBezTo>
                  <a:cubicBezTo>
                    <a:pt x="5930" y="4849"/>
                    <a:pt x="6145" y="4883"/>
                    <a:pt x="6349" y="4856"/>
                  </a:cubicBezTo>
                  <a:cubicBezTo>
                    <a:pt x="6433" y="4760"/>
                    <a:pt x="6564" y="4791"/>
                    <a:pt x="6664" y="4749"/>
                  </a:cubicBezTo>
                  <a:cubicBezTo>
                    <a:pt x="6694" y="4760"/>
                    <a:pt x="6725" y="4776"/>
                    <a:pt x="6760" y="4787"/>
                  </a:cubicBezTo>
                  <a:lnTo>
                    <a:pt x="6944" y="4753"/>
                  </a:lnTo>
                  <a:cubicBezTo>
                    <a:pt x="6948" y="4730"/>
                    <a:pt x="6952" y="4710"/>
                    <a:pt x="6963" y="4683"/>
                  </a:cubicBezTo>
                  <a:lnTo>
                    <a:pt x="7355" y="4657"/>
                  </a:lnTo>
                  <a:cubicBezTo>
                    <a:pt x="7367" y="4633"/>
                    <a:pt x="7375" y="4607"/>
                    <a:pt x="7390" y="4584"/>
                  </a:cubicBezTo>
                  <a:cubicBezTo>
                    <a:pt x="7424" y="4591"/>
                    <a:pt x="7458" y="4594"/>
                    <a:pt x="7491" y="4594"/>
                  </a:cubicBezTo>
                  <a:cubicBezTo>
                    <a:pt x="7687" y="4594"/>
                    <a:pt x="7864" y="4482"/>
                    <a:pt x="8059" y="4453"/>
                  </a:cubicBezTo>
                  <a:cubicBezTo>
                    <a:pt x="8066" y="4376"/>
                    <a:pt x="8109" y="4311"/>
                    <a:pt x="8166" y="4261"/>
                  </a:cubicBezTo>
                  <a:cubicBezTo>
                    <a:pt x="8201" y="3911"/>
                    <a:pt x="8512" y="3730"/>
                    <a:pt x="8662" y="3446"/>
                  </a:cubicBezTo>
                  <a:cubicBezTo>
                    <a:pt x="8735" y="3200"/>
                    <a:pt x="8854" y="2989"/>
                    <a:pt x="9069" y="2839"/>
                  </a:cubicBezTo>
                  <a:cubicBezTo>
                    <a:pt x="9069" y="2789"/>
                    <a:pt x="9104" y="2739"/>
                    <a:pt x="9158" y="2724"/>
                  </a:cubicBezTo>
                  <a:cubicBezTo>
                    <a:pt x="9161" y="2674"/>
                    <a:pt x="9200" y="2635"/>
                    <a:pt x="9254" y="2624"/>
                  </a:cubicBezTo>
                  <a:cubicBezTo>
                    <a:pt x="9296" y="2432"/>
                    <a:pt x="9469" y="2339"/>
                    <a:pt x="9588" y="2213"/>
                  </a:cubicBezTo>
                  <a:cubicBezTo>
                    <a:pt x="9651" y="2142"/>
                    <a:pt x="9717" y="2108"/>
                    <a:pt x="9784" y="2108"/>
                  </a:cubicBezTo>
                  <a:cubicBezTo>
                    <a:pt x="9859" y="2108"/>
                    <a:pt x="9934" y="2152"/>
                    <a:pt x="10003" y="2236"/>
                  </a:cubicBezTo>
                  <a:cubicBezTo>
                    <a:pt x="10038" y="2240"/>
                    <a:pt x="10064" y="2243"/>
                    <a:pt x="10099" y="2255"/>
                  </a:cubicBezTo>
                  <a:cubicBezTo>
                    <a:pt x="10103" y="2278"/>
                    <a:pt x="10107" y="2309"/>
                    <a:pt x="10107" y="2332"/>
                  </a:cubicBezTo>
                  <a:cubicBezTo>
                    <a:pt x="10222" y="2370"/>
                    <a:pt x="10326" y="2447"/>
                    <a:pt x="10391" y="2551"/>
                  </a:cubicBezTo>
                  <a:cubicBezTo>
                    <a:pt x="10445" y="2562"/>
                    <a:pt x="10487" y="2597"/>
                    <a:pt x="10499" y="2647"/>
                  </a:cubicBezTo>
                  <a:cubicBezTo>
                    <a:pt x="10587" y="2681"/>
                    <a:pt x="10664" y="2754"/>
                    <a:pt x="10698" y="2851"/>
                  </a:cubicBezTo>
                  <a:cubicBezTo>
                    <a:pt x="10875" y="2897"/>
                    <a:pt x="11002" y="3008"/>
                    <a:pt x="11106" y="3154"/>
                  </a:cubicBezTo>
                  <a:cubicBezTo>
                    <a:pt x="11256" y="3235"/>
                    <a:pt x="11402" y="3319"/>
                    <a:pt x="11502" y="3465"/>
                  </a:cubicBezTo>
                  <a:cubicBezTo>
                    <a:pt x="11504" y="3465"/>
                    <a:pt x="11507" y="3465"/>
                    <a:pt x="11509" y="3465"/>
                  </a:cubicBezTo>
                  <a:cubicBezTo>
                    <a:pt x="11560" y="3465"/>
                    <a:pt x="11602" y="3502"/>
                    <a:pt x="11617" y="3550"/>
                  </a:cubicBezTo>
                  <a:cubicBezTo>
                    <a:pt x="11694" y="3565"/>
                    <a:pt x="11771" y="3581"/>
                    <a:pt x="11809" y="3657"/>
                  </a:cubicBezTo>
                  <a:cubicBezTo>
                    <a:pt x="11844" y="3657"/>
                    <a:pt x="11870" y="3654"/>
                    <a:pt x="11905" y="3642"/>
                  </a:cubicBezTo>
                  <a:lnTo>
                    <a:pt x="12078" y="3684"/>
                  </a:lnTo>
                  <a:lnTo>
                    <a:pt x="12093" y="3681"/>
                  </a:lnTo>
                  <a:lnTo>
                    <a:pt x="12093" y="3681"/>
                  </a:lnTo>
                  <a:cubicBezTo>
                    <a:pt x="12086" y="3711"/>
                    <a:pt x="12101" y="3738"/>
                    <a:pt x="12124" y="3754"/>
                  </a:cubicBezTo>
                  <a:lnTo>
                    <a:pt x="12170" y="3738"/>
                  </a:lnTo>
                  <a:lnTo>
                    <a:pt x="12209" y="3757"/>
                  </a:lnTo>
                  <a:lnTo>
                    <a:pt x="12408" y="3750"/>
                  </a:lnTo>
                  <a:cubicBezTo>
                    <a:pt x="12432" y="3765"/>
                    <a:pt x="12456" y="3770"/>
                    <a:pt x="12482" y="3770"/>
                  </a:cubicBezTo>
                  <a:cubicBezTo>
                    <a:pt x="12489" y="3770"/>
                    <a:pt x="12497" y="3770"/>
                    <a:pt x="12505" y="3769"/>
                  </a:cubicBezTo>
                  <a:cubicBezTo>
                    <a:pt x="12520" y="3788"/>
                    <a:pt x="12528" y="3811"/>
                    <a:pt x="12535" y="3834"/>
                  </a:cubicBezTo>
                  <a:lnTo>
                    <a:pt x="12908" y="3865"/>
                  </a:lnTo>
                  <a:cubicBezTo>
                    <a:pt x="12927" y="3884"/>
                    <a:pt x="12939" y="3907"/>
                    <a:pt x="12943" y="3934"/>
                  </a:cubicBezTo>
                  <a:cubicBezTo>
                    <a:pt x="13726" y="4107"/>
                    <a:pt x="14422" y="4499"/>
                    <a:pt x="15148" y="4814"/>
                  </a:cubicBezTo>
                  <a:cubicBezTo>
                    <a:pt x="15575" y="4999"/>
                    <a:pt x="16013" y="5152"/>
                    <a:pt x="16436" y="5352"/>
                  </a:cubicBezTo>
                  <a:cubicBezTo>
                    <a:pt x="16689" y="5471"/>
                    <a:pt x="16962" y="5556"/>
                    <a:pt x="17173" y="5759"/>
                  </a:cubicBezTo>
                  <a:cubicBezTo>
                    <a:pt x="17250" y="5759"/>
                    <a:pt x="17327" y="5794"/>
                    <a:pt x="17377" y="5855"/>
                  </a:cubicBezTo>
                  <a:lnTo>
                    <a:pt x="17711" y="5902"/>
                  </a:lnTo>
                  <a:cubicBezTo>
                    <a:pt x="17742" y="5948"/>
                    <a:pt x="17800" y="5978"/>
                    <a:pt x="17857" y="5978"/>
                  </a:cubicBezTo>
                  <a:lnTo>
                    <a:pt x="17880" y="6005"/>
                  </a:lnTo>
                  <a:lnTo>
                    <a:pt x="17919" y="6005"/>
                  </a:lnTo>
                  <a:cubicBezTo>
                    <a:pt x="17934" y="6036"/>
                    <a:pt x="17950" y="6059"/>
                    <a:pt x="17957" y="6086"/>
                  </a:cubicBezTo>
                  <a:cubicBezTo>
                    <a:pt x="17992" y="6082"/>
                    <a:pt x="18019" y="6082"/>
                    <a:pt x="18049" y="6082"/>
                  </a:cubicBezTo>
                  <a:lnTo>
                    <a:pt x="18069" y="6094"/>
                  </a:lnTo>
                  <a:cubicBezTo>
                    <a:pt x="18076" y="6117"/>
                    <a:pt x="18076" y="6140"/>
                    <a:pt x="18084" y="6163"/>
                  </a:cubicBezTo>
                  <a:lnTo>
                    <a:pt x="18257" y="6178"/>
                  </a:lnTo>
                  <a:cubicBezTo>
                    <a:pt x="18274" y="6198"/>
                    <a:pt x="18299" y="6210"/>
                    <a:pt x="18326" y="6210"/>
                  </a:cubicBezTo>
                  <a:cubicBezTo>
                    <a:pt x="18330" y="6210"/>
                    <a:pt x="18334" y="6209"/>
                    <a:pt x="18338" y="6209"/>
                  </a:cubicBezTo>
                  <a:cubicBezTo>
                    <a:pt x="18352" y="6256"/>
                    <a:pt x="18398" y="6290"/>
                    <a:pt x="18449" y="6290"/>
                  </a:cubicBezTo>
                  <a:cubicBezTo>
                    <a:pt x="18451" y="6290"/>
                    <a:pt x="18454" y="6290"/>
                    <a:pt x="18457" y="6290"/>
                  </a:cubicBezTo>
                  <a:cubicBezTo>
                    <a:pt x="18511" y="6343"/>
                    <a:pt x="18564" y="6401"/>
                    <a:pt x="18645" y="6405"/>
                  </a:cubicBezTo>
                  <a:cubicBezTo>
                    <a:pt x="18652" y="6456"/>
                    <a:pt x="18697" y="6486"/>
                    <a:pt x="18747" y="6486"/>
                  </a:cubicBezTo>
                  <a:cubicBezTo>
                    <a:pt x="18750" y="6486"/>
                    <a:pt x="18753" y="6486"/>
                    <a:pt x="18756" y="6486"/>
                  </a:cubicBezTo>
                  <a:lnTo>
                    <a:pt x="18768" y="6497"/>
                  </a:lnTo>
                  <a:cubicBezTo>
                    <a:pt x="18776" y="6520"/>
                    <a:pt x="18776" y="6547"/>
                    <a:pt x="18780" y="6574"/>
                  </a:cubicBezTo>
                  <a:cubicBezTo>
                    <a:pt x="18803" y="6574"/>
                    <a:pt x="18833" y="6566"/>
                    <a:pt x="18856" y="6562"/>
                  </a:cubicBezTo>
                  <a:lnTo>
                    <a:pt x="18949" y="6601"/>
                  </a:lnTo>
                  <a:cubicBezTo>
                    <a:pt x="18956" y="6632"/>
                    <a:pt x="18968" y="6655"/>
                    <a:pt x="18968" y="6682"/>
                  </a:cubicBezTo>
                  <a:lnTo>
                    <a:pt x="19052" y="6682"/>
                  </a:lnTo>
                  <a:lnTo>
                    <a:pt x="19064" y="6689"/>
                  </a:lnTo>
                  <a:cubicBezTo>
                    <a:pt x="19068" y="6712"/>
                    <a:pt x="19072" y="6739"/>
                    <a:pt x="19075" y="6770"/>
                  </a:cubicBezTo>
                  <a:cubicBezTo>
                    <a:pt x="19160" y="6774"/>
                    <a:pt x="19237" y="6789"/>
                    <a:pt x="19275" y="6874"/>
                  </a:cubicBezTo>
                  <a:cubicBezTo>
                    <a:pt x="19352" y="6881"/>
                    <a:pt x="19421" y="6924"/>
                    <a:pt x="19467" y="6985"/>
                  </a:cubicBezTo>
                  <a:cubicBezTo>
                    <a:pt x="19548" y="6989"/>
                    <a:pt x="19621" y="7008"/>
                    <a:pt x="19667" y="7085"/>
                  </a:cubicBezTo>
                  <a:cubicBezTo>
                    <a:pt x="19748" y="7093"/>
                    <a:pt x="19832" y="7093"/>
                    <a:pt x="19879" y="7173"/>
                  </a:cubicBezTo>
                  <a:cubicBezTo>
                    <a:pt x="19959" y="7181"/>
                    <a:pt x="20036" y="7197"/>
                    <a:pt x="20082" y="7277"/>
                  </a:cubicBezTo>
                  <a:cubicBezTo>
                    <a:pt x="20163" y="7289"/>
                    <a:pt x="20236" y="7308"/>
                    <a:pt x="20278" y="7385"/>
                  </a:cubicBezTo>
                  <a:cubicBezTo>
                    <a:pt x="20359" y="7389"/>
                    <a:pt x="20440" y="7400"/>
                    <a:pt x="20478" y="7485"/>
                  </a:cubicBezTo>
                  <a:cubicBezTo>
                    <a:pt x="20563" y="7496"/>
                    <a:pt x="20632" y="7515"/>
                    <a:pt x="20682" y="7585"/>
                  </a:cubicBezTo>
                  <a:cubicBezTo>
                    <a:pt x="20812" y="7596"/>
                    <a:pt x="20928" y="7661"/>
                    <a:pt x="21004" y="7769"/>
                  </a:cubicBezTo>
                  <a:cubicBezTo>
                    <a:pt x="21281" y="7765"/>
                    <a:pt x="21362" y="7642"/>
                    <a:pt x="21281" y="7404"/>
                  </a:cubicBezTo>
                  <a:lnTo>
                    <a:pt x="20889" y="6981"/>
                  </a:lnTo>
                  <a:cubicBezTo>
                    <a:pt x="20878" y="6870"/>
                    <a:pt x="20797" y="6816"/>
                    <a:pt x="20709" y="6770"/>
                  </a:cubicBezTo>
                  <a:cubicBezTo>
                    <a:pt x="20705" y="6708"/>
                    <a:pt x="20701" y="6643"/>
                    <a:pt x="20689" y="6582"/>
                  </a:cubicBezTo>
                  <a:lnTo>
                    <a:pt x="20509" y="6463"/>
                  </a:lnTo>
                  <a:cubicBezTo>
                    <a:pt x="20463" y="6336"/>
                    <a:pt x="20420" y="6209"/>
                    <a:pt x="20378" y="6082"/>
                  </a:cubicBezTo>
                  <a:cubicBezTo>
                    <a:pt x="20324" y="6078"/>
                    <a:pt x="20282" y="6028"/>
                    <a:pt x="20286" y="5971"/>
                  </a:cubicBezTo>
                  <a:cubicBezTo>
                    <a:pt x="20136" y="5886"/>
                    <a:pt x="20028" y="5752"/>
                    <a:pt x="19963" y="5586"/>
                  </a:cubicBezTo>
                  <a:cubicBezTo>
                    <a:pt x="19957" y="5587"/>
                    <a:pt x="19951" y="5588"/>
                    <a:pt x="19946" y="5588"/>
                  </a:cubicBezTo>
                  <a:cubicBezTo>
                    <a:pt x="19844" y="5588"/>
                    <a:pt x="19812" y="5463"/>
                    <a:pt x="19713" y="5448"/>
                  </a:cubicBezTo>
                  <a:lnTo>
                    <a:pt x="19667" y="5275"/>
                  </a:lnTo>
                  <a:cubicBezTo>
                    <a:pt x="19552" y="5214"/>
                    <a:pt x="19490" y="5106"/>
                    <a:pt x="19452" y="4987"/>
                  </a:cubicBezTo>
                  <a:cubicBezTo>
                    <a:pt x="19398" y="4972"/>
                    <a:pt x="19364" y="4918"/>
                    <a:pt x="19367" y="4868"/>
                  </a:cubicBezTo>
                  <a:cubicBezTo>
                    <a:pt x="19317" y="4853"/>
                    <a:pt x="19268" y="4829"/>
                    <a:pt x="19268" y="4760"/>
                  </a:cubicBezTo>
                  <a:cubicBezTo>
                    <a:pt x="19195" y="4726"/>
                    <a:pt x="19152" y="4657"/>
                    <a:pt x="19148" y="4580"/>
                  </a:cubicBezTo>
                  <a:cubicBezTo>
                    <a:pt x="19095" y="4568"/>
                    <a:pt x="19056" y="4518"/>
                    <a:pt x="19060" y="4464"/>
                  </a:cubicBezTo>
                  <a:cubicBezTo>
                    <a:pt x="18976" y="4430"/>
                    <a:pt x="18926" y="4376"/>
                    <a:pt x="18941" y="4280"/>
                  </a:cubicBezTo>
                  <a:cubicBezTo>
                    <a:pt x="18887" y="4265"/>
                    <a:pt x="18856" y="4215"/>
                    <a:pt x="18864" y="4161"/>
                  </a:cubicBezTo>
                  <a:cubicBezTo>
                    <a:pt x="18749" y="4092"/>
                    <a:pt x="18664" y="4011"/>
                    <a:pt x="18649" y="3869"/>
                  </a:cubicBezTo>
                  <a:cubicBezTo>
                    <a:pt x="18595" y="3857"/>
                    <a:pt x="18557" y="3811"/>
                    <a:pt x="18560" y="3757"/>
                  </a:cubicBezTo>
                  <a:cubicBezTo>
                    <a:pt x="18511" y="3754"/>
                    <a:pt x="18464" y="3723"/>
                    <a:pt x="18445" y="3677"/>
                  </a:cubicBezTo>
                  <a:cubicBezTo>
                    <a:pt x="18376" y="3677"/>
                    <a:pt x="18349" y="3631"/>
                    <a:pt x="18345" y="3569"/>
                  </a:cubicBezTo>
                  <a:cubicBezTo>
                    <a:pt x="18295" y="3561"/>
                    <a:pt x="18261" y="3511"/>
                    <a:pt x="18253" y="3461"/>
                  </a:cubicBezTo>
                  <a:cubicBezTo>
                    <a:pt x="18203" y="3454"/>
                    <a:pt x="18157" y="3415"/>
                    <a:pt x="18149" y="3365"/>
                  </a:cubicBezTo>
                  <a:lnTo>
                    <a:pt x="17761" y="3269"/>
                  </a:lnTo>
                  <a:lnTo>
                    <a:pt x="17734" y="3246"/>
                  </a:lnTo>
                  <a:cubicBezTo>
                    <a:pt x="17730" y="3219"/>
                    <a:pt x="17730" y="3196"/>
                    <a:pt x="17734" y="3166"/>
                  </a:cubicBezTo>
                  <a:lnTo>
                    <a:pt x="17573" y="3043"/>
                  </a:lnTo>
                  <a:cubicBezTo>
                    <a:pt x="17561" y="2981"/>
                    <a:pt x="17550" y="2920"/>
                    <a:pt x="17538" y="2858"/>
                  </a:cubicBezTo>
                  <a:cubicBezTo>
                    <a:pt x="17492" y="2851"/>
                    <a:pt x="17454" y="2808"/>
                    <a:pt x="17442" y="2758"/>
                  </a:cubicBezTo>
                  <a:cubicBezTo>
                    <a:pt x="17273" y="2716"/>
                    <a:pt x="17131" y="2593"/>
                    <a:pt x="17054" y="2443"/>
                  </a:cubicBezTo>
                  <a:lnTo>
                    <a:pt x="16847" y="2243"/>
                  </a:lnTo>
                  <a:cubicBezTo>
                    <a:pt x="16797" y="2243"/>
                    <a:pt x="16747" y="2201"/>
                    <a:pt x="16735" y="2147"/>
                  </a:cubicBezTo>
                  <a:lnTo>
                    <a:pt x="16647" y="2067"/>
                  </a:lnTo>
                  <a:cubicBezTo>
                    <a:pt x="16678" y="2044"/>
                    <a:pt x="16685" y="1994"/>
                    <a:pt x="16658" y="1963"/>
                  </a:cubicBezTo>
                  <a:cubicBezTo>
                    <a:pt x="16655" y="1951"/>
                    <a:pt x="16647" y="1947"/>
                    <a:pt x="16635" y="1944"/>
                  </a:cubicBezTo>
                  <a:cubicBezTo>
                    <a:pt x="16582" y="1878"/>
                    <a:pt x="16493" y="1894"/>
                    <a:pt x="16439" y="1840"/>
                  </a:cubicBezTo>
                  <a:cubicBezTo>
                    <a:pt x="16412" y="1798"/>
                    <a:pt x="16363" y="1763"/>
                    <a:pt x="16309" y="1744"/>
                  </a:cubicBezTo>
                  <a:cubicBezTo>
                    <a:pt x="16282" y="1744"/>
                    <a:pt x="16255" y="1740"/>
                    <a:pt x="16236" y="1721"/>
                  </a:cubicBezTo>
                  <a:lnTo>
                    <a:pt x="16128" y="1644"/>
                  </a:lnTo>
                  <a:lnTo>
                    <a:pt x="16124" y="1655"/>
                  </a:lnTo>
                  <a:lnTo>
                    <a:pt x="15924" y="1636"/>
                  </a:lnTo>
                  <a:cubicBezTo>
                    <a:pt x="15682" y="1486"/>
                    <a:pt x="15540" y="1202"/>
                    <a:pt x="15244" y="1129"/>
                  </a:cubicBezTo>
                  <a:cubicBezTo>
                    <a:pt x="15206" y="1068"/>
                    <a:pt x="15164" y="1006"/>
                    <a:pt x="15125" y="945"/>
                  </a:cubicBezTo>
                  <a:cubicBezTo>
                    <a:pt x="15071" y="937"/>
                    <a:pt x="15029" y="906"/>
                    <a:pt x="15014" y="852"/>
                  </a:cubicBezTo>
                  <a:cubicBezTo>
                    <a:pt x="14864" y="806"/>
                    <a:pt x="14714" y="768"/>
                    <a:pt x="14618" y="641"/>
                  </a:cubicBezTo>
                  <a:cubicBezTo>
                    <a:pt x="14533" y="641"/>
                    <a:pt x="14457" y="626"/>
                    <a:pt x="14414" y="545"/>
                  </a:cubicBezTo>
                  <a:cubicBezTo>
                    <a:pt x="14143" y="511"/>
                    <a:pt x="13927" y="314"/>
                    <a:pt x="13646" y="314"/>
                  </a:cubicBezTo>
                  <a:cubicBezTo>
                    <a:pt x="13641" y="314"/>
                    <a:pt x="13636" y="314"/>
                    <a:pt x="13630" y="314"/>
                  </a:cubicBezTo>
                  <a:cubicBezTo>
                    <a:pt x="13616" y="259"/>
                    <a:pt x="13593" y="217"/>
                    <a:pt x="13529" y="215"/>
                  </a:cubicBezTo>
                  <a:lnTo>
                    <a:pt x="13529" y="215"/>
                  </a:lnTo>
                  <a:lnTo>
                    <a:pt x="13511" y="241"/>
                  </a:lnTo>
                  <a:lnTo>
                    <a:pt x="13504" y="241"/>
                  </a:lnTo>
                  <a:lnTo>
                    <a:pt x="13527" y="215"/>
                  </a:lnTo>
                  <a:lnTo>
                    <a:pt x="13527" y="215"/>
                  </a:lnTo>
                  <a:cubicBezTo>
                    <a:pt x="13526" y="214"/>
                    <a:pt x="13524" y="214"/>
                    <a:pt x="13523" y="214"/>
                  </a:cubicBezTo>
                  <a:cubicBezTo>
                    <a:pt x="13519" y="188"/>
                    <a:pt x="13511" y="161"/>
                    <a:pt x="13504" y="138"/>
                  </a:cubicBezTo>
                  <a:cubicBezTo>
                    <a:pt x="13371" y="130"/>
                    <a:pt x="13238" y="103"/>
                    <a:pt x="13105" y="103"/>
                  </a:cubicBezTo>
                  <a:cubicBezTo>
                    <a:pt x="13042" y="103"/>
                    <a:pt x="12979" y="109"/>
                    <a:pt x="12916" y="126"/>
                  </a:cubicBezTo>
                  <a:cubicBezTo>
                    <a:pt x="12908" y="153"/>
                    <a:pt x="12900" y="180"/>
                    <a:pt x="12889" y="207"/>
                  </a:cubicBezTo>
                  <a:cubicBezTo>
                    <a:pt x="12882" y="205"/>
                    <a:pt x="12875" y="204"/>
                    <a:pt x="12869" y="204"/>
                  </a:cubicBezTo>
                  <a:cubicBezTo>
                    <a:pt x="12850" y="204"/>
                    <a:pt x="12832" y="212"/>
                    <a:pt x="12812" y="226"/>
                  </a:cubicBezTo>
                  <a:cubicBezTo>
                    <a:pt x="12799" y="227"/>
                    <a:pt x="12786" y="228"/>
                    <a:pt x="12773" y="228"/>
                  </a:cubicBezTo>
                  <a:cubicBezTo>
                    <a:pt x="12718" y="228"/>
                    <a:pt x="12659" y="218"/>
                    <a:pt x="12603" y="218"/>
                  </a:cubicBezTo>
                  <a:cubicBezTo>
                    <a:pt x="12527" y="218"/>
                    <a:pt x="12457" y="236"/>
                    <a:pt x="12405" y="322"/>
                  </a:cubicBezTo>
                  <a:lnTo>
                    <a:pt x="12216" y="349"/>
                  </a:lnTo>
                  <a:lnTo>
                    <a:pt x="12205" y="330"/>
                  </a:lnTo>
                  <a:cubicBezTo>
                    <a:pt x="12224" y="276"/>
                    <a:pt x="12228" y="226"/>
                    <a:pt x="12109" y="222"/>
                  </a:cubicBezTo>
                  <a:cubicBezTo>
                    <a:pt x="12096" y="237"/>
                    <a:pt x="12077" y="247"/>
                    <a:pt x="12059" y="247"/>
                  </a:cubicBezTo>
                  <a:cubicBezTo>
                    <a:pt x="12049" y="247"/>
                    <a:pt x="12040" y="244"/>
                    <a:pt x="12032" y="238"/>
                  </a:cubicBezTo>
                  <a:cubicBezTo>
                    <a:pt x="11959" y="268"/>
                    <a:pt x="11883" y="284"/>
                    <a:pt x="11807" y="284"/>
                  </a:cubicBezTo>
                  <a:cubicBezTo>
                    <a:pt x="11731" y="284"/>
                    <a:pt x="11655" y="268"/>
                    <a:pt x="11582" y="238"/>
                  </a:cubicBezTo>
                  <a:cubicBezTo>
                    <a:pt x="11575" y="250"/>
                    <a:pt x="11562" y="256"/>
                    <a:pt x="11548" y="256"/>
                  </a:cubicBezTo>
                  <a:cubicBezTo>
                    <a:pt x="11540" y="256"/>
                    <a:pt x="11532" y="253"/>
                    <a:pt x="11525" y="249"/>
                  </a:cubicBezTo>
                  <a:cubicBezTo>
                    <a:pt x="11521" y="249"/>
                    <a:pt x="11521" y="245"/>
                    <a:pt x="11517" y="241"/>
                  </a:cubicBezTo>
                  <a:cubicBezTo>
                    <a:pt x="11271" y="433"/>
                    <a:pt x="10956" y="284"/>
                    <a:pt x="10695" y="410"/>
                  </a:cubicBezTo>
                  <a:cubicBezTo>
                    <a:pt x="10631" y="401"/>
                    <a:pt x="10565" y="379"/>
                    <a:pt x="10498" y="379"/>
                  </a:cubicBezTo>
                  <a:cubicBezTo>
                    <a:pt x="10456" y="379"/>
                    <a:pt x="10413" y="388"/>
                    <a:pt x="10372" y="414"/>
                  </a:cubicBezTo>
                  <a:lnTo>
                    <a:pt x="10349" y="422"/>
                  </a:lnTo>
                  <a:cubicBezTo>
                    <a:pt x="10060" y="332"/>
                    <a:pt x="9772" y="247"/>
                    <a:pt x="9478" y="247"/>
                  </a:cubicBezTo>
                  <a:cubicBezTo>
                    <a:pt x="9333" y="247"/>
                    <a:pt x="9187" y="268"/>
                    <a:pt x="9038" y="318"/>
                  </a:cubicBezTo>
                  <a:lnTo>
                    <a:pt x="9035" y="318"/>
                  </a:lnTo>
                  <a:cubicBezTo>
                    <a:pt x="8961" y="234"/>
                    <a:pt x="8875" y="215"/>
                    <a:pt x="8785" y="215"/>
                  </a:cubicBezTo>
                  <a:cubicBezTo>
                    <a:pt x="8717" y="215"/>
                    <a:pt x="8646" y="226"/>
                    <a:pt x="8577" y="226"/>
                  </a:cubicBezTo>
                  <a:lnTo>
                    <a:pt x="8554" y="203"/>
                  </a:lnTo>
                  <a:lnTo>
                    <a:pt x="8524" y="218"/>
                  </a:lnTo>
                  <a:cubicBezTo>
                    <a:pt x="8393" y="103"/>
                    <a:pt x="8231" y="134"/>
                    <a:pt x="8078" y="122"/>
                  </a:cubicBezTo>
                  <a:lnTo>
                    <a:pt x="8074" y="115"/>
                  </a:lnTo>
                  <a:cubicBezTo>
                    <a:pt x="7892" y="24"/>
                    <a:pt x="7706" y="0"/>
                    <a:pt x="7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1483891" y="1706639"/>
              <a:ext cx="59869" cy="33533"/>
            </a:xfrm>
            <a:custGeom>
              <a:avLst/>
              <a:gdLst/>
              <a:ahLst/>
              <a:cxnLst/>
              <a:rect l="l" t="t" r="r" b="b"/>
              <a:pathLst>
                <a:path w="1930" h="1081" extrusionOk="0">
                  <a:moveTo>
                    <a:pt x="1360" y="1"/>
                  </a:moveTo>
                  <a:cubicBezTo>
                    <a:pt x="1273" y="1"/>
                    <a:pt x="1186" y="25"/>
                    <a:pt x="1107" y="97"/>
                  </a:cubicBezTo>
                  <a:lnTo>
                    <a:pt x="534" y="204"/>
                  </a:lnTo>
                  <a:cubicBezTo>
                    <a:pt x="531" y="204"/>
                    <a:pt x="528" y="204"/>
                    <a:pt x="524" y="204"/>
                  </a:cubicBezTo>
                  <a:cubicBezTo>
                    <a:pt x="308" y="204"/>
                    <a:pt x="439" y="329"/>
                    <a:pt x="457" y="416"/>
                  </a:cubicBezTo>
                  <a:cubicBezTo>
                    <a:pt x="519" y="489"/>
                    <a:pt x="588" y="550"/>
                    <a:pt x="650" y="616"/>
                  </a:cubicBezTo>
                  <a:cubicBezTo>
                    <a:pt x="630" y="627"/>
                    <a:pt x="615" y="646"/>
                    <a:pt x="615" y="666"/>
                  </a:cubicBezTo>
                  <a:cubicBezTo>
                    <a:pt x="530" y="585"/>
                    <a:pt x="381" y="616"/>
                    <a:pt x="300" y="527"/>
                  </a:cubicBezTo>
                  <a:cubicBezTo>
                    <a:pt x="273" y="527"/>
                    <a:pt x="250" y="520"/>
                    <a:pt x="227" y="516"/>
                  </a:cubicBezTo>
                  <a:cubicBezTo>
                    <a:pt x="183" y="451"/>
                    <a:pt x="115" y="414"/>
                    <a:pt x="44" y="414"/>
                  </a:cubicBezTo>
                  <a:cubicBezTo>
                    <a:pt x="35" y="414"/>
                    <a:pt x="25" y="414"/>
                    <a:pt x="16" y="416"/>
                  </a:cubicBezTo>
                  <a:cubicBezTo>
                    <a:pt x="0" y="508"/>
                    <a:pt x="12" y="589"/>
                    <a:pt x="108" y="631"/>
                  </a:cubicBezTo>
                  <a:cubicBezTo>
                    <a:pt x="131" y="819"/>
                    <a:pt x="308" y="881"/>
                    <a:pt x="419" y="992"/>
                  </a:cubicBezTo>
                  <a:cubicBezTo>
                    <a:pt x="480" y="1053"/>
                    <a:pt x="539" y="1080"/>
                    <a:pt x="596" y="1080"/>
                  </a:cubicBezTo>
                  <a:cubicBezTo>
                    <a:pt x="679" y="1080"/>
                    <a:pt x="756" y="1021"/>
                    <a:pt x="823" y="923"/>
                  </a:cubicBezTo>
                  <a:cubicBezTo>
                    <a:pt x="826" y="862"/>
                    <a:pt x="830" y="804"/>
                    <a:pt x="830" y="742"/>
                  </a:cubicBezTo>
                  <a:cubicBezTo>
                    <a:pt x="957" y="554"/>
                    <a:pt x="1180" y="477"/>
                    <a:pt x="1330" y="320"/>
                  </a:cubicBezTo>
                  <a:cubicBezTo>
                    <a:pt x="1349" y="317"/>
                    <a:pt x="1366" y="316"/>
                    <a:pt x="1383" y="316"/>
                  </a:cubicBezTo>
                  <a:cubicBezTo>
                    <a:pt x="1632" y="316"/>
                    <a:pt x="1625" y="575"/>
                    <a:pt x="1729" y="719"/>
                  </a:cubicBezTo>
                  <a:cubicBezTo>
                    <a:pt x="1750" y="725"/>
                    <a:pt x="1767" y="728"/>
                    <a:pt x="1781" y="728"/>
                  </a:cubicBezTo>
                  <a:cubicBezTo>
                    <a:pt x="1836" y="728"/>
                    <a:pt x="1851" y="688"/>
                    <a:pt x="1829" y="616"/>
                  </a:cubicBezTo>
                  <a:cubicBezTo>
                    <a:pt x="1825" y="423"/>
                    <a:pt x="1929" y="151"/>
                    <a:pt x="1710" y="85"/>
                  </a:cubicBezTo>
                  <a:cubicBezTo>
                    <a:pt x="1612" y="53"/>
                    <a:pt x="1486" y="1"/>
                    <a:pt x="1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1567924" y="1711167"/>
              <a:ext cx="48888" cy="33657"/>
            </a:xfrm>
            <a:custGeom>
              <a:avLst/>
              <a:gdLst/>
              <a:ahLst/>
              <a:cxnLst/>
              <a:rect l="l" t="t" r="r" b="b"/>
              <a:pathLst>
                <a:path w="1576" h="1085" extrusionOk="0">
                  <a:moveTo>
                    <a:pt x="141" y="1"/>
                  </a:moveTo>
                  <a:cubicBezTo>
                    <a:pt x="97" y="1"/>
                    <a:pt x="51" y="7"/>
                    <a:pt x="0" y="20"/>
                  </a:cubicBezTo>
                  <a:cubicBezTo>
                    <a:pt x="157" y="151"/>
                    <a:pt x="129" y="451"/>
                    <a:pt x="422" y="451"/>
                  </a:cubicBezTo>
                  <a:cubicBezTo>
                    <a:pt x="431" y="451"/>
                    <a:pt x="440" y="451"/>
                    <a:pt x="450" y="450"/>
                  </a:cubicBezTo>
                  <a:lnTo>
                    <a:pt x="1045" y="900"/>
                  </a:lnTo>
                  <a:cubicBezTo>
                    <a:pt x="1088" y="988"/>
                    <a:pt x="1165" y="1038"/>
                    <a:pt x="1245" y="1084"/>
                  </a:cubicBezTo>
                  <a:lnTo>
                    <a:pt x="1576" y="1077"/>
                  </a:lnTo>
                  <a:cubicBezTo>
                    <a:pt x="1491" y="831"/>
                    <a:pt x="1303" y="708"/>
                    <a:pt x="1057" y="658"/>
                  </a:cubicBezTo>
                  <a:cubicBezTo>
                    <a:pt x="1030" y="343"/>
                    <a:pt x="711" y="404"/>
                    <a:pt x="546" y="270"/>
                  </a:cubicBezTo>
                  <a:cubicBezTo>
                    <a:pt x="446" y="114"/>
                    <a:pt x="326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1428334" y="1703319"/>
              <a:ext cx="34587" cy="31858"/>
            </a:xfrm>
            <a:custGeom>
              <a:avLst/>
              <a:gdLst/>
              <a:ahLst/>
              <a:cxnLst/>
              <a:rect l="l" t="t" r="r" b="b"/>
              <a:pathLst>
                <a:path w="1115" h="1027" extrusionOk="0">
                  <a:moveTo>
                    <a:pt x="1" y="0"/>
                  </a:moveTo>
                  <a:cubicBezTo>
                    <a:pt x="12" y="115"/>
                    <a:pt x="97" y="165"/>
                    <a:pt x="177" y="219"/>
                  </a:cubicBezTo>
                  <a:lnTo>
                    <a:pt x="293" y="338"/>
                  </a:lnTo>
                  <a:cubicBezTo>
                    <a:pt x="400" y="627"/>
                    <a:pt x="704" y="657"/>
                    <a:pt x="904" y="819"/>
                  </a:cubicBezTo>
                  <a:cubicBezTo>
                    <a:pt x="846" y="1015"/>
                    <a:pt x="1003" y="1003"/>
                    <a:pt x="1115" y="1026"/>
                  </a:cubicBezTo>
                  <a:lnTo>
                    <a:pt x="1107" y="830"/>
                  </a:lnTo>
                  <a:cubicBezTo>
                    <a:pt x="1073" y="830"/>
                    <a:pt x="1050" y="819"/>
                    <a:pt x="1023" y="815"/>
                  </a:cubicBezTo>
                  <a:lnTo>
                    <a:pt x="1000" y="638"/>
                  </a:lnTo>
                  <a:cubicBezTo>
                    <a:pt x="957" y="557"/>
                    <a:pt x="857" y="577"/>
                    <a:pt x="792" y="530"/>
                  </a:cubicBezTo>
                  <a:cubicBezTo>
                    <a:pt x="650" y="438"/>
                    <a:pt x="569" y="273"/>
                    <a:pt x="389" y="231"/>
                  </a:cubicBezTo>
                  <a:cubicBezTo>
                    <a:pt x="369" y="208"/>
                    <a:pt x="350" y="200"/>
                    <a:pt x="327" y="192"/>
                  </a:cubicBezTo>
                  <a:cubicBezTo>
                    <a:pt x="246" y="85"/>
                    <a:pt x="131" y="1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1544318" y="1728353"/>
              <a:ext cx="5397" cy="6607"/>
            </a:xfrm>
            <a:custGeom>
              <a:avLst/>
              <a:gdLst/>
              <a:ahLst/>
              <a:cxnLst/>
              <a:rect l="l" t="t" r="r" b="b"/>
              <a:pathLst>
                <a:path w="174" h="213" extrusionOk="0">
                  <a:moveTo>
                    <a:pt x="100" y="0"/>
                  </a:moveTo>
                  <a:cubicBezTo>
                    <a:pt x="20" y="46"/>
                    <a:pt x="0" y="119"/>
                    <a:pt x="8" y="200"/>
                  </a:cubicBezTo>
                  <a:cubicBezTo>
                    <a:pt x="25" y="209"/>
                    <a:pt x="47" y="213"/>
                    <a:pt x="66" y="213"/>
                  </a:cubicBezTo>
                  <a:cubicBezTo>
                    <a:pt x="73" y="213"/>
                    <a:pt x="79" y="212"/>
                    <a:pt x="85" y="212"/>
                  </a:cubicBezTo>
                  <a:lnTo>
                    <a:pt x="173" y="39"/>
                  </a:lnTo>
                  <a:cubicBezTo>
                    <a:pt x="146" y="23"/>
                    <a:pt x="123" y="8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1377679" y="1736821"/>
              <a:ext cx="25498" cy="27080"/>
            </a:xfrm>
            <a:custGeom>
              <a:avLst/>
              <a:gdLst/>
              <a:ahLst/>
              <a:cxnLst/>
              <a:rect l="l" t="t" r="r" b="b"/>
              <a:pathLst>
                <a:path w="822" h="873" extrusionOk="0">
                  <a:moveTo>
                    <a:pt x="730" y="0"/>
                  </a:moveTo>
                  <a:cubicBezTo>
                    <a:pt x="693" y="0"/>
                    <a:pt x="648" y="13"/>
                    <a:pt x="608" y="19"/>
                  </a:cubicBezTo>
                  <a:lnTo>
                    <a:pt x="319" y="257"/>
                  </a:lnTo>
                  <a:cubicBezTo>
                    <a:pt x="158" y="319"/>
                    <a:pt x="112" y="442"/>
                    <a:pt x="150" y="603"/>
                  </a:cubicBezTo>
                  <a:cubicBezTo>
                    <a:pt x="158" y="622"/>
                    <a:pt x="173" y="642"/>
                    <a:pt x="189" y="657"/>
                  </a:cubicBezTo>
                  <a:cubicBezTo>
                    <a:pt x="180" y="656"/>
                    <a:pt x="171" y="655"/>
                    <a:pt x="162" y="655"/>
                  </a:cubicBezTo>
                  <a:cubicBezTo>
                    <a:pt x="94" y="655"/>
                    <a:pt x="31" y="692"/>
                    <a:pt x="0" y="753"/>
                  </a:cubicBezTo>
                  <a:lnTo>
                    <a:pt x="12" y="872"/>
                  </a:lnTo>
                  <a:lnTo>
                    <a:pt x="212" y="757"/>
                  </a:lnTo>
                  <a:cubicBezTo>
                    <a:pt x="223" y="757"/>
                    <a:pt x="227" y="749"/>
                    <a:pt x="235" y="722"/>
                  </a:cubicBezTo>
                  <a:cubicBezTo>
                    <a:pt x="242" y="711"/>
                    <a:pt x="235" y="695"/>
                    <a:pt x="231" y="680"/>
                  </a:cubicBezTo>
                  <a:lnTo>
                    <a:pt x="231" y="680"/>
                  </a:lnTo>
                  <a:cubicBezTo>
                    <a:pt x="242" y="684"/>
                    <a:pt x="246" y="692"/>
                    <a:pt x="254" y="692"/>
                  </a:cubicBezTo>
                  <a:lnTo>
                    <a:pt x="304" y="634"/>
                  </a:lnTo>
                  <a:cubicBezTo>
                    <a:pt x="396" y="523"/>
                    <a:pt x="465" y="396"/>
                    <a:pt x="600" y="327"/>
                  </a:cubicBezTo>
                  <a:cubicBezTo>
                    <a:pt x="650" y="311"/>
                    <a:pt x="688" y="280"/>
                    <a:pt x="711" y="242"/>
                  </a:cubicBezTo>
                  <a:lnTo>
                    <a:pt x="807" y="138"/>
                  </a:lnTo>
                  <a:cubicBezTo>
                    <a:pt x="821" y="27"/>
                    <a:pt x="784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1343122" y="1738496"/>
              <a:ext cx="22179" cy="12656"/>
            </a:xfrm>
            <a:custGeom>
              <a:avLst/>
              <a:gdLst/>
              <a:ahLst/>
              <a:cxnLst/>
              <a:rect l="l" t="t" r="r" b="b"/>
              <a:pathLst>
                <a:path w="715" h="408" extrusionOk="0">
                  <a:moveTo>
                    <a:pt x="401" y="1"/>
                  </a:moveTo>
                  <a:cubicBezTo>
                    <a:pt x="294" y="1"/>
                    <a:pt x="189" y="17"/>
                    <a:pt x="96" y="96"/>
                  </a:cubicBezTo>
                  <a:cubicBezTo>
                    <a:pt x="0" y="315"/>
                    <a:pt x="38" y="369"/>
                    <a:pt x="323" y="407"/>
                  </a:cubicBezTo>
                  <a:cubicBezTo>
                    <a:pt x="380" y="330"/>
                    <a:pt x="473" y="357"/>
                    <a:pt x="550" y="330"/>
                  </a:cubicBezTo>
                  <a:cubicBezTo>
                    <a:pt x="596" y="296"/>
                    <a:pt x="634" y="250"/>
                    <a:pt x="653" y="196"/>
                  </a:cubicBezTo>
                  <a:lnTo>
                    <a:pt x="669" y="196"/>
                  </a:lnTo>
                  <a:lnTo>
                    <a:pt x="715" y="192"/>
                  </a:lnTo>
                  <a:lnTo>
                    <a:pt x="657" y="138"/>
                  </a:lnTo>
                  <a:lnTo>
                    <a:pt x="657" y="123"/>
                  </a:lnTo>
                  <a:cubicBezTo>
                    <a:pt x="646" y="104"/>
                    <a:pt x="634" y="84"/>
                    <a:pt x="619" y="69"/>
                  </a:cubicBezTo>
                  <a:lnTo>
                    <a:pt x="615" y="69"/>
                  </a:lnTo>
                  <a:cubicBezTo>
                    <a:pt x="615" y="50"/>
                    <a:pt x="615" y="27"/>
                    <a:pt x="611" y="7"/>
                  </a:cubicBezTo>
                  <a:cubicBezTo>
                    <a:pt x="542" y="7"/>
                    <a:pt x="471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1262408" y="1768120"/>
              <a:ext cx="29469" cy="12191"/>
            </a:xfrm>
            <a:custGeom>
              <a:avLst/>
              <a:gdLst/>
              <a:ahLst/>
              <a:cxnLst/>
              <a:rect l="l" t="t" r="r" b="b"/>
              <a:pathLst>
                <a:path w="950" h="393" extrusionOk="0">
                  <a:moveTo>
                    <a:pt x="699" y="1"/>
                  </a:moveTo>
                  <a:cubicBezTo>
                    <a:pt x="669" y="1"/>
                    <a:pt x="633" y="11"/>
                    <a:pt x="589" y="36"/>
                  </a:cubicBezTo>
                  <a:cubicBezTo>
                    <a:pt x="558" y="44"/>
                    <a:pt x="523" y="52"/>
                    <a:pt x="492" y="67"/>
                  </a:cubicBezTo>
                  <a:cubicBezTo>
                    <a:pt x="350" y="163"/>
                    <a:pt x="1" y="109"/>
                    <a:pt x="62" y="267"/>
                  </a:cubicBezTo>
                  <a:cubicBezTo>
                    <a:pt x="99" y="360"/>
                    <a:pt x="151" y="393"/>
                    <a:pt x="209" y="393"/>
                  </a:cubicBezTo>
                  <a:cubicBezTo>
                    <a:pt x="327" y="393"/>
                    <a:pt x="473" y="264"/>
                    <a:pt x="596" y="236"/>
                  </a:cubicBezTo>
                  <a:cubicBezTo>
                    <a:pt x="657" y="264"/>
                    <a:pt x="719" y="307"/>
                    <a:pt x="786" y="307"/>
                  </a:cubicBezTo>
                  <a:cubicBezTo>
                    <a:pt x="838" y="307"/>
                    <a:pt x="892" y="281"/>
                    <a:pt x="950" y="201"/>
                  </a:cubicBezTo>
                  <a:cubicBezTo>
                    <a:pt x="845" y="168"/>
                    <a:pt x="819" y="1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1181477" y="1748236"/>
              <a:ext cx="32912" cy="46902"/>
            </a:xfrm>
            <a:custGeom>
              <a:avLst/>
              <a:gdLst/>
              <a:ahLst/>
              <a:cxnLst/>
              <a:rect l="l" t="t" r="r" b="b"/>
              <a:pathLst>
                <a:path w="1061" h="1512" extrusionOk="0">
                  <a:moveTo>
                    <a:pt x="984" y="1"/>
                  </a:moveTo>
                  <a:cubicBezTo>
                    <a:pt x="804" y="155"/>
                    <a:pt x="611" y="308"/>
                    <a:pt x="565" y="573"/>
                  </a:cubicBezTo>
                  <a:cubicBezTo>
                    <a:pt x="327" y="762"/>
                    <a:pt x="254" y="1069"/>
                    <a:pt x="77" y="1300"/>
                  </a:cubicBezTo>
                  <a:cubicBezTo>
                    <a:pt x="8" y="1419"/>
                    <a:pt x="0" y="1511"/>
                    <a:pt x="181" y="1511"/>
                  </a:cubicBezTo>
                  <a:lnTo>
                    <a:pt x="688" y="696"/>
                  </a:lnTo>
                  <a:lnTo>
                    <a:pt x="984" y="289"/>
                  </a:lnTo>
                  <a:cubicBezTo>
                    <a:pt x="1034" y="193"/>
                    <a:pt x="1061" y="97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1536098" y="1744793"/>
              <a:ext cx="3474" cy="2295"/>
            </a:xfrm>
            <a:custGeom>
              <a:avLst/>
              <a:gdLst/>
              <a:ahLst/>
              <a:cxnLst/>
              <a:rect l="l" t="t" r="r" b="b"/>
              <a:pathLst>
                <a:path w="112" h="74" extrusionOk="0">
                  <a:moveTo>
                    <a:pt x="35" y="0"/>
                  </a:moveTo>
                  <a:cubicBezTo>
                    <a:pt x="23" y="0"/>
                    <a:pt x="8" y="23"/>
                    <a:pt x="0" y="35"/>
                  </a:cubicBezTo>
                  <a:cubicBezTo>
                    <a:pt x="19" y="50"/>
                    <a:pt x="39" y="73"/>
                    <a:pt x="58" y="73"/>
                  </a:cubicBezTo>
                  <a:cubicBezTo>
                    <a:pt x="77" y="73"/>
                    <a:pt x="93" y="50"/>
                    <a:pt x="112" y="31"/>
                  </a:cubicBezTo>
                  <a:cubicBezTo>
                    <a:pt x="85" y="20"/>
                    <a:pt x="58" y="12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1352180" y="1724847"/>
              <a:ext cx="36976" cy="44421"/>
            </a:xfrm>
            <a:custGeom>
              <a:avLst/>
              <a:gdLst/>
              <a:ahLst/>
              <a:cxnLst/>
              <a:rect l="l" t="t" r="r" b="b"/>
              <a:pathLst>
                <a:path w="1192" h="1432" extrusionOk="0">
                  <a:moveTo>
                    <a:pt x="1079" y="0"/>
                  </a:moveTo>
                  <a:cubicBezTo>
                    <a:pt x="1018" y="0"/>
                    <a:pt x="991" y="94"/>
                    <a:pt x="945" y="136"/>
                  </a:cubicBezTo>
                  <a:lnTo>
                    <a:pt x="834" y="221"/>
                  </a:lnTo>
                  <a:lnTo>
                    <a:pt x="834" y="321"/>
                  </a:lnTo>
                  <a:cubicBezTo>
                    <a:pt x="822" y="390"/>
                    <a:pt x="807" y="451"/>
                    <a:pt x="796" y="520"/>
                  </a:cubicBezTo>
                  <a:cubicBezTo>
                    <a:pt x="792" y="520"/>
                    <a:pt x="788" y="520"/>
                    <a:pt x="784" y="520"/>
                  </a:cubicBezTo>
                  <a:cubicBezTo>
                    <a:pt x="695" y="520"/>
                    <a:pt x="646" y="603"/>
                    <a:pt x="573" y="636"/>
                  </a:cubicBezTo>
                  <a:cubicBezTo>
                    <a:pt x="553" y="697"/>
                    <a:pt x="538" y="763"/>
                    <a:pt x="519" y="828"/>
                  </a:cubicBezTo>
                  <a:cubicBezTo>
                    <a:pt x="509" y="824"/>
                    <a:pt x="499" y="822"/>
                    <a:pt x="488" y="822"/>
                  </a:cubicBezTo>
                  <a:cubicBezTo>
                    <a:pt x="477" y="822"/>
                    <a:pt x="465" y="824"/>
                    <a:pt x="454" y="828"/>
                  </a:cubicBezTo>
                  <a:lnTo>
                    <a:pt x="438" y="813"/>
                  </a:lnTo>
                  <a:cubicBezTo>
                    <a:pt x="418" y="806"/>
                    <a:pt x="400" y="803"/>
                    <a:pt x="383" y="803"/>
                  </a:cubicBezTo>
                  <a:cubicBezTo>
                    <a:pt x="306" y="803"/>
                    <a:pt x="261" y="862"/>
                    <a:pt x="223" y="928"/>
                  </a:cubicBezTo>
                  <a:lnTo>
                    <a:pt x="219" y="932"/>
                  </a:lnTo>
                  <a:cubicBezTo>
                    <a:pt x="192" y="966"/>
                    <a:pt x="161" y="993"/>
                    <a:pt x="123" y="1012"/>
                  </a:cubicBezTo>
                  <a:lnTo>
                    <a:pt x="0" y="1128"/>
                  </a:lnTo>
                  <a:lnTo>
                    <a:pt x="46" y="1143"/>
                  </a:lnTo>
                  <a:lnTo>
                    <a:pt x="27" y="1431"/>
                  </a:lnTo>
                  <a:cubicBezTo>
                    <a:pt x="135" y="1381"/>
                    <a:pt x="258" y="1347"/>
                    <a:pt x="338" y="1239"/>
                  </a:cubicBezTo>
                  <a:cubicBezTo>
                    <a:pt x="434" y="1212"/>
                    <a:pt x="511" y="1143"/>
                    <a:pt x="550" y="1051"/>
                  </a:cubicBezTo>
                  <a:lnTo>
                    <a:pt x="623" y="1024"/>
                  </a:lnTo>
                  <a:lnTo>
                    <a:pt x="603" y="828"/>
                  </a:lnTo>
                  <a:lnTo>
                    <a:pt x="603" y="828"/>
                  </a:lnTo>
                  <a:cubicBezTo>
                    <a:pt x="606" y="828"/>
                    <a:pt x="609" y="828"/>
                    <a:pt x="612" y="828"/>
                  </a:cubicBezTo>
                  <a:cubicBezTo>
                    <a:pt x="666" y="828"/>
                    <a:pt x="712" y="794"/>
                    <a:pt x="730" y="743"/>
                  </a:cubicBezTo>
                  <a:cubicBezTo>
                    <a:pt x="796" y="740"/>
                    <a:pt x="838" y="697"/>
                    <a:pt x="845" y="640"/>
                  </a:cubicBezTo>
                  <a:lnTo>
                    <a:pt x="938" y="540"/>
                  </a:lnTo>
                  <a:cubicBezTo>
                    <a:pt x="968" y="528"/>
                    <a:pt x="995" y="524"/>
                    <a:pt x="1026" y="520"/>
                  </a:cubicBezTo>
                  <a:cubicBezTo>
                    <a:pt x="1030" y="497"/>
                    <a:pt x="1034" y="467"/>
                    <a:pt x="1041" y="440"/>
                  </a:cubicBezTo>
                  <a:cubicBezTo>
                    <a:pt x="1114" y="394"/>
                    <a:pt x="1149" y="309"/>
                    <a:pt x="1134" y="225"/>
                  </a:cubicBezTo>
                  <a:cubicBezTo>
                    <a:pt x="1149" y="152"/>
                    <a:pt x="1191" y="48"/>
                    <a:pt x="1114" y="9"/>
                  </a:cubicBezTo>
                  <a:cubicBezTo>
                    <a:pt x="1102" y="3"/>
                    <a:pt x="1090" y="0"/>
                    <a:pt x="1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1346690" y="1766600"/>
              <a:ext cx="1582" cy="1458"/>
            </a:xfrm>
            <a:custGeom>
              <a:avLst/>
              <a:gdLst/>
              <a:ahLst/>
              <a:cxnLst/>
              <a:rect l="l" t="t" r="r" b="b"/>
              <a:pathLst>
                <a:path w="51" h="47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16"/>
                    <a:pt x="16" y="24"/>
                    <a:pt x="20" y="39"/>
                  </a:cubicBezTo>
                  <a:cubicBezTo>
                    <a:pt x="23" y="43"/>
                    <a:pt x="39" y="43"/>
                    <a:pt x="50" y="4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LANK_1_1_1_1_1_1_1_2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25" name="Google Shape;6025;p34"/>
          <p:cNvGrpSpPr/>
          <p:nvPr/>
        </p:nvGrpSpPr>
        <p:grpSpPr>
          <a:xfrm rot="2357218">
            <a:off x="2340411" y="2265201"/>
            <a:ext cx="752844" cy="731056"/>
            <a:chOff x="3724466" y="2666739"/>
            <a:chExt cx="650613" cy="631784"/>
          </a:xfrm>
        </p:grpSpPr>
        <p:sp>
          <p:nvSpPr>
            <p:cNvPr id="6026" name="Google Shape;6026;p34"/>
            <p:cNvSpPr/>
            <p:nvPr/>
          </p:nvSpPr>
          <p:spPr>
            <a:xfrm>
              <a:off x="3790724" y="3263129"/>
              <a:ext cx="6700" cy="7693"/>
            </a:xfrm>
            <a:custGeom>
              <a:avLst/>
              <a:gdLst/>
              <a:ahLst/>
              <a:cxnLst/>
              <a:rect l="l" t="t" r="r" b="b"/>
              <a:pathLst>
                <a:path w="216" h="248" extrusionOk="0">
                  <a:moveTo>
                    <a:pt x="162" y="1"/>
                  </a:moveTo>
                  <a:cubicBezTo>
                    <a:pt x="128" y="16"/>
                    <a:pt x="93" y="39"/>
                    <a:pt x="58" y="62"/>
                  </a:cubicBezTo>
                  <a:cubicBezTo>
                    <a:pt x="1" y="139"/>
                    <a:pt x="5" y="227"/>
                    <a:pt x="105" y="247"/>
                  </a:cubicBezTo>
                  <a:cubicBezTo>
                    <a:pt x="109" y="248"/>
                    <a:pt x="113" y="248"/>
                    <a:pt x="118" y="248"/>
                  </a:cubicBezTo>
                  <a:cubicBezTo>
                    <a:pt x="170" y="248"/>
                    <a:pt x="216" y="187"/>
                    <a:pt x="212" y="120"/>
                  </a:cubicBezTo>
                  <a:cubicBezTo>
                    <a:pt x="201" y="78"/>
                    <a:pt x="185" y="39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4"/>
            <p:cNvSpPr/>
            <p:nvPr/>
          </p:nvSpPr>
          <p:spPr>
            <a:xfrm>
              <a:off x="3795967" y="326300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5" y="5"/>
                  </a:lnTo>
                  <a:lnTo>
                    <a:pt x="9" y="5"/>
                  </a:lnTo>
                  <a:cubicBezTo>
                    <a:pt x="5" y="5"/>
                    <a:pt x="9" y="5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4"/>
            <p:cNvSpPr/>
            <p:nvPr/>
          </p:nvSpPr>
          <p:spPr>
            <a:xfrm>
              <a:off x="4321632" y="2760946"/>
              <a:ext cx="651" cy="869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8"/>
                  </a:moveTo>
                  <a:lnTo>
                    <a:pt x="20" y="28"/>
                  </a:lnTo>
                  <a:lnTo>
                    <a:pt x="1" y="8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4"/>
            <p:cNvSpPr/>
            <p:nvPr/>
          </p:nvSpPr>
          <p:spPr>
            <a:xfrm>
              <a:off x="3758184" y="3278143"/>
              <a:ext cx="403" cy="40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4"/>
            <p:cNvSpPr/>
            <p:nvPr/>
          </p:nvSpPr>
          <p:spPr>
            <a:xfrm>
              <a:off x="3817681" y="329151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4"/>
            <p:cNvSpPr/>
            <p:nvPr/>
          </p:nvSpPr>
          <p:spPr>
            <a:xfrm>
              <a:off x="3724466" y="2666739"/>
              <a:ext cx="650613" cy="631784"/>
            </a:xfrm>
            <a:custGeom>
              <a:avLst/>
              <a:gdLst/>
              <a:ahLst/>
              <a:cxnLst/>
              <a:rect l="l" t="t" r="r" b="b"/>
              <a:pathLst>
                <a:path w="20974" h="20367" extrusionOk="0">
                  <a:moveTo>
                    <a:pt x="13745" y="229"/>
                  </a:moveTo>
                  <a:cubicBezTo>
                    <a:pt x="13745" y="240"/>
                    <a:pt x="13742" y="244"/>
                    <a:pt x="13742" y="252"/>
                  </a:cubicBezTo>
                  <a:lnTo>
                    <a:pt x="13742" y="248"/>
                  </a:lnTo>
                  <a:cubicBezTo>
                    <a:pt x="13738" y="244"/>
                    <a:pt x="13738" y="233"/>
                    <a:pt x="13730" y="229"/>
                  </a:cubicBezTo>
                  <a:close/>
                  <a:moveTo>
                    <a:pt x="15740" y="9935"/>
                  </a:moveTo>
                  <a:lnTo>
                    <a:pt x="15740" y="9935"/>
                  </a:lnTo>
                  <a:cubicBezTo>
                    <a:pt x="15744" y="9935"/>
                    <a:pt x="15747" y="9943"/>
                    <a:pt x="15755" y="9947"/>
                  </a:cubicBezTo>
                  <a:cubicBezTo>
                    <a:pt x="15747" y="9943"/>
                    <a:pt x="15747" y="9943"/>
                    <a:pt x="15740" y="9935"/>
                  </a:cubicBezTo>
                  <a:close/>
                  <a:moveTo>
                    <a:pt x="15705" y="10800"/>
                  </a:moveTo>
                  <a:lnTo>
                    <a:pt x="15647" y="10838"/>
                  </a:lnTo>
                  <a:cubicBezTo>
                    <a:pt x="15647" y="10831"/>
                    <a:pt x="15647" y="10819"/>
                    <a:pt x="15644" y="10808"/>
                  </a:cubicBezTo>
                  <a:cubicBezTo>
                    <a:pt x="15663" y="10800"/>
                    <a:pt x="15686" y="10800"/>
                    <a:pt x="15705" y="10800"/>
                  </a:cubicBezTo>
                  <a:close/>
                  <a:moveTo>
                    <a:pt x="9703" y="16829"/>
                  </a:moveTo>
                  <a:cubicBezTo>
                    <a:pt x="9695" y="16833"/>
                    <a:pt x="9695" y="16840"/>
                    <a:pt x="9695" y="16840"/>
                  </a:cubicBezTo>
                  <a:lnTo>
                    <a:pt x="9695" y="16829"/>
                  </a:lnTo>
                  <a:close/>
                  <a:moveTo>
                    <a:pt x="13914" y="137"/>
                  </a:moveTo>
                  <a:cubicBezTo>
                    <a:pt x="14014" y="175"/>
                    <a:pt x="14137" y="125"/>
                    <a:pt x="14226" y="221"/>
                  </a:cubicBezTo>
                  <a:lnTo>
                    <a:pt x="14368" y="248"/>
                  </a:lnTo>
                  <a:cubicBezTo>
                    <a:pt x="14479" y="436"/>
                    <a:pt x="14668" y="440"/>
                    <a:pt x="14848" y="452"/>
                  </a:cubicBezTo>
                  <a:cubicBezTo>
                    <a:pt x="14915" y="454"/>
                    <a:pt x="14981" y="455"/>
                    <a:pt x="15048" y="455"/>
                  </a:cubicBezTo>
                  <a:cubicBezTo>
                    <a:pt x="15181" y="455"/>
                    <a:pt x="15313" y="452"/>
                    <a:pt x="15444" y="452"/>
                  </a:cubicBezTo>
                  <a:lnTo>
                    <a:pt x="15478" y="444"/>
                  </a:lnTo>
                  <a:cubicBezTo>
                    <a:pt x="15584" y="506"/>
                    <a:pt x="15699" y="537"/>
                    <a:pt x="15822" y="537"/>
                  </a:cubicBezTo>
                  <a:cubicBezTo>
                    <a:pt x="15829" y="537"/>
                    <a:pt x="15836" y="536"/>
                    <a:pt x="15843" y="536"/>
                  </a:cubicBezTo>
                  <a:cubicBezTo>
                    <a:pt x="15865" y="554"/>
                    <a:pt x="15892" y="563"/>
                    <a:pt x="15920" y="563"/>
                  </a:cubicBezTo>
                  <a:cubicBezTo>
                    <a:pt x="15941" y="563"/>
                    <a:pt x="15962" y="558"/>
                    <a:pt x="15982" y="548"/>
                  </a:cubicBezTo>
                  <a:cubicBezTo>
                    <a:pt x="16030" y="613"/>
                    <a:pt x="16091" y="636"/>
                    <a:pt x="16158" y="636"/>
                  </a:cubicBezTo>
                  <a:cubicBezTo>
                    <a:pt x="16182" y="636"/>
                    <a:pt x="16206" y="633"/>
                    <a:pt x="16232" y="628"/>
                  </a:cubicBezTo>
                  <a:lnTo>
                    <a:pt x="16335" y="648"/>
                  </a:lnTo>
                  <a:lnTo>
                    <a:pt x="17265" y="944"/>
                  </a:lnTo>
                  <a:cubicBezTo>
                    <a:pt x="17316" y="1016"/>
                    <a:pt x="17397" y="1057"/>
                    <a:pt x="17479" y="1057"/>
                  </a:cubicBezTo>
                  <a:cubicBezTo>
                    <a:pt x="17498" y="1057"/>
                    <a:pt x="17516" y="1055"/>
                    <a:pt x="17534" y="1051"/>
                  </a:cubicBezTo>
                  <a:lnTo>
                    <a:pt x="17550" y="1051"/>
                  </a:lnTo>
                  <a:cubicBezTo>
                    <a:pt x="17634" y="1117"/>
                    <a:pt x="17727" y="1136"/>
                    <a:pt x="17822" y="1136"/>
                  </a:cubicBezTo>
                  <a:cubicBezTo>
                    <a:pt x="17862" y="1136"/>
                    <a:pt x="17901" y="1132"/>
                    <a:pt x="17942" y="1128"/>
                  </a:cubicBezTo>
                  <a:lnTo>
                    <a:pt x="18141" y="1155"/>
                  </a:lnTo>
                  <a:lnTo>
                    <a:pt x="18141" y="1151"/>
                  </a:lnTo>
                  <a:cubicBezTo>
                    <a:pt x="18149" y="1174"/>
                    <a:pt x="18164" y="1201"/>
                    <a:pt x="18184" y="1220"/>
                  </a:cubicBezTo>
                  <a:cubicBezTo>
                    <a:pt x="18260" y="1278"/>
                    <a:pt x="18341" y="1328"/>
                    <a:pt x="18430" y="1366"/>
                  </a:cubicBezTo>
                  <a:cubicBezTo>
                    <a:pt x="18708" y="1430"/>
                    <a:pt x="18971" y="1592"/>
                    <a:pt x="19256" y="1592"/>
                  </a:cubicBezTo>
                  <a:cubicBezTo>
                    <a:pt x="19349" y="1592"/>
                    <a:pt x="19445" y="1575"/>
                    <a:pt x="19544" y="1531"/>
                  </a:cubicBezTo>
                  <a:cubicBezTo>
                    <a:pt x="19582" y="1685"/>
                    <a:pt x="19801" y="1654"/>
                    <a:pt x="19836" y="1820"/>
                  </a:cubicBezTo>
                  <a:cubicBezTo>
                    <a:pt x="19663" y="1970"/>
                    <a:pt x="19490" y="2127"/>
                    <a:pt x="19298" y="2262"/>
                  </a:cubicBezTo>
                  <a:cubicBezTo>
                    <a:pt x="19240" y="2300"/>
                    <a:pt x="19187" y="2342"/>
                    <a:pt x="19137" y="2385"/>
                  </a:cubicBezTo>
                  <a:cubicBezTo>
                    <a:pt x="19102" y="2415"/>
                    <a:pt x="19067" y="2450"/>
                    <a:pt x="19033" y="2481"/>
                  </a:cubicBezTo>
                  <a:cubicBezTo>
                    <a:pt x="18856" y="2761"/>
                    <a:pt x="18433" y="2876"/>
                    <a:pt x="18445" y="3276"/>
                  </a:cubicBezTo>
                  <a:cubicBezTo>
                    <a:pt x="18426" y="3280"/>
                    <a:pt x="18410" y="3284"/>
                    <a:pt x="18391" y="3288"/>
                  </a:cubicBezTo>
                  <a:cubicBezTo>
                    <a:pt x="18126" y="3422"/>
                    <a:pt x="17976" y="3668"/>
                    <a:pt x="17792" y="3891"/>
                  </a:cubicBezTo>
                  <a:cubicBezTo>
                    <a:pt x="16708" y="5159"/>
                    <a:pt x="16312" y="6723"/>
                    <a:pt x="15863" y="8275"/>
                  </a:cubicBezTo>
                  <a:cubicBezTo>
                    <a:pt x="15863" y="8321"/>
                    <a:pt x="15870" y="8375"/>
                    <a:pt x="15878" y="8421"/>
                  </a:cubicBezTo>
                  <a:cubicBezTo>
                    <a:pt x="15882" y="8444"/>
                    <a:pt x="15882" y="8464"/>
                    <a:pt x="15882" y="8479"/>
                  </a:cubicBezTo>
                  <a:cubicBezTo>
                    <a:pt x="15874" y="8490"/>
                    <a:pt x="15863" y="8506"/>
                    <a:pt x="15859" y="8517"/>
                  </a:cubicBezTo>
                  <a:cubicBezTo>
                    <a:pt x="15817" y="8629"/>
                    <a:pt x="15786" y="8752"/>
                    <a:pt x="15767" y="8871"/>
                  </a:cubicBezTo>
                  <a:cubicBezTo>
                    <a:pt x="15774" y="8925"/>
                    <a:pt x="15782" y="8975"/>
                    <a:pt x="15782" y="9028"/>
                  </a:cubicBezTo>
                  <a:cubicBezTo>
                    <a:pt x="15774" y="9032"/>
                    <a:pt x="15763" y="9044"/>
                    <a:pt x="15747" y="9048"/>
                  </a:cubicBezTo>
                  <a:cubicBezTo>
                    <a:pt x="15744" y="9313"/>
                    <a:pt x="15740" y="9570"/>
                    <a:pt x="15736" y="9835"/>
                  </a:cubicBezTo>
                  <a:cubicBezTo>
                    <a:pt x="15736" y="9870"/>
                    <a:pt x="15740" y="9905"/>
                    <a:pt x="15740" y="9935"/>
                  </a:cubicBezTo>
                  <a:cubicBezTo>
                    <a:pt x="15740" y="9970"/>
                    <a:pt x="15740" y="10004"/>
                    <a:pt x="15736" y="10039"/>
                  </a:cubicBezTo>
                  <a:cubicBezTo>
                    <a:pt x="15709" y="10047"/>
                    <a:pt x="15701" y="10070"/>
                    <a:pt x="15705" y="10089"/>
                  </a:cubicBezTo>
                  <a:cubicBezTo>
                    <a:pt x="15705" y="10097"/>
                    <a:pt x="15709" y="10101"/>
                    <a:pt x="15709" y="10104"/>
                  </a:cubicBezTo>
                  <a:cubicBezTo>
                    <a:pt x="15709" y="10108"/>
                    <a:pt x="15717" y="10116"/>
                    <a:pt x="15717" y="10120"/>
                  </a:cubicBezTo>
                  <a:cubicBezTo>
                    <a:pt x="15703" y="10114"/>
                    <a:pt x="15692" y="10110"/>
                    <a:pt x="15682" y="10110"/>
                  </a:cubicBezTo>
                  <a:cubicBezTo>
                    <a:pt x="15672" y="10110"/>
                    <a:pt x="15665" y="10114"/>
                    <a:pt x="15659" y="10124"/>
                  </a:cubicBezTo>
                  <a:cubicBezTo>
                    <a:pt x="15509" y="10223"/>
                    <a:pt x="15509" y="10377"/>
                    <a:pt x="15505" y="10531"/>
                  </a:cubicBezTo>
                  <a:cubicBezTo>
                    <a:pt x="15505" y="10585"/>
                    <a:pt x="15513" y="10635"/>
                    <a:pt x="15525" y="10685"/>
                  </a:cubicBezTo>
                  <a:cubicBezTo>
                    <a:pt x="15513" y="10712"/>
                    <a:pt x="15490" y="10731"/>
                    <a:pt x="15459" y="10735"/>
                  </a:cubicBezTo>
                  <a:cubicBezTo>
                    <a:pt x="15382" y="10504"/>
                    <a:pt x="15248" y="10296"/>
                    <a:pt x="15071" y="10127"/>
                  </a:cubicBezTo>
                  <a:lnTo>
                    <a:pt x="15013" y="10043"/>
                  </a:lnTo>
                  <a:cubicBezTo>
                    <a:pt x="14794" y="9732"/>
                    <a:pt x="14518" y="9463"/>
                    <a:pt x="14203" y="9244"/>
                  </a:cubicBezTo>
                  <a:lnTo>
                    <a:pt x="14110" y="9232"/>
                  </a:lnTo>
                  <a:lnTo>
                    <a:pt x="14110" y="9232"/>
                  </a:lnTo>
                  <a:cubicBezTo>
                    <a:pt x="14103" y="9301"/>
                    <a:pt x="14153" y="9336"/>
                    <a:pt x="14206" y="9367"/>
                  </a:cubicBezTo>
                  <a:cubicBezTo>
                    <a:pt x="14395" y="9628"/>
                    <a:pt x="14641" y="9835"/>
                    <a:pt x="14890" y="10043"/>
                  </a:cubicBezTo>
                  <a:cubicBezTo>
                    <a:pt x="14910" y="10077"/>
                    <a:pt x="14933" y="10104"/>
                    <a:pt x="14952" y="10139"/>
                  </a:cubicBezTo>
                  <a:cubicBezTo>
                    <a:pt x="15140" y="10358"/>
                    <a:pt x="15102" y="10600"/>
                    <a:pt x="15006" y="10838"/>
                  </a:cubicBezTo>
                  <a:cubicBezTo>
                    <a:pt x="14921" y="10888"/>
                    <a:pt x="14860" y="10965"/>
                    <a:pt x="14833" y="11057"/>
                  </a:cubicBezTo>
                  <a:cubicBezTo>
                    <a:pt x="14802" y="11065"/>
                    <a:pt x="14787" y="11100"/>
                    <a:pt x="14802" y="11127"/>
                  </a:cubicBezTo>
                  <a:lnTo>
                    <a:pt x="14802" y="11134"/>
                  </a:lnTo>
                  <a:cubicBezTo>
                    <a:pt x="14748" y="11138"/>
                    <a:pt x="14706" y="11180"/>
                    <a:pt x="14706" y="11234"/>
                  </a:cubicBezTo>
                  <a:lnTo>
                    <a:pt x="14702" y="11234"/>
                  </a:lnTo>
                  <a:cubicBezTo>
                    <a:pt x="14695" y="11232"/>
                    <a:pt x="14689" y="11230"/>
                    <a:pt x="14682" y="11230"/>
                  </a:cubicBezTo>
                  <a:cubicBezTo>
                    <a:pt x="14659" y="11230"/>
                    <a:pt x="14637" y="11246"/>
                    <a:pt x="14625" y="11273"/>
                  </a:cubicBezTo>
                  <a:lnTo>
                    <a:pt x="14545" y="11319"/>
                  </a:lnTo>
                  <a:cubicBezTo>
                    <a:pt x="14529" y="11326"/>
                    <a:pt x="14514" y="11334"/>
                    <a:pt x="14506" y="11346"/>
                  </a:cubicBezTo>
                  <a:lnTo>
                    <a:pt x="14318" y="11357"/>
                  </a:lnTo>
                  <a:cubicBezTo>
                    <a:pt x="14248" y="11343"/>
                    <a:pt x="14177" y="11336"/>
                    <a:pt x="14105" y="11336"/>
                  </a:cubicBezTo>
                  <a:cubicBezTo>
                    <a:pt x="14039" y="11336"/>
                    <a:pt x="13971" y="11342"/>
                    <a:pt x="13903" y="11353"/>
                  </a:cubicBezTo>
                  <a:cubicBezTo>
                    <a:pt x="13889" y="11343"/>
                    <a:pt x="13871" y="11338"/>
                    <a:pt x="13854" y="11338"/>
                  </a:cubicBezTo>
                  <a:cubicBezTo>
                    <a:pt x="13838" y="11338"/>
                    <a:pt x="13821" y="11342"/>
                    <a:pt x="13807" y="11349"/>
                  </a:cubicBezTo>
                  <a:cubicBezTo>
                    <a:pt x="13792" y="11334"/>
                    <a:pt x="13771" y="11326"/>
                    <a:pt x="13750" y="11326"/>
                  </a:cubicBezTo>
                  <a:cubicBezTo>
                    <a:pt x="13739" y="11326"/>
                    <a:pt x="13728" y="11329"/>
                    <a:pt x="13718" y="11334"/>
                  </a:cubicBezTo>
                  <a:lnTo>
                    <a:pt x="13530" y="11223"/>
                  </a:lnTo>
                  <a:cubicBezTo>
                    <a:pt x="13480" y="11030"/>
                    <a:pt x="13403" y="10865"/>
                    <a:pt x="13161" y="10750"/>
                  </a:cubicBezTo>
                  <a:lnTo>
                    <a:pt x="13161" y="10750"/>
                  </a:lnTo>
                  <a:cubicBezTo>
                    <a:pt x="13200" y="10961"/>
                    <a:pt x="13327" y="11088"/>
                    <a:pt x="13319" y="11257"/>
                  </a:cubicBezTo>
                  <a:cubicBezTo>
                    <a:pt x="13288" y="11334"/>
                    <a:pt x="13327" y="11422"/>
                    <a:pt x="13403" y="11453"/>
                  </a:cubicBezTo>
                  <a:cubicBezTo>
                    <a:pt x="13519" y="11688"/>
                    <a:pt x="13496" y="11933"/>
                    <a:pt x="13461" y="12179"/>
                  </a:cubicBezTo>
                  <a:cubicBezTo>
                    <a:pt x="13400" y="12664"/>
                    <a:pt x="13084" y="13006"/>
                    <a:pt x="12800" y="13371"/>
                  </a:cubicBezTo>
                  <a:lnTo>
                    <a:pt x="12462" y="13751"/>
                  </a:lnTo>
                  <a:cubicBezTo>
                    <a:pt x="12505" y="13762"/>
                    <a:pt x="12543" y="13768"/>
                    <a:pt x="12576" y="13768"/>
                  </a:cubicBezTo>
                  <a:cubicBezTo>
                    <a:pt x="12692" y="13768"/>
                    <a:pt x="12758" y="13705"/>
                    <a:pt x="12800" y="13601"/>
                  </a:cubicBezTo>
                  <a:cubicBezTo>
                    <a:pt x="13473" y="13171"/>
                    <a:pt x="13834" y="12587"/>
                    <a:pt x="13653" y="11761"/>
                  </a:cubicBezTo>
                  <a:cubicBezTo>
                    <a:pt x="13603" y="11503"/>
                    <a:pt x="13776" y="11549"/>
                    <a:pt x="13914" y="11538"/>
                  </a:cubicBezTo>
                  <a:lnTo>
                    <a:pt x="14014" y="11538"/>
                  </a:lnTo>
                  <a:cubicBezTo>
                    <a:pt x="14153" y="11561"/>
                    <a:pt x="14306" y="11545"/>
                    <a:pt x="14418" y="11664"/>
                  </a:cubicBezTo>
                  <a:cubicBezTo>
                    <a:pt x="14506" y="12225"/>
                    <a:pt x="14360" y="12725"/>
                    <a:pt x="14034" y="13186"/>
                  </a:cubicBezTo>
                  <a:cubicBezTo>
                    <a:pt x="13949" y="13309"/>
                    <a:pt x="13838" y="13417"/>
                    <a:pt x="13807" y="13570"/>
                  </a:cubicBezTo>
                  <a:lnTo>
                    <a:pt x="13718" y="13678"/>
                  </a:lnTo>
                  <a:cubicBezTo>
                    <a:pt x="13549" y="13743"/>
                    <a:pt x="13384" y="13812"/>
                    <a:pt x="13380" y="14124"/>
                  </a:cubicBezTo>
                  <a:lnTo>
                    <a:pt x="13815" y="13782"/>
                  </a:lnTo>
                  <a:lnTo>
                    <a:pt x="13903" y="13663"/>
                  </a:lnTo>
                  <a:cubicBezTo>
                    <a:pt x="14364" y="13301"/>
                    <a:pt x="14648" y="12848"/>
                    <a:pt x="14702" y="12256"/>
                  </a:cubicBezTo>
                  <a:cubicBezTo>
                    <a:pt x="14721" y="12225"/>
                    <a:pt x="14721" y="12187"/>
                    <a:pt x="14706" y="12160"/>
                  </a:cubicBezTo>
                  <a:cubicBezTo>
                    <a:pt x="14710" y="12091"/>
                    <a:pt x="14718" y="12026"/>
                    <a:pt x="14725" y="11964"/>
                  </a:cubicBezTo>
                  <a:lnTo>
                    <a:pt x="14921" y="12053"/>
                  </a:lnTo>
                  <a:cubicBezTo>
                    <a:pt x="14979" y="12191"/>
                    <a:pt x="14990" y="12341"/>
                    <a:pt x="15094" y="12456"/>
                  </a:cubicBezTo>
                  <a:cubicBezTo>
                    <a:pt x="15186" y="12264"/>
                    <a:pt x="15190" y="12095"/>
                    <a:pt x="15010" y="11957"/>
                  </a:cubicBezTo>
                  <a:cubicBezTo>
                    <a:pt x="14971" y="11868"/>
                    <a:pt x="14929" y="11780"/>
                    <a:pt x="14817" y="11757"/>
                  </a:cubicBezTo>
                  <a:lnTo>
                    <a:pt x="14718" y="11653"/>
                  </a:lnTo>
                  <a:cubicBezTo>
                    <a:pt x="14710" y="11618"/>
                    <a:pt x="14710" y="11584"/>
                    <a:pt x="14706" y="11549"/>
                  </a:cubicBezTo>
                  <a:cubicBezTo>
                    <a:pt x="14744" y="11507"/>
                    <a:pt x="14783" y="11468"/>
                    <a:pt x="14821" y="11426"/>
                  </a:cubicBezTo>
                  <a:cubicBezTo>
                    <a:pt x="14826" y="11427"/>
                    <a:pt x="14830" y="11428"/>
                    <a:pt x="14835" y="11428"/>
                  </a:cubicBezTo>
                  <a:cubicBezTo>
                    <a:pt x="14865" y="11428"/>
                    <a:pt x="14895" y="11406"/>
                    <a:pt x="14902" y="11376"/>
                  </a:cubicBezTo>
                  <a:lnTo>
                    <a:pt x="14902" y="11349"/>
                  </a:lnTo>
                  <a:lnTo>
                    <a:pt x="14921" y="11338"/>
                  </a:lnTo>
                  <a:cubicBezTo>
                    <a:pt x="14967" y="11334"/>
                    <a:pt x="14998" y="11296"/>
                    <a:pt x="14994" y="11253"/>
                  </a:cubicBezTo>
                  <a:lnTo>
                    <a:pt x="14994" y="11242"/>
                  </a:lnTo>
                  <a:lnTo>
                    <a:pt x="15036" y="11153"/>
                  </a:lnTo>
                  <a:cubicBezTo>
                    <a:pt x="15086" y="11153"/>
                    <a:pt x="15129" y="11115"/>
                    <a:pt x="15129" y="11065"/>
                  </a:cubicBezTo>
                  <a:lnTo>
                    <a:pt x="15129" y="11057"/>
                  </a:lnTo>
                  <a:cubicBezTo>
                    <a:pt x="15178" y="10983"/>
                    <a:pt x="15218" y="10899"/>
                    <a:pt x="15292" y="10899"/>
                  </a:cubicBezTo>
                  <a:cubicBezTo>
                    <a:pt x="15322" y="10899"/>
                    <a:pt x="15358" y="10913"/>
                    <a:pt x="15402" y="10946"/>
                  </a:cubicBezTo>
                  <a:lnTo>
                    <a:pt x="15432" y="11046"/>
                  </a:lnTo>
                  <a:cubicBezTo>
                    <a:pt x="15409" y="11157"/>
                    <a:pt x="15436" y="11276"/>
                    <a:pt x="15517" y="11357"/>
                  </a:cubicBezTo>
                  <a:cubicBezTo>
                    <a:pt x="15548" y="11964"/>
                    <a:pt x="15490" y="12560"/>
                    <a:pt x="15409" y="13159"/>
                  </a:cubicBezTo>
                  <a:cubicBezTo>
                    <a:pt x="15332" y="13728"/>
                    <a:pt x="15279" y="14289"/>
                    <a:pt x="15048" y="14823"/>
                  </a:cubicBezTo>
                  <a:cubicBezTo>
                    <a:pt x="14395" y="16349"/>
                    <a:pt x="13488" y="17674"/>
                    <a:pt x="12089" y="18620"/>
                  </a:cubicBezTo>
                  <a:cubicBezTo>
                    <a:pt x="11555" y="18869"/>
                    <a:pt x="11036" y="19150"/>
                    <a:pt x="10479" y="19338"/>
                  </a:cubicBezTo>
                  <a:cubicBezTo>
                    <a:pt x="10233" y="19434"/>
                    <a:pt x="9918" y="19415"/>
                    <a:pt x="9787" y="19711"/>
                  </a:cubicBezTo>
                  <a:cubicBezTo>
                    <a:pt x="9780" y="19707"/>
                    <a:pt x="9772" y="19703"/>
                    <a:pt x="9764" y="19696"/>
                  </a:cubicBezTo>
                  <a:cubicBezTo>
                    <a:pt x="9752" y="19695"/>
                    <a:pt x="9740" y="19694"/>
                    <a:pt x="9728" y="19694"/>
                  </a:cubicBezTo>
                  <a:cubicBezTo>
                    <a:pt x="9427" y="19694"/>
                    <a:pt x="9229" y="20000"/>
                    <a:pt x="8930" y="20000"/>
                  </a:cubicBezTo>
                  <a:cubicBezTo>
                    <a:pt x="8921" y="20000"/>
                    <a:pt x="8912" y="20000"/>
                    <a:pt x="8904" y="19999"/>
                  </a:cubicBezTo>
                  <a:lnTo>
                    <a:pt x="8827" y="19999"/>
                  </a:lnTo>
                  <a:cubicBezTo>
                    <a:pt x="8819" y="19972"/>
                    <a:pt x="8842" y="19941"/>
                    <a:pt x="8934" y="19899"/>
                  </a:cubicBezTo>
                  <a:cubicBezTo>
                    <a:pt x="9019" y="19849"/>
                    <a:pt x="9100" y="19803"/>
                    <a:pt x="9176" y="19746"/>
                  </a:cubicBezTo>
                  <a:lnTo>
                    <a:pt x="9476" y="19588"/>
                  </a:lnTo>
                  <a:cubicBezTo>
                    <a:pt x="9492" y="19596"/>
                    <a:pt x="9506" y="19599"/>
                    <a:pt x="9518" y="19599"/>
                  </a:cubicBezTo>
                  <a:cubicBezTo>
                    <a:pt x="9548" y="19599"/>
                    <a:pt x="9565" y="19576"/>
                    <a:pt x="9576" y="19534"/>
                  </a:cubicBezTo>
                  <a:cubicBezTo>
                    <a:pt x="9580" y="19534"/>
                    <a:pt x="9580" y="19538"/>
                    <a:pt x="9580" y="19538"/>
                  </a:cubicBezTo>
                  <a:cubicBezTo>
                    <a:pt x="9837" y="19492"/>
                    <a:pt x="10022" y="19292"/>
                    <a:pt x="10268" y="19227"/>
                  </a:cubicBezTo>
                  <a:cubicBezTo>
                    <a:pt x="10283" y="19196"/>
                    <a:pt x="10291" y="19173"/>
                    <a:pt x="10299" y="19138"/>
                  </a:cubicBezTo>
                  <a:lnTo>
                    <a:pt x="11086" y="18727"/>
                  </a:lnTo>
                  <a:cubicBezTo>
                    <a:pt x="11763" y="18347"/>
                    <a:pt x="12412" y="17928"/>
                    <a:pt x="12785" y="17206"/>
                  </a:cubicBezTo>
                  <a:cubicBezTo>
                    <a:pt x="12892" y="17075"/>
                    <a:pt x="13031" y="16910"/>
                    <a:pt x="12804" y="16810"/>
                  </a:cubicBezTo>
                  <a:cubicBezTo>
                    <a:pt x="12768" y="16794"/>
                    <a:pt x="12738" y="16787"/>
                    <a:pt x="12714" y="16787"/>
                  </a:cubicBezTo>
                  <a:cubicBezTo>
                    <a:pt x="12591" y="16787"/>
                    <a:pt x="12603" y="16965"/>
                    <a:pt x="12577" y="17071"/>
                  </a:cubicBezTo>
                  <a:cubicBezTo>
                    <a:pt x="12108" y="17690"/>
                    <a:pt x="11482" y="18139"/>
                    <a:pt x="10875" y="18608"/>
                  </a:cubicBezTo>
                  <a:cubicBezTo>
                    <a:pt x="10598" y="18673"/>
                    <a:pt x="10383" y="18839"/>
                    <a:pt x="10156" y="18992"/>
                  </a:cubicBezTo>
                  <a:lnTo>
                    <a:pt x="9557" y="19323"/>
                  </a:lnTo>
                  <a:cubicBezTo>
                    <a:pt x="9542" y="19342"/>
                    <a:pt x="9530" y="19361"/>
                    <a:pt x="9522" y="19384"/>
                  </a:cubicBezTo>
                  <a:cubicBezTo>
                    <a:pt x="9508" y="19379"/>
                    <a:pt x="9492" y="19376"/>
                    <a:pt x="9477" y="19376"/>
                  </a:cubicBezTo>
                  <a:cubicBezTo>
                    <a:pt x="9437" y="19376"/>
                    <a:pt x="9396" y="19393"/>
                    <a:pt x="9369" y="19423"/>
                  </a:cubicBezTo>
                  <a:cubicBezTo>
                    <a:pt x="9311" y="19461"/>
                    <a:pt x="9249" y="19500"/>
                    <a:pt x="9192" y="19538"/>
                  </a:cubicBezTo>
                  <a:cubicBezTo>
                    <a:pt x="9146" y="19557"/>
                    <a:pt x="9100" y="19588"/>
                    <a:pt x="9069" y="19619"/>
                  </a:cubicBezTo>
                  <a:lnTo>
                    <a:pt x="9073" y="19638"/>
                  </a:lnTo>
                  <a:cubicBezTo>
                    <a:pt x="8804" y="19769"/>
                    <a:pt x="8485" y="19807"/>
                    <a:pt x="8266" y="20034"/>
                  </a:cubicBezTo>
                  <a:cubicBezTo>
                    <a:pt x="8112" y="20058"/>
                    <a:pt x="7959" y="20066"/>
                    <a:pt x="7807" y="20066"/>
                  </a:cubicBezTo>
                  <a:cubicBezTo>
                    <a:pt x="7442" y="20066"/>
                    <a:pt x="7079" y="20018"/>
                    <a:pt x="6716" y="20018"/>
                  </a:cubicBezTo>
                  <a:cubicBezTo>
                    <a:pt x="6697" y="20018"/>
                    <a:pt x="6678" y="20018"/>
                    <a:pt x="6660" y="20018"/>
                  </a:cubicBezTo>
                  <a:cubicBezTo>
                    <a:pt x="6594" y="19884"/>
                    <a:pt x="6794" y="19849"/>
                    <a:pt x="6763" y="19715"/>
                  </a:cubicBezTo>
                  <a:cubicBezTo>
                    <a:pt x="6739" y="19714"/>
                    <a:pt x="6714" y="19714"/>
                    <a:pt x="6690" y="19714"/>
                  </a:cubicBezTo>
                  <a:cubicBezTo>
                    <a:pt x="6462" y="19714"/>
                    <a:pt x="6233" y="19746"/>
                    <a:pt x="6004" y="19746"/>
                  </a:cubicBezTo>
                  <a:cubicBezTo>
                    <a:pt x="5913" y="19746"/>
                    <a:pt x="5821" y="19741"/>
                    <a:pt x="5730" y="19726"/>
                  </a:cubicBezTo>
                  <a:cubicBezTo>
                    <a:pt x="5464" y="19384"/>
                    <a:pt x="5630" y="19062"/>
                    <a:pt x="5795" y="18762"/>
                  </a:cubicBezTo>
                  <a:cubicBezTo>
                    <a:pt x="5960" y="18466"/>
                    <a:pt x="6214" y="18255"/>
                    <a:pt x="6448" y="18020"/>
                  </a:cubicBezTo>
                  <a:cubicBezTo>
                    <a:pt x="6453" y="18021"/>
                    <a:pt x="6457" y="18021"/>
                    <a:pt x="6461" y="18021"/>
                  </a:cubicBezTo>
                  <a:cubicBezTo>
                    <a:pt x="6490" y="18021"/>
                    <a:pt x="6516" y="18009"/>
                    <a:pt x="6537" y="17986"/>
                  </a:cubicBezTo>
                  <a:cubicBezTo>
                    <a:pt x="6542" y="17986"/>
                    <a:pt x="6547" y="17987"/>
                    <a:pt x="6552" y="17987"/>
                  </a:cubicBezTo>
                  <a:cubicBezTo>
                    <a:pt x="6594" y="17987"/>
                    <a:pt x="6635" y="17961"/>
                    <a:pt x="6652" y="17920"/>
                  </a:cubicBezTo>
                  <a:cubicBezTo>
                    <a:pt x="6965" y="17813"/>
                    <a:pt x="7275" y="17685"/>
                    <a:pt x="7612" y="17685"/>
                  </a:cubicBezTo>
                  <a:cubicBezTo>
                    <a:pt x="7626" y="17685"/>
                    <a:pt x="7640" y="17685"/>
                    <a:pt x="7655" y="17686"/>
                  </a:cubicBezTo>
                  <a:cubicBezTo>
                    <a:pt x="7665" y="17684"/>
                    <a:pt x="7676" y="17684"/>
                    <a:pt x="7686" y="17684"/>
                  </a:cubicBezTo>
                  <a:cubicBezTo>
                    <a:pt x="7862" y="17684"/>
                    <a:pt x="7965" y="17887"/>
                    <a:pt x="8150" y="17887"/>
                  </a:cubicBezTo>
                  <a:cubicBezTo>
                    <a:pt x="8158" y="17887"/>
                    <a:pt x="8166" y="17886"/>
                    <a:pt x="8174" y="17886"/>
                  </a:cubicBezTo>
                  <a:cubicBezTo>
                    <a:pt x="8154" y="17686"/>
                    <a:pt x="8043" y="17601"/>
                    <a:pt x="7882" y="17582"/>
                  </a:cubicBezTo>
                  <a:cubicBezTo>
                    <a:pt x="7821" y="17522"/>
                    <a:pt x="7752" y="17505"/>
                    <a:pt x="7680" y="17505"/>
                  </a:cubicBezTo>
                  <a:cubicBezTo>
                    <a:pt x="7637" y="17505"/>
                    <a:pt x="7594" y="17511"/>
                    <a:pt x="7551" y="17517"/>
                  </a:cubicBezTo>
                  <a:cubicBezTo>
                    <a:pt x="7489" y="17499"/>
                    <a:pt x="7425" y="17490"/>
                    <a:pt x="7361" y="17490"/>
                  </a:cubicBezTo>
                  <a:cubicBezTo>
                    <a:pt x="7290" y="17490"/>
                    <a:pt x="7218" y="17500"/>
                    <a:pt x="7148" y="17521"/>
                  </a:cubicBezTo>
                  <a:cubicBezTo>
                    <a:pt x="7144" y="17521"/>
                    <a:pt x="7141" y="17521"/>
                    <a:pt x="7137" y="17521"/>
                  </a:cubicBezTo>
                  <a:cubicBezTo>
                    <a:pt x="6862" y="17521"/>
                    <a:pt x="6649" y="17668"/>
                    <a:pt x="6429" y="17793"/>
                  </a:cubicBezTo>
                  <a:cubicBezTo>
                    <a:pt x="5899" y="17959"/>
                    <a:pt x="5668" y="18420"/>
                    <a:pt x="5426" y="18850"/>
                  </a:cubicBezTo>
                  <a:cubicBezTo>
                    <a:pt x="5211" y="19234"/>
                    <a:pt x="5276" y="19469"/>
                    <a:pt x="5637" y="19811"/>
                  </a:cubicBezTo>
                  <a:lnTo>
                    <a:pt x="5730" y="19842"/>
                  </a:lnTo>
                  <a:cubicBezTo>
                    <a:pt x="5714" y="19861"/>
                    <a:pt x="5714" y="19888"/>
                    <a:pt x="5730" y="19907"/>
                  </a:cubicBezTo>
                  <a:lnTo>
                    <a:pt x="4746" y="19899"/>
                  </a:lnTo>
                  <a:cubicBezTo>
                    <a:pt x="4689" y="19834"/>
                    <a:pt x="4621" y="19825"/>
                    <a:pt x="4548" y="19825"/>
                  </a:cubicBezTo>
                  <a:cubicBezTo>
                    <a:pt x="4522" y="19825"/>
                    <a:pt x="4496" y="19826"/>
                    <a:pt x="4469" y="19826"/>
                  </a:cubicBezTo>
                  <a:cubicBezTo>
                    <a:pt x="4006" y="19826"/>
                    <a:pt x="3544" y="19824"/>
                    <a:pt x="3081" y="19824"/>
                  </a:cubicBezTo>
                  <a:cubicBezTo>
                    <a:pt x="2850" y="19824"/>
                    <a:pt x="2618" y="19825"/>
                    <a:pt x="2387" y="19826"/>
                  </a:cubicBezTo>
                  <a:cubicBezTo>
                    <a:pt x="2379" y="19826"/>
                    <a:pt x="2372" y="19826"/>
                    <a:pt x="2364" y="19826"/>
                  </a:cubicBezTo>
                  <a:cubicBezTo>
                    <a:pt x="2176" y="19826"/>
                    <a:pt x="1990" y="19797"/>
                    <a:pt x="1805" y="19797"/>
                  </a:cubicBezTo>
                  <a:cubicBezTo>
                    <a:pt x="1702" y="19797"/>
                    <a:pt x="1600" y="19806"/>
                    <a:pt x="1499" y="19834"/>
                  </a:cubicBezTo>
                  <a:lnTo>
                    <a:pt x="1084" y="19726"/>
                  </a:lnTo>
                  <a:cubicBezTo>
                    <a:pt x="1349" y="19311"/>
                    <a:pt x="1741" y="19023"/>
                    <a:pt x="2075" y="18673"/>
                  </a:cubicBezTo>
                  <a:cubicBezTo>
                    <a:pt x="2602" y="18112"/>
                    <a:pt x="3067" y="17505"/>
                    <a:pt x="3409" y="16806"/>
                  </a:cubicBezTo>
                  <a:cubicBezTo>
                    <a:pt x="3616" y="16383"/>
                    <a:pt x="3751" y="15930"/>
                    <a:pt x="3943" y="15503"/>
                  </a:cubicBezTo>
                  <a:cubicBezTo>
                    <a:pt x="4250" y="14827"/>
                    <a:pt x="4400" y="14108"/>
                    <a:pt x="4538" y="13386"/>
                  </a:cubicBezTo>
                  <a:cubicBezTo>
                    <a:pt x="4611" y="13294"/>
                    <a:pt x="4631" y="13182"/>
                    <a:pt x="4634" y="13067"/>
                  </a:cubicBezTo>
                  <a:cubicBezTo>
                    <a:pt x="4654" y="13079"/>
                    <a:pt x="4677" y="13082"/>
                    <a:pt x="4700" y="13082"/>
                  </a:cubicBezTo>
                  <a:cubicBezTo>
                    <a:pt x="4692" y="13109"/>
                    <a:pt x="4700" y="13136"/>
                    <a:pt x="4727" y="13155"/>
                  </a:cubicBezTo>
                  <a:cubicBezTo>
                    <a:pt x="4692" y="13367"/>
                    <a:pt x="4815" y="13555"/>
                    <a:pt x="4827" y="13759"/>
                  </a:cubicBezTo>
                  <a:lnTo>
                    <a:pt x="4854" y="13732"/>
                  </a:lnTo>
                  <a:lnTo>
                    <a:pt x="4854" y="13732"/>
                  </a:lnTo>
                  <a:cubicBezTo>
                    <a:pt x="4850" y="13739"/>
                    <a:pt x="4842" y="13755"/>
                    <a:pt x="4827" y="13759"/>
                  </a:cubicBezTo>
                  <a:cubicBezTo>
                    <a:pt x="4773" y="13855"/>
                    <a:pt x="4769" y="13970"/>
                    <a:pt x="4811" y="14070"/>
                  </a:cubicBezTo>
                  <a:cubicBezTo>
                    <a:pt x="4731" y="14466"/>
                    <a:pt x="4585" y="14850"/>
                    <a:pt x="4611" y="15265"/>
                  </a:cubicBezTo>
                  <a:lnTo>
                    <a:pt x="4604" y="15269"/>
                  </a:lnTo>
                  <a:cubicBezTo>
                    <a:pt x="4504" y="15307"/>
                    <a:pt x="4523" y="15396"/>
                    <a:pt x="4508" y="15476"/>
                  </a:cubicBezTo>
                  <a:cubicBezTo>
                    <a:pt x="4296" y="15738"/>
                    <a:pt x="4200" y="16057"/>
                    <a:pt x="4100" y="16372"/>
                  </a:cubicBezTo>
                  <a:lnTo>
                    <a:pt x="4100" y="16376"/>
                  </a:lnTo>
                  <a:cubicBezTo>
                    <a:pt x="4020" y="16425"/>
                    <a:pt x="4008" y="16502"/>
                    <a:pt x="4016" y="16587"/>
                  </a:cubicBezTo>
                  <a:lnTo>
                    <a:pt x="3908" y="16779"/>
                  </a:lnTo>
                  <a:cubicBezTo>
                    <a:pt x="3797" y="17090"/>
                    <a:pt x="3459" y="17255"/>
                    <a:pt x="3409" y="17601"/>
                  </a:cubicBezTo>
                  <a:cubicBezTo>
                    <a:pt x="3366" y="17613"/>
                    <a:pt x="3336" y="17655"/>
                    <a:pt x="3336" y="17697"/>
                  </a:cubicBezTo>
                  <a:lnTo>
                    <a:pt x="3316" y="17717"/>
                  </a:lnTo>
                  <a:cubicBezTo>
                    <a:pt x="3155" y="17866"/>
                    <a:pt x="3040" y="18059"/>
                    <a:pt x="2982" y="18266"/>
                  </a:cubicBezTo>
                  <a:cubicBezTo>
                    <a:pt x="2709" y="18543"/>
                    <a:pt x="2463" y="18842"/>
                    <a:pt x="2310" y="19208"/>
                  </a:cubicBezTo>
                  <a:cubicBezTo>
                    <a:pt x="2325" y="19208"/>
                    <a:pt x="2341" y="19208"/>
                    <a:pt x="2357" y="19208"/>
                  </a:cubicBezTo>
                  <a:cubicBezTo>
                    <a:pt x="2424" y="19208"/>
                    <a:pt x="2491" y="19203"/>
                    <a:pt x="2529" y="19150"/>
                  </a:cubicBezTo>
                  <a:cubicBezTo>
                    <a:pt x="2717" y="18892"/>
                    <a:pt x="2986" y="18708"/>
                    <a:pt x="3117" y="18408"/>
                  </a:cubicBezTo>
                  <a:cubicBezTo>
                    <a:pt x="3240" y="18293"/>
                    <a:pt x="3336" y="18155"/>
                    <a:pt x="3409" y="18001"/>
                  </a:cubicBezTo>
                  <a:lnTo>
                    <a:pt x="3413" y="17997"/>
                  </a:lnTo>
                  <a:cubicBezTo>
                    <a:pt x="3443" y="17966"/>
                    <a:pt x="3470" y="17928"/>
                    <a:pt x="3497" y="17897"/>
                  </a:cubicBezTo>
                  <a:lnTo>
                    <a:pt x="3509" y="17882"/>
                  </a:lnTo>
                  <a:cubicBezTo>
                    <a:pt x="3555" y="17882"/>
                    <a:pt x="3585" y="17843"/>
                    <a:pt x="3585" y="17801"/>
                  </a:cubicBezTo>
                  <a:lnTo>
                    <a:pt x="3585" y="17793"/>
                  </a:lnTo>
                  <a:cubicBezTo>
                    <a:pt x="3697" y="17628"/>
                    <a:pt x="3808" y="17459"/>
                    <a:pt x="3912" y="17290"/>
                  </a:cubicBezTo>
                  <a:lnTo>
                    <a:pt x="3920" y="17286"/>
                  </a:lnTo>
                  <a:cubicBezTo>
                    <a:pt x="4027" y="17217"/>
                    <a:pt x="4039" y="17113"/>
                    <a:pt x="4043" y="17002"/>
                  </a:cubicBezTo>
                  <a:cubicBezTo>
                    <a:pt x="4181" y="16948"/>
                    <a:pt x="4219" y="16833"/>
                    <a:pt x="4239" y="16710"/>
                  </a:cubicBezTo>
                  <a:cubicBezTo>
                    <a:pt x="4289" y="16691"/>
                    <a:pt x="4316" y="16641"/>
                    <a:pt x="4308" y="16591"/>
                  </a:cubicBezTo>
                  <a:lnTo>
                    <a:pt x="4354" y="16498"/>
                  </a:lnTo>
                  <a:cubicBezTo>
                    <a:pt x="4477" y="16283"/>
                    <a:pt x="4631" y="16076"/>
                    <a:pt x="4638" y="15815"/>
                  </a:cubicBezTo>
                  <a:cubicBezTo>
                    <a:pt x="4796" y="15507"/>
                    <a:pt x="4911" y="15188"/>
                    <a:pt x="4930" y="14835"/>
                  </a:cubicBezTo>
                  <a:cubicBezTo>
                    <a:pt x="4942" y="14669"/>
                    <a:pt x="4965" y="14504"/>
                    <a:pt x="5111" y="14389"/>
                  </a:cubicBezTo>
                  <a:cubicBezTo>
                    <a:pt x="5153" y="14485"/>
                    <a:pt x="5195" y="14577"/>
                    <a:pt x="5234" y="14673"/>
                  </a:cubicBezTo>
                  <a:cubicBezTo>
                    <a:pt x="5269" y="14827"/>
                    <a:pt x="5372" y="14911"/>
                    <a:pt x="5503" y="14984"/>
                  </a:cubicBezTo>
                  <a:lnTo>
                    <a:pt x="5653" y="15273"/>
                  </a:lnTo>
                  <a:cubicBezTo>
                    <a:pt x="5637" y="15350"/>
                    <a:pt x="5668" y="15430"/>
                    <a:pt x="5730" y="15484"/>
                  </a:cubicBezTo>
                  <a:cubicBezTo>
                    <a:pt x="5637" y="15776"/>
                    <a:pt x="5507" y="16064"/>
                    <a:pt x="5553" y="16391"/>
                  </a:cubicBezTo>
                  <a:cubicBezTo>
                    <a:pt x="5418" y="16479"/>
                    <a:pt x="5372" y="16629"/>
                    <a:pt x="5311" y="16764"/>
                  </a:cubicBezTo>
                  <a:cubicBezTo>
                    <a:pt x="5180" y="17063"/>
                    <a:pt x="5034" y="17359"/>
                    <a:pt x="4788" y="17590"/>
                  </a:cubicBezTo>
                  <a:cubicBezTo>
                    <a:pt x="4700" y="17670"/>
                    <a:pt x="4638" y="17770"/>
                    <a:pt x="4600" y="17886"/>
                  </a:cubicBezTo>
                  <a:cubicBezTo>
                    <a:pt x="4327" y="18097"/>
                    <a:pt x="4039" y="18297"/>
                    <a:pt x="3889" y="18746"/>
                  </a:cubicBezTo>
                  <a:lnTo>
                    <a:pt x="3889" y="18746"/>
                  </a:lnTo>
                  <a:cubicBezTo>
                    <a:pt x="4285" y="18535"/>
                    <a:pt x="4477" y="18243"/>
                    <a:pt x="4727" y="18020"/>
                  </a:cubicBezTo>
                  <a:lnTo>
                    <a:pt x="4938" y="17728"/>
                  </a:lnTo>
                  <a:cubicBezTo>
                    <a:pt x="5249" y="17578"/>
                    <a:pt x="5349" y="17267"/>
                    <a:pt x="5507" y="16994"/>
                  </a:cubicBezTo>
                  <a:cubicBezTo>
                    <a:pt x="5564" y="16910"/>
                    <a:pt x="5649" y="16840"/>
                    <a:pt x="5649" y="16725"/>
                  </a:cubicBezTo>
                  <a:cubicBezTo>
                    <a:pt x="5695" y="16698"/>
                    <a:pt x="5726" y="16648"/>
                    <a:pt x="5718" y="16595"/>
                  </a:cubicBezTo>
                  <a:cubicBezTo>
                    <a:pt x="5737" y="16575"/>
                    <a:pt x="5749" y="16545"/>
                    <a:pt x="5737" y="16518"/>
                  </a:cubicBezTo>
                  <a:cubicBezTo>
                    <a:pt x="5753" y="16495"/>
                    <a:pt x="5764" y="16468"/>
                    <a:pt x="5768" y="16445"/>
                  </a:cubicBezTo>
                  <a:cubicBezTo>
                    <a:pt x="5872" y="16168"/>
                    <a:pt x="5956" y="15884"/>
                    <a:pt x="5926" y="15580"/>
                  </a:cubicBezTo>
                  <a:cubicBezTo>
                    <a:pt x="5945" y="15526"/>
                    <a:pt x="5987" y="15496"/>
                    <a:pt x="6041" y="15484"/>
                  </a:cubicBezTo>
                  <a:lnTo>
                    <a:pt x="6344" y="15672"/>
                  </a:lnTo>
                  <a:cubicBezTo>
                    <a:pt x="6368" y="15695"/>
                    <a:pt x="6398" y="15715"/>
                    <a:pt x="6429" y="15726"/>
                  </a:cubicBezTo>
                  <a:cubicBezTo>
                    <a:pt x="6498" y="15853"/>
                    <a:pt x="6621" y="15922"/>
                    <a:pt x="6744" y="15995"/>
                  </a:cubicBezTo>
                  <a:cubicBezTo>
                    <a:pt x="6848" y="16118"/>
                    <a:pt x="7002" y="16141"/>
                    <a:pt x="7151" y="16180"/>
                  </a:cubicBezTo>
                  <a:cubicBezTo>
                    <a:pt x="7172" y="16192"/>
                    <a:pt x="7198" y="16201"/>
                    <a:pt x="7225" y="16201"/>
                  </a:cubicBezTo>
                  <a:cubicBezTo>
                    <a:pt x="7232" y="16201"/>
                    <a:pt x="7240" y="16200"/>
                    <a:pt x="7247" y="16199"/>
                  </a:cubicBezTo>
                  <a:cubicBezTo>
                    <a:pt x="7320" y="16322"/>
                    <a:pt x="7443" y="16349"/>
                    <a:pt x="7570" y="16387"/>
                  </a:cubicBezTo>
                  <a:lnTo>
                    <a:pt x="7709" y="16418"/>
                  </a:lnTo>
                  <a:cubicBezTo>
                    <a:pt x="7801" y="16533"/>
                    <a:pt x="7947" y="16522"/>
                    <a:pt x="8070" y="16571"/>
                  </a:cubicBezTo>
                  <a:cubicBezTo>
                    <a:pt x="8193" y="16607"/>
                    <a:pt x="8294" y="16701"/>
                    <a:pt x="8426" y="16701"/>
                  </a:cubicBezTo>
                  <a:cubicBezTo>
                    <a:pt x="8438" y="16701"/>
                    <a:pt x="8450" y="16700"/>
                    <a:pt x="8462" y="16698"/>
                  </a:cubicBezTo>
                  <a:lnTo>
                    <a:pt x="8512" y="16718"/>
                  </a:lnTo>
                  <a:lnTo>
                    <a:pt x="8558" y="16714"/>
                  </a:lnTo>
                  <a:cubicBezTo>
                    <a:pt x="8629" y="16793"/>
                    <a:pt x="8716" y="16818"/>
                    <a:pt x="8811" y="16818"/>
                  </a:cubicBezTo>
                  <a:cubicBezTo>
                    <a:pt x="8845" y="16818"/>
                    <a:pt x="8880" y="16815"/>
                    <a:pt x="8915" y="16810"/>
                  </a:cubicBezTo>
                  <a:cubicBezTo>
                    <a:pt x="9083" y="16877"/>
                    <a:pt x="9253" y="16904"/>
                    <a:pt x="9428" y="16904"/>
                  </a:cubicBezTo>
                  <a:cubicBezTo>
                    <a:pt x="9512" y="16904"/>
                    <a:pt x="9597" y="16898"/>
                    <a:pt x="9684" y="16887"/>
                  </a:cubicBezTo>
                  <a:cubicBezTo>
                    <a:pt x="9777" y="16907"/>
                    <a:pt x="9872" y="16916"/>
                    <a:pt x="9966" y="16916"/>
                  </a:cubicBezTo>
                  <a:cubicBezTo>
                    <a:pt x="10069" y="16916"/>
                    <a:pt x="10171" y="16905"/>
                    <a:pt x="10272" y="16883"/>
                  </a:cubicBezTo>
                  <a:cubicBezTo>
                    <a:pt x="10683" y="16821"/>
                    <a:pt x="11109" y="16871"/>
                    <a:pt x="11501" y="16714"/>
                  </a:cubicBezTo>
                  <a:cubicBezTo>
                    <a:pt x="11643" y="16714"/>
                    <a:pt x="11782" y="16706"/>
                    <a:pt x="11897" y="16610"/>
                  </a:cubicBezTo>
                  <a:lnTo>
                    <a:pt x="11943" y="16614"/>
                  </a:lnTo>
                  <a:lnTo>
                    <a:pt x="11989" y="16591"/>
                  </a:lnTo>
                  <a:cubicBezTo>
                    <a:pt x="12489" y="16575"/>
                    <a:pt x="12942" y="16345"/>
                    <a:pt x="13430" y="16256"/>
                  </a:cubicBezTo>
                  <a:cubicBezTo>
                    <a:pt x="13565" y="16233"/>
                    <a:pt x="13642" y="16110"/>
                    <a:pt x="13730" y="16014"/>
                  </a:cubicBezTo>
                  <a:cubicBezTo>
                    <a:pt x="13815" y="15999"/>
                    <a:pt x="13880" y="15949"/>
                    <a:pt x="13930" y="15884"/>
                  </a:cubicBezTo>
                  <a:cubicBezTo>
                    <a:pt x="14049" y="15734"/>
                    <a:pt x="13957" y="15692"/>
                    <a:pt x="13818" y="15680"/>
                  </a:cubicBezTo>
                  <a:cubicBezTo>
                    <a:pt x="13864" y="15446"/>
                    <a:pt x="14045" y="15246"/>
                    <a:pt x="13999" y="14984"/>
                  </a:cubicBezTo>
                  <a:cubicBezTo>
                    <a:pt x="14034" y="14923"/>
                    <a:pt x="14037" y="14850"/>
                    <a:pt x="14014" y="14785"/>
                  </a:cubicBezTo>
                  <a:cubicBezTo>
                    <a:pt x="14011" y="14673"/>
                    <a:pt x="14014" y="14558"/>
                    <a:pt x="13930" y="14470"/>
                  </a:cubicBezTo>
                  <a:cubicBezTo>
                    <a:pt x="13937" y="14439"/>
                    <a:pt x="13922" y="14404"/>
                    <a:pt x="13899" y="14381"/>
                  </a:cubicBezTo>
                  <a:cubicBezTo>
                    <a:pt x="13857" y="14327"/>
                    <a:pt x="13821" y="14300"/>
                    <a:pt x="13793" y="14300"/>
                  </a:cubicBezTo>
                  <a:cubicBezTo>
                    <a:pt x="13757" y="14300"/>
                    <a:pt x="13733" y="14343"/>
                    <a:pt x="13722" y="14427"/>
                  </a:cubicBezTo>
                  <a:cubicBezTo>
                    <a:pt x="13707" y="14508"/>
                    <a:pt x="13707" y="14593"/>
                    <a:pt x="13703" y="14677"/>
                  </a:cubicBezTo>
                  <a:lnTo>
                    <a:pt x="13453" y="14677"/>
                  </a:lnTo>
                  <a:cubicBezTo>
                    <a:pt x="13380" y="14606"/>
                    <a:pt x="13295" y="14593"/>
                    <a:pt x="13208" y="14593"/>
                  </a:cubicBezTo>
                  <a:cubicBezTo>
                    <a:pt x="13157" y="14593"/>
                    <a:pt x="13105" y="14597"/>
                    <a:pt x="13054" y="14597"/>
                  </a:cubicBezTo>
                  <a:cubicBezTo>
                    <a:pt x="13028" y="14597"/>
                    <a:pt x="13002" y="14596"/>
                    <a:pt x="12977" y="14593"/>
                  </a:cubicBezTo>
                  <a:cubicBezTo>
                    <a:pt x="12926" y="14586"/>
                    <a:pt x="12875" y="14584"/>
                    <a:pt x="12823" y="14584"/>
                  </a:cubicBezTo>
                  <a:cubicBezTo>
                    <a:pt x="12716" y="14584"/>
                    <a:pt x="12608" y="14593"/>
                    <a:pt x="12500" y="14593"/>
                  </a:cubicBezTo>
                  <a:cubicBezTo>
                    <a:pt x="12362" y="14593"/>
                    <a:pt x="12225" y="14577"/>
                    <a:pt x="12093" y="14504"/>
                  </a:cubicBezTo>
                  <a:cubicBezTo>
                    <a:pt x="12090" y="14483"/>
                    <a:pt x="12071" y="14469"/>
                    <a:pt x="12047" y="14469"/>
                  </a:cubicBezTo>
                  <a:cubicBezTo>
                    <a:pt x="12045" y="14469"/>
                    <a:pt x="12042" y="14469"/>
                    <a:pt x="12039" y="14470"/>
                  </a:cubicBezTo>
                  <a:lnTo>
                    <a:pt x="12035" y="14470"/>
                  </a:lnTo>
                  <a:cubicBezTo>
                    <a:pt x="11991" y="14425"/>
                    <a:pt x="11947" y="14395"/>
                    <a:pt x="11902" y="14395"/>
                  </a:cubicBezTo>
                  <a:cubicBezTo>
                    <a:pt x="11865" y="14395"/>
                    <a:pt x="11828" y="14415"/>
                    <a:pt x="11789" y="14466"/>
                  </a:cubicBezTo>
                  <a:lnTo>
                    <a:pt x="11494" y="14485"/>
                  </a:lnTo>
                  <a:lnTo>
                    <a:pt x="11317" y="14370"/>
                  </a:lnTo>
                  <a:cubicBezTo>
                    <a:pt x="11270" y="14286"/>
                    <a:pt x="11204" y="14268"/>
                    <a:pt x="11133" y="14268"/>
                  </a:cubicBezTo>
                  <a:cubicBezTo>
                    <a:pt x="11086" y="14268"/>
                    <a:pt x="11037" y="14276"/>
                    <a:pt x="10990" y="14277"/>
                  </a:cubicBezTo>
                  <a:cubicBezTo>
                    <a:pt x="10806" y="14254"/>
                    <a:pt x="10629" y="14220"/>
                    <a:pt x="10445" y="14208"/>
                  </a:cubicBezTo>
                  <a:cubicBezTo>
                    <a:pt x="10440" y="14208"/>
                    <a:pt x="10436" y="14208"/>
                    <a:pt x="10432" y="14208"/>
                  </a:cubicBezTo>
                  <a:cubicBezTo>
                    <a:pt x="10331" y="14208"/>
                    <a:pt x="10266" y="14293"/>
                    <a:pt x="10222" y="14381"/>
                  </a:cubicBezTo>
                  <a:cubicBezTo>
                    <a:pt x="10210" y="14408"/>
                    <a:pt x="10214" y="14443"/>
                    <a:pt x="10229" y="14466"/>
                  </a:cubicBezTo>
                  <a:cubicBezTo>
                    <a:pt x="10269" y="14515"/>
                    <a:pt x="10314" y="14537"/>
                    <a:pt x="10361" y="14537"/>
                  </a:cubicBezTo>
                  <a:cubicBezTo>
                    <a:pt x="10405" y="14537"/>
                    <a:pt x="10450" y="14518"/>
                    <a:pt x="10494" y="14485"/>
                  </a:cubicBezTo>
                  <a:cubicBezTo>
                    <a:pt x="10605" y="14411"/>
                    <a:pt x="10726" y="14381"/>
                    <a:pt x="10843" y="14381"/>
                  </a:cubicBezTo>
                  <a:cubicBezTo>
                    <a:pt x="10999" y="14381"/>
                    <a:pt x="11147" y="14434"/>
                    <a:pt x="11248" y="14504"/>
                  </a:cubicBezTo>
                  <a:cubicBezTo>
                    <a:pt x="11411" y="14620"/>
                    <a:pt x="11564" y="14659"/>
                    <a:pt x="11719" y="14659"/>
                  </a:cubicBezTo>
                  <a:cubicBezTo>
                    <a:pt x="11841" y="14659"/>
                    <a:pt x="11964" y="14635"/>
                    <a:pt x="12093" y="14604"/>
                  </a:cubicBezTo>
                  <a:cubicBezTo>
                    <a:pt x="12135" y="14681"/>
                    <a:pt x="12208" y="14731"/>
                    <a:pt x="12297" y="14746"/>
                  </a:cubicBezTo>
                  <a:cubicBezTo>
                    <a:pt x="12424" y="14774"/>
                    <a:pt x="12553" y="14783"/>
                    <a:pt x="12682" y="14783"/>
                  </a:cubicBezTo>
                  <a:cubicBezTo>
                    <a:pt x="12857" y="14783"/>
                    <a:pt x="13033" y="14767"/>
                    <a:pt x="13207" y="14758"/>
                  </a:cubicBezTo>
                  <a:lnTo>
                    <a:pt x="13718" y="14765"/>
                  </a:lnTo>
                  <a:lnTo>
                    <a:pt x="13722" y="14769"/>
                  </a:lnTo>
                  <a:cubicBezTo>
                    <a:pt x="13730" y="15154"/>
                    <a:pt x="13611" y="15519"/>
                    <a:pt x="13526" y="15884"/>
                  </a:cubicBezTo>
                  <a:cubicBezTo>
                    <a:pt x="13392" y="16076"/>
                    <a:pt x="13173" y="16110"/>
                    <a:pt x="12973" y="16176"/>
                  </a:cubicBezTo>
                  <a:cubicBezTo>
                    <a:pt x="12616" y="16291"/>
                    <a:pt x="12239" y="16326"/>
                    <a:pt x="11893" y="16483"/>
                  </a:cubicBezTo>
                  <a:cubicBezTo>
                    <a:pt x="11885" y="16481"/>
                    <a:pt x="11877" y="16480"/>
                    <a:pt x="11869" y="16480"/>
                  </a:cubicBezTo>
                  <a:cubicBezTo>
                    <a:pt x="11843" y="16480"/>
                    <a:pt x="11819" y="16490"/>
                    <a:pt x="11801" y="16514"/>
                  </a:cubicBezTo>
                  <a:lnTo>
                    <a:pt x="11490" y="16602"/>
                  </a:lnTo>
                  <a:cubicBezTo>
                    <a:pt x="10979" y="16671"/>
                    <a:pt x="10460" y="16629"/>
                    <a:pt x="9957" y="16775"/>
                  </a:cubicBezTo>
                  <a:lnTo>
                    <a:pt x="9799" y="16783"/>
                  </a:lnTo>
                  <a:cubicBezTo>
                    <a:pt x="9675" y="16706"/>
                    <a:pt x="9545" y="16688"/>
                    <a:pt x="9413" y="16688"/>
                  </a:cubicBezTo>
                  <a:cubicBezTo>
                    <a:pt x="9328" y="16688"/>
                    <a:pt x="9243" y="16695"/>
                    <a:pt x="9157" y="16698"/>
                  </a:cubicBezTo>
                  <a:lnTo>
                    <a:pt x="8558" y="16598"/>
                  </a:lnTo>
                  <a:lnTo>
                    <a:pt x="8458" y="16591"/>
                  </a:lnTo>
                  <a:lnTo>
                    <a:pt x="8058" y="16425"/>
                  </a:lnTo>
                  <a:cubicBezTo>
                    <a:pt x="8033" y="16380"/>
                    <a:pt x="7995" y="16368"/>
                    <a:pt x="7953" y="16368"/>
                  </a:cubicBezTo>
                  <a:cubicBezTo>
                    <a:pt x="7939" y="16368"/>
                    <a:pt x="7923" y="16370"/>
                    <a:pt x="7908" y="16372"/>
                  </a:cubicBezTo>
                  <a:cubicBezTo>
                    <a:pt x="7808" y="16283"/>
                    <a:pt x="7678" y="16268"/>
                    <a:pt x="7559" y="16233"/>
                  </a:cubicBezTo>
                  <a:cubicBezTo>
                    <a:pt x="7466" y="16160"/>
                    <a:pt x="7367" y="16114"/>
                    <a:pt x="7255" y="16095"/>
                  </a:cubicBezTo>
                  <a:cubicBezTo>
                    <a:pt x="7228" y="16076"/>
                    <a:pt x="7198" y="16064"/>
                    <a:pt x="7167" y="16060"/>
                  </a:cubicBezTo>
                  <a:cubicBezTo>
                    <a:pt x="7098" y="15941"/>
                    <a:pt x="6948" y="15964"/>
                    <a:pt x="6852" y="15891"/>
                  </a:cubicBezTo>
                  <a:lnTo>
                    <a:pt x="6456" y="15576"/>
                  </a:lnTo>
                  <a:cubicBezTo>
                    <a:pt x="6341" y="15449"/>
                    <a:pt x="6198" y="15350"/>
                    <a:pt x="6041" y="15288"/>
                  </a:cubicBezTo>
                  <a:lnTo>
                    <a:pt x="5853" y="15161"/>
                  </a:lnTo>
                  <a:lnTo>
                    <a:pt x="5637" y="14977"/>
                  </a:lnTo>
                  <a:lnTo>
                    <a:pt x="5368" y="14535"/>
                  </a:lnTo>
                  <a:cubicBezTo>
                    <a:pt x="5253" y="14212"/>
                    <a:pt x="5138" y="13886"/>
                    <a:pt x="5023" y="13563"/>
                  </a:cubicBezTo>
                  <a:cubicBezTo>
                    <a:pt x="5065" y="13382"/>
                    <a:pt x="4961" y="13221"/>
                    <a:pt x="4923" y="13055"/>
                  </a:cubicBezTo>
                  <a:cubicBezTo>
                    <a:pt x="4946" y="12852"/>
                    <a:pt x="4930" y="12652"/>
                    <a:pt x="4884" y="12452"/>
                  </a:cubicBezTo>
                  <a:cubicBezTo>
                    <a:pt x="4823" y="12191"/>
                    <a:pt x="4815" y="11914"/>
                    <a:pt x="4865" y="11653"/>
                  </a:cubicBezTo>
                  <a:cubicBezTo>
                    <a:pt x="5099" y="10558"/>
                    <a:pt x="5172" y="9432"/>
                    <a:pt x="5461" y="8352"/>
                  </a:cubicBezTo>
                  <a:cubicBezTo>
                    <a:pt x="5514" y="8241"/>
                    <a:pt x="5561" y="8129"/>
                    <a:pt x="5534" y="8006"/>
                  </a:cubicBezTo>
                  <a:lnTo>
                    <a:pt x="5553" y="7822"/>
                  </a:lnTo>
                  <a:cubicBezTo>
                    <a:pt x="5618" y="7733"/>
                    <a:pt x="5653" y="7618"/>
                    <a:pt x="5641" y="7503"/>
                  </a:cubicBezTo>
                  <a:cubicBezTo>
                    <a:pt x="5660" y="7491"/>
                    <a:pt x="5672" y="7468"/>
                    <a:pt x="5660" y="7449"/>
                  </a:cubicBezTo>
                  <a:cubicBezTo>
                    <a:pt x="5660" y="7445"/>
                    <a:pt x="5657" y="7445"/>
                    <a:pt x="5657" y="7438"/>
                  </a:cubicBezTo>
                  <a:cubicBezTo>
                    <a:pt x="5707" y="7411"/>
                    <a:pt x="5730" y="7357"/>
                    <a:pt x="5726" y="7299"/>
                  </a:cubicBezTo>
                  <a:cubicBezTo>
                    <a:pt x="5749" y="7280"/>
                    <a:pt x="5764" y="7245"/>
                    <a:pt x="5753" y="7215"/>
                  </a:cubicBezTo>
                  <a:cubicBezTo>
                    <a:pt x="5795" y="7195"/>
                    <a:pt x="5826" y="7146"/>
                    <a:pt x="5822" y="7099"/>
                  </a:cubicBezTo>
                  <a:cubicBezTo>
                    <a:pt x="6033" y="6608"/>
                    <a:pt x="6271" y="6127"/>
                    <a:pt x="6498" y="5643"/>
                  </a:cubicBezTo>
                  <a:cubicBezTo>
                    <a:pt x="7021" y="4517"/>
                    <a:pt x="7839" y="3641"/>
                    <a:pt x="8712" y="2803"/>
                  </a:cubicBezTo>
                  <a:cubicBezTo>
                    <a:pt x="9184" y="2346"/>
                    <a:pt x="9734" y="1977"/>
                    <a:pt x="10337" y="1712"/>
                  </a:cubicBezTo>
                  <a:cubicBezTo>
                    <a:pt x="10667" y="1570"/>
                    <a:pt x="11036" y="1493"/>
                    <a:pt x="11321" y="1239"/>
                  </a:cubicBezTo>
                  <a:lnTo>
                    <a:pt x="11363" y="1247"/>
                  </a:lnTo>
                  <a:lnTo>
                    <a:pt x="11394" y="1213"/>
                  </a:lnTo>
                  <a:cubicBezTo>
                    <a:pt x="11413" y="1222"/>
                    <a:pt x="11429" y="1226"/>
                    <a:pt x="11444" y="1226"/>
                  </a:cubicBezTo>
                  <a:cubicBezTo>
                    <a:pt x="11482" y="1226"/>
                    <a:pt x="11507" y="1196"/>
                    <a:pt x="11520" y="1151"/>
                  </a:cubicBezTo>
                  <a:lnTo>
                    <a:pt x="11690" y="1128"/>
                  </a:lnTo>
                  <a:cubicBezTo>
                    <a:pt x="11705" y="1130"/>
                    <a:pt x="11720" y="1130"/>
                    <a:pt x="11735" y="1130"/>
                  </a:cubicBezTo>
                  <a:cubicBezTo>
                    <a:pt x="11893" y="1130"/>
                    <a:pt x="12035" y="1045"/>
                    <a:pt x="12189" y="1017"/>
                  </a:cubicBezTo>
                  <a:cubicBezTo>
                    <a:pt x="12262" y="978"/>
                    <a:pt x="12354" y="997"/>
                    <a:pt x="12404" y="924"/>
                  </a:cubicBezTo>
                  <a:lnTo>
                    <a:pt x="12412" y="924"/>
                  </a:lnTo>
                  <a:cubicBezTo>
                    <a:pt x="12454" y="924"/>
                    <a:pt x="12493" y="924"/>
                    <a:pt x="12535" y="917"/>
                  </a:cubicBezTo>
                  <a:cubicBezTo>
                    <a:pt x="12577" y="905"/>
                    <a:pt x="12616" y="894"/>
                    <a:pt x="12654" y="874"/>
                  </a:cubicBezTo>
                  <a:cubicBezTo>
                    <a:pt x="12712" y="847"/>
                    <a:pt x="12765" y="821"/>
                    <a:pt x="12819" y="790"/>
                  </a:cubicBezTo>
                  <a:cubicBezTo>
                    <a:pt x="12858" y="771"/>
                    <a:pt x="12892" y="751"/>
                    <a:pt x="12923" y="728"/>
                  </a:cubicBezTo>
                  <a:cubicBezTo>
                    <a:pt x="12958" y="709"/>
                    <a:pt x="12996" y="690"/>
                    <a:pt x="13031" y="671"/>
                  </a:cubicBezTo>
                  <a:cubicBezTo>
                    <a:pt x="13065" y="652"/>
                    <a:pt x="13096" y="636"/>
                    <a:pt x="13131" y="628"/>
                  </a:cubicBezTo>
                  <a:cubicBezTo>
                    <a:pt x="13284" y="628"/>
                    <a:pt x="13438" y="625"/>
                    <a:pt x="13553" y="494"/>
                  </a:cubicBezTo>
                  <a:cubicBezTo>
                    <a:pt x="13584" y="479"/>
                    <a:pt x="13607" y="463"/>
                    <a:pt x="13630" y="444"/>
                  </a:cubicBezTo>
                  <a:cubicBezTo>
                    <a:pt x="13642" y="417"/>
                    <a:pt x="13645" y="383"/>
                    <a:pt x="13642" y="356"/>
                  </a:cubicBezTo>
                  <a:lnTo>
                    <a:pt x="13645" y="356"/>
                  </a:lnTo>
                  <a:lnTo>
                    <a:pt x="13680" y="359"/>
                  </a:lnTo>
                  <a:lnTo>
                    <a:pt x="13707" y="344"/>
                  </a:lnTo>
                  <a:cubicBezTo>
                    <a:pt x="13726" y="346"/>
                    <a:pt x="13745" y="348"/>
                    <a:pt x="13763" y="348"/>
                  </a:cubicBezTo>
                  <a:cubicBezTo>
                    <a:pt x="13835" y="348"/>
                    <a:pt x="13894" y="323"/>
                    <a:pt x="13907" y="225"/>
                  </a:cubicBezTo>
                  <a:lnTo>
                    <a:pt x="13914" y="137"/>
                  </a:lnTo>
                  <a:close/>
                  <a:moveTo>
                    <a:pt x="3635" y="20099"/>
                  </a:moveTo>
                  <a:lnTo>
                    <a:pt x="3635" y="20149"/>
                  </a:lnTo>
                  <a:cubicBezTo>
                    <a:pt x="3632" y="20134"/>
                    <a:pt x="3620" y="20118"/>
                    <a:pt x="3608" y="20107"/>
                  </a:cubicBezTo>
                  <a:lnTo>
                    <a:pt x="3635" y="20099"/>
                  </a:lnTo>
                  <a:close/>
                  <a:moveTo>
                    <a:pt x="14122" y="1"/>
                  </a:moveTo>
                  <a:cubicBezTo>
                    <a:pt x="14047" y="1"/>
                    <a:pt x="13978" y="30"/>
                    <a:pt x="13922" y="133"/>
                  </a:cubicBezTo>
                  <a:lnTo>
                    <a:pt x="13519" y="137"/>
                  </a:lnTo>
                  <a:lnTo>
                    <a:pt x="13476" y="217"/>
                  </a:lnTo>
                  <a:cubicBezTo>
                    <a:pt x="13449" y="210"/>
                    <a:pt x="13419" y="198"/>
                    <a:pt x="13392" y="194"/>
                  </a:cubicBezTo>
                  <a:cubicBezTo>
                    <a:pt x="13351" y="194"/>
                    <a:pt x="13309" y="188"/>
                    <a:pt x="13269" y="188"/>
                  </a:cubicBezTo>
                  <a:cubicBezTo>
                    <a:pt x="13217" y="188"/>
                    <a:pt x="13168" y="198"/>
                    <a:pt x="13127" y="248"/>
                  </a:cubicBezTo>
                  <a:cubicBezTo>
                    <a:pt x="13065" y="294"/>
                    <a:pt x="12973" y="275"/>
                    <a:pt x="12919" y="340"/>
                  </a:cubicBezTo>
                  <a:lnTo>
                    <a:pt x="12896" y="363"/>
                  </a:lnTo>
                  <a:lnTo>
                    <a:pt x="12862" y="352"/>
                  </a:lnTo>
                  <a:cubicBezTo>
                    <a:pt x="12809" y="385"/>
                    <a:pt x="12749" y="389"/>
                    <a:pt x="12689" y="389"/>
                  </a:cubicBezTo>
                  <a:cubicBezTo>
                    <a:pt x="12673" y="389"/>
                    <a:pt x="12656" y="388"/>
                    <a:pt x="12640" y="388"/>
                  </a:cubicBezTo>
                  <a:cubicBezTo>
                    <a:pt x="12563" y="388"/>
                    <a:pt x="12487" y="394"/>
                    <a:pt x="12423" y="459"/>
                  </a:cubicBezTo>
                  <a:lnTo>
                    <a:pt x="12431" y="459"/>
                  </a:lnTo>
                  <a:lnTo>
                    <a:pt x="12385" y="482"/>
                  </a:lnTo>
                  <a:lnTo>
                    <a:pt x="12385" y="517"/>
                  </a:lnTo>
                  <a:cubicBezTo>
                    <a:pt x="12373" y="509"/>
                    <a:pt x="12360" y="505"/>
                    <a:pt x="12348" y="505"/>
                  </a:cubicBezTo>
                  <a:cubicBezTo>
                    <a:pt x="12337" y="505"/>
                    <a:pt x="12327" y="508"/>
                    <a:pt x="12316" y="513"/>
                  </a:cubicBezTo>
                  <a:cubicBezTo>
                    <a:pt x="12297" y="525"/>
                    <a:pt x="12270" y="540"/>
                    <a:pt x="12251" y="555"/>
                  </a:cubicBezTo>
                  <a:cubicBezTo>
                    <a:pt x="12243" y="552"/>
                    <a:pt x="12228" y="552"/>
                    <a:pt x="12212" y="544"/>
                  </a:cubicBezTo>
                  <a:cubicBezTo>
                    <a:pt x="12208" y="555"/>
                    <a:pt x="12204" y="571"/>
                    <a:pt x="12201" y="579"/>
                  </a:cubicBezTo>
                  <a:lnTo>
                    <a:pt x="12170" y="594"/>
                  </a:lnTo>
                  <a:cubicBezTo>
                    <a:pt x="12135" y="602"/>
                    <a:pt x="12105" y="617"/>
                    <a:pt x="12074" y="640"/>
                  </a:cubicBezTo>
                  <a:cubicBezTo>
                    <a:pt x="12074" y="640"/>
                    <a:pt x="12070" y="640"/>
                    <a:pt x="12070" y="648"/>
                  </a:cubicBezTo>
                  <a:cubicBezTo>
                    <a:pt x="12051" y="640"/>
                    <a:pt x="12032" y="640"/>
                    <a:pt x="12016" y="636"/>
                  </a:cubicBezTo>
                  <a:cubicBezTo>
                    <a:pt x="12004" y="655"/>
                    <a:pt x="11980" y="669"/>
                    <a:pt x="11958" y="669"/>
                  </a:cubicBezTo>
                  <a:cubicBezTo>
                    <a:pt x="11953" y="669"/>
                    <a:pt x="11948" y="668"/>
                    <a:pt x="11943" y="667"/>
                  </a:cubicBezTo>
                  <a:cubicBezTo>
                    <a:pt x="11932" y="667"/>
                    <a:pt x="11916" y="671"/>
                    <a:pt x="11905" y="678"/>
                  </a:cubicBezTo>
                  <a:cubicBezTo>
                    <a:pt x="11901" y="686"/>
                    <a:pt x="11897" y="694"/>
                    <a:pt x="11897" y="705"/>
                  </a:cubicBezTo>
                  <a:cubicBezTo>
                    <a:pt x="11866" y="709"/>
                    <a:pt x="11839" y="717"/>
                    <a:pt x="11816" y="736"/>
                  </a:cubicBezTo>
                  <a:lnTo>
                    <a:pt x="11789" y="767"/>
                  </a:lnTo>
                  <a:lnTo>
                    <a:pt x="11751" y="763"/>
                  </a:lnTo>
                  <a:cubicBezTo>
                    <a:pt x="11670" y="790"/>
                    <a:pt x="11578" y="790"/>
                    <a:pt x="11509" y="847"/>
                  </a:cubicBezTo>
                  <a:lnTo>
                    <a:pt x="11482" y="878"/>
                  </a:lnTo>
                  <a:lnTo>
                    <a:pt x="11451" y="867"/>
                  </a:lnTo>
                  <a:cubicBezTo>
                    <a:pt x="11405" y="886"/>
                    <a:pt x="11394" y="909"/>
                    <a:pt x="11405" y="944"/>
                  </a:cubicBezTo>
                  <a:lnTo>
                    <a:pt x="11401" y="944"/>
                  </a:lnTo>
                  <a:lnTo>
                    <a:pt x="11205" y="955"/>
                  </a:lnTo>
                  <a:lnTo>
                    <a:pt x="11148" y="1043"/>
                  </a:lnTo>
                  <a:lnTo>
                    <a:pt x="11117" y="1043"/>
                  </a:lnTo>
                  <a:lnTo>
                    <a:pt x="10906" y="1059"/>
                  </a:lnTo>
                  <a:lnTo>
                    <a:pt x="10848" y="1147"/>
                  </a:lnTo>
                  <a:lnTo>
                    <a:pt x="10702" y="1151"/>
                  </a:lnTo>
                  <a:cubicBezTo>
                    <a:pt x="10552" y="1266"/>
                    <a:pt x="10379" y="1312"/>
                    <a:pt x="10202" y="1362"/>
                  </a:cubicBezTo>
                  <a:cubicBezTo>
                    <a:pt x="10152" y="1435"/>
                    <a:pt x="10076" y="1447"/>
                    <a:pt x="9995" y="1455"/>
                  </a:cubicBezTo>
                  <a:cubicBezTo>
                    <a:pt x="9953" y="1520"/>
                    <a:pt x="9880" y="1558"/>
                    <a:pt x="9799" y="1562"/>
                  </a:cubicBezTo>
                  <a:cubicBezTo>
                    <a:pt x="9657" y="1708"/>
                    <a:pt x="9476" y="1789"/>
                    <a:pt x="9299" y="1870"/>
                  </a:cubicBezTo>
                  <a:cubicBezTo>
                    <a:pt x="9292" y="1923"/>
                    <a:pt x="9253" y="1966"/>
                    <a:pt x="9196" y="1977"/>
                  </a:cubicBezTo>
                  <a:cubicBezTo>
                    <a:pt x="9030" y="2158"/>
                    <a:pt x="8811" y="2269"/>
                    <a:pt x="8600" y="2388"/>
                  </a:cubicBezTo>
                  <a:cubicBezTo>
                    <a:pt x="8300" y="2819"/>
                    <a:pt x="7851" y="3126"/>
                    <a:pt x="7574" y="3572"/>
                  </a:cubicBezTo>
                  <a:lnTo>
                    <a:pt x="7370" y="3587"/>
                  </a:lnTo>
                  <a:lnTo>
                    <a:pt x="7267" y="3676"/>
                  </a:lnTo>
                  <a:lnTo>
                    <a:pt x="7151" y="3864"/>
                  </a:lnTo>
                  <a:cubicBezTo>
                    <a:pt x="7094" y="3864"/>
                    <a:pt x="7044" y="3914"/>
                    <a:pt x="7051" y="3972"/>
                  </a:cubicBezTo>
                  <a:cubicBezTo>
                    <a:pt x="7025" y="3979"/>
                    <a:pt x="7002" y="3991"/>
                    <a:pt x="6978" y="3991"/>
                  </a:cubicBezTo>
                  <a:lnTo>
                    <a:pt x="6955" y="4271"/>
                  </a:lnTo>
                  <a:cubicBezTo>
                    <a:pt x="6621" y="4782"/>
                    <a:pt x="6379" y="5347"/>
                    <a:pt x="5976" y="5808"/>
                  </a:cubicBezTo>
                  <a:cubicBezTo>
                    <a:pt x="5968" y="5970"/>
                    <a:pt x="5887" y="6112"/>
                    <a:pt x="5764" y="6204"/>
                  </a:cubicBezTo>
                  <a:cubicBezTo>
                    <a:pt x="5764" y="6285"/>
                    <a:pt x="5753" y="6365"/>
                    <a:pt x="5672" y="6415"/>
                  </a:cubicBezTo>
                  <a:cubicBezTo>
                    <a:pt x="5710" y="6569"/>
                    <a:pt x="5649" y="6719"/>
                    <a:pt x="5634" y="6865"/>
                  </a:cubicBezTo>
                  <a:cubicBezTo>
                    <a:pt x="5557" y="6919"/>
                    <a:pt x="5534" y="7003"/>
                    <a:pt x="5534" y="7092"/>
                  </a:cubicBezTo>
                  <a:lnTo>
                    <a:pt x="5380" y="7230"/>
                  </a:lnTo>
                  <a:lnTo>
                    <a:pt x="5334" y="7910"/>
                  </a:lnTo>
                  <a:cubicBezTo>
                    <a:pt x="5238" y="8064"/>
                    <a:pt x="5288" y="8248"/>
                    <a:pt x="5238" y="8414"/>
                  </a:cubicBezTo>
                  <a:cubicBezTo>
                    <a:pt x="5219" y="8429"/>
                    <a:pt x="5192" y="8437"/>
                    <a:pt x="5169" y="8437"/>
                  </a:cubicBezTo>
                  <a:cubicBezTo>
                    <a:pt x="5153" y="8544"/>
                    <a:pt x="5157" y="8660"/>
                    <a:pt x="5065" y="8740"/>
                  </a:cubicBezTo>
                  <a:cubicBezTo>
                    <a:pt x="5046" y="9051"/>
                    <a:pt x="5042" y="9370"/>
                    <a:pt x="4861" y="9647"/>
                  </a:cubicBezTo>
                  <a:cubicBezTo>
                    <a:pt x="4807" y="10077"/>
                    <a:pt x="4715" y="10496"/>
                    <a:pt x="4734" y="10934"/>
                  </a:cubicBezTo>
                  <a:cubicBezTo>
                    <a:pt x="4711" y="10950"/>
                    <a:pt x="4688" y="10961"/>
                    <a:pt x="4658" y="10965"/>
                  </a:cubicBezTo>
                  <a:cubicBezTo>
                    <a:pt x="4642" y="11069"/>
                    <a:pt x="4673" y="11196"/>
                    <a:pt x="4565" y="11273"/>
                  </a:cubicBezTo>
                  <a:cubicBezTo>
                    <a:pt x="4585" y="11576"/>
                    <a:pt x="4335" y="11837"/>
                    <a:pt x="4427" y="12156"/>
                  </a:cubicBezTo>
                  <a:cubicBezTo>
                    <a:pt x="4422" y="12156"/>
                    <a:pt x="4418" y="12155"/>
                    <a:pt x="4413" y="12155"/>
                  </a:cubicBezTo>
                  <a:cubicBezTo>
                    <a:pt x="4390" y="12155"/>
                    <a:pt x="4366" y="12163"/>
                    <a:pt x="4350" y="12176"/>
                  </a:cubicBezTo>
                  <a:lnTo>
                    <a:pt x="4350" y="12164"/>
                  </a:lnTo>
                  <a:cubicBezTo>
                    <a:pt x="4254" y="12260"/>
                    <a:pt x="4312" y="12402"/>
                    <a:pt x="4254" y="12510"/>
                  </a:cubicBezTo>
                  <a:lnTo>
                    <a:pt x="4269" y="12541"/>
                  </a:lnTo>
                  <a:lnTo>
                    <a:pt x="4246" y="12564"/>
                  </a:lnTo>
                  <a:cubicBezTo>
                    <a:pt x="4143" y="12644"/>
                    <a:pt x="4231" y="12790"/>
                    <a:pt x="4143" y="12871"/>
                  </a:cubicBezTo>
                  <a:cubicBezTo>
                    <a:pt x="4008" y="13059"/>
                    <a:pt x="4162" y="13294"/>
                    <a:pt x="4043" y="13482"/>
                  </a:cubicBezTo>
                  <a:lnTo>
                    <a:pt x="4043" y="13478"/>
                  </a:lnTo>
                  <a:lnTo>
                    <a:pt x="4043" y="13478"/>
                  </a:lnTo>
                  <a:cubicBezTo>
                    <a:pt x="3908" y="13663"/>
                    <a:pt x="4054" y="13901"/>
                    <a:pt x="3947" y="14093"/>
                  </a:cubicBezTo>
                  <a:cubicBezTo>
                    <a:pt x="3835" y="14174"/>
                    <a:pt x="3920" y="14316"/>
                    <a:pt x="3843" y="14408"/>
                  </a:cubicBezTo>
                  <a:cubicBezTo>
                    <a:pt x="3862" y="14427"/>
                    <a:pt x="3854" y="14458"/>
                    <a:pt x="3835" y="14477"/>
                  </a:cubicBezTo>
                  <a:cubicBezTo>
                    <a:pt x="3835" y="14477"/>
                    <a:pt x="3831" y="14481"/>
                    <a:pt x="3828" y="14481"/>
                  </a:cubicBezTo>
                  <a:cubicBezTo>
                    <a:pt x="3747" y="14600"/>
                    <a:pt x="3785" y="14731"/>
                    <a:pt x="3789" y="14854"/>
                  </a:cubicBezTo>
                  <a:cubicBezTo>
                    <a:pt x="3804" y="14862"/>
                    <a:pt x="3824" y="14862"/>
                    <a:pt x="3835" y="14862"/>
                  </a:cubicBezTo>
                  <a:cubicBezTo>
                    <a:pt x="3831" y="14865"/>
                    <a:pt x="3828" y="14869"/>
                    <a:pt x="3824" y="14881"/>
                  </a:cubicBezTo>
                  <a:cubicBezTo>
                    <a:pt x="3797" y="14892"/>
                    <a:pt x="3774" y="14900"/>
                    <a:pt x="3751" y="14900"/>
                  </a:cubicBezTo>
                  <a:cubicBezTo>
                    <a:pt x="3559" y="15557"/>
                    <a:pt x="3466" y="16249"/>
                    <a:pt x="3055" y="16825"/>
                  </a:cubicBezTo>
                  <a:cubicBezTo>
                    <a:pt x="3017" y="16975"/>
                    <a:pt x="2963" y="17117"/>
                    <a:pt x="2832" y="17213"/>
                  </a:cubicBezTo>
                  <a:cubicBezTo>
                    <a:pt x="2828" y="17294"/>
                    <a:pt x="2817" y="17378"/>
                    <a:pt x="2729" y="17417"/>
                  </a:cubicBezTo>
                  <a:cubicBezTo>
                    <a:pt x="2729" y="17467"/>
                    <a:pt x="2694" y="17517"/>
                    <a:pt x="2640" y="17532"/>
                  </a:cubicBezTo>
                  <a:cubicBezTo>
                    <a:pt x="2625" y="17609"/>
                    <a:pt x="2606" y="17686"/>
                    <a:pt x="2525" y="17724"/>
                  </a:cubicBezTo>
                  <a:cubicBezTo>
                    <a:pt x="2529" y="17774"/>
                    <a:pt x="2490" y="17824"/>
                    <a:pt x="2440" y="17840"/>
                  </a:cubicBezTo>
                  <a:cubicBezTo>
                    <a:pt x="2287" y="18055"/>
                    <a:pt x="2141" y="18274"/>
                    <a:pt x="1925" y="18439"/>
                  </a:cubicBezTo>
                  <a:cubicBezTo>
                    <a:pt x="1925" y="18493"/>
                    <a:pt x="1887" y="18539"/>
                    <a:pt x="1833" y="18550"/>
                  </a:cubicBezTo>
                  <a:cubicBezTo>
                    <a:pt x="1676" y="18693"/>
                    <a:pt x="1530" y="18866"/>
                    <a:pt x="1326" y="18946"/>
                  </a:cubicBezTo>
                  <a:cubicBezTo>
                    <a:pt x="1326" y="19000"/>
                    <a:pt x="1280" y="19050"/>
                    <a:pt x="1230" y="19054"/>
                  </a:cubicBezTo>
                  <a:cubicBezTo>
                    <a:pt x="1069" y="19254"/>
                    <a:pt x="853" y="19369"/>
                    <a:pt x="619" y="19457"/>
                  </a:cubicBezTo>
                  <a:cubicBezTo>
                    <a:pt x="492" y="19657"/>
                    <a:pt x="238" y="19646"/>
                    <a:pt x="77" y="19780"/>
                  </a:cubicBezTo>
                  <a:cubicBezTo>
                    <a:pt x="23" y="19822"/>
                    <a:pt x="0" y="19888"/>
                    <a:pt x="8" y="19957"/>
                  </a:cubicBezTo>
                  <a:cubicBezTo>
                    <a:pt x="21" y="20036"/>
                    <a:pt x="77" y="20042"/>
                    <a:pt x="131" y="20042"/>
                  </a:cubicBezTo>
                  <a:cubicBezTo>
                    <a:pt x="140" y="20042"/>
                    <a:pt x="149" y="20041"/>
                    <a:pt x="158" y="20041"/>
                  </a:cubicBezTo>
                  <a:cubicBezTo>
                    <a:pt x="373" y="20041"/>
                    <a:pt x="584" y="20034"/>
                    <a:pt x="800" y="20030"/>
                  </a:cubicBezTo>
                  <a:lnTo>
                    <a:pt x="1826" y="20030"/>
                  </a:lnTo>
                  <a:lnTo>
                    <a:pt x="1972" y="20053"/>
                  </a:lnTo>
                  <a:cubicBezTo>
                    <a:pt x="1987" y="20080"/>
                    <a:pt x="2002" y="20111"/>
                    <a:pt x="2018" y="20134"/>
                  </a:cubicBezTo>
                  <a:lnTo>
                    <a:pt x="3017" y="20153"/>
                  </a:lnTo>
                  <a:cubicBezTo>
                    <a:pt x="3017" y="20157"/>
                    <a:pt x="3017" y="20157"/>
                    <a:pt x="3021" y="20164"/>
                  </a:cubicBezTo>
                  <a:lnTo>
                    <a:pt x="3028" y="20122"/>
                  </a:lnTo>
                  <a:lnTo>
                    <a:pt x="3055" y="20130"/>
                  </a:lnTo>
                  <a:cubicBezTo>
                    <a:pt x="3044" y="20141"/>
                    <a:pt x="3036" y="20153"/>
                    <a:pt x="3024" y="20168"/>
                  </a:cubicBezTo>
                  <a:cubicBezTo>
                    <a:pt x="3036" y="20187"/>
                    <a:pt x="3044" y="20210"/>
                    <a:pt x="3047" y="20230"/>
                  </a:cubicBezTo>
                  <a:lnTo>
                    <a:pt x="3528" y="20260"/>
                  </a:lnTo>
                  <a:lnTo>
                    <a:pt x="3651" y="20226"/>
                  </a:lnTo>
                  <a:lnTo>
                    <a:pt x="3655" y="20226"/>
                  </a:lnTo>
                  <a:cubicBezTo>
                    <a:pt x="3757" y="20263"/>
                    <a:pt x="3863" y="20272"/>
                    <a:pt x="3969" y="20272"/>
                  </a:cubicBezTo>
                  <a:cubicBezTo>
                    <a:pt x="4072" y="20272"/>
                    <a:pt x="4177" y="20263"/>
                    <a:pt x="4280" y="20263"/>
                  </a:cubicBezTo>
                  <a:cubicBezTo>
                    <a:pt x="4403" y="20263"/>
                    <a:pt x="4525" y="20275"/>
                    <a:pt x="4642" y="20330"/>
                  </a:cubicBezTo>
                  <a:lnTo>
                    <a:pt x="5430" y="20330"/>
                  </a:lnTo>
                  <a:cubicBezTo>
                    <a:pt x="5441" y="20307"/>
                    <a:pt x="5438" y="20283"/>
                    <a:pt x="5418" y="20268"/>
                  </a:cubicBezTo>
                  <a:cubicBezTo>
                    <a:pt x="5681" y="20264"/>
                    <a:pt x="5944" y="20245"/>
                    <a:pt x="6205" y="20245"/>
                  </a:cubicBezTo>
                  <a:cubicBezTo>
                    <a:pt x="6460" y="20245"/>
                    <a:pt x="6713" y="20263"/>
                    <a:pt x="6963" y="20333"/>
                  </a:cubicBezTo>
                  <a:cubicBezTo>
                    <a:pt x="7559" y="20345"/>
                    <a:pt x="8150" y="20341"/>
                    <a:pt x="8746" y="20364"/>
                  </a:cubicBezTo>
                  <a:cubicBezTo>
                    <a:pt x="8774" y="20366"/>
                    <a:pt x="8802" y="20367"/>
                    <a:pt x="8830" y="20367"/>
                  </a:cubicBezTo>
                  <a:cubicBezTo>
                    <a:pt x="9051" y="20367"/>
                    <a:pt x="9266" y="20313"/>
                    <a:pt x="9461" y="20214"/>
                  </a:cubicBezTo>
                  <a:cubicBezTo>
                    <a:pt x="9553" y="20134"/>
                    <a:pt x="9638" y="20045"/>
                    <a:pt x="9764" y="20014"/>
                  </a:cubicBezTo>
                  <a:lnTo>
                    <a:pt x="9918" y="19865"/>
                  </a:lnTo>
                  <a:lnTo>
                    <a:pt x="10187" y="19838"/>
                  </a:lnTo>
                  <a:cubicBezTo>
                    <a:pt x="10233" y="19769"/>
                    <a:pt x="10306" y="19734"/>
                    <a:pt x="10387" y="19734"/>
                  </a:cubicBezTo>
                  <a:cubicBezTo>
                    <a:pt x="10425" y="19665"/>
                    <a:pt x="10498" y="19619"/>
                    <a:pt x="10579" y="19619"/>
                  </a:cubicBezTo>
                  <a:cubicBezTo>
                    <a:pt x="10729" y="19515"/>
                    <a:pt x="10898" y="19442"/>
                    <a:pt x="11079" y="19407"/>
                  </a:cubicBezTo>
                  <a:cubicBezTo>
                    <a:pt x="11228" y="19292"/>
                    <a:pt x="11417" y="19269"/>
                    <a:pt x="11586" y="19211"/>
                  </a:cubicBezTo>
                  <a:cubicBezTo>
                    <a:pt x="11628" y="19131"/>
                    <a:pt x="11701" y="19115"/>
                    <a:pt x="11782" y="19100"/>
                  </a:cubicBezTo>
                  <a:cubicBezTo>
                    <a:pt x="11916" y="18939"/>
                    <a:pt x="12124" y="18904"/>
                    <a:pt x="12289" y="18808"/>
                  </a:cubicBezTo>
                  <a:cubicBezTo>
                    <a:pt x="12297" y="18785"/>
                    <a:pt x="12301" y="18762"/>
                    <a:pt x="12304" y="18743"/>
                  </a:cubicBezTo>
                  <a:lnTo>
                    <a:pt x="12489" y="18700"/>
                  </a:lnTo>
                  <a:cubicBezTo>
                    <a:pt x="12493" y="18650"/>
                    <a:pt x="12539" y="18604"/>
                    <a:pt x="12593" y="18604"/>
                  </a:cubicBezTo>
                  <a:cubicBezTo>
                    <a:pt x="12635" y="18524"/>
                    <a:pt x="12712" y="18508"/>
                    <a:pt x="12796" y="18504"/>
                  </a:cubicBezTo>
                  <a:lnTo>
                    <a:pt x="13104" y="18212"/>
                  </a:lnTo>
                  <a:cubicBezTo>
                    <a:pt x="13096" y="18155"/>
                    <a:pt x="13142" y="18109"/>
                    <a:pt x="13192" y="18101"/>
                  </a:cubicBezTo>
                  <a:lnTo>
                    <a:pt x="13707" y="17605"/>
                  </a:lnTo>
                  <a:cubicBezTo>
                    <a:pt x="13707" y="17555"/>
                    <a:pt x="13742" y="17505"/>
                    <a:pt x="13795" y="17490"/>
                  </a:cubicBezTo>
                  <a:cubicBezTo>
                    <a:pt x="13861" y="17425"/>
                    <a:pt x="13930" y="17355"/>
                    <a:pt x="13999" y="17290"/>
                  </a:cubicBezTo>
                  <a:cubicBezTo>
                    <a:pt x="14007" y="17236"/>
                    <a:pt x="14045" y="17198"/>
                    <a:pt x="14095" y="17190"/>
                  </a:cubicBezTo>
                  <a:cubicBezTo>
                    <a:pt x="14191" y="16963"/>
                    <a:pt x="14314" y="16752"/>
                    <a:pt x="14510" y="16595"/>
                  </a:cubicBezTo>
                  <a:lnTo>
                    <a:pt x="15206" y="15373"/>
                  </a:lnTo>
                  <a:cubicBezTo>
                    <a:pt x="15209" y="15292"/>
                    <a:pt x="15240" y="15219"/>
                    <a:pt x="15321" y="15184"/>
                  </a:cubicBezTo>
                  <a:cubicBezTo>
                    <a:pt x="15321" y="15104"/>
                    <a:pt x="15355" y="15031"/>
                    <a:pt x="15421" y="14984"/>
                  </a:cubicBezTo>
                  <a:cubicBezTo>
                    <a:pt x="15417" y="14896"/>
                    <a:pt x="15432" y="14819"/>
                    <a:pt x="15509" y="14773"/>
                  </a:cubicBezTo>
                  <a:cubicBezTo>
                    <a:pt x="15517" y="14685"/>
                    <a:pt x="15532" y="14596"/>
                    <a:pt x="15544" y="14508"/>
                  </a:cubicBezTo>
                  <a:lnTo>
                    <a:pt x="15544" y="14500"/>
                  </a:lnTo>
                  <a:lnTo>
                    <a:pt x="15567" y="14523"/>
                  </a:lnTo>
                  <a:cubicBezTo>
                    <a:pt x="15897" y="14366"/>
                    <a:pt x="15709" y="14020"/>
                    <a:pt x="15836" y="13789"/>
                  </a:cubicBezTo>
                  <a:cubicBezTo>
                    <a:pt x="15959" y="13590"/>
                    <a:pt x="15843" y="13367"/>
                    <a:pt x="15920" y="13163"/>
                  </a:cubicBezTo>
                  <a:lnTo>
                    <a:pt x="15920" y="13163"/>
                  </a:lnTo>
                  <a:lnTo>
                    <a:pt x="15916" y="13175"/>
                  </a:lnTo>
                  <a:cubicBezTo>
                    <a:pt x="16104" y="12678"/>
                    <a:pt x="15903" y="12154"/>
                    <a:pt x="16026" y="11654"/>
                  </a:cubicBezTo>
                  <a:lnTo>
                    <a:pt x="16026" y="11654"/>
                  </a:lnTo>
                  <a:cubicBezTo>
                    <a:pt x="16165" y="11397"/>
                    <a:pt x="16070" y="11110"/>
                    <a:pt x="16120" y="10850"/>
                  </a:cubicBezTo>
                  <a:cubicBezTo>
                    <a:pt x="16101" y="10823"/>
                    <a:pt x="16105" y="10785"/>
                    <a:pt x="16128" y="10761"/>
                  </a:cubicBezTo>
                  <a:lnTo>
                    <a:pt x="16132" y="10758"/>
                  </a:lnTo>
                  <a:cubicBezTo>
                    <a:pt x="16216" y="9832"/>
                    <a:pt x="16278" y="8902"/>
                    <a:pt x="16524" y="8006"/>
                  </a:cubicBezTo>
                  <a:lnTo>
                    <a:pt x="16524" y="8006"/>
                  </a:lnTo>
                  <a:lnTo>
                    <a:pt x="16512" y="8014"/>
                  </a:lnTo>
                  <a:cubicBezTo>
                    <a:pt x="16700" y="7630"/>
                    <a:pt x="16662" y="7192"/>
                    <a:pt x="16831" y="6804"/>
                  </a:cubicBezTo>
                  <a:cubicBezTo>
                    <a:pt x="16989" y="6669"/>
                    <a:pt x="16819" y="6454"/>
                    <a:pt x="16950" y="6316"/>
                  </a:cubicBezTo>
                  <a:lnTo>
                    <a:pt x="16950" y="6308"/>
                  </a:lnTo>
                  <a:cubicBezTo>
                    <a:pt x="17008" y="6258"/>
                    <a:pt x="16989" y="6166"/>
                    <a:pt x="17050" y="6112"/>
                  </a:cubicBezTo>
                  <a:lnTo>
                    <a:pt x="17050" y="6108"/>
                  </a:lnTo>
                  <a:cubicBezTo>
                    <a:pt x="17107" y="6051"/>
                    <a:pt x="17093" y="5961"/>
                    <a:pt x="17140" y="5899"/>
                  </a:cubicBezTo>
                  <a:lnTo>
                    <a:pt x="17140" y="5899"/>
                  </a:lnTo>
                  <a:cubicBezTo>
                    <a:pt x="17241" y="5826"/>
                    <a:pt x="17158" y="5681"/>
                    <a:pt x="17246" y="5605"/>
                  </a:cubicBezTo>
                  <a:cubicBezTo>
                    <a:pt x="17311" y="5551"/>
                    <a:pt x="17292" y="5459"/>
                    <a:pt x="17350" y="5405"/>
                  </a:cubicBezTo>
                  <a:lnTo>
                    <a:pt x="17350" y="5401"/>
                  </a:lnTo>
                  <a:cubicBezTo>
                    <a:pt x="17492" y="5205"/>
                    <a:pt x="17646" y="5017"/>
                    <a:pt x="17734" y="4782"/>
                  </a:cubicBezTo>
                  <a:cubicBezTo>
                    <a:pt x="17838" y="4705"/>
                    <a:pt x="17888" y="4594"/>
                    <a:pt x="17938" y="4483"/>
                  </a:cubicBezTo>
                  <a:cubicBezTo>
                    <a:pt x="18015" y="4452"/>
                    <a:pt x="17991" y="4348"/>
                    <a:pt x="18053" y="4302"/>
                  </a:cubicBezTo>
                  <a:lnTo>
                    <a:pt x="18064" y="4290"/>
                  </a:lnTo>
                  <a:cubicBezTo>
                    <a:pt x="18099" y="4260"/>
                    <a:pt x="18126" y="4225"/>
                    <a:pt x="18149" y="4187"/>
                  </a:cubicBezTo>
                  <a:cubicBezTo>
                    <a:pt x="18387" y="3883"/>
                    <a:pt x="18675" y="3633"/>
                    <a:pt x="18948" y="3368"/>
                  </a:cubicBezTo>
                  <a:cubicBezTo>
                    <a:pt x="18975" y="3357"/>
                    <a:pt x="18994" y="3330"/>
                    <a:pt x="19002" y="3303"/>
                  </a:cubicBezTo>
                  <a:cubicBezTo>
                    <a:pt x="19005" y="3304"/>
                    <a:pt x="19008" y="3304"/>
                    <a:pt x="19010" y="3304"/>
                  </a:cubicBezTo>
                  <a:cubicBezTo>
                    <a:pt x="19025" y="3304"/>
                    <a:pt x="19035" y="3294"/>
                    <a:pt x="19048" y="3268"/>
                  </a:cubicBezTo>
                  <a:cubicBezTo>
                    <a:pt x="19102" y="3261"/>
                    <a:pt x="19140" y="3215"/>
                    <a:pt x="19148" y="3168"/>
                  </a:cubicBezTo>
                  <a:cubicBezTo>
                    <a:pt x="19202" y="3157"/>
                    <a:pt x="19240" y="3115"/>
                    <a:pt x="19244" y="3061"/>
                  </a:cubicBezTo>
                  <a:lnTo>
                    <a:pt x="19252" y="3061"/>
                  </a:lnTo>
                  <a:cubicBezTo>
                    <a:pt x="19367" y="3003"/>
                    <a:pt x="19390" y="2869"/>
                    <a:pt x="19471" y="2784"/>
                  </a:cubicBezTo>
                  <a:lnTo>
                    <a:pt x="19475" y="2780"/>
                  </a:lnTo>
                  <a:cubicBezTo>
                    <a:pt x="19509" y="2750"/>
                    <a:pt x="19544" y="2715"/>
                    <a:pt x="19571" y="2677"/>
                  </a:cubicBezTo>
                  <a:cubicBezTo>
                    <a:pt x="19617" y="2654"/>
                    <a:pt x="19648" y="2615"/>
                    <a:pt x="19667" y="2573"/>
                  </a:cubicBezTo>
                  <a:cubicBezTo>
                    <a:pt x="19759" y="2538"/>
                    <a:pt x="19832" y="2473"/>
                    <a:pt x="19874" y="2385"/>
                  </a:cubicBezTo>
                  <a:lnTo>
                    <a:pt x="19878" y="2381"/>
                  </a:lnTo>
                  <a:cubicBezTo>
                    <a:pt x="19970" y="2304"/>
                    <a:pt x="20101" y="2273"/>
                    <a:pt x="20163" y="2166"/>
                  </a:cubicBezTo>
                  <a:cubicBezTo>
                    <a:pt x="20282" y="2135"/>
                    <a:pt x="20378" y="2054"/>
                    <a:pt x="20474" y="1985"/>
                  </a:cubicBezTo>
                  <a:lnTo>
                    <a:pt x="20485" y="1981"/>
                  </a:lnTo>
                  <a:cubicBezTo>
                    <a:pt x="20539" y="1923"/>
                    <a:pt x="20628" y="1946"/>
                    <a:pt x="20677" y="1885"/>
                  </a:cubicBezTo>
                  <a:lnTo>
                    <a:pt x="20685" y="1881"/>
                  </a:lnTo>
                  <a:cubicBezTo>
                    <a:pt x="20827" y="1789"/>
                    <a:pt x="20973" y="1743"/>
                    <a:pt x="20931" y="1547"/>
                  </a:cubicBezTo>
                  <a:cubicBezTo>
                    <a:pt x="20893" y="1362"/>
                    <a:pt x="20743" y="1416"/>
                    <a:pt x="20620" y="1397"/>
                  </a:cubicBezTo>
                  <a:cubicBezTo>
                    <a:pt x="20585" y="1392"/>
                    <a:pt x="20550" y="1390"/>
                    <a:pt x="20514" y="1390"/>
                  </a:cubicBezTo>
                  <a:cubicBezTo>
                    <a:pt x="20460" y="1390"/>
                    <a:pt x="20406" y="1394"/>
                    <a:pt x="20352" y="1394"/>
                  </a:cubicBezTo>
                  <a:cubicBezTo>
                    <a:pt x="20279" y="1394"/>
                    <a:pt x="20208" y="1388"/>
                    <a:pt x="20140" y="1359"/>
                  </a:cubicBezTo>
                  <a:lnTo>
                    <a:pt x="20116" y="1362"/>
                  </a:lnTo>
                  <a:lnTo>
                    <a:pt x="20001" y="1393"/>
                  </a:lnTo>
                  <a:lnTo>
                    <a:pt x="20001" y="1385"/>
                  </a:lnTo>
                  <a:lnTo>
                    <a:pt x="19963" y="1362"/>
                  </a:lnTo>
                  <a:lnTo>
                    <a:pt x="19771" y="1336"/>
                  </a:lnTo>
                  <a:cubicBezTo>
                    <a:pt x="19563" y="1251"/>
                    <a:pt x="19348" y="1193"/>
                    <a:pt x="19125" y="1155"/>
                  </a:cubicBezTo>
                  <a:lnTo>
                    <a:pt x="18956" y="1132"/>
                  </a:lnTo>
                  <a:cubicBezTo>
                    <a:pt x="18860" y="1067"/>
                    <a:pt x="18733" y="1116"/>
                    <a:pt x="18637" y="1055"/>
                  </a:cubicBezTo>
                  <a:cubicBezTo>
                    <a:pt x="18627" y="1065"/>
                    <a:pt x="18615" y="1069"/>
                    <a:pt x="18602" y="1069"/>
                  </a:cubicBezTo>
                  <a:cubicBezTo>
                    <a:pt x="18590" y="1069"/>
                    <a:pt x="18577" y="1065"/>
                    <a:pt x="18568" y="1055"/>
                  </a:cubicBezTo>
                  <a:cubicBezTo>
                    <a:pt x="18564" y="1051"/>
                    <a:pt x="18560" y="1047"/>
                    <a:pt x="18560" y="1036"/>
                  </a:cubicBezTo>
                  <a:cubicBezTo>
                    <a:pt x="18506" y="999"/>
                    <a:pt x="18451" y="991"/>
                    <a:pt x="18394" y="991"/>
                  </a:cubicBezTo>
                  <a:cubicBezTo>
                    <a:pt x="18344" y="991"/>
                    <a:pt x="18293" y="998"/>
                    <a:pt x="18243" y="998"/>
                  </a:cubicBezTo>
                  <a:cubicBezTo>
                    <a:pt x="18237" y="998"/>
                    <a:pt x="18231" y="998"/>
                    <a:pt x="18226" y="997"/>
                  </a:cubicBezTo>
                  <a:cubicBezTo>
                    <a:pt x="18207" y="1009"/>
                    <a:pt x="18195" y="1017"/>
                    <a:pt x="18180" y="1028"/>
                  </a:cubicBezTo>
                  <a:lnTo>
                    <a:pt x="18184" y="1013"/>
                  </a:lnTo>
                  <a:lnTo>
                    <a:pt x="18176" y="1009"/>
                  </a:lnTo>
                  <a:cubicBezTo>
                    <a:pt x="18180" y="982"/>
                    <a:pt x="18168" y="959"/>
                    <a:pt x="18161" y="940"/>
                  </a:cubicBezTo>
                  <a:lnTo>
                    <a:pt x="18061" y="955"/>
                  </a:lnTo>
                  <a:cubicBezTo>
                    <a:pt x="18047" y="938"/>
                    <a:pt x="18024" y="928"/>
                    <a:pt x="18000" y="928"/>
                  </a:cubicBezTo>
                  <a:cubicBezTo>
                    <a:pt x="17991" y="928"/>
                    <a:pt x="17982" y="929"/>
                    <a:pt x="17972" y="932"/>
                  </a:cubicBezTo>
                  <a:cubicBezTo>
                    <a:pt x="17957" y="913"/>
                    <a:pt x="17945" y="886"/>
                    <a:pt x="17938" y="863"/>
                  </a:cubicBezTo>
                  <a:lnTo>
                    <a:pt x="17646" y="840"/>
                  </a:lnTo>
                  <a:lnTo>
                    <a:pt x="17626" y="821"/>
                  </a:lnTo>
                  <a:lnTo>
                    <a:pt x="17603" y="828"/>
                  </a:lnTo>
                  <a:cubicBezTo>
                    <a:pt x="17588" y="801"/>
                    <a:pt x="17573" y="771"/>
                    <a:pt x="17550" y="748"/>
                  </a:cubicBezTo>
                  <a:lnTo>
                    <a:pt x="17350" y="748"/>
                  </a:lnTo>
                  <a:lnTo>
                    <a:pt x="17242" y="655"/>
                  </a:lnTo>
                  <a:lnTo>
                    <a:pt x="17008" y="640"/>
                  </a:lnTo>
                  <a:cubicBezTo>
                    <a:pt x="16932" y="567"/>
                    <a:pt x="16826" y="529"/>
                    <a:pt x="16721" y="529"/>
                  </a:cubicBezTo>
                  <a:cubicBezTo>
                    <a:pt x="16688" y="529"/>
                    <a:pt x="16655" y="533"/>
                    <a:pt x="16623" y="540"/>
                  </a:cubicBezTo>
                  <a:cubicBezTo>
                    <a:pt x="16615" y="532"/>
                    <a:pt x="16603" y="525"/>
                    <a:pt x="16592" y="525"/>
                  </a:cubicBezTo>
                  <a:cubicBezTo>
                    <a:pt x="16588" y="525"/>
                    <a:pt x="16584" y="526"/>
                    <a:pt x="16581" y="529"/>
                  </a:cubicBezTo>
                  <a:lnTo>
                    <a:pt x="16574" y="532"/>
                  </a:lnTo>
                  <a:cubicBezTo>
                    <a:pt x="16566" y="502"/>
                    <a:pt x="16550" y="479"/>
                    <a:pt x="16543" y="456"/>
                  </a:cubicBezTo>
                  <a:lnTo>
                    <a:pt x="16166" y="413"/>
                  </a:lnTo>
                  <a:cubicBezTo>
                    <a:pt x="16166" y="386"/>
                    <a:pt x="16159" y="363"/>
                    <a:pt x="16147" y="344"/>
                  </a:cubicBezTo>
                  <a:cubicBezTo>
                    <a:pt x="16120" y="348"/>
                    <a:pt x="16093" y="352"/>
                    <a:pt x="16070" y="367"/>
                  </a:cubicBezTo>
                  <a:lnTo>
                    <a:pt x="15843" y="321"/>
                  </a:lnTo>
                  <a:cubicBezTo>
                    <a:pt x="15843" y="294"/>
                    <a:pt x="15840" y="275"/>
                    <a:pt x="15832" y="252"/>
                  </a:cubicBezTo>
                  <a:lnTo>
                    <a:pt x="15659" y="256"/>
                  </a:lnTo>
                  <a:cubicBezTo>
                    <a:pt x="15588" y="223"/>
                    <a:pt x="15508" y="204"/>
                    <a:pt x="15429" y="204"/>
                  </a:cubicBezTo>
                  <a:cubicBezTo>
                    <a:pt x="15406" y="204"/>
                    <a:pt x="15382" y="206"/>
                    <a:pt x="15359" y="210"/>
                  </a:cubicBezTo>
                  <a:cubicBezTo>
                    <a:pt x="15352" y="190"/>
                    <a:pt x="15340" y="167"/>
                    <a:pt x="15332" y="140"/>
                  </a:cubicBezTo>
                  <a:cubicBezTo>
                    <a:pt x="15319" y="148"/>
                    <a:pt x="15305" y="151"/>
                    <a:pt x="15291" y="151"/>
                  </a:cubicBezTo>
                  <a:cubicBezTo>
                    <a:pt x="15270" y="151"/>
                    <a:pt x="15250" y="143"/>
                    <a:pt x="15236" y="129"/>
                  </a:cubicBezTo>
                  <a:lnTo>
                    <a:pt x="15148" y="156"/>
                  </a:lnTo>
                  <a:lnTo>
                    <a:pt x="14952" y="121"/>
                  </a:lnTo>
                  <a:lnTo>
                    <a:pt x="14940" y="121"/>
                  </a:lnTo>
                  <a:cubicBezTo>
                    <a:pt x="14940" y="94"/>
                    <a:pt x="14933" y="64"/>
                    <a:pt x="14910" y="52"/>
                  </a:cubicBezTo>
                  <a:lnTo>
                    <a:pt x="14729" y="33"/>
                  </a:lnTo>
                  <a:lnTo>
                    <a:pt x="14433" y="52"/>
                  </a:lnTo>
                  <a:cubicBezTo>
                    <a:pt x="14431" y="52"/>
                    <a:pt x="14429" y="52"/>
                    <a:pt x="14427" y="52"/>
                  </a:cubicBezTo>
                  <a:cubicBezTo>
                    <a:pt x="14329" y="52"/>
                    <a:pt x="14221" y="1"/>
                    <a:pt x="14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4"/>
            <p:cNvSpPr/>
            <p:nvPr/>
          </p:nvSpPr>
          <p:spPr>
            <a:xfrm>
              <a:off x="3936270" y="2693013"/>
              <a:ext cx="197908" cy="214813"/>
            </a:xfrm>
            <a:custGeom>
              <a:avLst/>
              <a:gdLst/>
              <a:ahLst/>
              <a:cxnLst/>
              <a:rect l="l" t="t" r="r" b="b"/>
              <a:pathLst>
                <a:path w="6380" h="6925" extrusionOk="0">
                  <a:moveTo>
                    <a:pt x="6180" y="0"/>
                  </a:moveTo>
                  <a:cubicBezTo>
                    <a:pt x="6149" y="35"/>
                    <a:pt x="6114" y="70"/>
                    <a:pt x="6076" y="93"/>
                  </a:cubicBezTo>
                  <a:lnTo>
                    <a:pt x="6068" y="104"/>
                  </a:lnTo>
                  <a:cubicBezTo>
                    <a:pt x="6045" y="127"/>
                    <a:pt x="6034" y="166"/>
                    <a:pt x="6049" y="200"/>
                  </a:cubicBezTo>
                  <a:cubicBezTo>
                    <a:pt x="6034" y="204"/>
                    <a:pt x="6018" y="212"/>
                    <a:pt x="6007" y="220"/>
                  </a:cubicBezTo>
                  <a:cubicBezTo>
                    <a:pt x="5999" y="204"/>
                    <a:pt x="5995" y="193"/>
                    <a:pt x="5987" y="181"/>
                  </a:cubicBezTo>
                  <a:cubicBezTo>
                    <a:pt x="5972" y="176"/>
                    <a:pt x="5957" y="172"/>
                    <a:pt x="5943" y="172"/>
                  </a:cubicBezTo>
                  <a:cubicBezTo>
                    <a:pt x="5917" y="172"/>
                    <a:pt x="5895" y="182"/>
                    <a:pt x="5880" y="204"/>
                  </a:cubicBezTo>
                  <a:cubicBezTo>
                    <a:pt x="5859" y="216"/>
                    <a:pt x="5834" y="221"/>
                    <a:pt x="5808" y="221"/>
                  </a:cubicBezTo>
                  <a:cubicBezTo>
                    <a:pt x="5800" y="221"/>
                    <a:pt x="5792" y="220"/>
                    <a:pt x="5784" y="220"/>
                  </a:cubicBezTo>
                  <a:cubicBezTo>
                    <a:pt x="5749" y="243"/>
                    <a:pt x="5711" y="262"/>
                    <a:pt x="5672" y="269"/>
                  </a:cubicBezTo>
                  <a:lnTo>
                    <a:pt x="5496" y="323"/>
                  </a:lnTo>
                  <a:cubicBezTo>
                    <a:pt x="5449" y="335"/>
                    <a:pt x="5400" y="362"/>
                    <a:pt x="5373" y="404"/>
                  </a:cubicBezTo>
                  <a:lnTo>
                    <a:pt x="5277" y="519"/>
                  </a:lnTo>
                  <a:cubicBezTo>
                    <a:pt x="5096" y="608"/>
                    <a:pt x="4935" y="708"/>
                    <a:pt x="4862" y="904"/>
                  </a:cubicBezTo>
                  <a:cubicBezTo>
                    <a:pt x="4831" y="899"/>
                    <a:pt x="4802" y="896"/>
                    <a:pt x="4773" y="896"/>
                  </a:cubicBezTo>
                  <a:cubicBezTo>
                    <a:pt x="4689" y="896"/>
                    <a:pt x="4613" y="923"/>
                    <a:pt x="4558" y="1015"/>
                  </a:cubicBezTo>
                  <a:cubicBezTo>
                    <a:pt x="4324" y="1096"/>
                    <a:pt x="4097" y="1184"/>
                    <a:pt x="3939" y="1392"/>
                  </a:cubicBezTo>
                  <a:cubicBezTo>
                    <a:pt x="3551" y="1476"/>
                    <a:pt x="3290" y="1749"/>
                    <a:pt x="3021" y="2010"/>
                  </a:cubicBezTo>
                  <a:cubicBezTo>
                    <a:pt x="2702" y="2210"/>
                    <a:pt x="2383" y="2421"/>
                    <a:pt x="2129" y="2717"/>
                  </a:cubicBezTo>
                  <a:cubicBezTo>
                    <a:pt x="1884" y="2913"/>
                    <a:pt x="1576" y="3036"/>
                    <a:pt x="1407" y="3321"/>
                  </a:cubicBezTo>
                  <a:cubicBezTo>
                    <a:pt x="1330" y="3378"/>
                    <a:pt x="1249" y="3428"/>
                    <a:pt x="1226" y="3528"/>
                  </a:cubicBezTo>
                  <a:cubicBezTo>
                    <a:pt x="1146" y="3574"/>
                    <a:pt x="1134" y="3651"/>
                    <a:pt x="1130" y="3736"/>
                  </a:cubicBezTo>
                  <a:cubicBezTo>
                    <a:pt x="1111" y="3743"/>
                    <a:pt x="1100" y="3766"/>
                    <a:pt x="1111" y="3785"/>
                  </a:cubicBezTo>
                  <a:lnTo>
                    <a:pt x="938" y="3935"/>
                  </a:lnTo>
                  <a:cubicBezTo>
                    <a:pt x="919" y="3935"/>
                    <a:pt x="904" y="3955"/>
                    <a:pt x="904" y="3974"/>
                  </a:cubicBezTo>
                  <a:cubicBezTo>
                    <a:pt x="904" y="3978"/>
                    <a:pt x="904" y="3985"/>
                    <a:pt x="907" y="3985"/>
                  </a:cubicBezTo>
                  <a:cubicBezTo>
                    <a:pt x="846" y="4051"/>
                    <a:pt x="811" y="4131"/>
                    <a:pt x="804" y="4224"/>
                  </a:cubicBezTo>
                  <a:cubicBezTo>
                    <a:pt x="754" y="4243"/>
                    <a:pt x="727" y="4285"/>
                    <a:pt x="727" y="4339"/>
                  </a:cubicBezTo>
                  <a:lnTo>
                    <a:pt x="723" y="4343"/>
                  </a:lnTo>
                  <a:cubicBezTo>
                    <a:pt x="304" y="5065"/>
                    <a:pt x="223" y="5887"/>
                    <a:pt x="24" y="6667"/>
                  </a:cubicBezTo>
                  <a:cubicBezTo>
                    <a:pt x="1" y="6794"/>
                    <a:pt x="43" y="6886"/>
                    <a:pt x="193" y="6925"/>
                  </a:cubicBezTo>
                  <a:cubicBezTo>
                    <a:pt x="427" y="6187"/>
                    <a:pt x="539" y="5438"/>
                    <a:pt x="823" y="4738"/>
                  </a:cubicBezTo>
                  <a:cubicBezTo>
                    <a:pt x="842" y="4715"/>
                    <a:pt x="846" y="4685"/>
                    <a:pt x="842" y="4662"/>
                  </a:cubicBezTo>
                  <a:cubicBezTo>
                    <a:pt x="888" y="4642"/>
                    <a:pt x="919" y="4589"/>
                    <a:pt x="907" y="4535"/>
                  </a:cubicBezTo>
                  <a:cubicBezTo>
                    <a:pt x="934" y="4523"/>
                    <a:pt x="946" y="4493"/>
                    <a:pt x="938" y="4466"/>
                  </a:cubicBezTo>
                  <a:cubicBezTo>
                    <a:pt x="984" y="4439"/>
                    <a:pt x="1019" y="4393"/>
                    <a:pt x="1015" y="4335"/>
                  </a:cubicBezTo>
                  <a:cubicBezTo>
                    <a:pt x="1038" y="4316"/>
                    <a:pt x="1042" y="4285"/>
                    <a:pt x="1034" y="4262"/>
                  </a:cubicBezTo>
                  <a:cubicBezTo>
                    <a:pt x="1054" y="4220"/>
                    <a:pt x="1073" y="4181"/>
                    <a:pt x="1092" y="4143"/>
                  </a:cubicBezTo>
                  <a:lnTo>
                    <a:pt x="1230" y="3951"/>
                  </a:lnTo>
                  <a:cubicBezTo>
                    <a:pt x="1249" y="3908"/>
                    <a:pt x="1276" y="3870"/>
                    <a:pt x="1311" y="3835"/>
                  </a:cubicBezTo>
                  <a:lnTo>
                    <a:pt x="1745" y="3344"/>
                  </a:lnTo>
                  <a:lnTo>
                    <a:pt x="2145" y="2975"/>
                  </a:lnTo>
                  <a:cubicBezTo>
                    <a:pt x="2548" y="2660"/>
                    <a:pt x="2986" y="2383"/>
                    <a:pt x="3344" y="2002"/>
                  </a:cubicBezTo>
                  <a:lnTo>
                    <a:pt x="4058" y="1518"/>
                  </a:lnTo>
                  <a:cubicBezTo>
                    <a:pt x="4277" y="1403"/>
                    <a:pt x="4500" y="1303"/>
                    <a:pt x="4673" y="1123"/>
                  </a:cubicBezTo>
                  <a:cubicBezTo>
                    <a:pt x="4676" y="1123"/>
                    <a:pt x="4680" y="1123"/>
                    <a:pt x="4683" y="1123"/>
                  </a:cubicBezTo>
                  <a:cubicBezTo>
                    <a:pt x="4710" y="1123"/>
                    <a:pt x="4734" y="1109"/>
                    <a:pt x="4758" y="1092"/>
                  </a:cubicBezTo>
                  <a:cubicBezTo>
                    <a:pt x="4808" y="1092"/>
                    <a:pt x="4846" y="1053"/>
                    <a:pt x="4854" y="1000"/>
                  </a:cubicBezTo>
                  <a:lnTo>
                    <a:pt x="4858" y="1000"/>
                  </a:lnTo>
                  <a:cubicBezTo>
                    <a:pt x="5115" y="953"/>
                    <a:pt x="5280" y="761"/>
                    <a:pt x="5473" y="611"/>
                  </a:cubicBezTo>
                  <a:cubicBezTo>
                    <a:pt x="5499" y="611"/>
                    <a:pt x="5530" y="608"/>
                    <a:pt x="5557" y="604"/>
                  </a:cubicBezTo>
                  <a:cubicBezTo>
                    <a:pt x="5603" y="577"/>
                    <a:pt x="5634" y="546"/>
                    <a:pt x="5665" y="500"/>
                  </a:cubicBezTo>
                  <a:cubicBezTo>
                    <a:pt x="5726" y="454"/>
                    <a:pt x="5807" y="458"/>
                    <a:pt x="5876" y="431"/>
                  </a:cubicBezTo>
                  <a:lnTo>
                    <a:pt x="5891" y="419"/>
                  </a:lnTo>
                  <a:cubicBezTo>
                    <a:pt x="5914" y="373"/>
                    <a:pt x="5968" y="354"/>
                    <a:pt x="5995" y="308"/>
                  </a:cubicBezTo>
                  <a:lnTo>
                    <a:pt x="6110" y="296"/>
                  </a:lnTo>
                  <a:cubicBezTo>
                    <a:pt x="6114" y="300"/>
                    <a:pt x="6114" y="304"/>
                    <a:pt x="6122" y="304"/>
                  </a:cubicBezTo>
                  <a:lnTo>
                    <a:pt x="6180" y="327"/>
                  </a:lnTo>
                  <a:cubicBezTo>
                    <a:pt x="6206" y="319"/>
                    <a:pt x="6241" y="308"/>
                    <a:pt x="6276" y="300"/>
                  </a:cubicBezTo>
                  <a:cubicBezTo>
                    <a:pt x="6345" y="250"/>
                    <a:pt x="6318" y="154"/>
                    <a:pt x="6379" y="104"/>
                  </a:cubicBezTo>
                  <a:cubicBezTo>
                    <a:pt x="6337" y="20"/>
                    <a:pt x="6260" y="8"/>
                    <a:pt x="6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4"/>
            <p:cNvSpPr/>
            <p:nvPr/>
          </p:nvSpPr>
          <p:spPr>
            <a:xfrm>
              <a:off x="4013045" y="2991673"/>
              <a:ext cx="102645" cy="26646"/>
            </a:xfrm>
            <a:custGeom>
              <a:avLst/>
              <a:gdLst/>
              <a:ahLst/>
              <a:cxnLst/>
              <a:rect l="l" t="t" r="r" b="b"/>
              <a:pathLst>
                <a:path w="3309" h="859" extrusionOk="0">
                  <a:moveTo>
                    <a:pt x="737" y="1"/>
                  </a:moveTo>
                  <a:cubicBezTo>
                    <a:pt x="499" y="1"/>
                    <a:pt x="256" y="30"/>
                    <a:pt x="0" y="125"/>
                  </a:cubicBezTo>
                  <a:cubicBezTo>
                    <a:pt x="149" y="170"/>
                    <a:pt x="286" y="182"/>
                    <a:pt x="416" y="182"/>
                  </a:cubicBezTo>
                  <a:cubicBezTo>
                    <a:pt x="552" y="182"/>
                    <a:pt x="680" y="169"/>
                    <a:pt x="807" y="167"/>
                  </a:cubicBezTo>
                  <a:cubicBezTo>
                    <a:pt x="852" y="167"/>
                    <a:pt x="893" y="167"/>
                    <a:pt x="931" y="167"/>
                  </a:cubicBezTo>
                  <a:cubicBezTo>
                    <a:pt x="1349" y="167"/>
                    <a:pt x="1352" y="206"/>
                    <a:pt x="1380" y="721"/>
                  </a:cubicBezTo>
                  <a:cubicBezTo>
                    <a:pt x="1387" y="767"/>
                    <a:pt x="1407" y="817"/>
                    <a:pt x="1426" y="859"/>
                  </a:cubicBezTo>
                  <a:cubicBezTo>
                    <a:pt x="1595" y="590"/>
                    <a:pt x="1899" y="748"/>
                    <a:pt x="2102" y="602"/>
                  </a:cubicBezTo>
                  <a:cubicBezTo>
                    <a:pt x="2139" y="602"/>
                    <a:pt x="2195" y="587"/>
                    <a:pt x="2226" y="587"/>
                  </a:cubicBezTo>
                  <a:cubicBezTo>
                    <a:pt x="2237" y="587"/>
                    <a:pt x="2245" y="589"/>
                    <a:pt x="2248" y="594"/>
                  </a:cubicBezTo>
                  <a:cubicBezTo>
                    <a:pt x="2327" y="732"/>
                    <a:pt x="2419" y="782"/>
                    <a:pt x="2519" y="782"/>
                  </a:cubicBezTo>
                  <a:cubicBezTo>
                    <a:pt x="2608" y="782"/>
                    <a:pt x="2704" y="742"/>
                    <a:pt x="2805" y="690"/>
                  </a:cubicBezTo>
                  <a:cubicBezTo>
                    <a:pt x="2863" y="663"/>
                    <a:pt x="2936" y="667"/>
                    <a:pt x="3001" y="652"/>
                  </a:cubicBezTo>
                  <a:lnTo>
                    <a:pt x="3167" y="678"/>
                  </a:lnTo>
                  <a:cubicBezTo>
                    <a:pt x="3187" y="712"/>
                    <a:pt x="3206" y="751"/>
                    <a:pt x="3249" y="751"/>
                  </a:cubicBezTo>
                  <a:cubicBezTo>
                    <a:pt x="3255" y="751"/>
                    <a:pt x="3263" y="750"/>
                    <a:pt x="3270" y="748"/>
                  </a:cubicBezTo>
                  <a:cubicBezTo>
                    <a:pt x="3305" y="740"/>
                    <a:pt x="3309" y="705"/>
                    <a:pt x="3282" y="671"/>
                  </a:cubicBezTo>
                  <a:cubicBezTo>
                    <a:pt x="3267" y="609"/>
                    <a:pt x="3213" y="555"/>
                    <a:pt x="3151" y="552"/>
                  </a:cubicBezTo>
                  <a:cubicBezTo>
                    <a:pt x="3085" y="492"/>
                    <a:pt x="3019" y="461"/>
                    <a:pt x="2952" y="461"/>
                  </a:cubicBezTo>
                  <a:cubicBezTo>
                    <a:pt x="2886" y="461"/>
                    <a:pt x="2820" y="491"/>
                    <a:pt x="2755" y="552"/>
                  </a:cubicBezTo>
                  <a:cubicBezTo>
                    <a:pt x="2748" y="552"/>
                    <a:pt x="2741" y="553"/>
                    <a:pt x="2734" y="553"/>
                  </a:cubicBezTo>
                  <a:cubicBezTo>
                    <a:pt x="2575" y="553"/>
                    <a:pt x="2433" y="405"/>
                    <a:pt x="2272" y="405"/>
                  </a:cubicBezTo>
                  <a:cubicBezTo>
                    <a:pt x="2215" y="405"/>
                    <a:pt x="2157" y="423"/>
                    <a:pt x="2095" y="471"/>
                  </a:cubicBezTo>
                  <a:cubicBezTo>
                    <a:pt x="2011" y="472"/>
                    <a:pt x="1920" y="491"/>
                    <a:pt x="1838" y="491"/>
                  </a:cubicBezTo>
                  <a:cubicBezTo>
                    <a:pt x="1708" y="491"/>
                    <a:pt x="1600" y="444"/>
                    <a:pt x="1583" y="206"/>
                  </a:cubicBezTo>
                  <a:cubicBezTo>
                    <a:pt x="1580" y="106"/>
                    <a:pt x="1449" y="52"/>
                    <a:pt x="1349" y="44"/>
                  </a:cubicBezTo>
                  <a:cubicBezTo>
                    <a:pt x="1146" y="23"/>
                    <a:pt x="943" y="1"/>
                    <a:pt x="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4"/>
            <p:cNvSpPr/>
            <p:nvPr/>
          </p:nvSpPr>
          <p:spPr>
            <a:xfrm>
              <a:off x="4006375" y="2792556"/>
              <a:ext cx="27205" cy="35611"/>
            </a:xfrm>
            <a:custGeom>
              <a:avLst/>
              <a:gdLst/>
              <a:ahLst/>
              <a:cxnLst/>
              <a:rect l="l" t="t" r="r" b="b"/>
              <a:pathLst>
                <a:path w="877" h="1148" extrusionOk="0">
                  <a:moveTo>
                    <a:pt x="539" y="0"/>
                  </a:moveTo>
                  <a:cubicBezTo>
                    <a:pt x="473" y="0"/>
                    <a:pt x="414" y="23"/>
                    <a:pt x="373" y="112"/>
                  </a:cubicBezTo>
                  <a:cubicBezTo>
                    <a:pt x="211" y="277"/>
                    <a:pt x="404" y="546"/>
                    <a:pt x="238" y="669"/>
                  </a:cubicBezTo>
                  <a:cubicBezTo>
                    <a:pt x="0" y="861"/>
                    <a:pt x="204" y="1038"/>
                    <a:pt x="281" y="1103"/>
                  </a:cubicBezTo>
                  <a:cubicBezTo>
                    <a:pt x="319" y="1135"/>
                    <a:pt x="352" y="1148"/>
                    <a:pt x="382" y="1148"/>
                  </a:cubicBezTo>
                  <a:cubicBezTo>
                    <a:pt x="484" y="1148"/>
                    <a:pt x="539" y="989"/>
                    <a:pt x="607" y="915"/>
                  </a:cubicBezTo>
                  <a:cubicBezTo>
                    <a:pt x="684" y="834"/>
                    <a:pt x="738" y="722"/>
                    <a:pt x="799" y="626"/>
                  </a:cubicBezTo>
                  <a:cubicBezTo>
                    <a:pt x="876" y="396"/>
                    <a:pt x="626" y="300"/>
                    <a:pt x="580" y="115"/>
                  </a:cubicBezTo>
                  <a:lnTo>
                    <a:pt x="600" y="115"/>
                  </a:lnTo>
                  <a:cubicBezTo>
                    <a:pt x="642" y="108"/>
                    <a:pt x="676" y="69"/>
                    <a:pt x="680" y="19"/>
                  </a:cubicBezTo>
                  <a:cubicBezTo>
                    <a:pt x="633" y="11"/>
                    <a:pt x="584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4"/>
            <p:cNvSpPr/>
            <p:nvPr/>
          </p:nvSpPr>
          <p:spPr>
            <a:xfrm>
              <a:off x="3890144" y="2945484"/>
              <a:ext cx="48888" cy="117349"/>
            </a:xfrm>
            <a:custGeom>
              <a:avLst/>
              <a:gdLst/>
              <a:ahLst/>
              <a:cxnLst/>
              <a:rect l="l" t="t" r="r" b="b"/>
              <a:pathLst>
                <a:path w="1576" h="3783" extrusionOk="0">
                  <a:moveTo>
                    <a:pt x="1576" y="0"/>
                  </a:moveTo>
                  <a:lnTo>
                    <a:pt x="1576" y="0"/>
                  </a:lnTo>
                  <a:cubicBezTo>
                    <a:pt x="1123" y="192"/>
                    <a:pt x="915" y="484"/>
                    <a:pt x="773" y="834"/>
                  </a:cubicBezTo>
                  <a:cubicBezTo>
                    <a:pt x="658" y="907"/>
                    <a:pt x="581" y="1003"/>
                    <a:pt x="600" y="1149"/>
                  </a:cubicBezTo>
                  <a:cubicBezTo>
                    <a:pt x="531" y="1191"/>
                    <a:pt x="500" y="1272"/>
                    <a:pt x="508" y="1349"/>
                  </a:cubicBezTo>
                  <a:cubicBezTo>
                    <a:pt x="250" y="1775"/>
                    <a:pt x="196" y="2263"/>
                    <a:pt x="77" y="2732"/>
                  </a:cubicBezTo>
                  <a:cubicBezTo>
                    <a:pt x="1" y="2901"/>
                    <a:pt x="12" y="3082"/>
                    <a:pt x="1" y="3263"/>
                  </a:cubicBezTo>
                  <a:cubicBezTo>
                    <a:pt x="1" y="3397"/>
                    <a:pt x="4" y="3532"/>
                    <a:pt x="4" y="3658"/>
                  </a:cubicBezTo>
                  <a:cubicBezTo>
                    <a:pt x="40" y="3709"/>
                    <a:pt x="60" y="3783"/>
                    <a:pt x="124" y="3783"/>
                  </a:cubicBezTo>
                  <a:cubicBezTo>
                    <a:pt x="143" y="3783"/>
                    <a:pt x="165" y="3777"/>
                    <a:pt x="193" y="3762"/>
                  </a:cubicBezTo>
                  <a:cubicBezTo>
                    <a:pt x="239" y="3593"/>
                    <a:pt x="200" y="3428"/>
                    <a:pt x="196" y="3263"/>
                  </a:cubicBezTo>
                  <a:lnTo>
                    <a:pt x="296" y="2655"/>
                  </a:lnTo>
                  <a:lnTo>
                    <a:pt x="723" y="1364"/>
                  </a:lnTo>
                  <a:lnTo>
                    <a:pt x="1027" y="846"/>
                  </a:lnTo>
                  <a:lnTo>
                    <a:pt x="1027" y="849"/>
                  </a:lnTo>
                  <a:cubicBezTo>
                    <a:pt x="1173" y="580"/>
                    <a:pt x="1453" y="388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4"/>
            <p:cNvSpPr/>
            <p:nvPr/>
          </p:nvSpPr>
          <p:spPr>
            <a:xfrm>
              <a:off x="4233070" y="2742582"/>
              <a:ext cx="34711" cy="21125"/>
            </a:xfrm>
            <a:custGeom>
              <a:avLst/>
              <a:gdLst/>
              <a:ahLst/>
              <a:cxnLst/>
              <a:rect l="l" t="t" r="r" b="b"/>
              <a:pathLst>
                <a:path w="1119" h="681" extrusionOk="0">
                  <a:moveTo>
                    <a:pt x="1030" y="0"/>
                  </a:moveTo>
                  <a:cubicBezTo>
                    <a:pt x="1006" y="0"/>
                    <a:pt x="980" y="5"/>
                    <a:pt x="958" y="13"/>
                  </a:cubicBezTo>
                  <a:cubicBezTo>
                    <a:pt x="658" y="24"/>
                    <a:pt x="427" y="197"/>
                    <a:pt x="178" y="324"/>
                  </a:cubicBezTo>
                  <a:cubicBezTo>
                    <a:pt x="78" y="378"/>
                    <a:pt x="1" y="493"/>
                    <a:pt x="97" y="620"/>
                  </a:cubicBezTo>
                  <a:cubicBezTo>
                    <a:pt x="132" y="664"/>
                    <a:pt x="163" y="680"/>
                    <a:pt x="193" y="680"/>
                  </a:cubicBezTo>
                  <a:cubicBezTo>
                    <a:pt x="247" y="680"/>
                    <a:pt x="295" y="630"/>
                    <a:pt x="347" y="593"/>
                  </a:cubicBezTo>
                  <a:cubicBezTo>
                    <a:pt x="554" y="435"/>
                    <a:pt x="762" y="282"/>
                    <a:pt x="965" y="124"/>
                  </a:cubicBezTo>
                  <a:cubicBezTo>
                    <a:pt x="1031" y="120"/>
                    <a:pt x="1119" y="112"/>
                    <a:pt x="1111" y="51"/>
                  </a:cubicBezTo>
                  <a:cubicBezTo>
                    <a:pt x="1104" y="13"/>
                    <a:pt x="1069" y="0"/>
                    <a:pt x="10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4"/>
            <p:cNvSpPr/>
            <p:nvPr/>
          </p:nvSpPr>
          <p:spPr>
            <a:xfrm>
              <a:off x="3972750" y="2837504"/>
              <a:ext cx="22924" cy="32044"/>
            </a:xfrm>
            <a:custGeom>
              <a:avLst/>
              <a:gdLst/>
              <a:ahLst/>
              <a:cxnLst/>
              <a:rect l="l" t="t" r="r" b="b"/>
              <a:pathLst>
                <a:path w="739" h="1033" extrusionOk="0">
                  <a:moveTo>
                    <a:pt x="51" y="1"/>
                  </a:moveTo>
                  <a:cubicBezTo>
                    <a:pt x="35" y="1"/>
                    <a:pt x="18" y="2"/>
                    <a:pt x="0" y="4"/>
                  </a:cubicBezTo>
                  <a:cubicBezTo>
                    <a:pt x="66" y="253"/>
                    <a:pt x="227" y="469"/>
                    <a:pt x="450" y="595"/>
                  </a:cubicBezTo>
                  <a:cubicBezTo>
                    <a:pt x="454" y="749"/>
                    <a:pt x="385" y="914"/>
                    <a:pt x="550" y="1030"/>
                  </a:cubicBezTo>
                  <a:cubicBezTo>
                    <a:pt x="553" y="1032"/>
                    <a:pt x="557" y="1033"/>
                    <a:pt x="562" y="1033"/>
                  </a:cubicBezTo>
                  <a:cubicBezTo>
                    <a:pt x="583" y="1033"/>
                    <a:pt x="617" y="1014"/>
                    <a:pt x="627" y="999"/>
                  </a:cubicBezTo>
                  <a:cubicBezTo>
                    <a:pt x="696" y="845"/>
                    <a:pt x="635" y="714"/>
                    <a:pt x="546" y="595"/>
                  </a:cubicBezTo>
                  <a:lnTo>
                    <a:pt x="400" y="349"/>
                  </a:lnTo>
                  <a:cubicBezTo>
                    <a:pt x="425" y="316"/>
                    <a:pt x="453" y="306"/>
                    <a:pt x="483" y="306"/>
                  </a:cubicBezTo>
                  <a:cubicBezTo>
                    <a:pt x="522" y="306"/>
                    <a:pt x="565" y="323"/>
                    <a:pt x="609" y="323"/>
                  </a:cubicBezTo>
                  <a:cubicBezTo>
                    <a:pt x="651" y="323"/>
                    <a:pt x="695" y="308"/>
                    <a:pt x="738" y="250"/>
                  </a:cubicBezTo>
                  <a:lnTo>
                    <a:pt x="738" y="250"/>
                  </a:lnTo>
                  <a:cubicBezTo>
                    <a:pt x="736" y="250"/>
                    <a:pt x="734" y="250"/>
                    <a:pt x="732" y="250"/>
                  </a:cubicBezTo>
                  <a:cubicBezTo>
                    <a:pt x="457" y="250"/>
                    <a:pt x="31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4"/>
            <p:cNvSpPr/>
            <p:nvPr/>
          </p:nvSpPr>
          <p:spPr>
            <a:xfrm>
              <a:off x="3996480" y="3127913"/>
              <a:ext cx="43521" cy="26460"/>
            </a:xfrm>
            <a:custGeom>
              <a:avLst/>
              <a:gdLst/>
              <a:ahLst/>
              <a:cxnLst/>
              <a:rect l="l" t="t" r="r" b="b"/>
              <a:pathLst>
                <a:path w="1403" h="853" extrusionOk="0">
                  <a:moveTo>
                    <a:pt x="448" y="0"/>
                  </a:moveTo>
                  <a:cubicBezTo>
                    <a:pt x="404" y="0"/>
                    <a:pt x="357" y="7"/>
                    <a:pt x="308" y="21"/>
                  </a:cubicBezTo>
                  <a:lnTo>
                    <a:pt x="0" y="14"/>
                  </a:lnTo>
                  <a:lnTo>
                    <a:pt x="0" y="14"/>
                  </a:lnTo>
                  <a:cubicBezTo>
                    <a:pt x="0" y="44"/>
                    <a:pt x="0" y="75"/>
                    <a:pt x="4" y="110"/>
                  </a:cubicBezTo>
                  <a:lnTo>
                    <a:pt x="304" y="114"/>
                  </a:lnTo>
                  <a:lnTo>
                    <a:pt x="799" y="356"/>
                  </a:lnTo>
                  <a:cubicBezTo>
                    <a:pt x="895" y="471"/>
                    <a:pt x="1118" y="467"/>
                    <a:pt x="1107" y="694"/>
                  </a:cubicBezTo>
                  <a:cubicBezTo>
                    <a:pt x="1101" y="772"/>
                    <a:pt x="1122" y="853"/>
                    <a:pt x="1190" y="853"/>
                  </a:cubicBezTo>
                  <a:cubicBezTo>
                    <a:pt x="1212" y="853"/>
                    <a:pt x="1239" y="844"/>
                    <a:pt x="1272" y="825"/>
                  </a:cubicBezTo>
                  <a:cubicBezTo>
                    <a:pt x="1360" y="771"/>
                    <a:pt x="1403" y="679"/>
                    <a:pt x="1322" y="575"/>
                  </a:cubicBezTo>
                  <a:cubicBezTo>
                    <a:pt x="1195" y="402"/>
                    <a:pt x="1015" y="275"/>
                    <a:pt x="811" y="210"/>
                  </a:cubicBezTo>
                  <a:cubicBezTo>
                    <a:pt x="716" y="77"/>
                    <a:pt x="597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4"/>
            <p:cNvSpPr/>
            <p:nvPr/>
          </p:nvSpPr>
          <p:spPr>
            <a:xfrm>
              <a:off x="4196714" y="2739356"/>
              <a:ext cx="116139" cy="227128"/>
            </a:xfrm>
            <a:custGeom>
              <a:avLst/>
              <a:gdLst/>
              <a:ahLst/>
              <a:cxnLst/>
              <a:rect l="l" t="t" r="r" b="b"/>
              <a:pathLst>
                <a:path w="3744" h="7322" extrusionOk="0">
                  <a:moveTo>
                    <a:pt x="3671" y="1"/>
                  </a:moveTo>
                  <a:cubicBezTo>
                    <a:pt x="3384" y="1"/>
                    <a:pt x="3206" y="210"/>
                    <a:pt x="3021" y="409"/>
                  </a:cubicBezTo>
                  <a:cubicBezTo>
                    <a:pt x="2837" y="439"/>
                    <a:pt x="2748" y="601"/>
                    <a:pt x="2633" y="716"/>
                  </a:cubicBezTo>
                  <a:lnTo>
                    <a:pt x="2629" y="716"/>
                  </a:lnTo>
                  <a:cubicBezTo>
                    <a:pt x="2575" y="724"/>
                    <a:pt x="2533" y="762"/>
                    <a:pt x="2518" y="812"/>
                  </a:cubicBezTo>
                  <a:lnTo>
                    <a:pt x="2418" y="920"/>
                  </a:lnTo>
                  <a:lnTo>
                    <a:pt x="2114" y="1227"/>
                  </a:lnTo>
                  <a:cubicBezTo>
                    <a:pt x="1861" y="1446"/>
                    <a:pt x="1592" y="1657"/>
                    <a:pt x="1515" y="2015"/>
                  </a:cubicBezTo>
                  <a:cubicBezTo>
                    <a:pt x="1211" y="2195"/>
                    <a:pt x="992" y="2491"/>
                    <a:pt x="908" y="2837"/>
                  </a:cubicBezTo>
                  <a:cubicBezTo>
                    <a:pt x="838" y="2879"/>
                    <a:pt x="800" y="2964"/>
                    <a:pt x="819" y="3048"/>
                  </a:cubicBezTo>
                  <a:cubicBezTo>
                    <a:pt x="800" y="3068"/>
                    <a:pt x="792" y="3095"/>
                    <a:pt x="800" y="3118"/>
                  </a:cubicBezTo>
                  <a:cubicBezTo>
                    <a:pt x="704" y="3171"/>
                    <a:pt x="704" y="3260"/>
                    <a:pt x="708" y="3348"/>
                  </a:cubicBezTo>
                  <a:cubicBezTo>
                    <a:pt x="596" y="3575"/>
                    <a:pt x="512" y="3805"/>
                    <a:pt x="512" y="4059"/>
                  </a:cubicBezTo>
                  <a:cubicBezTo>
                    <a:pt x="377" y="4547"/>
                    <a:pt x="358" y="5047"/>
                    <a:pt x="285" y="5538"/>
                  </a:cubicBezTo>
                  <a:cubicBezTo>
                    <a:pt x="189" y="5746"/>
                    <a:pt x="227" y="5969"/>
                    <a:pt x="224" y="6184"/>
                  </a:cubicBezTo>
                  <a:cubicBezTo>
                    <a:pt x="174" y="6430"/>
                    <a:pt x="1" y="6664"/>
                    <a:pt x="189" y="6914"/>
                  </a:cubicBezTo>
                  <a:cubicBezTo>
                    <a:pt x="178" y="6937"/>
                    <a:pt x="185" y="6972"/>
                    <a:pt x="208" y="6987"/>
                  </a:cubicBezTo>
                  <a:cubicBezTo>
                    <a:pt x="189" y="7029"/>
                    <a:pt x="166" y="7072"/>
                    <a:pt x="151" y="7122"/>
                  </a:cubicBezTo>
                  <a:cubicBezTo>
                    <a:pt x="116" y="7199"/>
                    <a:pt x="89" y="7283"/>
                    <a:pt x="193" y="7318"/>
                  </a:cubicBezTo>
                  <a:cubicBezTo>
                    <a:pt x="202" y="7320"/>
                    <a:pt x="211" y="7322"/>
                    <a:pt x="219" y="7322"/>
                  </a:cubicBezTo>
                  <a:cubicBezTo>
                    <a:pt x="275" y="7322"/>
                    <a:pt x="293" y="7257"/>
                    <a:pt x="324" y="7206"/>
                  </a:cubicBezTo>
                  <a:cubicBezTo>
                    <a:pt x="439" y="7014"/>
                    <a:pt x="397" y="6795"/>
                    <a:pt x="423" y="6588"/>
                  </a:cubicBezTo>
                  <a:cubicBezTo>
                    <a:pt x="523" y="6461"/>
                    <a:pt x="458" y="6322"/>
                    <a:pt x="447" y="6188"/>
                  </a:cubicBezTo>
                  <a:cubicBezTo>
                    <a:pt x="439" y="6180"/>
                    <a:pt x="427" y="6169"/>
                    <a:pt x="416" y="6165"/>
                  </a:cubicBezTo>
                  <a:cubicBezTo>
                    <a:pt x="485" y="6123"/>
                    <a:pt x="447" y="6015"/>
                    <a:pt x="512" y="5969"/>
                  </a:cubicBezTo>
                  <a:cubicBezTo>
                    <a:pt x="512" y="5834"/>
                    <a:pt x="512" y="5704"/>
                    <a:pt x="504" y="5569"/>
                  </a:cubicBezTo>
                  <a:cubicBezTo>
                    <a:pt x="523" y="5546"/>
                    <a:pt x="531" y="5512"/>
                    <a:pt x="520" y="5481"/>
                  </a:cubicBezTo>
                  <a:lnTo>
                    <a:pt x="596" y="5442"/>
                  </a:lnTo>
                  <a:lnTo>
                    <a:pt x="600" y="5166"/>
                  </a:lnTo>
                  <a:cubicBezTo>
                    <a:pt x="600" y="4655"/>
                    <a:pt x="746" y="4174"/>
                    <a:pt x="831" y="3679"/>
                  </a:cubicBezTo>
                  <a:cubicBezTo>
                    <a:pt x="896" y="3617"/>
                    <a:pt x="923" y="3533"/>
                    <a:pt x="904" y="3444"/>
                  </a:cubicBezTo>
                  <a:cubicBezTo>
                    <a:pt x="919" y="3417"/>
                    <a:pt x="927" y="3383"/>
                    <a:pt x="923" y="3352"/>
                  </a:cubicBezTo>
                  <a:cubicBezTo>
                    <a:pt x="992" y="3306"/>
                    <a:pt x="1023" y="3225"/>
                    <a:pt x="1011" y="3141"/>
                  </a:cubicBezTo>
                  <a:cubicBezTo>
                    <a:pt x="1031" y="3118"/>
                    <a:pt x="1034" y="3083"/>
                    <a:pt x="1023" y="3056"/>
                  </a:cubicBezTo>
                  <a:cubicBezTo>
                    <a:pt x="1165" y="2714"/>
                    <a:pt x="1403" y="2430"/>
                    <a:pt x="1607" y="2130"/>
                  </a:cubicBezTo>
                  <a:lnTo>
                    <a:pt x="2376" y="1231"/>
                  </a:lnTo>
                  <a:lnTo>
                    <a:pt x="2825" y="804"/>
                  </a:lnTo>
                  <a:lnTo>
                    <a:pt x="3133" y="508"/>
                  </a:lnTo>
                  <a:cubicBezTo>
                    <a:pt x="3348" y="355"/>
                    <a:pt x="3567" y="209"/>
                    <a:pt x="3744" y="5"/>
                  </a:cubicBezTo>
                  <a:cubicBezTo>
                    <a:pt x="3719" y="2"/>
                    <a:pt x="3694" y="1"/>
                    <a:pt x="3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4"/>
            <p:cNvSpPr/>
            <p:nvPr/>
          </p:nvSpPr>
          <p:spPr>
            <a:xfrm>
              <a:off x="4060009" y="3132535"/>
              <a:ext cx="28042" cy="14641"/>
            </a:xfrm>
            <a:custGeom>
              <a:avLst/>
              <a:gdLst/>
              <a:ahLst/>
              <a:cxnLst/>
              <a:rect l="l" t="t" r="r" b="b"/>
              <a:pathLst>
                <a:path w="904" h="472" extrusionOk="0">
                  <a:moveTo>
                    <a:pt x="270" y="1"/>
                  </a:moveTo>
                  <a:cubicBezTo>
                    <a:pt x="229" y="1"/>
                    <a:pt x="188" y="4"/>
                    <a:pt x="146" y="11"/>
                  </a:cubicBezTo>
                  <a:cubicBezTo>
                    <a:pt x="58" y="26"/>
                    <a:pt x="0" y="107"/>
                    <a:pt x="12" y="199"/>
                  </a:cubicBezTo>
                  <a:cubicBezTo>
                    <a:pt x="30" y="263"/>
                    <a:pt x="74" y="293"/>
                    <a:pt x="125" y="293"/>
                  </a:cubicBezTo>
                  <a:cubicBezTo>
                    <a:pt x="150" y="293"/>
                    <a:pt x="177" y="286"/>
                    <a:pt x="204" y="272"/>
                  </a:cubicBezTo>
                  <a:cubicBezTo>
                    <a:pt x="272" y="235"/>
                    <a:pt x="338" y="212"/>
                    <a:pt x="405" y="212"/>
                  </a:cubicBezTo>
                  <a:cubicBezTo>
                    <a:pt x="462" y="212"/>
                    <a:pt x="520" y="229"/>
                    <a:pt x="581" y="268"/>
                  </a:cubicBezTo>
                  <a:cubicBezTo>
                    <a:pt x="615" y="334"/>
                    <a:pt x="642" y="407"/>
                    <a:pt x="680" y="472"/>
                  </a:cubicBezTo>
                  <a:lnTo>
                    <a:pt x="903" y="472"/>
                  </a:lnTo>
                  <a:cubicBezTo>
                    <a:pt x="853" y="353"/>
                    <a:pt x="800" y="237"/>
                    <a:pt x="684" y="172"/>
                  </a:cubicBezTo>
                  <a:cubicBezTo>
                    <a:pt x="569" y="50"/>
                    <a:pt x="424" y="1"/>
                    <a:pt x="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4"/>
            <p:cNvSpPr/>
            <p:nvPr/>
          </p:nvSpPr>
          <p:spPr>
            <a:xfrm>
              <a:off x="4110292" y="2753533"/>
              <a:ext cx="52858" cy="34680"/>
            </a:xfrm>
            <a:custGeom>
              <a:avLst/>
              <a:gdLst/>
              <a:ahLst/>
              <a:cxnLst/>
              <a:rect l="l" t="t" r="r" b="b"/>
              <a:pathLst>
                <a:path w="1704" h="1118" extrusionOk="0">
                  <a:moveTo>
                    <a:pt x="437" y="0"/>
                  </a:moveTo>
                  <a:cubicBezTo>
                    <a:pt x="347" y="0"/>
                    <a:pt x="257" y="44"/>
                    <a:pt x="170" y="174"/>
                  </a:cubicBezTo>
                  <a:cubicBezTo>
                    <a:pt x="1" y="451"/>
                    <a:pt x="139" y="636"/>
                    <a:pt x="370" y="785"/>
                  </a:cubicBezTo>
                  <a:cubicBezTo>
                    <a:pt x="416" y="939"/>
                    <a:pt x="547" y="1004"/>
                    <a:pt x="666" y="1085"/>
                  </a:cubicBezTo>
                  <a:cubicBezTo>
                    <a:pt x="695" y="1107"/>
                    <a:pt x="727" y="1117"/>
                    <a:pt x="760" y="1117"/>
                  </a:cubicBezTo>
                  <a:cubicBezTo>
                    <a:pt x="801" y="1117"/>
                    <a:pt x="843" y="1101"/>
                    <a:pt x="877" y="1074"/>
                  </a:cubicBezTo>
                  <a:cubicBezTo>
                    <a:pt x="731" y="851"/>
                    <a:pt x="481" y="709"/>
                    <a:pt x="385" y="447"/>
                  </a:cubicBezTo>
                  <a:cubicBezTo>
                    <a:pt x="397" y="424"/>
                    <a:pt x="397" y="393"/>
                    <a:pt x="385" y="370"/>
                  </a:cubicBezTo>
                  <a:cubicBezTo>
                    <a:pt x="464" y="275"/>
                    <a:pt x="552" y="239"/>
                    <a:pt x="646" y="239"/>
                  </a:cubicBezTo>
                  <a:cubicBezTo>
                    <a:pt x="718" y="239"/>
                    <a:pt x="793" y="260"/>
                    <a:pt x="869" y="290"/>
                  </a:cubicBezTo>
                  <a:lnTo>
                    <a:pt x="1561" y="789"/>
                  </a:lnTo>
                  <a:cubicBezTo>
                    <a:pt x="1585" y="803"/>
                    <a:pt x="1613" y="836"/>
                    <a:pt x="1627" y="836"/>
                  </a:cubicBezTo>
                  <a:cubicBezTo>
                    <a:pt x="1628" y="836"/>
                    <a:pt x="1629" y="836"/>
                    <a:pt x="1630" y="835"/>
                  </a:cubicBezTo>
                  <a:cubicBezTo>
                    <a:pt x="1703" y="797"/>
                    <a:pt x="1676" y="739"/>
                    <a:pt x="1657" y="682"/>
                  </a:cubicBezTo>
                  <a:cubicBezTo>
                    <a:pt x="1484" y="524"/>
                    <a:pt x="1350" y="313"/>
                    <a:pt x="1096" y="267"/>
                  </a:cubicBezTo>
                  <a:cubicBezTo>
                    <a:pt x="1062" y="183"/>
                    <a:pt x="1003" y="149"/>
                    <a:pt x="925" y="149"/>
                  </a:cubicBezTo>
                  <a:cubicBezTo>
                    <a:pt x="907" y="149"/>
                    <a:pt x="887" y="151"/>
                    <a:pt x="865" y="155"/>
                  </a:cubicBezTo>
                  <a:cubicBezTo>
                    <a:pt x="724" y="110"/>
                    <a:pt x="579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4"/>
            <p:cNvSpPr/>
            <p:nvPr/>
          </p:nvSpPr>
          <p:spPr>
            <a:xfrm>
              <a:off x="4113891" y="3140104"/>
              <a:ext cx="17774" cy="7166"/>
            </a:xfrm>
            <a:custGeom>
              <a:avLst/>
              <a:gdLst/>
              <a:ahLst/>
              <a:cxnLst/>
              <a:rect l="l" t="t" r="r" b="b"/>
              <a:pathLst>
                <a:path w="573" h="231" extrusionOk="0">
                  <a:moveTo>
                    <a:pt x="352" y="1"/>
                  </a:moveTo>
                  <a:cubicBezTo>
                    <a:pt x="228" y="1"/>
                    <a:pt x="119" y="56"/>
                    <a:pt x="0" y="101"/>
                  </a:cubicBezTo>
                  <a:cubicBezTo>
                    <a:pt x="76" y="192"/>
                    <a:pt x="151" y="230"/>
                    <a:pt x="229" y="230"/>
                  </a:cubicBezTo>
                  <a:cubicBezTo>
                    <a:pt x="333" y="230"/>
                    <a:pt x="444" y="163"/>
                    <a:pt x="573" y="63"/>
                  </a:cubicBezTo>
                  <a:cubicBezTo>
                    <a:pt x="492" y="18"/>
                    <a:pt x="42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4"/>
            <p:cNvSpPr/>
            <p:nvPr/>
          </p:nvSpPr>
          <p:spPr>
            <a:xfrm>
              <a:off x="4140475" y="2974395"/>
              <a:ext cx="36138" cy="21590"/>
            </a:xfrm>
            <a:custGeom>
              <a:avLst/>
              <a:gdLst/>
              <a:ahLst/>
              <a:cxnLst/>
              <a:rect l="l" t="t" r="r" b="b"/>
              <a:pathLst>
                <a:path w="1165" h="696" extrusionOk="0">
                  <a:moveTo>
                    <a:pt x="288" y="1"/>
                  </a:moveTo>
                  <a:cubicBezTo>
                    <a:pt x="240" y="1"/>
                    <a:pt x="202" y="50"/>
                    <a:pt x="185" y="202"/>
                  </a:cubicBezTo>
                  <a:cubicBezTo>
                    <a:pt x="115" y="305"/>
                    <a:pt x="19" y="402"/>
                    <a:pt x="8" y="536"/>
                  </a:cubicBezTo>
                  <a:cubicBezTo>
                    <a:pt x="0" y="605"/>
                    <a:pt x="38" y="667"/>
                    <a:pt x="100" y="690"/>
                  </a:cubicBezTo>
                  <a:cubicBezTo>
                    <a:pt x="111" y="694"/>
                    <a:pt x="122" y="695"/>
                    <a:pt x="132" y="695"/>
                  </a:cubicBezTo>
                  <a:cubicBezTo>
                    <a:pt x="171" y="695"/>
                    <a:pt x="198" y="668"/>
                    <a:pt x="223" y="644"/>
                  </a:cubicBezTo>
                  <a:cubicBezTo>
                    <a:pt x="281" y="590"/>
                    <a:pt x="319" y="509"/>
                    <a:pt x="315" y="425"/>
                  </a:cubicBezTo>
                  <a:cubicBezTo>
                    <a:pt x="331" y="402"/>
                    <a:pt x="334" y="378"/>
                    <a:pt x="334" y="352"/>
                  </a:cubicBezTo>
                  <a:cubicBezTo>
                    <a:pt x="377" y="335"/>
                    <a:pt x="418" y="328"/>
                    <a:pt x="460" y="328"/>
                  </a:cubicBezTo>
                  <a:cubicBezTo>
                    <a:pt x="617" y="328"/>
                    <a:pt x="772" y="424"/>
                    <a:pt x="942" y="424"/>
                  </a:cubicBezTo>
                  <a:cubicBezTo>
                    <a:pt x="1013" y="424"/>
                    <a:pt x="1087" y="407"/>
                    <a:pt x="1164" y="359"/>
                  </a:cubicBezTo>
                  <a:lnTo>
                    <a:pt x="500" y="133"/>
                  </a:lnTo>
                  <a:cubicBezTo>
                    <a:pt x="427" y="79"/>
                    <a:pt x="349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4"/>
            <p:cNvSpPr/>
            <p:nvPr/>
          </p:nvSpPr>
          <p:spPr>
            <a:xfrm>
              <a:off x="4057621" y="2830059"/>
              <a:ext cx="29004" cy="7197"/>
            </a:xfrm>
            <a:custGeom>
              <a:avLst/>
              <a:gdLst/>
              <a:ahLst/>
              <a:cxnLst/>
              <a:rect l="l" t="t" r="r" b="b"/>
              <a:pathLst>
                <a:path w="935" h="232" extrusionOk="0">
                  <a:moveTo>
                    <a:pt x="536" y="0"/>
                  </a:moveTo>
                  <a:cubicBezTo>
                    <a:pt x="371" y="0"/>
                    <a:pt x="204" y="53"/>
                    <a:pt x="39" y="117"/>
                  </a:cubicBezTo>
                  <a:cubicBezTo>
                    <a:pt x="23" y="128"/>
                    <a:pt x="12" y="144"/>
                    <a:pt x="4" y="155"/>
                  </a:cubicBezTo>
                  <a:cubicBezTo>
                    <a:pt x="0" y="167"/>
                    <a:pt x="4" y="190"/>
                    <a:pt x="8" y="190"/>
                  </a:cubicBezTo>
                  <a:cubicBezTo>
                    <a:pt x="128" y="215"/>
                    <a:pt x="248" y="232"/>
                    <a:pt x="366" y="232"/>
                  </a:cubicBezTo>
                  <a:cubicBezTo>
                    <a:pt x="531" y="232"/>
                    <a:pt x="694" y="200"/>
                    <a:pt x="853" y="117"/>
                  </a:cubicBezTo>
                  <a:lnTo>
                    <a:pt x="934" y="128"/>
                  </a:lnTo>
                  <a:cubicBezTo>
                    <a:pt x="803" y="35"/>
                    <a:pt x="67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4"/>
            <p:cNvSpPr/>
            <p:nvPr/>
          </p:nvSpPr>
          <p:spPr>
            <a:xfrm>
              <a:off x="4087524" y="2831207"/>
              <a:ext cx="15789" cy="5211"/>
            </a:xfrm>
            <a:custGeom>
              <a:avLst/>
              <a:gdLst/>
              <a:ahLst/>
              <a:cxnLst/>
              <a:rect l="l" t="t" r="r" b="b"/>
              <a:pathLst>
                <a:path w="509" h="168" extrusionOk="0">
                  <a:moveTo>
                    <a:pt x="231" y="1"/>
                  </a:moveTo>
                  <a:cubicBezTo>
                    <a:pt x="151" y="1"/>
                    <a:pt x="75" y="27"/>
                    <a:pt x="1" y="95"/>
                  </a:cubicBezTo>
                  <a:cubicBezTo>
                    <a:pt x="126" y="142"/>
                    <a:pt x="192" y="167"/>
                    <a:pt x="252" y="167"/>
                  </a:cubicBezTo>
                  <a:cubicBezTo>
                    <a:pt x="320" y="167"/>
                    <a:pt x="380" y="135"/>
                    <a:pt x="508" y="68"/>
                  </a:cubicBezTo>
                  <a:cubicBezTo>
                    <a:pt x="409" y="30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4"/>
            <p:cNvSpPr/>
            <p:nvPr/>
          </p:nvSpPr>
          <p:spPr>
            <a:xfrm>
              <a:off x="4086810" y="2834029"/>
              <a:ext cx="775" cy="34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9" y="4"/>
                    <a:pt x="20" y="8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5" y="11"/>
                    <a:pt x="21" y="4"/>
                    <a:pt x="24" y="4"/>
                  </a:cubicBezTo>
                  <a:lnTo>
                    <a:pt x="2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4"/>
            <p:cNvSpPr/>
            <p:nvPr/>
          </p:nvSpPr>
          <p:spPr>
            <a:xfrm>
              <a:off x="4071673" y="2902335"/>
              <a:ext cx="28538" cy="12191"/>
            </a:xfrm>
            <a:custGeom>
              <a:avLst/>
              <a:gdLst/>
              <a:ahLst/>
              <a:cxnLst/>
              <a:rect l="l" t="t" r="r" b="b"/>
              <a:pathLst>
                <a:path w="920" h="393" extrusionOk="0">
                  <a:moveTo>
                    <a:pt x="12" y="12"/>
                  </a:moveTo>
                  <a:lnTo>
                    <a:pt x="1" y="16"/>
                  </a:lnTo>
                  <a:lnTo>
                    <a:pt x="12" y="16"/>
                  </a:lnTo>
                  <a:lnTo>
                    <a:pt x="12" y="12"/>
                  </a:lnTo>
                  <a:close/>
                  <a:moveTo>
                    <a:pt x="130" y="0"/>
                  </a:moveTo>
                  <a:cubicBezTo>
                    <a:pt x="92" y="0"/>
                    <a:pt x="53" y="7"/>
                    <a:pt x="12" y="16"/>
                  </a:cubicBezTo>
                  <a:cubicBezTo>
                    <a:pt x="51" y="165"/>
                    <a:pt x="205" y="138"/>
                    <a:pt x="308" y="188"/>
                  </a:cubicBezTo>
                  <a:lnTo>
                    <a:pt x="919" y="392"/>
                  </a:lnTo>
                  <a:cubicBezTo>
                    <a:pt x="915" y="369"/>
                    <a:pt x="915" y="346"/>
                    <a:pt x="912" y="323"/>
                  </a:cubicBezTo>
                  <a:cubicBezTo>
                    <a:pt x="758" y="123"/>
                    <a:pt x="535" y="100"/>
                    <a:pt x="308" y="92"/>
                  </a:cubicBezTo>
                  <a:cubicBezTo>
                    <a:pt x="257" y="21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4"/>
            <p:cNvSpPr/>
            <p:nvPr/>
          </p:nvSpPr>
          <p:spPr>
            <a:xfrm>
              <a:off x="4183500" y="2895635"/>
              <a:ext cx="7290" cy="10050"/>
            </a:xfrm>
            <a:custGeom>
              <a:avLst/>
              <a:gdLst/>
              <a:ahLst/>
              <a:cxnLst/>
              <a:rect l="l" t="t" r="r" b="b"/>
              <a:pathLst>
                <a:path w="235" h="324" extrusionOk="0">
                  <a:moveTo>
                    <a:pt x="117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0" y="9"/>
                    <a:pt x="23" y="112"/>
                    <a:pt x="19" y="185"/>
                  </a:cubicBezTo>
                  <a:cubicBezTo>
                    <a:pt x="19" y="232"/>
                    <a:pt x="23" y="281"/>
                    <a:pt x="39" y="324"/>
                  </a:cubicBezTo>
                  <a:lnTo>
                    <a:pt x="227" y="308"/>
                  </a:lnTo>
                  <a:cubicBezTo>
                    <a:pt x="231" y="262"/>
                    <a:pt x="235" y="212"/>
                    <a:pt x="235" y="166"/>
                  </a:cubicBezTo>
                  <a:cubicBezTo>
                    <a:pt x="227" y="91"/>
                    <a:pt x="209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4"/>
            <p:cNvSpPr/>
            <p:nvPr/>
          </p:nvSpPr>
          <p:spPr>
            <a:xfrm>
              <a:off x="4010284" y="3035349"/>
              <a:ext cx="13618" cy="19574"/>
            </a:xfrm>
            <a:custGeom>
              <a:avLst/>
              <a:gdLst/>
              <a:ahLst/>
              <a:cxnLst/>
              <a:rect l="l" t="t" r="r" b="b"/>
              <a:pathLst>
                <a:path w="439" h="631" extrusionOk="0">
                  <a:moveTo>
                    <a:pt x="241" y="1"/>
                  </a:moveTo>
                  <a:cubicBezTo>
                    <a:pt x="196" y="1"/>
                    <a:pt x="160" y="49"/>
                    <a:pt x="143" y="147"/>
                  </a:cubicBezTo>
                  <a:cubicBezTo>
                    <a:pt x="47" y="293"/>
                    <a:pt x="1" y="458"/>
                    <a:pt x="12" y="631"/>
                  </a:cubicBezTo>
                  <a:cubicBezTo>
                    <a:pt x="132" y="600"/>
                    <a:pt x="231" y="504"/>
                    <a:pt x="278" y="377"/>
                  </a:cubicBezTo>
                  <a:cubicBezTo>
                    <a:pt x="381" y="300"/>
                    <a:pt x="439" y="200"/>
                    <a:pt x="358" y="89"/>
                  </a:cubicBezTo>
                  <a:cubicBezTo>
                    <a:pt x="316" y="30"/>
                    <a:pt x="276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4"/>
            <p:cNvSpPr/>
            <p:nvPr/>
          </p:nvSpPr>
          <p:spPr>
            <a:xfrm>
              <a:off x="4076822" y="3038544"/>
              <a:ext cx="7755" cy="8996"/>
            </a:xfrm>
            <a:custGeom>
              <a:avLst/>
              <a:gdLst/>
              <a:ahLst/>
              <a:cxnLst/>
              <a:rect l="l" t="t" r="r" b="b"/>
              <a:pathLst>
                <a:path w="250" h="290" extrusionOk="0">
                  <a:moveTo>
                    <a:pt x="119" y="0"/>
                  </a:moveTo>
                  <a:cubicBezTo>
                    <a:pt x="114" y="0"/>
                    <a:pt x="109" y="1"/>
                    <a:pt x="104" y="1"/>
                  </a:cubicBezTo>
                  <a:cubicBezTo>
                    <a:pt x="0" y="82"/>
                    <a:pt x="0" y="178"/>
                    <a:pt x="73" y="289"/>
                  </a:cubicBezTo>
                  <a:cubicBezTo>
                    <a:pt x="181" y="232"/>
                    <a:pt x="250" y="155"/>
                    <a:pt x="188" y="24"/>
                  </a:cubicBezTo>
                  <a:cubicBezTo>
                    <a:pt x="172" y="8"/>
                    <a:pt x="146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4"/>
            <p:cNvSpPr/>
            <p:nvPr/>
          </p:nvSpPr>
          <p:spPr>
            <a:xfrm>
              <a:off x="3897402" y="2896380"/>
              <a:ext cx="133200" cy="79039"/>
            </a:xfrm>
            <a:custGeom>
              <a:avLst/>
              <a:gdLst/>
              <a:ahLst/>
              <a:cxnLst/>
              <a:rect l="l" t="t" r="r" b="b"/>
              <a:pathLst>
                <a:path w="4294" h="2548" extrusionOk="0">
                  <a:moveTo>
                    <a:pt x="3982" y="1"/>
                  </a:moveTo>
                  <a:cubicBezTo>
                    <a:pt x="3881" y="1"/>
                    <a:pt x="3780" y="10"/>
                    <a:pt x="3678" y="27"/>
                  </a:cubicBezTo>
                  <a:cubicBezTo>
                    <a:pt x="3599" y="20"/>
                    <a:pt x="3518" y="4"/>
                    <a:pt x="3439" y="4"/>
                  </a:cubicBezTo>
                  <a:cubicBezTo>
                    <a:pt x="3353" y="4"/>
                    <a:pt x="3268" y="22"/>
                    <a:pt x="3190" y="88"/>
                  </a:cubicBezTo>
                  <a:cubicBezTo>
                    <a:pt x="3044" y="119"/>
                    <a:pt x="2883" y="85"/>
                    <a:pt x="2764" y="204"/>
                  </a:cubicBezTo>
                  <a:lnTo>
                    <a:pt x="2583" y="227"/>
                  </a:lnTo>
                  <a:cubicBezTo>
                    <a:pt x="2426" y="234"/>
                    <a:pt x="2276" y="292"/>
                    <a:pt x="2157" y="392"/>
                  </a:cubicBezTo>
                  <a:cubicBezTo>
                    <a:pt x="2068" y="396"/>
                    <a:pt x="1995" y="434"/>
                    <a:pt x="1938" y="503"/>
                  </a:cubicBezTo>
                  <a:cubicBezTo>
                    <a:pt x="1726" y="546"/>
                    <a:pt x="1542" y="626"/>
                    <a:pt x="1411" y="811"/>
                  </a:cubicBezTo>
                  <a:cubicBezTo>
                    <a:pt x="1219" y="853"/>
                    <a:pt x="1096" y="991"/>
                    <a:pt x="958" y="1107"/>
                  </a:cubicBezTo>
                  <a:cubicBezTo>
                    <a:pt x="750" y="1237"/>
                    <a:pt x="577" y="1414"/>
                    <a:pt x="458" y="1625"/>
                  </a:cubicBezTo>
                  <a:cubicBezTo>
                    <a:pt x="320" y="1725"/>
                    <a:pt x="220" y="1871"/>
                    <a:pt x="170" y="2033"/>
                  </a:cubicBezTo>
                  <a:cubicBezTo>
                    <a:pt x="39" y="2175"/>
                    <a:pt x="1" y="2371"/>
                    <a:pt x="66" y="2548"/>
                  </a:cubicBezTo>
                  <a:cubicBezTo>
                    <a:pt x="220" y="2425"/>
                    <a:pt x="239" y="2279"/>
                    <a:pt x="270" y="2137"/>
                  </a:cubicBezTo>
                  <a:cubicBezTo>
                    <a:pt x="416" y="2033"/>
                    <a:pt x="500" y="1887"/>
                    <a:pt x="573" y="1725"/>
                  </a:cubicBezTo>
                  <a:lnTo>
                    <a:pt x="1061" y="1207"/>
                  </a:lnTo>
                  <a:cubicBezTo>
                    <a:pt x="1250" y="1103"/>
                    <a:pt x="1442" y="999"/>
                    <a:pt x="1576" y="818"/>
                  </a:cubicBezTo>
                  <a:cubicBezTo>
                    <a:pt x="1769" y="742"/>
                    <a:pt x="1953" y="665"/>
                    <a:pt x="2107" y="523"/>
                  </a:cubicBezTo>
                  <a:lnTo>
                    <a:pt x="2268" y="496"/>
                  </a:lnTo>
                  <a:cubicBezTo>
                    <a:pt x="2380" y="453"/>
                    <a:pt x="2506" y="438"/>
                    <a:pt x="2587" y="334"/>
                  </a:cubicBezTo>
                  <a:cubicBezTo>
                    <a:pt x="2733" y="319"/>
                    <a:pt x="2887" y="330"/>
                    <a:pt x="3002" y="215"/>
                  </a:cubicBezTo>
                  <a:lnTo>
                    <a:pt x="3356" y="196"/>
                  </a:lnTo>
                  <a:cubicBezTo>
                    <a:pt x="3424" y="201"/>
                    <a:pt x="3492" y="210"/>
                    <a:pt x="3557" y="210"/>
                  </a:cubicBezTo>
                  <a:cubicBezTo>
                    <a:pt x="3646" y="210"/>
                    <a:pt x="3731" y="193"/>
                    <a:pt x="3809" y="127"/>
                  </a:cubicBezTo>
                  <a:lnTo>
                    <a:pt x="4293" y="92"/>
                  </a:lnTo>
                  <a:cubicBezTo>
                    <a:pt x="4289" y="73"/>
                    <a:pt x="4285" y="50"/>
                    <a:pt x="4285" y="27"/>
                  </a:cubicBezTo>
                  <a:cubicBezTo>
                    <a:pt x="4184" y="10"/>
                    <a:pt x="4083" y="1"/>
                    <a:pt x="3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4"/>
            <p:cNvSpPr/>
            <p:nvPr/>
          </p:nvSpPr>
          <p:spPr>
            <a:xfrm>
              <a:off x="3990276" y="3031534"/>
              <a:ext cx="20411" cy="26088"/>
            </a:xfrm>
            <a:custGeom>
              <a:avLst/>
              <a:gdLst/>
              <a:ahLst/>
              <a:cxnLst/>
              <a:rect l="l" t="t" r="r" b="b"/>
              <a:pathLst>
                <a:path w="658" h="841" extrusionOk="0">
                  <a:moveTo>
                    <a:pt x="212" y="1"/>
                  </a:moveTo>
                  <a:cubicBezTo>
                    <a:pt x="0" y="108"/>
                    <a:pt x="108" y="312"/>
                    <a:pt x="70" y="473"/>
                  </a:cubicBezTo>
                  <a:cubicBezTo>
                    <a:pt x="50" y="546"/>
                    <a:pt x="58" y="631"/>
                    <a:pt x="20" y="696"/>
                  </a:cubicBezTo>
                  <a:cubicBezTo>
                    <a:pt x="8" y="727"/>
                    <a:pt x="8" y="761"/>
                    <a:pt x="20" y="788"/>
                  </a:cubicBezTo>
                  <a:cubicBezTo>
                    <a:pt x="48" y="823"/>
                    <a:pt x="75" y="840"/>
                    <a:pt x="102" y="840"/>
                  </a:cubicBezTo>
                  <a:cubicBezTo>
                    <a:pt x="128" y="840"/>
                    <a:pt x="154" y="823"/>
                    <a:pt x="181" y="788"/>
                  </a:cubicBezTo>
                  <a:cubicBezTo>
                    <a:pt x="242" y="588"/>
                    <a:pt x="223" y="358"/>
                    <a:pt x="519" y="262"/>
                  </a:cubicBezTo>
                  <a:cubicBezTo>
                    <a:pt x="650" y="217"/>
                    <a:pt x="657" y="4"/>
                    <a:pt x="412" y="4"/>
                  </a:cubicBezTo>
                  <a:cubicBezTo>
                    <a:pt x="405" y="4"/>
                    <a:pt x="399" y="4"/>
                    <a:pt x="392" y="4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4"/>
            <p:cNvSpPr/>
            <p:nvPr/>
          </p:nvSpPr>
          <p:spPr>
            <a:xfrm>
              <a:off x="3922808" y="2980227"/>
              <a:ext cx="36976" cy="129384"/>
            </a:xfrm>
            <a:custGeom>
              <a:avLst/>
              <a:gdLst/>
              <a:ahLst/>
              <a:cxnLst/>
              <a:rect l="l" t="t" r="r" b="b"/>
              <a:pathLst>
                <a:path w="1192" h="4171" extrusionOk="0">
                  <a:moveTo>
                    <a:pt x="1109" y="0"/>
                  </a:moveTo>
                  <a:cubicBezTo>
                    <a:pt x="1060" y="0"/>
                    <a:pt x="1007" y="90"/>
                    <a:pt x="957" y="121"/>
                  </a:cubicBezTo>
                  <a:cubicBezTo>
                    <a:pt x="900" y="229"/>
                    <a:pt x="746" y="271"/>
                    <a:pt x="750" y="425"/>
                  </a:cubicBezTo>
                  <a:cubicBezTo>
                    <a:pt x="477" y="686"/>
                    <a:pt x="323" y="1017"/>
                    <a:pt x="162" y="1347"/>
                  </a:cubicBezTo>
                  <a:cubicBezTo>
                    <a:pt x="0" y="1524"/>
                    <a:pt x="58" y="1743"/>
                    <a:pt x="66" y="1947"/>
                  </a:cubicBezTo>
                  <a:cubicBezTo>
                    <a:pt x="50" y="1981"/>
                    <a:pt x="50" y="2016"/>
                    <a:pt x="66" y="2050"/>
                  </a:cubicBezTo>
                  <a:cubicBezTo>
                    <a:pt x="54" y="2331"/>
                    <a:pt x="39" y="2615"/>
                    <a:pt x="39" y="2900"/>
                  </a:cubicBezTo>
                  <a:cubicBezTo>
                    <a:pt x="39" y="3249"/>
                    <a:pt x="166" y="3549"/>
                    <a:pt x="442" y="3768"/>
                  </a:cubicBezTo>
                  <a:cubicBezTo>
                    <a:pt x="458" y="3845"/>
                    <a:pt x="481" y="3914"/>
                    <a:pt x="565" y="3937"/>
                  </a:cubicBezTo>
                  <a:lnTo>
                    <a:pt x="661" y="3995"/>
                  </a:lnTo>
                  <a:cubicBezTo>
                    <a:pt x="716" y="4104"/>
                    <a:pt x="798" y="4171"/>
                    <a:pt x="915" y="4171"/>
                  </a:cubicBezTo>
                  <a:cubicBezTo>
                    <a:pt x="930" y="4171"/>
                    <a:pt x="945" y="4170"/>
                    <a:pt x="961" y="4168"/>
                  </a:cubicBezTo>
                  <a:lnTo>
                    <a:pt x="969" y="4164"/>
                  </a:lnTo>
                  <a:lnTo>
                    <a:pt x="961" y="4164"/>
                  </a:lnTo>
                  <a:cubicBezTo>
                    <a:pt x="919" y="4006"/>
                    <a:pt x="784" y="3941"/>
                    <a:pt x="650" y="3876"/>
                  </a:cubicBezTo>
                  <a:cubicBezTo>
                    <a:pt x="631" y="3845"/>
                    <a:pt x="600" y="3833"/>
                    <a:pt x="565" y="3826"/>
                  </a:cubicBezTo>
                  <a:cubicBezTo>
                    <a:pt x="573" y="3806"/>
                    <a:pt x="569" y="3783"/>
                    <a:pt x="550" y="3768"/>
                  </a:cubicBezTo>
                  <a:cubicBezTo>
                    <a:pt x="266" y="3391"/>
                    <a:pt x="150" y="2973"/>
                    <a:pt x="246" y="2500"/>
                  </a:cubicBezTo>
                  <a:cubicBezTo>
                    <a:pt x="277" y="2358"/>
                    <a:pt x="250" y="2204"/>
                    <a:pt x="250" y="2050"/>
                  </a:cubicBezTo>
                  <a:lnTo>
                    <a:pt x="262" y="1893"/>
                  </a:lnTo>
                  <a:cubicBezTo>
                    <a:pt x="319" y="1789"/>
                    <a:pt x="342" y="1670"/>
                    <a:pt x="335" y="1551"/>
                  </a:cubicBezTo>
                  <a:cubicBezTo>
                    <a:pt x="515" y="1224"/>
                    <a:pt x="692" y="898"/>
                    <a:pt x="877" y="567"/>
                  </a:cubicBezTo>
                  <a:cubicBezTo>
                    <a:pt x="938" y="394"/>
                    <a:pt x="1096" y="290"/>
                    <a:pt x="1192" y="137"/>
                  </a:cubicBezTo>
                  <a:cubicBezTo>
                    <a:pt x="1167" y="34"/>
                    <a:pt x="1139" y="0"/>
                    <a:pt x="1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4"/>
            <p:cNvSpPr/>
            <p:nvPr/>
          </p:nvSpPr>
          <p:spPr>
            <a:xfrm>
              <a:off x="3960838" y="3122795"/>
              <a:ext cx="75720" cy="53044"/>
            </a:xfrm>
            <a:custGeom>
              <a:avLst/>
              <a:gdLst/>
              <a:ahLst/>
              <a:cxnLst/>
              <a:rect l="l" t="t" r="r" b="b"/>
              <a:pathLst>
                <a:path w="2441" h="1710" extrusionOk="0">
                  <a:moveTo>
                    <a:pt x="176" y="0"/>
                  </a:moveTo>
                  <a:cubicBezTo>
                    <a:pt x="119" y="0"/>
                    <a:pt x="61" y="8"/>
                    <a:pt x="0" y="25"/>
                  </a:cubicBezTo>
                  <a:cubicBezTo>
                    <a:pt x="151" y="109"/>
                    <a:pt x="302" y="184"/>
                    <a:pt x="473" y="184"/>
                  </a:cubicBezTo>
                  <a:cubicBezTo>
                    <a:pt x="498" y="184"/>
                    <a:pt x="524" y="182"/>
                    <a:pt x="550" y="179"/>
                  </a:cubicBezTo>
                  <a:cubicBezTo>
                    <a:pt x="592" y="298"/>
                    <a:pt x="650" y="409"/>
                    <a:pt x="638" y="548"/>
                  </a:cubicBezTo>
                  <a:cubicBezTo>
                    <a:pt x="607" y="859"/>
                    <a:pt x="750" y="1074"/>
                    <a:pt x="1053" y="1174"/>
                  </a:cubicBezTo>
                  <a:cubicBezTo>
                    <a:pt x="1072" y="1193"/>
                    <a:pt x="1095" y="1205"/>
                    <a:pt x="1118" y="1205"/>
                  </a:cubicBezTo>
                  <a:cubicBezTo>
                    <a:pt x="1134" y="1249"/>
                    <a:pt x="1177" y="1273"/>
                    <a:pt x="1222" y="1273"/>
                  </a:cubicBezTo>
                  <a:cubicBezTo>
                    <a:pt x="1231" y="1273"/>
                    <a:pt x="1240" y="1272"/>
                    <a:pt x="1249" y="1270"/>
                  </a:cubicBezTo>
                  <a:cubicBezTo>
                    <a:pt x="1445" y="1316"/>
                    <a:pt x="1664" y="1320"/>
                    <a:pt x="1841" y="1439"/>
                  </a:cubicBezTo>
                  <a:cubicBezTo>
                    <a:pt x="1914" y="1558"/>
                    <a:pt x="2025" y="1608"/>
                    <a:pt x="2152" y="1624"/>
                  </a:cubicBezTo>
                  <a:cubicBezTo>
                    <a:pt x="2175" y="1647"/>
                    <a:pt x="2202" y="1666"/>
                    <a:pt x="2225" y="1685"/>
                  </a:cubicBezTo>
                  <a:cubicBezTo>
                    <a:pt x="2254" y="1699"/>
                    <a:pt x="2287" y="1710"/>
                    <a:pt x="2318" y="1710"/>
                  </a:cubicBezTo>
                  <a:cubicBezTo>
                    <a:pt x="2352" y="1710"/>
                    <a:pt x="2384" y="1697"/>
                    <a:pt x="2402" y="1662"/>
                  </a:cubicBezTo>
                  <a:cubicBezTo>
                    <a:pt x="2440" y="1581"/>
                    <a:pt x="2352" y="1554"/>
                    <a:pt x="2302" y="1528"/>
                  </a:cubicBezTo>
                  <a:cubicBezTo>
                    <a:pt x="2256" y="1508"/>
                    <a:pt x="2206" y="1497"/>
                    <a:pt x="2160" y="1493"/>
                  </a:cubicBezTo>
                  <a:lnTo>
                    <a:pt x="1856" y="1308"/>
                  </a:lnTo>
                  <a:cubicBezTo>
                    <a:pt x="1793" y="1216"/>
                    <a:pt x="1694" y="1166"/>
                    <a:pt x="1588" y="1166"/>
                  </a:cubicBezTo>
                  <a:cubicBezTo>
                    <a:pt x="1584" y="1166"/>
                    <a:pt x="1580" y="1166"/>
                    <a:pt x="1576" y="1166"/>
                  </a:cubicBezTo>
                  <a:cubicBezTo>
                    <a:pt x="1533" y="1124"/>
                    <a:pt x="1478" y="1100"/>
                    <a:pt x="1419" y="1100"/>
                  </a:cubicBezTo>
                  <a:cubicBezTo>
                    <a:pt x="1398" y="1100"/>
                    <a:pt x="1377" y="1103"/>
                    <a:pt x="1357" y="1109"/>
                  </a:cubicBezTo>
                  <a:lnTo>
                    <a:pt x="1053" y="1055"/>
                  </a:lnTo>
                  <a:cubicBezTo>
                    <a:pt x="953" y="928"/>
                    <a:pt x="884" y="778"/>
                    <a:pt x="899" y="613"/>
                  </a:cubicBezTo>
                  <a:cubicBezTo>
                    <a:pt x="919" y="432"/>
                    <a:pt x="823" y="313"/>
                    <a:pt x="715" y="186"/>
                  </a:cubicBezTo>
                  <a:cubicBezTo>
                    <a:pt x="696" y="160"/>
                    <a:pt x="665" y="140"/>
                    <a:pt x="630" y="140"/>
                  </a:cubicBezTo>
                  <a:cubicBezTo>
                    <a:pt x="486" y="61"/>
                    <a:pt x="337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4"/>
            <p:cNvSpPr/>
            <p:nvPr/>
          </p:nvSpPr>
          <p:spPr>
            <a:xfrm>
              <a:off x="4106725" y="2833068"/>
              <a:ext cx="23637" cy="4436"/>
            </a:xfrm>
            <a:custGeom>
              <a:avLst/>
              <a:gdLst/>
              <a:ahLst/>
              <a:cxnLst/>
              <a:rect l="l" t="t" r="r" b="b"/>
              <a:pathLst>
                <a:path w="762" h="143" extrusionOk="0">
                  <a:moveTo>
                    <a:pt x="524" y="10"/>
                  </a:moveTo>
                  <a:cubicBezTo>
                    <a:pt x="442" y="10"/>
                    <a:pt x="364" y="25"/>
                    <a:pt x="285" y="31"/>
                  </a:cubicBezTo>
                  <a:cubicBezTo>
                    <a:pt x="235" y="20"/>
                    <a:pt x="189" y="12"/>
                    <a:pt x="139" y="12"/>
                  </a:cubicBezTo>
                  <a:cubicBezTo>
                    <a:pt x="89" y="16"/>
                    <a:pt x="1" y="1"/>
                    <a:pt x="16" y="97"/>
                  </a:cubicBezTo>
                  <a:cubicBezTo>
                    <a:pt x="20" y="116"/>
                    <a:pt x="93" y="143"/>
                    <a:pt x="139" y="143"/>
                  </a:cubicBezTo>
                  <a:cubicBezTo>
                    <a:pt x="189" y="143"/>
                    <a:pt x="235" y="131"/>
                    <a:pt x="285" y="124"/>
                  </a:cubicBezTo>
                  <a:cubicBezTo>
                    <a:pt x="294" y="123"/>
                    <a:pt x="303" y="123"/>
                    <a:pt x="311" y="123"/>
                  </a:cubicBezTo>
                  <a:cubicBezTo>
                    <a:pt x="381" y="123"/>
                    <a:pt x="451" y="135"/>
                    <a:pt x="524" y="135"/>
                  </a:cubicBezTo>
                  <a:cubicBezTo>
                    <a:pt x="601" y="135"/>
                    <a:pt x="680" y="122"/>
                    <a:pt x="761" y="66"/>
                  </a:cubicBezTo>
                  <a:cubicBezTo>
                    <a:pt x="676" y="22"/>
                    <a:pt x="598" y="10"/>
                    <a:pt x="524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4"/>
            <p:cNvSpPr/>
            <p:nvPr/>
          </p:nvSpPr>
          <p:spPr>
            <a:xfrm>
              <a:off x="4041769" y="2761536"/>
              <a:ext cx="36262" cy="31640"/>
            </a:xfrm>
            <a:custGeom>
              <a:avLst/>
              <a:gdLst/>
              <a:ahLst/>
              <a:cxnLst/>
              <a:rect l="l" t="t" r="r" b="b"/>
              <a:pathLst>
                <a:path w="1169" h="1020" extrusionOk="0">
                  <a:moveTo>
                    <a:pt x="953" y="1"/>
                  </a:moveTo>
                  <a:cubicBezTo>
                    <a:pt x="865" y="55"/>
                    <a:pt x="773" y="112"/>
                    <a:pt x="665" y="112"/>
                  </a:cubicBezTo>
                  <a:cubicBezTo>
                    <a:pt x="542" y="166"/>
                    <a:pt x="427" y="232"/>
                    <a:pt x="304" y="266"/>
                  </a:cubicBezTo>
                  <a:cubicBezTo>
                    <a:pt x="0" y="347"/>
                    <a:pt x="73" y="520"/>
                    <a:pt x="185" y="708"/>
                  </a:cubicBezTo>
                  <a:lnTo>
                    <a:pt x="189" y="708"/>
                  </a:lnTo>
                  <a:cubicBezTo>
                    <a:pt x="108" y="800"/>
                    <a:pt x="31" y="885"/>
                    <a:pt x="58" y="1015"/>
                  </a:cubicBezTo>
                  <a:cubicBezTo>
                    <a:pt x="93" y="1015"/>
                    <a:pt x="127" y="1015"/>
                    <a:pt x="158" y="1019"/>
                  </a:cubicBezTo>
                  <a:cubicBezTo>
                    <a:pt x="281" y="942"/>
                    <a:pt x="269" y="827"/>
                    <a:pt x="246" y="708"/>
                  </a:cubicBezTo>
                  <a:cubicBezTo>
                    <a:pt x="285" y="447"/>
                    <a:pt x="542" y="401"/>
                    <a:pt x="692" y="247"/>
                  </a:cubicBezTo>
                  <a:cubicBezTo>
                    <a:pt x="857" y="212"/>
                    <a:pt x="1022" y="208"/>
                    <a:pt x="1169" y="109"/>
                  </a:cubicBezTo>
                  <a:cubicBezTo>
                    <a:pt x="1126" y="13"/>
                    <a:pt x="1034" y="13"/>
                    <a:pt x="9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4"/>
            <p:cNvSpPr/>
            <p:nvPr/>
          </p:nvSpPr>
          <p:spPr>
            <a:xfrm>
              <a:off x="4030571" y="2896318"/>
              <a:ext cx="40791" cy="6855"/>
            </a:xfrm>
            <a:custGeom>
              <a:avLst/>
              <a:gdLst/>
              <a:ahLst/>
              <a:cxnLst/>
              <a:rect l="l" t="t" r="r" b="b"/>
              <a:pathLst>
                <a:path w="1315" h="221" extrusionOk="0">
                  <a:moveTo>
                    <a:pt x="545" y="0"/>
                  </a:moveTo>
                  <a:cubicBezTo>
                    <a:pt x="364" y="0"/>
                    <a:pt x="182" y="27"/>
                    <a:pt x="0" y="29"/>
                  </a:cubicBezTo>
                  <a:cubicBezTo>
                    <a:pt x="0" y="48"/>
                    <a:pt x="8" y="71"/>
                    <a:pt x="12" y="94"/>
                  </a:cubicBezTo>
                  <a:lnTo>
                    <a:pt x="192" y="113"/>
                  </a:lnTo>
                  <a:cubicBezTo>
                    <a:pt x="322" y="195"/>
                    <a:pt x="457" y="215"/>
                    <a:pt x="593" y="215"/>
                  </a:cubicBezTo>
                  <a:cubicBezTo>
                    <a:pt x="706" y="215"/>
                    <a:pt x="821" y="201"/>
                    <a:pt x="934" y="198"/>
                  </a:cubicBezTo>
                  <a:cubicBezTo>
                    <a:pt x="1002" y="213"/>
                    <a:pt x="1073" y="221"/>
                    <a:pt x="1145" y="221"/>
                  </a:cubicBezTo>
                  <a:cubicBezTo>
                    <a:pt x="1201" y="221"/>
                    <a:pt x="1258" y="216"/>
                    <a:pt x="1314" y="206"/>
                  </a:cubicBezTo>
                  <a:cubicBezTo>
                    <a:pt x="1276" y="113"/>
                    <a:pt x="1208" y="98"/>
                    <a:pt x="1136" y="98"/>
                  </a:cubicBezTo>
                  <a:cubicBezTo>
                    <a:pt x="1100" y="98"/>
                    <a:pt x="1062" y="102"/>
                    <a:pt x="1026" y="102"/>
                  </a:cubicBezTo>
                  <a:cubicBezTo>
                    <a:pt x="868" y="22"/>
                    <a:pt x="707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4"/>
            <p:cNvSpPr/>
            <p:nvPr/>
          </p:nvSpPr>
          <p:spPr>
            <a:xfrm>
              <a:off x="4071455" y="2902553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cubicBezTo>
                    <a:pt x="0" y="5"/>
                    <a:pt x="4" y="5"/>
                    <a:pt x="4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4"/>
            <p:cNvSpPr/>
            <p:nvPr/>
          </p:nvSpPr>
          <p:spPr>
            <a:xfrm>
              <a:off x="4137838" y="2690097"/>
              <a:ext cx="8841" cy="5832"/>
            </a:xfrm>
            <a:custGeom>
              <a:avLst/>
              <a:gdLst/>
              <a:ahLst/>
              <a:cxnLst/>
              <a:rect l="l" t="t" r="r" b="b"/>
              <a:pathLst>
                <a:path w="285" h="188" extrusionOk="0">
                  <a:moveTo>
                    <a:pt x="160" y="1"/>
                  </a:moveTo>
                  <a:cubicBezTo>
                    <a:pt x="85" y="1"/>
                    <a:pt x="54" y="127"/>
                    <a:pt x="1" y="183"/>
                  </a:cubicBezTo>
                  <a:cubicBezTo>
                    <a:pt x="17" y="186"/>
                    <a:pt x="33" y="188"/>
                    <a:pt x="48" y="188"/>
                  </a:cubicBezTo>
                  <a:cubicBezTo>
                    <a:pt x="138" y="188"/>
                    <a:pt x="213" y="136"/>
                    <a:pt x="285" y="87"/>
                  </a:cubicBezTo>
                  <a:cubicBezTo>
                    <a:pt x="232" y="24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4"/>
            <p:cNvSpPr/>
            <p:nvPr/>
          </p:nvSpPr>
          <p:spPr>
            <a:xfrm>
              <a:off x="4064879" y="2780148"/>
              <a:ext cx="47243" cy="46995"/>
            </a:xfrm>
            <a:custGeom>
              <a:avLst/>
              <a:gdLst/>
              <a:ahLst/>
              <a:cxnLst/>
              <a:rect l="l" t="t" r="r" b="b"/>
              <a:pathLst>
                <a:path w="1523" h="1515" extrusionOk="0">
                  <a:moveTo>
                    <a:pt x="898" y="1"/>
                  </a:moveTo>
                  <a:cubicBezTo>
                    <a:pt x="768" y="1"/>
                    <a:pt x="645" y="21"/>
                    <a:pt x="523" y="93"/>
                  </a:cubicBezTo>
                  <a:cubicBezTo>
                    <a:pt x="16" y="450"/>
                    <a:pt x="1" y="600"/>
                    <a:pt x="435" y="1023"/>
                  </a:cubicBezTo>
                  <a:cubicBezTo>
                    <a:pt x="562" y="1276"/>
                    <a:pt x="812" y="1334"/>
                    <a:pt x="1046" y="1407"/>
                  </a:cubicBezTo>
                  <a:lnTo>
                    <a:pt x="1234" y="1457"/>
                  </a:lnTo>
                  <a:cubicBezTo>
                    <a:pt x="1238" y="1507"/>
                    <a:pt x="1277" y="1514"/>
                    <a:pt x="1327" y="1514"/>
                  </a:cubicBezTo>
                  <a:lnTo>
                    <a:pt x="1523" y="1338"/>
                  </a:lnTo>
                  <a:lnTo>
                    <a:pt x="1234" y="1318"/>
                  </a:lnTo>
                  <a:cubicBezTo>
                    <a:pt x="1038" y="1176"/>
                    <a:pt x="746" y="1184"/>
                    <a:pt x="616" y="930"/>
                  </a:cubicBezTo>
                  <a:cubicBezTo>
                    <a:pt x="420" y="719"/>
                    <a:pt x="520" y="523"/>
                    <a:pt x="643" y="319"/>
                  </a:cubicBezTo>
                  <a:cubicBezTo>
                    <a:pt x="804" y="112"/>
                    <a:pt x="1142" y="323"/>
                    <a:pt x="1319" y="27"/>
                  </a:cubicBezTo>
                  <a:cubicBezTo>
                    <a:pt x="1169" y="22"/>
                    <a:pt x="1030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4"/>
            <p:cNvSpPr/>
            <p:nvPr/>
          </p:nvSpPr>
          <p:spPr>
            <a:xfrm>
              <a:off x="4127695" y="2796371"/>
              <a:ext cx="5646" cy="5677"/>
            </a:xfrm>
            <a:custGeom>
              <a:avLst/>
              <a:gdLst/>
              <a:ahLst/>
              <a:cxnLst/>
              <a:rect l="l" t="t" r="r" b="b"/>
              <a:pathLst>
                <a:path w="182" h="183" extrusionOk="0">
                  <a:moveTo>
                    <a:pt x="108" y="0"/>
                  </a:moveTo>
                  <a:lnTo>
                    <a:pt x="1" y="104"/>
                  </a:lnTo>
                  <a:cubicBezTo>
                    <a:pt x="20" y="144"/>
                    <a:pt x="48" y="182"/>
                    <a:pt x="83" y="182"/>
                  </a:cubicBezTo>
                  <a:cubicBezTo>
                    <a:pt x="98" y="182"/>
                    <a:pt x="114" y="175"/>
                    <a:pt x="132" y="158"/>
                  </a:cubicBezTo>
                  <a:cubicBezTo>
                    <a:pt x="181" y="108"/>
                    <a:pt x="135" y="5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4"/>
            <p:cNvSpPr/>
            <p:nvPr/>
          </p:nvSpPr>
          <p:spPr>
            <a:xfrm>
              <a:off x="4190386" y="2773447"/>
              <a:ext cx="37255" cy="36231"/>
            </a:xfrm>
            <a:custGeom>
              <a:avLst/>
              <a:gdLst/>
              <a:ahLst/>
              <a:cxnLst/>
              <a:rect l="l" t="t" r="r" b="b"/>
              <a:pathLst>
                <a:path w="1201" h="1168" extrusionOk="0">
                  <a:moveTo>
                    <a:pt x="1046" y="0"/>
                  </a:moveTo>
                  <a:cubicBezTo>
                    <a:pt x="1042" y="0"/>
                    <a:pt x="1036" y="0"/>
                    <a:pt x="1031" y="1"/>
                  </a:cubicBezTo>
                  <a:cubicBezTo>
                    <a:pt x="900" y="28"/>
                    <a:pt x="916" y="136"/>
                    <a:pt x="927" y="232"/>
                  </a:cubicBezTo>
                  <a:cubicBezTo>
                    <a:pt x="858" y="366"/>
                    <a:pt x="793" y="497"/>
                    <a:pt x="724" y="631"/>
                  </a:cubicBezTo>
                  <a:lnTo>
                    <a:pt x="724" y="635"/>
                  </a:lnTo>
                  <a:cubicBezTo>
                    <a:pt x="681" y="612"/>
                    <a:pt x="631" y="597"/>
                    <a:pt x="585" y="589"/>
                  </a:cubicBezTo>
                  <a:cubicBezTo>
                    <a:pt x="576" y="589"/>
                    <a:pt x="567" y="589"/>
                    <a:pt x="558" y="589"/>
                  </a:cubicBezTo>
                  <a:cubicBezTo>
                    <a:pt x="188" y="589"/>
                    <a:pt x="0" y="816"/>
                    <a:pt x="120" y="1127"/>
                  </a:cubicBezTo>
                  <a:cubicBezTo>
                    <a:pt x="192" y="1153"/>
                    <a:pt x="262" y="1167"/>
                    <a:pt x="329" y="1167"/>
                  </a:cubicBezTo>
                  <a:cubicBezTo>
                    <a:pt x="436" y="1167"/>
                    <a:pt x="536" y="1130"/>
                    <a:pt x="627" y="1039"/>
                  </a:cubicBezTo>
                  <a:cubicBezTo>
                    <a:pt x="747" y="1039"/>
                    <a:pt x="820" y="981"/>
                    <a:pt x="831" y="854"/>
                  </a:cubicBezTo>
                  <a:lnTo>
                    <a:pt x="839" y="843"/>
                  </a:lnTo>
                  <a:cubicBezTo>
                    <a:pt x="1046" y="651"/>
                    <a:pt x="1200" y="435"/>
                    <a:pt x="1119" y="132"/>
                  </a:cubicBezTo>
                  <a:cubicBezTo>
                    <a:pt x="1126" y="71"/>
                    <a:pt x="1114" y="0"/>
                    <a:pt x="10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4"/>
            <p:cNvSpPr/>
            <p:nvPr/>
          </p:nvSpPr>
          <p:spPr>
            <a:xfrm>
              <a:off x="4175155" y="2833812"/>
              <a:ext cx="9492" cy="9213"/>
            </a:xfrm>
            <a:custGeom>
              <a:avLst/>
              <a:gdLst/>
              <a:ahLst/>
              <a:cxnLst/>
              <a:rect l="l" t="t" r="r" b="b"/>
              <a:pathLst>
                <a:path w="306" h="297" extrusionOk="0">
                  <a:moveTo>
                    <a:pt x="126" y="0"/>
                  </a:moveTo>
                  <a:cubicBezTo>
                    <a:pt x="73" y="0"/>
                    <a:pt x="27" y="20"/>
                    <a:pt x="0" y="103"/>
                  </a:cubicBezTo>
                  <a:cubicBezTo>
                    <a:pt x="4" y="165"/>
                    <a:pt x="8" y="226"/>
                    <a:pt x="19" y="292"/>
                  </a:cubicBezTo>
                  <a:cubicBezTo>
                    <a:pt x="54" y="294"/>
                    <a:pt x="88" y="296"/>
                    <a:pt x="121" y="296"/>
                  </a:cubicBezTo>
                  <a:cubicBezTo>
                    <a:pt x="223" y="296"/>
                    <a:pt x="305" y="269"/>
                    <a:pt x="285" y="100"/>
                  </a:cubicBezTo>
                  <a:cubicBezTo>
                    <a:pt x="292" y="69"/>
                    <a:pt x="292" y="42"/>
                    <a:pt x="288" y="15"/>
                  </a:cubicBezTo>
                  <a:lnTo>
                    <a:pt x="288" y="15"/>
                  </a:lnTo>
                  <a:cubicBezTo>
                    <a:pt x="284" y="15"/>
                    <a:pt x="279" y="16"/>
                    <a:pt x="274" y="16"/>
                  </a:cubicBezTo>
                  <a:cubicBezTo>
                    <a:pt x="225" y="16"/>
                    <a:pt x="173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4"/>
            <p:cNvSpPr/>
            <p:nvPr/>
          </p:nvSpPr>
          <p:spPr>
            <a:xfrm>
              <a:off x="3952835" y="3093512"/>
              <a:ext cx="74169" cy="22862"/>
            </a:xfrm>
            <a:custGeom>
              <a:avLst/>
              <a:gdLst/>
              <a:ahLst/>
              <a:cxnLst/>
              <a:rect l="l" t="t" r="r" b="b"/>
              <a:pathLst>
                <a:path w="2391" h="737" extrusionOk="0">
                  <a:moveTo>
                    <a:pt x="1179" y="1"/>
                  </a:moveTo>
                  <a:cubicBezTo>
                    <a:pt x="1070" y="1"/>
                    <a:pt x="960" y="35"/>
                    <a:pt x="850" y="108"/>
                  </a:cubicBezTo>
                  <a:lnTo>
                    <a:pt x="700" y="135"/>
                  </a:lnTo>
                  <a:cubicBezTo>
                    <a:pt x="695" y="135"/>
                    <a:pt x="690" y="135"/>
                    <a:pt x="686" y="135"/>
                  </a:cubicBezTo>
                  <a:cubicBezTo>
                    <a:pt x="633" y="135"/>
                    <a:pt x="601" y="156"/>
                    <a:pt x="604" y="220"/>
                  </a:cubicBezTo>
                  <a:lnTo>
                    <a:pt x="600" y="231"/>
                  </a:lnTo>
                  <a:lnTo>
                    <a:pt x="404" y="323"/>
                  </a:lnTo>
                  <a:lnTo>
                    <a:pt x="1" y="527"/>
                  </a:lnTo>
                  <a:cubicBezTo>
                    <a:pt x="59" y="667"/>
                    <a:pt x="95" y="736"/>
                    <a:pt x="149" y="736"/>
                  </a:cubicBezTo>
                  <a:cubicBezTo>
                    <a:pt x="203" y="736"/>
                    <a:pt x="275" y="670"/>
                    <a:pt x="404" y="539"/>
                  </a:cubicBezTo>
                  <a:cubicBezTo>
                    <a:pt x="508" y="516"/>
                    <a:pt x="639" y="558"/>
                    <a:pt x="692" y="416"/>
                  </a:cubicBezTo>
                  <a:lnTo>
                    <a:pt x="700" y="404"/>
                  </a:lnTo>
                  <a:lnTo>
                    <a:pt x="808" y="323"/>
                  </a:lnTo>
                  <a:lnTo>
                    <a:pt x="1196" y="193"/>
                  </a:lnTo>
                  <a:lnTo>
                    <a:pt x="1423" y="201"/>
                  </a:lnTo>
                  <a:lnTo>
                    <a:pt x="1607" y="247"/>
                  </a:lnTo>
                  <a:cubicBezTo>
                    <a:pt x="1761" y="381"/>
                    <a:pt x="1934" y="489"/>
                    <a:pt x="2122" y="573"/>
                  </a:cubicBezTo>
                  <a:cubicBezTo>
                    <a:pt x="2174" y="639"/>
                    <a:pt x="2223" y="706"/>
                    <a:pt x="2302" y="706"/>
                  </a:cubicBezTo>
                  <a:cubicBezTo>
                    <a:pt x="2328" y="706"/>
                    <a:pt x="2357" y="698"/>
                    <a:pt x="2391" y="681"/>
                  </a:cubicBezTo>
                  <a:cubicBezTo>
                    <a:pt x="2333" y="546"/>
                    <a:pt x="2229" y="481"/>
                    <a:pt x="2107" y="443"/>
                  </a:cubicBezTo>
                  <a:cubicBezTo>
                    <a:pt x="1960" y="308"/>
                    <a:pt x="1814" y="170"/>
                    <a:pt x="1607" y="128"/>
                  </a:cubicBezTo>
                  <a:lnTo>
                    <a:pt x="1603" y="128"/>
                  </a:lnTo>
                  <a:cubicBezTo>
                    <a:pt x="1586" y="116"/>
                    <a:pt x="1565" y="109"/>
                    <a:pt x="1545" y="109"/>
                  </a:cubicBezTo>
                  <a:cubicBezTo>
                    <a:pt x="1537" y="109"/>
                    <a:pt x="1530" y="110"/>
                    <a:pt x="1522" y="112"/>
                  </a:cubicBezTo>
                  <a:cubicBezTo>
                    <a:pt x="1408" y="39"/>
                    <a:pt x="1294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4"/>
            <p:cNvSpPr/>
            <p:nvPr/>
          </p:nvSpPr>
          <p:spPr>
            <a:xfrm>
              <a:off x="4110075" y="2783529"/>
              <a:ext cx="5025" cy="4033"/>
            </a:xfrm>
            <a:custGeom>
              <a:avLst/>
              <a:gdLst/>
              <a:ahLst/>
              <a:cxnLst/>
              <a:rect l="l" t="t" r="r" b="b"/>
              <a:pathLst>
                <a:path w="162" h="130" extrusionOk="0">
                  <a:moveTo>
                    <a:pt x="74" y="0"/>
                  </a:moveTo>
                  <a:cubicBezTo>
                    <a:pt x="50" y="0"/>
                    <a:pt x="27" y="9"/>
                    <a:pt x="8" y="34"/>
                  </a:cubicBezTo>
                  <a:cubicBezTo>
                    <a:pt x="0" y="41"/>
                    <a:pt x="42" y="95"/>
                    <a:pt x="58" y="130"/>
                  </a:cubicBezTo>
                  <a:lnTo>
                    <a:pt x="162" y="22"/>
                  </a:lnTo>
                  <a:cubicBezTo>
                    <a:pt x="133" y="12"/>
                    <a:pt x="103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4"/>
            <p:cNvSpPr/>
            <p:nvPr/>
          </p:nvSpPr>
          <p:spPr>
            <a:xfrm>
              <a:off x="4004824" y="2912324"/>
              <a:ext cx="157954" cy="82792"/>
            </a:xfrm>
            <a:custGeom>
              <a:avLst/>
              <a:gdLst/>
              <a:ahLst/>
              <a:cxnLst/>
              <a:rect l="l" t="t" r="r" b="b"/>
              <a:pathLst>
                <a:path w="5092" h="2669" extrusionOk="0">
                  <a:moveTo>
                    <a:pt x="2098" y="1592"/>
                  </a:moveTo>
                  <a:cubicBezTo>
                    <a:pt x="2110" y="1615"/>
                    <a:pt x="2110" y="1634"/>
                    <a:pt x="2110" y="1653"/>
                  </a:cubicBezTo>
                  <a:cubicBezTo>
                    <a:pt x="2079" y="1634"/>
                    <a:pt x="2048" y="1626"/>
                    <a:pt x="2010" y="1615"/>
                  </a:cubicBezTo>
                  <a:cubicBezTo>
                    <a:pt x="2018" y="1611"/>
                    <a:pt x="2033" y="1607"/>
                    <a:pt x="2041" y="1596"/>
                  </a:cubicBezTo>
                  <a:lnTo>
                    <a:pt x="2098" y="1592"/>
                  </a:lnTo>
                  <a:close/>
                  <a:moveTo>
                    <a:pt x="984" y="1669"/>
                  </a:moveTo>
                  <a:cubicBezTo>
                    <a:pt x="1003" y="1676"/>
                    <a:pt x="1018" y="1688"/>
                    <a:pt x="1038" y="1692"/>
                  </a:cubicBezTo>
                  <a:cubicBezTo>
                    <a:pt x="1041" y="1699"/>
                    <a:pt x="1038" y="1699"/>
                    <a:pt x="1038" y="1707"/>
                  </a:cubicBezTo>
                  <a:cubicBezTo>
                    <a:pt x="1018" y="1688"/>
                    <a:pt x="999" y="1672"/>
                    <a:pt x="972" y="1669"/>
                  </a:cubicBezTo>
                  <a:close/>
                  <a:moveTo>
                    <a:pt x="3059" y="1"/>
                  </a:moveTo>
                  <a:lnTo>
                    <a:pt x="3059" y="1"/>
                  </a:lnTo>
                  <a:cubicBezTo>
                    <a:pt x="3070" y="20"/>
                    <a:pt x="3074" y="47"/>
                    <a:pt x="3070" y="70"/>
                  </a:cubicBezTo>
                  <a:lnTo>
                    <a:pt x="3259" y="128"/>
                  </a:lnTo>
                  <a:cubicBezTo>
                    <a:pt x="3412" y="258"/>
                    <a:pt x="3597" y="308"/>
                    <a:pt x="3777" y="377"/>
                  </a:cubicBezTo>
                  <a:cubicBezTo>
                    <a:pt x="3797" y="393"/>
                    <a:pt x="3824" y="402"/>
                    <a:pt x="3848" y="402"/>
                  </a:cubicBezTo>
                  <a:cubicBezTo>
                    <a:pt x="3853" y="402"/>
                    <a:pt x="3858" y="401"/>
                    <a:pt x="3862" y="401"/>
                  </a:cubicBezTo>
                  <a:cubicBezTo>
                    <a:pt x="3970" y="498"/>
                    <a:pt x="4078" y="602"/>
                    <a:pt x="4237" y="602"/>
                  </a:cubicBezTo>
                  <a:cubicBezTo>
                    <a:pt x="4247" y="602"/>
                    <a:pt x="4258" y="601"/>
                    <a:pt x="4269" y="600"/>
                  </a:cubicBezTo>
                  <a:cubicBezTo>
                    <a:pt x="4269" y="670"/>
                    <a:pt x="4315" y="696"/>
                    <a:pt x="4377" y="708"/>
                  </a:cubicBezTo>
                  <a:cubicBezTo>
                    <a:pt x="4438" y="842"/>
                    <a:pt x="4558" y="923"/>
                    <a:pt x="4661" y="1023"/>
                  </a:cubicBezTo>
                  <a:lnTo>
                    <a:pt x="4554" y="1188"/>
                  </a:lnTo>
                  <a:cubicBezTo>
                    <a:pt x="4403" y="1252"/>
                    <a:pt x="4248" y="1269"/>
                    <a:pt x="4092" y="1269"/>
                  </a:cubicBezTo>
                  <a:cubicBezTo>
                    <a:pt x="3915" y="1269"/>
                    <a:pt x="3736" y="1247"/>
                    <a:pt x="3558" y="1247"/>
                  </a:cubicBezTo>
                  <a:cubicBezTo>
                    <a:pt x="3526" y="1247"/>
                    <a:pt x="3494" y="1248"/>
                    <a:pt x="3462" y="1250"/>
                  </a:cubicBezTo>
                  <a:cubicBezTo>
                    <a:pt x="3366" y="1204"/>
                    <a:pt x="3265" y="1193"/>
                    <a:pt x="3163" y="1193"/>
                  </a:cubicBezTo>
                  <a:cubicBezTo>
                    <a:pt x="3102" y="1193"/>
                    <a:pt x="3040" y="1197"/>
                    <a:pt x="2978" y="1200"/>
                  </a:cubicBezTo>
                  <a:cubicBezTo>
                    <a:pt x="2934" y="1153"/>
                    <a:pt x="2875" y="1126"/>
                    <a:pt x="2818" y="1126"/>
                  </a:cubicBezTo>
                  <a:cubicBezTo>
                    <a:pt x="2804" y="1126"/>
                    <a:pt x="2791" y="1128"/>
                    <a:pt x="2778" y="1131"/>
                  </a:cubicBezTo>
                  <a:cubicBezTo>
                    <a:pt x="2765" y="1124"/>
                    <a:pt x="2751" y="1121"/>
                    <a:pt x="2738" y="1121"/>
                  </a:cubicBezTo>
                  <a:cubicBezTo>
                    <a:pt x="2706" y="1121"/>
                    <a:pt x="2677" y="1139"/>
                    <a:pt x="2663" y="1169"/>
                  </a:cubicBezTo>
                  <a:cubicBezTo>
                    <a:pt x="2655" y="1173"/>
                    <a:pt x="2655" y="1184"/>
                    <a:pt x="2652" y="1192"/>
                  </a:cubicBezTo>
                  <a:cubicBezTo>
                    <a:pt x="2574" y="1367"/>
                    <a:pt x="2486" y="1519"/>
                    <a:pt x="2311" y="1519"/>
                  </a:cubicBezTo>
                  <a:cubicBezTo>
                    <a:pt x="2260" y="1519"/>
                    <a:pt x="2201" y="1506"/>
                    <a:pt x="2133" y="1476"/>
                  </a:cubicBezTo>
                  <a:cubicBezTo>
                    <a:pt x="2090" y="1431"/>
                    <a:pt x="2042" y="1417"/>
                    <a:pt x="1992" y="1417"/>
                  </a:cubicBezTo>
                  <a:cubicBezTo>
                    <a:pt x="1954" y="1417"/>
                    <a:pt x="1914" y="1426"/>
                    <a:pt x="1875" y="1434"/>
                  </a:cubicBezTo>
                  <a:cubicBezTo>
                    <a:pt x="1759" y="1417"/>
                    <a:pt x="1642" y="1379"/>
                    <a:pt x="1531" y="1379"/>
                  </a:cubicBezTo>
                  <a:cubicBezTo>
                    <a:pt x="1518" y="1379"/>
                    <a:pt x="1504" y="1379"/>
                    <a:pt x="1491" y="1380"/>
                  </a:cubicBezTo>
                  <a:cubicBezTo>
                    <a:pt x="1464" y="1383"/>
                    <a:pt x="1438" y="1383"/>
                    <a:pt x="1411" y="1383"/>
                  </a:cubicBezTo>
                  <a:cubicBezTo>
                    <a:pt x="1303" y="1383"/>
                    <a:pt x="1194" y="1370"/>
                    <a:pt x="1087" y="1370"/>
                  </a:cubicBezTo>
                  <a:cubicBezTo>
                    <a:pt x="938" y="1370"/>
                    <a:pt x="794" y="1397"/>
                    <a:pt x="669" y="1526"/>
                  </a:cubicBezTo>
                  <a:lnTo>
                    <a:pt x="646" y="1615"/>
                  </a:lnTo>
                  <a:cubicBezTo>
                    <a:pt x="619" y="1634"/>
                    <a:pt x="611" y="1665"/>
                    <a:pt x="615" y="1692"/>
                  </a:cubicBezTo>
                  <a:cubicBezTo>
                    <a:pt x="423" y="1738"/>
                    <a:pt x="165" y="1665"/>
                    <a:pt x="58" y="1838"/>
                  </a:cubicBezTo>
                  <a:cubicBezTo>
                    <a:pt x="0" y="1934"/>
                    <a:pt x="150" y="2145"/>
                    <a:pt x="138" y="2318"/>
                  </a:cubicBezTo>
                  <a:cubicBezTo>
                    <a:pt x="146" y="2372"/>
                    <a:pt x="119" y="2441"/>
                    <a:pt x="208" y="2441"/>
                  </a:cubicBezTo>
                  <a:cubicBezTo>
                    <a:pt x="223" y="2441"/>
                    <a:pt x="235" y="2364"/>
                    <a:pt x="250" y="2326"/>
                  </a:cubicBezTo>
                  <a:cubicBezTo>
                    <a:pt x="323" y="2276"/>
                    <a:pt x="350" y="2187"/>
                    <a:pt x="327" y="2107"/>
                  </a:cubicBezTo>
                  <a:cubicBezTo>
                    <a:pt x="346" y="2049"/>
                    <a:pt x="361" y="1988"/>
                    <a:pt x="381" y="1922"/>
                  </a:cubicBezTo>
                  <a:cubicBezTo>
                    <a:pt x="432" y="1901"/>
                    <a:pt x="482" y="1883"/>
                    <a:pt x="526" y="1883"/>
                  </a:cubicBezTo>
                  <a:cubicBezTo>
                    <a:pt x="586" y="1883"/>
                    <a:pt x="633" y="1918"/>
                    <a:pt x="653" y="2030"/>
                  </a:cubicBezTo>
                  <a:cubicBezTo>
                    <a:pt x="602" y="2151"/>
                    <a:pt x="561" y="2292"/>
                    <a:pt x="740" y="2292"/>
                  </a:cubicBezTo>
                  <a:cubicBezTo>
                    <a:pt x="749" y="2292"/>
                    <a:pt x="759" y="2292"/>
                    <a:pt x="769" y="2291"/>
                  </a:cubicBezTo>
                  <a:cubicBezTo>
                    <a:pt x="938" y="2280"/>
                    <a:pt x="965" y="2153"/>
                    <a:pt x="876" y="2014"/>
                  </a:cubicBezTo>
                  <a:cubicBezTo>
                    <a:pt x="942" y="1838"/>
                    <a:pt x="1153" y="1964"/>
                    <a:pt x="1245" y="1838"/>
                  </a:cubicBezTo>
                  <a:lnTo>
                    <a:pt x="1433" y="1838"/>
                  </a:lnTo>
                  <a:cubicBezTo>
                    <a:pt x="1542" y="1896"/>
                    <a:pt x="1659" y="1906"/>
                    <a:pt x="1776" y="1906"/>
                  </a:cubicBezTo>
                  <a:cubicBezTo>
                    <a:pt x="1838" y="1906"/>
                    <a:pt x="1899" y="1903"/>
                    <a:pt x="1960" y="1903"/>
                  </a:cubicBezTo>
                  <a:lnTo>
                    <a:pt x="2655" y="1961"/>
                  </a:lnTo>
                  <a:cubicBezTo>
                    <a:pt x="2748" y="2068"/>
                    <a:pt x="2828" y="2184"/>
                    <a:pt x="2974" y="2214"/>
                  </a:cubicBezTo>
                  <a:cubicBezTo>
                    <a:pt x="3090" y="2310"/>
                    <a:pt x="3224" y="2383"/>
                    <a:pt x="3366" y="2422"/>
                  </a:cubicBezTo>
                  <a:lnTo>
                    <a:pt x="3397" y="2449"/>
                  </a:lnTo>
                  <a:lnTo>
                    <a:pt x="3435" y="2449"/>
                  </a:lnTo>
                  <a:cubicBezTo>
                    <a:pt x="3593" y="2583"/>
                    <a:pt x="3785" y="2522"/>
                    <a:pt x="3962" y="2552"/>
                  </a:cubicBezTo>
                  <a:cubicBezTo>
                    <a:pt x="3990" y="2609"/>
                    <a:pt x="4038" y="2669"/>
                    <a:pt x="4090" y="2669"/>
                  </a:cubicBezTo>
                  <a:cubicBezTo>
                    <a:pt x="4109" y="2669"/>
                    <a:pt x="4128" y="2661"/>
                    <a:pt x="4146" y="2645"/>
                  </a:cubicBezTo>
                  <a:cubicBezTo>
                    <a:pt x="4231" y="2568"/>
                    <a:pt x="4131" y="2499"/>
                    <a:pt x="4069" y="2453"/>
                  </a:cubicBezTo>
                  <a:cubicBezTo>
                    <a:pt x="4039" y="2437"/>
                    <a:pt x="4012" y="2426"/>
                    <a:pt x="3977" y="2422"/>
                  </a:cubicBezTo>
                  <a:cubicBezTo>
                    <a:pt x="3856" y="2368"/>
                    <a:pt x="3728" y="2345"/>
                    <a:pt x="3596" y="2345"/>
                  </a:cubicBezTo>
                  <a:cubicBezTo>
                    <a:pt x="3586" y="2345"/>
                    <a:pt x="3576" y="2345"/>
                    <a:pt x="3566" y="2345"/>
                  </a:cubicBezTo>
                  <a:lnTo>
                    <a:pt x="3374" y="2314"/>
                  </a:lnTo>
                  <a:cubicBezTo>
                    <a:pt x="3282" y="2164"/>
                    <a:pt x="3117" y="2141"/>
                    <a:pt x="2978" y="2076"/>
                  </a:cubicBezTo>
                  <a:cubicBezTo>
                    <a:pt x="2897" y="1961"/>
                    <a:pt x="2809" y="1857"/>
                    <a:pt x="2663" y="1826"/>
                  </a:cubicBezTo>
                  <a:cubicBezTo>
                    <a:pt x="2650" y="1807"/>
                    <a:pt x="2627" y="1798"/>
                    <a:pt x="2603" y="1798"/>
                  </a:cubicBezTo>
                  <a:cubicBezTo>
                    <a:pt x="2599" y="1798"/>
                    <a:pt x="2594" y="1799"/>
                    <a:pt x="2590" y="1799"/>
                  </a:cubicBezTo>
                  <a:lnTo>
                    <a:pt x="2690" y="1634"/>
                  </a:lnTo>
                  <a:cubicBezTo>
                    <a:pt x="2694" y="1635"/>
                    <a:pt x="2698" y="1635"/>
                    <a:pt x="2702" y="1635"/>
                  </a:cubicBezTo>
                  <a:cubicBezTo>
                    <a:pt x="2736" y="1635"/>
                    <a:pt x="2767" y="1607"/>
                    <a:pt x="2771" y="1573"/>
                  </a:cubicBezTo>
                  <a:lnTo>
                    <a:pt x="2771" y="1569"/>
                  </a:lnTo>
                  <a:cubicBezTo>
                    <a:pt x="2776" y="1545"/>
                    <a:pt x="2781" y="1524"/>
                    <a:pt x="2792" y="1504"/>
                  </a:cubicBezTo>
                  <a:lnTo>
                    <a:pt x="2792" y="1504"/>
                  </a:lnTo>
                  <a:cubicBezTo>
                    <a:pt x="2782" y="1523"/>
                    <a:pt x="2776" y="1546"/>
                    <a:pt x="2771" y="1569"/>
                  </a:cubicBezTo>
                  <a:cubicBezTo>
                    <a:pt x="2836" y="1549"/>
                    <a:pt x="2882" y="1496"/>
                    <a:pt x="2894" y="1430"/>
                  </a:cubicBezTo>
                  <a:lnTo>
                    <a:pt x="3040" y="1338"/>
                  </a:lnTo>
                  <a:cubicBezTo>
                    <a:pt x="3401" y="1473"/>
                    <a:pt x="3785" y="1442"/>
                    <a:pt x="4154" y="1515"/>
                  </a:cubicBezTo>
                  <a:cubicBezTo>
                    <a:pt x="4188" y="1521"/>
                    <a:pt x="4222" y="1524"/>
                    <a:pt x="4256" y="1524"/>
                  </a:cubicBezTo>
                  <a:cubicBezTo>
                    <a:pt x="4421" y="1524"/>
                    <a:pt x="4580" y="1455"/>
                    <a:pt x="4692" y="1330"/>
                  </a:cubicBezTo>
                  <a:lnTo>
                    <a:pt x="4980" y="1281"/>
                  </a:lnTo>
                  <a:lnTo>
                    <a:pt x="5076" y="1304"/>
                  </a:lnTo>
                  <a:cubicBezTo>
                    <a:pt x="5092" y="1238"/>
                    <a:pt x="5046" y="1207"/>
                    <a:pt x="4988" y="1200"/>
                  </a:cubicBezTo>
                  <a:cubicBezTo>
                    <a:pt x="4942" y="1035"/>
                    <a:pt x="4800" y="969"/>
                    <a:pt x="4680" y="877"/>
                  </a:cubicBezTo>
                  <a:cubicBezTo>
                    <a:pt x="4611" y="758"/>
                    <a:pt x="4500" y="666"/>
                    <a:pt x="4365" y="616"/>
                  </a:cubicBezTo>
                  <a:cubicBezTo>
                    <a:pt x="4345" y="601"/>
                    <a:pt x="4319" y="595"/>
                    <a:pt x="4296" y="595"/>
                  </a:cubicBezTo>
                  <a:cubicBezTo>
                    <a:pt x="4289" y="595"/>
                    <a:pt x="4283" y="596"/>
                    <a:pt x="4277" y="597"/>
                  </a:cubicBezTo>
                  <a:cubicBezTo>
                    <a:pt x="4235" y="458"/>
                    <a:pt x="4135" y="404"/>
                    <a:pt x="4000" y="397"/>
                  </a:cubicBezTo>
                  <a:cubicBezTo>
                    <a:pt x="3950" y="308"/>
                    <a:pt x="3862" y="289"/>
                    <a:pt x="3770" y="285"/>
                  </a:cubicBezTo>
                  <a:cubicBezTo>
                    <a:pt x="3635" y="124"/>
                    <a:pt x="3439" y="89"/>
                    <a:pt x="3259" y="16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4"/>
            <p:cNvSpPr/>
            <p:nvPr/>
          </p:nvSpPr>
          <p:spPr>
            <a:xfrm>
              <a:off x="4150122" y="2686684"/>
              <a:ext cx="3009" cy="2823"/>
            </a:xfrm>
            <a:custGeom>
              <a:avLst/>
              <a:gdLst/>
              <a:ahLst/>
              <a:cxnLst/>
              <a:rect l="l" t="t" r="r" b="b"/>
              <a:pathLst>
                <a:path w="97" h="91" extrusionOk="0">
                  <a:moveTo>
                    <a:pt x="96" y="1"/>
                  </a:moveTo>
                  <a:lnTo>
                    <a:pt x="0" y="89"/>
                  </a:lnTo>
                  <a:cubicBezTo>
                    <a:pt x="5" y="90"/>
                    <a:pt x="9" y="90"/>
                    <a:pt x="13" y="90"/>
                  </a:cubicBezTo>
                  <a:cubicBezTo>
                    <a:pt x="53" y="90"/>
                    <a:pt x="86" y="58"/>
                    <a:pt x="96" y="12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8" name="Google Shape;6068;p34"/>
          <p:cNvGrpSpPr/>
          <p:nvPr/>
        </p:nvGrpSpPr>
        <p:grpSpPr>
          <a:xfrm rot="900038">
            <a:off x="1228205" y="1827160"/>
            <a:ext cx="736837" cy="477142"/>
            <a:chOff x="6935191" y="3417267"/>
            <a:chExt cx="636779" cy="412349"/>
          </a:xfrm>
        </p:grpSpPr>
        <p:sp>
          <p:nvSpPr>
            <p:cNvPr id="6069" name="Google Shape;6069;p34"/>
            <p:cNvSpPr/>
            <p:nvPr/>
          </p:nvSpPr>
          <p:spPr>
            <a:xfrm>
              <a:off x="6935191" y="3417267"/>
              <a:ext cx="636779" cy="412349"/>
            </a:xfrm>
            <a:custGeom>
              <a:avLst/>
              <a:gdLst/>
              <a:ahLst/>
              <a:cxnLst/>
              <a:rect l="l" t="t" r="r" b="b"/>
              <a:pathLst>
                <a:path w="20528" h="13293" extrusionOk="0">
                  <a:moveTo>
                    <a:pt x="13454" y="323"/>
                  </a:moveTo>
                  <a:cubicBezTo>
                    <a:pt x="13627" y="323"/>
                    <a:pt x="13657" y="515"/>
                    <a:pt x="13792" y="569"/>
                  </a:cubicBezTo>
                  <a:lnTo>
                    <a:pt x="13796" y="577"/>
                  </a:lnTo>
                  <a:cubicBezTo>
                    <a:pt x="13792" y="627"/>
                    <a:pt x="13830" y="673"/>
                    <a:pt x="13876" y="680"/>
                  </a:cubicBezTo>
                  <a:lnTo>
                    <a:pt x="13880" y="680"/>
                  </a:lnTo>
                  <a:lnTo>
                    <a:pt x="13888" y="684"/>
                  </a:lnTo>
                  <a:cubicBezTo>
                    <a:pt x="13880" y="730"/>
                    <a:pt x="13919" y="776"/>
                    <a:pt x="13972" y="780"/>
                  </a:cubicBezTo>
                  <a:lnTo>
                    <a:pt x="13984" y="780"/>
                  </a:lnTo>
                  <a:lnTo>
                    <a:pt x="13988" y="784"/>
                  </a:lnTo>
                  <a:cubicBezTo>
                    <a:pt x="13995" y="833"/>
                    <a:pt x="14017" y="866"/>
                    <a:pt x="14067" y="866"/>
                  </a:cubicBezTo>
                  <a:cubicBezTo>
                    <a:pt x="14073" y="866"/>
                    <a:pt x="14078" y="866"/>
                    <a:pt x="14084" y="865"/>
                  </a:cubicBezTo>
                  <a:lnTo>
                    <a:pt x="14103" y="880"/>
                  </a:lnTo>
                  <a:cubicBezTo>
                    <a:pt x="14130" y="953"/>
                    <a:pt x="14195" y="999"/>
                    <a:pt x="14272" y="1011"/>
                  </a:cubicBezTo>
                  <a:cubicBezTo>
                    <a:pt x="14341" y="1107"/>
                    <a:pt x="14437" y="1172"/>
                    <a:pt x="14553" y="1203"/>
                  </a:cubicBezTo>
                  <a:cubicBezTo>
                    <a:pt x="14576" y="1251"/>
                    <a:pt x="14618" y="1277"/>
                    <a:pt x="14668" y="1277"/>
                  </a:cubicBezTo>
                  <a:cubicBezTo>
                    <a:pt x="14674" y="1277"/>
                    <a:pt x="14681" y="1277"/>
                    <a:pt x="14687" y="1276"/>
                  </a:cubicBezTo>
                  <a:lnTo>
                    <a:pt x="14714" y="1284"/>
                  </a:lnTo>
                  <a:cubicBezTo>
                    <a:pt x="14745" y="1353"/>
                    <a:pt x="14818" y="1391"/>
                    <a:pt x="14891" y="1395"/>
                  </a:cubicBezTo>
                  <a:cubicBezTo>
                    <a:pt x="14933" y="1476"/>
                    <a:pt x="15006" y="1537"/>
                    <a:pt x="15091" y="1568"/>
                  </a:cubicBezTo>
                  <a:cubicBezTo>
                    <a:pt x="15106" y="1606"/>
                    <a:pt x="15125" y="1641"/>
                    <a:pt x="15148" y="1672"/>
                  </a:cubicBezTo>
                  <a:cubicBezTo>
                    <a:pt x="15625" y="2083"/>
                    <a:pt x="16182" y="2379"/>
                    <a:pt x="16701" y="2721"/>
                  </a:cubicBezTo>
                  <a:cubicBezTo>
                    <a:pt x="16754" y="2759"/>
                    <a:pt x="16812" y="2798"/>
                    <a:pt x="16870" y="2836"/>
                  </a:cubicBezTo>
                  <a:cubicBezTo>
                    <a:pt x="16908" y="2859"/>
                    <a:pt x="16943" y="2882"/>
                    <a:pt x="16981" y="2901"/>
                  </a:cubicBezTo>
                  <a:cubicBezTo>
                    <a:pt x="17039" y="2936"/>
                    <a:pt x="17089" y="2978"/>
                    <a:pt x="17143" y="3017"/>
                  </a:cubicBezTo>
                  <a:cubicBezTo>
                    <a:pt x="17800" y="3528"/>
                    <a:pt x="18541" y="3931"/>
                    <a:pt x="19164" y="4485"/>
                  </a:cubicBezTo>
                  <a:cubicBezTo>
                    <a:pt x="19229" y="4531"/>
                    <a:pt x="19287" y="4581"/>
                    <a:pt x="19337" y="4638"/>
                  </a:cubicBezTo>
                  <a:cubicBezTo>
                    <a:pt x="19433" y="4811"/>
                    <a:pt x="19529" y="4988"/>
                    <a:pt x="19348" y="5207"/>
                  </a:cubicBezTo>
                  <a:cubicBezTo>
                    <a:pt x="19325" y="5238"/>
                    <a:pt x="19402" y="5349"/>
                    <a:pt x="19433" y="5426"/>
                  </a:cubicBezTo>
                  <a:cubicBezTo>
                    <a:pt x="19586" y="5353"/>
                    <a:pt x="19659" y="5222"/>
                    <a:pt x="19721" y="5080"/>
                  </a:cubicBezTo>
                  <a:cubicBezTo>
                    <a:pt x="19982" y="5280"/>
                    <a:pt x="20005" y="5507"/>
                    <a:pt x="19794" y="5768"/>
                  </a:cubicBezTo>
                  <a:cubicBezTo>
                    <a:pt x="19636" y="5964"/>
                    <a:pt x="19460" y="6145"/>
                    <a:pt x="19325" y="6352"/>
                  </a:cubicBezTo>
                  <a:cubicBezTo>
                    <a:pt x="19018" y="6829"/>
                    <a:pt x="18484" y="7117"/>
                    <a:pt x="18272" y="7662"/>
                  </a:cubicBezTo>
                  <a:cubicBezTo>
                    <a:pt x="18276" y="7693"/>
                    <a:pt x="18288" y="7720"/>
                    <a:pt x="18307" y="7739"/>
                  </a:cubicBezTo>
                  <a:lnTo>
                    <a:pt x="17938" y="8062"/>
                  </a:lnTo>
                  <a:cubicBezTo>
                    <a:pt x="17869" y="8081"/>
                    <a:pt x="17800" y="8124"/>
                    <a:pt x="17753" y="8185"/>
                  </a:cubicBezTo>
                  <a:cubicBezTo>
                    <a:pt x="17761" y="8162"/>
                    <a:pt x="17773" y="8139"/>
                    <a:pt x="17777" y="8116"/>
                  </a:cubicBezTo>
                  <a:cubicBezTo>
                    <a:pt x="17777" y="7989"/>
                    <a:pt x="17761" y="7858"/>
                    <a:pt x="17769" y="7735"/>
                  </a:cubicBezTo>
                  <a:lnTo>
                    <a:pt x="17769" y="7659"/>
                  </a:lnTo>
                  <a:cubicBezTo>
                    <a:pt x="17780" y="7647"/>
                    <a:pt x="17792" y="7643"/>
                    <a:pt x="17807" y="7639"/>
                  </a:cubicBezTo>
                  <a:cubicBezTo>
                    <a:pt x="17807" y="7609"/>
                    <a:pt x="17800" y="7582"/>
                    <a:pt x="17796" y="7551"/>
                  </a:cubicBezTo>
                  <a:cubicBezTo>
                    <a:pt x="17807" y="7482"/>
                    <a:pt x="17819" y="7413"/>
                    <a:pt x="17830" y="7340"/>
                  </a:cubicBezTo>
                  <a:cubicBezTo>
                    <a:pt x="17830" y="7309"/>
                    <a:pt x="17830" y="7274"/>
                    <a:pt x="17827" y="7240"/>
                  </a:cubicBezTo>
                  <a:cubicBezTo>
                    <a:pt x="17809" y="7171"/>
                    <a:pt x="17798" y="7074"/>
                    <a:pt x="17716" y="7074"/>
                  </a:cubicBezTo>
                  <a:cubicBezTo>
                    <a:pt x="17706" y="7074"/>
                    <a:pt x="17696" y="7076"/>
                    <a:pt x="17684" y="7078"/>
                  </a:cubicBezTo>
                  <a:cubicBezTo>
                    <a:pt x="17619" y="7090"/>
                    <a:pt x="17634" y="7186"/>
                    <a:pt x="17638" y="7251"/>
                  </a:cubicBezTo>
                  <a:lnTo>
                    <a:pt x="17638" y="7351"/>
                  </a:lnTo>
                  <a:cubicBezTo>
                    <a:pt x="17627" y="7409"/>
                    <a:pt x="17623" y="7470"/>
                    <a:pt x="17615" y="7528"/>
                  </a:cubicBezTo>
                  <a:cubicBezTo>
                    <a:pt x="17527" y="7609"/>
                    <a:pt x="17542" y="7693"/>
                    <a:pt x="17607" y="7778"/>
                  </a:cubicBezTo>
                  <a:lnTo>
                    <a:pt x="17607" y="7808"/>
                  </a:lnTo>
                  <a:lnTo>
                    <a:pt x="17531" y="7947"/>
                  </a:lnTo>
                  <a:cubicBezTo>
                    <a:pt x="17511" y="7966"/>
                    <a:pt x="17504" y="7989"/>
                    <a:pt x="17508" y="8012"/>
                  </a:cubicBezTo>
                  <a:lnTo>
                    <a:pt x="17419" y="8147"/>
                  </a:lnTo>
                  <a:lnTo>
                    <a:pt x="17419" y="8154"/>
                  </a:lnTo>
                  <a:cubicBezTo>
                    <a:pt x="17338" y="8204"/>
                    <a:pt x="17281" y="8277"/>
                    <a:pt x="17242" y="8366"/>
                  </a:cubicBezTo>
                  <a:cubicBezTo>
                    <a:pt x="17181" y="8473"/>
                    <a:pt x="17146" y="8608"/>
                    <a:pt x="16993" y="8638"/>
                  </a:cubicBezTo>
                  <a:cubicBezTo>
                    <a:pt x="16762" y="8681"/>
                    <a:pt x="16585" y="8831"/>
                    <a:pt x="16389" y="8942"/>
                  </a:cubicBezTo>
                  <a:cubicBezTo>
                    <a:pt x="16170" y="8988"/>
                    <a:pt x="15921" y="8911"/>
                    <a:pt x="15705" y="9096"/>
                  </a:cubicBezTo>
                  <a:cubicBezTo>
                    <a:pt x="15814" y="9237"/>
                    <a:pt x="15939" y="9268"/>
                    <a:pt x="16066" y="9268"/>
                  </a:cubicBezTo>
                  <a:cubicBezTo>
                    <a:pt x="16167" y="9268"/>
                    <a:pt x="16270" y="9248"/>
                    <a:pt x="16367" y="9248"/>
                  </a:cubicBezTo>
                  <a:cubicBezTo>
                    <a:pt x="16381" y="9248"/>
                    <a:pt x="16395" y="9249"/>
                    <a:pt x="16409" y="9249"/>
                  </a:cubicBezTo>
                  <a:cubicBezTo>
                    <a:pt x="16474" y="9230"/>
                    <a:pt x="16524" y="9173"/>
                    <a:pt x="16528" y="9103"/>
                  </a:cubicBezTo>
                  <a:cubicBezTo>
                    <a:pt x="16558" y="9115"/>
                    <a:pt x="16585" y="9119"/>
                    <a:pt x="16616" y="9123"/>
                  </a:cubicBezTo>
                  <a:cubicBezTo>
                    <a:pt x="16678" y="9123"/>
                    <a:pt x="16735" y="9103"/>
                    <a:pt x="16789" y="9077"/>
                  </a:cubicBezTo>
                  <a:lnTo>
                    <a:pt x="16789" y="9077"/>
                  </a:lnTo>
                  <a:cubicBezTo>
                    <a:pt x="16678" y="9161"/>
                    <a:pt x="16547" y="9230"/>
                    <a:pt x="16532" y="9392"/>
                  </a:cubicBezTo>
                  <a:cubicBezTo>
                    <a:pt x="16374" y="9626"/>
                    <a:pt x="16159" y="9818"/>
                    <a:pt x="15913" y="9960"/>
                  </a:cubicBezTo>
                  <a:cubicBezTo>
                    <a:pt x="15433" y="10006"/>
                    <a:pt x="15098" y="10252"/>
                    <a:pt x="14910" y="10698"/>
                  </a:cubicBezTo>
                  <a:cubicBezTo>
                    <a:pt x="14841" y="10833"/>
                    <a:pt x="14687" y="10836"/>
                    <a:pt x="14583" y="10921"/>
                  </a:cubicBezTo>
                  <a:cubicBezTo>
                    <a:pt x="13849" y="11501"/>
                    <a:pt x="13081" y="12020"/>
                    <a:pt x="12205" y="12381"/>
                  </a:cubicBezTo>
                  <a:cubicBezTo>
                    <a:pt x="11678" y="12600"/>
                    <a:pt x="11121" y="12719"/>
                    <a:pt x="10583" y="12908"/>
                  </a:cubicBezTo>
                  <a:cubicBezTo>
                    <a:pt x="10359" y="12988"/>
                    <a:pt x="10143" y="13027"/>
                    <a:pt x="9933" y="13027"/>
                  </a:cubicBezTo>
                  <a:cubicBezTo>
                    <a:pt x="9513" y="13027"/>
                    <a:pt x="9122" y="12871"/>
                    <a:pt x="8758" y="12581"/>
                  </a:cubicBezTo>
                  <a:cubicBezTo>
                    <a:pt x="8877" y="12443"/>
                    <a:pt x="8873" y="12266"/>
                    <a:pt x="8892" y="12097"/>
                  </a:cubicBezTo>
                  <a:cubicBezTo>
                    <a:pt x="8919" y="11885"/>
                    <a:pt x="8800" y="11739"/>
                    <a:pt x="8627" y="11655"/>
                  </a:cubicBezTo>
                  <a:cubicBezTo>
                    <a:pt x="8572" y="11627"/>
                    <a:pt x="8522" y="11614"/>
                    <a:pt x="8477" y="11614"/>
                  </a:cubicBezTo>
                  <a:cubicBezTo>
                    <a:pt x="8368" y="11614"/>
                    <a:pt x="8288" y="11692"/>
                    <a:pt x="8239" y="11828"/>
                  </a:cubicBezTo>
                  <a:cubicBezTo>
                    <a:pt x="8206" y="11914"/>
                    <a:pt x="8168" y="11943"/>
                    <a:pt x="8128" y="11943"/>
                  </a:cubicBezTo>
                  <a:cubicBezTo>
                    <a:pt x="8077" y="11943"/>
                    <a:pt x="8023" y="11899"/>
                    <a:pt x="7970" y="11862"/>
                  </a:cubicBezTo>
                  <a:cubicBezTo>
                    <a:pt x="7859" y="11789"/>
                    <a:pt x="7759" y="11693"/>
                    <a:pt x="7624" y="11663"/>
                  </a:cubicBezTo>
                  <a:cubicBezTo>
                    <a:pt x="7594" y="11682"/>
                    <a:pt x="7559" y="11697"/>
                    <a:pt x="7528" y="11709"/>
                  </a:cubicBezTo>
                  <a:cubicBezTo>
                    <a:pt x="7528" y="11697"/>
                    <a:pt x="7532" y="11682"/>
                    <a:pt x="7532" y="11674"/>
                  </a:cubicBezTo>
                  <a:lnTo>
                    <a:pt x="7528" y="11670"/>
                  </a:lnTo>
                  <a:cubicBezTo>
                    <a:pt x="7521" y="11620"/>
                    <a:pt x="7478" y="11582"/>
                    <a:pt x="7432" y="11578"/>
                  </a:cubicBezTo>
                  <a:cubicBezTo>
                    <a:pt x="7248" y="11355"/>
                    <a:pt x="7059" y="11140"/>
                    <a:pt x="6821" y="10979"/>
                  </a:cubicBezTo>
                  <a:cubicBezTo>
                    <a:pt x="6821" y="10925"/>
                    <a:pt x="6783" y="10883"/>
                    <a:pt x="6733" y="10863"/>
                  </a:cubicBezTo>
                  <a:cubicBezTo>
                    <a:pt x="6729" y="10806"/>
                    <a:pt x="6691" y="10756"/>
                    <a:pt x="6637" y="10737"/>
                  </a:cubicBezTo>
                  <a:lnTo>
                    <a:pt x="6433" y="10560"/>
                  </a:lnTo>
                  <a:cubicBezTo>
                    <a:pt x="6249" y="10291"/>
                    <a:pt x="5953" y="10152"/>
                    <a:pt x="5722" y="9941"/>
                  </a:cubicBezTo>
                  <a:cubicBezTo>
                    <a:pt x="5715" y="9894"/>
                    <a:pt x="5677" y="9868"/>
                    <a:pt x="5638" y="9868"/>
                  </a:cubicBezTo>
                  <a:cubicBezTo>
                    <a:pt x="5635" y="9868"/>
                    <a:pt x="5633" y="9868"/>
                    <a:pt x="5630" y="9868"/>
                  </a:cubicBezTo>
                  <a:lnTo>
                    <a:pt x="5626" y="9868"/>
                  </a:lnTo>
                  <a:lnTo>
                    <a:pt x="5607" y="9849"/>
                  </a:lnTo>
                  <a:cubicBezTo>
                    <a:pt x="5611" y="9807"/>
                    <a:pt x="5576" y="9768"/>
                    <a:pt x="5534" y="9761"/>
                  </a:cubicBezTo>
                  <a:lnTo>
                    <a:pt x="5522" y="9761"/>
                  </a:lnTo>
                  <a:lnTo>
                    <a:pt x="5503" y="9749"/>
                  </a:lnTo>
                  <a:cubicBezTo>
                    <a:pt x="5472" y="9664"/>
                    <a:pt x="5403" y="9599"/>
                    <a:pt x="5323" y="9561"/>
                  </a:cubicBezTo>
                  <a:cubicBezTo>
                    <a:pt x="4808" y="9023"/>
                    <a:pt x="4224" y="8546"/>
                    <a:pt x="3590" y="8154"/>
                  </a:cubicBezTo>
                  <a:cubicBezTo>
                    <a:pt x="3524" y="8097"/>
                    <a:pt x="3474" y="8039"/>
                    <a:pt x="3405" y="7989"/>
                  </a:cubicBezTo>
                  <a:cubicBezTo>
                    <a:pt x="2633" y="7390"/>
                    <a:pt x="1764" y="6913"/>
                    <a:pt x="1061" y="6218"/>
                  </a:cubicBezTo>
                  <a:cubicBezTo>
                    <a:pt x="961" y="6118"/>
                    <a:pt x="846" y="6006"/>
                    <a:pt x="677" y="6006"/>
                  </a:cubicBezTo>
                  <a:cubicBezTo>
                    <a:pt x="681" y="5976"/>
                    <a:pt x="673" y="5952"/>
                    <a:pt x="654" y="5929"/>
                  </a:cubicBezTo>
                  <a:lnTo>
                    <a:pt x="462" y="5918"/>
                  </a:lnTo>
                  <a:lnTo>
                    <a:pt x="450" y="5914"/>
                  </a:lnTo>
                  <a:lnTo>
                    <a:pt x="239" y="5637"/>
                  </a:lnTo>
                  <a:cubicBezTo>
                    <a:pt x="279" y="5602"/>
                    <a:pt x="332" y="5595"/>
                    <a:pt x="389" y="5595"/>
                  </a:cubicBezTo>
                  <a:cubicBezTo>
                    <a:pt x="432" y="5595"/>
                    <a:pt x="477" y="5599"/>
                    <a:pt x="519" y="5599"/>
                  </a:cubicBezTo>
                  <a:cubicBezTo>
                    <a:pt x="622" y="5599"/>
                    <a:pt x="711" y="5573"/>
                    <a:pt x="731" y="5399"/>
                  </a:cubicBezTo>
                  <a:cubicBezTo>
                    <a:pt x="696" y="5046"/>
                    <a:pt x="719" y="4684"/>
                    <a:pt x="811" y="4339"/>
                  </a:cubicBezTo>
                  <a:cubicBezTo>
                    <a:pt x="829" y="4314"/>
                    <a:pt x="858" y="4300"/>
                    <a:pt x="892" y="4300"/>
                  </a:cubicBezTo>
                  <a:cubicBezTo>
                    <a:pt x="896" y="4300"/>
                    <a:pt x="900" y="4300"/>
                    <a:pt x="904" y="4300"/>
                  </a:cubicBezTo>
                  <a:cubicBezTo>
                    <a:pt x="950" y="4323"/>
                    <a:pt x="1000" y="4342"/>
                    <a:pt x="1053" y="4354"/>
                  </a:cubicBezTo>
                  <a:cubicBezTo>
                    <a:pt x="1057" y="4354"/>
                    <a:pt x="1061" y="4354"/>
                    <a:pt x="1065" y="4350"/>
                  </a:cubicBezTo>
                  <a:lnTo>
                    <a:pt x="1134" y="4446"/>
                  </a:lnTo>
                  <a:cubicBezTo>
                    <a:pt x="1142" y="4546"/>
                    <a:pt x="1199" y="4623"/>
                    <a:pt x="1257" y="4704"/>
                  </a:cubicBezTo>
                  <a:cubicBezTo>
                    <a:pt x="1557" y="5122"/>
                    <a:pt x="1995" y="5411"/>
                    <a:pt x="2295" y="5822"/>
                  </a:cubicBezTo>
                  <a:cubicBezTo>
                    <a:pt x="2314" y="5868"/>
                    <a:pt x="2352" y="5899"/>
                    <a:pt x="2360" y="5952"/>
                  </a:cubicBezTo>
                  <a:cubicBezTo>
                    <a:pt x="2441" y="6148"/>
                    <a:pt x="2583" y="6318"/>
                    <a:pt x="2767" y="6433"/>
                  </a:cubicBezTo>
                  <a:cubicBezTo>
                    <a:pt x="3117" y="6790"/>
                    <a:pt x="3513" y="7101"/>
                    <a:pt x="3786" y="7524"/>
                  </a:cubicBezTo>
                  <a:cubicBezTo>
                    <a:pt x="3789" y="7582"/>
                    <a:pt x="3828" y="7624"/>
                    <a:pt x="3882" y="7639"/>
                  </a:cubicBezTo>
                  <a:cubicBezTo>
                    <a:pt x="3920" y="7732"/>
                    <a:pt x="3993" y="7801"/>
                    <a:pt x="4081" y="7839"/>
                  </a:cubicBezTo>
                  <a:cubicBezTo>
                    <a:pt x="4250" y="8097"/>
                    <a:pt x="4496" y="8277"/>
                    <a:pt x="4731" y="8469"/>
                  </a:cubicBezTo>
                  <a:cubicBezTo>
                    <a:pt x="5465" y="9077"/>
                    <a:pt x="6187" y="9699"/>
                    <a:pt x="6944" y="10272"/>
                  </a:cubicBezTo>
                  <a:cubicBezTo>
                    <a:pt x="7459" y="10656"/>
                    <a:pt x="7974" y="11055"/>
                    <a:pt x="8554" y="11344"/>
                  </a:cubicBezTo>
                  <a:cubicBezTo>
                    <a:pt x="8610" y="11370"/>
                    <a:pt x="8653" y="11438"/>
                    <a:pt x="8713" y="11438"/>
                  </a:cubicBezTo>
                  <a:cubicBezTo>
                    <a:pt x="8740" y="11438"/>
                    <a:pt x="8771" y="11424"/>
                    <a:pt x="8808" y="11386"/>
                  </a:cubicBezTo>
                  <a:cubicBezTo>
                    <a:pt x="8796" y="11348"/>
                    <a:pt x="8789" y="11286"/>
                    <a:pt x="8762" y="11255"/>
                  </a:cubicBezTo>
                  <a:cubicBezTo>
                    <a:pt x="7494" y="10183"/>
                    <a:pt x="6095" y="9292"/>
                    <a:pt x="4823" y="8231"/>
                  </a:cubicBezTo>
                  <a:cubicBezTo>
                    <a:pt x="4823" y="8097"/>
                    <a:pt x="4750" y="7966"/>
                    <a:pt x="4635" y="7893"/>
                  </a:cubicBezTo>
                  <a:cubicBezTo>
                    <a:pt x="4101" y="7547"/>
                    <a:pt x="3747" y="7028"/>
                    <a:pt x="3290" y="6579"/>
                  </a:cubicBezTo>
                  <a:lnTo>
                    <a:pt x="3486" y="6510"/>
                  </a:lnTo>
                  <a:lnTo>
                    <a:pt x="3770" y="6521"/>
                  </a:lnTo>
                  <a:cubicBezTo>
                    <a:pt x="3916" y="6536"/>
                    <a:pt x="4064" y="6542"/>
                    <a:pt x="4211" y="6542"/>
                  </a:cubicBezTo>
                  <a:cubicBezTo>
                    <a:pt x="4254" y="6542"/>
                    <a:pt x="4297" y="6541"/>
                    <a:pt x="4339" y="6540"/>
                  </a:cubicBezTo>
                  <a:cubicBezTo>
                    <a:pt x="4378" y="6543"/>
                    <a:pt x="4417" y="6545"/>
                    <a:pt x="4456" y="6545"/>
                  </a:cubicBezTo>
                  <a:cubicBezTo>
                    <a:pt x="4582" y="6545"/>
                    <a:pt x="4707" y="6530"/>
                    <a:pt x="4831" y="6494"/>
                  </a:cubicBezTo>
                  <a:cubicBezTo>
                    <a:pt x="5188" y="6448"/>
                    <a:pt x="5538" y="6375"/>
                    <a:pt x="5887" y="6310"/>
                  </a:cubicBezTo>
                  <a:cubicBezTo>
                    <a:pt x="5935" y="6322"/>
                    <a:pt x="5980" y="6328"/>
                    <a:pt x="6024" y="6328"/>
                  </a:cubicBezTo>
                  <a:cubicBezTo>
                    <a:pt x="6206" y="6328"/>
                    <a:pt x="6359" y="6230"/>
                    <a:pt x="6514" y="6137"/>
                  </a:cubicBezTo>
                  <a:cubicBezTo>
                    <a:pt x="6714" y="6068"/>
                    <a:pt x="6921" y="6010"/>
                    <a:pt x="7109" y="5895"/>
                  </a:cubicBezTo>
                  <a:cubicBezTo>
                    <a:pt x="7440" y="5895"/>
                    <a:pt x="7701" y="5737"/>
                    <a:pt x="7936" y="5530"/>
                  </a:cubicBezTo>
                  <a:lnTo>
                    <a:pt x="7943" y="5526"/>
                  </a:lnTo>
                  <a:cubicBezTo>
                    <a:pt x="7959" y="5527"/>
                    <a:pt x="7974" y="5528"/>
                    <a:pt x="7989" y="5528"/>
                  </a:cubicBezTo>
                  <a:cubicBezTo>
                    <a:pt x="8226" y="5528"/>
                    <a:pt x="8395" y="5389"/>
                    <a:pt x="8558" y="5234"/>
                  </a:cubicBezTo>
                  <a:cubicBezTo>
                    <a:pt x="8892" y="5073"/>
                    <a:pt x="9242" y="4953"/>
                    <a:pt x="9492" y="4669"/>
                  </a:cubicBezTo>
                  <a:cubicBezTo>
                    <a:pt x="9530" y="4669"/>
                    <a:pt x="9569" y="4665"/>
                    <a:pt x="9607" y="4665"/>
                  </a:cubicBezTo>
                  <a:cubicBezTo>
                    <a:pt x="10333" y="4227"/>
                    <a:pt x="10987" y="3685"/>
                    <a:pt x="11551" y="3055"/>
                  </a:cubicBezTo>
                  <a:cubicBezTo>
                    <a:pt x="11844" y="2736"/>
                    <a:pt x="12243" y="2467"/>
                    <a:pt x="12320" y="1979"/>
                  </a:cubicBezTo>
                  <a:cubicBezTo>
                    <a:pt x="12320" y="1975"/>
                    <a:pt x="12316" y="1972"/>
                    <a:pt x="12312" y="1968"/>
                  </a:cubicBezTo>
                  <a:cubicBezTo>
                    <a:pt x="12497" y="1768"/>
                    <a:pt x="12662" y="1545"/>
                    <a:pt x="12785" y="1299"/>
                  </a:cubicBezTo>
                  <a:cubicBezTo>
                    <a:pt x="12820" y="1264"/>
                    <a:pt x="12854" y="1226"/>
                    <a:pt x="12889" y="1191"/>
                  </a:cubicBezTo>
                  <a:lnTo>
                    <a:pt x="12889" y="1188"/>
                  </a:lnTo>
                  <a:cubicBezTo>
                    <a:pt x="12939" y="1180"/>
                    <a:pt x="12977" y="1134"/>
                    <a:pt x="12985" y="1084"/>
                  </a:cubicBezTo>
                  <a:cubicBezTo>
                    <a:pt x="13008" y="1049"/>
                    <a:pt x="13031" y="1015"/>
                    <a:pt x="13054" y="976"/>
                  </a:cubicBezTo>
                  <a:cubicBezTo>
                    <a:pt x="13085" y="969"/>
                    <a:pt x="13100" y="938"/>
                    <a:pt x="13092" y="911"/>
                  </a:cubicBezTo>
                  <a:cubicBezTo>
                    <a:pt x="13146" y="884"/>
                    <a:pt x="13181" y="838"/>
                    <a:pt x="13181" y="780"/>
                  </a:cubicBezTo>
                  <a:lnTo>
                    <a:pt x="13185" y="776"/>
                  </a:lnTo>
                  <a:cubicBezTo>
                    <a:pt x="13215" y="750"/>
                    <a:pt x="13235" y="719"/>
                    <a:pt x="13246" y="684"/>
                  </a:cubicBezTo>
                  <a:cubicBezTo>
                    <a:pt x="13319" y="569"/>
                    <a:pt x="13334" y="415"/>
                    <a:pt x="13454" y="323"/>
                  </a:cubicBezTo>
                  <a:close/>
                  <a:moveTo>
                    <a:pt x="13512" y="1"/>
                  </a:moveTo>
                  <a:cubicBezTo>
                    <a:pt x="13433" y="1"/>
                    <a:pt x="13376" y="67"/>
                    <a:pt x="13304" y="89"/>
                  </a:cubicBezTo>
                  <a:lnTo>
                    <a:pt x="13181" y="358"/>
                  </a:lnTo>
                  <a:cubicBezTo>
                    <a:pt x="13100" y="411"/>
                    <a:pt x="13085" y="492"/>
                    <a:pt x="13089" y="584"/>
                  </a:cubicBezTo>
                  <a:lnTo>
                    <a:pt x="13016" y="684"/>
                  </a:lnTo>
                  <a:lnTo>
                    <a:pt x="12992" y="707"/>
                  </a:lnTo>
                  <a:lnTo>
                    <a:pt x="12812" y="803"/>
                  </a:lnTo>
                  <a:lnTo>
                    <a:pt x="12796" y="992"/>
                  </a:lnTo>
                  <a:lnTo>
                    <a:pt x="12793" y="995"/>
                  </a:lnTo>
                  <a:cubicBezTo>
                    <a:pt x="12766" y="1007"/>
                    <a:pt x="12743" y="1011"/>
                    <a:pt x="12720" y="1015"/>
                  </a:cubicBezTo>
                  <a:lnTo>
                    <a:pt x="12689" y="1188"/>
                  </a:lnTo>
                  <a:cubicBezTo>
                    <a:pt x="12662" y="1199"/>
                    <a:pt x="12631" y="1203"/>
                    <a:pt x="12604" y="1207"/>
                  </a:cubicBezTo>
                  <a:cubicBezTo>
                    <a:pt x="12604" y="1261"/>
                    <a:pt x="12566" y="1303"/>
                    <a:pt x="12512" y="1318"/>
                  </a:cubicBezTo>
                  <a:cubicBezTo>
                    <a:pt x="12489" y="1445"/>
                    <a:pt x="12416" y="1553"/>
                    <a:pt x="12305" y="1618"/>
                  </a:cubicBezTo>
                  <a:lnTo>
                    <a:pt x="12186" y="1856"/>
                  </a:lnTo>
                  <a:cubicBezTo>
                    <a:pt x="11940" y="1925"/>
                    <a:pt x="11832" y="2137"/>
                    <a:pt x="11701" y="2321"/>
                  </a:cubicBezTo>
                  <a:cubicBezTo>
                    <a:pt x="11628" y="2387"/>
                    <a:pt x="11559" y="2452"/>
                    <a:pt x="11498" y="2525"/>
                  </a:cubicBezTo>
                  <a:lnTo>
                    <a:pt x="11494" y="2529"/>
                  </a:lnTo>
                  <a:cubicBezTo>
                    <a:pt x="11321" y="2659"/>
                    <a:pt x="11148" y="2790"/>
                    <a:pt x="11040" y="2986"/>
                  </a:cubicBezTo>
                  <a:cubicBezTo>
                    <a:pt x="11034" y="2985"/>
                    <a:pt x="11028" y="2984"/>
                    <a:pt x="11022" y="2984"/>
                  </a:cubicBezTo>
                  <a:cubicBezTo>
                    <a:pt x="11005" y="2984"/>
                    <a:pt x="10989" y="2988"/>
                    <a:pt x="10975" y="2994"/>
                  </a:cubicBezTo>
                  <a:cubicBezTo>
                    <a:pt x="10963" y="3014"/>
                    <a:pt x="10947" y="3023"/>
                    <a:pt x="10929" y="3023"/>
                  </a:cubicBezTo>
                  <a:cubicBezTo>
                    <a:pt x="10923" y="3023"/>
                    <a:pt x="10916" y="3022"/>
                    <a:pt x="10910" y="3021"/>
                  </a:cubicBezTo>
                  <a:cubicBezTo>
                    <a:pt x="10856" y="3032"/>
                    <a:pt x="10806" y="3067"/>
                    <a:pt x="10768" y="3109"/>
                  </a:cubicBezTo>
                  <a:cubicBezTo>
                    <a:pt x="10737" y="3144"/>
                    <a:pt x="10702" y="3178"/>
                    <a:pt x="10672" y="3213"/>
                  </a:cubicBezTo>
                  <a:cubicBezTo>
                    <a:pt x="10645" y="3243"/>
                    <a:pt x="10606" y="3278"/>
                    <a:pt x="10568" y="3309"/>
                  </a:cubicBezTo>
                  <a:lnTo>
                    <a:pt x="10568" y="3313"/>
                  </a:lnTo>
                  <a:cubicBezTo>
                    <a:pt x="10533" y="3343"/>
                    <a:pt x="10506" y="3386"/>
                    <a:pt x="10476" y="3424"/>
                  </a:cubicBezTo>
                  <a:cubicBezTo>
                    <a:pt x="10437" y="3447"/>
                    <a:pt x="10399" y="3474"/>
                    <a:pt x="10364" y="3505"/>
                  </a:cubicBezTo>
                  <a:cubicBezTo>
                    <a:pt x="10349" y="3520"/>
                    <a:pt x="10330" y="3525"/>
                    <a:pt x="10311" y="3525"/>
                  </a:cubicBezTo>
                  <a:cubicBezTo>
                    <a:pt x="10305" y="3525"/>
                    <a:pt x="10300" y="3525"/>
                    <a:pt x="10295" y="3524"/>
                  </a:cubicBezTo>
                  <a:cubicBezTo>
                    <a:pt x="10241" y="3543"/>
                    <a:pt x="10199" y="3578"/>
                    <a:pt x="10164" y="3620"/>
                  </a:cubicBezTo>
                  <a:cubicBezTo>
                    <a:pt x="10110" y="3674"/>
                    <a:pt x="10018" y="3658"/>
                    <a:pt x="9972" y="3720"/>
                  </a:cubicBezTo>
                  <a:cubicBezTo>
                    <a:pt x="9930" y="3751"/>
                    <a:pt x="9918" y="3778"/>
                    <a:pt x="9941" y="3808"/>
                  </a:cubicBezTo>
                  <a:cubicBezTo>
                    <a:pt x="9915" y="3839"/>
                    <a:pt x="9891" y="3877"/>
                    <a:pt x="9865" y="3924"/>
                  </a:cubicBezTo>
                  <a:lnTo>
                    <a:pt x="9861" y="3927"/>
                  </a:lnTo>
                  <a:cubicBezTo>
                    <a:pt x="9807" y="3981"/>
                    <a:pt x="9707" y="3950"/>
                    <a:pt x="9676" y="4043"/>
                  </a:cubicBezTo>
                  <a:lnTo>
                    <a:pt x="9672" y="4047"/>
                  </a:lnTo>
                  <a:cubicBezTo>
                    <a:pt x="9630" y="4058"/>
                    <a:pt x="9592" y="4085"/>
                    <a:pt x="9561" y="4120"/>
                  </a:cubicBezTo>
                  <a:lnTo>
                    <a:pt x="9549" y="4127"/>
                  </a:lnTo>
                  <a:cubicBezTo>
                    <a:pt x="9503" y="4193"/>
                    <a:pt x="9403" y="4162"/>
                    <a:pt x="9365" y="4235"/>
                  </a:cubicBezTo>
                  <a:lnTo>
                    <a:pt x="9361" y="4235"/>
                  </a:lnTo>
                  <a:cubicBezTo>
                    <a:pt x="9304" y="4277"/>
                    <a:pt x="9204" y="4254"/>
                    <a:pt x="9173" y="4346"/>
                  </a:cubicBezTo>
                  <a:lnTo>
                    <a:pt x="9165" y="4346"/>
                  </a:lnTo>
                  <a:lnTo>
                    <a:pt x="9138" y="4331"/>
                  </a:lnTo>
                  <a:lnTo>
                    <a:pt x="9138" y="4331"/>
                  </a:lnTo>
                  <a:lnTo>
                    <a:pt x="9158" y="4346"/>
                  </a:lnTo>
                  <a:cubicBezTo>
                    <a:pt x="9111" y="4354"/>
                    <a:pt x="9081" y="4389"/>
                    <a:pt x="9058" y="4431"/>
                  </a:cubicBezTo>
                  <a:cubicBezTo>
                    <a:pt x="9019" y="4454"/>
                    <a:pt x="8985" y="4485"/>
                    <a:pt x="8958" y="4519"/>
                  </a:cubicBezTo>
                  <a:lnTo>
                    <a:pt x="8942" y="4527"/>
                  </a:lnTo>
                  <a:cubicBezTo>
                    <a:pt x="8900" y="4588"/>
                    <a:pt x="8800" y="4565"/>
                    <a:pt x="8762" y="4638"/>
                  </a:cubicBezTo>
                  <a:lnTo>
                    <a:pt x="8754" y="4638"/>
                  </a:lnTo>
                  <a:cubicBezTo>
                    <a:pt x="8650" y="4692"/>
                    <a:pt x="8550" y="4754"/>
                    <a:pt x="8454" y="4830"/>
                  </a:cubicBezTo>
                  <a:lnTo>
                    <a:pt x="8447" y="4834"/>
                  </a:lnTo>
                  <a:cubicBezTo>
                    <a:pt x="8397" y="4888"/>
                    <a:pt x="8301" y="4869"/>
                    <a:pt x="8255" y="4934"/>
                  </a:cubicBezTo>
                  <a:lnTo>
                    <a:pt x="8251" y="4934"/>
                  </a:lnTo>
                  <a:cubicBezTo>
                    <a:pt x="8193" y="4984"/>
                    <a:pt x="8108" y="4969"/>
                    <a:pt x="8055" y="5023"/>
                  </a:cubicBezTo>
                  <a:lnTo>
                    <a:pt x="8032" y="5030"/>
                  </a:lnTo>
                  <a:cubicBezTo>
                    <a:pt x="7959" y="5126"/>
                    <a:pt x="7824" y="5042"/>
                    <a:pt x="7751" y="5134"/>
                  </a:cubicBezTo>
                  <a:lnTo>
                    <a:pt x="7736" y="5138"/>
                  </a:lnTo>
                  <a:cubicBezTo>
                    <a:pt x="7667" y="5230"/>
                    <a:pt x="7517" y="5134"/>
                    <a:pt x="7459" y="5253"/>
                  </a:cubicBezTo>
                  <a:lnTo>
                    <a:pt x="7455" y="5253"/>
                  </a:lnTo>
                  <a:cubicBezTo>
                    <a:pt x="7386" y="5288"/>
                    <a:pt x="7302" y="5272"/>
                    <a:pt x="7248" y="5338"/>
                  </a:cubicBezTo>
                  <a:lnTo>
                    <a:pt x="7236" y="5338"/>
                  </a:lnTo>
                  <a:cubicBezTo>
                    <a:pt x="7079" y="5422"/>
                    <a:pt x="6890" y="5441"/>
                    <a:pt x="6748" y="5545"/>
                  </a:cubicBezTo>
                  <a:lnTo>
                    <a:pt x="6744" y="5545"/>
                  </a:lnTo>
                  <a:cubicBezTo>
                    <a:pt x="6679" y="5587"/>
                    <a:pt x="6594" y="5568"/>
                    <a:pt x="6541" y="5637"/>
                  </a:cubicBezTo>
                  <a:lnTo>
                    <a:pt x="6537" y="5641"/>
                  </a:lnTo>
                  <a:cubicBezTo>
                    <a:pt x="6479" y="5695"/>
                    <a:pt x="6387" y="5672"/>
                    <a:pt x="6341" y="5741"/>
                  </a:cubicBezTo>
                  <a:lnTo>
                    <a:pt x="6333" y="5741"/>
                  </a:lnTo>
                  <a:cubicBezTo>
                    <a:pt x="6276" y="5791"/>
                    <a:pt x="6187" y="5772"/>
                    <a:pt x="6133" y="5830"/>
                  </a:cubicBezTo>
                  <a:cubicBezTo>
                    <a:pt x="6125" y="5847"/>
                    <a:pt x="6107" y="5860"/>
                    <a:pt x="6088" y="5860"/>
                  </a:cubicBezTo>
                  <a:cubicBezTo>
                    <a:pt x="6083" y="5860"/>
                    <a:pt x="6077" y="5859"/>
                    <a:pt x="6072" y="5856"/>
                  </a:cubicBezTo>
                  <a:cubicBezTo>
                    <a:pt x="6064" y="5856"/>
                    <a:pt x="6060" y="5853"/>
                    <a:pt x="6057" y="5849"/>
                  </a:cubicBezTo>
                  <a:cubicBezTo>
                    <a:pt x="5957" y="5910"/>
                    <a:pt x="5822" y="5849"/>
                    <a:pt x="5734" y="5941"/>
                  </a:cubicBezTo>
                  <a:lnTo>
                    <a:pt x="5726" y="5945"/>
                  </a:lnTo>
                  <a:cubicBezTo>
                    <a:pt x="5680" y="5985"/>
                    <a:pt x="5627" y="5989"/>
                    <a:pt x="5573" y="5989"/>
                  </a:cubicBezTo>
                  <a:cubicBezTo>
                    <a:pt x="5559" y="5989"/>
                    <a:pt x="5544" y="5989"/>
                    <a:pt x="5530" y="5989"/>
                  </a:cubicBezTo>
                  <a:cubicBezTo>
                    <a:pt x="5496" y="5989"/>
                    <a:pt x="5462" y="5991"/>
                    <a:pt x="5430" y="6002"/>
                  </a:cubicBezTo>
                  <a:lnTo>
                    <a:pt x="5373" y="6045"/>
                  </a:lnTo>
                  <a:cubicBezTo>
                    <a:pt x="5353" y="6041"/>
                    <a:pt x="5342" y="6029"/>
                    <a:pt x="5326" y="6025"/>
                  </a:cubicBezTo>
                  <a:lnTo>
                    <a:pt x="5215" y="6045"/>
                  </a:lnTo>
                  <a:lnTo>
                    <a:pt x="5200" y="6087"/>
                  </a:lnTo>
                  <a:lnTo>
                    <a:pt x="4981" y="6087"/>
                  </a:lnTo>
                  <a:cubicBezTo>
                    <a:pt x="4942" y="6098"/>
                    <a:pt x="4904" y="6118"/>
                    <a:pt x="4873" y="6141"/>
                  </a:cubicBezTo>
                  <a:cubicBezTo>
                    <a:pt x="4861" y="6137"/>
                    <a:pt x="4842" y="6133"/>
                    <a:pt x="4827" y="6125"/>
                  </a:cubicBezTo>
                  <a:cubicBezTo>
                    <a:pt x="4813" y="6147"/>
                    <a:pt x="4792" y="6157"/>
                    <a:pt x="4768" y="6157"/>
                  </a:cubicBezTo>
                  <a:cubicBezTo>
                    <a:pt x="4759" y="6157"/>
                    <a:pt x="4749" y="6156"/>
                    <a:pt x="4738" y="6152"/>
                  </a:cubicBezTo>
                  <a:cubicBezTo>
                    <a:pt x="4735" y="6172"/>
                    <a:pt x="4731" y="6183"/>
                    <a:pt x="4727" y="6202"/>
                  </a:cubicBezTo>
                  <a:cubicBezTo>
                    <a:pt x="4700" y="6210"/>
                    <a:pt x="4681" y="6214"/>
                    <a:pt x="4658" y="6221"/>
                  </a:cubicBezTo>
                  <a:cubicBezTo>
                    <a:pt x="4619" y="6233"/>
                    <a:pt x="4581" y="6237"/>
                    <a:pt x="4543" y="6248"/>
                  </a:cubicBezTo>
                  <a:lnTo>
                    <a:pt x="4543" y="6221"/>
                  </a:lnTo>
                  <a:cubicBezTo>
                    <a:pt x="4526" y="6209"/>
                    <a:pt x="4507" y="6202"/>
                    <a:pt x="4487" y="6202"/>
                  </a:cubicBezTo>
                  <a:cubicBezTo>
                    <a:pt x="4464" y="6202"/>
                    <a:pt x="4442" y="6211"/>
                    <a:pt x="4423" y="6229"/>
                  </a:cubicBezTo>
                  <a:cubicBezTo>
                    <a:pt x="4386" y="6254"/>
                    <a:pt x="4342" y="6266"/>
                    <a:pt x="4298" y="6266"/>
                  </a:cubicBezTo>
                  <a:cubicBezTo>
                    <a:pt x="4274" y="6266"/>
                    <a:pt x="4250" y="6263"/>
                    <a:pt x="4227" y="6256"/>
                  </a:cubicBezTo>
                  <a:cubicBezTo>
                    <a:pt x="4220" y="6271"/>
                    <a:pt x="4216" y="6287"/>
                    <a:pt x="4212" y="6294"/>
                  </a:cubicBezTo>
                  <a:cubicBezTo>
                    <a:pt x="4193" y="6294"/>
                    <a:pt x="4170" y="6294"/>
                    <a:pt x="4151" y="6298"/>
                  </a:cubicBezTo>
                  <a:cubicBezTo>
                    <a:pt x="4135" y="6310"/>
                    <a:pt x="4120" y="6318"/>
                    <a:pt x="4112" y="6333"/>
                  </a:cubicBezTo>
                  <a:cubicBezTo>
                    <a:pt x="3974" y="6320"/>
                    <a:pt x="3837" y="6297"/>
                    <a:pt x="3701" y="6297"/>
                  </a:cubicBezTo>
                  <a:cubicBezTo>
                    <a:pt x="3602" y="6297"/>
                    <a:pt x="3504" y="6309"/>
                    <a:pt x="3405" y="6344"/>
                  </a:cubicBezTo>
                  <a:cubicBezTo>
                    <a:pt x="3390" y="6331"/>
                    <a:pt x="3372" y="6324"/>
                    <a:pt x="3356" y="6324"/>
                  </a:cubicBezTo>
                  <a:cubicBezTo>
                    <a:pt x="3340" y="6324"/>
                    <a:pt x="3324" y="6331"/>
                    <a:pt x="3313" y="6344"/>
                  </a:cubicBezTo>
                  <a:lnTo>
                    <a:pt x="3201" y="6344"/>
                  </a:lnTo>
                  <a:cubicBezTo>
                    <a:pt x="2809" y="6279"/>
                    <a:pt x="2663" y="5987"/>
                    <a:pt x="2579" y="5649"/>
                  </a:cubicBezTo>
                  <a:cubicBezTo>
                    <a:pt x="2095" y="5257"/>
                    <a:pt x="1795" y="4684"/>
                    <a:pt x="1311" y="4292"/>
                  </a:cubicBezTo>
                  <a:cubicBezTo>
                    <a:pt x="1307" y="4243"/>
                    <a:pt x="1272" y="4204"/>
                    <a:pt x="1222" y="4200"/>
                  </a:cubicBezTo>
                  <a:cubicBezTo>
                    <a:pt x="1219" y="4185"/>
                    <a:pt x="1219" y="4170"/>
                    <a:pt x="1215" y="4158"/>
                  </a:cubicBezTo>
                  <a:cubicBezTo>
                    <a:pt x="1211" y="4143"/>
                    <a:pt x="1203" y="4139"/>
                    <a:pt x="1199" y="4127"/>
                  </a:cubicBezTo>
                  <a:lnTo>
                    <a:pt x="1165" y="3931"/>
                  </a:lnTo>
                  <a:lnTo>
                    <a:pt x="1069" y="3908"/>
                  </a:lnTo>
                  <a:cubicBezTo>
                    <a:pt x="1057" y="3889"/>
                    <a:pt x="1046" y="3874"/>
                    <a:pt x="1030" y="3854"/>
                  </a:cubicBezTo>
                  <a:cubicBezTo>
                    <a:pt x="1000" y="3812"/>
                    <a:pt x="973" y="3754"/>
                    <a:pt x="942" y="3708"/>
                  </a:cubicBezTo>
                  <a:cubicBezTo>
                    <a:pt x="927" y="3689"/>
                    <a:pt x="907" y="3670"/>
                    <a:pt x="888" y="3658"/>
                  </a:cubicBezTo>
                  <a:lnTo>
                    <a:pt x="888" y="3605"/>
                  </a:lnTo>
                  <a:cubicBezTo>
                    <a:pt x="865" y="3597"/>
                    <a:pt x="838" y="3597"/>
                    <a:pt x="815" y="3597"/>
                  </a:cubicBezTo>
                  <a:cubicBezTo>
                    <a:pt x="800" y="3582"/>
                    <a:pt x="788" y="3570"/>
                    <a:pt x="773" y="3559"/>
                  </a:cubicBezTo>
                  <a:cubicBezTo>
                    <a:pt x="739" y="3473"/>
                    <a:pt x="687" y="3409"/>
                    <a:pt x="597" y="3409"/>
                  </a:cubicBezTo>
                  <a:cubicBezTo>
                    <a:pt x="586" y="3409"/>
                    <a:pt x="574" y="3410"/>
                    <a:pt x="562" y="3413"/>
                  </a:cubicBezTo>
                  <a:cubicBezTo>
                    <a:pt x="485" y="3428"/>
                    <a:pt x="481" y="3501"/>
                    <a:pt x="481" y="3570"/>
                  </a:cubicBezTo>
                  <a:cubicBezTo>
                    <a:pt x="454" y="3589"/>
                    <a:pt x="435" y="3616"/>
                    <a:pt x="427" y="3643"/>
                  </a:cubicBezTo>
                  <a:cubicBezTo>
                    <a:pt x="335" y="3781"/>
                    <a:pt x="123" y="3885"/>
                    <a:pt x="262" y="4104"/>
                  </a:cubicBezTo>
                  <a:cubicBezTo>
                    <a:pt x="293" y="4123"/>
                    <a:pt x="296" y="4162"/>
                    <a:pt x="277" y="4193"/>
                  </a:cubicBezTo>
                  <a:cubicBezTo>
                    <a:pt x="335" y="4273"/>
                    <a:pt x="327" y="4354"/>
                    <a:pt x="281" y="4435"/>
                  </a:cubicBezTo>
                  <a:lnTo>
                    <a:pt x="258" y="4615"/>
                  </a:lnTo>
                  <a:cubicBezTo>
                    <a:pt x="220" y="4677"/>
                    <a:pt x="231" y="4757"/>
                    <a:pt x="181" y="4819"/>
                  </a:cubicBezTo>
                  <a:lnTo>
                    <a:pt x="181" y="4815"/>
                  </a:lnTo>
                  <a:cubicBezTo>
                    <a:pt x="108" y="4877"/>
                    <a:pt x="120" y="4969"/>
                    <a:pt x="85" y="5046"/>
                  </a:cubicBezTo>
                  <a:cubicBezTo>
                    <a:pt x="100" y="5069"/>
                    <a:pt x="97" y="5099"/>
                    <a:pt x="70" y="5115"/>
                  </a:cubicBezTo>
                  <a:lnTo>
                    <a:pt x="66" y="5115"/>
                  </a:lnTo>
                  <a:cubicBezTo>
                    <a:pt x="1" y="5203"/>
                    <a:pt x="24" y="5299"/>
                    <a:pt x="31" y="5403"/>
                  </a:cubicBezTo>
                  <a:cubicBezTo>
                    <a:pt x="43" y="5430"/>
                    <a:pt x="58" y="5461"/>
                    <a:pt x="66" y="5488"/>
                  </a:cubicBezTo>
                  <a:cubicBezTo>
                    <a:pt x="39" y="5634"/>
                    <a:pt x="39" y="5776"/>
                    <a:pt x="70" y="5922"/>
                  </a:cubicBezTo>
                  <a:cubicBezTo>
                    <a:pt x="97" y="5929"/>
                    <a:pt x="123" y="5929"/>
                    <a:pt x="154" y="5929"/>
                  </a:cubicBezTo>
                  <a:cubicBezTo>
                    <a:pt x="154" y="5983"/>
                    <a:pt x="193" y="6029"/>
                    <a:pt x="243" y="6037"/>
                  </a:cubicBezTo>
                  <a:cubicBezTo>
                    <a:pt x="259" y="6080"/>
                    <a:pt x="301" y="6109"/>
                    <a:pt x="347" y="6109"/>
                  </a:cubicBezTo>
                  <a:cubicBezTo>
                    <a:pt x="354" y="6109"/>
                    <a:pt x="362" y="6108"/>
                    <a:pt x="369" y="6106"/>
                  </a:cubicBezTo>
                  <a:lnTo>
                    <a:pt x="392" y="6118"/>
                  </a:lnTo>
                  <a:cubicBezTo>
                    <a:pt x="396" y="6141"/>
                    <a:pt x="396" y="6164"/>
                    <a:pt x="404" y="6191"/>
                  </a:cubicBezTo>
                  <a:lnTo>
                    <a:pt x="569" y="6218"/>
                  </a:lnTo>
                  <a:cubicBezTo>
                    <a:pt x="588" y="6237"/>
                    <a:pt x="604" y="6260"/>
                    <a:pt x="608" y="6291"/>
                  </a:cubicBezTo>
                  <a:cubicBezTo>
                    <a:pt x="685" y="6306"/>
                    <a:pt x="761" y="6318"/>
                    <a:pt x="807" y="6394"/>
                  </a:cubicBezTo>
                  <a:cubicBezTo>
                    <a:pt x="884" y="6414"/>
                    <a:pt x="953" y="6440"/>
                    <a:pt x="988" y="6521"/>
                  </a:cubicBezTo>
                  <a:cubicBezTo>
                    <a:pt x="1076" y="6548"/>
                    <a:pt x="1100" y="6617"/>
                    <a:pt x="1123" y="6694"/>
                  </a:cubicBezTo>
                  <a:cubicBezTo>
                    <a:pt x="1176" y="6702"/>
                    <a:pt x="1211" y="6752"/>
                    <a:pt x="1215" y="6798"/>
                  </a:cubicBezTo>
                  <a:cubicBezTo>
                    <a:pt x="1269" y="6802"/>
                    <a:pt x="1311" y="6840"/>
                    <a:pt x="1319" y="6894"/>
                  </a:cubicBezTo>
                  <a:cubicBezTo>
                    <a:pt x="1372" y="6905"/>
                    <a:pt x="1411" y="6948"/>
                    <a:pt x="1415" y="7002"/>
                  </a:cubicBezTo>
                  <a:cubicBezTo>
                    <a:pt x="1468" y="7005"/>
                    <a:pt x="1511" y="7044"/>
                    <a:pt x="1522" y="7098"/>
                  </a:cubicBezTo>
                  <a:cubicBezTo>
                    <a:pt x="1637" y="7136"/>
                    <a:pt x="1741" y="7205"/>
                    <a:pt x="1818" y="7301"/>
                  </a:cubicBezTo>
                  <a:cubicBezTo>
                    <a:pt x="1941" y="7340"/>
                    <a:pt x="2041" y="7417"/>
                    <a:pt x="2106" y="7524"/>
                  </a:cubicBezTo>
                  <a:cubicBezTo>
                    <a:pt x="2110" y="7524"/>
                    <a:pt x="2113" y="7524"/>
                    <a:pt x="2116" y="7524"/>
                  </a:cubicBezTo>
                  <a:cubicBezTo>
                    <a:pt x="2167" y="7524"/>
                    <a:pt x="2215" y="7550"/>
                    <a:pt x="2233" y="7597"/>
                  </a:cubicBezTo>
                  <a:cubicBezTo>
                    <a:pt x="2310" y="7609"/>
                    <a:pt x="2371" y="7659"/>
                    <a:pt x="2410" y="7724"/>
                  </a:cubicBezTo>
                  <a:cubicBezTo>
                    <a:pt x="2575" y="7732"/>
                    <a:pt x="2644" y="7893"/>
                    <a:pt x="2790" y="7943"/>
                  </a:cubicBezTo>
                  <a:cubicBezTo>
                    <a:pt x="2794" y="7970"/>
                    <a:pt x="2798" y="8004"/>
                    <a:pt x="2813" y="8031"/>
                  </a:cubicBezTo>
                  <a:cubicBezTo>
                    <a:pt x="2867" y="8039"/>
                    <a:pt x="2909" y="8081"/>
                    <a:pt x="2913" y="8135"/>
                  </a:cubicBezTo>
                  <a:lnTo>
                    <a:pt x="3017" y="8235"/>
                  </a:lnTo>
                  <a:cubicBezTo>
                    <a:pt x="3067" y="8239"/>
                    <a:pt x="3113" y="8277"/>
                    <a:pt x="3121" y="8331"/>
                  </a:cubicBezTo>
                  <a:cubicBezTo>
                    <a:pt x="3175" y="8335"/>
                    <a:pt x="3217" y="8369"/>
                    <a:pt x="3232" y="8423"/>
                  </a:cubicBezTo>
                  <a:cubicBezTo>
                    <a:pt x="3286" y="8427"/>
                    <a:pt x="3328" y="8462"/>
                    <a:pt x="3344" y="8508"/>
                  </a:cubicBezTo>
                  <a:cubicBezTo>
                    <a:pt x="3413" y="8531"/>
                    <a:pt x="3486" y="8550"/>
                    <a:pt x="3524" y="8635"/>
                  </a:cubicBezTo>
                  <a:lnTo>
                    <a:pt x="3624" y="8635"/>
                  </a:lnTo>
                  <a:lnTo>
                    <a:pt x="3632" y="8638"/>
                  </a:lnTo>
                  <a:cubicBezTo>
                    <a:pt x="3632" y="8665"/>
                    <a:pt x="3636" y="8696"/>
                    <a:pt x="3639" y="8719"/>
                  </a:cubicBezTo>
                  <a:lnTo>
                    <a:pt x="3682" y="8719"/>
                  </a:lnTo>
                  <a:lnTo>
                    <a:pt x="3728" y="8715"/>
                  </a:lnTo>
                  <a:lnTo>
                    <a:pt x="3943" y="8923"/>
                  </a:lnTo>
                  <a:cubicBezTo>
                    <a:pt x="3951" y="8921"/>
                    <a:pt x="3958" y="8920"/>
                    <a:pt x="3966" y="8920"/>
                  </a:cubicBezTo>
                  <a:cubicBezTo>
                    <a:pt x="3987" y="8920"/>
                    <a:pt x="4008" y="8926"/>
                    <a:pt x="4028" y="8934"/>
                  </a:cubicBezTo>
                  <a:cubicBezTo>
                    <a:pt x="4024" y="8969"/>
                    <a:pt x="4024" y="9004"/>
                    <a:pt x="4035" y="9038"/>
                  </a:cubicBezTo>
                  <a:cubicBezTo>
                    <a:pt x="4085" y="9042"/>
                    <a:pt x="4131" y="9080"/>
                    <a:pt x="4139" y="9126"/>
                  </a:cubicBezTo>
                  <a:lnTo>
                    <a:pt x="4189" y="9134"/>
                  </a:lnTo>
                  <a:lnTo>
                    <a:pt x="4235" y="9134"/>
                  </a:lnTo>
                  <a:cubicBezTo>
                    <a:pt x="4249" y="9159"/>
                    <a:pt x="4273" y="9177"/>
                    <a:pt x="4300" y="9177"/>
                  </a:cubicBezTo>
                  <a:cubicBezTo>
                    <a:pt x="4303" y="9177"/>
                    <a:pt x="4305" y="9177"/>
                    <a:pt x="4308" y="9176"/>
                  </a:cubicBezTo>
                  <a:cubicBezTo>
                    <a:pt x="4323" y="9223"/>
                    <a:pt x="4362" y="9257"/>
                    <a:pt x="4408" y="9269"/>
                  </a:cubicBezTo>
                  <a:lnTo>
                    <a:pt x="4404" y="9269"/>
                  </a:lnTo>
                  <a:cubicBezTo>
                    <a:pt x="4443" y="9357"/>
                    <a:pt x="4519" y="9426"/>
                    <a:pt x="4612" y="9461"/>
                  </a:cubicBezTo>
                  <a:cubicBezTo>
                    <a:pt x="4662" y="9634"/>
                    <a:pt x="4850" y="9703"/>
                    <a:pt x="4931" y="9853"/>
                  </a:cubicBezTo>
                  <a:cubicBezTo>
                    <a:pt x="4984" y="9857"/>
                    <a:pt x="5027" y="9895"/>
                    <a:pt x="5038" y="9949"/>
                  </a:cubicBezTo>
                  <a:cubicBezTo>
                    <a:pt x="5111" y="10010"/>
                    <a:pt x="5180" y="10076"/>
                    <a:pt x="5253" y="10133"/>
                  </a:cubicBezTo>
                  <a:lnTo>
                    <a:pt x="5515" y="10275"/>
                  </a:lnTo>
                  <a:cubicBezTo>
                    <a:pt x="5522" y="10329"/>
                    <a:pt x="5565" y="10368"/>
                    <a:pt x="5618" y="10375"/>
                  </a:cubicBezTo>
                  <a:cubicBezTo>
                    <a:pt x="5630" y="10402"/>
                    <a:pt x="5634" y="10429"/>
                    <a:pt x="5638" y="10452"/>
                  </a:cubicBezTo>
                  <a:cubicBezTo>
                    <a:pt x="5691" y="10452"/>
                    <a:pt x="5738" y="10491"/>
                    <a:pt x="5749" y="10544"/>
                  </a:cubicBezTo>
                  <a:cubicBezTo>
                    <a:pt x="5803" y="10548"/>
                    <a:pt x="5845" y="10583"/>
                    <a:pt x="5861" y="10637"/>
                  </a:cubicBezTo>
                  <a:cubicBezTo>
                    <a:pt x="5910" y="10644"/>
                    <a:pt x="5949" y="10683"/>
                    <a:pt x="5964" y="10733"/>
                  </a:cubicBezTo>
                  <a:cubicBezTo>
                    <a:pt x="6037" y="10752"/>
                    <a:pt x="6118" y="10767"/>
                    <a:pt x="6156" y="10848"/>
                  </a:cubicBezTo>
                  <a:cubicBezTo>
                    <a:pt x="6210" y="10856"/>
                    <a:pt x="6249" y="10906"/>
                    <a:pt x="6249" y="10959"/>
                  </a:cubicBezTo>
                  <a:cubicBezTo>
                    <a:pt x="6325" y="10990"/>
                    <a:pt x="6349" y="11063"/>
                    <a:pt x="6372" y="11136"/>
                  </a:cubicBezTo>
                  <a:lnTo>
                    <a:pt x="6537" y="11182"/>
                  </a:lnTo>
                  <a:cubicBezTo>
                    <a:pt x="6598" y="11255"/>
                    <a:pt x="6633" y="11363"/>
                    <a:pt x="6756" y="11363"/>
                  </a:cubicBezTo>
                  <a:lnTo>
                    <a:pt x="6794" y="11390"/>
                  </a:lnTo>
                  <a:lnTo>
                    <a:pt x="6844" y="11382"/>
                  </a:lnTo>
                  <a:cubicBezTo>
                    <a:pt x="6844" y="11409"/>
                    <a:pt x="6852" y="11432"/>
                    <a:pt x="6863" y="11463"/>
                  </a:cubicBezTo>
                  <a:cubicBezTo>
                    <a:pt x="6936" y="11463"/>
                    <a:pt x="6960" y="11505"/>
                    <a:pt x="6963" y="11567"/>
                  </a:cubicBezTo>
                  <a:lnTo>
                    <a:pt x="7252" y="11843"/>
                  </a:lnTo>
                  <a:lnTo>
                    <a:pt x="7232" y="11862"/>
                  </a:lnTo>
                  <a:cubicBezTo>
                    <a:pt x="7217" y="11901"/>
                    <a:pt x="7232" y="11943"/>
                    <a:pt x="7271" y="11958"/>
                  </a:cubicBezTo>
                  <a:cubicBezTo>
                    <a:pt x="7271" y="11958"/>
                    <a:pt x="7275" y="11958"/>
                    <a:pt x="7275" y="11962"/>
                  </a:cubicBezTo>
                  <a:cubicBezTo>
                    <a:pt x="7390" y="12085"/>
                    <a:pt x="7521" y="12189"/>
                    <a:pt x="7670" y="12270"/>
                  </a:cubicBezTo>
                  <a:lnTo>
                    <a:pt x="7667" y="12270"/>
                  </a:lnTo>
                  <a:cubicBezTo>
                    <a:pt x="7693" y="12324"/>
                    <a:pt x="7743" y="12354"/>
                    <a:pt x="7801" y="12366"/>
                  </a:cubicBezTo>
                  <a:cubicBezTo>
                    <a:pt x="7807" y="12363"/>
                    <a:pt x="7814" y="12361"/>
                    <a:pt x="7820" y="12361"/>
                  </a:cubicBezTo>
                  <a:cubicBezTo>
                    <a:pt x="7836" y="12361"/>
                    <a:pt x="7850" y="12371"/>
                    <a:pt x="7859" y="12385"/>
                  </a:cubicBezTo>
                  <a:cubicBezTo>
                    <a:pt x="7859" y="12389"/>
                    <a:pt x="7863" y="12389"/>
                    <a:pt x="7863" y="12393"/>
                  </a:cubicBezTo>
                  <a:cubicBezTo>
                    <a:pt x="7897" y="12420"/>
                    <a:pt x="7928" y="12443"/>
                    <a:pt x="7959" y="12470"/>
                  </a:cubicBezTo>
                  <a:lnTo>
                    <a:pt x="7962" y="12477"/>
                  </a:lnTo>
                  <a:cubicBezTo>
                    <a:pt x="8051" y="12525"/>
                    <a:pt x="8126" y="12605"/>
                    <a:pt x="8231" y="12605"/>
                  </a:cubicBezTo>
                  <a:cubicBezTo>
                    <a:pt x="8254" y="12605"/>
                    <a:pt x="8278" y="12602"/>
                    <a:pt x="8304" y="12593"/>
                  </a:cubicBezTo>
                  <a:cubicBezTo>
                    <a:pt x="8420" y="12662"/>
                    <a:pt x="8550" y="12719"/>
                    <a:pt x="8627" y="12823"/>
                  </a:cubicBezTo>
                  <a:cubicBezTo>
                    <a:pt x="8981" y="13269"/>
                    <a:pt x="9480" y="13273"/>
                    <a:pt x="9980" y="13292"/>
                  </a:cubicBezTo>
                  <a:cubicBezTo>
                    <a:pt x="10007" y="13292"/>
                    <a:pt x="10034" y="13293"/>
                    <a:pt x="10061" y="13293"/>
                  </a:cubicBezTo>
                  <a:cubicBezTo>
                    <a:pt x="10231" y="13293"/>
                    <a:pt x="10406" y="13283"/>
                    <a:pt x="10575" y="13277"/>
                  </a:cubicBezTo>
                  <a:cubicBezTo>
                    <a:pt x="10902" y="13154"/>
                    <a:pt x="11221" y="13000"/>
                    <a:pt x="11575" y="12965"/>
                  </a:cubicBezTo>
                  <a:cubicBezTo>
                    <a:pt x="11655" y="12873"/>
                    <a:pt x="11767" y="12869"/>
                    <a:pt x="11878" y="12862"/>
                  </a:cubicBezTo>
                  <a:cubicBezTo>
                    <a:pt x="12001" y="12769"/>
                    <a:pt x="12147" y="12708"/>
                    <a:pt x="12301" y="12681"/>
                  </a:cubicBezTo>
                  <a:cubicBezTo>
                    <a:pt x="12374" y="12585"/>
                    <a:pt x="12478" y="12577"/>
                    <a:pt x="12585" y="12558"/>
                  </a:cubicBezTo>
                  <a:cubicBezTo>
                    <a:pt x="12627" y="12481"/>
                    <a:pt x="12704" y="12462"/>
                    <a:pt x="12785" y="12454"/>
                  </a:cubicBezTo>
                  <a:cubicBezTo>
                    <a:pt x="12839" y="12381"/>
                    <a:pt x="12916" y="12370"/>
                    <a:pt x="12992" y="12362"/>
                  </a:cubicBezTo>
                  <a:cubicBezTo>
                    <a:pt x="13261" y="12139"/>
                    <a:pt x="13588" y="12008"/>
                    <a:pt x="13892" y="11847"/>
                  </a:cubicBezTo>
                  <a:cubicBezTo>
                    <a:pt x="13895" y="11793"/>
                    <a:pt x="13938" y="11751"/>
                    <a:pt x="13992" y="11747"/>
                  </a:cubicBezTo>
                  <a:cubicBezTo>
                    <a:pt x="14009" y="11698"/>
                    <a:pt x="14049" y="11665"/>
                    <a:pt x="14096" y="11665"/>
                  </a:cubicBezTo>
                  <a:cubicBezTo>
                    <a:pt x="14101" y="11665"/>
                    <a:pt x="14106" y="11666"/>
                    <a:pt x="14111" y="11666"/>
                  </a:cubicBezTo>
                  <a:cubicBezTo>
                    <a:pt x="14145" y="11578"/>
                    <a:pt x="14222" y="11559"/>
                    <a:pt x="14303" y="11551"/>
                  </a:cubicBezTo>
                  <a:cubicBezTo>
                    <a:pt x="14376" y="11447"/>
                    <a:pt x="14480" y="11378"/>
                    <a:pt x="14603" y="11344"/>
                  </a:cubicBezTo>
                  <a:cubicBezTo>
                    <a:pt x="14683" y="11248"/>
                    <a:pt x="14787" y="11178"/>
                    <a:pt x="14910" y="11148"/>
                  </a:cubicBezTo>
                  <a:cubicBezTo>
                    <a:pt x="14918" y="11094"/>
                    <a:pt x="14960" y="11055"/>
                    <a:pt x="15014" y="11055"/>
                  </a:cubicBezTo>
                  <a:cubicBezTo>
                    <a:pt x="15025" y="11004"/>
                    <a:pt x="15067" y="10967"/>
                    <a:pt x="15121" y="10967"/>
                  </a:cubicBezTo>
                  <a:cubicBezTo>
                    <a:pt x="15124" y="10967"/>
                    <a:pt x="15126" y="10967"/>
                    <a:pt x="15129" y="10967"/>
                  </a:cubicBezTo>
                  <a:cubicBezTo>
                    <a:pt x="15275" y="10798"/>
                    <a:pt x="15413" y="10633"/>
                    <a:pt x="15625" y="10556"/>
                  </a:cubicBezTo>
                  <a:cubicBezTo>
                    <a:pt x="15686" y="10441"/>
                    <a:pt x="15801" y="10391"/>
                    <a:pt x="15909" y="10333"/>
                  </a:cubicBezTo>
                  <a:cubicBezTo>
                    <a:pt x="15917" y="10283"/>
                    <a:pt x="15967" y="10245"/>
                    <a:pt x="16017" y="10245"/>
                  </a:cubicBezTo>
                  <a:cubicBezTo>
                    <a:pt x="16093" y="10141"/>
                    <a:pt x="16201" y="10076"/>
                    <a:pt x="16320" y="10041"/>
                  </a:cubicBezTo>
                  <a:cubicBezTo>
                    <a:pt x="16332" y="9987"/>
                    <a:pt x="16378" y="9956"/>
                    <a:pt x="16432" y="9949"/>
                  </a:cubicBezTo>
                  <a:cubicBezTo>
                    <a:pt x="16435" y="9899"/>
                    <a:pt x="16474" y="9853"/>
                    <a:pt x="16528" y="9849"/>
                  </a:cubicBezTo>
                  <a:cubicBezTo>
                    <a:pt x="16528" y="9791"/>
                    <a:pt x="16574" y="9749"/>
                    <a:pt x="16628" y="9749"/>
                  </a:cubicBezTo>
                  <a:lnTo>
                    <a:pt x="17227" y="9238"/>
                  </a:lnTo>
                  <a:cubicBezTo>
                    <a:pt x="17239" y="9188"/>
                    <a:pt x="17281" y="9150"/>
                    <a:pt x="17335" y="9142"/>
                  </a:cubicBezTo>
                  <a:lnTo>
                    <a:pt x="18145" y="8335"/>
                  </a:lnTo>
                  <a:cubicBezTo>
                    <a:pt x="18184" y="8174"/>
                    <a:pt x="18330" y="8116"/>
                    <a:pt x="18449" y="8031"/>
                  </a:cubicBezTo>
                  <a:cubicBezTo>
                    <a:pt x="18437" y="7928"/>
                    <a:pt x="18526" y="7870"/>
                    <a:pt x="18564" y="7789"/>
                  </a:cubicBezTo>
                  <a:cubicBezTo>
                    <a:pt x="18599" y="7789"/>
                    <a:pt x="18637" y="7774"/>
                    <a:pt x="18660" y="7751"/>
                  </a:cubicBezTo>
                  <a:lnTo>
                    <a:pt x="18668" y="7739"/>
                  </a:lnTo>
                  <a:cubicBezTo>
                    <a:pt x="18699" y="7709"/>
                    <a:pt x="18726" y="7678"/>
                    <a:pt x="18760" y="7643"/>
                  </a:cubicBezTo>
                  <a:lnTo>
                    <a:pt x="18764" y="7639"/>
                  </a:lnTo>
                  <a:cubicBezTo>
                    <a:pt x="18891" y="7566"/>
                    <a:pt x="18991" y="7466"/>
                    <a:pt x="19060" y="7336"/>
                  </a:cubicBezTo>
                  <a:lnTo>
                    <a:pt x="19064" y="7332"/>
                  </a:lnTo>
                  <a:cubicBezTo>
                    <a:pt x="19102" y="7305"/>
                    <a:pt x="19137" y="7270"/>
                    <a:pt x="19160" y="7228"/>
                  </a:cubicBezTo>
                  <a:cubicBezTo>
                    <a:pt x="19264" y="7098"/>
                    <a:pt x="19379" y="6971"/>
                    <a:pt x="19463" y="6829"/>
                  </a:cubicBezTo>
                  <a:lnTo>
                    <a:pt x="19467" y="6825"/>
                  </a:lnTo>
                  <a:cubicBezTo>
                    <a:pt x="19506" y="6794"/>
                    <a:pt x="19540" y="6759"/>
                    <a:pt x="19563" y="6721"/>
                  </a:cubicBezTo>
                  <a:cubicBezTo>
                    <a:pt x="19602" y="6694"/>
                    <a:pt x="19636" y="6663"/>
                    <a:pt x="19663" y="6633"/>
                  </a:cubicBezTo>
                  <a:lnTo>
                    <a:pt x="19675" y="6621"/>
                  </a:lnTo>
                  <a:cubicBezTo>
                    <a:pt x="19706" y="6594"/>
                    <a:pt x="19736" y="6560"/>
                    <a:pt x="19763" y="6525"/>
                  </a:cubicBezTo>
                  <a:lnTo>
                    <a:pt x="19763" y="6521"/>
                  </a:lnTo>
                  <a:cubicBezTo>
                    <a:pt x="19809" y="6498"/>
                    <a:pt x="19836" y="6460"/>
                    <a:pt x="19855" y="6414"/>
                  </a:cubicBezTo>
                  <a:cubicBezTo>
                    <a:pt x="19909" y="6402"/>
                    <a:pt x="19944" y="6352"/>
                    <a:pt x="19948" y="6298"/>
                  </a:cubicBezTo>
                  <a:cubicBezTo>
                    <a:pt x="20040" y="6275"/>
                    <a:pt x="20009" y="6172"/>
                    <a:pt x="20067" y="6125"/>
                  </a:cubicBezTo>
                  <a:lnTo>
                    <a:pt x="20071" y="6118"/>
                  </a:lnTo>
                  <a:cubicBezTo>
                    <a:pt x="20109" y="6087"/>
                    <a:pt x="20140" y="6049"/>
                    <a:pt x="20159" y="6006"/>
                  </a:cubicBezTo>
                  <a:cubicBezTo>
                    <a:pt x="20255" y="5926"/>
                    <a:pt x="20301" y="5814"/>
                    <a:pt x="20359" y="5714"/>
                  </a:cubicBezTo>
                  <a:cubicBezTo>
                    <a:pt x="20432" y="5664"/>
                    <a:pt x="20409" y="5568"/>
                    <a:pt x="20466" y="5518"/>
                  </a:cubicBezTo>
                  <a:lnTo>
                    <a:pt x="20466" y="5511"/>
                  </a:lnTo>
                  <a:cubicBezTo>
                    <a:pt x="20528" y="5426"/>
                    <a:pt x="20528" y="5330"/>
                    <a:pt x="20428" y="5238"/>
                  </a:cubicBezTo>
                  <a:cubicBezTo>
                    <a:pt x="20413" y="5192"/>
                    <a:pt x="20374" y="5149"/>
                    <a:pt x="20328" y="5138"/>
                  </a:cubicBezTo>
                  <a:cubicBezTo>
                    <a:pt x="20201" y="4888"/>
                    <a:pt x="19990" y="4711"/>
                    <a:pt x="19790" y="4531"/>
                  </a:cubicBezTo>
                  <a:cubicBezTo>
                    <a:pt x="19786" y="4532"/>
                    <a:pt x="19782" y="4533"/>
                    <a:pt x="19777" y="4533"/>
                  </a:cubicBezTo>
                  <a:cubicBezTo>
                    <a:pt x="19762" y="4533"/>
                    <a:pt x="19746" y="4523"/>
                    <a:pt x="19740" y="4508"/>
                  </a:cubicBezTo>
                  <a:cubicBezTo>
                    <a:pt x="19740" y="4504"/>
                    <a:pt x="19736" y="4500"/>
                    <a:pt x="19740" y="4492"/>
                  </a:cubicBezTo>
                  <a:cubicBezTo>
                    <a:pt x="19656" y="4423"/>
                    <a:pt x="19621" y="4296"/>
                    <a:pt x="19517" y="4239"/>
                  </a:cubicBezTo>
                  <a:cubicBezTo>
                    <a:pt x="19510" y="4185"/>
                    <a:pt x="19467" y="4143"/>
                    <a:pt x="19414" y="4143"/>
                  </a:cubicBezTo>
                  <a:cubicBezTo>
                    <a:pt x="19394" y="4047"/>
                    <a:pt x="19283" y="4081"/>
                    <a:pt x="19241" y="4023"/>
                  </a:cubicBezTo>
                  <a:lnTo>
                    <a:pt x="19233" y="4016"/>
                  </a:lnTo>
                  <a:cubicBezTo>
                    <a:pt x="19202" y="3977"/>
                    <a:pt x="19164" y="3950"/>
                    <a:pt x="19125" y="3931"/>
                  </a:cubicBezTo>
                  <a:cubicBezTo>
                    <a:pt x="19110" y="3881"/>
                    <a:pt x="19072" y="3843"/>
                    <a:pt x="19025" y="3831"/>
                  </a:cubicBezTo>
                  <a:cubicBezTo>
                    <a:pt x="19010" y="3779"/>
                    <a:pt x="18973" y="3741"/>
                    <a:pt x="18921" y="3736"/>
                  </a:cubicBezTo>
                  <a:lnTo>
                    <a:pt x="18921" y="3736"/>
                  </a:lnTo>
                  <a:cubicBezTo>
                    <a:pt x="18465" y="3376"/>
                    <a:pt x="18017" y="3012"/>
                    <a:pt x="17492" y="2748"/>
                  </a:cubicBezTo>
                  <a:lnTo>
                    <a:pt x="17435" y="2721"/>
                  </a:lnTo>
                  <a:cubicBezTo>
                    <a:pt x="17431" y="2686"/>
                    <a:pt x="17419" y="2652"/>
                    <a:pt x="17415" y="2621"/>
                  </a:cubicBezTo>
                  <a:lnTo>
                    <a:pt x="17427" y="2617"/>
                  </a:lnTo>
                  <a:cubicBezTo>
                    <a:pt x="17396" y="2571"/>
                    <a:pt x="17354" y="2533"/>
                    <a:pt x="17308" y="2509"/>
                  </a:cubicBezTo>
                  <a:cubicBezTo>
                    <a:pt x="17277" y="2509"/>
                    <a:pt x="17250" y="2502"/>
                    <a:pt x="17227" y="2483"/>
                  </a:cubicBezTo>
                  <a:lnTo>
                    <a:pt x="17158" y="2494"/>
                  </a:lnTo>
                  <a:cubicBezTo>
                    <a:pt x="17150" y="2486"/>
                    <a:pt x="17143" y="2475"/>
                    <a:pt x="17131" y="2467"/>
                  </a:cubicBezTo>
                  <a:cubicBezTo>
                    <a:pt x="16747" y="2179"/>
                    <a:pt x="16320" y="1964"/>
                    <a:pt x="15921" y="1699"/>
                  </a:cubicBezTo>
                  <a:lnTo>
                    <a:pt x="15913" y="1687"/>
                  </a:lnTo>
                  <a:cubicBezTo>
                    <a:pt x="15867" y="1560"/>
                    <a:pt x="15721" y="1564"/>
                    <a:pt x="15629" y="1491"/>
                  </a:cubicBezTo>
                  <a:lnTo>
                    <a:pt x="15605" y="1476"/>
                  </a:lnTo>
                  <a:cubicBezTo>
                    <a:pt x="15571" y="1449"/>
                    <a:pt x="15540" y="1426"/>
                    <a:pt x="15502" y="1399"/>
                  </a:cubicBezTo>
                  <a:cubicBezTo>
                    <a:pt x="15456" y="1334"/>
                    <a:pt x="15379" y="1341"/>
                    <a:pt x="15317" y="1330"/>
                  </a:cubicBezTo>
                  <a:cubicBezTo>
                    <a:pt x="15313" y="1318"/>
                    <a:pt x="15313" y="1303"/>
                    <a:pt x="15310" y="1295"/>
                  </a:cubicBezTo>
                  <a:cubicBezTo>
                    <a:pt x="15275" y="1295"/>
                    <a:pt x="15244" y="1299"/>
                    <a:pt x="15214" y="1303"/>
                  </a:cubicBezTo>
                  <a:cubicBezTo>
                    <a:pt x="15205" y="1282"/>
                    <a:pt x="15187" y="1268"/>
                    <a:pt x="15165" y="1268"/>
                  </a:cubicBezTo>
                  <a:cubicBezTo>
                    <a:pt x="15158" y="1268"/>
                    <a:pt x="15151" y="1270"/>
                    <a:pt x="15144" y="1272"/>
                  </a:cubicBezTo>
                  <a:cubicBezTo>
                    <a:pt x="15141" y="1241"/>
                    <a:pt x="15125" y="1218"/>
                    <a:pt x="15110" y="1195"/>
                  </a:cubicBezTo>
                  <a:cubicBezTo>
                    <a:pt x="15079" y="1199"/>
                    <a:pt x="15048" y="1203"/>
                    <a:pt x="15014" y="1207"/>
                  </a:cubicBezTo>
                  <a:cubicBezTo>
                    <a:pt x="14998" y="1188"/>
                    <a:pt x="14977" y="1174"/>
                    <a:pt x="14953" y="1174"/>
                  </a:cubicBezTo>
                  <a:cubicBezTo>
                    <a:pt x="14948" y="1174"/>
                    <a:pt x="14942" y="1175"/>
                    <a:pt x="14937" y="1176"/>
                  </a:cubicBezTo>
                  <a:cubicBezTo>
                    <a:pt x="14933" y="1145"/>
                    <a:pt x="14925" y="1118"/>
                    <a:pt x="14910" y="1092"/>
                  </a:cubicBezTo>
                  <a:lnTo>
                    <a:pt x="14818" y="1092"/>
                  </a:lnTo>
                  <a:cubicBezTo>
                    <a:pt x="14802" y="1069"/>
                    <a:pt x="14795" y="1042"/>
                    <a:pt x="14791" y="1011"/>
                  </a:cubicBezTo>
                  <a:cubicBezTo>
                    <a:pt x="14714" y="1003"/>
                    <a:pt x="14645" y="957"/>
                    <a:pt x="14606" y="888"/>
                  </a:cubicBezTo>
                  <a:lnTo>
                    <a:pt x="14503" y="796"/>
                  </a:lnTo>
                  <a:cubicBezTo>
                    <a:pt x="14449" y="796"/>
                    <a:pt x="14399" y="757"/>
                    <a:pt x="14395" y="703"/>
                  </a:cubicBezTo>
                  <a:cubicBezTo>
                    <a:pt x="14393" y="704"/>
                    <a:pt x="14391" y="704"/>
                    <a:pt x="14389" y="704"/>
                  </a:cubicBezTo>
                  <a:cubicBezTo>
                    <a:pt x="14281" y="704"/>
                    <a:pt x="14224" y="603"/>
                    <a:pt x="14138" y="569"/>
                  </a:cubicBezTo>
                  <a:cubicBezTo>
                    <a:pt x="14130" y="542"/>
                    <a:pt x="14122" y="511"/>
                    <a:pt x="14103" y="484"/>
                  </a:cubicBezTo>
                  <a:cubicBezTo>
                    <a:pt x="14068" y="484"/>
                    <a:pt x="14034" y="477"/>
                    <a:pt x="14007" y="477"/>
                  </a:cubicBezTo>
                  <a:lnTo>
                    <a:pt x="13992" y="392"/>
                  </a:lnTo>
                  <a:cubicBezTo>
                    <a:pt x="13895" y="361"/>
                    <a:pt x="13892" y="277"/>
                    <a:pt x="13880" y="200"/>
                  </a:cubicBezTo>
                  <a:cubicBezTo>
                    <a:pt x="13780" y="127"/>
                    <a:pt x="13565" y="258"/>
                    <a:pt x="13569" y="12"/>
                  </a:cubicBezTo>
                  <a:cubicBezTo>
                    <a:pt x="13549" y="4"/>
                    <a:pt x="13530" y="1"/>
                    <a:pt x="13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4"/>
            <p:cNvSpPr/>
            <p:nvPr/>
          </p:nvSpPr>
          <p:spPr>
            <a:xfrm>
              <a:off x="7478723" y="3594144"/>
              <a:ext cx="32354" cy="29066"/>
            </a:xfrm>
            <a:custGeom>
              <a:avLst/>
              <a:gdLst/>
              <a:ahLst/>
              <a:cxnLst/>
              <a:rect l="l" t="t" r="r" b="b"/>
              <a:pathLst>
                <a:path w="1043" h="937" extrusionOk="0">
                  <a:moveTo>
                    <a:pt x="908" y="1"/>
                  </a:moveTo>
                  <a:cubicBezTo>
                    <a:pt x="677" y="204"/>
                    <a:pt x="485" y="454"/>
                    <a:pt x="174" y="558"/>
                  </a:cubicBezTo>
                  <a:cubicBezTo>
                    <a:pt x="1" y="616"/>
                    <a:pt x="24" y="785"/>
                    <a:pt x="82" y="888"/>
                  </a:cubicBezTo>
                  <a:cubicBezTo>
                    <a:pt x="100" y="923"/>
                    <a:pt x="125" y="936"/>
                    <a:pt x="152" y="936"/>
                  </a:cubicBezTo>
                  <a:cubicBezTo>
                    <a:pt x="209" y="936"/>
                    <a:pt x="278" y="881"/>
                    <a:pt x="335" y="850"/>
                  </a:cubicBezTo>
                  <a:cubicBezTo>
                    <a:pt x="654" y="685"/>
                    <a:pt x="904" y="458"/>
                    <a:pt x="1042" y="120"/>
                  </a:cubicBezTo>
                  <a:lnTo>
                    <a:pt x="1019" y="81"/>
                  </a:lnTo>
                  <a:cubicBezTo>
                    <a:pt x="1000" y="51"/>
                    <a:pt x="977" y="31"/>
                    <a:pt x="950" y="16"/>
                  </a:cubicBezTo>
                  <a:lnTo>
                    <a:pt x="9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4"/>
            <p:cNvSpPr/>
            <p:nvPr/>
          </p:nvSpPr>
          <p:spPr>
            <a:xfrm>
              <a:off x="7292789" y="3531731"/>
              <a:ext cx="33409" cy="23172"/>
            </a:xfrm>
            <a:custGeom>
              <a:avLst/>
              <a:gdLst/>
              <a:ahLst/>
              <a:cxnLst/>
              <a:rect l="l" t="t" r="r" b="b"/>
              <a:pathLst>
                <a:path w="1077" h="747" extrusionOk="0">
                  <a:moveTo>
                    <a:pt x="356" y="1"/>
                  </a:moveTo>
                  <a:cubicBezTo>
                    <a:pt x="304" y="1"/>
                    <a:pt x="304" y="35"/>
                    <a:pt x="323" y="138"/>
                  </a:cubicBezTo>
                  <a:cubicBezTo>
                    <a:pt x="354" y="241"/>
                    <a:pt x="446" y="341"/>
                    <a:pt x="389" y="464"/>
                  </a:cubicBezTo>
                  <a:cubicBezTo>
                    <a:pt x="331" y="583"/>
                    <a:pt x="0" y="464"/>
                    <a:pt x="96" y="675"/>
                  </a:cubicBezTo>
                  <a:cubicBezTo>
                    <a:pt x="120" y="728"/>
                    <a:pt x="148" y="747"/>
                    <a:pt x="177" y="747"/>
                  </a:cubicBezTo>
                  <a:cubicBezTo>
                    <a:pt x="259" y="747"/>
                    <a:pt x="361" y="603"/>
                    <a:pt x="468" y="603"/>
                  </a:cubicBezTo>
                  <a:cubicBezTo>
                    <a:pt x="491" y="603"/>
                    <a:pt x="515" y="609"/>
                    <a:pt x="538" y="626"/>
                  </a:cubicBezTo>
                  <a:cubicBezTo>
                    <a:pt x="555" y="637"/>
                    <a:pt x="578" y="641"/>
                    <a:pt x="604" y="641"/>
                  </a:cubicBezTo>
                  <a:cubicBezTo>
                    <a:pt x="636" y="641"/>
                    <a:pt x="672" y="636"/>
                    <a:pt x="704" y="636"/>
                  </a:cubicBezTo>
                  <a:cubicBezTo>
                    <a:pt x="713" y="636"/>
                    <a:pt x="722" y="636"/>
                    <a:pt x="731" y="637"/>
                  </a:cubicBezTo>
                  <a:lnTo>
                    <a:pt x="927" y="606"/>
                  </a:lnTo>
                  <a:lnTo>
                    <a:pt x="980" y="503"/>
                  </a:lnTo>
                  <a:lnTo>
                    <a:pt x="984" y="503"/>
                  </a:lnTo>
                  <a:cubicBezTo>
                    <a:pt x="1023" y="487"/>
                    <a:pt x="1057" y="456"/>
                    <a:pt x="1076" y="426"/>
                  </a:cubicBezTo>
                  <a:cubicBezTo>
                    <a:pt x="903" y="234"/>
                    <a:pt x="681" y="111"/>
                    <a:pt x="442" y="15"/>
                  </a:cubicBezTo>
                  <a:cubicBezTo>
                    <a:pt x="405" y="6"/>
                    <a:pt x="376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4"/>
            <p:cNvSpPr/>
            <p:nvPr/>
          </p:nvSpPr>
          <p:spPr>
            <a:xfrm>
              <a:off x="7224359" y="3669491"/>
              <a:ext cx="62629" cy="83320"/>
            </a:xfrm>
            <a:custGeom>
              <a:avLst/>
              <a:gdLst/>
              <a:ahLst/>
              <a:cxnLst/>
              <a:rect l="l" t="t" r="r" b="b"/>
              <a:pathLst>
                <a:path w="2019" h="2686" extrusionOk="0">
                  <a:moveTo>
                    <a:pt x="158" y="0"/>
                  </a:moveTo>
                  <a:cubicBezTo>
                    <a:pt x="154" y="0"/>
                    <a:pt x="151" y="0"/>
                    <a:pt x="147" y="0"/>
                  </a:cubicBezTo>
                  <a:cubicBezTo>
                    <a:pt x="108" y="0"/>
                    <a:pt x="1" y="50"/>
                    <a:pt x="101" y="135"/>
                  </a:cubicBezTo>
                  <a:cubicBezTo>
                    <a:pt x="147" y="162"/>
                    <a:pt x="185" y="196"/>
                    <a:pt x="224" y="235"/>
                  </a:cubicBezTo>
                  <a:cubicBezTo>
                    <a:pt x="370" y="358"/>
                    <a:pt x="558" y="442"/>
                    <a:pt x="646" y="627"/>
                  </a:cubicBezTo>
                  <a:cubicBezTo>
                    <a:pt x="639" y="700"/>
                    <a:pt x="631" y="773"/>
                    <a:pt x="627" y="846"/>
                  </a:cubicBezTo>
                  <a:lnTo>
                    <a:pt x="627" y="942"/>
                  </a:lnTo>
                  <a:cubicBezTo>
                    <a:pt x="727" y="1230"/>
                    <a:pt x="1011" y="1357"/>
                    <a:pt x="1211" y="1564"/>
                  </a:cubicBezTo>
                  <a:cubicBezTo>
                    <a:pt x="1226" y="1697"/>
                    <a:pt x="1212" y="1849"/>
                    <a:pt x="1404" y="1849"/>
                  </a:cubicBezTo>
                  <a:cubicBezTo>
                    <a:pt x="1406" y="1849"/>
                    <a:pt x="1409" y="1849"/>
                    <a:pt x="1411" y="1849"/>
                  </a:cubicBezTo>
                  <a:lnTo>
                    <a:pt x="1534" y="2248"/>
                  </a:lnTo>
                  <a:cubicBezTo>
                    <a:pt x="1590" y="2624"/>
                    <a:pt x="1610" y="2686"/>
                    <a:pt x="1875" y="2686"/>
                  </a:cubicBezTo>
                  <a:cubicBezTo>
                    <a:pt x="1916" y="2686"/>
                    <a:pt x="1964" y="2684"/>
                    <a:pt x="2018" y="2682"/>
                  </a:cubicBezTo>
                  <a:cubicBezTo>
                    <a:pt x="1845" y="2479"/>
                    <a:pt x="1741" y="2267"/>
                    <a:pt x="1745" y="2002"/>
                  </a:cubicBezTo>
                  <a:cubicBezTo>
                    <a:pt x="1749" y="1722"/>
                    <a:pt x="1572" y="1545"/>
                    <a:pt x="1323" y="1445"/>
                  </a:cubicBezTo>
                  <a:cubicBezTo>
                    <a:pt x="1292" y="1384"/>
                    <a:pt x="1280" y="1311"/>
                    <a:pt x="1234" y="1268"/>
                  </a:cubicBezTo>
                  <a:cubicBezTo>
                    <a:pt x="1050" y="1080"/>
                    <a:pt x="885" y="888"/>
                    <a:pt x="846" y="615"/>
                  </a:cubicBezTo>
                  <a:cubicBezTo>
                    <a:pt x="842" y="577"/>
                    <a:pt x="781" y="546"/>
                    <a:pt x="739" y="511"/>
                  </a:cubicBezTo>
                  <a:cubicBezTo>
                    <a:pt x="659" y="239"/>
                    <a:pt x="397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4"/>
            <p:cNvSpPr/>
            <p:nvPr/>
          </p:nvSpPr>
          <p:spPr>
            <a:xfrm>
              <a:off x="7347726" y="3476423"/>
              <a:ext cx="36293" cy="34773"/>
            </a:xfrm>
            <a:custGeom>
              <a:avLst/>
              <a:gdLst/>
              <a:ahLst/>
              <a:cxnLst/>
              <a:rect l="l" t="t" r="r" b="b"/>
              <a:pathLst>
                <a:path w="1170" h="1121" extrusionOk="0">
                  <a:moveTo>
                    <a:pt x="475" y="0"/>
                  </a:moveTo>
                  <a:cubicBezTo>
                    <a:pt x="426" y="0"/>
                    <a:pt x="371" y="15"/>
                    <a:pt x="304" y="41"/>
                  </a:cubicBezTo>
                  <a:cubicBezTo>
                    <a:pt x="1" y="161"/>
                    <a:pt x="108" y="376"/>
                    <a:pt x="185" y="583"/>
                  </a:cubicBezTo>
                  <a:cubicBezTo>
                    <a:pt x="205" y="606"/>
                    <a:pt x="228" y="622"/>
                    <a:pt x="254" y="633"/>
                  </a:cubicBezTo>
                  <a:cubicBezTo>
                    <a:pt x="251" y="652"/>
                    <a:pt x="262" y="672"/>
                    <a:pt x="285" y="683"/>
                  </a:cubicBezTo>
                  <a:cubicBezTo>
                    <a:pt x="304" y="718"/>
                    <a:pt x="339" y="737"/>
                    <a:pt x="377" y="741"/>
                  </a:cubicBezTo>
                  <a:cubicBezTo>
                    <a:pt x="416" y="745"/>
                    <a:pt x="447" y="760"/>
                    <a:pt x="481" y="775"/>
                  </a:cubicBezTo>
                  <a:lnTo>
                    <a:pt x="523" y="783"/>
                  </a:lnTo>
                  <a:lnTo>
                    <a:pt x="566" y="783"/>
                  </a:lnTo>
                  <a:cubicBezTo>
                    <a:pt x="789" y="668"/>
                    <a:pt x="673" y="564"/>
                    <a:pt x="562" y="456"/>
                  </a:cubicBezTo>
                  <a:cubicBezTo>
                    <a:pt x="581" y="453"/>
                    <a:pt x="596" y="445"/>
                    <a:pt x="616" y="437"/>
                  </a:cubicBezTo>
                  <a:cubicBezTo>
                    <a:pt x="635" y="433"/>
                    <a:pt x="654" y="430"/>
                    <a:pt x="673" y="418"/>
                  </a:cubicBezTo>
                  <a:cubicBezTo>
                    <a:pt x="693" y="407"/>
                    <a:pt x="708" y="391"/>
                    <a:pt x="719" y="376"/>
                  </a:cubicBezTo>
                  <a:lnTo>
                    <a:pt x="773" y="395"/>
                  </a:lnTo>
                  <a:cubicBezTo>
                    <a:pt x="773" y="476"/>
                    <a:pt x="781" y="560"/>
                    <a:pt x="781" y="641"/>
                  </a:cubicBezTo>
                  <a:cubicBezTo>
                    <a:pt x="766" y="656"/>
                    <a:pt x="750" y="668"/>
                    <a:pt x="743" y="687"/>
                  </a:cubicBezTo>
                  <a:cubicBezTo>
                    <a:pt x="727" y="733"/>
                    <a:pt x="731" y="775"/>
                    <a:pt x="758" y="810"/>
                  </a:cubicBezTo>
                  <a:lnTo>
                    <a:pt x="689" y="898"/>
                  </a:lnTo>
                  <a:cubicBezTo>
                    <a:pt x="654" y="918"/>
                    <a:pt x="639" y="968"/>
                    <a:pt x="662" y="1002"/>
                  </a:cubicBezTo>
                  <a:cubicBezTo>
                    <a:pt x="662" y="1033"/>
                    <a:pt x="673" y="1064"/>
                    <a:pt x="681" y="1091"/>
                  </a:cubicBezTo>
                  <a:cubicBezTo>
                    <a:pt x="697" y="1111"/>
                    <a:pt x="719" y="1120"/>
                    <a:pt x="741" y="1120"/>
                  </a:cubicBezTo>
                  <a:cubicBezTo>
                    <a:pt x="757" y="1120"/>
                    <a:pt x="772" y="1115"/>
                    <a:pt x="785" y="1106"/>
                  </a:cubicBezTo>
                  <a:cubicBezTo>
                    <a:pt x="996" y="948"/>
                    <a:pt x="1169" y="772"/>
                    <a:pt x="988" y="483"/>
                  </a:cubicBezTo>
                  <a:cubicBezTo>
                    <a:pt x="988" y="430"/>
                    <a:pt x="950" y="380"/>
                    <a:pt x="900" y="372"/>
                  </a:cubicBezTo>
                  <a:lnTo>
                    <a:pt x="781" y="284"/>
                  </a:lnTo>
                  <a:cubicBezTo>
                    <a:pt x="675" y="85"/>
                    <a:pt x="594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4"/>
            <p:cNvSpPr/>
            <p:nvPr/>
          </p:nvSpPr>
          <p:spPr>
            <a:xfrm>
              <a:off x="7335225" y="3489482"/>
              <a:ext cx="19822" cy="29035"/>
            </a:xfrm>
            <a:custGeom>
              <a:avLst/>
              <a:gdLst/>
              <a:ahLst/>
              <a:cxnLst/>
              <a:rect l="l" t="t" r="r" b="b"/>
              <a:pathLst>
                <a:path w="639" h="936" extrusionOk="0">
                  <a:moveTo>
                    <a:pt x="116" y="1"/>
                  </a:moveTo>
                  <a:lnTo>
                    <a:pt x="116" y="1"/>
                  </a:lnTo>
                  <a:cubicBezTo>
                    <a:pt x="0" y="274"/>
                    <a:pt x="0" y="274"/>
                    <a:pt x="173" y="474"/>
                  </a:cubicBezTo>
                  <a:lnTo>
                    <a:pt x="173" y="481"/>
                  </a:lnTo>
                  <a:cubicBezTo>
                    <a:pt x="173" y="558"/>
                    <a:pt x="208" y="631"/>
                    <a:pt x="269" y="681"/>
                  </a:cubicBezTo>
                  <a:cubicBezTo>
                    <a:pt x="321" y="780"/>
                    <a:pt x="341" y="936"/>
                    <a:pt x="473" y="936"/>
                  </a:cubicBezTo>
                  <a:cubicBezTo>
                    <a:pt x="479" y="936"/>
                    <a:pt x="486" y="935"/>
                    <a:pt x="492" y="935"/>
                  </a:cubicBezTo>
                  <a:cubicBezTo>
                    <a:pt x="592" y="927"/>
                    <a:pt x="550" y="777"/>
                    <a:pt x="592" y="696"/>
                  </a:cubicBezTo>
                  <a:cubicBezTo>
                    <a:pt x="619" y="662"/>
                    <a:pt x="634" y="623"/>
                    <a:pt x="638" y="581"/>
                  </a:cubicBezTo>
                  <a:cubicBezTo>
                    <a:pt x="631" y="535"/>
                    <a:pt x="611" y="500"/>
                    <a:pt x="588" y="470"/>
                  </a:cubicBezTo>
                  <a:lnTo>
                    <a:pt x="481" y="389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4"/>
            <p:cNvSpPr/>
            <p:nvPr/>
          </p:nvSpPr>
          <p:spPr>
            <a:xfrm>
              <a:off x="7152858" y="3601030"/>
              <a:ext cx="59620" cy="28880"/>
            </a:xfrm>
            <a:custGeom>
              <a:avLst/>
              <a:gdLst/>
              <a:ahLst/>
              <a:cxnLst/>
              <a:rect l="l" t="t" r="r" b="b"/>
              <a:pathLst>
                <a:path w="1922" h="931" extrusionOk="0">
                  <a:moveTo>
                    <a:pt x="1398" y="1"/>
                  </a:moveTo>
                  <a:cubicBezTo>
                    <a:pt x="1291" y="1"/>
                    <a:pt x="1196" y="56"/>
                    <a:pt x="1118" y="217"/>
                  </a:cubicBezTo>
                  <a:cubicBezTo>
                    <a:pt x="980" y="228"/>
                    <a:pt x="842" y="232"/>
                    <a:pt x="730" y="332"/>
                  </a:cubicBezTo>
                  <a:cubicBezTo>
                    <a:pt x="719" y="367"/>
                    <a:pt x="719" y="405"/>
                    <a:pt x="738" y="432"/>
                  </a:cubicBezTo>
                  <a:cubicBezTo>
                    <a:pt x="669" y="413"/>
                    <a:pt x="577" y="420"/>
                    <a:pt x="504" y="401"/>
                  </a:cubicBezTo>
                  <a:cubicBezTo>
                    <a:pt x="401" y="515"/>
                    <a:pt x="314" y="640"/>
                    <a:pt x="128" y="640"/>
                  </a:cubicBezTo>
                  <a:cubicBezTo>
                    <a:pt x="125" y="640"/>
                    <a:pt x="122" y="640"/>
                    <a:pt x="119" y="639"/>
                  </a:cubicBezTo>
                  <a:cubicBezTo>
                    <a:pt x="23" y="639"/>
                    <a:pt x="19" y="732"/>
                    <a:pt x="16" y="812"/>
                  </a:cubicBezTo>
                  <a:lnTo>
                    <a:pt x="8" y="812"/>
                  </a:lnTo>
                  <a:lnTo>
                    <a:pt x="8" y="816"/>
                  </a:lnTo>
                  <a:lnTo>
                    <a:pt x="0" y="824"/>
                  </a:lnTo>
                  <a:cubicBezTo>
                    <a:pt x="23" y="828"/>
                    <a:pt x="50" y="828"/>
                    <a:pt x="77" y="828"/>
                  </a:cubicBezTo>
                  <a:cubicBezTo>
                    <a:pt x="113" y="901"/>
                    <a:pt x="147" y="931"/>
                    <a:pt x="182" y="931"/>
                  </a:cubicBezTo>
                  <a:cubicBezTo>
                    <a:pt x="223" y="931"/>
                    <a:pt x="264" y="890"/>
                    <a:pt x="308" y="828"/>
                  </a:cubicBezTo>
                  <a:lnTo>
                    <a:pt x="792" y="701"/>
                  </a:lnTo>
                  <a:cubicBezTo>
                    <a:pt x="822" y="643"/>
                    <a:pt x="830" y="582"/>
                    <a:pt x="826" y="520"/>
                  </a:cubicBezTo>
                  <a:lnTo>
                    <a:pt x="826" y="520"/>
                  </a:lnTo>
                  <a:cubicBezTo>
                    <a:pt x="865" y="540"/>
                    <a:pt x="896" y="578"/>
                    <a:pt x="907" y="616"/>
                  </a:cubicBezTo>
                  <a:cubicBezTo>
                    <a:pt x="1030" y="601"/>
                    <a:pt x="1022" y="463"/>
                    <a:pt x="1111" y="413"/>
                  </a:cubicBezTo>
                  <a:cubicBezTo>
                    <a:pt x="1303" y="392"/>
                    <a:pt x="1448" y="227"/>
                    <a:pt x="1647" y="227"/>
                  </a:cubicBezTo>
                  <a:cubicBezTo>
                    <a:pt x="1666" y="227"/>
                    <a:pt x="1686" y="229"/>
                    <a:pt x="1706" y="232"/>
                  </a:cubicBezTo>
                  <a:cubicBezTo>
                    <a:pt x="1734" y="262"/>
                    <a:pt x="1758" y="274"/>
                    <a:pt x="1779" y="274"/>
                  </a:cubicBezTo>
                  <a:cubicBezTo>
                    <a:pt x="1824" y="274"/>
                    <a:pt x="1855" y="219"/>
                    <a:pt x="1887" y="182"/>
                  </a:cubicBezTo>
                  <a:cubicBezTo>
                    <a:pt x="1921" y="151"/>
                    <a:pt x="1918" y="90"/>
                    <a:pt x="1883" y="63"/>
                  </a:cubicBezTo>
                  <a:lnTo>
                    <a:pt x="1879" y="59"/>
                  </a:lnTo>
                  <a:cubicBezTo>
                    <a:pt x="1859" y="45"/>
                    <a:pt x="1841" y="39"/>
                    <a:pt x="1824" y="39"/>
                  </a:cubicBezTo>
                  <a:cubicBezTo>
                    <a:pt x="1784" y="39"/>
                    <a:pt x="1750" y="70"/>
                    <a:pt x="1718" y="105"/>
                  </a:cubicBezTo>
                  <a:cubicBezTo>
                    <a:pt x="1606" y="50"/>
                    <a:pt x="1497" y="1"/>
                    <a:pt x="1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4"/>
            <p:cNvSpPr/>
            <p:nvPr/>
          </p:nvSpPr>
          <p:spPr>
            <a:xfrm>
              <a:off x="7275356" y="3700542"/>
              <a:ext cx="146911" cy="99481"/>
            </a:xfrm>
            <a:custGeom>
              <a:avLst/>
              <a:gdLst/>
              <a:ahLst/>
              <a:cxnLst/>
              <a:rect l="l" t="t" r="r" b="b"/>
              <a:pathLst>
                <a:path w="4736" h="3207" extrusionOk="0">
                  <a:moveTo>
                    <a:pt x="4425" y="0"/>
                  </a:moveTo>
                  <a:cubicBezTo>
                    <a:pt x="4290" y="0"/>
                    <a:pt x="4202" y="201"/>
                    <a:pt x="4121" y="329"/>
                  </a:cubicBezTo>
                  <a:cubicBezTo>
                    <a:pt x="3925" y="540"/>
                    <a:pt x="3756" y="775"/>
                    <a:pt x="3617" y="1028"/>
                  </a:cubicBezTo>
                  <a:cubicBezTo>
                    <a:pt x="3414" y="1063"/>
                    <a:pt x="3233" y="1178"/>
                    <a:pt x="3114" y="1343"/>
                  </a:cubicBezTo>
                  <a:lnTo>
                    <a:pt x="2887" y="1524"/>
                  </a:lnTo>
                  <a:cubicBezTo>
                    <a:pt x="2814" y="1535"/>
                    <a:pt x="2737" y="1535"/>
                    <a:pt x="2703" y="1620"/>
                  </a:cubicBezTo>
                  <a:cubicBezTo>
                    <a:pt x="2649" y="1631"/>
                    <a:pt x="2614" y="1670"/>
                    <a:pt x="2599" y="1720"/>
                  </a:cubicBezTo>
                  <a:cubicBezTo>
                    <a:pt x="2434" y="1789"/>
                    <a:pt x="2292" y="1900"/>
                    <a:pt x="2180" y="2035"/>
                  </a:cubicBezTo>
                  <a:cubicBezTo>
                    <a:pt x="1734" y="2143"/>
                    <a:pt x="1369" y="2423"/>
                    <a:pt x="974" y="2634"/>
                  </a:cubicBezTo>
                  <a:cubicBezTo>
                    <a:pt x="947" y="2638"/>
                    <a:pt x="916" y="2657"/>
                    <a:pt x="897" y="2677"/>
                  </a:cubicBezTo>
                  <a:cubicBezTo>
                    <a:pt x="562" y="2727"/>
                    <a:pt x="328" y="2984"/>
                    <a:pt x="9" y="3080"/>
                  </a:cubicBezTo>
                  <a:cubicBezTo>
                    <a:pt x="0" y="3178"/>
                    <a:pt x="30" y="3207"/>
                    <a:pt x="72" y="3207"/>
                  </a:cubicBezTo>
                  <a:cubicBezTo>
                    <a:pt x="106" y="3207"/>
                    <a:pt x="147" y="3189"/>
                    <a:pt x="186" y="3172"/>
                  </a:cubicBezTo>
                  <a:cubicBezTo>
                    <a:pt x="451" y="3142"/>
                    <a:pt x="697" y="3042"/>
                    <a:pt x="901" y="2873"/>
                  </a:cubicBezTo>
                  <a:lnTo>
                    <a:pt x="1085" y="2842"/>
                  </a:lnTo>
                  <a:cubicBezTo>
                    <a:pt x="1323" y="2677"/>
                    <a:pt x="1581" y="2538"/>
                    <a:pt x="1850" y="2431"/>
                  </a:cubicBezTo>
                  <a:cubicBezTo>
                    <a:pt x="2034" y="2354"/>
                    <a:pt x="2272" y="2350"/>
                    <a:pt x="2407" y="2158"/>
                  </a:cubicBezTo>
                  <a:lnTo>
                    <a:pt x="2607" y="1958"/>
                  </a:lnTo>
                  <a:cubicBezTo>
                    <a:pt x="2664" y="1958"/>
                    <a:pt x="2714" y="1920"/>
                    <a:pt x="2722" y="1866"/>
                  </a:cubicBezTo>
                  <a:cubicBezTo>
                    <a:pt x="2731" y="1866"/>
                    <a:pt x="2740" y="1866"/>
                    <a:pt x="2750" y="1866"/>
                  </a:cubicBezTo>
                  <a:cubicBezTo>
                    <a:pt x="2888" y="1866"/>
                    <a:pt x="3004" y="1835"/>
                    <a:pt x="3029" y="1662"/>
                  </a:cubicBezTo>
                  <a:cubicBezTo>
                    <a:pt x="3060" y="1662"/>
                    <a:pt x="3083" y="1654"/>
                    <a:pt x="3102" y="1635"/>
                  </a:cubicBezTo>
                  <a:cubicBezTo>
                    <a:pt x="3106" y="1636"/>
                    <a:pt x="3109" y="1636"/>
                    <a:pt x="3112" y="1636"/>
                  </a:cubicBezTo>
                  <a:cubicBezTo>
                    <a:pt x="3162" y="1636"/>
                    <a:pt x="3207" y="1609"/>
                    <a:pt x="3225" y="1558"/>
                  </a:cubicBezTo>
                  <a:lnTo>
                    <a:pt x="3610" y="1232"/>
                  </a:lnTo>
                  <a:cubicBezTo>
                    <a:pt x="3886" y="1063"/>
                    <a:pt x="4148" y="886"/>
                    <a:pt x="4255" y="559"/>
                  </a:cubicBezTo>
                  <a:cubicBezTo>
                    <a:pt x="4294" y="529"/>
                    <a:pt x="4355" y="509"/>
                    <a:pt x="4370" y="471"/>
                  </a:cubicBezTo>
                  <a:cubicBezTo>
                    <a:pt x="4428" y="325"/>
                    <a:pt x="4736" y="175"/>
                    <a:pt x="4528" y="37"/>
                  </a:cubicBezTo>
                  <a:cubicBezTo>
                    <a:pt x="4491" y="11"/>
                    <a:pt x="4457" y="0"/>
                    <a:pt x="44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4"/>
            <p:cNvSpPr/>
            <p:nvPr/>
          </p:nvSpPr>
          <p:spPr>
            <a:xfrm>
              <a:off x="7248927" y="3568924"/>
              <a:ext cx="17185" cy="11881"/>
            </a:xfrm>
            <a:custGeom>
              <a:avLst/>
              <a:gdLst/>
              <a:ahLst/>
              <a:cxnLst/>
              <a:rect l="l" t="t" r="r" b="b"/>
              <a:pathLst>
                <a:path w="554" h="383" extrusionOk="0">
                  <a:moveTo>
                    <a:pt x="340" y="0"/>
                  </a:moveTo>
                  <a:cubicBezTo>
                    <a:pt x="145" y="0"/>
                    <a:pt x="1" y="72"/>
                    <a:pt x="4" y="341"/>
                  </a:cubicBezTo>
                  <a:cubicBezTo>
                    <a:pt x="41" y="369"/>
                    <a:pt x="76" y="382"/>
                    <a:pt x="110" y="382"/>
                  </a:cubicBezTo>
                  <a:cubicBezTo>
                    <a:pt x="149" y="382"/>
                    <a:pt x="188" y="365"/>
                    <a:pt x="227" y="333"/>
                  </a:cubicBezTo>
                  <a:lnTo>
                    <a:pt x="554" y="137"/>
                  </a:lnTo>
                  <a:cubicBezTo>
                    <a:pt x="534" y="80"/>
                    <a:pt x="473" y="61"/>
                    <a:pt x="454" y="7"/>
                  </a:cubicBezTo>
                  <a:cubicBezTo>
                    <a:pt x="414" y="3"/>
                    <a:pt x="376" y="0"/>
                    <a:pt x="3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4"/>
            <p:cNvSpPr/>
            <p:nvPr/>
          </p:nvSpPr>
          <p:spPr>
            <a:xfrm>
              <a:off x="7352968" y="3593771"/>
              <a:ext cx="58938" cy="30027"/>
            </a:xfrm>
            <a:custGeom>
              <a:avLst/>
              <a:gdLst/>
              <a:ahLst/>
              <a:cxnLst/>
              <a:rect l="l" t="t" r="r" b="b"/>
              <a:pathLst>
                <a:path w="1900" h="968" extrusionOk="0">
                  <a:moveTo>
                    <a:pt x="63" y="0"/>
                  </a:moveTo>
                  <a:cubicBezTo>
                    <a:pt x="56" y="0"/>
                    <a:pt x="51" y="2"/>
                    <a:pt x="47" y="5"/>
                  </a:cubicBezTo>
                  <a:cubicBezTo>
                    <a:pt x="1" y="51"/>
                    <a:pt x="43" y="120"/>
                    <a:pt x="82" y="166"/>
                  </a:cubicBezTo>
                  <a:cubicBezTo>
                    <a:pt x="112" y="201"/>
                    <a:pt x="143" y="232"/>
                    <a:pt x="182" y="255"/>
                  </a:cubicBezTo>
                  <a:lnTo>
                    <a:pt x="424" y="539"/>
                  </a:lnTo>
                  <a:cubicBezTo>
                    <a:pt x="466" y="681"/>
                    <a:pt x="585" y="789"/>
                    <a:pt x="735" y="812"/>
                  </a:cubicBezTo>
                  <a:cubicBezTo>
                    <a:pt x="735" y="812"/>
                    <a:pt x="735" y="812"/>
                    <a:pt x="736" y="812"/>
                  </a:cubicBezTo>
                  <a:cubicBezTo>
                    <a:pt x="762" y="812"/>
                    <a:pt x="759" y="649"/>
                    <a:pt x="851" y="649"/>
                  </a:cubicBezTo>
                  <a:cubicBezTo>
                    <a:pt x="876" y="649"/>
                    <a:pt x="908" y="662"/>
                    <a:pt x="950" y="693"/>
                  </a:cubicBezTo>
                  <a:cubicBezTo>
                    <a:pt x="976" y="712"/>
                    <a:pt x="1004" y="718"/>
                    <a:pt x="1033" y="718"/>
                  </a:cubicBezTo>
                  <a:cubicBezTo>
                    <a:pt x="1086" y="718"/>
                    <a:pt x="1143" y="698"/>
                    <a:pt x="1196" y="698"/>
                  </a:cubicBezTo>
                  <a:cubicBezTo>
                    <a:pt x="1238" y="698"/>
                    <a:pt x="1278" y="711"/>
                    <a:pt x="1311" y="754"/>
                  </a:cubicBezTo>
                  <a:cubicBezTo>
                    <a:pt x="1365" y="870"/>
                    <a:pt x="1469" y="908"/>
                    <a:pt x="1576" y="950"/>
                  </a:cubicBezTo>
                  <a:cubicBezTo>
                    <a:pt x="1603" y="962"/>
                    <a:pt x="1624" y="968"/>
                    <a:pt x="1641" y="968"/>
                  </a:cubicBezTo>
                  <a:cubicBezTo>
                    <a:pt x="1699" y="968"/>
                    <a:pt x="1711" y="906"/>
                    <a:pt x="1726" y="847"/>
                  </a:cubicBezTo>
                  <a:cubicBezTo>
                    <a:pt x="1792" y="839"/>
                    <a:pt x="1880" y="835"/>
                    <a:pt x="1884" y="762"/>
                  </a:cubicBezTo>
                  <a:cubicBezTo>
                    <a:pt x="1899" y="539"/>
                    <a:pt x="1669" y="289"/>
                    <a:pt x="1430" y="259"/>
                  </a:cubicBezTo>
                  <a:cubicBezTo>
                    <a:pt x="1419" y="259"/>
                    <a:pt x="1384" y="309"/>
                    <a:pt x="1388" y="320"/>
                  </a:cubicBezTo>
                  <a:cubicBezTo>
                    <a:pt x="1411" y="366"/>
                    <a:pt x="1438" y="405"/>
                    <a:pt x="1469" y="435"/>
                  </a:cubicBezTo>
                  <a:lnTo>
                    <a:pt x="1503" y="531"/>
                  </a:lnTo>
                  <a:cubicBezTo>
                    <a:pt x="1495" y="530"/>
                    <a:pt x="1486" y="529"/>
                    <a:pt x="1477" y="529"/>
                  </a:cubicBezTo>
                  <a:cubicBezTo>
                    <a:pt x="1456" y="529"/>
                    <a:pt x="1435" y="534"/>
                    <a:pt x="1419" y="547"/>
                  </a:cubicBezTo>
                  <a:cubicBezTo>
                    <a:pt x="1123" y="512"/>
                    <a:pt x="846" y="435"/>
                    <a:pt x="612" y="243"/>
                  </a:cubicBezTo>
                  <a:cubicBezTo>
                    <a:pt x="497" y="187"/>
                    <a:pt x="433" y="28"/>
                    <a:pt x="290" y="28"/>
                  </a:cubicBezTo>
                  <a:cubicBezTo>
                    <a:pt x="265" y="28"/>
                    <a:pt x="238" y="33"/>
                    <a:pt x="208" y="43"/>
                  </a:cubicBezTo>
                  <a:cubicBezTo>
                    <a:pt x="164" y="31"/>
                    <a:pt x="9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4"/>
            <p:cNvSpPr/>
            <p:nvPr/>
          </p:nvSpPr>
          <p:spPr>
            <a:xfrm>
              <a:off x="7230936" y="3721822"/>
              <a:ext cx="13711" cy="12997"/>
            </a:xfrm>
            <a:custGeom>
              <a:avLst/>
              <a:gdLst/>
              <a:ahLst/>
              <a:cxnLst/>
              <a:rect l="l" t="t" r="r" b="b"/>
              <a:pathLst>
                <a:path w="442" h="419" extrusionOk="0">
                  <a:moveTo>
                    <a:pt x="156" y="1"/>
                  </a:moveTo>
                  <a:cubicBezTo>
                    <a:pt x="123" y="1"/>
                    <a:pt x="88" y="16"/>
                    <a:pt x="58" y="54"/>
                  </a:cubicBezTo>
                  <a:cubicBezTo>
                    <a:pt x="0" y="138"/>
                    <a:pt x="15" y="204"/>
                    <a:pt x="100" y="258"/>
                  </a:cubicBezTo>
                  <a:cubicBezTo>
                    <a:pt x="196" y="315"/>
                    <a:pt x="269" y="411"/>
                    <a:pt x="430" y="419"/>
                  </a:cubicBezTo>
                  <a:cubicBezTo>
                    <a:pt x="442" y="246"/>
                    <a:pt x="342" y="150"/>
                    <a:pt x="265" y="62"/>
                  </a:cubicBezTo>
                  <a:cubicBezTo>
                    <a:pt x="237" y="25"/>
                    <a:pt x="198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4"/>
            <p:cNvSpPr/>
            <p:nvPr/>
          </p:nvSpPr>
          <p:spPr>
            <a:xfrm>
              <a:off x="7537847" y="3585582"/>
              <a:ext cx="403" cy="124"/>
            </a:xfrm>
            <a:custGeom>
              <a:avLst/>
              <a:gdLst/>
              <a:ahLst/>
              <a:cxnLst/>
              <a:rect l="l" t="t" r="r" b="b"/>
              <a:pathLst>
                <a:path w="13" h="4" extrusionOk="0">
                  <a:moveTo>
                    <a:pt x="1" y="0"/>
                  </a:moveTo>
                  <a:lnTo>
                    <a:pt x="5" y="1"/>
                  </a:lnTo>
                  <a:lnTo>
                    <a:pt x="5" y="4"/>
                  </a:lnTo>
                  <a:lnTo>
                    <a:pt x="12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4"/>
            <p:cNvSpPr/>
            <p:nvPr/>
          </p:nvSpPr>
          <p:spPr>
            <a:xfrm>
              <a:off x="7525812" y="3585427"/>
              <a:ext cx="12067" cy="15417"/>
            </a:xfrm>
            <a:custGeom>
              <a:avLst/>
              <a:gdLst/>
              <a:ahLst/>
              <a:cxnLst/>
              <a:rect l="l" t="t" r="r" b="b"/>
              <a:pathLst>
                <a:path w="389" h="497" extrusionOk="0">
                  <a:moveTo>
                    <a:pt x="309" y="1"/>
                  </a:moveTo>
                  <a:cubicBezTo>
                    <a:pt x="133" y="1"/>
                    <a:pt x="55" y="139"/>
                    <a:pt x="1" y="301"/>
                  </a:cubicBezTo>
                  <a:lnTo>
                    <a:pt x="193" y="497"/>
                  </a:lnTo>
                  <a:cubicBezTo>
                    <a:pt x="335" y="362"/>
                    <a:pt x="370" y="189"/>
                    <a:pt x="389" y="9"/>
                  </a:cubicBezTo>
                  <a:cubicBezTo>
                    <a:pt x="360" y="3"/>
                    <a:pt x="334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4"/>
            <p:cNvSpPr/>
            <p:nvPr/>
          </p:nvSpPr>
          <p:spPr>
            <a:xfrm>
              <a:off x="7289811" y="3636238"/>
              <a:ext cx="13152" cy="12098"/>
            </a:xfrm>
            <a:custGeom>
              <a:avLst/>
              <a:gdLst/>
              <a:ahLst/>
              <a:cxnLst/>
              <a:rect l="l" t="t" r="r" b="b"/>
              <a:pathLst>
                <a:path w="424" h="390" extrusionOk="0">
                  <a:moveTo>
                    <a:pt x="239" y="0"/>
                  </a:moveTo>
                  <a:cubicBezTo>
                    <a:pt x="196" y="23"/>
                    <a:pt x="158" y="54"/>
                    <a:pt x="123" y="85"/>
                  </a:cubicBezTo>
                  <a:cubicBezTo>
                    <a:pt x="46" y="158"/>
                    <a:pt x="0" y="254"/>
                    <a:pt x="81" y="334"/>
                  </a:cubicBezTo>
                  <a:cubicBezTo>
                    <a:pt x="123" y="374"/>
                    <a:pt x="164" y="389"/>
                    <a:pt x="205" y="389"/>
                  </a:cubicBezTo>
                  <a:cubicBezTo>
                    <a:pt x="280" y="389"/>
                    <a:pt x="353" y="337"/>
                    <a:pt x="423" y="285"/>
                  </a:cubicBezTo>
                  <a:cubicBezTo>
                    <a:pt x="415" y="162"/>
                    <a:pt x="346" y="5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4"/>
            <p:cNvSpPr/>
            <p:nvPr/>
          </p:nvSpPr>
          <p:spPr>
            <a:xfrm>
              <a:off x="7211858" y="3716890"/>
              <a:ext cx="16130" cy="8344"/>
            </a:xfrm>
            <a:custGeom>
              <a:avLst/>
              <a:gdLst/>
              <a:ahLst/>
              <a:cxnLst/>
              <a:rect l="l" t="t" r="r" b="b"/>
              <a:pathLst>
                <a:path w="520" h="269" extrusionOk="0">
                  <a:moveTo>
                    <a:pt x="143" y="0"/>
                  </a:moveTo>
                  <a:cubicBezTo>
                    <a:pt x="108" y="0"/>
                    <a:pt x="73" y="11"/>
                    <a:pt x="35" y="40"/>
                  </a:cubicBezTo>
                  <a:cubicBezTo>
                    <a:pt x="4" y="78"/>
                    <a:pt x="0" y="132"/>
                    <a:pt x="19" y="175"/>
                  </a:cubicBezTo>
                  <a:cubicBezTo>
                    <a:pt x="72" y="241"/>
                    <a:pt x="127" y="268"/>
                    <a:pt x="187" y="268"/>
                  </a:cubicBezTo>
                  <a:cubicBezTo>
                    <a:pt x="280" y="268"/>
                    <a:pt x="386" y="203"/>
                    <a:pt x="519" y="117"/>
                  </a:cubicBezTo>
                  <a:cubicBezTo>
                    <a:pt x="353" y="108"/>
                    <a:pt x="251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4"/>
            <p:cNvSpPr/>
            <p:nvPr/>
          </p:nvSpPr>
          <p:spPr>
            <a:xfrm>
              <a:off x="7136635" y="3625039"/>
              <a:ext cx="16130" cy="8065"/>
            </a:xfrm>
            <a:custGeom>
              <a:avLst/>
              <a:gdLst/>
              <a:ahLst/>
              <a:cxnLst/>
              <a:rect l="l" t="t" r="r" b="b"/>
              <a:pathLst>
                <a:path w="520" h="260" extrusionOk="0">
                  <a:moveTo>
                    <a:pt x="354" y="0"/>
                  </a:moveTo>
                  <a:cubicBezTo>
                    <a:pt x="226" y="0"/>
                    <a:pt x="119" y="88"/>
                    <a:pt x="1" y="254"/>
                  </a:cubicBezTo>
                  <a:cubicBezTo>
                    <a:pt x="27" y="250"/>
                    <a:pt x="54" y="249"/>
                    <a:pt x="80" y="249"/>
                  </a:cubicBezTo>
                  <a:cubicBezTo>
                    <a:pt x="155" y="249"/>
                    <a:pt x="226" y="259"/>
                    <a:pt x="290" y="259"/>
                  </a:cubicBezTo>
                  <a:cubicBezTo>
                    <a:pt x="404" y="259"/>
                    <a:pt x="491" y="226"/>
                    <a:pt x="519" y="42"/>
                  </a:cubicBezTo>
                  <a:cubicBezTo>
                    <a:pt x="459" y="14"/>
                    <a:pt x="405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4"/>
            <p:cNvSpPr/>
            <p:nvPr/>
          </p:nvSpPr>
          <p:spPr>
            <a:xfrm>
              <a:off x="7319001" y="3648397"/>
              <a:ext cx="13525" cy="11012"/>
            </a:xfrm>
            <a:custGeom>
              <a:avLst/>
              <a:gdLst/>
              <a:ahLst/>
              <a:cxnLst/>
              <a:rect l="l" t="t" r="r" b="b"/>
              <a:pathLst>
                <a:path w="436" h="355" extrusionOk="0">
                  <a:moveTo>
                    <a:pt x="89" y="0"/>
                  </a:moveTo>
                  <a:cubicBezTo>
                    <a:pt x="8" y="35"/>
                    <a:pt x="1" y="108"/>
                    <a:pt x="5" y="177"/>
                  </a:cubicBezTo>
                  <a:cubicBezTo>
                    <a:pt x="89" y="225"/>
                    <a:pt x="171" y="355"/>
                    <a:pt x="256" y="355"/>
                  </a:cubicBezTo>
                  <a:cubicBezTo>
                    <a:pt x="287" y="355"/>
                    <a:pt x="319" y="337"/>
                    <a:pt x="350" y="292"/>
                  </a:cubicBezTo>
                  <a:cubicBezTo>
                    <a:pt x="435" y="177"/>
                    <a:pt x="231" y="100"/>
                    <a:pt x="128" y="31"/>
                  </a:cubicBezTo>
                  <a:cubicBezTo>
                    <a:pt x="116" y="23"/>
                    <a:pt x="101" y="15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4"/>
            <p:cNvSpPr/>
            <p:nvPr/>
          </p:nvSpPr>
          <p:spPr>
            <a:xfrm>
              <a:off x="7187166" y="360748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lnTo>
                    <a:pt x="1" y="2"/>
                  </a:lnTo>
                  <a:lnTo>
                    <a:pt x="1" y="2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1" y="2"/>
                  </a:moveTo>
                  <a:cubicBezTo>
                    <a:pt x="2" y="3"/>
                    <a:pt x="3" y="5"/>
                    <a:pt x="5" y="5"/>
                  </a:cubicBezTo>
                  <a:lnTo>
                    <a:pt x="1" y="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4"/>
            <p:cNvSpPr/>
            <p:nvPr/>
          </p:nvSpPr>
          <p:spPr>
            <a:xfrm>
              <a:off x="7447145" y="3550995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lnTo>
                    <a:pt x="1" y="8"/>
                  </a:lnTo>
                  <a:lnTo>
                    <a:pt x="8" y="5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4"/>
            <p:cNvSpPr/>
            <p:nvPr/>
          </p:nvSpPr>
          <p:spPr>
            <a:xfrm>
              <a:off x="7447393" y="3550219"/>
              <a:ext cx="9151" cy="9399"/>
            </a:xfrm>
            <a:custGeom>
              <a:avLst/>
              <a:gdLst/>
              <a:ahLst/>
              <a:cxnLst/>
              <a:rect l="l" t="t" r="r" b="b"/>
              <a:pathLst>
                <a:path w="295" h="303" extrusionOk="0">
                  <a:moveTo>
                    <a:pt x="144" y="0"/>
                  </a:moveTo>
                  <a:cubicBezTo>
                    <a:pt x="107" y="0"/>
                    <a:pt x="59" y="11"/>
                    <a:pt x="0" y="33"/>
                  </a:cubicBezTo>
                  <a:cubicBezTo>
                    <a:pt x="43" y="168"/>
                    <a:pt x="154" y="264"/>
                    <a:pt x="289" y="302"/>
                  </a:cubicBezTo>
                  <a:cubicBezTo>
                    <a:pt x="294" y="124"/>
                    <a:pt x="275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4"/>
            <p:cNvSpPr/>
            <p:nvPr/>
          </p:nvSpPr>
          <p:spPr>
            <a:xfrm>
              <a:off x="7211362" y="3689282"/>
              <a:ext cx="8748" cy="13835"/>
            </a:xfrm>
            <a:custGeom>
              <a:avLst/>
              <a:gdLst/>
              <a:ahLst/>
              <a:cxnLst/>
              <a:rect l="l" t="t" r="r" b="b"/>
              <a:pathLst>
                <a:path w="282" h="446" extrusionOk="0">
                  <a:moveTo>
                    <a:pt x="120" y="0"/>
                  </a:moveTo>
                  <a:lnTo>
                    <a:pt x="1" y="104"/>
                  </a:lnTo>
                  <a:cubicBezTo>
                    <a:pt x="39" y="231"/>
                    <a:pt x="74" y="365"/>
                    <a:pt x="205" y="446"/>
                  </a:cubicBezTo>
                  <a:cubicBezTo>
                    <a:pt x="281" y="311"/>
                    <a:pt x="255" y="200"/>
                    <a:pt x="228" y="88"/>
                  </a:cubicBezTo>
                  <a:cubicBezTo>
                    <a:pt x="197" y="62"/>
                    <a:pt x="166" y="27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4"/>
            <p:cNvSpPr/>
            <p:nvPr/>
          </p:nvSpPr>
          <p:spPr>
            <a:xfrm>
              <a:off x="7362026" y="3638719"/>
              <a:ext cx="9709" cy="13152"/>
            </a:xfrm>
            <a:custGeom>
              <a:avLst/>
              <a:gdLst/>
              <a:ahLst/>
              <a:cxnLst/>
              <a:rect l="l" t="t" r="r" b="b"/>
              <a:pathLst>
                <a:path w="313" h="424" extrusionOk="0">
                  <a:moveTo>
                    <a:pt x="20" y="1"/>
                  </a:moveTo>
                  <a:cubicBezTo>
                    <a:pt x="16" y="101"/>
                    <a:pt x="5" y="197"/>
                    <a:pt x="1" y="297"/>
                  </a:cubicBezTo>
                  <a:lnTo>
                    <a:pt x="135" y="424"/>
                  </a:lnTo>
                  <a:cubicBezTo>
                    <a:pt x="312" y="224"/>
                    <a:pt x="132" y="120"/>
                    <a:pt x="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4"/>
            <p:cNvSpPr/>
            <p:nvPr/>
          </p:nvSpPr>
          <p:spPr>
            <a:xfrm>
              <a:off x="7149508" y="3647777"/>
              <a:ext cx="179792" cy="129074"/>
            </a:xfrm>
            <a:custGeom>
              <a:avLst/>
              <a:gdLst/>
              <a:ahLst/>
              <a:cxnLst/>
              <a:rect l="l" t="t" r="r" b="b"/>
              <a:pathLst>
                <a:path w="5796" h="4161" extrusionOk="0">
                  <a:moveTo>
                    <a:pt x="243" y="693"/>
                  </a:moveTo>
                  <a:cubicBezTo>
                    <a:pt x="235" y="708"/>
                    <a:pt x="227" y="727"/>
                    <a:pt x="223" y="746"/>
                  </a:cubicBezTo>
                  <a:cubicBezTo>
                    <a:pt x="223" y="727"/>
                    <a:pt x="227" y="708"/>
                    <a:pt x="243" y="693"/>
                  </a:cubicBezTo>
                  <a:close/>
                  <a:moveTo>
                    <a:pt x="1417" y="1"/>
                  </a:moveTo>
                  <a:cubicBezTo>
                    <a:pt x="1146" y="1"/>
                    <a:pt x="875" y="25"/>
                    <a:pt x="608" y="74"/>
                  </a:cubicBezTo>
                  <a:cubicBezTo>
                    <a:pt x="527" y="89"/>
                    <a:pt x="454" y="143"/>
                    <a:pt x="416" y="220"/>
                  </a:cubicBezTo>
                  <a:cubicBezTo>
                    <a:pt x="320" y="285"/>
                    <a:pt x="143" y="243"/>
                    <a:pt x="131" y="424"/>
                  </a:cubicBezTo>
                  <a:cubicBezTo>
                    <a:pt x="104" y="450"/>
                    <a:pt x="93" y="481"/>
                    <a:pt x="104" y="516"/>
                  </a:cubicBezTo>
                  <a:lnTo>
                    <a:pt x="97" y="527"/>
                  </a:lnTo>
                  <a:cubicBezTo>
                    <a:pt x="12" y="566"/>
                    <a:pt x="39" y="616"/>
                    <a:pt x="85" y="670"/>
                  </a:cubicBezTo>
                  <a:lnTo>
                    <a:pt x="58" y="685"/>
                  </a:lnTo>
                  <a:lnTo>
                    <a:pt x="70" y="712"/>
                  </a:lnTo>
                  <a:cubicBezTo>
                    <a:pt x="1" y="789"/>
                    <a:pt x="1" y="862"/>
                    <a:pt x="93" y="923"/>
                  </a:cubicBezTo>
                  <a:cubicBezTo>
                    <a:pt x="85" y="1092"/>
                    <a:pt x="66" y="1257"/>
                    <a:pt x="112" y="1423"/>
                  </a:cubicBezTo>
                  <a:cubicBezTo>
                    <a:pt x="124" y="1669"/>
                    <a:pt x="258" y="1861"/>
                    <a:pt x="385" y="2057"/>
                  </a:cubicBezTo>
                  <a:lnTo>
                    <a:pt x="496" y="2260"/>
                  </a:lnTo>
                  <a:cubicBezTo>
                    <a:pt x="509" y="2269"/>
                    <a:pt x="522" y="2272"/>
                    <a:pt x="535" y="2272"/>
                  </a:cubicBezTo>
                  <a:cubicBezTo>
                    <a:pt x="547" y="2272"/>
                    <a:pt x="559" y="2270"/>
                    <a:pt x="569" y="2264"/>
                  </a:cubicBezTo>
                  <a:lnTo>
                    <a:pt x="569" y="2264"/>
                  </a:lnTo>
                  <a:cubicBezTo>
                    <a:pt x="565" y="2295"/>
                    <a:pt x="569" y="2326"/>
                    <a:pt x="573" y="2356"/>
                  </a:cubicBezTo>
                  <a:cubicBezTo>
                    <a:pt x="673" y="2487"/>
                    <a:pt x="834" y="2564"/>
                    <a:pt x="996" y="2564"/>
                  </a:cubicBezTo>
                  <a:cubicBezTo>
                    <a:pt x="1050" y="2622"/>
                    <a:pt x="1126" y="2648"/>
                    <a:pt x="1203" y="2648"/>
                  </a:cubicBezTo>
                  <a:cubicBezTo>
                    <a:pt x="1188" y="2591"/>
                    <a:pt x="1134" y="2549"/>
                    <a:pt x="1077" y="2549"/>
                  </a:cubicBezTo>
                  <a:cubicBezTo>
                    <a:pt x="1088" y="2422"/>
                    <a:pt x="1007" y="2372"/>
                    <a:pt x="911" y="2326"/>
                  </a:cubicBezTo>
                  <a:cubicBezTo>
                    <a:pt x="873" y="2306"/>
                    <a:pt x="834" y="2283"/>
                    <a:pt x="796" y="2260"/>
                  </a:cubicBezTo>
                  <a:lnTo>
                    <a:pt x="784" y="2257"/>
                  </a:lnTo>
                  <a:cubicBezTo>
                    <a:pt x="759" y="2210"/>
                    <a:pt x="711" y="2187"/>
                    <a:pt x="662" y="2187"/>
                  </a:cubicBezTo>
                  <a:cubicBezTo>
                    <a:pt x="658" y="2187"/>
                    <a:pt x="654" y="2187"/>
                    <a:pt x="650" y="2187"/>
                  </a:cubicBezTo>
                  <a:cubicBezTo>
                    <a:pt x="646" y="2191"/>
                    <a:pt x="635" y="2191"/>
                    <a:pt x="631" y="2199"/>
                  </a:cubicBezTo>
                  <a:cubicBezTo>
                    <a:pt x="650" y="2145"/>
                    <a:pt x="650" y="2087"/>
                    <a:pt x="627" y="2034"/>
                  </a:cubicBezTo>
                  <a:cubicBezTo>
                    <a:pt x="612" y="2007"/>
                    <a:pt x="596" y="1976"/>
                    <a:pt x="589" y="1941"/>
                  </a:cubicBezTo>
                  <a:cubicBezTo>
                    <a:pt x="589" y="1938"/>
                    <a:pt x="589" y="1938"/>
                    <a:pt x="585" y="1938"/>
                  </a:cubicBezTo>
                  <a:cubicBezTo>
                    <a:pt x="608" y="1915"/>
                    <a:pt x="631" y="1895"/>
                    <a:pt x="654" y="1872"/>
                  </a:cubicBezTo>
                  <a:cubicBezTo>
                    <a:pt x="668" y="1879"/>
                    <a:pt x="684" y="1883"/>
                    <a:pt x="700" y="1883"/>
                  </a:cubicBezTo>
                  <a:cubicBezTo>
                    <a:pt x="727" y="1883"/>
                    <a:pt x="752" y="1874"/>
                    <a:pt x="769" y="1857"/>
                  </a:cubicBezTo>
                  <a:lnTo>
                    <a:pt x="769" y="1857"/>
                  </a:lnTo>
                  <a:lnTo>
                    <a:pt x="761" y="1884"/>
                  </a:lnTo>
                  <a:lnTo>
                    <a:pt x="804" y="1938"/>
                  </a:lnTo>
                  <a:cubicBezTo>
                    <a:pt x="834" y="1972"/>
                    <a:pt x="865" y="2007"/>
                    <a:pt x="900" y="2034"/>
                  </a:cubicBezTo>
                  <a:cubicBezTo>
                    <a:pt x="892" y="2053"/>
                    <a:pt x="884" y="2076"/>
                    <a:pt x="884" y="2103"/>
                  </a:cubicBezTo>
                  <a:cubicBezTo>
                    <a:pt x="977" y="2337"/>
                    <a:pt x="1199" y="2379"/>
                    <a:pt x="1403" y="2452"/>
                  </a:cubicBezTo>
                  <a:lnTo>
                    <a:pt x="1488" y="2472"/>
                  </a:lnTo>
                  <a:cubicBezTo>
                    <a:pt x="1505" y="2481"/>
                    <a:pt x="1525" y="2486"/>
                    <a:pt x="1545" y="2486"/>
                  </a:cubicBezTo>
                  <a:cubicBezTo>
                    <a:pt x="1581" y="2486"/>
                    <a:pt x="1617" y="2471"/>
                    <a:pt x="1641" y="2441"/>
                  </a:cubicBezTo>
                  <a:cubicBezTo>
                    <a:pt x="1545" y="2126"/>
                    <a:pt x="1384" y="1865"/>
                    <a:pt x="1000" y="1865"/>
                  </a:cubicBezTo>
                  <a:cubicBezTo>
                    <a:pt x="977" y="1842"/>
                    <a:pt x="950" y="1826"/>
                    <a:pt x="919" y="1818"/>
                  </a:cubicBezTo>
                  <a:cubicBezTo>
                    <a:pt x="902" y="1811"/>
                    <a:pt x="883" y="1807"/>
                    <a:pt x="866" y="1807"/>
                  </a:cubicBezTo>
                  <a:cubicBezTo>
                    <a:pt x="848" y="1807"/>
                    <a:pt x="831" y="1811"/>
                    <a:pt x="815" y="1818"/>
                  </a:cubicBezTo>
                  <a:cubicBezTo>
                    <a:pt x="827" y="1795"/>
                    <a:pt x="827" y="1761"/>
                    <a:pt x="808" y="1742"/>
                  </a:cubicBezTo>
                  <a:cubicBezTo>
                    <a:pt x="784" y="1726"/>
                    <a:pt x="761" y="1719"/>
                    <a:pt x="731" y="1719"/>
                  </a:cubicBezTo>
                  <a:cubicBezTo>
                    <a:pt x="546" y="1634"/>
                    <a:pt x="343" y="1576"/>
                    <a:pt x="289" y="1338"/>
                  </a:cubicBezTo>
                  <a:cubicBezTo>
                    <a:pt x="320" y="1154"/>
                    <a:pt x="281" y="981"/>
                    <a:pt x="212" y="816"/>
                  </a:cubicBezTo>
                  <a:cubicBezTo>
                    <a:pt x="231" y="800"/>
                    <a:pt x="239" y="777"/>
                    <a:pt x="227" y="758"/>
                  </a:cubicBezTo>
                  <a:lnTo>
                    <a:pt x="223" y="758"/>
                  </a:lnTo>
                  <a:cubicBezTo>
                    <a:pt x="270" y="739"/>
                    <a:pt x="304" y="689"/>
                    <a:pt x="304" y="635"/>
                  </a:cubicBezTo>
                  <a:cubicBezTo>
                    <a:pt x="589" y="358"/>
                    <a:pt x="973" y="354"/>
                    <a:pt x="1319" y="243"/>
                  </a:cubicBezTo>
                  <a:lnTo>
                    <a:pt x="1415" y="228"/>
                  </a:lnTo>
                  <a:cubicBezTo>
                    <a:pt x="1941" y="374"/>
                    <a:pt x="2514" y="266"/>
                    <a:pt x="3013" y="547"/>
                  </a:cubicBezTo>
                  <a:cubicBezTo>
                    <a:pt x="3017" y="583"/>
                    <a:pt x="3046" y="614"/>
                    <a:pt x="3086" y="614"/>
                  </a:cubicBezTo>
                  <a:cubicBezTo>
                    <a:pt x="3092" y="614"/>
                    <a:pt x="3099" y="613"/>
                    <a:pt x="3105" y="612"/>
                  </a:cubicBezTo>
                  <a:lnTo>
                    <a:pt x="3109" y="612"/>
                  </a:lnTo>
                  <a:cubicBezTo>
                    <a:pt x="3225" y="723"/>
                    <a:pt x="3417" y="693"/>
                    <a:pt x="3509" y="846"/>
                  </a:cubicBezTo>
                  <a:cubicBezTo>
                    <a:pt x="3570" y="923"/>
                    <a:pt x="3697" y="931"/>
                    <a:pt x="3728" y="1038"/>
                  </a:cubicBezTo>
                  <a:cubicBezTo>
                    <a:pt x="3690" y="1115"/>
                    <a:pt x="3739" y="1142"/>
                    <a:pt x="3801" y="1154"/>
                  </a:cubicBezTo>
                  <a:cubicBezTo>
                    <a:pt x="3874" y="1255"/>
                    <a:pt x="3948" y="1356"/>
                    <a:pt x="4046" y="1356"/>
                  </a:cubicBezTo>
                  <a:cubicBezTo>
                    <a:pt x="4096" y="1356"/>
                    <a:pt x="4153" y="1329"/>
                    <a:pt x="4220" y="1261"/>
                  </a:cubicBezTo>
                  <a:cubicBezTo>
                    <a:pt x="4450" y="1392"/>
                    <a:pt x="4585" y="1642"/>
                    <a:pt x="4831" y="1749"/>
                  </a:cubicBezTo>
                  <a:lnTo>
                    <a:pt x="5031" y="1845"/>
                  </a:lnTo>
                  <a:cubicBezTo>
                    <a:pt x="5031" y="1880"/>
                    <a:pt x="5034" y="1915"/>
                    <a:pt x="5034" y="1949"/>
                  </a:cubicBezTo>
                  <a:cubicBezTo>
                    <a:pt x="5200" y="2376"/>
                    <a:pt x="5530" y="2756"/>
                    <a:pt x="5434" y="3259"/>
                  </a:cubicBezTo>
                  <a:cubicBezTo>
                    <a:pt x="5123" y="3736"/>
                    <a:pt x="4642" y="3870"/>
                    <a:pt x="4120" y="3920"/>
                  </a:cubicBezTo>
                  <a:cubicBezTo>
                    <a:pt x="4103" y="3908"/>
                    <a:pt x="4085" y="3902"/>
                    <a:pt x="4066" y="3902"/>
                  </a:cubicBezTo>
                  <a:cubicBezTo>
                    <a:pt x="4055" y="3902"/>
                    <a:pt x="4043" y="3905"/>
                    <a:pt x="4032" y="3909"/>
                  </a:cubicBezTo>
                  <a:lnTo>
                    <a:pt x="3916" y="3890"/>
                  </a:lnTo>
                  <a:lnTo>
                    <a:pt x="3640" y="3863"/>
                  </a:lnTo>
                  <a:cubicBezTo>
                    <a:pt x="3602" y="3804"/>
                    <a:pt x="3539" y="3772"/>
                    <a:pt x="3476" y="3772"/>
                  </a:cubicBezTo>
                  <a:cubicBezTo>
                    <a:pt x="3456" y="3772"/>
                    <a:pt x="3436" y="3776"/>
                    <a:pt x="3417" y="3782"/>
                  </a:cubicBezTo>
                  <a:cubicBezTo>
                    <a:pt x="3372" y="3720"/>
                    <a:pt x="3316" y="3703"/>
                    <a:pt x="3256" y="3703"/>
                  </a:cubicBezTo>
                  <a:cubicBezTo>
                    <a:pt x="3219" y="3703"/>
                    <a:pt x="3180" y="3709"/>
                    <a:pt x="3140" y="3717"/>
                  </a:cubicBezTo>
                  <a:lnTo>
                    <a:pt x="2902" y="3571"/>
                  </a:lnTo>
                  <a:cubicBezTo>
                    <a:pt x="2737" y="3432"/>
                    <a:pt x="2529" y="3359"/>
                    <a:pt x="2314" y="3355"/>
                  </a:cubicBezTo>
                  <a:cubicBezTo>
                    <a:pt x="2178" y="3268"/>
                    <a:pt x="2036" y="3203"/>
                    <a:pt x="1868" y="3203"/>
                  </a:cubicBezTo>
                  <a:cubicBezTo>
                    <a:pt x="1850" y="3203"/>
                    <a:pt x="1832" y="3204"/>
                    <a:pt x="1814" y="3206"/>
                  </a:cubicBezTo>
                  <a:cubicBezTo>
                    <a:pt x="1846" y="3346"/>
                    <a:pt x="1917" y="3363"/>
                    <a:pt x="1995" y="3363"/>
                  </a:cubicBezTo>
                  <a:cubicBezTo>
                    <a:pt x="2020" y="3363"/>
                    <a:pt x="2046" y="3362"/>
                    <a:pt x="2071" y="3362"/>
                  </a:cubicBezTo>
                  <a:cubicBezTo>
                    <a:pt x="2083" y="3362"/>
                    <a:pt x="2095" y="3362"/>
                    <a:pt x="2106" y="3363"/>
                  </a:cubicBezTo>
                  <a:cubicBezTo>
                    <a:pt x="2149" y="3648"/>
                    <a:pt x="2433" y="3567"/>
                    <a:pt x="2587" y="3682"/>
                  </a:cubicBezTo>
                  <a:cubicBezTo>
                    <a:pt x="2698" y="3920"/>
                    <a:pt x="2948" y="3767"/>
                    <a:pt x="3109" y="3870"/>
                  </a:cubicBezTo>
                  <a:cubicBezTo>
                    <a:pt x="3340" y="3943"/>
                    <a:pt x="3557" y="4078"/>
                    <a:pt x="3806" y="4078"/>
                  </a:cubicBezTo>
                  <a:cubicBezTo>
                    <a:pt x="3847" y="4078"/>
                    <a:pt x="3889" y="4074"/>
                    <a:pt x="3932" y="4066"/>
                  </a:cubicBezTo>
                  <a:lnTo>
                    <a:pt x="4101" y="4086"/>
                  </a:lnTo>
                  <a:cubicBezTo>
                    <a:pt x="4179" y="4140"/>
                    <a:pt x="4256" y="4160"/>
                    <a:pt x="4332" y="4160"/>
                  </a:cubicBezTo>
                  <a:cubicBezTo>
                    <a:pt x="4445" y="4160"/>
                    <a:pt x="4555" y="4115"/>
                    <a:pt x="4666" y="4066"/>
                  </a:cubicBezTo>
                  <a:cubicBezTo>
                    <a:pt x="4671" y="4067"/>
                    <a:pt x="4676" y="4067"/>
                    <a:pt x="4681" y="4067"/>
                  </a:cubicBezTo>
                  <a:cubicBezTo>
                    <a:pt x="4707" y="4067"/>
                    <a:pt x="4733" y="4059"/>
                    <a:pt x="4746" y="4043"/>
                  </a:cubicBezTo>
                  <a:cubicBezTo>
                    <a:pt x="5150" y="3951"/>
                    <a:pt x="5507" y="3786"/>
                    <a:pt x="5676" y="3371"/>
                  </a:cubicBezTo>
                  <a:cubicBezTo>
                    <a:pt x="5722" y="3352"/>
                    <a:pt x="5745" y="3298"/>
                    <a:pt x="5738" y="3248"/>
                  </a:cubicBezTo>
                  <a:lnTo>
                    <a:pt x="5745" y="3148"/>
                  </a:lnTo>
                  <a:cubicBezTo>
                    <a:pt x="5761" y="3106"/>
                    <a:pt x="5741" y="3056"/>
                    <a:pt x="5699" y="3044"/>
                  </a:cubicBezTo>
                  <a:cubicBezTo>
                    <a:pt x="5695" y="3044"/>
                    <a:pt x="5692" y="3037"/>
                    <a:pt x="5680" y="3037"/>
                  </a:cubicBezTo>
                  <a:cubicBezTo>
                    <a:pt x="5711" y="2937"/>
                    <a:pt x="5795" y="2833"/>
                    <a:pt x="5665" y="2737"/>
                  </a:cubicBezTo>
                  <a:cubicBezTo>
                    <a:pt x="5569" y="2418"/>
                    <a:pt x="5430" y="2122"/>
                    <a:pt x="5250" y="1845"/>
                  </a:cubicBezTo>
                  <a:cubicBezTo>
                    <a:pt x="5180" y="1742"/>
                    <a:pt x="5104" y="1646"/>
                    <a:pt x="4973" y="1607"/>
                  </a:cubicBezTo>
                  <a:cubicBezTo>
                    <a:pt x="4731" y="1219"/>
                    <a:pt x="4435" y="885"/>
                    <a:pt x="3935" y="839"/>
                  </a:cubicBezTo>
                  <a:cubicBezTo>
                    <a:pt x="3812" y="816"/>
                    <a:pt x="3697" y="743"/>
                    <a:pt x="3620" y="635"/>
                  </a:cubicBezTo>
                  <a:cubicBezTo>
                    <a:pt x="3514" y="538"/>
                    <a:pt x="3437" y="372"/>
                    <a:pt x="3283" y="372"/>
                  </a:cubicBezTo>
                  <a:cubicBezTo>
                    <a:pt x="3241" y="372"/>
                    <a:pt x="3194" y="384"/>
                    <a:pt x="3140" y="412"/>
                  </a:cubicBezTo>
                  <a:cubicBezTo>
                    <a:pt x="3118" y="386"/>
                    <a:pt x="3096" y="362"/>
                    <a:pt x="3074" y="362"/>
                  </a:cubicBezTo>
                  <a:cubicBezTo>
                    <a:pt x="3058" y="362"/>
                    <a:pt x="3041" y="376"/>
                    <a:pt x="3025" y="412"/>
                  </a:cubicBezTo>
                  <a:cubicBezTo>
                    <a:pt x="2929" y="347"/>
                    <a:pt x="2886" y="239"/>
                    <a:pt x="2760" y="201"/>
                  </a:cubicBezTo>
                  <a:cubicBezTo>
                    <a:pt x="2324" y="68"/>
                    <a:pt x="1871" y="1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4"/>
            <p:cNvSpPr/>
            <p:nvPr/>
          </p:nvSpPr>
          <p:spPr>
            <a:xfrm>
              <a:off x="7443205" y="3507970"/>
              <a:ext cx="8251" cy="8313"/>
            </a:xfrm>
            <a:custGeom>
              <a:avLst/>
              <a:gdLst/>
              <a:ahLst/>
              <a:cxnLst/>
              <a:rect l="l" t="t" r="r" b="b"/>
              <a:pathLst>
                <a:path w="266" h="268" extrusionOk="0">
                  <a:moveTo>
                    <a:pt x="216" y="0"/>
                  </a:moveTo>
                  <a:cubicBezTo>
                    <a:pt x="116" y="20"/>
                    <a:pt x="55" y="85"/>
                    <a:pt x="1" y="166"/>
                  </a:cubicBezTo>
                  <a:cubicBezTo>
                    <a:pt x="29" y="213"/>
                    <a:pt x="62" y="267"/>
                    <a:pt x="113" y="267"/>
                  </a:cubicBezTo>
                  <a:cubicBezTo>
                    <a:pt x="125" y="267"/>
                    <a:pt x="137" y="264"/>
                    <a:pt x="151" y="258"/>
                  </a:cubicBezTo>
                  <a:cubicBezTo>
                    <a:pt x="266" y="204"/>
                    <a:pt x="208" y="89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4"/>
            <p:cNvSpPr/>
            <p:nvPr/>
          </p:nvSpPr>
          <p:spPr>
            <a:xfrm>
              <a:off x="7381817" y="3648087"/>
              <a:ext cx="9802" cy="6049"/>
            </a:xfrm>
            <a:custGeom>
              <a:avLst/>
              <a:gdLst/>
              <a:ahLst/>
              <a:cxnLst/>
              <a:rect l="l" t="t" r="r" b="b"/>
              <a:pathLst>
                <a:path w="316" h="195" extrusionOk="0">
                  <a:moveTo>
                    <a:pt x="165" y="0"/>
                  </a:moveTo>
                  <a:cubicBezTo>
                    <a:pt x="112" y="0"/>
                    <a:pt x="55" y="18"/>
                    <a:pt x="1" y="25"/>
                  </a:cubicBezTo>
                  <a:cubicBezTo>
                    <a:pt x="47" y="121"/>
                    <a:pt x="97" y="195"/>
                    <a:pt x="169" y="195"/>
                  </a:cubicBezTo>
                  <a:cubicBezTo>
                    <a:pt x="210" y="195"/>
                    <a:pt x="257" y="171"/>
                    <a:pt x="316" y="114"/>
                  </a:cubicBezTo>
                  <a:cubicBezTo>
                    <a:pt x="279" y="24"/>
                    <a:pt x="225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4"/>
            <p:cNvSpPr/>
            <p:nvPr/>
          </p:nvSpPr>
          <p:spPr>
            <a:xfrm>
              <a:off x="7330820" y="3620386"/>
              <a:ext cx="5739" cy="7290"/>
            </a:xfrm>
            <a:custGeom>
              <a:avLst/>
              <a:gdLst/>
              <a:ahLst/>
              <a:cxnLst/>
              <a:rect l="l" t="t" r="r" b="b"/>
              <a:pathLst>
                <a:path w="185" h="235" extrusionOk="0">
                  <a:moveTo>
                    <a:pt x="31" y="0"/>
                  </a:moveTo>
                  <a:cubicBezTo>
                    <a:pt x="23" y="58"/>
                    <a:pt x="8" y="123"/>
                    <a:pt x="0" y="181"/>
                  </a:cubicBezTo>
                  <a:cubicBezTo>
                    <a:pt x="30" y="220"/>
                    <a:pt x="52" y="234"/>
                    <a:pt x="69" y="234"/>
                  </a:cubicBezTo>
                  <a:cubicBezTo>
                    <a:pt x="104" y="234"/>
                    <a:pt x="118" y="172"/>
                    <a:pt x="139" y="131"/>
                  </a:cubicBezTo>
                  <a:cubicBezTo>
                    <a:pt x="185" y="19"/>
                    <a:pt x="119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4"/>
            <p:cNvSpPr/>
            <p:nvPr/>
          </p:nvSpPr>
          <p:spPr>
            <a:xfrm>
              <a:off x="7460856" y="3557912"/>
              <a:ext cx="42590" cy="28166"/>
            </a:xfrm>
            <a:custGeom>
              <a:avLst/>
              <a:gdLst/>
              <a:ahLst/>
              <a:cxnLst/>
              <a:rect l="l" t="t" r="r" b="b"/>
              <a:pathLst>
                <a:path w="1373" h="908" extrusionOk="0">
                  <a:moveTo>
                    <a:pt x="86" y="1"/>
                  </a:moveTo>
                  <a:cubicBezTo>
                    <a:pt x="57" y="1"/>
                    <a:pt x="31" y="25"/>
                    <a:pt x="20" y="74"/>
                  </a:cubicBezTo>
                  <a:cubicBezTo>
                    <a:pt x="1" y="158"/>
                    <a:pt x="51" y="194"/>
                    <a:pt x="125" y="194"/>
                  </a:cubicBezTo>
                  <a:cubicBezTo>
                    <a:pt x="141" y="194"/>
                    <a:pt x="159" y="192"/>
                    <a:pt x="177" y="189"/>
                  </a:cubicBezTo>
                  <a:cubicBezTo>
                    <a:pt x="284" y="314"/>
                    <a:pt x="393" y="435"/>
                    <a:pt x="558" y="435"/>
                  </a:cubicBezTo>
                  <a:cubicBezTo>
                    <a:pt x="594" y="435"/>
                    <a:pt x="634" y="429"/>
                    <a:pt x="677" y="416"/>
                  </a:cubicBezTo>
                  <a:lnTo>
                    <a:pt x="765" y="508"/>
                  </a:lnTo>
                  <a:cubicBezTo>
                    <a:pt x="884" y="708"/>
                    <a:pt x="1065" y="823"/>
                    <a:pt x="1284" y="907"/>
                  </a:cubicBezTo>
                  <a:cubicBezTo>
                    <a:pt x="1334" y="888"/>
                    <a:pt x="1345" y="831"/>
                    <a:pt x="1372" y="792"/>
                  </a:cubicBezTo>
                  <a:cubicBezTo>
                    <a:pt x="1308" y="560"/>
                    <a:pt x="1187" y="394"/>
                    <a:pt x="938" y="394"/>
                  </a:cubicBezTo>
                  <a:cubicBezTo>
                    <a:pt x="919" y="394"/>
                    <a:pt x="900" y="394"/>
                    <a:pt x="881" y="396"/>
                  </a:cubicBezTo>
                  <a:cubicBezTo>
                    <a:pt x="824" y="368"/>
                    <a:pt x="786" y="309"/>
                    <a:pt x="723" y="309"/>
                  </a:cubicBezTo>
                  <a:cubicBezTo>
                    <a:pt x="709" y="309"/>
                    <a:pt x="694" y="312"/>
                    <a:pt x="677" y="319"/>
                  </a:cubicBezTo>
                  <a:cubicBezTo>
                    <a:pt x="554" y="162"/>
                    <a:pt x="316" y="220"/>
                    <a:pt x="181" y="81"/>
                  </a:cubicBezTo>
                  <a:cubicBezTo>
                    <a:pt x="153" y="28"/>
                    <a:pt x="11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4"/>
            <p:cNvSpPr/>
            <p:nvPr/>
          </p:nvSpPr>
          <p:spPr>
            <a:xfrm>
              <a:off x="7190516" y="3685684"/>
              <a:ext cx="6576" cy="3443"/>
            </a:xfrm>
            <a:custGeom>
              <a:avLst/>
              <a:gdLst/>
              <a:ahLst/>
              <a:cxnLst/>
              <a:rect l="l" t="t" r="r" b="b"/>
              <a:pathLst>
                <a:path w="212" h="111" extrusionOk="0">
                  <a:moveTo>
                    <a:pt x="89" y="1"/>
                  </a:moveTo>
                  <a:cubicBezTo>
                    <a:pt x="39" y="16"/>
                    <a:pt x="0" y="39"/>
                    <a:pt x="12" y="101"/>
                  </a:cubicBezTo>
                  <a:cubicBezTo>
                    <a:pt x="16" y="100"/>
                    <a:pt x="21" y="100"/>
                    <a:pt x="25" y="100"/>
                  </a:cubicBezTo>
                  <a:cubicBezTo>
                    <a:pt x="57" y="100"/>
                    <a:pt x="92" y="111"/>
                    <a:pt x="126" y="111"/>
                  </a:cubicBezTo>
                  <a:cubicBezTo>
                    <a:pt x="159" y="111"/>
                    <a:pt x="190" y="100"/>
                    <a:pt x="212" y="55"/>
                  </a:cubicBezTo>
                  <a:lnTo>
                    <a:pt x="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4"/>
            <p:cNvSpPr/>
            <p:nvPr/>
          </p:nvSpPr>
          <p:spPr>
            <a:xfrm>
              <a:off x="7400181" y="3519664"/>
              <a:ext cx="155" cy="24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4"/>
            <p:cNvSpPr/>
            <p:nvPr/>
          </p:nvSpPr>
          <p:spPr>
            <a:xfrm>
              <a:off x="7400181" y="3516966"/>
              <a:ext cx="5987" cy="4436"/>
            </a:xfrm>
            <a:custGeom>
              <a:avLst/>
              <a:gdLst/>
              <a:ahLst/>
              <a:cxnLst/>
              <a:rect l="l" t="t" r="r" b="b"/>
              <a:pathLst>
                <a:path w="193" h="143" extrusionOk="0">
                  <a:moveTo>
                    <a:pt x="90" y="0"/>
                  </a:moveTo>
                  <a:cubicBezTo>
                    <a:pt x="52" y="0"/>
                    <a:pt x="21" y="28"/>
                    <a:pt x="1" y="87"/>
                  </a:cubicBezTo>
                  <a:cubicBezTo>
                    <a:pt x="43" y="107"/>
                    <a:pt x="81" y="143"/>
                    <a:pt x="122" y="143"/>
                  </a:cubicBezTo>
                  <a:cubicBezTo>
                    <a:pt x="137" y="143"/>
                    <a:pt x="153" y="138"/>
                    <a:pt x="170" y="125"/>
                  </a:cubicBezTo>
                  <a:cubicBezTo>
                    <a:pt x="189" y="102"/>
                    <a:pt x="193" y="68"/>
                    <a:pt x="177" y="41"/>
                  </a:cubicBezTo>
                  <a:cubicBezTo>
                    <a:pt x="146" y="14"/>
                    <a:pt x="116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4"/>
            <p:cNvSpPr/>
            <p:nvPr/>
          </p:nvSpPr>
          <p:spPr>
            <a:xfrm>
              <a:off x="7350114" y="3629661"/>
              <a:ext cx="6359" cy="6235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1" y="1"/>
                  </a:moveTo>
                  <a:lnTo>
                    <a:pt x="1" y="197"/>
                  </a:lnTo>
                  <a:cubicBezTo>
                    <a:pt x="19" y="199"/>
                    <a:pt x="38" y="201"/>
                    <a:pt x="55" y="201"/>
                  </a:cubicBezTo>
                  <a:cubicBezTo>
                    <a:pt x="121" y="201"/>
                    <a:pt x="175" y="179"/>
                    <a:pt x="197" y="97"/>
                  </a:cubicBezTo>
                  <a:lnTo>
                    <a:pt x="204" y="85"/>
                  </a:lnTo>
                  <a:cubicBezTo>
                    <a:pt x="166" y="55"/>
                    <a:pt x="120" y="28"/>
                    <a:pt x="78" y="5"/>
                  </a:cubicBezTo>
                  <a:cubicBezTo>
                    <a:pt x="69" y="9"/>
                    <a:pt x="60" y="11"/>
                    <a:pt x="50" y="11"/>
                  </a:cubicBezTo>
                  <a:cubicBezTo>
                    <a:pt x="33" y="11"/>
                    <a:pt x="15" y="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4"/>
            <p:cNvSpPr/>
            <p:nvPr/>
          </p:nvSpPr>
          <p:spPr>
            <a:xfrm>
              <a:off x="7331502" y="3657207"/>
              <a:ext cx="6607" cy="6576"/>
            </a:xfrm>
            <a:custGeom>
              <a:avLst/>
              <a:gdLst/>
              <a:ahLst/>
              <a:cxnLst/>
              <a:rect l="l" t="t" r="r" b="b"/>
              <a:pathLst>
                <a:path w="213" h="212" extrusionOk="0">
                  <a:moveTo>
                    <a:pt x="160" y="0"/>
                  </a:moveTo>
                  <a:cubicBezTo>
                    <a:pt x="1" y="0"/>
                    <a:pt x="115" y="141"/>
                    <a:pt x="101" y="212"/>
                  </a:cubicBezTo>
                  <a:cubicBezTo>
                    <a:pt x="193" y="170"/>
                    <a:pt x="201" y="89"/>
                    <a:pt x="213" y="4"/>
                  </a:cubicBezTo>
                  <a:cubicBezTo>
                    <a:pt x="193" y="2"/>
                    <a:pt x="175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4"/>
            <p:cNvSpPr/>
            <p:nvPr/>
          </p:nvSpPr>
          <p:spPr>
            <a:xfrm>
              <a:off x="7327966" y="3638626"/>
              <a:ext cx="27205" cy="13463"/>
            </a:xfrm>
            <a:custGeom>
              <a:avLst/>
              <a:gdLst/>
              <a:ahLst/>
              <a:cxnLst/>
              <a:rect l="l" t="t" r="r" b="b"/>
              <a:pathLst>
                <a:path w="877" h="434" extrusionOk="0">
                  <a:moveTo>
                    <a:pt x="0" y="0"/>
                  </a:moveTo>
                  <a:cubicBezTo>
                    <a:pt x="0" y="31"/>
                    <a:pt x="4" y="69"/>
                    <a:pt x="4" y="104"/>
                  </a:cubicBezTo>
                  <a:cubicBezTo>
                    <a:pt x="122" y="333"/>
                    <a:pt x="221" y="434"/>
                    <a:pt x="403" y="434"/>
                  </a:cubicBezTo>
                  <a:cubicBezTo>
                    <a:pt x="510" y="434"/>
                    <a:pt x="647" y="399"/>
                    <a:pt x="834" y="334"/>
                  </a:cubicBezTo>
                  <a:cubicBezTo>
                    <a:pt x="876" y="284"/>
                    <a:pt x="865" y="250"/>
                    <a:pt x="807" y="223"/>
                  </a:cubicBezTo>
                  <a:cubicBezTo>
                    <a:pt x="789" y="225"/>
                    <a:pt x="771" y="225"/>
                    <a:pt x="754" y="225"/>
                  </a:cubicBezTo>
                  <a:cubicBezTo>
                    <a:pt x="568" y="225"/>
                    <a:pt x="398" y="139"/>
                    <a:pt x="219" y="100"/>
                  </a:cubicBezTo>
                  <a:cubicBezTo>
                    <a:pt x="219" y="73"/>
                    <a:pt x="215" y="42"/>
                    <a:pt x="200" y="1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4"/>
            <p:cNvSpPr/>
            <p:nvPr/>
          </p:nvSpPr>
          <p:spPr>
            <a:xfrm>
              <a:off x="7397079" y="3522984"/>
              <a:ext cx="3257" cy="2295"/>
            </a:xfrm>
            <a:custGeom>
              <a:avLst/>
              <a:gdLst/>
              <a:ahLst/>
              <a:cxnLst/>
              <a:rect l="l" t="t" r="r" b="b"/>
              <a:pathLst>
                <a:path w="105" h="74" extrusionOk="0">
                  <a:moveTo>
                    <a:pt x="1" y="1"/>
                  </a:moveTo>
                  <a:cubicBezTo>
                    <a:pt x="16" y="28"/>
                    <a:pt x="28" y="74"/>
                    <a:pt x="47" y="74"/>
                  </a:cubicBezTo>
                  <a:cubicBezTo>
                    <a:pt x="49" y="74"/>
                    <a:pt x="51" y="74"/>
                    <a:pt x="53" y="74"/>
                  </a:cubicBezTo>
                  <a:cubicBezTo>
                    <a:pt x="87" y="74"/>
                    <a:pt x="104" y="41"/>
                    <a:pt x="97" y="5"/>
                  </a:cubicBezTo>
                  <a:cubicBezTo>
                    <a:pt x="62" y="5"/>
                    <a:pt x="31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4"/>
            <p:cNvSpPr/>
            <p:nvPr/>
          </p:nvSpPr>
          <p:spPr>
            <a:xfrm>
              <a:off x="7425927" y="3538835"/>
              <a:ext cx="1830" cy="2171"/>
            </a:xfrm>
            <a:custGeom>
              <a:avLst/>
              <a:gdLst/>
              <a:ahLst/>
              <a:cxnLst/>
              <a:rect l="l" t="t" r="r" b="b"/>
              <a:pathLst>
                <a:path w="59" h="70" extrusionOk="0">
                  <a:moveTo>
                    <a:pt x="35" y="1"/>
                  </a:moveTo>
                  <a:lnTo>
                    <a:pt x="1" y="35"/>
                  </a:lnTo>
                  <a:lnTo>
                    <a:pt x="47" y="70"/>
                  </a:lnTo>
                  <a:lnTo>
                    <a:pt x="58" y="35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4"/>
            <p:cNvSpPr/>
            <p:nvPr/>
          </p:nvSpPr>
          <p:spPr>
            <a:xfrm>
              <a:off x="7445005" y="3549133"/>
              <a:ext cx="2171" cy="1892"/>
            </a:xfrm>
            <a:custGeom>
              <a:avLst/>
              <a:gdLst/>
              <a:ahLst/>
              <a:cxnLst/>
              <a:rect l="l" t="t" r="r" b="b"/>
              <a:pathLst>
                <a:path w="70" h="61" extrusionOk="0">
                  <a:moveTo>
                    <a:pt x="45" y="1"/>
                  </a:moveTo>
                  <a:cubicBezTo>
                    <a:pt x="36" y="1"/>
                    <a:pt x="22" y="8"/>
                    <a:pt x="0" y="26"/>
                  </a:cubicBezTo>
                  <a:lnTo>
                    <a:pt x="70" y="61"/>
                  </a:lnTo>
                  <a:cubicBezTo>
                    <a:pt x="62" y="34"/>
                    <a:pt x="65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4"/>
            <p:cNvSpPr/>
            <p:nvPr/>
          </p:nvSpPr>
          <p:spPr>
            <a:xfrm>
              <a:off x="7446897" y="3550995"/>
              <a:ext cx="403" cy="279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1" y="5"/>
                    <a:pt x="1" y="8"/>
                    <a:pt x="9" y="8"/>
                  </a:cubicBezTo>
                  <a:lnTo>
                    <a:pt x="12" y="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4"/>
            <p:cNvSpPr/>
            <p:nvPr/>
          </p:nvSpPr>
          <p:spPr>
            <a:xfrm>
              <a:off x="7227461" y="3673431"/>
              <a:ext cx="3846" cy="3381"/>
            </a:xfrm>
            <a:custGeom>
              <a:avLst/>
              <a:gdLst/>
              <a:ahLst/>
              <a:cxnLst/>
              <a:rect l="l" t="t" r="r" b="b"/>
              <a:pathLst>
                <a:path w="124" h="109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65"/>
                    <a:pt x="27" y="108"/>
                    <a:pt x="87" y="108"/>
                  </a:cubicBezTo>
                  <a:cubicBezTo>
                    <a:pt x="98" y="108"/>
                    <a:pt x="110" y="107"/>
                    <a:pt x="124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4"/>
            <p:cNvSpPr/>
            <p:nvPr/>
          </p:nvSpPr>
          <p:spPr>
            <a:xfrm>
              <a:off x="7339878" y="3610832"/>
              <a:ext cx="12532" cy="13090"/>
            </a:xfrm>
            <a:custGeom>
              <a:avLst/>
              <a:gdLst/>
              <a:ahLst/>
              <a:cxnLst/>
              <a:rect l="l" t="t" r="r" b="b"/>
              <a:pathLst>
                <a:path w="404" h="422" extrusionOk="0">
                  <a:moveTo>
                    <a:pt x="135" y="1"/>
                  </a:moveTo>
                  <a:cubicBezTo>
                    <a:pt x="39" y="112"/>
                    <a:pt x="0" y="258"/>
                    <a:pt x="27" y="400"/>
                  </a:cubicBezTo>
                  <a:cubicBezTo>
                    <a:pt x="84" y="400"/>
                    <a:pt x="150" y="422"/>
                    <a:pt x="208" y="422"/>
                  </a:cubicBezTo>
                  <a:cubicBezTo>
                    <a:pt x="260" y="422"/>
                    <a:pt x="305" y="404"/>
                    <a:pt x="331" y="339"/>
                  </a:cubicBezTo>
                  <a:cubicBezTo>
                    <a:pt x="404" y="166"/>
                    <a:pt x="273" y="70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4"/>
            <p:cNvSpPr/>
            <p:nvPr/>
          </p:nvSpPr>
          <p:spPr>
            <a:xfrm>
              <a:off x="7282181" y="3567559"/>
              <a:ext cx="1923" cy="2078"/>
            </a:xfrm>
            <a:custGeom>
              <a:avLst/>
              <a:gdLst/>
              <a:ahLst/>
              <a:cxnLst/>
              <a:rect l="l" t="t" r="r" b="b"/>
              <a:pathLst>
                <a:path w="62" h="67" extrusionOk="0">
                  <a:moveTo>
                    <a:pt x="54" y="1"/>
                  </a:moveTo>
                  <a:cubicBezTo>
                    <a:pt x="39" y="5"/>
                    <a:pt x="20" y="8"/>
                    <a:pt x="16" y="20"/>
                  </a:cubicBezTo>
                  <a:cubicBezTo>
                    <a:pt x="0" y="47"/>
                    <a:pt x="20" y="66"/>
                    <a:pt x="58" y="66"/>
                  </a:cubicBezTo>
                  <a:cubicBezTo>
                    <a:pt x="62" y="43"/>
                    <a:pt x="58" y="24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4"/>
            <p:cNvSpPr/>
            <p:nvPr/>
          </p:nvSpPr>
          <p:spPr>
            <a:xfrm>
              <a:off x="7475404" y="3543364"/>
              <a:ext cx="1582" cy="1458"/>
            </a:xfrm>
            <a:custGeom>
              <a:avLst/>
              <a:gdLst/>
              <a:ahLst/>
              <a:cxnLst/>
              <a:rect l="l" t="t" r="r" b="b"/>
              <a:pathLst>
                <a:path w="51" h="47" extrusionOk="0">
                  <a:moveTo>
                    <a:pt x="50" y="1"/>
                  </a:moveTo>
                  <a:lnTo>
                    <a:pt x="0" y="47"/>
                  </a:lnTo>
                  <a:cubicBezTo>
                    <a:pt x="16" y="43"/>
                    <a:pt x="27" y="39"/>
                    <a:pt x="39" y="28"/>
                  </a:cubicBezTo>
                  <a:cubicBezTo>
                    <a:pt x="50" y="24"/>
                    <a:pt x="50" y="12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0" name="Google Shape;6110;p34"/>
          <p:cNvGrpSpPr/>
          <p:nvPr/>
        </p:nvGrpSpPr>
        <p:grpSpPr>
          <a:xfrm rot="900038">
            <a:off x="2349701" y="1879244"/>
            <a:ext cx="308726" cy="181194"/>
            <a:chOff x="4777564" y="4228844"/>
            <a:chExt cx="266803" cy="156589"/>
          </a:xfrm>
        </p:grpSpPr>
        <p:sp>
          <p:nvSpPr>
            <p:cNvPr id="6111" name="Google Shape;6111;p34"/>
            <p:cNvSpPr/>
            <p:nvPr/>
          </p:nvSpPr>
          <p:spPr>
            <a:xfrm>
              <a:off x="4777564" y="4228844"/>
              <a:ext cx="266803" cy="156589"/>
            </a:xfrm>
            <a:custGeom>
              <a:avLst/>
              <a:gdLst/>
              <a:ahLst/>
              <a:cxnLst/>
              <a:rect l="l" t="t" r="r" b="b"/>
              <a:pathLst>
                <a:path w="8601" h="5048" extrusionOk="0">
                  <a:moveTo>
                    <a:pt x="4681" y="378"/>
                  </a:moveTo>
                  <a:cubicBezTo>
                    <a:pt x="4737" y="378"/>
                    <a:pt x="4789" y="383"/>
                    <a:pt x="4844" y="383"/>
                  </a:cubicBezTo>
                  <a:cubicBezTo>
                    <a:pt x="4857" y="383"/>
                    <a:pt x="4871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6" y="417"/>
                    <a:pt x="4793" y="444"/>
                  </a:cubicBezTo>
                  <a:cubicBezTo>
                    <a:pt x="4781" y="432"/>
                    <a:pt x="4774" y="417"/>
                    <a:pt x="4758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8"/>
                    <a:pt x="4679" y="380"/>
                    <a:pt x="4680" y="380"/>
                  </a:cubicBezTo>
                  <a:cubicBezTo>
                    <a:pt x="4681" y="380"/>
                    <a:pt x="4681" y="380"/>
                    <a:pt x="4681" y="378"/>
                  </a:cubicBezTo>
                  <a:close/>
                  <a:moveTo>
                    <a:pt x="5265" y="301"/>
                  </a:moveTo>
                  <a:cubicBezTo>
                    <a:pt x="5292" y="321"/>
                    <a:pt x="5323" y="328"/>
                    <a:pt x="5354" y="336"/>
                  </a:cubicBezTo>
                  <a:cubicBezTo>
                    <a:pt x="5369" y="367"/>
                    <a:pt x="5381" y="401"/>
                    <a:pt x="5384" y="440"/>
                  </a:cubicBezTo>
                  <a:lnTo>
                    <a:pt x="5154" y="444"/>
                  </a:lnTo>
                  <a:cubicBezTo>
                    <a:pt x="5135" y="417"/>
                    <a:pt x="5104" y="386"/>
                    <a:pt x="5073" y="371"/>
                  </a:cubicBezTo>
                  <a:cubicBezTo>
                    <a:pt x="5048" y="369"/>
                    <a:pt x="5024" y="368"/>
                    <a:pt x="5001" y="368"/>
                  </a:cubicBezTo>
                  <a:cubicBezTo>
                    <a:pt x="4977" y="368"/>
                    <a:pt x="4954" y="369"/>
                    <a:pt x="4931" y="371"/>
                  </a:cubicBezTo>
                  <a:cubicBezTo>
                    <a:pt x="4985" y="355"/>
                    <a:pt x="5027" y="328"/>
                    <a:pt x="5073" y="301"/>
                  </a:cubicBezTo>
                  <a:close/>
                  <a:moveTo>
                    <a:pt x="5872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49" y="739"/>
                    <a:pt x="6799" y="709"/>
                  </a:cubicBezTo>
                  <a:cubicBezTo>
                    <a:pt x="6806" y="705"/>
                    <a:pt x="6810" y="701"/>
                    <a:pt x="6814" y="689"/>
                  </a:cubicBezTo>
                  <a:lnTo>
                    <a:pt x="6825" y="709"/>
                  </a:lnTo>
                  <a:lnTo>
                    <a:pt x="6822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49" y="605"/>
                    <a:pt x="5738" y="559"/>
                  </a:cubicBezTo>
                  <a:lnTo>
                    <a:pt x="5750" y="551"/>
                  </a:lnTo>
                  <a:cubicBezTo>
                    <a:pt x="5750" y="520"/>
                    <a:pt x="5753" y="486"/>
                    <a:pt x="5757" y="455"/>
                  </a:cubicBezTo>
                  <a:lnTo>
                    <a:pt x="5872" y="424"/>
                  </a:lnTo>
                  <a:close/>
                  <a:moveTo>
                    <a:pt x="7540" y="912"/>
                  </a:moveTo>
                  <a:lnTo>
                    <a:pt x="7540" y="920"/>
                  </a:lnTo>
                  <a:lnTo>
                    <a:pt x="7536" y="920"/>
                  </a:lnTo>
                  <a:lnTo>
                    <a:pt x="7540" y="912"/>
                  </a:lnTo>
                  <a:close/>
                  <a:moveTo>
                    <a:pt x="7544" y="920"/>
                  </a:moveTo>
                  <a:lnTo>
                    <a:pt x="7559" y="935"/>
                  </a:lnTo>
                  <a:lnTo>
                    <a:pt x="7556" y="935"/>
                  </a:lnTo>
                  <a:lnTo>
                    <a:pt x="7544" y="920"/>
                  </a:lnTo>
                  <a:close/>
                  <a:moveTo>
                    <a:pt x="7667" y="920"/>
                  </a:moveTo>
                  <a:cubicBezTo>
                    <a:pt x="7675" y="943"/>
                    <a:pt x="7671" y="970"/>
                    <a:pt x="7655" y="989"/>
                  </a:cubicBezTo>
                  <a:cubicBezTo>
                    <a:pt x="7640" y="974"/>
                    <a:pt x="7629" y="962"/>
                    <a:pt x="7613" y="955"/>
                  </a:cubicBezTo>
                  <a:lnTo>
                    <a:pt x="7629" y="955"/>
                  </a:lnTo>
                  <a:lnTo>
                    <a:pt x="7667" y="920"/>
                  </a:lnTo>
                  <a:close/>
                  <a:moveTo>
                    <a:pt x="7191" y="939"/>
                  </a:moveTo>
                  <a:lnTo>
                    <a:pt x="7267" y="962"/>
                  </a:lnTo>
                  <a:cubicBezTo>
                    <a:pt x="7310" y="978"/>
                    <a:pt x="7352" y="982"/>
                    <a:pt x="7402" y="989"/>
                  </a:cubicBezTo>
                  <a:cubicBezTo>
                    <a:pt x="7425" y="982"/>
                    <a:pt x="7448" y="978"/>
                    <a:pt x="7475" y="966"/>
                  </a:cubicBezTo>
                  <a:lnTo>
                    <a:pt x="7552" y="1016"/>
                  </a:lnTo>
                  <a:cubicBezTo>
                    <a:pt x="7575" y="1035"/>
                    <a:pt x="7602" y="1043"/>
                    <a:pt x="7632" y="1051"/>
                  </a:cubicBezTo>
                  <a:cubicBezTo>
                    <a:pt x="7632" y="1055"/>
                    <a:pt x="7629" y="1062"/>
                    <a:pt x="7621" y="1070"/>
                  </a:cubicBezTo>
                  <a:cubicBezTo>
                    <a:pt x="7632" y="1125"/>
                    <a:pt x="7682" y="1166"/>
                    <a:pt x="7740" y="1166"/>
                  </a:cubicBezTo>
                  <a:cubicBezTo>
                    <a:pt x="7743" y="1166"/>
                    <a:pt x="7745" y="1166"/>
                    <a:pt x="7748" y="1166"/>
                  </a:cubicBezTo>
                  <a:lnTo>
                    <a:pt x="7748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8" y="1227"/>
                    <a:pt x="7755" y="1243"/>
                  </a:cubicBezTo>
                  <a:lnTo>
                    <a:pt x="7725" y="1262"/>
                  </a:lnTo>
                  <a:cubicBezTo>
                    <a:pt x="7705" y="1271"/>
                    <a:pt x="7690" y="1275"/>
                    <a:pt x="7680" y="1275"/>
                  </a:cubicBezTo>
                  <a:cubicBezTo>
                    <a:pt x="7626" y="1275"/>
                    <a:pt x="7681" y="1170"/>
                    <a:pt x="7632" y="1170"/>
                  </a:cubicBezTo>
                  <a:cubicBezTo>
                    <a:pt x="7536" y="1073"/>
                    <a:pt x="7408" y="1020"/>
                    <a:pt x="7273" y="1020"/>
                  </a:cubicBezTo>
                  <a:cubicBezTo>
                    <a:pt x="7252" y="1020"/>
                    <a:pt x="7231" y="1021"/>
                    <a:pt x="7210" y="1024"/>
                  </a:cubicBezTo>
                  <a:cubicBezTo>
                    <a:pt x="7194" y="1035"/>
                    <a:pt x="7187" y="1051"/>
                    <a:pt x="7179" y="1058"/>
                  </a:cubicBezTo>
                  <a:lnTo>
                    <a:pt x="7179" y="1043"/>
                  </a:lnTo>
                  <a:lnTo>
                    <a:pt x="7171" y="1016"/>
                  </a:lnTo>
                  <a:lnTo>
                    <a:pt x="7171" y="1016"/>
                  </a:lnTo>
                  <a:lnTo>
                    <a:pt x="7187" y="1028"/>
                  </a:lnTo>
                  <a:lnTo>
                    <a:pt x="7191" y="939"/>
                  </a:lnTo>
                  <a:close/>
                  <a:moveTo>
                    <a:pt x="7928" y="1281"/>
                  </a:moveTo>
                  <a:cubicBezTo>
                    <a:pt x="7921" y="1281"/>
                    <a:pt x="7917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28" y="2761"/>
                  </a:moveTo>
                  <a:cubicBezTo>
                    <a:pt x="8209" y="2807"/>
                    <a:pt x="8190" y="2861"/>
                    <a:pt x="8170" y="2911"/>
                  </a:cubicBezTo>
                  <a:cubicBezTo>
                    <a:pt x="8063" y="3210"/>
                    <a:pt x="7886" y="3475"/>
                    <a:pt x="7748" y="3760"/>
                  </a:cubicBezTo>
                  <a:cubicBezTo>
                    <a:pt x="7744" y="3779"/>
                    <a:pt x="7744" y="3802"/>
                    <a:pt x="7744" y="3821"/>
                  </a:cubicBezTo>
                  <a:cubicBezTo>
                    <a:pt x="7692" y="3845"/>
                    <a:pt x="7653" y="3855"/>
                    <a:pt x="7623" y="3855"/>
                  </a:cubicBezTo>
                  <a:cubicBezTo>
                    <a:pt x="7510" y="3855"/>
                    <a:pt x="7537" y="3703"/>
                    <a:pt x="7540" y="3575"/>
                  </a:cubicBezTo>
                  <a:lnTo>
                    <a:pt x="7502" y="3518"/>
                  </a:lnTo>
                  <a:lnTo>
                    <a:pt x="7552" y="3487"/>
                  </a:lnTo>
                  <a:lnTo>
                    <a:pt x="7552" y="3487"/>
                  </a:lnTo>
                  <a:cubicBezTo>
                    <a:pt x="7559" y="3514"/>
                    <a:pt x="7556" y="3548"/>
                    <a:pt x="7540" y="3575"/>
                  </a:cubicBezTo>
                  <a:cubicBezTo>
                    <a:pt x="7579" y="3529"/>
                    <a:pt x="7613" y="3479"/>
                    <a:pt x="7652" y="3429"/>
                  </a:cubicBezTo>
                  <a:cubicBezTo>
                    <a:pt x="7736" y="3314"/>
                    <a:pt x="7825" y="3203"/>
                    <a:pt x="7909" y="3087"/>
                  </a:cubicBezTo>
                  <a:lnTo>
                    <a:pt x="8013" y="2957"/>
                  </a:lnTo>
                  <a:lnTo>
                    <a:pt x="8013" y="2957"/>
                  </a:lnTo>
                  <a:cubicBezTo>
                    <a:pt x="8002" y="2971"/>
                    <a:pt x="7987" y="2980"/>
                    <a:pt x="7972" y="2980"/>
                  </a:cubicBezTo>
                  <a:cubicBezTo>
                    <a:pt x="7966" y="2980"/>
                    <a:pt x="7960" y="2979"/>
                    <a:pt x="7955" y="2976"/>
                  </a:cubicBezTo>
                  <a:lnTo>
                    <a:pt x="7974" y="2911"/>
                  </a:lnTo>
                  <a:lnTo>
                    <a:pt x="8017" y="2957"/>
                  </a:lnTo>
                  <a:lnTo>
                    <a:pt x="8228" y="2761"/>
                  </a:lnTo>
                  <a:close/>
                  <a:moveTo>
                    <a:pt x="1027" y="3875"/>
                  </a:moveTo>
                  <a:lnTo>
                    <a:pt x="1027" y="3875"/>
                  </a:lnTo>
                  <a:cubicBezTo>
                    <a:pt x="1031" y="3879"/>
                    <a:pt x="1038" y="3883"/>
                    <a:pt x="1038" y="3890"/>
                  </a:cubicBezTo>
                  <a:lnTo>
                    <a:pt x="1038" y="3894"/>
                  </a:lnTo>
                  <a:cubicBezTo>
                    <a:pt x="1038" y="3890"/>
                    <a:pt x="1031" y="3879"/>
                    <a:pt x="1027" y="3875"/>
                  </a:cubicBezTo>
                  <a:close/>
                  <a:moveTo>
                    <a:pt x="3482" y="547"/>
                  </a:moveTo>
                  <a:cubicBezTo>
                    <a:pt x="3638" y="697"/>
                    <a:pt x="3814" y="730"/>
                    <a:pt x="3997" y="730"/>
                  </a:cubicBezTo>
                  <a:cubicBezTo>
                    <a:pt x="4143" y="730"/>
                    <a:pt x="4294" y="709"/>
                    <a:pt x="4441" y="709"/>
                  </a:cubicBezTo>
                  <a:cubicBezTo>
                    <a:pt x="4447" y="709"/>
                    <a:pt x="4453" y="709"/>
                    <a:pt x="4458" y="709"/>
                  </a:cubicBezTo>
                  <a:cubicBezTo>
                    <a:pt x="4535" y="701"/>
                    <a:pt x="4612" y="674"/>
                    <a:pt x="4677" y="643"/>
                  </a:cubicBezTo>
                  <a:cubicBezTo>
                    <a:pt x="4757" y="662"/>
                    <a:pt x="4839" y="673"/>
                    <a:pt x="4921" y="673"/>
                  </a:cubicBezTo>
                  <a:cubicBezTo>
                    <a:pt x="4956" y="673"/>
                    <a:pt x="4992" y="671"/>
                    <a:pt x="5027" y="666"/>
                  </a:cubicBezTo>
                  <a:lnTo>
                    <a:pt x="5388" y="693"/>
                  </a:lnTo>
                  <a:cubicBezTo>
                    <a:pt x="5514" y="787"/>
                    <a:pt x="5651" y="800"/>
                    <a:pt x="5790" y="800"/>
                  </a:cubicBezTo>
                  <a:cubicBezTo>
                    <a:pt x="5844" y="800"/>
                    <a:pt x="5899" y="798"/>
                    <a:pt x="5954" y="798"/>
                  </a:cubicBezTo>
                  <a:cubicBezTo>
                    <a:pt x="6033" y="798"/>
                    <a:pt x="6112" y="803"/>
                    <a:pt x="6188" y="824"/>
                  </a:cubicBezTo>
                  <a:cubicBezTo>
                    <a:pt x="6341" y="943"/>
                    <a:pt x="6526" y="962"/>
                    <a:pt x="6706" y="1020"/>
                  </a:cubicBezTo>
                  <a:lnTo>
                    <a:pt x="7175" y="1158"/>
                  </a:lnTo>
                  <a:cubicBezTo>
                    <a:pt x="7456" y="1416"/>
                    <a:pt x="7771" y="1635"/>
                    <a:pt x="7978" y="1961"/>
                  </a:cubicBezTo>
                  <a:cubicBezTo>
                    <a:pt x="7982" y="1977"/>
                    <a:pt x="7997" y="1996"/>
                    <a:pt x="8005" y="2004"/>
                  </a:cubicBezTo>
                  <a:cubicBezTo>
                    <a:pt x="8001" y="2077"/>
                    <a:pt x="7997" y="2154"/>
                    <a:pt x="7997" y="2227"/>
                  </a:cubicBezTo>
                  <a:cubicBezTo>
                    <a:pt x="7901" y="2284"/>
                    <a:pt x="7917" y="2388"/>
                    <a:pt x="7901" y="2476"/>
                  </a:cubicBezTo>
                  <a:cubicBezTo>
                    <a:pt x="7821" y="2534"/>
                    <a:pt x="7790" y="2615"/>
                    <a:pt x="7782" y="2711"/>
                  </a:cubicBezTo>
                  <a:cubicBezTo>
                    <a:pt x="7632" y="2841"/>
                    <a:pt x="7498" y="2980"/>
                    <a:pt x="7340" y="3091"/>
                  </a:cubicBezTo>
                  <a:cubicBezTo>
                    <a:pt x="6572" y="3648"/>
                    <a:pt x="5715" y="4017"/>
                    <a:pt x="4797" y="4248"/>
                  </a:cubicBezTo>
                  <a:cubicBezTo>
                    <a:pt x="4651" y="4251"/>
                    <a:pt x="4505" y="4254"/>
                    <a:pt x="4359" y="4254"/>
                  </a:cubicBezTo>
                  <a:cubicBezTo>
                    <a:pt x="3904" y="4254"/>
                    <a:pt x="3451" y="4229"/>
                    <a:pt x="3002" y="4132"/>
                  </a:cubicBezTo>
                  <a:lnTo>
                    <a:pt x="1941" y="3752"/>
                  </a:lnTo>
                  <a:cubicBezTo>
                    <a:pt x="1803" y="3595"/>
                    <a:pt x="1657" y="3460"/>
                    <a:pt x="1446" y="3418"/>
                  </a:cubicBezTo>
                  <a:lnTo>
                    <a:pt x="1434" y="3418"/>
                  </a:lnTo>
                  <a:cubicBezTo>
                    <a:pt x="1242" y="3095"/>
                    <a:pt x="773" y="3026"/>
                    <a:pt x="700" y="2592"/>
                  </a:cubicBezTo>
                  <a:cubicBezTo>
                    <a:pt x="681" y="2215"/>
                    <a:pt x="858" y="1900"/>
                    <a:pt x="965" y="1558"/>
                  </a:cubicBezTo>
                  <a:lnTo>
                    <a:pt x="965" y="1535"/>
                  </a:lnTo>
                  <a:cubicBezTo>
                    <a:pt x="973" y="1543"/>
                    <a:pt x="985" y="1550"/>
                    <a:pt x="992" y="1554"/>
                  </a:cubicBezTo>
                  <a:cubicBezTo>
                    <a:pt x="1042" y="1554"/>
                    <a:pt x="1088" y="1550"/>
                    <a:pt x="1138" y="1531"/>
                  </a:cubicBezTo>
                  <a:cubicBezTo>
                    <a:pt x="1646" y="1089"/>
                    <a:pt x="2264" y="905"/>
                    <a:pt x="2910" y="763"/>
                  </a:cubicBezTo>
                  <a:cubicBezTo>
                    <a:pt x="3106" y="720"/>
                    <a:pt x="3352" y="747"/>
                    <a:pt x="3482" y="547"/>
                  </a:cubicBezTo>
                  <a:close/>
                  <a:moveTo>
                    <a:pt x="1634" y="3902"/>
                  </a:moveTo>
                  <a:cubicBezTo>
                    <a:pt x="1680" y="3917"/>
                    <a:pt x="1730" y="3921"/>
                    <a:pt x="1776" y="3933"/>
                  </a:cubicBezTo>
                  <a:cubicBezTo>
                    <a:pt x="2007" y="4071"/>
                    <a:pt x="2257" y="4175"/>
                    <a:pt x="2522" y="4244"/>
                  </a:cubicBezTo>
                  <a:lnTo>
                    <a:pt x="2633" y="4309"/>
                  </a:lnTo>
                  <a:cubicBezTo>
                    <a:pt x="2660" y="4317"/>
                    <a:pt x="2691" y="4321"/>
                    <a:pt x="2722" y="4325"/>
                  </a:cubicBezTo>
                  <a:cubicBezTo>
                    <a:pt x="2733" y="4355"/>
                    <a:pt x="2752" y="4375"/>
                    <a:pt x="2779" y="4382"/>
                  </a:cubicBezTo>
                  <a:lnTo>
                    <a:pt x="2983" y="4405"/>
                  </a:lnTo>
                  <a:cubicBezTo>
                    <a:pt x="2999" y="4404"/>
                    <a:pt x="3014" y="4403"/>
                    <a:pt x="3030" y="4403"/>
                  </a:cubicBezTo>
                  <a:cubicBezTo>
                    <a:pt x="3119" y="4403"/>
                    <a:pt x="3207" y="4430"/>
                    <a:pt x="3279" y="4482"/>
                  </a:cubicBezTo>
                  <a:cubicBezTo>
                    <a:pt x="3137" y="4478"/>
                    <a:pt x="3002" y="4459"/>
                    <a:pt x="2868" y="4417"/>
                  </a:cubicBezTo>
                  <a:cubicBezTo>
                    <a:pt x="2637" y="4363"/>
                    <a:pt x="2403" y="4325"/>
                    <a:pt x="2184" y="4229"/>
                  </a:cubicBezTo>
                  <a:cubicBezTo>
                    <a:pt x="1988" y="4136"/>
                    <a:pt x="1715" y="4136"/>
                    <a:pt x="1634" y="3902"/>
                  </a:cubicBezTo>
                  <a:close/>
                  <a:moveTo>
                    <a:pt x="4619" y="1"/>
                  </a:moveTo>
                  <a:cubicBezTo>
                    <a:pt x="4473" y="1"/>
                    <a:pt x="4328" y="25"/>
                    <a:pt x="4182" y="59"/>
                  </a:cubicBezTo>
                  <a:lnTo>
                    <a:pt x="3967" y="86"/>
                  </a:lnTo>
                  <a:cubicBezTo>
                    <a:pt x="3874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5" y="127"/>
                  </a:cubicBezTo>
                  <a:cubicBezTo>
                    <a:pt x="3303" y="127"/>
                    <a:pt x="3203" y="138"/>
                    <a:pt x="3106" y="182"/>
                  </a:cubicBezTo>
                  <a:lnTo>
                    <a:pt x="2910" y="209"/>
                  </a:lnTo>
                  <a:cubicBezTo>
                    <a:pt x="2868" y="209"/>
                    <a:pt x="2848" y="228"/>
                    <a:pt x="2848" y="251"/>
                  </a:cubicBezTo>
                  <a:cubicBezTo>
                    <a:pt x="2836" y="252"/>
                    <a:pt x="2823" y="253"/>
                    <a:pt x="2811" y="253"/>
                  </a:cubicBezTo>
                  <a:cubicBezTo>
                    <a:pt x="2749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3" y="324"/>
                  </a:cubicBezTo>
                  <a:lnTo>
                    <a:pt x="2391" y="321"/>
                  </a:lnTo>
                  <a:cubicBezTo>
                    <a:pt x="2145" y="382"/>
                    <a:pt x="1892" y="424"/>
                    <a:pt x="1665" y="555"/>
                  </a:cubicBezTo>
                  <a:lnTo>
                    <a:pt x="1634" y="586"/>
                  </a:lnTo>
                  <a:lnTo>
                    <a:pt x="1596" y="567"/>
                  </a:lnTo>
                  <a:cubicBezTo>
                    <a:pt x="1146" y="732"/>
                    <a:pt x="658" y="828"/>
                    <a:pt x="378" y="1285"/>
                  </a:cubicBezTo>
                  <a:cubicBezTo>
                    <a:pt x="266" y="1324"/>
                    <a:pt x="297" y="1443"/>
                    <a:pt x="243" y="1516"/>
                  </a:cubicBezTo>
                  <a:cubicBezTo>
                    <a:pt x="158" y="1573"/>
                    <a:pt x="170" y="1681"/>
                    <a:pt x="128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28" y="2246"/>
                    <a:pt x="139" y="2288"/>
                    <a:pt x="120" y="2323"/>
                  </a:cubicBezTo>
                  <a:cubicBezTo>
                    <a:pt x="216" y="2434"/>
                    <a:pt x="124" y="2603"/>
                    <a:pt x="239" y="2699"/>
                  </a:cubicBezTo>
                  <a:lnTo>
                    <a:pt x="239" y="2691"/>
                  </a:lnTo>
                  <a:cubicBezTo>
                    <a:pt x="257" y="2723"/>
                    <a:pt x="290" y="2742"/>
                    <a:pt x="326" y="2742"/>
                  </a:cubicBezTo>
                  <a:cubicBezTo>
                    <a:pt x="329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8" y="2876"/>
                    <a:pt x="408" y="2972"/>
                    <a:pt x="489" y="3064"/>
                  </a:cubicBezTo>
                  <a:lnTo>
                    <a:pt x="474" y="3183"/>
                  </a:lnTo>
                  <a:cubicBezTo>
                    <a:pt x="566" y="3237"/>
                    <a:pt x="593" y="3322"/>
                    <a:pt x="600" y="3418"/>
                  </a:cubicBezTo>
                  <a:cubicBezTo>
                    <a:pt x="677" y="3468"/>
                    <a:pt x="727" y="3548"/>
                    <a:pt x="739" y="3641"/>
                  </a:cubicBezTo>
                  <a:cubicBezTo>
                    <a:pt x="800" y="3652"/>
                    <a:pt x="842" y="3706"/>
                    <a:pt x="842" y="3767"/>
                  </a:cubicBezTo>
                  <a:cubicBezTo>
                    <a:pt x="877" y="3775"/>
                    <a:pt x="912" y="3783"/>
                    <a:pt x="946" y="3794"/>
                  </a:cubicBezTo>
                  <a:cubicBezTo>
                    <a:pt x="946" y="3852"/>
                    <a:pt x="985" y="3902"/>
                    <a:pt x="1042" y="3913"/>
                  </a:cubicBezTo>
                  <a:cubicBezTo>
                    <a:pt x="1054" y="4152"/>
                    <a:pt x="1273" y="4240"/>
                    <a:pt x="1419" y="4375"/>
                  </a:cubicBezTo>
                  <a:lnTo>
                    <a:pt x="1434" y="4382"/>
                  </a:lnTo>
                  <a:cubicBezTo>
                    <a:pt x="1553" y="4459"/>
                    <a:pt x="1661" y="4555"/>
                    <a:pt x="1803" y="4590"/>
                  </a:cubicBezTo>
                  <a:lnTo>
                    <a:pt x="1811" y="4594"/>
                  </a:lnTo>
                  <a:cubicBezTo>
                    <a:pt x="1938" y="4728"/>
                    <a:pt x="2137" y="4736"/>
                    <a:pt x="2272" y="4851"/>
                  </a:cubicBezTo>
                  <a:cubicBezTo>
                    <a:pt x="2340" y="4912"/>
                    <a:pt x="2419" y="4925"/>
                    <a:pt x="2500" y="4925"/>
                  </a:cubicBezTo>
                  <a:cubicBezTo>
                    <a:pt x="2558" y="4925"/>
                    <a:pt x="2618" y="4918"/>
                    <a:pt x="2676" y="4918"/>
                  </a:cubicBezTo>
                  <a:cubicBezTo>
                    <a:pt x="2747" y="4918"/>
                    <a:pt x="2815" y="4928"/>
                    <a:pt x="2875" y="4970"/>
                  </a:cubicBezTo>
                  <a:lnTo>
                    <a:pt x="2933" y="4955"/>
                  </a:lnTo>
                  <a:lnTo>
                    <a:pt x="2987" y="4986"/>
                  </a:lnTo>
                  <a:cubicBezTo>
                    <a:pt x="3221" y="5035"/>
                    <a:pt x="3457" y="5048"/>
                    <a:pt x="3694" y="5048"/>
                  </a:cubicBezTo>
                  <a:cubicBezTo>
                    <a:pt x="3941" y="5048"/>
                    <a:pt x="4189" y="5034"/>
                    <a:pt x="4436" y="5034"/>
                  </a:cubicBezTo>
                  <a:cubicBezTo>
                    <a:pt x="4538" y="5034"/>
                    <a:pt x="4641" y="5036"/>
                    <a:pt x="4743" y="5043"/>
                  </a:cubicBezTo>
                  <a:cubicBezTo>
                    <a:pt x="4827" y="5035"/>
                    <a:pt x="4908" y="5012"/>
                    <a:pt x="4981" y="4974"/>
                  </a:cubicBezTo>
                  <a:lnTo>
                    <a:pt x="5607" y="4966"/>
                  </a:lnTo>
                  <a:cubicBezTo>
                    <a:pt x="5792" y="4836"/>
                    <a:pt x="6003" y="4859"/>
                    <a:pt x="6214" y="4851"/>
                  </a:cubicBezTo>
                  <a:cubicBezTo>
                    <a:pt x="6318" y="4747"/>
                    <a:pt x="6449" y="4755"/>
                    <a:pt x="6583" y="4743"/>
                  </a:cubicBezTo>
                  <a:cubicBezTo>
                    <a:pt x="6599" y="4717"/>
                    <a:pt x="6614" y="4682"/>
                    <a:pt x="6626" y="4647"/>
                  </a:cubicBezTo>
                  <a:lnTo>
                    <a:pt x="6825" y="4620"/>
                  </a:lnTo>
                  <a:lnTo>
                    <a:pt x="6948" y="4494"/>
                  </a:lnTo>
                  <a:cubicBezTo>
                    <a:pt x="6958" y="4496"/>
                    <a:pt x="6967" y="4498"/>
                    <a:pt x="6977" y="4498"/>
                  </a:cubicBezTo>
                  <a:cubicBezTo>
                    <a:pt x="7021" y="4498"/>
                    <a:pt x="7063" y="4470"/>
                    <a:pt x="7075" y="4428"/>
                  </a:cubicBezTo>
                  <a:cubicBezTo>
                    <a:pt x="7075" y="4421"/>
                    <a:pt x="7079" y="4417"/>
                    <a:pt x="7079" y="4409"/>
                  </a:cubicBezTo>
                  <a:cubicBezTo>
                    <a:pt x="7102" y="4336"/>
                    <a:pt x="7164" y="4282"/>
                    <a:pt x="7237" y="4275"/>
                  </a:cubicBezTo>
                  <a:cubicBezTo>
                    <a:pt x="7251" y="4277"/>
                    <a:pt x="7266" y="4278"/>
                    <a:pt x="7279" y="4278"/>
                  </a:cubicBezTo>
                  <a:cubicBezTo>
                    <a:pt x="7389" y="4278"/>
                    <a:pt x="7462" y="4201"/>
                    <a:pt x="7544" y="4136"/>
                  </a:cubicBezTo>
                  <a:lnTo>
                    <a:pt x="7602" y="4144"/>
                  </a:lnTo>
                  <a:lnTo>
                    <a:pt x="7659" y="4144"/>
                  </a:lnTo>
                  <a:cubicBezTo>
                    <a:pt x="7709" y="4052"/>
                    <a:pt x="7794" y="4029"/>
                    <a:pt x="7890" y="4013"/>
                  </a:cubicBezTo>
                  <a:cubicBezTo>
                    <a:pt x="7894" y="3998"/>
                    <a:pt x="7905" y="3986"/>
                    <a:pt x="7909" y="3967"/>
                  </a:cubicBezTo>
                  <a:cubicBezTo>
                    <a:pt x="7932" y="3967"/>
                    <a:pt x="7963" y="3967"/>
                    <a:pt x="7986" y="3960"/>
                  </a:cubicBezTo>
                  <a:cubicBezTo>
                    <a:pt x="8059" y="3937"/>
                    <a:pt x="8124" y="3913"/>
                    <a:pt x="8197" y="3883"/>
                  </a:cubicBezTo>
                  <a:cubicBezTo>
                    <a:pt x="8259" y="3856"/>
                    <a:pt x="8324" y="3837"/>
                    <a:pt x="8363" y="3775"/>
                  </a:cubicBezTo>
                  <a:cubicBezTo>
                    <a:pt x="8459" y="3725"/>
                    <a:pt x="8432" y="3610"/>
                    <a:pt x="8501" y="3541"/>
                  </a:cubicBezTo>
                  <a:cubicBezTo>
                    <a:pt x="8601" y="3356"/>
                    <a:pt x="8562" y="3160"/>
                    <a:pt x="8516" y="2957"/>
                  </a:cubicBezTo>
                  <a:lnTo>
                    <a:pt x="8482" y="2515"/>
                  </a:lnTo>
                  <a:cubicBezTo>
                    <a:pt x="8475" y="2461"/>
                    <a:pt x="8451" y="2437"/>
                    <a:pt x="8410" y="2437"/>
                  </a:cubicBezTo>
                  <a:cubicBezTo>
                    <a:pt x="8407" y="2437"/>
                    <a:pt x="8404" y="2438"/>
                    <a:pt x="8401" y="2438"/>
                  </a:cubicBezTo>
                  <a:cubicBezTo>
                    <a:pt x="8389" y="2288"/>
                    <a:pt x="8382" y="2146"/>
                    <a:pt x="8370" y="1996"/>
                  </a:cubicBezTo>
                  <a:lnTo>
                    <a:pt x="8263" y="1804"/>
                  </a:lnTo>
                  <a:lnTo>
                    <a:pt x="8290" y="1762"/>
                  </a:lnTo>
                  <a:lnTo>
                    <a:pt x="8251" y="1650"/>
                  </a:lnTo>
                  <a:cubicBezTo>
                    <a:pt x="8193" y="1573"/>
                    <a:pt x="8213" y="1458"/>
                    <a:pt x="8132" y="1393"/>
                  </a:cubicBezTo>
                  <a:cubicBezTo>
                    <a:pt x="8094" y="1354"/>
                    <a:pt x="8063" y="1308"/>
                    <a:pt x="8040" y="1262"/>
                  </a:cubicBezTo>
                  <a:lnTo>
                    <a:pt x="8005" y="1270"/>
                  </a:lnTo>
                  <a:cubicBezTo>
                    <a:pt x="8013" y="1239"/>
                    <a:pt x="8013" y="1208"/>
                    <a:pt x="8005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4" y="1128"/>
                  </a:cubicBezTo>
                  <a:cubicBezTo>
                    <a:pt x="7936" y="1128"/>
                    <a:pt x="7928" y="1131"/>
                    <a:pt x="7921" y="1135"/>
                  </a:cubicBezTo>
                  <a:cubicBezTo>
                    <a:pt x="7909" y="1143"/>
                    <a:pt x="7901" y="1151"/>
                    <a:pt x="7898" y="1154"/>
                  </a:cubicBezTo>
                  <a:lnTo>
                    <a:pt x="7898" y="1151"/>
                  </a:lnTo>
                  <a:lnTo>
                    <a:pt x="7871" y="1154"/>
                  </a:lnTo>
                  <a:cubicBezTo>
                    <a:pt x="7871" y="1124"/>
                    <a:pt x="7878" y="1089"/>
                    <a:pt x="7871" y="1051"/>
                  </a:cubicBezTo>
                  <a:cubicBezTo>
                    <a:pt x="7809" y="1035"/>
                    <a:pt x="7767" y="989"/>
                    <a:pt x="7759" y="924"/>
                  </a:cubicBezTo>
                  <a:cubicBezTo>
                    <a:pt x="7728" y="924"/>
                    <a:pt x="7698" y="920"/>
                    <a:pt x="7663" y="912"/>
                  </a:cubicBezTo>
                  <a:cubicBezTo>
                    <a:pt x="7655" y="878"/>
                    <a:pt x="7652" y="843"/>
                    <a:pt x="7640" y="805"/>
                  </a:cubicBezTo>
                  <a:lnTo>
                    <a:pt x="7544" y="805"/>
                  </a:lnTo>
                  <a:cubicBezTo>
                    <a:pt x="7383" y="724"/>
                    <a:pt x="7217" y="636"/>
                    <a:pt x="7056" y="555"/>
                  </a:cubicBezTo>
                  <a:lnTo>
                    <a:pt x="6868" y="532"/>
                  </a:lnTo>
                  <a:cubicBezTo>
                    <a:pt x="6860" y="490"/>
                    <a:pt x="6829" y="455"/>
                    <a:pt x="6791" y="444"/>
                  </a:cubicBezTo>
                  <a:cubicBezTo>
                    <a:pt x="6782" y="448"/>
                    <a:pt x="6772" y="450"/>
                    <a:pt x="6762" y="450"/>
                  </a:cubicBezTo>
                  <a:cubicBezTo>
                    <a:pt x="6735" y="450"/>
                    <a:pt x="6709" y="435"/>
                    <a:pt x="6695" y="413"/>
                  </a:cubicBezTo>
                  <a:cubicBezTo>
                    <a:pt x="6618" y="359"/>
                    <a:pt x="6518" y="374"/>
                    <a:pt x="6445" y="321"/>
                  </a:cubicBezTo>
                  <a:cubicBezTo>
                    <a:pt x="6433" y="325"/>
                    <a:pt x="6421" y="328"/>
                    <a:pt x="6408" y="328"/>
                  </a:cubicBezTo>
                  <a:cubicBezTo>
                    <a:pt x="6381" y="328"/>
                    <a:pt x="6355" y="317"/>
                    <a:pt x="6334" y="301"/>
                  </a:cubicBezTo>
                  <a:cubicBezTo>
                    <a:pt x="6310" y="282"/>
                    <a:pt x="6280" y="272"/>
                    <a:pt x="6250" y="272"/>
                  </a:cubicBezTo>
                  <a:cubicBezTo>
                    <a:pt x="6226" y="272"/>
                    <a:pt x="6202" y="278"/>
                    <a:pt x="6180" y="290"/>
                  </a:cubicBezTo>
                  <a:cubicBezTo>
                    <a:pt x="6168" y="301"/>
                    <a:pt x="6153" y="309"/>
                    <a:pt x="6141" y="321"/>
                  </a:cubicBezTo>
                  <a:lnTo>
                    <a:pt x="6019" y="298"/>
                  </a:lnTo>
                  <a:cubicBezTo>
                    <a:pt x="5999" y="267"/>
                    <a:pt x="5984" y="232"/>
                    <a:pt x="5969" y="201"/>
                  </a:cubicBezTo>
                  <a:lnTo>
                    <a:pt x="5246" y="186"/>
                  </a:lnTo>
                  <a:cubicBezTo>
                    <a:pt x="5232" y="172"/>
                    <a:pt x="5212" y="162"/>
                    <a:pt x="5194" y="162"/>
                  </a:cubicBezTo>
                  <a:cubicBezTo>
                    <a:pt x="5186" y="162"/>
                    <a:pt x="5179" y="164"/>
                    <a:pt x="5173" y="167"/>
                  </a:cubicBezTo>
                  <a:cubicBezTo>
                    <a:pt x="5173" y="132"/>
                    <a:pt x="5154" y="109"/>
                    <a:pt x="5112" y="90"/>
                  </a:cubicBezTo>
                  <a:cubicBezTo>
                    <a:pt x="5098" y="102"/>
                    <a:pt x="5084" y="107"/>
                    <a:pt x="5069" y="107"/>
                  </a:cubicBezTo>
                  <a:cubicBezTo>
                    <a:pt x="5055" y="107"/>
                    <a:pt x="5041" y="102"/>
                    <a:pt x="5027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5" y="21"/>
                    <a:pt x="4752" y="1"/>
                    <a:pt x="4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4"/>
            <p:cNvSpPr/>
            <p:nvPr/>
          </p:nvSpPr>
          <p:spPr>
            <a:xfrm>
              <a:off x="4922985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4" y="1"/>
                  </a:moveTo>
                  <a:cubicBezTo>
                    <a:pt x="64" y="1"/>
                    <a:pt x="17" y="14"/>
                    <a:pt x="9" y="82"/>
                  </a:cubicBezTo>
                  <a:cubicBezTo>
                    <a:pt x="1" y="193"/>
                    <a:pt x="105" y="155"/>
                    <a:pt x="174" y="178"/>
                  </a:cubicBezTo>
                  <a:cubicBezTo>
                    <a:pt x="266" y="255"/>
                    <a:pt x="372" y="280"/>
                    <a:pt x="484" y="280"/>
                  </a:cubicBezTo>
                  <a:cubicBezTo>
                    <a:pt x="517" y="280"/>
                    <a:pt x="551" y="277"/>
                    <a:pt x="585" y="274"/>
                  </a:cubicBezTo>
                  <a:lnTo>
                    <a:pt x="1065" y="385"/>
                  </a:lnTo>
                  <a:lnTo>
                    <a:pt x="1181" y="428"/>
                  </a:lnTo>
                  <a:cubicBezTo>
                    <a:pt x="1269" y="528"/>
                    <a:pt x="1388" y="524"/>
                    <a:pt x="1503" y="543"/>
                  </a:cubicBezTo>
                  <a:cubicBezTo>
                    <a:pt x="1567" y="602"/>
                    <a:pt x="1644" y="662"/>
                    <a:pt x="1716" y="662"/>
                  </a:cubicBezTo>
                  <a:cubicBezTo>
                    <a:pt x="1758" y="662"/>
                    <a:pt x="1798" y="643"/>
                    <a:pt x="1834" y="593"/>
                  </a:cubicBezTo>
                  <a:cubicBezTo>
                    <a:pt x="1884" y="520"/>
                    <a:pt x="1749" y="443"/>
                    <a:pt x="1653" y="424"/>
                  </a:cubicBezTo>
                  <a:cubicBezTo>
                    <a:pt x="1539" y="379"/>
                    <a:pt x="1452" y="274"/>
                    <a:pt x="1329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70" y="264"/>
                    <a:pt x="1249" y="257"/>
                    <a:pt x="1227" y="257"/>
                  </a:cubicBezTo>
                  <a:cubicBezTo>
                    <a:pt x="1213" y="257"/>
                    <a:pt x="1198" y="260"/>
                    <a:pt x="1184" y="266"/>
                  </a:cubicBezTo>
                  <a:cubicBezTo>
                    <a:pt x="957" y="137"/>
                    <a:pt x="718" y="50"/>
                    <a:pt x="453" y="50"/>
                  </a:cubicBezTo>
                  <a:cubicBezTo>
                    <a:pt x="418" y="50"/>
                    <a:pt x="383" y="52"/>
                    <a:pt x="347" y="55"/>
                  </a:cubicBezTo>
                  <a:cubicBezTo>
                    <a:pt x="293" y="36"/>
                    <a:pt x="239" y="16"/>
                    <a:pt x="182" y="5"/>
                  </a:cubicBezTo>
                  <a:cubicBezTo>
                    <a:pt x="161" y="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3" name="Google Shape;6113;p34"/>
          <p:cNvGrpSpPr/>
          <p:nvPr/>
        </p:nvGrpSpPr>
        <p:grpSpPr>
          <a:xfrm rot="3884628">
            <a:off x="474153" y="2047805"/>
            <a:ext cx="325949" cy="342891"/>
            <a:chOff x="4221282" y="3493018"/>
            <a:chExt cx="281693" cy="296334"/>
          </a:xfrm>
        </p:grpSpPr>
        <p:sp>
          <p:nvSpPr>
            <p:cNvPr id="6114" name="Google Shape;6114;p34"/>
            <p:cNvSpPr/>
            <p:nvPr/>
          </p:nvSpPr>
          <p:spPr>
            <a:xfrm>
              <a:off x="4221282" y="3493018"/>
              <a:ext cx="281693" cy="296334"/>
            </a:xfrm>
            <a:custGeom>
              <a:avLst/>
              <a:gdLst/>
              <a:ahLst/>
              <a:cxnLst/>
              <a:rect l="l" t="t" r="r" b="b"/>
              <a:pathLst>
                <a:path w="9081" h="9553" extrusionOk="0">
                  <a:moveTo>
                    <a:pt x="8489" y="2239"/>
                  </a:moveTo>
                  <a:cubicBezTo>
                    <a:pt x="8504" y="2281"/>
                    <a:pt x="8508" y="2335"/>
                    <a:pt x="8543" y="2369"/>
                  </a:cubicBezTo>
                  <a:cubicBezTo>
                    <a:pt x="8562" y="2392"/>
                    <a:pt x="8569" y="2423"/>
                    <a:pt x="8566" y="2450"/>
                  </a:cubicBezTo>
                  <a:cubicBezTo>
                    <a:pt x="8569" y="2473"/>
                    <a:pt x="8596" y="2492"/>
                    <a:pt x="8623" y="2500"/>
                  </a:cubicBezTo>
                  <a:cubicBezTo>
                    <a:pt x="8623" y="2527"/>
                    <a:pt x="8627" y="2558"/>
                    <a:pt x="8635" y="2581"/>
                  </a:cubicBezTo>
                  <a:cubicBezTo>
                    <a:pt x="8673" y="2750"/>
                    <a:pt x="8712" y="2911"/>
                    <a:pt x="8750" y="3080"/>
                  </a:cubicBezTo>
                  <a:cubicBezTo>
                    <a:pt x="8712" y="3142"/>
                    <a:pt x="8692" y="3203"/>
                    <a:pt x="8666" y="3268"/>
                  </a:cubicBezTo>
                  <a:cubicBezTo>
                    <a:pt x="8608" y="3430"/>
                    <a:pt x="8566" y="3595"/>
                    <a:pt x="8543" y="3760"/>
                  </a:cubicBezTo>
                  <a:cubicBezTo>
                    <a:pt x="8546" y="3730"/>
                    <a:pt x="8546" y="3691"/>
                    <a:pt x="8543" y="3656"/>
                  </a:cubicBezTo>
                  <a:cubicBezTo>
                    <a:pt x="8512" y="3407"/>
                    <a:pt x="8566" y="3145"/>
                    <a:pt x="8462" y="2907"/>
                  </a:cubicBezTo>
                  <a:cubicBezTo>
                    <a:pt x="8446" y="2800"/>
                    <a:pt x="8431" y="2696"/>
                    <a:pt x="8416" y="2584"/>
                  </a:cubicBezTo>
                  <a:cubicBezTo>
                    <a:pt x="8427" y="2511"/>
                    <a:pt x="8435" y="2442"/>
                    <a:pt x="8450" y="2369"/>
                  </a:cubicBezTo>
                  <a:cubicBezTo>
                    <a:pt x="8485" y="2335"/>
                    <a:pt x="8500" y="2289"/>
                    <a:pt x="8489" y="2239"/>
                  </a:cubicBezTo>
                  <a:close/>
                  <a:moveTo>
                    <a:pt x="7620" y="6734"/>
                  </a:moveTo>
                  <a:lnTo>
                    <a:pt x="7624" y="6738"/>
                  </a:lnTo>
                  <a:cubicBezTo>
                    <a:pt x="7616" y="6738"/>
                    <a:pt x="7616" y="6746"/>
                    <a:pt x="7609" y="6754"/>
                  </a:cubicBezTo>
                  <a:cubicBezTo>
                    <a:pt x="7605" y="6792"/>
                    <a:pt x="7601" y="6831"/>
                    <a:pt x="7605" y="6865"/>
                  </a:cubicBezTo>
                  <a:cubicBezTo>
                    <a:pt x="7563" y="6873"/>
                    <a:pt x="7528" y="6888"/>
                    <a:pt x="7501" y="6911"/>
                  </a:cubicBezTo>
                  <a:cubicBezTo>
                    <a:pt x="7547" y="6861"/>
                    <a:pt x="7582" y="6796"/>
                    <a:pt x="7620" y="6734"/>
                  </a:cubicBezTo>
                  <a:close/>
                  <a:moveTo>
                    <a:pt x="6133" y="171"/>
                  </a:moveTo>
                  <a:lnTo>
                    <a:pt x="6133" y="171"/>
                  </a:lnTo>
                  <a:cubicBezTo>
                    <a:pt x="6106" y="287"/>
                    <a:pt x="6199" y="340"/>
                    <a:pt x="6283" y="379"/>
                  </a:cubicBezTo>
                  <a:cubicBezTo>
                    <a:pt x="6744" y="582"/>
                    <a:pt x="7105" y="917"/>
                    <a:pt x="7455" y="1266"/>
                  </a:cubicBezTo>
                  <a:cubicBezTo>
                    <a:pt x="7474" y="1274"/>
                    <a:pt x="7494" y="1278"/>
                    <a:pt x="7515" y="1278"/>
                  </a:cubicBezTo>
                  <a:cubicBezTo>
                    <a:pt x="7535" y="1278"/>
                    <a:pt x="7555" y="1274"/>
                    <a:pt x="7574" y="1266"/>
                  </a:cubicBezTo>
                  <a:cubicBezTo>
                    <a:pt x="7605" y="1378"/>
                    <a:pt x="7686" y="1439"/>
                    <a:pt x="7782" y="1501"/>
                  </a:cubicBezTo>
                  <a:cubicBezTo>
                    <a:pt x="7820" y="1635"/>
                    <a:pt x="7878" y="1754"/>
                    <a:pt x="7997" y="1831"/>
                  </a:cubicBezTo>
                  <a:cubicBezTo>
                    <a:pt x="8166" y="2200"/>
                    <a:pt x="8227" y="2596"/>
                    <a:pt x="8254" y="2999"/>
                  </a:cubicBezTo>
                  <a:cubicBezTo>
                    <a:pt x="8262" y="3591"/>
                    <a:pt x="8235" y="4175"/>
                    <a:pt x="8204" y="4755"/>
                  </a:cubicBezTo>
                  <a:cubicBezTo>
                    <a:pt x="8135" y="4817"/>
                    <a:pt x="8101" y="4913"/>
                    <a:pt x="8120" y="5005"/>
                  </a:cubicBezTo>
                  <a:cubicBezTo>
                    <a:pt x="8097" y="5028"/>
                    <a:pt x="8085" y="5063"/>
                    <a:pt x="8101" y="5094"/>
                  </a:cubicBezTo>
                  <a:cubicBezTo>
                    <a:pt x="8028" y="5151"/>
                    <a:pt x="7993" y="5247"/>
                    <a:pt x="8008" y="5336"/>
                  </a:cubicBezTo>
                  <a:cubicBezTo>
                    <a:pt x="7985" y="5351"/>
                    <a:pt x="7974" y="5386"/>
                    <a:pt x="7985" y="5409"/>
                  </a:cubicBezTo>
                  <a:cubicBezTo>
                    <a:pt x="7928" y="5432"/>
                    <a:pt x="7893" y="5497"/>
                    <a:pt x="7905" y="5559"/>
                  </a:cubicBezTo>
                  <a:cubicBezTo>
                    <a:pt x="7878" y="5582"/>
                    <a:pt x="7870" y="5616"/>
                    <a:pt x="7878" y="5651"/>
                  </a:cubicBezTo>
                  <a:lnTo>
                    <a:pt x="7885" y="5655"/>
                  </a:lnTo>
                  <a:lnTo>
                    <a:pt x="7770" y="5670"/>
                  </a:lnTo>
                  <a:cubicBezTo>
                    <a:pt x="7494" y="6039"/>
                    <a:pt x="7263" y="6442"/>
                    <a:pt x="7090" y="6865"/>
                  </a:cubicBezTo>
                  <a:cubicBezTo>
                    <a:pt x="7102" y="6884"/>
                    <a:pt x="7109" y="6904"/>
                    <a:pt x="7125" y="6919"/>
                  </a:cubicBezTo>
                  <a:lnTo>
                    <a:pt x="6975" y="7084"/>
                  </a:lnTo>
                  <a:cubicBezTo>
                    <a:pt x="6802" y="7153"/>
                    <a:pt x="6694" y="7292"/>
                    <a:pt x="6571" y="7418"/>
                  </a:cubicBezTo>
                  <a:cubicBezTo>
                    <a:pt x="6364" y="7561"/>
                    <a:pt x="6172" y="7718"/>
                    <a:pt x="6026" y="7926"/>
                  </a:cubicBezTo>
                  <a:lnTo>
                    <a:pt x="5918" y="7995"/>
                  </a:lnTo>
                  <a:cubicBezTo>
                    <a:pt x="5784" y="8022"/>
                    <a:pt x="5695" y="8118"/>
                    <a:pt x="5588" y="8195"/>
                  </a:cubicBezTo>
                  <a:lnTo>
                    <a:pt x="5015" y="8506"/>
                  </a:lnTo>
                  <a:cubicBezTo>
                    <a:pt x="4930" y="8517"/>
                    <a:pt x="4842" y="8533"/>
                    <a:pt x="4796" y="8617"/>
                  </a:cubicBezTo>
                  <a:lnTo>
                    <a:pt x="4612" y="8656"/>
                  </a:lnTo>
                  <a:cubicBezTo>
                    <a:pt x="4366" y="8679"/>
                    <a:pt x="4127" y="8710"/>
                    <a:pt x="3912" y="8833"/>
                  </a:cubicBezTo>
                  <a:lnTo>
                    <a:pt x="3532" y="8840"/>
                  </a:lnTo>
                  <a:cubicBezTo>
                    <a:pt x="3347" y="8761"/>
                    <a:pt x="3156" y="8750"/>
                    <a:pt x="2964" y="8750"/>
                  </a:cubicBezTo>
                  <a:cubicBezTo>
                    <a:pt x="2884" y="8750"/>
                    <a:pt x="2805" y="8752"/>
                    <a:pt x="2725" y="8752"/>
                  </a:cubicBezTo>
                  <a:lnTo>
                    <a:pt x="2513" y="8725"/>
                  </a:lnTo>
                  <a:cubicBezTo>
                    <a:pt x="2503" y="8682"/>
                    <a:pt x="2465" y="8655"/>
                    <a:pt x="2422" y="8655"/>
                  </a:cubicBezTo>
                  <a:cubicBezTo>
                    <a:pt x="2419" y="8655"/>
                    <a:pt x="2416" y="8656"/>
                    <a:pt x="2414" y="8656"/>
                  </a:cubicBezTo>
                  <a:cubicBezTo>
                    <a:pt x="2414" y="8648"/>
                    <a:pt x="2417" y="8640"/>
                    <a:pt x="2417" y="8633"/>
                  </a:cubicBezTo>
                  <a:cubicBezTo>
                    <a:pt x="2202" y="8460"/>
                    <a:pt x="1941" y="8410"/>
                    <a:pt x="1676" y="8371"/>
                  </a:cubicBezTo>
                  <a:cubicBezTo>
                    <a:pt x="1649" y="8383"/>
                    <a:pt x="1626" y="8398"/>
                    <a:pt x="1610" y="8421"/>
                  </a:cubicBezTo>
                  <a:lnTo>
                    <a:pt x="1514" y="8321"/>
                  </a:lnTo>
                  <a:cubicBezTo>
                    <a:pt x="1498" y="8296"/>
                    <a:pt x="1483" y="8281"/>
                    <a:pt x="1464" y="8281"/>
                  </a:cubicBezTo>
                  <a:cubicBezTo>
                    <a:pt x="1461" y="8281"/>
                    <a:pt x="1457" y="8282"/>
                    <a:pt x="1453" y="8283"/>
                  </a:cubicBezTo>
                  <a:cubicBezTo>
                    <a:pt x="1453" y="8268"/>
                    <a:pt x="1457" y="8252"/>
                    <a:pt x="1457" y="8237"/>
                  </a:cubicBezTo>
                  <a:cubicBezTo>
                    <a:pt x="1445" y="8195"/>
                    <a:pt x="1422" y="8156"/>
                    <a:pt x="1388" y="8125"/>
                  </a:cubicBezTo>
                  <a:cubicBezTo>
                    <a:pt x="1303" y="8064"/>
                    <a:pt x="1203" y="8026"/>
                    <a:pt x="1096" y="8018"/>
                  </a:cubicBezTo>
                  <a:cubicBezTo>
                    <a:pt x="1072" y="7987"/>
                    <a:pt x="1038" y="7964"/>
                    <a:pt x="999" y="7964"/>
                  </a:cubicBezTo>
                  <a:cubicBezTo>
                    <a:pt x="999" y="7941"/>
                    <a:pt x="996" y="7914"/>
                    <a:pt x="980" y="7891"/>
                  </a:cubicBezTo>
                  <a:cubicBezTo>
                    <a:pt x="1003" y="7853"/>
                    <a:pt x="1019" y="7810"/>
                    <a:pt x="1019" y="7760"/>
                  </a:cubicBezTo>
                  <a:cubicBezTo>
                    <a:pt x="819" y="7257"/>
                    <a:pt x="692" y="6723"/>
                    <a:pt x="369" y="6273"/>
                  </a:cubicBezTo>
                  <a:cubicBezTo>
                    <a:pt x="485" y="6050"/>
                    <a:pt x="504" y="5835"/>
                    <a:pt x="369" y="5635"/>
                  </a:cubicBezTo>
                  <a:cubicBezTo>
                    <a:pt x="381" y="5605"/>
                    <a:pt x="388" y="5582"/>
                    <a:pt x="400" y="5551"/>
                  </a:cubicBezTo>
                  <a:cubicBezTo>
                    <a:pt x="515" y="4463"/>
                    <a:pt x="1119" y="3591"/>
                    <a:pt x="1657" y="2696"/>
                  </a:cubicBezTo>
                  <a:cubicBezTo>
                    <a:pt x="1668" y="2650"/>
                    <a:pt x="1664" y="2611"/>
                    <a:pt x="1653" y="2569"/>
                  </a:cubicBezTo>
                  <a:cubicBezTo>
                    <a:pt x="1703" y="2565"/>
                    <a:pt x="1733" y="2527"/>
                    <a:pt x="1741" y="2477"/>
                  </a:cubicBezTo>
                  <a:cubicBezTo>
                    <a:pt x="2329" y="1900"/>
                    <a:pt x="2982" y="1389"/>
                    <a:pt x="3689" y="951"/>
                  </a:cubicBezTo>
                  <a:cubicBezTo>
                    <a:pt x="3712" y="967"/>
                    <a:pt x="3739" y="974"/>
                    <a:pt x="3766" y="978"/>
                  </a:cubicBezTo>
                  <a:cubicBezTo>
                    <a:pt x="4054" y="932"/>
                    <a:pt x="4285" y="801"/>
                    <a:pt x="4423" y="536"/>
                  </a:cubicBezTo>
                  <a:cubicBezTo>
                    <a:pt x="4497" y="563"/>
                    <a:pt x="4567" y="576"/>
                    <a:pt x="4633" y="576"/>
                  </a:cubicBezTo>
                  <a:cubicBezTo>
                    <a:pt x="4804" y="576"/>
                    <a:pt x="4951" y="490"/>
                    <a:pt x="5084" y="340"/>
                  </a:cubicBezTo>
                  <a:cubicBezTo>
                    <a:pt x="5088" y="321"/>
                    <a:pt x="5092" y="306"/>
                    <a:pt x="5092" y="287"/>
                  </a:cubicBezTo>
                  <a:cubicBezTo>
                    <a:pt x="5146" y="287"/>
                    <a:pt x="5199" y="283"/>
                    <a:pt x="5246" y="275"/>
                  </a:cubicBezTo>
                  <a:cubicBezTo>
                    <a:pt x="5296" y="302"/>
                    <a:pt x="5342" y="321"/>
                    <a:pt x="5395" y="336"/>
                  </a:cubicBezTo>
                  <a:cubicBezTo>
                    <a:pt x="5630" y="306"/>
                    <a:pt x="5883" y="363"/>
                    <a:pt x="6087" y="179"/>
                  </a:cubicBezTo>
                  <a:lnTo>
                    <a:pt x="6133" y="171"/>
                  </a:lnTo>
                  <a:close/>
                  <a:moveTo>
                    <a:pt x="2529" y="8859"/>
                  </a:moveTo>
                  <a:cubicBezTo>
                    <a:pt x="2537" y="8871"/>
                    <a:pt x="2552" y="8882"/>
                    <a:pt x="2567" y="8890"/>
                  </a:cubicBezTo>
                  <a:cubicBezTo>
                    <a:pt x="2546" y="8897"/>
                    <a:pt x="2525" y="8907"/>
                    <a:pt x="2506" y="8907"/>
                  </a:cubicBezTo>
                  <a:cubicBezTo>
                    <a:pt x="2492" y="8907"/>
                    <a:pt x="2479" y="8901"/>
                    <a:pt x="2467" y="8882"/>
                  </a:cubicBezTo>
                  <a:cubicBezTo>
                    <a:pt x="2490" y="8882"/>
                    <a:pt x="2513" y="8879"/>
                    <a:pt x="2529" y="8859"/>
                  </a:cubicBezTo>
                  <a:close/>
                  <a:moveTo>
                    <a:pt x="2852" y="8944"/>
                  </a:moveTo>
                  <a:lnTo>
                    <a:pt x="2940" y="8955"/>
                  </a:lnTo>
                  <a:cubicBezTo>
                    <a:pt x="2871" y="8955"/>
                    <a:pt x="2805" y="8963"/>
                    <a:pt x="2744" y="8979"/>
                  </a:cubicBezTo>
                  <a:cubicBezTo>
                    <a:pt x="2744" y="8975"/>
                    <a:pt x="2740" y="8967"/>
                    <a:pt x="2740" y="8959"/>
                  </a:cubicBezTo>
                  <a:lnTo>
                    <a:pt x="2852" y="8944"/>
                  </a:lnTo>
                  <a:close/>
                  <a:moveTo>
                    <a:pt x="7451" y="6953"/>
                  </a:moveTo>
                  <a:lnTo>
                    <a:pt x="7451" y="6953"/>
                  </a:lnTo>
                  <a:cubicBezTo>
                    <a:pt x="7390" y="7026"/>
                    <a:pt x="7336" y="7119"/>
                    <a:pt x="7255" y="7161"/>
                  </a:cubicBezTo>
                  <a:cubicBezTo>
                    <a:pt x="7102" y="7345"/>
                    <a:pt x="6932" y="7518"/>
                    <a:pt x="6956" y="7783"/>
                  </a:cubicBezTo>
                  <a:lnTo>
                    <a:pt x="6348" y="8329"/>
                  </a:lnTo>
                  <a:cubicBezTo>
                    <a:pt x="6310" y="8352"/>
                    <a:pt x="6272" y="8379"/>
                    <a:pt x="6237" y="8410"/>
                  </a:cubicBezTo>
                  <a:lnTo>
                    <a:pt x="6225" y="8418"/>
                  </a:lnTo>
                  <a:lnTo>
                    <a:pt x="6022" y="8540"/>
                  </a:lnTo>
                  <a:lnTo>
                    <a:pt x="5069" y="9017"/>
                  </a:lnTo>
                  <a:cubicBezTo>
                    <a:pt x="5042" y="8998"/>
                    <a:pt x="5007" y="8986"/>
                    <a:pt x="4973" y="8979"/>
                  </a:cubicBezTo>
                  <a:cubicBezTo>
                    <a:pt x="4623" y="8990"/>
                    <a:pt x="4281" y="9142"/>
                    <a:pt x="3930" y="9142"/>
                  </a:cubicBezTo>
                  <a:cubicBezTo>
                    <a:pt x="3799" y="9142"/>
                    <a:pt x="3666" y="9120"/>
                    <a:pt x="3532" y="9063"/>
                  </a:cubicBezTo>
                  <a:cubicBezTo>
                    <a:pt x="3459" y="9052"/>
                    <a:pt x="3382" y="9032"/>
                    <a:pt x="3313" y="9013"/>
                  </a:cubicBezTo>
                  <a:cubicBezTo>
                    <a:pt x="3267" y="8998"/>
                    <a:pt x="3224" y="8986"/>
                    <a:pt x="3182" y="8979"/>
                  </a:cubicBezTo>
                  <a:lnTo>
                    <a:pt x="3182" y="8979"/>
                  </a:lnTo>
                  <a:lnTo>
                    <a:pt x="3274" y="8986"/>
                  </a:lnTo>
                  <a:lnTo>
                    <a:pt x="3390" y="8955"/>
                  </a:lnTo>
                  <a:cubicBezTo>
                    <a:pt x="3510" y="8968"/>
                    <a:pt x="3628" y="8981"/>
                    <a:pt x="3747" y="8981"/>
                  </a:cubicBezTo>
                  <a:cubicBezTo>
                    <a:pt x="3845" y="8981"/>
                    <a:pt x="3944" y="8972"/>
                    <a:pt x="4043" y="8948"/>
                  </a:cubicBezTo>
                  <a:cubicBezTo>
                    <a:pt x="4273" y="8909"/>
                    <a:pt x="4508" y="8906"/>
                    <a:pt x="4708" y="8763"/>
                  </a:cubicBezTo>
                  <a:lnTo>
                    <a:pt x="4907" y="8717"/>
                  </a:lnTo>
                  <a:lnTo>
                    <a:pt x="5130" y="8621"/>
                  </a:lnTo>
                  <a:cubicBezTo>
                    <a:pt x="5330" y="8537"/>
                    <a:pt x="5545" y="8483"/>
                    <a:pt x="5707" y="8329"/>
                  </a:cubicBezTo>
                  <a:cubicBezTo>
                    <a:pt x="5830" y="8271"/>
                    <a:pt x="5945" y="8210"/>
                    <a:pt x="6026" y="8095"/>
                  </a:cubicBezTo>
                  <a:cubicBezTo>
                    <a:pt x="6006" y="8079"/>
                    <a:pt x="5991" y="8072"/>
                    <a:pt x="5976" y="8056"/>
                  </a:cubicBezTo>
                  <a:lnTo>
                    <a:pt x="5976" y="8052"/>
                  </a:lnTo>
                  <a:lnTo>
                    <a:pt x="6026" y="8095"/>
                  </a:lnTo>
                  <a:cubicBezTo>
                    <a:pt x="6329" y="8014"/>
                    <a:pt x="6475" y="7734"/>
                    <a:pt x="6694" y="7545"/>
                  </a:cubicBezTo>
                  <a:cubicBezTo>
                    <a:pt x="6859" y="7422"/>
                    <a:pt x="7021" y="7292"/>
                    <a:pt x="7136" y="7115"/>
                  </a:cubicBezTo>
                  <a:lnTo>
                    <a:pt x="7225" y="7092"/>
                  </a:lnTo>
                  <a:cubicBezTo>
                    <a:pt x="7232" y="7065"/>
                    <a:pt x="7232" y="7042"/>
                    <a:pt x="7236" y="7019"/>
                  </a:cubicBezTo>
                  <a:cubicBezTo>
                    <a:pt x="7240" y="7019"/>
                    <a:pt x="7240" y="7023"/>
                    <a:pt x="7244" y="7023"/>
                  </a:cubicBezTo>
                  <a:cubicBezTo>
                    <a:pt x="7336" y="7023"/>
                    <a:pt x="7397" y="7000"/>
                    <a:pt x="7451" y="6953"/>
                  </a:cubicBezTo>
                  <a:close/>
                  <a:moveTo>
                    <a:pt x="5967" y="0"/>
                  </a:moveTo>
                  <a:cubicBezTo>
                    <a:pt x="5839" y="0"/>
                    <a:pt x="5711" y="14"/>
                    <a:pt x="5584" y="41"/>
                  </a:cubicBezTo>
                  <a:lnTo>
                    <a:pt x="5468" y="41"/>
                  </a:lnTo>
                  <a:cubicBezTo>
                    <a:pt x="5411" y="23"/>
                    <a:pt x="5354" y="5"/>
                    <a:pt x="5298" y="5"/>
                  </a:cubicBezTo>
                  <a:cubicBezTo>
                    <a:pt x="5245" y="5"/>
                    <a:pt x="5194" y="21"/>
                    <a:pt x="5146" y="67"/>
                  </a:cubicBezTo>
                  <a:lnTo>
                    <a:pt x="5149" y="67"/>
                  </a:lnTo>
                  <a:cubicBezTo>
                    <a:pt x="5123" y="91"/>
                    <a:pt x="5107" y="125"/>
                    <a:pt x="5119" y="164"/>
                  </a:cubicBezTo>
                  <a:lnTo>
                    <a:pt x="5103" y="160"/>
                  </a:lnTo>
                  <a:cubicBezTo>
                    <a:pt x="5098" y="156"/>
                    <a:pt x="5092" y="154"/>
                    <a:pt x="5086" y="154"/>
                  </a:cubicBezTo>
                  <a:cubicBezTo>
                    <a:pt x="5075" y="154"/>
                    <a:pt x="5063" y="160"/>
                    <a:pt x="5053" y="167"/>
                  </a:cubicBezTo>
                  <a:cubicBezTo>
                    <a:pt x="5037" y="147"/>
                    <a:pt x="5014" y="136"/>
                    <a:pt x="4990" y="136"/>
                  </a:cubicBezTo>
                  <a:cubicBezTo>
                    <a:pt x="4969" y="136"/>
                    <a:pt x="4948" y="144"/>
                    <a:pt x="4930" y="160"/>
                  </a:cubicBezTo>
                  <a:cubicBezTo>
                    <a:pt x="4914" y="178"/>
                    <a:pt x="4887" y="190"/>
                    <a:pt x="4862" y="190"/>
                  </a:cubicBezTo>
                  <a:cubicBezTo>
                    <a:pt x="4851" y="190"/>
                    <a:pt x="4840" y="187"/>
                    <a:pt x="4831" y="183"/>
                  </a:cubicBezTo>
                  <a:cubicBezTo>
                    <a:pt x="4727" y="263"/>
                    <a:pt x="4588" y="194"/>
                    <a:pt x="4492" y="279"/>
                  </a:cubicBezTo>
                  <a:lnTo>
                    <a:pt x="4473" y="283"/>
                  </a:lnTo>
                  <a:cubicBezTo>
                    <a:pt x="4450" y="321"/>
                    <a:pt x="4396" y="333"/>
                    <a:pt x="4377" y="375"/>
                  </a:cubicBezTo>
                  <a:cubicBezTo>
                    <a:pt x="4359" y="370"/>
                    <a:pt x="4341" y="367"/>
                    <a:pt x="4325" y="367"/>
                  </a:cubicBezTo>
                  <a:cubicBezTo>
                    <a:pt x="4222" y="367"/>
                    <a:pt x="4146" y="457"/>
                    <a:pt x="4051" y="486"/>
                  </a:cubicBezTo>
                  <a:cubicBezTo>
                    <a:pt x="4037" y="506"/>
                    <a:pt x="4012" y="519"/>
                    <a:pt x="3987" y="519"/>
                  </a:cubicBezTo>
                  <a:cubicBezTo>
                    <a:pt x="3977" y="519"/>
                    <a:pt x="3968" y="517"/>
                    <a:pt x="3958" y="513"/>
                  </a:cubicBezTo>
                  <a:cubicBezTo>
                    <a:pt x="3893" y="563"/>
                    <a:pt x="3782" y="540"/>
                    <a:pt x="3735" y="629"/>
                  </a:cubicBezTo>
                  <a:lnTo>
                    <a:pt x="3735" y="636"/>
                  </a:lnTo>
                  <a:cubicBezTo>
                    <a:pt x="3643" y="667"/>
                    <a:pt x="3574" y="717"/>
                    <a:pt x="3582" y="817"/>
                  </a:cubicBezTo>
                  <a:lnTo>
                    <a:pt x="3574" y="813"/>
                  </a:lnTo>
                  <a:lnTo>
                    <a:pt x="3393" y="840"/>
                  </a:lnTo>
                  <a:cubicBezTo>
                    <a:pt x="3351" y="924"/>
                    <a:pt x="3267" y="951"/>
                    <a:pt x="3182" y="963"/>
                  </a:cubicBezTo>
                  <a:cubicBezTo>
                    <a:pt x="3132" y="1047"/>
                    <a:pt x="3051" y="1063"/>
                    <a:pt x="2967" y="1078"/>
                  </a:cubicBezTo>
                  <a:cubicBezTo>
                    <a:pt x="2878" y="1182"/>
                    <a:pt x="2759" y="1251"/>
                    <a:pt x="2625" y="1274"/>
                  </a:cubicBezTo>
                  <a:cubicBezTo>
                    <a:pt x="2548" y="1386"/>
                    <a:pt x="2440" y="1466"/>
                    <a:pt x="2317" y="1512"/>
                  </a:cubicBezTo>
                  <a:cubicBezTo>
                    <a:pt x="2241" y="1731"/>
                    <a:pt x="2064" y="1850"/>
                    <a:pt x="1876" y="1950"/>
                  </a:cubicBezTo>
                  <a:cubicBezTo>
                    <a:pt x="1872" y="2008"/>
                    <a:pt x="1822" y="2050"/>
                    <a:pt x="1768" y="2058"/>
                  </a:cubicBezTo>
                  <a:lnTo>
                    <a:pt x="1630" y="2277"/>
                  </a:lnTo>
                  <a:cubicBezTo>
                    <a:pt x="1607" y="2277"/>
                    <a:pt x="1576" y="2277"/>
                    <a:pt x="1553" y="2281"/>
                  </a:cubicBezTo>
                  <a:cubicBezTo>
                    <a:pt x="1549" y="2308"/>
                    <a:pt x="1549" y="2335"/>
                    <a:pt x="1553" y="2358"/>
                  </a:cubicBezTo>
                  <a:lnTo>
                    <a:pt x="1530" y="2385"/>
                  </a:lnTo>
                  <a:cubicBezTo>
                    <a:pt x="1515" y="2379"/>
                    <a:pt x="1501" y="2376"/>
                    <a:pt x="1487" y="2376"/>
                  </a:cubicBezTo>
                  <a:cubicBezTo>
                    <a:pt x="1470" y="2376"/>
                    <a:pt x="1454" y="2380"/>
                    <a:pt x="1438" y="2388"/>
                  </a:cubicBezTo>
                  <a:lnTo>
                    <a:pt x="1441" y="2377"/>
                  </a:lnTo>
                  <a:lnTo>
                    <a:pt x="1441" y="2377"/>
                  </a:lnTo>
                  <a:cubicBezTo>
                    <a:pt x="1299" y="2492"/>
                    <a:pt x="1184" y="2638"/>
                    <a:pt x="1096" y="2800"/>
                  </a:cubicBezTo>
                  <a:cubicBezTo>
                    <a:pt x="1011" y="2865"/>
                    <a:pt x="1026" y="2965"/>
                    <a:pt x="988" y="3046"/>
                  </a:cubicBezTo>
                  <a:cubicBezTo>
                    <a:pt x="996" y="3076"/>
                    <a:pt x="988" y="3107"/>
                    <a:pt x="957" y="3122"/>
                  </a:cubicBezTo>
                  <a:cubicBezTo>
                    <a:pt x="930" y="3161"/>
                    <a:pt x="903" y="3203"/>
                    <a:pt x="884" y="3249"/>
                  </a:cubicBezTo>
                  <a:cubicBezTo>
                    <a:pt x="796" y="3276"/>
                    <a:pt x="827" y="3395"/>
                    <a:pt x="746" y="3430"/>
                  </a:cubicBezTo>
                  <a:lnTo>
                    <a:pt x="738" y="3445"/>
                  </a:lnTo>
                  <a:cubicBezTo>
                    <a:pt x="711" y="3487"/>
                    <a:pt x="684" y="3522"/>
                    <a:pt x="646" y="3557"/>
                  </a:cubicBezTo>
                  <a:lnTo>
                    <a:pt x="642" y="3560"/>
                  </a:lnTo>
                  <a:cubicBezTo>
                    <a:pt x="592" y="3599"/>
                    <a:pt x="558" y="3653"/>
                    <a:pt x="550" y="3714"/>
                  </a:cubicBezTo>
                  <a:cubicBezTo>
                    <a:pt x="558" y="3737"/>
                    <a:pt x="550" y="3768"/>
                    <a:pt x="527" y="3776"/>
                  </a:cubicBezTo>
                  <a:lnTo>
                    <a:pt x="519" y="3776"/>
                  </a:lnTo>
                  <a:cubicBezTo>
                    <a:pt x="473" y="3833"/>
                    <a:pt x="500" y="3933"/>
                    <a:pt x="419" y="3979"/>
                  </a:cubicBezTo>
                  <a:lnTo>
                    <a:pt x="415" y="3991"/>
                  </a:lnTo>
                  <a:cubicBezTo>
                    <a:pt x="362" y="4056"/>
                    <a:pt x="385" y="4152"/>
                    <a:pt x="315" y="4202"/>
                  </a:cubicBezTo>
                  <a:lnTo>
                    <a:pt x="308" y="4214"/>
                  </a:lnTo>
                  <a:cubicBezTo>
                    <a:pt x="262" y="4279"/>
                    <a:pt x="266" y="4367"/>
                    <a:pt x="223" y="4440"/>
                  </a:cubicBezTo>
                  <a:cubicBezTo>
                    <a:pt x="131" y="4510"/>
                    <a:pt x="166" y="4617"/>
                    <a:pt x="154" y="4713"/>
                  </a:cubicBezTo>
                  <a:lnTo>
                    <a:pt x="154" y="4752"/>
                  </a:lnTo>
                  <a:cubicBezTo>
                    <a:pt x="131" y="4759"/>
                    <a:pt x="116" y="4779"/>
                    <a:pt x="112" y="4809"/>
                  </a:cubicBezTo>
                  <a:cubicBezTo>
                    <a:pt x="104" y="4867"/>
                    <a:pt x="93" y="4925"/>
                    <a:pt x="85" y="4986"/>
                  </a:cubicBezTo>
                  <a:cubicBezTo>
                    <a:pt x="89" y="5005"/>
                    <a:pt x="96" y="5024"/>
                    <a:pt x="104" y="5044"/>
                  </a:cubicBezTo>
                  <a:cubicBezTo>
                    <a:pt x="96" y="5048"/>
                    <a:pt x="96" y="5055"/>
                    <a:pt x="93" y="5059"/>
                  </a:cubicBezTo>
                  <a:cubicBezTo>
                    <a:pt x="66" y="5097"/>
                    <a:pt x="54" y="5144"/>
                    <a:pt x="58" y="5190"/>
                  </a:cubicBezTo>
                  <a:cubicBezTo>
                    <a:pt x="116" y="5309"/>
                    <a:pt x="50" y="5420"/>
                    <a:pt x="46" y="5536"/>
                  </a:cubicBezTo>
                  <a:cubicBezTo>
                    <a:pt x="66" y="5651"/>
                    <a:pt x="0" y="5785"/>
                    <a:pt x="112" y="5885"/>
                  </a:cubicBezTo>
                  <a:lnTo>
                    <a:pt x="93" y="5970"/>
                  </a:lnTo>
                  <a:cubicBezTo>
                    <a:pt x="116" y="5997"/>
                    <a:pt x="123" y="6035"/>
                    <a:pt x="108" y="6062"/>
                  </a:cubicBezTo>
                  <a:cubicBezTo>
                    <a:pt x="166" y="6123"/>
                    <a:pt x="143" y="6227"/>
                    <a:pt x="204" y="6285"/>
                  </a:cubicBezTo>
                  <a:cubicBezTo>
                    <a:pt x="173" y="6316"/>
                    <a:pt x="169" y="6369"/>
                    <a:pt x="200" y="6408"/>
                  </a:cubicBezTo>
                  <a:cubicBezTo>
                    <a:pt x="227" y="6427"/>
                    <a:pt x="231" y="6465"/>
                    <a:pt x="219" y="6496"/>
                  </a:cubicBezTo>
                  <a:cubicBezTo>
                    <a:pt x="296" y="6600"/>
                    <a:pt x="239" y="6738"/>
                    <a:pt x="304" y="6846"/>
                  </a:cubicBezTo>
                  <a:cubicBezTo>
                    <a:pt x="327" y="6869"/>
                    <a:pt x="339" y="6904"/>
                    <a:pt x="327" y="6938"/>
                  </a:cubicBezTo>
                  <a:cubicBezTo>
                    <a:pt x="377" y="7015"/>
                    <a:pt x="365" y="7111"/>
                    <a:pt x="419" y="7180"/>
                  </a:cubicBezTo>
                  <a:lnTo>
                    <a:pt x="423" y="7192"/>
                  </a:lnTo>
                  <a:cubicBezTo>
                    <a:pt x="500" y="7238"/>
                    <a:pt x="477" y="7334"/>
                    <a:pt x="519" y="7399"/>
                  </a:cubicBezTo>
                  <a:cubicBezTo>
                    <a:pt x="546" y="7422"/>
                    <a:pt x="558" y="7457"/>
                    <a:pt x="550" y="7488"/>
                  </a:cubicBezTo>
                  <a:cubicBezTo>
                    <a:pt x="596" y="7564"/>
                    <a:pt x="584" y="7668"/>
                    <a:pt x="654" y="7730"/>
                  </a:cubicBezTo>
                  <a:cubicBezTo>
                    <a:pt x="719" y="7787"/>
                    <a:pt x="688" y="7903"/>
                    <a:pt x="788" y="7937"/>
                  </a:cubicBezTo>
                  <a:lnTo>
                    <a:pt x="780" y="7922"/>
                  </a:lnTo>
                  <a:lnTo>
                    <a:pt x="780" y="7922"/>
                  </a:lnTo>
                  <a:cubicBezTo>
                    <a:pt x="805" y="7938"/>
                    <a:pt x="831" y="7945"/>
                    <a:pt x="857" y="7945"/>
                  </a:cubicBezTo>
                  <a:cubicBezTo>
                    <a:pt x="869" y="7945"/>
                    <a:pt x="880" y="7943"/>
                    <a:pt x="892" y="7941"/>
                  </a:cubicBezTo>
                  <a:lnTo>
                    <a:pt x="896" y="7945"/>
                  </a:lnTo>
                  <a:cubicBezTo>
                    <a:pt x="896" y="7976"/>
                    <a:pt x="896" y="8003"/>
                    <a:pt x="900" y="8026"/>
                  </a:cubicBezTo>
                  <a:cubicBezTo>
                    <a:pt x="919" y="8033"/>
                    <a:pt x="938" y="8037"/>
                    <a:pt x="957" y="8045"/>
                  </a:cubicBezTo>
                  <a:cubicBezTo>
                    <a:pt x="957" y="8045"/>
                    <a:pt x="953" y="8045"/>
                    <a:pt x="953" y="8052"/>
                  </a:cubicBezTo>
                  <a:cubicBezTo>
                    <a:pt x="934" y="8091"/>
                    <a:pt x="949" y="8137"/>
                    <a:pt x="988" y="8160"/>
                  </a:cubicBezTo>
                  <a:cubicBezTo>
                    <a:pt x="1015" y="8206"/>
                    <a:pt x="1049" y="8245"/>
                    <a:pt x="1088" y="8283"/>
                  </a:cubicBezTo>
                  <a:lnTo>
                    <a:pt x="1092" y="8287"/>
                  </a:lnTo>
                  <a:cubicBezTo>
                    <a:pt x="1130" y="8329"/>
                    <a:pt x="1180" y="8364"/>
                    <a:pt x="1230" y="8383"/>
                  </a:cubicBezTo>
                  <a:cubicBezTo>
                    <a:pt x="1265" y="8383"/>
                    <a:pt x="1299" y="8402"/>
                    <a:pt x="1322" y="8425"/>
                  </a:cubicBezTo>
                  <a:lnTo>
                    <a:pt x="1380" y="8398"/>
                  </a:lnTo>
                  <a:cubicBezTo>
                    <a:pt x="1384" y="8391"/>
                    <a:pt x="1384" y="8387"/>
                    <a:pt x="1391" y="8383"/>
                  </a:cubicBezTo>
                  <a:lnTo>
                    <a:pt x="1422" y="8387"/>
                  </a:lnTo>
                  <a:cubicBezTo>
                    <a:pt x="1430" y="8421"/>
                    <a:pt x="1434" y="8448"/>
                    <a:pt x="1438" y="8483"/>
                  </a:cubicBezTo>
                  <a:lnTo>
                    <a:pt x="1591" y="8517"/>
                  </a:lnTo>
                  <a:cubicBezTo>
                    <a:pt x="1595" y="8552"/>
                    <a:pt x="1610" y="8583"/>
                    <a:pt x="1630" y="8610"/>
                  </a:cubicBezTo>
                  <a:lnTo>
                    <a:pt x="1645" y="8617"/>
                  </a:lnTo>
                  <a:cubicBezTo>
                    <a:pt x="1699" y="8667"/>
                    <a:pt x="1783" y="8660"/>
                    <a:pt x="1833" y="8725"/>
                  </a:cubicBezTo>
                  <a:cubicBezTo>
                    <a:pt x="1860" y="8733"/>
                    <a:pt x="1876" y="8763"/>
                    <a:pt x="1872" y="8790"/>
                  </a:cubicBezTo>
                  <a:cubicBezTo>
                    <a:pt x="1879" y="8844"/>
                    <a:pt x="1922" y="8882"/>
                    <a:pt x="1975" y="8886"/>
                  </a:cubicBezTo>
                  <a:cubicBezTo>
                    <a:pt x="1975" y="8902"/>
                    <a:pt x="1975" y="8917"/>
                    <a:pt x="1979" y="8929"/>
                  </a:cubicBezTo>
                  <a:cubicBezTo>
                    <a:pt x="2121" y="8959"/>
                    <a:pt x="2202" y="9071"/>
                    <a:pt x="2302" y="9151"/>
                  </a:cubicBezTo>
                  <a:lnTo>
                    <a:pt x="2517" y="9148"/>
                  </a:lnTo>
                  <a:lnTo>
                    <a:pt x="2606" y="9151"/>
                  </a:lnTo>
                  <a:cubicBezTo>
                    <a:pt x="2606" y="9159"/>
                    <a:pt x="2610" y="9171"/>
                    <a:pt x="2610" y="9178"/>
                  </a:cubicBezTo>
                  <a:cubicBezTo>
                    <a:pt x="2663" y="9202"/>
                    <a:pt x="2717" y="9217"/>
                    <a:pt x="2772" y="9217"/>
                  </a:cubicBezTo>
                  <a:cubicBezTo>
                    <a:pt x="2788" y="9217"/>
                    <a:pt x="2804" y="9216"/>
                    <a:pt x="2821" y="9213"/>
                  </a:cubicBezTo>
                  <a:lnTo>
                    <a:pt x="2832" y="9213"/>
                  </a:lnTo>
                  <a:cubicBezTo>
                    <a:pt x="2844" y="9228"/>
                    <a:pt x="2855" y="9244"/>
                    <a:pt x="2863" y="9255"/>
                  </a:cubicBezTo>
                  <a:lnTo>
                    <a:pt x="2917" y="9251"/>
                  </a:lnTo>
                  <a:lnTo>
                    <a:pt x="2959" y="9274"/>
                  </a:lnTo>
                  <a:lnTo>
                    <a:pt x="3013" y="9263"/>
                  </a:lnTo>
                  <a:lnTo>
                    <a:pt x="3071" y="9305"/>
                  </a:lnTo>
                  <a:cubicBezTo>
                    <a:pt x="3118" y="9320"/>
                    <a:pt x="3171" y="9326"/>
                    <a:pt x="3222" y="9326"/>
                  </a:cubicBezTo>
                  <a:cubicBezTo>
                    <a:pt x="3237" y="9326"/>
                    <a:pt x="3252" y="9325"/>
                    <a:pt x="3267" y="9324"/>
                  </a:cubicBezTo>
                  <a:lnTo>
                    <a:pt x="3282" y="9324"/>
                  </a:lnTo>
                  <a:cubicBezTo>
                    <a:pt x="3294" y="9340"/>
                    <a:pt x="3301" y="9347"/>
                    <a:pt x="3313" y="9363"/>
                  </a:cubicBezTo>
                  <a:lnTo>
                    <a:pt x="3359" y="9359"/>
                  </a:lnTo>
                  <a:lnTo>
                    <a:pt x="3401" y="9382"/>
                  </a:lnTo>
                  <a:lnTo>
                    <a:pt x="3455" y="9367"/>
                  </a:lnTo>
                  <a:cubicBezTo>
                    <a:pt x="3470" y="9378"/>
                    <a:pt x="3486" y="9390"/>
                    <a:pt x="3497" y="9401"/>
                  </a:cubicBezTo>
                  <a:cubicBezTo>
                    <a:pt x="3574" y="9440"/>
                    <a:pt x="3666" y="9420"/>
                    <a:pt x="3735" y="9478"/>
                  </a:cubicBezTo>
                  <a:lnTo>
                    <a:pt x="3739" y="9478"/>
                  </a:lnTo>
                  <a:cubicBezTo>
                    <a:pt x="3824" y="9528"/>
                    <a:pt x="3917" y="9553"/>
                    <a:pt x="4010" y="9553"/>
                  </a:cubicBezTo>
                  <a:cubicBezTo>
                    <a:pt x="4103" y="9553"/>
                    <a:pt x="4197" y="9528"/>
                    <a:pt x="4281" y="9478"/>
                  </a:cubicBezTo>
                  <a:lnTo>
                    <a:pt x="4316" y="9459"/>
                  </a:lnTo>
                  <a:lnTo>
                    <a:pt x="4350" y="9478"/>
                  </a:lnTo>
                  <a:cubicBezTo>
                    <a:pt x="4435" y="9447"/>
                    <a:pt x="4527" y="9443"/>
                    <a:pt x="4604" y="9390"/>
                  </a:cubicBezTo>
                  <a:lnTo>
                    <a:pt x="4623" y="9386"/>
                  </a:lnTo>
                  <a:cubicBezTo>
                    <a:pt x="4660" y="9338"/>
                    <a:pt x="4709" y="9329"/>
                    <a:pt x="4763" y="9329"/>
                  </a:cubicBezTo>
                  <a:cubicBezTo>
                    <a:pt x="4798" y="9329"/>
                    <a:pt x="4836" y="9333"/>
                    <a:pt x="4872" y="9333"/>
                  </a:cubicBezTo>
                  <a:cubicBezTo>
                    <a:pt x="4933" y="9333"/>
                    <a:pt x="4991" y="9320"/>
                    <a:pt x="5030" y="9251"/>
                  </a:cubicBezTo>
                  <a:lnTo>
                    <a:pt x="5030" y="9248"/>
                  </a:lnTo>
                  <a:cubicBezTo>
                    <a:pt x="5100" y="9232"/>
                    <a:pt x="5157" y="9209"/>
                    <a:pt x="5176" y="9148"/>
                  </a:cubicBezTo>
                  <a:lnTo>
                    <a:pt x="5265" y="9159"/>
                  </a:lnTo>
                  <a:cubicBezTo>
                    <a:pt x="5319" y="9082"/>
                    <a:pt x="5407" y="9071"/>
                    <a:pt x="5488" y="9055"/>
                  </a:cubicBezTo>
                  <a:cubicBezTo>
                    <a:pt x="5561" y="8948"/>
                    <a:pt x="5687" y="8967"/>
                    <a:pt x="5784" y="8909"/>
                  </a:cubicBezTo>
                  <a:lnTo>
                    <a:pt x="5918" y="8829"/>
                  </a:lnTo>
                  <a:cubicBezTo>
                    <a:pt x="5964" y="8736"/>
                    <a:pt x="6045" y="8725"/>
                    <a:pt x="6137" y="8713"/>
                  </a:cubicBezTo>
                  <a:cubicBezTo>
                    <a:pt x="6141" y="8686"/>
                    <a:pt x="6156" y="8660"/>
                    <a:pt x="6168" y="8637"/>
                  </a:cubicBezTo>
                  <a:lnTo>
                    <a:pt x="6348" y="8598"/>
                  </a:lnTo>
                  <a:cubicBezTo>
                    <a:pt x="6352" y="8571"/>
                    <a:pt x="6356" y="8540"/>
                    <a:pt x="6368" y="8517"/>
                  </a:cubicBezTo>
                  <a:cubicBezTo>
                    <a:pt x="6398" y="8506"/>
                    <a:pt x="6433" y="8502"/>
                    <a:pt x="6471" y="8502"/>
                  </a:cubicBezTo>
                  <a:cubicBezTo>
                    <a:pt x="6514" y="8410"/>
                    <a:pt x="6598" y="8391"/>
                    <a:pt x="6687" y="8383"/>
                  </a:cubicBezTo>
                  <a:lnTo>
                    <a:pt x="7136" y="7956"/>
                  </a:lnTo>
                  <a:cubicBezTo>
                    <a:pt x="7140" y="7922"/>
                    <a:pt x="7148" y="7891"/>
                    <a:pt x="7155" y="7860"/>
                  </a:cubicBezTo>
                  <a:lnTo>
                    <a:pt x="7244" y="7845"/>
                  </a:lnTo>
                  <a:cubicBezTo>
                    <a:pt x="7251" y="7787"/>
                    <a:pt x="7282" y="7737"/>
                    <a:pt x="7336" y="7718"/>
                  </a:cubicBezTo>
                  <a:cubicBezTo>
                    <a:pt x="7405" y="7545"/>
                    <a:pt x="7524" y="7399"/>
                    <a:pt x="7674" y="7288"/>
                  </a:cubicBezTo>
                  <a:cubicBezTo>
                    <a:pt x="7674" y="7176"/>
                    <a:pt x="7743" y="7103"/>
                    <a:pt x="7797" y="7023"/>
                  </a:cubicBezTo>
                  <a:cubicBezTo>
                    <a:pt x="7909" y="7015"/>
                    <a:pt x="7966" y="6942"/>
                    <a:pt x="7985" y="6834"/>
                  </a:cubicBezTo>
                  <a:cubicBezTo>
                    <a:pt x="8085" y="6807"/>
                    <a:pt x="8058" y="6688"/>
                    <a:pt x="8120" y="6635"/>
                  </a:cubicBezTo>
                  <a:cubicBezTo>
                    <a:pt x="8185" y="6573"/>
                    <a:pt x="8174" y="6469"/>
                    <a:pt x="8224" y="6400"/>
                  </a:cubicBezTo>
                  <a:cubicBezTo>
                    <a:pt x="8212" y="6366"/>
                    <a:pt x="8220" y="6327"/>
                    <a:pt x="8251" y="6308"/>
                  </a:cubicBezTo>
                  <a:cubicBezTo>
                    <a:pt x="8281" y="6258"/>
                    <a:pt x="8320" y="6216"/>
                    <a:pt x="8327" y="6154"/>
                  </a:cubicBezTo>
                  <a:cubicBezTo>
                    <a:pt x="8312" y="6135"/>
                    <a:pt x="8316" y="6112"/>
                    <a:pt x="8335" y="6097"/>
                  </a:cubicBezTo>
                  <a:cubicBezTo>
                    <a:pt x="8339" y="6093"/>
                    <a:pt x="8347" y="6093"/>
                    <a:pt x="8350" y="6093"/>
                  </a:cubicBezTo>
                  <a:cubicBezTo>
                    <a:pt x="8393" y="6047"/>
                    <a:pt x="8423" y="5989"/>
                    <a:pt x="8431" y="5931"/>
                  </a:cubicBezTo>
                  <a:lnTo>
                    <a:pt x="8427" y="5893"/>
                  </a:lnTo>
                  <a:lnTo>
                    <a:pt x="8454" y="5870"/>
                  </a:lnTo>
                  <a:cubicBezTo>
                    <a:pt x="8508" y="5805"/>
                    <a:pt x="8493" y="5712"/>
                    <a:pt x="8550" y="5643"/>
                  </a:cubicBezTo>
                  <a:lnTo>
                    <a:pt x="8550" y="5651"/>
                  </a:lnTo>
                  <a:cubicBezTo>
                    <a:pt x="8623" y="5578"/>
                    <a:pt x="8623" y="5478"/>
                    <a:pt x="8654" y="5386"/>
                  </a:cubicBezTo>
                  <a:cubicBezTo>
                    <a:pt x="8639" y="5366"/>
                    <a:pt x="8639" y="5343"/>
                    <a:pt x="8658" y="5328"/>
                  </a:cubicBezTo>
                  <a:cubicBezTo>
                    <a:pt x="8662" y="5324"/>
                    <a:pt x="8666" y="5324"/>
                    <a:pt x="8677" y="5317"/>
                  </a:cubicBezTo>
                  <a:cubicBezTo>
                    <a:pt x="8758" y="5217"/>
                    <a:pt x="8685" y="5074"/>
                    <a:pt x="8773" y="4971"/>
                  </a:cubicBezTo>
                  <a:cubicBezTo>
                    <a:pt x="8754" y="4944"/>
                    <a:pt x="8758" y="4905"/>
                    <a:pt x="8788" y="4882"/>
                  </a:cubicBezTo>
                  <a:cubicBezTo>
                    <a:pt x="8885" y="4736"/>
                    <a:pt x="8788" y="4556"/>
                    <a:pt x="8877" y="4410"/>
                  </a:cubicBezTo>
                  <a:cubicBezTo>
                    <a:pt x="8858" y="4390"/>
                    <a:pt x="8854" y="4364"/>
                    <a:pt x="8873" y="4344"/>
                  </a:cubicBezTo>
                  <a:cubicBezTo>
                    <a:pt x="8877" y="4337"/>
                    <a:pt x="8885" y="4333"/>
                    <a:pt x="8888" y="4333"/>
                  </a:cubicBezTo>
                  <a:cubicBezTo>
                    <a:pt x="9008" y="4152"/>
                    <a:pt x="8885" y="3929"/>
                    <a:pt x="8984" y="3749"/>
                  </a:cubicBezTo>
                  <a:cubicBezTo>
                    <a:pt x="8965" y="3733"/>
                    <a:pt x="8965" y="3703"/>
                    <a:pt x="8981" y="3683"/>
                  </a:cubicBezTo>
                  <a:lnTo>
                    <a:pt x="8981" y="3683"/>
                  </a:lnTo>
                  <a:cubicBezTo>
                    <a:pt x="8977" y="3688"/>
                    <a:pt x="8977" y="3690"/>
                    <a:pt x="8978" y="3690"/>
                  </a:cubicBezTo>
                  <a:cubicBezTo>
                    <a:pt x="8980" y="3690"/>
                    <a:pt x="8984" y="3687"/>
                    <a:pt x="8988" y="3687"/>
                  </a:cubicBezTo>
                  <a:cubicBezTo>
                    <a:pt x="9065" y="3468"/>
                    <a:pt x="9081" y="3249"/>
                    <a:pt x="8973" y="3026"/>
                  </a:cubicBezTo>
                  <a:lnTo>
                    <a:pt x="8954" y="3003"/>
                  </a:lnTo>
                  <a:lnTo>
                    <a:pt x="8973" y="2973"/>
                  </a:lnTo>
                  <a:cubicBezTo>
                    <a:pt x="8976" y="2917"/>
                    <a:pt x="8957" y="2889"/>
                    <a:pt x="8916" y="2889"/>
                  </a:cubicBezTo>
                  <a:cubicBezTo>
                    <a:pt x="8909" y="2889"/>
                    <a:pt x="8901" y="2890"/>
                    <a:pt x="8892" y="2892"/>
                  </a:cubicBezTo>
                  <a:cubicBezTo>
                    <a:pt x="8888" y="2796"/>
                    <a:pt x="8877" y="2696"/>
                    <a:pt x="8869" y="2600"/>
                  </a:cubicBezTo>
                  <a:lnTo>
                    <a:pt x="8742" y="2385"/>
                  </a:lnTo>
                  <a:cubicBezTo>
                    <a:pt x="8754" y="2338"/>
                    <a:pt x="8762" y="2296"/>
                    <a:pt x="8777" y="2258"/>
                  </a:cubicBezTo>
                  <a:lnTo>
                    <a:pt x="8646" y="1943"/>
                  </a:lnTo>
                  <a:cubicBezTo>
                    <a:pt x="8531" y="1870"/>
                    <a:pt x="8450" y="1754"/>
                    <a:pt x="8416" y="1620"/>
                  </a:cubicBezTo>
                  <a:cubicBezTo>
                    <a:pt x="8366" y="1597"/>
                    <a:pt x="8331" y="1547"/>
                    <a:pt x="8331" y="1489"/>
                  </a:cubicBezTo>
                  <a:cubicBezTo>
                    <a:pt x="8239" y="1451"/>
                    <a:pt x="8216" y="1374"/>
                    <a:pt x="8201" y="1289"/>
                  </a:cubicBezTo>
                  <a:cubicBezTo>
                    <a:pt x="8147" y="1274"/>
                    <a:pt x="8108" y="1224"/>
                    <a:pt x="8104" y="1166"/>
                  </a:cubicBezTo>
                  <a:cubicBezTo>
                    <a:pt x="8070" y="1166"/>
                    <a:pt x="8043" y="1163"/>
                    <a:pt x="8012" y="1147"/>
                  </a:cubicBezTo>
                  <a:cubicBezTo>
                    <a:pt x="8008" y="1117"/>
                    <a:pt x="8005" y="1082"/>
                    <a:pt x="8005" y="1047"/>
                  </a:cubicBezTo>
                  <a:lnTo>
                    <a:pt x="7739" y="851"/>
                  </a:lnTo>
                  <a:cubicBezTo>
                    <a:pt x="7736" y="801"/>
                    <a:pt x="7705" y="759"/>
                    <a:pt x="7674" y="725"/>
                  </a:cubicBezTo>
                  <a:lnTo>
                    <a:pt x="7666" y="721"/>
                  </a:lnTo>
                  <a:cubicBezTo>
                    <a:pt x="7567" y="636"/>
                    <a:pt x="7451" y="563"/>
                    <a:pt x="7328" y="509"/>
                  </a:cubicBezTo>
                  <a:cubicBezTo>
                    <a:pt x="7318" y="513"/>
                    <a:pt x="7308" y="515"/>
                    <a:pt x="7298" y="515"/>
                  </a:cubicBezTo>
                  <a:cubicBezTo>
                    <a:pt x="7271" y="515"/>
                    <a:pt x="7246" y="500"/>
                    <a:pt x="7232" y="475"/>
                  </a:cubicBezTo>
                  <a:cubicBezTo>
                    <a:pt x="7167" y="444"/>
                    <a:pt x="7086" y="452"/>
                    <a:pt x="7040" y="386"/>
                  </a:cubicBezTo>
                  <a:lnTo>
                    <a:pt x="7009" y="371"/>
                  </a:lnTo>
                  <a:cubicBezTo>
                    <a:pt x="6967" y="340"/>
                    <a:pt x="6929" y="298"/>
                    <a:pt x="6871" y="294"/>
                  </a:cubicBezTo>
                  <a:cubicBezTo>
                    <a:pt x="6863" y="298"/>
                    <a:pt x="6854" y="300"/>
                    <a:pt x="6845" y="300"/>
                  </a:cubicBezTo>
                  <a:cubicBezTo>
                    <a:pt x="6822" y="300"/>
                    <a:pt x="6800" y="286"/>
                    <a:pt x="6794" y="263"/>
                  </a:cubicBezTo>
                  <a:cubicBezTo>
                    <a:pt x="6698" y="221"/>
                    <a:pt x="6610" y="148"/>
                    <a:pt x="6502" y="125"/>
                  </a:cubicBezTo>
                  <a:cubicBezTo>
                    <a:pt x="6502" y="98"/>
                    <a:pt x="6475" y="67"/>
                    <a:pt x="6444" y="67"/>
                  </a:cubicBezTo>
                  <a:cubicBezTo>
                    <a:pt x="6435" y="71"/>
                    <a:pt x="6426" y="72"/>
                    <a:pt x="6417" y="72"/>
                  </a:cubicBezTo>
                  <a:cubicBezTo>
                    <a:pt x="6391" y="72"/>
                    <a:pt x="6365" y="60"/>
                    <a:pt x="6348" y="41"/>
                  </a:cubicBezTo>
                  <a:cubicBezTo>
                    <a:pt x="6224" y="14"/>
                    <a:pt x="6096" y="0"/>
                    <a:pt x="5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4"/>
            <p:cNvSpPr/>
            <p:nvPr/>
          </p:nvSpPr>
          <p:spPr>
            <a:xfrm>
              <a:off x="4336304" y="3583318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8" y="0"/>
                  </a:moveTo>
                  <a:cubicBezTo>
                    <a:pt x="8" y="0"/>
                    <a:pt x="1" y="0"/>
                    <a:pt x="1" y="4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4"/>
            <p:cNvSpPr/>
            <p:nvPr/>
          </p:nvSpPr>
          <p:spPr>
            <a:xfrm>
              <a:off x="4336304" y="3541378"/>
              <a:ext cx="103607" cy="41846"/>
            </a:xfrm>
            <a:custGeom>
              <a:avLst/>
              <a:gdLst/>
              <a:ahLst/>
              <a:cxnLst/>
              <a:rect l="l" t="t" r="r" b="b"/>
              <a:pathLst>
                <a:path w="3340" h="1349" extrusionOk="0">
                  <a:moveTo>
                    <a:pt x="2017" y="1"/>
                  </a:moveTo>
                  <a:cubicBezTo>
                    <a:pt x="1778" y="1"/>
                    <a:pt x="1538" y="54"/>
                    <a:pt x="1299" y="138"/>
                  </a:cubicBezTo>
                  <a:cubicBezTo>
                    <a:pt x="1291" y="135"/>
                    <a:pt x="1282" y="133"/>
                    <a:pt x="1274" y="133"/>
                  </a:cubicBezTo>
                  <a:cubicBezTo>
                    <a:pt x="1253" y="133"/>
                    <a:pt x="1233" y="143"/>
                    <a:pt x="1219" y="157"/>
                  </a:cubicBezTo>
                  <a:cubicBezTo>
                    <a:pt x="1084" y="184"/>
                    <a:pt x="961" y="257"/>
                    <a:pt x="877" y="364"/>
                  </a:cubicBezTo>
                  <a:cubicBezTo>
                    <a:pt x="750" y="422"/>
                    <a:pt x="631" y="484"/>
                    <a:pt x="558" y="607"/>
                  </a:cubicBezTo>
                  <a:lnTo>
                    <a:pt x="592" y="633"/>
                  </a:lnTo>
                  <a:lnTo>
                    <a:pt x="577" y="637"/>
                  </a:lnTo>
                  <a:lnTo>
                    <a:pt x="554" y="607"/>
                  </a:lnTo>
                  <a:lnTo>
                    <a:pt x="442" y="714"/>
                  </a:lnTo>
                  <a:cubicBezTo>
                    <a:pt x="346" y="741"/>
                    <a:pt x="319" y="826"/>
                    <a:pt x="308" y="910"/>
                  </a:cubicBezTo>
                  <a:cubicBezTo>
                    <a:pt x="243" y="914"/>
                    <a:pt x="212" y="968"/>
                    <a:pt x="193" y="1025"/>
                  </a:cubicBezTo>
                  <a:cubicBezTo>
                    <a:pt x="54" y="1095"/>
                    <a:pt x="1" y="1202"/>
                    <a:pt x="1" y="1348"/>
                  </a:cubicBezTo>
                  <a:cubicBezTo>
                    <a:pt x="166" y="1298"/>
                    <a:pt x="262" y="1175"/>
                    <a:pt x="335" y="1029"/>
                  </a:cubicBezTo>
                  <a:lnTo>
                    <a:pt x="416" y="914"/>
                  </a:lnTo>
                  <a:cubicBezTo>
                    <a:pt x="454" y="876"/>
                    <a:pt x="492" y="837"/>
                    <a:pt x="527" y="799"/>
                  </a:cubicBezTo>
                  <a:lnTo>
                    <a:pt x="627" y="695"/>
                  </a:lnTo>
                  <a:cubicBezTo>
                    <a:pt x="650" y="660"/>
                    <a:pt x="673" y="626"/>
                    <a:pt x="704" y="599"/>
                  </a:cubicBezTo>
                  <a:lnTo>
                    <a:pt x="973" y="461"/>
                  </a:lnTo>
                  <a:cubicBezTo>
                    <a:pt x="1100" y="422"/>
                    <a:pt x="1226" y="376"/>
                    <a:pt x="1322" y="272"/>
                  </a:cubicBezTo>
                  <a:cubicBezTo>
                    <a:pt x="1326" y="273"/>
                    <a:pt x="1330" y="273"/>
                    <a:pt x="1334" y="273"/>
                  </a:cubicBezTo>
                  <a:cubicBezTo>
                    <a:pt x="1368" y="273"/>
                    <a:pt x="1399" y="259"/>
                    <a:pt x="1426" y="242"/>
                  </a:cubicBezTo>
                  <a:cubicBezTo>
                    <a:pt x="1580" y="191"/>
                    <a:pt x="1734" y="170"/>
                    <a:pt x="1886" y="170"/>
                  </a:cubicBezTo>
                  <a:cubicBezTo>
                    <a:pt x="2095" y="170"/>
                    <a:pt x="2303" y="210"/>
                    <a:pt x="2510" y="272"/>
                  </a:cubicBezTo>
                  <a:cubicBezTo>
                    <a:pt x="2740" y="407"/>
                    <a:pt x="3029" y="484"/>
                    <a:pt x="3075" y="810"/>
                  </a:cubicBezTo>
                  <a:cubicBezTo>
                    <a:pt x="3075" y="956"/>
                    <a:pt x="3113" y="1083"/>
                    <a:pt x="3259" y="1218"/>
                  </a:cubicBezTo>
                  <a:cubicBezTo>
                    <a:pt x="3332" y="964"/>
                    <a:pt x="3340" y="764"/>
                    <a:pt x="3198" y="580"/>
                  </a:cubicBezTo>
                  <a:cubicBezTo>
                    <a:pt x="3102" y="330"/>
                    <a:pt x="2929" y="172"/>
                    <a:pt x="2648" y="142"/>
                  </a:cubicBezTo>
                  <a:cubicBezTo>
                    <a:pt x="2439" y="42"/>
                    <a:pt x="2228" y="1"/>
                    <a:pt x="2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17" name="Google Shape;6117;p34"/>
          <p:cNvGrpSpPr/>
          <p:nvPr/>
        </p:nvGrpSpPr>
        <p:grpSpPr>
          <a:xfrm rot="900038">
            <a:off x="558797" y="457190"/>
            <a:ext cx="308870" cy="181194"/>
            <a:chOff x="7897121" y="4228844"/>
            <a:chExt cx="266927" cy="156589"/>
          </a:xfrm>
        </p:grpSpPr>
        <p:sp>
          <p:nvSpPr>
            <p:cNvPr id="6118" name="Google Shape;6118;p34"/>
            <p:cNvSpPr/>
            <p:nvPr/>
          </p:nvSpPr>
          <p:spPr>
            <a:xfrm>
              <a:off x="7897121" y="4228844"/>
              <a:ext cx="266927" cy="156589"/>
            </a:xfrm>
            <a:custGeom>
              <a:avLst/>
              <a:gdLst/>
              <a:ahLst/>
              <a:cxnLst/>
              <a:rect l="l" t="t" r="r" b="b"/>
              <a:pathLst>
                <a:path w="8605" h="5048" extrusionOk="0">
                  <a:moveTo>
                    <a:pt x="4678" y="377"/>
                  </a:moveTo>
                  <a:cubicBezTo>
                    <a:pt x="4679" y="377"/>
                    <a:pt x="4682" y="379"/>
                    <a:pt x="4684" y="379"/>
                  </a:cubicBezTo>
                  <a:cubicBezTo>
                    <a:pt x="4684" y="379"/>
                    <a:pt x="4685" y="379"/>
                    <a:pt x="4685" y="378"/>
                  </a:cubicBezTo>
                  <a:cubicBezTo>
                    <a:pt x="4737" y="378"/>
                    <a:pt x="4792" y="383"/>
                    <a:pt x="4845" y="383"/>
                  </a:cubicBezTo>
                  <a:cubicBezTo>
                    <a:pt x="4858" y="383"/>
                    <a:pt x="4872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9" y="417"/>
                    <a:pt x="4792" y="444"/>
                  </a:cubicBezTo>
                  <a:cubicBezTo>
                    <a:pt x="4785" y="432"/>
                    <a:pt x="4773" y="417"/>
                    <a:pt x="4762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7"/>
                    <a:pt x="4677" y="377"/>
                    <a:pt x="4678" y="377"/>
                  </a:cubicBezTo>
                  <a:close/>
                  <a:moveTo>
                    <a:pt x="5269" y="301"/>
                  </a:moveTo>
                  <a:cubicBezTo>
                    <a:pt x="5300" y="321"/>
                    <a:pt x="5326" y="328"/>
                    <a:pt x="5361" y="336"/>
                  </a:cubicBezTo>
                  <a:cubicBezTo>
                    <a:pt x="5376" y="367"/>
                    <a:pt x="5384" y="401"/>
                    <a:pt x="5388" y="440"/>
                  </a:cubicBezTo>
                  <a:lnTo>
                    <a:pt x="5157" y="444"/>
                  </a:lnTo>
                  <a:cubicBezTo>
                    <a:pt x="5138" y="417"/>
                    <a:pt x="5111" y="390"/>
                    <a:pt x="5077" y="371"/>
                  </a:cubicBezTo>
                  <a:cubicBezTo>
                    <a:pt x="5054" y="369"/>
                    <a:pt x="5030" y="368"/>
                    <a:pt x="5006" y="368"/>
                  </a:cubicBezTo>
                  <a:cubicBezTo>
                    <a:pt x="4983" y="368"/>
                    <a:pt x="4960" y="369"/>
                    <a:pt x="4938" y="371"/>
                  </a:cubicBezTo>
                  <a:cubicBezTo>
                    <a:pt x="4985" y="355"/>
                    <a:pt x="5034" y="328"/>
                    <a:pt x="5073" y="301"/>
                  </a:cubicBezTo>
                  <a:close/>
                  <a:moveTo>
                    <a:pt x="5876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50" y="739"/>
                    <a:pt x="6802" y="709"/>
                  </a:cubicBezTo>
                  <a:cubicBezTo>
                    <a:pt x="6806" y="705"/>
                    <a:pt x="6810" y="701"/>
                    <a:pt x="6817" y="689"/>
                  </a:cubicBezTo>
                  <a:lnTo>
                    <a:pt x="6825" y="709"/>
                  </a:lnTo>
                  <a:lnTo>
                    <a:pt x="6821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57" y="605"/>
                    <a:pt x="5738" y="559"/>
                  </a:cubicBezTo>
                  <a:lnTo>
                    <a:pt x="5753" y="551"/>
                  </a:lnTo>
                  <a:cubicBezTo>
                    <a:pt x="5753" y="520"/>
                    <a:pt x="5761" y="486"/>
                    <a:pt x="5761" y="455"/>
                  </a:cubicBezTo>
                  <a:lnTo>
                    <a:pt x="5876" y="424"/>
                  </a:lnTo>
                  <a:close/>
                  <a:moveTo>
                    <a:pt x="7548" y="912"/>
                  </a:moveTo>
                  <a:lnTo>
                    <a:pt x="7548" y="920"/>
                  </a:lnTo>
                  <a:lnTo>
                    <a:pt x="7540" y="920"/>
                  </a:lnTo>
                  <a:lnTo>
                    <a:pt x="7559" y="935"/>
                  </a:lnTo>
                  <a:lnTo>
                    <a:pt x="7555" y="935"/>
                  </a:lnTo>
                  <a:lnTo>
                    <a:pt x="7540" y="920"/>
                  </a:lnTo>
                  <a:cubicBezTo>
                    <a:pt x="7540" y="916"/>
                    <a:pt x="7540" y="916"/>
                    <a:pt x="7548" y="912"/>
                  </a:cubicBezTo>
                  <a:close/>
                  <a:moveTo>
                    <a:pt x="7671" y="920"/>
                  </a:moveTo>
                  <a:lnTo>
                    <a:pt x="7671" y="920"/>
                  </a:lnTo>
                  <a:cubicBezTo>
                    <a:pt x="7682" y="943"/>
                    <a:pt x="7674" y="970"/>
                    <a:pt x="7663" y="989"/>
                  </a:cubicBezTo>
                  <a:cubicBezTo>
                    <a:pt x="7647" y="974"/>
                    <a:pt x="7632" y="962"/>
                    <a:pt x="7617" y="955"/>
                  </a:cubicBezTo>
                  <a:lnTo>
                    <a:pt x="7632" y="955"/>
                  </a:lnTo>
                  <a:lnTo>
                    <a:pt x="7671" y="920"/>
                  </a:lnTo>
                  <a:close/>
                  <a:moveTo>
                    <a:pt x="7190" y="939"/>
                  </a:moveTo>
                  <a:lnTo>
                    <a:pt x="7267" y="962"/>
                  </a:lnTo>
                  <a:cubicBezTo>
                    <a:pt x="7309" y="978"/>
                    <a:pt x="7355" y="982"/>
                    <a:pt x="7402" y="989"/>
                  </a:cubicBezTo>
                  <a:cubicBezTo>
                    <a:pt x="7425" y="982"/>
                    <a:pt x="7451" y="978"/>
                    <a:pt x="7475" y="966"/>
                  </a:cubicBezTo>
                  <a:lnTo>
                    <a:pt x="7551" y="1016"/>
                  </a:lnTo>
                  <a:cubicBezTo>
                    <a:pt x="7574" y="1035"/>
                    <a:pt x="7605" y="1043"/>
                    <a:pt x="7632" y="1051"/>
                  </a:cubicBezTo>
                  <a:lnTo>
                    <a:pt x="7624" y="1070"/>
                  </a:lnTo>
                  <a:cubicBezTo>
                    <a:pt x="7632" y="1125"/>
                    <a:pt x="7681" y="1166"/>
                    <a:pt x="7740" y="1166"/>
                  </a:cubicBezTo>
                  <a:cubicBezTo>
                    <a:pt x="7742" y="1166"/>
                    <a:pt x="7745" y="1166"/>
                    <a:pt x="7747" y="1166"/>
                  </a:cubicBezTo>
                  <a:lnTo>
                    <a:pt x="7747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7" y="1227"/>
                    <a:pt x="7759" y="1243"/>
                  </a:cubicBezTo>
                  <a:lnTo>
                    <a:pt x="7724" y="1262"/>
                  </a:lnTo>
                  <a:cubicBezTo>
                    <a:pt x="7705" y="1271"/>
                    <a:pt x="7691" y="1275"/>
                    <a:pt x="7681" y="1275"/>
                  </a:cubicBezTo>
                  <a:cubicBezTo>
                    <a:pt x="7630" y="1275"/>
                    <a:pt x="7684" y="1170"/>
                    <a:pt x="7632" y="1170"/>
                  </a:cubicBezTo>
                  <a:cubicBezTo>
                    <a:pt x="7536" y="1073"/>
                    <a:pt x="7407" y="1020"/>
                    <a:pt x="7272" y="1020"/>
                  </a:cubicBezTo>
                  <a:cubicBezTo>
                    <a:pt x="7251" y="1020"/>
                    <a:pt x="7230" y="1021"/>
                    <a:pt x="7209" y="1024"/>
                  </a:cubicBezTo>
                  <a:cubicBezTo>
                    <a:pt x="7194" y="1035"/>
                    <a:pt x="7186" y="1051"/>
                    <a:pt x="7182" y="1058"/>
                  </a:cubicBezTo>
                  <a:lnTo>
                    <a:pt x="7182" y="1043"/>
                  </a:lnTo>
                  <a:lnTo>
                    <a:pt x="7171" y="1016"/>
                  </a:lnTo>
                  <a:lnTo>
                    <a:pt x="7186" y="1028"/>
                  </a:lnTo>
                  <a:cubicBezTo>
                    <a:pt x="7186" y="997"/>
                    <a:pt x="7190" y="970"/>
                    <a:pt x="7190" y="939"/>
                  </a:cubicBezTo>
                  <a:close/>
                  <a:moveTo>
                    <a:pt x="7932" y="1281"/>
                  </a:moveTo>
                  <a:cubicBezTo>
                    <a:pt x="7920" y="1285"/>
                    <a:pt x="7913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32" y="2765"/>
                  </a:moveTo>
                  <a:lnTo>
                    <a:pt x="8232" y="2765"/>
                  </a:lnTo>
                  <a:cubicBezTo>
                    <a:pt x="8208" y="2807"/>
                    <a:pt x="8193" y="2861"/>
                    <a:pt x="8174" y="2911"/>
                  </a:cubicBezTo>
                  <a:cubicBezTo>
                    <a:pt x="8070" y="3210"/>
                    <a:pt x="7893" y="3475"/>
                    <a:pt x="7751" y="3760"/>
                  </a:cubicBezTo>
                  <a:cubicBezTo>
                    <a:pt x="7747" y="3779"/>
                    <a:pt x="7747" y="3802"/>
                    <a:pt x="7747" y="3821"/>
                  </a:cubicBezTo>
                  <a:cubicBezTo>
                    <a:pt x="7696" y="3845"/>
                    <a:pt x="7656" y="3855"/>
                    <a:pt x="7627" y="3855"/>
                  </a:cubicBezTo>
                  <a:cubicBezTo>
                    <a:pt x="7514" y="3855"/>
                    <a:pt x="7541" y="3703"/>
                    <a:pt x="7548" y="3575"/>
                  </a:cubicBezTo>
                  <a:lnTo>
                    <a:pt x="7505" y="3518"/>
                  </a:lnTo>
                  <a:lnTo>
                    <a:pt x="7555" y="3487"/>
                  </a:lnTo>
                  <a:lnTo>
                    <a:pt x="7555" y="3487"/>
                  </a:lnTo>
                  <a:cubicBezTo>
                    <a:pt x="7563" y="3514"/>
                    <a:pt x="7559" y="3548"/>
                    <a:pt x="7548" y="3575"/>
                  </a:cubicBezTo>
                  <a:lnTo>
                    <a:pt x="7655" y="3433"/>
                  </a:lnTo>
                  <a:lnTo>
                    <a:pt x="7916" y="3091"/>
                  </a:lnTo>
                  <a:lnTo>
                    <a:pt x="8016" y="2960"/>
                  </a:lnTo>
                  <a:lnTo>
                    <a:pt x="8016" y="2960"/>
                  </a:lnTo>
                  <a:cubicBezTo>
                    <a:pt x="8005" y="2974"/>
                    <a:pt x="7990" y="2984"/>
                    <a:pt x="7975" y="2984"/>
                  </a:cubicBezTo>
                  <a:cubicBezTo>
                    <a:pt x="7970" y="2984"/>
                    <a:pt x="7964" y="2983"/>
                    <a:pt x="7959" y="2980"/>
                  </a:cubicBezTo>
                  <a:lnTo>
                    <a:pt x="7978" y="2914"/>
                  </a:lnTo>
                  <a:cubicBezTo>
                    <a:pt x="7993" y="2934"/>
                    <a:pt x="8009" y="2949"/>
                    <a:pt x="8020" y="2960"/>
                  </a:cubicBezTo>
                  <a:lnTo>
                    <a:pt x="8232" y="2765"/>
                  </a:lnTo>
                  <a:close/>
                  <a:moveTo>
                    <a:pt x="1038" y="3875"/>
                  </a:moveTo>
                  <a:cubicBezTo>
                    <a:pt x="1042" y="3879"/>
                    <a:pt x="1042" y="3883"/>
                    <a:pt x="1046" y="3890"/>
                  </a:cubicBezTo>
                  <a:cubicBezTo>
                    <a:pt x="1042" y="3890"/>
                    <a:pt x="1042" y="3890"/>
                    <a:pt x="1042" y="3894"/>
                  </a:cubicBezTo>
                  <a:cubicBezTo>
                    <a:pt x="1042" y="3890"/>
                    <a:pt x="1038" y="3879"/>
                    <a:pt x="1038" y="3875"/>
                  </a:cubicBezTo>
                  <a:close/>
                  <a:moveTo>
                    <a:pt x="3478" y="547"/>
                  </a:moveTo>
                  <a:cubicBezTo>
                    <a:pt x="3636" y="697"/>
                    <a:pt x="3813" y="730"/>
                    <a:pt x="3995" y="730"/>
                  </a:cubicBezTo>
                  <a:cubicBezTo>
                    <a:pt x="4141" y="730"/>
                    <a:pt x="4289" y="709"/>
                    <a:pt x="4434" y="709"/>
                  </a:cubicBezTo>
                  <a:cubicBezTo>
                    <a:pt x="4439" y="709"/>
                    <a:pt x="4445" y="709"/>
                    <a:pt x="4450" y="709"/>
                  </a:cubicBezTo>
                  <a:cubicBezTo>
                    <a:pt x="4527" y="701"/>
                    <a:pt x="4604" y="674"/>
                    <a:pt x="4673" y="643"/>
                  </a:cubicBezTo>
                  <a:cubicBezTo>
                    <a:pt x="4753" y="662"/>
                    <a:pt x="4835" y="673"/>
                    <a:pt x="4916" y="673"/>
                  </a:cubicBezTo>
                  <a:cubicBezTo>
                    <a:pt x="4952" y="673"/>
                    <a:pt x="4988" y="671"/>
                    <a:pt x="5023" y="666"/>
                  </a:cubicBezTo>
                  <a:lnTo>
                    <a:pt x="5384" y="693"/>
                  </a:lnTo>
                  <a:cubicBezTo>
                    <a:pt x="5507" y="787"/>
                    <a:pt x="5644" y="800"/>
                    <a:pt x="5782" y="800"/>
                  </a:cubicBezTo>
                  <a:cubicBezTo>
                    <a:pt x="5837" y="800"/>
                    <a:pt x="5892" y="798"/>
                    <a:pt x="5947" y="798"/>
                  </a:cubicBezTo>
                  <a:cubicBezTo>
                    <a:pt x="6027" y="798"/>
                    <a:pt x="6106" y="803"/>
                    <a:pt x="6183" y="824"/>
                  </a:cubicBezTo>
                  <a:cubicBezTo>
                    <a:pt x="6337" y="943"/>
                    <a:pt x="6522" y="962"/>
                    <a:pt x="6702" y="1020"/>
                  </a:cubicBezTo>
                  <a:lnTo>
                    <a:pt x="7171" y="1158"/>
                  </a:lnTo>
                  <a:cubicBezTo>
                    <a:pt x="7451" y="1416"/>
                    <a:pt x="7767" y="1635"/>
                    <a:pt x="7974" y="1961"/>
                  </a:cubicBezTo>
                  <a:cubicBezTo>
                    <a:pt x="7978" y="1977"/>
                    <a:pt x="7993" y="1996"/>
                    <a:pt x="8001" y="2004"/>
                  </a:cubicBezTo>
                  <a:cubicBezTo>
                    <a:pt x="7997" y="2077"/>
                    <a:pt x="7993" y="2154"/>
                    <a:pt x="7993" y="2227"/>
                  </a:cubicBezTo>
                  <a:cubicBezTo>
                    <a:pt x="7897" y="2284"/>
                    <a:pt x="7913" y="2388"/>
                    <a:pt x="7897" y="2476"/>
                  </a:cubicBezTo>
                  <a:cubicBezTo>
                    <a:pt x="7817" y="2534"/>
                    <a:pt x="7786" y="2615"/>
                    <a:pt x="7778" y="2711"/>
                  </a:cubicBezTo>
                  <a:cubicBezTo>
                    <a:pt x="7628" y="2841"/>
                    <a:pt x="7490" y="2980"/>
                    <a:pt x="7336" y="3091"/>
                  </a:cubicBezTo>
                  <a:cubicBezTo>
                    <a:pt x="6572" y="3648"/>
                    <a:pt x="5722" y="4017"/>
                    <a:pt x="4800" y="4248"/>
                  </a:cubicBezTo>
                  <a:cubicBezTo>
                    <a:pt x="4654" y="4251"/>
                    <a:pt x="4508" y="4254"/>
                    <a:pt x="4362" y="4254"/>
                  </a:cubicBezTo>
                  <a:cubicBezTo>
                    <a:pt x="3905" y="4254"/>
                    <a:pt x="3449" y="4229"/>
                    <a:pt x="2998" y="4132"/>
                  </a:cubicBezTo>
                  <a:lnTo>
                    <a:pt x="1933" y="3752"/>
                  </a:lnTo>
                  <a:cubicBezTo>
                    <a:pt x="1799" y="3595"/>
                    <a:pt x="1653" y="3460"/>
                    <a:pt x="1442" y="3418"/>
                  </a:cubicBezTo>
                  <a:lnTo>
                    <a:pt x="1430" y="3418"/>
                  </a:lnTo>
                  <a:cubicBezTo>
                    <a:pt x="1238" y="3095"/>
                    <a:pt x="769" y="3026"/>
                    <a:pt x="696" y="2592"/>
                  </a:cubicBezTo>
                  <a:cubicBezTo>
                    <a:pt x="677" y="2215"/>
                    <a:pt x="854" y="1900"/>
                    <a:pt x="961" y="1558"/>
                  </a:cubicBezTo>
                  <a:lnTo>
                    <a:pt x="961" y="1535"/>
                  </a:lnTo>
                  <a:cubicBezTo>
                    <a:pt x="969" y="1543"/>
                    <a:pt x="980" y="1550"/>
                    <a:pt x="988" y="1554"/>
                  </a:cubicBezTo>
                  <a:cubicBezTo>
                    <a:pt x="1038" y="1554"/>
                    <a:pt x="1092" y="1550"/>
                    <a:pt x="1134" y="1531"/>
                  </a:cubicBezTo>
                  <a:cubicBezTo>
                    <a:pt x="1641" y="1089"/>
                    <a:pt x="2264" y="905"/>
                    <a:pt x="2906" y="763"/>
                  </a:cubicBezTo>
                  <a:cubicBezTo>
                    <a:pt x="3102" y="720"/>
                    <a:pt x="3348" y="747"/>
                    <a:pt x="3478" y="547"/>
                  </a:cubicBezTo>
                  <a:close/>
                  <a:moveTo>
                    <a:pt x="1634" y="3902"/>
                  </a:moveTo>
                  <a:lnTo>
                    <a:pt x="1634" y="3902"/>
                  </a:lnTo>
                  <a:cubicBezTo>
                    <a:pt x="1680" y="3917"/>
                    <a:pt x="1730" y="3921"/>
                    <a:pt x="1776" y="3933"/>
                  </a:cubicBezTo>
                  <a:cubicBezTo>
                    <a:pt x="2006" y="4071"/>
                    <a:pt x="2256" y="4175"/>
                    <a:pt x="2521" y="4244"/>
                  </a:cubicBezTo>
                  <a:lnTo>
                    <a:pt x="2633" y="4309"/>
                  </a:lnTo>
                  <a:cubicBezTo>
                    <a:pt x="2660" y="4317"/>
                    <a:pt x="2690" y="4321"/>
                    <a:pt x="2725" y="4325"/>
                  </a:cubicBezTo>
                  <a:cubicBezTo>
                    <a:pt x="2733" y="4355"/>
                    <a:pt x="2752" y="4375"/>
                    <a:pt x="2783" y="4382"/>
                  </a:cubicBezTo>
                  <a:lnTo>
                    <a:pt x="2982" y="4405"/>
                  </a:lnTo>
                  <a:cubicBezTo>
                    <a:pt x="2998" y="4404"/>
                    <a:pt x="3014" y="4403"/>
                    <a:pt x="3030" y="4403"/>
                  </a:cubicBezTo>
                  <a:cubicBezTo>
                    <a:pt x="3118" y="4403"/>
                    <a:pt x="3207" y="4430"/>
                    <a:pt x="3278" y="4482"/>
                  </a:cubicBezTo>
                  <a:cubicBezTo>
                    <a:pt x="3140" y="4478"/>
                    <a:pt x="3002" y="4459"/>
                    <a:pt x="2867" y="4417"/>
                  </a:cubicBezTo>
                  <a:cubicBezTo>
                    <a:pt x="2637" y="4363"/>
                    <a:pt x="2402" y="4325"/>
                    <a:pt x="2187" y="4229"/>
                  </a:cubicBezTo>
                  <a:cubicBezTo>
                    <a:pt x="1987" y="4136"/>
                    <a:pt x="1714" y="4136"/>
                    <a:pt x="1634" y="3902"/>
                  </a:cubicBezTo>
                  <a:close/>
                  <a:moveTo>
                    <a:pt x="4620" y="1"/>
                  </a:moveTo>
                  <a:cubicBezTo>
                    <a:pt x="4475" y="1"/>
                    <a:pt x="4330" y="25"/>
                    <a:pt x="4185" y="59"/>
                  </a:cubicBezTo>
                  <a:lnTo>
                    <a:pt x="3966" y="86"/>
                  </a:lnTo>
                  <a:cubicBezTo>
                    <a:pt x="3873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6" y="127"/>
                  </a:cubicBezTo>
                  <a:cubicBezTo>
                    <a:pt x="3304" y="127"/>
                    <a:pt x="3205" y="138"/>
                    <a:pt x="3109" y="182"/>
                  </a:cubicBezTo>
                  <a:lnTo>
                    <a:pt x="2909" y="209"/>
                  </a:lnTo>
                  <a:cubicBezTo>
                    <a:pt x="2867" y="209"/>
                    <a:pt x="2848" y="228"/>
                    <a:pt x="2848" y="251"/>
                  </a:cubicBezTo>
                  <a:cubicBezTo>
                    <a:pt x="2835" y="252"/>
                    <a:pt x="2823" y="253"/>
                    <a:pt x="2810" y="253"/>
                  </a:cubicBezTo>
                  <a:cubicBezTo>
                    <a:pt x="2748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2" y="324"/>
                  </a:cubicBezTo>
                  <a:lnTo>
                    <a:pt x="2391" y="321"/>
                  </a:lnTo>
                  <a:cubicBezTo>
                    <a:pt x="2149" y="382"/>
                    <a:pt x="1891" y="424"/>
                    <a:pt x="1668" y="555"/>
                  </a:cubicBezTo>
                  <a:lnTo>
                    <a:pt x="1634" y="586"/>
                  </a:lnTo>
                  <a:lnTo>
                    <a:pt x="1595" y="567"/>
                  </a:lnTo>
                  <a:cubicBezTo>
                    <a:pt x="1150" y="732"/>
                    <a:pt x="658" y="828"/>
                    <a:pt x="381" y="1285"/>
                  </a:cubicBezTo>
                  <a:cubicBezTo>
                    <a:pt x="270" y="1324"/>
                    <a:pt x="296" y="1443"/>
                    <a:pt x="243" y="1516"/>
                  </a:cubicBezTo>
                  <a:cubicBezTo>
                    <a:pt x="158" y="1573"/>
                    <a:pt x="174" y="1681"/>
                    <a:pt x="131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31" y="2246"/>
                    <a:pt x="139" y="2288"/>
                    <a:pt x="120" y="2323"/>
                  </a:cubicBezTo>
                  <a:cubicBezTo>
                    <a:pt x="216" y="2434"/>
                    <a:pt x="120" y="2603"/>
                    <a:pt x="239" y="2699"/>
                  </a:cubicBezTo>
                  <a:lnTo>
                    <a:pt x="239" y="2691"/>
                  </a:lnTo>
                  <a:cubicBezTo>
                    <a:pt x="256" y="2723"/>
                    <a:pt x="290" y="2742"/>
                    <a:pt x="325" y="2742"/>
                  </a:cubicBezTo>
                  <a:cubicBezTo>
                    <a:pt x="328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7" y="2876"/>
                    <a:pt x="408" y="2972"/>
                    <a:pt x="489" y="3064"/>
                  </a:cubicBezTo>
                  <a:lnTo>
                    <a:pt x="473" y="3183"/>
                  </a:lnTo>
                  <a:cubicBezTo>
                    <a:pt x="565" y="3237"/>
                    <a:pt x="596" y="3322"/>
                    <a:pt x="600" y="3418"/>
                  </a:cubicBezTo>
                  <a:cubicBezTo>
                    <a:pt x="677" y="3468"/>
                    <a:pt x="731" y="3548"/>
                    <a:pt x="738" y="3641"/>
                  </a:cubicBezTo>
                  <a:cubicBezTo>
                    <a:pt x="800" y="3652"/>
                    <a:pt x="846" y="3706"/>
                    <a:pt x="846" y="3767"/>
                  </a:cubicBezTo>
                  <a:cubicBezTo>
                    <a:pt x="877" y="3775"/>
                    <a:pt x="911" y="3783"/>
                    <a:pt x="946" y="3794"/>
                  </a:cubicBezTo>
                  <a:cubicBezTo>
                    <a:pt x="946" y="3852"/>
                    <a:pt x="984" y="3902"/>
                    <a:pt x="1042" y="3913"/>
                  </a:cubicBezTo>
                  <a:cubicBezTo>
                    <a:pt x="1057" y="4152"/>
                    <a:pt x="1273" y="4240"/>
                    <a:pt x="1422" y="4375"/>
                  </a:cubicBezTo>
                  <a:lnTo>
                    <a:pt x="1434" y="4382"/>
                  </a:lnTo>
                  <a:cubicBezTo>
                    <a:pt x="1557" y="4459"/>
                    <a:pt x="1661" y="4555"/>
                    <a:pt x="1807" y="4590"/>
                  </a:cubicBezTo>
                  <a:lnTo>
                    <a:pt x="1810" y="4594"/>
                  </a:lnTo>
                  <a:cubicBezTo>
                    <a:pt x="1941" y="4728"/>
                    <a:pt x="2137" y="4736"/>
                    <a:pt x="2272" y="4851"/>
                  </a:cubicBezTo>
                  <a:cubicBezTo>
                    <a:pt x="2340" y="4912"/>
                    <a:pt x="2418" y="4925"/>
                    <a:pt x="2500" y="4925"/>
                  </a:cubicBezTo>
                  <a:cubicBezTo>
                    <a:pt x="2558" y="4925"/>
                    <a:pt x="2618" y="4918"/>
                    <a:pt x="2677" y="4918"/>
                  </a:cubicBezTo>
                  <a:cubicBezTo>
                    <a:pt x="2748" y="4918"/>
                    <a:pt x="2817" y="4928"/>
                    <a:pt x="2879" y="4970"/>
                  </a:cubicBezTo>
                  <a:lnTo>
                    <a:pt x="2936" y="4955"/>
                  </a:lnTo>
                  <a:lnTo>
                    <a:pt x="2982" y="4986"/>
                  </a:lnTo>
                  <a:cubicBezTo>
                    <a:pt x="3217" y="5035"/>
                    <a:pt x="3453" y="5048"/>
                    <a:pt x="3690" y="5048"/>
                  </a:cubicBezTo>
                  <a:cubicBezTo>
                    <a:pt x="3938" y="5048"/>
                    <a:pt x="4186" y="5034"/>
                    <a:pt x="4434" y="5034"/>
                  </a:cubicBezTo>
                  <a:cubicBezTo>
                    <a:pt x="4537" y="5034"/>
                    <a:pt x="4640" y="5036"/>
                    <a:pt x="4742" y="5043"/>
                  </a:cubicBezTo>
                  <a:cubicBezTo>
                    <a:pt x="4823" y="5035"/>
                    <a:pt x="4904" y="5012"/>
                    <a:pt x="4977" y="4974"/>
                  </a:cubicBezTo>
                  <a:lnTo>
                    <a:pt x="5599" y="4966"/>
                  </a:lnTo>
                  <a:cubicBezTo>
                    <a:pt x="5784" y="4836"/>
                    <a:pt x="5999" y="4859"/>
                    <a:pt x="6206" y="4851"/>
                  </a:cubicBezTo>
                  <a:cubicBezTo>
                    <a:pt x="6310" y="4747"/>
                    <a:pt x="6445" y="4755"/>
                    <a:pt x="6575" y="4743"/>
                  </a:cubicBezTo>
                  <a:cubicBezTo>
                    <a:pt x="6591" y="4717"/>
                    <a:pt x="6606" y="4682"/>
                    <a:pt x="6618" y="4647"/>
                  </a:cubicBezTo>
                  <a:lnTo>
                    <a:pt x="6817" y="4620"/>
                  </a:lnTo>
                  <a:lnTo>
                    <a:pt x="6940" y="4494"/>
                  </a:lnTo>
                  <a:cubicBezTo>
                    <a:pt x="6950" y="4496"/>
                    <a:pt x="6959" y="4498"/>
                    <a:pt x="6969" y="4498"/>
                  </a:cubicBezTo>
                  <a:cubicBezTo>
                    <a:pt x="7013" y="4498"/>
                    <a:pt x="7055" y="4470"/>
                    <a:pt x="7067" y="4428"/>
                  </a:cubicBezTo>
                  <a:cubicBezTo>
                    <a:pt x="7067" y="4421"/>
                    <a:pt x="7071" y="4417"/>
                    <a:pt x="7071" y="4409"/>
                  </a:cubicBezTo>
                  <a:cubicBezTo>
                    <a:pt x="7094" y="4336"/>
                    <a:pt x="7156" y="4282"/>
                    <a:pt x="7229" y="4275"/>
                  </a:cubicBezTo>
                  <a:cubicBezTo>
                    <a:pt x="7243" y="4277"/>
                    <a:pt x="7258" y="4278"/>
                    <a:pt x="7271" y="4278"/>
                  </a:cubicBezTo>
                  <a:cubicBezTo>
                    <a:pt x="7381" y="4278"/>
                    <a:pt x="7454" y="4201"/>
                    <a:pt x="7536" y="4136"/>
                  </a:cubicBezTo>
                  <a:lnTo>
                    <a:pt x="7594" y="4144"/>
                  </a:lnTo>
                  <a:lnTo>
                    <a:pt x="7651" y="4144"/>
                  </a:lnTo>
                  <a:cubicBezTo>
                    <a:pt x="7701" y="4052"/>
                    <a:pt x="7786" y="4029"/>
                    <a:pt x="7882" y="4013"/>
                  </a:cubicBezTo>
                  <a:cubicBezTo>
                    <a:pt x="7886" y="3998"/>
                    <a:pt x="7893" y="3979"/>
                    <a:pt x="7901" y="3967"/>
                  </a:cubicBezTo>
                  <a:cubicBezTo>
                    <a:pt x="7932" y="3967"/>
                    <a:pt x="7955" y="3967"/>
                    <a:pt x="7978" y="3960"/>
                  </a:cubicBezTo>
                  <a:cubicBezTo>
                    <a:pt x="8051" y="3937"/>
                    <a:pt x="8116" y="3913"/>
                    <a:pt x="8189" y="3883"/>
                  </a:cubicBezTo>
                  <a:cubicBezTo>
                    <a:pt x="8251" y="3856"/>
                    <a:pt x="8316" y="3837"/>
                    <a:pt x="8354" y="3775"/>
                  </a:cubicBezTo>
                  <a:cubicBezTo>
                    <a:pt x="8451" y="3725"/>
                    <a:pt x="8424" y="3610"/>
                    <a:pt x="8493" y="3541"/>
                  </a:cubicBezTo>
                  <a:cubicBezTo>
                    <a:pt x="8604" y="3356"/>
                    <a:pt x="8570" y="3160"/>
                    <a:pt x="8516" y="2957"/>
                  </a:cubicBezTo>
                  <a:lnTo>
                    <a:pt x="8481" y="2515"/>
                  </a:lnTo>
                  <a:cubicBezTo>
                    <a:pt x="8474" y="2461"/>
                    <a:pt x="8454" y="2437"/>
                    <a:pt x="8411" y="2437"/>
                  </a:cubicBezTo>
                  <a:cubicBezTo>
                    <a:pt x="8408" y="2437"/>
                    <a:pt x="8404" y="2438"/>
                    <a:pt x="8401" y="2438"/>
                  </a:cubicBezTo>
                  <a:cubicBezTo>
                    <a:pt x="8393" y="2288"/>
                    <a:pt x="8381" y="2146"/>
                    <a:pt x="8374" y="1996"/>
                  </a:cubicBezTo>
                  <a:cubicBezTo>
                    <a:pt x="8335" y="1935"/>
                    <a:pt x="8301" y="1873"/>
                    <a:pt x="8262" y="1804"/>
                  </a:cubicBezTo>
                  <a:lnTo>
                    <a:pt x="8289" y="1762"/>
                  </a:lnTo>
                  <a:lnTo>
                    <a:pt x="8251" y="1650"/>
                  </a:lnTo>
                  <a:cubicBezTo>
                    <a:pt x="8193" y="1573"/>
                    <a:pt x="8212" y="1458"/>
                    <a:pt x="8132" y="1393"/>
                  </a:cubicBezTo>
                  <a:cubicBezTo>
                    <a:pt x="8093" y="1354"/>
                    <a:pt x="8066" y="1308"/>
                    <a:pt x="8039" y="1262"/>
                  </a:cubicBezTo>
                  <a:lnTo>
                    <a:pt x="8009" y="1270"/>
                  </a:lnTo>
                  <a:cubicBezTo>
                    <a:pt x="8013" y="1239"/>
                    <a:pt x="8013" y="1208"/>
                    <a:pt x="8009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3" y="1128"/>
                  </a:cubicBezTo>
                  <a:cubicBezTo>
                    <a:pt x="7936" y="1128"/>
                    <a:pt x="7932" y="1131"/>
                    <a:pt x="7920" y="1135"/>
                  </a:cubicBezTo>
                  <a:cubicBezTo>
                    <a:pt x="7913" y="1143"/>
                    <a:pt x="7901" y="1151"/>
                    <a:pt x="7897" y="1154"/>
                  </a:cubicBezTo>
                  <a:lnTo>
                    <a:pt x="7897" y="1151"/>
                  </a:lnTo>
                  <a:lnTo>
                    <a:pt x="7874" y="1154"/>
                  </a:lnTo>
                  <a:lnTo>
                    <a:pt x="7874" y="1051"/>
                  </a:lnTo>
                  <a:cubicBezTo>
                    <a:pt x="7809" y="1035"/>
                    <a:pt x="7767" y="989"/>
                    <a:pt x="7763" y="924"/>
                  </a:cubicBezTo>
                  <a:cubicBezTo>
                    <a:pt x="7728" y="924"/>
                    <a:pt x="7694" y="920"/>
                    <a:pt x="7663" y="912"/>
                  </a:cubicBezTo>
                  <a:cubicBezTo>
                    <a:pt x="7651" y="878"/>
                    <a:pt x="7647" y="843"/>
                    <a:pt x="7636" y="805"/>
                  </a:cubicBezTo>
                  <a:lnTo>
                    <a:pt x="7540" y="805"/>
                  </a:lnTo>
                  <a:lnTo>
                    <a:pt x="7052" y="555"/>
                  </a:lnTo>
                  <a:lnTo>
                    <a:pt x="6864" y="532"/>
                  </a:lnTo>
                  <a:cubicBezTo>
                    <a:pt x="6856" y="490"/>
                    <a:pt x="6825" y="455"/>
                    <a:pt x="6787" y="444"/>
                  </a:cubicBezTo>
                  <a:cubicBezTo>
                    <a:pt x="6777" y="448"/>
                    <a:pt x="6768" y="450"/>
                    <a:pt x="6758" y="450"/>
                  </a:cubicBezTo>
                  <a:cubicBezTo>
                    <a:pt x="6731" y="450"/>
                    <a:pt x="6705" y="435"/>
                    <a:pt x="6691" y="413"/>
                  </a:cubicBezTo>
                  <a:cubicBezTo>
                    <a:pt x="6618" y="359"/>
                    <a:pt x="6518" y="374"/>
                    <a:pt x="6441" y="321"/>
                  </a:cubicBezTo>
                  <a:cubicBezTo>
                    <a:pt x="6429" y="325"/>
                    <a:pt x="6416" y="328"/>
                    <a:pt x="6404" y="328"/>
                  </a:cubicBezTo>
                  <a:cubicBezTo>
                    <a:pt x="6377" y="328"/>
                    <a:pt x="6351" y="317"/>
                    <a:pt x="6329" y="301"/>
                  </a:cubicBezTo>
                  <a:cubicBezTo>
                    <a:pt x="6306" y="282"/>
                    <a:pt x="6276" y="272"/>
                    <a:pt x="6245" y="272"/>
                  </a:cubicBezTo>
                  <a:cubicBezTo>
                    <a:pt x="6222" y="272"/>
                    <a:pt x="6198" y="278"/>
                    <a:pt x="6176" y="290"/>
                  </a:cubicBezTo>
                  <a:cubicBezTo>
                    <a:pt x="6164" y="301"/>
                    <a:pt x="6149" y="309"/>
                    <a:pt x="6137" y="321"/>
                  </a:cubicBezTo>
                  <a:lnTo>
                    <a:pt x="6014" y="298"/>
                  </a:lnTo>
                  <a:cubicBezTo>
                    <a:pt x="5995" y="267"/>
                    <a:pt x="5980" y="232"/>
                    <a:pt x="5964" y="201"/>
                  </a:cubicBezTo>
                  <a:lnTo>
                    <a:pt x="5242" y="186"/>
                  </a:lnTo>
                  <a:cubicBezTo>
                    <a:pt x="5228" y="172"/>
                    <a:pt x="5208" y="162"/>
                    <a:pt x="5189" y="162"/>
                  </a:cubicBezTo>
                  <a:cubicBezTo>
                    <a:pt x="5182" y="162"/>
                    <a:pt x="5175" y="164"/>
                    <a:pt x="5169" y="167"/>
                  </a:cubicBezTo>
                  <a:cubicBezTo>
                    <a:pt x="5169" y="132"/>
                    <a:pt x="5150" y="109"/>
                    <a:pt x="5111" y="90"/>
                  </a:cubicBezTo>
                  <a:cubicBezTo>
                    <a:pt x="5100" y="102"/>
                    <a:pt x="5085" y="107"/>
                    <a:pt x="5071" y="107"/>
                  </a:cubicBezTo>
                  <a:cubicBezTo>
                    <a:pt x="5057" y="107"/>
                    <a:pt x="5042" y="102"/>
                    <a:pt x="5031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7" y="21"/>
                    <a:pt x="4753" y="1"/>
                    <a:pt x="4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4"/>
            <p:cNvSpPr/>
            <p:nvPr/>
          </p:nvSpPr>
          <p:spPr>
            <a:xfrm>
              <a:off x="8131229" y="433974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4"/>
            <p:cNvSpPr/>
            <p:nvPr/>
          </p:nvSpPr>
          <p:spPr>
            <a:xfrm>
              <a:off x="8160543" y="4338903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cubicBezTo>
                    <a:pt x="1" y="4"/>
                    <a:pt x="1" y="0"/>
                    <a:pt x="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4"/>
            <p:cNvSpPr/>
            <p:nvPr/>
          </p:nvSpPr>
          <p:spPr>
            <a:xfrm>
              <a:off x="8116557" y="4361671"/>
              <a:ext cx="4932" cy="4188"/>
            </a:xfrm>
            <a:custGeom>
              <a:avLst/>
              <a:gdLst/>
              <a:ahLst/>
              <a:cxnLst/>
              <a:rect l="l" t="t" r="r" b="b"/>
              <a:pathLst>
                <a:path w="159" h="135" extrusionOk="0">
                  <a:moveTo>
                    <a:pt x="158" y="0"/>
                  </a:moveTo>
                  <a:cubicBezTo>
                    <a:pt x="82" y="16"/>
                    <a:pt x="24" y="62"/>
                    <a:pt x="1" y="135"/>
                  </a:cubicBezTo>
                  <a:cubicBezTo>
                    <a:pt x="74" y="119"/>
                    <a:pt x="135" y="7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4"/>
            <p:cNvSpPr/>
            <p:nvPr/>
          </p:nvSpPr>
          <p:spPr>
            <a:xfrm>
              <a:off x="8042543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3" y="1"/>
                  </a:moveTo>
                  <a:cubicBezTo>
                    <a:pt x="63" y="1"/>
                    <a:pt x="16" y="14"/>
                    <a:pt x="8" y="82"/>
                  </a:cubicBezTo>
                  <a:cubicBezTo>
                    <a:pt x="1" y="193"/>
                    <a:pt x="112" y="155"/>
                    <a:pt x="170" y="178"/>
                  </a:cubicBezTo>
                  <a:cubicBezTo>
                    <a:pt x="262" y="255"/>
                    <a:pt x="368" y="280"/>
                    <a:pt x="480" y="280"/>
                  </a:cubicBezTo>
                  <a:cubicBezTo>
                    <a:pt x="513" y="280"/>
                    <a:pt x="547" y="277"/>
                    <a:pt x="581" y="274"/>
                  </a:cubicBezTo>
                  <a:lnTo>
                    <a:pt x="1061" y="385"/>
                  </a:lnTo>
                  <a:lnTo>
                    <a:pt x="1176" y="428"/>
                  </a:lnTo>
                  <a:cubicBezTo>
                    <a:pt x="1265" y="528"/>
                    <a:pt x="1384" y="524"/>
                    <a:pt x="1499" y="543"/>
                  </a:cubicBezTo>
                  <a:cubicBezTo>
                    <a:pt x="1563" y="602"/>
                    <a:pt x="1639" y="662"/>
                    <a:pt x="1712" y="662"/>
                  </a:cubicBezTo>
                  <a:cubicBezTo>
                    <a:pt x="1753" y="662"/>
                    <a:pt x="1794" y="643"/>
                    <a:pt x="1830" y="593"/>
                  </a:cubicBezTo>
                  <a:cubicBezTo>
                    <a:pt x="1884" y="520"/>
                    <a:pt x="1753" y="443"/>
                    <a:pt x="1653" y="424"/>
                  </a:cubicBezTo>
                  <a:cubicBezTo>
                    <a:pt x="1545" y="379"/>
                    <a:pt x="1457" y="274"/>
                    <a:pt x="1330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69" y="264"/>
                    <a:pt x="1248" y="257"/>
                    <a:pt x="1227" y="257"/>
                  </a:cubicBezTo>
                  <a:cubicBezTo>
                    <a:pt x="1212" y="257"/>
                    <a:pt x="1198" y="260"/>
                    <a:pt x="1184" y="266"/>
                  </a:cubicBezTo>
                  <a:cubicBezTo>
                    <a:pt x="957" y="137"/>
                    <a:pt x="717" y="50"/>
                    <a:pt x="453" y="50"/>
                  </a:cubicBezTo>
                  <a:cubicBezTo>
                    <a:pt x="418" y="50"/>
                    <a:pt x="382" y="52"/>
                    <a:pt x="346" y="55"/>
                  </a:cubicBezTo>
                  <a:cubicBezTo>
                    <a:pt x="293" y="36"/>
                    <a:pt x="239" y="16"/>
                    <a:pt x="181" y="5"/>
                  </a:cubicBezTo>
                  <a:cubicBezTo>
                    <a:pt x="160" y="4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3" name="Google Shape;6123;p34"/>
          <p:cNvGrpSpPr/>
          <p:nvPr/>
        </p:nvGrpSpPr>
        <p:grpSpPr>
          <a:xfrm rot="900038">
            <a:off x="354612" y="1126091"/>
            <a:ext cx="892833" cy="421793"/>
            <a:chOff x="5689924" y="3283292"/>
            <a:chExt cx="771591" cy="364516"/>
          </a:xfrm>
        </p:grpSpPr>
        <p:sp>
          <p:nvSpPr>
            <p:cNvPr id="6124" name="Google Shape;6124;p34"/>
            <p:cNvSpPr/>
            <p:nvPr/>
          </p:nvSpPr>
          <p:spPr>
            <a:xfrm>
              <a:off x="6142040" y="3548017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4"/>
            <p:cNvSpPr/>
            <p:nvPr/>
          </p:nvSpPr>
          <p:spPr>
            <a:xfrm>
              <a:off x="6142040" y="3547769"/>
              <a:ext cx="496" cy="40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4" y="1"/>
                  </a:moveTo>
                  <a:lnTo>
                    <a:pt x="1" y="9"/>
                  </a:lnTo>
                  <a:lnTo>
                    <a:pt x="14" y="12"/>
                  </a:lnTo>
                  <a:lnTo>
                    <a:pt x="14" y="12"/>
                  </a:lnTo>
                  <a:cubicBezTo>
                    <a:pt x="12" y="11"/>
                    <a:pt x="11" y="7"/>
                    <a:pt x="4" y="1"/>
                  </a:cubicBezTo>
                  <a:close/>
                  <a:moveTo>
                    <a:pt x="14" y="12"/>
                  </a:moveTo>
                  <a:cubicBezTo>
                    <a:pt x="15" y="12"/>
                    <a:pt x="15" y="12"/>
                    <a:pt x="16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4"/>
            <p:cNvSpPr/>
            <p:nvPr/>
          </p:nvSpPr>
          <p:spPr>
            <a:xfrm>
              <a:off x="5689924" y="3283292"/>
              <a:ext cx="771591" cy="364516"/>
            </a:xfrm>
            <a:custGeom>
              <a:avLst/>
              <a:gdLst/>
              <a:ahLst/>
              <a:cxnLst/>
              <a:rect l="l" t="t" r="r" b="b"/>
              <a:pathLst>
                <a:path w="24874" h="11751" extrusionOk="0">
                  <a:moveTo>
                    <a:pt x="8942" y="2390"/>
                  </a:moveTo>
                  <a:lnTo>
                    <a:pt x="8942" y="2390"/>
                  </a:lnTo>
                  <a:cubicBezTo>
                    <a:pt x="8940" y="2390"/>
                    <a:pt x="8938" y="2391"/>
                    <a:pt x="8936" y="2391"/>
                  </a:cubicBezTo>
                  <a:lnTo>
                    <a:pt x="8936" y="2391"/>
                  </a:lnTo>
                  <a:cubicBezTo>
                    <a:pt x="8935" y="2393"/>
                    <a:pt x="8934" y="2395"/>
                    <a:pt x="8933" y="2397"/>
                  </a:cubicBezTo>
                  <a:lnTo>
                    <a:pt x="8933" y="2397"/>
                  </a:lnTo>
                  <a:lnTo>
                    <a:pt x="8942" y="2390"/>
                  </a:lnTo>
                  <a:close/>
                  <a:moveTo>
                    <a:pt x="8933" y="2397"/>
                  </a:moveTo>
                  <a:lnTo>
                    <a:pt x="8866" y="2443"/>
                  </a:lnTo>
                  <a:lnTo>
                    <a:pt x="8866" y="2443"/>
                  </a:lnTo>
                  <a:cubicBezTo>
                    <a:pt x="8893" y="2437"/>
                    <a:pt x="8918" y="2421"/>
                    <a:pt x="8933" y="2397"/>
                  </a:cubicBezTo>
                  <a:close/>
                  <a:moveTo>
                    <a:pt x="9284" y="3754"/>
                  </a:moveTo>
                  <a:cubicBezTo>
                    <a:pt x="9342" y="3950"/>
                    <a:pt x="9423" y="4131"/>
                    <a:pt x="9699" y="4139"/>
                  </a:cubicBezTo>
                  <a:cubicBezTo>
                    <a:pt x="9719" y="4135"/>
                    <a:pt x="9738" y="4119"/>
                    <a:pt x="9753" y="4104"/>
                  </a:cubicBezTo>
                  <a:lnTo>
                    <a:pt x="9907" y="4189"/>
                  </a:lnTo>
                  <a:cubicBezTo>
                    <a:pt x="9911" y="4208"/>
                    <a:pt x="9911" y="4227"/>
                    <a:pt x="9911" y="4250"/>
                  </a:cubicBezTo>
                  <a:cubicBezTo>
                    <a:pt x="9922" y="4335"/>
                    <a:pt x="10026" y="4327"/>
                    <a:pt x="10076" y="4373"/>
                  </a:cubicBezTo>
                  <a:cubicBezTo>
                    <a:pt x="9955" y="4325"/>
                    <a:pt x="9837" y="4286"/>
                    <a:pt x="9710" y="4286"/>
                  </a:cubicBezTo>
                  <a:cubicBezTo>
                    <a:pt x="9663" y="4286"/>
                    <a:pt x="9615" y="4291"/>
                    <a:pt x="9565" y="4304"/>
                  </a:cubicBezTo>
                  <a:cubicBezTo>
                    <a:pt x="9507" y="4315"/>
                    <a:pt x="9461" y="4350"/>
                    <a:pt x="9423" y="4392"/>
                  </a:cubicBezTo>
                  <a:lnTo>
                    <a:pt x="9323" y="4323"/>
                  </a:lnTo>
                  <a:lnTo>
                    <a:pt x="9323" y="4304"/>
                  </a:lnTo>
                  <a:cubicBezTo>
                    <a:pt x="9234" y="4116"/>
                    <a:pt x="9215" y="3927"/>
                    <a:pt x="9284" y="3754"/>
                  </a:cubicBezTo>
                  <a:close/>
                  <a:moveTo>
                    <a:pt x="10449" y="5476"/>
                  </a:moveTo>
                  <a:lnTo>
                    <a:pt x="10487" y="5514"/>
                  </a:lnTo>
                  <a:cubicBezTo>
                    <a:pt x="10479" y="5514"/>
                    <a:pt x="10464" y="5503"/>
                    <a:pt x="10449" y="5476"/>
                  </a:cubicBezTo>
                  <a:close/>
                  <a:moveTo>
                    <a:pt x="22161" y="5583"/>
                  </a:moveTo>
                  <a:lnTo>
                    <a:pt x="22176" y="5614"/>
                  </a:lnTo>
                  <a:lnTo>
                    <a:pt x="22169" y="5614"/>
                  </a:lnTo>
                  <a:cubicBezTo>
                    <a:pt x="22165" y="5603"/>
                    <a:pt x="22161" y="5595"/>
                    <a:pt x="22161" y="5583"/>
                  </a:cubicBezTo>
                  <a:close/>
                  <a:moveTo>
                    <a:pt x="3048" y="7658"/>
                  </a:moveTo>
                  <a:lnTo>
                    <a:pt x="3048" y="7674"/>
                  </a:lnTo>
                  <a:lnTo>
                    <a:pt x="3044" y="7670"/>
                  </a:lnTo>
                  <a:lnTo>
                    <a:pt x="3048" y="7658"/>
                  </a:lnTo>
                  <a:close/>
                  <a:moveTo>
                    <a:pt x="3071" y="7728"/>
                  </a:moveTo>
                  <a:lnTo>
                    <a:pt x="3078" y="7732"/>
                  </a:lnTo>
                  <a:cubicBezTo>
                    <a:pt x="3078" y="7732"/>
                    <a:pt x="3078" y="7728"/>
                    <a:pt x="3071" y="7728"/>
                  </a:cubicBezTo>
                  <a:close/>
                  <a:moveTo>
                    <a:pt x="21211" y="4726"/>
                  </a:moveTo>
                  <a:cubicBezTo>
                    <a:pt x="21320" y="4726"/>
                    <a:pt x="21347" y="4861"/>
                    <a:pt x="21435" y="4899"/>
                  </a:cubicBezTo>
                  <a:cubicBezTo>
                    <a:pt x="21446" y="4899"/>
                    <a:pt x="21457" y="4899"/>
                    <a:pt x="21468" y="4899"/>
                  </a:cubicBezTo>
                  <a:cubicBezTo>
                    <a:pt x="21497" y="4899"/>
                    <a:pt x="21527" y="4900"/>
                    <a:pt x="21556" y="4900"/>
                  </a:cubicBezTo>
                  <a:cubicBezTo>
                    <a:pt x="21640" y="4900"/>
                    <a:pt x="21718" y="4886"/>
                    <a:pt x="21746" y="4780"/>
                  </a:cubicBezTo>
                  <a:cubicBezTo>
                    <a:pt x="21877" y="4815"/>
                    <a:pt x="22007" y="4830"/>
                    <a:pt x="22130" y="4876"/>
                  </a:cubicBezTo>
                  <a:cubicBezTo>
                    <a:pt x="22184" y="4903"/>
                    <a:pt x="22234" y="4934"/>
                    <a:pt x="22269" y="4973"/>
                  </a:cubicBezTo>
                  <a:cubicBezTo>
                    <a:pt x="22319" y="5030"/>
                    <a:pt x="22361" y="5099"/>
                    <a:pt x="22415" y="5157"/>
                  </a:cubicBezTo>
                  <a:cubicBezTo>
                    <a:pt x="22430" y="5176"/>
                    <a:pt x="22449" y="5195"/>
                    <a:pt x="22461" y="5211"/>
                  </a:cubicBezTo>
                  <a:lnTo>
                    <a:pt x="22461" y="5215"/>
                  </a:lnTo>
                  <a:lnTo>
                    <a:pt x="22457" y="5211"/>
                  </a:lnTo>
                  <a:lnTo>
                    <a:pt x="22461" y="5218"/>
                  </a:lnTo>
                  <a:lnTo>
                    <a:pt x="22257" y="5007"/>
                  </a:lnTo>
                  <a:cubicBezTo>
                    <a:pt x="22203" y="4988"/>
                    <a:pt x="22158" y="4979"/>
                    <a:pt x="22122" y="4979"/>
                  </a:cubicBezTo>
                  <a:cubicBezTo>
                    <a:pt x="22018" y="4979"/>
                    <a:pt x="21992" y="5058"/>
                    <a:pt x="22050" y="5215"/>
                  </a:cubicBezTo>
                  <a:cubicBezTo>
                    <a:pt x="22052" y="5214"/>
                    <a:pt x="22055" y="5214"/>
                    <a:pt x="22057" y="5214"/>
                  </a:cubicBezTo>
                  <a:cubicBezTo>
                    <a:pt x="22123" y="5214"/>
                    <a:pt x="22135" y="5263"/>
                    <a:pt x="22149" y="5314"/>
                  </a:cubicBezTo>
                  <a:lnTo>
                    <a:pt x="22046" y="5326"/>
                  </a:lnTo>
                  <a:cubicBezTo>
                    <a:pt x="22009" y="5308"/>
                    <a:pt x="21977" y="5298"/>
                    <a:pt x="21950" y="5298"/>
                  </a:cubicBezTo>
                  <a:cubicBezTo>
                    <a:pt x="21900" y="5298"/>
                    <a:pt x="21867" y="5332"/>
                    <a:pt x="21857" y="5414"/>
                  </a:cubicBezTo>
                  <a:lnTo>
                    <a:pt x="21946" y="5622"/>
                  </a:lnTo>
                  <a:cubicBezTo>
                    <a:pt x="22011" y="5703"/>
                    <a:pt x="22053" y="5806"/>
                    <a:pt x="22069" y="5910"/>
                  </a:cubicBezTo>
                  <a:cubicBezTo>
                    <a:pt x="22085" y="5929"/>
                    <a:pt x="22108" y="5943"/>
                    <a:pt x="22131" y="5943"/>
                  </a:cubicBezTo>
                  <a:cubicBezTo>
                    <a:pt x="22136" y="5943"/>
                    <a:pt x="22141" y="5942"/>
                    <a:pt x="22146" y="5941"/>
                  </a:cubicBezTo>
                  <a:cubicBezTo>
                    <a:pt x="22161" y="6006"/>
                    <a:pt x="22169" y="6075"/>
                    <a:pt x="22234" y="6118"/>
                  </a:cubicBezTo>
                  <a:cubicBezTo>
                    <a:pt x="22157" y="6194"/>
                    <a:pt x="22026" y="6137"/>
                    <a:pt x="21953" y="6221"/>
                  </a:cubicBezTo>
                  <a:cubicBezTo>
                    <a:pt x="21919" y="6279"/>
                    <a:pt x="21888" y="6367"/>
                    <a:pt x="21938" y="6394"/>
                  </a:cubicBezTo>
                  <a:cubicBezTo>
                    <a:pt x="22107" y="6483"/>
                    <a:pt x="22234" y="6644"/>
                    <a:pt x="22438" y="6652"/>
                  </a:cubicBezTo>
                  <a:cubicBezTo>
                    <a:pt x="22457" y="6702"/>
                    <a:pt x="22507" y="6736"/>
                    <a:pt x="22561" y="6736"/>
                  </a:cubicBezTo>
                  <a:cubicBezTo>
                    <a:pt x="22549" y="6767"/>
                    <a:pt x="22553" y="6798"/>
                    <a:pt x="22564" y="6828"/>
                  </a:cubicBezTo>
                  <a:cubicBezTo>
                    <a:pt x="22591" y="6871"/>
                    <a:pt x="22637" y="6905"/>
                    <a:pt x="22680" y="6932"/>
                  </a:cubicBezTo>
                  <a:lnTo>
                    <a:pt x="23156" y="7251"/>
                  </a:lnTo>
                  <a:cubicBezTo>
                    <a:pt x="23233" y="7351"/>
                    <a:pt x="23341" y="7420"/>
                    <a:pt x="23467" y="7432"/>
                  </a:cubicBezTo>
                  <a:cubicBezTo>
                    <a:pt x="23567" y="7247"/>
                    <a:pt x="23456" y="7170"/>
                    <a:pt x="23302" y="7113"/>
                  </a:cubicBezTo>
                  <a:cubicBezTo>
                    <a:pt x="23068" y="6901"/>
                    <a:pt x="22722" y="6828"/>
                    <a:pt x="22580" y="6510"/>
                  </a:cubicBezTo>
                  <a:cubicBezTo>
                    <a:pt x="22534" y="6387"/>
                    <a:pt x="22491" y="6256"/>
                    <a:pt x="22449" y="6133"/>
                  </a:cubicBezTo>
                  <a:cubicBezTo>
                    <a:pt x="22453" y="6029"/>
                    <a:pt x="22457" y="5925"/>
                    <a:pt x="22465" y="5826"/>
                  </a:cubicBezTo>
                  <a:cubicBezTo>
                    <a:pt x="22491" y="5833"/>
                    <a:pt x="22522" y="5837"/>
                    <a:pt x="22549" y="5845"/>
                  </a:cubicBezTo>
                  <a:cubicBezTo>
                    <a:pt x="22591" y="5933"/>
                    <a:pt x="22664" y="6002"/>
                    <a:pt x="22760" y="6037"/>
                  </a:cubicBezTo>
                  <a:cubicBezTo>
                    <a:pt x="22872" y="6194"/>
                    <a:pt x="22983" y="6356"/>
                    <a:pt x="23099" y="6517"/>
                  </a:cubicBezTo>
                  <a:cubicBezTo>
                    <a:pt x="23129" y="6633"/>
                    <a:pt x="23210" y="6732"/>
                    <a:pt x="23321" y="6790"/>
                  </a:cubicBezTo>
                  <a:cubicBezTo>
                    <a:pt x="23329" y="6809"/>
                    <a:pt x="23333" y="6828"/>
                    <a:pt x="23341" y="6848"/>
                  </a:cubicBezTo>
                  <a:cubicBezTo>
                    <a:pt x="23405" y="6923"/>
                    <a:pt x="23458" y="6956"/>
                    <a:pt x="23503" y="6956"/>
                  </a:cubicBezTo>
                  <a:cubicBezTo>
                    <a:pt x="23547" y="6956"/>
                    <a:pt x="23583" y="6924"/>
                    <a:pt x="23613" y="6871"/>
                  </a:cubicBezTo>
                  <a:cubicBezTo>
                    <a:pt x="23640" y="6986"/>
                    <a:pt x="23717" y="7082"/>
                    <a:pt x="23794" y="7182"/>
                  </a:cubicBezTo>
                  <a:cubicBezTo>
                    <a:pt x="24052" y="7547"/>
                    <a:pt x="24244" y="7943"/>
                    <a:pt x="24447" y="8342"/>
                  </a:cubicBezTo>
                  <a:cubicBezTo>
                    <a:pt x="24459" y="8373"/>
                    <a:pt x="24474" y="8404"/>
                    <a:pt x="24493" y="8431"/>
                  </a:cubicBezTo>
                  <a:cubicBezTo>
                    <a:pt x="24493" y="8434"/>
                    <a:pt x="24498" y="8439"/>
                    <a:pt x="24502" y="8444"/>
                  </a:cubicBezTo>
                  <a:lnTo>
                    <a:pt x="24502" y="8444"/>
                  </a:lnTo>
                  <a:cubicBezTo>
                    <a:pt x="24501" y="8443"/>
                    <a:pt x="24501" y="8443"/>
                    <a:pt x="24500" y="8443"/>
                  </a:cubicBezTo>
                  <a:cubicBezTo>
                    <a:pt x="24497" y="8443"/>
                    <a:pt x="24494" y="8445"/>
                    <a:pt x="24490" y="8446"/>
                  </a:cubicBezTo>
                  <a:cubicBezTo>
                    <a:pt x="24486" y="8446"/>
                    <a:pt x="24482" y="8454"/>
                    <a:pt x="24482" y="8454"/>
                  </a:cubicBezTo>
                  <a:cubicBezTo>
                    <a:pt x="24482" y="8454"/>
                    <a:pt x="24452" y="8442"/>
                    <a:pt x="24445" y="8442"/>
                  </a:cubicBezTo>
                  <a:cubicBezTo>
                    <a:pt x="24444" y="8442"/>
                    <a:pt x="24444" y="8442"/>
                    <a:pt x="24444" y="8442"/>
                  </a:cubicBezTo>
                  <a:cubicBezTo>
                    <a:pt x="24409" y="8439"/>
                    <a:pt x="24374" y="8423"/>
                    <a:pt x="24340" y="8423"/>
                  </a:cubicBezTo>
                  <a:cubicBezTo>
                    <a:pt x="24267" y="8400"/>
                    <a:pt x="24201" y="8362"/>
                    <a:pt x="24140" y="8312"/>
                  </a:cubicBezTo>
                  <a:cubicBezTo>
                    <a:pt x="23379" y="7751"/>
                    <a:pt x="22630" y="7178"/>
                    <a:pt x="21838" y="6663"/>
                  </a:cubicBezTo>
                  <a:cubicBezTo>
                    <a:pt x="21777" y="6640"/>
                    <a:pt x="21715" y="6625"/>
                    <a:pt x="21646" y="6617"/>
                  </a:cubicBezTo>
                  <a:lnTo>
                    <a:pt x="21550" y="6598"/>
                  </a:lnTo>
                  <a:cubicBezTo>
                    <a:pt x="21513" y="6548"/>
                    <a:pt x="21453" y="6515"/>
                    <a:pt x="21390" y="6515"/>
                  </a:cubicBezTo>
                  <a:cubicBezTo>
                    <a:pt x="21381" y="6515"/>
                    <a:pt x="21371" y="6516"/>
                    <a:pt x="21362" y="6517"/>
                  </a:cubicBezTo>
                  <a:lnTo>
                    <a:pt x="21358" y="6510"/>
                  </a:lnTo>
                  <a:cubicBezTo>
                    <a:pt x="21351" y="6455"/>
                    <a:pt x="21320" y="6440"/>
                    <a:pt x="21273" y="6440"/>
                  </a:cubicBezTo>
                  <a:cubicBezTo>
                    <a:pt x="21267" y="6440"/>
                    <a:pt x="21261" y="6440"/>
                    <a:pt x="21254" y="6440"/>
                  </a:cubicBezTo>
                  <a:cubicBezTo>
                    <a:pt x="21242" y="6417"/>
                    <a:pt x="21219" y="6402"/>
                    <a:pt x="21196" y="6402"/>
                  </a:cubicBezTo>
                  <a:cubicBezTo>
                    <a:pt x="21190" y="6402"/>
                    <a:pt x="21183" y="6403"/>
                    <a:pt x="21177" y="6406"/>
                  </a:cubicBezTo>
                  <a:cubicBezTo>
                    <a:pt x="20862" y="6171"/>
                    <a:pt x="20516" y="5995"/>
                    <a:pt x="20232" y="5726"/>
                  </a:cubicBezTo>
                  <a:cubicBezTo>
                    <a:pt x="20195" y="5619"/>
                    <a:pt x="20132" y="5565"/>
                    <a:pt x="20041" y="5565"/>
                  </a:cubicBezTo>
                  <a:cubicBezTo>
                    <a:pt x="20010" y="5565"/>
                    <a:pt x="19977" y="5571"/>
                    <a:pt x="19940" y="5583"/>
                  </a:cubicBezTo>
                  <a:lnTo>
                    <a:pt x="19925" y="5599"/>
                  </a:lnTo>
                  <a:cubicBezTo>
                    <a:pt x="19878" y="5522"/>
                    <a:pt x="19763" y="5480"/>
                    <a:pt x="19805" y="5341"/>
                  </a:cubicBezTo>
                  <a:cubicBezTo>
                    <a:pt x="19819" y="5339"/>
                    <a:pt x="19833" y="5338"/>
                    <a:pt x="19846" y="5338"/>
                  </a:cubicBezTo>
                  <a:cubicBezTo>
                    <a:pt x="20043" y="5338"/>
                    <a:pt x="20180" y="5549"/>
                    <a:pt x="20375" y="5549"/>
                  </a:cubicBezTo>
                  <a:cubicBezTo>
                    <a:pt x="20390" y="5549"/>
                    <a:pt x="20405" y="5548"/>
                    <a:pt x="20420" y="5545"/>
                  </a:cubicBezTo>
                  <a:cubicBezTo>
                    <a:pt x="20424" y="5572"/>
                    <a:pt x="20432" y="5595"/>
                    <a:pt x="20436" y="5614"/>
                  </a:cubicBezTo>
                  <a:lnTo>
                    <a:pt x="20662" y="5583"/>
                  </a:lnTo>
                  <a:cubicBezTo>
                    <a:pt x="21066" y="5630"/>
                    <a:pt x="21342" y="5975"/>
                    <a:pt x="21746" y="6014"/>
                  </a:cubicBezTo>
                  <a:cubicBezTo>
                    <a:pt x="21731" y="5941"/>
                    <a:pt x="21727" y="5864"/>
                    <a:pt x="21661" y="5814"/>
                  </a:cubicBezTo>
                  <a:cubicBezTo>
                    <a:pt x="21661" y="5764"/>
                    <a:pt x="21627" y="5714"/>
                    <a:pt x="21573" y="5706"/>
                  </a:cubicBezTo>
                  <a:cubicBezTo>
                    <a:pt x="21354" y="5557"/>
                    <a:pt x="21104" y="5464"/>
                    <a:pt x="20839" y="5426"/>
                  </a:cubicBezTo>
                  <a:cubicBezTo>
                    <a:pt x="20823" y="5413"/>
                    <a:pt x="20799" y="5406"/>
                    <a:pt x="20779" y="5406"/>
                  </a:cubicBezTo>
                  <a:cubicBezTo>
                    <a:pt x="20774" y="5406"/>
                    <a:pt x="20770" y="5406"/>
                    <a:pt x="20766" y="5407"/>
                  </a:cubicBezTo>
                  <a:cubicBezTo>
                    <a:pt x="20612" y="5303"/>
                    <a:pt x="20416" y="5345"/>
                    <a:pt x="20244" y="5268"/>
                  </a:cubicBezTo>
                  <a:cubicBezTo>
                    <a:pt x="20224" y="5138"/>
                    <a:pt x="20393" y="5057"/>
                    <a:pt x="20343" y="4919"/>
                  </a:cubicBezTo>
                  <a:lnTo>
                    <a:pt x="20343" y="4919"/>
                  </a:lnTo>
                  <a:cubicBezTo>
                    <a:pt x="20377" y="4932"/>
                    <a:pt x="20411" y="4937"/>
                    <a:pt x="20444" y="4937"/>
                  </a:cubicBezTo>
                  <a:cubicBezTo>
                    <a:pt x="20527" y="4937"/>
                    <a:pt x="20612" y="4908"/>
                    <a:pt x="20699" y="4908"/>
                  </a:cubicBezTo>
                  <a:cubicBezTo>
                    <a:pt x="20735" y="4908"/>
                    <a:pt x="20771" y="4913"/>
                    <a:pt x="20808" y="4926"/>
                  </a:cubicBezTo>
                  <a:cubicBezTo>
                    <a:pt x="20832" y="4935"/>
                    <a:pt x="20884" y="4947"/>
                    <a:pt x="20942" y="4947"/>
                  </a:cubicBezTo>
                  <a:cubicBezTo>
                    <a:pt x="21047" y="4947"/>
                    <a:pt x="21172" y="4907"/>
                    <a:pt x="21177" y="4730"/>
                  </a:cubicBezTo>
                  <a:cubicBezTo>
                    <a:pt x="21189" y="4728"/>
                    <a:pt x="21201" y="4726"/>
                    <a:pt x="21211" y="4726"/>
                  </a:cubicBezTo>
                  <a:close/>
                  <a:moveTo>
                    <a:pt x="24509" y="8452"/>
                  </a:moveTo>
                  <a:lnTo>
                    <a:pt x="24509" y="8452"/>
                  </a:lnTo>
                  <a:cubicBezTo>
                    <a:pt x="24511" y="8455"/>
                    <a:pt x="24513" y="8458"/>
                    <a:pt x="24513" y="8462"/>
                  </a:cubicBezTo>
                  <a:cubicBezTo>
                    <a:pt x="24511" y="8458"/>
                    <a:pt x="24510" y="8455"/>
                    <a:pt x="24509" y="8452"/>
                  </a:cubicBezTo>
                  <a:close/>
                  <a:moveTo>
                    <a:pt x="2052" y="9691"/>
                  </a:moveTo>
                  <a:cubicBezTo>
                    <a:pt x="2087" y="9768"/>
                    <a:pt x="2099" y="9856"/>
                    <a:pt x="2083" y="9941"/>
                  </a:cubicBezTo>
                  <a:cubicBezTo>
                    <a:pt x="2068" y="10002"/>
                    <a:pt x="2064" y="10072"/>
                    <a:pt x="2060" y="10133"/>
                  </a:cubicBezTo>
                  <a:cubicBezTo>
                    <a:pt x="2068" y="10149"/>
                    <a:pt x="2072" y="10168"/>
                    <a:pt x="2072" y="10191"/>
                  </a:cubicBezTo>
                  <a:cubicBezTo>
                    <a:pt x="2068" y="10187"/>
                    <a:pt x="2064" y="10187"/>
                    <a:pt x="2060" y="10183"/>
                  </a:cubicBezTo>
                  <a:cubicBezTo>
                    <a:pt x="2031" y="10175"/>
                    <a:pt x="2001" y="10172"/>
                    <a:pt x="1970" y="10172"/>
                  </a:cubicBezTo>
                  <a:cubicBezTo>
                    <a:pt x="1939" y="10172"/>
                    <a:pt x="1908" y="10175"/>
                    <a:pt x="1880" y="10183"/>
                  </a:cubicBezTo>
                  <a:cubicBezTo>
                    <a:pt x="1848" y="10192"/>
                    <a:pt x="1815" y="10197"/>
                    <a:pt x="1783" y="10197"/>
                  </a:cubicBezTo>
                  <a:cubicBezTo>
                    <a:pt x="1744" y="10197"/>
                    <a:pt x="1706" y="10190"/>
                    <a:pt x="1668" y="10175"/>
                  </a:cubicBezTo>
                  <a:cubicBezTo>
                    <a:pt x="1641" y="10156"/>
                    <a:pt x="1618" y="10137"/>
                    <a:pt x="1591" y="10114"/>
                  </a:cubicBezTo>
                  <a:cubicBezTo>
                    <a:pt x="1780" y="10018"/>
                    <a:pt x="1880" y="9810"/>
                    <a:pt x="2052" y="9691"/>
                  </a:cubicBezTo>
                  <a:close/>
                  <a:moveTo>
                    <a:pt x="7632" y="10640"/>
                  </a:moveTo>
                  <a:cubicBezTo>
                    <a:pt x="7632" y="10663"/>
                    <a:pt x="7624" y="10675"/>
                    <a:pt x="7617" y="10690"/>
                  </a:cubicBezTo>
                  <a:lnTo>
                    <a:pt x="7582" y="10690"/>
                  </a:lnTo>
                  <a:lnTo>
                    <a:pt x="7632" y="10640"/>
                  </a:lnTo>
                  <a:close/>
                  <a:moveTo>
                    <a:pt x="12785" y="300"/>
                  </a:moveTo>
                  <a:cubicBezTo>
                    <a:pt x="12789" y="331"/>
                    <a:pt x="12800" y="358"/>
                    <a:pt x="12812" y="388"/>
                  </a:cubicBezTo>
                  <a:cubicBezTo>
                    <a:pt x="13146" y="492"/>
                    <a:pt x="13496" y="480"/>
                    <a:pt x="13838" y="507"/>
                  </a:cubicBezTo>
                  <a:cubicBezTo>
                    <a:pt x="13888" y="504"/>
                    <a:pt x="13934" y="473"/>
                    <a:pt x="13961" y="431"/>
                  </a:cubicBezTo>
                  <a:lnTo>
                    <a:pt x="13961" y="450"/>
                  </a:lnTo>
                  <a:lnTo>
                    <a:pt x="13972" y="446"/>
                  </a:lnTo>
                  <a:cubicBezTo>
                    <a:pt x="14007" y="504"/>
                    <a:pt x="14057" y="513"/>
                    <a:pt x="14111" y="513"/>
                  </a:cubicBezTo>
                  <a:cubicBezTo>
                    <a:pt x="14135" y="513"/>
                    <a:pt x="14160" y="511"/>
                    <a:pt x="14184" y="511"/>
                  </a:cubicBezTo>
                  <a:cubicBezTo>
                    <a:pt x="14483" y="588"/>
                    <a:pt x="14687" y="846"/>
                    <a:pt x="14971" y="949"/>
                  </a:cubicBezTo>
                  <a:lnTo>
                    <a:pt x="14979" y="953"/>
                  </a:lnTo>
                  <a:lnTo>
                    <a:pt x="15702" y="1549"/>
                  </a:lnTo>
                  <a:cubicBezTo>
                    <a:pt x="15714" y="1561"/>
                    <a:pt x="15727" y="1568"/>
                    <a:pt x="15742" y="1568"/>
                  </a:cubicBezTo>
                  <a:cubicBezTo>
                    <a:pt x="15750" y="1568"/>
                    <a:pt x="15758" y="1566"/>
                    <a:pt x="15767" y="1560"/>
                  </a:cubicBezTo>
                  <a:cubicBezTo>
                    <a:pt x="15767" y="1564"/>
                    <a:pt x="15771" y="1568"/>
                    <a:pt x="15771" y="1576"/>
                  </a:cubicBezTo>
                  <a:cubicBezTo>
                    <a:pt x="15790" y="1614"/>
                    <a:pt x="15817" y="1645"/>
                    <a:pt x="15844" y="1676"/>
                  </a:cubicBezTo>
                  <a:cubicBezTo>
                    <a:pt x="15901" y="1729"/>
                    <a:pt x="15963" y="1775"/>
                    <a:pt x="16032" y="1814"/>
                  </a:cubicBezTo>
                  <a:lnTo>
                    <a:pt x="16036" y="1818"/>
                  </a:lnTo>
                  <a:cubicBezTo>
                    <a:pt x="16017" y="1829"/>
                    <a:pt x="15997" y="1845"/>
                    <a:pt x="15990" y="1864"/>
                  </a:cubicBezTo>
                  <a:lnTo>
                    <a:pt x="15594" y="1737"/>
                  </a:lnTo>
                  <a:cubicBezTo>
                    <a:pt x="15585" y="1741"/>
                    <a:pt x="15575" y="1742"/>
                    <a:pt x="15565" y="1742"/>
                  </a:cubicBezTo>
                  <a:cubicBezTo>
                    <a:pt x="15544" y="1742"/>
                    <a:pt x="15520" y="1735"/>
                    <a:pt x="15502" y="1722"/>
                  </a:cubicBezTo>
                  <a:cubicBezTo>
                    <a:pt x="15463" y="1710"/>
                    <a:pt x="15433" y="1679"/>
                    <a:pt x="15406" y="1645"/>
                  </a:cubicBezTo>
                  <a:lnTo>
                    <a:pt x="15386" y="1652"/>
                  </a:lnTo>
                  <a:cubicBezTo>
                    <a:pt x="15002" y="1449"/>
                    <a:pt x="14579" y="1376"/>
                    <a:pt x="14176" y="1253"/>
                  </a:cubicBezTo>
                  <a:cubicBezTo>
                    <a:pt x="14155" y="1246"/>
                    <a:pt x="14134" y="1243"/>
                    <a:pt x="14114" y="1243"/>
                  </a:cubicBezTo>
                  <a:cubicBezTo>
                    <a:pt x="14036" y="1243"/>
                    <a:pt x="13966" y="1289"/>
                    <a:pt x="13895" y="1326"/>
                  </a:cubicBezTo>
                  <a:cubicBezTo>
                    <a:pt x="13441" y="1177"/>
                    <a:pt x="12983" y="1142"/>
                    <a:pt x="12520" y="1142"/>
                  </a:cubicBezTo>
                  <a:cubicBezTo>
                    <a:pt x="12266" y="1142"/>
                    <a:pt x="12011" y="1152"/>
                    <a:pt x="11755" y="1161"/>
                  </a:cubicBezTo>
                  <a:lnTo>
                    <a:pt x="11648" y="1141"/>
                  </a:lnTo>
                  <a:lnTo>
                    <a:pt x="11648" y="1141"/>
                  </a:lnTo>
                  <a:cubicBezTo>
                    <a:pt x="11651" y="1211"/>
                    <a:pt x="11655" y="1272"/>
                    <a:pt x="11667" y="1337"/>
                  </a:cubicBezTo>
                  <a:lnTo>
                    <a:pt x="11966" y="1337"/>
                  </a:lnTo>
                  <a:lnTo>
                    <a:pt x="11940" y="1314"/>
                  </a:lnTo>
                  <a:lnTo>
                    <a:pt x="11940" y="1314"/>
                  </a:lnTo>
                  <a:cubicBezTo>
                    <a:pt x="11947" y="1318"/>
                    <a:pt x="11959" y="1330"/>
                    <a:pt x="11966" y="1337"/>
                  </a:cubicBezTo>
                  <a:lnTo>
                    <a:pt x="12170" y="1334"/>
                  </a:lnTo>
                  <a:lnTo>
                    <a:pt x="12474" y="1334"/>
                  </a:lnTo>
                  <a:lnTo>
                    <a:pt x="12577" y="1337"/>
                  </a:lnTo>
                  <a:cubicBezTo>
                    <a:pt x="12630" y="1356"/>
                    <a:pt x="12687" y="1365"/>
                    <a:pt x="12743" y="1365"/>
                  </a:cubicBezTo>
                  <a:cubicBezTo>
                    <a:pt x="12788" y="1365"/>
                    <a:pt x="12834" y="1359"/>
                    <a:pt x="12877" y="1349"/>
                  </a:cubicBezTo>
                  <a:cubicBezTo>
                    <a:pt x="13158" y="1472"/>
                    <a:pt x="13461" y="1445"/>
                    <a:pt x="13761" y="1468"/>
                  </a:cubicBezTo>
                  <a:cubicBezTo>
                    <a:pt x="13817" y="1519"/>
                    <a:pt x="13878" y="1532"/>
                    <a:pt x="13940" y="1532"/>
                  </a:cubicBezTo>
                  <a:cubicBezTo>
                    <a:pt x="14015" y="1532"/>
                    <a:pt x="14092" y="1513"/>
                    <a:pt x="14165" y="1513"/>
                  </a:cubicBezTo>
                  <a:cubicBezTo>
                    <a:pt x="14209" y="1513"/>
                    <a:pt x="14251" y="1520"/>
                    <a:pt x="14291" y="1541"/>
                  </a:cubicBezTo>
                  <a:lnTo>
                    <a:pt x="14303" y="1549"/>
                  </a:lnTo>
                  <a:cubicBezTo>
                    <a:pt x="14460" y="1749"/>
                    <a:pt x="14725" y="1606"/>
                    <a:pt x="14902" y="1737"/>
                  </a:cubicBezTo>
                  <a:cubicBezTo>
                    <a:pt x="15279" y="1910"/>
                    <a:pt x="15663" y="2056"/>
                    <a:pt x="16059" y="2171"/>
                  </a:cubicBezTo>
                  <a:cubicBezTo>
                    <a:pt x="16088" y="2213"/>
                    <a:pt x="16134" y="2242"/>
                    <a:pt x="16182" y="2247"/>
                  </a:cubicBezTo>
                  <a:lnTo>
                    <a:pt x="16182" y="2247"/>
                  </a:lnTo>
                  <a:cubicBezTo>
                    <a:pt x="16176" y="2243"/>
                    <a:pt x="16171" y="2237"/>
                    <a:pt x="16166" y="2233"/>
                  </a:cubicBezTo>
                  <a:lnTo>
                    <a:pt x="16166" y="2233"/>
                  </a:lnTo>
                  <a:lnTo>
                    <a:pt x="16184" y="2248"/>
                  </a:lnTo>
                  <a:lnTo>
                    <a:pt x="16184" y="2248"/>
                  </a:lnTo>
                  <a:cubicBezTo>
                    <a:pt x="16183" y="2248"/>
                    <a:pt x="16183" y="2247"/>
                    <a:pt x="16182" y="2247"/>
                  </a:cubicBezTo>
                  <a:lnTo>
                    <a:pt x="16182" y="2247"/>
                  </a:lnTo>
                  <a:cubicBezTo>
                    <a:pt x="16186" y="2251"/>
                    <a:pt x="16190" y="2254"/>
                    <a:pt x="16193" y="2256"/>
                  </a:cubicBezTo>
                  <a:lnTo>
                    <a:pt x="16184" y="2248"/>
                  </a:lnTo>
                  <a:lnTo>
                    <a:pt x="16184" y="2248"/>
                  </a:lnTo>
                  <a:cubicBezTo>
                    <a:pt x="16189" y="2248"/>
                    <a:pt x="16194" y="2248"/>
                    <a:pt x="16199" y="2248"/>
                  </a:cubicBezTo>
                  <a:cubicBezTo>
                    <a:pt x="16202" y="2248"/>
                    <a:pt x="16205" y="2248"/>
                    <a:pt x="16209" y="2248"/>
                  </a:cubicBezTo>
                  <a:cubicBezTo>
                    <a:pt x="16235" y="2258"/>
                    <a:pt x="16259" y="2268"/>
                    <a:pt x="16287" y="2268"/>
                  </a:cubicBezTo>
                  <a:cubicBezTo>
                    <a:pt x="16292" y="2268"/>
                    <a:pt x="16296" y="2268"/>
                    <a:pt x="16301" y="2267"/>
                  </a:cubicBezTo>
                  <a:cubicBezTo>
                    <a:pt x="16539" y="2467"/>
                    <a:pt x="16862" y="2517"/>
                    <a:pt x="17112" y="2694"/>
                  </a:cubicBezTo>
                  <a:cubicBezTo>
                    <a:pt x="17142" y="2698"/>
                    <a:pt x="17169" y="2702"/>
                    <a:pt x="17200" y="2702"/>
                  </a:cubicBezTo>
                  <a:cubicBezTo>
                    <a:pt x="17200" y="2721"/>
                    <a:pt x="17204" y="2748"/>
                    <a:pt x="17212" y="2759"/>
                  </a:cubicBezTo>
                  <a:cubicBezTo>
                    <a:pt x="17290" y="2812"/>
                    <a:pt x="17366" y="2868"/>
                    <a:pt x="17462" y="2868"/>
                  </a:cubicBezTo>
                  <a:cubicBezTo>
                    <a:pt x="17484" y="2868"/>
                    <a:pt x="17507" y="2865"/>
                    <a:pt x="17531" y="2859"/>
                  </a:cubicBezTo>
                  <a:cubicBezTo>
                    <a:pt x="17646" y="2936"/>
                    <a:pt x="17650" y="3136"/>
                    <a:pt x="17826" y="3143"/>
                  </a:cubicBezTo>
                  <a:cubicBezTo>
                    <a:pt x="17800" y="2721"/>
                    <a:pt x="17800" y="2721"/>
                    <a:pt x="17442" y="2648"/>
                  </a:cubicBezTo>
                  <a:lnTo>
                    <a:pt x="17212" y="2471"/>
                  </a:lnTo>
                  <a:lnTo>
                    <a:pt x="17208" y="2467"/>
                  </a:lnTo>
                  <a:cubicBezTo>
                    <a:pt x="17135" y="2402"/>
                    <a:pt x="17073" y="2317"/>
                    <a:pt x="16989" y="2271"/>
                  </a:cubicBezTo>
                  <a:lnTo>
                    <a:pt x="16424" y="2152"/>
                  </a:lnTo>
                  <a:lnTo>
                    <a:pt x="16424" y="2144"/>
                  </a:lnTo>
                  <a:lnTo>
                    <a:pt x="16478" y="2037"/>
                  </a:lnTo>
                  <a:cubicBezTo>
                    <a:pt x="16501" y="2044"/>
                    <a:pt x="16532" y="2056"/>
                    <a:pt x="16555" y="2064"/>
                  </a:cubicBezTo>
                  <a:cubicBezTo>
                    <a:pt x="16626" y="2078"/>
                    <a:pt x="16699" y="2112"/>
                    <a:pt x="16772" y="2112"/>
                  </a:cubicBezTo>
                  <a:cubicBezTo>
                    <a:pt x="16812" y="2112"/>
                    <a:pt x="16853" y="2102"/>
                    <a:pt x="16893" y="2071"/>
                  </a:cubicBezTo>
                  <a:cubicBezTo>
                    <a:pt x="16900" y="2198"/>
                    <a:pt x="16996" y="2244"/>
                    <a:pt x="17089" y="2306"/>
                  </a:cubicBezTo>
                  <a:cubicBezTo>
                    <a:pt x="17166" y="2348"/>
                    <a:pt x="17242" y="2386"/>
                    <a:pt x="17315" y="2429"/>
                  </a:cubicBezTo>
                  <a:cubicBezTo>
                    <a:pt x="17354" y="2448"/>
                    <a:pt x="17392" y="2471"/>
                    <a:pt x="17431" y="2490"/>
                  </a:cubicBezTo>
                  <a:cubicBezTo>
                    <a:pt x="17673" y="2613"/>
                    <a:pt x="17919" y="2728"/>
                    <a:pt x="18149" y="2859"/>
                  </a:cubicBezTo>
                  <a:cubicBezTo>
                    <a:pt x="18576" y="3097"/>
                    <a:pt x="19045" y="3239"/>
                    <a:pt x="19452" y="3524"/>
                  </a:cubicBezTo>
                  <a:cubicBezTo>
                    <a:pt x="19554" y="3596"/>
                    <a:pt x="19674" y="3656"/>
                    <a:pt x="19802" y="3656"/>
                  </a:cubicBezTo>
                  <a:cubicBezTo>
                    <a:pt x="19872" y="3656"/>
                    <a:pt x="19944" y="3638"/>
                    <a:pt x="20017" y="3593"/>
                  </a:cubicBezTo>
                  <a:cubicBezTo>
                    <a:pt x="20028" y="3585"/>
                    <a:pt x="20036" y="3581"/>
                    <a:pt x="20044" y="3578"/>
                  </a:cubicBezTo>
                  <a:lnTo>
                    <a:pt x="20044" y="3578"/>
                  </a:lnTo>
                  <a:cubicBezTo>
                    <a:pt x="20036" y="3593"/>
                    <a:pt x="20028" y="3605"/>
                    <a:pt x="20013" y="3616"/>
                  </a:cubicBezTo>
                  <a:cubicBezTo>
                    <a:pt x="20024" y="3658"/>
                    <a:pt x="20044" y="3697"/>
                    <a:pt x="20074" y="3727"/>
                  </a:cubicBezTo>
                  <a:cubicBezTo>
                    <a:pt x="20003" y="3772"/>
                    <a:pt x="19925" y="3781"/>
                    <a:pt x="19845" y="3781"/>
                  </a:cubicBezTo>
                  <a:cubicBezTo>
                    <a:pt x="19795" y="3781"/>
                    <a:pt x="19743" y="3777"/>
                    <a:pt x="19693" y="3777"/>
                  </a:cubicBezTo>
                  <a:cubicBezTo>
                    <a:pt x="19645" y="3777"/>
                    <a:pt x="19598" y="3780"/>
                    <a:pt x="19552" y="3793"/>
                  </a:cubicBezTo>
                  <a:cubicBezTo>
                    <a:pt x="19540" y="3792"/>
                    <a:pt x="19528" y="3792"/>
                    <a:pt x="19517" y="3792"/>
                  </a:cubicBezTo>
                  <a:cubicBezTo>
                    <a:pt x="19254" y="3792"/>
                    <a:pt x="19013" y="3874"/>
                    <a:pt x="18737" y="3962"/>
                  </a:cubicBezTo>
                  <a:cubicBezTo>
                    <a:pt x="18844" y="4071"/>
                    <a:pt x="18951" y="4082"/>
                    <a:pt x="19052" y="4082"/>
                  </a:cubicBezTo>
                  <a:cubicBezTo>
                    <a:pt x="19077" y="4082"/>
                    <a:pt x="19101" y="4081"/>
                    <a:pt x="19126" y="4081"/>
                  </a:cubicBezTo>
                  <a:cubicBezTo>
                    <a:pt x="19165" y="4081"/>
                    <a:pt x="19204" y="4083"/>
                    <a:pt x="19241" y="4093"/>
                  </a:cubicBezTo>
                  <a:lnTo>
                    <a:pt x="19648" y="4046"/>
                  </a:lnTo>
                  <a:cubicBezTo>
                    <a:pt x="19723" y="4028"/>
                    <a:pt x="19776" y="3956"/>
                    <a:pt x="19859" y="3956"/>
                  </a:cubicBezTo>
                  <a:cubicBezTo>
                    <a:pt x="19895" y="3956"/>
                    <a:pt x="19936" y="3969"/>
                    <a:pt x="19986" y="4004"/>
                  </a:cubicBezTo>
                  <a:cubicBezTo>
                    <a:pt x="20050" y="4052"/>
                    <a:pt x="20144" y="4103"/>
                    <a:pt x="20233" y="4103"/>
                  </a:cubicBezTo>
                  <a:cubicBezTo>
                    <a:pt x="20308" y="4103"/>
                    <a:pt x="20380" y="4066"/>
                    <a:pt x="20428" y="3958"/>
                  </a:cubicBezTo>
                  <a:lnTo>
                    <a:pt x="20455" y="3977"/>
                  </a:lnTo>
                  <a:cubicBezTo>
                    <a:pt x="20735" y="4158"/>
                    <a:pt x="21158" y="4104"/>
                    <a:pt x="21312" y="4484"/>
                  </a:cubicBezTo>
                  <a:cubicBezTo>
                    <a:pt x="21260" y="4482"/>
                    <a:pt x="21209" y="4479"/>
                    <a:pt x="21158" y="4479"/>
                  </a:cubicBezTo>
                  <a:cubicBezTo>
                    <a:pt x="21051" y="4479"/>
                    <a:pt x="20947" y="4493"/>
                    <a:pt x="20851" y="4561"/>
                  </a:cubicBezTo>
                  <a:cubicBezTo>
                    <a:pt x="20826" y="4558"/>
                    <a:pt x="20800" y="4556"/>
                    <a:pt x="20775" y="4556"/>
                  </a:cubicBezTo>
                  <a:cubicBezTo>
                    <a:pt x="20689" y="4556"/>
                    <a:pt x="20604" y="4576"/>
                    <a:pt x="20524" y="4615"/>
                  </a:cubicBezTo>
                  <a:cubicBezTo>
                    <a:pt x="20513" y="4608"/>
                    <a:pt x="20500" y="4605"/>
                    <a:pt x="20488" y="4605"/>
                  </a:cubicBezTo>
                  <a:cubicBezTo>
                    <a:pt x="20468" y="4605"/>
                    <a:pt x="20448" y="4615"/>
                    <a:pt x="20436" y="4634"/>
                  </a:cubicBezTo>
                  <a:cubicBezTo>
                    <a:pt x="20432" y="4638"/>
                    <a:pt x="20432" y="4642"/>
                    <a:pt x="20428" y="4654"/>
                  </a:cubicBezTo>
                  <a:cubicBezTo>
                    <a:pt x="20040" y="4711"/>
                    <a:pt x="19686" y="4850"/>
                    <a:pt x="19340" y="5007"/>
                  </a:cubicBezTo>
                  <a:cubicBezTo>
                    <a:pt x="19210" y="5026"/>
                    <a:pt x="19087" y="5065"/>
                    <a:pt x="18968" y="5122"/>
                  </a:cubicBezTo>
                  <a:cubicBezTo>
                    <a:pt x="18933" y="5111"/>
                    <a:pt x="18895" y="5095"/>
                    <a:pt x="18856" y="5092"/>
                  </a:cubicBezTo>
                  <a:cubicBezTo>
                    <a:pt x="18817" y="5088"/>
                    <a:pt x="18780" y="5086"/>
                    <a:pt x="18743" y="5086"/>
                  </a:cubicBezTo>
                  <a:cubicBezTo>
                    <a:pt x="18451" y="5086"/>
                    <a:pt x="18221" y="5199"/>
                    <a:pt x="18092" y="5503"/>
                  </a:cubicBezTo>
                  <a:lnTo>
                    <a:pt x="18092" y="5514"/>
                  </a:lnTo>
                  <a:cubicBezTo>
                    <a:pt x="17584" y="5557"/>
                    <a:pt x="17231" y="5864"/>
                    <a:pt x="16893" y="6198"/>
                  </a:cubicBezTo>
                  <a:cubicBezTo>
                    <a:pt x="16881" y="6237"/>
                    <a:pt x="16881" y="6275"/>
                    <a:pt x="16893" y="6314"/>
                  </a:cubicBezTo>
                  <a:lnTo>
                    <a:pt x="16605" y="6536"/>
                  </a:lnTo>
                  <a:cubicBezTo>
                    <a:pt x="16570" y="6560"/>
                    <a:pt x="16532" y="6590"/>
                    <a:pt x="16497" y="6613"/>
                  </a:cubicBezTo>
                  <a:cubicBezTo>
                    <a:pt x="16494" y="6613"/>
                    <a:pt x="16492" y="6613"/>
                    <a:pt x="16489" y="6613"/>
                  </a:cubicBezTo>
                  <a:cubicBezTo>
                    <a:pt x="16434" y="6613"/>
                    <a:pt x="16385" y="6651"/>
                    <a:pt x="16366" y="6706"/>
                  </a:cubicBezTo>
                  <a:cubicBezTo>
                    <a:pt x="16362" y="6704"/>
                    <a:pt x="16357" y="6704"/>
                    <a:pt x="16352" y="6704"/>
                  </a:cubicBezTo>
                  <a:cubicBezTo>
                    <a:pt x="16329" y="6704"/>
                    <a:pt x="16307" y="6717"/>
                    <a:pt x="16301" y="6736"/>
                  </a:cubicBezTo>
                  <a:cubicBezTo>
                    <a:pt x="16298" y="6736"/>
                    <a:pt x="16296" y="6736"/>
                    <a:pt x="16293" y="6736"/>
                  </a:cubicBezTo>
                  <a:cubicBezTo>
                    <a:pt x="16247" y="6736"/>
                    <a:pt x="16208" y="6769"/>
                    <a:pt x="16201" y="6813"/>
                  </a:cubicBezTo>
                  <a:lnTo>
                    <a:pt x="16193" y="6821"/>
                  </a:lnTo>
                  <a:cubicBezTo>
                    <a:pt x="16147" y="6821"/>
                    <a:pt x="16105" y="6859"/>
                    <a:pt x="16097" y="6905"/>
                  </a:cubicBezTo>
                  <a:cubicBezTo>
                    <a:pt x="16093" y="6901"/>
                    <a:pt x="16086" y="6901"/>
                    <a:pt x="16078" y="6898"/>
                  </a:cubicBezTo>
                  <a:cubicBezTo>
                    <a:pt x="15667" y="7071"/>
                    <a:pt x="15271" y="7263"/>
                    <a:pt x="15056" y="7685"/>
                  </a:cubicBezTo>
                  <a:cubicBezTo>
                    <a:pt x="15060" y="7693"/>
                    <a:pt x="15060" y="7708"/>
                    <a:pt x="15067" y="7716"/>
                  </a:cubicBezTo>
                  <a:cubicBezTo>
                    <a:pt x="14733" y="7735"/>
                    <a:pt x="14472" y="7847"/>
                    <a:pt x="14383" y="8204"/>
                  </a:cubicBezTo>
                  <a:cubicBezTo>
                    <a:pt x="14364" y="8196"/>
                    <a:pt x="14349" y="8193"/>
                    <a:pt x="14330" y="8193"/>
                  </a:cubicBezTo>
                  <a:cubicBezTo>
                    <a:pt x="13907" y="8396"/>
                    <a:pt x="13634" y="8754"/>
                    <a:pt x="13357" y="9111"/>
                  </a:cubicBezTo>
                  <a:cubicBezTo>
                    <a:pt x="13342" y="9149"/>
                    <a:pt x="13342" y="9192"/>
                    <a:pt x="13350" y="9230"/>
                  </a:cubicBezTo>
                  <a:cubicBezTo>
                    <a:pt x="13332" y="9228"/>
                    <a:pt x="13315" y="9226"/>
                    <a:pt x="13299" y="9226"/>
                  </a:cubicBezTo>
                  <a:cubicBezTo>
                    <a:pt x="13135" y="9226"/>
                    <a:pt x="13026" y="9342"/>
                    <a:pt x="12942" y="9461"/>
                  </a:cubicBezTo>
                  <a:cubicBezTo>
                    <a:pt x="12539" y="10002"/>
                    <a:pt x="11974" y="10394"/>
                    <a:pt x="11571" y="10925"/>
                  </a:cubicBezTo>
                  <a:cubicBezTo>
                    <a:pt x="11352" y="11413"/>
                    <a:pt x="10879" y="11297"/>
                    <a:pt x="10487" y="11394"/>
                  </a:cubicBezTo>
                  <a:cubicBezTo>
                    <a:pt x="10429" y="11417"/>
                    <a:pt x="10372" y="11440"/>
                    <a:pt x="10314" y="11455"/>
                  </a:cubicBezTo>
                  <a:cubicBezTo>
                    <a:pt x="10230" y="11444"/>
                    <a:pt x="10149" y="11437"/>
                    <a:pt x="10067" y="11437"/>
                  </a:cubicBezTo>
                  <a:cubicBezTo>
                    <a:pt x="10037" y="11437"/>
                    <a:pt x="10007" y="11438"/>
                    <a:pt x="9976" y="11440"/>
                  </a:cubicBezTo>
                  <a:cubicBezTo>
                    <a:pt x="9926" y="11420"/>
                    <a:pt x="9880" y="11394"/>
                    <a:pt x="9841" y="11359"/>
                  </a:cubicBezTo>
                  <a:cubicBezTo>
                    <a:pt x="9788" y="11323"/>
                    <a:pt x="9735" y="11298"/>
                    <a:pt x="9684" y="11298"/>
                  </a:cubicBezTo>
                  <a:cubicBezTo>
                    <a:pt x="9647" y="11298"/>
                    <a:pt x="9612" y="11311"/>
                    <a:pt x="9580" y="11344"/>
                  </a:cubicBezTo>
                  <a:cubicBezTo>
                    <a:pt x="9561" y="11328"/>
                    <a:pt x="9546" y="11317"/>
                    <a:pt x="9526" y="11301"/>
                  </a:cubicBezTo>
                  <a:cubicBezTo>
                    <a:pt x="8135" y="11075"/>
                    <a:pt x="6721" y="11017"/>
                    <a:pt x="5326" y="10829"/>
                  </a:cubicBezTo>
                  <a:cubicBezTo>
                    <a:pt x="5157" y="10844"/>
                    <a:pt x="4988" y="10863"/>
                    <a:pt x="4911" y="11048"/>
                  </a:cubicBezTo>
                  <a:lnTo>
                    <a:pt x="4908" y="11052"/>
                  </a:lnTo>
                  <a:cubicBezTo>
                    <a:pt x="4811" y="10944"/>
                    <a:pt x="4673" y="10902"/>
                    <a:pt x="4546" y="10848"/>
                  </a:cubicBezTo>
                  <a:cubicBezTo>
                    <a:pt x="4279" y="10744"/>
                    <a:pt x="4003" y="10724"/>
                    <a:pt x="3717" y="10724"/>
                  </a:cubicBezTo>
                  <a:cubicBezTo>
                    <a:pt x="3686" y="10724"/>
                    <a:pt x="3655" y="10725"/>
                    <a:pt x="3624" y="10725"/>
                  </a:cubicBezTo>
                  <a:cubicBezTo>
                    <a:pt x="3693" y="10667"/>
                    <a:pt x="3797" y="10694"/>
                    <a:pt x="3870" y="10648"/>
                  </a:cubicBezTo>
                  <a:cubicBezTo>
                    <a:pt x="3997" y="10648"/>
                    <a:pt x="4123" y="10679"/>
                    <a:pt x="4251" y="10679"/>
                  </a:cubicBezTo>
                  <a:cubicBezTo>
                    <a:pt x="4298" y="10679"/>
                    <a:pt x="4345" y="10675"/>
                    <a:pt x="4393" y="10663"/>
                  </a:cubicBezTo>
                  <a:cubicBezTo>
                    <a:pt x="4480" y="10703"/>
                    <a:pt x="4568" y="10717"/>
                    <a:pt x="4657" y="10717"/>
                  </a:cubicBezTo>
                  <a:cubicBezTo>
                    <a:pt x="4769" y="10717"/>
                    <a:pt x="4881" y="10695"/>
                    <a:pt x="4992" y="10671"/>
                  </a:cubicBezTo>
                  <a:cubicBezTo>
                    <a:pt x="5153" y="10763"/>
                    <a:pt x="5338" y="10690"/>
                    <a:pt x="5503" y="10763"/>
                  </a:cubicBezTo>
                  <a:lnTo>
                    <a:pt x="5549" y="10744"/>
                  </a:lnTo>
                  <a:lnTo>
                    <a:pt x="5599" y="10759"/>
                  </a:lnTo>
                  <a:cubicBezTo>
                    <a:pt x="5610" y="10772"/>
                    <a:pt x="5626" y="10779"/>
                    <a:pt x="5642" y="10779"/>
                  </a:cubicBezTo>
                  <a:cubicBezTo>
                    <a:pt x="5656" y="10779"/>
                    <a:pt x="5669" y="10774"/>
                    <a:pt x="5680" y="10763"/>
                  </a:cubicBezTo>
                  <a:cubicBezTo>
                    <a:pt x="5684" y="10759"/>
                    <a:pt x="5691" y="10748"/>
                    <a:pt x="5695" y="10744"/>
                  </a:cubicBezTo>
                  <a:cubicBezTo>
                    <a:pt x="5734" y="10743"/>
                    <a:pt x="5772" y="10742"/>
                    <a:pt x="5810" y="10742"/>
                  </a:cubicBezTo>
                  <a:cubicBezTo>
                    <a:pt x="6003" y="10742"/>
                    <a:pt x="6196" y="10755"/>
                    <a:pt x="6389" y="10755"/>
                  </a:cubicBezTo>
                  <a:cubicBezTo>
                    <a:pt x="6531" y="10755"/>
                    <a:pt x="6672" y="10748"/>
                    <a:pt x="6813" y="10725"/>
                  </a:cubicBezTo>
                  <a:cubicBezTo>
                    <a:pt x="6942" y="10761"/>
                    <a:pt x="7071" y="10773"/>
                    <a:pt x="7201" y="10773"/>
                  </a:cubicBezTo>
                  <a:cubicBezTo>
                    <a:pt x="7346" y="10773"/>
                    <a:pt x="7492" y="10758"/>
                    <a:pt x="7636" y="10748"/>
                  </a:cubicBezTo>
                  <a:cubicBezTo>
                    <a:pt x="7762" y="10812"/>
                    <a:pt x="7892" y="10827"/>
                    <a:pt x="8024" y="10827"/>
                  </a:cubicBezTo>
                  <a:cubicBezTo>
                    <a:pt x="8147" y="10827"/>
                    <a:pt x="8273" y="10814"/>
                    <a:pt x="8397" y="10814"/>
                  </a:cubicBezTo>
                  <a:cubicBezTo>
                    <a:pt x="8444" y="10814"/>
                    <a:pt x="8492" y="10816"/>
                    <a:pt x="8539" y="10821"/>
                  </a:cubicBezTo>
                  <a:cubicBezTo>
                    <a:pt x="8640" y="10858"/>
                    <a:pt x="8750" y="10878"/>
                    <a:pt x="8860" y="10878"/>
                  </a:cubicBezTo>
                  <a:cubicBezTo>
                    <a:pt x="8921" y="10878"/>
                    <a:pt x="8982" y="10872"/>
                    <a:pt x="9042" y="10859"/>
                  </a:cubicBezTo>
                  <a:cubicBezTo>
                    <a:pt x="9163" y="10943"/>
                    <a:pt x="9290" y="10961"/>
                    <a:pt x="9419" y="10961"/>
                  </a:cubicBezTo>
                  <a:cubicBezTo>
                    <a:pt x="9515" y="10961"/>
                    <a:pt x="9612" y="10951"/>
                    <a:pt x="9708" y="10951"/>
                  </a:cubicBezTo>
                  <a:cubicBezTo>
                    <a:pt x="9722" y="10951"/>
                    <a:pt x="9736" y="10951"/>
                    <a:pt x="9749" y="10952"/>
                  </a:cubicBezTo>
                  <a:lnTo>
                    <a:pt x="10752" y="10971"/>
                  </a:lnTo>
                  <a:cubicBezTo>
                    <a:pt x="10834" y="11048"/>
                    <a:pt x="10923" y="11073"/>
                    <a:pt x="11015" y="11073"/>
                  </a:cubicBezTo>
                  <a:cubicBezTo>
                    <a:pt x="11093" y="11073"/>
                    <a:pt x="11173" y="11055"/>
                    <a:pt x="11252" y="11036"/>
                  </a:cubicBezTo>
                  <a:cubicBezTo>
                    <a:pt x="11409" y="11009"/>
                    <a:pt x="11444" y="10840"/>
                    <a:pt x="11563" y="10767"/>
                  </a:cubicBezTo>
                  <a:cubicBezTo>
                    <a:pt x="11559" y="10683"/>
                    <a:pt x="11617" y="10575"/>
                    <a:pt x="11463" y="10491"/>
                  </a:cubicBezTo>
                  <a:cubicBezTo>
                    <a:pt x="11367" y="10644"/>
                    <a:pt x="11290" y="10821"/>
                    <a:pt x="11156" y="10944"/>
                  </a:cubicBezTo>
                  <a:lnTo>
                    <a:pt x="10752" y="10863"/>
                  </a:lnTo>
                  <a:cubicBezTo>
                    <a:pt x="10535" y="10846"/>
                    <a:pt x="10316" y="10820"/>
                    <a:pt x="10098" y="10820"/>
                  </a:cubicBezTo>
                  <a:cubicBezTo>
                    <a:pt x="9980" y="10820"/>
                    <a:pt x="9863" y="10828"/>
                    <a:pt x="9745" y="10848"/>
                  </a:cubicBezTo>
                  <a:cubicBezTo>
                    <a:pt x="9587" y="10767"/>
                    <a:pt x="9422" y="10734"/>
                    <a:pt x="9251" y="10734"/>
                  </a:cubicBezTo>
                  <a:cubicBezTo>
                    <a:pt x="9177" y="10734"/>
                    <a:pt x="9102" y="10740"/>
                    <a:pt x="9027" y="10752"/>
                  </a:cubicBezTo>
                  <a:cubicBezTo>
                    <a:pt x="8979" y="10729"/>
                    <a:pt x="8925" y="10718"/>
                    <a:pt x="8872" y="10718"/>
                  </a:cubicBezTo>
                  <a:cubicBezTo>
                    <a:pt x="8836" y="10718"/>
                    <a:pt x="8800" y="10723"/>
                    <a:pt x="8766" y="10733"/>
                  </a:cubicBezTo>
                  <a:cubicBezTo>
                    <a:pt x="8521" y="10644"/>
                    <a:pt x="8271" y="10634"/>
                    <a:pt x="8021" y="10634"/>
                  </a:cubicBezTo>
                  <a:cubicBezTo>
                    <a:pt x="7945" y="10634"/>
                    <a:pt x="7868" y="10635"/>
                    <a:pt x="7792" y="10635"/>
                  </a:cubicBezTo>
                  <a:cubicBezTo>
                    <a:pt x="7738" y="10635"/>
                    <a:pt x="7685" y="10634"/>
                    <a:pt x="7632" y="10633"/>
                  </a:cubicBezTo>
                  <a:cubicBezTo>
                    <a:pt x="7528" y="10556"/>
                    <a:pt x="7409" y="10571"/>
                    <a:pt x="7294" y="10567"/>
                  </a:cubicBezTo>
                  <a:cubicBezTo>
                    <a:pt x="6958" y="10544"/>
                    <a:pt x="6621" y="10537"/>
                    <a:pt x="6285" y="10537"/>
                  </a:cubicBezTo>
                  <a:cubicBezTo>
                    <a:pt x="5853" y="10537"/>
                    <a:pt x="5421" y="10548"/>
                    <a:pt x="4988" y="10548"/>
                  </a:cubicBezTo>
                  <a:lnTo>
                    <a:pt x="4700" y="10521"/>
                  </a:lnTo>
                  <a:cubicBezTo>
                    <a:pt x="4548" y="10481"/>
                    <a:pt x="4393" y="10461"/>
                    <a:pt x="4237" y="10461"/>
                  </a:cubicBezTo>
                  <a:cubicBezTo>
                    <a:pt x="4081" y="10461"/>
                    <a:pt x="3926" y="10481"/>
                    <a:pt x="3774" y="10521"/>
                  </a:cubicBezTo>
                  <a:lnTo>
                    <a:pt x="3071" y="10567"/>
                  </a:lnTo>
                  <a:cubicBezTo>
                    <a:pt x="3057" y="10560"/>
                    <a:pt x="3041" y="10556"/>
                    <a:pt x="3024" y="10556"/>
                  </a:cubicBezTo>
                  <a:cubicBezTo>
                    <a:pt x="3007" y="10556"/>
                    <a:pt x="2990" y="10560"/>
                    <a:pt x="2975" y="10567"/>
                  </a:cubicBezTo>
                  <a:cubicBezTo>
                    <a:pt x="2813" y="10517"/>
                    <a:pt x="2625" y="10533"/>
                    <a:pt x="2483" y="10417"/>
                  </a:cubicBezTo>
                  <a:lnTo>
                    <a:pt x="2368" y="9637"/>
                  </a:lnTo>
                  <a:cubicBezTo>
                    <a:pt x="2391" y="9614"/>
                    <a:pt x="2394" y="9587"/>
                    <a:pt x="2387" y="9553"/>
                  </a:cubicBezTo>
                  <a:cubicBezTo>
                    <a:pt x="2487" y="9491"/>
                    <a:pt x="2621" y="9476"/>
                    <a:pt x="2663" y="9338"/>
                  </a:cubicBezTo>
                  <a:cubicBezTo>
                    <a:pt x="2886" y="9134"/>
                    <a:pt x="3028" y="8880"/>
                    <a:pt x="3194" y="8635"/>
                  </a:cubicBezTo>
                  <a:cubicBezTo>
                    <a:pt x="3217" y="8596"/>
                    <a:pt x="3221" y="8554"/>
                    <a:pt x="3213" y="8515"/>
                  </a:cubicBezTo>
                  <a:cubicBezTo>
                    <a:pt x="3201" y="8500"/>
                    <a:pt x="3194" y="8485"/>
                    <a:pt x="3178" y="8477"/>
                  </a:cubicBezTo>
                  <a:cubicBezTo>
                    <a:pt x="3186" y="8408"/>
                    <a:pt x="3144" y="8342"/>
                    <a:pt x="3071" y="8331"/>
                  </a:cubicBezTo>
                  <a:cubicBezTo>
                    <a:pt x="3063" y="8362"/>
                    <a:pt x="3059" y="8385"/>
                    <a:pt x="3052" y="8415"/>
                  </a:cubicBezTo>
                  <a:cubicBezTo>
                    <a:pt x="2798" y="8669"/>
                    <a:pt x="2763" y="9107"/>
                    <a:pt x="2356" y="9230"/>
                  </a:cubicBezTo>
                  <a:cubicBezTo>
                    <a:pt x="2252" y="9253"/>
                    <a:pt x="2129" y="9230"/>
                    <a:pt x="2064" y="9345"/>
                  </a:cubicBezTo>
                  <a:cubicBezTo>
                    <a:pt x="1753" y="9434"/>
                    <a:pt x="1495" y="9657"/>
                    <a:pt x="1372" y="9960"/>
                  </a:cubicBezTo>
                  <a:cubicBezTo>
                    <a:pt x="1246" y="10125"/>
                    <a:pt x="1050" y="10283"/>
                    <a:pt x="1361" y="10456"/>
                  </a:cubicBezTo>
                  <a:cubicBezTo>
                    <a:pt x="1390" y="10458"/>
                    <a:pt x="1420" y="10460"/>
                    <a:pt x="1449" y="10460"/>
                  </a:cubicBezTo>
                  <a:cubicBezTo>
                    <a:pt x="1686" y="10460"/>
                    <a:pt x="1916" y="10385"/>
                    <a:pt x="2149" y="10368"/>
                  </a:cubicBezTo>
                  <a:lnTo>
                    <a:pt x="2260" y="10567"/>
                  </a:lnTo>
                  <a:lnTo>
                    <a:pt x="2260" y="10652"/>
                  </a:lnTo>
                  <a:cubicBezTo>
                    <a:pt x="1791" y="10590"/>
                    <a:pt x="1311" y="10606"/>
                    <a:pt x="854" y="10444"/>
                  </a:cubicBezTo>
                  <a:cubicBezTo>
                    <a:pt x="1295" y="9649"/>
                    <a:pt x="1945" y="9011"/>
                    <a:pt x="2525" y="8319"/>
                  </a:cubicBezTo>
                  <a:cubicBezTo>
                    <a:pt x="2564" y="8273"/>
                    <a:pt x="2598" y="8227"/>
                    <a:pt x="2637" y="8177"/>
                  </a:cubicBezTo>
                  <a:cubicBezTo>
                    <a:pt x="2836" y="8097"/>
                    <a:pt x="2944" y="7897"/>
                    <a:pt x="3071" y="7728"/>
                  </a:cubicBezTo>
                  <a:lnTo>
                    <a:pt x="3071" y="7716"/>
                  </a:lnTo>
                  <a:cubicBezTo>
                    <a:pt x="3078" y="7724"/>
                    <a:pt x="3078" y="7724"/>
                    <a:pt x="3078" y="7728"/>
                  </a:cubicBezTo>
                  <a:cubicBezTo>
                    <a:pt x="3081" y="7728"/>
                    <a:pt x="3083" y="7728"/>
                    <a:pt x="3086" y="7728"/>
                  </a:cubicBezTo>
                  <a:cubicBezTo>
                    <a:pt x="3140" y="7728"/>
                    <a:pt x="3186" y="7687"/>
                    <a:pt x="3194" y="7632"/>
                  </a:cubicBezTo>
                  <a:cubicBezTo>
                    <a:pt x="3290" y="7532"/>
                    <a:pt x="3386" y="7428"/>
                    <a:pt x="3474" y="7328"/>
                  </a:cubicBezTo>
                  <a:lnTo>
                    <a:pt x="3578" y="7324"/>
                  </a:lnTo>
                  <a:cubicBezTo>
                    <a:pt x="3578" y="7243"/>
                    <a:pt x="3551" y="7163"/>
                    <a:pt x="3509" y="7097"/>
                  </a:cubicBezTo>
                  <a:cubicBezTo>
                    <a:pt x="3559" y="7040"/>
                    <a:pt x="3616" y="6986"/>
                    <a:pt x="3666" y="6928"/>
                  </a:cubicBezTo>
                  <a:cubicBezTo>
                    <a:pt x="3674" y="6998"/>
                    <a:pt x="3697" y="7063"/>
                    <a:pt x="3736" y="7117"/>
                  </a:cubicBezTo>
                  <a:cubicBezTo>
                    <a:pt x="3743" y="7128"/>
                    <a:pt x="3759" y="7136"/>
                    <a:pt x="3770" y="7147"/>
                  </a:cubicBezTo>
                  <a:cubicBezTo>
                    <a:pt x="3774" y="7247"/>
                    <a:pt x="3878" y="7378"/>
                    <a:pt x="3686" y="7428"/>
                  </a:cubicBezTo>
                  <a:cubicBezTo>
                    <a:pt x="3590" y="7666"/>
                    <a:pt x="3390" y="7820"/>
                    <a:pt x="3259" y="8024"/>
                  </a:cubicBezTo>
                  <a:cubicBezTo>
                    <a:pt x="3224" y="8173"/>
                    <a:pt x="3086" y="8350"/>
                    <a:pt x="3359" y="8419"/>
                  </a:cubicBezTo>
                  <a:cubicBezTo>
                    <a:pt x="3470" y="8177"/>
                    <a:pt x="3609" y="7954"/>
                    <a:pt x="3778" y="7751"/>
                  </a:cubicBezTo>
                  <a:cubicBezTo>
                    <a:pt x="3924" y="7574"/>
                    <a:pt x="4070" y="7386"/>
                    <a:pt x="4089" y="7140"/>
                  </a:cubicBezTo>
                  <a:lnTo>
                    <a:pt x="4174" y="7036"/>
                  </a:lnTo>
                  <a:cubicBezTo>
                    <a:pt x="4274" y="6998"/>
                    <a:pt x="4297" y="6921"/>
                    <a:pt x="4277" y="6825"/>
                  </a:cubicBezTo>
                  <a:cubicBezTo>
                    <a:pt x="4412" y="6813"/>
                    <a:pt x="4466" y="6732"/>
                    <a:pt x="4454" y="6602"/>
                  </a:cubicBezTo>
                  <a:lnTo>
                    <a:pt x="4865" y="6302"/>
                  </a:lnTo>
                  <a:cubicBezTo>
                    <a:pt x="4934" y="6198"/>
                    <a:pt x="4888" y="6102"/>
                    <a:pt x="4858" y="6006"/>
                  </a:cubicBezTo>
                  <a:cubicBezTo>
                    <a:pt x="4846" y="5918"/>
                    <a:pt x="4946" y="5791"/>
                    <a:pt x="4781" y="5745"/>
                  </a:cubicBezTo>
                  <a:cubicBezTo>
                    <a:pt x="4769" y="5845"/>
                    <a:pt x="4704" y="5891"/>
                    <a:pt x="4608" y="5918"/>
                  </a:cubicBezTo>
                  <a:lnTo>
                    <a:pt x="4462" y="6214"/>
                  </a:lnTo>
                  <a:cubicBezTo>
                    <a:pt x="4443" y="6252"/>
                    <a:pt x="4416" y="6291"/>
                    <a:pt x="4393" y="6329"/>
                  </a:cubicBezTo>
                  <a:cubicBezTo>
                    <a:pt x="4389" y="6321"/>
                    <a:pt x="4377" y="6310"/>
                    <a:pt x="4366" y="6306"/>
                  </a:cubicBezTo>
                  <a:cubicBezTo>
                    <a:pt x="4335" y="6314"/>
                    <a:pt x="4308" y="6325"/>
                    <a:pt x="4277" y="6329"/>
                  </a:cubicBezTo>
                  <a:lnTo>
                    <a:pt x="4078" y="6571"/>
                  </a:lnTo>
                  <a:cubicBezTo>
                    <a:pt x="4062" y="6571"/>
                    <a:pt x="4047" y="6571"/>
                    <a:pt x="4031" y="6563"/>
                  </a:cubicBezTo>
                  <a:cubicBezTo>
                    <a:pt x="4020" y="6571"/>
                    <a:pt x="4001" y="6575"/>
                    <a:pt x="3985" y="6583"/>
                  </a:cubicBezTo>
                  <a:cubicBezTo>
                    <a:pt x="4066" y="6486"/>
                    <a:pt x="4143" y="6387"/>
                    <a:pt x="4216" y="6283"/>
                  </a:cubicBezTo>
                  <a:cubicBezTo>
                    <a:pt x="4312" y="6168"/>
                    <a:pt x="4412" y="6056"/>
                    <a:pt x="4523" y="5956"/>
                  </a:cubicBezTo>
                  <a:cubicBezTo>
                    <a:pt x="4627" y="5837"/>
                    <a:pt x="4750" y="5737"/>
                    <a:pt x="4846" y="5614"/>
                  </a:cubicBezTo>
                  <a:cubicBezTo>
                    <a:pt x="4884" y="5560"/>
                    <a:pt x="4908" y="5499"/>
                    <a:pt x="4911" y="5430"/>
                  </a:cubicBezTo>
                  <a:cubicBezTo>
                    <a:pt x="4923" y="5436"/>
                    <a:pt x="4936" y="5438"/>
                    <a:pt x="4950" y="5438"/>
                  </a:cubicBezTo>
                  <a:cubicBezTo>
                    <a:pt x="4963" y="5438"/>
                    <a:pt x="4977" y="5436"/>
                    <a:pt x="4988" y="5430"/>
                  </a:cubicBezTo>
                  <a:cubicBezTo>
                    <a:pt x="5007" y="5422"/>
                    <a:pt x="5023" y="5407"/>
                    <a:pt x="5042" y="5399"/>
                  </a:cubicBezTo>
                  <a:lnTo>
                    <a:pt x="5104" y="5407"/>
                  </a:lnTo>
                  <a:cubicBezTo>
                    <a:pt x="5023" y="5599"/>
                    <a:pt x="4934" y="5791"/>
                    <a:pt x="4969" y="6006"/>
                  </a:cubicBezTo>
                  <a:cubicBezTo>
                    <a:pt x="5104" y="5895"/>
                    <a:pt x="5069" y="5668"/>
                    <a:pt x="5257" y="5595"/>
                  </a:cubicBezTo>
                  <a:cubicBezTo>
                    <a:pt x="5288" y="5583"/>
                    <a:pt x="5307" y="5557"/>
                    <a:pt x="5299" y="5522"/>
                  </a:cubicBezTo>
                  <a:lnTo>
                    <a:pt x="5299" y="5522"/>
                  </a:lnTo>
                  <a:cubicBezTo>
                    <a:pt x="5315" y="5526"/>
                    <a:pt x="5326" y="5530"/>
                    <a:pt x="5338" y="5537"/>
                  </a:cubicBezTo>
                  <a:cubicBezTo>
                    <a:pt x="5357" y="5540"/>
                    <a:pt x="5376" y="5543"/>
                    <a:pt x="5394" y="5543"/>
                  </a:cubicBezTo>
                  <a:cubicBezTo>
                    <a:pt x="5401" y="5543"/>
                    <a:pt x="5408" y="5542"/>
                    <a:pt x="5415" y="5541"/>
                  </a:cubicBezTo>
                  <a:lnTo>
                    <a:pt x="5415" y="5541"/>
                  </a:lnTo>
                  <a:cubicBezTo>
                    <a:pt x="5369" y="5576"/>
                    <a:pt x="5326" y="5614"/>
                    <a:pt x="5365" y="5695"/>
                  </a:cubicBezTo>
                  <a:cubicBezTo>
                    <a:pt x="5376" y="5749"/>
                    <a:pt x="5415" y="5791"/>
                    <a:pt x="5469" y="5799"/>
                  </a:cubicBezTo>
                  <a:cubicBezTo>
                    <a:pt x="5672" y="5626"/>
                    <a:pt x="5922" y="5518"/>
                    <a:pt x="6080" y="5295"/>
                  </a:cubicBezTo>
                  <a:cubicBezTo>
                    <a:pt x="6035" y="5244"/>
                    <a:pt x="5970" y="5217"/>
                    <a:pt x="5907" y="5217"/>
                  </a:cubicBezTo>
                  <a:cubicBezTo>
                    <a:pt x="5899" y="5217"/>
                    <a:pt x="5891" y="5218"/>
                    <a:pt x="5884" y="5218"/>
                  </a:cubicBezTo>
                  <a:cubicBezTo>
                    <a:pt x="5811" y="5234"/>
                    <a:pt x="5749" y="5268"/>
                    <a:pt x="5691" y="5314"/>
                  </a:cubicBezTo>
                  <a:cubicBezTo>
                    <a:pt x="5703" y="5276"/>
                    <a:pt x="5711" y="5238"/>
                    <a:pt x="5703" y="5199"/>
                  </a:cubicBezTo>
                  <a:lnTo>
                    <a:pt x="5703" y="5199"/>
                  </a:lnTo>
                  <a:cubicBezTo>
                    <a:pt x="5712" y="5201"/>
                    <a:pt x="5720" y="5202"/>
                    <a:pt x="5727" y="5202"/>
                  </a:cubicBezTo>
                  <a:cubicBezTo>
                    <a:pt x="5768" y="5202"/>
                    <a:pt x="5788" y="5175"/>
                    <a:pt x="5788" y="5126"/>
                  </a:cubicBezTo>
                  <a:cubicBezTo>
                    <a:pt x="5795" y="5126"/>
                    <a:pt x="5799" y="5134"/>
                    <a:pt x="5811" y="5134"/>
                  </a:cubicBezTo>
                  <a:cubicBezTo>
                    <a:pt x="5895" y="5134"/>
                    <a:pt x="5980" y="5099"/>
                    <a:pt x="6041" y="5042"/>
                  </a:cubicBezTo>
                  <a:cubicBezTo>
                    <a:pt x="6049" y="5022"/>
                    <a:pt x="6064" y="5007"/>
                    <a:pt x="6076" y="4988"/>
                  </a:cubicBezTo>
                  <a:lnTo>
                    <a:pt x="6160" y="4773"/>
                  </a:lnTo>
                  <a:cubicBezTo>
                    <a:pt x="6176" y="4577"/>
                    <a:pt x="6395" y="4581"/>
                    <a:pt x="6479" y="4454"/>
                  </a:cubicBezTo>
                  <a:cubicBezTo>
                    <a:pt x="6488" y="4450"/>
                    <a:pt x="6497" y="4447"/>
                    <a:pt x="6506" y="4443"/>
                  </a:cubicBezTo>
                  <a:lnTo>
                    <a:pt x="6506" y="4443"/>
                  </a:lnTo>
                  <a:cubicBezTo>
                    <a:pt x="6506" y="4444"/>
                    <a:pt x="6506" y="4445"/>
                    <a:pt x="6506" y="4446"/>
                  </a:cubicBezTo>
                  <a:lnTo>
                    <a:pt x="6507" y="4443"/>
                  </a:lnTo>
                  <a:lnTo>
                    <a:pt x="6507" y="4443"/>
                  </a:lnTo>
                  <a:cubicBezTo>
                    <a:pt x="6506" y="4443"/>
                    <a:pt x="6506" y="4443"/>
                    <a:pt x="6506" y="4443"/>
                  </a:cubicBezTo>
                  <a:lnTo>
                    <a:pt x="6506" y="4443"/>
                  </a:lnTo>
                  <a:cubicBezTo>
                    <a:pt x="6507" y="4429"/>
                    <a:pt x="6510" y="4419"/>
                    <a:pt x="6510" y="4419"/>
                  </a:cubicBezTo>
                  <a:lnTo>
                    <a:pt x="6510" y="4419"/>
                  </a:lnTo>
                  <a:lnTo>
                    <a:pt x="6507" y="4443"/>
                  </a:lnTo>
                  <a:lnTo>
                    <a:pt x="6507" y="4443"/>
                  </a:lnTo>
                  <a:cubicBezTo>
                    <a:pt x="6701" y="4360"/>
                    <a:pt x="6817" y="4179"/>
                    <a:pt x="6986" y="4062"/>
                  </a:cubicBezTo>
                  <a:cubicBezTo>
                    <a:pt x="7179" y="3870"/>
                    <a:pt x="7428" y="3747"/>
                    <a:pt x="7624" y="3482"/>
                  </a:cubicBezTo>
                  <a:cubicBezTo>
                    <a:pt x="7589" y="3476"/>
                    <a:pt x="7557" y="3474"/>
                    <a:pt x="7526" y="3474"/>
                  </a:cubicBezTo>
                  <a:cubicBezTo>
                    <a:pt x="7264" y="3474"/>
                    <a:pt x="7138" y="3650"/>
                    <a:pt x="6986" y="3777"/>
                  </a:cubicBezTo>
                  <a:cubicBezTo>
                    <a:pt x="6717" y="3789"/>
                    <a:pt x="6660" y="4085"/>
                    <a:pt x="6452" y="4173"/>
                  </a:cubicBezTo>
                  <a:cubicBezTo>
                    <a:pt x="6464" y="4250"/>
                    <a:pt x="6471" y="4331"/>
                    <a:pt x="6483" y="4408"/>
                  </a:cubicBezTo>
                  <a:cubicBezTo>
                    <a:pt x="6434" y="4383"/>
                    <a:pt x="6389" y="4373"/>
                    <a:pt x="6348" y="4373"/>
                  </a:cubicBezTo>
                  <a:cubicBezTo>
                    <a:pt x="6198" y="4373"/>
                    <a:pt x="6091" y="4505"/>
                    <a:pt x="5964" y="4577"/>
                  </a:cubicBezTo>
                  <a:lnTo>
                    <a:pt x="5599" y="5007"/>
                  </a:lnTo>
                  <a:cubicBezTo>
                    <a:pt x="5588" y="5030"/>
                    <a:pt x="5576" y="5057"/>
                    <a:pt x="5565" y="5080"/>
                  </a:cubicBezTo>
                  <a:lnTo>
                    <a:pt x="5372" y="5107"/>
                  </a:lnTo>
                  <a:cubicBezTo>
                    <a:pt x="5355" y="5118"/>
                    <a:pt x="5341" y="5125"/>
                    <a:pt x="5330" y="5135"/>
                  </a:cubicBezTo>
                  <a:lnTo>
                    <a:pt x="5330" y="5135"/>
                  </a:lnTo>
                  <a:lnTo>
                    <a:pt x="5465" y="5007"/>
                  </a:lnTo>
                  <a:cubicBezTo>
                    <a:pt x="5734" y="4750"/>
                    <a:pt x="5987" y="4473"/>
                    <a:pt x="6260" y="4223"/>
                  </a:cubicBezTo>
                  <a:cubicBezTo>
                    <a:pt x="6940" y="3704"/>
                    <a:pt x="7448" y="2994"/>
                    <a:pt x="8178" y="2544"/>
                  </a:cubicBezTo>
                  <a:cubicBezTo>
                    <a:pt x="8270" y="2494"/>
                    <a:pt x="8331" y="2406"/>
                    <a:pt x="8347" y="2302"/>
                  </a:cubicBezTo>
                  <a:cubicBezTo>
                    <a:pt x="8358" y="2308"/>
                    <a:pt x="8371" y="2311"/>
                    <a:pt x="8382" y="2311"/>
                  </a:cubicBezTo>
                  <a:cubicBezTo>
                    <a:pt x="8386" y="2311"/>
                    <a:pt x="8390" y="2311"/>
                    <a:pt x="8393" y="2310"/>
                  </a:cubicBezTo>
                  <a:cubicBezTo>
                    <a:pt x="8447" y="2294"/>
                    <a:pt x="8497" y="2271"/>
                    <a:pt x="8543" y="2244"/>
                  </a:cubicBezTo>
                  <a:cubicBezTo>
                    <a:pt x="8577" y="2233"/>
                    <a:pt x="8604" y="2217"/>
                    <a:pt x="8635" y="2198"/>
                  </a:cubicBezTo>
                  <a:cubicBezTo>
                    <a:pt x="8677" y="2167"/>
                    <a:pt x="8716" y="2137"/>
                    <a:pt x="8754" y="2098"/>
                  </a:cubicBezTo>
                  <a:cubicBezTo>
                    <a:pt x="8785" y="2071"/>
                    <a:pt x="8808" y="2052"/>
                    <a:pt x="8831" y="2029"/>
                  </a:cubicBezTo>
                  <a:cubicBezTo>
                    <a:pt x="8846" y="2021"/>
                    <a:pt x="8862" y="2010"/>
                    <a:pt x="8873" y="1994"/>
                  </a:cubicBezTo>
                  <a:cubicBezTo>
                    <a:pt x="8904" y="1975"/>
                    <a:pt x="8938" y="1956"/>
                    <a:pt x="8965" y="1945"/>
                  </a:cubicBezTo>
                  <a:cubicBezTo>
                    <a:pt x="9000" y="1929"/>
                    <a:pt x="9035" y="1910"/>
                    <a:pt x="9061" y="1891"/>
                  </a:cubicBezTo>
                  <a:cubicBezTo>
                    <a:pt x="9096" y="1872"/>
                    <a:pt x="9123" y="1848"/>
                    <a:pt x="9157" y="1822"/>
                  </a:cubicBezTo>
                  <a:cubicBezTo>
                    <a:pt x="9173" y="1814"/>
                    <a:pt x="9192" y="1802"/>
                    <a:pt x="9207" y="1791"/>
                  </a:cubicBezTo>
                  <a:cubicBezTo>
                    <a:pt x="9211" y="1783"/>
                    <a:pt x="9215" y="1783"/>
                    <a:pt x="9219" y="1779"/>
                  </a:cubicBezTo>
                  <a:lnTo>
                    <a:pt x="9219" y="1779"/>
                  </a:lnTo>
                  <a:lnTo>
                    <a:pt x="9215" y="1968"/>
                  </a:lnTo>
                  <a:lnTo>
                    <a:pt x="9196" y="1960"/>
                  </a:lnTo>
                  <a:cubicBezTo>
                    <a:pt x="9188" y="1960"/>
                    <a:pt x="9177" y="1971"/>
                    <a:pt x="9173" y="1998"/>
                  </a:cubicBezTo>
                  <a:cubicBezTo>
                    <a:pt x="9173" y="2002"/>
                    <a:pt x="9173" y="2010"/>
                    <a:pt x="9177" y="2018"/>
                  </a:cubicBezTo>
                  <a:cubicBezTo>
                    <a:pt x="9161" y="2014"/>
                    <a:pt x="9145" y="2013"/>
                    <a:pt x="9129" y="2013"/>
                  </a:cubicBezTo>
                  <a:cubicBezTo>
                    <a:pt x="9088" y="2013"/>
                    <a:pt x="9047" y="2023"/>
                    <a:pt x="9008" y="2037"/>
                  </a:cubicBezTo>
                  <a:lnTo>
                    <a:pt x="8981" y="2060"/>
                  </a:lnTo>
                  <a:cubicBezTo>
                    <a:pt x="8965" y="2094"/>
                    <a:pt x="8942" y="2121"/>
                    <a:pt x="8908" y="2137"/>
                  </a:cubicBezTo>
                  <a:cubicBezTo>
                    <a:pt x="8904" y="2171"/>
                    <a:pt x="8900" y="2202"/>
                    <a:pt x="8892" y="2233"/>
                  </a:cubicBezTo>
                  <a:lnTo>
                    <a:pt x="8712" y="2267"/>
                  </a:lnTo>
                  <a:cubicBezTo>
                    <a:pt x="8677" y="2294"/>
                    <a:pt x="8643" y="2325"/>
                    <a:pt x="8612" y="2356"/>
                  </a:cubicBezTo>
                  <a:lnTo>
                    <a:pt x="8604" y="2363"/>
                  </a:lnTo>
                  <a:cubicBezTo>
                    <a:pt x="8527" y="2409"/>
                    <a:pt x="8466" y="2482"/>
                    <a:pt x="8400" y="2536"/>
                  </a:cubicBezTo>
                  <a:lnTo>
                    <a:pt x="8404" y="2567"/>
                  </a:lnTo>
                  <a:cubicBezTo>
                    <a:pt x="7920" y="2982"/>
                    <a:pt x="7732" y="3528"/>
                    <a:pt x="7901" y="4077"/>
                  </a:cubicBezTo>
                  <a:cubicBezTo>
                    <a:pt x="7909" y="4231"/>
                    <a:pt x="7982" y="4381"/>
                    <a:pt x="8097" y="4481"/>
                  </a:cubicBezTo>
                  <a:cubicBezTo>
                    <a:pt x="8105" y="4515"/>
                    <a:pt x="8116" y="4542"/>
                    <a:pt x="8124" y="4577"/>
                  </a:cubicBezTo>
                  <a:cubicBezTo>
                    <a:pt x="8135" y="4688"/>
                    <a:pt x="8181" y="4765"/>
                    <a:pt x="8304" y="4777"/>
                  </a:cubicBezTo>
                  <a:cubicBezTo>
                    <a:pt x="8431" y="5022"/>
                    <a:pt x="8669" y="5065"/>
                    <a:pt x="8912" y="5092"/>
                  </a:cubicBezTo>
                  <a:cubicBezTo>
                    <a:pt x="8981" y="5215"/>
                    <a:pt x="9119" y="5218"/>
                    <a:pt x="9227" y="5272"/>
                  </a:cubicBezTo>
                  <a:lnTo>
                    <a:pt x="9419" y="5311"/>
                  </a:lnTo>
                  <a:cubicBezTo>
                    <a:pt x="9592" y="5560"/>
                    <a:pt x="9884" y="5514"/>
                    <a:pt x="10130" y="5580"/>
                  </a:cubicBezTo>
                  <a:cubicBezTo>
                    <a:pt x="10148" y="5595"/>
                    <a:pt x="10168" y="5605"/>
                    <a:pt x="10191" y="5605"/>
                  </a:cubicBezTo>
                  <a:cubicBezTo>
                    <a:pt x="10197" y="5605"/>
                    <a:pt x="10204" y="5604"/>
                    <a:pt x="10210" y="5603"/>
                  </a:cubicBezTo>
                  <a:lnTo>
                    <a:pt x="10326" y="5680"/>
                  </a:lnTo>
                  <a:lnTo>
                    <a:pt x="10345" y="5691"/>
                  </a:lnTo>
                  <a:cubicBezTo>
                    <a:pt x="10525" y="5787"/>
                    <a:pt x="10725" y="5849"/>
                    <a:pt x="10929" y="5868"/>
                  </a:cubicBezTo>
                  <a:lnTo>
                    <a:pt x="11436" y="6002"/>
                  </a:lnTo>
                  <a:cubicBezTo>
                    <a:pt x="11453" y="6017"/>
                    <a:pt x="11477" y="6024"/>
                    <a:pt x="11500" y="6024"/>
                  </a:cubicBezTo>
                  <a:cubicBezTo>
                    <a:pt x="11508" y="6024"/>
                    <a:pt x="11517" y="6024"/>
                    <a:pt x="11525" y="6022"/>
                  </a:cubicBezTo>
                  <a:cubicBezTo>
                    <a:pt x="11778" y="6077"/>
                    <a:pt x="12033" y="6110"/>
                    <a:pt x="12288" y="6110"/>
                  </a:cubicBezTo>
                  <a:cubicBezTo>
                    <a:pt x="12492" y="6110"/>
                    <a:pt x="12697" y="6089"/>
                    <a:pt x="12900" y="6041"/>
                  </a:cubicBezTo>
                  <a:cubicBezTo>
                    <a:pt x="12907" y="6041"/>
                    <a:pt x="12914" y="6041"/>
                    <a:pt x="12921" y="6041"/>
                  </a:cubicBezTo>
                  <a:cubicBezTo>
                    <a:pt x="12973" y="6041"/>
                    <a:pt x="13025" y="6029"/>
                    <a:pt x="13069" y="5998"/>
                  </a:cubicBezTo>
                  <a:cubicBezTo>
                    <a:pt x="13146" y="6030"/>
                    <a:pt x="13222" y="6041"/>
                    <a:pt x="13299" y="6041"/>
                  </a:cubicBezTo>
                  <a:cubicBezTo>
                    <a:pt x="13455" y="6041"/>
                    <a:pt x="13611" y="5997"/>
                    <a:pt x="13765" y="5995"/>
                  </a:cubicBezTo>
                  <a:lnTo>
                    <a:pt x="13869" y="5998"/>
                  </a:lnTo>
                  <a:lnTo>
                    <a:pt x="14460" y="5975"/>
                  </a:lnTo>
                  <a:cubicBezTo>
                    <a:pt x="14464" y="5949"/>
                    <a:pt x="14476" y="5929"/>
                    <a:pt x="14483" y="5910"/>
                  </a:cubicBezTo>
                  <a:lnTo>
                    <a:pt x="14779" y="5879"/>
                  </a:lnTo>
                  <a:cubicBezTo>
                    <a:pt x="14802" y="5883"/>
                    <a:pt x="14825" y="5885"/>
                    <a:pt x="14847" y="5885"/>
                  </a:cubicBezTo>
                  <a:cubicBezTo>
                    <a:pt x="15000" y="5885"/>
                    <a:pt x="15136" y="5805"/>
                    <a:pt x="15286" y="5795"/>
                  </a:cubicBezTo>
                  <a:lnTo>
                    <a:pt x="15482" y="5891"/>
                  </a:lnTo>
                  <a:cubicBezTo>
                    <a:pt x="15517" y="5860"/>
                    <a:pt x="15552" y="5822"/>
                    <a:pt x="15575" y="5783"/>
                  </a:cubicBezTo>
                  <a:cubicBezTo>
                    <a:pt x="15506" y="5647"/>
                    <a:pt x="15452" y="5582"/>
                    <a:pt x="15360" y="5582"/>
                  </a:cubicBezTo>
                  <a:cubicBezTo>
                    <a:pt x="15291" y="5582"/>
                    <a:pt x="15200" y="5618"/>
                    <a:pt x="15067" y="5687"/>
                  </a:cubicBezTo>
                  <a:lnTo>
                    <a:pt x="14864" y="5699"/>
                  </a:lnTo>
                  <a:lnTo>
                    <a:pt x="14480" y="5699"/>
                  </a:lnTo>
                  <a:cubicBezTo>
                    <a:pt x="14460" y="5694"/>
                    <a:pt x="14441" y="5692"/>
                    <a:pt x="14422" y="5692"/>
                  </a:cubicBezTo>
                  <a:cubicBezTo>
                    <a:pt x="14286" y="5692"/>
                    <a:pt x="14169" y="5798"/>
                    <a:pt x="14034" y="5798"/>
                  </a:cubicBezTo>
                  <a:cubicBezTo>
                    <a:pt x="14015" y="5798"/>
                    <a:pt x="13996" y="5796"/>
                    <a:pt x="13976" y="5791"/>
                  </a:cubicBezTo>
                  <a:cubicBezTo>
                    <a:pt x="13901" y="5721"/>
                    <a:pt x="13825" y="5694"/>
                    <a:pt x="13749" y="5694"/>
                  </a:cubicBezTo>
                  <a:cubicBezTo>
                    <a:pt x="13653" y="5694"/>
                    <a:pt x="13557" y="5736"/>
                    <a:pt x="13461" y="5787"/>
                  </a:cubicBezTo>
                  <a:lnTo>
                    <a:pt x="13454" y="5791"/>
                  </a:lnTo>
                  <a:cubicBezTo>
                    <a:pt x="13359" y="5774"/>
                    <a:pt x="13263" y="5765"/>
                    <a:pt x="13167" y="5765"/>
                  </a:cubicBezTo>
                  <a:cubicBezTo>
                    <a:pt x="13029" y="5765"/>
                    <a:pt x="12890" y="5783"/>
                    <a:pt x="12754" y="5822"/>
                  </a:cubicBezTo>
                  <a:cubicBezTo>
                    <a:pt x="12696" y="5798"/>
                    <a:pt x="12633" y="5785"/>
                    <a:pt x="12569" y="5785"/>
                  </a:cubicBezTo>
                  <a:cubicBezTo>
                    <a:pt x="12529" y="5785"/>
                    <a:pt x="12487" y="5790"/>
                    <a:pt x="12447" y="5803"/>
                  </a:cubicBezTo>
                  <a:cubicBezTo>
                    <a:pt x="12428" y="5783"/>
                    <a:pt x="12401" y="5772"/>
                    <a:pt x="12370" y="5772"/>
                  </a:cubicBezTo>
                  <a:cubicBezTo>
                    <a:pt x="12295" y="5723"/>
                    <a:pt x="12219" y="5695"/>
                    <a:pt x="12142" y="5695"/>
                  </a:cubicBezTo>
                  <a:cubicBezTo>
                    <a:pt x="12074" y="5695"/>
                    <a:pt x="12007" y="5717"/>
                    <a:pt x="11940" y="5768"/>
                  </a:cubicBezTo>
                  <a:lnTo>
                    <a:pt x="11555" y="5772"/>
                  </a:lnTo>
                  <a:lnTo>
                    <a:pt x="11444" y="5676"/>
                  </a:lnTo>
                  <a:cubicBezTo>
                    <a:pt x="11152" y="5633"/>
                    <a:pt x="11486" y="5384"/>
                    <a:pt x="11321" y="5295"/>
                  </a:cubicBezTo>
                  <a:cubicBezTo>
                    <a:pt x="11306" y="5291"/>
                    <a:pt x="11292" y="5290"/>
                    <a:pt x="11279" y="5290"/>
                  </a:cubicBezTo>
                  <a:cubicBezTo>
                    <a:pt x="11265" y="5290"/>
                    <a:pt x="11252" y="5291"/>
                    <a:pt x="11236" y="5295"/>
                  </a:cubicBezTo>
                  <a:cubicBezTo>
                    <a:pt x="11206" y="5275"/>
                    <a:pt x="11170" y="5265"/>
                    <a:pt x="11134" y="5265"/>
                  </a:cubicBezTo>
                  <a:cubicBezTo>
                    <a:pt x="11102" y="5265"/>
                    <a:pt x="11069" y="5273"/>
                    <a:pt x="11040" y="5288"/>
                  </a:cubicBezTo>
                  <a:cubicBezTo>
                    <a:pt x="10656" y="5065"/>
                    <a:pt x="10629" y="4965"/>
                    <a:pt x="10864" y="4677"/>
                  </a:cubicBezTo>
                  <a:cubicBezTo>
                    <a:pt x="10940" y="4534"/>
                    <a:pt x="10979" y="4362"/>
                    <a:pt x="11156" y="4296"/>
                  </a:cubicBezTo>
                  <a:lnTo>
                    <a:pt x="11444" y="4169"/>
                  </a:lnTo>
                  <a:cubicBezTo>
                    <a:pt x="11485" y="4163"/>
                    <a:pt x="11527" y="4161"/>
                    <a:pt x="11569" y="4161"/>
                  </a:cubicBezTo>
                  <a:cubicBezTo>
                    <a:pt x="11616" y="4161"/>
                    <a:pt x="11664" y="4164"/>
                    <a:pt x="11712" y="4164"/>
                  </a:cubicBezTo>
                  <a:cubicBezTo>
                    <a:pt x="11802" y="4164"/>
                    <a:pt x="11892" y="4156"/>
                    <a:pt x="11978" y="4112"/>
                  </a:cubicBezTo>
                  <a:cubicBezTo>
                    <a:pt x="12002" y="4098"/>
                    <a:pt x="12026" y="4092"/>
                    <a:pt x="12049" y="4092"/>
                  </a:cubicBezTo>
                  <a:cubicBezTo>
                    <a:pt x="12120" y="4092"/>
                    <a:pt x="12185" y="4149"/>
                    <a:pt x="12243" y="4192"/>
                  </a:cubicBezTo>
                  <a:cubicBezTo>
                    <a:pt x="12408" y="4192"/>
                    <a:pt x="12428" y="4116"/>
                    <a:pt x="12343" y="3989"/>
                  </a:cubicBezTo>
                  <a:lnTo>
                    <a:pt x="11832" y="3889"/>
                  </a:lnTo>
                  <a:cubicBezTo>
                    <a:pt x="11809" y="3881"/>
                    <a:pt x="11786" y="3870"/>
                    <a:pt x="11763" y="3870"/>
                  </a:cubicBezTo>
                  <a:cubicBezTo>
                    <a:pt x="11695" y="3795"/>
                    <a:pt x="11638" y="3767"/>
                    <a:pt x="11588" y="3767"/>
                  </a:cubicBezTo>
                  <a:cubicBezTo>
                    <a:pt x="11458" y="3767"/>
                    <a:pt x="11370" y="3952"/>
                    <a:pt x="11248" y="3985"/>
                  </a:cubicBezTo>
                  <a:cubicBezTo>
                    <a:pt x="11162" y="3988"/>
                    <a:pt x="11075" y="3989"/>
                    <a:pt x="10988" y="3989"/>
                  </a:cubicBezTo>
                  <a:cubicBezTo>
                    <a:pt x="10609" y="3989"/>
                    <a:pt x="10231" y="3958"/>
                    <a:pt x="9865" y="3854"/>
                  </a:cubicBezTo>
                  <a:cubicBezTo>
                    <a:pt x="9772" y="3735"/>
                    <a:pt x="9638" y="3639"/>
                    <a:pt x="9615" y="3478"/>
                  </a:cubicBezTo>
                  <a:cubicBezTo>
                    <a:pt x="9509" y="3408"/>
                    <a:pt x="9677" y="3168"/>
                    <a:pt x="9463" y="3168"/>
                  </a:cubicBezTo>
                  <a:cubicBezTo>
                    <a:pt x="9452" y="3168"/>
                    <a:pt x="9440" y="3169"/>
                    <a:pt x="9426" y="3170"/>
                  </a:cubicBezTo>
                  <a:cubicBezTo>
                    <a:pt x="9265" y="3174"/>
                    <a:pt x="9092" y="3170"/>
                    <a:pt x="9008" y="3362"/>
                  </a:cubicBezTo>
                  <a:lnTo>
                    <a:pt x="8908" y="3478"/>
                  </a:lnTo>
                  <a:cubicBezTo>
                    <a:pt x="8835" y="3574"/>
                    <a:pt x="8950" y="3712"/>
                    <a:pt x="8831" y="3793"/>
                  </a:cubicBezTo>
                  <a:lnTo>
                    <a:pt x="8831" y="3966"/>
                  </a:lnTo>
                  <a:cubicBezTo>
                    <a:pt x="8885" y="4027"/>
                    <a:pt x="8869" y="4112"/>
                    <a:pt x="8892" y="4181"/>
                  </a:cubicBezTo>
                  <a:cubicBezTo>
                    <a:pt x="8931" y="4250"/>
                    <a:pt x="8931" y="4327"/>
                    <a:pt x="8900" y="4392"/>
                  </a:cubicBezTo>
                  <a:cubicBezTo>
                    <a:pt x="8900" y="4431"/>
                    <a:pt x="8927" y="4461"/>
                    <a:pt x="8962" y="4469"/>
                  </a:cubicBezTo>
                  <a:lnTo>
                    <a:pt x="9142" y="4584"/>
                  </a:lnTo>
                  <a:cubicBezTo>
                    <a:pt x="9243" y="4674"/>
                    <a:pt x="9357" y="4707"/>
                    <a:pt x="9470" y="4707"/>
                  </a:cubicBezTo>
                  <a:cubicBezTo>
                    <a:pt x="9546" y="4707"/>
                    <a:pt x="9623" y="4692"/>
                    <a:pt x="9695" y="4669"/>
                  </a:cubicBezTo>
                  <a:cubicBezTo>
                    <a:pt x="9737" y="4654"/>
                    <a:pt x="9774" y="4648"/>
                    <a:pt x="9809" y="4648"/>
                  </a:cubicBezTo>
                  <a:cubicBezTo>
                    <a:pt x="9882" y="4648"/>
                    <a:pt x="9945" y="4676"/>
                    <a:pt x="10018" y="4707"/>
                  </a:cubicBezTo>
                  <a:cubicBezTo>
                    <a:pt x="10060" y="4745"/>
                    <a:pt x="10099" y="4758"/>
                    <a:pt x="10138" y="4758"/>
                  </a:cubicBezTo>
                  <a:cubicBezTo>
                    <a:pt x="10206" y="4758"/>
                    <a:pt x="10272" y="4715"/>
                    <a:pt x="10341" y="4688"/>
                  </a:cubicBezTo>
                  <a:cubicBezTo>
                    <a:pt x="10353" y="4734"/>
                    <a:pt x="10399" y="4773"/>
                    <a:pt x="10445" y="4777"/>
                  </a:cubicBezTo>
                  <a:cubicBezTo>
                    <a:pt x="10476" y="5003"/>
                    <a:pt x="10502" y="5230"/>
                    <a:pt x="10525" y="5457"/>
                  </a:cubicBezTo>
                  <a:cubicBezTo>
                    <a:pt x="10502" y="5457"/>
                    <a:pt x="10476" y="5464"/>
                    <a:pt x="10449" y="5476"/>
                  </a:cubicBezTo>
                  <a:lnTo>
                    <a:pt x="10445" y="5476"/>
                  </a:lnTo>
                  <a:lnTo>
                    <a:pt x="10445" y="5480"/>
                  </a:lnTo>
                  <a:cubicBezTo>
                    <a:pt x="10403" y="5411"/>
                    <a:pt x="10329" y="5368"/>
                    <a:pt x="10249" y="5368"/>
                  </a:cubicBezTo>
                  <a:lnTo>
                    <a:pt x="10245" y="5361"/>
                  </a:lnTo>
                  <a:cubicBezTo>
                    <a:pt x="9826" y="5149"/>
                    <a:pt x="9361" y="5057"/>
                    <a:pt x="8927" y="4873"/>
                  </a:cubicBezTo>
                  <a:lnTo>
                    <a:pt x="8343" y="4458"/>
                  </a:lnTo>
                  <a:cubicBezTo>
                    <a:pt x="8266" y="4258"/>
                    <a:pt x="8235" y="4046"/>
                    <a:pt x="8112" y="3874"/>
                  </a:cubicBezTo>
                  <a:cubicBezTo>
                    <a:pt x="8058" y="3428"/>
                    <a:pt x="8354" y="3124"/>
                    <a:pt x="8554" y="2775"/>
                  </a:cubicBezTo>
                  <a:cubicBezTo>
                    <a:pt x="8639" y="2732"/>
                    <a:pt x="8712" y="2659"/>
                    <a:pt x="8746" y="2563"/>
                  </a:cubicBezTo>
                  <a:cubicBezTo>
                    <a:pt x="8758" y="2521"/>
                    <a:pt x="8789" y="2490"/>
                    <a:pt x="8831" y="2471"/>
                  </a:cubicBezTo>
                  <a:lnTo>
                    <a:pt x="8827" y="2444"/>
                  </a:lnTo>
                  <a:lnTo>
                    <a:pt x="8827" y="2444"/>
                  </a:lnTo>
                  <a:cubicBezTo>
                    <a:pt x="8833" y="2445"/>
                    <a:pt x="8838" y="2445"/>
                    <a:pt x="8843" y="2445"/>
                  </a:cubicBezTo>
                  <a:cubicBezTo>
                    <a:pt x="8847" y="2445"/>
                    <a:pt x="8852" y="2445"/>
                    <a:pt x="8856" y="2445"/>
                  </a:cubicBezTo>
                  <a:lnTo>
                    <a:pt x="8856" y="2445"/>
                  </a:lnTo>
                  <a:cubicBezTo>
                    <a:pt x="8848" y="2453"/>
                    <a:pt x="8839" y="2460"/>
                    <a:pt x="8831" y="2467"/>
                  </a:cubicBezTo>
                  <a:lnTo>
                    <a:pt x="8866" y="2443"/>
                  </a:lnTo>
                  <a:lnTo>
                    <a:pt x="8866" y="2443"/>
                  </a:lnTo>
                  <a:cubicBezTo>
                    <a:pt x="8863" y="2444"/>
                    <a:pt x="8859" y="2444"/>
                    <a:pt x="8856" y="2445"/>
                  </a:cubicBezTo>
                  <a:lnTo>
                    <a:pt x="8856" y="2445"/>
                  </a:lnTo>
                  <a:cubicBezTo>
                    <a:pt x="8879" y="2421"/>
                    <a:pt x="8902" y="2396"/>
                    <a:pt x="8936" y="2391"/>
                  </a:cubicBezTo>
                  <a:lnTo>
                    <a:pt x="8936" y="2391"/>
                  </a:lnTo>
                  <a:cubicBezTo>
                    <a:pt x="8940" y="2384"/>
                    <a:pt x="8944" y="2376"/>
                    <a:pt x="8946" y="2367"/>
                  </a:cubicBezTo>
                  <a:lnTo>
                    <a:pt x="8946" y="2371"/>
                  </a:lnTo>
                  <a:cubicBezTo>
                    <a:pt x="9073" y="2306"/>
                    <a:pt x="9196" y="2237"/>
                    <a:pt x="9246" y="2087"/>
                  </a:cubicBezTo>
                  <a:cubicBezTo>
                    <a:pt x="9277" y="2083"/>
                    <a:pt x="9307" y="2064"/>
                    <a:pt x="9327" y="2037"/>
                  </a:cubicBezTo>
                  <a:lnTo>
                    <a:pt x="9865" y="1768"/>
                  </a:lnTo>
                  <a:cubicBezTo>
                    <a:pt x="9941" y="1756"/>
                    <a:pt x="10018" y="1741"/>
                    <a:pt x="10064" y="1672"/>
                  </a:cubicBezTo>
                  <a:lnTo>
                    <a:pt x="10541" y="1530"/>
                  </a:lnTo>
                  <a:cubicBezTo>
                    <a:pt x="10556" y="1530"/>
                    <a:pt x="10572" y="1522"/>
                    <a:pt x="10579" y="1506"/>
                  </a:cubicBezTo>
                  <a:cubicBezTo>
                    <a:pt x="10591" y="1499"/>
                    <a:pt x="10583" y="1483"/>
                    <a:pt x="10575" y="1468"/>
                  </a:cubicBezTo>
                  <a:lnTo>
                    <a:pt x="10575" y="1468"/>
                  </a:lnTo>
                  <a:cubicBezTo>
                    <a:pt x="10599" y="1476"/>
                    <a:pt x="10623" y="1480"/>
                    <a:pt x="10646" y="1480"/>
                  </a:cubicBezTo>
                  <a:cubicBezTo>
                    <a:pt x="10681" y="1480"/>
                    <a:pt x="10716" y="1471"/>
                    <a:pt x="10748" y="1453"/>
                  </a:cubicBezTo>
                  <a:cubicBezTo>
                    <a:pt x="10883" y="1410"/>
                    <a:pt x="11052" y="1460"/>
                    <a:pt x="11148" y="1314"/>
                  </a:cubicBezTo>
                  <a:lnTo>
                    <a:pt x="11152" y="1291"/>
                  </a:lnTo>
                  <a:lnTo>
                    <a:pt x="11152" y="1291"/>
                  </a:lnTo>
                  <a:cubicBezTo>
                    <a:pt x="11152" y="1299"/>
                    <a:pt x="11148" y="1314"/>
                    <a:pt x="11148" y="1314"/>
                  </a:cubicBezTo>
                  <a:cubicBezTo>
                    <a:pt x="11205" y="1337"/>
                    <a:pt x="11264" y="1345"/>
                    <a:pt x="11324" y="1345"/>
                  </a:cubicBezTo>
                  <a:cubicBezTo>
                    <a:pt x="11396" y="1345"/>
                    <a:pt x="11470" y="1333"/>
                    <a:pt x="11544" y="1318"/>
                  </a:cubicBezTo>
                  <a:cubicBezTo>
                    <a:pt x="11490" y="1216"/>
                    <a:pt x="11428" y="1175"/>
                    <a:pt x="11361" y="1175"/>
                  </a:cubicBezTo>
                  <a:cubicBezTo>
                    <a:pt x="11294" y="1175"/>
                    <a:pt x="11223" y="1216"/>
                    <a:pt x="11152" y="1280"/>
                  </a:cubicBezTo>
                  <a:cubicBezTo>
                    <a:pt x="11080" y="1240"/>
                    <a:pt x="11011" y="1224"/>
                    <a:pt x="10943" y="1224"/>
                  </a:cubicBezTo>
                  <a:cubicBezTo>
                    <a:pt x="10808" y="1224"/>
                    <a:pt x="10678" y="1287"/>
                    <a:pt x="10545" y="1349"/>
                  </a:cubicBezTo>
                  <a:cubicBezTo>
                    <a:pt x="10527" y="1346"/>
                    <a:pt x="10509" y="1345"/>
                    <a:pt x="10491" y="1345"/>
                  </a:cubicBezTo>
                  <a:cubicBezTo>
                    <a:pt x="10404" y="1345"/>
                    <a:pt x="10315" y="1375"/>
                    <a:pt x="10245" y="1430"/>
                  </a:cubicBezTo>
                  <a:lnTo>
                    <a:pt x="9834" y="1522"/>
                  </a:lnTo>
                  <a:cubicBezTo>
                    <a:pt x="9807" y="1537"/>
                    <a:pt x="9776" y="1549"/>
                    <a:pt x="9745" y="1560"/>
                  </a:cubicBezTo>
                  <a:cubicBezTo>
                    <a:pt x="9738" y="1583"/>
                    <a:pt x="9734" y="1606"/>
                    <a:pt x="9726" y="1626"/>
                  </a:cubicBezTo>
                  <a:lnTo>
                    <a:pt x="9719" y="1626"/>
                  </a:lnTo>
                  <a:lnTo>
                    <a:pt x="9246" y="1760"/>
                  </a:lnTo>
                  <a:cubicBezTo>
                    <a:pt x="9273" y="1741"/>
                    <a:pt x="9307" y="1729"/>
                    <a:pt x="9334" y="1710"/>
                  </a:cubicBezTo>
                  <a:cubicBezTo>
                    <a:pt x="9450" y="1652"/>
                    <a:pt x="9565" y="1599"/>
                    <a:pt x="9676" y="1537"/>
                  </a:cubicBezTo>
                  <a:lnTo>
                    <a:pt x="9834" y="1449"/>
                  </a:lnTo>
                  <a:cubicBezTo>
                    <a:pt x="9868" y="1430"/>
                    <a:pt x="9903" y="1414"/>
                    <a:pt x="9930" y="1395"/>
                  </a:cubicBezTo>
                  <a:cubicBezTo>
                    <a:pt x="9980" y="1372"/>
                    <a:pt x="10022" y="1349"/>
                    <a:pt x="10072" y="1326"/>
                  </a:cubicBezTo>
                  <a:cubicBezTo>
                    <a:pt x="10103" y="1310"/>
                    <a:pt x="10134" y="1295"/>
                    <a:pt x="10160" y="1280"/>
                  </a:cubicBezTo>
                  <a:cubicBezTo>
                    <a:pt x="10207" y="1261"/>
                    <a:pt x="10253" y="1241"/>
                    <a:pt x="10303" y="1230"/>
                  </a:cubicBezTo>
                  <a:cubicBezTo>
                    <a:pt x="10353" y="1218"/>
                    <a:pt x="10403" y="1203"/>
                    <a:pt x="10449" y="1184"/>
                  </a:cubicBezTo>
                  <a:cubicBezTo>
                    <a:pt x="10499" y="1164"/>
                    <a:pt x="10552" y="1141"/>
                    <a:pt x="10598" y="1118"/>
                  </a:cubicBezTo>
                  <a:lnTo>
                    <a:pt x="10698" y="1076"/>
                  </a:lnTo>
                  <a:cubicBezTo>
                    <a:pt x="10756" y="1057"/>
                    <a:pt x="10814" y="1038"/>
                    <a:pt x="10867" y="1018"/>
                  </a:cubicBezTo>
                  <a:cubicBezTo>
                    <a:pt x="11044" y="965"/>
                    <a:pt x="11206" y="869"/>
                    <a:pt x="11379" y="807"/>
                  </a:cubicBezTo>
                  <a:cubicBezTo>
                    <a:pt x="11463" y="776"/>
                    <a:pt x="11555" y="753"/>
                    <a:pt x="11648" y="738"/>
                  </a:cubicBezTo>
                  <a:cubicBezTo>
                    <a:pt x="11747" y="700"/>
                    <a:pt x="11886" y="692"/>
                    <a:pt x="11867" y="538"/>
                  </a:cubicBezTo>
                  <a:lnTo>
                    <a:pt x="11870" y="538"/>
                  </a:lnTo>
                  <a:cubicBezTo>
                    <a:pt x="11978" y="519"/>
                    <a:pt x="12101" y="550"/>
                    <a:pt x="12170" y="431"/>
                  </a:cubicBezTo>
                  <a:cubicBezTo>
                    <a:pt x="12378" y="431"/>
                    <a:pt x="12570" y="369"/>
                    <a:pt x="12766" y="319"/>
                  </a:cubicBezTo>
                  <a:cubicBezTo>
                    <a:pt x="12770" y="311"/>
                    <a:pt x="12773" y="308"/>
                    <a:pt x="12785" y="300"/>
                  </a:cubicBezTo>
                  <a:close/>
                  <a:moveTo>
                    <a:pt x="13196" y="0"/>
                  </a:moveTo>
                  <a:cubicBezTo>
                    <a:pt x="13169" y="12"/>
                    <a:pt x="13138" y="39"/>
                    <a:pt x="13123" y="65"/>
                  </a:cubicBezTo>
                  <a:lnTo>
                    <a:pt x="13054" y="31"/>
                  </a:lnTo>
                  <a:lnTo>
                    <a:pt x="12958" y="50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3" y="158"/>
                  </a:lnTo>
                  <a:lnTo>
                    <a:pt x="12351" y="154"/>
                  </a:lnTo>
                  <a:cubicBezTo>
                    <a:pt x="12335" y="177"/>
                    <a:pt x="12328" y="200"/>
                    <a:pt x="12324" y="223"/>
                  </a:cubicBezTo>
                  <a:cubicBezTo>
                    <a:pt x="12314" y="222"/>
                    <a:pt x="12305" y="222"/>
                    <a:pt x="12296" y="222"/>
                  </a:cubicBezTo>
                  <a:cubicBezTo>
                    <a:pt x="12194" y="222"/>
                    <a:pt x="12098" y="260"/>
                    <a:pt x="12024" y="327"/>
                  </a:cubicBezTo>
                  <a:cubicBezTo>
                    <a:pt x="11851" y="327"/>
                    <a:pt x="11694" y="392"/>
                    <a:pt x="11536" y="450"/>
                  </a:cubicBezTo>
                  <a:lnTo>
                    <a:pt x="11352" y="465"/>
                  </a:lnTo>
                  <a:cubicBezTo>
                    <a:pt x="11348" y="488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57"/>
                    <a:pt x="10387" y="857"/>
                    <a:pt x="10049" y="984"/>
                  </a:cubicBezTo>
                  <a:cubicBezTo>
                    <a:pt x="9795" y="1157"/>
                    <a:pt x="9538" y="1310"/>
                    <a:pt x="9234" y="1376"/>
                  </a:cubicBezTo>
                  <a:cubicBezTo>
                    <a:pt x="8923" y="1637"/>
                    <a:pt x="8485" y="1737"/>
                    <a:pt x="8293" y="2140"/>
                  </a:cubicBezTo>
                  <a:cubicBezTo>
                    <a:pt x="8272" y="2136"/>
                    <a:pt x="8253" y="2135"/>
                    <a:pt x="8235" y="2135"/>
                  </a:cubicBezTo>
                  <a:cubicBezTo>
                    <a:pt x="8097" y="2135"/>
                    <a:pt x="8010" y="2239"/>
                    <a:pt x="7905" y="2317"/>
                  </a:cubicBezTo>
                  <a:cubicBezTo>
                    <a:pt x="7605" y="2544"/>
                    <a:pt x="7309" y="2767"/>
                    <a:pt x="7006" y="2986"/>
                  </a:cubicBezTo>
                  <a:cubicBezTo>
                    <a:pt x="6944" y="3097"/>
                    <a:pt x="6833" y="3174"/>
                    <a:pt x="6714" y="3197"/>
                  </a:cubicBezTo>
                  <a:cubicBezTo>
                    <a:pt x="6702" y="3251"/>
                    <a:pt x="6660" y="3289"/>
                    <a:pt x="6610" y="3293"/>
                  </a:cubicBezTo>
                  <a:cubicBezTo>
                    <a:pt x="6387" y="3674"/>
                    <a:pt x="6099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3"/>
                    <a:pt x="4892" y="4965"/>
                    <a:pt x="4735" y="5276"/>
                  </a:cubicBezTo>
                  <a:lnTo>
                    <a:pt x="4592" y="5326"/>
                  </a:lnTo>
                  <a:cubicBezTo>
                    <a:pt x="4554" y="5418"/>
                    <a:pt x="4477" y="5487"/>
                    <a:pt x="4381" y="5514"/>
                  </a:cubicBezTo>
                  <a:cubicBezTo>
                    <a:pt x="4304" y="5699"/>
                    <a:pt x="4120" y="5783"/>
                    <a:pt x="3989" y="5922"/>
                  </a:cubicBezTo>
                  <a:cubicBezTo>
                    <a:pt x="3985" y="6002"/>
                    <a:pt x="3958" y="6079"/>
                    <a:pt x="3874" y="6114"/>
                  </a:cubicBezTo>
                  <a:cubicBezTo>
                    <a:pt x="3774" y="6348"/>
                    <a:pt x="3532" y="6444"/>
                    <a:pt x="3378" y="6629"/>
                  </a:cubicBezTo>
                  <a:cubicBezTo>
                    <a:pt x="3378" y="6679"/>
                    <a:pt x="3340" y="6729"/>
                    <a:pt x="3286" y="6736"/>
                  </a:cubicBezTo>
                  <a:cubicBezTo>
                    <a:pt x="3190" y="7001"/>
                    <a:pt x="2979" y="7170"/>
                    <a:pt x="2775" y="7340"/>
                  </a:cubicBezTo>
                  <a:cubicBezTo>
                    <a:pt x="2767" y="7390"/>
                    <a:pt x="2729" y="7436"/>
                    <a:pt x="2679" y="7439"/>
                  </a:cubicBezTo>
                  <a:cubicBezTo>
                    <a:pt x="2533" y="7774"/>
                    <a:pt x="2283" y="8062"/>
                    <a:pt x="1968" y="8250"/>
                  </a:cubicBezTo>
                  <a:cubicBezTo>
                    <a:pt x="1960" y="8304"/>
                    <a:pt x="1922" y="8346"/>
                    <a:pt x="1872" y="8350"/>
                  </a:cubicBezTo>
                  <a:cubicBezTo>
                    <a:pt x="1760" y="8538"/>
                    <a:pt x="1649" y="8727"/>
                    <a:pt x="1457" y="8846"/>
                  </a:cubicBezTo>
                  <a:cubicBezTo>
                    <a:pt x="1115" y="9299"/>
                    <a:pt x="800" y="9768"/>
                    <a:pt x="431" y="10191"/>
                  </a:cubicBezTo>
                  <a:cubicBezTo>
                    <a:pt x="296" y="10344"/>
                    <a:pt x="231" y="10533"/>
                    <a:pt x="108" y="10686"/>
                  </a:cubicBezTo>
                  <a:cubicBezTo>
                    <a:pt x="0" y="10817"/>
                    <a:pt x="93" y="10925"/>
                    <a:pt x="231" y="10925"/>
                  </a:cubicBezTo>
                  <a:cubicBezTo>
                    <a:pt x="239" y="10925"/>
                    <a:pt x="246" y="10925"/>
                    <a:pt x="254" y="10925"/>
                  </a:cubicBezTo>
                  <a:cubicBezTo>
                    <a:pt x="920" y="10925"/>
                    <a:pt x="1575" y="11075"/>
                    <a:pt x="2242" y="11075"/>
                  </a:cubicBezTo>
                  <a:cubicBezTo>
                    <a:pt x="2306" y="11075"/>
                    <a:pt x="2369" y="11074"/>
                    <a:pt x="2433" y="11071"/>
                  </a:cubicBezTo>
                  <a:cubicBezTo>
                    <a:pt x="3221" y="11221"/>
                    <a:pt x="4024" y="11228"/>
                    <a:pt x="4815" y="11286"/>
                  </a:cubicBezTo>
                  <a:cubicBezTo>
                    <a:pt x="5814" y="11359"/>
                    <a:pt x="6813" y="11451"/>
                    <a:pt x="7813" y="11536"/>
                  </a:cubicBezTo>
                  <a:cubicBezTo>
                    <a:pt x="8316" y="11570"/>
                    <a:pt x="8827" y="11547"/>
                    <a:pt x="9327" y="11636"/>
                  </a:cubicBezTo>
                  <a:lnTo>
                    <a:pt x="9615" y="11566"/>
                  </a:lnTo>
                  <a:cubicBezTo>
                    <a:pt x="9792" y="11720"/>
                    <a:pt x="10011" y="11724"/>
                    <a:pt x="10230" y="11732"/>
                  </a:cubicBezTo>
                  <a:cubicBezTo>
                    <a:pt x="10598" y="11747"/>
                    <a:pt x="10967" y="11747"/>
                    <a:pt x="11332" y="11751"/>
                  </a:cubicBezTo>
                  <a:cubicBezTo>
                    <a:pt x="11452" y="11632"/>
                    <a:pt x="11555" y="11493"/>
                    <a:pt x="11717" y="11424"/>
                  </a:cubicBezTo>
                  <a:cubicBezTo>
                    <a:pt x="11728" y="11374"/>
                    <a:pt x="11770" y="11336"/>
                    <a:pt x="11824" y="11328"/>
                  </a:cubicBezTo>
                  <a:cubicBezTo>
                    <a:pt x="11824" y="11278"/>
                    <a:pt x="11863" y="11232"/>
                    <a:pt x="11913" y="11221"/>
                  </a:cubicBezTo>
                  <a:cubicBezTo>
                    <a:pt x="12028" y="10906"/>
                    <a:pt x="12193" y="10637"/>
                    <a:pt x="12524" y="10514"/>
                  </a:cubicBezTo>
                  <a:cubicBezTo>
                    <a:pt x="12597" y="10318"/>
                    <a:pt x="12720" y="10168"/>
                    <a:pt x="12931" y="10110"/>
                  </a:cubicBezTo>
                  <a:cubicBezTo>
                    <a:pt x="12989" y="9983"/>
                    <a:pt x="13096" y="9926"/>
                    <a:pt x="13227" y="9903"/>
                  </a:cubicBezTo>
                  <a:lnTo>
                    <a:pt x="13269" y="9549"/>
                  </a:lnTo>
                  <a:cubicBezTo>
                    <a:pt x="13290" y="9555"/>
                    <a:pt x="13310" y="9557"/>
                    <a:pt x="13327" y="9557"/>
                  </a:cubicBezTo>
                  <a:cubicBezTo>
                    <a:pt x="13443" y="9557"/>
                    <a:pt x="13498" y="9450"/>
                    <a:pt x="13584" y="9384"/>
                  </a:cubicBezTo>
                  <a:cubicBezTo>
                    <a:pt x="13784" y="9230"/>
                    <a:pt x="13861" y="8942"/>
                    <a:pt x="14141" y="8900"/>
                  </a:cubicBezTo>
                  <a:cubicBezTo>
                    <a:pt x="14230" y="8715"/>
                    <a:pt x="14430" y="8658"/>
                    <a:pt x="14560" y="8519"/>
                  </a:cubicBezTo>
                  <a:lnTo>
                    <a:pt x="14560" y="8504"/>
                  </a:lnTo>
                  <a:lnTo>
                    <a:pt x="14564" y="8515"/>
                  </a:lnTo>
                  <a:cubicBezTo>
                    <a:pt x="14787" y="8300"/>
                    <a:pt x="15079" y="8139"/>
                    <a:pt x="15175" y="7812"/>
                  </a:cubicBezTo>
                  <a:cubicBezTo>
                    <a:pt x="15555" y="7639"/>
                    <a:pt x="15921" y="7443"/>
                    <a:pt x="16190" y="7109"/>
                  </a:cubicBezTo>
                  <a:cubicBezTo>
                    <a:pt x="16193" y="7074"/>
                    <a:pt x="16205" y="7044"/>
                    <a:pt x="16216" y="7017"/>
                  </a:cubicBezTo>
                  <a:cubicBezTo>
                    <a:pt x="16293" y="6989"/>
                    <a:pt x="16372" y="6974"/>
                    <a:pt x="16451" y="6974"/>
                  </a:cubicBezTo>
                  <a:cubicBezTo>
                    <a:pt x="16492" y="6974"/>
                    <a:pt x="16533" y="6978"/>
                    <a:pt x="16574" y="6986"/>
                  </a:cubicBezTo>
                  <a:cubicBezTo>
                    <a:pt x="16581" y="6936"/>
                    <a:pt x="16620" y="6898"/>
                    <a:pt x="16674" y="6886"/>
                  </a:cubicBezTo>
                  <a:cubicBezTo>
                    <a:pt x="16701" y="6799"/>
                    <a:pt x="16763" y="6789"/>
                    <a:pt x="16828" y="6789"/>
                  </a:cubicBezTo>
                  <a:cubicBezTo>
                    <a:pt x="16846" y="6789"/>
                    <a:pt x="16864" y="6790"/>
                    <a:pt x="16881" y="6790"/>
                  </a:cubicBezTo>
                  <a:cubicBezTo>
                    <a:pt x="16916" y="6706"/>
                    <a:pt x="16993" y="6690"/>
                    <a:pt x="17073" y="6675"/>
                  </a:cubicBezTo>
                  <a:cubicBezTo>
                    <a:pt x="17081" y="6629"/>
                    <a:pt x="17127" y="6590"/>
                    <a:pt x="17173" y="6583"/>
                  </a:cubicBezTo>
                  <a:cubicBezTo>
                    <a:pt x="17169" y="6556"/>
                    <a:pt x="17177" y="6525"/>
                    <a:pt x="17192" y="6498"/>
                  </a:cubicBezTo>
                  <a:lnTo>
                    <a:pt x="17204" y="6502"/>
                  </a:lnTo>
                  <a:lnTo>
                    <a:pt x="17204" y="6502"/>
                  </a:lnTo>
                  <a:lnTo>
                    <a:pt x="17196" y="6498"/>
                  </a:lnTo>
                  <a:lnTo>
                    <a:pt x="17231" y="6467"/>
                  </a:lnTo>
                  <a:lnTo>
                    <a:pt x="17273" y="6475"/>
                  </a:lnTo>
                  <a:cubicBezTo>
                    <a:pt x="17265" y="6444"/>
                    <a:pt x="17281" y="6417"/>
                    <a:pt x="17308" y="6402"/>
                  </a:cubicBezTo>
                  <a:cubicBezTo>
                    <a:pt x="17388" y="6329"/>
                    <a:pt x="17461" y="6248"/>
                    <a:pt x="17523" y="6156"/>
                  </a:cubicBezTo>
                  <a:cubicBezTo>
                    <a:pt x="17523" y="6194"/>
                    <a:pt x="17534" y="6229"/>
                    <a:pt x="17550" y="6264"/>
                  </a:cubicBezTo>
                  <a:cubicBezTo>
                    <a:pt x="17573" y="6302"/>
                    <a:pt x="17611" y="6325"/>
                    <a:pt x="17654" y="6329"/>
                  </a:cubicBezTo>
                  <a:cubicBezTo>
                    <a:pt x="17692" y="6314"/>
                    <a:pt x="17730" y="6294"/>
                    <a:pt x="17765" y="6267"/>
                  </a:cubicBezTo>
                  <a:lnTo>
                    <a:pt x="17811" y="6221"/>
                  </a:lnTo>
                  <a:cubicBezTo>
                    <a:pt x="17842" y="6194"/>
                    <a:pt x="17869" y="6171"/>
                    <a:pt x="17903" y="6148"/>
                  </a:cubicBezTo>
                  <a:cubicBezTo>
                    <a:pt x="17940" y="6134"/>
                    <a:pt x="17970" y="6108"/>
                    <a:pt x="17996" y="6083"/>
                  </a:cubicBezTo>
                  <a:lnTo>
                    <a:pt x="17996" y="6083"/>
                  </a:lnTo>
                  <a:cubicBezTo>
                    <a:pt x="17996" y="6083"/>
                    <a:pt x="17996" y="6083"/>
                    <a:pt x="17996" y="6083"/>
                  </a:cubicBezTo>
                  <a:lnTo>
                    <a:pt x="17999" y="6079"/>
                  </a:lnTo>
                  <a:lnTo>
                    <a:pt x="17999" y="6079"/>
                  </a:lnTo>
                  <a:cubicBezTo>
                    <a:pt x="17998" y="6080"/>
                    <a:pt x="17997" y="6082"/>
                    <a:pt x="17996" y="6083"/>
                  </a:cubicBezTo>
                  <a:lnTo>
                    <a:pt x="17996" y="6083"/>
                  </a:lnTo>
                  <a:cubicBezTo>
                    <a:pt x="18054" y="6021"/>
                    <a:pt x="18130" y="5983"/>
                    <a:pt x="18215" y="5964"/>
                  </a:cubicBezTo>
                  <a:lnTo>
                    <a:pt x="18249" y="5960"/>
                  </a:lnTo>
                  <a:lnTo>
                    <a:pt x="18280" y="5975"/>
                  </a:lnTo>
                  <a:cubicBezTo>
                    <a:pt x="18472" y="5902"/>
                    <a:pt x="18607" y="5726"/>
                    <a:pt x="18818" y="5680"/>
                  </a:cubicBezTo>
                  <a:lnTo>
                    <a:pt x="18918" y="5680"/>
                  </a:lnTo>
                  <a:cubicBezTo>
                    <a:pt x="18931" y="5703"/>
                    <a:pt x="18954" y="5716"/>
                    <a:pt x="18977" y="5716"/>
                  </a:cubicBezTo>
                  <a:cubicBezTo>
                    <a:pt x="18989" y="5716"/>
                    <a:pt x="19000" y="5713"/>
                    <a:pt x="19010" y="5706"/>
                  </a:cubicBezTo>
                  <a:cubicBezTo>
                    <a:pt x="19018" y="5699"/>
                    <a:pt x="19029" y="5687"/>
                    <a:pt x="19037" y="5676"/>
                  </a:cubicBezTo>
                  <a:cubicBezTo>
                    <a:pt x="19033" y="5672"/>
                    <a:pt x="19029" y="5668"/>
                    <a:pt x="19029" y="5660"/>
                  </a:cubicBezTo>
                  <a:lnTo>
                    <a:pt x="19029" y="5660"/>
                  </a:lnTo>
                  <a:cubicBezTo>
                    <a:pt x="19095" y="5695"/>
                    <a:pt x="19187" y="5691"/>
                    <a:pt x="19229" y="5772"/>
                  </a:cubicBezTo>
                  <a:cubicBezTo>
                    <a:pt x="19310" y="5772"/>
                    <a:pt x="19383" y="5810"/>
                    <a:pt x="19425" y="5879"/>
                  </a:cubicBezTo>
                  <a:cubicBezTo>
                    <a:pt x="19510" y="5879"/>
                    <a:pt x="19590" y="5891"/>
                    <a:pt x="19633" y="5975"/>
                  </a:cubicBezTo>
                  <a:cubicBezTo>
                    <a:pt x="19713" y="5979"/>
                    <a:pt x="19786" y="6002"/>
                    <a:pt x="19825" y="6083"/>
                  </a:cubicBezTo>
                  <a:cubicBezTo>
                    <a:pt x="19878" y="6083"/>
                    <a:pt x="19925" y="6114"/>
                    <a:pt x="19944" y="6160"/>
                  </a:cubicBezTo>
                  <a:cubicBezTo>
                    <a:pt x="20097" y="6179"/>
                    <a:pt x="20244" y="6248"/>
                    <a:pt x="20355" y="6360"/>
                  </a:cubicBezTo>
                  <a:cubicBezTo>
                    <a:pt x="20424" y="6379"/>
                    <a:pt x="20501" y="6398"/>
                    <a:pt x="20547" y="6467"/>
                  </a:cubicBezTo>
                  <a:lnTo>
                    <a:pt x="20728" y="6502"/>
                  </a:lnTo>
                  <a:cubicBezTo>
                    <a:pt x="20739" y="6525"/>
                    <a:pt x="20743" y="6552"/>
                    <a:pt x="20743" y="6575"/>
                  </a:cubicBezTo>
                  <a:cubicBezTo>
                    <a:pt x="20770" y="6575"/>
                    <a:pt x="20801" y="6575"/>
                    <a:pt x="20828" y="6563"/>
                  </a:cubicBezTo>
                  <a:lnTo>
                    <a:pt x="20931" y="6598"/>
                  </a:lnTo>
                  <a:cubicBezTo>
                    <a:pt x="20939" y="6621"/>
                    <a:pt x="20951" y="6648"/>
                    <a:pt x="20954" y="6671"/>
                  </a:cubicBezTo>
                  <a:lnTo>
                    <a:pt x="21131" y="6686"/>
                  </a:lnTo>
                  <a:lnTo>
                    <a:pt x="21147" y="6690"/>
                  </a:lnTo>
                  <a:lnTo>
                    <a:pt x="21162" y="6763"/>
                  </a:lnTo>
                  <a:lnTo>
                    <a:pt x="21269" y="6782"/>
                  </a:lnTo>
                  <a:lnTo>
                    <a:pt x="21269" y="6786"/>
                  </a:lnTo>
                  <a:cubicBezTo>
                    <a:pt x="21285" y="6825"/>
                    <a:pt x="21316" y="6852"/>
                    <a:pt x="21354" y="6871"/>
                  </a:cubicBezTo>
                  <a:cubicBezTo>
                    <a:pt x="21392" y="6955"/>
                    <a:pt x="21492" y="6925"/>
                    <a:pt x="21546" y="6982"/>
                  </a:cubicBezTo>
                  <a:lnTo>
                    <a:pt x="21550" y="6986"/>
                  </a:lnTo>
                  <a:cubicBezTo>
                    <a:pt x="21574" y="7021"/>
                    <a:pt x="21602" y="7065"/>
                    <a:pt x="21649" y="7065"/>
                  </a:cubicBezTo>
                  <a:cubicBezTo>
                    <a:pt x="21654" y="7065"/>
                    <a:pt x="21660" y="7064"/>
                    <a:pt x="21665" y="7063"/>
                  </a:cubicBezTo>
                  <a:cubicBezTo>
                    <a:pt x="21684" y="7159"/>
                    <a:pt x="21796" y="7128"/>
                    <a:pt x="21838" y="7190"/>
                  </a:cubicBezTo>
                  <a:lnTo>
                    <a:pt x="21846" y="7194"/>
                  </a:lnTo>
                  <a:cubicBezTo>
                    <a:pt x="21877" y="7232"/>
                    <a:pt x="21919" y="7255"/>
                    <a:pt x="21961" y="7267"/>
                  </a:cubicBezTo>
                  <a:lnTo>
                    <a:pt x="21950" y="7293"/>
                  </a:lnTo>
                  <a:lnTo>
                    <a:pt x="21961" y="7270"/>
                  </a:lnTo>
                  <a:cubicBezTo>
                    <a:pt x="22134" y="7443"/>
                    <a:pt x="22353" y="7555"/>
                    <a:pt x="22564" y="7674"/>
                  </a:cubicBezTo>
                  <a:cubicBezTo>
                    <a:pt x="22591" y="7770"/>
                    <a:pt x="22699" y="7743"/>
                    <a:pt x="22757" y="7789"/>
                  </a:cubicBezTo>
                  <a:cubicBezTo>
                    <a:pt x="22776" y="7839"/>
                    <a:pt x="22814" y="7870"/>
                    <a:pt x="22864" y="7885"/>
                  </a:cubicBezTo>
                  <a:lnTo>
                    <a:pt x="22864" y="7881"/>
                  </a:lnTo>
                  <a:cubicBezTo>
                    <a:pt x="22987" y="8000"/>
                    <a:pt x="23106" y="8120"/>
                    <a:pt x="23268" y="8185"/>
                  </a:cubicBezTo>
                  <a:lnTo>
                    <a:pt x="23275" y="8185"/>
                  </a:lnTo>
                  <a:cubicBezTo>
                    <a:pt x="23552" y="8396"/>
                    <a:pt x="23825" y="8608"/>
                    <a:pt x="24171" y="8692"/>
                  </a:cubicBezTo>
                  <a:lnTo>
                    <a:pt x="24178" y="8692"/>
                  </a:lnTo>
                  <a:cubicBezTo>
                    <a:pt x="24286" y="8830"/>
                    <a:pt x="24451" y="8850"/>
                    <a:pt x="24605" y="8896"/>
                  </a:cubicBezTo>
                  <a:lnTo>
                    <a:pt x="24624" y="8896"/>
                  </a:lnTo>
                  <a:cubicBezTo>
                    <a:pt x="24682" y="8884"/>
                    <a:pt x="24736" y="8850"/>
                    <a:pt x="24762" y="8804"/>
                  </a:cubicBezTo>
                  <a:cubicBezTo>
                    <a:pt x="24859" y="8711"/>
                    <a:pt x="24785" y="8573"/>
                    <a:pt x="24859" y="8477"/>
                  </a:cubicBezTo>
                  <a:cubicBezTo>
                    <a:pt x="24874" y="8458"/>
                    <a:pt x="24874" y="8408"/>
                    <a:pt x="24874" y="8362"/>
                  </a:cubicBezTo>
                  <a:cubicBezTo>
                    <a:pt x="24835" y="8289"/>
                    <a:pt x="24843" y="8196"/>
                    <a:pt x="24778" y="8135"/>
                  </a:cubicBezTo>
                  <a:cubicBezTo>
                    <a:pt x="24724" y="8077"/>
                    <a:pt x="24743" y="7985"/>
                    <a:pt x="24682" y="7935"/>
                  </a:cubicBezTo>
                  <a:lnTo>
                    <a:pt x="24682" y="7927"/>
                  </a:lnTo>
                  <a:cubicBezTo>
                    <a:pt x="24616" y="7793"/>
                    <a:pt x="24590" y="7639"/>
                    <a:pt x="24486" y="7532"/>
                  </a:cubicBezTo>
                  <a:lnTo>
                    <a:pt x="24486" y="7524"/>
                  </a:lnTo>
                  <a:cubicBezTo>
                    <a:pt x="24428" y="7474"/>
                    <a:pt x="24447" y="7378"/>
                    <a:pt x="24382" y="7328"/>
                  </a:cubicBezTo>
                  <a:lnTo>
                    <a:pt x="24382" y="7324"/>
                  </a:lnTo>
                  <a:cubicBezTo>
                    <a:pt x="24324" y="7270"/>
                    <a:pt x="24351" y="7170"/>
                    <a:pt x="24267" y="7136"/>
                  </a:cubicBezTo>
                  <a:cubicBezTo>
                    <a:pt x="24140" y="6955"/>
                    <a:pt x="24121" y="6690"/>
                    <a:pt x="23898" y="6571"/>
                  </a:cubicBezTo>
                  <a:lnTo>
                    <a:pt x="23871" y="6425"/>
                  </a:lnTo>
                  <a:cubicBezTo>
                    <a:pt x="23794" y="6398"/>
                    <a:pt x="23744" y="6321"/>
                    <a:pt x="23748" y="6237"/>
                  </a:cubicBezTo>
                  <a:cubicBezTo>
                    <a:pt x="23698" y="6233"/>
                    <a:pt x="23660" y="6187"/>
                    <a:pt x="23667" y="6133"/>
                  </a:cubicBezTo>
                  <a:lnTo>
                    <a:pt x="23667" y="6121"/>
                  </a:lnTo>
                  <a:cubicBezTo>
                    <a:pt x="23640" y="6091"/>
                    <a:pt x="23610" y="6060"/>
                    <a:pt x="23583" y="6025"/>
                  </a:cubicBezTo>
                  <a:cubicBezTo>
                    <a:pt x="23610" y="5998"/>
                    <a:pt x="23610" y="5956"/>
                    <a:pt x="23590" y="5922"/>
                  </a:cubicBezTo>
                  <a:cubicBezTo>
                    <a:pt x="23571" y="5906"/>
                    <a:pt x="23556" y="5879"/>
                    <a:pt x="23564" y="5852"/>
                  </a:cubicBezTo>
                  <a:cubicBezTo>
                    <a:pt x="23548" y="5803"/>
                    <a:pt x="23517" y="5753"/>
                    <a:pt x="23479" y="5714"/>
                  </a:cubicBezTo>
                  <a:lnTo>
                    <a:pt x="23475" y="5710"/>
                  </a:lnTo>
                  <a:cubicBezTo>
                    <a:pt x="23441" y="5691"/>
                    <a:pt x="23418" y="5656"/>
                    <a:pt x="23402" y="5618"/>
                  </a:cubicBezTo>
                  <a:cubicBezTo>
                    <a:pt x="23379" y="5595"/>
                    <a:pt x="23364" y="5564"/>
                    <a:pt x="23364" y="5534"/>
                  </a:cubicBezTo>
                  <a:cubicBezTo>
                    <a:pt x="23341" y="5487"/>
                    <a:pt x="23314" y="5445"/>
                    <a:pt x="23275" y="5407"/>
                  </a:cubicBezTo>
                  <a:lnTo>
                    <a:pt x="23268" y="5403"/>
                  </a:lnTo>
                  <a:cubicBezTo>
                    <a:pt x="23202" y="5353"/>
                    <a:pt x="23225" y="5257"/>
                    <a:pt x="23164" y="5207"/>
                  </a:cubicBezTo>
                  <a:cubicBezTo>
                    <a:pt x="23129" y="5168"/>
                    <a:pt x="23095" y="5134"/>
                    <a:pt x="23064" y="5103"/>
                  </a:cubicBezTo>
                  <a:cubicBezTo>
                    <a:pt x="23033" y="5065"/>
                    <a:pt x="22999" y="5034"/>
                    <a:pt x="22960" y="4999"/>
                  </a:cubicBezTo>
                  <a:cubicBezTo>
                    <a:pt x="22920" y="4944"/>
                    <a:pt x="22881" y="4872"/>
                    <a:pt x="22820" y="4872"/>
                  </a:cubicBezTo>
                  <a:cubicBezTo>
                    <a:pt x="22804" y="4872"/>
                    <a:pt x="22787" y="4877"/>
                    <a:pt x="22768" y="4888"/>
                  </a:cubicBezTo>
                  <a:lnTo>
                    <a:pt x="22768" y="4884"/>
                  </a:lnTo>
                  <a:cubicBezTo>
                    <a:pt x="22684" y="4765"/>
                    <a:pt x="22549" y="4673"/>
                    <a:pt x="22545" y="4504"/>
                  </a:cubicBezTo>
                  <a:cubicBezTo>
                    <a:pt x="22536" y="4504"/>
                    <a:pt x="22527" y="4504"/>
                    <a:pt x="22518" y="4504"/>
                  </a:cubicBezTo>
                  <a:cubicBezTo>
                    <a:pt x="22441" y="4504"/>
                    <a:pt x="22376" y="4487"/>
                    <a:pt x="22338" y="4408"/>
                  </a:cubicBezTo>
                  <a:cubicBezTo>
                    <a:pt x="22335" y="4408"/>
                    <a:pt x="22333" y="4408"/>
                    <a:pt x="22331" y="4408"/>
                  </a:cubicBezTo>
                  <a:cubicBezTo>
                    <a:pt x="22277" y="4408"/>
                    <a:pt x="22238" y="4367"/>
                    <a:pt x="22230" y="4312"/>
                  </a:cubicBezTo>
                  <a:cubicBezTo>
                    <a:pt x="22149" y="4312"/>
                    <a:pt x="22073" y="4292"/>
                    <a:pt x="22030" y="4212"/>
                  </a:cubicBezTo>
                  <a:cubicBezTo>
                    <a:pt x="21842" y="4189"/>
                    <a:pt x="21661" y="4158"/>
                    <a:pt x="21531" y="4000"/>
                  </a:cubicBezTo>
                  <a:cubicBezTo>
                    <a:pt x="21354" y="3947"/>
                    <a:pt x="21166" y="3939"/>
                    <a:pt x="21016" y="3808"/>
                  </a:cubicBezTo>
                  <a:cubicBezTo>
                    <a:pt x="20939" y="3797"/>
                    <a:pt x="20862" y="3777"/>
                    <a:pt x="20816" y="3708"/>
                  </a:cubicBezTo>
                  <a:cubicBezTo>
                    <a:pt x="20593" y="3639"/>
                    <a:pt x="20363" y="3601"/>
                    <a:pt x="20209" y="3401"/>
                  </a:cubicBezTo>
                  <a:lnTo>
                    <a:pt x="20032" y="3389"/>
                  </a:lnTo>
                  <a:lnTo>
                    <a:pt x="19721" y="3182"/>
                  </a:lnTo>
                  <a:cubicBezTo>
                    <a:pt x="19708" y="3183"/>
                    <a:pt x="19696" y="3184"/>
                    <a:pt x="19683" y="3184"/>
                  </a:cubicBezTo>
                  <a:cubicBezTo>
                    <a:pt x="19611" y="3184"/>
                    <a:pt x="19550" y="3161"/>
                    <a:pt x="19513" y="3086"/>
                  </a:cubicBezTo>
                  <a:cubicBezTo>
                    <a:pt x="19433" y="3086"/>
                    <a:pt x="19360" y="3047"/>
                    <a:pt x="19317" y="2978"/>
                  </a:cubicBezTo>
                  <a:cubicBezTo>
                    <a:pt x="19022" y="2890"/>
                    <a:pt x="18764" y="2736"/>
                    <a:pt x="18499" y="2586"/>
                  </a:cubicBezTo>
                  <a:cubicBezTo>
                    <a:pt x="18489" y="2588"/>
                    <a:pt x="18480" y="2588"/>
                    <a:pt x="18471" y="2588"/>
                  </a:cubicBezTo>
                  <a:cubicBezTo>
                    <a:pt x="18400" y="2588"/>
                    <a:pt x="18335" y="2551"/>
                    <a:pt x="18291" y="2490"/>
                  </a:cubicBezTo>
                  <a:cubicBezTo>
                    <a:pt x="18153" y="2433"/>
                    <a:pt x="17984" y="2433"/>
                    <a:pt x="17896" y="2287"/>
                  </a:cubicBezTo>
                  <a:cubicBezTo>
                    <a:pt x="17592" y="2194"/>
                    <a:pt x="17327" y="2002"/>
                    <a:pt x="17004" y="1952"/>
                  </a:cubicBezTo>
                  <a:cubicBezTo>
                    <a:pt x="16674" y="1710"/>
                    <a:pt x="16293" y="1568"/>
                    <a:pt x="15909" y="1445"/>
                  </a:cubicBezTo>
                  <a:cubicBezTo>
                    <a:pt x="15897" y="1391"/>
                    <a:pt x="15878" y="1337"/>
                    <a:pt x="15863" y="1280"/>
                  </a:cubicBezTo>
                  <a:cubicBezTo>
                    <a:pt x="15857" y="1280"/>
                    <a:pt x="15852" y="1281"/>
                    <a:pt x="15847" y="1281"/>
                  </a:cubicBezTo>
                  <a:cubicBezTo>
                    <a:pt x="15772" y="1281"/>
                    <a:pt x="15707" y="1233"/>
                    <a:pt x="15675" y="1164"/>
                  </a:cubicBezTo>
                  <a:cubicBezTo>
                    <a:pt x="15621" y="1164"/>
                    <a:pt x="15575" y="1126"/>
                    <a:pt x="15563" y="1076"/>
                  </a:cubicBezTo>
                  <a:lnTo>
                    <a:pt x="15409" y="1030"/>
                  </a:lnTo>
                  <a:cubicBezTo>
                    <a:pt x="15406" y="1003"/>
                    <a:pt x="15390" y="980"/>
                    <a:pt x="15379" y="961"/>
                  </a:cubicBezTo>
                  <a:cubicBezTo>
                    <a:pt x="15376" y="961"/>
                    <a:pt x="15373" y="961"/>
                    <a:pt x="15371" y="961"/>
                  </a:cubicBezTo>
                  <a:cubicBezTo>
                    <a:pt x="15320" y="961"/>
                    <a:pt x="15270" y="927"/>
                    <a:pt x="15256" y="876"/>
                  </a:cubicBezTo>
                  <a:lnTo>
                    <a:pt x="15075" y="757"/>
                  </a:lnTo>
                  <a:cubicBezTo>
                    <a:pt x="15072" y="757"/>
                    <a:pt x="15069" y="757"/>
                    <a:pt x="15066" y="757"/>
                  </a:cubicBezTo>
                  <a:cubicBezTo>
                    <a:pt x="15016" y="757"/>
                    <a:pt x="14974" y="727"/>
                    <a:pt x="14956" y="680"/>
                  </a:cubicBezTo>
                  <a:lnTo>
                    <a:pt x="14783" y="646"/>
                  </a:lnTo>
                  <a:cubicBezTo>
                    <a:pt x="14783" y="646"/>
                    <a:pt x="14775" y="646"/>
                    <a:pt x="14775" y="642"/>
                  </a:cubicBezTo>
                  <a:cubicBezTo>
                    <a:pt x="14775" y="638"/>
                    <a:pt x="14774" y="634"/>
                    <a:pt x="14772" y="630"/>
                  </a:cubicBezTo>
                  <a:lnTo>
                    <a:pt x="14772" y="630"/>
                  </a:lnTo>
                  <a:cubicBezTo>
                    <a:pt x="14778" y="634"/>
                    <a:pt x="14784" y="638"/>
                    <a:pt x="14791" y="642"/>
                  </a:cubicBezTo>
                  <a:lnTo>
                    <a:pt x="14771" y="627"/>
                  </a:lnTo>
                  <a:lnTo>
                    <a:pt x="14771" y="627"/>
                  </a:lnTo>
                  <a:cubicBezTo>
                    <a:pt x="14772" y="628"/>
                    <a:pt x="14772" y="629"/>
                    <a:pt x="14772" y="630"/>
                  </a:cubicBezTo>
                  <a:lnTo>
                    <a:pt x="14772" y="630"/>
                  </a:lnTo>
                  <a:cubicBezTo>
                    <a:pt x="14742" y="611"/>
                    <a:pt x="14716" y="591"/>
                    <a:pt x="14687" y="565"/>
                  </a:cubicBezTo>
                  <a:lnTo>
                    <a:pt x="14687" y="565"/>
                  </a:lnTo>
                  <a:lnTo>
                    <a:pt x="14771" y="627"/>
                  </a:lnTo>
                  <a:lnTo>
                    <a:pt x="14771" y="627"/>
                  </a:lnTo>
                  <a:cubicBezTo>
                    <a:pt x="14756" y="586"/>
                    <a:pt x="14717" y="556"/>
                    <a:pt x="14671" y="556"/>
                  </a:cubicBezTo>
                  <a:cubicBezTo>
                    <a:pt x="14666" y="556"/>
                    <a:pt x="14661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4"/>
                  </a:lnTo>
                  <a:lnTo>
                    <a:pt x="14460" y="457"/>
                  </a:lnTo>
                  <a:cubicBezTo>
                    <a:pt x="14452" y="440"/>
                    <a:pt x="14434" y="431"/>
                    <a:pt x="14417" y="431"/>
                  </a:cubicBezTo>
                  <a:cubicBezTo>
                    <a:pt x="14411" y="431"/>
                    <a:pt x="14405" y="432"/>
                    <a:pt x="14399" y="434"/>
                  </a:cubicBezTo>
                  <a:cubicBezTo>
                    <a:pt x="14237" y="358"/>
                    <a:pt x="14091" y="273"/>
                    <a:pt x="13919" y="238"/>
                  </a:cubicBezTo>
                  <a:lnTo>
                    <a:pt x="13919" y="235"/>
                  </a:lnTo>
                  <a:cubicBezTo>
                    <a:pt x="13907" y="196"/>
                    <a:pt x="13880" y="165"/>
                    <a:pt x="13842" y="158"/>
                  </a:cubicBezTo>
                  <a:cubicBezTo>
                    <a:pt x="13835" y="159"/>
                    <a:pt x="13828" y="160"/>
                    <a:pt x="13821" y="160"/>
                  </a:cubicBezTo>
                  <a:cubicBezTo>
                    <a:pt x="13795" y="160"/>
                    <a:pt x="13773" y="148"/>
                    <a:pt x="13757" y="123"/>
                  </a:cubicBezTo>
                  <a:cubicBezTo>
                    <a:pt x="13573" y="89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4"/>
            <p:cNvSpPr/>
            <p:nvPr/>
          </p:nvSpPr>
          <p:spPr>
            <a:xfrm>
              <a:off x="6356172" y="3441494"/>
              <a:ext cx="6173" cy="5801"/>
            </a:xfrm>
            <a:custGeom>
              <a:avLst/>
              <a:gdLst/>
              <a:ahLst/>
              <a:cxnLst/>
              <a:rect l="l" t="t" r="r" b="b"/>
              <a:pathLst>
                <a:path w="199" h="187" extrusionOk="0">
                  <a:moveTo>
                    <a:pt x="116" y="1"/>
                  </a:moveTo>
                  <a:cubicBezTo>
                    <a:pt x="66" y="1"/>
                    <a:pt x="19" y="10"/>
                    <a:pt x="11" y="61"/>
                  </a:cubicBezTo>
                  <a:cubicBezTo>
                    <a:pt x="0" y="113"/>
                    <a:pt x="58" y="187"/>
                    <a:pt x="115" y="187"/>
                  </a:cubicBezTo>
                  <a:cubicBezTo>
                    <a:pt x="121" y="187"/>
                    <a:pt x="127" y="186"/>
                    <a:pt x="133" y="184"/>
                  </a:cubicBezTo>
                  <a:cubicBezTo>
                    <a:pt x="199" y="161"/>
                    <a:pt x="180" y="65"/>
                    <a:pt x="172" y="3"/>
                  </a:cubicBezTo>
                  <a:cubicBezTo>
                    <a:pt x="154" y="2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4"/>
            <p:cNvSpPr/>
            <p:nvPr/>
          </p:nvSpPr>
          <p:spPr>
            <a:xfrm>
              <a:off x="6073610" y="3338197"/>
              <a:ext cx="124018" cy="61637"/>
            </a:xfrm>
            <a:custGeom>
              <a:avLst/>
              <a:gdLst/>
              <a:ahLst/>
              <a:cxnLst/>
              <a:rect l="l" t="t" r="r" b="b"/>
              <a:pathLst>
                <a:path w="3998" h="1987" extrusionOk="0">
                  <a:moveTo>
                    <a:pt x="344" y="1"/>
                  </a:moveTo>
                  <a:cubicBezTo>
                    <a:pt x="241" y="1"/>
                    <a:pt x="128" y="28"/>
                    <a:pt x="1" y="94"/>
                  </a:cubicBezTo>
                  <a:lnTo>
                    <a:pt x="881" y="624"/>
                  </a:lnTo>
                  <a:lnTo>
                    <a:pt x="996" y="705"/>
                  </a:lnTo>
                  <a:cubicBezTo>
                    <a:pt x="1000" y="774"/>
                    <a:pt x="1012" y="843"/>
                    <a:pt x="1015" y="905"/>
                  </a:cubicBezTo>
                  <a:cubicBezTo>
                    <a:pt x="1107" y="1002"/>
                    <a:pt x="1190" y="1037"/>
                    <a:pt x="1268" y="1037"/>
                  </a:cubicBezTo>
                  <a:cubicBezTo>
                    <a:pt x="1427" y="1037"/>
                    <a:pt x="1564" y="886"/>
                    <a:pt x="1711" y="801"/>
                  </a:cubicBezTo>
                  <a:cubicBezTo>
                    <a:pt x="1742" y="816"/>
                    <a:pt x="1769" y="824"/>
                    <a:pt x="1803" y="828"/>
                  </a:cubicBezTo>
                  <a:cubicBezTo>
                    <a:pt x="1880" y="920"/>
                    <a:pt x="1995" y="912"/>
                    <a:pt x="2103" y="932"/>
                  </a:cubicBezTo>
                  <a:cubicBezTo>
                    <a:pt x="2084" y="962"/>
                    <a:pt x="2068" y="989"/>
                    <a:pt x="2053" y="1020"/>
                  </a:cubicBezTo>
                  <a:cubicBezTo>
                    <a:pt x="2035" y="1068"/>
                    <a:pt x="1999" y="1080"/>
                    <a:pt x="1956" y="1080"/>
                  </a:cubicBezTo>
                  <a:cubicBezTo>
                    <a:pt x="1906" y="1080"/>
                    <a:pt x="1848" y="1063"/>
                    <a:pt x="1802" y="1063"/>
                  </a:cubicBezTo>
                  <a:cubicBezTo>
                    <a:pt x="1750" y="1063"/>
                    <a:pt x="1713" y="1085"/>
                    <a:pt x="1719" y="1177"/>
                  </a:cubicBezTo>
                  <a:cubicBezTo>
                    <a:pt x="1722" y="1263"/>
                    <a:pt x="1773" y="1279"/>
                    <a:pt x="1835" y="1279"/>
                  </a:cubicBezTo>
                  <a:cubicBezTo>
                    <a:pt x="1872" y="1279"/>
                    <a:pt x="1912" y="1274"/>
                    <a:pt x="1949" y="1274"/>
                  </a:cubicBezTo>
                  <a:cubicBezTo>
                    <a:pt x="1989" y="1274"/>
                    <a:pt x="2024" y="1280"/>
                    <a:pt x="2045" y="1308"/>
                  </a:cubicBezTo>
                  <a:cubicBezTo>
                    <a:pt x="2245" y="1585"/>
                    <a:pt x="2545" y="1577"/>
                    <a:pt x="2833" y="1600"/>
                  </a:cubicBezTo>
                  <a:lnTo>
                    <a:pt x="2852" y="1604"/>
                  </a:lnTo>
                  <a:cubicBezTo>
                    <a:pt x="2891" y="1818"/>
                    <a:pt x="2912" y="1900"/>
                    <a:pt x="2976" y="1900"/>
                  </a:cubicBezTo>
                  <a:cubicBezTo>
                    <a:pt x="3013" y="1900"/>
                    <a:pt x="3065" y="1872"/>
                    <a:pt x="3144" y="1827"/>
                  </a:cubicBezTo>
                  <a:cubicBezTo>
                    <a:pt x="3209" y="1844"/>
                    <a:pt x="3278" y="1846"/>
                    <a:pt x="3347" y="1846"/>
                  </a:cubicBezTo>
                  <a:cubicBezTo>
                    <a:pt x="3367" y="1846"/>
                    <a:pt x="3387" y="1846"/>
                    <a:pt x="3408" y="1846"/>
                  </a:cubicBezTo>
                  <a:cubicBezTo>
                    <a:pt x="3547" y="1846"/>
                    <a:pt x="3687" y="1854"/>
                    <a:pt x="3801" y="1981"/>
                  </a:cubicBezTo>
                  <a:cubicBezTo>
                    <a:pt x="3802" y="1985"/>
                    <a:pt x="3807" y="1987"/>
                    <a:pt x="3815" y="1987"/>
                  </a:cubicBezTo>
                  <a:cubicBezTo>
                    <a:pt x="3841" y="1987"/>
                    <a:pt x="3899" y="1965"/>
                    <a:pt x="3932" y="1950"/>
                  </a:cubicBezTo>
                  <a:cubicBezTo>
                    <a:pt x="3978" y="1927"/>
                    <a:pt x="3997" y="1869"/>
                    <a:pt x="3974" y="1823"/>
                  </a:cubicBezTo>
                  <a:cubicBezTo>
                    <a:pt x="3921" y="1675"/>
                    <a:pt x="3770" y="1587"/>
                    <a:pt x="3592" y="1587"/>
                  </a:cubicBezTo>
                  <a:cubicBezTo>
                    <a:pt x="3538" y="1587"/>
                    <a:pt x="3482" y="1595"/>
                    <a:pt x="3425" y="1612"/>
                  </a:cubicBezTo>
                  <a:lnTo>
                    <a:pt x="3421" y="1616"/>
                  </a:lnTo>
                  <a:lnTo>
                    <a:pt x="3144" y="1600"/>
                  </a:lnTo>
                  <a:lnTo>
                    <a:pt x="3117" y="1423"/>
                  </a:lnTo>
                  <a:cubicBezTo>
                    <a:pt x="3109" y="1406"/>
                    <a:pt x="3090" y="1396"/>
                    <a:pt x="3072" y="1396"/>
                  </a:cubicBezTo>
                  <a:cubicBezTo>
                    <a:pt x="3065" y="1396"/>
                    <a:pt x="3058" y="1397"/>
                    <a:pt x="3052" y="1400"/>
                  </a:cubicBezTo>
                  <a:lnTo>
                    <a:pt x="3052" y="1393"/>
                  </a:lnTo>
                  <a:cubicBezTo>
                    <a:pt x="3052" y="1366"/>
                    <a:pt x="3040" y="1335"/>
                    <a:pt x="3017" y="1316"/>
                  </a:cubicBezTo>
                  <a:cubicBezTo>
                    <a:pt x="2952" y="1250"/>
                    <a:pt x="2844" y="1270"/>
                    <a:pt x="2768" y="1227"/>
                  </a:cubicBezTo>
                  <a:cubicBezTo>
                    <a:pt x="2664" y="1181"/>
                    <a:pt x="2552" y="1154"/>
                    <a:pt x="2437" y="1151"/>
                  </a:cubicBezTo>
                  <a:lnTo>
                    <a:pt x="2395" y="1151"/>
                  </a:lnTo>
                  <a:cubicBezTo>
                    <a:pt x="2395" y="1151"/>
                    <a:pt x="2398" y="1132"/>
                    <a:pt x="2396" y="1130"/>
                  </a:cubicBezTo>
                  <a:lnTo>
                    <a:pt x="2396" y="1130"/>
                  </a:lnTo>
                  <a:cubicBezTo>
                    <a:pt x="2461" y="1073"/>
                    <a:pt x="2514" y="1000"/>
                    <a:pt x="2549" y="920"/>
                  </a:cubicBezTo>
                  <a:cubicBezTo>
                    <a:pt x="2556" y="874"/>
                    <a:pt x="2537" y="832"/>
                    <a:pt x="2499" y="812"/>
                  </a:cubicBezTo>
                  <a:lnTo>
                    <a:pt x="2345" y="785"/>
                  </a:lnTo>
                  <a:cubicBezTo>
                    <a:pt x="1976" y="543"/>
                    <a:pt x="1584" y="378"/>
                    <a:pt x="1144" y="378"/>
                  </a:cubicBezTo>
                  <a:cubicBezTo>
                    <a:pt x="1103" y="378"/>
                    <a:pt x="1061" y="379"/>
                    <a:pt x="1019" y="382"/>
                  </a:cubicBezTo>
                  <a:cubicBezTo>
                    <a:pt x="819" y="192"/>
                    <a:pt x="616" y="1"/>
                    <a:pt x="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4"/>
            <p:cNvSpPr/>
            <p:nvPr/>
          </p:nvSpPr>
          <p:spPr>
            <a:xfrm>
              <a:off x="6055029" y="3433119"/>
              <a:ext cx="49508" cy="21373"/>
            </a:xfrm>
            <a:custGeom>
              <a:avLst/>
              <a:gdLst/>
              <a:ahLst/>
              <a:cxnLst/>
              <a:rect l="l" t="t" r="r" b="b"/>
              <a:pathLst>
                <a:path w="1596" h="689" extrusionOk="0">
                  <a:moveTo>
                    <a:pt x="243" y="0"/>
                  </a:moveTo>
                  <a:cubicBezTo>
                    <a:pt x="154" y="4"/>
                    <a:pt x="77" y="62"/>
                    <a:pt x="54" y="143"/>
                  </a:cubicBezTo>
                  <a:cubicBezTo>
                    <a:pt x="0" y="304"/>
                    <a:pt x="12" y="438"/>
                    <a:pt x="189" y="523"/>
                  </a:cubicBezTo>
                  <a:cubicBezTo>
                    <a:pt x="402" y="629"/>
                    <a:pt x="611" y="688"/>
                    <a:pt x="824" y="688"/>
                  </a:cubicBezTo>
                  <a:cubicBezTo>
                    <a:pt x="1071" y="688"/>
                    <a:pt x="1324" y="608"/>
                    <a:pt x="1595" y="431"/>
                  </a:cubicBezTo>
                  <a:cubicBezTo>
                    <a:pt x="1438" y="383"/>
                    <a:pt x="1301" y="368"/>
                    <a:pt x="1174" y="368"/>
                  </a:cubicBezTo>
                  <a:cubicBezTo>
                    <a:pt x="1078" y="368"/>
                    <a:pt x="987" y="376"/>
                    <a:pt x="896" y="385"/>
                  </a:cubicBezTo>
                  <a:lnTo>
                    <a:pt x="792" y="385"/>
                  </a:lnTo>
                  <a:cubicBezTo>
                    <a:pt x="627" y="346"/>
                    <a:pt x="400" y="408"/>
                    <a:pt x="366" y="135"/>
                  </a:cubicBezTo>
                  <a:cubicBezTo>
                    <a:pt x="366" y="62"/>
                    <a:pt x="308" y="4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4"/>
            <p:cNvSpPr/>
            <p:nvPr/>
          </p:nvSpPr>
          <p:spPr>
            <a:xfrm>
              <a:off x="6008313" y="3571406"/>
              <a:ext cx="31733" cy="39209"/>
            </a:xfrm>
            <a:custGeom>
              <a:avLst/>
              <a:gdLst/>
              <a:ahLst/>
              <a:cxnLst/>
              <a:rect l="l" t="t" r="r" b="b"/>
              <a:pathLst>
                <a:path w="1023" h="1264" extrusionOk="0">
                  <a:moveTo>
                    <a:pt x="540" y="1"/>
                  </a:moveTo>
                  <a:cubicBezTo>
                    <a:pt x="318" y="1"/>
                    <a:pt x="195" y="94"/>
                    <a:pt x="119" y="273"/>
                  </a:cubicBezTo>
                  <a:cubicBezTo>
                    <a:pt x="0" y="561"/>
                    <a:pt x="288" y="703"/>
                    <a:pt x="300" y="937"/>
                  </a:cubicBezTo>
                  <a:cubicBezTo>
                    <a:pt x="308" y="1080"/>
                    <a:pt x="488" y="1033"/>
                    <a:pt x="596" y="1060"/>
                  </a:cubicBezTo>
                  <a:cubicBezTo>
                    <a:pt x="692" y="1168"/>
                    <a:pt x="792" y="1256"/>
                    <a:pt x="965" y="1264"/>
                  </a:cubicBezTo>
                  <a:cubicBezTo>
                    <a:pt x="931" y="1105"/>
                    <a:pt x="852" y="1056"/>
                    <a:pt x="733" y="1056"/>
                  </a:cubicBezTo>
                  <a:cubicBezTo>
                    <a:pt x="728" y="1056"/>
                    <a:pt x="724" y="1056"/>
                    <a:pt x="719" y="1056"/>
                  </a:cubicBezTo>
                  <a:cubicBezTo>
                    <a:pt x="700" y="1026"/>
                    <a:pt x="684" y="999"/>
                    <a:pt x="665" y="968"/>
                  </a:cubicBezTo>
                  <a:cubicBezTo>
                    <a:pt x="676" y="872"/>
                    <a:pt x="684" y="772"/>
                    <a:pt x="692" y="676"/>
                  </a:cubicBezTo>
                  <a:cubicBezTo>
                    <a:pt x="696" y="618"/>
                    <a:pt x="734" y="534"/>
                    <a:pt x="646" y="515"/>
                  </a:cubicBezTo>
                  <a:cubicBezTo>
                    <a:pt x="637" y="513"/>
                    <a:pt x="629" y="512"/>
                    <a:pt x="621" y="512"/>
                  </a:cubicBezTo>
                  <a:cubicBezTo>
                    <a:pt x="551" y="512"/>
                    <a:pt x="507" y="583"/>
                    <a:pt x="465" y="641"/>
                  </a:cubicBezTo>
                  <a:cubicBezTo>
                    <a:pt x="442" y="641"/>
                    <a:pt x="415" y="638"/>
                    <a:pt x="392" y="634"/>
                  </a:cubicBezTo>
                  <a:cubicBezTo>
                    <a:pt x="338" y="349"/>
                    <a:pt x="446" y="192"/>
                    <a:pt x="742" y="153"/>
                  </a:cubicBezTo>
                  <a:cubicBezTo>
                    <a:pt x="750" y="152"/>
                    <a:pt x="758" y="152"/>
                    <a:pt x="767" y="152"/>
                  </a:cubicBezTo>
                  <a:cubicBezTo>
                    <a:pt x="807" y="152"/>
                    <a:pt x="850" y="162"/>
                    <a:pt x="892" y="162"/>
                  </a:cubicBezTo>
                  <a:cubicBezTo>
                    <a:pt x="940" y="162"/>
                    <a:pt x="986" y="149"/>
                    <a:pt x="1022" y="92"/>
                  </a:cubicBezTo>
                  <a:cubicBezTo>
                    <a:pt x="823" y="31"/>
                    <a:pt x="666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4"/>
            <p:cNvSpPr/>
            <p:nvPr/>
          </p:nvSpPr>
          <p:spPr>
            <a:xfrm>
              <a:off x="6100319" y="3506884"/>
              <a:ext cx="29841" cy="22396"/>
            </a:xfrm>
            <a:custGeom>
              <a:avLst/>
              <a:gdLst/>
              <a:ahLst/>
              <a:cxnLst/>
              <a:rect l="l" t="t" r="r" b="b"/>
              <a:pathLst>
                <a:path w="962" h="722" extrusionOk="0">
                  <a:moveTo>
                    <a:pt x="227" y="1"/>
                  </a:moveTo>
                  <a:cubicBezTo>
                    <a:pt x="217" y="1"/>
                    <a:pt x="207" y="1"/>
                    <a:pt x="197" y="1"/>
                  </a:cubicBezTo>
                  <a:cubicBezTo>
                    <a:pt x="147" y="1"/>
                    <a:pt x="97" y="39"/>
                    <a:pt x="101" y="85"/>
                  </a:cubicBezTo>
                  <a:cubicBezTo>
                    <a:pt x="112" y="155"/>
                    <a:pt x="166" y="208"/>
                    <a:pt x="231" y="212"/>
                  </a:cubicBezTo>
                  <a:lnTo>
                    <a:pt x="247" y="220"/>
                  </a:lnTo>
                  <a:cubicBezTo>
                    <a:pt x="216" y="301"/>
                    <a:pt x="539" y="308"/>
                    <a:pt x="289" y="447"/>
                  </a:cubicBezTo>
                  <a:cubicBezTo>
                    <a:pt x="189" y="500"/>
                    <a:pt x="1" y="481"/>
                    <a:pt x="16" y="685"/>
                  </a:cubicBezTo>
                  <a:cubicBezTo>
                    <a:pt x="83" y="709"/>
                    <a:pt x="151" y="721"/>
                    <a:pt x="215" y="721"/>
                  </a:cubicBezTo>
                  <a:cubicBezTo>
                    <a:pt x="373" y="721"/>
                    <a:pt x="513" y="650"/>
                    <a:pt x="581" y="520"/>
                  </a:cubicBezTo>
                  <a:cubicBezTo>
                    <a:pt x="677" y="331"/>
                    <a:pt x="781" y="158"/>
                    <a:pt x="961" y="12"/>
                  </a:cubicBezTo>
                  <a:lnTo>
                    <a:pt x="961" y="12"/>
                  </a:lnTo>
                  <a:cubicBezTo>
                    <a:pt x="893" y="20"/>
                    <a:pt x="827" y="23"/>
                    <a:pt x="761" y="23"/>
                  </a:cubicBezTo>
                  <a:cubicBezTo>
                    <a:pt x="578" y="23"/>
                    <a:pt x="403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4"/>
            <p:cNvSpPr/>
            <p:nvPr/>
          </p:nvSpPr>
          <p:spPr>
            <a:xfrm>
              <a:off x="6168252" y="3364937"/>
              <a:ext cx="99450" cy="105840"/>
            </a:xfrm>
            <a:custGeom>
              <a:avLst/>
              <a:gdLst/>
              <a:ahLst/>
              <a:cxnLst/>
              <a:rect l="l" t="t" r="r" b="b"/>
              <a:pathLst>
                <a:path w="3206" h="3412" extrusionOk="0">
                  <a:moveTo>
                    <a:pt x="2902" y="1549"/>
                  </a:moveTo>
                  <a:cubicBezTo>
                    <a:pt x="2898" y="1560"/>
                    <a:pt x="2887" y="1568"/>
                    <a:pt x="2883" y="1580"/>
                  </a:cubicBezTo>
                  <a:cubicBezTo>
                    <a:pt x="2883" y="1576"/>
                    <a:pt x="2883" y="1568"/>
                    <a:pt x="2879" y="1564"/>
                  </a:cubicBezTo>
                  <a:cubicBezTo>
                    <a:pt x="2883" y="1560"/>
                    <a:pt x="2891" y="1549"/>
                    <a:pt x="2902" y="1549"/>
                  </a:cubicBezTo>
                  <a:close/>
                  <a:moveTo>
                    <a:pt x="2795" y="1722"/>
                  </a:moveTo>
                  <a:lnTo>
                    <a:pt x="2795" y="1833"/>
                  </a:lnTo>
                  <a:cubicBezTo>
                    <a:pt x="2783" y="1837"/>
                    <a:pt x="2764" y="1837"/>
                    <a:pt x="2748" y="1841"/>
                  </a:cubicBezTo>
                  <a:cubicBezTo>
                    <a:pt x="2734" y="1852"/>
                    <a:pt x="2718" y="1856"/>
                    <a:pt x="2700" y="1856"/>
                  </a:cubicBezTo>
                  <a:cubicBezTo>
                    <a:pt x="2675" y="1856"/>
                    <a:pt x="2646" y="1848"/>
                    <a:pt x="2614" y="1841"/>
                  </a:cubicBezTo>
                  <a:cubicBezTo>
                    <a:pt x="2668" y="1799"/>
                    <a:pt x="2748" y="1776"/>
                    <a:pt x="2795" y="1722"/>
                  </a:cubicBezTo>
                  <a:close/>
                  <a:moveTo>
                    <a:pt x="2034" y="2560"/>
                  </a:moveTo>
                  <a:cubicBezTo>
                    <a:pt x="2034" y="2563"/>
                    <a:pt x="2038" y="2563"/>
                    <a:pt x="2038" y="2567"/>
                  </a:cubicBezTo>
                  <a:lnTo>
                    <a:pt x="2030" y="2567"/>
                  </a:lnTo>
                  <a:cubicBezTo>
                    <a:pt x="2026" y="2567"/>
                    <a:pt x="2034" y="2563"/>
                    <a:pt x="2034" y="2560"/>
                  </a:cubicBezTo>
                  <a:close/>
                  <a:moveTo>
                    <a:pt x="2072" y="2567"/>
                  </a:moveTo>
                  <a:lnTo>
                    <a:pt x="2095" y="2579"/>
                  </a:lnTo>
                  <a:lnTo>
                    <a:pt x="2095" y="2579"/>
                  </a:lnTo>
                  <a:lnTo>
                    <a:pt x="2041" y="2567"/>
                  </a:lnTo>
                  <a:close/>
                  <a:moveTo>
                    <a:pt x="1384" y="2748"/>
                  </a:moveTo>
                  <a:lnTo>
                    <a:pt x="1419" y="2794"/>
                  </a:lnTo>
                  <a:cubicBezTo>
                    <a:pt x="1415" y="2798"/>
                    <a:pt x="1404" y="2798"/>
                    <a:pt x="1400" y="2805"/>
                  </a:cubicBezTo>
                  <a:lnTo>
                    <a:pt x="1384" y="2748"/>
                  </a:lnTo>
                  <a:close/>
                  <a:moveTo>
                    <a:pt x="469" y="1"/>
                  </a:moveTo>
                  <a:cubicBezTo>
                    <a:pt x="447" y="1"/>
                    <a:pt x="420" y="12"/>
                    <a:pt x="385" y="43"/>
                  </a:cubicBezTo>
                  <a:cubicBezTo>
                    <a:pt x="379" y="42"/>
                    <a:pt x="374" y="42"/>
                    <a:pt x="368" y="42"/>
                  </a:cubicBezTo>
                  <a:cubicBezTo>
                    <a:pt x="340" y="42"/>
                    <a:pt x="315" y="49"/>
                    <a:pt x="293" y="62"/>
                  </a:cubicBezTo>
                  <a:lnTo>
                    <a:pt x="189" y="31"/>
                  </a:lnTo>
                  <a:cubicBezTo>
                    <a:pt x="179" y="30"/>
                    <a:pt x="170" y="30"/>
                    <a:pt x="162" y="30"/>
                  </a:cubicBezTo>
                  <a:cubicBezTo>
                    <a:pt x="1" y="30"/>
                    <a:pt x="34" y="129"/>
                    <a:pt x="78" y="239"/>
                  </a:cubicBezTo>
                  <a:cubicBezTo>
                    <a:pt x="104" y="274"/>
                    <a:pt x="129" y="287"/>
                    <a:pt x="153" y="287"/>
                  </a:cubicBezTo>
                  <a:cubicBezTo>
                    <a:pt x="202" y="287"/>
                    <a:pt x="245" y="235"/>
                    <a:pt x="289" y="219"/>
                  </a:cubicBezTo>
                  <a:cubicBezTo>
                    <a:pt x="291" y="219"/>
                    <a:pt x="292" y="219"/>
                    <a:pt x="294" y="219"/>
                  </a:cubicBezTo>
                  <a:cubicBezTo>
                    <a:pt x="540" y="219"/>
                    <a:pt x="617" y="531"/>
                    <a:pt x="839" y="538"/>
                  </a:cubicBezTo>
                  <a:cubicBezTo>
                    <a:pt x="1115" y="546"/>
                    <a:pt x="1196" y="750"/>
                    <a:pt x="1311" y="926"/>
                  </a:cubicBezTo>
                  <a:cubicBezTo>
                    <a:pt x="1328" y="957"/>
                    <a:pt x="1360" y="969"/>
                    <a:pt x="1393" y="969"/>
                  </a:cubicBezTo>
                  <a:cubicBezTo>
                    <a:pt x="1398" y="969"/>
                    <a:pt x="1403" y="969"/>
                    <a:pt x="1407" y="969"/>
                  </a:cubicBezTo>
                  <a:cubicBezTo>
                    <a:pt x="1423" y="1026"/>
                    <a:pt x="1419" y="1095"/>
                    <a:pt x="1484" y="1134"/>
                  </a:cubicBezTo>
                  <a:cubicBezTo>
                    <a:pt x="1530" y="1026"/>
                    <a:pt x="1634" y="1084"/>
                    <a:pt x="1707" y="1046"/>
                  </a:cubicBezTo>
                  <a:cubicBezTo>
                    <a:pt x="1849" y="1057"/>
                    <a:pt x="1995" y="1057"/>
                    <a:pt x="2134" y="1076"/>
                  </a:cubicBezTo>
                  <a:cubicBezTo>
                    <a:pt x="2287" y="1095"/>
                    <a:pt x="2403" y="1165"/>
                    <a:pt x="2387" y="1353"/>
                  </a:cubicBezTo>
                  <a:lnTo>
                    <a:pt x="2291" y="1445"/>
                  </a:lnTo>
                  <a:cubicBezTo>
                    <a:pt x="2234" y="1484"/>
                    <a:pt x="2241" y="1530"/>
                    <a:pt x="2280" y="1580"/>
                  </a:cubicBezTo>
                  <a:cubicBezTo>
                    <a:pt x="2364" y="1906"/>
                    <a:pt x="2061" y="1968"/>
                    <a:pt x="1899" y="2114"/>
                  </a:cubicBezTo>
                  <a:cubicBezTo>
                    <a:pt x="1887" y="2124"/>
                    <a:pt x="1877" y="2128"/>
                    <a:pt x="1867" y="2128"/>
                  </a:cubicBezTo>
                  <a:cubicBezTo>
                    <a:pt x="1819" y="2128"/>
                    <a:pt x="1799" y="2013"/>
                    <a:pt x="1780" y="1952"/>
                  </a:cubicBezTo>
                  <a:cubicBezTo>
                    <a:pt x="1784" y="1906"/>
                    <a:pt x="1807" y="1849"/>
                    <a:pt x="1788" y="1814"/>
                  </a:cubicBezTo>
                  <a:cubicBezTo>
                    <a:pt x="1769" y="1781"/>
                    <a:pt x="1747" y="1768"/>
                    <a:pt x="1725" y="1768"/>
                  </a:cubicBezTo>
                  <a:cubicBezTo>
                    <a:pt x="1695" y="1768"/>
                    <a:pt x="1664" y="1790"/>
                    <a:pt x="1638" y="1818"/>
                  </a:cubicBezTo>
                  <a:cubicBezTo>
                    <a:pt x="1542" y="1925"/>
                    <a:pt x="1457" y="2041"/>
                    <a:pt x="1361" y="2145"/>
                  </a:cubicBezTo>
                  <a:cubicBezTo>
                    <a:pt x="1288" y="2160"/>
                    <a:pt x="1231" y="2202"/>
                    <a:pt x="1192" y="2267"/>
                  </a:cubicBezTo>
                  <a:cubicBezTo>
                    <a:pt x="1035" y="2356"/>
                    <a:pt x="862" y="2367"/>
                    <a:pt x="689" y="2375"/>
                  </a:cubicBezTo>
                  <a:cubicBezTo>
                    <a:pt x="632" y="2371"/>
                    <a:pt x="573" y="2363"/>
                    <a:pt x="518" y="2363"/>
                  </a:cubicBezTo>
                  <a:cubicBezTo>
                    <a:pt x="406" y="2363"/>
                    <a:pt x="310" y="2396"/>
                    <a:pt x="274" y="2563"/>
                  </a:cubicBezTo>
                  <a:cubicBezTo>
                    <a:pt x="228" y="2617"/>
                    <a:pt x="228" y="2702"/>
                    <a:pt x="285" y="2752"/>
                  </a:cubicBezTo>
                  <a:cubicBezTo>
                    <a:pt x="285" y="2752"/>
                    <a:pt x="289" y="2752"/>
                    <a:pt x="289" y="2756"/>
                  </a:cubicBezTo>
                  <a:cubicBezTo>
                    <a:pt x="331" y="2761"/>
                    <a:pt x="372" y="2764"/>
                    <a:pt x="413" y="2764"/>
                  </a:cubicBezTo>
                  <a:cubicBezTo>
                    <a:pt x="653" y="2764"/>
                    <a:pt x="876" y="2675"/>
                    <a:pt x="1096" y="2583"/>
                  </a:cubicBezTo>
                  <a:lnTo>
                    <a:pt x="1146" y="2575"/>
                  </a:lnTo>
                  <a:lnTo>
                    <a:pt x="1192" y="2579"/>
                  </a:lnTo>
                  <a:lnTo>
                    <a:pt x="1388" y="2740"/>
                  </a:lnTo>
                  <a:cubicBezTo>
                    <a:pt x="1250" y="2798"/>
                    <a:pt x="1100" y="2848"/>
                    <a:pt x="996" y="2971"/>
                  </a:cubicBezTo>
                  <a:lnTo>
                    <a:pt x="881" y="3055"/>
                  </a:lnTo>
                  <a:cubicBezTo>
                    <a:pt x="789" y="3113"/>
                    <a:pt x="654" y="3136"/>
                    <a:pt x="670" y="3286"/>
                  </a:cubicBezTo>
                  <a:cubicBezTo>
                    <a:pt x="677" y="3351"/>
                    <a:pt x="731" y="3405"/>
                    <a:pt x="804" y="3409"/>
                  </a:cubicBezTo>
                  <a:cubicBezTo>
                    <a:pt x="816" y="3410"/>
                    <a:pt x="827" y="3411"/>
                    <a:pt x="838" y="3411"/>
                  </a:cubicBezTo>
                  <a:cubicBezTo>
                    <a:pt x="972" y="3411"/>
                    <a:pt x="969" y="3279"/>
                    <a:pt x="1015" y="3190"/>
                  </a:cubicBezTo>
                  <a:cubicBezTo>
                    <a:pt x="1020" y="3190"/>
                    <a:pt x="1025" y="3190"/>
                    <a:pt x="1029" y="3190"/>
                  </a:cubicBezTo>
                  <a:cubicBezTo>
                    <a:pt x="1057" y="3190"/>
                    <a:pt x="1081" y="3180"/>
                    <a:pt x="1108" y="3171"/>
                  </a:cubicBezTo>
                  <a:cubicBezTo>
                    <a:pt x="1388" y="3124"/>
                    <a:pt x="1957" y="2794"/>
                    <a:pt x="2118" y="2579"/>
                  </a:cubicBezTo>
                  <a:cubicBezTo>
                    <a:pt x="2161" y="2588"/>
                    <a:pt x="2205" y="2626"/>
                    <a:pt x="2246" y="2626"/>
                  </a:cubicBezTo>
                  <a:cubicBezTo>
                    <a:pt x="2272" y="2626"/>
                    <a:pt x="2296" y="2611"/>
                    <a:pt x="2318" y="2567"/>
                  </a:cubicBezTo>
                  <a:cubicBezTo>
                    <a:pt x="2479" y="2506"/>
                    <a:pt x="2645" y="2452"/>
                    <a:pt x="2806" y="2387"/>
                  </a:cubicBezTo>
                  <a:cubicBezTo>
                    <a:pt x="3041" y="2291"/>
                    <a:pt x="3183" y="2137"/>
                    <a:pt x="3094" y="1856"/>
                  </a:cubicBezTo>
                  <a:lnTo>
                    <a:pt x="3206" y="1676"/>
                  </a:lnTo>
                  <a:cubicBezTo>
                    <a:pt x="3167" y="1668"/>
                    <a:pt x="3137" y="1660"/>
                    <a:pt x="3114" y="1653"/>
                  </a:cubicBezTo>
                  <a:lnTo>
                    <a:pt x="2994" y="1368"/>
                  </a:lnTo>
                  <a:cubicBezTo>
                    <a:pt x="2987" y="1334"/>
                    <a:pt x="2975" y="1307"/>
                    <a:pt x="2944" y="1288"/>
                  </a:cubicBezTo>
                  <a:cubicBezTo>
                    <a:pt x="2921" y="1268"/>
                    <a:pt x="2898" y="1242"/>
                    <a:pt x="2879" y="1215"/>
                  </a:cubicBezTo>
                  <a:cubicBezTo>
                    <a:pt x="2860" y="1184"/>
                    <a:pt x="2837" y="1165"/>
                    <a:pt x="2806" y="1153"/>
                  </a:cubicBezTo>
                  <a:cubicBezTo>
                    <a:pt x="2783" y="1145"/>
                    <a:pt x="2764" y="1145"/>
                    <a:pt x="2741" y="1145"/>
                  </a:cubicBezTo>
                  <a:cubicBezTo>
                    <a:pt x="2695" y="1021"/>
                    <a:pt x="2654" y="907"/>
                    <a:pt x="2488" y="907"/>
                  </a:cubicBezTo>
                  <a:cubicBezTo>
                    <a:pt x="2485" y="907"/>
                    <a:pt x="2482" y="907"/>
                    <a:pt x="2479" y="907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3" y="907"/>
                    <a:pt x="2344" y="825"/>
                    <a:pt x="2303" y="754"/>
                  </a:cubicBezTo>
                  <a:cubicBezTo>
                    <a:pt x="2290" y="753"/>
                    <a:pt x="2278" y="753"/>
                    <a:pt x="2266" y="753"/>
                  </a:cubicBezTo>
                  <a:cubicBezTo>
                    <a:pt x="2082" y="753"/>
                    <a:pt x="1896" y="780"/>
                    <a:pt x="1726" y="834"/>
                  </a:cubicBezTo>
                  <a:cubicBezTo>
                    <a:pt x="1653" y="677"/>
                    <a:pt x="1657" y="454"/>
                    <a:pt x="1415" y="431"/>
                  </a:cubicBezTo>
                  <a:cubicBezTo>
                    <a:pt x="1168" y="339"/>
                    <a:pt x="970" y="118"/>
                    <a:pt x="686" y="118"/>
                  </a:cubicBezTo>
                  <a:cubicBezTo>
                    <a:pt x="661" y="118"/>
                    <a:pt x="635" y="120"/>
                    <a:pt x="608" y="123"/>
                  </a:cubicBezTo>
                  <a:cubicBezTo>
                    <a:pt x="557" y="92"/>
                    <a:pt x="531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4"/>
            <p:cNvSpPr/>
            <p:nvPr/>
          </p:nvSpPr>
          <p:spPr>
            <a:xfrm>
              <a:off x="5889352" y="3487218"/>
              <a:ext cx="101342" cy="47957"/>
            </a:xfrm>
            <a:custGeom>
              <a:avLst/>
              <a:gdLst/>
              <a:ahLst/>
              <a:cxnLst/>
              <a:rect l="l" t="t" r="r" b="b"/>
              <a:pathLst>
                <a:path w="3267" h="1546" extrusionOk="0">
                  <a:moveTo>
                    <a:pt x="1791" y="43"/>
                  </a:moveTo>
                  <a:cubicBezTo>
                    <a:pt x="1510" y="74"/>
                    <a:pt x="1195" y="1"/>
                    <a:pt x="957" y="228"/>
                  </a:cubicBezTo>
                  <a:cubicBezTo>
                    <a:pt x="849" y="239"/>
                    <a:pt x="742" y="231"/>
                    <a:pt x="673" y="343"/>
                  </a:cubicBezTo>
                  <a:lnTo>
                    <a:pt x="473" y="543"/>
                  </a:lnTo>
                  <a:cubicBezTo>
                    <a:pt x="285" y="708"/>
                    <a:pt x="119" y="892"/>
                    <a:pt x="92" y="1158"/>
                  </a:cubicBezTo>
                  <a:cubicBezTo>
                    <a:pt x="0" y="1311"/>
                    <a:pt x="185" y="1411"/>
                    <a:pt x="185" y="1546"/>
                  </a:cubicBezTo>
                  <a:lnTo>
                    <a:pt x="304" y="1284"/>
                  </a:lnTo>
                  <a:cubicBezTo>
                    <a:pt x="377" y="1038"/>
                    <a:pt x="580" y="873"/>
                    <a:pt x="696" y="658"/>
                  </a:cubicBezTo>
                  <a:cubicBezTo>
                    <a:pt x="726" y="654"/>
                    <a:pt x="753" y="643"/>
                    <a:pt x="780" y="631"/>
                  </a:cubicBezTo>
                  <a:cubicBezTo>
                    <a:pt x="792" y="632"/>
                    <a:pt x="803" y="633"/>
                    <a:pt x="814" y="633"/>
                  </a:cubicBezTo>
                  <a:cubicBezTo>
                    <a:pt x="913" y="633"/>
                    <a:pt x="974" y="584"/>
                    <a:pt x="984" y="470"/>
                  </a:cubicBezTo>
                  <a:cubicBezTo>
                    <a:pt x="1261" y="443"/>
                    <a:pt x="1495" y="254"/>
                    <a:pt x="1772" y="251"/>
                  </a:cubicBezTo>
                  <a:lnTo>
                    <a:pt x="1883" y="235"/>
                  </a:lnTo>
                  <a:cubicBezTo>
                    <a:pt x="2026" y="342"/>
                    <a:pt x="2186" y="350"/>
                    <a:pt x="2346" y="350"/>
                  </a:cubicBezTo>
                  <a:cubicBezTo>
                    <a:pt x="2374" y="350"/>
                    <a:pt x="2402" y="350"/>
                    <a:pt x="2430" y="350"/>
                  </a:cubicBezTo>
                  <a:cubicBezTo>
                    <a:pt x="2479" y="350"/>
                    <a:pt x="2527" y="350"/>
                    <a:pt x="2575" y="354"/>
                  </a:cubicBezTo>
                  <a:cubicBezTo>
                    <a:pt x="2778" y="458"/>
                    <a:pt x="2924" y="635"/>
                    <a:pt x="3001" y="846"/>
                  </a:cubicBezTo>
                  <a:cubicBezTo>
                    <a:pt x="3051" y="1000"/>
                    <a:pt x="2913" y="1115"/>
                    <a:pt x="2921" y="1261"/>
                  </a:cubicBezTo>
                  <a:cubicBezTo>
                    <a:pt x="2943" y="1270"/>
                    <a:pt x="2964" y="1274"/>
                    <a:pt x="2982" y="1274"/>
                  </a:cubicBezTo>
                  <a:cubicBezTo>
                    <a:pt x="3069" y="1274"/>
                    <a:pt x="3119" y="1193"/>
                    <a:pt x="3186" y="1161"/>
                  </a:cubicBezTo>
                  <a:cubicBezTo>
                    <a:pt x="3240" y="1142"/>
                    <a:pt x="3266" y="1100"/>
                    <a:pt x="3209" y="1054"/>
                  </a:cubicBezTo>
                  <a:cubicBezTo>
                    <a:pt x="3220" y="712"/>
                    <a:pt x="3243" y="362"/>
                    <a:pt x="2809" y="235"/>
                  </a:cubicBezTo>
                  <a:cubicBezTo>
                    <a:pt x="2556" y="78"/>
                    <a:pt x="2264" y="93"/>
                    <a:pt x="1983" y="55"/>
                  </a:cubicBezTo>
                  <a:lnTo>
                    <a:pt x="179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4"/>
            <p:cNvSpPr/>
            <p:nvPr/>
          </p:nvSpPr>
          <p:spPr>
            <a:xfrm>
              <a:off x="5927258" y="3511258"/>
              <a:ext cx="18612" cy="17961"/>
            </a:xfrm>
            <a:custGeom>
              <a:avLst/>
              <a:gdLst/>
              <a:ahLst/>
              <a:cxnLst/>
              <a:rect l="l" t="t" r="r" b="b"/>
              <a:pathLst>
                <a:path w="600" h="579" extrusionOk="0">
                  <a:moveTo>
                    <a:pt x="383" y="1"/>
                  </a:moveTo>
                  <a:cubicBezTo>
                    <a:pt x="335" y="1"/>
                    <a:pt x="286" y="23"/>
                    <a:pt x="235" y="56"/>
                  </a:cubicBezTo>
                  <a:cubicBezTo>
                    <a:pt x="0" y="206"/>
                    <a:pt x="4" y="371"/>
                    <a:pt x="165" y="571"/>
                  </a:cubicBezTo>
                  <a:lnTo>
                    <a:pt x="269" y="578"/>
                  </a:lnTo>
                  <a:cubicBezTo>
                    <a:pt x="407" y="540"/>
                    <a:pt x="469" y="421"/>
                    <a:pt x="538" y="309"/>
                  </a:cubicBezTo>
                  <a:cubicBezTo>
                    <a:pt x="600" y="229"/>
                    <a:pt x="580" y="110"/>
                    <a:pt x="500" y="48"/>
                  </a:cubicBezTo>
                  <a:cubicBezTo>
                    <a:pt x="459" y="15"/>
                    <a:pt x="421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4"/>
            <p:cNvSpPr/>
            <p:nvPr/>
          </p:nvSpPr>
          <p:spPr>
            <a:xfrm>
              <a:off x="6067189" y="3373405"/>
              <a:ext cx="24692" cy="13835"/>
            </a:xfrm>
            <a:custGeom>
              <a:avLst/>
              <a:gdLst/>
              <a:ahLst/>
              <a:cxnLst/>
              <a:rect l="l" t="t" r="r" b="b"/>
              <a:pathLst>
                <a:path w="796" h="446" extrusionOk="0">
                  <a:moveTo>
                    <a:pt x="185" y="1"/>
                  </a:moveTo>
                  <a:cubicBezTo>
                    <a:pt x="127" y="1"/>
                    <a:pt x="85" y="55"/>
                    <a:pt x="50" y="108"/>
                  </a:cubicBezTo>
                  <a:cubicBezTo>
                    <a:pt x="0" y="181"/>
                    <a:pt x="12" y="258"/>
                    <a:pt x="70" y="277"/>
                  </a:cubicBezTo>
                  <a:cubicBezTo>
                    <a:pt x="208" y="329"/>
                    <a:pt x="341" y="446"/>
                    <a:pt x="492" y="446"/>
                  </a:cubicBezTo>
                  <a:cubicBezTo>
                    <a:pt x="554" y="446"/>
                    <a:pt x="619" y="426"/>
                    <a:pt x="688" y="373"/>
                  </a:cubicBezTo>
                  <a:cubicBezTo>
                    <a:pt x="796" y="292"/>
                    <a:pt x="754" y="192"/>
                    <a:pt x="696" y="119"/>
                  </a:cubicBezTo>
                  <a:cubicBezTo>
                    <a:pt x="673" y="92"/>
                    <a:pt x="646" y="80"/>
                    <a:pt x="618" y="80"/>
                  </a:cubicBezTo>
                  <a:cubicBezTo>
                    <a:pt x="574" y="80"/>
                    <a:pt x="527" y="111"/>
                    <a:pt x="488" y="154"/>
                  </a:cubicBezTo>
                  <a:cubicBezTo>
                    <a:pt x="479" y="155"/>
                    <a:pt x="470" y="156"/>
                    <a:pt x="462" y="156"/>
                  </a:cubicBezTo>
                  <a:cubicBezTo>
                    <a:pt x="365" y="156"/>
                    <a:pt x="317" y="62"/>
                    <a:pt x="246" y="19"/>
                  </a:cubicBezTo>
                  <a:cubicBezTo>
                    <a:pt x="224" y="6"/>
                    <a:pt x="204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4"/>
            <p:cNvSpPr/>
            <p:nvPr/>
          </p:nvSpPr>
          <p:spPr>
            <a:xfrm>
              <a:off x="5906754" y="3442766"/>
              <a:ext cx="25902" cy="13246"/>
            </a:xfrm>
            <a:custGeom>
              <a:avLst/>
              <a:gdLst/>
              <a:ahLst/>
              <a:cxnLst/>
              <a:rect l="l" t="t" r="r" b="b"/>
              <a:pathLst>
                <a:path w="835" h="427" extrusionOk="0">
                  <a:moveTo>
                    <a:pt x="269" y="1"/>
                  </a:moveTo>
                  <a:cubicBezTo>
                    <a:pt x="175" y="1"/>
                    <a:pt x="96" y="78"/>
                    <a:pt x="0" y="127"/>
                  </a:cubicBezTo>
                  <a:cubicBezTo>
                    <a:pt x="164" y="334"/>
                    <a:pt x="239" y="427"/>
                    <a:pt x="307" y="427"/>
                  </a:cubicBezTo>
                  <a:cubicBezTo>
                    <a:pt x="364" y="427"/>
                    <a:pt x="418" y="363"/>
                    <a:pt x="515" y="247"/>
                  </a:cubicBezTo>
                  <a:cubicBezTo>
                    <a:pt x="550" y="250"/>
                    <a:pt x="577" y="258"/>
                    <a:pt x="611" y="262"/>
                  </a:cubicBezTo>
                  <a:cubicBezTo>
                    <a:pt x="655" y="262"/>
                    <a:pt x="705" y="306"/>
                    <a:pt x="746" y="306"/>
                  </a:cubicBezTo>
                  <a:cubicBezTo>
                    <a:pt x="770" y="306"/>
                    <a:pt x="792" y="291"/>
                    <a:pt x="807" y="243"/>
                  </a:cubicBezTo>
                  <a:cubicBezTo>
                    <a:pt x="834" y="170"/>
                    <a:pt x="765" y="112"/>
                    <a:pt x="707" y="93"/>
                  </a:cubicBezTo>
                  <a:cubicBezTo>
                    <a:pt x="650" y="74"/>
                    <a:pt x="584" y="85"/>
                    <a:pt x="515" y="77"/>
                  </a:cubicBezTo>
                  <a:cubicBezTo>
                    <a:pt x="498" y="70"/>
                    <a:pt x="477" y="64"/>
                    <a:pt x="456" y="64"/>
                  </a:cubicBezTo>
                  <a:cubicBezTo>
                    <a:pt x="445" y="64"/>
                    <a:pt x="434" y="66"/>
                    <a:pt x="423" y="70"/>
                  </a:cubicBezTo>
                  <a:lnTo>
                    <a:pt x="419" y="66"/>
                  </a:lnTo>
                  <a:cubicBezTo>
                    <a:pt x="363" y="19"/>
                    <a:pt x="314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4"/>
            <p:cNvSpPr/>
            <p:nvPr/>
          </p:nvSpPr>
          <p:spPr>
            <a:xfrm>
              <a:off x="5878960" y="3477105"/>
              <a:ext cx="20411" cy="8406"/>
            </a:xfrm>
            <a:custGeom>
              <a:avLst/>
              <a:gdLst/>
              <a:ahLst/>
              <a:cxnLst/>
              <a:rect l="l" t="t" r="r" b="b"/>
              <a:pathLst>
                <a:path w="658" h="271" extrusionOk="0">
                  <a:moveTo>
                    <a:pt x="604" y="0"/>
                  </a:moveTo>
                  <a:cubicBezTo>
                    <a:pt x="443" y="19"/>
                    <a:pt x="274" y="43"/>
                    <a:pt x="116" y="73"/>
                  </a:cubicBezTo>
                  <a:cubicBezTo>
                    <a:pt x="20" y="92"/>
                    <a:pt x="1" y="169"/>
                    <a:pt x="12" y="258"/>
                  </a:cubicBezTo>
                  <a:cubicBezTo>
                    <a:pt x="32" y="256"/>
                    <a:pt x="51" y="255"/>
                    <a:pt x="71" y="255"/>
                  </a:cubicBezTo>
                  <a:cubicBezTo>
                    <a:pt x="158" y="255"/>
                    <a:pt x="248" y="271"/>
                    <a:pt x="336" y="271"/>
                  </a:cubicBezTo>
                  <a:cubicBezTo>
                    <a:pt x="422" y="271"/>
                    <a:pt x="507" y="256"/>
                    <a:pt x="585" y="196"/>
                  </a:cubicBezTo>
                  <a:cubicBezTo>
                    <a:pt x="620" y="162"/>
                    <a:pt x="643" y="119"/>
                    <a:pt x="654" y="73"/>
                  </a:cubicBezTo>
                  <a:cubicBezTo>
                    <a:pt x="658" y="54"/>
                    <a:pt x="620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4"/>
            <p:cNvSpPr/>
            <p:nvPr/>
          </p:nvSpPr>
          <p:spPr>
            <a:xfrm>
              <a:off x="5879084" y="348532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4"/>
            <p:cNvSpPr/>
            <p:nvPr/>
          </p:nvSpPr>
          <p:spPr>
            <a:xfrm>
              <a:off x="5997177" y="3497485"/>
              <a:ext cx="51927" cy="60551"/>
            </a:xfrm>
            <a:custGeom>
              <a:avLst/>
              <a:gdLst/>
              <a:ahLst/>
              <a:cxnLst/>
              <a:rect l="l" t="t" r="r" b="b"/>
              <a:pathLst>
                <a:path w="1674" h="1952" extrusionOk="0">
                  <a:moveTo>
                    <a:pt x="1670" y="0"/>
                  </a:moveTo>
                  <a:lnTo>
                    <a:pt x="1224" y="304"/>
                  </a:lnTo>
                  <a:lnTo>
                    <a:pt x="936" y="715"/>
                  </a:lnTo>
                  <a:cubicBezTo>
                    <a:pt x="647" y="942"/>
                    <a:pt x="494" y="1284"/>
                    <a:pt x="232" y="1534"/>
                  </a:cubicBezTo>
                  <a:cubicBezTo>
                    <a:pt x="102" y="1572"/>
                    <a:pt x="17" y="1691"/>
                    <a:pt x="17" y="1826"/>
                  </a:cubicBezTo>
                  <a:cubicBezTo>
                    <a:pt x="1" y="1911"/>
                    <a:pt x="30" y="1952"/>
                    <a:pt x="99" y="1952"/>
                  </a:cubicBezTo>
                  <a:cubicBezTo>
                    <a:pt x="110" y="1952"/>
                    <a:pt x="123" y="1951"/>
                    <a:pt x="136" y="1949"/>
                  </a:cubicBezTo>
                  <a:cubicBezTo>
                    <a:pt x="236" y="1864"/>
                    <a:pt x="344" y="1787"/>
                    <a:pt x="328" y="1633"/>
                  </a:cubicBezTo>
                  <a:lnTo>
                    <a:pt x="328" y="1633"/>
                  </a:lnTo>
                  <a:lnTo>
                    <a:pt x="340" y="1637"/>
                  </a:lnTo>
                  <a:lnTo>
                    <a:pt x="340" y="1637"/>
                  </a:lnTo>
                  <a:lnTo>
                    <a:pt x="332" y="1633"/>
                  </a:lnTo>
                  <a:cubicBezTo>
                    <a:pt x="709" y="1537"/>
                    <a:pt x="805" y="1161"/>
                    <a:pt x="1035" y="926"/>
                  </a:cubicBezTo>
                  <a:cubicBezTo>
                    <a:pt x="1193" y="834"/>
                    <a:pt x="1235" y="657"/>
                    <a:pt x="1347" y="523"/>
                  </a:cubicBezTo>
                  <a:cubicBezTo>
                    <a:pt x="1416" y="523"/>
                    <a:pt x="1439" y="481"/>
                    <a:pt x="1439" y="423"/>
                  </a:cubicBezTo>
                  <a:lnTo>
                    <a:pt x="1439" y="419"/>
                  </a:lnTo>
                  <a:cubicBezTo>
                    <a:pt x="1608" y="350"/>
                    <a:pt x="1673" y="227"/>
                    <a:pt x="1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4"/>
            <p:cNvSpPr/>
            <p:nvPr/>
          </p:nvSpPr>
          <p:spPr>
            <a:xfrm>
              <a:off x="5849305" y="3483371"/>
              <a:ext cx="30058" cy="39457"/>
            </a:xfrm>
            <a:custGeom>
              <a:avLst/>
              <a:gdLst/>
              <a:ahLst/>
              <a:cxnLst/>
              <a:rect l="l" t="t" r="r" b="b"/>
              <a:pathLst>
                <a:path w="969" h="1272" extrusionOk="0">
                  <a:moveTo>
                    <a:pt x="815" y="1"/>
                  </a:moveTo>
                  <a:cubicBezTo>
                    <a:pt x="739" y="1"/>
                    <a:pt x="689" y="68"/>
                    <a:pt x="653" y="186"/>
                  </a:cubicBezTo>
                  <a:cubicBezTo>
                    <a:pt x="615" y="321"/>
                    <a:pt x="696" y="440"/>
                    <a:pt x="696" y="571"/>
                  </a:cubicBezTo>
                  <a:cubicBezTo>
                    <a:pt x="673" y="594"/>
                    <a:pt x="657" y="624"/>
                    <a:pt x="650" y="659"/>
                  </a:cubicBezTo>
                  <a:cubicBezTo>
                    <a:pt x="407" y="817"/>
                    <a:pt x="138" y="936"/>
                    <a:pt x="0" y="1224"/>
                  </a:cubicBezTo>
                  <a:cubicBezTo>
                    <a:pt x="69" y="1249"/>
                    <a:pt x="134" y="1272"/>
                    <a:pt x="193" y="1272"/>
                  </a:cubicBezTo>
                  <a:cubicBezTo>
                    <a:pt x="252" y="1272"/>
                    <a:pt x="306" y="1249"/>
                    <a:pt x="354" y="1182"/>
                  </a:cubicBezTo>
                  <a:lnTo>
                    <a:pt x="361" y="1178"/>
                  </a:lnTo>
                  <a:cubicBezTo>
                    <a:pt x="527" y="1139"/>
                    <a:pt x="534" y="951"/>
                    <a:pt x="653" y="870"/>
                  </a:cubicBezTo>
                  <a:cubicBezTo>
                    <a:pt x="968" y="805"/>
                    <a:pt x="938" y="595"/>
                    <a:pt x="865" y="373"/>
                  </a:cubicBezTo>
                  <a:lnTo>
                    <a:pt x="865" y="373"/>
                  </a:lnTo>
                  <a:cubicBezTo>
                    <a:pt x="852" y="381"/>
                    <a:pt x="845" y="395"/>
                    <a:pt x="834" y="409"/>
                  </a:cubicBezTo>
                  <a:cubicBezTo>
                    <a:pt x="841" y="395"/>
                    <a:pt x="852" y="381"/>
                    <a:pt x="865" y="373"/>
                  </a:cubicBezTo>
                  <a:lnTo>
                    <a:pt x="865" y="373"/>
                  </a:lnTo>
                  <a:cubicBezTo>
                    <a:pt x="865" y="373"/>
                    <a:pt x="865" y="373"/>
                    <a:pt x="865" y="373"/>
                  </a:cubicBezTo>
                  <a:lnTo>
                    <a:pt x="865" y="373"/>
                  </a:lnTo>
                  <a:cubicBezTo>
                    <a:pt x="866" y="372"/>
                    <a:pt x="867" y="371"/>
                    <a:pt x="868" y="371"/>
                  </a:cubicBezTo>
                  <a:lnTo>
                    <a:pt x="868" y="371"/>
                  </a:lnTo>
                  <a:cubicBezTo>
                    <a:pt x="867" y="371"/>
                    <a:pt x="866" y="372"/>
                    <a:pt x="865" y="373"/>
                  </a:cubicBezTo>
                  <a:lnTo>
                    <a:pt x="865" y="373"/>
                  </a:lnTo>
                  <a:cubicBezTo>
                    <a:pt x="865" y="372"/>
                    <a:pt x="865" y="371"/>
                    <a:pt x="865" y="371"/>
                  </a:cubicBezTo>
                  <a:cubicBezTo>
                    <a:pt x="968" y="294"/>
                    <a:pt x="945" y="171"/>
                    <a:pt x="961" y="60"/>
                  </a:cubicBezTo>
                  <a:cubicBezTo>
                    <a:pt x="904" y="20"/>
                    <a:pt x="856" y="1"/>
                    <a:pt x="8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4"/>
            <p:cNvSpPr/>
            <p:nvPr/>
          </p:nvSpPr>
          <p:spPr>
            <a:xfrm>
              <a:off x="6131183" y="3469350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3" y="0"/>
                  </a:moveTo>
                  <a:cubicBezTo>
                    <a:pt x="1090" y="0"/>
                    <a:pt x="988" y="50"/>
                    <a:pt x="889" y="120"/>
                  </a:cubicBezTo>
                  <a:lnTo>
                    <a:pt x="862" y="93"/>
                  </a:lnTo>
                  <a:cubicBezTo>
                    <a:pt x="597" y="308"/>
                    <a:pt x="335" y="535"/>
                    <a:pt x="1" y="688"/>
                  </a:cubicBezTo>
                  <a:lnTo>
                    <a:pt x="312" y="1080"/>
                  </a:lnTo>
                  <a:cubicBezTo>
                    <a:pt x="251" y="792"/>
                    <a:pt x="477" y="715"/>
                    <a:pt x="650" y="600"/>
                  </a:cubicBezTo>
                  <a:cubicBezTo>
                    <a:pt x="720" y="535"/>
                    <a:pt x="796" y="469"/>
                    <a:pt x="881" y="415"/>
                  </a:cubicBezTo>
                  <a:cubicBezTo>
                    <a:pt x="892" y="434"/>
                    <a:pt x="911" y="443"/>
                    <a:pt x="929" y="443"/>
                  </a:cubicBezTo>
                  <a:cubicBezTo>
                    <a:pt x="942" y="443"/>
                    <a:pt x="955" y="439"/>
                    <a:pt x="965" y="431"/>
                  </a:cubicBezTo>
                  <a:cubicBezTo>
                    <a:pt x="969" y="427"/>
                    <a:pt x="977" y="427"/>
                    <a:pt x="977" y="423"/>
                  </a:cubicBezTo>
                  <a:cubicBezTo>
                    <a:pt x="1100" y="342"/>
                    <a:pt x="1208" y="235"/>
                    <a:pt x="1284" y="112"/>
                  </a:cubicBezTo>
                  <a:cubicBezTo>
                    <a:pt x="1304" y="81"/>
                    <a:pt x="1296" y="39"/>
                    <a:pt x="1273" y="4"/>
                  </a:cubicBezTo>
                  <a:cubicBezTo>
                    <a:pt x="1252" y="2"/>
                    <a:pt x="1232" y="0"/>
                    <a:pt x="1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4"/>
            <p:cNvSpPr/>
            <p:nvPr/>
          </p:nvSpPr>
          <p:spPr>
            <a:xfrm>
              <a:off x="6082327" y="3423534"/>
              <a:ext cx="72990" cy="25840"/>
            </a:xfrm>
            <a:custGeom>
              <a:avLst/>
              <a:gdLst/>
              <a:ahLst/>
              <a:cxnLst/>
              <a:rect l="l" t="t" r="r" b="b"/>
              <a:pathLst>
                <a:path w="2353" h="833" extrusionOk="0">
                  <a:moveTo>
                    <a:pt x="1113" y="1"/>
                  </a:moveTo>
                  <a:cubicBezTo>
                    <a:pt x="1071" y="1"/>
                    <a:pt x="1036" y="26"/>
                    <a:pt x="1023" y="67"/>
                  </a:cubicBezTo>
                  <a:cubicBezTo>
                    <a:pt x="988" y="67"/>
                    <a:pt x="957" y="79"/>
                    <a:pt x="927" y="90"/>
                  </a:cubicBezTo>
                  <a:cubicBezTo>
                    <a:pt x="889" y="80"/>
                    <a:pt x="853" y="74"/>
                    <a:pt x="817" y="74"/>
                  </a:cubicBezTo>
                  <a:cubicBezTo>
                    <a:pt x="743" y="74"/>
                    <a:pt x="674" y="101"/>
                    <a:pt x="619" y="171"/>
                  </a:cubicBezTo>
                  <a:cubicBezTo>
                    <a:pt x="533" y="176"/>
                    <a:pt x="449" y="234"/>
                    <a:pt x="364" y="234"/>
                  </a:cubicBezTo>
                  <a:cubicBezTo>
                    <a:pt x="320" y="234"/>
                    <a:pt x="276" y="218"/>
                    <a:pt x="231" y="171"/>
                  </a:cubicBezTo>
                  <a:cubicBezTo>
                    <a:pt x="235" y="136"/>
                    <a:pt x="235" y="102"/>
                    <a:pt x="219" y="75"/>
                  </a:cubicBezTo>
                  <a:cubicBezTo>
                    <a:pt x="206" y="72"/>
                    <a:pt x="193" y="71"/>
                    <a:pt x="179" y="71"/>
                  </a:cubicBezTo>
                  <a:cubicBezTo>
                    <a:pt x="105" y="71"/>
                    <a:pt x="36" y="115"/>
                    <a:pt x="0" y="186"/>
                  </a:cubicBezTo>
                  <a:cubicBezTo>
                    <a:pt x="0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8"/>
                  </a:cubicBezTo>
                  <a:cubicBezTo>
                    <a:pt x="288" y="540"/>
                    <a:pt x="358" y="564"/>
                    <a:pt x="424" y="564"/>
                  </a:cubicBezTo>
                  <a:cubicBezTo>
                    <a:pt x="547" y="564"/>
                    <a:pt x="656" y="481"/>
                    <a:pt x="769" y="405"/>
                  </a:cubicBezTo>
                  <a:cubicBezTo>
                    <a:pt x="784" y="398"/>
                    <a:pt x="804" y="386"/>
                    <a:pt x="811" y="378"/>
                  </a:cubicBezTo>
                  <a:lnTo>
                    <a:pt x="815" y="371"/>
                  </a:lnTo>
                  <a:lnTo>
                    <a:pt x="1134" y="352"/>
                  </a:lnTo>
                  <a:lnTo>
                    <a:pt x="1172" y="363"/>
                  </a:lnTo>
                  <a:lnTo>
                    <a:pt x="1215" y="352"/>
                  </a:lnTo>
                  <a:cubicBezTo>
                    <a:pt x="1464" y="517"/>
                    <a:pt x="1787" y="486"/>
                    <a:pt x="2026" y="678"/>
                  </a:cubicBezTo>
                  <a:cubicBezTo>
                    <a:pt x="2063" y="757"/>
                    <a:pt x="2116" y="833"/>
                    <a:pt x="2191" y="833"/>
                  </a:cubicBezTo>
                  <a:cubicBezTo>
                    <a:pt x="2208" y="833"/>
                    <a:pt x="2226" y="829"/>
                    <a:pt x="2245" y="820"/>
                  </a:cubicBezTo>
                  <a:cubicBezTo>
                    <a:pt x="2352" y="763"/>
                    <a:pt x="2256" y="647"/>
                    <a:pt x="2245" y="559"/>
                  </a:cubicBezTo>
                  <a:cubicBezTo>
                    <a:pt x="2232" y="483"/>
                    <a:pt x="2208" y="407"/>
                    <a:pt x="2151" y="407"/>
                  </a:cubicBezTo>
                  <a:cubicBezTo>
                    <a:pt x="2121" y="407"/>
                    <a:pt x="2083" y="427"/>
                    <a:pt x="2033" y="478"/>
                  </a:cubicBezTo>
                  <a:cubicBezTo>
                    <a:pt x="1891" y="252"/>
                    <a:pt x="1622" y="290"/>
                    <a:pt x="1426" y="186"/>
                  </a:cubicBezTo>
                  <a:cubicBezTo>
                    <a:pt x="1312" y="152"/>
                    <a:pt x="1270" y="2"/>
                    <a:pt x="1135" y="2"/>
                  </a:cubicBezTo>
                  <a:cubicBezTo>
                    <a:pt x="1134" y="2"/>
                    <a:pt x="1132" y="2"/>
                    <a:pt x="1130" y="2"/>
                  </a:cubicBezTo>
                  <a:cubicBezTo>
                    <a:pt x="1124" y="1"/>
                    <a:pt x="1119" y="1"/>
                    <a:pt x="1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4"/>
            <p:cNvSpPr/>
            <p:nvPr/>
          </p:nvSpPr>
          <p:spPr>
            <a:xfrm>
              <a:off x="6014021" y="3453499"/>
              <a:ext cx="31" cy="279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8"/>
                  </a:moveTo>
                  <a:lnTo>
                    <a:pt x="1" y="8"/>
                  </a:lnTo>
                  <a:cubicBezTo>
                    <a:pt x="1" y="8"/>
                    <a:pt x="1" y="0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4"/>
            <p:cNvSpPr/>
            <p:nvPr/>
          </p:nvSpPr>
          <p:spPr>
            <a:xfrm>
              <a:off x="6268261" y="3421548"/>
              <a:ext cx="13742" cy="10516"/>
            </a:xfrm>
            <a:custGeom>
              <a:avLst/>
              <a:gdLst/>
              <a:ahLst/>
              <a:cxnLst/>
              <a:rect l="l" t="t" r="r" b="b"/>
              <a:pathLst>
                <a:path w="443" h="339" extrusionOk="0">
                  <a:moveTo>
                    <a:pt x="178" y="27"/>
                  </a:moveTo>
                  <a:cubicBezTo>
                    <a:pt x="97" y="77"/>
                    <a:pt x="1" y="116"/>
                    <a:pt x="5" y="223"/>
                  </a:cubicBezTo>
                  <a:cubicBezTo>
                    <a:pt x="9" y="335"/>
                    <a:pt x="105" y="323"/>
                    <a:pt x="182" y="339"/>
                  </a:cubicBezTo>
                  <a:cubicBezTo>
                    <a:pt x="182" y="273"/>
                    <a:pt x="212" y="212"/>
                    <a:pt x="258" y="162"/>
                  </a:cubicBezTo>
                  <a:cubicBezTo>
                    <a:pt x="443" y="1"/>
                    <a:pt x="220" y="66"/>
                    <a:pt x="178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4"/>
            <p:cNvSpPr/>
            <p:nvPr/>
          </p:nvSpPr>
          <p:spPr>
            <a:xfrm>
              <a:off x="5894811" y="3535143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9" y="1"/>
                  </a:moveTo>
                  <a:lnTo>
                    <a:pt x="1" y="20"/>
                  </a:lnTo>
                  <a:lnTo>
                    <a:pt x="9" y="2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4"/>
            <p:cNvSpPr/>
            <p:nvPr/>
          </p:nvSpPr>
          <p:spPr>
            <a:xfrm>
              <a:off x="5831996" y="3543240"/>
              <a:ext cx="6731" cy="8034"/>
            </a:xfrm>
            <a:custGeom>
              <a:avLst/>
              <a:gdLst/>
              <a:ahLst/>
              <a:cxnLst/>
              <a:rect l="l" t="t" r="r" b="b"/>
              <a:pathLst>
                <a:path w="217" h="259" extrusionOk="0">
                  <a:moveTo>
                    <a:pt x="114" y="0"/>
                  </a:moveTo>
                  <a:cubicBezTo>
                    <a:pt x="62" y="0"/>
                    <a:pt x="18" y="56"/>
                    <a:pt x="5" y="109"/>
                  </a:cubicBezTo>
                  <a:cubicBezTo>
                    <a:pt x="1" y="158"/>
                    <a:pt x="1" y="205"/>
                    <a:pt x="5" y="255"/>
                  </a:cubicBezTo>
                  <a:lnTo>
                    <a:pt x="116" y="258"/>
                  </a:lnTo>
                  <a:cubicBezTo>
                    <a:pt x="135" y="235"/>
                    <a:pt x="155" y="205"/>
                    <a:pt x="170" y="178"/>
                  </a:cubicBezTo>
                  <a:cubicBezTo>
                    <a:pt x="182" y="120"/>
                    <a:pt x="216" y="35"/>
                    <a:pt x="139" y="5"/>
                  </a:cubicBezTo>
                  <a:cubicBezTo>
                    <a:pt x="131" y="2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4"/>
            <p:cNvSpPr/>
            <p:nvPr/>
          </p:nvSpPr>
          <p:spPr>
            <a:xfrm>
              <a:off x="5887428" y="3532786"/>
              <a:ext cx="53913" cy="26925"/>
            </a:xfrm>
            <a:custGeom>
              <a:avLst/>
              <a:gdLst/>
              <a:ahLst/>
              <a:cxnLst/>
              <a:rect l="l" t="t" r="r" b="b"/>
              <a:pathLst>
                <a:path w="1738" h="868" extrusionOk="0">
                  <a:moveTo>
                    <a:pt x="85" y="0"/>
                  </a:moveTo>
                  <a:cubicBezTo>
                    <a:pt x="74" y="0"/>
                    <a:pt x="64" y="5"/>
                    <a:pt x="55" y="15"/>
                  </a:cubicBezTo>
                  <a:cubicBezTo>
                    <a:pt x="1" y="57"/>
                    <a:pt x="20" y="127"/>
                    <a:pt x="43" y="184"/>
                  </a:cubicBezTo>
                  <a:cubicBezTo>
                    <a:pt x="24" y="607"/>
                    <a:pt x="366" y="611"/>
                    <a:pt x="635" y="703"/>
                  </a:cubicBezTo>
                  <a:cubicBezTo>
                    <a:pt x="781" y="797"/>
                    <a:pt x="928" y="867"/>
                    <a:pt x="1085" y="867"/>
                  </a:cubicBezTo>
                  <a:cubicBezTo>
                    <a:pt x="1171" y="867"/>
                    <a:pt x="1260" y="846"/>
                    <a:pt x="1353" y="795"/>
                  </a:cubicBezTo>
                  <a:lnTo>
                    <a:pt x="1734" y="772"/>
                  </a:lnTo>
                  <a:cubicBezTo>
                    <a:pt x="1738" y="749"/>
                    <a:pt x="1738" y="722"/>
                    <a:pt x="1738" y="699"/>
                  </a:cubicBezTo>
                  <a:lnTo>
                    <a:pt x="1346" y="688"/>
                  </a:lnTo>
                  <a:cubicBezTo>
                    <a:pt x="1161" y="592"/>
                    <a:pt x="958" y="611"/>
                    <a:pt x="765" y="576"/>
                  </a:cubicBezTo>
                  <a:cubicBezTo>
                    <a:pt x="546" y="461"/>
                    <a:pt x="335" y="338"/>
                    <a:pt x="239" y="96"/>
                  </a:cubicBezTo>
                  <a:lnTo>
                    <a:pt x="154" y="54"/>
                  </a:lnTo>
                  <a:cubicBezTo>
                    <a:pt x="136" y="24"/>
                    <a:pt x="109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4"/>
            <p:cNvSpPr/>
            <p:nvPr/>
          </p:nvSpPr>
          <p:spPr>
            <a:xfrm>
              <a:off x="6056332" y="3566722"/>
              <a:ext cx="17092" cy="6669"/>
            </a:xfrm>
            <a:custGeom>
              <a:avLst/>
              <a:gdLst/>
              <a:ahLst/>
              <a:cxnLst/>
              <a:rect l="l" t="t" r="r" b="b"/>
              <a:pathLst>
                <a:path w="551" h="215" extrusionOk="0">
                  <a:moveTo>
                    <a:pt x="550" y="1"/>
                  </a:moveTo>
                  <a:lnTo>
                    <a:pt x="443" y="16"/>
                  </a:lnTo>
                  <a:cubicBezTo>
                    <a:pt x="425" y="18"/>
                    <a:pt x="406" y="19"/>
                    <a:pt x="388" y="19"/>
                  </a:cubicBezTo>
                  <a:cubicBezTo>
                    <a:pt x="332" y="19"/>
                    <a:pt x="274" y="12"/>
                    <a:pt x="215" y="12"/>
                  </a:cubicBezTo>
                  <a:cubicBezTo>
                    <a:pt x="146" y="12"/>
                    <a:pt x="76" y="21"/>
                    <a:pt x="1" y="62"/>
                  </a:cubicBezTo>
                  <a:cubicBezTo>
                    <a:pt x="82" y="163"/>
                    <a:pt x="161" y="215"/>
                    <a:pt x="244" y="215"/>
                  </a:cubicBezTo>
                  <a:cubicBezTo>
                    <a:pt x="310" y="215"/>
                    <a:pt x="377" y="182"/>
                    <a:pt x="450" y="116"/>
                  </a:cubicBezTo>
                  <a:cubicBezTo>
                    <a:pt x="481" y="116"/>
                    <a:pt x="516" y="112"/>
                    <a:pt x="546" y="101"/>
                  </a:cubicBezTo>
                  <a:lnTo>
                    <a:pt x="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4"/>
            <p:cNvSpPr/>
            <p:nvPr/>
          </p:nvSpPr>
          <p:spPr>
            <a:xfrm>
              <a:off x="6248005" y="3381967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28" y="1"/>
                  </a:moveTo>
                  <a:cubicBezTo>
                    <a:pt x="74" y="16"/>
                    <a:pt x="24" y="58"/>
                    <a:pt x="1" y="112"/>
                  </a:cubicBezTo>
                  <a:cubicBezTo>
                    <a:pt x="81" y="205"/>
                    <a:pt x="128" y="335"/>
                    <a:pt x="277" y="347"/>
                  </a:cubicBezTo>
                  <a:cubicBezTo>
                    <a:pt x="412" y="151"/>
                    <a:pt x="181" y="112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50" name="Google Shape;6150;p34"/>
          <p:cNvGrpSpPr/>
          <p:nvPr/>
        </p:nvGrpSpPr>
        <p:grpSpPr>
          <a:xfrm rot="900038">
            <a:off x="1317728" y="140379"/>
            <a:ext cx="1247432" cy="1236161"/>
            <a:chOff x="4582820" y="2220392"/>
            <a:chExt cx="1078038" cy="1068298"/>
          </a:xfrm>
        </p:grpSpPr>
        <p:sp>
          <p:nvSpPr>
            <p:cNvPr id="6151" name="Google Shape;6151;p34"/>
            <p:cNvSpPr/>
            <p:nvPr/>
          </p:nvSpPr>
          <p:spPr>
            <a:xfrm>
              <a:off x="4582820" y="2220392"/>
              <a:ext cx="1078038" cy="1068298"/>
            </a:xfrm>
            <a:custGeom>
              <a:avLst/>
              <a:gdLst/>
              <a:ahLst/>
              <a:cxnLst/>
              <a:rect l="l" t="t" r="r" b="b"/>
              <a:pathLst>
                <a:path w="34753" h="34439" extrusionOk="0">
                  <a:moveTo>
                    <a:pt x="30594" y="7033"/>
                  </a:moveTo>
                  <a:cubicBezTo>
                    <a:pt x="30591" y="7043"/>
                    <a:pt x="30591" y="7053"/>
                    <a:pt x="30587" y="7063"/>
                  </a:cubicBezTo>
                  <a:lnTo>
                    <a:pt x="30572" y="7063"/>
                  </a:lnTo>
                  <a:cubicBezTo>
                    <a:pt x="30582" y="7053"/>
                    <a:pt x="30590" y="7046"/>
                    <a:pt x="30594" y="7033"/>
                  </a:cubicBezTo>
                  <a:close/>
                  <a:moveTo>
                    <a:pt x="2821" y="23110"/>
                  </a:moveTo>
                  <a:lnTo>
                    <a:pt x="2824" y="23114"/>
                  </a:lnTo>
                  <a:cubicBezTo>
                    <a:pt x="2813" y="23168"/>
                    <a:pt x="2782" y="23206"/>
                    <a:pt x="2736" y="23229"/>
                  </a:cubicBezTo>
                  <a:cubicBezTo>
                    <a:pt x="2709" y="23248"/>
                    <a:pt x="2686" y="23279"/>
                    <a:pt x="2671" y="23314"/>
                  </a:cubicBezTo>
                  <a:cubicBezTo>
                    <a:pt x="2667" y="23325"/>
                    <a:pt x="2659" y="23341"/>
                    <a:pt x="2651" y="23356"/>
                  </a:cubicBezTo>
                  <a:cubicBezTo>
                    <a:pt x="2640" y="23356"/>
                    <a:pt x="2632" y="23352"/>
                    <a:pt x="2621" y="23352"/>
                  </a:cubicBezTo>
                  <a:cubicBezTo>
                    <a:pt x="2602" y="23371"/>
                    <a:pt x="2590" y="23394"/>
                    <a:pt x="2575" y="23417"/>
                  </a:cubicBezTo>
                  <a:cubicBezTo>
                    <a:pt x="2521" y="23421"/>
                    <a:pt x="2479" y="23456"/>
                    <a:pt x="2463" y="23506"/>
                  </a:cubicBezTo>
                  <a:cubicBezTo>
                    <a:pt x="2458" y="23505"/>
                    <a:pt x="2453" y="23505"/>
                    <a:pt x="2448" y="23505"/>
                  </a:cubicBezTo>
                  <a:cubicBezTo>
                    <a:pt x="2401" y="23505"/>
                    <a:pt x="2362" y="23538"/>
                    <a:pt x="2348" y="23587"/>
                  </a:cubicBezTo>
                  <a:lnTo>
                    <a:pt x="2244" y="23667"/>
                  </a:lnTo>
                  <a:lnTo>
                    <a:pt x="2098" y="23721"/>
                  </a:lnTo>
                  <a:lnTo>
                    <a:pt x="2044" y="23709"/>
                  </a:lnTo>
                  <a:cubicBezTo>
                    <a:pt x="2098" y="23660"/>
                    <a:pt x="2152" y="23610"/>
                    <a:pt x="2206" y="23556"/>
                  </a:cubicBezTo>
                  <a:lnTo>
                    <a:pt x="2290" y="23471"/>
                  </a:lnTo>
                  <a:cubicBezTo>
                    <a:pt x="2306" y="23456"/>
                    <a:pt x="2321" y="23448"/>
                    <a:pt x="2333" y="23433"/>
                  </a:cubicBezTo>
                  <a:cubicBezTo>
                    <a:pt x="2363" y="23410"/>
                    <a:pt x="2398" y="23387"/>
                    <a:pt x="2425" y="23364"/>
                  </a:cubicBezTo>
                  <a:cubicBezTo>
                    <a:pt x="2440" y="23356"/>
                    <a:pt x="2459" y="23344"/>
                    <a:pt x="2475" y="23337"/>
                  </a:cubicBezTo>
                  <a:cubicBezTo>
                    <a:pt x="2482" y="23333"/>
                    <a:pt x="2486" y="23325"/>
                    <a:pt x="2498" y="23318"/>
                  </a:cubicBezTo>
                  <a:lnTo>
                    <a:pt x="2513" y="23321"/>
                  </a:lnTo>
                  <a:cubicBezTo>
                    <a:pt x="2514" y="23322"/>
                    <a:pt x="2516" y="23322"/>
                    <a:pt x="2518" y="23322"/>
                  </a:cubicBezTo>
                  <a:cubicBezTo>
                    <a:pt x="2526" y="23322"/>
                    <a:pt x="2539" y="23314"/>
                    <a:pt x="2552" y="23298"/>
                  </a:cubicBezTo>
                  <a:cubicBezTo>
                    <a:pt x="2555" y="23291"/>
                    <a:pt x="2555" y="23283"/>
                    <a:pt x="2555" y="23279"/>
                  </a:cubicBezTo>
                  <a:cubicBezTo>
                    <a:pt x="2559" y="23271"/>
                    <a:pt x="2563" y="23271"/>
                    <a:pt x="2563" y="23268"/>
                  </a:cubicBezTo>
                  <a:cubicBezTo>
                    <a:pt x="2563" y="23264"/>
                    <a:pt x="2575" y="23260"/>
                    <a:pt x="2582" y="23252"/>
                  </a:cubicBezTo>
                  <a:cubicBezTo>
                    <a:pt x="2609" y="23245"/>
                    <a:pt x="2628" y="23229"/>
                    <a:pt x="2640" y="23206"/>
                  </a:cubicBezTo>
                  <a:cubicBezTo>
                    <a:pt x="2651" y="23195"/>
                    <a:pt x="2667" y="23187"/>
                    <a:pt x="2675" y="23175"/>
                  </a:cubicBezTo>
                  <a:lnTo>
                    <a:pt x="2728" y="23191"/>
                  </a:lnTo>
                  <a:cubicBezTo>
                    <a:pt x="2767" y="23183"/>
                    <a:pt x="2794" y="23160"/>
                    <a:pt x="2813" y="23125"/>
                  </a:cubicBezTo>
                  <a:cubicBezTo>
                    <a:pt x="2813" y="23122"/>
                    <a:pt x="2813" y="23114"/>
                    <a:pt x="2821" y="23110"/>
                  </a:cubicBezTo>
                  <a:close/>
                  <a:moveTo>
                    <a:pt x="1599" y="25708"/>
                  </a:moveTo>
                  <a:cubicBezTo>
                    <a:pt x="1622" y="25711"/>
                    <a:pt x="1641" y="25723"/>
                    <a:pt x="1656" y="25738"/>
                  </a:cubicBezTo>
                  <a:cubicBezTo>
                    <a:pt x="1637" y="25723"/>
                    <a:pt x="1618" y="25711"/>
                    <a:pt x="1599" y="25708"/>
                  </a:cubicBezTo>
                  <a:close/>
                  <a:moveTo>
                    <a:pt x="27148" y="28032"/>
                  </a:moveTo>
                  <a:lnTo>
                    <a:pt x="27156" y="28040"/>
                  </a:lnTo>
                  <a:cubicBezTo>
                    <a:pt x="27152" y="28040"/>
                    <a:pt x="27148" y="28044"/>
                    <a:pt x="27148" y="28044"/>
                  </a:cubicBezTo>
                  <a:lnTo>
                    <a:pt x="27148" y="28032"/>
                  </a:lnTo>
                  <a:close/>
                  <a:moveTo>
                    <a:pt x="26672" y="30023"/>
                  </a:moveTo>
                  <a:cubicBezTo>
                    <a:pt x="26672" y="30069"/>
                    <a:pt x="26676" y="30119"/>
                    <a:pt x="26691" y="30165"/>
                  </a:cubicBezTo>
                  <a:cubicBezTo>
                    <a:pt x="26687" y="30173"/>
                    <a:pt x="26687" y="30177"/>
                    <a:pt x="26683" y="30180"/>
                  </a:cubicBezTo>
                  <a:cubicBezTo>
                    <a:pt x="26664" y="30230"/>
                    <a:pt x="26649" y="30280"/>
                    <a:pt x="26637" y="30334"/>
                  </a:cubicBezTo>
                  <a:cubicBezTo>
                    <a:pt x="26633" y="30442"/>
                    <a:pt x="26618" y="30542"/>
                    <a:pt x="26595" y="30642"/>
                  </a:cubicBezTo>
                  <a:cubicBezTo>
                    <a:pt x="26595" y="30430"/>
                    <a:pt x="26618" y="30223"/>
                    <a:pt x="26672" y="30023"/>
                  </a:cubicBezTo>
                  <a:close/>
                  <a:moveTo>
                    <a:pt x="24439" y="33408"/>
                  </a:moveTo>
                  <a:cubicBezTo>
                    <a:pt x="24458" y="33431"/>
                    <a:pt x="24478" y="33458"/>
                    <a:pt x="24505" y="33477"/>
                  </a:cubicBezTo>
                  <a:cubicBezTo>
                    <a:pt x="24466" y="33481"/>
                    <a:pt x="24435" y="33489"/>
                    <a:pt x="24401" y="33504"/>
                  </a:cubicBezTo>
                  <a:lnTo>
                    <a:pt x="24370" y="33497"/>
                  </a:lnTo>
                  <a:cubicBezTo>
                    <a:pt x="24366" y="33485"/>
                    <a:pt x="24362" y="33481"/>
                    <a:pt x="24351" y="33477"/>
                  </a:cubicBezTo>
                  <a:cubicBezTo>
                    <a:pt x="24385" y="33462"/>
                    <a:pt x="24420" y="33439"/>
                    <a:pt x="24439" y="33408"/>
                  </a:cubicBezTo>
                  <a:close/>
                  <a:moveTo>
                    <a:pt x="24670" y="33773"/>
                  </a:moveTo>
                  <a:lnTo>
                    <a:pt x="24670" y="33785"/>
                  </a:lnTo>
                  <a:lnTo>
                    <a:pt x="24658" y="33785"/>
                  </a:lnTo>
                  <a:cubicBezTo>
                    <a:pt x="24666" y="33777"/>
                    <a:pt x="24666" y="33773"/>
                    <a:pt x="24670" y="33773"/>
                  </a:cubicBezTo>
                  <a:close/>
                  <a:moveTo>
                    <a:pt x="25792" y="34169"/>
                  </a:moveTo>
                  <a:lnTo>
                    <a:pt x="25807" y="34173"/>
                  </a:lnTo>
                  <a:cubicBezTo>
                    <a:pt x="25803" y="34181"/>
                    <a:pt x="25800" y="34196"/>
                    <a:pt x="25800" y="34208"/>
                  </a:cubicBezTo>
                  <a:cubicBezTo>
                    <a:pt x="25800" y="34192"/>
                    <a:pt x="25800" y="34181"/>
                    <a:pt x="25792" y="34169"/>
                  </a:cubicBezTo>
                  <a:close/>
                  <a:moveTo>
                    <a:pt x="24693" y="0"/>
                  </a:moveTo>
                  <a:cubicBezTo>
                    <a:pt x="24656" y="124"/>
                    <a:pt x="24595" y="174"/>
                    <a:pt x="24517" y="174"/>
                  </a:cubicBezTo>
                  <a:cubicBezTo>
                    <a:pt x="24467" y="174"/>
                    <a:pt x="24409" y="152"/>
                    <a:pt x="24347" y="116"/>
                  </a:cubicBezTo>
                  <a:cubicBezTo>
                    <a:pt x="24339" y="135"/>
                    <a:pt x="24339" y="162"/>
                    <a:pt x="24332" y="181"/>
                  </a:cubicBezTo>
                  <a:cubicBezTo>
                    <a:pt x="24274" y="193"/>
                    <a:pt x="24232" y="231"/>
                    <a:pt x="24205" y="281"/>
                  </a:cubicBezTo>
                  <a:cubicBezTo>
                    <a:pt x="24078" y="323"/>
                    <a:pt x="24136" y="489"/>
                    <a:pt x="24024" y="538"/>
                  </a:cubicBezTo>
                  <a:cubicBezTo>
                    <a:pt x="23920" y="604"/>
                    <a:pt x="23963" y="757"/>
                    <a:pt x="23863" y="819"/>
                  </a:cubicBezTo>
                  <a:cubicBezTo>
                    <a:pt x="23863" y="854"/>
                    <a:pt x="23847" y="884"/>
                    <a:pt x="23821" y="904"/>
                  </a:cubicBezTo>
                  <a:cubicBezTo>
                    <a:pt x="23813" y="904"/>
                    <a:pt x="23805" y="915"/>
                    <a:pt x="23794" y="934"/>
                  </a:cubicBezTo>
                  <a:cubicBezTo>
                    <a:pt x="23790" y="953"/>
                    <a:pt x="23790" y="973"/>
                    <a:pt x="23801" y="988"/>
                  </a:cubicBezTo>
                  <a:cubicBezTo>
                    <a:pt x="23786" y="977"/>
                    <a:pt x="23771" y="973"/>
                    <a:pt x="23755" y="973"/>
                  </a:cubicBezTo>
                  <a:lnTo>
                    <a:pt x="23717" y="1026"/>
                  </a:lnTo>
                  <a:cubicBezTo>
                    <a:pt x="23728" y="1046"/>
                    <a:pt x="23717" y="1065"/>
                    <a:pt x="23701" y="1073"/>
                  </a:cubicBezTo>
                  <a:cubicBezTo>
                    <a:pt x="23698" y="1076"/>
                    <a:pt x="23694" y="1076"/>
                    <a:pt x="23690" y="1076"/>
                  </a:cubicBezTo>
                  <a:cubicBezTo>
                    <a:pt x="23217" y="1614"/>
                    <a:pt x="22798" y="2191"/>
                    <a:pt x="22376" y="2767"/>
                  </a:cubicBezTo>
                  <a:cubicBezTo>
                    <a:pt x="22307" y="2871"/>
                    <a:pt x="22230" y="2971"/>
                    <a:pt x="22260" y="3101"/>
                  </a:cubicBezTo>
                  <a:cubicBezTo>
                    <a:pt x="22003" y="3128"/>
                    <a:pt x="22011" y="3413"/>
                    <a:pt x="21869" y="3551"/>
                  </a:cubicBezTo>
                  <a:lnTo>
                    <a:pt x="21865" y="3563"/>
                  </a:lnTo>
                  <a:cubicBezTo>
                    <a:pt x="21692" y="3716"/>
                    <a:pt x="21576" y="3912"/>
                    <a:pt x="21461" y="4108"/>
                  </a:cubicBezTo>
                  <a:lnTo>
                    <a:pt x="21454" y="4108"/>
                  </a:lnTo>
                  <a:cubicBezTo>
                    <a:pt x="21357" y="4108"/>
                    <a:pt x="21365" y="4220"/>
                    <a:pt x="21296" y="4258"/>
                  </a:cubicBezTo>
                  <a:lnTo>
                    <a:pt x="21292" y="4262"/>
                  </a:lnTo>
                  <a:cubicBezTo>
                    <a:pt x="21196" y="4377"/>
                    <a:pt x="21123" y="4512"/>
                    <a:pt x="21008" y="4612"/>
                  </a:cubicBezTo>
                  <a:lnTo>
                    <a:pt x="21012" y="4608"/>
                  </a:lnTo>
                  <a:lnTo>
                    <a:pt x="21012" y="4608"/>
                  </a:lnTo>
                  <a:cubicBezTo>
                    <a:pt x="20927" y="4650"/>
                    <a:pt x="20912" y="4746"/>
                    <a:pt x="20866" y="4819"/>
                  </a:cubicBezTo>
                  <a:lnTo>
                    <a:pt x="20858" y="4858"/>
                  </a:lnTo>
                  <a:lnTo>
                    <a:pt x="20819" y="4873"/>
                  </a:lnTo>
                  <a:cubicBezTo>
                    <a:pt x="20762" y="4931"/>
                    <a:pt x="20754" y="5011"/>
                    <a:pt x="20697" y="5069"/>
                  </a:cubicBezTo>
                  <a:cubicBezTo>
                    <a:pt x="20704" y="5100"/>
                    <a:pt x="20697" y="5127"/>
                    <a:pt x="20666" y="5142"/>
                  </a:cubicBezTo>
                  <a:cubicBezTo>
                    <a:pt x="20662" y="5142"/>
                    <a:pt x="20658" y="5146"/>
                    <a:pt x="20654" y="5146"/>
                  </a:cubicBezTo>
                  <a:cubicBezTo>
                    <a:pt x="20627" y="5177"/>
                    <a:pt x="20620" y="5207"/>
                    <a:pt x="20624" y="5242"/>
                  </a:cubicBezTo>
                  <a:cubicBezTo>
                    <a:pt x="20614" y="5244"/>
                    <a:pt x="20604" y="5245"/>
                    <a:pt x="20594" y="5245"/>
                  </a:cubicBezTo>
                  <a:cubicBezTo>
                    <a:pt x="20584" y="5245"/>
                    <a:pt x="20574" y="5244"/>
                    <a:pt x="20562" y="5242"/>
                  </a:cubicBezTo>
                  <a:cubicBezTo>
                    <a:pt x="20493" y="5376"/>
                    <a:pt x="20393" y="5495"/>
                    <a:pt x="20274" y="5588"/>
                  </a:cubicBezTo>
                  <a:cubicBezTo>
                    <a:pt x="20216" y="5734"/>
                    <a:pt x="20097" y="5834"/>
                    <a:pt x="19989" y="5945"/>
                  </a:cubicBezTo>
                  <a:cubicBezTo>
                    <a:pt x="19936" y="6087"/>
                    <a:pt x="19836" y="6214"/>
                    <a:pt x="19705" y="6299"/>
                  </a:cubicBezTo>
                  <a:cubicBezTo>
                    <a:pt x="19655" y="6445"/>
                    <a:pt x="19548" y="6564"/>
                    <a:pt x="19405" y="6629"/>
                  </a:cubicBezTo>
                  <a:cubicBezTo>
                    <a:pt x="19332" y="6833"/>
                    <a:pt x="19167" y="6948"/>
                    <a:pt x="19002" y="7063"/>
                  </a:cubicBezTo>
                  <a:cubicBezTo>
                    <a:pt x="18963" y="7225"/>
                    <a:pt x="18898" y="7371"/>
                    <a:pt x="18714" y="7409"/>
                  </a:cubicBezTo>
                  <a:lnTo>
                    <a:pt x="18506" y="7743"/>
                  </a:lnTo>
                  <a:cubicBezTo>
                    <a:pt x="18472" y="7740"/>
                    <a:pt x="18445" y="7740"/>
                    <a:pt x="18410" y="7736"/>
                  </a:cubicBezTo>
                  <a:cubicBezTo>
                    <a:pt x="18395" y="7782"/>
                    <a:pt x="18353" y="7820"/>
                    <a:pt x="18299" y="7828"/>
                  </a:cubicBezTo>
                  <a:cubicBezTo>
                    <a:pt x="18280" y="7889"/>
                    <a:pt x="18256" y="7947"/>
                    <a:pt x="18237" y="8009"/>
                  </a:cubicBezTo>
                  <a:cubicBezTo>
                    <a:pt x="17976" y="8473"/>
                    <a:pt x="17607" y="8854"/>
                    <a:pt x="17238" y="9230"/>
                  </a:cubicBezTo>
                  <a:cubicBezTo>
                    <a:pt x="16869" y="9807"/>
                    <a:pt x="16381" y="10280"/>
                    <a:pt x="15939" y="10794"/>
                  </a:cubicBezTo>
                  <a:cubicBezTo>
                    <a:pt x="15862" y="10990"/>
                    <a:pt x="15747" y="11156"/>
                    <a:pt x="15544" y="11232"/>
                  </a:cubicBezTo>
                  <a:cubicBezTo>
                    <a:pt x="15432" y="11428"/>
                    <a:pt x="15278" y="11598"/>
                    <a:pt x="15090" y="11732"/>
                  </a:cubicBezTo>
                  <a:lnTo>
                    <a:pt x="14279" y="12593"/>
                  </a:lnTo>
                  <a:cubicBezTo>
                    <a:pt x="14256" y="12673"/>
                    <a:pt x="14226" y="12746"/>
                    <a:pt x="14129" y="12758"/>
                  </a:cubicBezTo>
                  <a:cubicBezTo>
                    <a:pt x="14106" y="12835"/>
                    <a:pt x="14083" y="12919"/>
                    <a:pt x="13980" y="12931"/>
                  </a:cubicBezTo>
                  <a:cubicBezTo>
                    <a:pt x="13918" y="13039"/>
                    <a:pt x="13826" y="13123"/>
                    <a:pt x="13722" y="13188"/>
                  </a:cubicBezTo>
                  <a:cubicBezTo>
                    <a:pt x="13688" y="13311"/>
                    <a:pt x="13591" y="13411"/>
                    <a:pt x="13472" y="13457"/>
                  </a:cubicBezTo>
                  <a:cubicBezTo>
                    <a:pt x="13415" y="13576"/>
                    <a:pt x="13334" y="13669"/>
                    <a:pt x="13200" y="13696"/>
                  </a:cubicBezTo>
                  <a:cubicBezTo>
                    <a:pt x="13057" y="13995"/>
                    <a:pt x="12823" y="14234"/>
                    <a:pt x="12527" y="14380"/>
                  </a:cubicBezTo>
                  <a:cubicBezTo>
                    <a:pt x="12443" y="14503"/>
                    <a:pt x="12343" y="14614"/>
                    <a:pt x="12220" y="14699"/>
                  </a:cubicBezTo>
                  <a:cubicBezTo>
                    <a:pt x="12212" y="14750"/>
                    <a:pt x="12170" y="14791"/>
                    <a:pt x="12119" y="14791"/>
                  </a:cubicBezTo>
                  <a:cubicBezTo>
                    <a:pt x="12117" y="14791"/>
                    <a:pt x="12114" y="14791"/>
                    <a:pt x="12112" y="14791"/>
                  </a:cubicBezTo>
                  <a:lnTo>
                    <a:pt x="12108" y="14791"/>
                  </a:lnTo>
                  <a:cubicBezTo>
                    <a:pt x="12051" y="14906"/>
                    <a:pt x="11997" y="15033"/>
                    <a:pt x="11839" y="15037"/>
                  </a:cubicBezTo>
                  <a:cubicBezTo>
                    <a:pt x="11817" y="15080"/>
                    <a:pt x="11772" y="15110"/>
                    <a:pt x="11728" y="15110"/>
                  </a:cubicBezTo>
                  <a:cubicBezTo>
                    <a:pt x="11725" y="15110"/>
                    <a:pt x="11723" y="15110"/>
                    <a:pt x="11720" y="15110"/>
                  </a:cubicBezTo>
                  <a:cubicBezTo>
                    <a:pt x="11647" y="15244"/>
                    <a:pt x="11566" y="15367"/>
                    <a:pt x="11420" y="15440"/>
                  </a:cubicBezTo>
                  <a:cubicBezTo>
                    <a:pt x="11363" y="15517"/>
                    <a:pt x="11286" y="15578"/>
                    <a:pt x="11194" y="15613"/>
                  </a:cubicBezTo>
                  <a:cubicBezTo>
                    <a:pt x="11128" y="15713"/>
                    <a:pt x="11032" y="15794"/>
                    <a:pt x="10921" y="15844"/>
                  </a:cubicBezTo>
                  <a:cubicBezTo>
                    <a:pt x="10894" y="15993"/>
                    <a:pt x="10790" y="16059"/>
                    <a:pt x="10652" y="16090"/>
                  </a:cubicBezTo>
                  <a:cubicBezTo>
                    <a:pt x="10644" y="16140"/>
                    <a:pt x="10598" y="16178"/>
                    <a:pt x="10548" y="16186"/>
                  </a:cubicBezTo>
                  <a:cubicBezTo>
                    <a:pt x="10521" y="16339"/>
                    <a:pt x="10406" y="16389"/>
                    <a:pt x="10279" y="16435"/>
                  </a:cubicBezTo>
                  <a:cubicBezTo>
                    <a:pt x="10214" y="16516"/>
                    <a:pt x="10152" y="16593"/>
                    <a:pt x="10091" y="16670"/>
                  </a:cubicBezTo>
                  <a:lnTo>
                    <a:pt x="10002" y="16670"/>
                  </a:lnTo>
                  <a:cubicBezTo>
                    <a:pt x="9999" y="16704"/>
                    <a:pt x="9995" y="16731"/>
                    <a:pt x="9991" y="16762"/>
                  </a:cubicBezTo>
                  <a:lnTo>
                    <a:pt x="9976" y="16774"/>
                  </a:lnTo>
                  <a:cubicBezTo>
                    <a:pt x="9945" y="16770"/>
                    <a:pt x="9922" y="16766"/>
                    <a:pt x="9895" y="16766"/>
                  </a:cubicBezTo>
                  <a:cubicBezTo>
                    <a:pt x="9845" y="16820"/>
                    <a:pt x="9799" y="16870"/>
                    <a:pt x="9745" y="16927"/>
                  </a:cubicBezTo>
                  <a:cubicBezTo>
                    <a:pt x="9707" y="17073"/>
                    <a:pt x="9607" y="17135"/>
                    <a:pt x="9464" y="17165"/>
                  </a:cubicBezTo>
                  <a:cubicBezTo>
                    <a:pt x="9445" y="17212"/>
                    <a:pt x="9422" y="17254"/>
                    <a:pt x="9361" y="17262"/>
                  </a:cubicBezTo>
                  <a:cubicBezTo>
                    <a:pt x="9342" y="17338"/>
                    <a:pt x="9288" y="17400"/>
                    <a:pt x="9215" y="17434"/>
                  </a:cubicBezTo>
                  <a:cubicBezTo>
                    <a:pt x="9169" y="17531"/>
                    <a:pt x="9146" y="17638"/>
                    <a:pt x="9030" y="17677"/>
                  </a:cubicBezTo>
                  <a:cubicBezTo>
                    <a:pt x="9019" y="17730"/>
                    <a:pt x="8973" y="17769"/>
                    <a:pt x="8919" y="17769"/>
                  </a:cubicBezTo>
                  <a:cubicBezTo>
                    <a:pt x="8857" y="17849"/>
                    <a:pt x="8792" y="17934"/>
                    <a:pt x="8734" y="18019"/>
                  </a:cubicBezTo>
                  <a:lnTo>
                    <a:pt x="8538" y="18107"/>
                  </a:lnTo>
                  <a:cubicBezTo>
                    <a:pt x="8515" y="18157"/>
                    <a:pt x="8492" y="18211"/>
                    <a:pt x="8465" y="18268"/>
                  </a:cubicBezTo>
                  <a:cubicBezTo>
                    <a:pt x="8439" y="18264"/>
                    <a:pt x="8408" y="18261"/>
                    <a:pt x="8381" y="18261"/>
                  </a:cubicBezTo>
                  <a:cubicBezTo>
                    <a:pt x="8369" y="18288"/>
                    <a:pt x="8362" y="18322"/>
                    <a:pt x="8366" y="18349"/>
                  </a:cubicBezTo>
                  <a:lnTo>
                    <a:pt x="8350" y="18364"/>
                  </a:lnTo>
                  <a:cubicBezTo>
                    <a:pt x="8323" y="18364"/>
                    <a:pt x="8300" y="18361"/>
                    <a:pt x="8269" y="18361"/>
                  </a:cubicBezTo>
                  <a:cubicBezTo>
                    <a:pt x="8251" y="18404"/>
                    <a:pt x="8209" y="18434"/>
                    <a:pt x="8159" y="18434"/>
                  </a:cubicBezTo>
                  <a:cubicBezTo>
                    <a:pt x="8156" y="18434"/>
                    <a:pt x="8153" y="18434"/>
                    <a:pt x="8150" y="18434"/>
                  </a:cubicBezTo>
                  <a:cubicBezTo>
                    <a:pt x="8131" y="18510"/>
                    <a:pt x="8070" y="18572"/>
                    <a:pt x="7993" y="18587"/>
                  </a:cubicBezTo>
                  <a:lnTo>
                    <a:pt x="7862" y="18760"/>
                  </a:lnTo>
                  <a:lnTo>
                    <a:pt x="7843" y="18772"/>
                  </a:lnTo>
                  <a:cubicBezTo>
                    <a:pt x="7820" y="18764"/>
                    <a:pt x="7789" y="18760"/>
                    <a:pt x="7766" y="18752"/>
                  </a:cubicBezTo>
                  <a:cubicBezTo>
                    <a:pt x="7755" y="18779"/>
                    <a:pt x="7747" y="18802"/>
                    <a:pt x="7731" y="18825"/>
                  </a:cubicBezTo>
                  <a:cubicBezTo>
                    <a:pt x="7697" y="18825"/>
                    <a:pt x="7670" y="18825"/>
                    <a:pt x="7635" y="18818"/>
                  </a:cubicBezTo>
                  <a:cubicBezTo>
                    <a:pt x="7574" y="18925"/>
                    <a:pt x="7524" y="19052"/>
                    <a:pt x="7370" y="19068"/>
                  </a:cubicBezTo>
                  <a:cubicBezTo>
                    <a:pt x="7320" y="19260"/>
                    <a:pt x="7174" y="19356"/>
                    <a:pt x="6994" y="19398"/>
                  </a:cubicBezTo>
                  <a:cubicBezTo>
                    <a:pt x="6963" y="19475"/>
                    <a:pt x="6928" y="19540"/>
                    <a:pt x="6848" y="19567"/>
                  </a:cubicBezTo>
                  <a:cubicBezTo>
                    <a:pt x="6813" y="19709"/>
                    <a:pt x="6694" y="19759"/>
                    <a:pt x="6579" y="19817"/>
                  </a:cubicBezTo>
                  <a:cubicBezTo>
                    <a:pt x="6483" y="19959"/>
                    <a:pt x="6333" y="20051"/>
                    <a:pt x="6194" y="20144"/>
                  </a:cubicBezTo>
                  <a:cubicBezTo>
                    <a:pt x="6152" y="20263"/>
                    <a:pt x="6056" y="20355"/>
                    <a:pt x="5937" y="20397"/>
                  </a:cubicBezTo>
                  <a:lnTo>
                    <a:pt x="5745" y="20628"/>
                  </a:lnTo>
                  <a:lnTo>
                    <a:pt x="5733" y="20632"/>
                  </a:lnTo>
                  <a:cubicBezTo>
                    <a:pt x="5731" y="20631"/>
                    <a:pt x="5729" y="20631"/>
                    <a:pt x="5726" y="20631"/>
                  </a:cubicBezTo>
                  <a:cubicBezTo>
                    <a:pt x="5683" y="20631"/>
                    <a:pt x="5641" y="20665"/>
                    <a:pt x="5633" y="20708"/>
                  </a:cubicBezTo>
                  <a:lnTo>
                    <a:pt x="5633" y="20712"/>
                  </a:lnTo>
                  <a:lnTo>
                    <a:pt x="5464" y="20847"/>
                  </a:lnTo>
                  <a:cubicBezTo>
                    <a:pt x="5464" y="20854"/>
                    <a:pt x="5464" y="20854"/>
                    <a:pt x="5460" y="20854"/>
                  </a:cubicBezTo>
                  <a:cubicBezTo>
                    <a:pt x="5480" y="20804"/>
                    <a:pt x="5468" y="20747"/>
                    <a:pt x="5430" y="20705"/>
                  </a:cubicBezTo>
                  <a:cubicBezTo>
                    <a:pt x="5404" y="20675"/>
                    <a:pt x="5367" y="20659"/>
                    <a:pt x="5329" y="20659"/>
                  </a:cubicBezTo>
                  <a:cubicBezTo>
                    <a:pt x="5294" y="20659"/>
                    <a:pt x="5258" y="20673"/>
                    <a:pt x="5230" y="20701"/>
                  </a:cubicBezTo>
                  <a:cubicBezTo>
                    <a:pt x="5172" y="20751"/>
                    <a:pt x="5168" y="20843"/>
                    <a:pt x="5226" y="20901"/>
                  </a:cubicBezTo>
                  <a:cubicBezTo>
                    <a:pt x="5248" y="20929"/>
                    <a:pt x="5281" y="20945"/>
                    <a:pt x="5321" y="20945"/>
                  </a:cubicBezTo>
                  <a:cubicBezTo>
                    <a:pt x="5329" y="20945"/>
                    <a:pt x="5337" y="20944"/>
                    <a:pt x="5345" y="20943"/>
                  </a:cubicBezTo>
                  <a:lnTo>
                    <a:pt x="5345" y="20943"/>
                  </a:lnTo>
                  <a:lnTo>
                    <a:pt x="5026" y="21108"/>
                  </a:lnTo>
                  <a:cubicBezTo>
                    <a:pt x="4976" y="21223"/>
                    <a:pt x="4880" y="21316"/>
                    <a:pt x="4757" y="21354"/>
                  </a:cubicBezTo>
                  <a:cubicBezTo>
                    <a:pt x="4696" y="21458"/>
                    <a:pt x="4600" y="21546"/>
                    <a:pt x="4484" y="21592"/>
                  </a:cubicBezTo>
                  <a:cubicBezTo>
                    <a:pt x="4477" y="21646"/>
                    <a:pt x="4427" y="21684"/>
                    <a:pt x="4373" y="21684"/>
                  </a:cubicBezTo>
                  <a:cubicBezTo>
                    <a:pt x="4346" y="21761"/>
                    <a:pt x="4308" y="21827"/>
                    <a:pt x="4215" y="21838"/>
                  </a:cubicBezTo>
                  <a:cubicBezTo>
                    <a:pt x="4202" y="21886"/>
                    <a:pt x="4160" y="21916"/>
                    <a:pt x="4110" y="21916"/>
                  </a:cubicBezTo>
                  <a:cubicBezTo>
                    <a:pt x="4104" y="21916"/>
                    <a:pt x="4098" y="21916"/>
                    <a:pt x="4092" y="21915"/>
                  </a:cubicBezTo>
                  <a:lnTo>
                    <a:pt x="3701" y="22211"/>
                  </a:lnTo>
                  <a:cubicBezTo>
                    <a:pt x="3679" y="22201"/>
                    <a:pt x="3660" y="22196"/>
                    <a:pt x="3641" y="22196"/>
                  </a:cubicBezTo>
                  <a:cubicBezTo>
                    <a:pt x="3579" y="22196"/>
                    <a:pt x="3533" y="22249"/>
                    <a:pt x="3485" y="22288"/>
                  </a:cubicBezTo>
                  <a:lnTo>
                    <a:pt x="3482" y="22295"/>
                  </a:lnTo>
                  <a:cubicBezTo>
                    <a:pt x="3347" y="22338"/>
                    <a:pt x="3220" y="22411"/>
                    <a:pt x="3120" y="22511"/>
                  </a:cubicBezTo>
                  <a:lnTo>
                    <a:pt x="3113" y="22514"/>
                  </a:lnTo>
                  <a:cubicBezTo>
                    <a:pt x="3078" y="22537"/>
                    <a:pt x="3040" y="22564"/>
                    <a:pt x="3001" y="22587"/>
                  </a:cubicBezTo>
                  <a:lnTo>
                    <a:pt x="2990" y="22591"/>
                  </a:lnTo>
                  <a:cubicBezTo>
                    <a:pt x="2951" y="22614"/>
                    <a:pt x="2913" y="22641"/>
                    <a:pt x="2874" y="22660"/>
                  </a:cubicBezTo>
                  <a:lnTo>
                    <a:pt x="2867" y="22664"/>
                  </a:lnTo>
                  <a:cubicBezTo>
                    <a:pt x="2828" y="22687"/>
                    <a:pt x="2790" y="22714"/>
                    <a:pt x="2755" y="22745"/>
                  </a:cubicBezTo>
                  <a:cubicBezTo>
                    <a:pt x="2709" y="22753"/>
                    <a:pt x="2663" y="22787"/>
                    <a:pt x="2640" y="22833"/>
                  </a:cubicBezTo>
                  <a:cubicBezTo>
                    <a:pt x="2521" y="22876"/>
                    <a:pt x="2459" y="22983"/>
                    <a:pt x="2367" y="23064"/>
                  </a:cubicBezTo>
                  <a:lnTo>
                    <a:pt x="2363" y="23068"/>
                  </a:lnTo>
                  <a:cubicBezTo>
                    <a:pt x="2267" y="23087"/>
                    <a:pt x="2179" y="23141"/>
                    <a:pt x="2121" y="23221"/>
                  </a:cubicBezTo>
                  <a:cubicBezTo>
                    <a:pt x="2075" y="23237"/>
                    <a:pt x="2037" y="23260"/>
                    <a:pt x="2002" y="23298"/>
                  </a:cubicBezTo>
                  <a:cubicBezTo>
                    <a:pt x="1960" y="23314"/>
                    <a:pt x="1914" y="23337"/>
                    <a:pt x="1883" y="23367"/>
                  </a:cubicBezTo>
                  <a:lnTo>
                    <a:pt x="1875" y="23375"/>
                  </a:lnTo>
                  <a:cubicBezTo>
                    <a:pt x="1829" y="23387"/>
                    <a:pt x="1791" y="23417"/>
                    <a:pt x="1760" y="23460"/>
                  </a:cubicBezTo>
                  <a:cubicBezTo>
                    <a:pt x="1618" y="23548"/>
                    <a:pt x="1487" y="23652"/>
                    <a:pt x="1372" y="23771"/>
                  </a:cubicBezTo>
                  <a:cubicBezTo>
                    <a:pt x="1318" y="23786"/>
                    <a:pt x="1272" y="23829"/>
                    <a:pt x="1249" y="23879"/>
                  </a:cubicBezTo>
                  <a:cubicBezTo>
                    <a:pt x="1253" y="23902"/>
                    <a:pt x="1234" y="23925"/>
                    <a:pt x="1203" y="23932"/>
                  </a:cubicBezTo>
                  <a:lnTo>
                    <a:pt x="1199" y="23932"/>
                  </a:lnTo>
                  <a:cubicBezTo>
                    <a:pt x="1134" y="23975"/>
                    <a:pt x="1057" y="24009"/>
                    <a:pt x="1045" y="24098"/>
                  </a:cubicBezTo>
                  <a:cubicBezTo>
                    <a:pt x="780" y="24167"/>
                    <a:pt x="596" y="24363"/>
                    <a:pt x="365" y="24490"/>
                  </a:cubicBezTo>
                  <a:cubicBezTo>
                    <a:pt x="342" y="24478"/>
                    <a:pt x="315" y="24474"/>
                    <a:pt x="288" y="24474"/>
                  </a:cubicBezTo>
                  <a:cubicBezTo>
                    <a:pt x="258" y="24547"/>
                    <a:pt x="196" y="24593"/>
                    <a:pt x="123" y="24612"/>
                  </a:cubicBezTo>
                  <a:cubicBezTo>
                    <a:pt x="96" y="24689"/>
                    <a:pt x="138" y="24805"/>
                    <a:pt x="0" y="24805"/>
                  </a:cubicBezTo>
                  <a:cubicBezTo>
                    <a:pt x="4" y="24856"/>
                    <a:pt x="49" y="24893"/>
                    <a:pt x="97" y="24893"/>
                  </a:cubicBezTo>
                  <a:cubicBezTo>
                    <a:pt x="99" y="24893"/>
                    <a:pt x="102" y="24893"/>
                    <a:pt x="104" y="24893"/>
                  </a:cubicBezTo>
                  <a:cubicBezTo>
                    <a:pt x="119" y="24893"/>
                    <a:pt x="138" y="24881"/>
                    <a:pt x="154" y="24874"/>
                  </a:cubicBezTo>
                  <a:cubicBezTo>
                    <a:pt x="220" y="24837"/>
                    <a:pt x="270" y="24822"/>
                    <a:pt x="306" y="24822"/>
                  </a:cubicBezTo>
                  <a:cubicBezTo>
                    <a:pt x="378" y="24822"/>
                    <a:pt x="401" y="24881"/>
                    <a:pt x="411" y="24962"/>
                  </a:cubicBezTo>
                  <a:cubicBezTo>
                    <a:pt x="359" y="24954"/>
                    <a:pt x="307" y="24946"/>
                    <a:pt x="254" y="24946"/>
                  </a:cubicBezTo>
                  <a:cubicBezTo>
                    <a:pt x="183" y="24946"/>
                    <a:pt x="113" y="24961"/>
                    <a:pt x="46" y="25012"/>
                  </a:cubicBezTo>
                  <a:cubicBezTo>
                    <a:pt x="54" y="25035"/>
                    <a:pt x="42" y="25058"/>
                    <a:pt x="27" y="25077"/>
                  </a:cubicBezTo>
                  <a:cubicBezTo>
                    <a:pt x="81" y="25200"/>
                    <a:pt x="181" y="25277"/>
                    <a:pt x="277" y="25358"/>
                  </a:cubicBezTo>
                  <a:lnTo>
                    <a:pt x="288" y="25358"/>
                  </a:lnTo>
                  <a:cubicBezTo>
                    <a:pt x="404" y="25419"/>
                    <a:pt x="530" y="25454"/>
                    <a:pt x="665" y="25458"/>
                  </a:cubicBezTo>
                  <a:cubicBezTo>
                    <a:pt x="911" y="25610"/>
                    <a:pt x="1170" y="25705"/>
                    <a:pt x="1459" y="25705"/>
                  </a:cubicBezTo>
                  <a:cubicBezTo>
                    <a:pt x="1498" y="25705"/>
                    <a:pt x="1539" y="25704"/>
                    <a:pt x="1579" y="25700"/>
                  </a:cubicBezTo>
                  <a:lnTo>
                    <a:pt x="1599" y="25708"/>
                  </a:lnTo>
                  <a:cubicBezTo>
                    <a:pt x="1606" y="25761"/>
                    <a:pt x="1645" y="25800"/>
                    <a:pt x="1699" y="25815"/>
                  </a:cubicBezTo>
                  <a:cubicBezTo>
                    <a:pt x="1702" y="25815"/>
                    <a:pt x="1702" y="25815"/>
                    <a:pt x="1710" y="25819"/>
                  </a:cubicBezTo>
                  <a:cubicBezTo>
                    <a:pt x="1810" y="25919"/>
                    <a:pt x="1948" y="25884"/>
                    <a:pt x="2067" y="25919"/>
                  </a:cubicBezTo>
                  <a:cubicBezTo>
                    <a:pt x="2112" y="25989"/>
                    <a:pt x="2184" y="26031"/>
                    <a:pt x="2264" y="26031"/>
                  </a:cubicBezTo>
                  <a:cubicBezTo>
                    <a:pt x="2268" y="26031"/>
                    <a:pt x="2271" y="26031"/>
                    <a:pt x="2275" y="26030"/>
                  </a:cubicBezTo>
                  <a:cubicBezTo>
                    <a:pt x="2421" y="26107"/>
                    <a:pt x="2575" y="26153"/>
                    <a:pt x="2736" y="26173"/>
                  </a:cubicBezTo>
                  <a:cubicBezTo>
                    <a:pt x="2851" y="26269"/>
                    <a:pt x="3005" y="26276"/>
                    <a:pt x="3140" y="26322"/>
                  </a:cubicBezTo>
                  <a:cubicBezTo>
                    <a:pt x="3420" y="26492"/>
                    <a:pt x="3735" y="26499"/>
                    <a:pt x="4039" y="26584"/>
                  </a:cubicBezTo>
                  <a:cubicBezTo>
                    <a:pt x="4048" y="26613"/>
                    <a:pt x="4064" y="26628"/>
                    <a:pt x="4084" y="26628"/>
                  </a:cubicBezTo>
                  <a:cubicBezTo>
                    <a:pt x="4095" y="26628"/>
                    <a:pt x="4109" y="26622"/>
                    <a:pt x="4123" y="26611"/>
                  </a:cubicBezTo>
                  <a:lnTo>
                    <a:pt x="4150" y="26626"/>
                  </a:lnTo>
                  <a:lnTo>
                    <a:pt x="4177" y="26614"/>
                  </a:lnTo>
                  <a:cubicBezTo>
                    <a:pt x="4365" y="26837"/>
                    <a:pt x="4642" y="26818"/>
                    <a:pt x="4888" y="26883"/>
                  </a:cubicBezTo>
                  <a:cubicBezTo>
                    <a:pt x="5495" y="27103"/>
                    <a:pt x="6091" y="27341"/>
                    <a:pt x="6717" y="27494"/>
                  </a:cubicBezTo>
                  <a:cubicBezTo>
                    <a:pt x="6978" y="27683"/>
                    <a:pt x="7274" y="27763"/>
                    <a:pt x="7589" y="27806"/>
                  </a:cubicBezTo>
                  <a:lnTo>
                    <a:pt x="7843" y="27898"/>
                  </a:lnTo>
                  <a:cubicBezTo>
                    <a:pt x="7912" y="27967"/>
                    <a:pt x="7977" y="28036"/>
                    <a:pt x="8043" y="28109"/>
                  </a:cubicBezTo>
                  <a:cubicBezTo>
                    <a:pt x="8158" y="28109"/>
                    <a:pt x="8266" y="28171"/>
                    <a:pt x="8319" y="28275"/>
                  </a:cubicBezTo>
                  <a:lnTo>
                    <a:pt x="8588" y="28336"/>
                  </a:lnTo>
                  <a:lnTo>
                    <a:pt x="8677" y="28309"/>
                  </a:lnTo>
                  <a:lnTo>
                    <a:pt x="8677" y="28309"/>
                  </a:lnTo>
                  <a:cubicBezTo>
                    <a:pt x="8677" y="28313"/>
                    <a:pt x="8673" y="28313"/>
                    <a:pt x="8673" y="28317"/>
                  </a:cubicBezTo>
                  <a:lnTo>
                    <a:pt x="8704" y="28374"/>
                  </a:lnTo>
                  <a:cubicBezTo>
                    <a:pt x="8900" y="28563"/>
                    <a:pt x="9203" y="28447"/>
                    <a:pt x="9399" y="28632"/>
                  </a:cubicBezTo>
                  <a:lnTo>
                    <a:pt x="9438" y="28640"/>
                  </a:lnTo>
                  <a:lnTo>
                    <a:pt x="9461" y="28666"/>
                  </a:lnTo>
                  <a:cubicBezTo>
                    <a:pt x="9532" y="28646"/>
                    <a:pt x="9600" y="28629"/>
                    <a:pt x="9663" y="28629"/>
                  </a:cubicBezTo>
                  <a:cubicBezTo>
                    <a:pt x="9763" y="28629"/>
                    <a:pt x="9850" y="28671"/>
                    <a:pt x="9918" y="28805"/>
                  </a:cubicBezTo>
                  <a:cubicBezTo>
                    <a:pt x="9944" y="28856"/>
                    <a:pt x="9995" y="28884"/>
                    <a:pt x="10046" y="28884"/>
                  </a:cubicBezTo>
                  <a:cubicBezTo>
                    <a:pt x="10064" y="28884"/>
                    <a:pt x="10082" y="28881"/>
                    <a:pt x="10099" y="28874"/>
                  </a:cubicBezTo>
                  <a:cubicBezTo>
                    <a:pt x="10125" y="28862"/>
                    <a:pt x="10145" y="28843"/>
                    <a:pt x="10156" y="28820"/>
                  </a:cubicBezTo>
                  <a:cubicBezTo>
                    <a:pt x="10348" y="29070"/>
                    <a:pt x="10702" y="28985"/>
                    <a:pt x="10917" y="29178"/>
                  </a:cubicBezTo>
                  <a:cubicBezTo>
                    <a:pt x="11297" y="29289"/>
                    <a:pt x="11693" y="29320"/>
                    <a:pt x="12062" y="29481"/>
                  </a:cubicBezTo>
                  <a:cubicBezTo>
                    <a:pt x="12281" y="29681"/>
                    <a:pt x="12569" y="29616"/>
                    <a:pt x="12831" y="29666"/>
                  </a:cubicBezTo>
                  <a:cubicBezTo>
                    <a:pt x="13047" y="29982"/>
                    <a:pt x="13353" y="30022"/>
                    <a:pt x="13676" y="30022"/>
                  </a:cubicBezTo>
                  <a:cubicBezTo>
                    <a:pt x="13737" y="30022"/>
                    <a:pt x="13799" y="30020"/>
                    <a:pt x="13860" y="30019"/>
                  </a:cubicBezTo>
                  <a:lnTo>
                    <a:pt x="13972" y="30042"/>
                  </a:lnTo>
                  <a:cubicBezTo>
                    <a:pt x="13987" y="30100"/>
                    <a:pt x="14014" y="30146"/>
                    <a:pt x="14083" y="30157"/>
                  </a:cubicBezTo>
                  <a:lnTo>
                    <a:pt x="14091" y="30161"/>
                  </a:lnTo>
                  <a:cubicBezTo>
                    <a:pt x="14126" y="30236"/>
                    <a:pt x="14174" y="30256"/>
                    <a:pt x="14227" y="30256"/>
                  </a:cubicBezTo>
                  <a:cubicBezTo>
                    <a:pt x="14273" y="30256"/>
                    <a:pt x="14322" y="30241"/>
                    <a:pt x="14372" y="30234"/>
                  </a:cubicBezTo>
                  <a:lnTo>
                    <a:pt x="14379" y="30238"/>
                  </a:lnTo>
                  <a:cubicBezTo>
                    <a:pt x="14544" y="30492"/>
                    <a:pt x="14833" y="30392"/>
                    <a:pt x="15052" y="30480"/>
                  </a:cubicBezTo>
                  <a:cubicBezTo>
                    <a:pt x="15140" y="30526"/>
                    <a:pt x="15232" y="30565"/>
                    <a:pt x="15328" y="30599"/>
                  </a:cubicBezTo>
                  <a:cubicBezTo>
                    <a:pt x="15985" y="30799"/>
                    <a:pt x="16643" y="31007"/>
                    <a:pt x="17273" y="31279"/>
                  </a:cubicBezTo>
                  <a:cubicBezTo>
                    <a:pt x="17761" y="31376"/>
                    <a:pt x="18195" y="31641"/>
                    <a:pt x="18691" y="31721"/>
                  </a:cubicBezTo>
                  <a:lnTo>
                    <a:pt x="19063" y="31856"/>
                  </a:lnTo>
                  <a:cubicBezTo>
                    <a:pt x="19075" y="31883"/>
                    <a:pt x="19079" y="31906"/>
                    <a:pt x="19083" y="31929"/>
                  </a:cubicBezTo>
                  <a:lnTo>
                    <a:pt x="19352" y="31967"/>
                  </a:lnTo>
                  <a:cubicBezTo>
                    <a:pt x="19559" y="32086"/>
                    <a:pt x="19794" y="32121"/>
                    <a:pt x="20020" y="32182"/>
                  </a:cubicBezTo>
                  <a:cubicBezTo>
                    <a:pt x="20024" y="32209"/>
                    <a:pt x="20036" y="32236"/>
                    <a:pt x="20043" y="32259"/>
                  </a:cubicBezTo>
                  <a:lnTo>
                    <a:pt x="20439" y="32336"/>
                  </a:lnTo>
                  <a:cubicBezTo>
                    <a:pt x="20547" y="32428"/>
                    <a:pt x="20727" y="32405"/>
                    <a:pt x="20816" y="32536"/>
                  </a:cubicBezTo>
                  <a:lnTo>
                    <a:pt x="21534" y="32736"/>
                  </a:lnTo>
                  <a:cubicBezTo>
                    <a:pt x="21546" y="32763"/>
                    <a:pt x="21561" y="32797"/>
                    <a:pt x="21576" y="32828"/>
                  </a:cubicBezTo>
                  <a:lnTo>
                    <a:pt x="22161" y="32955"/>
                  </a:lnTo>
                  <a:lnTo>
                    <a:pt x="22925" y="33166"/>
                  </a:lnTo>
                  <a:lnTo>
                    <a:pt x="22929" y="33166"/>
                  </a:lnTo>
                  <a:cubicBezTo>
                    <a:pt x="22921" y="33193"/>
                    <a:pt x="22929" y="33220"/>
                    <a:pt x="22948" y="33243"/>
                  </a:cubicBezTo>
                  <a:lnTo>
                    <a:pt x="22994" y="33243"/>
                  </a:lnTo>
                  <a:lnTo>
                    <a:pt x="23025" y="33278"/>
                  </a:lnTo>
                  <a:cubicBezTo>
                    <a:pt x="23217" y="33454"/>
                    <a:pt x="23513" y="33370"/>
                    <a:pt x="23705" y="33531"/>
                  </a:cubicBezTo>
                  <a:lnTo>
                    <a:pt x="23751" y="33531"/>
                  </a:lnTo>
                  <a:lnTo>
                    <a:pt x="23786" y="33566"/>
                  </a:lnTo>
                  <a:cubicBezTo>
                    <a:pt x="23940" y="33700"/>
                    <a:pt x="24151" y="33677"/>
                    <a:pt x="24328" y="33743"/>
                  </a:cubicBezTo>
                  <a:lnTo>
                    <a:pt x="24362" y="33754"/>
                  </a:lnTo>
                  <a:cubicBezTo>
                    <a:pt x="24359" y="33769"/>
                    <a:pt x="24359" y="33781"/>
                    <a:pt x="24351" y="33793"/>
                  </a:cubicBezTo>
                  <a:lnTo>
                    <a:pt x="24743" y="33908"/>
                  </a:lnTo>
                  <a:lnTo>
                    <a:pt x="25031" y="33946"/>
                  </a:lnTo>
                  <a:lnTo>
                    <a:pt x="25265" y="34023"/>
                  </a:lnTo>
                  <a:lnTo>
                    <a:pt x="25388" y="34061"/>
                  </a:lnTo>
                  <a:cubicBezTo>
                    <a:pt x="25408" y="34085"/>
                    <a:pt x="25427" y="34115"/>
                    <a:pt x="25434" y="34146"/>
                  </a:cubicBezTo>
                  <a:lnTo>
                    <a:pt x="25607" y="34215"/>
                  </a:lnTo>
                  <a:lnTo>
                    <a:pt x="25811" y="34242"/>
                  </a:lnTo>
                  <a:lnTo>
                    <a:pt x="25811" y="34254"/>
                  </a:lnTo>
                  <a:cubicBezTo>
                    <a:pt x="25811" y="34250"/>
                    <a:pt x="25811" y="34250"/>
                    <a:pt x="25819" y="34242"/>
                  </a:cubicBezTo>
                  <a:lnTo>
                    <a:pt x="26107" y="34319"/>
                  </a:lnTo>
                  <a:cubicBezTo>
                    <a:pt x="26130" y="34288"/>
                    <a:pt x="26126" y="34234"/>
                    <a:pt x="26088" y="34211"/>
                  </a:cubicBezTo>
                  <a:cubicBezTo>
                    <a:pt x="26080" y="34211"/>
                    <a:pt x="26080" y="34204"/>
                    <a:pt x="26076" y="34204"/>
                  </a:cubicBezTo>
                  <a:cubicBezTo>
                    <a:pt x="26034" y="34108"/>
                    <a:pt x="25953" y="34077"/>
                    <a:pt x="25849" y="34069"/>
                  </a:cubicBezTo>
                  <a:cubicBezTo>
                    <a:pt x="25826" y="34046"/>
                    <a:pt x="25800" y="34031"/>
                    <a:pt x="25765" y="34023"/>
                  </a:cubicBezTo>
                  <a:cubicBezTo>
                    <a:pt x="25807" y="33915"/>
                    <a:pt x="25961" y="33988"/>
                    <a:pt x="25999" y="33877"/>
                  </a:cubicBezTo>
                  <a:cubicBezTo>
                    <a:pt x="26107" y="33835"/>
                    <a:pt x="26134" y="33773"/>
                    <a:pt x="26042" y="33681"/>
                  </a:cubicBezTo>
                  <a:cubicBezTo>
                    <a:pt x="26049" y="33654"/>
                    <a:pt x="26049" y="33623"/>
                    <a:pt x="26049" y="33600"/>
                  </a:cubicBezTo>
                  <a:lnTo>
                    <a:pt x="25673" y="33520"/>
                  </a:lnTo>
                  <a:lnTo>
                    <a:pt x="25031" y="33328"/>
                  </a:lnTo>
                  <a:cubicBezTo>
                    <a:pt x="24751" y="33162"/>
                    <a:pt x="24435" y="33116"/>
                    <a:pt x="24120" y="33039"/>
                  </a:cubicBezTo>
                  <a:lnTo>
                    <a:pt x="23932" y="32970"/>
                  </a:lnTo>
                  <a:cubicBezTo>
                    <a:pt x="23947" y="32951"/>
                    <a:pt x="23959" y="32928"/>
                    <a:pt x="23963" y="32909"/>
                  </a:cubicBezTo>
                  <a:cubicBezTo>
                    <a:pt x="24001" y="32880"/>
                    <a:pt x="24040" y="32871"/>
                    <a:pt x="24080" y="32871"/>
                  </a:cubicBezTo>
                  <a:cubicBezTo>
                    <a:pt x="24152" y="32871"/>
                    <a:pt x="24225" y="32903"/>
                    <a:pt x="24298" y="32903"/>
                  </a:cubicBezTo>
                  <a:cubicBezTo>
                    <a:pt x="24322" y="32903"/>
                    <a:pt x="24346" y="32899"/>
                    <a:pt x="24370" y="32889"/>
                  </a:cubicBezTo>
                  <a:cubicBezTo>
                    <a:pt x="24412" y="32886"/>
                    <a:pt x="24497" y="32889"/>
                    <a:pt x="24501" y="32874"/>
                  </a:cubicBezTo>
                  <a:cubicBezTo>
                    <a:pt x="24516" y="32782"/>
                    <a:pt x="24439" y="32801"/>
                    <a:pt x="24385" y="32790"/>
                  </a:cubicBezTo>
                  <a:cubicBezTo>
                    <a:pt x="24028" y="32697"/>
                    <a:pt x="23736" y="32436"/>
                    <a:pt x="23356" y="32417"/>
                  </a:cubicBezTo>
                  <a:cubicBezTo>
                    <a:pt x="23171" y="32286"/>
                    <a:pt x="22953" y="32218"/>
                    <a:pt x="22732" y="32218"/>
                  </a:cubicBezTo>
                  <a:cubicBezTo>
                    <a:pt x="22654" y="32218"/>
                    <a:pt x="22576" y="32227"/>
                    <a:pt x="22499" y="32244"/>
                  </a:cubicBezTo>
                  <a:cubicBezTo>
                    <a:pt x="22679" y="32371"/>
                    <a:pt x="22887" y="32451"/>
                    <a:pt x="23106" y="32474"/>
                  </a:cubicBezTo>
                  <a:cubicBezTo>
                    <a:pt x="23306" y="32636"/>
                    <a:pt x="23621" y="32509"/>
                    <a:pt x="23778" y="32755"/>
                  </a:cubicBezTo>
                  <a:cubicBezTo>
                    <a:pt x="23754" y="32841"/>
                    <a:pt x="23714" y="32865"/>
                    <a:pt x="23666" y="32865"/>
                  </a:cubicBezTo>
                  <a:cubicBezTo>
                    <a:pt x="23617" y="32865"/>
                    <a:pt x="23560" y="32840"/>
                    <a:pt x="23502" y="32828"/>
                  </a:cubicBezTo>
                  <a:cubicBezTo>
                    <a:pt x="23336" y="32794"/>
                    <a:pt x="23173" y="32692"/>
                    <a:pt x="23003" y="32692"/>
                  </a:cubicBezTo>
                  <a:cubicBezTo>
                    <a:pt x="22922" y="32692"/>
                    <a:pt x="22838" y="32716"/>
                    <a:pt x="22752" y="32782"/>
                  </a:cubicBezTo>
                  <a:cubicBezTo>
                    <a:pt x="22775" y="32551"/>
                    <a:pt x="22579" y="32571"/>
                    <a:pt x="22449" y="32536"/>
                  </a:cubicBezTo>
                  <a:cubicBezTo>
                    <a:pt x="21911" y="32371"/>
                    <a:pt x="21365" y="32217"/>
                    <a:pt x="20819" y="32063"/>
                  </a:cubicBezTo>
                  <a:cubicBezTo>
                    <a:pt x="20347" y="31898"/>
                    <a:pt x="19820" y="31875"/>
                    <a:pt x="19375" y="31610"/>
                  </a:cubicBezTo>
                  <a:cubicBezTo>
                    <a:pt x="19198" y="31568"/>
                    <a:pt x="19021" y="31525"/>
                    <a:pt x="18841" y="31487"/>
                  </a:cubicBezTo>
                  <a:cubicBezTo>
                    <a:pt x="18718" y="31464"/>
                    <a:pt x="18591" y="31425"/>
                    <a:pt x="18468" y="31387"/>
                  </a:cubicBezTo>
                  <a:cubicBezTo>
                    <a:pt x="18130" y="31164"/>
                    <a:pt x="17699" y="31156"/>
                    <a:pt x="17373" y="30914"/>
                  </a:cubicBezTo>
                  <a:cubicBezTo>
                    <a:pt x="17054" y="30642"/>
                    <a:pt x="16600" y="30830"/>
                    <a:pt x="16266" y="30592"/>
                  </a:cubicBezTo>
                  <a:lnTo>
                    <a:pt x="15248" y="30330"/>
                  </a:lnTo>
                  <a:cubicBezTo>
                    <a:pt x="14913" y="30142"/>
                    <a:pt x="14533" y="30081"/>
                    <a:pt x="14172" y="29965"/>
                  </a:cubicBezTo>
                  <a:cubicBezTo>
                    <a:pt x="14109" y="29880"/>
                    <a:pt x="14007" y="29834"/>
                    <a:pt x="13904" y="29834"/>
                  </a:cubicBezTo>
                  <a:cubicBezTo>
                    <a:pt x="13900" y="29834"/>
                    <a:pt x="13895" y="29834"/>
                    <a:pt x="13891" y="29835"/>
                  </a:cubicBezTo>
                  <a:lnTo>
                    <a:pt x="13511" y="29700"/>
                  </a:lnTo>
                  <a:cubicBezTo>
                    <a:pt x="13507" y="29668"/>
                    <a:pt x="13477" y="29646"/>
                    <a:pt x="13442" y="29646"/>
                  </a:cubicBezTo>
                  <a:cubicBezTo>
                    <a:pt x="13440" y="29646"/>
                    <a:pt x="13437" y="29646"/>
                    <a:pt x="13434" y="29646"/>
                  </a:cubicBezTo>
                  <a:cubicBezTo>
                    <a:pt x="13430" y="29646"/>
                    <a:pt x="13422" y="29646"/>
                    <a:pt x="13422" y="29654"/>
                  </a:cubicBezTo>
                  <a:cubicBezTo>
                    <a:pt x="13269" y="29535"/>
                    <a:pt x="13084" y="29504"/>
                    <a:pt x="12900" y="29466"/>
                  </a:cubicBezTo>
                  <a:cubicBezTo>
                    <a:pt x="12688" y="29370"/>
                    <a:pt x="12481" y="29270"/>
                    <a:pt x="12250" y="29239"/>
                  </a:cubicBezTo>
                  <a:cubicBezTo>
                    <a:pt x="12084" y="29165"/>
                    <a:pt x="11925" y="29077"/>
                    <a:pt x="11732" y="29077"/>
                  </a:cubicBezTo>
                  <a:cubicBezTo>
                    <a:pt x="11725" y="29077"/>
                    <a:pt x="11717" y="29077"/>
                    <a:pt x="11709" y="29078"/>
                  </a:cubicBezTo>
                  <a:cubicBezTo>
                    <a:pt x="11593" y="28974"/>
                    <a:pt x="11451" y="28916"/>
                    <a:pt x="11297" y="28912"/>
                  </a:cubicBezTo>
                  <a:cubicBezTo>
                    <a:pt x="11151" y="28836"/>
                    <a:pt x="10994" y="28782"/>
                    <a:pt x="10829" y="28763"/>
                  </a:cubicBezTo>
                  <a:cubicBezTo>
                    <a:pt x="10540" y="28597"/>
                    <a:pt x="10221" y="28486"/>
                    <a:pt x="9887" y="28444"/>
                  </a:cubicBezTo>
                  <a:cubicBezTo>
                    <a:pt x="9844" y="28372"/>
                    <a:pt x="9772" y="28327"/>
                    <a:pt x="9691" y="28327"/>
                  </a:cubicBezTo>
                  <a:cubicBezTo>
                    <a:pt x="9685" y="28327"/>
                    <a:pt x="9678" y="28328"/>
                    <a:pt x="9672" y="28328"/>
                  </a:cubicBezTo>
                  <a:lnTo>
                    <a:pt x="9307" y="28201"/>
                  </a:lnTo>
                  <a:cubicBezTo>
                    <a:pt x="9284" y="28163"/>
                    <a:pt x="9243" y="28142"/>
                    <a:pt x="9200" y="28142"/>
                  </a:cubicBezTo>
                  <a:cubicBezTo>
                    <a:pt x="9179" y="28142"/>
                    <a:pt x="9157" y="28148"/>
                    <a:pt x="9138" y="28159"/>
                  </a:cubicBezTo>
                  <a:lnTo>
                    <a:pt x="9134" y="28163"/>
                  </a:lnTo>
                  <a:lnTo>
                    <a:pt x="9134" y="28171"/>
                  </a:lnTo>
                  <a:cubicBezTo>
                    <a:pt x="8869" y="27967"/>
                    <a:pt x="8542" y="27925"/>
                    <a:pt x="8235" y="27836"/>
                  </a:cubicBezTo>
                  <a:lnTo>
                    <a:pt x="8139" y="27737"/>
                  </a:lnTo>
                  <a:cubicBezTo>
                    <a:pt x="8112" y="27740"/>
                    <a:pt x="8089" y="27744"/>
                    <a:pt x="8062" y="27756"/>
                  </a:cubicBezTo>
                  <a:cubicBezTo>
                    <a:pt x="7935" y="27687"/>
                    <a:pt x="7789" y="27644"/>
                    <a:pt x="7639" y="27629"/>
                  </a:cubicBezTo>
                  <a:cubicBezTo>
                    <a:pt x="7535" y="27567"/>
                    <a:pt x="7416" y="27529"/>
                    <a:pt x="7293" y="27525"/>
                  </a:cubicBezTo>
                  <a:lnTo>
                    <a:pt x="7267" y="27514"/>
                  </a:lnTo>
                  <a:lnTo>
                    <a:pt x="7251" y="27514"/>
                  </a:lnTo>
                  <a:cubicBezTo>
                    <a:pt x="7255" y="27510"/>
                    <a:pt x="7255" y="27510"/>
                    <a:pt x="7263" y="27510"/>
                  </a:cubicBezTo>
                  <a:cubicBezTo>
                    <a:pt x="7178" y="27218"/>
                    <a:pt x="6844" y="27375"/>
                    <a:pt x="6694" y="27202"/>
                  </a:cubicBezTo>
                  <a:cubicBezTo>
                    <a:pt x="6517" y="27156"/>
                    <a:pt x="6333" y="27126"/>
                    <a:pt x="6168" y="27060"/>
                  </a:cubicBezTo>
                  <a:cubicBezTo>
                    <a:pt x="5714" y="26880"/>
                    <a:pt x="5253" y="26737"/>
                    <a:pt x="4784" y="26630"/>
                  </a:cubicBezTo>
                  <a:cubicBezTo>
                    <a:pt x="4763" y="26595"/>
                    <a:pt x="4725" y="26575"/>
                    <a:pt x="4686" y="26575"/>
                  </a:cubicBezTo>
                  <a:cubicBezTo>
                    <a:pt x="4668" y="26575"/>
                    <a:pt x="4651" y="26579"/>
                    <a:pt x="4634" y="26588"/>
                  </a:cubicBezTo>
                  <a:cubicBezTo>
                    <a:pt x="4630" y="26588"/>
                    <a:pt x="4630" y="26591"/>
                    <a:pt x="4623" y="26591"/>
                  </a:cubicBezTo>
                  <a:cubicBezTo>
                    <a:pt x="4617" y="26574"/>
                    <a:pt x="4598" y="26565"/>
                    <a:pt x="4580" y="26565"/>
                  </a:cubicBezTo>
                  <a:cubicBezTo>
                    <a:pt x="4573" y="26565"/>
                    <a:pt x="4567" y="26566"/>
                    <a:pt x="4561" y="26568"/>
                  </a:cubicBezTo>
                  <a:cubicBezTo>
                    <a:pt x="4557" y="26568"/>
                    <a:pt x="4554" y="26572"/>
                    <a:pt x="4546" y="26580"/>
                  </a:cubicBezTo>
                  <a:lnTo>
                    <a:pt x="4519" y="26572"/>
                  </a:lnTo>
                  <a:cubicBezTo>
                    <a:pt x="4411" y="26449"/>
                    <a:pt x="4258" y="26415"/>
                    <a:pt x="4119" y="26353"/>
                  </a:cubicBezTo>
                  <a:cubicBezTo>
                    <a:pt x="4046" y="26267"/>
                    <a:pt x="3963" y="26239"/>
                    <a:pt x="3874" y="26239"/>
                  </a:cubicBezTo>
                  <a:cubicBezTo>
                    <a:pt x="3823" y="26239"/>
                    <a:pt x="3770" y="26248"/>
                    <a:pt x="3716" y="26261"/>
                  </a:cubicBezTo>
                  <a:cubicBezTo>
                    <a:pt x="3689" y="26215"/>
                    <a:pt x="3643" y="26173"/>
                    <a:pt x="3597" y="26146"/>
                  </a:cubicBezTo>
                  <a:cubicBezTo>
                    <a:pt x="3055" y="25992"/>
                    <a:pt x="2521" y="25800"/>
                    <a:pt x="1991" y="25596"/>
                  </a:cubicBezTo>
                  <a:cubicBezTo>
                    <a:pt x="1968" y="25589"/>
                    <a:pt x="1944" y="25573"/>
                    <a:pt x="1921" y="25565"/>
                  </a:cubicBezTo>
                  <a:cubicBezTo>
                    <a:pt x="1895" y="25554"/>
                    <a:pt x="1871" y="25542"/>
                    <a:pt x="1848" y="25531"/>
                  </a:cubicBezTo>
                  <a:cubicBezTo>
                    <a:pt x="1798" y="25512"/>
                    <a:pt x="1752" y="25492"/>
                    <a:pt x="1702" y="25477"/>
                  </a:cubicBezTo>
                  <a:cubicBezTo>
                    <a:pt x="1537" y="25431"/>
                    <a:pt x="1368" y="25393"/>
                    <a:pt x="1222" y="25293"/>
                  </a:cubicBezTo>
                  <a:cubicBezTo>
                    <a:pt x="1057" y="25181"/>
                    <a:pt x="872" y="25093"/>
                    <a:pt x="680" y="25031"/>
                  </a:cubicBezTo>
                  <a:cubicBezTo>
                    <a:pt x="1057" y="24735"/>
                    <a:pt x="1503" y="24543"/>
                    <a:pt x="1845" y="24201"/>
                  </a:cubicBezTo>
                  <a:cubicBezTo>
                    <a:pt x="1864" y="24205"/>
                    <a:pt x="1883" y="24208"/>
                    <a:pt x="1901" y="24208"/>
                  </a:cubicBezTo>
                  <a:cubicBezTo>
                    <a:pt x="1953" y="24208"/>
                    <a:pt x="1996" y="24187"/>
                    <a:pt x="2021" y="24124"/>
                  </a:cubicBezTo>
                  <a:lnTo>
                    <a:pt x="2029" y="24113"/>
                  </a:lnTo>
                  <a:cubicBezTo>
                    <a:pt x="2034" y="24114"/>
                    <a:pt x="2039" y="24114"/>
                    <a:pt x="2044" y="24114"/>
                  </a:cubicBezTo>
                  <a:cubicBezTo>
                    <a:pt x="2087" y="24114"/>
                    <a:pt x="2123" y="24086"/>
                    <a:pt x="2137" y="24048"/>
                  </a:cubicBezTo>
                  <a:cubicBezTo>
                    <a:pt x="2233" y="24017"/>
                    <a:pt x="2333" y="23990"/>
                    <a:pt x="2394" y="23902"/>
                  </a:cubicBezTo>
                  <a:cubicBezTo>
                    <a:pt x="2509" y="23855"/>
                    <a:pt x="2621" y="23798"/>
                    <a:pt x="2675" y="23679"/>
                  </a:cubicBezTo>
                  <a:cubicBezTo>
                    <a:pt x="2728" y="23679"/>
                    <a:pt x="2774" y="23644"/>
                    <a:pt x="2798" y="23594"/>
                  </a:cubicBezTo>
                  <a:cubicBezTo>
                    <a:pt x="3005" y="23513"/>
                    <a:pt x="3136" y="23333"/>
                    <a:pt x="3293" y="23187"/>
                  </a:cubicBezTo>
                  <a:cubicBezTo>
                    <a:pt x="3408" y="23183"/>
                    <a:pt x="3439" y="23056"/>
                    <a:pt x="3528" y="23018"/>
                  </a:cubicBezTo>
                  <a:cubicBezTo>
                    <a:pt x="3662" y="22991"/>
                    <a:pt x="3766" y="22918"/>
                    <a:pt x="3797" y="22776"/>
                  </a:cubicBezTo>
                  <a:cubicBezTo>
                    <a:pt x="3885" y="22691"/>
                    <a:pt x="4035" y="22687"/>
                    <a:pt x="4073" y="22545"/>
                  </a:cubicBezTo>
                  <a:cubicBezTo>
                    <a:pt x="4076" y="22545"/>
                    <a:pt x="4078" y="22545"/>
                    <a:pt x="4080" y="22545"/>
                  </a:cubicBezTo>
                  <a:cubicBezTo>
                    <a:pt x="4128" y="22545"/>
                    <a:pt x="4177" y="22508"/>
                    <a:pt x="4181" y="22453"/>
                  </a:cubicBezTo>
                  <a:lnTo>
                    <a:pt x="4189" y="22449"/>
                  </a:lnTo>
                  <a:cubicBezTo>
                    <a:pt x="4419" y="22276"/>
                    <a:pt x="4707" y="22165"/>
                    <a:pt x="4849" y="21884"/>
                  </a:cubicBezTo>
                  <a:cubicBezTo>
                    <a:pt x="5072" y="21746"/>
                    <a:pt x="5322" y="21642"/>
                    <a:pt x="5468" y="21412"/>
                  </a:cubicBezTo>
                  <a:cubicBezTo>
                    <a:pt x="6041" y="20920"/>
                    <a:pt x="6579" y="20397"/>
                    <a:pt x="7074" y="19836"/>
                  </a:cubicBezTo>
                  <a:cubicBezTo>
                    <a:pt x="7359" y="19521"/>
                    <a:pt x="7743" y="19325"/>
                    <a:pt x="8004" y="18998"/>
                  </a:cubicBezTo>
                  <a:cubicBezTo>
                    <a:pt x="8135" y="18895"/>
                    <a:pt x="8292" y="18818"/>
                    <a:pt x="8369" y="18656"/>
                  </a:cubicBezTo>
                  <a:cubicBezTo>
                    <a:pt x="8477" y="18591"/>
                    <a:pt x="8592" y="18541"/>
                    <a:pt x="8665" y="18434"/>
                  </a:cubicBezTo>
                  <a:cubicBezTo>
                    <a:pt x="8715" y="18434"/>
                    <a:pt x="8761" y="18395"/>
                    <a:pt x="8769" y="18345"/>
                  </a:cubicBezTo>
                  <a:lnTo>
                    <a:pt x="10214" y="17019"/>
                  </a:lnTo>
                  <a:lnTo>
                    <a:pt x="10225" y="17012"/>
                  </a:lnTo>
                  <a:cubicBezTo>
                    <a:pt x="10306" y="17000"/>
                    <a:pt x="10368" y="16939"/>
                    <a:pt x="10379" y="16862"/>
                  </a:cubicBezTo>
                  <a:lnTo>
                    <a:pt x="10636" y="16612"/>
                  </a:lnTo>
                  <a:cubicBezTo>
                    <a:pt x="10763" y="16574"/>
                    <a:pt x="10863" y="16481"/>
                    <a:pt x="10917" y="16362"/>
                  </a:cubicBezTo>
                  <a:cubicBezTo>
                    <a:pt x="10990" y="16320"/>
                    <a:pt x="11055" y="16270"/>
                    <a:pt x="11117" y="16213"/>
                  </a:cubicBezTo>
                  <a:cubicBezTo>
                    <a:pt x="12316" y="15110"/>
                    <a:pt x="13469" y="13961"/>
                    <a:pt x="14552" y="12750"/>
                  </a:cubicBezTo>
                  <a:cubicBezTo>
                    <a:pt x="15217" y="12016"/>
                    <a:pt x="15928" y="11325"/>
                    <a:pt x="16570" y="10568"/>
                  </a:cubicBezTo>
                  <a:cubicBezTo>
                    <a:pt x="17561" y="9407"/>
                    <a:pt x="18506" y="8212"/>
                    <a:pt x="19467" y="7025"/>
                  </a:cubicBezTo>
                  <a:cubicBezTo>
                    <a:pt x="19897" y="6491"/>
                    <a:pt x="20320" y="5949"/>
                    <a:pt x="20743" y="5407"/>
                  </a:cubicBezTo>
                  <a:lnTo>
                    <a:pt x="20739" y="5396"/>
                  </a:lnTo>
                  <a:lnTo>
                    <a:pt x="20739" y="5396"/>
                  </a:lnTo>
                  <a:cubicBezTo>
                    <a:pt x="20762" y="5407"/>
                    <a:pt x="20789" y="5411"/>
                    <a:pt x="20812" y="5411"/>
                  </a:cubicBezTo>
                  <a:cubicBezTo>
                    <a:pt x="21465" y="4831"/>
                    <a:pt x="22011" y="4143"/>
                    <a:pt x="22426" y="3378"/>
                  </a:cubicBezTo>
                  <a:cubicBezTo>
                    <a:pt x="22522" y="3370"/>
                    <a:pt x="22576" y="3282"/>
                    <a:pt x="22622" y="3209"/>
                  </a:cubicBezTo>
                  <a:cubicBezTo>
                    <a:pt x="23021" y="2610"/>
                    <a:pt x="23498" y="2068"/>
                    <a:pt x="23882" y="1453"/>
                  </a:cubicBezTo>
                  <a:cubicBezTo>
                    <a:pt x="23901" y="1411"/>
                    <a:pt x="23913" y="1361"/>
                    <a:pt x="23924" y="1315"/>
                  </a:cubicBezTo>
                  <a:cubicBezTo>
                    <a:pt x="23928" y="1249"/>
                    <a:pt x="23920" y="1188"/>
                    <a:pt x="23901" y="1126"/>
                  </a:cubicBezTo>
                  <a:lnTo>
                    <a:pt x="23920" y="1084"/>
                  </a:lnTo>
                  <a:cubicBezTo>
                    <a:pt x="23932" y="1088"/>
                    <a:pt x="23947" y="1092"/>
                    <a:pt x="23963" y="1092"/>
                  </a:cubicBezTo>
                  <a:cubicBezTo>
                    <a:pt x="24005" y="1088"/>
                    <a:pt x="24047" y="1069"/>
                    <a:pt x="24082" y="1034"/>
                  </a:cubicBezTo>
                  <a:cubicBezTo>
                    <a:pt x="24209" y="877"/>
                    <a:pt x="24324" y="708"/>
                    <a:pt x="24428" y="535"/>
                  </a:cubicBezTo>
                  <a:cubicBezTo>
                    <a:pt x="24443" y="500"/>
                    <a:pt x="24451" y="469"/>
                    <a:pt x="24458" y="435"/>
                  </a:cubicBezTo>
                  <a:cubicBezTo>
                    <a:pt x="24487" y="454"/>
                    <a:pt x="24522" y="458"/>
                    <a:pt x="24559" y="458"/>
                  </a:cubicBezTo>
                  <a:cubicBezTo>
                    <a:pt x="24585" y="458"/>
                    <a:pt x="24612" y="456"/>
                    <a:pt x="24638" y="456"/>
                  </a:cubicBezTo>
                  <a:cubicBezTo>
                    <a:pt x="24683" y="456"/>
                    <a:pt x="24726" y="462"/>
                    <a:pt x="24758" y="496"/>
                  </a:cubicBezTo>
                  <a:lnTo>
                    <a:pt x="24900" y="615"/>
                  </a:lnTo>
                  <a:cubicBezTo>
                    <a:pt x="24893" y="627"/>
                    <a:pt x="24889" y="631"/>
                    <a:pt x="24889" y="642"/>
                  </a:cubicBezTo>
                  <a:cubicBezTo>
                    <a:pt x="25131" y="1295"/>
                    <a:pt x="25638" y="1737"/>
                    <a:pt x="26095" y="2222"/>
                  </a:cubicBezTo>
                  <a:cubicBezTo>
                    <a:pt x="26142" y="2264"/>
                    <a:pt x="26191" y="2302"/>
                    <a:pt x="26238" y="2352"/>
                  </a:cubicBezTo>
                  <a:cubicBezTo>
                    <a:pt x="26295" y="2410"/>
                    <a:pt x="26349" y="2471"/>
                    <a:pt x="26403" y="2529"/>
                  </a:cubicBezTo>
                  <a:cubicBezTo>
                    <a:pt x="26441" y="2575"/>
                    <a:pt x="26476" y="2629"/>
                    <a:pt x="26507" y="2679"/>
                  </a:cubicBezTo>
                  <a:cubicBezTo>
                    <a:pt x="26557" y="2748"/>
                    <a:pt x="26637" y="2786"/>
                    <a:pt x="26726" y="2794"/>
                  </a:cubicBezTo>
                  <a:cubicBezTo>
                    <a:pt x="26733" y="2794"/>
                    <a:pt x="26737" y="2786"/>
                    <a:pt x="26745" y="2786"/>
                  </a:cubicBezTo>
                  <a:lnTo>
                    <a:pt x="27210" y="3351"/>
                  </a:lnTo>
                  <a:cubicBezTo>
                    <a:pt x="27314" y="3497"/>
                    <a:pt x="27417" y="3651"/>
                    <a:pt x="27533" y="3797"/>
                  </a:cubicBezTo>
                  <a:cubicBezTo>
                    <a:pt x="28136" y="4542"/>
                    <a:pt x="28781" y="5246"/>
                    <a:pt x="29377" y="5995"/>
                  </a:cubicBezTo>
                  <a:cubicBezTo>
                    <a:pt x="29650" y="6341"/>
                    <a:pt x="29915" y="6721"/>
                    <a:pt x="30288" y="6990"/>
                  </a:cubicBezTo>
                  <a:cubicBezTo>
                    <a:pt x="30499" y="7371"/>
                    <a:pt x="30772" y="7713"/>
                    <a:pt x="31087" y="8009"/>
                  </a:cubicBezTo>
                  <a:cubicBezTo>
                    <a:pt x="31187" y="8254"/>
                    <a:pt x="31344" y="8473"/>
                    <a:pt x="31548" y="8646"/>
                  </a:cubicBezTo>
                  <a:cubicBezTo>
                    <a:pt x="31952" y="9311"/>
                    <a:pt x="32455" y="9888"/>
                    <a:pt x="33008" y="10426"/>
                  </a:cubicBezTo>
                  <a:cubicBezTo>
                    <a:pt x="33008" y="10479"/>
                    <a:pt x="33039" y="10525"/>
                    <a:pt x="33089" y="10545"/>
                  </a:cubicBezTo>
                  <a:cubicBezTo>
                    <a:pt x="33147" y="10710"/>
                    <a:pt x="33262" y="10844"/>
                    <a:pt x="33416" y="10925"/>
                  </a:cubicBezTo>
                  <a:lnTo>
                    <a:pt x="33419" y="10929"/>
                  </a:lnTo>
                  <a:lnTo>
                    <a:pt x="33435" y="10933"/>
                  </a:lnTo>
                  <a:cubicBezTo>
                    <a:pt x="33423" y="10940"/>
                    <a:pt x="33416" y="10944"/>
                    <a:pt x="33404" y="10952"/>
                  </a:cubicBezTo>
                  <a:cubicBezTo>
                    <a:pt x="33400" y="11267"/>
                    <a:pt x="33646" y="11444"/>
                    <a:pt x="33808" y="11659"/>
                  </a:cubicBezTo>
                  <a:cubicBezTo>
                    <a:pt x="33934" y="11824"/>
                    <a:pt x="34142" y="11932"/>
                    <a:pt x="34142" y="12182"/>
                  </a:cubicBezTo>
                  <a:lnTo>
                    <a:pt x="34142" y="12212"/>
                  </a:lnTo>
                  <a:cubicBezTo>
                    <a:pt x="33858" y="12428"/>
                    <a:pt x="33788" y="12777"/>
                    <a:pt x="33662" y="13096"/>
                  </a:cubicBezTo>
                  <a:cubicBezTo>
                    <a:pt x="33662" y="13142"/>
                    <a:pt x="33665" y="13188"/>
                    <a:pt x="33673" y="13231"/>
                  </a:cubicBezTo>
                  <a:cubicBezTo>
                    <a:pt x="33585" y="13350"/>
                    <a:pt x="33489" y="13469"/>
                    <a:pt x="33431" y="13615"/>
                  </a:cubicBezTo>
                  <a:cubicBezTo>
                    <a:pt x="33412" y="13630"/>
                    <a:pt x="33396" y="13649"/>
                    <a:pt x="33381" y="13661"/>
                  </a:cubicBezTo>
                  <a:cubicBezTo>
                    <a:pt x="33358" y="13699"/>
                    <a:pt x="33339" y="13749"/>
                    <a:pt x="33335" y="13796"/>
                  </a:cubicBezTo>
                  <a:lnTo>
                    <a:pt x="33335" y="13826"/>
                  </a:lnTo>
                  <a:cubicBezTo>
                    <a:pt x="33266" y="13861"/>
                    <a:pt x="33227" y="13926"/>
                    <a:pt x="33231" y="13999"/>
                  </a:cubicBezTo>
                  <a:cubicBezTo>
                    <a:pt x="33204" y="14007"/>
                    <a:pt x="33185" y="14045"/>
                    <a:pt x="33193" y="14076"/>
                  </a:cubicBezTo>
                  <a:cubicBezTo>
                    <a:pt x="33127" y="14118"/>
                    <a:pt x="33085" y="14191"/>
                    <a:pt x="33074" y="14272"/>
                  </a:cubicBezTo>
                  <a:cubicBezTo>
                    <a:pt x="33039" y="14284"/>
                    <a:pt x="33020" y="14314"/>
                    <a:pt x="33028" y="14349"/>
                  </a:cubicBezTo>
                  <a:cubicBezTo>
                    <a:pt x="32935" y="14418"/>
                    <a:pt x="32874" y="14518"/>
                    <a:pt x="32855" y="14629"/>
                  </a:cubicBezTo>
                  <a:lnTo>
                    <a:pt x="32847" y="14633"/>
                  </a:lnTo>
                  <a:cubicBezTo>
                    <a:pt x="32712" y="14679"/>
                    <a:pt x="32712" y="14806"/>
                    <a:pt x="32693" y="14918"/>
                  </a:cubicBezTo>
                  <a:cubicBezTo>
                    <a:pt x="31817" y="16343"/>
                    <a:pt x="30960" y="17784"/>
                    <a:pt x="30307" y="19329"/>
                  </a:cubicBezTo>
                  <a:cubicBezTo>
                    <a:pt x="30280" y="19340"/>
                    <a:pt x="30253" y="19356"/>
                    <a:pt x="30230" y="19375"/>
                  </a:cubicBezTo>
                  <a:cubicBezTo>
                    <a:pt x="30176" y="19440"/>
                    <a:pt x="30130" y="19513"/>
                    <a:pt x="30080" y="19586"/>
                  </a:cubicBezTo>
                  <a:cubicBezTo>
                    <a:pt x="30057" y="19617"/>
                    <a:pt x="30038" y="19656"/>
                    <a:pt x="30023" y="19694"/>
                  </a:cubicBezTo>
                  <a:cubicBezTo>
                    <a:pt x="29984" y="19790"/>
                    <a:pt x="29938" y="19882"/>
                    <a:pt x="29880" y="19971"/>
                  </a:cubicBezTo>
                  <a:cubicBezTo>
                    <a:pt x="29857" y="20009"/>
                    <a:pt x="29838" y="20040"/>
                    <a:pt x="29823" y="20086"/>
                  </a:cubicBezTo>
                  <a:cubicBezTo>
                    <a:pt x="29784" y="20209"/>
                    <a:pt x="29727" y="20328"/>
                    <a:pt x="29654" y="20439"/>
                  </a:cubicBezTo>
                  <a:cubicBezTo>
                    <a:pt x="29631" y="20478"/>
                    <a:pt x="29608" y="20520"/>
                    <a:pt x="29588" y="20566"/>
                  </a:cubicBezTo>
                  <a:cubicBezTo>
                    <a:pt x="29369" y="20989"/>
                    <a:pt x="29227" y="21442"/>
                    <a:pt x="28935" y="21827"/>
                  </a:cubicBezTo>
                  <a:cubicBezTo>
                    <a:pt x="28247" y="23179"/>
                    <a:pt x="27825" y="24632"/>
                    <a:pt x="27283" y="26046"/>
                  </a:cubicBezTo>
                  <a:cubicBezTo>
                    <a:pt x="27252" y="26188"/>
                    <a:pt x="27229" y="26338"/>
                    <a:pt x="27210" y="26488"/>
                  </a:cubicBezTo>
                  <a:cubicBezTo>
                    <a:pt x="27075" y="26799"/>
                    <a:pt x="26983" y="27129"/>
                    <a:pt x="26941" y="27471"/>
                  </a:cubicBezTo>
                  <a:cubicBezTo>
                    <a:pt x="26864" y="27548"/>
                    <a:pt x="26845" y="27644"/>
                    <a:pt x="26822" y="27744"/>
                  </a:cubicBezTo>
                  <a:cubicBezTo>
                    <a:pt x="26656" y="28397"/>
                    <a:pt x="26476" y="29047"/>
                    <a:pt x="26341" y="29704"/>
                  </a:cubicBezTo>
                  <a:cubicBezTo>
                    <a:pt x="26230" y="30277"/>
                    <a:pt x="26065" y="30849"/>
                    <a:pt x="26134" y="31441"/>
                  </a:cubicBezTo>
                  <a:cubicBezTo>
                    <a:pt x="26111" y="31545"/>
                    <a:pt x="26095" y="31656"/>
                    <a:pt x="26153" y="31756"/>
                  </a:cubicBezTo>
                  <a:cubicBezTo>
                    <a:pt x="26118" y="31871"/>
                    <a:pt x="26099" y="31983"/>
                    <a:pt x="26176" y="32086"/>
                  </a:cubicBezTo>
                  <a:cubicBezTo>
                    <a:pt x="26157" y="32194"/>
                    <a:pt x="26122" y="32305"/>
                    <a:pt x="26211" y="32401"/>
                  </a:cubicBezTo>
                  <a:cubicBezTo>
                    <a:pt x="26188" y="32567"/>
                    <a:pt x="26180" y="32740"/>
                    <a:pt x="26191" y="32913"/>
                  </a:cubicBezTo>
                  <a:cubicBezTo>
                    <a:pt x="26188" y="32939"/>
                    <a:pt x="26188" y="32959"/>
                    <a:pt x="26180" y="32982"/>
                  </a:cubicBezTo>
                  <a:cubicBezTo>
                    <a:pt x="26176" y="33024"/>
                    <a:pt x="26180" y="33074"/>
                    <a:pt x="26188" y="33116"/>
                  </a:cubicBezTo>
                  <a:cubicBezTo>
                    <a:pt x="26199" y="33220"/>
                    <a:pt x="26199" y="33328"/>
                    <a:pt x="26191" y="33431"/>
                  </a:cubicBezTo>
                  <a:cubicBezTo>
                    <a:pt x="26191" y="33477"/>
                    <a:pt x="26191" y="33520"/>
                    <a:pt x="26195" y="33558"/>
                  </a:cubicBezTo>
                  <a:cubicBezTo>
                    <a:pt x="26199" y="33643"/>
                    <a:pt x="26195" y="33731"/>
                    <a:pt x="26180" y="33812"/>
                  </a:cubicBezTo>
                  <a:cubicBezTo>
                    <a:pt x="26153" y="33927"/>
                    <a:pt x="26149" y="34042"/>
                    <a:pt x="26157" y="34158"/>
                  </a:cubicBezTo>
                  <a:cubicBezTo>
                    <a:pt x="26168" y="34211"/>
                    <a:pt x="26180" y="34257"/>
                    <a:pt x="26199" y="34307"/>
                  </a:cubicBezTo>
                  <a:cubicBezTo>
                    <a:pt x="26195" y="34323"/>
                    <a:pt x="26195" y="34330"/>
                    <a:pt x="26191" y="34346"/>
                  </a:cubicBezTo>
                  <a:cubicBezTo>
                    <a:pt x="26199" y="34346"/>
                    <a:pt x="26215" y="34346"/>
                    <a:pt x="26226" y="34350"/>
                  </a:cubicBezTo>
                  <a:cubicBezTo>
                    <a:pt x="26238" y="34373"/>
                    <a:pt x="26265" y="34400"/>
                    <a:pt x="26284" y="34419"/>
                  </a:cubicBezTo>
                  <a:cubicBezTo>
                    <a:pt x="26315" y="34430"/>
                    <a:pt x="26344" y="34438"/>
                    <a:pt x="26371" y="34438"/>
                  </a:cubicBezTo>
                  <a:cubicBezTo>
                    <a:pt x="26410" y="34438"/>
                    <a:pt x="26443" y="34420"/>
                    <a:pt x="26468" y="34365"/>
                  </a:cubicBezTo>
                  <a:cubicBezTo>
                    <a:pt x="26464" y="34350"/>
                    <a:pt x="26449" y="34334"/>
                    <a:pt x="26449" y="34327"/>
                  </a:cubicBezTo>
                  <a:cubicBezTo>
                    <a:pt x="26460" y="34304"/>
                    <a:pt x="26476" y="34273"/>
                    <a:pt x="26487" y="34250"/>
                  </a:cubicBezTo>
                  <a:cubicBezTo>
                    <a:pt x="26464" y="34150"/>
                    <a:pt x="26537" y="34077"/>
                    <a:pt x="26557" y="33985"/>
                  </a:cubicBezTo>
                  <a:lnTo>
                    <a:pt x="26557" y="33965"/>
                  </a:lnTo>
                  <a:lnTo>
                    <a:pt x="26672" y="33862"/>
                  </a:lnTo>
                  <a:cubicBezTo>
                    <a:pt x="26603" y="33796"/>
                    <a:pt x="26603" y="33719"/>
                    <a:pt x="26622" y="33643"/>
                  </a:cubicBezTo>
                  <a:lnTo>
                    <a:pt x="26557" y="33543"/>
                  </a:lnTo>
                  <a:lnTo>
                    <a:pt x="26557" y="33497"/>
                  </a:lnTo>
                  <a:cubicBezTo>
                    <a:pt x="26553" y="33424"/>
                    <a:pt x="26545" y="33351"/>
                    <a:pt x="26545" y="33285"/>
                  </a:cubicBezTo>
                  <a:cubicBezTo>
                    <a:pt x="26545" y="33216"/>
                    <a:pt x="26553" y="33155"/>
                    <a:pt x="26557" y="33085"/>
                  </a:cubicBezTo>
                  <a:lnTo>
                    <a:pt x="26603" y="32901"/>
                  </a:lnTo>
                  <a:cubicBezTo>
                    <a:pt x="26583" y="32874"/>
                    <a:pt x="26583" y="32843"/>
                    <a:pt x="26610" y="32824"/>
                  </a:cubicBezTo>
                  <a:lnTo>
                    <a:pt x="26614" y="32816"/>
                  </a:lnTo>
                  <a:lnTo>
                    <a:pt x="26583" y="32759"/>
                  </a:lnTo>
                  <a:cubicBezTo>
                    <a:pt x="26618" y="32644"/>
                    <a:pt x="26641" y="32524"/>
                    <a:pt x="26656" y="32405"/>
                  </a:cubicBezTo>
                  <a:cubicBezTo>
                    <a:pt x="26656" y="32348"/>
                    <a:pt x="26656" y="32294"/>
                    <a:pt x="26653" y="32236"/>
                  </a:cubicBezTo>
                  <a:lnTo>
                    <a:pt x="26691" y="32086"/>
                  </a:lnTo>
                  <a:cubicBezTo>
                    <a:pt x="26672" y="32067"/>
                    <a:pt x="26668" y="32040"/>
                    <a:pt x="26687" y="32021"/>
                  </a:cubicBezTo>
                  <a:cubicBezTo>
                    <a:pt x="26687" y="32017"/>
                    <a:pt x="26691" y="32017"/>
                    <a:pt x="26695" y="32017"/>
                  </a:cubicBezTo>
                  <a:cubicBezTo>
                    <a:pt x="26687" y="32002"/>
                    <a:pt x="26676" y="31986"/>
                    <a:pt x="26668" y="31967"/>
                  </a:cubicBezTo>
                  <a:cubicBezTo>
                    <a:pt x="26668" y="31963"/>
                    <a:pt x="26668" y="31952"/>
                    <a:pt x="26672" y="31948"/>
                  </a:cubicBezTo>
                  <a:cubicBezTo>
                    <a:pt x="26695" y="31817"/>
                    <a:pt x="26749" y="31694"/>
                    <a:pt x="26737" y="31560"/>
                  </a:cubicBezTo>
                  <a:lnTo>
                    <a:pt x="26737" y="31541"/>
                  </a:lnTo>
                  <a:cubicBezTo>
                    <a:pt x="26802" y="31472"/>
                    <a:pt x="26806" y="31387"/>
                    <a:pt x="26787" y="31291"/>
                  </a:cubicBezTo>
                  <a:cubicBezTo>
                    <a:pt x="26776" y="31095"/>
                    <a:pt x="26845" y="30911"/>
                    <a:pt x="26887" y="30722"/>
                  </a:cubicBezTo>
                  <a:lnTo>
                    <a:pt x="26864" y="30680"/>
                  </a:lnTo>
                  <a:lnTo>
                    <a:pt x="26868" y="30672"/>
                  </a:lnTo>
                  <a:cubicBezTo>
                    <a:pt x="26922" y="30426"/>
                    <a:pt x="26987" y="30184"/>
                    <a:pt x="27033" y="29942"/>
                  </a:cubicBezTo>
                  <a:cubicBezTo>
                    <a:pt x="27006" y="29927"/>
                    <a:pt x="26979" y="29915"/>
                    <a:pt x="26956" y="29908"/>
                  </a:cubicBezTo>
                  <a:cubicBezTo>
                    <a:pt x="26964" y="29896"/>
                    <a:pt x="26979" y="29892"/>
                    <a:pt x="26995" y="29888"/>
                  </a:cubicBezTo>
                  <a:cubicBezTo>
                    <a:pt x="27041" y="29865"/>
                    <a:pt x="27071" y="29808"/>
                    <a:pt x="27056" y="29750"/>
                  </a:cubicBezTo>
                  <a:lnTo>
                    <a:pt x="27056" y="29654"/>
                  </a:lnTo>
                  <a:lnTo>
                    <a:pt x="27102" y="29493"/>
                  </a:lnTo>
                  <a:cubicBezTo>
                    <a:pt x="27083" y="29404"/>
                    <a:pt x="27083" y="29312"/>
                    <a:pt x="27141" y="29231"/>
                  </a:cubicBezTo>
                  <a:cubicBezTo>
                    <a:pt x="27133" y="29220"/>
                    <a:pt x="27121" y="29204"/>
                    <a:pt x="27114" y="29193"/>
                  </a:cubicBezTo>
                  <a:cubicBezTo>
                    <a:pt x="27121" y="29154"/>
                    <a:pt x="27133" y="29120"/>
                    <a:pt x="27141" y="29081"/>
                  </a:cubicBezTo>
                  <a:cubicBezTo>
                    <a:pt x="27248" y="28520"/>
                    <a:pt x="27456" y="27982"/>
                    <a:pt x="27486" y="27406"/>
                  </a:cubicBezTo>
                  <a:cubicBezTo>
                    <a:pt x="27502" y="27141"/>
                    <a:pt x="27559" y="26887"/>
                    <a:pt x="27652" y="26641"/>
                  </a:cubicBezTo>
                  <a:cubicBezTo>
                    <a:pt x="27648" y="26618"/>
                    <a:pt x="27636" y="26599"/>
                    <a:pt x="27621" y="26584"/>
                  </a:cubicBezTo>
                  <a:cubicBezTo>
                    <a:pt x="27640" y="26472"/>
                    <a:pt x="27679" y="26369"/>
                    <a:pt x="27736" y="26272"/>
                  </a:cubicBezTo>
                  <a:cubicBezTo>
                    <a:pt x="27725" y="26207"/>
                    <a:pt x="27744" y="26142"/>
                    <a:pt x="27782" y="26092"/>
                  </a:cubicBezTo>
                  <a:lnTo>
                    <a:pt x="27775" y="26053"/>
                  </a:lnTo>
                  <a:lnTo>
                    <a:pt x="27809" y="26030"/>
                  </a:lnTo>
                  <a:cubicBezTo>
                    <a:pt x="27966" y="25862"/>
                    <a:pt x="27902" y="25613"/>
                    <a:pt x="28031" y="25437"/>
                  </a:cubicBezTo>
                  <a:lnTo>
                    <a:pt x="28031" y="25437"/>
                  </a:lnTo>
                  <a:cubicBezTo>
                    <a:pt x="28267" y="25205"/>
                    <a:pt x="28154" y="24836"/>
                    <a:pt x="28347" y="24586"/>
                  </a:cubicBezTo>
                  <a:lnTo>
                    <a:pt x="28347" y="24586"/>
                  </a:lnTo>
                  <a:lnTo>
                    <a:pt x="28343" y="24589"/>
                  </a:lnTo>
                  <a:cubicBezTo>
                    <a:pt x="28620" y="23859"/>
                    <a:pt x="28904" y="23129"/>
                    <a:pt x="29170" y="22391"/>
                  </a:cubicBezTo>
                  <a:cubicBezTo>
                    <a:pt x="29319" y="22307"/>
                    <a:pt x="29246" y="22111"/>
                    <a:pt x="29362" y="22015"/>
                  </a:cubicBezTo>
                  <a:lnTo>
                    <a:pt x="29362" y="22015"/>
                  </a:lnTo>
                  <a:lnTo>
                    <a:pt x="29358" y="22023"/>
                  </a:lnTo>
                  <a:cubicBezTo>
                    <a:pt x="29550" y="21880"/>
                    <a:pt x="29454" y="21615"/>
                    <a:pt x="29596" y="21446"/>
                  </a:cubicBezTo>
                  <a:cubicBezTo>
                    <a:pt x="29761" y="21327"/>
                    <a:pt x="29708" y="21127"/>
                    <a:pt x="29773" y="20974"/>
                  </a:cubicBezTo>
                  <a:cubicBezTo>
                    <a:pt x="29788" y="20947"/>
                    <a:pt x="29800" y="20924"/>
                    <a:pt x="29807" y="20897"/>
                  </a:cubicBezTo>
                  <a:cubicBezTo>
                    <a:pt x="29819" y="20897"/>
                    <a:pt x="29827" y="20889"/>
                    <a:pt x="29838" y="20889"/>
                  </a:cubicBezTo>
                  <a:cubicBezTo>
                    <a:pt x="29846" y="20851"/>
                    <a:pt x="29857" y="20816"/>
                    <a:pt x="29865" y="20770"/>
                  </a:cubicBezTo>
                  <a:cubicBezTo>
                    <a:pt x="29884" y="20731"/>
                    <a:pt x="29903" y="20689"/>
                    <a:pt x="29927" y="20651"/>
                  </a:cubicBezTo>
                  <a:cubicBezTo>
                    <a:pt x="29953" y="20612"/>
                    <a:pt x="29980" y="20578"/>
                    <a:pt x="30003" y="20539"/>
                  </a:cubicBezTo>
                  <a:cubicBezTo>
                    <a:pt x="30049" y="20439"/>
                    <a:pt x="30076" y="20339"/>
                    <a:pt x="30149" y="20251"/>
                  </a:cubicBezTo>
                  <a:cubicBezTo>
                    <a:pt x="30157" y="20224"/>
                    <a:pt x="30169" y="20190"/>
                    <a:pt x="30169" y="20155"/>
                  </a:cubicBezTo>
                  <a:cubicBezTo>
                    <a:pt x="30176" y="20151"/>
                    <a:pt x="30192" y="20147"/>
                    <a:pt x="30203" y="20147"/>
                  </a:cubicBezTo>
                  <a:cubicBezTo>
                    <a:pt x="30203" y="20136"/>
                    <a:pt x="30196" y="20117"/>
                    <a:pt x="30203" y="20113"/>
                  </a:cubicBezTo>
                  <a:cubicBezTo>
                    <a:pt x="30215" y="20094"/>
                    <a:pt x="30230" y="20078"/>
                    <a:pt x="30245" y="20059"/>
                  </a:cubicBezTo>
                  <a:cubicBezTo>
                    <a:pt x="30261" y="20009"/>
                    <a:pt x="30272" y="19955"/>
                    <a:pt x="30288" y="19905"/>
                  </a:cubicBezTo>
                  <a:cubicBezTo>
                    <a:pt x="30311" y="19871"/>
                    <a:pt x="30338" y="19840"/>
                    <a:pt x="30365" y="19805"/>
                  </a:cubicBezTo>
                  <a:cubicBezTo>
                    <a:pt x="30388" y="19767"/>
                    <a:pt x="30407" y="19729"/>
                    <a:pt x="30426" y="19690"/>
                  </a:cubicBezTo>
                  <a:cubicBezTo>
                    <a:pt x="30434" y="19675"/>
                    <a:pt x="30438" y="19663"/>
                    <a:pt x="30438" y="19648"/>
                  </a:cubicBezTo>
                  <a:cubicBezTo>
                    <a:pt x="30518" y="19536"/>
                    <a:pt x="30591" y="19417"/>
                    <a:pt x="30649" y="19290"/>
                  </a:cubicBezTo>
                  <a:cubicBezTo>
                    <a:pt x="30922" y="18733"/>
                    <a:pt x="31202" y="18180"/>
                    <a:pt x="31517" y="17650"/>
                  </a:cubicBezTo>
                  <a:cubicBezTo>
                    <a:pt x="31629" y="17465"/>
                    <a:pt x="31686" y="17250"/>
                    <a:pt x="31848" y="17096"/>
                  </a:cubicBezTo>
                  <a:cubicBezTo>
                    <a:pt x="32021" y="16562"/>
                    <a:pt x="32344" y="16105"/>
                    <a:pt x="32624" y="15632"/>
                  </a:cubicBezTo>
                  <a:lnTo>
                    <a:pt x="32705" y="15371"/>
                  </a:lnTo>
                  <a:cubicBezTo>
                    <a:pt x="32828" y="15313"/>
                    <a:pt x="32874" y="15213"/>
                    <a:pt x="32874" y="15087"/>
                  </a:cubicBezTo>
                  <a:cubicBezTo>
                    <a:pt x="32897" y="15087"/>
                    <a:pt x="32924" y="15087"/>
                    <a:pt x="32951" y="15083"/>
                  </a:cubicBezTo>
                  <a:cubicBezTo>
                    <a:pt x="32970" y="14987"/>
                    <a:pt x="32993" y="14894"/>
                    <a:pt x="33012" y="14798"/>
                  </a:cubicBezTo>
                  <a:cubicBezTo>
                    <a:pt x="33039" y="14787"/>
                    <a:pt x="33058" y="14756"/>
                    <a:pt x="33054" y="14722"/>
                  </a:cubicBezTo>
                  <a:cubicBezTo>
                    <a:pt x="33085" y="14718"/>
                    <a:pt x="33112" y="14718"/>
                    <a:pt x="33143" y="14714"/>
                  </a:cubicBezTo>
                  <a:cubicBezTo>
                    <a:pt x="33154" y="14652"/>
                    <a:pt x="33170" y="14587"/>
                    <a:pt x="33189" y="14526"/>
                  </a:cubicBezTo>
                  <a:cubicBezTo>
                    <a:pt x="33220" y="14510"/>
                    <a:pt x="33231" y="14483"/>
                    <a:pt x="33227" y="14449"/>
                  </a:cubicBezTo>
                  <a:cubicBezTo>
                    <a:pt x="33258" y="14445"/>
                    <a:pt x="33281" y="14441"/>
                    <a:pt x="33308" y="14433"/>
                  </a:cubicBezTo>
                  <a:lnTo>
                    <a:pt x="33381" y="14153"/>
                  </a:lnTo>
                  <a:cubicBezTo>
                    <a:pt x="33404" y="14137"/>
                    <a:pt x="33416" y="14114"/>
                    <a:pt x="33416" y="14084"/>
                  </a:cubicBezTo>
                  <a:cubicBezTo>
                    <a:pt x="33426" y="14088"/>
                    <a:pt x="33437" y="14090"/>
                    <a:pt x="33447" y="14090"/>
                  </a:cubicBezTo>
                  <a:cubicBezTo>
                    <a:pt x="33471" y="14090"/>
                    <a:pt x="33492" y="14078"/>
                    <a:pt x="33500" y="14057"/>
                  </a:cubicBezTo>
                  <a:cubicBezTo>
                    <a:pt x="33500" y="14057"/>
                    <a:pt x="33500" y="14049"/>
                    <a:pt x="33508" y="14049"/>
                  </a:cubicBezTo>
                  <a:cubicBezTo>
                    <a:pt x="33496" y="14022"/>
                    <a:pt x="33512" y="13988"/>
                    <a:pt x="33539" y="13980"/>
                  </a:cubicBezTo>
                  <a:cubicBezTo>
                    <a:pt x="33596" y="13930"/>
                    <a:pt x="33608" y="13853"/>
                    <a:pt x="33635" y="13792"/>
                  </a:cubicBezTo>
                  <a:lnTo>
                    <a:pt x="33635" y="13788"/>
                  </a:lnTo>
                  <a:cubicBezTo>
                    <a:pt x="33642" y="13780"/>
                    <a:pt x="33650" y="13780"/>
                    <a:pt x="33654" y="13780"/>
                  </a:cubicBezTo>
                  <a:lnTo>
                    <a:pt x="33777" y="13454"/>
                  </a:lnTo>
                  <a:lnTo>
                    <a:pt x="33777" y="13434"/>
                  </a:lnTo>
                  <a:cubicBezTo>
                    <a:pt x="33784" y="13437"/>
                    <a:pt x="33792" y="13439"/>
                    <a:pt x="33800" y="13439"/>
                  </a:cubicBezTo>
                  <a:cubicBezTo>
                    <a:pt x="33822" y="13439"/>
                    <a:pt x="33845" y="13429"/>
                    <a:pt x="33861" y="13415"/>
                  </a:cubicBezTo>
                  <a:cubicBezTo>
                    <a:pt x="33854" y="13384"/>
                    <a:pt x="33873" y="13350"/>
                    <a:pt x="33900" y="13334"/>
                  </a:cubicBezTo>
                  <a:cubicBezTo>
                    <a:pt x="33942" y="13288"/>
                    <a:pt x="33969" y="13231"/>
                    <a:pt x="33977" y="13165"/>
                  </a:cubicBezTo>
                  <a:cubicBezTo>
                    <a:pt x="33977" y="13158"/>
                    <a:pt x="33981" y="13146"/>
                    <a:pt x="33981" y="13138"/>
                  </a:cubicBezTo>
                  <a:cubicBezTo>
                    <a:pt x="33996" y="13127"/>
                    <a:pt x="34007" y="13123"/>
                    <a:pt x="34019" y="13119"/>
                  </a:cubicBezTo>
                  <a:cubicBezTo>
                    <a:pt x="34011" y="13096"/>
                    <a:pt x="34027" y="13069"/>
                    <a:pt x="34050" y="13062"/>
                  </a:cubicBezTo>
                  <a:lnTo>
                    <a:pt x="34057" y="13062"/>
                  </a:lnTo>
                  <a:lnTo>
                    <a:pt x="34057" y="13004"/>
                  </a:lnTo>
                  <a:cubicBezTo>
                    <a:pt x="34073" y="12989"/>
                    <a:pt x="34088" y="12981"/>
                    <a:pt x="34107" y="12965"/>
                  </a:cubicBezTo>
                  <a:cubicBezTo>
                    <a:pt x="34142" y="12889"/>
                    <a:pt x="34173" y="12816"/>
                    <a:pt x="34219" y="12743"/>
                  </a:cubicBezTo>
                  <a:cubicBezTo>
                    <a:pt x="34238" y="12693"/>
                    <a:pt x="34261" y="12643"/>
                    <a:pt x="34280" y="12589"/>
                  </a:cubicBezTo>
                  <a:cubicBezTo>
                    <a:pt x="34288" y="12589"/>
                    <a:pt x="34299" y="12581"/>
                    <a:pt x="34307" y="12558"/>
                  </a:cubicBezTo>
                  <a:cubicBezTo>
                    <a:pt x="34319" y="12531"/>
                    <a:pt x="34307" y="12520"/>
                    <a:pt x="34288" y="12501"/>
                  </a:cubicBezTo>
                  <a:cubicBezTo>
                    <a:pt x="34342" y="12474"/>
                    <a:pt x="34380" y="12431"/>
                    <a:pt x="34403" y="12378"/>
                  </a:cubicBezTo>
                  <a:cubicBezTo>
                    <a:pt x="34422" y="12328"/>
                    <a:pt x="34442" y="12274"/>
                    <a:pt x="34461" y="12216"/>
                  </a:cubicBezTo>
                  <a:cubicBezTo>
                    <a:pt x="34753" y="11790"/>
                    <a:pt x="34426" y="11578"/>
                    <a:pt x="34138" y="11348"/>
                  </a:cubicBezTo>
                  <a:lnTo>
                    <a:pt x="34130" y="11344"/>
                  </a:lnTo>
                  <a:cubicBezTo>
                    <a:pt x="34092" y="11236"/>
                    <a:pt x="34007" y="11175"/>
                    <a:pt x="33919" y="11113"/>
                  </a:cubicBezTo>
                  <a:cubicBezTo>
                    <a:pt x="33911" y="11106"/>
                    <a:pt x="33900" y="11102"/>
                    <a:pt x="33896" y="11102"/>
                  </a:cubicBezTo>
                  <a:cubicBezTo>
                    <a:pt x="33892" y="11063"/>
                    <a:pt x="33869" y="11037"/>
                    <a:pt x="33834" y="11017"/>
                  </a:cubicBezTo>
                  <a:cubicBezTo>
                    <a:pt x="33842" y="10963"/>
                    <a:pt x="33811" y="10914"/>
                    <a:pt x="33758" y="10906"/>
                  </a:cubicBezTo>
                  <a:cubicBezTo>
                    <a:pt x="33758" y="10852"/>
                    <a:pt x="33715" y="10810"/>
                    <a:pt x="33662" y="10810"/>
                  </a:cubicBezTo>
                  <a:cubicBezTo>
                    <a:pt x="33662" y="10779"/>
                    <a:pt x="33642" y="10760"/>
                    <a:pt x="33612" y="10760"/>
                  </a:cubicBezTo>
                  <a:lnTo>
                    <a:pt x="33604" y="10760"/>
                  </a:lnTo>
                  <a:cubicBezTo>
                    <a:pt x="33604" y="10733"/>
                    <a:pt x="33600" y="10698"/>
                    <a:pt x="33585" y="10671"/>
                  </a:cubicBezTo>
                  <a:cubicBezTo>
                    <a:pt x="33562" y="10656"/>
                    <a:pt x="33531" y="10645"/>
                    <a:pt x="33508" y="10637"/>
                  </a:cubicBezTo>
                  <a:lnTo>
                    <a:pt x="33431" y="10429"/>
                  </a:lnTo>
                  <a:cubicBezTo>
                    <a:pt x="33377" y="10422"/>
                    <a:pt x="33339" y="10376"/>
                    <a:pt x="33335" y="10326"/>
                  </a:cubicBezTo>
                  <a:cubicBezTo>
                    <a:pt x="33139" y="10199"/>
                    <a:pt x="33054" y="9991"/>
                    <a:pt x="32955" y="9799"/>
                  </a:cubicBezTo>
                  <a:cubicBezTo>
                    <a:pt x="32901" y="9788"/>
                    <a:pt x="32870" y="9738"/>
                    <a:pt x="32870" y="9684"/>
                  </a:cubicBezTo>
                  <a:cubicBezTo>
                    <a:pt x="32816" y="9672"/>
                    <a:pt x="32782" y="9626"/>
                    <a:pt x="32782" y="9576"/>
                  </a:cubicBezTo>
                  <a:cubicBezTo>
                    <a:pt x="32670" y="9511"/>
                    <a:pt x="32593" y="9411"/>
                    <a:pt x="32555" y="9292"/>
                  </a:cubicBezTo>
                  <a:cubicBezTo>
                    <a:pt x="32532" y="9254"/>
                    <a:pt x="32509" y="9207"/>
                    <a:pt x="32478" y="9169"/>
                  </a:cubicBezTo>
                  <a:lnTo>
                    <a:pt x="32401" y="9050"/>
                  </a:lnTo>
                  <a:cubicBezTo>
                    <a:pt x="32351" y="9038"/>
                    <a:pt x="32317" y="8988"/>
                    <a:pt x="32320" y="8931"/>
                  </a:cubicBezTo>
                  <a:cubicBezTo>
                    <a:pt x="32267" y="8915"/>
                    <a:pt x="32236" y="8873"/>
                    <a:pt x="32228" y="8819"/>
                  </a:cubicBezTo>
                  <a:lnTo>
                    <a:pt x="32013" y="8631"/>
                  </a:lnTo>
                  <a:cubicBezTo>
                    <a:pt x="32009" y="8604"/>
                    <a:pt x="32009" y="8570"/>
                    <a:pt x="31998" y="8543"/>
                  </a:cubicBezTo>
                  <a:cubicBezTo>
                    <a:pt x="31948" y="8527"/>
                    <a:pt x="31913" y="8485"/>
                    <a:pt x="31909" y="8431"/>
                  </a:cubicBezTo>
                  <a:cubicBezTo>
                    <a:pt x="31763" y="8335"/>
                    <a:pt x="31648" y="8204"/>
                    <a:pt x="31575" y="8047"/>
                  </a:cubicBezTo>
                  <a:cubicBezTo>
                    <a:pt x="31429" y="7955"/>
                    <a:pt x="31314" y="7820"/>
                    <a:pt x="31245" y="7663"/>
                  </a:cubicBezTo>
                  <a:cubicBezTo>
                    <a:pt x="31198" y="7643"/>
                    <a:pt x="31164" y="7601"/>
                    <a:pt x="31164" y="7547"/>
                  </a:cubicBezTo>
                  <a:cubicBezTo>
                    <a:pt x="31095" y="7509"/>
                    <a:pt x="31029" y="7471"/>
                    <a:pt x="31018" y="7378"/>
                  </a:cubicBezTo>
                  <a:cubicBezTo>
                    <a:pt x="30968" y="7363"/>
                    <a:pt x="30933" y="7321"/>
                    <a:pt x="30933" y="7267"/>
                  </a:cubicBezTo>
                  <a:cubicBezTo>
                    <a:pt x="30883" y="7255"/>
                    <a:pt x="30845" y="7209"/>
                    <a:pt x="30841" y="7163"/>
                  </a:cubicBezTo>
                  <a:lnTo>
                    <a:pt x="30691" y="7082"/>
                  </a:lnTo>
                  <a:cubicBezTo>
                    <a:pt x="30687" y="7052"/>
                    <a:pt x="30687" y="7029"/>
                    <a:pt x="30691" y="6998"/>
                  </a:cubicBezTo>
                  <a:cubicBezTo>
                    <a:pt x="30664" y="6990"/>
                    <a:pt x="30630" y="6986"/>
                    <a:pt x="30603" y="6979"/>
                  </a:cubicBezTo>
                  <a:lnTo>
                    <a:pt x="30530" y="6852"/>
                  </a:lnTo>
                  <a:cubicBezTo>
                    <a:pt x="30476" y="6844"/>
                    <a:pt x="30434" y="6802"/>
                    <a:pt x="30422" y="6748"/>
                  </a:cubicBezTo>
                  <a:cubicBezTo>
                    <a:pt x="30322" y="6683"/>
                    <a:pt x="30242" y="6587"/>
                    <a:pt x="30188" y="6471"/>
                  </a:cubicBezTo>
                  <a:cubicBezTo>
                    <a:pt x="30134" y="6460"/>
                    <a:pt x="30092" y="6414"/>
                    <a:pt x="30096" y="6360"/>
                  </a:cubicBezTo>
                  <a:cubicBezTo>
                    <a:pt x="30030" y="6325"/>
                    <a:pt x="29976" y="6268"/>
                    <a:pt x="29953" y="6191"/>
                  </a:cubicBezTo>
                  <a:cubicBezTo>
                    <a:pt x="29873" y="6141"/>
                    <a:pt x="29815" y="6056"/>
                    <a:pt x="29781" y="5968"/>
                  </a:cubicBezTo>
                  <a:cubicBezTo>
                    <a:pt x="29627" y="5880"/>
                    <a:pt x="29535" y="5738"/>
                    <a:pt x="29450" y="5588"/>
                  </a:cubicBezTo>
                  <a:cubicBezTo>
                    <a:pt x="28935" y="5169"/>
                    <a:pt x="28585" y="4612"/>
                    <a:pt x="28155" y="4116"/>
                  </a:cubicBezTo>
                  <a:cubicBezTo>
                    <a:pt x="28105" y="4108"/>
                    <a:pt x="28063" y="4058"/>
                    <a:pt x="28063" y="4008"/>
                  </a:cubicBezTo>
                  <a:cubicBezTo>
                    <a:pt x="27798" y="3866"/>
                    <a:pt x="27694" y="3547"/>
                    <a:pt x="27433" y="3401"/>
                  </a:cubicBezTo>
                  <a:cubicBezTo>
                    <a:pt x="27425" y="3344"/>
                    <a:pt x="27425" y="3286"/>
                    <a:pt x="27421" y="3224"/>
                  </a:cubicBezTo>
                  <a:cubicBezTo>
                    <a:pt x="27375" y="3209"/>
                    <a:pt x="27340" y="3163"/>
                    <a:pt x="27340" y="3113"/>
                  </a:cubicBezTo>
                  <a:cubicBezTo>
                    <a:pt x="27210" y="3086"/>
                    <a:pt x="27156" y="3002"/>
                    <a:pt x="27183" y="2875"/>
                  </a:cubicBezTo>
                  <a:cubicBezTo>
                    <a:pt x="27068" y="2825"/>
                    <a:pt x="26979" y="2725"/>
                    <a:pt x="26945" y="2606"/>
                  </a:cubicBezTo>
                  <a:cubicBezTo>
                    <a:pt x="26933" y="2606"/>
                    <a:pt x="26918" y="2602"/>
                    <a:pt x="26902" y="2594"/>
                  </a:cubicBezTo>
                  <a:cubicBezTo>
                    <a:pt x="26899" y="2579"/>
                    <a:pt x="26895" y="2560"/>
                    <a:pt x="26887" y="2548"/>
                  </a:cubicBezTo>
                  <a:lnTo>
                    <a:pt x="26860" y="2517"/>
                  </a:lnTo>
                  <a:cubicBezTo>
                    <a:pt x="26864" y="2510"/>
                    <a:pt x="26864" y="2494"/>
                    <a:pt x="26868" y="2479"/>
                  </a:cubicBezTo>
                  <a:lnTo>
                    <a:pt x="26783" y="2441"/>
                  </a:lnTo>
                  <a:cubicBezTo>
                    <a:pt x="26776" y="2437"/>
                    <a:pt x="26772" y="2429"/>
                    <a:pt x="26764" y="2421"/>
                  </a:cubicBezTo>
                  <a:cubicBezTo>
                    <a:pt x="26749" y="2410"/>
                    <a:pt x="26729" y="2394"/>
                    <a:pt x="26714" y="2379"/>
                  </a:cubicBezTo>
                  <a:cubicBezTo>
                    <a:pt x="26718" y="2360"/>
                    <a:pt x="26718" y="2341"/>
                    <a:pt x="26714" y="2321"/>
                  </a:cubicBezTo>
                  <a:lnTo>
                    <a:pt x="26622" y="2291"/>
                  </a:lnTo>
                  <a:cubicBezTo>
                    <a:pt x="26603" y="2279"/>
                    <a:pt x="26580" y="2260"/>
                    <a:pt x="26564" y="2241"/>
                  </a:cubicBezTo>
                  <a:cubicBezTo>
                    <a:pt x="26553" y="2222"/>
                    <a:pt x="26541" y="2218"/>
                    <a:pt x="26526" y="2202"/>
                  </a:cubicBezTo>
                  <a:lnTo>
                    <a:pt x="26522" y="2198"/>
                  </a:lnTo>
                  <a:lnTo>
                    <a:pt x="26522" y="2187"/>
                  </a:lnTo>
                  <a:lnTo>
                    <a:pt x="26518" y="2187"/>
                  </a:lnTo>
                  <a:cubicBezTo>
                    <a:pt x="26499" y="2164"/>
                    <a:pt x="26484" y="2141"/>
                    <a:pt x="26464" y="2114"/>
                  </a:cubicBezTo>
                  <a:cubicBezTo>
                    <a:pt x="26441" y="2087"/>
                    <a:pt x="26411" y="2064"/>
                    <a:pt x="26387" y="2037"/>
                  </a:cubicBezTo>
                  <a:cubicBezTo>
                    <a:pt x="26345" y="1999"/>
                    <a:pt x="26307" y="1960"/>
                    <a:pt x="26268" y="1918"/>
                  </a:cubicBezTo>
                  <a:cubicBezTo>
                    <a:pt x="26199" y="1822"/>
                    <a:pt x="26142" y="1718"/>
                    <a:pt x="26034" y="1653"/>
                  </a:cubicBezTo>
                  <a:lnTo>
                    <a:pt x="26026" y="1649"/>
                  </a:lnTo>
                  <a:cubicBezTo>
                    <a:pt x="25984" y="1568"/>
                    <a:pt x="25930" y="1488"/>
                    <a:pt x="25876" y="1411"/>
                  </a:cubicBezTo>
                  <a:cubicBezTo>
                    <a:pt x="25830" y="1288"/>
                    <a:pt x="25723" y="1226"/>
                    <a:pt x="25642" y="1134"/>
                  </a:cubicBezTo>
                  <a:lnTo>
                    <a:pt x="25638" y="1130"/>
                  </a:lnTo>
                  <a:cubicBezTo>
                    <a:pt x="25623" y="1076"/>
                    <a:pt x="25588" y="1034"/>
                    <a:pt x="25534" y="1011"/>
                  </a:cubicBezTo>
                  <a:cubicBezTo>
                    <a:pt x="25504" y="1011"/>
                    <a:pt x="25481" y="988"/>
                    <a:pt x="25481" y="957"/>
                  </a:cubicBezTo>
                  <a:cubicBezTo>
                    <a:pt x="25434" y="880"/>
                    <a:pt x="25396" y="800"/>
                    <a:pt x="25308" y="757"/>
                  </a:cubicBezTo>
                  <a:cubicBezTo>
                    <a:pt x="25246" y="650"/>
                    <a:pt x="25177" y="554"/>
                    <a:pt x="25050" y="527"/>
                  </a:cubicBezTo>
                  <a:lnTo>
                    <a:pt x="24904" y="335"/>
                  </a:lnTo>
                  <a:cubicBezTo>
                    <a:pt x="24808" y="250"/>
                    <a:pt x="24754" y="135"/>
                    <a:pt x="24747" y="16"/>
                  </a:cubicBezTo>
                  <a:cubicBezTo>
                    <a:pt x="24742" y="17"/>
                    <a:pt x="24738" y="17"/>
                    <a:pt x="24733" y="17"/>
                  </a:cubicBezTo>
                  <a:cubicBezTo>
                    <a:pt x="24719" y="17"/>
                    <a:pt x="24705" y="12"/>
                    <a:pt x="246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4"/>
            <p:cNvSpPr/>
            <p:nvPr/>
          </p:nvSpPr>
          <p:spPr>
            <a:xfrm>
              <a:off x="4948019" y="3046796"/>
              <a:ext cx="93742" cy="65824"/>
            </a:xfrm>
            <a:custGeom>
              <a:avLst/>
              <a:gdLst/>
              <a:ahLst/>
              <a:cxnLst/>
              <a:rect l="l" t="t" r="r" b="b"/>
              <a:pathLst>
                <a:path w="3022" h="2122" extrusionOk="0">
                  <a:moveTo>
                    <a:pt x="43" y="0"/>
                  </a:moveTo>
                  <a:cubicBezTo>
                    <a:pt x="28" y="62"/>
                    <a:pt x="12" y="127"/>
                    <a:pt x="1" y="193"/>
                  </a:cubicBezTo>
                  <a:cubicBezTo>
                    <a:pt x="62" y="377"/>
                    <a:pt x="124" y="561"/>
                    <a:pt x="293" y="684"/>
                  </a:cubicBezTo>
                  <a:lnTo>
                    <a:pt x="385" y="788"/>
                  </a:lnTo>
                  <a:lnTo>
                    <a:pt x="389" y="792"/>
                  </a:lnTo>
                  <a:cubicBezTo>
                    <a:pt x="520" y="965"/>
                    <a:pt x="704" y="1084"/>
                    <a:pt x="915" y="1126"/>
                  </a:cubicBezTo>
                  <a:cubicBezTo>
                    <a:pt x="908" y="1161"/>
                    <a:pt x="904" y="1192"/>
                    <a:pt x="904" y="1222"/>
                  </a:cubicBezTo>
                  <a:lnTo>
                    <a:pt x="885" y="1226"/>
                  </a:lnTo>
                  <a:cubicBezTo>
                    <a:pt x="908" y="1276"/>
                    <a:pt x="946" y="1322"/>
                    <a:pt x="1000" y="1349"/>
                  </a:cubicBezTo>
                  <a:cubicBezTo>
                    <a:pt x="1057" y="1317"/>
                    <a:pt x="1124" y="1297"/>
                    <a:pt x="1186" y="1297"/>
                  </a:cubicBezTo>
                  <a:cubicBezTo>
                    <a:pt x="1241" y="1297"/>
                    <a:pt x="1292" y="1313"/>
                    <a:pt x="1327" y="1349"/>
                  </a:cubicBezTo>
                  <a:cubicBezTo>
                    <a:pt x="1523" y="1545"/>
                    <a:pt x="1807" y="1595"/>
                    <a:pt x="1999" y="1787"/>
                  </a:cubicBezTo>
                  <a:lnTo>
                    <a:pt x="2095" y="1814"/>
                  </a:lnTo>
                  <a:lnTo>
                    <a:pt x="2287" y="1872"/>
                  </a:lnTo>
                  <a:cubicBezTo>
                    <a:pt x="2345" y="2064"/>
                    <a:pt x="2579" y="1902"/>
                    <a:pt x="2660" y="2056"/>
                  </a:cubicBezTo>
                  <a:cubicBezTo>
                    <a:pt x="2779" y="1987"/>
                    <a:pt x="3021" y="2122"/>
                    <a:pt x="3010" y="1845"/>
                  </a:cubicBezTo>
                  <a:cubicBezTo>
                    <a:pt x="2818" y="1780"/>
                    <a:pt x="2664" y="1634"/>
                    <a:pt x="2460" y="1603"/>
                  </a:cubicBezTo>
                  <a:cubicBezTo>
                    <a:pt x="2272" y="1599"/>
                    <a:pt x="2160" y="1422"/>
                    <a:pt x="1984" y="1391"/>
                  </a:cubicBezTo>
                  <a:lnTo>
                    <a:pt x="1818" y="1326"/>
                  </a:lnTo>
                  <a:cubicBezTo>
                    <a:pt x="1749" y="1211"/>
                    <a:pt x="1623" y="1215"/>
                    <a:pt x="1511" y="1180"/>
                  </a:cubicBezTo>
                  <a:cubicBezTo>
                    <a:pt x="1184" y="896"/>
                    <a:pt x="781" y="750"/>
                    <a:pt x="427" y="511"/>
                  </a:cubicBezTo>
                  <a:lnTo>
                    <a:pt x="116" y="116"/>
                  </a:lnTo>
                  <a:cubicBezTo>
                    <a:pt x="105" y="66"/>
                    <a:pt x="89" y="20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4"/>
            <p:cNvSpPr/>
            <p:nvPr/>
          </p:nvSpPr>
          <p:spPr>
            <a:xfrm>
              <a:off x="5296435" y="2463247"/>
              <a:ext cx="51059" cy="50656"/>
            </a:xfrm>
            <a:custGeom>
              <a:avLst/>
              <a:gdLst/>
              <a:ahLst/>
              <a:cxnLst/>
              <a:rect l="l" t="t" r="r" b="b"/>
              <a:pathLst>
                <a:path w="1646" h="1633" extrusionOk="0">
                  <a:moveTo>
                    <a:pt x="1503" y="1"/>
                  </a:moveTo>
                  <a:cubicBezTo>
                    <a:pt x="1473" y="1"/>
                    <a:pt x="1442" y="6"/>
                    <a:pt x="1411" y="10"/>
                  </a:cubicBezTo>
                  <a:cubicBezTo>
                    <a:pt x="1265" y="41"/>
                    <a:pt x="1127" y="99"/>
                    <a:pt x="1000" y="183"/>
                  </a:cubicBezTo>
                  <a:cubicBezTo>
                    <a:pt x="823" y="299"/>
                    <a:pt x="627" y="395"/>
                    <a:pt x="439" y="498"/>
                  </a:cubicBezTo>
                  <a:cubicBezTo>
                    <a:pt x="429" y="495"/>
                    <a:pt x="419" y="493"/>
                    <a:pt x="411" y="493"/>
                  </a:cubicBezTo>
                  <a:cubicBezTo>
                    <a:pt x="380" y="493"/>
                    <a:pt x="360" y="514"/>
                    <a:pt x="354" y="556"/>
                  </a:cubicBezTo>
                  <a:cubicBezTo>
                    <a:pt x="308" y="614"/>
                    <a:pt x="289" y="683"/>
                    <a:pt x="301" y="752"/>
                  </a:cubicBezTo>
                  <a:cubicBezTo>
                    <a:pt x="212" y="948"/>
                    <a:pt x="116" y="1144"/>
                    <a:pt x="39" y="1340"/>
                  </a:cubicBezTo>
                  <a:cubicBezTo>
                    <a:pt x="1" y="1436"/>
                    <a:pt x="9" y="1547"/>
                    <a:pt x="109" y="1609"/>
                  </a:cubicBezTo>
                  <a:cubicBezTo>
                    <a:pt x="135" y="1626"/>
                    <a:pt x="160" y="1632"/>
                    <a:pt x="184" y="1632"/>
                  </a:cubicBezTo>
                  <a:cubicBezTo>
                    <a:pt x="254" y="1632"/>
                    <a:pt x="313" y="1572"/>
                    <a:pt x="362" y="1521"/>
                  </a:cubicBezTo>
                  <a:cubicBezTo>
                    <a:pt x="470" y="1409"/>
                    <a:pt x="520" y="1259"/>
                    <a:pt x="508" y="1109"/>
                  </a:cubicBezTo>
                  <a:lnTo>
                    <a:pt x="516" y="1006"/>
                  </a:lnTo>
                  <a:lnTo>
                    <a:pt x="593" y="821"/>
                  </a:lnTo>
                  <a:cubicBezTo>
                    <a:pt x="643" y="810"/>
                    <a:pt x="689" y="794"/>
                    <a:pt x="731" y="775"/>
                  </a:cubicBezTo>
                  <a:cubicBezTo>
                    <a:pt x="1031" y="641"/>
                    <a:pt x="1323" y="491"/>
                    <a:pt x="1550" y="241"/>
                  </a:cubicBezTo>
                  <a:cubicBezTo>
                    <a:pt x="1596" y="195"/>
                    <a:pt x="1646" y="141"/>
                    <a:pt x="1615" y="72"/>
                  </a:cubicBezTo>
                  <a:cubicBezTo>
                    <a:pt x="1591" y="15"/>
                    <a:pt x="1550" y="1"/>
                    <a:pt x="1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4"/>
            <p:cNvSpPr/>
            <p:nvPr/>
          </p:nvSpPr>
          <p:spPr>
            <a:xfrm>
              <a:off x="5407301" y="2642698"/>
              <a:ext cx="130904" cy="230572"/>
            </a:xfrm>
            <a:custGeom>
              <a:avLst/>
              <a:gdLst/>
              <a:ahLst/>
              <a:cxnLst/>
              <a:rect l="l" t="t" r="r" b="b"/>
              <a:pathLst>
                <a:path w="4220" h="7433" extrusionOk="0">
                  <a:moveTo>
                    <a:pt x="4131" y="1"/>
                  </a:moveTo>
                  <a:cubicBezTo>
                    <a:pt x="3978" y="97"/>
                    <a:pt x="3935" y="270"/>
                    <a:pt x="3874" y="412"/>
                  </a:cubicBezTo>
                  <a:cubicBezTo>
                    <a:pt x="3774" y="670"/>
                    <a:pt x="3643" y="908"/>
                    <a:pt x="3478" y="1131"/>
                  </a:cubicBezTo>
                  <a:cubicBezTo>
                    <a:pt x="3324" y="1334"/>
                    <a:pt x="3009" y="1596"/>
                    <a:pt x="3152" y="1964"/>
                  </a:cubicBezTo>
                  <a:cubicBezTo>
                    <a:pt x="3102" y="1964"/>
                    <a:pt x="3052" y="1999"/>
                    <a:pt x="3036" y="2045"/>
                  </a:cubicBezTo>
                  <a:lnTo>
                    <a:pt x="2525" y="2825"/>
                  </a:lnTo>
                  <a:cubicBezTo>
                    <a:pt x="2287" y="2967"/>
                    <a:pt x="2129" y="3206"/>
                    <a:pt x="2076" y="3475"/>
                  </a:cubicBezTo>
                  <a:cubicBezTo>
                    <a:pt x="2072" y="3505"/>
                    <a:pt x="2060" y="3540"/>
                    <a:pt x="2056" y="3575"/>
                  </a:cubicBezTo>
                  <a:cubicBezTo>
                    <a:pt x="1964" y="3732"/>
                    <a:pt x="1799" y="3832"/>
                    <a:pt x="1753" y="4024"/>
                  </a:cubicBezTo>
                  <a:cubicBezTo>
                    <a:pt x="1734" y="4055"/>
                    <a:pt x="1726" y="4089"/>
                    <a:pt x="1730" y="4120"/>
                  </a:cubicBezTo>
                  <a:lnTo>
                    <a:pt x="1699" y="4216"/>
                  </a:lnTo>
                  <a:cubicBezTo>
                    <a:pt x="1676" y="4232"/>
                    <a:pt x="1668" y="4255"/>
                    <a:pt x="1672" y="4282"/>
                  </a:cubicBezTo>
                  <a:cubicBezTo>
                    <a:pt x="1518" y="4378"/>
                    <a:pt x="1534" y="4543"/>
                    <a:pt x="1484" y="4689"/>
                  </a:cubicBezTo>
                  <a:cubicBezTo>
                    <a:pt x="1361" y="4812"/>
                    <a:pt x="1303" y="4966"/>
                    <a:pt x="1265" y="5135"/>
                  </a:cubicBezTo>
                  <a:cubicBezTo>
                    <a:pt x="923" y="5311"/>
                    <a:pt x="827" y="5634"/>
                    <a:pt x="777" y="5976"/>
                  </a:cubicBezTo>
                  <a:cubicBezTo>
                    <a:pt x="758" y="5999"/>
                    <a:pt x="742" y="6022"/>
                    <a:pt x="738" y="6053"/>
                  </a:cubicBezTo>
                  <a:cubicBezTo>
                    <a:pt x="650" y="6249"/>
                    <a:pt x="539" y="6433"/>
                    <a:pt x="404" y="6606"/>
                  </a:cubicBezTo>
                  <a:cubicBezTo>
                    <a:pt x="293" y="6845"/>
                    <a:pt x="1" y="7037"/>
                    <a:pt x="174" y="7433"/>
                  </a:cubicBezTo>
                  <a:cubicBezTo>
                    <a:pt x="273" y="7171"/>
                    <a:pt x="558" y="7133"/>
                    <a:pt x="558" y="6875"/>
                  </a:cubicBezTo>
                  <a:cubicBezTo>
                    <a:pt x="665" y="6683"/>
                    <a:pt x="769" y="6491"/>
                    <a:pt x="877" y="6291"/>
                  </a:cubicBezTo>
                  <a:lnTo>
                    <a:pt x="977" y="6042"/>
                  </a:lnTo>
                  <a:cubicBezTo>
                    <a:pt x="1067" y="5930"/>
                    <a:pt x="1143" y="5789"/>
                    <a:pt x="1287" y="5789"/>
                  </a:cubicBezTo>
                  <a:cubicBezTo>
                    <a:pt x="1327" y="5789"/>
                    <a:pt x="1373" y="5800"/>
                    <a:pt x="1426" y="5826"/>
                  </a:cubicBezTo>
                  <a:cubicBezTo>
                    <a:pt x="1479" y="5860"/>
                    <a:pt x="1529" y="5934"/>
                    <a:pt x="1586" y="5934"/>
                  </a:cubicBezTo>
                  <a:cubicBezTo>
                    <a:pt x="1600" y="5934"/>
                    <a:pt x="1615" y="5929"/>
                    <a:pt x="1630" y="5919"/>
                  </a:cubicBezTo>
                  <a:cubicBezTo>
                    <a:pt x="1691" y="5869"/>
                    <a:pt x="1722" y="5788"/>
                    <a:pt x="1711" y="5711"/>
                  </a:cubicBezTo>
                  <a:cubicBezTo>
                    <a:pt x="1676" y="5600"/>
                    <a:pt x="1549" y="5646"/>
                    <a:pt x="1461" y="5626"/>
                  </a:cubicBezTo>
                  <a:cubicBezTo>
                    <a:pt x="1311" y="5480"/>
                    <a:pt x="1457" y="5350"/>
                    <a:pt x="1484" y="5215"/>
                  </a:cubicBezTo>
                  <a:cubicBezTo>
                    <a:pt x="1588" y="5165"/>
                    <a:pt x="1607" y="5062"/>
                    <a:pt x="1634" y="4966"/>
                  </a:cubicBezTo>
                  <a:cubicBezTo>
                    <a:pt x="1691" y="4908"/>
                    <a:pt x="1761" y="4850"/>
                    <a:pt x="1764" y="4754"/>
                  </a:cubicBezTo>
                  <a:cubicBezTo>
                    <a:pt x="1787" y="4697"/>
                    <a:pt x="1807" y="4635"/>
                    <a:pt x="1830" y="4574"/>
                  </a:cubicBezTo>
                  <a:cubicBezTo>
                    <a:pt x="1899" y="4531"/>
                    <a:pt x="1941" y="4458"/>
                    <a:pt x="1945" y="4378"/>
                  </a:cubicBezTo>
                  <a:cubicBezTo>
                    <a:pt x="1972" y="4324"/>
                    <a:pt x="1995" y="4266"/>
                    <a:pt x="2022" y="4212"/>
                  </a:cubicBezTo>
                  <a:cubicBezTo>
                    <a:pt x="2099" y="4186"/>
                    <a:pt x="2129" y="4147"/>
                    <a:pt x="2056" y="4078"/>
                  </a:cubicBezTo>
                  <a:lnTo>
                    <a:pt x="2056" y="4074"/>
                  </a:lnTo>
                  <a:cubicBezTo>
                    <a:pt x="2387" y="3878"/>
                    <a:pt x="2379" y="3482"/>
                    <a:pt x="2560" y="3198"/>
                  </a:cubicBezTo>
                  <a:cubicBezTo>
                    <a:pt x="2879" y="2844"/>
                    <a:pt x="3086" y="2426"/>
                    <a:pt x="3263" y="1995"/>
                  </a:cubicBezTo>
                  <a:cubicBezTo>
                    <a:pt x="3690" y="1515"/>
                    <a:pt x="3924" y="927"/>
                    <a:pt x="4162" y="343"/>
                  </a:cubicBezTo>
                  <a:cubicBezTo>
                    <a:pt x="4197" y="328"/>
                    <a:pt x="4216" y="293"/>
                    <a:pt x="4220" y="255"/>
                  </a:cubicBezTo>
                  <a:cubicBezTo>
                    <a:pt x="4216" y="182"/>
                    <a:pt x="4201" y="105"/>
                    <a:pt x="4170" y="39"/>
                  </a:cubicBezTo>
                  <a:lnTo>
                    <a:pt x="41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4"/>
            <p:cNvSpPr/>
            <p:nvPr/>
          </p:nvSpPr>
          <p:spPr>
            <a:xfrm>
              <a:off x="5150207" y="3098289"/>
              <a:ext cx="23978" cy="62847"/>
            </a:xfrm>
            <a:custGeom>
              <a:avLst/>
              <a:gdLst/>
              <a:ahLst/>
              <a:cxnLst/>
              <a:rect l="l" t="t" r="r" b="b"/>
              <a:pathLst>
                <a:path w="773" h="2026" extrusionOk="0">
                  <a:moveTo>
                    <a:pt x="592" y="0"/>
                  </a:moveTo>
                  <a:cubicBezTo>
                    <a:pt x="519" y="47"/>
                    <a:pt x="515" y="116"/>
                    <a:pt x="523" y="189"/>
                  </a:cubicBezTo>
                  <a:cubicBezTo>
                    <a:pt x="523" y="266"/>
                    <a:pt x="507" y="342"/>
                    <a:pt x="561" y="412"/>
                  </a:cubicBezTo>
                  <a:cubicBezTo>
                    <a:pt x="465" y="554"/>
                    <a:pt x="369" y="704"/>
                    <a:pt x="273" y="846"/>
                  </a:cubicBezTo>
                  <a:cubicBezTo>
                    <a:pt x="265" y="1057"/>
                    <a:pt x="192" y="1261"/>
                    <a:pt x="65" y="1426"/>
                  </a:cubicBezTo>
                  <a:cubicBezTo>
                    <a:pt x="38" y="1449"/>
                    <a:pt x="27" y="1480"/>
                    <a:pt x="38" y="1514"/>
                  </a:cubicBezTo>
                  <a:cubicBezTo>
                    <a:pt x="0" y="1768"/>
                    <a:pt x="62" y="1952"/>
                    <a:pt x="388" y="2025"/>
                  </a:cubicBezTo>
                  <a:cubicBezTo>
                    <a:pt x="254" y="1584"/>
                    <a:pt x="323" y="1226"/>
                    <a:pt x="573" y="884"/>
                  </a:cubicBezTo>
                  <a:cubicBezTo>
                    <a:pt x="642" y="777"/>
                    <a:pt x="772" y="615"/>
                    <a:pt x="692" y="431"/>
                  </a:cubicBezTo>
                  <a:cubicBezTo>
                    <a:pt x="692" y="281"/>
                    <a:pt x="734" y="116"/>
                    <a:pt x="5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4"/>
            <p:cNvSpPr/>
            <p:nvPr/>
          </p:nvSpPr>
          <p:spPr>
            <a:xfrm>
              <a:off x="5247207" y="2701605"/>
              <a:ext cx="3381" cy="3846"/>
            </a:xfrm>
            <a:custGeom>
              <a:avLst/>
              <a:gdLst/>
              <a:ahLst/>
              <a:cxnLst/>
              <a:rect l="l" t="t" r="r" b="b"/>
              <a:pathLst>
                <a:path w="109" h="124" extrusionOk="0">
                  <a:moveTo>
                    <a:pt x="28" y="0"/>
                  </a:moveTo>
                  <a:cubicBezTo>
                    <a:pt x="1" y="77"/>
                    <a:pt x="47" y="104"/>
                    <a:pt x="109" y="123"/>
                  </a:cubicBezTo>
                  <a:cubicBezTo>
                    <a:pt x="82" y="81"/>
                    <a:pt x="59" y="39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4"/>
            <p:cNvSpPr/>
            <p:nvPr/>
          </p:nvSpPr>
          <p:spPr>
            <a:xfrm>
              <a:off x="5087702" y="2642946"/>
              <a:ext cx="322019" cy="265593"/>
            </a:xfrm>
            <a:custGeom>
              <a:avLst/>
              <a:gdLst/>
              <a:ahLst/>
              <a:cxnLst/>
              <a:rect l="l" t="t" r="r" b="b"/>
              <a:pathLst>
                <a:path w="10381" h="8562" extrusionOk="0">
                  <a:moveTo>
                    <a:pt x="1487" y="1"/>
                  </a:moveTo>
                  <a:cubicBezTo>
                    <a:pt x="1357" y="1"/>
                    <a:pt x="1253" y="118"/>
                    <a:pt x="1122" y="118"/>
                  </a:cubicBezTo>
                  <a:cubicBezTo>
                    <a:pt x="1090" y="118"/>
                    <a:pt x="1056" y="111"/>
                    <a:pt x="1020" y="93"/>
                  </a:cubicBezTo>
                  <a:cubicBezTo>
                    <a:pt x="961" y="117"/>
                    <a:pt x="903" y="126"/>
                    <a:pt x="846" y="126"/>
                  </a:cubicBezTo>
                  <a:cubicBezTo>
                    <a:pt x="685" y="126"/>
                    <a:pt x="527" y="58"/>
                    <a:pt x="365" y="58"/>
                  </a:cubicBezTo>
                  <a:cubicBezTo>
                    <a:pt x="308" y="58"/>
                    <a:pt x="251" y="66"/>
                    <a:pt x="194" y="89"/>
                  </a:cubicBezTo>
                  <a:cubicBezTo>
                    <a:pt x="159" y="112"/>
                    <a:pt x="132" y="143"/>
                    <a:pt x="117" y="181"/>
                  </a:cubicBezTo>
                  <a:lnTo>
                    <a:pt x="117" y="189"/>
                  </a:lnTo>
                  <a:cubicBezTo>
                    <a:pt x="100" y="187"/>
                    <a:pt x="83" y="185"/>
                    <a:pt x="69" y="185"/>
                  </a:cubicBezTo>
                  <a:cubicBezTo>
                    <a:pt x="26" y="185"/>
                    <a:pt x="1" y="204"/>
                    <a:pt x="55" y="304"/>
                  </a:cubicBezTo>
                  <a:cubicBezTo>
                    <a:pt x="90" y="304"/>
                    <a:pt x="117" y="300"/>
                    <a:pt x="151" y="289"/>
                  </a:cubicBezTo>
                  <a:cubicBezTo>
                    <a:pt x="181" y="301"/>
                    <a:pt x="211" y="306"/>
                    <a:pt x="241" y="306"/>
                  </a:cubicBezTo>
                  <a:cubicBezTo>
                    <a:pt x="289" y="306"/>
                    <a:pt x="337" y="292"/>
                    <a:pt x="382" y="266"/>
                  </a:cubicBezTo>
                  <a:lnTo>
                    <a:pt x="762" y="323"/>
                  </a:lnTo>
                  <a:cubicBezTo>
                    <a:pt x="865" y="350"/>
                    <a:pt x="968" y="359"/>
                    <a:pt x="1071" y="359"/>
                  </a:cubicBezTo>
                  <a:cubicBezTo>
                    <a:pt x="1279" y="359"/>
                    <a:pt x="1488" y="322"/>
                    <a:pt x="1696" y="320"/>
                  </a:cubicBezTo>
                  <a:cubicBezTo>
                    <a:pt x="2138" y="439"/>
                    <a:pt x="2568" y="604"/>
                    <a:pt x="2980" y="804"/>
                  </a:cubicBezTo>
                  <a:cubicBezTo>
                    <a:pt x="3056" y="842"/>
                    <a:pt x="3134" y="885"/>
                    <a:pt x="3218" y="885"/>
                  </a:cubicBezTo>
                  <a:cubicBezTo>
                    <a:pt x="3260" y="885"/>
                    <a:pt x="3303" y="874"/>
                    <a:pt x="3348" y="846"/>
                  </a:cubicBezTo>
                  <a:lnTo>
                    <a:pt x="3433" y="861"/>
                  </a:lnTo>
                  <a:cubicBezTo>
                    <a:pt x="3433" y="915"/>
                    <a:pt x="3471" y="957"/>
                    <a:pt x="3521" y="961"/>
                  </a:cubicBezTo>
                  <a:cubicBezTo>
                    <a:pt x="3606" y="1084"/>
                    <a:pt x="3729" y="1134"/>
                    <a:pt x="3863" y="1169"/>
                  </a:cubicBezTo>
                  <a:cubicBezTo>
                    <a:pt x="3982" y="1322"/>
                    <a:pt x="4163" y="1392"/>
                    <a:pt x="4324" y="1476"/>
                  </a:cubicBezTo>
                  <a:lnTo>
                    <a:pt x="4885" y="1799"/>
                  </a:lnTo>
                  <a:lnTo>
                    <a:pt x="5131" y="1903"/>
                  </a:lnTo>
                  <a:lnTo>
                    <a:pt x="5154" y="1880"/>
                  </a:lnTo>
                  <a:cubicBezTo>
                    <a:pt x="5189" y="1918"/>
                    <a:pt x="5220" y="1956"/>
                    <a:pt x="5239" y="2006"/>
                  </a:cubicBezTo>
                  <a:cubicBezTo>
                    <a:pt x="5243" y="2056"/>
                    <a:pt x="5281" y="2095"/>
                    <a:pt x="5327" y="2110"/>
                  </a:cubicBezTo>
                  <a:cubicBezTo>
                    <a:pt x="5343" y="2133"/>
                    <a:pt x="5366" y="2152"/>
                    <a:pt x="5397" y="2152"/>
                  </a:cubicBezTo>
                  <a:cubicBezTo>
                    <a:pt x="5573" y="2356"/>
                    <a:pt x="5854" y="2402"/>
                    <a:pt x="6038" y="2583"/>
                  </a:cubicBezTo>
                  <a:cubicBezTo>
                    <a:pt x="6057" y="2606"/>
                    <a:pt x="6088" y="2625"/>
                    <a:pt x="6115" y="2633"/>
                  </a:cubicBezTo>
                  <a:lnTo>
                    <a:pt x="6899" y="3321"/>
                  </a:lnTo>
                  <a:cubicBezTo>
                    <a:pt x="7018" y="3470"/>
                    <a:pt x="7145" y="3601"/>
                    <a:pt x="7326" y="3670"/>
                  </a:cubicBezTo>
                  <a:cubicBezTo>
                    <a:pt x="7621" y="4139"/>
                    <a:pt x="8052" y="4493"/>
                    <a:pt x="8378" y="4931"/>
                  </a:cubicBezTo>
                  <a:cubicBezTo>
                    <a:pt x="8524" y="5234"/>
                    <a:pt x="8705" y="5515"/>
                    <a:pt x="8913" y="5776"/>
                  </a:cubicBezTo>
                  <a:lnTo>
                    <a:pt x="8989" y="5887"/>
                  </a:lnTo>
                  <a:cubicBezTo>
                    <a:pt x="8974" y="5937"/>
                    <a:pt x="8997" y="5991"/>
                    <a:pt x="9047" y="6014"/>
                  </a:cubicBezTo>
                  <a:cubicBezTo>
                    <a:pt x="9051" y="6045"/>
                    <a:pt x="9055" y="6068"/>
                    <a:pt x="9055" y="6099"/>
                  </a:cubicBezTo>
                  <a:cubicBezTo>
                    <a:pt x="9082" y="6137"/>
                    <a:pt x="9109" y="6168"/>
                    <a:pt x="9132" y="6206"/>
                  </a:cubicBezTo>
                  <a:cubicBezTo>
                    <a:pt x="8986" y="6395"/>
                    <a:pt x="9162" y="6514"/>
                    <a:pt x="9235" y="6660"/>
                  </a:cubicBezTo>
                  <a:lnTo>
                    <a:pt x="9474" y="6933"/>
                  </a:lnTo>
                  <a:cubicBezTo>
                    <a:pt x="9612" y="7463"/>
                    <a:pt x="9989" y="7886"/>
                    <a:pt x="10111" y="8427"/>
                  </a:cubicBezTo>
                  <a:cubicBezTo>
                    <a:pt x="10143" y="8523"/>
                    <a:pt x="10186" y="8561"/>
                    <a:pt x="10230" y="8561"/>
                  </a:cubicBezTo>
                  <a:cubicBezTo>
                    <a:pt x="10288" y="8561"/>
                    <a:pt x="10346" y="8496"/>
                    <a:pt x="10380" y="8404"/>
                  </a:cubicBezTo>
                  <a:cubicBezTo>
                    <a:pt x="10265" y="8281"/>
                    <a:pt x="10204" y="8120"/>
                    <a:pt x="10208" y="7951"/>
                  </a:cubicBezTo>
                  <a:cubicBezTo>
                    <a:pt x="10208" y="7840"/>
                    <a:pt x="10196" y="7759"/>
                    <a:pt x="10108" y="7694"/>
                  </a:cubicBezTo>
                  <a:cubicBezTo>
                    <a:pt x="9842" y="7490"/>
                    <a:pt x="9804" y="7171"/>
                    <a:pt x="9723" y="6879"/>
                  </a:cubicBezTo>
                  <a:cubicBezTo>
                    <a:pt x="9704" y="6852"/>
                    <a:pt x="9677" y="6837"/>
                    <a:pt x="9643" y="6837"/>
                  </a:cubicBezTo>
                  <a:cubicBezTo>
                    <a:pt x="9670" y="6687"/>
                    <a:pt x="9620" y="6533"/>
                    <a:pt x="9508" y="6433"/>
                  </a:cubicBezTo>
                  <a:cubicBezTo>
                    <a:pt x="9458" y="6383"/>
                    <a:pt x="9416" y="6333"/>
                    <a:pt x="9370" y="6283"/>
                  </a:cubicBezTo>
                  <a:cubicBezTo>
                    <a:pt x="9408" y="6126"/>
                    <a:pt x="9358" y="5960"/>
                    <a:pt x="9243" y="5849"/>
                  </a:cubicBezTo>
                  <a:cubicBezTo>
                    <a:pt x="9255" y="5795"/>
                    <a:pt x="9220" y="5745"/>
                    <a:pt x="9166" y="5738"/>
                  </a:cubicBezTo>
                  <a:lnTo>
                    <a:pt x="9162" y="5738"/>
                  </a:lnTo>
                  <a:lnTo>
                    <a:pt x="9151" y="5726"/>
                  </a:lnTo>
                  <a:cubicBezTo>
                    <a:pt x="9139" y="5634"/>
                    <a:pt x="9066" y="5603"/>
                    <a:pt x="8989" y="5580"/>
                  </a:cubicBezTo>
                  <a:cubicBezTo>
                    <a:pt x="9012" y="5215"/>
                    <a:pt x="8767" y="4992"/>
                    <a:pt x="8548" y="4758"/>
                  </a:cubicBezTo>
                  <a:cubicBezTo>
                    <a:pt x="8528" y="4581"/>
                    <a:pt x="8440" y="4400"/>
                    <a:pt x="8302" y="4339"/>
                  </a:cubicBezTo>
                  <a:cubicBezTo>
                    <a:pt x="7994" y="4208"/>
                    <a:pt x="7871" y="3947"/>
                    <a:pt x="7706" y="3701"/>
                  </a:cubicBezTo>
                  <a:cubicBezTo>
                    <a:pt x="7646" y="3610"/>
                    <a:pt x="7592" y="3512"/>
                    <a:pt x="7482" y="3512"/>
                  </a:cubicBezTo>
                  <a:cubicBezTo>
                    <a:pt x="7458" y="3512"/>
                    <a:pt x="7430" y="3517"/>
                    <a:pt x="7399" y="3528"/>
                  </a:cubicBezTo>
                  <a:cubicBezTo>
                    <a:pt x="7333" y="3378"/>
                    <a:pt x="7245" y="3259"/>
                    <a:pt x="7068" y="3240"/>
                  </a:cubicBezTo>
                  <a:cubicBezTo>
                    <a:pt x="6930" y="2871"/>
                    <a:pt x="6645" y="2660"/>
                    <a:pt x="6280" y="2548"/>
                  </a:cubicBezTo>
                  <a:cubicBezTo>
                    <a:pt x="6260" y="2493"/>
                    <a:pt x="6230" y="2478"/>
                    <a:pt x="6195" y="2478"/>
                  </a:cubicBezTo>
                  <a:cubicBezTo>
                    <a:pt x="6157" y="2478"/>
                    <a:pt x="6115" y="2496"/>
                    <a:pt x="6077" y="2498"/>
                  </a:cubicBezTo>
                  <a:cubicBezTo>
                    <a:pt x="5981" y="2275"/>
                    <a:pt x="5827" y="2114"/>
                    <a:pt x="5577" y="2056"/>
                  </a:cubicBezTo>
                  <a:cubicBezTo>
                    <a:pt x="5462" y="1953"/>
                    <a:pt x="5385" y="1799"/>
                    <a:pt x="5204" y="1795"/>
                  </a:cubicBezTo>
                  <a:lnTo>
                    <a:pt x="5020" y="1730"/>
                  </a:lnTo>
                  <a:cubicBezTo>
                    <a:pt x="5078" y="1511"/>
                    <a:pt x="4862" y="1480"/>
                    <a:pt x="4763" y="1365"/>
                  </a:cubicBezTo>
                  <a:cubicBezTo>
                    <a:pt x="4729" y="1327"/>
                    <a:pt x="4699" y="1313"/>
                    <a:pt x="4672" y="1313"/>
                  </a:cubicBezTo>
                  <a:cubicBezTo>
                    <a:pt x="4601" y="1313"/>
                    <a:pt x="4546" y="1404"/>
                    <a:pt x="4477" y="1404"/>
                  </a:cubicBezTo>
                  <a:cubicBezTo>
                    <a:pt x="4472" y="1404"/>
                    <a:pt x="4468" y="1404"/>
                    <a:pt x="4463" y="1403"/>
                  </a:cubicBezTo>
                  <a:cubicBezTo>
                    <a:pt x="4455" y="1096"/>
                    <a:pt x="4144" y="1230"/>
                    <a:pt x="4017" y="1103"/>
                  </a:cubicBezTo>
                  <a:lnTo>
                    <a:pt x="4009" y="1096"/>
                  </a:lnTo>
                  <a:cubicBezTo>
                    <a:pt x="3963" y="961"/>
                    <a:pt x="3856" y="957"/>
                    <a:pt x="3740" y="942"/>
                  </a:cubicBezTo>
                  <a:lnTo>
                    <a:pt x="3744" y="931"/>
                  </a:lnTo>
                  <a:cubicBezTo>
                    <a:pt x="3702" y="819"/>
                    <a:pt x="3606" y="769"/>
                    <a:pt x="3502" y="742"/>
                  </a:cubicBezTo>
                  <a:cubicBezTo>
                    <a:pt x="3502" y="719"/>
                    <a:pt x="3498" y="692"/>
                    <a:pt x="3494" y="665"/>
                  </a:cubicBezTo>
                  <a:cubicBezTo>
                    <a:pt x="3126" y="519"/>
                    <a:pt x="2764" y="327"/>
                    <a:pt x="2357" y="300"/>
                  </a:cubicBezTo>
                  <a:lnTo>
                    <a:pt x="2357" y="289"/>
                  </a:lnTo>
                  <a:cubicBezTo>
                    <a:pt x="2338" y="250"/>
                    <a:pt x="2307" y="223"/>
                    <a:pt x="2272" y="200"/>
                  </a:cubicBezTo>
                  <a:cubicBezTo>
                    <a:pt x="2223" y="170"/>
                    <a:pt x="2169" y="150"/>
                    <a:pt x="2111" y="131"/>
                  </a:cubicBezTo>
                  <a:cubicBezTo>
                    <a:pt x="2057" y="112"/>
                    <a:pt x="2011" y="89"/>
                    <a:pt x="1965" y="58"/>
                  </a:cubicBezTo>
                  <a:cubicBezTo>
                    <a:pt x="1953" y="54"/>
                    <a:pt x="1940" y="52"/>
                    <a:pt x="1926" y="52"/>
                  </a:cubicBezTo>
                  <a:cubicBezTo>
                    <a:pt x="1905" y="52"/>
                    <a:pt x="1884" y="57"/>
                    <a:pt x="1865" y="66"/>
                  </a:cubicBezTo>
                  <a:lnTo>
                    <a:pt x="1669" y="27"/>
                  </a:lnTo>
                  <a:cubicBezTo>
                    <a:pt x="1627" y="47"/>
                    <a:pt x="1600" y="85"/>
                    <a:pt x="1600" y="131"/>
                  </a:cubicBezTo>
                  <a:cubicBezTo>
                    <a:pt x="1592" y="89"/>
                    <a:pt x="1600" y="39"/>
                    <a:pt x="1569" y="8"/>
                  </a:cubicBezTo>
                  <a:cubicBezTo>
                    <a:pt x="1542" y="8"/>
                    <a:pt x="1519" y="1"/>
                    <a:pt x="1492" y="1"/>
                  </a:cubicBezTo>
                  <a:cubicBezTo>
                    <a:pt x="1491" y="1"/>
                    <a:pt x="1489" y="1"/>
                    <a:pt x="14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4"/>
            <p:cNvSpPr/>
            <p:nvPr/>
          </p:nvSpPr>
          <p:spPr>
            <a:xfrm>
              <a:off x="5238273" y="2270551"/>
              <a:ext cx="105158" cy="137263"/>
            </a:xfrm>
            <a:custGeom>
              <a:avLst/>
              <a:gdLst/>
              <a:ahLst/>
              <a:cxnLst/>
              <a:rect l="l" t="t" r="r" b="b"/>
              <a:pathLst>
                <a:path w="3390" h="4425" extrusionOk="0">
                  <a:moveTo>
                    <a:pt x="3234" y="1"/>
                  </a:moveTo>
                  <a:cubicBezTo>
                    <a:pt x="3188" y="1"/>
                    <a:pt x="3145" y="62"/>
                    <a:pt x="3117" y="109"/>
                  </a:cubicBezTo>
                  <a:cubicBezTo>
                    <a:pt x="3006" y="374"/>
                    <a:pt x="2694" y="455"/>
                    <a:pt x="2575" y="708"/>
                  </a:cubicBezTo>
                  <a:cubicBezTo>
                    <a:pt x="2410" y="812"/>
                    <a:pt x="2425" y="1043"/>
                    <a:pt x="2253" y="1139"/>
                  </a:cubicBezTo>
                  <a:cubicBezTo>
                    <a:pt x="1930" y="1315"/>
                    <a:pt x="1826" y="1627"/>
                    <a:pt x="1768" y="1957"/>
                  </a:cubicBezTo>
                  <a:lnTo>
                    <a:pt x="1626" y="2042"/>
                  </a:lnTo>
                  <a:cubicBezTo>
                    <a:pt x="1583" y="2038"/>
                    <a:pt x="1531" y="2024"/>
                    <a:pt x="1486" y="2024"/>
                  </a:cubicBezTo>
                  <a:cubicBezTo>
                    <a:pt x="1446" y="2024"/>
                    <a:pt x="1412" y="2035"/>
                    <a:pt x="1396" y="2072"/>
                  </a:cubicBezTo>
                  <a:cubicBezTo>
                    <a:pt x="1253" y="2388"/>
                    <a:pt x="961" y="2591"/>
                    <a:pt x="812" y="2899"/>
                  </a:cubicBezTo>
                  <a:cubicBezTo>
                    <a:pt x="627" y="3098"/>
                    <a:pt x="470" y="3310"/>
                    <a:pt x="446" y="3590"/>
                  </a:cubicBezTo>
                  <a:cubicBezTo>
                    <a:pt x="443" y="3667"/>
                    <a:pt x="431" y="3763"/>
                    <a:pt x="320" y="3779"/>
                  </a:cubicBezTo>
                  <a:cubicBezTo>
                    <a:pt x="78" y="3802"/>
                    <a:pt x="78" y="4013"/>
                    <a:pt x="8" y="4174"/>
                  </a:cubicBezTo>
                  <a:lnTo>
                    <a:pt x="5" y="4167"/>
                  </a:lnTo>
                  <a:cubicBezTo>
                    <a:pt x="5" y="4174"/>
                    <a:pt x="5" y="4174"/>
                    <a:pt x="1" y="4178"/>
                  </a:cubicBezTo>
                  <a:lnTo>
                    <a:pt x="5" y="4174"/>
                  </a:lnTo>
                  <a:lnTo>
                    <a:pt x="135" y="4424"/>
                  </a:lnTo>
                  <a:lnTo>
                    <a:pt x="585" y="3779"/>
                  </a:lnTo>
                  <a:lnTo>
                    <a:pt x="662" y="3617"/>
                  </a:lnTo>
                  <a:cubicBezTo>
                    <a:pt x="762" y="3560"/>
                    <a:pt x="808" y="3456"/>
                    <a:pt x="846" y="3356"/>
                  </a:cubicBezTo>
                  <a:cubicBezTo>
                    <a:pt x="935" y="3225"/>
                    <a:pt x="1127" y="3121"/>
                    <a:pt x="935" y="2933"/>
                  </a:cubicBezTo>
                  <a:cubicBezTo>
                    <a:pt x="1031" y="2872"/>
                    <a:pt x="1038" y="2714"/>
                    <a:pt x="1180" y="2699"/>
                  </a:cubicBezTo>
                  <a:lnTo>
                    <a:pt x="1180" y="2699"/>
                  </a:lnTo>
                  <a:cubicBezTo>
                    <a:pt x="1177" y="2745"/>
                    <a:pt x="1154" y="2810"/>
                    <a:pt x="1173" y="2833"/>
                  </a:cubicBezTo>
                  <a:cubicBezTo>
                    <a:pt x="1192" y="2858"/>
                    <a:pt x="1208" y="2867"/>
                    <a:pt x="1222" y="2867"/>
                  </a:cubicBezTo>
                  <a:cubicBezTo>
                    <a:pt x="1256" y="2867"/>
                    <a:pt x="1278" y="2813"/>
                    <a:pt x="1300" y="2791"/>
                  </a:cubicBezTo>
                  <a:cubicBezTo>
                    <a:pt x="1369" y="2722"/>
                    <a:pt x="1411" y="2637"/>
                    <a:pt x="1426" y="2541"/>
                  </a:cubicBezTo>
                  <a:cubicBezTo>
                    <a:pt x="1561" y="2453"/>
                    <a:pt x="1626" y="2314"/>
                    <a:pt x="1711" y="2188"/>
                  </a:cubicBezTo>
                  <a:cubicBezTo>
                    <a:pt x="1734" y="2176"/>
                    <a:pt x="1753" y="2149"/>
                    <a:pt x="1768" y="2126"/>
                  </a:cubicBezTo>
                  <a:cubicBezTo>
                    <a:pt x="2083" y="1796"/>
                    <a:pt x="2333" y="1415"/>
                    <a:pt x="2602" y="1050"/>
                  </a:cubicBezTo>
                  <a:cubicBezTo>
                    <a:pt x="2625" y="1027"/>
                    <a:pt x="2641" y="996"/>
                    <a:pt x="2644" y="970"/>
                  </a:cubicBezTo>
                  <a:cubicBezTo>
                    <a:pt x="2871" y="766"/>
                    <a:pt x="3059" y="528"/>
                    <a:pt x="3198" y="263"/>
                  </a:cubicBezTo>
                  <a:cubicBezTo>
                    <a:pt x="3240" y="178"/>
                    <a:pt x="3390" y="113"/>
                    <a:pt x="3267" y="13"/>
                  </a:cubicBezTo>
                  <a:cubicBezTo>
                    <a:pt x="3256" y="5"/>
                    <a:pt x="3245" y="1"/>
                    <a:pt x="32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4"/>
            <p:cNvSpPr/>
            <p:nvPr/>
          </p:nvSpPr>
          <p:spPr>
            <a:xfrm>
              <a:off x="5036364" y="2854410"/>
              <a:ext cx="90485" cy="59341"/>
            </a:xfrm>
            <a:custGeom>
              <a:avLst/>
              <a:gdLst/>
              <a:ahLst/>
              <a:cxnLst/>
              <a:rect l="l" t="t" r="r" b="b"/>
              <a:pathLst>
                <a:path w="2917" h="1913" extrusionOk="0">
                  <a:moveTo>
                    <a:pt x="0" y="0"/>
                  </a:moveTo>
                  <a:lnTo>
                    <a:pt x="0" y="0"/>
                  </a:lnTo>
                  <a:cubicBezTo>
                    <a:pt x="181" y="196"/>
                    <a:pt x="354" y="377"/>
                    <a:pt x="650" y="438"/>
                  </a:cubicBezTo>
                  <a:cubicBezTo>
                    <a:pt x="911" y="496"/>
                    <a:pt x="1026" y="838"/>
                    <a:pt x="1295" y="938"/>
                  </a:cubicBezTo>
                  <a:cubicBezTo>
                    <a:pt x="1361" y="961"/>
                    <a:pt x="1426" y="976"/>
                    <a:pt x="1487" y="992"/>
                  </a:cubicBezTo>
                  <a:cubicBezTo>
                    <a:pt x="1526" y="1192"/>
                    <a:pt x="1726" y="1288"/>
                    <a:pt x="1806" y="1464"/>
                  </a:cubicBezTo>
                  <a:lnTo>
                    <a:pt x="1806" y="1476"/>
                  </a:lnTo>
                  <a:lnTo>
                    <a:pt x="1810" y="1476"/>
                  </a:lnTo>
                  <a:lnTo>
                    <a:pt x="1806" y="1464"/>
                  </a:lnTo>
                  <a:lnTo>
                    <a:pt x="1806" y="1464"/>
                  </a:lnTo>
                  <a:cubicBezTo>
                    <a:pt x="2033" y="1484"/>
                    <a:pt x="2175" y="1672"/>
                    <a:pt x="2383" y="1726"/>
                  </a:cubicBezTo>
                  <a:cubicBezTo>
                    <a:pt x="2483" y="1749"/>
                    <a:pt x="2552" y="1810"/>
                    <a:pt x="2629" y="1876"/>
                  </a:cubicBezTo>
                  <a:cubicBezTo>
                    <a:pt x="2658" y="1901"/>
                    <a:pt x="2689" y="1913"/>
                    <a:pt x="2719" y="1913"/>
                  </a:cubicBezTo>
                  <a:cubicBezTo>
                    <a:pt x="2817" y="1913"/>
                    <a:pt x="2908" y="1794"/>
                    <a:pt x="2917" y="1630"/>
                  </a:cubicBezTo>
                  <a:lnTo>
                    <a:pt x="2825" y="1595"/>
                  </a:lnTo>
                  <a:cubicBezTo>
                    <a:pt x="2671" y="1434"/>
                    <a:pt x="2444" y="1453"/>
                    <a:pt x="2256" y="1380"/>
                  </a:cubicBezTo>
                  <a:lnTo>
                    <a:pt x="1545" y="880"/>
                  </a:lnTo>
                  <a:lnTo>
                    <a:pt x="1545" y="861"/>
                  </a:lnTo>
                  <a:cubicBezTo>
                    <a:pt x="1541" y="811"/>
                    <a:pt x="1510" y="773"/>
                    <a:pt x="1472" y="750"/>
                  </a:cubicBezTo>
                  <a:cubicBezTo>
                    <a:pt x="1414" y="646"/>
                    <a:pt x="1314" y="615"/>
                    <a:pt x="1211" y="588"/>
                  </a:cubicBezTo>
                  <a:lnTo>
                    <a:pt x="1203" y="577"/>
                  </a:lnTo>
                  <a:cubicBezTo>
                    <a:pt x="884" y="223"/>
                    <a:pt x="427" y="13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4"/>
            <p:cNvSpPr/>
            <p:nvPr/>
          </p:nvSpPr>
          <p:spPr>
            <a:xfrm>
              <a:off x="5355466" y="2708523"/>
              <a:ext cx="205383" cy="513040"/>
            </a:xfrm>
            <a:custGeom>
              <a:avLst/>
              <a:gdLst/>
              <a:ahLst/>
              <a:cxnLst/>
              <a:rect l="l" t="t" r="r" b="b"/>
              <a:pathLst>
                <a:path w="6621" h="16539" extrusionOk="0">
                  <a:moveTo>
                    <a:pt x="104" y="16066"/>
                  </a:moveTo>
                  <a:cubicBezTo>
                    <a:pt x="108" y="16072"/>
                    <a:pt x="111" y="16077"/>
                    <a:pt x="113" y="16081"/>
                  </a:cubicBezTo>
                  <a:lnTo>
                    <a:pt x="113" y="16081"/>
                  </a:lnTo>
                  <a:lnTo>
                    <a:pt x="104" y="16066"/>
                  </a:lnTo>
                  <a:close/>
                  <a:moveTo>
                    <a:pt x="6360" y="0"/>
                  </a:moveTo>
                  <a:cubicBezTo>
                    <a:pt x="6314" y="127"/>
                    <a:pt x="6375" y="281"/>
                    <a:pt x="6260" y="384"/>
                  </a:cubicBezTo>
                  <a:cubicBezTo>
                    <a:pt x="6237" y="407"/>
                    <a:pt x="6225" y="442"/>
                    <a:pt x="6221" y="473"/>
                  </a:cubicBezTo>
                  <a:cubicBezTo>
                    <a:pt x="6098" y="561"/>
                    <a:pt x="6002" y="684"/>
                    <a:pt x="5941" y="826"/>
                  </a:cubicBezTo>
                  <a:cubicBezTo>
                    <a:pt x="5825" y="845"/>
                    <a:pt x="5875" y="922"/>
                    <a:pt x="5887" y="984"/>
                  </a:cubicBezTo>
                  <a:cubicBezTo>
                    <a:pt x="5814" y="1038"/>
                    <a:pt x="5772" y="1114"/>
                    <a:pt x="5760" y="1203"/>
                  </a:cubicBezTo>
                  <a:cubicBezTo>
                    <a:pt x="5737" y="1230"/>
                    <a:pt x="5726" y="1264"/>
                    <a:pt x="5726" y="1299"/>
                  </a:cubicBezTo>
                  <a:cubicBezTo>
                    <a:pt x="5430" y="1533"/>
                    <a:pt x="5357" y="1898"/>
                    <a:pt x="5199" y="2210"/>
                  </a:cubicBezTo>
                  <a:lnTo>
                    <a:pt x="4873" y="2874"/>
                  </a:lnTo>
                  <a:cubicBezTo>
                    <a:pt x="4842" y="2924"/>
                    <a:pt x="4819" y="2978"/>
                    <a:pt x="4792" y="3032"/>
                  </a:cubicBezTo>
                  <a:cubicBezTo>
                    <a:pt x="4611" y="3224"/>
                    <a:pt x="4600" y="3489"/>
                    <a:pt x="4465" y="3704"/>
                  </a:cubicBezTo>
                  <a:cubicBezTo>
                    <a:pt x="4158" y="4204"/>
                    <a:pt x="3950" y="4746"/>
                    <a:pt x="3766" y="5303"/>
                  </a:cubicBezTo>
                  <a:cubicBezTo>
                    <a:pt x="3747" y="5360"/>
                    <a:pt x="3727" y="5422"/>
                    <a:pt x="3708" y="5480"/>
                  </a:cubicBezTo>
                  <a:cubicBezTo>
                    <a:pt x="3120" y="6652"/>
                    <a:pt x="2563" y="7835"/>
                    <a:pt x="2056" y="9049"/>
                  </a:cubicBezTo>
                  <a:lnTo>
                    <a:pt x="1737" y="9872"/>
                  </a:lnTo>
                  <a:cubicBezTo>
                    <a:pt x="1660" y="9929"/>
                    <a:pt x="1641" y="10014"/>
                    <a:pt x="1614" y="10102"/>
                  </a:cubicBezTo>
                  <a:cubicBezTo>
                    <a:pt x="1587" y="10106"/>
                    <a:pt x="1568" y="10129"/>
                    <a:pt x="1568" y="10160"/>
                  </a:cubicBezTo>
                  <a:cubicBezTo>
                    <a:pt x="1441" y="10221"/>
                    <a:pt x="1437" y="10348"/>
                    <a:pt x="1418" y="10463"/>
                  </a:cubicBezTo>
                  <a:cubicBezTo>
                    <a:pt x="1307" y="10702"/>
                    <a:pt x="1172" y="10932"/>
                    <a:pt x="1114" y="11197"/>
                  </a:cubicBezTo>
                  <a:cubicBezTo>
                    <a:pt x="1011" y="11270"/>
                    <a:pt x="988" y="11390"/>
                    <a:pt x="957" y="11493"/>
                  </a:cubicBezTo>
                  <a:cubicBezTo>
                    <a:pt x="780" y="12143"/>
                    <a:pt x="511" y="12773"/>
                    <a:pt x="400" y="13442"/>
                  </a:cubicBezTo>
                  <a:cubicBezTo>
                    <a:pt x="315" y="13595"/>
                    <a:pt x="315" y="13768"/>
                    <a:pt x="288" y="13933"/>
                  </a:cubicBezTo>
                  <a:cubicBezTo>
                    <a:pt x="219" y="14237"/>
                    <a:pt x="104" y="14529"/>
                    <a:pt x="161" y="14852"/>
                  </a:cubicBezTo>
                  <a:lnTo>
                    <a:pt x="135" y="15040"/>
                  </a:lnTo>
                  <a:cubicBezTo>
                    <a:pt x="96" y="15117"/>
                    <a:pt x="108" y="15213"/>
                    <a:pt x="154" y="15286"/>
                  </a:cubicBezTo>
                  <a:cubicBezTo>
                    <a:pt x="142" y="15309"/>
                    <a:pt x="146" y="15344"/>
                    <a:pt x="169" y="15363"/>
                  </a:cubicBezTo>
                  <a:cubicBezTo>
                    <a:pt x="150" y="15413"/>
                    <a:pt x="165" y="15470"/>
                    <a:pt x="208" y="15509"/>
                  </a:cubicBezTo>
                  <a:cubicBezTo>
                    <a:pt x="192" y="15563"/>
                    <a:pt x="184" y="15616"/>
                    <a:pt x="169" y="15670"/>
                  </a:cubicBezTo>
                  <a:cubicBezTo>
                    <a:pt x="0" y="15778"/>
                    <a:pt x="85" y="15928"/>
                    <a:pt x="104" y="16066"/>
                  </a:cubicBezTo>
                  <a:cubicBezTo>
                    <a:pt x="58" y="16231"/>
                    <a:pt x="27" y="16393"/>
                    <a:pt x="161" y="16539"/>
                  </a:cubicBezTo>
                  <a:cubicBezTo>
                    <a:pt x="246" y="16466"/>
                    <a:pt x="246" y="16385"/>
                    <a:pt x="242" y="16304"/>
                  </a:cubicBezTo>
                  <a:cubicBezTo>
                    <a:pt x="342" y="16120"/>
                    <a:pt x="354" y="15920"/>
                    <a:pt x="365" y="15716"/>
                  </a:cubicBezTo>
                  <a:cubicBezTo>
                    <a:pt x="419" y="15578"/>
                    <a:pt x="461" y="15432"/>
                    <a:pt x="400" y="15282"/>
                  </a:cubicBezTo>
                  <a:cubicBezTo>
                    <a:pt x="419" y="15263"/>
                    <a:pt x="419" y="15232"/>
                    <a:pt x="407" y="15209"/>
                  </a:cubicBezTo>
                  <a:cubicBezTo>
                    <a:pt x="457" y="15117"/>
                    <a:pt x="457" y="15036"/>
                    <a:pt x="380" y="14963"/>
                  </a:cubicBezTo>
                  <a:cubicBezTo>
                    <a:pt x="388" y="14940"/>
                    <a:pt x="384" y="14909"/>
                    <a:pt x="365" y="14886"/>
                  </a:cubicBezTo>
                  <a:lnTo>
                    <a:pt x="380" y="14786"/>
                  </a:lnTo>
                  <a:cubicBezTo>
                    <a:pt x="396" y="14752"/>
                    <a:pt x="404" y="14725"/>
                    <a:pt x="419" y="14690"/>
                  </a:cubicBezTo>
                  <a:cubicBezTo>
                    <a:pt x="415" y="14690"/>
                    <a:pt x="411" y="14687"/>
                    <a:pt x="411" y="14675"/>
                  </a:cubicBezTo>
                  <a:lnTo>
                    <a:pt x="411" y="14675"/>
                  </a:lnTo>
                  <a:cubicBezTo>
                    <a:pt x="415" y="14679"/>
                    <a:pt x="415" y="14687"/>
                    <a:pt x="419" y="14690"/>
                  </a:cubicBezTo>
                  <a:lnTo>
                    <a:pt x="453" y="14594"/>
                  </a:lnTo>
                  <a:cubicBezTo>
                    <a:pt x="534" y="14199"/>
                    <a:pt x="619" y="13803"/>
                    <a:pt x="703" y="13407"/>
                  </a:cubicBezTo>
                  <a:cubicBezTo>
                    <a:pt x="819" y="13053"/>
                    <a:pt x="861" y="12669"/>
                    <a:pt x="1041" y="12331"/>
                  </a:cubicBezTo>
                  <a:cubicBezTo>
                    <a:pt x="1137" y="12150"/>
                    <a:pt x="1149" y="11958"/>
                    <a:pt x="1130" y="11755"/>
                  </a:cubicBezTo>
                  <a:cubicBezTo>
                    <a:pt x="1303" y="11501"/>
                    <a:pt x="1437" y="11217"/>
                    <a:pt x="1514" y="10913"/>
                  </a:cubicBezTo>
                  <a:cubicBezTo>
                    <a:pt x="1679" y="10517"/>
                    <a:pt x="2006" y="10214"/>
                    <a:pt x="2087" y="9787"/>
                  </a:cubicBezTo>
                  <a:cubicBezTo>
                    <a:pt x="2114" y="9699"/>
                    <a:pt x="2140" y="9618"/>
                    <a:pt x="2167" y="9530"/>
                  </a:cubicBezTo>
                  <a:cubicBezTo>
                    <a:pt x="2313" y="9430"/>
                    <a:pt x="2325" y="9272"/>
                    <a:pt x="2359" y="9119"/>
                  </a:cubicBezTo>
                  <a:cubicBezTo>
                    <a:pt x="2386" y="9103"/>
                    <a:pt x="2402" y="9065"/>
                    <a:pt x="2394" y="9030"/>
                  </a:cubicBezTo>
                  <a:cubicBezTo>
                    <a:pt x="2475" y="8969"/>
                    <a:pt x="2505" y="8869"/>
                    <a:pt x="2555" y="8780"/>
                  </a:cubicBezTo>
                  <a:cubicBezTo>
                    <a:pt x="2847" y="8262"/>
                    <a:pt x="2993" y="7678"/>
                    <a:pt x="3278" y="7151"/>
                  </a:cubicBezTo>
                  <a:cubicBezTo>
                    <a:pt x="3501" y="6736"/>
                    <a:pt x="3666" y="6279"/>
                    <a:pt x="3858" y="5841"/>
                  </a:cubicBezTo>
                  <a:cubicBezTo>
                    <a:pt x="4000" y="5718"/>
                    <a:pt x="4016" y="5537"/>
                    <a:pt x="4066" y="5372"/>
                  </a:cubicBezTo>
                  <a:cubicBezTo>
                    <a:pt x="4281" y="5030"/>
                    <a:pt x="4300" y="4588"/>
                    <a:pt x="4611" y="4288"/>
                  </a:cubicBezTo>
                  <a:cubicBezTo>
                    <a:pt x="4661" y="4242"/>
                    <a:pt x="4657" y="4135"/>
                    <a:pt x="4677" y="4054"/>
                  </a:cubicBezTo>
                  <a:lnTo>
                    <a:pt x="4742" y="3893"/>
                  </a:lnTo>
                  <a:cubicBezTo>
                    <a:pt x="4946" y="3670"/>
                    <a:pt x="5003" y="3393"/>
                    <a:pt x="5080" y="3113"/>
                  </a:cubicBezTo>
                  <a:cubicBezTo>
                    <a:pt x="5253" y="2932"/>
                    <a:pt x="5353" y="2701"/>
                    <a:pt x="5464" y="2475"/>
                  </a:cubicBezTo>
                  <a:cubicBezTo>
                    <a:pt x="5726" y="2183"/>
                    <a:pt x="5822" y="1802"/>
                    <a:pt x="5991" y="1464"/>
                  </a:cubicBezTo>
                  <a:lnTo>
                    <a:pt x="6417" y="649"/>
                  </a:lnTo>
                  <a:cubicBezTo>
                    <a:pt x="6559" y="561"/>
                    <a:pt x="6571" y="407"/>
                    <a:pt x="6621" y="281"/>
                  </a:cubicBezTo>
                  <a:cubicBezTo>
                    <a:pt x="6586" y="138"/>
                    <a:pt x="6521" y="31"/>
                    <a:pt x="63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4"/>
            <p:cNvSpPr/>
            <p:nvPr/>
          </p:nvSpPr>
          <p:spPr>
            <a:xfrm>
              <a:off x="5097163" y="2701171"/>
              <a:ext cx="103110" cy="59713"/>
            </a:xfrm>
            <a:custGeom>
              <a:avLst/>
              <a:gdLst/>
              <a:ahLst/>
              <a:cxnLst/>
              <a:rect l="l" t="t" r="r" b="b"/>
              <a:pathLst>
                <a:path w="3324" h="1925" extrusionOk="0">
                  <a:moveTo>
                    <a:pt x="348" y="0"/>
                  </a:moveTo>
                  <a:cubicBezTo>
                    <a:pt x="221" y="0"/>
                    <a:pt x="145" y="51"/>
                    <a:pt x="0" y="149"/>
                  </a:cubicBezTo>
                  <a:cubicBezTo>
                    <a:pt x="350" y="179"/>
                    <a:pt x="515" y="483"/>
                    <a:pt x="815" y="533"/>
                  </a:cubicBezTo>
                  <a:cubicBezTo>
                    <a:pt x="811" y="579"/>
                    <a:pt x="845" y="621"/>
                    <a:pt x="888" y="637"/>
                  </a:cubicBezTo>
                  <a:lnTo>
                    <a:pt x="1422" y="994"/>
                  </a:lnTo>
                  <a:lnTo>
                    <a:pt x="1679" y="1251"/>
                  </a:lnTo>
                  <a:cubicBezTo>
                    <a:pt x="1733" y="1363"/>
                    <a:pt x="1729" y="1520"/>
                    <a:pt x="1921" y="1544"/>
                  </a:cubicBezTo>
                  <a:cubicBezTo>
                    <a:pt x="1998" y="1382"/>
                    <a:pt x="1825" y="1171"/>
                    <a:pt x="2006" y="1036"/>
                  </a:cubicBezTo>
                  <a:lnTo>
                    <a:pt x="2006" y="1036"/>
                  </a:lnTo>
                  <a:cubicBezTo>
                    <a:pt x="2002" y="1225"/>
                    <a:pt x="2102" y="1328"/>
                    <a:pt x="2271" y="1382"/>
                  </a:cubicBezTo>
                  <a:cubicBezTo>
                    <a:pt x="2340" y="1474"/>
                    <a:pt x="2440" y="1524"/>
                    <a:pt x="2555" y="1532"/>
                  </a:cubicBezTo>
                  <a:cubicBezTo>
                    <a:pt x="2575" y="1555"/>
                    <a:pt x="2598" y="1574"/>
                    <a:pt x="2621" y="1590"/>
                  </a:cubicBezTo>
                  <a:cubicBezTo>
                    <a:pt x="2635" y="1637"/>
                    <a:pt x="2674" y="1671"/>
                    <a:pt x="2724" y="1671"/>
                  </a:cubicBezTo>
                  <a:cubicBezTo>
                    <a:pt x="2727" y="1671"/>
                    <a:pt x="2729" y="1671"/>
                    <a:pt x="2732" y="1670"/>
                  </a:cubicBezTo>
                  <a:lnTo>
                    <a:pt x="2771" y="1690"/>
                  </a:lnTo>
                  <a:lnTo>
                    <a:pt x="2813" y="1697"/>
                  </a:lnTo>
                  <a:cubicBezTo>
                    <a:pt x="2932" y="1842"/>
                    <a:pt x="3105" y="1925"/>
                    <a:pt x="3288" y="1925"/>
                  </a:cubicBezTo>
                  <a:cubicBezTo>
                    <a:pt x="3300" y="1925"/>
                    <a:pt x="3312" y="1925"/>
                    <a:pt x="3324" y="1924"/>
                  </a:cubicBezTo>
                  <a:cubicBezTo>
                    <a:pt x="3101" y="1570"/>
                    <a:pt x="2882" y="1321"/>
                    <a:pt x="2521" y="1217"/>
                  </a:cubicBezTo>
                  <a:lnTo>
                    <a:pt x="2440" y="1102"/>
                  </a:lnTo>
                  <a:cubicBezTo>
                    <a:pt x="2402" y="986"/>
                    <a:pt x="2294" y="959"/>
                    <a:pt x="2210" y="906"/>
                  </a:cubicBezTo>
                  <a:cubicBezTo>
                    <a:pt x="2160" y="813"/>
                    <a:pt x="2075" y="802"/>
                    <a:pt x="1983" y="794"/>
                  </a:cubicBezTo>
                  <a:cubicBezTo>
                    <a:pt x="1791" y="660"/>
                    <a:pt x="1618" y="479"/>
                    <a:pt x="1364" y="437"/>
                  </a:cubicBezTo>
                  <a:cubicBezTo>
                    <a:pt x="1272" y="352"/>
                    <a:pt x="1257" y="195"/>
                    <a:pt x="1099" y="187"/>
                  </a:cubicBezTo>
                  <a:cubicBezTo>
                    <a:pt x="684" y="61"/>
                    <a:pt x="486" y="0"/>
                    <a:pt x="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4"/>
            <p:cNvSpPr/>
            <p:nvPr/>
          </p:nvSpPr>
          <p:spPr>
            <a:xfrm>
              <a:off x="4905490" y="2794696"/>
              <a:ext cx="490519" cy="322577"/>
            </a:xfrm>
            <a:custGeom>
              <a:avLst/>
              <a:gdLst/>
              <a:ahLst/>
              <a:cxnLst/>
              <a:rect l="l" t="t" r="r" b="b"/>
              <a:pathLst>
                <a:path w="15813" h="10399" extrusionOk="0">
                  <a:moveTo>
                    <a:pt x="1852" y="3697"/>
                  </a:moveTo>
                  <a:lnTo>
                    <a:pt x="1852" y="3697"/>
                  </a:lnTo>
                  <a:cubicBezTo>
                    <a:pt x="1864" y="3731"/>
                    <a:pt x="1891" y="3755"/>
                    <a:pt x="1921" y="3774"/>
                  </a:cubicBezTo>
                  <a:cubicBezTo>
                    <a:pt x="1891" y="3762"/>
                    <a:pt x="1864" y="3732"/>
                    <a:pt x="1852" y="3697"/>
                  </a:cubicBezTo>
                  <a:close/>
                  <a:moveTo>
                    <a:pt x="10836" y="8765"/>
                  </a:moveTo>
                  <a:lnTo>
                    <a:pt x="10890" y="8773"/>
                  </a:lnTo>
                  <a:lnTo>
                    <a:pt x="10867" y="8784"/>
                  </a:lnTo>
                  <a:cubicBezTo>
                    <a:pt x="10856" y="8777"/>
                    <a:pt x="10848" y="8769"/>
                    <a:pt x="10836" y="8765"/>
                  </a:cubicBezTo>
                  <a:close/>
                  <a:moveTo>
                    <a:pt x="819" y="0"/>
                  </a:moveTo>
                  <a:cubicBezTo>
                    <a:pt x="612" y="45"/>
                    <a:pt x="666" y="219"/>
                    <a:pt x="651" y="353"/>
                  </a:cubicBezTo>
                  <a:lnTo>
                    <a:pt x="651" y="353"/>
                  </a:lnTo>
                  <a:lnTo>
                    <a:pt x="665" y="338"/>
                  </a:lnTo>
                  <a:lnTo>
                    <a:pt x="665" y="338"/>
                  </a:lnTo>
                  <a:cubicBezTo>
                    <a:pt x="660" y="344"/>
                    <a:pt x="656" y="349"/>
                    <a:pt x="651" y="353"/>
                  </a:cubicBezTo>
                  <a:lnTo>
                    <a:pt x="651" y="353"/>
                  </a:lnTo>
                  <a:cubicBezTo>
                    <a:pt x="651" y="353"/>
                    <a:pt x="651" y="353"/>
                    <a:pt x="651" y="353"/>
                  </a:cubicBezTo>
                  <a:lnTo>
                    <a:pt x="651" y="353"/>
                  </a:lnTo>
                  <a:lnTo>
                    <a:pt x="650" y="354"/>
                  </a:lnTo>
                  <a:cubicBezTo>
                    <a:pt x="650" y="354"/>
                    <a:pt x="650" y="353"/>
                    <a:pt x="651" y="353"/>
                  </a:cubicBezTo>
                  <a:lnTo>
                    <a:pt x="651" y="353"/>
                  </a:lnTo>
                  <a:cubicBezTo>
                    <a:pt x="650" y="356"/>
                    <a:pt x="650" y="359"/>
                    <a:pt x="650" y="361"/>
                  </a:cubicBezTo>
                  <a:cubicBezTo>
                    <a:pt x="665" y="515"/>
                    <a:pt x="642" y="673"/>
                    <a:pt x="719" y="823"/>
                  </a:cubicBezTo>
                  <a:lnTo>
                    <a:pt x="780" y="1130"/>
                  </a:lnTo>
                  <a:cubicBezTo>
                    <a:pt x="684" y="1410"/>
                    <a:pt x="488" y="1603"/>
                    <a:pt x="211" y="1718"/>
                  </a:cubicBezTo>
                  <a:cubicBezTo>
                    <a:pt x="127" y="1756"/>
                    <a:pt x="0" y="1749"/>
                    <a:pt x="31" y="1902"/>
                  </a:cubicBezTo>
                  <a:cubicBezTo>
                    <a:pt x="64" y="1951"/>
                    <a:pt x="121" y="1975"/>
                    <a:pt x="178" y="1975"/>
                  </a:cubicBezTo>
                  <a:cubicBezTo>
                    <a:pt x="207" y="1975"/>
                    <a:pt x="235" y="1969"/>
                    <a:pt x="261" y="1956"/>
                  </a:cubicBezTo>
                  <a:cubicBezTo>
                    <a:pt x="488" y="1906"/>
                    <a:pt x="611" y="1676"/>
                    <a:pt x="845" y="1653"/>
                  </a:cubicBezTo>
                  <a:cubicBezTo>
                    <a:pt x="861" y="1676"/>
                    <a:pt x="884" y="1695"/>
                    <a:pt x="903" y="1714"/>
                  </a:cubicBezTo>
                  <a:lnTo>
                    <a:pt x="1095" y="2256"/>
                  </a:lnTo>
                  <a:cubicBezTo>
                    <a:pt x="1099" y="2463"/>
                    <a:pt x="1184" y="2640"/>
                    <a:pt x="1284" y="2813"/>
                  </a:cubicBezTo>
                  <a:cubicBezTo>
                    <a:pt x="1260" y="3178"/>
                    <a:pt x="1579" y="3359"/>
                    <a:pt x="1714" y="3639"/>
                  </a:cubicBezTo>
                  <a:cubicBezTo>
                    <a:pt x="1695" y="3758"/>
                    <a:pt x="1760" y="3831"/>
                    <a:pt x="1852" y="3893"/>
                  </a:cubicBezTo>
                  <a:cubicBezTo>
                    <a:pt x="1871" y="4154"/>
                    <a:pt x="2121" y="4231"/>
                    <a:pt x="2260" y="4400"/>
                  </a:cubicBezTo>
                  <a:cubicBezTo>
                    <a:pt x="2283" y="4496"/>
                    <a:pt x="2356" y="4527"/>
                    <a:pt x="2440" y="4538"/>
                  </a:cubicBezTo>
                  <a:lnTo>
                    <a:pt x="2471" y="4565"/>
                  </a:lnTo>
                  <a:lnTo>
                    <a:pt x="2509" y="4573"/>
                  </a:lnTo>
                  <a:cubicBezTo>
                    <a:pt x="2767" y="4700"/>
                    <a:pt x="2836" y="5034"/>
                    <a:pt x="3109" y="5142"/>
                  </a:cubicBezTo>
                  <a:cubicBezTo>
                    <a:pt x="3455" y="5503"/>
                    <a:pt x="3824" y="5845"/>
                    <a:pt x="4258" y="6102"/>
                  </a:cubicBezTo>
                  <a:cubicBezTo>
                    <a:pt x="4258" y="6129"/>
                    <a:pt x="4254" y="6152"/>
                    <a:pt x="4246" y="6175"/>
                  </a:cubicBezTo>
                  <a:cubicBezTo>
                    <a:pt x="4511" y="6291"/>
                    <a:pt x="4638" y="6610"/>
                    <a:pt x="4949" y="6660"/>
                  </a:cubicBezTo>
                  <a:cubicBezTo>
                    <a:pt x="5149" y="6928"/>
                    <a:pt x="5457" y="7040"/>
                    <a:pt x="5745" y="7186"/>
                  </a:cubicBezTo>
                  <a:cubicBezTo>
                    <a:pt x="5756" y="7213"/>
                    <a:pt x="5760" y="7244"/>
                    <a:pt x="5760" y="7270"/>
                  </a:cubicBezTo>
                  <a:cubicBezTo>
                    <a:pt x="5802" y="7397"/>
                    <a:pt x="5906" y="7420"/>
                    <a:pt x="6022" y="7420"/>
                  </a:cubicBezTo>
                  <a:cubicBezTo>
                    <a:pt x="6429" y="7609"/>
                    <a:pt x="6717" y="8031"/>
                    <a:pt x="7220" y="8039"/>
                  </a:cubicBezTo>
                  <a:lnTo>
                    <a:pt x="7316" y="8147"/>
                  </a:lnTo>
                  <a:lnTo>
                    <a:pt x="7316" y="8150"/>
                  </a:lnTo>
                  <a:lnTo>
                    <a:pt x="8070" y="8350"/>
                  </a:lnTo>
                  <a:cubicBezTo>
                    <a:pt x="8293" y="8542"/>
                    <a:pt x="8558" y="8615"/>
                    <a:pt x="8846" y="8635"/>
                  </a:cubicBezTo>
                  <a:cubicBezTo>
                    <a:pt x="9337" y="8745"/>
                    <a:pt x="9823" y="8908"/>
                    <a:pt x="10333" y="8908"/>
                  </a:cubicBezTo>
                  <a:cubicBezTo>
                    <a:pt x="10409" y="8908"/>
                    <a:pt x="10486" y="8904"/>
                    <a:pt x="10564" y="8896"/>
                  </a:cubicBezTo>
                  <a:lnTo>
                    <a:pt x="10913" y="9034"/>
                  </a:lnTo>
                  <a:cubicBezTo>
                    <a:pt x="10932" y="9078"/>
                    <a:pt x="10951" y="9100"/>
                    <a:pt x="10974" y="9100"/>
                  </a:cubicBezTo>
                  <a:cubicBezTo>
                    <a:pt x="10994" y="9100"/>
                    <a:pt x="11015" y="9083"/>
                    <a:pt x="11040" y="9050"/>
                  </a:cubicBezTo>
                  <a:cubicBezTo>
                    <a:pt x="11085" y="9065"/>
                    <a:pt x="11131" y="9072"/>
                    <a:pt x="11175" y="9072"/>
                  </a:cubicBezTo>
                  <a:cubicBezTo>
                    <a:pt x="11242" y="9072"/>
                    <a:pt x="11307" y="9056"/>
                    <a:pt x="11367" y="9027"/>
                  </a:cubicBezTo>
                  <a:cubicBezTo>
                    <a:pt x="11427" y="9057"/>
                    <a:pt x="11498" y="9071"/>
                    <a:pt x="11566" y="9071"/>
                  </a:cubicBezTo>
                  <a:cubicBezTo>
                    <a:pt x="11593" y="9071"/>
                    <a:pt x="11619" y="9069"/>
                    <a:pt x="11643" y="9065"/>
                  </a:cubicBezTo>
                  <a:cubicBezTo>
                    <a:pt x="11754" y="9107"/>
                    <a:pt x="11864" y="9143"/>
                    <a:pt x="11973" y="9143"/>
                  </a:cubicBezTo>
                  <a:cubicBezTo>
                    <a:pt x="12073" y="9143"/>
                    <a:pt x="12172" y="9113"/>
                    <a:pt x="12270" y="9030"/>
                  </a:cubicBezTo>
                  <a:lnTo>
                    <a:pt x="12270" y="9027"/>
                  </a:lnTo>
                  <a:cubicBezTo>
                    <a:pt x="12291" y="9097"/>
                    <a:pt x="12326" y="9117"/>
                    <a:pt x="12367" y="9117"/>
                  </a:cubicBezTo>
                  <a:cubicBezTo>
                    <a:pt x="12407" y="9117"/>
                    <a:pt x="12453" y="9097"/>
                    <a:pt x="12496" y="9084"/>
                  </a:cubicBezTo>
                  <a:cubicBezTo>
                    <a:pt x="12539" y="9107"/>
                    <a:pt x="12584" y="9114"/>
                    <a:pt x="12632" y="9114"/>
                  </a:cubicBezTo>
                  <a:cubicBezTo>
                    <a:pt x="12702" y="9114"/>
                    <a:pt x="12776" y="9099"/>
                    <a:pt x="12847" y="9099"/>
                  </a:cubicBezTo>
                  <a:cubicBezTo>
                    <a:pt x="12926" y="9099"/>
                    <a:pt x="13002" y="9118"/>
                    <a:pt x="13065" y="9199"/>
                  </a:cubicBezTo>
                  <a:cubicBezTo>
                    <a:pt x="12884" y="9315"/>
                    <a:pt x="13023" y="9565"/>
                    <a:pt x="12861" y="9687"/>
                  </a:cubicBezTo>
                  <a:cubicBezTo>
                    <a:pt x="12927" y="9922"/>
                    <a:pt x="12808" y="10152"/>
                    <a:pt x="12881" y="10398"/>
                  </a:cubicBezTo>
                  <a:cubicBezTo>
                    <a:pt x="13073" y="9999"/>
                    <a:pt x="13161" y="9568"/>
                    <a:pt x="13273" y="9146"/>
                  </a:cubicBezTo>
                  <a:cubicBezTo>
                    <a:pt x="13465" y="8992"/>
                    <a:pt x="13738" y="9084"/>
                    <a:pt x="13899" y="8892"/>
                  </a:cubicBezTo>
                  <a:cubicBezTo>
                    <a:pt x="14268" y="8827"/>
                    <a:pt x="14591" y="8673"/>
                    <a:pt x="14833" y="8377"/>
                  </a:cubicBezTo>
                  <a:cubicBezTo>
                    <a:pt x="14886" y="8373"/>
                    <a:pt x="14929" y="8335"/>
                    <a:pt x="14948" y="8285"/>
                  </a:cubicBezTo>
                  <a:lnTo>
                    <a:pt x="14956" y="8281"/>
                  </a:lnTo>
                  <a:cubicBezTo>
                    <a:pt x="15305" y="8181"/>
                    <a:pt x="15440" y="7905"/>
                    <a:pt x="15517" y="7589"/>
                  </a:cubicBezTo>
                  <a:cubicBezTo>
                    <a:pt x="15736" y="7343"/>
                    <a:pt x="15786" y="7040"/>
                    <a:pt x="15813" y="6733"/>
                  </a:cubicBezTo>
                  <a:cubicBezTo>
                    <a:pt x="15783" y="6714"/>
                    <a:pt x="15758" y="6704"/>
                    <a:pt x="15739" y="6704"/>
                  </a:cubicBezTo>
                  <a:cubicBezTo>
                    <a:pt x="15707" y="6704"/>
                    <a:pt x="15691" y="6734"/>
                    <a:pt x="15693" y="6802"/>
                  </a:cubicBezTo>
                  <a:cubicBezTo>
                    <a:pt x="15651" y="7117"/>
                    <a:pt x="15401" y="7343"/>
                    <a:pt x="15313" y="7643"/>
                  </a:cubicBezTo>
                  <a:cubicBezTo>
                    <a:pt x="15198" y="7866"/>
                    <a:pt x="14971" y="7981"/>
                    <a:pt x="14790" y="8147"/>
                  </a:cubicBezTo>
                  <a:lnTo>
                    <a:pt x="13830" y="8654"/>
                  </a:lnTo>
                  <a:cubicBezTo>
                    <a:pt x="13338" y="8804"/>
                    <a:pt x="12827" y="8688"/>
                    <a:pt x="12331" y="8804"/>
                  </a:cubicBezTo>
                  <a:cubicBezTo>
                    <a:pt x="12287" y="8810"/>
                    <a:pt x="12243" y="8813"/>
                    <a:pt x="12198" y="8813"/>
                  </a:cubicBezTo>
                  <a:cubicBezTo>
                    <a:pt x="12024" y="8813"/>
                    <a:pt x="11851" y="8772"/>
                    <a:pt x="11678" y="8772"/>
                  </a:cubicBezTo>
                  <a:cubicBezTo>
                    <a:pt x="11610" y="8772"/>
                    <a:pt x="11542" y="8779"/>
                    <a:pt x="11474" y="8796"/>
                  </a:cubicBezTo>
                  <a:cubicBezTo>
                    <a:pt x="11414" y="8772"/>
                    <a:pt x="11351" y="8759"/>
                    <a:pt x="11286" y="8759"/>
                  </a:cubicBezTo>
                  <a:cubicBezTo>
                    <a:pt x="11259" y="8759"/>
                    <a:pt x="11232" y="8761"/>
                    <a:pt x="11205" y="8765"/>
                  </a:cubicBezTo>
                  <a:cubicBezTo>
                    <a:pt x="10896" y="8748"/>
                    <a:pt x="10604" y="8593"/>
                    <a:pt x="10292" y="8593"/>
                  </a:cubicBezTo>
                  <a:cubicBezTo>
                    <a:pt x="10247" y="8593"/>
                    <a:pt x="10202" y="8597"/>
                    <a:pt x="10156" y="8604"/>
                  </a:cubicBezTo>
                  <a:cubicBezTo>
                    <a:pt x="9824" y="8531"/>
                    <a:pt x="9495" y="8443"/>
                    <a:pt x="9153" y="8443"/>
                  </a:cubicBezTo>
                  <a:cubicBezTo>
                    <a:pt x="9100" y="8443"/>
                    <a:pt x="9046" y="8445"/>
                    <a:pt x="8992" y="8450"/>
                  </a:cubicBezTo>
                  <a:cubicBezTo>
                    <a:pt x="8954" y="8415"/>
                    <a:pt x="8904" y="8400"/>
                    <a:pt x="8856" y="8400"/>
                  </a:cubicBezTo>
                  <a:cubicBezTo>
                    <a:pt x="8841" y="8400"/>
                    <a:pt x="8826" y="8401"/>
                    <a:pt x="8811" y="8404"/>
                  </a:cubicBezTo>
                  <a:cubicBezTo>
                    <a:pt x="8729" y="8350"/>
                    <a:pt x="8637" y="8327"/>
                    <a:pt x="8544" y="8327"/>
                  </a:cubicBezTo>
                  <a:cubicBezTo>
                    <a:pt x="8537" y="8327"/>
                    <a:pt x="8530" y="8327"/>
                    <a:pt x="8523" y="8327"/>
                  </a:cubicBezTo>
                  <a:cubicBezTo>
                    <a:pt x="8527" y="8323"/>
                    <a:pt x="8531" y="8323"/>
                    <a:pt x="8535" y="8320"/>
                  </a:cubicBezTo>
                  <a:cubicBezTo>
                    <a:pt x="8354" y="8204"/>
                    <a:pt x="8150" y="8131"/>
                    <a:pt x="7939" y="8108"/>
                  </a:cubicBezTo>
                  <a:lnTo>
                    <a:pt x="7739" y="8047"/>
                  </a:lnTo>
                  <a:cubicBezTo>
                    <a:pt x="7528" y="7847"/>
                    <a:pt x="7232" y="7835"/>
                    <a:pt x="6998" y="7685"/>
                  </a:cubicBezTo>
                  <a:lnTo>
                    <a:pt x="6805" y="7628"/>
                  </a:lnTo>
                  <a:lnTo>
                    <a:pt x="6179" y="7186"/>
                  </a:lnTo>
                  <a:lnTo>
                    <a:pt x="5007" y="6464"/>
                  </a:lnTo>
                  <a:cubicBezTo>
                    <a:pt x="4892" y="6375"/>
                    <a:pt x="4776" y="6283"/>
                    <a:pt x="4654" y="6187"/>
                  </a:cubicBezTo>
                  <a:cubicBezTo>
                    <a:pt x="4642" y="6156"/>
                    <a:pt x="4611" y="6145"/>
                    <a:pt x="4584" y="6145"/>
                  </a:cubicBezTo>
                  <a:cubicBezTo>
                    <a:pt x="4573" y="6091"/>
                    <a:pt x="4531" y="6049"/>
                    <a:pt x="4477" y="6049"/>
                  </a:cubicBezTo>
                  <a:cubicBezTo>
                    <a:pt x="4473" y="6031"/>
                    <a:pt x="4458" y="6017"/>
                    <a:pt x="4440" y="6017"/>
                  </a:cubicBezTo>
                  <a:cubicBezTo>
                    <a:pt x="4439" y="6017"/>
                    <a:pt x="4437" y="6017"/>
                    <a:pt x="4435" y="6018"/>
                  </a:cubicBezTo>
                  <a:lnTo>
                    <a:pt x="4431" y="6018"/>
                  </a:lnTo>
                  <a:cubicBezTo>
                    <a:pt x="4415" y="5960"/>
                    <a:pt x="4373" y="5914"/>
                    <a:pt x="4308" y="5903"/>
                  </a:cubicBezTo>
                  <a:cubicBezTo>
                    <a:pt x="3996" y="5572"/>
                    <a:pt x="3624" y="5318"/>
                    <a:pt x="3278" y="5023"/>
                  </a:cubicBezTo>
                  <a:cubicBezTo>
                    <a:pt x="3147" y="4811"/>
                    <a:pt x="2963" y="4654"/>
                    <a:pt x="2771" y="4504"/>
                  </a:cubicBezTo>
                  <a:lnTo>
                    <a:pt x="2763" y="4496"/>
                  </a:lnTo>
                  <a:cubicBezTo>
                    <a:pt x="2748" y="4462"/>
                    <a:pt x="2725" y="4435"/>
                    <a:pt x="2698" y="4408"/>
                  </a:cubicBezTo>
                  <a:lnTo>
                    <a:pt x="1941" y="3774"/>
                  </a:lnTo>
                  <a:cubicBezTo>
                    <a:pt x="1937" y="3774"/>
                    <a:pt x="1933" y="3774"/>
                    <a:pt x="1933" y="3781"/>
                  </a:cubicBezTo>
                  <a:cubicBezTo>
                    <a:pt x="1933" y="3716"/>
                    <a:pt x="1898" y="3658"/>
                    <a:pt x="1845" y="3632"/>
                  </a:cubicBezTo>
                  <a:cubicBezTo>
                    <a:pt x="1852" y="3578"/>
                    <a:pt x="1818" y="3532"/>
                    <a:pt x="1768" y="3512"/>
                  </a:cubicBezTo>
                  <a:cubicBezTo>
                    <a:pt x="1737" y="3266"/>
                    <a:pt x="1602" y="3070"/>
                    <a:pt x="1491" y="2859"/>
                  </a:cubicBezTo>
                  <a:cubicBezTo>
                    <a:pt x="1472" y="2813"/>
                    <a:pt x="1453" y="2767"/>
                    <a:pt x="1433" y="2725"/>
                  </a:cubicBezTo>
                  <a:lnTo>
                    <a:pt x="1364" y="2579"/>
                  </a:lnTo>
                  <a:cubicBezTo>
                    <a:pt x="1391" y="2425"/>
                    <a:pt x="1303" y="2302"/>
                    <a:pt x="1257" y="2167"/>
                  </a:cubicBezTo>
                  <a:cubicBezTo>
                    <a:pt x="1211" y="2014"/>
                    <a:pt x="1191" y="1849"/>
                    <a:pt x="1084" y="1718"/>
                  </a:cubicBezTo>
                  <a:lnTo>
                    <a:pt x="1007" y="1303"/>
                  </a:lnTo>
                  <a:cubicBezTo>
                    <a:pt x="1018" y="1276"/>
                    <a:pt x="1034" y="1249"/>
                    <a:pt x="1045" y="1218"/>
                  </a:cubicBezTo>
                  <a:cubicBezTo>
                    <a:pt x="1030" y="1172"/>
                    <a:pt x="1007" y="1118"/>
                    <a:pt x="980" y="1076"/>
                  </a:cubicBezTo>
                  <a:cubicBezTo>
                    <a:pt x="934" y="1015"/>
                    <a:pt x="972" y="930"/>
                    <a:pt x="942" y="865"/>
                  </a:cubicBezTo>
                  <a:lnTo>
                    <a:pt x="865" y="730"/>
                  </a:lnTo>
                  <a:lnTo>
                    <a:pt x="796" y="181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4"/>
            <p:cNvSpPr/>
            <p:nvPr/>
          </p:nvSpPr>
          <p:spPr>
            <a:xfrm>
              <a:off x="5081653" y="2792773"/>
              <a:ext cx="47368" cy="30089"/>
            </a:xfrm>
            <a:custGeom>
              <a:avLst/>
              <a:gdLst/>
              <a:ahLst/>
              <a:cxnLst/>
              <a:rect l="l" t="t" r="r" b="b"/>
              <a:pathLst>
                <a:path w="1527" h="970" extrusionOk="0">
                  <a:moveTo>
                    <a:pt x="1048" y="0"/>
                  </a:moveTo>
                  <a:cubicBezTo>
                    <a:pt x="903" y="0"/>
                    <a:pt x="760" y="35"/>
                    <a:pt x="635" y="101"/>
                  </a:cubicBezTo>
                  <a:lnTo>
                    <a:pt x="627" y="101"/>
                  </a:lnTo>
                  <a:cubicBezTo>
                    <a:pt x="477" y="116"/>
                    <a:pt x="335" y="197"/>
                    <a:pt x="266" y="331"/>
                  </a:cubicBezTo>
                  <a:cubicBezTo>
                    <a:pt x="135" y="397"/>
                    <a:pt x="100" y="523"/>
                    <a:pt x="62" y="654"/>
                  </a:cubicBezTo>
                  <a:cubicBezTo>
                    <a:pt x="1" y="858"/>
                    <a:pt x="81" y="946"/>
                    <a:pt x="296" y="969"/>
                  </a:cubicBezTo>
                  <a:cubicBezTo>
                    <a:pt x="200" y="781"/>
                    <a:pt x="296" y="635"/>
                    <a:pt x="346" y="481"/>
                  </a:cubicBezTo>
                  <a:cubicBezTo>
                    <a:pt x="488" y="365"/>
                    <a:pt x="642" y="335"/>
                    <a:pt x="799" y="335"/>
                  </a:cubicBezTo>
                  <a:cubicBezTo>
                    <a:pt x="950" y="335"/>
                    <a:pt x="1103" y="362"/>
                    <a:pt x="1253" y="370"/>
                  </a:cubicBezTo>
                  <a:cubicBezTo>
                    <a:pt x="1192" y="512"/>
                    <a:pt x="1061" y="550"/>
                    <a:pt x="927" y="589"/>
                  </a:cubicBezTo>
                  <a:cubicBezTo>
                    <a:pt x="911" y="619"/>
                    <a:pt x="907" y="650"/>
                    <a:pt x="904" y="685"/>
                  </a:cubicBezTo>
                  <a:cubicBezTo>
                    <a:pt x="854" y="758"/>
                    <a:pt x="811" y="869"/>
                    <a:pt x="880" y="911"/>
                  </a:cubicBezTo>
                  <a:cubicBezTo>
                    <a:pt x="890" y="918"/>
                    <a:pt x="900" y="920"/>
                    <a:pt x="909" y="920"/>
                  </a:cubicBezTo>
                  <a:cubicBezTo>
                    <a:pt x="964" y="920"/>
                    <a:pt x="1018" y="830"/>
                    <a:pt x="1080" y="804"/>
                  </a:cubicBezTo>
                  <a:lnTo>
                    <a:pt x="1080" y="804"/>
                  </a:lnTo>
                  <a:cubicBezTo>
                    <a:pt x="1073" y="827"/>
                    <a:pt x="1065" y="842"/>
                    <a:pt x="1065" y="865"/>
                  </a:cubicBezTo>
                  <a:cubicBezTo>
                    <a:pt x="1092" y="838"/>
                    <a:pt x="1119" y="831"/>
                    <a:pt x="1149" y="831"/>
                  </a:cubicBezTo>
                  <a:cubicBezTo>
                    <a:pt x="1199" y="831"/>
                    <a:pt x="1253" y="804"/>
                    <a:pt x="1292" y="762"/>
                  </a:cubicBezTo>
                  <a:lnTo>
                    <a:pt x="1288" y="762"/>
                  </a:lnTo>
                  <a:cubicBezTo>
                    <a:pt x="1319" y="746"/>
                    <a:pt x="1353" y="735"/>
                    <a:pt x="1392" y="715"/>
                  </a:cubicBezTo>
                  <a:cubicBezTo>
                    <a:pt x="1449" y="696"/>
                    <a:pt x="1491" y="662"/>
                    <a:pt x="1526" y="612"/>
                  </a:cubicBezTo>
                  <a:lnTo>
                    <a:pt x="1442" y="251"/>
                  </a:lnTo>
                  <a:cubicBezTo>
                    <a:pt x="1472" y="89"/>
                    <a:pt x="1365" y="47"/>
                    <a:pt x="1249" y="24"/>
                  </a:cubicBezTo>
                  <a:cubicBezTo>
                    <a:pt x="1183" y="8"/>
                    <a:pt x="1115" y="0"/>
                    <a:pt x="10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4"/>
            <p:cNvSpPr/>
            <p:nvPr/>
          </p:nvSpPr>
          <p:spPr>
            <a:xfrm>
              <a:off x="5176667" y="2570856"/>
              <a:ext cx="33502" cy="37379"/>
            </a:xfrm>
            <a:custGeom>
              <a:avLst/>
              <a:gdLst/>
              <a:ahLst/>
              <a:cxnLst/>
              <a:rect l="l" t="t" r="r" b="b"/>
              <a:pathLst>
                <a:path w="1080" h="1205" extrusionOk="0">
                  <a:moveTo>
                    <a:pt x="804" y="1"/>
                  </a:moveTo>
                  <a:cubicBezTo>
                    <a:pt x="773" y="1"/>
                    <a:pt x="741" y="3"/>
                    <a:pt x="707" y="7"/>
                  </a:cubicBezTo>
                  <a:cubicBezTo>
                    <a:pt x="746" y="384"/>
                    <a:pt x="746" y="384"/>
                    <a:pt x="369" y="526"/>
                  </a:cubicBezTo>
                  <a:cubicBezTo>
                    <a:pt x="319" y="495"/>
                    <a:pt x="261" y="472"/>
                    <a:pt x="204" y="457"/>
                  </a:cubicBezTo>
                  <a:cubicBezTo>
                    <a:pt x="181" y="454"/>
                    <a:pt x="163" y="452"/>
                    <a:pt x="147" y="452"/>
                  </a:cubicBezTo>
                  <a:cubicBezTo>
                    <a:pt x="43" y="452"/>
                    <a:pt x="84" y="526"/>
                    <a:pt x="135" y="599"/>
                  </a:cubicBezTo>
                  <a:cubicBezTo>
                    <a:pt x="112" y="734"/>
                    <a:pt x="92" y="868"/>
                    <a:pt x="73" y="999"/>
                  </a:cubicBezTo>
                  <a:cubicBezTo>
                    <a:pt x="39" y="1076"/>
                    <a:pt x="0" y="1153"/>
                    <a:pt x="112" y="1191"/>
                  </a:cubicBezTo>
                  <a:cubicBezTo>
                    <a:pt x="138" y="1200"/>
                    <a:pt x="163" y="1205"/>
                    <a:pt x="185" y="1205"/>
                  </a:cubicBezTo>
                  <a:cubicBezTo>
                    <a:pt x="240" y="1205"/>
                    <a:pt x="274" y="1173"/>
                    <a:pt x="246" y="1087"/>
                  </a:cubicBezTo>
                  <a:cubicBezTo>
                    <a:pt x="154" y="803"/>
                    <a:pt x="319" y="726"/>
                    <a:pt x="546" y="688"/>
                  </a:cubicBezTo>
                  <a:lnTo>
                    <a:pt x="550" y="688"/>
                  </a:lnTo>
                  <a:cubicBezTo>
                    <a:pt x="761" y="611"/>
                    <a:pt x="961" y="515"/>
                    <a:pt x="1057" y="288"/>
                  </a:cubicBezTo>
                  <a:cubicBezTo>
                    <a:pt x="1079" y="68"/>
                    <a:pt x="966" y="1"/>
                    <a:pt x="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4"/>
            <p:cNvSpPr/>
            <p:nvPr/>
          </p:nvSpPr>
          <p:spPr>
            <a:xfrm>
              <a:off x="5034099" y="2399656"/>
              <a:ext cx="204701" cy="249773"/>
            </a:xfrm>
            <a:custGeom>
              <a:avLst/>
              <a:gdLst/>
              <a:ahLst/>
              <a:cxnLst/>
              <a:rect l="l" t="t" r="r" b="b"/>
              <a:pathLst>
                <a:path w="6599" h="8052" extrusionOk="0">
                  <a:moveTo>
                    <a:pt x="6594" y="1"/>
                  </a:moveTo>
                  <a:lnTo>
                    <a:pt x="6594" y="1"/>
                  </a:lnTo>
                  <a:cubicBezTo>
                    <a:pt x="6444" y="39"/>
                    <a:pt x="6329" y="155"/>
                    <a:pt x="6302" y="308"/>
                  </a:cubicBezTo>
                  <a:cubicBezTo>
                    <a:pt x="6206" y="370"/>
                    <a:pt x="6164" y="447"/>
                    <a:pt x="6260" y="546"/>
                  </a:cubicBezTo>
                  <a:cubicBezTo>
                    <a:pt x="5849" y="792"/>
                    <a:pt x="5607" y="1173"/>
                    <a:pt x="5415" y="1592"/>
                  </a:cubicBezTo>
                  <a:cubicBezTo>
                    <a:pt x="5322" y="1657"/>
                    <a:pt x="5319" y="1749"/>
                    <a:pt x="5307" y="1849"/>
                  </a:cubicBezTo>
                  <a:cubicBezTo>
                    <a:pt x="5288" y="2037"/>
                    <a:pt x="5222" y="2206"/>
                    <a:pt x="5050" y="2306"/>
                  </a:cubicBezTo>
                  <a:cubicBezTo>
                    <a:pt x="5061" y="2230"/>
                    <a:pt x="5092" y="2149"/>
                    <a:pt x="5003" y="2095"/>
                  </a:cubicBezTo>
                  <a:cubicBezTo>
                    <a:pt x="4781" y="2214"/>
                    <a:pt x="4792" y="2548"/>
                    <a:pt x="4531" y="2629"/>
                  </a:cubicBezTo>
                  <a:lnTo>
                    <a:pt x="4538" y="2621"/>
                  </a:lnTo>
                  <a:lnTo>
                    <a:pt x="4538" y="2621"/>
                  </a:lnTo>
                  <a:cubicBezTo>
                    <a:pt x="4435" y="2633"/>
                    <a:pt x="4439" y="2733"/>
                    <a:pt x="4389" y="2794"/>
                  </a:cubicBezTo>
                  <a:cubicBezTo>
                    <a:pt x="4312" y="2887"/>
                    <a:pt x="4223" y="2967"/>
                    <a:pt x="4166" y="3075"/>
                  </a:cubicBezTo>
                  <a:cubicBezTo>
                    <a:pt x="4154" y="3052"/>
                    <a:pt x="4138" y="3036"/>
                    <a:pt x="4111" y="3036"/>
                  </a:cubicBezTo>
                  <a:cubicBezTo>
                    <a:pt x="4093" y="3036"/>
                    <a:pt x="4069" y="3044"/>
                    <a:pt x="4039" y="3063"/>
                  </a:cubicBezTo>
                  <a:cubicBezTo>
                    <a:pt x="3908" y="3263"/>
                    <a:pt x="3751" y="3444"/>
                    <a:pt x="3674" y="3674"/>
                  </a:cubicBezTo>
                  <a:cubicBezTo>
                    <a:pt x="3347" y="3901"/>
                    <a:pt x="3097" y="4189"/>
                    <a:pt x="2936" y="4531"/>
                  </a:cubicBezTo>
                  <a:cubicBezTo>
                    <a:pt x="2625" y="4566"/>
                    <a:pt x="2490" y="4804"/>
                    <a:pt x="2356" y="5046"/>
                  </a:cubicBezTo>
                  <a:cubicBezTo>
                    <a:pt x="2244" y="5192"/>
                    <a:pt x="2129" y="5342"/>
                    <a:pt x="2018" y="5492"/>
                  </a:cubicBezTo>
                  <a:cubicBezTo>
                    <a:pt x="1902" y="5761"/>
                    <a:pt x="1676" y="5949"/>
                    <a:pt x="1514" y="6184"/>
                  </a:cubicBezTo>
                  <a:lnTo>
                    <a:pt x="1514" y="6180"/>
                  </a:lnTo>
                  <a:cubicBezTo>
                    <a:pt x="1111" y="6395"/>
                    <a:pt x="915" y="6825"/>
                    <a:pt x="557" y="7094"/>
                  </a:cubicBezTo>
                  <a:cubicBezTo>
                    <a:pt x="365" y="7409"/>
                    <a:pt x="0" y="7621"/>
                    <a:pt x="12" y="8051"/>
                  </a:cubicBezTo>
                  <a:cubicBezTo>
                    <a:pt x="204" y="7763"/>
                    <a:pt x="592" y="7690"/>
                    <a:pt x="730" y="7359"/>
                  </a:cubicBezTo>
                  <a:lnTo>
                    <a:pt x="823" y="7260"/>
                  </a:lnTo>
                  <a:cubicBezTo>
                    <a:pt x="1038" y="7125"/>
                    <a:pt x="1253" y="6971"/>
                    <a:pt x="1357" y="6741"/>
                  </a:cubicBezTo>
                  <a:cubicBezTo>
                    <a:pt x="1422" y="6587"/>
                    <a:pt x="1541" y="6514"/>
                    <a:pt x="1653" y="6418"/>
                  </a:cubicBezTo>
                  <a:cubicBezTo>
                    <a:pt x="1864" y="6130"/>
                    <a:pt x="2175" y="5918"/>
                    <a:pt x="2310" y="5569"/>
                  </a:cubicBezTo>
                  <a:cubicBezTo>
                    <a:pt x="2406" y="5538"/>
                    <a:pt x="2483" y="5461"/>
                    <a:pt x="2513" y="5365"/>
                  </a:cubicBezTo>
                  <a:lnTo>
                    <a:pt x="2590" y="5188"/>
                  </a:lnTo>
                  <a:cubicBezTo>
                    <a:pt x="2640" y="5188"/>
                    <a:pt x="2679" y="5146"/>
                    <a:pt x="2686" y="5096"/>
                  </a:cubicBezTo>
                  <a:lnTo>
                    <a:pt x="2840" y="4935"/>
                  </a:lnTo>
                  <a:cubicBezTo>
                    <a:pt x="3197" y="4593"/>
                    <a:pt x="3536" y="4232"/>
                    <a:pt x="3847" y="3843"/>
                  </a:cubicBezTo>
                  <a:cubicBezTo>
                    <a:pt x="4000" y="3709"/>
                    <a:pt x="4147" y="3571"/>
                    <a:pt x="4243" y="3386"/>
                  </a:cubicBezTo>
                  <a:cubicBezTo>
                    <a:pt x="4342" y="3321"/>
                    <a:pt x="4462" y="3267"/>
                    <a:pt x="4512" y="3136"/>
                  </a:cubicBezTo>
                  <a:cubicBezTo>
                    <a:pt x="4535" y="3117"/>
                    <a:pt x="4550" y="3094"/>
                    <a:pt x="4550" y="3067"/>
                  </a:cubicBezTo>
                  <a:cubicBezTo>
                    <a:pt x="4650" y="2994"/>
                    <a:pt x="4731" y="2898"/>
                    <a:pt x="4788" y="2783"/>
                  </a:cubicBezTo>
                  <a:cubicBezTo>
                    <a:pt x="4819" y="2771"/>
                    <a:pt x="4838" y="2744"/>
                    <a:pt x="4842" y="2714"/>
                  </a:cubicBezTo>
                  <a:cubicBezTo>
                    <a:pt x="4845" y="2714"/>
                    <a:pt x="4849" y="2714"/>
                    <a:pt x="4852" y="2714"/>
                  </a:cubicBezTo>
                  <a:cubicBezTo>
                    <a:pt x="4902" y="2714"/>
                    <a:pt x="4943" y="2687"/>
                    <a:pt x="4961" y="2641"/>
                  </a:cubicBezTo>
                  <a:cubicBezTo>
                    <a:pt x="5272" y="2379"/>
                    <a:pt x="5530" y="2045"/>
                    <a:pt x="5707" y="1672"/>
                  </a:cubicBezTo>
                  <a:cubicBezTo>
                    <a:pt x="6056" y="1465"/>
                    <a:pt x="6210" y="1104"/>
                    <a:pt x="6402" y="773"/>
                  </a:cubicBezTo>
                  <a:cubicBezTo>
                    <a:pt x="6598" y="546"/>
                    <a:pt x="6498" y="251"/>
                    <a:pt x="65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4"/>
            <p:cNvSpPr/>
            <p:nvPr/>
          </p:nvSpPr>
          <p:spPr>
            <a:xfrm>
              <a:off x="5147446" y="251396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8" y="5"/>
                  </a:lnTo>
                  <a:cubicBezTo>
                    <a:pt x="8" y="5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4"/>
            <p:cNvSpPr/>
            <p:nvPr/>
          </p:nvSpPr>
          <p:spPr>
            <a:xfrm>
              <a:off x="5245190" y="25347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1392" h="1392" extrusionOk="0">
                  <a:moveTo>
                    <a:pt x="509" y="81"/>
                  </a:moveTo>
                  <a:cubicBezTo>
                    <a:pt x="461" y="81"/>
                    <a:pt x="415" y="88"/>
                    <a:pt x="377" y="127"/>
                  </a:cubicBezTo>
                  <a:cubicBezTo>
                    <a:pt x="89" y="504"/>
                    <a:pt x="174" y="973"/>
                    <a:pt x="1" y="1392"/>
                  </a:cubicBezTo>
                  <a:cubicBezTo>
                    <a:pt x="458" y="1392"/>
                    <a:pt x="462" y="1392"/>
                    <a:pt x="458" y="1061"/>
                  </a:cubicBezTo>
                  <a:cubicBezTo>
                    <a:pt x="458" y="980"/>
                    <a:pt x="439" y="896"/>
                    <a:pt x="477" y="819"/>
                  </a:cubicBezTo>
                  <a:cubicBezTo>
                    <a:pt x="627" y="734"/>
                    <a:pt x="569" y="558"/>
                    <a:pt x="642" y="435"/>
                  </a:cubicBezTo>
                  <a:lnTo>
                    <a:pt x="834" y="446"/>
                  </a:lnTo>
                  <a:cubicBezTo>
                    <a:pt x="893" y="464"/>
                    <a:pt x="950" y="471"/>
                    <a:pt x="1006" y="471"/>
                  </a:cubicBezTo>
                  <a:cubicBezTo>
                    <a:pt x="1136" y="471"/>
                    <a:pt x="1263" y="433"/>
                    <a:pt x="1392" y="392"/>
                  </a:cubicBezTo>
                  <a:cubicBezTo>
                    <a:pt x="1249" y="0"/>
                    <a:pt x="858" y="231"/>
                    <a:pt x="615" y="81"/>
                  </a:cubicBezTo>
                  <a:cubicBezTo>
                    <a:pt x="605" y="82"/>
                    <a:pt x="594" y="83"/>
                    <a:pt x="583" y="83"/>
                  </a:cubicBezTo>
                  <a:cubicBezTo>
                    <a:pt x="559" y="83"/>
                    <a:pt x="534" y="81"/>
                    <a:pt x="509" y="8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4"/>
            <p:cNvSpPr/>
            <p:nvPr/>
          </p:nvSpPr>
          <p:spPr>
            <a:xfrm>
              <a:off x="4827289" y="2812408"/>
              <a:ext cx="51648" cy="47988"/>
            </a:xfrm>
            <a:custGeom>
              <a:avLst/>
              <a:gdLst/>
              <a:ahLst/>
              <a:cxnLst/>
              <a:rect l="l" t="t" r="r" b="b"/>
              <a:pathLst>
                <a:path w="1665" h="1547" extrusionOk="0">
                  <a:moveTo>
                    <a:pt x="1502" y="0"/>
                  </a:moveTo>
                  <a:cubicBezTo>
                    <a:pt x="1291" y="0"/>
                    <a:pt x="1374" y="258"/>
                    <a:pt x="1241" y="332"/>
                  </a:cubicBezTo>
                  <a:cubicBezTo>
                    <a:pt x="1099" y="409"/>
                    <a:pt x="857" y="298"/>
                    <a:pt x="807" y="559"/>
                  </a:cubicBezTo>
                  <a:cubicBezTo>
                    <a:pt x="803" y="571"/>
                    <a:pt x="803" y="590"/>
                    <a:pt x="800" y="605"/>
                  </a:cubicBezTo>
                  <a:cubicBezTo>
                    <a:pt x="573" y="793"/>
                    <a:pt x="408" y="1059"/>
                    <a:pt x="131" y="1181"/>
                  </a:cubicBezTo>
                  <a:cubicBezTo>
                    <a:pt x="89" y="1193"/>
                    <a:pt x="50" y="1220"/>
                    <a:pt x="23" y="1258"/>
                  </a:cubicBezTo>
                  <a:cubicBezTo>
                    <a:pt x="12" y="1281"/>
                    <a:pt x="0" y="1312"/>
                    <a:pt x="4" y="1335"/>
                  </a:cubicBezTo>
                  <a:lnTo>
                    <a:pt x="473" y="1466"/>
                  </a:lnTo>
                  <a:cubicBezTo>
                    <a:pt x="498" y="1520"/>
                    <a:pt x="554" y="1547"/>
                    <a:pt x="614" y="1547"/>
                  </a:cubicBezTo>
                  <a:cubicBezTo>
                    <a:pt x="619" y="1547"/>
                    <a:pt x="623" y="1547"/>
                    <a:pt x="627" y="1547"/>
                  </a:cubicBezTo>
                  <a:cubicBezTo>
                    <a:pt x="665" y="1539"/>
                    <a:pt x="704" y="1512"/>
                    <a:pt x="727" y="1485"/>
                  </a:cubicBezTo>
                  <a:lnTo>
                    <a:pt x="742" y="1485"/>
                  </a:lnTo>
                  <a:cubicBezTo>
                    <a:pt x="750" y="1470"/>
                    <a:pt x="750" y="1454"/>
                    <a:pt x="746" y="1439"/>
                  </a:cubicBezTo>
                  <a:lnTo>
                    <a:pt x="750" y="1431"/>
                  </a:lnTo>
                  <a:cubicBezTo>
                    <a:pt x="753" y="1389"/>
                    <a:pt x="746" y="1351"/>
                    <a:pt x="730" y="1312"/>
                  </a:cubicBezTo>
                  <a:cubicBezTo>
                    <a:pt x="650" y="1224"/>
                    <a:pt x="531" y="1143"/>
                    <a:pt x="680" y="1016"/>
                  </a:cubicBezTo>
                  <a:cubicBezTo>
                    <a:pt x="865" y="959"/>
                    <a:pt x="1015" y="870"/>
                    <a:pt x="1065" y="670"/>
                  </a:cubicBezTo>
                  <a:lnTo>
                    <a:pt x="1061" y="667"/>
                  </a:lnTo>
                  <a:lnTo>
                    <a:pt x="1065" y="667"/>
                  </a:lnTo>
                  <a:cubicBezTo>
                    <a:pt x="1065" y="670"/>
                    <a:pt x="1072" y="670"/>
                    <a:pt x="1072" y="670"/>
                  </a:cubicBezTo>
                  <a:lnTo>
                    <a:pt x="1065" y="663"/>
                  </a:lnTo>
                  <a:cubicBezTo>
                    <a:pt x="1272" y="536"/>
                    <a:pt x="1534" y="471"/>
                    <a:pt x="1610" y="198"/>
                  </a:cubicBezTo>
                  <a:cubicBezTo>
                    <a:pt x="1657" y="152"/>
                    <a:pt x="1664" y="75"/>
                    <a:pt x="1618" y="29"/>
                  </a:cubicBezTo>
                  <a:cubicBezTo>
                    <a:pt x="1591" y="13"/>
                    <a:pt x="1557" y="6"/>
                    <a:pt x="1530" y="2"/>
                  </a:cubicBezTo>
                  <a:cubicBezTo>
                    <a:pt x="1520" y="1"/>
                    <a:pt x="1511" y="0"/>
                    <a:pt x="1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4"/>
            <p:cNvSpPr/>
            <p:nvPr/>
          </p:nvSpPr>
          <p:spPr>
            <a:xfrm>
              <a:off x="4921465" y="2649678"/>
              <a:ext cx="143902" cy="140986"/>
            </a:xfrm>
            <a:custGeom>
              <a:avLst/>
              <a:gdLst/>
              <a:ahLst/>
              <a:cxnLst/>
              <a:rect l="l" t="t" r="r" b="b"/>
              <a:pathLst>
                <a:path w="4639" h="4545" extrusionOk="0">
                  <a:moveTo>
                    <a:pt x="4320" y="1"/>
                  </a:moveTo>
                  <a:cubicBezTo>
                    <a:pt x="4002" y="1"/>
                    <a:pt x="3745" y="166"/>
                    <a:pt x="3485" y="325"/>
                  </a:cubicBezTo>
                  <a:cubicBezTo>
                    <a:pt x="3454" y="319"/>
                    <a:pt x="3423" y="316"/>
                    <a:pt x="3394" y="316"/>
                  </a:cubicBezTo>
                  <a:cubicBezTo>
                    <a:pt x="3114" y="316"/>
                    <a:pt x="2936" y="575"/>
                    <a:pt x="2686" y="644"/>
                  </a:cubicBezTo>
                  <a:lnTo>
                    <a:pt x="2475" y="725"/>
                  </a:lnTo>
                  <a:cubicBezTo>
                    <a:pt x="2167" y="860"/>
                    <a:pt x="1967" y="1109"/>
                    <a:pt x="1783" y="1371"/>
                  </a:cubicBezTo>
                  <a:cubicBezTo>
                    <a:pt x="1691" y="1390"/>
                    <a:pt x="1606" y="1444"/>
                    <a:pt x="1541" y="1513"/>
                  </a:cubicBezTo>
                  <a:cubicBezTo>
                    <a:pt x="1118" y="1755"/>
                    <a:pt x="884" y="2128"/>
                    <a:pt x="776" y="2596"/>
                  </a:cubicBezTo>
                  <a:cubicBezTo>
                    <a:pt x="661" y="2700"/>
                    <a:pt x="580" y="2831"/>
                    <a:pt x="507" y="2965"/>
                  </a:cubicBezTo>
                  <a:cubicBezTo>
                    <a:pt x="484" y="2984"/>
                    <a:pt x="469" y="3023"/>
                    <a:pt x="480" y="3050"/>
                  </a:cubicBezTo>
                  <a:lnTo>
                    <a:pt x="380" y="3438"/>
                  </a:lnTo>
                  <a:lnTo>
                    <a:pt x="265" y="3522"/>
                  </a:lnTo>
                  <a:cubicBezTo>
                    <a:pt x="292" y="3715"/>
                    <a:pt x="0" y="3814"/>
                    <a:pt x="127" y="4026"/>
                  </a:cubicBezTo>
                  <a:cubicBezTo>
                    <a:pt x="184" y="4156"/>
                    <a:pt x="215" y="4291"/>
                    <a:pt x="154" y="4429"/>
                  </a:cubicBezTo>
                  <a:lnTo>
                    <a:pt x="184" y="4545"/>
                  </a:lnTo>
                  <a:cubicBezTo>
                    <a:pt x="227" y="4537"/>
                    <a:pt x="254" y="4498"/>
                    <a:pt x="254" y="4452"/>
                  </a:cubicBezTo>
                  <a:cubicBezTo>
                    <a:pt x="288" y="4256"/>
                    <a:pt x="327" y="4060"/>
                    <a:pt x="361" y="3868"/>
                  </a:cubicBezTo>
                  <a:lnTo>
                    <a:pt x="500" y="3757"/>
                  </a:lnTo>
                  <a:cubicBezTo>
                    <a:pt x="665" y="3430"/>
                    <a:pt x="638" y="3038"/>
                    <a:pt x="845" y="2723"/>
                  </a:cubicBezTo>
                  <a:lnTo>
                    <a:pt x="880" y="2627"/>
                  </a:lnTo>
                  <a:cubicBezTo>
                    <a:pt x="1137" y="2297"/>
                    <a:pt x="1326" y="1897"/>
                    <a:pt x="1725" y="1682"/>
                  </a:cubicBezTo>
                  <a:cubicBezTo>
                    <a:pt x="1795" y="1663"/>
                    <a:pt x="1860" y="1617"/>
                    <a:pt x="1887" y="1544"/>
                  </a:cubicBezTo>
                  <a:cubicBezTo>
                    <a:pt x="2190" y="1424"/>
                    <a:pt x="2352" y="1136"/>
                    <a:pt x="2598" y="948"/>
                  </a:cubicBezTo>
                  <a:lnTo>
                    <a:pt x="2736" y="871"/>
                  </a:lnTo>
                  <a:cubicBezTo>
                    <a:pt x="3055" y="675"/>
                    <a:pt x="3435" y="660"/>
                    <a:pt x="3766" y="502"/>
                  </a:cubicBezTo>
                  <a:lnTo>
                    <a:pt x="4419" y="322"/>
                  </a:lnTo>
                  <a:lnTo>
                    <a:pt x="4638" y="283"/>
                  </a:lnTo>
                  <a:cubicBezTo>
                    <a:pt x="4627" y="199"/>
                    <a:pt x="4554" y="164"/>
                    <a:pt x="4481" y="145"/>
                  </a:cubicBezTo>
                  <a:lnTo>
                    <a:pt x="4381" y="3"/>
                  </a:lnTo>
                  <a:cubicBezTo>
                    <a:pt x="4360" y="1"/>
                    <a:pt x="4340" y="1"/>
                    <a:pt x="4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4"/>
            <p:cNvSpPr/>
            <p:nvPr/>
          </p:nvSpPr>
          <p:spPr>
            <a:xfrm>
              <a:off x="5483827" y="2745809"/>
              <a:ext cx="28166" cy="35022"/>
            </a:xfrm>
            <a:custGeom>
              <a:avLst/>
              <a:gdLst/>
              <a:ahLst/>
              <a:cxnLst/>
              <a:rect l="l" t="t" r="r" b="b"/>
              <a:pathLst>
                <a:path w="908" h="1129" extrusionOk="0">
                  <a:moveTo>
                    <a:pt x="773" y="1"/>
                  </a:moveTo>
                  <a:cubicBezTo>
                    <a:pt x="642" y="58"/>
                    <a:pt x="450" y="28"/>
                    <a:pt x="423" y="231"/>
                  </a:cubicBezTo>
                  <a:cubicBezTo>
                    <a:pt x="389" y="496"/>
                    <a:pt x="185" y="673"/>
                    <a:pt x="85" y="900"/>
                  </a:cubicBezTo>
                  <a:cubicBezTo>
                    <a:pt x="27" y="988"/>
                    <a:pt x="1" y="1073"/>
                    <a:pt x="135" y="1115"/>
                  </a:cubicBezTo>
                  <a:cubicBezTo>
                    <a:pt x="163" y="1124"/>
                    <a:pt x="189" y="1128"/>
                    <a:pt x="212" y="1128"/>
                  </a:cubicBezTo>
                  <a:cubicBezTo>
                    <a:pt x="299" y="1128"/>
                    <a:pt x="348" y="1067"/>
                    <a:pt x="354" y="958"/>
                  </a:cubicBezTo>
                  <a:cubicBezTo>
                    <a:pt x="527" y="692"/>
                    <a:pt x="642" y="389"/>
                    <a:pt x="873" y="158"/>
                  </a:cubicBezTo>
                  <a:cubicBezTo>
                    <a:pt x="907" y="62"/>
                    <a:pt x="888" y="1"/>
                    <a:pt x="7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4"/>
            <p:cNvSpPr/>
            <p:nvPr/>
          </p:nvSpPr>
          <p:spPr>
            <a:xfrm>
              <a:off x="5030284" y="2908633"/>
              <a:ext cx="64987" cy="71532"/>
            </a:xfrm>
            <a:custGeom>
              <a:avLst/>
              <a:gdLst/>
              <a:ahLst/>
              <a:cxnLst/>
              <a:rect l="l" t="t" r="r" b="b"/>
              <a:pathLst>
                <a:path w="2095" h="2306" extrusionOk="0">
                  <a:moveTo>
                    <a:pt x="1407" y="1438"/>
                  </a:moveTo>
                  <a:lnTo>
                    <a:pt x="1407" y="1438"/>
                  </a:lnTo>
                  <a:cubicBezTo>
                    <a:pt x="1422" y="1473"/>
                    <a:pt x="1434" y="1499"/>
                    <a:pt x="1445" y="1534"/>
                  </a:cubicBezTo>
                  <a:cubicBezTo>
                    <a:pt x="1426" y="1511"/>
                    <a:pt x="1411" y="1476"/>
                    <a:pt x="1407" y="1438"/>
                  </a:cubicBezTo>
                  <a:close/>
                  <a:moveTo>
                    <a:pt x="81" y="1"/>
                  </a:moveTo>
                  <a:lnTo>
                    <a:pt x="81" y="1"/>
                  </a:lnTo>
                  <a:cubicBezTo>
                    <a:pt x="0" y="377"/>
                    <a:pt x="312" y="427"/>
                    <a:pt x="542" y="554"/>
                  </a:cubicBezTo>
                  <a:cubicBezTo>
                    <a:pt x="838" y="804"/>
                    <a:pt x="1042" y="1131"/>
                    <a:pt x="1276" y="1434"/>
                  </a:cubicBezTo>
                  <a:cubicBezTo>
                    <a:pt x="1384" y="1645"/>
                    <a:pt x="1372" y="1937"/>
                    <a:pt x="1676" y="2018"/>
                  </a:cubicBezTo>
                  <a:cubicBezTo>
                    <a:pt x="1793" y="2099"/>
                    <a:pt x="1826" y="2305"/>
                    <a:pt x="2006" y="2305"/>
                  </a:cubicBezTo>
                  <a:cubicBezTo>
                    <a:pt x="2032" y="2305"/>
                    <a:pt x="2061" y="2301"/>
                    <a:pt x="2095" y="2291"/>
                  </a:cubicBezTo>
                  <a:cubicBezTo>
                    <a:pt x="2045" y="2064"/>
                    <a:pt x="1868" y="1964"/>
                    <a:pt x="1714" y="1841"/>
                  </a:cubicBezTo>
                  <a:cubicBezTo>
                    <a:pt x="1626" y="1749"/>
                    <a:pt x="1541" y="1661"/>
                    <a:pt x="1453" y="1572"/>
                  </a:cubicBezTo>
                  <a:cubicBezTo>
                    <a:pt x="1480" y="1526"/>
                    <a:pt x="1464" y="1476"/>
                    <a:pt x="1426" y="1449"/>
                  </a:cubicBezTo>
                  <a:cubicBezTo>
                    <a:pt x="1422" y="1446"/>
                    <a:pt x="1414" y="1446"/>
                    <a:pt x="1411" y="1446"/>
                  </a:cubicBezTo>
                  <a:lnTo>
                    <a:pt x="1414" y="1446"/>
                  </a:lnTo>
                  <a:cubicBezTo>
                    <a:pt x="1418" y="1419"/>
                    <a:pt x="1414" y="1384"/>
                    <a:pt x="1399" y="1361"/>
                  </a:cubicBezTo>
                  <a:cubicBezTo>
                    <a:pt x="1361" y="908"/>
                    <a:pt x="1022" y="692"/>
                    <a:pt x="700" y="458"/>
                  </a:cubicBezTo>
                  <a:cubicBezTo>
                    <a:pt x="500" y="297"/>
                    <a:pt x="323" y="97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4"/>
            <p:cNvSpPr/>
            <p:nvPr/>
          </p:nvSpPr>
          <p:spPr>
            <a:xfrm>
              <a:off x="5123499" y="2816627"/>
              <a:ext cx="36138" cy="28042"/>
            </a:xfrm>
            <a:custGeom>
              <a:avLst/>
              <a:gdLst/>
              <a:ahLst/>
              <a:cxnLst/>
              <a:rect l="l" t="t" r="r" b="b"/>
              <a:pathLst>
                <a:path w="1165" h="904" extrusionOk="0">
                  <a:moveTo>
                    <a:pt x="254" y="0"/>
                  </a:moveTo>
                  <a:cubicBezTo>
                    <a:pt x="212" y="0"/>
                    <a:pt x="173" y="19"/>
                    <a:pt x="150" y="58"/>
                  </a:cubicBezTo>
                  <a:cubicBezTo>
                    <a:pt x="146" y="81"/>
                    <a:pt x="135" y="104"/>
                    <a:pt x="127" y="131"/>
                  </a:cubicBezTo>
                  <a:cubicBezTo>
                    <a:pt x="135" y="192"/>
                    <a:pt x="154" y="242"/>
                    <a:pt x="215" y="258"/>
                  </a:cubicBezTo>
                  <a:lnTo>
                    <a:pt x="215" y="254"/>
                  </a:lnTo>
                  <a:cubicBezTo>
                    <a:pt x="223" y="350"/>
                    <a:pt x="408" y="454"/>
                    <a:pt x="223" y="561"/>
                  </a:cubicBezTo>
                  <a:cubicBezTo>
                    <a:pt x="207" y="577"/>
                    <a:pt x="180" y="585"/>
                    <a:pt x="154" y="585"/>
                  </a:cubicBezTo>
                  <a:cubicBezTo>
                    <a:pt x="149" y="585"/>
                    <a:pt x="144" y="585"/>
                    <a:pt x="139" y="584"/>
                  </a:cubicBezTo>
                  <a:cubicBezTo>
                    <a:pt x="93" y="588"/>
                    <a:pt x="43" y="607"/>
                    <a:pt x="0" y="634"/>
                  </a:cubicBezTo>
                  <a:cubicBezTo>
                    <a:pt x="72" y="796"/>
                    <a:pt x="115" y="865"/>
                    <a:pt x="176" y="865"/>
                  </a:cubicBezTo>
                  <a:cubicBezTo>
                    <a:pt x="213" y="865"/>
                    <a:pt x="257" y="840"/>
                    <a:pt x="319" y="796"/>
                  </a:cubicBezTo>
                  <a:cubicBezTo>
                    <a:pt x="481" y="677"/>
                    <a:pt x="569" y="508"/>
                    <a:pt x="615" y="312"/>
                  </a:cubicBezTo>
                  <a:cubicBezTo>
                    <a:pt x="972" y="354"/>
                    <a:pt x="884" y="654"/>
                    <a:pt x="919" y="903"/>
                  </a:cubicBezTo>
                  <a:cubicBezTo>
                    <a:pt x="1165" y="646"/>
                    <a:pt x="1092" y="431"/>
                    <a:pt x="934" y="212"/>
                  </a:cubicBezTo>
                  <a:cubicBezTo>
                    <a:pt x="896" y="185"/>
                    <a:pt x="861" y="158"/>
                    <a:pt x="826" y="127"/>
                  </a:cubicBezTo>
                  <a:cubicBezTo>
                    <a:pt x="803" y="123"/>
                    <a:pt x="780" y="116"/>
                    <a:pt x="753" y="104"/>
                  </a:cubicBezTo>
                  <a:cubicBezTo>
                    <a:pt x="711" y="119"/>
                    <a:pt x="665" y="119"/>
                    <a:pt x="634" y="158"/>
                  </a:cubicBezTo>
                  <a:cubicBezTo>
                    <a:pt x="581" y="100"/>
                    <a:pt x="492" y="96"/>
                    <a:pt x="434" y="35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4"/>
            <p:cNvSpPr/>
            <p:nvPr/>
          </p:nvSpPr>
          <p:spPr>
            <a:xfrm>
              <a:off x="5273698" y="2602310"/>
              <a:ext cx="83444" cy="63157"/>
            </a:xfrm>
            <a:custGeom>
              <a:avLst/>
              <a:gdLst/>
              <a:ahLst/>
              <a:cxnLst/>
              <a:rect l="l" t="t" r="r" b="b"/>
              <a:pathLst>
                <a:path w="2690" h="2036" extrusionOk="0">
                  <a:moveTo>
                    <a:pt x="173" y="0"/>
                  </a:moveTo>
                  <a:cubicBezTo>
                    <a:pt x="139" y="0"/>
                    <a:pt x="104" y="16"/>
                    <a:pt x="69" y="50"/>
                  </a:cubicBezTo>
                  <a:cubicBezTo>
                    <a:pt x="0" y="116"/>
                    <a:pt x="92" y="185"/>
                    <a:pt x="169" y="215"/>
                  </a:cubicBezTo>
                  <a:cubicBezTo>
                    <a:pt x="315" y="346"/>
                    <a:pt x="357" y="588"/>
                    <a:pt x="580" y="646"/>
                  </a:cubicBezTo>
                  <a:cubicBezTo>
                    <a:pt x="826" y="849"/>
                    <a:pt x="1011" y="1130"/>
                    <a:pt x="1287" y="1307"/>
                  </a:cubicBezTo>
                  <a:lnTo>
                    <a:pt x="2083" y="1825"/>
                  </a:lnTo>
                  <a:cubicBezTo>
                    <a:pt x="2316" y="1991"/>
                    <a:pt x="2379" y="2036"/>
                    <a:pt x="2508" y="2036"/>
                  </a:cubicBezTo>
                  <a:cubicBezTo>
                    <a:pt x="2556" y="2036"/>
                    <a:pt x="2612" y="2030"/>
                    <a:pt x="2690" y="2021"/>
                  </a:cubicBezTo>
                  <a:cubicBezTo>
                    <a:pt x="2517" y="1899"/>
                    <a:pt x="2386" y="1787"/>
                    <a:pt x="2217" y="1729"/>
                  </a:cubicBezTo>
                  <a:lnTo>
                    <a:pt x="1602" y="1272"/>
                  </a:lnTo>
                  <a:cubicBezTo>
                    <a:pt x="1306" y="1053"/>
                    <a:pt x="1072" y="746"/>
                    <a:pt x="730" y="569"/>
                  </a:cubicBezTo>
                  <a:lnTo>
                    <a:pt x="323" y="131"/>
                  </a:lnTo>
                  <a:cubicBezTo>
                    <a:pt x="288" y="50"/>
                    <a:pt x="233" y="0"/>
                    <a:pt x="1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4"/>
            <p:cNvSpPr/>
            <p:nvPr/>
          </p:nvSpPr>
          <p:spPr>
            <a:xfrm>
              <a:off x="4959465" y="2713517"/>
              <a:ext cx="74665" cy="162266"/>
            </a:xfrm>
            <a:custGeom>
              <a:avLst/>
              <a:gdLst/>
              <a:ahLst/>
              <a:cxnLst/>
              <a:rect l="l" t="t" r="r" b="b"/>
              <a:pathLst>
                <a:path w="2407" h="5231" extrusionOk="0">
                  <a:moveTo>
                    <a:pt x="1522" y="473"/>
                  </a:moveTo>
                  <a:lnTo>
                    <a:pt x="1522" y="473"/>
                  </a:lnTo>
                  <a:cubicBezTo>
                    <a:pt x="1521" y="476"/>
                    <a:pt x="1520" y="476"/>
                    <a:pt x="1520" y="476"/>
                  </a:cubicBezTo>
                  <a:cubicBezTo>
                    <a:pt x="1519" y="476"/>
                    <a:pt x="1520" y="473"/>
                    <a:pt x="1522" y="473"/>
                  </a:cubicBezTo>
                  <a:close/>
                  <a:moveTo>
                    <a:pt x="1522" y="473"/>
                  </a:moveTo>
                  <a:lnTo>
                    <a:pt x="1559" y="506"/>
                  </a:lnTo>
                  <a:lnTo>
                    <a:pt x="1559" y="506"/>
                  </a:lnTo>
                  <a:cubicBezTo>
                    <a:pt x="1542" y="496"/>
                    <a:pt x="1532" y="486"/>
                    <a:pt x="1522" y="473"/>
                  </a:cubicBezTo>
                  <a:close/>
                  <a:moveTo>
                    <a:pt x="2311" y="1"/>
                  </a:moveTo>
                  <a:cubicBezTo>
                    <a:pt x="1947" y="1"/>
                    <a:pt x="1643" y="159"/>
                    <a:pt x="1353" y="346"/>
                  </a:cubicBezTo>
                  <a:cubicBezTo>
                    <a:pt x="1273" y="389"/>
                    <a:pt x="1161" y="381"/>
                    <a:pt x="1123" y="492"/>
                  </a:cubicBezTo>
                  <a:cubicBezTo>
                    <a:pt x="1042" y="665"/>
                    <a:pt x="839" y="684"/>
                    <a:pt x="731" y="819"/>
                  </a:cubicBezTo>
                  <a:cubicBezTo>
                    <a:pt x="631" y="926"/>
                    <a:pt x="516" y="1023"/>
                    <a:pt x="450" y="1161"/>
                  </a:cubicBezTo>
                  <a:cubicBezTo>
                    <a:pt x="431" y="1176"/>
                    <a:pt x="420" y="1199"/>
                    <a:pt x="412" y="1226"/>
                  </a:cubicBezTo>
                  <a:cubicBezTo>
                    <a:pt x="277" y="1411"/>
                    <a:pt x="155" y="1591"/>
                    <a:pt x="197" y="1837"/>
                  </a:cubicBezTo>
                  <a:cubicBezTo>
                    <a:pt x="124" y="1956"/>
                    <a:pt x="116" y="2091"/>
                    <a:pt x="105" y="2225"/>
                  </a:cubicBezTo>
                  <a:cubicBezTo>
                    <a:pt x="1" y="2448"/>
                    <a:pt x="39" y="2663"/>
                    <a:pt x="139" y="2871"/>
                  </a:cubicBezTo>
                  <a:cubicBezTo>
                    <a:pt x="124" y="2948"/>
                    <a:pt x="155" y="3028"/>
                    <a:pt x="212" y="3082"/>
                  </a:cubicBezTo>
                  <a:cubicBezTo>
                    <a:pt x="235" y="3124"/>
                    <a:pt x="258" y="3163"/>
                    <a:pt x="281" y="3205"/>
                  </a:cubicBezTo>
                  <a:cubicBezTo>
                    <a:pt x="481" y="3409"/>
                    <a:pt x="224" y="3639"/>
                    <a:pt x="331" y="3851"/>
                  </a:cubicBezTo>
                  <a:cubicBezTo>
                    <a:pt x="327" y="3878"/>
                    <a:pt x="327" y="3912"/>
                    <a:pt x="331" y="3943"/>
                  </a:cubicBezTo>
                  <a:cubicBezTo>
                    <a:pt x="370" y="4174"/>
                    <a:pt x="466" y="4362"/>
                    <a:pt x="696" y="4446"/>
                  </a:cubicBezTo>
                  <a:cubicBezTo>
                    <a:pt x="739" y="4481"/>
                    <a:pt x="773" y="4519"/>
                    <a:pt x="800" y="4562"/>
                  </a:cubicBezTo>
                  <a:cubicBezTo>
                    <a:pt x="961" y="4727"/>
                    <a:pt x="1058" y="4957"/>
                    <a:pt x="1311" y="5004"/>
                  </a:cubicBezTo>
                  <a:cubicBezTo>
                    <a:pt x="1396" y="5226"/>
                    <a:pt x="1603" y="5199"/>
                    <a:pt x="1780" y="5230"/>
                  </a:cubicBezTo>
                  <a:lnTo>
                    <a:pt x="1807" y="5119"/>
                  </a:lnTo>
                  <a:cubicBezTo>
                    <a:pt x="1791" y="5100"/>
                    <a:pt x="1768" y="5084"/>
                    <a:pt x="1742" y="5084"/>
                  </a:cubicBezTo>
                  <a:cubicBezTo>
                    <a:pt x="1530" y="4869"/>
                    <a:pt x="1288" y="4696"/>
                    <a:pt x="1046" y="4519"/>
                  </a:cubicBezTo>
                  <a:cubicBezTo>
                    <a:pt x="819" y="4350"/>
                    <a:pt x="589" y="4181"/>
                    <a:pt x="512" y="3885"/>
                  </a:cubicBezTo>
                  <a:cubicBezTo>
                    <a:pt x="561" y="3827"/>
                    <a:pt x="614" y="3774"/>
                    <a:pt x="675" y="3774"/>
                  </a:cubicBezTo>
                  <a:cubicBezTo>
                    <a:pt x="710" y="3774"/>
                    <a:pt x="748" y="3792"/>
                    <a:pt x="789" y="3835"/>
                  </a:cubicBezTo>
                  <a:cubicBezTo>
                    <a:pt x="931" y="3985"/>
                    <a:pt x="1107" y="4100"/>
                    <a:pt x="1307" y="4174"/>
                  </a:cubicBezTo>
                  <a:cubicBezTo>
                    <a:pt x="1330" y="4193"/>
                    <a:pt x="1357" y="4212"/>
                    <a:pt x="1388" y="4223"/>
                  </a:cubicBezTo>
                  <a:cubicBezTo>
                    <a:pt x="1424" y="4244"/>
                    <a:pt x="1463" y="4280"/>
                    <a:pt x="1501" y="4280"/>
                  </a:cubicBezTo>
                  <a:cubicBezTo>
                    <a:pt x="1520" y="4280"/>
                    <a:pt x="1539" y="4271"/>
                    <a:pt x="1557" y="4247"/>
                  </a:cubicBezTo>
                  <a:cubicBezTo>
                    <a:pt x="1599" y="4177"/>
                    <a:pt x="1538" y="4127"/>
                    <a:pt x="1480" y="4100"/>
                  </a:cubicBezTo>
                  <a:cubicBezTo>
                    <a:pt x="1434" y="4081"/>
                    <a:pt x="1388" y="4066"/>
                    <a:pt x="1338" y="4054"/>
                  </a:cubicBezTo>
                  <a:cubicBezTo>
                    <a:pt x="1280" y="3924"/>
                    <a:pt x="1157" y="3866"/>
                    <a:pt x="1050" y="3789"/>
                  </a:cubicBezTo>
                  <a:cubicBezTo>
                    <a:pt x="777" y="3593"/>
                    <a:pt x="550" y="3351"/>
                    <a:pt x="435" y="3028"/>
                  </a:cubicBezTo>
                  <a:cubicBezTo>
                    <a:pt x="416" y="2963"/>
                    <a:pt x="366" y="2909"/>
                    <a:pt x="297" y="2886"/>
                  </a:cubicBezTo>
                  <a:cubicBezTo>
                    <a:pt x="289" y="2410"/>
                    <a:pt x="374" y="1949"/>
                    <a:pt x="485" y="1488"/>
                  </a:cubicBezTo>
                  <a:cubicBezTo>
                    <a:pt x="696" y="1315"/>
                    <a:pt x="800" y="1038"/>
                    <a:pt x="1058" y="903"/>
                  </a:cubicBezTo>
                  <a:cubicBezTo>
                    <a:pt x="1123" y="884"/>
                    <a:pt x="1177" y="830"/>
                    <a:pt x="1200" y="761"/>
                  </a:cubicBezTo>
                  <a:lnTo>
                    <a:pt x="1430" y="565"/>
                  </a:lnTo>
                  <a:cubicBezTo>
                    <a:pt x="1443" y="570"/>
                    <a:pt x="1455" y="572"/>
                    <a:pt x="1466" y="572"/>
                  </a:cubicBezTo>
                  <a:cubicBezTo>
                    <a:pt x="1508" y="572"/>
                    <a:pt x="1538" y="542"/>
                    <a:pt x="1568" y="512"/>
                  </a:cubicBezTo>
                  <a:lnTo>
                    <a:pt x="1568" y="512"/>
                  </a:lnTo>
                  <a:cubicBezTo>
                    <a:pt x="1570" y="512"/>
                    <a:pt x="1572" y="512"/>
                    <a:pt x="1574" y="512"/>
                  </a:cubicBezTo>
                  <a:cubicBezTo>
                    <a:pt x="1623" y="512"/>
                    <a:pt x="1661" y="482"/>
                    <a:pt x="1672" y="431"/>
                  </a:cubicBezTo>
                  <a:cubicBezTo>
                    <a:pt x="1681" y="434"/>
                    <a:pt x="1690" y="436"/>
                    <a:pt x="1700" y="436"/>
                  </a:cubicBezTo>
                  <a:cubicBezTo>
                    <a:pt x="1721" y="436"/>
                    <a:pt x="1744" y="428"/>
                    <a:pt x="1765" y="415"/>
                  </a:cubicBezTo>
                  <a:cubicBezTo>
                    <a:pt x="1987" y="316"/>
                    <a:pt x="2341" y="408"/>
                    <a:pt x="2406" y="4"/>
                  </a:cubicBezTo>
                  <a:cubicBezTo>
                    <a:pt x="2374" y="2"/>
                    <a:pt x="2342" y="1"/>
                    <a:pt x="23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4"/>
            <p:cNvSpPr/>
            <p:nvPr/>
          </p:nvSpPr>
          <p:spPr>
            <a:xfrm>
              <a:off x="5273791" y="2936395"/>
              <a:ext cx="106119" cy="82296"/>
            </a:xfrm>
            <a:custGeom>
              <a:avLst/>
              <a:gdLst/>
              <a:ahLst/>
              <a:cxnLst/>
              <a:rect l="l" t="t" r="r" b="b"/>
              <a:pathLst>
                <a:path w="3421" h="2653" extrusionOk="0">
                  <a:moveTo>
                    <a:pt x="2735" y="1"/>
                  </a:moveTo>
                  <a:cubicBezTo>
                    <a:pt x="2690" y="1"/>
                    <a:pt x="2687" y="68"/>
                    <a:pt x="2687" y="105"/>
                  </a:cubicBezTo>
                  <a:cubicBezTo>
                    <a:pt x="2687" y="278"/>
                    <a:pt x="2633" y="431"/>
                    <a:pt x="2575" y="589"/>
                  </a:cubicBezTo>
                  <a:lnTo>
                    <a:pt x="2579" y="589"/>
                  </a:lnTo>
                  <a:cubicBezTo>
                    <a:pt x="2364" y="785"/>
                    <a:pt x="2099" y="923"/>
                    <a:pt x="1907" y="1150"/>
                  </a:cubicBezTo>
                  <a:cubicBezTo>
                    <a:pt x="1904" y="1150"/>
                    <a:pt x="1900" y="1150"/>
                    <a:pt x="1897" y="1150"/>
                  </a:cubicBezTo>
                  <a:cubicBezTo>
                    <a:pt x="1748" y="1150"/>
                    <a:pt x="1627" y="1236"/>
                    <a:pt x="1496" y="1281"/>
                  </a:cubicBezTo>
                  <a:cubicBezTo>
                    <a:pt x="1496" y="1392"/>
                    <a:pt x="1557" y="1465"/>
                    <a:pt x="1638" y="1527"/>
                  </a:cubicBezTo>
                  <a:lnTo>
                    <a:pt x="1980" y="1396"/>
                  </a:lnTo>
                  <a:cubicBezTo>
                    <a:pt x="2260" y="1223"/>
                    <a:pt x="2606" y="1112"/>
                    <a:pt x="2652" y="716"/>
                  </a:cubicBezTo>
                  <a:cubicBezTo>
                    <a:pt x="2837" y="724"/>
                    <a:pt x="2975" y="831"/>
                    <a:pt x="3113" y="931"/>
                  </a:cubicBezTo>
                  <a:lnTo>
                    <a:pt x="3183" y="1054"/>
                  </a:lnTo>
                  <a:cubicBezTo>
                    <a:pt x="3133" y="1296"/>
                    <a:pt x="2894" y="1388"/>
                    <a:pt x="2779" y="1577"/>
                  </a:cubicBezTo>
                  <a:cubicBezTo>
                    <a:pt x="2510" y="1780"/>
                    <a:pt x="2230" y="1980"/>
                    <a:pt x="1907" y="2103"/>
                  </a:cubicBezTo>
                  <a:cubicBezTo>
                    <a:pt x="1889" y="2101"/>
                    <a:pt x="1871" y="2101"/>
                    <a:pt x="1853" y="2101"/>
                  </a:cubicBezTo>
                  <a:cubicBezTo>
                    <a:pt x="1671" y="2101"/>
                    <a:pt x="1502" y="2186"/>
                    <a:pt x="1330" y="2249"/>
                  </a:cubicBezTo>
                  <a:lnTo>
                    <a:pt x="1157" y="2253"/>
                  </a:lnTo>
                  <a:cubicBezTo>
                    <a:pt x="1112" y="2261"/>
                    <a:pt x="1065" y="2263"/>
                    <a:pt x="1019" y="2263"/>
                  </a:cubicBezTo>
                  <a:cubicBezTo>
                    <a:pt x="977" y="2263"/>
                    <a:pt x="934" y="2261"/>
                    <a:pt x="892" y="2261"/>
                  </a:cubicBezTo>
                  <a:cubicBezTo>
                    <a:pt x="798" y="2261"/>
                    <a:pt x="705" y="2269"/>
                    <a:pt x="616" y="2318"/>
                  </a:cubicBezTo>
                  <a:lnTo>
                    <a:pt x="520" y="2311"/>
                  </a:lnTo>
                  <a:cubicBezTo>
                    <a:pt x="397" y="2291"/>
                    <a:pt x="266" y="2261"/>
                    <a:pt x="139" y="2253"/>
                  </a:cubicBezTo>
                  <a:cubicBezTo>
                    <a:pt x="135" y="2253"/>
                    <a:pt x="130" y="2252"/>
                    <a:pt x="126" y="2252"/>
                  </a:cubicBezTo>
                  <a:cubicBezTo>
                    <a:pt x="65" y="2252"/>
                    <a:pt x="4" y="2278"/>
                    <a:pt x="1" y="2353"/>
                  </a:cubicBezTo>
                  <a:cubicBezTo>
                    <a:pt x="1" y="2403"/>
                    <a:pt x="24" y="2445"/>
                    <a:pt x="62" y="2472"/>
                  </a:cubicBezTo>
                  <a:cubicBezTo>
                    <a:pt x="143" y="2515"/>
                    <a:pt x="224" y="2551"/>
                    <a:pt x="297" y="2551"/>
                  </a:cubicBezTo>
                  <a:cubicBezTo>
                    <a:pt x="380" y="2551"/>
                    <a:pt x="453" y="2505"/>
                    <a:pt x="504" y="2372"/>
                  </a:cubicBezTo>
                  <a:lnTo>
                    <a:pt x="543" y="2395"/>
                  </a:lnTo>
                  <a:lnTo>
                    <a:pt x="593" y="2391"/>
                  </a:lnTo>
                  <a:cubicBezTo>
                    <a:pt x="717" y="2561"/>
                    <a:pt x="877" y="2609"/>
                    <a:pt x="1047" y="2609"/>
                  </a:cubicBezTo>
                  <a:cubicBezTo>
                    <a:pt x="1146" y="2609"/>
                    <a:pt x="1247" y="2593"/>
                    <a:pt x="1346" y="2576"/>
                  </a:cubicBezTo>
                  <a:cubicBezTo>
                    <a:pt x="1569" y="2530"/>
                    <a:pt x="1742" y="2387"/>
                    <a:pt x="1868" y="2203"/>
                  </a:cubicBezTo>
                  <a:lnTo>
                    <a:pt x="1876" y="2199"/>
                  </a:lnTo>
                  <a:lnTo>
                    <a:pt x="1876" y="2199"/>
                  </a:lnTo>
                  <a:cubicBezTo>
                    <a:pt x="1857" y="2295"/>
                    <a:pt x="1845" y="2391"/>
                    <a:pt x="1841" y="2487"/>
                  </a:cubicBezTo>
                  <a:cubicBezTo>
                    <a:pt x="1841" y="2602"/>
                    <a:pt x="1927" y="2653"/>
                    <a:pt x="2026" y="2653"/>
                  </a:cubicBezTo>
                  <a:cubicBezTo>
                    <a:pt x="2030" y="2653"/>
                    <a:pt x="2034" y="2653"/>
                    <a:pt x="2037" y="2653"/>
                  </a:cubicBezTo>
                  <a:cubicBezTo>
                    <a:pt x="2183" y="2641"/>
                    <a:pt x="2107" y="2545"/>
                    <a:pt x="2099" y="2480"/>
                  </a:cubicBezTo>
                  <a:cubicBezTo>
                    <a:pt x="2072" y="2345"/>
                    <a:pt x="2226" y="2368"/>
                    <a:pt x="2276" y="2287"/>
                  </a:cubicBezTo>
                  <a:lnTo>
                    <a:pt x="2668" y="1969"/>
                  </a:lnTo>
                  <a:cubicBezTo>
                    <a:pt x="2921" y="1896"/>
                    <a:pt x="3048" y="1661"/>
                    <a:pt x="3229" y="1504"/>
                  </a:cubicBezTo>
                  <a:cubicBezTo>
                    <a:pt x="3382" y="1365"/>
                    <a:pt x="3421" y="1139"/>
                    <a:pt x="3325" y="954"/>
                  </a:cubicBezTo>
                  <a:lnTo>
                    <a:pt x="3321" y="954"/>
                  </a:lnTo>
                  <a:cubicBezTo>
                    <a:pt x="3329" y="831"/>
                    <a:pt x="3286" y="743"/>
                    <a:pt x="3152" y="724"/>
                  </a:cubicBezTo>
                  <a:lnTo>
                    <a:pt x="3002" y="581"/>
                  </a:lnTo>
                  <a:cubicBezTo>
                    <a:pt x="2971" y="489"/>
                    <a:pt x="2791" y="431"/>
                    <a:pt x="2929" y="293"/>
                  </a:cubicBezTo>
                  <a:cubicBezTo>
                    <a:pt x="2933" y="236"/>
                    <a:pt x="2906" y="182"/>
                    <a:pt x="2871" y="143"/>
                  </a:cubicBezTo>
                  <a:cubicBezTo>
                    <a:pt x="2833" y="97"/>
                    <a:pt x="2802" y="20"/>
                    <a:pt x="2756" y="5"/>
                  </a:cubicBezTo>
                  <a:cubicBezTo>
                    <a:pt x="2748" y="2"/>
                    <a:pt x="2741" y="1"/>
                    <a:pt x="2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4"/>
            <p:cNvSpPr/>
            <p:nvPr/>
          </p:nvSpPr>
          <p:spPr>
            <a:xfrm>
              <a:off x="5165221" y="2966919"/>
              <a:ext cx="57945" cy="51865"/>
            </a:xfrm>
            <a:custGeom>
              <a:avLst/>
              <a:gdLst/>
              <a:ahLst/>
              <a:cxnLst/>
              <a:rect l="l" t="t" r="r" b="b"/>
              <a:pathLst>
                <a:path w="1868" h="1672" extrusionOk="0">
                  <a:moveTo>
                    <a:pt x="262" y="1"/>
                  </a:moveTo>
                  <a:cubicBezTo>
                    <a:pt x="0" y="178"/>
                    <a:pt x="0" y="178"/>
                    <a:pt x="250" y="304"/>
                  </a:cubicBezTo>
                  <a:cubicBezTo>
                    <a:pt x="292" y="324"/>
                    <a:pt x="342" y="335"/>
                    <a:pt x="388" y="347"/>
                  </a:cubicBezTo>
                  <a:cubicBezTo>
                    <a:pt x="465" y="293"/>
                    <a:pt x="569" y="289"/>
                    <a:pt x="646" y="228"/>
                  </a:cubicBezTo>
                  <a:lnTo>
                    <a:pt x="799" y="443"/>
                  </a:lnTo>
                  <a:lnTo>
                    <a:pt x="838" y="458"/>
                  </a:lnTo>
                  <a:lnTo>
                    <a:pt x="880" y="462"/>
                  </a:lnTo>
                  <a:lnTo>
                    <a:pt x="896" y="481"/>
                  </a:lnTo>
                  <a:cubicBezTo>
                    <a:pt x="889" y="518"/>
                    <a:pt x="900" y="540"/>
                    <a:pt x="936" y="540"/>
                  </a:cubicBezTo>
                  <a:cubicBezTo>
                    <a:pt x="941" y="540"/>
                    <a:pt x="947" y="540"/>
                    <a:pt x="953" y="539"/>
                  </a:cubicBezTo>
                  <a:lnTo>
                    <a:pt x="1226" y="854"/>
                  </a:lnTo>
                  <a:cubicBezTo>
                    <a:pt x="1230" y="888"/>
                    <a:pt x="1234" y="923"/>
                    <a:pt x="1234" y="954"/>
                  </a:cubicBezTo>
                  <a:cubicBezTo>
                    <a:pt x="1207" y="1350"/>
                    <a:pt x="1364" y="1592"/>
                    <a:pt x="1729" y="1669"/>
                  </a:cubicBezTo>
                  <a:cubicBezTo>
                    <a:pt x="1740" y="1671"/>
                    <a:pt x="1751" y="1672"/>
                    <a:pt x="1760" y="1672"/>
                  </a:cubicBezTo>
                  <a:cubicBezTo>
                    <a:pt x="1838" y="1672"/>
                    <a:pt x="1868" y="1605"/>
                    <a:pt x="1772" y="1526"/>
                  </a:cubicBezTo>
                  <a:lnTo>
                    <a:pt x="1683" y="1499"/>
                  </a:lnTo>
                  <a:cubicBezTo>
                    <a:pt x="1426" y="1288"/>
                    <a:pt x="1368" y="1015"/>
                    <a:pt x="1434" y="700"/>
                  </a:cubicBezTo>
                  <a:cubicBezTo>
                    <a:pt x="1403" y="700"/>
                    <a:pt x="1376" y="693"/>
                    <a:pt x="1349" y="677"/>
                  </a:cubicBezTo>
                  <a:lnTo>
                    <a:pt x="1268" y="562"/>
                  </a:lnTo>
                  <a:cubicBezTo>
                    <a:pt x="1234" y="489"/>
                    <a:pt x="1172" y="439"/>
                    <a:pt x="1095" y="424"/>
                  </a:cubicBezTo>
                  <a:lnTo>
                    <a:pt x="1092" y="420"/>
                  </a:lnTo>
                  <a:cubicBezTo>
                    <a:pt x="1068" y="331"/>
                    <a:pt x="992" y="297"/>
                    <a:pt x="922" y="254"/>
                  </a:cubicBezTo>
                  <a:cubicBezTo>
                    <a:pt x="888" y="216"/>
                    <a:pt x="861" y="174"/>
                    <a:pt x="811" y="158"/>
                  </a:cubicBezTo>
                  <a:lnTo>
                    <a:pt x="657" y="116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4"/>
            <p:cNvSpPr/>
            <p:nvPr/>
          </p:nvSpPr>
          <p:spPr>
            <a:xfrm>
              <a:off x="5483021" y="2597254"/>
              <a:ext cx="44948" cy="64925"/>
            </a:xfrm>
            <a:custGeom>
              <a:avLst/>
              <a:gdLst/>
              <a:ahLst/>
              <a:cxnLst/>
              <a:rect l="l" t="t" r="r" b="b"/>
              <a:pathLst>
                <a:path w="1449" h="2093" extrusionOk="0">
                  <a:moveTo>
                    <a:pt x="334" y="755"/>
                  </a:moveTo>
                  <a:cubicBezTo>
                    <a:pt x="353" y="797"/>
                    <a:pt x="365" y="843"/>
                    <a:pt x="372" y="890"/>
                  </a:cubicBezTo>
                  <a:lnTo>
                    <a:pt x="334" y="755"/>
                  </a:lnTo>
                  <a:close/>
                  <a:moveTo>
                    <a:pt x="919" y="1"/>
                  </a:moveTo>
                  <a:cubicBezTo>
                    <a:pt x="878" y="1"/>
                    <a:pt x="834" y="5"/>
                    <a:pt x="787" y="13"/>
                  </a:cubicBezTo>
                  <a:cubicBezTo>
                    <a:pt x="511" y="133"/>
                    <a:pt x="353" y="340"/>
                    <a:pt x="346" y="651"/>
                  </a:cubicBezTo>
                  <a:lnTo>
                    <a:pt x="334" y="755"/>
                  </a:lnTo>
                  <a:cubicBezTo>
                    <a:pt x="319" y="801"/>
                    <a:pt x="334" y="855"/>
                    <a:pt x="372" y="893"/>
                  </a:cubicBezTo>
                  <a:cubicBezTo>
                    <a:pt x="334" y="989"/>
                    <a:pt x="384" y="1139"/>
                    <a:pt x="211" y="1155"/>
                  </a:cubicBezTo>
                  <a:cubicBezTo>
                    <a:pt x="194" y="1148"/>
                    <a:pt x="175" y="1145"/>
                    <a:pt x="156" y="1145"/>
                  </a:cubicBezTo>
                  <a:cubicBezTo>
                    <a:pt x="78" y="1145"/>
                    <a:pt x="0" y="1195"/>
                    <a:pt x="34" y="1235"/>
                  </a:cubicBezTo>
                  <a:cubicBezTo>
                    <a:pt x="261" y="1504"/>
                    <a:pt x="492" y="1758"/>
                    <a:pt x="664" y="2065"/>
                  </a:cubicBezTo>
                  <a:cubicBezTo>
                    <a:pt x="676" y="2085"/>
                    <a:pt x="693" y="2093"/>
                    <a:pt x="713" y="2093"/>
                  </a:cubicBezTo>
                  <a:cubicBezTo>
                    <a:pt x="751" y="2093"/>
                    <a:pt x="799" y="2064"/>
                    <a:pt x="837" y="2038"/>
                  </a:cubicBezTo>
                  <a:cubicBezTo>
                    <a:pt x="922" y="1981"/>
                    <a:pt x="868" y="1935"/>
                    <a:pt x="834" y="1885"/>
                  </a:cubicBezTo>
                  <a:cubicBezTo>
                    <a:pt x="711" y="1723"/>
                    <a:pt x="591" y="1562"/>
                    <a:pt x="476" y="1397"/>
                  </a:cubicBezTo>
                  <a:cubicBezTo>
                    <a:pt x="516" y="1384"/>
                    <a:pt x="555" y="1379"/>
                    <a:pt x="594" y="1379"/>
                  </a:cubicBezTo>
                  <a:cubicBezTo>
                    <a:pt x="727" y="1379"/>
                    <a:pt x="860" y="1436"/>
                    <a:pt x="993" y="1436"/>
                  </a:cubicBezTo>
                  <a:cubicBezTo>
                    <a:pt x="1021" y="1436"/>
                    <a:pt x="1048" y="1433"/>
                    <a:pt x="1076" y="1427"/>
                  </a:cubicBezTo>
                  <a:cubicBezTo>
                    <a:pt x="1087" y="1281"/>
                    <a:pt x="1029" y="1256"/>
                    <a:pt x="955" y="1256"/>
                  </a:cubicBezTo>
                  <a:cubicBezTo>
                    <a:pt x="914" y="1256"/>
                    <a:pt x="869" y="1263"/>
                    <a:pt x="828" y="1263"/>
                  </a:cubicBezTo>
                  <a:cubicBezTo>
                    <a:pt x="819" y="1263"/>
                    <a:pt x="811" y="1263"/>
                    <a:pt x="803" y="1262"/>
                  </a:cubicBezTo>
                  <a:cubicBezTo>
                    <a:pt x="499" y="1174"/>
                    <a:pt x="611" y="886"/>
                    <a:pt x="526" y="694"/>
                  </a:cubicBezTo>
                  <a:cubicBezTo>
                    <a:pt x="591" y="478"/>
                    <a:pt x="645" y="259"/>
                    <a:pt x="891" y="163"/>
                  </a:cubicBezTo>
                  <a:cubicBezTo>
                    <a:pt x="1072" y="182"/>
                    <a:pt x="1229" y="294"/>
                    <a:pt x="1318" y="455"/>
                  </a:cubicBezTo>
                  <a:cubicBezTo>
                    <a:pt x="1348" y="473"/>
                    <a:pt x="1374" y="483"/>
                    <a:pt x="1394" y="483"/>
                  </a:cubicBezTo>
                  <a:cubicBezTo>
                    <a:pt x="1430" y="483"/>
                    <a:pt x="1448" y="452"/>
                    <a:pt x="1441" y="382"/>
                  </a:cubicBezTo>
                  <a:cubicBezTo>
                    <a:pt x="1336" y="142"/>
                    <a:pt x="1166" y="1"/>
                    <a:pt x="9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4"/>
            <p:cNvSpPr/>
            <p:nvPr/>
          </p:nvSpPr>
          <p:spPr>
            <a:xfrm>
              <a:off x="4885699" y="3054333"/>
              <a:ext cx="22676" cy="15200"/>
            </a:xfrm>
            <a:custGeom>
              <a:avLst/>
              <a:gdLst/>
              <a:ahLst/>
              <a:cxnLst/>
              <a:rect l="l" t="t" r="r" b="b"/>
              <a:pathLst>
                <a:path w="731" h="490" extrusionOk="0">
                  <a:moveTo>
                    <a:pt x="155" y="1"/>
                  </a:moveTo>
                  <a:cubicBezTo>
                    <a:pt x="129" y="1"/>
                    <a:pt x="103" y="9"/>
                    <a:pt x="81" y="26"/>
                  </a:cubicBezTo>
                  <a:cubicBezTo>
                    <a:pt x="23" y="57"/>
                    <a:pt x="0" y="130"/>
                    <a:pt x="19" y="195"/>
                  </a:cubicBezTo>
                  <a:cubicBezTo>
                    <a:pt x="43" y="302"/>
                    <a:pt x="57" y="454"/>
                    <a:pt x="175" y="454"/>
                  </a:cubicBezTo>
                  <a:cubicBezTo>
                    <a:pt x="193" y="454"/>
                    <a:pt x="214" y="450"/>
                    <a:pt x="238" y="441"/>
                  </a:cubicBezTo>
                  <a:cubicBezTo>
                    <a:pt x="266" y="432"/>
                    <a:pt x="293" y="429"/>
                    <a:pt x="318" y="429"/>
                  </a:cubicBezTo>
                  <a:cubicBezTo>
                    <a:pt x="423" y="429"/>
                    <a:pt x="511" y="489"/>
                    <a:pt x="617" y="489"/>
                  </a:cubicBezTo>
                  <a:cubicBezTo>
                    <a:pt x="652" y="489"/>
                    <a:pt x="690" y="482"/>
                    <a:pt x="730" y="464"/>
                  </a:cubicBezTo>
                  <a:cubicBezTo>
                    <a:pt x="519" y="357"/>
                    <a:pt x="388" y="203"/>
                    <a:pt x="254" y="49"/>
                  </a:cubicBezTo>
                  <a:cubicBezTo>
                    <a:pt x="229" y="18"/>
                    <a:pt x="192" y="1"/>
                    <a:pt x="1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4"/>
            <p:cNvSpPr/>
            <p:nvPr/>
          </p:nvSpPr>
          <p:spPr>
            <a:xfrm>
              <a:off x="4843978" y="2999366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lnTo>
                    <a:pt x="4" y="12"/>
                  </a:lnTo>
                  <a:cubicBezTo>
                    <a:pt x="4" y="8"/>
                    <a:pt x="4" y="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4"/>
            <p:cNvSpPr/>
            <p:nvPr/>
          </p:nvSpPr>
          <p:spPr>
            <a:xfrm>
              <a:off x="5095364" y="2965864"/>
              <a:ext cx="32695" cy="17899"/>
            </a:xfrm>
            <a:custGeom>
              <a:avLst/>
              <a:gdLst/>
              <a:ahLst/>
              <a:cxnLst/>
              <a:rect l="l" t="t" r="r" b="b"/>
              <a:pathLst>
                <a:path w="1054" h="577" extrusionOk="0">
                  <a:moveTo>
                    <a:pt x="0" y="0"/>
                  </a:moveTo>
                  <a:cubicBezTo>
                    <a:pt x="285" y="473"/>
                    <a:pt x="654" y="561"/>
                    <a:pt x="1053" y="577"/>
                  </a:cubicBezTo>
                  <a:cubicBezTo>
                    <a:pt x="731" y="338"/>
                    <a:pt x="381" y="139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4"/>
            <p:cNvSpPr/>
            <p:nvPr/>
          </p:nvSpPr>
          <p:spPr>
            <a:xfrm>
              <a:off x="5124678" y="2919055"/>
              <a:ext cx="43428" cy="30027"/>
            </a:xfrm>
            <a:custGeom>
              <a:avLst/>
              <a:gdLst/>
              <a:ahLst/>
              <a:cxnLst/>
              <a:rect l="l" t="t" r="r" b="b"/>
              <a:pathLst>
                <a:path w="1400" h="968" extrusionOk="0">
                  <a:moveTo>
                    <a:pt x="380" y="0"/>
                  </a:moveTo>
                  <a:cubicBezTo>
                    <a:pt x="332" y="0"/>
                    <a:pt x="279" y="42"/>
                    <a:pt x="250" y="103"/>
                  </a:cubicBezTo>
                  <a:cubicBezTo>
                    <a:pt x="97" y="237"/>
                    <a:pt x="1" y="387"/>
                    <a:pt x="131" y="587"/>
                  </a:cubicBezTo>
                  <a:cubicBezTo>
                    <a:pt x="212" y="725"/>
                    <a:pt x="366" y="779"/>
                    <a:pt x="485" y="871"/>
                  </a:cubicBezTo>
                  <a:cubicBezTo>
                    <a:pt x="513" y="860"/>
                    <a:pt x="542" y="856"/>
                    <a:pt x="570" y="856"/>
                  </a:cubicBezTo>
                  <a:cubicBezTo>
                    <a:pt x="664" y="856"/>
                    <a:pt x="755" y="906"/>
                    <a:pt x="848" y="906"/>
                  </a:cubicBezTo>
                  <a:cubicBezTo>
                    <a:pt x="868" y="906"/>
                    <a:pt x="888" y="904"/>
                    <a:pt x="908" y="898"/>
                  </a:cubicBezTo>
                  <a:cubicBezTo>
                    <a:pt x="915" y="898"/>
                    <a:pt x="919" y="894"/>
                    <a:pt x="923" y="891"/>
                  </a:cubicBezTo>
                  <a:cubicBezTo>
                    <a:pt x="1027" y="908"/>
                    <a:pt x="1129" y="968"/>
                    <a:pt x="1234" y="968"/>
                  </a:cubicBezTo>
                  <a:cubicBezTo>
                    <a:pt x="1288" y="968"/>
                    <a:pt x="1343" y="952"/>
                    <a:pt x="1399" y="906"/>
                  </a:cubicBezTo>
                  <a:lnTo>
                    <a:pt x="919" y="775"/>
                  </a:lnTo>
                  <a:cubicBezTo>
                    <a:pt x="792" y="649"/>
                    <a:pt x="627" y="625"/>
                    <a:pt x="477" y="564"/>
                  </a:cubicBezTo>
                  <a:cubicBezTo>
                    <a:pt x="327" y="502"/>
                    <a:pt x="281" y="399"/>
                    <a:pt x="339" y="245"/>
                  </a:cubicBezTo>
                  <a:cubicBezTo>
                    <a:pt x="435" y="203"/>
                    <a:pt x="535" y="137"/>
                    <a:pt x="443" y="30"/>
                  </a:cubicBezTo>
                  <a:cubicBezTo>
                    <a:pt x="424" y="9"/>
                    <a:pt x="403" y="0"/>
                    <a:pt x="3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4"/>
            <p:cNvSpPr/>
            <p:nvPr/>
          </p:nvSpPr>
          <p:spPr>
            <a:xfrm>
              <a:off x="5304190" y="2518432"/>
              <a:ext cx="98364" cy="92843"/>
            </a:xfrm>
            <a:custGeom>
              <a:avLst/>
              <a:gdLst/>
              <a:ahLst/>
              <a:cxnLst/>
              <a:rect l="l" t="t" r="r" b="b"/>
              <a:pathLst>
                <a:path w="3171" h="2993" extrusionOk="0">
                  <a:moveTo>
                    <a:pt x="1312" y="0"/>
                  </a:moveTo>
                  <a:cubicBezTo>
                    <a:pt x="1210" y="0"/>
                    <a:pt x="1113" y="41"/>
                    <a:pt x="1031" y="149"/>
                  </a:cubicBezTo>
                  <a:cubicBezTo>
                    <a:pt x="981" y="268"/>
                    <a:pt x="911" y="383"/>
                    <a:pt x="931" y="518"/>
                  </a:cubicBezTo>
                  <a:cubicBezTo>
                    <a:pt x="865" y="633"/>
                    <a:pt x="904" y="741"/>
                    <a:pt x="958" y="841"/>
                  </a:cubicBezTo>
                  <a:cubicBezTo>
                    <a:pt x="1057" y="1163"/>
                    <a:pt x="1203" y="1459"/>
                    <a:pt x="1453" y="1701"/>
                  </a:cubicBezTo>
                  <a:cubicBezTo>
                    <a:pt x="1453" y="1736"/>
                    <a:pt x="1461" y="1763"/>
                    <a:pt x="1480" y="1786"/>
                  </a:cubicBezTo>
                  <a:cubicBezTo>
                    <a:pt x="1511" y="1844"/>
                    <a:pt x="1572" y="1913"/>
                    <a:pt x="1557" y="1951"/>
                  </a:cubicBezTo>
                  <a:cubicBezTo>
                    <a:pt x="1547" y="1983"/>
                    <a:pt x="1529" y="1994"/>
                    <a:pt x="1507" y="1994"/>
                  </a:cubicBezTo>
                  <a:cubicBezTo>
                    <a:pt x="1471" y="1994"/>
                    <a:pt x="1427" y="1965"/>
                    <a:pt x="1396" y="1955"/>
                  </a:cubicBezTo>
                  <a:cubicBezTo>
                    <a:pt x="1301" y="1932"/>
                    <a:pt x="1248" y="1824"/>
                    <a:pt x="1136" y="1824"/>
                  </a:cubicBezTo>
                  <a:cubicBezTo>
                    <a:pt x="1134" y="1824"/>
                    <a:pt x="1132" y="1824"/>
                    <a:pt x="1130" y="1824"/>
                  </a:cubicBezTo>
                  <a:cubicBezTo>
                    <a:pt x="989" y="1792"/>
                    <a:pt x="851" y="1695"/>
                    <a:pt x="702" y="1695"/>
                  </a:cubicBezTo>
                  <a:cubicBezTo>
                    <a:pt x="641" y="1695"/>
                    <a:pt x="578" y="1711"/>
                    <a:pt x="512" y="1755"/>
                  </a:cubicBezTo>
                  <a:cubicBezTo>
                    <a:pt x="447" y="1723"/>
                    <a:pt x="388" y="1675"/>
                    <a:pt x="320" y="1675"/>
                  </a:cubicBezTo>
                  <a:cubicBezTo>
                    <a:pt x="291" y="1675"/>
                    <a:pt x="260" y="1684"/>
                    <a:pt x="227" y="1705"/>
                  </a:cubicBezTo>
                  <a:lnTo>
                    <a:pt x="224" y="1705"/>
                  </a:lnTo>
                  <a:cubicBezTo>
                    <a:pt x="16" y="1870"/>
                    <a:pt x="1" y="2043"/>
                    <a:pt x="197" y="2228"/>
                  </a:cubicBezTo>
                  <a:cubicBezTo>
                    <a:pt x="177" y="2297"/>
                    <a:pt x="224" y="2335"/>
                    <a:pt x="274" y="2374"/>
                  </a:cubicBezTo>
                  <a:cubicBezTo>
                    <a:pt x="227" y="2566"/>
                    <a:pt x="377" y="2677"/>
                    <a:pt x="462" y="2804"/>
                  </a:cubicBezTo>
                  <a:cubicBezTo>
                    <a:pt x="485" y="2912"/>
                    <a:pt x="573" y="2927"/>
                    <a:pt x="654" y="2939"/>
                  </a:cubicBezTo>
                  <a:lnTo>
                    <a:pt x="604" y="2823"/>
                  </a:lnTo>
                  <a:cubicBezTo>
                    <a:pt x="496" y="2581"/>
                    <a:pt x="481" y="2293"/>
                    <a:pt x="266" y="2101"/>
                  </a:cubicBezTo>
                  <a:cubicBezTo>
                    <a:pt x="370" y="1901"/>
                    <a:pt x="569" y="1993"/>
                    <a:pt x="723" y="1947"/>
                  </a:cubicBezTo>
                  <a:lnTo>
                    <a:pt x="877" y="1974"/>
                  </a:lnTo>
                  <a:cubicBezTo>
                    <a:pt x="988" y="2162"/>
                    <a:pt x="1196" y="2101"/>
                    <a:pt x="1357" y="2166"/>
                  </a:cubicBezTo>
                  <a:cubicBezTo>
                    <a:pt x="1611" y="2412"/>
                    <a:pt x="1880" y="2639"/>
                    <a:pt x="2072" y="2992"/>
                  </a:cubicBezTo>
                  <a:cubicBezTo>
                    <a:pt x="2210" y="2747"/>
                    <a:pt x="2033" y="2601"/>
                    <a:pt x="2022" y="2435"/>
                  </a:cubicBezTo>
                  <a:cubicBezTo>
                    <a:pt x="2065" y="2419"/>
                    <a:pt x="2106" y="2409"/>
                    <a:pt x="2144" y="2409"/>
                  </a:cubicBezTo>
                  <a:cubicBezTo>
                    <a:pt x="2197" y="2409"/>
                    <a:pt x="2247" y="2428"/>
                    <a:pt x="2299" y="2478"/>
                  </a:cubicBezTo>
                  <a:cubicBezTo>
                    <a:pt x="2338" y="2520"/>
                    <a:pt x="2387" y="2576"/>
                    <a:pt x="2454" y="2576"/>
                  </a:cubicBezTo>
                  <a:cubicBezTo>
                    <a:pt x="2472" y="2576"/>
                    <a:pt x="2492" y="2572"/>
                    <a:pt x="2514" y="2562"/>
                  </a:cubicBezTo>
                  <a:lnTo>
                    <a:pt x="2956" y="2862"/>
                  </a:lnTo>
                  <a:cubicBezTo>
                    <a:pt x="2963" y="2973"/>
                    <a:pt x="3048" y="2989"/>
                    <a:pt x="3132" y="2992"/>
                  </a:cubicBezTo>
                  <a:lnTo>
                    <a:pt x="3171" y="2816"/>
                  </a:lnTo>
                  <a:cubicBezTo>
                    <a:pt x="3152" y="2796"/>
                    <a:pt x="3125" y="2785"/>
                    <a:pt x="3094" y="2785"/>
                  </a:cubicBezTo>
                  <a:cubicBezTo>
                    <a:pt x="2921" y="2650"/>
                    <a:pt x="2767" y="2485"/>
                    <a:pt x="2533" y="2454"/>
                  </a:cubicBezTo>
                  <a:lnTo>
                    <a:pt x="1592" y="1686"/>
                  </a:lnTo>
                  <a:cubicBezTo>
                    <a:pt x="1595" y="1663"/>
                    <a:pt x="1592" y="1640"/>
                    <a:pt x="1576" y="1621"/>
                  </a:cubicBezTo>
                  <a:cubicBezTo>
                    <a:pt x="1396" y="1375"/>
                    <a:pt x="1319" y="1056"/>
                    <a:pt x="1069" y="856"/>
                  </a:cubicBezTo>
                  <a:cubicBezTo>
                    <a:pt x="1154" y="737"/>
                    <a:pt x="1100" y="591"/>
                    <a:pt x="1127" y="460"/>
                  </a:cubicBezTo>
                  <a:lnTo>
                    <a:pt x="1200" y="295"/>
                  </a:lnTo>
                  <a:lnTo>
                    <a:pt x="1749" y="429"/>
                  </a:lnTo>
                  <a:lnTo>
                    <a:pt x="2126" y="806"/>
                  </a:lnTo>
                  <a:cubicBezTo>
                    <a:pt x="2172" y="591"/>
                    <a:pt x="2149" y="456"/>
                    <a:pt x="2010" y="360"/>
                  </a:cubicBezTo>
                  <a:cubicBezTo>
                    <a:pt x="1895" y="207"/>
                    <a:pt x="1722" y="134"/>
                    <a:pt x="1565" y="64"/>
                  </a:cubicBezTo>
                  <a:cubicBezTo>
                    <a:pt x="1481" y="27"/>
                    <a:pt x="1395" y="0"/>
                    <a:pt x="13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4"/>
            <p:cNvSpPr/>
            <p:nvPr/>
          </p:nvSpPr>
          <p:spPr>
            <a:xfrm>
              <a:off x="5063165" y="2897186"/>
              <a:ext cx="53789" cy="57604"/>
            </a:xfrm>
            <a:custGeom>
              <a:avLst/>
              <a:gdLst/>
              <a:ahLst/>
              <a:cxnLst/>
              <a:rect l="l" t="t" r="r" b="b"/>
              <a:pathLst>
                <a:path w="1734" h="1857" extrusionOk="0">
                  <a:moveTo>
                    <a:pt x="457" y="0"/>
                  </a:moveTo>
                  <a:cubicBezTo>
                    <a:pt x="346" y="0"/>
                    <a:pt x="236" y="27"/>
                    <a:pt x="139" y="82"/>
                  </a:cubicBezTo>
                  <a:cubicBezTo>
                    <a:pt x="35" y="139"/>
                    <a:pt x="1" y="220"/>
                    <a:pt x="59" y="328"/>
                  </a:cubicBezTo>
                  <a:cubicBezTo>
                    <a:pt x="81" y="371"/>
                    <a:pt x="105" y="386"/>
                    <a:pt x="129" y="386"/>
                  </a:cubicBezTo>
                  <a:cubicBezTo>
                    <a:pt x="172" y="386"/>
                    <a:pt x="214" y="333"/>
                    <a:pt x="247" y="308"/>
                  </a:cubicBezTo>
                  <a:cubicBezTo>
                    <a:pt x="333" y="238"/>
                    <a:pt x="425" y="214"/>
                    <a:pt x="521" y="214"/>
                  </a:cubicBezTo>
                  <a:cubicBezTo>
                    <a:pt x="583" y="214"/>
                    <a:pt x="647" y="224"/>
                    <a:pt x="712" y="239"/>
                  </a:cubicBezTo>
                  <a:cubicBezTo>
                    <a:pt x="735" y="258"/>
                    <a:pt x="758" y="274"/>
                    <a:pt x="789" y="289"/>
                  </a:cubicBezTo>
                  <a:cubicBezTo>
                    <a:pt x="789" y="527"/>
                    <a:pt x="577" y="785"/>
                    <a:pt x="816" y="1019"/>
                  </a:cubicBezTo>
                  <a:cubicBezTo>
                    <a:pt x="823" y="1196"/>
                    <a:pt x="865" y="1350"/>
                    <a:pt x="1061" y="1407"/>
                  </a:cubicBezTo>
                  <a:cubicBezTo>
                    <a:pt x="1315" y="1480"/>
                    <a:pt x="1515" y="1638"/>
                    <a:pt x="1707" y="1857"/>
                  </a:cubicBezTo>
                  <a:cubicBezTo>
                    <a:pt x="1734" y="1446"/>
                    <a:pt x="1734" y="1442"/>
                    <a:pt x="1484" y="1311"/>
                  </a:cubicBezTo>
                  <a:cubicBezTo>
                    <a:pt x="1292" y="1211"/>
                    <a:pt x="1092" y="1123"/>
                    <a:pt x="977" y="923"/>
                  </a:cubicBezTo>
                  <a:cubicBezTo>
                    <a:pt x="885" y="681"/>
                    <a:pt x="1027" y="439"/>
                    <a:pt x="950" y="201"/>
                  </a:cubicBezTo>
                  <a:cubicBezTo>
                    <a:pt x="946" y="170"/>
                    <a:pt x="946" y="139"/>
                    <a:pt x="942" y="105"/>
                  </a:cubicBezTo>
                  <a:cubicBezTo>
                    <a:pt x="846" y="82"/>
                    <a:pt x="754" y="62"/>
                    <a:pt x="662" y="32"/>
                  </a:cubicBezTo>
                  <a:cubicBezTo>
                    <a:pt x="595" y="11"/>
                    <a:pt x="526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4"/>
            <p:cNvSpPr/>
            <p:nvPr/>
          </p:nvSpPr>
          <p:spPr>
            <a:xfrm>
              <a:off x="5269634" y="2980165"/>
              <a:ext cx="36045" cy="13028"/>
            </a:xfrm>
            <a:custGeom>
              <a:avLst/>
              <a:gdLst/>
              <a:ahLst/>
              <a:cxnLst/>
              <a:rect l="l" t="t" r="r" b="b"/>
              <a:pathLst>
                <a:path w="1162" h="420" extrusionOk="0">
                  <a:moveTo>
                    <a:pt x="846" y="0"/>
                  </a:moveTo>
                  <a:cubicBezTo>
                    <a:pt x="796" y="20"/>
                    <a:pt x="742" y="43"/>
                    <a:pt x="700" y="77"/>
                  </a:cubicBezTo>
                  <a:cubicBezTo>
                    <a:pt x="680" y="96"/>
                    <a:pt x="673" y="119"/>
                    <a:pt x="680" y="150"/>
                  </a:cubicBezTo>
                  <a:cubicBezTo>
                    <a:pt x="684" y="162"/>
                    <a:pt x="685" y="168"/>
                    <a:pt x="683" y="168"/>
                  </a:cubicBezTo>
                  <a:cubicBezTo>
                    <a:pt x="680" y="168"/>
                    <a:pt x="671" y="157"/>
                    <a:pt x="654" y="135"/>
                  </a:cubicBezTo>
                  <a:cubicBezTo>
                    <a:pt x="673" y="96"/>
                    <a:pt x="665" y="58"/>
                    <a:pt x="631" y="39"/>
                  </a:cubicBezTo>
                  <a:cubicBezTo>
                    <a:pt x="564" y="30"/>
                    <a:pt x="499" y="11"/>
                    <a:pt x="436" y="11"/>
                  </a:cubicBezTo>
                  <a:cubicBezTo>
                    <a:pt x="389" y="11"/>
                    <a:pt x="342" y="21"/>
                    <a:pt x="296" y="54"/>
                  </a:cubicBezTo>
                  <a:lnTo>
                    <a:pt x="0" y="23"/>
                  </a:lnTo>
                  <a:lnTo>
                    <a:pt x="0" y="23"/>
                  </a:lnTo>
                  <a:cubicBezTo>
                    <a:pt x="50" y="139"/>
                    <a:pt x="169" y="169"/>
                    <a:pt x="250" y="246"/>
                  </a:cubicBezTo>
                  <a:cubicBezTo>
                    <a:pt x="280" y="240"/>
                    <a:pt x="309" y="237"/>
                    <a:pt x="339" y="237"/>
                  </a:cubicBezTo>
                  <a:cubicBezTo>
                    <a:pt x="363" y="237"/>
                    <a:pt x="387" y="239"/>
                    <a:pt x="412" y="242"/>
                  </a:cubicBezTo>
                  <a:cubicBezTo>
                    <a:pt x="431" y="266"/>
                    <a:pt x="442" y="285"/>
                    <a:pt x="458" y="308"/>
                  </a:cubicBezTo>
                  <a:lnTo>
                    <a:pt x="469" y="319"/>
                  </a:lnTo>
                  <a:cubicBezTo>
                    <a:pt x="496" y="362"/>
                    <a:pt x="519" y="408"/>
                    <a:pt x="577" y="419"/>
                  </a:cubicBezTo>
                  <a:cubicBezTo>
                    <a:pt x="769" y="362"/>
                    <a:pt x="1007" y="381"/>
                    <a:pt x="1122" y="166"/>
                  </a:cubicBezTo>
                  <a:cubicBezTo>
                    <a:pt x="1160" y="90"/>
                    <a:pt x="1161" y="36"/>
                    <a:pt x="1079" y="36"/>
                  </a:cubicBezTo>
                  <a:cubicBezTo>
                    <a:pt x="1069" y="36"/>
                    <a:pt x="1058" y="37"/>
                    <a:pt x="1046" y="39"/>
                  </a:cubicBezTo>
                  <a:lnTo>
                    <a:pt x="942" y="4"/>
                  </a:lnTo>
                  <a:cubicBezTo>
                    <a:pt x="911" y="4"/>
                    <a:pt x="880" y="0"/>
                    <a:pt x="8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4"/>
            <p:cNvSpPr/>
            <p:nvPr/>
          </p:nvSpPr>
          <p:spPr>
            <a:xfrm>
              <a:off x="5424579" y="2877644"/>
              <a:ext cx="17216" cy="24475"/>
            </a:xfrm>
            <a:custGeom>
              <a:avLst/>
              <a:gdLst/>
              <a:ahLst/>
              <a:cxnLst/>
              <a:rect l="l" t="t" r="r" b="b"/>
              <a:pathLst>
                <a:path w="555" h="789" extrusionOk="0">
                  <a:moveTo>
                    <a:pt x="308" y="1"/>
                  </a:moveTo>
                  <a:lnTo>
                    <a:pt x="308" y="1"/>
                  </a:lnTo>
                  <a:cubicBezTo>
                    <a:pt x="1" y="420"/>
                    <a:pt x="1" y="420"/>
                    <a:pt x="554" y="788"/>
                  </a:cubicBezTo>
                  <a:cubicBezTo>
                    <a:pt x="470" y="504"/>
                    <a:pt x="393" y="266"/>
                    <a:pt x="3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4"/>
            <p:cNvSpPr/>
            <p:nvPr/>
          </p:nvSpPr>
          <p:spPr>
            <a:xfrm>
              <a:off x="5395637" y="2716619"/>
              <a:ext cx="65824" cy="68151"/>
            </a:xfrm>
            <a:custGeom>
              <a:avLst/>
              <a:gdLst/>
              <a:ahLst/>
              <a:cxnLst/>
              <a:rect l="l" t="t" r="r" b="b"/>
              <a:pathLst>
                <a:path w="2122" h="2197" extrusionOk="0">
                  <a:moveTo>
                    <a:pt x="1618" y="0"/>
                  </a:moveTo>
                  <a:cubicBezTo>
                    <a:pt x="1569" y="2"/>
                    <a:pt x="1520" y="2"/>
                    <a:pt x="1471" y="2"/>
                  </a:cubicBezTo>
                  <a:cubicBezTo>
                    <a:pt x="1446" y="2"/>
                    <a:pt x="1422" y="2"/>
                    <a:pt x="1397" y="2"/>
                  </a:cubicBezTo>
                  <a:cubicBezTo>
                    <a:pt x="1175" y="2"/>
                    <a:pt x="951" y="6"/>
                    <a:pt x="738" y="93"/>
                  </a:cubicBezTo>
                  <a:cubicBezTo>
                    <a:pt x="723" y="91"/>
                    <a:pt x="708" y="91"/>
                    <a:pt x="693" y="91"/>
                  </a:cubicBezTo>
                  <a:cubicBezTo>
                    <a:pt x="532" y="91"/>
                    <a:pt x="380" y="166"/>
                    <a:pt x="288" y="296"/>
                  </a:cubicBezTo>
                  <a:cubicBezTo>
                    <a:pt x="173" y="488"/>
                    <a:pt x="231" y="669"/>
                    <a:pt x="354" y="830"/>
                  </a:cubicBezTo>
                  <a:cubicBezTo>
                    <a:pt x="357" y="884"/>
                    <a:pt x="384" y="919"/>
                    <a:pt x="442" y="923"/>
                  </a:cubicBezTo>
                  <a:lnTo>
                    <a:pt x="526" y="976"/>
                  </a:lnTo>
                  <a:cubicBezTo>
                    <a:pt x="561" y="1111"/>
                    <a:pt x="696" y="1142"/>
                    <a:pt x="776" y="1234"/>
                  </a:cubicBezTo>
                  <a:cubicBezTo>
                    <a:pt x="845" y="1384"/>
                    <a:pt x="1049" y="1476"/>
                    <a:pt x="972" y="1687"/>
                  </a:cubicBezTo>
                  <a:lnTo>
                    <a:pt x="980" y="1699"/>
                  </a:lnTo>
                  <a:lnTo>
                    <a:pt x="192" y="1902"/>
                  </a:lnTo>
                  <a:cubicBezTo>
                    <a:pt x="167" y="1897"/>
                    <a:pt x="137" y="1893"/>
                    <a:pt x="110" y="1893"/>
                  </a:cubicBezTo>
                  <a:cubicBezTo>
                    <a:pt x="63" y="1893"/>
                    <a:pt x="21" y="1905"/>
                    <a:pt x="12" y="1941"/>
                  </a:cubicBezTo>
                  <a:cubicBezTo>
                    <a:pt x="0" y="1998"/>
                    <a:pt x="88" y="2037"/>
                    <a:pt x="161" y="2037"/>
                  </a:cubicBezTo>
                  <a:cubicBezTo>
                    <a:pt x="211" y="2061"/>
                    <a:pt x="259" y="2071"/>
                    <a:pt x="305" y="2071"/>
                  </a:cubicBezTo>
                  <a:cubicBezTo>
                    <a:pt x="452" y="2071"/>
                    <a:pt x="582" y="1970"/>
                    <a:pt x="722" y="1941"/>
                  </a:cubicBezTo>
                  <a:cubicBezTo>
                    <a:pt x="758" y="1934"/>
                    <a:pt x="791" y="1930"/>
                    <a:pt x="820" y="1930"/>
                  </a:cubicBezTo>
                  <a:cubicBezTo>
                    <a:pt x="945" y="1930"/>
                    <a:pt x="1015" y="1996"/>
                    <a:pt x="1064" y="2133"/>
                  </a:cubicBezTo>
                  <a:cubicBezTo>
                    <a:pt x="1093" y="2179"/>
                    <a:pt x="1119" y="2197"/>
                    <a:pt x="1143" y="2197"/>
                  </a:cubicBezTo>
                  <a:cubicBezTo>
                    <a:pt x="1182" y="2197"/>
                    <a:pt x="1213" y="2148"/>
                    <a:pt x="1237" y="2102"/>
                  </a:cubicBezTo>
                  <a:cubicBezTo>
                    <a:pt x="1291" y="1998"/>
                    <a:pt x="1330" y="1887"/>
                    <a:pt x="1372" y="1783"/>
                  </a:cubicBezTo>
                  <a:cubicBezTo>
                    <a:pt x="1752" y="1564"/>
                    <a:pt x="1944" y="1215"/>
                    <a:pt x="2121" y="773"/>
                  </a:cubicBezTo>
                  <a:lnTo>
                    <a:pt x="2121" y="773"/>
                  </a:lnTo>
                  <a:cubicBezTo>
                    <a:pt x="1737" y="969"/>
                    <a:pt x="1560" y="1295"/>
                    <a:pt x="1318" y="1557"/>
                  </a:cubicBezTo>
                  <a:lnTo>
                    <a:pt x="1310" y="1553"/>
                  </a:lnTo>
                  <a:cubicBezTo>
                    <a:pt x="1145" y="1445"/>
                    <a:pt x="1114" y="1211"/>
                    <a:pt x="907" y="1149"/>
                  </a:cubicBezTo>
                  <a:lnTo>
                    <a:pt x="576" y="765"/>
                  </a:lnTo>
                  <a:cubicBezTo>
                    <a:pt x="565" y="657"/>
                    <a:pt x="488" y="596"/>
                    <a:pt x="430" y="523"/>
                  </a:cubicBezTo>
                  <a:cubicBezTo>
                    <a:pt x="492" y="342"/>
                    <a:pt x="672" y="296"/>
                    <a:pt x="811" y="208"/>
                  </a:cubicBezTo>
                  <a:lnTo>
                    <a:pt x="922" y="192"/>
                  </a:lnTo>
                  <a:cubicBezTo>
                    <a:pt x="965" y="181"/>
                    <a:pt x="1003" y="177"/>
                    <a:pt x="1045" y="169"/>
                  </a:cubicBezTo>
                  <a:cubicBezTo>
                    <a:pt x="1222" y="208"/>
                    <a:pt x="1395" y="254"/>
                    <a:pt x="1579" y="273"/>
                  </a:cubicBezTo>
                  <a:cubicBezTo>
                    <a:pt x="1611" y="277"/>
                    <a:pt x="1648" y="282"/>
                    <a:pt x="1684" y="282"/>
                  </a:cubicBezTo>
                  <a:cubicBezTo>
                    <a:pt x="1763" y="282"/>
                    <a:pt x="1837" y="257"/>
                    <a:pt x="1837" y="139"/>
                  </a:cubicBezTo>
                  <a:cubicBezTo>
                    <a:pt x="1837" y="16"/>
                    <a:pt x="1722" y="0"/>
                    <a:pt x="1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4"/>
            <p:cNvSpPr/>
            <p:nvPr/>
          </p:nvSpPr>
          <p:spPr>
            <a:xfrm>
              <a:off x="5515188" y="2548738"/>
              <a:ext cx="22303" cy="37348"/>
            </a:xfrm>
            <a:custGeom>
              <a:avLst/>
              <a:gdLst/>
              <a:ahLst/>
              <a:cxnLst/>
              <a:rect l="l" t="t" r="r" b="b"/>
              <a:pathLst>
                <a:path w="719" h="1204" extrusionOk="0">
                  <a:moveTo>
                    <a:pt x="492" y="1"/>
                  </a:moveTo>
                  <a:cubicBezTo>
                    <a:pt x="474" y="1"/>
                    <a:pt x="456" y="1"/>
                    <a:pt x="438" y="2"/>
                  </a:cubicBezTo>
                  <a:cubicBezTo>
                    <a:pt x="69" y="117"/>
                    <a:pt x="0" y="386"/>
                    <a:pt x="73" y="724"/>
                  </a:cubicBezTo>
                  <a:cubicBezTo>
                    <a:pt x="240" y="1099"/>
                    <a:pt x="286" y="1203"/>
                    <a:pt x="455" y="1203"/>
                  </a:cubicBezTo>
                  <a:cubicBezTo>
                    <a:pt x="520" y="1203"/>
                    <a:pt x="603" y="1188"/>
                    <a:pt x="719" y="1166"/>
                  </a:cubicBezTo>
                  <a:cubicBezTo>
                    <a:pt x="496" y="1070"/>
                    <a:pt x="384" y="932"/>
                    <a:pt x="285" y="782"/>
                  </a:cubicBezTo>
                  <a:cubicBezTo>
                    <a:pt x="304" y="578"/>
                    <a:pt x="319" y="367"/>
                    <a:pt x="507" y="229"/>
                  </a:cubicBezTo>
                  <a:cubicBezTo>
                    <a:pt x="592" y="229"/>
                    <a:pt x="684" y="194"/>
                    <a:pt x="669" y="106"/>
                  </a:cubicBezTo>
                  <a:cubicBezTo>
                    <a:pt x="653" y="15"/>
                    <a:pt x="573" y="1"/>
                    <a:pt x="4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4"/>
            <p:cNvSpPr/>
            <p:nvPr/>
          </p:nvSpPr>
          <p:spPr>
            <a:xfrm>
              <a:off x="4800643" y="3026757"/>
              <a:ext cx="19512" cy="19977"/>
            </a:xfrm>
            <a:custGeom>
              <a:avLst/>
              <a:gdLst/>
              <a:ahLst/>
              <a:cxnLst/>
              <a:rect l="l" t="t" r="r" b="b"/>
              <a:pathLst>
                <a:path w="629" h="644" extrusionOk="0">
                  <a:moveTo>
                    <a:pt x="203" y="1"/>
                  </a:moveTo>
                  <a:cubicBezTo>
                    <a:pt x="3" y="1"/>
                    <a:pt x="0" y="122"/>
                    <a:pt x="52" y="462"/>
                  </a:cubicBezTo>
                  <a:cubicBezTo>
                    <a:pt x="72" y="489"/>
                    <a:pt x="95" y="512"/>
                    <a:pt x="122" y="531"/>
                  </a:cubicBezTo>
                  <a:cubicBezTo>
                    <a:pt x="168" y="565"/>
                    <a:pt x="202" y="643"/>
                    <a:pt x="259" y="643"/>
                  </a:cubicBezTo>
                  <a:cubicBezTo>
                    <a:pt x="273" y="643"/>
                    <a:pt x="288" y="639"/>
                    <a:pt x="306" y="627"/>
                  </a:cubicBezTo>
                  <a:cubicBezTo>
                    <a:pt x="383" y="573"/>
                    <a:pt x="352" y="481"/>
                    <a:pt x="318" y="412"/>
                  </a:cubicBezTo>
                  <a:cubicBezTo>
                    <a:pt x="302" y="381"/>
                    <a:pt x="294" y="354"/>
                    <a:pt x="279" y="320"/>
                  </a:cubicBezTo>
                  <a:cubicBezTo>
                    <a:pt x="360" y="201"/>
                    <a:pt x="552" y="220"/>
                    <a:pt x="629" y="70"/>
                  </a:cubicBezTo>
                  <a:cubicBezTo>
                    <a:pt x="434" y="27"/>
                    <a:pt x="297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4"/>
            <p:cNvSpPr/>
            <p:nvPr/>
          </p:nvSpPr>
          <p:spPr>
            <a:xfrm>
              <a:off x="4824652" y="2940242"/>
              <a:ext cx="94921" cy="84654"/>
            </a:xfrm>
            <a:custGeom>
              <a:avLst/>
              <a:gdLst/>
              <a:ahLst/>
              <a:cxnLst/>
              <a:rect l="l" t="t" r="r" b="b"/>
              <a:pathLst>
                <a:path w="3060" h="2729" extrusionOk="0">
                  <a:moveTo>
                    <a:pt x="2750" y="0"/>
                  </a:moveTo>
                  <a:cubicBezTo>
                    <a:pt x="2611" y="0"/>
                    <a:pt x="2623" y="76"/>
                    <a:pt x="2660" y="319"/>
                  </a:cubicBezTo>
                  <a:cubicBezTo>
                    <a:pt x="2660" y="438"/>
                    <a:pt x="2583" y="511"/>
                    <a:pt x="2499" y="576"/>
                  </a:cubicBezTo>
                  <a:cubicBezTo>
                    <a:pt x="2391" y="538"/>
                    <a:pt x="2279" y="503"/>
                    <a:pt x="2172" y="484"/>
                  </a:cubicBezTo>
                  <a:cubicBezTo>
                    <a:pt x="2140" y="481"/>
                    <a:pt x="2112" y="479"/>
                    <a:pt x="2085" y="479"/>
                  </a:cubicBezTo>
                  <a:cubicBezTo>
                    <a:pt x="1895" y="479"/>
                    <a:pt x="1845" y="578"/>
                    <a:pt x="1926" y="784"/>
                  </a:cubicBezTo>
                  <a:cubicBezTo>
                    <a:pt x="1984" y="938"/>
                    <a:pt x="2064" y="1080"/>
                    <a:pt x="2133" y="1226"/>
                  </a:cubicBezTo>
                  <a:lnTo>
                    <a:pt x="2022" y="1310"/>
                  </a:lnTo>
                  <a:cubicBezTo>
                    <a:pt x="1848" y="1305"/>
                    <a:pt x="1674" y="1297"/>
                    <a:pt x="1500" y="1297"/>
                  </a:cubicBezTo>
                  <a:cubicBezTo>
                    <a:pt x="1214" y="1297"/>
                    <a:pt x="929" y="1317"/>
                    <a:pt x="646" y="1399"/>
                  </a:cubicBezTo>
                  <a:lnTo>
                    <a:pt x="619" y="1587"/>
                  </a:lnTo>
                  <a:cubicBezTo>
                    <a:pt x="562" y="1695"/>
                    <a:pt x="616" y="1806"/>
                    <a:pt x="635" y="1914"/>
                  </a:cubicBezTo>
                  <a:cubicBezTo>
                    <a:pt x="493" y="1937"/>
                    <a:pt x="339" y="1937"/>
                    <a:pt x="220" y="1994"/>
                  </a:cubicBezTo>
                  <a:cubicBezTo>
                    <a:pt x="101" y="2052"/>
                    <a:pt x="1" y="2171"/>
                    <a:pt x="235" y="2233"/>
                  </a:cubicBezTo>
                  <a:lnTo>
                    <a:pt x="239" y="2240"/>
                  </a:lnTo>
                  <a:cubicBezTo>
                    <a:pt x="347" y="2402"/>
                    <a:pt x="543" y="2436"/>
                    <a:pt x="666" y="2575"/>
                  </a:cubicBezTo>
                  <a:cubicBezTo>
                    <a:pt x="654" y="2636"/>
                    <a:pt x="627" y="2709"/>
                    <a:pt x="712" y="2728"/>
                  </a:cubicBezTo>
                  <a:cubicBezTo>
                    <a:pt x="715" y="2729"/>
                    <a:pt x="717" y="2729"/>
                    <a:pt x="720" y="2729"/>
                  </a:cubicBezTo>
                  <a:cubicBezTo>
                    <a:pt x="763" y="2729"/>
                    <a:pt x="801" y="2702"/>
                    <a:pt x="808" y="2655"/>
                  </a:cubicBezTo>
                  <a:lnTo>
                    <a:pt x="808" y="2640"/>
                  </a:lnTo>
                  <a:cubicBezTo>
                    <a:pt x="789" y="2563"/>
                    <a:pt x="762" y="2486"/>
                    <a:pt x="731" y="2421"/>
                  </a:cubicBezTo>
                  <a:lnTo>
                    <a:pt x="731" y="2248"/>
                  </a:lnTo>
                  <a:cubicBezTo>
                    <a:pt x="850" y="2152"/>
                    <a:pt x="954" y="2048"/>
                    <a:pt x="885" y="1868"/>
                  </a:cubicBezTo>
                  <a:cubicBezTo>
                    <a:pt x="794" y="1652"/>
                    <a:pt x="879" y="1604"/>
                    <a:pt x="1017" y="1604"/>
                  </a:cubicBezTo>
                  <a:cubicBezTo>
                    <a:pt x="1049" y="1604"/>
                    <a:pt x="1083" y="1607"/>
                    <a:pt x="1119" y="1610"/>
                  </a:cubicBezTo>
                  <a:lnTo>
                    <a:pt x="1315" y="1633"/>
                  </a:lnTo>
                  <a:cubicBezTo>
                    <a:pt x="1399" y="1658"/>
                    <a:pt x="1486" y="1670"/>
                    <a:pt x="1573" y="1670"/>
                  </a:cubicBezTo>
                  <a:cubicBezTo>
                    <a:pt x="1701" y="1670"/>
                    <a:pt x="1828" y="1644"/>
                    <a:pt x="1945" y="1591"/>
                  </a:cubicBezTo>
                  <a:cubicBezTo>
                    <a:pt x="2279" y="1560"/>
                    <a:pt x="2314" y="1522"/>
                    <a:pt x="2268" y="1237"/>
                  </a:cubicBezTo>
                  <a:cubicBezTo>
                    <a:pt x="2268" y="1157"/>
                    <a:pt x="2291" y="1064"/>
                    <a:pt x="2260" y="995"/>
                  </a:cubicBezTo>
                  <a:cubicBezTo>
                    <a:pt x="2164" y="776"/>
                    <a:pt x="2260" y="707"/>
                    <a:pt x="2460" y="680"/>
                  </a:cubicBezTo>
                  <a:cubicBezTo>
                    <a:pt x="2470" y="728"/>
                    <a:pt x="2487" y="746"/>
                    <a:pt x="2510" y="746"/>
                  </a:cubicBezTo>
                  <a:cubicBezTo>
                    <a:pt x="2531" y="746"/>
                    <a:pt x="2555" y="731"/>
                    <a:pt x="2583" y="711"/>
                  </a:cubicBezTo>
                  <a:cubicBezTo>
                    <a:pt x="2760" y="707"/>
                    <a:pt x="2921" y="688"/>
                    <a:pt x="2844" y="442"/>
                  </a:cubicBezTo>
                  <a:cubicBezTo>
                    <a:pt x="2914" y="319"/>
                    <a:pt x="3060" y="215"/>
                    <a:pt x="3044" y="39"/>
                  </a:cubicBezTo>
                  <a:cubicBezTo>
                    <a:pt x="2907" y="16"/>
                    <a:pt x="2813" y="0"/>
                    <a:pt x="27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4"/>
            <p:cNvSpPr/>
            <p:nvPr/>
          </p:nvSpPr>
          <p:spPr>
            <a:xfrm>
              <a:off x="5229463" y="2841071"/>
              <a:ext cx="50097" cy="40543"/>
            </a:xfrm>
            <a:custGeom>
              <a:avLst/>
              <a:gdLst/>
              <a:ahLst/>
              <a:cxnLst/>
              <a:rect l="l" t="t" r="r" b="b"/>
              <a:pathLst>
                <a:path w="1615" h="1307" extrusionOk="0">
                  <a:moveTo>
                    <a:pt x="804" y="1"/>
                  </a:moveTo>
                  <a:cubicBezTo>
                    <a:pt x="698" y="1"/>
                    <a:pt x="651" y="134"/>
                    <a:pt x="565" y="177"/>
                  </a:cubicBezTo>
                  <a:lnTo>
                    <a:pt x="346" y="626"/>
                  </a:lnTo>
                  <a:cubicBezTo>
                    <a:pt x="327" y="657"/>
                    <a:pt x="308" y="684"/>
                    <a:pt x="292" y="719"/>
                  </a:cubicBezTo>
                  <a:cubicBezTo>
                    <a:pt x="139" y="811"/>
                    <a:pt x="154" y="1007"/>
                    <a:pt x="39" y="1122"/>
                  </a:cubicBezTo>
                  <a:cubicBezTo>
                    <a:pt x="0" y="1160"/>
                    <a:pt x="0" y="1222"/>
                    <a:pt x="39" y="1260"/>
                  </a:cubicBezTo>
                  <a:cubicBezTo>
                    <a:pt x="46" y="1272"/>
                    <a:pt x="58" y="1280"/>
                    <a:pt x="73" y="1287"/>
                  </a:cubicBezTo>
                  <a:cubicBezTo>
                    <a:pt x="98" y="1300"/>
                    <a:pt x="127" y="1306"/>
                    <a:pt x="155" y="1306"/>
                  </a:cubicBezTo>
                  <a:cubicBezTo>
                    <a:pt x="197" y="1306"/>
                    <a:pt x="235" y="1291"/>
                    <a:pt x="246" y="1257"/>
                  </a:cubicBezTo>
                  <a:cubicBezTo>
                    <a:pt x="315" y="1045"/>
                    <a:pt x="561" y="922"/>
                    <a:pt x="535" y="665"/>
                  </a:cubicBezTo>
                  <a:cubicBezTo>
                    <a:pt x="573" y="503"/>
                    <a:pt x="754" y="465"/>
                    <a:pt x="834" y="338"/>
                  </a:cubicBezTo>
                  <a:cubicBezTo>
                    <a:pt x="925" y="372"/>
                    <a:pt x="982" y="465"/>
                    <a:pt x="1093" y="465"/>
                  </a:cubicBezTo>
                  <a:cubicBezTo>
                    <a:pt x="1095" y="465"/>
                    <a:pt x="1097" y="465"/>
                    <a:pt x="1099" y="465"/>
                  </a:cubicBezTo>
                  <a:cubicBezTo>
                    <a:pt x="1108" y="465"/>
                    <a:pt x="1116" y="464"/>
                    <a:pt x="1123" y="464"/>
                  </a:cubicBezTo>
                  <a:cubicBezTo>
                    <a:pt x="1319" y="464"/>
                    <a:pt x="1275" y="604"/>
                    <a:pt x="1249" y="734"/>
                  </a:cubicBezTo>
                  <a:cubicBezTo>
                    <a:pt x="1261" y="760"/>
                    <a:pt x="1288" y="778"/>
                    <a:pt x="1316" y="778"/>
                  </a:cubicBezTo>
                  <a:cubicBezTo>
                    <a:pt x="1325" y="778"/>
                    <a:pt x="1333" y="776"/>
                    <a:pt x="1341" y="772"/>
                  </a:cubicBezTo>
                  <a:cubicBezTo>
                    <a:pt x="1345" y="772"/>
                    <a:pt x="1349" y="769"/>
                    <a:pt x="1353" y="761"/>
                  </a:cubicBezTo>
                  <a:cubicBezTo>
                    <a:pt x="1372" y="742"/>
                    <a:pt x="1380" y="715"/>
                    <a:pt x="1372" y="692"/>
                  </a:cubicBezTo>
                  <a:cubicBezTo>
                    <a:pt x="1487" y="665"/>
                    <a:pt x="1614" y="646"/>
                    <a:pt x="1553" y="473"/>
                  </a:cubicBezTo>
                  <a:cubicBezTo>
                    <a:pt x="1537" y="142"/>
                    <a:pt x="1265" y="223"/>
                    <a:pt x="1065" y="184"/>
                  </a:cubicBezTo>
                  <a:lnTo>
                    <a:pt x="900" y="31"/>
                  </a:lnTo>
                  <a:cubicBezTo>
                    <a:pt x="863" y="10"/>
                    <a:pt x="832" y="1"/>
                    <a:pt x="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4"/>
            <p:cNvSpPr/>
            <p:nvPr/>
          </p:nvSpPr>
          <p:spPr>
            <a:xfrm>
              <a:off x="5152099" y="258859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4"/>
            <p:cNvSpPr/>
            <p:nvPr/>
          </p:nvSpPr>
          <p:spPr>
            <a:xfrm>
              <a:off x="5126477" y="2285131"/>
              <a:ext cx="457979" cy="340196"/>
            </a:xfrm>
            <a:custGeom>
              <a:avLst/>
              <a:gdLst/>
              <a:ahLst/>
              <a:cxnLst/>
              <a:rect l="l" t="t" r="r" b="b"/>
              <a:pathLst>
                <a:path w="14764" h="10967" extrusionOk="0">
                  <a:moveTo>
                    <a:pt x="4727" y="4554"/>
                  </a:moveTo>
                  <a:cubicBezTo>
                    <a:pt x="4731" y="4569"/>
                    <a:pt x="4738" y="4580"/>
                    <a:pt x="4746" y="4592"/>
                  </a:cubicBezTo>
                  <a:cubicBezTo>
                    <a:pt x="4727" y="4588"/>
                    <a:pt x="4719" y="4573"/>
                    <a:pt x="4727" y="4554"/>
                  </a:cubicBezTo>
                  <a:close/>
                  <a:moveTo>
                    <a:pt x="7328" y="1"/>
                  </a:moveTo>
                  <a:cubicBezTo>
                    <a:pt x="7297" y="1"/>
                    <a:pt x="7283" y="34"/>
                    <a:pt x="7286" y="96"/>
                  </a:cubicBezTo>
                  <a:cubicBezTo>
                    <a:pt x="7324" y="334"/>
                    <a:pt x="7570" y="415"/>
                    <a:pt x="7678" y="607"/>
                  </a:cubicBezTo>
                  <a:cubicBezTo>
                    <a:pt x="7478" y="822"/>
                    <a:pt x="7159" y="899"/>
                    <a:pt x="7071" y="1207"/>
                  </a:cubicBezTo>
                  <a:cubicBezTo>
                    <a:pt x="6783" y="1403"/>
                    <a:pt x="6487" y="1595"/>
                    <a:pt x="6402" y="1975"/>
                  </a:cubicBezTo>
                  <a:cubicBezTo>
                    <a:pt x="6237" y="2110"/>
                    <a:pt x="6114" y="2290"/>
                    <a:pt x="6064" y="2498"/>
                  </a:cubicBezTo>
                  <a:cubicBezTo>
                    <a:pt x="5768" y="2698"/>
                    <a:pt x="5584" y="2978"/>
                    <a:pt x="5468" y="3309"/>
                  </a:cubicBezTo>
                  <a:cubicBezTo>
                    <a:pt x="5349" y="3466"/>
                    <a:pt x="5134" y="3535"/>
                    <a:pt x="5061" y="3735"/>
                  </a:cubicBezTo>
                  <a:cubicBezTo>
                    <a:pt x="4827" y="4016"/>
                    <a:pt x="4615" y="4311"/>
                    <a:pt x="4435" y="4627"/>
                  </a:cubicBezTo>
                  <a:cubicBezTo>
                    <a:pt x="4323" y="4723"/>
                    <a:pt x="4212" y="4823"/>
                    <a:pt x="4147" y="4957"/>
                  </a:cubicBezTo>
                  <a:cubicBezTo>
                    <a:pt x="4035" y="5068"/>
                    <a:pt x="3885" y="5153"/>
                    <a:pt x="3866" y="5330"/>
                  </a:cubicBezTo>
                  <a:cubicBezTo>
                    <a:pt x="3774" y="5476"/>
                    <a:pt x="3666" y="5610"/>
                    <a:pt x="3659" y="5791"/>
                  </a:cubicBezTo>
                  <a:cubicBezTo>
                    <a:pt x="3616" y="5991"/>
                    <a:pt x="3416" y="6068"/>
                    <a:pt x="3328" y="6233"/>
                  </a:cubicBezTo>
                  <a:cubicBezTo>
                    <a:pt x="2959" y="6609"/>
                    <a:pt x="2771" y="7109"/>
                    <a:pt x="2448" y="7516"/>
                  </a:cubicBezTo>
                  <a:cubicBezTo>
                    <a:pt x="2306" y="7701"/>
                    <a:pt x="2052" y="7827"/>
                    <a:pt x="2056" y="8116"/>
                  </a:cubicBezTo>
                  <a:cubicBezTo>
                    <a:pt x="1776" y="8304"/>
                    <a:pt x="1637" y="8608"/>
                    <a:pt x="1461" y="8876"/>
                  </a:cubicBezTo>
                  <a:cubicBezTo>
                    <a:pt x="1388" y="8930"/>
                    <a:pt x="1368" y="9007"/>
                    <a:pt x="1353" y="9084"/>
                  </a:cubicBezTo>
                  <a:cubicBezTo>
                    <a:pt x="1303" y="9107"/>
                    <a:pt x="1268" y="9169"/>
                    <a:pt x="1276" y="9226"/>
                  </a:cubicBezTo>
                  <a:lnTo>
                    <a:pt x="1272" y="9230"/>
                  </a:lnTo>
                  <a:lnTo>
                    <a:pt x="1272" y="9226"/>
                  </a:lnTo>
                  <a:cubicBezTo>
                    <a:pt x="1272" y="9230"/>
                    <a:pt x="1272" y="9230"/>
                    <a:pt x="1268" y="9238"/>
                  </a:cubicBezTo>
                  <a:lnTo>
                    <a:pt x="1268" y="9238"/>
                  </a:lnTo>
                  <a:lnTo>
                    <a:pt x="1268" y="9238"/>
                  </a:lnTo>
                  <a:cubicBezTo>
                    <a:pt x="1265" y="9249"/>
                    <a:pt x="1253" y="9265"/>
                    <a:pt x="1245" y="9276"/>
                  </a:cubicBezTo>
                  <a:cubicBezTo>
                    <a:pt x="1253" y="9265"/>
                    <a:pt x="1261" y="9249"/>
                    <a:pt x="1268" y="9238"/>
                  </a:cubicBezTo>
                  <a:lnTo>
                    <a:pt x="1268" y="9238"/>
                  </a:lnTo>
                  <a:lnTo>
                    <a:pt x="1157" y="9361"/>
                  </a:lnTo>
                  <a:lnTo>
                    <a:pt x="1149" y="9372"/>
                  </a:lnTo>
                  <a:cubicBezTo>
                    <a:pt x="1076" y="9399"/>
                    <a:pt x="1026" y="9461"/>
                    <a:pt x="1015" y="9534"/>
                  </a:cubicBezTo>
                  <a:cubicBezTo>
                    <a:pt x="988" y="9537"/>
                    <a:pt x="969" y="9564"/>
                    <a:pt x="976" y="9591"/>
                  </a:cubicBezTo>
                  <a:cubicBezTo>
                    <a:pt x="923" y="9610"/>
                    <a:pt x="880" y="9653"/>
                    <a:pt x="869" y="9710"/>
                  </a:cubicBezTo>
                  <a:cubicBezTo>
                    <a:pt x="834" y="9726"/>
                    <a:pt x="823" y="9760"/>
                    <a:pt x="827" y="9795"/>
                  </a:cubicBezTo>
                  <a:cubicBezTo>
                    <a:pt x="638" y="9929"/>
                    <a:pt x="504" y="10110"/>
                    <a:pt x="388" y="10302"/>
                  </a:cubicBezTo>
                  <a:cubicBezTo>
                    <a:pt x="254" y="10506"/>
                    <a:pt x="39" y="10659"/>
                    <a:pt x="0" y="10967"/>
                  </a:cubicBezTo>
                  <a:cubicBezTo>
                    <a:pt x="235" y="10921"/>
                    <a:pt x="335" y="10786"/>
                    <a:pt x="427" y="10633"/>
                  </a:cubicBezTo>
                  <a:cubicBezTo>
                    <a:pt x="446" y="10621"/>
                    <a:pt x="461" y="10594"/>
                    <a:pt x="465" y="10571"/>
                  </a:cubicBezTo>
                  <a:cubicBezTo>
                    <a:pt x="547" y="10526"/>
                    <a:pt x="604" y="10507"/>
                    <a:pt x="644" y="10507"/>
                  </a:cubicBezTo>
                  <a:cubicBezTo>
                    <a:pt x="812" y="10507"/>
                    <a:pt x="669" y="10843"/>
                    <a:pt x="834" y="10890"/>
                  </a:cubicBezTo>
                  <a:cubicBezTo>
                    <a:pt x="880" y="10706"/>
                    <a:pt x="815" y="10471"/>
                    <a:pt x="1130" y="10352"/>
                  </a:cubicBezTo>
                  <a:lnTo>
                    <a:pt x="738" y="10283"/>
                  </a:lnTo>
                  <a:cubicBezTo>
                    <a:pt x="792" y="10198"/>
                    <a:pt x="884" y="10141"/>
                    <a:pt x="892" y="10033"/>
                  </a:cubicBezTo>
                  <a:lnTo>
                    <a:pt x="900" y="10029"/>
                  </a:lnTo>
                  <a:cubicBezTo>
                    <a:pt x="938" y="10025"/>
                    <a:pt x="969" y="9991"/>
                    <a:pt x="976" y="9952"/>
                  </a:cubicBezTo>
                  <a:lnTo>
                    <a:pt x="980" y="9949"/>
                  </a:lnTo>
                  <a:cubicBezTo>
                    <a:pt x="1053" y="9902"/>
                    <a:pt x="1142" y="9879"/>
                    <a:pt x="1169" y="9783"/>
                  </a:cubicBezTo>
                  <a:cubicBezTo>
                    <a:pt x="1238" y="9749"/>
                    <a:pt x="1288" y="9683"/>
                    <a:pt x="1291" y="9603"/>
                  </a:cubicBezTo>
                  <a:cubicBezTo>
                    <a:pt x="1315" y="9587"/>
                    <a:pt x="1330" y="9564"/>
                    <a:pt x="1326" y="9534"/>
                  </a:cubicBezTo>
                  <a:cubicBezTo>
                    <a:pt x="1349" y="9491"/>
                    <a:pt x="1388" y="9453"/>
                    <a:pt x="1430" y="9430"/>
                  </a:cubicBezTo>
                  <a:cubicBezTo>
                    <a:pt x="1706" y="8969"/>
                    <a:pt x="2095" y="8584"/>
                    <a:pt x="2310" y="8089"/>
                  </a:cubicBezTo>
                  <a:cubicBezTo>
                    <a:pt x="2832" y="7608"/>
                    <a:pt x="3174" y="6997"/>
                    <a:pt x="3505" y="6386"/>
                  </a:cubicBezTo>
                  <a:cubicBezTo>
                    <a:pt x="3578" y="6375"/>
                    <a:pt x="3635" y="6321"/>
                    <a:pt x="3655" y="6248"/>
                  </a:cubicBezTo>
                  <a:cubicBezTo>
                    <a:pt x="3708" y="6233"/>
                    <a:pt x="3751" y="6191"/>
                    <a:pt x="3755" y="6133"/>
                  </a:cubicBezTo>
                  <a:cubicBezTo>
                    <a:pt x="3766" y="6098"/>
                    <a:pt x="3782" y="6071"/>
                    <a:pt x="3793" y="6037"/>
                  </a:cubicBezTo>
                  <a:cubicBezTo>
                    <a:pt x="3782" y="6033"/>
                    <a:pt x="3766" y="6018"/>
                    <a:pt x="3766" y="6002"/>
                  </a:cubicBezTo>
                  <a:lnTo>
                    <a:pt x="3766" y="6002"/>
                  </a:lnTo>
                  <a:cubicBezTo>
                    <a:pt x="3774" y="6018"/>
                    <a:pt x="3782" y="6025"/>
                    <a:pt x="3793" y="6037"/>
                  </a:cubicBezTo>
                  <a:cubicBezTo>
                    <a:pt x="3824" y="6018"/>
                    <a:pt x="3839" y="5987"/>
                    <a:pt x="3831" y="5956"/>
                  </a:cubicBezTo>
                  <a:cubicBezTo>
                    <a:pt x="4004" y="5814"/>
                    <a:pt x="4120" y="5614"/>
                    <a:pt x="4158" y="5391"/>
                  </a:cubicBezTo>
                  <a:cubicBezTo>
                    <a:pt x="4362" y="5264"/>
                    <a:pt x="4435" y="5038"/>
                    <a:pt x="4573" y="4861"/>
                  </a:cubicBezTo>
                  <a:cubicBezTo>
                    <a:pt x="4600" y="4842"/>
                    <a:pt x="4615" y="4807"/>
                    <a:pt x="4612" y="4773"/>
                  </a:cubicBezTo>
                  <a:cubicBezTo>
                    <a:pt x="4704" y="4750"/>
                    <a:pt x="4731" y="4677"/>
                    <a:pt x="4746" y="4596"/>
                  </a:cubicBezTo>
                  <a:lnTo>
                    <a:pt x="4804" y="4515"/>
                  </a:lnTo>
                  <a:cubicBezTo>
                    <a:pt x="4938" y="4388"/>
                    <a:pt x="5034" y="4231"/>
                    <a:pt x="5088" y="4058"/>
                  </a:cubicBezTo>
                  <a:cubicBezTo>
                    <a:pt x="5261" y="3866"/>
                    <a:pt x="5457" y="3697"/>
                    <a:pt x="5549" y="3447"/>
                  </a:cubicBezTo>
                  <a:cubicBezTo>
                    <a:pt x="5818" y="3232"/>
                    <a:pt x="5972" y="2928"/>
                    <a:pt x="6149" y="2644"/>
                  </a:cubicBezTo>
                  <a:cubicBezTo>
                    <a:pt x="6268" y="2517"/>
                    <a:pt x="6398" y="2402"/>
                    <a:pt x="6460" y="2233"/>
                  </a:cubicBezTo>
                  <a:cubicBezTo>
                    <a:pt x="6694" y="1891"/>
                    <a:pt x="7029" y="1618"/>
                    <a:pt x="7201" y="1234"/>
                  </a:cubicBezTo>
                  <a:lnTo>
                    <a:pt x="7809" y="868"/>
                  </a:lnTo>
                  <a:lnTo>
                    <a:pt x="7859" y="872"/>
                  </a:lnTo>
                  <a:lnTo>
                    <a:pt x="7901" y="888"/>
                  </a:lnTo>
                  <a:lnTo>
                    <a:pt x="8316" y="1376"/>
                  </a:lnTo>
                  <a:cubicBezTo>
                    <a:pt x="8493" y="1652"/>
                    <a:pt x="8719" y="1887"/>
                    <a:pt x="8988" y="2075"/>
                  </a:cubicBezTo>
                  <a:cubicBezTo>
                    <a:pt x="9000" y="2102"/>
                    <a:pt x="9027" y="2133"/>
                    <a:pt x="9054" y="2152"/>
                  </a:cubicBezTo>
                  <a:lnTo>
                    <a:pt x="9134" y="2213"/>
                  </a:lnTo>
                  <a:cubicBezTo>
                    <a:pt x="9357" y="2471"/>
                    <a:pt x="9545" y="2751"/>
                    <a:pt x="9814" y="2967"/>
                  </a:cubicBezTo>
                  <a:lnTo>
                    <a:pt x="9957" y="3132"/>
                  </a:lnTo>
                  <a:lnTo>
                    <a:pt x="10948" y="4288"/>
                  </a:lnTo>
                  <a:cubicBezTo>
                    <a:pt x="11317" y="4765"/>
                    <a:pt x="11720" y="5214"/>
                    <a:pt x="12151" y="5633"/>
                  </a:cubicBezTo>
                  <a:lnTo>
                    <a:pt x="12915" y="6517"/>
                  </a:lnTo>
                  <a:cubicBezTo>
                    <a:pt x="13061" y="6713"/>
                    <a:pt x="13215" y="6901"/>
                    <a:pt x="13419" y="7040"/>
                  </a:cubicBezTo>
                  <a:cubicBezTo>
                    <a:pt x="13715" y="7416"/>
                    <a:pt x="14003" y="7793"/>
                    <a:pt x="14360" y="8108"/>
                  </a:cubicBezTo>
                  <a:cubicBezTo>
                    <a:pt x="14426" y="8231"/>
                    <a:pt x="14491" y="8350"/>
                    <a:pt x="14645" y="8385"/>
                  </a:cubicBezTo>
                  <a:cubicBezTo>
                    <a:pt x="14629" y="8408"/>
                    <a:pt x="14637" y="8438"/>
                    <a:pt x="14648" y="8461"/>
                  </a:cubicBezTo>
                  <a:lnTo>
                    <a:pt x="14764" y="8396"/>
                  </a:lnTo>
                  <a:cubicBezTo>
                    <a:pt x="14745" y="8369"/>
                    <a:pt x="14721" y="8362"/>
                    <a:pt x="14695" y="8362"/>
                  </a:cubicBezTo>
                  <a:cubicBezTo>
                    <a:pt x="14695" y="8254"/>
                    <a:pt x="14622" y="8189"/>
                    <a:pt x="14549" y="8127"/>
                  </a:cubicBezTo>
                  <a:cubicBezTo>
                    <a:pt x="14272" y="7693"/>
                    <a:pt x="13968" y="7282"/>
                    <a:pt x="13561" y="6963"/>
                  </a:cubicBezTo>
                  <a:cubicBezTo>
                    <a:pt x="13430" y="6755"/>
                    <a:pt x="13261" y="6579"/>
                    <a:pt x="13069" y="6429"/>
                  </a:cubicBezTo>
                  <a:cubicBezTo>
                    <a:pt x="12831" y="6129"/>
                    <a:pt x="12631" y="5791"/>
                    <a:pt x="12331" y="5541"/>
                  </a:cubicBezTo>
                  <a:cubicBezTo>
                    <a:pt x="11882" y="5122"/>
                    <a:pt x="11551" y="4600"/>
                    <a:pt x="11094" y="4196"/>
                  </a:cubicBezTo>
                  <a:cubicBezTo>
                    <a:pt x="10775" y="3812"/>
                    <a:pt x="10498" y="3385"/>
                    <a:pt x="10122" y="3043"/>
                  </a:cubicBezTo>
                  <a:cubicBezTo>
                    <a:pt x="10091" y="2970"/>
                    <a:pt x="10033" y="2920"/>
                    <a:pt x="9957" y="2894"/>
                  </a:cubicBezTo>
                  <a:cubicBezTo>
                    <a:pt x="9780" y="2605"/>
                    <a:pt x="9530" y="2375"/>
                    <a:pt x="9300" y="2133"/>
                  </a:cubicBezTo>
                  <a:lnTo>
                    <a:pt x="9296" y="2121"/>
                  </a:lnTo>
                  <a:cubicBezTo>
                    <a:pt x="9296" y="2075"/>
                    <a:pt x="9261" y="2029"/>
                    <a:pt x="9215" y="2010"/>
                  </a:cubicBezTo>
                  <a:lnTo>
                    <a:pt x="9207" y="2002"/>
                  </a:lnTo>
                  <a:cubicBezTo>
                    <a:pt x="9200" y="1902"/>
                    <a:pt x="9119" y="1887"/>
                    <a:pt x="9042" y="1864"/>
                  </a:cubicBezTo>
                  <a:lnTo>
                    <a:pt x="8458" y="1295"/>
                  </a:lnTo>
                  <a:cubicBezTo>
                    <a:pt x="8370" y="1064"/>
                    <a:pt x="8151" y="907"/>
                    <a:pt x="8081" y="661"/>
                  </a:cubicBezTo>
                  <a:cubicBezTo>
                    <a:pt x="7766" y="546"/>
                    <a:pt x="7640" y="223"/>
                    <a:pt x="7394" y="31"/>
                  </a:cubicBezTo>
                  <a:cubicBezTo>
                    <a:pt x="7367" y="10"/>
                    <a:pt x="7345" y="1"/>
                    <a:pt x="73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4"/>
            <p:cNvSpPr/>
            <p:nvPr/>
          </p:nvSpPr>
          <p:spPr>
            <a:xfrm>
              <a:off x="5282011" y="2416748"/>
              <a:ext cx="48453" cy="60954"/>
            </a:xfrm>
            <a:custGeom>
              <a:avLst/>
              <a:gdLst/>
              <a:ahLst/>
              <a:cxnLst/>
              <a:rect l="l" t="t" r="r" b="b"/>
              <a:pathLst>
                <a:path w="1562" h="1965" extrusionOk="0">
                  <a:moveTo>
                    <a:pt x="1363" y="0"/>
                  </a:moveTo>
                  <a:cubicBezTo>
                    <a:pt x="1316" y="0"/>
                    <a:pt x="1267" y="47"/>
                    <a:pt x="1223" y="99"/>
                  </a:cubicBezTo>
                  <a:cubicBezTo>
                    <a:pt x="1138" y="195"/>
                    <a:pt x="1108" y="334"/>
                    <a:pt x="1081" y="468"/>
                  </a:cubicBezTo>
                  <a:cubicBezTo>
                    <a:pt x="1058" y="468"/>
                    <a:pt x="1042" y="487"/>
                    <a:pt x="1042" y="510"/>
                  </a:cubicBezTo>
                  <a:lnTo>
                    <a:pt x="1042" y="518"/>
                  </a:lnTo>
                  <a:lnTo>
                    <a:pt x="827" y="606"/>
                  </a:lnTo>
                  <a:cubicBezTo>
                    <a:pt x="798" y="602"/>
                    <a:pt x="771" y="600"/>
                    <a:pt x="745" y="600"/>
                  </a:cubicBezTo>
                  <a:cubicBezTo>
                    <a:pt x="596" y="600"/>
                    <a:pt x="503" y="671"/>
                    <a:pt x="520" y="864"/>
                  </a:cubicBezTo>
                  <a:cubicBezTo>
                    <a:pt x="531" y="971"/>
                    <a:pt x="493" y="1094"/>
                    <a:pt x="574" y="1194"/>
                  </a:cubicBezTo>
                  <a:cubicBezTo>
                    <a:pt x="562" y="1221"/>
                    <a:pt x="562" y="1252"/>
                    <a:pt x="574" y="1275"/>
                  </a:cubicBezTo>
                  <a:cubicBezTo>
                    <a:pt x="543" y="1452"/>
                    <a:pt x="516" y="1632"/>
                    <a:pt x="408" y="1778"/>
                  </a:cubicBezTo>
                  <a:cubicBezTo>
                    <a:pt x="265" y="1778"/>
                    <a:pt x="182" y="1636"/>
                    <a:pt x="44" y="1636"/>
                  </a:cubicBezTo>
                  <a:cubicBezTo>
                    <a:pt x="30" y="1636"/>
                    <a:pt x="16" y="1637"/>
                    <a:pt x="1" y="1640"/>
                  </a:cubicBezTo>
                  <a:cubicBezTo>
                    <a:pt x="84" y="1857"/>
                    <a:pt x="198" y="1965"/>
                    <a:pt x="338" y="1965"/>
                  </a:cubicBezTo>
                  <a:cubicBezTo>
                    <a:pt x="431" y="1965"/>
                    <a:pt x="536" y="1918"/>
                    <a:pt x="650" y="1825"/>
                  </a:cubicBezTo>
                  <a:cubicBezTo>
                    <a:pt x="653" y="1825"/>
                    <a:pt x="655" y="1825"/>
                    <a:pt x="658" y="1825"/>
                  </a:cubicBezTo>
                  <a:cubicBezTo>
                    <a:pt x="708" y="1825"/>
                    <a:pt x="750" y="1787"/>
                    <a:pt x="754" y="1732"/>
                  </a:cubicBezTo>
                  <a:cubicBezTo>
                    <a:pt x="896" y="1563"/>
                    <a:pt x="843" y="1394"/>
                    <a:pt x="770" y="1221"/>
                  </a:cubicBezTo>
                  <a:cubicBezTo>
                    <a:pt x="766" y="998"/>
                    <a:pt x="946" y="925"/>
                    <a:pt x="1096" y="825"/>
                  </a:cubicBezTo>
                  <a:cubicBezTo>
                    <a:pt x="1173" y="799"/>
                    <a:pt x="1261" y="799"/>
                    <a:pt x="1304" y="718"/>
                  </a:cubicBezTo>
                  <a:cubicBezTo>
                    <a:pt x="1357" y="672"/>
                    <a:pt x="1380" y="599"/>
                    <a:pt x="1377" y="526"/>
                  </a:cubicBezTo>
                  <a:cubicBezTo>
                    <a:pt x="1465" y="407"/>
                    <a:pt x="1561" y="287"/>
                    <a:pt x="1465" y="126"/>
                  </a:cubicBezTo>
                  <a:lnTo>
                    <a:pt x="1465" y="122"/>
                  </a:lnTo>
                  <a:cubicBezTo>
                    <a:pt x="1437" y="33"/>
                    <a:pt x="1401" y="0"/>
                    <a:pt x="1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4"/>
            <p:cNvSpPr/>
            <p:nvPr/>
          </p:nvSpPr>
          <p:spPr>
            <a:xfrm>
              <a:off x="4874967" y="2869082"/>
              <a:ext cx="23017" cy="13680"/>
            </a:xfrm>
            <a:custGeom>
              <a:avLst/>
              <a:gdLst/>
              <a:ahLst/>
              <a:cxnLst/>
              <a:rect l="l" t="t" r="r" b="b"/>
              <a:pathLst>
                <a:path w="742" h="441" extrusionOk="0">
                  <a:moveTo>
                    <a:pt x="523" y="0"/>
                  </a:moveTo>
                  <a:lnTo>
                    <a:pt x="23" y="277"/>
                  </a:lnTo>
                  <a:cubicBezTo>
                    <a:pt x="16" y="327"/>
                    <a:pt x="12" y="373"/>
                    <a:pt x="0" y="423"/>
                  </a:cubicBezTo>
                  <a:cubicBezTo>
                    <a:pt x="49" y="435"/>
                    <a:pt x="95" y="441"/>
                    <a:pt x="138" y="441"/>
                  </a:cubicBezTo>
                  <a:cubicBezTo>
                    <a:pt x="366" y="441"/>
                    <a:pt x="528" y="287"/>
                    <a:pt x="696" y="138"/>
                  </a:cubicBezTo>
                  <a:cubicBezTo>
                    <a:pt x="742" y="62"/>
                    <a:pt x="711" y="19"/>
                    <a:pt x="627" y="19"/>
                  </a:cubicBez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4"/>
            <p:cNvSpPr/>
            <p:nvPr/>
          </p:nvSpPr>
          <p:spPr>
            <a:xfrm>
              <a:off x="5265229" y="3125307"/>
              <a:ext cx="36386" cy="84685"/>
            </a:xfrm>
            <a:custGeom>
              <a:avLst/>
              <a:gdLst/>
              <a:ahLst/>
              <a:cxnLst/>
              <a:rect l="l" t="t" r="r" b="b"/>
              <a:pathLst>
                <a:path w="1173" h="2730" extrusionOk="0">
                  <a:moveTo>
                    <a:pt x="335" y="0"/>
                  </a:moveTo>
                  <a:cubicBezTo>
                    <a:pt x="233" y="0"/>
                    <a:pt x="167" y="67"/>
                    <a:pt x="196" y="198"/>
                  </a:cubicBezTo>
                  <a:cubicBezTo>
                    <a:pt x="250" y="428"/>
                    <a:pt x="188" y="705"/>
                    <a:pt x="400" y="889"/>
                  </a:cubicBezTo>
                  <a:cubicBezTo>
                    <a:pt x="404" y="939"/>
                    <a:pt x="438" y="985"/>
                    <a:pt x="484" y="1001"/>
                  </a:cubicBezTo>
                  <a:cubicBezTo>
                    <a:pt x="527" y="1197"/>
                    <a:pt x="692" y="1350"/>
                    <a:pt x="673" y="1566"/>
                  </a:cubicBezTo>
                  <a:cubicBezTo>
                    <a:pt x="484" y="1619"/>
                    <a:pt x="296" y="1681"/>
                    <a:pt x="200" y="1873"/>
                  </a:cubicBezTo>
                  <a:cubicBezTo>
                    <a:pt x="173" y="1892"/>
                    <a:pt x="158" y="1931"/>
                    <a:pt x="169" y="1965"/>
                  </a:cubicBezTo>
                  <a:lnTo>
                    <a:pt x="162" y="1969"/>
                  </a:lnTo>
                  <a:cubicBezTo>
                    <a:pt x="92" y="2011"/>
                    <a:pt x="0" y="2050"/>
                    <a:pt x="123" y="2142"/>
                  </a:cubicBezTo>
                  <a:cubicBezTo>
                    <a:pt x="135" y="2169"/>
                    <a:pt x="158" y="2188"/>
                    <a:pt x="188" y="2196"/>
                  </a:cubicBezTo>
                  <a:cubicBezTo>
                    <a:pt x="188" y="2253"/>
                    <a:pt x="231" y="2300"/>
                    <a:pt x="288" y="2300"/>
                  </a:cubicBezTo>
                  <a:lnTo>
                    <a:pt x="438" y="2469"/>
                  </a:lnTo>
                  <a:cubicBezTo>
                    <a:pt x="674" y="2654"/>
                    <a:pt x="770" y="2729"/>
                    <a:pt x="880" y="2729"/>
                  </a:cubicBezTo>
                  <a:cubicBezTo>
                    <a:pt x="954" y="2729"/>
                    <a:pt x="1036" y="2695"/>
                    <a:pt x="1172" y="2638"/>
                  </a:cubicBezTo>
                  <a:cubicBezTo>
                    <a:pt x="1062" y="2536"/>
                    <a:pt x="971" y="2415"/>
                    <a:pt x="803" y="2415"/>
                  </a:cubicBezTo>
                  <a:cubicBezTo>
                    <a:pt x="801" y="2415"/>
                    <a:pt x="798" y="2415"/>
                    <a:pt x="796" y="2415"/>
                  </a:cubicBezTo>
                  <a:lnTo>
                    <a:pt x="788" y="2411"/>
                  </a:lnTo>
                  <a:cubicBezTo>
                    <a:pt x="788" y="2353"/>
                    <a:pt x="753" y="2330"/>
                    <a:pt x="700" y="2330"/>
                  </a:cubicBezTo>
                  <a:lnTo>
                    <a:pt x="611" y="2273"/>
                  </a:lnTo>
                  <a:cubicBezTo>
                    <a:pt x="577" y="2200"/>
                    <a:pt x="515" y="2146"/>
                    <a:pt x="438" y="2134"/>
                  </a:cubicBezTo>
                  <a:lnTo>
                    <a:pt x="446" y="2123"/>
                  </a:lnTo>
                  <a:cubicBezTo>
                    <a:pt x="473" y="1927"/>
                    <a:pt x="596" y="1796"/>
                    <a:pt x="753" y="1696"/>
                  </a:cubicBezTo>
                  <a:cubicBezTo>
                    <a:pt x="808" y="1713"/>
                    <a:pt x="860" y="1721"/>
                    <a:pt x="907" y="1721"/>
                  </a:cubicBezTo>
                  <a:cubicBezTo>
                    <a:pt x="1060" y="1721"/>
                    <a:pt x="1154" y="1643"/>
                    <a:pt x="1080" y="1581"/>
                  </a:cubicBezTo>
                  <a:cubicBezTo>
                    <a:pt x="869" y="1389"/>
                    <a:pt x="938" y="1024"/>
                    <a:pt x="630" y="912"/>
                  </a:cubicBezTo>
                  <a:cubicBezTo>
                    <a:pt x="611" y="843"/>
                    <a:pt x="596" y="774"/>
                    <a:pt x="577" y="701"/>
                  </a:cubicBezTo>
                  <a:cubicBezTo>
                    <a:pt x="634" y="536"/>
                    <a:pt x="465" y="363"/>
                    <a:pt x="592" y="201"/>
                  </a:cubicBezTo>
                  <a:lnTo>
                    <a:pt x="592" y="201"/>
                  </a:lnTo>
                  <a:cubicBezTo>
                    <a:pt x="620" y="203"/>
                    <a:pt x="659" y="212"/>
                    <a:pt x="690" y="212"/>
                  </a:cubicBezTo>
                  <a:cubicBezTo>
                    <a:pt x="722" y="212"/>
                    <a:pt x="746" y="202"/>
                    <a:pt x="738" y="167"/>
                  </a:cubicBezTo>
                  <a:cubicBezTo>
                    <a:pt x="724" y="90"/>
                    <a:pt x="676" y="13"/>
                    <a:pt x="594" y="13"/>
                  </a:cubicBezTo>
                  <a:cubicBezTo>
                    <a:pt x="565" y="13"/>
                    <a:pt x="533" y="22"/>
                    <a:pt x="496" y="44"/>
                  </a:cubicBezTo>
                  <a:cubicBezTo>
                    <a:pt x="438" y="15"/>
                    <a:pt x="383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4"/>
            <p:cNvSpPr/>
            <p:nvPr/>
          </p:nvSpPr>
          <p:spPr>
            <a:xfrm>
              <a:off x="5208711" y="2765382"/>
              <a:ext cx="187175" cy="177869"/>
            </a:xfrm>
            <a:custGeom>
              <a:avLst/>
              <a:gdLst/>
              <a:ahLst/>
              <a:cxnLst/>
              <a:rect l="l" t="t" r="r" b="b"/>
              <a:pathLst>
                <a:path w="6034" h="5734" extrusionOk="0">
                  <a:moveTo>
                    <a:pt x="187" y="0"/>
                  </a:moveTo>
                  <a:cubicBezTo>
                    <a:pt x="143" y="0"/>
                    <a:pt x="103" y="29"/>
                    <a:pt x="74" y="104"/>
                  </a:cubicBezTo>
                  <a:cubicBezTo>
                    <a:pt x="1" y="280"/>
                    <a:pt x="170" y="315"/>
                    <a:pt x="308" y="327"/>
                  </a:cubicBezTo>
                  <a:cubicBezTo>
                    <a:pt x="362" y="442"/>
                    <a:pt x="462" y="507"/>
                    <a:pt x="558" y="588"/>
                  </a:cubicBezTo>
                  <a:cubicBezTo>
                    <a:pt x="585" y="661"/>
                    <a:pt x="650" y="719"/>
                    <a:pt x="727" y="742"/>
                  </a:cubicBezTo>
                  <a:cubicBezTo>
                    <a:pt x="750" y="830"/>
                    <a:pt x="815" y="865"/>
                    <a:pt x="888" y="891"/>
                  </a:cubicBezTo>
                  <a:lnTo>
                    <a:pt x="892" y="884"/>
                  </a:lnTo>
                  <a:cubicBezTo>
                    <a:pt x="892" y="941"/>
                    <a:pt x="927" y="988"/>
                    <a:pt x="981" y="1003"/>
                  </a:cubicBezTo>
                  <a:cubicBezTo>
                    <a:pt x="1211" y="1253"/>
                    <a:pt x="1438" y="1506"/>
                    <a:pt x="1765" y="1641"/>
                  </a:cubicBezTo>
                  <a:cubicBezTo>
                    <a:pt x="1803" y="1760"/>
                    <a:pt x="1907" y="1844"/>
                    <a:pt x="2034" y="1852"/>
                  </a:cubicBezTo>
                  <a:cubicBezTo>
                    <a:pt x="2095" y="1902"/>
                    <a:pt x="2180" y="1925"/>
                    <a:pt x="2206" y="2010"/>
                  </a:cubicBezTo>
                  <a:cubicBezTo>
                    <a:pt x="2235" y="2056"/>
                    <a:pt x="2287" y="2079"/>
                    <a:pt x="2340" y="2079"/>
                  </a:cubicBezTo>
                  <a:cubicBezTo>
                    <a:pt x="2344" y="2079"/>
                    <a:pt x="2348" y="2079"/>
                    <a:pt x="2352" y="2079"/>
                  </a:cubicBezTo>
                  <a:lnTo>
                    <a:pt x="2352" y="2079"/>
                  </a:lnTo>
                  <a:cubicBezTo>
                    <a:pt x="2349" y="2102"/>
                    <a:pt x="2349" y="2125"/>
                    <a:pt x="2364" y="2152"/>
                  </a:cubicBezTo>
                  <a:cubicBezTo>
                    <a:pt x="2522" y="2286"/>
                    <a:pt x="2698" y="2386"/>
                    <a:pt x="2598" y="2674"/>
                  </a:cubicBezTo>
                  <a:cubicBezTo>
                    <a:pt x="2545" y="2824"/>
                    <a:pt x="2656" y="3036"/>
                    <a:pt x="2867" y="3101"/>
                  </a:cubicBezTo>
                  <a:cubicBezTo>
                    <a:pt x="2940" y="3251"/>
                    <a:pt x="3017" y="3401"/>
                    <a:pt x="3090" y="3554"/>
                  </a:cubicBezTo>
                  <a:cubicBezTo>
                    <a:pt x="3117" y="3654"/>
                    <a:pt x="3156" y="3750"/>
                    <a:pt x="3198" y="3843"/>
                  </a:cubicBezTo>
                  <a:cubicBezTo>
                    <a:pt x="3140" y="3912"/>
                    <a:pt x="3129" y="4008"/>
                    <a:pt x="3152" y="4100"/>
                  </a:cubicBezTo>
                  <a:cubicBezTo>
                    <a:pt x="3179" y="4177"/>
                    <a:pt x="3209" y="4250"/>
                    <a:pt x="3244" y="4327"/>
                  </a:cubicBezTo>
                  <a:cubicBezTo>
                    <a:pt x="3232" y="4354"/>
                    <a:pt x="3217" y="4381"/>
                    <a:pt x="3206" y="4404"/>
                  </a:cubicBezTo>
                  <a:cubicBezTo>
                    <a:pt x="3236" y="4484"/>
                    <a:pt x="3213" y="4580"/>
                    <a:pt x="3152" y="4642"/>
                  </a:cubicBezTo>
                  <a:cubicBezTo>
                    <a:pt x="3121" y="4730"/>
                    <a:pt x="3098" y="4822"/>
                    <a:pt x="3071" y="4907"/>
                  </a:cubicBezTo>
                  <a:cubicBezTo>
                    <a:pt x="2948" y="4984"/>
                    <a:pt x="2764" y="4942"/>
                    <a:pt x="2671" y="5111"/>
                  </a:cubicBezTo>
                  <a:cubicBezTo>
                    <a:pt x="2718" y="5138"/>
                    <a:pt x="2763" y="5147"/>
                    <a:pt x="2806" y="5147"/>
                  </a:cubicBezTo>
                  <a:cubicBezTo>
                    <a:pt x="2891" y="5147"/>
                    <a:pt x="2968" y="5112"/>
                    <a:pt x="3045" y="5112"/>
                  </a:cubicBezTo>
                  <a:cubicBezTo>
                    <a:pt x="3073" y="5112"/>
                    <a:pt x="3101" y="5117"/>
                    <a:pt x="3129" y="5130"/>
                  </a:cubicBezTo>
                  <a:lnTo>
                    <a:pt x="3079" y="5430"/>
                  </a:lnTo>
                  <a:lnTo>
                    <a:pt x="2906" y="5583"/>
                  </a:lnTo>
                  <a:lnTo>
                    <a:pt x="2998" y="5733"/>
                  </a:lnTo>
                  <a:cubicBezTo>
                    <a:pt x="3075" y="5714"/>
                    <a:pt x="3133" y="5649"/>
                    <a:pt x="3148" y="5572"/>
                  </a:cubicBezTo>
                  <a:lnTo>
                    <a:pt x="3271" y="5360"/>
                  </a:lnTo>
                  <a:cubicBezTo>
                    <a:pt x="3325" y="5314"/>
                    <a:pt x="3352" y="5241"/>
                    <a:pt x="3340" y="5172"/>
                  </a:cubicBezTo>
                  <a:cubicBezTo>
                    <a:pt x="3344" y="5138"/>
                    <a:pt x="3344" y="5103"/>
                    <a:pt x="3348" y="5072"/>
                  </a:cubicBezTo>
                  <a:cubicBezTo>
                    <a:pt x="3363" y="5041"/>
                    <a:pt x="3378" y="5007"/>
                    <a:pt x="3386" y="4980"/>
                  </a:cubicBezTo>
                  <a:cubicBezTo>
                    <a:pt x="3418" y="4988"/>
                    <a:pt x="3450" y="4995"/>
                    <a:pt x="3482" y="4995"/>
                  </a:cubicBezTo>
                  <a:cubicBezTo>
                    <a:pt x="3526" y="4995"/>
                    <a:pt x="3569" y="4982"/>
                    <a:pt x="3609" y="4942"/>
                  </a:cubicBezTo>
                  <a:lnTo>
                    <a:pt x="3793" y="4942"/>
                  </a:lnTo>
                  <a:cubicBezTo>
                    <a:pt x="3993" y="5038"/>
                    <a:pt x="4247" y="5041"/>
                    <a:pt x="4324" y="5310"/>
                  </a:cubicBezTo>
                  <a:cubicBezTo>
                    <a:pt x="4331" y="5334"/>
                    <a:pt x="4339" y="5364"/>
                    <a:pt x="4331" y="5391"/>
                  </a:cubicBezTo>
                  <a:cubicBezTo>
                    <a:pt x="4368" y="5409"/>
                    <a:pt x="4403" y="5415"/>
                    <a:pt x="4437" y="5415"/>
                  </a:cubicBezTo>
                  <a:cubicBezTo>
                    <a:pt x="4565" y="5415"/>
                    <a:pt x="4682" y="5322"/>
                    <a:pt x="4808" y="5322"/>
                  </a:cubicBezTo>
                  <a:cubicBezTo>
                    <a:pt x="4828" y="5322"/>
                    <a:pt x="4849" y="5324"/>
                    <a:pt x="4869" y="5330"/>
                  </a:cubicBezTo>
                  <a:cubicBezTo>
                    <a:pt x="4885" y="5268"/>
                    <a:pt x="4900" y="5211"/>
                    <a:pt x="4915" y="5145"/>
                  </a:cubicBezTo>
                  <a:cubicBezTo>
                    <a:pt x="5069" y="5107"/>
                    <a:pt x="5227" y="5080"/>
                    <a:pt x="5384" y="5061"/>
                  </a:cubicBezTo>
                  <a:cubicBezTo>
                    <a:pt x="5473" y="5057"/>
                    <a:pt x="5565" y="4988"/>
                    <a:pt x="5588" y="4888"/>
                  </a:cubicBezTo>
                  <a:lnTo>
                    <a:pt x="5853" y="4911"/>
                  </a:lnTo>
                  <a:cubicBezTo>
                    <a:pt x="5884" y="4807"/>
                    <a:pt x="6034" y="4765"/>
                    <a:pt x="5995" y="4619"/>
                  </a:cubicBezTo>
                  <a:cubicBezTo>
                    <a:pt x="5957" y="4608"/>
                    <a:pt x="5920" y="4603"/>
                    <a:pt x="5886" y="4603"/>
                  </a:cubicBezTo>
                  <a:cubicBezTo>
                    <a:pt x="5774" y="4603"/>
                    <a:pt x="5681" y="4655"/>
                    <a:pt x="5596" y="4734"/>
                  </a:cubicBezTo>
                  <a:cubicBezTo>
                    <a:pt x="5365" y="4872"/>
                    <a:pt x="5077" y="4772"/>
                    <a:pt x="4846" y="4907"/>
                  </a:cubicBezTo>
                  <a:cubicBezTo>
                    <a:pt x="4775" y="4931"/>
                    <a:pt x="4702" y="4956"/>
                    <a:pt x="4626" y="4956"/>
                  </a:cubicBezTo>
                  <a:cubicBezTo>
                    <a:pt x="4591" y="4956"/>
                    <a:pt x="4556" y="4951"/>
                    <a:pt x="4520" y="4938"/>
                  </a:cubicBezTo>
                  <a:lnTo>
                    <a:pt x="4524" y="4926"/>
                  </a:lnTo>
                  <a:lnTo>
                    <a:pt x="4520" y="4926"/>
                  </a:lnTo>
                  <a:cubicBezTo>
                    <a:pt x="4539" y="4815"/>
                    <a:pt x="4612" y="4734"/>
                    <a:pt x="4673" y="4642"/>
                  </a:cubicBezTo>
                  <a:cubicBezTo>
                    <a:pt x="4754" y="4484"/>
                    <a:pt x="4731" y="4342"/>
                    <a:pt x="4670" y="4173"/>
                  </a:cubicBezTo>
                  <a:cubicBezTo>
                    <a:pt x="4612" y="4027"/>
                    <a:pt x="4919" y="3939"/>
                    <a:pt x="4812" y="3735"/>
                  </a:cubicBezTo>
                  <a:cubicBezTo>
                    <a:pt x="4819" y="3674"/>
                    <a:pt x="4827" y="3612"/>
                    <a:pt x="4839" y="3543"/>
                  </a:cubicBezTo>
                  <a:cubicBezTo>
                    <a:pt x="4835" y="3447"/>
                    <a:pt x="4827" y="3351"/>
                    <a:pt x="4827" y="3259"/>
                  </a:cubicBezTo>
                  <a:cubicBezTo>
                    <a:pt x="4848" y="3259"/>
                    <a:pt x="4870" y="3260"/>
                    <a:pt x="4892" y="3260"/>
                  </a:cubicBezTo>
                  <a:cubicBezTo>
                    <a:pt x="4950" y="3260"/>
                    <a:pt x="5007" y="3252"/>
                    <a:pt x="5046" y="3193"/>
                  </a:cubicBezTo>
                  <a:lnTo>
                    <a:pt x="5050" y="3189"/>
                  </a:lnTo>
                  <a:cubicBezTo>
                    <a:pt x="5184" y="3139"/>
                    <a:pt x="5165" y="3001"/>
                    <a:pt x="5208" y="2905"/>
                  </a:cubicBezTo>
                  <a:cubicBezTo>
                    <a:pt x="5192" y="2893"/>
                    <a:pt x="5181" y="2882"/>
                    <a:pt x="5165" y="2867"/>
                  </a:cubicBezTo>
                  <a:cubicBezTo>
                    <a:pt x="5261" y="2601"/>
                    <a:pt x="5165" y="2394"/>
                    <a:pt x="4950" y="2229"/>
                  </a:cubicBezTo>
                  <a:cubicBezTo>
                    <a:pt x="4712" y="2190"/>
                    <a:pt x="4554" y="1967"/>
                    <a:pt x="4305" y="1952"/>
                  </a:cubicBezTo>
                  <a:cubicBezTo>
                    <a:pt x="4239" y="1843"/>
                    <a:pt x="4125" y="1775"/>
                    <a:pt x="4001" y="1775"/>
                  </a:cubicBezTo>
                  <a:cubicBezTo>
                    <a:pt x="3995" y="1775"/>
                    <a:pt x="3988" y="1775"/>
                    <a:pt x="3982" y="1775"/>
                  </a:cubicBezTo>
                  <a:cubicBezTo>
                    <a:pt x="3609" y="1768"/>
                    <a:pt x="3382" y="1598"/>
                    <a:pt x="3317" y="1222"/>
                  </a:cubicBezTo>
                  <a:cubicBezTo>
                    <a:pt x="3252" y="1095"/>
                    <a:pt x="3232" y="941"/>
                    <a:pt x="3094" y="857"/>
                  </a:cubicBezTo>
                  <a:cubicBezTo>
                    <a:pt x="2906" y="684"/>
                    <a:pt x="2779" y="434"/>
                    <a:pt x="2491" y="392"/>
                  </a:cubicBezTo>
                  <a:cubicBezTo>
                    <a:pt x="2267" y="289"/>
                    <a:pt x="2079" y="93"/>
                    <a:pt x="1825" y="93"/>
                  </a:cubicBezTo>
                  <a:cubicBezTo>
                    <a:pt x="1786" y="93"/>
                    <a:pt x="1745" y="97"/>
                    <a:pt x="1703" y="108"/>
                  </a:cubicBezTo>
                  <a:cubicBezTo>
                    <a:pt x="1670" y="141"/>
                    <a:pt x="1641" y="177"/>
                    <a:pt x="1588" y="177"/>
                  </a:cubicBezTo>
                  <a:cubicBezTo>
                    <a:pt x="1585" y="177"/>
                    <a:pt x="1583" y="177"/>
                    <a:pt x="1580" y="177"/>
                  </a:cubicBezTo>
                  <a:lnTo>
                    <a:pt x="1572" y="173"/>
                  </a:lnTo>
                  <a:cubicBezTo>
                    <a:pt x="1534" y="211"/>
                    <a:pt x="1530" y="269"/>
                    <a:pt x="1557" y="311"/>
                  </a:cubicBezTo>
                  <a:cubicBezTo>
                    <a:pt x="1560" y="311"/>
                    <a:pt x="1563" y="311"/>
                    <a:pt x="1566" y="311"/>
                  </a:cubicBezTo>
                  <a:cubicBezTo>
                    <a:pt x="1816" y="311"/>
                    <a:pt x="2017" y="466"/>
                    <a:pt x="2245" y="526"/>
                  </a:cubicBezTo>
                  <a:cubicBezTo>
                    <a:pt x="2475" y="615"/>
                    <a:pt x="2691" y="738"/>
                    <a:pt x="2875" y="895"/>
                  </a:cubicBezTo>
                  <a:cubicBezTo>
                    <a:pt x="2975" y="1030"/>
                    <a:pt x="3079" y="1172"/>
                    <a:pt x="3182" y="1310"/>
                  </a:cubicBezTo>
                  <a:cubicBezTo>
                    <a:pt x="3202" y="1487"/>
                    <a:pt x="3340" y="1641"/>
                    <a:pt x="3282" y="1837"/>
                  </a:cubicBezTo>
                  <a:cubicBezTo>
                    <a:pt x="3243" y="1869"/>
                    <a:pt x="3210" y="1882"/>
                    <a:pt x="3181" y="1882"/>
                  </a:cubicBezTo>
                  <a:cubicBezTo>
                    <a:pt x="3110" y="1882"/>
                    <a:pt x="3062" y="1806"/>
                    <a:pt x="3002" y="1760"/>
                  </a:cubicBezTo>
                  <a:cubicBezTo>
                    <a:pt x="2998" y="1733"/>
                    <a:pt x="2998" y="1702"/>
                    <a:pt x="2998" y="1675"/>
                  </a:cubicBezTo>
                  <a:cubicBezTo>
                    <a:pt x="2894" y="1679"/>
                    <a:pt x="2787" y="1702"/>
                    <a:pt x="2767" y="1818"/>
                  </a:cubicBezTo>
                  <a:cubicBezTo>
                    <a:pt x="2748" y="1933"/>
                    <a:pt x="2848" y="1940"/>
                    <a:pt x="2933" y="1964"/>
                  </a:cubicBezTo>
                  <a:lnTo>
                    <a:pt x="2971" y="1983"/>
                  </a:lnTo>
                  <a:lnTo>
                    <a:pt x="3013" y="1987"/>
                  </a:lnTo>
                  <a:cubicBezTo>
                    <a:pt x="3067" y="2156"/>
                    <a:pt x="3202" y="2256"/>
                    <a:pt x="3336" y="2344"/>
                  </a:cubicBezTo>
                  <a:cubicBezTo>
                    <a:pt x="3370" y="2366"/>
                    <a:pt x="3395" y="2375"/>
                    <a:pt x="3415" y="2375"/>
                  </a:cubicBezTo>
                  <a:cubicBezTo>
                    <a:pt x="3480" y="2375"/>
                    <a:pt x="3478" y="2273"/>
                    <a:pt x="3490" y="2202"/>
                  </a:cubicBezTo>
                  <a:cubicBezTo>
                    <a:pt x="3467" y="2198"/>
                    <a:pt x="3448" y="2190"/>
                    <a:pt x="3436" y="2179"/>
                  </a:cubicBezTo>
                  <a:cubicBezTo>
                    <a:pt x="3501" y="2160"/>
                    <a:pt x="3548" y="2094"/>
                    <a:pt x="3548" y="2025"/>
                  </a:cubicBezTo>
                  <a:cubicBezTo>
                    <a:pt x="3559" y="2056"/>
                    <a:pt x="3578" y="2079"/>
                    <a:pt x="3605" y="2098"/>
                  </a:cubicBezTo>
                  <a:cubicBezTo>
                    <a:pt x="4016" y="2279"/>
                    <a:pt x="4500" y="2317"/>
                    <a:pt x="4796" y="2721"/>
                  </a:cubicBezTo>
                  <a:cubicBezTo>
                    <a:pt x="4823" y="2767"/>
                    <a:pt x="4842" y="2813"/>
                    <a:pt x="4858" y="2867"/>
                  </a:cubicBezTo>
                  <a:cubicBezTo>
                    <a:pt x="4776" y="2837"/>
                    <a:pt x="4714" y="2821"/>
                    <a:pt x="4665" y="2821"/>
                  </a:cubicBezTo>
                  <a:cubicBezTo>
                    <a:pt x="4559" y="2821"/>
                    <a:pt x="4524" y="2896"/>
                    <a:pt x="4516" y="3055"/>
                  </a:cubicBezTo>
                  <a:cubicBezTo>
                    <a:pt x="4397" y="3266"/>
                    <a:pt x="4474" y="3439"/>
                    <a:pt x="4631" y="3585"/>
                  </a:cubicBezTo>
                  <a:cubicBezTo>
                    <a:pt x="4612" y="3593"/>
                    <a:pt x="4597" y="3597"/>
                    <a:pt x="4577" y="3612"/>
                  </a:cubicBezTo>
                  <a:cubicBezTo>
                    <a:pt x="4535" y="3658"/>
                    <a:pt x="4508" y="3716"/>
                    <a:pt x="4497" y="3785"/>
                  </a:cubicBezTo>
                  <a:lnTo>
                    <a:pt x="4497" y="3789"/>
                  </a:lnTo>
                  <a:cubicBezTo>
                    <a:pt x="4339" y="3827"/>
                    <a:pt x="4316" y="3977"/>
                    <a:pt x="4305" y="4131"/>
                  </a:cubicBezTo>
                  <a:cubicBezTo>
                    <a:pt x="4308" y="4162"/>
                    <a:pt x="4320" y="4177"/>
                    <a:pt x="4339" y="4181"/>
                  </a:cubicBezTo>
                  <a:cubicBezTo>
                    <a:pt x="4328" y="4208"/>
                    <a:pt x="4324" y="4235"/>
                    <a:pt x="4324" y="4258"/>
                  </a:cubicBezTo>
                  <a:cubicBezTo>
                    <a:pt x="4339" y="4350"/>
                    <a:pt x="4374" y="4434"/>
                    <a:pt x="4424" y="4507"/>
                  </a:cubicBezTo>
                  <a:cubicBezTo>
                    <a:pt x="4370" y="4503"/>
                    <a:pt x="4316" y="4500"/>
                    <a:pt x="4263" y="4500"/>
                  </a:cubicBezTo>
                  <a:cubicBezTo>
                    <a:pt x="4086" y="4500"/>
                    <a:pt x="3919" y="4538"/>
                    <a:pt x="3786" y="4703"/>
                  </a:cubicBezTo>
                  <a:cubicBezTo>
                    <a:pt x="3778" y="4696"/>
                    <a:pt x="3767" y="4684"/>
                    <a:pt x="3751" y="4676"/>
                  </a:cubicBezTo>
                  <a:cubicBezTo>
                    <a:pt x="3713" y="4661"/>
                    <a:pt x="3674" y="4657"/>
                    <a:pt x="3636" y="4657"/>
                  </a:cubicBezTo>
                  <a:cubicBezTo>
                    <a:pt x="3609" y="4661"/>
                    <a:pt x="3586" y="4676"/>
                    <a:pt x="3567" y="4696"/>
                  </a:cubicBezTo>
                  <a:cubicBezTo>
                    <a:pt x="3551" y="4638"/>
                    <a:pt x="3513" y="4596"/>
                    <a:pt x="3463" y="4565"/>
                  </a:cubicBezTo>
                  <a:cubicBezTo>
                    <a:pt x="3463" y="4473"/>
                    <a:pt x="3455" y="4384"/>
                    <a:pt x="3348" y="4346"/>
                  </a:cubicBezTo>
                  <a:lnTo>
                    <a:pt x="3367" y="4346"/>
                  </a:lnTo>
                  <a:cubicBezTo>
                    <a:pt x="3536" y="4227"/>
                    <a:pt x="3586" y="4096"/>
                    <a:pt x="3401" y="3950"/>
                  </a:cubicBezTo>
                  <a:cubicBezTo>
                    <a:pt x="3421" y="3942"/>
                    <a:pt x="3440" y="3931"/>
                    <a:pt x="3455" y="3919"/>
                  </a:cubicBezTo>
                  <a:cubicBezTo>
                    <a:pt x="3536" y="3766"/>
                    <a:pt x="3521" y="3574"/>
                    <a:pt x="3413" y="3431"/>
                  </a:cubicBezTo>
                  <a:cubicBezTo>
                    <a:pt x="3328" y="3312"/>
                    <a:pt x="3259" y="3182"/>
                    <a:pt x="3098" y="3143"/>
                  </a:cubicBezTo>
                  <a:lnTo>
                    <a:pt x="3021" y="3005"/>
                  </a:lnTo>
                  <a:cubicBezTo>
                    <a:pt x="2779" y="2717"/>
                    <a:pt x="2864" y="2290"/>
                    <a:pt x="2598" y="2006"/>
                  </a:cubicBezTo>
                  <a:lnTo>
                    <a:pt x="2464" y="1752"/>
                  </a:lnTo>
                  <a:cubicBezTo>
                    <a:pt x="2458" y="1753"/>
                    <a:pt x="2452" y="1754"/>
                    <a:pt x="2447" y="1754"/>
                  </a:cubicBezTo>
                  <a:cubicBezTo>
                    <a:pt x="2340" y="1754"/>
                    <a:pt x="2275" y="1597"/>
                    <a:pt x="2169" y="1597"/>
                  </a:cubicBezTo>
                  <a:cubicBezTo>
                    <a:pt x="2139" y="1597"/>
                    <a:pt x="2104" y="1610"/>
                    <a:pt x="2064" y="1645"/>
                  </a:cubicBezTo>
                  <a:cubicBezTo>
                    <a:pt x="1891" y="1510"/>
                    <a:pt x="1814" y="1260"/>
                    <a:pt x="1561" y="1222"/>
                  </a:cubicBezTo>
                  <a:lnTo>
                    <a:pt x="1565" y="1222"/>
                  </a:lnTo>
                  <a:cubicBezTo>
                    <a:pt x="1296" y="934"/>
                    <a:pt x="1096" y="580"/>
                    <a:pt x="712" y="407"/>
                  </a:cubicBezTo>
                  <a:cubicBezTo>
                    <a:pt x="635" y="269"/>
                    <a:pt x="504" y="184"/>
                    <a:pt x="366" y="119"/>
                  </a:cubicBezTo>
                  <a:cubicBezTo>
                    <a:pt x="312" y="55"/>
                    <a:pt x="246" y="0"/>
                    <a:pt x="1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4"/>
            <p:cNvSpPr/>
            <p:nvPr/>
          </p:nvSpPr>
          <p:spPr>
            <a:xfrm>
              <a:off x="5032424" y="2908167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lnTo>
                    <a:pt x="1" y="8"/>
                  </a:lnTo>
                  <a:cubicBezTo>
                    <a:pt x="1" y="8"/>
                    <a:pt x="1" y="12"/>
                    <a:pt x="8" y="12"/>
                  </a:cubicBezTo>
                  <a:lnTo>
                    <a:pt x="12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4"/>
            <p:cNvSpPr/>
            <p:nvPr/>
          </p:nvSpPr>
          <p:spPr>
            <a:xfrm>
              <a:off x="5032796" y="290816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4"/>
            <p:cNvSpPr/>
            <p:nvPr/>
          </p:nvSpPr>
          <p:spPr>
            <a:xfrm>
              <a:off x="5017410" y="2943406"/>
              <a:ext cx="83351" cy="54657"/>
            </a:xfrm>
            <a:custGeom>
              <a:avLst/>
              <a:gdLst/>
              <a:ahLst/>
              <a:cxnLst/>
              <a:rect l="l" t="t" r="r" b="b"/>
              <a:pathLst>
                <a:path w="2687" h="1762" extrusionOk="0">
                  <a:moveTo>
                    <a:pt x="57" y="0"/>
                  </a:moveTo>
                  <a:cubicBezTo>
                    <a:pt x="17" y="0"/>
                    <a:pt x="0" y="38"/>
                    <a:pt x="0" y="102"/>
                  </a:cubicBezTo>
                  <a:lnTo>
                    <a:pt x="0" y="106"/>
                  </a:lnTo>
                  <a:lnTo>
                    <a:pt x="70" y="225"/>
                  </a:lnTo>
                  <a:cubicBezTo>
                    <a:pt x="212" y="417"/>
                    <a:pt x="404" y="532"/>
                    <a:pt x="607" y="647"/>
                  </a:cubicBezTo>
                  <a:lnTo>
                    <a:pt x="704" y="686"/>
                  </a:lnTo>
                  <a:cubicBezTo>
                    <a:pt x="898" y="823"/>
                    <a:pt x="1054" y="1043"/>
                    <a:pt x="1330" y="1043"/>
                  </a:cubicBezTo>
                  <a:cubicBezTo>
                    <a:pt x="1333" y="1043"/>
                    <a:pt x="1335" y="1043"/>
                    <a:pt x="1338" y="1043"/>
                  </a:cubicBezTo>
                  <a:cubicBezTo>
                    <a:pt x="1457" y="1099"/>
                    <a:pt x="1537" y="1239"/>
                    <a:pt x="1694" y="1239"/>
                  </a:cubicBezTo>
                  <a:cubicBezTo>
                    <a:pt x="1698" y="1239"/>
                    <a:pt x="1702" y="1239"/>
                    <a:pt x="1706" y="1239"/>
                  </a:cubicBezTo>
                  <a:cubicBezTo>
                    <a:pt x="1960" y="1508"/>
                    <a:pt x="2306" y="1612"/>
                    <a:pt x="2621" y="1762"/>
                  </a:cubicBezTo>
                  <a:cubicBezTo>
                    <a:pt x="2663" y="1746"/>
                    <a:pt x="2686" y="1704"/>
                    <a:pt x="2671" y="1666"/>
                  </a:cubicBezTo>
                  <a:cubicBezTo>
                    <a:pt x="2671" y="1662"/>
                    <a:pt x="2667" y="1658"/>
                    <a:pt x="2663" y="1650"/>
                  </a:cubicBezTo>
                  <a:cubicBezTo>
                    <a:pt x="2387" y="1408"/>
                    <a:pt x="2060" y="1266"/>
                    <a:pt x="1730" y="1128"/>
                  </a:cubicBezTo>
                  <a:cubicBezTo>
                    <a:pt x="1676" y="1012"/>
                    <a:pt x="1564" y="989"/>
                    <a:pt x="1461" y="966"/>
                  </a:cubicBezTo>
                  <a:lnTo>
                    <a:pt x="730" y="505"/>
                  </a:lnTo>
                  <a:cubicBezTo>
                    <a:pt x="515" y="359"/>
                    <a:pt x="289" y="236"/>
                    <a:pt x="127" y="25"/>
                  </a:cubicBezTo>
                  <a:cubicBezTo>
                    <a:pt x="98" y="8"/>
                    <a:pt x="75" y="0"/>
                    <a:pt x="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4"/>
            <p:cNvSpPr/>
            <p:nvPr/>
          </p:nvSpPr>
          <p:spPr>
            <a:xfrm>
              <a:off x="5524649" y="2693633"/>
              <a:ext cx="14766" cy="15758"/>
            </a:xfrm>
            <a:custGeom>
              <a:avLst/>
              <a:gdLst/>
              <a:ahLst/>
              <a:cxnLst/>
              <a:rect l="l" t="t" r="r" b="b"/>
              <a:pathLst>
                <a:path w="476" h="508" extrusionOk="0">
                  <a:moveTo>
                    <a:pt x="341" y="0"/>
                  </a:moveTo>
                  <a:cubicBezTo>
                    <a:pt x="311" y="0"/>
                    <a:pt x="281" y="20"/>
                    <a:pt x="249" y="77"/>
                  </a:cubicBezTo>
                  <a:cubicBezTo>
                    <a:pt x="176" y="184"/>
                    <a:pt x="99" y="288"/>
                    <a:pt x="14" y="384"/>
                  </a:cubicBezTo>
                  <a:cubicBezTo>
                    <a:pt x="0" y="488"/>
                    <a:pt x="61" y="508"/>
                    <a:pt x="139" y="508"/>
                  </a:cubicBezTo>
                  <a:cubicBezTo>
                    <a:pt x="147" y="508"/>
                    <a:pt x="155" y="507"/>
                    <a:pt x="164" y="507"/>
                  </a:cubicBezTo>
                  <a:cubicBezTo>
                    <a:pt x="441" y="480"/>
                    <a:pt x="425" y="257"/>
                    <a:pt x="475" y="69"/>
                  </a:cubicBezTo>
                  <a:cubicBezTo>
                    <a:pt x="429" y="44"/>
                    <a:pt x="386" y="0"/>
                    <a:pt x="3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4"/>
            <p:cNvSpPr/>
            <p:nvPr/>
          </p:nvSpPr>
          <p:spPr>
            <a:xfrm>
              <a:off x="4710467" y="2863219"/>
              <a:ext cx="146756" cy="118651"/>
            </a:xfrm>
            <a:custGeom>
              <a:avLst/>
              <a:gdLst/>
              <a:ahLst/>
              <a:cxnLst/>
              <a:rect l="l" t="t" r="r" b="b"/>
              <a:pathLst>
                <a:path w="4731" h="3825" extrusionOk="0">
                  <a:moveTo>
                    <a:pt x="1807" y="1319"/>
                  </a:moveTo>
                  <a:cubicBezTo>
                    <a:pt x="1818" y="1326"/>
                    <a:pt x="1826" y="1334"/>
                    <a:pt x="1837" y="1346"/>
                  </a:cubicBezTo>
                  <a:lnTo>
                    <a:pt x="1837" y="1350"/>
                  </a:lnTo>
                  <a:lnTo>
                    <a:pt x="1807" y="1319"/>
                  </a:lnTo>
                  <a:close/>
                  <a:moveTo>
                    <a:pt x="3367" y="1415"/>
                  </a:moveTo>
                  <a:cubicBezTo>
                    <a:pt x="3378" y="1430"/>
                    <a:pt x="3386" y="1442"/>
                    <a:pt x="3397" y="1449"/>
                  </a:cubicBezTo>
                  <a:cubicBezTo>
                    <a:pt x="3540" y="1545"/>
                    <a:pt x="3762" y="1503"/>
                    <a:pt x="3859" y="1699"/>
                  </a:cubicBezTo>
                  <a:lnTo>
                    <a:pt x="3870" y="1715"/>
                  </a:lnTo>
                  <a:cubicBezTo>
                    <a:pt x="3862" y="1730"/>
                    <a:pt x="3859" y="1749"/>
                    <a:pt x="3866" y="1768"/>
                  </a:cubicBezTo>
                  <a:lnTo>
                    <a:pt x="3866" y="1776"/>
                  </a:lnTo>
                  <a:cubicBezTo>
                    <a:pt x="3859" y="1768"/>
                    <a:pt x="3847" y="1761"/>
                    <a:pt x="3839" y="1757"/>
                  </a:cubicBezTo>
                  <a:cubicBezTo>
                    <a:pt x="3405" y="1776"/>
                    <a:pt x="3194" y="2057"/>
                    <a:pt x="3052" y="2414"/>
                  </a:cubicBezTo>
                  <a:cubicBezTo>
                    <a:pt x="2979" y="2375"/>
                    <a:pt x="2902" y="2349"/>
                    <a:pt x="2829" y="2318"/>
                  </a:cubicBezTo>
                  <a:cubicBezTo>
                    <a:pt x="2829" y="2272"/>
                    <a:pt x="2836" y="2229"/>
                    <a:pt x="2840" y="2180"/>
                  </a:cubicBezTo>
                  <a:cubicBezTo>
                    <a:pt x="2886" y="2095"/>
                    <a:pt x="2906" y="1999"/>
                    <a:pt x="2898" y="1903"/>
                  </a:cubicBezTo>
                  <a:cubicBezTo>
                    <a:pt x="2940" y="1757"/>
                    <a:pt x="2936" y="1584"/>
                    <a:pt x="3117" y="1522"/>
                  </a:cubicBezTo>
                  <a:cubicBezTo>
                    <a:pt x="3140" y="1530"/>
                    <a:pt x="3164" y="1534"/>
                    <a:pt x="3187" y="1534"/>
                  </a:cubicBezTo>
                  <a:cubicBezTo>
                    <a:pt x="3242" y="1534"/>
                    <a:pt x="3296" y="1513"/>
                    <a:pt x="3336" y="1472"/>
                  </a:cubicBezTo>
                  <a:cubicBezTo>
                    <a:pt x="3347" y="1453"/>
                    <a:pt x="3359" y="1434"/>
                    <a:pt x="3367" y="1415"/>
                  </a:cubicBezTo>
                  <a:close/>
                  <a:moveTo>
                    <a:pt x="3351" y="1"/>
                  </a:moveTo>
                  <a:lnTo>
                    <a:pt x="3232" y="85"/>
                  </a:lnTo>
                  <a:cubicBezTo>
                    <a:pt x="3090" y="251"/>
                    <a:pt x="2871" y="327"/>
                    <a:pt x="2729" y="496"/>
                  </a:cubicBezTo>
                  <a:cubicBezTo>
                    <a:pt x="2713" y="612"/>
                    <a:pt x="2602" y="658"/>
                    <a:pt x="2556" y="750"/>
                  </a:cubicBezTo>
                  <a:cubicBezTo>
                    <a:pt x="2291" y="835"/>
                    <a:pt x="2102" y="1023"/>
                    <a:pt x="1926" y="1219"/>
                  </a:cubicBezTo>
                  <a:cubicBezTo>
                    <a:pt x="1923" y="1219"/>
                    <a:pt x="1920" y="1219"/>
                    <a:pt x="1917" y="1219"/>
                  </a:cubicBezTo>
                  <a:cubicBezTo>
                    <a:pt x="1870" y="1219"/>
                    <a:pt x="1821" y="1249"/>
                    <a:pt x="1803" y="1296"/>
                  </a:cubicBezTo>
                  <a:cubicBezTo>
                    <a:pt x="1687" y="1534"/>
                    <a:pt x="1426" y="1572"/>
                    <a:pt x="1234" y="1707"/>
                  </a:cubicBezTo>
                  <a:cubicBezTo>
                    <a:pt x="1107" y="1738"/>
                    <a:pt x="1065" y="1891"/>
                    <a:pt x="942" y="1937"/>
                  </a:cubicBezTo>
                  <a:lnTo>
                    <a:pt x="934" y="1941"/>
                  </a:lnTo>
                  <a:cubicBezTo>
                    <a:pt x="904" y="1968"/>
                    <a:pt x="865" y="1987"/>
                    <a:pt x="823" y="1995"/>
                  </a:cubicBezTo>
                  <a:lnTo>
                    <a:pt x="796" y="2014"/>
                  </a:lnTo>
                  <a:cubicBezTo>
                    <a:pt x="769" y="2045"/>
                    <a:pt x="734" y="2076"/>
                    <a:pt x="696" y="2095"/>
                  </a:cubicBezTo>
                  <a:cubicBezTo>
                    <a:pt x="654" y="2118"/>
                    <a:pt x="638" y="2172"/>
                    <a:pt x="658" y="2218"/>
                  </a:cubicBezTo>
                  <a:lnTo>
                    <a:pt x="669" y="2229"/>
                  </a:lnTo>
                  <a:lnTo>
                    <a:pt x="496" y="2449"/>
                  </a:lnTo>
                  <a:cubicBezTo>
                    <a:pt x="466" y="2449"/>
                    <a:pt x="439" y="2445"/>
                    <a:pt x="408" y="2437"/>
                  </a:cubicBezTo>
                  <a:cubicBezTo>
                    <a:pt x="400" y="2464"/>
                    <a:pt x="385" y="2487"/>
                    <a:pt x="366" y="2514"/>
                  </a:cubicBezTo>
                  <a:cubicBezTo>
                    <a:pt x="373" y="2525"/>
                    <a:pt x="385" y="2545"/>
                    <a:pt x="392" y="2560"/>
                  </a:cubicBezTo>
                  <a:lnTo>
                    <a:pt x="389" y="2564"/>
                  </a:lnTo>
                  <a:cubicBezTo>
                    <a:pt x="381" y="2545"/>
                    <a:pt x="373" y="2533"/>
                    <a:pt x="366" y="2518"/>
                  </a:cubicBezTo>
                  <a:cubicBezTo>
                    <a:pt x="361" y="2517"/>
                    <a:pt x="356" y="2517"/>
                    <a:pt x="351" y="2517"/>
                  </a:cubicBezTo>
                  <a:cubicBezTo>
                    <a:pt x="279" y="2517"/>
                    <a:pt x="209" y="2544"/>
                    <a:pt x="158" y="2595"/>
                  </a:cubicBezTo>
                  <a:cubicBezTo>
                    <a:pt x="158" y="2633"/>
                    <a:pt x="154" y="2671"/>
                    <a:pt x="154" y="2710"/>
                  </a:cubicBezTo>
                  <a:cubicBezTo>
                    <a:pt x="135" y="2806"/>
                    <a:pt x="1" y="2917"/>
                    <a:pt x="162" y="2994"/>
                  </a:cubicBezTo>
                  <a:cubicBezTo>
                    <a:pt x="178" y="3002"/>
                    <a:pt x="192" y="3005"/>
                    <a:pt x="204" y="3005"/>
                  </a:cubicBezTo>
                  <a:cubicBezTo>
                    <a:pt x="269" y="3005"/>
                    <a:pt x="299" y="2918"/>
                    <a:pt x="331" y="2864"/>
                  </a:cubicBezTo>
                  <a:lnTo>
                    <a:pt x="439" y="2790"/>
                  </a:lnTo>
                  <a:lnTo>
                    <a:pt x="431" y="2764"/>
                  </a:lnTo>
                  <a:lnTo>
                    <a:pt x="481" y="2783"/>
                  </a:lnTo>
                  <a:lnTo>
                    <a:pt x="523" y="2787"/>
                  </a:lnTo>
                  <a:cubicBezTo>
                    <a:pt x="519" y="2794"/>
                    <a:pt x="519" y="2806"/>
                    <a:pt x="515" y="2810"/>
                  </a:cubicBezTo>
                  <a:cubicBezTo>
                    <a:pt x="565" y="2986"/>
                    <a:pt x="669" y="3152"/>
                    <a:pt x="807" y="3275"/>
                  </a:cubicBezTo>
                  <a:cubicBezTo>
                    <a:pt x="885" y="3334"/>
                    <a:pt x="898" y="3493"/>
                    <a:pt x="1011" y="3493"/>
                  </a:cubicBezTo>
                  <a:cubicBezTo>
                    <a:pt x="1038" y="3493"/>
                    <a:pt x="1071" y="3484"/>
                    <a:pt x="1111" y="3463"/>
                  </a:cubicBezTo>
                  <a:cubicBezTo>
                    <a:pt x="1119" y="3464"/>
                    <a:pt x="1128" y="3464"/>
                    <a:pt x="1136" y="3464"/>
                  </a:cubicBezTo>
                  <a:cubicBezTo>
                    <a:pt x="1159" y="3464"/>
                    <a:pt x="1182" y="3461"/>
                    <a:pt x="1207" y="3455"/>
                  </a:cubicBezTo>
                  <a:lnTo>
                    <a:pt x="1599" y="3555"/>
                  </a:lnTo>
                  <a:cubicBezTo>
                    <a:pt x="1614" y="3532"/>
                    <a:pt x="1630" y="3505"/>
                    <a:pt x="1638" y="3482"/>
                  </a:cubicBezTo>
                  <a:cubicBezTo>
                    <a:pt x="1699" y="3536"/>
                    <a:pt x="1680" y="3601"/>
                    <a:pt x="1672" y="3670"/>
                  </a:cubicBezTo>
                  <a:cubicBezTo>
                    <a:pt x="1705" y="3749"/>
                    <a:pt x="1723" y="3824"/>
                    <a:pt x="1801" y="3824"/>
                  </a:cubicBezTo>
                  <a:cubicBezTo>
                    <a:pt x="1815" y="3824"/>
                    <a:pt x="1831" y="3822"/>
                    <a:pt x="1849" y="3816"/>
                  </a:cubicBezTo>
                  <a:cubicBezTo>
                    <a:pt x="1960" y="3655"/>
                    <a:pt x="2241" y="3670"/>
                    <a:pt x="2268" y="3421"/>
                  </a:cubicBezTo>
                  <a:lnTo>
                    <a:pt x="2279" y="3409"/>
                  </a:lnTo>
                  <a:cubicBezTo>
                    <a:pt x="2282" y="3409"/>
                    <a:pt x="2284" y="3409"/>
                    <a:pt x="2287" y="3409"/>
                  </a:cubicBezTo>
                  <a:cubicBezTo>
                    <a:pt x="2334" y="3409"/>
                    <a:pt x="2375" y="3376"/>
                    <a:pt x="2379" y="3325"/>
                  </a:cubicBezTo>
                  <a:lnTo>
                    <a:pt x="2494" y="3232"/>
                  </a:lnTo>
                  <a:cubicBezTo>
                    <a:pt x="2729" y="3202"/>
                    <a:pt x="2898" y="3075"/>
                    <a:pt x="3021" y="2883"/>
                  </a:cubicBezTo>
                  <a:cubicBezTo>
                    <a:pt x="3171" y="2798"/>
                    <a:pt x="3282" y="2691"/>
                    <a:pt x="3305" y="2510"/>
                  </a:cubicBezTo>
                  <a:cubicBezTo>
                    <a:pt x="3570" y="2422"/>
                    <a:pt x="3728" y="2210"/>
                    <a:pt x="3912" y="2018"/>
                  </a:cubicBezTo>
                  <a:lnTo>
                    <a:pt x="4062" y="1845"/>
                  </a:lnTo>
                  <a:cubicBezTo>
                    <a:pt x="4331" y="1718"/>
                    <a:pt x="4566" y="1526"/>
                    <a:pt x="4731" y="1280"/>
                  </a:cubicBezTo>
                  <a:lnTo>
                    <a:pt x="4031" y="1115"/>
                  </a:lnTo>
                  <a:cubicBezTo>
                    <a:pt x="4020" y="1081"/>
                    <a:pt x="3989" y="1057"/>
                    <a:pt x="3955" y="1057"/>
                  </a:cubicBezTo>
                  <a:cubicBezTo>
                    <a:pt x="3935" y="1057"/>
                    <a:pt x="3916" y="1057"/>
                    <a:pt x="3901" y="1061"/>
                  </a:cubicBezTo>
                  <a:cubicBezTo>
                    <a:pt x="3866" y="1065"/>
                    <a:pt x="3828" y="1077"/>
                    <a:pt x="3797" y="1081"/>
                  </a:cubicBezTo>
                  <a:cubicBezTo>
                    <a:pt x="3762" y="1084"/>
                    <a:pt x="3724" y="1096"/>
                    <a:pt x="3689" y="1104"/>
                  </a:cubicBezTo>
                  <a:cubicBezTo>
                    <a:pt x="3636" y="1119"/>
                    <a:pt x="3578" y="1127"/>
                    <a:pt x="3528" y="1142"/>
                  </a:cubicBezTo>
                  <a:cubicBezTo>
                    <a:pt x="3490" y="1154"/>
                    <a:pt x="3451" y="1173"/>
                    <a:pt x="3420" y="1192"/>
                  </a:cubicBezTo>
                  <a:cubicBezTo>
                    <a:pt x="3394" y="1211"/>
                    <a:pt x="3367" y="1238"/>
                    <a:pt x="3355" y="1269"/>
                  </a:cubicBezTo>
                  <a:lnTo>
                    <a:pt x="3282" y="1238"/>
                  </a:lnTo>
                  <a:lnTo>
                    <a:pt x="3282" y="1269"/>
                  </a:lnTo>
                  <a:lnTo>
                    <a:pt x="2979" y="1200"/>
                  </a:lnTo>
                  <a:cubicBezTo>
                    <a:pt x="2975" y="1223"/>
                    <a:pt x="2971" y="1246"/>
                    <a:pt x="2959" y="1269"/>
                  </a:cubicBezTo>
                  <a:cubicBezTo>
                    <a:pt x="2867" y="1292"/>
                    <a:pt x="2783" y="1350"/>
                    <a:pt x="2725" y="1426"/>
                  </a:cubicBezTo>
                  <a:cubicBezTo>
                    <a:pt x="2806" y="1519"/>
                    <a:pt x="2848" y="1611"/>
                    <a:pt x="2786" y="1734"/>
                  </a:cubicBezTo>
                  <a:cubicBezTo>
                    <a:pt x="2706" y="1911"/>
                    <a:pt x="2652" y="2110"/>
                    <a:pt x="2637" y="2306"/>
                  </a:cubicBezTo>
                  <a:cubicBezTo>
                    <a:pt x="2625" y="2306"/>
                    <a:pt x="2614" y="2310"/>
                    <a:pt x="2598" y="2314"/>
                  </a:cubicBezTo>
                  <a:cubicBezTo>
                    <a:pt x="2552" y="2352"/>
                    <a:pt x="2521" y="2418"/>
                    <a:pt x="2521" y="2479"/>
                  </a:cubicBezTo>
                  <a:cubicBezTo>
                    <a:pt x="2529" y="2502"/>
                    <a:pt x="2537" y="2533"/>
                    <a:pt x="2556" y="2545"/>
                  </a:cubicBezTo>
                  <a:cubicBezTo>
                    <a:pt x="2456" y="2802"/>
                    <a:pt x="2302" y="3002"/>
                    <a:pt x="2041" y="3098"/>
                  </a:cubicBezTo>
                  <a:cubicBezTo>
                    <a:pt x="2037" y="3094"/>
                    <a:pt x="2033" y="3090"/>
                    <a:pt x="2022" y="3090"/>
                  </a:cubicBezTo>
                  <a:cubicBezTo>
                    <a:pt x="1983" y="3071"/>
                    <a:pt x="1945" y="3056"/>
                    <a:pt x="1906" y="3044"/>
                  </a:cubicBezTo>
                  <a:cubicBezTo>
                    <a:pt x="1772" y="3044"/>
                    <a:pt x="1672" y="3090"/>
                    <a:pt x="1638" y="3236"/>
                  </a:cubicBezTo>
                  <a:cubicBezTo>
                    <a:pt x="1602" y="3233"/>
                    <a:pt x="1566" y="3229"/>
                    <a:pt x="1529" y="3229"/>
                  </a:cubicBezTo>
                  <a:cubicBezTo>
                    <a:pt x="1480" y="3229"/>
                    <a:pt x="1431" y="3236"/>
                    <a:pt x="1384" y="3263"/>
                  </a:cubicBezTo>
                  <a:cubicBezTo>
                    <a:pt x="1369" y="3255"/>
                    <a:pt x="1357" y="3248"/>
                    <a:pt x="1342" y="3244"/>
                  </a:cubicBezTo>
                  <a:cubicBezTo>
                    <a:pt x="1332" y="3242"/>
                    <a:pt x="1322" y="3241"/>
                    <a:pt x="1312" y="3241"/>
                  </a:cubicBezTo>
                  <a:cubicBezTo>
                    <a:pt x="1284" y="3241"/>
                    <a:pt x="1256" y="3249"/>
                    <a:pt x="1230" y="3263"/>
                  </a:cubicBezTo>
                  <a:cubicBezTo>
                    <a:pt x="1202" y="3215"/>
                    <a:pt x="1152" y="3186"/>
                    <a:pt x="1097" y="3186"/>
                  </a:cubicBezTo>
                  <a:cubicBezTo>
                    <a:pt x="1085" y="3186"/>
                    <a:pt x="1073" y="3187"/>
                    <a:pt x="1061" y="3190"/>
                  </a:cubicBezTo>
                  <a:cubicBezTo>
                    <a:pt x="1038" y="3206"/>
                    <a:pt x="1023" y="3225"/>
                    <a:pt x="1015" y="3248"/>
                  </a:cubicBezTo>
                  <a:cubicBezTo>
                    <a:pt x="1003" y="3244"/>
                    <a:pt x="988" y="3236"/>
                    <a:pt x="977" y="3236"/>
                  </a:cubicBezTo>
                  <a:lnTo>
                    <a:pt x="965" y="3236"/>
                  </a:lnTo>
                  <a:cubicBezTo>
                    <a:pt x="969" y="3225"/>
                    <a:pt x="969" y="3206"/>
                    <a:pt x="969" y="3190"/>
                  </a:cubicBezTo>
                  <a:lnTo>
                    <a:pt x="984" y="3175"/>
                  </a:lnTo>
                  <a:cubicBezTo>
                    <a:pt x="1030" y="2948"/>
                    <a:pt x="1003" y="2744"/>
                    <a:pt x="807" y="2591"/>
                  </a:cubicBezTo>
                  <a:cubicBezTo>
                    <a:pt x="804" y="2591"/>
                    <a:pt x="800" y="2591"/>
                    <a:pt x="792" y="2583"/>
                  </a:cubicBezTo>
                  <a:cubicBezTo>
                    <a:pt x="811" y="2514"/>
                    <a:pt x="850" y="2445"/>
                    <a:pt x="907" y="2391"/>
                  </a:cubicBezTo>
                  <a:cubicBezTo>
                    <a:pt x="923" y="2399"/>
                    <a:pt x="942" y="2406"/>
                    <a:pt x="957" y="2410"/>
                  </a:cubicBezTo>
                  <a:cubicBezTo>
                    <a:pt x="1019" y="2399"/>
                    <a:pt x="1085" y="2397"/>
                    <a:pt x="1153" y="2397"/>
                  </a:cubicBezTo>
                  <a:cubicBezTo>
                    <a:pt x="1214" y="2397"/>
                    <a:pt x="1276" y="2399"/>
                    <a:pt x="1337" y="2399"/>
                  </a:cubicBezTo>
                  <a:cubicBezTo>
                    <a:pt x="1622" y="2399"/>
                    <a:pt x="1879" y="2354"/>
                    <a:pt x="1845" y="1849"/>
                  </a:cubicBezTo>
                  <a:cubicBezTo>
                    <a:pt x="1845" y="1795"/>
                    <a:pt x="1849" y="1749"/>
                    <a:pt x="1853" y="1695"/>
                  </a:cubicBezTo>
                  <a:lnTo>
                    <a:pt x="1991" y="1484"/>
                  </a:lnTo>
                  <a:cubicBezTo>
                    <a:pt x="2003" y="1496"/>
                    <a:pt x="2018" y="1503"/>
                    <a:pt x="2033" y="1507"/>
                  </a:cubicBezTo>
                  <a:cubicBezTo>
                    <a:pt x="2038" y="1507"/>
                    <a:pt x="2042" y="1507"/>
                    <a:pt x="2046" y="1507"/>
                  </a:cubicBezTo>
                  <a:cubicBezTo>
                    <a:pt x="2254" y="1507"/>
                    <a:pt x="2383" y="1329"/>
                    <a:pt x="2567" y="1273"/>
                  </a:cubicBezTo>
                  <a:cubicBezTo>
                    <a:pt x="2629" y="1250"/>
                    <a:pt x="2675" y="1200"/>
                    <a:pt x="2706" y="1138"/>
                  </a:cubicBezTo>
                  <a:cubicBezTo>
                    <a:pt x="2706" y="1130"/>
                    <a:pt x="2702" y="1115"/>
                    <a:pt x="2694" y="1104"/>
                  </a:cubicBezTo>
                  <a:cubicBezTo>
                    <a:pt x="2752" y="1104"/>
                    <a:pt x="2810" y="1081"/>
                    <a:pt x="2844" y="1034"/>
                  </a:cubicBezTo>
                  <a:cubicBezTo>
                    <a:pt x="2856" y="1015"/>
                    <a:pt x="2856" y="996"/>
                    <a:pt x="2848" y="977"/>
                  </a:cubicBezTo>
                  <a:cubicBezTo>
                    <a:pt x="2879" y="961"/>
                    <a:pt x="2906" y="946"/>
                    <a:pt x="2932" y="931"/>
                  </a:cubicBezTo>
                  <a:cubicBezTo>
                    <a:pt x="2963" y="911"/>
                    <a:pt x="2994" y="885"/>
                    <a:pt x="3017" y="854"/>
                  </a:cubicBezTo>
                  <a:cubicBezTo>
                    <a:pt x="3052" y="812"/>
                    <a:pt x="3090" y="773"/>
                    <a:pt x="3125" y="735"/>
                  </a:cubicBezTo>
                  <a:cubicBezTo>
                    <a:pt x="3152" y="712"/>
                    <a:pt x="3175" y="692"/>
                    <a:pt x="3205" y="669"/>
                  </a:cubicBezTo>
                  <a:cubicBezTo>
                    <a:pt x="3248" y="639"/>
                    <a:pt x="3294" y="612"/>
                    <a:pt x="3340" y="577"/>
                  </a:cubicBezTo>
                  <a:cubicBezTo>
                    <a:pt x="3367" y="554"/>
                    <a:pt x="3390" y="523"/>
                    <a:pt x="3401" y="489"/>
                  </a:cubicBezTo>
                  <a:lnTo>
                    <a:pt x="3386" y="439"/>
                  </a:lnTo>
                  <a:lnTo>
                    <a:pt x="3344" y="420"/>
                  </a:lnTo>
                  <a:cubicBezTo>
                    <a:pt x="3367" y="327"/>
                    <a:pt x="3390" y="231"/>
                    <a:pt x="3417" y="139"/>
                  </a:cubicBezTo>
                  <a:cubicBezTo>
                    <a:pt x="3420" y="85"/>
                    <a:pt x="3397" y="35"/>
                    <a:pt x="3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4"/>
            <p:cNvSpPr/>
            <p:nvPr/>
          </p:nvSpPr>
          <p:spPr>
            <a:xfrm>
              <a:off x="5409317" y="2615183"/>
              <a:ext cx="71780" cy="79908"/>
            </a:xfrm>
            <a:custGeom>
              <a:avLst/>
              <a:gdLst/>
              <a:ahLst/>
              <a:cxnLst/>
              <a:rect l="l" t="t" r="r" b="b"/>
              <a:pathLst>
                <a:path w="2314" h="2576" extrusionOk="0">
                  <a:moveTo>
                    <a:pt x="2260" y="0"/>
                  </a:moveTo>
                  <a:lnTo>
                    <a:pt x="2260" y="0"/>
                  </a:lnTo>
                  <a:cubicBezTo>
                    <a:pt x="2061" y="81"/>
                    <a:pt x="1953" y="258"/>
                    <a:pt x="1799" y="373"/>
                  </a:cubicBezTo>
                  <a:lnTo>
                    <a:pt x="1281" y="761"/>
                  </a:lnTo>
                  <a:cubicBezTo>
                    <a:pt x="1104" y="815"/>
                    <a:pt x="881" y="819"/>
                    <a:pt x="915" y="1099"/>
                  </a:cubicBezTo>
                  <a:cubicBezTo>
                    <a:pt x="892" y="1441"/>
                    <a:pt x="743" y="1710"/>
                    <a:pt x="500" y="1933"/>
                  </a:cubicBezTo>
                  <a:cubicBezTo>
                    <a:pt x="351" y="2102"/>
                    <a:pt x="293" y="2352"/>
                    <a:pt x="70" y="2463"/>
                  </a:cubicBezTo>
                  <a:cubicBezTo>
                    <a:pt x="1" y="2490"/>
                    <a:pt x="20" y="2540"/>
                    <a:pt x="62" y="2563"/>
                  </a:cubicBezTo>
                  <a:cubicBezTo>
                    <a:pt x="79" y="2572"/>
                    <a:pt x="93" y="2575"/>
                    <a:pt x="107" y="2575"/>
                  </a:cubicBezTo>
                  <a:cubicBezTo>
                    <a:pt x="154" y="2575"/>
                    <a:pt x="188" y="2532"/>
                    <a:pt x="224" y="2502"/>
                  </a:cubicBezTo>
                  <a:cubicBezTo>
                    <a:pt x="562" y="2498"/>
                    <a:pt x="524" y="2183"/>
                    <a:pt x="639" y="1991"/>
                  </a:cubicBezTo>
                  <a:cubicBezTo>
                    <a:pt x="793" y="1922"/>
                    <a:pt x="954" y="1856"/>
                    <a:pt x="1008" y="1676"/>
                  </a:cubicBezTo>
                  <a:cubicBezTo>
                    <a:pt x="1192" y="1522"/>
                    <a:pt x="1165" y="1291"/>
                    <a:pt x="1238" y="1095"/>
                  </a:cubicBezTo>
                  <a:cubicBezTo>
                    <a:pt x="1526" y="926"/>
                    <a:pt x="1776" y="715"/>
                    <a:pt x="1922" y="404"/>
                  </a:cubicBezTo>
                  <a:cubicBezTo>
                    <a:pt x="1927" y="404"/>
                    <a:pt x="1931" y="404"/>
                    <a:pt x="1935" y="404"/>
                  </a:cubicBezTo>
                  <a:cubicBezTo>
                    <a:pt x="2188" y="404"/>
                    <a:pt x="2313" y="291"/>
                    <a:pt x="2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4"/>
            <p:cNvSpPr/>
            <p:nvPr/>
          </p:nvSpPr>
          <p:spPr>
            <a:xfrm>
              <a:off x="5249843" y="2494174"/>
              <a:ext cx="17185" cy="9740"/>
            </a:xfrm>
            <a:custGeom>
              <a:avLst/>
              <a:gdLst/>
              <a:ahLst/>
              <a:cxnLst/>
              <a:rect l="l" t="t" r="r" b="b"/>
              <a:pathLst>
                <a:path w="554" h="314" extrusionOk="0">
                  <a:moveTo>
                    <a:pt x="0" y="1"/>
                  </a:moveTo>
                  <a:cubicBezTo>
                    <a:pt x="54" y="185"/>
                    <a:pt x="185" y="251"/>
                    <a:pt x="312" y="301"/>
                  </a:cubicBezTo>
                  <a:cubicBezTo>
                    <a:pt x="331" y="309"/>
                    <a:pt x="351" y="314"/>
                    <a:pt x="372" y="314"/>
                  </a:cubicBezTo>
                  <a:cubicBezTo>
                    <a:pt x="431" y="314"/>
                    <a:pt x="490" y="278"/>
                    <a:pt x="515" y="220"/>
                  </a:cubicBezTo>
                  <a:cubicBezTo>
                    <a:pt x="554" y="124"/>
                    <a:pt x="481" y="78"/>
                    <a:pt x="389" y="62"/>
                  </a:cubicBezTo>
                  <a:cubicBezTo>
                    <a:pt x="269" y="43"/>
                    <a:pt x="150" y="2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4"/>
            <p:cNvSpPr/>
            <p:nvPr/>
          </p:nvSpPr>
          <p:spPr>
            <a:xfrm>
              <a:off x="4722379" y="2973650"/>
              <a:ext cx="21838" cy="21621"/>
            </a:xfrm>
            <a:custGeom>
              <a:avLst/>
              <a:gdLst/>
              <a:ahLst/>
              <a:cxnLst/>
              <a:rect l="l" t="t" r="r" b="b"/>
              <a:pathLst>
                <a:path w="704" h="697" extrusionOk="0">
                  <a:moveTo>
                    <a:pt x="398" y="0"/>
                  </a:moveTo>
                  <a:cubicBezTo>
                    <a:pt x="350" y="0"/>
                    <a:pt x="302" y="24"/>
                    <a:pt x="254" y="87"/>
                  </a:cubicBezTo>
                  <a:lnTo>
                    <a:pt x="216" y="183"/>
                  </a:lnTo>
                  <a:cubicBezTo>
                    <a:pt x="228" y="268"/>
                    <a:pt x="208" y="333"/>
                    <a:pt x="116" y="364"/>
                  </a:cubicBezTo>
                  <a:cubicBezTo>
                    <a:pt x="1" y="476"/>
                    <a:pt x="78" y="568"/>
                    <a:pt x="139" y="656"/>
                  </a:cubicBezTo>
                  <a:cubicBezTo>
                    <a:pt x="151" y="684"/>
                    <a:pt x="167" y="697"/>
                    <a:pt x="185" y="697"/>
                  </a:cubicBezTo>
                  <a:cubicBezTo>
                    <a:pt x="196" y="697"/>
                    <a:pt x="208" y="692"/>
                    <a:pt x="220" y="683"/>
                  </a:cubicBezTo>
                  <a:cubicBezTo>
                    <a:pt x="266" y="664"/>
                    <a:pt x="308" y="637"/>
                    <a:pt x="347" y="614"/>
                  </a:cubicBezTo>
                  <a:lnTo>
                    <a:pt x="404" y="449"/>
                  </a:lnTo>
                  <a:lnTo>
                    <a:pt x="589" y="345"/>
                  </a:lnTo>
                  <a:cubicBezTo>
                    <a:pt x="631" y="256"/>
                    <a:pt x="704" y="160"/>
                    <a:pt x="593" y="87"/>
                  </a:cubicBezTo>
                  <a:cubicBezTo>
                    <a:pt x="528" y="43"/>
                    <a:pt x="463" y="0"/>
                    <a:pt x="3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4"/>
            <p:cNvSpPr/>
            <p:nvPr/>
          </p:nvSpPr>
          <p:spPr>
            <a:xfrm>
              <a:off x="5436925" y="2846748"/>
              <a:ext cx="18581" cy="21590"/>
            </a:xfrm>
            <a:custGeom>
              <a:avLst/>
              <a:gdLst/>
              <a:ahLst/>
              <a:cxnLst/>
              <a:rect l="l" t="t" r="r" b="b"/>
              <a:pathLst>
                <a:path w="599" h="696" extrusionOk="0">
                  <a:moveTo>
                    <a:pt x="473" y="1"/>
                  </a:moveTo>
                  <a:cubicBezTo>
                    <a:pt x="417" y="1"/>
                    <a:pt x="396" y="85"/>
                    <a:pt x="352" y="117"/>
                  </a:cubicBezTo>
                  <a:cubicBezTo>
                    <a:pt x="287" y="167"/>
                    <a:pt x="329" y="290"/>
                    <a:pt x="225" y="309"/>
                  </a:cubicBezTo>
                  <a:cubicBezTo>
                    <a:pt x="204" y="306"/>
                    <a:pt x="183" y="304"/>
                    <a:pt x="162" y="304"/>
                  </a:cubicBezTo>
                  <a:cubicBezTo>
                    <a:pt x="94" y="304"/>
                    <a:pt x="33" y="324"/>
                    <a:pt x="22" y="397"/>
                  </a:cubicBezTo>
                  <a:cubicBezTo>
                    <a:pt x="1" y="526"/>
                    <a:pt x="219" y="695"/>
                    <a:pt x="374" y="695"/>
                  </a:cubicBezTo>
                  <a:cubicBezTo>
                    <a:pt x="391" y="695"/>
                    <a:pt x="407" y="693"/>
                    <a:pt x="421" y="689"/>
                  </a:cubicBezTo>
                  <a:cubicBezTo>
                    <a:pt x="448" y="682"/>
                    <a:pt x="425" y="601"/>
                    <a:pt x="387" y="566"/>
                  </a:cubicBezTo>
                  <a:cubicBezTo>
                    <a:pt x="383" y="420"/>
                    <a:pt x="448" y="317"/>
                    <a:pt x="540" y="209"/>
                  </a:cubicBezTo>
                  <a:cubicBezTo>
                    <a:pt x="590" y="155"/>
                    <a:pt x="598" y="78"/>
                    <a:pt x="540" y="32"/>
                  </a:cubicBezTo>
                  <a:cubicBezTo>
                    <a:pt x="513" y="10"/>
                    <a:pt x="491" y="1"/>
                    <a:pt x="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4"/>
            <p:cNvSpPr/>
            <p:nvPr/>
          </p:nvSpPr>
          <p:spPr>
            <a:xfrm>
              <a:off x="4884986" y="2890424"/>
              <a:ext cx="12067" cy="8158"/>
            </a:xfrm>
            <a:custGeom>
              <a:avLst/>
              <a:gdLst/>
              <a:ahLst/>
              <a:cxnLst/>
              <a:rect l="l" t="t" r="r" b="b"/>
              <a:pathLst>
                <a:path w="389" h="263" extrusionOk="0">
                  <a:moveTo>
                    <a:pt x="232" y="1"/>
                  </a:moveTo>
                  <a:cubicBezTo>
                    <a:pt x="134" y="1"/>
                    <a:pt x="41" y="31"/>
                    <a:pt x="16" y="154"/>
                  </a:cubicBezTo>
                  <a:cubicBezTo>
                    <a:pt x="0" y="196"/>
                    <a:pt x="19" y="238"/>
                    <a:pt x="58" y="250"/>
                  </a:cubicBezTo>
                  <a:cubicBezTo>
                    <a:pt x="65" y="257"/>
                    <a:pt x="77" y="257"/>
                    <a:pt x="85" y="257"/>
                  </a:cubicBezTo>
                  <a:cubicBezTo>
                    <a:pt x="119" y="260"/>
                    <a:pt x="155" y="263"/>
                    <a:pt x="189" y="263"/>
                  </a:cubicBezTo>
                  <a:cubicBezTo>
                    <a:pt x="269" y="263"/>
                    <a:pt x="343" y="245"/>
                    <a:pt x="388" y="154"/>
                  </a:cubicBezTo>
                  <a:cubicBezTo>
                    <a:pt x="388" y="73"/>
                    <a:pt x="346" y="4"/>
                    <a:pt x="288" y="4"/>
                  </a:cubicBezTo>
                  <a:cubicBezTo>
                    <a:pt x="270" y="2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4"/>
            <p:cNvSpPr/>
            <p:nvPr/>
          </p:nvSpPr>
          <p:spPr>
            <a:xfrm>
              <a:off x="5308378" y="3140569"/>
              <a:ext cx="25281" cy="12346"/>
            </a:xfrm>
            <a:custGeom>
              <a:avLst/>
              <a:gdLst/>
              <a:ahLst/>
              <a:cxnLst/>
              <a:rect l="l" t="t" r="r" b="b"/>
              <a:pathLst>
                <a:path w="815" h="398" extrusionOk="0">
                  <a:moveTo>
                    <a:pt x="74" y="0"/>
                  </a:moveTo>
                  <a:cubicBezTo>
                    <a:pt x="42" y="0"/>
                    <a:pt x="17" y="13"/>
                    <a:pt x="12" y="59"/>
                  </a:cubicBezTo>
                  <a:cubicBezTo>
                    <a:pt x="0" y="151"/>
                    <a:pt x="131" y="136"/>
                    <a:pt x="200" y="171"/>
                  </a:cubicBezTo>
                  <a:cubicBezTo>
                    <a:pt x="323" y="317"/>
                    <a:pt x="519" y="301"/>
                    <a:pt x="673" y="382"/>
                  </a:cubicBezTo>
                  <a:cubicBezTo>
                    <a:pt x="698" y="392"/>
                    <a:pt x="720" y="397"/>
                    <a:pt x="739" y="397"/>
                  </a:cubicBezTo>
                  <a:cubicBezTo>
                    <a:pt x="790" y="397"/>
                    <a:pt x="815" y="359"/>
                    <a:pt x="815" y="286"/>
                  </a:cubicBezTo>
                  <a:cubicBezTo>
                    <a:pt x="688" y="144"/>
                    <a:pt x="515" y="113"/>
                    <a:pt x="342" y="75"/>
                  </a:cubicBezTo>
                  <a:cubicBezTo>
                    <a:pt x="327" y="71"/>
                    <a:pt x="315" y="59"/>
                    <a:pt x="300" y="55"/>
                  </a:cubicBezTo>
                  <a:cubicBezTo>
                    <a:pt x="269" y="40"/>
                    <a:pt x="242" y="28"/>
                    <a:pt x="208" y="21"/>
                  </a:cubicBezTo>
                  <a:cubicBezTo>
                    <a:pt x="167" y="21"/>
                    <a:pt x="114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4"/>
            <p:cNvSpPr/>
            <p:nvPr/>
          </p:nvSpPr>
          <p:spPr>
            <a:xfrm>
              <a:off x="5244849" y="3161725"/>
              <a:ext cx="13711" cy="24196"/>
            </a:xfrm>
            <a:custGeom>
              <a:avLst/>
              <a:gdLst/>
              <a:ahLst/>
              <a:cxnLst/>
              <a:rect l="l" t="t" r="r" b="b"/>
              <a:pathLst>
                <a:path w="442" h="780" extrusionOk="0">
                  <a:moveTo>
                    <a:pt x="324" y="0"/>
                  </a:moveTo>
                  <a:cubicBezTo>
                    <a:pt x="315" y="0"/>
                    <a:pt x="304" y="2"/>
                    <a:pt x="292" y="7"/>
                  </a:cubicBezTo>
                  <a:cubicBezTo>
                    <a:pt x="204" y="42"/>
                    <a:pt x="219" y="146"/>
                    <a:pt x="231" y="230"/>
                  </a:cubicBezTo>
                  <a:cubicBezTo>
                    <a:pt x="231" y="261"/>
                    <a:pt x="223" y="299"/>
                    <a:pt x="223" y="334"/>
                  </a:cubicBezTo>
                  <a:cubicBezTo>
                    <a:pt x="223" y="488"/>
                    <a:pt x="0" y="718"/>
                    <a:pt x="231" y="776"/>
                  </a:cubicBezTo>
                  <a:cubicBezTo>
                    <a:pt x="239" y="778"/>
                    <a:pt x="247" y="779"/>
                    <a:pt x="255" y="779"/>
                  </a:cubicBezTo>
                  <a:cubicBezTo>
                    <a:pt x="371" y="779"/>
                    <a:pt x="329" y="510"/>
                    <a:pt x="373" y="372"/>
                  </a:cubicBezTo>
                  <a:cubicBezTo>
                    <a:pt x="427" y="296"/>
                    <a:pt x="442" y="215"/>
                    <a:pt x="373" y="134"/>
                  </a:cubicBezTo>
                  <a:cubicBezTo>
                    <a:pt x="373" y="78"/>
                    <a:pt x="376" y="0"/>
                    <a:pt x="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4"/>
            <p:cNvSpPr/>
            <p:nvPr/>
          </p:nvSpPr>
          <p:spPr>
            <a:xfrm>
              <a:off x="4801790" y="2942848"/>
              <a:ext cx="42218" cy="44483"/>
            </a:xfrm>
            <a:custGeom>
              <a:avLst/>
              <a:gdLst/>
              <a:ahLst/>
              <a:cxnLst/>
              <a:rect l="l" t="t" r="r" b="b"/>
              <a:pathLst>
                <a:path w="1361" h="1434" extrusionOk="0">
                  <a:moveTo>
                    <a:pt x="1360" y="1"/>
                  </a:moveTo>
                  <a:lnTo>
                    <a:pt x="1360" y="1"/>
                  </a:lnTo>
                  <a:cubicBezTo>
                    <a:pt x="1149" y="150"/>
                    <a:pt x="972" y="346"/>
                    <a:pt x="838" y="569"/>
                  </a:cubicBezTo>
                  <a:lnTo>
                    <a:pt x="834" y="573"/>
                  </a:lnTo>
                  <a:lnTo>
                    <a:pt x="703" y="631"/>
                  </a:lnTo>
                  <a:cubicBezTo>
                    <a:pt x="693" y="628"/>
                    <a:pt x="683" y="627"/>
                    <a:pt x="672" y="627"/>
                  </a:cubicBezTo>
                  <a:cubicBezTo>
                    <a:pt x="652" y="627"/>
                    <a:pt x="631" y="632"/>
                    <a:pt x="611" y="642"/>
                  </a:cubicBezTo>
                  <a:cubicBezTo>
                    <a:pt x="334" y="673"/>
                    <a:pt x="257" y="950"/>
                    <a:pt x="73" y="1096"/>
                  </a:cubicBezTo>
                  <a:cubicBezTo>
                    <a:pt x="58" y="1211"/>
                    <a:pt x="0" y="1334"/>
                    <a:pt x="111" y="1434"/>
                  </a:cubicBezTo>
                  <a:cubicBezTo>
                    <a:pt x="361" y="1338"/>
                    <a:pt x="461" y="1096"/>
                    <a:pt x="634" y="923"/>
                  </a:cubicBezTo>
                  <a:lnTo>
                    <a:pt x="891" y="792"/>
                  </a:lnTo>
                  <a:cubicBezTo>
                    <a:pt x="1287" y="681"/>
                    <a:pt x="1287" y="320"/>
                    <a:pt x="1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4"/>
            <p:cNvSpPr/>
            <p:nvPr/>
          </p:nvSpPr>
          <p:spPr>
            <a:xfrm>
              <a:off x="5133735" y="2751268"/>
              <a:ext cx="105158" cy="95045"/>
            </a:xfrm>
            <a:custGeom>
              <a:avLst/>
              <a:gdLst/>
              <a:ahLst/>
              <a:cxnLst/>
              <a:rect l="l" t="t" r="r" b="b"/>
              <a:pathLst>
                <a:path w="3390" h="3064" extrusionOk="0">
                  <a:moveTo>
                    <a:pt x="2095" y="1677"/>
                  </a:moveTo>
                  <a:cubicBezTo>
                    <a:pt x="2083" y="1685"/>
                    <a:pt x="2068" y="1685"/>
                    <a:pt x="2053" y="1685"/>
                  </a:cubicBezTo>
                  <a:lnTo>
                    <a:pt x="2095" y="1677"/>
                  </a:lnTo>
                  <a:close/>
                  <a:moveTo>
                    <a:pt x="1067" y="0"/>
                  </a:moveTo>
                  <a:cubicBezTo>
                    <a:pt x="1036" y="0"/>
                    <a:pt x="989" y="32"/>
                    <a:pt x="911" y="117"/>
                  </a:cubicBezTo>
                  <a:lnTo>
                    <a:pt x="900" y="121"/>
                  </a:lnTo>
                  <a:cubicBezTo>
                    <a:pt x="785" y="121"/>
                    <a:pt x="731" y="209"/>
                    <a:pt x="673" y="286"/>
                  </a:cubicBezTo>
                  <a:cubicBezTo>
                    <a:pt x="450" y="344"/>
                    <a:pt x="358" y="578"/>
                    <a:pt x="154" y="674"/>
                  </a:cubicBezTo>
                  <a:cubicBezTo>
                    <a:pt x="145" y="673"/>
                    <a:pt x="135" y="673"/>
                    <a:pt x="125" y="673"/>
                  </a:cubicBezTo>
                  <a:cubicBezTo>
                    <a:pt x="70" y="673"/>
                    <a:pt x="19" y="686"/>
                    <a:pt x="12" y="751"/>
                  </a:cubicBezTo>
                  <a:cubicBezTo>
                    <a:pt x="1" y="828"/>
                    <a:pt x="58" y="858"/>
                    <a:pt x="124" y="885"/>
                  </a:cubicBezTo>
                  <a:cubicBezTo>
                    <a:pt x="143" y="985"/>
                    <a:pt x="239" y="997"/>
                    <a:pt x="304" y="1035"/>
                  </a:cubicBezTo>
                  <a:cubicBezTo>
                    <a:pt x="669" y="1247"/>
                    <a:pt x="1084" y="1373"/>
                    <a:pt x="1430" y="1642"/>
                  </a:cubicBezTo>
                  <a:cubicBezTo>
                    <a:pt x="1498" y="1700"/>
                    <a:pt x="1580" y="1784"/>
                    <a:pt x="1676" y="1784"/>
                  </a:cubicBezTo>
                  <a:cubicBezTo>
                    <a:pt x="1722" y="1784"/>
                    <a:pt x="1770" y="1765"/>
                    <a:pt x="1822" y="1715"/>
                  </a:cubicBezTo>
                  <a:lnTo>
                    <a:pt x="1845" y="1727"/>
                  </a:lnTo>
                  <a:lnTo>
                    <a:pt x="1876" y="1727"/>
                  </a:lnTo>
                  <a:cubicBezTo>
                    <a:pt x="1880" y="1827"/>
                    <a:pt x="1891" y="1915"/>
                    <a:pt x="2034" y="1919"/>
                  </a:cubicBezTo>
                  <a:cubicBezTo>
                    <a:pt x="2180" y="1923"/>
                    <a:pt x="2322" y="1946"/>
                    <a:pt x="2468" y="1965"/>
                  </a:cubicBezTo>
                  <a:cubicBezTo>
                    <a:pt x="2529" y="2119"/>
                    <a:pt x="2744" y="2084"/>
                    <a:pt x="2814" y="2238"/>
                  </a:cubicBezTo>
                  <a:cubicBezTo>
                    <a:pt x="2798" y="2303"/>
                    <a:pt x="2783" y="2361"/>
                    <a:pt x="2764" y="2422"/>
                  </a:cubicBezTo>
                  <a:lnTo>
                    <a:pt x="2460" y="2772"/>
                  </a:lnTo>
                  <a:cubicBezTo>
                    <a:pt x="2364" y="2845"/>
                    <a:pt x="2218" y="2853"/>
                    <a:pt x="2180" y="3037"/>
                  </a:cubicBezTo>
                  <a:cubicBezTo>
                    <a:pt x="2233" y="3055"/>
                    <a:pt x="2284" y="3063"/>
                    <a:pt x="2332" y="3063"/>
                  </a:cubicBezTo>
                  <a:cubicBezTo>
                    <a:pt x="2452" y="3063"/>
                    <a:pt x="2560" y="3014"/>
                    <a:pt x="2664" y="2937"/>
                  </a:cubicBezTo>
                  <a:cubicBezTo>
                    <a:pt x="2825" y="2868"/>
                    <a:pt x="2767" y="2684"/>
                    <a:pt x="2856" y="2565"/>
                  </a:cubicBezTo>
                  <a:cubicBezTo>
                    <a:pt x="2862" y="2564"/>
                    <a:pt x="2868" y="2564"/>
                    <a:pt x="2874" y="2564"/>
                  </a:cubicBezTo>
                  <a:cubicBezTo>
                    <a:pt x="2982" y="2564"/>
                    <a:pt x="3076" y="2641"/>
                    <a:pt x="3183" y="2641"/>
                  </a:cubicBezTo>
                  <a:cubicBezTo>
                    <a:pt x="3202" y="2641"/>
                    <a:pt x="3221" y="2639"/>
                    <a:pt x="3240" y="2634"/>
                  </a:cubicBezTo>
                  <a:lnTo>
                    <a:pt x="3390" y="2468"/>
                  </a:lnTo>
                  <a:cubicBezTo>
                    <a:pt x="3298" y="2365"/>
                    <a:pt x="3163" y="2380"/>
                    <a:pt x="3044" y="2346"/>
                  </a:cubicBezTo>
                  <a:lnTo>
                    <a:pt x="3044" y="2342"/>
                  </a:lnTo>
                  <a:cubicBezTo>
                    <a:pt x="3052" y="2319"/>
                    <a:pt x="3048" y="2292"/>
                    <a:pt x="3029" y="2273"/>
                  </a:cubicBezTo>
                  <a:lnTo>
                    <a:pt x="3013" y="2276"/>
                  </a:lnTo>
                  <a:cubicBezTo>
                    <a:pt x="3017" y="2184"/>
                    <a:pt x="3033" y="2073"/>
                    <a:pt x="2910" y="2050"/>
                  </a:cubicBezTo>
                  <a:cubicBezTo>
                    <a:pt x="2744" y="2019"/>
                    <a:pt x="2621" y="1919"/>
                    <a:pt x="2472" y="1858"/>
                  </a:cubicBezTo>
                  <a:lnTo>
                    <a:pt x="2095" y="1677"/>
                  </a:lnTo>
                  <a:lnTo>
                    <a:pt x="1918" y="1600"/>
                  </a:lnTo>
                  <a:lnTo>
                    <a:pt x="1476" y="1293"/>
                  </a:lnTo>
                  <a:cubicBezTo>
                    <a:pt x="1496" y="1116"/>
                    <a:pt x="1653" y="1020"/>
                    <a:pt x="1738" y="885"/>
                  </a:cubicBezTo>
                  <a:cubicBezTo>
                    <a:pt x="1814" y="766"/>
                    <a:pt x="1876" y="647"/>
                    <a:pt x="1784" y="443"/>
                  </a:cubicBezTo>
                  <a:lnTo>
                    <a:pt x="1784" y="443"/>
                  </a:lnTo>
                  <a:cubicBezTo>
                    <a:pt x="1595" y="636"/>
                    <a:pt x="1476" y="805"/>
                    <a:pt x="1419" y="1012"/>
                  </a:cubicBezTo>
                  <a:cubicBezTo>
                    <a:pt x="1388" y="1118"/>
                    <a:pt x="1318" y="1148"/>
                    <a:pt x="1227" y="1148"/>
                  </a:cubicBezTo>
                  <a:cubicBezTo>
                    <a:pt x="1216" y="1148"/>
                    <a:pt x="1204" y="1147"/>
                    <a:pt x="1192" y="1147"/>
                  </a:cubicBezTo>
                  <a:cubicBezTo>
                    <a:pt x="1046" y="985"/>
                    <a:pt x="819" y="981"/>
                    <a:pt x="642" y="885"/>
                  </a:cubicBezTo>
                  <a:cubicBezTo>
                    <a:pt x="623" y="720"/>
                    <a:pt x="723" y="593"/>
                    <a:pt x="758" y="440"/>
                  </a:cubicBezTo>
                  <a:lnTo>
                    <a:pt x="923" y="459"/>
                  </a:lnTo>
                  <a:cubicBezTo>
                    <a:pt x="998" y="587"/>
                    <a:pt x="871" y="847"/>
                    <a:pt x="1143" y="847"/>
                  </a:cubicBezTo>
                  <a:cubicBezTo>
                    <a:pt x="1149" y="847"/>
                    <a:pt x="1155" y="847"/>
                    <a:pt x="1161" y="847"/>
                  </a:cubicBezTo>
                  <a:cubicBezTo>
                    <a:pt x="1288" y="843"/>
                    <a:pt x="1411" y="505"/>
                    <a:pt x="1346" y="313"/>
                  </a:cubicBezTo>
                  <a:cubicBezTo>
                    <a:pt x="1331" y="270"/>
                    <a:pt x="1294" y="250"/>
                    <a:pt x="1253" y="250"/>
                  </a:cubicBezTo>
                  <a:cubicBezTo>
                    <a:pt x="1231" y="250"/>
                    <a:pt x="1207" y="256"/>
                    <a:pt x="1184" y="267"/>
                  </a:cubicBezTo>
                  <a:cubicBezTo>
                    <a:pt x="1102" y="255"/>
                    <a:pt x="1154" y="0"/>
                    <a:pt x="10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4"/>
            <p:cNvSpPr/>
            <p:nvPr/>
          </p:nvSpPr>
          <p:spPr>
            <a:xfrm>
              <a:off x="5540811" y="2552058"/>
              <a:ext cx="15882" cy="21435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70" y="1"/>
                  </a:moveTo>
                  <a:cubicBezTo>
                    <a:pt x="63" y="1"/>
                    <a:pt x="57" y="1"/>
                    <a:pt x="50" y="3"/>
                  </a:cubicBezTo>
                  <a:cubicBezTo>
                    <a:pt x="31" y="3"/>
                    <a:pt x="0" y="49"/>
                    <a:pt x="0" y="76"/>
                  </a:cubicBezTo>
                  <a:cubicBezTo>
                    <a:pt x="0" y="169"/>
                    <a:pt x="57" y="203"/>
                    <a:pt x="139" y="203"/>
                  </a:cubicBezTo>
                  <a:cubicBezTo>
                    <a:pt x="147" y="203"/>
                    <a:pt x="156" y="203"/>
                    <a:pt x="166" y="202"/>
                  </a:cubicBezTo>
                  <a:cubicBezTo>
                    <a:pt x="296" y="337"/>
                    <a:pt x="323" y="517"/>
                    <a:pt x="358" y="690"/>
                  </a:cubicBezTo>
                  <a:cubicBezTo>
                    <a:pt x="419" y="683"/>
                    <a:pt x="477" y="652"/>
                    <a:pt x="511" y="598"/>
                  </a:cubicBezTo>
                  <a:cubicBezTo>
                    <a:pt x="508" y="364"/>
                    <a:pt x="412" y="191"/>
                    <a:pt x="189" y="102"/>
                  </a:cubicBezTo>
                  <a:cubicBezTo>
                    <a:pt x="182" y="44"/>
                    <a:pt x="125" y="1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4"/>
            <p:cNvSpPr/>
            <p:nvPr/>
          </p:nvSpPr>
          <p:spPr>
            <a:xfrm>
              <a:off x="5325284" y="2936240"/>
              <a:ext cx="23296" cy="20814"/>
            </a:xfrm>
            <a:custGeom>
              <a:avLst/>
              <a:gdLst/>
              <a:ahLst/>
              <a:cxnLst/>
              <a:rect l="l" t="t" r="r" b="b"/>
              <a:pathLst>
                <a:path w="751" h="671" extrusionOk="0">
                  <a:moveTo>
                    <a:pt x="556" y="1"/>
                  </a:moveTo>
                  <a:cubicBezTo>
                    <a:pt x="547" y="1"/>
                    <a:pt x="539" y="1"/>
                    <a:pt x="531" y="2"/>
                  </a:cubicBezTo>
                  <a:cubicBezTo>
                    <a:pt x="527" y="33"/>
                    <a:pt x="512" y="60"/>
                    <a:pt x="500" y="87"/>
                  </a:cubicBezTo>
                  <a:cubicBezTo>
                    <a:pt x="454" y="110"/>
                    <a:pt x="416" y="144"/>
                    <a:pt x="389" y="187"/>
                  </a:cubicBezTo>
                  <a:lnTo>
                    <a:pt x="239" y="340"/>
                  </a:lnTo>
                  <a:cubicBezTo>
                    <a:pt x="143" y="360"/>
                    <a:pt x="59" y="417"/>
                    <a:pt x="1" y="498"/>
                  </a:cubicBezTo>
                  <a:cubicBezTo>
                    <a:pt x="47" y="632"/>
                    <a:pt x="178" y="632"/>
                    <a:pt x="281" y="671"/>
                  </a:cubicBezTo>
                  <a:cubicBezTo>
                    <a:pt x="316" y="644"/>
                    <a:pt x="351" y="625"/>
                    <a:pt x="389" y="606"/>
                  </a:cubicBezTo>
                  <a:cubicBezTo>
                    <a:pt x="547" y="525"/>
                    <a:pt x="558" y="337"/>
                    <a:pt x="673" y="225"/>
                  </a:cubicBezTo>
                  <a:cubicBezTo>
                    <a:pt x="712" y="144"/>
                    <a:pt x="750" y="68"/>
                    <a:pt x="627" y="18"/>
                  </a:cubicBezTo>
                  <a:cubicBezTo>
                    <a:pt x="607" y="6"/>
                    <a:pt x="582" y="1"/>
                    <a:pt x="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4"/>
            <p:cNvSpPr/>
            <p:nvPr/>
          </p:nvSpPr>
          <p:spPr>
            <a:xfrm>
              <a:off x="5545805" y="2614594"/>
              <a:ext cx="11353" cy="13121"/>
            </a:xfrm>
            <a:custGeom>
              <a:avLst/>
              <a:gdLst/>
              <a:ahLst/>
              <a:cxnLst/>
              <a:rect l="l" t="t" r="r" b="b"/>
              <a:pathLst>
                <a:path w="366" h="423" extrusionOk="0">
                  <a:moveTo>
                    <a:pt x="181" y="0"/>
                  </a:moveTo>
                  <a:cubicBezTo>
                    <a:pt x="47" y="88"/>
                    <a:pt x="28" y="238"/>
                    <a:pt x="1" y="384"/>
                  </a:cubicBezTo>
                  <a:lnTo>
                    <a:pt x="185" y="423"/>
                  </a:lnTo>
                  <a:cubicBezTo>
                    <a:pt x="212" y="400"/>
                    <a:pt x="224" y="373"/>
                    <a:pt x="235" y="346"/>
                  </a:cubicBezTo>
                  <a:cubicBezTo>
                    <a:pt x="281" y="281"/>
                    <a:pt x="293" y="200"/>
                    <a:pt x="347" y="142"/>
                  </a:cubicBezTo>
                  <a:cubicBezTo>
                    <a:pt x="358" y="115"/>
                    <a:pt x="366" y="81"/>
                    <a:pt x="366" y="5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4"/>
            <p:cNvSpPr/>
            <p:nvPr/>
          </p:nvSpPr>
          <p:spPr>
            <a:xfrm>
              <a:off x="5016821" y="2880652"/>
              <a:ext cx="15634" cy="29314"/>
            </a:xfrm>
            <a:custGeom>
              <a:avLst/>
              <a:gdLst/>
              <a:ahLst/>
              <a:cxnLst/>
              <a:rect l="l" t="t" r="r" b="b"/>
              <a:pathLst>
                <a:path w="504" h="945" extrusionOk="0">
                  <a:moveTo>
                    <a:pt x="318" y="0"/>
                  </a:moveTo>
                  <a:cubicBezTo>
                    <a:pt x="265" y="0"/>
                    <a:pt x="223" y="45"/>
                    <a:pt x="185" y="96"/>
                  </a:cubicBezTo>
                  <a:cubicBezTo>
                    <a:pt x="165" y="269"/>
                    <a:pt x="0" y="426"/>
                    <a:pt x="131" y="615"/>
                  </a:cubicBezTo>
                  <a:cubicBezTo>
                    <a:pt x="182" y="859"/>
                    <a:pt x="201" y="945"/>
                    <a:pt x="292" y="945"/>
                  </a:cubicBezTo>
                  <a:cubicBezTo>
                    <a:pt x="339" y="945"/>
                    <a:pt x="405" y="922"/>
                    <a:pt x="504" y="887"/>
                  </a:cubicBezTo>
                  <a:cubicBezTo>
                    <a:pt x="457" y="768"/>
                    <a:pt x="384" y="672"/>
                    <a:pt x="254" y="630"/>
                  </a:cubicBezTo>
                  <a:cubicBezTo>
                    <a:pt x="319" y="438"/>
                    <a:pt x="477" y="269"/>
                    <a:pt x="407" y="38"/>
                  </a:cubicBezTo>
                  <a:cubicBezTo>
                    <a:pt x="374" y="11"/>
                    <a:pt x="345" y="0"/>
                    <a:pt x="3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4"/>
            <p:cNvSpPr/>
            <p:nvPr/>
          </p:nvSpPr>
          <p:spPr>
            <a:xfrm>
              <a:off x="5199312" y="3161446"/>
              <a:ext cx="12532" cy="16006"/>
            </a:xfrm>
            <a:custGeom>
              <a:avLst/>
              <a:gdLst/>
              <a:ahLst/>
              <a:cxnLst/>
              <a:rect l="l" t="t" r="r" b="b"/>
              <a:pathLst>
                <a:path w="404" h="516" extrusionOk="0">
                  <a:moveTo>
                    <a:pt x="285" y="1"/>
                  </a:moveTo>
                  <a:lnTo>
                    <a:pt x="285" y="1"/>
                  </a:lnTo>
                  <a:cubicBezTo>
                    <a:pt x="77" y="135"/>
                    <a:pt x="0" y="301"/>
                    <a:pt x="173" y="516"/>
                  </a:cubicBezTo>
                  <a:cubicBezTo>
                    <a:pt x="200" y="343"/>
                    <a:pt x="404" y="208"/>
                    <a:pt x="2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4"/>
            <p:cNvSpPr/>
            <p:nvPr/>
          </p:nvSpPr>
          <p:spPr>
            <a:xfrm>
              <a:off x="5135845" y="2982584"/>
              <a:ext cx="10206" cy="12780"/>
            </a:xfrm>
            <a:custGeom>
              <a:avLst/>
              <a:gdLst/>
              <a:ahLst/>
              <a:cxnLst/>
              <a:rect l="l" t="t" r="r" b="b"/>
              <a:pathLst>
                <a:path w="329" h="412" extrusionOk="0">
                  <a:moveTo>
                    <a:pt x="129" y="1"/>
                  </a:moveTo>
                  <a:cubicBezTo>
                    <a:pt x="1" y="1"/>
                    <a:pt x="20" y="160"/>
                    <a:pt x="10" y="261"/>
                  </a:cubicBezTo>
                  <a:cubicBezTo>
                    <a:pt x="6" y="303"/>
                    <a:pt x="40" y="349"/>
                    <a:pt x="60" y="395"/>
                  </a:cubicBezTo>
                  <a:cubicBezTo>
                    <a:pt x="87" y="406"/>
                    <a:pt x="111" y="412"/>
                    <a:pt x="132" y="412"/>
                  </a:cubicBezTo>
                  <a:cubicBezTo>
                    <a:pt x="184" y="412"/>
                    <a:pt x="214" y="376"/>
                    <a:pt x="217" y="299"/>
                  </a:cubicBezTo>
                  <a:cubicBezTo>
                    <a:pt x="183" y="195"/>
                    <a:pt x="329" y="34"/>
                    <a:pt x="156" y="3"/>
                  </a:cubicBezTo>
                  <a:cubicBezTo>
                    <a:pt x="146" y="2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4"/>
            <p:cNvSpPr/>
            <p:nvPr/>
          </p:nvSpPr>
          <p:spPr>
            <a:xfrm>
              <a:off x="5198691" y="2957985"/>
              <a:ext cx="88841" cy="89865"/>
            </a:xfrm>
            <a:custGeom>
              <a:avLst/>
              <a:gdLst/>
              <a:ahLst/>
              <a:cxnLst/>
              <a:rect l="l" t="t" r="r" b="b"/>
              <a:pathLst>
                <a:path w="2864" h="2897" extrusionOk="0">
                  <a:moveTo>
                    <a:pt x="109" y="1"/>
                  </a:moveTo>
                  <a:cubicBezTo>
                    <a:pt x="36" y="16"/>
                    <a:pt x="13" y="66"/>
                    <a:pt x="1" y="131"/>
                  </a:cubicBezTo>
                  <a:cubicBezTo>
                    <a:pt x="1" y="170"/>
                    <a:pt x="13" y="212"/>
                    <a:pt x="24" y="247"/>
                  </a:cubicBezTo>
                  <a:cubicBezTo>
                    <a:pt x="43" y="277"/>
                    <a:pt x="70" y="312"/>
                    <a:pt x="93" y="335"/>
                  </a:cubicBezTo>
                  <a:cubicBezTo>
                    <a:pt x="135" y="370"/>
                    <a:pt x="182" y="404"/>
                    <a:pt x="216" y="443"/>
                  </a:cubicBezTo>
                  <a:cubicBezTo>
                    <a:pt x="247" y="485"/>
                    <a:pt x="266" y="539"/>
                    <a:pt x="266" y="592"/>
                  </a:cubicBezTo>
                  <a:cubicBezTo>
                    <a:pt x="251" y="773"/>
                    <a:pt x="343" y="904"/>
                    <a:pt x="481" y="1004"/>
                  </a:cubicBezTo>
                  <a:cubicBezTo>
                    <a:pt x="693" y="1200"/>
                    <a:pt x="885" y="1426"/>
                    <a:pt x="1177" y="1499"/>
                  </a:cubicBezTo>
                  <a:cubicBezTo>
                    <a:pt x="1208" y="1653"/>
                    <a:pt x="1327" y="1707"/>
                    <a:pt x="1454" y="1757"/>
                  </a:cubicBezTo>
                  <a:cubicBezTo>
                    <a:pt x="1564" y="1909"/>
                    <a:pt x="1743" y="1998"/>
                    <a:pt x="1928" y="1998"/>
                  </a:cubicBezTo>
                  <a:cubicBezTo>
                    <a:pt x="1949" y="1998"/>
                    <a:pt x="1970" y="1997"/>
                    <a:pt x="1991" y="1995"/>
                  </a:cubicBezTo>
                  <a:cubicBezTo>
                    <a:pt x="2126" y="2118"/>
                    <a:pt x="2268" y="2226"/>
                    <a:pt x="2460" y="2237"/>
                  </a:cubicBezTo>
                  <a:cubicBezTo>
                    <a:pt x="2476" y="2325"/>
                    <a:pt x="2522" y="2406"/>
                    <a:pt x="2599" y="2456"/>
                  </a:cubicBezTo>
                  <a:cubicBezTo>
                    <a:pt x="2591" y="2514"/>
                    <a:pt x="2576" y="2564"/>
                    <a:pt x="2568" y="2621"/>
                  </a:cubicBezTo>
                  <a:cubicBezTo>
                    <a:pt x="2430" y="2763"/>
                    <a:pt x="2187" y="2614"/>
                    <a:pt x="2068" y="2802"/>
                  </a:cubicBezTo>
                  <a:cubicBezTo>
                    <a:pt x="2136" y="2873"/>
                    <a:pt x="2208" y="2897"/>
                    <a:pt x="2282" y="2897"/>
                  </a:cubicBezTo>
                  <a:cubicBezTo>
                    <a:pt x="2363" y="2897"/>
                    <a:pt x="2447" y="2868"/>
                    <a:pt x="2529" y="2844"/>
                  </a:cubicBezTo>
                  <a:cubicBezTo>
                    <a:pt x="2833" y="2756"/>
                    <a:pt x="2864" y="2656"/>
                    <a:pt x="2645" y="2429"/>
                  </a:cubicBezTo>
                  <a:cubicBezTo>
                    <a:pt x="2699" y="2275"/>
                    <a:pt x="2626" y="2179"/>
                    <a:pt x="2491" y="2114"/>
                  </a:cubicBezTo>
                  <a:cubicBezTo>
                    <a:pt x="2403" y="2006"/>
                    <a:pt x="2284" y="1937"/>
                    <a:pt x="2153" y="1903"/>
                  </a:cubicBezTo>
                  <a:cubicBezTo>
                    <a:pt x="2161" y="1853"/>
                    <a:pt x="2168" y="1807"/>
                    <a:pt x="2187" y="1764"/>
                  </a:cubicBezTo>
                  <a:cubicBezTo>
                    <a:pt x="2226" y="1688"/>
                    <a:pt x="2357" y="1599"/>
                    <a:pt x="2207" y="1538"/>
                  </a:cubicBezTo>
                  <a:cubicBezTo>
                    <a:pt x="2170" y="1522"/>
                    <a:pt x="2123" y="1507"/>
                    <a:pt x="2082" y="1507"/>
                  </a:cubicBezTo>
                  <a:cubicBezTo>
                    <a:pt x="2012" y="1507"/>
                    <a:pt x="1958" y="1549"/>
                    <a:pt x="1991" y="1699"/>
                  </a:cubicBezTo>
                  <a:cubicBezTo>
                    <a:pt x="2001" y="1745"/>
                    <a:pt x="1980" y="1755"/>
                    <a:pt x="1951" y="1755"/>
                  </a:cubicBezTo>
                  <a:cubicBezTo>
                    <a:pt x="1929" y="1755"/>
                    <a:pt x="1901" y="1749"/>
                    <a:pt x="1878" y="1749"/>
                  </a:cubicBezTo>
                  <a:cubicBezTo>
                    <a:pt x="1869" y="1749"/>
                    <a:pt x="1860" y="1750"/>
                    <a:pt x="1853" y="1753"/>
                  </a:cubicBezTo>
                  <a:lnTo>
                    <a:pt x="1765" y="1630"/>
                  </a:lnTo>
                  <a:cubicBezTo>
                    <a:pt x="1838" y="1422"/>
                    <a:pt x="1665" y="1430"/>
                    <a:pt x="1553" y="1384"/>
                  </a:cubicBezTo>
                  <a:cubicBezTo>
                    <a:pt x="1069" y="1192"/>
                    <a:pt x="620" y="969"/>
                    <a:pt x="577" y="350"/>
                  </a:cubicBezTo>
                  <a:cubicBezTo>
                    <a:pt x="558" y="74"/>
                    <a:pt x="324" y="39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4"/>
            <p:cNvSpPr/>
            <p:nvPr/>
          </p:nvSpPr>
          <p:spPr>
            <a:xfrm>
              <a:off x="5614949" y="2596757"/>
              <a:ext cx="8965" cy="12253"/>
            </a:xfrm>
            <a:custGeom>
              <a:avLst/>
              <a:gdLst/>
              <a:ahLst/>
              <a:cxnLst/>
              <a:rect l="l" t="t" r="r" b="b"/>
              <a:pathLst>
                <a:path w="289" h="395" extrusionOk="0">
                  <a:moveTo>
                    <a:pt x="124" y="0"/>
                  </a:moveTo>
                  <a:cubicBezTo>
                    <a:pt x="47" y="0"/>
                    <a:pt x="46" y="117"/>
                    <a:pt x="24" y="183"/>
                  </a:cubicBezTo>
                  <a:cubicBezTo>
                    <a:pt x="8" y="233"/>
                    <a:pt x="0" y="279"/>
                    <a:pt x="0" y="329"/>
                  </a:cubicBezTo>
                  <a:cubicBezTo>
                    <a:pt x="7" y="373"/>
                    <a:pt x="20" y="394"/>
                    <a:pt x="40" y="394"/>
                  </a:cubicBezTo>
                  <a:cubicBezTo>
                    <a:pt x="56" y="394"/>
                    <a:pt x="76" y="380"/>
                    <a:pt x="100" y="352"/>
                  </a:cubicBezTo>
                  <a:cubicBezTo>
                    <a:pt x="116" y="306"/>
                    <a:pt x="139" y="260"/>
                    <a:pt x="158" y="218"/>
                  </a:cubicBezTo>
                  <a:cubicBezTo>
                    <a:pt x="200" y="152"/>
                    <a:pt x="289" y="64"/>
                    <a:pt x="185" y="18"/>
                  </a:cubicBezTo>
                  <a:cubicBezTo>
                    <a:pt x="161" y="6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4"/>
            <p:cNvSpPr/>
            <p:nvPr/>
          </p:nvSpPr>
          <p:spPr>
            <a:xfrm>
              <a:off x="4927763" y="2899016"/>
              <a:ext cx="8499" cy="10609"/>
            </a:xfrm>
            <a:custGeom>
              <a:avLst/>
              <a:gdLst/>
              <a:ahLst/>
              <a:cxnLst/>
              <a:rect l="l" t="t" r="r" b="b"/>
              <a:pathLst>
                <a:path w="274" h="342" extrusionOk="0">
                  <a:moveTo>
                    <a:pt x="149" y="1"/>
                  </a:moveTo>
                  <a:cubicBezTo>
                    <a:pt x="142" y="1"/>
                    <a:pt x="135" y="2"/>
                    <a:pt x="127" y="3"/>
                  </a:cubicBezTo>
                  <a:cubicBezTo>
                    <a:pt x="1" y="34"/>
                    <a:pt x="47" y="153"/>
                    <a:pt x="89" y="234"/>
                  </a:cubicBezTo>
                  <a:cubicBezTo>
                    <a:pt x="108" y="272"/>
                    <a:pt x="158" y="303"/>
                    <a:pt x="197" y="342"/>
                  </a:cubicBezTo>
                  <a:cubicBezTo>
                    <a:pt x="273" y="269"/>
                    <a:pt x="262" y="219"/>
                    <a:pt x="250" y="176"/>
                  </a:cubicBezTo>
                  <a:cubicBezTo>
                    <a:pt x="226" y="116"/>
                    <a:pt x="224" y="1"/>
                    <a:pt x="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4"/>
            <p:cNvSpPr/>
            <p:nvPr/>
          </p:nvSpPr>
          <p:spPr>
            <a:xfrm>
              <a:off x="5205733" y="3140104"/>
              <a:ext cx="7786" cy="8189"/>
            </a:xfrm>
            <a:custGeom>
              <a:avLst/>
              <a:gdLst/>
              <a:ahLst/>
              <a:cxnLst/>
              <a:rect l="l" t="t" r="r" b="b"/>
              <a:pathLst>
                <a:path w="251" h="264" extrusionOk="0">
                  <a:moveTo>
                    <a:pt x="117" y="1"/>
                  </a:moveTo>
                  <a:cubicBezTo>
                    <a:pt x="53" y="1"/>
                    <a:pt x="33" y="67"/>
                    <a:pt x="20" y="124"/>
                  </a:cubicBezTo>
                  <a:cubicBezTo>
                    <a:pt x="1" y="174"/>
                    <a:pt x="31" y="239"/>
                    <a:pt x="81" y="259"/>
                  </a:cubicBezTo>
                  <a:cubicBezTo>
                    <a:pt x="93" y="262"/>
                    <a:pt x="101" y="262"/>
                    <a:pt x="116" y="262"/>
                  </a:cubicBezTo>
                  <a:cubicBezTo>
                    <a:pt x="121" y="263"/>
                    <a:pt x="126" y="263"/>
                    <a:pt x="131" y="263"/>
                  </a:cubicBezTo>
                  <a:cubicBezTo>
                    <a:pt x="198" y="263"/>
                    <a:pt x="233" y="215"/>
                    <a:pt x="250" y="147"/>
                  </a:cubicBezTo>
                  <a:cubicBezTo>
                    <a:pt x="250" y="74"/>
                    <a:pt x="216" y="17"/>
                    <a:pt x="147" y="5"/>
                  </a:cubicBezTo>
                  <a:cubicBezTo>
                    <a:pt x="136" y="2"/>
                    <a:pt x="126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4"/>
            <p:cNvSpPr/>
            <p:nvPr/>
          </p:nvSpPr>
          <p:spPr>
            <a:xfrm>
              <a:off x="5217179" y="3125028"/>
              <a:ext cx="8251" cy="10330"/>
            </a:xfrm>
            <a:custGeom>
              <a:avLst/>
              <a:gdLst/>
              <a:ahLst/>
              <a:cxnLst/>
              <a:rect l="l" t="t" r="r" b="b"/>
              <a:pathLst>
                <a:path w="266" h="333" extrusionOk="0">
                  <a:moveTo>
                    <a:pt x="126" y="1"/>
                  </a:moveTo>
                  <a:cubicBezTo>
                    <a:pt x="98" y="1"/>
                    <a:pt x="69" y="16"/>
                    <a:pt x="54" y="41"/>
                  </a:cubicBezTo>
                  <a:cubicBezTo>
                    <a:pt x="54" y="49"/>
                    <a:pt x="51" y="49"/>
                    <a:pt x="51" y="53"/>
                  </a:cubicBezTo>
                  <a:cubicBezTo>
                    <a:pt x="1" y="157"/>
                    <a:pt x="58" y="241"/>
                    <a:pt x="127" y="310"/>
                  </a:cubicBezTo>
                  <a:cubicBezTo>
                    <a:pt x="142" y="326"/>
                    <a:pt x="156" y="333"/>
                    <a:pt x="170" y="333"/>
                  </a:cubicBezTo>
                  <a:cubicBezTo>
                    <a:pt x="197" y="333"/>
                    <a:pt x="221" y="307"/>
                    <a:pt x="239" y="272"/>
                  </a:cubicBezTo>
                  <a:cubicBezTo>
                    <a:pt x="266" y="176"/>
                    <a:pt x="266" y="80"/>
                    <a:pt x="170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4"/>
            <p:cNvSpPr/>
            <p:nvPr/>
          </p:nvSpPr>
          <p:spPr>
            <a:xfrm>
              <a:off x="5585852" y="2551623"/>
              <a:ext cx="12563" cy="11974"/>
            </a:xfrm>
            <a:custGeom>
              <a:avLst/>
              <a:gdLst/>
              <a:ahLst/>
              <a:cxnLst/>
              <a:rect l="l" t="t" r="r" b="b"/>
              <a:pathLst>
                <a:path w="405" h="386" extrusionOk="0">
                  <a:moveTo>
                    <a:pt x="58" y="1"/>
                  </a:moveTo>
                  <a:cubicBezTo>
                    <a:pt x="18" y="1"/>
                    <a:pt x="1" y="37"/>
                    <a:pt x="1" y="97"/>
                  </a:cubicBezTo>
                  <a:cubicBezTo>
                    <a:pt x="124" y="193"/>
                    <a:pt x="193" y="378"/>
                    <a:pt x="404" y="385"/>
                  </a:cubicBezTo>
                  <a:cubicBezTo>
                    <a:pt x="351" y="197"/>
                    <a:pt x="220" y="120"/>
                    <a:pt x="120" y="20"/>
                  </a:cubicBezTo>
                  <a:cubicBezTo>
                    <a:pt x="95" y="7"/>
                    <a:pt x="75" y="1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4"/>
            <p:cNvSpPr/>
            <p:nvPr/>
          </p:nvSpPr>
          <p:spPr>
            <a:xfrm>
              <a:off x="5262127" y="2964189"/>
              <a:ext cx="28631" cy="12997"/>
            </a:xfrm>
            <a:custGeom>
              <a:avLst/>
              <a:gdLst/>
              <a:ahLst/>
              <a:cxnLst/>
              <a:rect l="l" t="t" r="r" b="b"/>
              <a:pathLst>
                <a:path w="923" h="419" extrusionOk="0">
                  <a:moveTo>
                    <a:pt x="792" y="0"/>
                  </a:moveTo>
                  <a:lnTo>
                    <a:pt x="661" y="66"/>
                  </a:lnTo>
                  <a:cubicBezTo>
                    <a:pt x="427" y="66"/>
                    <a:pt x="250" y="212"/>
                    <a:pt x="0" y="289"/>
                  </a:cubicBezTo>
                  <a:cubicBezTo>
                    <a:pt x="127" y="387"/>
                    <a:pt x="244" y="419"/>
                    <a:pt x="357" y="419"/>
                  </a:cubicBezTo>
                  <a:cubicBezTo>
                    <a:pt x="439" y="419"/>
                    <a:pt x="519" y="402"/>
                    <a:pt x="600" y="381"/>
                  </a:cubicBezTo>
                  <a:cubicBezTo>
                    <a:pt x="623" y="366"/>
                    <a:pt x="642" y="346"/>
                    <a:pt x="661" y="327"/>
                  </a:cubicBezTo>
                  <a:cubicBezTo>
                    <a:pt x="692" y="348"/>
                    <a:pt x="725" y="358"/>
                    <a:pt x="758" y="358"/>
                  </a:cubicBezTo>
                  <a:cubicBezTo>
                    <a:pt x="778" y="358"/>
                    <a:pt x="799" y="354"/>
                    <a:pt x="819" y="346"/>
                  </a:cubicBezTo>
                  <a:lnTo>
                    <a:pt x="830" y="342"/>
                  </a:lnTo>
                  <a:cubicBezTo>
                    <a:pt x="853" y="227"/>
                    <a:pt x="922" y="104"/>
                    <a:pt x="7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4"/>
            <p:cNvSpPr/>
            <p:nvPr/>
          </p:nvSpPr>
          <p:spPr>
            <a:xfrm>
              <a:off x="5306238" y="3195350"/>
              <a:ext cx="19698" cy="7259"/>
            </a:xfrm>
            <a:custGeom>
              <a:avLst/>
              <a:gdLst/>
              <a:ahLst/>
              <a:cxnLst/>
              <a:rect l="l" t="t" r="r" b="b"/>
              <a:pathLst>
                <a:path w="635" h="234" extrusionOk="0">
                  <a:moveTo>
                    <a:pt x="111" y="0"/>
                  </a:moveTo>
                  <a:cubicBezTo>
                    <a:pt x="69" y="0"/>
                    <a:pt x="35" y="21"/>
                    <a:pt x="19" y="88"/>
                  </a:cubicBezTo>
                  <a:cubicBezTo>
                    <a:pt x="0" y="172"/>
                    <a:pt x="69" y="195"/>
                    <a:pt x="127" y="211"/>
                  </a:cubicBezTo>
                  <a:cubicBezTo>
                    <a:pt x="168" y="224"/>
                    <a:pt x="210" y="234"/>
                    <a:pt x="252" y="234"/>
                  </a:cubicBezTo>
                  <a:cubicBezTo>
                    <a:pt x="304" y="234"/>
                    <a:pt x="355" y="220"/>
                    <a:pt x="404" y="184"/>
                  </a:cubicBezTo>
                  <a:cubicBezTo>
                    <a:pt x="453" y="184"/>
                    <a:pt x="503" y="149"/>
                    <a:pt x="511" y="95"/>
                  </a:cubicBezTo>
                  <a:lnTo>
                    <a:pt x="557" y="115"/>
                  </a:lnTo>
                  <a:lnTo>
                    <a:pt x="603" y="115"/>
                  </a:lnTo>
                  <a:lnTo>
                    <a:pt x="634" y="15"/>
                  </a:lnTo>
                  <a:cubicBezTo>
                    <a:pt x="615" y="11"/>
                    <a:pt x="596" y="10"/>
                    <a:pt x="577" y="10"/>
                  </a:cubicBezTo>
                  <a:cubicBezTo>
                    <a:pt x="512" y="10"/>
                    <a:pt x="449" y="30"/>
                    <a:pt x="396" y="68"/>
                  </a:cubicBezTo>
                  <a:lnTo>
                    <a:pt x="211" y="22"/>
                  </a:lnTo>
                  <a:cubicBezTo>
                    <a:pt x="176" y="11"/>
                    <a:pt x="141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4"/>
            <p:cNvSpPr/>
            <p:nvPr/>
          </p:nvSpPr>
          <p:spPr>
            <a:xfrm>
              <a:off x="5375722" y="2716215"/>
              <a:ext cx="11353" cy="32106"/>
            </a:xfrm>
            <a:custGeom>
              <a:avLst/>
              <a:gdLst/>
              <a:ahLst/>
              <a:cxnLst/>
              <a:rect l="l" t="t" r="r" b="b"/>
              <a:pathLst>
                <a:path w="366" h="1035" extrusionOk="0">
                  <a:moveTo>
                    <a:pt x="139" y="0"/>
                  </a:moveTo>
                  <a:cubicBezTo>
                    <a:pt x="76" y="0"/>
                    <a:pt x="19" y="26"/>
                    <a:pt x="16" y="94"/>
                  </a:cubicBezTo>
                  <a:cubicBezTo>
                    <a:pt x="0" y="271"/>
                    <a:pt x="27" y="455"/>
                    <a:pt x="93" y="624"/>
                  </a:cubicBezTo>
                  <a:cubicBezTo>
                    <a:pt x="93" y="728"/>
                    <a:pt x="46" y="836"/>
                    <a:pt x="127" y="924"/>
                  </a:cubicBezTo>
                  <a:cubicBezTo>
                    <a:pt x="147" y="1003"/>
                    <a:pt x="176" y="1035"/>
                    <a:pt x="208" y="1035"/>
                  </a:cubicBezTo>
                  <a:cubicBezTo>
                    <a:pt x="243" y="1035"/>
                    <a:pt x="281" y="997"/>
                    <a:pt x="315" y="943"/>
                  </a:cubicBezTo>
                  <a:cubicBezTo>
                    <a:pt x="365" y="859"/>
                    <a:pt x="358" y="747"/>
                    <a:pt x="288" y="667"/>
                  </a:cubicBezTo>
                  <a:cubicBezTo>
                    <a:pt x="277" y="590"/>
                    <a:pt x="262" y="517"/>
                    <a:pt x="250" y="440"/>
                  </a:cubicBezTo>
                  <a:cubicBezTo>
                    <a:pt x="250" y="325"/>
                    <a:pt x="250" y="209"/>
                    <a:pt x="258" y="98"/>
                  </a:cubicBezTo>
                  <a:cubicBezTo>
                    <a:pt x="262" y="52"/>
                    <a:pt x="223" y="9"/>
                    <a:pt x="169" y="2"/>
                  </a:cubicBezTo>
                  <a:lnTo>
                    <a:pt x="166" y="2"/>
                  </a:lnTo>
                  <a:cubicBezTo>
                    <a:pt x="157" y="1"/>
                    <a:pt x="148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4"/>
            <p:cNvSpPr/>
            <p:nvPr/>
          </p:nvSpPr>
          <p:spPr>
            <a:xfrm>
              <a:off x="5035650" y="2854410"/>
              <a:ext cx="620" cy="37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4" y="0"/>
                  </a:moveTo>
                  <a:lnTo>
                    <a:pt x="0" y="4"/>
                  </a:lnTo>
                  <a:lnTo>
                    <a:pt x="19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4"/>
            <p:cNvSpPr/>
            <p:nvPr/>
          </p:nvSpPr>
          <p:spPr>
            <a:xfrm>
              <a:off x="5023118" y="2849664"/>
              <a:ext cx="12563" cy="5491"/>
            </a:xfrm>
            <a:custGeom>
              <a:avLst/>
              <a:gdLst/>
              <a:ahLst/>
              <a:cxnLst/>
              <a:rect l="l" t="t" r="r" b="b"/>
              <a:pathLst>
                <a:path w="405" h="177" extrusionOk="0">
                  <a:moveTo>
                    <a:pt x="155" y="0"/>
                  </a:moveTo>
                  <a:cubicBezTo>
                    <a:pt x="107" y="0"/>
                    <a:pt x="56" y="8"/>
                    <a:pt x="1" y="19"/>
                  </a:cubicBezTo>
                  <a:cubicBezTo>
                    <a:pt x="95" y="110"/>
                    <a:pt x="187" y="177"/>
                    <a:pt x="298" y="177"/>
                  </a:cubicBezTo>
                  <a:cubicBezTo>
                    <a:pt x="331" y="177"/>
                    <a:pt x="367" y="171"/>
                    <a:pt x="404" y="157"/>
                  </a:cubicBezTo>
                  <a:cubicBezTo>
                    <a:pt x="344" y="37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4"/>
            <p:cNvSpPr/>
            <p:nvPr/>
          </p:nvSpPr>
          <p:spPr>
            <a:xfrm>
              <a:off x="4849096" y="2931773"/>
              <a:ext cx="6576" cy="6235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104" y="0"/>
                  </a:moveTo>
                  <a:cubicBezTo>
                    <a:pt x="77" y="0"/>
                    <a:pt x="39" y="58"/>
                    <a:pt x="20" y="92"/>
                  </a:cubicBezTo>
                  <a:cubicBezTo>
                    <a:pt x="1" y="135"/>
                    <a:pt x="12" y="181"/>
                    <a:pt x="85" y="200"/>
                  </a:cubicBezTo>
                  <a:cubicBezTo>
                    <a:pt x="116" y="181"/>
                    <a:pt x="166" y="162"/>
                    <a:pt x="181" y="131"/>
                  </a:cubicBezTo>
                  <a:cubicBezTo>
                    <a:pt x="212" y="62"/>
                    <a:pt x="181" y="0"/>
                    <a:pt x="1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4"/>
            <p:cNvSpPr/>
            <p:nvPr/>
          </p:nvSpPr>
          <p:spPr>
            <a:xfrm>
              <a:off x="5556786" y="2642233"/>
              <a:ext cx="39240" cy="61171"/>
            </a:xfrm>
            <a:custGeom>
              <a:avLst/>
              <a:gdLst/>
              <a:ahLst/>
              <a:cxnLst/>
              <a:rect l="l" t="t" r="r" b="b"/>
              <a:pathLst>
                <a:path w="1265" h="1972" extrusionOk="0">
                  <a:moveTo>
                    <a:pt x="1055" y="0"/>
                  </a:moveTo>
                  <a:cubicBezTo>
                    <a:pt x="1035" y="0"/>
                    <a:pt x="1016" y="7"/>
                    <a:pt x="999" y="20"/>
                  </a:cubicBezTo>
                  <a:cubicBezTo>
                    <a:pt x="761" y="477"/>
                    <a:pt x="515" y="934"/>
                    <a:pt x="273" y="1388"/>
                  </a:cubicBezTo>
                  <a:cubicBezTo>
                    <a:pt x="262" y="1418"/>
                    <a:pt x="304" y="1476"/>
                    <a:pt x="319" y="1518"/>
                  </a:cubicBezTo>
                  <a:lnTo>
                    <a:pt x="312" y="1515"/>
                  </a:lnTo>
                  <a:cubicBezTo>
                    <a:pt x="300" y="1541"/>
                    <a:pt x="292" y="1572"/>
                    <a:pt x="288" y="1599"/>
                  </a:cubicBezTo>
                  <a:lnTo>
                    <a:pt x="327" y="1653"/>
                  </a:lnTo>
                  <a:lnTo>
                    <a:pt x="288" y="1653"/>
                  </a:lnTo>
                  <a:cubicBezTo>
                    <a:pt x="285" y="1637"/>
                    <a:pt x="285" y="1618"/>
                    <a:pt x="288" y="1607"/>
                  </a:cubicBezTo>
                  <a:lnTo>
                    <a:pt x="288" y="1607"/>
                  </a:lnTo>
                  <a:cubicBezTo>
                    <a:pt x="108" y="1657"/>
                    <a:pt x="43" y="1803"/>
                    <a:pt x="0" y="1964"/>
                  </a:cubicBezTo>
                  <a:cubicBezTo>
                    <a:pt x="25" y="1969"/>
                    <a:pt x="48" y="1971"/>
                    <a:pt x="68" y="1971"/>
                  </a:cubicBezTo>
                  <a:cubicBezTo>
                    <a:pt x="234" y="1971"/>
                    <a:pt x="235" y="1811"/>
                    <a:pt x="273" y="1687"/>
                  </a:cubicBezTo>
                  <a:lnTo>
                    <a:pt x="461" y="1760"/>
                  </a:lnTo>
                  <a:cubicBezTo>
                    <a:pt x="477" y="1730"/>
                    <a:pt x="481" y="1695"/>
                    <a:pt x="465" y="1668"/>
                  </a:cubicBezTo>
                  <a:cubicBezTo>
                    <a:pt x="500" y="1515"/>
                    <a:pt x="600" y="1403"/>
                    <a:pt x="677" y="1272"/>
                  </a:cubicBezTo>
                  <a:cubicBezTo>
                    <a:pt x="842" y="1003"/>
                    <a:pt x="992" y="731"/>
                    <a:pt x="1011" y="408"/>
                  </a:cubicBezTo>
                  <a:cubicBezTo>
                    <a:pt x="1019" y="389"/>
                    <a:pt x="1030" y="366"/>
                    <a:pt x="1038" y="343"/>
                  </a:cubicBezTo>
                  <a:cubicBezTo>
                    <a:pt x="1054" y="346"/>
                    <a:pt x="1070" y="348"/>
                    <a:pt x="1084" y="348"/>
                  </a:cubicBezTo>
                  <a:cubicBezTo>
                    <a:pt x="1135" y="348"/>
                    <a:pt x="1174" y="325"/>
                    <a:pt x="1195" y="266"/>
                  </a:cubicBezTo>
                  <a:cubicBezTo>
                    <a:pt x="1226" y="246"/>
                    <a:pt x="1249" y="216"/>
                    <a:pt x="1264" y="189"/>
                  </a:cubicBezTo>
                  <a:cubicBezTo>
                    <a:pt x="1249" y="116"/>
                    <a:pt x="1195" y="62"/>
                    <a:pt x="1126" y="50"/>
                  </a:cubicBezTo>
                  <a:cubicBezTo>
                    <a:pt x="1118" y="39"/>
                    <a:pt x="1115" y="31"/>
                    <a:pt x="1111" y="24"/>
                  </a:cubicBezTo>
                  <a:cubicBezTo>
                    <a:pt x="1095" y="8"/>
                    <a:pt x="1075" y="0"/>
                    <a:pt x="1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4"/>
            <p:cNvSpPr/>
            <p:nvPr/>
          </p:nvSpPr>
          <p:spPr>
            <a:xfrm>
              <a:off x="5324694" y="2610158"/>
              <a:ext cx="7786" cy="8251"/>
            </a:xfrm>
            <a:custGeom>
              <a:avLst/>
              <a:gdLst/>
              <a:ahLst/>
              <a:cxnLst/>
              <a:rect l="l" t="t" r="r" b="b"/>
              <a:pathLst>
                <a:path w="251" h="266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43"/>
                    <a:pt x="85" y="247"/>
                    <a:pt x="239" y="266"/>
                  </a:cubicBezTo>
                  <a:lnTo>
                    <a:pt x="250" y="262"/>
                  </a:lnTo>
                  <a:cubicBezTo>
                    <a:pt x="224" y="116"/>
                    <a:pt x="124" y="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4"/>
            <p:cNvSpPr/>
            <p:nvPr/>
          </p:nvSpPr>
          <p:spPr>
            <a:xfrm>
              <a:off x="5539260" y="2618999"/>
              <a:ext cx="48050" cy="76899"/>
            </a:xfrm>
            <a:custGeom>
              <a:avLst/>
              <a:gdLst/>
              <a:ahLst/>
              <a:cxnLst/>
              <a:rect l="l" t="t" r="r" b="b"/>
              <a:pathLst>
                <a:path w="1549" h="2479" extrusionOk="0">
                  <a:moveTo>
                    <a:pt x="1351" y="0"/>
                  </a:moveTo>
                  <a:cubicBezTo>
                    <a:pt x="1090" y="0"/>
                    <a:pt x="987" y="251"/>
                    <a:pt x="811" y="384"/>
                  </a:cubicBezTo>
                  <a:lnTo>
                    <a:pt x="800" y="381"/>
                  </a:lnTo>
                  <a:cubicBezTo>
                    <a:pt x="798" y="380"/>
                    <a:pt x="795" y="380"/>
                    <a:pt x="793" y="380"/>
                  </a:cubicBezTo>
                  <a:cubicBezTo>
                    <a:pt x="750" y="380"/>
                    <a:pt x="711" y="418"/>
                    <a:pt x="704" y="465"/>
                  </a:cubicBezTo>
                  <a:lnTo>
                    <a:pt x="704" y="473"/>
                  </a:lnTo>
                  <a:cubicBezTo>
                    <a:pt x="684" y="496"/>
                    <a:pt x="677" y="519"/>
                    <a:pt x="677" y="550"/>
                  </a:cubicBezTo>
                  <a:cubicBezTo>
                    <a:pt x="627" y="673"/>
                    <a:pt x="588" y="803"/>
                    <a:pt x="527" y="915"/>
                  </a:cubicBezTo>
                  <a:cubicBezTo>
                    <a:pt x="242" y="1399"/>
                    <a:pt x="0" y="1887"/>
                    <a:pt x="8" y="2471"/>
                  </a:cubicBezTo>
                  <a:lnTo>
                    <a:pt x="8" y="2467"/>
                  </a:lnTo>
                  <a:cubicBezTo>
                    <a:pt x="36" y="2474"/>
                    <a:pt x="61" y="2476"/>
                    <a:pt x="83" y="2476"/>
                  </a:cubicBezTo>
                  <a:cubicBezTo>
                    <a:pt x="254" y="2476"/>
                    <a:pt x="297" y="2312"/>
                    <a:pt x="327" y="2187"/>
                  </a:cubicBezTo>
                  <a:cubicBezTo>
                    <a:pt x="431" y="1745"/>
                    <a:pt x="661" y="1368"/>
                    <a:pt x="896" y="995"/>
                  </a:cubicBezTo>
                  <a:cubicBezTo>
                    <a:pt x="969" y="880"/>
                    <a:pt x="1038" y="773"/>
                    <a:pt x="1049" y="638"/>
                  </a:cubicBezTo>
                  <a:cubicBezTo>
                    <a:pt x="1076" y="619"/>
                    <a:pt x="1096" y="592"/>
                    <a:pt x="1103" y="557"/>
                  </a:cubicBezTo>
                  <a:cubicBezTo>
                    <a:pt x="1276" y="515"/>
                    <a:pt x="1411" y="384"/>
                    <a:pt x="1453" y="212"/>
                  </a:cubicBezTo>
                  <a:cubicBezTo>
                    <a:pt x="1549" y="42"/>
                    <a:pt x="1545" y="12"/>
                    <a:pt x="1407" y="4"/>
                  </a:cubicBezTo>
                  <a:cubicBezTo>
                    <a:pt x="1387" y="2"/>
                    <a:pt x="1369" y="0"/>
                    <a:pt x="1351" y="0"/>
                  </a:cubicBezTo>
                  <a:close/>
                  <a:moveTo>
                    <a:pt x="4" y="2471"/>
                  </a:moveTo>
                  <a:lnTo>
                    <a:pt x="4" y="2475"/>
                  </a:lnTo>
                  <a:lnTo>
                    <a:pt x="8" y="2479"/>
                  </a:lnTo>
                  <a:lnTo>
                    <a:pt x="8" y="247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4"/>
            <p:cNvSpPr/>
            <p:nvPr/>
          </p:nvSpPr>
          <p:spPr>
            <a:xfrm>
              <a:off x="5324353" y="2609941"/>
              <a:ext cx="496" cy="24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0"/>
                  </a:moveTo>
                  <a:lnTo>
                    <a:pt x="4" y="4"/>
                  </a:lnTo>
                  <a:lnTo>
                    <a:pt x="15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4"/>
            <p:cNvSpPr/>
            <p:nvPr/>
          </p:nvSpPr>
          <p:spPr>
            <a:xfrm>
              <a:off x="5597422" y="2637704"/>
              <a:ext cx="4095" cy="4560"/>
            </a:xfrm>
            <a:custGeom>
              <a:avLst/>
              <a:gdLst/>
              <a:ahLst/>
              <a:cxnLst/>
              <a:rect l="l" t="t" r="r" b="b"/>
              <a:pathLst>
                <a:path w="132" h="147" extrusionOk="0">
                  <a:moveTo>
                    <a:pt x="78" y="1"/>
                  </a:moveTo>
                  <a:cubicBezTo>
                    <a:pt x="67" y="1"/>
                    <a:pt x="55" y="8"/>
                    <a:pt x="39" y="27"/>
                  </a:cubicBezTo>
                  <a:cubicBezTo>
                    <a:pt x="1" y="66"/>
                    <a:pt x="39" y="112"/>
                    <a:pt x="85" y="147"/>
                  </a:cubicBezTo>
                  <a:cubicBezTo>
                    <a:pt x="104" y="123"/>
                    <a:pt x="116" y="100"/>
                    <a:pt x="131" y="74"/>
                  </a:cubicBezTo>
                  <a:cubicBezTo>
                    <a:pt x="115" y="51"/>
                    <a:pt x="104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4"/>
            <p:cNvSpPr/>
            <p:nvPr/>
          </p:nvSpPr>
          <p:spPr>
            <a:xfrm>
              <a:off x="5242088" y="2968253"/>
              <a:ext cx="3381" cy="2171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66" y="0"/>
                  </a:moveTo>
                  <a:lnTo>
                    <a:pt x="1" y="31"/>
                  </a:lnTo>
                  <a:cubicBezTo>
                    <a:pt x="12" y="42"/>
                    <a:pt x="20" y="69"/>
                    <a:pt x="24" y="69"/>
                  </a:cubicBezTo>
                  <a:cubicBezTo>
                    <a:pt x="55" y="69"/>
                    <a:pt x="78" y="62"/>
                    <a:pt x="108" y="58"/>
                  </a:cubicBezTo>
                  <a:cubicBezTo>
                    <a:pt x="93" y="39"/>
                    <a:pt x="81" y="19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4"/>
            <p:cNvSpPr/>
            <p:nvPr/>
          </p:nvSpPr>
          <p:spPr>
            <a:xfrm>
              <a:off x="5069152" y="2652842"/>
              <a:ext cx="3009" cy="3940"/>
            </a:xfrm>
            <a:custGeom>
              <a:avLst/>
              <a:gdLst/>
              <a:ahLst/>
              <a:cxnLst/>
              <a:rect l="l" t="t" r="r" b="b"/>
              <a:pathLst>
                <a:path w="97" h="127" extrusionOk="0">
                  <a:moveTo>
                    <a:pt x="81" y="1"/>
                  </a:moveTo>
                  <a:cubicBezTo>
                    <a:pt x="4" y="8"/>
                    <a:pt x="23" y="81"/>
                    <a:pt x="0" y="123"/>
                  </a:cubicBezTo>
                  <a:cubicBezTo>
                    <a:pt x="14" y="125"/>
                    <a:pt x="28" y="126"/>
                    <a:pt x="41" y="126"/>
                  </a:cubicBezTo>
                  <a:cubicBezTo>
                    <a:pt x="60" y="126"/>
                    <a:pt x="78" y="124"/>
                    <a:pt x="96" y="120"/>
                  </a:cubicBezTo>
                  <a:cubicBezTo>
                    <a:pt x="92" y="81"/>
                    <a:pt x="85" y="39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4"/>
            <p:cNvSpPr/>
            <p:nvPr/>
          </p:nvSpPr>
          <p:spPr>
            <a:xfrm>
              <a:off x="5011920" y="2926903"/>
              <a:ext cx="3474" cy="2420"/>
            </a:xfrm>
            <a:custGeom>
              <a:avLst/>
              <a:gdLst/>
              <a:ahLst/>
              <a:cxnLst/>
              <a:rect l="l" t="t" r="r" b="b"/>
              <a:pathLst>
                <a:path w="112" h="78" extrusionOk="0">
                  <a:moveTo>
                    <a:pt x="73" y="1"/>
                  </a:moveTo>
                  <a:cubicBezTo>
                    <a:pt x="34" y="1"/>
                    <a:pt x="12" y="26"/>
                    <a:pt x="1" y="77"/>
                  </a:cubicBezTo>
                  <a:cubicBezTo>
                    <a:pt x="6" y="77"/>
                    <a:pt x="11" y="78"/>
                    <a:pt x="16" y="78"/>
                  </a:cubicBezTo>
                  <a:cubicBezTo>
                    <a:pt x="58" y="78"/>
                    <a:pt x="98" y="52"/>
                    <a:pt x="112" y="7"/>
                  </a:cubicBezTo>
                  <a:cubicBezTo>
                    <a:pt x="97" y="3"/>
                    <a:pt x="84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4"/>
            <p:cNvSpPr/>
            <p:nvPr/>
          </p:nvSpPr>
          <p:spPr>
            <a:xfrm>
              <a:off x="5229091" y="3020336"/>
              <a:ext cx="1458" cy="993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1" y="0"/>
                  </a:moveTo>
                  <a:lnTo>
                    <a:pt x="35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4"/>
            <p:cNvSpPr/>
            <p:nvPr/>
          </p:nvSpPr>
          <p:spPr>
            <a:xfrm>
              <a:off x="4980807" y="2851432"/>
              <a:ext cx="3257" cy="3598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1" y="0"/>
                  </a:moveTo>
                  <a:cubicBezTo>
                    <a:pt x="4" y="69"/>
                    <a:pt x="31" y="116"/>
                    <a:pt x="104" y="1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4"/>
            <p:cNvSpPr/>
            <p:nvPr/>
          </p:nvSpPr>
          <p:spPr>
            <a:xfrm>
              <a:off x="5249967" y="3192031"/>
              <a:ext cx="1799" cy="1892"/>
            </a:xfrm>
            <a:custGeom>
              <a:avLst/>
              <a:gdLst/>
              <a:ahLst/>
              <a:cxnLst/>
              <a:rect l="l" t="t" r="r" b="b"/>
              <a:pathLst>
                <a:path w="58" h="61" extrusionOk="0">
                  <a:moveTo>
                    <a:pt x="34" y="0"/>
                  </a:moveTo>
                  <a:cubicBezTo>
                    <a:pt x="25" y="0"/>
                    <a:pt x="13" y="12"/>
                    <a:pt x="0" y="22"/>
                  </a:cubicBezTo>
                  <a:lnTo>
                    <a:pt x="20" y="60"/>
                  </a:lnTo>
                  <a:cubicBezTo>
                    <a:pt x="35" y="53"/>
                    <a:pt x="46" y="45"/>
                    <a:pt x="58" y="41"/>
                  </a:cubicBezTo>
                  <a:cubicBezTo>
                    <a:pt x="54" y="26"/>
                    <a:pt x="50" y="6"/>
                    <a:pt x="39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4"/>
            <p:cNvSpPr/>
            <p:nvPr/>
          </p:nvSpPr>
          <p:spPr>
            <a:xfrm>
              <a:off x="4645263" y="2999242"/>
              <a:ext cx="32819" cy="13742"/>
            </a:xfrm>
            <a:custGeom>
              <a:avLst/>
              <a:gdLst/>
              <a:ahLst/>
              <a:cxnLst/>
              <a:rect l="l" t="t" r="r" b="b"/>
              <a:pathLst>
                <a:path w="1058" h="443" extrusionOk="0">
                  <a:moveTo>
                    <a:pt x="12" y="0"/>
                  </a:moveTo>
                  <a:cubicBezTo>
                    <a:pt x="8" y="19"/>
                    <a:pt x="1" y="42"/>
                    <a:pt x="1" y="62"/>
                  </a:cubicBezTo>
                  <a:lnTo>
                    <a:pt x="1" y="73"/>
                  </a:lnTo>
                  <a:cubicBezTo>
                    <a:pt x="39" y="242"/>
                    <a:pt x="127" y="346"/>
                    <a:pt x="312" y="350"/>
                  </a:cubicBezTo>
                  <a:lnTo>
                    <a:pt x="327" y="292"/>
                  </a:lnTo>
                  <a:cubicBezTo>
                    <a:pt x="350" y="304"/>
                    <a:pt x="370" y="308"/>
                    <a:pt x="393" y="319"/>
                  </a:cubicBezTo>
                  <a:cubicBezTo>
                    <a:pt x="596" y="361"/>
                    <a:pt x="792" y="423"/>
                    <a:pt x="992" y="442"/>
                  </a:cubicBezTo>
                  <a:cubicBezTo>
                    <a:pt x="1030" y="434"/>
                    <a:pt x="1057" y="396"/>
                    <a:pt x="1046" y="358"/>
                  </a:cubicBezTo>
                  <a:cubicBezTo>
                    <a:pt x="1042" y="346"/>
                    <a:pt x="1038" y="331"/>
                    <a:pt x="1027" y="323"/>
                  </a:cubicBezTo>
                  <a:lnTo>
                    <a:pt x="250" y="131"/>
                  </a:lnTo>
                  <a:cubicBezTo>
                    <a:pt x="235" y="123"/>
                    <a:pt x="219" y="119"/>
                    <a:pt x="203" y="119"/>
                  </a:cubicBezTo>
                  <a:cubicBezTo>
                    <a:pt x="187" y="119"/>
                    <a:pt x="172" y="123"/>
                    <a:pt x="158" y="131"/>
                  </a:cubicBezTo>
                  <a:lnTo>
                    <a:pt x="39" y="81"/>
                  </a:lnTo>
                  <a:cubicBezTo>
                    <a:pt x="58" y="50"/>
                    <a:pt x="77" y="12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4"/>
            <p:cNvSpPr/>
            <p:nvPr/>
          </p:nvSpPr>
          <p:spPr>
            <a:xfrm>
              <a:off x="4730010" y="3031534"/>
              <a:ext cx="3598" cy="2420"/>
            </a:xfrm>
            <a:custGeom>
              <a:avLst/>
              <a:gdLst/>
              <a:ahLst/>
              <a:cxnLst/>
              <a:rect l="l" t="t" r="r" b="b"/>
              <a:pathLst>
                <a:path w="116" h="78" extrusionOk="0">
                  <a:moveTo>
                    <a:pt x="116" y="1"/>
                  </a:moveTo>
                  <a:lnTo>
                    <a:pt x="1" y="70"/>
                  </a:lnTo>
                  <a:cubicBezTo>
                    <a:pt x="12" y="75"/>
                    <a:pt x="24" y="77"/>
                    <a:pt x="35" y="77"/>
                  </a:cubicBezTo>
                  <a:cubicBezTo>
                    <a:pt x="68" y="77"/>
                    <a:pt x="101" y="58"/>
                    <a:pt x="112" y="24"/>
                  </a:cubicBezTo>
                  <a:cubicBezTo>
                    <a:pt x="116" y="16"/>
                    <a:pt x="116" y="12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4"/>
            <p:cNvSpPr/>
            <p:nvPr/>
          </p:nvSpPr>
          <p:spPr>
            <a:xfrm>
              <a:off x="5571428" y="2588103"/>
              <a:ext cx="3257" cy="2792"/>
            </a:xfrm>
            <a:custGeom>
              <a:avLst/>
              <a:gdLst/>
              <a:ahLst/>
              <a:cxnLst/>
              <a:rect l="l" t="t" r="r" b="b"/>
              <a:pathLst>
                <a:path w="105" h="90" extrusionOk="0">
                  <a:moveTo>
                    <a:pt x="105" y="1"/>
                  </a:moveTo>
                  <a:lnTo>
                    <a:pt x="105" y="1"/>
                  </a:lnTo>
                  <a:cubicBezTo>
                    <a:pt x="32" y="9"/>
                    <a:pt x="1" y="28"/>
                    <a:pt x="62" y="89"/>
                  </a:cubicBezTo>
                  <a:cubicBezTo>
                    <a:pt x="82" y="66"/>
                    <a:pt x="97" y="32"/>
                    <a:pt x="1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4"/>
            <p:cNvSpPr/>
            <p:nvPr/>
          </p:nvSpPr>
          <p:spPr>
            <a:xfrm>
              <a:off x="4945878" y="3036218"/>
              <a:ext cx="6700" cy="10237"/>
            </a:xfrm>
            <a:custGeom>
              <a:avLst/>
              <a:gdLst/>
              <a:ahLst/>
              <a:cxnLst/>
              <a:rect l="l" t="t" r="r" b="b"/>
              <a:pathLst>
                <a:path w="216" h="330" extrusionOk="0">
                  <a:moveTo>
                    <a:pt x="118" y="1"/>
                  </a:moveTo>
                  <a:cubicBezTo>
                    <a:pt x="52" y="1"/>
                    <a:pt x="41" y="82"/>
                    <a:pt x="24" y="134"/>
                  </a:cubicBezTo>
                  <a:cubicBezTo>
                    <a:pt x="1" y="215"/>
                    <a:pt x="1" y="291"/>
                    <a:pt x="97" y="330"/>
                  </a:cubicBezTo>
                  <a:cubicBezTo>
                    <a:pt x="124" y="272"/>
                    <a:pt x="158" y="218"/>
                    <a:pt x="185" y="161"/>
                  </a:cubicBezTo>
                  <a:cubicBezTo>
                    <a:pt x="208" y="107"/>
                    <a:pt x="216" y="19"/>
                    <a:pt x="139" y="3"/>
                  </a:cubicBezTo>
                  <a:cubicBezTo>
                    <a:pt x="131" y="1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4"/>
            <p:cNvSpPr/>
            <p:nvPr/>
          </p:nvSpPr>
          <p:spPr>
            <a:xfrm>
              <a:off x="4948856" y="304667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4"/>
            <p:cNvSpPr/>
            <p:nvPr/>
          </p:nvSpPr>
          <p:spPr>
            <a:xfrm>
              <a:off x="4948980" y="304667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4"/>
            <p:cNvSpPr/>
            <p:nvPr/>
          </p:nvSpPr>
          <p:spPr>
            <a:xfrm>
              <a:off x="4948732" y="3046423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1"/>
                  </a:moveTo>
                  <a:cubicBezTo>
                    <a:pt x="7" y="1"/>
                    <a:pt x="6" y="2"/>
                    <a:pt x="5" y="3"/>
                  </a:cubicBezTo>
                  <a:lnTo>
                    <a:pt x="5" y="3"/>
                  </a:lnTo>
                  <a:lnTo>
                    <a:pt x="9" y="1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5"/>
                    <a:pt x="4" y="4"/>
                    <a:pt x="5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4"/>
            <p:cNvSpPr/>
            <p:nvPr/>
          </p:nvSpPr>
          <p:spPr>
            <a:xfrm>
              <a:off x="4954005" y="3016427"/>
              <a:ext cx="179420" cy="88934"/>
            </a:xfrm>
            <a:custGeom>
              <a:avLst/>
              <a:gdLst/>
              <a:ahLst/>
              <a:cxnLst/>
              <a:rect l="l" t="t" r="r" b="b"/>
              <a:pathLst>
                <a:path w="5784" h="2867" extrusionOk="0">
                  <a:moveTo>
                    <a:pt x="1260" y="0"/>
                  </a:moveTo>
                  <a:cubicBezTo>
                    <a:pt x="922" y="0"/>
                    <a:pt x="593" y="77"/>
                    <a:pt x="258" y="134"/>
                  </a:cubicBezTo>
                  <a:cubicBezTo>
                    <a:pt x="154" y="153"/>
                    <a:pt x="0" y="192"/>
                    <a:pt x="50" y="353"/>
                  </a:cubicBezTo>
                  <a:cubicBezTo>
                    <a:pt x="81" y="438"/>
                    <a:pt x="143" y="476"/>
                    <a:pt x="221" y="476"/>
                  </a:cubicBezTo>
                  <a:cubicBezTo>
                    <a:pt x="259" y="476"/>
                    <a:pt x="301" y="467"/>
                    <a:pt x="346" y="449"/>
                  </a:cubicBezTo>
                  <a:cubicBezTo>
                    <a:pt x="612" y="349"/>
                    <a:pt x="874" y="311"/>
                    <a:pt x="1134" y="311"/>
                  </a:cubicBezTo>
                  <a:cubicBezTo>
                    <a:pt x="1742" y="311"/>
                    <a:pt x="2334" y="522"/>
                    <a:pt x="2932" y="649"/>
                  </a:cubicBezTo>
                  <a:cubicBezTo>
                    <a:pt x="3259" y="830"/>
                    <a:pt x="3585" y="1014"/>
                    <a:pt x="3950" y="1110"/>
                  </a:cubicBezTo>
                  <a:cubicBezTo>
                    <a:pt x="4066" y="1252"/>
                    <a:pt x="4227" y="1348"/>
                    <a:pt x="4392" y="1425"/>
                  </a:cubicBezTo>
                  <a:cubicBezTo>
                    <a:pt x="4507" y="1579"/>
                    <a:pt x="4680" y="1636"/>
                    <a:pt x="4849" y="1713"/>
                  </a:cubicBezTo>
                  <a:cubicBezTo>
                    <a:pt x="4871" y="1705"/>
                    <a:pt x="4889" y="1702"/>
                    <a:pt x="4905" y="1702"/>
                  </a:cubicBezTo>
                  <a:cubicBezTo>
                    <a:pt x="4994" y="1702"/>
                    <a:pt x="4992" y="1818"/>
                    <a:pt x="5042" y="1867"/>
                  </a:cubicBezTo>
                  <a:lnTo>
                    <a:pt x="5080" y="1890"/>
                  </a:lnTo>
                  <a:lnTo>
                    <a:pt x="5122" y="1894"/>
                  </a:lnTo>
                  <a:cubicBezTo>
                    <a:pt x="5334" y="2101"/>
                    <a:pt x="5457" y="2367"/>
                    <a:pt x="5580" y="2624"/>
                  </a:cubicBezTo>
                  <a:cubicBezTo>
                    <a:pt x="5599" y="2697"/>
                    <a:pt x="5618" y="2774"/>
                    <a:pt x="5637" y="2847"/>
                  </a:cubicBezTo>
                  <a:lnTo>
                    <a:pt x="5679" y="2855"/>
                  </a:lnTo>
                  <a:lnTo>
                    <a:pt x="5726" y="2866"/>
                  </a:lnTo>
                  <a:cubicBezTo>
                    <a:pt x="5783" y="2770"/>
                    <a:pt x="5776" y="2639"/>
                    <a:pt x="5699" y="2551"/>
                  </a:cubicBezTo>
                  <a:cubicBezTo>
                    <a:pt x="5595" y="2359"/>
                    <a:pt x="5618" y="2113"/>
                    <a:pt x="5445" y="1952"/>
                  </a:cubicBezTo>
                  <a:cubicBezTo>
                    <a:pt x="5441" y="1832"/>
                    <a:pt x="5403" y="1740"/>
                    <a:pt x="5268" y="1721"/>
                  </a:cubicBezTo>
                  <a:lnTo>
                    <a:pt x="5264" y="1717"/>
                  </a:lnTo>
                  <a:cubicBezTo>
                    <a:pt x="5211" y="1537"/>
                    <a:pt x="5111" y="1410"/>
                    <a:pt x="4899" y="1383"/>
                  </a:cubicBezTo>
                  <a:cubicBezTo>
                    <a:pt x="4773" y="1367"/>
                    <a:pt x="4657" y="1302"/>
                    <a:pt x="4538" y="1256"/>
                  </a:cubicBezTo>
                  <a:lnTo>
                    <a:pt x="4269" y="1075"/>
                  </a:lnTo>
                  <a:cubicBezTo>
                    <a:pt x="4066" y="799"/>
                    <a:pt x="3758" y="730"/>
                    <a:pt x="3451" y="660"/>
                  </a:cubicBezTo>
                  <a:lnTo>
                    <a:pt x="3451" y="580"/>
                  </a:lnTo>
                  <a:cubicBezTo>
                    <a:pt x="2882" y="353"/>
                    <a:pt x="2290" y="176"/>
                    <a:pt x="1683" y="46"/>
                  </a:cubicBezTo>
                  <a:cubicBezTo>
                    <a:pt x="1540" y="13"/>
                    <a:pt x="1399" y="0"/>
                    <a:pt x="12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4"/>
            <p:cNvSpPr/>
            <p:nvPr/>
          </p:nvSpPr>
          <p:spPr>
            <a:xfrm>
              <a:off x="5168912" y="3095311"/>
              <a:ext cx="23513" cy="82141"/>
            </a:xfrm>
            <a:custGeom>
              <a:avLst/>
              <a:gdLst/>
              <a:ahLst/>
              <a:cxnLst/>
              <a:rect l="l" t="t" r="r" b="b"/>
              <a:pathLst>
                <a:path w="758" h="2648" extrusionOk="0">
                  <a:moveTo>
                    <a:pt x="634" y="0"/>
                  </a:moveTo>
                  <a:lnTo>
                    <a:pt x="634" y="0"/>
                  </a:lnTo>
                  <a:cubicBezTo>
                    <a:pt x="438" y="369"/>
                    <a:pt x="481" y="711"/>
                    <a:pt x="381" y="1011"/>
                  </a:cubicBezTo>
                  <a:cubicBezTo>
                    <a:pt x="331" y="1015"/>
                    <a:pt x="289" y="1053"/>
                    <a:pt x="285" y="1103"/>
                  </a:cubicBezTo>
                  <a:cubicBezTo>
                    <a:pt x="212" y="1222"/>
                    <a:pt x="112" y="1326"/>
                    <a:pt x="166" y="1480"/>
                  </a:cubicBezTo>
                  <a:cubicBezTo>
                    <a:pt x="35" y="1845"/>
                    <a:pt x="150" y="2229"/>
                    <a:pt x="0" y="2648"/>
                  </a:cubicBezTo>
                  <a:lnTo>
                    <a:pt x="231" y="2525"/>
                  </a:lnTo>
                  <a:cubicBezTo>
                    <a:pt x="235" y="2456"/>
                    <a:pt x="185" y="2364"/>
                    <a:pt x="300" y="2337"/>
                  </a:cubicBezTo>
                  <a:cubicBezTo>
                    <a:pt x="377" y="2056"/>
                    <a:pt x="242" y="1779"/>
                    <a:pt x="281" y="1499"/>
                  </a:cubicBezTo>
                  <a:cubicBezTo>
                    <a:pt x="296" y="1476"/>
                    <a:pt x="308" y="1453"/>
                    <a:pt x="319" y="1430"/>
                  </a:cubicBezTo>
                  <a:cubicBezTo>
                    <a:pt x="461" y="1257"/>
                    <a:pt x="634" y="1092"/>
                    <a:pt x="546" y="834"/>
                  </a:cubicBezTo>
                  <a:cubicBezTo>
                    <a:pt x="573" y="588"/>
                    <a:pt x="757" y="362"/>
                    <a:pt x="6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4"/>
            <p:cNvSpPr/>
            <p:nvPr/>
          </p:nvSpPr>
          <p:spPr>
            <a:xfrm>
              <a:off x="5042195" y="3108681"/>
              <a:ext cx="89555" cy="23947"/>
            </a:xfrm>
            <a:custGeom>
              <a:avLst/>
              <a:gdLst/>
              <a:ahLst/>
              <a:cxnLst/>
              <a:rect l="l" t="t" r="r" b="b"/>
              <a:pathLst>
                <a:path w="2887" h="772" extrusionOk="0">
                  <a:moveTo>
                    <a:pt x="203" y="1"/>
                  </a:moveTo>
                  <a:cubicBezTo>
                    <a:pt x="121" y="1"/>
                    <a:pt x="53" y="33"/>
                    <a:pt x="28" y="165"/>
                  </a:cubicBezTo>
                  <a:cubicBezTo>
                    <a:pt x="8" y="192"/>
                    <a:pt x="1" y="219"/>
                    <a:pt x="1" y="253"/>
                  </a:cubicBezTo>
                  <a:lnTo>
                    <a:pt x="466" y="403"/>
                  </a:lnTo>
                  <a:cubicBezTo>
                    <a:pt x="504" y="430"/>
                    <a:pt x="542" y="461"/>
                    <a:pt x="589" y="484"/>
                  </a:cubicBezTo>
                  <a:cubicBezTo>
                    <a:pt x="1088" y="676"/>
                    <a:pt x="1626" y="657"/>
                    <a:pt x="2141" y="761"/>
                  </a:cubicBezTo>
                  <a:cubicBezTo>
                    <a:pt x="2175" y="768"/>
                    <a:pt x="2208" y="772"/>
                    <a:pt x="2240" y="772"/>
                  </a:cubicBezTo>
                  <a:cubicBezTo>
                    <a:pt x="2341" y="772"/>
                    <a:pt x="2426" y="732"/>
                    <a:pt x="2491" y="638"/>
                  </a:cubicBezTo>
                  <a:lnTo>
                    <a:pt x="2498" y="634"/>
                  </a:lnTo>
                  <a:cubicBezTo>
                    <a:pt x="2598" y="622"/>
                    <a:pt x="2690" y="568"/>
                    <a:pt x="2740" y="484"/>
                  </a:cubicBezTo>
                  <a:lnTo>
                    <a:pt x="2886" y="430"/>
                  </a:lnTo>
                  <a:cubicBezTo>
                    <a:pt x="2883" y="392"/>
                    <a:pt x="2856" y="357"/>
                    <a:pt x="2829" y="334"/>
                  </a:cubicBezTo>
                  <a:cubicBezTo>
                    <a:pt x="2825" y="307"/>
                    <a:pt x="2813" y="280"/>
                    <a:pt x="2790" y="261"/>
                  </a:cubicBezTo>
                  <a:lnTo>
                    <a:pt x="2564" y="349"/>
                  </a:lnTo>
                  <a:lnTo>
                    <a:pt x="2567" y="346"/>
                  </a:lnTo>
                  <a:lnTo>
                    <a:pt x="2122" y="453"/>
                  </a:lnTo>
                  <a:lnTo>
                    <a:pt x="1634" y="349"/>
                  </a:lnTo>
                  <a:lnTo>
                    <a:pt x="369" y="23"/>
                  </a:lnTo>
                  <a:cubicBezTo>
                    <a:pt x="313" y="14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4"/>
            <p:cNvSpPr/>
            <p:nvPr/>
          </p:nvSpPr>
          <p:spPr>
            <a:xfrm>
              <a:off x="4842892" y="2870912"/>
              <a:ext cx="15417" cy="22676"/>
            </a:xfrm>
            <a:custGeom>
              <a:avLst/>
              <a:gdLst/>
              <a:ahLst/>
              <a:cxnLst/>
              <a:rect l="l" t="t" r="r" b="b"/>
              <a:pathLst>
                <a:path w="497" h="731" extrusionOk="0">
                  <a:moveTo>
                    <a:pt x="422" y="1"/>
                  </a:moveTo>
                  <a:cubicBezTo>
                    <a:pt x="197" y="1"/>
                    <a:pt x="254" y="216"/>
                    <a:pt x="212" y="368"/>
                  </a:cubicBezTo>
                  <a:cubicBezTo>
                    <a:pt x="170" y="464"/>
                    <a:pt x="154" y="579"/>
                    <a:pt x="39" y="637"/>
                  </a:cubicBezTo>
                  <a:cubicBezTo>
                    <a:pt x="35" y="637"/>
                    <a:pt x="20" y="640"/>
                    <a:pt x="12" y="656"/>
                  </a:cubicBezTo>
                  <a:cubicBezTo>
                    <a:pt x="1" y="671"/>
                    <a:pt x="1" y="687"/>
                    <a:pt x="20" y="713"/>
                  </a:cubicBezTo>
                  <a:cubicBezTo>
                    <a:pt x="52" y="725"/>
                    <a:pt x="79" y="731"/>
                    <a:pt x="103" y="731"/>
                  </a:cubicBezTo>
                  <a:cubicBezTo>
                    <a:pt x="234" y="731"/>
                    <a:pt x="265" y="577"/>
                    <a:pt x="347" y="502"/>
                  </a:cubicBezTo>
                  <a:lnTo>
                    <a:pt x="400" y="391"/>
                  </a:lnTo>
                  <a:lnTo>
                    <a:pt x="443" y="202"/>
                  </a:lnTo>
                  <a:cubicBezTo>
                    <a:pt x="477" y="183"/>
                    <a:pt x="496" y="141"/>
                    <a:pt x="481" y="102"/>
                  </a:cubicBezTo>
                  <a:cubicBezTo>
                    <a:pt x="489" y="68"/>
                    <a:pt x="493" y="41"/>
                    <a:pt x="493" y="6"/>
                  </a:cubicBezTo>
                  <a:cubicBezTo>
                    <a:pt x="467" y="2"/>
                    <a:pt x="443" y="1"/>
                    <a:pt x="4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4"/>
            <p:cNvSpPr/>
            <p:nvPr/>
          </p:nvSpPr>
          <p:spPr>
            <a:xfrm>
              <a:off x="4885203" y="2782164"/>
              <a:ext cx="26026" cy="28042"/>
            </a:xfrm>
            <a:custGeom>
              <a:avLst/>
              <a:gdLst/>
              <a:ahLst/>
              <a:cxnLst/>
              <a:rect l="l" t="t" r="r" b="b"/>
              <a:pathLst>
                <a:path w="839" h="904" extrusionOk="0">
                  <a:moveTo>
                    <a:pt x="631" y="1"/>
                  </a:moveTo>
                  <a:cubicBezTo>
                    <a:pt x="585" y="147"/>
                    <a:pt x="489" y="274"/>
                    <a:pt x="351" y="354"/>
                  </a:cubicBezTo>
                  <a:cubicBezTo>
                    <a:pt x="289" y="443"/>
                    <a:pt x="231" y="523"/>
                    <a:pt x="170" y="608"/>
                  </a:cubicBezTo>
                  <a:lnTo>
                    <a:pt x="1" y="777"/>
                  </a:lnTo>
                  <a:lnTo>
                    <a:pt x="35" y="781"/>
                  </a:lnTo>
                  <a:lnTo>
                    <a:pt x="70" y="796"/>
                  </a:lnTo>
                  <a:cubicBezTo>
                    <a:pt x="16" y="850"/>
                    <a:pt x="58" y="881"/>
                    <a:pt x="97" y="904"/>
                  </a:cubicBezTo>
                  <a:lnTo>
                    <a:pt x="174" y="831"/>
                  </a:lnTo>
                  <a:lnTo>
                    <a:pt x="266" y="762"/>
                  </a:lnTo>
                  <a:cubicBezTo>
                    <a:pt x="404" y="646"/>
                    <a:pt x="550" y="535"/>
                    <a:pt x="681" y="408"/>
                  </a:cubicBezTo>
                  <a:cubicBezTo>
                    <a:pt x="839" y="258"/>
                    <a:pt x="815" y="116"/>
                    <a:pt x="6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4"/>
            <p:cNvSpPr/>
            <p:nvPr/>
          </p:nvSpPr>
          <p:spPr>
            <a:xfrm>
              <a:off x="4912873" y="2772982"/>
              <a:ext cx="2047" cy="1365"/>
            </a:xfrm>
            <a:custGeom>
              <a:avLst/>
              <a:gdLst/>
              <a:ahLst/>
              <a:cxnLst/>
              <a:rect l="l" t="t" r="r" b="b"/>
              <a:pathLst>
                <a:path w="66" h="44" extrusionOk="0">
                  <a:moveTo>
                    <a:pt x="41" y="0"/>
                  </a:moveTo>
                  <a:cubicBezTo>
                    <a:pt x="24" y="0"/>
                    <a:pt x="9" y="16"/>
                    <a:pt x="0" y="43"/>
                  </a:cubicBezTo>
                  <a:cubicBezTo>
                    <a:pt x="12" y="43"/>
                    <a:pt x="27" y="43"/>
                    <a:pt x="43" y="35"/>
                  </a:cubicBezTo>
                  <a:cubicBezTo>
                    <a:pt x="58" y="32"/>
                    <a:pt x="66" y="9"/>
                    <a:pt x="62" y="9"/>
                  </a:cubicBezTo>
                  <a:cubicBezTo>
                    <a:pt x="55" y="3"/>
                    <a:pt x="48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4"/>
            <p:cNvSpPr/>
            <p:nvPr/>
          </p:nvSpPr>
          <p:spPr>
            <a:xfrm>
              <a:off x="5320041" y="2847802"/>
              <a:ext cx="3505" cy="2358"/>
            </a:xfrm>
            <a:custGeom>
              <a:avLst/>
              <a:gdLst/>
              <a:ahLst/>
              <a:cxnLst/>
              <a:rect l="l" t="t" r="r" b="b"/>
              <a:pathLst>
                <a:path w="113" h="76" extrusionOk="0">
                  <a:moveTo>
                    <a:pt x="77" y="0"/>
                  </a:moveTo>
                  <a:cubicBezTo>
                    <a:pt x="35" y="0"/>
                    <a:pt x="13" y="29"/>
                    <a:pt x="1" y="75"/>
                  </a:cubicBezTo>
                  <a:cubicBezTo>
                    <a:pt x="4" y="75"/>
                    <a:pt x="7" y="75"/>
                    <a:pt x="10" y="75"/>
                  </a:cubicBezTo>
                  <a:cubicBezTo>
                    <a:pt x="53" y="75"/>
                    <a:pt x="98" y="49"/>
                    <a:pt x="112" y="6"/>
                  </a:cubicBezTo>
                  <a:cubicBezTo>
                    <a:pt x="99" y="2"/>
                    <a:pt x="87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4"/>
            <p:cNvSpPr/>
            <p:nvPr/>
          </p:nvSpPr>
          <p:spPr>
            <a:xfrm>
              <a:off x="5296683" y="2965027"/>
              <a:ext cx="23389" cy="7972"/>
            </a:xfrm>
            <a:custGeom>
              <a:avLst/>
              <a:gdLst/>
              <a:ahLst/>
              <a:cxnLst/>
              <a:rect l="l" t="t" r="r" b="b"/>
              <a:pathLst>
                <a:path w="754" h="257" extrusionOk="0">
                  <a:moveTo>
                    <a:pt x="604" y="0"/>
                  </a:moveTo>
                  <a:cubicBezTo>
                    <a:pt x="533" y="19"/>
                    <a:pt x="461" y="42"/>
                    <a:pt x="387" y="42"/>
                  </a:cubicBezTo>
                  <a:cubicBezTo>
                    <a:pt x="352" y="42"/>
                    <a:pt x="317" y="37"/>
                    <a:pt x="281" y="23"/>
                  </a:cubicBezTo>
                  <a:cubicBezTo>
                    <a:pt x="265" y="28"/>
                    <a:pt x="248" y="30"/>
                    <a:pt x="231" y="30"/>
                  </a:cubicBezTo>
                  <a:cubicBezTo>
                    <a:pt x="220" y="30"/>
                    <a:pt x="208" y="29"/>
                    <a:pt x="197" y="27"/>
                  </a:cubicBezTo>
                  <a:cubicBezTo>
                    <a:pt x="135" y="96"/>
                    <a:pt x="1" y="100"/>
                    <a:pt x="4" y="246"/>
                  </a:cubicBezTo>
                  <a:cubicBezTo>
                    <a:pt x="50" y="253"/>
                    <a:pt x="94" y="256"/>
                    <a:pt x="138" y="256"/>
                  </a:cubicBezTo>
                  <a:cubicBezTo>
                    <a:pt x="365" y="256"/>
                    <a:pt x="563" y="168"/>
                    <a:pt x="754" y="39"/>
                  </a:cubicBezTo>
                  <a:lnTo>
                    <a:pt x="6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4"/>
            <p:cNvSpPr/>
            <p:nvPr/>
          </p:nvSpPr>
          <p:spPr>
            <a:xfrm>
              <a:off x="4678393" y="2950944"/>
              <a:ext cx="49973" cy="26274"/>
            </a:xfrm>
            <a:custGeom>
              <a:avLst/>
              <a:gdLst/>
              <a:ahLst/>
              <a:cxnLst/>
              <a:rect l="l" t="t" r="r" b="b"/>
              <a:pathLst>
                <a:path w="1611" h="847" extrusionOk="0">
                  <a:moveTo>
                    <a:pt x="935" y="1"/>
                  </a:moveTo>
                  <a:lnTo>
                    <a:pt x="693" y="174"/>
                  </a:lnTo>
                  <a:cubicBezTo>
                    <a:pt x="589" y="174"/>
                    <a:pt x="527" y="262"/>
                    <a:pt x="450" y="312"/>
                  </a:cubicBezTo>
                  <a:cubicBezTo>
                    <a:pt x="316" y="362"/>
                    <a:pt x="189" y="439"/>
                    <a:pt x="85" y="539"/>
                  </a:cubicBezTo>
                  <a:cubicBezTo>
                    <a:pt x="16" y="635"/>
                    <a:pt x="55" y="704"/>
                    <a:pt x="132" y="762"/>
                  </a:cubicBezTo>
                  <a:cubicBezTo>
                    <a:pt x="106" y="758"/>
                    <a:pt x="78" y="743"/>
                    <a:pt x="53" y="743"/>
                  </a:cubicBezTo>
                  <a:cubicBezTo>
                    <a:pt x="33" y="743"/>
                    <a:pt x="15" y="752"/>
                    <a:pt x="1" y="785"/>
                  </a:cubicBezTo>
                  <a:cubicBezTo>
                    <a:pt x="35" y="808"/>
                    <a:pt x="70" y="827"/>
                    <a:pt x="108" y="846"/>
                  </a:cubicBezTo>
                  <a:cubicBezTo>
                    <a:pt x="128" y="823"/>
                    <a:pt x="135" y="800"/>
                    <a:pt x="143" y="769"/>
                  </a:cubicBezTo>
                  <a:cubicBezTo>
                    <a:pt x="258" y="735"/>
                    <a:pt x="385" y="731"/>
                    <a:pt x="481" y="646"/>
                  </a:cubicBezTo>
                  <a:cubicBezTo>
                    <a:pt x="623" y="593"/>
                    <a:pt x="673" y="416"/>
                    <a:pt x="842" y="404"/>
                  </a:cubicBezTo>
                  <a:cubicBezTo>
                    <a:pt x="954" y="562"/>
                    <a:pt x="1134" y="620"/>
                    <a:pt x="1284" y="731"/>
                  </a:cubicBezTo>
                  <a:lnTo>
                    <a:pt x="1288" y="685"/>
                  </a:lnTo>
                  <a:cubicBezTo>
                    <a:pt x="1311" y="704"/>
                    <a:pt x="1342" y="723"/>
                    <a:pt x="1369" y="735"/>
                  </a:cubicBezTo>
                  <a:cubicBezTo>
                    <a:pt x="1408" y="760"/>
                    <a:pt x="1453" y="783"/>
                    <a:pt x="1492" y="783"/>
                  </a:cubicBezTo>
                  <a:cubicBezTo>
                    <a:pt x="1525" y="783"/>
                    <a:pt x="1555" y="766"/>
                    <a:pt x="1573" y="716"/>
                  </a:cubicBezTo>
                  <a:cubicBezTo>
                    <a:pt x="1611" y="612"/>
                    <a:pt x="1500" y="593"/>
                    <a:pt x="1430" y="570"/>
                  </a:cubicBezTo>
                  <a:cubicBezTo>
                    <a:pt x="1396" y="558"/>
                    <a:pt x="1365" y="554"/>
                    <a:pt x="1334" y="550"/>
                  </a:cubicBezTo>
                  <a:lnTo>
                    <a:pt x="1242" y="516"/>
                  </a:lnTo>
                  <a:cubicBezTo>
                    <a:pt x="942" y="462"/>
                    <a:pt x="1035" y="174"/>
                    <a:pt x="9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4"/>
            <p:cNvSpPr/>
            <p:nvPr/>
          </p:nvSpPr>
          <p:spPr>
            <a:xfrm>
              <a:off x="4871740" y="2888749"/>
              <a:ext cx="993" cy="1458"/>
            </a:xfrm>
            <a:custGeom>
              <a:avLst/>
              <a:gdLst/>
              <a:ahLst/>
              <a:cxnLst/>
              <a:rect l="l" t="t" r="r" b="b"/>
              <a:pathLst>
                <a:path w="32" h="47" extrusionOk="0">
                  <a:moveTo>
                    <a:pt x="1" y="0"/>
                  </a:moveTo>
                  <a:lnTo>
                    <a:pt x="31" y="46"/>
                  </a:lnTo>
                  <a:cubicBezTo>
                    <a:pt x="20" y="27"/>
                    <a:pt x="8" y="1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4"/>
            <p:cNvSpPr/>
            <p:nvPr/>
          </p:nvSpPr>
          <p:spPr>
            <a:xfrm>
              <a:off x="4823473" y="2861637"/>
              <a:ext cx="7538" cy="7693"/>
            </a:xfrm>
            <a:custGeom>
              <a:avLst/>
              <a:gdLst/>
              <a:ahLst/>
              <a:cxnLst/>
              <a:rect l="l" t="t" r="r" b="b"/>
              <a:pathLst>
                <a:path w="243" h="248" extrusionOk="0">
                  <a:moveTo>
                    <a:pt x="140" y="1"/>
                  </a:moveTo>
                  <a:cubicBezTo>
                    <a:pt x="117" y="1"/>
                    <a:pt x="92" y="12"/>
                    <a:pt x="66" y="36"/>
                  </a:cubicBezTo>
                  <a:cubicBezTo>
                    <a:pt x="0" y="94"/>
                    <a:pt x="8" y="182"/>
                    <a:pt x="77" y="248"/>
                  </a:cubicBezTo>
                  <a:lnTo>
                    <a:pt x="242" y="106"/>
                  </a:lnTo>
                  <a:cubicBezTo>
                    <a:pt x="222" y="42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4"/>
            <p:cNvSpPr/>
            <p:nvPr/>
          </p:nvSpPr>
          <p:spPr>
            <a:xfrm>
              <a:off x="4824652" y="2876217"/>
              <a:ext cx="5987" cy="3412"/>
            </a:xfrm>
            <a:custGeom>
              <a:avLst/>
              <a:gdLst/>
              <a:ahLst/>
              <a:cxnLst/>
              <a:rect l="l" t="t" r="r" b="b"/>
              <a:pathLst>
                <a:path w="193" h="110" extrusionOk="0">
                  <a:moveTo>
                    <a:pt x="143" y="1"/>
                  </a:moveTo>
                  <a:cubicBezTo>
                    <a:pt x="131" y="1"/>
                    <a:pt x="119" y="4"/>
                    <a:pt x="105" y="12"/>
                  </a:cubicBezTo>
                  <a:cubicBezTo>
                    <a:pt x="66" y="24"/>
                    <a:pt x="1" y="31"/>
                    <a:pt x="32" y="81"/>
                  </a:cubicBezTo>
                  <a:cubicBezTo>
                    <a:pt x="47" y="101"/>
                    <a:pt x="63" y="109"/>
                    <a:pt x="80" y="109"/>
                  </a:cubicBezTo>
                  <a:cubicBezTo>
                    <a:pt x="114" y="109"/>
                    <a:pt x="149" y="76"/>
                    <a:pt x="178" y="51"/>
                  </a:cubicBezTo>
                  <a:lnTo>
                    <a:pt x="193" y="47"/>
                  </a:lnTo>
                  <a:cubicBezTo>
                    <a:pt x="183" y="16"/>
                    <a:pt x="166" y="1"/>
                    <a:pt x="1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4"/>
            <p:cNvSpPr/>
            <p:nvPr/>
          </p:nvSpPr>
          <p:spPr>
            <a:xfrm>
              <a:off x="5077961" y="2645583"/>
              <a:ext cx="993" cy="1923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0" y="0"/>
                  </a:moveTo>
                  <a:cubicBezTo>
                    <a:pt x="6" y="15"/>
                    <a:pt x="17" y="30"/>
                    <a:pt x="25" y="47"/>
                  </a:cubicBezTo>
                  <a:lnTo>
                    <a:pt x="25" y="47"/>
                  </a:lnTo>
                  <a:cubicBezTo>
                    <a:pt x="18" y="30"/>
                    <a:pt x="10" y="12"/>
                    <a:pt x="4" y="0"/>
                  </a:cubicBezTo>
                  <a:close/>
                  <a:moveTo>
                    <a:pt x="25" y="47"/>
                  </a:moveTo>
                  <a:cubicBezTo>
                    <a:pt x="27" y="52"/>
                    <a:pt x="29" y="57"/>
                    <a:pt x="31" y="62"/>
                  </a:cubicBezTo>
                  <a:cubicBezTo>
                    <a:pt x="29" y="57"/>
                    <a:pt x="27" y="52"/>
                    <a:pt x="25" y="4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4"/>
            <p:cNvSpPr/>
            <p:nvPr/>
          </p:nvSpPr>
          <p:spPr>
            <a:xfrm>
              <a:off x="4720363" y="3019963"/>
              <a:ext cx="2171" cy="1768"/>
            </a:xfrm>
            <a:custGeom>
              <a:avLst/>
              <a:gdLst/>
              <a:ahLst/>
              <a:cxnLst/>
              <a:rect l="l" t="t" r="r" b="b"/>
              <a:pathLst>
                <a:path w="70" h="57" extrusionOk="0">
                  <a:moveTo>
                    <a:pt x="70" y="1"/>
                  </a:moveTo>
                  <a:cubicBezTo>
                    <a:pt x="43" y="1"/>
                    <a:pt x="12" y="20"/>
                    <a:pt x="0" y="47"/>
                  </a:cubicBezTo>
                  <a:cubicBezTo>
                    <a:pt x="12" y="54"/>
                    <a:pt x="23" y="57"/>
                    <a:pt x="31" y="57"/>
                  </a:cubicBezTo>
                  <a:cubicBezTo>
                    <a:pt x="56" y="57"/>
                    <a:pt x="67" y="32"/>
                    <a:pt x="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61" name="Google Shape;6261;p34"/>
          <p:cNvGrpSpPr/>
          <p:nvPr/>
        </p:nvGrpSpPr>
        <p:grpSpPr>
          <a:xfrm rot="2707353">
            <a:off x="2765281" y="1433537"/>
            <a:ext cx="892907" cy="421652"/>
            <a:chOff x="7447517" y="2800652"/>
            <a:chExt cx="771716" cy="364423"/>
          </a:xfrm>
        </p:grpSpPr>
        <p:sp>
          <p:nvSpPr>
            <p:cNvPr id="6262" name="Google Shape;6262;p34"/>
            <p:cNvSpPr/>
            <p:nvPr/>
          </p:nvSpPr>
          <p:spPr>
            <a:xfrm>
              <a:off x="7447517" y="2800652"/>
              <a:ext cx="771716" cy="364423"/>
            </a:xfrm>
            <a:custGeom>
              <a:avLst/>
              <a:gdLst/>
              <a:ahLst/>
              <a:cxnLst/>
              <a:rect l="l" t="t" r="r" b="b"/>
              <a:pathLst>
                <a:path w="24878" h="11748" extrusionOk="0">
                  <a:moveTo>
                    <a:pt x="14714" y="577"/>
                  </a:moveTo>
                  <a:lnTo>
                    <a:pt x="14752" y="604"/>
                  </a:lnTo>
                  <a:lnTo>
                    <a:pt x="14752" y="604"/>
                  </a:lnTo>
                  <a:cubicBezTo>
                    <a:pt x="14738" y="595"/>
                    <a:pt x="14725" y="588"/>
                    <a:pt x="14714" y="577"/>
                  </a:cubicBezTo>
                  <a:close/>
                  <a:moveTo>
                    <a:pt x="16166" y="2218"/>
                  </a:moveTo>
                  <a:cubicBezTo>
                    <a:pt x="16174" y="2229"/>
                    <a:pt x="16185" y="2237"/>
                    <a:pt x="16193" y="2244"/>
                  </a:cubicBezTo>
                  <a:lnTo>
                    <a:pt x="16166" y="2218"/>
                  </a:lnTo>
                  <a:close/>
                  <a:moveTo>
                    <a:pt x="8850" y="2414"/>
                  </a:moveTo>
                  <a:lnTo>
                    <a:pt x="8850" y="2414"/>
                  </a:lnTo>
                  <a:cubicBezTo>
                    <a:pt x="8857" y="2415"/>
                    <a:pt x="8864" y="2416"/>
                    <a:pt x="8870" y="2416"/>
                  </a:cubicBezTo>
                  <a:cubicBezTo>
                    <a:pt x="8872" y="2416"/>
                    <a:pt x="8873" y="2416"/>
                    <a:pt x="8874" y="2416"/>
                  </a:cubicBezTo>
                  <a:lnTo>
                    <a:pt x="8874" y="2416"/>
                  </a:lnTo>
                  <a:cubicBezTo>
                    <a:pt x="8867" y="2422"/>
                    <a:pt x="8860" y="2428"/>
                    <a:pt x="8852" y="2434"/>
                  </a:cubicBezTo>
                  <a:lnTo>
                    <a:pt x="8852" y="2434"/>
                  </a:lnTo>
                  <a:lnTo>
                    <a:pt x="8850" y="2414"/>
                  </a:lnTo>
                  <a:close/>
                  <a:moveTo>
                    <a:pt x="9288" y="3743"/>
                  </a:moveTo>
                  <a:lnTo>
                    <a:pt x="9288" y="3743"/>
                  </a:lnTo>
                  <a:cubicBezTo>
                    <a:pt x="9345" y="3939"/>
                    <a:pt x="9426" y="4116"/>
                    <a:pt x="9707" y="4127"/>
                  </a:cubicBezTo>
                  <a:cubicBezTo>
                    <a:pt x="9726" y="4120"/>
                    <a:pt x="9745" y="4104"/>
                    <a:pt x="9757" y="4093"/>
                  </a:cubicBezTo>
                  <a:lnTo>
                    <a:pt x="9906" y="4173"/>
                  </a:lnTo>
                  <a:cubicBezTo>
                    <a:pt x="9910" y="4193"/>
                    <a:pt x="9910" y="4212"/>
                    <a:pt x="9910" y="4235"/>
                  </a:cubicBezTo>
                  <a:cubicBezTo>
                    <a:pt x="9918" y="4323"/>
                    <a:pt x="10026" y="4312"/>
                    <a:pt x="10076" y="4362"/>
                  </a:cubicBezTo>
                  <a:cubicBezTo>
                    <a:pt x="9954" y="4311"/>
                    <a:pt x="9835" y="4273"/>
                    <a:pt x="9707" y="4273"/>
                  </a:cubicBezTo>
                  <a:cubicBezTo>
                    <a:pt x="9661" y="4273"/>
                    <a:pt x="9613" y="4278"/>
                    <a:pt x="9564" y="4289"/>
                  </a:cubicBezTo>
                  <a:cubicBezTo>
                    <a:pt x="9507" y="4304"/>
                    <a:pt x="9461" y="4339"/>
                    <a:pt x="9422" y="4381"/>
                  </a:cubicBezTo>
                  <a:lnTo>
                    <a:pt x="9322" y="4308"/>
                  </a:lnTo>
                  <a:lnTo>
                    <a:pt x="9322" y="4289"/>
                  </a:lnTo>
                  <a:cubicBezTo>
                    <a:pt x="9234" y="4100"/>
                    <a:pt x="9215" y="3920"/>
                    <a:pt x="9288" y="3743"/>
                  </a:cubicBezTo>
                  <a:close/>
                  <a:moveTo>
                    <a:pt x="6510" y="4385"/>
                  </a:moveTo>
                  <a:lnTo>
                    <a:pt x="6506" y="4408"/>
                  </a:lnTo>
                  <a:cubicBezTo>
                    <a:pt x="6506" y="4400"/>
                    <a:pt x="6506" y="4389"/>
                    <a:pt x="6510" y="4385"/>
                  </a:cubicBezTo>
                  <a:close/>
                  <a:moveTo>
                    <a:pt x="22460" y="5184"/>
                  </a:moveTo>
                  <a:lnTo>
                    <a:pt x="22464" y="5187"/>
                  </a:lnTo>
                  <a:lnTo>
                    <a:pt x="22464" y="5187"/>
                  </a:lnTo>
                  <a:cubicBezTo>
                    <a:pt x="22460" y="5186"/>
                    <a:pt x="22460" y="5184"/>
                    <a:pt x="22460" y="5184"/>
                  </a:cubicBezTo>
                  <a:close/>
                  <a:moveTo>
                    <a:pt x="10471" y="5445"/>
                  </a:moveTo>
                  <a:lnTo>
                    <a:pt x="10471" y="5445"/>
                  </a:lnTo>
                  <a:cubicBezTo>
                    <a:pt x="10487" y="5457"/>
                    <a:pt x="10502" y="5476"/>
                    <a:pt x="10510" y="5484"/>
                  </a:cubicBezTo>
                  <a:cubicBezTo>
                    <a:pt x="10502" y="5484"/>
                    <a:pt x="10487" y="5476"/>
                    <a:pt x="10471" y="5445"/>
                  </a:cubicBezTo>
                  <a:close/>
                  <a:moveTo>
                    <a:pt x="22168" y="5585"/>
                  </a:moveTo>
                  <a:lnTo>
                    <a:pt x="22168" y="5585"/>
                  </a:lnTo>
                  <a:cubicBezTo>
                    <a:pt x="22170" y="5591"/>
                    <a:pt x="22174" y="5595"/>
                    <a:pt x="22180" y="5599"/>
                  </a:cubicBezTo>
                  <a:lnTo>
                    <a:pt x="22176" y="5599"/>
                  </a:lnTo>
                  <a:cubicBezTo>
                    <a:pt x="22173" y="5596"/>
                    <a:pt x="22170" y="5591"/>
                    <a:pt x="22168" y="5585"/>
                  </a:cubicBezTo>
                  <a:close/>
                  <a:moveTo>
                    <a:pt x="3047" y="7647"/>
                  </a:moveTo>
                  <a:lnTo>
                    <a:pt x="3047" y="7663"/>
                  </a:lnTo>
                  <a:lnTo>
                    <a:pt x="3044" y="7655"/>
                  </a:lnTo>
                  <a:lnTo>
                    <a:pt x="3047" y="7647"/>
                  </a:lnTo>
                  <a:close/>
                  <a:moveTo>
                    <a:pt x="21215" y="4700"/>
                  </a:moveTo>
                  <a:cubicBezTo>
                    <a:pt x="21324" y="4700"/>
                    <a:pt x="21351" y="4834"/>
                    <a:pt x="21438" y="4869"/>
                  </a:cubicBezTo>
                  <a:cubicBezTo>
                    <a:pt x="21444" y="4869"/>
                    <a:pt x="21450" y="4869"/>
                    <a:pt x="21456" y="4869"/>
                  </a:cubicBezTo>
                  <a:cubicBezTo>
                    <a:pt x="21492" y="4869"/>
                    <a:pt x="21529" y="4872"/>
                    <a:pt x="21564" y="4872"/>
                  </a:cubicBezTo>
                  <a:cubicBezTo>
                    <a:pt x="21647" y="4872"/>
                    <a:pt x="21723" y="4856"/>
                    <a:pt x="21753" y="4754"/>
                  </a:cubicBezTo>
                  <a:cubicBezTo>
                    <a:pt x="21880" y="4788"/>
                    <a:pt x="22011" y="4800"/>
                    <a:pt x="22138" y="4850"/>
                  </a:cubicBezTo>
                  <a:cubicBezTo>
                    <a:pt x="22188" y="4873"/>
                    <a:pt x="22238" y="4907"/>
                    <a:pt x="22276" y="4946"/>
                  </a:cubicBezTo>
                  <a:cubicBezTo>
                    <a:pt x="22322" y="5003"/>
                    <a:pt x="22364" y="5073"/>
                    <a:pt x="22418" y="5130"/>
                  </a:cubicBezTo>
                  <a:cubicBezTo>
                    <a:pt x="22433" y="5149"/>
                    <a:pt x="22453" y="5169"/>
                    <a:pt x="22468" y="5184"/>
                  </a:cubicBezTo>
                  <a:lnTo>
                    <a:pt x="22468" y="5188"/>
                  </a:lnTo>
                  <a:cubicBezTo>
                    <a:pt x="22466" y="5188"/>
                    <a:pt x="22465" y="5188"/>
                    <a:pt x="22464" y="5187"/>
                  </a:cubicBezTo>
                  <a:lnTo>
                    <a:pt x="22464" y="5187"/>
                  </a:lnTo>
                  <a:cubicBezTo>
                    <a:pt x="22396" y="5116"/>
                    <a:pt x="22332" y="5044"/>
                    <a:pt x="22264" y="4980"/>
                  </a:cubicBezTo>
                  <a:cubicBezTo>
                    <a:pt x="22210" y="4962"/>
                    <a:pt x="22165" y="4952"/>
                    <a:pt x="22130" y="4952"/>
                  </a:cubicBezTo>
                  <a:cubicBezTo>
                    <a:pt x="22027" y="4952"/>
                    <a:pt x="22003" y="5031"/>
                    <a:pt x="22057" y="5188"/>
                  </a:cubicBezTo>
                  <a:cubicBezTo>
                    <a:pt x="22060" y="5188"/>
                    <a:pt x="22062" y="5188"/>
                    <a:pt x="22065" y="5188"/>
                  </a:cubicBezTo>
                  <a:cubicBezTo>
                    <a:pt x="22131" y="5188"/>
                    <a:pt x="22146" y="5236"/>
                    <a:pt x="22161" y="5288"/>
                  </a:cubicBezTo>
                  <a:lnTo>
                    <a:pt x="22053" y="5296"/>
                  </a:lnTo>
                  <a:cubicBezTo>
                    <a:pt x="22018" y="5279"/>
                    <a:pt x="21986" y="5270"/>
                    <a:pt x="21960" y="5270"/>
                  </a:cubicBezTo>
                  <a:cubicBezTo>
                    <a:pt x="21910" y="5270"/>
                    <a:pt x="21876" y="5303"/>
                    <a:pt x="21869" y="5388"/>
                  </a:cubicBezTo>
                  <a:cubicBezTo>
                    <a:pt x="21896" y="5457"/>
                    <a:pt x="21926" y="5526"/>
                    <a:pt x="21953" y="5595"/>
                  </a:cubicBezTo>
                  <a:cubicBezTo>
                    <a:pt x="22022" y="5676"/>
                    <a:pt x="22065" y="5780"/>
                    <a:pt x="22080" y="5883"/>
                  </a:cubicBezTo>
                  <a:cubicBezTo>
                    <a:pt x="22095" y="5901"/>
                    <a:pt x="22114" y="5914"/>
                    <a:pt x="22136" y="5914"/>
                  </a:cubicBezTo>
                  <a:cubicBezTo>
                    <a:pt x="22143" y="5914"/>
                    <a:pt x="22150" y="5913"/>
                    <a:pt x="22157" y="5910"/>
                  </a:cubicBezTo>
                  <a:cubicBezTo>
                    <a:pt x="22168" y="5979"/>
                    <a:pt x="22180" y="6049"/>
                    <a:pt x="22241" y="6091"/>
                  </a:cubicBezTo>
                  <a:cubicBezTo>
                    <a:pt x="22165" y="6168"/>
                    <a:pt x="22034" y="6110"/>
                    <a:pt x="21965" y="6195"/>
                  </a:cubicBezTo>
                  <a:cubicBezTo>
                    <a:pt x="21930" y="6252"/>
                    <a:pt x="21896" y="6341"/>
                    <a:pt x="21949" y="6368"/>
                  </a:cubicBezTo>
                  <a:cubicBezTo>
                    <a:pt x="22118" y="6456"/>
                    <a:pt x="22241" y="6617"/>
                    <a:pt x="22449" y="6621"/>
                  </a:cubicBezTo>
                  <a:cubicBezTo>
                    <a:pt x="22468" y="6675"/>
                    <a:pt x="22514" y="6710"/>
                    <a:pt x="22568" y="6710"/>
                  </a:cubicBezTo>
                  <a:cubicBezTo>
                    <a:pt x="22560" y="6736"/>
                    <a:pt x="22564" y="6771"/>
                    <a:pt x="22572" y="6802"/>
                  </a:cubicBezTo>
                  <a:cubicBezTo>
                    <a:pt x="22603" y="6844"/>
                    <a:pt x="22645" y="6879"/>
                    <a:pt x="22687" y="6906"/>
                  </a:cubicBezTo>
                  <a:lnTo>
                    <a:pt x="23164" y="7225"/>
                  </a:lnTo>
                  <a:cubicBezTo>
                    <a:pt x="23240" y="7324"/>
                    <a:pt x="23352" y="7390"/>
                    <a:pt x="23475" y="7405"/>
                  </a:cubicBezTo>
                  <a:cubicBezTo>
                    <a:pt x="23579" y="7217"/>
                    <a:pt x="23467" y="7140"/>
                    <a:pt x="23310" y="7082"/>
                  </a:cubicBezTo>
                  <a:cubicBezTo>
                    <a:pt x="23079" y="6871"/>
                    <a:pt x="22733" y="6802"/>
                    <a:pt x="22583" y="6483"/>
                  </a:cubicBezTo>
                  <a:cubicBezTo>
                    <a:pt x="22541" y="6356"/>
                    <a:pt x="22495" y="6229"/>
                    <a:pt x="22453" y="6102"/>
                  </a:cubicBezTo>
                  <a:cubicBezTo>
                    <a:pt x="22457" y="6003"/>
                    <a:pt x="22464" y="5899"/>
                    <a:pt x="22468" y="5795"/>
                  </a:cubicBezTo>
                  <a:cubicBezTo>
                    <a:pt x="22495" y="5803"/>
                    <a:pt x="22526" y="5810"/>
                    <a:pt x="22553" y="5810"/>
                  </a:cubicBezTo>
                  <a:cubicBezTo>
                    <a:pt x="22599" y="5903"/>
                    <a:pt x="22668" y="5972"/>
                    <a:pt x="22764" y="6003"/>
                  </a:cubicBezTo>
                  <a:lnTo>
                    <a:pt x="23102" y="6483"/>
                  </a:lnTo>
                  <a:cubicBezTo>
                    <a:pt x="23137" y="6598"/>
                    <a:pt x="23217" y="6698"/>
                    <a:pt x="23321" y="6756"/>
                  </a:cubicBezTo>
                  <a:cubicBezTo>
                    <a:pt x="23329" y="6775"/>
                    <a:pt x="23333" y="6802"/>
                    <a:pt x="23340" y="6813"/>
                  </a:cubicBezTo>
                  <a:cubicBezTo>
                    <a:pt x="23407" y="6889"/>
                    <a:pt x="23460" y="6922"/>
                    <a:pt x="23505" y="6922"/>
                  </a:cubicBezTo>
                  <a:cubicBezTo>
                    <a:pt x="23549" y="6922"/>
                    <a:pt x="23585" y="6891"/>
                    <a:pt x="23617" y="6840"/>
                  </a:cubicBezTo>
                  <a:cubicBezTo>
                    <a:pt x="23640" y="6956"/>
                    <a:pt x="23717" y="7052"/>
                    <a:pt x="23794" y="7151"/>
                  </a:cubicBezTo>
                  <a:cubicBezTo>
                    <a:pt x="24051" y="7517"/>
                    <a:pt x="24243" y="7916"/>
                    <a:pt x="24447" y="8308"/>
                  </a:cubicBezTo>
                  <a:cubicBezTo>
                    <a:pt x="24462" y="8343"/>
                    <a:pt x="24474" y="8370"/>
                    <a:pt x="24493" y="8400"/>
                  </a:cubicBezTo>
                  <a:cubicBezTo>
                    <a:pt x="24493" y="8404"/>
                    <a:pt x="24512" y="8423"/>
                    <a:pt x="24512" y="8427"/>
                  </a:cubicBezTo>
                  <a:cubicBezTo>
                    <a:pt x="24505" y="8427"/>
                    <a:pt x="24501" y="8427"/>
                    <a:pt x="24493" y="8435"/>
                  </a:cubicBezTo>
                  <a:cubicBezTo>
                    <a:pt x="24489" y="8439"/>
                    <a:pt x="24485" y="8439"/>
                    <a:pt x="24485" y="8439"/>
                  </a:cubicBezTo>
                  <a:cubicBezTo>
                    <a:pt x="24485" y="8439"/>
                    <a:pt x="24461" y="8429"/>
                    <a:pt x="24451" y="8429"/>
                  </a:cubicBezTo>
                  <a:cubicBezTo>
                    <a:pt x="24449" y="8429"/>
                    <a:pt x="24447" y="8430"/>
                    <a:pt x="24447" y="8431"/>
                  </a:cubicBezTo>
                  <a:cubicBezTo>
                    <a:pt x="24412" y="8420"/>
                    <a:pt x="24378" y="8416"/>
                    <a:pt x="24347" y="8404"/>
                  </a:cubicBezTo>
                  <a:cubicBezTo>
                    <a:pt x="24274" y="8381"/>
                    <a:pt x="24205" y="8343"/>
                    <a:pt x="24143" y="8297"/>
                  </a:cubicBezTo>
                  <a:cubicBezTo>
                    <a:pt x="23386" y="7732"/>
                    <a:pt x="22637" y="7163"/>
                    <a:pt x="21842" y="6648"/>
                  </a:cubicBezTo>
                  <a:cubicBezTo>
                    <a:pt x="21780" y="6625"/>
                    <a:pt x="21719" y="6610"/>
                    <a:pt x="21650" y="6598"/>
                  </a:cubicBezTo>
                  <a:lnTo>
                    <a:pt x="21554" y="6579"/>
                  </a:lnTo>
                  <a:cubicBezTo>
                    <a:pt x="21515" y="6527"/>
                    <a:pt x="21452" y="6493"/>
                    <a:pt x="21388" y="6493"/>
                  </a:cubicBezTo>
                  <a:cubicBezTo>
                    <a:pt x="21382" y="6493"/>
                    <a:pt x="21376" y="6494"/>
                    <a:pt x="21369" y="6494"/>
                  </a:cubicBezTo>
                  <a:lnTo>
                    <a:pt x="21361" y="6487"/>
                  </a:lnTo>
                  <a:cubicBezTo>
                    <a:pt x="21355" y="6436"/>
                    <a:pt x="21328" y="6414"/>
                    <a:pt x="21287" y="6414"/>
                  </a:cubicBezTo>
                  <a:cubicBezTo>
                    <a:pt x="21278" y="6414"/>
                    <a:pt x="21268" y="6415"/>
                    <a:pt x="21258" y="6418"/>
                  </a:cubicBezTo>
                  <a:cubicBezTo>
                    <a:pt x="21246" y="6394"/>
                    <a:pt x="21222" y="6379"/>
                    <a:pt x="21200" y="6379"/>
                  </a:cubicBezTo>
                  <a:cubicBezTo>
                    <a:pt x="21193" y="6379"/>
                    <a:pt x="21187" y="6380"/>
                    <a:pt x="21181" y="6383"/>
                  </a:cubicBezTo>
                  <a:cubicBezTo>
                    <a:pt x="20870" y="6149"/>
                    <a:pt x="20524" y="5972"/>
                    <a:pt x="20239" y="5703"/>
                  </a:cubicBezTo>
                  <a:cubicBezTo>
                    <a:pt x="20199" y="5597"/>
                    <a:pt x="20135" y="5542"/>
                    <a:pt x="20045" y="5542"/>
                  </a:cubicBezTo>
                  <a:cubicBezTo>
                    <a:pt x="20014" y="5542"/>
                    <a:pt x="19980" y="5548"/>
                    <a:pt x="19943" y="5561"/>
                  </a:cubicBezTo>
                  <a:lnTo>
                    <a:pt x="19932" y="5576"/>
                  </a:lnTo>
                  <a:cubicBezTo>
                    <a:pt x="19882" y="5499"/>
                    <a:pt x="19767" y="5457"/>
                    <a:pt x="19809" y="5319"/>
                  </a:cubicBezTo>
                  <a:cubicBezTo>
                    <a:pt x="19823" y="5317"/>
                    <a:pt x="19837" y="5316"/>
                    <a:pt x="19850" y="5316"/>
                  </a:cubicBezTo>
                  <a:cubicBezTo>
                    <a:pt x="20049" y="5316"/>
                    <a:pt x="20184" y="5526"/>
                    <a:pt x="20379" y="5526"/>
                  </a:cubicBezTo>
                  <a:cubicBezTo>
                    <a:pt x="20394" y="5526"/>
                    <a:pt x="20409" y="5525"/>
                    <a:pt x="20424" y="5522"/>
                  </a:cubicBezTo>
                  <a:lnTo>
                    <a:pt x="20439" y="5591"/>
                  </a:lnTo>
                  <a:lnTo>
                    <a:pt x="20666" y="5561"/>
                  </a:lnTo>
                  <a:cubicBezTo>
                    <a:pt x="21066" y="5607"/>
                    <a:pt x="21346" y="5953"/>
                    <a:pt x="21753" y="5991"/>
                  </a:cubicBezTo>
                  <a:cubicBezTo>
                    <a:pt x="21738" y="5918"/>
                    <a:pt x="21734" y="5841"/>
                    <a:pt x="21665" y="5791"/>
                  </a:cubicBezTo>
                  <a:cubicBezTo>
                    <a:pt x="21665" y="5741"/>
                    <a:pt x="21630" y="5691"/>
                    <a:pt x="21577" y="5676"/>
                  </a:cubicBezTo>
                  <a:cubicBezTo>
                    <a:pt x="21358" y="5530"/>
                    <a:pt x="21108" y="5438"/>
                    <a:pt x="20843" y="5399"/>
                  </a:cubicBezTo>
                  <a:cubicBezTo>
                    <a:pt x="20827" y="5387"/>
                    <a:pt x="20806" y="5379"/>
                    <a:pt x="20783" y="5379"/>
                  </a:cubicBezTo>
                  <a:cubicBezTo>
                    <a:pt x="20779" y="5379"/>
                    <a:pt x="20774" y="5379"/>
                    <a:pt x="20770" y="5380"/>
                  </a:cubicBezTo>
                  <a:cubicBezTo>
                    <a:pt x="20616" y="5272"/>
                    <a:pt x="20420" y="5319"/>
                    <a:pt x="20247" y="5242"/>
                  </a:cubicBezTo>
                  <a:cubicBezTo>
                    <a:pt x="20228" y="5111"/>
                    <a:pt x="20397" y="5030"/>
                    <a:pt x="20351" y="4888"/>
                  </a:cubicBezTo>
                  <a:lnTo>
                    <a:pt x="20351" y="4888"/>
                  </a:lnTo>
                  <a:cubicBezTo>
                    <a:pt x="20385" y="4904"/>
                    <a:pt x="20420" y="4909"/>
                    <a:pt x="20455" y="4909"/>
                  </a:cubicBezTo>
                  <a:cubicBezTo>
                    <a:pt x="20535" y="4909"/>
                    <a:pt x="20617" y="4881"/>
                    <a:pt x="20704" y="4881"/>
                  </a:cubicBezTo>
                  <a:cubicBezTo>
                    <a:pt x="20741" y="4881"/>
                    <a:pt x="20778" y="4886"/>
                    <a:pt x="20816" y="4900"/>
                  </a:cubicBezTo>
                  <a:cubicBezTo>
                    <a:pt x="20839" y="4908"/>
                    <a:pt x="20891" y="4920"/>
                    <a:pt x="20949" y="4920"/>
                  </a:cubicBezTo>
                  <a:cubicBezTo>
                    <a:pt x="21054" y="4920"/>
                    <a:pt x="21178" y="4880"/>
                    <a:pt x="21181" y="4704"/>
                  </a:cubicBezTo>
                  <a:cubicBezTo>
                    <a:pt x="21193" y="4701"/>
                    <a:pt x="21204" y="4700"/>
                    <a:pt x="21215" y="4700"/>
                  </a:cubicBezTo>
                  <a:close/>
                  <a:moveTo>
                    <a:pt x="2052" y="9676"/>
                  </a:moveTo>
                  <a:cubicBezTo>
                    <a:pt x="2087" y="9753"/>
                    <a:pt x="2094" y="9841"/>
                    <a:pt x="2083" y="9926"/>
                  </a:cubicBezTo>
                  <a:cubicBezTo>
                    <a:pt x="2068" y="9991"/>
                    <a:pt x="2064" y="10057"/>
                    <a:pt x="2060" y="10118"/>
                  </a:cubicBezTo>
                  <a:cubicBezTo>
                    <a:pt x="2068" y="10133"/>
                    <a:pt x="2071" y="10153"/>
                    <a:pt x="2071" y="10179"/>
                  </a:cubicBezTo>
                  <a:cubicBezTo>
                    <a:pt x="2068" y="10172"/>
                    <a:pt x="2064" y="10172"/>
                    <a:pt x="2056" y="10168"/>
                  </a:cubicBezTo>
                  <a:cubicBezTo>
                    <a:pt x="2027" y="10160"/>
                    <a:pt x="1997" y="10156"/>
                    <a:pt x="1968" y="10156"/>
                  </a:cubicBezTo>
                  <a:cubicBezTo>
                    <a:pt x="1938" y="10156"/>
                    <a:pt x="1908" y="10160"/>
                    <a:pt x="1879" y="10168"/>
                  </a:cubicBezTo>
                  <a:cubicBezTo>
                    <a:pt x="1849" y="10179"/>
                    <a:pt x="1817" y="10183"/>
                    <a:pt x="1784" y="10183"/>
                  </a:cubicBezTo>
                  <a:cubicBezTo>
                    <a:pt x="1745" y="10183"/>
                    <a:pt x="1705" y="10177"/>
                    <a:pt x="1668" y="10164"/>
                  </a:cubicBezTo>
                  <a:cubicBezTo>
                    <a:pt x="1641" y="10145"/>
                    <a:pt x="1614" y="10126"/>
                    <a:pt x="1591" y="10103"/>
                  </a:cubicBezTo>
                  <a:cubicBezTo>
                    <a:pt x="1783" y="10010"/>
                    <a:pt x="1879" y="9799"/>
                    <a:pt x="2052" y="9676"/>
                  </a:cubicBezTo>
                  <a:close/>
                  <a:moveTo>
                    <a:pt x="7635" y="10618"/>
                  </a:moveTo>
                  <a:cubicBezTo>
                    <a:pt x="7635" y="10637"/>
                    <a:pt x="7628" y="10652"/>
                    <a:pt x="7620" y="10671"/>
                  </a:cubicBezTo>
                  <a:lnTo>
                    <a:pt x="7620" y="10667"/>
                  </a:lnTo>
                  <a:lnTo>
                    <a:pt x="7586" y="10667"/>
                  </a:lnTo>
                  <a:lnTo>
                    <a:pt x="7635" y="10618"/>
                  </a:lnTo>
                  <a:close/>
                  <a:moveTo>
                    <a:pt x="7620" y="10698"/>
                  </a:moveTo>
                  <a:cubicBezTo>
                    <a:pt x="7622" y="10702"/>
                    <a:pt x="7623" y="10707"/>
                    <a:pt x="7624" y="10712"/>
                  </a:cubicBezTo>
                  <a:lnTo>
                    <a:pt x="7624" y="10712"/>
                  </a:lnTo>
                  <a:cubicBezTo>
                    <a:pt x="7622" y="10707"/>
                    <a:pt x="7620" y="10703"/>
                    <a:pt x="7620" y="10698"/>
                  </a:cubicBezTo>
                  <a:close/>
                  <a:moveTo>
                    <a:pt x="12808" y="273"/>
                  </a:moveTo>
                  <a:cubicBezTo>
                    <a:pt x="12812" y="300"/>
                    <a:pt x="12823" y="331"/>
                    <a:pt x="12835" y="358"/>
                  </a:cubicBezTo>
                  <a:cubicBezTo>
                    <a:pt x="13169" y="465"/>
                    <a:pt x="13519" y="446"/>
                    <a:pt x="13861" y="481"/>
                  </a:cubicBezTo>
                  <a:cubicBezTo>
                    <a:pt x="13911" y="473"/>
                    <a:pt x="13957" y="446"/>
                    <a:pt x="13984" y="404"/>
                  </a:cubicBezTo>
                  <a:lnTo>
                    <a:pt x="13984" y="423"/>
                  </a:lnTo>
                  <a:lnTo>
                    <a:pt x="13995" y="415"/>
                  </a:lnTo>
                  <a:cubicBezTo>
                    <a:pt x="14027" y="477"/>
                    <a:pt x="14079" y="488"/>
                    <a:pt x="14134" y="488"/>
                  </a:cubicBezTo>
                  <a:cubicBezTo>
                    <a:pt x="14158" y="488"/>
                    <a:pt x="14183" y="486"/>
                    <a:pt x="14206" y="485"/>
                  </a:cubicBezTo>
                  <a:cubicBezTo>
                    <a:pt x="14506" y="561"/>
                    <a:pt x="14710" y="815"/>
                    <a:pt x="14994" y="923"/>
                  </a:cubicBezTo>
                  <a:lnTo>
                    <a:pt x="15002" y="923"/>
                  </a:lnTo>
                  <a:lnTo>
                    <a:pt x="15724" y="1518"/>
                  </a:lnTo>
                  <a:cubicBezTo>
                    <a:pt x="15735" y="1529"/>
                    <a:pt x="15748" y="1535"/>
                    <a:pt x="15761" y="1535"/>
                  </a:cubicBezTo>
                  <a:cubicBezTo>
                    <a:pt x="15770" y="1535"/>
                    <a:pt x="15780" y="1532"/>
                    <a:pt x="15790" y="1526"/>
                  </a:cubicBezTo>
                  <a:lnTo>
                    <a:pt x="15793" y="1541"/>
                  </a:lnTo>
                  <a:cubicBezTo>
                    <a:pt x="15813" y="1580"/>
                    <a:pt x="15840" y="1614"/>
                    <a:pt x="15866" y="1641"/>
                  </a:cubicBezTo>
                  <a:cubicBezTo>
                    <a:pt x="15924" y="1695"/>
                    <a:pt x="15986" y="1741"/>
                    <a:pt x="16055" y="1780"/>
                  </a:cubicBezTo>
                  <a:lnTo>
                    <a:pt x="16059" y="1787"/>
                  </a:lnTo>
                  <a:cubicBezTo>
                    <a:pt x="16039" y="1795"/>
                    <a:pt x="16020" y="1810"/>
                    <a:pt x="16012" y="1829"/>
                  </a:cubicBezTo>
                  <a:lnTo>
                    <a:pt x="15617" y="1703"/>
                  </a:lnTo>
                  <a:cubicBezTo>
                    <a:pt x="15607" y="1707"/>
                    <a:pt x="15595" y="1709"/>
                    <a:pt x="15583" y="1709"/>
                  </a:cubicBezTo>
                  <a:cubicBezTo>
                    <a:pt x="15563" y="1709"/>
                    <a:pt x="15541" y="1703"/>
                    <a:pt x="15524" y="1691"/>
                  </a:cubicBezTo>
                  <a:cubicBezTo>
                    <a:pt x="15486" y="1676"/>
                    <a:pt x="15455" y="1645"/>
                    <a:pt x="15428" y="1614"/>
                  </a:cubicBezTo>
                  <a:lnTo>
                    <a:pt x="15409" y="1618"/>
                  </a:lnTo>
                  <a:cubicBezTo>
                    <a:pt x="15033" y="1414"/>
                    <a:pt x="14602" y="1345"/>
                    <a:pt x="14199" y="1218"/>
                  </a:cubicBezTo>
                  <a:cubicBezTo>
                    <a:pt x="14179" y="1212"/>
                    <a:pt x="14160" y="1209"/>
                    <a:pt x="14141" y="1209"/>
                  </a:cubicBezTo>
                  <a:cubicBezTo>
                    <a:pt x="14061" y="1209"/>
                    <a:pt x="13990" y="1260"/>
                    <a:pt x="13918" y="1291"/>
                  </a:cubicBezTo>
                  <a:cubicBezTo>
                    <a:pt x="13467" y="1143"/>
                    <a:pt x="13007" y="1108"/>
                    <a:pt x="12544" y="1108"/>
                  </a:cubicBezTo>
                  <a:cubicBezTo>
                    <a:pt x="12289" y="1108"/>
                    <a:pt x="12034" y="1118"/>
                    <a:pt x="11778" y="1126"/>
                  </a:cubicBezTo>
                  <a:lnTo>
                    <a:pt x="11670" y="1107"/>
                  </a:lnTo>
                  <a:lnTo>
                    <a:pt x="11670" y="1107"/>
                  </a:lnTo>
                  <a:cubicBezTo>
                    <a:pt x="11674" y="1176"/>
                    <a:pt x="11682" y="1238"/>
                    <a:pt x="11689" y="1307"/>
                  </a:cubicBezTo>
                  <a:lnTo>
                    <a:pt x="11989" y="1307"/>
                  </a:lnTo>
                  <a:lnTo>
                    <a:pt x="11962" y="1280"/>
                  </a:lnTo>
                  <a:lnTo>
                    <a:pt x="11962" y="1280"/>
                  </a:lnTo>
                  <a:cubicBezTo>
                    <a:pt x="11970" y="1288"/>
                    <a:pt x="11982" y="1295"/>
                    <a:pt x="11989" y="1307"/>
                  </a:cubicBezTo>
                  <a:lnTo>
                    <a:pt x="12193" y="1299"/>
                  </a:lnTo>
                  <a:lnTo>
                    <a:pt x="12500" y="1299"/>
                  </a:lnTo>
                  <a:lnTo>
                    <a:pt x="12604" y="1307"/>
                  </a:lnTo>
                  <a:cubicBezTo>
                    <a:pt x="12656" y="1323"/>
                    <a:pt x="12710" y="1331"/>
                    <a:pt x="12765" y="1331"/>
                  </a:cubicBezTo>
                  <a:cubicBezTo>
                    <a:pt x="12812" y="1331"/>
                    <a:pt x="12859" y="1325"/>
                    <a:pt x="12904" y="1315"/>
                  </a:cubicBezTo>
                  <a:cubicBezTo>
                    <a:pt x="13188" y="1441"/>
                    <a:pt x="13488" y="1411"/>
                    <a:pt x="13788" y="1434"/>
                  </a:cubicBezTo>
                  <a:cubicBezTo>
                    <a:pt x="13844" y="1485"/>
                    <a:pt x="13906" y="1499"/>
                    <a:pt x="13970" y="1499"/>
                  </a:cubicBezTo>
                  <a:cubicBezTo>
                    <a:pt x="14044" y="1499"/>
                    <a:pt x="14121" y="1480"/>
                    <a:pt x="14196" y="1480"/>
                  </a:cubicBezTo>
                  <a:cubicBezTo>
                    <a:pt x="14239" y="1480"/>
                    <a:pt x="14281" y="1486"/>
                    <a:pt x="14322" y="1507"/>
                  </a:cubicBezTo>
                  <a:lnTo>
                    <a:pt x="14329" y="1518"/>
                  </a:lnTo>
                  <a:cubicBezTo>
                    <a:pt x="14487" y="1714"/>
                    <a:pt x="14748" y="1580"/>
                    <a:pt x="14929" y="1703"/>
                  </a:cubicBezTo>
                  <a:cubicBezTo>
                    <a:pt x="15305" y="1876"/>
                    <a:pt x="15690" y="2022"/>
                    <a:pt x="16089" y="2137"/>
                  </a:cubicBezTo>
                  <a:cubicBezTo>
                    <a:pt x="16120" y="2183"/>
                    <a:pt x="16178" y="2214"/>
                    <a:pt x="16235" y="2214"/>
                  </a:cubicBezTo>
                  <a:cubicBezTo>
                    <a:pt x="16261" y="2226"/>
                    <a:pt x="16284" y="2234"/>
                    <a:pt x="16310" y="2234"/>
                  </a:cubicBezTo>
                  <a:cubicBezTo>
                    <a:pt x="16316" y="2234"/>
                    <a:pt x="16322" y="2234"/>
                    <a:pt x="16328" y="2233"/>
                  </a:cubicBezTo>
                  <a:cubicBezTo>
                    <a:pt x="16570" y="2433"/>
                    <a:pt x="16885" y="2483"/>
                    <a:pt x="17138" y="2663"/>
                  </a:cubicBezTo>
                  <a:cubicBezTo>
                    <a:pt x="17169" y="2671"/>
                    <a:pt x="17196" y="2675"/>
                    <a:pt x="17227" y="2675"/>
                  </a:cubicBezTo>
                  <a:cubicBezTo>
                    <a:pt x="17227" y="2694"/>
                    <a:pt x="17231" y="2717"/>
                    <a:pt x="17242" y="2732"/>
                  </a:cubicBezTo>
                  <a:cubicBezTo>
                    <a:pt x="17322" y="2780"/>
                    <a:pt x="17396" y="2841"/>
                    <a:pt x="17493" y="2841"/>
                  </a:cubicBezTo>
                  <a:cubicBezTo>
                    <a:pt x="17513" y="2841"/>
                    <a:pt x="17535" y="2838"/>
                    <a:pt x="17557" y="2832"/>
                  </a:cubicBezTo>
                  <a:cubicBezTo>
                    <a:pt x="17672" y="2909"/>
                    <a:pt x="17676" y="3105"/>
                    <a:pt x="17857" y="3117"/>
                  </a:cubicBezTo>
                  <a:cubicBezTo>
                    <a:pt x="17826" y="2694"/>
                    <a:pt x="17826" y="2694"/>
                    <a:pt x="17473" y="2621"/>
                  </a:cubicBezTo>
                  <a:lnTo>
                    <a:pt x="17242" y="2444"/>
                  </a:lnTo>
                  <a:lnTo>
                    <a:pt x="17234" y="2440"/>
                  </a:lnTo>
                  <a:cubicBezTo>
                    <a:pt x="17165" y="2371"/>
                    <a:pt x="17100" y="2291"/>
                    <a:pt x="17015" y="2241"/>
                  </a:cubicBezTo>
                  <a:lnTo>
                    <a:pt x="16454" y="2122"/>
                  </a:lnTo>
                  <a:lnTo>
                    <a:pt x="16454" y="2118"/>
                  </a:lnTo>
                  <a:cubicBezTo>
                    <a:pt x="16474" y="2079"/>
                    <a:pt x="16493" y="2045"/>
                    <a:pt x="16504" y="2006"/>
                  </a:cubicBezTo>
                  <a:cubicBezTo>
                    <a:pt x="16531" y="2018"/>
                    <a:pt x="16558" y="2025"/>
                    <a:pt x="16581" y="2037"/>
                  </a:cubicBezTo>
                  <a:cubicBezTo>
                    <a:pt x="16653" y="2052"/>
                    <a:pt x="16725" y="2084"/>
                    <a:pt x="16798" y="2084"/>
                  </a:cubicBezTo>
                  <a:cubicBezTo>
                    <a:pt x="16839" y="2084"/>
                    <a:pt x="16879" y="2074"/>
                    <a:pt x="16919" y="2045"/>
                  </a:cubicBezTo>
                  <a:cubicBezTo>
                    <a:pt x="16927" y="2171"/>
                    <a:pt x="17023" y="2221"/>
                    <a:pt x="17115" y="2275"/>
                  </a:cubicBezTo>
                  <a:cubicBezTo>
                    <a:pt x="17192" y="2317"/>
                    <a:pt x="17269" y="2356"/>
                    <a:pt x="17342" y="2402"/>
                  </a:cubicBezTo>
                  <a:cubicBezTo>
                    <a:pt x="17380" y="2425"/>
                    <a:pt x="17419" y="2444"/>
                    <a:pt x="17457" y="2463"/>
                  </a:cubicBezTo>
                  <a:cubicBezTo>
                    <a:pt x="17703" y="2583"/>
                    <a:pt x="17945" y="2698"/>
                    <a:pt x="18176" y="2832"/>
                  </a:cubicBezTo>
                  <a:cubicBezTo>
                    <a:pt x="18606" y="3067"/>
                    <a:pt x="19071" y="3213"/>
                    <a:pt x="19475" y="3497"/>
                  </a:cubicBezTo>
                  <a:cubicBezTo>
                    <a:pt x="19576" y="3566"/>
                    <a:pt x="19697" y="3628"/>
                    <a:pt x="19824" y="3628"/>
                  </a:cubicBezTo>
                  <a:cubicBezTo>
                    <a:pt x="19894" y="3628"/>
                    <a:pt x="19967" y="3609"/>
                    <a:pt x="20040" y="3562"/>
                  </a:cubicBezTo>
                  <a:cubicBezTo>
                    <a:pt x="20051" y="3559"/>
                    <a:pt x="20059" y="3555"/>
                    <a:pt x="20066" y="3547"/>
                  </a:cubicBezTo>
                  <a:lnTo>
                    <a:pt x="20066" y="3547"/>
                  </a:lnTo>
                  <a:cubicBezTo>
                    <a:pt x="20059" y="3562"/>
                    <a:pt x="20051" y="3578"/>
                    <a:pt x="20036" y="3586"/>
                  </a:cubicBezTo>
                  <a:cubicBezTo>
                    <a:pt x="20047" y="3632"/>
                    <a:pt x="20066" y="3670"/>
                    <a:pt x="20097" y="3697"/>
                  </a:cubicBezTo>
                  <a:cubicBezTo>
                    <a:pt x="20024" y="3742"/>
                    <a:pt x="19944" y="3751"/>
                    <a:pt x="19863" y="3751"/>
                  </a:cubicBezTo>
                  <a:cubicBezTo>
                    <a:pt x="19818" y="3751"/>
                    <a:pt x="19773" y="3748"/>
                    <a:pt x="19729" y="3748"/>
                  </a:cubicBezTo>
                  <a:cubicBezTo>
                    <a:pt x="19676" y="3748"/>
                    <a:pt x="19624" y="3751"/>
                    <a:pt x="19575" y="3766"/>
                  </a:cubicBezTo>
                  <a:cubicBezTo>
                    <a:pt x="19558" y="3765"/>
                    <a:pt x="19542" y="3765"/>
                    <a:pt x="19525" y="3765"/>
                  </a:cubicBezTo>
                  <a:cubicBezTo>
                    <a:pt x="19268" y="3765"/>
                    <a:pt x="19031" y="3848"/>
                    <a:pt x="18760" y="3931"/>
                  </a:cubicBezTo>
                  <a:cubicBezTo>
                    <a:pt x="18864" y="4040"/>
                    <a:pt x="18967" y="4053"/>
                    <a:pt x="19066" y="4053"/>
                  </a:cubicBezTo>
                  <a:cubicBezTo>
                    <a:pt x="19097" y="4053"/>
                    <a:pt x="19127" y="4051"/>
                    <a:pt x="19157" y="4051"/>
                  </a:cubicBezTo>
                  <a:cubicBezTo>
                    <a:pt x="19193" y="4051"/>
                    <a:pt x="19229" y="4053"/>
                    <a:pt x="19263" y="4062"/>
                  </a:cubicBezTo>
                  <a:lnTo>
                    <a:pt x="19671" y="4020"/>
                  </a:lnTo>
                  <a:cubicBezTo>
                    <a:pt x="19746" y="3998"/>
                    <a:pt x="19798" y="3927"/>
                    <a:pt x="19880" y="3927"/>
                  </a:cubicBezTo>
                  <a:cubicBezTo>
                    <a:pt x="19916" y="3927"/>
                    <a:pt x="19957" y="3940"/>
                    <a:pt x="20009" y="3977"/>
                  </a:cubicBezTo>
                  <a:cubicBezTo>
                    <a:pt x="20073" y="4023"/>
                    <a:pt x="20167" y="4073"/>
                    <a:pt x="20256" y="4073"/>
                  </a:cubicBezTo>
                  <a:cubicBezTo>
                    <a:pt x="20331" y="4073"/>
                    <a:pt x="20403" y="4037"/>
                    <a:pt x="20451" y="3931"/>
                  </a:cubicBezTo>
                  <a:lnTo>
                    <a:pt x="20478" y="3951"/>
                  </a:lnTo>
                  <a:cubicBezTo>
                    <a:pt x="20758" y="4135"/>
                    <a:pt x="21181" y="4081"/>
                    <a:pt x="21334" y="4462"/>
                  </a:cubicBezTo>
                  <a:cubicBezTo>
                    <a:pt x="21283" y="4458"/>
                    <a:pt x="21231" y="4454"/>
                    <a:pt x="21180" y="4454"/>
                  </a:cubicBezTo>
                  <a:cubicBezTo>
                    <a:pt x="21073" y="4454"/>
                    <a:pt x="20970" y="4471"/>
                    <a:pt x="20873" y="4539"/>
                  </a:cubicBezTo>
                  <a:cubicBezTo>
                    <a:pt x="20850" y="4536"/>
                    <a:pt x="20827" y="4535"/>
                    <a:pt x="20804" y="4535"/>
                  </a:cubicBezTo>
                  <a:cubicBezTo>
                    <a:pt x="20716" y="4535"/>
                    <a:pt x="20629" y="4553"/>
                    <a:pt x="20547" y="4592"/>
                  </a:cubicBezTo>
                  <a:cubicBezTo>
                    <a:pt x="20535" y="4585"/>
                    <a:pt x="20523" y="4582"/>
                    <a:pt x="20511" y="4582"/>
                  </a:cubicBezTo>
                  <a:cubicBezTo>
                    <a:pt x="20490" y="4582"/>
                    <a:pt x="20471" y="4592"/>
                    <a:pt x="20458" y="4612"/>
                  </a:cubicBezTo>
                  <a:cubicBezTo>
                    <a:pt x="20455" y="4615"/>
                    <a:pt x="20455" y="4619"/>
                    <a:pt x="20451" y="4631"/>
                  </a:cubicBezTo>
                  <a:cubicBezTo>
                    <a:pt x="20051" y="4708"/>
                    <a:pt x="19698" y="4846"/>
                    <a:pt x="19352" y="5000"/>
                  </a:cubicBezTo>
                  <a:cubicBezTo>
                    <a:pt x="19221" y="5019"/>
                    <a:pt x="19094" y="5057"/>
                    <a:pt x="18975" y="5115"/>
                  </a:cubicBezTo>
                  <a:cubicBezTo>
                    <a:pt x="18941" y="5100"/>
                    <a:pt x="18902" y="5092"/>
                    <a:pt x="18864" y="5080"/>
                  </a:cubicBezTo>
                  <a:cubicBezTo>
                    <a:pt x="18829" y="5078"/>
                    <a:pt x="18794" y="5076"/>
                    <a:pt x="18761" y="5076"/>
                  </a:cubicBezTo>
                  <a:cubicBezTo>
                    <a:pt x="18464" y="5076"/>
                    <a:pt x="18231" y="5188"/>
                    <a:pt x="18103" y="5495"/>
                  </a:cubicBezTo>
                  <a:lnTo>
                    <a:pt x="18103" y="5503"/>
                  </a:lnTo>
                  <a:cubicBezTo>
                    <a:pt x="17588" y="5538"/>
                    <a:pt x="17238" y="5849"/>
                    <a:pt x="16896" y="6183"/>
                  </a:cubicBezTo>
                  <a:cubicBezTo>
                    <a:pt x="16885" y="6222"/>
                    <a:pt x="16885" y="6260"/>
                    <a:pt x="16900" y="6298"/>
                  </a:cubicBezTo>
                  <a:lnTo>
                    <a:pt x="16612" y="6517"/>
                  </a:lnTo>
                  <a:lnTo>
                    <a:pt x="16508" y="6594"/>
                  </a:lnTo>
                  <a:cubicBezTo>
                    <a:pt x="16451" y="6594"/>
                    <a:pt x="16397" y="6629"/>
                    <a:pt x="16377" y="6687"/>
                  </a:cubicBezTo>
                  <a:cubicBezTo>
                    <a:pt x="16374" y="6686"/>
                    <a:pt x="16370" y="6686"/>
                    <a:pt x="16366" y="6686"/>
                  </a:cubicBezTo>
                  <a:cubicBezTo>
                    <a:pt x="16340" y="6686"/>
                    <a:pt x="16318" y="6698"/>
                    <a:pt x="16308" y="6721"/>
                  </a:cubicBezTo>
                  <a:cubicBezTo>
                    <a:pt x="16304" y="6720"/>
                    <a:pt x="16300" y="6720"/>
                    <a:pt x="16295" y="6720"/>
                  </a:cubicBezTo>
                  <a:cubicBezTo>
                    <a:pt x="16255" y="6720"/>
                    <a:pt x="16219" y="6752"/>
                    <a:pt x="16208" y="6794"/>
                  </a:cubicBezTo>
                  <a:lnTo>
                    <a:pt x="16205" y="6802"/>
                  </a:lnTo>
                  <a:cubicBezTo>
                    <a:pt x="16155" y="6802"/>
                    <a:pt x="16112" y="6840"/>
                    <a:pt x="16109" y="6886"/>
                  </a:cubicBezTo>
                  <a:cubicBezTo>
                    <a:pt x="16097" y="6883"/>
                    <a:pt x="16093" y="6883"/>
                    <a:pt x="16085" y="6879"/>
                  </a:cubicBezTo>
                  <a:cubicBezTo>
                    <a:pt x="15674" y="7052"/>
                    <a:pt x="15278" y="7244"/>
                    <a:pt x="15059" y="7666"/>
                  </a:cubicBezTo>
                  <a:cubicBezTo>
                    <a:pt x="15059" y="7674"/>
                    <a:pt x="15067" y="7689"/>
                    <a:pt x="15071" y="7701"/>
                  </a:cubicBezTo>
                  <a:cubicBezTo>
                    <a:pt x="14741" y="7720"/>
                    <a:pt x="14475" y="7828"/>
                    <a:pt x="14387" y="8185"/>
                  </a:cubicBezTo>
                  <a:cubicBezTo>
                    <a:pt x="14368" y="8181"/>
                    <a:pt x="14356" y="8174"/>
                    <a:pt x="14337" y="8174"/>
                  </a:cubicBezTo>
                  <a:cubicBezTo>
                    <a:pt x="13911" y="8377"/>
                    <a:pt x="13638" y="8738"/>
                    <a:pt x="13361" y="9092"/>
                  </a:cubicBezTo>
                  <a:cubicBezTo>
                    <a:pt x="13346" y="9130"/>
                    <a:pt x="13346" y="9173"/>
                    <a:pt x="13361" y="9211"/>
                  </a:cubicBezTo>
                  <a:cubicBezTo>
                    <a:pt x="13342" y="9208"/>
                    <a:pt x="13324" y="9207"/>
                    <a:pt x="13306" y="9207"/>
                  </a:cubicBezTo>
                  <a:cubicBezTo>
                    <a:pt x="13144" y="9207"/>
                    <a:pt x="13033" y="9327"/>
                    <a:pt x="12950" y="9438"/>
                  </a:cubicBezTo>
                  <a:cubicBezTo>
                    <a:pt x="12550" y="9980"/>
                    <a:pt x="11982" y="10372"/>
                    <a:pt x="11574" y="10902"/>
                  </a:cubicBezTo>
                  <a:cubicBezTo>
                    <a:pt x="11359" y="11386"/>
                    <a:pt x="10883" y="11271"/>
                    <a:pt x="10494" y="11367"/>
                  </a:cubicBezTo>
                  <a:cubicBezTo>
                    <a:pt x="10437" y="11394"/>
                    <a:pt x="10379" y="11417"/>
                    <a:pt x="10318" y="11432"/>
                  </a:cubicBezTo>
                  <a:cubicBezTo>
                    <a:pt x="10238" y="11421"/>
                    <a:pt x="10158" y="11412"/>
                    <a:pt x="10077" y="11412"/>
                  </a:cubicBezTo>
                  <a:cubicBezTo>
                    <a:pt x="10045" y="11412"/>
                    <a:pt x="10012" y="11414"/>
                    <a:pt x="9979" y="11417"/>
                  </a:cubicBezTo>
                  <a:cubicBezTo>
                    <a:pt x="9930" y="11398"/>
                    <a:pt x="9883" y="11367"/>
                    <a:pt x="9845" y="11336"/>
                  </a:cubicBezTo>
                  <a:cubicBezTo>
                    <a:pt x="9792" y="11299"/>
                    <a:pt x="9740" y="11274"/>
                    <a:pt x="9690" y="11274"/>
                  </a:cubicBezTo>
                  <a:cubicBezTo>
                    <a:pt x="9652" y="11274"/>
                    <a:pt x="9617" y="11288"/>
                    <a:pt x="9584" y="11321"/>
                  </a:cubicBezTo>
                  <a:cubicBezTo>
                    <a:pt x="9564" y="11305"/>
                    <a:pt x="9549" y="11290"/>
                    <a:pt x="9530" y="11278"/>
                  </a:cubicBezTo>
                  <a:cubicBezTo>
                    <a:pt x="8139" y="11052"/>
                    <a:pt x="6725" y="10994"/>
                    <a:pt x="5330" y="10806"/>
                  </a:cubicBezTo>
                  <a:cubicBezTo>
                    <a:pt x="5161" y="10821"/>
                    <a:pt x="4992" y="10840"/>
                    <a:pt x="4915" y="11021"/>
                  </a:cubicBezTo>
                  <a:lnTo>
                    <a:pt x="4911" y="11029"/>
                  </a:lnTo>
                  <a:cubicBezTo>
                    <a:pt x="4815" y="10921"/>
                    <a:pt x="4681" y="10879"/>
                    <a:pt x="4550" y="10825"/>
                  </a:cubicBezTo>
                  <a:cubicBezTo>
                    <a:pt x="4294" y="10725"/>
                    <a:pt x="4030" y="10700"/>
                    <a:pt x="3759" y="10700"/>
                  </a:cubicBezTo>
                  <a:cubicBezTo>
                    <a:pt x="3717" y="10700"/>
                    <a:pt x="3674" y="10701"/>
                    <a:pt x="3631" y="10702"/>
                  </a:cubicBezTo>
                  <a:cubicBezTo>
                    <a:pt x="3701" y="10644"/>
                    <a:pt x="3804" y="10671"/>
                    <a:pt x="3877" y="10625"/>
                  </a:cubicBezTo>
                  <a:cubicBezTo>
                    <a:pt x="4001" y="10625"/>
                    <a:pt x="4124" y="10655"/>
                    <a:pt x="4249" y="10655"/>
                  </a:cubicBezTo>
                  <a:cubicBezTo>
                    <a:pt x="4299" y="10655"/>
                    <a:pt x="4349" y="10650"/>
                    <a:pt x="4400" y="10637"/>
                  </a:cubicBezTo>
                  <a:cubicBezTo>
                    <a:pt x="4490" y="10678"/>
                    <a:pt x="4581" y="10693"/>
                    <a:pt x="4671" y="10693"/>
                  </a:cubicBezTo>
                  <a:cubicBezTo>
                    <a:pt x="4781" y="10693"/>
                    <a:pt x="4892" y="10671"/>
                    <a:pt x="5003" y="10648"/>
                  </a:cubicBezTo>
                  <a:cubicBezTo>
                    <a:pt x="5161" y="10741"/>
                    <a:pt x="5349" y="10667"/>
                    <a:pt x="5511" y="10741"/>
                  </a:cubicBezTo>
                  <a:lnTo>
                    <a:pt x="5560" y="10721"/>
                  </a:lnTo>
                  <a:lnTo>
                    <a:pt x="5607" y="10733"/>
                  </a:lnTo>
                  <a:cubicBezTo>
                    <a:pt x="5617" y="10748"/>
                    <a:pt x="5634" y="10756"/>
                    <a:pt x="5651" y="10756"/>
                  </a:cubicBezTo>
                  <a:cubicBezTo>
                    <a:pt x="5664" y="10756"/>
                    <a:pt x="5677" y="10751"/>
                    <a:pt x="5687" y="10741"/>
                  </a:cubicBezTo>
                  <a:cubicBezTo>
                    <a:pt x="5695" y="10733"/>
                    <a:pt x="5699" y="10725"/>
                    <a:pt x="5703" y="10721"/>
                  </a:cubicBezTo>
                  <a:cubicBezTo>
                    <a:pt x="5739" y="10720"/>
                    <a:pt x="5775" y="10720"/>
                    <a:pt x="5811" y="10720"/>
                  </a:cubicBezTo>
                  <a:cubicBezTo>
                    <a:pt x="6009" y="10720"/>
                    <a:pt x="6205" y="10734"/>
                    <a:pt x="6401" y="10734"/>
                  </a:cubicBezTo>
                  <a:cubicBezTo>
                    <a:pt x="6541" y="10734"/>
                    <a:pt x="6681" y="10727"/>
                    <a:pt x="6821" y="10702"/>
                  </a:cubicBezTo>
                  <a:cubicBezTo>
                    <a:pt x="6951" y="10738"/>
                    <a:pt x="7081" y="10750"/>
                    <a:pt x="7210" y="10750"/>
                  </a:cubicBezTo>
                  <a:cubicBezTo>
                    <a:pt x="7355" y="10750"/>
                    <a:pt x="7499" y="10735"/>
                    <a:pt x="7643" y="10725"/>
                  </a:cubicBezTo>
                  <a:lnTo>
                    <a:pt x="7643" y="10729"/>
                  </a:lnTo>
                  <a:cubicBezTo>
                    <a:pt x="7769" y="10792"/>
                    <a:pt x="7897" y="10807"/>
                    <a:pt x="8026" y="10807"/>
                  </a:cubicBezTo>
                  <a:cubicBezTo>
                    <a:pt x="8149" y="10807"/>
                    <a:pt x="8272" y="10793"/>
                    <a:pt x="8395" y="10793"/>
                  </a:cubicBezTo>
                  <a:cubicBezTo>
                    <a:pt x="8446" y="10793"/>
                    <a:pt x="8496" y="10796"/>
                    <a:pt x="8546" y="10802"/>
                  </a:cubicBezTo>
                  <a:cubicBezTo>
                    <a:pt x="8648" y="10839"/>
                    <a:pt x="8759" y="10859"/>
                    <a:pt x="8869" y="10859"/>
                  </a:cubicBezTo>
                  <a:cubicBezTo>
                    <a:pt x="8930" y="10859"/>
                    <a:pt x="8991" y="10853"/>
                    <a:pt x="9050" y="10840"/>
                  </a:cubicBezTo>
                  <a:cubicBezTo>
                    <a:pt x="9173" y="10925"/>
                    <a:pt x="9303" y="10942"/>
                    <a:pt x="9436" y="10942"/>
                  </a:cubicBezTo>
                  <a:cubicBezTo>
                    <a:pt x="9522" y="10942"/>
                    <a:pt x="9609" y="10935"/>
                    <a:pt x="9696" y="10935"/>
                  </a:cubicBezTo>
                  <a:cubicBezTo>
                    <a:pt x="9716" y="10935"/>
                    <a:pt x="9736" y="10935"/>
                    <a:pt x="9757" y="10936"/>
                  </a:cubicBezTo>
                  <a:lnTo>
                    <a:pt x="10760" y="10956"/>
                  </a:lnTo>
                  <a:cubicBezTo>
                    <a:pt x="10842" y="11034"/>
                    <a:pt x="10932" y="11060"/>
                    <a:pt x="11025" y="11060"/>
                  </a:cubicBezTo>
                  <a:cubicBezTo>
                    <a:pt x="11102" y="11060"/>
                    <a:pt x="11181" y="11042"/>
                    <a:pt x="11259" y="11021"/>
                  </a:cubicBezTo>
                  <a:cubicBezTo>
                    <a:pt x="11420" y="10994"/>
                    <a:pt x="11451" y="10825"/>
                    <a:pt x="11574" y="10756"/>
                  </a:cubicBezTo>
                  <a:cubicBezTo>
                    <a:pt x="11567" y="10667"/>
                    <a:pt x="11624" y="10564"/>
                    <a:pt x="11470" y="10475"/>
                  </a:cubicBezTo>
                  <a:cubicBezTo>
                    <a:pt x="11374" y="10629"/>
                    <a:pt x="11305" y="10806"/>
                    <a:pt x="11163" y="10933"/>
                  </a:cubicBezTo>
                  <a:lnTo>
                    <a:pt x="10756" y="10852"/>
                  </a:lnTo>
                  <a:cubicBezTo>
                    <a:pt x="10542" y="10832"/>
                    <a:pt x="10327" y="10808"/>
                    <a:pt x="10112" y="10808"/>
                  </a:cubicBezTo>
                  <a:cubicBezTo>
                    <a:pt x="9991" y="10808"/>
                    <a:pt x="9870" y="10816"/>
                    <a:pt x="9749" y="10837"/>
                  </a:cubicBezTo>
                  <a:cubicBezTo>
                    <a:pt x="9591" y="10756"/>
                    <a:pt x="9425" y="10723"/>
                    <a:pt x="9255" y="10723"/>
                  </a:cubicBezTo>
                  <a:cubicBezTo>
                    <a:pt x="9181" y="10723"/>
                    <a:pt x="9106" y="10729"/>
                    <a:pt x="9030" y="10741"/>
                  </a:cubicBezTo>
                  <a:cubicBezTo>
                    <a:pt x="8982" y="10717"/>
                    <a:pt x="8928" y="10705"/>
                    <a:pt x="8874" y="10705"/>
                  </a:cubicBezTo>
                  <a:cubicBezTo>
                    <a:pt x="8838" y="10705"/>
                    <a:pt x="8803" y="10711"/>
                    <a:pt x="8769" y="10721"/>
                  </a:cubicBezTo>
                  <a:cubicBezTo>
                    <a:pt x="8508" y="10627"/>
                    <a:pt x="8242" y="10620"/>
                    <a:pt x="7976" y="10620"/>
                  </a:cubicBezTo>
                  <a:cubicBezTo>
                    <a:pt x="7925" y="10620"/>
                    <a:pt x="7875" y="10620"/>
                    <a:pt x="7824" y="10620"/>
                  </a:cubicBezTo>
                  <a:cubicBezTo>
                    <a:pt x="7761" y="10620"/>
                    <a:pt x="7698" y="10619"/>
                    <a:pt x="7635" y="10618"/>
                  </a:cubicBezTo>
                  <a:cubicBezTo>
                    <a:pt x="7532" y="10541"/>
                    <a:pt x="7413" y="10556"/>
                    <a:pt x="7297" y="10552"/>
                  </a:cubicBezTo>
                  <a:cubicBezTo>
                    <a:pt x="6961" y="10529"/>
                    <a:pt x="6625" y="10522"/>
                    <a:pt x="6289" y="10522"/>
                  </a:cubicBezTo>
                  <a:cubicBezTo>
                    <a:pt x="5856" y="10522"/>
                    <a:pt x="5424" y="10533"/>
                    <a:pt x="4992" y="10533"/>
                  </a:cubicBezTo>
                  <a:lnTo>
                    <a:pt x="4704" y="10510"/>
                  </a:lnTo>
                  <a:cubicBezTo>
                    <a:pt x="4552" y="10468"/>
                    <a:pt x="4396" y="10447"/>
                    <a:pt x="4241" y="10447"/>
                  </a:cubicBezTo>
                  <a:cubicBezTo>
                    <a:pt x="4085" y="10447"/>
                    <a:pt x="3929" y="10468"/>
                    <a:pt x="3777" y="10510"/>
                  </a:cubicBezTo>
                  <a:lnTo>
                    <a:pt x="3074" y="10552"/>
                  </a:lnTo>
                  <a:cubicBezTo>
                    <a:pt x="3061" y="10545"/>
                    <a:pt x="3044" y="10541"/>
                    <a:pt x="3028" y="10541"/>
                  </a:cubicBezTo>
                  <a:cubicBezTo>
                    <a:pt x="3011" y="10541"/>
                    <a:pt x="2994" y="10545"/>
                    <a:pt x="2978" y="10552"/>
                  </a:cubicBezTo>
                  <a:cubicBezTo>
                    <a:pt x="2817" y="10502"/>
                    <a:pt x="2629" y="10518"/>
                    <a:pt x="2486" y="10402"/>
                  </a:cubicBezTo>
                  <a:lnTo>
                    <a:pt x="2371" y="9626"/>
                  </a:lnTo>
                  <a:cubicBezTo>
                    <a:pt x="2366" y="9626"/>
                    <a:pt x="2363" y="9625"/>
                    <a:pt x="2360" y="9621"/>
                  </a:cubicBezTo>
                  <a:lnTo>
                    <a:pt x="2360" y="9621"/>
                  </a:lnTo>
                  <a:cubicBezTo>
                    <a:pt x="2362" y="9623"/>
                    <a:pt x="2365" y="9624"/>
                    <a:pt x="2371" y="9626"/>
                  </a:cubicBezTo>
                  <a:cubicBezTo>
                    <a:pt x="2394" y="9603"/>
                    <a:pt x="2398" y="9569"/>
                    <a:pt x="2390" y="9538"/>
                  </a:cubicBezTo>
                  <a:cubicBezTo>
                    <a:pt x="2490" y="9476"/>
                    <a:pt x="2629" y="9461"/>
                    <a:pt x="2667" y="9323"/>
                  </a:cubicBezTo>
                  <a:cubicBezTo>
                    <a:pt x="2882" y="9123"/>
                    <a:pt x="3032" y="8865"/>
                    <a:pt x="3197" y="8619"/>
                  </a:cubicBezTo>
                  <a:cubicBezTo>
                    <a:pt x="3220" y="8581"/>
                    <a:pt x="3224" y="8539"/>
                    <a:pt x="3209" y="8500"/>
                  </a:cubicBezTo>
                  <a:cubicBezTo>
                    <a:pt x="3201" y="8485"/>
                    <a:pt x="3190" y="8473"/>
                    <a:pt x="3178" y="8462"/>
                  </a:cubicBezTo>
                  <a:cubicBezTo>
                    <a:pt x="3186" y="8397"/>
                    <a:pt x="3143" y="8327"/>
                    <a:pt x="3070" y="8320"/>
                  </a:cubicBezTo>
                  <a:cubicBezTo>
                    <a:pt x="3063" y="8347"/>
                    <a:pt x="3055" y="8370"/>
                    <a:pt x="3051" y="8400"/>
                  </a:cubicBezTo>
                  <a:cubicBezTo>
                    <a:pt x="2798" y="8654"/>
                    <a:pt x="2763" y="9092"/>
                    <a:pt x="2356" y="9215"/>
                  </a:cubicBezTo>
                  <a:cubicBezTo>
                    <a:pt x="2248" y="9242"/>
                    <a:pt x="2129" y="9215"/>
                    <a:pt x="2064" y="9330"/>
                  </a:cubicBezTo>
                  <a:cubicBezTo>
                    <a:pt x="1749" y="9419"/>
                    <a:pt x="1495" y="9645"/>
                    <a:pt x="1372" y="9945"/>
                  </a:cubicBezTo>
                  <a:cubicBezTo>
                    <a:pt x="1249" y="10110"/>
                    <a:pt x="1049" y="10276"/>
                    <a:pt x="1360" y="10441"/>
                  </a:cubicBezTo>
                  <a:cubicBezTo>
                    <a:pt x="1394" y="10444"/>
                    <a:pt x="1428" y="10446"/>
                    <a:pt x="1461" y="10446"/>
                  </a:cubicBezTo>
                  <a:cubicBezTo>
                    <a:pt x="1693" y="10446"/>
                    <a:pt x="1916" y="10373"/>
                    <a:pt x="2148" y="10356"/>
                  </a:cubicBezTo>
                  <a:lnTo>
                    <a:pt x="2260" y="10552"/>
                  </a:lnTo>
                  <a:lnTo>
                    <a:pt x="2260" y="10637"/>
                  </a:lnTo>
                  <a:cubicBezTo>
                    <a:pt x="1787" y="10575"/>
                    <a:pt x="1307" y="10591"/>
                    <a:pt x="853" y="10433"/>
                  </a:cubicBezTo>
                  <a:cubicBezTo>
                    <a:pt x="1295" y="9634"/>
                    <a:pt x="1941" y="8996"/>
                    <a:pt x="2517" y="8304"/>
                  </a:cubicBezTo>
                  <a:cubicBezTo>
                    <a:pt x="2556" y="8262"/>
                    <a:pt x="2590" y="8212"/>
                    <a:pt x="2629" y="8166"/>
                  </a:cubicBezTo>
                  <a:cubicBezTo>
                    <a:pt x="2832" y="8081"/>
                    <a:pt x="2936" y="7882"/>
                    <a:pt x="3067" y="7713"/>
                  </a:cubicBezTo>
                  <a:lnTo>
                    <a:pt x="3067" y="7709"/>
                  </a:lnTo>
                  <a:lnTo>
                    <a:pt x="3067" y="7705"/>
                  </a:lnTo>
                  <a:cubicBezTo>
                    <a:pt x="3067" y="7709"/>
                    <a:pt x="3070" y="7709"/>
                    <a:pt x="3070" y="7713"/>
                  </a:cubicBezTo>
                  <a:lnTo>
                    <a:pt x="3070" y="7713"/>
                  </a:lnTo>
                  <a:cubicBezTo>
                    <a:pt x="3070" y="7712"/>
                    <a:pt x="3070" y="7709"/>
                    <a:pt x="3067" y="7709"/>
                  </a:cubicBezTo>
                  <a:lnTo>
                    <a:pt x="3067" y="7709"/>
                  </a:lnTo>
                  <a:lnTo>
                    <a:pt x="3070" y="7713"/>
                  </a:lnTo>
                  <a:cubicBezTo>
                    <a:pt x="3073" y="7713"/>
                    <a:pt x="3075" y="7713"/>
                    <a:pt x="3078" y="7713"/>
                  </a:cubicBezTo>
                  <a:cubicBezTo>
                    <a:pt x="3133" y="7713"/>
                    <a:pt x="3182" y="7672"/>
                    <a:pt x="3190" y="7616"/>
                  </a:cubicBezTo>
                  <a:lnTo>
                    <a:pt x="3474" y="7313"/>
                  </a:lnTo>
                  <a:lnTo>
                    <a:pt x="3574" y="7309"/>
                  </a:lnTo>
                  <a:cubicBezTo>
                    <a:pt x="3574" y="7228"/>
                    <a:pt x="3551" y="7151"/>
                    <a:pt x="3508" y="7082"/>
                  </a:cubicBezTo>
                  <a:cubicBezTo>
                    <a:pt x="3555" y="7025"/>
                    <a:pt x="3612" y="6975"/>
                    <a:pt x="3666" y="6917"/>
                  </a:cubicBezTo>
                  <a:cubicBezTo>
                    <a:pt x="3674" y="6982"/>
                    <a:pt x="3697" y="7052"/>
                    <a:pt x="3739" y="7102"/>
                  </a:cubicBezTo>
                  <a:cubicBezTo>
                    <a:pt x="3747" y="7113"/>
                    <a:pt x="3762" y="7121"/>
                    <a:pt x="3774" y="7132"/>
                  </a:cubicBezTo>
                  <a:cubicBezTo>
                    <a:pt x="3777" y="7232"/>
                    <a:pt x="3881" y="7363"/>
                    <a:pt x="3689" y="7417"/>
                  </a:cubicBezTo>
                  <a:cubicBezTo>
                    <a:pt x="3593" y="7647"/>
                    <a:pt x="3393" y="7805"/>
                    <a:pt x="3263" y="8012"/>
                  </a:cubicBezTo>
                  <a:cubicBezTo>
                    <a:pt x="3232" y="8158"/>
                    <a:pt x="3090" y="8339"/>
                    <a:pt x="3366" y="8404"/>
                  </a:cubicBezTo>
                  <a:cubicBezTo>
                    <a:pt x="3474" y="8166"/>
                    <a:pt x="3620" y="7939"/>
                    <a:pt x="3789" y="7736"/>
                  </a:cubicBezTo>
                  <a:cubicBezTo>
                    <a:pt x="3931" y="7559"/>
                    <a:pt x="4081" y="7371"/>
                    <a:pt x="4100" y="7128"/>
                  </a:cubicBezTo>
                  <a:lnTo>
                    <a:pt x="4185" y="7021"/>
                  </a:lnTo>
                  <a:cubicBezTo>
                    <a:pt x="4289" y="6982"/>
                    <a:pt x="4312" y="6906"/>
                    <a:pt x="4292" y="6810"/>
                  </a:cubicBezTo>
                  <a:cubicBezTo>
                    <a:pt x="4427" y="6802"/>
                    <a:pt x="4481" y="6717"/>
                    <a:pt x="4469" y="6590"/>
                  </a:cubicBezTo>
                  <a:lnTo>
                    <a:pt x="4876" y="6287"/>
                  </a:lnTo>
                  <a:cubicBezTo>
                    <a:pt x="4949" y="6187"/>
                    <a:pt x="4903" y="6091"/>
                    <a:pt x="4876" y="5995"/>
                  </a:cubicBezTo>
                  <a:cubicBezTo>
                    <a:pt x="4865" y="5903"/>
                    <a:pt x="4965" y="5776"/>
                    <a:pt x="4800" y="5730"/>
                  </a:cubicBezTo>
                  <a:cubicBezTo>
                    <a:pt x="4784" y="5830"/>
                    <a:pt x="4723" y="5880"/>
                    <a:pt x="4634" y="5899"/>
                  </a:cubicBezTo>
                  <a:cubicBezTo>
                    <a:pt x="4584" y="5999"/>
                    <a:pt x="4538" y="6095"/>
                    <a:pt x="4485" y="6195"/>
                  </a:cubicBezTo>
                  <a:cubicBezTo>
                    <a:pt x="4465" y="6233"/>
                    <a:pt x="4442" y="6272"/>
                    <a:pt x="4415" y="6310"/>
                  </a:cubicBezTo>
                  <a:cubicBezTo>
                    <a:pt x="4412" y="6302"/>
                    <a:pt x="4400" y="6291"/>
                    <a:pt x="4392" y="6287"/>
                  </a:cubicBezTo>
                  <a:cubicBezTo>
                    <a:pt x="4362" y="6295"/>
                    <a:pt x="4335" y="6306"/>
                    <a:pt x="4304" y="6310"/>
                  </a:cubicBezTo>
                  <a:lnTo>
                    <a:pt x="4104" y="6552"/>
                  </a:lnTo>
                  <a:cubicBezTo>
                    <a:pt x="4089" y="6552"/>
                    <a:pt x="4073" y="6544"/>
                    <a:pt x="4062" y="6544"/>
                  </a:cubicBezTo>
                  <a:cubicBezTo>
                    <a:pt x="4046" y="6552"/>
                    <a:pt x="4027" y="6556"/>
                    <a:pt x="4012" y="6564"/>
                  </a:cubicBezTo>
                  <a:cubicBezTo>
                    <a:pt x="4096" y="6468"/>
                    <a:pt x="4173" y="6368"/>
                    <a:pt x="4242" y="6264"/>
                  </a:cubicBezTo>
                  <a:cubicBezTo>
                    <a:pt x="4339" y="6149"/>
                    <a:pt x="4442" y="6037"/>
                    <a:pt x="4550" y="5937"/>
                  </a:cubicBezTo>
                  <a:cubicBezTo>
                    <a:pt x="4657" y="5822"/>
                    <a:pt x="4777" y="5718"/>
                    <a:pt x="4873" y="5595"/>
                  </a:cubicBezTo>
                  <a:cubicBezTo>
                    <a:pt x="4911" y="5541"/>
                    <a:pt x="4934" y="5480"/>
                    <a:pt x="4946" y="5411"/>
                  </a:cubicBezTo>
                  <a:cubicBezTo>
                    <a:pt x="4957" y="5417"/>
                    <a:pt x="4971" y="5419"/>
                    <a:pt x="4984" y="5419"/>
                  </a:cubicBezTo>
                  <a:cubicBezTo>
                    <a:pt x="4998" y="5419"/>
                    <a:pt x="5011" y="5417"/>
                    <a:pt x="5022" y="5411"/>
                  </a:cubicBezTo>
                  <a:cubicBezTo>
                    <a:pt x="5038" y="5403"/>
                    <a:pt x="5057" y="5388"/>
                    <a:pt x="5069" y="5380"/>
                  </a:cubicBezTo>
                  <a:lnTo>
                    <a:pt x="5134" y="5388"/>
                  </a:lnTo>
                  <a:cubicBezTo>
                    <a:pt x="5049" y="5580"/>
                    <a:pt x="4965" y="5772"/>
                    <a:pt x="4999" y="5987"/>
                  </a:cubicBezTo>
                  <a:cubicBezTo>
                    <a:pt x="5134" y="5880"/>
                    <a:pt x="5099" y="5649"/>
                    <a:pt x="5291" y="5576"/>
                  </a:cubicBezTo>
                  <a:cubicBezTo>
                    <a:pt x="5318" y="5564"/>
                    <a:pt x="5338" y="5538"/>
                    <a:pt x="5334" y="5503"/>
                  </a:cubicBezTo>
                  <a:lnTo>
                    <a:pt x="5334" y="5503"/>
                  </a:lnTo>
                  <a:cubicBezTo>
                    <a:pt x="5349" y="5507"/>
                    <a:pt x="5357" y="5515"/>
                    <a:pt x="5372" y="5518"/>
                  </a:cubicBezTo>
                  <a:cubicBezTo>
                    <a:pt x="5395" y="5522"/>
                    <a:pt x="5426" y="5522"/>
                    <a:pt x="5449" y="5522"/>
                  </a:cubicBezTo>
                  <a:cubicBezTo>
                    <a:pt x="5403" y="5557"/>
                    <a:pt x="5357" y="5595"/>
                    <a:pt x="5395" y="5676"/>
                  </a:cubicBezTo>
                  <a:cubicBezTo>
                    <a:pt x="5411" y="5730"/>
                    <a:pt x="5449" y="5772"/>
                    <a:pt x="5503" y="5784"/>
                  </a:cubicBezTo>
                  <a:cubicBezTo>
                    <a:pt x="5703" y="5611"/>
                    <a:pt x="5952" y="5499"/>
                    <a:pt x="6114" y="5276"/>
                  </a:cubicBezTo>
                  <a:cubicBezTo>
                    <a:pt x="6069" y="5225"/>
                    <a:pt x="6004" y="5198"/>
                    <a:pt x="5939" y="5198"/>
                  </a:cubicBezTo>
                  <a:cubicBezTo>
                    <a:pt x="5930" y="5198"/>
                    <a:pt x="5922" y="5199"/>
                    <a:pt x="5914" y="5199"/>
                  </a:cubicBezTo>
                  <a:cubicBezTo>
                    <a:pt x="5841" y="5215"/>
                    <a:pt x="5779" y="5249"/>
                    <a:pt x="5722" y="5296"/>
                  </a:cubicBezTo>
                  <a:cubicBezTo>
                    <a:pt x="5737" y="5265"/>
                    <a:pt x="5741" y="5219"/>
                    <a:pt x="5737" y="5180"/>
                  </a:cubicBezTo>
                  <a:lnTo>
                    <a:pt x="5737" y="5180"/>
                  </a:lnTo>
                  <a:cubicBezTo>
                    <a:pt x="5747" y="5182"/>
                    <a:pt x="5755" y="5183"/>
                    <a:pt x="5763" y="5183"/>
                  </a:cubicBezTo>
                  <a:cubicBezTo>
                    <a:pt x="5802" y="5183"/>
                    <a:pt x="5818" y="5159"/>
                    <a:pt x="5818" y="5111"/>
                  </a:cubicBezTo>
                  <a:cubicBezTo>
                    <a:pt x="5829" y="5115"/>
                    <a:pt x="5833" y="5115"/>
                    <a:pt x="5841" y="5115"/>
                  </a:cubicBezTo>
                  <a:cubicBezTo>
                    <a:pt x="5929" y="5115"/>
                    <a:pt x="6010" y="5080"/>
                    <a:pt x="6075" y="5023"/>
                  </a:cubicBezTo>
                  <a:lnTo>
                    <a:pt x="6106" y="4969"/>
                  </a:lnTo>
                  <a:lnTo>
                    <a:pt x="6195" y="4754"/>
                  </a:lnTo>
                  <a:cubicBezTo>
                    <a:pt x="6210" y="4558"/>
                    <a:pt x="6429" y="4562"/>
                    <a:pt x="6510" y="4431"/>
                  </a:cubicBezTo>
                  <a:cubicBezTo>
                    <a:pt x="6721" y="4354"/>
                    <a:pt x="6844" y="4162"/>
                    <a:pt x="7021" y="4039"/>
                  </a:cubicBezTo>
                  <a:cubicBezTo>
                    <a:pt x="7213" y="3847"/>
                    <a:pt x="7463" y="3720"/>
                    <a:pt x="7659" y="3459"/>
                  </a:cubicBezTo>
                  <a:cubicBezTo>
                    <a:pt x="7624" y="3453"/>
                    <a:pt x="7591" y="3451"/>
                    <a:pt x="7560" y="3451"/>
                  </a:cubicBezTo>
                  <a:cubicBezTo>
                    <a:pt x="7299" y="3451"/>
                    <a:pt x="7172" y="3627"/>
                    <a:pt x="7021" y="3755"/>
                  </a:cubicBezTo>
                  <a:cubicBezTo>
                    <a:pt x="6752" y="3766"/>
                    <a:pt x="6694" y="4062"/>
                    <a:pt x="6487" y="4150"/>
                  </a:cubicBezTo>
                  <a:cubicBezTo>
                    <a:pt x="6498" y="4227"/>
                    <a:pt x="6506" y="4308"/>
                    <a:pt x="6517" y="4385"/>
                  </a:cubicBezTo>
                  <a:lnTo>
                    <a:pt x="6510" y="4385"/>
                  </a:lnTo>
                  <a:cubicBezTo>
                    <a:pt x="6463" y="4362"/>
                    <a:pt x="6420" y="4352"/>
                    <a:pt x="6379" y="4352"/>
                  </a:cubicBezTo>
                  <a:cubicBezTo>
                    <a:pt x="6232" y="4352"/>
                    <a:pt x="6122" y="4481"/>
                    <a:pt x="5999" y="4554"/>
                  </a:cubicBezTo>
                  <a:lnTo>
                    <a:pt x="5633" y="4984"/>
                  </a:lnTo>
                  <a:cubicBezTo>
                    <a:pt x="5622" y="5007"/>
                    <a:pt x="5607" y="5034"/>
                    <a:pt x="5599" y="5057"/>
                  </a:cubicBezTo>
                  <a:lnTo>
                    <a:pt x="5407" y="5084"/>
                  </a:lnTo>
                  <a:cubicBezTo>
                    <a:pt x="5388" y="5096"/>
                    <a:pt x="5372" y="5103"/>
                    <a:pt x="5357" y="5111"/>
                  </a:cubicBezTo>
                  <a:lnTo>
                    <a:pt x="5499" y="4980"/>
                  </a:lnTo>
                  <a:cubicBezTo>
                    <a:pt x="5768" y="4719"/>
                    <a:pt x="6022" y="4446"/>
                    <a:pt x="6294" y="4197"/>
                  </a:cubicBezTo>
                  <a:cubicBezTo>
                    <a:pt x="6971" y="3678"/>
                    <a:pt x="7482" y="2967"/>
                    <a:pt x="8212" y="2517"/>
                  </a:cubicBezTo>
                  <a:cubicBezTo>
                    <a:pt x="8300" y="2467"/>
                    <a:pt x="8366" y="2375"/>
                    <a:pt x="8381" y="2275"/>
                  </a:cubicBezTo>
                  <a:cubicBezTo>
                    <a:pt x="8389" y="2278"/>
                    <a:pt x="8401" y="2282"/>
                    <a:pt x="8412" y="2282"/>
                  </a:cubicBezTo>
                  <a:cubicBezTo>
                    <a:pt x="8417" y="2282"/>
                    <a:pt x="8422" y="2281"/>
                    <a:pt x="8427" y="2279"/>
                  </a:cubicBezTo>
                  <a:cubicBezTo>
                    <a:pt x="8477" y="2268"/>
                    <a:pt x="8527" y="2241"/>
                    <a:pt x="8573" y="2218"/>
                  </a:cubicBezTo>
                  <a:cubicBezTo>
                    <a:pt x="8604" y="2202"/>
                    <a:pt x="8635" y="2191"/>
                    <a:pt x="8661" y="2171"/>
                  </a:cubicBezTo>
                  <a:cubicBezTo>
                    <a:pt x="8704" y="2141"/>
                    <a:pt x="8742" y="2106"/>
                    <a:pt x="8781" y="2068"/>
                  </a:cubicBezTo>
                  <a:cubicBezTo>
                    <a:pt x="8807" y="2045"/>
                    <a:pt x="8834" y="2025"/>
                    <a:pt x="8861" y="2002"/>
                  </a:cubicBezTo>
                  <a:lnTo>
                    <a:pt x="8904" y="1972"/>
                  </a:lnTo>
                  <a:cubicBezTo>
                    <a:pt x="8930" y="1952"/>
                    <a:pt x="8965" y="1933"/>
                    <a:pt x="8992" y="1922"/>
                  </a:cubicBezTo>
                  <a:cubicBezTo>
                    <a:pt x="9027" y="1906"/>
                    <a:pt x="9061" y="1887"/>
                    <a:pt x="9088" y="1868"/>
                  </a:cubicBezTo>
                  <a:cubicBezTo>
                    <a:pt x="9123" y="1849"/>
                    <a:pt x="9153" y="1826"/>
                    <a:pt x="9184" y="1799"/>
                  </a:cubicBezTo>
                  <a:cubicBezTo>
                    <a:pt x="9199" y="1791"/>
                    <a:pt x="9219" y="1780"/>
                    <a:pt x="9234" y="1768"/>
                  </a:cubicBezTo>
                  <a:lnTo>
                    <a:pt x="9238" y="1760"/>
                  </a:lnTo>
                  <a:lnTo>
                    <a:pt x="9234" y="1941"/>
                  </a:lnTo>
                  <a:lnTo>
                    <a:pt x="9215" y="1929"/>
                  </a:lnTo>
                  <a:cubicBezTo>
                    <a:pt x="9203" y="1929"/>
                    <a:pt x="9196" y="1945"/>
                    <a:pt x="9192" y="1968"/>
                  </a:cubicBezTo>
                  <a:cubicBezTo>
                    <a:pt x="9192" y="1972"/>
                    <a:pt x="9192" y="1983"/>
                    <a:pt x="9196" y="1987"/>
                  </a:cubicBezTo>
                  <a:cubicBezTo>
                    <a:pt x="9181" y="1985"/>
                    <a:pt x="9166" y="1984"/>
                    <a:pt x="9151" y="1984"/>
                  </a:cubicBezTo>
                  <a:cubicBezTo>
                    <a:pt x="9108" y="1984"/>
                    <a:pt x="9066" y="1992"/>
                    <a:pt x="9027" y="2006"/>
                  </a:cubicBezTo>
                  <a:lnTo>
                    <a:pt x="9003" y="2029"/>
                  </a:lnTo>
                  <a:cubicBezTo>
                    <a:pt x="8988" y="2064"/>
                    <a:pt x="8965" y="2095"/>
                    <a:pt x="8930" y="2106"/>
                  </a:cubicBezTo>
                  <a:cubicBezTo>
                    <a:pt x="8927" y="2141"/>
                    <a:pt x="8923" y="2171"/>
                    <a:pt x="8915" y="2202"/>
                  </a:cubicBezTo>
                  <a:lnTo>
                    <a:pt x="8734" y="2237"/>
                  </a:lnTo>
                  <a:cubicBezTo>
                    <a:pt x="8700" y="2268"/>
                    <a:pt x="8661" y="2294"/>
                    <a:pt x="8635" y="2329"/>
                  </a:cubicBezTo>
                  <a:lnTo>
                    <a:pt x="8627" y="2333"/>
                  </a:lnTo>
                  <a:cubicBezTo>
                    <a:pt x="8550" y="2387"/>
                    <a:pt x="8489" y="2452"/>
                    <a:pt x="8423" y="2510"/>
                  </a:cubicBezTo>
                  <a:lnTo>
                    <a:pt x="8427" y="2544"/>
                  </a:lnTo>
                  <a:cubicBezTo>
                    <a:pt x="7943" y="2959"/>
                    <a:pt x="7755" y="3505"/>
                    <a:pt x="7924" y="4054"/>
                  </a:cubicBezTo>
                  <a:cubicBezTo>
                    <a:pt x="7931" y="4208"/>
                    <a:pt x="8004" y="4354"/>
                    <a:pt x="8120" y="4458"/>
                  </a:cubicBezTo>
                  <a:lnTo>
                    <a:pt x="8147" y="4554"/>
                  </a:lnTo>
                  <a:cubicBezTo>
                    <a:pt x="8158" y="4661"/>
                    <a:pt x="8204" y="4738"/>
                    <a:pt x="8327" y="4754"/>
                  </a:cubicBezTo>
                  <a:cubicBezTo>
                    <a:pt x="8454" y="5000"/>
                    <a:pt x="8692" y="5042"/>
                    <a:pt x="8934" y="5065"/>
                  </a:cubicBezTo>
                  <a:cubicBezTo>
                    <a:pt x="9003" y="5192"/>
                    <a:pt x="9142" y="5196"/>
                    <a:pt x="9249" y="5249"/>
                  </a:cubicBezTo>
                  <a:lnTo>
                    <a:pt x="9442" y="5288"/>
                  </a:lnTo>
                  <a:cubicBezTo>
                    <a:pt x="9618" y="5538"/>
                    <a:pt x="9906" y="5488"/>
                    <a:pt x="10152" y="5557"/>
                  </a:cubicBezTo>
                  <a:cubicBezTo>
                    <a:pt x="10172" y="5573"/>
                    <a:pt x="10196" y="5581"/>
                    <a:pt x="10219" y="5581"/>
                  </a:cubicBezTo>
                  <a:cubicBezTo>
                    <a:pt x="10224" y="5581"/>
                    <a:pt x="10229" y="5581"/>
                    <a:pt x="10233" y="5580"/>
                  </a:cubicBezTo>
                  <a:lnTo>
                    <a:pt x="10348" y="5657"/>
                  </a:lnTo>
                  <a:lnTo>
                    <a:pt x="10368" y="5668"/>
                  </a:lnTo>
                  <a:cubicBezTo>
                    <a:pt x="10548" y="5764"/>
                    <a:pt x="10748" y="5826"/>
                    <a:pt x="10952" y="5845"/>
                  </a:cubicBezTo>
                  <a:lnTo>
                    <a:pt x="11459" y="5976"/>
                  </a:lnTo>
                  <a:cubicBezTo>
                    <a:pt x="11476" y="5990"/>
                    <a:pt x="11499" y="5998"/>
                    <a:pt x="11523" y="5998"/>
                  </a:cubicBezTo>
                  <a:cubicBezTo>
                    <a:pt x="11531" y="5998"/>
                    <a:pt x="11539" y="5997"/>
                    <a:pt x="11547" y="5995"/>
                  </a:cubicBezTo>
                  <a:cubicBezTo>
                    <a:pt x="11799" y="6050"/>
                    <a:pt x="12053" y="6082"/>
                    <a:pt x="12306" y="6082"/>
                  </a:cubicBezTo>
                  <a:cubicBezTo>
                    <a:pt x="12512" y="6082"/>
                    <a:pt x="12718" y="6061"/>
                    <a:pt x="12923" y="6014"/>
                  </a:cubicBezTo>
                  <a:cubicBezTo>
                    <a:pt x="12929" y="6014"/>
                    <a:pt x="12935" y="6015"/>
                    <a:pt x="12940" y="6015"/>
                  </a:cubicBezTo>
                  <a:cubicBezTo>
                    <a:pt x="12993" y="6015"/>
                    <a:pt x="13047" y="5999"/>
                    <a:pt x="13092" y="5968"/>
                  </a:cubicBezTo>
                  <a:cubicBezTo>
                    <a:pt x="13168" y="6000"/>
                    <a:pt x="13245" y="6011"/>
                    <a:pt x="13322" y="6011"/>
                  </a:cubicBezTo>
                  <a:cubicBezTo>
                    <a:pt x="13477" y="6011"/>
                    <a:pt x="13633" y="5967"/>
                    <a:pt x="13788" y="5964"/>
                  </a:cubicBezTo>
                  <a:lnTo>
                    <a:pt x="13891" y="5968"/>
                  </a:lnTo>
                  <a:lnTo>
                    <a:pt x="14483" y="5945"/>
                  </a:lnTo>
                  <a:cubicBezTo>
                    <a:pt x="14487" y="5922"/>
                    <a:pt x="14498" y="5903"/>
                    <a:pt x="14506" y="5883"/>
                  </a:cubicBezTo>
                  <a:lnTo>
                    <a:pt x="14802" y="5849"/>
                  </a:lnTo>
                  <a:cubicBezTo>
                    <a:pt x="14827" y="5854"/>
                    <a:pt x="14851" y="5856"/>
                    <a:pt x="14875" y="5856"/>
                  </a:cubicBezTo>
                  <a:cubicBezTo>
                    <a:pt x="15025" y="5856"/>
                    <a:pt x="15161" y="5774"/>
                    <a:pt x="15313" y="5764"/>
                  </a:cubicBezTo>
                  <a:lnTo>
                    <a:pt x="15513" y="5860"/>
                  </a:lnTo>
                  <a:cubicBezTo>
                    <a:pt x="15544" y="5826"/>
                    <a:pt x="15578" y="5787"/>
                    <a:pt x="15601" y="5749"/>
                  </a:cubicBezTo>
                  <a:cubicBezTo>
                    <a:pt x="15533" y="5616"/>
                    <a:pt x="15479" y="5553"/>
                    <a:pt x="15388" y="5553"/>
                  </a:cubicBezTo>
                  <a:cubicBezTo>
                    <a:pt x="15319" y="5553"/>
                    <a:pt x="15228" y="5589"/>
                    <a:pt x="15094" y="5657"/>
                  </a:cubicBezTo>
                  <a:lnTo>
                    <a:pt x="14890" y="5672"/>
                  </a:lnTo>
                  <a:lnTo>
                    <a:pt x="14506" y="5672"/>
                  </a:lnTo>
                  <a:cubicBezTo>
                    <a:pt x="14487" y="5668"/>
                    <a:pt x="14467" y="5666"/>
                    <a:pt x="14449" y="5666"/>
                  </a:cubicBezTo>
                  <a:cubicBezTo>
                    <a:pt x="14312" y="5666"/>
                    <a:pt x="14193" y="5771"/>
                    <a:pt x="14059" y="5771"/>
                  </a:cubicBezTo>
                  <a:cubicBezTo>
                    <a:pt x="14041" y="5771"/>
                    <a:pt x="14022" y="5769"/>
                    <a:pt x="14003" y="5764"/>
                  </a:cubicBezTo>
                  <a:cubicBezTo>
                    <a:pt x="13928" y="5693"/>
                    <a:pt x="13852" y="5666"/>
                    <a:pt x="13775" y="5666"/>
                  </a:cubicBezTo>
                  <a:cubicBezTo>
                    <a:pt x="13680" y="5666"/>
                    <a:pt x="13584" y="5708"/>
                    <a:pt x="13488" y="5757"/>
                  </a:cubicBezTo>
                  <a:lnTo>
                    <a:pt x="13480" y="5764"/>
                  </a:lnTo>
                  <a:cubicBezTo>
                    <a:pt x="13385" y="5745"/>
                    <a:pt x="13290" y="5736"/>
                    <a:pt x="13194" y="5736"/>
                  </a:cubicBezTo>
                  <a:cubicBezTo>
                    <a:pt x="13057" y="5736"/>
                    <a:pt x="12920" y="5755"/>
                    <a:pt x="12785" y="5791"/>
                  </a:cubicBezTo>
                  <a:cubicBezTo>
                    <a:pt x="12727" y="5768"/>
                    <a:pt x="12663" y="5756"/>
                    <a:pt x="12600" y="5756"/>
                  </a:cubicBezTo>
                  <a:cubicBezTo>
                    <a:pt x="12558" y="5756"/>
                    <a:pt x="12517" y="5761"/>
                    <a:pt x="12477" y="5772"/>
                  </a:cubicBezTo>
                  <a:cubicBezTo>
                    <a:pt x="12458" y="5753"/>
                    <a:pt x="12427" y="5745"/>
                    <a:pt x="12400" y="5745"/>
                  </a:cubicBezTo>
                  <a:cubicBezTo>
                    <a:pt x="12322" y="5696"/>
                    <a:pt x="12245" y="5667"/>
                    <a:pt x="12169" y="5667"/>
                  </a:cubicBezTo>
                  <a:cubicBezTo>
                    <a:pt x="12101" y="5667"/>
                    <a:pt x="12034" y="5689"/>
                    <a:pt x="11966" y="5737"/>
                  </a:cubicBezTo>
                  <a:lnTo>
                    <a:pt x="11582" y="5745"/>
                  </a:lnTo>
                  <a:lnTo>
                    <a:pt x="11470" y="5649"/>
                  </a:lnTo>
                  <a:cubicBezTo>
                    <a:pt x="11178" y="5603"/>
                    <a:pt x="11517" y="5353"/>
                    <a:pt x="11347" y="5269"/>
                  </a:cubicBezTo>
                  <a:cubicBezTo>
                    <a:pt x="11332" y="5263"/>
                    <a:pt x="11319" y="5260"/>
                    <a:pt x="11306" y="5260"/>
                  </a:cubicBezTo>
                  <a:cubicBezTo>
                    <a:pt x="11293" y="5260"/>
                    <a:pt x="11280" y="5263"/>
                    <a:pt x="11267" y="5269"/>
                  </a:cubicBezTo>
                  <a:cubicBezTo>
                    <a:pt x="11235" y="5248"/>
                    <a:pt x="11198" y="5238"/>
                    <a:pt x="11161" y="5238"/>
                  </a:cubicBezTo>
                  <a:cubicBezTo>
                    <a:pt x="11129" y="5238"/>
                    <a:pt x="11097" y="5245"/>
                    <a:pt x="11067" y="5257"/>
                  </a:cubicBezTo>
                  <a:cubicBezTo>
                    <a:pt x="10683" y="5038"/>
                    <a:pt x="10656" y="4938"/>
                    <a:pt x="10886" y="4650"/>
                  </a:cubicBezTo>
                  <a:cubicBezTo>
                    <a:pt x="10963" y="4504"/>
                    <a:pt x="11002" y="4331"/>
                    <a:pt x="11178" y="4270"/>
                  </a:cubicBezTo>
                  <a:lnTo>
                    <a:pt x="11467" y="4139"/>
                  </a:lnTo>
                  <a:cubicBezTo>
                    <a:pt x="11505" y="4133"/>
                    <a:pt x="11543" y="4131"/>
                    <a:pt x="11582" y="4131"/>
                  </a:cubicBezTo>
                  <a:cubicBezTo>
                    <a:pt x="11635" y="4131"/>
                    <a:pt x="11689" y="4135"/>
                    <a:pt x="11743" y="4135"/>
                  </a:cubicBezTo>
                  <a:cubicBezTo>
                    <a:pt x="11830" y="4135"/>
                    <a:pt x="11917" y="4126"/>
                    <a:pt x="12001" y="4081"/>
                  </a:cubicBezTo>
                  <a:cubicBezTo>
                    <a:pt x="12025" y="4067"/>
                    <a:pt x="12049" y="4061"/>
                    <a:pt x="12071" y="4061"/>
                  </a:cubicBezTo>
                  <a:cubicBezTo>
                    <a:pt x="12143" y="4061"/>
                    <a:pt x="12208" y="4118"/>
                    <a:pt x="12266" y="4162"/>
                  </a:cubicBezTo>
                  <a:cubicBezTo>
                    <a:pt x="12431" y="4162"/>
                    <a:pt x="12450" y="4085"/>
                    <a:pt x="12366" y="3962"/>
                  </a:cubicBezTo>
                  <a:lnTo>
                    <a:pt x="11855" y="3862"/>
                  </a:lnTo>
                  <a:cubicBezTo>
                    <a:pt x="11832" y="3851"/>
                    <a:pt x="11809" y="3843"/>
                    <a:pt x="11786" y="3843"/>
                  </a:cubicBezTo>
                  <a:cubicBezTo>
                    <a:pt x="11718" y="3767"/>
                    <a:pt x="11660" y="3739"/>
                    <a:pt x="11610" y="3739"/>
                  </a:cubicBezTo>
                  <a:cubicBezTo>
                    <a:pt x="11480" y="3739"/>
                    <a:pt x="11392" y="3922"/>
                    <a:pt x="11271" y="3958"/>
                  </a:cubicBezTo>
                  <a:cubicBezTo>
                    <a:pt x="11197" y="3960"/>
                    <a:pt x="11124" y="3961"/>
                    <a:pt x="11050" y="3961"/>
                  </a:cubicBezTo>
                  <a:cubicBezTo>
                    <a:pt x="10658" y="3961"/>
                    <a:pt x="10266" y="3931"/>
                    <a:pt x="9887" y="3828"/>
                  </a:cubicBezTo>
                  <a:cubicBezTo>
                    <a:pt x="9795" y="3709"/>
                    <a:pt x="9661" y="3612"/>
                    <a:pt x="9638" y="3447"/>
                  </a:cubicBezTo>
                  <a:cubicBezTo>
                    <a:pt x="9531" y="3377"/>
                    <a:pt x="9702" y="3138"/>
                    <a:pt x="9481" y="3138"/>
                  </a:cubicBezTo>
                  <a:cubicBezTo>
                    <a:pt x="9471" y="3138"/>
                    <a:pt x="9461" y="3139"/>
                    <a:pt x="9449" y="3140"/>
                  </a:cubicBezTo>
                  <a:cubicBezTo>
                    <a:pt x="9280" y="3144"/>
                    <a:pt x="9115" y="3140"/>
                    <a:pt x="9030" y="3332"/>
                  </a:cubicBezTo>
                  <a:lnTo>
                    <a:pt x="8930" y="3447"/>
                  </a:lnTo>
                  <a:cubicBezTo>
                    <a:pt x="8857" y="3543"/>
                    <a:pt x="8973" y="3682"/>
                    <a:pt x="8854" y="3766"/>
                  </a:cubicBezTo>
                  <a:lnTo>
                    <a:pt x="8854" y="3939"/>
                  </a:lnTo>
                  <a:cubicBezTo>
                    <a:pt x="8907" y="4001"/>
                    <a:pt x="8892" y="4081"/>
                    <a:pt x="8915" y="4154"/>
                  </a:cubicBezTo>
                  <a:cubicBezTo>
                    <a:pt x="8954" y="4220"/>
                    <a:pt x="8954" y="4296"/>
                    <a:pt x="8923" y="4366"/>
                  </a:cubicBezTo>
                  <a:cubicBezTo>
                    <a:pt x="8923" y="4404"/>
                    <a:pt x="8950" y="4431"/>
                    <a:pt x="8984" y="4442"/>
                  </a:cubicBezTo>
                  <a:lnTo>
                    <a:pt x="9165" y="4558"/>
                  </a:lnTo>
                  <a:cubicBezTo>
                    <a:pt x="9264" y="4646"/>
                    <a:pt x="9375" y="4678"/>
                    <a:pt x="9487" y="4678"/>
                  </a:cubicBezTo>
                  <a:cubicBezTo>
                    <a:pt x="9565" y="4678"/>
                    <a:pt x="9644" y="4662"/>
                    <a:pt x="9718" y="4638"/>
                  </a:cubicBezTo>
                  <a:cubicBezTo>
                    <a:pt x="9758" y="4625"/>
                    <a:pt x="9794" y="4620"/>
                    <a:pt x="9827" y="4620"/>
                  </a:cubicBezTo>
                  <a:cubicBezTo>
                    <a:pt x="9903" y="4620"/>
                    <a:pt x="9966" y="4648"/>
                    <a:pt x="10041" y="4677"/>
                  </a:cubicBezTo>
                  <a:cubicBezTo>
                    <a:pt x="10082" y="4715"/>
                    <a:pt x="10122" y="4729"/>
                    <a:pt x="10160" y="4729"/>
                  </a:cubicBezTo>
                  <a:cubicBezTo>
                    <a:pt x="10229" y="4729"/>
                    <a:pt x="10295" y="4685"/>
                    <a:pt x="10364" y="4658"/>
                  </a:cubicBezTo>
                  <a:cubicBezTo>
                    <a:pt x="10375" y="4708"/>
                    <a:pt x="10421" y="4746"/>
                    <a:pt x="10468" y="4750"/>
                  </a:cubicBezTo>
                  <a:cubicBezTo>
                    <a:pt x="10498" y="4977"/>
                    <a:pt x="10521" y="5199"/>
                    <a:pt x="10548" y="5426"/>
                  </a:cubicBezTo>
                  <a:cubicBezTo>
                    <a:pt x="10521" y="5426"/>
                    <a:pt x="10498" y="5438"/>
                    <a:pt x="10471" y="5445"/>
                  </a:cubicBezTo>
                  <a:lnTo>
                    <a:pt x="10468" y="5445"/>
                  </a:lnTo>
                  <a:lnTo>
                    <a:pt x="10468" y="5449"/>
                  </a:lnTo>
                  <a:cubicBezTo>
                    <a:pt x="10425" y="5384"/>
                    <a:pt x="10352" y="5342"/>
                    <a:pt x="10272" y="5342"/>
                  </a:cubicBezTo>
                  <a:lnTo>
                    <a:pt x="10268" y="5330"/>
                  </a:lnTo>
                  <a:cubicBezTo>
                    <a:pt x="9849" y="5119"/>
                    <a:pt x="9384" y="5027"/>
                    <a:pt x="8950" y="4846"/>
                  </a:cubicBezTo>
                  <a:lnTo>
                    <a:pt x="8366" y="4427"/>
                  </a:lnTo>
                  <a:cubicBezTo>
                    <a:pt x="8289" y="4231"/>
                    <a:pt x="8258" y="4020"/>
                    <a:pt x="8135" y="3847"/>
                  </a:cubicBezTo>
                  <a:cubicBezTo>
                    <a:pt x="8085" y="3401"/>
                    <a:pt x="8377" y="3098"/>
                    <a:pt x="8577" y="2748"/>
                  </a:cubicBezTo>
                  <a:cubicBezTo>
                    <a:pt x="8661" y="2702"/>
                    <a:pt x="8734" y="2633"/>
                    <a:pt x="8769" y="2537"/>
                  </a:cubicBezTo>
                  <a:cubicBezTo>
                    <a:pt x="8781" y="2490"/>
                    <a:pt x="8811" y="2463"/>
                    <a:pt x="8854" y="2444"/>
                  </a:cubicBezTo>
                  <a:lnTo>
                    <a:pt x="8853" y="2436"/>
                  </a:lnTo>
                  <a:lnTo>
                    <a:pt x="8853" y="2436"/>
                  </a:lnTo>
                  <a:lnTo>
                    <a:pt x="8834" y="2448"/>
                  </a:lnTo>
                  <a:cubicBezTo>
                    <a:pt x="8841" y="2444"/>
                    <a:pt x="8847" y="2439"/>
                    <a:pt x="8852" y="2434"/>
                  </a:cubicBezTo>
                  <a:lnTo>
                    <a:pt x="8852" y="2434"/>
                  </a:lnTo>
                  <a:lnTo>
                    <a:pt x="8853" y="2436"/>
                  </a:lnTo>
                  <a:lnTo>
                    <a:pt x="8853" y="2436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880" y="2415"/>
                    <a:pt x="8877" y="2416"/>
                    <a:pt x="8874" y="2416"/>
                  </a:cubicBezTo>
                  <a:lnTo>
                    <a:pt x="8874" y="2416"/>
                  </a:lnTo>
                  <a:cubicBezTo>
                    <a:pt x="8895" y="2397"/>
                    <a:pt x="8915" y="2380"/>
                    <a:pt x="8942" y="2375"/>
                  </a:cubicBezTo>
                  <a:lnTo>
                    <a:pt x="8942" y="2375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923" y="2409"/>
                    <a:pt x="8956" y="2379"/>
                    <a:pt x="8965" y="2337"/>
                  </a:cubicBezTo>
                  <a:cubicBezTo>
                    <a:pt x="9088" y="2271"/>
                    <a:pt x="9215" y="2202"/>
                    <a:pt x="9261" y="2056"/>
                  </a:cubicBezTo>
                  <a:cubicBezTo>
                    <a:pt x="9296" y="2048"/>
                    <a:pt x="9326" y="2029"/>
                    <a:pt x="9345" y="2002"/>
                  </a:cubicBezTo>
                  <a:lnTo>
                    <a:pt x="9883" y="1733"/>
                  </a:lnTo>
                  <a:cubicBezTo>
                    <a:pt x="9960" y="1722"/>
                    <a:pt x="10037" y="1710"/>
                    <a:pt x="10083" y="1637"/>
                  </a:cubicBezTo>
                  <a:lnTo>
                    <a:pt x="10560" y="1499"/>
                  </a:lnTo>
                  <a:cubicBezTo>
                    <a:pt x="10575" y="1499"/>
                    <a:pt x="10587" y="1487"/>
                    <a:pt x="10598" y="1472"/>
                  </a:cubicBezTo>
                  <a:cubicBezTo>
                    <a:pt x="10606" y="1464"/>
                    <a:pt x="10602" y="1449"/>
                    <a:pt x="10594" y="1434"/>
                  </a:cubicBezTo>
                  <a:lnTo>
                    <a:pt x="10594" y="1434"/>
                  </a:lnTo>
                  <a:cubicBezTo>
                    <a:pt x="10618" y="1442"/>
                    <a:pt x="10643" y="1446"/>
                    <a:pt x="10668" y="1446"/>
                  </a:cubicBezTo>
                  <a:cubicBezTo>
                    <a:pt x="10702" y="1446"/>
                    <a:pt x="10736" y="1438"/>
                    <a:pt x="10767" y="1422"/>
                  </a:cubicBezTo>
                  <a:cubicBezTo>
                    <a:pt x="10902" y="1384"/>
                    <a:pt x="11067" y="1426"/>
                    <a:pt x="11163" y="1280"/>
                  </a:cubicBezTo>
                  <a:lnTo>
                    <a:pt x="11171" y="1253"/>
                  </a:lnTo>
                  <a:lnTo>
                    <a:pt x="11171" y="1253"/>
                  </a:lnTo>
                  <a:cubicBezTo>
                    <a:pt x="11171" y="1261"/>
                    <a:pt x="11163" y="1280"/>
                    <a:pt x="11163" y="1280"/>
                  </a:cubicBezTo>
                  <a:cubicBezTo>
                    <a:pt x="11223" y="1303"/>
                    <a:pt x="11285" y="1311"/>
                    <a:pt x="11346" y="1311"/>
                  </a:cubicBezTo>
                  <a:cubicBezTo>
                    <a:pt x="11418" y="1311"/>
                    <a:pt x="11490" y="1300"/>
                    <a:pt x="11563" y="1288"/>
                  </a:cubicBezTo>
                  <a:cubicBezTo>
                    <a:pt x="11507" y="1184"/>
                    <a:pt x="11445" y="1142"/>
                    <a:pt x="11378" y="1142"/>
                  </a:cubicBezTo>
                  <a:cubicBezTo>
                    <a:pt x="11312" y="1142"/>
                    <a:pt x="11242" y="1184"/>
                    <a:pt x="11171" y="1249"/>
                  </a:cubicBezTo>
                  <a:cubicBezTo>
                    <a:pt x="11096" y="1208"/>
                    <a:pt x="11025" y="1191"/>
                    <a:pt x="10956" y="1191"/>
                  </a:cubicBezTo>
                  <a:cubicBezTo>
                    <a:pt x="10821" y="1191"/>
                    <a:pt x="10693" y="1254"/>
                    <a:pt x="10564" y="1315"/>
                  </a:cubicBezTo>
                  <a:cubicBezTo>
                    <a:pt x="10546" y="1312"/>
                    <a:pt x="10528" y="1311"/>
                    <a:pt x="10510" y="1311"/>
                  </a:cubicBezTo>
                  <a:cubicBezTo>
                    <a:pt x="10423" y="1311"/>
                    <a:pt x="10333" y="1341"/>
                    <a:pt x="10260" y="1395"/>
                  </a:cubicBezTo>
                  <a:lnTo>
                    <a:pt x="9853" y="1487"/>
                  </a:lnTo>
                  <a:cubicBezTo>
                    <a:pt x="9826" y="1503"/>
                    <a:pt x="9795" y="1518"/>
                    <a:pt x="9760" y="1526"/>
                  </a:cubicBezTo>
                  <a:cubicBezTo>
                    <a:pt x="9757" y="1549"/>
                    <a:pt x="9753" y="1576"/>
                    <a:pt x="9741" y="1595"/>
                  </a:cubicBezTo>
                  <a:lnTo>
                    <a:pt x="9737" y="1595"/>
                  </a:lnTo>
                  <a:lnTo>
                    <a:pt x="9307" y="1714"/>
                  </a:lnTo>
                  <a:cubicBezTo>
                    <a:pt x="9326" y="1703"/>
                    <a:pt x="9345" y="1691"/>
                    <a:pt x="9365" y="1680"/>
                  </a:cubicBezTo>
                  <a:cubicBezTo>
                    <a:pt x="9480" y="1622"/>
                    <a:pt x="9595" y="1568"/>
                    <a:pt x="9703" y="1507"/>
                  </a:cubicBezTo>
                  <a:lnTo>
                    <a:pt x="9864" y="1422"/>
                  </a:lnTo>
                  <a:cubicBezTo>
                    <a:pt x="9895" y="1407"/>
                    <a:pt x="9930" y="1388"/>
                    <a:pt x="9960" y="1368"/>
                  </a:cubicBezTo>
                  <a:cubicBezTo>
                    <a:pt x="10006" y="1345"/>
                    <a:pt x="10049" y="1318"/>
                    <a:pt x="10099" y="1295"/>
                  </a:cubicBezTo>
                  <a:cubicBezTo>
                    <a:pt x="10126" y="1280"/>
                    <a:pt x="10160" y="1268"/>
                    <a:pt x="10191" y="1253"/>
                  </a:cubicBezTo>
                  <a:cubicBezTo>
                    <a:pt x="10233" y="1234"/>
                    <a:pt x="10279" y="1215"/>
                    <a:pt x="10329" y="1199"/>
                  </a:cubicBezTo>
                  <a:cubicBezTo>
                    <a:pt x="10383" y="1192"/>
                    <a:pt x="10429" y="1176"/>
                    <a:pt x="10479" y="1157"/>
                  </a:cubicBezTo>
                  <a:cubicBezTo>
                    <a:pt x="10525" y="1138"/>
                    <a:pt x="10575" y="1115"/>
                    <a:pt x="10621" y="1088"/>
                  </a:cubicBezTo>
                  <a:lnTo>
                    <a:pt x="10721" y="1046"/>
                  </a:lnTo>
                  <a:cubicBezTo>
                    <a:pt x="10779" y="1026"/>
                    <a:pt x="10836" y="1007"/>
                    <a:pt x="10890" y="988"/>
                  </a:cubicBezTo>
                  <a:cubicBezTo>
                    <a:pt x="11067" y="934"/>
                    <a:pt x="11228" y="838"/>
                    <a:pt x="11401" y="777"/>
                  </a:cubicBezTo>
                  <a:cubicBezTo>
                    <a:pt x="11486" y="750"/>
                    <a:pt x="11578" y="723"/>
                    <a:pt x="11670" y="711"/>
                  </a:cubicBezTo>
                  <a:cubicBezTo>
                    <a:pt x="11770" y="673"/>
                    <a:pt x="11909" y="661"/>
                    <a:pt x="11889" y="508"/>
                  </a:cubicBezTo>
                  <a:lnTo>
                    <a:pt x="11893" y="508"/>
                  </a:lnTo>
                  <a:cubicBezTo>
                    <a:pt x="12001" y="488"/>
                    <a:pt x="12124" y="523"/>
                    <a:pt x="12193" y="404"/>
                  </a:cubicBezTo>
                  <a:cubicBezTo>
                    <a:pt x="12400" y="404"/>
                    <a:pt x="12592" y="339"/>
                    <a:pt x="12788" y="292"/>
                  </a:cubicBezTo>
                  <a:cubicBezTo>
                    <a:pt x="12792" y="281"/>
                    <a:pt x="12804" y="277"/>
                    <a:pt x="12808" y="273"/>
                  </a:cubicBezTo>
                  <a:close/>
                  <a:moveTo>
                    <a:pt x="13196" y="0"/>
                  </a:moveTo>
                  <a:cubicBezTo>
                    <a:pt x="13169" y="16"/>
                    <a:pt x="13142" y="39"/>
                    <a:pt x="13123" y="66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0"/>
                    <a:pt x="12324" y="227"/>
                  </a:cubicBezTo>
                  <a:cubicBezTo>
                    <a:pt x="12310" y="226"/>
                    <a:pt x="12297" y="225"/>
                    <a:pt x="12284" y="225"/>
                  </a:cubicBezTo>
                  <a:cubicBezTo>
                    <a:pt x="12187" y="225"/>
                    <a:pt x="12095" y="263"/>
                    <a:pt x="12024" y="327"/>
                  </a:cubicBezTo>
                  <a:cubicBezTo>
                    <a:pt x="11851" y="327"/>
                    <a:pt x="11693" y="392"/>
                    <a:pt x="11536" y="450"/>
                  </a:cubicBezTo>
                  <a:lnTo>
                    <a:pt x="11351" y="465"/>
                  </a:lnTo>
                  <a:cubicBezTo>
                    <a:pt x="11347" y="496"/>
                    <a:pt x="11336" y="519"/>
                    <a:pt x="11332" y="542"/>
                  </a:cubicBezTo>
                  <a:lnTo>
                    <a:pt x="11040" y="558"/>
                  </a:lnTo>
                  <a:cubicBezTo>
                    <a:pt x="10733" y="757"/>
                    <a:pt x="10387" y="861"/>
                    <a:pt x="10049" y="984"/>
                  </a:cubicBezTo>
                  <a:cubicBezTo>
                    <a:pt x="9795" y="1157"/>
                    <a:pt x="9538" y="1311"/>
                    <a:pt x="9234" y="1380"/>
                  </a:cubicBezTo>
                  <a:cubicBezTo>
                    <a:pt x="8923" y="1637"/>
                    <a:pt x="8485" y="1737"/>
                    <a:pt x="8289" y="2141"/>
                  </a:cubicBezTo>
                  <a:cubicBezTo>
                    <a:pt x="8272" y="2138"/>
                    <a:pt x="8255" y="2137"/>
                    <a:pt x="8240" y="2137"/>
                  </a:cubicBezTo>
                  <a:cubicBezTo>
                    <a:pt x="8099" y="2137"/>
                    <a:pt x="8008" y="2238"/>
                    <a:pt x="7904" y="2321"/>
                  </a:cubicBezTo>
                  <a:cubicBezTo>
                    <a:pt x="7605" y="2544"/>
                    <a:pt x="7301" y="2767"/>
                    <a:pt x="7005" y="2986"/>
                  </a:cubicBezTo>
                  <a:cubicBezTo>
                    <a:pt x="6944" y="3098"/>
                    <a:pt x="6836" y="3174"/>
                    <a:pt x="6713" y="3197"/>
                  </a:cubicBezTo>
                  <a:cubicBezTo>
                    <a:pt x="6702" y="3251"/>
                    <a:pt x="6659" y="3290"/>
                    <a:pt x="6610" y="3294"/>
                  </a:cubicBezTo>
                  <a:cubicBezTo>
                    <a:pt x="6387" y="3674"/>
                    <a:pt x="6098" y="3997"/>
                    <a:pt x="5703" y="4208"/>
                  </a:cubicBezTo>
                  <a:cubicBezTo>
                    <a:pt x="5645" y="4346"/>
                    <a:pt x="5568" y="4477"/>
                    <a:pt x="5411" y="4515"/>
                  </a:cubicBezTo>
                  <a:cubicBezTo>
                    <a:pt x="5284" y="4857"/>
                    <a:pt x="4896" y="4965"/>
                    <a:pt x="4738" y="5280"/>
                  </a:cubicBezTo>
                  <a:lnTo>
                    <a:pt x="4600" y="5326"/>
                  </a:lnTo>
                  <a:cubicBezTo>
                    <a:pt x="4561" y="5418"/>
                    <a:pt x="4485" y="5491"/>
                    <a:pt x="4388" y="5515"/>
                  </a:cubicBezTo>
                  <a:cubicBezTo>
                    <a:pt x="4312" y="5703"/>
                    <a:pt x="4123" y="5784"/>
                    <a:pt x="3993" y="5922"/>
                  </a:cubicBezTo>
                  <a:cubicBezTo>
                    <a:pt x="3989" y="6003"/>
                    <a:pt x="3966" y="6079"/>
                    <a:pt x="3877" y="6114"/>
                  </a:cubicBezTo>
                  <a:cubicBezTo>
                    <a:pt x="3777" y="6348"/>
                    <a:pt x="3535" y="6444"/>
                    <a:pt x="3378" y="6625"/>
                  </a:cubicBezTo>
                  <a:cubicBezTo>
                    <a:pt x="3378" y="6675"/>
                    <a:pt x="3339" y="6725"/>
                    <a:pt x="3286" y="6733"/>
                  </a:cubicBezTo>
                  <a:cubicBezTo>
                    <a:pt x="3190" y="6998"/>
                    <a:pt x="2986" y="7167"/>
                    <a:pt x="2775" y="7336"/>
                  </a:cubicBezTo>
                  <a:cubicBezTo>
                    <a:pt x="2767" y="7386"/>
                    <a:pt x="2728" y="7432"/>
                    <a:pt x="2678" y="7436"/>
                  </a:cubicBezTo>
                  <a:cubicBezTo>
                    <a:pt x="2532" y="7778"/>
                    <a:pt x="2283" y="8058"/>
                    <a:pt x="1968" y="8247"/>
                  </a:cubicBezTo>
                  <a:cubicBezTo>
                    <a:pt x="1960" y="8300"/>
                    <a:pt x="1921" y="8343"/>
                    <a:pt x="1872" y="8347"/>
                  </a:cubicBezTo>
                  <a:cubicBezTo>
                    <a:pt x="1760" y="8535"/>
                    <a:pt x="1649" y="8723"/>
                    <a:pt x="1457" y="8842"/>
                  </a:cubicBezTo>
                  <a:cubicBezTo>
                    <a:pt x="1122" y="9296"/>
                    <a:pt x="799" y="9764"/>
                    <a:pt x="431" y="10187"/>
                  </a:cubicBezTo>
                  <a:cubicBezTo>
                    <a:pt x="296" y="10341"/>
                    <a:pt x="238" y="10529"/>
                    <a:pt x="108" y="10683"/>
                  </a:cubicBezTo>
                  <a:cubicBezTo>
                    <a:pt x="0" y="10814"/>
                    <a:pt x="92" y="10921"/>
                    <a:pt x="231" y="10921"/>
                  </a:cubicBezTo>
                  <a:cubicBezTo>
                    <a:pt x="238" y="10921"/>
                    <a:pt x="246" y="10921"/>
                    <a:pt x="254" y="10921"/>
                  </a:cubicBezTo>
                  <a:cubicBezTo>
                    <a:pt x="920" y="10921"/>
                    <a:pt x="1574" y="11071"/>
                    <a:pt x="2242" y="11071"/>
                  </a:cubicBezTo>
                  <a:cubicBezTo>
                    <a:pt x="2305" y="11071"/>
                    <a:pt x="2369" y="11070"/>
                    <a:pt x="2433" y="11067"/>
                  </a:cubicBezTo>
                  <a:cubicBezTo>
                    <a:pt x="3220" y="11217"/>
                    <a:pt x="4023" y="11225"/>
                    <a:pt x="4815" y="11282"/>
                  </a:cubicBezTo>
                  <a:cubicBezTo>
                    <a:pt x="5814" y="11355"/>
                    <a:pt x="6813" y="11448"/>
                    <a:pt x="7812" y="11532"/>
                  </a:cubicBezTo>
                  <a:cubicBezTo>
                    <a:pt x="8316" y="11567"/>
                    <a:pt x="8827" y="11544"/>
                    <a:pt x="9326" y="11632"/>
                  </a:cubicBezTo>
                  <a:lnTo>
                    <a:pt x="9614" y="11563"/>
                  </a:lnTo>
                  <a:cubicBezTo>
                    <a:pt x="9791" y="11717"/>
                    <a:pt x="10010" y="11720"/>
                    <a:pt x="10229" y="11728"/>
                  </a:cubicBezTo>
                  <a:cubicBezTo>
                    <a:pt x="10598" y="11743"/>
                    <a:pt x="10967" y="11743"/>
                    <a:pt x="11332" y="11747"/>
                  </a:cubicBezTo>
                  <a:cubicBezTo>
                    <a:pt x="11451" y="11628"/>
                    <a:pt x="11555" y="11490"/>
                    <a:pt x="11716" y="11421"/>
                  </a:cubicBezTo>
                  <a:cubicBezTo>
                    <a:pt x="11728" y="11371"/>
                    <a:pt x="11770" y="11332"/>
                    <a:pt x="11824" y="11325"/>
                  </a:cubicBezTo>
                  <a:cubicBezTo>
                    <a:pt x="11824" y="11275"/>
                    <a:pt x="11862" y="11229"/>
                    <a:pt x="11912" y="11217"/>
                  </a:cubicBezTo>
                  <a:cubicBezTo>
                    <a:pt x="12024" y="10902"/>
                    <a:pt x="12193" y="10633"/>
                    <a:pt x="12523" y="10510"/>
                  </a:cubicBezTo>
                  <a:cubicBezTo>
                    <a:pt x="12596" y="10314"/>
                    <a:pt x="12719" y="10164"/>
                    <a:pt x="12931" y="10106"/>
                  </a:cubicBezTo>
                  <a:cubicBezTo>
                    <a:pt x="12988" y="9980"/>
                    <a:pt x="13096" y="9922"/>
                    <a:pt x="13227" y="9899"/>
                  </a:cubicBezTo>
                  <a:lnTo>
                    <a:pt x="13269" y="9545"/>
                  </a:lnTo>
                  <a:cubicBezTo>
                    <a:pt x="13290" y="9551"/>
                    <a:pt x="13309" y="9554"/>
                    <a:pt x="13327" y="9554"/>
                  </a:cubicBezTo>
                  <a:cubicBezTo>
                    <a:pt x="13443" y="9554"/>
                    <a:pt x="13497" y="9447"/>
                    <a:pt x="13584" y="9380"/>
                  </a:cubicBezTo>
                  <a:cubicBezTo>
                    <a:pt x="13784" y="9227"/>
                    <a:pt x="13861" y="8938"/>
                    <a:pt x="14141" y="8896"/>
                  </a:cubicBezTo>
                  <a:cubicBezTo>
                    <a:pt x="14229" y="8712"/>
                    <a:pt x="14429" y="8650"/>
                    <a:pt x="14560" y="8516"/>
                  </a:cubicBezTo>
                  <a:lnTo>
                    <a:pt x="14560" y="8500"/>
                  </a:lnTo>
                  <a:cubicBezTo>
                    <a:pt x="14560" y="8504"/>
                    <a:pt x="14564" y="8504"/>
                    <a:pt x="14564" y="8512"/>
                  </a:cubicBezTo>
                  <a:cubicBezTo>
                    <a:pt x="14787" y="8293"/>
                    <a:pt x="15079" y="8135"/>
                    <a:pt x="15175" y="7809"/>
                  </a:cubicBezTo>
                  <a:cubicBezTo>
                    <a:pt x="15555" y="7636"/>
                    <a:pt x="15920" y="7440"/>
                    <a:pt x="16189" y="7105"/>
                  </a:cubicBezTo>
                  <a:cubicBezTo>
                    <a:pt x="16193" y="7071"/>
                    <a:pt x="16205" y="7040"/>
                    <a:pt x="16220" y="7013"/>
                  </a:cubicBezTo>
                  <a:cubicBezTo>
                    <a:pt x="16291" y="6984"/>
                    <a:pt x="16368" y="6970"/>
                    <a:pt x="16444" y="6970"/>
                  </a:cubicBezTo>
                  <a:cubicBezTo>
                    <a:pt x="16487" y="6970"/>
                    <a:pt x="16531" y="6974"/>
                    <a:pt x="16573" y="6982"/>
                  </a:cubicBezTo>
                  <a:cubicBezTo>
                    <a:pt x="16581" y="6932"/>
                    <a:pt x="16620" y="6890"/>
                    <a:pt x="16673" y="6883"/>
                  </a:cubicBezTo>
                  <a:cubicBezTo>
                    <a:pt x="16700" y="6795"/>
                    <a:pt x="16763" y="6786"/>
                    <a:pt x="16828" y="6786"/>
                  </a:cubicBezTo>
                  <a:cubicBezTo>
                    <a:pt x="16845" y="6786"/>
                    <a:pt x="16863" y="6786"/>
                    <a:pt x="16881" y="6786"/>
                  </a:cubicBezTo>
                  <a:cubicBezTo>
                    <a:pt x="16915" y="6698"/>
                    <a:pt x="16992" y="6687"/>
                    <a:pt x="17073" y="6671"/>
                  </a:cubicBezTo>
                  <a:cubicBezTo>
                    <a:pt x="17085" y="6617"/>
                    <a:pt x="17127" y="6583"/>
                    <a:pt x="17181" y="6579"/>
                  </a:cubicBezTo>
                  <a:cubicBezTo>
                    <a:pt x="17173" y="6552"/>
                    <a:pt x="17181" y="6521"/>
                    <a:pt x="17196" y="6494"/>
                  </a:cubicBezTo>
                  <a:lnTo>
                    <a:pt x="17208" y="6498"/>
                  </a:lnTo>
                  <a:lnTo>
                    <a:pt x="17204" y="6494"/>
                  </a:lnTo>
                  <a:lnTo>
                    <a:pt x="17234" y="6464"/>
                  </a:lnTo>
                  <a:lnTo>
                    <a:pt x="17281" y="6468"/>
                  </a:lnTo>
                  <a:cubicBezTo>
                    <a:pt x="17269" y="6441"/>
                    <a:pt x="17284" y="6410"/>
                    <a:pt x="17311" y="6398"/>
                  </a:cubicBezTo>
                  <a:cubicBezTo>
                    <a:pt x="17396" y="6325"/>
                    <a:pt x="17465" y="6245"/>
                    <a:pt x="17530" y="6152"/>
                  </a:cubicBezTo>
                  <a:cubicBezTo>
                    <a:pt x="17530" y="6191"/>
                    <a:pt x="17538" y="6225"/>
                    <a:pt x="17553" y="6256"/>
                  </a:cubicBezTo>
                  <a:cubicBezTo>
                    <a:pt x="17576" y="6295"/>
                    <a:pt x="17615" y="6321"/>
                    <a:pt x="17657" y="6325"/>
                  </a:cubicBezTo>
                  <a:cubicBezTo>
                    <a:pt x="17696" y="6310"/>
                    <a:pt x="17734" y="6291"/>
                    <a:pt x="17769" y="6264"/>
                  </a:cubicBezTo>
                  <a:cubicBezTo>
                    <a:pt x="17784" y="6248"/>
                    <a:pt x="17799" y="6233"/>
                    <a:pt x="17818" y="6218"/>
                  </a:cubicBezTo>
                  <a:cubicBezTo>
                    <a:pt x="17845" y="6191"/>
                    <a:pt x="17876" y="6168"/>
                    <a:pt x="17907" y="6141"/>
                  </a:cubicBezTo>
                  <a:cubicBezTo>
                    <a:pt x="17944" y="6130"/>
                    <a:pt x="17973" y="6105"/>
                    <a:pt x="17999" y="6079"/>
                  </a:cubicBezTo>
                  <a:lnTo>
                    <a:pt x="17999" y="6079"/>
                  </a:lnTo>
                  <a:cubicBezTo>
                    <a:pt x="17999" y="6079"/>
                    <a:pt x="17999" y="6079"/>
                    <a:pt x="17999" y="6079"/>
                  </a:cubicBezTo>
                  <a:lnTo>
                    <a:pt x="18003" y="6076"/>
                  </a:lnTo>
                  <a:lnTo>
                    <a:pt x="18003" y="6076"/>
                  </a:lnTo>
                  <a:cubicBezTo>
                    <a:pt x="18002" y="6077"/>
                    <a:pt x="18001" y="6078"/>
                    <a:pt x="17999" y="6079"/>
                  </a:cubicBezTo>
                  <a:lnTo>
                    <a:pt x="17999" y="6079"/>
                  </a:lnTo>
                  <a:cubicBezTo>
                    <a:pt x="18057" y="6018"/>
                    <a:pt x="18134" y="5979"/>
                    <a:pt x="18222" y="5960"/>
                  </a:cubicBezTo>
                  <a:lnTo>
                    <a:pt x="18253" y="5956"/>
                  </a:lnTo>
                  <a:lnTo>
                    <a:pt x="18283" y="5968"/>
                  </a:lnTo>
                  <a:cubicBezTo>
                    <a:pt x="18476" y="5899"/>
                    <a:pt x="18610" y="5718"/>
                    <a:pt x="18821" y="5676"/>
                  </a:cubicBezTo>
                  <a:lnTo>
                    <a:pt x="18921" y="5676"/>
                  </a:lnTo>
                  <a:cubicBezTo>
                    <a:pt x="18934" y="5698"/>
                    <a:pt x="18956" y="5709"/>
                    <a:pt x="18978" y="5709"/>
                  </a:cubicBezTo>
                  <a:cubicBezTo>
                    <a:pt x="18990" y="5709"/>
                    <a:pt x="19003" y="5706"/>
                    <a:pt x="19014" y="5699"/>
                  </a:cubicBezTo>
                  <a:cubicBezTo>
                    <a:pt x="19021" y="5695"/>
                    <a:pt x="19033" y="5680"/>
                    <a:pt x="19040" y="5672"/>
                  </a:cubicBezTo>
                  <a:cubicBezTo>
                    <a:pt x="19037" y="5668"/>
                    <a:pt x="19033" y="5664"/>
                    <a:pt x="19033" y="5657"/>
                  </a:cubicBezTo>
                  <a:lnTo>
                    <a:pt x="19033" y="5657"/>
                  </a:lnTo>
                  <a:cubicBezTo>
                    <a:pt x="19098" y="5691"/>
                    <a:pt x="19190" y="5687"/>
                    <a:pt x="19233" y="5768"/>
                  </a:cubicBezTo>
                  <a:cubicBezTo>
                    <a:pt x="19317" y="5768"/>
                    <a:pt x="19386" y="5807"/>
                    <a:pt x="19432" y="5872"/>
                  </a:cubicBezTo>
                  <a:cubicBezTo>
                    <a:pt x="19513" y="5872"/>
                    <a:pt x="19594" y="5887"/>
                    <a:pt x="19636" y="5968"/>
                  </a:cubicBezTo>
                  <a:cubicBezTo>
                    <a:pt x="19721" y="5976"/>
                    <a:pt x="19790" y="5999"/>
                    <a:pt x="19828" y="6079"/>
                  </a:cubicBezTo>
                  <a:cubicBezTo>
                    <a:pt x="19882" y="6079"/>
                    <a:pt x="19932" y="6110"/>
                    <a:pt x="19951" y="6156"/>
                  </a:cubicBezTo>
                  <a:cubicBezTo>
                    <a:pt x="20105" y="6175"/>
                    <a:pt x="20247" y="6245"/>
                    <a:pt x="20358" y="6352"/>
                  </a:cubicBezTo>
                  <a:cubicBezTo>
                    <a:pt x="20431" y="6371"/>
                    <a:pt x="20508" y="6391"/>
                    <a:pt x="20551" y="6464"/>
                  </a:cubicBezTo>
                  <a:lnTo>
                    <a:pt x="20731" y="6498"/>
                  </a:lnTo>
                  <a:cubicBezTo>
                    <a:pt x="20743" y="6521"/>
                    <a:pt x="20747" y="6544"/>
                    <a:pt x="20747" y="6571"/>
                  </a:cubicBezTo>
                  <a:cubicBezTo>
                    <a:pt x="20777" y="6571"/>
                    <a:pt x="20804" y="6571"/>
                    <a:pt x="20835" y="6560"/>
                  </a:cubicBezTo>
                  <a:lnTo>
                    <a:pt x="20935" y="6594"/>
                  </a:lnTo>
                  <a:cubicBezTo>
                    <a:pt x="20943" y="6617"/>
                    <a:pt x="20954" y="6640"/>
                    <a:pt x="20958" y="6667"/>
                  </a:cubicBezTo>
                  <a:lnTo>
                    <a:pt x="21135" y="6679"/>
                  </a:lnTo>
                  <a:lnTo>
                    <a:pt x="21150" y="6687"/>
                  </a:lnTo>
                  <a:lnTo>
                    <a:pt x="21165" y="6756"/>
                  </a:lnTo>
                  <a:lnTo>
                    <a:pt x="21277" y="6775"/>
                  </a:lnTo>
                  <a:lnTo>
                    <a:pt x="21277" y="6783"/>
                  </a:lnTo>
                  <a:cubicBezTo>
                    <a:pt x="21292" y="6821"/>
                    <a:pt x="21319" y="6848"/>
                    <a:pt x="21358" y="6867"/>
                  </a:cubicBezTo>
                  <a:cubicBezTo>
                    <a:pt x="21396" y="6948"/>
                    <a:pt x="21496" y="6921"/>
                    <a:pt x="21550" y="6979"/>
                  </a:cubicBezTo>
                  <a:lnTo>
                    <a:pt x="21554" y="6982"/>
                  </a:lnTo>
                  <a:cubicBezTo>
                    <a:pt x="21581" y="7017"/>
                    <a:pt x="21606" y="7061"/>
                    <a:pt x="21652" y="7061"/>
                  </a:cubicBezTo>
                  <a:cubicBezTo>
                    <a:pt x="21658" y="7061"/>
                    <a:pt x="21663" y="7060"/>
                    <a:pt x="21669" y="7059"/>
                  </a:cubicBezTo>
                  <a:cubicBezTo>
                    <a:pt x="21688" y="7155"/>
                    <a:pt x="21799" y="7125"/>
                    <a:pt x="21842" y="7186"/>
                  </a:cubicBezTo>
                  <a:lnTo>
                    <a:pt x="21853" y="7190"/>
                  </a:lnTo>
                  <a:cubicBezTo>
                    <a:pt x="21880" y="7228"/>
                    <a:pt x="21926" y="7251"/>
                    <a:pt x="21969" y="7267"/>
                  </a:cubicBezTo>
                  <a:lnTo>
                    <a:pt x="21953" y="7294"/>
                  </a:lnTo>
                  <a:lnTo>
                    <a:pt x="21953" y="7294"/>
                  </a:lnTo>
                  <a:lnTo>
                    <a:pt x="21969" y="7271"/>
                  </a:lnTo>
                  <a:cubicBezTo>
                    <a:pt x="22141" y="7444"/>
                    <a:pt x="22357" y="7555"/>
                    <a:pt x="22568" y="7674"/>
                  </a:cubicBezTo>
                  <a:cubicBezTo>
                    <a:pt x="22599" y="7770"/>
                    <a:pt x="22702" y="7743"/>
                    <a:pt x="22760" y="7789"/>
                  </a:cubicBezTo>
                  <a:cubicBezTo>
                    <a:pt x="22779" y="7839"/>
                    <a:pt x="22818" y="7870"/>
                    <a:pt x="22872" y="7885"/>
                  </a:cubicBezTo>
                  <a:lnTo>
                    <a:pt x="22872" y="7882"/>
                  </a:lnTo>
                  <a:cubicBezTo>
                    <a:pt x="22991" y="8001"/>
                    <a:pt x="23110" y="8120"/>
                    <a:pt x="23275" y="8185"/>
                  </a:cubicBezTo>
                  <a:lnTo>
                    <a:pt x="23279" y="8185"/>
                  </a:lnTo>
                  <a:cubicBezTo>
                    <a:pt x="23559" y="8397"/>
                    <a:pt x="23832" y="8608"/>
                    <a:pt x="24182" y="8692"/>
                  </a:cubicBezTo>
                  <a:lnTo>
                    <a:pt x="24186" y="8696"/>
                  </a:lnTo>
                  <a:cubicBezTo>
                    <a:pt x="24297" y="8835"/>
                    <a:pt x="24462" y="8858"/>
                    <a:pt x="24616" y="8900"/>
                  </a:cubicBezTo>
                  <a:lnTo>
                    <a:pt x="24635" y="8900"/>
                  </a:lnTo>
                  <a:cubicBezTo>
                    <a:pt x="24689" y="8888"/>
                    <a:pt x="24743" y="8858"/>
                    <a:pt x="24774" y="8808"/>
                  </a:cubicBezTo>
                  <a:cubicBezTo>
                    <a:pt x="24870" y="8715"/>
                    <a:pt x="24797" y="8577"/>
                    <a:pt x="24870" y="8481"/>
                  </a:cubicBezTo>
                  <a:cubicBezTo>
                    <a:pt x="24877" y="8450"/>
                    <a:pt x="24874" y="8397"/>
                    <a:pt x="24874" y="8347"/>
                  </a:cubicBezTo>
                  <a:cubicBezTo>
                    <a:pt x="24831" y="8277"/>
                    <a:pt x="24847" y="8185"/>
                    <a:pt x="24778" y="8124"/>
                  </a:cubicBezTo>
                  <a:cubicBezTo>
                    <a:pt x="24724" y="8066"/>
                    <a:pt x="24743" y="7974"/>
                    <a:pt x="24681" y="7920"/>
                  </a:cubicBezTo>
                  <a:lnTo>
                    <a:pt x="24681" y="7916"/>
                  </a:lnTo>
                  <a:cubicBezTo>
                    <a:pt x="24616" y="7782"/>
                    <a:pt x="24597" y="7628"/>
                    <a:pt x="24485" y="7513"/>
                  </a:cubicBezTo>
                  <a:lnTo>
                    <a:pt x="24485" y="7509"/>
                  </a:lnTo>
                  <a:cubicBezTo>
                    <a:pt x="24428" y="7455"/>
                    <a:pt x="24447" y="7359"/>
                    <a:pt x="24386" y="7309"/>
                  </a:cubicBezTo>
                  <a:lnTo>
                    <a:pt x="24386" y="7305"/>
                  </a:lnTo>
                  <a:cubicBezTo>
                    <a:pt x="24328" y="7251"/>
                    <a:pt x="24351" y="7151"/>
                    <a:pt x="24270" y="7117"/>
                  </a:cubicBezTo>
                  <a:cubicBezTo>
                    <a:pt x="24140" y="6936"/>
                    <a:pt x="24120" y="6671"/>
                    <a:pt x="23898" y="6552"/>
                  </a:cubicBezTo>
                  <a:lnTo>
                    <a:pt x="23871" y="6406"/>
                  </a:lnTo>
                  <a:cubicBezTo>
                    <a:pt x="23794" y="6379"/>
                    <a:pt x="23744" y="6302"/>
                    <a:pt x="23752" y="6222"/>
                  </a:cubicBezTo>
                  <a:cubicBezTo>
                    <a:pt x="23698" y="6214"/>
                    <a:pt x="23659" y="6168"/>
                    <a:pt x="23667" y="6114"/>
                  </a:cubicBezTo>
                  <a:lnTo>
                    <a:pt x="23667" y="6106"/>
                  </a:lnTo>
                  <a:cubicBezTo>
                    <a:pt x="23640" y="6072"/>
                    <a:pt x="23609" y="6037"/>
                    <a:pt x="23582" y="6010"/>
                  </a:cubicBezTo>
                  <a:cubicBezTo>
                    <a:pt x="23605" y="5979"/>
                    <a:pt x="23609" y="5937"/>
                    <a:pt x="23590" y="5903"/>
                  </a:cubicBezTo>
                  <a:cubicBezTo>
                    <a:pt x="23571" y="5887"/>
                    <a:pt x="23559" y="5860"/>
                    <a:pt x="23563" y="5837"/>
                  </a:cubicBezTo>
                  <a:cubicBezTo>
                    <a:pt x="23548" y="5784"/>
                    <a:pt x="23521" y="5734"/>
                    <a:pt x="23475" y="5695"/>
                  </a:cubicBezTo>
                  <a:lnTo>
                    <a:pt x="23471" y="5691"/>
                  </a:lnTo>
                  <a:cubicBezTo>
                    <a:pt x="23436" y="5672"/>
                    <a:pt x="23413" y="5638"/>
                    <a:pt x="23398" y="5607"/>
                  </a:cubicBezTo>
                  <a:cubicBezTo>
                    <a:pt x="23375" y="5580"/>
                    <a:pt x="23360" y="5553"/>
                    <a:pt x="23360" y="5518"/>
                  </a:cubicBezTo>
                  <a:cubicBezTo>
                    <a:pt x="23337" y="5476"/>
                    <a:pt x="23306" y="5434"/>
                    <a:pt x="23267" y="5395"/>
                  </a:cubicBezTo>
                  <a:lnTo>
                    <a:pt x="23264" y="5388"/>
                  </a:lnTo>
                  <a:cubicBezTo>
                    <a:pt x="23198" y="5342"/>
                    <a:pt x="23221" y="5246"/>
                    <a:pt x="23160" y="5196"/>
                  </a:cubicBezTo>
                  <a:cubicBezTo>
                    <a:pt x="23129" y="5157"/>
                    <a:pt x="23091" y="5126"/>
                    <a:pt x="23056" y="5096"/>
                  </a:cubicBezTo>
                  <a:cubicBezTo>
                    <a:pt x="23029" y="5057"/>
                    <a:pt x="22995" y="5023"/>
                    <a:pt x="22956" y="4996"/>
                  </a:cubicBezTo>
                  <a:cubicBezTo>
                    <a:pt x="22913" y="4941"/>
                    <a:pt x="22875" y="4869"/>
                    <a:pt x="22815" y="4869"/>
                  </a:cubicBezTo>
                  <a:cubicBezTo>
                    <a:pt x="22800" y="4869"/>
                    <a:pt x="22783" y="4873"/>
                    <a:pt x="22764" y="4884"/>
                  </a:cubicBezTo>
                  <a:lnTo>
                    <a:pt x="22764" y="4881"/>
                  </a:lnTo>
                  <a:cubicBezTo>
                    <a:pt x="22679" y="4761"/>
                    <a:pt x="22545" y="4669"/>
                    <a:pt x="22537" y="4500"/>
                  </a:cubicBezTo>
                  <a:cubicBezTo>
                    <a:pt x="22528" y="4500"/>
                    <a:pt x="22520" y="4501"/>
                    <a:pt x="22511" y="4501"/>
                  </a:cubicBezTo>
                  <a:cubicBezTo>
                    <a:pt x="22437" y="4501"/>
                    <a:pt x="22371" y="4483"/>
                    <a:pt x="22334" y="4404"/>
                  </a:cubicBezTo>
                  <a:cubicBezTo>
                    <a:pt x="22331" y="4404"/>
                    <a:pt x="22329" y="4404"/>
                    <a:pt x="22326" y="4404"/>
                  </a:cubicBezTo>
                  <a:cubicBezTo>
                    <a:pt x="22272" y="4404"/>
                    <a:pt x="22230" y="4363"/>
                    <a:pt x="22226" y="4308"/>
                  </a:cubicBezTo>
                  <a:cubicBezTo>
                    <a:pt x="22145" y="4308"/>
                    <a:pt x="22068" y="4289"/>
                    <a:pt x="22026" y="4208"/>
                  </a:cubicBezTo>
                  <a:cubicBezTo>
                    <a:pt x="21838" y="4185"/>
                    <a:pt x="21653" y="4154"/>
                    <a:pt x="21530" y="3997"/>
                  </a:cubicBezTo>
                  <a:cubicBezTo>
                    <a:pt x="21354" y="3943"/>
                    <a:pt x="21165" y="3935"/>
                    <a:pt x="21016" y="3805"/>
                  </a:cubicBezTo>
                  <a:cubicBezTo>
                    <a:pt x="20939" y="3793"/>
                    <a:pt x="20862" y="3774"/>
                    <a:pt x="20816" y="3705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6"/>
                  </a:lnTo>
                  <a:cubicBezTo>
                    <a:pt x="19924" y="3320"/>
                    <a:pt x="19824" y="3247"/>
                    <a:pt x="19721" y="3178"/>
                  </a:cubicBezTo>
                  <a:cubicBezTo>
                    <a:pt x="19708" y="3179"/>
                    <a:pt x="19695" y="3180"/>
                    <a:pt x="19683" y="3180"/>
                  </a:cubicBezTo>
                  <a:cubicBezTo>
                    <a:pt x="19611" y="3180"/>
                    <a:pt x="19549" y="3158"/>
                    <a:pt x="19513" y="3082"/>
                  </a:cubicBezTo>
                  <a:cubicBezTo>
                    <a:pt x="19432" y="3082"/>
                    <a:pt x="19359" y="3044"/>
                    <a:pt x="19317" y="2975"/>
                  </a:cubicBezTo>
                  <a:cubicBezTo>
                    <a:pt x="19021" y="2886"/>
                    <a:pt x="18764" y="2732"/>
                    <a:pt x="18499" y="2583"/>
                  </a:cubicBezTo>
                  <a:cubicBezTo>
                    <a:pt x="18489" y="2584"/>
                    <a:pt x="18480" y="2585"/>
                    <a:pt x="18470" y="2585"/>
                  </a:cubicBezTo>
                  <a:cubicBezTo>
                    <a:pt x="18400" y="2585"/>
                    <a:pt x="18335" y="2548"/>
                    <a:pt x="18291" y="2487"/>
                  </a:cubicBezTo>
                  <a:cubicBezTo>
                    <a:pt x="18153" y="2429"/>
                    <a:pt x="17984" y="2429"/>
                    <a:pt x="17895" y="2275"/>
                  </a:cubicBezTo>
                  <a:cubicBezTo>
                    <a:pt x="17592" y="2187"/>
                    <a:pt x="17327" y="1995"/>
                    <a:pt x="17004" y="1945"/>
                  </a:cubicBezTo>
                  <a:cubicBezTo>
                    <a:pt x="16673" y="1699"/>
                    <a:pt x="16293" y="1560"/>
                    <a:pt x="15909" y="1438"/>
                  </a:cubicBezTo>
                  <a:lnTo>
                    <a:pt x="15863" y="1276"/>
                  </a:lnTo>
                  <a:cubicBezTo>
                    <a:pt x="15857" y="1277"/>
                    <a:pt x="15852" y="1277"/>
                    <a:pt x="15846" y="1277"/>
                  </a:cubicBezTo>
                  <a:cubicBezTo>
                    <a:pt x="15772" y="1277"/>
                    <a:pt x="15707" y="1229"/>
                    <a:pt x="15674" y="1161"/>
                  </a:cubicBezTo>
                  <a:cubicBezTo>
                    <a:pt x="15620" y="1161"/>
                    <a:pt x="15574" y="1122"/>
                    <a:pt x="15563" y="1072"/>
                  </a:cubicBezTo>
                  <a:lnTo>
                    <a:pt x="15409" y="1026"/>
                  </a:lnTo>
                  <a:cubicBezTo>
                    <a:pt x="15405" y="999"/>
                    <a:pt x="15390" y="976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3"/>
                  </a:cubicBezTo>
                  <a:lnTo>
                    <a:pt x="15071" y="754"/>
                  </a:lnTo>
                  <a:cubicBezTo>
                    <a:pt x="15068" y="754"/>
                    <a:pt x="15065" y="754"/>
                    <a:pt x="15062" y="754"/>
                  </a:cubicBezTo>
                  <a:cubicBezTo>
                    <a:pt x="15012" y="754"/>
                    <a:pt x="14966" y="724"/>
                    <a:pt x="14948" y="677"/>
                  </a:cubicBezTo>
                  <a:lnTo>
                    <a:pt x="14775" y="642"/>
                  </a:lnTo>
                  <a:cubicBezTo>
                    <a:pt x="14771" y="642"/>
                    <a:pt x="14771" y="638"/>
                    <a:pt x="14771" y="638"/>
                  </a:cubicBezTo>
                  <a:cubicBezTo>
                    <a:pt x="14768" y="628"/>
                    <a:pt x="14764" y="618"/>
                    <a:pt x="14759" y="609"/>
                  </a:cubicBezTo>
                  <a:lnTo>
                    <a:pt x="14759" y="609"/>
                  </a:lnTo>
                  <a:lnTo>
                    <a:pt x="14767" y="615"/>
                  </a:lnTo>
                  <a:cubicBezTo>
                    <a:pt x="14764" y="613"/>
                    <a:pt x="14761" y="611"/>
                    <a:pt x="14758" y="608"/>
                  </a:cubicBezTo>
                  <a:lnTo>
                    <a:pt x="14758" y="608"/>
                  </a:lnTo>
                  <a:cubicBezTo>
                    <a:pt x="14737" y="573"/>
                    <a:pt x="14699" y="554"/>
                    <a:pt x="14656" y="554"/>
                  </a:cubicBezTo>
                  <a:lnTo>
                    <a:pt x="14641" y="534"/>
                  </a:lnTo>
                  <a:lnTo>
                    <a:pt x="14618" y="542"/>
                  </a:lnTo>
                  <a:lnTo>
                    <a:pt x="14564" y="450"/>
                  </a:lnTo>
                  <a:lnTo>
                    <a:pt x="14460" y="458"/>
                  </a:lnTo>
                  <a:cubicBezTo>
                    <a:pt x="14451" y="437"/>
                    <a:pt x="14434" y="428"/>
                    <a:pt x="14416" y="428"/>
                  </a:cubicBezTo>
                  <a:cubicBezTo>
                    <a:pt x="14410" y="428"/>
                    <a:pt x="14404" y="429"/>
                    <a:pt x="14399" y="431"/>
                  </a:cubicBezTo>
                  <a:cubicBezTo>
                    <a:pt x="14237" y="354"/>
                    <a:pt x="14091" y="269"/>
                    <a:pt x="13918" y="239"/>
                  </a:cubicBezTo>
                  <a:lnTo>
                    <a:pt x="13918" y="235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4" y="161"/>
                    <a:pt x="13826" y="162"/>
                    <a:pt x="13819" y="162"/>
                  </a:cubicBezTo>
                  <a:cubicBezTo>
                    <a:pt x="13794" y="162"/>
                    <a:pt x="13772" y="147"/>
                    <a:pt x="13757" y="123"/>
                  </a:cubicBezTo>
                  <a:cubicBezTo>
                    <a:pt x="13572" y="93"/>
                    <a:pt x="13384" y="43"/>
                    <a:pt x="1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4"/>
            <p:cNvSpPr/>
            <p:nvPr/>
          </p:nvSpPr>
          <p:spPr>
            <a:xfrm>
              <a:off x="7899758" y="3064911"/>
              <a:ext cx="496" cy="37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4" y="0"/>
                  </a:moveTo>
                  <a:lnTo>
                    <a:pt x="0" y="4"/>
                  </a:lnTo>
                  <a:lnTo>
                    <a:pt x="16" y="12"/>
                  </a:lnTo>
                  <a:cubicBezTo>
                    <a:pt x="12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4"/>
            <p:cNvSpPr/>
            <p:nvPr/>
          </p:nvSpPr>
          <p:spPr>
            <a:xfrm>
              <a:off x="7649302" y="29373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4"/>
            <p:cNvSpPr/>
            <p:nvPr/>
          </p:nvSpPr>
          <p:spPr>
            <a:xfrm>
              <a:off x="7684231" y="31304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4"/>
            <p:cNvSpPr/>
            <p:nvPr/>
          </p:nvSpPr>
          <p:spPr>
            <a:xfrm>
              <a:off x="8113734" y="2958482"/>
              <a:ext cx="6204" cy="5708"/>
            </a:xfrm>
            <a:custGeom>
              <a:avLst/>
              <a:gdLst/>
              <a:ahLst/>
              <a:cxnLst/>
              <a:rect l="l" t="t" r="r" b="b"/>
              <a:pathLst>
                <a:path w="200" h="184" extrusionOk="0">
                  <a:moveTo>
                    <a:pt x="111" y="1"/>
                  </a:moveTo>
                  <a:cubicBezTo>
                    <a:pt x="64" y="1"/>
                    <a:pt x="22" y="11"/>
                    <a:pt x="11" y="61"/>
                  </a:cubicBezTo>
                  <a:cubicBezTo>
                    <a:pt x="1" y="113"/>
                    <a:pt x="59" y="184"/>
                    <a:pt x="115" y="184"/>
                  </a:cubicBezTo>
                  <a:cubicBezTo>
                    <a:pt x="121" y="184"/>
                    <a:pt x="128" y="183"/>
                    <a:pt x="134" y="181"/>
                  </a:cubicBezTo>
                  <a:cubicBezTo>
                    <a:pt x="199" y="161"/>
                    <a:pt x="180" y="65"/>
                    <a:pt x="173" y="4"/>
                  </a:cubicBezTo>
                  <a:cubicBezTo>
                    <a:pt x="153" y="3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4"/>
            <p:cNvSpPr/>
            <p:nvPr/>
          </p:nvSpPr>
          <p:spPr>
            <a:xfrm>
              <a:off x="7831452" y="2855185"/>
              <a:ext cx="123987" cy="61668"/>
            </a:xfrm>
            <a:custGeom>
              <a:avLst/>
              <a:gdLst/>
              <a:ahLst/>
              <a:cxnLst/>
              <a:rect l="l" t="t" r="r" b="b"/>
              <a:pathLst>
                <a:path w="3997" h="1988" extrusionOk="0">
                  <a:moveTo>
                    <a:pt x="338" y="1"/>
                  </a:moveTo>
                  <a:cubicBezTo>
                    <a:pt x="236" y="1"/>
                    <a:pt x="125" y="27"/>
                    <a:pt x="0" y="91"/>
                  </a:cubicBezTo>
                  <a:lnTo>
                    <a:pt x="876" y="625"/>
                  </a:lnTo>
                  <a:lnTo>
                    <a:pt x="988" y="705"/>
                  </a:lnTo>
                  <a:lnTo>
                    <a:pt x="1011" y="901"/>
                  </a:lnTo>
                  <a:cubicBezTo>
                    <a:pt x="1104" y="1000"/>
                    <a:pt x="1187" y="1037"/>
                    <a:pt x="1265" y="1037"/>
                  </a:cubicBezTo>
                  <a:cubicBezTo>
                    <a:pt x="1424" y="1037"/>
                    <a:pt x="1561" y="887"/>
                    <a:pt x="1710" y="802"/>
                  </a:cubicBezTo>
                  <a:cubicBezTo>
                    <a:pt x="1737" y="817"/>
                    <a:pt x="1768" y="825"/>
                    <a:pt x="1799" y="825"/>
                  </a:cubicBezTo>
                  <a:cubicBezTo>
                    <a:pt x="1876" y="917"/>
                    <a:pt x="1991" y="913"/>
                    <a:pt x="2098" y="932"/>
                  </a:cubicBezTo>
                  <a:cubicBezTo>
                    <a:pt x="2079" y="959"/>
                    <a:pt x="2064" y="990"/>
                    <a:pt x="2048" y="1017"/>
                  </a:cubicBezTo>
                  <a:cubicBezTo>
                    <a:pt x="2030" y="1067"/>
                    <a:pt x="1992" y="1080"/>
                    <a:pt x="1948" y="1080"/>
                  </a:cubicBezTo>
                  <a:cubicBezTo>
                    <a:pt x="1899" y="1080"/>
                    <a:pt x="1842" y="1064"/>
                    <a:pt x="1797" y="1064"/>
                  </a:cubicBezTo>
                  <a:cubicBezTo>
                    <a:pt x="1744" y="1064"/>
                    <a:pt x="1707" y="1085"/>
                    <a:pt x="1714" y="1178"/>
                  </a:cubicBezTo>
                  <a:cubicBezTo>
                    <a:pt x="1717" y="1262"/>
                    <a:pt x="1766" y="1278"/>
                    <a:pt x="1826" y="1278"/>
                  </a:cubicBezTo>
                  <a:cubicBezTo>
                    <a:pt x="1865" y="1278"/>
                    <a:pt x="1909" y="1271"/>
                    <a:pt x="1948" y="1271"/>
                  </a:cubicBezTo>
                  <a:cubicBezTo>
                    <a:pt x="1987" y="1271"/>
                    <a:pt x="2020" y="1278"/>
                    <a:pt x="2041" y="1305"/>
                  </a:cubicBezTo>
                  <a:cubicBezTo>
                    <a:pt x="2241" y="1585"/>
                    <a:pt x="2540" y="1574"/>
                    <a:pt x="2828" y="1601"/>
                  </a:cubicBezTo>
                  <a:lnTo>
                    <a:pt x="2848" y="1605"/>
                  </a:lnTo>
                  <a:cubicBezTo>
                    <a:pt x="2887" y="1816"/>
                    <a:pt x="2907" y="1898"/>
                    <a:pt x="2971" y="1898"/>
                  </a:cubicBezTo>
                  <a:cubicBezTo>
                    <a:pt x="3008" y="1898"/>
                    <a:pt x="3061" y="1870"/>
                    <a:pt x="3140" y="1824"/>
                  </a:cubicBezTo>
                  <a:cubicBezTo>
                    <a:pt x="3205" y="1841"/>
                    <a:pt x="3274" y="1843"/>
                    <a:pt x="3344" y="1843"/>
                  </a:cubicBezTo>
                  <a:cubicBezTo>
                    <a:pt x="3364" y="1843"/>
                    <a:pt x="3384" y="1843"/>
                    <a:pt x="3404" y="1843"/>
                  </a:cubicBezTo>
                  <a:cubicBezTo>
                    <a:pt x="3545" y="1843"/>
                    <a:pt x="3684" y="1851"/>
                    <a:pt x="3797" y="1977"/>
                  </a:cubicBezTo>
                  <a:cubicBezTo>
                    <a:pt x="3799" y="1985"/>
                    <a:pt x="3807" y="1988"/>
                    <a:pt x="3818" y="1988"/>
                  </a:cubicBezTo>
                  <a:cubicBezTo>
                    <a:pt x="3846" y="1988"/>
                    <a:pt x="3897" y="1967"/>
                    <a:pt x="3927" y="1951"/>
                  </a:cubicBezTo>
                  <a:cubicBezTo>
                    <a:pt x="3977" y="1927"/>
                    <a:pt x="3997" y="1870"/>
                    <a:pt x="3970" y="1820"/>
                  </a:cubicBezTo>
                  <a:cubicBezTo>
                    <a:pt x="3920" y="1672"/>
                    <a:pt x="3767" y="1584"/>
                    <a:pt x="3590" y="1584"/>
                  </a:cubicBezTo>
                  <a:cubicBezTo>
                    <a:pt x="3536" y="1584"/>
                    <a:pt x="3480" y="1592"/>
                    <a:pt x="3424" y="1609"/>
                  </a:cubicBezTo>
                  <a:lnTo>
                    <a:pt x="3420" y="1612"/>
                  </a:lnTo>
                  <a:lnTo>
                    <a:pt x="3140" y="1601"/>
                  </a:lnTo>
                  <a:cubicBezTo>
                    <a:pt x="3132" y="1543"/>
                    <a:pt x="3124" y="1478"/>
                    <a:pt x="3117" y="1420"/>
                  </a:cubicBezTo>
                  <a:cubicBezTo>
                    <a:pt x="3105" y="1403"/>
                    <a:pt x="3087" y="1394"/>
                    <a:pt x="3068" y="1394"/>
                  </a:cubicBezTo>
                  <a:cubicBezTo>
                    <a:pt x="3061" y="1394"/>
                    <a:pt x="3054" y="1395"/>
                    <a:pt x="3048" y="1397"/>
                  </a:cubicBezTo>
                  <a:lnTo>
                    <a:pt x="3048" y="1393"/>
                  </a:lnTo>
                  <a:cubicBezTo>
                    <a:pt x="3055" y="1363"/>
                    <a:pt x="3040" y="1336"/>
                    <a:pt x="3017" y="1316"/>
                  </a:cubicBezTo>
                  <a:cubicBezTo>
                    <a:pt x="2948" y="1247"/>
                    <a:pt x="2848" y="1267"/>
                    <a:pt x="2767" y="1224"/>
                  </a:cubicBezTo>
                  <a:cubicBezTo>
                    <a:pt x="2659" y="1182"/>
                    <a:pt x="2544" y="1151"/>
                    <a:pt x="2433" y="1147"/>
                  </a:cubicBezTo>
                  <a:lnTo>
                    <a:pt x="2390" y="1147"/>
                  </a:lnTo>
                  <a:cubicBezTo>
                    <a:pt x="2390" y="1147"/>
                    <a:pt x="2394" y="1128"/>
                    <a:pt x="2391" y="1128"/>
                  </a:cubicBezTo>
                  <a:lnTo>
                    <a:pt x="2391" y="1128"/>
                  </a:lnTo>
                  <a:cubicBezTo>
                    <a:pt x="2391" y="1128"/>
                    <a:pt x="2391" y="1128"/>
                    <a:pt x="2391" y="1128"/>
                  </a:cubicBezTo>
                  <a:lnTo>
                    <a:pt x="2391" y="1128"/>
                  </a:lnTo>
                  <a:cubicBezTo>
                    <a:pt x="2460" y="1070"/>
                    <a:pt x="2510" y="997"/>
                    <a:pt x="2544" y="917"/>
                  </a:cubicBezTo>
                  <a:cubicBezTo>
                    <a:pt x="2556" y="875"/>
                    <a:pt x="2536" y="832"/>
                    <a:pt x="2498" y="813"/>
                  </a:cubicBezTo>
                  <a:lnTo>
                    <a:pt x="2344" y="782"/>
                  </a:lnTo>
                  <a:cubicBezTo>
                    <a:pt x="1975" y="540"/>
                    <a:pt x="1581" y="374"/>
                    <a:pt x="1142" y="374"/>
                  </a:cubicBezTo>
                  <a:cubicBezTo>
                    <a:pt x="1102" y="374"/>
                    <a:pt x="1060" y="376"/>
                    <a:pt x="1019" y="379"/>
                  </a:cubicBezTo>
                  <a:cubicBezTo>
                    <a:pt x="814" y="194"/>
                    <a:pt x="611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4"/>
            <p:cNvSpPr/>
            <p:nvPr/>
          </p:nvSpPr>
          <p:spPr>
            <a:xfrm>
              <a:off x="7812964" y="2950137"/>
              <a:ext cx="49508" cy="21280"/>
            </a:xfrm>
            <a:custGeom>
              <a:avLst/>
              <a:gdLst/>
              <a:ahLst/>
              <a:cxnLst/>
              <a:rect l="l" t="t" r="r" b="b"/>
              <a:pathLst>
                <a:path w="1596" h="686" extrusionOk="0">
                  <a:moveTo>
                    <a:pt x="239" y="0"/>
                  </a:moveTo>
                  <a:cubicBezTo>
                    <a:pt x="154" y="4"/>
                    <a:pt x="78" y="62"/>
                    <a:pt x="51" y="142"/>
                  </a:cubicBezTo>
                  <a:cubicBezTo>
                    <a:pt x="1" y="300"/>
                    <a:pt x="8" y="430"/>
                    <a:pt x="185" y="523"/>
                  </a:cubicBezTo>
                  <a:cubicBezTo>
                    <a:pt x="396" y="628"/>
                    <a:pt x="604" y="685"/>
                    <a:pt x="815" y="685"/>
                  </a:cubicBezTo>
                  <a:cubicBezTo>
                    <a:pt x="1065" y="685"/>
                    <a:pt x="1320" y="605"/>
                    <a:pt x="1595" y="430"/>
                  </a:cubicBezTo>
                  <a:cubicBezTo>
                    <a:pt x="1437" y="381"/>
                    <a:pt x="1301" y="367"/>
                    <a:pt x="1176" y="367"/>
                  </a:cubicBezTo>
                  <a:cubicBezTo>
                    <a:pt x="1076" y="367"/>
                    <a:pt x="982" y="376"/>
                    <a:pt x="888" y="384"/>
                  </a:cubicBezTo>
                  <a:lnTo>
                    <a:pt x="792" y="384"/>
                  </a:lnTo>
                  <a:cubicBezTo>
                    <a:pt x="623" y="342"/>
                    <a:pt x="396" y="407"/>
                    <a:pt x="366" y="135"/>
                  </a:cubicBezTo>
                  <a:cubicBezTo>
                    <a:pt x="366" y="62"/>
                    <a:pt x="308" y="4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4"/>
            <p:cNvSpPr/>
            <p:nvPr/>
          </p:nvSpPr>
          <p:spPr>
            <a:xfrm>
              <a:off x="7765999" y="3088300"/>
              <a:ext cx="31392" cy="39209"/>
            </a:xfrm>
            <a:custGeom>
              <a:avLst/>
              <a:gdLst/>
              <a:ahLst/>
              <a:cxnLst/>
              <a:rect l="l" t="t" r="r" b="b"/>
              <a:pathLst>
                <a:path w="1012" h="1264" extrusionOk="0">
                  <a:moveTo>
                    <a:pt x="538" y="1"/>
                  </a:moveTo>
                  <a:cubicBezTo>
                    <a:pt x="319" y="1"/>
                    <a:pt x="196" y="95"/>
                    <a:pt x="120" y="276"/>
                  </a:cubicBezTo>
                  <a:cubicBezTo>
                    <a:pt x="1" y="564"/>
                    <a:pt x="289" y="703"/>
                    <a:pt x="297" y="937"/>
                  </a:cubicBezTo>
                  <a:cubicBezTo>
                    <a:pt x="304" y="1083"/>
                    <a:pt x="485" y="1033"/>
                    <a:pt x="592" y="1064"/>
                  </a:cubicBezTo>
                  <a:cubicBezTo>
                    <a:pt x="689" y="1168"/>
                    <a:pt x="788" y="1260"/>
                    <a:pt x="961" y="1264"/>
                  </a:cubicBezTo>
                  <a:cubicBezTo>
                    <a:pt x="928" y="1108"/>
                    <a:pt x="848" y="1056"/>
                    <a:pt x="729" y="1056"/>
                  </a:cubicBezTo>
                  <a:cubicBezTo>
                    <a:pt x="724" y="1056"/>
                    <a:pt x="720" y="1056"/>
                    <a:pt x="715" y="1056"/>
                  </a:cubicBezTo>
                  <a:cubicBezTo>
                    <a:pt x="696" y="1029"/>
                    <a:pt x="681" y="1003"/>
                    <a:pt x="662" y="972"/>
                  </a:cubicBezTo>
                  <a:cubicBezTo>
                    <a:pt x="673" y="876"/>
                    <a:pt x="681" y="776"/>
                    <a:pt x="685" y="680"/>
                  </a:cubicBezTo>
                  <a:cubicBezTo>
                    <a:pt x="692" y="622"/>
                    <a:pt x="731" y="534"/>
                    <a:pt x="642" y="515"/>
                  </a:cubicBezTo>
                  <a:cubicBezTo>
                    <a:pt x="634" y="513"/>
                    <a:pt x="625" y="512"/>
                    <a:pt x="617" y="512"/>
                  </a:cubicBezTo>
                  <a:cubicBezTo>
                    <a:pt x="547" y="512"/>
                    <a:pt x="500" y="583"/>
                    <a:pt x="462" y="645"/>
                  </a:cubicBezTo>
                  <a:cubicBezTo>
                    <a:pt x="435" y="645"/>
                    <a:pt x="412" y="641"/>
                    <a:pt x="389" y="634"/>
                  </a:cubicBezTo>
                  <a:cubicBezTo>
                    <a:pt x="335" y="353"/>
                    <a:pt x="443" y="192"/>
                    <a:pt x="735" y="153"/>
                  </a:cubicBezTo>
                  <a:cubicBezTo>
                    <a:pt x="740" y="153"/>
                    <a:pt x="746" y="153"/>
                    <a:pt x="752" y="153"/>
                  </a:cubicBezTo>
                  <a:cubicBezTo>
                    <a:pt x="794" y="153"/>
                    <a:pt x="839" y="163"/>
                    <a:pt x="882" y="163"/>
                  </a:cubicBezTo>
                  <a:cubicBezTo>
                    <a:pt x="931" y="163"/>
                    <a:pt x="977" y="149"/>
                    <a:pt x="1011" y="92"/>
                  </a:cubicBezTo>
                  <a:cubicBezTo>
                    <a:pt x="817" y="31"/>
                    <a:pt x="662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4"/>
            <p:cNvSpPr/>
            <p:nvPr/>
          </p:nvSpPr>
          <p:spPr>
            <a:xfrm>
              <a:off x="7858036" y="3023779"/>
              <a:ext cx="29810" cy="22458"/>
            </a:xfrm>
            <a:custGeom>
              <a:avLst/>
              <a:gdLst/>
              <a:ahLst/>
              <a:cxnLst/>
              <a:rect l="l" t="t" r="r" b="b"/>
              <a:pathLst>
                <a:path w="961" h="724" extrusionOk="0">
                  <a:moveTo>
                    <a:pt x="224" y="1"/>
                  </a:moveTo>
                  <a:cubicBezTo>
                    <a:pt x="215" y="1"/>
                    <a:pt x="205" y="1"/>
                    <a:pt x="196" y="1"/>
                  </a:cubicBezTo>
                  <a:cubicBezTo>
                    <a:pt x="146" y="1"/>
                    <a:pt x="96" y="39"/>
                    <a:pt x="100" y="89"/>
                  </a:cubicBezTo>
                  <a:cubicBezTo>
                    <a:pt x="112" y="154"/>
                    <a:pt x="165" y="208"/>
                    <a:pt x="231" y="212"/>
                  </a:cubicBezTo>
                  <a:lnTo>
                    <a:pt x="246" y="224"/>
                  </a:lnTo>
                  <a:cubicBezTo>
                    <a:pt x="215" y="304"/>
                    <a:pt x="538" y="308"/>
                    <a:pt x="288" y="447"/>
                  </a:cubicBezTo>
                  <a:cubicBezTo>
                    <a:pt x="189" y="500"/>
                    <a:pt x="0" y="481"/>
                    <a:pt x="16" y="689"/>
                  </a:cubicBezTo>
                  <a:cubicBezTo>
                    <a:pt x="82" y="712"/>
                    <a:pt x="149" y="723"/>
                    <a:pt x="213" y="723"/>
                  </a:cubicBezTo>
                  <a:cubicBezTo>
                    <a:pt x="372" y="723"/>
                    <a:pt x="512" y="654"/>
                    <a:pt x="580" y="520"/>
                  </a:cubicBezTo>
                  <a:cubicBezTo>
                    <a:pt x="677" y="331"/>
                    <a:pt x="780" y="158"/>
                    <a:pt x="961" y="16"/>
                  </a:cubicBezTo>
                  <a:lnTo>
                    <a:pt x="961" y="16"/>
                  </a:lnTo>
                  <a:cubicBezTo>
                    <a:pt x="896" y="23"/>
                    <a:pt x="833" y="26"/>
                    <a:pt x="771" y="26"/>
                  </a:cubicBezTo>
                  <a:cubicBezTo>
                    <a:pt x="581" y="26"/>
                    <a:pt x="402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4"/>
            <p:cNvSpPr/>
            <p:nvPr/>
          </p:nvSpPr>
          <p:spPr>
            <a:xfrm>
              <a:off x="7925877" y="2881831"/>
              <a:ext cx="99667" cy="105716"/>
            </a:xfrm>
            <a:custGeom>
              <a:avLst/>
              <a:gdLst/>
              <a:ahLst/>
              <a:cxnLst/>
              <a:rect l="l" t="t" r="r" b="b"/>
              <a:pathLst>
                <a:path w="3213" h="3408" extrusionOk="0">
                  <a:moveTo>
                    <a:pt x="2901" y="1553"/>
                  </a:moveTo>
                  <a:cubicBezTo>
                    <a:pt x="2897" y="1560"/>
                    <a:pt x="2885" y="1572"/>
                    <a:pt x="2882" y="1580"/>
                  </a:cubicBezTo>
                  <a:cubicBezTo>
                    <a:pt x="2882" y="1576"/>
                    <a:pt x="2882" y="1572"/>
                    <a:pt x="2878" y="1564"/>
                  </a:cubicBezTo>
                  <a:cubicBezTo>
                    <a:pt x="2882" y="1560"/>
                    <a:pt x="2893" y="1553"/>
                    <a:pt x="2901" y="1553"/>
                  </a:cubicBezTo>
                  <a:close/>
                  <a:moveTo>
                    <a:pt x="2789" y="1726"/>
                  </a:moveTo>
                  <a:lnTo>
                    <a:pt x="2789" y="1837"/>
                  </a:lnTo>
                  <a:cubicBezTo>
                    <a:pt x="2778" y="1841"/>
                    <a:pt x="2763" y="1841"/>
                    <a:pt x="2743" y="1845"/>
                  </a:cubicBezTo>
                  <a:cubicBezTo>
                    <a:pt x="2730" y="1854"/>
                    <a:pt x="2713" y="1857"/>
                    <a:pt x="2695" y="1857"/>
                  </a:cubicBezTo>
                  <a:cubicBezTo>
                    <a:pt x="2668" y="1857"/>
                    <a:pt x="2637" y="1849"/>
                    <a:pt x="2609" y="1845"/>
                  </a:cubicBezTo>
                  <a:cubicBezTo>
                    <a:pt x="2666" y="1802"/>
                    <a:pt x="2743" y="1775"/>
                    <a:pt x="2789" y="1726"/>
                  </a:cubicBezTo>
                  <a:close/>
                  <a:moveTo>
                    <a:pt x="2036" y="2567"/>
                  </a:moveTo>
                  <a:cubicBezTo>
                    <a:pt x="2036" y="2571"/>
                    <a:pt x="2040" y="2571"/>
                    <a:pt x="2040" y="2575"/>
                  </a:cubicBezTo>
                  <a:lnTo>
                    <a:pt x="2075" y="2575"/>
                  </a:lnTo>
                  <a:lnTo>
                    <a:pt x="2105" y="2586"/>
                  </a:lnTo>
                  <a:lnTo>
                    <a:pt x="2105" y="2586"/>
                  </a:lnTo>
                  <a:lnTo>
                    <a:pt x="2040" y="2575"/>
                  </a:lnTo>
                  <a:lnTo>
                    <a:pt x="2032" y="2575"/>
                  </a:lnTo>
                  <a:cubicBezTo>
                    <a:pt x="2032" y="2571"/>
                    <a:pt x="2036" y="2571"/>
                    <a:pt x="2036" y="2567"/>
                  </a:cubicBezTo>
                  <a:close/>
                  <a:moveTo>
                    <a:pt x="1387" y="2748"/>
                  </a:moveTo>
                  <a:lnTo>
                    <a:pt x="1421" y="2798"/>
                  </a:lnTo>
                  <a:cubicBezTo>
                    <a:pt x="1418" y="2801"/>
                    <a:pt x="1406" y="2805"/>
                    <a:pt x="1402" y="2805"/>
                  </a:cubicBezTo>
                  <a:lnTo>
                    <a:pt x="1387" y="2748"/>
                  </a:lnTo>
                  <a:close/>
                  <a:moveTo>
                    <a:pt x="466" y="0"/>
                  </a:moveTo>
                  <a:cubicBezTo>
                    <a:pt x="444" y="0"/>
                    <a:pt x="417" y="12"/>
                    <a:pt x="384" y="42"/>
                  </a:cubicBezTo>
                  <a:cubicBezTo>
                    <a:pt x="378" y="42"/>
                    <a:pt x="372" y="41"/>
                    <a:pt x="366" y="41"/>
                  </a:cubicBezTo>
                  <a:cubicBezTo>
                    <a:pt x="339" y="41"/>
                    <a:pt x="314" y="49"/>
                    <a:pt x="292" y="62"/>
                  </a:cubicBezTo>
                  <a:lnTo>
                    <a:pt x="188" y="35"/>
                  </a:lnTo>
                  <a:cubicBezTo>
                    <a:pt x="176" y="34"/>
                    <a:pt x="164" y="33"/>
                    <a:pt x="154" y="33"/>
                  </a:cubicBezTo>
                  <a:cubicBezTo>
                    <a:pt x="0" y="33"/>
                    <a:pt x="33" y="134"/>
                    <a:pt x="77" y="242"/>
                  </a:cubicBezTo>
                  <a:cubicBezTo>
                    <a:pt x="103" y="276"/>
                    <a:pt x="128" y="289"/>
                    <a:pt x="152" y="289"/>
                  </a:cubicBezTo>
                  <a:cubicBezTo>
                    <a:pt x="201" y="289"/>
                    <a:pt x="245" y="239"/>
                    <a:pt x="292" y="223"/>
                  </a:cubicBezTo>
                  <a:cubicBezTo>
                    <a:pt x="295" y="223"/>
                    <a:pt x="298" y="223"/>
                    <a:pt x="301" y="223"/>
                  </a:cubicBezTo>
                  <a:cubicBezTo>
                    <a:pt x="543" y="223"/>
                    <a:pt x="621" y="534"/>
                    <a:pt x="841" y="538"/>
                  </a:cubicBezTo>
                  <a:cubicBezTo>
                    <a:pt x="1118" y="550"/>
                    <a:pt x="1202" y="750"/>
                    <a:pt x="1318" y="926"/>
                  </a:cubicBezTo>
                  <a:cubicBezTo>
                    <a:pt x="1335" y="957"/>
                    <a:pt x="1368" y="973"/>
                    <a:pt x="1402" y="973"/>
                  </a:cubicBezTo>
                  <a:cubicBezTo>
                    <a:pt x="1406" y="973"/>
                    <a:pt x="1410" y="973"/>
                    <a:pt x="1414" y="972"/>
                  </a:cubicBezTo>
                  <a:cubicBezTo>
                    <a:pt x="1425" y="1030"/>
                    <a:pt x="1421" y="1095"/>
                    <a:pt x="1491" y="1134"/>
                  </a:cubicBezTo>
                  <a:cubicBezTo>
                    <a:pt x="1533" y="1030"/>
                    <a:pt x="1637" y="1088"/>
                    <a:pt x="1710" y="1049"/>
                  </a:cubicBezTo>
                  <a:cubicBezTo>
                    <a:pt x="1856" y="1057"/>
                    <a:pt x="1998" y="1057"/>
                    <a:pt x="2136" y="1076"/>
                  </a:cubicBezTo>
                  <a:cubicBezTo>
                    <a:pt x="2290" y="1095"/>
                    <a:pt x="2405" y="1168"/>
                    <a:pt x="2394" y="1357"/>
                  </a:cubicBezTo>
                  <a:lnTo>
                    <a:pt x="2298" y="1445"/>
                  </a:lnTo>
                  <a:cubicBezTo>
                    <a:pt x="2244" y="1483"/>
                    <a:pt x="2248" y="1530"/>
                    <a:pt x="2286" y="1576"/>
                  </a:cubicBezTo>
                  <a:cubicBezTo>
                    <a:pt x="2374" y="1902"/>
                    <a:pt x="2071" y="1964"/>
                    <a:pt x="1906" y="2110"/>
                  </a:cubicBezTo>
                  <a:cubicBezTo>
                    <a:pt x="1894" y="2120"/>
                    <a:pt x="1884" y="2124"/>
                    <a:pt x="1875" y="2124"/>
                  </a:cubicBezTo>
                  <a:cubicBezTo>
                    <a:pt x="1828" y="2124"/>
                    <a:pt x="1806" y="2009"/>
                    <a:pt x="1787" y="1948"/>
                  </a:cubicBezTo>
                  <a:cubicBezTo>
                    <a:pt x="1790" y="1902"/>
                    <a:pt x="1817" y="1845"/>
                    <a:pt x="1798" y="1810"/>
                  </a:cubicBezTo>
                  <a:cubicBezTo>
                    <a:pt x="1778" y="1777"/>
                    <a:pt x="1755" y="1764"/>
                    <a:pt x="1732" y="1764"/>
                  </a:cubicBezTo>
                  <a:cubicBezTo>
                    <a:pt x="1702" y="1764"/>
                    <a:pt x="1672" y="1786"/>
                    <a:pt x="1648" y="1814"/>
                  </a:cubicBezTo>
                  <a:cubicBezTo>
                    <a:pt x="1552" y="1922"/>
                    <a:pt x="1464" y="2037"/>
                    <a:pt x="1375" y="2141"/>
                  </a:cubicBezTo>
                  <a:cubicBezTo>
                    <a:pt x="1302" y="2156"/>
                    <a:pt x="1245" y="2198"/>
                    <a:pt x="1206" y="2264"/>
                  </a:cubicBezTo>
                  <a:cubicBezTo>
                    <a:pt x="1049" y="2352"/>
                    <a:pt x="876" y="2363"/>
                    <a:pt x="703" y="2375"/>
                  </a:cubicBezTo>
                  <a:cubicBezTo>
                    <a:pt x="644" y="2370"/>
                    <a:pt x="583" y="2360"/>
                    <a:pt x="526" y="2360"/>
                  </a:cubicBezTo>
                  <a:cubicBezTo>
                    <a:pt x="417" y="2360"/>
                    <a:pt x="323" y="2395"/>
                    <a:pt x="288" y="2559"/>
                  </a:cubicBezTo>
                  <a:cubicBezTo>
                    <a:pt x="242" y="2613"/>
                    <a:pt x="246" y="2702"/>
                    <a:pt x="299" y="2752"/>
                  </a:cubicBezTo>
                  <a:lnTo>
                    <a:pt x="303" y="2752"/>
                  </a:lnTo>
                  <a:cubicBezTo>
                    <a:pt x="345" y="2757"/>
                    <a:pt x="386" y="2760"/>
                    <a:pt x="427" y="2760"/>
                  </a:cubicBezTo>
                  <a:cubicBezTo>
                    <a:pt x="666" y="2760"/>
                    <a:pt x="887" y="2671"/>
                    <a:pt x="1110" y="2579"/>
                  </a:cubicBezTo>
                  <a:lnTo>
                    <a:pt x="1156" y="2571"/>
                  </a:lnTo>
                  <a:lnTo>
                    <a:pt x="1206" y="2575"/>
                  </a:lnTo>
                  <a:lnTo>
                    <a:pt x="1402" y="2740"/>
                  </a:lnTo>
                  <a:cubicBezTo>
                    <a:pt x="1264" y="2798"/>
                    <a:pt x="1114" y="2844"/>
                    <a:pt x="1010" y="2971"/>
                  </a:cubicBezTo>
                  <a:lnTo>
                    <a:pt x="895" y="3051"/>
                  </a:lnTo>
                  <a:cubicBezTo>
                    <a:pt x="803" y="3109"/>
                    <a:pt x="668" y="3132"/>
                    <a:pt x="684" y="3282"/>
                  </a:cubicBezTo>
                  <a:cubicBezTo>
                    <a:pt x="691" y="3347"/>
                    <a:pt x="745" y="3401"/>
                    <a:pt x="818" y="3405"/>
                  </a:cubicBezTo>
                  <a:cubicBezTo>
                    <a:pt x="831" y="3407"/>
                    <a:pt x="844" y="3408"/>
                    <a:pt x="855" y="3408"/>
                  </a:cubicBezTo>
                  <a:cubicBezTo>
                    <a:pt x="983" y="3408"/>
                    <a:pt x="984" y="3274"/>
                    <a:pt x="1030" y="3186"/>
                  </a:cubicBezTo>
                  <a:cubicBezTo>
                    <a:pt x="1035" y="3186"/>
                    <a:pt x="1040" y="3187"/>
                    <a:pt x="1045" y="3187"/>
                  </a:cubicBezTo>
                  <a:cubicBezTo>
                    <a:pt x="1071" y="3187"/>
                    <a:pt x="1096" y="3179"/>
                    <a:pt x="1118" y="3167"/>
                  </a:cubicBezTo>
                  <a:cubicBezTo>
                    <a:pt x="1402" y="3124"/>
                    <a:pt x="1971" y="2790"/>
                    <a:pt x="2132" y="2575"/>
                  </a:cubicBezTo>
                  <a:cubicBezTo>
                    <a:pt x="2176" y="2584"/>
                    <a:pt x="2219" y="2624"/>
                    <a:pt x="2260" y="2624"/>
                  </a:cubicBezTo>
                  <a:cubicBezTo>
                    <a:pt x="2284" y="2624"/>
                    <a:pt x="2307" y="2610"/>
                    <a:pt x="2328" y="2567"/>
                  </a:cubicBezTo>
                  <a:cubicBezTo>
                    <a:pt x="2490" y="2502"/>
                    <a:pt x="2655" y="2452"/>
                    <a:pt x="2816" y="2383"/>
                  </a:cubicBezTo>
                  <a:cubicBezTo>
                    <a:pt x="3051" y="2287"/>
                    <a:pt x="3189" y="2133"/>
                    <a:pt x="3105" y="1856"/>
                  </a:cubicBezTo>
                  <a:lnTo>
                    <a:pt x="3212" y="1672"/>
                  </a:lnTo>
                  <a:lnTo>
                    <a:pt x="3212" y="1672"/>
                  </a:lnTo>
                  <a:cubicBezTo>
                    <a:pt x="3204" y="1672"/>
                    <a:pt x="3197" y="1673"/>
                    <a:pt x="3190" y="1673"/>
                  </a:cubicBezTo>
                  <a:cubicBezTo>
                    <a:pt x="3156" y="1673"/>
                    <a:pt x="3131" y="1665"/>
                    <a:pt x="3112" y="1653"/>
                  </a:cubicBezTo>
                  <a:lnTo>
                    <a:pt x="2993" y="1368"/>
                  </a:lnTo>
                  <a:cubicBezTo>
                    <a:pt x="2989" y="1337"/>
                    <a:pt x="2974" y="1307"/>
                    <a:pt x="2943" y="1287"/>
                  </a:cubicBezTo>
                  <a:cubicBezTo>
                    <a:pt x="2920" y="1268"/>
                    <a:pt x="2897" y="1245"/>
                    <a:pt x="2878" y="1214"/>
                  </a:cubicBezTo>
                  <a:cubicBezTo>
                    <a:pt x="2859" y="1188"/>
                    <a:pt x="2836" y="1168"/>
                    <a:pt x="2805" y="1153"/>
                  </a:cubicBezTo>
                  <a:cubicBezTo>
                    <a:pt x="2782" y="1149"/>
                    <a:pt x="2763" y="1149"/>
                    <a:pt x="2739" y="1149"/>
                  </a:cubicBezTo>
                  <a:cubicBezTo>
                    <a:pt x="2694" y="1021"/>
                    <a:pt x="2652" y="907"/>
                    <a:pt x="2487" y="907"/>
                  </a:cubicBezTo>
                  <a:cubicBezTo>
                    <a:pt x="2484" y="907"/>
                    <a:pt x="2481" y="907"/>
                    <a:pt x="2478" y="907"/>
                  </a:cubicBezTo>
                  <a:cubicBezTo>
                    <a:pt x="2476" y="907"/>
                    <a:pt x="2474" y="907"/>
                    <a:pt x="2473" y="907"/>
                  </a:cubicBezTo>
                  <a:cubicBezTo>
                    <a:pt x="2391" y="907"/>
                    <a:pt x="2343" y="825"/>
                    <a:pt x="2301" y="753"/>
                  </a:cubicBezTo>
                  <a:cubicBezTo>
                    <a:pt x="2290" y="753"/>
                    <a:pt x="2280" y="753"/>
                    <a:pt x="2269" y="753"/>
                  </a:cubicBezTo>
                  <a:cubicBezTo>
                    <a:pt x="2084" y="753"/>
                    <a:pt x="1903" y="783"/>
                    <a:pt x="1725" y="838"/>
                  </a:cubicBezTo>
                  <a:cubicBezTo>
                    <a:pt x="1652" y="677"/>
                    <a:pt x="1656" y="457"/>
                    <a:pt x="1414" y="431"/>
                  </a:cubicBezTo>
                  <a:cubicBezTo>
                    <a:pt x="1167" y="339"/>
                    <a:pt x="968" y="118"/>
                    <a:pt x="685" y="118"/>
                  </a:cubicBezTo>
                  <a:cubicBezTo>
                    <a:pt x="660" y="118"/>
                    <a:pt x="634" y="119"/>
                    <a:pt x="607" y="123"/>
                  </a:cubicBezTo>
                  <a:cubicBezTo>
                    <a:pt x="556" y="92"/>
                    <a:pt x="528" y="0"/>
                    <a:pt x="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4"/>
            <p:cNvSpPr/>
            <p:nvPr/>
          </p:nvSpPr>
          <p:spPr>
            <a:xfrm>
              <a:off x="7646914" y="3004360"/>
              <a:ext cx="101373" cy="47957"/>
            </a:xfrm>
            <a:custGeom>
              <a:avLst/>
              <a:gdLst/>
              <a:ahLst/>
              <a:cxnLst/>
              <a:rect l="l" t="t" r="r" b="b"/>
              <a:pathLst>
                <a:path w="3268" h="1546" extrusionOk="0">
                  <a:moveTo>
                    <a:pt x="1792" y="43"/>
                  </a:moveTo>
                  <a:cubicBezTo>
                    <a:pt x="1511" y="70"/>
                    <a:pt x="1196" y="0"/>
                    <a:pt x="958" y="223"/>
                  </a:cubicBezTo>
                  <a:cubicBezTo>
                    <a:pt x="850" y="239"/>
                    <a:pt x="743" y="231"/>
                    <a:pt x="673" y="339"/>
                  </a:cubicBezTo>
                  <a:lnTo>
                    <a:pt x="474" y="542"/>
                  </a:lnTo>
                  <a:cubicBezTo>
                    <a:pt x="281" y="704"/>
                    <a:pt x="120" y="892"/>
                    <a:pt x="93" y="1157"/>
                  </a:cubicBezTo>
                  <a:cubicBezTo>
                    <a:pt x="1" y="1311"/>
                    <a:pt x="185" y="1411"/>
                    <a:pt x="185" y="1545"/>
                  </a:cubicBezTo>
                  <a:lnTo>
                    <a:pt x="304" y="1280"/>
                  </a:lnTo>
                  <a:cubicBezTo>
                    <a:pt x="377" y="1038"/>
                    <a:pt x="581" y="873"/>
                    <a:pt x="696" y="658"/>
                  </a:cubicBezTo>
                  <a:cubicBezTo>
                    <a:pt x="727" y="654"/>
                    <a:pt x="754" y="642"/>
                    <a:pt x="781" y="627"/>
                  </a:cubicBezTo>
                  <a:cubicBezTo>
                    <a:pt x="796" y="629"/>
                    <a:pt x="809" y="630"/>
                    <a:pt x="823" y="630"/>
                  </a:cubicBezTo>
                  <a:cubicBezTo>
                    <a:pt x="917" y="630"/>
                    <a:pt x="975" y="580"/>
                    <a:pt x="985" y="469"/>
                  </a:cubicBezTo>
                  <a:cubicBezTo>
                    <a:pt x="1261" y="442"/>
                    <a:pt x="1492" y="254"/>
                    <a:pt x="1772" y="250"/>
                  </a:cubicBezTo>
                  <a:lnTo>
                    <a:pt x="1884" y="235"/>
                  </a:lnTo>
                  <a:cubicBezTo>
                    <a:pt x="2027" y="342"/>
                    <a:pt x="2186" y="350"/>
                    <a:pt x="2347" y="350"/>
                  </a:cubicBezTo>
                  <a:cubicBezTo>
                    <a:pt x="2375" y="350"/>
                    <a:pt x="2403" y="349"/>
                    <a:pt x="2431" y="349"/>
                  </a:cubicBezTo>
                  <a:cubicBezTo>
                    <a:pt x="2479" y="349"/>
                    <a:pt x="2528" y="350"/>
                    <a:pt x="2575" y="354"/>
                  </a:cubicBezTo>
                  <a:cubicBezTo>
                    <a:pt x="2775" y="454"/>
                    <a:pt x="2925" y="634"/>
                    <a:pt x="3002" y="846"/>
                  </a:cubicBezTo>
                  <a:cubicBezTo>
                    <a:pt x="3052" y="996"/>
                    <a:pt x="2914" y="1115"/>
                    <a:pt x="2921" y="1261"/>
                  </a:cubicBezTo>
                  <a:cubicBezTo>
                    <a:pt x="2944" y="1270"/>
                    <a:pt x="2964" y="1273"/>
                    <a:pt x="2983" y="1273"/>
                  </a:cubicBezTo>
                  <a:cubicBezTo>
                    <a:pt x="3069" y="1273"/>
                    <a:pt x="3120" y="1192"/>
                    <a:pt x="3186" y="1161"/>
                  </a:cubicBezTo>
                  <a:cubicBezTo>
                    <a:pt x="3244" y="1138"/>
                    <a:pt x="3267" y="1092"/>
                    <a:pt x="3210" y="1049"/>
                  </a:cubicBezTo>
                  <a:cubicBezTo>
                    <a:pt x="3217" y="711"/>
                    <a:pt x="3240" y="358"/>
                    <a:pt x="2810" y="235"/>
                  </a:cubicBezTo>
                  <a:cubicBezTo>
                    <a:pt x="2556" y="77"/>
                    <a:pt x="2264" y="89"/>
                    <a:pt x="1984" y="50"/>
                  </a:cubicBezTo>
                  <a:lnTo>
                    <a:pt x="1792" y="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4"/>
            <p:cNvSpPr/>
            <p:nvPr/>
          </p:nvSpPr>
          <p:spPr>
            <a:xfrm>
              <a:off x="7684944" y="3028215"/>
              <a:ext cx="18519" cy="18023"/>
            </a:xfrm>
            <a:custGeom>
              <a:avLst/>
              <a:gdLst/>
              <a:ahLst/>
              <a:cxnLst/>
              <a:rect l="l" t="t" r="r" b="b"/>
              <a:pathLst>
                <a:path w="597" h="581" extrusionOk="0">
                  <a:moveTo>
                    <a:pt x="388" y="0"/>
                  </a:moveTo>
                  <a:cubicBezTo>
                    <a:pt x="339" y="0"/>
                    <a:pt x="290" y="24"/>
                    <a:pt x="235" y="58"/>
                  </a:cubicBezTo>
                  <a:cubicBezTo>
                    <a:pt x="1" y="204"/>
                    <a:pt x="5" y="373"/>
                    <a:pt x="170" y="569"/>
                  </a:cubicBezTo>
                  <a:lnTo>
                    <a:pt x="270" y="580"/>
                  </a:lnTo>
                  <a:cubicBezTo>
                    <a:pt x="408" y="542"/>
                    <a:pt x="470" y="419"/>
                    <a:pt x="539" y="311"/>
                  </a:cubicBezTo>
                  <a:cubicBezTo>
                    <a:pt x="596" y="227"/>
                    <a:pt x="581" y="108"/>
                    <a:pt x="500" y="46"/>
                  </a:cubicBezTo>
                  <a:cubicBezTo>
                    <a:pt x="461" y="13"/>
                    <a:pt x="425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4"/>
            <p:cNvSpPr/>
            <p:nvPr/>
          </p:nvSpPr>
          <p:spPr>
            <a:xfrm>
              <a:off x="7824658" y="2890486"/>
              <a:ext cx="24816" cy="13711"/>
            </a:xfrm>
            <a:custGeom>
              <a:avLst/>
              <a:gdLst/>
              <a:ahLst/>
              <a:cxnLst/>
              <a:rect l="l" t="t" r="r" b="b"/>
              <a:pathLst>
                <a:path w="800" h="442" extrusionOk="0">
                  <a:moveTo>
                    <a:pt x="186" y="0"/>
                  </a:moveTo>
                  <a:cubicBezTo>
                    <a:pt x="127" y="0"/>
                    <a:pt x="85" y="54"/>
                    <a:pt x="50" y="109"/>
                  </a:cubicBezTo>
                  <a:cubicBezTo>
                    <a:pt x="0" y="182"/>
                    <a:pt x="12" y="259"/>
                    <a:pt x="73" y="278"/>
                  </a:cubicBezTo>
                  <a:cubicBezTo>
                    <a:pt x="213" y="325"/>
                    <a:pt x="348" y="441"/>
                    <a:pt x="499" y="441"/>
                  </a:cubicBezTo>
                  <a:cubicBezTo>
                    <a:pt x="560" y="441"/>
                    <a:pt x="624" y="422"/>
                    <a:pt x="692" y="371"/>
                  </a:cubicBezTo>
                  <a:cubicBezTo>
                    <a:pt x="800" y="290"/>
                    <a:pt x="757" y="186"/>
                    <a:pt x="700" y="121"/>
                  </a:cubicBezTo>
                  <a:cubicBezTo>
                    <a:pt x="677" y="94"/>
                    <a:pt x="649" y="82"/>
                    <a:pt x="621" y="82"/>
                  </a:cubicBezTo>
                  <a:cubicBezTo>
                    <a:pt x="577" y="82"/>
                    <a:pt x="529" y="110"/>
                    <a:pt x="492" y="152"/>
                  </a:cubicBezTo>
                  <a:cubicBezTo>
                    <a:pt x="481" y="154"/>
                    <a:pt x="471" y="155"/>
                    <a:pt x="461" y="155"/>
                  </a:cubicBezTo>
                  <a:cubicBezTo>
                    <a:pt x="367" y="155"/>
                    <a:pt x="319" y="62"/>
                    <a:pt x="246" y="17"/>
                  </a:cubicBezTo>
                  <a:cubicBezTo>
                    <a:pt x="224" y="5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4"/>
            <p:cNvSpPr/>
            <p:nvPr/>
          </p:nvSpPr>
          <p:spPr>
            <a:xfrm>
              <a:off x="7664316" y="2959753"/>
              <a:ext cx="25902" cy="13277"/>
            </a:xfrm>
            <a:custGeom>
              <a:avLst/>
              <a:gdLst/>
              <a:ahLst/>
              <a:cxnLst/>
              <a:rect l="l" t="t" r="r" b="b"/>
              <a:pathLst>
                <a:path w="835" h="428" extrusionOk="0">
                  <a:moveTo>
                    <a:pt x="271" y="0"/>
                  </a:moveTo>
                  <a:cubicBezTo>
                    <a:pt x="176" y="0"/>
                    <a:pt x="98" y="77"/>
                    <a:pt x="1" y="124"/>
                  </a:cubicBezTo>
                  <a:cubicBezTo>
                    <a:pt x="165" y="333"/>
                    <a:pt x="240" y="427"/>
                    <a:pt x="309" y="427"/>
                  </a:cubicBezTo>
                  <a:cubicBezTo>
                    <a:pt x="365" y="427"/>
                    <a:pt x="419" y="363"/>
                    <a:pt x="516" y="247"/>
                  </a:cubicBezTo>
                  <a:cubicBezTo>
                    <a:pt x="550" y="251"/>
                    <a:pt x="577" y="255"/>
                    <a:pt x="612" y="259"/>
                  </a:cubicBezTo>
                  <a:cubicBezTo>
                    <a:pt x="653" y="259"/>
                    <a:pt x="703" y="303"/>
                    <a:pt x="746" y="303"/>
                  </a:cubicBezTo>
                  <a:cubicBezTo>
                    <a:pt x="770" y="303"/>
                    <a:pt x="792" y="288"/>
                    <a:pt x="808" y="240"/>
                  </a:cubicBezTo>
                  <a:cubicBezTo>
                    <a:pt x="835" y="170"/>
                    <a:pt x="766" y="113"/>
                    <a:pt x="708" y="94"/>
                  </a:cubicBezTo>
                  <a:cubicBezTo>
                    <a:pt x="650" y="74"/>
                    <a:pt x="581" y="82"/>
                    <a:pt x="516" y="78"/>
                  </a:cubicBezTo>
                  <a:cubicBezTo>
                    <a:pt x="495" y="68"/>
                    <a:pt x="475" y="63"/>
                    <a:pt x="454" y="63"/>
                  </a:cubicBezTo>
                  <a:cubicBezTo>
                    <a:pt x="444" y="63"/>
                    <a:pt x="434" y="64"/>
                    <a:pt x="424" y="67"/>
                  </a:cubicBezTo>
                  <a:lnTo>
                    <a:pt x="420" y="63"/>
                  </a:lnTo>
                  <a:cubicBezTo>
                    <a:pt x="364" y="17"/>
                    <a:pt x="316" y="0"/>
                    <a:pt x="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4"/>
            <p:cNvSpPr/>
            <p:nvPr/>
          </p:nvSpPr>
          <p:spPr>
            <a:xfrm>
              <a:off x="7636677" y="2994000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0"/>
                  </a:moveTo>
                  <a:cubicBezTo>
                    <a:pt x="442" y="19"/>
                    <a:pt x="273" y="46"/>
                    <a:pt x="116" y="73"/>
                  </a:cubicBezTo>
                  <a:cubicBezTo>
                    <a:pt x="20" y="92"/>
                    <a:pt x="0" y="169"/>
                    <a:pt x="12" y="261"/>
                  </a:cubicBezTo>
                  <a:cubicBezTo>
                    <a:pt x="28" y="260"/>
                    <a:pt x="44" y="260"/>
                    <a:pt x="61" y="260"/>
                  </a:cubicBezTo>
                  <a:cubicBezTo>
                    <a:pt x="149" y="260"/>
                    <a:pt x="241" y="276"/>
                    <a:pt x="332" y="276"/>
                  </a:cubicBezTo>
                  <a:cubicBezTo>
                    <a:pt x="419" y="276"/>
                    <a:pt x="505" y="260"/>
                    <a:pt x="585" y="200"/>
                  </a:cubicBezTo>
                  <a:cubicBezTo>
                    <a:pt x="619" y="165"/>
                    <a:pt x="642" y="123"/>
                    <a:pt x="654" y="73"/>
                  </a:cubicBezTo>
                  <a:cubicBezTo>
                    <a:pt x="658" y="54"/>
                    <a:pt x="619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4"/>
            <p:cNvSpPr/>
            <p:nvPr/>
          </p:nvSpPr>
          <p:spPr>
            <a:xfrm>
              <a:off x="7636677" y="3002220"/>
              <a:ext cx="279" cy="24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4" y="0"/>
                  </a:moveTo>
                  <a:lnTo>
                    <a:pt x="8" y="8"/>
                  </a:lnTo>
                  <a:lnTo>
                    <a:pt x="8" y="0"/>
                  </a:lnTo>
                  <a:close/>
                  <a:moveTo>
                    <a:pt x="0" y="0"/>
                  </a:moveTo>
                  <a:lnTo>
                    <a:pt x="0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4"/>
            <p:cNvSpPr/>
            <p:nvPr/>
          </p:nvSpPr>
          <p:spPr>
            <a:xfrm>
              <a:off x="7754894" y="3014504"/>
              <a:ext cx="52021" cy="60551"/>
            </a:xfrm>
            <a:custGeom>
              <a:avLst/>
              <a:gdLst/>
              <a:ahLst/>
              <a:cxnLst/>
              <a:rect l="l" t="t" r="r" b="b"/>
              <a:pathLst>
                <a:path w="1677" h="1952" extrusionOk="0">
                  <a:moveTo>
                    <a:pt x="1669" y="0"/>
                  </a:moveTo>
                  <a:lnTo>
                    <a:pt x="1223" y="300"/>
                  </a:lnTo>
                  <a:lnTo>
                    <a:pt x="935" y="715"/>
                  </a:lnTo>
                  <a:cubicBezTo>
                    <a:pt x="647" y="938"/>
                    <a:pt x="493" y="1280"/>
                    <a:pt x="232" y="1529"/>
                  </a:cubicBezTo>
                  <a:cubicBezTo>
                    <a:pt x="105" y="1568"/>
                    <a:pt x="17" y="1691"/>
                    <a:pt x="17" y="1821"/>
                  </a:cubicBezTo>
                  <a:cubicBezTo>
                    <a:pt x="0" y="1911"/>
                    <a:pt x="29" y="1952"/>
                    <a:pt x="98" y="1952"/>
                  </a:cubicBezTo>
                  <a:cubicBezTo>
                    <a:pt x="110" y="1952"/>
                    <a:pt x="122" y="1950"/>
                    <a:pt x="136" y="1948"/>
                  </a:cubicBezTo>
                  <a:cubicBezTo>
                    <a:pt x="240" y="1860"/>
                    <a:pt x="343" y="1783"/>
                    <a:pt x="328" y="1629"/>
                  </a:cubicBezTo>
                  <a:lnTo>
                    <a:pt x="328" y="1629"/>
                  </a:lnTo>
                  <a:lnTo>
                    <a:pt x="339" y="1637"/>
                  </a:lnTo>
                  <a:lnTo>
                    <a:pt x="332" y="1629"/>
                  </a:lnTo>
                  <a:cubicBezTo>
                    <a:pt x="708" y="1533"/>
                    <a:pt x="804" y="1161"/>
                    <a:pt x="1035" y="926"/>
                  </a:cubicBezTo>
                  <a:cubicBezTo>
                    <a:pt x="1193" y="834"/>
                    <a:pt x="1235" y="657"/>
                    <a:pt x="1346" y="523"/>
                  </a:cubicBezTo>
                  <a:cubicBezTo>
                    <a:pt x="1415" y="523"/>
                    <a:pt x="1435" y="477"/>
                    <a:pt x="1438" y="423"/>
                  </a:cubicBezTo>
                  <a:lnTo>
                    <a:pt x="1438" y="415"/>
                  </a:lnTo>
                  <a:cubicBezTo>
                    <a:pt x="1608" y="350"/>
                    <a:pt x="1677" y="223"/>
                    <a:pt x="1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4"/>
            <p:cNvSpPr/>
            <p:nvPr/>
          </p:nvSpPr>
          <p:spPr>
            <a:xfrm>
              <a:off x="7606867" y="3000483"/>
              <a:ext cx="30307" cy="39426"/>
            </a:xfrm>
            <a:custGeom>
              <a:avLst/>
              <a:gdLst/>
              <a:ahLst/>
              <a:cxnLst/>
              <a:rect l="l" t="t" r="r" b="b"/>
              <a:pathLst>
                <a:path w="977" h="1271" extrusionOk="0">
                  <a:moveTo>
                    <a:pt x="869" y="364"/>
                  </a:moveTo>
                  <a:lnTo>
                    <a:pt x="835" y="402"/>
                  </a:lnTo>
                  <a:cubicBezTo>
                    <a:pt x="842" y="387"/>
                    <a:pt x="854" y="375"/>
                    <a:pt x="869" y="364"/>
                  </a:cubicBezTo>
                  <a:close/>
                  <a:moveTo>
                    <a:pt x="814" y="1"/>
                  </a:moveTo>
                  <a:cubicBezTo>
                    <a:pt x="737" y="1"/>
                    <a:pt x="687" y="67"/>
                    <a:pt x="654" y="187"/>
                  </a:cubicBezTo>
                  <a:cubicBezTo>
                    <a:pt x="616" y="321"/>
                    <a:pt x="696" y="441"/>
                    <a:pt x="696" y="571"/>
                  </a:cubicBezTo>
                  <a:cubicBezTo>
                    <a:pt x="673" y="594"/>
                    <a:pt x="658" y="621"/>
                    <a:pt x="650" y="656"/>
                  </a:cubicBezTo>
                  <a:cubicBezTo>
                    <a:pt x="408" y="817"/>
                    <a:pt x="139" y="940"/>
                    <a:pt x="1" y="1224"/>
                  </a:cubicBezTo>
                  <a:cubicBezTo>
                    <a:pt x="71" y="1248"/>
                    <a:pt x="136" y="1271"/>
                    <a:pt x="196" y="1271"/>
                  </a:cubicBezTo>
                  <a:cubicBezTo>
                    <a:pt x="256" y="1271"/>
                    <a:pt x="311" y="1249"/>
                    <a:pt x="362" y="1182"/>
                  </a:cubicBezTo>
                  <a:lnTo>
                    <a:pt x="366" y="1174"/>
                  </a:lnTo>
                  <a:cubicBezTo>
                    <a:pt x="535" y="1136"/>
                    <a:pt x="539" y="952"/>
                    <a:pt x="658" y="867"/>
                  </a:cubicBezTo>
                  <a:cubicBezTo>
                    <a:pt x="977" y="806"/>
                    <a:pt x="942" y="594"/>
                    <a:pt x="869" y="368"/>
                  </a:cubicBezTo>
                  <a:cubicBezTo>
                    <a:pt x="977" y="287"/>
                    <a:pt x="950" y="168"/>
                    <a:pt x="961" y="60"/>
                  </a:cubicBezTo>
                  <a:cubicBezTo>
                    <a:pt x="904" y="20"/>
                    <a:pt x="855" y="1"/>
                    <a:pt x="8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4"/>
            <p:cNvSpPr/>
            <p:nvPr/>
          </p:nvSpPr>
          <p:spPr>
            <a:xfrm>
              <a:off x="7888777" y="2986338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0" y="1"/>
                  </a:moveTo>
                  <a:cubicBezTo>
                    <a:pt x="1088" y="1"/>
                    <a:pt x="987" y="48"/>
                    <a:pt x="888" y="120"/>
                  </a:cubicBezTo>
                  <a:lnTo>
                    <a:pt x="858" y="90"/>
                  </a:lnTo>
                  <a:cubicBezTo>
                    <a:pt x="596" y="305"/>
                    <a:pt x="335" y="531"/>
                    <a:pt x="1" y="685"/>
                  </a:cubicBezTo>
                  <a:lnTo>
                    <a:pt x="312" y="1081"/>
                  </a:lnTo>
                  <a:cubicBezTo>
                    <a:pt x="250" y="793"/>
                    <a:pt x="473" y="716"/>
                    <a:pt x="650" y="601"/>
                  </a:cubicBezTo>
                  <a:cubicBezTo>
                    <a:pt x="719" y="531"/>
                    <a:pt x="796" y="470"/>
                    <a:pt x="881" y="416"/>
                  </a:cubicBezTo>
                  <a:cubicBezTo>
                    <a:pt x="892" y="435"/>
                    <a:pt x="910" y="443"/>
                    <a:pt x="929" y="443"/>
                  </a:cubicBezTo>
                  <a:cubicBezTo>
                    <a:pt x="942" y="443"/>
                    <a:pt x="954" y="439"/>
                    <a:pt x="965" y="432"/>
                  </a:cubicBezTo>
                  <a:lnTo>
                    <a:pt x="977" y="420"/>
                  </a:lnTo>
                  <a:cubicBezTo>
                    <a:pt x="1100" y="343"/>
                    <a:pt x="1207" y="236"/>
                    <a:pt x="1288" y="109"/>
                  </a:cubicBezTo>
                  <a:cubicBezTo>
                    <a:pt x="1303" y="82"/>
                    <a:pt x="1303" y="36"/>
                    <a:pt x="1273" y="5"/>
                  </a:cubicBezTo>
                  <a:cubicBezTo>
                    <a:pt x="1251" y="2"/>
                    <a:pt x="1230" y="1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4"/>
            <p:cNvSpPr/>
            <p:nvPr/>
          </p:nvSpPr>
          <p:spPr>
            <a:xfrm>
              <a:off x="7840013" y="2940521"/>
              <a:ext cx="72866" cy="25809"/>
            </a:xfrm>
            <a:custGeom>
              <a:avLst/>
              <a:gdLst/>
              <a:ahLst/>
              <a:cxnLst/>
              <a:rect l="l" t="t" r="r" b="b"/>
              <a:pathLst>
                <a:path w="2349" h="832" extrusionOk="0">
                  <a:moveTo>
                    <a:pt x="1110" y="0"/>
                  </a:moveTo>
                  <a:cubicBezTo>
                    <a:pt x="1069" y="0"/>
                    <a:pt x="1036" y="28"/>
                    <a:pt x="1023" y="68"/>
                  </a:cubicBezTo>
                  <a:cubicBezTo>
                    <a:pt x="992" y="68"/>
                    <a:pt x="958" y="76"/>
                    <a:pt x="927" y="87"/>
                  </a:cubicBezTo>
                  <a:cubicBezTo>
                    <a:pt x="890" y="79"/>
                    <a:pt x="855" y="74"/>
                    <a:pt x="821" y="74"/>
                  </a:cubicBezTo>
                  <a:cubicBezTo>
                    <a:pt x="746" y="74"/>
                    <a:pt x="678" y="99"/>
                    <a:pt x="620" y="168"/>
                  </a:cubicBezTo>
                  <a:cubicBezTo>
                    <a:pt x="537" y="175"/>
                    <a:pt x="452" y="234"/>
                    <a:pt x="367" y="234"/>
                  </a:cubicBezTo>
                  <a:cubicBezTo>
                    <a:pt x="322" y="234"/>
                    <a:pt x="277" y="217"/>
                    <a:pt x="232" y="168"/>
                  </a:cubicBezTo>
                  <a:cubicBezTo>
                    <a:pt x="235" y="137"/>
                    <a:pt x="235" y="103"/>
                    <a:pt x="224" y="72"/>
                  </a:cubicBezTo>
                  <a:cubicBezTo>
                    <a:pt x="211" y="69"/>
                    <a:pt x="197" y="68"/>
                    <a:pt x="184" y="68"/>
                  </a:cubicBezTo>
                  <a:cubicBezTo>
                    <a:pt x="106" y="68"/>
                    <a:pt x="34" y="114"/>
                    <a:pt x="1" y="183"/>
                  </a:cubicBezTo>
                  <a:cubicBezTo>
                    <a:pt x="1" y="218"/>
                    <a:pt x="20" y="252"/>
                    <a:pt x="43" y="272"/>
                  </a:cubicBezTo>
                  <a:cubicBezTo>
                    <a:pt x="59" y="368"/>
                    <a:pt x="120" y="445"/>
                    <a:pt x="212" y="475"/>
                  </a:cubicBezTo>
                  <a:cubicBezTo>
                    <a:pt x="288" y="539"/>
                    <a:pt x="358" y="563"/>
                    <a:pt x="425" y="563"/>
                  </a:cubicBezTo>
                  <a:cubicBezTo>
                    <a:pt x="547" y="563"/>
                    <a:pt x="658" y="481"/>
                    <a:pt x="770" y="406"/>
                  </a:cubicBezTo>
                  <a:cubicBezTo>
                    <a:pt x="785" y="395"/>
                    <a:pt x="804" y="387"/>
                    <a:pt x="812" y="375"/>
                  </a:cubicBezTo>
                  <a:lnTo>
                    <a:pt x="812" y="372"/>
                  </a:lnTo>
                  <a:lnTo>
                    <a:pt x="1131" y="352"/>
                  </a:lnTo>
                  <a:lnTo>
                    <a:pt x="1169" y="360"/>
                  </a:lnTo>
                  <a:lnTo>
                    <a:pt x="1211" y="352"/>
                  </a:lnTo>
                  <a:cubicBezTo>
                    <a:pt x="1461" y="514"/>
                    <a:pt x="1784" y="487"/>
                    <a:pt x="2022" y="679"/>
                  </a:cubicBezTo>
                  <a:cubicBezTo>
                    <a:pt x="2056" y="756"/>
                    <a:pt x="2110" y="831"/>
                    <a:pt x="2182" y="831"/>
                  </a:cubicBezTo>
                  <a:cubicBezTo>
                    <a:pt x="2200" y="831"/>
                    <a:pt x="2218" y="827"/>
                    <a:pt x="2237" y="817"/>
                  </a:cubicBezTo>
                  <a:cubicBezTo>
                    <a:pt x="2349" y="760"/>
                    <a:pt x="2253" y="644"/>
                    <a:pt x="2237" y="560"/>
                  </a:cubicBezTo>
                  <a:cubicBezTo>
                    <a:pt x="2227" y="485"/>
                    <a:pt x="2203" y="408"/>
                    <a:pt x="2146" y="408"/>
                  </a:cubicBezTo>
                  <a:cubicBezTo>
                    <a:pt x="2118" y="408"/>
                    <a:pt x="2081" y="427"/>
                    <a:pt x="2034" y="475"/>
                  </a:cubicBezTo>
                  <a:cubicBezTo>
                    <a:pt x="1895" y="252"/>
                    <a:pt x="1626" y="291"/>
                    <a:pt x="1427" y="183"/>
                  </a:cubicBezTo>
                  <a:cubicBezTo>
                    <a:pt x="1314" y="149"/>
                    <a:pt x="1271" y="2"/>
                    <a:pt x="1141" y="2"/>
                  </a:cubicBezTo>
                  <a:cubicBezTo>
                    <a:pt x="1137" y="2"/>
                    <a:pt x="1134" y="2"/>
                    <a:pt x="1131" y="3"/>
                  </a:cubicBezTo>
                  <a:cubicBezTo>
                    <a:pt x="1124" y="1"/>
                    <a:pt x="1117" y="0"/>
                    <a:pt x="1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4"/>
            <p:cNvSpPr/>
            <p:nvPr/>
          </p:nvSpPr>
          <p:spPr>
            <a:xfrm>
              <a:off x="7771614" y="2970610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4"/>
            <p:cNvSpPr/>
            <p:nvPr/>
          </p:nvSpPr>
          <p:spPr>
            <a:xfrm>
              <a:off x="8025854" y="2938443"/>
              <a:ext cx="13866" cy="10640"/>
            </a:xfrm>
            <a:custGeom>
              <a:avLst/>
              <a:gdLst/>
              <a:ahLst/>
              <a:cxnLst/>
              <a:rect l="l" t="t" r="r" b="b"/>
              <a:pathLst>
                <a:path w="447" h="343" extrusionOk="0">
                  <a:moveTo>
                    <a:pt x="177" y="31"/>
                  </a:moveTo>
                  <a:cubicBezTo>
                    <a:pt x="97" y="77"/>
                    <a:pt x="1" y="116"/>
                    <a:pt x="4" y="227"/>
                  </a:cubicBezTo>
                  <a:cubicBezTo>
                    <a:pt x="8" y="335"/>
                    <a:pt x="112" y="323"/>
                    <a:pt x="181" y="342"/>
                  </a:cubicBezTo>
                  <a:cubicBezTo>
                    <a:pt x="181" y="273"/>
                    <a:pt x="212" y="212"/>
                    <a:pt x="258" y="166"/>
                  </a:cubicBezTo>
                  <a:cubicBezTo>
                    <a:pt x="446" y="0"/>
                    <a:pt x="220" y="70"/>
                    <a:pt x="177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4"/>
            <p:cNvSpPr/>
            <p:nvPr/>
          </p:nvSpPr>
          <p:spPr>
            <a:xfrm>
              <a:off x="7652404" y="3052162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8" y="0"/>
                  </a:moveTo>
                  <a:cubicBezTo>
                    <a:pt x="5" y="4"/>
                    <a:pt x="1" y="8"/>
                    <a:pt x="1" y="20"/>
                  </a:cubicBezTo>
                  <a:lnTo>
                    <a:pt x="8" y="23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4"/>
            <p:cNvSpPr/>
            <p:nvPr/>
          </p:nvSpPr>
          <p:spPr>
            <a:xfrm>
              <a:off x="7589713" y="3060196"/>
              <a:ext cx="6700" cy="8096"/>
            </a:xfrm>
            <a:custGeom>
              <a:avLst/>
              <a:gdLst/>
              <a:ahLst/>
              <a:cxnLst/>
              <a:rect l="l" t="t" r="r" b="b"/>
              <a:pathLst>
                <a:path w="216" h="261" extrusionOk="0">
                  <a:moveTo>
                    <a:pt x="111" y="0"/>
                  </a:moveTo>
                  <a:cubicBezTo>
                    <a:pt x="61" y="0"/>
                    <a:pt x="17" y="58"/>
                    <a:pt x="4" y="110"/>
                  </a:cubicBezTo>
                  <a:cubicBezTo>
                    <a:pt x="0" y="156"/>
                    <a:pt x="0" y="206"/>
                    <a:pt x="4" y="252"/>
                  </a:cubicBezTo>
                  <a:lnTo>
                    <a:pt x="116" y="260"/>
                  </a:lnTo>
                  <a:cubicBezTo>
                    <a:pt x="135" y="233"/>
                    <a:pt x="154" y="206"/>
                    <a:pt x="170" y="179"/>
                  </a:cubicBezTo>
                  <a:cubicBezTo>
                    <a:pt x="177" y="122"/>
                    <a:pt x="216" y="33"/>
                    <a:pt x="139" y="6"/>
                  </a:cubicBezTo>
                  <a:cubicBezTo>
                    <a:pt x="129" y="2"/>
                    <a:pt x="120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4"/>
            <p:cNvSpPr/>
            <p:nvPr/>
          </p:nvSpPr>
          <p:spPr>
            <a:xfrm>
              <a:off x="7645146" y="3049867"/>
              <a:ext cx="53913" cy="26956"/>
            </a:xfrm>
            <a:custGeom>
              <a:avLst/>
              <a:gdLst/>
              <a:ahLst/>
              <a:cxnLst/>
              <a:rect l="l" t="t" r="r" b="b"/>
              <a:pathLst>
                <a:path w="1738" h="869" extrusionOk="0">
                  <a:moveTo>
                    <a:pt x="88" y="1"/>
                  </a:moveTo>
                  <a:cubicBezTo>
                    <a:pt x="77" y="1"/>
                    <a:pt x="65" y="6"/>
                    <a:pt x="54" y="17"/>
                  </a:cubicBezTo>
                  <a:cubicBezTo>
                    <a:pt x="0" y="59"/>
                    <a:pt x="19" y="128"/>
                    <a:pt x="43" y="182"/>
                  </a:cubicBezTo>
                  <a:cubicBezTo>
                    <a:pt x="23" y="608"/>
                    <a:pt x="365" y="612"/>
                    <a:pt x="634" y="704"/>
                  </a:cubicBezTo>
                  <a:cubicBezTo>
                    <a:pt x="778" y="800"/>
                    <a:pt x="924" y="869"/>
                    <a:pt x="1078" y="869"/>
                  </a:cubicBezTo>
                  <a:cubicBezTo>
                    <a:pt x="1167" y="869"/>
                    <a:pt x="1258" y="846"/>
                    <a:pt x="1353" y="793"/>
                  </a:cubicBezTo>
                  <a:lnTo>
                    <a:pt x="1733" y="774"/>
                  </a:lnTo>
                  <a:cubicBezTo>
                    <a:pt x="1737" y="751"/>
                    <a:pt x="1737" y="724"/>
                    <a:pt x="1737" y="697"/>
                  </a:cubicBezTo>
                  <a:lnTo>
                    <a:pt x="1345" y="689"/>
                  </a:lnTo>
                  <a:cubicBezTo>
                    <a:pt x="1161" y="593"/>
                    <a:pt x="957" y="612"/>
                    <a:pt x="765" y="578"/>
                  </a:cubicBezTo>
                  <a:cubicBezTo>
                    <a:pt x="546" y="462"/>
                    <a:pt x="335" y="339"/>
                    <a:pt x="239" y="97"/>
                  </a:cubicBezTo>
                  <a:lnTo>
                    <a:pt x="154" y="55"/>
                  </a:lnTo>
                  <a:cubicBezTo>
                    <a:pt x="138" y="24"/>
                    <a:pt x="11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4"/>
            <p:cNvSpPr/>
            <p:nvPr/>
          </p:nvSpPr>
          <p:spPr>
            <a:xfrm>
              <a:off x="7814174" y="3083865"/>
              <a:ext cx="16937" cy="6638"/>
            </a:xfrm>
            <a:custGeom>
              <a:avLst/>
              <a:gdLst/>
              <a:ahLst/>
              <a:cxnLst/>
              <a:rect l="l" t="t" r="r" b="b"/>
              <a:pathLst>
                <a:path w="546" h="214" extrusionOk="0">
                  <a:moveTo>
                    <a:pt x="546" y="0"/>
                  </a:moveTo>
                  <a:lnTo>
                    <a:pt x="442" y="16"/>
                  </a:lnTo>
                  <a:cubicBezTo>
                    <a:pt x="425" y="18"/>
                    <a:pt x="407" y="18"/>
                    <a:pt x="390" y="18"/>
                  </a:cubicBezTo>
                  <a:cubicBezTo>
                    <a:pt x="330" y="18"/>
                    <a:pt x="269" y="10"/>
                    <a:pt x="207" y="10"/>
                  </a:cubicBezTo>
                  <a:cubicBezTo>
                    <a:pt x="141" y="10"/>
                    <a:pt x="72" y="20"/>
                    <a:pt x="0" y="62"/>
                  </a:cubicBezTo>
                  <a:cubicBezTo>
                    <a:pt x="80" y="161"/>
                    <a:pt x="159" y="213"/>
                    <a:pt x="241" y="213"/>
                  </a:cubicBezTo>
                  <a:cubicBezTo>
                    <a:pt x="306" y="213"/>
                    <a:pt x="373" y="181"/>
                    <a:pt x="446" y="116"/>
                  </a:cubicBezTo>
                  <a:cubicBezTo>
                    <a:pt x="480" y="116"/>
                    <a:pt x="511" y="112"/>
                    <a:pt x="542" y="10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4"/>
            <p:cNvSpPr/>
            <p:nvPr/>
          </p:nvSpPr>
          <p:spPr>
            <a:xfrm>
              <a:off x="8005598" y="2898985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31" y="1"/>
                  </a:moveTo>
                  <a:cubicBezTo>
                    <a:pt x="73" y="16"/>
                    <a:pt x="23" y="58"/>
                    <a:pt x="0" y="112"/>
                  </a:cubicBezTo>
                  <a:cubicBezTo>
                    <a:pt x="81" y="200"/>
                    <a:pt x="131" y="331"/>
                    <a:pt x="277" y="346"/>
                  </a:cubicBezTo>
                  <a:cubicBezTo>
                    <a:pt x="412" y="150"/>
                    <a:pt x="181" y="112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89" name="Google Shape;6289;p34"/>
          <p:cNvGrpSpPr/>
          <p:nvPr/>
        </p:nvGrpSpPr>
        <p:grpSpPr>
          <a:xfrm>
            <a:off x="3114493" y="4237751"/>
            <a:ext cx="294935" cy="183702"/>
            <a:chOff x="5052556" y="4346751"/>
            <a:chExt cx="254891" cy="158760"/>
          </a:xfrm>
        </p:grpSpPr>
        <p:sp>
          <p:nvSpPr>
            <p:cNvPr id="6290" name="Google Shape;6290;p34"/>
            <p:cNvSpPr/>
            <p:nvPr/>
          </p:nvSpPr>
          <p:spPr>
            <a:xfrm>
              <a:off x="5052556" y="4346751"/>
              <a:ext cx="254891" cy="158760"/>
            </a:xfrm>
            <a:custGeom>
              <a:avLst/>
              <a:gdLst/>
              <a:ahLst/>
              <a:cxnLst/>
              <a:rect l="l" t="t" r="r" b="b"/>
              <a:pathLst>
                <a:path w="8217" h="5118" extrusionOk="0">
                  <a:moveTo>
                    <a:pt x="247" y="3267"/>
                  </a:moveTo>
                  <a:lnTo>
                    <a:pt x="251" y="3271"/>
                  </a:lnTo>
                  <a:lnTo>
                    <a:pt x="250" y="3279"/>
                  </a:lnTo>
                  <a:lnTo>
                    <a:pt x="250" y="3279"/>
                  </a:lnTo>
                  <a:cubicBezTo>
                    <a:pt x="249" y="3275"/>
                    <a:pt x="248" y="3272"/>
                    <a:pt x="247" y="3267"/>
                  </a:cubicBezTo>
                  <a:close/>
                  <a:moveTo>
                    <a:pt x="274" y="3283"/>
                  </a:moveTo>
                  <a:cubicBezTo>
                    <a:pt x="274" y="3285"/>
                    <a:pt x="269" y="3286"/>
                    <a:pt x="266" y="3288"/>
                  </a:cubicBezTo>
                  <a:lnTo>
                    <a:pt x="266" y="3288"/>
                  </a:lnTo>
                  <a:lnTo>
                    <a:pt x="274" y="3283"/>
                  </a:lnTo>
                  <a:close/>
                  <a:moveTo>
                    <a:pt x="4566" y="331"/>
                  </a:moveTo>
                  <a:cubicBezTo>
                    <a:pt x="5089" y="339"/>
                    <a:pt x="5592" y="478"/>
                    <a:pt x="6107" y="554"/>
                  </a:cubicBezTo>
                  <a:lnTo>
                    <a:pt x="6995" y="954"/>
                  </a:lnTo>
                  <a:cubicBezTo>
                    <a:pt x="6995" y="996"/>
                    <a:pt x="6995" y="1039"/>
                    <a:pt x="6998" y="1081"/>
                  </a:cubicBezTo>
                  <a:cubicBezTo>
                    <a:pt x="7390" y="1384"/>
                    <a:pt x="7605" y="1830"/>
                    <a:pt x="7936" y="2176"/>
                  </a:cubicBezTo>
                  <a:cubicBezTo>
                    <a:pt x="7755" y="2556"/>
                    <a:pt x="7686" y="2983"/>
                    <a:pt x="7390" y="3302"/>
                  </a:cubicBezTo>
                  <a:lnTo>
                    <a:pt x="7402" y="3402"/>
                  </a:lnTo>
                  <a:cubicBezTo>
                    <a:pt x="6995" y="3686"/>
                    <a:pt x="6587" y="3993"/>
                    <a:pt x="6068" y="4013"/>
                  </a:cubicBezTo>
                  <a:cubicBezTo>
                    <a:pt x="5428" y="4033"/>
                    <a:pt x="4786" y="4106"/>
                    <a:pt x="4143" y="4106"/>
                  </a:cubicBezTo>
                  <a:cubicBezTo>
                    <a:pt x="3933" y="4106"/>
                    <a:pt x="3723" y="4098"/>
                    <a:pt x="3513" y="4078"/>
                  </a:cubicBezTo>
                  <a:cubicBezTo>
                    <a:pt x="2606" y="3993"/>
                    <a:pt x="1769" y="3744"/>
                    <a:pt x="1158" y="3002"/>
                  </a:cubicBezTo>
                  <a:cubicBezTo>
                    <a:pt x="1138" y="2902"/>
                    <a:pt x="1069" y="2814"/>
                    <a:pt x="965" y="2787"/>
                  </a:cubicBezTo>
                  <a:cubicBezTo>
                    <a:pt x="919" y="2764"/>
                    <a:pt x="881" y="2729"/>
                    <a:pt x="850" y="2683"/>
                  </a:cubicBezTo>
                  <a:lnTo>
                    <a:pt x="846" y="2675"/>
                  </a:lnTo>
                  <a:cubicBezTo>
                    <a:pt x="862" y="2668"/>
                    <a:pt x="869" y="2664"/>
                    <a:pt x="881" y="2649"/>
                  </a:cubicBezTo>
                  <a:cubicBezTo>
                    <a:pt x="839" y="2260"/>
                    <a:pt x="839" y="1880"/>
                    <a:pt x="1008" y="1515"/>
                  </a:cubicBezTo>
                  <a:cubicBezTo>
                    <a:pt x="1008" y="1496"/>
                    <a:pt x="1004" y="1477"/>
                    <a:pt x="1000" y="1457"/>
                  </a:cubicBezTo>
                  <a:cubicBezTo>
                    <a:pt x="1031" y="1438"/>
                    <a:pt x="1042" y="1407"/>
                    <a:pt x="1042" y="1377"/>
                  </a:cubicBezTo>
                  <a:lnTo>
                    <a:pt x="1054" y="1365"/>
                  </a:lnTo>
                  <a:cubicBezTo>
                    <a:pt x="1100" y="1361"/>
                    <a:pt x="1138" y="1319"/>
                    <a:pt x="1138" y="1269"/>
                  </a:cubicBezTo>
                  <a:lnTo>
                    <a:pt x="1158" y="1250"/>
                  </a:lnTo>
                  <a:cubicBezTo>
                    <a:pt x="1204" y="1246"/>
                    <a:pt x="1242" y="1211"/>
                    <a:pt x="1246" y="1169"/>
                  </a:cubicBezTo>
                  <a:lnTo>
                    <a:pt x="1265" y="1154"/>
                  </a:lnTo>
                  <a:cubicBezTo>
                    <a:pt x="1311" y="1154"/>
                    <a:pt x="1357" y="1127"/>
                    <a:pt x="1365" y="1077"/>
                  </a:cubicBezTo>
                  <a:lnTo>
                    <a:pt x="1461" y="1035"/>
                  </a:lnTo>
                  <a:cubicBezTo>
                    <a:pt x="1466" y="1036"/>
                    <a:pt x="1471" y="1036"/>
                    <a:pt x="1476" y="1036"/>
                  </a:cubicBezTo>
                  <a:cubicBezTo>
                    <a:pt x="1514" y="1036"/>
                    <a:pt x="1551" y="1011"/>
                    <a:pt x="1561" y="977"/>
                  </a:cubicBezTo>
                  <a:lnTo>
                    <a:pt x="1665" y="939"/>
                  </a:lnTo>
                  <a:cubicBezTo>
                    <a:pt x="1670" y="939"/>
                    <a:pt x="1675" y="940"/>
                    <a:pt x="1680" y="940"/>
                  </a:cubicBezTo>
                  <a:cubicBezTo>
                    <a:pt x="1720" y="940"/>
                    <a:pt x="1755" y="915"/>
                    <a:pt x="1769" y="877"/>
                  </a:cubicBezTo>
                  <a:cubicBezTo>
                    <a:pt x="2504" y="561"/>
                    <a:pt x="3263" y="337"/>
                    <a:pt x="4072" y="337"/>
                  </a:cubicBezTo>
                  <a:cubicBezTo>
                    <a:pt x="4117" y="337"/>
                    <a:pt x="4163" y="338"/>
                    <a:pt x="4209" y="339"/>
                  </a:cubicBezTo>
                  <a:cubicBezTo>
                    <a:pt x="4260" y="351"/>
                    <a:pt x="4315" y="357"/>
                    <a:pt x="4369" y="357"/>
                  </a:cubicBezTo>
                  <a:cubicBezTo>
                    <a:pt x="4436" y="357"/>
                    <a:pt x="4503" y="348"/>
                    <a:pt x="4566" y="331"/>
                  </a:cubicBezTo>
                  <a:close/>
                  <a:moveTo>
                    <a:pt x="554" y="2626"/>
                  </a:moveTo>
                  <a:cubicBezTo>
                    <a:pt x="583" y="2626"/>
                    <a:pt x="611" y="2638"/>
                    <a:pt x="635" y="2656"/>
                  </a:cubicBezTo>
                  <a:cubicBezTo>
                    <a:pt x="623" y="2702"/>
                    <a:pt x="623" y="2748"/>
                    <a:pt x="643" y="2791"/>
                  </a:cubicBezTo>
                  <a:cubicBezTo>
                    <a:pt x="650" y="2860"/>
                    <a:pt x="650" y="2933"/>
                    <a:pt x="654" y="2998"/>
                  </a:cubicBezTo>
                  <a:cubicBezTo>
                    <a:pt x="816" y="3071"/>
                    <a:pt x="854" y="3283"/>
                    <a:pt x="1038" y="3329"/>
                  </a:cubicBezTo>
                  <a:cubicBezTo>
                    <a:pt x="1526" y="3824"/>
                    <a:pt x="2160" y="4047"/>
                    <a:pt x="2810" y="4232"/>
                  </a:cubicBezTo>
                  <a:cubicBezTo>
                    <a:pt x="3390" y="4400"/>
                    <a:pt x="3964" y="4475"/>
                    <a:pt x="4535" y="4475"/>
                  </a:cubicBezTo>
                  <a:cubicBezTo>
                    <a:pt x="5401" y="4475"/>
                    <a:pt x="6257" y="4301"/>
                    <a:pt x="7110" y="4009"/>
                  </a:cubicBezTo>
                  <a:cubicBezTo>
                    <a:pt x="7164" y="3959"/>
                    <a:pt x="7244" y="3963"/>
                    <a:pt x="7302" y="3936"/>
                  </a:cubicBezTo>
                  <a:lnTo>
                    <a:pt x="7302" y="3936"/>
                  </a:lnTo>
                  <a:cubicBezTo>
                    <a:pt x="7287" y="3963"/>
                    <a:pt x="7275" y="3993"/>
                    <a:pt x="7263" y="4020"/>
                  </a:cubicBezTo>
                  <a:cubicBezTo>
                    <a:pt x="7256" y="4059"/>
                    <a:pt x="7256" y="4097"/>
                    <a:pt x="7263" y="4136"/>
                  </a:cubicBezTo>
                  <a:lnTo>
                    <a:pt x="6914" y="4424"/>
                  </a:lnTo>
                  <a:cubicBezTo>
                    <a:pt x="6879" y="4455"/>
                    <a:pt x="6841" y="4482"/>
                    <a:pt x="6799" y="4508"/>
                  </a:cubicBezTo>
                  <a:lnTo>
                    <a:pt x="6795" y="4508"/>
                  </a:lnTo>
                  <a:cubicBezTo>
                    <a:pt x="6628" y="4571"/>
                    <a:pt x="6475" y="4633"/>
                    <a:pt x="6300" y="4633"/>
                  </a:cubicBezTo>
                  <a:cubicBezTo>
                    <a:pt x="6250" y="4633"/>
                    <a:pt x="6197" y="4628"/>
                    <a:pt x="6141" y="4616"/>
                  </a:cubicBezTo>
                  <a:cubicBezTo>
                    <a:pt x="6079" y="4603"/>
                    <a:pt x="6016" y="4597"/>
                    <a:pt x="5954" y="4597"/>
                  </a:cubicBezTo>
                  <a:cubicBezTo>
                    <a:pt x="5790" y="4597"/>
                    <a:pt x="5630" y="4640"/>
                    <a:pt x="5488" y="4724"/>
                  </a:cubicBezTo>
                  <a:cubicBezTo>
                    <a:pt x="4922" y="4756"/>
                    <a:pt x="4362" y="4809"/>
                    <a:pt x="3798" y="4809"/>
                  </a:cubicBezTo>
                  <a:cubicBezTo>
                    <a:pt x="3703" y="4809"/>
                    <a:pt x="3608" y="4808"/>
                    <a:pt x="3513" y="4804"/>
                  </a:cubicBezTo>
                  <a:cubicBezTo>
                    <a:pt x="3494" y="4797"/>
                    <a:pt x="3471" y="4789"/>
                    <a:pt x="3444" y="4781"/>
                  </a:cubicBezTo>
                  <a:cubicBezTo>
                    <a:pt x="3333" y="4740"/>
                    <a:pt x="3217" y="4718"/>
                    <a:pt x="3102" y="4718"/>
                  </a:cubicBezTo>
                  <a:cubicBezTo>
                    <a:pt x="3059" y="4718"/>
                    <a:pt x="3015" y="4721"/>
                    <a:pt x="2971" y="4727"/>
                  </a:cubicBezTo>
                  <a:cubicBezTo>
                    <a:pt x="2914" y="4706"/>
                    <a:pt x="2856" y="4695"/>
                    <a:pt x="2797" y="4695"/>
                  </a:cubicBezTo>
                  <a:cubicBezTo>
                    <a:pt x="2761" y="4695"/>
                    <a:pt x="2724" y="4699"/>
                    <a:pt x="2687" y="4708"/>
                  </a:cubicBezTo>
                  <a:cubicBezTo>
                    <a:pt x="2691" y="4693"/>
                    <a:pt x="2691" y="4685"/>
                    <a:pt x="2695" y="4670"/>
                  </a:cubicBezTo>
                  <a:cubicBezTo>
                    <a:pt x="2306" y="4343"/>
                    <a:pt x="1772" y="4382"/>
                    <a:pt x="1350" y="4136"/>
                  </a:cubicBezTo>
                  <a:cubicBezTo>
                    <a:pt x="1257" y="4109"/>
                    <a:pt x="1173" y="4078"/>
                    <a:pt x="1081" y="4055"/>
                  </a:cubicBezTo>
                  <a:cubicBezTo>
                    <a:pt x="1056" y="4050"/>
                    <a:pt x="1031" y="4049"/>
                    <a:pt x="1006" y="4049"/>
                  </a:cubicBezTo>
                  <a:cubicBezTo>
                    <a:pt x="989" y="4049"/>
                    <a:pt x="971" y="4050"/>
                    <a:pt x="954" y="4051"/>
                  </a:cubicBezTo>
                  <a:lnTo>
                    <a:pt x="808" y="3913"/>
                  </a:lnTo>
                  <a:cubicBezTo>
                    <a:pt x="812" y="3886"/>
                    <a:pt x="812" y="3863"/>
                    <a:pt x="808" y="3840"/>
                  </a:cubicBezTo>
                  <a:cubicBezTo>
                    <a:pt x="792" y="3786"/>
                    <a:pt x="773" y="3732"/>
                    <a:pt x="746" y="3686"/>
                  </a:cubicBezTo>
                  <a:cubicBezTo>
                    <a:pt x="731" y="3652"/>
                    <a:pt x="716" y="3617"/>
                    <a:pt x="696" y="3590"/>
                  </a:cubicBezTo>
                  <a:cubicBezTo>
                    <a:pt x="673" y="3540"/>
                    <a:pt x="650" y="3494"/>
                    <a:pt x="631" y="3444"/>
                  </a:cubicBezTo>
                  <a:cubicBezTo>
                    <a:pt x="620" y="3413"/>
                    <a:pt x="604" y="3379"/>
                    <a:pt x="593" y="3344"/>
                  </a:cubicBezTo>
                  <a:cubicBezTo>
                    <a:pt x="577" y="3290"/>
                    <a:pt x="566" y="3240"/>
                    <a:pt x="562" y="3183"/>
                  </a:cubicBezTo>
                  <a:cubicBezTo>
                    <a:pt x="562" y="3060"/>
                    <a:pt x="554" y="2944"/>
                    <a:pt x="527" y="2829"/>
                  </a:cubicBezTo>
                  <a:cubicBezTo>
                    <a:pt x="516" y="2764"/>
                    <a:pt x="481" y="2702"/>
                    <a:pt x="516" y="2633"/>
                  </a:cubicBezTo>
                  <a:cubicBezTo>
                    <a:pt x="529" y="2629"/>
                    <a:pt x="542" y="2626"/>
                    <a:pt x="554" y="2626"/>
                  </a:cubicBezTo>
                  <a:close/>
                  <a:moveTo>
                    <a:pt x="4948" y="0"/>
                  </a:moveTo>
                  <a:cubicBezTo>
                    <a:pt x="4755" y="0"/>
                    <a:pt x="4560" y="19"/>
                    <a:pt x="4366" y="55"/>
                  </a:cubicBezTo>
                  <a:cubicBezTo>
                    <a:pt x="4295" y="78"/>
                    <a:pt x="4220" y="88"/>
                    <a:pt x="4145" y="88"/>
                  </a:cubicBezTo>
                  <a:cubicBezTo>
                    <a:pt x="4094" y="88"/>
                    <a:pt x="4043" y="83"/>
                    <a:pt x="3993" y="74"/>
                  </a:cubicBezTo>
                  <a:cubicBezTo>
                    <a:pt x="3974" y="93"/>
                    <a:pt x="3959" y="116"/>
                    <a:pt x="3959" y="143"/>
                  </a:cubicBezTo>
                  <a:lnTo>
                    <a:pt x="3932" y="143"/>
                  </a:lnTo>
                  <a:lnTo>
                    <a:pt x="2760" y="174"/>
                  </a:lnTo>
                  <a:cubicBezTo>
                    <a:pt x="2674" y="243"/>
                    <a:pt x="2579" y="256"/>
                    <a:pt x="2484" y="256"/>
                  </a:cubicBezTo>
                  <a:cubicBezTo>
                    <a:pt x="2419" y="256"/>
                    <a:pt x="2354" y="250"/>
                    <a:pt x="2290" y="250"/>
                  </a:cubicBezTo>
                  <a:cubicBezTo>
                    <a:pt x="2242" y="250"/>
                    <a:pt x="2195" y="254"/>
                    <a:pt x="2149" y="266"/>
                  </a:cubicBezTo>
                  <a:cubicBezTo>
                    <a:pt x="2076" y="358"/>
                    <a:pt x="1972" y="370"/>
                    <a:pt x="1868" y="389"/>
                  </a:cubicBezTo>
                  <a:cubicBezTo>
                    <a:pt x="1858" y="436"/>
                    <a:pt x="1816" y="468"/>
                    <a:pt x="1768" y="468"/>
                  </a:cubicBezTo>
                  <a:cubicBezTo>
                    <a:pt x="1760" y="468"/>
                    <a:pt x="1753" y="467"/>
                    <a:pt x="1745" y="466"/>
                  </a:cubicBezTo>
                  <a:lnTo>
                    <a:pt x="1653" y="562"/>
                  </a:lnTo>
                  <a:cubicBezTo>
                    <a:pt x="1640" y="547"/>
                    <a:pt x="1618" y="538"/>
                    <a:pt x="1597" y="538"/>
                  </a:cubicBezTo>
                  <a:cubicBezTo>
                    <a:pt x="1581" y="538"/>
                    <a:pt x="1565" y="543"/>
                    <a:pt x="1553" y="554"/>
                  </a:cubicBezTo>
                  <a:lnTo>
                    <a:pt x="1542" y="562"/>
                  </a:lnTo>
                  <a:cubicBezTo>
                    <a:pt x="1514" y="587"/>
                    <a:pt x="1478" y="602"/>
                    <a:pt x="1443" y="602"/>
                  </a:cubicBezTo>
                  <a:cubicBezTo>
                    <a:pt x="1420" y="602"/>
                    <a:pt x="1397" y="595"/>
                    <a:pt x="1377" y="581"/>
                  </a:cubicBezTo>
                  <a:cubicBezTo>
                    <a:pt x="1269" y="600"/>
                    <a:pt x="1184" y="677"/>
                    <a:pt x="1154" y="777"/>
                  </a:cubicBezTo>
                  <a:cubicBezTo>
                    <a:pt x="1108" y="796"/>
                    <a:pt x="1069" y="835"/>
                    <a:pt x="1054" y="885"/>
                  </a:cubicBezTo>
                  <a:cubicBezTo>
                    <a:pt x="1000" y="893"/>
                    <a:pt x="962" y="942"/>
                    <a:pt x="958" y="996"/>
                  </a:cubicBezTo>
                  <a:cubicBezTo>
                    <a:pt x="869" y="1035"/>
                    <a:pt x="889" y="1100"/>
                    <a:pt x="908" y="1173"/>
                  </a:cubicBezTo>
                  <a:cubicBezTo>
                    <a:pt x="923" y="1173"/>
                    <a:pt x="939" y="1169"/>
                    <a:pt x="954" y="1169"/>
                  </a:cubicBezTo>
                  <a:lnTo>
                    <a:pt x="946" y="1173"/>
                  </a:lnTo>
                  <a:cubicBezTo>
                    <a:pt x="923" y="1188"/>
                    <a:pt x="908" y="1215"/>
                    <a:pt x="915" y="1238"/>
                  </a:cubicBezTo>
                  <a:lnTo>
                    <a:pt x="839" y="1311"/>
                  </a:lnTo>
                  <a:lnTo>
                    <a:pt x="831" y="1311"/>
                  </a:lnTo>
                  <a:cubicBezTo>
                    <a:pt x="762" y="1315"/>
                    <a:pt x="689" y="1315"/>
                    <a:pt x="658" y="1400"/>
                  </a:cubicBezTo>
                  <a:lnTo>
                    <a:pt x="658" y="1404"/>
                  </a:lnTo>
                  <a:cubicBezTo>
                    <a:pt x="573" y="1423"/>
                    <a:pt x="600" y="1527"/>
                    <a:pt x="539" y="1565"/>
                  </a:cubicBezTo>
                  <a:lnTo>
                    <a:pt x="524" y="1584"/>
                  </a:lnTo>
                  <a:cubicBezTo>
                    <a:pt x="447" y="1650"/>
                    <a:pt x="366" y="1707"/>
                    <a:pt x="347" y="1811"/>
                  </a:cubicBezTo>
                  <a:cubicBezTo>
                    <a:pt x="362" y="1834"/>
                    <a:pt x="358" y="1869"/>
                    <a:pt x="331" y="1884"/>
                  </a:cubicBezTo>
                  <a:cubicBezTo>
                    <a:pt x="304" y="1922"/>
                    <a:pt x="255" y="1949"/>
                    <a:pt x="262" y="2007"/>
                  </a:cubicBezTo>
                  <a:cubicBezTo>
                    <a:pt x="166" y="2053"/>
                    <a:pt x="158" y="2149"/>
                    <a:pt x="139" y="2234"/>
                  </a:cubicBezTo>
                  <a:cubicBezTo>
                    <a:pt x="135" y="2291"/>
                    <a:pt x="135" y="2349"/>
                    <a:pt x="135" y="2410"/>
                  </a:cubicBezTo>
                  <a:lnTo>
                    <a:pt x="135" y="2426"/>
                  </a:lnTo>
                  <a:cubicBezTo>
                    <a:pt x="135" y="2476"/>
                    <a:pt x="128" y="2518"/>
                    <a:pt x="112" y="2564"/>
                  </a:cubicBezTo>
                  <a:cubicBezTo>
                    <a:pt x="97" y="2610"/>
                    <a:pt x="93" y="2652"/>
                    <a:pt x="97" y="2695"/>
                  </a:cubicBezTo>
                  <a:cubicBezTo>
                    <a:pt x="78" y="2699"/>
                    <a:pt x="62" y="2706"/>
                    <a:pt x="43" y="2710"/>
                  </a:cubicBezTo>
                  <a:lnTo>
                    <a:pt x="43" y="2706"/>
                  </a:lnTo>
                  <a:cubicBezTo>
                    <a:pt x="35" y="2706"/>
                    <a:pt x="24" y="2714"/>
                    <a:pt x="16" y="2733"/>
                  </a:cubicBezTo>
                  <a:cubicBezTo>
                    <a:pt x="5" y="2752"/>
                    <a:pt x="16" y="2775"/>
                    <a:pt x="43" y="2802"/>
                  </a:cubicBezTo>
                  <a:cubicBezTo>
                    <a:pt x="70" y="2868"/>
                    <a:pt x="70" y="2941"/>
                    <a:pt x="39" y="3002"/>
                  </a:cubicBezTo>
                  <a:cubicBezTo>
                    <a:pt x="32" y="3002"/>
                    <a:pt x="20" y="3014"/>
                    <a:pt x="12" y="3037"/>
                  </a:cubicBezTo>
                  <a:cubicBezTo>
                    <a:pt x="1" y="3060"/>
                    <a:pt x="12" y="3079"/>
                    <a:pt x="39" y="3102"/>
                  </a:cubicBezTo>
                  <a:cubicBezTo>
                    <a:pt x="62" y="3121"/>
                    <a:pt x="62" y="3156"/>
                    <a:pt x="43" y="3179"/>
                  </a:cubicBezTo>
                  <a:cubicBezTo>
                    <a:pt x="55" y="3206"/>
                    <a:pt x="70" y="3217"/>
                    <a:pt x="93" y="3229"/>
                  </a:cubicBezTo>
                  <a:cubicBezTo>
                    <a:pt x="93" y="3248"/>
                    <a:pt x="93" y="3267"/>
                    <a:pt x="97" y="3286"/>
                  </a:cubicBezTo>
                  <a:cubicBezTo>
                    <a:pt x="112" y="3306"/>
                    <a:pt x="132" y="3321"/>
                    <a:pt x="151" y="3325"/>
                  </a:cubicBezTo>
                  <a:cubicBezTo>
                    <a:pt x="151" y="3359"/>
                    <a:pt x="170" y="3386"/>
                    <a:pt x="193" y="3406"/>
                  </a:cubicBezTo>
                  <a:cubicBezTo>
                    <a:pt x="197" y="3425"/>
                    <a:pt x="205" y="3440"/>
                    <a:pt x="208" y="3459"/>
                  </a:cubicBezTo>
                  <a:cubicBezTo>
                    <a:pt x="212" y="3475"/>
                    <a:pt x="224" y="3486"/>
                    <a:pt x="228" y="3502"/>
                  </a:cubicBezTo>
                  <a:cubicBezTo>
                    <a:pt x="235" y="3563"/>
                    <a:pt x="247" y="3621"/>
                    <a:pt x="262" y="3686"/>
                  </a:cubicBezTo>
                  <a:lnTo>
                    <a:pt x="293" y="3690"/>
                  </a:lnTo>
                  <a:cubicBezTo>
                    <a:pt x="301" y="3698"/>
                    <a:pt x="304" y="3713"/>
                    <a:pt x="308" y="3725"/>
                  </a:cubicBezTo>
                  <a:lnTo>
                    <a:pt x="351" y="3767"/>
                  </a:lnTo>
                  <a:lnTo>
                    <a:pt x="351" y="3794"/>
                  </a:lnTo>
                  <a:lnTo>
                    <a:pt x="377" y="3794"/>
                  </a:lnTo>
                  <a:cubicBezTo>
                    <a:pt x="381" y="3794"/>
                    <a:pt x="381" y="3805"/>
                    <a:pt x="385" y="3809"/>
                  </a:cubicBezTo>
                  <a:lnTo>
                    <a:pt x="424" y="3851"/>
                  </a:lnTo>
                  <a:lnTo>
                    <a:pt x="447" y="3871"/>
                  </a:lnTo>
                  <a:lnTo>
                    <a:pt x="447" y="3897"/>
                  </a:lnTo>
                  <a:lnTo>
                    <a:pt x="474" y="3897"/>
                  </a:lnTo>
                  <a:lnTo>
                    <a:pt x="504" y="3928"/>
                  </a:lnTo>
                  <a:lnTo>
                    <a:pt x="550" y="3974"/>
                  </a:lnTo>
                  <a:lnTo>
                    <a:pt x="554" y="3978"/>
                  </a:lnTo>
                  <a:lnTo>
                    <a:pt x="554" y="3997"/>
                  </a:lnTo>
                  <a:lnTo>
                    <a:pt x="577" y="3997"/>
                  </a:lnTo>
                  <a:cubicBezTo>
                    <a:pt x="597" y="4017"/>
                    <a:pt x="620" y="4032"/>
                    <a:pt x="646" y="4051"/>
                  </a:cubicBezTo>
                  <a:lnTo>
                    <a:pt x="654" y="4051"/>
                  </a:lnTo>
                  <a:cubicBezTo>
                    <a:pt x="658" y="4063"/>
                    <a:pt x="658" y="4082"/>
                    <a:pt x="666" y="4097"/>
                  </a:cubicBezTo>
                  <a:cubicBezTo>
                    <a:pt x="712" y="4113"/>
                    <a:pt x="750" y="4151"/>
                    <a:pt x="754" y="4205"/>
                  </a:cubicBezTo>
                  <a:lnTo>
                    <a:pt x="808" y="4205"/>
                  </a:lnTo>
                  <a:cubicBezTo>
                    <a:pt x="858" y="4301"/>
                    <a:pt x="942" y="4378"/>
                    <a:pt x="1050" y="4405"/>
                  </a:cubicBezTo>
                  <a:lnTo>
                    <a:pt x="1054" y="4409"/>
                  </a:lnTo>
                  <a:cubicBezTo>
                    <a:pt x="1100" y="4485"/>
                    <a:pt x="1192" y="4462"/>
                    <a:pt x="1254" y="4512"/>
                  </a:cubicBezTo>
                  <a:cubicBezTo>
                    <a:pt x="1304" y="4581"/>
                    <a:pt x="1396" y="4562"/>
                    <a:pt x="1457" y="4612"/>
                  </a:cubicBezTo>
                  <a:cubicBezTo>
                    <a:pt x="1542" y="4716"/>
                    <a:pt x="1688" y="4647"/>
                    <a:pt x="1784" y="4708"/>
                  </a:cubicBezTo>
                  <a:lnTo>
                    <a:pt x="1826" y="4704"/>
                  </a:lnTo>
                  <a:lnTo>
                    <a:pt x="1857" y="4731"/>
                  </a:lnTo>
                  <a:cubicBezTo>
                    <a:pt x="1888" y="4762"/>
                    <a:pt x="1926" y="4785"/>
                    <a:pt x="1972" y="4808"/>
                  </a:cubicBezTo>
                  <a:cubicBezTo>
                    <a:pt x="2014" y="4885"/>
                    <a:pt x="2107" y="4870"/>
                    <a:pt x="2168" y="4908"/>
                  </a:cubicBezTo>
                  <a:lnTo>
                    <a:pt x="2172" y="4904"/>
                  </a:lnTo>
                  <a:cubicBezTo>
                    <a:pt x="2215" y="4965"/>
                    <a:pt x="2269" y="4980"/>
                    <a:pt x="2326" y="4980"/>
                  </a:cubicBezTo>
                  <a:cubicBezTo>
                    <a:pt x="2370" y="4980"/>
                    <a:pt x="2416" y="4971"/>
                    <a:pt x="2460" y="4966"/>
                  </a:cubicBezTo>
                  <a:lnTo>
                    <a:pt x="2472" y="4962"/>
                  </a:lnTo>
                  <a:cubicBezTo>
                    <a:pt x="2508" y="5005"/>
                    <a:pt x="2549" y="5017"/>
                    <a:pt x="2591" y="5017"/>
                  </a:cubicBezTo>
                  <a:cubicBezTo>
                    <a:pt x="2644" y="5017"/>
                    <a:pt x="2699" y="4999"/>
                    <a:pt x="2752" y="4996"/>
                  </a:cubicBezTo>
                  <a:cubicBezTo>
                    <a:pt x="2956" y="5092"/>
                    <a:pt x="3175" y="5112"/>
                    <a:pt x="3386" y="5112"/>
                  </a:cubicBezTo>
                  <a:cubicBezTo>
                    <a:pt x="3541" y="5115"/>
                    <a:pt x="3696" y="5117"/>
                    <a:pt x="3851" y="5117"/>
                  </a:cubicBezTo>
                  <a:cubicBezTo>
                    <a:pt x="4365" y="5117"/>
                    <a:pt x="4877" y="5094"/>
                    <a:pt x="5384" y="5023"/>
                  </a:cubicBezTo>
                  <a:cubicBezTo>
                    <a:pt x="5411" y="5030"/>
                    <a:pt x="5437" y="5034"/>
                    <a:pt x="5463" y="5034"/>
                  </a:cubicBezTo>
                  <a:cubicBezTo>
                    <a:pt x="5510" y="5034"/>
                    <a:pt x="5556" y="5022"/>
                    <a:pt x="5596" y="5000"/>
                  </a:cubicBezTo>
                  <a:lnTo>
                    <a:pt x="5646" y="5016"/>
                  </a:lnTo>
                  <a:lnTo>
                    <a:pt x="5692" y="4996"/>
                  </a:lnTo>
                  <a:lnTo>
                    <a:pt x="5992" y="5016"/>
                  </a:lnTo>
                  <a:cubicBezTo>
                    <a:pt x="6007" y="4985"/>
                    <a:pt x="6018" y="4962"/>
                    <a:pt x="6034" y="4935"/>
                  </a:cubicBezTo>
                  <a:lnTo>
                    <a:pt x="6207" y="4904"/>
                  </a:lnTo>
                  <a:cubicBezTo>
                    <a:pt x="6238" y="4920"/>
                    <a:pt x="6268" y="4923"/>
                    <a:pt x="6303" y="4923"/>
                  </a:cubicBezTo>
                  <a:cubicBezTo>
                    <a:pt x="6318" y="4904"/>
                    <a:pt x="6318" y="4881"/>
                    <a:pt x="6307" y="4862"/>
                  </a:cubicBezTo>
                  <a:lnTo>
                    <a:pt x="6499" y="4800"/>
                  </a:lnTo>
                  <a:lnTo>
                    <a:pt x="6603" y="4812"/>
                  </a:lnTo>
                  <a:cubicBezTo>
                    <a:pt x="6672" y="4766"/>
                    <a:pt x="6745" y="4712"/>
                    <a:pt x="6818" y="4666"/>
                  </a:cubicBezTo>
                  <a:lnTo>
                    <a:pt x="6995" y="4601"/>
                  </a:lnTo>
                  <a:cubicBezTo>
                    <a:pt x="7044" y="4543"/>
                    <a:pt x="7110" y="4501"/>
                    <a:pt x="7187" y="4493"/>
                  </a:cubicBezTo>
                  <a:lnTo>
                    <a:pt x="7306" y="4416"/>
                  </a:lnTo>
                  <a:lnTo>
                    <a:pt x="7410" y="4270"/>
                  </a:lnTo>
                  <a:cubicBezTo>
                    <a:pt x="7567" y="4255"/>
                    <a:pt x="7625" y="4120"/>
                    <a:pt x="7705" y="4017"/>
                  </a:cubicBezTo>
                  <a:lnTo>
                    <a:pt x="7709" y="4013"/>
                  </a:lnTo>
                  <a:cubicBezTo>
                    <a:pt x="7755" y="3982"/>
                    <a:pt x="7782" y="3944"/>
                    <a:pt x="7801" y="3897"/>
                  </a:cubicBezTo>
                  <a:cubicBezTo>
                    <a:pt x="7898" y="3821"/>
                    <a:pt x="7951" y="3709"/>
                    <a:pt x="8005" y="3602"/>
                  </a:cubicBezTo>
                  <a:cubicBezTo>
                    <a:pt x="8082" y="3555"/>
                    <a:pt x="8063" y="3459"/>
                    <a:pt x="8113" y="3398"/>
                  </a:cubicBezTo>
                  <a:cubicBezTo>
                    <a:pt x="8105" y="3367"/>
                    <a:pt x="8109" y="3333"/>
                    <a:pt x="8128" y="3310"/>
                  </a:cubicBezTo>
                  <a:cubicBezTo>
                    <a:pt x="8216" y="3052"/>
                    <a:pt x="8151" y="2802"/>
                    <a:pt x="8167" y="2553"/>
                  </a:cubicBezTo>
                  <a:cubicBezTo>
                    <a:pt x="8151" y="2518"/>
                    <a:pt x="8143" y="2480"/>
                    <a:pt x="8140" y="2441"/>
                  </a:cubicBezTo>
                  <a:cubicBezTo>
                    <a:pt x="8197" y="2291"/>
                    <a:pt x="8182" y="2145"/>
                    <a:pt x="8132" y="1991"/>
                  </a:cubicBezTo>
                  <a:cubicBezTo>
                    <a:pt x="8109" y="1984"/>
                    <a:pt x="8101" y="1961"/>
                    <a:pt x="8105" y="1938"/>
                  </a:cubicBezTo>
                  <a:cubicBezTo>
                    <a:pt x="8105" y="1934"/>
                    <a:pt x="8109" y="1926"/>
                    <a:pt x="8109" y="1922"/>
                  </a:cubicBezTo>
                  <a:cubicBezTo>
                    <a:pt x="8082" y="1842"/>
                    <a:pt x="8074" y="1753"/>
                    <a:pt x="8024" y="1680"/>
                  </a:cubicBezTo>
                  <a:lnTo>
                    <a:pt x="8017" y="1676"/>
                  </a:lnTo>
                  <a:cubicBezTo>
                    <a:pt x="7955" y="1634"/>
                    <a:pt x="7974" y="1534"/>
                    <a:pt x="7901" y="1496"/>
                  </a:cubicBezTo>
                  <a:cubicBezTo>
                    <a:pt x="7882" y="1446"/>
                    <a:pt x="7855" y="1407"/>
                    <a:pt x="7813" y="1384"/>
                  </a:cubicBezTo>
                  <a:lnTo>
                    <a:pt x="7805" y="1381"/>
                  </a:lnTo>
                  <a:cubicBezTo>
                    <a:pt x="7778" y="1346"/>
                    <a:pt x="7748" y="1311"/>
                    <a:pt x="7717" y="1277"/>
                  </a:cubicBezTo>
                  <a:lnTo>
                    <a:pt x="7705" y="1273"/>
                  </a:lnTo>
                  <a:cubicBezTo>
                    <a:pt x="7613" y="1135"/>
                    <a:pt x="7509" y="1004"/>
                    <a:pt x="7398" y="885"/>
                  </a:cubicBezTo>
                  <a:cubicBezTo>
                    <a:pt x="7383" y="839"/>
                    <a:pt x="7344" y="808"/>
                    <a:pt x="7317" y="770"/>
                  </a:cubicBezTo>
                  <a:lnTo>
                    <a:pt x="7306" y="754"/>
                  </a:lnTo>
                  <a:cubicBezTo>
                    <a:pt x="7283" y="739"/>
                    <a:pt x="7256" y="731"/>
                    <a:pt x="7229" y="720"/>
                  </a:cubicBezTo>
                  <a:cubicBezTo>
                    <a:pt x="7225" y="700"/>
                    <a:pt x="7221" y="681"/>
                    <a:pt x="7210" y="666"/>
                  </a:cubicBezTo>
                  <a:cubicBezTo>
                    <a:pt x="7207" y="666"/>
                    <a:pt x="7204" y="666"/>
                    <a:pt x="7201" y="666"/>
                  </a:cubicBezTo>
                  <a:cubicBezTo>
                    <a:pt x="7154" y="666"/>
                    <a:pt x="7108" y="636"/>
                    <a:pt x="7087" y="593"/>
                  </a:cubicBezTo>
                  <a:cubicBezTo>
                    <a:pt x="7010" y="574"/>
                    <a:pt x="6937" y="554"/>
                    <a:pt x="6895" y="478"/>
                  </a:cubicBezTo>
                  <a:cubicBezTo>
                    <a:pt x="6814" y="466"/>
                    <a:pt x="6741" y="447"/>
                    <a:pt x="6699" y="370"/>
                  </a:cubicBezTo>
                  <a:cubicBezTo>
                    <a:pt x="6591" y="351"/>
                    <a:pt x="6480" y="347"/>
                    <a:pt x="6395" y="270"/>
                  </a:cubicBezTo>
                  <a:lnTo>
                    <a:pt x="6207" y="262"/>
                  </a:lnTo>
                  <a:cubicBezTo>
                    <a:pt x="6218" y="243"/>
                    <a:pt x="6222" y="216"/>
                    <a:pt x="6222" y="193"/>
                  </a:cubicBezTo>
                  <a:lnTo>
                    <a:pt x="6149" y="178"/>
                  </a:lnTo>
                  <a:cubicBezTo>
                    <a:pt x="6104" y="192"/>
                    <a:pt x="6057" y="200"/>
                    <a:pt x="6010" y="200"/>
                  </a:cubicBezTo>
                  <a:cubicBezTo>
                    <a:pt x="5933" y="200"/>
                    <a:pt x="5856" y="180"/>
                    <a:pt x="5784" y="139"/>
                  </a:cubicBezTo>
                  <a:cubicBezTo>
                    <a:pt x="5772" y="133"/>
                    <a:pt x="5760" y="130"/>
                    <a:pt x="5747" y="130"/>
                  </a:cubicBezTo>
                  <a:cubicBezTo>
                    <a:pt x="5722" y="130"/>
                    <a:pt x="5698" y="141"/>
                    <a:pt x="5680" y="159"/>
                  </a:cubicBezTo>
                  <a:cubicBezTo>
                    <a:pt x="5672" y="146"/>
                    <a:pt x="5658" y="138"/>
                    <a:pt x="5643" y="138"/>
                  </a:cubicBezTo>
                  <a:cubicBezTo>
                    <a:pt x="5636" y="138"/>
                    <a:pt x="5629" y="139"/>
                    <a:pt x="5623" y="143"/>
                  </a:cubicBezTo>
                  <a:lnTo>
                    <a:pt x="5588" y="143"/>
                  </a:lnTo>
                  <a:cubicBezTo>
                    <a:pt x="5592" y="120"/>
                    <a:pt x="5584" y="93"/>
                    <a:pt x="5569" y="70"/>
                  </a:cubicBezTo>
                  <a:lnTo>
                    <a:pt x="5477" y="47"/>
                  </a:lnTo>
                  <a:cubicBezTo>
                    <a:pt x="5302" y="16"/>
                    <a:pt x="5125" y="0"/>
                    <a:pt x="4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4"/>
            <p:cNvSpPr/>
            <p:nvPr/>
          </p:nvSpPr>
          <p:spPr>
            <a:xfrm>
              <a:off x="5113231" y="4382300"/>
              <a:ext cx="78325" cy="44483"/>
            </a:xfrm>
            <a:custGeom>
              <a:avLst/>
              <a:gdLst/>
              <a:ahLst/>
              <a:cxnLst/>
              <a:rect l="l" t="t" r="r" b="b"/>
              <a:pathLst>
                <a:path w="2525" h="1434" extrusionOk="0">
                  <a:moveTo>
                    <a:pt x="2142" y="0"/>
                  </a:moveTo>
                  <a:cubicBezTo>
                    <a:pt x="2038" y="0"/>
                    <a:pt x="1934" y="13"/>
                    <a:pt x="1834" y="23"/>
                  </a:cubicBezTo>
                  <a:cubicBezTo>
                    <a:pt x="1307" y="81"/>
                    <a:pt x="789" y="177"/>
                    <a:pt x="397" y="596"/>
                  </a:cubicBezTo>
                  <a:cubicBezTo>
                    <a:pt x="335" y="623"/>
                    <a:pt x="293" y="676"/>
                    <a:pt x="277" y="738"/>
                  </a:cubicBezTo>
                  <a:cubicBezTo>
                    <a:pt x="105" y="961"/>
                    <a:pt x="1" y="1180"/>
                    <a:pt x="201" y="1433"/>
                  </a:cubicBezTo>
                  <a:cubicBezTo>
                    <a:pt x="201" y="1191"/>
                    <a:pt x="277" y="953"/>
                    <a:pt x="412" y="757"/>
                  </a:cubicBezTo>
                  <a:cubicBezTo>
                    <a:pt x="769" y="480"/>
                    <a:pt x="1188" y="338"/>
                    <a:pt x="1619" y="231"/>
                  </a:cubicBezTo>
                  <a:cubicBezTo>
                    <a:pt x="1635" y="231"/>
                    <a:pt x="1651" y="231"/>
                    <a:pt x="1667" y="231"/>
                  </a:cubicBezTo>
                  <a:cubicBezTo>
                    <a:pt x="1812" y="231"/>
                    <a:pt x="1956" y="215"/>
                    <a:pt x="2099" y="215"/>
                  </a:cubicBezTo>
                  <a:cubicBezTo>
                    <a:pt x="2203" y="215"/>
                    <a:pt x="2307" y="223"/>
                    <a:pt x="2410" y="254"/>
                  </a:cubicBezTo>
                  <a:cubicBezTo>
                    <a:pt x="2434" y="259"/>
                    <a:pt x="2454" y="263"/>
                    <a:pt x="2469" y="263"/>
                  </a:cubicBezTo>
                  <a:cubicBezTo>
                    <a:pt x="2525" y="263"/>
                    <a:pt x="2514" y="213"/>
                    <a:pt x="2426" y="46"/>
                  </a:cubicBezTo>
                  <a:cubicBezTo>
                    <a:pt x="2333" y="11"/>
                    <a:pt x="2238" y="0"/>
                    <a:pt x="2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4"/>
            <p:cNvSpPr/>
            <p:nvPr/>
          </p:nvSpPr>
          <p:spPr>
            <a:xfrm>
              <a:off x="5263430" y="4483828"/>
              <a:ext cx="3598" cy="2544"/>
            </a:xfrm>
            <a:custGeom>
              <a:avLst/>
              <a:gdLst/>
              <a:ahLst/>
              <a:cxnLst/>
              <a:rect l="l" t="t" r="r" b="b"/>
              <a:pathLst>
                <a:path w="116" h="82" extrusionOk="0">
                  <a:moveTo>
                    <a:pt x="108" y="1"/>
                  </a:moveTo>
                  <a:cubicBezTo>
                    <a:pt x="57" y="1"/>
                    <a:pt x="15" y="34"/>
                    <a:pt x="1" y="82"/>
                  </a:cubicBezTo>
                  <a:lnTo>
                    <a:pt x="116" y="1"/>
                  </a:ln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293" name="Google Shape;6293;p34"/>
          <p:cNvGrpSpPr/>
          <p:nvPr/>
        </p:nvGrpSpPr>
        <p:grpSpPr>
          <a:xfrm>
            <a:off x="432485" y="4237744"/>
            <a:ext cx="737104" cy="477488"/>
            <a:chOff x="1355623" y="1057390"/>
            <a:chExt cx="637027" cy="412659"/>
          </a:xfrm>
        </p:grpSpPr>
        <p:sp>
          <p:nvSpPr>
            <p:cNvPr id="6294" name="Google Shape;6294;p34"/>
            <p:cNvSpPr/>
            <p:nvPr/>
          </p:nvSpPr>
          <p:spPr>
            <a:xfrm>
              <a:off x="1355623" y="1057390"/>
              <a:ext cx="637027" cy="412659"/>
            </a:xfrm>
            <a:custGeom>
              <a:avLst/>
              <a:gdLst/>
              <a:ahLst/>
              <a:cxnLst/>
              <a:rect l="l" t="t" r="r" b="b"/>
              <a:pathLst>
                <a:path w="20536" h="13303" extrusionOk="0">
                  <a:moveTo>
                    <a:pt x="13469" y="311"/>
                  </a:moveTo>
                  <a:cubicBezTo>
                    <a:pt x="13642" y="311"/>
                    <a:pt x="13676" y="503"/>
                    <a:pt x="13803" y="557"/>
                  </a:cubicBezTo>
                  <a:lnTo>
                    <a:pt x="13815" y="565"/>
                  </a:lnTo>
                  <a:cubicBezTo>
                    <a:pt x="13811" y="615"/>
                    <a:pt x="13842" y="661"/>
                    <a:pt x="13896" y="669"/>
                  </a:cubicBezTo>
                  <a:lnTo>
                    <a:pt x="13899" y="669"/>
                  </a:lnTo>
                  <a:lnTo>
                    <a:pt x="13907" y="673"/>
                  </a:lnTo>
                  <a:cubicBezTo>
                    <a:pt x="13899" y="726"/>
                    <a:pt x="13945" y="765"/>
                    <a:pt x="13992" y="769"/>
                  </a:cubicBezTo>
                  <a:lnTo>
                    <a:pt x="14003" y="769"/>
                  </a:lnTo>
                  <a:lnTo>
                    <a:pt x="14007" y="772"/>
                  </a:lnTo>
                  <a:cubicBezTo>
                    <a:pt x="14014" y="821"/>
                    <a:pt x="14040" y="854"/>
                    <a:pt x="14088" y="854"/>
                  </a:cubicBezTo>
                  <a:cubicBezTo>
                    <a:pt x="14092" y="854"/>
                    <a:pt x="14098" y="854"/>
                    <a:pt x="14103" y="853"/>
                  </a:cubicBezTo>
                  <a:lnTo>
                    <a:pt x="14122" y="868"/>
                  </a:lnTo>
                  <a:cubicBezTo>
                    <a:pt x="14149" y="941"/>
                    <a:pt x="14214" y="988"/>
                    <a:pt x="14291" y="999"/>
                  </a:cubicBezTo>
                  <a:cubicBezTo>
                    <a:pt x="14360" y="1095"/>
                    <a:pt x="14464" y="1161"/>
                    <a:pt x="14572" y="1191"/>
                  </a:cubicBezTo>
                  <a:cubicBezTo>
                    <a:pt x="14596" y="1239"/>
                    <a:pt x="14638" y="1266"/>
                    <a:pt x="14687" y="1266"/>
                  </a:cubicBezTo>
                  <a:cubicBezTo>
                    <a:pt x="14693" y="1266"/>
                    <a:pt x="14700" y="1265"/>
                    <a:pt x="14706" y="1264"/>
                  </a:cubicBezTo>
                  <a:lnTo>
                    <a:pt x="14733" y="1272"/>
                  </a:lnTo>
                  <a:cubicBezTo>
                    <a:pt x="14764" y="1341"/>
                    <a:pt x="14837" y="1383"/>
                    <a:pt x="14910" y="1383"/>
                  </a:cubicBezTo>
                  <a:cubicBezTo>
                    <a:pt x="14952" y="1464"/>
                    <a:pt x="15025" y="1526"/>
                    <a:pt x="15110" y="1556"/>
                  </a:cubicBezTo>
                  <a:cubicBezTo>
                    <a:pt x="15125" y="1595"/>
                    <a:pt x="15144" y="1629"/>
                    <a:pt x="15167" y="1660"/>
                  </a:cubicBezTo>
                  <a:cubicBezTo>
                    <a:pt x="15644" y="2071"/>
                    <a:pt x="16201" y="2363"/>
                    <a:pt x="16720" y="2709"/>
                  </a:cubicBezTo>
                  <a:cubicBezTo>
                    <a:pt x="16777" y="2748"/>
                    <a:pt x="16831" y="2786"/>
                    <a:pt x="16885" y="2821"/>
                  </a:cubicBezTo>
                  <a:cubicBezTo>
                    <a:pt x="16924" y="2844"/>
                    <a:pt x="16954" y="2867"/>
                    <a:pt x="16993" y="2886"/>
                  </a:cubicBezTo>
                  <a:cubicBezTo>
                    <a:pt x="17050" y="2920"/>
                    <a:pt x="17104" y="2963"/>
                    <a:pt x="17158" y="3001"/>
                  </a:cubicBezTo>
                  <a:cubicBezTo>
                    <a:pt x="17819" y="3512"/>
                    <a:pt x="18557" y="3916"/>
                    <a:pt x="19183" y="4465"/>
                  </a:cubicBezTo>
                  <a:cubicBezTo>
                    <a:pt x="19248" y="4515"/>
                    <a:pt x="19306" y="4561"/>
                    <a:pt x="19356" y="4619"/>
                  </a:cubicBezTo>
                  <a:cubicBezTo>
                    <a:pt x="19460" y="4792"/>
                    <a:pt x="19548" y="4972"/>
                    <a:pt x="19367" y="5191"/>
                  </a:cubicBezTo>
                  <a:cubicBezTo>
                    <a:pt x="19344" y="5222"/>
                    <a:pt x="19421" y="5330"/>
                    <a:pt x="19452" y="5407"/>
                  </a:cubicBezTo>
                  <a:cubicBezTo>
                    <a:pt x="19606" y="5337"/>
                    <a:pt x="19679" y="5207"/>
                    <a:pt x="19740" y="5061"/>
                  </a:cubicBezTo>
                  <a:cubicBezTo>
                    <a:pt x="19986" y="5287"/>
                    <a:pt x="20005" y="5510"/>
                    <a:pt x="19794" y="5768"/>
                  </a:cubicBezTo>
                  <a:cubicBezTo>
                    <a:pt x="19636" y="5960"/>
                    <a:pt x="19460" y="6148"/>
                    <a:pt x="19325" y="6356"/>
                  </a:cubicBezTo>
                  <a:cubicBezTo>
                    <a:pt x="19018" y="6828"/>
                    <a:pt x="18484" y="7117"/>
                    <a:pt x="18272" y="7666"/>
                  </a:cubicBezTo>
                  <a:cubicBezTo>
                    <a:pt x="18276" y="7693"/>
                    <a:pt x="18288" y="7724"/>
                    <a:pt x="18307" y="7743"/>
                  </a:cubicBezTo>
                  <a:lnTo>
                    <a:pt x="17942" y="8066"/>
                  </a:lnTo>
                  <a:cubicBezTo>
                    <a:pt x="17869" y="8085"/>
                    <a:pt x="17803" y="8127"/>
                    <a:pt x="17754" y="8189"/>
                  </a:cubicBezTo>
                  <a:cubicBezTo>
                    <a:pt x="17765" y="8166"/>
                    <a:pt x="17773" y="8143"/>
                    <a:pt x="17777" y="8116"/>
                  </a:cubicBezTo>
                  <a:cubicBezTo>
                    <a:pt x="17777" y="7993"/>
                    <a:pt x="17765" y="7862"/>
                    <a:pt x="17769" y="7739"/>
                  </a:cubicBezTo>
                  <a:lnTo>
                    <a:pt x="17769" y="7662"/>
                  </a:lnTo>
                  <a:cubicBezTo>
                    <a:pt x="17777" y="7651"/>
                    <a:pt x="17792" y="7647"/>
                    <a:pt x="17807" y="7643"/>
                  </a:cubicBezTo>
                  <a:cubicBezTo>
                    <a:pt x="17807" y="7612"/>
                    <a:pt x="17803" y="7585"/>
                    <a:pt x="17796" y="7555"/>
                  </a:cubicBezTo>
                  <a:cubicBezTo>
                    <a:pt x="17807" y="7482"/>
                    <a:pt x="17815" y="7416"/>
                    <a:pt x="17830" y="7343"/>
                  </a:cubicBezTo>
                  <a:cubicBezTo>
                    <a:pt x="17830" y="7309"/>
                    <a:pt x="17830" y="7278"/>
                    <a:pt x="17827" y="7243"/>
                  </a:cubicBezTo>
                  <a:cubicBezTo>
                    <a:pt x="17809" y="7174"/>
                    <a:pt x="17798" y="7075"/>
                    <a:pt x="17712" y="7075"/>
                  </a:cubicBezTo>
                  <a:cubicBezTo>
                    <a:pt x="17704" y="7075"/>
                    <a:pt x="17694" y="7076"/>
                    <a:pt x="17684" y="7078"/>
                  </a:cubicBezTo>
                  <a:cubicBezTo>
                    <a:pt x="17619" y="7094"/>
                    <a:pt x="17634" y="7190"/>
                    <a:pt x="17638" y="7251"/>
                  </a:cubicBezTo>
                  <a:lnTo>
                    <a:pt x="17638" y="7355"/>
                  </a:lnTo>
                  <a:cubicBezTo>
                    <a:pt x="17627" y="7412"/>
                    <a:pt x="17623" y="7474"/>
                    <a:pt x="17615" y="7532"/>
                  </a:cubicBezTo>
                  <a:cubicBezTo>
                    <a:pt x="17527" y="7612"/>
                    <a:pt x="17538" y="7693"/>
                    <a:pt x="17611" y="7781"/>
                  </a:cubicBezTo>
                  <a:lnTo>
                    <a:pt x="17611" y="7808"/>
                  </a:lnTo>
                  <a:lnTo>
                    <a:pt x="17534" y="7950"/>
                  </a:lnTo>
                  <a:cubicBezTo>
                    <a:pt x="17515" y="7970"/>
                    <a:pt x="17508" y="7993"/>
                    <a:pt x="17515" y="8016"/>
                  </a:cubicBezTo>
                  <a:lnTo>
                    <a:pt x="17427" y="8150"/>
                  </a:lnTo>
                  <a:lnTo>
                    <a:pt x="17427" y="8154"/>
                  </a:lnTo>
                  <a:cubicBezTo>
                    <a:pt x="17346" y="8208"/>
                    <a:pt x="17289" y="8281"/>
                    <a:pt x="17250" y="8365"/>
                  </a:cubicBezTo>
                  <a:cubicBezTo>
                    <a:pt x="17189" y="8477"/>
                    <a:pt x="17154" y="8611"/>
                    <a:pt x="17000" y="8642"/>
                  </a:cubicBezTo>
                  <a:cubicBezTo>
                    <a:pt x="16770" y="8684"/>
                    <a:pt x="16589" y="8834"/>
                    <a:pt x="16393" y="8942"/>
                  </a:cubicBezTo>
                  <a:cubicBezTo>
                    <a:pt x="16178" y="8992"/>
                    <a:pt x="15928" y="8915"/>
                    <a:pt x="15713" y="9096"/>
                  </a:cubicBezTo>
                  <a:cubicBezTo>
                    <a:pt x="15821" y="9237"/>
                    <a:pt x="15945" y="9269"/>
                    <a:pt x="16073" y="9269"/>
                  </a:cubicBezTo>
                  <a:cubicBezTo>
                    <a:pt x="16176" y="9269"/>
                    <a:pt x="16281" y="9248"/>
                    <a:pt x="16381" y="9248"/>
                  </a:cubicBezTo>
                  <a:cubicBezTo>
                    <a:pt x="16391" y="9248"/>
                    <a:pt x="16402" y="9249"/>
                    <a:pt x="16412" y="9249"/>
                  </a:cubicBezTo>
                  <a:cubicBezTo>
                    <a:pt x="16482" y="9230"/>
                    <a:pt x="16528" y="9172"/>
                    <a:pt x="16532" y="9107"/>
                  </a:cubicBezTo>
                  <a:cubicBezTo>
                    <a:pt x="16562" y="9115"/>
                    <a:pt x="16589" y="9122"/>
                    <a:pt x="16620" y="9126"/>
                  </a:cubicBezTo>
                  <a:cubicBezTo>
                    <a:pt x="16681" y="9126"/>
                    <a:pt x="16739" y="9107"/>
                    <a:pt x="16793" y="9076"/>
                  </a:cubicBezTo>
                  <a:lnTo>
                    <a:pt x="16793" y="9076"/>
                  </a:lnTo>
                  <a:cubicBezTo>
                    <a:pt x="16685" y="9165"/>
                    <a:pt x="16558" y="9230"/>
                    <a:pt x="16539" y="9395"/>
                  </a:cubicBezTo>
                  <a:cubicBezTo>
                    <a:pt x="16378" y="9630"/>
                    <a:pt x="16167" y="9822"/>
                    <a:pt x="15924" y="9960"/>
                  </a:cubicBezTo>
                  <a:cubicBezTo>
                    <a:pt x="15444" y="10010"/>
                    <a:pt x="15106" y="10256"/>
                    <a:pt x="14918" y="10702"/>
                  </a:cubicBezTo>
                  <a:cubicBezTo>
                    <a:pt x="14852" y="10836"/>
                    <a:pt x="14699" y="10840"/>
                    <a:pt x="14591" y="10921"/>
                  </a:cubicBezTo>
                  <a:cubicBezTo>
                    <a:pt x="13857" y="11505"/>
                    <a:pt x="13089" y="12024"/>
                    <a:pt x="12216" y="12381"/>
                  </a:cubicBezTo>
                  <a:cubicBezTo>
                    <a:pt x="11686" y="12604"/>
                    <a:pt x="11129" y="12723"/>
                    <a:pt x="10591" y="12911"/>
                  </a:cubicBezTo>
                  <a:cubicBezTo>
                    <a:pt x="10368" y="12990"/>
                    <a:pt x="10153" y="13028"/>
                    <a:pt x="9945" y="13028"/>
                  </a:cubicBezTo>
                  <a:cubicBezTo>
                    <a:pt x="9525" y="13028"/>
                    <a:pt x="9133" y="12873"/>
                    <a:pt x="8766" y="12585"/>
                  </a:cubicBezTo>
                  <a:cubicBezTo>
                    <a:pt x="8885" y="12446"/>
                    <a:pt x="8877" y="12266"/>
                    <a:pt x="8900" y="12100"/>
                  </a:cubicBezTo>
                  <a:cubicBezTo>
                    <a:pt x="8931" y="11889"/>
                    <a:pt x="8808" y="11743"/>
                    <a:pt x="8635" y="11659"/>
                  </a:cubicBezTo>
                  <a:cubicBezTo>
                    <a:pt x="8581" y="11631"/>
                    <a:pt x="8531" y="11617"/>
                    <a:pt x="8487" y="11617"/>
                  </a:cubicBezTo>
                  <a:cubicBezTo>
                    <a:pt x="8378" y="11617"/>
                    <a:pt x="8296" y="11695"/>
                    <a:pt x="8247" y="11831"/>
                  </a:cubicBezTo>
                  <a:cubicBezTo>
                    <a:pt x="8214" y="11917"/>
                    <a:pt x="8177" y="11946"/>
                    <a:pt x="8136" y="11946"/>
                  </a:cubicBezTo>
                  <a:cubicBezTo>
                    <a:pt x="8086" y="11946"/>
                    <a:pt x="8031" y="11901"/>
                    <a:pt x="7978" y="11862"/>
                  </a:cubicBezTo>
                  <a:cubicBezTo>
                    <a:pt x="7866" y="11793"/>
                    <a:pt x="7766" y="11697"/>
                    <a:pt x="7632" y="11666"/>
                  </a:cubicBezTo>
                  <a:cubicBezTo>
                    <a:pt x="7605" y="11685"/>
                    <a:pt x="7571" y="11705"/>
                    <a:pt x="7536" y="11716"/>
                  </a:cubicBezTo>
                  <a:cubicBezTo>
                    <a:pt x="7536" y="11705"/>
                    <a:pt x="7540" y="11689"/>
                    <a:pt x="7540" y="11682"/>
                  </a:cubicBezTo>
                  <a:lnTo>
                    <a:pt x="7532" y="11678"/>
                  </a:lnTo>
                  <a:cubicBezTo>
                    <a:pt x="7528" y="11628"/>
                    <a:pt x="7482" y="11586"/>
                    <a:pt x="7436" y="11586"/>
                  </a:cubicBezTo>
                  <a:cubicBezTo>
                    <a:pt x="7252" y="11363"/>
                    <a:pt x="7067" y="11147"/>
                    <a:pt x="6825" y="10986"/>
                  </a:cubicBezTo>
                  <a:cubicBezTo>
                    <a:pt x="6825" y="10932"/>
                    <a:pt x="6790" y="10890"/>
                    <a:pt x="6741" y="10871"/>
                  </a:cubicBezTo>
                  <a:cubicBezTo>
                    <a:pt x="6733" y="10813"/>
                    <a:pt x="6694" y="10763"/>
                    <a:pt x="6644" y="10744"/>
                  </a:cubicBezTo>
                  <a:lnTo>
                    <a:pt x="6437" y="10567"/>
                  </a:lnTo>
                  <a:cubicBezTo>
                    <a:pt x="6252" y="10294"/>
                    <a:pt x="5957" y="10160"/>
                    <a:pt x="5726" y="9949"/>
                  </a:cubicBezTo>
                  <a:cubicBezTo>
                    <a:pt x="5723" y="9905"/>
                    <a:pt x="5687" y="9873"/>
                    <a:pt x="5650" y="9873"/>
                  </a:cubicBezTo>
                  <a:cubicBezTo>
                    <a:pt x="5645" y="9873"/>
                    <a:pt x="5639" y="9874"/>
                    <a:pt x="5634" y="9876"/>
                  </a:cubicBezTo>
                  <a:lnTo>
                    <a:pt x="5630" y="9876"/>
                  </a:lnTo>
                  <a:lnTo>
                    <a:pt x="5611" y="9856"/>
                  </a:lnTo>
                  <a:cubicBezTo>
                    <a:pt x="5615" y="9814"/>
                    <a:pt x="5580" y="9776"/>
                    <a:pt x="5538" y="9768"/>
                  </a:cubicBezTo>
                  <a:lnTo>
                    <a:pt x="5530" y="9768"/>
                  </a:lnTo>
                  <a:lnTo>
                    <a:pt x="5511" y="9756"/>
                  </a:lnTo>
                  <a:cubicBezTo>
                    <a:pt x="5476" y="9672"/>
                    <a:pt x="5407" y="9607"/>
                    <a:pt x="5326" y="9568"/>
                  </a:cubicBezTo>
                  <a:cubicBezTo>
                    <a:pt x="4812" y="9030"/>
                    <a:pt x="4227" y="8554"/>
                    <a:pt x="3593" y="8162"/>
                  </a:cubicBezTo>
                  <a:cubicBezTo>
                    <a:pt x="3532" y="8104"/>
                    <a:pt x="3478" y="8046"/>
                    <a:pt x="3409" y="7993"/>
                  </a:cubicBezTo>
                  <a:cubicBezTo>
                    <a:pt x="2637" y="7393"/>
                    <a:pt x="1768" y="6917"/>
                    <a:pt x="1065" y="6221"/>
                  </a:cubicBezTo>
                  <a:cubicBezTo>
                    <a:pt x="961" y="6114"/>
                    <a:pt x="850" y="6010"/>
                    <a:pt x="681" y="6010"/>
                  </a:cubicBezTo>
                  <a:cubicBezTo>
                    <a:pt x="688" y="5979"/>
                    <a:pt x="677" y="5956"/>
                    <a:pt x="658" y="5933"/>
                  </a:cubicBezTo>
                  <a:lnTo>
                    <a:pt x="465" y="5922"/>
                  </a:lnTo>
                  <a:lnTo>
                    <a:pt x="458" y="5918"/>
                  </a:lnTo>
                  <a:lnTo>
                    <a:pt x="250" y="5637"/>
                  </a:lnTo>
                  <a:cubicBezTo>
                    <a:pt x="288" y="5604"/>
                    <a:pt x="338" y="5597"/>
                    <a:pt x="392" y="5597"/>
                  </a:cubicBezTo>
                  <a:cubicBezTo>
                    <a:pt x="437" y="5597"/>
                    <a:pt x="485" y="5602"/>
                    <a:pt x="531" y="5602"/>
                  </a:cubicBezTo>
                  <a:cubicBezTo>
                    <a:pt x="631" y="5602"/>
                    <a:pt x="719" y="5575"/>
                    <a:pt x="738" y="5403"/>
                  </a:cubicBezTo>
                  <a:cubicBezTo>
                    <a:pt x="708" y="5049"/>
                    <a:pt x="731" y="4688"/>
                    <a:pt x="823" y="4342"/>
                  </a:cubicBezTo>
                  <a:cubicBezTo>
                    <a:pt x="840" y="4315"/>
                    <a:pt x="868" y="4303"/>
                    <a:pt x="901" y="4303"/>
                  </a:cubicBezTo>
                  <a:cubicBezTo>
                    <a:pt x="906" y="4303"/>
                    <a:pt x="910" y="4303"/>
                    <a:pt x="915" y="4304"/>
                  </a:cubicBezTo>
                  <a:cubicBezTo>
                    <a:pt x="961" y="4327"/>
                    <a:pt x="1011" y="4346"/>
                    <a:pt x="1069" y="4358"/>
                  </a:cubicBezTo>
                  <a:lnTo>
                    <a:pt x="1080" y="4350"/>
                  </a:lnTo>
                  <a:lnTo>
                    <a:pt x="1149" y="4446"/>
                  </a:lnTo>
                  <a:cubicBezTo>
                    <a:pt x="1157" y="4550"/>
                    <a:pt x="1215" y="4627"/>
                    <a:pt x="1272" y="4707"/>
                  </a:cubicBezTo>
                  <a:cubicBezTo>
                    <a:pt x="1572" y="5126"/>
                    <a:pt x="2003" y="5414"/>
                    <a:pt x="2310" y="5825"/>
                  </a:cubicBezTo>
                  <a:cubicBezTo>
                    <a:pt x="2329" y="5868"/>
                    <a:pt x="2368" y="5902"/>
                    <a:pt x="2371" y="5956"/>
                  </a:cubicBezTo>
                  <a:cubicBezTo>
                    <a:pt x="2456" y="6152"/>
                    <a:pt x="2598" y="6321"/>
                    <a:pt x="2783" y="6436"/>
                  </a:cubicBezTo>
                  <a:cubicBezTo>
                    <a:pt x="3128" y="6786"/>
                    <a:pt x="3524" y="7097"/>
                    <a:pt x="3801" y="7520"/>
                  </a:cubicBezTo>
                  <a:cubicBezTo>
                    <a:pt x="3805" y="7578"/>
                    <a:pt x="3843" y="7624"/>
                    <a:pt x="3897" y="7635"/>
                  </a:cubicBezTo>
                  <a:cubicBezTo>
                    <a:pt x="3935" y="7728"/>
                    <a:pt x="4005" y="7801"/>
                    <a:pt x="4097" y="7839"/>
                  </a:cubicBezTo>
                  <a:cubicBezTo>
                    <a:pt x="4266" y="8093"/>
                    <a:pt x="4512" y="8277"/>
                    <a:pt x="4746" y="8469"/>
                  </a:cubicBezTo>
                  <a:cubicBezTo>
                    <a:pt x="5480" y="9072"/>
                    <a:pt x="6203" y="9699"/>
                    <a:pt x="6960" y="10268"/>
                  </a:cubicBezTo>
                  <a:cubicBezTo>
                    <a:pt x="7474" y="10652"/>
                    <a:pt x="7989" y="11051"/>
                    <a:pt x="8570" y="11340"/>
                  </a:cubicBezTo>
                  <a:cubicBezTo>
                    <a:pt x="8625" y="11366"/>
                    <a:pt x="8668" y="11436"/>
                    <a:pt x="8728" y="11436"/>
                  </a:cubicBezTo>
                  <a:cubicBezTo>
                    <a:pt x="8755" y="11436"/>
                    <a:pt x="8786" y="11422"/>
                    <a:pt x="8823" y="11382"/>
                  </a:cubicBezTo>
                  <a:cubicBezTo>
                    <a:pt x="8808" y="11343"/>
                    <a:pt x="8808" y="11282"/>
                    <a:pt x="8777" y="11255"/>
                  </a:cubicBezTo>
                  <a:cubicBezTo>
                    <a:pt x="7509" y="10183"/>
                    <a:pt x="6110" y="9288"/>
                    <a:pt x="4838" y="8227"/>
                  </a:cubicBezTo>
                  <a:cubicBezTo>
                    <a:pt x="4838" y="8093"/>
                    <a:pt x="4765" y="7962"/>
                    <a:pt x="4650" y="7893"/>
                  </a:cubicBezTo>
                  <a:cubicBezTo>
                    <a:pt x="4116" y="7547"/>
                    <a:pt x="3762" y="7028"/>
                    <a:pt x="3305" y="6575"/>
                  </a:cubicBezTo>
                  <a:lnTo>
                    <a:pt x="3501" y="6509"/>
                  </a:lnTo>
                  <a:lnTo>
                    <a:pt x="3786" y="6517"/>
                  </a:lnTo>
                  <a:cubicBezTo>
                    <a:pt x="3931" y="6532"/>
                    <a:pt x="4080" y="6538"/>
                    <a:pt x="4225" y="6538"/>
                  </a:cubicBezTo>
                  <a:cubicBezTo>
                    <a:pt x="4267" y="6538"/>
                    <a:pt x="4309" y="6537"/>
                    <a:pt x="4350" y="6536"/>
                  </a:cubicBezTo>
                  <a:cubicBezTo>
                    <a:pt x="4393" y="6540"/>
                    <a:pt x="4436" y="6542"/>
                    <a:pt x="4478" y="6542"/>
                  </a:cubicBezTo>
                  <a:cubicBezTo>
                    <a:pt x="4603" y="6542"/>
                    <a:pt x="4726" y="6526"/>
                    <a:pt x="4846" y="6494"/>
                  </a:cubicBezTo>
                  <a:cubicBezTo>
                    <a:pt x="5203" y="6444"/>
                    <a:pt x="5553" y="6375"/>
                    <a:pt x="5903" y="6306"/>
                  </a:cubicBezTo>
                  <a:cubicBezTo>
                    <a:pt x="5951" y="6319"/>
                    <a:pt x="5997" y="6325"/>
                    <a:pt x="6042" y="6325"/>
                  </a:cubicBezTo>
                  <a:cubicBezTo>
                    <a:pt x="6223" y="6325"/>
                    <a:pt x="6375" y="6225"/>
                    <a:pt x="6529" y="6133"/>
                  </a:cubicBezTo>
                  <a:cubicBezTo>
                    <a:pt x="6729" y="6068"/>
                    <a:pt x="6936" y="6010"/>
                    <a:pt x="7125" y="5895"/>
                  </a:cubicBezTo>
                  <a:cubicBezTo>
                    <a:pt x="7455" y="5895"/>
                    <a:pt x="7713" y="5733"/>
                    <a:pt x="7951" y="5530"/>
                  </a:cubicBezTo>
                  <a:lnTo>
                    <a:pt x="7959" y="5522"/>
                  </a:lnTo>
                  <a:cubicBezTo>
                    <a:pt x="7975" y="5523"/>
                    <a:pt x="7990" y="5524"/>
                    <a:pt x="8006" y="5524"/>
                  </a:cubicBezTo>
                  <a:cubicBezTo>
                    <a:pt x="8242" y="5524"/>
                    <a:pt x="8411" y="5389"/>
                    <a:pt x="8573" y="5230"/>
                  </a:cubicBezTo>
                  <a:cubicBezTo>
                    <a:pt x="8904" y="5072"/>
                    <a:pt x="9257" y="4953"/>
                    <a:pt x="9507" y="4669"/>
                  </a:cubicBezTo>
                  <a:cubicBezTo>
                    <a:pt x="9546" y="4669"/>
                    <a:pt x="9584" y="4669"/>
                    <a:pt x="9622" y="4657"/>
                  </a:cubicBezTo>
                  <a:cubicBezTo>
                    <a:pt x="10345" y="4223"/>
                    <a:pt x="11002" y="3677"/>
                    <a:pt x="11567" y="3051"/>
                  </a:cubicBezTo>
                  <a:cubicBezTo>
                    <a:pt x="11859" y="2728"/>
                    <a:pt x="12259" y="2455"/>
                    <a:pt x="12335" y="1975"/>
                  </a:cubicBezTo>
                  <a:cubicBezTo>
                    <a:pt x="12335" y="1967"/>
                    <a:pt x="12332" y="1964"/>
                    <a:pt x="12328" y="1960"/>
                  </a:cubicBezTo>
                  <a:cubicBezTo>
                    <a:pt x="12512" y="1764"/>
                    <a:pt x="12677" y="1537"/>
                    <a:pt x="12800" y="1291"/>
                  </a:cubicBezTo>
                  <a:cubicBezTo>
                    <a:pt x="12835" y="1257"/>
                    <a:pt x="12870" y="1218"/>
                    <a:pt x="12904" y="1187"/>
                  </a:cubicBezTo>
                  <a:lnTo>
                    <a:pt x="12904" y="1180"/>
                  </a:lnTo>
                  <a:cubicBezTo>
                    <a:pt x="12954" y="1172"/>
                    <a:pt x="12992" y="1130"/>
                    <a:pt x="13000" y="1076"/>
                  </a:cubicBezTo>
                  <a:cubicBezTo>
                    <a:pt x="13023" y="1041"/>
                    <a:pt x="13046" y="1007"/>
                    <a:pt x="13069" y="968"/>
                  </a:cubicBezTo>
                  <a:cubicBezTo>
                    <a:pt x="13100" y="961"/>
                    <a:pt x="13115" y="930"/>
                    <a:pt x="13108" y="903"/>
                  </a:cubicBezTo>
                  <a:cubicBezTo>
                    <a:pt x="13162" y="880"/>
                    <a:pt x="13196" y="830"/>
                    <a:pt x="13196" y="772"/>
                  </a:cubicBezTo>
                  <a:lnTo>
                    <a:pt x="13200" y="769"/>
                  </a:lnTo>
                  <a:cubicBezTo>
                    <a:pt x="13227" y="738"/>
                    <a:pt x="13246" y="711"/>
                    <a:pt x="13261" y="673"/>
                  </a:cubicBezTo>
                  <a:cubicBezTo>
                    <a:pt x="13338" y="557"/>
                    <a:pt x="13350" y="404"/>
                    <a:pt x="13469" y="311"/>
                  </a:cubicBezTo>
                  <a:close/>
                  <a:moveTo>
                    <a:pt x="13512" y="1"/>
                  </a:moveTo>
                  <a:cubicBezTo>
                    <a:pt x="13433" y="1"/>
                    <a:pt x="13376" y="66"/>
                    <a:pt x="13304" y="88"/>
                  </a:cubicBezTo>
                  <a:lnTo>
                    <a:pt x="13181" y="357"/>
                  </a:lnTo>
                  <a:cubicBezTo>
                    <a:pt x="13100" y="411"/>
                    <a:pt x="13085" y="492"/>
                    <a:pt x="13089" y="584"/>
                  </a:cubicBezTo>
                  <a:lnTo>
                    <a:pt x="13016" y="684"/>
                  </a:lnTo>
                  <a:lnTo>
                    <a:pt x="12992" y="711"/>
                  </a:lnTo>
                  <a:lnTo>
                    <a:pt x="12812" y="807"/>
                  </a:lnTo>
                  <a:cubicBezTo>
                    <a:pt x="12804" y="868"/>
                    <a:pt x="12800" y="930"/>
                    <a:pt x="12797" y="988"/>
                  </a:cubicBezTo>
                  <a:lnTo>
                    <a:pt x="12793" y="991"/>
                  </a:lnTo>
                  <a:cubicBezTo>
                    <a:pt x="12766" y="1003"/>
                    <a:pt x="12743" y="1007"/>
                    <a:pt x="12720" y="1011"/>
                  </a:cubicBezTo>
                  <a:lnTo>
                    <a:pt x="12689" y="1184"/>
                  </a:lnTo>
                  <a:cubicBezTo>
                    <a:pt x="12662" y="1195"/>
                    <a:pt x="12631" y="1199"/>
                    <a:pt x="12604" y="1203"/>
                  </a:cubicBezTo>
                  <a:cubicBezTo>
                    <a:pt x="12604" y="1257"/>
                    <a:pt x="12566" y="1299"/>
                    <a:pt x="12512" y="1314"/>
                  </a:cubicBezTo>
                  <a:cubicBezTo>
                    <a:pt x="12489" y="1441"/>
                    <a:pt x="12416" y="1549"/>
                    <a:pt x="12305" y="1614"/>
                  </a:cubicBezTo>
                  <a:lnTo>
                    <a:pt x="12186" y="1852"/>
                  </a:lnTo>
                  <a:cubicBezTo>
                    <a:pt x="11943" y="1921"/>
                    <a:pt x="11832" y="2133"/>
                    <a:pt x="11701" y="2317"/>
                  </a:cubicBezTo>
                  <a:cubicBezTo>
                    <a:pt x="11628" y="2382"/>
                    <a:pt x="11563" y="2448"/>
                    <a:pt x="11498" y="2521"/>
                  </a:cubicBezTo>
                  <a:lnTo>
                    <a:pt x="11494" y="2525"/>
                  </a:lnTo>
                  <a:cubicBezTo>
                    <a:pt x="11321" y="2655"/>
                    <a:pt x="11148" y="2786"/>
                    <a:pt x="11044" y="2982"/>
                  </a:cubicBezTo>
                  <a:cubicBezTo>
                    <a:pt x="11037" y="2981"/>
                    <a:pt x="11030" y="2980"/>
                    <a:pt x="11023" y="2980"/>
                  </a:cubicBezTo>
                  <a:cubicBezTo>
                    <a:pt x="11005" y="2980"/>
                    <a:pt x="10989" y="2984"/>
                    <a:pt x="10975" y="2990"/>
                  </a:cubicBezTo>
                  <a:cubicBezTo>
                    <a:pt x="10963" y="3010"/>
                    <a:pt x="10947" y="3019"/>
                    <a:pt x="10930" y="3019"/>
                  </a:cubicBezTo>
                  <a:cubicBezTo>
                    <a:pt x="10925" y="3019"/>
                    <a:pt x="10919" y="3018"/>
                    <a:pt x="10914" y="3017"/>
                  </a:cubicBezTo>
                  <a:cubicBezTo>
                    <a:pt x="10860" y="3028"/>
                    <a:pt x="10814" y="3063"/>
                    <a:pt x="10779" y="3105"/>
                  </a:cubicBezTo>
                  <a:cubicBezTo>
                    <a:pt x="10745" y="3139"/>
                    <a:pt x="10710" y="3174"/>
                    <a:pt x="10683" y="3212"/>
                  </a:cubicBezTo>
                  <a:cubicBezTo>
                    <a:pt x="10656" y="3251"/>
                    <a:pt x="10614" y="3278"/>
                    <a:pt x="10575" y="3309"/>
                  </a:cubicBezTo>
                  <a:lnTo>
                    <a:pt x="10575" y="3312"/>
                  </a:lnTo>
                  <a:cubicBezTo>
                    <a:pt x="10537" y="3347"/>
                    <a:pt x="10506" y="3385"/>
                    <a:pt x="10479" y="3428"/>
                  </a:cubicBezTo>
                  <a:cubicBezTo>
                    <a:pt x="10441" y="3451"/>
                    <a:pt x="10406" y="3481"/>
                    <a:pt x="10372" y="3512"/>
                  </a:cubicBezTo>
                  <a:cubicBezTo>
                    <a:pt x="10357" y="3527"/>
                    <a:pt x="10335" y="3533"/>
                    <a:pt x="10315" y="3533"/>
                  </a:cubicBezTo>
                  <a:cubicBezTo>
                    <a:pt x="10310" y="3533"/>
                    <a:pt x="10304" y="3532"/>
                    <a:pt x="10299" y="3531"/>
                  </a:cubicBezTo>
                  <a:cubicBezTo>
                    <a:pt x="10245" y="3547"/>
                    <a:pt x="10203" y="3581"/>
                    <a:pt x="10168" y="3627"/>
                  </a:cubicBezTo>
                  <a:cubicBezTo>
                    <a:pt x="10111" y="3677"/>
                    <a:pt x="10022" y="3662"/>
                    <a:pt x="9972" y="3731"/>
                  </a:cubicBezTo>
                  <a:cubicBezTo>
                    <a:pt x="9934" y="3762"/>
                    <a:pt x="9926" y="3789"/>
                    <a:pt x="9949" y="3812"/>
                  </a:cubicBezTo>
                  <a:cubicBezTo>
                    <a:pt x="9918" y="3847"/>
                    <a:pt x="9891" y="3885"/>
                    <a:pt x="9872" y="3927"/>
                  </a:cubicBezTo>
                  <a:lnTo>
                    <a:pt x="9868" y="3935"/>
                  </a:lnTo>
                  <a:cubicBezTo>
                    <a:pt x="9815" y="3985"/>
                    <a:pt x="9715" y="3958"/>
                    <a:pt x="9684" y="4050"/>
                  </a:cubicBezTo>
                  <a:lnTo>
                    <a:pt x="9680" y="4054"/>
                  </a:lnTo>
                  <a:cubicBezTo>
                    <a:pt x="9638" y="4062"/>
                    <a:pt x="9599" y="4092"/>
                    <a:pt x="9569" y="4127"/>
                  </a:cubicBezTo>
                  <a:lnTo>
                    <a:pt x="9553" y="4135"/>
                  </a:lnTo>
                  <a:cubicBezTo>
                    <a:pt x="9511" y="4196"/>
                    <a:pt x="9411" y="4169"/>
                    <a:pt x="9373" y="4242"/>
                  </a:cubicBezTo>
                  <a:lnTo>
                    <a:pt x="9369" y="4246"/>
                  </a:lnTo>
                  <a:cubicBezTo>
                    <a:pt x="9311" y="4288"/>
                    <a:pt x="9207" y="4265"/>
                    <a:pt x="9181" y="4358"/>
                  </a:cubicBezTo>
                  <a:lnTo>
                    <a:pt x="9158" y="4342"/>
                  </a:lnTo>
                  <a:lnTo>
                    <a:pt x="9158" y="4342"/>
                  </a:lnTo>
                  <a:lnTo>
                    <a:pt x="9177" y="4358"/>
                  </a:lnTo>
                  <a:cubicBezTo>
                    <a:pt x="9123" y="4358"/>
                    <a:pt x="9092" y="4400"/>
                    <a:pt x="9069" y="4442"/>
                  </a:cubicBezTo>
                  <a:cubicBezTo>
                    <a:pt x="9031" y="4465"/>
                    <a:pt x="8996" y="4496"/>
                    <a:pt x="8969" y="4530"/>
                  </a:cubicBezTo>
                  <a:lnTo>
                    <a:pt x="8954" y="4538"/>
                  </a:lnTo>
                  <a:cubicBezTo>
                    <a:pt x="8912" y="4600"/>
                    <a:pt x="8812" y="4577"/>
                    <a:pt x="8773" y="4650"/>
                  </a:cubicBezTo>
                  <a:lnTo>
                    <a:pt x="8766" y="4650"/>
                  </a:lnTo>
                  <a:cubicBezTo>
                    <a:pt x="8662" y="4703"/>
                    <a:pt x="8554" y="4765"/>
                    <a:pt x="8466" y="4842"/>
                  </a:cubicBezTo>
                  <a:lnTo>
                    <a:pt x="8454" y="4846"/>
                  </a:lnTo>
                  <a:cubicBezTo>
                    <a:pt x="8401" y="4899"/>
                    <a:pt x="8304" y="4880"/>
                    <a:pt x="8262" y="4945"/>
                  </a:cubicBezTo>
                  <a:lnTo>
                    <a:pt x="8258" y="4945"/>
                  </a:lnTo>
                  <a:cubicBezTo>
                    <a:pt x="8201" y="4995"/>
                    <a:pt x="8112" y="4980"/>
                    <a:pt x="8062" y="5034"/>
                  </a:cubicBezTo>
                  <a:lnTo>
                    <a:pt x="8035" y="5042"/>
                  </a:lnTo>
                  <a:cubicBezTo>
                    <a:pt x="7966" y="5138"/>
                    <a:pt x="7832" y="5053"/>
                    <a:pt x="7759" y="5145"/>
                  </a:cubicBezTo>
                  <a:lnTo>
                    <a:pt x="7743" y="5149"/>
                  </a:lnTo>
                  <a:cubicBezTo>
                    <a:pt x="7670" y="5241"/>
                    <a:pt x="7524" y="5145"/>
                    <a:pt x="7467" y="5264"/>
                  </a:cubicBezTo>
                  <a:lnTo>
                    <a:pt x="7459" y="5264"/>
                  </a:lnTo>
                  <a:cubicBezTo>
                    <a:pt x="7394" y="5299"/>
                    <a:pt x="7305" y="5284"/>
                    <a:pt x="7255" y="5349"/>
                  </a:cubicBezTo>
                  <a:lnTo>
                    <a:pt x="7244" y="5349"/>
                  </a:lnTo>
                  <a:cubicBezTo>
                    <a:pt x="7086" y="5434"/>
                    <a:pt x="6898" y="5453"/>
                    <a:pt x="6756" y="5556"/>
                  </a:cubicBezTo>
                  <a:lnTo>
                    <a:pt x="6748" y="5556"/>
                  </a:lnTo>
                  <a:cubicBezTo>
                    <a:pt x="6687" y="5599"/>
                    <a:pt x="6602" y="5580"/>
                    <a:pt x="6548" y="5649"/>
                  </a:cubicBezTo>
                  <a:lnTo>
                    <a:pt x="6545" y="5653"/>
                  </a:lnTo>
                  <a:cubicBezTo>
                    <a:pt x="6487" y="5706"/>
                    <a:pt x="6395" y="5683"/>
                    <a:pt x="6345" y="5752"/>
                  </a:cubicBezTo>
                  <a:lnTo>
                    <a:pt x="6341" y="5752"/>
                  </a:lnTo>
                  <a:cubicBezTo>
                    <a:pt x="6283" y="5802"/>
                    <a:pt x="6191" y="5783"/>
                    <a:pt x="6141" y="5841"/>
                  </a:cubicBezTo>
                  <a:cubicBezTo>
                    <a:pt x="6132" y="5858"/>
                    <a:pt x="6114" y="5872"/>
                    <a:pt x="6094" y="5872"/>
                  </a:cubicBezTo>
                  <a:cubicBezTo>
                    <a:pt x="6088" y="5872"/>
                    <a:pt x="6082" y="5870"/>
                    <a:pt x="6076" y="5868"/>
                  </a:cubicBezTo>
                  <a:cubicBezTo>
                    <a:pt x="6072" y="5868"/>
                    <a:pt x="6068" y="5864"/>
                    <a:pt x="6064" y="5860"/>
                  </a:cubicBezTo>
                  <a:cubicBezTo>
                    <a:pt x="5960" y="5922"/>
                    <a:pt x="5834" y="5860"/>
                    <a:pt x="5741" y="5948"/>
                  </a:cubicBezTo>
                  <a:lnTo>
                    <a:pt x="5730" y="5956"/>
                  </a:lnTo>
                  <a:cubicBezTo>
                    <a:pt x="5685" y="5997"/>
                    <a:pt x="5633" y="6001"/>
                    <a:pt x="5580" y="6001"/>
                  </a:cubicBezTo>
                  <a:cubicBezTo>
                    <a:pt x="5566" y="6001"/>
                    <a:pt x="5552" y="6001"/>
                    <a:pt x="5537" y="6001"/>
                  </a:cubicBezTo>
                  <a:cubicBezTo>
                    <a:pt x="5504" y="6001"/>
                    <a:pt x="5470" y="6002"/>
                    <a:pt x="5438" y="6014"/>
                  </a:cubicBezTo>
                  <a:lnTo>
                    <a:pt x="5380" y="6056"/>
                  </a:lnTo>
                  <a:cubicBezTo>
                    <a:pt x="5365" y="6052"/>
                    <a:pt x="5346" y="6041"/>
                    <a:pt x="5334" y="6037"/>
                  </a:cubicBezTo>
                  <a:lnTo>
                    <a:pt x="5223" y="6056"/>
                  </a:lnTo>
                  <a:lnTo>
                    <a:pt x="5207" y="6098"/>
                  </a:lnTo>
                  <a:lnTo>
                    <a:pt x="4988" y="6098"/>
                  </a:lnTo>
                  <a:cubicBezTo>
                    <a:pt x="4950" y="6110"/>
                    <a:pt x="4911" y="6129"/>
                    <a:pt x="4881" y="6156"/>
                  </a:cubicBezTo>
                  <a:cubicBezTo>
                    <a:pt x="4865" y="6152"/>
                    <a:pt x="4846" y="6148"/>
                    <a:pt x="4835" y="6144"/>
                  </a:cubicBezTo>
                  <a:cubicBezTo>
                    <a:pt x="4821" y="6163"/>
                    <a:pt x="4800" y="6174"/>
                    <a:pt x="4777" y="6174"/>
                  </a:cubicBezTo>
                  <a:cubicBezTo>
                    <a:pt x="4767" y="6174"/>
                    <a:pt x="4757" y="6172"/>
                    <a:pt x="4746" y="6167"/>
                  </a:cubicBezTo>
                  <a:cubicBezTo>
                    <a:pt x="4742" y="6183"/>
                    <a:pt x="4738" y="6202"/>
                    <a:pt x="4731" y="6214"/>
                  </a:cubicBezTo>
                  <a:cubicBezTo>
                    <a:pt x="4708" y="6221"/>
                    <a:pt x="4689" y="6225"/>
                    <a:pt x="4665" y="6233"/>
                  </a:cubicBezTo>
                  <a:cubicBezTo>
                    <a:pt x="4627" y="6244"/>
                    <a:pt x="4589" y="6248"/>
                    <a:pt x="4550" y="6260"/>
                  </a:cubicBezTo>
                  <a:lnTo>
                    <a:pt x="4550" y="6233"/>
                  </a:lnTo>
                  <a:cubicBezTo>
                    <a:pt x="4534" y="6220"/>
                    <a:pt x="4514" y="6213"/>
                    <a:pt x="4493" y="6213"/>
                  </a:cubicBezTo>
                  <a:cubicBezTo>
                    <a:pt x="4470" y="6213"/>
                    <a:pt x="4447" y="6222"/>
                    <a:pt x="4431" y="6240"/>
                  </a:cubicBezTo>
                  <a:cubicBezTo>
                    <a:pt x="4394" y="6265"/>
                    <a:pt x="4349" y="6277"/>
                    <a:pt x="4304" y="6277"/>
                  </a:cubicBezTo>
                  <a:cubicBezTo>
                    <a:pt x="4280" y="6277"/>
                    <a:pt x="4255" y="6274"/>
                    <a:pt x="4231" y="6267"/>
                  </a:cubicBezTo>
                  <a:cubicBezTo>
                    <a:pt x="4227" y="6283"/>
                    <a:pt x="4224" y="6298"/>
                    <a:pt x="4220" y="6306"/>
                  </a:cubicBezTo>
                  <a:cubicBezTo>
                    <a:pt x="4201" y="6306"/>
                    <a:pt x="4181" y="6306"/>
                    <a:pt x="4154" y="6310"/>
                  </a:cubicBezTo>
                  <a:cubicBezTo>
                    <a:pt x="4143" y="6321"/>
                    <a:pt x="4128" y="6329"/>
                    <a:pt x="4116" y="6344"/>
                  </a:cubicBezTo>
                  <a:cubicBezTo>
                    <a:pt x="3980" y="6331"/>
                    <a:pt x="3844" y="6308"/>
                    <a:pt x="3708" y="6308"/>
                  </a:cubicBezTo>
                  <a:cubicBezTo>
                    <a:pt x="3610" y="6308"/>
                    <a:pt x="3511" y="6320"/>
                    <a:pt x="3413" y="6356"/>
                  </a:cubicBezTo>
                  <a:cubicBezTo>
                    <a:pt x="3397" y="6342"/>
                    <a:pt x="3380" y="6336"/>
                    <a:pt x="3364" y="6336"/>
                  </a:cubicBezTo>
                  <a:cubicBezTo>
                    <a:pt x="3347" y="6336"/>
                    <a:pt x="3332" y="6342"/>
                    <a:pt x="3321" y="6356"/>
                  </a:cubicBezTo>
                  <a:lnTo>
                    <a:pt x="3205" y="6356"/>
                  </a:lnTo>
                  <a:cubicBezTo>
                    <a:pt x="2809" y="6290"/>
                    <a:pt x="2667" y="5998"/>
                    <a:pt x="2579" y="5664"/>
                  </a:cubicBezTo>
                  <a:cubicBezTo>
                    <a:pt x="2095" y="5268"/>
                    <a:pt x="1799" y="4696"/>
                    <a:pt x="1311" y="4304"/>
                  </a:cubicBezTo>
                  <a:cubicBezTo>
                    <a:pt x="1307" y="4254"/>
                    <a:pt x="1272" y="4215"/>
                    <a:pt x="1226" y="4212"/>
                  </a:cubicBezTo>
                  <a:cubicBezTo>
                    <a:pt x="1222" y="4196"/>
                    <a:pt x="1222" y="4185"/>
                    <a:pt x="1215" y="4169"/>
                  </a:cubicBezTo>
                  <a:cubicBezTo>
                    <a:pt x="1211" y="4154"/>
                    <a:pt x="1207" y="4150"/>
                    <a:pt x="1203" y="4139"/>
                  </a:cubicBezTo>
                  <a:lnTo>
                    <a:pt x="1169" y="3943"/>
                  </a:lnTo>
                  <a:lnTo>
                    <a:pt x="1073" y="3920"/>
                  </a:lnTo>
                  <a:cubicBezTo>
                    <a:pt x="1057" y="3900"/>
                    <a:pt x="1050" y="3885"/>
                    <a:pt x="1034" y="3866"/>
                  </a:cubicBezTo>
                  <a:cubicBezTo>
                    <a:pt x="1000" y="3820"/>
                    <a:pt x="977" y="3770"/>
                    <a:pt x="942" y="3724"/>
                  </a:cubicBezTo>
                  <a:cubicBezTo>
                    <a:pt x="927" y="3704"/>
                    <a:pt x="907" y="3685"/>
                    <a:pt x="888" y="3670"/>
                  </a:cubicBezTo>
                  <a:lnTo>
                    <a:pt x="888" y="3616"/>
                  </a:lnTo>
                  <a:cubicBezTo>
                    <a:pt x="865" y="3608"/>
                    <a:pt x="842" y="3608"/>
                    <a:pt x="819" y="3608"/>
                  </a:cubicBezTo>
                  <a:cubicBezTo>
                    <a:pt x="804" y="3597"/>
                    <a:pt x="788" y="3581"/>
                    <a:pt x="773" y="3570"/>
                  </a:cubicBezTo>
                  <a:cubicBezTo>
                    <a:pt x="739" y="3488"/>
                    <a:pt x="686" y="3421"/>
                    <a:pt x="596" y="3421"/>
                  </a:cubicBezTo>
                  <a:cubicBezTo>
                    <a:pt x="585" y="3421"/>
                    <a:pt x="574" y="3422"/>
                    <a:pt x="562" y="3424"/>
                  </a:cubicBezTo>
                  <a:cubicBezTo>
                    <a:pt x="485" y="3439"/>
                    <a:pt x="481" y="3512"/>
                    <a:pt x="481" y="3581"/>
                  </a:cubicBezTo>
                  <a:cubicBezTo>
                    <a:pt x="458" y="3601"/>
                    <a:pt x="439" y="3627"/>
                    <a:pt x="427" y="3654"/>
                  </a:cubicBezTo>
                  <a:cubicBezTo>
                    <a:pt x="343" y="3800"/>
                    <a:pt x="127" y="3896"/>
                    <a:pt x="266" y="4115"/>
                  </a:cubicBezTo>
                  <a:cubicBezTo>
                    <a:pt x="293" y="4135"/>
                    <a:pt x="300" y="4173"/>
                    <a:pt x="281" y="4196"/>
                  </a:cubicBezTo>
                  <a:cubicBezTo>
                    <a:pt x="339" y="4281"/>
                    <a:pt x="327" y="4361"/>
                    <a:pt x="285" y="4442"/>
                  </a:cubicBezTo>
                  <a:lnTo>
                    <a:pt x="262" y="4619"/>
                  </a:lnTo>
                  <a:cubicBezTo>
                    <a:pt x="223" y="4684"/>
                    <a:pt x="231" y="4765"/>
                    <a:pt x="185" y="4826"/>
                  </a:cubicBezTo>
                  <a:lnTo>
                    <a:pt x="185" y="4819"/>
                  </a:lnTo>
                  <a:cubicBezTo>
                    <a:pt x="112" y="4880"/>
                    <a:pt x="120" y="4972"/>
                    <a:pt x="89" y="5049"/>
                  </a:cubicBezTo>
                  <a:cubicBezTo>
                    <a:pt x="100" y="5072"/>
                    <a:pt x="97" y="5099"/>
                    <a:pt x="74" y="5115"/>
                  </a:cubicBezTo>
                  <a:lnTo>
                    <a:pt x="70" y="5115"/>
                  </a:lnTo>
                  <a:cubicBezTo>
                    <a:pt x="1" y="5207"/>
                    <a:pt x="24" y="5303"/>
                    <a:pt x="35" y="5403"/>
                  </a:cubicBezTo>
                  <a:cubicBezTo>
                    <a:pt x="43" y="5434"/>
                    <a:pt x="58" y="5460"/>
                    <a:pt x="70" y="5487"/>
                  </a:cubicBezTo>
                  <a:cubicBezTo>
                    <a:pt x="39" y="5633"/>
                    <a:pt x="39" y="5776"/>
                    <a:pt x="74" y="5922"/>
                  </a:cubicBezTo>
                  <a:cubicBezTo>
                    <a:pt x="97" y="5933"/>
                    <a:pt x="127" y="5933"/>
                    <a:pt x="154" y="5933"/>
                  </a:cubicBezTo>
                  <a:cubicBezTo>
                    <a:pt x="154" y="5983"/>
                    <a:pt x="193" y="6033"/>
                    <a:pt x="246" y="6037"/>
                  </a:cubicBezTo>
                  <a:cubicBezTo>
                    <a:pt x="264" y="6085"/>
                    <a:pt x="308" y="6111"/>
                    <a:pt x="352" y="6111"/>
                  </a:cubicBezTo>
                  <a:cubicBezTo>
                    <a:pt x="358" y="6111"/>
                    <a:pt x="364" y="6111"/>
                    <a:pt x="369" y="6110"/>
                  </a:cubicBezTo>
                  <a:lnTo>
                    <a:pt x="396" y="6117"/>
                  </a:lnTo>
                  <a:cubicBezTo>
                    <a:pt x="400" y="6144"/>
                    <a:pt x="400" y="6167"/>
                    <a:pt x="404" y="6191"/>
                  </a:cubicBezTo>
                  <a:lnTo>
                    <a:pt x="573" y="6221"/>
                  </a:lnTo>
                  <a:cubicBezTo>
                    <a:pt x="592" y="6240"/>
                    <a:pt x="608" y="6264"/>
                    <a:pt x="612" y="6290"/>
                  </a:cubicBezTo>
                  <a:cubicBezTo>
                    <a:pt x="688" y="6306"/>
                    <a:pt x="765" y="6321"/>
                    <a:pt x="807" y="6398"/>
                  </a:cubicBezTo>
                  <a:cubicBezTo>
                    <a:pt x="884" y="6417"/>
                    <a:pt x="957" y="6440"/>
                    <a:pt x="992" y="6521"/>
                  </a:cubicBezTo>
                  <a:cubicBezTo>
                    <a:pt x="1076" y="6552"/>
                    <a:pt x="1100" y="6617"/>
                    <a:pt x="1126" y="6694"/>
                  </a:cubicBezTo>
                  <a:cubicBezTo>
                    <a:pt x="1176" y="6705"/>
                    <a:pt x="1211" y="6752"/>
                    <a:pt x="1215" y="6801"/>
                  </a:cubicBezTo>
                  <a:cubicBezTo>
                    <a:pt x="1269" y="6805"/>
                    <a:pt x="1311" y="6844"/>
                    <a:pt x="1322" y="6898"/>
                  </a:cubicBezTo>
                  <a:cubicBezTo>
                    <a:pt x="1376" y="6905"/>
                    <a:pt x="1415" y="6951"/>
                    <a:pt x="1418" y="7001"/>
                  </a:cubicBezTo>
                  <a:cubicBezTo>
                    <a:pt x="1472" y="7009"/>
                    <a:pt x="1515" y="7047"/>
                    <a:pt x="1522" y="7097"/>
                  </a:cubicBezTo>
                  <a:cubicBezTo>
                    <a:pt x="1637" y="7136"/>
                    <a:pt x="1745" y="7209"/>
                    <a:pt x="1822" y="7305"/>
                  </a:cubicBezTo>
                  <a:cubicBezTo>
                    <a:pt x="1941" y="7343"/>
                    <a:pt x="2041" y="7420"/>
                    <a:pt x="2110" y="7528"/>
                  </a:cubicBezTo>
                  <a:cubicBezTo>
                    <a:pt x="2116" y="7527"/>
                    <a:pt x="2121" y="7527"/>
                    <a:pt x="2127" y="7527"/>
                  </a:cubicBezTo>
                  <a:cubicBezTo>
                    <a:pt x="2174" y="7527"/>
                    <a:pt x="2216" y="7556"/>
                    <a:pt x="2233" y="7597"/>
                  </a:cubicBezTo>
                  <a:cubicBezTo>
                    <a:pt x="2310" y="7612"/>
                    <a:pt x="2375" y="7662"/>
                    <a:pt x="2414" y="7728"/>
                  </a:cubicBezTo>
                  <a:cubicBezTo>
                    <a:pt x="2575" y="7739"/>
                    <a:pt x="2648" y="7897"/>
                    <a:pt x="2790" y="7943"/>
                  </a:cubicBezTo>
                  <a:cubicBezTo>
                    <a:pt x="2798" y="7973"/>
                    <a:pt x="2802" y="8008"/>
                    <a:pt x="2817" y="8035"/>
                  </a:cubicBezTo>
                  <a:cubicBezTo>
                    <a:pt x="2867" y="8039"/>
                    <a:pt x="2913" y="8085"/>
                    <a:pt x="2917" y="8135"/>
                  </a:cubicBezTo>
                  <a:lnTo>
                    <a:pt x="3017" y="8239"/>
                  </a:lnTo>
                  <a:cubicBezTo>
                    <a:pt x="3071" y="8242"/>
                    <a:pt x="3113" y="8281"/>
                    <a:pt x="3125" y="8335"/>
                  </a:cubicBezTo>
                  <a:cubicBezTo>
                    <a:pt x="3175" y="8339"/>
                    <a:pt x="3221" y="8373"/>
                    <a:pt x="3232" y="8423"/>
                  </a:cubicBezTo>
                  <a:cubicBezTo>
                    <a:pt x="3286" y="8431"/>
                    <a:pt x="3328" y="8461"/>
                    <a:pt x="3344" y="8511"/>
                  </a:cubicBezTo>
                  <a:cubicBezTo>
                    <a:pt x="3417" y="8535"/>
                    <a:pt x="3490" y="8554"/>
                    <a:pt x="3528" y="8634"/>
                  </a:cubicBezTo>
                  <a:lnTo>
                    <a:pt x="3628" y="8634"/>
                  </a:lnTo>
                  <a:lnTo>
                    <a:pt x="3632" y="8642"/>
                  </a:lnTo>
                  <a:cubicBezTo>
                    <a:pt x="3632" y="8669"/>
                    <a:pt x="3636" y="8700"/>
                    <a:pt x="3643" y="8723"/>
                  </a:cubicBezTo>
                  <a:lnTo>
                    <a:pt x="3686" y="8723"/>
                  </a:lnTo>
                  <a:lnTo>
                    <a:pt x="3728" y="8719"/>
                  </a:lnTo>
                  <a:lnTo>
                    <a:pt x="3943" y="8923"/>
                  </a:lnTo>
                  <a:cubicBezTo>
                    <a:pt x="3950" y="8922"/>
                    <a:pt x="3957" y="8921"/>
                    <a:pt x="3964" y="8921"/>
                  </a:cubicBezTo>
                  <a:cubicBezTo>
                    <a:pt x="3987" y="8921"/>
                    <a:pt x="4008" y="8926"/>
                    <a:pt x="4031" y="8938"/>
                  </a:cubicBezTo>
                  <a:cubicBezTo>
                    <a:pt x="4028" y="8973"/>
                    <a:pt x="4028" y="9007"/>
                    <a:pt x="4035" y="9038"/>
                  </a:cubicBezTo>
                  <a:cubicBezTo>
                    <a:pt x="4089" y="9046"/>
                    <a:pt x="4131" y="9084"/>
                    <a:pt x="4143" y="9130"/>
                  </a:cubicBezTo>
                  <a:lnTo>
                    <a:pt x="4189" y="9134"/>
                  </a:lnTo>
                  <a:lnTo>
                    <a:pt x="4239" y="9134"/>
                  </a:lnTo>
                  <a:cubicBezTo>
                    <a:pt x="4250" y="9165"/>
                    <a:pt x="4281" y="9180"/>
                    <a:pt x="4308" y="9180"/>
                  </a:cubicBezTo>
                  <a:cubicBezTo>
                    <a:pt x="4323" y="9226"/>
                    <a:pt x="4362" y="9261"/>
                    <a:pt x="4412" y="9268"/>
                  </a:cubicBezTo>
                  <a:lnTo>
                    <a:pt x="4404" y="9268"/>
                  </a:lnTo>
                  <a:cubicBezTo>
                    <a:pt x="4443" y="9361"/>
                    <a:pt x="4519" y="9430"/>
                    <a:pt x="4612" y="9461"/>
                  </a:cubicBezTo>
                  <a:cubicBezTo>
                    <a:pt x="4665" y="9633"/>
                    <a:pt x="4854" y="9703"/>
                    <a:pt x="4934" y="9856"/>
                  </a:cubicBezTo>
                  <a:cubicBezTo>
                    <a:pt x="4988" y="9860"/>
                    <a:pt x="5031" y="9899"/>
                    <a:pt x="5038" y="9952"/>
                  </a:cubicBezTo>
                  <a:cubicBezTo>
                    <a:pt x="5092" y="9956"/>
                    <a:pt x="5134" y="9995"/>
                    <a:pt x="5146" y="10048"/>
                  </a:cubicBezTo>
                  <a:cubicBezTo>
                    <a:pt x="5200" y="10052"/>
                    <a:pt x="5242" y="10087"/>
                    <a:pt x="5257" y="10141"/>
                  </a:cubicBezTo>
                  <a:lnTo>
                    <a:pt x="5515" y="10283"/>
                  </a:lnTo>
                  <a:cubicBezTo>
                    <a:pt x="5526" y="10337"/>
                    <a:pt x="5569" y="10375"/>
                    <a:pt x="5622" y="10383"/>
                  </a:cubicBezTo>
                  <a:cubicBezTo>
                    <a:pt x="5630" y="10410"/>
                    <a:pt x="5634" y="10437"/>
                    <a:pt x="5642" y="10460"/>
                  </a:cubicBezTo>
                  <a:cubicBezTo>
                    <a:pt x="5691" y="10460"/>
                    <a:pt x="5741" y="10498"/>
                    <a:pt x="5749" y="10552"/>
                  </a:cubicBezTo>
                  <a:cubicBezTo>
                    <a:pt x="5803" y="10556"/>
                    <a:pt x="5845" y="10590"/>
                    <a:pt x="5861" y="10644"/>
                  </a:cubicBezTo>
                  <a:cubicBezTo>
                    <a:pt x="5914" y="10652"/>
                    <a:pt x="5953" y="10690"/>
                    <a:pt x="5968" y="10740"/>
                  </a:cubicBezTo>
                  <a:cubicBezTo>
                    <a:pt x="6045" y="10759"/>
                    <a:pt x="6122" y="10775"/>
                    <a:pt x="6160" y="10855"/>
                  </a:cubicBezTo>
                  <a:cubicBezTo>
                    <a:pt x="6210" y="10863"/>
                    <a:pt x="6249" y="10913"/>
                    <a:pt x="6249" y="10967"/>
                  </a:cubicBezTo>
                  <a:cubicBezTo>
                    <a:pt x="6326" y="10998"/>
                    <a:pt x="6352" y="11071"/>
                    <a:pt x="6375" y="11144"/>
                  </a:cubicBezTo>
                  <a:lnTo>
                    <a:pt x="6537" y="11190"/>
                  </a:lnTo>
                  <a:cubicBezTo>
                    <a:pt x="6602" y="11263"/>
                    <a:pt x="6633" y="11370"/>
                    <a:pt x="6760" y="11370"/>
                  </a:cubicBezTo>
                  <a:lnTo>
                    <a:pt x="6798" y="11397"/>
                  </a:lnTo>
                  <a:lnTo>
                    <a:pt x="6844" y="11390"/>
                  </a:lnTo>
                  <a:cubicBezTo>
                    <a:pt x="6844" y="11416"/>
                    <a:pt x="6856" y="11440"/>
                    <a:pt x="6860" y="11470"/>
                  </a:cubicBezTo>
                  <a:cubicBezTo>
                    <a:pt x="6933" y="11470"/>
                    <a:pt x="6956" y="11513"/>
                    <a:pt x="6960" y="11574"/>
                  </a:cubicBezTo>
                  <a:lnTo>
                    <a:pt x="7248" y="11851"/>
                  </a:lnTo>
                  <a:cubicBezTo>
                    <a:pt x="7244" y="11855"/>
                    <a:pt x="7240" y="11858"/>
                    <a:pt x="7236" y="11870"/>
                  </a:cubicBezTo>
                  <a:cubicBezTo>
                    <a:pt x="7221" y="11908"/>
                    <a:pt x="7236" y="11951"/>
                    <a:pt x="7275" y="11966"/>
                  </a:cubicBezTo>
                  <a:cubicBezTo>
                    <a:pt x="7278" y="11966"/>
                    <a:pt x="7278" y="11966"/>
                    <a:pt x="7282" y="11970"/>
                  </a:cubicBezTo>
                  <a:cubicBezTo>
                    <a:pt x="7398" y="12093"/>
                    <a:pt x="7528" y="12197"/>
                    <a:pt x="7678" y="12277"/>
                  </a:cubicBezTo>
                  <a:lnTo>
                    <a:pt x="7670" y="12277"/>
                  </a:lnTo>
                  <a:cubicBezTo>
                    <a:pt x="7701" y="12331"/>
                    <a:pt x="7747" y="12362"/>
                    <a:pt x="7805" y="12373"/>
                  </a:cubicBezTo>
                  <a:cubicBezTo>
                    <a:pt x="7812" y="12370"/>
                    <a:pt x="7819" y="12369"/>
                    <a:pt x="7826" y="12369"/>
                  </a:cubicBezTo>
                  <a:cubicBezTo>
                    <a:pt x="7843" y="12369"/>
                    <a:pt x="7857" y="12379"/>
                    <a:pt x="7863" y="12392"/>
                  </a:cubicBezTo>
                  <a:cubicBezTo>
                    <a:pt x="7863" y="12396"/>
                    <a:pt x="7870" y="12396"/>
                    <a:pt x="7870" y="12400"/>
                  </a:cubicBezTo>
                  <a:cubicBezTo>
                    <a:pt x="7901" y="12427"/>
                    <a:pt x="7936" y="12450"/>
                    <a:pt x="7966" y="12485"/>
                  </a:cubicBezTo>
                  <a:lnTo>
                    <a:pt x="7970" y="12489"/>
                  </a:lnTo>
                  <a:cubicBezTo>
                    <a:pt x="8054" y="12535"/>
                    <a:pt x="8130" y="12616"/>
                    <a:pt x="8232" y="12616"/>
                  </a:cubicBezTo>
                  <a:cubicBezTo>
                    <a:pt x="8257" y="12616"/>
                    <a:pt x="8284" y="12611"/>
                    <a:pt x="8312" y="12600"/>
                  </a:cubicBezTo>
                  <a:cubicBezTo>
                    <a:pt x="8427" y="12669"/>
                    <a:pt x="8554" y="12727"/>
                    <a:pt x="8631" y="12831"/>
                  </a:cubicBezTo>
                  <a:cubicBezTo>
                    <a:pt x="8988" y="13276"/>
                    <a:pt x="9488" y="13280"/>
                    <a:pt x="9988" y="13299"/>
                  </a:cubicBezTo>
                  <a:cubicBezTo>
                    <a:pt x="10031" y="13302"/>
                    <a:pt x="10075" y="13303"/>
                    <a:pt x="10118" y="13303"/>
                  </a:cubicBezTo>
                  <a:cubicBezTo>
                    <a:pt x="10273" y="13303"/>
                    <a:pt x="10431" y="13290"/>
                    <a:pt x="10583" y="13284"/>
                  </a:cubicBezTo>
                  <a:cubicBezTo>
                    <a:pt x="10910" y="13161"/>
                    <a:pt x="11225" y="13007"/>
                    <a:pt x="11582" y="12973"/>
                  </a:cubicBezTo>
                  <a:cubicBezTo>
                    <a:pt x="11663" y="12881"/>
                    <a:pt x="11774" y="12877"/>
                    <a:pt x="11886" y="12869"/>
                  </a:cubicBezTo>
                  <a:cubicBezTo>
                    <a:pt x="12009" y="12777"/>
                    <a:pt x="12155" y="12715"/>
                    <a:pt x="12308" y="12688"/>
                  </a:cubicBezTo>
                  <a:cubicBezTo>
                    <a:pt x="12378" y="12592"/>
                    <a:pt x="12485" y="12585"/>
                    <a:pt x="12589" y="12562"/>
                  </a:cubicBezTo>
                  <a:cubicBezTo>
                    <a:pt x="12635" y="12485"/>
                    <a:pt x="12712" y="12466"/>
                    <a:pt x="12793" y="12454"/>
                  </a:cubicBezTo>
                  <a:cubicBezTo>
                    <a:pt x="12839" y="12381"/>
                    <a:pt x="12923" y="12373"/>
                    <a:pt x="13000" y="12362"/>
                  </a:cubicBezTo>
                  <a:cubicBezTo>
                    <a:pt x="13273" y="12143"/>
                    <a:pt x="13588" y="12012"/>
                    <a:pt x="13896" y="11851"/>
                  </a:cubicBezTo>
                  <a:cubicBezTo>
                    <a:pt x="13903" y="11797"/>
                    <a:pt x="13945" y="11758"/>
                    <a:pt x="13999" y="11747"/>
                  </a:cubicBezTo>
                  <a:cubicBezTo>
                    <a:pt x="14017" y="11700"/>
                    <a:pt x="14060" y="11666"/>
                    <a:pt x="14110" y="11666"/>
                  </a:cubicBezTo>
                  <a:cubicBezTo>
                    <a:pt x="14113" y="11666"/>
                    <a:pt x="14116" y="11666"/>
                    <a:pt x="14118" y="11666"/>
                  </a:cubicBezTo>
                  <a:cubicBezTo>
                    <a:pt x="14153" y="11582"/>
                    <a:pt x="14230" y="11562"/>
                    <a:pt x="14311" y="11551"/>
                  </a:cubicBezTo>
                  <a:cubicBezTo>
                    <a:pt x="14384" y="11451"/>
                    <a:pt x="14487" y="11378"/>
                    <a:pt x="14606" y="11343"/>
                  </a:cubicBezTo>
                  <a:cubicBezTo>
                    <a:pt x="14691" y="11247"/>
                    <a:pt x="14795" y="11186"/>
                    <a:pt x="14914" y="11151"/>
                  </a:cubicBezTo>
                  <a:cubicBezTo>
                    <a:pt x="14925" y="11101"/>
                    <a:pt x="14968" y="11055"/>
                    <a:pt x="15021" y="11055"/>
                  </a:cubicBezTo>
                  <a:cubicBezTo>
                    <a:pt x="15029" y="11008"/>
                    <a:pt x="15075" y="10970"/>
                    <a:pt x="15125" y="10970"/>
                  </a:cubicBezTo>
                  <a:cubicBezTo>
                    <a:pt x="15128" y="10970"/>
                    <a:pt x="15130" y="10971"/>
                    <a:pt x="15133" y="10971"/>
                  </a:cubicBezTo>
                  <a:cubicBezTo>
                    <a:pt x="15275" y="10802"/>
                    <a:pt x="15413" y="10633"/>
                    <a:pt x="15625" y="10556"/>
                  </a:cubicBezTo>
                  <a:cubicBezTo>
                    <a:pt x="15690" y="10440"/>
                    <a:pt x="15805" y="10394"/>
                    <a:pt x="15909" y="10337"/>
                  </a:cubicBezTo>
                  <a:cubicBezTo>
                    <a:pt x="15921" y="10283"/>
                    <a:pt x="15967" y="10244"/>
                    <a:pt x="16020" y="10244"/>
                  </a:cubicBezTo>
                  <a:cubicBezTo>
                    <a:pt x="16097" y="10145"/>
                    <a:pt x="16201" y="10075"/>
                    <a:pt x="16324" y="10045"/>
                  </a:cubicBezTo>
                  <a:cubicBezTo>
                    <a:pt x="16332" y="9991"/>
                    <a:pt x="16382" y="9956"/>
                    <a:pt x="16432" y="9952"/>
                  </a:cubicBezTo>
                  <a:cubicBezTo>
                    <a:pt x="16439" y="9899"/>
                    <a:pt x="16478" y="9856"/>
                    <a:pt x="16535" y="9853"/>
                  </a:cubicBezTo>
                  <a:cubicBezTo>
                    <a:pt x="16535" y="9795"/>
                    <a:pt x="16582" y="9749"/>
                    <a:pt x="16635" y="9749"/>
                  </a:cubicBezTo>
                  <a:lnTo>
                    <a:pt x="17235" y="9242"/>
                  </a:lnTo>
                  <a:cubicBezTo>
                    <a:pt x="17246" y="9188"/>
                    <a:pt x="17289" y="9149"/>
                    <a:pt x="17342" y="9145"/>
                  </a:cubicBezTo>
                  <a:lnTo>
                    <a:pt x="18153" y="8339"/>
                  </a:lnTo>
                  <a:cubicBezTo>
                    <a:pt x="18192" y="8173"/>
                    <a:pt x="18334" y="8116"/>
                    <a:pt x="18457" y="8035"/>
                  </a:cubicBezTo>
                  <a:cubicBezTo>
                    <a:pt x="18445" y="7931"/>
                    <a:pt x="18534" y="7874"/>
                    <a:pt x="18572" y="7789"/>
                  </a:cubicBezTo>
                  <a:cubicBezTo>
                    <a:pt x="18603" y="7789"/>
                    <a:pt x="18641" y="7778"/>
                    <a:pt x="18668" y="7751"/>
                  </a:cubicBezTo>
                  <a:lnTo>
                    <a:pt x="18676" y="7743"/>
                  </a:lnTo>
                  <a:cubicBezTo>
                    <a:pt x="18706" y="7708"/>
                    <a:pt x="18733" y="7681"/>
                    <a:pt x="18768" y="7647"/>
                  </a:cubicBezTo>
                  <a:lnTo>
                    <a:pt x="18772" y="7643"/>
                  </a:lnTo>
                  <a:cubicBezTo>
                    <a:pt x="18899" y="7570"/>
                    <a:pt x="18999" y="7470"/>
                    <a:pt x="19064" y="7339"/>
                  </a:cubicBezTo>
                  <a:lnTo>
                    <a:pt x="19072" y="7336"/>
                  </a:lnTo>
                  <a:cubicBezTo>
                    <a:pt x="19110" y="7305"/>
                    <a:pt x="19141" y="7270"/>
                    <a:pt x="19168" y="7228"/>
                  </a:cubicBezTo>
                  <a:cubicBezTo>
                    <a:pt x="19271" y="7097"/>
                    <a:pt x="19387" y="6974"/>
                    <a:pt x="19467" y="6828"/>
                  </a:cubicBezTo>
                  <a:lnTo>
                    <a:pt x="19475" y="6825"/>
                  </a:lnTo>
                  <a:cubicBezTo>
                    <a:pt x="19513" y="6798"/>
                    <a:pt x="19540" y="6763"/>
                    <a:pt x="19571" y="6725"/>
                  </a:cubicBezTo>
                  <a:cubicBezTo>
                    <a:pt x="19610" y="6694"/>
                    <a:pt x="19640" y="6667"/>
                    <a:pt x="19671" y="6632"/>
                  </a:cubicBezTo>
                  <a:lnTo>
                    <a:pt x="19679" y="6625"/>
                  </a:lnTo>
                  <a:cubicBezTo>
                    <a:pt x="19713" y="6594"/>
                    <a:pt x="19744" y="6559"/>
                    <a:pt x="19771" y="6529"/>
                  </a:cubicBezTo>
                  <a:lnTo>
                    <a:pt x="19771" y="6521"/>
                  </a:lnTo>
                  <a:cubicBezTo>
                    <a:pt x="19813" y="6498"/>
                    <a:pt x="19844" y="6459"/>
                    <a:pt x="19863" y="6417"/>
                  </a:cubicBezTo>
                  <a:cubicBezTo>
                    <a:pt x="19917" y="6402"/>
                    <a:pt x="19948" y="6356"/>
                    <a:pt x="19955" y="6302"/>
                  </a:cubicBezTo>
                  <a:cubicBezTo>
                    <a:pt x="20040" y="6279"/>
                    <a:pt x="20017" y="6171"/>
                    <a:pt x="20078" y="6129"/>
                  </a:cubicBezTo>
                  <a:lnTo>
                    <a:pt x="20082" y="6117"/>
                  </a:lnTo>
                  <a:cubicBezTo>
                    <a:pt x="20121" y="6091"/>
                    <a:pt x="20151" y="6052"/>
                    <a:pt x="20171" y="6010"/>
                  </a:cubicBezTo>
                  <a:cubicBezTo>
                    <a:pt x="20267" y="5925"/>
                    <a:pt x="20313" y="5818"/>
                    <a:pt x="20370" y="5714"/>
                  </a:cubicBezTo>
                  <a:cubicBezTo>
                    <a:pt x="20443" y="5668"/>
                    <a:pt x="20424" y="5572"/>
                    <a:pt x="20478" y="5518"/>
                  </a:cubicBezTo>
                  <a:cubicBezTo>
                    <a:pt x="20528" y="5434"/>
                    <a:pt x="20536" y="5337"/>
                    <a:pt x="20432" y="5245"/>
                  </a:cubicBezTo>
                  <a:cubicBezTo>
                    <a:pt x="20420" y="5195"/>
                    <a:pt x="20382" y="5157"/>
                    <a:pt x="20332" y="5145"/>
                  </a:cubicBezTo>
                  <a:cubicBezTo>
                    <a:pt x="20209" y="4892"/>
                    <a:pt x="19998" y="4715"/>
                    <a:pt x="19794" y="4538"/>
                  </a:cubicBezTo>
                  <a:cubicBezTo>
                    <a:pt x="19791" y="4539"/>
                    <a:pt x="19787" y="4539"/>
                    <a:pt x="19784" y="4539"/>
                  </a:cubicBezTo>
                  <a:cubicBezTo>
                    <a:pt x="19768" y="4539"/>
                    <a:pt x="19751" y="4531"/>
                    <a:pt x="19748" y="4515"/>
                  </a:cubicBezTo>
                  <a:lnTo>
                    <a:pt x="19748" y="4500"/>
                  </a:lnTo>
                  <a:cubicBezTo>
                    <a:pt x="19659" y="4423"/>
                    <a:pt x="19629" y="4304"/>
                    <a:pt x="19521" y="4246"/>
                  </a:cubicBezTo>
                  <a:cubicBezTo>
                    <a:pt x="19517" y="4192"/>
                    <a:pt x="19471" y="4150"/>
                    <a:pt x="19421" y="4150"/>
                  </a:cubicBezTo>
                  <a:lnTo>
                    <a:pt x="19437" y="4119"/>
                  </a:lnTo>
                  <a:lnTo>
                    <a:pt x="19414" y="4150"/>
                  </a:lnTo>
                  <a:cubicBezTo>
                    <a:pt x="19394" y="4054"/>
                    <a:pt x="19287" y="4089"/>
                    <a:pt x="19244" y="4031"/>
                  </a:cubicBezTo>
                  <a:lnTo>
                    <a:pt x="19233" y="4023"/>
                  </a:lnTo>
                  <a:cubicBezTo>
                    <a:pt x="19206" y="3985"/>
                    <a:pt x="19164" y="3958"/>
                    <a:pt x="19125" y="3939"/>
                  </a:cubicBezTo>
                  <a:cubicBezTo>
                    <a:pt x="19114" y="3889"/>
                    <a:pt x="19075" y="3850"/>
                    <a:pt x="19025" y="3839"/>
                  </a:cubicBezTo>
                  <a:cubicBezTo>
                    <a:pt x="19014" y="3785"/>
                    <a:pt x="18975" y="3747"/>
                    <a:pt x="18922" y="3743"/>
                  </a:cubicBezTo>
                  <a:lnTo>
                    <a:pt x="18922" y="3747"/>
                  </a:lnTo>
                  <a:cubicBezTo>
                    <a:pt x="18464" y="3385"/>
                    <a:pt x="18011" y="3020"/>
                    <a:pt x="17488" y="2755"/>
                  </a:cubicBezTo>
                  <a:lnTo>
                    <a:pt x="17431" y="2728"/>
                  </a:lnTo>
                  <a:cubicBezTo>
                    <a:pt x="17427" y="2694"/>
                    <a:pt x="17419" y="2659"/>
                    <a:pt x="17412" y="2628"/>
                  </a:cubicBezTo>
                  <a:lnTo>
                    <a:pt x="17423" y="2621"/>
                  </a:lnTo>
                  <a:cubicBezTo>
                    <a:pt x="17392" y="2578"/>
                    <a:pt x="17350" y="2540"/>
                    <a:pt x="17308" y="2517"/>
                  </a:cubicBezTo>
                  <a:cubicBezTo>
                    <a:pt x="17277" y="2517"/>
                    <a:pt x="17250" y="2505"/>
                    <a:pt x="17231" y="2486"/>
                  </a:cubicBezTo>
                  <a:lnTo>
                    <a:pt x="17158" y="2502"/>
                  </a:lnTo>
                  <a:cubicBezTo>
                    <a:pt x="17146" y="2490"/>
                    <a:pt x="17143" y="2482"/>
                    <a:pt x="17135" y="2471"/>
                  </a:cubicBezTo>
                  <a:cubicBezTo>
                    <a:pt x="16751" y="2183"/>
                    <a:pt x="16320" y="1967"/>
                    <a:pt x="15924" y="1702"/>
                  </a:cubicBezTo>
                  <a:lnTo>
                    <a:pt x="15913" y="1695"/>
                  </a:lnTo>
                  <a:cubicBezTo>
                    <a:pt x="15867" y="1564"/>
                    <a:pt x="15721" y="1568"/>
                    <a:pt x="15629" y="1499"/>
                  </a:cubicBezTo>
                  <a:lnTo>
                    <a:pt x="15609" y="1483"/>
                  </a:lnTo>
                  <a:cubicBezTo>
                    <a:pt x="15579" y="1453"/>
                    <a:pt x="15544" y="1429"/>
                    <a:pt x="15506" y="1406"/>
                  </a:cubicBezTo>
                  <a:cubicBezTo>
                    <a:pt x="15463" y="1337"/>
                    <a:pt x="15386" y="1349"/>
                    <a:pt x="15321" y="1333"/>
                  </a:cubicBezTo>
                  <a:cubicBezTo>
                    <a:pt x="15317" y="1326"/>
                    <a:pt x="15317" y="1310"/>
                    <a:pt x="15313" y="1299"/>
                  </a:cubicBezTo>
                  <a:cubicBezTo>
                    <a:pt x="15279" y="1299"/>
                    <a:pt x="15252" y="1307"/>
                    <a:pt x="15217" y="1310"/>
                  </a:cubicBezTo>
                  <a:cubicBezTo>
                    <a:pt x="15208" y="1286"/>
                    <a:pt x="15187" y="1273"/>
                    <a:pt x="15165" y="1273"/>
                  </a:cubicBezTo>
                  <a:cubicBezTo>
                    <a:pt x="15159" y="1273"/>
                    <a:pt x="15154" y="1274"/>
                    <a:pt x="15148" y="1276"/>
                  </a:cubicBezTo>
                  <a:cubicBezTo>
                    <a:pt x="15144" y="1249"/>
                    <a:pt x="15129" y="1222"/>
                    <a:pt x="15117" y="1199"/>
                  </a:cubicBezTo>
                  <a:cubicBezTo>
                    <a:pt x="15083" y="1203"/>
                    <a:pt x="15052" y="1210"/>
                    <a:pt x="15021" y="1214"/>
                  </a:cubicBezTo>
                  <a:cubicBezTo>
                    <a:pt x="15004" y="1194"/>
                    <a:pt x="14978" y="1179"/>
                    <a:pt x="14953" y="1179"/>
                  </a:cubicBezTo>
                  <a:cubicBezTo>
                    <a:pt x="14950" y="1179"/>
                    <a:pt x="14947" y="1179"/>
                    <a:pt x="14945" y="1180"/>
                  </a:cubicBezTo>
                  <a:cubicBezTo>
                    <a:pt x="14937" y="1153"/>
                    <a:pt x="14929" y="1122"/>
                    <a:pt x="14914" y="1099"/>
                  </a:cubicBezTo>
                  <a:lnTo>
                    <a:pt x="14822" y="1099"/>
                  </a:lnTo>
                  <a:cubicBezTo>
                    <a:pt x="14810" y="1076"/>
                    <a:pt x="14799" y="1045"/>
                    <a:pt x="14795" y="1018"/>
                  </a:cubicBezTo>
                  <a:cubicBezTo>
                    <a:pt x="14718" y="1007"/>
                    <a:pt x="14649" y="965"/>
                    <a:pt x="14610" y="892"/>
                  </a:cubicBezTo>
                  <a:lnTo>
                    <a:pt x="14506" y="799"/>
                  </a:lnTo>
                  <a:cubicBezTo>
                    <a:pt x="14449" y="799"/>
                    <a:pt x="14407" y="757"/>
                    <a:pt x="14399" y="703"/>
                  </a:cubicBezTo>
                  <a:cubicBezTo>
                    <a:pt x="14395" y="704"/>
                    <a:pt x="14392" y="704"/>
                    <a:pt x="14388" y="704"/>
                  </a:cubicBezTo>
                  <a:cubicBezTo>
                    <a:pt x="14288" y="704"/>
                    <a:pt x="14234" y="602"/>
                    <a:pt x="14141" y="569"/>
                  </a:cubicBezTo>
                  <a:cubicBezTo>
                    <a:pt x="14138" y="542"/>
                    <a:pt x="14126" y="511"/>
                    <a:pt x="14107" y="484"/>
                  </a:cubicBezTo>
                  <a:cubicBezTo>
                    <a:pt x="14072" y="484"/>
                    <a:pt x="14045" y="484"/>
                    <a:pt x="14011" y="480"/>
                  </a:cubicBezTo>
                  <a:lnTo>
                    <a:pt x="13995" y="392"/>
                  </a:lnTo>
                  <a:cubicBezTo>
                    <a:pt x="13899" y="365"/>
                    <a:pt x="13896" y="277"/>
                    <a:pt x="13888" y="200"/>
                  </a:cubicBezTo>
                  <a:cubicBezTo>
                    <a:pt x="13784" y="127"/>
                    <a:pt x="13569" y="257"/>
                    <a:pt x="13569" y="12"/>
                  </a:cubicBezTo>
                  <a:cubicBezTo>
                    <a:pt x="13549" y="4"/>
                    <a:pt x="13530" y="1"/>
                    <a:pt x="13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4"/>
            <p:cNvSpPr/>
            <p:nvPr/>
          </p:nvSpPr>
          <p:spPr>
            <a:xfrm>
              <a:off x="1958652" y="122592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4"/>
            <p:cNvSpPr/>
            <p:nvPr/>
          </p:nvSpPr>
          <p:spPr>
            <a:xfrm>
              <a:off x="1899280" y="1234514"/>
              <a:ext cx="32354" cy="29004"/>
            </a:xfrm>
            <a:custGeom>
              <a:avLst/>
              <a:gdLst/>
              <a:ahLst/>
              <a:cxnLst/>
              <a:rect l="l" t="t" r="r" b="b"/>
              <a:pathLst>
                <a:path w="1043" h="935" extrusionOk="0">
                  <a:moveTo>
                    <a:pt x="904" y="0"/>
                  </a:moveTo>
                  <a:cubicBezTo>
                    <a:pt x="673" y="204"/>
                    <a:pt x="481" y="454"/>
                    <a:pt x="174" y="557"/>
                  </a:cubicBezTo>
                  <a:cubicBezTo>
                    <a:pt x="1" y="615"/>
                    <a:pt x="20" y="784"/>
                    <a:pt x="81" y="888"/>
                  </a:cubicBezTo>
                  <a:cubicBezTo>
                    <a:pt x="103" y="922"/>
                    <a:pt x="128" y="934"/>
                    <a:pt x="156" y="934"/>
                  </a:cubicBezTo>
                  <a:cubicBezTo>
                    <a:pt x="213" y="934"/>
                    <a:pt x="279" y="880"/>
                    <a:pt x="339" y="849"/>
                  </a:cubicBezTo>
                  <a:cubicBezTo>
                    <a:pt x="654" y="684"/>
                    <a:pt x="904" y="457"/>
                    <a:pt x="1042" y="119"/>
                  </a:cubicBezTo>
                  <a:lnTo>
                    <a:pt x="1019" y="81"/>
                  </a:lnTo>
                  <a:cubicBezTo>
                    <a:pt x="1000" y="50"/>
                    <a:pt x="977" y="31"/>
                    <a:pt x="950" y="16"/>
                  </a:cubicBezTo>
                  <a:lnTo>
                    <a:pt x="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4"/>
            <p:cNvSpPr/>
            <p:nvPr/>
          </p:nvSpPr>
          <p:spPr>
            <a:xfrm>
              <a:off x="1713346" y="1172040"/>
              <a:ext cx="33409" cy="23141"/>
            </a:xfrm>
            <a:custGeom>
              <a:avLst/>
              <a:gdLst/>
              <a:ahLst/>
              <a:cxnLst/>
              <a:rect l="l" t="t" r="r" b="b"/>
              <a:pathLst>
                <a:path w="1077" h="746" extrusionOk="0">
                  <a:moveTo>
                    <a:pt x="356" y="0"/>
                  </a:moveTo>
                  <a:cubicBezTo>
                    <a:pt x="306" y="0"/>
                    <a:pt x="307" y="36"/>
                    <a:pt x="323" y="135"/>
                  </a:cubicBezTo>
                  <a:cubicBezTo>
                    <a:pt x="358" y="243"/>
                    <a:pt x="446" y="343"/>
                    <a:pt x="388" y="462"/>
                  </a:cubicBezTo>
                  <a:cubicBezTo>
                    <a:pt x="327" y="589"/>
                    <a:pt x="0" y="462"/>
                    <a:pt x="96" y="673"/>
                  </a:cubicBezTo>
                  <a:cubicBezTo>
                    <a:pt x="121" y="726"/>
                    <a:pt x="149" y="745"/>
                    <a:pt x="180" y="745"/>
                  </a:cubicBezTo>
                  <a:cubicBezTo>
                    <a:pt x="262" y="745"/>
                    <a:pt x="361" y="604"/>
                    <a:pt x="468" y="604"/>
                  </a:cubicBezTo>
                  <a:cubicBezTo>
                    <a:pt x="491" y="604"/>
                    <a:pt x="514" y="611"/>
                    <a:pt x="538" y="627"/>
                  </a:cubicBezTo>
                  <a:cubicBezTo>
                    <a:pt x="556" y="637"/>
                    <a:pt x="579" y="640"/>
                    <a:pt x="604" y="640"/>
                  </a:cubicBezTo>
                  <a:cubicBezTo>
                    <a:pt x="640" y="640"/>
                    <a:pt x="680" y="634"/>
                    <a:pt x="715" y="634"/>
                  </a:cubicBezTo>
                  <a:cubicBezTo>
                    <a:pt x="720" y="634"/>
                    <a:pt x="725" y="634"/>
                    <a:pt x="730" y="635"/>
                  </a:cubicBezTo>
                  <a:lnTo>
                    <a:pt x="926" y="608"/>
                  </a:lnTo>
                  <a:lnTo>
                    <a:pt x="980" y="500"/>
                  </a:lnTo>
                  <a:lnTo>
                    <a:pt x="984" y="500"/>
                  </a:lnTo>
                  <a:cubicBezTo>
                    <a:pt x="1022" y="489"/>
                    <a:pt x="1057" y="458"/>
                    <a:pt x="1076" y="423"/>
                  </a:cubicBezTo>
                  <a:cubicBezTo>
                    <a:pt x="903" y="231"/>
                    <a:pt x="684" y="112"/>
                    <a:pt x="442" y="16"/>
                  </a:cubicBezTo>
                  <a:cubicBezTo>
                    <a:pt x="404" y="6"/>
                    <a:pt x="37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4"/>
            <p:cNvSpPr/>
            <p:nvPr/>
          </p:nvSpPr>
          <p:spPr>
            <a:xfrm>
              <a:off x="1645040" y="1309707"/>
              <a:ext cx="62598" cy="83475"/>
            </a:xfrm>
            <a:custGeom>
              <a:avLst/>
              <a:gdLst/>
              <a:ahLst/>
              <a:cxnLst/>
              <a:rect l="l" t="t" r="r" b="b"/>
              <a:pathLst>
                <a:path w="2018" h="2691" extrusionOk="0">
                  <a:moveTo>
                    <a:pt x="120" y="147"/>
                  </a:moveTo>
                  <a:cubicBezTo>
                    <a:pt x="146" y="166"/>
                    <a:pt x="173" y="189"/>
                    <a:pt x="196" y="208"/>
                  </a:cubicBezTo>
                  <a:lnTo>
                    <a:pt x="120" y="147"/>
                  </a:lnTo>
                  <a:close/>
                  <a:moveTo>
                    <a:pt x="148" y="1"/>
                  </a:moveTo>
                  <a:cubicBezTo>
                    <a:pt x="146" y="1"/>
                    <a:pt x="145" y="1"/>
                    <a:pt x="143" y="1"/>
                  </a:cubicBezTo>
                  <a:cubicBezTo>
                    <a:pt x="104" y="1"/>
                    <a:pt x="0" y="55"/>
                    <a:pt x="100" y="135"/>
                  </a:cubicBezTo>
                  <a:lnTo>
                    <a:pt x="104" y="135"/>
                  </a:lnTo>
                  <a:cubicBezTo>
                    <a:pt x="104" y="197"/>
                    <a:pt x="123" y="240"/>
                    <a:pt x="183" y="240"/>
                  </a:cubicBezTo>
                  <a:cubicBezTo>
                    <a:pt x="194" y="240"/>
                    <a:pt x="206" y="238"/>
                    <a:pt x="219" y="235"/>
                  </a:cubicBezTo>
                  <a:cubicBezTo>
                    <a:pt x="369" y="358"/>
                    <a:pt x="558" y="443"/>
                    <a:pt x="642" y="631"/>
                  </a:cubicBezTo>
                  <a:cubicBezTo>
                    <a:pt x="638" y="704"/>
                    <a:pt x="627" y="773"/>
                    <a:pt x="623" y="846"/>
                  </a:cubicBezTo>
                  <a:lnTo>
                    <a:pt x="623" y="942"/>
                  </a:lnTo>
                  <a:cubicBezTo>
                    <a:pt x="723" y="1231"/>
                    <a:pt x="1007" y="1361"/>
                    <a:pt x="1207" y="1569"/>
                  </a:cubicBezTo>
                  <a:cubicBezTo>
                    <a:pt x="1222" y="1702"/>
                    <a:pt x="1207" y="1853"/>
                    <a:pt x="1403" y="1853"/>
                  </a:cubicBezTo>
                  <a:cubicBezTo>
                    <a:pt x="1406" y="1853"/>
                    <a:pt x="1408" y="1853"/>
                    <a:pt x="1411" y="1853"/>
                  </a:cubicBezTo>
                  <a:cubicBezTo>
                    <a:pt x="1449" y="1988"/>
                    <a:pt x="1488" y="2122"/>
                    <a:pt x="1526" y="2249"/>
                  </a:cubicBezTo>
                  <a:cubicBezTo>
                    <a:pt x="1586" y="2628"/>
                    <a:pt x="1603" y="2690"/>
                    <a:pt x="1872" y="2690"/>
                  </a:cubicBezTo>
                  <a:cubicBezTo>
                    <a:pt x="1914" y="2690"/>
                    <a:pt x="1963" y="2689"/>
                    <a:pt x="2018" y="2687"/>
                  </a:cubicBezTo>
                  <a:cubicBezTo>
                    <a:pt x="1845" y="2479"/>
                    <a:pt x="1737" y="2268"/>
                    <a:pt x="1741" y="2007"/>
                  </a:cubicBezTo>
                  <a:cubicBezTo>
                    <a:pt x="1749" y="1726"/>
                    <a:pt x="1568" y="1549"/>
                    <a:pt x="1318" y="1450"/>
                  </a:cubicBezTo>
                  <a:cubicBezTo>
                    <a:pt x="1292" y="1384"/>
                    <a:pt x="1276" y="1315"/>
                    <a:pt x="1234" y="1269"/>
                  </a:cubicBezTo>
                  <a:cubicBezTo>
                    <a:pt x="1049" y="1081"/>
                    <a:pt x="884" y="889"/>
                    <a:pt x="846" y="616"/>
                  </a:cubicBezTo>
                  <a:cubicBezTo>
                    <a:pt x="838" y="577"/>
                    <a:pt x="777" y="550"/>
                    <a:pt x="738" y="516"/>
                  </a:cubicBezTo>
                  <a:cubicBezTo>
                    <a:pt x="658" y="241"/>
                    <a:pt x="39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4"/>
            <p:cNvSpPr/>
            <p:nvPr/>
          </p:nvSpPr>
          <p:spPr>
            <a:xfrm>
              <a:off x="1768407" y="1116762"/>
              <a:ext cx="36045" cy="34773"/>
            </a:xfrm>
            <a:custGeom>
              <a:avLst/>
              <a:gdLst/>
              <a:ahLst/>
              <a:cxnLst/>
              <a:rect l="l" t="t" r="r" b="b"/>
              <a:pathLst>
                <a:path w="1162" h="1121" extrusionOk="0">
                  <a:moveTo>
                    <a:pt x="471" y="1"/>
                  </a:moveTo>
                  <a:cubicBezTo>
                    <a:pt x="422" y="1"/>
                    <a:pt x="367" y="15"/>
                    <a:pt x="300" y="42"/>
                  </a:cubicBezTo>
                  <a:cubicBezTo>
                    <a:pt x="1" y="161"/>
                    <a:pt x="104" y="376"/>
                    <a:pt x="181" y="580"/>
                  </a:cubicBezTo>
                  <a:cubicBezTo>
                    <a:pt x="197" y="607"/>
                    <a:pt x="223" y="622"/>
                    <a:pt x="254" y="630"/>
                  </a:cubicBezTo>
                  <a:cubicBezTo>
                    <a:pt x="250" y="649"/>
                    <a:pt x="258" y="668"/>
                    <a:pt x="289" y="684"/>
                  </a:cubicBezTo>
                  <a:cubicBezTo>
                    <a:pt x="308" y="718"/>
                    <a:pt x="339" y="737"/>
                    <a:pt x="377" y="741"/>
                  </a:cubicBezTo>
                  <a:cubicBezTo>
                    <a:pt x="416" y="745"/>
                    <a:pt x="450" y="761"/>
                    <a:pt x="485" y="776"/>
                  </a:cubicBezTo>
                  <a:lnTo>
                    <a:pt x="527" y="784"/>
                  </a:lnTo>
                  <a:lnTo>
                    <a:pt x="569" y="784"/>
                  </a:lnTo>
                  <a:cubicBezTo>
                    <a:pt x="792" y="668"/>
                    <a:pt x="677" y="565"/>
                    <a:pt x="565" y="457"/>
                  </a:cubicBezTo>
                  <a:cubicBezTo>
                    <a:pt x="585" y="453"/>
                    <a:pt x="600" y="445"/>
                    <a:pt x="619" y="438"/>
                  </a:cubicBezTo>
                  <a:cubicBezTo>
                    <a:pt x="638" y="434"/>
                    <a:pt x="658" y="430"/>
                    <a:pt x="677" y="419"/>
                  </a:cubicBezTo>
                  <a:cubicBezTo>
                    <a:pt x="696" y="407"/>
                    <a:pt x="711" y="392"/>
                    <a:pt x="723" y="376"/>
                  </a:cubicBezTo>
                  <a:lnTo>
                    <a:pt x="773" y="395"/>
                  </a:lnTo>
                  <a:cubicBezTo>
                    <a:pt x="773" y="476"/>
                    <a:pt x="777" y="561"/>
                    <a:pt x="777" y="641"/>
                  </a:cubicBezTo>
                  <a:cubicBezTo>
                    <a:pt x="761" y="657"/>
                    <a:pt x="750" y="668"/>
                    <a:pt x="738" y="687"/>
                  </a:cubicBezTo>
                  <a:cubicBezTo>
                    <a:pt x="723" y="734"/>
                    <a:pt x="731" y="776"/>
                    <a:pt x="758" y="810"/>
                  </a:cubicBezTo>
                  <a:cubicBezTo>
                    <a:pt x="735" y="837"/>
                    <a:pt x="711" y="868"/>
                    <a:pt x="685" y="899"/>
                  </a:cubicBezTo>
                  <a:cubicBezTo>
                    <a:pt x="654" y="918"/>
                    <a:pt x="638" y="968"/>
                    <a:pt x="658" y="1003"/>
                  </a:cubicBezTo>
                  <a:cubicBezTo>
                    <a:pt x="658" y="1033"/>
                    <a:pt x="665" y="1064"/>
                    <a:pt x="677" y="1091"/>
                  </a:cubicBezTo>
                  <a:cubicBezTo>
                    <a:pt x="690" y="1111"/>
                    <a:pt x="713" y="1121"/>
                    <a:pt x="735" y="1121"/>
                  </a:cubicBezTo>
                  <a:cubicBezTo>
                    <a:pt x="750" y="1121"/>
                    <a:pt x="766" y="1116"/>
                    <a:pt x="777" y="1106"/>
                  </a:cubicBezTo>
                  <a:cubicBezTo>
                    <a:pt x="988" y="949"/>
                    <a:pt x="1161" y="772"/>
                    <a:pt x="984" y="484"/>
                  </a:cubicBezTo>
                  <a:cubicBezTo>
                    <a:pt x="984" y="430"/>
                    <a:pt x="946" y="380"/>
                    <a:pt x="892" y="372"/>
                  </a:cubicBezTo>
                  <a:lnTo>
                    <a:pt x="777" y="284"/>
                  </a:lnTo>
                  <a:cubicBezTo>
                    <a:pt x="671" y="85"/>
                    <a:pt x="590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4"/>
            <p:cNvSpPr/>
            <p:nvPr/>
          </p:nvSpPr>
          <p:spPr>
            <a:xfrm>
              <a:off x="1755906" y="1129605"/>
              <a:ext cx="19791" cy="29159"/>
            </a:xfrm>
            <a:custGeom>
              <a:avLst/>
              <a:gdLst/>
              <a:ahLst/>
              <a:cxnLst/>
              <a:rect l="l" t="t" r="r" b="b"/>
              <a:pathLst>
                <a:path w="638" h="940" extrusionOk="0">
                  <a:moveTo>
                    <a:pt x="108" y="1"/>
                  </a:moveTo>
                  <a:cubicBezTo>
                    <a:pt x="0" y="273"/>
                    <a:pt x="0" y="273"/>
                    <a:pt x="165" y="477"/>
                  </a:cubicBezTo>
                  <a:lnTo>
                    <a:pt x="173" y="481"/>
                  </a:lnTo>
                  <a:cubicBezTo>
                    <a:pt x="173" y="558"/>
                    <a:pt x="204" y="635"/>
                    <a:pt x="269" y="685"/>
                  </a:cubicBezTo>
                  <a:cubicBezTo>
                    <a:pt x="313" y="784"/>
                    <a:pt x="336" y="939"/>
                    <a:pt x="469" y="939"/>
                  </a:cubicBezTo>
                  <a:cubicBezTo>
                    <a:pt x="475" y="939"/>
                    <a:pt x="482" y="939"/>
                    <a:pt x="488" y="938"/>
                  </a:cubicBezTo>
                  <a:cubicBezTo>
                    <a:pt x="588" y="927"/>
                    <a:pt x="546" y="781"/>
                    <a:pt x="588" y="696"/>
                  </a:cubicBezTo>
                  <a:cubicBezTo>
                    <a:pt x="619" y="665"/>
                    <a:pt x="634" y="627"/>
                    <a:pt x="638" y="581"/>
                  </a:cubicBezTo>
                  <a:cubicBezTo>
                    <a:pt x="626" y="539"/>
                    <a:pt x="611" y="500"/>
                    <a:pt x="584" y="473"/>
                  </a:cubicBezTo>
                  <a:lnTo>
                    <a:pt x="480" y="389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4"/>
            <p:cNvSpPr/>
            <p:nvPr/>
          </p:nvSpPr>
          <p:spPr>
            <a:xfrm>
              <a:off x="1573291" y="1241401"/>
              <a:ext cx="59869" cy="28880"/>
            </a:xfrm>
            <a:custGeom>
              <a:avLst/>
              <a:gdLst/>
              <a:ahLst/>
              <a:cxnLst/>
              <a:rect l="l" t="t" r="r" b="b"/>
              <a:pathLst>
                <a:path w="1930" h="931" extrusionOk="0">
                  <a:moveTo>
                    <a:pt x="1400" y="0"/>
                  </a:moveTo>
                  <a:cubicBezTo>
                    <a:pt x="1293" y="0"/>
                    <a:pt x="1198" y="56"/>
                    <a:pt x="1122" y="216"/>
                  </a:cubicBezTo>
                  <a:cubicBezTo>
                    <a:pt x="980" y="224"/>
                    <a:pt x="842" y="232"/>
                    <a:pt x="730" y="332"/>
                  </a:cubicBezTo>
                  <a:cubicBezTo>
                    <a:pt x="723" y="366"/>
                    <a:pt x="723" y="405"/>
                    <a:pt x="742" y="435"/>
                  </a:cubicBezTo>
                  <a:cubicBezTo>
                    <a:pt x="669" y="416"/>
                    <a:pt x="577" y="424"/>
                    <a:pt x="507" y="405"/>
                  </a:cubicBezTo>
                  <a:cubicBezTo>
                    <a:pt x="401" y="518"/>
                    <a:pt x="318" y="643"/>
                    <a:pt x="132" y="643"/>
                  </a:cubicBezTo>
                  <a:cubicBezTo>
                    <a:pt x="129" y="643"/>
                    <a:pt x="126" y="643"/>
                    <a:pt x="123" y="643"/>
                  </a:cubicBezTo>
                  <a:cubicBezTo>
                    <a:pt x="27" y="643"/>
                    <a:pt x="19" y="735"/>
                    <a:pt x="16" y="816"/>
                  </a:cubicBezTo>
                  <a:cubicBezTo>
                    <a:pt x="8" y="812"/>
                    <a:pt x="0" y="812"/>
                    <a:pt x="0" y="812"/>
                  </a:cubicBezTo>
                  <a:lnTo>
                    <a:pt x="0" y="812"/>
                  </a:lnTo>
                  <a:lnTo>
                    <a:pt x="8" y="816"/>
                  </a:lnTo>
                  <a:cubicBezTo>
                    <a:pt x="31" y="820"/>
                    <a:pt x="54" y="827"/>
                    <a:pt x="85" y="827"/>
                  </a:cubicBezTo>
                  <a:cubicBezTo>
                    <a:pt x="117" y="900"/>
                    <a:pt x="150" y="930"/>
                    <a:pt x="185" y="930"/>
                  </a:cubicBezTo>
                  <a:cubicBezTo>
                    <a:pt x="227" y="930"/>
                    <a:pt x="270" y="889"/>
                    <a:pt x="315" y="827"/>
                  </a:cubicBezTo>
                  <a:lnTo>
                    <a:pt x="799" y="700"/>
                  </a:lnTo>
                  <a:cubicBezTo>
                    <a:pt x="826" y="643"/>
                    <a:pt x="838" y="581"/>
                    <a:pt x="834" y="520"/>
                  </a:cubicBezTo>
                  <a:lnTo>
                    <a:pt x="834" y="520"/>
                  </a:lnTo>
                  <a:cubicBezTo>
                    <a:pt x="872" y="539"/>
                    <a:pt x="899" y="577"/>
                    <a:pt x="915" y="616"/>
                  </a:cubicBezTo>
                  <a:cubicBezTo>
                    <a:pt x="1034" y="600"/>
                    <a:pt x="1030" y="462"/>
                    <a:pt x="1115" y="412"/>
                  </a:cubicBezTo>
                  <a:cubicBezTo>
                    <a:pt x="1307" y="391"/>
                    <a:pt x="1452" y="227"/>
                    <a:pt x="1650" y="227"/>
                  </a:cubicBezTo>
                  <a:cubicBezTo>
                    <a:pt x="1670" y="227"/>
                    <a:pt x="1690" y="228"/>
                    <a:pt x="1710" y="232"/>
                  </a:cubicBezTo>
                  <a:cubicBezTo>
                    <a:pt x="1739" y="262"/>
                    <a:pt x="1763" y="273"/>
                    <a:pt x="1784" y="273"/>
                  </a:cubicBezTo>
                  <a:cubicBezTo>
                    <a:pt x="1830" y="273"/>
                    <a:pt x="1860" y="219"/>
                    <a:pt x="1895" y="182"/>
                  </a:cubicBezTo>
                  <a:cubicBezTo>
                    <a:pt x="1929" y="147"/>
                    <a:pt x="1921" y="97"/>
                    <a:pt x="1891" y="63"/>
                  </a:cubicBezTo>
                  <a:cubicBezTo>
                    <a:pt x="1883" y="63"/>
                    <a:pt x="1883" y="59"/>
                    <a:pt x="1879" y="59"/>
                  </a:cubicBezTo>
                  <a:cubicBezTo>
                    <a:pt x="1860" y="44"/>
                    <a:pt x="1842" y="38"/>
                    <a:pt x="1824" y="38"/>
                  </a:cubicBezTo>
                  <a:cubicBezTo>
                    <a:pt x="1785" y="38"/>
                    <a:pt x="1751" y="68"/>
                    <a:pt x="1722" y="105"/>
                  </a:cubicBezTo>
                  <a:cubicBezTo>
                    <a:pt x="1610" y="49"/>
                    <a:pt x="1500" y="0"/>
                    <a:pt x="1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4"/>
            <p:cNvSpPr/>
            <p:nvPr/>
          </p:nvSpPr>
          <p:spPr>
            <a:xfrm>
              <a:off x="1696037" y="1340758"/>
              <a:ext cx="146911" cy="99388"/>
            </a:xfrm>
            <a:custGeom>
              <a:avLst/>
              <a:gdLst/>
              <a:ahLst/>
              <a:cxnLst/>
              <a:rect l="l" t="t" r="r" b="b"/>
              <a:pathLst>
                <a:path w="4736" h="3204" extrusionOk="0">
                  <a:moveTo>
                    <a:pt x="4418" y="1"/>
                  </a:moveTo>
                  <a:cubicBezTo>
                    <a:pt x="4280" y="1"/>
                    <a:pt x="4194" y="202"/>
                    <a:pt x="4113" y="333"/>
                  </a:cubicBezTo>
                  <a:cubicBezTo>
                    <a:pt x="3917" y="545"/>
                    <a:pt x="3748" y="779"/>
                    <a:pt x="3609" y="1033"/>
                  </a:cubicBezTo>
                  <a:cubicBezTo>
                    <a:pt x="3406" y="1067"/>
                    <a:pt x="3225" y="1182"/>
                    <a:pt x="3110" y="1344"/>
                  </a:cubicBezTo>
                  <a:lnTo>
                    <a:pt x="2883" y="1528"/>
                  </a:lnTo>
                  <a:cubicBezTo>
                    <a:pt x="2810" y="1536"/>
                    <a:pt x="2729" y="1536"/>
                    <a:pt x="2702" y="1624"/>
                  </a:cubicBezTo>
                  <a:cubicBezTo>
                    <a:pt x="2649" y="1632"/>
                    <a:pt x="2610" y="1670"/>
                    <a:pt x="2595" y="1724"/>
                  </a:cubicBezTo>
                  <a:cubicBezTo>
                    <a:pt x="2433" y="1790"/>
                    <a:pt x="2287" y="1901"/>
                    <a:pt x="2176" y="2036"/>
                  </a:cubicBezTo>
                  <a:cubicBezTo>
                    <a:pt x="1730" y="2147"/>
                    <a:pt x="1365" y="2424"/>
                    <a:pt x="973" y="2635"/>
                  </a:cubicBezTo>
                  <a:cubicBezTo>
                    <a:pt x="943" y="2643"/>
                    <a:pt x="916" y="2662"/>
                    <a:pt x="896" y="2681"/>
                  </a:cubicBezTo>
                  <a:cubicBezTo>
                    <a:pt x="562" y="2727"/>
                    <a:pt x="324" y="2989"/>
                    <a:pt x="9" y="3077"/>
                  </a:cubicBezTo>
                  <a:cubicBezTo>
                    <a:pt x="0" y="3174"/>
                    <a:pt x="28" y="3203"/>
                    <a:pt x="71" y="3203"/>
                  </a:cubicBezTo>
                  <a:cubicBezTo>
                    <a:pt x="104" y="3203"/>
                    <a:pt x="145" y="3186"/>
                    <a:pt x="186" y="3169"/>
                  </a:cubicBezTo>
                  <a:cubicBezTo>
                    <a:pt x="451" y="3142"/>
                    <a:pt x="693" y="3038"/>
                    <a:pt x="900" y="2873"/>
                  </a:cubicBezTo>
                  <a:lnTo>
                    <a:pt x="1085" y="2839"/>
                  </a:lnTo>
                  <a:cubicBezTo>
                    <a:pt x="1323" y="2673"/>
                    <a:pt x="1577" y="2535"/>
                    <a:pt x="1846" y="2431"/>
                  </a:cubicBezTo>
                  <a:cubicBezTo>
                    <a:pt x="2034" y="2354"/>
                    <a:pt x="2268" y="2347"/>
                    <a:pt x="2403" y="2155"/>
                  </a:cubicBezTo>
                  <a:lnTo>
                    <a:pt x="2606" y="1955"/>
                  </a:lnTo>
                  <a:cubicBezTo>
                    <a:pt x="2664" y="1955"/>
                    <a:pt x="2710" y="1916"/>
                    <a:pt x="2722" y="1863"/>
                  </a:cubicBezTo>
                  <a:cubicBezTo>
                    <a:pt x="2731" y="1863"/>
                    <a:pt x="2740" y="1863"/>
                    <a:pt x="2749" y="1863"/>
                  </a:cubicBezTo>
                  <a:cubicBezTo>
                    <a:pt x="2887" y="1863"/>
                    <a:pt x="3000" y="1832"/>
                    <a:pt x="3029" y="1663"/>
                  </a:cubicBezTo>
                  <a:cubicBezTo>
                    <a:pt x="3056" y="1663"/>
                    <a:pt x="3083" y="1651"/>
                    <a:pt x="3102" y="1632"/>
                  </a:cubicBezTo>
                  <a:cubicBezTo>
                    <a:pt x="3105" y="1632"/>
                    <a:pt x="3108" y="1632"/>
                    <a:pt x="3112" y="1632"/>
                  </a:cubicBezTo>
                  <a:cubicBezTo>
                    <a:pt x="3159" y="1632"/>
                    <a:pt x="3207" y="1606"/>
                    <a:pt x="3225" y="1555"/>
                  </a:cubicBezTo>
                  <a:lnTo>
                    <a:pt x="3609" y="1229"/>
                  </a:lnTo>
                  <a:cubicBezTo>
                    <a:pt x="3882" y="1060"/>
                    <a:pt x="4147" y="883"/>
                    <a:pt x="4255" y="556"/>
                  </a:cubicBezTo>
                  <a:cubicBezTo>
                    <a:pt x="4293" y="529"/>
                    <a:pt x="4355" y="510"/>
                    <a:pt x="4370" y="472"/>
                  </a:cubicBezTo>
                  <a:cubicBezTo>
                    <a:pt x="4428" y="326"/>
                    <a:pt x="4735" y="176"/>
                    <a:pt x="4524" y="37"/>
                  </a:cubicBezTo>
                  <a:cubicBezTo>
                    <a:pt x="4485" y="12"/>
                    <a:pt x="4450" y="1"/>
                    <a:pt x="4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4"/>
            <p:cNvSpPr/>
            <p:nvPr/>
          </p:nvSpPr>
          <p:spPr>
            <a:xfrm>
              <a:off x="1669391" y="1209264"/>
              <a:ext cx="17278" cy="11881"/>
            </a:xfrm>
            <a:custGeom>
              <a:avLst/>
              <a:gdLst/>
              <a:ahLst/>
              <a:cxnLst/>
              <a:rect l="l" t="t" r="r" b="b"/>
              <a:pathLst>
                <a:path w="557" h="383" extrusionOk="0">
                  <a:moveTo>
                    <a:pt x="339" y="0"/>
                  </a:moveTo>
                  <a:cubicBezTo>
                    <a:pt x="144" y="0"/>
                    <a:pt x="1" y="72"/>
                    <a:pt x="7" y="338"/>
                  </a:cubicBezTo>
                  <a:cubicBezTo>
                    <a:pt x="43" y="368"/>
                    <a:pt x="79" y="382"/>
                    <a:pt x="114" y="382"/>
                  </a:cubicBezTo>
                  <a:cubicBezTo>
                    <a:pt x="154" y="382"/>
                    <a:pt x="193" y="364"/>
                    <a:pt x="230" y="334"/>
                  </a:cubicBezTo>
                  <a:lnTo>
                    <a:pt x="557" y="138"/>
                  </a:lnTo>
                  <a:cubicBezTo>
                    <a:pt x="545" y="80"/>
                    <a:pt x="476" y="61"/>
                    <a:pt x="453" y="7"/>
                  </a:cubicBezTo>
                  <a:cubicBezTo>
                    <a:pt x="413" y="3"/>
                    <a:pt x="37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4"/>
            <p:cNvSpPr/>
            <p:nvPr/>
          </p:nvSpPr>
          <p:spPr>
            <a:xfrm>
              <a:off x="1773773" y="1234080"/>
              <a:ext cx="58783" cy="30058"/>
            </a:xfrm>
            <a:custGeom>
              <a:avLst/>
              <a:gdLst/>
              <a:ahLst/>
              <a:cxnLst/>
              <a:rect l="l" t="t" r="r" b="b"/>
              <a:pathLst>
                <a:path w="1895" h="969" extrusionOk="0">
                  <a:moveTo>
                    <a:pt x="65" y="0"/>
                  </a:moveTo>
                  <a:cubicBezTo>
                    <a:pt x="57" y="0"/>
                    <a:pt x="50" y="2"/>
                    <a:pt x="47" y="6"/>
                  </a:cubicBezTo>
                  <a:cubicBezTo>
                    <a:pt x="0" y="53"/>
                    <a:pt x="43" y="122"/>
                    <a:pt x="81" y="168"/>
                  </a:cubicBezTo>
                  <a:cubicBezTo>
                    <a:pt x="108" y="202"/>
                    <a:pt x="147" y="229"/>
                    <a:pt x="181" y="252"/>
                  </a:cubicBezTo>
                  <a:lnTo>
                    <a:pt x="423" y="537"/>
                  </a:lnTo>
                  <a:cubicBezTo>
                    <a:pt x="465" y="683"/>
                    <a:pt x="585" y="787"/>
                    <a:pt x="734" y="813"/>
                  </a:cubicBezTo>
                  <a:cubicBezTo>
                    <a:pt x="735" y="813"/>
                    <a:pt x="735" y="813"/>
                    <a:pt x="735" y="813"/>
                  </a:cubicBezTo>
                  <a:cubicBezTo>
                    <a:pt x="762" y="813"/>
                    <a:pt x="759" y="649"/>
                    <a:pt x="852" y="649"/>
                  </a:cubicBezTo>
                  <a:cubicBezTo>
                    <a:pt x="877" y="649"/>
                    <a:pt x="909" y="661"/>
                    <a:pt x="950" y="690"/>
                  </a:cubicBezTo>
                  <a:cubicBezTo>
                    <a:pt x="976" y="711"/>
                    <a:pt x="1006" y="718"/>
                    <a:pt x="1036" y="718"/>
                  </a:cubicBezTo>
                  <a:cubicBezTo>
                    <a:pt x="1089" y="718"/>
                    <a:pt x="1146" y="698"/>
                    <a:pt x="1199" y="698"/>
                  </a:cubicBezTo>
                  <a:cubicBezTo>
                    <a:pt x="1241" y="698"/>
                    <a:pt x="1281" y="710"/>
                    <a:pt x="1315" y="752"/>
                  </a:cubicBezTo>
                  <a:cubicBezTo>
                    <a:pt x="1368" y="863"/>
                    <a:pt x="1472" y="910"/>
                    <a:pt x="1576" y="952"/>
                  </a:cubicBezTo>
                  <a:cubicBezTo>
                    <a:pt x="1601" y="964"/>
                    <a:pt x="1622" y="969"/>
                    <a:pt x="1638" y="969"/>
                  </a:cubicBezTo>
                  <a:cubicBezTo>
                    <a:pt x="1697" y="969"/>
                    <a:pt x="1707" y="904"/>
                    <a:pt x="1722" y="844"/>
                  </a:cubicBezTo>
                  <a:cubicBezTo>
                    <a:pt x="1791" y="840"/>
                    <a:pt x="1876" y="836"/>
                    <a:pt x="1883" y="763"/>
                  </a:cubicBezTo>
                  <a:cubicBezTo>
                    <a:pt x="1895" y="537"/>
                    <a:pt x="1664" y="287"/>
                    <a:pt x="1430" y="260"/>
                  </a:cubicBezTo>
                  <a:cubicBezTo>
                    <a:pt x="1415" y="260"/>
                    <a:pt x="1380" y="310"/>
                    <a:pt x="1388" y="322"/>
                  </a:cubicBezTo>
                  <a:cubicBezTo>
                    <a:pt x="1411" y="364"/>
                    <a:pt x="1434" y="402"/>
                    <a:pt x="1468" y="437"/>
                  </a:cubicBezTo>
                  <a:cubicBezTo>
                    <a:pt x="1476" y="471"/>
                    <a:pt x="1488" y="502"/>
                    <a:pt x="1503" y="537"/>
                  </a:cubicBezTo>
                  <a:cubicBezTo>
                    <a:pt x="1493" y="534"/>
                    <a:pt x="1482" y="533"/>
                    <a:pt x="1472" y="533"/>
                  </a:cubicBezTo>
                  <a:cubicBezTo>
                    <a:pt x="1452" y="533"/>
                    <a:pt x="1433" y="538"/>
                    <a:pt x="1415" y="548"/>
                  </a:cubicBezTo>
                  <a:cubicBezTo>
                    <a:pt x="1119" y="518"/>
                    <a:pt x="838" y="441"/>
                    <a:pt x="604" y="245"/>
                  </a:cubicBezTo>
                  <a:cubicBezTo>
                    <a:pt x="489" y="189"/>
                    <a:pt x="427" y="30"/>
                    <a:pt x="285" y="30"/>
                  </a:cubicBezTo>
                  <a:cubicBezTo>
                    <a:pt x="261" y="30"/>
                    <a:pt x="234" y="34"/>
                    <a:pt x="204" y="45"/>
                  </a:cubicBezTo>
                  <a:cubicBezTo>
                    <a:pt x="164" y="33"/>
                    <a:pt x="99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4"/>
            <p:cNvSpPr/>
            <p:nvPr/>
          </p:nvSpPr>
          <p:spPr>
            <a:xfrm>
              <a:off x="1651585" y="1362130"/>
              <a:ext cx="13742" cy="13059"/>
            </a:xfrm>
            <a:custGeom>
              <a:avLst/>
              <a:gdLst/>
              <a:ahLst/>
              <a:cxnLst/>
              <a:rect l="l" t="t" r="r" b="b"/>
              <a:pathLst>
                <a:path w="443" h="421" extrusionOk="0">
                  <a:moveTo>
                    <a:pt x="154" y="0"/>
                  </a:moveTo>
                  <a:cubicBezTo>
                    <a:pt x="121" y="0"/>
                    <a:pt x="87" y="16"/>
                    <a:pt x="58" y="55"/>
                  </a:cubicBezTo>
                  <a:cubicBezTo>
                    <a:pt x="1" y="136"/>
                    <a:pt x="12" y="205"/>
                    <a:pt x="101" y="259"/>
                  </a:cubicBezTo>
                  <a:cubicBezTo>
                    <a:pt x="193" y="317"/>
                    <a:pt x="270" y="413"/>
                    <a:pt x="431" y="420"/>
                  </a:cubicBezTo>
                  <a:cubicBezTo>
                    <a:pt x="443" y="248"/>
                    <a:pt x="339" y="151"/>
                    <a:pt x="262" y="59"/>
                  </a:cubicBezTo>
                  <a:cubicBezTo>
                    <a:pt x="234" y="25"/>
                    <a:pt x="195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4"/>
            <p:cNvSpPr/>
            <p:nvPr/>
          </p:nvSpPr>
          <p:spPr>
            <a:xfrm>
              <a:off x="1946368" y="1225829"/>
              <a:ext cx="12191" cy="15634"/>
            </a:xfrm>
            <a:custGeom>
              <a:avLst/>
              <a:gdLst/>
              <a:ahLst/>
              <a:cxnLst/>
              <a:rect l="l" t="t" r="r" b="b"/>
              <a:pathLst>
                <a:path w="393" h="504" extrusionOk="0">
                  <a:moveTo>
                    <a:pt x="301" y="0"/>
                  </a:moveTo>
                  <a:cubicBezTo>
                    <a:pt x="128" y="0"/>
                    <a:pt x="57" y="137"/>
                    <a:pt x="1" y="299"/>
                  </a:cubicBezTo>
                  <a:cubicBezTo>
                    <a:pt x="66" y="369"/>
                    <a:pt x="131" y="434"/>
                    <a:pt x="193" y="503"/>
                  </a:cubicBezTo>
                  <a:cubicBezTo>
                    <a:pt x="339" y="369"/>
                    <a:pt x="373" y="188"/>
                    <a:pt x="393" y="11"/>
                  </a:cubicBezTo>
                  <a:cubicBezTo>
                    <a:pt x="359" y="4"/>
                    <a:pt x="329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4"/>
            <p:cNvSpPr/>
            <p:nvPr/>
          </p:nvSpPr>
          <p:spPr>
            <a:xfrm>
              <a:off x="1710368" y="1276329"/>
              <a:ext cx="13121" cy="12315"/>
            </a:xfrm>
            <a:custGeom>
              <a:avLst/>
              <a:gdLst/>
              <a:ahLst/>
              <a:cxnLst/>
              <a:rect l="l" t="t" r="r" b="b"/>
              <a:pathLst>
                <a:path w="423" h="397" extrusionOk="0">
                  <a:moveTo>
                    <a:pt x="242" y="1"/>
                  </a:moveTo>
                  <a:cubicBezTo>
                    <a:pt x="196" y="28"/>
                    <a:pt x="158" y="55"/>
                    <a:pt x="127" y="93"/>
                  </a:cubicBezTo>
                  <a:cubicBezTo>
                    <a:pt x="50" y="166"/>
                    <a:pt x="0" y="262"/>
                    <a:pt x="81" y="339"/>
                  </a:cubicBezTo>
                  <a:cubicBezTo>
                    <a:pt x="124" y="380"/>
                    <a:pt x="167" y="396"/>
                    <a:pt x="209" y="396"/>
                  </a:cubicBezTo>
                  <a:cubicBezTo>
                    <a:pt x="284" y="396"/>
                    <a:pt x="356" y="342"/>
                    <a:pt x="423" y="285"/>
                  </a:cubicBezTo>
                  <a:cubicBezTo>
                    <a:pt x="419" y="166"/>
                    <a:pt x="346" y="55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4"/>
            <p:cNvSpPr/>
            <p:nvPr/>
          </p:nvSpPr>
          <p:spPr>
            <a:xfrm>
              <a:off x="1632291" y="1357229"/>
              <a:ext cx="16130" cy="8313"/>
            </a:xfrm>
            <a:custGeom>
              <a:avLst/>
              <a:gdLst/>
              <a:ahLst/>
              <a:cxnLst/>
              <a:rect l="l" t="t" r="r" b="b"/>
              <a:pathLst>
                <a:path w="520" h="268" extrusionOk="0">
                  <a:moveTo>
                    <a:pt x="147" y="0"/>
                  </a:moveTo>
                  <a:cubicBezTo>
                    <a:pt x="112" y="0"/>
                    <a:pt x="75" y="11"/>
                    <a:pt x="35" y="41"/>
                  </a:cubicBezTo>
                  <a:cubicBezTo>
                    <a:pt x="8" y="79"/>
                    <a:pt x="0" y="133"/>
                    <a:pt x="19" y="175"/>
                  </a:cubicBezTo>
                  <a:cubicBezTo>
                    <a:pt x="72" y="241"/>
                    <a:pt x="126" y="268"/>
                    <a:pt x="186" y="268"/>
                  </a:cubicBezTo>
                  <a:cubicBezTo>
                    <a:pt x="279" y="268"/>
                    <a:pt x="385" y="202"/>
                    <a:pt x="519" y="117"/>
                  </a:cubicBezTo>
                  <a:cubicBezTo>
                    <a:pt x="354" y="106"/>
                    <a:pt x="2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4"/>
            <p:cNvSpPr/>
            <p:nvPr/>
          </p:nvSpPr>
          <p:spPr>
            <a:xfrm>
              <a:off x="1557067" y="1265379"/>
              <a:ext cx="16130" cy="8003"/>
            </a:xfrm>
            <a:custGeom>
              <a:avLst/>
              <a:gdLst/>
              <a:ahLst/>
              <a:cxnLst/>
              <a:rect l="l" t="t" r="r" b="b"/>
              <a:pathLst>
                <a:path w="520" h="258" extrusionOk="0">
                  <a:moveTo>
                    <a:pt x="355" y="1"/>
                  </a:moveTo>
                  <a:cubicBezTo>
                    <a:pt x="227" y="1"/>
                    <a:pt x="122" y="89"/>
                    <a:pt x="1" y="254"/>
                  </a:cubicBezTo>
                  <a:cubicBezTo>
                    <a:pt x="31" y="250"/>
                    <a:pt x="61" y="248"/>
                    <a:pt x="90" y="248"/>
                  </a:cubicBezTo>
                  <a:cubicBezTo>
                    <a:pt x="165" y="248"/>
                    <a:pt x="235" y="258"/>
                    <a:pt x="298" y="258"/>
                  </a:cubicBezTo>
                  <a:cubicBezTo>
                    <a:pt x="411" y="258"/>
                    <a:pt x="495" y="226"/>
                    <a:pt x="519" y="43"/>
                  </a:cubicBezTo>
                  <a:cubicBezTo>
                    <a:pt x="459" y="14"/>
                    <a:pt x="405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4"/>
            <p:cNvSpPr/>
            <p:nvPr/>
          </p:nvSpPr>
          <p:spPr>
            <a:xfrm>
              <a:off x="1739806" y="1288737"/>
              <a:ext cx="13370" cy="11043"/>
            </a:xfrm>
            <a:custGeom>
              <a:avLst/>
              <a:gdLst/>
              <a:ahLst/>
              <a:cxnLst/>
              <a:rect l="l" t="t" r="r" b="b"/>
              <a:pathLst>
                <a:path w="431" h="356" extrusionOk="0">
                  <a:moveTo>
                    <a:pt x="85" y="1"/>
                  </a:moveTo>
                  <a:cubicBezTo>
                    <a:pt x="4" y="35"/>
                    <a:pt x="0" y="108"/>
                    <a:pt x="0" y="177"/>
                  </a:cubicBezTo>
                  <a:cubicBezTo>
                    <a:pt x="79" y="225"/>
                    <a:pt x="162" y="355"/>
                    <a:pt x="249" y="355"/>
                  </a:cubicBezTo>
                  <a:cubicBezTo>
                    <a:pt x="281" y="355"/>
                    <a:pt x="313" y="338"/>
                    <a:pt x="346" y="293"/>
                  </a:cubicBezTo>
                  <a:cubicBezTo>
                    <a:pt x="431" y="177"/>
                    <a:pt x="223" y="100"/>
                    <a:pt x="123" y="31"/>
                  </a:cubicBezTo>
                  <a:cubicBezTo>
                    <a:pt x="104" y="24"/>
                    <a:pt x="96" y="12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4"/>
            <p:cNvSpPr/>
            <p:nvPr/>
          </p:nvSpPr>
          <p:spPr>
            <a:xfrm>
              <a:off x="1607599" y="1247729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cubicBezTo>
                    <a:pt x="1" y="1"/>
                    <a:pt x="1" y="8"/>
                    <a:pt x="9" y="8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4"/>
            <p:cNvSpPr/>
            <p:nvPr/>
          </p:nvSpPr>
          <p:spPr>
            <a:xfrm>
              <a:off x="1867578" y="1191582"/>
              <a:ext cx="403" cy="155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2" y="1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4"/>
            <p:cNvSpPr/>
            <p:nvPr/>
          </p:nvSpPr>
          <p:spPr>
            <a:xfrm>
              <a:off x="1868074" y="1190559"/>
              <a:ext cx="9058" cy="9399"/>
            </a:xfrm>
            <a:custGeom>
              <a:avLst/>
              <a:gdLst/>
              <a:ahLst/>
              <a:cxnLst/>
              <a:rect l="l" t="t" r="r" b="b"/>
              <a:pathLst>
                <a:path w="292" h="303" extrusionOk="0">
                  <a:moveTo>
                    <a:pt x="141" y="1"/>
                  </a:moveTo>
                  <a:cubicBezTo>
                    <a:pt x="103" y="1"/>
                    <a:pt x="57" y="11"/>
                    <a:pt x="0" y="34"/>
                  </a:cubicBezTo>
                  <a:cubicBezTo>
                    <a:pt x="42" y="168"/>
                    <a:pt x="154" y="264"/>
                    <a:pt x="288" y="303"/>
                  </a:cubicBezTo>
                  <a:cubicBezTo>
                    <a:pt x="291" y="124"/>
                    <a:pt x="269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4"/>
            <p:cNvSpPr/>
            <p:nvPr/>
          </p:nvSpPr>
          <p:spPr>
            <a:xfrm>
              <a:off x="1631919" y="1329621"/>
              <a:ext cx="8624" cy="13866"/>
            </a:xfrm>
            <a:custGeom>
              <a:avLst/>
              <a:gdLst/>
              <a:ahLst/>
              <a:cxnLst/>
              <a:rect l="l" t="t" r="r" b="b"/>
              <a:pathLst>
                <a:path w="278" h="447" extrusionOk="0">
                  <a:moveTo>
                    <a:pt x="120" y="1"/>
                  </a:moveTo>
                  <a:lnTo>
                    <a:pt x="1" y="104"/>
                  </a:lnTo>
                  <a:cubicBezTo>
                    <a:pt x="39" y="235"/>
                    <a:pt x="70" y="366"/>
                    <a:pt x="201" y="446"/>
                  </a:cubicBezTo>
                  <a:cubicBezTo>
                    <a:pt x="277" y="312"/>
                    <a:pt x="254" y="200"/>
                    <a:pt x="224" y="89"/>
                  </a:cubicBezTo>
                  <a:cubicBezTo>
                    <a:pt x="197" y="62"/>
                    <a:pt x="162" y="2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4"/>
            <p:cNvSpPr/>
            <p:nvPr/>
          </p:nvSpPr>
          <p:spPr>
            <a:xfrm>
              <a:off x="1782490" y="1279090"/>
              <a:ext cx="9802" cy="13121"/>
            </a:xfrm>
            <a:custGeom>
              <a:avLst/>
              <a:gdLst/>
              <a:ahLst/>
              <a:cxnLst/>
              <a:rect l="l" t="t" r="r" b="b"/>
              <a:pathLst>
                <a:path w="316" h="423" extrusionOk="0">
                  <a:moveTo>
                    <a:pt x="19" y="0"/>
                  </a:moveTo>
                  <a:cubicBezTo>
                    <a:pt x="12" y="100"/>
                    <a:pt x="8" y="196"/>
                    <a:pt x="0" y="296"/>
                  </a:cubicBezTo>
                  <a:lnTo>
                    <a:pt x="135" y="423"/>
                  </a:lnTo>
                  <a:cubicBezTo>
                    <a:pt x="315" y="219"/>
                    <a:pt x="135" y="119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4"/>
            <p:cNvSpPr/>
            <p:nvPr/>
          </p:nvSpPr>
          <p:spPr>
            <a:xfrm>
              <a:off x="1570189" y="1288117"/>
              <a:ext cx="179544" cy="129043"/>
            </a:xfrm>
            <a:custGeom>
              <a:avLst/>
              <a:gdLst/>
              <a:ahLst/>
              <a:cxnLst/>
              <a:rect l="l" t="t" r="r" b="b"/>
              <a:pathLst>
                <a:path w="5788" h="4160" extrusionOk="0">
                  <a:moveTo>
                    <a:pt x="242" y="693"/>
                  </a:moveTo>
                  <a:cubicBezTo>
                    <a:pt x="231" y="708"/>
                    <a:pt x="223" y="728"/>
                    <a:pt x="223" y="747"/>
                  </a:cubicBezTo>
                  <a:cubicBezTo>
                    <a:pt x="223" y="728"/>
                    <a:pt x="227" y="708"/>
                    <a:pt x="242" y="693"/>
                  </a:cubicBezTo>
                  <a:close/>
                  <a:moveTo>
                    <a:pt x="1422" y="0"/>
                  </a:moveTo>
                  <a:cubicBezTo>
                    <a:pt x="1148" y="0"/>
                    <a:pt x="872" y="25"/>
                    <a:pt x="600" y="74"/>
                  </a:cubicBezTo>
                  <a:cubicBezTo>
                    <a:pt x="519" y="90"/>
                    <a:pt x="446" y="140"/>
                    <a:pt x="408" y="217"/>
                  </a:cubicBezTo>
                  <a:cubicBezTo>
                    <a:pt x="312" y="286"/>
                    <a:pt x="135" y="243"/>
                    <a:pt x="127" y="424"/>
                  </a:cubicBezTo>
                  <a:cubicBezTo>
                    <a:pt x="96" y="447"/>
                    <a:pt x="89" y="482"/>
                    <a:pt x="100" y="516"/>
                  </a:cubicBezTo>
                  <a:lnTo>
                    <a:pt x="96" y="524"/>
                  </a:lnTo>
                  <a:cubicBezTo>
                    <a:pt x="12" y="562"/>
                    <a:pt x="39" y="616"/>
                    <a:pt x="81" y="670"/>
                  </a:cubicBezTo>
                  <a:lnTo>
                    <a:pt x="58" y="685"/>
                  </a:lnTo>
                  <a:lnTo>
                    <a:pt x="69" y="708"/>
                  </a:lnTo>
                  <a:cubicBezTo>
                    <a:pt x="4" y="785"/>
                    <a:pt x="0" y="858"/>
                    <a:pt x="92" y="920"/>
                  </a:cubicBezTo>
                  <a:cubicBezTo>
                    <a:pt x="81" y="1089"/>
                    <a:pt x="62" y="1250"/>
                    <a:pt x="112" y="1419"/>
                  </a:cubicBezTo>
                  <a:cubicBezTo>
                    <a:pt x="119" y="1665"/>
                    <a:pt x="254" y="1857"/>
                    <a:pt x="385" y="2053"/>
                  </a:cubicBezTo>
                  <a:lnTo>
                    <a:pt x="496" y="2253"/>
                  </a:lnTo>
                  <a:cubicBezTo>
                    <a:pt x="507" y="2259"/>
                    <a:pt x="519" y="2262"/>
                    <a:pt x="531" y="2262"/>
                  </a:cubicBezTo>
                  <a:cubicBezTo>
                    <a:pt x="543" y="2262"/>
                    <a:pt x="556" y="2259"/>
                    <a:pt x="569" y="2253"/>
                  </a:cubicBezTo>
                  <a:lnTo>
                    <a:pt x="569" y="2253"/>
                  </a:lnTo>
                  <a:cubicBezTo>
                    <a:pt x="561" y="2284"/>
                    <a:pt x="569" y="2318"/>
                    <a:pt x="577" y="2345"/>
                  </a:cubicBezTo>
                  <a:cubicBezTo>
                    <a:pt x="677" y="2476"/>
                    <a:pt x="838" y="2553"/>
                    <a:pt x="999" y="2553"/>
                  </a:cubicBezTo>
                  <a:cubicBezTo>
                    <a:pt x="1053" y="2610"/>
                    <a:pt x="1130" y="2637"/>
                    <a:pt x="1207" y="2637"/>
                  </a:cubicBezTo>
                  <a:cubicBezTo>
                    <a:pt x="1191" y="2580"/>
                    <a:pt x="1138" y="2537"/>
                    <a:pt x="1080" y="2537"/>
                  </a:cubicBezTo>
                  <a:cubicBezTo>
                    <a:pt x="1092" y="2415"/>
                    <a:pt x="1011" y="2361"/>
                    <a:pt x="915" y="2318"/>
                  </a:cubicBezTo>
                  <a:cubicBezTo>
                    <a:pt x="876" y="2299"/>
                    <a:pt x="838" y="2272"/>
                    <a:pt x="800" y="2253"/>
                  </a:cubicBezTo>
                  <a:lnTo>
                    <a:pt x="788" y="2249"/>
                  </a:lnTo>
                  <a:cubicBezTo>
                    <a:pt x="764" y="2208"/>
                    <a:pt x="719" y="2183"/>
                    <a:pt x="672" y="2183"/>
                  </a:cubicBezTo>
                  <a:cubicBezTo>
                    <a:pt x="666" y="2183"/>
                    <a:pt x="660" y="2183"/>
                    <a:pt x="654" y="2184"/>
                  </a:cubicBezTo>
                  <a:cubicBezTo>
                    <a:pt x="650" y="2188"/>
                    <a:pt x="638" y="2188"/>
                    <a:pt x="634" y="2192"/>
                  </a:cubicBezTo>
                  <a:cubicBezTo>
                    <a:pt x="654" y="2138"/>
                    <a:pt x="654" y="2080"/>
                    <a:pt x="630" y="2030"/>
                  </a:cubicBezTo>
                  <a:cubicBezTo>
                    <a:pt x="615" y="2000"/>
                    <a:pt x="600" y="1973"/>
                    <a:pt x="592" y="1938"/>
                  </a:cubicBezTo>
                  <a:cubicBezTo>
                    <a:pt x="592" y="1938"/>
                    <a:pt x="592" y="1934"/>
                    <a:pt x="588" y="1934"/>
                  </a:cubicBezTo>
                  <a:cubicBezTo>
                    <a:pt x="611" y="1907"/>
                    <a:pt x="634" y="1888"/>
                    <a:pt x="657" y="1865"/>
                  </a:cubicBezTo>
                  <a:cubicBezTo>
                    <a:pt x="673" y="1873"/>
                    <a:pt x="690" y="1877"/>
                    <a:pt x="707" y="1877"/>
                  </a:cubicBezTo>
                  <a:cubicBezTo>
                    <a:pt x="732" y="1877"/>
                    <a:pt x="757" y="1868"/>
                    <a:pt x="773" y="1850"/>
                  </a:cubicBezTo>
                  <a:lnTo>
                    <a:pt x="773" y="1850"/>
                  </a:lnTo>
                  <a:lnTo>
                    <a:pt x="765" y="1880"/>
                  </a:lnTo>
                  <a:lnTo>
                    <a:pt x="807" y="1934"/>
                  </a:lnTo>
                  <a:cubicBezTo>
                    <a:pt x="838" y="1965"/>
                    <a:pt x="869" y="2000"/>
                    <a:pt x="903" y="2030"/>
                  </a:cubicBezTo>
                  <a:cubicBezTo>
                    <a:pt x="896" y="2049"/>
                    <a:pt x="888" y="2073"/>
                    <a:pt x="888" y="2096"/>
                  </a:cubicBezTo>
                  <a:cubicBezTo>
                    <a:pt x="980" y="2330"/>
                    <a:pt x="1203" y="2376"/>
                    <a:pt x="1407" y="2445"/>
                  </a:cubicBezTo>
                  <a:lnTo>
                    <a:pt x="1491" y="2464"/>
                  </a:lnTo>
                  <a:cubicBezTo>
                    <a:pt x="1509" y="2476"/>
                    <a:pt x="1529" y="2481"/>
                    <a:pt x="1549" y="2481"/>
                  </a:cubicBezTo>
                  <a:cubicBezTo>
                    <a:pt x="1585" y="2481"/>
                    <a:pt x="1620" y="2465"/>
                    <a:pt x="1645" y="2438"/>
                  </a:cubicBezTo>
                  <a:cubicBezTo>
                    <a:pt x="1549" y="2119"/>
                    <a:pt x="1387" y="1861"/>
                    <a:pt x="1003" y="1861"/>
                  </a:cubicBezTo>
                  <a:cubicBezTo>
                    <a:pt x="980" y="1838"/>
                    <a:pt x="953" y="1823"/>
                    <a:pt x="923" y="1811"/>
                  </a:cubicBezTo>
                  <a:cubicBezTo>
                    <a:pt x="905" y="1805"/>
                    <a:pt x="887" y="1803"/>
                    <a:pt x="869" y="1803"/>
                  </a:cubicBezTo>
                  <a:cubicBezTo>
                    <a:pt x="851" y="1803"/>
                    <a:pt x="834" y="1805"/>
                    <a:pt x="819" y="1811"/>
                  </a:cubicBezTo>
                  <a:cubicBezTo>
                    <a:pt x="830" y="1788"/>
                    <a:pt x="826" y="1754"/>
                    <a:pt x="811" y="1734"/>
                  </a:cubicBezTo>
                  <a:cubicBezTo>
                    <a:pt x="788" y="1723"/>
                    <a:pt x="765" y="1711"/>
                    <a:pt x="734" y="1711"/>
                  </a:cubicBezTo>
                  <a:cubicBezTo>
                    <a:pt x="550" y="1631"/>
                    <a:pt x="342" y="1573"/>
                    <a:pt x="292" y="1331"/>
                  </a:cubicBezTo>
                  <a:cubicBezTo>
                    <a:pt x="327" y="1150"/>
                    <a:pt x="285" y="977"/>
                    <a:pt x="215" y="808"/>
                  </a:cubicBezTo>
                  <a:cubicBezTo>
                    <a:pt x="235" y="793"/>
                    <a:pt x="242" y="770"/>
                    <a:pt x="231" y="751"/>
                  </a:cubicBezTo>
                  <a:lnTo>
                    <a:pt x="227" y="751"/>
                  </a:lnTo>
                  <a:cubicBezTo>
                    <a:pt x="273" y="731"/>
                    <a:pt x="308" y="685"/>
                    <a:pt x="308" y="632"/>
                  </a:cubicBezTo>
                  <a:cubicBezTo>
                    <a:pt x="584" y="351"/>
                    <a:pt x="976" y="347"/>
                    <a:pt x="1322" y="236"/>
                  </a:cubicBezTo>
                  <a:lnTo>
                    <a:pt x="1418" y="224"/>
                  </a:lnTo>
                  <a:cubicBezTo>
                    <a:pt x="1945" y="366"/>
                    <a:pt x="2517" y="263"/>
                    <a:pt x="3017" y="539"/>
                  </a:cubicBezTo>
                  <a:cubicBezTo>
                    <a:pt x="3020" y="578"/>
                    <a:pt x="3052" y="610"/>
                    <a:pt x="3095" y="610"/>
                  </a:cubicBezTo>
                  <a:cubicBezTo>
                    <a:pt x="3100" y="610"/>
                    <a:pt x="3104" y="609"/>
                    <a:pt x="3109" y="608"/>
                  </a:cubicBezTo>
                  <a:lnTo>
                    <a:pt x="3113" y="608"/>
                  </a:lnTo>
                  <a:cubicBezTo>
                    <a:pt x="3228" y="716"/>
                    <a:pt x="3420" y="689"/>
                    <a:pt x="3512" y="843"/>
                  </a:cubicBezTo>
                  <a:cubicBezTo>
                    <a:pt x="3574" y="920"/>
                    <a:pt x="3701" y="924"/>
                    <a:pt x="3731" y="1035"/>
                  </a:cubicBezTo>
                  <a:cubicBezTo>
                    <a:pt x="3693" y="1112"/>
                    <a:pt x="3743" y="1135"/>
                    <a:pt x="3804" y="1150"/>
                  </a:cubicBezTo>
                  <a:cubicBezTo>
                    <a:pt x="3878" y="1251"/>
                    <a:pt x="3949" y="1352"/>
                    <a:pt x="4046" y="1352"/>
                  </a:cubicBezTo>
                  <a:cubicBezTo>
                    <a:pt x="4097" y="1352"/>
                    <a:pt x="4155" y="1324"/>
                    <a:pt x="4223" y="1254"/>
                  </a:cubicBezTo>
                  <a:cubicBezTo>
                    <a:pt x="4454" y="1385"/>
                    <a:pt x="4588" y="1634"/>
                    <a:pt x="4834" y="1746"/>
                  </a:cubicBezTo>
                  <a:lnTo>
                    <a:pt x="5034" y="1842"/>
                  </a:lnTo>
                  <a:cubicBezTo>
                    <a:pt x="5034" y="1877"/>
                    <a:pt x="5038" y="1907"/>
                    <a:pt x="5038" y="1942"/>
                  </a:cubicBezTo>
                  <a:cubicBezTo>
                    <a:pt x="5203" y="2368"/>
                    <a:pt x="5534" y="2749"/>
                    <a:pt x="5438" y="3252"/>
                  </a:cubicBezTo>
                  <a:cubicBezTo>
                    <a:pt x="5126" y="3729"/>
                    <a:pt x="4646" y="3863"/>
                    <a:pt x="4120" y="3917"/>
                  </a:cubicBezTo>
                  <a:cubicBezTo>
                    <a:pt x="4104" y="3904"/>
                    <a:pt x="4083" y="3898"/>
                    <a:pt x="4062" y="3898"/>
                  </a:cubicBezTo>
                  <a:cubicBezTo>
                    <a:pt x="4053" y="3898"/>
                    <a:pt x="4044" y="3899"/>
                    <a:pt x="4035" y="3902"/>
                  </a:cubicBezTo>
                  <a:lnTo>
                    <a:pt x="3920" y="3882"/>
                  </a:lnTo>
                  <a:lnTo>
                    <a:pt x="3639" y="3859"/>
                  </a:lnTo>
                  <a:cubicBezTo>
                    <a:pt x="3604" y="3801"/>
                    <a:pt x="3543" y="3767"/>
                    <a:pt x="3481" y="3767"/>
                  </a:cubicBezTo>
                  <a:cubicBezTo>
                    <a:pt x="3461" y="3767"/>
                    <a:pt x="3440" y="3771"/>
                    <a:pt x="3420" y="3779"/>
                  </a:cubicBezTo>
                  <a:cubicBezTo>
                    <a:pt x="3375" y="3714"/>
                    <a:pt x="3319" y="3696"/>
                    <a:pt x="3257" y="3696"/>
                  </a:cubicBezTo>
                  <a:cubicBezTo>
                    <a:pt x="3220" y="3696"/>
                    <a:pt x="3180" y="3702"/>
                    <a:pt x="3140" y="3709"/>
                  </a:cubicBezTo>
                  <a:lnTo>
                    <a:pt x="2905" y="3567"/>
                  </a:lnTo>
                  <a:cubicBezTo>
                    <a:pt x="2736" y="3433"/>
                    <a:pt x="2533" y="3356"/>
                    <a:pt x="2314" y="3348"/>
                  </a:cubicBezTo>
                  <a:cubicBezTo>
                    <a:pt x="2182" y="3262"/>
                    <a:pt x="2038" y="3200"/>
                    <a:pt x="1870" y="3200"/>
                  </a:cubicBezTo>
                  <a:cubicBezTo>
                    <a:pt x="1851" y="3200"/>
                    <a:pt x="1833" y="3201"/>
                    <a:pt x="1814" y="3202"/>
                  </a:cubicBezTo>
                  <a:cubicBezTo>
                    <a:pt x="1849" y="3345"/>
                    <a:pt x="1926" y="3357"/>
                    <a:pt x="2007" y="3357"/>
                  </a:cubicBezTo>
                  <a:cubicBezTo>
                    <a:pt x="2024" y="3357"/>
                    <a:pt x="2041" y="3357"/>
                    <a:pt x="2058" y="3357"/>
                  </a:cubicBezTo>
                  <a:cubicBezTo>
                    <a:pt x="2076" y="3357"/>
                    <a:pt x="2093" y="3357"/>
                    <a:pt x="2110" y="3360"/>
                  </a:cubicBezTo>
                  <a:cubicBezTo>
                    <a:pt x="2148" y="3644"/>
                    <a:pt x="2437" y="3560"/>
                    <a:pt x="2590" y="3675"/>
                  </a:cubicBezTo>
                  <a:cubicBezTo>
                    <a:pt x="2698" y="3917"/>
                    <a:pt x="2948" y="3763"/>
                    <a:pt x="3109" y="3863"/>
                  </a:cubicBezTo>
                  <a:cubicBezTo>
                    <a:pt x="3339" y="3939"/>
                    <a:pt x="3556" y="4071"/>
                    <a:pt x="3802" y="4071"/>
                  </a:cubicBezTo>
                  <a:cubicBezTo>
                    <a:pt x="3843" y="4071"/>
                    <a:pt x="3885" y="4067"/>
                    <a:pt x="3927" y="4059"/>
                  </a:cubicBezTo>
                  <a:lnTo>
                    <a:pt x="4097" y="4086"/>
                  </a:lnTo>
                  <a:cubicBezTo>
                    <a:pt x="4174" y="4139"/>
                    <a:pt x="4250" y="4160"/>
                    <a:pt x="4325" y="4160"/>
                  </a:cubicBezTo>
                  <a:cubicBezTo>
                    <a:pt x="4439" y="4160"/>
                    <a:pt x="4550" y="4113"/>
                    <a:pt x="4661" y="4067"/>
                  </a:cubicBezTo>
                  <a:cubicBezTo>
                    <a:pt x="4665" y="4067"/>
                    <a:pt x="4668" y="4068"/>
                    <a:pt x="4672" y="4068"/>
                  </a:cubicBezTo>
                  <a:cubicBezTo>
                    <a:pt x="4697" y="4068"/>
                    <a:pt x="4725" y="4057"/>
                    <a:pt x="4742" y="4040"/>
                  </a:cubicBezTo>
                  <a:cubicBezTo>
                    <a:pt x="5146" y="3952"/>
                    <a:pt x="5499" y="3786"/>
                    <a:pt x="5668" y="3367"/>
                  </a:cubicBezTo>
                  <a:cubicBezTo>
                    <a:pt x="5718" y="3348"/>
                    <a:pt x="5741" y="3298"/>
                    <a:pt x="5730" y="3248"/>
                  </a:cubicBezTo>
                  <a:lnTo>
                    <a:pt x="5741" y="3148"/>
                  </a:lnTo>
                  <a:cubicBezTo>
                    <a:pt x="5757" y="3106"/>
                    <a:pt x="5737" y="3056"/>
                    <a:pt x="5691" y="3041"/>
                  </a:cubicBezTo>
                  <a:cubicBezTo>
                    <a:pt x="5687" y="3041"/>
                    <a:pt x="5684" y="3037"/>
                    <a:pt x="5672" y="3037"/>
                  </a:cubicBezTo>
                  <a:cubicBezTo>
                    <a:pt x="5707" y="2937"/>
                    <a:pt x="5787" y="2830"/>
                    <a:pt x="5660" y="2733"/>
                  </a:cubicBezTo>
                  <a:cubicBezTo>
                    <a:pt x="5564" y="2418"/>
                    <a:pt x="5422" y="2119"/>
                    <a:pt x="5242" y="1842"/>
                  </a:cubicBezTo>
                  <a:cubicBezTo>
                    <a:pt x="5172" y="1734"/>
                    <a:pt x="5092" y="1638"/>
                    <a:pt x="4965" y="1600"/>
                  </a:cubicBezTo>
                  <a:cubicBezTo>
                    <a:pt x="4723" y="1212"/>
                    <a:pt x="4427" y="881"/>
                    <a:pt x="3931" y="839"/>
                  </a:cubicBezTo>
                  <a:cubicBezTo>
                    <a:pt x="3804" y="812"/>
                    <a:pt x="3689" y="743"/>
                    <a:pt x="3612" y="635"/>
                  </a:cubicBezTo>
                  <a:cubicBezTo>
                    <a:pt x="3506" y="538"/>
                    <a:pt x="3431" y="369"/>
                    <a:pt x="3275" y="369"/>
                  </a:cubicBezTo>
                  <a:cubicBezTo>
                    <a:pt x="3234" y="369"/>
                    <a:pt x="3187" y="381"/>
                    <a:pt x="3132" y="409"/>
                  </a:cubicBezTo>
                  <a:cubicBezTo>
                    <a:pt x="3110" y="384"/>
                    <a:pt x="3088" y="361"/>
                    <a:pt x="3066" y="361"/>
                  </a:cubicBezTo>
                  <a:cubicBezTo>
                    <a:pt x="3050" y="361"/>
                    <a:pt x="3033" y="374"/>
                    <a:pt x="3017" y="409"/>
                  </a:cubicBezTo>
                  <a:cubicBezTo>
                    <a:pt x="2921" y="347"/>
                    <a:pt x="2878" y="236"/>
                    <a:pt x="2752" y="197"/>
                  </a:cubicBezTo>
                  <a:cubicBezTo>
                    <a:pt x="2320" y="66"/>
                    <a:pt x="1872" y="0"/>
                    <a:pt x="1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4"/>
            <p:cNvSpPr/>
            <p:nvPr/>
          </p:nvSpPr>
          <p:spPr>
            <a:xfrm>
              <a:off x="1863762" y="1148217"/>
              <a:ext cx="8034" cy="8406"/>
            </a:xfrm>
            <a:custGeom>
              <a:avLst/>
              <a:gdLst/>
              <a:ahLst/>
              <a:cxnLst/>
              <a:rect l="l" t="t" r="r" b="b"/>
              <a:pathLst>
                <a:path w="259" h="271" extrusionOk="0">
                  <a:moveTo>
                    <a:pt x="216" y="0"/>
                  </a:moveTo>
                  <a:lnTo>
                    <a:pt x="216" y="0"/>
                  </a:lnTo>
                  <a:cubicBezTo>
                    <a:pt x="116" y="19"/>
                    <a:pt x="51" y="89"/>
                    <a:pt x="1" y="169"/>
                  </a:cubicBezTo>
                  <a:cubicBezTo>
                    <a:pt x="26" y="216"/>
                    <a:pt x="61" y="271"/>
                    <a:pt x="110" y="271"/>
                  </a:cubicBezTo>
                  <a:cubicBezTo>
                    <a:pt x="122" y="271"/>
                    <a:pt x="134" y="268"/>
                    <a:pt x="147" y="261"/>
                  </a:cubicBezTo>
                  <a:cubicBezTo>
                    <a:pt x="258" y="208"/>
                    <a:pt x="204" y="92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4"/>
            <p:cNvSpPr/>
            <p:nvPr/>
          </p:nvSpPr>
          <p:spPr>
            <a:xfrm>
              <a:off x="1802498" y="1288427"/>
              <a:ext cx="9678" cy="6049"/>
            </a:xfrm>
            <a:custGeom>
              <a:avLst/>
              <a:gdLst/>
              <a:ahLst/>
              <a:cxnLst/>
              <a:rect l="l" t="t" r="r" b="b"/>
              <a:pathLst>
                <a:path w="312" h="195" extrusionOk="0">
                  <a:moveTo>
                    <a:pt x="164" y="0"/>
                  </a:moveTo>
                  <a:cubicBezTo>
                    <a:pt x="111" y="0"/>
                    <a:pt x="53" y="19"/>
                    <a:pt x="1" y="26"/>
                  </a:cubicBezTo>
                  <a:cubicBezTo>
                    <a:pt x="44" y="121"/>
                    <a:pt x="94" y="194"/>
                    <a:pt x="165" y="194"/>
                  </a:cubicBezTo>
                  <a:cubicBezTo>
                    <a:pt x="206" y="194"/>
                    <a:pt x="254" y="170"/>
                    <a:pt x="312" y="110"/>
                  </a:cubicBezTo>
                  <a:cubicBezTo>
                    <a:pt x="277" y="23"/>
                    <a:pt x="224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4"/>
            <p:cNvSpPr/>
            <p:nvPr/>
          </p:nvSpPr>
          <p:spPr>
            <a:xfrm>
              <a:off x="1751377" y="1260726"/>
              <a:ext cx="5863" cy="7259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35" y="1"/>
                  </a:moveTo>
                  <a:cubicBezTo>
                    <a:pt x="23" y="58"/>
                    <a:pt x="15" y="120"/>
                    <a:pt x="0" y="177"/>
                  </a:cubicBezTo>
                  <a:cubicBezTo>
                    <a:pt x="32" y="218"/>
                    <a:pt x="55" y="234"/>
                    <a:pt x="73" y="234"/>
                  </a:cubicBezTo>
                  <a:cubicBezTo>
                    <a:pt x="108" y="234"/>
                    <a:pt x="120" y="172"/>
                    <a:pt x="138" y="131"/>
                  </a:cubicBezTo>
                  <a:cubicBezTo>
                    <a:pt x="188" y="20"/>
                    <a:pt x="119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4"/>
            <p:cNvSpPr/>
            <p:nvPr/>
          </p:nvSpPr>
          <p:spPr>
            <a:xfrm>
              <a:off x="1881195" y="1198097"/>
              <a:ext cx="42808" cy="28228"/>
            </a:xfrm>
            <a:custGeom>
              <a:avLst/>
              <a:gdLst/>
              <a:ahLst/>
              <a:cxnLst/>
              <a:rect l="l" t="t" r="r" b="b"/>
              <a:pathLst>
                <a:path w="1380" h="910" extrusionOk="0">
                  <a:moveTo>
                    <a:pt x="94" y="1"/>
                  </a:moveTo>
                  <a:cubicBezTo>
                    <a:pt x="64" y="1"/>
                    <a:pt x="38" y="25"/>
                    <a:pt x="23" y="75"/>
                  </a:cubicBezTo>
                  <a:cubicBezTo>
                    <a:pt x="1" y="158"/>
                    <a:pt x="54" y="196"/>
                    <a:pt x="130" y="196"/>
                  </a:cubicBezTo>
                  <a:cubicBezTo>
                    <a:pt x="146" y="196"/>
                    <a:pt x="163" y="194"/>
                    <a:pt x="180" y="190"/>
                  </a:cubicBezTo>
                  <a:cubicBezTo>
                    <a:pt x="287" y="316"/>
                    <a:pt x="396" y="433"/>
                    <a:pt x="559" y="433"/>
                  </a:cubicBezTo>
                  <a:cubicBezTo>
                    <a:pt x="596" y="433"/>
                    <a:pt x="636" y="427"/>
                    <a:pt x="680" y="413"/>
                  </a:cubicBezTo>
                  <a:lnTo>
                    <a:pt x="768" y="513"/>
                  </a:lnTo>
                  <a:cubicBezTo>
                    <a:pt x="887" y="713"/>
                    <a:pt x="1072" y="832"/>
                    <a:pt x="1287" y="909"/>
                  </a:cubicBezTo>
                  <a:cubicBezTo>
                    <a:pt x="1345" y="890"/>
                    <a:pt x="1348" y="832"/>
                    <a:pt x="1379" y="794"/>
                  </a:cubicBezTo>
                  <a:cubicBezTo>
                    <a:pt x="1312" y="563"/>
                    <a:pt x="1192" y="398"/>
                    <a:pt x="948" y="398"/>
                  </a:cubicBezTo>
                  <a:cubicBezTo>
                    <a:pt x="927" y="398"/>
                    <a:pt x="906" y="399"/>
                    <a:pt x="884" y="402"/>
                  </a:cubicBezTo>
                  <a:cubicBezTo>
                    <a:pt x="832" y="373"/>
                    <a:pt x="788" y="310"/>
                    <a:pt x="720" y="310"/>
                  </a:cubicBezTo>
                  <a:cubicBezTo>
                    <a:pt x="707" y="310"/>
                    <a:pt x="694" y="313"/>
                    <a:pt x="680" y="317"/>
                  </a:cubicBezTo>
                  <a:cubicBezTo>
                    <a:pt x="557" y="160"/>
                    <a:pt x="322" y="217"/>
                    <a:pt x="188" y="79"/>
                  </a:cubicBezTo>
                  <a:cubicBezTo>
                    <a:pt x="160" y="28"/>
                    <a:pt x="126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4"/>
            <p:cNvSpPr/>
            <p:nvPr/>
          </p:nvSpPr>
          <p:spPr>
            <a:xfrm>
              <a:off x="1611197" y="1326054"/>
              <a:ext cx="6452" cy="3319"/>
            </a:xfrm>
            <a:custGeom>
              <a:avLst/>
              <a:gdLst/>
              <a:ahLst/>
              <a:cxnLst/>
              <a:rect l="l" t="t" r="r" b="b"/>
              <a:pathLst>
                <a:path w="208" h="107" extrusionOk="0">
                  <a:moveTo>
                    <a:pt x="77" y="0"/>
                  </a:moveTo>
                  <a:cubicBezTo>
                    <a:pt x="35" y="12"/>
                    <a:pt x="0" y="39"/>
                    <a:pt x="4" y="100"/>
                  </a:cubicBezTo>
                  <a:cubicBezTo>
                    <a:pt x="11" y="99"/>
                    <a:pt x="18" y="99"/>
                    <a:pt x="25" y="99"/>
                  </a:cubicBezTo>
                  <a:cubicBezTo>
                    <a:pt x="55" y="99"/>
                    <a:pt x="87" y="107"/>
                    <a:pt x="118" y="107"/>
                  </a:cubicBezTo>
                  <a:cubicBezTo>
                    <a:pt x="152" y="107"/>
                    <a:pt x="184" y="96"/>
                    <a:pt x="208" y="50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4"/>
            <p:cNvSpPr/>
            <p:nvPr/>
          </p:nvSpPr>
          <p:spPr>
            <a:xfrm>
              <a:off x="1820861" y="1160004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0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4"/>
            <p:cNvSpPr/>
            <p:nvPr/>
          </p:nvSpPr>
          <p:spPr>
            <a:xfrm>
              <a:off x="1820861" y="1157305"/>
              <a:ext cx="5987" cy="4405"/>
            </a:xfrm>
            <a:custGeom>
              <a:avLst/>
              <a:gdLst/>
              <a:ahLst/>
              <a:cxnLst/>
              <a:rect l="l" t="t" r="r" b="b"/>
              <a:pathLst>
                <a:path w="193" h="142" extrusionOk="0">
                  <a:moveTo>
                    <a:pt x="88" y="1"/>
                  </a:moveTo>
                  <a:cubicBezTo>
                    <a:pt x="50" y="1"/>
                    <a:pt x="18" y="29"/>
                    <a:pt x="0" y="88"/>
                  </a:cubicBezTo>
                  <a:cubicBezTo>
                    <a:pt x="40" y="105"/>
                    <a:pt x="78" y="141"/>
                    <a:pt x="120" y="141"/>
                  </a:cubicBezTo>
                  <a:cubicBezTo>
                    <a:pt x="135" y="141"/>
                    <a:pt x="150" y="137"/>
                    <a:pt x="166" y="126"/>
                  </a:cubicBezTo>
                  <a:cubicBezTo>
                    <a:pt x="185" y="103"/>
                    <a:pt x="192" y="68"/>
                    <a:pt x="177" y="41"/>
                  </a:cubicBezTo>
                  <a:cubicBezTo>
                    <a:pt x="145" y="14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4"/>
            <p:cNvSpPr/>
            <p:nvPr/>
          </p:nvSpPr>
          <p:spPr>
            <a:xfrm>
              <a:off x="1770795" y="1269908"/>
              <a:ext cx="6235" cy="6297"/>
            </a:xfrm>
            <a:custGeom>
              <a:avLst/>
              <a:gdLst/>
              <a:ahLst/>
              <a:cxnLst/>
              <a:rect l="l" t="t" r="r" b="b"/>
              <a:pathLst>
                <a:path w="201" h="203" extrusionOk="0">
                  <a:moveTo>
                    <a:pt x="0" y="0"/>
                  </a:moveTo>
                  <a:lnTo>
                    <a:pt x="0" y="200"/>
                  </a:lnTo>
                  <a:cubicBezTo>
                    <a:pt x="17" y="202"/>
                    <a:pt x="33" y="203"/>
                    <a:pt x="48" y="203"/>
                  </a:cubicBezTo>
                  <a:cubicBezTo>
                    <a:pt x="113" y="203"/>
                    <a:pt x="168" y="184"/>
                    <a:pt x="196" y="100"/>
                  </a:cubicBezTo>
                  <a:lnTo>
                    <a:pt x="200" y="89"/>
                  </a:lnTo>
                  <a:cubicBezTo>
                    <a:pt x="162" y="54"/>
                    <a:pt x="120" y="31"/>
                    <a:pt x="77" y="8"/>
                  </a:cubicBezTo>
                  <a:cubicBezTo>
                    <a:pt x="68" y="11"/>
                    <a:pt x="58" y="12"/>
                    <a:pt x="49" y="12"/>
                  </a:cubicBezTo>
                  <a:cubicBezTo>
                    <a:pt x="32" y="12"/>
                    <a:pt x="15" y="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4"/>
            <p:cNvSpPr/>
            <p:nvPr/>
          </p:nvSpPr>
          <p:spPr>
            <a:xfrm>
              <a:off x="1752028" y="1297516"/>
              <a:ext cx="6514" cy="6638"/>
            </a:xfrm>
            <a:custGeom>
              <a:avLst/>
              <a:gdLst/>
              <a:ahLst/>
              <a:cxnLst/>
              <a:rect l="l" t="t" r="r" b="b"/>
              <a:pathLst>
                <a:path w="210" h="214" extrusionOk="0">
                  <a:moveTo>
                    <a:pt x="153" y="1"/>
                  </a:moveTo>
                  <a:cubicBezTo>
                    <a:pt x="1" y="1"/>
                    <a:pt x="116" y="140"/>
                    <a:pt x="98" y="213"/>
                  </a:cubicBezTo>
                  <a:cubicBezTo>
                    <a:pt x="190" y="175"/>
                    <a:pt x="202" y="94"/>
                    <a:pt x="210" y="6"/>
                  </a:cubicBezTo>
                  <a:cubicBezTo>
                    <a:pt x="187" y="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4"/>
            <p:cNvSpPr/>
            <p:nvPr/>
          </p:nvSpPr>
          <p:spPr>
            <a:xfrm>
              <a:off x="1748492" y="1278966"/>
              <a:ext cx="27205" cy="13494"/>
            </a:xfrm>
            <a:custGeom>
              <a:avLst/>
              <a:gdLst/>
              <a:ahLst/>
              <a:cxnLst/>
              <a:rect l="l" t="t" r="r" b="b"/>
              <a:pathLst>
                <a:path w="877" h="435" extrusionOk="0">
                  <a:moveTo>
                    <a:pt x="1" y="0"/>
                  </a:moveTo>
                  <a:cubicBezTo>
                    <a:pt x="1" y="31"/>
                    <a:pt x="9" y="70"/>
                    <a:pt x="9" y="104"/>
                  </a:cubicBezTo>
                  <a:cubicBezTo>
                    <a:pt x="122" y="334"/>
                    <a:pt x="219" y="434"/>
                    <a:pt x="401" y="434"/>
                  </a:cubicBezTo>
                  <a:cubicBezTo>
                    <a:pt x="509" y="434"/>
                    <a:pt x="646" y="399"/>
                    <a:pt x="835" y="335"/>
                  </a:cubicBezTo>
                  <a:cubicBezTo>
                    <a:pt x="877" y="281"/>
                    <a:pt x="865" y="250"/>
                    <a:pt x="804" y="223"/>
                  </a:cubicBezTo>
                  <a:cubicBezTo>
                    <a:pt x="786" y="225"/>
                    <a:pt x="768" y="226"/>
                    <a:pt x="751" y="226"/>
                  </a:cubicBezTo>
                  <a:cubicBezTo>
                    <a:pt x="565" y="226"/>
                    <a:pt x="399" y="139"/>
                    <a:pt x="220" y="100"/>
                  </a:cubicBezTo>
                  <a:cubicBezTo>
                    <a:pt x="220" y="70"/>
                    <a:pt x="212" y="43"/>
                    <a:pt x="205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4"/>
            <p:cNvSpPr/>
            <p:nvPr/>
          </p:nvSpPr>
          <p:spPr>
            <a:xfrm>
              <a:off x="1817511" y="1163354"/>
              <a:ext cx="3350" cy="2202"/>
            </a:xfrm>
            <a:custGeom>
              <a:avLst/>
              <a:gdLst/>
              <a:ahLst/>
              <a:cxnLst/>
              <a:rect l="l" t="t" r="r" b="b"/>
              <a:pathLst>
                <a:path w="108" h="71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23"/>
                    <a:pt x="31" y="69"/>
                    <a:pt x="51" y="69"/>
                  </a:cubicBezTo>
                  <a:cubicBezTo>
                    <a:pt x="54" y="70"/>
                    <a:pt x="58" y="70"/>
                    <a:pt x="61" y="70"/>
                  </a:cubicBezTo>
                  <a:cubicBezTo>
                    <a:pt x="92" y="70"/>
                    <a:pt x="107" y="39"/>
                    <a:pt x="97" y="4"/>
                  </a:cubicBezTo>
                  <a:cubicBezTo>
                    <a:pt x="62" y="4"/>
                    <a:pt x="35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4"/>
            <p:cNvSpPr/>
            <p:nvPr/>
          </p:nvSpPr>
          <p:spPr>
            <a:xfrm>
              <a:off x="1846608" y="1179205"/>
              <a:ext cx="1799" cy="2171"/>
            </a:xfrm>
            <a:custGeom>
              <a:avLst/>
              <a:gdLst/>
              <a:ahLst/>
              <a:cxnLst/>
              <a:rect l="l" t="t" r="r" b="b"/>
              <a:pathLst>
                <a:path w="58" h="70" extrusionOk="0">
                  <a:moveTo>
                    <a:pt x="27" y="0"/>
                  </a:moveTo>
                  <a:lnTo>
                    <a:pt x="0" y="35"/>
                  </a:lnTo>
                  <a:lnTo>
                    <a:pt x="43" y="69"/>
                  </a:lnTo>
                  <a:lnTo>
                    <a:pt x="58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4"/>
            <p:cNvSpPr/>
            <p:nvPr/>
          </p:nvSpPr>
          <p:spPr>
            <a:xfrm>
              <a:off x="1867578" y="1191365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0"/>
                  </a:moveTo>
                  <a:lnTo>
                    <a:pt x="1" y="8"/>
                  </a:lnTo>
                  <a:lnTo>
                    <a:pt x="12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4"/>
            <p:cNvSpPr/>
            <p:nvPr/>
          </p:nvSpPr>
          <p:spPr>
            <a:xfrm>
              <a:off x="1865561" y="1189442"/>
              <a:ext cx="2047" cy="1706"/>
            </a:xfrm>
            <a:custGeom>
              <a:avLst/>
              <a:gdLst/>
              <a:ahLst/>
              <a:cxnLst/>
              <a:rect l="l" t="t" r="r" b="b"/>
              <a:pathLst>
                <a:path w="66" h="55" extrusionOk="0">
                  <a:moveTo>
                    <a:pt x="43" y="1"/>
                  </a:moveTo>
                  <a:cubicBezTo>
                    <a:pt x="34" y="1"/>
                    <a:pt x="20" y="7"/>
                    <a:pt x="0" y="24"/>
                  </a:cubicBezTo>
                  <a:lnTo>
                    <a:pt x="66" y="54"/>
                  </a:lnTo>
                  <a:cubicBezTo>
                    <a:pt x="63" y="3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4"/>
            <p:cNvSpPr/>
            <p:nvPr/>
          </p:nvSpPr>
          <p:spPr>
            <a:xfrm>
              <a:off x="1760434" y="1251203"/>
              <a:ext cx="12408" cy="13090"/>
            </a:xfrm>
            <a:custGeom>
              <a:avLst/>
              <a:gdLst/>
              <a:ahLst/>
              <a:cxnLst/>
              <a:rect l="l" t="t" r="r" b="b"/>
              <a:pathLst>
                <a:path w="400" h="422" extrusionOk="0">
                  <a:moveTo>
                    <a:pt x="135" y="0"/>
                  </a:moveTo>
                  <a:cubicBezTo>
                    <a:pt x="39" y="112"/>
                    <a:pt x="0" y="254"/>
                    <a:pt x="31" y="400"/>
                  </a:cubicBezTo>
                  <a:cubicBezTo>
                    <a:pt x="85" y="400"/>
                    <a:pt x="152" y="421"/>
                    <a:pt x="210" y="421"/>
                  </a:cubicBezTo>
                  <a:cubicBezTo>
                    <a:pt x="263" y="421"/>
                    <a:pt x="309" y="404"/>
                    <a:pt x="334" y="338"/>
                  </a:cubicBezTo>
                  <a:cubicBezTo>
                    <a:pt x="400" y="165"/>
                    <a:pt x="273" y="69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4"/>
            <p:cNvSpPr/>
            <p:nvPr/>
          </p:nvSpPr>
          <p:spPr>
            <a:xfrm>
              <a:off x="1702861" y="1207806"/>
              <a:ext cx="1675" cy="2171"/>
            </a:xfrm>
            <a:custGeom>
              <a:avLst/>
              <a:gdLst/>
              <a:ahLst/>
              <a:cxnLst/>
              <a:rect l="l" t="t" r="r" b="b"/>
              <a:pathLst>
                <a:path w="54" h="70" extrusionOk="0">
                  <a:moveTo>
                    <a:pt x="42" y="0"/>
                  </a:moveTo>
                  <a:cubicBezTo>
                    <a:pt x="27" y="8"/>
                    <a:pt x="8" y="12"/>
                    <a:pt x="4" y="20"/>
                  </a:cubicBezTo>
                  <a:cubicBezTo>
                    <a:pt x="0" y="50"/>
                    <a:pt x="12" y="70"/>
                    <a:pt x="50" y="70"/>
                  </a:cubicBezTo>
                  <a:cubicBezTo>
                    <a:pt x="54" y="47"/>
                    <a:pt x="50" y="27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4"/>
            <p:cNvSpPr/>
            <p:nvPr/>
          </p:nvSpPr>
          <p:spPr>
            <a:xfrm>
              <a:off x="1896178" y="1183734"/>
              <a:ext cx="1365" cy="1458"/>
            </a:xfrm>
            <a:custGeom>
              <a:avLst/>
              <a:gdLst/>
              <a:ahLst/>
              <a:cxnLst/>
              <a:rect l="l" t="t" r="r" b="b"/>
              <a:pathLst>
                <a:path w="44" h="47" extrusionOk="0">
                  <a:moveTo>
                    <a:pt x="43" y="0"/>
                  </a:moveTo>
                  <a:lnTo>
                    <a:pt x="1" y="46"/>
                  </a:lnTo>
                  <a:cubicBezTo>
                    <a:pt x="16" y="42"/>
                    <a:pt x="24" y="39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4" name="Google Shape;6334;p34"/>
          <p:cNvGrpSpPr/>
          <p:nvPr/>
        </p:nvGrpSpPr>
        <p:grpSpPr>
          <a:xfrm>
            <a:off x="1834259" y="4574496"/>
            <a:ext cx="766751" cy="278890"/>
            <a:chOff x="1127595" y="1672237"/>
            <a:chExt cx="662649" cy="241025"/>
          </a:xfrm>
        </p:grpSpPr>
        <p:sp>
          <p:nvSpPr>
            <p:cNvPr id="6335" name="Google Shape;6335;p34"/>
            <p:cNvSpPr/>
            <p:nvPr/>
          </p:nvSpPr>
          <p:spPr>
            <a:xfrm>
              <a:off x="1644078" y="1732168"/>
              <a:ext cx="155" cy="12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cubicBezTo>
                    <a:pt x="1" y="0"/>
                    <a:pt x="1" y="4"/>
                    <a:pt x="5" y="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4"/>
            <p:cNvSpPr/>
            <p:nvPr/>
          </p:nvSpPr>
          <p:spPr>
            <a:xfrm>
              <a:off x="1127595" y="1672237"/>
              <a:ext cx="662649" cy="241025"/>
            </a:xfrm>
            <a:custGeom>
              <a:avLst/>
              <a:gdLst/>
              <a:ahLst/>
              <a:cxnLst/>
              <a:rect l="l" t="t" r="r" b="b"/>
              <a:pathLst>
                <a:path w="21362" h="7770" extrusionOk="0">
                  <a:moveTo>
                    <a:pt x="13534" y="207"/>
                  </a:moveTo>
                  <a:lnTo>
                    <a:pt x="13527" y="215"/>
                  </a:lnTo>
                  <a:lnTo>
                    <a:pt x="13527" y="215"/>
                  </a:lnTo>
                  <a:cubicBezTo>
                    <a:pt x="13528" y="215"/>
                    <a:pt x="13529" y="215"/>
                    <a:pt x="13529" y="215"/>
                  </a:cubicBezTo>
                  <a:lnTo>
                    <a:pt x="13529" y="215"/>
                  </a:lnTo>
                  <a:lnTo>
                    <a:pt x="13534" y="207"/>
                  </a:lnTo>
                  <a:close/>
                  <a:moveTo>
                    <a:pt x="3013" y="2128"/>
                  </a:moveTo>
                  <a:lnTo>
                    <a:pt x="3013" y="2128"/>
                  </a:lnTo>
                  <a:cubicBezTo>
                    <a:pt x="2990" y="2140"/>
                    <a:pt x="2963" y="2143"/>
                    <a:pt x="2932" y="2147"/>
                  </a:cubicBezTo>
                  <a:lnTo>
                    <a:pt x="2821" y="2236"/>
                  </a:lnTo>
                  <a:cubicBezTo>
                    <a:pt x="2833" y="2278"/>
                    <a:pt x="2833" y="2336"/>
                    <a:pt x="2856" y="2359"/>
                  </a:cubicBezTo>
                  <a:cubicBezTo>
                    <a:pt x="2867" y="2367"/>
                    <a:pt x="2877" y="2371"/>
                    <a:pt x="2886" y="2371"/>
                  </a:cubicBezTo>
                  <a:cubicBezTo>
                    <a:pt x="2917" y="2371"/>
                    <a:pt x="2937" y="2328"/>
                    <a:pt x="2952" y="2301"/>
                  </a:cubicBezTo>
                  <a:cubicBezTo>
                    <a:pt x="2975" y="2243"/>
                    <a:pt x="2994" y="2186"/>
                    <a:pt x="3013" y="2128"/>
                  </a:cubicBezTo>
                  <a:close/>
                  <a:moveTo>
                    <a:pt x="6817" y="4346"/>
                  </a:moveTo>
                  <a:cubicBezTo>
                    <a:pt x="6836" y="4346"/>
                    <a:pt x="6855" y="4353"/>
                    <a:pt x="6875" y="4372"/>
                  </a:cubicBezTo>
                  <a:cubicBezTo>
                    <a:pt x="6837" y="4372"/>
                    <a:pt x="6798" y="4376"/>
                    <a:pt x="6756" y="4388"/>
                  </a:cubicBezTo>
                  <a:cubicBezTo>
                    <a:pt x="6744" y="4391"/>
                    <a:pt x="6733" y="4391"/>
                    <a:pt x="6721" y="4395"/>
                  </a:cubicBezTo>
                  <a:cubicBezTo>
                    <a:pt x="6754" y="4370"/>
                    <a:pt x="6784" y="4346"/>
                    <a:pt x="6817" y="4346"/>
                  </a:cubicBezTo>
                  <a:close/>
                  <a:moveTo>
                    <a:pt x="7644" y="4218"/>
                  </a:moveTo>
                  <a:lnTo>
                    <a:pt x="7644" y="4218"/>
                  </a:lnTo>
                  <a:cubicBezTo>
                    <a:pt x="7601" y="4249"/>
                    <a:pt x="7559" y="4272"/>
                    <a:pt x="7509" y="4288"/>
                  </a:cubicBezTo>
                  <a:cubicBezTo>
                    <a:pt x="7382" y="4334"/>
                    <a:pt x="7236" y="4330"/>
                    <a:pt x="7106" y="4395"/>
                  </a:cubicBezTo>
                  <a:cubicBezTo>
                    <a:pt x="7086" y="4411"/>
                    <a:pt x="7067" y="4430"/>
                    <a:pt x="7059" y="4453"/>
                  </a:cubicBezTo>
                  <a:cubicBezTo>
                    <a:pt x="7040" y="4426"/>
                    <a:pt x="7010" y="4407"/>
                    <a:pt x="6979" y="4391"/>
                  </a:cubicBezTo>
                  <a:cubicBezTo>
                    <a:pt x="7209" y="4372"/>
                    <a:pt x="7425" y="4288"/>
                    <a:pt x="7644" y="4218"/>
                  </a:cubicBezTo>
                  <a:close/>
                  <a:moveTo>
                    <a:pt x="5277" y="395"/>
                  </a:moveTo>
                  <a:cubicBezTo>
                    <a:pt x="5296" y="418"/>
                    <a:pt x="5319" y="437"/>
                    <a:pt x="5350" y="457"/>
                  </a:cubicBezTo>
                  <a:cubicBezTo>
                    <a:pt x="5845" y="514"/>
                    <a:pt x="6352" y="495"/>
                    <a:pt x="6814" y="726"/>
                  </a:cubicBezTo>
                  <a:cubicBezTo>
                    <a:pt x="7025" y="775"/>
                    <a:pt x="7240" y="818"/>
                    <a:pt x="7444" y="898"/>
                  </a:cubicBezTo>
                  <a:cubicBezTo>
                    <a:pt x="7724" y="997"/>
                    <a:pt x="7951" y="1229"/>
                    <a:pt x="8270" y="1229"/>
                  </a:cubicBezTo>
                  <a:cubicBezTo>
                    <a:pt x="8275" y="1229"/>
                    <a:pt x="8280" y="1229"/>
                    <a:pt x="8285" y="1229"/>
                  </a:cubicBezTo>
                  <a:cubicBezTo>
                    <a:pt x="8366" y="1229"/>
                    <a:pt x="8451" y="1244"/>
                    <a:pt x="8527" y="1275"/>
                  </a:cubicBezTo>
                  <a:cubicBezTo>
                    <a:pt x="8562" y="1298"/>
                    <a:pt x="8604" y="1313"/>
                    <a:pt x="8643" y="1325"/>
                  </a:cubicBezTo>
                  <a:cubicBezTo>
                    <a:pt x="8662" y="1337"/>
                    <a:pt x="8681" y="1344"/>
                    <a:pt x="8696" y="1360"/>
                  </a:cubicBezTo>
                  <a:cubicBezTo>
                    <a:pt x="8716" y="1371"/>
                    <a:pt x="8731" y="1383"/>
                    <a:pt x="8750" y="1394"/>
                  </a:cubicBezTo>
                  <a:cubicBezTo>
                    <a:pt x="8785" y="1417"/>
                    <a:pt x="8816" y="1440"/>
                    <a:pt x="8854" y="1467"/>
                  </a:cubicBezTo>
                  <a:cubicBezTo>
                    <a:pt x="8869" y="1475"/>
                    <a:pt x="8889" y="1479"/>
                    <a:pt x="8904" y="1486"/>
                  </a:cubicBezTo>
                  <a:cubicBezTo>
                    <a:pt x="8904" y="1490"/>
                    <a:pt x="8904" y="1490"/>
                    <a:pt x="8908" y="1494"/>
                  </a:cubicBezTo>
                  <a:cubicBezTo>
                    <a:pt x="9010" y="1693"/>
                    <a:pt x="9150" y="1786"/>
                    <a:pt x="9319" y="1786"/>
                  </a:cubicBezTo>
                  <a:cubicBezTo>
                    <a:pt x="9347" y="1786"/>
                    <a:pt x="9375" y="1783"/>
                    <a:pt x="9403" y="1778"/>
                  </a:cubicBezTo>
                  <a:lnTo>
                    <a:pt x="9403" y="1778"/>
                  </a:lnTo>
                  <a:cubicBezTo>
                    <a:pt x="9257" y="1947"/>
                    <a:pt x="9104" y="2101"/>
                    <a:pt x="8946" y="2251"/>
                  </a:cubicBezTo>
                  <a:cubicBezTo>
                    <a:pt x="8931" y="2270"/>
                    <a:pt x="8912" y="2282"/>
                    <a:pt x="8900" y="2297"/>
                  </a:cubicBezTo>
                  <a:cubicBezTo>
                    <a:pt x="8866" y="2332"/>
                    <a:pt x="8835" y="2366"/>
                    <a:pt x="8808" y="2405"/>
                  </a:cubicBezTo>
                  <a:cubicBezTo>
                    <a:pt x="8508" y="2781"/>
                    <a:pt x="8251" y="3185"/>
                    <a:pt x="8024" y="3608"/>
                  </a:cubicBezTo>
                  <a:lnTo>
                    <a:pt x="7939" y="3780"/>
                  </a:lnTo>
                  <a:cubicBezTo>
                    <a:pt x="7924" y="3807"/>
                    <a:pt x="7913" y="3830"/>
                    <a:pt x="7901" y="3853"/>
                  </a:cubicBezTo>
                  <a:cubicBezTo>
                    <a:pt x="7870" y="3853"/>
                    <a:pt x="7840" y="3852"/>
                    <a:pt x="7809" y="3852"/>
                  </a:cubicBezTo>
                  <a:cubicBezTo>
                    <a:pt x="7689" y="3852"/>
                    <a:pt x="7570" y="3864"/>
                    <a:pt x="7463" y="3934"/>
                  </a:cubicBezTo>
                  <a:cubicBezTo>
                    <a:pt x="7217" y="3771"/>
                    <a:pt x="6956" y="3719"/>
                    <a:pt x="6686" y="3719"/>
                  </a:cubicBezTo>
                  <a:cubicBezTo>
                    <a:pt x="6544" y="3719"/>
                    <a:pt x="6399" y="3734"/>
                    <a:pt x="6253" y="3754"/>
                  </a:cubicBezTo>
                  <a:cubicBezTo>
                    <a:pt x="6229" y="3777"/>
                    <a:pt x="6218" y="3815"/>
                    <a:pt x="6229" y="3850"/>
                  </a:cubicBezTo>
                  <a:cubicBezTo>
                    <a:pt x="6216" y="3852"/>
                    <a:pt x="6204" y="3852"/>
                    <a:pt x="6193" y="3852"/>
                  </a:cubicBezTo>
                  <a:cubicBezTo>
                    <a:pt x="6182" y="3852"/>
                    <a:pt x="6172" y="3852"/>
                    <a:pt x="6160" y="3850"/>
                  </a:cubicBezTo>
                  <a:cubicBezTo>
                    <a:pt x="6176" y="3815"/>
                    <a:pt x="6172" y="3780"/>
                    <a:pt x="6145" y="3754"/>
                  </a:cubicBezTo>
                  <a:cubicBezTo>
                    <a:pt x="6050" y="3747"/>
                    <a:pt x="5954" y="3742"/>
                    <a:pt x="5858" y="3742"/>
                  </a:cubicBezTo>
                  <a:cubicBezTo>
                    <a:pt x="5714" y="3742"/>
                    <a:pt x="5569" y="3754"/>
                    <a:pt x="5426" y="3788"/>
                  </a:cubicBezTo>
                  <a:cubicBezTo>
                    <a:pt x="5418" y="3779"/>
                    <a:pt x="5407" y="3775"/>
                    <a:pt x="5395" y="3775"/>
                  </a:cubicBezTo>
                  <a:cubicBezTo>
                    <a:pt x="5382" y="3775"/>
                    <a:pt x="5368" y="3781"/>
                    <a:pt x="5357" y="3792"/>
                  </a:cubicBezTo>
                  <a:lnTo>
                    <a:pt x="4504" y="3911"/>
                  </a:lnTo>
                  <a:cubicBezTo>
                    <a:pt x="4470" y="3911"/>
                    <a:pt x="4443" y="3923"/>
                    <a:pt x="4416" y="3942"/>
                  </a:cubicBezTo>
                  <a:lnTo>
                    <a:pt x="4124" y="4003"/>
                  </a:lnTo>
                  <a:cubicBezTo>
                    <a:pt x="4113" y="3999"/>
                    <a:pt x="4102" y="3997"/>
                    <a:pt x="4091" y="3997"/>
                  </a:cubicBezTo>
                  <a:cubicBezTo>
                    <a:pt x="4061" y="3997"/>
                    <a:pt x="4032" y="4013"/>
                    <a:pt x="4012" y="4042"/>
                  </a:cubicBezTo>
                  <a:cubicBezTo>
                    <a:pt x="4001" y="4041"/>
                    <a:pt x="3990" y="4041"/>
                    <a:pt x="3979" y="4041"/>
                  </a:cubicBezTo>
                  <a:cubicBezTo>
                    <a:pt x="3651" y="4041"/>
                    <a:pt x="3368" y="4257"/>
                    <a:pt x="3041" y="4257"/>
                  </a:cubicBezTo>
                  <a:cubicBezTo>
                    <a:pt x="3038" y="4257"/>
                    <a:pt x="3035" y="4257"/>
                    <a:pt x="3032" y="4257"/>
                  </a:cubicBezTo>
                  <a:cubicBezTo>
                    <a:pt x="3025" y="4230"/>
                    <a:pt x="3021" y="4199"/>
                    <a:pt x="3013" y="4169"/>
                  </a:cubicBezTo>
                  <a:cubicBezTo>
                    <a:pt x="2906" y="4011"/>
                    <a:pt x="3048" y="3807"/>
                    <a:pt x="2909" y="3654"/>
                  </a:cubicBezTo>
                  <a:cubicBezTo>
                    <a:pt x="2717" y="3438"/>
                    <a:pt x="2821" y="3242"/>
                    <a:pt x="2932" y="3046"/>
                  </a:cubicBezTo>
                  <a:cubicBezTo>
                    <a:pt x="3155" y="2935"/>
                    <a:pt x="3182" y="2739"/>
                    <a:pt x="3175" y="2524"/>
                  </a:cubicBezTo>
                  <a:lnTo>
                    <a:pt x="3175" y="2524"/>
                  </a:lnTo>
                  <a:cubicBezTo>
                    <a:pt x="3317" y="2624"/>
                    <a:pt x="3336" y="2793"/>
                    <a:pt x="3409" y="2931"/>
                  </a:cubicBezTo>
                  <a:cubicBezTo>
                    <a:pt x="3278" y="2947"/>
                    <a:pt x="3178" y="2993"/>
                    <a:pt x="3155" y="3139"/>
                  </a:cubicBezTo>
                  <a:cubicBezTo>
                    <a:pt x="3117" y="3181"/>
                    <a:pt x="3109" y="3246"/>
                    <a:pt x="3155" y="3262"/>
                  </a:cubicBezTo>
                  <a:cubicBezTo>
                    <a:pt x="3169" y="3267"/>
                    <a:pt x="3181" y="3269"/>
                    <a:pt x="3191" y="3269"/>
                  </a:cubicBezTo>
                  <a:cubicBezTo>
                    <a:pt x="3246" y="3269"/>
                    <a:pt x="3234" y="3192"/>
                    <a:pt x="3244" y="3146"/>
                  </a:cubicBezTo>
                  <a:cubicBezTo>
                    <a:pt x="3413" y="3146"/>
                    <a:pt x="3532" y="3054"/>
                    <a:pt x="3643" y="2950"/>
                  </a:cubicBezTo>
                  <a:cubicBezTo>
                    <a:pt x="3732" y="2900"/>
                    <a:pt x="3820" y="2854"/>
                    <a:pt x="3724" y="2735"/>
                  </a:cubicBezTo>
                  <a:cubicBezTo>
                    <a:pt x="3340" y="2562"/>
                    <a:pt x="3336" y="2551"/>
                    <a:pt x="3524" y="2228"/>
                  </a:cubicBezTo>
                  <a:cubicBezTo>
                    <a:pt x="3570" y="2170"/>
                    <a:pt x="3586" y="2101"/>
                    <a:pt x="3570" y="2028"/>
                  </a:cubicBezTo>
                  <a:lnTo>
                    <a:pt x="3570" y="2028"/>
                  </a:lnTo>
                  <a:cubicBezTo>
                    <a:pt x="3626" y="2040"/>
                    <a:pt x="3678" y="2054"/>
                    <a:pt x="3731" y="2054"/>
                  </a:cubicBezTo>
                  <a:cubicBezTo>
                    <a:pt x="3763" y="2054"/>
                    <a:pt x="3795" y="2049"/>
                    <a:pt x="3828" y="2036"/>
                  </a:cubicBezTo>
                  <a:lnTo>
                    <a:pt x="4097" y="1913"/>
                  </a:lnTo>
                  <a:cubicBezTo>
                    <a:pt x="4104" y="1882"/>
                    <a:pt x="4108" y="1855"/>
                    <a:pt x="4116" y="1821"/>
                  </a:cubicBezTo>
                  <a:cubicBezTo>
                    <a:pt x="4158" y="1759"/>
                    <a:pt x="4147" y="1698"/>
                    <a:pt x="4128" y="1629"/>
                  </a:cubicBezTo>
                  <a:cubicBezTo>
                    <a:pt x="4070" y="1456"/>
                    <a:pt x="4070" y="1244"/>
                    <a:pt x="3828" y="1202"/>
                  </a:cubicBezTo>
                  <a:lnTo>
                    <a:pt x="3816" y="1410"/>
                  </a:lnTo>
                  <a:lnTo>
                    <a:pt x="3812" y="1413"/>
                  </a:lnTo>
                  <a:cubicBezTo>
                    <a:pt x="3709" y="1499"/>
                    <a:pt x="3772" y="1732"/>
                    <a:pt x="3575" y="1732"/>
                  </a:cubicBezTo>
                  <a:cubicBezTo>
                    <a:pt x="3561" y="1732"/>
                    <a:pt x="3545" y="1731"/>
                    <a:pt x="3528" y="1728"/>
                  </a:cubicBezTo>
                  <a:cubicBezTo>
                    <a:pt x="3505" y="1736"/>
                    <a:pt x="3482" y="1740"/>
                    <a:pt x="3463" y="1755"/>
                  </a:cubicBezTo>
                  <a:cubicBezTo>
                    <a:pt x="3470" y="1702"/>
                    <a:pt x="3490" y="1659"/>
                    <a:pt x="3524" y="1613"/>
                  </a:cubicBezTo>
                  <a:cubicBezTo>
                    <a:pt x="3490" y="1545"/>
                    <a:pt x="3428" y="1528"/>
                    <a:pt x="3360" y="1528"/>
                  </a:cubicBezTo>
                  <a:cubicBezTo>
                    <a:pt x="3352" y="1528"/>
                    <a:pt x="3344" y="1528"/>
                    <a:pt x="3336" y="1529"/>
                  </a:cubicBezTo>
                  <a:cubicBezTo>
                    <a:pt x="3263" y="1690"/>
                    <a:pt x="3109" y="1786"/>
                    <a:pt x="3002" y="1917"/>
                  </a:cubicBezTo>
                  <a:cubicBezTo>
                    <a:pt x="2963" y="1986"/>
                    <a:pt x="2967" y="2070"/>
                    <a:pt x="3013" y="2128"/>
                  </a:cubicBezTo>
                  <a:lnTo>
                    <a:pt x="3317" y="1909"/>
                  </a:lnTo>
                  <a:cubicBezTo>
                    <a:pt x="3340" y="1898"/>
                    <a:pt x="3367" y="1882"/>
                    <a:pt x="3386" y="1863"/>
                  </a:cubicBezTo>
                  <a:lnTo>
                    <a:pt x="3394" y="1921"/>
                  </a:lnTo>
                  <a:lnTo>
                    <a:pt x="3409" y="1936"/>
                  </a:lnTo>
                  <a:cubicBezTo>
                    <a:pt x="3340" y="1971"/>
                    <a:pt x="3282" y="2013"/>
                    <a:pt x="3236" y="2070"/>
                  </a:cubicBezTo>
                  <a:cubicBezTo>
                    <a:pt x="3163" y="2147"/>
                    <a:pt x="3121" y="2247"/>
                    <a:pt x="3117" y="2355"/>
                  </a:cubicBezTo>
                  <a:lnTo>
                    <a:pt x="3117" y="2401"/>
                  </a:lnTo>
                  <a:cubicBezTo>
                    <a:pt x="2852" y="2401"/>
                    <a:pt x="2890" y="2666"/>
                    <a:pt x="2817" y="2839"/>
                  </a:cubicBezTo>
                  <a:cubicBezTo>
                    <a:pt x="2813" y="2870"/>
                    <a:pt x="2806" y="2897"/>
                    <a:pt x="2806" y="2927"/>
                  </a:cubicBezTo>
                  <a:cubicBezTo>
                    <a:pt x="2710" y="3139"/>
                    <a:pt x="2571" y="3323"/>
                    <a:pt x="2517" y="3554"/>
                  </a:cubicBezTo>
                  <a:cubicBezTo>
                    <a:pt x="2487" y="3638"/>
                    <a:pt x="2360" y="3696"/>
                    <a:pt x="2429" y="3803"/>
                  </a:cubicBezTo>
                  <a:cubicBezTo>
                    <a:pt x="2457" y="3851"/>
                    <a:pt x="2493" y="3891"/>
                    <a:pt x="2539" y="3891"/>
                  </a:cubicBezTo>
                  <a:cubicBezTo>
                    <a:pt x="2563" y="3891"/>
                    <a:pt x="2591" y="3880"/>
                    <a:pt x="2621" y="3853"/>
                  </a:cubicBezTo>
                  <a:cubicBezTo>
                    <a:pt x="2867" y="3946"/>
                    <a:pt x="2725" y="4176"/>
                    <a:pt x="2790" y="4334"/>
                  </a:cubicBezTo>
                  <a:cubicBezTo>
                    <a:pt x="2421" y="4545"/>
                    <a:pt x="2022" y="4660"/>
                    <a:pt x="1641" y="4822"/>
                  </a:cubicBezTo>
                  <a:cubicBezTo>
                    <a:pt x="1530" y="4872"/>
                    <a:pt x="1319" y="4841"/>
                    <a:pt x="1376" y="5033"/>
                  </a:cubicBezTo>
                  <a:cubicBezTo>
                    <a:pt x="1399" y="5111"/>
                    <a:pt x="1461" y="5133"/>
                    <a:pt x="1534" y="5133"/>
                  </a:cubicBezTo>
                  <a:cubicBezTo>
                    <a:pt x="1597" y="5133"/>
                    <a:pt x="1667" y="5117"/>
                    <a:pt x="1726" y="5106"/>
                  </a:cubicBezTo>
                  <a:cubicBezTo>
                    <a:pt x="1776" y="5098"/>
                    <a:pt x="1822" y="5083"/>
                    <a:pt x="1872" y="5064"/>
                  </a:cubicBezTo>
                  <a:cubicBezTo>
                    <a:pt x="2683" y="4760"/>
                    <a:pt x="3486" y="4445"/>
                    <a:pt x="4331" y="4238"/>
                  </a:cubicBezTo>
                  <a:cubicBezTo>
                    <a:pt x="4341" y="4242"/>
                    <a:pt x="4352" y="4244"/>
                    <a:pt x="4363" y="4244"/>
                  </a:cubicBezTo>
                  <a:cubicBezTo>
                    <a:pt x="4397" y="4244"/>
                    <a:pt x="4430" y="4223"/>
                    <a:pt x="4439" y="4188"/>
                  </a:cubicBezTo>
                  <a:cubicBezTo>
                    <a:pt x="4446" y="4184"/>
                    <a:pt x="4446" y="4180"/>
                    <a:pt x="4446" y="4169"/>
                  </a:cubicBezTo>
                  <a:lnTo>
                    <a:pt x="4446" y="4176"/>
                  </a:lnTo>
                  <a:cubicBezTo>
                    <a:pt x="4531" y="4207"/>
                    <a:pt x="4614" y="4219"/>
                    <a:pt x="4697" y="4219"/>
                  </a:cubicBezTo>
                  <a:cubicBezTo>
                    <a:pt x="4941" y="4219"/>
                    <a:pt x="5181" y="4117"/>
                    <a:pt x="5428" y="4117"/>
                  </a:cubicBezTo>
                  <a:cubicBezTo>
                    <a:pt x="5460" y="4117"/>
                    <a:pt x="5491" y="4119"/>
                    <a:pt x="5522" y="4122"/>
                  </a:cubicBezTo>
                  <a:cubicBezTo>
                    <a:pt x="5592" y="4099"/>
                    <a:pt x="5680" y="4103"/>
                    <a:pt x="5749" y="4049"/>
                  </a:cubicBezTo>
                  <a:lnTo>
                    <a:pt x="5753" y="4046"/>
                  </a:lnTo>
                  <a:cubicBezTo>
                    <a:pt x="5765" y="4026"/>
                    <a:pt x="5783" y="4016"/>
                    <a:pt x="5802" y="4016"/>
                  </a:cubicBezTo>
                  <a:cubicBezTo>
                    <a:pt x="5813" y="4016"/>
                    <a:pt x="5824" y="4019"/>
                    <a:pt x="5834" y="4026"/>
                  </a:cubicBezTo>
                  <a:lnTo>
                    <a:pt x="5849" y="4042"/>
                  </a:lnTo>
                  <a:lnTo>
                    <a:pt x="5853" y="4042"/>
                  </a:lnTo>
                  <a:cubicBezTo>
                    <a:pt x="5862" y="4056"/>
                    <a:pt x="5878" y="4062"/>
                    <a:pt x="5895" y="4062"/>
                  </a:cubicBezTo>
                  <a:cubicBezTo>
                    <a:pt x="5906" y="4062"/>
                    <a:pt x="5917" y="4059"/>
                    <a:pt x="5926" y="4053"/>
                  </a:cubicBezTo>
                  <a:cubicBezTo>
                    <a:pt x="5930" y="4049"/>
                    <a:pt x="5934" y="4046"/>
                    <a:pt x="5941" y="4034"/>
                  </a:cubicBezTo>
                  <a:lnTo>
                    <a:pt x="5945" y="4034"/>
                  </a:lnTo>
                  <a:cubicBezTo>
                    <a:pt x="6030" y="3969"/>
                    <a:pt x="6141" y="4007"/>
                    <a:pt x="6237" y="3976"/>
                  </a:cubicBezTo>
                  <a:cubicBezTo>
                    <a:pt x="6253" y="3965"/>
                    <a:pt x="6260" y="3949"/>
                    <a:pt x="6268" y="3930"/>
                  </a:cubicBezTo>
                  <a:cubicBezTo>
                    <a:pt x="6310" y="3946"/>
                    <a:pt x="6356" y="3946"/>
                    <a:pt x="6406" y="3946"/>
                  </a:cubicBezTo>
                  <a:cubicBezTo>
                    <a:pt x="6464" y="3969"/>
                    <a:pt x="6522" y="3988"/>
                    <a:pt x="6583" y="4003"/>
                  </a:cubicBezTo>
                  <a:lnTo>
                    <a:pt x="6606" y="4003"/>
                  </a:lnTo>
                  <a:cubicBezTo>
                    <a:pt x="6545" y="4034"/>
                    <a:pt x="6491" y="4080"/>
                    <a:pt x="6449" y="4130"/>
                  </a:cubicBezTo>
                  <a:lnTo>
                    <a:pt x="6268" y="4157"/>
                  </a:lnTo>
                  <a:cubicBezTo>
                    <a:pt x="6241" y="4176"/>
                    <a:pt x="6229" y="4207"/>
                    <a:pt x="6233" y="4238"/>
                  </a:cubicBezTo>
                  <a:cubicBezTo>
                    <a:pt x="6222" y="4238"/>
                    <a:pt x="6214" y="4242"/>
                    <a:pt x="6203" y="4242"/>
                  </a:cubicBezTo>
                  <a:lnTo>
                    <a:pt x="6199" y="4238"/>
                  </a:lnTo>
                  <a:lnTo>
                    <a:pt x="6160" y="4199"/>
                  </a:lnTo>
                  <a:lnTo>
                    <a:pt x="5753" y="4357"/>
                  </a:lnTo>
                  <a:cubicBezTo>
                    <a:pt x="5741" y="4354"/>
                    <a:pt x="5729" y="4353"/>
                    <a:pt x="5717" y="4353"/>
                  </a:cubicBezTo>
                  <a:cubicBezTo>
                    <a:pt x="5652" y="4353"/>
                    <a:pt x="5588" y="4387"/>
                    <a:pt x="5549" y="4445"/>
                  </a:cubicBezTo>
                  <a:cubicBezTo>
                    <a:pt x="5537" y="4442"/>
                    <a:pt x="5525" y="4440"/>
                    <a:pt x="5512" y="4440"/>
                  </a:cubicBezTo>
                  <a:cubicBezTo>
                    <a:pt x="5492" y="4440"/>
                    <a:pt x="5472" y="4445"/>
                    <a:pt x="5453" y="4457"/>
                  </a:cubicBezTo>
                  <a:cubicBezTo>
                    <a:pt x="5292" y="4491"/>
                    <a:pt x="5138" y="4549"/>
                    <a:pt x="4988" y="4626"/>
                  </a:cubicBezTo>
                  <a:cubicBezTo>
                    <a:pt x="4960" y="4626"/>
                    <a:pt x="4932" y="4628"/>
                    <a:pt x="4901" y="4628"/>
                  </a:cubicBezTo>
                  <a:cubicBezTo>
                    <a:pt x="4886" y="4628"/>
                    <a:pt x="4870" y="4627"/>
                    <a:pt x="4854" y="4626"/>
                  </a:cubicBezTo>
                  <a:cubicBezTo>
                    <a:pt x="4339" y="4791"/>
                    <a:pt x="3763" y="4818"/>
                    <a:pt x="3413" y="5317"/>
                  </a:cubicBezTo>
                  <a:cubicBezTo>
                    <a:pt x="3365" y="5295"/>
                    <a:pt x="3312" y="5281"/>
                    <a:pt x="3256" y="5281"/>
                  </a:cubicBezTo>
                  <a:cubicBezTo>
                    <a:pt x="3245" y="5281"/>
                    <a:pt x="3233" y="5282"/>
                    <a:pt x="3221" y="5283"/>
                  </a:cubicBezTo>
                  <a:cubicBezTo>
                    <a:pt x="3105" y="5310"/>
                    <a:pt x="2990" y="5329"/>
                    <a:pt x="2871" y="5341"/>
                  </a:cubicBezTo>
                  <a:cubicBezTo>
                    <a:pt x="2026" y="5560"/>
                    <a:pt x="1215" y="5859"/>
                    <a:pt x="427" y="6332"/>
                  </a:cubicBezTo>
                  <a:cubicBezTo>
                    <a:pt x="400" y="6071"/>
                    <a:pt x="439" y="5809"/>
                    <a:pt x="542" y="5567"/>
                  </a:cubicBezTo>
                  <a:cubicBezTo>
                    <a:pt x="612" y="5375"/>
                    <a:pt x="735" y="5175"/>
                    <a:pt x="604" y="4956"/>
                  </a:cubicBezTo>
                  <a:cubicBezTo>
                    <a:pt x="608" y="4956"/>
                    <a:pt x="608" y="4964"/>
                    <a:pt x="612" y="4964"/>
                  </a:cubicBezTo>
                  <a:cubicBezTo>
                    <a:pt x="777" y="4937"/>
                    <a:pt x="815" y="4795"/>
                    <a:pt x="861" y="4680"/>
                  </a:cubicBezTo>
                  <a:cubicBezTo>
                    <a:pt x="1157" y="3984"/>
                    <a:pt x="1572" y="3354"/>
                    <a:pt x="1945" y="2701"/>
                  </a:cubicBezTo>
                  <a:cubicBezTo>
                    <a:pt x="2283" y="2082"/>
                    <a:pt x="2790" y="1571"/>
                    <a:pt x="3405" y="1221"/>
                  </a:cubicBezTo>
                  <a:cubicBezTo>
                    <a:pt x="3520" y="1133"/>
                    <a:pt x="3643" y="1056"/>
                    <a:pt x="3774" y="995"/>
                  </a:cubicBezTo>
                  <a:cubicBezTo>
                    <a:pt x="3820" y="971"/>
                    <a:pt x="3874" y="941"/>
                    <a:pt x="3928" y="918"/>
                  </a:cubicBezTo>
                  <a:cubicBezTo>
                    <a:pt x="3962" y="910"/>
                    <a:pt x="3993" y="898"/>
                    <a:pt x="4028" y="883"/>
                  </a:cubicBezTo>
                  <a:cubicBezTo>
                    <a:pt x="4062" y="875"/>
                    <a:pt x="4097" y="864"/>
                    <a:pt x="4128" y="852"/>
                  </a:cubicBezTo>
                  <a:lnTo>
                    <a:pt x="4270" y="783"/>
                  </a:lnTo>
                  <a:cubicBezTo>
                    <a:pt x="4300" y="768"/>
                    <a:pt x="4331" y="760"/>
                    <a:pt x="4366" y="741"/>
                  </a:cubicBezTo>
                  <a:lnTo>
                    <a:pt x="4462" y="702"/>
                  </a:lnTo>
                  <a:lnTo>
                    <a:pt x="4504" y="691"/>
                  </a:lnTo>
                  <a:lnTo>
                    <a:pt x="4539" y="702"/>
                  </a:lnTo>
                  <a:cubicBezTo>
                    <a:pt x="4485" y="802"/>
                    <a:pt x="4427" y="898"/>
                    <a:pt x="4373" y="998"/>
                  </a:cubicBezTo>
                  <a:cubicBezTo>
                    <a:pt x="4320" y="1102"/>
                    <a:pt x="4320" y="1187"/>
                    <a:pt x="4443" y="1237"/>
                  </a:cubicBezTo>
                  <a:cubicBezTo>
                    <a:pt x="4569" y="1133"/>
                    <a:pt x="4666" y="995"/>
                    <a:pt x="4719" y="837"/>
                  </a:cubicBezTo>
                  <a:cubicBezTo>
                    <a:pt x="4760" y="727"/>
                    <a:pt x="4691" y="694"/>
                    <a:pt x="4603" y="694"/>
                  </a:cubicBezTo>
                  <a:cubicBezTo>
                    <a:pt x="4583" y="694"/>
                    <a:pt x="4563" y="696"/>
                    <a:pt x="4543" y="699"/>
                  </a:cubicBezTo>
                  <a:lnTo>
                    <a:pt x="4543" y="683"/>
                  </a:lnTo>
                  <a:lnTo>
                    <a:pt x="4562" y="679"/>
                  </a:lnTo>
                  <a:cubicBezTo>
                    <a:pt x="4596" y="668"/>
                    <a:pt x="4627" y="660"/>
                    <a:pt x="4662" y="645"/>
                  </a:cubicBezTo>
                  <a:cubicBezTo>
                    <a:pt x="4712" y="626"/>
                    <a:pt x="4762" y="606"/>
                    <a:pt x="4815" y="591"/>
                  </a:cubicBezTo>
                  <a:cubicBezTo>
                    <a:pt x="4873" y="576"/>
                    <a:pt x="4923" y="553"/>
                    <a:pt x="4969" y="514"/>
                  </a:cubicBezTo>
                  <a:lnTo>
                    <a:pt x="4984" y="487"/>
                  </a:lnTo>
                  <a:cubicBezTo>
                    <a:pt x="5023" y="487"/>
                    <a:pt x="5061" y="457"/>
                    <a:pt x="5077" y="422"/>
                  </a:cubicBezTo>
                  <a:lnTo>
                    <a:pt x="5277" y="395"/>
                  </a:lnTo>
                  <a:close/>
                  <a:moveTo>
                    <a:pt x="7271" y="318"/>
                  </a:moveTo>
                  <a:cubicBezTo>
                    <a:pt x="7428" y="318"/>
                    <a:pt x="7578" y="368"/>
                    <a:pt x="7736" y="407"/>
                  </a:cubicBezTo>
                  <a:cubicBezTo>
                    <a:pt x="7874" y="430"/>
                    <a:pt x="8016" y="449"/>
                    <a:pt x="8155" y="453"/>
                  </a:cubicBezTo>
                  <a:cubicBezTo>
                    <a:pt x="8251" y="464"/>
                    <a:pt x="8347" y="480"/>
                    <a:pt x="8439" y="510"/>
                  </a:cubicBezTo>
                  <a:cubicBezTo>
                    <a:pt x="8585" y="537"/>
                    <a:pt x="8735" y="553"/>
                    <a:pt x="8885" y="553"/>
                  </a:cubicBezTo>
                  <a:cubicBezTo>
                    <a:pt x="8890" y="552"/>
                    <a:pt x="8896" y="552"/>
                    <a:pt x="8901" y="552"/>
                  </a:cubicBezTo>
                  <a:cubicBezTo>
                    <a:pt x="9026" y="552"/>
                    <a:pt x="9144" y="592"/>
                    <a:pt x="9265" y="622"/>
                  </a:cubicBezTo>
                  <a:cubicBezTo>
                    <a:pt x="9447" y="658"/>
                    <a:pt x="9629" y="660"/>
                    <a:pt x="9816" y="660"/>
                  </a:cubicBezTo>
                  <a:cubicBezTo>
                    <a:pt x="9850" y="660"/>
                    <a:pt x="9884" y="660"/>
                    <a:pt x="9918" y="660"/>
                  </a:cubicBezTo>
                  <a:cubicBezTo>
                    <a:pt x="10041" y="649"/>
                    <a:pt x="10172" y="656"/>
                    <a:pt x="10291" y="610"/>
                  </a:cubicBezTo>
                  <a:cubicBezTo>
                    <a:pt x="10426" y="626"/>
                    <a:pt x="10560" y="637"/>
                    <a:pt x="10695" y="637"/>
                  </a:cubicBezTo>
                  <a:cubicBezTo>
                    <a:pt x="10789" y="661"/>
                    <a:pt x="10887" y="668"/>
                    <a:pt x="10984" y="668"/>
                  </a:cubicBezTo>
                  <a:cubicBezTo>
                    <a:pt x="11150" y="668"/>
                    <a:pt x="11318" y="647"/>
                    <a:pt x="11484" y="647"/>
                  </a:cubicBezTo>
                  <a:cubicBezTo>
                    <a:pt x="11541" y="647"/>
                    <a:pt x="11599" y="649"/>
                    <a:pt x="11655" y="656"/>
                  </a:cubicBezTo>
                  <a:cubicBezTo>
                    <a:pt x="11824" y="649"/>
                    <a:pt x="11997" y="656"/>
                    <a:pt x="12166" y="641"/>
                  </a:cubicBezTo>
                  <a:cubicBezTo>
                    <a:pt x="12247" y="629"/>
                    <a:pt x="12324" y="606"/>
                    <a:pt x="12397" y="568"/>
                  </a:cubicBezTo>
                  <a:cubicBezTo>
                    <a:pt x="12405" y="549"/>
                    <a:pt x="12420" y="533"/>
                    <a:pt x="12424" y="514"/>
                  </a:cubicBezTo>
                  <a:cubicBezTo>
                    <a:pt x="12502" y="589"/>
                    <a:pt x="12583" y="615"/>
                    <a:pt x="12665" y="615"/>
                  </a:cubicBezTo>
                  <a:cubicBezTo>
                    <a:pt x="12784" y="615"/>
                    <a:pt x="12905" y="561"/>
                    <a:pt x="13023" y="530"/>
                  </a:cubicBezTo>
                  <a:cubicBezTo>
                    <a:pt x="13105" y="493"/>
                    <a:pt x="13196" y="474"/>
                    <a:pt x="13286" y="474"/>
                  </a:cubicBezTo>
                  <a:cubicBezTo>
                    <a:pt x="13301" y="474"/>
                    <a:pt x="13316" y="475"/>
                    <a:pt x="13331" y="476"/>
                  </a:cubicBezTo>
                  <a:cubicBezTo>
                    <a:pt x="13347" y="479"/>
                    <a:pt x="13364" y="480"/>
                    <a:pt x="13380" y="480"/>
                  </a:cubicBezTo>
                  <a:cubicBezTo>
                    <a:pt x="13427" y="480"/>
                    <a:pt x="13471" y="468"/>
                    <a:pt x="13511" y="445"/>
                  </a:cubicBezTo>
                  <a:lnTo>
                    <a:pt x="13511" y="437"/>
                  </a:lnTo>
                  <a:cubicBezTo>
                    <a:pt x="13547" y="563"/>
                    <a:pt x="13620" y="626"/>
                    <a:pt x="13725" y="626"/>
                  </a:cubicBezTo>
                  <a:cubicBezTo>
                    <a:pt x="13755" y="626"/>
                    <a:pt x="13788" y="621"/>
                    <a:pt x="13823" y="610"/>
                  </a:cubicBezTo>
                  <a:cubicBezTo>
                    <a:pt x="13823" y="629"/>
                    <a:pt x="13826" y="649"/>
                    <a:pt x="13830" y="668"/>
                  </a:cubicBezTo>
                  <a:cubicBezTo>
                    <a:pt x="13857" y="714"/>
                    <a:pt x="13888" y="745"/>
                    <a:pt x="13926" y="779"/>
                  </a:cubicBezTo>
                  <a:cubicBezTo>
                    <a:pt x="14595" y="1125"/>
                    <a:pt x="15225" y="1540"/>
                    <a:pt x="15805" y="2021"/>
                  </a:cubicBezTo>
                  <a:cubicBezTo>
                    <a:pt x="16243" y="2378"/>
                    <a:pt x="16593" y="2839"/>
                    <a:pt x="17046" y="3185"/>
                  </a:cubicBezTo>
                  <a:cubicBezTo>
                    <a:pt x="17096" y="3219"/>
                    <a:pt x="17154" y="3254"/>
                    <a:pt x="17208" y="3289"/>
                  </a:cubicBezTo>
                  <a:cubicBezTo>
                    <a:pt x="17277" y="3335"/>
                    <a:pt x="17342" y="3377"/>
                    <a:pt x="17415" y="3423"/>
                  </a:cubicBezTo>
                  <a:cubicBezTo>
                    <a:pt x="17450" y="3446"/>
                    <a:pt x="17481" y="3469"/>
                    <a:pt x="17515" y="3488"/>
                  </a:cubicBezTo>
                  <a:cubicBezTo>
                    <a:pt x="17531" y="3504"/>
                    <a:pt x="17546" y="3519"/>
                    <a:pt x="17565" y="3527"/>
                  </a:cubicBezTo>
                  <a:cubicBezTo>
                    <a:pt x="17592" y="3558"/>
                    <a:pt x="17623" y="3584"/>
                    <a:pt x="17654" y="3608"/>
                  </a:cubicBezTo>
                  <a:cubicBezTo>
                    <a:pt x="17669" y="3623"/>
                    <a:pt x="17688" y="3638"/>
                    <a:pt x="17704" y="3646"/>
                  </a:cubicBezTo>
                  <a:cubicBezTo>
                    <a:pt x="17742" y="3673"/>
                    <a:pt x="17780" y="3692"/>
                    <a:pt x="17819" y="3700"/>
                  </a:cubicBezTo>
                  <a:lnTo>
                    <a:pt x="17865" y="3700"/>
                  </a:lnTo>
                  <a:cubicBezTo>
                    <a:pt x="17880" y="3930"/>
                    <a:pt x="18046" y="4088"/>
                    <a:pt x="18149" y="4276"/>
                  </a:cubicBezTo>
                  <a:cubicBezTo>
                    <a:pt x="18457" y="4487"/>
                    <a:pt x="18672" y="4787"/>
                    <a:pt x="18902" y="5075"/>
                  </a:cubicBezTo>
                  <a:cubicBezTo>
                    <a:pt x="18914" y="5083"/>
                    <a:pt x="18918" y="5087"/>
                    <a:pt x="18922" y="5098"/>
                  </a:cubicBezTo>
                  <a:cubicBezTo>
                    <a:pt x="18873" y="5098"/>
                    <a:pt x="18814" y="5069"/>
                    <a:pt x="18764" y="5069"/>
                  </a:cubicBezTo>
                  <a:cubicBezTo>
                    <a:pt x="18723" y="5069"/>
                    <a:pt x="18687" y="5089"/>
                    <a:pt x="18668" y="5160"/>
                  </a:cubicBezTo>
                  <a:cubicBezTo>
                    <a:pt x="18767" y="5256"/>
                    <a:pt x="18858" y="5396"/>
                    <a:pt x="18978" y="5396"/>
                  </a:cubicBezTo>
                  <a:cubicBezTo>
                    <a:pt x="19021" y="5396"/>
                    <a:pt x="19069" y="5378"/>
                    <a:pt x="19122" y="5333"/>
                  </a:cubicBezTo>
                  <a:cubicBezTo>
                    <a:pt x="19177" y="5399"/>
                    <a:pt x="19231" y="5478"/>
                    <a:pt x="19324" y="5478"/>
                  </a:cubicBezTo>
                  <a:cubicBezTo>
                    <a:pt x="19340" y="5478"/>
                    <a:pt x="19357" y="5476"/>
                    <a:pt x="19375" y="5471"/>
                  </a:cubicBezTo>
                  <a:cubicBezTo>
                    <a:pt x="19506" y="5886"/>
                    <a:pt x="19798" y="6163"/>
                    <a:pt x="20151" y="6390"/>
                  </a:cubicBezTo>
                  <a:cubicBezTo>
                    <a:pt x="20151" y="6401"/>
                    <a:pt x="20148" y="6409"/>
                    <a:pt x="20148" y="6416"/>
                  </a:cubicBezTo>
                  <a:cubicBezTo>
                    <a:pt x="20159" y="6474"/>
                    <a:pt x="20178" y="6536"/>
                    <a:pt x="20205" y="6586"/>
                  </a:cubicBezTo>
                  <a:cubicBezTo>
                    <a:pt x="20221" y="6620"/>
                    <a:pt x="20240" y="6655"/>
                    <a:pt x="20259" y="6685"/>
                  </a:cubicBezTo>
                  <a:cubicBezTo>
                    <a:pt x="20286" y="6732"/>
                    <a:pt x="20320" y="6774"/>
                    <a:pt x="20355" y="6816"/>
                  </a:cubicBezTo>
                  <a:lnTo>
                    <a:pt x="20370" y="6839"/>
                  </a:lnTo>
                  <a:cubicBezTo>
                    <a:pt x="20343" y="6843"/>
                    <a:pt x="20332" y="6847"/>
                    <a:pt x="20317" y="6855"/>
                  </a:cubicBezTo>
                  <a:cubicBezTo>
                    <a:pt x="20244" y="6828"/>
                    <a:pt x="20151" y="6851"/>
                    <a:pt x="20098" y="6778"/>
                  </a:cubicBezTo>
                  <a:lnTo>
                    <a:pt x="19594" y="6482"/>
                  </a:lnTo>
                  <a:cubicBezTo>
                    <a:pt x="19490" y="6347"/>
                    <a:pt x="19341" y="6293"/>
                    <a:pt x="19175" y="6278"/>
                  </a:cubicBezTo>
                  <a:cubicBezTo>
                    <a:pt x="19033" y="6197"/>
                    <a:pt x="18899" y="6086"/>
                    <a:pt x="18730" y="6063"/>
                  </a:cubicBezTo>
                  <a:cubicBezTo>
                    <a:pt x="18722" y="6055"/>
                    <a:pt x="18710" y="6044"/>
                    <a:pt x="18703" y="6040"/>
                  </a:cubicBezTo>
                  <a:cubicBezTo>
                    <a:pt x="18691" y="6028"/>
                    <a:pt x="18680" y="6028"/>
                    <a:pt x="18668" y="6021"/>
                  </a:cubicBezTo>
                  <a:cubicBezTo>
                    <a:pt x="18645" y="5994"/>
                    <a:pt x="18614" y="5975"/>
                    <a:pt x="18584" y="5971"/>
                  </a:cubicBezTo>
                  <a:cubicBezTo>
                    <a:pt x="18572" y="5967"/>
                    <a:pt x="18557" y="5959"/>
                    <a:pt x="18549" y="5952"/>
                  </a:cubicBezTo>
                  <a:cubicBezTo>
                    <a:pt x="18514" y="5932"/>
                    <a:pt x="18487" y="5917"/>
                    <a:pt x="18449" y="5898"/>
                  </a:cubicBezTo>
                  <a:lnTo>
                    <a:pt x="18303" y="5829"/>
                  </a:lnTo>
                  <a:cubicBezTo>
                    <a:pt x="18276" y="5809"/>
                    <a:pt x="18242" y="5794"/>
                    <a:pt x="18207" y="5779"/>
                  </a:cubicBezTo>
                  <a:cubicBezTo>
                    <a:pt x="18172" y="5767"/>
                    <a:pt x="18145" y="5744"/>
                    <a:pt x="18111" y="5732"/>
                  </a:cubicBezTo>
                  <a:cubicBezTo>
                    <a:pt x="18103" y="5729"/>
                    <a:pt x="18092" y="5729"/>
                    <a:pt x="18084" y="5721"/>
                  </a:cubicBezTo>
                  <a:cubicBezTo>
                    <a:pt x="18096" y="5610"/>
                    <a:pt x="18111" y="5494"/>
                    <a:pt x="18249" y="5463"/>
                  </a:cubicBezTo>
                  <a:cubicBezTo>
                    <a:pt x="18315" y="5375"/>
                    <a:pt x="18249" y="5348"/>
                    <a:pt x="18188" y="5317"/>
                  </a:cubicBezTo>
                  <a:cubicBezTo>
                    <a:pt x="18145" y="5317"/>
                    <a:pt x="18103" y="5341"/>
                    <a:pt x="18076" y="5375"/>
                  </a:cubicBezTo>
                  <a:cubicBezTo>
                    <a:pt x="18059" y="5389"/>
                    <a:pt x="18039" y="5395"/>
                    <a:pt x="18020" y="5395"/>
                  </a:cubicBezTo>
                  <a:cubicBezTo>
                    <a:pt x="17996" y="5395"/>
                    <a:pt x="17972" y="5386"/>
                    <a:pt x="17953" y="5371"/>
                  </a:cubicBezTo>
                  <a:cubicBezTo>
                    <a:pt x="17952" y="5371"/>
                    <a:pt x="17950" y="5371"/>
                    <a:pt x="17948" y="5371"/>
                  </a:cubicBezTo>
                  <a:cubicBezTo>
                    <a:pt x="17824" y="5371"/>
                    <a:pt x="17736" y="5245"/>
                    <a:pt x="17608" y="5245"/>
                  </a:cubicBezTo>
                  <a:cubicBezTo>
                    <a:pt x="17597" y="5245"/>
                    <a:pt x="17585" y="5246"/>
                    <a:pt x="17573" y="5248"/>
                  </a:cubicBezTo>
                  <a:cubicBezTo>
                    <a:pt x="17577" y="5198"/>
                    <a:pt x="17546" y="5156"/>
                    <a:pt x="17496" y="5152"/>
                  </a:cubicBezTo>
                  <a:lnTo>
                    <a:pt x="17473" y="5152"/>
                  </a:lnTo>
                  <a:cubicBezTo>
                    <a:pt x="17454" y="5041"/>
                    <a:pt x="17362" y="4999"/>
                    <a:pt x="17281" y="4937"/>
                  </a:cubicBezTo>
                  <a:lnTo>
                    <a:pt x="17073" y="4737"/>
                  </a:lnTo>
                  <a:cubicBezTo>
                    <a:pt x="17189" y="4622"/>
                    <a:pt x="17412" y="4599"/>
                    <a:pt x="17396" y="4368"/>
                  </a:cubicBezTo>
                  <a:cubicBezTo>
                    <a:pt x="17458" y="4272"/>
                    <a:pt x="17527" y="4149"/>
                    <a:pt x="17385" y="4088"/>
                  </a:cubicBezTo>
                  <a:cubicBezTo>
                    <a:pt x="17372" y="4082"/>
                    <a:pt x="17361" y="4080"/>
                    <a:pt x="17351" y="4080"/>
                  </a:cubicBezTo>
                  <a:cubicBezTo>
                    <a:pt x="17289" y="4080"/>
                    <a:pt x="17269" y="4173"/>
                    <a:pt x="17266" y="4245"/>
                  </a:cubicBezTo>
                  <a:cubicBezTo>
                    <a:pt x="17231" y="4338"/>
                    <a:pt x="17154" y="4353"/>
                    <a:pt x="17077" y="4361"/>
                  </a:cubicBezTo>
                  <a:cubicBezTo>
                    <a:pt x="17070" y="4388"/>
                    <a:pt x="17066" y="4411"/>
                    <a:pt x="17066" y="4434"/>
                  </a:cubicBezTo>
                  <a:lnTo>
                    <a:pt x="16474" y="4449"/>
                  </a:lnTo>
                  <a:cubicBezTo>
                    <a:pt x="16462" y="4426"/>
                    <a:pt x="16459" y="4399"/>
                    <a:pt x="16455" y="4376"/>
                  </a:cubicBezTo>
                  <a:cubicBezTo>
                    <a:pt x="16421" y="4376"/>
                    <a:pt x="16391" y="4375"/>
                    <a:pt x="16364" y="4375"/>
                  </a:cubicBezTo>
                  <a:cubicBezTo>
                    <a:pt x="16130" y="4375"/>
                    <a:pt x="16142" y="4402"/>
                    <a:pt x="16263" y="4660"/>
                  </a:cubicBezTo>
                  <a:cubicBezTo>
                    <a:pt x="16289" y="4664"/>
                    <a:pt x="16320" y="4664"/>
                    <a:pt x="16347" y="4664"/>
                  </a:cubicBezTo>
                  <a:cubicBezTo>
                    <a:pt x="16462" y="4764"/>
                    <a:pt x="16624" y="4718"/>
                    <a:pt x="16751" y="4780"/>
                  </a:cubicBezTo>
                  <a:cubicBezTo>
                    <a:pt x="16758" y="4810"/>
                    <a:pt x="16766" y="4837"/>
                    <a:pt x="16781" y="4864"/>
                  </a:cubicBezTo>
                  <a:lnTo>
                    <a:pt x="16924" y="4937"/>
                  </a:lnTo>
                  <a:cubicBezTo>
                    <a:pt x="16920" y="4952"/>
                    <a:pt x="16916" y="4964"/>
                    <a:pt x="16912" y="4975"/>
                  </a:cubicBezTo>
                  <a:cubicBezTo>
                    <a:pt x="16904" y="5002"/>
                    <a:pt x="16904" y="5025"/>
                    <a:pt x="16912" y="5048"/>
                  </a:cubicBezTo>
                  <a:cubicBezTo>
                    <a:pt x="16824" y="4991"/>
                    <a:pt x="16743" y="4933"/>
                    <a:pt x="16651" y="4887"/>
                  </a:cubicBezTo>
                  <a:cubicBezTo>
                    <a:pt x="16474" y="4822"/>
                    <a:pt x="16305" y="4741"/>
                    <a:pt x="16143" y="4657"/>
                  </a:cubicBezTo>
                  <a:cubicBezTo>
                    <a:pt x="15252" y="4280"/>
                    <a:pt x="14387" y="3850"/>
                    <a:pt x="13442" y="3631"/>
                  </a:cubicBezTo>
                  <a:cubicBezTo>
                    <a:pt x="13350" y="3623"/>
                    <a:pt x="13262" y="3604"/>
                    <a:pt x="13169" y="3581"/>
                  </a:cubicBezTo>
                  <a:cubicBezTo>
                    <a:pt x="13127" y="3565"/>
                    <a:pt x="13081" y="3550"/>
                    <a:pt x="13039" y="3542"/>
                  </a:cubicBezTo>
                  <a:cubicBezTo>
                    <a:pt x="12954" y="3519"/>
                    <a:pt x="12862" y="3485"/>
                    <a:pt x="12773" y="3454"/>
                  </a:cubicBezTo>
                  <a:cubicBezTo>
                    <a:pt x="12716" y="3442"/>
                    <a:pt x="12658" y="3427"/>
                    <a:pt x="12601" y="3423"/>
                  </a:cubicBezTo>
                  <a:cubicBezTo>
                    <a:pt x="12520" y="3296"/>
                    <a:pt x="12358" y="3289"/>
                    <a:pt x="12224" y="3250"/>
                  </a:cubicBezTo>
                  <a:cubicBezTo>
                    <a:pt x="12016" y="3196"/>
                    <a:pt x="11805" y="3162"/>
                    <a:pt x="11632" y="3020"/>
                  </a:cubicBezTo>
                  <a:cubicBezTo>
                    <a:pt x="11578" y="2973"/>
                    <a:pt x="11525" y="2931"/>
                    <a:pt x="11479" y="2885"/>
                  </a:cubicBezTo>
                  <a:cubicBezTo>
                    <a:pt x="11429" y="2835"/>
                    <a:pt x="11379" y="2789"/>
                    <a:pt x="11325" y="2751"/>
                  </a:cubicBezTo>
                  <a:cubicBezTo>
                    <a:pt x="11098" y="2582"/>
                    <a:pt x="10887" y="2397"/>
                    <a:pt x="10687" y="2201"/>
                  </a:cubicBezTo>
                  <a:cubicBezTo>
                    <a:pt x="10567" y="2088"/>
                    <a:pt x="10472" y="1917"/>
                    <a:pt x="10284" y="1917"/>
                  </a:cubicBezTo>
                  <a:cubicBezTo>
                    <a:pt x="10280" y="1917"/>
                    <a:pt x="10276" y="1917"/>
                    <a:pt x="10272" y="1917"/>
                  </a:cubicBezTo>
                  <a:cubicBezTo>
                    <a:pt x="10172" y="1686"/>
                    <a:pt x="9988" y="1571"/>
                    <a:pt x="9738" y="1548"/>
                  </a:cubicBezTo>
                  <a:cubicBezTo>
                    <a:pt x="9734" y="1548"/>
                    <a:pt x="9730" y="1552"/>
                    <a:pt x="9719" y="1552"/>
                  </a:cubicBezTo>
                  <a:cubicBezTo>
                    <a:pt x="9707" y="1471"/>
                    <a:pt x="9642" y="1402"/>
                    <a:pt x="9561" y="1379"/>
                  </a:cubicBezTo>
                  <a:cubicBezTo>
                    <a:pt x="9957" y="1125"/>
                    <a:pt x="9423" y="1079"/>
                    <a:pt x="9403" y="914"/>
                  </a:cubicBezTo>
                  <a:lnTo>
                    <a:pt x="9200" y="818"/>
                  </a:lnTo>
                  <a:lnTo>
                    <a:pt x="9200" y="818"/>
                  </a:lnTo>
                  <a:cubicBezTo>
                    <a:pt x="9154" y="948"/>
                    <a:pt x="9384" y="1083"/>
                    <a:pt x="9208" y="1210"/>
                  </a:cubicBezTo>
                  <a:lnTo>
                    <a:pt x="9177" y="1198"/>
                  </a:lnTo>
                  <a:cubicBezTo>
                    <a:pt x="9142" y="1179"/>
                    <a:pt x="9111" y="1164"/>
                    <a:pt x="9077" y="1148"/>
                  </a:cubicBezTo>
                  <a:lnTo>
                    <a:pt x="8931" y="1079"/>
                  </a:lnTo>
                  <a:cubicBezTo>
                    <a:pt x="8900" y="1056"/>
                    <a:pt x="8869" y="1044"/>
                    <a:pt x="8835" y="1029"/>
                  </a:cubicBezTo>
                  <a:cubicBezTo>
                    <a:pt x="8789" y="1006"/>
                    <a:pt x="8739" y="975"/>
                    <a:pt x="8693" y="952"/>
                  </a:cubicBezTo>
                  <a:cubicBezTo>
                    <a:pt x="8658" y="933"/>
                    <a:pt x="8631" y="914"/>
                    <a:pt x="8597" y="895"/>
                  </a:cubicBezTo>
                  <a:cubicBezTo>
                    <a:pt x="8547" y="860"/>
                    <a:pt x="8500" y="822"/>
                    <a:pt x="8447" y="791"/>
                  </a:cubicBezTo>
                  <a:cubicBezTo>
                    <a:pt x="8112" y="568"/>
                    <a:pt x="7713" y="503"/>
                    <a:pt x="7352" y="341"/>
                  </a:cubicBezTo>
                  <a:cubicBezTo>
                    <a:pt x="7328" y="334"/>
                    <a:pt x="7298" y="337"/>
                    <a:pt x="7271" y="334"/>
                  </a:cubicBezTo>
                  <a:lnTo>
                    <a:pt x="7271" y="318"/>
                  </a:lnTo>
                  <a:close/>
                  <a:moveTo>
                    <a:pt x="20528" y="7074"/>
                  </a:moveTo>
                  <a:lnTo>
                    <a:pt x="20528" y="7081"/>
                  </a:lnTo>
                  <a:lnTo>
                    <a:pt x="20524" y="7074"/>
                  </a:lnTo>
                  <a:close/>
                  <a:moveTo>
                    <a:pt x="7520" y="0"/>
                  </a:moveTo>
                  <a:cubicBezTo>
                    <a:pt x="7340" y="0"/>
                    <a:pt x="7159" y="22"/>
                    <a:pt x="6979" y="30"/>
                  </a:cubicBezTo>
                  <a:cubicBezTo>
                    <a:pt x="6744" y="10"/>
                    <a:pt x="6510" y="1"/>
                    <a:pt x="6275" y="1"/>
                  </a:cubicBezTo>
                  <a:cubicBezTo>
                    <a:pt x="5456" y="1"/>
                    <a:pt x="4640" y="120"/>
                    <a:pt x="3851" y="353"/>
                  </a:cubicBezTo>
                  <a:cubicBezTo>
                    <a:pt x="3776" y="446"/>
                    <a:pt x="3671" y="449"/>
                    <a:pt x="3567" y="449"/>
                  </a:cubicBezTo>
                  <a:cubicBezTo>
                    <a:pt x="3559" y="449"/>
                    <a:pt x="3551" y="449"/>
                    <a:pt x="3543" y="449"/>
                  </a:cubicBezTo>
                  <a:cubicBezTo>
                    <a:pt x="3470" y="556"/>
                    <a:pt x="3378" y="641"/>
                    <a:pt x="3236" y="645"/>
                  </a:cubicBezTo>
                  <a:cubicBezTo>
                    <a:pt x="3221" y="691"/>
                    <a:pt x="3178" y="726"/>
                    <a:pt x="3128" y="737"/>
                  </a:cubicBezTo>
                  <a:lnTo>
                    <a:pt x="3121" y="948"/>
                  </a:lnTo>
                  <a:cubicBezTo>
                    <a:pt x="2744" y="1121"/>
                    <a:pt x="2452" y="1410"/>
                    <a:pt x="2129" y="1659"/>
                  </a:cubicBezTo>
                  <a:cubicBezTo>
                    <a:pt x="2118" y="1821"/>
                    <a:pt x="2014" y="1936"/>
                    <a:pt x="1907" y="2044"/>
                  </a:cubicBezTo>
                  <a:cubicBezTo>
                    <a:pt x="1845" y="2178"/>
                    <a:pt x="1745" y="2286"/>
                    <a:pt x="1618" y="2359"/>
                  </a:cubicBezTo>
                  <a:cubicBezTo>
                    <a:pt x="1626" y="2593"/>
                    <a:pt x="1449" y="2716"/>
                    <a:pt x="1319" y="2870"/>
                  </a:cubicBezTo>
                  <a:cubicBezTo>
                    <a:pt x="1334" y="2950"/>
                    <a:pt x="1288" y="3031"/>
                    <a:pt x="1211" y="3066"/>
                  </a:cubicBezTo>
                  <a:cubicBezTo>
                    <a:pt x="1219" y="3146"/>
                    <a:pt x="1180" y="3223"/>
                    <a:pt x="1107" y="3266"/>
                  </a:cubicBezTo>
                  <a:cubicBezTo>
                    <a:pt x="1111" y="3319"/>
                    <a:pt x="1073" y="3373"/>
                    <a:pt x="1019" y="3377"/>
                  </a:cubicBezTo>
                  <a:cubicBezTo>
                    <a:pt x="992" y="3531"/>
                    <a:pt x="938" y="3677"/>
                    <a:pt x="823" y="3784"/>
                  </a:cubicBezTo>
                  <a:lnTo>
                    <a:pt x="615" y="4176"/>
                  </a:lnTo>
                  <a:cubicBezTo>
                    <a:pt x="565" y="4368"/>
                    <a:pt x="442" y="4541"/>
                    <a:pt x="469" y="4753"/>
                  </a:cubicBezTo>
                  <a:cubicBezTo>
                    <a:pt x="366" y="4795"/>
                    <a:pt x="419" y="4945"/>
                    <a:pt x="304" y="4975"/>
                  </a:cubicBezTo>
                  <a:cubicBezTo>
                    <a:pt x="308" y="5029"/>
                    <a:pt x="277" y="5079"/>
                    <a:pt x="223" y="5091"/>
                  </a:cubicBezTo>
                  <a:cubicBezTo>
                    <a:pt x="258" y="5237"/>
                    <a:pt x="220" y="5387"/>
                    <a:pt x="124" y="5502"/>
                  </a:cubicBezTo>
                  <a:cubicBezTo>
                    <a:pt x="108" y="5606"/>
                    <a:pt x="89" y="5713"/>
                    <a:pt x="1" y="5782"/>
                  </a:cubicBezTo>
                  <a:cubicBezTo>
                    <a:pt x="8" y="6178"/>
                    <a:pt x="8" y="6578"/>
                    <a:pt x="12" y="6970"/>
                  </a:cubicBezTo>
                  <a:cubicBezTo>
                    <a:pt x="70" y="7004"/>
                    <a:pt x="127" y="7039"/>
                    <a:pt x="181" y="7070"/>
                  </a:cubicBezTo>
                  <a:cubicBezTo>
                    <a:pt x="193" y="7012"/>
                    <a:pt x="243" y="7001"/>
                    <a:pt x="289" y="6985"/>
                  </a:cubicBezTo>
                  <a:cubicBezTo>
                    <a:pt x="289" y="6931"/>
                    <a:pt x="339" y="6889"/>
                    <a:pt x="393" y="6889"/>
                  </a:cubicBezTo>
                  <a:lnTo>
                    <a:pt x="396" y="6889"/>
                  </a:lnTo>
                  <a:cubicBezTo>
                    <a:pt x="439" y="6828"/>
                    <a:pt x="508" y="6778"/>
                    <a:pt x="577" y="6762"/>
                  </a:cubicBezTo>
                  <a:cubicBezTo>
                    <a:pt x="861" y="6486"/>
                    <a:pt x="1223" y="6370"/>
                    <a:pt x="1588" y="6259"/>
                  </a:cubicBezTo>
                  <a:cubicBezTo>
                    <a:pt x="1718" y="6105"/>
                    <a:pt x="1899" y="6067"/>
                    <a:pt x="2091" y="6055"/>
                  </a:cubicBezTo>
                  <a:cubicBezTo>
                    <a:pt x="2145" y="5982"/>
                    <a:pt x="2225" y="5971"/>
                    <a:pt x="2302" y="5967"/>
                  </a:cubicBezTo>
                  <a:cubicBezTo>
                    <a:pt x="2375" y="5863"/>
                    <a:pt x="2491" y="5867"/>
                    <a:pt x="2602" y="5855"/>
                  </a:cubicBezTo>
                  <a:cubicBezTo>
                    <a:pt x="2683" y="5771"/>
                    <a:pt x="2794" y="5756"/>
                    <a:pt x="2902" y="5756"/>
                  </a:cubicBezTo>
                  <a:cubicBezTo>
                    <a:pt x="2970" y="5678"/>
                    <a:pt x="3052" y="5661"/>
                    <a:pt x="3146" y="5661"/>
                  </a:cubicBezTo>
                  <a:cubicBezTo>
                    <a:pt x="3169" y="5661"/>
                    <a:pt x="3193" y="5662"/>
                    <a:pt x="3217" y="5663"/>
                  </a:cubicBezTo>
                  <a:cubicBezTo>
                    <a:pt x="3286" y="5625"/>
                    <a:pt x="3359" y="5583"/>
                    <a:pt x="3428" y="5544"/>
                  </a:cubicBezTo>
                  <a:lnTo>
                    <a:pt x="3932" y="5471"/>
                  </a:lnTo>
                  <a:cubicBezTo>
                    <a:pt x="4005" y="5383"/>
                    <a:pt x="4112" y="5367"/>
                    <a:pt x="4216" y="5348"/>
                  </a:cubicBezTo>
                  <a:cubicBezTo>
                    <a:pt x="4397" y="5229"/>
                    <a:pt x="4608" y="5160"/>
                    <a:pt x="4823" y="5152"/>
                  </a:cubicBezTo>
                  <a:cubicBezTo>
                    <a:pt x="4911" y="5048"/>
                    <a:pt x="5027" y="5068"/>
                    <a:pt x="5138" y="5060"/>
                  </a:cubicBezTo>
                  <a:cubicBezTo>
                    <a:pt x="5273" y="4976"/>
                    <a:pt x="5423" y="4953"/>
                    <a:pt x="5575" y="4953"/>
                  </a:cubicBezTo>
                  <a:cubicBezTo>
                    <a:pt x="5630" y="4953"/>
                    <a:pt x="5686" y="4956"/>
                    <a:pt x="5741" y="4960"/>
                  </a:cubicBezTo>
                  <a:cubicBezTo>
                    <a:pt x="5930" y="4849"/>
                    <a:pt x="6145" y="4883"/>
                    <a:pt x="6349" y="4856"/>
                  </a:cubicBezTo>
                  <a:cubicBezTo>
                    <a:pt x="6433" y="4760"/>
                    <a:pt x="6564" y="4791"/>
                    <a:pt x="6664" y="4749"/>
                  </a:cubicBezTo>
                  <a:cubicBezTo>
                    <a:pt x="6694" y="4760"/>
                    <a:pt x="6725" y="4776"/>
                    <a:pt x="6760" y="4787"/>
                  </a:cubicBezTo>
                  <a:lnTo>
                    <a:pt x="6944" y="4753"/>
                  </a:lnTo>
                  <a:cubicBezTo>
                    <a:pt x="6948" y="4730"/>
                    <a:pt x="6952" y="4710"/>
                    <a:pt x="6963" y="4683"/>
                  </a:cubicBezTo>
                  <a:lnTo>
                    <a:pt x="7355" y="4657"/>
                  </a:lnTo>
                  <a:cubicBezTo>
                    <a:pt x="7367" y="4633"/>
                    <a:pt x="7375" y="4607"/>
                    <a:pt x="7390" y="4584"/>
                  </a:cubicBezTo>
                  <a:cubicBezTo>
                    <a:pt x="7424" y="4591"/>
                    <a:pt x="7458" y="4594"/>
                    <a:pt x="7491" y="4594"/>
                  </a:cubicBezTo>
                  <a:cubicBezTo>
                    <a:pt x="7687" y="4594"/>
                    <a:pt x="7864" y="4482"/>
                    <a:pt x="8059" y="4453"/>
                  </a:cubicBezTo>
                  <a:cubicBezTo>
                    <a:pt x="8066" y="4376"/>
                    <a:pt x="8109" y="4311"/>
                    <a:pt x="8166" y="4261"/>
                  </a:cubicBezTo>
                  <a:cubicBezTo>
                    <a:pt x="8201" y="3911"/>
                    <a:pt x="8512" y="3730"/>
                    <a:pt x="8662" y="3446"/>
                  </a:cubicBezTo>
                  <a:cubicBezTo>
                    <a:pt x="8735" y="3200"/>
                    <a:pt x="8854" y="2989"/>
                    <a:pt x="9069" y="2839"/>
                  </a:cubicBezTo>
                  <a:cubicBezTo>
                    <a:pt x="9069" y="2789"/>
                    <a:pt x="9104" y="2739"/>
                    <a:pt x="9158" y="2724"/>
                  </a:cubicBezTo>
                  <a:cubicBezTo>
                    <a:pt x="9161" y="2674"/>
                    <a:pt x="9200" y="2635"/>
                    <a:pt x="9254" y="2624"/>
                  </a:cubicBezTo>
                  <a:cubicBezTo>
                    <a:pt x="9296" y="2432"/>
                    <a:pt x="9469" y="2339"/>
                    <a:pt x="9588" y="2213"/>
                  </a:cubicBezTo>
                  <a:cubicBezTo>
                    <a:pt x="9651" y="2142"/>
                    <a:pt x="9717" y="2108"/>
                    <a:pt x="9784" y="2108"/>
                  </a:cubicBezTo>
                  <a:cubicBezTo>
                    <a:pt x="9859" y="2108"/>
                    <a:pt x="9934" y="2152"/>
                    <a:pt x="10003" y="2236"/>
                  </a:cubicBezTo>
                  <a:cubicBezTo>
                    <a:pt x="10038" y="2240"/>
                    <a:pt x="10064" y="2243"/>
                    <a:pt x="10099" y="2255"/>
                  </a:cubicBezTo>
                  <a:cubicBezTo>
                    <a:pt x="10103" y="2278"/>
                    <a:pt x="10107" y="2309"/>
                    <a:pt x="10107" y="2332"/>
                  </a:cubicBezTo>
                  <a:cubicBezTo>
                    <a:pt x="10222" y="2370"/>
                    <a:pt x="10326" y="2447"/>
                    <a:pt x="10391" y="2551"/>
                  </a:cubicBezTo>
                  <a:cubicBezTo>
                    <a:pt x="10445" y="2562"/>
                    <a:pt x="10487" y="2597"/>
                    <a:pt x="10499" y="2647"/>
                  </a:cubicBezTo>
                  <a:cubicBezTo>
                    <a:pt x="10587" y="2681"/>
                    <a:pt x="10664" y="2754"/>
                    <a:pt x="10698" y="2851"/>
                  </a:cubicBezTo>
                  <a:cubicBezTo>
                    <a:pt x="10875" y="2897"/>
                    <a:pt x="11002" y="3008"/>
                    <a:pt x="11106" y="3154"/>
                  </a:cubicBezTo>
                  <a:cubicBezTo>
                    <a:pt x="11256" y="3235"/>
                    <a:pt x="11402" y="3319"/>
                    <a:pt x="11502" y="3465"/>
                  </a:cubicBezTo>
                  <a:cubicBezTo>
                    <a:pt x="11504" y="3465"/>
                    <a:pt x="11507" y="3465"/>
                    <a:pt x="11509" y="3465"/>
                  </a:cubicBezTo>
                  <a:cubicBezTo>
                    <a:pt x="11560" y="3465"/>
                    <a:pt x="11602" y="3502"/>
                    <a:pt x="11617" y="3550"/>
                  </a:cubicBezTo>
                  <a:cubicBezTo>
                    <a:pt x="11694" y="3565"/>
                    <a:pt x="11771" y="3581"/>
                    <a:pt x="11809" y="3657"/>
                  </a:cubicBezTo>
                  <a:cubicBezTo>
                    <a:pt x="11844" y="3657"/>
                    <a:pt x="11870" y="3654"/>
                    <a:pt x="11905" y="3642"/>
                  </a:cubicBezTo>
                  <a:lnTo>
                    <a:pt x="12078" y="3684"/>
                  </a:lnTo>
                  <a:lnTo>
                    <a:pt x="12093" y="3681"/>
                  </a:lnTo>
                  <a:lnTo>
                    <a:pt x="12093" y="3681"/>
                  </a:lnTo>
                  <a:cubicBezTo>
                    <a:pt x="12086" y="3711"/>
                    <a:pt x="12101" y="3738"/>
                    <a:pt x="12124" y="3754"/>
                  </a:cubicBezTo>
                  <a:lnTo>
                    <a:pt x="12170" y="3738"/>
                  </a:lnTo>
                  <a:lnTo>
                    <a:pt x="12209" y="3757"/>
                  </a:lnTo>
                  <a:lnTo>
                    <a:pt x="12408" y="3750"/>
                  </a:lnTo>
                  <a:cubicBezTo>
                    <a:pt x="12432" y="3765"/>
                    <a:pt x="12456" y="3770"/>
                    <a:pt x="12482" y="3770"/>
                  </a:cubicBezTo>
                  <a:cubicBezTo>
                    <a:pt x="12489" y="3770"/>
                    <a:pt x="12497" y="3770"/>
                    <a:pt x="12505" y="3769"/>
                  </a:cubicBezTo>
                  <a:cubicBezTo>
                    <a:pt x="12520" y="3788"/>
                    <a:pt x="12528" y="3811"/>
                    <a:pt x="12535" y="3834"/>
                  </a:cubicBezTo>
                  <a:lnTo>
                    <a:pt x="12908" y="3865"/>
                  </a:lnTo>
                  <a:cubicBezTo>
                    <a:pt x="12927" y="3884"/>
                    <a:pt x="12939" y="3907"/>
                    <a:pt x="12943" y="3934"/>
                  </a:cubicBezTo>
                  <a:cubicBezTo>
                    <a:pt x="13726" y="4107"/>
                    <a:pt x="14422" y="4499"/>
                    <a:pt x="15148" y="4814"/>
                  </a:cubicBezTo>
                  <a:cubicBezTo>
                    <a:pt x="15575" y="4999"/>
                    <a:pt x="16013" y="5152"/>
                    <a:pt x="16436" y="5352"/>
                  </a:cubicBezTo>
                  <a:cubicBezTo>
                    <a:pt x="16689" y="5471"/>
                    <a:pt x="16962" y="5556"/>
                    <a:pt x="17173" y="5759"/>
                  </a:cubicBezTo>
                  <a:cubicBezTo>
                    <a:pt x="17250" y="5759"/>
                    <a:pt x="17327" y="5794"/>
                    <a:pt x="17377" y="5855"/>
                  </a:cubicBezTo>
                  <a:lnTo>
                    <a:pt x="17711" y="5902"/>
                  </a:lnTo>
                  <a:cubicBezTo>
                    <a:pt x="17742" y="5948"/>
                    <a:pt x="17800" y="5978"/>
                    <a:pt x="17857" y="5978"/>
                  </a:cubicBezTo>
                  <a:lnTo>
                    <a:pt x="17880" y="6005"/>
                  </a:lnTo>
                  <a:lnTo>
                    <a:pt x="17919" y="6005"/>
                  </a:lnTo>
                  <a:cubicBezTo>
                    <a:pt x="17934" y="6036"/>
                    <a:pt x="17950" y="6059"/>
                    <a:pt x="17957" y="6086"/>
                  </a:cubicBezTo>
                  <a:cubicBezTo>
                    <a:pt x="17992" y="6082"/>
                    <a:pt x="18019" y="6082"/>
                    <a:pt x="18049" y="6082"/>
                  </a:cubicBezTo>
                  <a:lnTo>
                    <a:pt x="18069" y="6094"/>
                  </a:lnTo>
                  <a:cubicBezTo>
                    <a:pt x="18076" y="6117"/>
                    <a:pt x="18076" y="6140"/>
                    <a:pt x="18084" y="6163"/>
                  </a:cubicBezTo>
                  <a:lnTo>
                    <a:pt x="18257" y="6178"/>
                  </a:lnTo>
                  <a:cubicBezTo>
                    <a:pt x="18274" y="6198"/>
                    <a:pt x="18299" y="6210"/>
                    <a:pt x="18326" y="6210"/>
                  </a:cubicBezTo>
                  <a:cubicBezTo>
                    <a:pt x="18330" y="6210"/>
                    <a:pt x="18334" y="6209"/>
                    <a:pt x="18338" y="6209"/>
                  </a:cubicBezTo>
                  <a:cubicBezTo>
                    <a:pt x="18352" y="6256"/>
                    <a:pt x="18398" y="6290"/>
                    <a:pt x="18449" y="6290"/>
                  </a:cubicBezTo>
                  <a:cubicBezTo>
                    <a:pt x="18451" y="6290"/>
                    <a:pt x="18454" y="6290"/>
                    <a:pt x="18457" y="6290"/>
                  </a:cubicBezTo>
                  <a:cubicBezTo>
                    <a:pt x="18511" y="6343"/>
                    <a:pt x="18564" y="6401"/>
                    <a:pt x="18645" y="6405"/>
                  </a:cubicBezTo>
                  <a:cubicBezTo>
                    <a:pt x="18652" y="6456"/>
                    <a:pt x="18697" y="6486"/>
                    <a:pt x="18747" y="6486"/>
                  </a:cubicBezTo>
                  <a:cubicBezTo>
                    <a:pt x="18750" y="6486"/>
                    <a:pt x="18753" y="6486"/>
                    <a:pt x="18756" y="6486"/>
                  </a:cubicBezTo>
                  <a:lnTo>
                    <a:pt x="18768" y="6497"/>
                  </a:lnTo>
                  <a:cubicBezTo>
                    <a:pt x="18776" y="6520"/>
                    <a:pt x="18776" y="6547"/>
                    <a:pt x="18780" y="6574"/>
                  </a:cubicBezTo>
                  <a:cubicBezTo>
                    <a:pt x="18803" y="6574"/>
                    <a:pt x="18833" y="6566"/>
                    <a:pt x="18856" y="6562"/>
                  </a:cubicBezTo>
                  <a:lnTo>
                    <a:pt x="18949" y="6601"/>
                  </a:lnTo>
                  <a:cubicBezTo>
                    <a:pt x="18956" y="6632"/>
                    <a:pt x="18968" y="6655"/>
                    <a:pt x="18968" y="6682"/>
                  </a:cubicBezTo>
                  <a:lnTo>
                    <a:pt x="19052" y="6682"/>
                  </a:lnTo>
                  <a:lnTo>
                    <a:pt x="19064" y="6689"/>
                  </a:lnTo>
                  <a:cubicBezTo>
                    <a:pt x="19068" y="6712"/>
                    <a:pt x="19072" y="6739"/>
                    <a:pt x="19075" y="6770"/>
                  </a:cubicBezTo>
                  <a:cubicBezTo>
                    <a:pt x="19160" y="6774"/>
                    <a:pt x="19237" y="6789"/>
                    <a:pt x="19275" y="6874"/>
                  </a:cubicBezTo>
                  <a:cubicBezTo>
                    <a:pt x="19352" y="6881"/>
                    <a:pt x="19421" y="6924"/>
                    <a:pt x="19467" y="6985"/>
                  </a:cubicBezTo>
                  <a:cubicBezTo>
                    <a:pt x="19548" y="6989"/>
                    <a:pt x="19621" y="7008"/>
                    <a:pt x="19667" y="7085"/>
                  </a:cubicBezTo>
                  <a:cubicBezTo>
                    <a:pt x="19748" y="7093"/>
                    <a:pt x="19832" y="7093"/>
                    <a:pt x="19879" y="7173"/>
                  </a:cubicBezTo>
                  <a:cubicBezTo>
                    <a:pt x="19959" y="7181"/>
                    <a:pt x="20036" y="7197"/>
                    <a:pt x="20082" y="7277"/>
                  </a:cubicBezTo>
                  <a:cubicBezTo>
                    <a:pt x="20163" y="7289"/>
                    <a:pt x="20236" y="7308"/>
                    <a:pt x="20278" y="7385"/>
                  </a:cubicBezTo>
                  <a:cubicBezTo>
                    <a:pt x="20359" y="7389"/>
                    <a:pt x="20440" y="7400"/>
                    <a:pt x="20478" y="7485"/>
                  </a:cubicBezTo>
                  <a:cubicBezTo>
                    <a:pt x="20563" y="7496"/>
                    <a:pt x="20632" y="7515"/>
                    <a:pt x="20682" y="7585"/>
                  </a:cubicBezTo>
                  <a:cubicBezTo>
                    <a:pt x="20812" y="7596"/>
                    <a:pt x="20928" y="7661"/>
                    <a:pt x="21004" y="7769"/>
                  </a:cubicBezTo>
                  <a:cubicBezTo>
                    <a:pt x="21281" y="7765"/>
                    <a:pt x="21362" y="7642"/>
                    <a:pt x="21281" y="7404"/>
                  </a:cubicBezTo>
                  <a:lnTo>
                    <a:pt x="20889" y="6981"/>
                  </a:lnTo>
                  <a:cubicBezTo>
                    <a:pt x="20878" y="6870"/>
                    <a:pt x="20797" y="6816"/>
                    <a:pt x="20709" y="6770"/>
                  </a:cubicBezTo>
                  <a:cubicBezTo>
                    <a:pt x="20705" y="6708"/>
                    <a:pt x="20701" y="6643"/>
                    <a:pt x="20689" y="6582"/>
                  </a:cubicBezTo>
                  <a:lnTo>
                    <a:pt x="20509" y="6463"/>
                  </a:lnTo>
                  <a:cubicBezTo>
                    <a:pt x="20463" y="6336"/>
                    <a:pt x="20420" y="6209"/>
                    <a:pt x="20378" y="6082"/>
                  </a:cubicBezTo>
                  <a:cubicBezTo>
                    <a:pt x="20324" y="6078"/>
                    <a:pt x="20282" y="6028"/>
                    <a:pt x="20286" y="5971"/>
                  </a:cubicBezTo>
                  <a:cubicBezTo>
                    <a:pt x="20136" y="5886"/>
                    <a:pt x="20028" y="5752"/>
                    <a:pt x="19963" y="5586"/>
                  </a:cubicBezTo>
                  <a:cubicBezTo>
                    <a:pt x="19957" y="5587"/>
                    <a:pt x="19951" y="5588"/>
                    <a:pt x="19946" y="5588"/>
                  </a:cubicBezTo>
                  <a:cubicBezTo>
                    <a:pt x="19844" y="5588"/>
                    <a:pt x="19812" y="5463"/>
                    <a:pt x="19713" y="5448"/>
                  </a:cubicBezTo>
                  <a:lnTo>
                    <a:pt x="19667" y="5275"/>
                  </a:lnTo>
                  <a:cubicBezTo>
                    <a:pt x="19552" y="5214"/>
                    <a:pt x="19490" y="5106"/>
                    <a:pt x="19452" y="4987"/>
                  </a:cubicBezTo>
                  <a:cubicBezTo>
                    <a:pt x="19398" y="4972"/>
                    <a:pt x="19364" y="4918"/>
                    <a:pt x="19367" y="4868"/>
                  </a:cubicBezTo>
                  <a:cubicBezTo>
                    <a:pt x="19317" y="4853"/>
                    <a:pt x="19268" y="4829"/>
                    <a:pt x="19268" y="4760"/>
                  </a:cubicBezTo>
                  <a:cubicBezTo>
                    <a:pt x="19195" y="4726"/>
                    <a:pt x="19152" y="4657"/>
                    <a:pt x="19148" y="4580"/>
                  </a:cubicBezTo>
                  <a:cubicBezTo>
                    <a:pt x="19095" y="4568"/>
                    <a:pt x="19056" y="4518"/>
                    <a:pt x="19060" y="4464"/>
                  </a:cubicBezTo>
                  <a:cubicBezTo>
                    <a:pt x="18976" y="4430"/>
                    <a:pt x="18926" y="4376"/>
                    <a:pt x="18941" y="4280"/>
                  </a:cubicBezTo>
                  <a:cubicBezTo>
                    <a:pt x="18887" y="4265"/>
                    <a:pt x="18856" y="4215"/>
                    <a:pt x="18864" y="4161"/>
                  </a:cubicBezTo>
                  <a:cubicBezTo>
                    <a:pt x="18749" y="4092"/>
                    <a:pt x="18664" y="4011"/>
                    <a:pt x="18649" y="3869"/>
                  </a:cubicBezTo>
                  <a:cubicBezTo>
                    <a:pt x="18595" y="3857"/>
                    <a:pt x="18557" y="3811"/>
                    <a:pt x="18560" y="3757"/>
                  </a:cubicBezTo>
                  <a:cubicBezTo>
                    <a:pt x="18511" y="3754"/>
                    <a:pt x="18464" y="3723"/>
                    <a:pt x="18445" y="3677"/>
                  </a:cubicBezTo>
                  <a:cubicBezTo>
                    <a:pt x="18376" y="3677"/>
                    <a:pt x="18349" y="3631"/>
                    <a:pt x="18345" y="3569"/>
                  </a:cubicBezTo>
                  <a:cubicBezTo>
                    <a:pt x="18295" y="3561"/>
                    <a:pt x="18261" y="3511"/>
                    <a:pt x="18253" y="3461"/>
                  </a:cubicBezTo>
                  <a:cubicBezTo>
                    <a:pt x="18203" y="3454"/>
                    <a:pt x="18157" y="3415"/>
                    <a:pt x="18149" y="3365"/>
                  </a:cubicBezTo>
                  <a:lnTo>
                    <a:pt x="17761" y="3269"/>
                  </a:lnTo>
                  <a:lnTo>
                    <a:pt x="17734" y="3246"/>
                  </a:lnTo>
                  <a:cubicBezTo>
                    <a:pt x="17730" y="3219"/>
                    <a:pt x="17730" y="3196"/>
                    <a:pt x="17734" y="3166"/>
                  </a:cubicBezTo>
                  <a:lnTo>
                    <a:pt x="17573" y="3043"/>
                  </a:lnTo>
                  <a:cubicBezTo>
                    <a:pt x="17561" y="2981"/>
                    <a:pt x="17550" y="2920"/>
                    <a:pt x="17538" y="2858"/>
                  </a:cubicBezTo>
                  <a:cubicBezTo>
                    <a:pt x="17492" y="2851"/>
                    <a:pt x="17454" y="2808"/>
                    <a:pt x="17442" y="2758"/>
                  </a:cubicBezTo>
                  <a:cubicBezTo>
                    <a:pt x="17273" y="2716"/>
                    <a:pt x="17131" y="2593"/>
                    <a:pt x="17054" y="2443"/>
                  </a:cubicBezTo>
                  <a:lnTo>
                    <a:pt x="16847" y="2243"/>
                  </a:lnTo>
                  <a:cubicBezTo>
                    <a:pt x="16797" y="2243"/>
                    <a:pt x="16747" y="2201"/>
                    <a:pt x="16735" y="2147"/>
                  </a:cubicBezTo>
                  <a:lnTo>
                    <a:pt x="16647" y="2067"/>
                  </a:lnTo>
                  <a:cubicBezTo>
                    <a:pt x="16678" y="2044"/>
                    <a:pt x="16685" y="1994"/>
                    <a:pt x="16658" y="1963"/>
                  </a:cubicBezTo>
                  <a:cubicBezTo>
                    <a:pt x="16655" y="1951"/>
                    <a:pt x="16647" y="1947"/>
                    <a:pt x="16635" y="1944"/>
                  </a:cubicBezTo>
                  <a:cubicBezTo>
                    <a:pt x="16582" y="1878"/>
                    <a:pt x="16493" y="1894"/>
                    <a:pt x="16439" y="1840"/>
                  </a:cubicBezTo>
                  <a:cubicBezTo>
                    <a:pt x="16412" y="1798"/>
                    <a:pt x="16363" y="1763"/>
                    <a:pt x="16309" y="1744"/>
                  </a:cubicBezTo>
                  <a:cubicBezTo>
                    <a:pt x="16282" y="1744"/>
                    <a:pt x="16255" y="1740"/>
                    <a:pt x="16236" y="1721"/>
                  </a:cubicBezTo>
                  <a:lnTo>
                    <a:pt x="16128" y="1644"/>
                  </a:lnTo>
                  <a:lnTo>
                    <a:pt x="16124" y="1655"/>
                  </a:lnTo>
                  <a:lnTo>
                    <a:pt x="15924" y="1636"/>
                  </a:lnTo>
                  <a:cubicBezTo>
                    <a:pt x="15682" y="1486"/>
                    <a:pt x="15540" y="1202"/>
                    <a:pt x="15244" y="1129"/>
                  </a:cubicBezTo>
                  <a:cubicBezTo>
                    <a:pt x="15206" y="1068"/>
                    <a:pt x="15164" y="1006"/>
                    <a:pt x="15125" y="945"/>
                  </a:cubicBezTo>
                  <a:cubicBezTo>
                    <a:pt x="15071" y="937"/>
                    <a:pt x="15029" y="906"/>
                    <a:pt x="15014" y="852"/>
                  </a:cubicBezTo>
                  <a:cubicBezTo>
                    <a:pt x="14864" y="806"/>
                    <a:pt x="14714" y="768"/>
                    <a:pt x="14618" y="641"/>
                  </a:cubicBezTo>
                  <a:cubicBezTo>
                    <a:pt x="14533" y="641"/>
                    <a:pt x="14457" y="626"/>
                    <a:pt x="14414" y="545"/>
                  </a:cubicBezTo>
                  <a:cubicBezTo>
                    <a:pt x="14143" y="511"/>
                    <a:pt x="13927" y="314"/>
                    <a:pt x="13646" y="314"/>
                  </a:cubicBezTo>
                  <a:cubicBezTo>
                    <a:pt x="13641" y="314"/>
                    <a:pt x="13636" y="314"/>
                    <a:pt x="13630" y="314"/>
                  </a:cubicBezTo>
                  <a:cubicBezTo>
                    <a:pt x="13616" y="259"/>
                    <a:pt x="13593" y="217"/>
                    <a:pt x="13529" y="215"/>
                  </a:cubicBezTo>
                  <a:lnTo>
                    <a:pt x="13529" y="215"/>
                  </a:lnTo>
                  <a:lnTo>
                    <a:pt x="13511" y="241"/>
                  </a:lnTo>
                  <a:lnTo>
                    <a:pt x="13504" y="241"/>
                  </a:lnTo>
                  <a:lnTo>
                    <a:pt x="13527" y="215"/>
                  </a:lnTo>
                  <a:lnTo>
                    <a:pt x="13527" y="215"/>
                  </a:lnTo>
                  <a:cubicBezTo>
                    <a:pt x="13526" y="214"/>
                    <a:pt x="13524" y="214"/>
                    <a:pt x="13523" y="214"/>
                  </a:cubicBezTo>
                  <a:cubicBezTo>
                    <a:pt x="13519" y="188"/>
                    <a:pt x="13511" y="161"/>
                    <a:pt x="13504" y="138"/>
                  </a:cubicBezTo>
                  <a:cubicBezTo>
                    <a:pt x="13371" y="130"/>
                    <a:pt x="13238" y="103"/>
                    <a:pt x="13105" y="103"/>
                  </a:cubicBezTo>
                  <a:cubicBezTo>
                    <a:pt x="13042" y="103"/>
                    <a:pt x="12979" y="109"/>
                    <a:pt x="12916" y="126"/>
                  </a:cubicBezTo>
                  <a:cubicBezTo>
                    <a:pt x="12908" y="153"/>
                    <a:pt x="12900" y="180"/>
                    <a:pt x="12889" y="207"/>
                  </a:cubicBezTo>
                  <a:cubicBezTo>
                    <a:pt x="12882" y="205"/>
                    <a:pt x="12875" y="204"/>
                    <a:pt x="12869" y="204"/>
                  </a:cubicBezTo>
                  <a:cubicBezTo>
                    <a:pt x="12850" y="204"/>
                    <a:pt x="12832" y="212"/>
                    <a:pt x="12812" y="226"/>
                  </a:cubicBezTo>
                  <a:cubicBezTo>
                    <a:pt x="12799" y="227"/>
                    <a:pt x="12786" y="228"/>
                    <a:pt x="12773" y="228"/>
                  </a:cubicBezTo>
                  <a:cubicBezTo>
                    <a:pt x="12718" y="228"/>
                    <a:pt x="12659" y="218"/>
                    <a:pt x="12603" y="218"/>
                  </a:cubicBezTo>
                  <a:cubicBezTo>
                    <a:pt x="12527" y="218"/>
                    <a:pt x="12457" y="236"/>
                    <a:pt x="12405" y="322"/>
                  </a:cubicBezTo>
                  <a:lnTo>
                    <a:pt x="12216" y="349"/>
                  </a:lnTo>
                  <a:lnTo>
                    <a:pt x="12205" y="330"/>
                  </a:lnTo>
                  <a:cubicBezTo>
                    <a:pt x="12224" y="276"/>
                    <a:pt x="12228" y="226"/>
                    <a:pt x="12109" y="222"/>
                  </a:cubicBezTo>
                  <a:cubicBezTo>
                    <a:pt x="12096" y="237"/>
                    <a:pt x="12077" y="247"/>
                    <a:pt x="12059" y="247"/>
                  </a:cubicBezTo>
                  <a:cubicBezTo>
                    <a:pt x="12049" y="247"/>
                    <a:pt x="12040" y="244"/>
                    <a:pt x="12032" y="238"/>
                  </a:cubicBezTo>
                  <a:cubicBezTo>
                    <a:pt x="11959" y="268"/>
                    <a:pt x="11883" y="284"/>
                    <a:pt x="11807" y="284"/>
                  </a:cubicBezTo>
                  <a:cubicBezTo>
                    <a:pt x="11731" y="284"/>
                    <a:pt x="11655" y="268"/>
                    <a:pt x="11582" y="238"/>
                  </a:cubicBezTo>
                  <a:cubicBezTo>
                    <a:pt x="11575" y="250"/>
                    <a:pt x="11562" y="256"/>
                    <a:pt x="11548" y="256"/>
                  </a:cubicBezTo>
                  <a:cubicBezTo>
                    <a:pt x="11540" y="256"/>
                    <a:pt x="11532" y="253"/>
                    <a:pt x="11525" y="249"/>
                  </a:cubicBezTo>
                  <a:cubicBezTo>
                    <a:pt x="11521" y="249"/>
                    <a:pt x="11521" y="245"/>
                    <a:pt x="11517" y="241"/>
                  </a:cubicBezTo>
                  <a:cubicBezTo>
                    <a:pt x="11271" y="433"/>
                    <a:pt x="10956" y="284"/>
                    <a:pt x="10695" y="410"/>
                  </a:cubicBezTo>
                  <a:cubicBezTo>
                    <a:pt x="10631" y="401"/>
                    <a:pt x="10565" y="379"/>
                    <a:pt x="10498" y="379"/>
                  </a:cubicBezTo>
                  <a:cubicBezTo>
                    <a:pt x="10456" y="379"/>
                    <a:pt x="10413" y="388"/>
                    <a:pt x="10372" y="414"/>
                  </a:cubicBezTo>
                  <a:lnTo>
                    <a:pt x="10349" y="422"/>
                  </a:lnTo>
                  <a:cubicBezTo>
                    <a:pt x="10060" y="332"/>
                    <a:pt x="9772" y="247"/>
                    <a:pt x="9478" y="247"/>
                  </a:cubicBezTo>
                  <a:cubicBezTo>
                    <a:pt x="9333" y="247"/>
                    <a:pt x="9187" y="268"/>
                    <a:pt x="9038" y="318"/>
                  </a:cubicBezTo>
                  <a:lnTo>
                    <a:pt x="9035" y="318"/>
                  </a:lnTo>
                  <a:cubicBezTo>
                    <a:pt x="8961" y="234"/>
                    <a:pt x="8875" y="215"/>
                    <a:pt x="8785" y="215"/>
                  </a:cubicBezTo>
                  <a:cubicBezTo>
                    <a:pt x="8717" y="215"/>
                    <a:pt x="8646" y="226"/>
                    <a:pt x="8577" y="226"/>
                  </a:cubicBezTo>
                  <a:lnTo>
                    <a:pt x="8554" y="203"/>
                  </a:lnTo>
                  <a:lnTo>
                    <a:pt x="8524" y="218"/>
                  </a:lnTo>
                  <a:cubicBezTo>
                    <a:pt x="8393" y="103"/>
                    <a:pt x="8231" y="134"/>
                    <a:pt x="8078" y="122"/>
                  </a:cubicBezTo>
                  <a:lnTo>
                    <a:pt x="8074" y="115"/>
                  </a:lnTo>
                  <a:cubicBezTo>
                    <a:pt x="7892" y="24"/>
                    <a:pt x="7706" y="0"/>
                    <a:pt x="7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4"/>
            <p:cNvSpPr/>
            <p:nvPr/>
          </p:nvSpPr>
          <p:spPr>
            <a:xfrm>
              <a:off x="1483891" y="1706639"/>
              <a:ext cx="59869" cy="33533"/>
            </a:xfrm>
            <a:custGeom>
              <a:avLst/>
              <a:gdLst/>
              <a:ahLst/>
              <a:cxnLst/>
              <a:rect l="l" t="t" r="r" b="b"/>
              <a:pathLst>
                <a:path w="1930" h="1081" extrusionOk="0">
                  <a:moveTo>
                    <a:pt x="1360" y="1"/>
                  </a:moveTo>
                  <a:cubicBezTo>
                    <a:pt x="1273" y="1"/>
                    <a:pt x="1186" y="25"/>
                    <a:pt x="1107" y="97"/>
                  </a:cubicBezTo>
                  <a:lnTo>
                    <a:pt x="534" y="204"/>
                  </a:lnTo>
                  <a:cubicBezTo>
                    <a:pt x="531" y="204"/>
                    <a:pt x="528" y="204"/>
                    <a:pt x="524" y="204"/>
                  </a:cubicBezTo>
                  <a:cubicBezTo>
                    <a:pt x="308" y="204"/>
                    <a:pt x="439" y="329"/>
                    <a:pt x="457" y="416"/>
                  </a:cubicBezTo>
                  <a:cubicBezTo>
                    <a:pt x="519" y="489"/>
                    <a:pt x="588" y="550"/>
                    <a:pt x="650" y="616"/>
                  </a:cubicBezTo>
                  <a:cubicBezTo>
                    <a:pt x="630" y="627"/>
                    <a:pt x="615" y="646"/>
                    <a:pt x="615" y="666"/>
                  </a:cubicBezTo>
                  <a:cubicBezTo>
                    <a:pt x="530" y="585"/>
                    <a:pt x="381" y="616"/>
                    <a:pt x="300" y="527"/>
                  </a:cubicBezTo>
                  <a:cubicBezTo>
                    <a:pt x="273" y="527"/>
                    <a:pt x="250" y="520"/>
                    <a:pt x="227" y="516"/>
                  </a:cubicBezTo>
                  <a:cubicBezTo>
                    <a:pt x="183" y="451"/>
                    <a:pt x="115" y="414"/>
                    <a:pt x="44" y="414"/>
                  </a:cubicBezTo>
                  <a:cubicBezTo>
                    <a:pt x="35" y="414"/>
                    <a:pt x="25" y="414"/>
                    <a:pt x="16" y="416"/>
                  </a:cubicBezTo>
                  <a:cubicBezTo>
                    <a:pt x="0" y="508"/>
                    <a:pt x="12" y="589"/>
                    <a:pt x="108" y="631"/>
                  </a:cubicBezTo>
                  <a:cubicBezTo>
                    <a:pt x="131" y="819"/>
                    <a:pt x="308" y="881"/>
                    <a:pt x="419" y="992"/>
                  </a:cubicBezTo>
                  <a:cubicBezTo>
                    <a:pt x="480" y="1053"/>
                    <a:pt x="539" y="1080"/>
                    <a:pt x="596" y="1080"/>
                  </a:cubicBezTo>
                  <a:cubicBezTo>
                    <a:pt x="679" y="1080"/>
                    <a:pt x="756" y="1021"/>
                    <a:pt x="823" y="923"/>
                  </a:cubicBezTo>
                  <a:cubicBezTo>
                    <a:pt x="826" y="862"/>
                    <a:pt x="830" y="804"/>
                    <a:pt x="830" y="742"/>
                  </a:cubicBezTo>
                  <a:cubicBezTo>
                    <a:pt x="957" y="554"/>
                    <a:pt x="1180" y="477"/>
                    <a:pt x="1330" y="320"/>
                  </a:cubicBezTo>
                  <a:cubicBezTo>
                    <a:pt x="1349" y="317"/>
                    <a:pt x="1366" y="316"/>
                    <a:pt x="1383" y="316"/>
                  </a:cubicBezTo>
                  <a:cubicBezTo>
                    <a:pt x="1632" y="316"/>
                    <a:pt x="1625" y="575"/>
                    <a:pt x="1729" y="719"/>
                  </a:cubicBezTo>
                  <a:cubicBezTo>
                    <a:pt x="1750" y="725"/>
                    <a:pt x="1767" y="728"/>
                    <a:pt x="1781" y="728"/>
                  </a:cubicBezTo>
                  <a:cubicBezTo>
                    <a:pt x="1836" y="728"/>
                    <a:pt x="1851" y="688"/>
                    <a:pt x="1829" y="616"/>
                  </a:cubicBezTo>
                  <a:cubicBezTo>
                    <a:pt x="1825" y="423"/>
                    <a:pt x="1929" y="151"/>
                    <a:pt x="1710" y="85"/>
                  </a:cubicBezTo>
                  <a:cubicBezTo>
                    <a:pt x="1612" y="53"/>
                    <a:pt x="1486" y="1"/>
                    <a:pt x="1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4"/>
            <p:cNvSpPr/>
            <p:nvPr/>
          </p:nvSpPr>
          <p:spPr>
            <a:xfrm>
              <a:off x="1567924" y="1711167"/>
              <a:ext cx="48888" cy="33657"/>
            </a:xfrm>
            <a:custGeom>
              <a:avLst/>
              <a:gdLst/>
              <a:ahLst/>
              <a:cxnLst/>
              <a:rect l="l" t="t" r="r" b="b"/>
              <a:pathLst>
                <a:path w="1576" h="1085" extrusionOk="0">
                  <a:moveTo>
                    <a:pt x="141" y="1"/>
                  </a:moveTo>
                  <a:cubicBezTo>
                    <a:pt x="97" y="1"/>
                    <a:pt x="51" y="7"/>
                    <a:pt x="0" y="20"/>
                  </a:cubicBezTo>
                  <a:cubicBezTo>
                    <a:pt x="157" y="151"/>
                    <a:pt x="129" y="451"/>
                    <a:pt x="422" y="451"/>
                  </a:cubicBezTo>
                  <a:cubicBezTo>
                    <a:pt x="431" y="451"/>
                    <a:pt x="440" y="451"/>
                    <a:pt x="450" y="450"/>
                  </a:cubicBezTo>
                  <a:lnTo>
                    <a:pt x="1045" y="900"/>
                  </a:lnTo>
                  <a:cubicBezTo>
                    <a:pt x="1088" y="988"/>
                    <a:pt x="1165" y="1038"/>
                    <a:pt x="1245" y="1084"/>
                  </a:cubicBezTo>
                  <a:lnTo>
                    <a:pt x="1576" y="1077"/>
                  </a:lnTo>
                  <a:cubicBezTo>
                    <a:pt x="1491" y="831"/>
                    <a:pt x="1303" y="708"/>
                    <a:pt x="1057" y="658"/>
                  </a:cubicBezTo>
                  <a:cubicBezTo>
                    <a:pt x="1030" y="343"/>
                    <a:pt x="711" y="404"/>
                    <a:pt x="546" y="270"/>
                  </a:cubicBezTo>
                  <a:cubicBezTo>
                    <a:pt x="446" y="114"/>
                    <a:pt x="326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4"/>
            <p:cNvSpPr/>
            <p:nvPr/>
          </p:nvSpPr>
          <p:spPr>
            <a:xfrm>
              <a:off x="1428334" y="1703319"/>
              <a:ext cx="34587" cy="31858"/>
            </a:xfrm>
            <a:custGeom>
              <a:avLst/>
              <a:gdLst/>
              <a:ahLst/>
              <a:cxnLst/>
              <a:rect l="l" t="t" r="r" b="b"/>
              <a:pathLst>
                <a:path w="1115" h="1027" extrusionOk="0">
                  <a:moveTo>
                    <a:pt x="1" y="0"/>
                  </a:moveTo>
                  <a:cubicBezTo>
                    <a:pt x="12" y="115"/>
                    <a:pt x="97" y="165"/>
                    <a:pt x="177" y="219"/>
                  </a:cubicBezTo>
                  <a:lnTo>
                    <a:pt x="293" y="338"/>
                  </a:lnTo>
                  <a:cubicBezTo>
                    <a:pt x="400" y="627"/>
                    <a:pt x="704" y="657"/>
                    <a:pt x="904" y="819"/>
                  </a:cubicBezTo>
                  <a:cubicBezTo>
                    <a:pt x="846" y="1015"/>
                    <a:pt x="1003" y="1003"/>
                    <a:pt x="1115" y="1026"/>
                  </a:cubicBezTo>
                  <a:lnTo>
                    <a:pt x="1107" y="830"/>
                  </a:lnTo>
                  <a:cubicBezTo>
                    <a:pt x="1073" y="830"/>
                    <a:pt x="1050" y="819"/>
                    <a:pt x="1023" y="815"/>
                  </a:cubicBezTo>
                  <a:lnTo>
                    <a:pt x="1000" y="638"/>
                  </a:lnTo>
                  <a:cubicBezTo>
                    <a:pt x="957" y="557"/>
                    <a:pt x="857" y="577"/>
                    <a:pt x="792" y="530"/>
                  </a:cubicBezTo>
                  <a:cubicBezTo>
                    <a:pt x="650" y="438"/>
                    <a:pt x="569" y="273"/>
                    <a:pt x="389" y="231"/>
                  </a:cubicBezTo>
                  <a:cubicBezTo>
                    <a:pt x="369" y="208"/>
                    <a:pt x="350" y="200"/>
                    <a:pt x="327" y="192"/>
                  </a:cubicBezTo>
                  <a:cubicBezTo>
                    <a:pt x="246" y="85"/>
                    <a:pt x="131" y="1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4"/>
            <p:cNvSpPr/>
            <p:nvPr/>
          </p:nvSpPr>
          <p:spPr>
            <a:xfrm>
              <a:off x="1544318" y="1728353"/>
              <a:ext cx="5397" cy="6607"/>
            </a:xfrm>
            <a:custGeom>
              <a:avLst/>
              <a:gdLst/>
              <a:ahLst/>
              <a:cxnLst/>
              <a:rect l="l" t="t" r="r" b="b"/>
              <a:pathLst>
                <a:path w="174" h="213" extrusionOk="0">
                  <a:moveTo>
                    <a:pt x="100" y="0"/>
                  </a:moveTo>
                  <a:cubicBezTo>
                    <a:pt x="20" y="46"/>
                    <a:pt x="0" y="119"/>
                    <a:pt x="8" y="200"/>
                  </a:cubicBezTo>
                  <a:cubicBezTo>
                    <a:pt x="25" y="209"/>
                    <a:pt x="47" y="213"/>
                    <a:pt x="66" y="213"/>
                  </a:cubicBezTo>
                  <a:cubicBezTo>
                    <a:pt x="73" y="213"/>
                    <a:pt x="79" y="212"/>
                    <a:pt x="85" y="212"/>
                  </a:cubicBezTo>
                  <a:lnTo>
                    <a:pt x="173" y="39"/>
                  </a:lnTo>
                  <a:cubicBezTo>
                    <a:pt x="146" y="23"/>
                    <a:pt x="123" y="8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4"/>
            <p:cNvSpPr/>
            <p:nvPr/>
          </p:nvSpPr>
          <p:spPr>
            <a:xfrm>
              <a:off x="1377679" y="1736821"/>
              <a:ext cx="25498" cy="27080"/>
            </a:xfrm>
            <a:custGeom>
              <a:avLst/>
              <a:gdLst/>
              <a:ahLst/>
              <a:cxnLst/>
              <a:rect l="l" t="t" r="r" b="b"/>
              <a:pathLst>
                <a:path w="822" h="873" extrusionOk="0">
                  <a:moveTo>
                    <a:pt x="730" y="0"/>
                  </a:moveTo>
                  <a:cubicBezTo>
                    <a:pt x="693" y="0"/>
                    <a:pt x="648" y="13"/>
                    <a:pt x="608" y="19"/>
                  </a:cubicBezTo>
                  <a:lnTo>
                    <a:pt x="319" y="257"/>
                  </a:lnTo>
                  <a:cubicBezTo>
                    <a:pt x="158" y="319"/>
                    <a:pt x="112" y="442"/>
                    <a:pt x="150" y="603"/>
                  </a:cubicBezTo>
                  <a:cubicBezTo>
                    <a:pt x="158" y="622"/>
                    <a:pt x="173" y="642"/>
                    <a:pt x="189" y="657"/>
                  </a:cubicBezTo>
                  <a:cubicBezTo>
                    <a:pt x="180" y="656"/>
                    <a:pt x="171" y="655"/>
                    <a:pt x="162" y="655"/>
                  </a:cubicBezTo>
                  <a:cubicBezTo>
                    <a:pt x="94" y="655"/>
                    <a:pt x="31" y="692"/>
                    <a:pt x="0" y="753"/>
                  </a:cubicBezTo>
                  <a:lnTo>
                    <a:pt x="12" y="872"/>
                  </a:lnTo>
                  <a:lnTo>
                    <a:pt x="212" y="757"/>
                  </a:lnTo>
                  <a:cubicBezTo>
                    <a:pt x="223" y="757"/>
                    <a:pt x="227" y="749"/>
                    <a:pt x="235" y="722"/>
                  </a:cubicBezTo>
                  <a:cubicBezTo>
                    <a:pt x="242" y="711"/>
                    <a:pt x="235" y="695"/>
                    <a:pt x="231" y="680"/>
                  </a:cubicBezTo>
                  <a:lnTo>
                    <a:pt x="231" y="680"/>
                  </a:lnTo>
                  <a:cubicBezTo>
                    <a:pt x="242" y="684"/>
                    <a:pt x="246" y="692"/>
                    <a:pt x="254" y="692"/>
                  </a:cubicBezTo>
                  <a:lnTo>
                    <a:pt x="304" y="634"/>
                  </a:lnTo>
                  <a:cubicBezTo>
                    <a:pt x="396" y="523"/>
                    <a:pt x="465" y="396"/>
                    <a:pt x="600" y="327"/>
                  </a:cubicBezTo>
                  <a:cubicBezTo>
                    <a:pt x="650" y="311"/>
                    <a:pt x="688" y="280"/>
                    <a:pt x="711" y="242"/>
                  </a:cubicBezTo>
                  <a:lnTo>
                    <a:pt x="807" y="138"/>
                  </a:lnTo>
                  <a:cubicBezTo>
                    <a:pt x="821" y="27"/>
                    <a:pt x="784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4"/>
            <p:cNvSpPr/>
            <p:nvPr/>
          </p:nvSpPr>
          <p:spPr>
            <a:xfrm>
              <a:off x="1343122" y="1738496"/>
              <a:ext cx="22179" cy="12656"/>
            </a:xfrm>
            <a:custGeom>
              <a:avLst/>
              <a:gdLst/>
              <a:ahLst/>
              <a:cxnLst/>
              <a:rect l="l" t="t" r="r" b="b"/>
              <a:pathLst>
                <a:path w="715" h="408" extrusionOk="0">
                  <a:moveTo>
                    <a:pt x="401" y="1"/>
                  </a:moveTo>
                  <a:cubicBezTo>
                    <a:pt x="294" y="1"/>
                    <a:pt x="189" y="17"/>
                    <a:pt x="96" y="96"/>
                  </a:cubicBezTo>
                  <a:cubicBezTo>
                    <a:pt x="0" y="315"/>
                    <a:pt x="38" y="369"/>
                    <a:pt x="323" y="407"/>
                  </a:cubicBezTo>
                  <a:cubicBezTo>
                    <a:pt x="380" y="330"/>
                    <a:pt x="473" y="357"/>
                    <a:pt x="550" y="330"/>
                  </a:cubicBezTo>
                  <a:cubicBezTo>
                    <a:pt x="596" y="296"/>
                    <a:pt x="634" y="250"/>
                    <a:pt x="653" y="196"/>
                  </a:cubicBezTo>
                  <a:lnTo>
                    <a:pt x="669" y="196"/>
                  </a:lnTo>
                  <a:lnTo>
                    <a:pt x="715" y="192"/>
                  </a:lnTo>
                  <a:lnTo>
                    <a:pt x="657" y="138"/>
                  </a:lnTo>
                  <a:lnTo>
                    <a:pt x="657" y="123"/>
                  </a:lnTo>
                  <a:cubicBezTo>
                    <a:pt x="646" y="104"/>
                    <a:pt x="634" y="84"/>
                    <a:pt x="619" y="69"/>
                  </a:cubicBezTo>
                  <a:lnTo>
                    <a:pt x="615" y="69"/>
                  </a:lnTo>
                  <a:cubicBezTo>
                    <a:pt x="615" y="50"/>
                    <a:pt x="615" y="27"/>
                    <a:pt x="611" y="7"/>
                  </a:cubicBezTo>
                  <a:cubicBezTo>
                    <a:pt x="542" y="7"/>
                    <a:pt x="471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4"/>
            <p:cNvSpPr/>
            <p:nvPr/>
          </p:nvSpPr>
          <p:spPr>
            <a:xfrm>
              <a:off x="1262408" y="1768120"/>
              <a:ext cx="29469" cy="12191"/>
            </a:xfrm>
            <a:custGeom>
              <a:avLst/>
              <a:gdLst/>
              <a:ahLst/>
              <a:cxnLst/>
              <a:rect l="l" t="t" r="r" b="b"/>
              <a:pathLst>
                <a:path w="950" h="393" extrusionOk="0">
                  <a:moveTo>
                    <a:pt x="699" y="1"/>
                  </a:moveTo>
                  <a:cubicBezTo>
                    <a:pt x="669" y="1"/>
                    <a:pt x="633" y="11"/>
                    <a:pt x="589" y="36"/>
                  </a:cubicBezTo>
                  <a:cubicBezTo>
                    <a:pt x="558" y="44"/>
                    <a:pt x="523" y="52"/>
                    <a:pt x="492" y="67"/>
                  </a:cubicBezTo>
                  <a:cubicBezTo>
                    <a:pt x="350" y="163"/>
                    <a:pt x="1" y="109"/>
                    <a:pt x="62" y="267"/>
                  </a:cubicBezTo>
                  <a:cubicBezTo>
                    <a:pt x="99" y="360"/>
                    <a:pt x="151" y="393"/>
                    <a:pt x="209" y="393"/>
                  </a:cubicBezTo>
                  <a:cubicBezTo>
                    <a:pt x="327" y="393"/>
                    <a:pt x="473" y="264"/>
                    <a:pt x="596" y="236"/>
                  </a:cubicBezTo>
                  <a:cubicBezTo>
                    <a:pt x="657" y="264"/>
                    <a:pt x="719" y="307"/>
                    <a:pt x="786" y="307"/>
                  </a:cubicBezTo>
                  <a:cubicBezTo>
                    <a:pt x="838" y="307"/>
                    <a:pt x="892" y="281"/>
                    <a:pt x="950" y="201"/>
                  </a:cubicBezTo>
                  <a:cubicBezTo>
                    <a:pt x="845" y="168"/>
                    <a:pt x="819" y="1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4"/>
            <p:cNvSpPr/>
            <p:nvPr/>
          </p:nvSpPr>
          <p:spPr>
            <a:xfrm>
              <a:off x="1181477" y="1748236"/>
              <a:ext cx="32912" cy="46902"/>
            </a:xfrm>
            <a:custGeom>
              <a:avLst/>
              <a:gdLst/>
              <a:ahLst/>
              <a:cxnLst/>
              <a:rect l="l" t="t" r="r" b="b"/>
              <a:pathLst>
                <a:path w="1061" h="1512" extrusionOk="0">
                  <a:moveTo>
                    <a:pt x="984" y="1"/>
                  </a:moveTo>
                  <a:cubicBezTo>
                    <a:pt x="804" y="155"/>
                    <a:pt x="611" y="308"/>
                    <a:pt x="565" y="573"/>
                  </a:cubicBezTo>
                  <a:cubicBezTo>
                    <a:pt x="327" y="762"/>
                    <a:pt x="254" y="1069"/>
                    <a:pt x="77" y="1300"/>
                  </a:cubicBezTo>
                  <a:cubicBezTo>
                    <a:pt x="8" y="1419"/>
                    <a:pt x="0" y="1511"/>
                    <a:pt x="181" y="1511"/>
                  </a:cubicBezTo>
                  <a:lnTo>
                    <a:pt x="688" y="696"/>
                  </a:lnTo>
                  <a:lnTo>
                    <a:pt x="984" y="289"/>
                  </a:lnTo>
                  <a:cubicBezTo>
                    <a:pt x="1034" y="193"/>
                    <a:pt x="1061" y="97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4"/>
            <p:cNvSpPr/>
            <p:nvPr/>
          </p:nvSpPr>
          <p:spPr>
            <a:xfrm>
              <a:off x="1536098" y="1744793"/>
              <a:ext cx="3474" cy="2295"/>
            </a:xfrm>
            <a:custGeom>
              <a:avLst/>
              <a:gdLst/>
              <a:ahLst/>
              <a:cxnLst/>
              <a:rect l="l" t="t" r="r" b="b"/>
              <a:pathLst>
                <a:path w="112" h="74" extrusionOk="0">
                  <a:moveTo>
                    <a:pt x="35" y="0"/>
                  </a:moveTo>
                  <a:cubicBezTo>
                    <a:pt x="23" y="0"/>
                    <a:pt x="8" y="23"/>
                    <a:pt x="0" y="35"/>
                  </a:cubicBezTo>
                  <a:cubicBezTo>
                    <a:pt x="19" y="50"/>
                    <a:pt x="39" y="73"/>
                    <a:pt x="58" y="73"/>
                  </a:cubicBezTo>
                  <a:cubicBezTo>
                    <a:pt x="77" y="73"/>
                    <a:pt x="93" y="50"/>
                    <a:pt x="112" y="31"/>
                  </a:cubicBezTo>
                  <a:cubicBezTo>
                    <a:pt x="85" y="20"/>
                    <a:pt x="58" y="12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4"/>
            <p:cNvSpPr/>
            <p:nvPr/>
          </p:nvSpPr>
          <p:spPr>
            <a:xfrm>
              <a:off x="1352180" y="1724847"/>
              <a:ext cx="36976" cy="44421"/>
            </a:xfrm>
            <a:custGeom>
              <a:avLst/>
              <a:gdLst/>
              <a:ahLst/>
              <a:cxnLst/>
              <a:rect l="l" t="t" r="r" b="b"/>
              <a:pathLst>
                <a:path w="1192" h="1432" extrusionOk="0">
                  <a:moveTo>
                    <a:pt x="1079" y="0"/>
                  </a:moveTo>
                  <a:cubicBezTo>
                    <a:pt x="1018" y="0"/>
                    <a:pt x="991" y="94"/>
                    <a:pt x="945" y="136"/>
                  </a:cubicBezTo>
                  <a:lnTo>
                    <a:pt x="834" y="221"/>
                  </a:lnTo>
                  <a:lnTo>
                    <a:pt x="834" y="321"/>
                  </a:lnTo>
                  <a:cubicBezTo>
                    <a:pt x="822" y="390"/>
                    <a:pt x="807" y="451"/>
                    <a:pt x="796" y="520"/>
                  </a:cubicBezTo>
                  <a:cubicBezTo>
                    <a:pt x="792" y="520"/>
                    <a:pt x="788" y="520"/>
                    <a:pt x="784" y="520"/>
                  </a:cubicBezTo>
                  <a:cubicBezTo>
                    <a:pt x="695" y="520"/>
                    <a:pt x="646" y="603"/>
                    <a:pt x="573" y="636"/>
                  </a:cubicBezTo>
                  <a:cubicBezTo>
                    <a:pt x="553" y="697"/>
                    <a:pt x="538" y="763"/>
                    <a:pt x="519" y="828"/>
                  </a:cubicBezTo>
                  <a:cubicBezTo>
                    <a:pt x="509" y="824"/>
                    <a:pt x="499" y="822"/>
                    <a:pt x="488" y="822"/>
                  </a:cubicBezTo>
                  <a:cubicBezTo>
                    <a:pt x="477" y="822"/>
                    <a:pt x="465" y="824"/>
                    <a:pt x="454" y="828"/>
                  </a:cubicBezTo>
                  <a:lnTo>
                    <a:pt x="438" y="813"/>
                  </a:lnTo>
                  <a:cubicBezTo>
                    <a:pt x="418" y="806"/>
                    <a:pt x="400" y="803"/>
                    <a:pt x="383" y="803"/>
                  </a:cubicBezTo>
                  <a:cubicBezTo>
                    <a:pt x="306" y="803"/>
                    <a:pt x="261" y="862"/>
                    <a:pt x="223" y="928"/>
                  </a:cubicBezTo>
                  <a:lnTo>
                    <a:pt x="219" y="932"/>
                  </a:lnTo>
                  <a:cubicBezTo>
                    <a:pt x="192" y="966"/>
                    <a:pt x="161" y="993"/>
                    <a:pt x="123" y="1012"/>
                  </a:cubicBezTo>
                  <a:lnTo>
                    <a:pt x="0" y="1128"/>
                  </a:lnTo>
                  <a:lnTo>
                    <a:pt x="46" y="1143"/>
                  </a:lnTo>
                  <a:lnTo>
                    <a:pt x="27" y="1431"/>
                  </a:lnTo>
                  <a:cubicBezTo>
                    <a:pt x="135" y="1381"/>
                    <a:pt x="258" y="1347"/>
                    <a:pt x="338" y="1239"/>
                  </a:cubicBezTo>
                  <a:cubicBezTo>
                    <a:pt x="434" y="1212"/>
                    <a:pt x="511" y="1143"/>
                    <a:pt x="550" y="1051"/>
                  </a:cubicBezTo>
                  <a:lnTo>
                    <a:pt x="623" y="1024"/>
                  </a:lnTo>
                  <a:lnTo>
                    <a:pt x="603" y="828"/>
                  </a:lnTo>
                  <a:lnTo>
                    <a:pt x="603" y="828"/>
                  </a:lnTo>
                  <a:cubicBezTo>
                    <a:pt x="606" y="828"/>
                    <a:pt x="609" y="828"/>
                    <a:pt x="612" y="828"/>
                  </a:cubicBezTo>
                  <a:cubicBezTo>
                    <a:pt x="666" y="828"/>
                    <a:pt x="712" y="794"/>
                    <a:pt x="730" y="743"/>
                  </a:cubicBezTo>
                  <a:cubicBezTo>
                    <a:pt x="796" y="740"/>
                    <a:pt x="838" y="697"/>
                    <a:pt x="845" y="640"/>
                  </a:cubicBezTo>
                  <a:lnTo>
                    <a:pt x="938" y="540"/>
                  </a:lnTo>
                  <a:cubicBezTo>
                    <a:pt x="968" y="528"/>
                    <a:pt x="995" y="524"/>
                    <a:pt x="1026" y="520"/>
                  </a:cubicBezTo>
                  <a:cubicBezTo>
                    <a:pt x="1030" y="497"/>
                    <a:pt x="1034" y="467"/>
                    <a:pt x="1041" y="440"/>
                  </a:cubicBezTo>
                  <a:cubicBezTo>
                    <a:pt x="1114" y="394"/>
                    <a:pt x="1149" y="309"/>
                    <a:pt x="1134" y="225"/>
                  </a:cubicBezTo>
                  <a:cubicBezTo>
                    <a:pt x="1149" y="152"/>
                    <a:pt x="1191" y="48"/>
                    <a:pt x="1114" y="9"/>
                  </a:cubicBezTo>
                  <a:cubicBezTo>
                    <a:pt x="1102" y="3"/>
                    <a:pt x="1090" y="0"/>
                    <a:pt x="1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4"/>
            <p:cNvSpPr/>
            <p:nvPr/>
          </p:nvSpPr>
          <p:spPr>
            <a:xfrm>
              <a:off x="1346690" y="1766600"/>
              <a:ext cx="1582" cy="1458"/>
            </a:xfrm>
            <a:custGeom>
              <a:avLst/>
              <a:gdLst/>
              <a:ahLst/>
              <a:cxnLst/>
              <a:rect l="l" t="t" r="r" b="b"/>
              <a:pathLst>
                <a:path w="51" h="47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16"/>
                    <a:pt x="16" y="24"/>
                    <a:pt x="20" y="39"/>
                  </a:cubicBezTo>
                  <a:cubicBezTo>
                    <a:pt x="23" y="43"/>
                    <a:pt x="39" y="43"/>
                    <a:pt x="50" y="4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8" name="Google Shape;6348;p34"/>
          <p:cNvGrpSpPr/>
          <p:nvPr/>
        </p:nvGrpSpPr>
        <p:grpSpPr>
          <a:xfrm>
            <a:off x="2642619" y="3570310"/>
            <a:ext cx="353692" cy="148885"/>
            <a:chOff x="3747452" y="3892153"/>
            <a:chExt cx="305671" cy="128671"/>
          </a:xfrm>
        </p:grpSpPr>
        <p:sp>
          <p:nvSpPr>
            <p:cNvPr id="6349" name="Google Shape;6349;p34"/>
            <p:cNvSpPr/>
            <p:nvPr/>
          </p:nvSpPr>
          <p:spPr>
            <a:xfrm>
              <a:off x="3747452" y="3892153"/>
              <a:ext cx="305671" cy="128671"/>
            </a:xfrm>
            <a:custGeom>
              <a:avLst/>
              <a:gdLst/>
              <a:ahLst/>
              <a:cxnLst/>
              <a:rect l="l" t="t" r="r" b="b"/>
              <a:pathLst>
                <a:path w="9854" h="4148" extrusionOk="0">
                  <a:moveTo>
                    <a:pt x="573" y="1737"/>
                  </a:moveTo>
                  <a:lnTo>
                    <a:pt x="608" y="1760"/>
                  </a:lnTo>
                  <a:lnTo>
                    <a:pt x="746" y="1910"/>
                  </a:lnTo>
                  <a:lnTo>
                    <a:pt x="792" y="1922"/>
                  </a:lnTo>
                  <a:lnTo>
                    <a:pt x="842" y="1914"/>
                  </a:lnTo>
                  <a:cubicBezTo>
                    <a:pt x="864" y="1932"/>
                    <a:pt x="892" y="1943"/>
                    <a:pt x="922" y="1943"/>
                  </a:cubicBezTo>
                  <a:cubicBezTo>
                    <a:pt x="930" y="1943"/>
                    <a:pt x="938" y="1942"/>
                    <a:pt x="946" y="1941"/>
                  </a:cubicBezTo>
                  <a:cubicBezTo>
                    <a:pt x="1265" y="2164"/>
                    <a:pt x="1638" y="2237"/>
                    <a:pt x="1991" y="2375"/>
                  </a:cubicBezTo>
                  <a:cubicBezTo>
                    <a:pt x="2272" y="2552"/>
                    <a:pt x="2587" y="2671"/>
                    <a:pt x="2917" y="2729"/>
                  </a:cubicBezTo>
                  <a:lnTo>
                    <a:pt x="2956" y="2755"/>
                  </a:lnTo>
                  <a:lnTo>
                    <a:pt x="2998" y="2748"/>
                  </a:lnTo>
                  <a:cubicBezTo>
                    <a:pt x="3106" y="2851"/>
                    <a:pt x="3240" y="2851"/>
                    <a:pt x="3375" y="2851"/>
                  </a:cubicBezTo>
                  <a:lnTo>
                    <a:pt x="3405" y="2871"/>
                  </a:lnTo>
                  <a:lnTo>
                    <a:pt x="3452" y="2863"/>
                  </a:lnTo>
                  <a:cubicBezTo>
                    <a:pt x="3477" y="2910"/>
                    <a:pt x="3529" y="2936"/>
                    <a:pt x="3583" y="2936"/>
                  </a:cubicBezTo>
                  <a:cubicBezTo>
                    <a:pt x="3586" y="2936"/>
                    <a:pt x="3590" y="2936"/>
                    <a:pt x="3594" y="2936"/>
                  </a:cubicBezTo>
                  <a:lnTo>
                    <a:pt x="3797" y="2978"/>
                  </a:lnTo>
                  <a:cubicBezTo>
                    <a:pt x="3840" y="2994"/>
                    <a:pt x="3882" y="3013"/>
                    <a:pt x="3920" y="3036"/>
                  </a:cubicBezTo>
                  <a:lnTo>
                    <a:pt x="4247" y="3101"/>
                  </a:lnTo>
                  <a:cubicBezTo>
                    <a:pt x="4285" y="3109"/>
                    <a:pt x="4324" y="3120"/>
                    <a:pt x="4362" y="3132"/>
                  </a:cubicBezTo>
                  <a:cubicBezTo>
                    <a:pt x="4656" y="3214"/>
                    <a:pt x="4943" y="3326"/>
                    <a:pt x="5248" y="3326"/>
                  </a:cubicBezTo>
                  <a:cubicBezTo>
                    <a:pt x="5287" y="3326"/>
                    <a:pt x="5326" y="3324"/>
                    <a:pt x="5365" y="3320"/>
                  </a:cubicBezTo>
                  <a:cubicBezTo>
                    <a:pt x="5423" y="3375"/>
                    <a:pt x="5500" y="3402"/>
                    <a:pt x="5578" y="3402"/>
                  </a:cubicBezTo>
                  <a:cubicBezTo>
                    <a:pt x="5603" y="3402"/>
                    <a:pt x="5629" y="3399"/>
                    <a:pt x="5653" y="3393"/>
                  </a:cubicBezTo>
                  <a:cubicBezTo>
                    <a:pt x="5836" y="3425"/>
                    <a:pt x="6023" y="3442"/>
                    <a:pt x="6210" y="3442"/>
                  </a:cubicBezTo>
                  <a:cubicBezTo>
                    <a:pt x="6293" y="3442"/>
                    <a:pt x="6377" y="3439"/>
                    <a:pt x="6460" y="3432"/>
                  </a:cubicBezTo>
                  <a:cubicBezTo>
                    <a:pt x="6668" y="3535"/>
                    <a:pt x="6895" y="3535"/>
                    <a:pt x="7121" y="3551"/>
                  </a:cubicBezTo>
                  <a:cubicBezTo>
                    <a:pt x="7177" y="3554"/>
                    <a:pt x="7232" y="3556"/>
                    <a:pt x="7287" y="3556"/>
                  </a:cubicBezTo>
                  <a:cubicBezTo>
                    <a:pt x="7702" y="3556"/>
                    <a:pt x="8109" y="3463"/>
                    <a:pt x="8516" y="3409"/>
                  </a:cubicBezTo>
                  <a:cubicBezTo>
                    <a:pt x="8542" y="3411"/>
                    <a:pt x="8567" y="3412"/>
                    <a:pt x="8592" y="3412"/>
                  </a:cubicBezTo>
                  <a:cubicBezTo>
                    <a:pt x="8856" y="3412"/>
                    <a:pt x="9088" y="3305"/>
                    <a:pt x="9319" y="3190"/>
                  </a:cubicBezTo>
                  <a:lnTo>
                    <a:pt x="9373" y="3201"/>
                  </a:lnTo>
                  <a:lnTo>
                    <a:pt x="9427" y="3197"/>
                  </a:lnTo>
                  <a:lnTo>
                    <a:pt x="9427" y="3197"/>
                  </a:lnTo>
                  <a:cubicBezTo>
                    <a:pt x="9377" y="3547"/>
                    <a:pt x="9077" y="3612"/>
                    <a:pt x="8827" y="3739"/>
                  </a:cubicBezTo>
                  <a:cubicBezTo>
                    <a:pt x="8605" y="3766"/>
                    <a:pt x="8374" y="3758"/>
                    <a:pt x="8163" y="3862"/>
                  </a:cubicBezTo>
                  <a:lnTo>
                    <a:pt x="7014" y="3854"/>
                  </a:lnTo>
                  <a:cubicBezTo>
                    <a:pt x="6948" y="3846"/>
                    <a:pt x="6881" y="3842"/>
                    <a:pt x="6814" y="3842"/>
                  </a:cubicBezTo>
                  <a:cubicBezTo>
                    <a:pt x="6756" y="3842"/>
                    <a:pt x="6698" y="3845"/>
                    <a:pt x="6641" y="3851"/>
                  </a:cubicBezTo>
                  <a:lnTo>
                    <a:pt x="6357" y="3851"/>
                  </a:lnTo>
                  <a:cubicBezTo>
                    <a:pt x="6306" y="3808"/>
                    <a:pt x="6249" y="3797"/>
                    <a:pt x="6191" y="3797"/>
                  </a:cubicBezTo>
                  <a:cubicBezTo>
                    <a:pt x="6169" y="3797"/>
                    <a:pt x="6148" y="3799"/>
                    <a:pt x="6126" y="3801"/>
                  </a:cubicBezTo>
                  <a:cubicBezTo>
                    <a:pt x="6130" y="3797"/>
                    <a:pt x="6130" y="3793"/>
                    <a:pt x="6134" y="3781"/>
                  </a:cubicBezTo>
                  <a:cubicBezTo>
                    <a:pt x="5434" y="3436"/>
                    <a:pt x="4674" y="3370"/>
                    <a:pt x="3905" y="3324"/>
                  </a:cubicBezTo>
                  <a:cubicBezTo>
                    <a:pt x="3855" y="3339"/>
                    <a:pt x="3805" y="3363"/>
                    <a:pt x="3767" y="3397"/>
                  </a:cubicBezTo>
                  <a:cubicBezTo>
                    <a:pt x="3617" y="3324"/>
                    <a:pt x="3452" y="3282"/>
                    <a:pt x="3282" y="3282"/>
                  </a:cubicBezTo>
                  <a:cubicBezTo>
                    <a:pt x="3271" y="3286"/>
                    <a:pt x="3263" y="3286"/>
                    <a:pt x="3252" y="3286"/>
                  </a:cubicBezTo>
                  <a:cubicBezTo>
                    <a:pt x="3259" y="3270"/>
                    <a:pt x="3263" y="3263"/>
                    <a:pt x="3267" y="3247"/>
                  </a:cubicBezTo>
                  <a:cubicBezTo>
                    <a:pt x="2783" y="2913"/>
                    <a:pt x="2210" y="2790"/>
                    <a:pt x="1653" y="2656"/>
                  </a:cubicBezTo>
                  <a:cubicBezTo>
                    <a:pt x="1611" y="2663"/>
                    <a:pt x="1573" y="2682"/>
                    <a:pt x="1534" y="2702"/>
                  </a:cubicBezTo>
                  <a:cubicBezTo>
                    <a:pt x="1484" y="2528"/>
                    <a:pt x="1392" y="2446"/>
                    <a:pt x="1261" y="2446"/>
                  </a:cubicBezTo>
                  <a:cubicBezTo>
                    <a:pt x="1213" y="2446"/>
                    <a:pt x="1159" y="2457"/>
                    <a:pt x="1100" y="2479"/>
                  </a:cubicBezTo>
                  <a:cubicBezTo>
                    <a:pt x="1108" y="2471"/>
                    <a:pt x="1108" y="2456"/>
                    <a:pt x="1108" y="2448"/>
                  </a:cubicBezTo>
                  <a:cubicBezTo>
                    <a:pt x="1054" y="2229"/>
                    <a:pt x="858" y="2133"/>
                    <a:pt x="727" y="1979"/>
                  </a:cubicBezTo>
                  <a:cubicBezTo>
                    <a:pt x="650" y="1918"/>
                    <a:pt x="596" y="1833"/>
                    <a:pt x="573" y="1737"/>
                  </a:cubicBezTo>
                  <a:close/>
                  <a:moveTo>
                    <a:pt x="2452" y="0"/>
                  </a:moveTo>
                  <a:cubicBezTo>
                    <a:pt x="2351" y="43"/>
                    <a:pt x="2245" y="54"/>
                    <a:pt x="2139" y="54"/>
                  </a:cubicBezTo>
                  <a:cubicBezTo>
                    <a:pt x="2034" y="54"/>
                    <a:pt x="1929" y="44"/>
                    <a:pt x="1825" y="44"/>
                  </a:cubicBezTo>
                  <a:cubicBezTo>
                    <a:pt x="1723" y="44"/>
                    <a:pt x="1623" y="54"/>
                    <a:pt x="1526" y="92"/>
                  </a:cubicBezTo>
                  <a:lnTo>
                    <a:pt x="1411" y="112"/>
                  </a:lnTo>
                  <a:cubicBezTo>
                    <a:pt x="1392" y="142"/>
                    <a:pt x="1380" y="173"/>
                    <a:pt x="1380" y="208"/>
                  </a:cubicBezTo>
                  <a:lnTo>
                    <a:pt x="1365" y="200"/>
                  </a:lnTo>
                  <a:lnTo>
                    <a:pt x="1242" y="219"/>
                  </a:lnTo>
                  <a:cubicBezTo>
                    <a:pt x="1231" y="212"/>
                    <a:pt x="1227" y="204"/>
                    <a:pt x="1219" y="192"/>
                  </a:cubicBezTo>
                  <a:cubicBezTo>
                    <a:pt x="1196" y="182"/>
                    <a:pt x="1171" y="176"/>
                    <a:pt x="1146" y="176"/>
                  </a:cubicBezTo>
                  <a:cubicBezTo>
                    <a:pt x="1118" y="176"/>
                    <a:pt x="1090" y="184"/>
                    <a:pt x="1065" y="200"/>
                  </a:cubicBezTo>
                  <a:lnTo>
                    <a:pt x="942" y="223"/>
                  </a:lnTo>
                  <a:cubicBezTo>
                    <a:pt x="881" y="285"/>
                    <a:pt x="785" y="265"/>
                    <a:pt x="719" y="319"/>
                  </a:cubicBezTo>
                  <a:lnTo>
                    <a:pt x="693" y="335"/>
                  </a:lnTo>
                  <a:cubicBezTo>
                    <a:pt x="650" y="415"/>
                    <a:pt x="539" y="381"/>
                    <a:pt x="493" y="450"/>
                  </a:cubicBezTo>
                  <a:lnTo>
                    <a:pt x="489" y="454"/>
                  </a:lnTo>
                  <a:cubicBezTo>
                    <a:pt x="454" y="469"/>
                    <a:pt x="439" y="492"/>
                    <a:pt x="450" y="519"/>
                  </a:cubicBezTo>
                  <a:cubicBezTo>
                    <a:pt x="301" y="554"/>
                    <a:pt x="228" y="673"/>
                    <a:pt x="155" y="803"/>
                  </a:cubicBezTo>
                  <a:lnTo>
                    <a:pt x="155" y="800"/>
                  </a:lnTo>
                  <a:lnTo>
                    <a:pt x="155" y="800"/>
                  </a:lnTo>
                  <a:cubicBezTo>
                    <a:pt x="1" y="972"/>
                    <a:pt x="166" y="1211"/>
                    <a:pt x="35" y="1391"/>
                  </a:cubicBezTo>
                  <a:cubicBezTo>
                    <a:pt x="55" y="1411"/>
                    <a:pt x="59" y="1437"/>
                    <a:pt x="39" y="1457"/>
                  </a:cubicBezTo>
                  <a:cubicBezTo>
                    <a:pt x="47" y="1492"/>
                    <a:pt x="61" y="1508"/>
                    <a:pt x="82" y="1508"/>
                  </a:cubicBezTo>
                  <a:cubicBezTo>
                    <a:pt x="91" y="1508"/>
                    <a:pt x="101" y="1505"/>
                    <a:pt x="112" y="1499"/>
                  </a:cubicBezTo>
                  <a:lnTo>
                    <a:pt x="112" y="1499"/>
                  </a:lnTo>
                  <a:cubicBezTo>
                    <a:pt x="89" y="1568"/>
                    <a:pt x="93" y="1645"/>
                    <a:pt x="128" y="1706"/>
                  </a:cubicBezTo>
                  <a:cubicBezTo>
                    <a:pt x="155" y="1729"/>
                    <a:pt x="166" y="1768"/>
                    <a:pt x="155" y="1802"/>
                  </a:cubicBezTo>
                  <a:cubicBezTo>
                    <a:pt x="208" y="1875"/>
                    <a:pt x="189" y="1987"/>
                    <a:pt x="278" y="2045"/>
                  </a:cubicBezTo>
                  <a:cubicBezTo>
                    <a:pt x="297" y="2091"/>
                    <a:pt x="343" y="2125"/>
                    <a:pt x="366" y="2171"/>
                  </a:cubicBezTo>
                  <a:lnTo>
                    <a:pt x="374" y="2183"/>
                  </a:lnTo>
                  <a:cubicBezTo>
                    <a:pt x="462" y="2314"/>
                    <a:pt x="577" y="2421"/>
                    <a:pt x="708" y="2513"/>
                  </a:cubicBezTo>
                  <a:lnTo>
                    <a:pt x="719" y="2525"/>
                  </a:lnTo>
                  <a:lnTo>
                    <a:pt x="835" y="2625"/>
                  </a:lnTo>
                  <a:cubicBezTo>
                    <a:pt x="858" y="2652"/>
                    <a:pt x="892" y="2663"/>
                    <a:pt x="931" y="2663"/>
                  </a:cubicBezTo>
                  <a:cubicBezTo>
                    <a:pt x="919" y="2702"/>
                    <a:pt x="938" y="2721"/>
                    <a:pt x="992" y="2729"/>
                  </a:cubicBezTo>
                  <a:cubicBezTo>
                    <a:pt x="997" y="2727"/>
                    <a:pt x="1002" y="2727"/>
                    <a:pt x="1007" y="2727"/>
                  </a:cubicBezTo>
                  <a:cubicBezTo>
                    <a:pt x="1029" y="2727"/>
                    <a:pt x="1053" y="2741"/>
                    <a:pt x="1065" y="2763"/>
                  </a:cubicBezTo>
                  <a:cubicBezTo>
                    <a:pt x="1131" y="2805"/>
                    <a:pt x="1219" y="2798"/>
                    <a:pt x="1277" y="2859"/>
                  </a:cubicBezTo>
                  <a:lnTo>
                    <a:pt x="1296" y="2871"/>
                  </a:lnTo>
                  <a:cubicBezTo>
                    <a:pt x="1313" y="2890"/>
                    <a:pt x="1339" y="2900"/>
                    <a:pt x="1367" y="2900"/>
                  </a:cubicBezTo>
                  <a:cubicBezTo>
                    <a:pt x="1383" y="2900"/>
                    <a:pt x="1399" y="2897"/>
                    <a:pt x="1415" y="2890"/>
                  </a:cubicBezTo>
                  <a:cubicBezTo>
                    <a:pt x="1423" y="2878"/>
                    <a:pt x="1430" y="2871"/>
                    <a:pt x="1438" y="2855"/>
                  </a:cubicBezTo>
                  <a:lnTo>
                    <a:pt x="1473" y="2863"/>
                  </a:lnTo>
                  <a:cubicBezTo>
                    <a:pt x="1476" y="2901"/>
                    <a:pt x="1496" y="2940"/>
                    <a:pt x="1519" y="2971"/>
                  </a:cubicBezTo>
                  <a:lnTo>
                    <a:pt x="1526" y="2974"/>
                  </a:lnTo>
                  <a:cubicBezTo>
                    <a:pt x="1592" y="3047"/>
                    <a:pt x="1692" y="3036"/>
                    <a:pt x="1776" y="3074"/>
                  </a:cubicBezTo>
                  <a:lnTo>
                    <a:pt x="1822" y="3074"/>
                  </a:lnTo>
                  <a:lnTo>
                    <a:pt x="1861" y="3105"/>
                  </a:lnTo>
                  <a:cubicBezTo>
                    <a:pt x="1941" y="3159"/>
                    <a:pt x="2037" y="3151"/>
                    <a:pt x="2122" y="3190"/>
                  </a:cubicBezTo>
                  <a:lnTo>
                    <a:pt x="2168" y="3190"/>
                  </a:lnTo>
                  <a:lnTo>
                    <a:pt x="2207" y="3220"/>
                  </a:lnTo>
                  <a:cubicBezTo>
                    <a:pt x="2280" y="3274"/>
                    <a:pt x="2376" y="3259"/>
                    <a:pt x="2449" y="3313"/>
                  </a:cubicBezTo>
                  <a:cubicBezTo>
                    <a:pt x="2459" y="3310"/>
                    <a:pt x="2469" y="3308"/>
                    <a:pt x="2478" y="3308"/>
                  </a:cubicBezTo>
                  <a:cubicBezTo>
                    <a:pt x="2506" y="3308"/>
                    <a:pt x="2532" y="3320"/>
                    <a:pt x="2549" y="3339"/>
                  </a:cubicBezTo>
                  <a:cubicBezTo>
                    <a:pt x="2614" y="3389"/>
                    <a:pt x="2710" y="3370"/>
                    <a:pt x="2775" y="3432"/>
                  </a:cubicBezTo>
                  <a:lnTo>
                    <a:pt x="2779" y="3432"/>
                  </a:lnTo>
                  <a:cubicBezTo>
                    <a:pt x="2804" y="3457"/>
                    <a:pt x="2838" y="3472"/>
                    <a:pt x="2871" y="3472"/>
                  </a:cubicBezTo>
                  <a:cubicBezTo>
                    <a:pt x="2888" y="3472"/>
                    <a:pt x="2905" y="3468"/>
                    <a:pt x="2921" y="3459"/>
                  </a:cubicBezTo>
                  <a:cubicBezTo>
                    <a:pt x="2952" y="3451"/>
                    <a:pt x="2979" y="3447"/>
                    <a:pt x="3010" y="3439"/>
                  </a:cubicBezTo>
                  <a:cubicBezTo>
                    <a:pt x="3129" y="3455"/>
                    <a:pt x="3256" y="3447"/>
                    <a:pt x="3355" y="3532"/>
                  </a:cubicBezTo>
                  <a:lnTo>
                    <a:pt x="3651" y="3562"/>
                  </a:lnTo>
                  <a:cubicBezTo>
                    <a:pt x="3648" y="3605"/>
                    <a:pt x="3671" y="3639"/>
                    <a:pt x="3728" y="3651"/>
                  </a:cubicBezTo>
                  <a:lnTo>
                    <a:pt x="3774" y="3647"/>
                  </a:lnTo>
                  <a:lnTo>
                    <a:pt x="3801" y="3678"/>
                  </a:lnTo>
                  <a:cubicBezTo>
                    <a:pt x="3853" y="3718"/>
                    <a:pt x="3913" y="3724"/>
                    <a:pt x="3974" y="3724"/>
                  </a:cubicBezTo>
                  <a:cubicBezTo>
                    <a:pt x="4007" y="3724"/>
                    <a:pt x="4040" y="3722"/>
                    <a:pt x="4073" y="3722"/>
                  </a:cubicBezTo>
                  <a:cubicBezTo>
                    <a:pt x="4138" y="3722"/>
                    <a:pt x="4201" y="3730"/>
                    <a:pt x="4255" y="3778"/>
                  </a:cubicBezTo>
                  <a:lnTo>
                    <a:pt x="4262" y="3781"/>
                  </a:lnTo>
                  <a:cubicBezTo>
                    <a:pt x="4330" y="3836"/>
                    <a:pt x="4406" y="3843"/>
                    <a:pt x="4484" y="3843"/>
                  </a:cubicBezTo>
                  <a:cubicBezTo>
                    <a:pt x="4510" y="3843"/>
                    <a:pt x="4536" y="3842"/>
                    <a:pt x="4562" y="3842"/>
                  </a:cubicBezTo>
                  <a:cubicBezTo>
                    <a:pt x="4627" y="3842"/>
                    <a:pt x="4690" y="3847"/>
                    <a:pt x="4747" y="3881"/>
                  </a:cubicBezTo>
                  <a:lnTo>
                    <a:pt x="4793" y="3874"/>
                  </a:lnTo>
                  <a:lnTo>
                    <a:pt x="4831" y="3901"/>
                  </a:lnTo>
                  <a:cubicBezTo>
                    <a:pt x="4913" y="3951"/>
                    <a:pt x="5001" y="3960"/>
                    <a:pt x="5089" y="3960"/>
                  </a:cubicBezTo>
                  <a:cubicBezTo>
                    <a:pt x="5136" y="3960"/>
                    <a:pt x="5183" y="3958"/>
                    <a:pt x="5229" y="3958"/>
                  </a:cubicBezTo>
                  <a:cubicBezTo>
                    <a:pt x="5281" y="3958"/>
                    <a:pt x="5332" y="3961"/>
                    <a:pt x="5381" y="3974"/>
                  </a:cubicBezTo>
                  <a:lnTo>
                    <a:pt x="5407" y="4008"/>
                  </a:lnTo>
                  <a:lnTo>
                    <a:pt x="5715" y="4016"/>
                  </a:lnTo>
                  <a:cubicBezTo>
                    <a:pt x="5746" y="4023"/>
                    <a:pt x="5780" y="4023"/>
                    <a:pt x="5815" y="4023"/>
                  </a:cubicBezTo>
                  <a:lnTo>
                    <a:pt x="6184" y="4031"/>
                  </a:lnTo>
                  <a:cubicBezTo>
                    <a:pt x="6180" y="4039"/>
                    <a:pt x="6168" y="4050"/>
                    <a:pt x="6164" y="4062"/>
                  </a:cubicBezTo>
                  <a:lnTo>
                    <a:pt x="6241" y="4112"/>
                  </a:lnTo>
                  <a:lnTo>
                    <a:pt x="6280" y="4096"/>
                  </a:lnTo>
                  <a:lnTo>
                    <a:pt x="6314" y="4127"/>
                  </a:lnTo>
                  <a:lnTo>
                    <a:pt x="7340" y="4116"/>
                  </a:lnTo>
                  <a:cubicBezTo>
                    <a:pt x="7436" y="4137"/>
                    <a:pt x="7534" y="4147"/>
                    <a:pt x="7632" y="4147"/>
                  </a:cubicBezTo>
                  <a:cubicBezTo>
                    <a:pt x="7730" y="4147"/>
                    <a:pt x="7828" y="4137"/>
                    <a:pt x="7924" y="4116"/>
                  </a:cubicBezTo>
                  <a:lnTo>
                    <a:pt x="8370" y="4123"/>
                  </a:lnTo>
                  <a:cubicBezTo>
                    <a:pt x="8386" y="4093"/>
                    <a:pt x="8397" y="4066"/>
                    <a:pt x="8412" y="4039"/>
                  </a:cubicBezTo>
                  <a:lnTo>
                    <a:pt x="8451" y="4047"/>
                  </a:lnTo>
                  <a:lnTo>
                    <a:pt x="8482" y="4016"/>
                  </a:lnTo>
                  <a:lnTo>
                    <a:pt x="8827" y="4000"/>
                  </a:lnTo>
                  <a:lnTo>
                    <a:pt x="9058" y="3881"/>
                  </a:lnTo>
                  <a:lnTo>
                    <a:pt x="9108" y="3885"/>
                  </a:lnTo>
                  <a:lnTo>
                    <a:pt x="9162" y="3881"/>
                  </a:lnTo>
                  <a:cubicBezTo>
                    <a:pt x="9181" y="3824"/>
                    <a:pt x="9231" y="3785"/>
                    <a:pt x="9289" y="3781"/>
                  </a:cubicBezTo>
                  <a:cubicBezTo>
                    <a:pt x="9331" y="3747"/>
                    <a:pt x="9369" y="3708"/>
                    <a:pt x="9408" y="3678"/>
                  </a:cubicBezTo>
                  <a:cubicBezTo>
                    <a:pt x="9454" y="3547"/>
                    <a:pt x="9642" y="3497"/>
                    <a:pt x="9619" y="3320"/>
                  </a:cubicBezTo>
                  <a:cubicBezTo>
                    <a:pt x="9634" y="3297"/>
                    <a:pt x="9642" y="3266"/>
                    <a:pt x="9646" y="3240"/>
                  </a:cubicBezTo>
                  <a:cubicBezTo>
                    <a:pt x="9651" y="3240"/>
                    <a:pt x="9657" y="3241"/>
                    <a:pt x="9663" y="3241"/>
                  </a:cubicBezTo>
                  <a:cubicBezTo>
                    <a:pt x="9692" y="3241"/>
                    <a:pt x="9723" y="3231"/>
                    <a:pt x="9742" y="3209"/>
                  </a:cubicBezTo>
                  <a:cubicBezTo>
                    <a:pt x="9753" y="3170"/>
                    <a:pt x="9761" y="3132"/>
                    <a:pt x="9773" y="3090"/>
                  </a:cubicBezTo>
                  <a:cubicBezTo>
                    <a:pt x="9846" y="2898"/>
                    <a:pt x="9853" y="2702"/>
                    <a:pt x="9815" y="2513"/>
                  </a:cubicBezTo>
                  <a:lnTo>
                    <a:pt x="9777" y="2314"/>
                  </a:lnTo>
                  <a:cubicBezTo>
                    <a:pt x="9753" y="2260"/>
                    <a:pt x="9723" y="2206"/>
                    <a:pt x="9684" y="2164"/>
                  </a:cubicBezTo>
                  <a:lnTo>
                    <a:pt x="9680" y="2152"/>
                  </a:lnTo>
                  <a:cubicBezTo>
                    <a:pt x="9646" y="2125"/>
                    <a:pt x="9600" y="2106"/>
                    <a:pt x="9558" y="2106"/>
                  </a:cubicBezTo>
                  <a:lnTo>
                    <a:pt x="9550" y="2110"/>
                  </a:lnTo>
                  <a:lnTo>
                    <a:pt x="9461" y="2014"/>
                  </a:lnTo>
                  <a:cubicBezTo>
                    <a:pt x="9469" y="1991"/>
                    <a:pt x="9469" y="1960"/>
                    <a:pt x="9450" y="1941"/>
                  </a:cubicBezTo>
                  <a:lnTo>
                    <a:pt x="9335" y="1826"/>
                  </a:lnTo>
                  <a:cubicBezTo>
                    <a:pt x="9277" y="1822"/>
                    <a:pt x="9223" y="1783"/>
                    <a:pt x="9204" y="1729"/>
                  </a:cubicBezTo>
                  <a:cubicBezTo>
                    <a:pt x="9182" y="1727"/>
                    <a:pt x="9157" y="1724"/>
                    <a:pt x="9131" y="1724"/>
                  </a:cubicBezTo>
                  <a:cubicBezTo>
                    <a:pt x="9121" y="1724"/>
                    <a:pt x="9110" y="1724"/>
                    <a:pt x="9100" y="1726"/>
                  </a:cubicBezTo>
                  <a:cubicBezTo>
                    <a:pt x="9070" y="1711"/>
                    <a:pt x="9045" y="1704"/>
                    <a:pt x="9025" y="1704"/>
                  </a:cubicBezTo>
                  <a:cubicBezTo>
                    <a:pt x="8973" y="1704"/>
                    <a:pt x="8957" y="1752"/>
                    <a:pt x="8966" y="1833"/>
                  </a:cubicBezTo>
                  <a:lnTo>
                    <a:pt x="9096" y="1872"/>
                  </a:lnTo>
                  <a:lnTo>
                    <a:pt x="9346" y="2141"/>
                  </a:lnTo>
                  <a:cubicBezTo>
                    <a:pt x="9377" y="2148"/>
                    <a:pt x="9411" y="2152"/>
                    <a:pt x="9446" y="2160"/>
                  </a:cubicBezTo>
                  <a:lnTo>
                    <a:pt x="9450" y="2164"/>
                  </a:lnTo>
                  <a:cubicBezTo>
                    <a:pt x="9446" y="2167"/>
                    <a:pt x="9442" y="2171"/>
                    <a:pt x="9431" y="2179"/>
                  </a:cubicBezTo>
                  <a:cubicBezTo>
                    <a:pt x="9408" y="2217"/>
                    <a:pt x="9396" y="2264"/>
                    <a:pt x="9404" y="2314"/>
                  </a:cubicBezTo>
                  <a:cubicBezTo>
                    <a:pt x="9408" y="2337"/>
                    <a:pt x="9411" y="2356"/>
                    <a:pt x="9423" y="2379"/>
                  </a:cubicBezTo>
                  <a:cubicBezTo>
                    <a:pt x="9435" y="2421"/>
                    <a:pt x="9454" y="2467"/>
                    <a:pt x="9473" y="2506"/>
                  </a:cubicBezTo>
                  <a:cubicBezTo>
                    <a:pt x="9508" y="2602"/>
                    <a:pt x="9531" y="2702"/>
                    <a:pt x="9538" y="2802"/>
                  </a:cubicBezTo>
                  <a:cubicBezTo>
                    <a:pt x="9465" y="2863"/>
                    <a:pt x="9396" y="2932"/>
                    <a:pt x="9335" y="2998"/>
                  </a:cubicBezTo>
                  <a:cubicBezTo>
                    <a:pt x="8954" y="3167"/>
                    <a:pt x="8532" y="3170"/>
                    <a:pt x="8143" y="3301"/>
                  </a:cubicBezTo>
                  <a:lnTo>
                    <a:pt x="6464" y="3320"/>
                  </a:lnTo>
                  <a:cubicBezTo>
                    <a:pt x="6451" y="3302"/>
                    <a:pt x="6430" y="3290"/>
                    <a:pt x="6408" y="3290"/>
                  </a:cubicBezTo>
                  <a:cubicBezTo>
                    <a:pt x="6399" y="3290"/>
                    <a:pt x="6389" y="3293"/>
                    <a:pt x="6380" y="3297"/>
                  </a:cubicBezTo>
                  <a:cubicBezTo>
                    <a:pt x="6088" y="3170"/>
                    <a:pt x="5776" y="3236"/>
                    <a:pt x="5473" y="3186"/>
                  </a:cubicBezTo>
                  <a:cubicBezTo>
                    <a:pt x="5423" y="3142"/>
                    <a:pt x="5357" y="3118"/>
                    <a:pt x="5289" y="3118"/>
                  </a:cubicBezTo>
                  <a:cubicBezTo>
                    <a:pt x="5268" y="3118"/>
                    <a:pt x="5247" y="3120"/>
                    <a:pt x="5227" y="3124"/>
                  </a:cubicBezTo>
                  <a:cubicBezTo>
                    <a:pt x="5035" y="3051"/>
                    <a:pt x="4804" y="3113"/>
                    <a:pt x="4631" y="2967"/>
                  </a:cubicBezTo>
                  <a:cubicBezTo>
                    <a:pt x="4580" y="2927"/>
                    <a:pt x="4522" y="2921"/>
                    <a:pt x="4464" y="2921"/>
                  </a:cubicBezTo>
                  <a:cubicBezTo>
                    <a:pt x="4441" y="2921"/>
                    <a:pt x="4418" y="2922"/>
                    <a:pt x="4396" y="2922"/>
                  </a:cubicBezTo>
                  <a:cubicBezTo>
                    <a:pt x="4381" y="2922"/>
                    <a:pt x="4366" y="2922"/>
                    <a:pt x="4351" y="2921"/>
                  </a:cubicBezTo>
                  <a:lnTo>
                    <a:pt x="4305" y="2921"/>
                  </a:lnTo>
                  <a:cubicBezTo>
                    <a:pt x="4289" y="2909"/>
                    <a:pt x="4282" y="2894"/>
                    <a:pt x="4266" y="2878"/>
                  </a:cubicBezTo>
                  <a:lnTo>
                    <a:pt x="4066" y="2882"/>
                  </a:lnTo>
                  <a:lnTo>
                    <a:pt x="3851" y="2851"/>
                  </a:lnTo>
                  <a:cubicBezTo>
                    <a:pt x="3789" y="2805"/>
                    <a:pt x="3726" y="2759"/>
                    <a:pt x="3646" y="2759"/>
                  </a:cubicBezTo>
                  <a:cubicBezTo>
                    <a:pt x="3633" y="2759"/>
                    <a:pt x="3619" y="2760"/>
                    <a:pt x="3605" y="2763"/>
                  </a:cubicBezTo>
                  <a:lnTo>
                    <a:pt x="3379" y="2705"/>
                  </a:lnTo>
                  <a:cubicBezTo>
                    <a:pt x="3364" y="2670"/>
                    <a:pt x="3325" y="2645"/>
                    <a:pt x="3288" y="2645"/>
                  </a:cubicBezTo>
                  <a:cubicBezTo>
                    <a:pt x="3277" y="2645"/>
                    <a:pt x="3266" y="2647"/>
                    <a:pt x="3256" y="2652"/>
                  </a:cubicBezTo>
                  <a:lnTo>
                    <a:pt x="3037" y="2613"/>
                  </a:lnTo>
                  <a:cubicBezTo>
                    <a:pt x="2825" y="2452"/>
                    <a:pt x="2533" y="2460"/>
                    <a:pt x="2326" y="2283"/>
                  </a:cubicBezTo>
                  <a:cubicBezTo>
                    <a:pt x="2298" y="2256"/>
                    <a:pt x="2261" y="2240"/>
                    <a:pt x="2222" y="2240"/>
                  </a:cubicBezTo>
                  <a:cubicBezTo>
                    <a:pt x="2196" y="2240"/>
                    <a:pt x="2169" y="2248"/>
                    <a:pt x="2145" y="2264"/>
                  </a:cubicBezTo>
                  <a:cubicBezTo>
                    <a:pt x="2149" y="2225"/>
                    <a:pt x="2126" y="2191"/>
                    <a:pt x="2087" y="2187"/>
                  </a:cubicBezTo>
                  <a:lnTo>
                    <a:pt x="2084" y="2187"/>
                  </a:lnTo>
                  <a:lnTo>
                    <a:pt x="1065" y="1841"/>
                  </a:lnTo>
                  <a:cubicBezTo>
                    <a:pt x="1044" y="1823"/>
                    <a:pt x="1023" y="1812"/>
                    <a:pt x="998" y="1812"/>
                  </a:cubicBezTo>
                  <a:cubicBezTo>
                    <a:pt x="991" y="1812"/>
                    <a:pt x="984" y="1812"/>
                    <a:pt x="977" y="1814"/>
                  </a:cubicBezTo>
                  <a:cubicBezTo>
                    <a:pt x="885" y="1687"/>
                    <a:pt x="731" y="1672"/>
                    <a:pt x="608" y="1614"/>
                  </a:cubicBezTo>
                  <a:lnTo>
                    <a:pt x="531" y="1583"/>
                  </a:lnTo>
                  <a:cubicBezTo>
                    <a:pt x="527" y="1572"/>
                    <a:pt x="527" y="1564"/>
                    <a:pt x="520" y="1557"/>
                  </a:cubicBezTo>
                  <a:lnTo>
                    <a:pt x="512" y="1549"/>
                  </a:lnTo>
                  <a:lnTo>
                    <a:pt x="512" y="1549"/>
                  </a:lnTo>
                  <a:lnTo>
                    <a:pt x="535" y="1553"/>
                  </a:lnTo>
                  <a:cubicBezTo>
                    <a:pt x="573" y="1264"/>
                    <a:pt x="520" y="957"/>
                    <a:pt x="666" y="688"/>
                  </a:cubicBezTo>
                  <a:cubicBezTo>
                    <a:pt x="701" y="693"/>
                    <a:pt x="736" y="696"/>
                    <a:pt x="769" y="696"/>
                  </a:cubicBezTo>
                  <a:cubicBezTo>
                    <a:pt x="991" y="696"/>
                    <a:pt x="1173" y="589"/>
                    <a:pt x="1327" y="415"/>
                  </a:cubicBezTo>
                  <a:cubicBezTo>
                    <a:pt x="1334" y="396"/>
                    <a:pt x="1334" y="377"/>
                    <a:pt x="1327" y="358"/>
                  </a:cubicBezTo>
                  <a:lnTo>
                    <a:pt x="1442" y="338"/>
                  </a:lnTo>
                  <a:cubicBezTo>
                    <a:pt x="1500" y="400"/>
                    <a:pt x="1584" y="450"/>
                    <a:pt x="1665" y="461"/>
                  </a:cubicBezTo>
                  <a:cubicBezTo>
                    <a:pt x="2622" y="358"/>
                    <a:pt x="3590" y="477"/>
                    <a:pt x="4547" y="319"/>
                  </a:cubicBezTo>
                  <a:cubicBezTo>
                    <a:pt x="4585" y="300"/>
                    <a:pt x="4620" y="265"/>
                    <a:pt x="4631" y="223"/>
                  </a:cubicBezTo>
                  <a:lnTo>
                    <a:pt x="4639" y="262"/>
                  </a:lnTo>
                  <a:cubicBezTo>
                    <a:pt x="4644" y="405"/>
                    <a:pt x="4713" y="430"/>
                    <a:pt x="4797" y="430"/>
                  </a:cubicBezTo>
                  <a:cubicBezTo>
                    <a:pt x="4842" y="430"/>
                    <a:pt x="4890" y="423"/>
                    <a:pt x="4935" y="423"/>
                  </a:cubicBezTo>
                  <a:cubicBezTo>
                    <a:pt x="4992" y="404"/>
                    <a:pt x="5046" y="381"/>
                    <a:pt x="5100" y="346"/>
                  </a:cubicBezTo>
                  <a:cubicBezTo>
                    <a:pt x="5169" y="358"/>
                    <a:pt x="5240" y="368"/>
                    <a:pt x="5312" y="368"/>
                  </a:cubicBezTo>
                  <a:cubicBezTo>
                    <a:pt x="5332" y="368"/>
                    <a:pt x="5353" y="367"/>
                    <a:pt x="5373" y="365"/>
                  </a:cubicBezTo>
                  <a:cubicBezTo>
                    <a:pt x="5377" y="392"/>
                    <a:pt x="5381" y="415"/>
                    <a:pt x="5392" y="434"/>
                  </a:cubicBezTo>
                  <a:cubicBezTo>
                    <a:pt x="5475" y="529"/>
                    <a:pt x="5567" y="572"/>
                    <a:pt x="5664" y="572"/>
                  </a:cubicBezTo>
                  <a:cubicBezTo>
                    <a:pt x="5720" y="572"/>
                    <a:pt x="5779" y="557"/>
                    <a:pt x="5838" y="531"/>
                  </a:cubicBezTo>
                  <a:cubicBezTo>
                    <a:pt x="5924" y="683"/>
                    <a:pt x="6056" y="755"/>
                    <a:pt x="6218" y="755"/>
                  </a:cubicBezTo>
                  <a:cubicBezTo>
                    <a:pt x="6244" y="755"/>
                    <a:pt x="6271" y="753"/>
                    <a:pt x="6299" y="750"/>
                  </a:cubicBezTo>
                  <a:cubicBezTo>
                    <a:pt x="6334" y="738"/>
                    <a:pt x="6368" y="723"/>
                    <a:pt x="6395" y="700"/>
                  </a:cubicBezTo>
                  <a:lnTo>
                    <a:pt x="6683" y="796"/>
                  </a:lnTo>
                  <a:lnTo>
                    <a:pt x="7025" y="899"/>
                  </a:lnTo>
                  <a:lnTo>
                    <a:pt x="7110" y="922"/>
                  </a:lnTo>
                  <a:cubicBezTo>
                    <a:pt x="7106" y="949"/>
                    <a:pt x="7106" y="972"/>
                    <a:pt x="7110" y="999"/>
                  </a:cubicBezTo>
                  <a:cubicBezTo>
                    <a:pt x="7244" y="1162"/>
                    <a:pt x="7402" y="1236"/>
                    <a:pt x="7583" y="1236"/>
                  </a:cubicBezTo>
                  <a:cubicBezTo>
                    <a:pt x="7646" y="1236"/>
                    <a:pt x="7711" y="1227"/>
                    <a:pt x="7778" y="1211"/>
                  </a:cubicBezTo>
                  <a:cubicBezTo>
                    <a:pt x="7790" y="1207"/>
                    <a:pt x="7798" y="1199"/>
                    <a:pt x="7809" y="1188"/>
                  </a:cubicBezTo>
                  <a:cubicBezTo>
                    <a:pt x="7867" y="1276"/>
                    <a:pt x="7955" y="1280"/>
                    <a:pt x="8044" y="1295"/>
                  </a:cubicBezTo>
                  <a:cubicBezTo>
                    <a:pt x="8136" y="1411"/>
                    <a:pt x="8263" y="1453"/>
                    <a:pt x="8409" y="1468"/>
                  </a:cubicBezTo>
                  <a:lnTo>
                    <a:pt x="8524" y="1476"/>
                  </a:lnTo>
                  <a:cubicBezTo>
                    <a:pt x="8532" y="1510"/>
                    <a:pt x="8539" y="1537"/>
                    <a:pt x="8543" y="1572"/>
                  </a:cubicBezTo>
                  <a:cubicBezTo>
                    <a:pt x="8548" y="1571"/>
                    <a:pt x="8552" y="1570"/>
                    <a:pt x="8557" y="1570"/>
                  </a:cubicBezTo>
                  <a:cubicBezTo>
                    <a:pt x="8599" y="1570"/>
                    <a:pt x="8656" y="1607"/>
                    <a:pt x="8698" y="1607"/>
                  </a:cubicBezTo>
                  <a:cubicBezTo>
                    <a:pt x="8733" y="1607"/>
                    <a:pt x="8758" y="1581"/>
                    <a:pt x="8754" y="1487"/>
                  </a:cubicBezTo>
                  <a:cubicBezTo>
                    <a:pt x="8697" y="1480"/>
                    <a:pt x="8647" y="1441"/>
                    <a:pt x="8628" y="1384"/>
                  </a:cubicBezTo>
                  <a:cubicBezTo>
                    <a:pt x="8589" y="1384"/>
                    <a:pt x="8558" y="1391"/>
                    <a:pt x="8520" y="1395"/>
                  </a:cubicBezTo>
                  <a:lnTo>
                    <a:pt x="8416" y="1337"/>
                  </a:lnTo>
                  <a:cubicBezTo>
                    <a:pt x="8428" y="1314"/>
                    <a:pt x="8424" y="1280"/>
                    <a:pt x="8409" y="1261"/>
                  </a:cubicBezTo>
                  <a:cubicBezTo>
                    <a:pt x="8316" y="1249"/>
                    <a:pt x="8224" y="1245"/>
                    <a:pt x="8174" y="1153"/>
                  </a:cubicBezTo>
                  <a:cubicBezTo>
                    <a:pt x="8136" y="1153"/>
                    <a:pt x="8101" y="1153"/>
                    <a:pt x="8063" y="1161"/>
                  </a:cubicBezTo>
                  <a:lnTo>
                    <a:pt x="7936" y="1045"/>
                  </a:lnTo>
                  <a:lnTo>
                    <a:pt x="7859" y="1045"/>
                  </a:lnTo>
                  <a:cubicBezTo>
                    <a:pt x="7821" y="992"/>
                    <a:pt x="7771" y="953"/>
                    <a:pt x="7713" y="934"/>
                  </a:cubicBezTo>
                  <a:cubicBezTo>
                    <a:pt x="7648" y="842"/>
                    <a:pt x="7540" y="857"/>
                    <a:pt x="7448" y="819"/>
                  </a:cubicBezTo>
                  <a:cubicBezTo>
                    <a:pt x="7441" y="821"/>
                    <a:pt x="7433" y="822"/>
                    <a:pt x="7426" y="822"/>
                  </a:cubicBezTo>
                  <a:cubicBezTo>
                    <a:pt x="7404" y="822"/>
                    <a:pt x="7383" y="811"/>
                    <a:pt x="7371" y="788"/>
                  </a:cubicBezTo>
                  <a:cubicBezTo>
                    <a:pt x="7346" y="775"/>
                    <a:pt x="7319" y="768"/>
                    <a:pt x="7293" y="768"/>
                  </a:cubicBezTo>
                  <a:cubicBezTo>
                    <a:pt x="7266" y="768"/>
                    <a:pt x="7240" y="775"/>
                    <a:pt x="7217" y="788"/>
                  </a:cubicBezTo>
                  <a:cubicBezTo>
                    <a:pt x="7214" y="796"/>
                    <a:pt x="7206" y="800"/>
                    <a:pt x="7202" y="800"/>
                  </a:cubicBezTo>
                  <a:lnTo>
                    <a:pt x="7041" y="769"/>
                  </a:lnTo>
                  <a:cubicBezTo>
                    <a:pt x="7044" y="742"/>
                    <a:pt x="7041" y="711"/>
                    <a:pt x="7025" y="688"/>
                  </a:cubicBezTo>
                  <a:lnTo>
                    <a:pt x="6695" y="642"/>
                  </a:lnTo>
                  <a:cubicBezTo>
                    <a:pt x="6695" y="615"/>
                    <a:pt x="6695" y="596"/>
                    <a:pt x="6683" y="577"/>
                  </a:cubicBezTo>
                  <a:lnTo>
                    <a:pt x="6491" y="565"/>
                  </a:lnTo>
                  <a:cubicBezTo>
                    <a:pt x="6491" y="527"/>
                    <a:pt x="6468" y="492"/>
                    <a:pt x="6433" y="477"/>
                  </a:cubicBezTo>
                  <a:cubicBezTo>
                    <a:pt x="6425" y="479"/>
                    <a:pt x="6416" y="480"/>
                    <a:pt x="6408" y="480"/>
                  </a:cubicBezTo>
                  <a:cubicBezTo>
                    <a:pt x="6381" y="480"/>
                    <a:pt x="6355" y="470"/>
                    <a:pt x="6337" y="450"/>
                  </a:cubicBezTo>
                  <a:cubicBezTo>
                    <a:pt x="6257" y="400"/>
                    <a:pt x="6161" y="396"/>
                    <a:pt x="6072" y="361"/>
                  </a:cubicBezTo>
                  <a:cubicBezTo>
                    <a:pt x="6065" y="366"/>
                    <a:pt x="6057" y="368"/>
                    <a:pt x="6049" y="368"/>
                  </a:cubicBezTo>
                  <a:cubicBezTo>
                    <a:pt x="6028" y="368"/>
                    <a:pt x="6006" y="354"/>
                    <a:pt x="5992" y="335"/>
                  </a:cubicBezTo>
                  <a:cubicBezTo>
                    <a:pt x="5973" y="318"/>
                    <a:pt x="5950" y="309"/>
                    <a:pt x="5926" y="309"/>
                  </a:cubicBezTo>
                  <a:cubicBezTo>
                    <a:pt x="5902" y="309"/>
                    <a:pt x="5877" y="319"/>
                    <a:pt x="5857" y="338"/>
                  </a:cubicBezTo>
                  <a:cubicBezTo>
                    <a:pt x="5815" y="265"/>
                    <a:pt x="5707" y="304"/>
                    <a:pt x="5661" y="239"/>
                  </a:cubicBezTo>
                  <a:lnTo>
                    <a:pt x="5534" y="212"/>
                  </a:lnTo>
                  <a:cubicBezTo>
                    <a:pt x="5518" y="200"/>
                    <a:pt x="5500" y="194"/>
                    <a:pt x="5481" y="194"/>
                  </a:cubicBezTo>
                  <a:cubicBezTo>
                    <a:pt x="5450" y="194"/>
                    <a:pt x="5418" y="210"/>
                    <a:pt x="5396" y="239"/>
                  </a:cubicBezTo>
                  <a:lnTo>
                    <a:pt x="5238" y="208"/>
                  </a:lnTo>
                  <a:lnTo>
                    <a:pt x="5227" y="212"/>
                  </a:lnTo>
                  <a:cubicBezTo>
                    <a:pt x="5238" y="169"/>
                    <a:pt x="5208" y="131"/>
                    <a:pt x="5169" y="123"/>
                  </a:cubicBezTo>
                  <a:lnTo>
                    <a:pt x="4854" y="89"/>
                  </a:lnTo>
                  <a:cubicBezTo>
                    <a:pt x="4823" y="70"/>
                    <a:pt x="4787" y="62"/>
                    <a:pt x="4751" y="62"/>
                  </a:cubicBezTo>
                  <a:cubicBezTo>
                    <a:pt x="4704" y="62"/>
                    <a:pt x="4657" y="77"/>
                    <a:pt x="4620" y="108"/>
                  </a:cubicBezTo>
                  <a:lnTo>
                    <a:pt x="4620" y="112"/>
                  </a:lnTo>
                  <a:cubicBezTo>
                    <a:pt x="4567" y="62"/>
                    <a:pt x="4501" y="53"/>
                    <a:pt x="4433" y="53"/>
                  </a:cubicBezTo>
                  <a:cubicBezTo>
                    <a:pt x="4395" y="53"/>
                    <a:pt x="4357" y="56"/>
                    <a:pt x="4320" y="56"/>
                  </a:cubicBezTo>
                  <a:cubicBezTo>
                    <a:pt x="4256" y="56"/>
                    <a:pt x="4195" y="48"/>
                    <a:pt x="4143" y="8"/>
                  </a:cubicBezTo>
                  <a:cubicBezTo>
                    <a:pt x="4134" y="19"/>
                    <a:pt x="4119" y="25"/>
                    <a:pt x="4104" y="25"/>
                  </a:cubicBezTo>
                  <a:cubicBezTo>
                    <a:pt x="4093" y="25"/>
                    <a:pt x="4082" y="22"/>
                    <a:pt x="4074" y="16"/>
                  </a:cubicBezTo>
                  <a:cubicBezTo>
                    <a:pt x="4070" y="16"/>
                    <a:pt x="4070" y="12"/>
                    <a:pt x="4066" y="8"/>
                  </a:cubicBezTo>
                  <a:cubicBezTo>
                    <a:pt x="4003" y="39"/>
                    <a:pt x="3936" y="54"/>
                    <a:pt x="3869" y="54"/>
                  </a:cubicBezTo>
                  <a:cubicBezTo>
                    <a:pt x="3803" y="54"/>
                    <a:pt x="3738" y="39"/>
                    <a:pt x="3678" y="8"/>
                  </a:cubicBezTo>
                  <a:lnTo>
                    <a:pt x="3648" y="27"/>
                  </a:lnTo>
                  <a:lnTo>
                    <a:pt x="3621" y="8"/>
                  </a:lnTo>
                  <a:cubicBezTo>
                    <a:pt x="3569" y="31"/>
                    <a:pt x="3517" y="46"/>
                    <a:pt x="3466" y="46"/>
                  </a:cubicBezTo>
                  <a:cubicBezTo>
                    <a:pt x="3422" y="46"/>
                    <a:pt x="3379" y="35"/>
                    <a:pt x="3336" y="8"/>
                  </a:cubicBezTo>
                  <a:lnTo>
                    <a:pt x="2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4"/>
            <p:cNvSpPr/>
            <p:nvPr/>
          </p:nvSpPr>
          <p:spPr>
            <a:xfrm>
              <a:off x="3809926" y="3922893"/>
              <a:ext cx="70105" cy="30058"/>
            </a:xfrm>
            <a:custGeom>
              <a:avLst/>
              <a:gdLst/>
              <a:ahLst/>
              <a:cxnLst/>
              <a:rect l="l" t="t" r="r" b="b"/>
              <a:pathLst>
                <a:path w="2260" h="969" extrusionOk="0">
                  <a:moveTo>
                    <a:pt x="167" y="1"/>
                  </a:moveTo>
                  <a:cubicBezTo>
                    <a:pt x="130" y="1"/>
                    <a:pt x="94" y="18"/>
                    <a:pt x="62" y="58"/>
                  </a:cubicBezTo>
                  <a:cubicBezTo>
                    <a:pt x="0" y="135"/>
                    <a:pt x="93" y="220"/>
                    <a:pt x="196" y="239"/>
                  </a:cubicBezTo>
                  <a:cubicBezTo>
                    <a:pt x="227" y="266"/>
                    <a:pt x="266" y="277"/>
                    <a:pt x="300" y="277"/>
                  </a:cubicBezTo>
                  <a:cubicBezTo>
                    <a:pt x="450" y="466"/>
                    <a:pt x="673" y="527"/>
                    <a:pt x="896" y="592"/>
                  </a:cubicBezTo>
                  <a:cubicBezTo>
                    <a:pt x="1153" y="681"/>
                    <a:pt x="1395" y="811"/>
                    <a:pt x="1668" y="846"/>
                  </a:cubicBezTo>
                  <a:cubicBezTo>
                    <a:pt x="1810" y="942"/>
                    <a:pt x="1976" y="950"/>
                    <a:pt x="2137" y="969"/>
                  </a:cubicBezTo>
                  <a:lnTo>
                    <a:pt x="2260" y="846"/>
                  </a:lnTo>
                  <a:lnTo>
                    <a:pt x="1810" y="719"/>
                  </a:lnTo>
                  <a:cubicBezTo>
                    <a:pt x="1568" y="600"/>
                    <a:pt x="1307" y="516"/>
                    <a:pt x="1042" y="462"/>
                  </a:cubicBezTo>
                  <a:lnTo>
                    <a:pt x="419" y="158"/>
                  </a:lnTo>
                  <a:cubicBezTo>
                    <a:pt x="400" y="135"/>
                    <a:pt x="373" y="120"/>
                    <a:pt x="342" y="116"/>
                  </a:cubicBezTo>
                  <a:cubicBezTo>
                    <a:pt x="294" y="49"/>
                    <a:pt x="230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1" name="Google Shape;6351;p34"/>
          <p:cNvGrpSpPr/>
          <p:nvPr/>
        </p:nvGrpSpPr>
        <p:grpSpPr>
          <a:xfrm>
            <a:off x="1677933" y="3986890"/>
            <a:ext cx="349241" cy="232337"/>
            <a:chOff x="5922016" y="4340919"/>
            <a:chExt cx="301825" cy="200792"/>
          </a:xfrm>
        </p:grpSpPr>
        <p:sp>
          <p:nvSpPr>
            <p:cNvPr id="6352" name="Google Shape;6352;p34"/>
            <p:cNvSpPr/>
            <p:nvPr/>
          </p:nvSpPr>
          <p:spPr>
            <a:xfrm>
              <a:off x="5943109" y="4393126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5"/>
                  </a:move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4"/>
            <p:cNvSpPr/>
            <p:nvPr/>
          </p:nvSpPr>
          <p:spPr>
            <a:xfrm>
              <a:off x="5922016" y="4340919"/>
              <a:ext cx="301825" cy="200792"/>
            </a:xfrm>
            <a:custGeom>
              <a:avLst/>
              <a:gdLst/>
              <a:ahLst/>
              <a:cxnLst/>
              <a:rect l="l" t="t" r="r" b="b"/>
              <a:pathLst>
                <a:path w="9730" h="6473" extrusionOk="0">
                  <a:moveTo>
                    <a:pt x="9307" y="3670"/>
                  </a:moveTo>
                  <a:lnTo>
                    <a:pt x="9326" y="3678"/>
                  </a:lnTo>
                  <a:lnTo>
                    <a:pt x="9307" y="3678"/>
                  </a:lnTo>
                  <a:lnTo>
                    <a:pt x="9307" y="3670"/>
                  </a:lnTo>
                  <a:close/>
                  <a:moveTo>
                    <a:pt x="9318" y="3947"/>
                  </a:moveTo>
                  <a:cubicBezTo>
                    <a:pt x="9307" y="3947"/>
                    <a:pt x="9299" y="3955"/>
                    <a:pt x="9288" y="3959"/>
                  </a:cubicBezTo>
                  <a:lnTo>
                    <a:pt x="9288" y="3947"/>
                  </a:lnTo>
                  <a:close/>
                  <a:moveTo>
                    <a:pt x="623" y="4543"/>
                  </a:moveTo>
                  <a:cubicBezTo>
                    <a:pt x="692" y="4581"/>
                    <a:pt x="753" y="4623"/>
                    <a:pt x="822" y="4666"/>
                  </a:cubicBezTo>
                  <a:lnTo>
                    <a:pt x="746" y="4677"/>
                  </a:lnTo>
                  <a:lnTo>
                    <a:pt x="692" y="4666"/>
                  </a:lnTo>
                  <a:cubicBezTo>
                    <a:pt x="673" y="4658"/>
                    <a:pt x="653" y="4646"/>
                    <a:pt x="634" y="4643"/>
                  </a:cubicBezTo>
                  <a:lnTo>
                    <a:pt x="615" y="4639"/>
                  </a:lnTo>
                  <a:cubicBezTo>
                    <a:pt x="619" y="4604"/>
                    <a:pt x="623" y="4573"/>
                    <a:pt x="623" y="4543"/>
                  </a:cubicBezTo>
                  <a:close/>
                  <a:moveTo>
                    <a:pt x="6326" y="363"/>
                  </a:moveTo>
                  <a:cubicBezTo>
                    <a:pt x="6431" y="363"/>
                    <a:pt x="6535" y="368"/>
                    <a:pt x="6636" y="377"/>
                  </a:cubicBezTo>
                  <a:cubicBezTo>
                    <a:pt x="6632" y="385"/>
                    <a:pt x="6629" y="400"/>
                    <a:pt x="6629" y="416"/>
                  </a:cubicBezTo>
                  <a:cubicBezTo>
                    <a:pt x="6652" y="493"/>
                    <a:pt x="6713" y="554"/>
                    <a:pt x="6790" y="569"/>
                  </a:cubicBezTo>
                  <a:cubicBezTo>
                    <a:pt x="7701" y="700"/>
                    <a:pt x="8385" y="1219"/>
                    <a:pt x="9000" y="1853"/>
                  </a:cubicBezTo>
                  <a:lnTo>
                    <a:pt x="9007" y="1853"/>
                  </a:lnTo>
                  <a:cubicBezTo>
                    <a:pt x="8980" y="1899"/>
                    <a:pt x="8973" y="1949"/>
                    <a:pt x="8977" y="1999"/>
                  </a:cubicBezTo>
                  <a:cubicBezTo>
                    <a:pt x="8996" y="2103"/>
                    <a:pt x="9034" y="2203"/>
                    <a:pt x="9084" y="2295"/>
                  </a:cubicBezTo>
                  <a:cubicBezTo>
                    <a:pt x="9115" y="2360"/>
                    <a:pt x="9184" y="2410"/>
                    <a:pt x="9257" y="2418"/>
                  </a:cubicBezTo>
                  <a:cubicBezTo>
                    <a:pt x="9265" y="2414"/>
                    <a:pt x="9276" y="2410"/>
                    <a:pt x="9280" y="2399"/>
                  </a:cubicBezTo>
                  <a:lnTo>
                    <a:pt x="9280" y="2399"/>
                  </a:lnTo>
                  <a:cubicBezTo>
                    <a:pt x="9192" y="2702"/>
                    <a:pt x="9107" y="3009"/>
                    <a:pt x="9026" y="3317"/>
                  </a:cubicBezTo>
                  <a:cubicBezTo>
                    <a:pt x="8873" y="3432"/>
                    <a:pt x="8815" y="3659"/>
                    <a:pt x="8596" y="3717"/>
                  </a:cubicBezTo>
                  <a:cubicBezTo>
                    <a:pt x="8508" y="3786"/>
                    <a:pt x="8431" y="3874"/>
                    <a:pt x="8342" y="3947"/>
                  </a:cubicBezTo>
                  <a:lnTo>
                    <a:pt x="8339" y="3951"/>
                  </a:lnTo>
                  <a:cubicBezTo>
                    <a:pt x="8316" y="3970"/>
                    <a:pt x="8296" y="3997"/>
                    <a:pt x="8296" y="4028"/>
                  </a:cubicBezTo>
                  <a:cubicBezTo>
                    <a:pt x="8287" y="4024"/>
                    <a:pt x="8278" y="4023"/>
                    <a:pt x="8268" y="4023"/>
                  </a:cubicBezTo>
                  <a:cubicBezTo>
                    <a:pt x="8246" y="4023"/>
                    <a:pt x="8225" y="4032"/>
                    <a:pt x="8212" y="4051"/>
                  </a:cubicBezTo>
                  <a:cubicBezTo>
                    <a:pt x="8193" y="4082"/>
                    <a:pt x="8185" y="4108"/>
                    <a:pt x="8181" y="4143"/>
                  </a:cubicBezTo>
                  <a:lnTo>
                    <a:pt x="6901" y="4666"/>
                  </a:lnTo>
                  <a:lnTo>
                    <a:pt x="5399" y="4996"/>
                  </a:lnTo>
                  <a:cubicBezTo>
                    <a:pt x="4769" y="5031"/>
                    <a:pt x="4139" y="4985"/>
                    <a:pt x="3520" y="5111"/>
                  </a:cubicBezTo>
                  <a:lnTo>
                    <a:pt x="3320" y="5119"/>
                  </a:lnTo>
                  <a:lnTo>
                    <a:pt x="3309" y="5119"/>
                  </a:lnTo>
                  <a:cubicBezTo>
                    <a:pt x="3005" y="4935"/>
                    <a:pt x="2655" y="4988"/>
                    <a:pt x="2333" y="4908"/>
                  </a:cubicBezTo>
                  <a:lnTo>
                    <a:pt x="2133" y="4873"/>
                  </a:lnTo>
                  <a:cubicBezTo>
                    <a:pt x="2064" y="4839"/>
                    <a:pt x="1994" y="4804"/>
                    <a:pt x="1925" y="4773"/>
                  </a:cubicBezTo>
                  <a:cubicBezTo>
                    <a:pt x="1303" y="4497"/>
                    <a:pt x="615" y="4297"/>
                    <a:pt x="342" y="3563"/>
                  </a:cubicBezTo>
                  <a:cubicBezTo>
                    <a:pt x="334" y="3336"/>
                    <a:pt x="334" y="3109"/>
                    <a:pt x="331" y="2883"/>
                  </a:cubicBezTo>
                  <a:lnTo>
                    <a:pt x="331" y="2879"/>
                  </a:lnTo>
                  <a:cubicBezTo>
                    <a:pt x="845" y="2256"/>
                    <a:pt x="1460" y="1741"/>
                    <a:pt x="2133" y="1288"/>
                  </a:cubicBezTo>
                  <a:cubicBezTo>
                    <a:pt x="2137" y="1261"/>
                    <a:pt x="2140" y="1238"/>
                    <a:pt x="2137" y="1207"/>
                  </a:cubicBezTo>
                  <a:lnTo>
                    <a:pt x="2590" y="1054"/>
                  </a:lnTo>
                  <a:cubicBezTo>
                    <a:pt x="2598" y="1054"/>
                    <a:pt x="2605" y="1054"/>
                    <a:pt x="2612" y="1054"/>
                  </a:cubicBezTo>
                  <a:cubicBezTo>
                    <a:pt x="2659" y="1054"/>
                    <a:pt x="2695" y="1041"/>
                    <a:pt x="2705" y="981"/>
                  </a:cubicBezTo>
                  <a:lnTo>
                    <a:pt x="2947" y="919"/>
                  </a:lnTo>
                  <a:cubicBezTo>
                    <a:pt x="2958" y="923"/>
                    <a:pt x="2970" y="925"/>
                    <a:pt x="2981" y="925"/>
                  </a:cubicBezTo>
                  <a:cubicBezTo>
                    <a:pt x="3021" y="925"/>
                    <a:pt x="3058" y="900"/>
                    <a:pt x="3070" y="861"/>
                  </a:cubicBezTo>
                  <a:lnTo>
                    <a:pt x="3070" y="854"/>
                  </a:lnTo>
                  <a:lnTo>
                    <a:pt x="3216" y="823"/>
                  </a:lnTo>
                  <a:cubicBezTo>
                    <a:pt x="3263" y="865"/>
                    <a:pt x="3320" y="896"/>
                    <a:pt x="3382" y="911"/>
                  </a:cubicBezTo>
                  <a:cubicBezTo>
                    <a:pt x="3889" y="838"/>
                    <a:pt x="4419" y="835"/>
                    <a:pt x="4884" y="577"/>
                  </a:cubicBezTo>
                  <a:cubicBezTo>
                    <a:pt x="4907" y="535"/>
                    <a:pt x="4942" y="500"/>
                    <a:pt x="4980" y="473"/>
                  </a:cubicBezTo>
                  <a:cubicBezTo>
                    <a:pt x="5280" y="458"/>
                    <a:pt x="5576" y="416"/>
                    <a:pt x="5875" y="385"/>
                  </a:cubicBezTo>
                  <a:cubicBezTo>
                    <a:pt x="5918" y="385"/>
                    <a:pt x="5964" y="381"/>
                    <a:pt x="6010" y="377"/>
                  </a:cubicBezTo>
                  <a:cubicBezTo>
                    <a:pt x="6116" y="368"/>
                    <a:pt x="6221" y="363"/>
                    <a:pt x="6326" y="363"/>
                  </a:cubicBezTo>
                  <a:close/>
                  <a:moveTo>
                    <a:pt x="5937" y="5123"/>
                  </a:moveTo>
                  <a:cubicBezTo>
                    <a:pt x="5941" y="5158"/>
                    <a:pt x="5952" y="5188"/>
                    <a:pt x="5964" y="5219"/>
                  </a:cubicBezTo>
                  <a:cubicBezTo>
                    <a:pt x="5945" y="5219"/>
                    <a:pt x="5933" y="5223"/>
                    <a:pt x="5918" y="5234"/>
                  </a:cubicBezTo>
                  <a:cubicBezTo>
                    <a:pt x="5906" y="5238"/>
                    <a:pt x="5902" y="5246"/>
                    <a:pt x="5899" y="5257"/>
                  </a:cubicBezTo>
                  <a:lnTo>
                    <a:pt x="5772" y="5257"/>
                  </a:lnTo>
                  <a:cubicBezTo>
                    <a:pt x="5845" y="5238"/>
                    <a:pt x="5914" y="5204"/>
                    <a:pt x="5937" y="5123"/>
                  </a:cubicBezTo>
                  <a:close/>
                  <a:moveTo>
                    <a:pt x="5095" y="5622"/>
                  </a:moveTo>
                  <a:cubicBezTo>
                    <a:pt x="5126" y="5657"/>
                    <a:pt x="5165" y="5680"/>
                    <a:pt x="5203" y="5695"/>
                  </a:cubicBezTo>
                  <a:cubicBezTo>
                    <a:pt x="5107" y="5695"/>
                    <a:pt x="5015" y="5695"/>
                    <a:pt x="4919" y="5699"/>
                  </a:cubicBezTo>
                  <a:cubicBezTo>
                    <a:pt x="4980" y="5684"/>
                    <a:pt x="5042" y="5661"/>
                    <a:pt x="5095" y="5622"/>
                  </a:cubicBezTo>
                  <a:close/>
                  <a:moveTo>
                    <a:pt x="9111" y="3820"/>
                  </a:moveTo>
                  <a:cubicBezTo>
                    <a:pt x="9115" y="3851"/>
                    <a:pt x="9126" y="3878"/>
                    <a:pt x="9146" y="3901"/>
                  </a:cubicBezTo>
                  <a:lnTo>
                    <a:pt x="9126" y="3901"/>
                  </a:lnTo>
                  <a:cubicBezTo>
                    <a:pt x="9088" y="3916"/>
                    <a:pt x="9050" y="3936"/>
                    <a:pt x="9015" y="3959"/>
                  </a:cubicBezTo>
                  <a:cubicBezTo>
                    <a:pt x="8977" y="3978"/>
                    <a:pt x="8942" y="3997"/>
                    <a:pt x="8907" y="4028"/>
                  </a:cubicBezTo>
                  <a:cubicBezTo>
                    <a:pt x="8880" y="4055"/>
                    <a:pt x="8857" y="4089"/>
                    <a:pt x="8838" y="4128"/>
                  </a:cubicBezTo>
                  <a:cubicBezTo>
                    <a:pt x="8819" y="4162"/>
                    <a:pt x="8800" y="4197"/>
                    <a:pt x="8784" y="4231"/>
                  </a:cubicBezTo>
                  <a:cubicBezTo>
                    <a:pt x="8765" y="4266"/>
                    <a:pt x="8746" y="4301"/>
                    <a:pt x="8731" y="4339"/>
                  </a:cubicBezTo>
                  <a:cubicBezTo>
                    <a:pt x="8708" y="4393"/>
                    <a:pt x="8681" y="4439"/>
                    <a:pt x="8646" y="4481"/>
                  </a:cubicBezTo>
                  <a:cubicBezTo>
                    <a:pt x="8619" y="4512"/>
                    <a:pt x="8592" y="4535"/>
                    <a:pt x="8569" y="4570"/>
                  </a:cubicBezTo>
                  <a:lnTo>
                    <a:pt x="8442" y="4693"/>
                  </a:lnTo>
                  <a:lnTo>
                    <a:pt x="8400" y="4739"/>
                  </a:lnTo>
                  <a:cubicBezTo>
                    <a:pt x="8373" y="4766"/>
                    <a:pt x="8342" y="4789"/>
                    <a:pt x="8312" y="4819"/>
                  </a:cubicBezTo>
                  <a:lnTo>
                    <a:pt x="8269" y="4858"/>
                  </a:lnTo>
                  <a:cubicBezTo>
                    <a:pt x="8235" y="4881"/>
                    <a:pt x="8204" y="4900"/>
                    <a:pt x="8170" y="4919"/>
                  </a:cubicBezTo>
                  <a:cubicBezTo>
                    <a:pt x="8131" y="4935"/>
                    <a:pt x="8097" y="4954"/>
                    <a:pt x="8066" y="4977"/>
                  </a:cubicBezTo>
                  <a:cubicBezTo>
                    <a:pt x="8031" y="4996"/>
                    <a:pt x="7997" y="5019"/>
                    <a:pt x="7970" y="5050"/>
                  </a:cubicBezTo>
                  <a:lnTo>
                    <a:pt x="7924" y="5092"/>
                  </a:lnTo>
                  <a:cubicBezTo>
                    <a:pt x="7897" y="5123"/>
                    <a:pt x="7866" y="5146"/>
                    <a:pt x="7839" y="5173"/>
                  </a:cubicBezTo>
                  <a:cubicBezTo>
                    <a:pt x="7808" y="5204"/>
                    <a:pt x="7774" y="5223"/>
                    <a:pt x="7743" y="5242"/>
                  </a:cubicBezTo>
                  <a:cubicBezTo>
                    <a:pt x="7708" y="5261"/>
                    <a:pt x="7674" y="5280"/>
                    <a:pt x="7635" y="5300"/>
                  </a:cubicBezTo>
                  <a:cubicBezTo>
                    <a:pt x="7597" y="5319"/>
                    <a:pt x="7562" y="5338"/>
                    <a:pt x="7532" y="5357"/>
                  </a:cubicBezTo>
                  <a:cubicBezTo>
                    <a:pt x="7474" y="5384"/>
                    <a:pt x="7420" y="5419"/>
                    <a:pt x="7370" y="5453"/>
                  </a:cubicBezTo>
                  <a:cubicBezTo>
                    <a:pt x="7343" y="5480"/>
                    <a:pt x="7320" y="5519"/>
                    <a:pt x="7316" y="5565"/>
                  </a:cubicBezTo>
                  <a:cubicBezTo>
                    <a:pt x="7316" y="5573"/>
                    <a:pt x="7320" y="5576"/>
                    <a:pt x="7320" y="5588"/>
                  </a:cubicBezTo>
                  <a:cubicBezTo>
                    <a:pt x="7283" y="5565"/>
                    <a:pt x="7240" y="5553"/>
                    <a:pt x="7196" y="5553"/>
                  </a:cubicBezTo>
                  <a:cubicBezTo>
                    <a:pt x="7181" y="5553"/>
                    <a:pt x="7166" y="5554"/>
                    <a:pt x="7151" y="5557"/>
                  </a:cubicBezTo>
                  <a:cubicBezTo>
                    <a:pt x="7097" y="5573"/>
                    <a:pt x="7051" y="5596"/>
                    <a:pt x="7009" y="5626"/>
                  </a:cubicBezTo>
                  <a:lnTo>
                    <a:pt x="6998" y="5626"/>
                  </a:lnTo>
                  <a:cubicBezTo>
                    <a:pt x="6982" y="5645"/>
                    <a:pt x="6962" y="5656"/>
                    <a:pt x="6939" y="5656"/>
                  </a:cubicBezTo>
                  <a:cubicBezTo>
                    <a:pt x="6933" y="5656"/>
                    <a:pt x="6927" y="5655"/>
                    <a:pt x="6921" y="5653"/>
                  </a:cubicBezTo>
                  <a:cubicBezTo>
                    <a:pt x="6917" y="5665"/>
                    <a:pt x="6913" y="5672"/>
                    <a:pt x="6913" y="5684"/>
                  </a:cubicBezTo>
                  <a:cubicBezTo>
                    <a:pt x="6882" y="5669"/>
                    <a:pt x="6848" y="5661"/>
                    <a:pt x="6821" y="5649"/>
                  </a:cubicBezTo>
                  <a:cubicBezTo>
                    <a:pt x="6745" y="5631"/>
                    <a:pt x="6669" y="5620"/>
                    <a:pt x="6593" y="5620"/>
                  </a:cubicBezTo>
                  <a:cubicBezTo>
                    <a:pt x="6573" y="5620"/>
                    <a:pt x="6553" y="5621"/>
                    <a:pt x="6533" y="5622"/>
                  </a:cubicBezTo>
                  <a:cubicBezTo>
                    <a:pt x="6214" y="5699"/>
                    <a:pt x="5899" y="5707"/>
                    <a:pt x="5580" y="5707"/>
                  </a:cubicBezTo>
                  <a:cubicBezTo>
                    <a:pt x="6048" y="5657"/>
                    <a:pt x="6490" y="5511"/>
                    <a:pt x="6932" y="5369"/>
                  </a:cubicBezTo>
                  <a:lnTo>
                    <a:pt x="6978" y="5407"/>
                  </a:lnTo>
                  <a:cubicBezTo>
                    <a:pt x="7007" y="5420"/>
                    <a:pt x="7035" y="5425"/>
                    <a:pt x="7063" y="5425"/>
                  </a:cubicBezTo>
                  <a:cubicBezTo>
                    <a:pt x="7127" y="5425"/>
                    <a:pt x="7188" y="5396"/>
                    <a:pt x="7247" y="5361"/>
                  </a:cubicBezTo>
                  <a:cubicBezTo>
                    <a:pt x="7305" y="5323"/>
                    <a:pt x="7363" y="5292"/>
                    <a:pt x="7420" y="5257"/>
                  </a:cubicBezTo>
                  <a:cubicBezTo>
                    <a:pt x="7459" y="5238"/>
                    <a:pt x="7497" y="5215"/>
                    <a:pt x="7536" y="5188"/>
                  </a:cubicBezTo>
                  <a:cubicBezTo>
                    <a:pt x="7574" y="5165"/>
                    <a:pt x="7612" y="5142"/>
                    <a:pt x="7647" y="5111"/>
                  </a:cubicBezTo>
                  <a:cubicBezTo>
                    <a:pt x="7666" y="5104"/>
                    <a:pt x="7685" y="5088"/>
                    <a:pt x="7705" y="5081"/>
                  </a:cubicBezTo>
                  <a:cubicBezTo>
                    <a:pt x="7747" y="5061"/>
                    <a:pt x="7785" y="5042"/>
                    <a:pt x="7828" y="5023"/>
                  </a:cubicBezTo>
                  <a:cubicBezTo>
                    <a:pt x="7943" y="4985"/>
                    <a:pt x="8050" y="4927"/>
                    <a:pt x="8146" y="4850"/>
                  </a:cubicBezTo>
                  <a:cubicBezTo>
                    <a:pt x="8185" y="4816"/>
                    <a:pt x="8223" y="4781"/>
                    <a:pt x="8258" y="4743"/>
                  </a:cubicBezTo>
                  <a:cubicBezTo>
                    <a:pt x="8269" y="4723"/>
                    <a:pt x="8289" y="4704"/>
                    <a:pt x="8304" y="4685"/>
                  </a:cubicBezTo>
                  <a:cubicBezTo>
                    <a:pt x="8331" y="4643"/>
                    <a:pt x="8362" y="4600"/>
                    <a:pt x="8377" y="4547"/>
                  </a:cubicBezTo>
                  <a:cubicBezTo>
                    <a:pt x="8381" y="4516"/>
                    <a:pt x="8381" y="4489"/>
                    <a:pt x="8381" y="4454"/>
                  </a:cubicBezTo>
                  <a:cubicBezTo>
                    <a:pt x="8389" y="4455"/>
                    <a:pt x="8396" y="4456"/>
                    <a:pt x="8403" y="4456"/>
                  </a:cubicBezTo>
                  <a:cubicBezTo>
                    <a:pt x="8428" y="4456"/>
                    <a:pt x="8449" y="4450"/>
                    <a:pt x="8473" y="4435"/>
                  </a:cubicBezTo>
                  <a:cubicBezTo>
                    <a:pt x="8515" y="4374"/>
                    <a:pt x="8515" y="4297"/>
                    <a:pt x="8477" y="4235"/>
                  </a:cubicBezTo>
                  <a:lnTo>
                    <a:pt x="8477" y="4235"/>
                  </a:lnTo>
                  <a:cubicBezTo>
                    <a:pt x="8490" y="4237"/>
                    <a:pt x="8505" y="4238"/>
                    <a:pt x="8520" y="4238"/>
                  </a:cubicBezTo>
                  <a:cubicBezTo>
                    <a:pt x="8535" y="4238"/>
                    <a:pt x="8550" y="4237"/>
                    <a:pt x="8565" y="4235"/>
                  </a:cubicBezTo>
                  <a:cubicBezTo>
                    <a:pt x="8585" y="4224"/>
                    <a:pt x="8608" y="4216"/>
                    <a:pt x="8627" y="4205"/>
                  </a:cubicBezTo>
                  <a:cubicBezTo>
                    <a:pt x="8665" y="4181"/>
                    <a:pt x="8704" y="4158"/>
                    <a:pt x="8738" y="4128"/>
                  </a:cubicBezTo>
                  <a:cubicBezTo>
                    <a:pt x="8757" y="4112"/>
                    <a:pt x="8769" y="4105"/>
                    <a:pt x="8788" y="4089"/>
                  </a:cubicBezTo>
                  <a:cubicBezTo>
                    <a:pt x="8823" y="4062"/>
                    <a:pt x="8857" y="4035"/>
                    <a:pt x="8896" y="4009"/>
                  </a:cubicBezTo>
                  <a:cubicBezTo>
                    <a:pt x="8934" y="3989"/>
                    <a:pt x="8973" y="3970"/>
                    <a:pt x="9011" y="3939"/>
                  </a:cubicBezTo>
                  <a:cubicBezTo>
                    <a:pt x="9050" y="3909"/>
                    <a:pt x="9084" y="3863"/>
                    <a:pt x="9111" y="3820"/>
                  </a:cubicBezTo>
                  <a:close/>
                  <a:moveTo>
                    <a:pt x="792" y="5142"/>
                  </a:moveTo>
                  <a:cubicBezTo>
                    <a:pt x="1333" y="5296"/>
                    <a:pt x="1868" y="5496"/>
                    <a:pt x="2444" y="5515"/>
                  </a:cubicBezTo>
                  <a:cubicBezTo>
                    <a:pt x="2459" y="5553"/>
                    <a:pt x="2493" y="5575"/>
                    <a:pt x="2530" y="5575"/>
                  </a:cubicBezTo>
                  <a:cubicBezTo>
                    <a:pt x="2541" y="5575"/>
                    <a:pt x="2552" y="5573"/>
                    <a:pt x="2563" y="5569"/>
                  </a:cubicBezTo>
                  <a:lnTo>
                    <a:pt x="2571" y="5569"/>
                  </a:lnTo>
                  <a:lnTo>
                    <a:pt x="2694" y="5642"/>
                  </a:lnTo>
                  <a:cubicBezTo>
                    <a:pt x="2763" y="5703"/>
                    <a:pt x="2847" y="5738"/>
                    <a:pt x="2940" y="5742"/>
                  </a:cubicBezTo>
                  <a:cubicBezTo>
                    <a:pt x="2921" y="5742"/>
                    <a:pt x="2902" y="5742"/>
                    <a:pt x="2883" y="5742"/>
                  </a:cubicBezTo>
                  <a:cubicBezTo>
                    <a:pt x="2134" y="5742"/>
                    <a:pt x="1409" y="5663"/>
                    <a:pt x="769" y="5158"/>
                  </a:cubicBezTo>
                  <a:cubicBezTo>
                    <a:pt x="776" y="5150"/>
                    <a:pt x="784" y="5146"/>
                    <a:pt x="792" y="5142"/>
                  </a:cubicBezTo>
                  <a:close/>
                  <a:moveTo>
                    <a:pt x="6629" y="1"/>
                  </a:moveTo>
                  <a:lnTo>
                    <a:pt x="6598" y="28"/>
                  </a:lnTo>
                  <a:lnTo>
                    <a:pt x="6571" y="8"/>
                  </a:lnTo>
                  <a:cubicBezTo>
                    <a:pt x="6479" y="58"/>
                    <a:pt x="6360" y="31"/>
                    <a:pt x="6283" y="112"/>
                  </a:cubicBezTo>
                  <a:cubicBezTo>
                    <a:pt x="6001" y="65"/>
                    <a:pt x="5720" y="37"/>
                    <a:pt x="5439" y="37"/>
                  </a:cubicBezTo>
                  <a:cubicBezTo>
                    <a:pt x="5168" y="37"/>
                    <a:pt x="4898" y="63"/>
                    <a:pt x="4630" y="124"/>
                  </a:cubicBezTo>
                  <a:cubicBezTo>
                    <a:pt x="4534" y="168"/>
                    <a:pt x="4434" y="180"/>
                    <a:pt x="4332" y="180"/>
                  </a:cubicBezTo>
                  <a:cubicBezTo>
                    <a:pt x="4218" y="180"/>
                    <a:pt x="4102" y="165"/>
                    <a:pt x="3987" y="165"/>
                  </a:cubicBezTo>
                  <a:cubicBezTo>
                    <a:pt x="3878" y="165"/>
                    <a:pt x="3772" y="178"/>
                    <a:pt x="3670" y="231"/>
                  </a:cubicBezTo>
                  <a:lnTo>
                    <a:pt x="3435" y="239"/>
                  </a:lnTo>
                  <a:cubicBezTo>
                    <a:pt x="3332" y="304"/>
                    <a:pt x="3186" y="304"/>
                    <a:pt x="3128" y="423"/>
                  </a:cubicBezTo>
                  <a:cubicBezTo>
                    <a:pt x="3095" y="416"/>
                    <a:pt x="3062" y="412"/>
                    <a:pt x="3028" y="412"/>
                  </a:cubicBezTo>
                  <a:cubicBezTo>
                    <a:pt x="2963" y="412"/>
                    <a:pt x="2898" y="426"/>
                    <a:pt x="2840" y="454"/>
                  </a:cubicBezTo>
                  <a:lnTo>
                    <a:pt x="2628" y="493"/>
                  </a:lnTo>
                  <a:lnTo>
                    <a:pt x="2436" y="692"/>
                  </a:lnTo>
                  <a:cubicBezTo>
                    <a:pt x="2430" y="691"/>
                    <a:pt x="2423" y="690"/>
                    <a:pt x="2416" y="690"/>
                  </a:cubicBezTo>
                  <a:cubicBezTo>
                    <a:pt x="2395" y="690"/>
                    <a:pt x="2375" y="699"/>
                    <a:pt x="2363" y="719"/>
                  </a:cubicBezTo>
                  <a:lnTo>
                    <a:pt x="2002" y="731"/>
                  </a:lnTo>
                  <a:cubicBezTo>
                    <a:pt x="1994" y="765"/>
                    <a:pt x="1987" y="800"/>
                    <a:pt x="1987" y="835"/>
                  </a:cubicBezTo>
                  <a:lnTo>
                    <a:pt x="1983" y="842"/>
                  </a:lnTo>
                  <a:cubicBezTo>
                    <a:pt x="1961" y="827"/>
                    <a:pt x="1937" y="821"/>
                    <a:pt x="1913" y="821"/>
                  </a:cubicBezTo>
                  <a:cubicBezTo>
                    <a:pt x="1899" y="821"/>
                    <a:pt x="1885" y="823"/>
                    <a:pt x="1871" y="827"/>
                  </a:cubicBezTo>
                  <a:cubicBezTo>
                    <a:pt x="1865" y="852"/>
                    <a:pt x="1843" y="867"/>
                    <a:pt x="1820" y="867"/>
                  </a:cubicBezTo>
                  <a:cubicBezTo>
                    <a:pt x="1815" y="867"/>
                    <a:pt x="1811" y="867"/>
                    <a:pt x="1806" y="865"/>
                  </a:cubicBezTo>
                  <a:cubicBezTo>
                    <a:pt x="1802" y="865"/>
                    <a:pt x="1795" y="861"/>
                    <a:pt x="1795" y="861"/>
                  </a:cubicBezTo>
                  <a:cubicBezTo>
                    <a:pt x="1733" y="877"/>
                    <a:pt x="1679" y="904"/>
                    <a:pt x="1633" y="950"/>
                  </a:cubicBezTo>
                  <a:cubicBezTo>
                    <a:pt x="1624" y="971"/>
                    <a:pt x="1604" y="984"/>
                    <a:pt x="1581" y="984"/>
                  </a:cubicBezTo>
                  <a:cubicBezTo>
                    <a:pt x="1574" y="984"/>
                    <a:pt x="1567" y="983"/>
                    <a:pt x="1560" y="981"/>
                  </a:cubicBezTo>
                  <a:lnTo>
                    <a:pt x="1556" y="981"/>
                  </a:lnTo>
                  <a:cubicBezTo>
                    <a:pt x="1487" y="992"/>
                    <a:pt x="1426" y="1034"/>
                    <a:pt x="1403" y="1096"/>
                  </a:cubicBezTo>
                  <a:cubicBezTo>
                    <a:pt x="1349" y="1115"/>
                    <a:pt x="1307" y="1154"/>
                    <a:pt x="1276" y="1200"/>
                  </a:cubicBezTo>
                  <a:lnTo>
                    <a:pt x="1268" y="1203"/>
                  </a:lnTo>
                  <a:cubicBezTo>
                    <a:pt x="1211" y="1269"/>
                    <a:pt x="1084" y="1238"/>
                    <a:pt x="1053" y="1346"/>
                  </a:cubicBezTo>
                  <a:cubicBezTo>
                    <a:pt x="926" y="1457"/>
                    <a:pt x="815" y="1584"/>
                    <a:pt x="692" y="1691"/>
                  </a:cubicBezTo>
                  <a:cubicBezTo>
                    <a:pt x="546" y="1834"/>
                    <a:pt x="423" y="1991"/>
                    <a:pt x="327" y="2168"/>
                  </a:cubicBezTo>
                  <a:cubicBezTo>
                    <a:pt x="208" y="2299"/>
                    <a:pt x="112" y="2433"/>
                    <a:pt x="150" y="2621"/>
                  </a:cubicBezTo>
                  <a:cubicBezTo>
                    <a:pt x="158" y="2641"/>
                    <a:pt x="161" y="2664"/>
                    <a:pt x="173" y="2683"/>
                  </a:cubicBezTo>
                  <a:cubicBezTo>
                    <a:pt x="138" y="2744"/>
                    <a:pt x="112" y="2814"/>
                    <a:pt x="77" y="2875"/>
                  </a:cubicBezTo>
                  <a:cubicBezTo>
                    <a:pt x="35" y="3355"/>
                    <a:pt x="0" y="3832"/>
                    <a:pt x="77" y="4312"/>
                  </a:cubicBezTo>
                  <a:cubicBezTo>
                    <a:pt x="81" y="4508"/>
                    <a:pt x="81" y="4704"/>
                    <a:pt x="85" y="4900"/>
                  </a:cubicBezTo>
                  <a:lnTo>
                    <a:pt x="169" y="4935"/>
                  </a:lnTo>
                  <a:lnTo>
                    <a:pt x="196" y="5146"/>
                  </a:lnTo>
                  <a:cubicBezTo>
                    <a:pt x="227" y="5158"/>
                    <a:pt x="254" y="5169"/>
                    <a:pt x="284" y="5184"/>
                  </a:cubicBezTo>
                  <a:cubicBezTo>
                    <a:pt x="292" y="5280"/>
                    <a:pt x="365" y="5357"/>
                    <a:pt x="461" y="5377"/>
                  </a:cubicBezTo>
                  <a:cubicBezTo>
                    <a:pt x="776" y="5857"/>
                    <a:pt x="1295" y="6164"/>
                    <a:pt x="1868" y="6218"/>
                  </a:cubicBezTo>
                  <a:lnTo>
                    <a:pt x="2110" y="6245"/>
                  </a:lnTo>
                  <a:cubicBezTo>
                    <a:pt x="2114" y="6276"/>
                    <a:pt x="2121" y="6299"/>
                    <a:pt x="2133" y="6330"/>
                  </a:cubicBezTo>
                  <a:lnTo>
                    <a:pt x="2352" y="6349"/>
                  </a:lnTo>
                  <a:lnTo>
                    <a:pt x="2486" y="6333"/>
                  </a:lnTo>
                  <a:cubicBezTo>
                    <a:pt x="2536" y="6356"/>
                    <a:pt x="2582" y="6376"/>
                    <a:pt x="2632" y="6391"/>
                  </a:cubicBezTo>
                  <a:cubicBezTo>
                    <a:pt x="2806" y="6394"/>
                    <a:pt x="2972" y="6469"/>
                    <a:pt x="3143" y="6469"/>
                  </a:cubicBezTo>
                  <a:cubicBezTo>
                    <a:pt x="3195" y="6469"/>
                    <a:pt x="3247" y="6463"/>
                    <a:pt x="3301" y="6445"/>
                  </a:cubicBezTo>
                  <a:lnTo>
                    <a:pt x="3305" y="6445"/>
                  </a:lnTo>
                  <a:cubicBezTo>
                    <a:pt x="3324" y="6428"/>
                    <a:pt x="3348" y="6419"/>
                    <a:pt x="3372" y="6419"/>
                  </a:cubicBezTo>
                  <a:cubicBezTo>
                    <a:pt x="3396" y="6419"/>
                    <a:pt x="3420" y="6428"/>
                    <a:pt x="3439" y="6445"/>
                  </a:cubicBezTo>
                  <a:lnTo>
                    <a:pt x="3497" y="6429"/>
                  </a:lnTo>
                  <a:lnTo>
                    <a:pt x="3551" y="6452"/>
                  </a:lnTo>
                  <a:cubicBezTo>
                    <a:pt x="3651" y="6466"/>
                    <a:pt x="3750" y="6472"/>
                    <a:pt x="3850" y="6472"/>
                  </a:cubicBezTo>
                  <a:cubicBezTo>
                    <a:pt x="4277" y="6472"/>
                    <a:pt x="4699" y="6364"/>
                    <a:pt x="5126" y="6314"/>
                  </a:cubicBezTo>
                  <a:cubicBezTo>
                    <a:pt x="5130" y="6291"/>
                    <a:pt x="5134" y="6260"/>
                    <a:pt x="5134" y="6233"/>
                  </a:cubicBezTo>
                  <a:lnTo>
                    <a:pt x="5172" y="6237"/>
                  </a:lnTo>
                  <a:lnTo>
                    <a:pt x="5222" y="6218"/>
                  </a:lnTo>
                  <a:cubicBezTo>
                    <a:pt x="5272" y="6237"/>
                    <a:pt x="5322" y="6245"/>
                    <a:pt x="5371" y="6245"/>
                  </a:cubicBezTo>
                  <a:cubicBezTo>
                    <a:pt x="5443" y="6245"/>
                    <a:pt x="5514" y="6228"/>
                    <a:pt x="5587" y="6203"/>
                  </a:cubicBezTo>
                  <a:lnTo>
                    <a:pt x="6168" y="6180"/>
                  </a:lnTo>
                  <a:cubicBezTo>
                    <a:pt x="6317" y="6080"/>
                    <a:pt x="6490" y="6091"/>
                    <a:pt x="6656" y="6072"/>
                  </a:cubicBezTo>
                  <a:cubicBezTo>
                    <a:pt x="6798" y="5972"/>
                    <a:pt x="6963" y="5968"/>
                    <a:pt x="7124" y="5945"/>
                  </a:cubicBezTo>
                  <a:cubicBezTo>
                    <a:pt x="7128" y="5915"/>
                    <a:pt x="7136" y="5888"/>
                    <a:pt x="7144" y="5857"/>
                  </a:cubicBezTo>
                  <a:lnTo>
                    <a:pt x="7263" y="5830"/>
                  </a:lnTo>
                  <a:cubicBezTo>
                    <a:pt x="7276" y="5835"/>
                    <a:pt x="7289" y="5838"/>
                    <a:pt x="7303" y="5838"/>
                  </a:cubicBezTo>
                  <a:cubicBezTo>
                    <a:pt x="7348" y="5838"/>
                    <a:pt x="7392" y="5809"/>
                    <a:pt x="7413" y="5765"/>
                  </a:cubicBezTo>
                  <a:lnTo>
                    <a:pt x="7413" y="5761"/>
                  </a:lnTo>
                  <a:cubicBezTo>
                    <a:pt x="7416" y="5761"/>
                    <a:pt x="7420" y="5762"/>
                    <a:pt x="7424" y="5762"/>
                  </a:cubicBezTo>
                  <a:cubicBezTo>
                    <a:pt x="7451" y="5762"/>
                    <a:pt x="7476" y="5749"/>
                    <a:pt x="7493" y="5722"/>
                  </a:cubicBezTo>
                  <a:lnTo>
                    <a:pt x="7616" y="5726"/>
                  </a:lnTo>
                  <a:cubicBezTo>
                    <a:pt x="7658" y="5659"/>
                    <a:pt x="7732" y="5618"/>
                    <a:pt x="7812" y="5618"/>
                  </a:cubicBezTo>
                  <a:cubicBezTo>
                    <a:pt x="7827" y="5618"/>
                    <a:pt x="7843" y="5619"/>
                    <a:pt x="7858" y="5622"/>
                  </a:cubicBezTo>
                  <a:lnTo>
                    <a:pt x="8788" y="4985"/>
                  </a:lnTo>
                  <a:cubicBezTo>
                    <a:pt x="8880" y="4804"/>
                    <a:pt x="9011" y="4646"/>
                    <a:pt x="9180" y="4531"/>
                  </a:cubicBezTo>
                  <a:cubicBezTo>
                    <a:pt x="9222" y="4416"/>
                    <a:pt x="9265" y="4301"/>
                    <a:pt x="9303" y="4189"/>
                  </a:cubicBezTo>
                  <a:cubicBezTo>
                    <a:pt x="9334" y="4170"/>
                    <a:pt x="9361" y="4162"/>
                    <a:pt x="9392" y="4151"/>
                  </a:cubicBezTo>
                  <a:cubicBezTo>
                    <a:pt x="9395" y="4078"/>
                    <a:pt x="9399" y="4005"/>
                    <a:pt x="9403" y="3932"/>
                  </a:cubicBezTo>
                  <a:cubicBezTo>
                    <a:pt x="9418" y="3863"/>
                    <a:pt x="9434" y="3790"/>
                    <a:pt x="9449" y="3724"/>
                  </a:cubicBezTo>
                  <a:cubicBezTo>
                    <a:pt x="9518" y="3440"/>
                    <a:pt x="9730" y="3186"/>
                    <a:pt x="9641" y="2860"/>
                  </a:cubicBezTo>
                  <a:lnTo>
                    <a:pt x="9641" y="2506"/>
                  </a:lnTo>
                  <a:cubicBezTo>
                    <a:pt x="9614" y="2487"/>
                    <a:pt x="9611" y="2452"/>
                    <a:pt x="9626" y="2429"/>
                  </a:cubicBezTo>
                  <a:cubicBezTo>
                    <a:pt x="9626" y="2429"/>
                    <a:pt x="9626" y="2422"/>
                    <a:pt x="9630" y="2422"/>
                  </a:cubicBezTo>
                  <a:cubicBezTo>
                    <a:pt x="9595" y="2410"/>
                    <a:pt x="9564" y="2391"/>
                    <a:pt x="9534" y="2372"/>
                  </a:cubicBezTo>
                  <a:cubicBezTo>
                    <a:pt x="9545" y="2333"/>
                    <a:pt x="9534" y="2295"/>
                    <a:pt x="9511" y="2264"/>
                  </a:cubicBezTo>
                  <a:cubicBezTo>
                    <a:pt x="9518" y="2210"/>
                    <a:pt x="9507" y="2160"/>
                    <a:pt x="9468" y="2122"/>
                  </a:cubicBezTo>
                  <a:cubicBezTo>
                    <a:pt x="9480" y="2087"/>
                    <a:pt x="9495" y="2053"/>
                    <a:pt x="9507" y="2014"/>
                  </a:cubicBezTo>
                  <a:lnTo>
                    <a:pt x="9488" y="1980"/>
                  </a:lnTo>
                  <a:lnTo>
                    <a:pt x="9511" y="1953"/>
                  </a:lnTo>
                  <a:cubicBezTo>
                    <a:pt x="9511" y="1906"/>
                    <a:pt x="9493" y="1884"/>
                    <a:pt x="9467" y="1884"/>
                  </a:cubicBezTo>
                  <a:cubicBezTo>
                    <a:pt x="9458" y="1884"/>
                    <a:pt x="9448" y="1887"/>
                    <a:pt x="9438" y="1891"/>
                  </a:cubicBezTo>
                  <a:cubicBezTo>
                    <a:pt x="9468" y="1814"/>
                    <a:pt x="9472" y="1738"/>
                    <a:pt x="9399" y="1668"/>
                  </a:cubicBezTo>
                  <a:cubicBezTo>
                    <a:pt x="9338" y="1607"/>
                    <a:pt x="9361" y="1488"/>
                    <a:pt x="9265" y="1442"/>
                  </a:cubicBezTo>
                  <a:cubicBezTo>
                    <a:pt x="9257" y="1380"/>
                    <a:pt x="9207" y="1346"/>
                    <a:pt x="9165" y="1307"/>
                  </a:cubicBezTo>
                  <a:cubicBezTo>
                    <a:pt x="9126" y="1269"/>
                    <a:pt x="9092" y="1230"/>
                    <a:pt x="9057" y="1188"/>
                  </a:cubicBezTo>
                  <a:lnTo>
                    <a:pt x="9050" y="1180"/>
                  </a:lnTo>
                  <a:cubicBezTo>
                    <a:pt x="9011" y="1146"/>
                    <a:pt x="8973" y="1111"/>
                    <a:pt x="8938" y="1073"/>
                  </a:cubicBezTo>
                  <a:lnTo>
                    <a:pt x="8930" y="1065"/>
                  </a:lnTo>
                  <a:cubicBezTo>
                    <a:pt x="8827" y="923"/>
                    <a:pt x="8738" y="777"/>
                    <a:pt x="8550" y="731"/>
                  </a:cubicBezTo>
                  <a:lnTo>
                    <a:pt x="8554" y="731"/>
                  </a:lnTo>
                  <a:cubicBezTo>
                    <a:pt x="8538" y="673"/>
                    <a:pt x="8496" y="623"/>
                    <a:pt x="8439" y="596"/>
                  </a:cubicBezTo>
                  <a:lnTo>
                    <a:pt x="8439" y="604"/>
                  </a:lnTo>
                  <a:cubicBezTo>
                    <a:pt x="8319" y="450"/>
                    <a:pt x="8127" y="435"/>
                    <a:pt x="7962" y="362"/>
                  </a:cubicBezTo>
                  <a:lnTo>
                    <a:pt x="7958" y="358"/>
                  </a:lnTo>
                  <a:cubicBezTo>
                    <a:pt x="7566" y="58"/>
                    <a:pt x="7074" y="97"/>
                    <a:pt x="66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4"/>
            <p:cNvSpPr/>
            <p:nvPr/>
          </p:nvSpPr>
          <p:spPr>
            <a:xfrm>
              <a:off x="5984118" y="4401284"/>
              <a:ext cx="66166" cy="60303"/>
            </a:xfrm>
            <a:custGeom>
              <a:avLst/>
              <a:gdLst/>
              <a:ahLst/>
              <a:cxnLst/>
              <a:rect l="l" t="t" r="r" b="b"/>
              <a:pathLst>
                <a:path w="2133" h="1944" extrusionOk="0">
                  <a:moveTo>
                    <a:pt x="2008" y="0"/>
                  </a:moveTo>
                  <a:cubicBezTo>
                    <a:pt x="1961" y="0"/>
                    <a:pt x="1906" y="25"/>
                    <a:pt x="1864" y="41"/>
                  </a:cubicBezTo>
                  <a:cubicBezTo>
                    <a:pt x="1702" y="103"/>
                    <a:pt x="1529" y="157"/>
                    <a:pt x="1403" y="283"/>
                  </a:cubicBezTo>
                  <a:cubicBezTo>
                    <a:pt x="1394" y="281"/>
                    <a:pt x="1385" y="279"/>
                    <a:pt x="1376" y="279"/>
                  </a:cubicBezTo>
                  <a:cubicBezTo>
                    <a:pt x="1348" y="279"/>
                    <a:pt x="1321" y="292"/>
                    <a:pt x="1307" y="318"/>
                  </a:cubicBezTo>
                  <a:lnTo>
                    <a:pt x="1307" y="322"/>
                  </a:lnTo>
                  <a:cubicBezTo>
                    <a:pt x="1076" y="429"/>
                    <a:pt x="849" y="533"/>
                    <a:pt x="692" y="745"/>
                  </a:cubicBezTo>
                  <a:lnTo>
                    <a:pt x="577" y="837"/>
                  </a:lnTo>
                  <a:lnTo>
                    <a:pt x="465" y="933"/>
                  </a:lnTo>
                  <a:cubicBezTo>
                    <a:pt x="463" y="933"/>
                    <a:pt x="460" y="933"/>
                    <a:pt x="458" y="933"/>
                  </a:cubicBezTo>
                  <a:cubicBezTo>
                    <a:pt x="399" y="933"/>
                    <a:pt x="350" y="977"/>
                    <a:pt x="346" y="1033"/>
                  </a:cubicBezTo>
                  <a:cubicBezTo>
                    <a:pt x="12" y="1509"/>
                    <a:pt x="0" y="1617"/>
                    <a:pt x="308" y="1943"/>
                  </a:cubicBezTo>
                  <a:cubicBezTo>
                    <a:pt x="269" y="1667"/>
                    <a:pt x="315" y="1390"/>
                    <a:pt x="442" y="1144"/>
                  </a:cubicBezTo>
                  <a:cubicBezTo>
                    <a:pt x="469" y="1137"/>
                    <a:pt x="492" y="1102"/>
                    <a:pt x="480" y="1071"/>
                  </a:cubicBezTo>
                  <a:lnTo>
                    <a:pt x="480" y="1067"/>
                  </a:lnTo>
                  <a:cubicBezTo>
                    <a:pt x="550" y="1052"/>
                    <a:pt x="596" y="1014"/>
                    <a:pt x="600" y="937"/>
                  </a:cubicBezTo>
                  <a:cubicBezTo>
                    <a:pt x="607" y="939"/>
                    <a:pt x="615" y="940"/>
                    <a:pt x="623" y="940"/>
                  </a:cubicBezTo>
                  <a:cubicBezTo>
                    <a:pt x="655" y="940"/>
                    <a:pt x="688" y="922"/>
                    <a:pt x="703" y="894"/>
                  </a:cubicBezTo>
                  <a:cubicBezTo>
                    <a:pt x="980" y="802"/>
                    <a:pt x="1184" y="587"/>
                    <a:pt x="1426" y="437"/>
                  </a:cubicBezTo>
                  <a:cubicBezTo>
                    <a:pt x="1595" y="391"/>
                    <a:pt x="1733" y="276"/>
                    <a:pt x="1921" y="260"/>
                  </a:cubicBezTo>
                  <a:cubicBezTo>
                    <a:pt x="2018" y="257"/>
                    <a:pt x="2133" y="203"/>
                    <a:pt x="2106" y="84"/>
                  </a:cubicBezTo>
                  <a:cubicBezTo>
                    <a:pt x="2088" y="20"/>
                    <a:pt x="2051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5" name="Google Shape;6355;p34"/>
          <p:cNvGrpSpPr/>
          <p:nvPr/>
        </p:nvGrpSpPr>
        <p:grpSpPr>
          <a:xfrm>
            <a:off x="1677925" y="3227012"/>
            <a:ext cx="302795" cy="178318"/>
            <a:chOff x="6302011" y="4221523"/>
            <a:chExt cx="261685" cy="154107"/>
          </a:xfrm>
        </p:grpSpPr>
        <p:sp>
          <p:nvSpPr>
            <p:cNvPr id="6356" name="Google Shape;6356;p34"/>
            <p:cNvSpPr/>
            <p:nvPr/>
          </p:nvSpPr>
          <p:spPr>
            <a:xfrm>
              <a:off x="6302011" y="4221523"/>
              <a:ext cx="261685" cy="154107"/>
            </a:xfrm>
            <a:custGeom>
              <a:avLst/>
              <a:gdLst/>
              <a:ahLst/>
              <a:cxnLst/>
              <a:rect l="l" t="t" r="r" b="b"/>
              <a:pathLst>
                <a:path w="8436" h="4968" extrusionOk="0">
                  <a:moveTo>
                    <a:pt x="7444" y="3761"/>
                  </a:moveTo>
                  <a:cubicBezTo>
                    <a:pt x="7363" y="3823"/>
                    <a:pt x="7275" y="3877"/>
                    <a:pt x="7190" y="3919"/>
                  </a:cubicBezTo>
                  <a:cubicBezTo>
                    <a:pt x="7182" y="3927"/>
                    <a:pt x="7182" y="3934"/>
                    <a:pt x="7178" y="3942"/>
                  </a:cubicBezTo>
                  <a:cubicBezTo>
                    <a:pt x="7175" y="3938"/>
                    <a:pt x="7175" y="3934"/>
                    <a:pt x="7171" y="3927"/>
                  </a:cubicBezTo>
                  <a:cubicBezTo>
                    <a:pt x="7159" y="3923"/>
                    <a:pt x="7144" y="3919"/>
                    <a:pt x="7136" y="3907"/>
                  </a:cubicBezTo>
                  <a:cubicBezTo>
                    <a:pt x="7248" y="3877"/>
                    <a:pt x="7348" y="3827"/>
                    <a:pt x="7444" y="3761"/>
                  </a:cubicBezTo>
                  <a:close/>
                  <a:moveTo>
                    <a:pt x="3993" y="315"/>
                  </a:moveTo>
                  <a:cubicBezTo>
                    <a:pt x="3997" y="326"/>
                    <a:pt x="4008" y="334"/>
                    <a:pt x="4012" y="345"/>
                  </a:cubicBezTo>
                  <a:cubicBezTo>
                    <a:pt x="4136" y="434"/>
                    <a:pt x="4276" y="449"/>
                    <a:pt x="4420" y="449"/>
                  </a:cubicBezTo>
                  <a:cubicBezTo>
                    <a:pt x="4476" y="449"/>
                    <a:pt x="4532" y="446"/>
                    <a:pt x="4589" y="445"/>
                  </a:cubicBezTo>
                  <a:cubicBezTo>
                    <a:pt x="4627" y="444"/>
                    <a:pt x="4666" y="443"/>
                    <a:pt x="4705" y="443"/>
                  </a:cubicBezTo>
                  <a:cubicBezTo>
                    <a:pt x="5120" y="443"/>
                    <a:pt x="5521" y="517"/>
                    <a:pt x="5918" y="633"/>
                  </a:cubicBezTo>
                  <a:cubicBezTo>
                    <a:pt x="6222" y="718"/>
                    <a:pt x="6468" y="941"/>
                    <a:pt x="6794" y="964"/>
                  </a:cubicBezTo>
                  <a:cubicBezTo>
                    <a:pt x="6829" y="949"/>
                    <a:pt x="6867" y="937"/>
                    <a:pt x="6898" y="918"/>
                  </a:cubicBezTo>
                  <a:cubicBezTo>
                    <a:pt x="7451" y="1371"/>
                    <a:pt x="7928" y="1878"/>
                    <a:pt x="8051" y="2578"/>
                  </a:cubicBezTo>
                  <a:cubicBezTo>
                    <a:pt x="7786" y="3100"/>
                    <a:pt x="7317" y="3504"/>
                    <a:pt x="6756" y="3692"/>
                  </a:cubicBezTo>
                  <a:cubicBezTo>
                    <a:pt x="6214" y="3880"/>
                    <a:pt x="5645" y="4011"/>
                    <a:pt x="5077" y="4073"/>
                  </a:cubicBezTo>
                  <a:cubicBezTo>
                    <a:pt x="4646" y="4119"/>
                    <a:pt x="4212" y="4061"/>
                    <a:pt x="3789" y="4138"/>
                  </a:cubicBezTo>
                  <a:lnTo>
                    <a:pt x="2148" y="3784"/>
                  </a:lnTo>
                  <a:cubicBezTo>
                    <a:pt x="2106" y="3704"/>
                    <a:pt x="2029" y="3684"/>
                    <a:pt x="1941" y="3677"/>
                  </a:cubicBezTo>
                  <a:lnTo>
                    <a:pt x="1937" y="3673"/>
                  </a:lnTo>
                  <a:cubicBezTo>
                    <a:pt x="1826" y="3577"/>
                    <a:pt x="1699" y="3504"/>
                    <a:pt x="1557" y="3465"/>
                  </a:cubicBezTo>
                  <a:lnTo>
                    <a:pt x="1541" y="3454"/>
                  </a:lnTo>
                  <a:lnTo>
                    <a:pt x="1530" y="3454"/>
                  </a:lnTo>
                  <a:cubicBezTo>
                    <a:pt x="1545" y="3442"/>
                    <a:pt x="1561" y="3435"/>
                    <a:pt x="1568" y="3423"/>
                  </a:cubicBezTo>
                  <a:cubicBezTo>
                    <a:pt x="1564" y="3281"/>
                    <a:pt x="1426" y="3227"/>
                    <a:pt x="1330" y="3147"/>
                  </a:cubicBezTo>
                  <a:cubicBezTo>
                    <a:pt x="1011" y="2870"/>
                    <a:pt x="681" y="2601"/>
                    <a:pt x="523" y="2213"/>
                  </a:cubicBezTo>
                  <a:lnTo>
                    <a:pt x="469" y="2159"/>
                  </a:lnTo>
                  <a:cubicBezTo>
                    <a:pt x="573" y="1744"/>
                    <a:pt x="930" y="1487"/>
                    <a:pt x="1261" y="1218"/>
                  </a:cubicBezTo>
                  <a:lnTo>
                    <a:pt x="1280" y="1214"/>
                  </a:lnTo>
                  <a:cubicBezTo>
                    <a:pt x="1287" y="1216"/>
                    <a:pt x="1295" y="1216"/>
                    <a:pt x="1302" y="1216"/>
                  </a:cubicBezTo>
                  <a:cubicBezTo>
                    <a:pt x="1341" y="1216"/>
                    <a:pt x="1380" y="1192"/>
                    <a:pt x="1399" y="1156"/>
                  </a:cubicBezTo>
                  <a:cubicBezTo>
                    <a:pt x="1488" y="1148"/>
                    <a:pt x="1568" y="1102"/>
                    <a:pt x="1622" y="1033"/>
                  </a:cubicBezTo>
                  <a:cubicBezTo>
                    <a:pt x="1645" y="1037"/>
                    <a:pt x="1668" y="1037"/>
                    <a:pt x="1695" y="1037"/>
                  </a:cubicBezTo>
                  <a:cubicBezTo>
                    <a:pt x="1726" y="1025"/>
                    <a:pt x="1760" y="1014"/>
                    <a:pt x="1791" y="995"/>
                  </a:cubicBezTo>
                  <a:lnTo>
                    <a:pt x="1833" y="964"/>
                  </a:lnTo>
                  <a:cubicBezTo>
                    <a:pt x="1860" y="945"/>
                    <a:pt x="1887" y="925"/>
                    <a:pt x="1914" y="906"/>
                  </a:cubicBezTo>
                  <a:cubicBezTo>
                    <a:pt x="1941" y="887"/>
                    <a:pt x="1968" y="879"/>
                    <a:pt x="1995" y="864"/>
                  </a:cubicBezTo>
                  <a:cubicBezTo>
                    <a:pt x="2037" y="849"/>
                    <a:pt x="2087" y="841"/>
                    <a:pt x="2133" y="833"/>
                  </a:cubicBezTo>
                  <a:cubicBezTo>
                    <a:pt x="2168" y="833"/>
                    <a:pt x="2202" y="826"/>
                    <a:pt x="2229" y="814"/>
                  </a:cubicBezTo>
                  <a:cubicBezTo>
                    <a:pt x="2279" y="803"/>
                    <a:pt x="2321" y="787"/>
                    <a:pt x="2371" y="772"/>
                  </a:cubicBezTo>
                  <a:cubicBezTo>
                    <a:pt x="2402" y="764"/>
                    <a:pt x="2433" y="753"/>
                    <a:pt x="2460" y="745"/>
                  </a:cubicBezTo>
                  <a:cubicBezTo>
                    <a:pt x="2490" y="733"/>
                    <a:pt x="2517" y="718"/>
                    <a:pt x="2548" y="699"/>
                  </a:cubicBezTo>
                  <a:cubicBezTo>
                    <a:pt x="2575" y="687"/>
                    <a:pt x="2606" y="672"/>
                    <a:pt x="2629" y="653"/>
                  </a:cubicBezTo>
                  <a:cubicBezTo>
                    <a:pt x="2679" y="633"/>
                    <a:pt x="2725" y="618"/>
                    <a:pt x="2775" y="603"/>
                  </a:cubicBezTo>
                  <a:cubicBezTo>
                    <a:pt x="2806" y="599"/>
                    <a:pt x="2844" y="591"/>
                    <a:pt x="2879" y="580"/>
                  </a:cubicBezTo>
                  <a:cubicBezTo>
                    <a:pt x="2955" y="564"/>
                    <a:pt x="3036" y="560"/>
                    <a:pt x="3121" y="553"/>
                  </a:cubicBezTo>
                  <a:cubicBezTo>
                    <a:pt x="3409" y="461"/>
                    <a:pt x="3755" y="541"/>
                    <a:pt x="3993" y="315"/>
                  </a:cubicBezTo>
                  <a:close/>
                  <a:moveTo>
                    <a:pt x="362" y="2954"/>
                  </a:moveTo>
                  <a:cubicBezTo>
                    <a:pt x="569" y="3150"/>
                    <a:pt x="684" y="3419"/>
                    <a:pt x="988" y="3519"/>
                  </a:cubicBezTo>
                  <a:cubicBezTo>
                    <a:pt x="1007" y="3515"/>
                    <a:pt x="1019" y="3515"/>
                    <a:pt x="1038" y="3512"/>
                  </a:cubicBezTo>
                  <a:lnTo>
                    <a:pt x="1053" y="3538"/>
                  </a:lnTo>
                  <a:cubicBezTo>
                    <a:pt x="1092" y="3577"/>
                    <a:pt x="1130" y="3615"/>
                    <a:pt x="1172" y="3650"/>
                  </a:cubicBezTo>
                  <a:cubicBezTo>
                    <a:pt x="1188" y="3658"/>
                    <a:pt x="1203" y="3673"/>
                    <a:pt x="1219" y="3688"/>
                  </a:cubicBezTo>
                  <a:cubicBezTo>
                    <a:pt x="1245" y="3711"/>
                    <a:pt x="1276" y="3734"/>
                    <a:pt x="1303" y="3754"/>
                  </a:cubicBezTo>
                  <a:cubicBezTo>
                    <a:pt x="1338" y="3773"/>
                    <a:pt x="1365" y="3792"/>
                    <a:pt x="1399" y="3807"/>
                  </a:cubicBezTo>
                  <a:cubicBezTo>
                    <a:pt x="1468" y="3842"/>
                    <a:pt x="1526" y="3884"/>
                    <a:pt x="1576" y="3938"/>
                  </a:cubicBezTo>
                  <a:cubicBezTo>
                    <a:pt x="1684" y="4030"/>
                    <a:pt x="1818" y="4076"/>
                    <a:pt x="1952" y="4130"/>
                  </a:cubicBezTo>
                  <a:cubicBezTo>
                    <a:pt x="2052" y="4157"/>
                    <a:pt x="2148" y="4192"/>
                    <a:pt x="2245" y="4230"/>
                  </a:cubicBezTo>
                  <a:cubicBezTo>
                    <a:pt x="2268" y="4242"/>
                    <a:pt x="2294" y="4246"/>
                    <a:pt x="2318" y="4253"/>
                  </a:cubicBezTo>
                  <a:lnTo>
                    <a:pt x="2229" y="4246"/>
                  </a:lnTo>
                  <a:cubicBezTo>
                    <a:pt x="2141" y="4230"/>
                    <a:pt x="2049" y="4203"/>
                    <a:pt x="1956" y="4169"/>
                  </a:cubicBezTo>
                  <a:cubicBezTo>
                    <a:pt x="1783" y="4115"/>
                    <a:pt x="1603" y="4076"/>
                    <a:pt x="1430" y="4015"/>
                  </a:cubicBezTo>
                  <a:cubicBezTo>
                    <a:pt x="1326" y="3984"/>
                    <a:pt x="1230" y="3957"/>
                    <a:pt x="1134" y="3919"/>
                  </a:cubicBezTo>
                  <a:cubicBezTo>
                    <a:pt x="1084" y="3888"/>
                    <a:pt x="1026" y="3865"/>
                    <a:pt x="969" y="3842"/>
                  </a:cubicBezTo>
                  <a:cubicBezTo>
                    <a:pt x="884" y="3800"/>
                    <a:pt x="807" y="3742"/>
                    <a:pt x="746" y="3669"/>
                  </a:cubicBezTo>
                  <a:lnTo>
                    <a:pt x="661" y="3581"/>
                  </a:lnTo>
                  <a:cubicBezTo>
                    <a:pt x="615" y="3538"/>
                    <a:pt x="577" y="3496"/>
                    <a:pt x="538" y="3458"/>
                  </a:cubicBezTo>
                  <a:cubicBezTo>
                    <a:pt x="527" y="3442"/>
                    <a:pt x="515" y="3427"/>
                    <a:pt x="500" y="3416"/>
                  </a:cubicBezTo>
                  <a:cubicBezTo>
                    <a:pt x="481" y="3396"/>
                    <a:pt x="469" y="3381"/>
                    <a:pt x="450" y="3366"/>
                  </a:cubicBezTo>
                  <a:cubicBezTo>
                    <a:pt x="438" y="3346"/>
                    <a:pt x="419" y="3331"/>
                    <a:pt x="396" y="3327"/>
                  </a:cubicBezTo>
                  <a:lnTo>
                    <a:pt x="385" y="3323"/>
                  </a:lnTo>
                  <a:cubicBezTo>
                    <a:pt x="396" y="3312"/>
                    <a:pt x="400" y="3304"/>
                    <a:pt x="404" y="3289"/>
                  </a:cubicBezTo>
                  <a:cubicBezTo>
                    <a:pt x="442" y="3173"/>
                    <a:pt x="385" y="3070"/>
                    <a:pt x="362" y="2954"/>
                  </a:cubicBezTo>
                  <a:close/>
                  <a:moveTo>
                    <a:pt x="2836" y="4380"/>
                  </a:moveTo>
                  <a:cubicBezTo>
                    <a:pt x="2840" y="4380"/>
                    <a:pt x="2848" y="4380"/>
                    <a:pt x="2852" y="4384"/>
                  </a:cubicBezTo>
                  <a:lnTo>
                    <a:pt x="2852" y="4384"/>
                  </a:lnTo>
                  <a:cubicBezTo>
                    <a:pt x="2847" y="4383"/>
                    <a:pt x="2841" y="4381"/>
                    <a:pt x="2836" y="4380"/>
                  </a:cubicBezTo>
                  <a:close/>
                  <a:moveTo>
                    <a:pt x="2878" y="4383"/>
                  </a:moveTo>
                  <a:cubicBezTo>
                    <a:pt x="2927" y="4383"/>
                    <a:pt x="2975" y="4392"/>
                    <a:pt x="3021" y="4418"/>
                  </a:cubicBezTo>
                  <a:cubicBezTo>
                    <a:pt x="2961" y="4408"/>
                    <a:pt x="2908" y="4397"/>
                    <a:pt x="2852" y="4384"/>
                  </a:cubicBezTo>
                  <a:lnTo>
                    <a:pt x="2852" y="4384"/>
                  </a:lnTo>
                  <a:cubicBezTo>
                    <a:pt x="2861" y="4383"/>
                    <a:pt x="2870" y="4383"/>
                    <a:pt x="2878" y="4383"/>
                  </a:cubicBezTo>
                  <a:close/>
                  <a:moveTo>
                    <a:pt x="4218" y="1"/>
                  </a:moveTo>
                  <a:cubicBezTo>
                    <a:pt x="4134" y="1"/>
                    <a:pt x="4055" y="23"/>
                    <a:pt x="3985" y="99"/>
                  </a:cubicBezTo>
                  <a:cubicBezTo>
                    <a:pt x="3890" y="59"/>
                    <a:pt x="3796" y="41"/>
                    <a:pt x="3704" y="41"/>
                  </a:cubicBezTo>
                  <a:cubicBezTo>
                    <a:pt x="3577" y="41"/>
                    <a:pt x="3453" y="75"/>
                    <a:pt x="3328" y="130"/>
                  </a:cubicBezTo>
                  <a:lnTo>
                    <a:pt x="3236" y="142"/>
                  </a:lnTo>
                  <a:cubicBezTo>
                    <a:pt x="3163" y="172"/>
                    <a:pt x="3090" y="161"/>
                    <a:pt x="3013" y="172"/>
                  </a:cubicBezTo>
                  <a:lnTo>
                    <a:pt x="2913" y="199"/>
                  </a:lnTo>
                  <a:lnTo>
                    <a:pt x="2817" y="192"/>
                  </a:lnTo>
                  <a:cubicBezTo>
                    <a:pt x="2813" y="207"/>
                    <a:pt x="2809" y="226"/>
                    <a:pt x="2802" y="238"/>
                  </a:cubicBezTo>
                  <a:cubicBezTo>
                    <a:pt x="2794" y="245"/>
                    <a:pt x="2779" y="249"/>
                    <a:pt x="2771" y="257"/>
                  </a:cubicBezTo>
                  <a:cubicBezTo>
                    <a:pt x="2758" y="255"/>
                    <a:pt x="2746" y="254"/>
                    <a:pt x="2735" y="254"/>
                  </a:cubicBezTo>
                  <a:cubicBezTo>
                    <a:pt x="2724" y="254"/>
                    <a:pt x="2713" y="255"/>
                    <a:pt x="2702" y="257"/>
                  </a:cubicBezTo>
                  <a:cubicBezTo>
                    <a:pt x="2686" y="268"/>
                    <a:pt x="2679" y="284"/>
                    <a:pt x="2675" y="295"/>
                  </a:cubicBezTo>
                  <a:lnTo>
                    <a:pt x="2663" y="303"/>
                  </a:lnTo>
                  <a:cubicBezTo>
                    <a:pt x="2625" y="307"/>
                    <a:pt x="2590" y="311"/>
                    <a:pt x="2552" y="322"/>
                  </a:cubicBezTo>
                  <a:cubicBezTo>
                    <a:pt x="2525" y="326"/>
                    <a:pt x="2494" y="334"/>
                    <a:pt x="2467" y="345"/>
                  </a:cubicBezTo>
                  <a:lnTo>
                    <a:pt x="2406" y="341"/>
                  </a:lnTo>
                  <a:cubicBezTo>
                    <a:pt x="2398" y="349"/>
                    <a:pt x="2398" y="361"/>
                    <a:pt x="2394" y="372"/>
                  </a:cubicBezTo>
                  <a:lnTo>
                    <a:pt x="2391" y="372"/>
                  </a:lnTo>
                  <a:cubicBezTo>
                    <a:pt x="2379" y="380"/>
                    <a:pt x="2371" y="388"/>
                    <a:pt x="2360" y="399"/>
                  </a:cubicBezTo>
                  <a:cubicBezTo>
                    <a:pt x="2350" y="383"/>
                    <a:pt x="2335" y="375"/>
                    <a:pt x="2318" y="375"/>
                  </a:cubicBezTo>
                  <a:cubicBezTo>
                    <a:pt x="2308" y="375"/>
                    <a:pt x="2297" y="378"/>
                    <a:pt x="2287" y="384"/>
                  </a:cubicBezTo>
                  <a:cubicBezTo>
                    <a:pt x="2279" y="402"/>
                    <a:pt x="2260" y="414"/>
                    <a:pt x="2238" y="414"/>
                  </a:cubicBezTo>
                  <a:cubicBezTo>
                    <a:pt x="2229" y="414"/>
                    <a:pt x="2219" y="411"/>
                    <a:pt x="2210" y="407"/>
                  </a:cubicBezTo>
                  <a:cubicBezTo>
                    <a:pt x="2133" y="437"/>
                    <a:pt x="2037" y="407"/>
                    <a:pt x="1979" y="480"/>
                  </a:cubicBezTo>
                  <a:lnTo>
                    <a:pt x="1987" y="480"/>
                  </a:lnTo>
                  <a:cubicBezTo>
                    <a:pt x="1972" y="480"/>
                    <a:pt x="1960" y="484"/>
                    <a:pt x="1952" y="495"/>
                  </a:cubicBezTo>
                  <a:cubicBezTo>
                    <a:pt x="1949" y="499"/>
                    <a:pt x="1941" y="507"/>
                    <a:pt x="1949" y="518"/>
                  </a:cubicBezTo>
                  <a:lnTo>
                    <a:pt x="1837" y="553"/>
                  </a:lnTo>
                  <a:lnTo>
                    <a:pt x="1787" y="553"/>
                  </a:lnTo>
                  <a:lnTo>
                    <a:pt x="1787" y="564"/>
                  </a:lnTo>
                  <a:cubicBezTo>
                    <a:pt x="1760" y="580"/>
                    <a:pt x="1730" y="595"/>
                    <a:pt x="1703" y="614"/>
                  </a:cubicBezTo>
                  <a:lnTo>
                    <a:pt x="1680" y="630"/>
                  </a:lnTo>
                  <a:lnTo>
                    <a:pt x="1672" y="630"/>
                  </a:lnTo>
                  <a:lnTo>
                    <a:pt x="1672" y="633"/>
                  </a:lnTo>
                  <a:cubicBezTo>
                    <a:pt x="1653" y="649"/>
                    <a:pt x="1634" y="660"/>
                    <a:pt x="1622" y="676"/>
                  </a:cubicBezTo>
                  <a:lnTo>
                    <a:pt x="1607" y="695"/>
                  </a:lnTo>
                  <a:cubicBezTo>
                    <a:pt x="1587" y="691"/>
                    <a:pt x="1568" y="691"/>
                    <a:pt x="1553" y="691"/>
                  </a:cubicBezTo>
                  <a:lnTo>
                    <a:pt x="1537" y="776"/>
                  </a:lnTo>
                  <a:lnTo>
                    <a:pt x="1361" y="783"/>
                  </a:lnTo>
                  <a:lnTo>
                    <a:pt x="1345" y="852"/>
                  </a:lnTo>
                  <a:lnTo>
                    <a:pt x="1326" y="868"/>
                  </a:lnTo>
                  <a:cubicBezTo>
                    <a:pt x="1303" y="868"/>
                    <a:pt x="1276" y="864"/>
                    <a:pt x="1249" y="860"/>
                  </a:cubicBezTo>
                  <a:cubicBezTo>
                    <a:pt x="1245" y="883"/>
                    <a:pt x="1245" y="902"/>
                    <a:pt x="1238" y="925"/>
                  </a:cubicBezTo>
                  <a:lnTo>
                    <a:pt x="1211" y="937"/>
                  </a:lnTo>
                  <a:cubicBezTo>
                    <a:pt x="1207" y="937"/>
                    <a:pt x="1207" y="941"/>
                    <a:pt x="1203" y="941"/>
                  </a:cubicBezTo>
                  <a:cubicBezTo>
                    <a:pt x="1172" y="937"/>
                    <a:pt x="1149" y="937"/>
                    <a:pt x="1122" y="929"/>
                  </a:cubicBezTo>
                  <a:cubicBezTo>
                    <a:pt x="1115" y="956"/>
                    <a:pt x="1111" y="979"/>
                    <a:pt x="1103" y="1002"/>
                  </a:cubicBezTo>
                  <a:cubicBezTo>
                    <a:pt x="1073" y="1002"/>
                    <a:pt x="1046" y="999"/>
                    <a:pt x="1011" y="999"/>
                  </a:cubicBezTo>
                  <a:cubicBezTo>
                    <a:pt x="996" y="1042"/>
                    <a:pt x="954" y="1076"/>
                    <a:pt x="907" y="1076"/>
                  </a:cubicBezTo>
                  <a:cubicBezTo>
                    <a:pt x="905" y="1076"/>
                    <a:pt x="902" y="1076"/>
                    <a:pt x="900" y="1075"/>
                  </a:cubicBezTo>
                  <a:cubicBezTo>
                    <a:pt x="884" y="1121"/>
                    <a:pt x="842" y="1156"/>
                    <a:pt x="796" y="1156"/>
                  </a:cubicBezTo>
                  <a:cubicBezTo>
                    <a:pt x="784" y="1206"/>
                    <a:pt x="742" y="1244"/>
                    <a:pt x="692" y="1244"/>
                  </a:cubicBezTo>
                  <a:cubicBezTo>
                    <a:pt x="681" y="1314"/>
                    <a:pt x="631" y="1371"/>
                    <a:pt x="565" y="1406"/>
                  </a:cubicBezTo>
                  <a:cubicBezTo>
                    <a:pt x="558" y="1483"/>
                    <a:pt x="515" y="1552"/>
                    <a:pt x="454" y="1583"/>
                  </a:cubicBezTo>
                  <a:cubicBezTo>
                    <a:pt x="473" y="1767"/>
                    <a:pt x="304" y="1898"/>
                    <a:pt x="281" y="2071"/>
                  </a:cubicBezTo>
                  <a:cubicBezTo>
                    <a:pt x="239" y="2074"/>
                    <a:pt x="204" y="2101"/>
                    <a:pt x="193" y="2140"/>
                  </a:cubicBezTo>
                  <a:lnTo>
                    <a:pt x="204" y="2171"/>
                  </a:lnTo>
                  <a:lnTo>
                    <a:pt x="173" y="2190"/>
                  </a:lnTo>
                  <a:cubicBezTo>
                    <a:pt x="77" y="2267"/>
                    <a:pt x="127" y="2397"/>
                    <a:pt x="50" y="2482"/>
                  </a:cubicBezTo>
                  <a:cubicBezTo>
                    <a:pt x="85" y="2551"/>
                    <a:pt x="73" y="2628"/>
                    <a:pt x="31" y="2685"/>
                  </a:cubicBezTo>
                  <a:cubicBezTo>
                    <a:pt x="66" y="2774"/>
                    <a:pt x="54" y="2870"/>
                    <a:pt x="0" y="2954"/>
                  </a:cubicBezTo>
                  <a:lnTo>
                    <a:pt x="0" y="2958"/>
                  </a:lnTo>
                  <a:cubicBezTo>
                    <a:pt x="20" y="3035"/>
                    <a:pt x="20" y="3116"/>
                    <a:pt x="58" y="3193"/>
                  </a:cubicBezTo>
                  <a:lnTo>
                    <a:pt x="58" y="3196"/>
                  </a:lnTo>
                  <a:cubicBezTo>
                    <a:pt x="123" y="3246"/>
                    <a:pt x="89" y="3331"/>
                    <a:pt x="146" y="3381"/>
                  </a:cubicBezTo>
                  <a:lnTo>
                    <a:pt x="146" y="3385"/>
                  </a:lnTo>
                  <a:cubicBezTo>
                    <a:pt x="170" y="3404"/>
                    <a:pt x="200" y="3416"/>
                    <a:pt x="227" y="3416"/>
                  </a:cubicBezTo>
                  <a:cubicBezTo>
                    <a:pt x="219" y="3442"/>
                    <a:pt x="227" y="3473"/>
                    <a:pt x="258" y="3485"/>
                  </a:cubicBezTo>
                  <a:cubicBezTo>
                    <a:pt x="250" y="3535"/>
                    <a:pt x="250" y="3577"/>
                    <a:pt x="308" y="3592"/>
                  </a:cubicBezTo>
                  <a:cubicBezTo>
                    <a:pt x="250" y="3688"/>
                    <a:pt x="246" y="3765"/>
                    <a:pt x="404" y="3769"/>
                  </a:cubicBezTo>
                  <a:lnTo>
                    <a:pt x="419" y="3781"/>
                  </a:lnTo>
                  <a:cubicBezTo>
                    <a:pt x="415" y="3804"/>
                    <a:pt x="415" y="3827"/>
                    <a:pt x="419" y="3850"/>
                  </a:cubicBezTo>
                  <a:lnTo>
                    <a:pt x="588" y="3888"/>
                  </a:lnTo>
                  <a:cubicBezTo>
                    <a:pt x="596" y="3915"/>
                    <a:pt x="608" y="3938"/>
                    <a:pt x="608" y="3965"/>
                  </a:cubicBezTo>
                  <a:cubicBezTo>
                    <a:pt x="684" y="3977"/>
                    <a:pt x="750" y="4019"/>
                    <a:pt x="784" y="4088"/>
                  </a:cubicBezTo>
                  <a:cubicBezTo>
                    <a:pt x="861" y="4099"/>
                    <a:pt x="950" y="4107"/>
                    <a:pt x="992" y="4184"/>
                  </a:cubicBezTo>
                  <a:cubicBezTo>
                    <a:pt x="1103" y="4203"/>
                    <a:pt x="1203" y="4230"/>
                    <a:pt x="1269" y="4319"/>
                  </a:cubicBezTo>
                  <a:cubicBezTo>
                    <a:pt x="1380" y="4326"/>
                    <a:pt x="1491" y="4342"/>
                    <a:pt x="1572" y="4426"/>
                  </a:cubicBezTo>
                  <a:cubicBezTo>
                    <a:pt x="1718" y="4445"/>
                    <a:pt x="1864" y="4441"/>
                    <a:pt x="1976" y="4553"/>
                  </a:cubicBezTo>
                  <a:cubicBezTo>
                    <a:pt x="2106" y="4591"/>
                    <a:pt x="2260" y="4580"/>
                    <a:pt x="2360" y="4691"/>
                  </a:cubicBezTo>
                  <a:cubicBezTo>
                    <a:pt x="2563" y="4726"/>
                    <a:pt x="2775" y="4726"/>
                    <a:pt x="2948" y="4849"/>
                  </a:cubicBezTo>
                  <a:cubicBezTo>
                    <a:pt x="3359" y="4910"/>
                    <a:pt x="3772" y="4968"/>
                    <a:pt x="4186" y="4968"/>
                  </a:cubicBezTo>
                  <a:cubicBezTo>
                    <a:pt x="4341" y="4968"/>
                    <a:pt x="4495" y="4960"/>
                    <a:pt x="4650" y="4941"/>
                  </a:cubicBezTo>
                  <a:cubicBezTo>
                    <a:pt x="4733" y="4879"/>
                    <a:pt x="4824" y="4855"/>
                    <a:pt x="4918" y="4855"/>
                  </a:cubicBezTo>
                  <a:cubicBezTo>
                    <a:pt x="4998" y="4855"/>
                    <a:pt x="5080" y="4872"/>
                    <a:pt x="5161" y="4899"/>
                  </a:cubicBezTo>
                  <a:cubicBezTo>
                    <a:pt x="5244" y="4851"/>
                    <a:pt x="5335" y="4827"/>
                    <a:pt x="5431" y="4827"/>
                  </a:cubicBezTo>
                  <a:cubicBezTo>
                    <a:pt x="5474" y="4827"/>
                    <a:pt x="5517" y="4832"/>
                    <a:pt x="5561" y="4841"/>
                  </a:cubicBezTo>
                  <a:cubicBezTo>
                    <a:pt x="5568" y="4818"/>
                    <a:pt x="5580" y="4791"/>
                    <a:pt x="5591" y="4772"/>
                  </a:cubicBezTo>
                  <a:cubicBezTo>
                    <a:pt x="5887" y="4703"/>
                    <a:pt x="6187" y="4664"/>
                    <a:pt x="6494" y="4657"/>
                  </a:cubicBezTo>
                  <a:cubicBezTo>
                    <a:pt x="6538" y="4616"/>
                    <a:pt x="6588" y="4604"/>
                    <a:pt x="6641" y="4604"/>
                  </a:cubicBezTo>
                  <a:cubicBezTo>
                    <a:pt x="6667" y="4604"/>
                    <a:pt x="6694" y="4607"/>
                    <a:pt x="6721" y="4611"/>
                  </a:cubicBezTo>
                  <a:cubicBezTo>
                    <a:pt x="6840" y="4522"/>
                    <a:pt x="6975" y="4465"/>
                    <a:pt x="7121" y="4445"/>
                  </a:cubicBezTo>
                  <a:cubicBezTo>
                    <a:pt x="7129" y="4418"/>
                    <a:pt x="7140" y="4395"/>
                    <a:pt x="7155" y="4365"/>
                  </a:cubicBezTo>
                  <a:lnTo>
                    <a:pt x="7348" y="4292"/>
                  </a:lnTo>
                  <a:cubicBezTo>
                    <a:pt x="7348" y="4269"/>
                    <a:pt x="7355" y="4246"/>
                    <a:pt x="7367" y="4222"/>
                  </a:cubicBezTo>
                  <a:lnTo>
                    <a:pt x="7378" y="4215"/>
                  </a:lnTo>
                  <a:lnTo>
                    <a:pt x="7428" y="4226"/>
                  </a:lnTo>
                  <a:lnTo>
                    <a:pt x="7474" y="4226"/>
                  </a:lnTo>
                  <a:cubicBezTo>
                    <a:pt x="7486" y="4203"/>
                    <a:pt x="7490" y="4173"/>
                    <a:pt x="7501" y="4149"/>
                  </a:cubicBezTo>
                  <a:cubicBezTo>
                    <a:pt x="7504" y="4150"/>
                    <a:pt x="7508" y="4150"/>
                    <a:pt x="7511" y="4150"/>
                  </a:cubicBezTo>
                  <a:cubicBezTo>
                    <a:pt x="7557" y="4150"/>
                    <a:pt x="7602" y="4123"/>
                    <a:pt x="7617" y="4073"/>
                  </a:cubicBezTo>
                  <a:lnTo>
                    <a:pt x="7620" y="4069"/>
                  </a:lnTo>
                  <a:cubicBezTo>
                    <a:pt x="7751" y="4050"/>
                    <a:pt x="7759" y="3888"/>
                    <a:pt x="7897" y="3880"/>
                  </a:cubicBezTo>
                  <a:cubicBezTo>
                    <a:pt x="7905" y="3804"/>
                    <a:pt x="7955" y="3742"/>
                    <a:pt x="8028" y="3715"/>
                  </a:cubicBezTo>
                  <a:lnTo>
                    <a:pt x="8166" y="3465"/>
                  </a:lnTo>
                  <a:cubicBezTo>
                    <a:pt x="8193" y="3458"/>
                    <a:pt x="8220" y="3454"/>
                    <a:pt x="8243" y="3454"/>
                  </a:cubicBezTo>
                  <a:cubicBezTo>
                    <a:pt x="8274" y="3331"/>
                    <a:pt x="8289" y="3204"/>
                    <a:pt x="8404" y="3120"/>
                  </a:cubicBezTo>
                  <a:cubicBezTo>
                    <a:pt x="8412" y="3001"/>
                    <a:pt x="8427" y="2885"/>
                    <a:pt x="8435" y="2766"/>
                  </a:cubicBezTo>
                  <a:lnTo>
                    <a:pt x="8324" y="2697"/>
                  </a:lnTo>
                  <a:cubicBezTo>
                    <a:pt x="8335" y="2551"/>
                    <a:pt x="8354" y="2397"/>
                    <a:pt x="8370" y="2247"/>
                  </a:cubicBezTo>
                  <a:cubicBezTo>
                    <a:pt x="8289" y="2197"/>
                    <a:pt x="8277" y="2132"/>
                    <a:pt x="8293" y="2051"/>
                  </a:cubicBezTo>
                  <a:cubicBezTo>
                    <a:pt x="8235" y="2005"/>
                    <a:pt x="8201" y="1936"/>
                    <a:pt x="8201" y="1863"/>
                  </a:cubicBezTo>
                  <a:cubicBezTo>
                    <a:pt x="8124" y="1821"/>
                    <a:pt x="8112" y="1752"/>
                    <a:pt x="8105" y="1679"/>
                  </a:cubicBezTo>
                  <a:cubicBezTo>
                    <a:pt x="8058" y="1663"/>
                    <a:pt x="8024" y="1621"/>
                    <a:pt x="8024" y="1575"/>
                  </a:cubicBezTo>
                  <a:cubicBezTo>
                    <a:pt x="7978" y="1563"/>
                    <a:pt x="7939" y="1525"/>
                    <a:pt x="7932" y="1475"/>
                  </a:cubicBezTo>
                  <a:cubicBezTo>
                    <a:pt x="7747" y="1425"/>
                    <a:pt x="7690" y="1264"/>
                    <a:pt x="7578" y="1141"/>
                  </a:cubicBezTo>
                  <a:cubicBezTo>
                    <a:pt x="7428" y="1118"/>
                    <a:pt x="7374" y="1014"/>
                    <a:pt x="7294" y="910"/>
                  </a:cubicBezTo>
                  <a:cubicBezTo>
                    <a:pt x="7155" y="737"/>
                    <a:pt x="6998" y="576"/>
                    <a:pt x="6740" y="572"/>
                  </a:cubicBezTo>
                  <a:cubicBezTo>
                    <a:pt x="6698" y="553"/>
                    <a:pt x="6660" y="526"/>
                    <a:pt x="6621" y="503"/>
                  </a:cubicBezTo>
                  <a:lnTo>
                    <a:pt x="6621" y="499"/>
                  </a:lnTo>
                  <a:cubicBezTo>
                    <a:pt x="6502" y="334"/>
                    <a:pt x="6295" y="334"/>
                    <a:pt x="6126" y="265"/>
                  </a:cubicBezTo>
                  <a:cubicBezTo>
                    <a:pt x="6117" y="272"/>
                    <a:pt x="6106" y="275"/>
                    <a:pt x="6095" y="275"/>
                  </a:cubicBezTo>
                  <a:cubicBezTo>
                    <a:pt x="6079" y="275"/>
                    <a:pt x="6063" y="267"/>
                    <a:pt x="6056" y="253"/>
                  </a:cubicBezTo>
                  <a:cubicBezTo>
                    <a:pt x="6056" y="249"/>
                    <a:pt x="6049" y="249"/>
                    <a:pt x="6049" y="245"/>
                  </a:cubicBezTo>
                  <a:cubicBezTo>
                    <a:pt x="5741" y="66"/>
                    <a:pt x="5407" y="5"/>
                    <a:pt x="5061" y="5"/>
                  </a:cubicBezTo>
                  <a:cubicBezTo>
                    <a:pt x="4962" y="5"/>
                    <a:pt x="4862" y="10"/>
                    <a:pt x="4761" y="19"/>
                  </a:cubicBezTo>
                  <a:lnTo>
                    <a:pt x="4750" y="19"/>
                  </a:lnTo>
                  <a:cubicBezTo>
                    <a:pt x="4702" y="42"/>
                    <a:pt x="4652" y="50"/>
                    <a:pt x="4601" y="50"/>
                  </a:cubicBezTo>
                  <a:cubicBezTo>
                    <a:pt x="4476" y="50"/>
                    <a:pt x="4342" y="1"/>
                    <a:pt x="4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4"/>
            <p:cNvSpPr/>
            <p:nvPr/>
          </p:nvSpPr>
          <p:spPr>
            <a:xfrm>
              <a:off x="6436141" y="4257692"/>
              <a:ext cx="79132" cy="32788"/>
            </a:xfrm>
            <a:custGeom>
              <a:avLst/>
              <a:gdLst/>
              <a:ahLst/>
              <a:cxnLst/>
              <a:rect l="l" t="t" r="r" b="b"/>
              <a:pathLst>
                <a:path w="2551" h="1057" extrusionOk="0">
                  <a:moveTo>
                    <a:pt x="293" y="0"/>
                  </a:moveTo>
                  <a:cubicBezTo>
                    <a:pt x="212" y="0"/>
                    <a:pt x="136" y="23"/>
                    <a:pt x="76" y="105"/>
                  </a:cubicBezTo>
                  <a:cubicBezTo>
                    <a:pt x="73" y="105"/>
                    <a:pt x="70" y="105"/>
                    <a:pt x="67" y="105"/>
                  </a:cubicBezTo>
                  <a:cubicBezTo>
                    <a:pt x="29" y="105"/>
                    <a:pt x="1" y="126"/>
                    <a:pt x="19" y="148"/>
                  </a:cubicBezTo>
                  <a:cubicBezTo>
                    <a:pt x="48" y="180"/>
                    <a:pt x="77" y="194"/>
                    <a:pt x="105" y="194"/>
                  </a:cubicBezTo>
                  <a:cubicBezTo>
                    <a:pt x="141" y="194"/>
                    <a:pt x="175" y="172"/>
                    <a:pt x="207" y="136"/>
                  </a:cubicBezTo>
                  <a:lnTo>
                    <a:pt x="972" y="213"/>
                  </a:lnTo>
                  <a:lnTo>
                    <a:pt x="1875" y="559"/>
                  </a:lnTo>
                  <a:cubicBezTo>
                    <a:pt x="1894" y="578"/>
                    <a:pt x="1917" y="589"/>
                    <a:pt x="1948" y="589"/>
                  </a:cubicBezTo>
                  <a:cubicBezTo>
                    <a:pt x="2094" y="736"/>
                    <a:pt x="2243" y="878"/>
                    <a:pt x="2436" y="985"/>
                  </a:cubicBezTo>
                  <a:cubicBezTo>
                    <a:pt x="2439" y="1009"/>
                    <a:pt x="2444" y="1056"/>
                    <a:pt x="2470" y="1056"/>
                  </a:cubicBezTo>
                  <a:cubicBezTo>
                    <a:pt x="2477" y="1056"/>
                    <a:pt x="2486" y="1052"/>
                    <a:pt x="2497" y="1043"/>
                  </a:cubicBezTo>
                  <a:cubicBezTo>
                    <a:pt x="2551" y="997"/>
                    <a:pt x="2493" y="939"/>
                    <a:pt x="2455" y="893"/>
                  </a:cubicBezTo>
                  <a:cubicBezTo>
                    <a:pt x="2405" y="705"/>
                    <a:pt x="2243" y="609"/>
                    <a:pt x="2067" y="524"/>
                  </a:cubicBezTo>
                  <a:cubicBezTo>
                    <a:pt x="2048" y="501"/>
                    <a:pt x="2021" y="486"/>
                    <a:pt x="1990" y="486"/>
                  </a:cubicBezTo>
                  <a:cubicBezTo>
                    <a:pt x="1971" y="436"/>
                    <a:pt x="1928" y="409"/>
                    <a:pt x="1875" y="405"/>
                  </a:cubicBezTo>
                  <a:lnTo>
                    <a:pt x="1740" y="355"/>
                  </a:lnTo>
                  <a:cubicBezTo>
                    <a:pt x="1702" y="309"/>
                    <a:pt x="1648" y="282"/>
                    <a:pt x="1586" y="282"/>
                  </a:cubicBezTo>
                  <a:cubicBezTo>
                    <a:pt x="1437" y="236"/>
                    <a:pt x="1310" y="126"/>
                    <a:pt x="1142" y="126"/>
                  </a:cubicBezTo>
                  <a:cubicBezTo>
                    <a:pt x="1129" y="126"/>
                    <a:pt x="1116" y="127"/>
                    <a:pt x="1102" y="128"/>
                  </a:cubicBezTo>
                  <a:cubicBezTo>
                    <a:pt x="910" y="98"/>
                    <a:pt x="718" y="52"/>
                    <a:pt x="518" y="28"/>
                  </a:cubicBezTo>
                  <a:cubicBezTo>
                    <a:pt x="445" y="19"/>
                    <a:pt x="367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8" name="Google Shape;6358;p34"/>
          <p:cNvGrpSpPr/>
          <p:nvPr/>
        </p:nvGrpSpPr>
        <p:grpSpPr>
          <a:xfrm rot="-10062902">
            <a:off x="458619" y="3221260"/>
            <a:ext cx="893092" cy="422067"/>
            <a:chOff x="4592591" y="3659006"/>
            <a:chExt cx="771840" cy="364764"/>
          </a:xfrm>
        </p:grpSpPr>
        <p:sp>
          <p:nvSpPr>
            <p:cNvPr id="6359" name="Google Shape;6359;p34"/>
            <p:cNvSpPr/>
            <p:nvPr/>
          </p:nvSpPr>
          <p:spPr>
            <a:xfrm>
              <a:off x="4794501" y="379596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4"/>
            <p:cNvSpPr/>
            <p:nvPr/>
          </p:nvSpPr>
          <p:spPr>
            <a:xfrm>
              <a:off x="4592591" y="3659006"/>
              <a:ext cx="771840" cy="364764"/>
            </a:xfrm>
            <a:custGeom>
              <a:avLst/>
              <a:gdLst/>
              <a:ahLst/>
              <a:cxnLst/>
              <a:rect l="l" t="t" r="r" b="b"/>
              <a:pathLst>
                <a:path w="24882" h="11759" extrusionOk="0">
                  <a:moveTo>
                    <a:pt x="11951" y="1307"/>
                  </a:moveTo>
                  <a:lnTo>
                    <a:pt x="11951" y="1307"/>
                  </a:lnTo>
                  <a:cubicBezTo>
                    <a:pt x="11960" y="1310"/>
                    <a:pt x="11967" y="1318"/>
                    <a:pt x="11976" y="1326"/>
                  </a:cubicBezTo>
                  <a:lnTo>
                    <a:pt x="11976" y="1326"/>
                  </a:lnTo>
                  <a:lnTo>
                    <a:pt x="11951" y="1307"/>
                  </a:lnTo>
                  <a:close/>
                  <a:moveTo>
                    <a:pt x="9296" y="3743"/>
                  </a:moveTo>
                  <a:lnTo>
                    <a:pt x="9296" y="3743"/>
                  </a:lnTo>
                  <a:cubicBezTo>
                    <a:pt x="9353" y="3939"/>
                    <a:pt x="9434" y="4116"/>
                    <a:pt x="9714" y="4127"/>
                  </a:cubicBezTo>
                  <a:cubicBezTo>
                    <a:pt x="9734" y="4116"/>
                    <a:pt x="9753" y="4108"/>
                    <a:pt x="9768" y="4092"/>
                  </a:cubicBezTo>
                  <a:lnTo>
                    <a:pt x="9922" y="4173"/>
                  </a:lnTo>
                  <a:cubicBezTo>
                    <a:pt x="9926" y="4192"/>
                    <a:pt x="9926" y="4212"/>
                    <a:pt x="9926" y="4239"/>
                  </a:cubicBezTo>
                  <a:cubicBezTo>
                    <a:pt x="9930" y="4323"/>
                    <a:pt x="10041" y="4315"/>
                    <a:pt x="10087" y="4361"/>
                  </a:cubicBezTo>
                  <a:cubicBezTo>
                    <a:pt x="9963" y="4313"/>
                    <a:pt x="9838" y="4274"/>
                    <a:pt x="9708" y="4274"/>
                  </a:cubicBezTo>
                  <a:cubicBezTo>
                    <a:pt x="9665" y="4274"/>
                    <a:pt x="9621" y="4279"/>
                    <a:pt x="9576" y="4288"/>
                  </a:cubicBezTo>
                  <a:cubicBezTo>
                    <a:pt x="9518" y="4304"/>
                    <a:pt x="9468" y="4338"/>
                    <a:pt x="9430" y="4381"/>
                  </a:cubicBezTo>
                  <a:lnTo>
                    <a:pt x="9330" y="4308"/>
                  </a:lnTo>
                  <a:lnTo>
                    <a:pt x="9330" y="4288"/>
                  </a:lnTo>
                  <a:cubicBezTo>
                    <a:pt x="9242" y="4104"/>
                    <a:pt x="9223" y="3920"/>
                    <a:pt x="9296" y="3743"/>
                  </a:cubicBezTo>
                  <a:close/>
                  <a:moveTo>
                    <a:pt x="6502" y="4388"/>
                  </a:moveTo>
                  <a:lnTo>
                    <a:pt x="6494" y="4415"/>
                  </a:lnTo>
                  <a:cubicBezTo>
                    <a:pt x="6494" y="4404"/>
                    <a:pt x="6494" y="4396"/>
                    <a:pt x="6502" y="4388"/>
                  </a:cubicBezTo>
                  <a:close/>
                  <a:moveTo>
                    <a:pt x="22464" y="5203"/>
                  </a:moveTo>
                  <a:lnTo>
                    <a:pt x="22467" y="5206"/>
                  </a:lnTo>
                  <a:lnTo>
                    <a:pt x="22467" y="5206"/>
                  </a:lnTo>
                  <a:cubicBezTo>
                    <a:pt x="22464" y="5205"/>
                    <a:pt x="22464" y="5203"/>
                    <a:pt x="22464" y="5203"/>
                  </a:cubicBezTo>
                  <a:close/>
                  <a:moveTo>
                    <a:pt x="10448" y="5453"/>
                  </a:moveTo>
                  <a:lnTo>
                    <a:pt x="10491" y="5495"/>
                  </a:lnTo>
                  <a:cubicBezTo>
                    <a:pt x="10483" y="5495"/>
                    <a:pt x="10468" y="5487"/>
                    <a:pt x="10448" y="5453"/>
                  </a:cubicBezTo>
                  <a:close/>
                  <a:moveTo>
                    <a:pt x="22165" y="5572"/>
                  </a:moveTo>
                  <a:cubicBezTo>
                    <a:pt x="22172" y="5587"/>
                    <a:pt x="22180" y="5595"/>
                    <a:pt x="22184" y="5606"/>
                  </a:cubicBezTo>
                  <a:lnTo>
                    <a:pt x="22172" y="5606"/>
                  </a:lnTo>
                  <a:cubicBezTo>
                    <a:pt x="22168" y="5595"/>
                    <a:pt x="22165" y="5587"/>
                    <a:pt x="22165" y="5572"/>
                  </a:cubicBezTo>
                  <a:close/>
                  <a:moveTo>
                    <a:pt x="3055" y="7651"/>
                  </a:moveTo>
                  <a:lnTo>
                    <a:pt x="3055" y="7666"/>
                  </a:lnTo>
                  <a:lnTo>
                    <a:pt x="3051" y="7662"/>
                  </a:lnTo>
                  <a:lnTo>
                    <a:pt x="3055" y="7651"/>
                  </a:lnTo>
                  <a:close/>
                  <a:moveTo>
                    <a:pt x="21218" y="4719"/>
                  </a:moveTo>
                  <a:cubicBezTo>
                    <a:pt x="21327" y="4719"/>
                    <a:pt x="21354" y="4857"/>
                    <a:pt x="21442" y="4892"/>
                  </a:cubicBezTo>
                  <a:cubicBezTo>
                    <a:pt x="21453" y="4891"/>
                    <a:pt x="21464" y="4891"/>
                    <a:pt x="21475" y="4891"/>
                  </a:cubicBezTo>
                  <a:cubicBezTo>
                    <a:pt x="21505" y="4891"/>
                    <a:pt x="21536" y="4893"/>
                    <a:pt x="21566" y="4893"/>
                  </a:cubicBezTo>
                  <a:cubicBezTo>
                    <a:pt x="21649" y="4893"/>
                    <a:pt x="21725" y="4879"/>
                    <a:pt x="21753" y="4776"/>
                  </a:cubicBezTo>
                  <a:cubicBezTo>
                    <a:pt x="21884" y="4807"/>
                    <a:pt x="22015" y="4819"/>
                    <a:pt x="22138" y="4873"/>
                  </a:cubicBezTo>
                  <a:cubicBezTo>
                    <a:pt x="22191" y="4896"/>
                    <a:pt x="22241" y="4926"/>
                    <a:pt x="22280" y="4969"/>
                  </a:cubicBezTo>
                  <a:cubicBezTo>
                    <a:pt x="22326" y="5022"/>
                    <a:pt x="22368" y="5092"/>
                    <a:pt x="22422" y="5149"/>
                  </a:cubicBezTo>
                  <a:cubicBezTo>
                    <a:pt x="22437" y="5168"/>
                    <a:pt x="22457" y="5188"/>
                    <a:pt x="22472" y="5203"/>
                  </a:cubicBezTo>
                  <a:lnTo>
                    <a:pt x="22472" y="5207"/>
                  </a:lnTo>
                  <a:cubicBezTo>
                    <a:pt x="22470" y="5207"/>
                    <a:pt x="22469" y="5207"/>
                    <a:pt x="22468" y="5206"/>
                  </a:cubicBezTo>
                  <a:lnTo>
                    <a:pt x="22468" y="5206"/>
                  </a:lnTo>
                  <a:lnTo>
                    <a:pt x="22268" y="4999"/>
                  </a:lnTo>
                  <a:cubicBezTo>
                    <a:pt x="22214" y="4981"/>
                    <a:pt x="22169" y="4971"/>
                    <a:pt x="22133" y="4971"/>
                  </a:cubicBezTo>
                  <a:cubicBezTo>
                    <a:pt x="22029" y="4971"/>
                    <a:pt x="22004" y="5050"/>
                    <a:pt x="22061" y="5207"/>
                  </a:cubicBezTo>
                  <a:cubicBezTo>
                    <a:pt x="22063" y="5207"/>
                    <a:pt x="22066" y="5207"/>
                    <a:pt x="22068" y="5207"/>
                  </a:cubicBezTo>
                  <a:cubicBezTo>
                    <a:pt x="22135" y="5207"/>
                    <a:pt x="22150" y="5258"/>
                    <a:pt x="22165" y="5307"/>
                  </a:cubicBezTo>
                  <a:lnTo>
                    <a:pt x="22057" y="5318"/>
                  </a:lnTo>
                  <a:cubicBezTo>
                    <a:pt x="22022" y="5301"/>
                    <a:pt x="21990" y="5291"/>
                    <a:pt x="21963" y="5291"/>
                  </a:cubicBezTo>
                  <a:cubicBezTo>
                    <a:pt x="21913" y="5291"/>
                    <a:pt x="21879" y="5324"/>
                    <a:pt x="21869" y="5407"/>
                  </a:cubicBezTo>
                  <a:lnTo>
                    <a:pt x="21957" y="5614"/>
                  </a:lnTo>
                  <a:cubicBezTo>
                    <a:pt x="22026" y="5695"/>
                    <a:pt x="22068" y="5799"/>
                    <a:pt x="22080" y="5902"/>
                  </a:cubicBezTo>
                  <a:cubicBezTo>
                    <a:pt x="22098" y="5924"/>
                    <a:pt x="22119" y="5935"/>
                    <a:pt x="22140" y="5935"/>
                  </a:cubicBezTo>
                  <a:cubicBezTo>
                    <a:pt x="22146" y="5935"/>
                    <a:pt x="22151" y="5935"/>
                    <a:pt x="22157" y="5933"/>
                  </a:cubicBezTo>
                  <a:cubicBezTo>
                    <a:pt x="22176" y="5998"/>
                    <a:pt x="22184" y="6068"/>
                    <a:pt x="22245" y="6110"/>
                  </a:cubicBezTo>
                  <a:cubicBezTo>
                    <a:pt x="22168" y="6187"/>
                    <a:pt x="22038" y="6129"/>
                    <a:pt x="21965" y="6214"/>
                  </a:cubicBezTo>
                  <a:cubicBezTo>
                    <a:pt x="21926" y="6271"/>
                    <a:pt x="21899" y="6360"/>
                    <a:pt x="21953" y="6387"/>
                  </a:cubicBezTo>
                  <a:cubicBezTo>
                    <a:pt x="22118" y="6475"/>
                    <a:pt x="22245" y="6636"/>
                    <a:pt x="22453" y="6644"/>
                  </a:cubicBezTo>
                  <a:cubicBezTo>
                    <a:pt x="22472" y="6694"/>
                    <a:pt x="22518" y="6729"/>
                    <a:pt x="22572" y="6729"/>
                  </a:cubicBezTo>
                  <a:cubicBezTo>
                    <a:pt x="22560" y="6759"/>
                    <a:pt x="22568" y="6794"/>
                    <a:pt x="22576" y="6821"/>
                  </a:cubicBezTo>
                  <a:cubicBezTo>
                    <a:pt x="22606" y="6863"/>
                    <a:pt x="22649" y="6898"/>
                    <a:pt x="22691" y="6921"/>
                  </a:cubicBezTo>
                  <a:lnTo>
                    <a:pt x="23167" y="7240"/>
                  </a:lnTo>
                  <a:cubicBezTo>
                    <a:pt x="23244" y="7339"/>
                    <a:pt x="23356" y="7405"/>
                    <a:pt x="23479" y="7420"/>
                  </a:cubicBezTo>
                  <a:cubicBezTo>
                    <a:pt x="23579" y="7232"/>
                    <a:pt x="23471" y="7159"/>
                    <a:pt x="23317" y="7101"/>
                  </a:cubicBezTo>
                  <a:cubicBezTo>
                    <a:pt x="23087" y="6890"/>
                    <a:pt x="22741" y="6817"/>
                    <a:pt x="22591" y="6498"/>
                  </a:cubicBezTo>
                  <a:cubicBezTo>
                    <a:pt x="22549" y="6371"/>
                    <a:pt x="22503" y="6244"/>
                    <a:pt x="22460" y="6121"/>
                  </a:cubicBezTo>
                  <a:cubicBezTo>
                    <a:pt x="22464" y="6018"/>
                    <a:pt x="22472" y="5914"/>
                    <a:pt x="22476" y="5814"/>
                  </a:cubicBezTo>
                  <a:cubicBezTo>
                    <a:pt x="22506" y="5822"/>
                    <a:pt x="22533" y="5826"/>
                    <a:pt x="22564" y="5833"/>
                  </a:cubicBezTo>
                  <a:cubicBezTo>
                    <a:pt x="22606" y="5922"/>
                    <a:pt x="22679" y="5991"/>
                    <a:pt x="22775" y="6025"/>
                  </a:cubicBezTo>
                  <a:lnTo>
                    <a:pt x="23110" y="6506"/>
                  </a:lnTo>
                  <a:cubicBezTo>
                    <a:pt x="23144" y="6621"/>
                    <a:pt x="23225" y="6721"/>
                    <a:pt x="23333" y="6778"/>
                  </a:cubicBezTo>
                  <a:cubicBezTo>
                    <a:pt x="23337" y="6798"/>
                    <a:pt x="23340" y="6817"/>
                    <a:pt x="23352" y="6836"/>
                  </a:cubicBezTo>
                  <a:cubicBezTo>
                    <a:pt x="23416" y="6910"/>
                    <a:pt x="23469" y="6941"/>
                    <a:pt x="23514" y="6941"/>
                  </a:cubicBezTo>
                  <a:cubicBezTo>
                    <a:pt x="23558" y="6941"/>
                    <a:pt x="23594" y="6911"/>
                    <a:pt x="23625" y="6859"/>
                  </a:cubicBezTo>
                  <a:cubicBezTo>
                    <a:pt x="23648" y="6974"/>
                    <a:pt x="23725" y="7071"/>
                    <a:pt x="23801" y="7170"/>
                  </a:cubicBezTo>
                  <a:cubicBezTo>
                    <a:pt x="24063" y="7532"/>
                    <a:pt x="24255" y="7931"/>
                    <a:pt x="24455" y="8327"/>
                  </a:cubicBezTo>
                  <a:cubicBezTo>
                    <a:pt x="24470" y="8362"/>
                    <a:pt x="24482" y="8392"/>
                    <a:pt x="24497" y="8419"/>
                  </a:cubicBezTo>
                  <a:cubicBezTo>
                    <a:pt x="24505" y="8423"/>
                    <a:pt x="24516" y="8438"/>
                    <a:pt x="24516" y="8450"/>
                  </a:cubicBezTo>
                  <a:cubicBezTo>
                    <a:pt x="24512" y="8442"/>
                    <a:pt x="24509" y="8439"/>
                    <a:pt x="24506" y="8439"/>
                  </a:cubicBezTo>
                  <a:cubicBezTo>
                    <a:pt x="24503" y="8439"/>
                    <a:pt x="24499" y="8442"/>
                    <a:pt x="24493" y="8446"/>
                  </a:cubicBezTo>
                  <a:cubicBezTo>
                    <a:pt x="24485" y="8446"/>
                    <a:pt x="24485" y="8450"/>
                    <a:pt x="24485" y="8450"/>
                  </a:cubicBezTo>
                  <a:cubicBezTo>
                    <a:pt x="24485" y="8450"/>
                    <a:pt x="24455" y="8438"/>
                    <a:pt x="24448" y="8438"/>
                  </a:cubicBezTo>
                  <a:cubicBezTo>
                    <a:pt x="24448" y="8438"/>
                    <a:pt x="24447" y="8438"/>
                    <a:pt x="24447" y="8438"/>
                  </a:cubicBezTo>
                  <a:cubicBezTo>
                    <a:pt x="24416" y="8431"/>
                    <a:pt x="24382" y="8419"/>
                    <a:pt x="24351" y="8415"/>
                  </a:cubicBezTo>
                  <a:cubicBezTo>
                    <a:pt x="24278" y="8392"/>
                    <a:pt x="24209" y="8354"/>
                    <a:pt x="24147" y="8304"/>
                  </a:cubicBezTo>
                  <a:cubicBezTo>
                    <a:pt x="23390" y="7743"/>
                    <a:pt x="22641" y="7170"/>
                    <a:pt x="21846" y="6656"/>
                  </a:cubicBezTo>
                  <a:cubicBezTo>
                    <a:pt x="21784" y="6632"/>
                    <a:pt x="21723" y="6617"/>
                    <a:pt x="21653" y="6609"/>
                  </a:cubicBezTo>
                  <a:lnTo>
                    <a:pt x="21557" y="6590"/>
                  </a:lnTo>
                  <a:cubicBezTo>
                    <a:pt x="21521" y="6540"/>
                    <a:pt x="21460" y="6507"/>
                    <a:pt x="21400" y="6507"/>
                  </a:cubicBezTo>
                  <a:cubicBezTo>
                    <a:pt x="21391" y="6507"/>
                    <a:pt x="21382" y="6508"/>
                    <a:pt x="21373" y="6509"/>
                  </a:cubicBezTo>
                  <a:lnTo>
                    <a:pt x="21365" y="6506"/>
                  </a:lnTo>
                  <a:cubicBezTo>
                    <a:pt x="21358" y="6448"/>
                    <a:pt x="21327" y="6432"/>
                    <a:pt x="21280" y="6432"/>
                  </a:cubicBezTo>
                  <a:cubicBezTo>
                    <a:pt x="21274" y="6432"/>
                    <a:pt x="21268" y="6432"/>
                    <a:pt x="21261" y="6433"/>
                  </a:cubicBezTo>
                  <a:cubicBezTo>
                    <a:pt x="21249" y="6408"/>
                    <a:pt x="21225" y="6396"/>
                    <a:pt x="21201" y="6396"/>
                  </a:cubicBezTo>
                  <a:cubicBezTo>
                    <a:pt x="21196" y="6396"/>
                    <a:pt x="21190" y="6397"/>
                    <a:pt x="21185" y="6398"/>
                  </a:cubicBezTo>
                  <a:cubicBezTo>
                    <a:pt x="20877" y="6164"/>
                    <a:pt x="20528" y="5987"/>
                    <a:pt x="20243" y="5718"/>
                  </a:cubicBezTo>
                  <a:cubicBezTo>
                    <a:pt x="20203" y="5612"/>
                    <a:pt x="20139" y="5557"/>
                    <a:pt x="20050" y="5557"/>
                  </a:cubicBezTo>
                  <a:cubicBezTo>
                    <a:pt x="20020" y="5557"/>
                    <a:pt x="19987" y="5563"/>
                    <a:pt x="19951" y="5576"/>
                  </a:cubicBezTo>
                  <a:lnTo>
                    <a:pt x="19936" y="5591"/>
                  </a:lnTo>
                  <a:cubicBezTo>
                    <a:pt x="19886" y="5514"/>
                    <a:pt x="19771" y="5472"/>
                    <a:pt x="19817" y="5334"/>
                  </a:cubicBezTo>
                  <a:cubicBezTo>
                    <a:pt x="19830" y="5332"/>
                    <a:pt x="19844" y="5331"/>
                    <a:pt x="19857" y="5331"/>
                  </a:cubicBezTo>
                  <a:cubicBezTo>
                    <a:pt x="20054" y="5331"/>
                    <a:pt x="20188" y="5541"/>
                    <a:pt x="20386" y="5541"/>
                  </a:cubicBezTo>
                  <a:cubicBezTo>
                    <a:pt x="20401" y="5541"/>
                    <a:pt x="20416" y="5540"/>
                    <a:pt x="20431" y="5537"/>
                  </a:cubicBezTo>
                  <a:lnTo>
                    <a:pt x="20443" y="5606"/>
                  </a:lnTo>
                  <a:lnTo>
                    <a:pt x="20670" y="5576"/>
                  </a:lnTo>
                  <a:cubicBezTo>
                    <a:pt x="21069" y="5622"/>
                    <a:pt x="21354" y="5968"/>
                    <a:pt x="21757" y="6006"/>
                  </a:cubicBezTo>
                  <a:cubicBezTo>
                    <a:pt x="21742" y="5933"/>
                    <a:pt x="21738" y="5856"/>
                    <a:pt x="21669" y="5806"/>
                  </a:cubicBezTo>
                  <a:cubicBezTo>
                    <a:pt x="21669" y="5756"/>
                    <a:pt x="21634" y="5706"/>
                    <a:pt x="21584" y="5699"/>
                  </a:cubicBezTo>
                  <a:cubicBezTo>
                    <a:pt x="21361" y="5549"/>
                    <a:pt x="21112" y="5457"/>
                    <a:pt x="20846" y="5418"/>
                  </a:cubicBezTo>
                  <a:cubicBezTo>
                    <a:pt x="20831" y="5405"/>
                    <a:pt x="20809" y="5398"/>
                    <a:pt x="20789" y="5398"/>
                  </a:cubicBezTo>
                  <a:cubicBezTo>
                    <a:pt x="20785" y="5398"/>
                    <a:pt x="20781" y="5398"/>
                    <a:pt x="20777" y="5399"/>
                  </a:cubicBezTo>
                  <a:cubicBezTo>
                    <a:pt x="20624" y="5295"/>
                    <a:pt x="20424" y="5337"/>
                    <a:pt x="20251" y="5261"/>
                  </a:cubicBezTo>
                  <a:cubicBezTo>
                    <a:pt x="20232" y="5130"/>
                    <a:pt x="20401" y="5049"/>
                    <a:pt x="20351" y="4911"/>
                  </a:cubicBezTo>
                  <a:lnTo>
                    <a:pt x="20351" y="4911"/>
                  </a:lnTo>
                  <a:cubicBezTo>
                    <a:pt x="20384" y="4925"/>
                    <a:pt x="20418" y="4930"/>
                    <a:pt x="20452" y="4930"/>
                  </a:cubicBezTo>
                  <a:cubicBezTo>
                    <a:pt x="20535" y="4930"/>
                    <a:pt x="20620" y="4900"/>
                    <a:pt x="20709" y="4900"/>
                  </a:cubicBezTo>
                  <a:cubicBezTo>
                    <a:pt x="20745" y="4900"/>
                    <a:pt x="20782" y="4905"/>
                    <a:pt x="20820" y="4919"/>
                  </a:cubicBezTo>
                  <a:cubicBezTo>
                    <a:pt x="20843" y="4927"/>
                    <a:pt x="20894" y="4939"/>
                    <a:pt x="20952" y="4939"/>
                  </a:cubicBezTo>
                  <a:cubicBezTo>
                    <a:pt x="21056" y="4939"/>
                    <a:pt x="21180" y="4899"/>
                    <a:pt x="21185" y="4723"/>
                  </a:cubicBezTo>
                  <a:cubicBezTo>
                    <a:pt x="21197" y="4720"/>
                    <a:pt x="21208" y="4719"/>
                    <a:pt x="21218" y="4719"/>
                  </a:cubicBezTo>
                  <a:close/>
                  <a:moveTo>
                    <a:pt x="2064" y="9680"/>
                  </a:moveTo>
                  <a:cubicBezTo>
                    <a:pt x="2094" y="9757"/>
                    <a:pt x="2106" y="9841"/>
                    <a:pt x="2091" y="9929"/>
                  </a:cubicBezTo>
                  <a:cubicBezTo>
                    <a:pt x="2075" y="9991"/>
                    <a:pt x="2071" y="10060"/>
                    <a:pt x="2068" y="10122"/>
                  </a:cubicBezTo>
                  <a:cubicBezTo>
                    <a:pt x="2071" y="10141"/>
                    <a:pt x="2075" y="10164"/>
                    <a:pt x="2083" y="10183"/>
                  </a:cubicBezTo>
                  <a:cubicBezTo>
                    <a:pt x="2075" y="10183"/>
                    <a:pt x="2071" y="10179"/>
                    <a:pt x="2068" y="10175"/>
                  </a:cubicBezTo>
                  <a:cubicBezTo>
                    <a:pt x="2039" y="10168"/>
                    <a:pt x="2009" y="10164"/>
                    <a:pt x="1979" y="10164"/>
                  </a:cubicBezTo>
                  <a:cubicBezTo>
                    <a:pt x="1949" y="10164"/>
                    <a:pt x="1920" y="10168"/>
                    <a:pt x="1891" y="10175"/>
                  </a:cubicBezTo>
                  <a:cubicBezTo>
                    <a:pt x="1857" y="10184"/>
                    <a:pt x="1824" y="10189"/>
                    <a:pt x="1791" y="10189"/>
                  </a:cubicBezTo>
                  <a:cubicBezTo>
                    <a:pt x="1752" y="10189"/>
                    <a:pt x="1715" y="10182"/>
                    <a:pt x="1679" y="10168"/>
                  </a:cubicBezTo>
                  <a:cubicBezTo>
                    <a:pt x="1649" y="10148"/>
                    <a:pt x="1626" y="10129"/>
                    <a:pt x="1603" y="10106"/>
                  </a:cubicBezTo>
                  <a:cubicBezTo>
                    <a:pt x="1795" y="10010"/>
                    <a:pt x="1895" y="9799"/>
                    <a:pt x="2064" y="9680"/>
                  </a:cubicBezTo>
                  <a:close/>
                  <a:moveTo>
                    <a:pt x="7624" y="10702"/>
                  </a:moveTo>
                  <a:lnTo>
                    <a:pt x="7635" y="10725"/>
                  </a:lnTo>
                  <a:cubicBezTo>
                    <a:pt x="7628" y="10717"/>
                    <a:pt x="7624" y="10713"/>
                    <a:pt x="7624" y="10702"/>
                  </a:cubicBezTo>
                  <a:close/>
                  <a:moveTo>
                    <a:pt x="12796" y="296"/>
                  </a:moveTo>
                  <a:cubicBezTo>
                    <a:pt x="12804" y="327"/>
                    <a:pt x="12812" y="354"/>
                    <a:pt x="12827" y="384"/>
                  </a:cubicBezTo>
                  <a:cubicBezTo>
                    <a:pt x="13157" y="488"/>
                    <a:pt x="13507" y="477"/>
                    <a:pt x="13849" y="503"/>
                  </a:cubicBezTo>
                  <a:cubicBezTo>
                    <a:pt x="13903" y="500"/>
                    <a:pt x="13945" y="469"/>
                    <a:pt x="13976" y="427"/>
                  </a:cubicBezTo>
                  <a:lnTo>
                    <a:pt x="13976" y="446"/>
                  </a:lnTo>
                  <a:lnTo>
                    <a:pt x="13984" y="442"/>
                  </a:lnTo>
                  <a:cubicBezTo>
                    <a:pt x="14021" y="500"/>
                    <a:pt x="14070" y="509"/>
                    <a:pt x="14123" y="509"/>
                  </a:cubicBezTo>
                  <a:cubicBezTo>
                    <a:pt x="14146" y="509"/>
                    <a:pt x="14171" y="507"/>
                    <a:pt x="14195" y="507"/>
                  </a:cubicBezTo>
                  <a:cubicBezTo>
                    <a:pt x="14498" y="584"/>
                    <a:pt x="14698" y="842"/>
                    <a:pt x="14983" y="945"/>
                  </a:cubicBezTo>
                  <a:lnTo>
                    <a:pt x="14994" y="945"/>
                  </a:lnTo>
                  <a:lnTo>
                    <a:pt x="15713" y="1541"/>
                  </a:lnTo>
                  <a:cubicBezTo>
                    <a:pt x="15725" y="1553"/>
                    <a:pt x="15738" y="1559"/>
                    <a:pt x="15753" y="1559"/>
                  </a:cubicBezTo>
                  <a:cubicBezTo>
                    <a:pt x="15762" y="1559"/>
                    <a:pt x="15772" y="1557"/>
                    <a:pt x="15782" y="1553"/>
                  </a:cubicBezTo>
                  <a:cubicBezTo>
                    <a:pt x="15782" y="1556"/>
                    <a:pt x="15782" y="1560"/>
                    <a:pt x="15786" y="1564"/>
                  </a:cubicBezTo>
                  <a:cubicBezTo>
                    <a:pt x="15805" y="1602"/>
                    <a:pt x="15828" y="1637"/>
                    <a:pt x="15859" y="1668"/>
                  </a:cubicBezTo>
                  <a:cubicBezTo>
                    <a:pt x="15916" y="1718"/>
                    <a:pt x="15978" y="1768"/>
                    <a:pt x="16043" y="1806"/>
                  </a:cubicBezTo>
                  <a:lnTo>
                    <a:pt x="16051" y="1810"/>
                  </a:lnTo>
                  <a:cubicBezTo>
                    <a:pt x="16032" y="1821"/>
                    <a:pt x="16012" y="1833"/>
                    <a:pt x="16001" y="1852"/>
                  </a:cubicBezTo>
                  <a:lnTo>
                    <a:pt x="15609" y="1729"/>
                  </a:lnTo>
                  <a:cubicBezTo>
                    <a:pt x="15599" y="1732"/>
                    <a:pt x="15589" y="1733"/>
                    <a:pt x="15578" y="1733"/>
                  </a:cubicBezTo>
                  <a:cubicBezTo>
                    <a:pt x="15555" y="1733"/>
                    <a:pt x="15532" y="1727"/>
                    <a:pt x="15517" y="1714"/>
                  </a:cubicBezTo>
                  <a:cubicBezTo>
                    <a:pt x="15478" y="1699"/>
                    <a:pt x="15444" y="1672"/>
                    <a:pt x="15421" y="1637"/>
                  </a:cubicBezTo>
                  <a:lnTo>
                    <a:pt x="15401" y="1641"/>
                  </a:lnTo>
                  <a:cubicBezTo>
                    <a:pt x="15021" y="1441"/>
                    <a:pt x="14595" y="1368"/>
                    <a:pt x="14191" y="1245"/>
                  </a:cubicBezTo>
                  <a:cubicBezTo>
                    <a:pt x="14169" y="1238"/>
                    <a:pt x="14148" y="1235"/>
                    <a:pt x="14127" y="1235"/>
                  </a:cubicBezTo>
                  <a:cubicBezTo>
                    <a:pt x="14048" y="1235"/>
                    <a:pt x="13980" y="1281"/>
                    <a:pt x="13907" y="1314"/>
                  </a:cubicBezTo>
                  <a:cubicBezTo>
                    <a:pt x="13462" y="1168"/>
                    <a:pt x="13010" y="1133"/>
                    <a:pt x="12556" y="1133"/>
                  </a:cubicBezTo>
                  <a:cubicBezTo>
                    <a:pt x="12294" y="1133"/>
                    <a:pt x="12032" y="1144"/>
                    <a:pt x="11770" y="1153"/>
                  </a:cubicBezTo>
                  <a:lnTo>
                    <a:pt x="11659" y="1134"/>
                  </a:lnTo>
                  <a:lnTo>
                    <a:pt x="11678" y="1330"/>
                  </a:lnTo>
                  <a:lnTo>
                    <a:pt x="11982" y="1330"/>
                  </a:lnTo>
                  <a:lnTo>
                    <a:pt x="12181" y="1326"/>
                  </a:lnTo>
                  <a:lnTo>
                    <a:pt x="12489" y="1326"/>
                  </a:lnTo>
                  <a:lnTo>
                    <a:pt x="12596" y="1330"/>
                  </a:lnTo>
                  <a:cubicBezTo>
                    <a:pt x="12649" y="1349"/>
                    <a:pt x="12704" y="1357"/>
                    <a:pt x="12759" y="1357"/>
                  </a:cubicBezTo>
                  <a:cubicBezTo>
                    <a:pt x="12804" y="1357"/>
                    <a:pt x="12849" y="1352"/>
                    <a:pt x="12892" y="1341"/>
                  </a:cubicBezTo>
                  <a:cubicBezTo>
                    <a:pt x="13177" y="1464"/>
                    <a:pt x="13480" y="1437"/>
                    <a:pt x="13776" y="1460"/>
                  </a:cubicBezTo>
                  <a:cubicBezTo>
                    <a:pt x="13833" y="1510"/>
                    <a:pt x="13895" y="1523"/>
                    <a:pt x="13957" y="1523"/>
                  </a:cubicBezTo>
                  <a:cubicBezTo>
                    <a:pt x="14031" y="1523"/>
                    <a:pt x="14107" y="1505"/>
                    <a:pt x="14180" y="1505"/>
                  </a:cubicBezTo>
                  <a:cubicBezTo>
                    <a:pt x="14224" y="1505"/>
                    <a:pt x="14268" y="1511"/>
                    <a:pt x="14310" y="1533"/>
                  </a:cubicBezTo>
                  <a:lnTo>
                    <a:pt x="14322" y="1541"/>
                  </a:lnTo>
                  <a:cubicBezTo>
                    <a:pt x="14479" y="1737"/>
                    <a:pt x="14744" y="1599"/>
                    <a:pt x="14921" y="1729"/>
                  </a:cubicBezTo>
                  <a:cubicBezTo>
                    <a:pt x="15294" y="1902"/>
                    <a:pt x="15678" y="2044"/>
                    <a:pt x="16078" y="2160"/>
                  </a:cubicBezTo>
                  <a:cubicBezTo>
                    <a:pt x="16112" y="2213"/>
                    <a:pt x="16170" y="2236"/>
                    <a:pt x="16228" y="2236"/>
                  </a:cubicBezTo>
                  <a:cubicBezTo>
                    <a:pt x="16249" y="2248"/>
                    <a:pt x="16272" y="2258"/>
                    <a:pt x="16296" y="2258"/>
                  </a:cubicBezTo>
                  <a:cubicBezTo>
                    <a:pt x="16303" y="2258"/>
                    <a:pt x="16309" y="2257"/>
                    <a:pt x="16316" y="2256"/>
                  </a:cubicBezTo>
                  <a:cubicBezTo>
                    <a:pt x="16558" y="2459"/>
                    <a:pt x="16873" y="2505"/>
                    <a:pt x="17131" y="2686"/>
                  </a:cubicBezTo>
                  <a:cubicBezTo>
                    <a:pt x="17158" y="2690"/>
                    <a:pt x="17188" y="2694"/>
                    <a:pt x="17215" y="2694"/>
                  </a:cubicBezTo>
                  <a:cubicBezTo>
                    <a:pt x="17215" y="2713"/>
                    <a:pt x="17223" y="2736"/>
                    <a:pt x="17231" y="2751"/>
                  </a:cubicBezTo>
                  <a:cubicBezTo>
                    <a:pt x="17309" y="2802"/>
                    <a:pt x="17386" y="2860"/>
                    <a:pt x="17483" y="2860"/>
                  </a:cubicBezTo>
                  <a:cubicBezTo>
                    <a:pt x="17504" y="2860"/>
                    <a:pt x="17526" y="2857"/>
                    <a:pt x="17549" y="2851"/>
                  </a:cubicBezTo>
                  <a:cubicBezTo>
                    <a:pt x="17665" y="2928"/>
                    <a:pt x="17669" y="3128"/>
                    <a:pt x="17845" y="3136"/>
                  </a:cubicBezTo>
                  <a:cubicBezTo>
                    <a:pt x="17818" y="2713"/>
                    <a:pt x="17818" y="2713"/>
                    <a:pt x="17461" y="2640"/>
                  </a:cubicBezTo>
                  <a:lnTo>
                    <a:pt x="17231" y="2463"/>
                  </a:lnTo>
                  <a:lnTo>
                    <a:pt x="17227" y="2459"/>
                  </a:lnTo>
                  <a:cubicBezTo>
                    <a:pt x="17154" y="2390"/>
                    <a:pt x="17092" y="2310"/>
                    <a:pt x="17004" y="2263"/>
                  </a:cubicBezTo>
                  <a:lnTo>
                    <a:pt x="16443" y="2140"/>
                  </a:lnTo>
                  <a:lnTo>
                    <a:pt x="16443" y="2133"/>
                  </a:lnTo>
                  <a:cubicBezTo>
                    <a:pt x="16462" y="2094"/>
                    <a:pt x="16481" y="2060"/>
                    <a:pt x="16497" y="2021"/>
                  </a:cubicBezTo>
                  <a:cubicBezTo>
                    <a:pt x="16520" y="2033"/>
                    <a:pt x="16550" y="2041"/>
                    <a:pt x="16573" y="2052"/>
                  </a:cubicBezTo>
                  <a:cubicBezTo>
                    <a:pt x="16645" y="2067"/>
                    <a:pt x="16716" y="2099"/>
                    <a:pt x="16788" y="2099"/>
                  </a:cubicBezTo>
                  <a:cubicBezTo>
                    <a:pt x="16828" y="2099"/>
                    <a:pt x="16868" y="2089"/>
                    <a:pt x="16908" y="2060"/>
                  </a:cubicBezTo>
                  <a:cubicBezTo>
                    <a:pt x="16919" y="2187"/>
                    <a:pt x="17015" y="2236"/>
                    <a:pt x="17108" y="2290"/>
                  </a:cubicBezTo>
                  <a:cubicBezTo>
                    <a:pt x="17181" y="2333"/>
                    <a:pt x="17257" y="2371"/>
                    <a:pt x="17330" y="2417"/>
                  </a:cubicBezTo>
                  <a:cubicBezTo>
                    <a:pt x="17369" y="2436"/>
                    <a:pt x="17407" y="2459"/>
                    <a:pt x="17446" y="2479"/>
                  </a:cubicBezTo>
                  <a:cubicBezTo>
                    <a:pt x="17692" y="2598"/>
                    <a:pt x="17938" y="2713"/>
                    <a:pt x="18168" y="2847"/>
                  </a:cubicBezTo>
                  <a:cubicBezTo>
                    <a:pt x="18595" y="3082"/>
                    <a:pt x="19060" y="3228"/>
                    <a:pt x="19467" y="3512"/>
                  </a:cubicBezTo>
                  <a:cubicBezTo>
                    <a:pt x="19571" y="3582"/>
                    <a:pt x="19691" y="3643"/>
                    <a:pt x="19818" y="3643"/>
                  </a:cubicBezTo>
                  <a:cubicBezTo>
                    <a:pt x="19889" y="3643"/>
                    <a:pt x="19962" y="3624"/>
                    <a:pt x="20036" y="3578"/>
                  </a:cubicBezTo>
                  <a:cubicBezTo>
                    <a:pt x="20043" y="3574"/>
                    <a:pt x="20055" y="3570"/>
                    <a:pt x="20059" y="3562"/>
                  </a:cubicBezTo>
                  <a:lnTo>
                    <a:pt x="20059" y="3562"/>
                  </a:lnTo>
                  <a:cubicBezTo>
                    <a:pt x="20055" y="3578"/>
                    <a:pt x="20043" y="3593"/>
                    <a:pt x="20032" y="3601"/>
                  </a:cubicBezTo>
                  <a:cubicBezTo>
                    <a:pt x="20040" y="3647"/>
                    <a:pt x="20059" y="3685"/>
                    <a:pt x="20093" y="3712"/>
                  </a:cubicBezTo>
                  <a:cubicBezTo>
                    <a:pt x="20020" y="3758"/>
                    <a:pt x="19940" y="3766"/>
                    <a:pt x="19859" y="3766"/>
                  </a:cubicBezTo>
                  <a:cubicBezTo>
                    <a:pt x="19814" y="3766"/>
                    <a:pt x="19769" y="3763"/>
                    <a:pt x="19725" y="3763"/>
                  </a:cubicBezTo>
                  <a:cubicBezTo>
                    <a:pt x="19672" y="3763"/>
                    <a:pt x="19621" y="3767"/>
                    <a:pt x="19571" y="3781"/>
                  </a:cubicBezTo>
                  <a:cubicBezTo>
                    <a:pt x="19554" y="3781"/>
                    <a:pt x="19537" y="3780"/>
                    <a:pt x="19521" y="3780"/>
                  </a:cubicBezTo>
                  <a:cubicBezTo>
                    <a:pt x="19260" y="3780"/>
                    <a:pt x="19023" y="3863"/>
                    <a:pt x="18752" y="3946"/>
                  </a:cubicBezTo>
                  <a:cubicBezTo>
                    <a:pt x="18858" y="4055"/>
                    <a:pt x="18963" y="4068"/>
                    <a:pt x="19062" y="4068"/>
                  </a:cubicBezTo>
                  <a:cubicBezTo>
                    <a:pt x="19093" y="4068"/>
                    <a:pt x="19123" y="4066"/>
                    <a:pt x="19153" y="4066"/>
                  </a:cubicBezTo>
                  <a:cubicBezTo>
                    <a:pt x="19190" y="4066"/>
                    <a:pt x="19225" y="4068"/>
                    <a:pt x="19259" y="4077"/>
                  </a:cubicBezTo>
                  <a:lnTo>
                    <a:pt x="19667" y="4035"/>
                  </a:lnTo>
                  <a:cubicBezTo>
                    <a:pt x="19739" y="4013"/>
                    <a:pt x="19793" y="3942"/>
                    <a:pt x="19874" y="3942"/>
                  </a:cubicBezTo>
                  <a:cubicBezTo>
                    <a:pt x="19910" y="3942"/>
                    <a:pt x="19951" y="3955"/>
                    <a:pt x="20001" y="3993"/>
                  </a:cubicBezTo>
                  <a:cubicBezTo>
                    <a:pt x="20067" y="4038"/>
                    <a:pt x="20161" y="4088"/>
                    <a:pt x="20249" y="4088"/>
                  </a:cubicBezTo>
                  <a:cubicBezTo>
                    <a:pt x="20325" y="4088"/>
                    <a:pt x="20397" y="4051"/>
                    <a:pt x="20443" y="3943"/>
                  </a:cubicBezTo>
                  <a:cubicBezTo>
                    <a:pt x="20455" y="3946"/>
                    <a:pt x="20462" y="3958"/>
                    <a:pt x="20474" y="3962"/>
                  </a:cubicBezTo>
                  <a:cubicBezTo>
                    <a:pt x="20750" y="4146"/>
                    <a:pt x="21173" y="4092"/>
                    <a:pt x="21327" y="4473"/>
                  </a:cubicBezTo>
                  <a:cubicBezTo>
                    <a:pt x="21273" y="4469"/>
                    <a:pt x="21220" y="4465"/>
                    <a:pt x="21167" y="4465"/>
                  </a:cubicBezTo>
                  <a:cubicBezTo>
                    <a:pt x="21064" y="4465"/>
                    <a:pt x="20962" y="4481"/>
                    <a:pt x="20866" y="4550"/>
                  </a:cubicBezTo>
                  <a:cubicBezTo>
                    <a:pt x="20841" y="4546"/>
                    <a:pt x="20816" y="4545"/>
                    <a:pt x="20792" y="4545"/>
                  </a:cubicBezTo>
                  <a:cubicBezTo>
                    <a:pt x="20707" y="4545"/>
                    <a:pt x="20622" y="4564"/>
                    <a:pt x="20539" y="4600"/>
                  </a:cubicBezTo>
                  <a:cubicBezTo>
                    <a:pt x="20530" y="4593"/>
                    <a:pt x="20519" y="4590"/>
                    <a:pt x="20509" y="4590"/>
                  </a:cubicBezTo>
                  <a:cubicBezTo>
                    <a:pt x="20488" y="4590"/>
                    <a:pt x="20467" y="4601"/>
                    <a:pt x="20455" y="4619"/>
                  </a:cubicBezTo>
                  <a:cubicBezTo>
                    <a:pt x="20447" y="4627"/>
                    <a:pt x="20447" y="4630"/>
                    <a:pt x="20443" y="4638"/>
                  </a:cubicBezTo>
                  <a:cubicBezTo>
                    <a:pt x="20047" y="4711"/>
                    <a:pt x="19690" y="4846"/>
                    <a:pt x="19340" y="5007"/>
                  </a:cubicBezTo>
                  <a:cubicBezTo>
                    <a:pt x="19210" y="5026"/>
                    <a:pt x="19087" y="5065"/>
                    <a:pt x="18964" y="5122"/>
                  </a:cubicBezTo>
                  <a:cubicBezTo>
                    <a:pt x="18933" y="5107"/>
                    <a:pt x="18894" y="5092"/>
                    <a:pt x="18856" y="5088"/>
                  </a:cubicBezTo>
                  <a:cubicBezTo>
                    <a:pt x="18818" y="5084"/>
                    <a:pt x="18781" y="5083"/>
                    <a:pt x="18745" y="5083"/>
                  </a:cubicBezTo>
                  <a:cubicBezTo>
                    <a:pt x="18451" y="5083"/>
                    <a:pt x="18218" y="5198"/>
                    <a:pt x="18091" y="5499"/>
                  </a:cubicBezTo>
                  <a:lnTo>
                    <a:pt x="18091" y="5510"/>
                  </a:lnTo>
                  <a:cubicBezTo>
                    <a:pt x="17588" y="5549"/>
                    <a:pt x="17234" y="5860"/>
                    <a:pt x="16892" y="6191"/>
                  </a:cubicBezTo>
                  <a:cubicBezTo>
                    <a:pt x="16885" y="6229"/>
                    <a:pt x="16885" y="6267"/>
                    <a:pt x="16900" y="6306"/>
                  </a:cubicBezTo>
                  <a:lnTo>
                    <a:pt x="16612" y="6529"/>
                  </a:lnTo>
                  <a:lnTo>
                    <a:pt x="16504" y="6606"/>
                  </a:lnTo>
                  <a:cubicBezTo>
                    <a:pt x="16501" y="6605"/>
                    <a:pt x="16499" y="6605"/>
                    <a:pt x="16496" y="6605"/>
                  </a:cubicBezTo>
                  <a:cubicBezTo>
                    <a:pt x="16441" y="6605"/>
                    <a:pt x="16392" y="6639"/>
                    <a:pt x="16377" y="6698"/>
                  </a:cubicBezTo>
                  <a:cubicBezTo>
                    <a:pt x="16372" y="6696"/>
                    <a:pt x="16367" y="6696"/>
                    <a:pt x="16362" y="6696"/>
                  </a:cubicBezTo>
                  <a:cubicBezTo>
                    <a:pt x="16338" y="6696"/>
                    <a:pt x="16318" y="6710"/>
                    <a:pt x="16308" y="6729"/>
                  </a:cubicBezTo>
                  <a:cubicBezTo>
                    <a:pt x="16306" y="6728"/>
                    <a:pt x="16304" y="6728"/>
                    <a:pt x="16301" y="6728"/>
                  </a:cubicBezTo>
                  <a:cubicBezTo>
                    <a:pt x="16258" y="6728"/>
                    <a:pt x="16216" y="6762"/>
                    <a:pt x="16208" y="6805"/>
                  </a:cubicBezTo>
                  <a:lnTo>
                    <a:pt x="16205" y="6809"/>
                  </a:lnTo>
                  <a:cubicBezTo>
                    <a:pt x="16155" y="6809"/>
                    <a:pt x="16112" y="6848"/>
                    <a:pt x="16109" y="6898"/>
                  </a:cubicBezTo>
                  <a:cubicBezTo>
                    <a:pt x="16097" y="6894"/>
                    <a:pt x="16093" y="6894"/>
                    <a:pt x="16089" y="6890"/>
                  </a:cubicBezTo>
                  <a:cubicBezTo>
                    <a:pt x="15674" y="7063"/>
                    <a:pt x="15282" y="7255"/>
                    <a:pt x="15063" y="7678"/>
                  </a:cubicBezTo>
                  <a:cubicBezTo>
                    <a:pt x="15063" y="7685"/>
                    <a:pt x="15067" y="7701"/>
                    <a:pt x="15075" y="7708"/>
                  </a:cubicBezTo>
                  <a:cubicBezTo>
                    <a:pt x="14741" y="7728"/>
                    <a:pt x="14479" y="7839"/>
                    <a:pt x="14391" y="8193"/>
                  </a:cubicBezTo>
                  <a:cubicBezTo>
                    <a:pt x="14372" y="8189"/>
                    <a:pt x="14360" y="8185"/>
                    <a:pt x="14341" y="8185"/>
                  </a:cubicBezTo>
                  <a:cubicBezTo>
                    <a:pt x="13914" y="8385"/>
                    <a:pt x="13642" y="8746"/>
                    <a:pt x="13365" y="9103"/>
                  </a:cubicBezTo>
                  <a:cubicBezTo>
                    <a:pt x="13349" y="9142"/>
                    <a:pt x="13349" y="9184"/>
                    <a:pt x="13361" y="9222"/>
                  </a:cubicBezTo>
                  <a:cubicBezTo>
                    <a:pt x="13343" y="9220"/>
                    <a:pt x="13325" y="9219"/>
                    <a:pt x="13308" y="9219"/>
                  </a:cubicBezTo>
                  <a:cubicBezTo>
                    <a:pt x="13140" y="9219"/>
                    <a:pt x="13034" y="9334"/>
                    <a:pt x="12950" y="9453"/>
                  </a:cubicBezTo>
                  <a:cubicBezTo>
                    <a:pt x="12546" y="9995"/>
                    <a:pt x="11982" y="10387"/>
                    <a:pt x="11578" y="10917"/>
                  </a:cubicBezTo>
                  <a:cubicBezTo>
                    <a:pt x="11363" y="11405"/>
                    <a:pt x="10886" y="11290"/>
                    <a:pt x="10498" y="11386"/>
                  </a:cubicBezTo>
                  <a:cubicBezTo>
                    <a:pt x="10441" y="11409"/>
                    <a:pt x="10383" y="11432"/>
                    <a:pt x="10325" y="11447"/>
                  </a:cubicBezTo>
                  <a:cubicBezTo>
                    <a:pt x="10241" y="11436"/>
                    <a:pt x="10159" y="11429"/>
                    <a:pt x="10075" y="11429"/>
                  </a:cubicBezTo>
                  <a:cubicBezTo>
                    <a:pt x="10045" y="11429"/>
                    <a:pt x="10014" y="11430"/>
                    <a:pt x="9983" y="11432"/>
                  </a:cubicBezTo>
                  <a:cubicBezTo>
                    <a:pt x="9933" y="11413"/>
                    <a:pt x="9887" y="11386"/>
                    <a:pt x="9849" y="11351"/>
                  </a:cubicBezTo>
                  <a:cubicBezTo>
                    <a:pt x="9795" y="11316"/>
                    <a:pt x="9742" y="11290"/>
                    <a:pt x="9691" y="11290"/>
                  </a:cubicBezTo>
                  <a:cubicBezTo>
                    <a:pt x="9655" y="11290"/>
                    <a:pt x="9620" y="11304"/>
                    <a:pt x="9588" y="11336"/>
                  </a:cubicBezTo>
                  <a:cubicBezTo>
                    <a:pt x="9568" y="11320"/>
                    <a:pt x="9557" y="11309"/>
                    <a:pt x="9538" y="11294"/>
                  </a:cubicBezTo>
                  <a:cubicBezTo>
                    <a:pt x="8143" y="11067"/>
                    <a:pt x="6732" y="11009"/>
                    <a:pt x="5334" y="10821"/>
                  </a:cubicBezTo>
                  <a:cubicBezTo>
                    <a:pt x="5165" y="10836"/>
                    <a:pt x="4996" y="10855"/>
                    <a:pt x="4919" y="11036"/>
                  </a:cubicBezTo>
                  <a:lnTo>
                    <a:pt x="4915" y="11044"/>
                  </a:lnTo>
                  <a:cubicBezTo>
                    <a:pt x="4819" y="10936"/>
                    <a:pt x="4684" y="10894"/>
                    <a:pt x="4554" y="10840"/>
                  </a:cubicBezTo>
                  <a:cubicBezTo>
                    <a:pt x="4258" y="10725"/>
                    <a:pt x="3950" y="10713"/>
                    <a:pt x="3639" y="10713"/>
                  </a:cubicBezTo>
                  <a:cubicBezTo>
                    <a:pt x="3704" y="10656"/>
                    <a:pt x="3812" y="10683"/>
                    <a:pt x="3881" y="10640"/>
                  </a:cubicBezTo>
                  <a:cubicBezTo>
                    <a:pt x="4002" y="10640"/>
                    <a:pt x="4123" y="10668"/>
                    <a:pt x="4246" y="10668"/>
                  </a:cubicBezTo>
                  <a:cubicBezTo>
                    <a:pt x="4299" y="10668"/>
                    <a:pt x="4353" y="10663"/>
                    <a:pt x="4408" y="10648"/>
                  </a:cubicBezTo>
                  <a:cubicBezTo>
                    <a:pt x="4496" y="10690"/>
                    <a:pt x="4586" y="10705"/>
                    <a:pt x="4676" y="10705"/>
                  </a:cubicBezTo>
                  <a:cubicBezTo>
                    <a:pt x="4785" y="10705"/>
                    <a:pt x="4896" y="10683"/>
                    <a:pt x="5007" y="10660"/>
                  </a:cubicBezTo>
                  <a:cubicBezTo>
                    <a:pt x="5165" y="10748"/>
                    <a:pt x="5353" y="10679"/>
                    <a:pt x="5514" y="10748"/>
                  </a:cubicBezTo>
                  <a:lnTo>
                    <a:pt x="5564" y="10729"/>
                  </a:lnTo>
                  <a:lnTo>
                    <a:pt x="5610" y="10744"/>
                  </a:lnTo>
                  <a:cubicBezTo>
                    <a:pt x="5621" y="10757"/>
                    <a:pt x="5638" y="10765"/>
                    <a:pt x="5655" y="10765"/>
                  </a:cubicBezTo>
                  <a:cubicBezTo>
                    <a:pt x="5669" y="10765"/>
                    <a:pt x="5683" y="10760"/>
                    <a:pt x="5695" y="10748"/>
                  </a:cubicBezTo>
                  <a:cubicBezTo>
                    <a:pt x="5699" y="10744"/>
                    <a:pt x="5703" y="10736"/>
                    <a:pt x="5706" y="10729"/>
                  </a:cubicBezTo>
                  <a:cubicBezTo>
                    <a:pt x="5733" y="10728"/>
                    <a:pt x="5759" y="10728"/>
                    <a:pt x="5785" y="10728"/>
                  </a:cubicBezTo>
                  <a:cubicBezTo>
                    <a:pt x="5988" y="10728"/>
                    <a:pt x="6190" y="10742"/>
                    <a:pt x="6392" y="10742"/>
                  </a:cubicBezTo>
                  <a:cubicBezTo>
                    <a:pt x="6537" y="10742"/>
                    <a:pt x="6682" y="10735"/>
                    <a:pt x="6829" y="10709"/>
                  </a:cubicBezTo>
                  <a:cubicBezTo>
                    <a:pt x="6962" y="10747"/>
                    <a:pt x="7096" y="10759"/>
                    <a:pt x="7230" y="10759"/>
                  </a:cubicBezTo>
                  <a:cubicBezTo>
                    <a:pt x="7369" y="10759"/>
                    <a:pt x="7508" y="10746"/>
                    <a:pt x="7647" y="10736"/>
                  </a:cubicBezTo>
                  <a:lnTo>
                    <a:pt x="7647" y="10740"/>
                  </a:lnTo>
                  <a:cubicBezTo>
                    <a:pt x="7778" y="10803"/>
                    <a:pt x="7910" y="10818"/>
                    <a:pt x="8044" y="10818"/>
                  </a:cubicBezTo>
                  <a:cubicBezTo>
                    <a:pt x="8164" y="10818"/>
                    <a:pt x="8285" y="10806"/>
                    <a:pt x="8405" y="10806"/>
                  </a:cubicBezTo>
                  <a:cubicBezTo>
                    <a:pt x="8453" y="10806"/>
                    <a:pt x="8502" y="10808"/>
                    <a:pt x="8550" y="10813"/>
                  </a:cubicBezTo>
                  <a:cubicBezTo>
                    <a:pt x="8654" y="10850"/>
                    <a:pt x="8764" y="10868"/>
                    <a:pt x="8874" y="10868"/>
                  </a:cubicBezTo>
                  <a:cubicBezTo>
                    <a:pt x="8935" y="10868"/>
                    <a:pt x="8997" y="10863"/>
                    <a:pt x="9057" y="10852"/>
                  </a:cubicBezTo>
                  <a:cubicBezTo>
                    <a:pt x="9178" y="10937"/>
                    <a:pt x="9308" y="10954"/>
                    <a:pt x="9440" y="10954"/>
                  </a:cubicBezTo>
                  <a:cubicBezTo>
                    <a:pt x="9526" y="10954"/>
                    <a:pt x="9613" y="10946"/>
                    <a:pt x="9700" y="10946"/>
                  </a:cubicBezTo>
                  <a:cubicBezTo>
                    <a:pt x="9720" y="10946"/>
                    <a:pt x="9740" y="10947"/>
                    <a:pt x="9760" y="10948"/>
                  </a:cubicBezTo>
                  <a:lnTo>
                    <a:pt x="10767" y="10967"/>
                  </a:lnTo>
                  <a:cubicBezTo>
                    <a:pt x="10847" y="11044"/>
                    <a:pt x="10936" y="11069"/>
                    <a:pt x="11029" y="11069"/>
                  </a:cubicBezTo>
                  <a:cubicBezTo>
                    <a:pt x="11107" y="11069"/>
                    <a:pt x="11188" y="11052"/>
                    <a:pt x="11267" y="11032"/>
                  </a:cubicBezTo>
                  <a:cubicBezTo>
                    <a:pt x="11424" y="11005"/>
                    <a:pt x="11459" y="10836"/>
                    <a:pt x="11578" y="10763"/>
                  </a:cubicBezTo>
                  <a:cubicBezTo>
                    <a:pt x="11574" y="10679"/>
                    <a:pt x="11632" y="10571"/>
                    <a:pt x="11478" y="10487"/>
                  </a:cubicBezTo>
                  <a:cubicBezTo>
                    <a:pt x="11382" y="10640"/>
                    <a:pt x="11305" y="10817"/>
                    <a:pt x="11171" y="10940"/>
                  </a:cubicBezTo>
                  <a:lnTo>
                    <a:pt x="10767" y="10859"/>
                  </a:lnTo>
                  <a:cubicBezTo>
                    <a:pt x="10548" y="10842"/>
                    <a:pt x="10330" y="10816"/>
                    <a:pt x="10111" y="10816"/>
                  </a:cubicBezTo>
                  <a:cubicBezTo>
                    <a:pt x="9993" y="10816"/>
                    <a:pt x="9875" y="10824"/>
                    <a:pt x="9757" y="10844"/>
                  </a:cubicBezTo>
                  <a:cubicBezTo>
                    <a:pt x="9599" y="10764"/>
                    <a:pt x="9435" y="10730"/>
                    <a:pt x="9266" y="10730"/>
                  </a:cubicBezTo>
                  <a:cubicBezTo>
                    <a:pt x="9192" y="10730"/>
                    <a:pt x="9118" y="10736"/>
                    <a:pt x="9042" y="10748"/>
                  </a:cubicBezTo>
                  <a:cubicBezTo>
                    <a:pt x="8994" y="10725"/>
                    <a:pt x="8940" y="10714"/>
                    <a:pt x="8886" y="10714"/>
                  </a:cubicBezTo>
                  <a:cubicBezTo>
                    <a:pt x="8850" y="10714"/>
                    <a:pt x="8813" y="10719"/>
                    <a:pt x="8777" y="10729"/>
                  </a:cubicBezTo>
                  <a:cubicBezTo>
                    <a:pt x="8534" y="10640"/>
                    <a:pt x="8285" y="10630"/>
                    <a:pt x="8035" y="10630"/>
                  </a:cubicBezTo>
                  <a:cubicBezTo>
                    <a:pt x="7958" y="10630"/>
                    <a:pt x="7881" y="10631"/>
                    <a:pt x="7805" y="10631"/>
                  </a:cubicBezTo>
                  <a:cubicBezTo>
                    <a:pt x="7751" y="10631"/>
                    <a:pt x="7697" y="10630"/>
                    <a:pt x="7643" y="10629"/>
                  </a:cubicBezTo>
                  <a:cubicBezTo>
                    <a:pt x="7643" y="10648"/>
                    <a:pt x="7639" y="10663"/>
                    <a:pt x="7628" y="10679"/>
                  </a:cubicBezTo>
                  <a:lnTo>
                    <a:pt x="7628" y="10671"/>
                  </a:lnTo>
                  <a:lnTo>
                    <a:pt x="7597" y="10671"/>
                  </a:lnTo>
                  <a:lnTo>
                    <a:pt x="7643" y="10625"/>
                  </a:lnTo>
                  <a:cubicBezTo>
                    <a:pt x="7543" y="10548"/>
                    <a:pt x="7424" y="10563"/>
                    <a:pt x="7309" y="10556"/>
                  </a:cubicBezTo>
                  <a:cubicBezTo>
                    <a:pt x="6964" y="10533"/>
                    <a:pt x="6620" y="10527"/>
                    <a:pt x="6275" y="10527"/>
                  </a:cubicBezTo>
                  <a:cubicBezTo>
                    <a:pt x="5851" y="10527"/>
                    <a:pt x="5427" y="10537"/>
                    <a:pt x="5003" y="10537"/>
                  </a:cubicBezTo>
                  <a:lnTo>
                    <a:pt x="4715" y="10514"/>
                  </a:lnTo>
                  <a:cubicBezTo>
                    <a:pt x="4563" y="10473"/>
                    <a:pt x="4407" y="10453"/>
                    <a:pt x="4250" y="10453"/>
                  </a:cubicBezTo>
                  <a:cubicBezTo>
                    <a:pt x="4094" y="10453"/>
                    <a:pt x="3937" y="10473"/>
                    <a:pt x="3785" y="10514"/>
                  </a:cubicBezTo>
                  <a:lnTo>
                    <a:pt x="3086" y="10556"/>
                  </a:lnTo>
                  <a:cubicBezTo>
                    <a:pt x="3070" y="10550"/>
                    <a:pt x="3053" y="10547"/>
                    <a:pt x="3036" y="10547"/>
                  </a:cubicBezTo>
                  <a:cubicBezTo>
                    <a:pt x="3020" y="10547"/>
                    <a:pt x="3003" y="10550"/>
                    <a:pt x="2990" y="10556"/>
                  </a:cubicBezTo>
                  <a:cubicBezTo>
                    <a:pt x="2825" y="10510"/>
                    <a:pt x="2640" y="10525"/>
                    <a:pt x="2494" y="10410"/>
                  </a:cubicBezTo>
                  <a:lnTo>
                    <a:pt x="2379" y="9630"/>
                  </a:lnTo>
                  <a:cubicBezTo>
                    <a:pt x="2402" y="9607"/>
                    <a:pt x="2410" y="9580"/>
                    <a:pt x="2398" y="9545"/>
                  </a:cubicBezTo>
                  <a:cubicBezTo>
                    <a:pt x="2498" y="9480"/>
                    <a:pt x="2640" y="9468"/>
                    <a:pt x="2678" y="9326"/>
                  </a:cubicBezTo>
                  <a:cubicBezTo>
                    <a:pt x="2898" y="9126"/>
                    <a:pt x="3044" y="8873"/>
                    <a:pt x="3205" y="8627"/>
                  </a:cubicBezTo>
                  <a:cubicBezTo>
                    <a:pt x="3228" y="8588"/>
                    <a:pt x="3236" y="8546"/>
                    <a:pt x="3220" y="8508"/>
                  </a:cubicBezTo>
                  <a:cubicBezTo>
                    <a:pt x="3209" y="8492"/>
                    <a:pt x="3201" y="8477"/>
                    <a:pt x="3186" y="8469"/>
                  </a:cubicBezTo>
                  <a:cubicBezTo>
                    <a:pt x="3197" y="8400"/>
                    <a:pt x="3151" y="8335"/>
                    <a:pt x="3082" y="8323"/>
                  </a:cubicBezTo>
                  <a:cubicBezTo>
                    <a:pt x="3070" y="8354"/>
                    <a:pt x="3067" y="8377"/>
                    <a:pt x="3063" y="8404"/>
                  </a:cubicBezTo>
                  <a:cubicBezTo>
                    <a:pt x="2805" y="8661"/>
                    <a:pt x="2775" y="9096"/>
                    <a:pt x="2363" y="9222"/>
                  </a:cubicBezTo>
                  <a:cubicBezTo>
                    <a:pt x="2260" y="9245"/>
                    <a:pt x="2141" y="9222"/>
                    <a:pt x="2071" y="9338"/>
                  </a:cubicBezTo>
                  <a:cubicBezTo>
                    <a:pt x="1760" y="9422"/>
                    <a:pt x="1506" y="9649"/>
                    <a:pt x="1380" y="9952"/>
                  </a:cubicBezTo>
                  <a:cubicBezTo>
                    <a:pt x="1257" y="10114"/>
                    <a:pt x="1057" y="10275"/>
                    <a:pt x="1372" y="10448"/>
                  </a:cubicBezTo>
                  <a:cubicBezTo>
                    <a:pt x="1402" y="10451"/>
                    <a:pt x="1431" y="10452"/>
                    <a:pt x="1460" y="10452"/>
                  </a:cubicBezTo>
                  <a:cubicBezTo>
                    <a:pt x="1697" y="10452"/>
                    <a:pt x="1924" y="10377"/>
                    <a:pt x="2160" y="10360"/>
                  </a:cubicBezTo>
                  <a:lnTo>
                    <a:pt x="2267" y="10556"/>
                  </a:lnTo>
                  <a:lnTo>
                    <a:pt x="2267" y="10644"/>
                  </a:lnTo>
                  <a:cubicBezTo>
                    <a:pt x="1799" y="10583"/>
                    <a:pt x="1318" y="10594"/>
                    <a:pt x="861" y="10437"/>
                  </a:cubicBezTo>
                  <a:cubicBezTo>
                    <a:pt x="1303" y="9641"/>
                    <a:pt x="1952" y="9000"/>
                    <a:pt x="2529" y="8308"/>
                  </a:cubicBezTo>
                  <a:cubicBezTo>
                    <a:pt x="2567" y="8266"/>
                    <a:pt x="2605" y="8219"/>
                    <a:pt x="2640" y="8170"/>
                  </a:cubicBezTo>
                  <a:cubicBezTo>
                    <a:pt x="2840" y="8089"/>
                    <a:pt x="2947" y="7885"/>
                    <a:pt x="3074" y="7720"/>
                  </a:cubicBezTo>
                  <a:lnTo>
                    <a:pt x="3074" y="7708"/>
                  </a:lnTo>
                  <a:cubicBezTo>
                    <a:pt x="3074" y="7708"/>
                    <a:pt x="3074" y="7712"/>
                    <a:pt x="3082" y="7712"/>
                  </a:cubicBezTo>
                  <a:lnTo>
                    <a:pt x="3074" y="7712"/>
                  </a:lnTo>
                  <a:lnTo>
                    <a:pt x="3086" y="7720"/>
                  </a:lnTo>
                  <a:lnTo>
                    <a:pt x="3086" y="7712"/>
                  </a:lnTo>
                  <a:cubicBezTo>
                    <a:pt x="3090" y="7713"/>
                    <a:pt x="3094" y="7713"/>
                    <a:pt x="3098" y="7713"/>
                  </a:cubicBezTo>
                  <a:cubicBezTo>
                    <a:pt x="3151" y="7713"/>
                    <a:pt x="3198" y="7670"/>
                    <a:pt x="3201" y="7616"/>
                  </a:cubicBezTo>
                  <a:lnTo>
                    <a:pt x="3485" y="7316"/>
                  </a:lnTo>
                  <a:lnTo>
                    <a:pt x="3585" y="7309"/>
                  </a:lnTo>
                  <a:cubicBezTo>
                    <a:pt x="3585" y="7228"/>
                    <a:pt x="3562" y="7151"/>
                    <a:pt x="3516" y="7086"/>
                  </a:cubicBezTo>
                  <a:cubicBezTo>
                    <a:pt x="3566" y="7028"/>
                    <a:pt x="3624" y="6974"/>
                    <a:pt x="3678" y="6917"/>
                  </a:cubicBezTo>
                  <a:cubicBezTo>
                    <a:pt x="3681" y="6982"/>
                    <a:pt x="3704" y="7051"/>
                    <a:pt x="3743" y="7105"/>
                  </a:cubicBezTo>
                  <a:cubicBezTo>
                    <a:pt x="3754" y="7113"/>
                    <a:pt x="3766" y="7124"/>
                    <a:pt x="3777" y="7132"/>
                  </a:cubicBezTo>
                  <a:cubicBezTo>
                    <a:pt x="3781" y="7232"/>
                    <a:pt x="3881" y="7363"/>
                    <a:pt x="3697" y="7416"/>
                  </a:cubicBezTo>
                  <a:cubicBezTo>
                    <a:pt x="3601" y="7651"/>
                    <a:pt x="3397" y="7804"/>
                    <a:pt x="3266" y="8012"/>
                  </a:cubicBezTo>
                  <a:cubicBezTo>
                    <a:pt x="3236" y="8162"/>
                    <a:pt x="3093" y="8339"/>
                    <a:pt x="3370" y="8404"/>
                  </a:cubicBezTo>
                  <a:cubicBezTo>
                    <a:pt x="3478" y="8166"/>
                    <a:pt x="3624" y="7939"/>
                    <a:pt x="3793" y="7739"/>
                  </a:cubicBezTo>
                  <a:cubicBezTo>
                    <a:pt x="3935" y="7559"/>
                    <a:pt x="4085" y="7374"/>
                    <a:pt x="4104" y="7128"/>
                  </a:cubicBezTo>
                  <a:lnTo>
                    <a:pt x="4189" y="7021"/>
                  </a:lnTo>
                  <a:cubicBezTo>
                    <a:pt x="4292" y="6982"/>
                    <a:pt x="4315" y="6905"/>
                    <a:pt x="4296" y="6809"/>
                  </a:cubicBezTo>
                  <a:cubicBezTo>
                    <a:pt x="4431" y="6802"/>
                    <a:pt x="4485" y="6721"/>
                    <a:pt x="4473" y="6590"/>
                  </a:cubicBezTo>
                  <a:lnTo>
                    <a:pt x="4880" y="6287"/>
                  </a:lnTo>
                  <a:cubicBezTo>
                    <a:pt x="4953" y="6187"/>
                    <a:pt x="4907" y="6091"/>
                    <a:pt x="4880" y="5995"/>
                  </a:cubicBezTo>
                  <a:cubicBezTo>
                    <a:pt x="4869" y="5902"/>
                    <a:pt x="4969" y="5779"/>
                    <a:pt x="4803" y="5729"/>
                  </a:cubicBezTo>
                  <a:cubicBezTo>
                    <a:pt x="4792" y="5829"/>
                    <a:pt x="4723" y="5879"/>
                    <a:pt x="4631" y="5902"/>
                  </a:cubicBezTo>
                  <a:lnTo>
                    <a:pt x="4485" y="6202"/>
                  </a:lnTo>
                  <a:cubicBezTo>
                    <a:pt x="4465" y="6241"/>
                    <a:pt x="4438" y="6279"/>
                    <a:pt x="4415" y="6317"/>
                  </a:cubicBezTo>
                  <a:cubicBezTo>
                    <a:pt x="4412" y="6306"/>
                    <a:pt x="4400" y="6298"/>
                    <a:pt x="4388" y="6290"/>
                  </a:cubicBezTo>
                  <a:cubicBezTo>
                    <a:pt x="4358" y="6302"/>
                    <a:pt x="4331" y="6310"/>
                    <a:pt x="4300" y="6317"/>
                  </a:cubicBezTo>
                  <a:cubicBezTo>
                    <a:pt x="4235" y="6398"/>
                    <a:pt x="4166" y="6475"/>
                    <a:pt x="4100" y="6556"/>
                  </a:cubicBezTo>
                  <a:cubicBezTo>
                    <a:pt x="4085" y="6556"/>
                    <a:pt x="4070" y="6552"/>
                    <a:pt x="4054" y="6552"/>
                  </a:cubicBezTo>
                  <a:cubicBezTo>
                    <a:pt x="4043" y="6556"/>
                    <a:pt x="4023" y="6559"/>
                    <a:pt x="4008" y="6571"/>
                  </a:cubicBezTo>
                  <a:cubicBezTo>
                    <a:pt x="4089" y="6475"/>
                    <a:pt x="4166" y="6375"/>
                    <a:pt x="4239" y="6267"/>
                  </a:cubicBezTo>
                  <a:cubicBezTo>
                    <a:pt x="4331" y="6152"/>
                    <a:pt x="4435" y="6041"/>
                    <a:pt x="4546" y="5941"/>
                  </a:cubicBezTo>
                  <a:cubicBezTo>
                    <a:pt x="4650" y="5826"/>
                    <a:pt x="4773" y="5726"/>
                    <a:pt x="4869" y="5599"/>
                  </a:cubicBezTo>
                  <a:cubicBezTo>
                    <a:pt x="4907" y="5549"/>
                    <a:pt x="4930" y="5484"/>
                    <a:pt x="4934" y="5418"/>
                  </a:cubicBezTo>
                  <a:cubicBezTo>
                    <a:pt x="4946" y="5422"/>
                    <a:pt x="4959" y="5424"/>
                    <a:pt x="4973" y="5424"/>
                  </a:cubicBezTo>
                  <a:cubicBezTo>
                    <a:pt x="4986" y="5424"/>
                    <a:pt x="4999" y="5422"/>
                    <a:pt x="5011" y="5418"/>
                  </a:cubicBezTo>
                  <a:cubicBezTo>
                    <a:pt x="5026" y="5407"/>
                    <a:pt x="5046" y="5395"/>
                    <a:pt x="5061" y="5384"/>
                  </a:cubicBezTo>
                  <a:lnTo>
                    <a:pt x="5122" y="5395"/>
                  </a:lnTo>
                  <a:cubicBezTo>
                    <a:pt x="5042" y="5587"/>
                    <a:pt x="4953" y="5779"/>
                    <a:pt x="4988" y="5995"/>
                  </a:cubicBezTo>
                  <a:cubicBezTo>
                    <a:pt x="5122" y="5883"/>
                    <a:pt x="5088" y="5653"/>
                    <a:pt x="5280" y="5580"/>
                  </a:cubicBezTo>
                  <a:cubicBezTo>
                    <a:pt x="5311" y="5572"/>
                    <a:pt x="5330" y="5541"/>
                    <a:pt x="5322" y="5510"/>
                  </a:cubicBezTo>
                  <a:lnTo>
                    <a:pt x="5322" y="5510"/>
                  </a:lnTo>
                  <a:cubicBezTo>
                    <a:pt x="5338" y="5514"/>
                    <a:pt x="5349" y="5518"/>
                    <a:pt x="5361" y="5522"/>
                  </a:cubicBezTo>
                  <a:cubicBezTo>
                    <a:pt x="5388" y="5530"/>
                    <a:pt x="5414" y="5530"/>
                    <a:pt x="5438" y="5530"/>
                  </a:cubicBezTo>
                  <a:cubicBezTo>
                    <a:pt x="5391" y="5560"/>
                    <a:pt x="5349" y="5599"/>
                    <a:pt x="5388" y="5683"/>
                  </a:cubicBezTo>
                  <a:cubicBezTo>
                    <a:pt x="5399" y="5733"/>
                    <a:pt x="5438" y="5779"/>
                    <a:pt x="5491" y="5787"/>
                  </a:cubicBezTo>
                  <a:cubicBezTo>
                    <a:pt x="5695" y="5614"/>
                    <a:pt x="5945" y="5503"/>
                    <a:pt x="6102" y="5284"/>
                  </a:cubicBezTo>
                  <a:cubicBezTo>
                    <a:pt x="6056" y="5230"/>
                    <a:pt x="5986" y="5206"/>
                    <a:pt x="5921" y="5206"/>
                  </a:cubicBezTo>
                  <a:cubicBezTo>
                    <a:pt x="5916" y="5206"/>
                    <a:pt x="5911" y="5207"/>
                    <a:pt x="5906" y="5207"/>
                  </a:cubicBezTo>
                  <a:cubicBezTo>
                    <a:pt x="5833" y="5222"/>
                    <a:pt x="5772" y="5253"/>
                    <a:pt x="5714" y="5303"/>
                  </a:cubicBezTo>
                  <a:cubicBezTo>
                    <a:pt x="5726" y="5264"/>
                    <a:pt x="5733" y="5226"/>
                    <a:pt x="5726" y="5188"/>
                  </a:cubicBezTo>
                  <a:lnTo>
                    <a:pt x="5726" y="5188"/>
                  </a:lnTo>
                  <a:cubicBezTo>
                    <a:pt x="5733" y="5189"/>
                    <a:pt x="5740" y="5189"/>
                    <a:pt x="5746" y="5189"/>
                  </a:cubicBezTo>
                  <a:cubicBezTo>
                    <a:pt x="5790" y="5189"/>
                    <a:pt x="5810" y="5165"/>
                    <a:pt x="5810" y="5115"/>
                  </a:cubicBezTo>
                  <a:cubicBezTo>
                    <a:pt x="5818" y="5115"/>
                    <a:pt x="5822" y="5118"/>
                    <a:pt x="5833" y="5118"/>
                  </a:cubicBezTo>
                  <a:cubicBezTo>
                    <a:pt x="5918" y="5118"/>
                    <a:pt x="6002" y="5088"/>
                    <a:pt x="6064" y="5030"/>
                  </a:cubicBezTo>
                  <a:cubicBezTo>
                    <a:pt x="6072" y="5011"/>
                    <a:pt x="6087" y="4996"/>
                    <a:pt x="6098" y="4976"/>
                  </a:cubicBezTo>
                  <a:lnTo>
                    <a:pt x="6183" y="4761"/>
                  </a:lnTo>
                  <a:cubicBezTo>
                    <a:pt x="6198" y="4561"/>
                    <a:pt x="6417" y="4569"/>
                    <a:pt x="6502" y="4438"/>
                  </a:cubicBezTo>
                  <a:cubicBezTo>
                    <a:pt x="6713" y="4361"/>
                    <a:pt x="6832" y="4169"/>
                    <a:pt x="7009" y="4043"/>
                  </a:cubicBezTo>
                  <a:cubicBezTo>
                    <a:pt x="7201" y="3850"/>
                    <a:pt x="7451" y="3727"/>
                    <a:pt x="7647" y="3462"/>
                  </a:cubicBezTo>
                  <a:cubicBezTo>
                    <a:pt x="7614" y="3458"/>
                    <a:pt x="7583" y="3456"/>
                    <a:pt x="7554" y="3456"/>
                  </a:cubicBezTo>
                  <a:cubicBezTo>
                    <a:pt x="7289" y="3456"/>
                    <a:pt x="7161" y="3631"/>
                    <a:pt x="7009" y="3762"/>
                  </a:cubicBezTo>
                  <a:cubicBezTo>
                    <a:pt x="6740" y="3770"/>
                    <a:pt x="6683" y="4069"/>
                    <a:pt x="6475" y="4154"/>
                  </a:cubicBezTo>
                  <a:cubicBezTo>
                    <a:pt x="6487" y="4231"/>
                    <a:pt x="6494" y="4308"/>
                    <a:pt x="6506" y="4388"/>
                  </a:cubicBezTo>
                  <a:lnTo>
                    <a:pt x="6502" y="4388"/>
                  </a:lnTo>
                  <a:cubicBezTo>
                    <a:pt x="6456" y="4367"/>
                    <a:pt x="6414" y="4358"/>
                    <a:pt x="6374" y="4358"/>
                  </a:cubicBezTo>
                  <a:cubicBezTo>
                    <a:pt x="6223" y="4358"/>
                    <a:pt x="6112" y="4490"/>
                    <a:pt x="5987" y="4557"/>
                  </a:cubicBezTo>
                  <a:lnTo>
                    <a:pt x="5622" y="4992"/>
                  </a:lnTo>
                  <a:cubicBezTo>
                    <a:pt x="5610" y="5015"/>
                    <a:pt x="5599" y="5038"/>
                    <a:pt x="5587" y="5061"/>
                  </a:cubicBezTo>
                  <a:lnTo>
                    <a:pt x="5395" y="5092"/>
                  </a:lnTo>
                  <a:cubicBezTo>
                    <a:pt x="5376" y="5099"/>
                    <a:pt x="5361" y="5111"/>
                    <a:pt x="5349" y="5118"/>
                  </a:cubicBezTo>
                  <a:lnTo>
                    <a:pt x="5487" y="4992"/>
                  </a:lnTo>
                  <a:cubicBezTo>
                    <a:pt x="5756" y="4730"/>
                    <a:pt x="6010" y="4458"/>
                    <a:pt x="6283" y="4208"/>
                  </a:cubicBezTo>
                  <a:cubicBezTo>
                    <a:pt x="6963" y="3689"/>
                    <a:pt x="7470" y="2978"/>
                    <a:pt x="8200" y="2525"/>
                  </a:cubicBezTo>
                  <a:cubicBezTo>
                    <a:pt x="8293" y="2475"/>
                    <a:pt x="8354" y="2386"/>
                    <a:pt x="8369" y="2286"/>
                  </a:cubicBezTo>
                  <a:cubicBezTo>
                    <a:pt x="8380" y="2289"/>
                    <a:pt x="8393" y="2292"/>
                    <a:pt x="8404" y="2292"/>
                  </a:cubicBezTo>
                  <a:cubicBezTo>
                    <a:pt x="8408" y="2292"/>
                    <a:pt x="8412" y="2291"/>
                    <a:pt x="8416" y="2290"/>
                  </a:cubicBezTo>
                  <a:cubicBezTo>
                    <a:pt x="8469" y="2275"/>
                    <a:pt x="8519" y="2256"/>
                    <a:pt x="8565" y="2229"/>
                  </a:cubicBezTo>
                  <a:cubicBezTo>
                    <a:pt x="8600" y="2213"/>
                    <a:pt x="8627" y="2198"/>
                    <a:pt x="8658" y="2179"/>
                  </a:cubicBezTo>
                  <a:cubicBezTo>
                    <a:pt x="8700" y="2152"/>
                    <a:pt x="8738" y="2117"/>
                    <a:pt x="8777" y="2083"/>
                  </a:cubicBezTo>
                  <a:cubicBezTo>
                    <a:pt x="8807" y="2060"/>
                    <a:pt x="8831" y="2041"/>
                    <a:pt x="8854" y="2017"/>
                  </a:cubicBezTo>
                  <a:cubicBezTo>
                    <a:pt x="8869" y="2006"/>
                    <a:pt x="8884" y="1998"/>
                    <a:pt x="8896" y="1983"/>
                  </a:cubicBezTo>
                  <a:cubicBezTo>
                    <a:pt x="8927" y="1964"/>
                    <a:pt x="8961" y="1944"/>
                    <a:pt x="8988" y="1929"/>
                  </a:cubicBezTo>
                  <a:cubicBezTo>
                    <a:pt x="9023" y="1918"/>
                    <a:pt x="9057" y="1898"/>
                    <a:pt x="9084" y="1879"/>
                  </a:cubicBezTo>
                  <a:cubicBezTo>
                    <a:pt x="9119" y="1860"/>
                    <a:pt x="9146" y="1833"/>
                    <a:pt x="9180" y="1810"/>
                  </a:cubicBezTo>
                  <a:cubicBezTo>
                    <a:pt x="9196" y="1802"/>
                    <a:pt x="9215" y="1791"/>
                    <a:pt x="9230" y="1775"/>
                  </a:cubicBezTo>
                  <a:cubicBezTo>
                    <a:pt x="9234" y="1775"/>
                    <a:pt x="9234" y="1772"/>
                    <a:pt x="9238" y="1772"/>
                  </a:cubicBezTo>
                  <a:lnTo>
                    <a:pt x="9234" y="1948"/>
                  </a:lnTo>
                  <a:lnTo>
                    <a:pt x="9215" y="1941"/>
                  </a:lnTo>
                  <a:cubicBezTo>
                    <a:pt x="9203" y="1941"/>
                    <a:pt x="9196" y="1956"/>
                    <a:pt x="9192" y="1979"/>
                  </a:cubicBezTo>
                  <a:cubicBezTo>
                    <a:pt x="9192" y="1983"/>
                    <a:pt x="9192" y="1994"/>
                    <a:pt x="9196" y="1998"/>
                  </a:cubicBezTo>
                  <a:cubicBezTo>
                    <a:pt x="9180" y="1995"/>
                    <a:pt x="9164" y="1994"/>
                    <a:pt x="9148" y="1994"/>
                  </a:cubicBezTo>
                  <a:cubicBezTo>
                    <a:pt x="9107" y="1994"/>
                    <a:pt x="9066" y="2004"/>
                    <a:pt x="9027" y="2017"/>
                  </a:cubicBezTo>
                  <a:lnTo>
                    <a:pt x="9000" y="2041"/>
                  </a:lnTo>
                  <a:cubicBezTo>
                    <a:pt x="8984" y="2075"/>
                    <a:pt x="8961" y="2102"/>
                    <a:pt x="8923" y="2117"/>
                  </a:cubicBezTo>
                  <a:cubicBezTo>
                    <a:pt x="8915" y="2152"/>
                    <a:pt x="8911" y="2187"/>
                    <a:pt x="8907" y="2213"/>
                  </a:cubicBezTo>
                  <a:lnTo>
                    <a:pt x="8723" y="2248"/>
                  </a:lnTo>
                  <a:lnTo>
                    <a:pt x="8719" y="2248"/>
                  </a:lnTo>
                  <a:cubicBezTo>
                    <a:pt x="8685" y="2275"/>
                    <a:pt x="8654" y="2306"/>
                    <a:pt x="8619" y="2340"/>
                  </a:cubicBezTo>
                  <a:lnTo>
                    <a:pt x="8615" y="2344"/>
                  </a:lnTo>
                  <a:cubicBezTo>
                    <a:pt x="8539" y="2398"/>
                    <a:pt x="8473" y="2463"/>
                    <a:pt x="8408" y="2517"/>
                  </a:cubicBezTo>
                  <a:lnTo>
                    <a:pt x="8412" y="2552"/>
                  </a:lnTo>
                  <a:cubicBezTo>
                    <a:pt x="7928" y="2963"/>
                    <a:pt x="7739" y="3512"/>
                    <a:pt x="7908" y="4058"/>
                  </a:cubicBezTo>
                  <a:cubicBezTo>
                    <a:pt x="7916" y="4212"/>
                    <a:pt x="7989" y="4358"/>
                    <a:pt x="8104" y="4461"/>
                  </a:cubicBezTo>
                  <a:lnTo>
                    <a:pt x="8135" y="4557"/>
                  </a:lnTo>
                  <a:cubicBezTo>
                    <a:pt x="8143" y="4669"/>
                    <a:pt x="8193" y="4746"/>
                    <a:pt x="8312" y="4761"/>
                  </a:cubicBezTo>
                  <a:cubicBezTo>
                    <a:pt x="8442" y="5003"/>
                    <a:pt x="8677" y="5049"/>
                    <a:pt x="8923" y="5072"/>
                  </a:cubicBezTo>
                  <a:cubicBezTo>
                    <a:pt x="8988" y="5195"/>
                    <a:pt x="9126" y="5203"/>
                    <a:pt x="9234" y="5253"/>
                  </a:cubicBezTo>
                  <a:lnTo>
                    <a:pt x="9426" y="5291"/>
                  </a:lnTo>
                  <a:cubicBezTo>
                    <a:pt x="9603" y="5541"/>
                    <a:pt x="9891" y="5495"/>
                    <a:pt x="10137" y="5560"/>
                  </a:cubicBezTo>
                  <a:cubicBezTo>
                    <a:pt x="10157" y="5577"/>
                    <a:pt x="10183" y="5588"/>
                    <a:pt x="10207" y="5588"/>
                  </a:cubicBezTo>
                  <a:cubicBezTo>
                    <a:pt x="10211" y="5588"/>
                    <a:pt x="10214" y="5588"/>
                    <a:pt x="10218" y="5587"/>
                  </a:cubicBezTo>
                  <a:lnTo>
                    <a:pt x="10333" y="5664"/>
                  </a:lnTo>
                  <a:lnTo>
                    <a:pt x="10352" y="5672"/>
                  </a:lnTo>
                  <a:cubicBezTo>
                    <a:pt x="10537" y="5768"/>
                    <a:pt x="10733" y="5829"/>
                    <a:pt x="10940" y="5849"/>
                  </a:cubicBezTo>
                  <a:lnTo>
                    <a:pt x="11444" y="5983"/>
                  </a:lnTo>
                  <a:cubicBezTo>
                    <a:pt x="11460" y="5997"/>
                    <a:pt x="11483" y="6007"/>
                    <a:pt x="11507" y="6007"/>
                  </a:cubicBezTo>
                  <a:cubicBezTo>
                    <a:pt x="11517" y="6007"/>
                    <a:pt x="11526" y="6005"/>
                    <a:pt x="11536" y="6002"/>
                  </a:cubicBezTo>
                  <a:cubicBezTo>
                    <a:pt x="11785" y="6059"/>
                    <a:pt x="12036" y="6092"/>
                    <a:pt x="12288" y="6092"/>
                  </a:cubicBezTo>
                  <a:cubicBezTo>
                    <a:pt x="12495" y="6092"/>
                    <a:pt x="12702" y="6070"/>
                    <a:pt x="12908" y="6021"/>
                  </a:cubicBezTo>
                  <a:cubicBezTo>
                    <a:pt x="12917" y="6023"/>
                    <a:pt x="12927" y="6023"/>
                    <a:pt x="12937" y="6023"/>
                  </a:cubicBezTo>
                  <a:cubicBezTo>
                    <a:pt x="12986" y="6023"/>
                    <a:pt x="13035" y="6008"/>
                    <a:pt x="13077" y="5979"/>
                  </a:cubicBezTo>
                  <a:cubicBezTo>
                    <a:pt x="13153" y="6011"/>
                    <a:pt x="13230" y="6022"/>
                    <a:pt x="13307" y="6022"/>
                  </a:cubicBezTo>
                  <a:cubicBezTo>
                    <a:pt x="13462" y="6022"/>
                    <a:pt x="13618" y="5978"/>
                    <a:pt x="13772" y="5975"/>
                  </a:cubicBezTo>
                  <a:lnTo>
                    <a:pt x="13880" y="5979"/>
                  </a:lnTo>
                  <a:lnTo>
                    <a:pt x="14468" y="5956"/>
                  </a:lnTo>
                  <a:cubicBezTo>
                    <a:pt x="14475" y="5933"/>
                    <a:pt x="14483" y="5914"/>
                    <a:pt x="14495" y="5895"/>
                  </a:cubicBezTo>
                  <a:lnTo>
                    <a:pt x="14787" y="5860"/>
                  </a:lnTo>
                  <a:cubicBezTo>
                    <a:pt x="14812" y="5865"/>
                    <a:pt x="14836" y="5867"/>
                    <a:pt x="14860" y="5867"/>
                  </a:cubicBezTo>
                  <a:cubicBezTo>
                    <a:pt x="15010" y="5867"/>
                    <a:pt x="15145" y="5786"/>
                    <a:pt x="15294" y="5779"/>
                  </a:cubicBezTo>
                  <a:lnTo>
                    <a:pt x="15494" y="5875"/>
                  </a:lnTo>
                  <a:cubicBezTo>
                    <a:pt x="15524" y="5841"/>
                    <a:pt x="15559" y="5802"/>
                    <a:pt x="15582" y="5764"/>
                  </a:cubicBezTo>
                  <a:cubicBezTo>
                    <a:pt x="15514" y="5631"/>
                    <a:pt x="15460" y="5568"/>
                    <a:pt x="15369" y="5568"/>
                  </a:cubicBezTo>
                  <a:cubicBezTo>
                    <a:pt x="15300" y="5568"/>
                    <a:pt x="15209" y="5604"/>
                    <a:pt x="15075" y="5672"/>
                  </a:cubicBezTo>
                  <a:lnTo>
                    <a:pt x="14871" y="5687"/>
                  </a:lnTo>
                  <a:lnTo>
                    <a:pt x="14487" y="5687"/>
                  </a:lnTo>
                  <a:cubicBezTo>
                    <a:pt x="14467" y="5683"/>
                    <a:pt x="14448" y="5681"/>
                    <a:pt x="14429" y="5681"/>
                  </a:cubicBezTo>
                  <a:cubicBezTo>
                    <a:pt x="14293" y="5681"/>
                    <a:pt x="14174" y="5786"/>
                    <a:pt x="14040" y="5786"/>
                  </a:cubicBezTo>
                  <a:cubicBezTo>
                    <a:pt x="14021" y="5786"/>
                    <a:pt x="14003" y="5784"/>
                    <a:pt x="13984" y="5779"/>
                  </a:cubicBezTo>
                  <a:cubicBezTo>
                    <a:pt x="13908" y="5708"/>
                    <a:pt x="13832" y="5681"/>
                    <a:pt x="13756" y="5681"/>
                  </a:cubicBezTo>
                  <a:cubicBezTo>
                    <a:pt x="13661" y="5681"/>
                    <a:pt x="13565" y="5723"/>
                    <a:pt x="13469" y="5772"/>
                  </a:cubicBezTo>
                  <a:lnTo>
                    <a:pt x="13461" y="5779"/>
                  </a:lnTo>
                  <a:cubicBezTo>
                    <a:pt x="13366" y="5760"/>
                    <a:pt x="13271" y="5751"/>
                    <a:pt x="13175" y="5751"/>
                  </a:cubicBezTo>
                  <a:cubicBezTo>
                    <a:pt x="13038" y="5751"/>
                    <a:pt x="12901" y="5770"/>
                    <a:pt x="12765" y="5806"/>
                  </a:cubicBezTo>
                  <a:cubicBezTo>
                    <a:pt x="12708" y="5783"/>
                    <a:pt x="12644" y="5771"/>
                    <a:pt x="12581" y="5771"/>
                  </a:cubicBezTo>
                  <a:cubicBezTo>
                    <a:pt x="12539" y="5771"/>
                    <a:pt x="12498" y="5776"/>
                    <a:pt x="12458" y="5787"/>
                  </a:cubicBezTo>
                  <a:cubicBezTo>
                    <a:pt x="12439" y="5768"/>
                    <a:pt x="12408" y="5760"/>
                    <a:pt x="12381" y="5760"/>
                  </a:cubicBezTo>
                  <a:cubicBezTo>
                    <a:pt x="12303" y="5711"/>
                    <a:pt x="12226" y="5683"/>
                    <a:pt x="12149" y="5683"/>
                  </a:cubicBezTo>
                  <a:cubicBezTo>
                    <a:pt x="12082" y="5683"/>
                    <a:pt x="12015" y="5704"/>
                    <a:pt x="11947" y="5752"/>
                  </a:cubicBezTo>
                  <a:lnTo>
                    <a:pt x="11563" y="5760"/>
                  </a:lnTo>
                  <a:lnTo>
                    <a:pt x="11451" y="5664"/>
                  </a:lnTo>
                  <a:cubicBezTo>
                    <a:pt x="11159" y="5618"/>
                    <a:pt x="11497" y="5368"/>
                    <a:pt x="11328" y="5284"/>
                  </a:cubicBezTo>
                  <a:cubicBezTo>
                    <a:pt x="11313" y="5278"/>
                    <a:pt x="11299" y="5275"/>
                    <a:pt x="11286" y="5275"/>
                  </a:cubicBezTo>
                  <a:cubicBezTo>
                    <a:pt x="11274" y="5275"/>
                    <a:pt x="11261" y="5278"/>
                    <a:pt x="11248" y="5284"/>
                  </a:cubicBezTo>
                  <a:cubicBezTo>
                    <a:pt x="11216" y="5263"/>
                    <a:pt x="11179" y="5253"/>
                    <a:pt x="11141" y="5253"/>
                  </a:cubicBezTo>
                  <a:cubicBezTo>
                    <a:pt x="11110" y="5253"/>
                    <a:pt x="11078" y="5260"/>
                    <a:pt x="11048" y="5272"/>
                  </a:cubicBezTo>
                  <a:cubicBezTo>
                    <a:pt x="10663" y="5053"/>
                    <a:pt x="10637" y="4953"/>
                    <a:pt x="10867" y="4665"/>
                  </a:cubicBezTo>
                  <a:cubicBezTo>
                    <a:pt x="10944" y="4519"/>
                    <a:pt x="10982" y="4346"/>
                    <a:pt x="11159" y="4281"/>
                  </a:cubicBezTo>
                  <a:lnTo>
                    <a:pt x="11447" y="4150"/>
                  </a:lnTo>
                  <a:cubicBezTo>
                    <a:pt x="11488" y="4143"/>
                    <a:pt x="11529" y="4141"/>
                    <a:pt x="11570" y="4141"/>
                  </a:cubicBezTo>
                  <a:cubicBezTo>
                    <a:pt x="11624" y="4141"/>
                    <a:pt x="11677" y="4144"/>
                    <a:pt x="11731" y="4144"/>
                  </a:cubicBezTo>
                  <a:cubicBezTo>
                    <a:pt x="11816" y="4144"/>
                    <a:pt x="11900" y="4136"/>
                    <a:pt x="11982" y="4092"/>
                  </a:cubicBezTo>
                  <a:cubicBezTo>
                    <a:pt x="12006" y="4078"/>
                    <a:pt x="12029" y="4073"/>
                    <a:pt x="12052" y="4073"/>
                  </a:cubicBezTo>
                  <a:cubicBezTo>
                    <a:pt x="12124" y="4073"/>
                    <a:pt x="12188" y="4130"/>
                    <a:pt x="12247" y="4173"/>
                  </a:cubicBezTo>
                  <a:cubicBezTo>
                    <a:pt x="12412" y="4173"/>
                    <a:pt x="12431" y="4096"/>
                    <a:pt x="12347" y="3973"/>
                  </a:cubicBezTo>
                  <a:lnTo>
                    <a:pt x="11835" y="3866"/>
                  </a:lnTo>
                  <a:cubicBezTo>
                    <a:pt x="11812" y="3858"/>
                    <a:pt x="11789" y="3847"/>
                    <a:pt x="11766" y="3847"/>
                  </a:cubicBezTo>
                  <a:cubicBezTo>
                    <a:pt x="11699" y="3771"/>
                    <a:pt x="11642" y="3744"/>
                    <a:pt x="11591" y="3744"/>
                  </a:cubicBezTo>
                  <a:cubicBezTo>
                    <a:pt x="11461" y="3744"/>
                    <a:pt x="11373" y="3929"/>
                    <a:pt x="11251" y="3962"/>
                  </a:cubicBezTo>
                  <a:cubicBezTo>
                    <a:pt x="11164" y="3965"/>
                    <a:pt x="11077" y="3966"/>
                    <a:pt x="10990" y="3966"/>
                  </a:cubicBezTo>
                  <a:cubicBezTo>
                    <a:pt x="10612" y="3966"/>
                    <a:pt x="10234" y="3935"/>
                    <a:pt x="9868" y="3835"/>
                  </a:cubicBezTo>
                  <a:cubicBezTo>
                    <a:pt x="9776" y="3712"/>
                    <a:pt x="9641" y="3616"/>
                    <a:pt x="9618" y="3455"/>
                  </a:cubicBezTo>
                  <a:cubicBezTo>
                    <a:pt x="9512" y="3385"/>
                    <a:pt x="9683" y="3146"/>
                    <a:pt x="9462" y="3146"/>
                  </a:cubicBezTo>
                  <a:cubicBezTo>
                    <a:pt x="9452" y="3146"/>
                    <a:pt x="9441" y="3146"/>
                    <a:pt x="9430" y="3147"/>
                  </a:cubicBezTo>
                  <a:cubicBezTo>
                    <a:pt x="9269" y="3151"/>
                    <a:pt x="9096" y="3147"/>
                    <a:pt x="9011" y="3339"/>
                  </a:cubicBezTo>
                  <a:lnTo>
                    <a:pt x="8911" y="3455"/>
                  </a:lnTo>
                  <a:cubicBezTo>
                    <a:pt x="8838" y="3551"/>
                    <a:pt x="8954" y="3689"/>
                    <a:pt x="8834" y="3770"/>
                  </a:cubicBezTo>
                  <a:lnTo>
                    <a:pt x="8834" y="3943"/>
                  </a:lnTo>
                  <a:cubicBezTo>
                    <a:pt x="8884" y="4008"/>
                    <a:pt x="8873" y="4089"/>
                    <a:pt x="8896" y="4158"/>
                  </a:cubicBezTo>
                  <a:cubicBezTo>
                    <a:pt x="8934" y="4227"/>
                    <a:pt x="8934" y="4304"/>
                    <a:pt x="8904" y="4373"/>
                  </a:cubicBezTo>
                  <a:cubicBezTo>
                    <a:pt x="8904" y="4411"/>
                    <a:pt x="8930" y="4438"/>
                    <a:pt x="8965" y="4446"/>
                  </a:cubicBezTo>
                  <a:lnTo>
                    <a:pt x="9146" y="4565"/>
                  </a:lnTo>
                  <a:cubicBezTo>
                    <a:pt x="9246" y="4652"/>
                    <a:pt x="9359" y="4684"/>
                    <a:pt x="9472" y="4684"/>
                  </a:cubicBezTo>
                  <a:cubicBezTo>
                    <a:pt x="9549" y="4684"/>
                    <a:pt x="9626" y="4669"/>
                    <a:pt x="9699" y="4646"/>
                  </a:cubicBezTo>
                  <a:cubicBezTo>
                    <a:pt x="9741" y="4631"/>
                    <a:pt x="9778" y="4625"/>
                    <a:pt x="9812" y="4625"/>
                  </a:cubicBezTo>
                  <a:cubicBezTo>
                    <a:pt x="9886" y="4625"/>
                    <a:pt x="9948" y="4653"/>
                    <a:pt x="10022" y="4684"/>
                  </a:cubicBezTo>
                  <a:cubicBezTo>
                    <a:pt x="10063" y="4722"/>
                    <a:pt x="10103" y="4735"/>
                    <a:pt x="10141" y="4735"/>
                  </a:cubicBezTo>
                  <a:cubicBezTo>
                    <a:pt x="10210" y="4735"/>
                    <a:pt x="10276" y="4692"/>
                    <a:pt x="10345" y="4665"/>
                  </a:cubicBezTo>
                  <a:cubicBezTo>
                    <a:pt x="10356" y="4711"/>
                    <a:pt x="10402" y="4750"/>
                    <a:pt x="10448" y="4757"/>
                  </a:cubicBezTo>
                  <a:cubicBezTo>
                    <a:pt x="10479" y="4980"/>
                    <a:pt x="10506" y="5207"/>
                    <a:pt x="10529" y="5434"/>
                  </a:cubicBezTo>
                  <a:cubicBezTo>
                    <a:pt x="10502" y="5437"/>
                    <a:pt x="10479" y="5441"/>
                    <a:pt x="10448" y="5453"/>
                  </a:cubicBezTo>
                  <a:lnTo>
                    <a:pt x="10448" y="5457"/>
                  </a:lnTo>
                  <a:cubicBezTo>
                    <a:pt x="10406" y="5387"/>
                    <a:pt x="10333" y="5345"/>
                    <a:pt x="10252" y="5345"/>
                  </a:cubicBezTo>
                  <a:lnTo>
                    <a:pt x="10248" y="5337"/>
                  </a:lnTo>
                  <a:cubicBezTo>
                    <a:pt x="9830" y="5126"/>
                    <a:pt x="9365" y="5034"/>
                    <a:pt x="8930" y="4853"/>
                  </a:cubicBezTo>
                  <a:lnTo>
                    <a:pt x="8346" y="4434"/>
                  </a:lnTo>
                  <a:cubicBezTo>
                    <a:pt x="8270" y="4239"/>
                    <a:pt x="8239" y="4027"/>
                    <a:pt x="8116" y="3854"/>
                  </a:cubicBezTo>
                  <a:cubicBezTo>
                    <a:pt x="8066" y="3405"/>
                    <a:pt x="8358" y="3105"/>
                    <a:pt x="8558" y="2751"/>
                  </a:cubicBezTo>
                  <a:cubicBezTo>
                    <a:pt x="8642" y="2709"/>
                    <a:pt x="8715" y="2636"/>
                    <a:pt x="8750" y="2540"/>
                  </a:cubicBezTo>
                  <a:cubicBezTo>
                    <a:pt x="8761" y="2498"/>
                    <a:pt x="8792" y="2471"/>
                    <a:pt x="8834" y="2452"/>
                  </a:cubicBezTo>
                  <a:lnTo>
                    <a:pt x="8831" y="2421"/>
                  </a:lnTo>
                  <a:lnTo>
                    <a:pt x="8831" y="2421"/>
                  </a:lnTo>
                  <a:cubicBezTo>
                    <a:pt x="8836" y="2422"/>
                    <a:pt x="8841" y="2422"/>
                    <a:pt x="8847" y="2422"/>
                  </a:cubicBezTo>
                  <a:cubicBezTo>
                    <a:pt x="8859" y="2422"/>
                    <a:pt x="8872" y="2420"/>
                    <a:pt x="8883" y="2416"/>
                  </a:cubicBezTo>
                  <a:lnTo>
                    <a:pt x="8883" y="2416"/>
                  </a:lnTo>
                  <a:cubicBezTo>
                    <a:pt x="8870" y="2429"/>
                    <a:pt x="8858" y="2443"/>
                    <a:pt x="8846" y="2456"/>
                  </a:cubicBezTo>
                  <a:lnTo>
                    <a:pt x="8954" y="2379"/>
                  </a:lnTo>
                  <a:lnTo>
                    <a:pt x="8954" y="2379"/>
                  </a:lnTo>
                  <a:cubicBezTo>
                    <a:pt x="8945" y="2379"/>
                    <a:pt x="8936" y="2381"/>
                    <a:pt x="8929" y="2384"/>
                  </a:cubicBezTo>
                  <a:lnTo>
                    <a:pt x="8929" y="2384"/>
                  </a:lnTo>
                  <a:cubicBezTo>
                    <a:pt x="8917" y="2399"/>
                    <a:pt x="8901" y="2410"/>
                    <a:pt x="8883" y="2416"/>
                  </a:cubicBezTo>
                  <a:lnTo>
                    <a:pt x="8883" y="2416"/>
                  </a:lnTo>
                  <a:cubicBezTo>
                    <a:pt x="8896" y="2403"/>
                    <a:pt x="8911" y="2391"/>
                    <a:pt x="8929" y="2384"/>
                  </a:cubicBezTo>
                  <a:lnTo>
                    <a:pt x="8929" y="2384"/>
                  </a:lnTo>
                  <a:cubicBezTo>
                    <a:pt x="8938" y="2373"/>
                    <a:pt x="8945" y="2359"/>
                    <a:pt x="8950" y="2344"/>
                  </a:cubicBezTo>
                  <a:lnTo>
                    <a:pt x="8950" y="2348"/>
                  </a:lnTo>
                  <a:cubicBezTo>
                    <a:pt x="9076" y="2283"/>
                    <a:pt x="9199" y="2221"/>
                    <a:pt x="9249" y="2067"/>
                  </a:cubicBezTo>
                  <a:cubicBezTo>
                    <a:pt x="9280" y="2060"/>
                    <a:pt x="9311" y="2041"/>
                    <a:pt x="9330" y="2014"/>
                  </a:cubicBezTo>
                  <a:lnTo>
                    <a:pt x="9868" y="1745"/>
                  </a:lnTo>
                  <a:cubicBezTo>
                    <a:pt x="9945" y="1733"/>
                    <a:pt x="10022" y="1722"/>
                    <a:pt x="10068" y="1652"/>
                  </a:cubicBezTo>
                  <a:lnTo>
                    <a:pt x="10544" y="1514"/>
                  </a:lnTo>
                  <a:cubicBezTo>
                    <a:pt x="10560" y="1514"/>
                    <a:pt x="10575" y="1503"/>
                    <a:pt x="10583" y="1495"/>
                  </a:cubicBezTo>
                  <a:cubicBezTo>
                    <a:pt x="10594" y="1483"/>
                    <a:pt x="10587" y="1468"/>
                    <a:pt x="10579" y="1456"/>
                  </a:cubicBezTo>
                  <a:lnTo>
                    <a:pt x="10579" y="1456"/>
                  </a:lnTo>
                  <a:cubicBezTo>
                    <a:pt x="10601" y="1464"/>
                    <a:pt x="10623" y="1467"/>
                    <a:pt x="10645" y="1467"/>
                  </a:cubicBezTo>
                  <a:cubicBezTo>
                    <a:pt x="10682" y="1467"/>
                    <a:pt x="10718" y="1458"/>
                    <a:pt x="10752" y="1441"/>
                  </a:cubicBezTo>
                  <a:cubicBezTo>
                    <a:pt x="10886" y="1399"/>
                    <a:pt x="11055" y="1445"/>
                    <a:pt x="11152" y="1303"/>
                  </a:cubicBezTo>
                  <a:cubicBezTo>
                    <a:pt x="11208" y="1323"/>
                    <a:pt x="11266" y="1331"/>
                    <a:pt x="11325" y="1331"/>
                  </a:cubicBezTo>
                  <a:cubicBezTo>
                    <a:pt x="11399" y="1331"/>
                    <a:pt x="11473" y="1319"/>
                    <a:pt x="11547" y="1307"/>
                  </a:cubicBezTo>
                  <a:cubicBezTo>
                    <a:pt x="11494" y="1203"/>
                    <a:pt x="11431" y="1161"/>
                    <a:pt x="11364" y="1161"/>
                  </a:cubicBezTo>
                  <a:cubicBezTo>
                    <a:pt x="11298" y="1161"/>
                    <a:pt x="11226" y="1203"/>
                    <a:pt x="11155" y="1268"/>
                  </a:cubicBezTo>
                  <a:cubicBezTo>
                    <a:pt x="11083" y="1228"/>
                    <a:pt x="11014" y="1213"/>
                    <a:pt x="10946" y="1213"/>
                  </a:cubicBezTo>
                  <a:cubicBezTo>
                    <a:pt x="10811" y="1213"/>
                    <a:pt x="10681" y="1275"/>
                    <a:pt x="10548" y="1333"/>
                  </a:cubicBezTo>
                  <a:cubicBezTo>
                    <a:pt x="10533" y="1332"/>
                    <a:pt x="10517" y="1331"/>
                    <a:pt x="10501" y="1331"/>
                  </a:cubicBezTo>
                  <a:cubicBezTo>
                    <a:pt x="10412" y="1331"/>
                    <a:pt x="10320" y="1359"/>
                    <a:pt x="10248" y="1418"/>
                  </a:cubicBezTo>
                  <a:lnTo>
                    <a:pt x="9837" y="1506"/>
                  </a:lnTo>
                  <a:cubicBezTo>
                    <a:pt x="9810" y="1522"/>
                    <a:pt x="9780" y="1537"/>
                    <a:pt x="9749" y="1545"/>
                  </a:cubicBezTo>
                  <a:cubicBezTo>
                    <a:pt x="9741" y="1572"/>
                    <a:pt x="9737" y="1595"/>
                    <a:pt x="9730" y="1614"/>
                  </a:cubicBezTo>
                  <a:lnTo>
                    <a:pt x="9722" y="1614"/>
                  </a:lnTo>
                  <a:lnTo>
                    <a:pt x="9292" y="1733"/>
                  </a:lnTo>
                  <a:cubicBezTo>
                    <a:pt x="9311" y="1725"/>
                    <a:pt x="9326" y="1714"/>
                    <a:pt x="9345" y="1706"/>
                  </a:cubicBezTo>
                  <a:cubicBezTo>
                    <a:pt x="9461" y="1649"/>
                    <a:pt x="9576" y="1595"/>
                    <a:pt x="9684" y="1533"/>
                  </a:cubicBezTo>
                  <a:lnTo>
                    <a:pt x="9845" y="1445"/>
                  </a:lnTo>
                  <a:cubicBezTo>
                    <a:pt x="9876" y="1426"/>
                    <a:pt x="9910" y="1410"/>
                    <a:pt x="9945" y="1391"/>
                  </a:cubicBezTo>
                  <a:cubicBezTo>
                    <a:pt x="9987" y="1368"/>
                    <a:pt x="10037" y="1345"/>
                    <a:pt x="10083" y="1322"/>
                  </a:cubicBezTo>
                  <a:cubicBezTo>
                    <a:pt x="10118" y="1307"/>
                    <a:pt x="10145" y="1291"/>
                    <a:pt x="10175" y="1276"/>
                  </a:cubicBezTo>
                  <a:cubicBezTo>
                    <a:pt x="10218" y="1257"/>
                    <a:pt x="10268" y="1237"/>
                    <a:pt x="10314" y="1226"/>
                  </a:cubicBezTo>
                  <a:cubicBezTo>
                    <a:pt x="10368" y="1214"/>
                    <a:pt x="10414" y="1199"/>
                    <a:pt x="10464" y="1180"/>
                  </a:cubicBezTo>
                  <a:cubicBezTo>
                    <a:pt x="10510" y="1161"/>
                    <a:pt x="10564" y="1138"/>
                    <a:pt x="10614" y="1114"/>
                  </a:cubicBezTo>
                  <a:lnTo>
                    <a:pt x="10713" y="1072"/>
                  </a:lnTo>
                  <a:cubicBezTo>
                    <a:pt x="10771" y="1053"/>
                    <a:pt x="10829" y="1034"/>
                    <a:pt x="10883" y="1015"/>
                  </a:cubicBezTo>
                  <a:cubicBezTo>
                    <a:pt x="11059" y="961"/>
                    <a:pt x="11217" y="865"/>
                    <a:pt x="11390" y="803"/>
                  </a:cubicBezTo>
                  <a:cubicBezTo>
                    <a:pt x="11478" y="772"/>
                    <a:pt x="11567" y="749"/>
                    <a:pt x="11659" y="734"/>
                  </a:cubicBezTo>
                  <a:cubicBezTo>
                    <a:pt x="11759" y="696"/>
                    <a:pt x="11901" y="688"/>
                    <a:pt x="11882" y="534"/>
                  </a:cubicBezTo>
                  <a:lnTo>
                    <a:pt x="11885" y="534"/>
                  </a:lnTo>
                  <a:cubicBezTo>
                    <a:pt x="11989" y="515"/>
                    <a:pt x="12116" y="546"/>
                    <a:pt x="12181" y="427"/>
                  </a:cubicBezTo>
                  <a:cubicBezTo>
                    <a:pt x="12389" y="427"/>
                    <a:pt x="12581" y="365"/>
                    <a:pt x="12777" y="315"/>
                  </a:cubicBezTo>
                  <a:cubicBezTo>
                    <a:pt x="12785" y="308"/>
                    <a:pt x="12792" y="304"/>
                    <a:pt x="12796" y="296"/>
                  </a:cubicBezTo>
                  <a:close/>
                  <a:moveTo>
                    <a:pt x="13196" y="0"/>
                  </a:moveTo>
                  <a:cubicBezTo>
                    <a:pt x="13169" y="15"/>
                    <a:pt x="13138" y="39"/>
                    <a:pt x="13123" y="69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7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4"/>
                    <a:pt x="12324" y="227"/>
                  </a:cubicBezTo>
                  <a:cubicBezTo>
                    <a:pt x="12310" y="225"/>
                    <a:pt x="12297" y="225"/>
                    <a:pt x="12284" y="225"/>
                  </a:cubicBezTo>
                  <a:cubicBezTo>
                    <a:pt x="12187" y="225"/>
                    <a:pt x="12095" y="262"/>
                    <a:pt x="12024" y="327"/>
                  </a:cubicBezTo>
                  <a:cubicBezTo>
                    <a:pt x="11851" y="327"/>
                    <a:pt x="11693" y="396"/>
                    <a:pt x="11536" y="454"/>
                  </a:cubicBezTo>
                  <a:lnTo>
                    <a:pt x="11351" y="465"/>
                  </a:lnTo>
                  <a:cubicBezTo>
                    <a:pt x="11347" y="492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61"/>
                    <a:pt x="10387" y="861"/>
                    <a:pt x="10049" y="984"/>
                  </a:cubicBezTo>
                  <a:cubicBezTo>
                    <a:pt x="9795" y="1153"/>
                    <a:pt x="9538" y="1310"/>
                    <a:pt x="9234" y="1380"/>
                  </a:cubicBezTo>
                  <a:cubicBezTo>
                    <a:pt x="8923" y="1637"/>
                    <a:pt x="8485" y="1741"/>
                    <a:pt x="8293" y="2144"/>
                  </a:cubicBezTo>
                  <a:cubicBezTo>
                    <a:pt x="8272" y="2140"/>
                    <a:pt x="8253" y="2138"/>
                    <a:pt x="8234" y="2138"/>
                  </a:cubicBezTo>
                  <a:cubicBezTo>
                    <a:pt x="8099" y="2138"/>
                    <a:pt x="8009" y="2240"/>
                    <a:pt x="7904" y="2321"/>
                  </a:cubicBezTo>
                  <a:cubicBezTo>
                    <a:pt x="7605" y="2548"/>
                    <a:pt x="7301" y="2767"/>
                    <a:pt x="7005" y="2990"/>
                  </a:cubicBezTo>
                  <a:cubicBezTo>
                    <a:pt x="6944" y="3097"/>
                    <a:pt x="6832" y="3174"/>
                    <a:pt x="6713" y="3201"/>
                  </a:cubicBezTo>
                  <a:cubicBezTo>
                    <a:pt x="6702" y="3251"/>
                    <a:pt x="6659" y="3289"/>
                    <a:pt x="6610" y="3297"/>
                  </a:cubicBezTo>
                  <a:cubicBezTo>
                    <a:pt x="6387" y="3674"/>
                    <a:pt x="6098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7"/>
                    <a:pt x="4892" y="4969"/>
                    <a:pt x="4734" y="5280"/>
                  </a:cubicBezTo>
                  <a:lnTo>
                    <a:pt x="4592" y="5326"/>
                  </a:lnTo>
                  <a:cubicBezTo>
                    <a:pt x="4554" y="5418"/>
                    <a:pt x="4477" y="5491"/>
                    <a:pt x="4381" y="5514"/>
                  </a:cubicBezTo>
                  <a:cubicBezTo>
                    <a:pt x="4304" y="5703"/>
                    <a:pt x="4119" y="5783"/>
                    <a:pt x="3989" y="5922"/>
                  </a:cubicBezTo>
                  <a:cubicBezTo>
                    <a:pt x="3985" y="6006"/>
                    <a:pt x="3958" y="6083"/>
                    <a:pt x="3874" y="6114"/>
                  </a:cubicBezTo>
                  <a:cubicBezTo>
                    <a:pt x="3774" y="6352"/>
                    <a:pt x="3532" y="6448"/>
                    <a:pt x="3378" y="6629"/>
                  </a:cubicBezTo>
                  <a:cubicBezTo>
                    <a:pt x="3378" y="6682"/>
                    <a:pt x="3339" y="6729"/>
                    <a:pt x="3286" y="6740"/>
                  </a:cubicBezTo>
                  <a:cubicBezTo>
                    <a:pt x="3190" y="7005"/>
                    <a:pt x="2986" y="7170"/>
                    <a:pt x="2775" y="7339"/>
                  </a:cubicBezTo>
                  <a:cubicBezTo>
                    <a:pt x="2767" y="7393"/>
                    <a:pt x="2728" y="7436"/>
                    <a:pt x="2678" y="7439"/>
                  </a:cubicBezTo>
                  <a:cubicBezTo>
                    <a:pt x="2532" y="7778"/>
                    <a:pt x="2283" y="8066"/>
                    <a:pt x="1968" y="8254"/>
                  </a:cubicBezTo>
                  <a:cubicBezTo>
                    <a:pt x="1960" y="8304"/>
                    <a:pt x="1921" y="8350"/>
                    <a:pt x="1872" y="8354"/>
                  </a:cubicBezTo>
                  <a:cubicBezTo>
                    <a:pt x="1760" y="8542"/>
                    <a:pt x="1649" y="8727"/>
                    <a:pt x="1457" y="8850"/>
                  </a:cubicBezTo>
                  <a:cubicBezTo>
                    <a:pt x="1115" y="9299"/>
                    <a:pt x="799" y="9772"/>
                    <a:pt x="431" y="10195"/>
                  </a:cubicBezTo>
                  <a:cubicBezTo>
                    <a:pt x="296" y="10348"/>
                    <a:pt x="231" y="10533"/>
                    <a:pt x="108" y="10686"/>
                  </a:cubicBezTo>
                  <a:cubicBezTo>
                    <a:pt x="0" y="10817"/>
                    <a:pt x="92" y="10929"/>
                    <a:pt x="231" y="10929"/>
                  </a:cubicBezTo>
                  <a:cubicBezTo>
                    <a:pt x="239" y="10928"/>
                    <a:pt x="246" y="10928"/>
                    <a:pt x="254" y="10928"/>
                  </a:cubicBezTo>
                  <a:cubicBezTo>
                    <a:pt x="919" y="10928"/>
                    <a:pt x="1572" y="11075"/>
                    <a:pt x="2238" y="11075"/>
                  </a:cubicBezTo>
                  <a:cubicBezTo>
                    <a:pt x="2303" y="11075"/>
                    <a:pt x="2368" y="11074"/>
                    <a:pt x="2433" y="11071"/>
                  </a:cubicBezTo>
                  <a:cubicBezTo>
                    <a:pt x="3220" y="11221"/>
                    <a:pt x="4023" y="11232"/>
                    <a:pt x="4815" y="11290"/>
                  </a:cubicBezTo>
                  <a:cubicBezTo>
                    <a:pt x="5814" y="11359"/>
                    <a:pt x="6813" y="11451"/>
                    <a:pt x="7812" y="11543"/>
                  </a:cubicBezTo>
                  <a:cubicBezTo>
                    <a:pt x="8316" y="11578"/>
                    <a:pt x="8827" y="11551"/>
                    <a:pt x="9326" y="11643"/>
                  </a:cubicBezTo>
                  <a:lnTo>
                    <a:pt x="9614" y="11570"/>
                  </a:lnTo>
                  <a:cubicBezTo>
                    <a:pt x="9791" y="11724"/>
                    <a:pt x="10010" y="11732"/>
                    <a:pt x="10229" y="11739"/>
                  </a:cubicBezTo>
                  <a:cubicBezTo>
                    <a:pt x="10598" y="11755"/>
                    <a:pt x="10967" y="11755"/>
                    <a:pt x="11332" y="11759"/>
                  </a:cubicBezTo>
                  <a:cubicBezTo>
                    <a:pt x="11451" y="11639"/>
                    <a:pt x="11555" y="11493"/>
                    <a:pt x="11716" y="11432"/>
                  </a:cubicBezTo>
                  <a:cubicBezTo>
                    <a:pt x="11728" y="11378"/>
                    <a:pt x="11770" y="11340"/>
                    <a:pt x="11824" y="11336"/>
                  </a:cubicBezTo>
                  <a:cubicBezTo>
                    <a:pt x="11824" y="11282"/>
                    <a:pt x="11862" y="11240"/>
                    <a:pt x="11912" y="11224"/>
                  </a:cubicBezTo>
                  <a:cubicBezTo>
                    <a:pt x="12028" y="10913"/>
                    <a:pt x="12193" y="10644"/>
                    <a:pt x="12523" y="10521"/>
                  </a:cubicBezTo>
                  <a:cubicBezTo>
                    <a:pt x="12596" y="10321"/>
                    <a:pt x="12719" y="10175"/>
                    <a:pt x="12927" y="10118"/>
                  </a:cubicBezTo>
                  <a:cubicBezTo>
                    <a:pt x="12984" y="9991"/>
                    <a:pt x="13092" y="9933"/>
                    <a:pt x="13219" y="9910"/>
                  </a:cubicBezTo>
                  <a:lnTo>
                    <a:pt x="13265" y="9553"/>
                  </a:lnTo>
                  <a:cubicBezTo>
                    <a:pt x="13288" y="9559"/>
                    <a:pt x="13308" y="9562"/>
                    <a:pt x="13327" y="9562"/>
                  </a:cubicBezTo>
                  <a:cubicBezTo>
                    <a:pt x="13440" y="9562"/>
                    <a:pt x="13495" y="9457"/>
                    <a:pt x="13580" y="9391"/>
                  </a:cubicBezTo>
                  <a:cubicBezTo>
                    <a:pt x="13776" y="9238"/>
                    <a:pt x="13853" y="8950"/>
                    <a:pt x="14137" y="8907"/>
                  </a:cubicBezTo>
                  <a:cubicBezTo>
                    <a:pt x="14226" y="8723"/>
                    <a:pt x="14425" y="8665"/>
                    <a:pt x="14556" y="8527"/>
                  </a:cubicBezTo>
                  <a:lnTo>
                    <a:pt x="14556" y="8511"/>
                  </a:lnTo>
                  <a:lnTo>
                    <a:pt x="14560" y="8523"/>
                  </a:lnTo>
                  <a:cubicBezTo>
                    <a:pt x="14783" y="8304"/>
                    <a:pt x="15075" y="8146"/>
                    <a:pt x="15171" y="7820"/>
                  </a:cubicBezTo>
                  <a:cubicBezTo>
                    <a:pt x="15551" y="7647"/>
                    <a:pt x="15916" y="7451"/>
                    <a:pt x="16185" y="7113"/>
                  </a:cubicBezTo>
                  <a:cubicBezTo>
                    <a:pt x="16189" y="7082"/>
                    <a:pt x="16197" y="7051"/>
                    <a:pt x="16212" y="7024"/>
                  </a:cubicBezTo>
                  <a:cubicBezTo>
                    <a:pt x="16286" y="6995"/>
                    <a:pt x="16362" y="6981"/>
                    <a:pt x="16439" y="6981"/>
                  </a:cubicBezTo>
                  <a:cubicBezTo>
                    <a:pt x="16482" y="6981"/>
                    <a:pt x="16525" y="6985"/>
                    <a:pt x="16570" y="6994"/>
                  </a:cubicBezTo>
                  <a:cubicBezTo>
                    <a:pt x="16577" y="6940"/>
                    <a:pt x="16616" y="6901"/>
                    <a:pt x="16670" y="6894"/>
                  </a:cubicBezTo>
                  <a:cubicBezTo>
                    <a:pt x="16697" y="6806"/>
                    <a:pt x="16757" y="6797"/>
                    <a:pt x="16822" y="6797"/>
                  </a:cubicBezTo>
                  <a:cubicBezTo>
                    <a:pt x="16840" y="6797"/>
                    <a:pt x="16859" y="6798"/>
                    <a:pt x="16877" y="6798"/>
                  </a:cubicBezTo>
                  <a:cubicBezTo>
                    <a:pt x="16908" y="6709"/>
                    <a:pt x="16985" y="6698"/>
                    <a:pt x="17069" y="6682"/>
                  </a:cubicBezTo>
                  <a:cubicBezTo>
                    <a:pt x="17077" y="6629"/>
                    <a:pt x="17119" y="6594"/>
                    <a:pt x="17173" y="6590"/>
                  </a:cubicBezTo>
                  <a:cubicBezTo>
                    <a:pt x="17169" y="6563"/>
                    <a:pt x="17173" y="6533"/>
                    <a:pt x="17192" y="6506"/>
                  </a:cubicBezTo>
                  <a:lnTo>
                    <a:pt x="17204" y="6509"/>
                  </a:lnTo>
                  <a:lnTo>
                    <a:pt x="17196" y="6506"/>
                  </a:lnTo>
                  <a:lnTo>
                    <a:pt x="17231" y="6475"/>
                  </a:lnTo>
                  <a:lnTo>
                    <a:pt x="17273" y="6479"/>
                  </a:lnTo>
                  <a:cubicBezTo>
                    <a:pt x="17265" y="6452"/>
                    <a:pt x="17281" y="6421"/>
                    <a:pt x="17307" y="6410"/>
                  </a:cubicBezTo>
                  <a:cubicBezTo>
                    <a:pt x="17388" y="6337"/>
                    <a:pt x="17461" y="6256"/>
                    <a:pt x="17523" y="6164"/>
                  </a:cubicBezTo>
                  <a:cubicBezTo>
                    <a:pt x="17523" y="6202"/>
                    <a:pt x="17534" y="6237"/>
                    <a:pt x="17549" y="6267"/>
                  </a:cubicBezTo>
                  <a:cubicBezTo>
                    <a:pt x="17573" y="6306"/>
                    <a:pt x="17611" y="6333"/>
                    <a:pt x="17653" y="6337"/>
                  </a:cubicBezTo>
                  <a:cubicBezTo>
                    <a:pt x="17692" y="6321"/>
                    <a:pt x="17730" y="6302"/>
                    <a:pt x="17765" y="6275"/>
                  </a:cubicBezTo>
                  <a:cubicBezTo>
                    <a:pt x="17780" y="6260"/>
                    <a:pt x="17792" y="6244"/>
                    <a:pt x="17811" y="6229"/>
                  </a:cubicBezTo>
                  <a:cubicBezTo>
                    <a:pt x="17842" y="6202"/>
                    <a:pt x="17868" y="6179"/>
                    <a:pt x="17903" y="6152"/>
                  </a:cubicBezTo>
                  <a:cubicBezTo>
                    <a:pt x="17940" y="6141"/>
                    <a:pt x="17970" y="6116"/>
                    <a:pt x="17996" y="6090"/>
                  </a:cubicBezTo>
                  <a:lnTo>
                    <a:pt x="17996" y="6090"/>
                  </a:lnTo>
                  <a:cubicBezTo>
                    <a:pt x="17995" y="6090"/>
                    <a:pt x="17995" y="6091"/>
                    <a:pt x="17995" y="6091"/>
                  </a:cubicBezTo>
                  <a:lnTo>
                    <a:pt x="17999" y="6087"/>
                  </a:lnTo>
                  <a:lnTo>
                    <a:pt x="17999" y="6087"/>
                  </a:lnTo>
                  <a:cubicBezTo>
                    <a:pt x="17998" y="6088"/>
                    <a:pt x="17997" y="6089"/>
                    <a:pt x="17996" y="6090"/>
                  </a:cubicBezTo>
                  <a:lnTo>
                    <a:pt x="17996" y="6090"/>
                  </a:lnTo>
                  <a:cubicBezTo>
                    <a:pt x="18053" y="6029"/>
                    <a:pt x="18130" y="5991"/>
                    <a:pt x="18214" y="5972"/>
                  </a:cubicBezTo>
                  <a:lnTo>
                    <a:pt x="18245" y="5968"/>
                  </a:lnTo>
                  <a:lnTo>
                    <a:pt x="18272" y="5979"/>
                  </a:lnTo>
                  <a:cubicBezTo>
                    <a:pt x="18464" y="5910"/>
                    <a:pt x="18599" y="5729"/>
                    <a:pt x="18810" y="5687"/>
                  </a:cubicBezTo>
                  <a:lnTo>
                    <a:pt x="18914" y="5687"/>
                  </a:lnTo>
                  <a:cubicBezTo>
                    <a:pt x="18926" y="5709"/>
                    <a:pt x="18948" y="5721"/>
                    <a:pt x="18969" y="5721"/>
                  </a:cubicBezTo>
                  <a:cubicBezTo>
                    <a:pt x="18981" y="5721"/>
                    <a:pt x="18992" y="5717"/>
                    <a:pt x="19002" y="5710"/>
                  </a:cubicBezTo>
                  <a:cubicBezTo>
                    <a:pt x="19014" y="5706"/>
                    <a:pt x="19021" y="5691"/>
                    <a:pt x="19033" y="5683"/>
                  </a:cubicBezTo>
                  <a:cubicBezTo>
                    <a:pt x="19029" y="5679"/>
                    <a:pt x="19021" y="5672"/>
                    <a:pt x="19021" y="5668"/>
                  </a:cubicBezTo>
                  <a:lnTo>
                    <a:pt x="19021" y="5668"/>
                  </a:lnTo>
                  <a:cubicBezTo>
                    <a:pt x="19090" y="5703"/>
                    <a:pt x="19183" y="5699"/>
                    <a:pt x="19225" y="5779"/>
                  </a:cubicBezTo>
                  <a:cubicBezTo>
                    <a:pt x="19306" y="5779"/>
                    <a:pt x="19379" y="5818"/>
                    <a:pt x="19421" y="5883"/>
                  </a:cubicBezTo>
                  <a:cubicBezTo>
                    <a:pt x="19502" y="5883"/>
                    <a:pt x="19586" y="5899"/>
                    <a:pt x="19628" y="5979"/>
                  </a:cubicBezTo>
                  <a:cubicBezTo>
                    <a:pt x="19709" y="5987"/>
                    <a:pt x="19782" y="6010"/>
                    <a:pt x="19820" y="6091"/>
                  </a:cubicBezTo>
                  <a:cubicBezTo>
                    <a:pt x="19874" y="6091"/>
                    <a:pt x="19920" y="6121"/>
                    <a:pt x="19940" y="6167"/>
                  </a:cubicBezTo>
                  <a:cubicBezTo>
                    <a:pt x="20093" y="6187"/>
                    <a:pt x="20239" y="6256"/>
                    <a:pt x="20347" y="6363"/>
                  </a:cubicBezTo>
                  <a:cubicBezTo>
                    <a:pt x="20420" y="6383"/>
                    <a:pt x="20497" y="6402"/>
                    <a:pt x="20539" y="6475"/>
                  </a:cubicBezTo>
                  <a:lnTo>
                    <a:pt x="20724" y="6509"/>
                  </a:lnTo>
                  <a:cubicBezTo>
                    <a:pt x="20731" y="6533"/>
                    <a:pt x="20739" y="6556"/>
                    <a:pt x="20739" y="6583"/>
                  </a:cubicBezTo>
                  <a:cubicBezTo>
                    <a:pt x="20766" y="6583"/>
                    <a:pt x="20797" y="6583"/>
                    <a:pt x="20823" y="6571"/>
                  </a:cubicBezTo>
                  <a:lnTo>
                    <a:pt x="20923" y="6606"/>
                  </a:lnTo>
                  <a:cubicBezTo>
                    <a:pt x="20935" y="6629"/>
                    <a:pt x="20943" y="6652"/>
                    <a:pt x="20950" y="6679"/>
                  </a:cubicBezTo>
                  <a:lnTo>
                    <a:pt x="21127" y="6690"/>
                  </a:lnTo>
                  <a:lnTo>
                    <a:pt x="21142" y="6698"/>
                  </a:lnTo>
                  <a:lnTo>
                    <a:pt x="21154" y="6767"/>
                  </a:lnTo>
                  <a:lnTo>
                    <a:pt x="21265" y="6786"/>
                  </a:lnTo>
                  <a:lnTo>
                    <a:pt x="21265" y="6794"/>
                  </a:lnTo>
                  <a:cubicBezTo>
                    <a:pt x="21281" y="6832"/>
                    <a:pt x="21308" y="6859"/>
                    <a:pt x="21346" y="6878"/>
                  </a:cubicBezTo>
                  <a:cubicBezTo>
                    <a:pt x="21384" y="6959"/>
                    <a:pt x="21481" y="6932"/>
                    <a:pt x="21534" y="6990"/>
                  </a:cubicBezTo>
                  <a:lnTo>
                    <a:pt x="21538" y="6994"/>
                  </a:lnTo>
                  <a:cubicBezTo>
                    <a:pt x="21566" y="7028"/>
                    <a:pt x="21590" y="7072"/>
                    <a:pt x="21637" y="7072"/>
                  </a:cubicBezTo>
                  <a:cubicBezTo>
                    <a:pt x="21642" y="7072"/>
                    <a:pt x="21648" y="7072"/>
                    <a:pt x="21653" y="7071"/>
                  </a:cubicBezTo>
                  <a:cubicBezTo>
                    <a:pt x="21673" y="7167"/>
                    <a:pt x="21784" y="7132"/>
                    <a:pt x="21826" y="7197"/>
                  </a:cubicBezTo>
                  <a:lnTo>
                    <a:pt x="21838" y="7201"/>
                  </a:lnTo>
                  <a:cubicBezTo>
                    <a:pt x="21865" y="7240"/>
                    <a:pt x="21911" y="7263"/>
                    <a:pt x="21953" y="7278"/>
                  </a:cubicBezTo>
                  <a:lnTo>
                    <a:pt x="21938" y="7305"/>
                  </a:lnTo>
                  <a:lnTo>
                    <a:pt x="21953" y="7282"/>
                  </a:lnTo>
                  <a:cubicBezTo>
                    <a:pt x="22126" y="7455"/>
                    <a:pt x="22341" y="7566"/>
                    <a:pt x="22553" y="7685"/>
                  </a:cubicBezTo>
                  <a:cubicBezTo>
                    <a:pt x="22583" y="7781"/>
                    <a:pt x="22687" y="7755"/>
                    <a:pt x="22745" y="7801"/>
                  </a:cubicBezTo>
                  <a:cubicBezTo>
                    <a:pt x="22764" y="7851"/>
                    <a:pt x="22802" y="7881"/>
                    <a:pt x="22856" y="7897"/>
                  </a:cubicBezTo>
                  <a:lnTo>
                    <a:pt x="22856" y="7893"/>
                  </a:lnTo>
                  <a:cubicBezTo>
                    <a:pt x="22975" y="8012"/>
                    <a:pt x="23094" y="8131"/>
                    <a:pt x="23260" y="8196"/>
                  </a:cubicBezTo>
                  <a:lnTo>
                    <a:pt x="23263" y="8196"/>
                  </a:lnTo>
                  <a:cubicBezTo>
                    <a:pt x="23544" y="8408"/>
                    <a:pt x="23817" y="8619"/>
                    <a:pt x="24163" y="8704"/>
                  </a:cubicBezTo>
                  <a:lnTo>
                    <a:pt x="24167" y="8704"/>
                  </a:lnTo>
                  <a:cubicBezTo>
                    <a:pt x="24278" y="8842"/>
                    <a:pt x="24439" y="8861"/>
                    <a:pt x="24593" y="8907"/>
                  </a:cubicBezTo>
                  <a:lnTo>
                    <a:pt x="24612" y="8907"/>
                  </a:lnTo>
                  <a:cubicBezTo>
                    <a:pt x="24670" y="8896"/>
                    <a:pt x="24724" y="8861"/>
                    <a:pt x="24754" y="8815"/>
                  </a:cubicBezTo>
                  <a:cubicBezTo>
                    <a:pt x="24851" y="8723"/>
                    <a:pt x="24777" y="8585"/>
                    <a:pt x="24851" y="8488"/>
                  </a:cubicBezTo>
                  <a:cubicBezTo>
                    <a:pt x="24881" y="8454"/>
                    <a:pt x="24881" y="8400"/>
                    <a:pt x="24881" y="8354"/>
                  </a:cubicBezTo>
                  <a:cubicBezTo>
                    <a:pt x="24839" y="8281"/>
                    <a:pt x="24854" y="8189"/>
                    <a:pt x="24785" y="8127"/>
                  </a:cubicBezTo>
                  <a:cubicBezTo>
                    <a:pt x="24735" y="8070"/>
                    <a:pt x="24754" y="7977"/>
                    <a:pt x="24689" y="7927"/>
                  </a:cubicBezTo>
                  <a:lnTo>
                    <a:pt x="24685" y="7920"/>
                  </a:lnTo>
                  <a:cubicBezTo>
                    <a:pt x="24620" y="7785"/>
                    <a:pt x="24601" y="7632"/>
                    <a:pt x="24489" y="7524"/>
                  </a:cubicBezTo>
                  <a:lnTo>
                    <a:pt x="24489" y="7516"/>
                  </a:lnTo>
                  <a:cubicBezTo>
                    <a:pt x="24432" y="7466"/>
                    <a:pt x="24451" y="7370"/>
                    <a:pt x="24389" y="7320"/>
                  </a:cubicBezTo>
                  <a:lnTo>
                    <a:pt x="24382" y="7316"/>
                  </a:lnTo>
                  <a:cubicBezTo>
                    <a:pt x="24324" y="7263"/>
                    <a:pt x="24351" y="7163"/>
                    <a:pt x="24266" y="7128"/>
                  </a:cubicBezTo>
                  <a:cubicBezTo>
                    <a:pt x="24140" y="6948"/>
                    <a:pt x="24120" y="6682"/>
                    <a:pt x="23898" y="6563"/>
                  </a:cubicBezTo>
                  <a:lnTo>
                    <a:pt x="23871" y="6417"/>
                  </a:lnTo>
                  <a:cubicBezTo>
                    <a:pt x="23794" y="6390"/>
                    <a:pt x="23744" y="6314"/>
                    <a:pt x="23748" y="6229"/>
                  </a:cubicBezTo>
                  <a:cubicBezTo>
                    <a:pt x="23698" y="6225"/>
                    <a:pt x="23659" y="6179"/>
                    <a:pt x="23667" y="6125"/>
                  </a:cubicBezTo>
                  <a:lnTo>
                    <a:pt x="23667" y="6114"/>
                  </a:lnTo>
                  <a:lnTo>
                    <a:pt x="23582" y="6018"/>
                  </a:lnTo>
                  <a:cubicBezTo>
                    <a:pt x="23609" y="5991"/>
                    <a:pt x="23613" y="5948"/>
                    <a:pt x="23590" y="5914"/>
                  </a:cubicBezTo>
                  <a:cubicBezTo>
                    <a:pt x="23571" y="5899"/>
                    <a:pt x="23556" y="5872"/>
                    <a:pt x="23563" y="5845"/>
                  </a:cubicBezTo>
                  <a:cubicBezTo>
                    <a:pt x="23548" y="5795"/>
                    <a:pt x="23517" y="5745"/>
                    <a:pt x="23479" y="5706"/>
                  </a:cubicBezTo>
                  <a:lnTo>
                    <a:pt x="23475" y="5703"/>
                  </a:lnTo>
                  <a:cubicBezTo>
                    <a:pt x="23440" y="5683"/>
                    <a:pt x="23417" y="5649"/>
                    <a:pt x="23402" y="5610"/>
                  </a:cubicBezTo>
                  <a:cubicBezTo>
                    <a:pt x="23379" y="5587"/>
                    <a:pt x="23363" y="5557"/>
                    <a:pt x="23363" y="5526"/>
                  </a:cubicBezTo>
                  <a:cubicBezTo>
                    <a:pt x="23340" y="5480"/>
                    <a:pt x="23313" y="5437"/>
                    <a:pt x="23275" y="5399"/>
                  </a:cubicBezTo>
                  <a:lnTo>
                    <a:pt x="23267" y="5395"/>
                  </a:lnTo>
                  <a:cubicBezTo>
                    <a:pt x="23202" y="5345"/>
                    <a:pt x="23225" y="5249"/>
                    <a:pt x="23164" y="5203"/>
                  </a:cubicBezTo>
                  <a:cubicBezTo>
                    <a:pt x="23133" y="5165"/>
                    <a:pt x="23094" y="5130"/>
                    <a:pt x="23064" y="5103"/>
                  </a:cubicBezTo>
                  <a:cubicBezTo>
                    <a:pt x="23033" y="5065"/>
                    <a:pt x="22998" y="5030"/>
                    <a:pt x="22960" y="4996"/>
                  </a:cubicBezTo>
                  <a:cubicBezTo>
                    <a:pt x="22920" y="4943"/>
                    <a:pt x="22879" y="4870"/>
                    <a:pt x="22817" y="4870"/>
                  </a:cubicBezTo>
                  <a:cubicBezTo>
                    <a:pt x="22802" y="4870"/>
                    <a:pt x="22786" y="4874"/>
                    <a:pt x="22768" y="4884"/>
                  </a:cubicBezTo>
                  <a:lnTo>
                    <a:pt x="22768" y="4880"/>
                  </a:lnTo>
                  <a:cubicBezTo>
                    <a:pt x="22683" y="4761"/>
                    <a:pt x="22549" y="4669"/>
                    <a:pt x="22545" y="4500"/>
                  </a:cubicBezTo>
                  <a:cubicBezTo>
                    <a:pt x="22532" y="4501"/>
                    <a:pt x="22520" y="4502"/>
                    <a:pt x="22507" y="4502"/>
                  </a:cubicBezTo>
                  <a:cubicBezTo>
                    <a:pt x="22435" y="4502"/>
                    <a:pt x="22374" y="4479"/>
                    <a:pt x="22337" y="4404"/>
                  </a:cubicBezTo>
                  <a:cubicBezTo>
                    <a:pt x="22333" y="4404"/>
                    <a:pt x="22329" y="4405"/>
                    <a:pt x="22325" y="4405"/>
                  </a:cubicBezTo>
                  <a:cubicBezTo>
                    <a:pt x="22274" y="4405"/>
                    <a:pt x="22237" y="4361"/>
                    <a:pt x="22230" y="4308"/>
                  </a:cubicBezTo>
                  <a:cubicBezTo>
                    <a:pt x="22149" y="4308"/>
                    <a:pt x="22072" y="4288"/>
                    <a:pt x="22030" y="4208"/>
                  </a:cubicBezTo>
                  <a:cubicBezTo>
                    <a:pt x="21842" y="4185"/>
                    <a:pt x="21661" y="4154"/>
                    <a:pt x="21530" y="3996"/>
                  </a:cubicBezTo>
                  <a:cubicBezTo>
                    <a:pt x="21354" y="3943"/>
                    <a:pt x="21165" y="3935"/>
                    <a:pt x="21016" y="3804"/>
                  </a:cubicBezTo>
                  <a:cubicBezTo>
                    <a:pt x="20939" y="3797"/>
                    <a:pt x="20862" y="3777"/>
                    <a:pt x="20816" y="3704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5"/>
                  </a:lnTo>
                  <a:lnTo>
                    <a:pt x="19721" y="3182"/>
                  </a:lnTo>
                  <a:cubicBezTo>
                    <a:pt x="19713" y="3182"/>
                    <a:pt x="19705" y="3182"/>
                    <a:pt x="19697" y="3182"/>
                  </a:cubicBezTo>
                  <a:cubicBezTo>
                    <a:pt x="19619" y="3182"/>
                    <a:pt x="19552" y="3163"/>
                    <a:pt x="19513" y="3086"/>
                  </a:cubicBezTo>
                  <a:cubicBezTo>
                    <a:pt x="19432" y="3086"/>
                    <a:pt x="19359" y="3047"/>
                    <a:pt x="19317" y="2974"/>
                  </a:cubicBezTo>
                  <a:cubicBezTo>
                    <a:pt x="19021" y="2886"/>
                    <a:pt x="18764" y="2732"/>
                    <a:pt x="18499" y="2586"/>
                  </a:cubicBezTo>
                  <a:cubicBezTo>
                    <a:pt x="18492" y="2587"/>
                    <a:pt x="18485" y="2587"/>
                    <a:pt x="18478" y="2587"/>
                  </a:cubicBezTo>
                  <a:cubicBezTo>
                    <a:pt x="18405" y="2587"/>
                    <a:pt x="18337" y="2550"/>
                    <a:pt x="18291" y="2490"/>
                  </a:cubicBezTo>
                  <a:cubicBezTo>
                    <a:pt x="18153" y="2432"/>
                    <a:pt x="17984" y="2432"/>
                    <a:pt x="17895" y="2283"/>
                  </a:cubicBezTo>
                  <a:cubicBezTo>
                    <a:pt x="17592" y="2190"/>
                    <a:pt x="17327" y="1998"/>
                    <a:pt x="17004" y="1952"/>
                  </a:cubicBezTo>
                  <a:cubicBezTo>
                    <a:pt x="16673" y="1706"/>
                    <a:pt x="16293" y="1568"/>
                    <a:pt x="15909" y="1441"/>
                  </a:cubicBezTo>
                  <a:cubicBezTo>
                    <a:pt x="15897" y="1387"/>
                    <a:pt x="15878" y="1337"/>
                    <a:pt x="15863" y="1284"/>
                  </a:cubicBezTo>
                  <a:cubicBezTo>
                    <a:pt x="15859" y="1284"/>
                    <a:pt x="15856" y="1284"/>
                    <a:pt x="15853" y="1284"/>
                  </a:cubicBezTo>
                  <a:cubicBezTo>
                    <a:pt x="15776" y="1284"/>
                    <a:pt x="15708" y="1238"/>
                    <a:pt x="15674" y="1168"/>
                  </a:cubicBezTo>
                  <a:cubicBezTo>
                    <a:pt x="15620" y="1168"/>
                    <a:pt x="15574" y="1130"/>
                    <a:pt x="15563" y="1076"/>
                  </a:cubicBezTo>
                  <a:lnTo>
                    <a:pt x="15409" y="1034"/>
                  </a:lnTo>
                  <a:cubicBezTo>
                    <a:pt x="15405" y="1003"/>
                    <a:pt x="15390" y="980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6"/>
                  </a:cubicBezTo>
                  <a:lnTo>
                    <a:pt x="15075" y="753"/>
                  </a:lnTo>
                  <a:cubicBezTo>
                    <a:pt x="15070" y="754"/>
                    <a:pt x="15065" y="754"/>
                    <a:pt x="15060" y="754"/>
                  </a:cubicBezTo>
                  <a:cubicBezTo>
                    <a:pt x="15013" y="754"/>
                    <a:pt x="14973" y="722"/>
                    <a:pt x="14956" y="676"/>
                  </a:cubicBezTo>
                  <a:lnTo>
                    <a:pt x="14783" y="646"/>
                  </a:lnTo>
                  <a:lnTo>
                    <a:pt x="14775" y="646"/>
                  </a:lnTo>
                  <a:cubicBezTo>
                    <a:pt x="14773" y="634"/>
                    <a:pt x="14769" y="624"/>
                    <a:pt x="14763" y="614"/>
                  </a:cubicBezTo>
                  <a:lnTo>
                    <a:pt x="14763" y="614"/>
                  </a:lnTo>
                  <a:cubicBezTo>
                    <a:pt x="14769" y="618"/>
                    <a:pt x="14776" y="622"/>
                    <a:pt x="14783" y="626"/>
                  </a:cubicBezTo>
                  <a:lnTo>
                    <a:pt x="14760" y="610"/>
                  </a:lnTo>
                  <a:lnTo>
                    <a:pt x="14760" y="610"/>
                  </a:lnTo>
                  <a:cubicBezTo>
                    <a:pt x="14761" y="611"/>
                    <a:pt x="14762" y="612"/>
                    <a:pt x="14763" y="614"/>
                  </a:cubicBezTo>
                  <a:lnTo>
                    <a:pt x="14763" y="614"/>
                  </a:lnTo>
                  <a:cubicBezTo>
                    <a:pt x="14742" y="600"/>
                    <a:pt x="14724" y="587"/>
                    <a:pt x="14706" y="569"/>
                  </a:cubicBezTo>
                  <a:lnTo>
                    <a:pt x="14706" y="569"/>
                  </a:lnTo>
                  <a:lnTo>
                    <a:pt x="14760" y="610"/>
                  </a:lnTo>
                  <a:lnTo>
                    <a:pt x="14760" y="610"/>
                  </a:lnTo>
                  <a:cubicBezTo>
                    <a:pt x="14740" y="578"/>
                    <a:pt x="14704" y="557"/>
                    <a:pt x="14664" y="557"/>
                  </a:cubicBezTo>
                  <a:cubicBezTo>
                    <a:pt x="14661" y="557"/>
                    <a:pt x="14659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7"/>
                  </a:lnTo>
                  <a:lnTo>
                    <a:pt x="14460" y="461"/>
                  </a:lnTo>
                  <a:cubicBezTo>
                    <a:pt x="14452" y="444"/>
                    <a:pt x="14435" y="434"/>
                    <a:pt x="14418" y="434"/>
                  </a:cubicBezTo>
                  <a:cubicBezTo>
                    <a:pt x="14411" y="434"/>
                    <a:pt x="14405" y="435"/>
                    <a:pt x="14399" y="438"/>
                  </a:cubicBezTo>
                  <a:cubicBezTo>
                    <a:pt x="14237" y="361"/>
                    <a:pt x="14091" y="273"/>
                    <a:pt x="13918" y="238"/>
                  </a:cubicBezTo>
                  <a:lnTo>
                    <a:pt x="13918" y="234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3" y="160"/>
                    <a:pt x="13826" y="162"/>
                    <a:pt x="13818" y="162"/>
                  </a:cubicBezTo>
                  <a:cubicBezTo>
                    <a:pt x="13793" y="162"/>
                    <a:pt x="13772" y="148"/>
                    <a:pt x="13757" y="127"/>
                  </a:cubicBezTo>
                  <a:cubicBezTo>
                    <a:pt x="13572" y="92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4"/>
            <p:cNvSpPr/>
            <p:nvPr/>
          </p:nvSpPr>
          <p:spPr>
            <a:xfrm>
              <a:off x="4829429" y="398905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4"/>
            <p:cNvSpPr/>
            <p:nvPr/>
          </p:nvSpPr>
          <p:spPr>
            <a:xfrm>
              <a:off x="5044925" y="3923483"/>
              <a:ext cx="527" cy="279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9" y="1"/>
                  </a:moveTo>
                  <a:lnTo>
                    <a:pt x="1" y="5"/>
                  </a:lnTo>
                  <a:lnTo>
                    <a:pt x="16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4"/>
            <p:cNvSpPr/>
            <p:nvPr/>
          </p:nvSpPr>
          <p:spPr>
            <a:xfrm>
              <a:off x="5259149" y="3816991"/>
              <a:ext cx="6111" cy="5770"/>
            </a:xfrm>
            <a:custGeom>
              <a:avLst/>
              <a:gdLst/>
              <a:ahLst/>
              <a:cxnLst/>
              <a:rect l="l" t="t" r="r" b="b"/>
              <a:pathLst>
                <a:path w="197" h="186" extrusionOk="0">
                  <a:moveTo>
                    <a:pt x="116" y="0"/>
                  </a:moveTo>
                  <a:cubicBezTo>
                    <a:pt x="65" y="0"/>
                    <a:pt x="19" y="10"/>
                    <a:pt x="8" y="60"/>
                  </a:cubicBezTo>
                  <a:cubicBezTo>
                    <a:pt x="1" y="112"/>
                    <a:pt x="56" y="186"/>
                    <a:pt x="115" y="186"/>
                  </a:cubicBezTo>
                  <a:cubicBezTo>
                    <a:pt x="122" y="186"/>
                    <a:pt x="128" y="185"/>
                    <a:pt x="135" y="183"/>
                  </a:cubicBezTo>
                  <a:cubicBezTo>
                    <a:pt x="196" y="164"/>
                    <a:pt x="177" y="68"/>
                    <a:pt x="173" y="2"/>
                  </a:cubicBezTo>
                  <a:cubicBezTo>
                    <a:pt x="154" y="1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4"/>
            <p:cNvSpPr/>
            <p:nvPr/>
          </p:nvSpPr>
          <p:spPr>
            <a:xfrm>
              <a:off x="4976743" y="3713850"/>
              <a:ext cx="123894" cy="61575"/>
            </a:xfrm>
            <a:custGeom>
              <a:avLst/>
              <a:gdLst/>
              <a:ahLst/>
              <a:cxnLst/>
              <a:rect l="l" t="t" r="r" b="b"/>
              <a:pathLst>
                <a:path w="3994" h="1985" extrusionOk="0">
                  <a:moveTo>
                    <a:pt x="342" y="1"/>
                  </a:moveTo>
                  <a:cubicBezTo>
                    <a:pt x="240" y="1"/>
                    <a:pt x="127" y="28"/>
                    <a:pt x="1" y="92"/>
                  </a:cubicBezTo>
                  <a:lnTo>
                    <a:pt x="881" y="626"/>
                  </a:lnTo>
                  <a:lnTo>
                    <a:pt x="989" y="707"/>
                  </a:lnTo>
                  <a:cubicBezTo>
                    <a:pt x="996" y="772"/>
                    <a:pt x="1004" y="841"/>
                    <a:pt x="1008" y="903"/>
                  </a:cubicBezTo>
                  <a:cubicBezTo>
                    <a:pt x="1100" y="1000"/>
                    <a:pt x="1183" y="1036"/>
                    <a:pt x="1261" y="1036"/>
                  </a:cubicBezTo>
                  <a:cubicBezTo>
                    <a:pt x="1420" y="1036"/>
                    <a:pt x="1557" y="885"/>
                    <a:pt x="1707" y="803"/>
                  </a:cubicBezTo>
                  <a:cubicBezTo>
                    <a:pt x="1734" y="818"/>
                    <a:pt x="1765" y="822"/>
                    <a:pt x="1796" y="826"/>
                  </a:cubicBezTo>
                  <a:cubicBezTo>
                    <a:pt x="1872" y="918"/>
                    <a:pt x="1988" y="914"/>
                    <a:pt x="2095" y="930"/>
                  </a:cubicBezTo>
                  <a:cubicBezTo>
                    <a:pt x="2076" y="960"/>
                    <a:pt x="2061" y="987"/>
                    <a:pt x="2045" y="1018"/>
                  </a:cubicBezTo>
                  <a:cubicBezTo>
                    <a:pt x="2027" y="1067"/>
                    <a:pt x="1991" y="1080"/>
                    <a:pt x="1948" y="1080"/>
                  </a:cubicBezTo>
                  <a:cubicBezTo>
                    <a:pt x="1898" y="1080"/>
                    <a:pt x="1839" y="1062"/>
                    <a:pt x="1793" y="1062"/>
                  </a:cubicBezTo>
                  <a:cubicBezTo>
                    <a:pt x="1742" y="1062"/>
                    <a:pt x="1705" y="1084"/>
                    <a:pt x="1711" y="1176"/>
                  </a:cubicBezTo>
                  <a:cubicBezTo>
                    <a:pt x="1714" y="1261"/>
                    <a:pt x="1766" y="1277"/>
                    <a:pt x="1828" y="1277"/>
                  </a:cubicBezTo>
                  <a:cubicBezTo>
                    <a:pt x="1864" y="1277"/>
                    <a:pt x="1905" y="1272"/>
                    <a:pt x="1941" y="1272"/>
                  </a:cubicBezTo>
                  <a:cubicBezTo>
                    <a:pt x="1981" y="1272"/>
                    <a:pt x="2017" y="1279"/>
                    <a:pt x="2038" y="1306"/>
                  </a:cubicBezTo>
                  <a:cubicBezTo>
                    <a:pt x="2237" y="1587"/>
                    <a:pt x="2537" y="1575"/>
                    <a:pt x="2825" y="1598"/>
                  </a:cubicBezTo>
                  <a:lnTo>
                    <a:pt x="2845" y="1602"/>
                  </a:lnTo>
                  <a:cubicBezTo>
                    <a:pt x="2883" y="1816"/>
                    <a:pt x="2904" y="1898"/>
                    <a:pt x="2968" y="1898"/>
                  </a:cubicBezTo>
                  <a:cubicBezTo>
                    <a:pt x="3005" y="1898"/>
                    <a:pt x="3058" y="1870"/>
                    <a:pt x="3137" y="1825"/>
                  </a:cubicBezTo>
                  <a:cubicBezTo>
                    <a:pt x="3202" y="1842"/>
                    <a:pt x="3271" y="1844"/>
                    <a:pt x="3340" y="1844"/>
                  </a:cubicBezTo>
                  <a:cubicBezTo>
                    <a:pt x="3361" y="1844"/>
                    <a:pt x="3381" y="1844"/>
                    <a:pt x="3401" y="1844"/>
                  </a:cubicBezTo>
                  <a:cubicBezTo>
                    <a:pt x="3542" y="1844"/>
                    <a:pt x="3681" y="1852"/>
                    <a:pt x="3794" y="1979"/>
                  </a:cubicBezTo>
                  <a:cubicBezTo>
                    <a:pt x="3795" y="1983"/>
                    <a:pt x="3800" y="1984"/>
                    <a:pt x="3807" y="1984"/>
                  </a:cubicBezTo>
                  <a:cubicBezTo>
                    <a:pt x="3833" y="1984"/>
                    <a:pt x="3891" y="1959"/>
                    <a:pt x="3924" y="1944"/>
                  </a:cubicBezTo>
                  <a:cubicBezTo>
                    <a:pt x="3974" y="1921"/>
                    <a:pt x="3993" y="1863"/>
                    <a:pt x="3967" y="1817"/>
                  </a:cubicBezTo>
                  <a:cubicBezTo>
                    <a:pt x="3916" y="1670"/>
                    <a:pt x="3766" y="1581"/>
                    <a:pt x="3588" y="1581"/>
                  </a:cubicBezTo>
                  <a:cubicBezTo>
                    <a:pt x="3534" y="1581"/>
                    <a:pt x="3478" y="1589"/>
                    <a:pt x="3421" y="1606"/>
                  </a:cubicBezTo>
                  <a:lnTo>
                    <a:pt x="3417" y="1610"/>
                  </a:lnTo>
                  <a:lnTo>
                    <a:pt x="3137" y="1594"/>
                  </a:lnTo>
                  <a:cubicBezTo>
                    <a:pt x="3129" y="1537"/>
                    <a:pt x="3121" y="1475"/>
                    <a:pt x="3114" y="1418"/>
                  </a:cubicBezTo>
                  <a:cubicBezTo>
                    <a:pt x="3102" y="1401"/>
                    <a:pt x="3083" y="1390"/>
                    <a:pt x="3064" y="1390"/>
                  </a:cubicBezTo>
                  <a:cubicBezTo>
                    <a:pt x="3057" y="1390"/>
                    <a:pt x="3051" y="1391"/>
                    <a:pt x="3044" y="1395"/>
                  </a:cubicBezTo>
                  <a:lnTo>
                    <a:pt x="3044" y="1387"/>
                  </a:lnTo>
                  <a:cubicBezTo>
                    <a:pt x="3048" y="1360"/>
                    <a:pt x="3037" y="1329"/>
                    <a:pt x="3014" y="1310"/>
                  </a:cubicBezTo>
                  <a:cubicBezTo>
                    <a:pt x="2944" y="1245"/>
                    <a:pt x="2841" y="1264"/>
                    <a:pt x="2764" y="1222"/>
                  </a:cubicBezTo>
                  <a:cubicBezTo>
                    <a:pt x="2656" y="1176"/>
                    <a:pt x="2545" y="1149"/>
                    <a:pt x="2430" y="1145"/>
                  </a:cubicBezTo>
                  <a:lnTo>
                    <a:pt x="2387" y="1149"/>
                  </a:lnTo>
                  <a:cubicBezTo>
                    <a:pt x="2387" y="1149"/>
                    <a:pt x="2391" y="1129"/>
                    <a:pt x="2391" y="1129"/>
                  </a:cubicBezTo>
                  <a:cubicBezTo>
                    <a:pt x="2391" y="1129"/>
                    <a:pt x="2391" y="1129"/>
                    <a:pt x="2391" y="1129"/>
                  </a:cubicBezTo>
                  <a:cubicBezTo>
                    <a:pt x="2460" y="1072"/>
                    <a:pt x="2514" y="999"/>
                    <a:pt x="2545" y="918"/>
                  </a:cubicBezTo>
                  <a:cubicBezTo>
                    <a:pt x="2556" y="876"/>
                    <a:pt x="2537" y="830"/>
                    <a:pt x="2499" y="810"/>
                  </a:cubicBezTo>
                  <a:lnTo>
                    <a:pt x="2345" y="784"/>
                  </a:lnTo>
                  <a:cubicBezTo>
                    <a:pt x="1976" y="541"/>
                    <a:pt x="1581" y="376"/>
                    <a:pt x="1143" y="376"/>
                  </a:cubicBezTo>
                  <a:cubicBezTo>
                    <a:pt x="1102" y="376"/>
                    <a:pt x="1061" y="377"/>
                    <a:pt x="1019" y="380"/>
                  </a:cubicBezTo>
                  <a:cubicBezTo>
                    <a:pt x="816" y="190"/>
                    <a:pt x="614" y="1"/>
                    <a:pt x="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4"/>
            <p:cNvSpPr/>
            <p:nvPr/>
          </p:nvSpPr>
          <p:spPr>
            <a:xfrm>
              <a:off x="4958162" y="3808709"/>
              <a:ext cx="49508" cy="21466"/>
            </a:xfrm>
            <a:custGeom>
              <a:avLst/>
              <a:gdLst/>
              <a:ahLst/>
              <a:cxnLst/>
              <a:rect l="l" t="t" r="r" b="b"/>
              <a:pathLst>
                <a:path w="1596" h="692" extrusionOk="0">
                  <a:moveTo>
                    <a:pt x="869" y="488"/>
                  </a:moveTo>
                  <a:lnTo>
                    <a:pt x="871" y="492"/>
                  </a:lnTo>
                  <a:cubicBezTo>
                    <a:pt x="870" y="491"/>
                    <a:pt x="869" y="490"/>
                    <a:pt x="869" y="488"/>
                  </a:cubicBezTo>
                  <a:close/>
                  <a:moveTo>
                    <a:pt x="239" y="0"/>
                  </a:moveTo>
                  <a:cubicBezTo>
                    <a:pt x="154" y="8"/>
                    <a:pt x="77" y="66"/>
                    <a:pt x="50" y="146"/>
                  </a:cubicBezTo>
                  <a:cubicBezTo>
                    <a:pt x="1" y="304"/>
                    <a:pt x="8" y="438"/>
                    <a:pt x="185" y="527"/>
                  </a:cubicBezTo>
                  <a:cubicBezTo>
                    <a:pt x="397" y="633"/>
                    <a:pt x="605" y="691"/>
                    <a:pt x="817" y="691"/>
                  </a:cubicBezTo>
                  <a:cubicBezTo>
                    <a:pt x="1067" y="691"/>
                    <a:pt x="1321" y="611"/>
                    <a:pt x="1595" y="435"/>
                  </a:cubicBezTo>
                  <a:cubicBezTo>
                    <a:pt x="1429" y="383"/>
                    <a:pt x="1288" y="367"/>
                    <a:pt x="1157" y="367"/>
                  </a:cubicBezTo>
                  <a:cubicBezTo>
                    <a:pt x="1064" y="367"/>
                    <a:pt x="976" y="375"/>
                    <a:pt x="888" y="385"/>
                  </a:cubicBezTo>
                  <a:lnTo>
                    <a:pt x="792" y="385"/>
                  </a:lnTo>
                  <a:cubicBezTo>
                    <a:pt x="623" y="346"/>
                    <a:pt x="396" y="412"/>
                    <a:pt x="366" y="135"/>
                  </a:cubicBezTo>
                  <a:cubicBezTo>
                    <a:pt x="366" y="66"/>
                    <a:pt x="308" y="8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4"/>
            <p:cNvSpPr/>
            <p:nvPr/>
          </p:nvSpPr>
          <p:spPr>
            <a:xfrm>
              <a:off x="4911198" y="3947027"/>
              <a:ext cx="31609" cy="39209"/>
            </a:xfrm>
            <a:custGeom>
              <a:avLst/>
              <a:gdLst/>
              <a:ahLst/>
              <a:cxnLst/>
              <a:rect l="l" t="t" r="r" b="b"/>
              <a:pathLst>
                <a:path w="1019" h="1264" extrusionOk="0">
                  <a:moveTo>
                    <a:pt x="542" y="0"/>
                  </a:moveTo>
                  <a:cubicBezTo>
                    <a:pt x="320" y="0"/>
                    <a:pt x="196" y="94"/>
                    <a:pt x="120" y="276"/>
                  </a:cubicBezTo>
                  <a:cubicBezTo>
                    <a:pt x="1" y="564"/>
                    <a:pt x="289" y="702"/>
                    <a:pt x="296" y="936"/>
                  </a:cubicBezTo>
                  <a:cubicBezTo>
                    <a:pt x="304" y="1082"/>
                    <a:pt x="485" y="1033"/>
                    <a:pt x="592" y="1063"/>
                  </a:cubicBezTo>
                  <a:cubicBezTo>
                    <a:pt x="688" y="1167"/>
                    <a:pt x="788" y="1259"/>
                    <a:pt x="961" y="1263"/>
                  </a:cubicBezTo>
                  <a:cubicBezTo>
                    <a:pt x="928" y="1107"/>
                    <a:pt x="844" y="1055"/>
                    <a:pt x="728" y="1055"/>
                  </a:cubicBezTo>
                  <a:cubicBezTo>
                    <a:pt x="724" y="1055"/>
                    <a:pt x="720" y="1055"/>
                    <a:pt x="715" y="1056"/>
                  </a:cubicBezTo>
                  <a:lnTo>
                    <a:pt x="661" y="971"/>
                  </a:lnTo>
                  <a:cubicBezTo>
                    <a:pt x="673" y="875"/>
                    <a:pt x="681" y="775"/>
                    <a:pt x="688" y="679"/>
                  </a:cubicBezTo>
                  <a:cubicBezTo>
                    <a:pt x="692" y="621"/>
                    <a:pt x="731" y="533"/>
                    <a:pt x="642" y="514"/>
                  </a:cubicBezTo>
                  <a:cubicBezTo>
                    <a:pt x="634" y="512"/>
                    <a:pt x="625" y="511"/>
                    <a:pt x="617" y="511"/>
                  </a:cubicBezTo>
                  <a:cubicBezTo>
                    <a:pt x="548" y="511"/>
                    <a:pt x="503" y="582"/>
                    <a:pt x="462" y="644"/>
                  </a:cubicBezTo>
                  <a:cubicBezTo>
                    <a:pt x="435" y="644"/>
                    <a:pt x="412" y="637"/>
                    <a:pt x="389" y="633"/>
                  </a:cubicBezTo>
                  <a:cubicBezTo>
                    <a:pt x="335" y="349"/>
                    <a:pt x="442" y="191"/>
                    <a:pt x="738" y="153"/>
                  </a:cubicBezTo>
                  <a:cubicBezTo>
                    <a:pt x="744" y="152"/>
                    <a:pt x="750" y="152"/>
                    <a:pt x="756" y="152"/>
                  </a:cubicBezTo>
                  <a:cubicBezTo>
                    <a:pt x="797" y="152"/>
                    <a:pt x="843" y="162"/>
                    <a:pt x="886" y="162"/>
                  </a:cubicBezTo>
                  <a:cubicBezTo>
                    <a:pt x="935" y="162"/>
                    <a:pt x="982" y="149"/>
                    <a:pt x="1019" y="91"/>
                  </a:cubicBezTo>
                  <a:cubicBezTo>
                    <a:pt x="823" y="30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4"/>
            <p:cNvSpPr/>
            <p:nvPr/>
          </p:nvSpPr>
          <p:spPr>
            <a:xfrm>
              <a:off x="5003234" y="3882381"/>
              <a:ext cx="29810" cy="22552"/>
            </a:xfrm>
            <a:custGeom>
              <a:avLst/>
              <a:gdLst/>
              <a:ahLst/>
              <a:cxnLst/>
              <a:rect l="l" t="t" r="r" b="b"/>
              <a:pathLst>
                <a:path w="961" h="727" extrusionOk="0">
                  <a:moveTo>
                    <a:pt x="200" y="0"/>
                  </a:moveTo>
                  <a:cubicBezTo>
                    <a:pt x="146" y="0"/>
                    <a:pt x="96" y="39"/>
                    <a:pt x="104" y="85"/>
                  </a:cubicBezTo>
                  <a:cubicBezTo>
                    <a:pt x="111" y="154"/>
                    <a:pt x="165" y="208"/>
                    <a:pt x="231" y="215"/>
                  </a:cubicBezTo>
                  <a:lnTo>
                    <a:pt x="246" y="223"/>
                  </a:lnTo>
                  <a:cubicBezTo>
                    <a:pt x="219" y="308"/>
                    <a:pt x="538" y="311"/>
                    <a:pt x="288" y="450"/>
                  </a:cubicBezTo>
                  <a:cubicBezTo>
                    <a:pt x="188" y="504"/>
                    <a:pt x="0" y="484"/>
                    <a:pt x="15" y="692"/>
                  </a:cubicBezTo>
                  <a:cubicBezTo>
                    <a:pt x="82" y="715"/>
                    <a:pt x="149" y="727"/>
                    <a:pt x="214" y="727"/>
                  </a:cubicBezTo>
                  <a:cubicBezTo>
                    <a:pt x="373" y="727"/>
                    <a:pt x="516" y="657"/>
                    <a:pt x="584" y="523"/>
                  </a:cubicBezTo>
                  <a:cubicBezTo>
                    <a:pt x="680" y="334"/>
                    <a:pt x="780" y="162"/>
                    <a:pt x="961" y="19"/>
                  </a:cubicBezTo>
                  <a:lnTo>
                    <a:pt x="961" y="19"/>
                  </a:lnTo>
                  <a:cubicBezTo>
                    <a:pt x="902" y="24"/>
                    <a:pt x="845" y="26"/>
                    <a:pt x="789" y="26"/>
                  </a:cubicBezTo>
                  <a:cubicBezTo>
                    <a:pt x="583" y="26"/>
                    <a:pt x="39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4"/>
            <p:cNvSpPr/>
            <p:nvPr/>
          </p:nvSpPr>
          <p:spPr>
            <a:xfrm>
              <a:off x="5071013" y="3740434"/>
              <a:ext cx="99946" cy="105685"/>
            </a:xfrm>
            <a:custGeom>
              <a:avLst/>
              <a:gdLst/>
              <a:ahLst/>
              <a:cxnLst/>
              <a:rect l="l" t="t" r="r" b="b"/>
              <a:pathLst>
                <a:path w="3222" h="3407" extrusionOk="0">
                  <a:moveTo>
                    <a:pt x="2907" y="1556"/>
                  </a:moveTo>
                  <a:cubicBezTo>
                    <a:pt x="2903" y="1560"/>
                    <a:pt x="2895" y="1567"/>
                    <a:pt x="2887" y="1583"/>
                  </a:cubicBezTo>
                  <a:cubicBezTo>
                    <a:pt x="2887" y="1579"/>
                    <a:pt x="2883" y="1575"/>
                    <a:pt x="2883" y="1567"/>
                  </a:cubicBezTo>
                  <a:cubicBezTo>
                    <a:pt x="2887" y="1564"/>
                    <a:pt x="2899" y="1556"/>
                    <a:pt x="2907" y="1556"/>
                  </a:cubicBezTo>
                  <a:close/>
                  <a:moveTo>
                    <a:pt x="2799" y="1721"/>
                  </a:moveTo>
                  <a:lnTo>
                    <a:pt x="2799" y="1833"/>
                  </a:lnTo>
                  <a:cubicBezTo>
                    <a:pt x="2784" y="1836"/>
                    <a:pt x="2768" y="1836"/>
                    <a:pt x="2749" y="1844"/>
                  </a:cubicBezTo>
                  <a:cubicBezTo>
                    <a:pt x="2735" y="1853"/>
                    <a:pt x="2719" y="1856"/>
                    <a:pt x="2702" y="1856"/>
                  </a:cubicBezTo>
                  <a:cubicBezTo>
                    <a:pt x="2675" y="1856"/>
                    <a:pt x="2645" y="1849"/>
                    <a:pt x="2615" y="1844"/>
                  </a:cubicBezTo>
                  <a:cubicBezTo>
                    <a:pt x="2672" y="1798"/>
                    <a:pt x="2753" y="1775"/>
                    <a:pt x="2799" y="1721"/>
                  </a:cubicBezTo>
                  <a:close/>
                  <a:moveTo>
                    <a:pt x="2038" y="2563"/>
                  </a:moveTo>
                  <a:lnTo>
                    <a:pt x="2042" y="2574"/>
                  </a:lnTo>
                  <a:lnTo>
                    <a:pt x="2077" y="2574"/>
                  </a:lnTo>
                  <a:lnTo>
                    <a:pt x="2107" y="2582"/>
                  </a:lnTo>
                  <a:lnTo>
                    <a:pt x="2107" y="2582"/>
                  </a:lnTo>
                  <a:lnTo>
                    <a:pt x="2042" y="2574"/>
                  </a:lnTo>
                  <a:lnTo>
                    <a:pt x="2034" y="2574"/>
                  </a:lnTo>
                  <a:cubicBezTo>
                    <a:pt x="2034" y="2566"/>
                    <a:pt x="2038" y="2566"/>
                    <a:pt x="2038" y="2563"/>
                  </a:cubicBezTo>
                  <a:close/>
                  <a:moveTo>
                    <a:pt x="1389" y="2751"/>
                  </a:moveTo>
                  <a:lnTo>
                    <a:pt x="1423" y="2797"/>
                  </a:lnTo>
                  <a:cubicBezTo>
                    <a:pt x="1419" y="2805"/>
                    <a:pt x="1408" y="2805"/>
                    <a:pt x="1404" y="2809"/>
                  </a:cubicBezTo>
                  <a:lnTo>
                    <a:pt x="1389" y="2751"/>
                  </a:lnTo>
                  <a:close/>
                  <a:moveTo>
                    <a:pt x="465" y="0"/>
                  </a:moveTo>
                  <a:cubicBezTo>
                    <a:pt x="443" y="0"/>
                    <a:pt x="418" y="12"/>
                    <a:pt x="386" y="42"/>
                  </a:cubicBezTo>
                  <a:cubicBezTo>
                    <a:pt x="380" y="41"/>
                    <a:pt x="374" y="41"/>
                    <a:pt x="368" y="41"/>
                  </a:cubicBezTo>
                  <a:cubicBezTo>
                    <a:pt x="340" y="41"/>
                    <a:pt x="313" y="48"/>
                    <a:pt x="294" y="61"/>
                  </a:cubicBezTo>
                  <a:lnTo>
                    <a:pt x="190" y="30"/>
                  </a:lnTo>
                  <a:cubicBezTo>
                    <a:pt x="180" y="30"/>
                    <a:pt x="171" y="29"/>
                    <a:pt x="162" y="29"/>
                  </a:cubicBezTo>
                  <a:cubicBezTo>
                    <a:pt x="1" y="29"/>
                    <a:pt x="31" y="128"/>
                    <a:pt x="78" y="238"/>
                  </a:cubicBezTo>
                  <a:cubicBezTo>
                    <a:pt x="105" y="273"/>
                    <a:pt x="129" y="286"/>
                    <a:pt x="153" y="286"/>
                  </a:cubicBezTo>
                  <a:cubicBezTo>
                    <a:pt x="200" y="286"/>
                    <a:pt x="243" y="234"/>
                    <a:pt x="290" y="219"/>
                  </a:cubicBezTo>
                  <a:cubicBezTo>
                    <a:pt x="539" y="219"/>
                    <a:pt x="616" y="530"/>
                    <a:pt x="839" y="538"/>
                  </a:cubicBezTo>
                  <a:cubicBezTo>
                    <a:pt x="1116" y="541"/>
                    <a:pt x="1197" y="749"/>
                    <a:pt x="1312" y="926"/>
                  </a:cubicBezTo>
                  <a:cubicBezTo>
                    <a:pt x="1327" y="953"/>
                    <a:pt x="1355" y="966"/>
                    <a:pt x="1385" y="966"/>
                  </a:cubicBezTo>
                  <a:cubicBezTo>
                    <a:pt x="1393" y="966"/>
                    <a:pt x="1400" y="966"/>
                    <a:pt x="1408" y="964"/>
                  </a:cubicBezTo>
                  <a:cubicBezTo>
                    <a:pt x="1423" y="1026"/>
                    <a:pt x="1419" y="1087"/>
                    <a:pt x="1485" y="1125"/>
                  </a:cubicBezTo>
                  <a:cubicBezTo>
                    <a:pt x="1531" y="1022"/>
                    <a:pt x="1635" y="1079"/>
                    <a:pt x="1708" y="1041"/>
                  </a:cubicBezTo>
                  <a:cubicBezTo>
                    <a:pt x="1850" y="1049"/>
                    <a:pt x="1996" y="1049"/>
                    <a:pt x="2134" y="1068"/>
                  </a:cubicBezTo>
                  <a:cubicBezTo>
                    <a:pt x="2288" y="1087"/>
                    <a:pt x="2403" y="1160"/>
                    <a:pt x="2388" y="1348"/>
                  </a:cubicBezTo>
                  <a:lnTo>
                    <a:pt x="2292" y="1441"/>
                  </a:lnTo>
                  <a:cubicBezTo>
                    <a:pt x="2234" y="1479"/>
                    <a:pt x="2242" y="1525"/>
                    <a:pt x="2280" y="1575"/>
                  </a:cubicBezTo>
                  <a:cubicBezTo>
                    <a:pt x="2365" y="1902"/>
                    <a:pt x="2061" y="1963"/>
                    <a:pt x="1900" y="2105"/>
                  </a:cubicBezTo>
                  <a:cubicBezTo>
                    <a:pt x="1887" y="2117"/>
                    <a:pt x="1876" y="2121"/>
                    <a:pt x="1866" y="2121"/>
                  </a:cubicBezTo>
                  <a:cubicBezTo>
                    <a:pt x="1819" y="2121"/>
                    <a:pt x="1800" y="2008"/>
                    <a:pt x="1781" y="1948"/>
                  </a:cubicBezTo>
                  <a:cubicBezTo>
                    <a:pt x="1785" y="1902"/>
                    <a:pt x="1808" y="1844"/>
                    <a:pt x="1788" y="1809"/>
                  </a:cubicBezTo>
                  <a:cubicBezTo>
                    <a:pt x="1770" y="1775"/>
                    <a:pt x="1747" y="1762"/>
                    <a:pt x="1724" y="1762"/>
                  </a:cubicBezTo>
                  <a:cubicBezTo>
                    <a:pt x="1695" y="1762"/>
                    <a:pt x="1664" y="1783"/>
                    <a:pt x="1638" y="1813"/>
                  </a:cubicBezTo>
                  <a:cubicBezTo>
                    <a:pt x="1542" y="1921"/>
                    <a:pt x="1458" y="2036"/>
                    <a:pt x="1366" y="2140"/>
                  </a:cubicBezTo>
                  <a:cubicBezTo>
                    <a:pt x="1293" y="2155"/>
                    <a:pt x="1235" y="2198"/>
                    <a:pt x="1204" y="2259"/>
                  </a:cubicBezTo>
                  <a:cubicBezTo>
                    <a:pt x="1043" y="2351"/>
                    <a:pt x="870" y="2355"/>
                    <a:pt x="697" y="2371"/>
                  </a:cubicBezTo>
                  <a:cubicBezTo>
                    <a:pt x="640" y="2365"/>
                    <a:pt x="581" y="2357"/>
                    <a:pt x="527" y="2357"/>
                  </a:cubicBezTo>
                  <a:cubicBezTo>
                    <a:pt x="416" y="2357"/>
                    <a:pt x="322" y="2392"/>
                    <a:pt x="286" y="2559"/>
                  </a:cubicBezTo>
                  <a:cubicBezTo>
                    <a:pt x="236" y="2613"/>
                    <a:pt x="236" y="2697"/>
                    <a:pt x="294" y="2747"/>
                  </a:cubicBezTo>
                  <a:cubicBezTo>
                    <a:pt x="294" y="2747"/>
                    <a:pt x="297" y="2747"/>
                    <a:pt x="297" y="2751"/>
                  </a:cubicBezTo>
                  <a:cubicBezTo>
                    <a:pt x="338" y="2756"/>
                    <a:pt x="379" y="2759"/>
                    <a:pt x="419" y="2759"/>
                  </a:cubicBezTo>
                  <a:cubicBezTo>
                    <a:pt x="660" y="2759"/>
                    <a:pt x="884" y="2667"/>
                    <a:pt x="1108" y="2578"/>
                  </a:cubicBezTo>
                  <a:lnTo>
                    <a:pt x="1154" y="2566"/>
                  </a:lnTo>
                  <a:lnTo>
                    <a:pt x="1204" y="2574"/>
                  </a:lnTo>
                  <a:lnTo>
                    <a:pt x="1400" y="2736"/>
                  </a:lnTo>
                  <a:cubicBezTo>
                    <a:pt x="1258" y="2793"/>
                    <a:pt x="1112" y="2843"/>
                    <a:pt x="1004" y="2966"/>
                  </a:cubicBezTo>
                  <a:lnTo>
                    <a:pt x="889" y="3047"/>
                  </a:lnTo>
                  <a:cubicBezTo>
                    <a:pt x="797" y="3104"/>
                    <a:pt x="666" y="3131"/>
                    <a:pt x="678" y="3277"/>
                  </a:cubicBezTo>
                  <a:cubicBezTo>
                    <a:pt x="689" y="3347"/>
                    <a:pt x="743" y="3400"/>
                    <a:pt x="812" y="3404"/>
                  </a:cubicBezTo>
                  <a:cubicBezTo>
                    <a:pt x="824" y="3406"/>
                    <a:pt x="835" y="3407"/>
                    <a:pt x="845" y="3407"/>
                  </a:cubicBezTo>
                  <a:cubicBezTo>
                    <a:pt x="981" y="3407"/>
                    <a:pt x="981" y="3271"/>
                    <a:pt x="1024" y="3181"/>
                  </a:cubicBezTo>
                  <a:cubicBezTo>
                    <a:pt x="1031" y="3183"/>
                    <a:pt x="1039" y="3184"/>
                    <a:pt x="1046" y="3184"/>
                  </a:cubicBezTo>
                  <a:cubicBezTo>
                    <a:pt x="1072" y="3184"/>
                    <a:pt x="1095" y="3174"/>
                    <a:pt x="1116" y="3162"/>
                  </a:cubicBezTo>
                  <a:cubicBezTo>
                    <a:pt x="1400" y="3120"/>
                    <a:pt x="1965" y="2789"/>
                    <a:pt x="2130" y="2574"/>
                  </a:cubicBezTo>
                  <a:cubicBezTo>
                    <a:pt x="2171" y="2581"/>
                    <a:pt x="2215" y="2620"/>
                    <a:pt x="2256" y="2620"/>
                  </a:cubicBezTo>
                  <a:cubicBezTo>
                    <a:pt x="2281" y="2620"/>
                    <a:pt x="2305" y="2606"/>
                    <a:pt x="2326" y="2563"/>
                  </a:cubicBezTo>
                  <a:cubicBezTo>
                    <a:pt x="2492" y="2501"/>
                    <a:pt x="2657" y="2447"/>
                    <a:pt x="2822" y="2382"/>
                  </a:cubicBezTo>
                  <a:cubicBezTo>
                    <a:pt x="3056" y="2286"/>
                    <a:pt x="3195" y="2132"/>
                    <a:pt x="3110" y="1852"/>
                  </a:cubicBezTo>
                  <a:lnTo>
                    <a:pt x="3222" y="1671"/>
                  </a:lnTo>
                  <a:lnTo>
                    <a:pt x="3222" y="1671"/>
                  </a:lnTo>
                  <a:cubicBezTo>
                    <a:pt x="3215" y="1672"/>
                    <a:pt x="3209" y="1672"/>
                    <a:pt x="3203" y="1672"/>
                  </a:cubicBezTo>
                  <a:cubicBezTo>
                    <a:pt x="3164" y="1672"/>
                    <a:pt x="3141" y="1662"/>
                    <a:pt x="3114" y="1652"/>
                  </a:cubicBezTo>
                  <a:cubicBezTo>
                    <a:pt x="3076" y="1556"/>
                    <a:pt x="3033" y="1464"/>
                    <a:pt x="2995" y="1368"/>
                  </a:cubicBezTo>
                  <a:cubicBezTo>
                    <a:pt x="2991" y="1333"/>
                    <a:pt x="2976" y="1306"/>
                    <a:pt x="2945" y="1287"/>
                  </a:cubicBezTo>
                  <a:cubicBezTo>
                    <a:pt x="2922" y="1268"/>
                    <a:pt x="2899" y="1241"/>
                    <a:pt x="2880" y="1214"/>
                  </a:cubicBezTo>
                  <a:cubicBezTo>
                    <a:pt x="2860" y="1183"/>
                    <a:pt x="2837" y="1164"/>
                    <a:pt x="2807" y="1152"/>
                  </a:cubicBezTo>
                  <a:cubicBezTo>
                    <a:pt x="2784" y="1145"/>
                    <a:pt x="2764" y="1145"/>
                    <a:pt x="2741" y="1145"/>
                  </a:cubicBezTo>
                  <a:cubicBezTo>
                    <a:pt x="2696" y="1020"/>
                    <a:pt x="2654" y="906"/>
                    <a:pt x="2488" y="906"/>
                  </a:cubicBezTo>
                  <a:cubicBezTo>
                    <a:pt x="2486" y="906"/>
                    <a:pt x="2483" y="906"/>
                    <a:pt x="2480" y="906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0" y="907"/>
                    <a:pt x="2345" y="824"/>
                    <a:pt x="2303" y="753"/>
                  </a:cubicBezTo>
                  <a:cubicBezTo>
                    <a:pt x="2291" y="753"/>
                    <a:pt x="2279" y="752"/>
                    <a:pt x="2267" y="752"/>
                  </a:cubicBezTo>
                  <a:cubicBezTo>
                    <a:pt x="2083" y="752"/>
                    <a:pt x="1903" y="779"/>
                    <a:pt x="1727" y="833"/>
                  </a:cubicBezTo>
                  <a:cubicBezTo>
                    <a:pt x="1654" y="676"/>
                    <a:pt x="1658" y="453"/>
                    <a:pt x="1416" y="430"/>
                  </a:cubicBezTo>
                  <a:cubicBezTo>
                    <a:pt x="1169" y="338"/>
                    <a:pt x="970" y="117"/>
                    <a:pt x="684" y="117"/>
                  </a:cubicBezTo>
                  <a:cubicBezTo>
                    <a:pt x="658" y="117"/>
                    <a:pt x="632" y="119"/>
                    <a:pt x="605" y="123"/>
                  </a:cubicBezTo>
                  <a:cubicBezTo>
                    <a:pt x="556" y="94"/>
                    <a:pt x="527" y="0"/>
                    <a:pt x="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4"/>
            <p:cNvSpPr/>
            <p:nvPr/>
          </p:nvSpPr>
          <p:spPr>
            <a:xfrm>
              <a:off x="4792236" y="3862715"/>
              <a:ext cx="101342" cy="47926"/>
            </a:xfrm>
            <a:custGeom>
              <a:avLst/>
              <a:gdLst/>
              <a:ahLst/>
              <a:cxnLst/>
              <a:rect l="l" t="t" r="r" b="b"/>
              <a:pathLst>
                <a:path w="3267" h="1545" extrusionOk="0">
                  <a:moveTo>
                    <a:pt x="1795" y="42"/>
                  </a:moveTo>
                  <a:cubicBezTo>
                    <a:pt x="1511" y="73"/>
                    <a:pt x="1199" y="0"/>
                    <a:pt x="957" y="227"/>
                  </a:cubicBezTo>
                  <a:cubicBezTo>
                    <a:pt x="854" y="238"/>
                    <a:pt x="742" y="231"/>
                    <a:pt x="673" y="342"/>
                  </a:cubicBezTo>
                  <a:lnTo>
                    <a:pt x="473" y="542"/>
                  </a:lnTo>
                  <a:cubicBezTo>
                    <a:pt x="285" y="707"/>
                    <a:pt x="124" y="888"/>
                    <a:pt x="93" y="1157"/>
                  </a:cubicBezTo>
                  <a:cubicBezTo>
                    <a:pt x="1" y="1310"/>
                    <a:pt x="185" y="1410"/>
                    <a:pt x="185" y="1545"/>
                  </a:cubicBezTo>
                  <a:lnTo>
                    <a:pt x="304" y="1284"/>
                  </a:lnTo>
                  <a:cubicBezTo>
                    <a:pt x="377" y="1038"/>
                    <a:pt x="585" y="872"/>
                    <a:pt x="700" y="653"/>
                  </a:cubicBezTo>
                  <a:cubicBezTo>
                    <a:pt x="727" y="650"/>
                    <a:pt x="754" y="638"/>
                    <a:pt x="781" y="623"/>
                  </a:cubicBezTo>
                  <a:cubicBezTo>
                    <a:pt x="797" y="625"/>
                    <a:pt x="813" y="627"/>
                    <a:pt x="827" y="627"/>
                  </a:cubicBezTo>
                  <a:cubicBezTo>
                    <a:pt x="919" y="627"/>
                    <a:pt x="975" y="574"/>
                    <a:pt x="988" y="465"/>
                  </a:cubicBezTo>
                  <a:cubicBezTo>
                    <a:pt x="1261" y="438"/>
                    <a:pt x="1495" y="250"/>
                    <a:pt x="1776" y="246"/>
                  </a:cubicBezTo>
                  <a:lnTo>
                    <a:pt x="1883" y="231"/>
                  </a:lnTo>
                  <a:cubicBezTo>
                    <a:pt x="2027" y="338"/>
                    <a:pt x="2186" y="345"/>
                    <a:pt x="2347" y="345"/>
                  </a:cubicBezTo>
                  <a:cubicBezTo>
                    <a:pt x="2375" y="345"/>
                    <a:pt x="2403" y="345"/>
                    <a:pt x="2430" y="345"/>
                  </a:cubicBezTo>
                  <a:cubicBezTo>
                    <a:pt x="2479" y="345"/>
                    <a:pt x="2527" y="346"/>
                    <a:pt x="2575" y="350"/>
                  </a:cubicBezTo>
                  <a:cubicBezTo>
                    <a:pt x="2779" y="450"/>
                    <a:pt x="2929" y="630"/>
                    <a:pt x="3006" y="842"/>
                  </a:cubicBezTo>
                  <a:cubicBezTo>
                    <a:pt x="3052" y="995"/>
                    <a:pt x="2913" y="1111"/>
                    <a:pt x="2921" y="1257"/>
                  </a:cubicBezTo>
                  <a:cubicBezTo>
                    <a:pt x="2944" y="1266"/>
                    <a:pt x="2964" y="1269"/>
                    <a:pt x="2983" y="1269"/>
                  </a:cubicBezTo>
                  <a:cubicBezTo>
                    <a:pt x="3069" y="1269"/>
                    <a:pt x="3120" y="1188"/>
                    <a:pt x="3186" y="1157"/>
                  </a:cubicBezTo>
                  <a:cubicBezTo>
                    <a:pt x="3240" y="1141"/>
                    <a:pt x="3267" y="1099"/>
                    <a:pt x="3209" y="1053"/>
                  </a:cubicBezTo>
                  <a:cubicBezTo>
                    <a:pt x="3221" y="711"/>
                    <a:pt x="3244" y="365"/>
                    <a:pt x="2813" y="235"/>
                  </a:cubicBezTo>
                  <a:cubicBezTo>
                    <a:pt x="2556" y="77"/>
                    <a:pt x="2264" y="92"/>
                    <a:pt x="1987" y="54"/>
                  </a:cubicBezTo>
                  <a:lnTo>
                    <a:pt x="1795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4"/>
            <p:cNvSpPr/>
            <p:nvPr/>
          </p:nvSpPr>
          <p:spPr>
            <a:xfrm>
              <a:off x="4830143" y="3886755"/>
              <a:ext cx="18612" cy="17930"/>
            </a:xfrm>
            <a:custGeom>
              <a:avLst/>
              <a:gdLst/>
              <a:ahLst/>
              <a:cxnLst/>
              <a:rect l="l" t="t" r="r" b="b"/>
              <a:pathLst>
                <a:path w="600" h="578" extrusionOk="0">
                  <a:moveTo>
                    <a:pt x="384" y="0"/>
                  </a:moveTo>
                  <a:cubicBezTo>
                    <a:pt x="335" y="0"/>
                    <a:pt x="287" y="23"/>
                    <a:pt x="235" y="55"/>
                  </a:cubicBezTo>
                  <a:cubicBezTo>
                    <a:pt x="1" y="205"/>
                    <a:pt x="4" y="370"/>
                    <a:pt x="170" y="570"/>
                  </a:cubicBezTo>
                  <a:lnTo>
                    <a:pt x="270" y="578"/>
                  </a:lnTo>
                  <a:cubicBezTo>
                    <a:pt x="408" y="539"/>
                    <a:pt x="469" y="420"/>
                    <a:pt x="539" y="309"/>
                  </a:cubicBezTo>
                  <a:cubicBezTo>
                    <a:pt x="600" y="228"/>
                    <a:pt x="581" y="109"/>
                    <a:pt x="500" y="47"/>
                  </a:cubicBezTo>
                  <a:cubicBezTo>
                    <a:pt x="460" y="14"/>
                    <a:pt x="422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4"/>
            <p:cNvSpPr/>
            <p:nvPr/>
          </p:nvSpPr>
          <p:spPr>
            <a:xfrm>
              <a:off x="4797603" y="3911230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8" y="8"/>
                  </a:moveTo>
                  <a:lnTo>
                    <a:pt x="12" y="12"/>
                  </a:lnTo>
                  <a:lnTo>
                    <a:pt x="8" y="8"/>
                  </a:lnTo>
                  <a:cubicBezTo>
                    <a:pt x="1" y="0"/>
                    <a:pt x="1" y="0"/>
                    <a:pt x="8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4"/>
            <p:cNvSpPr/>
            <p:nvPr/>
          </p:nvSpPr>
          <p:spPr>
            <a:xfrm>
              <a:off x="4970074" y="3748902"/>
              <a:ext cx="24599" cy="13866"/>
            </a:xfrm>
            <a:custGeom>
              <a:avLst/>
              <a:gdLst/>
              <a:ahLst/>
              <a:cxnLst/>
              <a:rect l="l" t="t" r="r" b="b"/>
              <a:pathLst>
                <a:path w="793" h="447" extrusionOk="0">
                  <a:moveTo>
                    <a:pt x="184" y="0"/>
                  </a:moveTo>
                  <a:cubicBezTo>
                    <a:pt x="127" y="0"/>
                    <a:pt x="85" y="55"/>
                    <a:pt x="47" y="107"/>
                  </a:cubicBezTo>
                  <a:cubicBezTo>
                    <a:pt x="1" y="180"/>
                    <a:pt x="8" y="257"/>
                    <a:pt x="66" y="276"/>
                  </a:cubicBezTo>
                  <a:cubicBezTo>
                    <a:pt x="210" y="328"/>
                    <a:pt x="343" y="447"/>
                    <a:pt x="491" y="447"/>
                  </a:cubicBezTo>
                  <a:cubicBezTo>
                    <a:pt x="552" y="447"/>
                    <a:pt x="616" y="426"/>
                    <a:pt x="685" y="372"/>
                  </a:cubicBezTo>
                  <a:cubicBezTo>
                    <a:pt x="792" y="291"/>
                    <a:pt x="750" y="192"/>
                    <a:pt x="692" y="119"/>
                  </a:cubicBezTo>
                  <a:cubicBezTo>
                    <a:pt x="671" y="91"/>
                    <a:pt x="644" y="79"/>
                    <a:pt x="617" y="79"/>
                  </a:cubicBezTo>
                  <a:cubicBezTo>
                    <a:pt x="572" y="79"/>
                    <a:pt x="523" y="110"/>
                    <a:pt x="485" y="153"/>
                  </a:cubicBezTo>
                  <a:cubicBezTo>
                    <a:pt x="476" y="155"/>
                    <a:pt x="467" y="155"/>
                    <a:pt x="458" y="155"/>
                  </a:cubicBezTo>
                  <a:cubicBezTo>
                    <a:pt x="361" y="155"/>
                    <a:pt x="314" y="61"/>
                    <a:pt x="243" y="19"/>
                  </a:cubicBezTo>
                  <a:cubicBezTo>
                    <a:pt x="221" y="6"/>
                    <a:pt x="202" y="0"/>
                    <a:pt x="1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4"/>
            <p:cNvSpPr/>
            <p:nvPr/>
          </p:nvSpPr>
          <p:spPr>
            <a:xfrm>
              <a:off x="4809762" y="3818232"/>
              <a:ext cx="25778" cy="13339"/>
            </a:xfrm>
            <a:custGeom>
              <a:avLst/>
              <a:gdLst/>
              <a:ahLst/>
              <a:cxnLst/>
              <a:rect l="l" t="t" r="r" b="b"/>
              <a:pathLst>
                <a:path w="831" h="430" extrusionOk="0">
                  <a:moveTo>
                    <a:pt x="265" y="1"/>
                  </a:moveTo>
                  <a:cubicBezTo>
                    <a:pt x="172" y="1"/>
                    <a:pt x="94" y="78"/>
                    <a:pt x="0" y="128"/>
                  </a:cubicBezTo>
                  <a:cubicBezTo>
                    <a:pt x="160" y="336"/>
                    <a:pt x="233" y="430"/>
                    <a:pt x="301" y="430"/>
                  </a:cubicBezTo>
                  <a:cubicBezTo>
                    <a:pt x="358" y="430"/>
                    <a:pt x="412" y="365"/>
                    <a:pt x="512" y="247"/>
                  </a:cubicBezTo>
                  <a:cubicBezTo>
                    <a:pt x="546" y="251"/>
                    <a:pt x="577" y="258"/>
                    <a:pt x="608" y="262"/>
                  </a:cubicBezTo>
                  <a:cubicBezTo>
                    <a:pt x="651" y="262"/>
                    <a:pt x="701" y="306"/>
                    <a:pt x="743" y="306"/>
                  </a:cubicBezTo>
                  <a:cubicBezTo>
                    <a:pt x="768" y="306"/>
                    <a:pt x="790" y="291"/>
                    <a:pt x="807" y="243"/>
                  </a:cubicBezTo>
                  <a:cubicBezTo>
                    <a:pt x="830" y="170"/>
                    <a:pt x="761" y="112"/>
                    <a:pt x="704" y="93"/>
                  </a:cubicBezTo>
                  <a:cubicBezTo>
                    <a:pt x="646" y="74"/>
                    <a:pt x="581" y="85"/>
                    <a:pt x="512" y="78"/>
                  </a:cubicBezTo>
                  <a:cubicBezTo>
                    <a:pt x="494" y="70"/>
                    <a:pt x="473" y="64"/>
                    <a:pt x="453" y="64"/>
                  </a:cubicBezTo>
                  <a:cubicBezTo>
                    <a:pt x="443" y="64"/>
                    <a:pt x="433" y="66"/>
                    <a:pt x="423" y="70"/>
                  </a:cubicBezTo>
                  <a:lnTo>
                    <a:pt x="415" y="66"/>
                  </a:lnTo>
                  <a:cubicBezTo>
                    <a:pt x="359" y="19"/>
                    <a:pt x="311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4"/>
            <p:cNvSpPr/>
            <p:nvPr/>
          </p:nvSpPr>
          <p:spPr>
            <a:xfrm>
              <a:off x="4782000" y="3860791"/>
              <a:ext cx="124" cy="279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0" y="1"/>
                  </a:moveTo>
                  <a:lnTo>
                    <a:pt x="4" y="8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4"/>
            <p:cNvSpPr/>
            <p:nvPr/>
          </p:nvSpPr>
          <p:spPr>
            <a:xfrm>
              <a:off x="4781875" y="3852571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1"/>
                  </a:moveTo>
                  <a:cubicBezTo>
                    <a:pt x="442" y="20"/>
                    <a:pt x="273" y="43"/>
                    <a:pt x="116" y="77"/>
                  </a:cubicBezTo>
                  <a:cubicBezTo>
                    <a:pt x="19" y="97"/>
                    <a:pt x="0" y="173"/>
                    <a:pt x="16" y="266"/>
                  </a:cubicBezTo>
                  <a:cubicBezTo>
                    <a:pt x="35" y="264"/>
                    <a:pt x="55" y="263"/>
                    <a:pt x="76" y="263"/>
                  </a:cubicBezTo>
                  <a:cubicBezTo>
                    <a:pt x="157" y="263"/>
                    <a:pt x="241" y="276"/>
                    <a:pt x="324" y="276"/>
                  </a:cubicBezTo>
                  <a:cubicBezTo>
                    <a:pt x="414" y="276"/>
                    <a:pt x="502" y="261"/>
                    <a:pt x="584" y="196"/>
                  </a:cubicBezTo>
                  <a:cubicBezTo>
                    <a:pt x="619" y="162"/>
                    <a:pt x="642" y="120"/>
                    <a:pt x="654" y="74"/>
                  </a:cubicBezTo>
                  <a:cubicBezTo>
                    <a:pt x="657" y="54"/>
                    <a:pt x="619" y="1"/>
                    <a:pt x="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4"/>
            <p:cNvSpPr/>
            <p:nvPr/>
          </p:nvSpPr>
          <p:spPr>
            <a:xfrm>
              <a:off x="4790344" y="3908407"/>
              <a:ext cx="54006" cy="26925"/>
            </a:xfrm>
            <a:custGeom>
              <a:avLst/>
              <a:gdLst/>
              <a:ahLst/>
              <a:cxnLst/>
              <a:rect l="l" t="t" r="r" b="b"/>
              <a:pathLst>
                <a:path w="1741" h="868" extrusionOk="0">
                  <a:moveTo>
                    <a:pt x="86" y="1"/>
                  </a:moveTo>
                  <a:cubicBezTo>
                    <a:pt x="75" y="1"/>
                    <a:pt x="64" y="5"/>
                    <a:pt x="54" y="14"/>
                  </a:cubicBezTo>
                  <a:cubicBezTo>
                    <a:pt x="0" y="56"/>
                    <a:pt x="19" y="126"/>
                    <a:pt x="42" y="183"/>
                  </a:cubicBezTo>
                  <a:cubicBezTo>
                    <a:pt x="23" y="606"/>
                    <a:pt x="365" y="610"/>
                    <a:pt x="634" y="702"/>
                  </a:cubicBezTo>
                  <a:cubicBezTo>
                    <a:pt x="779" y="798"/>
                    <a:pt x="926" y="867"/>
                    <a:pt x="1083" y="867"/>
                  </a:cubicBezTo>
                  <a:cubicBezTo>
                    <a:pt x="1170" y="867"/>
                    <a:pt x="1261" y="845"/>
                    <a:pt x="1357" y="794"/>
                  </a:cubicBezTo>
                  <a:lnTo>
                    <a:pt x="1733" y="775"/>
                  </a:lnTo>
                  <a:cubicBezTo>
                    <a:pt x="1741" y="752"/>
                    <a:pt x="1741" y="721"/>
                    <a:pt x="1741" y="698"/>
                  </a:cubicBezTo>
                  <a:lnTo>
                    <a:pt x="1345" y="687"/>
                  </a:lnTo>
                  <a:cubicBezTo>
                    <a:pt x="1164" y="591"/>
                    <a:pt x="957" y="610"/>
                    <a:pt x="765" y="579"/>
                  </a:cubicBezTo>
                  <a:cubicBezTo>
                    <a:pt x="550" y="464"/>
                    <a:pt x="338" y="337"/>
                    <a:pt x="242" y="99"/>
                  </a:cubicBezTo>
                  <a:lnTo>
                    <a:pt x="154" y="53"/>
                  </a:lnTo>
                  <a:cubicBezTo>
                    <a:pt x="138" y="23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4"/>
            <p:cNvSpPr/>
            <p:nvPr/>
          </p:nvSpPr>
          <p:spPr>
            <a:xfrm>
              <a:off x="4900093" y="3872951"/>
              <a:ext cx="51896" cy="60582"/>
            </a:xfrm>
            <a:custGeom>
              <a:avLst/>
              <a:gdLst/>
              <a:ahLst/>
              <a:cxnLst/>
              <a:rect l="l" t="t" r="r" b="b"/>
              <a:pathLst>
                <a:path w="1673" h="1953" extrusionOk="0">
                  <a:moveTo>
                    <a:pt x="1669" y="1"/>
                  </a:moveTo>
                  <a:lnTo>
                    <a:pt x="1223" y="304"/>
                  </a:lnTo>
                  <a:lnTo>
                    <a:pt x="935" y="715"/>
                  </a:lnTo>
                  <a:cubicBezTo>
                    <a:pt x="647" y="942"/>
                    <a:pt x="493" y="1276"/>
                    <a:pt x="232" y="1534"/>
                  </a:cubicBezTo>
                  <a:cubicBezTo>
                    <a:pt x="105" y="1572"/>
                    <a:pt x="17" y="1691"/>
                    <a:pt x="17" y="1826"/>
                  </a:cubicBezTo>
                  <a:cubicBezTo>
                    <a:pt x="0" y="1912"/>
                    <a:pt x="29" y="1952"/>
                    <a:pt x="98" y="1952"/>
                  </a:cubicBezTo>
                  <a:cubicBezTo>
                    <a:pt x="110" y="1952"/>
                    <a:pt x="122" y="1951"/>
                    <a:pt x="136" y="1949"/>
                  </a:cubicBezTo>
                  <a:cubicBezTo>
                    <a:pt x="239" y="1864"/>
                    <a:pt x="343" y="1787"/>
                    <a:pt x="328" y="1634"/>
                  </a:cubicBezTo>
                  <a:lnTo>
                    <a:pt x="328" y="1634"/>
                  </a:lnTo>
                  <a:lnTo>
                    <a:pt x="339" y="1638"/>
                  </a:lnTo>
                  <a:lnTo>
                    <a:pt x="339" y="1638"/>
                  </a:lnTo>
                  <a:lnTo>
                    <a:pt x="335" y="1634"/>
                  </a:lnTo>
                  <a:cubicBezTo>
                    <a:pt x="708" y="1538"/>
                    <a:pt x="804" y="1161"/>
                    <a:pt x="1035" y="927"/>
                  </a:cubicBezTo>
                  <a:cubicBezTo>
                    <a:pt x="1192" y="838"/>
                    <a:pt x="1239" y="654"/>
                    <a:pt x="1346" y="523"/>
                  </a:cubicBezTo>
                  <a:cubicBezTo>
                    <a:pt x="1415" y="523"/>
                    <a:pt x="1438" y="481"/>
                    <a:pt x="1438" y="423"/>
                  </a:cubicBezTo>
                  <a:lnTo>
                    <a:pt x="1438" y="419"/>
                  </a:lnTo>
                  <a:cubicBezTo>
                    <a:pt x="1607" y="350"/>
                    <a:pt x="1673" y="227"/>
                    <a:pt x="1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4"/>
            <p:cNvSpPr/>
            <p:nvPr/>
          </p:nvSpPr>
          <p:spPr>
            <a:xfrm>
              <a:off x="4752189" y="3859023"/>
              <a:ext cx="30182" cy="39364"/>
            </a:xfrm>
            <a:custGeom>
              <a:avLst/>
              <a:gdLst/>
              <a:ahLst/>
              <a:cxnLst/>
              <a:rect l="l" t="t" r="r" b="b"/>
              <a:pathLst>
                <a:path w="973" h="1269" extrusionOk="0">
                  <a:moveTo>
                    <a:pt x="816" y="0"/>
                  </a:moveTo>
                  <a:cubicBezTo>
                    <a:pt x="740" y="0"/>
                    <a:pt x="689" y="67"/>
                    <a:pt x="654" y="184"/>
                  </a:cubicBezTo>
                  <a:cubicBezTo>
                    <a:pt x="615" y="319"/>
                    <a:pt x="696" y="442"/>
                    <a:pt x="696" y="569"/>
                  </a:cubicBezTo>
                  <a:cubicBezTo>
                    <a:pt x="673" y="596"/>
                    <a:pt x="658" y="623"/>
                    <a:pt x="650" y="657"/>
                  </a:cubicBezTo>
                  <a:cubicBezTo>
                    <a:pt x="408" y="815"/>
                    <a:pt x="139" y="934"/>
                    <a:pt x="0" y="1222"/>
                  </a:cubicBezTo>
                  <a:cubicBezTo>
                    <a:pt x="70" y="1245"/>
                    <a:pt x="136" y="1269"/>
                    <a:pt x="197" y="1269"/>
                  </a:cubicBezTo>
                  <a:cubicBezTo>
                    <a:pt x="256" y="1269"/>
                    <a:pt x="310" y="1246"/>
                    <a:pt x="358" y="1180"/>
                  </a:cubicBezTo>
                  <a:lnTo>
                    <a:pt x="362" y="1176"/>
                  </a:lnTo>
                  <a:cubicBezTo>
                    <a:pt x="531" y="1137"/>
                    <a:pt x="535" y="949"/>
                    <a:pt x="654" y="868"/>
                  </a:cubicBezTo>
                  <a:cubicBezTo>
                    <a:pt x="973" y="807"/>
                    <a:pt x="938" y="596"/>
                    <a:pt x="865" y="369"/>
                  </a:cubicBezTo>
                  <a:cubicBezTo>
                    <a:pt x="973" y="288"/>
                    <a:pt x="946" y="173"/>
                    <a:pt x="961" y="61"/>
                  </a:cubicBezTo>
                  <a:cubicBezTo>
                    <a:pt x="905" y="20"/>
                    <a:pt x="856" y="0"/>
                    <a:pt x="8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4"/>
            <p:cNvSpPr/>
            <p:nvPr/>
          </p:nvSpPr>
          <p:spPr>
            <a:xfrm>
              <a:off x="4782000" y="3860791"/>
              <a:ext cx="372" cy="279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4"/>
                  </a:moveTo>
                  <a:lnTo>
                    <a:pt x="12" y="8"/>
                  </a:lnTo>
                  <a:lnTo>
                    <a:pt x="0" y="4"/>
                  </a:ln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4"/>
            <p:cNvSpPr/>
            <p:nvPr/>
          </p:nvSpPr>
          <p:spPr>
            <a:xfrm>
              <a:off x="5033975" y="3844940"/>
              <a:ext cx="40543" cy="33781"/>
            </a:xfrm>
            <a:custGeom>
              <a:avLst/>
              <a:gdLst/>
              <a:ahLst/>
              <a:cxnLst/>
              <a:rect l="l" t="t" r="r" b="b"/>
              <a:pathLst>
                <a:path w="1307" h="1089" extrusionOk="0">
                  <a:moveTo>
                    <a:pt x="1213" y="1"/>
                  </a:moveTo>
                  <a:cubicBezTo>
                    <a:pt x="1090" y="1"/>
                    <a:pt x="988" y="51"/>
                    <a:pt x="888" y="127"/>
                  </a:cubicBezTo>
                  <a:lnTo>
                    <a:pt x="861" y="97"/>
                  </a:lnTo>
                  <a:cubicBezTo>
                    <a:pt x="596" y="312"/>
                    <a:pt x="335" y="539"/>
                    <a:pt x="0" y="692"/>
                  </a:cubicBezTo>
                  <a:lnTo>
                    <a:pt x="312" y="1088"/>
                  </a:lnTo>
                  <a:cubicBezTo>
                    <a:pt x="250" y="800"/>
                    <a:pt x="477" y="723"/>
                    <a:pt x="650" y="608"/>
                  </a:cubicBezTo>
                  <a:cubicBezTo>
                    <a:pt x="719" y="539"/>
                    <a:pt x="796" y="477"/>
                    <a:pt x="880" y="423"/>
                  </a:cubicBezTo>
                  <a:cubicBezTo>
                    <a:pt x="892" y="440"/>
                    <a:pt x="912" y="449"/>
                    <a:pt x="931" y="449"/>
                  </a:cubicBezTo>
                  <a:cubicBezTo>
                    <a:pt x="943" y="449"/>
                    <a:pt x="955" y="446"/>
                    <a:pt x="965" y="439"/>
                  </a:cubicBezTo>
                  <a:cubicBezTo>
                    <a:pt x="969" y="435"/>
                    <a:pt x="976" y="435"/>
                    <a:pt x="976" y="427"/>
                  </a:cubicBezTo>
                  <a:cubicBezTo>
                    <a:pt x="1099" y="346"/>
                    <a:pt x="1207" y="243"/>
                    <a:pt x="1284" y="116"/>
                  </a:cubicBezTo>
                  <a:cubicBezTo>
                    <a:pt x="1307" y="81"/>
                    <a:pt x="1303" y="39"/>
                    <a:pt x="1272" y="4"/>
                  </a:cubicBezTo>
                  <a:cubicBezTo>
                    <a:pt x="1252" y="2"/>
                    <a:pt x="1232" y="1"/>
                    <a:pt x="1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4"/>
            <p:cNvSpPr/>
            <p:nvPr/>
          </p:nvSpPr>
          <p:spPr>
            <a:xfrm>
              <a:off x="4985212" y="3799000"/>
              <a:ext cx="73238" cy="25840"/>
            </a:xfrm>
            <a:custGeom>
              <a:avLst/>
              <a:gdLst/>
              <a:ahLst/>
              <a:cxnLst/>
              <a:rect l="l" t="t" r="r" b="b"/>
              <a:pathLst>
                <a:path w="2361" h="833" extrusionOk="0">
                  <a:moveTo>
                    <a:pt x="1114" y="1"/>
                  </a:moveTo>
                  <a:cubicBezTo>
                    <a:pt x="1071" y="1"/>
                    <a:pt x="1037" y="27"/>
                    <a:pt x="1023" y="71"/>
                  </a:cubicBezTo>
                  <a:cubicBezTo>
                    <a:pt x="992" y="71"/>
                    <a:pt x="958" y="79"/>
                    <a:pt x="927" y="91"/>
                  </a:cubicBezTo>
                  <a:cubicBezTo>
                    <a:pt x="891" y="81"/>
                    <a:pt x="856" y="76"/>
                    <a:pt x="822" y="76"/>
                  </a:cubicBezTo>
                  <a:cubicBezTo>
                    <a:pt x="747" y="76"/>
                    <a:pt x="678" y="102"/>
                    <a:pt x="619" y="171"/>
                  </a:cubicBezTo>
                  <a:cubicBezTo>
                    <a:pt x="536" y="176"/>
                    <a:pt x="451" y="234"/>
                    <a:pt x="366" y="234"/>
                  </a:cubicBezTo>
                  <a:cubicBezTo>
                    <a:pt x="321" y="234"/>
                    <a:pt x="276" y="219"/>
                    <a:pt x="231" y="171"/>
                  </a:cubicBezTo>
                  <a:cubicBezTo>
                    <a:pt x="235" y="137"/>
                    <a:pt x="235" y="102"/>
                    <a:pt x="224" y="75"/>
                  </a:cubicBezTo>
                  <a:cubicBezTo>
                    <a:pt x="210" y="72"/>
                    <a:pt x="196" y="71"/>
                    <a:pt x="182" y="71"/>
                  </a:cubicBezTo>
                  <a:cubicBezTo>
                    <a:pt x="106" y="71"/>
                    <a:pt x="37" y="115"/>
                    <a:pt x="1" y="187"/>
                  </a:cubicBezTo>
                  <a:cubicBezTo>
                    <a:pt x="1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9"/>
                  </a:cubicBezTo>
                  <a:lnTo>
                    <a:pt x="216" y="479"/>
                  </a:lnTo>
                  <a:cubicBezTo>
                    <a:pt x="294" y="540"/>
                    <a:pt x="365" y="564"/>
                    <a:pt x="431" y="564"/>
                  </a:cubicBezTo>
                  <a:cubicBezTo>
                    <a:pt x="556" y="564"/>
                    <a:pt x="666" y="481"/>
                    <a:pt x="773" y="406"/>
                  </a:cubicBezTo>
                  <a:cubicBezTo>
                    <a:pt x="789" y="398"/>
                    <a:pt x="808" y="386"/>
                    <a:pt x="819" y="379"/>
                  </a:cubicBezTo>
                  <a:lnTo>
                    <a:pt x="819" y="371"/>
                  </a:lnTo>
                  <a:lnTo>
                    <a:pt x="1134" y="352"/>
                  </a:lnTo>
                  <a:lnTo>
                    <a:pt x="1177" y="363"/>
                  </a:lnTo>
                  <a:lnTo>
                    <a:pt x="1223" y="352"/>
                  </a:lnTo>
                  <a:cubicBezTo>
                    <a:pt x="1473" y="517"/>
                    <a:pt x="1791" y="486"/>
                    <a:pt x="2034" y="678"/>
                  </a:cubicBezTo>
                  <a:cubicBezTo>
                    <a:pt x="2068" y="757"/>
                    <a:pt x="2123" y="833"/>
                    <a:pt x="2197" y="833"/>
                  </a:cubicBezTo>
                  <a:cubicBezTo>
                    <a:pt x="2213" y="833"/>
                    <a:pt x="2230" y="829"/>
                    <a:pt x="2249" y="821"/>
                  </a:cubicBezTo>
                  <a:cubicBezTo>
                    <a:pt x="2360" y="763"/>
                    <a:pt x="2264" y="648"/>
                    <a:pt x="2249" y="559"/>
                  </a:cubicBezTo>
                  <a:cubicBezTo>
                    <a:pt x="2233" y="485"/>
                    <a:pt x="2210" y="408"/>
                    <a:pt x="2152" y="408"/>
                  </a:cubicBezTo>
                  <a:cubicBezTo>
                    <a:pt x="2122" y="408"/>
                    <a:pt x="2084" y="428"/>
                    <a:pt x="2034" y="479"/>
                  </a:cubicBezTo>
                  <a:cubicBezTo>
                    <a:pt x="1895" y="252"/>
                    <a:pt x="1626" y="290"/>
                    <a:pt x="1426" y="187"/>
                  </a:cubicBezTo>
                  <a:cubicBezTo>
                    <a:pt x="1313" y="152"/>
                    <a:pt x="1270" y="2"/>
                    <a:pt x="1136" y="2"/>
                  </a:cubicBezTo>
                  <a:cubicBezTo>
                    <a:pt x="1134" y="2"/>
                    <a:pt x="1132" y="2"/>
                    <a:pt x="1131" y="2"/>
                  </a:cubicBezTo>
                  <a:cubicBezTo>
                    <a:pt x="1125" y="1"/>
                    <a:pt x="1119" y="1"/>
                    <a:pt x="1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4"/>
            <p:cNvSpPr/>
            <p:nvPr/>
          </p:nvSpPr>
          <p:spPr>
            <a:xfrm>
              <a:off x="5171176" y="3797014"/>
              <a:ext cx="13742" cy="10764"/>
            </a:xfrm>
            <a:custGeom>
              <a:avLst/>
              <a:gdLst/>
              <a:ahLst/>
              <a:cxnLst/>
              <a:rect l="l" t="t" r="r" b="b"/>
              <a:pathLst>
                <a:path w="443" h="347" extrusionOk="0">
                  <a:moveTo>
                    <a:pt x="177" y="32"/>
                  </a:moveTo>
                  <a:cubicBezTo>
                    <a:pt x="96" y="82"/>
                    <a:pt x="0" y="120"/>
                    <a:pt x="4" y="231"/>
                  </a:cubicBezTo>
                  <a:cubicBezTo>
                    <a:pt x="12" y="339"/>
                    <a:pt x="112" y="331"/>
                    <a:pt x="185" y="347"/>
                  </a:cubicBezTo>
                  <a:cubicBezTo>
                    <a:pt x="185" y="278"/>
                    <a:pt x="212" y="216"/>
                    <a:pt x="258" y="166"/>
                  </a:cubicBezTo>
                  <a:cubicBezTo>
                    <a:pt x="442" y="1"/>
                    <a:pt x="223" y="66"/>
                    <a:pt x="177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4"/>
            <p:cNvSpPr/>
            <p:nvPr/>
          </p:nvSpPr>
          <p:spPr>
            <a:xfrm>
              <a:off x="4797851" y="3910610"/>
              <a:ext cx="155" cy="651"/>
            </a:xfrm>
            <a:custGeom>
              <a:avLst/>
              <a:gdLst/>
              <a:ahLst/>
              <a:cxnLst/>
              <a:rect l="l" t="t" r="r" b="b"/>
              <a:pathLst>
                <a:path w="5" h="21" extrusionOk="0">
                  <a:moveTo>
                    <a:pt x="4" y="1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4"/>
            <p:cNvSpPr/>
            <p:nvPr/>
          </p:nvSpPr>
          <p:spPr>
            <a:xfrm>
              <a:off x="4734911" y="3918706"/>
              <a:ext cx="6700" cy="8158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13" y="0"/>
                  </a:moveTo>
                  <a:cubicBezTo>
                    <a:pt x="62" y="0"/>
                    <a:pt x="17" y="56"/>
                    <a:pt x="4" y="109"/>
                  </a:cubicBezTo>
                  <a:cubicBezTo>
                    <a:pt x="0" y="159"/>
                    <a:pt x="0" y="205"/>
                    <a:pt x="4" y="259"/>
                  </a:cubicBezTo>
                  <a:lnTo>
                    <a:pt x="116" y="262"/>
                  </a:lnTo>
                  <a:cubicBezTo>
                    <a:pt x="135" y="239"/>
                    <a:pt x="154" y="213"/>
                    <a:pt x="169" y="182"/>
                  </a:cubicBezTo>
                  <a:cubicBezTo>
                    <a:pt x="177" y="120"/>
                    <a:pt x="215" y="36"/>
                    <a:pt x="139" y="5"/>
                  </a:cubicBezTo>
                  <a:cubicBezTo>
                    <a:pt x="130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4"/>
            <p:cNvSpPr/>
            <p:nvPr/>
          </p:nvSpPr>
          <p:spPr>
            <a:xfrm>
              <a:off x="4959341" y="3942436"/>
              <a:ext cx="16968" cy="6576"/>
            </a:xfrm>
            <a:custGeom>
              <a:avLst/>
              <a:gdLst/>
              <a:ahLst/>
              <a:cxnLst/>
              <a:rect l="l" t="t" r="r" b="b"/>
              <a:pathLst>
                <a:path w="547" h="212" extrusionOk="0">
                  <a:moveTo>
                    <a:pt x="547" y="1"/>
                  </a:moveTo>
                  <a:lnTo>
                    <a:pt x="443" y="12"/>
                  </a:lnTo>
                  <a:cubicBezTo>
                    <a:pt x="424" y="14"/>
                    <a:pt x="405" y="15"/>
                    <a:pt x="387" y="15"/>
                  </a:cubicBezTo>
                  <a:cubicBezTo>
                    <a:pt x="331" y="15"/>
                    <a:pt x="275" y="8"/>
                    <a:pt x="217" y="8"/>
                  </a:cubicBezTo>
                  <a:cubicBezTo>
                    <a:pt x="148" y="8"/>
                    <a:pt x="76" y="18"/>
                    <a:pt x="1" y="62"/>
                  </a:cubicBezTo>
                  <a:cubicBezTo>
                    <a:pt x="80" y="161"/>
                    <a:pt x="159" y="212"/>
                    <a:pt x="241" y="212"/>
                  </a:cubicBezTo>
                  <a:cubicBezTo>
                    <a:pt x="306" y="212"/>
                    <a:pt x="374" y="180"/>
                    <a:pt x="447" y="116"/>
                  </a:cubicBezTo>
                  <a:cubicBezTo>
                    <a:pt x="481" y="116"/>
                    <a:pt x="512" y="108"/>
                    <a:pt x="543" y="101"/>
                  </a:cubicBezTo>
                  <a:cubicBezTo>
                    <a:pt x="543" y="66"/>
                    <a:pt x="547" y="32"/>
                    <a:pt x="5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4"/>
            <p:cNvSpPr/>
            <p:nvPr/>
          </p:nvSpPr>
          <p:spPr>
            <a:xfrm>
              <a:off x="5150920" y="3757464"/>
              <a:ext cx="12904" cy="10733"/>
            </a:xfrm>
            <a:custGeom>
              <a:avLst/>
              <a:gdLst/>
              <a:ahLst/>
              <a:cxnLst/>
              <a:rect l="l" t="t" r="r" b="b"/>
              <a:pathLst>
                <a:path w="416" h="346" extrusionOk="0">
                  <a:moveTo>
                    <a:pt x="131" y="0"/>
                  </a:moveTo>
                  <a:cubicBezTo>
                    <a:pt x="73" y="15"/>
                    <a:pt x="23" y="58"/>
                    <a:pt x="0" y="112"/>
                  </a:cubicBezTo>
                  <a:cubicBezTo>
                    <a:pt x="81" y="204"/>
                    <a:pt x="131" y="338"/>
                    <a:pt x="281" y="346"/>
                  </a:cubicBezTo>
                  <a:cubicBezTo>
                    <a:pt x="415" y="150"/>
                    <a:pt x="185" y="112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LANK_1_1_1_1_1_1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63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88" name="Google Shape;6388;p35"/>
          <p:cNvGrpSpPr/>
          <p:nvPr/>
        </p:nvGrpSpPr>
        <p:grpSpPr>
          <a:xfrm rot="10800000" flipH="1">
            <a:off x="7705162" y="797480"/>
            <a:ext cx="308718" cy="181189"/>
            <a:chOff x="4777564" y="4228844"/>
            <a:chExt cx="266803" cy="156589"/>
          </a:xfrm>
        </p:grpSpPr>
        <p:sp>
          <p:nvSpPr>
            <p:cNvPr id="6389" name="Google Shape;6389;p35"/>
            <p:cNvSpPr/>
            <p:nvPr/>
          </p:nvSpPr>
          <p:spPr>
            <a:xfrm>
              <a:off x="4777564" y="4228844"/>
              <a:ext cx="266803" cy="156589"/>
            </a:xfrm>
            <a:custGeom>
              <a:avLst/>
              <a:gdLst/>
              <a:ahLst/>
              <a:cxnLst/>
              <a:rect l="l" t="t" r="r" b="b"/>
              <a:pathLst>
                <a:path w="8601" h="5048" extrusionOk="0">
                  <a:moveTo>
                    <a:pt x="4681" y="378"/>
                  </a:moveTo>
                  <a:cubicBezTo>
                    <a:pt x="4737" y="378"/>
                    <a:pt x="4789" y="383"/>
                    <a:pt x="4844" y="383"/>
                  </a:cubicBezTo>
                  <a:cubicBezTo>
                    <a:pt x="4857" y="383"/>
                    <a:pt x="4871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6" y="417"/>
                    <a:pt x="4793" y="444"/>
                  </a:cubicBezTo>
                  <a:cubicBezTo>
                    <a:pt x="4781" y="432"/>
                    <a:pt x="4774" y="417"/>
                    <a:pt x="4758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8"/>
                    <a:pt x="4679" y="380"/>
                    <a:pt x="4680" y="380"/>
                  </a:cubicBezTo>
                  <a:cubicBezTo>
                    <a:pt x="4681" y="380"/>
                    <a:pt x="4681" y="380"/>
                    <a:pt x="4681" y="378"/>
                  </a:cubicBezTo>
                  <a:close/>
                  <a:moveTo>
                    <a:pt x="5265" y="301"/>
                  </a:moveTo>
                  <a:cubicBezTo>
                    <a:pt x="5292" y="321"/>
                    <a:pt x="5323" y="328"/>
                    <a:pt x="5354" y="336"/>
                  </a:cubicBezTo>
                  <a:cubicBezTo>
                    <a:pt x="5369" y="367"/>
                    <a:pt x="5381" y="401"/>
                    <a:pt x="5384" y="440"/>
                  </a:cubicBezTo>
                  <a:lnTo>
                    <a:pt x="5154" y="444"/>
                  </a:lnTo>
                  <a:cubicBezTo>
                    <a:pt x="5135" y="417"/>
                    <a:pt x="5104" y="386"/>
                    <a:pt x="5073" y="371"/>
                  </a:cubicBezTo>
                  <a:cubicBezTo>
                    <a:pt x="5048" y="369"/>
                    <a:pt x="5024" y="368"/>
                    <a:pt x="5001" y="368"/>
                  </a:cubicBezTo>
                  <a:cubicBezTo>
                    <a:pt x="4977" y="368"/>
                    <a:pt x="4954" y="369"/>
                    <a:pt x="4931" y="371"/>
                  </a:cubicBezTo>
                  <a:cubicBezTo>
                    <a:pt x="4985" y="355"/>
                    <a:pt x="5027" y="328"/>
                    <a:pt x="5073" y="301"/>
                  </a:cubicBezTo>
                  <a:close/>
                  <a:moveTo>
                    <a:pt x="5872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49" y="739"/>
                    <a:pt x="6799" y="709"/>
                  </a:cubicBezTo>
                  <a:cubicBezTo>
                    <a:pt x="6806" y="705"/>
                    <a:pt x="6810" y="701"/>
                    <a:pt x="6814" y="689"/>
                  </a:cubicBezTo>
                  <a:lnTo>
                    <a:pt x="6825" y="709"/>
                  </a:lnTo>
                  <a:lnTo>
                    <a:pt x="6822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49" y="605"/>
                    <a:pt x="5738" y="559"/>
                  </a:cubicBezTo>
                  <a:lnTo>
                    <a:pt x="5750" y="551"/>
                  </a:lnTo>
                  <a:cubicBezTo>
                    <a:pt x="5750" y="520"/>
                    <a:pt x="5753" y="486"/>
                    <a:pt x="5757" y="455"/>
                  </a:cubicBezTo>
                  <a:lnTo>
                    <a:pt x="5872" y="424"/>
                  </a:lnTo>
                  <a:close/>
                  <a:moveTo>
                    <a:pt x="7540" y="912"/>
                  </a:moveTo>
                  <a:lnTo>
                    <a:pt x="7540" y="920"/>
                  </a:lnTo>
                  <a:lnTo>
                    <a:pt x="7536" y="920"/>
                  </a:lnTo>
                  <a:lnTo>
                    <a:pt x="7540" y="912"/>
                  </a:lnTo>
                  <a:close/>
                  <a:moveTo>
                    <a:pt x="7544" y="920"/>
                  </a:moveTo>
                  <a:lnTo>
                    <a:pt x="7559" y="935"/>
                  </a:lnTo>
                  <a:lnTo>
                    <a:pt x="7556" y="935"/>
                  </a:lnTo>
                  <a:lnTo>
                    <a:pt x="7544" y="920"/>
                  </a:lnTo>
                  <a:close/>
                  <a:moveTo>
                    <a:pt x="7667" y="920"/>
                  </a:moveTo>
                  <a:cubicBezTo>
                    <a:pt x="7675" y="943"/>
                    <a:pt x="7671" y="970"/>
                    <a:pt x="7655" y="989"/>
                  </a:cubicBezTo>
                  <a:cubicBezTo>
                    <a:pt x="7640" y="974"/>
                    <a:pt x="7629" y="962"/>
                    <a:pt x="7613" y="955"/>
                  </a:cubicBezTo>
                  <a:lnTo>
                    <a:pt x="7629" y="955"/>
                  </a:lnTo>
                  <a:lnTo>
                    <a:pt x="7667" y="920"/>
                  </a:lnTo>
                  <a:close/>
                  <a:moveTo>
                    <a:pt x="7191" y="939"/>
                  </a:moveTo>
                  <a:lnTo>
                    <a:pt x="7267" y="962"/>
                  </a:lnTo>
                  <a:cubicBezTo>
                    <a:pt x="7310" y="978"/>
                    <a:pt x="7352" y="982"/>
                    <a:pt x="7402" y="989"/>
                  </a:cubicBezTo>
                  <a:cubicBezTo>
                    <a:pt x="7425" y="982"/>
                    <a:pt x="7448" y="978"/>
                    <a:pt x="7475" y="966"/>
                  </a:cubicBezTo>
                  <a:lnTo>
                    <a:pt x="7552" y="1016"/>
                  </a:lnTo>
                  <a:cubicBezTo>
                    <a:pt x="7575" y="1035"/>
                    <a:pt x="7602" y="1043"/>
                    <a:pt x="7632" y="1051"/>
                  </a:cubicBezTo>
                  <a:cubicBezTo>
                    <a:pt x="7632" y="1055"/>
                    <a:pt x="7629" y="1062"/>
                    <a:pt x="7621" y="1070"/>
                  </a:cubicBezTo>
                  <a:cubicBezTo>
                    <a:pt x="7632" y="1125"/>
                    <a:pt x="7682" y="1166"/>
                    <a:pt x="7740" y="1166"/>
                  </a:cubicBezTo>
                  <a:cubicBezTo>
                    <a:pt x="7743" y="1166"/>
                    <a:pt x="7745" y="1166"/>
                    <a:pt x="7748" y="1166"/>
                  </a:cubicBezTo>
                  <a:lnTo>
                    <a:pt x="7748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8" y="1227"/>
                    <a:pt x="7755" y="1243"/>
                  </a:cubicBezTo>
                  <a:lnTo>
                    <a:pt x="7725" y="1262"/>
                  </a:lnTo>
                  <a:cubicBezTo>
                    <a:pt x="7705" y="1271"/>
                    <a:pt x="7690" y="1275"/>
                    <a:pt x="7680" y="1275"/>
                  </a:cubicBezTo>
                  <a:cubicBezTo>
                    <a:pt x="7626" y="1275"/>
                    <a:pt x="7681" y="1170"/>
                    <a:pt x="7632" y="1170"/>
                  </a:cubicBezTo>
                  <a:cubicBezTo>
                    <a:pt x="7536" y="1073"/>
                    <a:pt x="7408" y="1020"/>
                    <a:pt x="7273" y="1020"/>
                  </a:cubicBezTo>
                  <a:cubicBezTo>
                    <a:pt x="7252" y="1020"/>
                    <a:pt x="7231" y="1021"/>
                    <a:pt x="7210" y="1024"/>
                  </a:cubicBezTo>
                  <a:cubicBezTo>
                    <a:pt x="7194" y="1035"/>
                    <a:pt x="7187" y="1051"/>
                    <a:pt x="7179" y="1058"/>
                  </a:cubicBezTo>
                  <a:lnTo>
                    <a:pt x="7179" y="1043"/>
                  </a:lnTo>
                  <a:lnTo>
                    <a:pt x="7171" y="1016"/>
                  </a:lnTo>
                  <a:lnTo>
                    <a:pt x="7171" y="1016"/>
                  </a:lnTo>
                  <a:lnTo>
                    <a:pt x="7187" y="1028"/>
                  </a:lnTo>
                  <a:lnTo>
                    <a:pt x="7191" y="939"/>
                  </a:lnTo>
                  <a:close/>
                  <a:moveTo>
                    <a:pt x="7928" y="1281"/>
                  </a:moveTo>
                  <a:cubicBezTo>
                    <a:pt x="7921" y="1281"/>
                    <a:pt x="7917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28" y="2761"/>
                  </a:moveTo>
                  <a:cubicBezTo>
                    <a:pt x="8209" y="2807"/>
                    <a:pt x="8190" y="2861"/>
                    <a:pt x="8170" y="2911"/>
                  </a:cubicBezTo>
                  <a:cubicBezTo>
                    <a:pt x="8063" y="3210"/>
                    <a:pt x="7886" y="3475"/>
                    <a:pt x="7748" y="3760"/>
                  </a:cubicBezTo>
                  <a:cubicBezTo>
                    <a:pt x="7744" y="3779"/>
                    <a:pt x="7744" y="3802"/>
                    <a:pt x="7744" y="3821"/>
                  </a:cubicBezTo>
                  <a:cubicBezTo>
                    <a:pt x="7692" y="3845"/>
                    <a:pt x="7653" y="3855"/>
                    <a:pt x="7623" y="3855"/>
                  </a:cubicBezTo>
                  <a:cubicBezTo>
                    <a:pt x="7510" y="3855"/>
                    <a:pt x="7537" y="3703"/>
                    <a:pt x="7540" y="3575"/>
                  </a:cubicBezTo>
                  <a:lnTo>
                    <a:pt x="7502" y="3518"/>
                  </a:lnTo>
                  <a:lnTo>
                    <a:pt x="7552" y="3487"/>
                  </a:lnTo>
                  <a:lnTo>
                    <a:pt x="7552" y="3487"/>
                  </a:lnTo>
                  <a:cubicBezTo>
                    <a:pt x="7559" y="3514"/>
                    <a:pt x="7556" y="3548"/>
                    <a:pt x="7540" y="3575"/>
                  </a:cubicBezTo>
                  <a:cubicBezTo>
                    <a:pt x="7579" y="3529"/>
                    <a:pt x="7613" y="3479"/>
                    <a:pt x="7652" y="3429"/>
                  </a:cubicBezTo>
                  <a:cubicBezTo>
                    <a:pt x="7736" y="3314"/>
                    <a:pt x="7825" y="3203"/>
                    <a:pt x="7909" y="3087"/>
                  </a:cubicBezTo>
                  <a:lnTo>
                    <a:pt x="8013" y="2957"/>
                  </a:lnTo>
                  <a:lnTo>
                    <a:pt x="8013" y="2957"/>
                  </a:lnTo>
                  <a:cubicBezTo>
                    <a:pt x="8002" y="2971"/>
                    <a:pt x="7987" y="2980"/>
                    <a:pt x="7972" y="2980"/>
                  </a:cubicBezTo>
                  <a:cubicBezTo>
                    <a:pt x="7966" y="2980"/>
                    <a:pt x="7960" y="2979"/>
                    <a:pt x="7955" y="2976"/>
                  </a:cubicBezTo>
                  <a:lnTo>
                    <a:pt x="7974" y="2911"/>
                  </a:lnTo>
                  <a:lnTo>
                    <a:pt x="8017" y="2957"/>
                  </a:lnTo>
                  <a:lnTo>
                    <a:pt x="8228" y="2761"/>
                  </a:lnTo>
                  <a:close/>
                  <a:moveTo>
                    <a:pt x="1027" y="3875"/>
                  </a:moveTo>
                  <a:lnTo>
                    <a:pt x="1027" y="3875"/>
                  </a:lnTo>
                  <a:cubicBezTo>
                    <a:pt x="1031" y="3879"/>
                    <a:pt x="1038" y="3883"/>
                    <a:pt x="1038" y="3890"/>
                  </a:cubicBezTo>
                  <a:lnTo>
                    <a:pt x="1038" y="3894"/>
                  </a:lnTo>
                  <a:cubicBezTo>
                    <a:pt x="1038" y="3890"/>
                    <a:pt x="1031" y="3879"/>
                    <a:pt x="1027" y="3875"/>
                  </a:cubicBezTo>
                  <a:close/>
                  <a:moveTo>
                    <a:pt x="3482" y="547"/>
                  </a:moveTo>
                  <a:cubicBezTo>
                    <a:pt x="3638" y="697"/>
                    <a:pt x="3814" y="730"/>
                    <a:pt x="3997" y="730"/>
                  </a:cubicBezTo>
                  <a:cubicBezTo>
                    <a:pt x="4143" y="730"/>
                    <a:pt x="4294" y="709"/>
                    <a:pt x="4441" y="709"/>
                  </a:cubicBezTo>
                  <a:cubicBezTo>
                    <a:pt x="4447" y="709"/>
                    <a:pt x="4453" y="709"/>
                    <a:pt x="4458" y="709"/>
                  </a:cubicBezTo>
                  <a:cubicBezTo>
                    <a:pt x="4535" y="701"/>
                    <a:pt x="4612" y="674"/>
                    <a:pt x="4677" y="643"/>
                  </a:cubicBezTo>
                  <a:cubicBezTo>
                    <a:pt x="4757" y="662"/>
                    <a:pt x="4839" y="673"/>
                    <a:pt x="4921" y="673"/>
                  </a:cubicBezTo>
                  <a:cubicBezTo>
                    <a:pt x="4956" y="673"/>
                    <a:pt x="4992" y="671"/>
                    <a:pt x="5027" y="666"/>
                  </a:cubicBezTo>
                  <a:lnTo>
                    <a:pt x="5388" y="693"/>
                  </a:lnTo>
                  <a:cubicBezTo>
                    <a:pt x="5514" y="787"/>
                    <a:pt x="5651" y="800"/>
                    <a:pt x="5790" y="800"/>
                  </a:cubicBezTo>
                  <a:cubicBezTo>
                    <a:pt x="5844" y="800"/>
                    <a:pt x="5899" y="798"/>
                    <a:pt x="5954" y="798"/>
                  </a:cubicBezTo>
                  <a:cubicBezTo>
                    <a:pt x="6033" y="798"/>
                    <a:pt x="6112" y="803"/>
                    <a:pt x="6188" y="824"/>
                  </a:cubicBezTo>
                  <a:cubicBezTo>
                    <a:pt x="6341" y="943"/>
                    <a:pt x="6526" y="962"/>
                    <a:pt x="6706" y="1020"/>
                  </a:cubicBezTo>
                  <a:lnTo>
                    <a:pt x="7175" y="1158"/>
                  </a:lnTo>
                  <a:cubicBezTo>
                    <a:pt x="7456" y="1416"/>
                    <a:pt x="7771" y="1635"/>
                    <a:pt x="7978" y="1961"/>
                  </a:cubicBezTo>
                  <a:cubicBezTo>
                    <a:pt x="7982" y="1977"/>
                    <a:pt x="7997" y="1996"/>
                    <a:pt x="8005" y="2004"/>
                  </a:cubicBezTo>
                  <a:cubicBezTo>
                    <a:pt x="8001" y="2077"/>
                    <a:pt x="7997" y="2154"/>
                    <a:pt x="7997" y="2227"/>
                  </a:cubicBezTo>
                  <a:cubicBezTo>
                    <a:pt x="7901" y="2284"/>
                    <a:pt x="7917" y="2388"/>
                    <a:pt x="7901" y="2476"/>
                  </a:cubicBezTo>
                  <a:cubicBezTo>
                    <a:pt x="7821" y="2534"/>
                    <a:pt x="7790" y="2615"/>
                    <a:pt x="7782" y="2711"/>
                  </a:cubicBezTo>
                  <a:cubicBezTo>
                    <a:pt x="7632" y="2841"/>
                    <a:pt x="7498" y="2980"/>
                    <a:pt x="7340" y="3091"/>
                  </a:cubicBezTo>
                  <a:cubicBezTo>
                    <a:pt x="6572" y="3648"/>
                    <a:pt x="5715" y="4017"/>
                    <a:pt x="4797" y="4248"/>
                  </a:cubicBezTo>
                  <a:cubicBezTo>
                    <a:pt x="4651" y="4251"/>
                    <a:pt x="4505" y="4254"/>
                    <a:pt x="4359" y="4254"/>
                  </a:cubicBezTo>
                  <a:cubicBezTo>
                    <a:pt x="3904" y="4254"/>
                    <a:pt x="3451" y="4229"/>
                    <a:pt x="3002" y="4132"/>
                  </a:cubicBezTo>
                  <a:lnTo>
                    <a:pt x="1941" y="3752"/>
                  </a:lnTo>
                  <a:cubicBezTo>
                    <a:pt x="1803" y="3595"/>
                    <a:pt x="1657" y="3460"/>
                    <a:pt x="1446" y="3418"/>
                  </a:cubicBezTo>
                  <a:lnTo>
                    <a:pt x="1434" y="3418"/>
                  </a:lnTo>
                  <a:cubicBezTo>
                    <a:pt x="1242" y="3095"/>
                    <a:pt x="773" y="3026"/>
                    <a:pt x="700" y="2592"/>
                  </a:cubicBezTo>
                  <a:cubicBezTo>
                    <a:pt x="681" y="2215"/>
                    <a:pt x="858" y="1900"/>
                    <a:pt x="965" y="1558"/>
                  </a:cubicBezTo>
                  <a:lnTo>
                    <a:pt x="965" y="1535"/>
                  </a:lnTo>
                  <a:cubicBezTo>
                    <a:pt x="973" y="1543"/>
                    <a:pt x="985" y="1550"/>
                    <a:pt x="992" y="1554"/>
                  </a:cubicBezTo>
                  <a:cubicBezTo>
                    <a:pt x="1042" y="1554"/>
                    <a:pt x="1088" y="1550"/>
                    <a:pt x="1138" y="1531"/>
                  </a:cubicBezTo>
                  <a:cubicBezTo>
                    <a:pt x="1646" y="1089"/>
                    <a:pt x="2264" y="905"/>
                    <a:pt x="2910" y="763"/>
                  </a:cubicBezTo>
                  <a:cubicBezTo>
                    <a:pt x="3106" y="720"/>
                    <a:pt x="3352" y="747"/>
                    <a:pt x="3482" y="547"/>
                  </a:cubicBezTo>
                  <a:close/>
                  <a:moveTo>
                    <a:pt x="1634" y="3902"/>
                  </a:moveTo>
                  <a:cubicBezTo>
                    <a:pt x="1680" y="3917"/>
                    <a:pt x="1730" y="3921"/>
                    <a:pt x="1776" y="3933"/>
                  </a:cubicBezTo>
                  <a:cubicBezTo>
                    <a:pt x="2007" y="4071"/>
                    <a:pt x="2257" y="4175"/>
                    <a:pt x="2522" y="4244"/>
                  </a:cubicBezTo>
                  <a:lnTo>
                    <a:pt x="2633" y="4309"/>
                  </a:lnTo>
                  <a:cubicBezTo>
                    <a:pt x="2660" y="4317"/>
                    <a:pt x="2691" y="4321"/>
                    <a:pt x="2722" y="4325"/>
                  </a:cubicBezTo>
                  <a:cubicBezTo>
                    <a:pt x="2733" y="4355"/>
                    <a:pt x="2752" y="4375"/>
                    <a:pt x="2779" y="4382"/>
                  </a:cubicBezTo>
                  <a:lnTo>
                    <a:pt x="2983" y="4405"/>
                  </a:lnTo>
                  <a:cubicBezTo>
                    <a:pt x="2999" y="4404"/>
                    <a:pt x="3014" y="4403"/>
                    <a:pt x="3030" y="4403"/>
                  </a:cubicBezTo>
                  <a:cubicBezTo>
                    <a:pt x="3119" y="4403"/>
                    <a:pt x="3207" y="4430"/>
                    <a:pt x="3279" y="4482"/>
                  </a:cubicBezTo>
                  <a:cubicBezTo>
                    <a:pt x="3137" y="4478"/>
                    <a:pt x="3002" y="4459"/>
                    <a:pt x="2868" y="4417"/>
                  </a:cubicBezTo>
                  <a:cubicBezTo>
                    <a:pt x="2637" y="4363"/>
                    <a:pt x="2403" y="4325"/>
                    <a:pt x="2184" y="4229"/>
                  </a:cubicBezTo>
                  <a:cubicBezTo>
                    <a:pt x="1988" y="4136"/>
                    <a:pt x="1715" y="4136"/>
                    <a:pt x="1634" y="3902"/>
                  </a:cubicBezTo>
                  <a:close/>
                  <a:moveTo>
                    <a:pt x="4619" y="1"/>
                  </a:moveTo>
                  <a:cubicBezTo>
                    <a:pt x="4473" y="1"/>
                    <a:pt x="4328" y="25"/>
                    <a:pt x="4182" y="59"/>
                  </a:cubicBezTo>
                  <a:lnTo>
                    <a:pt x="3967" y="86"/>
                  </a:lnTo>
                  <a:cubicBezTo>
                    <a:pt x="3874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5" y="127"/>
                  </a:cubicBezTo>
                  <a:cubicBezTo>
                    <a:pt x="3303" y="127"/>
                    <a:pt x="3203" y="138"/>
                    <a:pt x="3106" y="182"/>
                  </a:cubicBezTo>
                  <a:lnTo>
                    <a:pt x="2910" y="209"/>
                  </a:lnTo>
                  <a:cubicBezTo>
                    <a:pt x="2868" y="209"/>
                    <a:pt x="2848" y="228"/>
                    <a:pt x="2848" y="251"/>
                  </a:cubicBezTo>
                  <a:cubicBezTo>
                    <a:pt x="2836" y="252"/>
                    <a:pt x="2823" y="253"/>
                    <a:pt x="2811" y="253"/>
                  </a:cubicBezTo>
                  <a:cubicBezTo>
                    <a:pt x="2749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3" y="324"/>
                  </a:cubicBezTo>
                  <a:lnTo>
                    <a:pt x="2391" y="321"/>
                  </a:lnTo>
                  <a:cubicBezTo>
                    <a:pt x="2145" y="382"/>
                    <a:pt x="1892" y="424"/>
                    <a:pt x="1665" y="555"/>
                  </a:cubicBezTo>
                  <a:lnTo>
                    <a:pt x="1634" y="586"/>
                  </a:lnTo>
                  <a:lnTo>
                    <a:pt x="1596" y="567"/>
                  </a:lnTo>
                  <a:cubicBezTo>
                    <a:pt x="1146" y="732"/>
                    <a:pt x="658" y="828"/>
                    <a:pt x="378" y="1285"/>
                  </a:cubicBezTo>
                  <a:cubicBezTo>
                    <a:pt x="266" y="1324"/>
                    <a:pt x="297" y="1443"/>
                    <a:pt x="243" y="1516"/>
                  </a:cubicBezTo>
                  <a:cubicBezTo>
                    <a:pt x="158" y="1573"/>
                    <a:pt x="170" y="1681"/>
                    <a:pt x="128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28" y="2246"/>
                    <a:pt x="139" y="2288"/>
                    <a:pt x="120" y="2323"/>
                  </a:cubicBezTo>
                  <a:cubicBezTo>
                    <a:pt x="216" y="2434"/>
                    <a:pt x="124" y="2603"/>
                    <a:pt x="239" y="2699"/>
                  </a:cubicBezTo>
                  <a:lnTo>
                    <a:pt x="239" y="2691"/>
                  </a:lnTo>
                  <a:cubicBezTo>
                    <a:pt x="257" y="2723"/>
                    <a:pt x="290" y="2742"/>
                    <a:pt x="326" y="2742"/>
                  </a:cubicBezTo>
                  <a:cubicBezTo>
                    <a:pt x="329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8" y="2876"/>
                    <a:pt x="408" y="2972"/>
                    <a:pt x="489" y="3064"/>
                  </a:cubicBezTo>
                  <a:lnTo>
                    <a:pt x="474" y="3183"/>
                  </a:lnTo>
                  <a:cubicBezTo>
                    <a:pt x="566" y="3237"/>
                    <a:pt x="593" y="3322"/>
                    <a:pt x="600" y="3418"/>
                  </a:cubicBezTo>
                  <a:cubicBezTo>
                    <a:pt x="677" y="3468"/>
                    <a:pt x="727" y="3548"/>
                    <a:pt x="739" y="3641"/>
                  </a:cubicBezTo>
                  <a:cubicBezTo>
                    <a:pt x="800" y="3652"/>
                    <a:pt x="842" y="3706"/>
                    <a:pt x="842" y="3767"/>
                  </a:cubicBezTo>
                  <a:cubicBezTo>
                    <a:pt x="877" y="3775"/>
                    <a:pt x="912" y="3783"/>
                    <a:pt x="946" y="3794"/>
                  </a:cubicBezTo>
                  <a:cubicBezTo>
                    <a:pt x="946" y="3852"/>
                    <a:pt x="985" y="3902"/>
                    <a:pt x="1042" y="3913"/>
                  </a:cubicBezTo>
                  <a:cubicBezTo>
                    <a:pt x="1054" y="4152"/>
                    <a:pt x="1273" y="4240"/>
                    <a:pt x="1419" y="4375"/>
                  </a:cubicBezTo>
                  <a:lnTo>
                    <a:pt x="1434" y="4382"/>
                  </a:lnTo>
                  <a:cubicBezTo>
                    <a:pt x="1553" y="4459"/>
                    <a:pt x="1661" y="4555"/>
                    <a:pt x="1803" y="4590"/>
                  </a:cubicBezTo>
                  <a:lnTo>
                    <a:pt x="1811" y="4594"/>
                  </a:lnTo>
                  <a:cubicBezTo>
                    <a:pt x="1938" y="4728"/>
                    <a:pt x="2137" y="4736"/>
                    <a:pt x="2272" y="4851"/>
                  </a:cubicBezTo>
                  <a:cubicBezTo>
                    <a:pt x="2340" y="4912"/>
                    <a:pt x="2419" y="4925"/>
                    <a:pt x="2500" y="4925"/>
                  </a:cubicBezTo>
                  <a:cubicBezTo>
                    <a:pt x="2558" y="4925"/>
                    <a:pt x="2618" y="4918"/>
                    <a:pt x="2676" y="4918"/>
                  </a:cubicBezTo>
                  <a:cubicBezTo>
                    <a:pt x="2747" y="4918"/>
                    <a:pt x="2815" y="4928"/>
                    <a:pt x="2875" y="4970"/>
                  </a:cubicBezTo>
                  <a:lnTo>
                    <a:pt x="2933" y="4955"/>
                  </a:lnTo>
                  <a:lnTo>
                    <a:pt x="2987" y="4986"/>
                  </a:lnTo>
                  <a:cubicBezTo>
                    <a:pt x="3221" y="5035"/>
                    <a:pt x="3457" y="5048"/>
                    <a:pt x="3694" y="5048"/>
                  </a:cubicBezTo>
                  <a:cubicBezTo>
                    <a:pt x="3941" y="5048"/>
                    <a:pt x="4189" y="5034"/>
                    <a:pt x="4436" y="5034"/>
                  </a:cubicBezTo>
                  <a:cubicBezTo>
                    <a:pt x="4538" y="5034"/>
                    <a:pt x="4641" y="5036"/>
                    <a:pt x="4743" y="5043"/>
                  </a:cubicBezTo>
                  <a:cubicBezTo>
                    <a:pt x="4827" y="5035"/>
                    <a:pt x="4908" y="5012"/>
                    <a:pt x="4981" y="4974"/>
                  </a:cubicBezTo>
                  <a:lnTo>
                    <a:pt x="5607" y="4966"/>
                  </a:lnTo>
                  <a:cubicBezTo>
                    <a:pt x="5792" y="4836"/>
                    <a:pt x="6003" y="4859"/>
                    <a:pt x="6214" y="4851"/>
                  </a:cubicBezTo>
                  <a:cubicBezTo>
                    <a:pt x="6318" y="4747"/>
                    <a:pt x="6449" y="4755"/>
                    <a:pt x="6583" y="4743"/>
                  </a:cubicBezTo>
                  <a:cubicBezTo>
                    <a:pt x="6599" y="4717"/>
                    <a:pt x="6614" y="4682"/>
                    <a:pt x="6626" y="4647"/>
                  </a:cubicBezTo>
                  <a:lnTo>
                    <a:pt x="6825" y="4620"/>
                  </a:lnTo>
                  <a:lnTo>
                    <a:pt x="6948" y="4494"/>
                  </a:lnTo>
                  <a:cubicBezTo>
                    <a:pt x="6958" y="4496"/>
                    <a:pt x="6967" y="4498"/>
                    <a:pt x="6977" y="4498"/>
                  </a:cubicBezTo>
                  <a:cubicBezTo>
                    <a:pt x="7021" y="4498"/>
                    <a:pt x="7063" y="4470"/>
                    <a:pt x="7075" y="4428"/>
                  </a:cubicBezTo>
                  <a:cubicBezTo>
                    <a:pt x="7075" y="4421"/>
                    <a:pt x="7079" y="4417"/>
                    <a:pt x="7079" y="4409"/>
                  </a:cubicBezTo>
                  <a:cubicBezTo>
                    <a:pt x="7102" y="4336"/>
                    <a:pt x="7164" y="4282"/>
                    <a:pt x="7237" y="4275"/>
                  </a:cubicBezTo>
                  <a:cubicBezTo>
                    <a:pt x="7251" y="4277"/>
                    <a:pt x="7266" y="4278"/>
                    <a:pt x="7279" y="4278"/>
                  </a:cubicBezTo>
                  <a:cubicBezTo>
                    <a:pt x="7389" y="4278"/>
                    <a:pt x="7462" y="4201"/>
                    <a:pt x="7544" y="4136"/>
                  </a:cubicBezTo>
                  <a:lnTo>
                    <a:pt x="7602" y="4144"/>
                  </a:lnTo>
                  <a:lnTo>
                    <a:pt x="7659" y="4144"/>
                  </a:lnTo>
                  <a:cubicBezTo>
                    <a:pt x="7709" y="4052"/>
                    <a:pt x="7794" y="4029"/>
                    <a:pt x="7890" y="4013"/>
                  </a:cubicBezTo>
                  <a:cubicBezTo>
                    <a:pt x="7894" y="3998"/>
                    <a:pt x="7905" y="3986"/>
                    <a:pt x="7909" y="3967"/>
                  </a:cubicBezTo>
                  <a:cubicBezTo>
                    <a:pt x="7932" y="3967"/>
                    <a:pt x="7963" y="3967"/>
                    <a:pt x="7986" y="3960"/>
                  </a:cubicBezTo>
                  <a:cubicBezTo>
                    <a:pt x="8059" y="3937"/>
                    <a:pt x="8124" y="3913"/>
                    <a:pt x="8197" y="3883"/>
                  </a:cubicBezTo>
                  <a:cubicBezTo>
                    <a:pt x="8259" y="3856"/>
                    <a:pt x="8324" y="3837"/>
                    <a:pt x="8363" y="3775"/>
                  </a:cubicBezTo>
                  <a:cubicBezTo>
                    <a:pt x="8459" y="3725"/>
                    <a:pt x="8432" y="3610"/>
                    <a:pt x="8501" y="3541"/>
                  </a:cubicBezTo>
                  <a:cubicBezTo>
                    <a:pt x="8601" y="3356"/>
                    <a:pt x="8562" y="3160"/>
                    <a:pt x="8516" y="2957"/>
                  </a:cubicBezTo>
                  <a:lnTo>
                    <a:pt x="8482" y="2515"/>
                  </a:lnTo>
                  <a:cubicBezTo>
                    <a:pt x="8475" y="2461"/>
                    <a:pt x="8451" y="2437"/>
                    <a:pt x="8410" y="2437"/>
                  </a:cubicBezTo>
                  <a:cubicBezTo>
                    <a:pt x="8407" y="2437"/>
                    <a:pt x="8404" y="2438"/>
                    <a:pt x="8401" y="2438"/>
                  </a:cubicBezTo>
                  <a:cubicBezTo>
                    <a:pt x="8389" y="2288"/>
                    <a:pt x="8382" y="2146"/>
                    <a:pt x="8370" y="1996"/>
                  </a:cubicBezTo>
                  <a:lnTo>
                    <a:pt x="8263" y="1804"/>
                  </a:lnTo>
                  <a:lnTo>
                    <a:pt x="8290" y="1762"/>
                  </a:lnTo>
                  <a:lnTo>
                    <a:pt x="8251" y="1650"/>
                  </a:lnTo>
                  <a:cubicBezTo>
                    <a:pt x="8193" y="1573"/>
                    <a:pt x="8213" y="1458"/>
                    <a:pt x="8132" y="1393"/>
                  </a:cubicBezTo>
                  <a:cubicBezTo>
                    <a:pt x="8094" y="1354"/>
                    <a:pt x="8063" y="1308"/>
                    <a:pt x="8040" y="1262"/>
                  </a:cubicBezTo>
                  <a:lnTo>
                    <a:pt x="8005" y="1270"/>
                  </a:lnTo>
                  <a:cubicBezTo>
                    <a:pt x="8013" y="1239"/>
                    <a:pt x="8013" y="1208"/>
                    <a:pt x="8005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4" y="1128"/>
                  </a:cubicBezTo>
                  <a:cubicBezTo>
                    <a:pt x="7936" y="1128"/>
                    <a:pt x="7928" y="1131"/>
                    <a:pt x="7921" y="1135"/>
                  </a:cubicBezTo>
                  <a:cubicBezTo>
                    <a:pt x="7909" y="1143"/>
                    <a:pt x="7901" y="1151"/>
                    <a:pt x="7898" y="1154"/>
                  </a:cubicBezTo>
                  <a:lnTo>
                    <a:pt x="7898" y="1151"/>
                  </a:lnTo>
                  <a:lnTo>
                    <a:pt x="7871" y="1154"/>
                  </a:lnTo>
                  <a:cubicBezTo>
                    <a:pt x="7871" y="1124"/>
                    <a:pt x="7878" y="1089"/>
                    <a:pt x="7871" y="1051"/>
                  </a:cubicBezTo>
                  <a:cubicBezTo>
                    <a:pt x="7809" y="1035"/>
                    <a:pt x="7767" y="989"/>
                    <a:pt x="7759" y="924"/>
                  </a:cubicBezTo>
                  <a:cubicBezTo>
                    <a:pt x="7728" y="924"/>
                    <a:pt x="7698" y="920"/>
                    <a:pt x="7663" y="912"/>
                  </a:cubicBezTo>
                  <a:cubicBezTo>
                    <a:pt x="7655" y="878"/>
                    <a:pt x="7652" y="843"/>
                    <a:pt x="7640" y="805"/>
                  </a:cubicBezTo>
                  <a:lnTo>
                    <a:pt x="7544" y="805"/>
                  </a:lnTo>
                  <a:cubicBezTo>
                    <a:pt x="7383" y="724"/>
                    <a:pt x="7217" y="636"/>
                    <a:pt x="7056" y="555"/>
                  </a:cubicBezTo>
                  <a:lnTo>
                    <a:pt x="6868" y="532"/>
                  </a:lnTo>
                  <a:cubicBezTo>
                    <a:pt x="6860" y="490"/>
                    <a:pt x="6829" y="455"/>
                    <a:pt x="6791" y="444"/>
                  </a:cubicBezTo>
                  <a:cubicBezTo>
                    <a:pt x="6782" y="448"/>
                    <a:pt x="6772" y="450"/>
                    <a:pt x="6762" y="450"/>
                  </a:cubicBezTo>
                  <a:cubicBezTo>
                    <a:pt x="6735" y="450"/>
                    <a:pt x="6709" y="435"/>
                    <a:pt x="6695" y="413"/>
                  </a:cubicBezTo>
                  <a:cubicBezTo>
                    <a:pt x="6618" y="359"/>
                    <a:pt x="6518" y="374"/>
                    <a:pt x="6445" y="321"/>
                  </a:cubicBezTo>
                  <a:cubicBezTo>
                    <a:pt x="6433" y="325"/>
                    <a:pt x="6421" y="328"/>
                    <a:pt x="6408" y="328"/>
                  </a:cubicBezTo>
                  <a:cubicBezTo>
                    <a:pt x="6381" y="328"/>
                    <a:pt x="6355" y="317"/>
                    <a:pt x="6334" y="301"/>
                  </a:cubicBezTo>
                  <a:cubicBezTo>
                    <a:pt x="6310" y="282"/>
                    <a:pt x="6280" y="272"/>
                    <a:pt x="6250" y="272"/>
                  </a:cubicBezTo>
                  <a:cubicBezTo>
                    <a:pt x="6226" y="272"/>
                    <a:pt x="6202" y="278"/>
                    <a:pt x="6180" y="290"/>
                  </a:cubicBezTo>
                  <a:cubicBezTo>
                    <a:pt x="6168" y="301"/>
                    <a:pt x="6153" y="309"/>
                    <a:pt x="6141" y="321"/>
                  </a:cubicBezTo>
                  <a:lnTo>
                    <a:pt x="6019" y="298"/>
                  </a:lnTo>
                  <a:cubicBezTo>
                    <a:pt x="5999" y="267"/>
                    <a:pt x="5984" y="232"/>
                    <a:pt x="5969" y="201"/>
                  </a:cubicBezTo>
                  <a:lnTo>
                    <a:pt x="5246" y="186"/>
                  </a:lnTo>
                  <a:cubicBezTo>
                    <a:pt x="5232" y="172"/>
                    <a:pt x="5212" y="162"/>
                    <a:pt x="5194" y="162"/>
                  </a:cubicBezTo>
                  <a:cubicBezTo>
                    <a:pt x="5186" y="162"/>
                    <a:pt x="5179" y="164"/>
                    <a:pt x="5173" y="167"/>
                  </a:cubicBezTo>
                  <a:cubicBezTo>
                    <a:pt x="5173" y="132"/>
                    <a:pt x="5154" y="109"/>
                    <a:pt x="5112" y="90"/>
                  </a:cubicBezTo>
                  <a:cubicBezTo>
                    <a:pt x="5098" y="102"/>
                    <a:pt x="5084" y="107"/>
                    <a:pt x="5069" y="107"/>
                  </a:cubicBezTo>
                  <a:cubicBezTo>
                    <a:pt x="5055" y="107"/>
                    <a:pt x="5041" y="102"/>
                    <a:pt x="5027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5" y="21"/>
                    <a:pt x="4752" y="1"/>
                    <a:pt x="4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5"/>
            <p:cNvSpPr/>
            <p:nvPr/>
          </p:nvSpPr>
          <p:spPr>
            <a:xfrm>
              <a:off x="4922985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4" y="1"/>
                  </a:moveTo>
                  <a:cubicBezTo>
                    <a:pt x="64" y="1"/>
                    <a:pt x="17" y="14"/>
                    <a:pt x="9" y="82"/>
                  </a:cubicBezTo>
                  <a:cubicBezTo>
                    <a:pt x="1" y="193"/>
                    <a:pt x="105" y="155"/>
                    <a:pt x="174" y="178"/>
                  </a:cubicBezTo>
                  <a:cubicBezTo>
                    <a:pt x="266" y="255"/>
                    <a:pt x="372" y="280"/>
                    <a:pt x="484" y="280"/>
                  </a:cubicBezTo>
                  <a:cubicBezTo>
                    <a:pt x="517" y="280"/>
                    <a:pt x="551" y="277"/>
                    <a:pt x="585" y="274"/>
                  </a:cubicBezTo>
                  <a:lnTo>
                    <a:pt x="1065" y="385"/>
                  </a:lnTo>
                  <a:lnTo>
                    <a:pt x="1181" y="428"/>
                  </a:lnTo>
                  <a:cubicBezTo>
                    <a:pt x="1269" y="528"/>
                    <a:pt x="1388" y="524"/>
                    <a:pt x="1503" y="543"/>
                  </a:cubicBezTo>
                  <a:cubicBezTo>
                    <a:pt x="1567" y="602"/>
                    <a:pt x="1644" y="662"/>
                    <a:pt x="1716" y="662"/>
                  </a:cubicBezTo>
                  <a:cubicBezTo>
                    <a:pt x="1758" y="662"/>
                    <a:pt x="1798" y="643"/>
                    <a:pt x="1834" y="593"/>
                  </a:cubicBezTo>
                  <a:cubicBezTo>
                    <a:pt x="1884" y="520"/>
                    <a:pt x="1749" y="443"/>
                    <a:pt x="1653" y="424"/>
                  </a:cubicBezTo>
                  <a:cubicBezTo>
                    <a:pt x="1539" y="379"/>
                    <a:pt x="1452" y="274"/>
                    <a:pt x="1329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70" y="264"/>
                    <a:pt x="1249" y="257"/>
                    <a:pt x="1227" y="257"/>
                  </a:cubicBezTo>
                  <a:cubicBezTo>
                    <a:pt x="1213" y="257"/>
                    <a:pt x="1198" y="260"/>
                    <a:pt x="1184" y="266"/>
                  </a:cubicBezTo>
                  <a:cubicBezTo>
                    <a:pt x="957" y="137"/>
                    <a:pt x="718" y="50"/>
                    <a:pt x="453" y="50"/>
                  </a:cubicBezTo>
                  <a:cubicBezTo>
                    <a:pt x="418" y="50"/>
                    <a:pt x="383" y="52"/>
                    <a:pt x="347" y="55"/>
                  </a:cubicBezTo>
                  <a:cubicBezTo>
                    <a:pt x="293" y="36"/>
                    <a:pt x="239" y="16"/>
                    <a:pt x="182" y="5"/>
                  </a:cubicBezTo>
                  <a:cubicBezTo>
                    <a:pt x="161" y="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91" name="Google Shape;6391;p35"/>
          <p:cNvGrpSpPr/>
          <p:nvPr/>
        </p:nvGrpSpPr>
        <p:grpSpPr>
          <a:xfrm rot="8399531" flipH="1">
            <a:off x="2207087" y="283485"/>
            <a:ext cx="761521" cy="689231"/>
            <a:chOff x="2206595" y="282045"/>
            <a:chExt cx="658120" cy="595646"/>
          </a:xfrm>
        </p:grpSpPr>
        <p:sp>
          <p:nvSpPr>
            <p:cNvPr id="6392" name="Google Shape;6392;p35"/>
            <p:cNvSpPr/>
            <p:nvPr/>
          </p:nvSpPr>
          <p:spPr>
            <a:xfrm>
              <a:off x="2206595" y="282045"/>
              <a:ext cx="658120" cy="595646"/>
            </a:xfrm>
            <a:custGeom>
              <a:avLst/>
              <a:gdLst/>
              <a:ahLst/>
              <a:cxnLst/>
              <a:rect l="l" t="t" r="r" b="b"/>
              <a:pathLst>
                <a:path w="21216" h="19202" extrusionOk="0">
                  <a:moveTo>
                    <a:pt x="21039" y="5056"/>
                  </a:moveTo>
                  <a:lnTo>
                    <a:pt x="21035" y="5067"/>
                  </a:lnTo>
                  <a:cubicBezTo>
                    <a:pt x="21039" y="5060"/>
                    <a:pt x="21039" y="5056"/>
                    <a:pt x="21039" y="5056"/>
                  </a:cubicBezTo>
                  <a:close/>
                  <a:moveTo>
                    <a:pt x="17296" y="11104"/>
                  </a:moveTo>
                  <a:lnTo>
                    <a:pt x="17296" y="11104"/>
                  </a:lnTo>
                  <a:cubicBezTo>
                    <a:pt x="17296" y="11108"/>
                    <a:pt x="17292" y="11112"/>
                    <a:pt x="17292" y="11112"/>
                  </a:cubicBezTo>
                  <a:cubicBezTo>
                    <a:pt x="17292" y="11115"/>
                    <a:pt x="17288" y="11115"/>
                    <a:pt x="17288" y="11115"/>
                  </a:cubicBezTo>
                  <a:cubicBezTo>
                    <a:pt x="17280" y="11112"/>
                    <a:pt x="17277" y="11112"/>
                    <a:pt x="17273" y="11108"/>
                  </a:cubicBezTo>
                  <a:cubicBezTo>
                    <a:pt x="17280" y="11108"/>
                    <a:pt x="17292" y="11108"/>
                    <a:pt x="17296" y="11104"/>
                  </a:cubicBezTo>
                  <a:close/>
                  <a:moveTo>
                    <a:pt x="14510" y="421"/>
                  </a:moveTo>
                  <a:cubicBezTo>
                    <a:pt x="14560" y="445"/>
                    <a:pt x="14602" y="468"/>
                    <a:pt x="14644" y="498"/>
                  </a:cubicBezTo>
                  <a:cubicBezTo>
                    <a:pt x="15021" y="729"/>
                    <a:pt x="15294" y="1105"/>
                    <a:pt x="15736" y="1251"/>
                  </a:cubicBezTo>
                  <a:cubicBezTo>
                    <a:pt x="15778" y="1251"/>
                    <a:pt x="15820" y="1248"/>
                    <a:pt x="15866" y="1232"/>
                  </a:cubicBezTo>
                  <a:cubicBezTo>
                    <a:pt x="15877" y="1283"/>
                    <a:pt x="15922" y="1313"/>
                    <a:pt x="15973" y="1313"/>
                  </a:cubicBezTo>
                  <a:cubicBezTo>
                    <a:pt x="15976" y="1313"/>
                    <a:pt x="15979" y="1313"/>
                    <a:pt x="15982" y="1313"/>
                  </a:cubicBezTo>
                  <a:lnTo>
                    <a:pt x="15989" y="1317"/>
                  </a:lnTo>
                  <a:cubicBezTo>
                    <a:pt x="15989" y="1367"/>
                    <a:pt x="16032" y="1401"/>
                    <a:pt x="16078" y="1401"/>
                  </a:cubicBezTo>
                  <a:lnTo>
                    <a:pt x="16085" y="1401"/>
                  </a:lnTo>
                  <a:lnTo>
                    <a:pt x="16105" y="1413"/>
                  </a:lnTo>
                  <a:cubicBezTo>
                    <a:pt x="16105" y="1451"/>
                    <a:pt x="16139" y="1486"/>
                    <a:pt x="16178" y="1486"/>
                  </a:cubicBezTo>
                  <a:lnTo>
                    <a:pt x="16193" y="1486"/>
                  </a:lnTo>
                  <a:cubicBezTo>
                    <a:pt x="16235" y="1559"/>
                    <a:pt x="16312" y="1605"/>
                    <a:pt x="16393" y="1620"/>
                  </a:cubicBezTo>
                  <a:cubicBezTo>
                    <a:pt x="16406" y="1665"/>
                    <a:pt x="16429" y="1691"/>
                    <a:pt x="16472" y="1691"/>
                  </a:cubicBezTo>
                  <a:cubicBezTo>
                    <a:pt x="16477" y="1691"/>
                    <a:pt x="16483" y="1690"/>
                    <a:pt x="16489" y="1690"/>
                  </a:cubicBezTo>
                  <a:cubicBezTo>
                    <a:pt x="17699" y="2650"/>
                    <a:pt x="18967" y="3538"/>
                    <a:pt x="20216" y="4456"/>
                  </a:cubicBezTo>
                  <a:cubicBezTo>
                    <a:pt x="20151" y="5060"/>
                    <a:pt x="19740" y="5478"/>
                    <a:pt x="19413" y="5943"/>
                  </a:cubicBezTo>
                  <a:cubicBezTo>
                    <a:pt x="19298" y="6043"/>
                    <a:pt x="19229" y="6178"/>
                    <a:pt x="19209" y="6331"/>
                  </a:cubicBezTo>
                  <a:cubicBezTo>
                    <a:pt x="18906" y="6589"/>
                    <a:pt x="18698" y="6916"/>
                    <a:pt x="18510" y="7254"/>
                  </a:cubicBezTo>
                  <a:cubicBezTo>
                    <a:pt x="18318" y="7380"/>
                    <a:pt x="18237" y="7592"/>
                    <a:pt x="18103" y="7765"/>
                  </a:cubicBezTo>
                  <a:cubicBezTo>
                    <a:pt x="18085" y="7840"/>
                    <a:pt x="18104" y="7872"/>
                    <a:pt x="18157" y="7872"/>
                  </a:cubicBezTo>
                  <a:cubicBezTo>
                    <a:pt x="18172" y="7872"/>
                    <a:pt x="18190" y="7870"/>
                    <a:pt x="18210" y="7865"/>
                  </a:cubicBezTo>
                  <a:cubicBezTo>
                    <a:pt x="18353" y="7707"/>
                    <a:pt x="18522" y="7569"/>
                    <a:pt x="18625" y="7377"/>
                  </a:cubicBezTo>
                  <a:lnTo>
                    <a:pt x="19313" y="6454"/>
                  </a:lnTo>
                  <a:cubicBezTo>
                    <a:pt x="19402" y="6331"/>
                    <a:pt x="19521" y="6235"/>
                    <a:pt x="19548" y="6082"/>
                  </a:cubicBezTo>
                  <a:cubicBezTo>
                    <a:pt x="19947" y="5667"/>
                    <a:pt x="20209" y="5167"/>
                    <a:pt x="20431" y="4641"/>
                  </a:cubicBezTo>
                  <a:lnTo>
                    <a:pt x="20643" y="4848"/>
                  </a:lnTo>
                  <a:cubicBezTo>
                    <a:pt x="20727" y="4959"/>
                    <a:pt x="20805" y="5083"/>
                    <a:pt x="20964" y="5083"/>
                  </a:cubicBezTo>
                  <a:cubicBezTo>
                    <a:pt x="20971" y="5083"/>
                    <a:pt x="20978" y="5083"/>
                    <a:pt x="20985" y="5083"/>
                  </a:cubicBezTo>
                  <a:lnTo>
                    <a:pt x="21035" y="5044"/>
                  </a:lnTo>
                  <a:lnTo>
                    <a:pt x="21035" y="5044"/>
                  </a:lnTo>
                  <a:cubicBezTo>
                    <a:pt x="20966" y="5125"/>
                    <a:pt x="20985" y="5213"/>
                    <a:pt x="20931" y="5263"/>
                  </a:cubicBezTo>
                  <a:cubicBezTo>
                    <a:pt x="20846" y="5436"/>
                    <a:pt x="20727" y="5605"/>
                    <a:pt x="20689" y="5801"/>
                  </a:cubicBezTo>
                  <a:cubicBezTo>
                    <a:pt x="20624" y="6155"/>
                    <a:pt x="20458" y="6458"/>
                    <a:pt x="20235" y="6739"/>
                  </a:cubicBezTo>
                  <a:cubicBezTo>
                    <a:pt x="20116" y="6900"/>
                    <a:pt x="20020" y="7077"/>
                    <a:pt x="19947" y="7265"/>
                  </a:cubicBezTo>
                  <a:cubicBezTo>
                    <a:pt x="19851" y="7500"/>
                    <a:pt x="19717" y="7711"/>
                    <a:pt x="19548" y="7899"/>
                  </a:cubicBezTo>
                  <a:cubicBezTo>
                    <a:pt x="19298" y="8172"/>
                    <a:pt x="19098" y="8479"/>
                    <a:pt x="18887" y="8779"/>
                  </a:cubicBezTo>
                  <a:cubicBezTo>
                    <a:pt x="18537" y="9148"/>
                    <a:pt x="18157" y="9494"/>
                    <a:pt x="18007" y="10001"/>
                  </a:cubicBezTo>
                  <a:cubicBezTo>
                    <a:pt x="17872" y="10166"/>
                    <a:pt x="17734" y="10335"/>
                    <a:pt x="17599" y="10497"/>
                  </a:cubicBezTo>
                  <a:lnTo>
                    <a:pt x="17596" y="10501"/>
                  </a:lnTo>
                  <a:cubicBezTo>
                    <a:pt x="17473" y="10578"/>
                    <a:pt x="17373" y="10681"/>
                    <a:pt x="17307" y="10804"/>
                  </a:cubicBezTo>
                  <a:cubicBezTo>
                    <a:pt x="17177" y="10877"/>
                    <a:pt x="17081" y="10989"/>
                    <a:pt x="17027" y="11127"/>
                  </a:cubicBezTo>
                  <a:cubicBezTo>
                    <a:pt x="16973" y="11127"/>
                    <a:pt x="16931" y="11165"/>
                    <a:pt x="16927" y="11219"/>
                  </a:cubicBezTo>
                  <a:cubicBezTo>
                    <a:pt x="16739" y="11304"/>
                    <a:pt x="16643" y="11492"/>
                    <a:pt x="16493" y="11623"/>
                  </a:cubicBezTo>
                  <a:cubicBezTo>
                    <a:pt x="16370" y="11481"/>
                    <a:pt x="16424" y="11308"/>
                    <a:pt x="16397" y="11150"/>
                  </a:cubicBezTo>
                  <a:cubicBezTo>
                    <a:pt x="16335" y="10731"/>
                    <a:pt x="16327" y="10305"/>
                    <a:pt x="16181" y="9897"/>
                  </a:cubicBezTo>
                  <a:lnTo>
                    <a:pt x="16166" y="9797"/>
                  </a:lnTo>
                  <a:cubicBezTo>
                    <a:pt x="16178" y="9744"/>
                    <a:pt x="16155" y="9686"/>
                    <a:pt x="16105" y="9655"/>
                  </a:cubicBezTo>
                  <a:cubicBezTo>
                    <a:pt x="16085" y="9221"/>
                    <a:pt x="15851" y="8894"/>
                    <a:pt x="15570" y="8591"/>
                  </a:cubicBezTo>
                  <a:cubicBezTo>
                    <a:pt x="15505" y="8395"/>
                    <a:pt x="15336" y="8287"/>
                    <a:pt x="15186" y="8168"/>
                  </a:cubicBezTo>
                  <a:cubicBezTo>
                    <a:pt x="15102" y="7915"/>
                    <a:pt x="14925" y="7696"/>
                    <a:pt x="14683" y="7569"/>
                  </a:cubicBezTo>
                  <a:cubicBezTo>
                    <a:pt x="14564" y="7434"/>
                    <a:pt x="14406" y="7342"/>
                    <a:pt x="14264" y="7231"/>
                  </a:cubicBezTo>
                  <a:cubicBezTo>
                    <a:pt x="13999" y="7024"/>
                    <a:pt x="13703" y="6841"/>
                    <a:pt x="13347" y="6841"/>
                  </a:cubicBezTo>
                  <a:cubicBezTo>
                    <a:pt x="13326" y="6841"/>
                    <a:pt x="13305" y="6841"/>
                    <a:pt x="13284" y="6842"/>
                  </a:cubicBezTo>
                  <a:cubicBezTo>
                    <a:pt x="13179" y="6773"/>
                    <a:pt x="13071" y="6750"/>
                    <a:pt x="12961" y="6750"/>
                  </a:cubicBezTo>
                  <a:cubicBezTo>
                    <a:pt x="12865" y="6750"/>
                    <a:pt x="12768" y="6767"/>
                    <a:pt x="12669" y="6785"/>
                  </a:cubicBezTo>
                  <a:lnTo>
                    <a:pt x="12765" y="6862"/>
                  </a:lnTo>
                  <a:cubicBezTo>
                    <a:pt x="12762" y="6889"/>
                    <a:pt x="12762" y="6919"/>
                    <a:pt x="12762" y="6946"/>
                  </a:cubicBezTo>
                  <a:lnTo>
                    <a:pt x="13242" y="6985"/>
                  </a:lnTo>
                  <a:lnTo>
                    <a:pt x="13246" y="6977"/>
                  </a:lnTo>
                  <a:cubicBezTo>
                    <a:pt x="13325" y="7061"/>
                    <a:pt x="13419" y="7070"/>
                    <a:pt x="13513" y="7070"/>
                  </a:cubicBezTo>
                  <a:cubicBezTo>
                    <a:pt x="13540" y="7070"/>
                    <a:pt x="13566" y="7070"/>
                    <a:pt x="13592" y="7070"/>
                  </a:cubicBezTo>
                  <a:cubicBezTo>
                    <a:pt x="13618" y="7070"/>
                    <a:pt x="13643" y="7070"/>
                    <a:pt x="13668" y="7073"/>
                  </a:cubicBezTo>
                  <a:lnTo>
                    <a:pt x="14568" y="7665"/>
                  </a:lnTo>
                  <a:lnTo>
                    <a:pt x="15102" y="8268"/>
                  </a:lnTo>
                  <a:cubicBezTo>
                    <a:pt x="15221" y="8414"/>
                    <a:pt x="15336" y="8564"/>
                    <a:pt x="15455" y="8706"/>
                  </a:cubicBezTo>
                  <a:cubicBezTo>
                    <a:pt x="15720" y="9060"/>
                    <a:pt x="15870" y="9475"/>
                    <a:pt x="16001" y="9894"/>
                  </a:cubicBezTo>
                  <a:cubicBezTo>
                    <a:pt x="16012" y="10574"/>
                    <a:pt x="16258" y="11223"/>
                    <a:pt x="16278" y="11903"/>
                  </a:cubicBezTo>
                  <a:cubicBezTo>
                    <a:pt x="16070" y="12122"/>
                    <a:pt x="15855" y="12334"/>
                    <a:pt x="15659" y="12556"/>
                  </a:cubicBezTo>
                  <a:cubicBezTo>
                    <a:pt x="15090" y="13221"/>
                    <a:pt x="14448" y="13801"/>
                    <a:pt x="13780" y="14355"/>
                  </a:cubicBezTo>
                  <a:cubicBezTo>
                    <a:pt x="13738" y="14401"/>
                    <a:pt x="13699" y="14466"/>
                    <a:pt x="13645" y="14497"/>
                  </a:cubicBezTo>
                  <a:cubicBezTo>
                    <a:pt x="12819" y="14985"/>
                    <a:pt x="12127" y="15646"/>
                    <a:pt x="11359" y="16203"/>
                  </a:cubicBezTo>
                  <a:cubicBezTo>
                    <a:pt x="9929" y="17248"/>
                    <a:pt x="8396" y="18144"/>
                    <a:pt x="6790" y="18893"/>
                  </a:cubicBezTo>
                  <a:cubicBezTo>
                    <a:pt x="6761" y="18898"/>
                    <a:pt x="6733" y="18900"/>
                    <a:pt x="6705" y="18900"/>
                  </a:cubicBezTo>
                  <a:cubicBezTo>
                    <a:pt x="6532" y="18900"/>
                    <a:pt x="6394" y="18810"/>
                    <a:pt x="6248" y="18701"/>
                  </a:cubicBezTo>
                  <a:cubicBezTo>
                    <a:pt x="5092" y="17844"/>
                    <a:pt x="4000" y="16891"/>
                    <a:pt x="2755" y="16149"/>
                  </a:cubicBezTo>
                  <a:cubicBezTo>
                    <a:pt x="2590" y="15969"/>
                    <a:pt x="2379" y="15834"/>
                    <a:pt x="2175" y="15688"/>
                  </a:cubicBezTo>
                  <a:cubicBezTo>
                    <a:pt x="1560" y="15266"/>
                    <a:pt x="880" y="14950"/>
                    <a:pt x="334" y="14432"/>
                  </a:cubicBezTo>
                  <a:cubicBezTo>
                    <a:pt x="388" y="14293"/>
                    <a:pt x="565" y="14355"/>
                    <a:pt x="634" y="14236"/>
                  </a:cubicBezTo>
                  <a:lnTo>
                    <a:pt x="642" y="14228"/>
                  </a:lnTo>
                  <a:cubicBezTo>
                    <a:pt x="658" y="14230"/>
                    <a:pt x="673" y="14231"/>
                    <a:pt x="688" y="14231"/>
                  </a:cubicBezTo>
                  <a:cubicBezTo>
                    <a:pt x="752" y="14231"/>
                    <a:pt x="805" y="14209"/>
                    <a:pt x="845" y="14143"/>
                  </a:cubicBezTo>
                  <a:lnTo>
                    <a:pt x="849" y="14143"/>
                  </a:lnTo>
                  <a:cubicBezTo>
                    <a:pt x="871" y="14148"/>
                    <a:pt x="893" y="14150"/>
                    <a:pt x="915" y="14150"/>
                  </a:cubicBezTo>
                  <a:cubicBezTo>
                    <a:pt x="1008" y="14150"/>
                    <a:pt x="1098" y="14111"/>
                    <a:pt x="1161" y="14036"/>
                  </a:cubicBezTo>
                  <a:cubicBezTo>
                    <a:pt x="2440" y="13552"/>
                    <a:pt x="3539" y="12779"/>
                    <a:pt x="4577" y="11911"/>
                  </a:cubicBezTo>
                  <a:cubicBezTo>
                    <a:pt x="5268" y="11457"/>
                    <a:pt x="5883" y="10912"/>
                    <a:pt x="6483" y="10358"/>
                  </a:cubicBezTo>
                  <a:cubicBezTo>
                    <a:pt x="7366" y="9540"/>
                    <a:pt x="8277" y="8729"/>
                    <a:pt x="9030" y="7784"/>
                  </a:cubicBezTo>
                  <a:cubicBezTo>
                    <a:pt x="9172" y="7734"/>
                    <a:pt x="9288" y="7626"/>
                    <a:pt x="9338" y="7480"/>
                  </a:cubicBezTo>
                  <a:lnTo>
                    <a:pt x="9342" y="7477"/>
                  </a:lnTo>
                  <a:cubicBezTo>
                    <a:pt x="9611" y="7281"/>
                    <a:pt x="9822" y="7023"/>
                    <a:pt x="10014" y="6750"/>
                  </a:cubicBezTo>
                  <a:cubicBezTo>
                    <a:pt x="10264" y="6524"/>
                    <a:pt x="10460" y="6255"/>
                    <a:pt x="10663" y="5986"/>
                  </a:cubicBezTo>
                  <a:cubicBezTo>
                    <a:pt x="10979" y="5617"/>
                    <a:pt x="11324" y="5275"/>
                    <a:pt x="11551" y="4840"/>
                  </a:cubicBezTo>
                  <a:cubicBezTo>
                    <a:pt x="11724" y="4706"/>
                    <a:pt x="11862" y="4537"/>
                    <a:pt x="11966" y="4341"/>
                  </a:cubicBezTo>
                  <a:cubicBezTo>
                    <a:pt x="12220" y="4072"/>
                    <a:pt x="12450" y="3788"/>
                    <a:pt x="12562" y="3426"/>
                  </a:cubicBezTo>
                  <a:cubicBezTo>
                    <a:pt x="12738" y="3257"/>
                    <a:pt x="12877" y="3054"/>
                    <a:pt x="12965" y="2823"/>
                  </a:cubicBezTo>
                  <a:lnTo>
                    <a:pt x="12965" y="2815"/>
                  </a:lnTo>
                  <a:cubicBezTo>
                    <a:pt x="13334" y="2527"/>
                    <a:pt x="13415" y="2062"/>
                    <a:pt x="13661" y="1697"/>
                  </a:cubicBezTo>
                  <a:cubicBezTo>
                    <a:pt x="13937" y="1651"/>
                    <a:pt x="13957" y="1428"/>
                    <a:pt x="13983" y="1213"/>
                  </a:cubicBezTo>
                  <a:cubicBezTo>
                    <a:pt x="14226" y="1082"/>
                    <a:pt x="14237" y="810"/>
                    <a:pt x="14349" y="602"/>
                  </a:cubicBezTo>
                  <a:cubicBezTo>
                    <a:pt x="14395" y="510"/>
                    <a:pt x="14448" y="448"/>
                    <a:pt x="14510" y="421"/>
                  </a:cubicBezTo>
                  <a:close/>
                  <a:moveTo>
                    <a:pt x="14469" y="1"/>
                  </a:moveTo>
                  <a:cubicBezTo>
                    <a:pt x="14445" y="1"/>
                    <a:pt x="14419" y="7"/>
                    <a:pt x="14391" y="22"/>
                  </a:cubicBezTo>
                  <a:cubicBezTo>
                    <a:pt x="14364" y="45"/>
                    <a:pt x="14341" y="76"/>
                    <a:pt x="14333" y="103"/>
                  </a:cubicBezTo>
                  <a:cubicBezTo>
                    <a:pt x="14318" y="103"/>
                    <a:pt x="14299" y="110"/>
                    <a:pt x="14283" y="114"/>
                  </a:cubicBezTo>
                  <a:cubicBezTo>
                    <a:pt x="14279" y="172"/>
                    <a:pt x="14249" y="214"/>
                    <a:pt x="14183" y="214"/>
                  </a:cubicBezTo>
                  <a:lnTo>
                    <a:pt x="14083" y="310"/>
                  </a:lnTo>
                  <a:cubicBezTo>
                    <a:pt x="14083" y="364"/>
                    <a:pt x="14037" y="410"/>
                    <a:pt x="13987" y="418"/>
                  </a:cubicBezTo>
                  <a:cubicBezTo>
                    <a:pt x="13968" y="552"/>
                    <a:pt x="13884" y="637"/>
                    <a:pt x="13784" y="717"/>
                  </a:cubicBezTo>
                  <a:cubicBezTo>
                    <a:pt x="13761" y="844"/>
                    <a:pt x="13688" y="948"/>
                    <a:pt x="13588" y="1025"/>
                  </a:cubicBezTo>
                  <a:cubicBezTo>
                    <a:pt x="13584" y="1102"/>
                    <a:pt x="13538" y="1175"/>
                    <a:pt x="13476" y="1217"/>
                  </a:cubicBezTo>
                  <a:cubicBezTo>
                    <a:pt x="13365" y="1520"/>
                    <a:pt x="13200" y="1793"/>
                    <a:pt x="12977" y="2032"/>
                  </a:cubicBezTo>
                  <a:cubicBezTo>
                    <a:pt x="12973" y="2108"/>
                    <a:pt x="12934" y="2178"/>
                    <a:pt x="12873" y="2228"/>
                  </a:cubicBezTo>
                  <a:cubicBezTo>
                    <a:pt x="12881" y="2262"/>
                    <a:pt x="12881" y="2293"/>
                    <a:pt x="12873" y="2327"/>
                  </a:cubicBezTo>
                  <a:cubicBezTo>
                    <a:pt x="12842" y="2331"/>
                    <a:pt x="12808" y="2339"/>
                    <a:pt x="12781" y="2339"/>
                  </a:cubicBezTo>
                  <a:cubicBezTo>
                    <a:pt x="12765" y="2416"/>
                    <a:pt x="12746" y="2485"/>
                    <a:pt x="12665" y="2523"/>
                  </a:cubicBezTo>
                  <a:cubicBezTo>
                    <a:pt x="12662" y="2577"/>
                    <a:pt x="12623" y="2619"/>
                    <a:pt x="12573" y="2631"/>
                  </a:cubicBezTo>
                  <a:cubicBezTo>
                    <a:pt x="12577" y="2685"/>
                    <a:pt x="12546" y="2735"/>
                    <a:pt x="12493" y="2750"/>
                  </a:cubicBezTo>
                  <a:cubicBezTo>
                    <a:pt x="12489" y="2804"/>
                    <a:pt x="12450" y="2842"/>
                    <a:pt x="12396" y="2850"/>
                  </a:cubicBezTo>
                  <a:cubicBezTo>
                    <a:pt x="12381" y="3061"/>
                    <a:pt x="12174" y="3107"/>
                    <a:pt x="12070" y="3234"/>
                  </a:cubicBezTo>
                  <a:cubicBezTo>
                    <a:pt x="12074" y="3292"/>
                    <a:pt x="12035" y="3342"/>
                    <a:pt x="11978" y="3350"/>
                  </a:cubicBezTo>
                  <a:cubicBezTo>
                    <a:pt x="11978" y="3403"/>
                    <a:pt x="11939" y="3446"/>
                    <a:pt x="11893" y="3461"/>
                  </a:cubicBezTo>
                  <a:cubicBezTo>
                    <a:pt x="11882" y="3538"/>
                    <a:pt x="11828" y="3607"/>
                    <a:pt x="11759" y="3634"/>
                  </a:cubicBezTo>
                  <a:cubicBezTo>
                    <a:pt x="11762" y="3688"/>
                    <a:pt x="11724" y="3734"/>
                    <a:pt x="11670" y="3749"/>
                  </a:cubicBezTo>
                  <a:cubicBezTo>
                    <a:pt x="11643" y="3868"/>
                    <a:pt x="11570" y="3980"/>
                    <a:pt x="11474" y="4057"/>
                  </a:cubicBezTo>
                  <a:cubicBezTo>
                    <a:pt x="11443" y="4183"/>
                    <a:pt x="11374" y="4287"/>
                    <a:pt x="11267" y="4352"/>
                  </a:cubicBezTo>
                  <a:cubicBezTo>
                    <a:pt x="11232" y="4475"/>
                    <a:pt x="11167" y="4579"/>
                    <a:pt x="11067" y="4656"/>
                  </a:cubicBezTo>
                  <a:cubicBezTo>
                    <a:pt x="11059" y="4733"/>
                    <a:pt x="11013" y="4806"/>
                    <a:pt x="10944" y="4844"/>
                  </a:cubicBezTo>
                  <a:lnTo>
                    <a:pt x="10667" y="5171"/>
                  </a:lnTo>
                  <a:cubicBezTo>
                    <a:pt x="10656" y="5248"/>
                    <a:pt x="10633" y="5325"/>
                    <a:pt x="10552" y="5363"/>
                  </a:cubicBezTo>
                  <a:cubicBezTo>
                    <a:pt x="10556" y="5417"/>
                    <a:pt x="10514" y="5463"/>
                    <a:pt x="10460" y="5475"/>
                  </a:cubicBezTo>
                  <a:cubicBezTo>
                    <a:pt x="10441" y="5578"/>
                    <a:pt x="10364" y="5659"/>
                    <a:pt x="10260" y="5682"/>
                  </a:cubicBezTo>
                  <a:cubicBezTo>
                    <a:pt x="10260" y="5732"/>
                    <a:pt x="10222" y="5778"/>
                    <a:pt x="10168" y="5786"/>
                  </a:cubicBezTo>
                  <a:cubicBezTo>
                    <a:pt x="10149" y="5863"/>
                    <a:pt x="10129" y="5936"/>
                    <a:pt x="10049" y="5974"/>
                  </a:cubicBezTo>
                  <a:cubicBezTo>
                    <a:pt x="10049" y="6024"/>
                    <a:pt x="10002" y="6074"/>
                    <a:pt x="9953" y="6078"/>
                  </a:cubicBezTo>
                  <a:cubicBezTo>
                    <a:pt x="9926" y="6205"/>
                    <a:pt x="9845" y="6308"/>
                    <a:pt x="9730" y="6366"/>
                  </a:cubicBezTo>
                  <a:cubicBezTo>
                    <a:pt x="9722" y="6420"/>
                    <a:pt x="9676" y="6458"/>
                    <a:pt x="9626" y="6466"/>
                  </a:cubicBezTo>
                  <a:cubicBezTo>
                    <a:pt x="9618" y="6520"/>
                    <a:pt x="9580" y="6562"/>
                    <a:pt x="9530" y="6574"/>
                  </a:cubicBezTo>
                  <a:cubicBezTo>
                    <a:pt x="9530" y="6627"/>
                    <a:pt x="9499" y="6673"/>
                    <a:pt x="9445" y="6693"/>
                  </a:cubicBezTo>
                  <a:cubicBezTo>
                    <a:pt x="9441" y="6746"/>
                    <a:pt x="9403" y="6789"/>
                    <a:pt x="9349" y="6793"/>
                  </a:cubicBezTo>
                  <a:cubicBezTo>
                    <a:pt x="9280" y="6954"/>
                    <a:pt x="9146" y="7058"/>
                    <a:pt x="9019" y="7173"/>
                  </a:cubicBezTo>
                  <a:cubicBezTo>
                    <a:pt x="9023" y="7227"/>
                    <a:pt x="8984" y="7281"/>
                    <a:pt x="8934" y="7288"/>
                  </a:cubicBezTo>
                  <a:cubicBezTo>
                    <a:pt x="8927" y="7342"/>
                    <a:pt x="8888" y="7384"/>
                    <a:pt x="8838" y="7396"/>
                  </a:cubicBezTo>
                  <a:cubicBezTo>
                    <a:pt x="8800" y="7515"/>
                    <a:pt x="8723" y="7615"/>
                    <a:pt x="8611" y="7676"/>
                  </a:cubicBezTo>
                  <a:cubicBezTo>
                    <a:pt x="8611" y="7730"/>
                    <a:pt x="8573" y="7780"/>
                    <a:pt x="8519" y="7788"/>
                  </a:cubicBezTo>
                  <a:cubicBezTo>
                    <a:pt x="8519" y="7842"/>
                    <a:pt x="8477" y="7888"/>
                    <a:pt x="8423" y="7895"/>
                  </a:cubicBezTo>
                  <a:cubicBezTo>
                    <a:pt x="8423" y="7945"/>
                    <a:pt x="8385" y="7991"/>
                    <a:pt x="8331" y="8003"/>
                  </a:cubicBezTo>
                  <a:cubicBezTo>
                    <a:pt x="8185" y="8280"/>
                    <a:pt x="7977" y="8522"/>
                    <a:pt x="7728" y="8714"/>
                  </a:cubicBezTo>
                  <a:cubicBezTo>
                    <a:pt x="7705" y="8818"/>
                    <a:pt x="7620" y="8898"/>
                    <a:pt x="7520" y="8918"/>
                  </a:cubicBezTo>
                  <a:cubicBezTo>
                    <a:pt x="7512" y="8971"/>
                    <a:pt x="7466" y="9010"/>
                    <a:pt x="7416" y="9010"/>
                  </a:cubicBezTo>
                  <a:cubicBezTo>
                    <a:pt x="7409" y="9060"/>
                    <a:pt x="7363" y="9106"/>
                    <a:pt x="7309" y="9106"/>
                  </a:cubicBezTo>
                  <a:cubicBezTo>
                    <a:pt x="7305" y="9156"/>
                    <a:pt x="7263" y="9202"/>
                    <a:pt x="7209" y="9206"/>
                  </a:cubicBezTo>
                  <a:cubicBezTo>
                    <a:pt x="7147" y="9283"/>
                    <a:pt x="7082" y="9356"/>
                    <a:pt x="7017" y="9421"/>
                  </a:cubicBezTo>
                  <a:cubicBezTo>
                    <a:pt x="6882" y="9555"/>
                    <a:pt x="6782" y="9724"/>
                    <a:pt x="6598" y="9805"/>
                  </a:cubicBezTo>
                  <a:cubicBezTo>
                    <a:pt x="6598" y="9874"/>
                    <a:pt x="6559" y="9901"/>
                    <a:pt x="6498" y="9905"/>
                  </a:cubicBezTo>
                  <a:cubicBezTo>
                    <a:pt x="6129" y="10424"/>
                    <a:pt x="5557" y="10712"/>
                    <a:pt x="5092" y="11127"/>
                  </a:cubicBezTo>
                  <a:lnTo>
                    <a:pt x="4673" y="11519"/>
                  </a:lnTo>
                  <a:cubicBezTo>
                    <a:pt x="4677" y="11554"/>
                    <a:pt x="4673" y="11588"/>
                    <a:pt x="4657" y="11615"/>
                  </a:cubicBezTo>
                  <a:lnTo>
                    <a:pt x="4477" y="11630"/>
                  </a:lnTo>
                  <a:cubicBezTo>
                    <a:pt x="4385" y="11784"/>
                    <a:pt x="4235" y="11872"/>
                    <a:pt x="4077" y="11938"/>
                  </a:cubicBezTo>
                  <a:cubicBezTo>
                    <a:pt x="3966" y="12149"/>
                    <a:pt x="3739" y="12207"/>
                    <a:pt x="3566" y="12337"/>
                  </a:cubicBezTo>
                  <a:cubicBezTo>
                    <a:pt x="3524" y="12430"/>
                    <a:pt x="3470" y="12514"/>
                    <a:pt x="3362" y="12533"/>
                  </a:cubicBezTo>
                  <a:cubicBezTo>
                    <a:pt x="3274" y="12668"/>
                    <a:pt x="3132" y="12749"/>
                    <a:pt x="2970" y="12756"/>
                  </a:cubicBezTo>
                  <a:cubicBezTo>
                    <a:pt x="2344" y="13210"/>
                    <a:pt x="1683" y="13609"/>
                    <a:pt x="942" y="13844"/>
                  </a:cubicBezTo>
                  <a:lnTo>
                    <a:pt x="734" y="13967"/>
                  </a:lnTo>
                  <a:lnTo>
                    <a:pt x="734" y="13967"/>
                  </a:lnTo>
                  <a:lnTo>
                    <a:pt x="738" y="13921"/>
                  </a:lnTo>
                  <a:lnTo>
                    <a:pt x="738" y="13921"/>
                  </a:lnTo>
                  <a:lnTo>
                    <a:pt x="638" y="13951"/>
                  </a:lnTo>
                  <a:cubicBezTo>
                    <a:pt x="634" y="13971"/>
                    <a:pt x="626" y="13994"/>
                    <a:pt x="626" y="14017"/>
                  </a:cubicBezTo>
                  <a:cubicBezTo>
                    <a:pt x="596" y="14017"/>
                    <a:pt x="561" y="14028"/>
                    <a:pt x="538" y="14051"/>
                  </a:cubicBezTo>
                  <a:lnTo>
                    <a:pt x="430" y="14078"/>
                  </a:lnTo>
                  <a:lnTo>
                    <a:pt x="346" y="14059"/>
                  </a:lnTo>
                  <a:cubicBezTo>
                    <a:pt x="338" y="14082"/>
                    <a:pt x="331" y="14105"/>
                    <a:pt x="319" y="14124"/>
                  </a:cubicBezTo>
                  <a:cubicBezTo>
                    <a:pt x="312" y="14121"/>
                    <a:pt x="304" y="14120"/>
                    <a:pt x="296" y="14120"/>
                  </a:cubicBezTo>
                  <a:cubicBezTo>
                    <a:pt x="274" y="14120"/>
                    <a:pt x="251" y="14130"/>
                    <a:pt x="235" y="14147"/>
                  </a:cubicBezTo>
                  <a:cubicBezTo>
                    <a:pt x="219" y="14143"/>
                    <a:pt x="202" y="14142"/>
                    <a:pt x="185" y="14142"/>
                  </a:cubicBezTo>
                  <a:cubicBezTo>
                    <a:pt x="168" y="14142"/>
                    <a:pt x="152" y="14143"/>
                    <a:pt x="138" y="14147"/>
                  </a:cubicBezTo>
                  <a:cubicBezTo>
                    <a:pt x="127" y="14201"/>
                    <a:pt x="108" y="14251"/>
                    <a:pt x="50" y="14263"/>
                  </a:cubicBezTo>
                  <a:cubicBezTo>
                    <a:pt x="4" y="14351"/>
                    <a:pt x="0" y="14455"/>
                    <a:pt x="42" y="14547"/>
                  </a:cubicBezTo>
                  <a:cubicBezTo>
                    <a:pt x="96" y="14558"/>
                    <a:pt x="138" y="14593"/>
                    <a:pt x="142" y="14647"/>
                  </a:cubicBezTo>
                  <a:cubicBezTo>
                    <a:pt x="196" y="14655"/>
                    <a:pt x="238" y="14697"/>
                    <a:pt x="242" y="14751"/>
                  </a:cubicBezTo>
                  <a:cubicBezTo>
                    <a:pt x="365" y="14831"/>
                    <a:pt x="507" y="14877"/>
                    <a:pt x="569" y="15027"/>
                  </a:cubicBezTo>
                  <a:cubicBezTo>
                    <a:pt x="684" y="15070"/>
                    <a:pt x="788" y="15143"/>
                    <a:pt x="865" y="15235"/>
                  </a:cubicBezTo>
                  <a:cubicBezTo>
                    <a:pt x="1038" y="15277"/>
                    <a:pt x="1145" y="15408"/>
                    <a:pt x="1268" y="15527"/>
                  </a:cubicBezTo>
                  <a:cubicBezTo>
                    <a:pt x="1403" y="15657"/>
                    <a:pt x="1545" y="15773"/>
                    <a:pt x="1749" y="15773"/>
                  </a:cubicBezTo>
                  <a:cubicBezTo>
                    <a:pt x="1710" y="15969"/>
                    <a:pt x="1891" y="16026"/>
                    <a:pt x="1979" y="16149"/>
                  </a:cubicBezTo>
                  <a:cubicBezTo>
                    <a:pt x="2029" y="16157"/>
                    <a:pt x="2075" y="16195"/>
                    <a:pt x="2083" y="16245"/>
                  </a:cubicBezTo>
                  <a:cubicBezTo>
                    <a:pt x="2164" y="16257"/>
                    <a:pt x="2237" y="16276"/>
                    <a:pt x="2275" y="16357"/>
                  </a:cubicBezTo>
                  <a:cubicBezTo>
                    <a:pt x="2363" y="16357"/>
                    <a:pt x="2433" y="16376"/>
                    <a:pt x="2471" y="16468"/>
                  </a:cubicBezTo>
                  <a:lnTo>
                    <a:pt x="2894" y="16849"/>
                  </a:lnTo>
                  <a:cubicBezTo>
                    <a:pt x="2978" y="16853"/>
                    <a:pt x="3047" y="16876"/>
                    <a:pt x="3093" y="16952"/>
                  </a:cubicBezTo>
                  <a:cubicBezTo>
                    <a:pt x="3174" y="16956"/>
                    <a:pt x="3251" y="16972"/>
                    <a:pt x="3293" y="17060"/>
                  </a:cubicBezTo>
                  <a:cubicBezTo>
                    <a:pt x="3374" y="17068"/>
                    <a:pt x="3451" y="17083"/>
                    <a:pt x="3489" y="17164"/>
                  </a:cubicBezTo>
                  <a:cubicBezTo>
                    <a:pt x="3543" y="17164"/>
                    <a:pt x="3585" y="17202"/>
                    <a:pt x="3601" y="17256"/>
                  </a:cubicBezTo>
                  <a:cubicBezTo>
                    <a:pt x="3678" y="17275"/>
                    <a:pt x="3751" y="17294"/>
                    <a:pt x="3793" y="17367"/>
                  </a:cubicBezTo>
                  <a:cubicBezTo>
                    <a:pt x="3931" y="17375"/>
                    <a:pt x="4058" y="17406"/>
                    <a:pt x="4104" y="17560"/>
                  </a:cubicBezTo>
                  <a:lnTo>
                    <a:pt x="4154" y="17563"/>
                  </a:lnTo>
                  <a:lnTo>
                    <a:pt x="4200" y="17560"/>
                  </a:lnTo>
                  <a:lnTo>
                    <a:pt x="4408" y="17763"/>
                  </a:lnTo>
                  <a:cubicBezTo>
                    <a:pt x="4461" y="17763"/>
                    <a:pt x="4508" y="17809"/>
                    <a:pt x="4515" y="17859"/>
                  </a:cubicBezTo>
                  <a:cubicBezTo>
                    <a:pt x="4596" y="17871"/>
                    <a:pt x="4677" y="17879"/>
                    <a:pt x="4707" y="17975"/>
                  </a:cubicBezTo>
                  <a:lnTo>
                    <a:pt x="5526" y="18566"/>
                  </a:lnTo>
                  <a:cubicBezTo>
                    <a:pt x="5756" y="18647"/>
                    <a:pt x="5964" y="18793"/>
                    <a:pt x="6129" y="18981"/>
                  </a:cubicBezTo>
                  <a:cubicBezTo>
                    <a:pt x="6206" y="18993"/>
                    <a:pt x="6283" y="19008"/>
                    <a:pt x="6325" y="19085"/>
                  </a:cubicBezTo>
                  <a:lnTo>
                    <a:pt x="6371" y="19081"/>
                  </a:lnTo>
                  <a:lnTo>
                    <a:pt x="6421" y="19081"/>
                  </a:lnTo>
                  <a:cubicBezTo>
                    <a:pt x="6486" y="19172"/>
                    <a:pt x="6567" y="19202"/>
                    <a:pt x="6650" y="19202"/>
                  </a:cubicBezTo>
                  <a:cubicBezTo>
                    <a:pt x="6725" y="19202"/>
                    <a:pt x="6802" y="19178"/>
                    <a:pt x="6871" y="19154"/>
                  </a:cubicBezTo>
                  <a:cubicBezTo>
                    <a:pt x="6982" y="19120"/>
                    <a:pt x="7094" y="19097"/>
                    <a:pt x="7209" y="19081"/>
                  </a:cubicBezTo>
                  <a:cubicBezTo>
                    <a:pt x="7226" y="18997"/>
                    <a:pt x="7273" y="18973"/>
                    <a:pt x="7334" y="18973"/>
                  </a:cubicBezTo>
                  <a:cubicBezTo>
                    <a:pt x="7357" y="18973"/>
                    <a:pt x="7382" y="18976"/>
                    <a:pt x="7409" y="18981"/>
                  </a:cubicBezTo>
                  <a:cubicBezTo>
                    <a:pt x="7446" y="18908"/>
                    <a:pt x="7502" y="18885"/>
                    <a:pt x="7567" y="18885"/>
                  </a:cubicBezTo>
                  <a:cubicBezTo>
                    <a:pt x="7583" y="18885"/>
                    <a:pt x="7599" y="18887"/>
                    <a:pt x="7616" y="18889"/>
                  </a:cubicBezTo>
                  <a:cubicBezTo>
                    <a:pt x="7675" y="18798"/>
                    <a:pt x="7759" y="18767"/>
                    <a:pt x="7853" y="18767"/>
                  </a:cubicBezTo>
                  <a:cubicBezTo>
                    <a:pt x="7870" y="18767"/>
                    <a:pt x="7887" y="18768"/>
                    <a:pt x="7904" y="18770"/>
                  </a:cubicBezTo>
                  <a:cubicBezTo>
                    <a:pt x="7947" y="18682"/>
                    <a:pt x="8031" y="18682"/>
                    <a:pt x="8112" y="18678"/>
                  </a:cubicBezTo>
                  <a:cubicBezTo>
                    <a:pt x="8136" y="18593"/>
                    <a:pt x="8196" y="18565"/>
                    <a:pt x="8273" y="18565"/>
                  </a:cubicBezTo>
                  <a:cubicBezTo>
                    <a:pt x="8283" y="18565"/>
                    <a:pt x="8293" y="18565"/>
                    <a:pt x="8304" y="18566"/>
                  </a:cubicBezTo>
                  <a:cubicBezTo>
                    <a:pt x="8458" y="18347"/>
                    <a:pt x="8704" y="18278"/>
                    <a:pt x="8927" y="18182"/>
                  </a:cubicBezTo>
                  <a:cubicBezTo>
                    <a:pt x="9157" y="18040"/>
                    <a:pt x="9361" y="17840"/>
                    <a:pt x="9637" y="17782"/>
                  </a:cubicBezTo>
                  <a:lnTo>
                    <a:pt x="10118" y="17460"/>
                  </a:lnTo>
                  <a:cubicBezTo>
                    <a:pt x="10318" y="17241"/>
                    <a:pt x="10556" y="17068"/>
                    <a:pt x="10829" y="16960"/>
                  </a:cubicBezTo>
                  <a:cubicBezTo>
                    <a:pt x="11267" y="16653"/>
                    <a:pt x="11632" y="16249"/>
                    <a:pt x="12143" y="16046"/>
                  </a:cubicBezTo>
                  <a:cubicBezTo>
                    <a:pt x="12281" y="15950"/>
                    <a:pt x="12377" y="15796"/>
                    <a:pt x="12554" y="15754"/>
                  </a:cubicBezTo>
                  <a:cubicBezTo>
                    <a:pt x="12646" y="15604"/>
                    <a:pt x="12785" y="15500"/>
                    <a:pt x="12950" y="15438"/>
                  </a:cubicBezTo>
                  <a:lnTo>
                    <a:pt x="13757" y="14839"/>
                  </a:lnTo>
                  <a:cubicBezTo>
                    <a:pt x="13918" y="14551"/>
                    <a:pt x="14206" y="14409"/>
                    <a:pt x="14468" y="14236"/>
                  </a:cubicBezTo>
                  <a:cubicBezTo>
                    <a:pt x="14610" y="13986"/>
                    <a:pt x="14817" y="13775"/>
                    <a:pt x="15067" y="13625"/>
                  </a:cubicBezTo>
                  <a:cubicBezTo>
                    <a:pt x="15075" y="13571"/>
                    <a:pt x="15121" y="13533"/>
                    <a:pt x="15167" y="13529"/>
                  </a:cubicBezTo>
                  <a:cubicBezTo>
                    <a:pt x="15179" y="13475"/>
                    <a:pt x="15221" y="13436"/>
                    <a:pt x="15275" y="13433"/>
                  </a:cubicBezTo>
                  <a:cubicBezTo>
                    <a:pt x="15278" y="13379"/>
                    <a:pt x="15321" y="13337"/>
                    <a:pt x="15378" y="13333"/>
                  </a:cubicBezTo>
                  <a:cubicBezTo>
                    <a:pt x="15524" y="13171"/>
                    <a:pt x="15659" y="12998"/>
                    <a:pt x="15870" y="12914"/>
                  </a:cubicBezTo>
                  <a:cubicBezTo>
                    <a:pt x="15989" y="12702"/>
                    <a:pt x="16162" y="12526"/>
                    <a:pt x="16377" y="12410"/>
                  </a:cubicBezTo>
                  <a:cubicBezTo>
                    <a:pt x="16389" y="12357"/>
                    <a:pt x="16427" y="12318"/>
                    <a:pt x="16477" y="12307"/>
                  </a:cubicBezTo>
                  <a:cubicBezTo>
                    <a:pt x="16496" y="12259"/>
                    <a:pt x="16542" y="12226"/>
                    <a:pt x="16592" y="12226"/>
                  </a:cubicBezTo>
                  <a:cubicBezTo>
                    <a:pt x="16595" y="12226"/>
                    <a:pt x="16598" y="12226"/>
                    <a:pt x="16600" y="12226"/>
                  </a:cubicBezTo>
                  <a:cubicBezTo>
                    <a:pt x="16608" y="12172"/>
                    <a:pt x="16646" y="12134"/>
                    <a:pt x="16700" y="12126"/>
                  </a:cubicBezTo>
                  <a:cubicBezTo>
                    <a:pt x="16704" y="12072"/>
                    <a:pt x="16742" y="12030"/>
                    <a:pt x="16800" y="12019"/>
                  </a:cubicBezTo>
                  <a:cubicBezTo>
                    <a:pt x="16800" y="11969"/>
                    <a:pt x="16842" y="11919"/>
                    <a:pt x="16896" y="11915"/>
                  </a:cubicBezTo>
                  <a:lnTo>
                    <a:pt x="17015" y="11738"/>
                  </a:lnTo>
                  <a:cubicBezTo>
                    <a:pt x="17069" y="11730"/>
                    <a:pt x="17119" y="11700"/>
                    <a:pt x="17131" y="11650"/>
                  </a:cubicBezTo>
                  <a:cubicBezTo>
                    <a:pt x="17188" y="11650"/>
                    <a:pt x="17234" y="11604"/>
                    <a:pt x="17234" y="11550"/>
                  </a:cubicBezTo>
                  <a:cubicBezTo>
                    <a:pt x="17280" y="11534"/>
                    <a:pt x="17319" y="11496"/>
                    <a:pt x="17330" y="11450"/>
                  </a:cubicBezTo>
                  <a:cubicBezTo>
                    <a:pt x="17380" y="11442"/>
                    <a:pt x="17430" y="11400"/>
                    <a:pt x="17434" y="11346"/>
                  </a:cubicBezTo>
                  <a:cubicBezTo>
                    <a:pt x="17488" y="11338"/>
                    <a:pt x="17523" y="11296"/>
                    <a:pt x="17526" y="11242"/>
                  </a:cubicBezTo>
                  <a:lnTo>
                    <a:pt x="17611" y="11227"/>
                  </a:lnTo>
                  <a:cubicBezTo>
                    <a:pt x="17611" y="11173"/>
                    <a:pt x="17645" y="11127"/>
                    <a:pt x="17699" y="11112"/>
                  </a:cubicBezTo>
                  <a:lnTo>
                    <a:pt x="17742" y="10954"/>
                  </a:lnTo>
                  <a:lnTo>
                    <a:pt x="17742" y="10950"/>
                  </a:lnTo>
                  <a:lnTo>
                    <a:pt x="17907" y="10816"/>
                  </a:lnTo>
                  <a:cubicBezTo>
                    <a:pt x="17907" y="10762"/>
                    <a:pt x="17938" y="10712"/>
                    <a:pt x="17991" y="10700"/>
                  </a:cubicBezTo>
                  <a:lnTo>
                    <a:pt x="18030" y="10520"/>
                  </a:lnTo>
                  <a:cubicBezTo>
                    <a:pt x="18053" y="10516"/>
                    <a:pt x="18084" y="10512"/>
                    <a:pt x="18107" y="10508"/>
                  </a:cubicBezTo>
                  <a:cubicBezTo>
                    <a:pt x="18145" y="10339"/>
                    <a:pt x="18253" y="10189"/>
                    <a:pt x="18399" y="10093"/>
                  </a:cubicBezTo>
                  <a:cubicBezTo>
                    <a:pt x="18437" y="9978"/>
                    <a:pt x="18514" y="9874"/>
                    <a:pt x="18610" y="9801"/>
                  </a:cubicBezTo>
                  <a:cubicBezTo>
                    <a:pt x="18606" y="9748"/>
                    <a:pt x="18645" y="9694"/>
                    <a:pt x="18698" y="9682"/>
                  </a:cubicBezTo>
                  <a:cubicBezTo>
                    <a:pt x="18714" y="9628"/>
                    <a:pt x="18756" y="9594"/>
                    <a:pt x="18810" y="9590"/>
                  </a:cubicBezTo>
                  <a:cubicBezTo>
                    <a:pt x="18814" y="9536"/>
                    <a:pt x="18852" y="9494"/>
                    <a:pt x="18906" y="9482"/>
                  </a:cubicBezTo>
                  <a:cubicBezTo>
                    <a:pt x="18917" y="9406"/>
                    <a:pt x="18944" y="9329"/>
                    <a:pt x="19029" y="9302"/>
                  </a:cubicBezTo>
                  <a:cubicBezTo>
                    <a:pt x="19029" y="9248"/>
                    <a:pt x="19067" y="9206"/>
                    <a:pt x="19117" y="9190"/>
                  </a:cubicBezTo>
                  <a:cubicBezTo>
                    <a:pt x="19121" y="9110"/>
                    <a:pt x="19125" y="9033"/>
                    <a:pt x="19202" y="8979"/>
                  </a:cubicBezTo>
                  <a:cubicBezTo>
                    <a:pt x="19206" y="8898"/>
                    <a:pt x="19225" y="8821"/>
                    <a:pt x="19309" y="8783"/>
                  </a:cubicBezTo>
                  <a:cubicBezTo>
                    <a:pt x="19321" y="8706"/>
                    <a:pt x="19336" y="8629"/>
                    <a:pt x="19417" y="8587"/>
                  </a:cubicBezTo>
                  <a:cubicBezTo>
                    <a:pt x="19413" y="8533"/>
                    <a:pt x="19448" y="8479"/>
                    <a:pt x="19501" y="8464"/>
                  </a:cubicBezTo>
                  <a:cubicBezTo>
                    <a:pt x="19548" y="8356"/>
                    <a:pt x="19624" y="8253"/>
                    <a:pt x="19724" y="8187"/>
                  </a:cubicBezTo>
                  <a:cubicBezTo>
                    <a:pt x="19721" y="8130"/>
                    <a:pt x="19763" y="8080"/>
                    <a:pt x="19817" y="8076"/>
                  </a:cubicBezTo>
                  <a:cubicBezTo>
                    <a:pt x="19867" y="7903"/>
                    <a:pt x="20009" y="7799"/>
                    <a:pt x="20120" y="7673"/>
                  </a:cubicBezTo>
                  <a:cubicBezTo>
                    <a:pt x="20124" y="7592"/>
                    <a:pt x="20143" y="7515"/>
                    <a:pt x="20216" y="7465"/>
                  </a:cubicBezTo>
                  <a:cubicBezTo>
                    <a:pt x="20193" y="7307"/>
                    <a:pt x="20297" y="7231"/>
                    <a:pt x="20412" y="7158"/>
                  </a:cubicBezTo>
                  <a:cubicBezTo>
                    <a:pt x="20428" y="6996"/>
                    <a:pt x="20454" y="6842"/>
                    <a:pt x="20608" y="6750"/>
                  </a:cubicBezTo>
                  <a:cubicBezTo>
                    <a:pt x="20643" y="6627"/>
                    <a:pt x="20731" y="6539"/>
                    <a:pt x="20820" y="6458"/>
                  </a:cubicBezTo>
                  <a:cubicBezTo>
                    <a:pt x="20820" y="6378"/>
                    <a:pt x="20831" y="6293"/>
                    <a:pt x="20908" y="6243"/>
                  </a:cubicBezTo>
                  <a:cubicBezTo>
                    <a:pt x="20927" y="6059"/>
                    <a:pt x="20992" y="5882"/>
                    <a:pt x="21108" y="5736"/>
                  </a:cubicBezTo>
                  <a:cubicBezTo>
                    <a:pt x="21100" y="5513"/>
                    <a:pt x="21215" y="5271"/>
                    <a:pt x="21035" y="5067"/>
                  </a:cubicBezTo>
                  <a:cubicBezTo>
                    <a:pt x="21062" y="4914"/>
                    <a:pt x="20927" y="4810"/>
                    <a:pt x="20919" y="4671"/>
                  </a:cubicBezTo>
                  <a:cubicBezTo>
                    <a:pt x="20866" y="4664"/>
                    <a:pt x="20827" y="4625"/>
                    <a:pt x="20816" y="4572"/>
                  </a:cubicBezTo>
                  <a:cubicBezTo>
                    <a:pt x="20766" y="4572"/>
                    <a:pt x="20716" y="4529"/>
                    <a:pt x="20712" y="4475"/>
                  </a:cubicBezTo>
                  <a:cubicBezTo>
                    <a:pt x="20658" y="4472"/>
                    <a:pt x="20616" y="4433"/>
                    <a:pt x="20604" y="4379"/>
                  </a:cubicBezTo>
                  <a:cubicBezTo>
                    <a:pt x="20527" y="4364"/>
                    <a:pt x="20466" y="4318"/>
                    <a:pt x="20428" y="4249"/>
                  </a:cubicBezTo>
                  <a:lnTo>
                    <a:pt x="20324" y="4153"/>
                  </a:lnTo>
                  <a:cubicBezTo>
                    <a:pt x="20270" y="4153"/>
                    <a:pt x="20220" y="4118"/>
                    <a:pt x="20205" y="4068"/>
                  </a:cubicBezTo>
                  <a:cubicBezTo>
                    <a:pt x="20051" y="3995"/>
                    <a:pt x="19913" y="3895"/>
                    <a:pt x="19797" y="3768"/>
                  </a:cubicBezTo>
                  <a:cubicBezTo>
                    <a:pt x="19674" y="3730"/>
                    <a:pt x="19567" y="3672"/>
                    <a:pt x="19509" y="3549"/>
                  </a:cubicBezTo>
                  <a:cubicBezTo>
                    <a:pt x="19459" y="3549"/>
                    <a:pt x="19409" y="3515"/>
                    <a:pt x="19394" y="3465"/>
                  </a:cubicBezTo>
                  <a:cubicBezTo>
                    <a:pt x="19256" y="3415"/>
                    <a:pt x="19125" y="3342"/>
                    <a:pt x="19010" y="3246"/>
                  </a:cubicBezTo>
                  <a:cubicBezTo>
                    <a:pt x="19004" y="3247"/>
                    <a:pt x="18999" y="3247"/>
                    <a:pt x="18993" y="3247"/>
                  </a:cubicBezTo>
                  <a:cubicBezTo>
                    <a:pt x="18946" y="3247"/>
                    <a:pt x="18904" y="3218"/>
                    <a:pt x="18887" y="3173"/>
                  </a:cubicBezTo>
                  <a:cubicBezTo>
                    <a:pt x="18802" y="3165"/>
                    <a:pt x="18733" y="3138"/>
                    <a:pt x="18695" y="3061"/>
                  </a:cubicBezTo>
                  <a:cubicBezTo>
                    <a:pt x="18514" y="3015"/>
                    <a:pt x="18410" y="2881"/>
                    <a:pt x="18299" y="2750"/>
                  </a:cubicBezTo>
                  <a:cubicBezTo>
                    <a:pt x="18296" y="2750"/>
                    <a:pt x="18293" y="2750"/>
                    <a:pt x="18291" y="2750"/>
                  </a:cubicBezTo>
                  <a:cubicBezTo>
                    <a:pt x="18240" y="2750"/>
                    <a:pt x="18194" y="2716"/>
                    <a:pt x="18183" y="2662"/>
                  </a:cubicBezTo>
                  <a:cubicBezTo>
                    <a:pt x="18130" y="2658"/>
                    <a:pt x="18087" y="2616"/>
                    <a:pt x="18084" y="2562"/>
                  </a:cubicBezTo>
                  <a:cubicBezTo>
                    <a:pt x="18007" y="2546"/>
                    <a:pt x="17945" y="2500"/>
                    <a:pt x="17899" y="2439"/>
                  </a:cubicBezTo>
                  <a:cubicBezTo>
                    <a:pt x="17897" y="2439"/>
                    <a:pt x="17895" y="2439"/>
                    <a:pt x="17892" y="2439"/>
                  </a:cubicBezTo>
                  <a:cubicBezTo>
                    <a:pt x="17845" y="2439"/>
                    <a:pt x="17799" y="2402"/>
                    <a:pt x="17792" y="2350"/>
                  </a:cubicBezTo>
                  <a:cubicBezTo>
                    <a:pt x="17715" y="2347"/>
                    <a:pt x="17642" y="2304"/>
                    <a:pt x="17603" y="2235"/>
                  </a:cubicBezTo>
                  <a:cubicBezTo>
                    <a:pt x="17511" y="2197"/>
                    <a:pt x="17438" y="2124"/>
                    <a:pt x="17400" y="2035"/>
                  </a:cubicBezTo>
                  <a:cubicBezTo>
                    <a:pt x="17350" y="2028"/>
                    <a:pt x="17304" y="1985"/>
                    <a:pt x="17300" y="1932"/>
                  </a:cubicBezTo>
                  <a:cubicBezTo>
                    <a:pt x="17250" y="1932"/>
                    <a:pt x="17200" y="1901"/>
                    <a:pt x="17184" y="1847"/>
                  </a:cubicBezTo>
                  <a:cubicBezTo>
                    <a:pt x="17100" y="1843"/>
                    <a:pt x="17046" y="1789"/>
                    <a:pt x="16996" y="1728"/>
                  </a:cubicBezTo>
                  <a:cubicBezTo>
                    <a:pt x="16946" y="1728"/>
                    <a:pt x="16896" y="1693"/>
                    <a:pt x="16889" y="1640"/>
                  </a:cubicBezTo>
                  <a:cubicBezTo>
                    <a:pt x="16835" y="1640"/>
                    <a:pt x="16785" y="1605"/>
                    <a:pt x="16773" y="1555"/>
                  </a:cubicBezTo>
                  <a:lnTo>
                    <a:pt x="16523" y="1509"/>
                  </a:lnTo>
                  <a:cubicBezTo>
                    <a:pt x="16516" y="1451"/>
                    <a:pt x="16470" y="1409"/>
                    <a:pt x="16412" y="1405"/>
                  </a:cubicBezTo>
                  <a:lnTo>
                    <a:pt x="16412" y="1401"/>
                  </a:lnTo>
                  <a:cubicBezTo>
                    <a:pt x="16416" y="1371"/>
                    <a:pt x="16412" y="1344"/>
                    <a:pt x="16397" y="1317"/>
                  </a:cubicBezTo>
                  <a:cubicBezTo>
                    <a:pt x="16376" y="1312"/>
                    <a:pt x="16359" y="1310"/>
                    <a:pt x="16341" y="1310"/>
                  </a:cubicBezTo>
                  <a:cubicBezTo>
                    <a:pt x="16328" y="1310"/>
                    <a:pt x="16315" y="1311"/>
                    <a:pt x="16301" y="1313"/>
                  </a:cubicBezTo>
                  <a:cubicBezTo>
                    <a:pt x="16301" y="1286"/>
                    <a:pt x="16297" y="1255"/>
                    <a:pt x="16293" y="1221"/>
                  </a:cubicBezTo>
                  <a:cubicBezTo>
                    <a:pt x="16278" y="1219"/>
                    <a:pt x="16261" y="1218"/>
                    <a:pt x="16245" y="1218"/>
                  </a:cubicBezTo>
                  <a:cubicBezTo>
                    <a:pt x="16229" y="1218"/>
                    <a:pt x="16214" y="1219"/>
                    <a:pt x="16201" y="1221"/>
                  </a:cubicBezTo>
                  <a:lnTo>
                    <a:pt x="16189" y="1213"/>
                  </a:lnTo>
                  <a:cubicBezTo>
                    <a:pt x="16189" y="1182"/>
                    <a:pt x="16185" y="1159"/>
                    <a:pt x="16181" y="1132"/>
                  </a:cubicBezTo>
                  <a:cubicBezTo>
                    <a:pt x="16151" y="1132"/>
                    <a:pt x="16124" y="1132"/>
                    <a:pt x="16101" y="1136"/>
                  </a:cubicBezTo>
                  <a:lnTo>
                    <a:pt x="16074" y="1117"/>
                  </a:lnTo>
                  <a:cubicBezTo>
                    <a:pt x="16085" y="1094"/>
                    <a:pt x="16085" y="1063"/>
                    <a:pt x="16070" y="1036"/>
                  </a:cubicBezTo>
                  <a:lnTo>
                    <a:pt x="16070" y="1036"/>
                  </a:lnTo>
                  <a:lnTo>
                    <a:pt x="16074" y="1040"/>
                  </a:lnTo>
                  <a:cubicBezTo>
                    <a:pt x="16043" y="948"/>
                    <a:pt x="15939" y="975"/>
                    <a:pt x="15882" y="925"/>
                  </a:cubicBezTo>
                  <a:cubicBezTo>
                    <a:pt x="15863" y="879"/>
                    <a:pt x="15824" y="844"/>
                    <a:pt x="15774" y="829"/>
                  </a:cubicBezTo>
                  <a:cubicBezTo>
                    <a:pt x="15740" y="752"/>
                    <a:pt x="15640" y="775"/>
                    <a:pt x="15594" y="714"/>
                  </a:cubicBezTo>
                  <a:lnTo>
                    <a:pt x="15586" y="710"/>
                  </a:lnTo>
                  <a:cubicBezTo>
                    <a:pt x="15555" y="671"/>
                    <a:pt x="15517" y="648"/>
                    <a:pt x="15471" y="633"/>
                  </a:cubicBezTo>
                  <a:cubicBezTo>
                    <a:pt x="15448" y="541"/>
                    <a:pt x="15340" y="575"/>
                    <a:pt x="15298" y="514"/>
                  </a:cubicBezTo>
                  <a:lnTo>
                    <a:pt x="15282" y="502"/>
                  </a:lnTo>
                  <a:cubicBezTo>
                    <a:pt x="15248" y="475"/>
                    <a:pt x="15217" y="445"/>
                    <a:pt x="15179" y="421"/>
                  </a:cubicBezTo>
                  <a:cubicBezTo>
                    <a:pt x="15159" y="379"/>
                    <a:pt x="15113" y="345"/>
                    <a:pt x="15067" y="329"/>
                  </a:cubicBezTo>
                  <a:cubicBezTo>
                    <a:pt x="15029" y="249"/>
                    <a:pt x="14933" y="272"/>
                    <a:pt x="14879" y="218"/>
                  </a:cubicBezTo>
                  <a:lnTo>
                    <a:pt x="14779" y="191"/>
                  </a:lnTo>
                  <a:cubicBezTo>
                    <a:pt x="14744" y="168"/>
                    <a:pt x="14706" y="149"/>
                    <a:pt x="14679" y="118"/>
                  </a:cubicBezTo>
                  <a:lnTo>
                    <a:pt x="14671" y="118"/>
                  </a:lnTo>
                  <a:cubicBezTo>
                    <a:pt x="14606" y="71"/>
                    <a:pt x="14548" y="1"/>
                    <a:pt x="14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5"/>
            <p:cNvSpPr/>
            <p:nvPr/>
          </p:nvSpPr>
          <p:spPr>
            <a:xfrm>
              <a:off x="2440796" y="737698"/>
              <a:ext cx="123646" cy="92595"/>
            </a:xfrm>
            <a:custGeom>
              <a:avLst/>
              <a:gdLst/>
              <a:ahLst/>
              <a:cxnLst/>
              <a:rect l="l" t="t" r="r" b="b"/>
              <a:pathLst>
                <a:path w="3986" h="2985" extrusionOk="0">
                  <a:moveTo>
                    <a:pt x="3986" y="0"/>
                  </a:moveTo>
                  <a:cubicBezTo>
                    <a:pt x="3847" y="0"/>
                    <a:pt x="3759" y="69"/>
                    <a:pt x="3682" y="146"/>
                  </a:cubicBezTo>
                  <a:lnTo>
                    <a:pt x="3678" y="146"/>
                  </a:lnTo>
                  <a:lnTo>
                    <a:pt x="3678" y="138"/>
                  </a:lnTo>
                  <a:cubicBezTo>
                    <a:pt x="3171" y="546"/>
                    <a:pt x="2602" y="876"/>
                    <a:pt x="2168" y="1376"/>
                  </a:cubicBezTo>
                  <a:cubicBezTo>
                    <a:pt x="1822" y="1553"/>
                    <a:pt x="1561" y="1841"/>
                    <a:pt x="1265" y="2079"/>
                  </a:cubicBezTo>
                  <a:cubicBezTo>
                    <a:pt x="1259" y="2078"/>
                    <a:pt x="1253" y="2078"/>
                    <a:pt x="1247" y="2078"/>
                  </a:cubicBezTo>
                  <a:cubicBezTo>
                    <a:pt x="1170" y="2078"/>
                    <a:pt x="1101" y="2122"/>
                    <a:pt x="1061" y="2187"/>
                  </a:cubicBezTo>
                  <a:cubicBezTo>
                    <a:pt x="1058" y="2186"/>
                    <a:pt x="1055" y="2186"/>
                    <a:pt x="1051" y="2186"/>
                  </a:cubicBezTo>
                  <a:cubicBezTo>
                    <a:pt x="975" y="2186"/>
                    <a:pt x="906" y="2228"/>
                    <a:pt x="869" y="2298"/>
                  </a:cubicBezTo>
                  <a:lnTo>
                    <a:pt x="854" y="2294"/>
                  </a:lnTo>
                  <a:cubicBezTo>
                    <a:pt x="848" y="2293"/>
                    <a:pt x="842" y="2292"/>
                    <a:pt x="836" y="2292"/>
                  </a:cubicBezTo>
                  <a:cubicBezTo>
                    <a:pt x="795" y="2292"/>
                    <a:pt x="757" y="2323"/>
                    <a:pt x="750" y="2363"/>
                  </a:cubicBezTo>
                  <a:lnTo>
                    <a:pt x="750" y="2375"/>
                  </a:lnTo>
                  <a:lnTo>
                    <a:pt x="758" y="2390"/>
                  </a:lnTo>
                  <a:cubicBezTo>
                    <a:pt x="751" y="2389"/>
                    <a:pt x="745" y="2388"/>
                    <a:pt x="738" y="2388"/>
                  </a:cubicBezTo>
                  <a:cubicBezTo>
                    <a:pt x="713" y="2388"/>
                    <a:pt x="686" y="2398"/>
                    <a:pt x="662" y="2413"/>
                  </a:cubicBezTo>
                  <a:cubicBezTo>
                    <a:pt x="653" y="2410"/>
                    <a:pt x="644" y="2409"/>
                    <a:pt x="635" y="2409"/>
                  </a:cubicBezTo>
                  <a:cubicBezTo>
                    <a:pt x="602" y="2409"/>
                    <a:pt x="570" y="2431"/>
                    <a:pt x="558" y="2467"/>
                  </a:cubicBezTo>
                  <a:cubicBezTo>
                    <a:pt x="558" y="2471"/>
                    <a:pt x="554" y="2475"/>
                    <a:pt x="554" y="2486"/>
                  </a:cubicBezTo>
                  <a:lnTo>
                    <a:pt x="558" y="2494"/>
                  </a:lnTo>
                  <a:cubicBezTo>
                    <a:pt x="556" y="2494"/>
                    <a:pt x="553" y="2494"/>
                    <a:pt x="551" y="2494"/>
                  </a:cubicBezTo>
                  <a:cubicBezTo>
                    <a:pt x="500" y="2494"/>
                    <a:pt x="458" y="2531"/>
                    <a:pt x="450" y="2582"/>
                  </a:cubicBezTo>
                  <a:lnTo>
                    <a:pt x="450" y="2594"/>
                  </a:lnTo>
                  <a:lnTo>
                    <a:pt x="443" y="2586"/>
                  </a:lnTo>
                  <a:cubicBezTo>
                    <a:pt x="224" y="2625"/>
                    <a:pt x="55" y="2717"/>
                    <a:pt x="1" y="2967"/>
                  </a:cubicBezTo>
                  <a:cubicBezTo>
                    <a:pt x="39" y="2979"/>
                    <a:pt x="73" y="2984"/>
                    <a:pt x="105" y="2984"/>
                  </a:cubicBezTo>
                  <a:cubicBezTo>
                    <a:pt x="254" y="2984"/>
                    <a:pt x="345" y="2869"/>
                    <a:pt x="462" y="2805"/>
                  </a:cubicBezTo>
                  <a:lnTo>
                    <a:pt x="562" y="2778"/>
                  </a:lnTo>
                  <a:cubicBezTo>
                    <a:pt x="570" y="2781"/>
                    <a:pt x="579" y="2783"/>
                    <a:pt x="587" y="2783"/>
                  </a:cubicBezTo>
                  <a:cubicBezTo>
                    <a:pt x="623" y="2783"/>
                    <a:pt x="661" y="2758"/>
                    <a:pt x="673" y="2721"/>
                  </a:cubicBezTo>
                  <a:lnTo>
                    <a:pt x="673" y="2717"/>
                  </a:lnTo>
                  <a:cubicBezTo>
                    <a:pt x="704" y="2709"/>
                    <a:pt x="735" y="2701"/>
                    <a:pt x="762" y="2686"/>
                  </a:cubicBezTo>
                  <a:cubicBezTo>
                    <a:pt x="771" y="2688"/>
                    <a:pt x="779" y="2689"/>
                    <a:pt x="787" y="2689"/>
                  </a:cubicBezTo>
                  <a:cubicBezTo>
                    <a:pt x="835" y="2689"/>
                    <a:pt x="859" y="2659"/>
                    <a:pt x="865" y="2609"/>
                  </a:cubicBezTo>
                  <a:lnTo>
                    <a:pt x="869" y="2605"/>
                  </a:lnTo>
                  <a:cubicBezTo>
                    <a:pt x="915" y="2602"/>
                    <a:pt x="962" y="2567"/>
                    <a:pt x="973" y="2517"/>
                  </a:cubicBezTo>
                  <a:cubicBezTo>
                    <a:pt x="1511" y="2279"/>
                    <a:pt x="1961" y="1902"/>
                    <a:pt x="2387" y="1499"/>
                  </a:cubicBezTo>
                  <a:cubicBezTo>
                    <a:pt x="2683" y="1264"/>
                    <a:pt x="2941" y="976"/>
                    <a:pt x="3259" y="769"/>
                  </a:cubicBezTo>
                  <a:cubicBezTo>
                    <a:pt x="3448" y="653"/>
                    <a:pt x="3598" y="488"/>
                    <a:pt x="3698" y="296"/>
                  </a:cubicBezTo>
                  <a:cubicBezTo>
                    <a:pt x="3836" y="246"/>
                    <a:pt x="3966" y="188"/>
                    <a:pt x="3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5"/>
            <p:cNvSpPr/>
            <p:nvPr/>
          </p:nvSpPr>
          <p:spPr>
            <a:xfrm>
              <a:off x="2463565" y="764995"/>
              <a:ext cx="38310" cy="24723"/>
            </a:xfrm>
            <a:custGeom>
              <a:avLst/>
              <a:gdLst/>
              <a:ahLst/>
              <a:cxnLst/>
              <a:rect l="l" t="t" r="r" b="b"/>
              <a:pathLst>
                <a:path w="1235" h="797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746" y="46"/>
                    <a:pt x="370" y="288"/>
                    <a:pt x="24" y="603"/>
                  </a:cubicBezTo>
                  <a:cubicBezTo>
                    <a:pt x="1" y="684"/>
                    <a:pt x="58" y="703"/>
                    <a:pt x="120" y="719"/>
                  </a:cubicBezTo>
                  <a:cubicBezTo>
                    <a:pt x="177" y="767"/>
                    <a:pt x="230" y="796"/>
                    <a:pt x="277" y="796"/>
                  </a:cubicBezTo>
                  <a:cubicBezTo>
                    <a:pt x="331" y="796"/>
                    <a:pt x="379" y="759"/>
                    <a:pt x="420" y="669"/>
                  </a:cubicBezTo>
                  <a:lnTo>
                    <a:pt x="535" y="411"/>
                  </a:lnTo>
                  <a:lnTo>
                    <a:pt x="735" y="396"/>
                  </a:lnTo>
                  <a:cubicBezTo>
                    <a:pt x="784" y="412"/>
                    <a:pt x="827" y="419"/>
                    <a:pt x="864" y="419"/>
                  </a:cubicBezTo>
                  <a:cubicBezTo>
                    <a:pt x="1097" y="419"/>
                    <a:pt x="1108" y="139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5"/>
            <p:cNvSpPr/>
            <p:nvPr/>
          </p:nvSpPr>
          <p:spPr>
            <a:xfrm>
              <a:off x="2578370" y="512462"/>
              <a:ext cx="81210" cy="52362"/>
            </a:xfrm>
            <a:custGeom>
              <a:avLst/>
              <a:gdLst/>
              <a:ahLst/>
              <a:cxnLst/>
              <a:rect l="l" t="t" r="r" b="b"/>
              <a:pathLst>
                <a:path w="2618" h="1688" extrusionOk="0">
                  <a:moveTo>
                    <a:pt x="503" y="1"/>
                  </a:moveTo>
                  <a:cubicBezTo>
                    <a:pt x="183" y="1"/>
                    <a:pt x="46" y="177"/>
                    <a:pt x="0" y="640"/>
                  </a:cubicBezTo>
                  <a:cubicBezTo>
                    <a:pt x="178" y="381"/>
                    <a:pt x="389" y="234"/>
                    <a:pt x="665" y="234"/>
                  </a:cubicBezTo>
                  <a:cubicBezTo>
                    <a:pt x="700" y="234"/>
                    <a:pt x="736" y="236"/>
                    <a:pt x="773" y="241"/>
                  </a:cubicBezTo>
                  <a:lnTo>
                    <a:pt x="972" y="260"/>
                  </a:lnTo>
                  <a:lnTo>
                    <a:pt x="1065" y="325"/>
                  </a:lnTo>
                  <a:cubicBezTo>
                    <a:pt x="1133" y="374"/>
                    <a:pt x="1202" y="408"/>
                    <a:pt x="1278" y="408"/>
                  </a:cubicBezTo>
                  <a:cubicBezTo>
                    <a:pt x="1309" y="408"/>
                    <a:pt x="1342" y="403"/>
                    <a:pt x="1376" y="391"/>
                  </a:cubicBezTo>
                  <a:cubicBezTo>
                    <a:pt x="1410" y="379"/>
                    <a:pt x="1445" y="373"/>
                    <a:pt x="1479" y="373"/>
                  </a:cubicBezTo>
                  <a:cubicBezTo>
                    <a:pt x="1557" y="373"/>
                    <a:pt x="1632" y="402"/>
                    <a:pt x="1691" y="456"/>
                  </a:cubicBezTo>
                  <a:cubicBezTo>
                    <a:pt x="1699" y="855"/>
                    <a:pt x="1699" y="855"/>
                    <a:pt x="2183" y="859"/>
                  </a:cubicBezTo>
                  <a:lnTo>
                    <a:pt x="2394" y="1163"/>
                  </a:lnTo>
                  <a:cubicBezTo>
                    <a:pt x="2394" y="1244"/>
                    <a:pt x="2394" y="1324"/>
                    <a:pt x="2390" y="1413"/>
                  </a:cubicBezTo>
                  <a:cubicBezTo>
                    <a:pt x="2383" y="1509"/>
                    <a:pt x="2210" y="1647"/>
                    <a:pt x="2410" y="1685"/>
                  </a:cubicBezTo>
                  <a:cubicBezTo>
                    <a:pt x="2418" y="1687"/>
                    <a:pt x="2426" y="1688"/>
                    <a:pt x="2434" y="1688"/>
                  </a:cubicBezTo>
                  <a:cubicBezTo>
                    <a:pt x="2545" y="1688"/>
                    <a:pt x="2575" y="1539"/>
                    <a:pt x="2575" y="1428"/>
                  </a:cubicBezTo>
                  <a:cubicBezTo>
                    <a:pt x="2575" y="1297"/>
                    <a:pt x="2617" y="1159"/>
                    <a:pt x="2498" y="1048"/>
                  </a:cubicBezTo>
                  <a:cubicBezTo>
                    <a:pt x="2448" y="894"/>
                    <a:pt x="2356" y="779"/>
                    <a:pt x="2191" y="752"/>
                  </a:cubicBezTo>
                  <a:cubicBezTo>
                    <a:pt x="1998" y="663"/>
                    <a:pt x="1922" y="471"/>
                    <a:pt x="1791" y="325"/>
                  </a:cubicBezTo>
                  <a:cubicBezTo>
                    <a:pt x="1787" y="271"/>
                    <a:pt x="1753" y="248"/>
                    <a:pt x="1699" y="245"/>
                  </a:cubicBezTo>
                  <a:cubicBezTo>
                    <a:pt x="1626" y="189"/>
                    <a:pt x="1555" y="127"/>
                    <a:pt x="1469" y="127"/>
                  </a:cubicBezTo>
                  <a:cubicBezTo>
                    <a:pt x="1437" y="127"/>
                    <a:pt x="1402" y="135"/>
                    <a:pt x="1364" y="156"/>
                  </a:cubicBezTo>
                  <a:cubicBezTo>
                    <a:pt x="1351" y="148"/>
                    <a:pt x="1337" y="145"/>
                    <a:pt x="1322" y="145"/>
                  </a:cubicBezTo>
                  <a:cubicBezTo>
                    <a:pt x="1308" y="145"/>
                    <a:pt x="1293" y="148"/>
                    <a:pt x="1280" y="156"/>
                  </a:cubicBezTo>
                  <a:lnTo>
                    <a:pt x="1161" y="148"/>
                  </a:lnTo>
                  <a:cubicBezTo>
                    <a:pt x="1147" y="139"/>
                    <a:pt x="1133" y="134"/>
                    <a:pt x="1117" y="134"/>
                  </a:cubicBezTo>
                  <a:cubicBezTo>
                    <a:pt x="1107" y="134"/>
                    <a:pt x="1096" y="136"/>
                    <a:pt x="1084" y="141"/>
                  </a:cubicBezTo>
                  <a:cubicBezTo>
                    <a:pt x="949" y="10"/>
                    <a:pt x="769" y="25"/>
                    <a:pt x="607" y="6"/>
                  </a:cubicBezTo>
                  <a:cubicBezTo>
                    <a:pt x="571" y="3"/>
                    <a:pt x="536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5"/>
            <p:cNvSpPr/>
            <p:nvPr/>
          </p:nvSpPr>
          <p:spPr>
            <a:xfrm>
              <a:off x="2683869" y="592741"/>
              <a:ext cx="13370" cy="39271"/>
            </a:xfrm>
            <a:custGeom>
              <a:avLst/>
              <a:gdLst/>
              <a:ahLst/>
              <a:cxnLst/>
              <a:rect l="l" t="t" r="r" b="b"/>
              <a:pathLst>
                <a:path w="431" h="1266" extrusionOk="0">
                  <a:moveTo>
                    <a:pt x="4" y="1"/>
                  </a:moveTo>
                  <a:cubicBezTo>
                    <a:pt x="96" y="381"/>
                    <a:pt x="334" y="765"/>
                    <a:pt x="8" y="1153"/>
                  </a:cubicBezTo>
                  <a:cubicBezTo>
                    <a:pt x="0" y="1165"/>
                    <a:pt x="23" y="1222"/>
                    <a:pt x="46" y="1242"/>
                  </a:cubicBezTo>
                  <a:cubicBezTo>
                    <a:pt x="65" y="1257"/>
                    <a:pt x="89" y="1266"/>
                    <a:pt x="112" y="1266"/>
                  </a:cubicBezTo>
                  <a:cubicBezTo>
                    <a:pt x="139" y="1266"/>
                    <a:pt x="164" y="1254"/>
                    <a:pt x="177" y="1226"/>
                  </a:cubicBezTo>
                  <a:cubicBezTo>
                    <a:pt x="242" y="1084"/>
                    <a:pt x="427" y="988"/>
                    <a:pt x="384" y="788"/>
                  </a:cubicBezTo>
                  <a:cubicBezTo>
                    <a:pt x="430" y="704"/>
                    <a:pt x="430" y="596"/>
                    <a:pt x="384" y="512"/>
                  </a:cubicBezTo>
                  <a:cubicBezTo>
                    <a:pt x="277" y="323"/>
                    <a:pt x="231" y="93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5"/>
            <p:cNvSpPr/>
            <p:nvPr/>
          </p:nvSpPr>
          <p:spPr>
            <a:xfrm>
              <a:off x="2683372" y="592369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8" y="1"/>
                  </a:moveTo>
                  <a:lnTo>
                    <a:pt x="1" y="9"/>
                  </a:lnTo>
                  <a:cubicBezTo>
                    <a:pt x="8" y="9"/>
                    <a:pt x="8" y="9"/>
                    <a:pt x="16" y="13"/>
                  </a:cubicBezTo>
                  <a:cubicBezTo>
                    <a:pt x="16" y="9"/>
                    <a:pt x="16" y="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5"/>
            <p:cNvSpPr/>
            <p:nvPr/>
          </p:nvSpPr>
          <p:spPr>
            <a:xfrm>
              <a:off x="2591584" y="622428"/>
              <a:ext cx="18643" cy="21094"/>
            </a:xfrm>
            <a:custGeom>
              <a:avLst/>
              <a:gdLst/>
              <a:ahLst/>
              <a:cxnLst/>
              <a:rect l="l" t="t" r="r" b="b"/>
              <a:pathLst>
                <a:path w="601" h="680" extrusionOk="0">
                  <a:moveTo>
                    <a:pt x="562" y="0"/>
                  </a:moveTo>
                  <a:lnTo>
                    <a:pt x="562" y="0"/>
                  </a:lnTo>
                  <a:cubicBezTo>
                    <a:pt x="312" y="12"/>
                    <a:pt x="212" y="142"/>
                    <a:pt x="105" y="265"/>
                  </a:cubicBezTo>
                  <a:cubicBezTo>
                    <a:pt x="1" y="385"/>
                    <a:pt x="124" y="481"/>
                    <a:pt x="162" y="577"/>
                  </a:cubicBezTo>
                  <a:cubicBezTo>
                    <a:pt x="190" y="654"/>
                    <a:pt x="253" y="680"/>
                    <a:pt x="324" y="680"/>
                  </a:cubicBezTo>
                  <a:cubicBezTo>
                    <a:pt x="353" y="680"/>
                    <a:pt x="383" y="675"/>
                    <a:pt x="412" y="669"/>
                  </a:cubicBezTo>
                  <a:cubicBezTo>
                    <a:pt x="600" y="631"/>
                    <a:pt x="404" y="527"/>
                    <a:pt x="447" y="446"/>
                  </a:cubicBezTo>
                  <a:cubicBezTo>
                    <a:pt x="508" y="323"/>
                    <a:pt x="520" y="169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5"/>
            <p:cNvSpPr/>
            <p:nvPr/>
          </p:nvSpPr>
          <p:spPr>
            <a:xfrm>
              <a:off x="2489684" y="589298"/>
              <a:ext cx="37100" cy="51959"/>
            </a:xfrm>
            <a:custGeom>
              <a:avLst/>
              <a:gdLst/>
              <a:ahLst/>
              <a:cxnLst/>
              <a:rect l="l" t="t" r="r" b="b"/>
              <a:pathLst>
                <a:path w="1196" h="1675" extrusionOk="0">
                  <a:moveTo>
                    <a:pt x="890" y="0"/>
                  </a:moveTo>
                  <a:cubicBezTo>
                    <a:pt x="803" y="0"/>
                    <a:pt x="731" y="59"/>
                    <a:pt x="677" y="200"/>
                  </a:cubicBezTo>
                  <a:cubicBezTo>
                    <a:pt x="427" y="377"/>
                    <a:pt x="312" y="642"/>
                    <a:pt x="200" y="911"/>
                  </a:cubicBezTo>
                  <a:cubicBezTo>
                    <a:pt x="181" y="934"/>
                    <a:pt x="177" y="968"/>
                    <a:pt x="185" y="995"/>
                  </a:cubicBezTo>
                  <a:cubicBezTo>
                    <a:pt x="81" y="1122"/>
                    <a:pt x="104" y="1268"/>
                    <a:pt x="96" y="1414"/>
                  </a:cubicBezTo>
                  <a:cubicBezTo>
                    <a:pt x="46" y="1499"/>
                    <a:pt x="0" y="1614"/>
                    <a:pt x="104" y="1664"/>
                  </a:cubicBezTo>
                  <a:cubicBezTo>
                    <a:pt x="121" y="1671"/>
                    <a:pt x="137" y="1674"/>
                    <a:pt x="151" y="1674"/>
                  </a:cubicBezTo>
                  <a:cubicBezTo>
                    <a:pt x="227" y="1674"/>
                    <a:pt x="265" y="1581"/>
                    <a:pt x="281" y="1506"/>
                  </a:cubicBezTo>
                  <a:cubicBezTo>
                    <a:pt x="289" y="1472"/>
                    <a:pt x="289" y="1445"/>
                    <a:pt x="277" y="1410"/>
                  </a:cubicBezTo>
                  <a:cubicBezTo>
                    <a:pt x="312" y="1318"/>
                    <a:pt x="315" y="1218"/>
                    <a:pt x="292" y="1122"/>
                  </a:cubicBezTo>
                  <a:cubicBezTo>
                    <a:pt x="504" y="815"/>
                    <a:pt x="681" y="488"/>
                    <a:pt x="946" y="223"/>
                  </a:cubicBezTo>
                  <a:lnTo>
                    <a:pt x="976" y="215"/>
                  </a:lnTo>
                  <a:cubicBezTo>
                    <a:pt x="1009" y="227"/>
                    <a:pt x="1044" y="238"/>
                    <a:pt x="1077" y="238"/>
                  </a:cubicBezTo>
                  <a:cubicBezTo>
                    <a:pt x="1107" y="238"/>
                    <a:pt x="1135" y="229"/>
                    <a:pt x="1157" y="204"/>
                  </a:cubicBezTo>
                  <a:cubicBezTo>
                    <a:pt x="1195" y="165"/>
                    <a:pt x="1169" y="119"/>
                    <a:pt x="1115" y="96"/>
                  </a:cubicBezTo>
                  <a:cubicBezTo>
                    <a:pt x="1032" y="36"/>
                    <a:pt x="957" y="0"/>
                    <a:pt x="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5"/>
            <p:cNvSpPr/>
            <p:nvPr/>
          </p:nvSpPr>
          <p:spPr>
            <a:xfrm>
              <a:off x="2755370" y="477843"/>
              <a:ext cx="69764" cy="90268"/>
            </a:xfrm>
            <a:custGeom>
              <a:avLst/>
              <a:gdLst/>
              <a:ahLst/>
              <a:cxnLst/>
              <a:rect l="l" t="t" r="r" b="b"/>
              <a:pathLst>
                <a:path w="2249" h="2910" extrusionOk="0">
                  <a:moveTo>
                    <a:pt x="2249" y="0"/>
                  </a:moveTo>
                  <a:cubicBezTo>
                    <a:pt x="1849" y="165"/>
                    <a:pt x="1791" y="507"/>
                    <a:pt x="1618" y="753"/>
                  </a:cubicBezTo>
                  <a:cubicBezTo>
                    <a:pt x="1480" y="838"/>
                    <a:pt x="1465" y="995"/>
                    <a:pt x="1407" y="1130"/>
                  </a:cubicBezTo>
                  <a:cubicBezTo>
                    <a:pt x="1034" y="1514"/>
                    <a:pt x="623" y="1860"/>
                    <a:pt x="408" y="2371"/>
                  </a:cubicBezTo>
                  <a:cubicBezTo>
                    <a:pt x="235" y="2471"/>
                    <a:pt x="127" y="2629"/>
                    <a:pt x="39" y="2798"/>
                  </a:cubicBezTo>
                  <a:cubicBezTo>
                    <a:pt x="16" y="2828"/>
                    <a:pt x="4" y="2855"/>
                    <a:pt x="1" y="2890"/>
                  </a:cubicBezTo>
                  <a:lnTo>
                    <a:pt x="70" y="2871"/>
                  </a:lnTo>
                  <a:cubicBezTo>
                    <a:pt x="70" y="2874"/>
                    <a:pt x="74" y="2878"/>
                    <a:pt x="74" y="2882"/>
                  </a:cubicBezTo>
                  <a:lnTo>
                    <a:pt x="120" y="2909"/>
                  </a:lnTo>
                  <a:cubicBezTo>
                    <a:pt x="200" y="2717"/>
                    <a:pt x="435" y="2667"/>
                    <a:pt x="523" y="2486"/>
                  </a:cubicBezTo>
                  <a:lnTo>
                    <a:pt x="1445" y="1314"/>
                  </a:lnTo>
                  <a:cubicBezTo>
                    <a:pt x="1626" y="1226"/>
                    <a:pt x="1638" y="1015"/>
                    <a:pt x="1757" y="880"/>
                  </a:cubicBezTo>
                  <a:cubicBezTo>
                    <a:pt x="1910" y="607"/>
                    <a:pt x="2202" y="415"/>
                    <a:pt x="2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5"/>
            <p:cNvSpPr/>
            <p:nvPr/>
          </p:nvSpPr>
          <p:spPr>
            <a:xfrm>
              <a:off x="2621146" y="589515"/>
              <a:ext cx="48143" cy="25498"/>
            </a:xfrm>
            <a:custGeom>
              <a:avLst/>
              <a:gdLst/>
              <a:ahLst/>
              <a:cxnLst/>
              <a:rect l="l" t="t" r="r" b="b"/>
              <a:pathLst>
                <a:path w="1552" h="822" extrusionOk="0">
                  <a:moveTo>
                    <a:pt x="443" y="1"/>
                  </a:moveTo>
                  <a:cubicBezTo>
                    <a:pt x="394" y="1"/>
                    <a:pt x="346" y="29"/>
                    <a:pt x="301" y="101"/>
                  </a:cubicBezTo>
                  <a:cubicBezTo>
                    <a:pt x="155" y="131"/>
                    <a:pt x="1" y="185"/>
                    <a:pt x="128" y="354"/>
                  </a:cubicBezTo>
                  <a:cubicBezTo>
                    <a:pt x="156" y="393"/>
                    <a:pt x="185" y="408"/>
                    <a:pt x="214" y="408"/>
                  </a:cubicBezTo>
                  <a:cubicBezTo>
                    <a:pt x="281" y="408"/>
                    <a:pt x="348" y="324"/>
                    <a:pt x="404" y="270"/>
                  </a:cubicBezTo>
                  <a:cubicBezTo>
                    <a:pt x="414" y="268"/>
                    <a:pt x="424" y="267"/>
                    <a:pt x="433" y="267"/>
                  </a:cubicBezTo>
                  <a:cubicBezTo>
                    <a:pt x="536" y="267"/>
                    <a:pt x="584" y="362"/>
                    <a:pt x="666" y="412"/>
                  </a:cubicBezTo>
                  <a:cubicBezTo>
                    <a:pt x="789" y="777"/>
                    <a:pt x="1107" y="777"/>
                    <a:pt x="1411" y="815"/>
                  </a:cubicBezTo>
                  <a:cubicBezTo>
                    <a:pt x="1429" y="820"/>
                    <a:pt x="1445" y="822"/>
                    <a:pt x="1459" y="822"/>
                  </a:cubicBezTo>
                  <a:cubicBezTo>
                    <a:pt x="1524" y="822"/>
                    <a:pt x="1551" y="778"/>
                    <a:pt x="1542" y="696"/>
                  </a:cubicBezTo>
                  <a:cubicBezTo>
                    <a:pt x="1476" y="541"/>
                    <a:pt x="1369" y="514"/>
                    <a:pt x="1254" y="514"/>
                  </a:cubicBezTo>
                  <a:cubicBezTo>
                    <a:pt x="1193" y="514"/>
                    <a:pt x="1130" y="522"/>
                    <a:pt x="1070" y="522"/>
                  </a:cubicBezTo>
                  <a:cubicBezTo>
                    <a:pt x="1019" y="522"/>
                    <a:pt x="970" y="516"/>
                    <a:pt x="927" y="496"/>
                  </a:cubicBezTo>
                  <a:lnTo>
                    <a:pt x="815" y="389"/>
                  </a:lnTo>
                  <a:lnTo>
                    <a:pt x="819" y="389"/>
                  </a:lnTo>
                  <a:cubicBezTo>
                    <a:pt x="804" y="258"/>
                    <a:pt x="723" y="143"/>
                    <a:pt x="608" y="85"/>
                  </a:cubicBezTo>
                  <a:cubicBezTo>
                    <a:pt x="552" y="35"/>
                    <a:pt x="496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5"/>
            <p:cNvSpPr/>
            <p:nvPr/>
          </p:nvSpPr>
          <p:spPr>
            <a:xfrm>
              <a:off x="2641309" y="355904"/>
              <a:ext cx="35363" cy="31392"/>
            </a:xfrm>
            <a:custGeom>
              <a:avLst/>
              <a:gdLst/>
              <a:ahLst/>
              <a:cxnLst/>
              <a:rect l="l" t="t" r="r" b="b"/>
              <a:pathLst>
                <a:path w="1140" h="1012" extrusionOk="0">
                  <a:moveTo>
                    <a:pt x="246" y="0"/>
                  </a:moveTo>
                  <a:cubicBezTo>
                    <a:pt x="250" y="365"/>
                    <a:pt x="623" y="465"/>
                    <a:pt x="650" y="757"/>
                  </a:cubicBezTo>
                  <a:lnTo>
                    <a:pt x="538" y="811"/>
                  </a:lnTo>
                  <a:cubicBezTo>
                    <a:pt x="515" y="788"/>
                    <a:pt x="492" y="773"/>
                    <a:pt x="461" y="757"/>
                  </a:cubicBezTo>
                  <a:cubicBezTo>
                    <a:pt x="359" y="643"/>
                    <a:pt x="306" y="587"/>
                    <a:pt x="264" y="587"/>
                  </a:cubicBezTo>
                  <a:cubicBezTo>
                    <a:pt x="225" y="587"/>
                    <a:pt x="197" y="637"/>
                    <a:pt x="146" y="734"/>
                  </a:cubicBezTo>
                  <a:cubicBezTo>
                    <a:pt x="112" y="811"/>
                    <a:pt x="0" y="919"/>
                    <a:pt x="185" y="946"/>
                  </a:cubicBezTo>
                  <a:cubicBezTo>
                    <a:pt x="411" y="980"/>
                    <a:pt x="642" y="999"/>
                    <a:pt x="865" y="1011"/>
                  </a:cubicBezTo>
                  <a:cubicBezTo>
                    <a:pt x="879" y="1012"/>
                    <a:pt x="893" y="1012"/>
                    <a:pt x="906" y="1012"/>
                  </a:cubicBezTo>
                  <a:cubicBezTo>
                    <a:pt x="1139" y="1012"/>
                    <a:pt x="1048" y="882"/>
                    <a:pt x="957" y="765"/>
                  </a:cubicBezTo>
                  <a:cubicBezTo>
                    <a:pt x="961" y="711"/>
                    <a:pt x="922" y="661"/>
                    <a:pt x="872" y="657"/>
                  </a:cubicBezTo>
                  <a:lnTo>
                    <a:pt x="865" y="657"/>
                  </a:lnTo>
                  <a:lnTo>
                    <a:pt x="861" y="653"/>
                  </a:lnTo>
                  <a:cubicBezTo>
                    <a:pt x="688" y="423"/>
                    <a:pt x="569" y="139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5"/>
            <p:cNvSpPr/>
            <p:nvPr/>
          </p:nvSpPr>
          <p:spPr>
            <a:xfrm>
              <a:off x="2672174" y="426691"/>
              <a:ext cx="62381" cy="66445"/>
            </a:xfrm>
            <a:custGeom>
              <a:avLst/>
              <a:gdLst/>
              <a:ahLst/>
              <a:cxnLst/>
              <a:rect l="l" t="t" r="r" b="b"/>
              <a:pathLst>
                <a:path w="2011" h="2142" extrusionOk="0">
                  <a:moveTo>
                    <a:pt x="846" y="370"/>
                  </a:moveTo>
                  <a:lnTo>
                    <a:pt x="846" y="370"/>
                  </a:lnTo>
                  <a:cubicBezTo>
                    <a:pt x="861" y="373"/>
                    <a:pt x="869" y="385"/>
                    <a:pt x="877" y="397"/>
                  </a:cubicBezTo>
                  <a:lnTo>
                    <a:pt x="846" y="370"/>
                  </a:lnTo>
                  <a:close/>
                  <a:moveTo>
                    <a:pt x="1314" y="1"/>
                  </a:moveTo>
                  <a:cubicBezTo>
                    <a:pt x="1093" y="1"/>
                    <a:pt x="890" y="127"/>
                    <a:pt x="681" y="224"/>
                  </a:cubicBezTo>
                  <a:cubicBezTo>
                    <a:pt x="423" y="339"/>
                    <a:pt x="327" y="600"/>
                    <a:pt x="177" y="812"/>
                  </a:cubicBezTo>
                  <a:cubicBezTo>
                    <a:pt x="0" y="1061"/>
                    <a:pt x="62" y="1346"/>
                    <a:pt x="66" y="1618"/>
                  </a:cubicBezTo>
                  <a:cubicBezTo>
                    <a:pt x="66" y="1618"/>
                    <a:pt x="66" y="1618"/>
                    <a:pt x="66" y="1618"/>
                  </a:cubicBezTo>
                  <a:lnTo>
                    <a:pt x="66" y="1618"/>
                  </a:lnTo>
                  <a:cubicBezTo>
                    <a:pt x="81" y="1622"/>
                    <a:pt x="93" y="1638"/>
                    <a:pt x="100" y="1653"/>
                  </a:cubicBezTo>
                  <a:lnTo>
                    <a:pt x="66" y="1618"/>
                  </a:lnTo>
                  <a:lnTo>
                    <a:pt x="66" y="1618"/>
                  </a:lnTo>
                  <a:cubicBezTo>
                    <a:pt x="54" y="1818"/>
                    <a:pt x="81" y="2007"/>
                    <a:pt x="269" y="2133"/>
                  </a:cubicBezTo>
                  <a:cubicBezTo>
                    <a:pt x="289" y="2139"/>
                    <a:pt x="307" y="2141"/>
                    <a:pt x="321" y="2141"/>
                  </a:cubicBezTo>
                  <a:cubicBezTo>
                    <a:pt x="379" y="2141"/>
                    <a:pt x="393" y="2100"/>
                    <a:pt x="366" y="2026"/>
                  </a:cubicBezTo>
                  <a:lnTo>
                    <a:pt x="266" y="1814"/>
                  </a:lnTo>
                  <a:lnTo>
                    <a:pt x="262" y="1519"/>
                  </a:lnTo>
                  <a:lnTo>
                    <a:pt x="269" y="1115"/>
                  </a:lnTo>
                  <a:cubicBezTo>
                    <a:pt x="327" y="1023"/>
                    <a:pt x="327" y="923"/>
                    <a:pt x="323" y="819"/>
                  </a:cubicBezTo>
                  <a:cubicBezTo>
                    <a:pt x="535" y="719"/>
                    <a:pt x="627" y="454"/>
                    <a:pt x="877" y="404"/>
                  </a:cubicBezTo>
                  <a:lnTo>
                    <a:pt x="1368" y="212"/>
                  </a:lnTo>
                  <a:lnTo>
                    <a:pt x="2010" y="658"/>
                  </a:lnTo>
                  <a:cubicBezTo>
                    <a:pt x="1976" y="320"/>
                    <a:pt x="1841" y="166"/>
                    <a:pt x="1614" y="85"/>
                  </a:cubicBezTo>
                  <a:cubicBezTo>
                    <a:pt x="1510" y="25"/>
                    <a:pt x="1410" y="1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5"/>
            <p:cNvSpPr/>
            <p:nvPr/>
          </p:nvSpPr>
          <p:spPr>
            <a:xfrm>
              <a:off x="2651205" y="404171"/>
              <a:ext cx="25871" cy="42808"/>
            </a:xfrm>
            <a:custGeom>
              <a:avLst/>
              <a:gdLst/>
              <a:ahLst/>
              <a:cxnLst/>
              <a:rect l="l" t="t" r="r" b="b"/>
              <a:pathLst>
                <a:path w="834" h="1380" extrusionOk="0">
                  <a:moveTo>
                    <a:pt x="480" y="0"/>
                  </a:moveTo>
                  <a:cubicBezTo>
                    <a:pt x="407" y="162"/>
                    <a:pt x="269" y="308"/>
                    <a:pt x="315" y="519"/>
                  </a:cubicBezTo>
                  <a:cubicBezTo>
                    <a:pt x="427" y="854"/>
                    <a:pt x="0" y="1023"/>
                    <a:pt x="35" y="1380"/>
                  </a:cubicBezTo>
                  <a:cubicBezTo>
                    <a:pt x="373" y="1245"/>
                    <a:pt x="507" y="980"/>
                    <a:pt x="653" y="727"/>
                  </a:cubicBezTo>
                  <a:cubicBezTo>
                    <a:pt x="826" y="535"/>
                    <a:pt x="834" y="496"/>
                    <a:pt x="680" y="462"/>
                  </a:cubicBezTo>
                  <a:cubicBezTo>
                    <a:pt x="507" y="427"/>
                    <a:pt x="577" y="335"/>
                    <a:pt x="565" y="250"/>
                  </a:cubicBezTo>
                  <a:cubicBezTo>
                    <a:pt x="557" y="162"/>
                    <a:pt x="688" y="54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5"/>
            <p:cNvSpPr/>
            <p:nvPr/>
          </p:nvSpPr>
          <p:spPr>
            <a:xfrm>
              <a:off x="2407543" y="740676"/>
              <a:ext cx="40450" cy="33253"/>
            </a:xfrm>
            <a:custGeom>
              <a:avLst/>
              <a:gdLst/>
              <a:ahLst/>
              <a:cxnLst/>
              <a:rect l="l" t="t" r="r" b="b"/>
              <a:pathLst>
                <a:path w="1304" h="1072" extrusionOk="0">
                  <a:moveTo>
                    <a:pt x="254" y="0"/>
                  </a:moveTo>
                  <a:lnTo>
                    <a:pt x="254" y="0"/>
                  </a:lnTo>
                  <a:cubicBezTo>
                    <a:pt x="81" y="19"/>
                    <a:pt x="62" y="162"/>
                    <a:pt x="16" y="277"/>
                  </a:cubicBezTo>
                  <a:cubicBezTo>
                    <a:pt x="1" y="365"/>
                    <a:pt x="12" y="446"/>
                    <a:pt x="108" y="481"/>
                  </a:cubicBezTo>
                  <a:lnTo>
                    <a:pt x="101" y="488"/>
                  </a:lnTo>
                  <a:cubicBezTo>
                    <a:pt x="189" y="788"/>
                    <a:pt x="370" y="988"/>
                    <a:pt x="704" y="1003"/>
                  </a:cubicBezTo>
                  <a:cubicBezTo>
                    <a:pt x="837" y="1046"/>
                    <a:pt x="936" y="1071"/>
                    <a:pt x="1012" y="1071"/>
                  </a:cubicBezTo>
                  <a:cubicBezTo>
                    <a:pt x="1183" y="1071"/>
                    <a:pt x="1237" y="941"/>
                    <a:pt x="1303" y="584"/>
                  </a:cubicBezTo>
                  <a:cubicBezTo>
                    <a:pt x="1119" y="319"/>
                    <a:pt x="1119" y="319"/>
                    <a:pt x="842" y="281"/>
                  </a:cubicBezTo>
                  <a:lnTo>
                    <a:pt x="842" y="281"/>
                  </a:lnTo>
                  <a:lnTo>
                    <a:pt x="1115" y="573"/>
                  </a:lnTo>
                  <a:cubicBezTo>
                    <a:pt x="1019" y="680"/>
                    <a:pt x="985" y="838"/>
                    <a:pt x="823" y="880"/>
                  </a:cubicBezTo>
                  <a:cubicBezTo>
                    <a:pt x="543" y="857"/>
                    <a:pt x="427" y="603"/>
                    <a:pt x="235" y="461"/>
                  </a:cubicBezTo>
                  <a:cubicBezTo>
                    <a:pt x="151" y="308"/>
                    <a:pt x="362" y="165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5"/>
            <p:cNvSpPr/>
            <p:nvPr/>
          </p:nvSpPr>
          <p:spPr>
            <a:xfrm>
              <a:off x="2708654" y="450732"/>
              <a:ext cx="29810" cy="19636"/>
            </a:xfrm>
            <a:custGeom>
              <a:avLst/>
              <a:gdLst/>
              <a:ahLst/>
              <a:cxnLst/>
              <a:rect l="l" t="t" r="r" b="b"/>
              <a:pathLst>
                <a:path w="961" h="633" extrusionOk="0">
                  <a:moveTo>
                    <a:pt x="308" y="1"/>
                  </a:moveTo>
                  <a:cubicBezTo>
                    <a:pt x="272" y="1"/>
                    <a:pt x="237" y="8"/>
                    <a:pt x="204" y="21"/>
                  </a:cubicBezTo>
                  <a:cubicBezTo>
                    <a:pt x="112" y="52"/>
                    <a:pt x="96" y="129"/>
                    <a:pt x="77" y="209"/>
                  </a:cubicBezTo>
                  <a:cubicBezTo>
                    <a:pt x="31" y="232"/>
                    <a:pt x="0" y="282"/>
                    <a:pt x="0" y="329"/>
                  </a:cubicBezTo>
                  <a:cubicBezTo>
                    <a:pt x="127" y="390"/>
                    <a:pt x="73" y="574"/>
                    <a:pt x="204" y="632"/>
                  </a:cubicBezTo>
                  <a:cubicBezTo>
                    <a:pt x="277" y="498"/>
                    <a:pt x="189" y="363"/>
                    <a:pt x="212" y="229"/>
                  </a:cubicBezTo>
                  <a:cubicBezTo>
                    <a:pt x="249" y="224"/>
                    <a:pt x="286" y="221"/>
                    <a:pt x="322" y="221"/>
                  </a:cubicBezTo>
                  <a:cubicBezTo>
                    <a:pt x="414" y="221"/>
                    <a:pt x="499" y="244"/>
                    <a:pt x="565" y="332"/>
                  </a:cubicBezTo>
                  <a:cubicBezTo>
                    <a:pt x="616" y="409"/>
                    <a:pt x="670" y="530"/>
                    <a:pt x="750" y="530"/>
                  </a:cubicBezTo>
                  <a:cubicBezTo>
                    <a:pt x="778" y="530"/>
                    <a:pt x="810" y="515"/>
                    <a:pt x="846" y="478"/>
                  </a:cubicBezTo>
                  <a:cubicBezTo>
                    <a:pt x="961" y="363"/>
                    <a:pt x="723" y="302"/>
                    <a:pt x="688" y="179"/>
                  </a:cubicBezTo>
                  <a:cubicBezTo>
                    <a:pt x="656" y="77"/>
                    <a:pt x="558" y="20"/>
                    <a:pt x="438" y="20"/>
                  </a:cubicBezTo>
                  <a:cubicBezTo>
                    <a:pt x="431" y="20"/>
                    <a:pt x="423" y="21"/>
                    <a:pt x="415" y="21"/>
                  </a:cubicBezTo>
                  <a:cubicBezTo>
                    <a:pt x="381" y="8"/>
                    <a:pt x="34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5"/>
            <p:cNvSpPr/>
            <p:nvPr/>
          </p:nvSpPr>
          <p:spPr>
            <a:xfrm>
              <a:off x="2257840" y="644359"/>
              <a:ext cx="147128" cy="95945"/>
            </a:xfrm>
            <a:custGeom>
              <a:avLst/>
              <a:gdLst/>
              <a:ahLst/>
              <a:cxnLst/>
              <a:rect l="l" t="t" r="r" b="b"/>
              <a:pathLst>
                <a:path w="4743" h="3093" extrusionOk="0">
                  <a:moveTo>
                    <a:pt x="4661" y="1"/>
                  </a:moveTo>
                  <a:cubicBezTo>
                    <a:pt x="4629" y="1"/>
                    <a:pt x="4588" y="20"/>
                    <a:pt x="4539" y="58"/>
                  </a:cubicBezTo>
                  <a:cubicBezTo>
                    <a:pt x="4385" y="212"/>
                    <a:pt x="4120" y="212"/>
                    <a:pt x="4035" y="450"/>
                  </a:cubicBezTo>
                  <a:cubicBezTo>
                    <a:pt x="3958" y="469"/>
                    <a:pt x="3878" y="469"/>
                    <a:pt x="3828" y="546"/>
                  </a:cubicBezTo>
                  <a:cubicBezTo>
                    <a:pt x="3524" y="584"/>
                    <a:pt x="3409" y="861"/>
                    <a:pt x="3209" y="1026"/>
                  </a:cubicBezTo>
                  <a:cubicBezTo>
                    <a:pt x="3174" y="1026"/>
                    <a:pt x="3140" y="1042"/>
                    <a:pt x="3121" y="1072"/>
                  </a:cubicBezTo>
                  <a:cubicBezTo>
                    <a:pt x="3117" y="1072"/>
                    <a:pt x="3117" y="1076"/>
                    <a:pt x="3113" y="1076"/>
                  </a:cubicBezTo>
                  <a:lnTo>
                    <a:pt x="3121" y="1065"/>
                  </a:lnTo>
                  <a:cubicBezTo>
                    <a:pt x="3071" y="1065"/>
                    <a:pt x="3025" y="1103"/>
                    <a:pt x="3021" y="1157"/>
                  </a:cubicBezTo>
                  <a:lnTo>
                    <a:pt x="3032" y="1153"/>
                  </a:lnTo>
                  <a:lnTo>
                    <a:pt x="3032" y="1153"/>
                  </a:lnTo>
                  <a:cubicBezTo>
                    <a:pt x="3032" y="1157"/>
                    <a:pt x="3025" y="1157"/>
                    <a:pt x="3021" y="1161"/>
                  </a:cubicBezTo>
                  <a:cubicBezTo>
                    <a:pt x="2925" y="1268"/>
                    <a:pt x="2771" y="1315"/>
                    <a:pt x="2713" y="1461"/>
                  </a:cubicBezTo>
                  <a:cubicBezTo>
                    <a:pt x="2410" y="1660"/>
                    <a:pt x="2091" y="1829"/>
                    <a:pt x="1822" y="2083"/>
                  </a:cubicBezTo>
                  <a:cubicBezTo>
                    <a:pt x="1553" y="2341"/>
                    <a:pt x="1219" y="2502"/>
                    <a:pt x="919" y="2713"/>
                  </a:cubicBezTo>
                  <a:cubicBezTo>
                    <a:pt x="634" y="2909"/>
                    <a:pt x="296" y="2794"/>
                    <a:pt x="0" y="2925"/>
                  </a:cubicBezTo>
                  <a:cubicBezTo>
                    <a:pt x="144" y="3033"/>
                    <a:pt x="373" y="3093"/>
                    <a:pt x="599" y="3093"/>
                  </a:cubicBezTo>
                  <a:cubicBezTo>
                    <a:pt x="772" y="3093"/>
                    <a:pt x="944" y="3057"/>
                    <a:pt x="1073" y="2982"/>
                  </a:cubicBezTo>
                  <a:cubicBezTo>
                    <a:pt x="1699" y="2613"/>
                    <a:pt x="2287" y="2171"/>
                    <a:pt x="2821" y="1668"/>
                  </a:cubicBezTo>
                  <a:cubicBezTo>
                    <a:pt x="2994" y="1576"/>
                    <a:pt x="3148" y="1461"/>
                    <a:pt x="3232" y="1276"/>
                  </a:cubicBezTo>
                  <a:cubicBezTo>
                    <a:pt x="3513" y="1169"/>
                    <a:pt x="3693" y="930"/>
                    <a:pt x="3939" y="773"/>
                  </a:cubicBezTo>
                  <a:lnTo>
                    <a:pt x="4235" y="558"/>
                  </a:lnTo>
                  <a:lnTo>
                    <a:pt x="4742" y="143"/>
                  </a:lnTo>
                  <a:cubicBezTo>
                    <a:pt x="4738" y="47"/>
                    <a:pt x="4710" y="1"/>
                    <a:pt x="4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5"/>
            <p:cNvSpPr/>
            <p:nvPr/>
          </p:nvSpPr>
          <p:spPr>
            <a:xfrm>
              <a:off x="2521758" y="614238"/>
              <a:ext cx="46747" cy="29345"/>
            </a:xfrm>
            <a:custGeom>
              <a:avLst/>
              <a:gdLst/>
              <a:ahLst/>
              <a:cxnLst/>
              <a:rect l="l" t="t" r="r" b="b"/>
              <a:pathLst>
                <a:path w="1507" h="946" extrusionOk="0">
                  <a:moveTo>
                    <a:pt x="195" y="1"/>
                  </a:moveTo>
                  <a:cubicBezTo>
                    <a:pt x="166" y="1"/>
                    <a:pt x="130" y="36"/>
                    <a:pt x="85" y="111"/>
                  </a:cubicBezTo>
                  <a:cubicBezTo>
                    <a:pt x="31" y="264"/>
                    <a:pt x="0" y="414"/>
                    <a:pt x="161" y="522"/>
                  </a:cubicBezTo>
                  <a:cubicBezTo>
                    <a:pt x="302" y="650"/>
                    <a:pt x="414" y="845"/>
                    <a:pt x="609" y="845"/>
                  </a:cubicBezTo>
                  <a:cubicBezTo>
                    <a:pt x="658" y="845"/>
                    <a:pt x="714" y="832"/>
                    <a:pt x="776" y="802"/>
                  </a:cubicBezTo>
                  <a:cubicBezTo>
                    <a:pt x="870" y="895"/>
                    <a:pt x="922" y="945"/>
                    <a:pt x="968" y="945"/>
                  </a:cubicBezTo>
                  <a:cubicBezTo>
                    <a:pt x="1023" y="945"/>
                    <a:pt x="1071" y="872"/>
                    <a:pt x="1176" y="710"/>
                  </a:cubicBezTo>
                  <a:cubicBezTo>
                    <a:pt x="1185" y="711"/>
                    <a:pt x="1193" y="712"/>
                    <a:pt x="1201" y="712"/>
                  </a:cubicBezTo>
                  <a:cubicBezTo>
                    <a:pt x="1285" y="712"/>
                    <a:pt x="1330" y="643"/>
                    <a:pt x="1376" y="587"/>
                  </a:cubicBezTo>
                  <a:cubicBezTo>
                    <a:pt x="1464" y="549"/>
                    <a:pt x="1506" y="476"/>
                    <a:pt x="1460" y="391"/>
                  </a:cubicBezTo>
                  <a:cubicBezTo>
                    <a:pt x="1431" y="340"/>
                    <a:pt x="1390" y="321"/>
                    <a:pt x="1346" y="321"/>
                  </a:cubicBezTo>
                  <a:cubicBezTo>
                    <a:pt x="1315" y="321"/>
                    <a:pt x="1281" y="331"/>
                    <a:pt x="1249" y="345"/>
                  </a:cubicBezTo>
                  <a:cubicBezTo>
                    <a:pt x="1064" y="430"/>
                    <a:pt x="988" y="645"/>
                    <a:pt x="788" y="695"/>
                  </a:cubicBezTo>
                  <a:cubicBezTo>
                    <a:pt x="792" y="668"/>
                    <a:pt x="788" y="637"/>
                    <a:pt x="772" y="614"/>
                  </a:cubicBezTo>
                  <a:cubicBezTo>
                    <a:pt x="692" y="491"/>
                    <a:pt x="699" y="322"/>
                    <a:pt x="795" y="203"/>
                  </a:cubicBezTo>
                  <a:cubicBezTo>
                    <a:pt x="749" y="168"/>
                    <a:pt x="695" y="150"/>
                    <a:pt x="641" y="150"/>
                  </a:cubicBezTo>
                  <a:cubicBezTo>
                    <a:pt x="584" y="150"/>
                    <a:pt x="526" y="171"/>
                    <a:pt x="480" y="211"/>
                  </a:cubicBezTo>
                  <a:cubicBezTo>
                    <a:pt x="429" y="275"/>
                    <a:pt x="387" y="307"/>
                    <a:pt x="353" y="307"/>
                  </a:cubicBezTo>
                  <a:cubicBezTo>
                    <a:pt x="310" y="307"/>
                    <a:pt x="282" y="256"/>
                    <a:pt x="269" y="153"/>
                  </a:cubicBezTo>
                  <a:cubicBezTo>
                    <a:pt x="254" y="54"/>
                    <a:pt x="230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5"/>
            <p:cNvSpPr/>
            <p:nvPr/>
          </p:nvSpPr>
          <p:spPr>
            <a:xfrm>
              <a:off x="2511243" y="666042"/>
              <a:ext cx="17681" cy="8003"/>
            </a:xfrm>
            <a:custGeom>
              <a:avLst/>
              <a:gdLst/>
              <a:ahLst/>
              <a:cxnLst/>
              <a:rect l="l" t="t" r="r" b="b"/>
              <a:pathLst>
                <a:path w="570" h="258" extrusionOk="0">
                  <a:moveTo>
                    <a:pt x="158" y="1"/>
                  </a:moveTo>
                  <a:cubicBezTo>
                    <a:pt x="109" y="1"/>
                    <a:pt x="57" y="11"/>
                    <a:pt x="1" y="39"/>
                  </a:cubicBezTo>
                  <a:cubicBezTo>
                    <a:pt x="97" y="175"/>
                    <a:pt x="194" y="258"/>
                    <a:pt x="310" y="258"/>
                  </a:cubicBezTo>
                  <a:cubicBezTo>
                    <a:pt x="374" y="258"/>
                    <a:pt x="445" y="232"/>
                    <a:pt x="523" y="174"/>
                  </a:cubicBezTo>
                  <a:cubicBezTo>
                    <a:pt x="570" y="128"/>
                    <a:pt x="558" y="89"/>
                    <a:pt x="500" y="58"/>
                  </a:cubicBezTo>
                  <a:cubicBezTo>
                    <a:pt x="496" y="59"/>
                    <a:pt x="491" y="59"/>
                    <a:pt x="487" y="59"/>
                  </a:cubicBezTo>
                  <a:cubicBezTo>
                    <a:pt x="382" y="59"/>
                    <a:pt x="27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5"/>
            <p:cNvSpPr/>
            <p:nvPr/>
          </p:nvSpPr>
          <p:spPr>
            <a:xfrm>
              <a:off x="2453204" y="613370"/>
              <a:ext cx="166081" cy="120420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85" y="0"/>
                  </a:moveTo>
                  <a:cubicBezTo>
                    <a:pt x="50" y="162"/>
                    <a:pt x="1" y="296"/>
                    <a:pt x="77" y="442"/>
                  </a:cubicBezTo>
                  <a:cubicBezTo>
                    <a:pt x="100" y="1011"/>
                    <a:pt x="308" y="1518"/>
                    <a:pt x="642" y="1979"/>
                  </a:cubicBezTo>
                  <a:cubicBezTo>
                    <a:pt x="638" y="2137"/>
                    <a:pt x="731" y="2287"/>
                    <a:pt x="873" y="2356"/>
                  </a:cubicBezTo>
                  <a:cubicBezTo>
                    <a:pt x="980" y="2632"/>
                    <a:pt x="1222" y="2748"/>
                    <a:pt x="1465" y="2871"/>
                  </a:cubicBezTo>
                  <a:cubicBezTo>
                    <a:pt x="1645" y="3097"/>
                    <a:pt x="1945" y="3132"/>
                    <a:pt x="2172" y="3278"/>
                  </a:cubicBezTo>
                  <a:cubicBezTo>
                    <a:pt x="2581" y="3429"/>
                    <a:pt x="2984" y="3598"/>
                    <a:pt x="3430" y="3598"/>
                  </a:cubicBezTo>
                  <a:cubicBezTo>
                    <a:pt x="3474" y="3598"/>
                    <a:pt x="3518" y="3597"/>
                    <a:pt x="3563" y="3593"/>
                  </a:cubicBezTo>
                  <a:cubicBezTo>
                    <a:pt x="3876" y="3667"/>
                    <a:pt x="4181" y="3798"/>
                    <a:pt x="4503" y="3798"/>
                  </a:cubicBezTo>
                  <a:cubicBezTo>
                    <a:pt x="4599" y="3798"/>
                    <a:pt x="4696" y="3787"/>
                    <a:pt x="4796" y="3758"/>
                  </a:cubicBezTo>
                  <a:cubicBezTo>
                    <a:pt x="4893" y="3829"/>
                    <a:pt x="4989" y="3881"/>
                    <a:pt x="5087" y="3881"/>
                  </a:cubicBezTo>
                  <a:cubicBezTo>
                    <a:pt x="5161" y="3881"/>
                    <a:pt x="5235" y="3852"/>
                    <a:pt x="5311" y="3778"/>
                  </a:cubicBezTo>
                  <a:cubicBezTo>
                    <a:pt x="5323" y="3778"/>
                    <a:pt x="5334" y="3766"/>
                    <a:pt x="5346" y="3739"/>
                  </a:cubicBezTo>
                  <a:cubicBezTo>
                    <a:pt x="5353" y="3716"/>
                    <a:pt x="5346" y="3693"/>
                    <a:pt x="5311" y="3670"/>
                  </a:cubicBezTo>
                  <a:lnTo>
                    <a:pt x="4796" y="3689"/>
                  </a:lnTo>
                  <a:cubicBezTo>
                    <a:pt x="4427" y="3628"/>
                    <a:pt x="4085" y="3459"/>
                    <a:pt x="3709" y="3447"/>
                  </a:cubicBezTo>
                  <a:lnTo>
                    <a:pt x="2402" y="3151"/>
                  </a:lnTo>
                  <a:cubicBezTo>
                    <a:pt x="2114" y="3047"/>
                    <a:pt x="1891" y="2813"/>
                    <a:pt x="1584" y="2755"/>
                  </a:cubicBezTo>
                  <a:lnTo>
                    <a:pt x="969" y="2252"/>
                  </a:lnTo>
                  <a:cubicBezTo>
                    <a:pt x="896" y="2121"/>
                    <a:pt x="819" y="1991"/>
                    <a:pt x="750" y="1864"/>
                  </a:cubicBezTo>
                  <a:cubicBezTo>
                    <a:pt x="485" y="1414"/>
                    <a:pt x="350" y="915"/>
                    <a:pt x="173" y="434"/>
                  </a:cubicBezTo>
                  <a:cubicBezTo>
                    <a:pt x="162" y="296"/>
                    <a:pt x="204" y="146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5"/>
            <p:cNvSpPr/>
            <p:nvPr/>
          </p:nvSpPr>
          <p:spPr>
            <a:xfrm>
              <a:off x="2614849" y="391422"/>
              <a:ext cx="21962" cy="19946"/>
            </a:xfrm>
            <a:custGeom>
              <a:avLst/>
              <a:gdLst/>
              <a:ahLst/>
              <a:cxnLst/>
              <a:rect l="l" t="t" r="r" b="b"/>
              <a:pathLst>
                <a:path w="708" h="643" extrusionOk="0">
                  <a:moveTo>
                    <a:pt x="235" y="1"/>
                  </a:moveTo>
                  <a:cubicBezTo>
                    <a:pt x="195" y="1"/>
                    <a:pt x="155" y="33"/>
                    <a:pt x="115" y="123"/>
                  </a:cubicBezTo>
                  <a:cubicBezTo>
                    <a:pt x="123" y="123"/>
                    <a:pt x="138" y="127"/>
                    <a:pt x="150" y="131"/>
                  </a:cubicBezTo>
                  <a:lnTo>
                    <a:pt x="115" y="123"/>
                  </a:lnTo>
                  <a:lnTo>
                    <a:pt x="96" y="223"/>
                  </a:lnTo>
                  <a:cubicBezTo>
                    <a:pt x="0" y="292"/>
                    <a:pt x="65" y="358"/>
                    <a:pt x="92" y="435"/>
                  </a:cubicBezTo>
                  <a:cubicBezTo>
                    <a:pt x="121" y="557"/>
                    <a:pt x="168" y="643"/>
                    <a:pt x="250" y="643"/>
                  </a:cubicBezTo>
                  <a:cubicBezTo>
                    <a:pt x="292" y="643"/>
                    <a:pt x="342" y="622"/>
                    <a:pt x="404" y="573"/>
                  </a:cubicBezTo>
                  <a:cubicBezTo>
                    <a:pt x="515" y="492"/>
                    <a:pt x="596" y="388"/>
                    <a:pt x="650" y="262"/>
                  </a:cubicBezTo>
                  <a:cubicBezTo>
                    <a:pt x="673" y="200"/>
                    <a:pt x="707" y="123"/>
                    <a:pt x="642" y="81"/>
                  </a:cubicBezTo>
                  <a:cubicBezTo>
                    <a:pt x="621" y="66"/>
                    <a:pt x="599" y="60"/>
                    <a:pt x="578" y="60"/>
                  </a:cubicBezTo>
                  <a:cubicBezTo>
                    <a:pt x="521" y="60"/>
                    <a:pt x="463" y="101"/>
                    <a:pt x="407" y="123"/>
                  </a:cubicBezTo>
                  <a:cubicBezTo>
                    <a:pt x="351" y="67"/>
                    <a:pt x="29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5"/>
            <p:cNvSpPr/>
            <p:nvPr/>
          </p:nvSpPr>
          <p:spPr>
            <a:xfrm>
              <a:off x="2554764" y="648174"/>
              <a:ext cx="32323" cy="30896"/>
            </a:xfrm>
            <a:custGeom>
              <a:avLst/>
              <a:gdLst/>
              <a:ahLst/>
              <a:cxnLst/>
              <a:rect l="l" t="t" r="r" b="b"/>
              <a:pathLst>
                <a:path w="1042" h="996" extrusionOk="0">
                  <a:moveTo>
                    <a:pt x="884" y="381"/>
                  </a:moveTo>
                  <a:cubicBezTo>
                    <a:pt x="900" y="396"/>
                    <a:pt x="923" y="408"/>
                    <a:pt x="942" y="415"/>
                  </a:cubicBezTo>
                  <a:cubicBezTo>
                    <a:pt x="919" y="408"/>
                    <a:pt x="900" y="396"/>
                    <a:pt x="884" y="381"/>
                  </a:cubicBezTo>
                  <a:close/>
                  <a:moveTo>
                    <a:pt x="319" y="1"/>
                  </a:moveTo>
                  <a:cubicBezTo>
                    <a:pt x="277" y="1"/>
                    <a:pt x="233" y="6"/>
                    <a:pt x="189" y="16"/>
                  </a:cubicBezTo>
                  <a:cubicBezTo>
                    <a:pt x="0" y="54"/>
                    <a:pt x="70" y="169"/>
                    <a:pt x="208" y="227"/>
                  </a:cubicBezTo>
                  <a:cubicBezTo>
                    <a:pt x="269" y="305"/>
                    <a:pt x="363" y="347"/>
                    <a:pt x="458" y="347"/>
                  </a:cubicBezTo>
                  <a:cubicBezTo>
                    <a:pt x="476" y="347"/>
                    <a:pt x="494" y="345"/>
                    <a:pt x="512" y="342"/>
                  </a:cubicBezTo>
                  <a:cubicBezTo>
                    <a:pt x="558" y="419"/>
                    <a:pt x="704" y="404"/>
                    <a:pt x="704" y="531"/>
                  </a:cubicBezTo>
                  <a:cubicBezTo>
                    <a:pt x="569" y="627"/>
                    <a:pt x="477" y="753"/>
                    <a:pt x="462" y="923"/>
                  </a:cubicBezTo>
                  <a:cubicBezTo>
                    <a:pt x="458" y="957"/>
                    <a:pt x="485" y="992"/>
                    <a:pt x="519" y="996"/>
                  </a:cubicBezTo>
                  <a:cubicBezTo>
                    <a:pt x="535" y="996"/>
                    <a:pt x="542" y="996"/>
                    <a:pt x="558" y="984"/>
                  </a:cubicBezTo>
                  <a:cubicBezTo>
                    <a:pt x="592" y="965"/>
                    <a:pt x="600" y="907"/>
                    <a:pt x="619" y="869"/>
                  </a:cubicBezTo>
                  <a:cubicBezTo>
                    <a:pt x="811" y="842"/>
                    <a:pt x="869" y="684"/>
                    <a:pt x="938" y="538"/>
                  </a:cubicBezTo>
                  <a:cubicBezTo>
                    <a:pt x="1019" y="500"/>
                    <a:pt x="1042" y="458"/>
                    <a:pt x="942" y="408"/>
                  </a:cubicBezTo>
                  <a:lnTo>
                    <a:pt x="942" y="408"/>
                  </a:lnTo>
                  <a:lnTo>
                    <a:pt x="942" y="415"/>
                  </a:lnTo>
                  <a:lnTo>
                    <a:pt x="842" y="300"/>
                  </a:lnTo>
                  <a:lnTo>
                    <a:pt x="838" y="292"/>
                  </a:lnTo>
                  <a:cubicBezTo>
                    <a:pt x="705" y="111"/>
                    <a:pt x="524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5"/>
            <p:cNvSpPr/>
            <p:nvPr/>
          </p:nvSpPr>
          <p:spPr>
            <a:xfrm>
              <a:off x="2555353" y="667065"/>
              <a:ext cx="8499" cy="7724"/>
            </a:xfrm>
            <a:custGeom>
              <a:avLst/>
              <a:gdLst/>
              <a:ahLst/>
              <a:cxnLst/>
              <a:rect l="l" t="t" r="r" b="b"/>
              <a:pathLst>
                <a:path w="274" h="249" extrusionOk="0">
                  <a:moveTo>
                    <a:pt x="85" y="1"/>
                  </a:moveTo>
                  <a:cubicBezTo>
                    <a:pt x="57" y="1"/>
                    <a:pt x="36" y="17"/>
                    <a:pt x="31" y="52"/>
                  </a:cubicBezTo>
                  <a:cubicBezTo>
                    <a:pt x="1" y="217"/>
                    <a:pt x="135" y="214"/>
                    <a:pt x="235" y="248"/>
                  </a:cubicBezTo>
                  <a:cubicBezTo>
                    <a:pt x="273" y="194"/>
                    <a:pt x="243" y="156"/>
                    <a:pt x="224" y="114"/>
                  </a:cubicBezTo>
                  <a:cubicBezTo>
                    <a:pt x="190" y="43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5"/>
            <p:cNvSpPr/>
            <p:nvPr/>
          </p:nvSpPr>
          <p:spPr>
            <a:xfrm>
              <a:off x="2390016" y="759257"/>
              <a:ext cx="26615" cy="23451"/>
            </a:xfrm>
            <a:custGeom>
              <a:avLst/>
              <a:gdLst/>
              <a:ahLst/>
              <a:cxnLst/>
              <a:rect l="l" t="t" r="r" b="b"/>
              <a:pathLst>
                <a:path w="858" h="756" extrusionOk="0">
                  <a:moveTo>
                    <a:pt x="91" y="1"/>
                  </a:moveTo>
                  <a:cubicBezTo>
                    <a:pt x="86" y="1"/>
                    <a:pt x="81" y="2"/>
                    <a:pt x="78" y="4"/>
                  </a:cubicBezTo>
                  <a:cubicBezTo>
                    <a:pt x="1" y="47"/>
                    <a:pt x="43" y="124"/>
                    <a:pt x="66" y="177"/>
                  </a:cubicBezTo>
                  <a:cubicBezTo>
                    <a:pt x="85" y="216"/>
                    <a:pt x="128" y="243"/>
                    <a:pt x="162" y="277"/>
                  </a:cubicBezTo>
                  <a:cubicBezTo>
                    <a:pt x="251" y="396"/>
                    <a:pt x="339" y="519"/>
                    <a:pt x="481" y="585"/>
                  </a:cubicBezTo>
                  <a:cubicBezTo>
                    <a:pt x="571" y="646"/>
                    <a:pt x="640" y="756"/>
                    <a:pt x="773" y="756"/>
                  </a:cubicBezTo>
                  <a:cubicBezTo>
                    <a:pt x="799" y="756"/>
                    <a:pt x="827" y="752"/>
                    <a:pt x="858" y="742"/>
                  </a:cubicBezTo>
                  <a:cubicBezTo>
                    <a:pt x="781" y="627"/>
                    <a:pt x="723" y="519"/>
                    <a:pt x="600" y="466"/>
                  </a:cubicBezTo>
                  <a:lnTo>
                    <a:pt x="297" y="166"/>
                  </a:lnTo>
                  <a:cubicBezTo>
                    <a:pt x="270" y="127"/>
                    <a:pt x="235" y="89"/>
                    <a:pt x="201" y="54"/>
                  </a:cubicBezTo>
                  <a:cubicBezTo>
                    <a:pt x="168" y="32"/>
                    <a:pt x="12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5"/>
            <p:cNvSpPr/>
            <p:nvPr/>
          </p:nvSpPr>
          <p:spPr>
            <a:xfrm>
              <a:off x="2760736" y="550771"/>
              <a:ext cx="26956" cy="35797"/>
            </a:xfrm>
            <a:custGeom>
              <a:avLst/>
              <a:gdLst/>
              <a:ahLst/>
              <a:cxnLst/>
              <a:rect l="l" t="t" r="r" b="b"/>
              <a:pathLst>
                <a:path w="869" h="1154" extrusionOk="0">
                  <a:moveTo>
                    <a:pt x="762" y="1"/>
                  </a:moveTo>
                  <a:cubicBezTo>
                    <a:pt x="634" y="1"/>
                    <a:pt x="612" y="152"/>
                    <a:pt x="550" y="239"/>
                  </a:cubicBezTo>
                  <a:cubicBezTo>
                    <a:pt x="404" y="381"/>
                    <a:pt x="335" y="562"/>
                    <a:pt x="235" y="731"/>
                  </a:cubicBezTo>
                  <a:cubicBezTo>
                    <a:pt x="108" y="796"/>
                    <a:pt x="104" y="935"/>
                    <a:pt x="39" y="1042"/>
                  </a:cubicBezTo>
                  <a:cubicBezTo>
                    <a:pt x="27" y="1042"/>
                    <a:pt x="20" y="1058"/>
                    <a:pt x="8" y="1081"/>
                  </a:cubicBezTo>
                  <a:cubicBezTo>
                    <a:pt x="1" y="1104"/>
                    <a:pt x="8" y="1127"/>
                    <a:pt x="43" y="1154"/>
                  </a:cubicBezTo>
                  <a:cubicBezTo>
                    <a:pt x="154" y="1104"/>
                    <a:pt x="231" y="1008"/>
                    <a:pt x="250" y="889"/>
                  </a:cubicBezTo>
                  <a:cubicBezTo>
                    <a:pt x="416" y="731"/>
                    <a:pt x="604" y="585"/>
                    <a:pt x="665" y="347"/>
                  </a:cubicBezTo>
                  <a:lnTo>
                    <a:pt x="869" y="28"/>
                  </a:lnTo>
                  <a:cubicBezTo>
                    <a:pt x="826" y="9"/>
                    <a:pt x="791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5"/>
            <p:cNvSpPr/>
            <p:nvPr/>
          </p:nvSpPr>
          <p:spPr>
            <a:xfrm>
              <a:off x="2655361" y="576704"/>
              <a:ext cx="11850" cy="4498"/>
            </a:xfrm>
            <a:custGeom>
              <a:avLst/>
              <a:gdLst/>
              <a:ahLst/>
              <a:cxnLst/>
              <a:rect l="l" t="t" r="r" b="b"/>
              <a:pathLst>
                <a:path w="382" h="145" extrusionOk="0">
                  <a:moveTo>
                    <a:pt x="101" y="1"/>
                  </a:moveTo>
                  <a:cubicBezTo>
                    <a:pt x="60" y="1"/>
                    <a:pt x="21" y="16"/>
                    <a:pt x="1" y="87"/>
                  </a:cubicBezTo>
                  <a:lnTo>
                    <a:pt x="381" y="145"/>
                  </a:lnTo>
                  <a:cubicBezTo>
                    <a:pt x="341" y="25"/>
                    <a:pt x="284" y="8"/>
                    <a:pt x="234" y="8"/>
                  </a:cubicBezTo>
                  <a:cubicBezTo>
                    <a:pt x="221" y="8"/>
                    <a:pt x="208" y="9"/>
                    <a:pt x="197" y="10"/>
                  </a:cubicBezTo>
                  <a:cubicBezTo>
                    <a:pt x="195" y="10"/>
                    <a:pt x="193" y="10"/>
                    <a:pt x="191" y="10"/>
                  </a:cubicBezTo>
                  <a:cubicBezTo>
                    <a:pt x="165" y="10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5"/>
            <p:cNvSpPr/>
            <p:nvPr/>
          </p:nvSpPr>
          <p:spPr>
            <a:xfrm>
              <a:off x="2554050" y="662722"/>
              <a:ext cx="121598" cy="47057"/>
            </a:xfrm>
            <a:custGeom>
              <a:avLst/>
              <a:gdLst/>
              <a:ahLst/>
              <a:cxnLst/>
              <a:rect l="l" t="t" r="r" b="b"/>
              <a:pathLst>
                <a:path w="3920" h="1517" extrusionOk="0">
                  <a:moveTo>
                    <a:pt x="3832" y="0"/>
                  </a:moveTo>
                  <a:lnTo>
                    <a:pt x="3832" y="0"/>
                  </a:lnTo>
                  <a:cubicBezTo>
                    <a:pt x="3697" y="42"/>
                    <a:pt x="3632" y="142"/>
                    <a:pt x="3582" y="269"/>
                  </a:cubicBezTo>
                  <a:lnTo>
                    <a:pt x="3455" y="446"/>
                  </a:lnTo>
                  <a:lnTo>
                    <a:pt x="3363" y="561"/>
                  </a:lnTo>
                  <a:lnTo>
                    <a:pt x="2832" y="1053"/>
                  </a:lnTo>
                  <a:cubicBezTo>
                    <a:pt x="2583" y="1161"/>
                    <a:pt x="2333" y="1261"/>
                    <a:pt x="2056" y="1284"/>
                  </a:cubicBezTo>
                  <a:lnTo>
                    <a:pt x="1933" y="1291"/>
                  </a:lnTo>
                  <a:cubicBezTo>
                    <a:pt x="1918" y="1284"/>
                    <a:pt x="1903" y="1280"/>
                    <a:pt x="1889" y="1280"/>
                  </a:cubicBezTo>
                  <a:cubicBezTo>
                    <a:pt x="1880" y="1280"/>
                    <a:pt x="1872" y="1281"/>
                    <a:pt x="1864" y="1284"/>
                  </a:cubicBezTo>
                  <a:cubicBezTo>
                    <a:pt x="1718" y="1257"/>
                    <a:pt x="1564" y="1264"/>
                    <a:pt x="1441" y="1168"/>
                  </a:cubicBezTo>
                  <a:cubicBezTo>
                    <a:pt x="1215" y="972"/>
                    <a:pt x="934" y="911"/>
                    <a:pt x="657" y="857"/>
                  </a:cubicBezTo>
                  <a:cubicBezTo>
                    <a:pt x="642" y="849"/>
                    <a:pt x="631" y="845"/>
                    <a:pt x="615" y="838"/>
                  </a:cubicBezTo>
                  <a:lnTo>
                    <a:pt x="146" y="646"/>
                  </a:lnTo>
                  <a:cubicBezTo>
                    <a:pt x="128" y="632"/>
                    <a:pt x="107" y="625"/>
                    <a:pt x="86" y="625"/>
                  </a:cubicBezTo>
                  <a:cubicBezTo>
                    <a:pt x="55" y="625"/>
                    <a:pt x="23" y="640"/>
                    <a:pt x="0" y="665"/>
                  </a:cubicBezTo>
                  <a:lnTo>
                    <a:pt x="0" y="669"/>
                  </a:lnTo>
                  <a:cubicBezTo>
                    <a:pt x="104" y="789"/>
                    <a:pt x="191" y="947"/>
                    <a:pt x="339" y="947"/>
                  </a:cubicBezTo>
                  <a:cubicBezTo>
                    <a:pt x="395" y="947"/>
                    <a:pt x="460" y="924"/>
                    <a:pt x="538" y="869"/>
                  </a:cubicBezTo>
                  <a:lnTo>
                    <a:pt x="538" y="869"/>
                  </a:lnTo>
                  <a:cubicBezTo>
                    <a:pt x="511" y="984"/>
                    <a:pt x="584" y="1099"/>
                    <a:pt x="696" y="1126"/>
                  </a:cubicBezTo>
                  <a:cubicBezTo>
                    <a:pt x="851" y="1180"/>
                    <a:pt x="1009" y="1258"/>
                    <a:pt x="1181" y="1258"/>
                  </a:cubicBezTo>
                  <a:cubicBezTo>
                    <a:pt x="1205" y="1258"/>
                    <a:pt x="1229" y="1256"/>
                    <a:pt x="1253" y="1253"/>
                  </a:cubicBezTo>
                  <a:cubicBezTo>
                    <a:pt x="1405" y="1381"/>
                    <a:pt x="1566" y="1484"/>
                    <a:pt x="1773" y="1484"/>
                  </a:cubicBezTo>
                  <a:cubicBezTo>
                    <a:pt x="1796" y="1484"/>
                    <a:pt x="1820" y="1482"/>
                    <a:pt x="1845" y="1480"/>
                  </a:cubicBezTo>
                  <a:lnTo>
                    <a:pt x="1949" y="1464"/>
                  </a:lnTo>
                  <a:lnTo>
                    <a:pt x="2056" y="1464"/>
                  </a:lnTo>
                  <a:cubicBezTo>
                    <a:pt x="2155" y="1500"/>
                    <a:pt x="2249" y="1517"/>
                    <a:pt x="2338" y="1517"/>
                  </a:cubicBezTo>
                  <a:cubicBezTo>
                    <a:pt x="2580" y="1517"/>
                    <a:pt x="2787" y="1393"/>
                    <a:pt x="2978" y="1199"/>
                  </a:cubicBezTo>
                  <a:cubicBezTo>
                    <a:pt x="3251" y="1103"/>
                    <a:pt x="3478" y="949"/>
                    <a:pt x="3593" y="676"/>
                  </a:cubicBezTo>
                  <a:cubicBezTo>
                    <a:pt x="3709" y="561"/>
                    <a:pt x="3674" y="407"/>
                    <a:pt x="3697" y="269"/>
                  </a:cubicBezTo>
                  <a:cubicBezTo>
                    <a:pt x="3847" y="235"/>
                    <a:pt x="3920" y="158"/>
                    <a:pt x="38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5"/>
            <p:cNvSpPr/>
            <p:nvPr/>
          </p:nvSpPr>
          <p:spPr>
            <a:xfrm>
              <a:off x="2451777" y="733634"/>
              <a:ext cx="8624" cy="6204"/>
            </a:xfrm>
            <a:custGeom>
              <a:avLst/>
              <a:gdLst/>
              <a:ahLst/>
              <a:cxnLst/>
              <a:rect l="l" t="t" r="r" b="b"/>
              <a:pathLst>
                <a:path w="278" h="200" extrusionOk="0">
                  <a:moveTo>
                    <a:pt x="0" y="0"/>
                  </a:moveTo>
                  <a:lnTo>
                    <a:pt x="0" y="196"/>
                  </a:lnTo>
                  <a:cubicBezTo>
                    <a:pt x="25" y="198"/>
                    <a:pt x="49" y="199"/>
                    <a:pt x="73" y="199"/>
                  </a:cubicBezTo>
                  <a:cubicBezTo>
                    <a:pt x="97" y="199"/>
                    <a:pt x="121" y="198"/>
                    <a:pt x="146" y="196"/>
                  </a:cubicBezTo>
                  <a:cubicBezTo>
                    <a:pt x="208" y="181"/>
                    <a:pt x="277" y="154"/>
                    <a:pt x="258" y="77"/>
                  </a:cubicBezTo>
                  <a:cubicBezTo>
                    <a:pt x="250" y="47"/>
                    <a:pt x="185" y="27"/>
                    <a:pt x="143" y="12"/>
                  </a:cubicBezTo>
                  <a:cubicBezTo>
                    <a:pt x="93" y="4"/>
                    <a:pt x="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5"/>
            <p:cNvSpPr/>
            <p:nvPr/>
          </p:nvSpPr>
          <p:spPr>
            <a:xfrm>
              <a:off x="2375716" y="698364"/>
              <a:ext cx="4436" cy="7662"/>
            </a:xfrm>
            <a:custGeom>
              <a:avLst/>
              <a:gdLst/>
              <a:ahLst/>
              <a:cxnLst/>
              <a:rect l="l" t="t" r="r" b="b"/>
              <a:pathLst>
                <a:path w="143" h="247" extrusionOk="0">
                  <a:moveTo>
                    <a:pt x="78" y="0"/>
                  </a:moveTo>
                  <a:cubicBezTo>
                    <a:pt x="1" y="50"/>
                    <a:pt x="5" y="112"/>
                    <a:pt x="12" y="177"/>
                  </a:cubicBezTo>
                  <a:cubicBezTo>
                    <a:pt x="19" y="202"/>
                    <a:pt x="43" y="247"/>
                    <a:pt x="56" y="247"/>
                  </a:cubicBezTo>
                  <a:cubicBezTo>
                    <a:pt x="57" y="247"/>
                    <a:pt x="58" y="247"/>
                    <a:pt x="58" y="246"/>
                  </a:cubicBezTo>
                  <a:cubicBezTo>
                    <a:pt x="135" y="238"/>
                    <a:pt x="143" y="177"/>
                    <a:pt x="135" y="112"/>
                  </a:cubicBezTo>
                  <a:cubicBezTo>
                    <a:pt x="120" y="73"/>
                    <a:pt x="101" y="35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5"/>
            <p:cNvSpPr/>
            <p:nvPr/>
          </p:nvSpPr>
          <p:spPr>
            <a:xfrm>
              <a:off x="2380865" y="751129"/>
              <a:ext cx="4560" cy="4157"/>
            </a:xfrm>
            <a:custGeom>
              <a:avLst/>
              <a:gdLst/>
              <a:ahLst/>
              <a:cxnLst/>
              <a:rect l="l" t="t" r="r" b="b"/>
              <a:pathLst>
                <a:path w="147" h="134" extrusionOk="0">
                  <a:moveTo>
                    <a:pt x="78" y="0"/>
                  </a:moveTo>
                  <a:cubicBezTo>
                    <a:pt x="42" y="0"/>
                    <a:pt x="10" y="25"/>
                    <a:pt x="0" y="63"/>
                  </a:cubicBezTo>
                  <a:lnTo>
                    <a:pt x="0" y="78"/>
                  </a:lnTo>
                  <a:cubicBezTo>
                    <a:pt x="0" y="97"/>
                    <a:pt x="31" y="124"/>
                    <a:pt x="54" y="132"/>
                  </a:cubicBezTo>
                  <a:cubicBezTo>
                    <a:pt x="60" y="133"/>
                    <a:pt x="65" y="134"/>
                    <a:pt x="71" y="134"/>
                  </a:cubicBezTo>
                  <a:cubicBezTo>
                    <a:pt x="103" y="134"/>
                    <a:pt x="132" y="116"/>
                    <a:pt x="138" y="90"/>
                  </a:cubicBezTo>
                  <a:cubicBezTo>
                    <a:pt x="146" y="78"/>
                    <a:pt x="146" y="74"/>
                    <a:pt x="146" y="63"/>
                  </a:cubicBezTo>
                  <a:cubicBezTo>
                    <a:pt x="123" y="40"/>
                    <a:pt x="108" y="1"/>
                    <a:pt x="92" y="1"/>
                  </a:cubicBezTo>
                  <a:cubicBezTo>
                    <a:pt x="87" y="0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5"/>
            <p:cNvSpPr/>
            <p:nvPr/>
          </p:nvSpPr>
          <p:spPr>
            <a:xfrm>
              <a:off x="2524829" y="415927"/>
              <a:ext cx="111145" cy="113812"/>
            </a:xfrm>
            <a:custGeom>
              <a:avLst/>
              <a:gdLst/>
              <a:ahLst/>
              <a:cxnLst/>
              <a:rect l="l" t="t" r="r" b="b"/>
              <a:pathLst>
                <a:path w="3583" h="3669" extrusionOk="0">
                  <a:moveTo>
                    <a:pt x="2983" y="275"/>
                  </a:moveTo>
                  <a:cubicBezTo>
                    <a:pt x="2979" y="279"/>
                    <a:pt x="2979" y="290"/>
                    <a:pt x="2979" y="294"/>
                  </a:cubicBezTo>
                  <a:cubicBezTo>
                    <a:pt x="2979" y="302"/>
                    <a:pt x="2979" y="313"/>
                    <a:pt x="2987" y="321"/>
                  </a:cubicBezTo>
                  <a:cubicBezTo>
                    <a:pt x="2967" y="336"/>
                    <a:pt x="2944" y="355"/>
                    <a:pt x="2929" y="375"/>
                  </a:cubicBezTo>
                  <a:cubicBezTo>
                    <a:pt x="2849" y="594"/>
                    <a:pt x="2688" y="702"/>
                    <a:pt x="2464" y="702"/>
                  </a:cubicBezTo>
                  <a:cubicBezTo>
                    <a:pt x="2453" y="702"/>
                    <a:pt x="2441" y="702"/>
                    <a:pt x="2429" y="701"/>
                  </a:cubicBezTo>
                  <a:cubicBezTo>
                    <a:pt x="2495" y="655"/>
                    <a:pt x="2526" y="571"/>
                    <a:pt x="2506" y="490"/>
                  </a:cubicBezTo>
                  <a:cubicBezTo>
                    <a:pt x="2691" y="471"/>
                    <a:pt x="2841" y="371"/>
                    <a:pt x="2983" y="275"/>
                  </a:cubicBezTo>
                  <a:close/>
                  <a:moveTo>
                    <a:pt x="2653" y="0"/>
                  </a:moveTo>
                  <a:cubicBezTo>
                    <a:pt x="2531" y="0"/>
                    <a:pt x="2433" y="74"/>
                    <a:pt x="2283" y="232"/>
                  </a:cubicBezTo>
                  <a:cubicBezTo>
                    <a:pt x="2103" y="375"/>
                    <a:pt x="2026" y="540"/>
                    <a:pt x="2191" y="744"/>
                  </a:cubicBezTo>
                  <a:cubicBezTo>
                    <a:pt x="2195" y="797"/>
                    <a:pt x="2234" y="840"/>
                    <a:pt x="2283" y="851"/>
                  </a:cubicBezTo>
                  <a:cubicBezTo>
                    <a:pt x="2552" y="1101"/>
                    <a:pt x="2330" y="1262"/>
                    <a:pt x="2180" y="1443"/>
                  </a:cubicBezTo>
                  <a:cubicBezTo>
                    <a:pt x="2091" y="1474"/>
                    <a:pt x="2014" y="1547"/>
                    <a:pt x="1976" y="1639"/>
                  </a:cubicBezTo>
                  <a:cubicBezTo>
                    <a:pt x="1842" y="1773"/>
                    <a:pt x="1661" y="1869"/>
                    <a:pt x="1580" y="2058"/>
                  </a:cubicBezTo>
                  <a:cubicBezTo>
                    <a:pt x="1565" y="2081"/>
                    <a:pt x="1565" y="2108"/>
                    <a:pt x="1565" y="2138"/>
                  </a:cubicBezTo>
                  <a:lnTo>
                    <a:pt x="1373" y="2350"/>
                  </a:lnTo>
                  <a:cubicBezTo>
                    <a:pt x="1115" y="2453"/>
                    <a:pt x="939" y="2646"/>
                    <a:pt x="769" y="2857"/>
                  </a:cubicBezTo>
                  <a:cubicBezTo>
                    <a:pt x="543" y="3057"/>
                    <a:pt x="328" y="3257"/>
                    <a:pt x="97" y="3449"/>
                  </a:cubicBezTo>
                  <a:cubicBezTo>
                    <a:pt x="39" y="3499"/>
                    <a:pt x="1" y="3537"/>
                    <a:pt x="43" y="3606"/>
                  </a:cubicBezTo>
                  <a:cubicBezTo>
                    <a:pt x="67" y="3647"/>
                    <a:pt x="107" y="3668"/>
                    <a:pt x="148" y="3668"/>
                  </a:cubicBezTo>
                  <a:cubicBezTo>
                    <a:pt x="166" y="3668"/>
                    <a:pt x="184" y="3664"/>
                    <a:pt x="201" y="3656"/>
                  </a:cubicBezTo>
                  <a:cubicBezTo>
                    <a:pt x="208" y="3652"/>
                    <a:pt x="212" y="3652"/>
                    <a:pt x="216" y="3645"/>
                  </a:cubicBezTo>
                  <a:cubicBezTo>
                    <a:pt x="466" y="3487"/>
                    <a:pt x="746" y="3368"/>
                    <a:pt x="885" y="3080"/>
                  </a:cubicBezTo>
                  <a:lnTo>
                    <a:pt x="962" y="2961"/>
                  </a:lnTo>
                  <a:lnTo>
                    <a:pt x="1546" y="2453"/>
                  </a:lnTo>
                  <a:lnTo>
                    <a:pt x="1691" y="2259"/>
                  </a:lnTo>
                  <a:lnTo>
                    <a:pt x="1691" y="2259"/>
                  </a:lnTo>
                  <a:cubicBezTo>
                    <a:pt x="1691" y="2259"/>
                    <a:pt x="1691" y="2259"/>
                    <a:pt x="1692" y="2259"/>
                  </a:cubicBezTo>
                  <a:cubicBezTo>
                    <a:pt x="1697" y="2259"/>
                    <a:pt x="1702" y="2259"/>
                    <a:pt x="1707" y="2258"/>
                  </a:cubicBezTo>
                  <a:lnTo>
                    <a:pt x="1701" y="2254"/>
                  </a:lnTo>
                  <a:lnTo>
                    <a:pt x="1701" y="2254"/>
                  </a:lnTo>
                  <a:cubicBezTo>
                    <a:pt x="1698" y="2256"/>
                    <a:pt x="1695" y="2257"/>
                    <a:pt x="1692" y="2258"/>
                  </a:cubicBezTo>
                  <a:lnTo>
                    <a:pt x="1691" y="2259"/>
                  </a:lnTo>
                  <a:lnTo>
                    <a:pt x="1691" y="2259"/>
                  </a:lnTo>
                  <a:cubicBezTo>
                    <a:pt x="1677" y="2259"/>
                    <a:pt x="1664" y="2255"/>
                    <a:pt x="1653" y="2250"/>
                  </a:cubicBezTo>
                  <a:cubicBezTo>
                    <a:pt x="1653" y="2242"/>
                    <a:pt x="1657" y="2238"/>
                    <a:pt x="1657" y="2234"/>
                  </a:cubicBezTo>
                  <a:lnTo>
                    <a:pt x="1701" y="2254"/>
                  </a:lnTo>
                  <a:lnTo>
                    <a:pt x="1701" y="2254"/>
                  </a:lnTo>
                  <a:cubicBezTo>
                    <a:pt x="1891" y="2188"/>
                    <a:pt x="1997" y="2036"/>
                    <a:pt x="2084" y="1858"/>
                  </a:cubicBezTo>
                  <a:cubicBezTo>
                    <a:pt x="2230" y="1812"/>
                    <a:pt x="2249" y="1677"/>
                    <a:pt x="2303" y="1566"/>
                  </a:cubicBezTo>
                  <a:cubicBezTo>
                    <a:pt x="2633" y="1358"/>
                    <a:pt x="2806" y="993"/>
                    <a:pt x="3098" y="747"/>
                  </a:cubicBezTo>
                  <a:cubicBezTo>
                    <a:pt x="3167" y="732"/>
                    <a:pt x="3244" y="724"/>
                    <a:pt x="3275" y="644"/>
                  </a:cubicBezTo>
                  <a:lnTo>
                    <a:pt x="3294" y="636"/>
                  </a:lnTo>
                  <a:cubicBezTo>
                    <a:pt x="3344" y="636"/>
                    <a:pt x="3386" y="598"/>
                    <a:pt x="3390" y="548"/>
                  </a:cubicBezTo>
                  <a:lnTo>
                    <a:pt x="3398" y="544"/>
                  </a:lnTo>
                  <a:cubicBezTo>
                    <a:pt x="3521" y="467"/>
                    <a:pt x="3498" y="344"/>
                    <a:pt x="3479" y="229"/>
                  </a:cubicBezTo>
                  <a:lnTo>
                    <a:pt x="3582" y="125"/>
                  </a:lnTo>
                  <a:lnTo>
                    <a:pt x="3482" y="13"/>
                  </a:lnTo>
                  <a:lnTo>
                    <a:pt x="3386" y="121"/>
                  </a:lnTo>
                  <a:cubicBezTo>
                    <a:pt x="3312" y="161"/>
                    <a:pt x="3247" y="237"/>
                    <a:pt x="3152" y="237"/>
                  </a:cubicBezTo>
                  <a:cubicBezTo>
                    <a:pt x="3138" y="237"/>
                    <a:pt x="3124" y="236"/>
                    <a:pt x="3110" y="232"/>
                  </a:cubicBezTo>
                  <a:cubicBezTo>
                    <a:pt x="3094" y="175"/>
                    <a:pt x="3071" y="129"/>
                    <a:pt x="3002" y="121"/>
                  </a:cubicBezTo>
                  <a:cubicBezTo>
                    <a:pt x="2851" y="42"/>
                    <a:pt x="2745" y="0"/>
                    <a:pt x="2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5"/>
            <p:cNvSpPr/>
            <p:nvPr/>
          </p:nvSpPr>
          <p:spPr>
            <a:xfrm>
              <a:off x="2676331" y="586413"/>
              <a:ext cx="7073" cy="5987"/>
            </a:xfrm>
            <a:custGeom>
              <a:avLst/>
              <a:gdLst/>
              <a:ahLst/>
              <a:cxnLst/>
              <a:rect l="l" t="t" r="r" b="b"/>
              <a:pathLst>
                <a:path w="228" h="19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01"/>
                    <a:pt x="116" y="181"/>
                    <a:pt x="228" y="193"/>
                  </a:cubicBezTo>
                  <a:cubicBezTo>
                    <a:pt x="193" y="128"/>
                    <a:pt x="166" y="66"/>
                    <a:pt x="132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5"/>
            <p:cNvSpPr/>
            <p:nvPr/>
          </p:nvSpPr>
          <p:spPr>
            <a:xfrm>
              <a:off x="2683372" y="592152"/>
              <a:ext cx="527" cy="37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" y="0"/>
                  </a:moveTo>
                  <a:lnTo>
                    <a:pt x="5" y="12"/>
                  </a:lnTo>
                  <a:lnTo>
                    <a:pt x="16" y="8"/>
                  </a:lnTo>
                  <a:cubicBezTo>
                    <a:pt x="8" y="8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5"/>
            <p:cNvSpPr/>
            <p:nvPr/>
          </p:nvSpPr>
          <p:spPr>
            <a:xfrm>
              <a:off x="2479416" y="544691"/>
              <a:ext cx="148214" cy="45103"/>
            </a:xfrm>
            <a:custGeom>
              <a:avLst/>
              <a:gdLst/>
              <a:ahLst/>
              <a:cxnLst/>
              <a:rect l="l" t="t" r="r" b="b"/>
              <a:pathLst>
                <a:path w="4778" h="1454" extrusionOk="0">
                  <a:moveTo>
                    <a:pt x="2953" y="0"/>
                  </a:moveTo>
                  <a:cubicBezTo>
                    <a:pt x="2918" y="0"/>
                    <a:pt x="2883" y="2"/>
                    <a:pt x="2848" y="5"/>
                  </a:cubicBezTo>
                  <a:cubicBezTo>
                    <a:pt x="2176" y="62"/>
                    <a:pt x="1530" y="270"/>
                    <a:pt x="908" y="524"/>
                  </a:cubicBezTo>
                  <a:lnTo>
                    <a:pt x="404" y="831"/>
                  </a:lnTo>
                  <a:cubicBezTo>
                    <a:pt x="297" y="866"/>
                    <a:pt x="201" y="904"/>
                    <a:pt x="201" y="1031"/>
                  </a:cubicBezTo>
                  <a:lnTo>
                    <a:pt x="197" y="1038"/>
                  </a:lnTo>
                  <a:cubicBezTo>
                    <a:pt x="66" y="1058"/>
                    <a:pt x="39" y="1142"/>
                    <a:pt x="39" y="1257"/>
                  </a:cubicBezTo>
                  <a:cubicBezTo>
                    <a:pt x="24" y="1327"/>
                    <a:pt x="9" y="1388"/>
                    <a:pt x="1" y="1453"/>
                  </a:cubicBezTo>
                  <a:cubicBezTo>
                    <a:pt x="109" y="1411"/>
                    <a:pt x="124" y="1334"/>
                    <a:pt x="97" y="1242"/>
                  </a:cubicBezTo>
                  <a:lnTo>
                    <a:pt x="97" y="1242"/>
                  </a:lnTo>
                  <a:lnTo>
                    <a:pt x="235" y="1250"/>
                  </a:lnTo>
                  <a:cubicBezTo>
                    <a:pt x="248" y="1252"/>
                    <a:pt x="259" y="1253"/>
                    <a:pt x="268" y="1253"/>
                  </a:cubicBezTo>
                  <a:cubicBezTo>
                    <a:pt x="317" y="1253"/>
                    <a:pt x="336" y="1229"/>
                    <a:pt x="339" y="1184"/>
                  </a:cubicBezTo>
                  <a:cubicBezTo>
                    <a:pt x="527" y="1177"/>
                    <a:pt x="666" y="1046"/>
                    <a:pt x="819" y="969"/>
                  </a:cubicBezTo>
                  <a:cubicBezTo>
                    <a:pt x="854" y="946"/>
                    <a:pt x="889" y="915"/>
                    <a:pt x="923" y="885"/>
                  </a:cubicBezTo>
                  <a:cubicBezTo>
                    <a:pt x="950" y="850"/>
                    <a:pt x="954" y="808"/>
                    <a:pt x="942" y="762"/>
                  </a:cubicBezTo>
                  <a:lnTo>
                    <a:pt x="942" y="758"/>
                  </a:lnTo>
                  <a:cubicBezTo>
                    <a:pt x="1003" y="790"/>
                    <a:pt x="1063" y="802"/>
                    <a:pt x="1123" y="802"/>
                  </a:cubicBezTo>
                  <a:cubicBezTo>
                    <a:pt x="1226" y="802"/>
                    <a:pt x="1328" y="767"/>
                    <a:pt x="1430" y="743"/>
                  </a:cubicBezTo>
                  <a:lnTo>
                    <a:pt x="1430" y="743"/>
                  </a:lnTo>
                  <a:cubicBezTo>
                    <a:pt x="1411" y="769"/>
                    <a:pt x="1396" y="793"/>
                    <a:pt x="1396" y="819"/>
                  </a:cubicBezTo>
                  <a:cubicBezTo>
                    <a:pt x="1367" y="808"/>
                    <a:pt x="1340" y="804"/>
                    <a:pt x="1313" y="804"/>
                  </a:cubicBezTo>
                  <a:cubicBezTo>
                    <a:pt x="1227" y="804"/>
                    <a:pt x="1146" y="851"/>
                    <a:pt x="1061" y="889"/>
                  </a:cubicBezTo>
                  <a:cubicBezTo>
                    <a:pt x="988" y="942"/>
                    <a:pt x="935" y="1012"/>
                    <a:pt x="908" y="1100"/>
                  </a:cubicBezTo>
                  <a:cubicBezTo>
                    <a:pt x="904" y="1115"/>
                    <a:pt x="904" y="1135"/>
                    <a:pt x="904" y="1146"/>
                  </a:cubicBezTo>
                  <a:lnTo>
                    <a:pt x="735" y="1154"/>
                  </a:lnTo>
                  <a:cubicBezTo>
                    <a:pt x="750" y="1220"/>
                    <a:pt x="785" y="1237"/>
                    <a:pt x="826" y="1237"/>
                  </a:cubicBezTo>
                  <a:cubicBezTo>
                    <a:pt x="857" y="1237"/>
                    <a:pt x="891" y="1228"/>
                    <a:pt x="923" y="1223"/>
                  </a:cubicBezTo>
                  <a:lnTo>
                    <a:pt x="935" y="1269"/>
                  </a:lnTo>
                  <a:cubicBezTo>
                    <a:pt x="1165" y="1215"/>
                    <a:pt x="1357" y="1085"/>
                    <a:pt x="1557" y="969"/>
                  </a:cubicBezTo>
                  <a:cubicBezTo>
                    <a:pt x="1719" y="819"/>
                    <a:pt x="1941" y="892"/>
                    <a:pt x="2122" y="819"/>
                  </a:cubicBezTo>
                  <a:cubicBezTo>
                    <a:pt x="2171" y="808"/>
                    <a:pt x="2179" y="739"/>
                    <a:pt x="2237" y="739"/>
                  </a:cubicBezTo>
                  <a:cubicBezTo>
                    <a:pt x="2238" y="739"/>
                    <a:pt x="2240" y="739"/>
                    <a:pt x="2241" y="739"/>
                  </a:cubicBezTo>
                  <a:lnTo>
                    <a:pt x="2944" y="646"/>
                  </a:lnTo>
                  <a:cubicBezTo>
                    <a:pt x="3104" y="693"/>
                    <a:pt x="3251" y="795"/>
                    <a:pt x="3439" y="795"/>
                  </a:cubicBezTo>
                  <a:cubicBezTo>
                    <a:pt x="3454" y="795"/>
                    <a:pt x="3470" y="794"/>
                    <a:pt x="3486" y="793"/>
                  </a:cubicBezTo>
                  <a:cubicBezTo>
                    <a:pt x="3432" y="693"/>
                    <a:pt x="3390" y="616"/>
                    <a:pt x="3352" y="543"/>
                  </a:cubicBezTo>
                  <a:lnTo>
                    <a:pt x="3356" y="543"/>
                  </a:lnTo>
                  <a:lnTo>
                    <a:pt x="3540" y="547"/>
                  </a:lnTo>
                  <a:cubicBezTo>
                    <a:pt x="3598" y="700"/>
                    <a:pt x="3747" y="623"/>
                    <a:pt x="3847" y="666"/>
                  </a:cubicBezTo>
                  <a:cubicBezTo>
                    <a:pt x="3831" y="801"/>
                    <a:pt x="3842" y="903"/>
                    <a:pt x="3937" y="903"/>
                  </a:cubicBezTo>
                  <a:cubicBezTo>
                    <a:pt x="3972" y="903"/>
                    <a:pt x="4018" y="889"/>
                    <a:pt x="4078" y="858"/>
                  </a:cubicBezTo>
                  <a:cubicBezTo>
                    <a:pt x="4178" y="808"/>
                    <a:pt x="4228" y="681"/>
                    <a:pt x="4347" y="662"/>
                  </a:cubicBezTo>
                  <a:cubicBezTo>
                    <a:pt x="4504" y="719"/>
                    <a:pt x="4543" y="946"/>
                    <a:pt x="4777" y="1000"/>
                  </a:cubicBezTo>
                  <a:cubicBezTo>
                    <a:pt x="4735" y="750"/>
                    <a:pt x="4635" y="620"/>
                    <a:pt x="4439" y="566"/>
                  </a:cubicBezTo>
                  <a:cubicBezTo>
                    <a:pt x="4359" y="494"/>
                    <a:pt x="4277" y="462"/>
                    <a:pt x="4193" y="462"/>
                  </a:cubicBezTo>
                  <a:cubicBezTo>
                    <a:pt x="4119" y="462"/>
                    <a:pt x="4044" y="486"/>
                    <a:pt x="3967" y="531"/>
                  </a:cubicBezTo>
                  <a:cubicBezTo>
                    <a:pt x="3701" y="205"/>
                    <a:pt x="3357" y="0"/>
                    <a:pt x="2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5"/>
            <p:cNvSpPr/>
            <p:nvPr/>
          </p:nvSpPr>
          <p:spPr>
            <a:xfrm>
              <a:off x="2702450" y="467172"/>
              <a:ext cx="4188" cy="3071"/>
            </a:xfrm>
            <a:custGeom>
              <a:avLst/>
              <a:gdLst/>
              <a:ahLst/>
              <a:cxnLst/>
              <a:rect l="l" t="t" r="r" b="b"/>
              <a:pathLst>
                <a:path w="135" h="99" extrusionOk="0">
                  <a:moveTo>
                    <a:pt x="77" y="0"/>
                  </a:moveTo>
                  <a:cubicBezTo>
                    <a:pt x="54" y="0"/>
                    <a:pt x="28" y="6"/>
                    <a:pt x="4" y="6"/>
                  </a:cubicBezTo>
                  <a:cubicBezTo>
                    <a:pt x="0" y="33"/>
                    <a:pt x="0" y="68"/>
                    <a:pt x="4" y="98"/>
                  </a:cubicBezTo>
                  <a:cubicBezTo>
                    <a:pt x="47" y="91"/>
                    <a:pt x="93" y="87"/>
                    <a:pt x="135" y="71"/>
                  </a:cubicBezTo>
                  <a:cubicBezTo>
                    <a:pt x="135" y="12"/>
                    <a:pt x="109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5"/>
            <p:cNvSpPr/>
            <p:nvPr/>
          </p:nvSpPr>
          <p:spPr>
            <a:xfrm>
              <a:off x="2759185" y="536130"/>
              <a:ext cx="3133" cy="2327"/>
            </a:xfrm>
            <a:custGeom>
              <a:avLst/>
              <a:gdLst/>
              <a:ahLst/>
              <a:cxnLst/>
              <a:rect l="l" t="t" r="r" b="b"/>
              <a:pathLst>
                <a:path w="101" h="75" extrusionOk="0">
                  <a:moveTo>
                    <a:pt x="100" y="0"/>
                  </a:moveTo>
                  <a:lnTo>
                    <a:pt x="1" y="12"/>
                  </a:lnTo>
                  <a:cubicBezTo>
                    <a:pt x="17" y="58"/>
                    <a:pt x="32" y="75"/>
                    <a:pt x="45" y="75"/>
                  </a:cubicBezTo>
                  <a:cubicBezTo>
                    <a:pt x="66" y="75"/>
                    <a:pt x="84" y="33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5"/>
            <p:cNvSpPr/>
            <p:nvPr/>
          </p:nvSpPr>
          <p:spPr>
            <a:xfrm>
              <a:off x="2479199" y="608127"/>
              <a:ext cx="4436" cy="3133"/>
            </a:xfrm>
            <a:custGeom>
              <a:avLst/>
              <a:gdLst/>
              <a:ahLst/>
              <a:cxnLst/>
              <a:rect l="l" t="t" r="r" b="b"/>
              <a:pathLst>
                <a:path w="143" h="10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5"/>
                    <a:pt x="19" y="66"/>
                    <a:pt x="31" y="96"/>
                  </a:cubicBezTo>
                  <a:lnTo>
                    <a:pt x="142" y="100"/>
                  </a:lnTo>
                  <a:cubicBezTo>
                    <a:pt x="142" y="66"/>
                    <a:pt x="135" y="35"/>
                    <a:pt x="123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5"/>
            <p:cNvSpPr/>
            <p:nvPr/>
          </p:nvSpPr>
          <p:spPr>
            <a:xfrm>
              <a:off x="2433661" y="792262"/>
              <a:ext cx="28290" cy="13649"/>
            </a:xfrm>
            <a:custGeom>
              <a:avLst/>
              <a:gdLst/>
              <a:ahLst/>
              <a:cxnLst/>
              <a:rect l="l" t="t" r="r" b="b"/>
              <a:pathLst>
                <a:path w="912" h="440" extrusionOk="0">
                  <a:moveTo>
                    <a:pt x="894" y="1"/>
                  </a:moveTo>
                  <a:cubicBezTo>
                    <a:pt x="735" y="1"/>
                    <a:pt x="645" y="139"/>
                    <a:pt x="520" y="139"/>
                  </a:cubicBezTo>
                  <a:cubicBezTo>
                    <a:pt x="508" y="139"/>
                    <a:pt x="497" y="138"/>
                    <a:pt x="485" y="136"/>
                  </a:cubicBezTo>
                  <a:cubicBezTo>
                    <a:pt x="422" y="52"/>
                    <a:pt x="342" y="4"/>
                    <a:pt x="261" y="4"/>
                  </a:cubicBezTo>
                  <a:cubicBezTo>
                    <a:pt x="211" y="4"/>
                    <a:pt x="162" y="21"/>
                    <a:pt x="116" y="59"/>
                  </a:cubicBezTo>
                  <a:cubicBezTo>
                    <a:pt x="0" y="151"/>
                    <a:pt x="85" y="255"/>
                    <a:pt x="177" y="328"/>
                  </a:cubicBezTo>
                  <a:lnTo>
                    <a:pt x="231" y="439"/>
                  </a:lnTo>
                  <a:cubicBezTo>
                    <a:pt x="269" y="420"/>
                    <a:pt x="285" y="370"/>
                    <a:pt x="269" y="332"/>
                  </a:cubicBezTo>
                  <a:cubicBezTo>
                    <a:pt x="304" y="232"/>
                    <a:pt x="404" y="243"/>
                    <a:pt x="481" y="205"/>
                  </a:cubicBezTo>
                  <a:cubicBezTo>
                    <a:pt x="541" y="243"/>
                    <a:pt x="593" y="259"/>
                    <a:pt x="638" y="259"/>
                  </a:cubicBezTo>
                  <a:cubicBezTo>
                    <a:pt x="753" y="259"/>
                    <a:pt x="828" y="150"/>
                    <a:pt x="911" y="1"/>
                  </a:cubicBezTo>
                  <a:cubicBezTo>
                    <a:pt x="905" y="1"/>
                    <a:pt x="899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29" name="Google Shape;6429;p35"/>
          <p:cNvGrpSpPr/>
          <p:nvPr/>
        </p:nvGrpSpPr>
        <p:grpSpPr>
          <a:xfrm rot="10800000" flipH="1">
            <a:off x="3438452" y="629767"/>
            <a:ext cx="308861" cy="181189"/>
            <a:chOff x="7897121" y="4228844"/>
            <a:chExt cx="266927" cy="156589"/>
          </a:xfrm>
        </p:grpSpPr>
        <p:sp>
          <p:nvSpPr>
            <p:cNvPr id="6430" name="Google Shape;6430;p35"/>
            <p:cNvSpPr/>
            <p:nvPr/>
          </p:nvSpPr>
          <p:spPr>
            <a:xfrm>
              <a:off x="7897121" y="4228844"/>
              <a:ext cx="266927" cy="156589"/>
            </a:xfrm>
            <a:custGeom>
              <a:avLst/>
              <a:gdLst/>
              <a:ahLst/>
              <a:cxnLst/>
              <a:rect l="l" t="t" r="r" b="b"/>
              <a:pathLst>
                <a:path w="8605" h="5048" extrusionOk="0">
                  <a:moveTo>
                    <a:pt x="4678" y="377"/>
                  </a:moveTo>
                  <a:cubicBezTo>
                    <a:pt x="4679" y="377"/>
                    <a:pt x="4682" y="379"/>
                    <a:pt x="4684" y="379"/>
                  </a:cubicBezTo>
                  <a:cubicBezTo>
                    <a:pt x="4684" y="379"/>
                    <a:pt x="4685" y="379"/>
                    <a:pt x="4685" y="378"/>
                  </a:cubicBezTo>
                  <a:cubicBezTo>
                    <a:pt x="4737" y="378"/>
                    <a:pt x="4792" y="383"/>
                    <a:pt x="4845" y="383"/>
                  </a:cubicBezTo>
                  <a:cubicBezTo>
                    <a:pt x="4858" y="383"/>
                    <a:pt x="4872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9" y="417"/>
                    <a:pt x="4792" y="444"/>
                  </a:cubicBezTo>
                  <a:cubicBezTo>
                    <a:pt x="4785" y="432"/>
                    <a:pt x="4773" y="417"/>
                    <a:pt x="4762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7"/>
                    <a:pt x="4677" y="377"/>
                    <a:pt x="4678" y="377"/>
                  </a:cubicBezTo>
                  <a:close/>
                  <a:moveTo>
                    <a:pt x="5269" y="301"/>
                  </a:moveTo>
                  <a:cubicBezTo>
                    <a:pt x="5300" y="321"/>
                    <a:pt x="5326" y="328"/>
                    <a:pt x="5361" y="336"/>
                  </a:cubicBezTo>
                  <a:cubicBezTo>
                    <a:pt x="5376" y="367"/>
                    <a:pt x="5384" y="401"/>
                    <a:pt x="5388" y="440"/>
                  </a:cubicBezTo>
                  <a:lnTo>
                    <a:pt x="5157" y="444"/>
                  </a:lnTo>
                  <a:cubicBezTo>
                    <a:pt x="5138" y="417"/>
                    <a:pt x="5111" y="390"/>
                    <a:pt x="5077" y="371"/>
                  </a:cubicBezTo>
                  <a:cubicBezTo>
                    <a:pt x="5054" y="369"/>
                    <a:pt x="5030" y="368"/>
                    <a:pt x="5006" y="368"/>
                  </a:cubicBezTo>
                  <a:cubicBezTo>
                    <a:pt x="4983" y="368"/>
                    <a:pt x="4960" y="369"/>
                    <a:pt x="4938" y="371"/>
                  </a:cubicBezTo>
                  <a:cubicBezTo>
                    <a:pt x="4985" y="355"/>
                    <a:pt x="5034" y="328"/>
                    <a:pt x="5073" y="301"/>
                  </a:cubicBezTo>
                  <a:close/>
                  <a:moveTo>
                    <a:pt x="5876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50" y="739"/>
                    <a:pt x="6802" y="709"/>
                  </a:cubicBezTo>
                  <a:cubicBezTo>
                    <a:pt x="6806" y="705"/>
                    <a:pt x="6810" y="701"/>
                    <a:pt x="6817" y="689"/>
                  </a:cubicBezTo>
                  <a:lnTo>
                    <a:pt x="6825" y="709"/>
                  </a:lnTo>
                  <a:lnTo>
                    <a:pt x="6821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57" y="605"/>
                    <a:pt x="5738" y="559"/>
                  </a:cubicBezTo>
                  <a:lnTo>
                    <a:pt x="5753" y="551"/>
                  </a:lnTo>
                  <a:cubicBezTo>
                    <a:pt x="5753" y="520"/>
                    <a:pt x="5761" y="486"/>
                    <a:pt x="5761" y="455"/>
                  </a:cubicBezTo>
                  <a:lnTo>
                    <a:pt x="5876" y="424"/>
                  </a:lnTo>
                  <a:close/>
                  <a:moveTo>
                    <a:pt x="7548" y="912"/>
                  </a:moveTo>
                  <a:lnTo>
                    <a:pt x="7548" y="920"/>
                  </a:lnTo>
                  <a:lnTo>
                    <a:pt x="7540" y="920"/>
                  </a:lnTo>
                  <a:lnTo>
                    <a:pt x="7559" y="935"/>
                  </a:lnTo>
                  <a:lnTo>
                    <a:pt x="7555" y="935"/>
                  </a:lnTo>
                  <a:lnTo>
                    <a:pt x="7540" y="920"/>
                  </a:lnTo>
                  <a:cubicBezTo>
                    <a:pt x="7540" y="916"/>
                    <a:pt x="7540" y="916"/>
                    <a:pt x="7548" y="912"/>
                  </a:cubicBezTo>
                  <a:close/>
                  <a:moveTo>
                    <a:pt x="7671" y="920"/>
                  </a:moveTo>
                  <a:lnTo>
                    <a:pt x="7671" y="920"/>
                  </a:lnTo>
                  <a:cubicBezTo>
                    <a:pt x="7682" y="943"/>
                    <a:pt x="7674" y="970"/>
                    <a:pt x="7663" y="989"/>
                  </a:cubicBezTo>
                  <a:cubicBezTo>
                    <a:pt x="7647" y="974"/>
                    <a:pt x="7632" y="962"/>
                    <a:pt x="7617" y="955"/>
                  </a:cubicBezTo>
                  <a:lnTo>
                    <a:pt x="7632" y="955"/>
                  </a:lnTo>
                  <a:lnTo>
                    <a:pt x="7671" y="920"/>
                  </a:lnTo>
                  <a:close/>
                  <a:moveTo>
                    <a:pt x="7190" y="939"/>
                  </a:moveTo>
                  <a:lnTo>
                    <a:pt x="7267" y="962"/>
                  </a:lnTo>
                  <a:cubicBezTo>
                    <a:pt x="7309" y="978"/>
                    <a:pt x="7355" y="982"/>
                    <a:pt x="7402" y="989"/>
                  </a:cubicBezTo>
                  <a:cubicBezTo>
                    <a:pt x="7425" y="982"/>
                    <a:pt x="7451" y="978"/>
                    <a:pt x="7475" y="966"/>
                  </a:cubicBezTo>
                  <a:lnTo>
                    <a:pt x="7551" y="1016"/>
                  </a:lnTo>
                  <a:cubicBezTo>
                    <a:pt x="7574" y="1035"/>
                    <a:pt x="7605" y="1043"/>
                    <a:pt x="7632" y="1051"/>
                  </a:cubicBezTo>
                  <a:lnTo>
                    <a:pt x="7624" y="1070"/>
                  </a:lnTo>
                  <a:cubicBezTo>
                    <a:pt x="7632" y="1125"/>
                    <a:pt x="7681" y="1166"/>
                    <a:pt x="7740" y="1166"/>
                  </a:cubicBezTo>
                  <a:cubicBezTo>
                    <a:pt x="7742" y="1166"/>
                    <a:pt x="7745" y="1166"/>
                    <a:pt x="7747" y="1166"/>
                  </a:cubicBezTo>
                  <a:lnTo>
                    <a:pt x="7747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7" y="1227"/>
                    <a:pt x="7759" y="1243"/>
                  </a:cubicBezTo>
                  <a:lnTo>
                    <a:pt x="7724" y="1262"/>
                  </a:lnTo>
                  <a:cubicBezTo>
                    <a:pt x="7705" y="1271"/>
                    <a:pt x="7691" y="1275"/>
                    <a:pt x="7681" y="1275"/>
                  </a:cubicBezTo>
                  <a:cubicBezTo>
                    <a:pt x="7630" y="1275"/>
                    <a:pt x="7684" y="1170"/>
                    <a:pt x="7632" y="1170"/>
                  </a:cubicBezTo>
                  <a:cubicBezTo>
                    <a:pt x="7536" y="1073"/>
                    <a:pt x="7407" y="1020"/>
                    <a:pt x="7272" y="1020"/>
                  </a:cubicBezTo>
                  <a:cubicBezTo>
                    <a:pt x="7251" y="1020"/>
                    <a:pt x="7230" y="1021"/>
                    <a:pt x="7209" y="1024"/>
                  </a:cubicBezTo>
                  <a:cubicBezTo>
                    <a:pt x="7194" y="1035"/>
                    <a:pt x="7186" y="1051"/>
                    <a:pt x="7182" y="1058"/>
                  </a:cubicBezTo>
                  <a:lnTo>
                    <a:pt x="7182" y="1043"/>
                  </a:lnTo>
                  <a:lnTo>
                    <a:pt x="7171" y="1016"/>
                  </a:lnTo>
                  <a:lnTo>
                    <a:pt x="7186" y="1028"/>
                  </a:lnTo>
                  <a:cubicBezTo>
                    <a:pt x="7186" y="997"/>
                    <a:pt x="7190" y="970"/>
                    <a:pt x="7190" y="939"/>
                  </a:cubicBezTo>
                  <a:close/>
                  <a:moveTo>
                    <a:pt x="7932" y="1281"/>
                  </a:moveTo>
                  <a:cubicBezTo>
                    <a:pt x="7920" y="1285"/>
                    <a:pt x="7913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32" y="2765"/>
                  </a:moveTo>
                  <a:lnTo>
                    <a:pt x="8232" y="2765"/>
                  </a:lnTo>
                  <a:cubicBezTo>
                    <a:pt x="8208" y="2807"/>
                    <a:pt x="8193" y="2861"/>
                    <a:pt x="8174" y="2911"/>
                  </a:cubicBezTo>
                  <a:cubicBezTo>
                    <a:pt x="8070" y="3210"/>
                    <a:pt x="7893" y="3475"/>
                    <a:pt x="7751" y="3760"/>
                  </a:cubicBezTo>
                  <a:cubicBezTo>
                    <a:pt x="7747" y="3779"/>
                    <a:pt x="7747" y="3802"/>
                    <a:pt x="7747" y="3821"/>
                  </a:cubicBezTo>
                  <a:cubicBezTo>
                    <a:pt x="7696" y="3845"/>
                    <a:pt x="7656" y="3855"/>
                    <a:pt x="7627" y="3855"/>
                  </a:cubicBezTo>
                  <a:cubicBezTo>
                    <a:pt x="7514" y="3855"/>
                    <a:pt x="7541" y="3703"/>
                    <a:pt x="7548" y="3575"/>
                  </a:cubicBezTo>
                  <a:lnTo>
                    <a:pt x="7505" y="3518"/>
                  </a:lnTo>
                  <a:lnTo>
                    <a:pt x="7555" y="3487"/>
                  </a:lnTo>
                  <a:lnTo>
                    <a:pt x="7555" y="3487"/>
                  </a:lnTo>
                  <a:cubicBezTo>
                    <a:pt x="7563" y="3514"/>
                    <a:pt x="7559" y="3548"/>
                    <a:pt x="7548" y="3575"/>
                  </a:cubicBezTo>
                  <a:lnTo>
                    <a:pt x="7655" y="3433"/>
                  </a:lnTo>
                  <a:lnTo>
                    <a:pt x="7916" y="3091"/>
                  </a:lnTo>
                  <a:lnTo>
                    <a:pt x="8016" y="2960"/>
                  </a:lnTo>
                  <a:lnTo>
                    <a:pt x="8016" y="2960"/>
                  </a:lnTo>
                  <a:cubicBezTo>
                    <a:pt x="8005" y="2974"/>
                    <a:pt x="7990" y="2984"/>
                    <a:pt x="7975" y="2984"/>
                  </a:cubicBezTo>
                  <a:cubicBezTo>
                    <a:pt x="7970" y="2984"/>
                    <a:pt x="7964" y="2983"/>
                    <a:pt x="7959" y="2980"/>
                  </a:cubicBezTo>
                  <a:lnTo>
                    <a:pt x="7978" y="2914"/>
                  </a:lnTo>
                  <a:cubicBezTo>
                    <a:pt x="7993" y="2934"/>
                    <a:pt x="8009" y="2949"/>
                    <a:pt x="8020" y="2960"/>
                  </a:cubicBezTo>
                  <a:lnTo>
                    <a:pt x="8232" y="2765"/>
                  </a:lnTo>
                  <a:close/>
                  <a:moveTo>
                    <a:pt x="1038" y="3875"/>
                  </a:moveTo>
                  <a:cubicBezTo>
                    <a:pt x="1042" y="3879"/>
                    <a:pt x="1042" y="3883"/>
                    <a:pt x="1046" y="3890"/>
                  </a:cubicBezTo>
                  <a:cubicBezTo>
                    <a:pt x="1042" y="3890"/>
                    <a:pt x="1042" y="3890"/>
                    <a:pt x="1042" y="3894"/>
                  </a:cubicBezTo>
                  <a:cubicBezTo>
                    <a:pt x="1042" y="3890"/>
                    <a:pt x="1038" y="3879"/>
                    <a:pt x="1038" y="3875"/>
                  </a:cubicBezTo>
                  <a:close/>
                  <a:moveTo>
                    <a:pt x="3478" y="547"/>
                  </a:moveTo>
                  <a:cubicBezTo>
                    <a:pt x="3636" y="697"/>
                    <a:pt x="3813" y="730"/>
                    <a:pt x="3995" y="730"/>
                  </a:cubicBezTo>
                  <a:cubicBezTo>
                    <a:pt x="4141" y="730"/>
                    <a:pt x="4289" y="709"/>
                    <a:pt x="4434" y="709"/>
                  </a:cubicBezTo>
                  <a:cubicBezTo>
                    <a:pt x="4439" y="709"/>
                    <a:pt x="4445" y="709"/>
                    <a:pt x="4450" y="709"/>
                  </a:cubicBezTo>
                  <a:cubicBezTo>
                    <a:pt x="4527" y="701"/>
                    <a:pt x="4604" y="674"/>
                    <a:pt x="4673" y="643"/>
                  </a:cubicBezTo>
                  <a:cubicBezTo>
                    <a:pt x="4753" y="662"/>
                    <a:pt x="4835" y="673"/>
                    <a:pt x="4916" y="673"/>
                  </a:cubicBezTo>
                  <a:cubicBezTo>
                    <a:pt x="4952" y="673"/>
                    <a:pt x="4988" y="671"/>
                    <a:pt x="5023" y="666"/>
                  </a:cubicBezTo>
                  <a:lnTo>
                    <a:pt x="5384" y="693"/>
                  </a:lnTo>
                  <a:cubicBezTo>
                    <a:pt x="5507" y="787"/>
                    <a:pt x="5644" y="800"/>
                    <a:pt x="5782" y="800"/>
                  </a:cubicBezTo>
                  <a:cubicBezTo>
                    <a:pt x="5837" y="800"/>
                    <a:pt x="5892" y="798"/>
                    <a:pt x="5947" y="798"/>
                  </a:cubicBezTo>
                  <a:cubicBezTo>
                    <a:pt x="6027" y="798"/>
                    <a:pt x="6106" y="803"/>
                    <a:pt x="6183" y="824"/>
                  </a:cubicBezTo>
                  <a:cubicBezTo>
                    <a:pt x="6337" y="943"/>
                    <a:pt x="6522" y="962"/>
                    <a:pt x="6702" y="1020"/>
                  </a:cubicBezTo>
                  <a:lnTo>
                    <a:pt x="7171" y="1158"/>
                  </a:lnTo>
                  <a:cubicBezTo>
                    <a:pt x="7451" y="1416"/>
                    <a:pt x="7767" y="1635"/>
                    <a:pt x="7974" y="1961"/>
                  </a:cubicBezTo>
                  <a:cubicBezTo>
                    <a:pt x="7978" y="1977"/>
                    <a:pt x="7993" y="1996"/>
                    <a:pt x="8001" y="2004"/>
                  </a:cubicBezTo>
                  <a:cubicBezTo>
                    <a:pt x="7997" y="2077"/>
                    <a:pt x="7993" y="2154"/>
                    <a:pt x="7993" y="2227"/>
                  </a:cubicBezTo>
                  <a:cubicBezTo>
                    <a:pt x="7897" y="2284"/>
                    <a:pt x="7913" y="2388"/>
                    <a:pt x="7897" y="2476"/>
                  </a:cubicBezTo>
                  <a:cubicBezTo>
                    <a:pt x="7817" y="2534"/>
                    <a:pt x="7786" y="2615"/>
                    <a:pt x="7778" y="2711"/>
                  </a:cubicBezTo>
                  <a:cubicBezTo>
                    <a:pt x="7628" y="2841"/>
                    <a:pt x="7490" y="2980"/>
                    <a:pt x="7336" y="3091"/>
                  </a:cubicBezTo>
                  <a:cubicBezTo>
                    <a:pt x="6572" y="3648"/>
                    <a:pt x="5722" y="4017"/>
                    <a:pt x="4800" y="4248"/>
                  </a:cubicBezTo>
                  <a:cubicBezTo>
                    <a:pt x="4654" y="4251"/>
                    <a:pt x="4508" y="4254"/>
                    <a:pt x="4362" y="4254"/>
                  </a:cubicBezTo>
                  <a:cubicBezTo>
                    <a:pt x="3905" y="4254"/>
                    <a:pt x="3449" y="4229"/>
                    <a:pt x="2998" y="4132"/>
                  </a:cubicBezTo>
                  <a:lnTo>
                    <a:pt x="1933" y="3752"/>
                  </a:lnTo>
                  <a:cubicBezTo>
                    <a:pt x="1799" y="3595"/>
                    <a:pt x="1653" y="3460"/>
                    <a:pt x="1442" y="3418"/>
                  </a:cubicBezTo>
                  <a:lnTo>
                    <a:pt x="1430" y="3418"/>
                  </a:lnTo>
                  <a:cubicBezTo>
                    <a:pt x="1238" y="3095"/>
                    <a:pt x="769" y="3026"/>
                    <a:pt x="696" y="2592"/>
                  </a:cubicBezTo>
                  <a:cubicBezTo>
                    <a:pt x="677" y="2215"/>
                    <a:pt x="854" y="1900"/>
                    <a:pt x="961" y="1558"/>
                  </a:cubicBezTo>
                  <a:lnTo>
                    <a:pt x="961" y="1535"/>
                  </a:lnTo>
                  <a:cubicBezTo>
                    <a:pt x="969" y="1543"/>
                    <a:pt x="980" y="1550"/>
                    <a:pt x="988" y="1554"/>
                  </a:cubicBezTo>
                  <a:cubicBezTo>
                    <a:pt x="1038" y="1554"/>
                    <a:pt x="1092" y="1550"/>
                    <a:pt x="1134" y="1531"/>
                  </a:cubicBezTo>
                  <a:cubicBezTo>
                    <a:pt x="1641" y="1089"/>
                    <a:pt x="2264" y="905"/>
                    <a:pt x="2906" y="763"/>
                  </a:cubicBezTo>
                  <a:cubicBezTo>
                    <a:pt x="3102" y="720"/>
                    <a:pt x="3348" y="747"/>
                    <a:pt x="3478" y="547"/>
                  </a:cubicBezTo>
                  <a:close/>
                  <a:moveTo>
                    <a:pt x="1634" y="3902"/>
                  </a:moveTo>
                  <a:lnTo>
                    <a:pt x="1634" y="3902"/>
                  </a:lnTo>
                  <a:cubicBezTo>
                    <a:pt x="1680" y="3917"/>
                    <a:pt x="1730" y="3921"/>
                    <a:pt x="1776" y="3933"/>
                  </a:cubicBezTo>
                  <a:cubicBezTo>
                    <a:pt x="2006" y="4071"/>
                    <a:pt x="2256" y="4175"/>
                    <a:pt x="2521" y="4244"/>
                  </a:cubicBezTo>
                  <a:lnTo>
                    <a:pt x="2633" y="4309"/>
                  </a:lnTo>
                  <a:cubicBezTo>
                    <a:pt x="2660" y="4317"/>
                    <a:pt x="2690" y="4321"/>
                    <a:pt x="2725" y="4325"/>
                  </a:cubicBezTo>
                  <a:cubicBezTo>
                    <a:pt x="2733" y="4355"/>
                    <a:pt x="2752" y="4375"/>
                    <a:pt x="2783" y="4382"/>
                  </a:cubicBezTo>
                  <a:lnTo>
                    <a:pt x="2982" y="4405"/>
                  </a:lnTo>
                  <a:cubicBezTo>
                    <a:pt x="2998" y="4404"/>
                    <a:pt x="3014" y="4403"/>
                    <a:pt x="3030" y="4403"/>
                  </a:cubicBezTo>
                  <a:cubicBezTo>
                    <a:pt x="3118" y="4403"/>
                    <a:pt x="3207" y="4430"/>
                    <a:pt x="3278" y="4482"/>
                  </a:cubicBezTo>
                  <a:cubicBezTo>
                    <a:pt x="3140" y="4478"/>
                    <a:pt x="3002" y="4459"/>
                    <a:pt x="2867" y="4417"/>
                  </a:cubicBezTo>
                  <a:cubicBezTo>
                    <a:pt x="2637" y="4363"/>
                    <a:pt x="2402" y="4325"/>
                    <a:pt x="2187" y="4229"/>
                  </a:cubicBezTo>
                  <a:cubicBezTo>
                    <a:pt x="1987" y="4136"/>
                    <a:pt x="1714" y="4136"/>
                    <a:pt x="1634" y="3902"/>
                  </a:cubicBezTo>
                  <a:close/>
                  <a:moveTo>
                    <a:pt x="4620" y="1"/>
                  </a:moveTo>
                  <a:cubicBezTo>
                    <a:pt x="4475" y="1"/>
                    <a:pt x="4330" y="25"/>
                    <a:pt x="4185" y="59"/>
                  </a:cubicBezTo>
                  <a:lnTo>
                    <a:pt x="3966" y="86"/>
                  </a:lnTo>
                  <a:cubicBezTo>
                    <a:pt x="3873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6" y="127"/>
                  </a:cubicBezTo>
                  <a:cubicBezTo>
                    <a:pt x="3304" y="127"/>
                    <a:pt x="3205" y="138"/>
                    <a:pt x="3109" y="182"/>
                  </a:cubicBezTo>
                  <a:lnTo>
                    <a:pt x="2909" y="209"/>
                  </a:lnTo>
                  <a:cubicBezTo>
                    <a:pt x="2867" y="209"/>
                    <a:pt x="2848" y="228"/>
                    <a:pt x="2848" y="251"/>
                  </a:cubicBezTo>
                  <a:cubicBezTo>
                    <a:pt x="2835" y="252"/>
                    <a:pt x="2823" y="253"/>
                    <a:pt x="2810" y="253"/>
                  </a:cubicBezTo>
                  <a:cubicBezTo>
                    <a:pt x="2748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2" y="324"/>
                  </a:cubicBezTo>
                  <a:lnTo>
                    <a:pt x="2391" y="321"/>
                  </a:lnTo>
                  <a:cubicBezTo>
                    <a:pt x="2149" y="382"/>
                    <a:pt x="1891" y="424"/>
                    <a:pt x="1668" y="555"/>
                  </a:cubicBezTo>
                  <a:lnTo>
                    <a:pt x="1634" y="586"/>
                  </a:lnTo>
                  <a:lnTo>
                    <a:pt x="1595" y="567"/>
                  </a:lnTo>
                  <a:cubicBezTo>
                    <a:pt x="1150" y="732"/>
                    <a:pt x="658" y="828"/>
                    <a:pt x="381" y="1285"/>
                  </a:cubicBezTo>
                  <a:cubicBezTo>
                    <a:pt x="270" y="1324"/>
                    <a:pt x="296" y="1443"/>
                    <a:pt x="243" y="1516"/>
                  </a:cubicBezTo>
                  <a:cubicBezTo>
                    <a:pt x="158" y="1573"/>
                    <a:pt x="174" y="1681"/>
                    <a:pt x="131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31" y="2246"/>
                    <a:pt x="139" y="2288"/>
                    <a:pt x="120" y="2323"/>
                  </a:cubicBezTo>
                  <a:cubicBezTo>
                    <a:pt x="216" y="2434"/>
                    <a:pt x="120" y="2603"/>
                    <a:pt x="239" y="2699"/>
                  </a:cubicBezTo>
                  <a:lnTo>
                    <a:pt x="239" y="2691"/>
                  </a:lnTo>
                  <a:cubicBezTo>
                    <a:pt x="256" y="2723"/>
                    <a:pt x="290" y="2742"/>
                    <a:pt x="325" y="2742"/>
                  </a:cubicBezTo>
                  <a:cubicBezTo>
                    <a:pt x="328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7" y="2876"/>
                    <a:pt x="408" y="2972"/>
                    <a:pt x="489" y="3064"/>
                  </a:cubicBezTo>
                  <a:lnTo>
                    <a:pt x="473" y="3183"/>
                  </a:lnTo>
                  <a:cubicBezTo>
                    <a:pt x="565" y="3237"/>
                    <a:pt x="596" y="3322"/>
                    <a:pt x="600" y="3418"/>
                  </a:cubicBezTo>
                  <a:cubicBezTo>
                    <a:pt x="677" y="3468"/>
                    <a:pt x="731" y="3548"/>
                    <a:pt x="738" y="3641"/>
                  </a:cubicBezTo>
                  <a:cubicBezTo>
                    <a:pt x="800" y="3652"/>
                    <a:pt x="846" y="3706"/>
                    <a:pt x="846" y="3767"/>
                  </a:cubicBezTo>
                  <a:cubicBezTo>
                    <a:pt x="877" y="3775"/>
                    <a:pt x="911" y="3783"/>
                    <a:pt x="946" y="3794"/>
                  </a:cubicBezTo>
                  <a:cubicBezTo>
                    <a:pt x="946" y="3852"/>
                    <a:pt x="984" y="3902"/>
                    <a:pt x="1042" y="3913"/>
                  </a:cubicBezTo>
                  <a:cubicBezTo>
                    <a:pt x="1057" y="4152"/>
                    <a:pt x="1273" y="4240"/>
                    <a:pt x="1422" y="4375"/>
                  </a:cubicBezTo>
                  <a:lnTo>
                    <a:pt x="1434" y="4382"/>
                  </a:lnTo>
                  <a:cubicBezTo>
                    <a:pt x="1557" y="4459"/>
                    <a:pt x="1661" y="4555"/>
                    <a:pt x="1807" y="4590"/>
                  </a:cubicBezTo>
                  <a:lnTo>
                    <a:pt x="1810" y="4594"/>
                  </a:lnTo>
                  <a:cubicBezTo>
                    <a:pt x="1941" y="4728"/>
                    <a:pt x="2137" y="4736"/>
                    <a:pt x="2272" y="4851"/>
                  </a:cubicBezTo>
                  <a:cubicBezTo>
                    <a:pt x="2340" y="4912"/>
                    <a:pt x="2418" y="4925"/>
                    <a:pt x="2500" y="4925"/>
                  </a:cubicBezTo>
                  <a:cubicBezTo>
                    <a:pt x="2558" y="4925"/>
                    <a:pt x="2618" y="4918"/>
                    <a:pt x="2677" y="4918"/>
                  </a:cubicBezTo>
                  <a:cubicBezTo>
                    <a:pt x="2748" y="4918"/>
                    <a:pt x="2817" y="4928"/>
                    <a:pt x="2879" y="4970"/>
                  </a:cubicBezTo>
                  <a:lnTo>
                    <a:pt x="2936" y="4955"/>
                  </a:lnTo>
                  <a:lnTo>
                    <a:pt x="2982" y="4986"/>
                  </a:lnTo>
                  <a:cubicBezTo>
                    <a:pt x="3217" y="5035"/>
                    <a:pt x="3453" y="5048"/>
                    <a:pt x="3690" y="5048"/>
                  </a:cubicBezTo>
                  <a:cubicBezTo>
                    <a:pt x="3938" y="5048"/>
                    <a:pt x="4186" y="5034"/>
                    <a:pt x="4434" y="5034"/>
                  </a:cubicBezTo>
                  <a:cubicBezTo>
                    <a:pt x="4537" y="5034"/>
                    <a:pt x="4640" y="5036"/>
                    <a:pt x="4742" y="5043"/>
                  </a:cubicBezTo>
                  <a:cubicBezTo>
                    <a:pt x="4823" y="5035"/>
                    <a:pt x="4904" y="5012"/>
                    <a:pt x="4977" y="4974"/>
                  </a:cubicBezTo>
                  <a:lnTo>
                    <a:pt x="5599" y="4966"/>
                  </a:lnTo>
                  <a:cubicBezTo>
                    <a:pt x="5784" y="4836"/>
                    <a:pt x="5999" y="4859"/>
                    <a:pt x="6206" y="4851"/>
                  </a:cubicBezTo>
                  <a:cubicBezTo>
                    <a:pt x="6310" y="4747"/>
                    <a:pt x="6445" y="4755"/>
                    <a:pt x="6575" y="4743"/>
                  </a:cubicBezTo>
                  <a:cubicBezTo>
                    <a:pt x="6591" y="4717"/>
                    <a:pt x="6606" y="4682"/>
                    <a:pt x="6618" y="4647"/>
                  </a:cubicBezTo>
                  <a:lnTo>
                    <a:pt x="6817" y="4620"/>
                  </a:lnTo>
                  <a:lnTo>
                    <a:pt x="6940" y="4494"/>
                  </a:lnTo>
                  <a:cubicBezTo>
                    <a:pt x="6950" y="4496"/>
                    <a:pt x="6959" y="4498"/>
                    <a:pt x="6969" y="4498"/>
                  </a:cubicBezTo>
                  <a:cubicBezTo>
                    <a:pt x="7013" y="4498"/>
                    <a:pt x="7055" y="4470"/>
                    <a:pt x="7067" y="4428"/>
                  </a:cubicBezTo>
                  <a:cubicBezTo>
                    <a:pt x="7067" y="4421"/>
                    <a:pt x="7071" y="4417"/>
                    <a:pt x="7071" y="4409"/>
                  </a:cubicBezTo>
                  <a:cubicBezTo>
                    <a:pt x="7094" y="4336"/>
                    <a:pt x="7156" y="4282"/>
                    <a:pt x="7229" y="4275"/>
                  </a:cubicBezTo>
                  <a:cubicBezTo>
                    <a:pt x="7243" y="4277"/>
                    <a:pt x="7258" y="4278"/>
                    <a:pt x="7271" y="4278"/>
                  </a:cubicBezTo>
                  <a:cubicBezTo>
                    <a:pt x="7381" y="4278"/>
                    <a:pt x="7454" y="4201"/>
                    <a:pt x="7536" y="4136"/>
                  </a:cubicBezTo>
                  <a:lnTo>
                    <a:pt x="7594" y="4144"/>
                  </a:lnTo>
                  <a:lnTo>
                    <a:pt x="7651" y="4144"/>
                  </a:lnTo>
                  <a:cubicBezTo>
                    <a:pt x="7701" y="4052"/>
                    <a:pt x="7786" y="4029"/>
                    <a:pt x="7882" y="4013"/>
                  </a:cubicBezTo>
                  <a:cubicBezTo>
                    <a:pt x="7886" y="3998"/>
                    <a:pt x="7893" y="3979"/>
                    <a:pt x="7901" y="3967"/>
                  </a:cubicBezTo>
                  <a:cubicBezTo>
                    <a:pt x="7932" y="3967"/>
                    <a:pt x="7955" y="3967"/>
                    <a:pt x="7978" y="3960"/>
                  </a:cubicBezTo>
                  <a:cubicBezTo>
                    <a:pt x="8051" y="3937"/>
                    <a:pt x="8116" y="3913"/>
                    <a:pt x="8189" y="3883"/>
                  </a:cubicBezTo>
                  <a:cubicBezTo>
                    <a:pt x="8251" y="3856"/>
                    <a:pt x="8316" y="3837"/>
                    <a:pt x="8354" y="3775"/>
                  </a:cubicBezTo>
                  <a:cubicBezTo>
                    <a:pt x="8451" y="3725"/>
                    <a:pt x="8424" y="3610"/>
                    <a:pt x="8493" y="3541"/>
                  </a:cubicBezTo>
                  <a:cubicBezTo>
                    <a:pt x="8604" y="3356"/>
                    <a:pt x="8570" y="3160"/>
                    <a:pt x="8516" y="2957"/>
                  </a:cubicBezTo>
                  <a:lnTo>
                    <a:pt x="8481" y="2515"/>
                  </a:lnTo>
                  <a:cubicBezTo>
                    <a:pt x="8474" y="2461"/>
                    <a:pt x="8454" y="2437"/>
                    <a:pt x="8411" y="2437"/>
                  </a:cubicBezTo>
                  <a:cubicBezTo>
                    <a:pt x="8408" y="2437"/>
                    <a:pt x="8404" y="2438"/>
                    <a:pt x="8401" y="2438"/>
                  </a:cubicBezTo>
                  <a:cubicBezTo>
                    <a:pt x="8393" y="2288"/>
                    <a:pt x="8381" y="2146"/>
                    <a:pt x="8374" y="1996"/>
                  </a:cubicBezTo>
                  <a:cubicBezTo>
                    <a:pt x="8335" y="1935"/>
                    <a:pt x="8301" y="1873"/>
                    <a:pt x="8262" y="1804"/>
                  </a:cubicBezTo>
                  <a:lnTo>
                    <a:pt x="8289" y="1762"/>
                  </a:lnTo>
                  <a:lnTo>
                    <a:pt x="8251" y="1650"/>
                  </a:lnTo>
                  <a:cubicBezTo>
                    <a:pt x="8193" y="1573"/>
                    <a:pt x="8212" y="1458"/>
                    <a:pt x="8132" y="1393"/>
                  </a:cubicBezTo>
                  <a:cubicBezTo>
                    <a:pt x="8093" y="1354"/>
                    <a:pt x="8066" y="1308"/>
                    <a:pt x="8039" y="1262"/>
                  </a:cubicBezTo>
                  <a:lnTo>
                    <a:pt x="8009" y="1270"/>
                  </a:lnTo>
                  <a:cubicBezTo>
                    <a:pt x="8013" y="1239"/>
                    <a:pt x="8013" y="1208"/>
                    <a:pt x="8009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3" y="1128"/>
                  </a:cubicBezTo>
                  <a:cubicBezTo>
                    <a:pt x="7936" y="1128"/>
                    <a:pt x="7932" y="1131"/>
                    <a:pt x="7920" y="1135"/>
                  </a:cubicBezTo>
                  <a:cubicBezTo>
                    <a:pt x="7913" y="1143"/>
                    <a:pt x="7901" y="1151"/>
                    <a:pt x="7897" y="1154"/>
                  </a:cubicBezTo>
                  <a:lnTo>
                    <a:pt x="7897" y="1151"/>
                  </a:lnTo>
                  <a:lnTo>
                    <a:pt x="7874" y="1154"/>
                  </a:lnTo>
                  <a:lnTo>
                    <a:pt x="7874" y="1051"/>
                  </a:lnTo>
                  <a:cubicBezTo>
                    <a:pt x="7809" y="1035"/>
                    <a:pt x="7767" y="989"/>
                    <a:pt x="7763" y="924"/>
                  </a:cubicBezTo>
                  <a:cubicBezTo>
                    <a:pt x="7728" y="924"/>
                    <a:pt x="7694" y="920"/>
                    <a:pt x="7663" y="912"/>
                  </a:cubicBezTo>
                  <a:cubicBezTo>
                    <a:pt x="7651" y="878"/>
                    <a:pt x="7647" y="843"/>
                    <a:pt x="7636" y="805"/>
                  </a:cubicBezTo>
                  <a:lnTo>
                    <a:pt x="7540" y="805"/>
                  </a:lnTo>
                  <a:lnTo>
                    <a:pt x="7052" y="555"/>
                  </a:lnTo>
                  <a:lnTo>
                    <a:pt x="6864" y="532"/>
                  </a:lnTo>
                  <a:cubicBezTo>
                    <a:pt x="6856" y="490"/>
                    <a:pt x="6825" y="455"/>
                    <a:pt x="6787" y="444"/>
                  </a:cubicBezTo>
                  <a:cubicBezTo>
                    <a:pt x="6777" y="448"/>
                    <a:pt x="6768" y="450"/>
                    <a:pt x="6758" y="450"/>
                  </a:cubicBezTo>
                  <a:cubicBezTo>
                    <a:pt x="6731" y="450"/>
                    <a:pt x="6705" y="435"/>
                    <a:pt x="6691" y="413"/>
                  </a:cubicBezTo>
                  <a:cubicBezTo>
                    <a:pt x="6618" y="359"/>
                    <a:pt x="6518" y="374"/>
                    <a:pt x="6441" y="321"/>
                  </a:cubicBezTo>
                  <a:cubicBezTo>
                    <a:pt x="6429" y="325"/>
                    <a:pt x="6416" y="328"/>
                    <a:pt x="6404" y="328"/>
                  </a:cubicBezTo>
                  <a:cubicBezTo>
                    <a:pt x="6377" y="328"/>
                    <a:pt x="6351" y="317"/>
                    <a:pt x="6329" y="301"/>
                  </a:cubicBezTo>
                  <a:cubicBezTo>
                    <a:pt x="6306" y="282"/>
                    <a:pt x="6276" y="272"/>
                    <a:pt x="6245" y="272"/>
                  </a:cubicBezTo>
                  <a:cubicBezTo>
                    <a:pt x="6222" y="272"/>
                    <a:pt x="6198" y="278"/>
                    <a:pt x="6176" y="290"/>
                  </a:cubicBezTo>
                  <a:cubicBezTo>
                    <a:pt x="6164" y="301"/>
                    <a:pt x="6149" y="309"/>
                    <a:pt x="6137" y="321"/>
                  </a:cubicBezTo>
                  <a:lnTo>
                    <a:pt x="6014" y="298"/>
                  </a:lnTo>
                  <a:cubicBezTo>
                    <a:pt x="5995" y="267"/>
                    <a:pt x="5980" y="232"/>
                    <a:pt x="5964" y="201"/>
                  </a:cubicBezTo>
                  <a:lnTo>
                    <a:pt x="5242" y="186"/>
                  </a:lnTo>
                  <a:cubicBezTo>
                    <a:pt x="5228" y="172"/>
                    <a:pt x="5208" y="162"/>
                    <a:pt x="5189" y="162"/>
                  </a:cubicBezTo>
                  <a:cubicBezTo>
                    <a:pt x="5182" y="162"/>
                    <a:pt x="5175" y="164"/>
                    <a:pt x="5169" y="167"/>
                  </a:cubicBezTo>
                  <a:cubicBezTo>
                    <a:pt x="5169" y="132"/>
                    <a:pt x="5150" y="109"/>
                    <a:pt x="5111" y="90"/>
                  </a:cubicBezTo>
                  <a:cubicBezTo>
                    <a:pt x="5100" y="102"/>
                    <a:pt x="5085" y="107"/>
                    <a:pt x="5071" y="107"/>
                  </a:cubicBezTo>
                  <a:cubicBezTo>
                    <a:pt x="5057" y="107"/>
                    <a:pt x="5042" y="102"/>
                    <a:pt x="5031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7" y="21"/>
                    <a:pt x="4753" y="1"/>
                    <a:pt x="46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5"/>
            <p:cNvSpPr/>
            <p:nvPr/>
          </p:nvSpPr>
          <p:spPr>
            <a:xfrm>
              <a:off x="8131229" y="433974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5"/>
            <p:cNvSpPr/>
            <p:nvPr/>
          </p:nvSpPr>
          <p:spPr>
            <a:xfrm>
              <a:off x="8160543" y="4338903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cubicBezTo>
                    <a:pt x="1" y="4"/>
                    <a:pt x="1" y="0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5"/>
            <p:cNvSpPr/>
            <p:nvPr/>
          </p:nvSpPr>
          <p:spPr>
            <a:xfrm>
              <a:off x="8116557" y="4361671"/>
              <a:ext cx="4932" cy="4188"/>
            </a:xfrm>
            <a:custGeom>
              <a:avLst/>
              <a:gdLst/>
              <a:ahLst/>
              <a:cxnLst/>
              <a:rect l="l" t="t" r="r" b="b"/>
              <a:pathLst>
                <a:path w="159" h="135" extrusionOk="0">
                  <a:moveTo>
                    <a:pt x="158" y="0"/>
                  </a:moveTo>
                  <a:cubicBezTo>
                    <a:pt x="82" y="16"/>
                    <a:pt x="24" y="62"/>
                    <a:pt x="1" y="135"/>
                  </a:cubicBezTo>
                  <a:cubicBezTo>
                    <a:pt x="74" y="119"/>
                    <a:pt x="135" y="70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5"/>
            <p:cNvSpPr/>
            <p:nvPr/>
          </p:nvSpPr>
          <p:spPr>
            <a:xfrm>
              <a:off x="8042543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3" y="1"/>
                  </a:moveTo>
                  <a:cubicBezTo>
                    <a:pt x="63" y="1"/>
                    <a:pt x="16" y="14"/>
                    <a:pt x="8" y="82"/>
                  </a:cubicBezTo>
                  <a:cubicBezTo>
                    <a:pt x="1" y="193"/>
                    <a:pt x="112" y="155"/>
                    <a:pt x="170" y="178"/>
                  </a:cubicBezTo>
                  <a:cubicBezTo>
                    <a:pt x="262" y="255"/>
                    <a:pt x="368" y="280"/>
                    <a:pt x="480" y="280"/>
                  </a:cubicBezTo>
                  <a:cubicBezTo>
                    <a:pt x="513" y="280"/>
                    <a:pt x="547" y="277"/>
                    <a:pt x="581" y="274"/>
                  </a:cubicBezTo>
                  <a:lnTo>
                    <a:pt x="1061" y="385"/>
                  </a:lnTo>
                  <a:lnTo>
                    <a:pt x="1176" y="428"/>
                  </a:lnTo>
                  <a:cubicBezTo>
                    <a:pt x="1265" y="528"/>
                    <a:pt x="1384" y="524"/>
                    <a:pt x="1499" y="543"/>
                  </a:cubicBezTo>
                  <a:cubicBezTo>
                    <a:pt x="1563" y="602"/>
                    <a:pt x="1639" y="662"/>
                    <a:pt x="1712" y="662"/>
                  </a:cubicBezTo>
                  <a:cubicBezTo>
                    <a:pt x="1753" y="662"/>
                    <a:pt x="1794" y="643"/>
                    <a:pt x="1830" y="593"/>
                  </a:cubicBezTo>
                  <a:cubicBezTo>
                    <a:pt x="1884" y="520"/>
                    <a:pt x="1753" y="443"/>
                    <a:pt x="1653" y="424"/>
                  </a:cubicBezTo>
                  <a:cubicBezTo>
                    <a:pt x="1545" y="379"/>
                    <a:pt x="1457" y="274"/>
                    <a:pt x="1330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69" y="264"/>
                    <a:pt x="1248" y="257"/>
                    <a:pt x="1227" y="257"/>
                  </a:cubicBezTo>
                  <a:cubicBezTo>
                    <a:pt x="1212" y="257"/>
                    <a:pt x="1198" y="260"/>
                    <a:pt x="1184" y="266"/>
                  </a:cubicBezTo>
                  <a:cubicBezTo>
                    <a:pt x="957" y="137"/>
                    <a:pt x="717" y="50"/>
                    <a:pt x="453" y="50"/>
                  </a:cubicBezTo>
                  <a:cubicBezTo>
                    <a:pt x="418" y="50"/>
                    <a:pt x="382" y="52"/>
                    <a:pt x="346" y="55"/>
                  </a:cubicBezTo>
                  <a:cubicBezTo>
                    <a:pt x="293" y="36"/>
                    <a:pt x="239" y="16"/>
                    <a:pt x="181" y="5"/>
                  </a:cubicBezTo>
                  <a:cubicBezTo>
                    <a:pt x="160" y="4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5" name="Google Shape;6435;p35"/>
          <p:cNvGrpSpPr/>
          <p:nvPr/>
        </p:nvGrpSpPr>
        <p:grpSpPr>
          <a:xfrm rot="10800000" flipH="1">
            <a:off x="7022353" y="504637"/>
            <a:ext cx="388688" cy="246946"/>
            <a:chOff x="6986095" y="4370760"/>
            <a:chExt cx="335916" cy="213418"/>
          </a:xfrm>
        </p:grpSpPr>
        <p:sp>
          <p:nvSpPr>
            <p:cNvPr id="6436" name="Google Shape;6436;p35"/>
            <p:cNvSpPr/>
            <p:nvPr/>
          </p:nvSpPr>
          <p:spPr>
            <a:xfrm>
              <a:off x="7317823" y="4495181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0"/>
                  </a:moveTo>
                  <a:lnTo>
                    <a:pt x="0" y="12"/>
                  </a:lnTo>
                  <a:cubicBezTo>
                    <a:pt x="0" y="12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5"/>
            <p:cNvSpPr/>
            <p:nvPr/>
          </p:nvSpPr>
          <p:spPr>
            <a:xfrm>
              <a:off x="6986095" y="4370760"/>
              <a:ext cx="335916" cy="213418"/>
            </a:xfrm>
            <a:custGeom>
              <a:avLst/>
              <a:gdLst/>
              <a:ahLst/>
              <a:cxnLst/>
              <a:rect l="l" t="t" r="r" b="b"/>
              <a:pathLst>
                <a:path w="10829" h="6880" extrusionOk="0">
                  <a:moveTo>
                    <a:pt x="8443" y="845"/>
                  </a:moveTo>
                  <a:cubicBezTo>
                    <a:pt x="8512" y="864"/>
                    <a:pt x="8581" y="895"/>
                    <a:pt x="8646" y="922"/>
                  </a:cubicBezTo>
                  <a:cubicBezTo>
                    <a:pt x="8600" y="914"/>
                    <a:pt x="8558" y="906"/>
                    <a:pt x="8508" y="906"/>
                  </a:cubicBezTo>
                  <a:cubicBezTo>
                    <a:pt x="8504" y="914"/>
                    <a:pt x="8500" y="914"/>
                    <a:pt x="8489" y="918"/>
                  </a:cubicBezTo>
                  <a:cubicBezTo>
                    <a:pt x="8481" y="887"/>
                    <a:pt x="8466" y="864"/>
                    <a:pt x="8443" y="845"/>
                  </a:cubicBezTo>
                  <a:close/>
                  <a:moveTo>
                    <a:pt x="8869" y="922"/>
                  </a:moveTo>
                  <a:lnTo>
                    <a:pt x="8954" y="933"/>
                  </a:lnTo>
                  <a:cubicBezTo>
                    <a:pt x="8961" y="987"/>
                    <a:pt x="9004" y="1014"/>
                    <a:pt x="9065" y="1025"/>
                  </a:cubicBezTo>
                  <a:cubicBezTo>
                    <a:pt x="9077" y="1075"/>
                    <a:pt x="9123" y="1114"/>
                    <a:pt x="9177" y="1114"/>
                  </a:cubicBezTo>
                  <a:cubicBezTo>
                    <a:pt x="9177" y="1144"/>
                    <a:pt x="9180" y="1171"/>
                    <a:pt x="9180" y="1202"/>
                  </a:cubicBezTo>
                  <a:cubicBezTo>
                    <a:pt x="9157" y="1183"/>
                    <a:pt x="9134" y="1168"/>
                    <a:pt x="9107" y="1148"/>
                  </a:cubicBezTo>
                  <a:cubicBezTo>
                    <a:pt x="8984" y="1083"/>
                    <a:pt x="8873" y="998"/>
                    <a:pt x="8738" y="952"/>
                  </a:cubicBezTo>
                  <a:cubicBezTo>
                    <a:pt x="8773" y="952"/>
                    <a:pt x="8800" y="956"/>
                    <a:pt x="8831" y="956"/>
                  </a:cubicBezTo>
                  <a:cubicBezTo>
                    <a:pt x="8846" y="949"/>
                    <a:pt x="8854" y="937"/>
                    <a:pt x="8869" y="922"/>
                  </a:cubicBezTo>
                  <a:close/>
                  <a:moveTo>
                    <a:pt x="9180" y="1198"/>
                  </a:moveTo>
                  <a:cubicBezTo>
                    <a:pt x="9188" y="1198"/>
                    <a:pt x="9203" y="1202"/>
                    <a:pt x="9215" y="1202"/>
                  </a:cubicBezTo>
                  <a:cubicBezTo>
                    <a:pt x="9215" y="1210"/>
                    <a:pt x="9215" y="1221"/>
                    <a:pt x="9219" y="1225"/>
                  </a:cubicBezTo>
                  <a:cubicBezTo>
                    <a:pt x="9203" y="1217"/>
                    <a:pt x="9196" y="1206"/>
                    <a:pt x="9180" y="1198"/>
                  </a:cubicBezTo>
                  <a:close/>
                  <a:moveTo>
                    <a:pt x="9945" y="2178"/>
                  </a:moveTo>
                  <a:lnTo>
                    <a:pt x="9945" y="2178"/>
                  </a:lnTo>
                  <a:cubicBezTo>
                    <a:pt x="9946" y="2178"/>
                    <a:pt x="9948" y="2178"/>
                    <a:pt x="9949" y="2178"/>
                  </a:cubicBezTo>
                  <a:lnTo>
                    <a:pt x="9949" y="2178"/>
                  </a:lnTo>
                  <a:cubicBezTo>
                    <a:pt x="9949" y="2178"/>
                    <a:pt x="9949" y="2178"/>
                    <a:pt x="9949" y="2178"/>
                  </a:cubicBezTo>
                  <a:cubicBezTo>
                    <a:pt x="9948" y="2178"/>
                    <a:pt x="9946" y="2178"/>
                    <a:pt x="9945" y="2178"/>
                  </a:cubicBezTo>
                  <a:close/>
                  <a:moveTo>
                    <a:pt x="10226" y="4714"/>
                  </a:moveTo>
                  <a:lnTo>
                    <a:pt x="10223" y="4720"/>
                  </a:lnTo>
                  <a:lnTo>
                    <a:pt x="10223" y="4720"/>
                  </a:lnTo>
                  <a:cubicBezTo>
                    <a:pt x="10224" y="4718"/>
                    <a:pt x="10225" y="4716"/>
                    <a:pt x="10226" y="4714"/>
                  </a:cubicBezTo>
                  <a:close/>
                  <a:moveTo>
                    <a:pt x="953" y="4953"/>
                  </a:moveTo>
                  <a:lnTo>
                    <a:pt x="953" y="4968"/>
                  </a:lnTo>
                  <a:lnTo>
                    <a:pt x="938" y="4953"/>
                  </a:lnTo>
                  <a:close/>
                  <a:moveTo>
                    <a:pt x="992" y="5002"/>
                  </a:moveTo>
                  <a:lnTo>
                    <a:pt x="1038" y="5006"/>
                  </a:lnTo>
                  <a:cubicBezTo>
                    <a:pt x="1053" y="5026"/>
                    <a:pt x="1057" y="5052"/>
                    <a:pt x="1053" y="5079"/>
                  </a:cubicBezTo>
                  <a:cubicBezTo>
                    <a:pt x="1072" y="5141"/>
                    <a:pt x="1126" y="5183"/>
                    <a:pt x="1188" y="5187"/>
                  </a:cubicBezTo>
                  <a:cubicBezTo>
                    <a:pt x="1241" y="5198"/>
                    <a:pt x="1264" y="5217"/>
                    <a:pt x="1268" y="5254"/>
                  </a:cubicBezTo>
                  <a:lnTo>
                    <a:pt x="1268" y="5254"/>
                  </a:lnTo>
                  <a:cubicBezTo>
                    <a:pt x="1267" y="5250"/>
                    <a:pt x="1265" y="5245"/>
                    <a:pt x="1265" y="5245"/>
                  </a:cubicBezTo>
                  <a:cubicBezTo>
                    <a:pt x="1234" y="5235"/>
                    <a:pt x="1203" y="5230"/>
                    <a:pt x="1171" y="5230"/>
                  </a:cubicBezTo>
                  <a:cubicBezTo>
                    <a:pt x="1151" y="5230"/>
                    <a:pt x="1131" y="5232"/>
                    <a:pt x="1111" y="5237"/>
                  </a:cubicBezTo>
                  <a:cubicBezTo>
                    <a:pt x="1107" y="5218"/>
                    <a:pt x="1103" y="5202"/>
                    <a:pt x="1095" y="5183"/>
                  </a:cubicBezTo>
                  <a:cubicBezTo>
                    <a:pt x="1072" y="5129"/>
                    <a:pt x="1042" y="5083"/>
                    <a:pt x="1011" y="5033"/>
                  </a:cubicBezTo>
                  <a:cubicBezTo>
                    <a:pt x="999" y="5022"/>
                    <a:pt x="992" y="5010"/>
                    <a:pt x="980" y="5002"/>
                  </a:cubicBezTo>
                  <a:close/>
                  <a:moveTo>
                    <a:pt x="807" y="5329"/>
                  </a:moveTo>
                  <a:cubicBezTo>
                    <a:pt x="814" y="5354"/>
                    <a:pt x="825" y="5376"/>
                    <a:pt x="851" y="5388"/>
                  </a:cubicBezTo>
                  <a:lnTo>
                    <a:pt x="851" y="5388"/>
                  </a:lnTo>
                  <a:cubicBezTo>
                    <a:pt x="817" y="5373"/>
                    <a:pt x="804" y="5354"/>
                    <a:pt x="807" y="5329"/>
                  </a:cubicBezTo>
                  <a:close/>
                  <a:moveTo>
                    <a:pt x="865" y="5391"/>
                  </a:moveTo>
                  <a:cubicBezTo>
                    <a:pt x="893" y="5399"/>
                    <a:pt x="922" y="5404"/>
                    <a:pt x="951" y="5404"/>
                  </a:cubicBezTo>
                  <a:cubicBezTo>
                    <a:pt x="973" y="5404"/>
                    <a:pt x="995" y="5401"/>
                    <a:pt x="1015" y="5394"/>
                  </a:cubicBezTo>
                  <a:lnTo>
                    <a:pt x="1015" y="5398"/>
                  </a:lnTo>
                  <a:lnTo>
                    <a:pt x="1019" y="5410"/>
                  </a:lnTo>
                  <a:cubicBezTo>
                    <a:pt x="1006" y="5412"/>
                    <a:pt x="993" y="5413"/>
                    <a:pt x="980" y="5413"/>
                  </a:cubicBezTo>
                  <a:cubicBezTo>
                    <a:pt x="943" y="5413"/>
                    <a:pt x="905" y="5405"/>
                    <a:pt x="865" y="5391"/>
                  </a:cubicBezTo>
                  <a:close/>
                  <a:moveTo>
                    <a:pt x="1326" y="5279"/>
                  </a:moveTo>
                  <a:lnTo>
                    <a:pt x="1326" y="5279"/>
                  </a:lnTo>
                  <a:cubicBezTo>
                    <a:pt x="1384" y="5295"/>
                    <a:pt x="1437" y="5321"/>
                    <a:pt x="1476" y="5371"/>
                  </a:cubicBezTo>
                  <a:cubicBezTo>
                    <a:pt x="1499" y="5375"/>
                    <a:pt x="1518" y="5379"/>
                    <a:pt x="1545" y="5379"/>
                  </a:cubicBezTo>
                  <a:cubicBezTo>
                    <a:pt x="1557" y="5417"/>
                    <a:pt x="1576" y="5456"/>
                    <a:pt x="1599" y="5487"/>
                  </a:cubicBezTo>
                  <a:cubicBezTo>
                    <a:pt x="1576" y="5471"/>
                    <a:pt x="1549" y="5452"/>
                    <a:pt x="1518" y="5429"/>
                  </a:cubicBezTo>
                  <a:cubicBezTo>
                    <a:pt x="1487" y="5398"/>
                    <a:pt x="1457" y="5375"/>
                    <a:pt x="1422" y="5348"/>
                  </a:cubicBezTo>
                  <a:cubicBezTo>
                    <a:pt x="1395" y="5321"/>
                    <a:pt x="1361" y="5298"/>
                    <a:pt x="1326" y="5279"/>
                  </a:cubicBezTo>
                  <a:close/>
                  <a:moveTo>
                    <a:pt x="8427" y="5817"/>
                  </a:moveTo>
                  <a:lnTo>
                    <a:pt x="8396" y="5821"/>
                  </a:lnTo>
                  <a:lnTo>
                    <a:pt x="8404" y="5817"/>
                  </a:lnTo>
                  <a:close/>
                  <a:moveTo>
                    <a:pt x="1806" y="5629"/>
                  </a:moveTo>
                  <a:lnTo>
                    <a:pt x="1806" y="5629"/>
                  </a:lnTo>
                  <a:cubicBezTo>
                    <a:pt x="1922" y="5663"/>
                    <a:pt x="2041" y="5686"/>
                    <a:pt x="2160" y="5706"/>
                  </a:cubicBezTo>
                  <a:lnTo>
                    <a:pt x="3013" y="5898"/>
                  </a:lnTo>
                  <a:cubicBezTo>
                    <a:pt x="3689" y="6090"/>
                    <a:pt x="4392" y="6155"/>
                    <a:pt x="5103" y="6159"/>
                  </a:cubicBezTo>
                  <a:cubicBezTo>
                    <a:pt x="5217" y="6161"/>
                    <a:pt x="5330" y="6162"/>
                    <a:pt x="5443" y="6162"/>
                  </a:cubicBezTo>
                  <a:cubicBezTo>
                    <a:pt x="5843" y="6162"/>
                    <a:pt x="6241" y="6146"/>
                    <a:pt x="6637" y="6071"/>
                  </a:cubicBezTo>
                  <a:lnTo>
                    <a:pt x="7144" y="6052"/>
                  </a:lnTo>
                  <a:cubicBezTo>
                    <a:pt x="7290" y="5959"/>
                    <a:pt x="7474" y="6021"/>
                    <a:pt x="7636" y="5971"/>
                  </a:cubicBezTo>
                  <a:lnTo>
                    <a:pt x="7682" y="5979"/>
                  </a:lnTo>
                  <a:lnTo>
                    <a:pt x="7705" y="5979"/>
                  </a:lnTo>
                  <a:cubicBezTo>
                    <a:pt x="7716" y="5998"/>
                    <a:pt x="7736" y="6021"/>
                    <a:pt x="7759" y="6032"/>
                  </a:cubicBezTo>
                  <a:cubicBezTo>
                    <a:pt x="7686" y="6044"/>
                    <a:pt x="7609" y="6063"/>
                    <a:pt x="7540" y="6086"/>
                  </a:cubicBezTo>
                  <a:cubicBezTo>
                    <a:pt x="7171" y="6224"/>
                    <a:pt x="6725" y="6240"/>
                    <a:pt x="6437" y="6513"/>
                  </a:cubicBezTo>
                  <a:cubicBezTo>
                    <a:pt x="6406" y="6482"/>
                    <a:pt x="6360" y="6455"/>
                    <a:pt x="6318" y="6443"/>
                  </a:cubicBezTo>
                  <a:cubicBezTo>
                    <a:pt x="6217" y="6420"/>
                    <a:pt x="6118" y="6412"/>
                    <a:pt x="6018" y="6412"/>
                  </a:cubicBezTo>
                  <a:cubicBezTo>
                    <a:pt x="5720" y="6412"/>
                    <a:pt x="5426" y="6491"/>
                    <a:pt x="5126" y="6493"/>
                  </a:cubicBezTo>
                  <a:cubicBezTo>
                    <a:pt x="5111" y="6494"/>
                    <a:pt x="5096" y="6494"/>
                    <a:pt x="5080" y="6494"/>
                  </a:cubicBezTo>
                  <a:cubicBezTo>
                    <a:pt x="4193" y="6494"/>
                    <a:pt x="3421" y="6171"/>
                    <a:pt x="2606" y="5975"/>
                  </a:cubicBezTo>
                  <a:cubicBezTo>
                    <a:pt x="2588" y="5976"/>
                    <a:pt x="2570" y="5976"/>
                    <a:pt x="2552" y="5976"/>
                  </a:cubicBezTo>
                  <a:cubicBezTo>
                    <a:pt x="2510" y="5976"/>
                    <a:pt x="2467" y="5974"/>
                    <a:pt x="2421" y="5971"/>
                  </a:cubicBezTo>
                  <a:cubicBezTo>
                    <a:pt x="2283" y="5929"/>
                    <a:pt x="2114" y="5925"/>
                    <a:pt x="2014" y="5821"/>
                  </a:cubicBezTo>
                  <a:cubicBezTo>
                    <a:pt x="1956" y="5744"/>
                    <a:pt x="1887" y="5683"/>
                    <a:pt x="1806" y="5629"/>
                  </a:cubicBezTo>
                  <a:close/>
                  <a:moveTo>
                    <a:pt x="4690" y="0"/>
                  </a:moveTo>
                  <a:cubicBezTo>
                    <a:pt x="4622" y="0"/>
                    <a:pt x="4565" y="30"/>
                    <a:pt x="4523" y="111"/>
                  </a:cubicBezTo>
                  <a:cubicBezTo>
                    <a:pt x="4498" y="110"/>
                    <a:pt x="4473" y="109"/>
                    <a:pt x="4448" y="109"/>
                  </a:cubicBezTo>
                  <a:cubicBezTo>
                    <a:pt x="4026" y="109"/>
                    <a:pt x="3650" y="286"/>
                    <a:pt x="3244" y="322"/>
                  </a:cubicBezTo>
                  <a:cubicBezTo>
                    <a:pt x="3147" y="399"/>
                    <a:pt x="3028" y="395"/>
                    <a:pt x="2905" y="399"/>
                  </a:cubicBezTo>
                  <a:cubicBezTo>
                    <a:pt x="2902" y="414"/>
                    <a:pt x="2894" y="430"/>
                    <a:pt x="2890" y="441"/>
                  </a:cubicBezTo>
                  <a:cubicBezTo>
                    <a:pt x="2698" y="449"/>
                    <a:pt x="2529" y="514"/>
                    <a:pt x="2364" y="587"/>
                  </a:cubicBezTo>
                  <a:cubicBezTo>
                    <a:pt x="2248" y="633"/>
                    <a:pt x="2114" y="664"/>
                    <a:pt x="2033" y="756"/>
                  </a:cubicBezTo>
                  <a:lnTo>
                    <a:pt x="2025" y="760"/>
                  </a:lnTo>
                  <a:cubicBezTo>
                    <a:pt x="1749" y="814"/>
                    <a:pt x="1572" y="979"/>
                    <a:pt x="1380" y="1125"/>
                  </a:cubicBezTo>
                  <a:cubicBezTo>
                    <a:pt x="1284" y="1141"/>
                    <a:pt x="1199" y="1202"/>
                    <a:pt x="1153" y="1294"/>
                  </a:cubicBezTo>
                  <a:cubicBezTo>
                    <a:pt x="1111" y="1314"/>
                    <a:pt x="1072" y="1344"/>
                    <a:pt x="1049" y="1390"/>
                  </a:cubicBezTo>
                  <a:cubicBezTo>
                    <a:pt x="996" y="1410"/>
                    <a:pt x="953" y="1437"/>
                    <a:pt x="949" y="1486"/>
                  </a:cubicBezTo>
                  <a:cubicBezTo>
                    <a:pt x="838" y="1548"/>
                    <a:pt x="757" y="1648"/>
                    <a:pt x="719" y="1767"/>
                  </a:cubicBezTo>
                  <a:cubicBezTo>
                    <a:pt x="738" y="1794"/>
                    <a:pt x="727" y="1813"/>
                    <a:pt x="700" y="1821"/>
                  </a:cubicBezTo>
                  <a:cubicBezTo>
                    <a:pt x="634" y="1871"/>
                    <a:pt x="665" y="1951"/>
                    <a:pt x="592" y="1990"/>
                  </a:cubicBezTo>
                  <a:lnTo>
                    <a:pt x="588" y="1998"/>
                  </a:lnTo>
                  <a:cubicBezTo>
                    <a:pt x="531" y="2047"/>
                    <a:pt x="554" y="2128"/>
                    <a:pt x="481" y="2170"/>
                  </a:cubicBezTo>
                  <a:lnTo>
                    <a:pt x="481" y="2178"/>
                  </a:lnTo>
                  <a:cubicBezTo>
                    <a:pt x="400" y="2320"/>
                    <a:pt x="354" y="2478"/>
                    <a:pt x="269" y="2624"/>
                  </a:cubicBezTo>
                  <a:cubicBezTo>
                    <a:pt x="185" y="2697"/>
                    <a:pt x="212" y="2785"/>
                    <a:pt x="212" y="2870"/>
                  </a:cubicBezTo>
                  <a:cubicBezTo>
                    <a:pt x="189" y="2870"/>
                    <a:pt x="169" y="2889"/>
                    <a:pt x="169" y="2916"/>
                  </a:cubicBezTo>
                  <a:cubicBezTo>
                    <a:pt x="162" y="2966"/>
                    <a:pt x="154" y="3012"/>
                    <a:pt x="146" y="3062"/>
                  </a:cubicBezTo>
                  <a:cubicBezTo>
                    <a:pt x="73" y="3262"/>
                    <a:pt x="73" y="3477"/>
                    <a:pt x="146" y="3681"/>
                  </a:cubicBezTo>
                  <a:cubicBezTo>
                    <a:pt x="146" y="3708"/>
                    <a:pt x="146" y="3742"/>
                    <a:pt x="143" y="3773"/>
                  </a:cubicBezTo>
                  <a:cubicBezTo>
                    <a:pt x="39" y="3915"/>
                    <a:pt x="154" y="4088"/>
                    <a:pt x="50" y="4238"/>
                  </a:cubicBezTo>
                  <a:lnTo>
                    <a:pt x="66" y="4257"/>
                  </a:lnTo>
                  <a:lnTo>
                    <a:pt x="50" y="4276"/>
                  </a:lnTo>
                  <a:cubicBezTo>
                    <a:pt x="169" y="4415"/>
                    <a:pt x="0" y="4607"/>
                    <a:pt x="169" y="4737"/>
                  </a:cubicBezTo>
                  <a:lnTo>
                    <a:pt x="166" y="4718"/>
                  </a:lnTo>
                  <a:lnTo>
                    <a:pt x="166" y="4718"/>
                  </a:lnTo>
                  <a:cubicBezTo>
                    <a:pt x="461" y="4899"/>
                    <a:pt x="362" y="5241"/>
                    <a:pt x="615" y="5437"/>
                  </a:cubicBezTo>
                  <a:lnTo>
                    <a:pt x="604" y="5429"/>
                  </a:lnTo>
                  <a:lnTo>
                    <a:pt x="604" y="5429"/>
                  </a:lnTo>
                  <a:cubicBezTo>
                    <a:pt x="615" y="5483"/>
                    <a:pt x="665" y="5521"/>
                    <a:pt x="719" y="5525"/>
                  </a:cubicBezTo>
                  <a:cubicBezTo>
                    <a:pt x="757" y="5590"/>
                    <a:pt x="861" y="5579"/>
                    <a:pt x="919" y="5621"/>
                  </a:cubicBezTo>
                  <a:cubicBezTo>
                    <a:pt x="949" y="5663"/>
                    <a:pt x="996" y="5686"/>
                    <a:pt x="1046" y="5698"/>
                  </a:cubicBezTo>
                  <a:cubicBezTo>
                    <a:pt x="1072" y="5771"/>
                    <a:pt x="1188" y="5744"/>
                    <a:pt x="1230" y="5809"/>
                  </a:cubicBezTo>
                  <a:lnTo>
                    <a:pt x="1241" y="5813"/>
                  </a:lnTo>
                  <a:cubicBezTo>
                    <a:pt x="1260" y="5823"/>
                    <a:pt x="1279" y="5828"/>
                    <a:pt x="1298" y="5828"/>
                  </a:cubicBezTo>
                  <a:cubicBezTo>
                    <a:pt x="1315" y="5828"/>
                    <a:pt x="1331" y="5824"/>
                    <a:pt x="1345" y="5817"/>
                  </a:cubicBezTo>
                  <a:cubicBezTo>
                    <a:pt x="1361" y="5836"/>
                    <a:pt x="1364" y="5856"/>
                    <a:pt x="1372" y="5879"/>
                  </a:cubicBezTo>
                  <a:cubicBezTo>
                    <a:pt x="1381" y="5878"/>
                    <a:pt x="1389" y="5878"/>
                    <a:pt x="1397" y="5878"/>
                  </a:cubicBezTo>
                  <a:cubicBezTo>
                    <a:pt x="1547" y="5878"/>
                    <a:pt x="1669" y="5914"/>
                    <a:pt x="1691" y="6063"/>
                  </a:cubicBezTo>
                  <a:lnTo>
                    <a:pt x="1860" y="6090"/>
                  </a:lnTo>
                  <a:cubicBezTo>
                    <a:pt x="1876" y="6205"/>
                    <a:pt x="2033" y="6194"/>
                    <a:pt x="2129" y="6236"/>
                  </a:cubicBezTo>
                  <a:lnTo>
                    <a:pt x="2129" y="6232"/>
                  </a:lnTo>
                  <a:cubicBezTo>
                    <a:pt x="2210" y="6332"/>
                    <a:pt x="2364" y="6259"/>
                    <a:pt x="2460" y="6320"/>
                  </a:cubicBezTo>
                  <a:cubicBezTo>
                    <a:pt x="2510" y="6394"/>
                    <a:pt x="2609" y="6378"/>
                    <a:pt x="2686" y="6405"/>
                  </a:cubicBezTo>
                  <a:cubicBezTo>
                    <a:pt x="2721" y="6486"/>
                    <a:pt x="2832" y="6463"/>
                    <a:pt x="2898" y="6501"/>
                  </a:cubicBezTo>
                  <a:lnTo>
                    <a:pt x="2902" y="6501"/>
                  </a:lnTo>
                  <a:cubicBezTo>
                    <a:pt x="2978" y="6597"/>
                    <a:pt x="3136" y="6520"/>
                    <a:pt x="3228" y="6589"/>
                  </a:cubicBezTo>
                  <a:cubicBezTo>
                    <a:pt x="3313" y="6682"/>
                    <a:pt x="3466" y="6605"/>
                    <a:pt x="3551" y="6682"/>
                  </a:cubicBezTo>
                  <a:lnTo>
                    <a:pt x="3562" y="6686"/>
                  </a:lnTo>
                  <a:cubicBezTo>
                    <a:pt x="3810" y="6743"/>
                    <a:pt x="4048" y="6825"/>
                    <a:pt x="4309" y="6825"/>
                  </a:cubicBezTo>
                  <a:cubicBezTo>
                    <a:pt x="4344" y="6825"/>
                    <a:pt x="4380" y="6823"/>
                    <a:pt x="4416" y="6820"/>
                  </a:cubicBezTo>
                  <a:cubicBezTo>
                    <a:pt x="4527" y="6816"/>
                    <a:pt x="4638" y="6782"/>
                    <a:pt x="4746" y="6770"/>
                  </a:cubicBezTo>
                  <a:lnTo>
                    <a:pt x="4938" y="6789"/>
                  </a:lnTo>
                  <a:cubicBezTo>
                    <a:pt x="4946" y="6816"/>
                    <a:pt x="4969" y="6839"/>
                    <a:pt x="4992" y="6851"/>
                  </a:cubicBezTo>
                  <a:cubicBezTo>
                    <a:pt x="5009" y="6870"/>
                    <a:pt x="5025" y="6880"/>
                    <a:pt x="5040" y="6880"/>
                  </a:cubicBezTo>
                  <a:cubicBezTo>
                    <a:pt x="5055" y="6880"/>
                    <a:pt x="5071" y="6870"/>
                    <a:pt x="5088" y="6851"/>
                  </a:cubicBezTo>
                  <a:lnTo>
                    <a:pt x="5123" y="6832"/>
                  </a:lnTo>
                  <a:lnTo>
                    <a:pt x="5161" y="6847"/>
                  </a:lnTo>
                  <a:cubicBezTo>
                    <a:pt x="5199" y="6835"/>
                    <a:pt x="5234" y="6816"/>
                    <a:pt x="5265" y="6797"/>
                  </a:cubicBezTo>
                  <a:cubicBezTo>
                    <a:pt x="5296" y="6790"/>
                    <a:pt x="5326" y="6786"/>
                    <a:pt x="5355" y="6786"/>
                  </a:cubicBezTo>
                  <a:cubicBezTo>
                    <a:pt x="5387" y="6786"/>
                    <a:pt x="5419" y="6791"/>
                    <a:pt x="5449" y="6801"/>
                  </a:cubicBezTo>
                  <a:cubicBezTo>
                    <a:pt x="5491" y="6801"/>
                    <a:pt x="5534" y="6797"/>
                    <a:pt x="5572" y="6782"/>
                  </a:cubicBezTo>
                  <a:cubicBezTo>
                    <a:pt x="5588" y="6778"/>
                    <a:pt x="5607" y="6778"/>
                    <a:pt x="5622" y="6778"/>
                  </a:cubicBezTo>
                  <a:cubicBezTo>
                    <a:pt x="5662" y="6781"/>
                    <a:pt x="5701" y="6783"/>
                    <a:pt x="5741" y="6783"/>
                  </a:cubicBezTo>
                  <a:cubicBezTo>
                    <a:pt x="5925" y="6783"/>
                    <a:pt x="6108" y="6751"/>
                    <a:pt x="6291" y="6751"/>
                  </a:cubicBezTo>
                  <a:cubicBezTo>
                    <a:pt x="6324" y="6751"/>
                    <a:pt x="6357" y="6752"/>
                    <a:pt x="6391" y="6755"/>
                  </a:cubicBezTo>
                  <a:cubicBezTo>
                    <a:pt x="6398" y="6732"/>
                    <a:pt x="6410" y="6712"/>
                    <a:pt x="6425" y="6693"/>
                  </a:cubicBezTo>
                  <a:lnTo>
                    <a:pt x="6521" y="6678"/>
                  </a:lnTo>
                  <a:cubicBezTo>
                    <a:pt x="6560" y="6693"/>
                    <a:pt x="6598" y="6701"/>
                    <a:pt x="6637" y="6716"/>
                  </a:cubicBezTo>
                  <a:cubicBezTo>
                    <a:pt x="6662" y="6719"/>
                    <a:pt x="6688" y="6722"/>
                    <a:pt x="6713" y="6722"/>
                  </a:cubicBezTo>
                  <a:cubicBezTo>
                    <a:pt x="6757" y="6722"/>
                    <a:pt x="6800" y="6713"/>
                    <a:pt x="6836" y="6682"/>
                  </a:cubicBezTo>
                  <a:lnTo>
                    <a:pt x="6871" y="6662"/>
                  </a:lnTo>
                  <a:lnTo>
                    <a:pt x="6913" y="6674"/>
                  </a:lnTo>
                  <a:cubicBezTo>
                    <a:pt x="7025" y="6620"/>
                    <a:pt x="7167" y="6666"/>
                    <a:pt x="7274" y="6597"/>
                  </a:cubicBezTo>
                  <a:lnTo>
                    <a:pt x="7294" y="6589"/>
                  </a:lnTo>
                  <a:cubicBezTo>
                    <a:pt x="7344" y="6540"/>
                    <a:pt x="7440" y="6559"/>
                    <a:pt x="7493" y="6513"/>
                  </a:cubicBezTo>
                  <a:lnTo>
                    <a:pt x="7517" y="6505"/>
                  </a:lnTo>
                  <a:cubicBezTo>
                    <a:pt x="7570" y="6455"/>
                    <a:pt x="7659" y="6463"/>
                    <a:pt x="7716" y="6424"/>
                  </a:cubicBezTo>
                  <a:lnTo>
                    <a:pt x="7736" y="6417"/>
                  </a:lnTo>
                  <a:cubicBezTo>
                    <a:pt x="7820" y="6359"/>
                    <a:pt x="7966" y="6367"/>
                    <a:pt x="8008" y="6271"/>
                  </a:cubicBezTo>
                  <a:lnTo>
                    <a:pt x="8162" y="6240"/>
                  </a:lnTo>
                  <a:cubicBezTo>
                    <a:pt x="8239" y="6148"/>
                    <a:pt x="8358" y="6148"/>
                    <a:pt x="8473" y="6136"/>
                  </a:cubicBezTo>
                  <a:lnTo>
                    <a:pt x="8592" y="6040"/>
                  </a:lnTo>
                  <a:lnTo>
                    <a:pt x="8685" y="6040"/>
                  </a:lnTo>
                  <a:cubicBezTo>
                    <a:pt x="8708" y="5990"/>
                    <a:pt x="8758" y="5963"/>
                    <a:pt x="8804" y="5963"/>
                  </a:cubicBezTo>
                  <a:cubicBezTo>
                    <a:pt x="8821" y="5915"/>
                    <a:pt x="8863" y="5885"/>
                    <a:pt x="8910" y="5885"/>
                  </a:cubicBezTo>
                  <a:cubicBezTo>
                    <a:pt x="8916" y="5885"/>
                    <a:pt x="8921" y="5885"/>
                    <a:pt x="8927" y="5886"/>
                  </a:cubicBezTo>
                  <a:cubicBezTo>
                    <a:pt x="8965" y="5817"/>
                    <a:pt x="9042" y="5794"/>
                    <a:pt x="9123" y="5775"/>
                  </a:cubicBezTo>
                  <a:cubicBezTo>
                    <a:pt x="9146" y="5725"/>
                    <a:pt x="9200" y="5702"/>
                    <a:pt x="9253" y="5702"/>
                  </a:cubicBezTo>
                  <a:cubicBezTo>
                    <a:pt x="9284" y="5629"/>
                    <a:pt x="9361" y="5610"/>
                    <a:pt x="9446" y="5590"/>
                  </a:cubicBezTo>
                  <a:cubicBezTo>
                    <a:pt x="9449" y="5567"/>
                    <a:pt x="9457" y="5544"/>
                    <a:pt x="9472" y="5525"/>
                  </a:cubicBezTo>
                  <a:cubicBezTo>
                    <a:pt x="9507" y="5525"/>
                    <a:pt x="9542" y="5521"/>
                    <a:pt x="9572" y="5521"/>
                  </a:cubicBezTo>
                  <a:cubicBezTo>
                    <a:pt x="9588" y="5471"/>
                    <a:pt x="9638" y="5437"/>
                    <a:pt x="9688" y="5433"/>
                  </a:cubicBezTo>
                  <a:cubicBezTo>
                    <a:pt x="9703" y="5379"/>
                    <a:pt x="9745" y="5348"/>
                    <a:pt x="9799" y="5348"/>
                  </a:cubicBezTo>
                  <a:cubicBezTo>
                    <a:pt x="9811" y="5298"/>
                    <a:pt x="9849" y="5260"/>
                    <a:pt x="9899" y="5252"/>
                  </a:cubicBezTo>
                  <a:lnTo>
                    <a:pt x="9918" y="5087"/>
                  </a:lnTo>
                  <a:cubicBezTo>
                    <a:pt x="9926" y="5087"/>
                    <a:pt x="9930" y="5091"/>
                    <a:pt x="9934" y="5099"/>
                  </a:cubicBezTo>
                  <a:cubicBezTo>
                    <a:pt x="9938" y="5099"/>
                    <a:pt x="9943" y="5099"/>
                    <a:pt x="9948" y="5099"/>
                  </a:cubicBezTo>
                  <a:cubicBezTo>
                    <a:pt x="9988" y="5099"/>
                    <a:pt x="10007" y="5083"/>
                    <a:pt x="10010" y="5049"/>
                  </a:cubicBezTo>
                  <a:cubicBezTo>
                    <a:pt x="10003" y="5026"/>
                    <a:pt x="10010" y="5006"/>
                    <a:pt x="10045" y="4995"/>
                  </a:cubicBezTo>
                  <a:cubicBezTo>
                    <a:pt x="10072" y="4968"/>
                    <a:pt x="10099" y="4933"/>
                    <a:pt x="10126" y="4906"/>
                  </a:cubicBezTo>
                  <a:cubicBezTo>
                    <a:pt x="10199" y="4856"/>
                    <a:pt x="10199" y="4810"/>
                    <a:pt x="10149" y="4753"/>
                  </a:cubicBezTo>
                  <a:lnTo>
                    <a:pt x="10149" y="4753"/>
                  </a:lnTo>
                  <a:cubicBezTo>
                    <a:pt x="10152" y="4753"/>
                    <a:pt x="10155" y="4753"/>
                    <a:pt x="10158" y="4753"/>
                  </a:cubicBezTo>
                  <a:cubicBezTo>
                    <a:pt x="10184" y="4753"/>
                    <a:pt x="10210" y="4741"/>
                    <a:pt x="10222" y="4720"/>
                  </a:cubicBezTo>
                  <a:lnTo>
                    <a:pt x="10222" y="4720"/>
                  </a:lnTo>
                  <a:cubicBezTo>
                    <a:pt x="10222" y="4721"/>
                    <a:pt x="10222" y="4721"/>
                    <a:pt x="10222" y="4722"/>
                  </a:cubicBezTo>
                  <a:lnTo>
                    <a:pt x="10223" y="4720"/>
                  </a:lnTo>
                  <a:lnTo>
                    <a:pt x="10223" y="4720"/>
                  </a:lnTo>
                  <a:cubicBezTo>
                    <a:pt x="10223" y="4720"/>
                    <a:pt x="10223" y="4720"/>
                    <a:pt x="10222" y="4720"/>
                  </a:cubicBezTo>
                  <a:lnTo>
                    <a:pt x="10222" y="4720"/>
                  </a:lnTo>
                  <a:cubicBezTo>
                    <a:pt x="10300" y="4548"/>
                    <a:pt x="10491" y="4429"/>
                    <a:pt x="10564" y="4253"/>
                  </a:cubicBezTo>
                  <a:cubicBezTo>
                    <a:pt x="10548" y="4226"/>
                    <a:pt x="10552" y="4215"/>
                    <a:pt x="10583" y="4199"/>
                  </a:cubicBezTo>
                  <a:cubicBezTo>
                    <a:pt x="10641" y="4149"/>
                    <a:pt x="10629" y="4073"/>
                    <a:pt x="10675" y="4023"/>
                  </a:cubicBezTo>
                  <a:cubicBezTo>
                    <a:pt x="10829" y="3592"/>
                    <a:pt x="10814" y="3166"/>
                    <a:pt x="10587" y="2743"/>
                  </a:cubicBezTo>
                  <a:cubicBezTo>
                    <a:pt x="10502" y="2643"/>
                    <a:pt x="10414" y="2547"/>
                    <a:pt x="10260" y="2505"/>
                  </a:cubicBezTo>
                  <a:cubicBezTo>
                    <a:pt x="10252" y="2505"/>
                    <a:pt x="10245" y="2509"/>
                    <a:pt x="10241" y="2509"/>
                  </a:cubicBezTo>
                  <a:cubicBezTo>
                    <a:pt x="10176" y="2379"/>
                    <a:pt x="10237" y="2180"/>
                    <a:pt x="9949" y="2178"/>
                  </a:cubicBezTo>
                  <a:lnTo>
                    <a:pt x="9949" y="2178"/>
                  </a:lnTo>
                  <a:cubicBezTo>
                    <a:pt x="9930" y="2336"/>
                    <a:pt x="10003" y="2474"/>
                    <a:pt x="10106" y="2601"/>
                  </a:cubicBezTo>
                  <a:cubicBezTo>
                    <a:pt x="10099" y="2609"/>
                    <a:pt x="10095" y="2620"/>
                    <a:pt x="10087" y="2632"/>
                  </a:cubicBezTo>
                  <a:cubicBezTo>
                    <a:pt x="10030" y="2927"/>
                    <a:pt x="10241" y="3181"/>
                    <a:pt x="10295" y="3454"/>
                  </a:cubicBezTo>
                  <a:cubicBezTo>
                    <a:pt x="10318" y="3504"/>
                    <a:pt x="10345" y="3546"/>
                    <a:pt x="10368" y="3588"/>
                  </a:cubicBezTo>
                  <a:cubicBezTo>
                    <a:pt x="10276" y="3811"/>
                    <a:pt x="10218" y="4030"/>
                    <a:pt x="10053" y="4219"/>
                  </a:cubicBezTo>
                  <a:cubicBezTo>
                    <a:pt x="9749" y="4664"/>
                    <a:pt x="9219" y="4899"/>
                    <a:pt x="8723" y="5175"/>
                  </a:cubicBezTo>
                  <a:lnTo>
                    <a:pt x="7405" y="5625"/>
                  </a:lnTo>
                  <a:cubicBezTo>
                    <a:pt x="7036" y="5660"/>
                    <a:pt x="6660" y="5648"/>
                    <a:pt x="6321" y="5809"/>
                  </a:cubicBezTo>
                  <a:cubicBezTo>
                    <a:pt x="6197" y="5806"/>
                    <a:pt x="6073" y="5801"/>
                    <a:pt x="5948" y="5801"/>
                  </a:cubicBezTo>
                  <a:cubicBezTo>
                    <a:pt x="5699" y="5801"/>
                    <a:pt x="5452" y="5818"/>
                    <a:pt x="5211" y="5890"/>
                  </a:cubicBezTo>
                  <a:lnTo>
                    <a:pt x="3474" y="5713"/>
                  </a:lnTo>
                  <a:cubicBezTo>
                    <a:pt x="3232" y="5610"/>
                    <a:pt x="2998" y="5506"/>
                    <a:pt x="2759" y="5414"/>
                  </a:cubicBezTo>
                  <a:cubicBezTo>
                    <a:pt x="2452" y="5295"/>
                    <a:pt x="2198" y="5087"/>
                    <a:pt x="1826" y="5083"/>
                  </a:cubicBezTo>
                  <a:lnTo>
                    <a:pt x="1472" y="4929"/>
                  </a:lnTo>
                  <a:cubicBezTo>
                    <a:pt x="1461" y="4880"/>
                    <a:pt x="1422" y="4853"/>
                    <a:pt x="1376" y="4853"/>
                  </a:cubicBezTo>
                  <a:lnTo>
                    <a:pt x="1364" y="4841"/>
                  </a:lnTo>
                  <a:lnTo>
                    <a:pt x="842" y="4245"/>
                  </a:lnTo>
                  <a:cubicBezTo>
                    <a:pt x="853" y="4238"/>
                    <a:pt x="857" y="4226"/>
                    <a:pt x="865" y="4215"/>
                  </a:cubicBezTo>
                  <a:cubicBezTo>
                    <a:pt x="873" y="4080"/>
                    <a:pt x="819" y="3976"/>
                    <a:pt x="646" y="3930"/>
                  </a:cubicBezTo>
                  <a:cubicBezTo>
                    <a:pt x="615" y="3930"/>
                    <a:pt x="588" y="3927"/>
                    <a:pt x="558" y="3919"/>
                  </a:cubicBezTo>
                  <a:lnTo>
                    <a:pt x="508" y="3854"/>
                  </a:lnTo>
                  <a:lnTo>
                    <a:pt x="385" y="3523"/>
                  </a:lnTo>
                  <a:cubicBezTo>
                    <a:pt x="534" y="3415"/>
                    <a:pt x="534" y="3262"/>
                    <a:pt x="569" y="3123"/>
                  </a:cubicBezTo>
                  <a:cubicBezTo>
                    <a:pt x="819" y="2051"/>
                    <a:pt x="1537" y="1275"/>
                    <a:pt x="2767" y="806"/>
                  </a:cubicBezTo>
                  <a:cubicBezTo>
                    <a:pt x="2898" y="760"/>
                    <a:pt x="3048" y="722"/>
                    <a:pt x="3071" y="583"/>
                  </a:cubicBezTo>
                  <a:cubicBezTo>
                    <a:pt x="3071" y="576"/>
                    <a:pt x="3071" y="576"/>
                    <a:pt x="3067" y="572"/>
                  </a:cubicBezTo>
                  <a:cubicBezTo>
                    <a:pt x="3574" y="457"/>
                    <a:pt x="4074" y="318"/>
                    <a:pt x="4608" y="299"/>
                  </a:cubicBezTo>
                  <a:cubicBezTo>
                    <a:pt x="4638" y="326"/>
                    <a:pt x="4669" y="353"/>
                    <a:pt x="4708" y="372"/>
                  </a:cubicBezTo>
                  <a:cubicBezTo>
                    <a:pt x="5392" y="487"/>
                    <a:pt x="6099" y="403"/>
                    <a:pt x="6779" y="545"/>
                  </a:cubicBezTo>
                  <a:cubicBezTo>
                    <a:pt x="6821" y="534"/>
                    <a:pt x="6867" y="510"/>
                    <a:pt x="6894" y="476"/>
                  </a:cubicBezTo>
                  <a:lnTo>
                    <a:pt x="6975" y="495"/>
                  </a:lnTo>
                  <a:cubicBezTo>
                    <a:pt x="6986" y="510"/>
                    <a:pt x="7005" y="514"/>
                    <a:pt x="7025" y="514"/>
                  </a:cubicBezTo>
                  <a:cubicBezTo>
                    <a:pt x="7048" y="530"/>
                    <a:pt x="7071" y="537"/>
                    <a:pt x="7102" y="545"/>
                  </a:cubicBezTo>
                  <a:cubicBezTo>
                    <a:pt x="7524" y="710"/>
                    <a:pt x="8005" y="787"/>
                    <a:pt x="8385" y="1029"/>
                  </a:cubicBezTo>
                  <a:cubicBezTo>
                    <a:pt x="8385" y="1033"/>
                    <a:pt x="8377" y="1037"/>
                    <a:pt x="8377" y="1045"/>
                  </a:cubicBezTo>
                  <a:cubicBezTo>
                    <a:pt x="8712" y="1490"/>
                    <a:pt x="9300" y="1721"/>
                    <a:pt x="9722" y="2090"/>
                  </a:cubicBezTo>
                  <a:cubicBezTo>
                    <a:pt x="9768" y="2094"/>
                    <a:pt x="9807" y="2101"/>
                    <a:pt x="9849" y="2105"/>
                  </a:cubicBezTo>
                  <a:cubicBezTo>
                    <a:pt x="9864" y="2146"/>
                    <a:pt x="9904" y="2176"/>
                    <a:pt x="9945" y="2178"/>
                  </a:cubicBezTo>
                  <a:lnTo>
                    <a:pt x="9945" y="2178"/>
                  </a:lnTo>
                  <a:lnTo>
                    <a:pt x="9945" y="2124"/>
                  </a:lnTo>
                  <a:cubicBezTo>
                    <a:pt x="9960" y="2128"/>
                    <a:pt x="9968" y="2128"/>
                    <a:pt x="9983" y="2128"/>
                  </a:cubicBezTo>
                  <a:cubicBezTo>
                    <a:pt x="10003" y="2133"/>
                    <a:pt x="10023" y="2135"/>
                    <a:pt x="10044" y="2135"/>
                  </a:cubicBezTo>
                  <a:cubicBezTo>
                    <a:pt x="10091" y="2135"/>
                    <a:pt x="10140" y="2123"/>
                    <a:pt x="10183" y="2101"/>
                  </a:cubicBezTo>
                  <a:cubicBezTo>
                    <a:pt x="10210" y="2067"/>
                    <a:pt x="10203" y="2024"/>
                    <a:pt x="10176" y="1994"/>
                  </a:cubicBezTo>
                  <a:lnTo>
                    <a:pt x="10172" y="1990"/>
                  </a:lnTo>
                  <a:cubicBezTo>
                    <a:pt x="10095" y="1951"/>
                    <a:pt x="10122" y="1863"/>
                    <a:pt x="10060" y="1821"/>
                  </a:cubicBezTo>
                  <a:cubicBezTo>
                    <a:pt x="10045" y="1802"/>
                    <a:pt x="10041" y="1775"/>
                    <a:pt x="10049" y="1748"/>
                  </a:cubicBezTo>
                  <a:cubicBezTo>
                    <a:pt x="10003" y="1690"/>
                    <a:pt x="10010" y="1609"/>
                    <a:pt x="9945" y="1556"/>
                  </a:cubicBezTo>
                  <a:cubicBezTo>
                    <a:pt x="9910" y="1533"/>
                    <a:pt x="9876" y="1513"/>
                    <a:pt x="9837" y="1506"/>
                  </a:cubicBezTo>
                  <a:lnTo>
                    <a:pt x="9834" y="1498"/>
                  </a:lnTo>
                  <a:cubicBezTo>
                    <a:pt x="9834" y="1490"/>
                    <a:pt x="9837" y="1475"/>
                    <a:pt x="9837" y="1467"/>
                  </a:cubicBezTo>
                  <a:lnTo>
                    <a:pt x="9768" y="1460"/>
                  </a:lnTo>
                  <a:lnTo>
                    <a:pt x="9753" y="1452"/>
                  </a:lnTo>
                  <a:cubicBezTo>
                    <a:pt x="9772" y="1437"/>
                    <a:pt x="9772" y="1410"/>
                    <a:pt x="9757" y="1390"/>
                  </a:cubicBezTo>
                  <a:cubicBezTo>
                    <a:pt x="9753" y="1383"/>
                    <a:pt x="9749" y="1379"/>
                    <a:pt x="9741" y="1379"/>
                  </a:cubicBezTo>
                  <a:lnTo>
                    <a:pt x="9734" y="1375"/>
                  </a:lnTo>
                  <a:cubicBezTo>
                    <a:pt x="9695" y="1356"/>
                    <a:pt x="9657" y="1325"/>
                    <a:pt x="9626" y="1298"/>
                  </a:cubicBezTo>
                  <a:lnTo>
                    <a:pt x="9622" y="1294"/>
                  </a:lnTo>
                  <a:cubicBezTo>
                    <a:pt x="9584" y="1264"/>
                    <a:pt x="9545" y="1241"/>
                    <a:pt x="9511" y="1210"/>
                  </a:cubicBezTo>
                  <a:cubicBezTo>
                    <a:pt x="9472" y="1171"/>
                    <a:pt x="9422" y="1144"/>
                    <a:pt x="9369" y="1129"/>
                  </a:cubicBezTo>
                  <a:cubicBezTo>
                    <a:pt x="9334" y="1125"/>
                    <a:pt x="9300" y="1106"/>
                    <a:pt x="9276" y="1083"/>
                  </a:cubicBezTo>
                  <a:cubicBezTo>
                    <a:pt x="9261" y="1095"/>
                    <a:pt x="9250" y="1110"/>
                    <a:pt x="9238" y="1125"/>
                  </a:cubicBezTo>
                  <a:lnTo>
                    <a:pt x="9192" y="1110"/>
                  </a:lnTo>
                  <a:lnTo>
                    <a:pt x="9184" y="1025"/>
                  </a:lnTo>
                  <a:lnTo>
                    <a:pt x="9080" y="1018"/>
                  </a:lnTo>
                  <a:cubicBezTo>
                    <a:pt x="9080" y="956"/>
                    <a:pt x="9046" y="929"/>
                    <a:pt x="8969" y="929"/>
                  </a:cubicBezTo>
                  <a:lnTo>
                    <a:pt x="8965" y="841"/>
                  </a:lnTo>
                  <a:lnTo>
                    <a:pt x="8900" y="837"/>
                  </a:lnTo>
                  <a:cubicBezTo>
                    <a:pt x="8892" y="802"/>
                    <a:pt x="8869" y="776"/>
                    <a:pt x="8838" y="760"/>
                  </a:cubicBezTo>
                  <a:cubicBezTo>
                    <a:pt x="8804" y="760"/>
                    <a:pt x="8765" y="749"/>
                    <a:pt x="8738" y="737"/>
                  </a:cubicBezTo>
                  <a:cubicBezTo>
                    <a:pt x="8700" y="718"/>
                    <a:pt x="8662" y="699"/>
                    <a:pt x="8627" y="672"/>
                  </a:cubicBezTo>
                  <a:cubicBezTo>
                    <a:pt x="8592" y="641"/>
                    <a:pt x="8550" y="607"/>
                    <a:pt x="8508" y="587"/>
                  </a:cubicBezTo>
                  <a:lnTo>
                    <a:pt x="8393" y="537"/>
                  </a:lnTo>
                  <a:cubicBezTo>
                    <a:pt x="8377" y="553"/>
                    <a:pt x="8362" y="568"/>
                    <a:pt x="8354" y="583"/>
                  </a:cubicBezTo>
                  <a:lnTo>
                    <a:pt x="8300" y="572"/>
                  </a:lnTo>
                  <a:cubicBezTo>
                    <a:pt x="8316" y="549"/>
                    <a:pt x="8320" y="514"/>
                    <a:pt x="8304" y="487"/>
                  </a:cubicBezTo>
                  <a:lnTo>
                    <a:pt x="8300" y="487"/>
                  </a:lnTo>
                  <a:cubicBezTo>
                    <a:pt x="8239" y="437"/>
                    <a:pt x="8139" y="453"/>
                    <a:pt x="8070" y="403"/>
                  </a:cubicBezTo>
                  <a:cubicBezTo>
                    <a:pt x="8060" y="405"/>
                    <a:pt x="8050" y="406"/>
                    <a:pt x="8041" y="406"/>
                  </a:cubicBezTo>
                  <a:cubicBezTo>
                    <a:pt x="8014" y="406"/>
                    <a:pt x="7989" y="398"/>
                    <a:pt x="7966" y="384"/>
                  </a:cubicBezTo>
                  <a:cubicBezTo>
                    <a:pt x="7929" y="368"/>
                    <a:pt x="7889" y="361"/>
                    <a:pt x="7849" y="361"/>
                  </a:cubicBezTo>
                  <a:cubicBezTo>
                    <a:pt x="7832" y="361"/>
                    <a:pt x="7814" y="362"/>
                    <a:pt x="7797" y="364"/>
                  </a:cubicBezTo>
                  <a:cubicBezTo>
                    <a:pt x="7786" y="345"/>
                    <a:pt x="7774" y="326"/>
                    <a:pt x="7755" y="314"/>
                  </a:cubicBezTo>
                  <a:lnTo>
                    <a:pt x="7743" y="307"/>
                  </a:lnTo>
                  <a:cubicBezTo>
                    <a:pt x="7723" y="290"/>
                    <a:pt x="7696" y="281"/>
                    <a:pt x="7670" y="281"/>
                  </a:cubicBezTo>
                  <a:cubicBezTo>
                    <a:pt x="7661" y="281"/>
                    <a:pt x="7652" y="282"/>
                    <a:pt x="7643" y="284"/>
                  </a:cubicBezTo>
                  <a:cubicBezTo>
                    <a:pt x="7618" y="293"/>
                    <a:pt x="7591" y="298"/>
                    <a:pt x="7565" y="298"/>
                  </a:cubicBezTo>
                  <a:cubicBezTo>
                    <a:pt x="7539" y="298"/>
                    <a:pt x="7513" y="293"/>
                    <a:pt x="7490" y="284"/>
                  </a:cubicBezTo>
                  <a:cubicBezTo>
                    <a:pt x="7459" y="265"/>
                    <a:pt x="7436" y="245"/>
                    <a:pt x="7409" y="230"/>
                  </a:cubicBezTo>
                  <a:lnTo>
                    <a:pt x="7190" y="207"/>
                  </a:lnTo>
                  <a:cubicBezTo>
                    <a:pt x="7174" y="196"/>
                    <a:pt x="7156" y="190"/>
                    <a:pt x="7137" y="190"/>
                  </a:cubicBezTo>
                  <a:cubicBezTo>
                    <a:pt x="7123" y="190"/>
                    <a:pt x="7108" y="193"/>
                    <a:pt x="7094" y="199"/>
                  </a:cubicBezTo>
                  <a:lnTo>
                    <a:pt x="7055" y="222"/>
                  </a:lnTo>
                  <a:lnTo>
                    <a:pt x="7025" y="192"/>
                  </a:lnTo>
                  <a:cubicBezTo>
                    <a:pt x="7005" y="168"/>
                    <a:pt x="6975" y="149"/>
                    <a:pt x="6948" y="149"/>
                  </a:cubicBezTo>
                  <a:cubicBezTo>
                    <a:pt x="6943" y="150"/>
                    <a:pt x="6937" y="150"/>
                    <a:pt x="6932" y="150"/>
                  </a:cubicBezTo>
                  <a:cubicBezTo>
                    <a:pt x="6908" y="150"/>
                    <a:pt x="6885" y="143"/>
                    <a:pt x="6859" y="130"/>
                  </a:cubicBezTo>
                  <a:cubicBezTo>
                    <a:pt x="6844" y="119"/>
                    <a:pt x="6822" y="113"/>
                    <a:pt x="6800" y="113"/>
                  </a:cubicBezTo>
                  <a:cubicBezTo>
                    <a:pt x="6784" y="113"/>
                    <a:pt x="6769" y="116"/>
                    <a:pt x="6756" y="122"/>
                  </a:cubicBezTo>
                  <a:lnTo>
                    <a:pt x="6629" y="149"/>
                  </a:lnTo>
                  <a:lnTo>
                    <a:pt x="6525" y="122"/>
                  </a:lnTo>
                  <a:cubicBezTo>
                    <a:pt x="6461" y="97"/>
                    <a:pt x="6391" y="95"/>
                    <a:pt x="6321" y="95"/>
                  </a:cubicBezTo>
                  <a:cubicBezTo>
                    <a:pt x="6312" y="95"/>
                    <a:pt x="6303" y="95"/>
                    <a:pt x="6294" y="95"/>
                  </a:cubicBezTo>
                  <a:cubicBezTo>
                    <a:pt x="6215" y="95"/>
                    <a:pt x="6137" y="94"/>
                    <a:pt x="6068" y="57"/>
                  </a:cubicBezTo>
                  <a:cubicBezTo>
                    <a:pt x="6055" y="63"/>
                    <a:pt x="6041" y="67"/>
                    <a:pt x="6027" y="67"/>
                  </a:cubicBezTo>
                  <a:cubicBezTo>
                    <a:pt x="6008" y="67"/>
                    <a:pt x="5989" y="61"/>
                    <a:pt x="5976" y="49"/>
                  </a:cubicBezTo>
                  <a:cubicBezTo>
                    <a:pt x="5945" y="25"/>
                    <a:pt x="5908" y="12"/>
                    <a:pt x="5871" y="12"/>
                  </a:cubicBezTo>
                  <a:cubicBezTo>
                    <a:pt x="5832" y="12"/>
                    <a:pt x="5794" y="26"/>
                    <a:pt x="5764" y="53"/>
                  </a:cubicBezTo>
                  <a:lnTo>
                    <a:pt x="5757" y="53"/>
                  </a:lnTo>
                  <a:cubicBezTo>
                    <a:pt x="5682" y="84"/>
                    <a:pt x="5605" y="100"/>
                    <a:pt x="5528" y="100"/>
                  </a:cubicBezTo>
                  <a:cubicBezTo>
                    <a:pt x="5453" y="100"/>
                    <a:pt x="5379" y="85"/>
                    <a:pt x="5307" y="57"/>
                  </a:cubicBezTo>
                  <a:lnTo>
                    <a:pt x="5123" y="57"/>
                  </a:lnTo>
                  <a:cubicBezTo>
                    <a:pt x="5102" y="72"/>
                    <a:pt x="5077" y="80"/>
                    <a:pt x="5052" y="80"/>
                  </a:cubicBezTo>
                  <a:cubicBezTo>
                    <a:pt x="5025" y="80"/>
                    <a:pt x="4998" y="71"/>
                    <a:pt x="4977" y="53"/>
                  </a:cubicBezTo>
                  <a:cubicBezTo>
                    <a:pt x="4963" y="60"/>
                    <a:pt x="4949" y="63"/>
                    <a:pt x="4935" y="63"/>
                  </a:cubicBezTo>
                  <a:cubicBezTo>
                    <a:pt x="4916" y="63"/>
                    <a:pt x="4898" y="58"/>
                    <a:pt x="4880" y="49"/>
                  </a:cubicBezTo>
                  <a:cubicBezTo>
                    <a:pt x="4812" y="21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5"/>
            <p:cNvSpPr/>
            <p:nvPr/>
          </p:nvSpPr>
          <p:spPr>
            <a:xfrm>
              <a:off x="7042582" y="4412916"/>
              <a:ext cx="73455" cy="73114"/>
            </a:xfrm>
            <a:custGeom>
              <a:avLst/>
              <a:gdLst/>
              <a:ahLst/>
              <a:cxnLst/>
              <a:rect l="l" t="t" r="r" b="b"/>
              <a:pathLst>
                <a:path w="2368" h="2357" extrusionOk="0">
                  <a:moveTo>
                    <a:pt x="500" y="957"/>
                  </a:moveTo>
                  <a:lnTo>
                    <a:pt x="539" y="984"/>
                  </a:lnTo>
                  <a:lnTo>
                    <a:pt x="539" y="984"/>
                  </a:lnTo>
                  <a:lnTo>
                    <a:pt x="496" y="977"/>
                  </a:lnTo>
                  <a:lnTo>
                    <a:pt x="500" y="957"/>
                  </a:lnTo>
                  <a:close/>
                  <a:moveTo>
                    <a:pt x="2211" y="0"/>
                  </a:moveTo>
                  <a:cubicBezTo>
                    <a:pt x="2168" y="0"/>
                    <a:pt x="2124" y="10"/>
                    <a:pt x="2080" y="24"/>
                  </a:cubicBezTo>
                  <a:cubicBezTo>
                    <a:pt x="1807" y="108"/>
                    <a:pt x="1515" y="154"/>
                    <a:pt x="1307" y="343"/>
                  </a:cubicBezTo>
                  <a:lnTo>
                    <a:pt x="1207" y="389"/>
                  </a:lnTo>
                  <a:cubicBezTo>
                    <a:pt x="946" y="496"/>
                    <a:pt x="719" y="658"/>
                    <a:pt x="539" y="865"/>
                  </a:cubicBezTo>
                  <a:cubicBezTo>
                    <a:pt x="477" y="896"/>
                    <a:pt x="423" y="923"/>
                    <a:pt x="439" y="992"/>
                  </a:cubicBezTo>
                  <a:cubicBezTo>
                    <a:pt x="320" y="1023"/>
                    <a:pt x="231" y="1119"/>
                    <a:pt x="208" y="1246"/>
                  </a:cubicBezTo>
                  <a:cubicBezTo>
                    <a:pt x="1" y="1534"/>
                    <a:pt x="116" y="1803"/>
                    <a:pt x="300" y="2060"/>
                  </a:cubicBezTo>
                  <a:cubicBezTo>
                    <a:pt x="312" y="2133"/>
                    <a:pt x="312" y="2222"/>
                    <a:pt x="439" y="2233"/>
                  </a:cubicBezTo>
                  <a:cubicBezTo>
                    <a:pt x="450" y="2272"/>
                    <a:pt x="462" y="2318"/>
                    <a:pt x="477" y="2356"/>
                  </a:cubicBezTo>
                  <a:cubicBezTo>
                    <a:pt x="496" y="2341"/>
                    <a:pt x="535" y="2329"/>
                    <a:pt x="535" y="2318"/>
                  </a:cubicBezTo>
                  <a:cubicBezTo>
                    <a:pt x="539" y="2268"/>
                    <a:pt x="508" y="2233"/>
                    <a:pt x="443" y="2229"/>
                  </a:cubicBezTo>
                  <a:lnTo>
                    <a:pt x="400" y="2056"/>
                  </a:lnTo>
                  <a:cubicBezTo>
                    <a:pt x="312" y="1849"/>
                    <a:pt x="339" y="1634"/>
                    <a:pt x="304" y="1426"/>
                  </a:cubicBezTo>
                  <a:cubicBezTo>
                    <a:pt x="347" y="1265"/>
                    <a:pt x="435" y="1115"/>
                    <a:pt x="543" y="992"/>
                  </a:cubicBezTo>
                  <a:cubicBezTo>
                    <a:pt x="788" y="858"/>
                    <a:pt x="1015" y="688"/>
                    <a:pt x="1215" y="496"/>
                  </a:cubicBezTo>
                  <a:cubicBezTo>
                    <a:pt x="1250" y="485"/>
                    <a:pt x="1284" y="477"/>
                    <a:pt x="1311" y="462"/>
                  </a:cubicBezTo>
                  <a:lnTo>
                    <a:pt x="2095" y="131"/>
                  </a:lnTo>
                  <a:cubicBezTo>
                    <a:pt x="2191" y="120"/>
                    <a:pt x="2302" y="139"/>
                    <a:pt x="2368" y="58"/>
                  </a:cubicBezTo>
                  <a:cubicBezTo>
                    <a:pt x="2317" y="16"/>
                    <a:pt x="2264" y="0"/>
                    <a:pt x="2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39" name="Google Shape;6439;p35"/>
          <p:cNvGrpSpPr/>
          <p:nvPr/>
        </p:nvGrpSpPr>
        <p:grpSpPr>
          <a:xfrm rot="10800000" flipH="1">
            <a:off x="5405637" y="734372"/>
            <a:ext cx="302795" cy="178318"/>
            <a:chOff x="6302011" y="4221523"/>
            <a:chExt cx="261685" cy="154107"/>
          </a:xfrm>
        </p:grpSpPr>
        <p:sp>
          <p:nvSpPr>
            <p:cNvPr id="6440" name="Google Shape;6440;p35"/>
            <p:cNvSpPr/>
            <p:nvPr/>
          </p:nvSpPr>
          <p:spPr>
            <a:xfrm>
              <a:off x="6302011" y="4221523"/>
              <a:ext cx="261685" cy="154107"/>
            </a:xfrm>
            <a:custGeom>
              <a:avLst/>
              <a:gdLst/>
              <a:ahLst/>
              <a:cxnLst/>
              <a:rect l="l" t="t" r="r" b="b"/>
              <a:pathLst>
                <a:path w="8436" h="4968" extrusionOk="0">
                  <a:moveTo>
                    <a:pt x="7444" y="3761"/>
                  </a:moveTo>
                  <a:cubicBezTo>
                    <a:pt x="7363" y="3823"/>
                    <a:pt x="7275" y="3877"/>
                    <a:pt x="7190" y="3919"/>
                  </a:cubicBezTo>
                  <a:cubicBezTo>
                    <a:pt x="7182" y="3927"/>
                    <a:pt x="7182" y="3934"/>
                    <a:pt x="7178" y="3942"/>
                  </a:cubicBezTo>
                  <a:cubicBezTo>
                    <a:pt x="7175" y="3938"/>
                    <a:pt x="7175" y="3934"/>
                    <a:pt x="7171" y="3927"/>
                  </a:cubicBezTo>
                  <a:cubicBezTo>
                    <a:pt x="7159" y="3923"/>
                    <a:pt x="7144" y="3919"/>
                    <a:pt x="7136" y="3907"/>
                  </a:cubicBezTo>
                  <a:cubicBezTo>
                    <a:pt x="7248" y="3877"/>
                    <a:pt x="7348" y="3827"/>
                    <a:pt x="7444" y="3761"/>
                  </a:cubicBezTo>
                  <a:close/>
                  <a:moveTo>
                    <a:pt x="3993" y="315"/>
                  </a:moveTo>
                  <a:cubicBezTo>
                    <a:pt x="3997" y="326"/>
                    <a:pt x="4008" y="334"/>
                    <a:pt x="4012" y="345"/>
                  </a:cubicBezTo>
                  <a:cubicBezTo>
                    <a:pt x="4136" y="434"/>
                    <a:pt x="4276" y="449"/>
                    <a:pt x="4420" y="449"/>
                  </a:cubicBezTo>
                  <a:cubicBezTo>
                    <a:pt x="4476" y="449"/>
                    <a:pt x="4532" y="446"/>
                    <a:pt x="4589" y="445"/>
                  </a:cubicBezTo>
                  <a:cubicBezTo>
                    <a:pt x="4627" y="444"/>
                    <a:pt x="4666" y="443"/>
                    <a:pt x="4705" y="443"/>
                  </a:cubicBezTo>
                  <a:cubicBezTo>
                    <a:pt x="5120" y="443"/>
                    <a:pt x="5521" y="517"/>
                    <a:pt x="5918" y="633"/>
                  </a:cubicBezTo>
                  <a:cubicBezTo>
                    <a:pt x="6222" y="718"/>
                    <a:pt x="6468" y="941"/>
                    <a:pt x="6794" y="964"/>
                  </a:cubicBezTo>
                  <a:cubicBezTo>
                    <a:pt x="6829" y="949"/>
                    <a:pt x="6867" y="937"/>
                    <a:pt x="6898" y="918"/>
                  </a:cubicBezTo>
                  <a:cubicBezTo>
                    <a:pt x="7451" y="1371"/>
                    <a:pt x="7928" y="1878"/>
                    <a:pt x="8051" y="2578"/>
                  </a:cubicBezTo>
                  <a:cubicBezTo>
                    <a:pt x="7786" y="3100"/>
                    <a:pt x="7317" y="3504"/>
                    <a:pt x="6756" y="3692"/>
                  </a:cubicBezTo>
                  <a:cubicBezTo>
                    <a:pt x="6214" y="3880"/>
                    <a:pt x="5645" y="4011"/>
                    <a:pt x="5077" y="4073"/>
                  </a:cubicBezTo>
                  <a:cubicBezTo>
                    <a:pt x="4646" y="4119"/>
                    <a:pt x="4212" y="4061"/>
                    <a:pt x="3789" y="4138"/>
                  </a:cubicBezTo>
                  <a:lnTo>
                    <a:pt x="2148" y="3784"/>
                  </a:lnTo>
                  <a:cubicBezTo>
                    <a:pt x="2106" y="3704"/>
                    <a:pt x="2029" y="3684"/>
                    <a:pt x="1941" y="3677"/>
                  </a:cubicBezTo>
                  <a:lnTo>
                    <a:pt x="1937" y="3673"/>
                  </a:lnTo>
                  <a:cubicBezTo>
                    <a:pt x="1826" y="3577"/>
                    <a:pt x="1699" y="3504"/>
                    <a:pt x="1557" y="3465"/>
                  </a:cubicBezTo>
                  <a:lnTo>
                    <a:pt x="1541" y="3454"/>
                  </a:lnTo>
                  <a:lnTo>
                    <a:pt x="1530" y="3454"/>
                  </a:lnTo>
                  <a:cubicBezTo>
                    <a:pt x="1545" y="3442"/>
                    <a:pt x="1561" y="3435"/>
                    <a:pt x="1568" y="3423"/>
                  </a:cubicBezTo>
                  <a:cubicBezTo>
                    <a:pt x="1564" y="3281"/>
                    <a:pt x="1426" y="3227"/>
                    <a:pt x="1330" y="3147"/>
                  </a:cubicBezTo>
                  <a:cubicBezTo>
                    <a:pt x="1011" y="2870"/>
                    <a:pt x="681" y="2601"/>
                    <a:pt x="523" y="2213"/>
                  </a:cubicBezTo>
                  <a:lnTo>
                    <a:pt x="469" y="2159"/>
                  </a:lnTo>
                  <a:cubicBezTo>
                    <a:pt x="573" y="1744"/>
                    <a:pt x="930" y="1487"/>
                    <a:pt x="1261" y="1218"/>
                  </a:cubicBezTo>
                  <a:lnTo>
                    <a:pt x="1280" y="1214"/>
                  </a:lnTo>
                  <a:cubicBezTo>
                    <a:pt x="1287" y="1216"/>
                    <a:pt x="1295" y="1216"/>
                    <a:pt x="1302" y="1216"/>
                  </a:cubicBezTo>
                  <a:cubicBezTo>
                    <a:pt x="1341" y="1216"/>
                    <a:pt x="1380" y="1192"/>
                    <a:pt x="1399" y="1156"/>
                  </a:cubicBezTo>
                  <a:cubicBezTo>
                    <a:pt x="1488" y="1148"/>
                    <a:pt x="1568" y="1102"/>
                    <a:pt x="1622" y="1033"/>
                  </a:cubicBezTo>
                  <a:cubicBezTo>
                    <a:pt x="1645" y="1037"/>
                    <a:pt x="1668" y="1037"/>
                    <a:pt x="1695" y="1037"/>
                  </a:cubicBezTo>
                  <a:cubicBezTo>
                    <a:pt x="1726" y="1025"/>
                    <a:pt x="1760" y="1014"/>
                    <a:pt x="1791" y="995"/>
                  </a:cubicBezTo>
                  <a:lnTo>
                    <a:pt x="1833" y="964"/>
                  </a:lnTo>
                  <a:cubicBezTo>
                    <a:pt x="1860" y="945"/>
                    <a:pt x="1887" y="925"/>
                    <a:pt x="1914" y="906"/>
                  </a:cubicBezTo>
                  <a:cubicBezTo>
                    <a:pt x="1941" y="887"/>
                    <a:pt x="1968" y="879"/>
                    <a:pt x="1995" y="864"/>
                  </a:cubicBezTo>
                  <a:cubicBezTo>
                    <a:pt x="2037" y="849"/>
                    <a:pt x="2087" y="841"/>
                    <a:pt x="2133" y="833"/>
                  </a:cubicBezTo>
                  <a:cubicBezTo>
                    <a:pt x="2168" y="833"/>
                    <a:pt x="2202" y="826"/>
                    <a:pt x="2229" y="814"/>
                  </a:cubicBezTo>
                  <a:cubicBezTo>
                    <a:pt x="2279" y="803"/>
                    <a:pt x="2321" y="787"/>
                    <a:pt x="2371" y="772"/>
                  </a:cubicBezTo>
                  <a:cubicBezTo>
                    <a:pt x="2402" y="764"/>
                    <a:pt x="2433" y="753"/>
                    <a:pt x="2460" y="745"/>
                  </a:cubicBezTo>
                  <a:cubicBezTo>
                    <a:pt x="2490" y="733"/>
                    <a:pt x="2517" y="718"/>
                    <a:pt x="2548" y="699"/>
                  </a:cubicBezTo>
                  <a:cubicBezTo>
                    <a:pt x="2575" y="687"/>
                    <a:pt x="2606" y="672"/>
                    <a:pt x="2629" y="653"/>
                  </a:cubicBezTo>
                  <a:cubicBezTo>
                    <a:pt x="2679" y="633"/>
                    <a:pt x="2725" y="618"/>
                    <a:pt x="2775" y="603"/>
                  </a:cubicBezTo>
                  <a:cubicBezTo>
                    <a:pt x="2806" y="599"/>
                    <a:pt x="2844" y="591"/>
                    <a:pt x="2879" y="580"/>
                  </a:cubicBezTo>
                  <a:cubicBezTo>
                    <a:pt x="2955" y="564"/>
                    <a:pt x="3036" y="560"/>
                    <a:pt x="3121" y="553"/>
                  </a:cubicBezTo>
                  <a:cubicBezTo>
                    <a:pt x="3409" y="461"/>
                    <a:pt x="3755" y="541"/>
                    <a:pt x="3993" y="315"/>
                  </a:cubicBezTo>
                  <a:close/>
                  <a:moveTo>
                    <a:pt x="362" y="2954"/>
                  </a:moveTo>
                  <a:cubicBezTo>
                    <a:pt x="569" y="3150"/>
                    <a:pt x="684" y="3419"/>
                    <a:pt x="988" y="3519"/>
                  </a:cubicBezTo>
                  <a:cubicBezTo>
                    <a:pt x="1007" y="3515"/>
                    <a:pt x="1019" y="3515"/>
                    <a:pt x="1038" y="3512"/>
                  </a:cubicBezTo>
                  <a:lnTo>
                    <a:pt x="1053" y="3538"/>
                  </a:lnTo>
                  <a:cubicBezTo>
                    <a:pt x="1092" y="3577"/>
                    <a:pt x="1130" y="3615"/>
                    <a:pt x="1172" y="3650"/>
                  </a:cubicBezTo>
                  <a:cubicBezTo>
                    <a:pt x="1188" y="3658"/>
                    <a:pt x="1203" y="3673"/>
                    <a:pt x="1219" y="3688"/>
                  </a:cubicBezTo>
                  <a:cubicBezTo>
                    <a:pt x="1245" y="3711"/>
                    <a:pt x="1276" y="3734"/>
                    <a:pt x="1303" y="3754"/>
                  </a:cubicBezTo>
                  <a:cubicBezTo>
                    <a:pt x="1338" y="3773"/>
                    <a:pt x="1365" y="3792"/>
                    <a:pt x="1399" y="3807"/>
                  </a:cubicBezTo>
                  <a:cubicBezTo>
                    <a:pt x="1468" y="3842"/>
                    <a:pt x="1526" y="3884"/>
                    <a:pt x="1576" y="3938"/>
                  </a:cubicBezTo>
                  <a:cubicBezTo>
                    <a:pt x="1684" y="4030"/>
                    <a:pt x="1818" y="4076"/>
                    <a:pt x="1952" y="4130"/>
                  </a:cubicBezTo>
                  <a:cubicBezTo>
                    <a:pt x="2052" y="4157"/>
                    <a:pt x="2148" y="4192"/>
                    <a:pt x="2245" y="4230"/>
                  </a:cubicBezTo>
                  <a:cubicBezTo>
                    <a:pt x="2268" y="4242"/>
                    <a:pt x="2294" y="4246"/>
                    <a:pt x="2318" y="4253"/>
                  </a:cubicBezTo>
                  <a:lnTo>
                    <a:pt x="2229" y="4246"/>
                  </a:lnTo>
                  <a:cubicBezTo>
                    <a:pt x="2141" y="4230"/>
                    <a:pt x="2049" y="4203"/>
                    <a:pt x="1956" y="4169"/>
                  </a:cubicBezTo>
                  <a:cubicBezTo>
                    <a:pt x="1783" y="4115"/>
                    <a:pt x="1603" y="4076"/>
                    <a:pt x="1430" y="4015"/>
                  </a:cubicBezTo>
                  <a:cubicBezTo>
                    <a:pt x="1326" y="3984"/>
                    <a:pt x="1230" y="3957"/>
                    <a:pt x="1134" y="3919"/>
                  </a:cubicBezTo>
                  <a:cubicBezTo>
                    <a:pt x="1084" y="3888"/>
                    <a:pt x="1026" y="3865"/>
                    <a:pt x="969" y="3842"/>
                  </a:cubicBezTo>
                  <a:cubicBezTo>
                    <a:pt x="884" y="3800"/>
                    <a:pt x="807" y="3742"/>
                    <a:pt x="746" y="3669"/>
                  </a:cubicBezTo>
                  <a:lnTo>
                    <a:pt x="661" y="3581"/>
                  </a:lnTo>
                  <a:cubicBezTo>
                    <a:pt x="615" y="3538"/>
                    <a:pt x="577" y="3496"/>
                    <a:pt x="538" y="3458"/>
                  </a:cubicBezTo>
                  <a:cubicBezTo>
                    <a:pt x="527" y="3442"/>
                    <a:pt x="515" y="3427"/>
                    <a:pt x="500" y="3416"/>
                  </a:cubicBezTo>
                  <a:cubicBezTo>
                    <a:pt x="481" y="3396"/>
                    <a:pt x="469" y="3381"/>
                    <a:pt x="450" y="3366"/>
                  </a:cubicBezTo>
                  <a:cubicBezTo>
                    <a:pt x="438" y="3346"/>
                    <a:pt x="419" y="3331"/>
                    <a:pt x="396" y="3327"/>
                  </a:cubicBezTo>
                  <a:lnTo>
                    <a:pt x="385" y="3323"/>
                  </a:lnTo>
                  <a:cubicBezTo>
                    <a:pt x="396" y="3312"/>
                    <a:pt x="400" y="3304"/>
                    <a:pt x="404" y="3289"/>
                  </a:cubicBezTo>
                  <a:cubicBezTo>
                    <a:pt x="442" y="3173"/>
                    <a:pt x="385" y="3070"/>
                    <a:pt x="362" y="2954"/>
                  </a:cubicBezTo>
                  <a:close/>
                  <a:moveTo>
                    <a:pt x="2836" y="4380"/>
                  </a:moveTo>
                  <a:cubicBezTo>
                    <a:pt x="2840" y="4380"/>
                    <a:pt x="2848" y="4380"/>
                    <a:pt x="2852" y="4384"/>
                  </a:cubicBezTo>
                  <a:lnTo>
                    <a:pt x="2852" y="4384"/>
                  </a:lnTo>
                  <a:cubicBezTo>
                    <a:pt x="2847" y="4383"/>
                    <a:pt x="2841" y="4381"/>
                    <a:pt x="2836" y="4380"/>
                  </a:cubicBezTo>
                  <a:close/>
                  <a:moveTo>
                    <a:pt x="2878" y="4383"/>
                  </a:moveTo>
                  <a:cubicBezTo>
                    <a:pt x="2927" y="4383"/>
                    <a:pt x="2975" y="4392"/>
                    <a:pt x="3021" y="4418"/>
                  </a:cubicBezTo>
                  <a:cubicBezTo>
                    <a:pt x="2961" y="4408"/>
                    <a:pt x="2908" y="4397"/>
                    <a:pt x="2852" y="4384"/>
                  </a:cubicBezTo>
                  <a:lnTo>
                    <a:pt x="2852" y="4384"/>
                  </a:lnTo>
                  <a:cubicBezTo>
                    <a:pt x="2861" y="4383"/>
                    <a:pt x="2870" y="4383"/>
                    <a:pt x="2878" y="4383"/>
                  </a:cubicBezTo>
                  <a:close/>
                  <a:moveTo>
                    <a:pt x="4218" y="1"/>
                  </a:moveTo>
                  <a:cubicBezTo>
                    <a:pt x="4134" y="1"/>
                    <a:pt x="4055" y="23"/>
                    <a:pt x="3985" y="99"/>
                  </a:cubicBezTo>
                  <a:cubicBezTo>
                    <a:pt x="3890" y="59"/>
                    <a:pt x="3796" y="41"/>
                    <a:pt x="3704" y="41"/>
                  </a:cubicBezTo>
                  <a:cubicBezTo>
                    <a:pt x="3577" y="41"/>
                    <a:pt x="3453" y="75"/>
                    <a:pt x="3328" y="130"/>
                  </a:cubicBezTo>
                  <a:lnTo>
                    <a:pt x="3236" y="142"/>
                  </a:lnTo>
                  <a:cubicBezTo>
                    <a:pt x="3163" y="172"/>
                    <a:pt x="3090" y="161"/>
                    <a:pt x="3013" y="172"/>
                  </a:cubicBezTo>
                  <a:lnTo>
                    <a:pt x="2913" y="199"/>
                  </a:lnTo>
                  <a:lnTo>
                    <a:pt x="2817" y="192"/>
                  </a:lnTo>
                  <a:cubicBezTo>
                    <a:pt x="2813" y="207"/>
                    <a:pt x="2809" y="226"/>
                    <a:pt x="2802" y="238"/>
                  </a:cubicBezTo>
                  <a:cubicBezTo>
                    <a:pt x="2794" y="245"/>
                    <a:pt x="2779" y="249"/>
                    <a:pt x="2771" y="257"/>
                  </a:cubicBezTo>
                  <a:cubicBezTo>
                    <a:pt x="2758" y="255"/>
                    <a:pt x="2746" y="254"/>
                    <a:pt x="2735" y="254"/>
                  </a:cubicBezTo>
                  <a:cubicBezTo>
                    <a:pt x="2724" y="254"/>
                    <a:pt x="2713" y="255"/>
                    <a:pt x="2702" y="257"/>
                  </a:cubicBezTo>
                  <a:cubicBezTo>
                    <a:pt x="2686" y="268"/>
                    <a:pt x="2679" y="284"/>
                    <a:pt x="2675" y="295"/>
                  </a:cubicBezTo>
                  <a:lnTo>
                    <a:pt x="2663" y="303"/>
                  </a:lnTo>
                  <a:cubicBezTo>
                    <a:pt x="2625" y="307"/>
                    <a:pt x="2590" y="311"/>
                    <a:pt x="2552" y="322"/>
                  </a:cubicBezTo>
                  <a:cubicBezTo>
                    <a:pt x="2525" y="326"/>
                    <a:pt x="2494" y="334"/>
                    <a:pt x="2467" y="345"/>
                  </a:cubicBezTo>
                  <a:lnTo>
                    <a:pt x="2406" y="341"/>
                  </a:lnTo>
                  <a:cubicBezTo>
                    <a:pt x="2398" y="349"/>
                    <a:pt x="2398" y="361"/>
                    <a:pt x="2394" y="372"/>
                  </a:cubicBezTo>
                  <a:lnTo>
                    <a:pt x="2391" y="372"/>
                  </a:lnTo>
                  <a:cubicBezTo>
                    <a:pt x="2379" y="380"/>
                    <a:pt x="2371" y="388"/>
                    <a:pt x="2360" y="399"/>
                  </a:cubicBezTo>
                  <a:cubicBezTo>
                    <a:pt x="2350" y="383"/>
                    <a:pt x="2335" y="375"/>
                    <a:pt x="2318" y="375"/>
                  </a:cubicBezTo>
                  <a:cubicBezTo>
                    <a:pt x="2308" y="375"/>
                    <a:pt x="2297" y="378"/>
                    <a:pt x="2287" y="384"/>
                  </a:cubicBezTo>
                  <a:cubicBezTo>
                    <a:pt x="2279" y="402"/>
                    <a:pt x="2260" y="414"/>
                    <a:pt x="2238" y="414"/>
                  </a:cubicBezTo>
                  <a:cubicBezTo>
                    <a:pt x="2229" y="414"/>
                    <a:pt x="2219" y="411"/>
                    <a:pt x="2210" y="407"/>
                  </a:cubicBezTo>
                  <a:cubicBezTo>
                    <a:pt x="2133" y="437"/>
                    <a:pt x="2037" y="407"/>
                    <a:pt x="1979" y="480"/>
                  </a:cubicBezTo>
                  <a:lnTo>
                    <a:pt x="1987" y="480"/>
                  </a:lnTo>
                  <a:cubicBezTo>
                    <a:pt x="1972" y="480"/>
                    <a:pt x="1960" y="484"/>
                    <a:pt x="1952" y="495"/>
                  </a:cubicBezTo>
                  <a:cubicBezTo>
                    <a:pt x="1949" y="499"/>
                    <a:pt x="1941" y="507"/>
                    <a:pt x="1949" y="518"/>
                  </a:cubicBezTo>
                  <a:lnTo>
                    <a:pt x="1837" y="553"/>
                  </a:lnTo>
                  <a:lnTo>
                    <a:pt x="1787" y="553"/>
                  </a:lnTo>
                  <a:lnTo>
                    <a:pt x="1787" y="564"/>
                  </a:lnTo>
                  <a:cubicBezTo>
                    <a:pt x="1760" y="580"/>
                    <a:pt x="1730" y="595"/>
                    <a:pt x="1703" y="614"/>
                  </a:cubicBezTo>
                  <a:lnTo>
                    <a:pt x="1680" y="630"/>
                  </a:lnTo>
                  <a:lnTo>
                    <a:pt x="1672" y="630"/>
                  </a:lnTo>
                  <a:lnTo>
                    <a:pt x="1672" y="633"/>
                  </a:lnTo>
                  <a:cubicBezTo>
                    <a:pt x="1653" y="649"/>
                    <a:pt x="1634" y="660"/>
                    <a:pt x="1622" y="676"/>
                  </a:cubicBezTo>
                  <a:lnTo>
                    <a:pt x="1607" y="695"/>
                  </a:lnTo>
                  <a:cubicBezTo>
                    <a:pt x="1587" y="691"/>
                    <a:pt x="1568" y="691"/>
                    <a:pt x="1553" y="691"/>
                  </a:cubicBezTo>
                  <a:lnTo>
                    <a:pt x="1537" y="776"/>
                  </a:lnTo>
                  <a:lnTo>
                    <a:pt x="1361" y="783"/>
                  </a:lnTo>
                  <a:lnTo>
                    <a:pt x="1345" y="852"/>
                  </a:lnTo>
                  <a:lnTo>
                    <a:pt x="1326" y="868"/>
                  </a:lnTo>
                  <a:cubicBezTo>
                    <a:pt x="1303" y="868"/>
                    <a:pt x="1276" y="864"/>
                    <a:pt x="1249" y="860"/>
                  </a:cubicBezTo>
                  <a:cubicBezTo>
                    <a:pt x="1245" y="883"/>
                    <a:pt x="1245" y="902"/>
                    <a:pt x="1238" y="925"/>
                  </a:cubicBezTo>
                  <a:lnTo>
                    <a:pt x="1211" y="937"/>
                  </a:lnTo>
                  <a:cubicBezTo>
                    <a:pt x="1207" y="937"/>
                    <a:pt x="1207" y="941"/>
                    <a:pt x="1203" y="941"/>
                  </a:cubicBezTo>
                  <a:cubicBezTo>
                    <a:pt x="1172" y="937"/>
                    <a:pt x="1149" y="937"/>
                    <a:pt x="1122" y="929"/>
                  </a:cubicBezTo>
                  <a:cubicBezTo>
                    <a:pt x="1115" y="956"/>
                    <a:pt x="1111" y="979"/>
                    <a:pt x="1103" y="1002"/>
                  </a:cubicBezTo>
                  <a:cubicBezTo>
                    <a:pt x="1073" y="1002"/>
                    <a:pt x="1046" y="999"/>
                    <a:pt x="1011" y="999"/>
                  </a:cubicBezTo>
                  <a:cubicBezTo>
                    <a:pt x="996" y="1042"/>
                    <a:pt x="954" y="1076"/>
                    <a:pt x="907" y="1076"/>
                  </a:cubicBezTo>
                  <a:cubicBezTo>
                    <a:pt x="905" y="1076"/>
                    <a:pt x="902" y="1076"/>
                    <a:pt x="900" y="1075"/>
                  </a:cubicBezTo>
                  <a:cubicBezTo>
                    <a:pt x="884" y="1121"/>
                    <a:pt x="842" y="1156"/>
                    <a:pt x="796" y="1156"/>
                  </a:cubicBezTo>
                  <a:cubicBezTo>
                    <a:pt x="784" y="1206"/>
                    <a:pt x="742" y="1244"/>
                    <a:pt x="692" y="1244"/>
                  </a:cubicBezTo>
                  <a:cubicBezTo>
                    <a:pt x="681" y="1314"/>
                    <a:pt x="631" y="1371"/>
                    <a:pt x="565" y="1406"/>
                  </a:cubicBezTo>
                  <a:cubicBezTo>
                    <a:pt x="558" y="1483"/>
                    <a:pt x="515" y="1552"/>
                    <a:pt x="454" y="1583"/>
                  </a:cubicBezTo>
                  <a:cubicBezTo>
                    <a:pt x="473" y="1767"/>
                    <a:pt x="304" y="1898"/>
                    <a:pt x="281" y="2071"/>
                  </a:cubicBezTo>
                  <a:cubicBezTo>
                    <a:pt x="239" y="2074"/>
                    <a:pt x="204" y="2101"/>
                    <a:pt x="193" y="2140"/>
                  </a:cubicBezTo>
                  <a:lnTo>
                    <a:pt x="204" y="2171"/>
                  </a:lnTo>
                  <a:lnTo>
                    <a:pt x="173" y="2190"/>
                  </a:lnTo>
                  <a:cubicBezTo>
                    <a:pt x="77" y="2267"/>
                    <a:pt x="127" y="2397"/>
                    <a:pt x="50" y="2482"/>
                  </a:cubicBezTo>
                  <a:cubicBezTo>
                    <a:pt x="85" y="2551"/>
                    <a:pt x="73" y="2628"/>
                    <a:pt x="31" y="2685"/>
                  </a:cubicBezTo>
                  <a:cubicBezTo>
                    <a:pt x="66" y="2774"/>
                    <a:pt x="54" y="2870"/>
                    <a:pt x="0" y="2954"/>
                  </a:cubicBezTo>
                  <a:lnTo>
                    <a:pt x="0" y="2958"/>
                  </a:lnTo>
                  <a:cubicBezTo>
                    <a:pt x="20" y="3035"/>
                    <a:pt x="20" y="3116"/>
                    <a:pt x="58" y="3193"/>
                  </a:cubicBezTo>
                  <a:lnTo>
                    <a:pt x="58" y="3196"/>
                  </a:lnTo>
                  <a:cubicBezTo>
                    <a:pt x="123" y="3246"/>
                    <a:pt x="89" y="3331"/>
                    <a:pt x="146" y="3381"/>
                  </a:cubicBezTo>
                  <a:lnTo>
                    <a:pt x="146" y="3385"/>
                  </a:lnTo>
                  <a:cubicBezTo>
                    <a:pt x="170" y="3404"/>
                    <a:pt x="200" y="3416"/>
                    <a:pt x="227" y="3416"/>
                  </a:cubicBezTo>
                  <a:cubicBezTo>
                    <a:pt x="219" y="3442"/>
                    <a:pt x="227" y="3473"/>
                    <a:pt x="258" y="3485"/>
                  </a:cubicBezTo>
                  <a:cubicBezTo>
                    <a:pt x="250" y="3535"/>
                    <a:pt x="250" y="3577"/>
                    <a:pt x="308" y="3592"/>
                  </a:cubicBezTo>
                  <a:cubicBezTo>
                    <a:pt x="250" y="3688"/>
                    <a:pt x="246" y="3765"/>
                    <a:pt x="404" y="3769"/>
                  </a:cubicBezTo>
                  <a:lnTo>
                    <a:pt x="419" y="3781"/>
                  </a:lnTo>
                  <a:cubicBezTo>
                    <a:pt x="415" y="3804"/>
                    <a:pt x="415" y="3827"/>
                    <a:pt x="419" y="3850"/>
                  </a:cubicBezTo>
                  <a:lnTo>
                    <a:pt x="588" y="3888"/>
                  </a:lnTo>
                  <a:cubicBezTo>
                    <a:pt x="596" y="3915"/>
                    <a:pt x="608" y="3938"/>
                    <a:pt x="608" y="3965"/>
                  </a:cubicBezTo>
                  <a:cubicBezTo>
                    <a:pt x="684" y="3977"/>
                    <a:pt x="750" y="4019"/>
                    <a:pt x="784" y="4088"/>
                  </a:cubicBezTo>
                  <a:cubicBezTo>
                    <a:pt x="861" y="4099"/>
                    <a:pt x="950" y="4107"/>
                    <a:pt x="992" y="4184"/>
                  </a:cubicBezTo>
                  <a:cubicBezTo>
                    <a:pt x="1103" y="4203"/>
                    <a:pt x="1203" y="4230"/>
                    <a:pt x="1269" y="4319"/>
                  </a:cubicBezTo>
                  <a:cubicBezTo>
                    <a:pt x="1380" y="4326"/>
                    <a:pt x="1491" y="4342"/>
                    <a:pt x="1572" y="4426"/>
                  </a:cubicBezTo>
                  <a:cubicBezTo>
                    <a:pt x="1718" y="4445"/>
                    <a:pt x="1864" y="4441"/>
                    <a:pt x="1976" y="4553"/>
                  </a:cubicBezTo>
                  <a:cubicBezTo>
                    <a:pt x="2106" y="4591"/>
                    <a:pt x="2260" y="4580"/>
                    <a:pt x="2360" y="4691"/>
                  </a:cubicBezTo>
                  <a:cubicBezTo>
                    <a:pt x="2563" y="4726"/>
                    <a:pt x="2775" y="4726"/>
                    <a:pt x="2948" y="4849"/>
                  </a:cubicBezTo>
                  <a:cubicBezTo>
                    <a:pt x="3359" y="4910"/>
                    <a:pt x="3772" y="4968"/>
                    <a:pt x="4186" y="4968"/>
                  </a:cubicBezTo>
                  <a:cubicBezTo>
                    <a:pt x="4341" y="4968"/>
                    <a:pt x="4495" y="4960"/>
                    <a:pt x="4650" y="4941"/>
                  </a:cubicBezTo>
                  <a:cubicBezTo>
                    <a:pt x="4733" y="4879"/>
                    <a:pt x="4824" y="4855"/>
                    <a:pt x="4918" y="4855"/>
                  </a:cubicBezTo>
                  <a:cubicBezTo>
                    <a:pt x="4998" y="4855"/>
                    <a:pt x="5080" y="4872"/>
                    <a:pt x="5161" y="4899"/>
                  </a:cubicBezTo>
                  <a:cubicBezTo>
                    <a:pt x="5244" y="4851"/>
                    <a:pt x="5335" y="4827"/>
                    <a:pt x="5431" y="4827"/>
                  </a:cubicBezTo>
                  <a:cubicBezTo>
                    <a:pt x="5474" y="4827"/>
                    <a:pt x="5517" y="4832"/>
                    <a:pt x="5561" y="4841"/>
                  </a:cubicBezTo>
                  <a:cubicBezTo>
                    <a:pt x="5568" y="4818"/>
                    <a:pt x="5580" y="4791"/>
                    <a:pt x="5591" y="4772"/>
                  </a:cubicBezTo>
                  <a:cubicBezTo>
                    <a:pt x="5887" y="4703"/>
                    <a:pt x="6187" y="4664"/>
                    <a:pt x="6494" y="4657"/>
                  </a:cubicBezTo>
                  <a:cubicBezTo>
                    <a:pt x="6538" y="4616"/>
                    <a:pt x="6588" y="4604"/>
                    <a:pt x="6641" y="4604"/>
                  </a:cubicBezTo>
                  <a:cubicBezTo>
                    <a:pt x="6667" y="4604"/>
                    <a:pt x="6694" y="4607"/>
                    <a:pt x="6721" y="4611"/>
                  </a:cubicBezTo>
                  <a:cubicBezTo>
                    <a:pt x="6840" y="4522"/>
                    <a:pt x="6975" y="4465"/>
                    <a:pt x="7121" y="4445"/>
                  </a:cubicBezTo>
                  <a:cubicBezTo>
                    <a:pt x="7129" y="4418"/>
                    <a:pt x="7140" y="4395"/>
                    <a:pt x="7155" y="4365"/>
                  </a:cubicBezTo>
                  <a:lnTo>
                    <a:pt x="7348" y="4292"/>
                  </a:lnTo>
                  <a:cubicBezTo>
                    <a:pt x="7348" y="4269"/>
                    <a:pt x="7355" y="4246"/>
                    <a:pt x="7367" y="4222"/>
                  </a:cubicBezTo>
                  <a:lnTo>
                    <a:pt x="7378" y="4215"/>
                  </a:lnTo>
                  <a:lnTo>
                    <a:pt x="7428" y="4226"/>
                  </a:lnTo>
                  <a:lnTo>
                    <a:pt x="7474" y="4226"/>
                  </a:lnTo>
                  <a:cubicBezTo>
                    <a:pt x="7486" y="4203"/>
                    <a:pt x="7490" y="4173"/>
                    <a:pt x="7501" y="4149"/>
                  </a:cubicBezTo>
                  <a:cubicBezTo>
                    <a:pt x="7504" y="4150"/>
                    <a:pt x="7508" y="4150"/>
                    <a:pt x="7511" y="4150"/>
                  </a:cubicBezTo>
                  <a:cubicBezTo>
                    <a:pt x="7557" y="4150"/>
                    <a:pt x="7602" y="4123"/>
                    <a:pt x="7617" y="4073"/>
                  </a:cubicBezTo>
                  <a:lnTo>
                    <a:pt x="7620" y="4069"/>
                  </a:lnTo>
                  <a:cubicBezTo>
                    <a:pt x="7751" y="4050"/>
                    <a:pt x="7759" y="3888"/>
                    <a:pt x="7897" y="3880"/>
                  </a:cubicBezTo>
                  <a:cubicBezTo>
                    <a:pt x="7905" y="3804"/>
                    <a:pt x="7955" y="3742"/>
                    <a:pt x="8028" y="3715"/>
                  </a:cubicBezTo>
                  <a:lnTo>
                    <a:pt x="8166" y="3465"/>
                  </a:lnTo>
                  <a:cubicBezTo>
                    <a:pt x="8193" y="3458"/>
                    <a:pt x="8220" y="3454"/>
                    <a:pt x="8243" y="3454"/>
                  </a:cubicBezTo>
                  <a:cubicBezTo>
                    <a:pt x="8274" y="3331"/>
                    <a:pt x="8289" y="3204"/>
                    <a:pt x="8404" y="3120"/>
                  </a:cubicBezTo>
                  <a:cubicBezTo>
                    <a:pt x="8412" y="3001"/>
                    <a:pt x="8427" y="2885"/>
                    <a:pt x="8435" y="2766"/>
                  </a:cubicBezTo>
                  <a:lnTo>
                    <a:pt x="8324" y="2697"/>
                  </a:lnTo>
                  <a:cubicBezTo>
                    <a:pt x="8335" y="2551"/>
                    <a:pt x="8354" y="2397"/>
                    <a:pt x="8370" y="2247"/>
                  </a:cubicBezTo>
                  <a:cubicBezTo>
                    <a:pt x="8289" y="2197"/>
                    <a:pt x="8277" y="2132"/>
                    <a:pt x="8293" y="2051"/>
                  </a:cubicBezTo>
                  <a:cubicBezTo>
                    <a:pt x="8235" y="2005"/>
                    <a:pt x="8201" y="1936"/>
                    <a:pt x="8201" y="1863"/>
                  </a:cubicBezTo>
                  <a:cubicBezTo>
                    <a:pt x="8124" y="1821"/>
                    <a:pt x="8112" y="1752"/>
                    <a:pt x="8105" y="1679"/>
                  </a:cubicBezTo>
                  <a:cubicBezTo>
                    <a:pt x="8058" y="1663"/>
                    <a:pt x="8024" y="1621"/>
                    <a:pt x="8024" y="1575"/>
                  </a:cubicBezTo>
                  <a:cubicBezTo>
                    <a:pt x="7978" y="1563"/>
                    <a:pt x="7939" y="1525"/>
                    <a:pt x="7932" y="1475"/>
                  </a:cubicBezTo>
                  <a:cubicBezTo>
                    <a:pt x="7747" y="1425"/>
                    <a:pt x="7690" y="1264"/>
                    <a:pt x="7578" y="1141"/>
                  </a:cubicBezTo>
                  <a:cubicBezTo>
                    <a:pt x="7428" y="1118"/>
                    <a:pt x="7374" y="1014"/>
                    <a:pt x="7294" y="910"/>
                  </a:cubicBezTo>
                  <a:cubicBezTo>
                    <a:pt x="7155" y="737"/>
                    <a:pt x="6998" y="576"/>
                    <a:pt x="6740" y="572"/>
                  </a:cubicBezTo>
                  <a:cubicBezTo>
                    <a:pt x="6698" y="553"/>
                    <a:pt x="6660" y="526"/>
                    <a:pt x="6621" y="503"/>
                  </a:cubicBezTo>
                  <a:lnTo>
                    <a:pt x="6621" y="499"/>
                  </a:lnTo>
                  <a:cubicBezTo>
                    <a:pt x="6502" y="334"/>
                    <a:pt x="6295" y="334"/>
                    <a:pt x="6126" y="265"/>
                  </a:cubicBezTo>
                  <a:cubicBezTo>
                    <a:pt x="6117" y="272"/>
                    <a:pt x="6106" y="275"/>
                    <a:pt x="6095" y="275"/>
                  </a:cubicBezTo>
                  <a:cubicBezTo>
                    <a:pt x="6079" y="275"/>
                    <a:pt x="6063" y="267"/>
                    <a:pt x="6056" y="253"/>
                  </a:cubicBezTo>
                  <a:cubicBezTo>
                    <a:pt x="6056" y="249"/>
                    <a:pt x="6049" y="249"/>
                    <a:pt x="6049" y="245"/>
                  </a:cubicBezTo>
                  <a:cubicBezTo>
                    <a:pt x="5741" y="66"/>
                    <a:pt x="5407" y="5"/>
                    <a:pt x="5061" y="5"/>
                  </a:cubicBezTo>
                  <a:cubicBezTo>
                    <a:pt x="4962" y="5"/>
                    <a:pt x="4862" y="10"/>
                    <a:pt x="4761" y="19"/>
                  </a:cubicBezTo>
                  <a:lnTo>
                    <a:pt x="4750" y="19"/>
                  </a:lnTo>
                  <a:cubicBezTo>
                    <a:pt x="4702" y="42"/>
                    <a:pt x="4652" y="50"/>
                    <a:pt x="4601" y="50"/>
                  </a:cubicBezTo>
                  <a:cubicBezTo>
                    <a:pt x="4476" y="50"/>
                    <a:pt x="4342" y="1"/>
                    <a:pt x="4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5"/>
            <p:cNvSpPr/>
            <p:nvPr/>
          </p:nvSpPr>
          <p:spPr>
            <a:xfrm>
              <a:off x="6436141" y="4257692"/>
              <a:ext cx="79132" cy="32788"/>
            </a:xfrm>
            <a:custGeom>
              <a:avLst/>
              <a:gdLst/>
              <a:ahLst/>
              <a:cxnLst/>
              <a:rect l="l" t="t" r="r" b="b"/>
              <a:pathLst>
                <a:path w="2551" h="1057" extrusionOk="0">
                  <a:moveTo>
                    <a:pt x="293" y="0"/>
                  </a:moveTo>
                  <a:cubicBezTo>
                    <a:pt x="212" y="0"/>
                    <a:pt x="136" y="23"/>
                    <a:pt x="76" y="105"/>
                  </a:cubicBezTo>
                  <a:cubicBezTo>
                    <a:pt x="73" y="105"/>
                    <a:pt x="70" y="105"/>
                    <a:pt x="67" y="105"/>
                  </a:cubicBezTo>
                  <a:cubicBezTo>
                    <a:pt x="29" y="105"/>
                    <a:pt x="1" y="126"/>
                    <a:pt x="19" y="148"/>
                  </a:cubicBezTo>
                  <a:cubicBezTo>
                    <a:pt x="48" y="180"/>
                    <a:pt x="77" y="194"/>
                    <a:pt x="105" y="194"/>
                  </a:cubicBezTo>
                  <a:cubicBezTo>
                    <a:pt x="141" y="194"/>
                    <a:pt x="175" y="172"/>
                    <a:pt x="207" y="136"/>
                  </a:cubicBezTo>
                  <a:lnTo>
                    <a:pt x="972" y="213"/>
                  </a:lnTo>
                  <a:lnTo>
                    <a:pt x="1875" y="559"/>
                  </a:lnTo>
                  <a:cubicBezTo>
                    <a:pt x="1894" y="578"/>
                    <a:pt x="1917" y="589"/>
                    <a:pt x="1948" y="589"/>
                  </a:cubicBezTo>
                  <a:cubicBezTo>
                    <a:pt x="2094" y="736"/>
                    <a:pt x="2243" y="878"/>
                    <a:pt x="2436" y="985"/>
                  </a:cubicBezTo>
                  <a:cubicBezTo>
                    <a:pt x="2439" y="1009"/>
                    <a:pt x="2444" y="1056"/>
                    <a:pt x="2470" y="1056"/>
                  </a:cubicBezTo>
                  <a:cubicBezTo>
                    <a:pt x="2477" y="1056"/>
                    <a:pt x="2486" y="1052"/>
                    <a:pt x="2497" y="1043"/>
                  </a:cubicBezTo>
                  <a:cubicBezTo>
                    <a:pt x="2551" y="997"/>
                    <a:pt x="2493" y="939"/>
                    <a:pt x="2455" y="893"/>
                  </a:cubicBezTo>
                  <a:cubicBezTo>
                    <a:pt x="2405" y="705"/>
                    <a:pt x="2243" y="609"/>
                    <a:pt x="2067" y="524"/>
                  </a:cubicBezTo>
                  <a:cubicBezTo>
                    <a:pt x="2048" y="501"/>
                    <a:pt x="2021" y="486"/>
                    <a:pt x="1990" y="486"/>
                  </a:cubicBezTo>
                  <a:cubicBezTo>
                    <a:pt x="1971" y="436"/>
                    <a:pt x="1928" y="409"/>
                    <a:pt x="1875" y="405"/>
                  </a:cubicBezTo>
                  <a:lnTo>
                    <a:pt x="1740" y="355"/>
                  </a:lnTo>
                  <a:cubicBezTo>
                    <a:pt x="1702" y="309"/>
                    <a:pt x="1648" y="282"/>
                    <a:pt x="1586" y="282"/>
                  </a:cubicBezTo>
                  <a:cubicBezTo>
                    <a:pt x="1437" y="236"/>
                    <a:pt x="1310" y="126"/>
                    <a:pt x="1142" y="126"/>
                  </a:cubicBezTo>
                  <a:cubicBezTo>
                    <a:pt x="1129" y="126"/>
                    <a:pt x="1116" y="127"/>
                    <a:pt x="1102" y="128"/>
                  </a:cubicBezTo>
                  <a:cubicBezTo>
                    <a:pt x="910" y="98"/>
                    <a:pt x="718" y="52"/>
                    <a:pt x="518" y="28"/>
                  </a:cubicBezTo>
                  <a:cubicBezTo>
                    <a:pt x="445" y="19"/>
                    <a:pt x="367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42" name="Google Shape;6442;p35"/>
          <p:cNvGrpSpPr/>
          <p:nvPr/>
        </p:nvGrpSpPr>
        <p:grpSpPr>
          <a:xfrm rot="-736518" flipH="1">
            <a:off x="289253" y="511410"/>
            <a:ext cx="893060" cy="422052"/>
            <a:chOff x="4592591" y="3659006"/>
            <a:chExt cx="771840" cy="364764"/>
          </a:xfrm>
        </p:grpSpPr>
        <p:sp>
          <p:nvSpPr>
            <p:cNvPr id="6443" name="Google Shape;6443;p35"/>
            <p:cNvSpPr/>
            <p:nvPr/>
          </p:nvSpPr>
          <p:spPr>
            <a:xfrm>
              <a:off x="4794501" y="379596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5"/>
            <p:cNvSpPr/>
            <p:nvPr/>
          </p:nvSpPr>
          <p:spPr>
            <a:xfrm>
              <a:off x="4592591" y="3659006"/>
              <a:ext cx="771840" cy="364764"/>
            </a:xfrm>
            <a:custGeom>
              <a:avLst/>
              <a:gdLst/>
              <a:ahLst/>
              <a:cxnLst/>
              <a:rect l="l" t="t" r="r" b="b"/>
              <a:pathLst>
                <a:path w="24882" h="11759" extrusionOk="0">
                  <a:moveTo>
                    <a:pt x="11951" y="1307"/>
                  </a:moveTo>
                  <a:lnTo>
                    <a:pt x="11951" y="1307"/>
                  </a:lnTo>
                  <a:cubicBezTo>
                    <a:pt x="11960" y="1310"/>
                    <a:pt x="11967" y="1318"/>
                    <a:pt x="11976" y="1326"/>
                  </a:cubicBezTo>
                  <a:lnTo>
                    <a:pt x="11976" y="1326"/>
                  </a:lnTo>
                  <a:lnTo>
                    <a:pt x="11951" y="1307"/>
                  </a:lnTo>
                  <a:close/>
                  <a:moveTo>
                    <a:pt x="9296" y="3743"/>
                  </a:moveTo>
                  <a:lnTo>
                    <a:pt x="9296" y="3743"/>
                  </a:lnTo>
                  <a:cubicBezTo>
                    <a:pt x="9353" y="3939"/>
                    <a:pt x="9434" y="4116"/>
                    <a:pt x="9714" y="4127"/>
                  </a:cubicBezTo>
                  <a:cubicBezTo>
                    <a:pt x="9734" y="4116"/>
                    <a:pt x="9753" y="4108"/>
                    <a:pt x="9768" y="4092"/>
                  </a:cubicBezTo>
                  <a:lnTo>
                    <a:pt x="9922" y="4173"/>
                  </a:lnTo>
                  <a:cubicBezTo>
                    <a:pt x="9926" y="4192"/>
                    <a:pt x="9926" y="4212"/>
                    <a:pt x="9926" y="4239"/>
                  </a:cubicBezTo>
                  <a:cubicBezTo>
                    <a:pt x="9930" y="4323"/>
                    <a:pt x="10041" y="4315"/>
                    <a:pt x="10087" y="4361"/>
                  </a:cubicBezTo>
                  <a:cubicBezTo>
                    <a:pt x="9963" y="4313"/>
                    <a:pt x="9838" y="4274"/>
                    <a:pt x="9708" y="4274"/>
                  </a:cubicBezTo>
                  <a:cubicBezTo>
                    <a:pt x="9665" y="4274"/>
                    <a:pt x="9621" y="4279"/>
                    <a:pt x="9576" y="4288"/>
                  </a:cubicBezTo>
                  <a:cubicBezTo>
                    <a:pt x="9518" y="4304"/>
                    <a:pt x="9468" y="4338"/>
                    <a:pt x="9430" y="4381"/>
                  </a:cubicBezTo>
                  <a:lnTo>
                    <a:pt x="9330" y="4308"/>
                  </a:lnTo>
                  <a:lnTo>
                    <a:pt x="9330" y="4288"/>
                  </a:lnTo>
                  <a:cubicBezTo>
                    <a:pt x="9242" y="4104"/>
                    <a:pt x="9223" y="3920"/>
                    <a:pt x="9296" y="3743"/>
                  </a:cubicBezTo>
                  <a:close/>
                  <a:moveTo>
                    <a:pt x="6502" y="4388"/>
                  </a:moveTo>
                  <a:lnTo>
                    <a:pt x="6494" y="4415"/>
                  </a:lnTo>
                  <a:cubicBezTo>
                    <a:pt x="6494" y="4404"/>
                    <a:pt x="6494" y="4396"/>
                    <a:pt x="6502" y="4388"/>
                  </a:cubicBezTo>
                  <a:close/>
                  <a:moveTo>
                    <a:pt x="22464" y="5203"/>
                  </a:moveTo>
                  <a:lnTo>
                    <a:pt x="22467" y="5206"/>
                  </a:lnTo>
                  <a:lnTo>
                    <a:pt x="22467" y="5206"/>
                  </a:lnTo>
                  <a:cubicBezTo>
                    <a:pt x="22464" y="5205"/>
                    <a:pt x="22464" y="5203"/>
                    <a:pt x="22464" y="5203"/>
                  </a:cubicBezTo>
                  <a:close/>
                  <a:moveTo>
                    <a:pt x="10448" y="5453"/>
                  </a:moveTo>
                  <a:lnTo>
                    <a:pt x="10491" y="5495"/>
                  </a:lnTo>
                  <a:cubicBezTo>
                    <a:pt x="10483" y="5495"/>
                    <a:pt x="10468" y="5487"/>
                    <a:pt x="10448" y="5453"/>
                  </a:cubicBezTo>
                  <a:close/>
                  <a:moveTo>
                    <a:pt x="22165" y="5572"/>
                  </a:moveTo>
                  <a:cubicBezTo>
                    <a:pt x="22172" y="5587"/>
                    <a:pt x="22180" y="5595"/>
                    <a:pt x="22184" y="5606"/>
                  </a:cubicBezTo>
                  <a:lnTo>
                    <a:pt x="22172" y="5606"/>
                  </a:lnTo>
                  <a:cubicBezTo>
                    <a:pt x="22168" y="5595"/>
                    <a:pt x="22165" y="5587"/>
                    <a:pt x="22165" y="5572"/>
                  </a:cubicBezTo>
                  <a:close/>
                  <a:moveTo>
                    <a:pt x="3055" y="7651"/>
                  </a:moveTo>
                  <a:lnTo>
                    <a:pt x="3055" y="7666"/>
                  </a:lnTo>
                  <a:lnTo>
                    <a:pt x="3051" y="7662"/>
                  </a:lnTo>
                  <a:lnTo>
                    <a:pt x="3055" y="7651"/>
                  </a:lnTo>
                  <a:close/>
                  <a:moveTo>
                    <a:pt x="21218" y="4719"/>
                  </a:moveTo>
                  <a:cubicBezTo>
                    <a:pt x="21327" y="4719"/>
                    <a:pt x="21354" y="4857"/>
                    <a:pt x="21442" y="4892"/>
                  </a:cubicBezTo>
                  <a:cubicBezTo>
                    <a:pt x="21453" y="4891"/>
                    <a:pt x="21464" y="4891"/>
                    <a:pt x="21475" y="4891"/>
                  </a:cubicBezTo>
                  <a:cubicBezTo>
                    <a:pt x="21505" y="4891"/>
                    <a:pt x="21536" y="4893"/>
                    <a:pt x="21566" y="4893"/>
                  </a:cubicBezTo>
                  <a:cubicBezTo>
                    <a:pt x="21649" y="4893"/>
                    <a:pt x="21725" y="4879"/>
                    <a:pt x="21753" y="4776"/>
                  </a:cubicBezTo>
                  <a:cubicBezTo>
                    <a:pt x="21884" y="4807"/>
                    <a:pt x="22015" y="4819"/>
                    <a:pt x="22138" y="4873"/>
                  </a:cubicBezTo>
                  <a:cubicBezTo>
                    <a:pt x="22191" y="4896"/>
                    <a:pt x="22241" y="4926"/>
                    <a:pt x="22280" y="4969"/>
                  </a:cubicBezTo>
                  <a:cubicBezTo>
                    <a:pt x="22326" y="5022"/>
                    <a:pt x="22368" y="5092"/>
                    <a:pt x="22422" y="5149"/>
                  </a:cubicBezTo>
                  <a:cubicBezTo>
                    <a:pt x="22437" y="5168"/>
                    <a:pt x="22457" y="5188"/>
                    <a:pt x="22472" y="5203"/>
                  </a:cubicBezTo>
                  <a:lnTo>
                    <a:pt x="22472" y="5207"/>
                  </a:lnTo>
                  <a:cubicBezTo>
                    <a:pt x="22470" y="5207"/>
                    <a:pt x="22469" y="5207"/>
                    <a:pt x="22468" y="5206"/>
                  </a:cubicBezTo>
                  <a:lnTo>
                    <a:pt x="22468" y="5206"/>
                  </a:lnTo>
                  <a:lnTo>
                    <a:pt x="22268" y="4999"/>
                  </a:lnTo>
                  <a:cubicBezTo>
                    <a:pt x="22214" y="4981"/>
                    <a:pt x="22169" y="4971"/>
                    <a:pt x="22133" y="4971"/>
                  </a:cubicBezTo>
                  <a:cubicBezTo>
                    <a:pt x="22029" y="4971"/>
                    <a:pt x="22004" y="5050"/>
                    <a:pt x="22061" y="5207"/>
                  </a:cubicBezTo>
                  <a:cubicBezTo>
                    <a:pt x="22063" y="5207"/>
                    <a:pt x="22066" y="5207"/>
                    <a:pt x="22068" y="5207"/>
                  </a:cubicBezTo>
                  <a:cubicBezTo>
                    <a:pt x="22135" y="5207"/>
                    <a:pt x="22150" y="5258"/>
                    <a:pt x="22165" y="5307"/>
                  </a:cubicBezTo>
                  <a:lnTo>
                    <a:pt x="22057" y="5318"/>
                  </a:lnTo>
                  <a:cubicBezTo>
                    <a:pt x="22022" y="5301"/>
                    <a:pt x="21990" y="5291"/>
                    <a:pt x="21963" y="5291"/>
                  </a:cubicBezTo>
                  <a:cubicBezTo>
                    <a:pt x="21913" y="5291"/>
                    <a:pt x="21879" y="5324"/>
                    <a:pt x="21869" y="5407"/>
                  </a:cubicBezTo>
                  <a:lnTo>
                    <a:pt x="21957" y="5614"/>
                  </a:lnTo>
                  <a:cubicBezTo>
                    <a:pt x="22026" y="5695"/>
                    <a:pt x="22068" y="5799"/>
                    <a:pt x="22080" y="5902"/>
                  </a:cubicBezTo>
                  <a:cubicBezTo>
                    <a:pt x="22098" y="5924"/>
                    <a:pt x="22119" y="5935"/>
                    <a:pt x="22140" y="5935"/>
                  </a:cubicBezTo>
                  <a:cubicBezTo>
                    <a:pt x="22146" y="5935"/>
                    <a:pt x="22151" y="5935"/>
                    <a:pt x="22157" y="5933"/>
                  </a:cubicBezTo>
                  <a:cubicBezTo>
                    <a:pt x="22176" y="5998"/>
                    <a:pt x="22184" y="6068"/>
                    <a:pt x="22245" y="6110"/>
                  </a:cubicBezTo>
                  <a:cubicBezTo>
                    <a:pt x="22168" y="6187"/>
                    <a:pt x="22038" y="6129"/>
                    <a:pt x="21965" y="6214"/>
                  </a:cubicBezTo>
                  <a:cubicBezTo>
                    <a:pt x="21926" y="6271"/>
                    <a:pt x="21899" y="6360"/>
                    <a:pt x="21953" y="6387"/>
                  </a:cubicBezTo>
                  <a:cubicBezTo>
                    <a:pt x="22118" y="6475"/>
                    <a:pt x="22245" y="6636"/>
                    <a:pt x="22453" y="6644"/>
                  </a:cubicBezTo>
                  <a:cubicBezTo>
                    <a:pt x="22472" y="6694"/>
                    <a:pt x="22518" y="6729"/>
                    <a:pt x="22572" y="6729"/>
                  </a:cubicBezTo>
                  <a:cubicBezTo>
                    <a:pt x="22560" y="6759"/>
                    <a:pt x="22568" y="6794"/>
                    <a:pt x="22576" y="6821"/>
                  </a:cubicBezTo>
                  <a:cubicBezTo>
                    <a:pt x="22606" y="6863"/>
                    <a:pt x="22649" y="6898"/>
                    <a:pt x="22691" y="6921"/>
                  </a:cubicBezTo>
                  <a:lnTo>
                    <a:pt x="23167" y="7240"/>
                  </a:lnTo>
                  <a:cubicBezTo>
                    <a:pt x="23244" y="7339"/>
                    <a:pt x="23356" y="7405"/>
                    <a:pt x="23479" y="7420"/>
                  </a:cubicBezTo>
                  <a:cubicBezTo>
                    <a:pt x="23579" y="7232"/>
                    <a:pt x="23471" y="7159"/>
                    <a:pt x="23317" y="7101"/>
                  </a:cubicBezTo>
                  <a:cubicBezTo>
                    <a:pt x="23087" y="6890"/>
                    <a:pt x="22741" y="6817"/>
                    <a:pt x="22591" y="6498"/>
                  </a:cubicBezTo>
                  <a:cubicBezTo>
                    <a:pt x="22549" y="6371"/>
                    <a:pt x="22503" y="6244"/>
                    <a:pt x="22460" y="6121"/>
                  </a:cubicBezTo>
                  <a:cubicBezTo>
                    <a:pt x="22464" y="6018"/>
                    <a:pt x="22472" y="5914"/>
                    <a:pt x="22476" y="5814"/>
                  </a:cubicBezTo>
                  <a:cubicBezTo>
                    <a:pt x="22506" y="5822"/>
                    <a:pt x="22533" y="5826"/>
                    <a:pt x="22564" y="5833"/>
                  </a:cubicBezTo>
                  <a:cubicBezTo>
                    <a:pt x="22606" y="5922"/>
                    <a:pt x="22679" y="5991"/>
                    <a:pt x="22775" y="6025"/>
                  </a:cubicBezTo>
                  <a:lnTo>
                    <a:pt x="23110" y="6506"/>
                  </a:lnTo>
                  <a:cubicBezTo>
                    <a:pt x="23144" y="6621"/>
                    <a:pt x="23225" y="6721"/>
                    <a:pt x="23333" y="6778"/>
                  </a:cubicBezTo>
                  <a:cubicBezTo>
                    <a:pt x="23337" y="6798"/>
                    <a:pt x="23340" y="6817"/>
                    <a:pt x="23352" y="6836"/>
                  </a:cubicBezTo>
                  <a:cubicBezTo>
                    <a:pt x="23416" y="6910"/>
                    <a:pt x="23469" y="6941"/>
                    <a:pt x="23514" y="6941"/>
                  </a:cubicBezTo>
                  <a:cubicBezTo>
                    <a:pt x="23558" y="6941"/>
                    <a:pt x="23594" y="6911"/>
                    <a:pt x="23625" y="6859"/>
                  </a:cubicBezTo>
                  <a:cubicBezTo>
                    <a:pt x="23648" y="6974"/>
                    <a:pt x="23725" y="7071"/>
                    <a:pt x="23801" y="7170"/>
                  </a:cubicBezTo>
                  <a:cubicBezTo>
                    <a:pt x="24063" y="7532"/>
                    <a:pt x="24255" y="7931"/>
                    <a:pt x="24455" y="8327"/>
                  </a:cubicBezTo>
                  <a:cubicBezTo>
                    <a:pt x="24470" y="8362"/>
                    <a:pt x="24482" y="8392"/>
                    <a:pt x="24497" y="8419"/>
                  </a:cubicBezTo>
                  <a:cubicBezTo>
                    <a:pt x="24505" y="8423"/>
                    <a:pt x="24516" y="8438"/>
                    <a:pt x="24516" y="8450"/>
                  </a:cubicBezTo>
                  <a:cubicBezTo>
                    <a:pt x="24512" y="8442"/>
                    <a:pt x="24509" y="8439"/>
                    <a:pt x="24506" y="8439"/>
                  </a:cubicBezTo>
                  <a:cubicBezTo>
                    <a:pt x="24503" y="8439"/>
                    <a:pt x="24499" y="8442"/>
                    <a:pt x="24493" y="8446"/>
                  </a:cubicBezTo>
                  <a:cubicBezTo>
                    <a:pt x="24485" y="8446"/>
                    <a:pt x="24485" y="8450"/>
                    <a:pt x="24485" y="8450"/>
                  </a:cubicBezTo>
                  <a:cubicBezTo>
                    <a:pt x="24485" y="8450"/>
                    <a:pt x="24455" y="8438"/>
                    <a:pt x="24448" y="8438"/>
                  </a:cubicBezTo>
                  <a:cubicBezTo>
                    <a:pt x="24448" y="8438"/>
                    <a:pt x="24447" y="8438"/>
                    <a:pt x="24447" y="8438"/>
                  </a:cubicBezTo>
                  <a:cubicBezTo>
                    <a:pt x="24416" y="8431"/>
                    <a:pt x="24382" y="8419"/>
                    <a:pt x="24351" y="8415"/>
                  </a:cubicBezTo>
                  <a:cubicBezTo>
                    <a:pt x="24278" y="8392"/>
                    <a:pt x="24209" y="8354"/>
                    <a:pt x="24147" y="8304"/>
                  </a:cubicBezTo>
                  <a:cubicBezTo>
                    <a:pt x="23390" y="7743"/>
                    <a:pt x="22641" y="7170"/>
                    <a:pt x="21846" y="6656"/>
                  </a:cubicBezTo>
                  <a:cubicBezTo>
                    <a:pt x="21784" y="6632"/>
                    <a:pt x="21723" y="6617"/>
                    <a:pt x="21653" y="6609"/>
                  </a:cubicBezTo>
                  <a:lnTo>
                    <a:pt x="21557" y="6590"/>
                  </a:lnTo>
                  <a:cubicBezTo>
                    <a:pt x="21521" y="6540"/>
                    <a:pt x="21460" y="6507"/>
                    <a:pt x="21400" y="6507"/>
                  </a:cubicBezTo>
                  <a:cubicBezTo>
                    <a:pt x="21391" y="6507"/>
                    <a:pt x="21382" y="6508"/>
                    <a:pt x="21373" y="6509"/>
                  </a:cubicBezTo>
                  <a:lnTo>
                    <a:pt x="21365" y="6506"/>
                  </a:lnTo>
                  <a:cubicBezTo>
                    <a:pt x="21358" y="6448"/>
                    <a:pt x="21327" y="6432"/>
                    <a:pt x="21280" y="6432"/>
                  </a:cubicBezTo>
                  <a:cubicBezTo>
                    <a:pt x="21274" y="6432"/>
                    <a:pt x="21268" y="6432"/>
                    <a:pt x="21261" y="6433"/>
                  </a:cubicBezTo>
                  <a:cubicBezTo>
                    <a:pt x="21249" y="6408"/>
                    <a:pt x="21225" y="6396"/>
                    <a:pt x="21201" y="6396"/>
                  </a:cubicBezTo>
                  <a:cubicBezTo>
                    <a:pt x="21196" y="6396"/>
                    <a:pt x="21190" y="6397"/>
                    <a:pt x="21185" y="6398"/>
                  </a:cubicBezTo>
                  <a:cubicBezTo>
                    <a:pt x="20877" y="6164"/>
                    <a:pt x="20528" y="5987"/>
                    <a:pt x="20243" y="5718"/>
                  </a:cubicBezTo>
                  <a:cubicBezTo>
                    <a:pt x="20203" y="5612"/>
                    <a:pt x="20139" y="5557"/>
                    <a:pt x="20050" y="5557"/>
                  </a:cubicBezTo>
                  <a:cubicBezTo>
                    <a:pt x="20020" y="5557"/>
                    <a:pt x="19987" y="5563"/>
                    <a:pt x="19951" y="5576"/>
                  </a:cubicBezTo>
                  <a:lnTo>
                    <a:pt x="19936" y="5591"/>
                  </a:lnTo>
                  <a:cubicBezTo>
                    <a:pt x="19886" y="5514"/>
                    <a:pt x="19771" y="5472"/>
                    <a:pt x="19817" y="5334"/>
                  </a:cubicBezTo>
                  <a:cubicBezTo>
                    <a:pt x="19830" y="5332"/>
                    <a:pt x="19844" y="5331"/>
                    <a:pt x="19857" y="5331"/>
                  </a:cubicBezTo>
                  <a:cubicBezTo>
                    <a:pt x="20054" y="5331"/>
                    <a:pt x="20188" y="5541"/>
                    <a:pt x="20386" y="5541"/>
                  </a:cubicBezTo>
                  <a:cubicBezTo>
                    <a:pt x="20401" y="5541"/>
                    <a:pt x="20416" y="5540"/>
                    <a:pt x="20431" y="5537"/>
                  </a:cubicBezTo>
                  <a:lnTo>
                    <a:pt x="20443" y="5606"/>
                  </a:lnTo>
                  <a:lnTo>
                    <a:pt x="20670" y="5576"/>
                  </a:lnTo>
                  <a:cubicBezTo>
                    <a:pt x="21069" y="5622"/>
                    <a:pt x="21354" y="5968"/>
                    <a:pt x="21757" y="6006"/>
                  </a:cubicBezTo>
                  <a:cubicBezTo>
                    <a:pt x="21742" y="5933"/>
                    <a:pt x="21738" y="5856"/>
                    <a:pt x="21669" y="5806"/>
                  </a:cubicBezTo>
                  <a:cubicBezTo>
                    <a:pt x="21669" y="5756"/>
                    <a:pt x="21634" y="5706"/>
                    <a:pt x="21584" y="5699"/>
                  </a:cubicBezTo>
                  <a:cubicBezTo>
                    <a:pt x="21361" y="5549"/>
                    <a:pt x="21112" y="5457"/>
                    <a:pt x="20846" y="5418"/>
                  </a:cubicBezTo>
                  <a:cubicBezTo>
                    <a:pt x="20831" y="5405"/>
                    <a:pt x="20809" y="5398"/>
                    <a:pt x="20789" y="5398"/>
                  </a:cubicBezTo>
                  <a:cubicBezTo>
                    <a:pt x="20785" y="5398"/>
                    <a:pt x="20781" y="5398"/>
                    <a:pt x="20777" y="5399"/>
                  </a:cubicBezTo>
                  <a:cubicBezTo>
                    <a:pt x="20624" y="5295"/>
                    <a:pt x="20424" y="5337"/>
                    <a:pt x="20251" y="5261"/>
                  </a:cubicBezTo>
                  <a:cubicBezTo>
                    <a:pt x="20232" y="5130"/>
                    <a:pt x="20401" y="5049"/>
                    <a:pt x="20351" y="4911"/>
                  </a:cubicBezTo>
                  <a:lnTo>
                    <a:pt x="20351" y="4911"/>
                  </a:lnTo>
                  <a:cubicBezTo>
                    <a:pt x="20384" y="4925"/>
                    <a:pt x="20418" y="4930"/>
                    <a:pt x="20452" y="4930"/>
                  </a:cubicBezTo>
                  <a:cubicBezTo>
                    <a:pt x="20535" y="4930"/>
                    <a:pt x="20620" y="4900"/>
                    <a:pt x="20709" y="4900"/>
                  </a:cubicBezTo>
                  <a:cubicBezTo>
                    <a:pt x="20745" y="4900"/>
                    <a:pt x="20782" y="4905"/>
                    <a:pt x="20820" y="4919"/>
                  </a:cubicBezTo>
                  <a:cubicBezTo>
                    <a:pt x="20843" y="4927"/>
                    <a:pt x="20894" y="4939"/>
                    <a:pt x="20952" y="4939"/>
                  </a:cubicBezTo>
                  <a:cubicBezTo>
                    <a:pt x="21056" y="4939"/>
                    <a:pt x="21180" y="4899"/>
                    <a:pt x="21185" y="4723"/>
                  </a:cubicBezTo>
                  <a:cubicBezTo>
                    <a:pt x="21197" y="4720"/>
                    <a:pt x="21208" y="4719"/>
                    <a:pt x="21218" y="4719"/>
                  </a:cubicBezTo>
                  <a:close/>
                  <a:moveTo>
                    <a:pt x="2064" y="9680"/>
                  </a:moveTo>
                  <a:cubicBezTo>
                    <a:pt x="2094" y="9757"/>
                    <a:pt x="2106" y="9841"/>
                    <a:pt x="2091" y="9929"/>
                  </a:cubicBezTo>
                  <a:cubicBezTo>
                    <a:pt x="2075" y="9991"/>
                    <a:pt x="2071" y="10060"/>
                    <a:pt x="2068" y="10122"/>
                  </a:cubicBezTo>
                  <a:cubicBezTo>
                    <a:pt x="2071" y="10141"/>
                    <a:pt x="2075" y="10164"/>
                    <a:pt x="2083" y="10183"/>
                  </a:cubicBezTo>
                  <a:cubicBezTo>
                    <a:pt x="2075" y="10183"/>
                    <a:pt x="2071" y="10179"/>
                    <a:pt x="2068" y="10175"/>
                  </a:cubicBezTo>
                  <a:cubicBezTo>
                    <a:pt x="2039" y="10168"/>
                    <a:pt x="2009" y="10164"/>
                    <a:pt x="1979" y="10164"/>
                  </a:cubicBezTo>
                  <a:cubicBezTo>
                    <a:pt x="1949" y="10164"/>
                    <a:pt x="1920" y="10168"/>
                    <a:pt x="1891" y="10175"/>
                  </a:cubicBezTo>
                  <a:cubicBezTo>
                    <a:pt x="1857" y="10184"/>
                    <a:pt x="1824" y="10189"/>
                    <a:pt x="1791" y="10189"/>
                  </a:cubicBezTo>
                  <a:cubicBezTo>
                    <a:pt x="1752" y="10189"/>
                    <a:pt x="1715" y="10182"/>
                    <a:pt x="1679" y="10168"/>
                  </a:cubicBezTo>
                  <a:cubicBezTo>
                    <a:pt x="1649" y="10148"/>
                    <a:pt x="1626" y="10129"/>
                    <a:pt x="1603" y="10106"/>
                  </a:cubicBezTo>
                  <a:cubicBezTo>
                    <a:pt x="1795" y="10010"/>
                    <a:pt x="1895" y="9799"/>
                    <a:pt x="2064" y="9680"/>
                  </a:cubicBezTo>
                  <a:close/>
                  <a:moveTo>
                    <a:pt x="7624" y="10702"/>
                  </a:moveTo>
                  <a:lnTo>
                    <a:pt x="7635" y="10725"/>
                  </a:lnTo>
                  <a:cubicBezTo>
                    <a:pt x="7628" y="10717"/>
                    <a:pt x="7624" y="10713"/>
                    <a:pt x="7624" y="10702"/>
                  </a:cubicBezTo>
                  <a:close/>
                  <a:moveTo>
                    <a:pt x="12796" y="296"/>
                  </a:moveTo>
                  <a:cubicBezTo>
                    <a:pt x="12804" y="327"/>
                    <a:pt x="12812" y="354"/>
                    <a:pt x="12827" y="384"/>
                  </a:cubicBezTo>
                  <a:cubicBezTo>
                    <a:pt x="13157" y="488"/>
                    <a:pt x="13507" y="477"/>
                    <a:pt x="13849" y="503"/>
                  </a:cubicBezTo>
                  <a:cubicBezTo>
                    <a:pt x="13903" y="500"/>
                    <a:pt x="13945" y="469"/>
                    <a:pt x="13976" y="427"/>
                  </a:cubicBezTo>
                  <a:lnTo>
                    <a:pt x="13976" y="446"/>
                  </a:lnTo>
                  <a:lnTo>
                    <a:pt x="13984" y="442"/>
                  </a:lnTo>
                  <a:cubicBezTo>
                    <a:pt x="14021" y="500"/>
                    <a:pt x="14070" y="509"/>
                    <a:pt x="14123" y="509"/>
                  </a:cubicBezTo>
                  <a:cubicBezTo>
                    <a:pt x="14146" y="509"/>
                    <a:pt x="14171" y="507"/>
                    <a:pt x="14195" y="507"/>
                  </a:cubicBezTo>
                  <a:cubicBezTo>
                    <a:pt x="14498" y="584"/>
                    <a:pt x="14698" y="842"/>
                    <a:pt x="14983" y="945"/>
                  </a:cubicBezTo>
                  <a:lnTo>
                    <a:pt x="14994" y="945"/>
                  </a:lnTo>
                  <a:lnTo>
                    <a:pt x="15713" y="1541"/>
                  </a:lnTo>
                  <a:cubicBezTo>
                    <a:pt x="15725" y="1553"/>
                    <a:pt x="15738" y="1559"/>
                    <a:pt x="15753" y="1559"/>
                  </a:cubicBezTo>
                  <a:cubicBezTo>
                    <a:pt x="15762" y="1559"/>
                    <a:pt x="15772" y="1557"/>
                    <a:pt x="15782" y="1553"/>
                  </a:cubicBezTo>
                  <a:cubicBezTo>
                    <a:pt x="15782" y="1556"/>
                    <a:pt x="15782" y="1560"/>
                    <a:pt x="15786" y="1564"/>
                  </a:cubicBezTo>
                  <a:cubicBezTo>
                    <a:pt x="15805" y="1602"/>
                    <a:pt x="15828" y="1637"/>
                    <a:pt x="15859" y="1668"/>
                  </a:cubicBezTo>
                  <a:cubicBezTo>
                    <a:pt x="15916" y="1718"/>
                    <a:pt x="15978" y="1768"/>
                    <a:pt x="16043" y="1806"/>
                  </a:cubicBezTo>
                  <a:lnTo>
                    <a:pt x="16051" y="1810"/>
                  </a:lnTo>
                  <a:cubicBezTo>
                    <a:pt x="16032" y="1821"/>
                    <a:pt x="16012" y="1833"/>
                    <a:pt x="16001" y="1852"/>
                  </a:cubicBezTo>
                  <a:lnTo>
                    <a:pt x="15609" y="1729"/>
                  </a:lnTo>
                  <a:cubicBezTo>
                    <a:pt x="15599" y="1732"/>
                    <a:pt x="15589" y="1733"/>
                    <a:pt x="15578" y="1733"/>
                  </a:cubicBezTo>
                  <a:cubicBezTo>
                    <a:pt x="15555" y="1733"/>
                    <a:pt x="15532" y="1727"/>
                    <a:pt x="15517" y="1714"/>
                  </a:cubicBezTo>
                  <a:cubicBezTo>
                    <a:pt x="15478" y="1699"/>
                    <a:pt x="15444" y="1672"/>
                    <a:pt x="15421" y="1637"/>
                  </a:cubicBezTo>
                  <a:lnTo>
                    <a:pt x="15401" y="1641"/>
                  </a:lnTo>
                  <a:cubicBezTo>
                    <a:pt x="15021" y="1441"/>
                    <a:pt x="14595" y="1368"/>
                    <a:pt x="14191" y="1245"/>
                  </a:cubicBezTo>
                  <a:cubicBezTo>
                    <a:pt x="14169" y="1238"/>
                    <a:pt x="14148" y="1235"/>
                    <a:pt x="14127" y="1235"/>
                  </a:cubicBezTo>
                  <a:cubicBezTo>
                    <a:pt x="14048" y="1235"/>
                    <a:pt x="13980" y="1281"/>
                    <a:pt x="13907" y="1314"/>
                  </a:cubicBezTo>
                  <a:cubicBezTo>
                    <a:pt x="13462" y="1168"/>
                    <a:pt x="13010" y="1133"/>
                    <a:pt x="12556" y="1133"/>
                  </a:cubicBezTo>
                  <a:cubicBezTo>
                    <a:pt x="12294" y="1133"/>
                    <a:pt x="12032" y="1144"/>
                    <a:pt x="11770" y="1153"/>
                  </a:cubicBezTo>
                  <a:lnTo>
                    <a:pt x="11659" y="1134"/>
                  </a:lnTo>
                  <a:lnTo>
                    <a:pt x="11678" y="1330"/>
                  </a:lnTo>
                  <a:lnTo>
                    <a:pt x="11982" y="1330"/>
                  </a:lnTo>
                  <a:lnTo>
                    <a:pt x="12181" y="1326"/>
                  </a:lnTo>
                  <a:lnTo>
                    <a:pt x="12489" y="1326"/>
                  </a:lnTo>
                  <a:lnTo>
                    <a:pt x="12596" y="1330"/>
                  </a:lnTo>
                  <a:cubicBezTo>
                    <a:pt x="12649" y="1349"/>
                    <a:pt x="12704" y="1357"/>
                    <a:pt x="12759" y="1357"/>
                  </a:cubicBezTo>
                  <a:cubicBezTo>
                    <a:pt x="12804" y="1357"/>
                    <a:pt x="12849" y="1352"/>
                    <a:pt x="12892" y="1341"/>
                  </a:cubicBezTo>
                  <a:cubicBezTo>
                    <a:pt x="13177" y="1464"/>
                    <a:pt x="13480" y="1437"/>
                    <a:pt x="13776" y="1460"/>
                  </a:cubicBezTo>
                  <a:cubicBezTo>
                    <a:pt x="13833" y="1510"/>
                    <a:pt x="13895" y="1523"/>
                    <a:pt x="13957" y="1523"/>
                  </a:cubicBezTo>
                  <a:cubicBezTo>
                    <a:pt x="14031" y="1523"/>
                    <a:pt x="14107" y="1505"/>
                    <a:pt x="14180" y="1505"/>
                  </a:cubicBezTo>
                  <a:cubicBezTo>
                    <a:pt x="14224" y="1505"/>
                    <a:pt x="14268" y="1511"/>
                    <a:pt x="14310" y="1533"/>
                  </a:cubicBezTo>
                  <a:lnTo>
                    <a:pt x="14322" y="1541"/>
                  </a:lnTo>
                  <a:cubicBezTo>
                    <a:pt x="14479" y="1737"/>
                    <a:pt x="14744" y="1599"/>
                    <a:pt x="14921" y="1729"/>
                  </a:cubicBezTo>
                  <a:cubicBezTo>
                    <a:pt x="15294" y="1902"/>
                    <a:pt x="15678" y="2044"/>
                    <a:pt x="16078" y="2160"/>
                  </a:cubicBezTo>
                  <a:cubicBezTo>
                    <a:pt x="16112" y="2213"/>
                    <a:pt x="16170" y="2236"/>
                    <a:pt x="16228" y="2236"/>
                  </a:cubicBezTo>
                  <a:cubicBezTo>
                    <a:pt x="16249" y="2248"/>
                    <a:pt x="16272" y="2258"/>
                    <a:pt x="16296" y="2258"/>
                  </a:cubicBezTo>
                  <a:cubicBezTo>
                    <a:pt x="16303" y="2258"/>
                    <a:pt x="16309" y="2257"/>
                    <a:pt x="16316" y="2256"/>
                  </a:cubicBezTo>
                  <a:cubicBezTo>
                    <a:pt x="16558" y="2459"/>
                    <a:pt x="16873" y="2505"/>
                    <a:pt x="17131" y="2686"/>
                  </a:cubicBezTo>
                  <a:cubicBezTo>
                    <a:pt x="17158" y="2690"/>
                    <a:pt x="17188" y="2694"/>
                    <a:pt x="17215" y="2694"/>
                  </a:cubicBezTo>
                  <a:cubicBezTo>
                    <a:pt x="17215" y="2713"/>
                    <a:pt x="17223" y="2736"/>
                    <a:pt x="17231" y="2751"/>
                  </a:cubicBezTo>
                  <a:cubicBezTo>
                    <a:pt x="17309" y="2802"/>
                    <a:pt x="17386" y="2860"/>
                    <a:pt x="17483" y="2860"/>
                  </a:cubicBezTo>
                  <a:cubicBezTo>
                    <a:pt x="17504" y="2860"/>
                    <a:pt x="17526" y="2857"/>
                    <a:pt x="17549" y="2851"/>
                  </a:cubicBezTo>
                  <a:cubicBezTo>
                    <a:pt x="17665" y="2928"/>
                    <a:pt x="17669" y="3128"/>
                    <a:pt x="17845" y="3136"/>
                  </a:cubicBezTo>
                  <a:cubicBezTo>
                    <a:pt x="17818" y="2713"/>
                    <a:pt x="17818" y="2713"/>
                    <a:pt x="17461" y="2640"/>
                  </a:cubicBezTo>
                  <a:lnTo>
                    <a:pt x="17231" y="2463"/>
                  </a:lnTo>
                  <a:lnTo>
                    <a:pt x="17227" y="2459"/>
                  </a:lnTo>
                  <a:cubicBezTo>
                    <a:pt x="17154" y="2390"/>
                    <a:pt x="17092" y="2310"/>
                    <a:pt x="17004" y="2263"/>
                  </a:cubicBezTo>
                  <a:lnTo>
                    <a:pt x="16443" y="2140"/>
                  </a:lnTo>
                  <a:lnTo>
                    <a:pt x="16443" y="2133"/>
                  </a:lnTo>
                  <a:cubicBezTo>
                    <a:pt x="16462" y="2094"/>
                    <a:pt x="16481" y="2060"/>
                    <a:pt x="16497" y="2021"/>
                  </a:cubicBezTo>
                  <a:cubicBezTo>
                    <a:pt x="16520" y="2033"/>
                    <a:pt x="16550" y="2041"/>
                    <a:pt x="16573" y="2052"/>
                  </a:cubicBezTo>
                  <a:cubicBezTo>
                    <a:pt x="16645" y="2067"/>
                    <a:pt x="16716" y="2099"/>
                    <a:pt x="16788" y="2099"/>
                  </a:cubicBezTo>
                  <a:cubicBezTo>
                    <a:pt x="16828" y="2099"/>
                    <a:pt x="16868" y="2089"/>
                    <a:pt x="16908" y="2060"/>
                  </a:cubicBezTo>
                  <a:cubicBezTo>
                    <a:pt x="16919" y="2187"/>
                    <a:pt x="17015" y="2236"/>
                    <a:pt x="17108" y="2290"/>
                  </a:cubicBezTo>
                  <a:cubicBezTo>
                    <a:pt x="17181" y="2333"/>
                    <a:pt x="17257" y="2371"/>
                    <a:pt x="17330" y="2417"/>
                  </a:cubicBezTo>
                  <a:cubicBezTo>
                    <a:pt x="17369" y="2436"/>
                    <a:pt x="17407" y="2459"/>
                    <a:pt x="17446" y="2479"/>
                  </a:cubicBezTo>
                  <a:cubicBezTo>
                    <a:pt x="17692" y="2598"/>
                    <a:pt x="17938" y="2713"/>
                    <a:pt x="18168" y="2847"/>
                  </a:cubicBezTo>
                  <a:cubicBezTo>
                    <a:pt x="18595" y="3082"/>
                    <a:pt x="19060" y="3228"/>
                    <a:pt x="19467" y="3512"/>
                  </a:cubicBezTo>
                  <a:cubicBezTo>
                    <a:pt x="19571" y="3582"/>
                    <a:pt x="19691" y="3643"/>
                    <a:pt x="19818" y="3643"/>
                  </a:cubicBezTo>
                  <a:cubicBezTo>
                    <a:pt x="19889" y="3643"/>
                    <a:pt x="19962" y="3624"/>
                    <a:pt x="20036" y="3578"/>
                  </a:cubicBezTo>
                  <a:cubicBezTo>
                    <a:pt x="20043" y="3574"/>
                    <a:pt x="20055" y="3570"/>
                    <a:pt x="20059" y="3562"/>
                  </a:cubicBezTo>
                  <a:lnTo>
                    <a:pt x="20059" y="3562"/>
                  </a:lnTo>
                  <a:cubicBezTo>
                    <a:pt x="20055" y="3578"/>
                    <a:pt x="20043" y="3593"/>
                    <a:pt x="20032" y="3601"/>
                  </a:cubicBezTo>
                  <a:cubicBezTo>
                    <a:pt x="20040" y="3647"/>
                    <a:pt x="20059" y="3685"/>
                    <a:pt x="20093" y="3712"/>
                  </a:cubicBezTo>
                  <a:cubicBezTo>
                    <a:pt x="20020" y="3758"/>
                    <a:pt x="19940" y="3766"/>
                    <a:pt x="19859" y="3766"/>
                  </a:cubicBezTo>
                  <a:cubicBezTo>
                    <a:pt x="19814" y="3766"/>
                    <a:pt x="19769" y="3763"/>
                    <a:pt x="19725" y="3763"/>
                  </a:cubicBezTo>
                  <a:cubicBezTo>
                    <a:pt x="19672" y="3763"/>
                    <a:pt x="19621" y="3767"/>
                    <a:pt x="19571" y="3781"/>
                  </a:cubicBezTo>
                  <a:cubicBezTo>
                    <a:pt x="19554" y="3781"/>
                    <a:pt x="19537" y="3780"/>
                    <a:pt x="19521" y="3780"/>
                  </a:cubicBezTo>
                  <a:cubicBezTo>
                    <a:pt x="19260" y="3780"/>
                    <a:pt x="19023" y="3863"/>
                    <a:pt x="18752" y="3946"/>
                  </a:cubicBezTo>
                  <a:cubicBezTo>
                    <a:pt x="18858" y="4055"/>
                    <a:pt x="18963" y="4068"/>
                    <a:pt x="19062" y="4068"/>
                  </a:cubicBezTo>
                  <a:cubicBezTo>
                    <a:pt x="19093" y="4068"/>
                    <a:pt x="19123" y="4066"/>
                    <a:pt x="19153" y="4066"/>
                  </a:cubicBezTo>
                  <a:cubicBezTo>
                    <a:pt x="19190" y="4066"/>
                    <a:pt x="19225" y="4068"/>
                    <a:pt x="19259" y="4077"/>
                  </a:cubicBezTo>
                  <a:lnTo>
                    <a:pt x="19667" y="4035"/>
                  </a:lnTo>
                  <a:cubicBezTo>
                    <a:pt x="19739" y="4013"/>
                    <a:pt x="19793" y="3942"/>
                    <a:pt x="19874" y="3942"/>
                  </a:cubicBezTo>
                  <a:cubicBezTo>
                    <a:pt x="19910" y="3942"/>
                    <a:pt x="19951" y="3955"/>
                    <a:pt x="20001" y="3993"/>
                  </a:cubicBezTo>
                  <a:cubicBezTo>
                    <a:pt x="20067" y="4038"/>
                    <a:pt x="20161" y="4088"/>
                    <a:pt x="20249" y="4088"/>
                  </a:cubicBezTo>
                  <a:cubicBezTo>
                    <a:pt x="20325" y="4088"/>
                    <a:pt x="20397" y="4051"/>
                    <a:pt x="20443" y="3943"/>
                  </a:cubicBezTo>
                  <a:cubicBezTo>
                    <a:pt x="20455" y="3946"/>
                    <a:pt x="20462" y="3958"/>
                    <a:pt x="20474" y="3962"/>
                  </a:cubicBezTo>
                  <a:cubicBezTo>
                    <a:pt x="20750" y="4146"/>
                    <a:pt x="21173" y="4092"/>
                    <a:pt x="21327" y="4473"/>
                  </a:cubicBezTo>
                  <a:cubicBezTo>
                    <a:pt x="21273" y="4469"/>
                    <a:pt x="21220" y="4465"/>
                    <a:pt x="21167" y="4465"/>
                  </a:cubicBezTo>
                  <a:cubicBezTo>
                    <a:pt x="21064" y="4465"/>
                    <a:pt x="20962" y="4481"/>
                    <a:pt x="20866" y="4550"/>
                  </a:cubicBezTo>
                  <a:cubicBezTo>
                    <a:pt x="20841" y="4546"/>
                    <a:pt x="20816" y="4545"/>
                    <a:pt x="20792" y="4545"/>
                  </a:cubicBezTo>
                  <a:cubicBezTo>
                    <a:pt x="20707" y="4545"/>
                    <a:pt x="20622" y="4564"/>
                    <a:pt x="20539" y="4600"/>
                  </a:cubicBezTo>
                  <a:cubicBezTo>
                    <a:pt x="20530" y="4593"/>
                    <a:pt x="20519" y="4590"/>
                    <a:pt x="20509" y="4590"/>
                  </a:cubicBezTo>
                  <a:cubicBezTo>
                    <a:pt x="20488" y="4590"/>
                    <a:pt x="20467" y="4601"/>
                    <a:pt x="20455" y="4619"/>
                  </a:cubicBezTo>
                  <a:cubicBezTo>
                    <a:pt x="20447" y="4627"/>
                    <a:pt x="20447" y="4630"/>
                    <a:pt x="20443" y="4638"/>
                  </a:cubicBezTo>
                  <a:cubicBezTo>
                    <a:pt x="20047" y="4711"/>
                    <a:pt x="19690" y="4846"/>
                    <a:pt x="19340" y="5007"/>
                  </a:cubicBezTo>
                  <a:cubicBezTo>
                    <a:pt x="19210" y="5026"/>
                    <a:pt x="19087" y="5065"/>
                    <a:pt x="18964" y="5122"/>
                  </a:cubicBezTo>
                  <a:cubicBezTo>
                    <a:pt x="18933" y="5107"/>
                    <a:pt x="18894" y="5092"/>
                    <a:pt x="18856" y="5088"/>
                  </a:cubicBezTo>
                  <a:cubicBezTo>
                    <a:pt x="18818" y="5084"/>
                    <a:pt x="18781" y="5083"/>
                    <a:pt x="18745" y="5083"/>
                  </a:cubicBezTo>
                  <a:cubicBezTo>
                    <a:pt x="18451" y="5083"/>
                    <a:pt x="18218" y="5198"/>
                    <a:pt x="18091" y="5499"/>
                  </a:cubicBezTo>
                  <a:lnTo>
                    <a:pt x="18091" y="5510"/>
                  </a:lnTo>
                  <a:cubicBezTo>
                    <a:pt x="17588" y="5549"/>
                    <a:pt x="17234" y="5860"/>
                    <a:pt x="16892" y="6191"/>
                  </a:cubicBezTo>
                  <a:cubicBezTo>
                    <a:pt x="16885" y="6229"/>
                    <a:pt x="16885" y="6267"/>
                    <a:pt x="16900" y="6306"/>
                  </a:cubicBezTo>
                  <a:lnTo>
                    <a:pt x="16612" y="6529"/>
                  </a:lnTo>
                  <a:lnTo>
                    <a:pt x="16504" y="6606"/>
                  </a:lnTo>
                  <a:cubicBezTo>
                    <a:pt x="16501" y="6605"/>
                    <a:pt x="16499" y="6605"/>
                    <a:pt x="16496" y="6605"/>
                  </a:cubicBezTo>
                  <a:cubicBezTo>
                    <a:pt x="16441" y="6605"/>
                    <a:pt x="16392" y="6639"/>
                    <a:pt x="16377" y="6698"/>
                  </a:cubicBezTo>
                  <a:cubicBezTo>
                    <a:pt x="16372" y="6696"/>
                    <a:pt x="16367" y="6696"/>
                    <a:pt x="16362" y="6696"/>
                  </a:cubicBezTo>
                  <a:cubicBezTo>
                    <a:pt x="16338" y="6696"/>
                    <a:pt x="16318" y="6710"/>
                    <a:pt x="16308" y="6729"/>
                  </a:cubicBezTo>
                  <a:cubicBezTo>
                    <a:pt x="16306" y="6728"/>
                    <a:pt x="16304" y="6728"/>
                    <a:pt x="16301" y="6728"/>
                  </a:cubicBezTo>
                  <a:cubicBezTo>
                    <a:pt x="16258" y="6728"/>
                    <a:pt x="16216" y="6762"/>
                    <a:pt x="16208" y="6805"/>
                  </a:cubicBezTo>
                  <a:lnTo>
                    <a:pt x="16205" y="6809"/>
                  </a:lnTo>
                  <a:cubicBezTo>
                    <a:pt x="16155" y="6809"/>
                    <a:pt x="16112" y="6848"/>
                    <a:pt x="16109" y="6898"/>
                  </a:cubicBezTo>
                  <a:cubicBezTo>
                    <a:pt x="16097" y="6894"/>
                    <a:pt x="16093" y="6894"/>
                    <a:pt x="16089" y="6890"/>
                  </a:cubicBezTo>
                  <a:cubicBezTo>
                    <a:pt x="15674" y="7063"/>
                    <a:pt x="15282" y="7255"/>
                    <a:pt x="15063" y="7678"/>
                  </a:cubicBezTo>
                  <a:cubicBezTo>
                    <a:pt x="15063" y="7685"/>
                    <a:pt x="15067" y="7701"/>
                    <a:pt x="15075" y="7708"/>
                  </a:cubicBezTo>
                  <a:cubicBezTo>
                    <a:pt x="14741" y="7728"/>
                    <a:pt x="14479" y="7839"/>
                    <a:pt x="14391" y="8193"/>
                  </a:cubicBezTo>
                  <a:cubicBezTo>
                    <a:pt x="14372" y="8189"/>
                    <a:pt x="14360" y="8185"/>
                    <a:pt x="14341" y="8185"/>
                  </a:cubicBezTo>
                  <a:cubicBezTo>
                    <a:pt x="13914" y="8385"/>
                    <a:pt x="13642" y="8746"/>
                    <a:pt x="13365" y="9103"/>
                  </a:cubicBezTo>
                  <a:cubicBezTo>
                    <a:pt x="13349" y="9142"/>
                    <a:pt x="13349" y="9184"/>
                    <a:pt x="13361" y="9222"/>
                  </a:cubicBezTo>
                  <a:cubicBezTo>
                    <a:pt x="13343" y="9220"/>
                    <a:pt x="13325" y="9219"/>
                    <a:pt x="13308" y="9219"/>
                  </a:cubicBezTo>
                  <a:cubicBezTo>
                    <a:pt x="13140" y="9219"/>
                    <a:pt x="13034" y="9334"/>
                    <a:pt x="12950" y="9453"/>
                  </a:cubicBezTo>
                  <a:cubicBezTo>
                    <a:pt x="12546" y="9995"/>
                    <a:pt x="11982" y="10387"/>
                    <a:pt x="11578" y="10917"/>
                  </a:cubicBezTo>
                  <a:cubicBezTo>
                    <a:pt x="11363" y="11405"/>
                    <a:pt x="10886" y="11290"/>
                    <a:pt x="10498" y="11386"/>
                  </a:cubicBezTo>
                  <a:cubicBezTo>
                    <a:pt x="10441" y="11409"/>
                    <a:pt x="10383" y="11432"/>
                    <a:pt x="10325" y="11447"/>
                  </a:cubicBezTo>
                  <a:cubicBezTo>
                    <a:pt x="10241" y="11436"/>
                    <a:pt x="10159" y="11429"/>
                    <a:pt x="10075" y="11429"/>
                  </a:cubicBezTo>
                  <a:cubicBezTo>
                    <a:pt x="10045" y="11429"/>
                    <a:pt x="10014" y="11430"/>
                    <a:pt x="9983" y="11432"/>
                  </a:cubicBezTo>
                  <a:cubicBezTo>
                    <a:pt x="9933" y="11413"/>
                    <a:pt x="9887" y="11386"/>
                    <a:pt x="9849" y="11351"/>
                  </a:cubicBezTo>
                  <a:cubicBezTo>
                    <a:pt x="9795" y="11316"/>
                    <a:pt x="9742" y="11290"/>
                    <a:pt x="9691" y="11290"/>
                  </a:cubicBezTo>
                  <a:cubicBezTo>
                    <a:pt x="9655" y="11290"/>
                    <a:pt x="9620" y="11304"/>
                    <a:pt x="9588" y="11336"/>
                  </a:cubicBezTo>
                  <a:cubicBezTo>
                    <a:pt x="9568" y="11320"/>
                    <a:pt x="9557" y="11309"/>
                    <a:pt x="9538" y="11294"/>
                  </a:cubicBezTo>
                  <a:cubicBezTo>
                    <a:pt x="8143" y="11067"/>
                    <a:pt x="6732" y="11009"/>
                    <a:pt x="5334" y="10821"/>
                  </a:cubicBezTo>
                  <a:cubicBezTo>
                    <a:pt x="5165" y="10836"/>
                    <a:pt x="4996" y="10855"/>
                    <a:pt x="4919" y="11036"/>
                  </a:cubicBezTo>
                  <a:lnTo>
                    <a:pt x="4915" y="11044"/>
                  </a:lnTo>
                  <a:cubicBezTo>
                    <a:pt x="4819" y="10936"/>
                    <a:pt x="4684" y="10894"/>
                    <a:pt x="4554" y="10840"/>
                  </a:cubicBezTo>
                  <a:cubicBezTo>
                    <a:pt x="4258" y="10725"/>
                    <a:pt x="3950" y="10713"/>
                    <a:pt x="3639" y="10713"/>
                  </a:cubicBezTo>
                  <a:cubicBezTo>
                    <a:pt x="3704" y="10656"/>
                    <a:pt x="3812" y="10683"/>
                    <a:pt x="3881" y="10640"/>
                  </a:cubicBezTo>
                  <a:cubicBezTo>
                    <a:pt x="4002" y="10640"/>
                    <a:pt x="4123" y="10668"/>
                    <a:pt x="4246" y="10668"/>
                  </a:cubicBezTo>
                  <a:cubicBezTo>
                    <a:pt x="4299" y="10668"/>
                    <a:pt x="4353" y="10663"/>
                    <a:pt x="4408" y="10648"/>
                  </a:cubicBezTo>
                  <a:cubicBezTo>
                    <a:pt x="4496" y="10690"/>
                    <a:pt x="4586" y="10705"/>
                    <a:pt x="4676" y="10705"/>
                  </a:cubicBezTo>
                  <a:cubicBezTo>
                    <a:pt x="4785" y="10705"/>
                    <a:pt x="4896" y="10683"/>
                    <a:pt x="5007" y="10660"/>
                  </a:cubicBezTo>
                  <a:cubicBezTo>
                    <a:pt x="5165" y="10748"/>
                    <a:pt x="5353" y="10679"/>
                    <a:pt x="5514" y="10748"/>
                  </a:cubicBezTo>
                  <a:lnTo>
                    <a:pt x="5564" y="10729"/>
                  </a:lnTo>
                  <a:lnTo>
                    <a:pt x="5610" y="10744"/>
                  </a:lnTo>
                  <a:cubicBezTo>
                    <a:pt x="5621" y="10757"/>
                    <a:pt x="5638" y="10765"/>
                    <a:pt x="5655" y="10765"/>
                  </a:cubicBezTo>
                  <a:cubicBezTo>
                    <a:pt x="5669" y="10765"/>
                    <a:pt x="5683" y="10760"/>
                    <a:pt x="5695" y="10748"/>
                  </a:cubicBezTo>
                  <a:cubicBezTo>
                    <a:pt x="5699" y="10744"/>
                    <a:pt x="5703" y="10736"/>
                    <a:pt x="5706" y="10729"/>
                  </a:cubicBezTo>
                  <a:cubicBezTo>
                    <a:pt x="5733" y="10728"/>
                    <a:pt x="5759" y="10728"/>
                    <a:pt x="5785" y="10728"/>
                  </a:cubicBezTo>
                  <a:cubicBezTo>
                    <a:pt x="5988" y="10728"/>
                    <a:pt x="6190" y="10742"/>
                    <a:pt x="6392" y="10742"/>
                  </a:cubicBezTo>
                  <a:cubicBezTo>
                    <a:pt x="6537" y="10742"/>
                    <a:pt x="6682" y="10735"/>
                    <a:pt x="6829" y="10709"/>
                  </a:cubicBezTo>
                  <a:cubicBezTo>
                    <a:pt x="6962" y="10747"/>
                    <a:pt x="7096" y="10759"/>
                    <a:pt x="7230" y="10759"/>
                  </a:cubicBezTo>
                  <a:cubicBezTo>
                    <a:pt x="7369" y="10759"/>
                    <a:pt x="7508" y="10746"/>
                    <a:pt x="7647" y="10736"/>
                  </a:cubicBezTo>
                  <a:lnTo>
                    <a:pt x="7647" y="10740"/>
                  </a:lnTo>
                  <a:cubicBezTo>
                    <a:pt x="7778" y="10803"/>
                    <a:pt x="7910" y="10818"/>
                    <a:pt x="8044" y="10818"/>
                  </a:cubicBezTo>
                  <a:cubicBezTo>
                    <a:pt x="8164" y="10818"/>
                    <a:pt x="8285" y="10806"/>
                    <a:pt x="8405" y="10806"/>
                  </a:cubicBezTo>
                  <a:cubicBezTo>
                    <a:pt x="8453" y="10806"/>
                    <a:pt x="8502" y="10808"/>
                    <a:pt x="8550" y="10813"/>
                  </a:cubicBezTo>
                  <a:cubicBezTo>
                    <a:pt x="8654" y="10850"/>
                    <a:pt x="8764" y="10868"/>
                    <a:pt x="8874" y="10868"/>
                  </a:cubicBezTo>
                  <a:cubicBezTo>
                    <a:pt x="8935" y="10868"/>
                    <a:pt x="8997" y="10863"/>
                    <a:pt x="9057" y="10852"/>
                  </a:cubicBezTo>
                  <a:cubicBezTo>
                    <a:pt x="9178" y="10937"/>
                    <a:pt x="9308" y="10954"/>
                    <a:pt x="9440" y="10954"/>
                  </a:cubicBezTo>
                  <a:cubicBezTo>
                    <a:pt x="9526" y="10954"/>
                    <a:pt x="9613" y="10946"/>
                    <a:pt x="9700" y="10946"/>
                  </a:cubicBezTo>
                  <a:cubicBezTo>
                    <a:pt x="9720" y="10946"/>
                    <a:pt x="9740" y="10947"/>
                    <a:pt x="9760" y="10948"/>
                  </a:cubicBezTo>
                  <a:lnTo>
                    <a:pt x="10767" y="10967"/>
                  </a:lnTo>
                  <a:cubicBezTo>
                    <a:pt x="10847" y="11044"/>
                    <a:pt x="10936" y="11069"/>
                    <a:pt x="11029" y="11069"/>
                  </a:cubicBezTo>
                  <a:cubicBezTo>
                    <a:pt x="11107" y="11069"/>
                    <a:pt x="11188" y="11052"/>
                    <a:pt x="11267" y="11032"/>
                  </a:cubicBezTo>
                  <a:cubicBezTo>
                    <a:pt x="11424" y="11005"/>
                    <a:pt x="11459" y="10836"/>
                    <a:pt x="11578" y="10763"/>
                  </a:cubicBezTo>
                  <a:cubicBezTo>
                    <a:pt x="11574" y="10679"/>
                    <a:pt x="11632" y="10571"/>
                    <a:pt x="11478" y="10487"/>
                  </a:cubicBezTo>
                  <a:cubicBezTo>
                    <a:pt x="11382" y="10640"/>
                    <a:pt x="11305" y="10817"/>
                    <a:pt x="11171" y="10940"/>
                  </a:cubicBezTo>
                  <a:lnTo>
                    <a:pt x="10767" y="10859"/>
                  </a:lnTo>
                  <a:cubicBezTo>
                    <a:pt x="10548" y="10842"/>
                    <a:pt x="10330" y="10816"/>
                    <a:pt x="10111" y="10816"/>
                  </a:cubicBezTo>
                  <a:cubicBezTo>
                    <a:pt x="9993" y="10816"/>
                    <a:pt x="9875" y="10824"/>
                    <a:pt x="9757" y="10844"/>
                  </a:cubicBezTo>
                  <a:cubicBezTo>
                    <a:pt x="9599" y="10764"/>
                    <a:pt x="9435" y="10730"/>
                    <a:pt x="9266" y="10730"/>
                  </a:cubicBezTo>
                  <a:cubicBezTo>
                    <a:pt x="9192" y="10730"/>
                    <a:pt x="9118" y="10736"/>
                    <a:pt x="9042" y="10748"/>
                  </a:cubicBezTo>
                  <a:cubicBezTo>
                    <a:pt x="8994" y="10725"/>
                    <a:pt x="8940" y="10714"/>
                    <a:pt x="8886" y="10714"/>
                  </a:cubicBezTo>
                  <a:cubicBezTo>
                    <a:pt x="8850" y="10714"/>
                    <a:pt x="8813" y="10719"/>
                    <a:pt x="8777" y="10729"/>
                  </a:cubicBezTo>
                  <a:cubicBezTo>
                    <a:pt x="8534" y="10640"/>
                    <a:pt x="8285" y="10630"/>
                    <a:pt x="8035" y="10630"/>
                  </a:cubicBezTo>
                  <a:cubicBezTo>
                    <a:pt x="7958" y="10630"/>
                    <a:pt x="7881" y="10631"/>
                    <a:pt x="7805" y="10631"/>
                  </a:cubicBezTo>
                  <a:cubicBezTo>
                    <a:pt x="7751" y="10631"/>
                    <a:pt x="7697" y="10630"/>
                    <a:pt x="7643" y="10629"/>
                  </a:cubicBezTo>
                  <a:cubicBezTo>
                    <a:pt x="7643" y="10648"/>
                    <a:pt x="7639" y="10663"/>
                    <a:pt x="7628" y="10679"/>
                  </a:cubicBezTo>
                  <a:lnTo>
                    <a:pt x="7628" y="10671"/>
                  </a:lnTo>
                  <a:lnTo>
                    <a:pt x="7597" y="10671"/>
                  </a:lnTo>
                  <a:lnTo>
                    <a:pt x="7643" y="10625"/>
                  </a:lnTo>
                  <a:cubicBezTo>
                    <a:pt x="7543" y="10548"/>
                    <a:pt x="7424" y="10563"/>
                    <a:pt x="7309" y="10556"/>
                  </a:cubicBezTo>
                  <a:cubicBezTo>
                    <a:pt x="6964" y="10533"/>
                    <a:pt x="6620" y="10527"/>
                    <a:pt x="6275" y="10527"/>
                  </a:cubicBezTo>
                  <a:cubicBezTo>
                    <a:pt x="5851" y="10527"/>
                    <a:pt x="5427" y="10537"/>
                    <a:pt x="5003" y="10537"/>
                  </a:cubicBezTo>
                  <a:lnTo>
                    <a:pt x="4715" y="10514"/>
                  </a:lnTo>
                  <a:cubicBezTo>
                    <a:pt x="4563" y="10473"/>
                    <a:pt x="4407" y="10453"/>
                    <a:pt x="4250" y="10453"/>
                  </a:cubicBezTo>
                  <a:cubicBezTo>
                    <a:pt x="4094" y="10453"/>
                    <a:pt x="3937" y="10473"/>
                    <a:pt x="3785" y="10514"/>
                  </a:cubicBezTo>
                  <a:lnTo>
                    <a:pt x="3086" y="10556"/>
                  </a:lnTo>
                  <a:cubicBezTo>
                    <a:pt x="3070" y="10550"/>
                    <a:pt x="3053" y="10547"/>
                    <a:pt x="3036" y="10547"/>
                  </a:cubicBezTo>
                  <a:cubicBezTo>
                    <a:pt x="3020" y="10547"/>
                    <a:pt x="3003" y="10550"/>
                    <a:pt x="2990" y="10556"/>
                  </a:cubicBezTo>
                  <a:cubicBezTo>
                    <a:pt x="2825" y="10510"/>
                    <a:pt x="2640" y="10525"/>
                    <a:pt x="2494" y="10410"/>
                  </a:cubicBezTo>
                  <a:lnTo>
                    <a:pt x="2379" y="9630"/>
                  </a:lnTo>
                  <a:cubicBezTo>
                    <a:pt x="2402" y="9607"/>
                    <a:pt x="2410" y="9580"/>
                    <a:pt x="2398" y="9545"/>
                  </a:cubicBezTo>
                  <a:cubicBezTo>
                    <a:pt x="2498" y="9480"/>
                    <a:pt x="2640" y="9468"/>
                    <a:pt x="2678" y="9326"/>
                  </a:cubicBezTo>
                  <a:cubicBezTo>
                    <a:pt x="2898" y="9126"/>
                    <a:pt x="3044" y="8873"/>
                    <a:pt x="3205" y="8627"/>
                  </a:cubicBezTo>
                  <a:cubicBezTo>
                    <a:pt x="3228" y="8588"/>
                    <a:pt x="3236" y="8546"/>
                    <a:pt x="3220" y="8508"/>
                  </a:cubicBezTo>
                  <a:cubicBezTo>
                    <a:pt x="3209" y="8492"/>
                    <a:pt x="3201" y="8477"/>
                    <a:pt x="3186" y="8469"/>
                  </a:cubicBezTo>
                  <a:cubicBezTo>
                    <a:pt x="3197" y="8400"/>
                    <a:pt x="3151" y="8335"/>
                    <a:pt x="3082" y="8323"/>
                  </a:cubicBezTo>
                  <a:cubicBezTo>
                    <a:pt x="3070" y="8354"/>
                    <a:pt x="3067" y="8377"/>
                    <a:pt x="3063" y="8404"/>
                  </a:cubicBezTo>
                  <a:cubicBezTo>
                    <a:pt x="2805" y="8661"/>
                    <a:pt x="2775" y="9096"/>
                    <a:pt x="2363" y="9222"/>
                  </a:cubicBezTo>
                  <a:cubicBezTo>
                    <a:pt x="2260" y="9245"/>
                    <a:pt x="2141" y="9222"/>
                    <a:pt x="2071" y="9338"/>
                  </a:cubicBezTo>
                  <a:cubicBezTo>
                    <a:pt x="1760" y="9422"/>
                    <a:pt x="1506" y="9649"/>
                    <a:pt x="1380" y="9952"/>
                  </a:cubicBezTo>
                  <a:cubicBezTo>
                    <a:pt x="1257" y="10114"/>
                    <a:pt x="1057" y="10275"/>
                    <a:pt x="1372" y="10448"/>
                  </a:cubicBezTo>
                  <a:cubicBezTo>
                    <a:pt x="1402" y="10451"/>
                    <a:pt x="1431" y="10452"/>
                    <a:pt x="1460" y="10452"/>
                  </a:cubicBezTo>
                  <a:cubicBezTo>
                    <a:pt x="1697" y="10452"/>
                    <a:pt x="1924" y="10377"/>
                    <a:pt x="2160" y="10360"/>
                  </a:cubicBezTo>
                  <a:lnTo>
                    <a:pt x="2267" y="10556"/>
                  </a:lnTo>
                  <a:lnTo>
                    <a:pt x="2267" y="10644"/>
                  </a:lnTo>
                  <a:cubicBezTo>
                    <a:pt x="1799" y="10583"/>
                    <a:pt x="1318" y="10594"/>
                    <a:pt x="861" y="10437"/>
                  </a:cubicBezTo>
                  <a:cubicBezTo>
                    <a:pt x="1303" y="9641"/>
                    <a:pt x="1952" y="9000"/>
                    <a:pt x="2529" y="8308"/>
                  </a:cubicBezTo>
                  <a:cubicBezTo>
                    <a:pt x="2567" y="8266"/>
                    <a:pt x="2605" y="8219"/>
                    <a:pt x="2640" y="8170"/>
                  </a:cubicBezTo>
                  <a:cubicBezTo>
                    <a:pt x="2840" y="8089"/>
                    <a:pt x="2947" y="7885"/>
                    <a:pt x="3074" y="7720"/>
                  </a:cubicBezTo>
                  <a:lnTo>
                    <a:pt x="3074" y="7708"/>
                  </a:lnTo>
                  <a:cubicBezTo>
                    <a:pt x="3074" y="7708"/>
                    <a:pt x="3074" y="7712"/>
                    <a:pt x="3082" y="7712"/>
                  </a:cubicBezTo>
                  <a:lnTo>
                    <a:pt x="3074" y="7712"/>
                  </a:lnTo>
                  <a:lnTo>
                    <a:pt x="3086" y="7720"/>
                  </a:lnTo>
                  <a:lnTo>
                    <a:pt x="3086" y="7712"/>
                  </a:lnTo>
                  <a:cubicBezTo>
                    <a:pt x="3090" y="7713"/>
                    <a:pt x="3094" y="7713"/>
                    <a:pt x="3098" y="7713"/>
                  </a:cubicBezTo>
                  <a:cubicBezTo>
                    <a:pt x="3151" y="7713"/>
                    <a:pt x="3198" y="7670"/>
                    <a:pt x="3201" y="7616"/>
                  </a:cubicBezTo>
                  <a:lnTo>
                    <a:pt x="3485" y="7316"/>
                  </a:lnTo>
                  <a:lnTo>
                    <a:pt x="3585" y="7309"/>
                  </a:lnTo>
                  <a:cubicBezTo>
                    <a:pt x="3585" y="7228"/>
                    <a:pt x="3562" y="7151"/>
                    <a:pt x="3516" y="7086"/>
                  </a:cubicBezTo>
                  <a:cubicBezTo>
                    <a:pt x="3566" y="7028"/>
                    <a:pt x="3624" y="6974"/>
                    <a:pt x="3678" y="6917"/>
                  </a:cubicBezTo>
                  <a:cubicBezTo>
                    <a:pt x="3681" y="6982"/>
                    <a:pt x="3704" y="7051"/>
                    <a:pt x="3743" y="7105"/>
                  </a:cubicBezTo>
                  <a:cubicBezTo>
                    <a:pt x="3754" y="7113"/>
                    <a:pt x="3766" y="7124"/>
                    <a:pt x="3777" y="7132"/>
                  </a:cubicBezTo>
                  <a:cubicBezTo>
                    <a:pt x="3781" y="7232"/>
                    <a:pt x="3881" y="7363"/>
                    <a:pt x="3697" y="7416"/>
                  </a:cubicBezTo>
                  <a:cubicBezTo>
                    <a:pt x="3601" y="7651"/>
                    <a:pt x="3397" y="7804"/>
                    <a:pt x="3266" y="8012"/>
                  </a:cubicBezTo>
                  <a:cubicBezTo>
                    <a:pt x="3236" y="8162"/>
                    <a:pt x="3093" y="8339"/>
                    <a:pt x="3370" y="8404"/>
                  </a:cubicBezTo>
                  <a:cubicBezTo>
                    <a:pt x="3478" y="8166"/>
                    <a:pt x="3624" y="7939"/>
                    <a:pt x="3793" y="7739"/>
                  </a:cubicBezTo>
                  <a:cubicBezTo>
                    <a:pt x="3935" y="7559"/>
                    <a:pt x="4085" y="7374"/>
                    <a:pt x="4104" y="7128"/>
                  </a:cubicBezTo>
                  <a:lnTo>
                    <a:pt x="4189" y="7021"/>
                  </a:lnTo>
                  <a:cubicBezTo>
                    <a:pt x="4292" y="6982"/>
                    <a:pt x="4315" y="6905"/>
                    <a:pt x="4296" y="6809"/>
                  </a:cubicBezTo>
                  <a:cubicBezTo>
                    <a:pt x="4431" y="6802"/>
                    <a:pt x="4485" y="6721"/>
                    <a:pt x="4473" y="6590"/>
                  </a:cubicBezTo>
                  <a:lnTo>
                    <a:pt x="4880" y="6287"/>
                  </a:lnTo>
                  <a:cubicBezTo>
                    <a:pt x="4953" y="6187"/>
                    <a:pt x="4907" y="6091"/>
                    <a:pt x="4880" y="5995"/>
                  </a:cubicBezTo>
                  <a:cubicBezTo>
                    <a:pt x="4869" y="5902"/>
                    <a:pt x="4969" y="5779"/>
                    <a:pt x="4803" y="5729"/>
                  </a:cubicBezTo>
                  <a:cubicBezTo>
                    <a:pt x="4792" y="5829"/>
                    <a:pt x="4723" y="5879"/>
                    <a:pt x="4631" y="5902"/>
                  </a:cubicBezTo>
                  <a:lnTo>
                    <a:pt x="4485" y="6202"/>
                  </a:lnTo>
                  <a:cubicBezTo>
                    <a:pt x="4465" y="6241"/>
                    <a:pt x="4438" y="6279"/>
                    <a:pt x="4415" y="6317"/>
                  </a:cubicBezTo>
                  <a:cubicBezTo>
                    <a:pt x="4412" y="6306"/>
                    <a:pt x="4400" y="6298"/>
                    <a:pt x="4388" y="6290"/>
                  </a:cubicBezTo>
                  <a:cubicBezTo>
                    <a:pt x="4358" y="6302"/>
                    <a:pt x="4331" y="6310"/>
                    <a:pt x="4300" y="6317"/>
                  </a:cubicBezTo>
                  <a:cubicBezTo>
                    <a:pt x="4235" y="6398"/>
                    <a:pt x="4166" y="6475"/>
                    <a:pt x="4100" y="6556"/>
                  </a:cubicBezTo>
                  <a:cubicBezTo>
                    <a:pt x="4085" y="6556"/>
                    <a:pt x="4070" y="6552"/>
                    <a:pt x="4054" y="6552"/>
                  </a:cubicBezTo>
                  <a:cubicBezTo>
                    <a:pt x="4043" y="6556"/>
                    <a:pt x="4023" y="6559"/>
                    <a:pt x="4008" y="6571"/>
                  </a:cubicBezTo>
                  <a:cubicBezTo>
                    <a:pt x="4089" y="6475"/>
                    <a:pt x="4166" y="6375"/>
                    <a:pt x="4239" y="6267"/>
                  </a:cubicBezTo>
                  <a:cubicBezTo>
                    <a:pt x="4331" y="6152"/>
                    <a:pt x="4435" y="6041"/>
                    <a:pt x="4546" y="5941"/>
                  </a:cubicBezTo>
                  <a:cubicBezTo>
                    <a:pt x="4650" y="5826"/>
                    <a:pt x="4773" y="5726"/>
                    <a:pt x="4869" y="5599"/>
                  </a:cubicBezTo>
                  <a:cubicBezTo>
                    <a:pt x="4907" y="5549"/>
                    <a:pt x="4930" y="5484"/>
                    <a:pt x="4934" y="5418"/>
                  </a:cubicBezTo>
                  <a:cubicBezTo>
                    <a:pt x="4946" y="5422"/>
                    <a:pt x="4959" y="5424"/>
                    <a:pt x="4973" y="5424"/>
                  </a:cubicBezTo>
                  <a:cubicBezTo>
                    <a:pt x="4986" y="5424"/>
                    <a:pt x="4999" y="5422"/>
                    <a:pt x="5011" y="5418"/>
                  </a:cubicBezTo>
                  <a:cubicBezTo>
                    <a:pt x="5026" y="5407"/>
                    <a:pt x="5046" y="5395"/>
                    <a:pt x="5061" y="5384"/>
                  </a:cubicBezTo>
                  <a:lnTo>
                    <a:pt x="5122" y="5395"/>
                  </a:lnTo>
                  <a:cubicBezTo>
                    <a:pt x="5042" y="5587"/>
                    <a:pt x="4953" y="5779"/>
                    <a:pt x="4988" y="5995"/>
                  </a:cubicBezTo>
                  <a:cubicBezTo>
                    <a:pt x="5122" y="5883"/>
                    <a:pt x="5088" y="5653"/>
                    <a:pt x="5280" y="5580"/>
                  </a:cubicBezTo>
                  <a:cubicBezTo>
                    <a:pt x="5311" y="5572"/>
                    <a:pt x="5330" y="5541"/>
                    <a:pt x="5322" y="5510"/>
                  </a:cubicBezTo>
                  <a:lnTo>
                    <a:pt x="5322" y="5510"/>
                  </a:lnTo>
                  <a:cubicBezTo>
                    <a:pt x="5338" y="5514"/>
                    <a:pt x="5349" y="5518"/>
                    <a:pt x="5361" y="5522"/>
                  </a:cubicBezTo>
                  <a:cubicBezTo>
                    <a:pt x="5388" y="5530"/>
                    <a:pt x="5414" y="5530"/>
                    <a:pt x="5438" y="5530"/>
                  </a:cubicBezTo>
                  <a:cubicBezTo>
                    <a:pt x="5391" y="5560"/>
                    <a:pt x="5349" y="5599"/>
                    <a:pt x="5388" y="5683"/>
                  </a:cubicBezTo>
                  <a:cubicBezTo>
                    <a:pt x="5399" y="5733"/>
                    <a:pt x="5438" y="5779"/>
                    <a:pt x="5491" y="5787"/>
                  </a:cubicBezTo>
                  <a:cubicBezTo>
                    <a:pt x="5695" y="5614"/>
                    <a:pt x="5945" y="5503"/>
                    <a:pt x="6102" y="5284"/>
                  </a:cubicBezTo>
                  <a:cubicBezTo>
                    <a:pt x="6056" y="5230"/>
                    <a:pt x="5986" y="5206"/>
                    <a:pt x="5921" y="5206"/>
                  </a:cubicBezTo>
                  <a:cubicBezTo>
                    <a:pt x="5916" y="5206"/>
                    <a:pt x="5911" y="5207"/>
                    <a:pt x="5906" y="5207"/>
                  </a:cubicBezTo>
                  <a:cubicBezTo>
                    <a:pt x="5833" y="5222"/>
                    <a:pt x="5772" y="5253"/>
                    <a:pt x="5714" y="5303"/>
                  </a:cubicBezTo>
                  <a:cubicBezTo>
                    <a:pt x="5726" y="5264"/>
                    <a:pt x="5733" y="5226"/>
                    <a:pt x="5726" y="5188"/>
                  </a:cubicBezTo>
                  <a:lnTo>
                    <a:pt x="5726" y="5188"/>
                  </a:lnTo>
                  <a:cubicBezTo>
                    <a:pt x="5733" y="5189"/>
                    <a:pt x="5740" y="5189"/>
                    <a:pt x="5746" y="5189"/>
                  </a:cubicBezTo>
                  <a:cubicBezTo>
                    <a:pt x="5790" y="5189"/>
                    <a:pt x="5810" y="5165"/>
                    <a:pt x="5810" y="5115"/>
                  </a:cubicBezTo>
                  <a:cubicBezTo>
                    <a:pt x="5818" y="5115"/>
                    <a:pt x="5822" y="5118"/>
                    <a:pt x="5833" y="5118"/>
                  </a:cubicBezTo>
                  <a:cubicBezTo>
                    <a:pt x="5918" y="5118"/>
                    <a:pt x="6002" y="5088"/>
                    <a:pt x="6064" y="5030"/>
                  </a:cubicBezTo>
                  <a:cubicBezTo>
                    <a:pt x="6072" y="5011"/>
                    <a:pt x="6087" y="4996"/>
                    <a:pt x="6098" y="4976"/>
                  </a:cubicBezTo>
                  <a:lnTo>
                    <a:pt x="6183" y="4761"/>
                  </a:lnTo>
                  <a:cubicBezTo>
                    <a:pt x="6198" y="4561"/>
                    <a:pt x="6417" y="4569"/>
                    <a:pt x="6502" y="4438"/>
                  </a:cubicBezTo>
                  <a:cubicBezTo>
                    <a:pt x="6713" y="4361"/>
                    <a:pt x="6832" y="4169"/>
                    <a:pt x="7009" y="4043"/>
                  </a:cubicBezTo>
                  <a:cubicBezTo>
                    <a:pt x="7201" y="3850"/>
                    <a:pt x="7451" y="3727"/>
                    <a:pt x="7647" y="3462"/>
                  </a:cubicBezTo>
                  <a:cubicBezTo>
                    <a:pt x="7614" y="3458"/>
                    <a:pt x="7583" y="3456"/>
                    <a:pt x="7554" y="3456"/>
                  </a:cubicBezTo>
                  <a:cubicBezTo>
                    <a:pt x="7289" y="3456"/>
                    <a:pt x="7161" y="3631"/>
                    <a:pt x="7009" y="3762"/>
                  </a:cubicBezTo>
                  <a:cubicBezTo>
                    <a:pt x="6740" y="3770"/>
                    <a:pt x="6683" y="4069"/>
                    <a:pt x="6475" y="4154"/>
                  </a:cubicBezTo>
                  <a:cubicBezTo>
                    <a:pt x="6487" y="4231"/>
                    <a:pt x="6494" y="4308"/>
                    <a:pt x="6506" y="4388"/>
                  </a:cubicBezTo>
                  <a:lnTo>
                    <a:pt x="6502" y="4388"/>
                  </a:lnTo>
                  <a:cubicBezTo>
                    <a:pt x="6456" y="4367"/>
                    <a:pt x="6414" y="4358"/>
                    <a:pt x="6374" y="4358"/>
                  </a:cubicBezTo>
                  <a:cubicBezTo>
                    <a:pt x="6223" y="4358"/>
                    <a:pt x="6112" y="4490"/>
                    <a:pt x="5987" y="4557"/>
                  </a:cubicBezTo>
                  <a:lnTo>
                    <a:pt x="5622" y="4992"/>
                  </a:lnTo>
                  <a:cubicBezTo>
                    <a:pt x="5610" y="5015"/>
                    <a:pt x="5599" y="5038"/>
                    <a:pt x="5587" y="5061"/>
                  </a:cubicBezTo>
                  <a:lnTo>
                    <a:pt x="5395" y="5092"/>
                  </a:lnTo>
                  <a:cubicBezTo>
                    <a:pt x="5376" y="5099"/>
                    <a:pt x="5361" y="5111"/>
                    <a:pt x="5349" y="5118"/>
                  </a:cubicBezTo>
                  <a:lnTo>
                    <a:pt x="5487" y="4992"/>
                  </a:lnTo>
                  <a:cubicBezTo>
                    <a:pt x="5756" y="4730"/>
                    <a:pt x="6010" y="4458"/>
                    <a:pt x="6283" y="4208"/>
                  </a:cubicBezTo>
                  <a:cubicBezTo>
                    <a:pt x="6963" y="3689"/>
                    <a:pt x="7470" y="2978"/>
                    <a:pt x="8200" y="2525"/>
                  </a:cubicBezTo>
                  <a:cubicBezTo>
                    <a:pt x="8293" y="2475"/>
                    <a:pt x="8354" y="2386"/>
                    <a:pt x="8369" y="2286"/>
                  </a:cubicBezTo>
                  <a:cubicBezTo>
                    <a:pt x="8380" y="2289"/>
                    <a:pt x="8393" y="2292"/>
                    <a:pt x="8404" y="2292"/>
                  </a:cubicBezTo>
                  <a:cubicBezTo>
                    <a:pt x="8408" y="2292"/>
                    <a:pt x="8412" y="2291"/>
                    <a:pt x="8416" y="2290"/>
                  </a:cubicBezTo>
                  <a:cubicBezTo>
                    <a:pt x="8469" y="2275"/>
                    <a:pt x="8519" y="2256"/>
                    <a:pt x="8565" y="2229"/>
                  </a:cubicBezTo>
                  <a:cubicBezTo>
                    <a:pt x="8600" y="2213"/>
                    <a:pt x="8627" y="2198"/>
                    <a:pt x="8658" y="2179"/>
                  </a:cubicBezTo>
                  <a:cubicBezTo>
                    <a:pt x="8700" y="2152"/>
                    <a:pt x="8738" y="2117"/>
                    <a:pt x="8777" y="2083"/>
                  </a:cubicBezTo>
                  <a:cubicBezTo>
                    <a:pt x="8807" y="2060"/>
                    <a:pt x="8831" y="2041"/>
                    <a:pt x="8854" y="2017"/>
                  </a:cubicBezTo>
                  <a:cubicBezTo>
                    <a:pt x="8869" y="2006"/>
                    <a:pt x="8884" y="1998"/>
                    <a:pt x="8896" y="1983"/>
                  </a:cubicBezTo>
                  <a:cubicBezTo>
                    <a:pt x="8927" y="1964"/>
                    <a:pt x="8961" y="1944"/>
                    <a:pt x="8988" y="1929"/>
                  </a:cubicBezTo>
                  <a:cubicBezTo>
                    <a:pt x="9023" y="1918"/>
                    <a:pt x="9057" y="1898"/>
                    <a:pt x="9084" y="1879"/>
                  </a:cubicBezTo>
                  <a:cubicBezTo>
                    <a:pt x="9119" y="1860"/>
                    <a:pt x="9146" y="1833"/>
                    <a:pt x="9180" y="1810"/>
                  </a:cubicBezTo>
                  <a:cubicBezTo>
                    <a:pt x="9196" y="1802"/>
                    <a:pt x="9215" y="1791"/>
                    <a:pt x="9230" y="1775"/>
                  </a:cubicBezTo>
                  <a:cubicBezTo>
                    <a:pt x="9234" y="1775"/>
                    <a:pt x="9234" y="1772"/>
                    <a:pt x="9238" y="1772"/>
                  </a:cubicBezTo>
                  <a:lnTo>
                    <a:pt x="9234" y="1948"/>
                  </a:lnTo>
                  <a:lnTo>
                    <a:pt x="9215" y="1941"/>
                  </a:lnTo>
                  <a:cubicBezTo>
                    <a:pt x="9203" y="1941"/>
                    <a:pt x="9196" y="1956"/>
                    <a:pt x="9192" y="1979"/>
                  </a:cubicBezTo>
                  <a:cubicBezTo>
                    <a:pt x="9192" y="1983"/>
                    <a:pt x="9192" y="1994"/>
                    <a:pt x="9196" y="1998"/>
                  </a:cubicBezTo>
                  <a:cubicBezTo>
                    <a:pt x="9180" y="1995"/>
                    <a:pt x="9164" y="1994"/>
                    <a:pt x="9148" y="1994"/>
                  </a:cubicBezTo>
                  <a:cubicBezTo>
                    <a:pt x="9107" y="1994"/>
                    <a:pt x="9066" y="2004"/>
                    <a:pt x="9027" y="2017"/>
                  </a:cubicBezTo>
                  <a:lnTo>
                    <a:pt x="9000" y="2041"/>
                  </a:lnTo>
                  <a:cubicBezTo>
                    <a:pt x="8984" y="2075"/>
                    <a:pt x="8961" y="2102"/>
                    <a:pt x="8923" y="2117"/>
                  </a:cubicBezTo>
                  <a:cubicBezTo>
                    <a:pt x="8915" y="2152"/>
                    <a:pt x="8911" y="2187"/>
                    <a:pt x="8907" y="2213"/>
                  </a:cubicBezTo>
                  <a:lnTo>
                    <a:pt x="8723" y="2248"/>
                  </a:lnTo>
                  <a:lnTo>
                    <a:pt x="8719" y="2248"/>
                  </a:lnTo>
                  <a:cubicBezTo>
                    <a:pt x="8685" y="2275"/>
                    <a:pt x="8654" y="2306"/>
                    <a:pt x="8619" y="2340"/>
                  </a:cubicBezTo>
                  <a:lnTo>
                    <a:pt x="8615" y="2344"/>
                  </a:lnTo>
                  <a:cubicBezTo>
                    <a:pt x="8539" y="2398"/>
                    <a:pt x="8473" y="2463"/>
                    <a:pt x="8408" y="2517"/>
                  </a:cubicBezTo>
                  <a:lnTo>
                    <a:pt x="8412" y="2552"/>
                  </a:lnTo>
                  <a:cubicBezTo>
                    <a:pt x="7928" y="2963"/>
                    <a:pt x="7739" y="3512"/>
                    <a:pt x="7908" y="4058"/>
                  </a:cubicBezTo>
                  <a:cubicBezTo>
                    <a:pt x="7916" y="4212"/>
                    <a:pt x="7989" y="4358"/>
                    <a:pt x="8104" y="4461"/>
                  </a:cubicBezTo>
                  <a:lnTo>
                    <a:pt x="8135" y="4557"/>
                  </a:lnTo>
                  <a:cubicBezTo>
                    <a:pt x="8143" y="4669"/>
                    <a:pt x="8193" y="4746"/>
                    <a:pt x="8312" y="4761"/>
                  </a:cubicBezTo>
                  <a:cubicBezTo>
                    <a:pt x="8442" y="5003"/>
                    <a:pt x="8677" y="5049"/>
                    <a:pt x="8923" y="5072"/>
                  </a:cubicBezTo>
                  <a:cubicBezTo>
                    <a:pt x="8988" y="5195"/>
                    <a:pt x="9126" y="5203"/>
                    <a:pt x="9234" y="5253"/>
                  </a:cubicBezTo>
                  <a:lnTo>
                    <a:pt x="9426" y="5291"/>
                  </a:lnTo>
                  <a:cubicBezTo>
                    <a:pt x="9603" y="5541"/>
                    <a:pt x="9891" y="5495"/>
                    <a:pt x="10137" y="5560"/>
                  </a:cubicBezTo>
                  <a:cubicBezTo>
                    <a:pt x="10157" y="5577"/>
                    <a:pt x="10183" y="5588"/>
                    <a:pt x="10207" y="5588"/>
                  </a:cubicBezTo>
                  <a:cubicBezTo>
                    <a:pt x="10211" y="5588"/>
                    <a:pt x="10214" y="5588"/>
                    <a:pt x="10218" y="5587"/>
                  </a:cubicBezTo>
                  <a:lnTo>
                    <a:pt x="10333" y="5664"/>
                  </a:lnTo>
                  <a:lnTo>
                    <a:pt x="10352" y="5672"/>
                  </a:lnTo>
                  <a:cubicBezTo>
                    <a:pt x="10537" y="5768"/>
                    <a:pt x="10733" y="5829"/>
                    <a:pt x="10940" y="5849"/>
                  </a:cubicBezTo>
                  <a:lnTo>
                    <a:pt x="11444" y="5983"/>
                  </a:lnTo>
                  <a:cubicBezTo>
                    <a:pt x="11460" y="5997"/>
                    <a:pt x="11483" y="6007"/>
                    <a:pt x="11507" y="6007"/>
                  </a:cubicBezTo>
                  <a:cubicBezTo>
                    <a:pt x="11517" y="6007"/>
                    <a:pt x="11526" y="6005"/>
                    <a:pt x="11536" y="6002"/>
                  </a:cubicBezTo>
                  <a:cubicBezTo>
                    <a:pt x="11785" y="6059"/>
                    <a:pt x="12036" y="6092"/>
                    <a:pt x="12288" y="6092"/>
                  </a:cubicBezTo>
                  <a:cubicBezTo>
                    <a:pt x="12495" y="6092"/>
                    <a:pt x="12702" y="6070"/>
                    <a:pt x="12908" y="6021"/>
                  </a:cubicBezTo>
                  <a:cubicBezTo>
                    <a:pt x="12917" y="6023"/>
                    <a:pt x="12927" y="6023"/>
                    <a:pt x="12937" y="6023"/>
                  </a:cubicBezTo>
                  <a:cubicBezTo>
                    <a:pt x="12986" y="6023"/>
                    <a:pt x="13035" y="6008"/>
                    <a:pt x="13077" y="5979"/>
                  </a:cubicBezTo>
                  <a:cubicBezTo>
                    <a:pt x="13153" y="6011"/>
                    <a:pt x="13230" y="6022"/>
                    <a:pt x="13307" y="6022"/>
                  </a:cubicBezTo>
                  <a:cubicBezTo>
                    <a:pt x="13462" y="6022"/>
                    <a:pt x="13618" y="5978"/>
                    <a:pt x="13772" y="5975"/>
                  </a:cubicBezTo>
                  <a:lnTo>
                    <a:pt x="13880" y="5979"/>
                  </a:lnTo>
                  <a:lnTo>
                    <a:pt x="14468" y="5956"/>
                  </a:lnTo>
                  <a:cubicBezTo>
                    <a:pt x="14475" y="5933"/>
                    <a:pt x="14483" y="5914"/>
                    <a:pt x="14495" y="5895"/>
                  </a:cubicBezTo>
                  <a:lnTo>
                    <a:pt x="14787" y="5860"/>
                  </a:lnTo>
                  <a:cubicBezTo>
                    <a:pt x="14812" y="5865"/>
                    <a:pt x="14836" y="5867"/>
                    <a:pt x="14860" y="5867"/>
                  </a:cubicBezTo>
                  <a:cubicBezTo>
                    <a:pt x="15010" y="5867"/>
                    <a:pt x="15145" y="5786"/>
                    <a:pt x="15294" y="5779"/>
                  </a:cubicBezTo>
                  <a:lnTo>
                    <a:pt x="15494" y="5875"/>
                  </a:lnTo>
                  <a:cubicBezTo>
                    <a:pt x="15524" y="5841"/>
                    <a:pt x="15559" y="5802"/>
                    <a:pt x="15582" y="5764"/>
                  </a:cubicBezTo>
                  <a:cubicBezTo>
                    <a:pt x="15514" y="5631"/>
                    <a:pt x="15460" y="5568"/>
                    <a:pt x="15369" y="5568"/>
                  </a:cubicBezTo>
                  <a:cubicBezTo>
                    <a:pt x="15300" y="5568"/>
                    <a:pt x="15209" y="5604"/>
                    <a:pt x="15075" y="5672"/>
                  </a:cubicBezTo>
                  <a:lnTo>
                    <a:pt x="14871" y="5687"/>
                  </a:lnTo>
                  <a:lnTo>
                    <a:pt x="14487" y="5687"/>
                  </a:lnTo>
                  <a:cubicBezTo>
                    <a:pt x="14467" y="5683"/>
                    <a:pt x="14448" y="5681"/>
                    <a:pt x="14429" y="5681"/>
                  </a:cubicBezTo>
                  <a:cubicBezTo>
                    <a:pt x="14293" y="5681"/>
                    <a:pt x="14174" y="5786"/>
                    <a:pt x="14040" y="5786"/>
                  </a:cubicBezTo>
                  <a:cubicBezTo>
                    <a:pt x="14021" y="5786"/>
                    <a:pt x="14003" y="5784"/>
                    <a:pt x="13984" y="5779"/>
                  </a:cubicBezTo>
                  <a:cubicBezTo>
                    <a:pt x="13908" y="5708"/>
                    <a:pt x="13832" y="5681"/>
                    <a:pt x="13756" y="5681"/>
                  </a:cubicBezTo>
                  <a:cubicBezTo>
                    <a:pt x="13661" y="5681"/>
                    <a:pt x="13565" y="5723"/>
                    <a:pt x="13469" y="5772"/>
                  </a:cubicBezTo>
                  <a:lnTo>
                    <a:pt x="13461" y="5779"/>
                  </a:lnTo>
                  <a:cubicBezTo>
                    <a:pt x="13366" y="5760"/>
                    <a:pt x="13271" y="5751"/>
                    <a:pt x="13175" y="5751"/>
                  </a:cubicBezTo>
                  <a:cubicBezTo>
                    <a:pt x="13038" y="5751"/>
                    <a:pt x="12901" y="5770"/>
                    <a:pt x="12765" y="5806"/>
                  </a:cubicBezTo>
                  <a:cubicBezTo>
                    <a:pt x="12708" y="5783"/>
                    <a:pt x="12644" y="5771"/>
                    <a:pt x="12581" y="5771"/>
                  </a:cubicBezTo>
                  <a:cubicBezTo>
                    <a:pt x="12539" y="5771"/>
                    <a:pt x="12498" y="5776"/>
                    <a:pt x="12458" y="5787"/>
                  </a:cubicBezTo>
                  <a:cubicBezTo>
                    <a:pt x="12439" y="5768"/>
                    <a:pt x="12408" y="5760"/>
                    <a:pt x="12381" y="5760"/>
                  </a:cubicBezTo>
                  <a:cubicBezTo>
                    <a:pt x="12303" y="5711"/>
                    <a:pt x="12226" y="5683"/>
                    <a:pt x="12149" y="5683"/>
                  </a:cubicBezTo>
                  <a:cubicBezTo>
                    <a:pt x="12082" y="5683"/>
                    <a:pt x="12015" y="5704"/>
                    <a:pt x="11947" y="5752"/>
                  </a:cubicBezTo>
                  <a:lnTo>
                    <a:pt x="11563" y="5760"/>
                  </a:lnTo>
                  <a:lnTo>
                    <a:pt x="11451" y="5664"/>
                  </a:lnTo>
                  <a:cubicBezTo>
                    <a:pt x="11159" y="5618"/>
                    <a:pt x="11497" y="5368"/>
                    <a:pt x="11328" y="5284"/>
                  </a:cubicBezTo>
                  <a:cubicBezTo>
                    <a:pt x="11313" y="5278"/>
                    <a:pt x="11299" y="5275"/>
                    <a:pt x="11286" y="5275"/>
                  </a:cubicBezTo>
                  <a:cubicBezTo>
                    <a:pt x="11274" y="5275"/>
                    <a:pt x="11261" y="5278"/>
                    <a:pt x="11248" y="5284"/>
                  </a:cubicBezTo>
                  <a:cubicBezTo>
                    <a:pt x="11216" y="5263"/>
                    <a:pt x="11179" y="5253"/>
                    <a:pt x="11141" y="5253"/>
                  </a:cubicBezTo>
                  <a:cubicBezTo>
                    <a:pt x="11110" y="5253"/>
                    <a:pt x="11078" y="5260"/>
                    <a:pt x="11048" y="5272"/>
                  </a:cubicBezTo>
                  <a:cubicBezTo>
                    <a:pt x="10663" y="5053"/>
                    <a:pt x="10637" y="4953"/>
                    <a:pt x="10867" y="4665"/>
                  </a:cubicBezTo>
                  <a:cubicBezTo>
                    <a:pt x="10944" y="4519"/>
                    <a:pt x="10982" y="4346"/>
                    <a:pt x="11159" y="4281"/>
                  </a:cubicBezTo>
                  <a:lnTo>
                    <a:pt x="11447" y="4150"/>
                  </a:lnTo>
                  <a:cubicBezTo>
                    <a:pt x="11488" y="4143"/>
                    <a:pt x="11529" y="4141"/>
                    <a:pt x="11570" y="4141"/>
                  </a:cubicBezTo>
                  <a:cubicBezTo>
                    <a:pt x="11624" y="4141"/>
                    <a:pt x="11677" y="4144"/>
                    <a:pt x="11731" y="4144"/>
                  </a:cubicBezTo>
                  <a:cubicBezTo>
                    <a:pt x="11816" y="4144"/>
                    <a:pt x="11900" y="4136"/>
                    <a:pt x="11982" y="4092"/>
                  </a:cubicBezTo>
                  <a:cubicBezTo>
                    <a:pt x="12006" y="4078"/>
                    <a:pt x="12029" y="4073"/>
                    <a:pt x="12052" y="4073"/>
                  </a:cubicBezTo>
                  <a:cubicBezTo>
                    <a:pt x="12124" y="4073"/>
                    <a:pt x="12188" y="4130"/>
                    <a:pt x="12247" y="4173"/>
                  </a:cubicBezTo>
                  <a:cubicBezTo>
                    <a:pt x="12412" y="4173"/>
                    <a:pt x="12431" y="4096"/>
                    <a:pt x="12347" y="3973"/>
                  </a:cubicBezTo>
                  <a:lnTo>
                    <a:pt x="11835" y="3866"/>
                  </a:lnTo>
                  <a:cubicBezTo>
                    <a:pt x="11812" y="3858"/>
                    <a:pt x="11789" y="3847"/>
                    <a:pt x="11766" y="3847"/>
                  </a:cubicBezTo>
                  <a:cubicBezTo>
                    <a:pt x="11699" y="3771"/>
                    <a:pt x="11642" y="3744"/>
                    <a:pt x="11591" y="3744"/>
                  </a:cubicBezTo>
                  <a:cubicBezTo>
                    <a:pt x="11461" y="3744"/>
                    <a:pt x="11373" y="3929"/>
                    <a:pt x="11251" y="3962"/>
                  </a:cubicBezTo>
                  <a:cubicBezTo>
                    <a:pt x="11164" y="3965"/>
                    <a:pt x="11077" y="3966"/>
                    <a:pt x="10990" y="3966"/>
                  </a:cubicBezTo>
                  <a:cubicBezTo>
                    <a:pt x="10612" y="3966"/>
                    <a:pt x="10234" y="3935"/>
                    <a:pt x="9868" y="3835"/>
                  </a:cubicBezTo>
                  <a:cubicBezTo>
                    <a:pt x="9776" y="3712"/>
                    <a:pt x="9641" y="3616"/>
                    <a:pt x="9618" y="3455"/>
                  </a:cubicBezTo>
                  <a:cubicBezTo>
                    <a:pt x="9512" y="3385"/>
                    <a:pt x="9683" y="3146"/>
                    <a:pt x="9462" y="3146"/>
                  </a:cubicBezTo>
                  <a:cubicBezTo>
                    <a:pt x="9452" y="3146"/>
                    <a:pt x="9441" y="3146"/>
                    <a:pt x="9430" y="3147"/>
                  </a:cubicBezTo>
                  <a:cubicBezTo>
                    <a:pt x="9269" y="3151"/>
                    <a:pt x="9096" y="3147"/>
                    <a:pt x="9011" y="3339"/>
                  </a:cubicBezTo>
                  <a:lnTo>
                    <a:pt x="8911" y="3455"/>
                  </a:lnTo>
                  <a:cubicBezTo>
                    <a:pt x="8838" y="3551"/>
                    <a:pt x="8954" y="3689"/>
                    <a:pt x="8834" y="3770"/>
                  </a:cubicBezTo>
                  <a:lnTo>
                    <a:pt x="8834" y="3943"/>
                  </a:lnTo>
                  <a:cubicBezTo>
                    <a:pt x="8884" y="4008"/>
                    <a:pt x="8873" y="4089"/>
                    <a:pt x="8896" y="4158"/>
                  </a:cubicBezTo>
                  <a:cubicBezTo>
                    <a:pt x="8934" y="4227"/>
                    <a:pt x="8934" y="4304"/>
                    <a:pt x="8904" y="4373"/>
                  </a:cubicBezTo>
                  <a:cubicBezTo>
                    <a:pt x="8904" y="4411"/>
                    <a:pt x="8930" y="4438"/>
                    <a:pt x="8965" y="4446"/>
                  </a:cubicBezTo>
                  <a:lnTo>
                    <a:pt x="9146" y="4565"/>
                  </a:lnTo>
                  <a:cubicBezTo>
                    <a:pt x="9246" y="4652"/>
                    <a:pt x="9359" y="4684"/>
                    <a:pt x="9472" y="4684"/>
                  </a:cubicBezTo>
                  <a:cubicBezTo>
                    <a:pt x="9549" y="4684"/>
                    <a:pt x="9626" y="4669"/>
                    <a:pt x="9699" y="4646"/>
                  </a:cubicBezTo>
                  <a:cubicBezTo>
                    <a:pt x="9741" y="4631"/>
                    <a:pt x="9778" y="4625"/>
                    <a:pt x="9812" y="4625"/>
                  </a:cubicBezTo>
                  <a:cubicBezTo>
                    <a:pt x="9886" y="4625"/>
                    <a:pt x="9948" y="4653"/>
                    <a:pt x="10022" y="4684"/>
                  </a:cubicBezTo>
                  <a:cubicBezTo>
                    <a:pt x="10063" y="4722"/>
                    <a:pt x="10103" y="4735"/>
                    <a:pt x="10141" y="4735"/>
                  </a:cubicBezTo>
                  <a:cubicBezTo>
                    <a:pt x="10210" y="4735"/>
                    <a:pt x="10276" y="4692"/>
                    <a:pt x="10345" y="4665"/>
                  </a:cubicBezTo>
                  <a:cubicBezTo>
                    <a:pt x="10356" y="4711"/>
                    <a:pt x="10402" y="4750"/>
                    <a:pt x="10448" y="4757"/>
                  </a:cubicBezTo>
                  <a:cubicBezTo>
                    <a:pt x="10479" y="4980"/>
                    <a:pt x="10506" y="5207"/>
                    <a:pt x="10529" y="5434"/>
                  </a:cubicBezTo>
                  <a:cubicBezTo>
                    <a:pt x="10502" y="5437"/>
                    <a:pt x="10479" y="5441"/>
                    <a:pt x="10448" y="5453"/>
                  </a:cubicBezTo>
                  <a:lnTo>
                    <a:pt x="10448" y="5457"/>
                  </a:lnTo>
                  <a:cubicBezTo>
                    <a:pt x="10406" y="5387"/>
                    <a:pt x="10333" y="5345"/>
                    <a:pt x="10252" y="5345"/>
                  </a:cubicBezTo>
                  <a:lnTo>
                    <a:pt x="10248" y="5337"/>
                  </a:lnTo>
                  <a:cubicBezTo>
                    <a:pt x="9830" y="5126"/>
                    <a:pt x="9365" y="5034"/>
                    <a:pt x="8930" y="4853"/>
                  </a:cubicBezTo>
                  <a:lnTo>
                    <a:pt x="8346" y="4434"/>
                  </a:lnTo>
                  <a:cubicBezTo>
                    <a:pt x="8270" y="4239"/>
                    <a:pt x="8239" y="4027"/>
                    <a:pt x="8116" y="3854"/>
                  </a:cubicBezTo>
                  <a:cubicBezTo>
                    <a:pt x="8066" y="3405"/>
                    <a:pt x="8358" y="3105"/>
                    <a:pt x="8558" y="2751"/>
                  </a:cubicBezTo>
                  <a:cubicBezTo>
                    <a:pt x="8642" y="2709"/>
                    <a:pt x="8715" y="2636"/>
                    <a:pt x="8750" y="2540"/>
                  </a:cubicBezTo>
                  <a:cubicBezTo>
                    <a:pt x="8761" y="2498"/>
                    <a:pt x="8792" y="2471"/>
                    <a:pt x="8834" y="2452"/>
                  </a:cubicBezTo>
                  <a:lnTo>
                    <a:pt x="8831" y="2421"/>
                  </a:lnTo>
                  <a:lnTo>
                    <a:pt x="8831" y="2421"/>
                  </a:lnTo>
                  <a:cubicBezTo>
                    <a:pt x="8836" y="2422"/>
                    <a:pt x="8841" y="2422"/>
                    <a:pt x="8847" y="2422"/>
                  </a:cubicBezTo>
                  <a:cubicBezTo>
                    <a:pt x="8859" y="2422"/>
                    <a:pt x="8872" y="2420"/>
                    <a:pt x="8883" y="2416"/>
                  </a:cubicBezTo>
                  <a:lnTo>
                    <a:pt x="8883" y="2416"/>
                  </a:lnTo>
                  <a:cubicBezTo>
                    <a:pt x="8870" y="2429"/>
                    <a:pt x="8858" y="2443"/>
                    <a:pt x="8846" y="2456"/>
                  </a:cubicBezTo>
                  <a:lnTo>
                    <a:pt x="8954" y="2379"/>
                  </a:lnTo>
                  <a:lnTo>
                    <a:pt x="8954" y="2379"/>
                  </a:lnTo>
                  <a:cubicBezTo>
                    <a:pt x="8945" y="2379"/>
                    <a:pt x="8936" y="2381"/>
                    <a:pt x="8929" y="2384"/>
                  </a:cubicBezTo>
                  <a:lnTo>
                    <a:pt x="8929" y="2384"/>
                  </a:lnTo>
                  <a:cubicBezTo>
                    <a:pt x="8917" y="2399"/>
                    <a:pt x="8901" y="2410"/>
                    <a:pt x="8883" y="2416"/>
                  </a:cubicBezTo>
                  <a:lnTo>
                    <a:pt x="8883" y="2416"/>
                  </a:lnTo>
                  <a:cubicBezTo>
                    <a:pt x="8896" y="2403"/>
                    <a:pt x="8911" y="2391"/>
                    <a:pt x="8929" y="2384"/>
                  </a:cubicBezTo>
                  <a:lnTo>
                    <a:pt x="8929" y="2384"/>
                  </a:lnTo>
                  <a:cubicBezTo>
                    <a:pt x="8938" y="2373"/>
                    <a:pt x="8945" y="2359"/>
                    <a:pt x="8950" y="2344"/>
                  </a:cubicBezTo>
                  <a:lnTo>
                    <a:pt x="8950" y="2348"/>
                  </a:lnTo>
                  <a:cubicBezTo>
                    <a:pt x="9076" y="2283"/>
                    <a:pt x="9199" y="2221"/>
                    <a:pt x="9249" y="2067"/>
                  </a:cubicBezTo>
                  <a:cubicBezTo>
                    <a:pt x="9280" y="2060"/>
                    <a:pt x="9311" y="2041"/>
                    <a:pt x="9330" y="2014"/>
                  </a:cubicBezTo>
                  <a:lnTo>
                    <a:pt x="9868" y="1745"/>
                  </a:lnTo>
                  <a:cubicBezTo>
                    <a:pt x="9945" y="1733"/>
                    <a:pt x="10022" y="1722"/>
                    <a:pt x="10068" y="1652"/>
                  </a:cubicBezTo>
                  <a:lnTo>
                    <a:pt x="10544" y="1514"/>
                  </a:lnTo>
                  <a:cubicBezTo>
                    <a:pt x="10560" y="1514"/>
                    <a:pt x="10575" y="1503"/>
                    <a:pt x="10583" y="1495"/>
                  </a:cubicBezTo>
                  <a:cubicBezTo>
                    <a:pt x="10594" y="1483"/>
                    <a:pt x="10587" y="1468"/>
                    <a:pt x="10579" y="1456"/>
                  </a:cubicBezTo>
                  <a:lnTo>
                    <a:pt x="10579" y="1456"/>
                  </a:lnTo>
                  <a:cubicBezTo>
                    <a:pt x="10601" y="1464"/>
                    <a:pt x="10623" y="1467"/>
                    <a:pt x="10645" y="1467"/>
                  </a:cubicBezTo>
                  <a:cubicBezTo>
                    <a:pt x="10682" y="1467"/>
                    <a:pt x="10718" y="1458"/>
                    <a:pt x="10752" y="1441"/>
                  </a:cubicBezTo>
                  <a:cubicBezTo>
                    <a:pt x="10886" y="1399"/>
                    <a:pt x="11055" y="1445"/>
                    <a:pt x="11152" y="1303"/>
                  </a:cubicBezTo>
                  <a:cubicBezTo>
                    <a:pt x="11208" y="1323"/>
                    <a:pt x="11266" y="1331"/>
                    <a:pt x="11325" y="1331"/>
                  </a:cubicBezTo>
                  <a:cubicBezTo>
                    <a:pt x="11399" y="1331"/>
                    <a:pt x="11473" y="1319"/>
                    <a:pt x="11547" y="1307"/>
                  </a:cubicBezTo>
                  <a:cubicBezTo>
                    <a:pt x="11494" y="1203"/>
                    <a:pt x="11431" y="1161"/>
                    <a:pt x="11364" y="1161"/>
                  </a:cubicBezTo>
                  <a:cubicBezTo>
                    <a:pt x="11298" y="1161"/>
                    <a:pt x="11226" y="1203"/>
                    <a:pt x="11155" y="1268"/>
                  </a:cubicBezTo>
                  <a:cubicBezTo>
                    <a:pt x="11083" y="1228"/>
                    <a:pt x="11014" y="1213"/>
                    <a:pt x="10946" y="1213"/>
                  </a:cubicBezTo>
                  <a:cubicBezTo>
                    <a:pt x="10811" y="1213"/>
                    <a:pt x="10681" y="1275"/>
                    <a:pt x="10548" y="1333"/>
                  </a:cubicBezTo>
                  <a:cubicBezTo>
                    <a:pt x="10533" y="1332"/>
                    <a:pt x="10517" y="1331"/>
                    <a:pt x="10501" y="1331"/>
                  </a:cubicBezTo>
                  <a:cubicBezTo>
                    <a:pt x="10412" y="1331"/>
                    <a:pt x="10320" y="1359"/>
                    <a:pt x="10248" y="1418"/>
                  </a:cubicBezTo>
                  <a:lnTo>
                    <a:pt x="9837" y="1506"/>
                  </a:lnTo>
                  <a:cubicBezTo>
                    <a:pt x="9810" y="1522"/>
                    <a:pt x="9780" y="1537"/>
                    <a:pt x="9749" y="1545"/>
                  </a:cubicBezTo>
                  <a:cubicBezTo>
                    <a:pt x="9741" y="1572"/>
                    <a:pt x="9737" y="1595"/>
                    <a:pt x="9730" y="1614"/>
                  </a:cubicBezTo>
                  <a:lnTo>
                    <a:pt x="9722" y="1614"/>
                  </a:lnTo>
                  <a:lnTo>
                    <a:pt x="9292" y="1733"/>
                  </a:lnTo>
                  <a:cubicBezTo>
                    <a:pt x="9311" y="1725"/>
                    <a:pt x="9326" y="1714"/>
                    <a:pt x="9345" y="1706"/>
                  </a:cubicBezTo>
                  <a:cubicBezTo>
                    <a:pt x="9461" y="1649"/>
                    <a:pt x="9576" y="1595"/>
                    <a:pt x="9684" y="1533"/>
                  </a:cubicBezTo>
                  <a:lnTo>
                    <a:pt x="9845" y="1445"/>
                  </a:lnTo>
                  <a:cubicBezTo>
                    <a:pt x="9876" y="1426"/>
                    <a:pt x="9910" y="1410"/>
                    <a:pt x="9945" y="1391"/>
                  </a:cubicBezTo>
                  <a:cubicBezTo>
                    <a:pt x="9987" y="1368"/>
                    <a:pt x="10037" y="1345"/>
                    <a:pt x="10083" y="1322"/>
                  </a:cubicBezTo>
                  <a:cubicBezTo>
                    <a:pt x="10118" y="1307"/>
                    <a:pt x="10145" y="1291"/>
                    <a:pt x="10175" y="1276"/>
                  </a:cubicBezTo>
                  <a:cubicBezTo>
                    <a:pt x="10218" y="1257"/>
                    <a:pt x="10268" y="1237"/>
                    <a:pt x="10314" y="1226"/>
                  </a:cubicBezTo>
                  <a:cubicBezTo>
                    <a:pt x="10368" y="1214"/>
                    <a:pt x="10414" y="1199"/>
                    <a:pt x="10464" y="1180"/>
                  </a:cubicBezTo>
                  <a:cubicBezTo>
                    <a:pt x="10510" y="1161"/>
                    <a:pt x="10564" y="1138"/>
                    <a:pt x="10614" y="1114"/>
                  </a:cubicBezTo>
                  <a:lnTo>
                    <a:pt x="10713" y="1072"/>
                  </a:lnTo>
                  <a:cubicBezTo>
                    <a:pt x="10771" y="1053"/>
                    <a:pt x="10829" y="1034"/>
                    <a:pt x="10883" y="1015"/>
                  </a:cubicBezTo>
                  <a:cubicBezTo>
                    <a:pt x="11059" y="961"/>
                    <a:pt x="11217" y="865"/>
                    <a:pt x="11390" y="803"/>
                  </a:cubicBezTo>
                  <a:cubicBezTo>
                    <a:pt x="11478" y="772"/>
                    <a:pt x="11567" y="749"/>
                    <a:pt x="11659" y="734"/>
                  </a:cubicBezTo>
                  <a:cubicBezTo>
                    <a:pt x="11759" y="696"/>
                    <a:pt x="11901" y="688"/>
                    <a:pt x="11882" y="534"/>
                  </a:cubicBezTo>
                  <a:lnTo>
                    <a:pt x="11885" y="534"/>
                  </a:lnTo>
                  <a:cubicBezTo>
                    <a:pt x="11989" y="515"/>
                    <a:pt x="12116" y="546"/>
                    <a:pt x="12181" y="427"/>
                  </a:cubicBezTo>
                  <a:cubicBezTo>
                    <a:pt x="12389" y="427"/>
                    <a:pt x="12581" y="365"/>
                    <a:pt x="12777" y="315"/>
                  </a:cubicBezTo>
                  <a:cubicBezTo>
                    <a:pt x="12785" y="308"/>
                    <a:pt x="12792" y="304"/>
                    <a:pt x="12796" y="296"/>
                  </a:cubicBezTo>
                  <a:close/>
                  <a:moveTo>
                    <a:pt x="13196" y="0"/>
                  </a:moveTo>
                  <a:cubicBezTo>
                    <a:pt x="13169" y="15"/>
                    <a:pt x="13138" y="39"/>
                    <a:pt x="13123" y="69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7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4"/>
                    <a:pt x="12324" y="227"/>
                  </a:cubicBezTo>
                  <a:cubicBezTo>
                    <a:pt x="12310" y="225"/>
                    <a:pt x="12297" y="225"/>
                    <a:pt x="12284" y="225"/>
                  </a:cubicBezTo>
                  <a:cubicBezTo>
                    <a:pt x="12187" y="225"/>
                    <a:pt x="12095" y="262"/>
                    <a:pt x="12024" y="327"/>
                  </a:cubicBezTo>
                  <a:cubicBezTo>
                    <a:pt x="11851" y="327"/>
                    <a:pt x="11693" y="396"/>
                    <a:pt x="11536" y="454"/>
                  </a:cubicBezTo>
                  <a:lnTo>
                    <a:pt x="11351" y="465"/>
                  </a:lnTo>
                  <a:cubicBezTo>
                    <a:pt x="11347" y="492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61"/>
                    <a:pt x="10387" y="861"/>
                    <a:pt x="10049" y="984"/>
                  </a:cubicBezTo>
                  <a:cubicBezTo>
                    <a:pt x="9795" y="1153"/>
                    <a:pt x="9538" y="1310"/>
                    <a:pt x="9234" y="1380"/>
                  </a:cubicBezTo>
                  <a:cubicBezTo>
                    <a:pt x="8923" y="1637"/>
                    <a:pt x="8485" y="1741"/>
                    <a:pt x="8293" y="2144"/>
                  </a:cubicBezTo>
                  <a:cubicBezTo>
                    <a:pt x="8272" y="2140"/>
                    <a:pt x="8253" y="2138"/>
                    <a:pt x="8234" y="2138"/>
                  </a:cubicBezTo>
                  <a:cubicBezTo>
                    <a:pt x="8099" y="2138"/>
                    <a:pt x="8009" y="2240"/>
                    <a:pt x="7904" y="2321"/>
                  </a:cubicBezTo>
                  <a:cubicBezTo>
                    <a:pt x="7605" y="2548"/>
                    <a:pt x="7301" y="2767"/>
                    <a:pt x="7005" y="2990"/>
                  </a:cubicBezTo>
                  <a:cubicBezTo>
                    <a:pt x="6944" y="3097"/>
                    <a:pt x="6832" y="3174"/>
                    <a:pt x="6713" y="3201"/>
                  </a:cubicBezTo>
                  <a:cubicBezTo>
                    <a:pt x="6702" y="3251"/>
                    <a:pt x="6659" y="3289"/>
                    <a:pt x="6610" y="3297"/>
                  </a:cubicBezTo>
                  <a:cubicBezTo>
                    <a:pt x="6387" y="3674"/>
                    <a:pt x="6098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7"/>
                    <a:pt x="4892" y="4969"/>
                    <a:pt x="4734" y="5280"/>
                  </a:cubicBezTo>
                  <a:lnTo>
                    <a:pt x="4592" y="5326"/>
                  </a:lnTo>
                  <a:cubicBezTo>
                    <a:pt x="4554" y="5418"/>
                    <a:pt x="4477" y="5491"/>
                    <a:pt x="4381" y="5514"/>
                  </a:cubicBezTo>
                  <a:cubicBezTo>
                    <a:pt x="4304" y="5703"/>
                    <a:pt x="4119" y="5783"/>
                    <a:pt x="3989" y="5922"/>
                  </a:cubicBezTo>
                  <a:cubicBezTo>
                    <a:pt x="3985" y="6006"/>
                    <a:pt x="3958" y="6083"/>
                    <a:pt x="3874" y="6114"/>
                  </a:cubicBezTo>
                  <a:cubicBezTo>
                    <a:pt x="3774" y="6352"/>
                    <a:pt x="3532" y="6448"/>
                    <a:pt x="3378" y="6629"/>
                  </a:cubicBezTo>
                  <a:cubicBezTo>
                    <a:pt x="3378" y="6682"/>
                    <a:pt x="3339" y="6729"/>
                    <a:pt x="3286" y="6740"/>
                  </a:cubicBezTo>
                  <a:cubicBezTo>
                    <a:pt x="3190" y="7005"/>
                    <a:pt x="2986" y="7170"/>
                    <a:pt x="2775" y="7339"/>
                  </a:cubicBezTo>
                  <a:cubicBezTo>
                    <a:pt x="2767" y="7393"/>
                    <a:pt x="2728" y="7436"/>
                    <a:pt x="2678" y="7439"/>
                  </a:cubicBezTo>
                  <a:cubicBezTo>
                    <a:pt x="2532" y="7778"/>
                    <a:pt x="2283" y="8066"/>
                    <a:pt x="1968" y="8254"/>
                  </a:cubicBezTo>
                  <a:cubicBezTo>
                    <a:pt x="1960" y="8304"/>
                    <a:pt x="1921" y="8350"/>
                    <a:pt x="1872" y="8354"/>
                  </a:cubicBezTo>
                  <a:cubicBezTo>
                    <a:pt x="1760" y="8542"/>
                    <a:pt x="1649" y="8727"/>
                    <a:pt x="1457" y="8850"/>
                  </a:cubicBezTo>
                  <a:cubicBezTo>
                    <a:pt x="1115" y="9299"/>
                    <a:pt x="799" y="9772"/>
                    <a:pt x="431" y="10195"/>
                  </a:cubicBezTo>
                  <a:cubicBezTo>
                    <a:pt x="296" y="10348"/>
                    <a:pt x="231" y="10533"/>
                    <a:pt x="108" y="10686"/>
                  </a:cubicBezTo>
                  <a:cubicBezTo>
                    <a:pt x="0" y="10817"/>
                    <a:pt x="92" y="10929"/>
                    <a:pt x="231" y="10929"/>
                  </a:cubicBezTo>
                  <a:cubicBezTo>
                    <a:pt x="239" y="10928"/>
                    <a:pt x="246" y="10928"/>
                    <a:pt x="254" y="10928"/>
                  </a:cubicBezTo>
                  <a:cubicBezTo>
                    <a:pt x="919" y="10928"/>
                    <a:pt x="1572" y="11075"/>
                    <a:pt x="2238" y="11075"/>
                  </a:cubicBezTo>
                  <a:cubicBezTo>
                    <a:pt x="2303" y="11075"/>
                    <a:pt x="2368" y="11074"/>
                    <a:pt x="2433" y="11071"/>
                  </a:cubicBezTo>
                  <a:cubicBezTo>
                    <a:pt x="3220" y="11221"/>
                    <a:pt x="4023" y="11232"/>
                    <a:pt x="4815" y="11290"/>
                  </a:cubicBezTo>
                  <a:cubicBezTo>
                    <a:pt x="5814" y="11359"/>
                    <a:pt x="6813" y="11451"/>
                    <a:pt x="7812" y="11543"/>
                  </a:cubicBezTo>
                  <a:cubicBezTo>
                    <a:pt x="8316" y="11578"/>
                    <a:pt x="8827" y="11551"/>
                    <a:pt x="9326" y="11643"/>
                  </a:cubicBezTo>
                  <a:lnTo>
                    <a:pt x="9614" y="11570"/>
                  </a:lnTo>
                  <a:cubicBezTo>
                    <a:pt x="9791" y="11724"/>
                    <a:pt x="10010" y="11732"/>
                    <a:pt x="10229" y="11739"/>
                  </a:cubicBezTo>
                  <a:cubicBezTo>
                    <a:pt x="10598" y="11755"/>
                    <a:pt x="10967" y="11755"/>
                    <a:pt x="11332" y="11759"/>
                  </a:cubicBezTo>
                  <a:cubicBezTo>
                    <a:pt x="11451" y="11639"/>
                    <a:pt x="11555" y="11493"/>
                    <a:pt x="11716" y="11432"/>
                  </a:cubicBezTo>
                  <a:cubicBezTo>
                    <a:pt x="11728" y="11378"/>
                    <a:pt x="11770" y="11340"/>
                    <a:pt x="11824" y="11336"/>
                  </a:cubicBezTo>
                  <a:cubicBezTo>
                    <a:pt x="11824" y="11282"/>
                    <a:pt x="11862" y="11240"/>
                    <a:pt x="11912" y="11224"/>
                  </a:cubicBezTo>
                  <a:cubicBezTo>
                    <a:pt x="12028" y="10913"/>
                    <a:pt x="12193" y="10644"/>
                    <a:pt x="12523" y="10521"/>
                  </a:cubicBezTo>
                  <a:cubicBezTo>
                    <a:pt x="12596" y="10321"/>
                    <a:pt x="12719" y="10175"/>
                    <a:pt x="12927" y="10118"/>
                  </a:cubicBezTo>
                  <a:cubicBezTo>
                    <a:pt x="12984" y="9991"/>
                    <a:pt x="13092" y="9933"/>
                    <a:pt x="13219" y="9910"/>
                  </a:cubicBezTo>
                  <a:lnTo>
                    <a:pt x="13265" y="9553"/>
                  </a:lnTo>
                  <a:cubicBezTo>
                    <a:pt x="13288" y="9559"/>
                    <a:pt x="13308" y="9562"/>
                    <a:pt x="13327" y="9562"/>
                  </a:cubicBezTo>
                  <a:cubicBezTo>
                    <a:pt x="13440" y="9562"/>
                    <a:pt x="13495" y="9457"/>
                    <a:pt x="13580" y="9391"/>
                  </a:cubicBezTo>
                  <a:cubicBezTo>
                    <a:pt x="13776" y="9238"/>
                    <a:pt x="13853" y="8950"/>
                    <a:pt x="14137" y="8907"/>
                  </a:cubicBezTo>
                  <a:cubicBezTo>
                    <a:pt x="14226" y="8723"/>
                    <a:pt x="14425" y="8665"/>
                    <a:pt x="14556" y="8527"/>
                  </a:cubicBezTo>
                  <a:lnTo>
                    <a:pt x="14556" y="8511"/>
                  </a:lnTo>
                  <a:lnTo>
                    <a:pt x="14560" y="8523"/>
                  </a:lnTo>
                  <a:cubicBezTo>
                    <a:pt x="14783" y="8304"/>
                    <a:pt x="15075" y="8146"/>
                    <a:pt x="15171" y="7820"/>
                  </a:cubicBezTo>
                  <a:cubicBezTo>
                    <a:pt x="15551" y="7647"/>
                    <a:pt x="15916" y="7451"/>
                    <a:pt x="16185" y="7113"/>
                  </a:cubicBezTo>
                  <a:cubicBezTo>
                    <a:pt x="16189" y="7082"/>
                    <a:pt x="16197" y="7051"/>
                    <a:pt x="16212" y="7024"/>
                  </a:cubicBezTo>
                  <a:cubicBezTo>
                    <a:pt x="16286" y="6995"/>
                    <a:pt x="16362" y="6981"/>
                    <a:pt x="16439" y="6981"/>
                  </a:cubicBezTo>
                  <a:cubicBezTo>
                    <a:pt x="16482" y="6981"/>
                    <a:pt x="16525" y="6985"/>
                    <a:pt x="16570" y="6994"/>
                  </a:cubicBezTo>
                  <a:cubicBezTo>
                    <a:pt x="16577" y="6940"/>
                    <a:pt x="16616" y="6901"/>
                    <a:pt x="16670" y="6894"/>
                  </a:cubicBezTo>
                  <a:cubicBezTo>
                    <a:pt x="16697" y="6806"/>
                    <a:pt x="16757" y="6797"/>
                    <a:pt x="16822" y="6797"/>
                  </a:cubicBezTo>
                  <a:cubicBezTo>
                    <a:pt x="16840" y="6797"/>
                    <a:pt x="16859" y="6798"/>
                    <a:pt x="16877" y="6798"/>
                  </a:cubicBezTo>
                  <a:cubicBezTo>
                    <a:pt x="16908" y="6709"/>
                    <a:pt x="16985" y="6698"/>
                    <a:pt x="17069" y="6682"/>
                  </a:cubicBezTo>
                  <a:cubicBezTo>
                    <a:pt x="17077" y="6629"/>
                    <a:pt x="17119" y="6594"/>
                    <a:pt x="17173" y="6590"/>
                  </a:cubicBezTo>
                  <a:cubicBezTo>
                    <a:pt x="17169" y="6563"/>
                    <a:pt x="17173" y="6533"/>
                    <a:pt x="17192" y="6506"/>
                  </a:cubicBezTo>
                  <a:lnTo>
                    <a:pt x="17204" y="6509"/>
                  </a:lnTo>
                  <a:lnTo>
                    <a:pt x="17196" y="6506"/>
                  </a:lnTo>
                  <a:lnTo>
                    <a:pt x="17231" y="6475"/>
                  </a:lnTo>
                  <a:lnTo>
                    <a:pt x="17273" y="6479"/>
                  </a:lnTo>
                  <a:cubicBezTo>
                    <a:pt x="17265" y="6452"/>
                    <a:pt x="17281" y="6421"/>
                    <a:pt x="17307" y="6410"/>
                  </a:cubicBezTo>
                  <a:cubicBezTo>
                    <a:pt x="17388" y="6337"/>
                    <a:pt x="17461" y="6256"/>
                    <a:pt x="17523" y="6164"/>
                  </a:cubicBezTo>
                  <a:cubicBezTo>
                    <a:pt x="17523" y="6202"/>
                    <a:pt x="17534" y="6237"/>
                    <a:pt x="17549" y="6267"/>
                  </a:cubicBezTo>
                  <a:cubicBezTo>
                    <a:pt x="17573" y="6306"/>
                    <a:pt x="17611" y="6333"/>
                    <a:pt x="17653" y="6337"/>
                  </a:cubicBezTo>
                  <a:cubicBezTo>
                    <a:pt x="17692" y="6321"/>
                    <a:pt x="17730" y="6302"/>
                    <a:pt x="17765" y="6275"/>
                  </a:cubicBezTo>
                  <a:cubicBezTo>
                    <a:pt x="17780" y="6260"/>
                    <a:pt x="17792" y="6244"/>
                    <a:pt x="17811" y="6229"/>
                  </a:cubicBezTo>
                  <a:cubicBezTo>
                    <a:pt x="17842" y="6202"/>
                    <a:pt x="17868" y="6179"/>
                    <a:pt x="17903" y="6152"/>
                  </a:cubicBezTo>
                  <a:cubicBezTo>
                    <a:pt x="17940" y="6141"/>
                    <a:pt x="17970" y="6116"/>
                    <a:pt x="17996" y="6090"/>
                  </a:cubicBezTo>
                  <a:lnTo>
                    <a:pt x="17996" y="6090"/>
                  </a:lnTo>
                  <a:cubicBezTo>
                    <a:pt x="17995" y="6090"/>
                    <a:pt x="17995" y="6091"/>
                    <a:pt x="17995" y="6091"/>
                  </a:cubicBezTo>
                  <a:lnTo>
                    <a:pt x="17999" y="6087"/>
                  </a:lnTo>
                  <a:lnTo>
                    <a:pt x="17999" y="6087"/>
                  </a:lnTo>
                  <a:cubicBezTo>
                    <a:pt x="17998" y="6088"/>
                    <a:pt x="17997" y="6089"/>
                    <a:pt x="17996" y="6090"/>
                  </a:cubicBezTo>
                  <a:lnTo>
                    <a:pt x="17996" y="6090"/>
                  </a:lnTo>
                  <a:cubicBezTo>
                    <a:pt x="18053" y="6029"/>
                    <a:pt x="18130" y="5991"/>
                    <a:pt x="18214" y="5972"/>
                  </a:cubicBezTo>
                  <a:lnTo>
                    <a:pt x="18245" y="5968"/>
                  </a:lnTo>
                  <a:lnTo>
                    <a:pt x="18272" y="5979"/>
                  </a:lnTo>
                  <a:cubicBezTo>
                    <a:pt x="18464" y="5910"/>
                    <a:pt x="18599" y="5729"/>
                    <a:pt x="18810" y="5687"/>
                  </a:cubicBezTo>
                  <a:lnTo>
                    <a:pt x="18914" y="5687"/>
                  </a:lnTo>
                  <a:cubicBezTo>
                    <a:pt x="18926" y="5709"/>
                    <a:pt x="18948" y="5721"/>
                    <a:pt x="18969" y="5721"/>
                  </a:cubicBezTo>
                  <a:cubicBezTo>
                    <a:pt x="18981" y="5721"/>
                    <a:pt x="18992" y="5717"/>
                    <a:pt x="19002" y="5710"/>
                  </a:cubicBezTo>
                  <a:cubicBezTo>
                    <a:pt x="19014" y="5706"/>
                    <a:pt x="19021" y="5691"/>
                    <a:pt x="19033" y="5683"/>
                  </a:cubicBezTo>
                  <a:cubicBezTo>
                    <a:pt x="19029" y="5679"/>
                    <a:pt x="19021" y="5672"/>
                    <a:pt x="19021" y="5668"/>
                  </a:cubicBezTo>
                  <a:lnTo>
                    <a:pt x="19021" y="5668"/>
                  </a:lnTo>
                  <a:cubicBezTo>
                    <a:pt x="19090" y="5703"/>
                    <a:pt x="19183" y="5699"/>
                    <a:pt x="19225" y="5779"/>
                  </a:cubicBezTo>
                  <a:cubicBezTo>
                    <a:pt x="19306" y="5779"/>
                    <a:pt x="19379" y="5818"/>
                    <a:pt x="19421" y="5883"/>
                  </a:cubicBezTo>
                  <a:cubicBezTo>
                    <a:pt x="19502" y="5883"/>
                    <a:pt x="19586" y="5899"/>
                    <a:pt x="19628" y="5979"/>
                  </a:cubicBezTo>
                  <a:cubicBezTo>
                    <a:pt x="19709" y="5987"/>
                    <a:pt x="19782" y="6010"/>
                    <a:pt x="19820" y="6091"/>
                  </a:cubicBezTo>
                  <a:cubicBezTo>
                    <a:pt x="19874" y="6091"/>
                    <a:pt x="19920" y="6121"/>
                    <a:pt x="19940" y="6167"/>
                  </a:cubicBezTo>
                  <a:cubicBezTo>
                    <a:pt x="20093" y="6187"/>
                    <a:pt x="20239" y="6256"/>
                    <a:pt x="20347" y="6363"/>
                  </a:cubicBezTo>
                  <a:cubicBezTo>
                    <a:pt x="20420" y="6383"/>
                    <a:pt x="20497" y="6402"/>
                    <a:pt x="20539" y="6475"/>
                  </a:cubicBezTo>
                  <a:lnTo>
                    <a:pt x="20724" y="6509"/>
                  </a:lnTo>
                  <a:cubicBezTo>
                    <a:pt x="20731" y="6533"/>
                    <a:pt x="20739" y="6556"/>
                    <a:pt x="20739" y="6583"/>
                  </a:cubicBezTo>
                  <a:cubicBezTo>
                    <a:pt x="20766" y="6583"/>
                    <a:pt x="20797" y="6583"/>
                    <a:pt x="20823" y="6571"/>
                  </a:cubicBezTo>
                  <a:lnTo>
                    <a:pt x="20923" y="6606"/>
                  </a:lnTo>
                  <a:cubicBezTo>
                    <a:pt x="20935" y="6629"/>
                    <a:pt x="20943" y="6652"/>
                    <a:pt x="20950" y="6679"/>
                  </a:cubicBezTo>
                  <a:lnTo>
                    <a:pt x="21127" y="6690"/>
                  </a:lnTo>
                  <a:lnTo>
                    <a:pt x="21142" y="6698"/>
                  </a:lnTo>
                  <a:lnTo>
                    <a:pt x="21154" y="6767"/>
                  </a:lnTo>
                  <a:lnTo>
                    <a:pt x="21265" y="6786"/>
                  </a:lnTo>
                  <a:lnTo>
                    <a:pt x="21265" y="6794"/>
                  </a:lnTo>
                  <a:cubicBezTo>
                    <a:pt x="21281" y="6832"/>
                    <a:pt x="21308" y="6859"/>
                    <a:pt x="21346" y="6878"/>
                  </a:cubicBezTo>
                  <a:cubicBezTo>
                    <a:pt x="21384" y="6959"/>
                    <a:pt x="21481" y="6932"/>
                    <a:pt x="21534" y="6990"/>
                  </a:cubicBezTo>
                  <a:lnTo>
                    <a:pt x="21538" y="6994"/>
                  </a:lnTo>
                  <a:cubicBezTo>
                    <a:pt x="21566" y="7028"/>
                    <a:pt x="21590" y="7072"/>
                    <a:pt x="21637" y="7072"/>
                  </a:cubicBezTo>
                  <a:cubicBezTo>
                    <a:pt x="21642" y="7072"/>
                    <a:pt x="21648" y="7072"/>
                    <a:pt x="21653" y="7071"/>
                  </a:cubicBezTo>
                  <a:cubicBezTo>
                    <a:pt x="21673" y="7167"/>
                    <a:pt x="21784" y="7132"/>
                    <a:pt x="21826" y="7197"/>
                  </a:cubicBezTo>
                  <a:lnTo>
                    <a:pt x="21838" y="7201"/>
                  </a:lnTo>
                  <a:cubicBezTo>
                    <a:pt x="21865" y="7240"/>
                    <a:pt x="21911" y="7263"/>
                    <a:pt x="21953" y="7278"/>
                  </a:cubicBezTo>
                  <a:lnTo>
                    <a:pt x="21938" y="7305"/>
                  </a:lnTo>
                  <a:lnTo>
                    <a:pt x="21953" y="7282"/>
                  </a:lnTo>
                  <a:cubicBezTo>
                    <a:pt x="22126" y="7455"/>
                    <a:pt x="22341" y="7566"/>
                    <a:pt x="22553" y="7685"/>
                  </a:cubicBezTo>
                  <a:cubicBezTo>
                    <a:pt x="22583" y="7781"/>
                    <a:pt x="22687" y="7755"/>
                    <a:pt x="22745" y="7801"/>
                  </a:cubicBezTo>
                  <a:cubicBezTo>
                    <a:pt x="22764" y="7851"/>
                    <a:pt x="22802" y="7881"/>
                    <a:pt x="22856" y="7897"/>
                  </a:cubicBezTo>
                  <a:lnTo>
                    <a:pt x="22856" y="7893"/>
                  </a:lnTo>
                  <a:cubicBezTo>
                    <a:pt x="22975" y="8012"/>
                    <a:pt x="23094" y="8131"/>
                    <a:pt x="23260" y="8196"/>
                  </a:cubicBezTo>
                  <a:lnTo>
                    <a:pt x="23263" y="8196"/>
                  </a:lnTo>
                  <a:cubicBezTo>
                    <a:pt x="23544" y="8408"/>
                    <a:pt x="23817" y="8619"/>
                    <a:pt x="24163" y="8704"/>
                  </a:cubicBezTo>
                  <a:lnTo>
                    <a:pt x="24167" y="8704"/>
                  </a:lnTo>
                  <a:cubicBezTo>
                    <a:pt x="24278" y="8842"/>
                    <a:pt x="24439" y="8861"/>
                    <a:pt x="24593" y="8907"/>
                  </a:cubicBezTo>
                  <a:lnTo>
                    <a:pt x="24612" y="8907"/>
                  </a:lnTo>
                  <a:cubicBezTo>
                    <a:pt x="24670" y="8896"/>
                    <a:pt x="24724" y="8861"/>
                    <a:pt x="24754" y="8815"/>
                  </a:cubicBezTo>
                  <a:cubicBezTo>
                    <a:pt x="24851" y="8723"/>
                    <a:pt x="24777" y="8585"/>
                    <a:pt x="24851" y="8488"/>
                  </a:cubicBezTo>
                  <a:cubicBezTo>
                    <a:pt x="24881" y="8454"/>
                    <a:pt x="24881" y="8400"/>
                    <a:pt x="24881" y="8354"/>
                  </a:cubicBezTo>
                  <a:cubicBezTo>
                    <a:pt x="24839" y="8281"/>
                    <a:pt x="24854" y="8189"/>
                    <a:pt x="24785" y="8127"/>
                  </a:cubicBezTo>
                  <a:cubicBezTo>
                    <a:pt x="24735" y="8070"/>
                    <a:pt x="24754" y="7977"/>
                    <a:pt x="24689" y="7927"/>
                  </a:cubicBezTo>
                  <a:lnTo>
                    <a:pt x="24685" y="7920"/>
                  </a:lnTo>
                  <a:cubicBezTo>
                    <a:pt x="24620" y="7785"/>
                    <a:pt x="24601" y="7632"/>
                    <a:pt x="24489" y="7524"/>
                  </a:cubicBezTo>
                  <a:lnTo>
                    <a:pt x="24489" y="7516"/>
                  </a:lnTo>
                  <a:cubicBezTo>
                    <a:pt x="24432" y="7466"/>
                    <a:pt x="24451" y="7370"/>
                    <a:pt x="24389" y="7320"/>
                  </a:cubicBezTo>
                  <a:lnTo>
                    <a:pt x="24382" y="7316"/>
                  </a:lnTo>
                  <a:cubicBezTo>
                    <a:pt x="24324" y="7263"/>
                    <a:pt x="24351" y="7163"/>
                    <a:pt x="24266" y="7128"/>
                  </a:cubicBezTo>
                  <a:cubicBezTo>
                    <a:pt x="24140" y="6948"/>
                    <a:pt x="24120" y="6682"/>
                    <a:pt x="23898" y="6563"/>
                  </a:cubicBezTo>
                  <a:lnTo>
                    <a:pt x="23871" y="6417"/>
                  </a:lnTo>
                  <a:cubicBezTo>
                    <a:pt x="23794" y="6390"/>
                    <a:pt x="23744" y="6314"/>
                    <a:pt x="23748" y="6229"/>
                  </a:cubicBezTo>
                  <a:cubicBezTo>
                    <a:pt x="23698" y="6225"/>
                    <a:pt x="23659" y="6179"/>
                    <a:pt x="23667" y="6125"/>
                  </a:cubicBezTo>
                  <a:lnTo>
                    <a:pt x="23667" y="6114"/>
                  </a:lnTo>
                  <a:lnTo>
                    <a:pt x="23582" y="6018"/>
                  </a:lnTo>
                  <a:cubicBezTo>
                    <a:pt x="23609" y="5991"/>
                    <a:pt x="23613" y="5948"/>
                    <a:pt x="23590" y="5914"/>
                  </a:cubicBezTo>
                  <a:cubicBezTo>
                    <a:pt x="23571" y="5899"/>
                    <a:pt x="23556" y="5872"/>
                    <a:pt x="23563" y="5845"/>
                  </a:cubicBezTo>
                  <a:cubicBezTo>
                    <a:pt x="23548" y="5795"/>
                    <a:pt x="23517" y="5745"/>
                    <a:pt x="23479" y="5706"/>
                  </a:cubicBezTo>
                  <a:lnTo>
                    <a:pt x="23475" y="5703"/>
                  </a:lnTo>
                  <a:cubicBezTo>
                    <a:pt x="23440" y="5683"/>
                    <a:pt x="23417" y="5649"/>
                    <a:pt x="23402" y="5610"/>
                  </a:cubicBezTo>
                  <a:cubicBezTo>
                    <a:pt x="23379" y="5587"/>
                    <a:pt x="23363" y="5557"/>
                    <a:pt x="23363" y="5526"/>
                  </a:cubicBezTo>
                  <a:cubicBezTo>
                    <a:pt x="23340" y="5480"/>
                    <a:pt x="23313" y="5437"/>
                    <a:pt x="23275" y="5399"/>
                  </a:cubicBezTo>
                  <a:lnTo>
                    <a:pt x="23267" y="5395"/>
                  </a:lnTo>
                  <a:cubicBezTo>
                    <a:pt x="23202" y="5345"/>
                    <a:pt x="23225" y="5249"/>
                    <a:pt x="23164" y="5203"/>
                  </a:cubicBezTo>
                  <a:cubicBezTo>
                    <a:pt x="23133" y="5165"/>
                    <a:pt x="23094" y="5130"/>
                    <a:pt x="23064" y="5103"/>
                  </a:cubicBezTo>
                  <a:cubicBezTo>
                    <a:pt x="23033" y="5065"/>
                    <a:pt x="22998" y="5030"/>
                    <a:pt x="22960" y="4996"/>
                  </a:cubicBezTo>
                  <a:cubicBezTo>
                    <a:pt x="22920" y="4943"/>
                    <a:pt x="22879" y="4870"/>
                    <a:pt x="22817" y="4870"/>
                  </a:cubicBezTo>
                  <a:cubicBezTo>
                    <a:pt x="22802" y="4870"/>
                    <a:pt x="22786" y="4874"/>
                    <a:pt x="22768" y="4884"/>
                  </a:cubicBezTo>
                  <a:lnTo>
                    <a:pt x="22768" y="4880"/>
                  </a:lnTo>
                  <a:cubicBezTo>
                    <a:pt x="22683" y="4761"/>
                    <a:pt x="22549" y="4669"/>
                    <a:pt x="22545" y="4500"/>
                  </a:cubicBezTo>
                  <a:cubicBezTo>
                    <a:pt x="22532" y="4501"/>
                    <a:pt x="22520" y="4502"/>
                    <a:pt x="22507" y="4502"/>
                  </a:cubicBezTo>
                  <a:cubicBezTo>
                    <a:pt x="22435" y="4502"/>
                    <a:pt x="22374" y="4479"/>
                    <a:pt x="22337" y="4404"/>
                  </a:cubicBezTo>
                  <a:cubicBezTo>
                    <a:pt x="22333" y="4404"/>
                    <a:pt x="22329" y="4405"/>
                    <a:pt x="22325" y="4405"/>
                  </a:cubicBezTo>
                  <a:cubicBezTo>
                    <a:pt x="22274" y="4405"/>
                    <a:pt x="22237" y="4361"/>
                    <a:pt x="22230" y="4308"/>
                  </a:cubicBezTo>
                  <a:cubicBezTo>
                    <a:pt x="22149" y="4308"/>
                    <a:pt x="22072" y="4288"/>
                    <a:pt x="22030" y="4208"/>
                  </a:cubicBezTo>
                  <a:cubicBezTo>
                    <a:pt x="21842" y="4185"/>
                    <a:pt x="21661" y="4154"/>
                    <a:pt x="21530" y="3996"/>
                  </a:cubicBezTo>
                  <a:cubicBezTo>
                    <a:pt x="21354" y="3943"/>
                    <a:pt x="21165" y="3935"/>
                    <a:pt x="21016" y="3804"/>
                  </a:cubicBezTo>
                  <a:cubicBezTo>
                    <a:pt x="20939" y="3797"/>
                    <a:pt x="20862" y="3777"/>
                    <a:pt x="20816" y="3704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5"/>
                  </a:lnTo>
                  <a:lnTo>
                    <a:pt x="19721" y="3182"/>
                  </a:lnTo>
                  <a:cubicBezTo>
                    <a:pt x="19713" y="3182"/>
                    <a:pt x="19705" y="3182"/>
                    <a:pt x="19697" y="3182"/>
                  </a:cubicBezTo>
                  <a:cubicBezTo>
                    <a:pt x="19619" y="3182"/>
                    <a:pt x="19552" y="3163"/>
                    <a:pt x="19513" y="3086"/>
                  </a:cubicBezTo>
                  <a:cubicBezTo>
                    <a:pt x="19432" y="3086"/>
                    <a:pt x="19359" y="3047"/>
                    <a:pt x="19317" y="2974"/>
                  </a:cubicBezTo>
                  <a:cubicBezTo>
                    <a:pt x="19021" y="2886"/>
                    <a:pt x="18764" y="2732"/>
                    <a:pt x="18499" y="2586"/>
                  </a:cubicBezTo>
                  <a:cubicBezTo>
                    <a:pt x="18492" y="2587"/>
                    <a:pt x="18485" y="2587"/>
                    <a:pt x="18478" y="2587"/>
                  </a:cubicBezTo>
                  <a:cubicBezTo>
                    <a:pt x="18405" y="2587"/>
                    <a:pt x="18337" y="2550"/>
                    <a:pt x="18291" y="2490"/>
                  </a:cubicBezTo>
                  <a:cubicBezTo>
                    <a:pt x="18153" y="2432"/>
                    <a:pt x="17984" y="2432"/>
                    <a:pt x="17895" y="2283"/>
                  </a:cubicBezTo>
                  <a:cubicBezTo>
                    <a:pt x="17592" y="2190"/>
                    <a:pt x="17327" y="1998"/>
                    <a:pt x="17004" y="1952"/>
                  </a:cubicBezTo>
                  <a:cubicBezTo>
                    <a:pt x="16673" y="1706"/>
                    <a:pt x="16293" y="1568"/>
                    <a:pt x="15909" y="1441"/>
                  </a:cubicBezTo>
                  <a:cubicBezTo>
                    <a:pt x="15897" y="1387"/>
                    <a:pt x="15878" y="1337"/>
                    <a:pt x="15863" y="1284"/>
                  </a:cubicBezTo>
                  <a:cubicBezTo>
                    <a:pt x="15859" y="1284"/>
                    <a:pt x="15856" y="1284"/>
                    <a:pt x="15853" y="1284"/>
                  </a:cubicBezTo>
                  <a:cubicBezTo>
                    <a:pt x="15776" y="1284"/>
                    <a:pt x="15708" y="1238"/>
                    <a:pt x="15674" y="1168"/>
                  </a:cubicBezTo>
                  <a:cubicBezTo>
                    <a:pt x="15620" y="1168"/>
                    <a:pt x="15574" y="1130"/>
                    <a:pt x="15563" y="1076"/>
                  </a:cubicBezTo>
                  <a:lnTo>
                    <a:pt x="15409" y="1034"/>
                  </a:lnTo>
                  <a:cubicBezTo>
                    <a:pt x="15405" y="1003"/>
                    <a:pt x="15390" y="980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6"/>
                  </a:cubicBezTo>
                  <a:lnTo>
                    <a:pt x="15075" y="753"/>
                  </a:lnTo>
                  <a:cubicBezTo>
                    <a:pt x="15070" y="754"/>
                    <a:pt x="15065" y="754"/>
                    <a:pt x="15060" y="754"/>
                  </a:cubicBezTo>
                  <a:cubicBezTo>
                    <a:pt x="15013" y="754"/>
                    <a:pt x="14973" y="722"/>
                    <a:pt x="14956" y="676"/>
                  </a:cubicBezTo>
                  <a:lnTo>
                    <a:pt x="14783" y="646"/>
                  </a:lnTo>
                  <a:lnTo>
                    <a:pt x="14775" y="646"/>
                  </a:lnTo>
                  <a:cubicBezTo>
                    <a:pt x="14773" y="634"/>
                    <a:pt x="14769" y="624"/>
                    <a:pt x="14763" y="614"/>
                  </a:cubicBezTo>
                  <a:lnTo>
                    <a:pt x="14763" y="614"/>
                  </a:lnTo>
                  <a:cubicBezTo>
                    <a:pt x="14769" y="618"/>
                    <a:pt x="14776" y="622"/>
                    <a:pt x="14783" y="626"/>
                  </a:cubicBezTo>
                  <a:lnTo>
                    <a:pt x="14760" y="610"/>
                  </a:lnTo>
                  <a:lnTo>
                    <a:pt x="14760" y="610"/>
                  </a:lnTo>
                  <a:cubicBezTo>
                    <a:pt x="14761" y="611"/>
                    <a:pt x="14762" y="612"/>
                    <a:pt x="14763" y="614"/>
                  </a:cubicBezTo>
                  <a:lnTo>
                    <a:pt x="14763" y="614"/>
                  </a:lnTo>
                  <a:cubicBezTo>
                    <a:pt x="14742" y="600"/>
                    <a:pt x="14724" y="587"/>
                    <a:pt x="14706" y="569"/>
                  </a:cubicBezTo>
                  <a:lnTo>
                    <a:pt x="14706" y="569"/>
                  </a:lnTo>
                  <a:lnTo>
                    <a:pt x="14760" y="610"/>
                  </a:lnTo>
                  <a:lnTo>
                    <a:pt x="14760" y="610"/>
                  </a:lnTo>
                  <a:cubicBezTo>
                    <a:pt x="14740" y="578"/>
                    <a:pt x="14704" y="557"/>
                    <a:pt x="14664" y="557"/>
                  </a:cubicBezTo>
                  <a:cubicBezTo>
                    <a:pt x="14661" y="557"/>
                    <a:pt x="14659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7"/>
                  </a:lnTo>
                  <a:lnTo>
                    <a:pt x="14460" y="461"/>
                  </a:lnTo>
                  <a:cubicBezTo>
                    <a:pt x="14452" y="444"/>
                    <a:pt x="14435" y="434"/>
                    <a:pt x="14418" y="434"/>
                  </a:cubicBezTo>
                  <a:cubicBezTo>
                    <a:pt x="14411" y="434"/>
                    <a:pt x="14405" y="435"/>
                    <a:pt x="14399" y="438"/>
                  </a:cubicBezTo>
                  <a:cubicBezTo>
                    <a:pt x="14237" y="361"/>
                    <a:pt x="14091" y="273"/>
                    <a:pt x="13918" y="238"/>
                  </a:cubicBezTo>
                  <a:lnTo>
                    <a:pt x="13918" y="234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3" y="160"/>
                    <a:pt x="13826" y="162"/>
                    <a:pt x="13818" y="162"/>
                  </a:cubicBezTo>
                  <a:cubicBezTo>
                    <a:pt x="13793" y="162"/>
                    <a:pt x="13772" y="148"/>
                    <a:pt x="13757" y="127"/>
                  </a:cubicBezTo>
                  <a:cubicBezTo>
                    <a:pt x="13572" y="92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5"/>
            <p:cNvSpPr/>
            <p:nvPr/>
          </p:nvSpPr>
          <p:spPr>
            <a:xfrm>
              <a:off x="4829429" y="398905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5"/>
            <p:cNvSpPr/>
            <p:nvPr/>
          </p:nvSpPr>
          <p:spPr>
            <a:xfrm>
              <a:off x="5044925" y="3923483"/>
              <a:ext cx="527" cy="279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9" y="1"/>
                  </a:moveTo>
                  <a:lnTo>
                    <a:pt x="1" y="5"/>
                  </a:lnTo>
                  <a:lnTo>
                    <a:pt x="16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5"/>
            <p:cNvSpPr/>
            <p:nvPr/>
          </p:nvSpPr>
          <p:spPr>
            <a:xfrm>
              <a:off x="5259149" y="3816991"/>
              <a:ext cx="6111" cy="5770"/>
            </a:xfrm>
            <a:custGeom>
              <a:avLst/>
              <a:gdLst/>
              <a:ahLst/>
              <a:cxnLst/>
              <a:rect l="l" t="t" r="r" b="b"/>
              <a:pathLst>
                <a:path w="197" h="186" extrusionOk="0">
                  <a:moveTo>
                    <a:pt x="116" y="0"/>
                  </a:moveTo>
                  <a:cubicBezTo>
                    <a:pt x="65" y="0"/>
                    <a:pt x="19" y="10"/>
                    <a:pt x="8" y="60"/>
                  </a:cubicBezTo>
                  <a:cubicBezTo>
                    <a:pt x="1" y="112"/>
                    <a:pt x="56" y="186"/>
                    <a:pt x="115" y="186"/>
                  </a:cubicBezTo>
                  <a:cubicBezTo>
                    <a:pt x="122" y="186"/>
                    <a:pt x="128" y="185"/>
                    <a:pt x="135" y="183"/>
                  </a:cubicBezTo>
                  <a:cubicBezTo>
                    <a:pt x="196" y="164"/>
                    <a:pt x="177" y="68"/>
                    <a:pt x="173" y="2"/>
                  </a:cubicBezTo>
                  <a:cubicBezTo>
                    <a:pt x="154" y="1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5"/>
            <p:cNvSpPr/>
            <p:nvPr/>
          </p:nvSpPr>
          <p:spPr>
            <a:xfrm>
              <a:off x="4976743" y="3713850"/>
              <a:ext cx="123894" cy="61575"/>
            </a:xfrm>
            <a:custGeom>
              <a:avLst/>
              <a:gdLst/>
              <a:ahLst/>
              <a:cxnLst/>
              <a:rect l="l" t="t" r="r" b="b"/>
              <a:pathLst>
                <a:path w="3994" h="1985" extrusionOk="0">
                  <a:moveTo>
                    <a:pt x="342" y="1"/>
                  </a:moveTo>
                  <a:cubicBezTo>
                    <a:pt x="240" y="1"/>
                    <a:pt x="127" y="28"/>
                    <a:pt x="1" y="92"/>
                  </a:cubicBezTo>
                  <a:lnTo>
                    <a:pt x="881" y="626"/>
                  </a:lnTo>
                  <a:lnTo>
                    <a:pt x="989" y="707"/>
                  </a:lnTo>
                  <a:cubicBezTo>
                    <a:pt x="996" y="772"/>
                    <a:pt x="1004" y="841"/>
                    <a:pt x="1008" y="903"/>
                  </a:cubicBezTo>
                  <a:cubicBezTo>
                    <a:pt x="1100" y="1000"/>
                    <a:pt x="1183" y="1036"/>
                    <a:pt x="1261" y="1036"/>
                  </a:cubicBezTo>
                  <a:cubicBezTo>
                    <a:pt x="1420" y="1036"/>
                    <a:pt x="1557" y="885"/>
                    <a:pt x="1707" y="803"/>
                  </a:cubicBezTo>
                  <a:cubicBezTo>
                    <a:pt x="1734" y="818"/>
                    <a:pt x="1765" y="822"/>
                    <a:pt x="1796" y="826"/>
                  </a:cubicBezTo>
                  <a:cubicBezTo>
                    <a:pt x="1872" y="918"/>
                    <a:pt x="1988" y="914"/>
                    <a:pt x="2095" y="930"/>
                  </a:cubicBezTo>
                  <a:cubicBezTo>
                    <a:pt x="2076" y="960"/>
                    <a:pt x="2061" y="987"/>
                    <a:pt x="2045" y="1018"/>
                  </a:cubicBezTo>
                  <a:cubicBezTo>
                    <a:pt x="2027" y="1067"/>
                    <a:pt x="1991" y="1080"/>
                    <a:pt x="1948" y="1080"/>
                  </a:cubicBezTo>
                  <a:cubicBezTo>
                    <a:pt x="1898" y="1080"/>
                    <a:pt x="1839" y="1062"/>
                    <a:pt x="1793" y="1062"/>
                  </a:cubicBezTo>
                  <a:cubicBezTo>
                    <a:pt x="1742" y="1062"/>
                    <a:pt x="1705" y="1084"/>
                    <a:pt x="1711" y="1176"/>
                  </a:cubicBezTo>
                  <a:cubicBezTo>
                    <a:pt x="1714" y="1261"/>
                    <a:pt x="1766" y="1277"/>
                    <a:pt x="1828" y="1277"/>
                  </a:cubicBezTo>
                  <a:cubicBezTo>
                    <a:pt x="1864" y="1277"/>
                    <a:pt x="1905" y="1272"/>
                    <a:pt x="1941" y="1272"/>
                  </a:cubicBezTo>
                  <a:cubicBezTo>
                    <a:pt x="1981" y="1272"/>
                    <a:pt x="2017" y="1279"/>
                    <a:pt x="2038" y="1306"/>
                  </a:cubicBezTo>
                  <a:cubicBezTo>
                    <a:pt x="2237" y="1587"/>
                    <a:pt x="2537" y="1575"/>
                    <a:pt x="2825" y="1598"/>
                  </a:cubicBezTo>
                  <a:lnTo>
                    <a:pt x="2845" y="1602"/>
                  </a:lnTo>
                  <a:cubicBezTo>
                    <a:pt x="2883" y="1816"/>
                    <a:pt x="2904" y="1898"/>
                    <a:pt x="2968" y="1898"/>
                  </a:cubicBezTo>
                  <a:cubicBezTo>
                    <a:pt x="3005" y="1898"/>
                    <a:pt x="3058" y="1870"/>
                    <a:pt x="3137" y="1825"/>
                  </a:cubicBezTo>
                  <a:cubicBezTo>
                    <a:pt x="3202" y="1842"/>
                    <a:pt x="3271" y="1844"/>
                    <a:pt x="3340" y="1844"/>
                  </a:cubicBezTo>
                  <a:cubicBezTo>
                    <a:pt x="3361" y="1844"/>
                    <a:pt x="3381" y="1844"/>
                    <a:pt x="3401" y="1844"/>
                  </a:cubicBezTo>
                  <a:cubicBezTo>
                    <a:pt x="3542" y="1844"/>
                    <a:pt x="3681" y="1852"/>
                    <a:pt x="3794" y="1979"/>
                  </a:cubicBezTo>
                  <a:cubicBezTo>
                    <a:pt x="3795" y="1983"/>
                    <a:pt x="3800" y="1984"/>
                    <a:pt x="3807" y="1984"/>
                  </a:cubicBezTo>
                  <a:cubicBezTo>
                    <a:pt x="3833" y="1984"/>
                    <a:pt x="3891" y="1959"/>
                    <a:pt x="3924" y="1944"/>
                  </a:cubicBezTo>
                  <a:cubicBezTo>
                    <a:pt x="3974" y="1921"/>
                    <a:pt x="3993" y="1863"/>
                    <a:pt x="3967" y="1817"/>
                  </a:cubicBezTo>
                  <a:cubicBezTo>
                    <a:pt x="3916" y="1670"/>
                    <a:pt x="3766" y="1581"/>
                    <a:pt x="3588" y="1581"/>
                  </a:cubicBezTo>
                  <a:cubicBezTo>
                    <a:pt x="3534" y="1581"/>
                    <a:pt x="3478" y="1589"/>
                    <a:pt x="3421" y="1606"/>
                  </a:cubicBezTo>
                  <a:lnTo>
                    <a:pt x="3417" y="1610"/>
                  </a:lnTo>
                  <a:lnTo>
                    <a:pt x="3137" y="1594"/>
                  </a:lnTo>
                  <a:cubicBezTo>
                    <a:pt x="3129" y="1537"/>
                    <a:pt x="3121" y="1475"/>
                    <a:pt x="3114" y="1418"/>
                  </a:cubicBezTo>
                  <a:cubicBezTo>
                    <a:pt x="3102" y="1401"/>
                    <a:pt x="3083" y="1390"/>
                    <a:pt x="3064" y="1390"/>
                  </a:cubicBezTo>
                  <a:cubicBezTo>
                    <a:pt x="3057" y="1390"/>
                    <a:pt x="3051" y="1391"/>
                    <a:pt x="3044" y="1395"/>
                  </a:cubicBezTo>
                  <a:lnTo>
                    <a:pt x="3044" y="1387"/>
                  </a:lnTo>
                  <a:cubicBezTo>
                    <a:pt x="3048" y="1360"/>
                    <a:pt x="3037" y="1329"/>
                    <a:pt x="3014" y="1310"/>
                  </a:cubicBezTo>
                  <a:cubicBezTo>
                    <a:pt x="2944" y="1245"/>
                    <a:pt x="2841" y="1264"/>
                    <a:pt x="2764" y="1222"/>
                  </a:cubicBezTo>
                  <a:cubicBezTo>
                    <a:pt x="2656" y="1176"/>
                    <a:pt x="2545" y="1149"/>
                    <a:pt x="2430" y="1145"/>
                  </a:cubicBezTo>
                  <a:lnTo>
                    <a:pt x="2387" y="1149"/>
                  </a:lnTo>
                  <a:cubicBezTo>
                    <a:pt x="2387" y="1149"/>
                    <a:pt x="2391" y="1129"/>
                    <a:pt x="2391" y="1129"/>
                  </a:cubicBezTo>
                  <a:cubicBezTo>
                    <a:pt x="2391" y="1129"/>
                    <a:pt x="2391" y="1129"/>
                    <a:pt x="2391" y="1129"/>
                  </a:cubicBezTo>
                  <a:cubicBezTo>
                    <a:pt x="2460" y="1072"/>
                    <a:pt x="2514" y="999"/>
                    <a:pt x="2545" y="918"/>
                  </a:cubicBezTo>
                  <a:cubicBezTo>
                    <a:pt x="2556" y="876"/>
                    <a:pt x="2537" y="830"/>
                    <a:pt x="2499" y="810"/>
                  </a:cubicBezTo>
                  <a:lnTo>
                    <a:pt x="2345" y="784"/>
                  </a:lnTo>
                  <a:cubicBezTo>
                    <a:pt x="1976" y="541"/>
                    <a:pt x="1581" y="376"/>
                    <a:pt x="1143" y="376"/>
                  </a:cubicBezTo>
                  <a:cubicBezTo>
                    <a:pt x="1102" y="376"/>
                    <a:pt x="1061" y="377"/>
                    <a:pt x="1019" y="380"/>
                  </a:cubicBezTo>
                  <a:cubicBezTo>
                    <a:pt x="816" y="190"/>
                    <a:pt x="614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5"/>
            <p:cNvSpPr/>
            <p:nvPr/>
          </p:nvSpPr>
          <p:spPr>
            <a:xfrm>
              <a:off x="4958162" y="3808709"/>
              <a:ext cx="49508" cy="21466"/>
            </a:xfrm>
            <a:custGeom>
              <a:avLst/>
              <a:gdLst/>
              <a:ahLst/>
              <a:cxnLst/>
              <a:rect l="l" t="t" r="r" b="b"/>
              <a:pathLst>
                <a:path w="1596" h="692" extrusionOk="0">
                  <a:moveTo>
                    <a:pt x="869" y="488"/>
                  </a:moveTo>
                  <a:lnTo>
                    <a:pt x="871" y="492"/>
                  </a:lnTo>
                  <a:cubicBezTo>
                    <a:pt x="870" y="491"/>
                    <a:pt x="869" y="490"/>
                    <a:pt x="869" y="488"/>
                  </a:cubicBezTo>
                  <a:close/>
                  <a:moveTo>
                    <a:pt x="239" y="0"/>
                  </a:moveTo>
                  <a:cubicBezTo>
                    <a:pt x="154" y="8"/>
                    <a:pt x="77" y="66"/>
                    <a:pt x="50" y="146"/>
                  </a:cubicBezTo>
                  <a:cubicBezTo>
                    <a:pt x="1" y="304"/>
                    <a:pt x="8" y="438"/>
                    <a:pt x="185" y="527"/>
                  </a:cubicBezTo>
                  <a:cubicBezTo>
                    <a:pt x="397" y="633"/>
                    <a:pt x="605" y="691"/>
                    <a:pt x="817" y="691"/>
                  </a:cubicBezTo>
                  <a:cubicBezTo>
                    <a:pt x="1067" y="691"/>
                    <a:pt x="1321" y="611"/>
                    <a:pt x="1595" y="435"/>
                  </a:cubicBezTo>
                  <a:cubicBezTo>
                    <a:pt x="1429" y="383"/>
                    <a:pt x="1288" y="367"/>
                    <a:pt x="1157" y="367"/>
                  </a:cubicBezTo>
                  <a:cubicBezTo>
                    <a:pt x="1064" y="367"/>
                    <a:pt x="976" y="375"/>
                    <a:pt x="888" y="385"/>
                  </a:cubicBezTo>
                  <a:lnTo>
                    <a:pt x="792" y="385"/>
                  </a:lnTo>
                  <a:cubicBezTo>
                    <a:pt x="623" y="346"/>
                    <a:pt x="396" y="412"/>
                    <a:pt x="366" y="135"/>
                  </a:cubicBezTo>
                  <a:cubicBezTo>
                    <a:pt x="366" y="66"/>
                    <a:pt x="308" y="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5"/>
            <p:cNvSpPr/>
            <p:nvPr/>
          </p:nvSpPr>
          <p:spPr>
            <a:xfrm>
              <a:off x="4911198" y="3947027"/>
              <a:ext cx="31609" cy="39209"/>
            </a:xfrm>
            <a:custGeom>
              <a:avLst/>
              <a:gdLst/>
              <a:ahLst/>
              <a:cxnLst/>
              <a:rect l="l" t="t" r="r" b="b"/>
              <a:pathLst>
                <a:path w="1019" h="1264" extrusionOk="0">
                  <a:moveTo>
                    <a:pt x="542" y="0"/>
                  </a:moveTo>
                  <a:cubicBezTo>
                    <a:pt x="320" y="0"/>
                    <a:pt x="196" y="94"/>
                    <a:pt x="120" y="276"/>
                  </a:cubicBezTo>
                  <a:cubicBezTo>
                    <a:pt x="1" y="564"/>
                    <a:pt x="289" y="702"/>
                    <a:pt x="296" y="936"/>
                  </a:cubicBezTo>
                  <a:cubicBezTo>
                    <a:pt x="304" y="1082"/>
                    <a:pt x="485" y="1033"/>
                    <a:pt x="592" y="1063"/>
                  </a:cubicBezTo>
                  <a:cubicBezTo>
                    <a:pt x="688" y="1167"/>
                    <a:pt x="788" y="1259"/>
                    <a:pt x="961" y="1263"/>
                  </a:cubicBezTo>
                  <a:cubicBezTo>
                    <a:pt x="928" y="1107"/>
                    <a:pt x="844" y="1055"/>
                    <a:pt x="728" y="1055"/>
                  </a:cubicBezTo>
                  <a:cubicBezTo>
                    <a:pt x="724" y="1055"/>
                    <a:pt x="720" y="1055"/>
                    <a:pt x="715" y="1056"/>
                  </a:cubicBezTo>
                  <a:lnTo>
                    <a:pt x="661" y="971"/>
                  </a:lnTo>
                  <a:cubicBezTo>
                    <a:pt x="673" y="875"/>
                    <a:pt x="681" y="775"/>
                    <a:pt x="688" y="679"/>
                  </a:cubicBezTo>
                  <a:cubicBezTo>
                    <a:pt x="692" y="621"/>
                    <a:pt x="731" y="533"/>
                    <a:pt x="642" y="514"/>
                  </a:cubicBezTo>
                  <a:cubicBezTo>
                    <a:pt x="634" y="512"/>
                    <a:pt x="625" y="511"/>
                    <a:pt x="617" y="511"/>
                  </a:cubicBezTo>
                  <a:cubicBezTo>
                    <a:pt x="548" y="511"/>
                    <a:pt x="503" y="582"/>
                    <a:pt x="462" y="644"/>
                  </a:cubicBezTo>
                  <a:cubicBezTo>
                    <a:pt x="435" y="644"/>
                    <a:pt x="412" y="637"/>
                    <a:pt x="389" y="633"/>
                  </a:cubicBezTo>
                  <a:cubicBezTo>
                    <a:pt x="335" y="349"/>
                    <a:pt x="442" y="191"/>
                    <a:pt x="738" y="153"/>
                  </a:cubicBezTo>
                  <a:cubicBezTo>
                    <a:pt x="744" y="152"/>
                    <a:pt x="750" y="152"/>
                    <a:pt x="756" y="152"/>
                  </a:cubicBezTo>
                  <a:cubicBezTo>
                    <a:pt x="797" y="152"/>
                    <a:pt x="843" y="162"/>
                    <a:pt x="886" y="162"/>
                  </a:cubicBezTo>
                  <a:cubicBezTo>
                    <a:pt x="935" y="162"/>
                    <a:pt x="982" y="149"/>
                    <a:pt x="1019" y="91"/>
                  </a:cubicBezTo>
                  <a:cubicBezTo>
                    <a:pt x="823" y="30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5"/>
            <p:cNvSpPr/>
            <p:nvPr/>
          </p:nvSpPr>
          <p:spPr>
            <a:xfrm>
              <a:off x="5003234" y="3882381"/>
              <a:ext cx="29810" cy="22552"/>
            </a:xfrm>
            <a:custGeom>
              <a:avLst/>
              <a:gdLst/>
              <a:ahLst/>
              <a:cxnLst/>
              <a:rect l="l" t="t" r="r" b="b"/>
              <a:pathLst>
                <a:path w="961" h="727" extrusionOk="0">
                  <a:moveTo>
                    <a:pt x="200" y="0"/>
                  </a:moveTo>
                  <a:cubicBezTo>
                    <a:pt x="146" y="0"/>
                    <a:pt x="96" y="39"/>
                    <a:pt x="104" y="85"/>
                  </a:cubicBezTo>
                  <a:cubicBezTo>
                    <a:pt x="111" y="154"/>
                    <a:pt x="165" y="208"/>
                    <a:pt x="231" y="215"/>
                  </a:cubicBezTo>
                  <a:lnTo>
                    <a:pt x="246" y="223"/>
                  </a:lnTo>
                  <a:cubicBezTo>
                    <a:pt x="219" y="308"/>
                    <a:pt x="538" y="311"/>
                    <a:pt x="288" y="450"/>
                  </a:cubicBezTo>
                  <a:cubicBezTo>
                    <a:pt x="188" y="504"/>
                    <a:pt x="0" y="484"/>
                    <a:pt x="15" y="692"/>
                  </a:cubicBezTo>
                  <a:cubicBezTo>
                    <a:pt x="82" y="715"/>
                    <a:pt x="149" y="727"/>
                    <a:pt x="214" y="727"/>
                  </a:cubicBezTo>
                  <a:cubicBezTo>
                    <a:pt x="373" y="727"/>
                    <a:pt x="516" y="657"/>
                    <a:pt x="584" y="523"/>
                  </a:cubicBezTo>
                  <a:cubicBezTo>
                    <a:pt x="680" y="334"/>
                    <a:pt x="780" y="162"/>
                    <a:pt x="961" y="19"/>
                  </a:cubicBezTo>
                  <a:lnTo>
                    <a:pt x="961" y="19"/>
                  </a:lnTo>
                  <a:cubicBezTo>
                    <a:pt x="902" y="24"/>
                    <a:pt x="845" y="26"/>
                    <a:pt x="789" y="26"/>
                  </a:cubicBezTo>
                  <a:cubicBezTo>
                    <a:pt x="583" y="26"/>
                    <a:pt x="390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5"/>
            <p:cNvSpPr/>
            <p:nvPr/>
          </p:nvSpPr>
          <p:spPr>
            <a:xfrm>
              <a:off x="5071013" y="3740434"/>
              <a:ext cx="99946" cy="105685"/>
            </a:xfrm>
            <a:custGeom>
              <a:avLst/>
              <a:gdLst/>
              <a:ahLst/>
              <a:cxnLst/>
              <a:rect l="l" t="t" r="r" b="b"/>
              <a:pathLst>
                <a:path w="3222" h="3407" extrusionOk="0">
                  <a:moveTo>
                    <a:pt x="2907" y="1556"/>
                  </a:moveTo>
                  <a:cubicBezTo>
                    <a:pt x="2903" y="1560"/>
                    <a:pt x="2895" y="1567"/>
                    <a:pt x="2887" y="1583"/>
                  </a:cubicBezTo>
                  <a:cubicBezTo>
                    <a:pt x="2887" y="1579"/>
                    <a:pt x="2883" y="1575"/>
                    <a:pt x="2883" y="1567"/>
                  </a:cubicBezTo>
                  <a:cubicBezTo>
                    <a:pt x="2887" y="1564"/>
                    <a:pt x="2899" y="1556"/>
                    <a:pt x="2907" y="1556"/>
                  </a:cubicBezTo>
                  <a:close/>
                  <a:moveTo>
                    <a:pt x="2799" y="1721"/>
                  </a:moveTo>
                  <a:lnTo>
                    <a:pt x="2799" y="1833"/>
                  </a:lnTo>
                  <a:cubicBezTo>
                    <a:pt x="2784" y="1836"/>
                    <a:pt x="2768" y="1836"/>
                    <a:pt x="2749" y="1844"/>
                  </a:cubicBezTo>
                  <a:cubicBezTo>
                    <a:pt x="2735" y="1853"/>
                    <a:pt x="2719" y="1856"/>
                    <a:pt x="2702" y="1856"/>
                  </a:cubicBezTo>
                  <a:cubicBezTo>
                    <a:pt x="2675" y="1856"/>
                    <a:pt x="2645" y="1849"/>
                    <a:pt x="2615" y="1844"/>
                  </a:cubicBezTo>
                  <a:cubicBezTo>
                    <a:pt x="2672" y="1798"/>
                    <a:pt x="2753" y="1775"/>
                    <a:pt x="2799" y="1721"/>
                  </a:cubicBezTo>
                  <a:close/>
                  <a:moveTo>
                    <a:pt x="2038" y="2563"/>
                  </a:moveTo>
                  <a:lnTo>
                    <a:pt x="2042" y="2574"/>
                  </a:lnTo>
                  <a:lnTo>
                    <a:pt x="2077" y="2574"/>
                  </a:lnTo>
                  <a:lnTo>
                    <a:pt x="2107" y="2582"/>
                  </a:lnTo>
                  <a:lnTo>
                    <a:pt x="2107" y="2582"/>
                  </a:lnTo>
                  <a:lnTo>
                    <a:pt x="2042" y="2574"/>
                  </a:lnTo>
                  <a:lnTo>
                    <a:pt x="2034" y="2574"/>
                  </a:lnTo>
                  <a:cubicBezTo>
                    <a:pt x="2034" y="2566"/>
                    <a:pt x="2038" y="2566"/>
                    <a:pt x="2038" y="2563"/>
                  </a:cubicBezTo>
                  <a:close/>
                  <a:moveTo>
                    <a:pt x="1389" y="2751"/>
                  </a:moveTo>
                  <a:lnTo>
                    <a:pt x="1423" y="2797"/>
                  </a:lnTo>
                  <a:cubicBezTo>
                    <a:pt x="1419" y="2805"/>
                    <a:pt x="1408" y="2805"/>
                    <a:pt x="1404" y="2809"/>
                  </a:cubicBezTo>
                  <a:lnTo>
                    <a:pt x="1389" y="2751"/>
                  </a:lnTo>
                  <a:close/>
                  <a:moveTo>
                    <a:pt x="465" y="0"/>
                  </a:moveTo>
                  <a:cubicBezTo>
                    <a:pt x="443" y="0"/>
                    <a:pt x="418" y="12"/>
                    <a:pt x="386" y="42"/>
                  </a:cubicBezTo>
                  <a:cubicBezTo>
                    <a:pt x="380" y="41"/>
                    <a:pt x="374" y="41"/>
                    <a:pt x="368" y="41"/>
                  </a:cubicBezTo>
                  <a:cubicBezTo>
                    <a:pt x="340" y="41"/>
                    <a:pt x="313" y="48"/>
                    <a:pt x="294" y="61"/>
                  </a:cubicBezTo>
                  <a:lnTo>
                    <a:pt x="190" y="30"/>
                  </a:lnTo>
                  <a:cubicBezTo>
                    <a:pt x="180" y="30"/>
                    <a:pt x="171" y="29"/>
                    <a:pt x="162" y="29"/>
                  </a:cubicBezTo>
                  <a:cubicBezTo>
                    <a:pt x="1" y="29"/>
                    <a:pt x="31" y="128"/>
                    <a:pt x="78" y="238"/>
                  </a:cubicBezTo>
                  <a:cubicBezTo>
                    <a:pt x="105" y="273"/>
                    <a:pt x="129" y="286"/>
                    <a:pt x="153" y="286"/>
                  </a:cubicBezTo>
                  <a:cubicBezTo>
                    <a:pt x="200" y="286"/>
                    <a:pt x="243" y="234"/>
                    <a:pt x="290" y="219"/>
                  </a:cubicBezTo>
                  <a:cubicBezTo>
                    <a:pt x="539" y="219"/>
                    <a:pt x="616" y="530"/>
                    <a:pt x="839" y="538"/>
                  </a:cubicBezTo>
                  <a:cubicBezTo>
                    <a:pt x="1116" y="541"/>
                    <a:pt x="1197" y="749"/>
                    <a:pt x="1312" y="926"/>
                  </a:cubicBezTo>
                  <a:cubicBezTo>
                    <a:pt x="1327" y="953"/>
                    <a:pt x="1355" y="966"/>
                    <a:pt x="1385" y="966"/>
                  </a:cubicBezTo>
                  <a:cubicBezTo>
                    <a:pt x="1393" y="966"/>
                    <a:pt x="1400" y="966"/>
                    <a:pt x="1408" y="964"/>
                  </a:cubicBezTo>
                  <a:cubicBezTo>
                    <a:pt x="1423" y="1026"/>
                    <a:pt x="1419" y="1087"/>
                    <a:pt x="1485" y="1125"/>
                  </a:cubicBezTo>
                  <a:cubicBezTo>
                    <a:pt x="1531" y="1022"/>
                    <a:pt x="1635" y="1079"/>
                    <a:pt x="1708" y="1041"/>
                  </a:cubicBezTo>
                  <a:cubicBezTo>
                    <a:pt x="1850" y="1049"/>
                    <a:pt x="1996" y="1049"/>
                    <a:pt x="2134" y="1068"/>
                  </a:cubicBezTo>
                  <a:cubicBezTo>
                    <a:pt x="2288" y="1087"/>
                    <a:pt x="2403" y="1160"/>
                    <a:pt x="2388" y="1348"/>
                  </a:cubicBezTo>
                  <a:lnTo>
                    <a:pt x="2292" y="1441"/>
                  </a:lnTo>
                  <a:cubicBezTo>
                    <a:pt x="2234" y="1479"/>
                    <a:pt x="2242" y="1525"/>
                    <a:pt x="2280" y="1575"/>
                  </a:cubicBezTo>
                  <a:cubicBezTo>
                    <a:pt x="2365" y="1902"/>
                    <a:pt x="2061" y="1963"/>
                    <a:pt x="1900" y="2105"/>
                  </a:cubicBezTo>
                  <a:cubicBezTo>
                    <a:pt x="1887" y="2117"/>
                    <a:pt x="1876" y="2121"/>
                    <a:pt x="1866" y="2121"/>
                  </a:cubicBezTo>
                  <a:cubicBezTo>
                    <a:pt x="1819" y="2121"/>
                    <a:pt x="1800" y="2008"/>
                    <a:pt x="1781" y="1948"/>
                  </a:cubicBezTo>
                  <a:cubicBezTo>
                    <a:pt x="1785" y="1902"/>
                    <a:pt x="1808" y="1844"/>
                    <a:pt x="1788" y="1809"/>
                  </a:cubicBezTo>
                  <a:cubicBezTo>
                    <a:pt x="1770" y="1775"/>
                    <a:pt x="1747" y="1762"/>
                    <a:pt x="1724" y="1762"/>
                  </a:cubicBezTo>
                  <a:cubicBezTo>
                    <a:pt x="1695" y="1762"/>
                    <a:pt x="1664" y="1783"/>
                    <a:pt x="1638" y="1813"/>
                  </a:cubicBezTo>
                  <a:cubicBezTo>
                    <a:pt x="1542" y="1921"/>
                    <a:pt x="1458" y="2036"/>
                    <a:pt x="1366" y="2140"/>
                  </a:cubicBezTo>
                  <a:cubicBezTo>
                    <a:pt x="1293" y="2155"/>
                    <a:pt x="1235" y="2198"/>
                    <a:pt x="1204" y="2259"/>
                  </a:cubicBezTo>
                  <a:cubicBezTo>
                    <a:pt x="1043" y="2351"/>
                    <a:pt x="870" y="2355"/>
                    <a:pt x="697" y="2371"/>
                  </a:cubicBezTo>
                  <a:cubicBezTo>
                    <a:pt x="640" y="2365"/>
                    <a:pt x="581" y="2357"/>
                    <a:pt x="527" y="2357"/>
                  </a:cubicBezTo>
                  <a:cubicBezTo>
                    <a:pt x="416" y="2357"/>
                    <a:pt x="322" y="2392"/>
                    <a:pt x="286" y="2559"/>
                  </a:cubicBezTo>
                  <a:cubicBezTo>
                    <a:pt x="236" y="2613"/>
                    <a:pt x="236" y="2697"/>
                    <a:pt x="294" y="2747"/>
                  </a:cubicBezTo>
                  <a:cubicBezTo>
                    <a:pt x="294" y="2747"/>
                    <a:pt x="297" y="2747"/>
                    <a:pt x="297" y="2751"/>
                  </a:cubicBezTo>
                  <a:cubicBezTo>
                    <a:pt x="338" y="2756"/>
                    <a:pt x="379" y="2759"/>
                    <a:pt x="419" y="2759"/>
                  </a:cubicBezTo>
                  <a:cubicBezTo>
                    <a:pt x="660" y="2759"/>
                    <a:pt x="884" y="2667"/>
                    <a:pt x="1108" y="2578"/>
                  </a:cubicBezTo>
                  <a:lnTo>
                    <a:pt x="1154" y="2566"/>
                  </a:lnTo>
                  <a:lnTo>
                    <a:pt x="1204" y="2574"/>
                  </a:lnTo>
                  <a:lnTo>
                    <a:pt x="1400" y="2736"/>
                  </a:lnTo>
                  <a:cubicBezTo>
                    <a:pt x="1258" y="2793"/>
                    <a:pt x="1112" y="2843"/>
                    <a:pt x="1004" y="2966"/>
                  </a:cubicBezTo>
                  <a:lnTo>
                    <a:pt x="889" y="3047"/>
                  </a:lnTo>
                  <a:cubicBezTo>
                    <a:pt x="797" y="3104"/>
                    <a:pt x="666" y="3131"/>
                    <a:pt x="678" y="3277"/>
                  </a:cubicBezTo>
                  <a:cubicBezTo>
                    <a:pt x="689" y="3347"/>
                    <a:pt x="743" y="3400"/>
                    <a:pt x="812" y="3404"/>
                  </a:cubicBezTo>
                  <a:cubicBezTo>
                    <a:pt x="824" y="3406"/>
                    <a:pt x="835" y="3407"/>
                    <a:pt x="845" y="3407"/>
                  </a:cubicBezTo>
                  <a:cubicBezTo>
                    <a:pt x="981" y="3407"/>
                    <a:pt x="981" y="3271"/>
                    <a:pt x="1024" y="3181"/>
                  </a:cubicBezTo>
                  <a:cubicBezTo>
                    <a:pt x="1031" y="3183"/>
                    <a:pt x="1039" y="3184"/>
                    <a:pt x="1046" y="3184"/>
                  </a:cubicBezTo>
                  <a:cubicBezTo>
                    <a:pt x="1072" y="3184"/>
                    <a:pt x="1095" y="3174"/>
                    <a:pt x="1116" y="3162"/>
                  </a:cubicBezTo>
                  <a:cubicBezTo>
                    <a:pt x="1400" y="3120"/>
                    <a:pt x="1965" y="2789"/>
                    <a:pt x="2130" y="2574"/>
                  </a:cubicBezTo>
                  <a:cubicBezTo>
                    <a:pt x="2171" y="2581"/>
                    <a:pt x="2215" y="2620"/>
                    <a:pt x="2256" y="2620"/>
                  </a:cubicBezTo>
                  <a:cubicBezTo>
                    <a:pt x="2281" y="2620"/>
                    <a:pt x="2305" y="2606"/>
                    <a:pt x="2326" y="2563"/>
                  </a:cubicBezTo>
                  <a:cubicBezTo>
                    <a:pt x="2492" y="2501"/>
                    <a:pt x="2657" y="2447"/>
                    <a:pt x="2822" y="2382"/>
                  </a:cubicBezTo>
                  <a:cubicBezTo>
                    <a:pt x="3056" y="2286"/>
                    <a:pt x="3195" y="2132"/>
                    <a:pt x="3110" y="1852"/>
                  </a:cubicBezTo>
                  <a:lnTo>
                    <a:pt x="3222" y="1671"/>
                  </a:lnTo>
                  <a:lnTo>
                    <a:pt x="3222" y="1671"/>
                  </a:lnTo>
                  <a:cubicBezTo>
                    <a:pt x="3215" y="1672"/>
                    <a:pt x="3209" y="1672"/>
                    <a:pt x="3203" y="1672"/>
                  </a:cubicBezTo>
                  <a:cubicBezTo>
                    <a:pt x="3164" y="1672"/>
                    <a:pt x="3141" y="1662"/>
                    <a:pt x="3114" y="1652"/>
                  </a:cubicBezTo>
                  <a:cubicBezTo>
                    <a:pt x="3076" y="1556"/>
                    <a:pt x="3033" y="1464"/>
                    <a:pt x="2995" y="1368"/>
                  </a:cubicBezTo>
                  <a:cubicBezTo>
                    <a:pt x="2991" y="1333"/>
                    <a:pt x="2976" y="1306"/>
                    <a:pt x="2945" y="1287"/>
                  </a:cubicBezTo>
                  <a:cubicBezTo>
                    <a:pt x="2922" y="1268"/>
                    <a:pt x="2899" y="1241"/>
                    <a:pt x="2880" y="1214"/>
                  </a:cubicBezTo>
                  <a:cubicBezTo>
                    <a:pt x="2860" y="1183"/>
                    <a:pt x="2837" y="1164"/>
                    <a:pt x="2807" y="1152"/>
                  </a:cubicBezTo>
                  <a:cubicBezTo>
                    <a:pt x="2784" y="1145"/>
                    <a:pt x="2764" y="1145"/>
                    <a:pt x="2741" y="1145"/>
                  </a:cubicBezTo>
                  <a:cubicBezTo>
                    <a:pt x="2696" y="1020"/>
                    <a:pt x="2654" y="906"/>
                    <a:pt x="2488" y="906"/>
                  </a:cubicBezTo>
                  <a:cubicBezTo>
                    <a:pt x="2486" y="906"/>
                    <a:pt x="2483" y="906"/>
                    <a:pt x="2480" y="906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0" y="907"/>
                    <a:pt x="2345" y="824"/>
                    <a:pt x="2303" y="753"/>
                  </a:cubicBezTo>
                  <a:cubicBezTo>
                    <a:pt x="2291" y="753"/>
                    <a:pt x="2279" y="752"/>
                    <a:pt x="2267" y="752"/>
                  </a:cubicBezTo>
                  <a:cubicBezTo>
                    <a:pt x="2083" y="752"/>
                    <a:pt x="1903" y="779"/>
                    <a:pt x="1727" y="833"/>
                  </a:cubicBezTo>
                  <a:cubicBezTo>
                    <a:pt x="1654" y="676"/>
                    <a:pt x="1658" y="453"/>
                    <a:pt x="1416" y="430"/>
                  </a:cubicBezTo>
                  <a:cubicBezTo>
                    <a:pt x="1169" y="338"/>
                    <a:pt x="970" y="117"/>
                    <a:pt x="684" y="117"/>
                  </a:cubicBezTo>
                  <a:cubicBezTo>
                    <a:pt x="658" y="117"/>
                    <a:pt x="632" y="119"/>
                    <a:pt x="605" y="123"/>
                  </a:cubicBezTo>
                  <a:cubicBezTo>
                    <a:pt x="556" y="94"/>
                    <a:pt x="527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5"/>
            <p:cNvSpPr/>
            <p:nvPr/>
          </p:nvSpPr>
          <p:spPr>
            <a:xfrm>
              <a:off x="4792236" y="3862715"/>
              <a:ext cx="101342" cy="47926"/>
            </a:xfrm>
            <a:custGeom>
              <a:avLst/>
              <a:gdLst/>
              <a:ahLst/>
              <a:cxnLst/>
              <a:rect l="l" t="t" r="r" b="b"/>
              <a:pathLst>
                <a:path w="3267" h="1545" extrusionOk="0">
                  <a:moveTo>
                    <a:pt x="1795" y="42"/>
                  </a:moveTo>
                  <a:cubicBezTo>
                    <a:pt x="1511" y="73"/>
                    <a:pt x="1199" y="0"/>
                    <a:pt x="957" y="227"/>
                  </a:cubicBezTo>
                  <a:cubicBezTo>
                    <a:pt x="854" y="238"/>
                    <a:pt x="742" y="231"/>
                    <a:pt x="673" y="342"/>
                  </a:cubicBezTo>
                  <a:lnTo>
                    <a:pt x="473" y="542"/>
                  </a:lnTo>
                  <a:cubicBezTo>
                    <a:pt x="285" y="707"/>
                    <a:pt x="124" y="888"/>
                    <a:pt x="93" y="1157"/>
                  </a:cubicBezTo>
                  <a:cubicBezTo>
                    <a:pt x="1" y="1310"/>
                    <a:pt x="185" y="1410"/>
                    <a:pt x="185" y="1545"/>
                  </a:cubicBezTo>
                  <a:lnTo>
                    <a:pt x="304" y="1284"/>
                  </a:lnTo>
                  <a:cubicBezTo>
                    <a:pt x="377" y="1038"/>
                    <a:pt x="585" y="872"/>
                    <a:pt x="700" y="653"/>
                  </a:cubicBezTo>
                  <a:cubicBezTo>
                    <a:pt x="727" y="650"/>
                    <a:pt x="754" y="638"/>
                    <a:pt x="781" y="623"/>
                  </a:cubicBezTo>
                  <a:cubicBezTo>
                    <a:pt x="797" y="625"/>
                    <a:pt x="813" y="627"/>
                    <a:pt x="827" y="627"/>
                  </a:cubicBezTo>
                  <a:cubicBezTo>
                    <a:pt x="919" y="627"/>
                    <a:pt x="975" y="574"/>
                    <a:pt x="988" y="465"/>
                  </a:cubicBezTo>
                  <a:cubicBezTo>
                    <a:pt x="1261" y="438"/>
                    <a:pt x="1495" y="250"/>
                    <a:pt x="1776" y="246"/>
                  </a:cubicBezTo>
                  <a:lnTo>
                    <a:pt x="1883" y="231"/>
                  </a:lnTo>
                  <a:cubicBezTo>
                    <a:pt x="2027" y="338"/>
                    <a:pt x="2186" y="345"/>
                    <a:pt x="2347" y="345"/>
                  </a:cubicBezTo>
                  <a:cubicBezTo>
                    <a:pt x="2375" y="345"/>
                    <a:pt x="2403" y="345"/>
                    <a:pt x="2430" y="345"/>
                  </a:cubicBezTo>
                  <a:cubicBezTo>
                    <a:pt x="2479" y="345"/>
                    <a:pt x="2527" y="346"/>
                    <a:pt x="2575" y="350"/>
                  </a:cubicBezTo>
                  <a:cubicBezTo>
                    <a:pt x="2779" y="450"/>
                    <a:pt x="2929" y="630"/>
                    <a:pt x="3006" y="842"/>
                  </a:cubicBezTo>
                  <a:cubicBezTo>
                    <a:pt x="3052" y="995"/>
                    <a:pt x="2913" y="1111"/>
                    <a:pt x="2921" y="1257"/>
                  </a:cubicBezTo>
                  <a:cubicBezTo>
                    <a:pt x="2944" y="1266"/>
                    <a:pt x="2964" y="1269"/>
                    <a:pt x="2983" y="1269"/>
                  </a:cubicBezTo>
                  <a:cubicBezTo>
                    <a:pt x="3069" y="1269"/>
                    <a:pt x="3120" y="1188"/>
                    <a:pt x="3186" y="1157"/>
                  </a:cubicBezTo>
                  <a:cubicBezTo>
                    <a:pt x="3240" y="1141"/>
                    <a:pt x="3267" y="1099"/>
                    <a:pt x="3209" y="1053"/>
                  </a:cubicBezTo>
                  <a:cubicBezTo>
                    <a:pt x="3221" y="711"/>
                    <a:pt x="3244" y="365"/>
                    <a:pt x="2813" y="235"/>
                  </a:cubicBezTo>
                  <a:cubicBezTo>
                    <a:pt x="2556" y="77"/>
                    <a:pt x="2264" y="92"/>
                    <a:pt x="1987" y="54"/>
                  </a:cubicBezTo>
                  <a:lnTo>
                    <a:pt x="179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5"/>
            <p:cNvSpPr/>
            <p:nvPr/>
          </p:nvSpPr>
          <p:spPr>
            <a:xfrm>
              <a:off x="4830143" y="3886755"/>
              <a:ext cx="18612" cy="17930"/>
            </a:xfrm>
            <a:custGeom>
              <a:avLst/>
              <a:gdLst/>
              <a:ahLst/>
              <a:cxnLst/>
              <a:rect l="l" t="t" r="r" b="b"/>
              <a:pathLst>
                <a:path w="600" h="578" extrusionOk="0">
                  <a:moveTo>
                    <a:pt x="384" y="0"/>
                  </a:moveTo>
                  <a:cubicBezTo>
                    <a:pt x="335" y="0"/>
                    <a:pt x="287" y="23"/>
                    <a:pt x="235" y="55"/>
                  </a:cubicBezTo>
                  <a:cubicBezTo>
                    <a:pt x="1" y="205"/>
                    <a:pt x="4" y="370"/>
                    <a:pt x="170" y="570"/>
                  </a:cubicBezTo>
                  <a:lnTo>
                    <a:pt x="270" y="578"/>
                  </a:lnTo>
                  <a:cubicBezTo>
                    <a:pt x="408" y="539"/>
                    <a:pt x="469" y="420"/>
                    <a:pt x="539" y="309"/>
                  </a:cubicBezTo>
                  <a:cubicBezTo>
                    <a:pt x="600" y="228"/>
                    <a:pt x="581" y="109"/>
                    <a:pt x="500" y="47"/>
                  </a:cubicBezTo>
                  <a:cubicBezTo>
                    <a:pt x="460" y="14"/>
                    <a:pt x="422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5"/>
            <p:cNvSpPr/>
            <p:nvPr/>
          </p:nvSpPr>
          <p:spPr>
            <a:xfrm>
              <a:off x="4797603" y="3911230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8" y="8"/>
                  </a:moveTo>
                  <a:lnTo>
                    <a:pt x="12" y="12"/>
                  </a:lnTo>
                  <a:lnTo>
                    <a:pt x="8" y="8"/>
                  </a:lnTo>
                  <a:cubicBezTo>
                    <a:pt x="1" y="0"/>
                    <a:pt x="1" y="0"/>
                    <a:pt x="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5"/>
            <p:cNvSpPr/>
            <p:nvPr/>
          </p:nvSpPr>
          <p:spPr>
            <a:xfrm>
              <a:off x="4970074" y="3748902"/>
              <a:ext cx="24599" cy="13866"/>
            </a:xfrm>
            <a:custGeom>
              <a:avLst/>
              <a:gdLst/>
              <a:ahLst/>
              <a:cxnLst/>
              <a:rect l="l" t="t" r="r" b="b"/>
              <a:pathLst>
                <a:path w="793" h="447" extrusionOk="0">
                  <a:moveTo>
                    <a:pt x="184" y="0"/>
                  </a:moveTo>
                  <a:cubicBezTo>
                    <a:pt x="127" y="0"/>
                    <a:pt x="85" y="55"/>
                    <a:pt x="47" y="107"/>
                  </a:cubicBezTo>
                  <a:cubicBezTo>
                    <a:pt x="1" y="180"/>
                    <a:pt x="8" y="257"/>
                    <a:pt x="66" y="276"/>
                  </a:cubicBezTo>
                  <a:cubicBezTo>
                    <a:pt x="210" y="328"/>
                    <a:pt x="343" y="447"/>
                    <a:pt x="491" y="447"/>
                  </a:cubicBezTo>
                  <a:cubicBezTo>
                    <a:pt x="552" y="447"/>
                    <a:pt x="616" y="426"/>
                    <a:pt x="685" y="372"/>
                  </a:cubicBezTo>
                  <a:cubicBezTo>
                    <a:pt x="792" y="291"/>
                    <a:pt x="750" y="192"/>
                    <a:pt x="692" y="119"/>
                  </a:cubicBezTo>
                  <a:cubicBezTo>
                    <a:pt x="671" y="91"/>
                    <a:pt x="644" y="79"/>
                    <a:pt x="617" y="79"/>
                  </a:cubicBezTo>
                  <a:cubicBezTo>
                    <a:pt x="572" y="79"/>
                    <a:pt x="523" y="110"/>
                    <a:pt x="485" y="153"/>
                  </a:cubicBezTo>
                  <a:cubicBezTo>
                    <a:pt x="476" y="155"/>
                    <a:pt x="467" y="155"/>
                    <a:pt x="458" y="155"/>
                  </a:cubicBezTo>
                  <a:cubicBezTo>
                    <a:pt x="361" y="155"/>
                    <a:pt x="314" y="61"/>
                    <a:pt x="243" y="19"/>
                  </a:cubicBezTo>
                  <a:cubicBezTo>
                    <a:pt x="221" y="6"/>
                    <a:pt x="202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5"/>
            <p:cNvSpPr/>
            <p:nvPr/>
          </p:nvSpPr>
          <p:spPr>
            <a:xfrm>
              <a:off x="4809762" y="3818232"/>
              <a:ext cx="25778" cy="13339"/>
            </a:xfrm>
            <a:custGeom>
              <a:avLst/>
              <a:gdLst/>
              <a:ahLst/>
              <a:cxnLst/>
              <a:rect l="l" t="t" r="r" b="b"/>
              <a:pathLst>
                <a:path w="831" h="430" extrusionOk="0">
                  <a:moveTo>
                    <a:pt x="265" y="1"/>
                  </a:moveTo>
                  <a:cubicBezTo>
                    <a:pt x="172" y="1"/>
                    <a:pt x="94" y="78"/>
                    <a:pt x="0" y="128"/>
                  </a:cubicBezTo>
                  <a:cubicBezTo>
                    <a:pt x="160" y="336"/>
                    <a:pt x="233" y="430"/>
                    <a:pt x="301" y="430"/>
                  </a:cubicBezTo>
                  <a:cubicBezTo>
                    <a:pt x="358" y="430"/>
                    <a:pt x="412" y="365"/>
                    <a:pt x="512" y="247"/>
                  </a:cubicBezTo>
                  <a:cubicBezTo>
                    <a:pt x="546" y="251"/>
                    <a:pt x="577" y="258"/>
                    <a:pt x="608" y="262"/>
                  </a:cubicBezTo>
                  <a:cubicBezTo>
                    <a:pt x="651" y="262"/>
                    <a:pt x="701" y="306"/>
                    <a:pt x="743" y="306"/>
                  </a:cubicBezTo>
                  <a:cubicBezTo>
                    <a:pt x="768" y="306"/>
                    <a:pt x="790" y="291"/>
                    <a:pt x="807" y="243"/>
                  </a:cubicBezTo>
                  <a:cubicBezTo>
                    <a:pt x="830" y="170"/>
                    <a:pt x="761" y="112"/>
                    <a:pt x="704" y="93"/>
                  </a:cubicBezTo>
                  <a:cubicBezTo>
                    <a:pt x="646" y="74"/>
                    <a:pt x="581" y="85"/>
                    <a:pt x="512" y="78"/>
                  </a:cubicBezTo>
                  <a:cubicBezTo>
                    <a:pt x="494" y="70"/>
                    <a:pt x="473" y="64"/>
                    <a:pt x="453" y="64"/>
                  </a:cubicBezTo>
                  <a:cubicBezTo>
                    <a:pt x="443" y="64"/>
                    <a:pt x="433" y="66"/>
                    <a:pt x="423" y="70"/>
                  </a:cubicBezTo>
                  <a:lnTo>
                    <a:pt x="415" y="66"/>
                  </a:lnTo>
                  <a:cubicBezTo>
                    <a:pt x="359" y="19"/>
                    <a:pt x="311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5"/>
            <p:cNvSpPr/>
            <p:nvPr/>
          </p:nvSpPr>
          <p:spPr>
            <a:xfrm>
              <a:off x="4782000" y="3860791"/>
              <a:ext cx="124" cy="279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0" y="1"/>
                  </a:moveTo>
                  <a:lnTo>
                    <a:pt x="4" y="8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5"/>
            <p:cNvSpPr/>
            <p:nvPr/>
          </p:nvSpPr>
          <p:spPr>
            <a:xfrm>
              <a:off x="4781875" y="3852571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1"/>
                  </a:moveTo>
                  <a:cubicBezTo>
                    <a:pt x="442" y="20"/>
                    <a:pt x="273" y="43"/>
                    <a:pt x="116" y="77"/>
                  </a:cubicBezTo>
                  <a:cubicBezTo>
                    <a:pt x="19" y="97"/>
                    <a:pt x="0" y="173"/>
                    <a:pt x="16" y="266"/>
                  </a:cubicBezTo>
                  <a:cubicBezTo>
                    <a:pt x="35" y="264"/>
                    <a:pt x="55" y="263"/>
                    <a:pt x="76" y="263"/>
                  </a:cubicBezTo>
                  <a:cubicBezTo>
                    <a:pt x="157" y="263"/>
                    <a:pt x="241" y="276"/>
                    <a:pt x="324" y="276"/>
                  </a:cubicBezTo>
                  <a:cubicBezTo>
                    <a:pt x="414" y="276"/>
                    <a:pt x="502" y="261"/>
                    <a:pt x="584" y="196"/>
                  </a:cubicBezTo>
                  <a:cubicBezTo>
                    <a:pt x="619" y="162"/>
                    <a:pt x="642" y="120"/>
                    <a:pt x="654" y="74"/>
                  </a:cubicBezTo>
                  <a:cubicBezTo>
                    <a:pt x="657" y="54"/>
                    <a:pt x="619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5"/>
            <p:cNvSpPr/>
            <p:nvPr/>
          </p:nvSpPr>
          <p:spPr>
            <a:xfrm>
              <a:off x="4790344" y="3908407"/>
              <a:ext cx="54006" cy="26925"/>
            </a:xfrm>
            <a:custGeom>
              <a:avLst/>
              <a:gdLst/>
              <a:ahLst/>
              <a:cxnLst/>
              <a:rect l="l" t="t" r="r" b="b"/>
              <a:pathLst>
                <a:path w="1741" h="868" extrusionOk="0">
                  <a:moveTo>
                    <a:pt x="86" y="1"/>
                  </a:moveTo>
                  <a:cubicBezTo>
                    <a:pt x="75" y="1"/>
                    <a:pt x="64" y="5"/>
                    <a:pt x="54" y="14"/>
                  </a:cubicBezTo>
                  <a:cubicBezTo>
                    <a:pt x="0" y="56"/>
                    <a:pt x="19" y="126"/>
                    <a:pt x="42" y="183"/>
                  </a:cubicBezTo>
                  <a:cubicBezTo>
                    <a:pt x="23" y="606"/>
                    <a:pt x="365" y="610"/>
                    <a:pt x="634" y="702"/>
                  </a:cubicBezTo>
                  <a:cubicBezTo>
                    <a:pt x="779" y="798"/>
                    <a:pt x="926" y="867"/>
                    <a:pt x="1083" y="867"/>
                  </a:cubicBezTo>
                  <a:cubicBezTo>
                    <a:pt x="1170" y="867"/>
                    <a:pt x="1261" y="845"/>
                    <a:pt x="1357" y="794"/>
                  </a:cubicBezTo>
                  <a:lnTo>
                    <a:pt x="1733" y="775"/>
                  </a:lnTo>
                  <a:cubicBezTo>
                    <a:pt x="1741" y="752"/>
                    <a:pt x="1741" y="721"/>
                    <a:pt x="1741" y="698"/>
                  </a:cubicBezTo>
                  <a:lnTo>
                    <a:pt x="1345" y="687"/>
                  </a:lnTo>
                  <a:cubicBezTo>
                    <a:pt x="1164" y="591"/>
                    <a:pt x="957" y="610"/>
                    <a:pt x="765" y="579"/>
                  </a:cubicBezTo>
                  <a:cubicBezTo>
                    <a:pt x="550" y="464"/>
                    <a:pt x="338" y="337"/>
                    <a:pt x="242" y="99"/>
                  </a:cubicBezTo>
                  <a:lnTo>
                    <a:pt x="154" y="53"/>
                  </a:lnTo>
                  <a:cubicBezTo>
                    <a:pt x="138" y="23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5"/>
            <p:cNvSpPr/>
            <p:nvPr/>
          </p:nvSpPr>
          <p:spPr>
            <a:xfrm>
              <a:off x="4900093" y="3872951"/>
              <a:ext cx="51896" cy="60582"/>
            </a:xfrm>
            <a:custGeom>
              <a:avLst/>
              <a:gdLst/>
              <a:ahLst/>
              <a:cxnLst/>
              <a:rect l="l" t="t" r="r" b="b"/>
              <a:pathLst>
                <a:path w="1673" h="1953" extrusionOk="0">
                  <a:moveTo>
                    <a:pt x="1669" y="1"/>
                  </a:moveTo>
                  <a:lnTo>
                    <a:pt x="1223" y="304"/>
                  </a:lnTo>
                  <a:lnTo>
                    <a:pt x="935" y="715"/>
                  </a:lnTo>
                  <a:cubicBezTo>
                    <a:pt x="647" y="942"/>
                    <a:pt x="493" y="1276"/>
                    <a:pt x="232" y="1534"/>
                  </a:cubicBezTo>
                  <a:cubicBezTo>
                    <a:pt x="105" y="1572"/>
                    <a:pt x="17" y="1691"/>
                    <a:pt x="17" y="1826"/>
                  </a:cubicBezTo>
                  <a:cubicBezTo>
                    <a:pt x="0" y="1912"/>
                    <a:pt x="29" y="1952"/>
                    <a:pt x="98" y="1952"/>
                  </a:cubicBezTo>
                  <a:cubicBezTo>
                    <a:pt x="110" y="1952"/>
                    <a:pt x="122" y="1951"/>
                    <a:pt x="136" y="1949"/>
                  </a:cubicBezTo>
                  <a:cubicBezTo>
                    <a:pt x="239" y="1864"/>
                    <a:pt x="343" y="1787"/>
                    <a:pt x="328" y="1634"/>
                  </a:cubicBezTo>
                  <a:lnTo>
                    <a:pt x="328" y="1634"/>
                  </a:lnTo>
                  <a:lnTo>
                    <a:pt x="339" y="1638"/>
                  </a:lnTo>
                  <a:lnTo>
                    <a:pt x="339" y="1638"/>
                  </a:lnTo>
                  <a:lnTo>
                    <a:pt x="335" y="1634"/>
                  </a:lnTo>
                  <a:cubicBezTo>
                    <a:pt x="708" y="1538"/>
                    <a:pt x="804" y="1161"/>
                    <a:pt x="1035" y="927"/>
                  </a:cubicBezTo>
                  <a:cubicBezTo>
                    <a:pt x="1192" y="838"/>
                    <a:pt x="1239" y="654"/>
                    <a:pt x="1346" y="523"/>
                  </a:cubicBezTo>
                  <a:cubicBezTo>
                    <a:pt x="1415" y="523"/>
                    <a:pt x="1438" y="481"/>
                    <a:pt x="1438" y="423"/>
                  </a:cubicBezTo>
                  <a:lnTo>
                    <a:pt x="1438" y="419"/>
                  </a:lnTo>
                  <a:cubicBezTo>
                    <a:pt x="1607" y="350"/>
                    <a:pt x="1673" y="227"/>
                    <a:pt x="1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5"/>
            <p:cNvSpPr/>
            <p:nvPr/>
          </p:nvSpPr>
          <p:spPr>
            <a:xfrm>
              <a:off x="4752189" y="3859023"/>
              <a:ext cx="30182" cy="39364"/>
            </a:xfrm>
            <a:custGeom>
              <a:avLst/>
              <a:gdLst/>
              <a:ahLst/>
              <a:cxnLst/>
              <a:rect l="l" t="t" r="r" b="b"/>
              <a:pathLst>
                <a:path w="973" h="1269" extrusionOk="0">
                  <a:moveTo>
                    <a:pt x="816" y="0"/>
                  </a:moveTo>
                  <a:cubicBezTo>
                    <a:pt x="740" y="0"/>
                    <a:pt x="689" y="67"/>
                    <a:pt x="654" y="184"/>
                  </a:cubicBezTo>
                  <a:cubicBezTo>
                    <a:pt x="615" y="319"/>
                    <a:pt x="696" y="442"/>
                    <a:pt x="696" y="569"/>
                  </a:cubicBezTo>
                  <a:cubicBezTo>
                    <a:pt x="673" y="596"/>
                    <a:pt x="658" y="623"/>
                    <a:pt x="650" y="657"/>
                  </a:cubicBezTo>
                  <a:cubicBezTo>
                    <a:pt x="408" y="815"/>
                    <a:pt x="139" y="934"/>
                    <a:pt x="0" y="1222"/>
                  </a:cubicBezTo>
                  <a:cubicBezTo>
                    <a:pt x="70" y="1245"/>
                    <a:pt x="136" y="1269"/>
                    <a:pt x="197" y="1269"/>
                  </a:cubicBezTo>
                  <a:cubicBezTo>
                    <a:pt x="256" y="1269"/>
                    <a:pt x="310" y="1246"/>
                    <a:pt x="358" y="1180"/>
                  </a:cubicBezTo>
                  <a:lnTo>
                    <a:pt x="362" y="1176"/>
                  </a:lnTo>
                  <a:cubicBezTo>
                    <a:pt x="531" y="1137"/>
                    <a:pt x="535" y="949"/>
                    <a:pt x="654" y="868"/>
                  </a:cubicBezTo>
                  <a:cubicBezTo>
                    <a:pt x="973" y="807"/>
                    <a:pt x="938" y="596"/>
                    <a:pt x="865" y="369"/>
                  </a:cubicBezTo>
                  <a:cubicBezTo>
                    <a:pt x="973" y="288"/>
                    <a:pt x="946" y="173"/>
                    <a:pt x="961" y="61"/>
                  </a:cubicBezTo>
                  <a:cubicBezTo>
                    <a:pt x="905" y="20"/>
                    <a:pt x="85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5"/>
            <p:cNvSpPr/>
            <p:nvPr/>
          </p:nvSpPr>
          <p:spPr>
            <a:xfrm>
              <a:off x="4782000" y="3860791"/>
              <a:ext cx="372" cy="279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4"/>
                  </a:moveTo>
                  <a:lnTo>
                    <a:pt x="12" y="8"/>
                  </a:lnTo>
                  <a:lnTo>
                    <a:pt x="0" y="4"/>
                  </a:ln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5"/>
            <p:cNvSpPr/>
            <p:nvPr/>
          </p:nvSpPr>
          <p:spPr>
            <a:xfrm>
              <a:off x="5033975" y="3844940"/>
              <a:ext cx="40543" cy="33781"/>
            </a:xfrm>
            <a:custGeom>
              <a:avLst/>
              <a:gdLst/>
              <a:ahLst/>
              <a:cxnLst/>
              <a:rect l="l" t="t" r="r" b="b"/>
              <a:pathLst>
                <a:path w="1307" h="1089" extrusionOk="0">
                  <a:moveTo>
                    <a:pt x="1213" y="1"/>
                  </a:moveTo>
                  <a:cubicBezTo>
                    <a:pt x="1090" y="1"/>
                    <a:pt x="988" y="51"/>
                    <a:pt x="888" y="127"/>
                  </a:cubicBezTo>
                  <a:lnTo>
                    <a:pt x="861" y="97"/>
                  </a:lnTo>
                  <a:cubicBezTo>
                    <a:pt x="596" y="312"/>
                    <a:pt x="335" y="539"/>
                    <a:pt x="0" y="692"/>
                  </a:cubicBezTo>
                  <a:lnTo>
                    <a:pt x="312" y="1088"/>
                  </a:lnTo>
                  <a:cubicBezTo>
                    <a:pt x="250" y="800"/>
                    <a:pt x="477" y="723"/>
                    <a:pt x="650" y="608"/>
                  </a:cubicBezTo>
                  <a:cubicBezTo>
                    <a:pt x="719" y="539"/>
                    <a:pt x="796" y="477"/>
                    <a:pt x="880" y="423"/>
                  </a:cubicBezTo>
                  <a:cubicBezTo>
                    <a:pt x="892" y="440"/>
                    <a:pt x="912" y="449"/>
                    <a:pt x="931" y="449"/>
                  </a:cubicBezTo>
                  <a:cubicBezTo>
                    <a:pt x="943" y="449"/>
                    <a:pt x="955" y="446"/>
                    <a:pt x="965" y="439"/>
                  </a:cubicBezTo>
                  <a:cubicBezTo>
                    <a:pt x="969" y="435"/>
                    <a:pt x="976" y="435"/>
                    <a:pt x="976" y="427"/>
                  </a:cubicBezTo>
                  <a:cubicBezTo>
                    <a:pt x="1099" y="346"/>
                    <a:pt x="1207" y="243"/>
                    <a:pt x="1284" y="116"/>
                  </a:cubicBezTo>
                  <a:cubicBezTo>
                    <a:pt x="1307" y="81"/>
                    <a:pt x="1303" y="39"/>
                    <a:pt x="1272" y="4"/>
                  </a:cubicBezTo>
                  <a:cubicBezTo>
                    <a:pt x="1252" y="2"/>
                    <a:pt x="1232" y="1"/>
                    <a:pt x="1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5"/>
            <p:cNvSpPr/>
            <p:nvPr/>
          </p:nvSpPr>
          <p:spPr>
            <a:xfrm>
              <a:off x="4985212" y="3799000"/>
              <a:ext cx="73238" cy="25840"/>
            </a:xfrm>
            <a:custGeom>
              <a:avLst/>
              <a:gdLst/>
              <a:ahLst/>
              <a:cxnLst/>
              <a:rect l="l" t="t" r="r" b="b"/>
              <a:pathLst>
                <a:path w="2361" h="833" extrusionOk="0">
                  <a:moveTo>
                    <a:pt x="1114" y="1"/>
                  </a:moveTo>
                  <a:cubicBezTo>
                    <a:pt x="1071" y="1"/>
                    <a:pt x="1037" y="27"/>
                    <a:pt x="1023" y="71"/>
                  </a:cubicBezTo>
                  <a:cubicBezTo>
                    <a:pt x="992" y="71"/>
                    <a:pt x="958" y="79"/>
                    <a:pt x="927" y="91"/>
                  </a:cubicBezTo>
                  <a:cubicBezTo>
                    <a:pt x="891" y="81"/>
                    <a:pt x="856" y="76"/>
                    <a:pt x="822" y="76"/>
                  </a:cubicBezTo>
                  <a:cubicBezTo>
                    <a:pt x="747" y="76"/>
                    <a:pt x="678" y="102"/>
                    <a:pt x="619" y="171"/>
                  </a:cubicBezTo>
                  <a:cubicBezTo>
                    <a:pt x="536" y="176"/>
                    <a:pt x="451" y="234"/>
                    <a:pt x="366" y="234"/>
                  </a:cubicBezTo>
                  <a:cubicBezTo>
                    <a:pt x="321" y="234"/>
                    <a:pt x="276" y="219"/>
                    <a:pt x="231" y="171"/>
                  </a:cubicBezTo>
                  <a:cubicBezTo>
                    <a:pt x="235" y="137"/>
                    <a:pt x="235" y="102"/>
                    <a:pt x="224" y="75"/>
                  </a:cubicBezTo>
                  <a:cubicBezTo>
                    <a:pt x="210" y="72"/>
                    <a:pt x="196" y="71"/>
                    <a:pt x="182" y="71"/>
                  </a:cubicBezTo>
                  <a:cubicBezTo>
                    <a:pt x="106" y="71"/>
                    <a:pt x="37" y="115"/>
                    <a:pt x="1" y="187"/>
                  </a:cubicBezTo>
                  <a:cubicBezTo>
                    <a:pt x="1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9"/>
                  </a:cubicBezTo>
                  <a:lnTo>
                    <a:pt x="216" y="479"/>
                  </a:lnTo>
                  <a:cubicBezTo>
                    <a:pt x="294" y="540"/>
                    <a:pt x="365" y="564"/>
                    <a:pt x="431" y="564"/>
                  </a:cubicBezTo>
                  <a:cubicBezTo>
                    <a:pt x="556" y="564"/>
                    <a:pt x="666" y="481"/>
                    <a:pt x="773" y="406"/>
                  </a:cubicBezTo>
                  <a:cubicBezTo>
                    <a:pt x="789" y="398"/>
                    <a:pt x="808" y="386"/>
                    <a:pt x="819" y="379"/>
                  </a:cubicBezTo>
                  <a:lnTo>
                    <a:pt x="819" y="371"/>
                  </a:lnTo>
                  <a:lnTo>
                    <a:pt x="1134" y="352"/>
                  </a:lnTo>
                  <a:lnTo>
                    <a:pt x="1177" y="363"/>
                  </a:lnTo>
                  <a:lnTo>
                    <a:pt x="1223" y="352"/>
                  </a:lnTo>
                  <a:cubicBezTo>
                    <a:pt x="1473" y="517"/>
                    <a:pt x="1791" y="486"/>
                    <a:pt x="2034" y="678"/>
                  </a:cubicBezTo>
                  <a:cubicBezTo>
                    <a:pt x="2068" y="757"/>
                    <a:pt x="2123" y="833"/>
                    <a:pt x="2197" y="833"/>
                  </a:cubicBezTo>
                  <a:cubicBezTo>
                    <a:pt x="2213" y="833"/>
                    <a:pt x="2230" y="829"/>
                    <a:pt x="2249" y="821"/>
                  </a:cubicBezTo>
                  <a:cubicBezTo>
                    <a:pt x="2360" y="763"/>
                    <a:pt x="2264" y="648"/>
                    <a:pt x="2249" y="559"/>
                  </a:cubicBezTo>
                  <a:cubicBezTo>
                    <a:pt x="2233" y="485"/>
                    <a:pt x="2210" y="408"/>
                    <a:pt x="2152" y="408"/>
                  </a:cubicBezTo>
                  <a:cubicBezTo>
                    <a:pt x="2122" y="408"/>
                    <a:pt x="2084" y="428"/>
                    <a:pt x="2034" y="479"/>
                  </a:cubicBezTo>
                  <a:cubicBezTo>
                    <a:pt x="1895" y="252"/>
                    <a:pt x="1626" y="290"/>
                    <a:pt x="1426" y="187"/>
                  </a:cubicBezTo>
                  <a:cubicBezTo>
                    <a:pt x="1313" y="152"/>
                    <a:pt x="1270" y="2"/>
                    <a:pt x="1136" y="2"/>
                  </a:cubicBezTo>
                  <a:cubicBezTo>
                    <a:pt x="1134" y="2"/>
                    <a:pt x="1132" y="2"/>
                    <a:pt x="1131" y="2"/>
                  </a:cubicBezTo>
                  <a:cubicBezTo>
                    <a:pt x="1125" y="1"/>
                    <a:pt x="1119" y="1"/>
                    <a:pt x="1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5"/>
            <p:cNvSpPr/>
            <p:nvPr/>
          </p:nvSpPr>
          <p:spPr>
            <a:xfrm>
              <a:off x="5171176" y="3797014"/>
              <a:ext cx="13742" cy="10764"/>
            </a:xfrm>
            <a:custGeom>
              <a:avLst/>
              <a:gdLst/>
              <a:ahLst/>
              <a:cxnLst/>
              <a:rect l="l" t="t" r="r" b="b"/>
              <a:pathLst>
                <a:path w="443" h="347" extrusionOk="0">
                  <a:moveTo>
                    <a:pt x="177" y="32"/>
                  </a:moveTo>
                  <a:cubicBezTo>
                    <a:pt x="96" y="82"/>
                    <a:pt x="0" y="120"/>
                    <a:pt x="4" y="231"/>
                  </a:cubicBezTo>
                  <a:cubicBezTo>
                    <a:pt x="12" y="339"/>
                    <a:pt x="112" y="331"/>
                    <a:pt x="185" y="347"/>
                  </a:cubicBezTo>
                  <a:cubicBezTo>
                    <a:pt x="185" y="278"/>
                    <a:pt x="212" y="216"/>
                    <a:pt x="258" y="166"/>
                  </a:cubicBezTo>
                  <a:cubicBezTo>
                    <a:pt x="442" y="1"/>
                    <a:pt x="223" y="66"/>
                    <a:pt x="177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5"/>
            <p:cNvSpPr/>
            <p:nvPr/>
          </p:nvSpPr>
          <p:spPr>
            <a:xfrm>
              <a:off x="4797851" y="3910610"/>
              <a:ext cx="155" cy="651"/>
            </a:xfrm>
            <a:custGeom>
              <a:avLst/>
              <a:gdLst/>
              <a:ahLst/>
              <a:cxnLst/>
              <a:rect l="l" t="t" r="r" b="b"/>
              <a:pathLst>
                <a:path w="5" h="21" extrusionOk="0">
                  <a:moveTo>
                    <a:pt x="4" y="1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5"/>
            <p:cNvSpPr/>
            <p:nvPr/>
          </p:nvSpPr>
          <p:spPr>
            <a:xfrm>
              <a:off x="4734911" y="3918706"/>
              <a:ext cx="6700" cy="8158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13" y="0"/>
                  </a:moveTo>
                  <a:cubicBezTo>
                    <a:pt x="62" y="0"/>
                    <a:pt x="17" y="56"/>
                    <a:pt x="4" y="109"/>
                  </a:cubicBezTo>
                  <a:cubicBezTo>
                    <a:pt x="0" y="159"/>
                    <a:pt x="0" y="205"/>
                    <a:pt x="4" y="259"/>
                  </a:cubicBezTo>
                  <a:lnTo>
                    <a:pt x="116" y="262"/>
                  </a:lnTo>
                  <a:cubicBezTo>
                    <a:pt x="135" y="239"/>
                    <a:pt x="154" y="213"/>
                    <a:pt x="169" y="182"/>
                  </a:cubicBezTo>
                  <a:cubicBezTo>
                    <a:pt x="177" y="120"/>
                    <a:pt x="215" y="36"/>
                    <a:pt x="139" y="5"/>
                  </a:cubicBezTo>
                  <a:cubicBezTo>
                    <a:pt x="130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5"/>
            <p:cNvSpPr/>
            <p:nvPr/>
          </p:nvSpPr>
          <p:spPr>
            <a:xfrm>
              <a:off x="4959341" y="3942436"/>
              <a:ext cx="16968" cy="6576"/>
            </a:xfrm>
            <a:custGeom>
              <a:avLst/>
              <a:gdLst/>
              <a:ahLst/>
              <a:cxnLst/>
              <a:rect l="l" t="t" r="r" b="b"/>
              <a:pathLst>
                <a:path w="547" h="212" extrusionOk="0">
                  <a:moveTo>
                    <a:pt x="547" y="1"/>
                  </a:moveTo>
                  <a:lnTo>
                    <a:pt x="443" y="12"/>
                  </a:lnTo>
                  <a:cubicBezTo>
                    <a:pt x="424" y="14"/>
                    <a:pt x="405" y="15"/>
                    <a:pt x="387" y="15"/>
                  </a:cubicBezTo>
                  <a:cubicBezTo>
                    <a:pt x="331" y="15"/>
                    <a:pt x="275" y="8"/>
                    <a:pt x="217" y="8"/>
                  </a:cubicBezTo>
                  <a:cubicBezTo>
                    <a:pt x="148" y="8"/>
                    <a:pt x="76" y="18"/>
                    <a:pt x="1" y="62"/>
                  </a:cubicBezTo>
                  <a:cubicBezTo>
                    <a:pt x="80" y="161"/>
                    <a:pt x="159" y="212"/>
                    <a:pt x="241" y="212"/>
                  </a:cubicBezTo>
                  <a:cubicBezTo>
                    <a:pt x="306" y="212"/>
                    <a:pt x="374" y="180"/>
                    <a:pt x="447" y="116"/>
                  </a:cubicBezTo>
                  <a:cubicBezTo>
                    <a:pt x="481" y="116"/>
                    <a:pt x="512" y="108"/>
                    <a:pt x="543" y="101"/>
                  </a:cubicBezTo>
                  <a:cubicBezTo>
                    <a:pt x="543" y="66"/>
                    <a:pt x="547" y="32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5"/>
            <p:cNvSpPr/>
            <p:nvPr/>
          </p:nvSpPr>
          <p:spPr>
            <a:xfrm>
              <a:off x="5150920" y="3757464"/>
              <a:ext cx="12904" cy="10733"/>
            </a:xfrm>
            <a:custGeom>
              <a:avLst/>
              <a:gdLst/>
              <a:ahLst/>
              <a:cxnLst/>
              <a:rect l="l" t="t" r="r" b="b"/>
              <a:pathLst>
                <a:path w="416" h="346" extrusionOk="0">
                  <a:moveTo>
                    <a:pt x="131" y="0"/>
                  </a:moveTo>
                  <a:cubicBezTo>
                    <a:pt x="73" y="15"/>
                    <a:pt x="23" y="58"/>
                    <a:pt x="0" y="112"/>
                  </a:cubicBezTo>
                  <a:cubicBezTo>
                    <a:pt x="81" y="204"/>
                    <a:pt x="131" y="338"/>
                    <a:pt x="281" y="346"/>
                  </a:cubicBezTo>
                  <a:cubicBezTo>
                    <a:pt x="415" y="150"/>
                    <a:pt x="185" y="1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71" name="Google Shape;6471;p35"/>
          <p:cNvGrpSpPr/>
          <p:nvPr/>
        </p:nvGrpSpPr>
        <p:grpSpPr>
          <a:xfrm rot="792237" flipH="1">
            <a:off x="5918990" y="434048"/>
            <a:ext cx="892801" cy="421778"/>
            <a:chOff x="5689924" y="3283292"/>
            <a:chExt cx="771591" cy="364516"/>
          </a:xfrm>
        </p:grpSpPr>
        <p:sp>
          <p:nvSpPr>
            <p:cNvPr id="6472" name="Google Shape;6472;p35"/>
            <p:cNvSpPr/>
            <p:nvPr/>
          </p:nvSpPr>
          <p:spPr>
            <a:xfrm>
              <a:off x="6142040" y="3548017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5"/>
            <p:cNvSpPr/>
            <p:nvPr/>
          </p:nvSpPr>
          <p:spPr>
            <a:xfrm>
              <a:off x="6142040" y="3547769"/>
              <a:ext cx="496" cy="40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4" y="1"/>
                  </a:moveTo>
                  <a:lnTo>
                    <a:pt x="1" y="9"/>
                  </a:lnTo>
                  <a:lnTo>
                    <a:pt x="14" y="12"/>
                  </a:lnTo>
                  <a:lnTo>
                    <a:pt x="14" y="12"/>
                  </a:lnTo>
                  <a:cubicBezTo>
                    <a:pt x="12" y="11"/>
                    <a:pt x="11" y="7"/>
                    <a:pt x="4" y="1"/>
                  </a:cubicBezTo>
                  <a:close/>
                  <a:moveTo>
                    <a:pt x="14" y="12"/>
                  </a:moveTo>
                  <a:cubicBezTo>
                    <a:pt x="15" y="12"/>
                    <a:pt x="15" y="12"/>
                    <a:pt x="16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5"/>
            <p:cNvSpPr/>
            <p:nvPr/>
          </p:nvSpPr>
          <p:spPr>
            <a:xfrm>
              <a:off x="5689924" y="3283292"/>
              <a:ext cx="771591" cy="364516"/>
            </a:xfrm>
            <a:custGeom>
              <a:avLst/>
              <a:gdLst/>
              <a:ahLst/>
              <a:cxnLst/>
              <a:rect l="l" t="t" r="r" b="b"/>
              <a:pathLst>
                <a:path w="24874" h="11751" extrusionOk="0">
                  <a:moveTo>
                    <a:pt x="8942" y="2390"/>
                  </a:moveTo>
                  <a:lnTo>
                    <a:pt x="8942" y="2390"/>
                  </a:lnTo>
                  <a:cubicBezTo>
                    <a:pt x="8940" y="2390"/>
                    <a:pt x="8938" y="2391"/>
                    <a:pt x="8936" y="2391"/>
                  </a:cubicBezTo>
                  <a:lnTo>
                    <a:pt x="8936" y="2391"/>
                  </a:lnTo>
                  <a:cubicBezTo>
                    <a:pt x="8935" y="2393"/>
                    <a:pt x="8934" y="2395"/>
                    <a:pt x="8933" y="2397"/>
                  </a:cubicBezTo>
                  <a:lnTo>
                    <a:pt x="8933" y="2397"/>
                  </a:lnTo>
                  <a:lnTo>
                    <a:pt x="8942" y="2390"/>
                  </a:lnTo>
                  <a:close/>
                  <a:moveTo>
                    <a:pt x="8933" y="2397"/>
                  </a:moveTo>
                  <a:lnTo>
                    <a:pt x="8866" y="2443"/>
                  </a:lnTo>
                  <a:lnTo>
                    <a:pt x="8866" y="2443"/>
                  </a:lnTo>
                  <a:cubicBezTo>
                    <a:pt x="8893" y="2437"/>
                    <a:pt x="8918" y="2421"/>
                    <a:pt x="8933" y="2397"/>
                  </a:cubicBezTo>
                  <a:close/>
                  <a:moveTo>
                    <a:pt x="9284" y="3754"/>
                  </a:moveTo>
                  <a:cubicBezTo>
                    <a:pt x="9342" y="3950"/>
                    <a:pt x="9423" y="4131"/>
                    <a:pt x="9699" y="4139"/>
                  </a:cubicBezTo>
                  <a:cubicBezTo>
                    <a:pt x="9719" y="4135"/>
                    <a:pt x="9738" y="4119"/>
                    <a:pt x="9753" y="4104"/>
                  </a:cubicBezTo>
                  <a:lnTo>
                    <a:pt x="9907" y="4189"/>
                  </a:lnTo>
                  <a:cubicBezTo>
                    <a:pt x="9911" y="4208"/>
                    <a:pt x="9911" y="4227"/>
                    <a:pt x="9911" y="4250"/>
                  </a:cubicBezTo>
                  <a:cubicBezTo>
                    <a:pt x="9922" y="4335"/>
                    <a:pt x="10026" y="4327"/>
                    <a:pt x="10076" y="4373"/>
                  </a:cubicBezTo>
                  <a:cubicBezTo>
                    <a:pt x="9955" y="4325"/>
                    <a:pt x="9837" y="4286"/>
                    <a:pt x="9710" y="4286"/>
                  </a:cubicBezTo>
                  <a:cubicBezTo>
                    <a:pt x="9663" y="4286"/>
                    <a:pt x="9615" y="4291"/>
                    <a:pt x="9565" y="4304"/>
                  </a:cubicBezTo>
                  <a:cubicBezTo>
                    <a:pt x="9507" y="4315"/>
                    <a:pt x="9461" y="4350"/>
                    <a:pt x="9423" y="4392"/>
                  </a:cubicBezTo>
                  <a:lnTo>
                    <a:pt x="9323" y="4323"/>
                  </a:lnTo>
                  <a:lnTo>
                    <a:pt x="9323" y="4304"/>
                  </a:lnTo>
                  <a:cubicBezTo>
                    <a:pt x="9234" y="4116"/>
                    <a:pt x="9215" y="3927"/>
                    <a:pt x="9284" y="3754"/>
                  </a:cubicBezTo>
                  <a:close/>
                  <a:moveTo>
                    <a:pt x="10449" y="5476"/>
                  </a:moveTo>
                  <a:lnTo>
                    <a:pt x="10487" y="5514"/>
                  </a:lnTo>
                  <a:cubicBezTo>
                    <a:pt x="10479" y="5514"/>
                    <a:pt x="10464" y="5503"/>
                    <a:pt x="10449" y="5476"/>
                  </a:cubicBezTo>
                  <a:close/>
                  <a:moveTo>
                    <a:pt x="22161" y="5583"/>
                  </a:moveTo>
                  <a:lnTo>
                    <a:pt x="22176" y="5614"/>
                  </a:lnTo>
                  <a:lnTo>
                    <a:pt x="22169" y="5614"/>
                  </a:lnTo>
                  <a:cubicBezTo>
                    <a:pt x="22165" y="5603"/>
                    <a:pt x="22161" y="5595"/>
                    <a:pt x="22161" y="5583"/>
                  </a:cubicBezTo>
                  <a:close/>
                  <a:moveTo>
                    <a:pt x="3048" y="7658"/>
                  </a:moveTo>
                  <a:lnTo>
                    <a:pt x="3048" y="7674"/>
                  </a:lnTo>
                  <a:lnTo>
                    <a:pt x="3044" y="7670"/>
                  </a:lnTo>
                  <a:lnTo>
                    <a:pt x="3048" y="7658"/>
                  </a:lnTo>
                  <a:close/>
                  <a:moveTo>
                    <a:pt x="3071" y="7728"/>
                  </a:moveTo>
                  <a:lnTo>
                    <a:pt x="3078" y="7732"/>
                  </a:lnTo>
                  <a:cubicBezTo>
                    <a:pt x="3078" y="7732"/>
                    <a:pt x="3078" y="7728"/>
                    <a:pt x="3071" y="7728"/>
                  </a:cubicBezTo>
                  <a:close/>
                  <a:moveTo>
                    <a:pt x="21211" y="4726"/>
                  </a:moveTo>
                  <a:cubicBezTo>
                    <a:pt x="21320" y="4726"/>
                    <a:pt x="21347" y="4861"/>
                    <a:pt x="21435" y="4899"/>
                  </a:cubicBezTo>
                  <a:cubicBezTo>
                    <a:pt x="21446" y="4899"/>
                    <a:pt x="21457" y="4899"/>
                    <a:pt x="21468" y="4899"/>
                  </a:cubicBezTo>
                  <a:cubicBezTo>
                    <a:pt x="21497" y="4899"/>
                    <a:pt x="21527" y="4900"/>
                    <a:pt x="21556" y="4900"/>
                  </a:cubicBezTo>
                  <a:cubicBezTo>
                    <a:pt x="21640" y="4900"/>
                    <a:pt x="21718" y="4886"/>
                    <a:pt x="21746" y="4780"/>
                  </a:cubicBezTo>
                  <a:cubicBezTo>
                    <a:pt x="21877" y="4815"/>
                    <a:pt x="22007" y="4830"/>
                    <a:pt x="22130" y="4876"/>
                  </a:cubicBezTo>
                  <a:cubicBezTo>
                    <a:pt x="22184" y="4903"/>
                    <a:pt x="22234" y="4934"/>
                    <a:pt x="22269" y="4973"/>
                  </a:cubicBezTo>
                  <a:cubicBezTo>
                    <a:pt x="22319" y="5030"/>
                    <a:pt x="22361" y="5099"/>
                    <a:pt x="22415" y="5157"/>
                  </a:cubicBezTo>
                  <a:cubicBezTo>
                    <a:pt x="22430" y="5176"/>
                    <a:pt x="22449" y="5195"/>
                    <a:pt x="22461" y="5211"/>
                  </a:cubicBezTo>
                  <a:lnTo>
                    <a:pt x="22461" y="5215"/>
                  </a:lnTo>
                  <a:lnTo>
                    <a:pt x="22457" y="5211"/>
                  </a:lnTo>
                  <a:lnTo>
                    <a:pt x="22461" y="5218"/>
                  </a:lnTo>
                  <a:lnTo>
                    <a:pt x="22257" y="5007"/>
                  </a:lnTo>
                  <a:cubicBezTo>
                    <a:pt x="22203" y="4988"/>
                    <a:pt x="22158" y="4979"/>
                    <a:pt x="22122" y="4979"/>
                  </a:cubicBezTo>
                  <a:cubicBezTo>
                    <a:pt x="22018" y="4979"/>
                    <a:pt x="21992" y="5058"/>
                    <a:pt x="22050" y="5215"/>
                  </a:cubicBezTo>
                  <a:cubicBezTo>
                    <a:pt x="22052" y="5214"/>
                    <a:pt x="22055" y="5214"/>
                    <a:pt x="22057" y="5214"/>
                  </a:cubicBezTo>
                  <a:cubicBezTo>
                    <a:pt x="22123" y="5214"/>
                    <a:pt x="22135" y="5263"/>
                    <a:pt x="22149" y="5314"/>
                  </a:cubicBezTo>
                  <a:lnTo>
                    <a:pt x="22046" y="5326"/>
                  </a:lnTo>
                  <a:cubicBezTo>
                    <a:pt x="22009" y="5308"/>
                    <a:pt x="21977" y="5298"/>
                    <a:pt x="21950" y="5298"/>
                  </a:cubicBezTo>
                  <a:cubicBezTo>
                    <a:pt x="21900" y="5298"/>
                    <a:pt x="21867" y="5332"/>
                    <a:pt x="21857" y="5414"/>
                  </a:cubicBezTo>
                  <a:lnTo>
                    <a:pt x="21946" y="5622"/>
                  </a:lnTo>
                  <a:cubicBezTo>
                    <a:pt x="22011" y="5703"/>
                    <a:pt x="22053" y="5806"/>
                    <a:pt x="22069" y="5910"/>
                  </a:cubicBezTo>
                  <a:cubicBezTo>
                    <a:pt x="22085" y="5929"/>
                    <a:pt x="22108" y="5943"/>
                    <a:pt x="22131" y="5943"/>
                  </a:cubicBezTo>
                  <a:cubicBezTo>
                    <a:pt x="22136" y="5943"/>
                    <a:pt x="22141" y="5942"/>
                    <a:pt x="22146" y="5941"/>
                  </a:cubicBezTo>
                  <a:cubicBezTo>
                    <a:pt x="22161" y="6006"/>
                    <a:pt x="22169" y="6075"/>
                    <a:pt x="22234" y="6118"/>
                  </a:cubicBezTo>
                  <a:cubicBezTo>
                    <a:pt x="22157" y="6194"/>
                    <a:pt x="22026" y="6137"/>
                    <a:pt x="21953" y="6221"/>
                  </a:cubicBezTo>
                  <a:cubicBezTo>
                    <a:pt x="21919" y="6279"/>
                    <a:pt x="21888" y="6367"/>
                    <a:pt x="21938" y="6394"/>
                  </a:cubicBezTo>
                  <a:cubicBezTo>
                    <a:pt x="22107" y="6483"/>
                    <a:pt x="22234" y="6644"/>
                    <a:pt x="22438" y="6652"/>
                  </a:cubicBezTo>
                  <a:cubicBezTo>
                    <a:pt x="22457" y="6702"/>
                    <a:pt x="22507" y="6736"/>
                    <a:pt x="22561" y="6736"/>
                  </a:cubicBezTo>
                  <a:cubicBezTo>
                    <a:pt x="22549" y="6767"/>
                    <a:pt x="22553" y="6798"/>
                    <a:pt x="22564" y="6828"/>
                  </a:cubicBezTo>
                  <a:cubicBezTo>
                    <a:pt x="22591" y="6871"/>
                    <a:pt x="22637" y="6905"/>
                    <a:pt x="22680" y="6932"/>
                  </a:cubicBezTo>
                  <a:lnTo>
                    <a:pt x="23156" y="7251"/>
                  </a:lnTo>
                  <a:cubicBezTo>
                    <a:pt x="23233" y="7351"/>
                    <a:pt x="23341" y="7420"/>
                    <a:pt x="23467" y="7432"/>
                  </a:cubicBezTo>
                  <a:cubicBezTo>
                    <a:pt x="23567" y="7247"/>
                    <a:pt x="23456" y="7170"/>
                    <a:pt x="23302" y="7113"/>
                  </a:cubicBezTo>
                  <a:cubicBezTo>
                    <a:pt x="23068" y="6901"/>
                    <a:pt x="22722" y="6828"/>
                    <a:pt x="22580" y="6510"/>
                  </a:cubicBezTo>
                  <a:cubicBezTo>
                    <a:pt x="22534" y="6387"/>
                    <a:pt x="22491" y="6256"/>
                    <a:pt x="22449" y="6133"/>
                  </a:cubicBezTo>
                  <a:cubicBezTo>
                    <a:pt x="22453" y="6029"/>
                    <a:pt x="22457" y="5925"/>
                    <a:pt x="22465" y="5826"/>
                  </a:cubicBezTo>
                  <a:cubicBezTo>
                    <a:pt x="22491" y="5833"/>
                    <a:pt x="22522" y="5837"/>
                    <a:pt x="22549" y="5845"/>
                  </a:cubicBezTo>
                  <a:cubicBezTo>
                    <a:pt x="22591" y="5933"/>
                    <a:pt x="22664" y="6002"/>
                    <a:pt x="22760" y="6037"/>
                  </a:cubicBezTo>
                  <a:cubicBezTo>
                    <a:pt x="22872" y="6194"/>
                    <a:pt x="22983" y="6356"/>
                    <a:pt x="23099" y="6517"/>
                  </a:cubicBezTo>
                  <a:cubicBezTo>
                    <a:pt x="23129" y="6633"/>
                    <a:pt x="23210" y="6732"/>
                    <a:pt x="23321" y="6790"/>
                  </a:cubicBezTo>
                  <a:cubicBezTo>
                    <a:pt x="23329" y="6809"/>
                    <a:pt x="23333" y="6828"/>
                    <a:pt x="23341" y="6848"/>
                  </a:cubicBezTo>
                  <a:cubicBezTo>
                    <a:pt x="23405" y="6923"/>
                    <a:pt x="23458" y="6956"/>
                    <a:pt x="23503" y="6956"/>
                  </a:cubicBezTo>
                  <a:cubicBezTo>
                    <a:pt x="23547" y="6956"/>
                    <a:pt x="23583" y="6924"/>
                    <a:pt x="23613" y="6871"/>
                  </a:cubicBezTo>
                  <a:cubicBezTo>
                    <a:pt x="23640" y="6986"/>
                    <a:pt x="23717" y="7082"/>
                    <a:pt x="23794" y="7182"/>
                  </a:cubicBezTo>
                  <a:cubicBezTo>
                    <a:pt x="24052" y="7547"/>
                    <a:pt x="24244" y="7943"/>
                    <a:pt x="24447" y="8342"/>
                  </a:cubicBezTo>
                  <a:cubicBezTo>
                    <a:pt x="24459" y="8373"/>
                    <a:pt x="24474" y="8404"/>
                    <a:pt x="24493" y="8431"/>
                  </a:cubicBezTo>
                  <a:cubicBezTo>
                    <a:pt x="24493" y="8434"/>
                    <a:pt x="24498" y="8439"/>
                    <a:pt x="24502" y="8444"/>
                  </a:cubicBezTo>
                  <a:lnTo>
                    <a:pt x="24502" y="8444"/>
                  </a:lnTo>
                  <a:cubicBezTo>
                    <a:pt x="24501" y="8443"/>
                    <a:pt x="24501" y="8443"/>
                    <a:pt x="24500" y="8443"/>
                  </a:cubicBezTo>
                  <a:cubicBezTo>
                    <a:pt x="24497" y="8443"/>
                    <a:pt x="24494" y="8445"/>
                    <a:pt x="24490" y="8446"/>
                  </a:cubicBezTo>
                  <a:cubicBezTo>
                    <a:pt x="24486" y="8446"/>
                    <a:pt x="24482" y="8454"/>
                    <a:pt x="24482" y="8454"/>
                  </a:cubicBezTo>
                  <a:cubicBezTo>
                    <a:pt x="24482" y="8454"/>
                    <a:pt x="24452" y="8442"/>
                    <a:pt x="24445" y="8442"/>
                  </a:cubicBezTo>
                  <a:cubicBezTo>
                    <a:pt x="24444" y="8442"/>
                    <a:pt x="24444" y="8442"/>
                    <a:pt x="24444" y="8442"/>
                  </a:cubicBezTo>
                  <a:cubicBezTo>
                    <a:pt x="24409" y="8439"/>
                    <a:pt x="24374" y="8423"/>
                    <a:pt x="24340" y="8423"/>
                  </a:cubicBezTo>
                  <a:cubicBezTo>
                    <a:pt x="24267" y="8400"/>
                    <a:pt x="24201" y="8362"/>
                    <a:pt x="24140" y="8312"/>
                  </a:cubicBezTo>
                  <a:cubicBezTo>
                    <a:pt x="23379" y="7751"/>
                    <a:pt x="22630" y="7178"/>
                    <a:pt x="21838" y="6663"/>
                  </a:cubicBezTo>
                  <a:cubicBezTo>
                    <a:pt x="21777" y="6640"/>
                    <a:pt x="21715" y="6625"/>
                    <a:pt x="21646" y="6617"/>
                  </a:cubicBezTo>
                  <a:lnTo>
                    <a:pt x="21550" y="6598"/>
                  </a:lnTo>
                  <a:cubicBezTo>
                    <a:pt x="21513" y="6548"/>
                    <a:pt x="21453" y="6515"/>
                    <a:pt x="21390" y="6515"/>
                  </a:cubicBezTo>
                  <a:cubicBezTo>
                    <a:pt x="21381" y="6515"/>
                    <a:pt x="21371" y="6516"/>
                    <a:pt x="21362" y="6517"/>
                  </a:cubicBezTo>
                  <a:lnTo>
                    <a:pt x="21358" y="6510"/>
                  </a:lnTo>
                  <a:cubicBezTo>
                    <a:pt x="21351" y="6455"/>
                    <a:pt x="21320" y="6440"/>
                    <a:pt x="21273" y="6440"/>
                  </a:cubicBezTo>
                  <a:cubicBezTo>
                    <a:pt x="21267" y="6440"/>
                    <a:pt x="21261" y="6440"/>
                    <a:pt x="21254" y="6440"/>
                  </a:cubicBezTo>
                  <a:cubicBezTo>
                    <a:pt x="21242" y="6417"/>
                    <a:pt x="21219" y="6402"/>
                    <a:pt x="21196" y="6402"/>
                  </a:cubicBezTo>
                  <a:cubicBezTo>
                    <a:pt x="21190" y="6402"/>
                    <a:pt x="21183" y="6403"/>
                    <a:pt x="21177" y="6406"/>
                  </a:cubicBezTo>
                  <a:cubicBezTo>
                    <a:pt x="20862" y="6171"/>
                    <a:pt x="20516" y="5995"/>
                    <a:pt x="20232" y="5726"/>
                  </a:cubicBezTo>
                  <a:cubicBezTo>
                    <a:pt x="20195" y="5619"/>
                    <a:pt x="20132" y="5565"/>
                    <a:pt x="20041" y="5565"/>
                  </a:cubicBezTo>
                  <a:cubicBezTo>
                    <a:pt x="20010" y="5565"/>
                    <a:pt x="19977" y="5571"/>
                    <a:pt x="19940" y="5583"/>
                  </a:cubicBezTo>
                  <a:lnTo>
                    <a:pt x="19925" y="5599"/>
                  </a:lnTo>
                  <a:cubicBezTo>
                    <a:pt x="19878" y="5522"/>
                    <a:pt x="19763" y="5480"/>
                    <a:pt x="19805" y="5341"/>
                  </a:cubicBezTo>
                  <a:cubicBezTo>
                    <a:pt x="19819" y="5339"/>
                    <a:pt x="19833" y="5338"/>
                    <a:pt x="19846" y="5338"/>
                  </a:cubicBezTo>
                  <a:cubicBezTo>
                    <a:pt x="20043" y="5338"/>
                    <a:pt x="20180" y="5549"/>
                    <a:pt x="20375" y="5549"/>
                  </a:cubicBezTo>
                  <a:cubicBezTo>
                    <a:pt x="20390" y="5549"/>
                    <a:pt x="20405" y="5548"/>
                    <a:pt x="20420" y="5545"/>
                  </a:cubicBezTo>
                  <a:cubicBezTo>
                    <a:pt x="20424" y="5572"/>
                    <a:pt x="20432" y="5595"/>
                    <a:pt x="20436" y="5614"/>
                  </a:cubicBezTo>
                  <a:lnTo>
                    <a:pt x="20662" y="5583"/>
                  </a:lnTo>
                  <a:cubicBezTo>
                    <a:pt x="21066" y="5630"/>
                    <a:pt x="21342" y="5975"/>
                    <a:pt x="21746" y="6014"/>
                  </a:cubicBezTo>
                  <a:cubicBezTo>
                    <a:pt x="21731" y="5941"/>
                    <a:pt x="21727" y="5864"/>
                    <a:pt x="21661" y="5814"/>
                  </a:cubicBezTo>
                  <a:cubicBezTo>
                    <a:pt x="21661" y="5764"/>
                    <a:pt x="21627" y="5714"/>
                    <a:pt x="21573" y="5706"/>
                  </a:cubicBezTo>
                  <a:cubicBezTo>
                    <a:pt x="21354" y="5557"/>
                    <a:pt x="21104" y="5464"/>
                    <a:pt x="20839" y="5426"/>
                  </a:cubicBezTo>
                  <a:cubicBezTo>
                    <a:pt x="20823" y="5413"/>
                    <a:pt x="20799" y="5406"/>
                    <a:pt x="20779" y="5406"/>
                  </a:cubicBezTo>
                  <a:cubicBezTo>
                    <a:pt x="20774" y="5406"/>
                    <a:pt x="20770" y="5406"/>
                    <a:pt x="20766" y="5407"/>
                  </a:cubicBezTo>
                  <a:cubicBezTo>
                    <a:pt x="20612" y="5303"/>
                    <a:pt x="20416" y="5345"/>
                    <a:pt x="20244" y="5268"/>
                  </a:cubicBezTo>
                  <a:cubicBezTo>
                    <a:pt x="20224" y="5138"/>
                    <a:pt x="20393" y="5057"/>
                    <a:pt x="20343" y="4919"/>
                  </a:cubicBezTo>
                  <a:lnTo>
                    <a:pt x="20343" y="4919"/>
                  </a:lnTo>
                  <a:cubicBezTo>
                    <a:pt x="20377" y="4932"/>
                    <a:pt x="20411" y="4937"/>
                    <a:pt x="20444" y="4937"/>
                  </a:cubicBezTo>
                  <a:cubicBezTo>
                    <a:pt x="20527" y="4937"/>
                    <a:pt x="20612" y="4908"/>
                    <a:pt x="20699" y="4908"/>
                  </a:cubicBezTo>
                  <a:cubicBezTo>
                    <a:pt x="20735" y="4908"/>
                    <a:pt x="20771" y="4913"/>
                    <a:pt x="20808" y="4926"/>
                  </a:cubicBezTo>
                  <a:cubicBezTo>
                    <a:pt x="20832" y="4935"/>
                    <a:pt x="20884" y="4947"/>
                    <a:pt x="20942" y="4947"/>
                  </a:cubicBezTo>
                  <a:cubicBezTo>
                    <a:pt x="21047" y="4947"/>
                    <a:pt x="21172" y="4907"/>
                    <a:pt x="21177" y="4730"/>
                  </a:cubicBezTo>
                  <a:cubicBezTo>
                    <a:pt x="21189" y="4728"/>
                    <a:pt x="21201" y="4726"/>
                    <a:pt x="21211" y="4726"/>
                  </a:cubicBezTo>
                  <a:close/>
                  <a:moveTo>
                    <a:pt x="24509" y="8452"/>
                  </a:moveTo>
                  <a:lnTo>
                    <a:pt x="24509" y="8452"/>
                  </a:lnTo>
                  <a:cubicBezTo>
                    <a:pt x="24511" y="8455"/>
                    <a:pt x="24513" y="8458"/>
                    <a:pt x="24513" y="8462"/>
                  </a:cubicBezTo>
                  <a:cubicBezTo>
                    <a:pt x="24511" y="8458"/>
                    <a:pt x="24510" y="8455"/>
                    <a:pt x="24509" y="8452"/>
                  </a:cubicBezTo>
                  <a:close/>
                  <a:moveTo>
                    <a:pt x="2052" y="9691"/>
                  </a:moveTo>
                  <a:cubicBezTo>
                    <a:pt x="2087" y="9768"/>
                    <a:pt x="2099" y="9856"/>
                    <a:pt x="2083" y="9941"/>
                  </a:cubicBezTo>
                  <a:cubicBezTo>
                    <a:pt x="2068" y="10002"/>
                    <a:pt x="2064" y="10072"/>
                    <a:pt x="2060" y="10133"/>
                  </a:cubicBezTo>
                  <a:cubicBezTo>
                    <a:pt x="2068" y="10149"/>
                    <a:pt x="2072" y="10168"/>
                    <a:pt x="2072" y="10191"/>
                  </a:cubicBezTo>
                  <a:cubicBezTo>
                    <a:pt x="2068" y="10187"/>
                    <a:pt x="2064" y="10187"/>
                    <a:pt x="2060" y="10183"/>
                  </a:cubicBezTo>
                  <a:cubicBezTo>
                    <a:pt x="2031" y="10175"/>
                    <a:pt x="2001" y="10172"/>
                    <a:pt x="1970" y="10172"/>
                  </a:cubicBezTo>
                  <a:cubicBezTo>
                    <a:pt x="1939" y="10172"/>
                    <a:pt x="1908" y="10175"/>
                    <a:pt x="1880" y="10183"/>
                  </a:cubicBezTo>
                  <a:cubicBezTo>
                    <a:pt x="1848" y="10192"/>
                    <a:pt x="1815" y="10197"/>
                    <a:pt x="1783" y="10197"/>
                  </a:cubicBezTo>
                  <a:cubicBezTo>
                    <a:pt x="1744" y="10197"/>
                    <a:pt x="1706" y="10190"/>
                    <a:pt x="1668" y="10175"/>
                  </a:cubicBezTo>
                  <a:cubicBezTo>
                    <a:pt x="1641" y="10156"/>
                    <a:pt x="1618" y="10137"/>
                    <a:pt x="1591" y="10114"/>
                  </a:cubicBezTo>
                  <a:cubicBezTo>
                    <a:pt x="1780" y="10018"/>
                    <a:pt x="1880" y="9810"/>
                    <a:pt x="2052" y="9691"/>
                  </a:cubicBezTo>
                  <a:close/>
                  <a:moveTo>
                    <a:pt x="7632" y="10640"/>
                  </a:moveTo>
                  <a:cubicBezTo>
                    <a:pt x="7632" y="10663"/>
                    <a:pt x="7624" y="10675"/>
                    <a:pt x="7617" y="10690"/>
                  </a:cubicBezTo>
                  <a:lnTo>
                    <a:pt x="7582" y="10690"/>
                  </a:lnTo>
                  <a:lnTo>
                    <a:pt x="7632" y="10640"/>
                  </a:lnTo>
                  <a:close/>
                  <a:moveTo>
                    <a:pt x="12785" y="300"/>
                  </a:moveTo>
                  <a:cubicBezTo>
                    <a:pt x="12789" y="331"/>
                    <a:pt x="12800" y="358"/>
                    <a:pt x="12812" y="388"/>
                  </a:cubicBezTo>
                  <a:cubicBezTo>
                    <a:pt x="13146" y="492"/>
                    <a:pt x="13496" y="480"/>
                    <a:pt x="13838" y="507"/>
                  </a:cubicBezTo>
                  <a:cubicBezTo>
                    <a:pt x="13888" y="504"/>
                    <a:pt x="13934" y="473"/>
                    <a:pt x="13961" y="431"/>
                  </a:cubicBezTo>
                  <a:lnTo>
                    <a:pt x="13961" y="450"/>
                  </a:lnTo>
                  <a:lnTo>
                    <a:pt x="13972" y="446"/>
                  </a:lnTo>
                  <a:cubicBezTo>
                    <a:pt x="14007" y="504"/>
                    <a:pt x="14057" y="513"/>
                    <a:pt x="14111" y="513"/>
                  </a:cubicBezTo>
                  <a:cubicBezTo>
                    <a:pt x="14135" y="513"/>
                    <a:pt x="14160" y="511"/>
                    <a:pt x="14184" y="511"/>
                  </a:cubicBezTo>
                  <a:cubicBezTo>
                    <a:pt x="14483" y="588"/>
                    <a:pt x="14687" y="846"/>
                    <a:pt x="14971" y="949"/>
                  </a:cubicBezTo>
                  <a:lnTo>
                    <a:pt x="14979" y="953"/>
                  </a:lnTo>
                  <a:lnTo>
                    <a:pt x="15702" y="1549"/>
                  </a:lnTo>
                  <a:cubicBezTo>
                    <a:pt x="15714" y="1561"/>
                    <a:pt x="15727" y="1568"/>
                    <a:pt x="15742" y="1568"/>
                  </a:cubicBezTo>
                  <a:cubicBezTo>
                    <a:pt x="15750" y="1568"/>
                    <a:pt x="15758" y="1566"/>
                    <a:pt x="15767" y="1560"/>
                  </a:cubicBezTo>
                  <a:cubicBezTo>
                    <a:pt x="15767" y="1564"/>
                    <a:pt x="15771" y="1568"/>
                    <a:pt x="15771" y="1576"/>
                  </a:cubicBezTo>
                  <a:cubicBezTo>
                    <a:pt x="15790" y="1614"/>
                    <a:pt x="15817" y="1645"/>
                    <a:pt x="15844" y="1676"/>
                  </a:cubicBezTo>
                  <a:cubicBezTo>
                    <a:pt x="15901" y="1729"/>
                    <a:pt x="15963" y="1775"/>
                    <a:pt x="16032" y="1814"/>
                  </a:cubicBezTo>
                  <a:lnTo>
                    <a:pt x="16036" y="1818"/>
                  </a:lnTo>
                  <a:cubicBezTo>
                    <a:pt x="16017" y="1829"/>
                    <a:pt x="15997" y="1845"/>
                    <a:pt x="15990" y="1864"/>
                  </a:cubicBezTo>
                  <a:lnTo>
                    <a:pt x="15594" y="1737"/>
                  </a:lnTo>
                  <a:cubicBezTo>
                    <a:pt x="15585" y="1741"/>
                    <a:pt x="15575" y="1742"/>
                    <a:pt x="15565" y="1742"/>
                  </a:cubicBezTo>
                  <a:cubicBezTo>
                    <a:pt x="15544" y="1742"/>
                    <a:pt x="15520" y="1735"/>
                    <a:pt x="15502" y="1722"/>
                  </a:cubicBezTo>
                  <a:cubicBezTo>
                    <a:pt x="15463" y="1710"/>
                    <a:pt x="15433" y="1679"/>
                    <a:pt x="15406" y="1645"/>
                  </a:cubicBezTo>
                  <a:lnTo>
                    <a:pt x="15386" y="1652"/>
                  </a:lnTo>
                  <a:cubicBezTo>
                    <a:pt x="15002" y="1449"/>
                    <a:pt x="14579" y="1376"/>
                    <a:pt x="14176" y="1253"/>
                  </a:cubicBezTo>
                  <a:cubicBezTo>
                    <a:pt x="14155" y="1246"/>
                    <a:pt x="14134" y="1243"/>
                    <a:pt x="14114" y="1243"/>
                  </a:cubicBezTo>
                  <a:cubicBezTo>
                    <a:pt x="14036" y="1243"/>
                    <a:pt x="13966" y="1289"/>
                    <a:pt x="13895" y="1326"/>
                  </a:cubicBezTo>
                  <a:cubicBezTo>
                    <a:pt x="13441" y="1177"/>
                    <a:pt x="12983" y="1142"/>
                    <a:pt x="12520" y="1142"/>
                  </a:cubicBezTo>
                  <a:cubicBezTo>
                    <a:pt x="12266" y="1142"/>
                    <a:pt x="12011" y="1152"/>
                    <a:pt x="11755" y="1161"/>
                  </a:cubicBezTo>
                  <a:lnTo>
                    <a:pt x="11648" y="1141"/>
                  </a:lnTo>
                  <a:lnTo>
                    <a:pt x="11648" y="1141"/>
                  </a:lnTo>
                  <a:cubicBezTo>
                    <a:pt x="11651" y="1211"/>
                    <a:pt x="11655" y="1272"/>
                    <a:pt x="11667" y="1337"/>
                  </a:cubicBezTo>
                  <a:lnTo>
                    <a:pt x="11966" y="1337"/>
                  </a:lnTo>
                  <a:lnTo>
                    <a:pt x="11940" y="1314"/>
                  </a:lnTo>
                  <a:lnTo>
                    <a:pt x="11940" y="1314"/>
                  </a:lnTo>
                  <a:cubicBezTo>
                    <a:pt x="11947" y="1318"/>
                    <a:pt x="11959" y="1330"/>
                    <a:pt x="11966" y="1337"/>
                  </a:cubicBezTo>
                  <a:lnTo>
                    <a:pt x="12170" y="1334"/>
                  </a:lnTo>
                  <a:lnTo>
                    <a:pt x="12474" y="1334"/>
                  </a:lnTo>
                  <a:lnTo>
                    <a:pt x="12577" y="1337"/>
                  </a:lnTo>
                  <a:cubicBezTo>
                    <a:pt x="12630" y="1356"/>
                    <a:pt x="12687" y="1365"/>
                    <a:pt x="12743" y="1365"/>
                  </a:cubicBezTo>
                  <a:cubicBezTo>
                    <a:pt x="12788" y="1365"/>
                    <a:pt x="12834" y="1359"/>
                    <a:pt x="12877" y="1349"/>
                  </a:cubicBezTo>
                  <a:cubicBezTo>
                    <a:pt x="13158" y="1472"/>
                    <a:pt x="13461" y="1445"/>
                    <a:pt x="13761" y="1468"/>
                  </a:cubicBezTo>
                  <a:cubicBezTo>
                    <a:pt x="13817" y="1519"/>
                    <a:pt x="13878" y="1532"/>
                    <a:pt x="13940" y="1532"/>
                  </a:cubicBezTo>
                  <a:cubicBezTo>
                    <a:pt x="14015" y="1532"/>
                    <a:pt x="14092" y="1513"/>
                    <a:pt x="14165" y="1513"/>
                  </a:cubicBezTo>
                  <a:cubicBezTo>
                    <a:pt x="14209" y="1513"/>
                    <a:pt x="14251" y="1520"/>
                    <a:pt x="14291" y="1541"/>
                  </a:cubicBezTo>
                  <a:lnTo>
                    <a:pt x="14303" y="1549"/>
                  </a:lnTo>
                  <a:cubicBezTo>
                    <a:pt x="14460" y="1749"/>
                    <a:pt x="14725" y="1606"/>
                    <a:pt x="14902" y="1737"/>
                  </a:cubicBezTo>
                  <a:cubicBezTo>
                    <a:pt x="15279" y="1910"/>
                    <a:pt x="15663" y="2056"/>
                    <a:pt x="16059" y="2171"/>
                  </a:cubicBezTo>
                  <a:cubicBezTo>
                    <a:pt x="16088" y="2213"/>
                    <a:pt x="16134" y="2242"/>
                    <a:pt x="16182" y="2247"/>
                  </a:cubicBezTo>
                  <a:lnTo>
                    <a:pt x="16182" y="2247"/>
                  </a:lnTo>
                  <a:cubicBezTo>
                    <a:pt x="16176" y="2243"/>
                    <a:pt x="16171" y="2237"/>
                    <a:pt x="16166" y="2233"/>
                  </a:cubicBezTo>
                  <a:lnTo>
                    <a:pt x="16166" y="2233"/>
                  </a:lnTo>
                  <a:lnTo>
                    <a:pt x="16184" y="2248"/>
                  </a:lnTo>
                  <a:lnTo>
                    <a:pt x="16184" y="2248"/>
                  </a:lnTo>
                  <a:cubicBezTo>
                    <a:pt x="16183" y="2248"/>
                    <a:pt x="16183" y="2247"/>
                    <a:pt x="16182" y="2247"/>
                  </a:cubicBezTo>
                  <a:lnTo>
                    <a:pt x="16182" y="2247"/>
                  </a:lnTo>
                  <a:cubicBezTo>
                    <a:pt x="16186" y="2251"/>
                    <a:pt x="16190" y="2254"/>
                    <a:pt x="16193" y="2256"/>
                  </a:cubicBezTo>
                  <a:lnTo>
                    <a:pt x="16184" y="2248"/>
                  </a:lnTo>
                  <a:lnTo>
                    <a:pt x="16184" y="2248"/>
                  </a:lnTo>
                  <a:cubicBezTo>
                    <a:pt x="16189" y="2248"/>
                    <a:pt x="16194" y="2248"/>
                    <a:pt x="16199" y="2248"/>
                  </a:cubicBezTo>
                  <a:cubicBezTo>
                    <a:pt x="16202" y="2248"/>
                    <a:pt x="16205" y="2248"/>
                    <a:pt x="16209" y="2248"/>
                  </a:cubicBezTo>
                  <a:cubicBezTo>
                    <a:pt x="16235" y="2258"/>
                    <a:pt x="16259" y="2268"/>
                    <a:pt x="16287" y="2268"/>
                  </a:cubicBezTo>
                  <a:cubicBezTo>
                    <a:pt x="16292" y="2268"/>
                    <a:pt x="16296" y="2268"/>
                    <a:pt x="16301" y="2267"/>
                  </a:cubicBezTo>
                  <a:cubicBezTo>
                    <a:pt x="16539" y="2467"/>
                    <a:pt x="16862" y="2517"/>
                    <a:pt x="17112" y="2694"/>
                  </a:cubicBezTo>
                  <a:cubicBezTo>
                    <a:pt x="17142" y="2698"/>
                    <a:pt x="17169" y="2702"/>
                    <a:pt x="17200" y="2702"/>
                  </a:cubicBezTo>
                  <a:cubicBezTo>
                    <a:pt x="17200" y="2721"/>
                    <a:pt x="17204" y="2748"/>
                    <a:pt x="17212" y="2759"/>
                  </a:cubicBezTo>
                  <a:cubicBezTo>
                    <a:pt x="17290" y="2812"/>
                    <a:pt x="17366" y="2868"/>
                    <a:pt x="17462" y="2868"/>
                  </a:cubicBezTo>
                  <a:cubicBezTo>
                    <a:pt x="17484" y="2868"/>
                    <a:pt x="17507" y="2865"/>
                    <a:pt x="17531" y="2859"/>
                  </a:cubicBezTo>
                  <a:cubicBezTo>
                    <a:pt x="17646" y="2936"/>
                    <a:pt x="17650" y="3136"/>
                    <a:pt x="17826" y="3143"/>
                  </a:cubicBezTo>
                  <a:cubicBezTo>
                    <a:pt x="17800" y="2721"/>
                    <a:pt x="17800" y="2721"/>
                    <a:pt x="17442" y="2648"/>
                  </a:cubicBezTo>
                  <a:lnTo>
                    <a:pt x="17212" y="2471"/>
                  </a:lnTo>
                  <a:lnTo>
                    <a:pt x="17208" y="2467"/>
                  </a:lnTo>
                  <a:cubicBezTo>
                    <a:pt x="17135" y="2402"/>
                    <a:pt x="17073" y="2317"/>
                    <a:pt x="16989" y="2271"/>
                  </a:cubicBezTo>
                  <a:lnTo>
                    <a:pt x="16424" y="2152"/>
                  </a:lnTo>
                  <a:lnTo>
                    <a:pt x="16424" y="2144"/>
                  </a:lnTo>
                  <a:lnTo>
                    <a:pt x="16478" y="2037"/>
                  </a:lnTo>
                  <a:cubicBezTo>
                    <a:pt x="16501" y="2044"/>
                    <a:pt x="16532" y="2056"/>
                    <a:pt x="16555" y="2064"/>
                  </a:cubicBezTo>
                  <a:cubicBezTo>
                    <a:pt x="16626" y="2078"/>
                    <a:pt x="16699" y="2112"/>
                    <a:pt x="16772" y="2112"/>
                  </a:cubicBezTo>
                  <a:cubicBezTo>
                    <a:pt x="16812" y="2112"/>
                    <a:pt x="16853" y="2102"/>
                    <a:pt x="16893" y="2071"/>
                  </a:cubicBezTo>
                  <a:cubicBezTo>
                    <a:pt x="16900" y="2198"/>
                    <a:pt x="16996" y="2244"/>
                    <a:pt x="17089" y="2306"/>
                  </a:cubicBezTo>
                  <a:cubicBezTo>
                    <a:pt x="17166" y="2348"/>
                    <a:pt x="17242" y="2386"/>
                    <a:pt x="17315" y="2429"/>
                  </a:cubicBezTo>
                  <a:cubicBezTo>
                    <a:pt x="17354" y="2448"/>
                    <a:pt x="17392" y="2471"/>
                    <a:pt x="17431" y="2490"/>
                  </a:cubicBezTo>
                  <a:cubicBezTo>
                    <a:pt x="17673" y="2613"/>
                    <a:pt x="17919" y="2728"/>
                    <a:pt x="18149" y="2859"/>
                  </a:cubicBezTo>
                  <a:cubicBezTo>
                    <a:pt x="18576" y="3097"/>
                    <a:pt x="19045" y="3239"/>
                    <a:pt x="19452" y="3524"/>
                  </a:cubicBezTo>
                  <a:cubicBezTo>
                    <a:pt x="19554" y="3596"/>
                    <a:pt x="19674" y="3656"/>
                    <a:pt x="19802" y="3656"/>
                  </a:cubicBezTo>
                  <a:cubicBezTo>
                    <a:pt x="19872" y="3656"/>
                    <a:pt x="19944" y="3638"/>
                    <a:pt x="20017" y="3593"/>
                  </a:cubicBezTo>
                  <a:cubicBezTo>
                    <a:pt x="20028" y="3585"/>
                    <a:pt x="20036" y="3581"/>
                    <a:pt x="20044" y="3578"/>
                  </a:cubicBezTo>
                  <a:lnTo>
                    <a:pt x="20044" y="3578"/>
                  </a:lnTo>
                  <a:cubicBezTo>
                    <a:pt x="20036" y="3593"/>
                    <a:pt x="20028" y="3605"/>
                    <a:pt x="20013" y="3616"/>
                  </a:cubicBezTo>
                  <a:cubicBezTo>
                    <a:pt x="20024" y="3658"/>
                    <a:pt x="20044" y="3697"/>
                    <a:pt x="20074" y="3727"/>
                  </a:cubicBezTo>
                  <a:cubicBezTo>
                    <a:pt x="20003" y="3772"/>
                    <a:pt x="19925" y="3781"/>
                    <a:pt x="19845" y="3781"/>
                  </a:cubicBezTo>
                  <a:cubicBezTo>
                    <a:pt x="19795" y="3781"/>
                    <a:pt x="19743" y="3777"/>
                    <a:pt x="19693" y="3777"/>
                  </a:cubicBezTo>
                  <a:cubicBezTo>
                    <a:pt x="19645" y="3777"/>
                    <a:pt x="19598" y="3780"/>
                    <a:pt x="19552" y="3793"/>
                  </a:cubicBezTo>
                  <a:cubicBezTo>
                    <a:pt x="19540" y="3792"/>
                    <a:pt x="19528" y="3792"/>
                    <a:pt x="19517" y="3792"/>
                  </a:cubicBezTo>
                  <a:cubicBezTo>
                    <a:pt x="19254" y="3792"/>
                    <a:pt x="19013" y="3874"/>
                    <a:pt x="18737" y="3962"/>
                  </a:cubicBezTo>
                  <a:cubicBezTo>
                    <a:pt x="18844" y="4071"/>
                    <a:pt x="18951" y="4082"/>
                    <a:pt x="19052" y="4082"/>
                  </a:cubicBezTo>
                  <a:cubicBezTo>
                    <a:pt x="19077" y="4082"/>
                    <a:pt x="19101" y="4081"/>
                    <a:pt x="19126" y="4081"/>
                  </a:cubicBezTo>
                  <a:cubicBezTo>
                    <a:pt x="19165" y="4081"/>
                    <a:pt x="19204" y="4083"/>
                    <a:pt x="19241" y="4093"/>
                  </a:cubicBezTo>
                  <a:lnTo>
                    <a:pt x="19648" y="4046"/>
                  </a:lnTo>
                  <a:cubicBezTo>
                    <a:pt x="19723" y="4028"/>
                    <a:pt x="19776" y="3956"/>
                    <a:pt x="19859" y="3956"/>
                  </a:cubicBezTo>
                  <a:cubicBezTo>
                    <a:pt x="19895" y="3956"/>
                    <a:pt x="19936" y="3969"/>
                    <a:pt x="19986" y="4004"/>
                  </a:cubicBezTo>
                  <a:cubicBezTo>
                    <a:pt x="20050" y="4052"/>
                    <a:pt x="20144" y="4103"/>
                    <a:pt x="20233" y="4103"/>
                  </a:cubicBezTo>
                  <a:cubicBezTo>
                    <a:pt x="20308" y="4103"/>
                    <a:pt x="20380" y="4066"/>
                    <a:pt x="20428" y="3958"/>
                  </a:cubicBezTo>
                  <a:lnTo>
                    <a:pt x="20455" y="3977"/>
                  </a:lnTo>
                  <a:cubicBezTo>
                    <a:pt x="20735" y="4158"/>
                    <a:pt x="21158" y="4104"/>
                    <a:pt x="21312" y="4484"/>
                  </a:cubicBezTo>
                  <a:cubicBezTo>
                    <a:pt x="21260" y="4482"/>
                    <a:pt x="21209" y="4479"/>
                    <a:pt x="21158" y="4479"/>
                  </a:cubicBezTo>
                  <a:cubicBezTo>
                    <a:pt x="21051" y="4479"/>
                    <a:pt x="20947" y="4493"/>
                    <a:pt x="20851" y="4561"/>
                  </a:cubicBezTo>
                  <a:cubicBezTo>
                    <a:pt x="20826" y="4558"/>
                    <a:pt x="20800" y="4556"/>
                    <a:pt x="20775" y="4556"/>
                  </a:cubicBezTo>
                  <a:cubicBezTo>
                    <a:pt x="20689" y="4556"/>
                    <a:pt x="20604" y="4576"/>
                    <a:pt x="20524" y="4615"/>
                  </a:cubicBezTo>
                  <a:cubicBezTo>
                    <a:pt x="20513" y="4608"/>
                    <a:pt x="20500" y="4605"/>
                    <a:pt x="20488" y="4605"/>
                  </a:cubicBezTo>
                  <a:cubicBezTo>
                    <a:pt x="20468" y="4605"/>
                    <a:pt x="20448" y="4615"/>
                    <a:pt x="20436" y="4634"/>
                  </a:cubicBezTo>
                  <a:cubicBezTo>
                    <a:pt x="20432" y="4638"/>
                    <a:pt x="20432" y="4642"/>
                    <a:pt x="20428" y="4654"/>
                  </a:cubicBezTo>
                  <a:cubicBezTo>
                    <a:pt x="20040" y="4711"/>
                    <a:pt x="19686" y="4850"/>
                    <a:pt x="19340" y="5007"/>
                  </a:cubicBezTo>
                  <a:cubicBezTo>
                    <a:pt x="19210" y="5026"/>
                    <a:pt x="19087" y="5065"/>
                    <a:pt x="18968" y="5122"/>
                  </a:cubicBezTo>
                  <a:cubicBezTo>
                    <a:pt x="18933" y="5111"/>
                    <a:pt x="18895" y="5095"/>
                    <a:pt x="18856" y="5092"/>
                  </a:cubicBezTo>
                  <a:cubicBezTo>
                    <a:pt x="18817" y="5088"/>
                    <a:pt x="18780" y="5086"/>
                    <a:pt x="18743" y="5086"/>
                  </a:cubicBezTo>
                  <a:cubicBezTo>
                    <a:pt x="18451" y="5086"/>
                    <a:pt x="18221" y="5199"/>
                    <a:pt x="18092" y="5503"/>
                  </a:cubicBezTo>
                  <a:lnTo>
                    <a:pt x="18092" y="5514"/>
                  </a:lnTo>
                  <a:cubicBezTo>
                    <a:pt x="17584" y="5557"/>
                    <a:pt x="17231" y="5864"/>
                    <a:pt x="16893" y="6198"/>
                  </a:cubicBezTo>
                  <a:cubicBezTo>
                    <a:pt x="16881" y="6237"/>
                    <a:pt x="16881" y="6275"/>
                    <a:pt x="16893" y="6314"/>
                  </a:cubicBezTo>
                  <a:lnTo>
                    <a:pt x="16605" y="6536"/>
                  </a:lnTo>
                  <a:cubicBezTo>
                    <a:pt x="16570" y="6560"/>
                    <a:pt x="16532" y="6590"/>
                    <a:pt x="16497" y="6613"/>
                  </a:cubicBezTo>
                  <a:cubicBezTo>
                    <a:pt x="16494" y="6613"/>
                    <a:pt x="16492" y="6613"/>
                    <a:pt x="16489" y="6613"/>
                  </a:cubicBezTo>
                  <a:cubicBezTo>
                    <a:pt x="16434" y="6613"/>
                    <a:pt x="16385" y="6651"/>
                    <a:pt x="16366" y="6706"/>
                  </a:cubicBezTo>
                  <a:cubicBezTo>
                    <a:pt x="16362" y="6704"/>
                    <a:pt x="16357" y="6704"/>
                    <a:pt x="16352" y="6704"/>
                  </a:cubicBezTo>
                  <a:cubicBezTo>
                    <a:pt x="16329" y="6704"/>
                    <a:pt x="16307" y="6717"/>
                    <a:pt x="16301" y="6736"/>
                  </a:cubicBezTo>
                  <a:cubicBezTo>
                    <a:pt x="16298" y="6736"/>
                    <a:pt x="16296" y="6736"/>
                    <a:pt x="16293" y="6736"/>
                  </a:cubicBezTo>
                  <a:cubicBezTo>
                    <a:pt x="16247" y="6736"/>
                    <a:pt x="16208" y="6769"/>
                    <a:pt x="16201" y="6813"/>
                  </a:cubicBezTo>
                  <a:lnTo>
                    <a:pt x="16193" y="6821"/>
                  </a:lnTo>
                  <a:cubicBezTo>
                    <a:pt x="16147" y="6821"/>
                    <a:pt x="16105" y="6859"/>
                    <a:pt x="16097" y="6905"/>
                  </a:cubicBezTo>
                  <a:cubicBezTo>
                    <a:pt x="16093" y="6901"/>
                    <a:pt x="16086" y="6901"/>
                    <a:pt x="16078" y="6898"/>
                  </a:cubicBezTo>
                  <a:cubicBezTo>
                    <a:pt x="15667" y="7071"/>
                    <a:pt x="15271" y="7263"/>
                    <a:pt x="15056" y="7685"/>
                  </a:cubicBezTo>
                  <a:cubicBezTo>
                    <a:pt x="15060" y="7693"/>
                    <a:pt x="15060" y="7708"/>
                    <a:pt x="15067" y="7716"/>
                  </a:cubicBezTo>
                  <a:cubicBezTo>
                    <a:pt x="14733" y="7735"/>
                    <a:pt x="14472" y="7847"/>
                    <a:pt x="14383" y="8204"/>
                  </a:cubicBezTo>
                  <a:cubicBezTo>
                    <a:pt x="14364" y="8196"/>
                    <a:pt x="14349" y="8193"/>
                    <a:pt x="14330" y="8193"/>
                  </a:cubicBezTo>
                  <a:cubicBezTo>
                    <a:pt x="13907" y="8396"/>
                    <a:pt x="13634" y="8754"/>
                    <a:pt x="13357" y="9111"/>
                  </a:cubicBezTo>
                  <a:cubicBezTo>
                    <a:pt x="13342" y="9149"/>
                    <a:pt x="13342" y="9192"/>
                    <a:pt x="13350" y="9230"/>
                  </a:cubicBezTo>
                  <a:cubicBezTo>
                    <a:pt x="13332" y="9228"/>
                    <a:pt x="13315" y="9226"/>
                    <a:pt x="13299" y="9226"/>
                  </a:cubicBezTo>
                  <a:cubicBezTo>
                    <a:pt x="13135" y="9226"/>
                    <a:pt x="13026" y="9342"/>
                    <a:pt x="12942" y="9461"/>
                  </a:cubicBezTo>
                  <a:cubicBezTo>
                    <a:pt x="12539" y="10002"/>
                    <a:pt x="11974" y="10394"/>
                    <a:pt x="11571" y="10925"/>
                  </a:cubicBezTo>
                  <a:cubicBezTo>
                    <a:pt x="11352" y="11413"/>
                    <a:pt x="10879" y="11297"/>
                    <a:pt x="10487" y="11394"/>
                  </a:cubicBezTo>
                  <a:cubicBezTo>
                    <a:pt x="10429" y="11417"/>
                    <a:pt x="10372" y="11440"/>
                    <a:pt x="10314" y="11455"/>
                  </a:cubicBezTo>
                  <a:cubicBezTo>
                    <a:pt x="10230" y="11444"/>
                    <a:pt x="10149" y="11437"/>
                    <a:pt x="10067" y="11437"/>
                  </a:cubicBezTo>
                  <a:cubicBezTo>
                    <a:pt x="10037" y="11437"/>
                    <a:pt x="10007" y="11438"/>
                    <a:pt x="9976" y="11440"/>
                  </a:cubicBezTo>
                  <a:cubicBezTo>
                    <a:pt x="9926" y="11420"/>
                    <a:pt x="9880" y="11394"/>
                    <a:pt x="9841" y="11359"/>
                  </a:cubicBezTo>
                  <a:cubicBezTo>
                    <a:pt x="9788" y="11323"/>
                    <a:pt x="9735" y="11298"/>
                    <a:pt x="9684" y="11298"/>
                  </a:cubicBezTo>
                  <a:cubicBezTo>
                    <a:pt x="9647" y="11298"/>
                    <a:pt x="9612" y="11311"/>
                    <a:pt x="9580" y="11344"/>
                  </a:cubicBezTo>
                  <a:cubicBezTo>
                    <a:pt x="9561" y="11328"/>
                    <a:pt x="9546" y="11317"/>
                    <a:pt x="9526" y="11301"/>
                  </a:cubicBezTo>
                  <a:cubicBezTo>
                    <a:pt x="8135" y="11075"/>
                    <a:pt x="6721" y="11017"/>
                    <a:pt x="5326" y="10829"/>
                  </a:cubicBezTo>
                  <a:cubicBezTo>
                    <a:pt x="5157" y="10844"/>
                    <a:pt x="4988" y="10863"/>
                    <a:pt x="4911" y="11048"/>
                  </a:cubicBezTo>
                  <a:lnTo>
                    <a:pt x="4908" y="11052"/>
                  </a:lnTo>
                  <a:cubicBezTo>
                    <a:pt x="4811" y="10944"/>
                    <a:pt x="4673" y="10902"/>
                    <a:pt x="4546" y="10848"/>
                  </a:cubicBezTo>
                  <a:cubicBezTo>
                    <a:pt x="4279" y="10744"/>
                    <a:pt x="4003" y="10724"/>
                    <a:pt x="3717" y="10724"/>
                  </a:cubicBezTo>
                  <a:cubicBezTo>
                    <a:pt x="3686" y="10724"/>
                    <a:pt x="3655" y="10725"/>
                    <a:pt x="3624" y="10725"/>
                  </a:cubicBezTo>
                  <a:cubicBezTo>
                    <a:pt x="3693" y="10667"/>
                    <a:pt x="3797" y="10694"/>
                    <a:pt x="3870" y="10648"/>
                  </a:cubicBezTo>
                  <a:cubicBezTo>
                    <a:pt x="3997" y="10648"/>
                    <a:pt x="4123" y="10679"/>
                    <a:pt x="4251" y="10679"/>
                  </a:cubicBezTo>
                  <a:cubicBezTo>
                    <a:pt x="4298" y="10679"/>
                    <a:pt x="4345" y="10675"/>
                    <a:pt x="4393" y="10663"/>
                  </a:cubicBezTo>
                  <a:cubicBezTo>
                    <a:pt x="4480" y="10703"/>
                    <a:pt x="4568" y="10717"/>
                    <a:pt x="4657" y="10717"/>
                  </a:cubicBezTo>
                  <a:cubicBezTo>
                    <a:pt x="4769" y="10717"/>
                    <a:pt x="4881" y="10695"/>
                    <a:pt x="4992" y="10671"/>
                  </a:cubicBezTo>
                  <a:cubicBezTo>
                    <a:pt x="5153" y="10763"/>
                    <a:pt x="5338" y="10690"/>
                    <a:pt x="5503" y="10763"/>
                  </a:cubicBezTo>
                  <a:lnTo>
                    <a:pt x="5549" y="10744"/>
                  </a:lnTo>
                  <a:lnTo>
                    <a:pt x="5599" y="10759"/>
                  </a:lnTo>
                  <a:cubicBezTo>
                    <a:pt x="5610" y="10772"/>
                    <a:pt x="5626" y="10779"/>
                    <a:pt x="5642" y="10779"/>
                  </a:cubicBezTo>
                  <a:cubicBezTo>
                    <a:pt x="5656" y="10779"/>
                    <a:pt x="5669" y="10774"/>
                    <a:pt x="5680" y="10763"/>
                  </a:cubicBezTo>
                  <a:cubicBezTo>
                    <a:pt x="5684" y="10759"/>
                    <a:pt x="5691" y="10748"/>
                    <a:pt x="5695" y="10744"/>
                  </a:cubicBezTo>
                  <a:cubicBezTo>
                    <a:pt x="5734" y="10743"/>
                    <a:pt x="5772" y="10742"/>
                    <a:pt x="5810" y="10742"/>
                  </a:cubicBezTo>
                  <a:cubicBezTo>
                    <a:pt x="6003" y="10742"/>
                    <a:pt x="6196" y="10755"/>
                    <a:pt x="6389" y="10755"/>
                  </a:cubicBezTo>
                  <a:cubicBezTo>
                    <a:pt x="6531" y="10755"/>
                    <a:pt x="6672" y="10748"/>
                    <a:pt x="6813" y="10725"/>
                  </a:cubicBezTo>
                  <a:cubicBezTo>
                    <a:pt x="6942" y="10761"/>
                    <a:pt x="7071" y="10773"/>
                    <a:pt x="7201" y="10773"/>
                  </a:cubicBezTo>
                  <a:cubicBezTo>
                    <a:pt x="7346" y="10773"/>
                    <a:pt x="7492" y="10758"/>
                    <a:pt x="7636" y="10748"/>
                  </a:cubicBezTo>
                  <a:cubicBezTo>
                    <a:pt x="7762" y="10812"/>
                    <a:pt x="7892" y="10827"/>
                    <a:pt x="8024" y="10827"/>
                  </a:cubicBezTo>
                  <a:cubicBezTo>
                    <a:pt x="8147" y="10827"/>
                    <a:pt x="8273" y="10814"/>
                    <a:pt x="8397" y="10814"/>
                  </a:cubicBezTo>
                  <a:cubicBezTo>
                    <a:pt x="8444" y="10814"/>
                    <a:pt x="8492" y="10816"/>
                    <a:pt x="8539" y="10821"/>
                  </a:cubicBezTo>
                  <a:cubicBezTo>
                    <a:pt x="8640" y="10858"/>
                    <a:pt x="8750" y="10878"/>
                    <a:pt x="8860" y="10878"/>
                  </a:cubicBezTo>
                  <a:cubicBezTo>
                    <a:pt x="8921" y="10878"/>
                    <a:pt x="8982" y="10872"/>
                    <a:pt x="9042" y="10859"/>
                  </a:cubicBezTo>
                  <a:cubicBezTo>
                    <a:pt x="9163" y="10943"/>
                    <a:pt x="9290" y="10961"/>
                    <a:pt x="9419" y="10961"/>
                  </a:cubicBezTo>
                  <a:cubicBezTo>
                    <a:pt x="9515" y="10961"/>
                    <a:pt x="9612" y="10951"/>
                    <a:pt x="9708" y="10951"/>
                  </a:cubicBezTo>
                  <a:cubicBezTo>
                    <a:pt x="9722" y="10951"/>
                    <a:pt x="9736" y="10951"/>
                    <a:pt x="9749" y="10952"/>
                  </a:cubicBezTo>
                  <a:lnTo>
                    <a:pt x="10752" y="10971"/>
                  </a:lnTo>
                  <a:cubicBezTo>
                    <a:pt x="10834" y="11048"/>
                    <a:pt x="10923" y="11073"/>
                    <a:pt x="11015" y="11073"/>
                  </a:cubicBezTo>
                  <a:cubicBezTo>
                    <a:pt x="11093" y="11073"/>
                    <a:pt x="11173" y="11055"/>
                    <a:pt x="11252" y="11036"/>
                  </a:cubicBezTo>
                  <a:cubicBezTo>
                    <a:pt x="11409" y="11009"/>
                    <a:pt x="11444" y="10840"/>
                    <a:pt x="11563" y="10767"/>
                  </a:cubicBezTo>
                  <a:cubicBezTo>
                    <a:pt x="11559" y="10683"/>
                    <a:pt x="11617" y="10575"/>
                    <a:pt x="11463" y="10491"/>
                  </a:cubicBezTo>
                  <a:cubicBezTo>
                    <a:pt x="11367" y="10644"/>
                    <a:pt x="11290" y="10821"/>
                    <a:pt x="11156" y="10944"/>
                  </a:cubicBezTo>
                  <a:lnTo>
                    <a:pt x="10752" y="10863"/>
                  </a:lnTo>
                  <a:cubicBezTo>
                    <a:pt x="10535" y="10846"/>
                    <a:pt x="10316" y="10820"/>
                    <a:pt x="10098" y="10820"/>
                  </a:cubicBezTo>
                  <a:cubicBezTo>
                    <a:pt x="9980" y="10820"/>
                    <a:pt x="9863" y="10828"/>
                    <a:pt x="9745" y="10848"/>
                  </a:cubicBezTo>
                  <a:cubicBezTo>
                    <a:pt x="9587" y="10767"/>
                    <a:pt x="9422" y="10734"/>
                    <a:pt x="9251" y="10734"/>
                  </a:cubicBezTo>
                  <a:cubicBezTo>
                    <a:pt x="9177" y="10734"/>
                    <a:pt x="9102" y="10740"/>
                    <a:pt x="9027" y="10752"/>
                  </a:cubicBezTo>
                  <a:cubicBezTo>
                    <a:pt x="8979" y="10729"/>
                    <a:pt x="8925" y="10718"/>
                    <a:pt x="8872" y="10718"/>
                  </a:cubicBezTo>
                  <a:cubicBezTo>
                    <a:pt x="8836" y="10718"/>
                    <a:pt x="8800" y="10723"/>
                    <a:pt x="8766" y="10733"/>
                  </a:cubicBezTo>
                  <a:cubicBezTo>
                    <a:pt x="8521" y="10644"/>
                    <a:pt x="8271" y="10634"/>
                    <a:pt x="8021" y="10634"/>
                  </a:cubicBezTo>
                  <a:cubicBezTo>
                    <a:pt x="7945" y="10634"/>
                    <a:pt x="7868" y="10635"/>
                    <a:pt x="7792" y="10635"/>
                  </a:cubicBezTo>
                  <a:cubicBezTo>
                    <a:pt x="7738" y="10635"/>
                    <a:pt x="7685" y="10634"/>
                    <a:pt x="7632" y="10633"/>
                  </a:cubicBezTo>
                  <a:cubicBezTo>
                    <a:pt x="7528" y="10556"/>
                    <a:pt x="7409" y="10571"/>
                    <a:pt x="7294" y="10567"/>
                  </a:cubicBezTo>
                  <a:cubicBezTo>
                    <a:pt x="6958" y="10544"/>
                    <a:pt x="6621" y="10537"/>
                    <a:pt x="6285" y="10537"/>
                  </a:cubicBezTo>
                  <a:cubicBezTo>
                    <a:pt x="5853" y="10537"/>
                    <a:pt x="5421" y="10548"/>
                    <a:pt x="4988" y="10548"/>
                  </a:cubicBezTo>
                  <a:lnTo>
                    <a:pt x="4700" y="10521"/>
                  </a:lnTo>
                  <a:cubicBezTo>
                    <a:pt x="4548" y="10481"/>
                    <a:pt x="4393" y="10461"/>
                    <a:pt x="4237" y="10461"/>
                  </a:cubicBezTo>
                  <a:cubicBezTo>
                    <a:pt x="4081" y="10461"/>
                    <a:pt x="3926" y="10481"/>
                    <a:pt x="3774" y="10521"/>
                  </a:cubicBezTo>
                  <a:lnTo>
                    <a:pt x="3071" y="10567"/>
                  </a:lnTo>
                  <a:cubicBezTo>
                    <a:pt x="3057" y="10560"/>
                    <a:pt x="3041" y="10556"/>
                    <a:pt x="3024" y="10556"/>
                  </a:cubicBezTo>
                  <a:cubicBezTo>
                    <a:pt x="3007" y="10556"/>
                    <a:pt x="2990" y="10560"/>
                    <a:pt x="2975" y="10567"/>
                  </a:cubicBezTo>
                  <a:cubicBezTo>
                    <a:pt x="2813" y="10517"/>
                    <a:pt x="2625" y="10533"/>
                    <a:pt x="2483" y="10417"/>
                  </a:cubicBezTo>
                  <a:lnTo>
                    <a:pt x="2368" y="9637"/>
                  </a:lnTo>
                  <a:cubicBezTo>
                    <a:pt x="2391" y="9614"/>
                    <a:pt x="2394" y="9587"/>
                    <a:pt x="2387" y="9553"/>
                  </a:cubicBezTo>
                  <a:cubicBezTo>
                    <a:pt x="2487" y="9491"/>
                    <a:pt x="2621" y="9476"/>
                    <a:pt x="2663" y="9338"/>
                  </a:cubicBezTo>
                  <a:cubicBezTo>
                    <a:pt x="2886" y="9134"/>
                    <a:pt x="3028" y="8880"/>
                    <a:pt x="3194" y="8635"/>
                  </a:cubicBezTo>
                  <a:cubicBezTo>
                    <a:pt x="3217" y="8596"/>
                    <a:pt x="3221" y="8554"/>
                    <a:pt x="3213" y="8515"/>
                  </a:cubicBezTo>
                  <a:cubicBezTo>
                    <a:pt x="3201" y="8500"/>
                    <a:pt x="3194" y="8485"/>
                    <a:pt x="3178" y="8477"/>
                  </a:cubicBezTo>
                  <a:cubicBezTo>
                    <a:pt x="3186" y="8408"/>
                    <a:pt x="3144" y="8342"/>
                    <a:pt x="3071" y="8331"/>
                  </a:cubicBezTo>
                  <a:cubicBezTo>
                    <a:pt x="3063" y="8362"/>
                    <a:pt x="3059" y="8385"/>
                    <a:pt x="3052" y="8415"/>
                  </a:cubicBezTo>
                  <a:cubicBezTo>
                    <a:pt x="2798" y="8669"/>
                    <a:pt x="2763" y="9107"/>
                    <a:pt x="2356" y="9230"/>
                  </a:cubicBezTo>
                  <a:cubicBezTo>
                    <a:pt x="2252" y="9253"/>
                    <a:pt x="2129" y="9230"/>
                    <a:pt x="2064" y="9345"/>
                  </a:cubicBezTo>
                  <a:cubicBezTo>
                    <a:pt x="1753" y="9434"/>
                    <a:pt x="1495" y="9657"/>
                    <a:pt x="1372" y="9960"/>
                  </a:cubicBezTo>
                  <a:cubicBezTo>
                    <a:pt x="1246" y="10125"/>
                    <a:pt x="1050" y="10283"/>
                    <a:pt x="1361" y="10456"/>
                  </a:cubicBezTo>
                  <a:cubicBezTo>
                    <a:pt x="1390" y="10458"/>
                    <a:pt x="1420" y="10460"/>
                    <a:pt x="1449" y="10460"/>
                  </a:cubicBezTo>
                  <a:cubicBezTo>
                    <a:pt x="1686" y="10460"/>
                    <a:pt x="1916" y="10385"/>
                    <a:pt x="2149" y="10368"/>
                  </a:cubicBezTo>
                  <a:lnTo>
                    <a:pt x="2260" y="10567"/>
                  </a:lnTo>
                  <a:lnTo>
                    <a:pt x="2260" y="10652"/>
                  </a:lnTo>
                  <a:cubicBezTo>
                    <a:pt x="1791" y="10590"/>
                    <a:pt x="1311" y="10606"/>
                    <a:pt x="854" y="10444"/>
                  </a:cubicBezTo>
                  <a:cubicBezTo>
                    <a:pt x="1295" y="9649"/>
                    <a:pt x="1945" y="9011"/>
                    <a:pt x="2525" y="8319"/>
                  </a:cubicBezTo>
                  <a:cubicBezTo>
                    <a:pt x="2564" y="8273"/>
                    <a:pt x="2598" y="8227"/>
                    <a:pt x="2637" y="8177"/>
                  </a:cubicBezTo>
                  <a:cubicBezTo>
                    <a:pt x="2836" y="8097"/>
                    <a:pt x="2944" y="7897"/>
                    <a:pt x="3071" y="7728"/>
                  </a:cubicBezTo>
                  <a:lnTo>
                    <a:pt x="3071" y="7716"/>
                  </a:lnTo>
                  <a:cubicBezTo>
                    <a:pt x="3078" y="7724"/>
                    <a:pt x="3078" y="7724"/>
                    <a:pt x="3078" y="7728"/>
                  </a:cubicBezTo>
                  <a:cubicBezTo>
                    <a:pt x="3081" y="7728"/>
                    <a:pt x="3083" y="7728"/>
                    <a:pt x="3086" y="7728"/>
                  </a:cubicBezTo>
                  <a:cubicBezTo>
                    <a:pt x="3140" y="7728"/>
                    <a:pt x="3186" y="7687"/>
                    <a:pt x="3194" y="7632"/>
                  </a:cubicBezTo>
                  <a:cubicBezTo>
                    <a:pt x="3290" y="7532"/>
                    <a:pt x="3386" y="7428"/>
                    <a:pt x="3474" y="7328"/>
                  </a:cubicBezTo>
                  <a:lnTo>
                    <a:pt x="3578" y="7324"/>
                  </a:lnTo>
                  <a:cubicBezTo>
                    <a:pt x="3578" y="7243"/>
                    <a:pt x="3551" y="7163"/>
                    <a:pt x="3509" y="7097"/>
                  </a:cubicBezTo>
                  <a:cubicBezTo>
                    <a:pt x="3559" y="7040"/>
                    <a:pt x="3616" y="6986"/>
                    <a:pt x="3666" y="6928"/>
                  </a:cubicBezTo>
                  <a:cubicBezTo>
                    <a:pt x="3674" y="6998"/>
                    <a:pt x="3697" y="7063"/>
                    <a:pt x="3736" y="7117"/>
                  </a:cubicBezTo>
                  <a:cubicBezTo>
                    <a:pt x="3743" y="7128"/>
                    <a:pt x="3759" y="7136"/>
                    <a:pt x="3770" y="7147"/>
                  </a:cubicBezTo>
                  <a:cubicBezTo>
                    <a:pt x="3774" y="7247"/>
                    <a:pt x="3878" y="7378"/>
                    <a:pt x="3686" y="7428"/>
                  </a:cubicBezTo>
                  <a:cubicBezTo>
                    <a:pt x="3590" y="7666"/>
                    <a:pt x="3390" y="7820"/>
                    <a:pt x="3259" y="8024"/>
                  </a:cubicBezTo>
                  <a:cubicBezTo>
                    <a:pt x="3224" y="8173"/>
                    <a:pt x="3086" y="8350"/>
                    <a:pt x="3359" y="8419"/>
                  </a:cubicBezTo>
                  <a:cubicBezTo>
                    <a:pt x="3470" y="8177"/>
                    <a:pt x="3609" y="7954"/>
                    <a:pt x="3778" y="7751"/>
                  </a:cubicBezTo>
                  <a:cubicBezTo>
                    <a:pt x="3924" y="7574"/>
                    <a:pt x="4070" y="7386"/>
                    <a:pt x="4089" y="7140"/>
                  </a:cubicBezTo>
                  <a:lnTo>
                    <a:pt x="4174" y="7036"/>
                  </a:lnTo>
                  <a:cubicBezTo>
                    <a:pt x="4274" y="6998"/>
                    <a:pt x="4297" y="6921"/>
                    <a:pt x="4277" y="6825"/>
                  </a:cubicBezTo>
                  <a:cubicBezTo>
                    <a:pt x="4412" y="6813"/>
                    <a:pt x="4466" y="6732"/>
                    <a:pt x="4454" y="6602"/>
                  </a:cubicBezTo>
                  <a:lnTo>
                    <a:pt x="4865" y="6302"/>
                  </a:lnTo>
                  <a:cubicBezTo>
                    <a:pt x="4934" y="6198"/>
                    <a:pt x="4888" y="6102"/>
                    <a:pt x="4858" y="6006"/>
                  </a:cubicBezTo>
                  <a:cubicBezTo>
                    <a:pt x="4846" y="5918"/>
                    <a:pt x="4946" y="5791"/>
                    <a:pt x="4781" y="5745"/>
                  </a:cubicBezTo>
                  <a:cubicBezTo>
                    <a:pt x="4769" y="5845"/>
                    <a:pt x="4704" y="5891"/>
                    <a:pt x="4608" y="5918"/>
                  </a:cubicBezTo>
                  <a:lnTo>
                    <a:pt x="4462" y="6214"/>
                  </a:lnTo>
                  <a:cubicBezTo>
                    <a:pt x="4443" y="6252"/>
                    <a:pt x="4416" y="6291"/>
                    <a:pt x="4393" y="6329"/>
                  </a:cubicBezTo>
                  <a:cubicBezTo>
                    <a:pt x="4389" y="6321"/>
                    <a:pt x="4377" y="6310"/>
                    <a:pt x="4366" y="6306"/>
                  </a:cubicBezTo>
                  <a:cubicBezTo>
                    <a:pt x="4335" y="6314"/>
                    <a:pt x="4308" y="6325"/>
                    <a:pt x="4277" y="6329"/>
                  </a:cubicBezTo>
                  <a:lnTo>
                    <a:pt x="4078" y="6571"/>
                  </a:lnTo>
                  <a:cubicBezTo>
                    <a:pt x="4062" y="6571"/>
                    <a:pt x="4047" y="6571"/>
                    <a:pt x="4031" y="6563"/>
                  </a:cubicBezTo>
                  <a:cubicBezTo>
                    <a:pt x="4020" y="6571"/>
                    <a:pt x="4001" y="6575"/>
                    <a:pt x="3985" y="6583"/>
                  </a:cubicBezTo>
                  <a:cubicBezTo>
                    <a:pt x="4066" y="6486"/>
                    <a:pt x="4143" y="6387"/>
                    <a:pt x="4216" y="6283"/>
                  </a:cubicBezTo>
                  <a:cubicBezTo>
                    <a:pt x="4312" y="6168"/>
                    <a:pt x="4412" y="6056"/>
                    <a:pt x="4523" y="5956"/>
                  </a:cubicBezTo>
                  <a:cubicBezTo>
                    <a:pt x="4627" y="5837"/>
                    <a:pt x="4750" y="5737"/>
                    <a:pt x="4846" y="5614"/>
                  </a:cubicBezTo>
                  <a:cubicBezTo>
                    <a:pt x="4884" y="5560"/>
                    <a:pt x="4908" y="5499"/>
                    <a:pt x="4911" y="5430"/>
                  </a:cubicBezTo>
                  <a:cubicBezTo>
                    <a:pt x="4923" y="5436"/>
                    <a:pt x="4936" y="5438"/>
                    <a:pt x="4950" y="5438"/>
                  </a:cubicBezTo>
                  <a:cubicBezTo>
                    <a:pt x="4963" y="5438"/>
                    <a:pt x="4977" y="5436"/>
                    <a:pt x="4988" y="5430"/>
                  </a:cubicBezTo>
                  <a:cubicBezTo>
                    <a:pt x="5007" y="5422"/>
                    <a:pt x="5023" y="5407"/>
                    <a:pt x="5042" y="5399"/>
                  </a:cubicBezTo>
                  <a:lnTo>
                    <a:pt x="5104" y="5407"/>
                  </a:lnTo>
                  <a:cubicBezTo>
                    <a:pt x="5023" y="5599"/>
                    <a:pt x="4934" y="5791"/>
                    <a:pt x="4969" y="6006"/>
                  </a:cubicBezTo>
                  <a:cubicBezTo>
                    <a:pt x="5104" y="5895"/>
                    <a:pt x="5069" y="5668"/>
                    <a:pt x="5257" y="5595"/>
                  </a:cubicBezTo>
                  <a:cubicBezTo>
                    <a:pt x="5288" y="5583"/>
                    <a:pt x="5307" y="5557"/>
                    <a:pt x="5299" y="5522"/>
                  </a:cubicBezTo>
                  <a:lnTo>
                    <a:pt x="5299" y="5522"/>
                  </a:lnTo>
                  <a:cubicBezTo>
                    <a:pt x="5315" y="5526"/>
                    <a:pt x="5326" y="5530"/>
                    <a:pt x="5338" y="5537"/>
                  </a:cubicBezTo>
                  <a:cubicBezTo>
                    <a:pt x="5357" y="5540"/>
                    <a:pt x="5376" y="5543"/>
                    <a:pt x="5394" y="5543"/>
                  </a:cubicBezTo>
                  <a:cubicBezTo>
                    <a:pt x="5401" y="5543"/>
                    <a:pt x="5408" y="5542"/>
                    <a:pt x="5415" y="5541"/>
                  </a:cubicBezTo>
                  <a:lnTo>
                    <a:pt x="5415" y="5541"/>
                  </a:lnTo>
                  <a:cubicBezTo>
                    <a:pt x="5369" y="5576"/>
                    <a:pt x="5326" y="5614"/>
                    <a:pt x="5365" y="5695"/>
                  </a:cubicBezTo>
                  <a:cubicBezTo>
                    <a:pt x="5376" y="5749"/>
                    <a:pt x="5415" y="5791"/>
                    <a:pt x="5469" y="5799"/>
                  </a:cubicBezTo>
                  <a:cubicBezTo>
                    <a:pt x="5672" y="5626"/>
                    <a:pt x="5922" y="5518"/>
                    <a:pt x="6080" y="5295"/>
                  </a:cubicBezTo>
                  <a:cubicBezTo>
                    <a:pt x="6035" y="5244"/>
                    <a:pt x="5970" y="5217"/>
                    <a:pt x="5907" y="5217"/>
                  </a:cubicBezTo>
                  <a:cubicBezTo>
                    <a:pt x="5899" y="5217"/>
                    <a:pt x="5891" y="5218"/>
                    <a:pt x="5884" y="5218"/>
                  </a:cubicBezTo>
                  <a:cubicBezTo>
                    <a:pt x="5811" y="5234"/>
                    <a:pt x="5749" y="5268"/>
                    <a:pt x="5691" y="5314"/>
                  </a:cubicBezTo>
                  <a:cubicBezTo>
                    <a:pt x="5703" y="5276"/>
                    <a:pt x="5711" y="5238"/>
                    <a:pt x="5703" y="5199"/>
                  </a:cubicBezTo>
                  <a:lnTo>
                    <a:pt x="5703" y="5199"/>
                  </a:lnTo>
                  <a:cubicBezTo>
                    <a:pt x="5712" y="5201"/>
                    <a:pt x="5720" y="5202"/>
                    <a:pt x="5727" y="5202"/>
                  </a:cubicBezTo>
                  <a:cubicBezTo>
                    <a:pt x="5768" y="5202"/>
                    <a:pt x="5788" y="5175"/>
                    <a:pt x="5788" y="5126"/>
                  </a:cubicBezTo>
                  <a:cubicBezTo>
                    <a:pt x="5795" y="5126"/>
                    <a:pt x="5799" y="5134"/>
                    <a:pt x="5811" y="5134"/>
                  </a:cubicBezTo>
                  <a:cubicBezTo>
                    <a:pt x="5895" y="5134"/>
                    <a:pt x="5980" y="5099"/>
                    <a:pt x="6041" y="5042"/>
                  </a:cubicBezTo>
                  <a:cubicBezTo>
                    <a:pt x="6049" y="5022"/>
                    <a:pt x="6064" y="5007"/>
                    <a:pt x="6076" y="4988"/>
                  </a:cubicBezTo>
                  <a:lnTo>
                    <a:pt x="6160" y="4773"/>
                  </a:lnTo>
                  <a:cubicBezTo>
                    <a:pt x="6176" y="4577"/>
                    <a:pt x="6395" y="4581"/>
                    <a:pt x="6479" y="4454"/>
                  </a:cubicBezTo>
                  <a:cubicBezTo>
                    <a:pt x="6488" y="4450"/>
                    <a:pt x="6497" y="4447"/>
                    <a:pt x="6506" y="4443"/>
                  </a:cubicBezTo>
                  <a:lnTo>
                    <a:pt x="6506" y="4443"/>
                  </a:lnTo>
                  <a:cubicBezTo>
                    <a:pt x="6506" y="4444"/>
                    <a:pt x="6506" y="4445"/>
                    <a:pt x="6506" y="4446"/>
                  </a:cubicBezTo>
                  <a:lnTo>
                    <a:pt x="6507" y="4443"/>
                  </a:lnTo>
                  <a:lnTo>
                    <a:pt x="6507" y="4443"/>
                  </a:lnTo>
                  <a:cubicBezTo>
                    <a:pt x="6506" y="4443"/>
                    <a:pt x="6506" y="4443"/>
                    <a:pt x="6506" y="4443"/>
                  </a:cubicBezTo>
                  <a:lnTo>
                    <a:pt x="6506" y="4443"/>
                  </a:lnTo>
                  <a:cubicBezTo>
                    <a:pt x="6507" y="4429"/>
                    <a:pt x="6510" y="4419"/>
                    <a:pt x="6510" y="4419"/>
                  </a:cubicBezTo>
                  <a:lnTo>
                    <a:pt x="6510" y="4419"/>
                  </a:lnTo>
                  <a:lnTo>
                    <a:pt x="6507" y="4443"/>
                  </a:lnTo>
                  <a:lnTo>
                    <a:pt x="6507" y="4443"/>
                  </a:lnTo>
                  <a:cubicBezTo>
                    <a:pt x="6701" y="4360"/>
                    <a:pt x="6817" y="4179"/>
                    <a:pt x="6986" y="4062"/>
                  </a:cubicBezTo>
                  <a:cubicBezTo>
                    <a:pt x="7179" y="3870"/>
                    <a:pt x="7428" y="3747"/>
                    <a:pt x="7624" y="3482"/>
                  </a:cubicBezTo>
                  <a:cubicBezTo>
                    <a:pt x="7589" y="3476"/>
                    <a:pt x="7557" y="3474"/>
                    <a:pt x="7526" y="3474"/>
                  </a:cubicBezTo>
                  <a:cubicBezTo>
                    <a:pt x="7264" y="3474"/>
                    <a:pt x="7138" y="3650"/>
                    <a:pt x="6986" y="3777"/>
                  </a:cubicBezTo>
                  <a:cubicBezTo>
                    <a:pt x="6717" y="3789"/>
                    <a:pt x="6660" y="4085"/>
                    <a:pt x="6452" y="4173"/>
                  </a:cubicBezTo>
                  <a:cubicBezTo>
                    <a:pt x="6464" y="4250"/>
                    <a:pt x="6471" y="4331"/>
                    <a:pt x="6483" y="4408"/>
                  </a:cubicBezTo>
                  <a:cubicBezTo>
                    <a:pt x="6434" y="4383"/>
                    <a:pt x="6389" y="4373"/>
                    <a:pt x="6348" y="4373"/>
                  </a:cubicBezTo>
                  <a:cubicBezTo>
                    <a:pt x="6198" y="4373"/>
                    <a:pt x="6091" y="4505"/>
                    <a:pt x="5964" y="4577"/>
                  </a:cubicBezTo>
                  <a:lnTo>
                    <a:pt x="5599" y="5007"/>
                  </a:lnTo>
                  <a:cubicBezTo>
                    <a:pt x="5588" y="5030"/>
                    <a:pt x="5576" y="5057"/>
                    <a:pt x="5565" y="5080"/>
                  </a:cubicBezTo>
                  <a:lnTo>
                    <a:pt x="5372" y="5107"/>
                  </a:lnTo>
                  <a:cubicBezTo>
                    <a:pt x="5355" y="5118"/>
                    <a:pt x="5341" y="5125"/>
                    <a:pt x="5330" y="5135"/>
                  </a:cubicBezTo>
                  <a:lnTo>
                    <a:pt x="5330" y="5135"/>
                  </a:lnTo>
                  <a:lnTo>
                    <a:pt x="5465" y="5007"/>
                  </a:lnTo>
                  <a:cubicBezTo>
                    <a:pt x="5734" y="4750"/>
                    <a:pt x="5987" y="4473"/>
                    <a:pt x="6260" y="4223"/>
                  </a:cubicBezTo>
                  <a:cubicBezTo>
                    <a:pt x="6940" y="3704"/>
                    <a:pt x="7448" y="2994"/>
                    <a:pt x="8178" y="2544"/>
                  </a:cubicBezTo>
                  <a:cubicBezTo>
                    <a:pt x="8270" y="2494"/>
                    <a:pt x="8331" y="2406"/>
                    <a:pt x="8347" y="2302"/>
                  </a:cubicBezTo>
                  <a:cubicBezTo>
                    <a:pt x="8358" y="2308"/>
                    <a:pt x="8371" y="2311"/>
                    <a:pt x="8382" y="2311"/>
                  </a:cubicBezTo>
                  <a:cubicBezTo>
                    <a:pt x="8386" y="2311"/>
                    <a:pt x="8390" y="2311"/>
                    <a:pt x="8393" y="2310"/>
                  </a:cubicBezTo>
                  <a:cubicBezTo>
                    <a:pt x="8447" y="2294"/>
                    <a:pt x="8497" y="2271"/>
                    <a:pt x="8543" y="2244"/>
                  </a:cubicBezTo>
                  <a:cubicBezTo>
                    <a:pt x="8577" y="2233"/>
                    <a:pt x="8604" y="2217"/>
                    <a:pt x="8635" y="2198"/>
                  </a:cubicBezTo>
                  <a:cubicBezTo>
                    <a:pt x="8677" y="2167"/>
                    <a:pt x="8716" y="2137"/>
                    <a:pt x="8754" y="2098"/>
                  </a:cubicBezTo>
                  <a:cubicBezTo>
                    <a:pt x="8785" y="2071"/>
                    <a:pt x="8808" y="2052"/>
                    <a:pt x="8831" y="2029"/>
                  </a:cubicBezTo>
                  <a:cubicBezTo>
                    <a:pt x="8846" y="2021"/>
                    <a:pt x="8862" y="2010"/>
                    <a:pt x="8873" y="1994"/>
                  </a:cubicBezTo>
                  <a:cubicBezTo>
                    <a:pt x="8904" y="1975"/>
                    <a:pt x="8938" y="1956"/>
                    <a:pt x="8965" y="1945"/>
                  </a:cubicBezTo>
                  <a:cubicBezTo>
                    <a:pt x="9000" y="1929"/>
                    <a:pt x="9035" y="1910"/>
                    <a:pt x="9061" y="1891"/>
                  </a:cubicBezTo>
                  <a:cubicBezTo>
                    <a:pt x="9096" y="1872"/>
                    <a:pt x="9123" y="1848"/>
                    <a:pt x="9157" y="1822"/>
                  </a:cubicBezTo>
                  <a:cubicBezTo>
                    <a:pt x="9173" y="1814"/>
                    <a:pt x="9192" y="1802"/>
                    <a:pt x="9207" y="1791"/>
                  </a:cubicBezTo>
                  <a:cubicBezTo>
                    <a:pt x="9211" y="1783"/>
                    <a:pt x="9215" y="1783"/>
                    <a:pt x="9219" y="1779"/>
                  </a:cubicBezTo>
                  <a:lnTo>
                    <a:pt x="9219" y="1779"/>
                  </a:lnTo>
                  <a:lnTo>
                    <a:pt x="9215" y="1968"/>
                  </a:lnTo>
                  <a:lnTo>
                    <a:pt x="9196" y="1960"/>
                  </a:lnTo>
                  <a:cubicBezTo>
                    <a:pt x="9188" y="1960"/>
                    <a:pt x="9177" y="1971"/>
                    <a:pt x="9173" y="1998"/>
                  </a:cubicBezTo>
                  <a:cubicBezTo>
                    <a:pt x="9173" y="2002"/>
                    <a:pt x="9173" y="2010"/>
                    <a:pt x="9177" y="2018"/>
                  </a:cubicBezTo>
                  <a:cubicBezTo>
                    <a:pt x="9161" y="2014"/>
                    <a:pt x="9145" y="2013"/>
                    <a:pt x="9129" y="2013"/>
                  </a:cubicBezTo>
                  <a:cubicBezTo>
                    <a:pt x="9088" y="2013"/>
                    <a:pt x="9047" y="2023"/>
                    <a:pt x="9008" y="2037"/>
                  </a:cubicBezTo>
                  <a:lnTo>
                    <a:pt x="8981" y="2060"/>
                  </a:lnTo>
                  <a:cubicBezTo>
                    <a:pt x="8965" y="2094"/>
                    <a:pt x="8942" y="2121"/>
                    <a:pt x="8908" y="2137"/>
                  </a:cubicBezTo>
                  <a:cubicBezTo>
                    <a:pt x="8904" y="2171"/>
                    <a:pt x="8900" y="2202"/>
                    <a:pt x="8892" y="2233"/>
                  </a:cubicBezTo>
                  <a:lnTo>
                    <a:pt x="8712" y="2267"/>
                  </a:lnTo>
                  <a:cubicBezTo>
                    <a:pt x="8677" y="2294"/>
                    <a:pt x="8643" y="2325"/>
                    <a:pt x="8612" y="2356"/>
                  </a:cubicBezTo>
                  <a:lnTo>
                    <a:pt x="8604" y="2363"/>
                  </a:lnTo>
                  <a:cubicBezTo>
                    <a:pt x="8527" y="2409"/>
                    <a:pt x="8466" y="2482"/>
                    <a:pt x="8400" y="2536"/>
                  </a:cubicBezTo>
                  <a:lnTo>
                    <a:pt x="8404" y="2567"/>
                  </a:lnTo>
                  <a:cubicBezTo>
                    <a:pt x="7920" y="2982"/>
                    <a:pt x="7732" y="3528"/>
                    <a:pt x="7901" y="4077"/>
                  </a:cubicBezTo>
                  <a:cubicBezTo>
                    <a:pt x="7909" y="4231"/>
                    <a:pt x="7982" y="4381"/>
                    <a:pt x="8097" y="4481"/>
                  </a:cubicBezTo>
                  <a:cubicBezTo>
                    <a:pt x="8105" y="4515"/>
                    <a:pt x="8116" y="4542"/>
                    <a:pt x="8124" y="4577"/>
                  </a:cubicBezTo>
                  <a:cubicBezTo>
                    <a:pt x="8135" y="4688"/>
                    <a:pt x="8181" y="4765"/>
                    <a:pt x="8304" y="4777"/>
                  </a:cubicBezTo>
                  <a:cubicBezTo>
                    <a:pt x="8431" y="5022"/>
                    <a:pt x="8669" y="5065"/>
                    <a:pt x="8912" y="5092"/>
                  </a:cubicBezTo>
                  <a:cubicBezTo>
                    <a:pt x="8981" y="5215"/>
                    <a:pt x="9119" y="5218"/>
                    <a:pt x="9227" y="5272"/>
                  </a:cubicBezTo>
                  <a:lnTo>
                    <a:pt x="9419" y="5311"/>
                  </a:lnTo>
                  <a:cubicBezTo>
                    <a:pt x="9592" y="5560"/>
                    <a:pt x="9884" y="5514"/>
                    <a:pt x="10130" y="5580"/>
                  </a:cubicBezTo>
                  <a:cubicBezTo>
                    <a:pt x="10148" y="5595"/>
                    <a:pt x="10168" y="5605"/>
                    <a:pt x="10191" y="5605"/>
                  </a:cubicBezTo>
                  <a:cubicBezTo>
                    <a:pt x="10197" y="5605"/>
                    <a:pt x="10204" y="5604"/>
                    <a:pt x="10210" y="5603"/>
                  </a:cubicBezTo>
                  <a:lnTo>
                    <a:pt x="10326" y="5680"/>
                  </a:lnTo>
                  <a:lnTo>
                    <a:pt x="10345" y="5691"/>
                  </a:lnTo>
                  <a:cubicBezTo>
                    <a:pt x="10525" y="5787"/>
                    <a:pt x="10725" y="5849"/>
                    <a:pt x="10929" y="5868"/>
                  </a:cubicBezTo>
                  <a:lnTo>
                    <a:pt x="11436" y="6002"/>
                  </a:lnTo>
                  <a:cubicBezTo>
                    <a:pt x="11453" y="6017"/>
                    <a:pt x="11477" y="6024"/>
                    <a:pt x="11500" y="6024"/>
                  </a:cubicBezTo>
                  <a:cubicBezTo>
                    <a:pt x="11508" y="6024"/>
                    <a:pt x="11517" y="6024"/>
                    <a:pt x="11525" y="6022"/>
                  </a:cubicBezTo>
                  <a:cubicBezTo>
                    <a:pt x="11778" y="6077"/>
                    <a:pt x="12033" y="6110"/>
                    <a:pt x="12288" y="6110"/>
                  </a:cubicBezTo>
                  <a:cubicBezTo>
                    <a:pt x="12492" y="6110"/>
                    <a:pt x="12697" y="6089"/>
                    <a:pt x="12900" y="6041"/>
                  </a:cubicBezTo>
                  <a:cubicBezTo>
                    <a:pt x="12907" y="6041"/>
                    <a:pt x="12914" y="6041"/>
                    <a:pt x="12921" y="6041"/>
                  </a:cubicBezTo>
                  <a:cubicBezTo>
                    <a:pt x="12973" y="6041"/>
                    <a:pt x="13025" y="6029"/>
                    <a:pt x="13069" y="5998"/>
                  </a:cubicBezTo>
                  <a:cubicBezTo>
                    <a:pt x="13146" y="6030"/>
                    <a:pt x="13222" y="6041"/>
                    <a:pt x="13299" y="6041"/>
                  </a:cubicBezTo>
                  <a:cubicBezTo>
                    <a:pt x="13455" y="6041"/>
                    <a:pt x="13611" y="5997"/>
                    <a:pt x="13765" y="5995"/>
                  </a:cubicBezTo>
                  <a:lnTo>
                    <a:pt x="13869" y="5998"/>
                  </a:lnTo>
                  <a:lnTo>
                    <a:pt x="14460" y="5975"/>
                  </a:lnTo>
                  <a:cubicBezTo>
                    <a:pt x="14464" y="5949"/>
                    <a:pt x="14476" y="5929"/>
                    <a:pt x="14483" y="5910"/>
                  </a:cubicBezTo>
                  <a:lnTo>
                    <a:pt x="14779" y="5879"/>
                  </a:lnTo>
                  <a:cubicBezTo>
                    <a:pt x="14802" y="5883"/>
                    <a:pt x="14825" y="5885"/>
                    <a:pt x="14847" y="5885"/>
                  </a:cubicBezTo>
                  <a:cubicBezTo>
                    <a:pt x="15000" y="5885"/>
                    <a:pt x="15136" y="5805"/>
                    <a:pt x="15286" y="5795"/>
                  </a:cubicBezTo>
                  <a:lnTo>
                    <a:pt x="15482" y="5891"/>
                  </a:lnTo>
                  <a:cubicBezTo>
                    <a:pt x="15517" y="5860"/>
                    <a:pt x="15552" y="5822"/>
                    <a:pt x="15575" y="5783"/>
                  </a:cubicBezTo>
                  <a:cubicBezTo>
                    <a:pt x="15506" y="5647"/>
                    <a:pt x="15452" y="5582"/>
                    <a:pt x="15360" y="5582"/>
                  </a:cubicBezTo>
                  <a:cubicBezTo>
                    <a:pt x="15291" y="5582"/>
                    <a:pt x="15200" y="5618"/>
                    <a:pt x="15067" y="5687"/>
                  </a:cubicBezTo>
                  <a:lnTo>
                    <a:pt x="14864" y="5699"/>
                  </a:lnTo>
                  <a:lnTo>
                    <a:pt x="14480" y="5699"/>
                  </a:lnTo>
                  <a:cubicBezTo>
                    <a:pt x="14460" y="5694"/>
                    <a:pt x="14441" y="5692"/>
                    <a:pt x="14422" y="5692"/>
                  </a:cubicBezTo>
                  <a:cubicBezTo>
                    <a:pt x="14286" y="5692"/>
                    <a:pt x="14169" y="5798"/>
                    <a:pt x="14034" y="5798"/>
                  </a:cubicBezTo>
                  <a:cubicBezTo>
                    <a:pt x="14015" y="5798"/>
                    <a:pt x="13996" y="5796"/>
                    <a:pt x="13976" y="5791"/>
                  </a:cubicBezTo>
                  <a:cubicBezTo>
                    <a:pt x="13901" y="5721"/>
                    <a:pt x="13825" y="5694"/>
                    <a:pt x="13749" y="5694"/>
                  </a:cubicBezTo>
                  <a:cubicBezTo>
                    <a:pt x="13653" y="5694"/>
                    <a:pt x="13557" y="5736"/>
                    <a:pt x="13461" y="5787"/>
                  </a:cubicBezTo>
                  <a:lnTo>
                    <a:pt x="13454" y="5791"/>
                  </a:lnTo>
                  <a:cubicBezTo>
                    <a:pt x="13359" y="5774"/>
                    <a:pt x="13263" y="5765"/>
                    <a:pt x="13167" y="5765"/>
                  </a:cubicBezTo>
                  <a:cubicBezTo>
                    <a:pt x="13029" y="5765"/>
                    <a:pt x="12890" y="5783"/>
                    <a:pt x="12754" y="5822"/>
                  </a:cubicBezTo>
                  <a:cubicBezTo>
                    <a:pt x="12696" y="5798"/>
                    <a:pt x="12633" y="5785"/>
                    <a:pt x="12569" y="5785"/>
                  </a:cubicBezTo>
                  <a:cubicBezTo>
                    <a:pt x="12529" y="5785"/>
                    <a:pt x="12487" y="5790"/>
                    <a:pt x="12447" y="5803"/>
                  </a:cubicBezTo>
                  <a:cubicBezTo>
                    <a:pt x="12428" y="5783"/>
                    <a:pt x="12401" y="5772"/>
                    <a:pt x="12370" y="5772"/>
                  </a:cubicBezTo>
                  <a:cubicBezTo>
                    <a:pt x="12295" y="5723"/>
                    <a:pt x="12219" y="5695"/>
                    <a:pt x="12142" y="5695"/>
                  </a:cubicBezTo>
                  <a:cubicBezTo>
                    <a:pt x="12074" y="5695"/>
                    <a:pt x="12007" y="5717"/>
                    <a:pt x="11940" y="5768"/>
                  </a:cubicBezTo>
                  <a:lnTo>
                    <a:pt x="11555" y="5772"/>
                  </a:lnTo>
                  <a:lnTo>
                    <a:pt x="11444" y="5676"/>
                  </a:lnTo>
                  <a:cubicBezTo>
                    <a:pt x="11152" y="5633"/>
                    <a:pt x="11486" y="5384"/>
                    <a:pt x="11321" y="5295"/>
                  </a:cubicBezTo>
                  <a:cubicBezTo>
                    <a:pt x="11306" y="5291"/>
                    <a:pt x="11292" y="5290"/>
                    <a:pt x="11279" y="5290"/>
                  </a:cubicBezTo>
                  <a:cubicBezTo>
                    <a:pt x="11265" y="5290"/>
                    <a:pt x="11252" y="5291"/>
                    <a:pt x="11236" y="5295"/>
                  </a:cubicBezTo>
                  <a:cubicBezTo>
                    <a:pt x="11206" y="5275"/>
                    <a:pt x="11170" y="5265"/>
                    <a:pt x="11134" y="5265"/>
                  </a:cubicBezTo>
                  <a:cubicBezTo>
                    <a:pt x="11102" y="5265"/>
                    <a:pt x="11069" y="5273"/>
                    <a:pt x="11040" y="5288"/>
                  </a:cubicBezTo>
                  <a:cubicBezTo>
                    <a:pt x="10656" y="5065"/>
                    <a:pt x="10629" y="4965"/>
                    <a:pt x="10864" y="4677"/>
                  </a:cubicBezTo>
                  <a:cubicBezTo>
                    <a:pt x="10940" y="4534"/>
                    <a:pt x="10979" y="4362"/>
                    <a:pt x="11156" y="4296"/>
                  </a:cubicBezTo>
                  <a:lnTo>
                    <a:pt x="11444" y="4169"/>
                  </a:lnTo>
                  <a:cubicBezTo>
                    <a:pt x="11485" y="4163"/>
                    <a:pt x="11527" y="4161"/>
                    <a:pt x="11569" y="4161"/>
                  </a:cubicBezTo>
                  <a:cubicBezTo>
                    <a:pt x="11616" y="4161"/>
                    <a:pt x="11664" y="4164"/>
                    <a:pt x="11712" y="4164"/>
                  </a:cubicBezTo>
                  <a:cubicBezTo>
                    <a:pt x="11802" y="4164"/>
                    <a:pt x="11892" y="4156"/>
                    <a:pt x="11978" y="4112"/>
                  </a:cubicBezTo>
                  <a:cubicBezTo>
                    <a:pt x="12002" y="4098"/>
                    <a:pt x="12026" y="4092"/>
                    <a:pt x="12049" y="4092"/>
                  </a:cubicBezTo>
                  <a:cubicBezTo>
                    <a:pt x="12120" y="4092"/>
                    <a:pt x="12185" y="4149"/>
                    <a:pt x="12243" y="4192"/>
                  </a:cubicBezTo>
                  <a:cubicBezTo>
                    <a:pt x="12408" y="4192"/>
                    <a:pt x="12428" y="4116"/>
                    <a:pt x="12343" y="3989"/>
                  </a:cubicBezTo>
                  <a:lnTo>
                    <a:pt x="11832" y="3889"/>
                  </a:lnTo>
                  <a:cubicBezTo>
                    <a:pt x="11809" y="3881"/>
                    <a:pt x="11786" y="3870"/>
                    <a:pt x="11763" y="3870"/>
                  </a:cubicBezTo>
                  <a:cubicBezTo>
                    <a:pt x="11695" y="3795"/>
                    <a:pt x="11638" y="3767"/>
                    <a:pt x="11588" y="3767"/>
                  </a:cubicBezTo>
                  <a:cubicBezTo>
                    <a:pt x="11458" y="3767"/>
                    <a:pt x="11370" y="3952"/>
                    <a:pt x="11248" y="3985"/>
                  </a:cubicBezTo>
                  <a:cubicBezTo>
                    <a:pt x="11162" y="3988"/>
                    <a:pt x="11075" y="3989"/>
                    <a:pt x="10988" y="3989"/>
                  </a:cubicBezTo>
                  <a:cubicBezTo>
                    <a:pt x="10609" y="3989"/>
                    <a:pt x="10231" y="3958"/>
                    <a:pt x="9865" y="3854"/>
                  </a:cubicBezTo>
                  <a:cubicBezTo>
                    <a:pt x="9772" y="3735"/>
                    <a:pt x="9638" y="3639"/>
                    <a:pt x="9615" y="3478"/>
                  </a:cubicBezTo>
                  <a:cubicBezTo>
                    <a:pt x="9509" y="3408"/>
                    <a:pt x="9677" y="3168"/>
                    <a:pt x="9463" y="3168"/>
                  </a:cubicBezTo>
                  <a:cubicBezTo>
                    <a:pt x="9452" y="3168"/>
                    <a:pt x="9440" y="3169"/>
                    <a:pt x="9426" y="3170"/>
                  </a:cubicBezTo>
                  <a:cubicBezTo>
                    <a:pt x="9265" y="3174"/>
                    <a:pt x="9092" y="3170"/>
                    <a:pt x="9008" y="3362"/>
                  </a:cubicBezTo>
                  <a:lnTo>
                    <a:pt x="8908" y="3478"/>
                  </a:lnTo>
                  <a:cubicBezTo>
                    <a:pt x="8835" y="3574"/>
                    <a:pt x="8950" y="3712"/>
                    <a:pt x="8831" y="3793"/>
                  </a:cubicBezTo>
                  <a:lnTo>
                    <a:pt x="8831" y="3966"/>
                  </a:lnTo>
                  <a:cubicBezTo>
                    <a:pt x="8885" y="4027"/>
                    <a:pt x="8869" y="4112"/>
                    <a:pt x="8892" y="4181"/>
                  </a:cubicBezTo>
                  <a:cubicBezTo>
                    <a:pt x="8931" y="4250"/>
                    <a:pt x="8931" y="4327"/>
                    <a:pt x="8900" y="4392"/>
                  </a:cubicBezTo>
                  <a:cubicBezTo>
                    <a:pt x="8900" y="4431"/>
                    <a:pt x="8927" y="4461"/>
                    <a:pt x="8962" y="4469"/>
                  </a:cubicBezTo>
                  <a:lnTo>
                    <a:pt x="9142" y="4584"/>
                  </a:lnTo>
                  <a:cubicBezTo>
                    <a:pt x="9243" y="4674"/>
                    <a:pt x="9357" y="4707"/>
                    <a:pt x="9470" y="4707"/>
                  </a:cubicBezTo>
                  <a:cubicBezTo>
                    <a:pt x="9546" y="4707"/>
                    <a:pt x="9623" y="4692"/>
                    <a:pt x="9695" y="4669"/>
                  </a:cubicBezTo>
                  <a:cubicBezTo>
                    <a:pt x="9737" y="4654"/>
                    <a:pt x="9774" y="4648"/>
                    <a:pt x="9809" y="4648"/>
                  </a:cubicBezTo>
                  <a:cubicBezTo>
                    <a:pt x="9882" y="4648"/>
                    <a:pt x="9945" y="4676"/>
                    <a:pt x="10018" y="4707"/>
                  </a:cubicBezTo>
                  <a:cubicBezTo>
                    <a:pt x="10060" y="4745"/>
                    <a:pt x="10099" y="4758"/>
                    <a:pt x="10138" y="4758"/>
                  </a:cubicBezTo>
                  <a:cubicBezTo>
                    <a:pt x="10206" y="4758"/>
                    <a:pt x="10272" y="4715"/>
                    <a:pt x="10341" y="4688"/>
                  </a:cubicBezTo>
                  <a:cubicBezTo>
                    <a:pt x="10353" y="4734"/>
                    <a:pt x="10399" y="4773"/>
                    <a:pt x="10445" y="4777"/>
                  </a:cubicBezTo>
                  <a:cubicBezTo>
                    <a:pt x="10476" y="5003"/>
                    <a:pt x="10502" y="5230"/>
                    <a:pt x="10525" y="5457"/>
                  </a:cubicBezTo>
                  <a:cubicBezTo>
                    <a:pt x="10502" y="5457"/>
                    <a:pt x="10476" y="5464"/>
                    <a:pt x="10449" y="5476"/>
                  </a:cubicBezTo>
                  <a:lnTo>
                    <a:pt x="10445" y="5476"/>
                  </a:lnTo>
                  <a:lnTo>
                    <a:pt x="10445" y="5480"/>
                  </a:lnTo>
                  <a:cubicBezTo>
                    <a:pt x="10403" y="5411"/>
                    <a:pt x="10329" y="5368"/>
                    <a:pt x="10249" y="5368"/>
                  </a:cubicBezTo>
                  <a:lnTo>
                    <a:pt x="10245" y="5361"/>
                  </a:lnTo>
                  <a:cubicBezTo>
                    <a:pt x="9826" y="5149"/>
                    <a:pt x="9361" y="5057"/>
                    <a:pt x="8927" y="4873"/>
                  </a:cubicBezTo>
                  <a:lnTo>
                    <a:pt x="8343" y="4458"/>
                  </a:lnTo>
                  <a:cubicBezTo>
                    <a:pt x="8266" y="4258"/>
                    <a:pt x="8235" y="4046"/>
                    <a:pt x="8112" y="3874"/>
                  </a:cubicBezTo>
                  <a:cubicBezTo>
                    <a:pt x="8058" y="3428"/>
                    <a:pt x="8354" y="3124"/>
                    <a:pt x="8554" y="2775"/>
                  </a:cubicBezTo>
                  <a:cubicBezTo>
                    <a:pt x="8639" y="2732"/>
                    <a:pt x="8712" y="2659"/>
                    <a:pt x="8746" y="2563"/>
                  </a:cubicBezTo>
                  <a:cubicBezTo>
                    <a:pt x="8758" y="2521"/>
                    <a:pt x="8789" y="2490"/>
                    <a:pt x="8831" y="2471"/>
                  </a:cubicBezTo>
                  <a:lnTo>
                    <a:pt x="8827" y="2444"/>
                  </a:lnTo>
                  <a:lnTo>
                    <a:pt x="8827" y="2444"/>
                  </a:lnTo>
                  <a:cubicBezTo>
                    <a:pt x="8833" y="2445"/>
                    <a:pt x="8838" y="2445"/>
                    <a:pt x="8843" y="2445"/>
                  </a:cubicBezTo>
                  <a:cubicBezTo>
                    <a:pt x="8847" y="2445"/>
                    <a:pt x="8852" y="2445"/>
                    <a:pt x="8856" y="2445"/>
                  </a:cubicBezTo>
                  <a:lnTo>
                    <a:pt x="8856" y="2445"/>
                  </a:lnTo>
                  <a:cubicBezTo>
                    <a:pt x="8848" y="2453"/>
                    <a:pt x="8839" y="2460"/>
                    <a:pt x="8831" y="2467"/>
                  </a:cubicBezTo>
                  <a:lnTo>
                    <a:pt x="8866" y="2443"/>
                  </a:lnTo>
                  <a:lnTo>
                    <a:pt x="8866" y="2443"/>
                  </a:lnTo>
                  <a:cubicBezTo>
                    <a:pt x="8863" y="2444"/>
                    <a:pt x="8859" y="2444"/>
                    <a:pt x="8856" y="2445"/>
                  </a:cubicBezTo>
                  <a:lnTo>
                    <a:pt x="8856" y="2445"/>
                  </a:lnTo>
                  <a:cubicBezTo>
                    <a:pt x="8879" y="2421"/>
                    <a:pt x="8902" y="2396"/>
                    <a:pt x="8936" y="2391"/>
                  </a:cubicBezTo>
                  <a:lnTo>
                    <a:pt x="8936" y="2391"/>
                  </a:lnTo>
                  <a:cubicBezTo>
                    <a:pt x="8940" y="2384"/>
                    <a:pt x="8944" y="2376"/>
                    <a:pt x="8946" y="2367"/>
                  </a:cubicBezTo>
                  <a:lnTo>
                    <a:pt x="8946" y="2371"/>
                  </a:lnTo>
                  <a:cubicBezTo>
                    <a:pt x="9073" y="2306"/>
                    <a:pt x="9196" y="2237"/>
                    <a:pt x="9246" y="2087"/>
                  </a:cubicBezTo>
                  <a:cubicBezTo>
                    <a:pt x="9277" y="2083"/>
                    <a:pt x="9307" y="2064"/>
                    <a:pt x="9327" y="2037"/>
                  </a:cubicBezTo>
                  <a:lnTo>
                    <a:pt x="9865" y="1768"/>
                  </a:lnTo>
                  <a:cubicBezTo>
                    <a:pt x="9941" y="1756"/>
                    <a:pt x="10018" y="1741"/>
                    <a:pt x="10064" y="1672"/>
                  </a:cubicBezTo>
                  <a:lnTo>
                    <a:pt x="10541" y="1530"/>
                  </a:lnTo>
                  <a:cubicBezTo>
                    <a:pt x="10556" y="1530"/>
                    <a:pt x="10572" y="1522"/>
                    <a:pt x="10579" y="1506"/>
                  </a:cubicBezTo>
                  <a:cubicBezTo>
                    <a:pt x="10591" y="1499"/>
                    <a:pt x="10583" y="1483"/>
                    <a:pt x="10575" y="1468"/>
                  </a:cubicBezTo>
                  <a:lnTo>
                    <a:pt x="10575" y="1468"/>
                  </a:lnTo>
                  <a:cubicBezTo>
                    <a:pt x="10599" y="1476"/>
                    <a:pt x="10623" y="1480"/>
                    <a:pt x="10646" y="1480"/>
                  </a:cubicBezTo>
                  <a:cubicBezTo>
                    <a:pt x="10681" y="1480"/>
                    <a:pt x="10716" y="1471"/>
                    <a:pt x="10748" y="1453"/>
                  </a:cubicBezTo>
                  <a:cubicBezTo>
                    <a:pt x="10883" y="1410"/>
                    <a:pt x="11052" y="1460"/>
                    <a:pt x="11148" y="1314"/>
                  </a:cubicBezTo>
                  <a:lnTo>
                    <a:pt x="11152" y="1291"/>
                  </a:lnTo>
                  <a:lnTo>
                    <a:pt x="11152" y="1291"/>
                  </a:lnTo>
                  <a:cubicBezTo>
                    <a:pt x="11152" y="1299"/>
                    <a:pt x="11148" y="1314"/>
                    <a:pt x="11148" y="1314"/>
                  </a:cubicBezTo>
                  <a:cubicBezTo>
                    <a:pt x="11205" y="1337"/>
                    <a:pt x="11264" y="1345"/>
                    <a:pt x="11324" y="1345"/>
                  </a:cubicBezTo>
                  <a:cubicBezTo>
                    <a:pt x="11396" y="1345"/>
                    <a:pt x="11470" y="1333"/>
                    <a:pt x="11544" y="1318"/>
                  </a:cubicBezTo>
                  <a:cubicBezTo>
                    <a:pt x="11490" y="1216"/>
                    <a:pt x="11428" y="1175"/>
                    <a:pt x="11361" y="1175"/>
                  </a:cubicBezTo>
                  <a:cubicBezTo>
                    <a:pt x="11294" y="1175"/>
                    <a:pt x="11223" y="1216"/>
                    <a:pt x="11152" y="1280"/>
                  </a:cubicBezTo>
                  <a:cubicBezTo>
                    <a:pt x="11080" y="1240"/>
                    <a:pt x="11011" y="1224"/>
                    <a:pt x="10943" y="1224"/>
                  </a:cubicBezTo>
                  <a:cubicBezTo>
                    <a:pt x="10808" y="1224"/>
                    <a:pt x="10678" y="1287"/>
                    <a:pt x="10545" y="1349"/>
                  </a:cubicBezTo>
                  <a:cubicBezTo>
                    <a:pt x="10527" y="1346"/>
                    <a:pt x="10509" y="1345"/>
                    <a:pt x="10491" y="1345"/>
                  </a:cubicBezTo>
                  <a:cubicBezTo>
                    <a:pt x="10404" y="1345"/>
                    <a:pt x="10315" y="1375"/>
                    <a:pt x="10245" y="1430"/>
                  </a:cubicBezTo>
                  <a:lnTo>
                    <a:pt x="9834" y="1522"/>
                  </a:lnTo>
                  <a:cubicBezTo>
                    <a:pt x="9807" y="1537"/>
                    <a:pt x="9776" y="1549"/>
                    <a:pt x="9745" y="1560"/>
                  </a:cubicBezTo>
                  <a:cubicBezTo>
                    <a:pt x="9738" y="1583"/>
                    <a:pt x="9734" y="1606"/>
                    <a:pt x="9726" y="1626"/>
                  </a:cubicBezTo>
                  <a:lnTo>
                    <a:pt x="9719" y="1626"/>
                  </a:lnTo>
                  <a:lnTo>
                    <a:pt x="9246" y="1760"/>
                  </a:lnTo>
                  <a:cubicBezTo>
                    <a:pt x="9273" y="1741"/>
                    <a:pt x="9307" y="1729"/>
                    <a:pt x="9334" y="1710"/>
                  </a:cubicBezTo>
                  <a:cubicBezTo>
                    <a:pt x="9450" y="1652"/>
                    <a:pt x="9565" y="1599"/>
                    <a:pt x="9676" y="1537"/>
                  </a:cubicBezTo>
                  <a:lnTo>
                    <a:pt x="9834" y="1449"/>
                  </a:lnTo>
                  <a:cubicBezTo>
                    <a:pt x="9868" y="1430"/>
                    <a:pt x="9903" y="1414"/>
                    <a:pt x="9930" y="1395"/>
                  </a:cubicBezTo>
                  <a:cubicBezTo>
                    <a:pt x="9980" y="1372"/>
                    <a:pt x="10022" y="1349"/>
                    <a:pt x="10072" y="1326"/>
                  </a:cubicBezTo>
                  <a:cubicBezTo>
                    <a:pt x="10103" y="1310"/>
                    <a:pt x="10134" y="1295"/>
                    <a:pt x="10160" y="1280"/>
                  </a:cubicBezTo>
                  <a:cubicBezTo>
                    <a:pt x="10207" y="1261"/>
                    <a:pt x="10253" y="1241"/>
                    <a:pt x="10303" y="1230"/>
                  </a:cubicBezTo>
                  <a:cubicBezTo>
                    <a:pt x="10353" y="1218"/>
                    <a:pt x="10403" y="1203"/>
                    <a:pt x="10449" y="1184"/>
                  </a:cubicBezTo>
                  <a:cubicBezTo>
                    <a:pt x="10499" y="1164"/>
                    <a:pt x="10552" y="1141"/>
                    <a:pt x="10598" y="1118"/>
                  </a:cubicBezTo>
                  <a:lnTo>
                    <a:pt x="10698" y="1076"/>
                  </a:lnTo>
                  <a:cubicBezTo>
                    <a:pt x="10756" y="1057"/>
                    <a:pt x="10814" y="1038"/>
                    <a:pt x="10867" y="1018"/>
                  </a:cubicBezTo>
                  <a:cubicBezTo>
                    <a:pt x="11044" y="965"/>
                    <a:pt x="11206" y="869"/>
                    <a:pt x="11379" y="807"/>
                  </a:cubicBezTo>
                  <a:cubicBezTo>
                    <a:pt x="11463" y="776"/>
                    <a:pt x="11555" y="753"/>
                    <a:pt x="11648" y="738"/>
                  </a:cubicBezTo>
                  <a:cubicBezTo>
                    <a:pt x="11747" y="700"/>
                    <a:pt x="11886" y="692"/>
                    <a:pt x="11867" y="538"/>
                  </a:cubicBezTo>
                  <a:lnTo>
                    <a:pt x="11870" y="538"/>
                  </a:lnTo>
                  <a:cubicBezTo>
                    <a:pt x="11978" y="519"/>
                    <a:pt x="12101" y="550"/>
                    <a:pt x="12170" y="431"/>
                  </a:cubicBezTo>
                  <a:cubicBezTo>
                    <a:pt x="12378" y="431"/>
                    <a:pt x="12570" y="369"/>
                    <a:pt x="12766" y="319"/>
                  </a:cubicBezTo>
                  <a:cubicBezTo>
                    <a:pt x="12770" y="311"/>
                    <a:pt x="12773" y="308"/>
                    <a:pt x="12785" y="300"/>
                  </a:cubicBezTo>
                  <a:close/>
                  <a:moveTo>
                    <a:pt x="13196" y="0"/>
                  </a:moveTo>
                  <a:cubicBezTo>
                    <a:pt x="13169" y="12"/>
                    <a:pt x="13138" y="39"/>
                    <a:pt x="13123" y="65"/>
                  </a:cubicBezTo>
                  <a:lnTo>
                    <a:pt x="13054" y="31"/>
                  </a:lnTo>
                  <a:lnTo>
                    <a:pt x="12958" y="50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3" y="158"/>
                  </a:lnTo>
                  <a:lnTo>
                    <a:pt x="12351" y="154"/>
                  </a:lnTo>
                  <a:cubicBezTo>
                    <a:pt x="12335" y="177"/>
                    <a:pt x="12328" y="200"/>
                    <a:pt x="12324" y="223"/>
                  </a:cubicBezTo>
                  <a:cubicBezTo>
                    <a:pt x="12314" y="222"/>
                    <a:pt x="12305" y="222"/>
                    <a:pt x="12296" y="222"/>
                  </a:cubicBezTo>
                  <a:cubicBezTo>
                    <a:pt x="12194" y="222"/>
                    <a:pt x="12098" y="260"/>
                    <a:pt x="12024" y="327"/>
                  </a:cubicBezTo>
                  <a:cubicBezTo>
                    <a:pt x="11851" y="327"/>
                    <a:pt x="11694" y="392"/>
                    <a:pt x="11536" y="450"/>
                  </a:cubicBezTo>
                  <a:lnTo>
                    <a:pt x="11352" y="465"/>
                  </a:lnTo>
                  <a:cubicBezTo>
                    <a:pt x="11348" y="488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57"/>
                    <a:pt x="10387" y="857"/>
                    <a:pt x="10049" y="984"/>
                  </a:cubicBezTo>
                  <a:cubicBezTo>
                    <a:pt x="9795" y="1157"/>
                    <a:pt x="9538" y="1310"/>
                    <a:pt x="9234" y="1376"/>
                  </a:cubicBezTo>
                  <a:cubicBezTo>
                    <a:pt x="8923" y="1637"/>
                    <a:pt x="8485" y="1737"/>
                    <a:pt x="8293" y="2140"/>
                  </a:cubicBezTo>
                  <a:cubicBezTo>
                    <a:pt x="8272" y="2136"/>
                    <a:pt x="8253" y="2135"/>
                    <a:pt x="8235" y="2135"/>
                  </a:cubicBezTo>
                  <a:cubicBezTo>
                    <a:pt x="8097" y="2135"/>
                    <a:pt x="8010" y="2239"/>
                    <a:pt x="7905" y="2317"/>
                  </a:cubicBezTo>
                  <a:cubicBezTo>
                    <a:pt x="7605" y="2544"/>
                    <a:pt x="7309" y="2767"/>
                    <a:pt x="7006" y="2986"/>
                  </a:cubicBezTo>
                  <a:cubicBezTo>
                    <a:pt x="6944" y="3097"/>
                    <a:pt x="6833" y="3174"/>
                    <a:pt x="6714" y="3197"/>
                  </a:cubicBezTo>
                  <a:cubicBezTo>
                    <a:pt x="6702" y="3251"/>
                    <a:pt x="6660" y="3289"/>
                    <a:pt x="6610" y="3293"/>
                  </a:cubicBezTo>
                  <a:cubicBezTo>
                    <a:pt x="6387" y="3674"/>
                    <a:pt x="6099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3"/>
                    <a:pt x="4892" y="4965"/>
                    <a:pt x="4735" y="5276"/>
                  </a:cubicBezTo>
                  <a:lnTo>
                    <a:pt x="4592" y="5326"/>
                  </a:lnTo>
                  <a:cubicBezTo>
                    <a:pt x="4554" y="5418"/>
                    <a:pt x="4477" y="5487"/>
                    <a:pt x="4381" y="5514"/>
                  </a:cubicBezTo>
                  <a:cubicBezTo>
                    <a:pt x="4304" y="5699"/>
                    <a:pt x="4120" y="5783"/>
                    <a:pt x="3989" y="5922"/>
                  </a:cubicBezTo>
                  <a:cubicBezTo>
                    <a:pt x="3985" y="6002"/>
                    <a:pt x="3958" y="6079"/>
                    <a:pt x="3874" y="6114"/>
                  </a:cubicBezTo>
                  <a:cubicBezTo>
                    <a:pt x="3774" y="6348"/>
                    <a:pt x="3532" y="6444"/>
                    <a:pt x="3378" y="6629"/>
                  </a:cubicBezTo>
                  <a:cubicBezTo>
                    <a:pt x="3378" y="6679"/>
                    <a:pt x="3340" y="6729"/>
                    <a:pt x="3286" y="6736"/>
                  </a:cubicBezTo>
                  <a:cubicBezTo>
                    <a:pt x="3190" y="7001"/>
                    <a:pt x="2979" y="7170"/>
                    <a:pt x="2775" y="7340"/>
                  </a:cubicBezTo>
                  <a:cubicBezTo>
                    <a:pt x="2767" y="7390"/>
                    <a:pt x="2729" y="7436"/>
                    <a:pt x="2679" y="7439"/>
                  </a:cubicBezTo>
                  <a:cubicBezTo>
                    <a:pt x="2533" y="7774"/>
                    <a:pt x="2283" y="8062"/>
                    <a:pt x="1968" y="8250"/>
                  </a:cubicBezTo>
                  <a:cubicBezTo>
                    <a:pt x="1960" y="8304"/>
                    <a:pt x="1922" y="8346"/>
                    <a:pt x="1872" y="8350"/>
                  </a:cubicBezTo>
                  <a:cubicBezTo>
                    <a:pt x="1760" y="8538"/>
                    <a:pt x="1649" y="8727"/>
                    <a:pt x="1457" y="8846"/>
                  </a:cubicBezTo>
                  <a:cubicBezTo>
                    <a:pt x="1115" y="9299"/>
                    <a:pt x="800" y="9768"/>
                    <a:pt x="431" y="10191"/>
                  </a:cubicBezTo>
                  <a:cubicBezTo>
                    <a:pt x="296" y="10344"/>
                    <a:pt x="231" y="10533"/>
                    <a:pt x="108" y="10686"/>
                  </a:cubicBezTo>
                  <a:cubicBezTo>
                    <a:pt x="0" y="10817"/>
                    <a:pt x="93" y="10925"/>
                    <a:pt x="231" y="10925"/>
                  </a:cubicBezTo>
                  <a:cubicBezTo>
                    <a:pt x="239" y="10925"/>
                    <a:pt x="246" y="10925"/>
                    <a:pt x="254" y="10925"/>
                  </a:cubicBezTo>
                  <a:cubicBezTo>
                    <a:pt x="920" y="10925"/>
                    <a:pt x="1575" y="11075"/>
                    <a:pt x="2242" y="11075"/>
                  </a:cubicBezTo>
                  <a:cubicBezTo>
                    <a:pt x="2306" y="11075"/>
                    <a:pt x="2369" y="11074"/>
                    <a:pt x="2433" y="11071"/>
                  </a:cubicBezTo>
                  <a:cubicBezTo>
                    <a:pt x="3221" y="11221"/>
                    <a:pt x="4024" y="11228"/>
                    <a:pt x="4815" y="11286"/>
                  </a:cubicBezTo>
                  <a:cubicBezTo>
                    <a:pt x="5814" y="11359"/>
                    <a:pt x="6813" y="11451"/>
                    <a:pt x="7813" y="11536"/>
                  </a:cubicBezTo>
                  <a:cubicBezTo>
                    <a:pt x="8316" y="11570"/>
                    <a:pt x="8827" y="11547"/>
                    <a:pt x="9327" y="11636"/>
                  </a:cubicBezTo>
                  <a:lnTo>
                    <a:pt x="9615" y="11566"/>
                  </a:lnTo>
                  <a:cubicBezTo>
                    <a:pt x="9792" y="11720"/>
                    <a:pt x="10011" y="11724"/>
                    <a:pt x="10230" y="11732"/>
                  </a:cubicBezTo>
                  <a:cubicBezTo>
                    <a:pt x="10598" y="11747"/>
                    <a:pt x="10967" y="11747"/>
                    <a:pt x="11332" y="11751"/>
                  </a:cubicBezTo>
                  <a:cubicBezTo>
                    <a:pt x="11452" y="11632"/>
                    <a:pt x="11555" y="11493"/>
                    <a:pt x="11717" y="11424"/>
                  </a:cubicBezTo>
                  <a:cubicBezTo>
                    <a:pt x="11728" y="11374"/>
                    <a:pt x="11770" y="11336"/>
                    <a:pt x="11824" y="11328"/>
                  </a:cubicBezTo>
                  <a:cubicBezTo>
                    <a:pt x="11824" y="11278"/>
                    <a:pt x="11863" y="11232"/>
                    <a:pt x="11913" y="11221"/>
                  </a:cubicBezTo>
                  <a:cubicBezTo>
                    <a:pt x="12028" y="10906"/>
                    <a:pt x="12193" y="10637"/>
                    <a:pt x="12524" y="10514"/>
                  </a:cubicBezTo>
                  <a:cubicBezTo>
                    <a:pt x="12597" y="10318"/>
                    <a:pt x="12720" y="10168"/>
                    <a:pt x="12931" y="10110"/>
                  </a:cubicBezTo>
                  <a:cubicBezTo>
                    <a:pt x="12989" y="9983"/>
                    <a:pt x="13096" y="9926"/>
                    <a:pt x="13227" y="9903"/>
                  </a:cubicBezTo>
                  <a:lnTo>
                    <a:pt x="13269" y="9549"/>
                  </a:lnTo>
                  <a:cubicBezTo>
                    <a:pt x="13290" y="9555"/>
                    <a:pt x="13310" y="9557"/>
                    <a:pt x="13327" y="9557"/>
                  </a:cubicBezTo>
                  <a:cubicBezTo>
                    <a:pt x="13443" y="9557"/>
                    <a:pt x="13498" y="9450"/>
                    <a:pt x="13584" y="9384"/>
                  </a:cubicBezTo>
                  <a:cubicBezTo>
                    <a:pt x="13784" y="9230"/>
                    <a:pt x="13861" y="8942"/>
                    <a:pt x="14141" y="8900"/>
                  </a:cubicBezTo>
                  <a:cubicBezTo>
                    <a:pt x="14230" y="8715"/>
                    <a:pt x="14430" y="8658"/>
                    <a:pt x="14560" y="8519"/>
                  </a:cubicBezTo>
                  <a:lnTo>
                    <a:pt x="14560" y="8504"/>
                  </a:lnTo>
                  <a:lnTo>
                    <a:pt x="14564" y="8515"/>
                  </a:lnTo>
                  <a:cubicBezTo>
                    <a:pt x="14787" y="8300"/>
                    <a:pt x="15079" y="8139"/>
                    <a:pt x="15175" y="7812"/>
                  </a:cubicBezTo>
                  <a:cubicBezTo>
                    <a:pt x="15555" y="7639"/>
                    <a:pt x="15921" y="7443"/>
                    <a:pt x="16190" y="7109"/>
                  </a:cubicBezTo>
                  <a:cubicBezTo>
                    <a:pt x="16193" y="7074"/>
                    <a:pt x="16205" y="7044"/>
                    <a:pt x="16216" y="7017"/>
                  </a:cubicBezTo>
                  <a:cubicBezTo>
                    <a:pt x="16293" y="6989"/>
                    <a:pt x="16372" y="6974"/>
                    <a:pt x="16451" y="6974"/>
                  </a:cubicBezTo>
                  <a:cubicBezTo>
                    <a:pt x="16492" y="6974"/>
                    <a:pt x="16533" y="6978"/>
                    <a:pt x="16574" y="6986"/>
                  </a:cubicBezTo>
                  <a:cubicBezTo>
                    <a:pt x="16581" y="6936"/>
                    <a:pt x="16620" y="6898"/>
                    <a:pt x="16674" y="6886"/>
                  </a:cubicBezTo>
                  <a:cubicBezTo>
                    <a:pt x="16701" y="6799"/>
                    <a:pt x="16763" y="6789"/>
                    <a:pt x="16828" y="6789"/>
                  </a:cubicBezTo>
                  <a:cubicBezTo>
                    <a:pt x="16846" y="6789"/>
                    <a:pt x="16864" y="6790"/>
                    <a:pt x="16881" y="6790"/>
                  </a:cubicBezTo>
                  <a:cubicBezTo>
                    <a:pt x="16916" y="6706"/>
                    <a:pt x="16993" y="6690"/>
                    <a:pt x="17073" y="6675"/>
                  </a:cubicBezTo>
                  <a:cubicBezTo>
                    <a:pt x="17081" y="6629"/>
                    <a:pt x="17127" y="6590"/>
                    <a:pt x="17173" y="6583"/>
                  </a:cubicBezTo>
                  <a:cubicBezTo>
                    <a:pt x="17169" y="6556"/>
                    <a:pt x="17177" y="6525"/>
                    <a:pt x="17192" y="6498"/>
                  </a:cubicBezTo>
                  <a:lnTo>
                    <a:pt x="17204" y="6502"/>
                  </a:lnTo>
                  <a:lnTo>
                    <a:pt x="17204" y="6502"/>
                  </a:lnTo>
                  <a:lnTo>
                    <a:pt x="17196" y="6498"/>
                  </a:lnTo>
                  <a:lnTo>
                    <a:pt x="17231" y="6467"/>
                  </a:lnTo>
                  <a:lnTo>
                    <a:pt x="17273" y="6475"/>
                  </a:lnTo>
                  <a:cubicBezTo>
                    <a:pt x="17265" y="6444"/>
                    <a:pt x="17281" y="6417"/>
                    <a:pt x="17308" y="6402"/>
                  </a:cubicBezTo>
                  <a:cubicBezTo>
                    <a:pt x="17388" y="6329"/>
                    <a:pt x="17461" y="6248"/>
                    <a:pt x="17523" y="6156"/>
                  </a:cubicBezTo>
                  <a:cubicBezTo>
                    <a:pt x="17523" y="6194"/>
                    <a:pt x="17534" y="6229"/>
                    <a:pt x="17550" y="6264"/>
                  </a:cubicBezTo>
                  <a:cubicBezTo>
                    <a:pt x="17573" y="6302"/>
                    <a:pt x="17611" y="6325"/>
                    <a:pt x="17654" y="6329"/>
                  </a:cubicBezTo>
                  <a:cubicBezTo>
                    <a:pt x="17692" y="6314"/>
                    <a:pt x="17730" y="6294"/>
                    <a:pt x="17765" y="6267"/>
                  </a:cubicBezTo>
                  <a:lnTo>
                    <a:pt x="17811" y="6221"/>
                  </a:lnTo>
                  <a:cubicBezTo>
                    <a:pt x="17842" y="6194"/>
                    <a:pt x="17869" y="6171"/>
                    <a:pt x="17903" y="6148"/>
                  </a:cubicBezTo>
                  <a:cubicBezTo>
                    <a:pt x="17940" y="6134"/>
                    <a:pt x="17970" y="6108"/>
                    <a:pt x="17996" y="6083"/>
                  </a:cubicBezTo>
                  <a:lnTo>
                    <a:pt x="17996" y="6083"/>
                  </a:lnTo>
                  <a:cubicBezTo>
                    <a:pt x="17996" y="6083"/>
                    <a:pt x="17996" y="6083"/>
                    <a:pt x="17996" y="6083"/>
                  </a:cubicBezTo>
                  <a:lnTo>
                    <a:pt x="17999" y="6079"/>
                  </a:lnTo>
                  <a:lnTo>
                    <a:pt x="17999" y="6079"/>
                  </a:lnTo>
                  <a:cubicBezTo>
                    <a:pt x="17998" y="6080"/>
                    <a:pt x="17997" y="6082"/>
                    <a:pt x="17996" y="6083"/>
                  </a:cubicBezTo>
                  <a:lnTo>
                    <a:pt x="17996" y="6083"/>
                  </a:lnTo>
                  <a:cubicBezTo>
                    <a:pt x="18054" y="6021"/>
                    <a:pt x="18130" y="5983"/>
                    <a:pt x="18215" y="5964"/>
                  </a:cubicBezTo>
                  <a:lnTo>
                    <a:pt x="18249" y="5960"/>
                  </a:lnTo>
                  <a:lnTo>
                    <a:pt x="18280" y="5975"/>
                  </a:lnTo>
                  <a:cubicBezTo>
                    <a:pt x="18472" y="5902"/>
                    <a:pt x="18607" y="5726"/>
                    <a:pt x="18818" y="5680"/>
                  </a:cubicBezTo>
                  <a:lnTo>
                    <a:pt x="18918" y="5680"/>
                  </a:lnTo>
                  <a:cubicBezTo>
                    <a:pt x="18931" y="5703"/>
                    <a:pt x="18954" y="5716"/>
                    <a:pt x="18977" y="5716"/>
                  </a:cubicBezTo>
                  <a:cubicBezTo>
                    <a:pt x="18989" y="5716"/>
                    <a:pt x="19000" y="5713"/>
                    <a:pt x="19010" y="5706"/>
                  </a:cubicBezTo>
                  <a:cubicBezTo>
                    <a:pt x="19018" y="5699"/>
                    <a:pt x="19029" y="5687"/>
                    <a:pt x="19037" y="5676"/>
                  </a:cubicBezTo>
                  <a:cubicBezTo>
                    <a:pt x="19033" y="5672"/>
                    <a:pt x="19029" y="5668"/>
                    <a:pt x="19029" y="5660"/>
                  </a:cubicBezTo>
                  <a:lnTo>
                    <a:pt x="19029" y="5660"/>
                  </a:lnTo>
                  <a:cubicBezTo>
                    <a:pt x="19095" y="5695"/>
                    <a:pt x="19187" y="5691"/>
                    <a:pt x="19229" y="5772"/>
                  </a:cubicBezTo>
                  <a:cubicBezTo>
                    <a:pt x="19310" y="5772"/>
                    <a:pt x="19383" y="5810"/>
                    <a:pt x="19425" y="5879"/>
                  </a:cubicBezTo>
                  <a:cubicBezTo>
                    <a:pt x="19510" y="5879"/>
                    <a:pt x="19590" y="5891"/>
                    <a:pt x="19633" y="5975"/>
                  </a:cubicBezTo>
                  <a:cubicBezTo>
                    <a:pt x="19713" y="5979"/>
                    <a:pt x="19786" y="6002"/>
                    <a:pt x="19825" y="6083"/>
                  </a:cubicBezTo>
                  <a:cubicBezTo>
                    <a:pt x="19878" y="6083"/>
                    <a:pt x="19925" y="6114"/>
                    <a:pt x="19944" y="6160"/>
                  </a:cubicBezTo>
                  <a:cubicBezTo>
                    <a:pt x="20097" y="6179"/>
                    <a:pt x="20244" y="6248"/>
                    <a:pt x="20355" y="6360"/>
                  </a:cubicBezTo>
                  <a:cubicBezTo>
                    <a:pt x="20424" y="6379"/>
                    <a:pt x="20501" y="6398"/>
                    <a:pt x="20547" y="6467"/>
                  </a:cubicBezTo>
                  <a:lnTo>
                    <a:pt x="20728" y="6502"/>
                  </a:lnTo>
                  <a:cubicBezTo>
                    <a:pt x="20739" y="6525"/>
                    <a:pt x="20743" y="6552"/>
                    <a:pt x="20743" y="6575"/>
                  </a:cubicBezTo>
                  <a:cubicBezTo>
                    <a:pt x="20770" y="6575"/>
                    <a:pt x="20801" y="6575"/>
                    <a:pt x="20828" y="6563"/>
                  </a:cubicBezTo>
                  <a:lnTo>
                    <a:pt x="20931" y="6598"/>
                  </a:lnTo>
                  <a:cubicBezTo>
                    <a:pt x="20939" y="6621"/>
                    <a:pt x="20951" y="6648"/>
                    <a:pt x="20954" y="6671"/>
                  </a:cubicBezTo>
                  <a:lnTo>
                    <a:pt x="21131" y="6686"/>
                  </a:lnTo>
                  <a:lnTo>
                    <a:pt x="21147" y="6690"/>
                  </a:lnTo>
                  <a:lnTo>
                    <a:pt x="21162" y="6763"/>
                  </a:lnTo>
                  <a:lnTo>
                    <a:pt x="21269" y="6782"/>
                  </a:lnTo>
                  <a:lnTo>
                    <a:pt x="21269" y="6786"/>
                  </a:lnTo>
                  <a:cubicBezTo>
                    <a:pt x="21285" y="6825"/>
                    <a:pt x="21316" y="6852"/>
                    <a:pt x="21354" y="6871"/>
                  </a:cubicBezTo>
                  <a:cubicBezTo>
                    <a:pt x="21392" y="6955"/>
                    <a:pt x="21492" y="6925"/>
                    <a:pt x="21546" y="6982"/>
                  </a:cubicBezTo>
                  <a:lnTo>
                    <a:pt x="21550" y="6986"/>
                  </a:lnTo>
                  <a:cubicBezTo>
                    <a:pt x="21574" y="7021"/>
                    <a:pt x="21602" y="7065"/>
                    <a:pt x="21649" y="7065"/>
                  </a:cubicBezTo>
                  <a:cubicBezTo>
                    <a:pt x="21654" y="7065"/>
                    <a:pt x="21660" y="7064"/>
                    <a:pt x="21665" y="7063"/>
                  </a:cubicBezTo>
                  <a:cubicBezTo>
                    <a:pt x="21684" y="7159"/>
                    <a:pt x="21796" y="7128"/>
                    <a:pt x="21838" y="7190"/>
                  </a:cubicBezTo>
                  <a:lnTo>
                    <a:pt x="21846" y="7194"/>
                  </a:lnTo>
                  <a:cubicBezTo>
                    <a:pt x="21877" y="7232"/>
                    <a:pt x="21919" y="7255"/>
                    <a:pt x="21961" y="7267"/>
                  </a:cubicBezTo>
                  <a:lnTo>
                    <a:pt x="21950" y="7293"/>
                  </a:lnTo>
                  <a:lnTo>
                    <a:pt x="21961" y="7270"/>
                  </a:lnTo>
                  <a:cubicBezTo>
                    <a:pt x="22134" y="7443"/>
                    <a:pt x="22353" y="7555"/>
                    <a:pt x="22564" y="7674"/>
                  </a:cubicBezTo>
                  <a:cubicBezTo>
                    <a:pt x="22591" y="7770"/>
                    <a:pt x="22699" y="7743"/>
                    <a:pt x="22757" y="7789"/>
                  </a:cubicBezTo>
                  <a:cubicBezTo>
                    <a:pt x="22776" y="7839"/>
                    <a:pt x="22814" y="7870"/>
                    <a:pt x="22864" y="7885"/>
                  </a:cubicBezTo>
                  <a:lnTo>
                    <a:pt x="22864" y="7881"/>
                  </a:lnTo>
                  <a:cubicBezTo>
                    <a:pt x="22987" y="8000"/>
                    <a:pt x="23106" y="8120"/>
                    <a:pt x="23268" y="8185"/>
                  </a:cubicBezTo>
                  <a:lnTo>
                    <a:pt x="23275" y="8185"/>
                  </a:lnTo>
                  <a:cubicBezTo>
                    <a:pt x="23552" y="8396"/>
                    <a:pt x="23825" y="8608"/>
                    <a:pt x="24171" y="8692"/>
                  </a:cubicBezTo>
                  <a:lnTo>
                    <a:pt x="24178" y="8692"/>
                  </a:lnTo>
                  <a:cubicBezTo>
                    <a:pt x="24286" y="8830"/>
                    <a:pt x="24451" y="8850"/>
                    <a:pt x="24605" y="8896"/>
                  </a:cubicBezTo>
                  <a:lnTo>
                    <a:pt x="24624" y="8896"/>
                  </a:lnTo>
                  <a:cubicBezTo>
                    <a:pt x="24682" y="8884"/>
                    <a:pt x="24736" y="8850"/>
                    <a:pt x="24762" y="8804"/>
                  </a:cubicBezTo>
                  <a:cubicBezTo>
                    <a:pt x="24859" y="8711"/>
                    <a:pt x="24785" y="8573"/>
                    <a:pt x="24859" y="8477"/>
                  </a:cubicBezTo>
                  <a:cubicBezTo>
                    <a:pt x="24874" y="8458"/>
                    <a:pt x="24874" y="8408"/>
                    <a:pt x="24874" y="8362"/>
                  </a:cubicBezTo>
                  <a:cubicBezTo>
                    <a:pt x="24835" y="8289"/>
                    <a:pt x="24843" y="8196"/>
                    <a:pt x="24778" y="8135"/>
                  </a:cubicBezTo>
                  <a:cubicBezTo>
                    <a:pt x="24724" y="8077"/>
                    <a:pt x="24743" y="7985"/>
                    <a:pt x="24682" y="7935"/>
                  </a:cubicBezTo>
                  <a:lnTo>
                    <a:pt x="24682" y="7927"/>
                  </a:lnTo>
                  <a:cubicBezTo>
                    <a:pt x="24616" y="7793"/>
                    <a:pt x="24590" y="7639"/>
                    <a:pt x="24486" y="7532"/>
                  </a:cubicBezTo>
                  <a:lnTo>
                    <a:pt x="24486" y="7524"/>
                  </a:lnTo>
                  <a:cubicBezTo>
                    <a:pt x="24428" y="7474"/>
                    <a:pt x="24447" y="7378"/>
                    <a:pt x="24382" y="7328"/>
                  </a:cubicBezTo>
                  <a:lnTo>
                    <a:pt x="24382" y="7324"/>
                  </a:lnTo>
                  <a:cubicBezTo>
                    <a:pt x="24324" y="7270"/>
                    <a:pt x="24351" y="7170"/>
                    <a:pt x="24267" y="7136"/>
                  </a:cubicBezTo>
                  <a:cubicBezTo>
                    <a:pt x="24140" y="6955"/>
                    <a:pt x="24121" y="6690"/>
                    <a:pt x="23898" y="6571"/>
                  </a:cubicBezTo>
                  <a:lnTo>
                    <a:pt x="23871" y="6425"/>
                  </a:lnTo>
                  <a:cubicBezTo>
                    <a:pt x="23794" y="6398"/>
                    <a:pt x="23744" y="6321"/>
                    <a:pt x="23748" y="6237"/>
                  </a:cubicBezTo>
                  <a:cubicBezTo>
                    <a:pt x="23698" y="6233"/>
                    <a:pt x="23660" y="6187"/>
                    <a:pt x="23667" y="6133"/>
                  </a:cubicBezTo>
                  <a:lnTo>
                    <a:pt x="23667" y="6121"/>
                  </a:lnTo>
                  <a:cubicBezTo>
                    <a:pt x="23640" y="6091"/>
                    <a:pt x="23610" y="6060"/>
                    <a:pt x="23583" y="6025"/>
                  </a:cubicBezTo>
                  <a:cubicBezTo>
                    <a:pt x="23610" y="5998"/>
                    <a:pt x="23610" y="5956"/>
                    <a:pt x="23590" y="5922"/>
                  </a:cubicBezTo>
                  <a:cubicBezTo>
                    <a:pt x="23571" y="5906"/>
                    <a:pt x="23556" y="5879"/>
                    <a:pt x="23564" y="5852"/>
                  </a:cubicBezTo>
                  <a:cubicBezTo>
                    <a:pt x="23548" y="5803"/>
                    <a:pt x="23517" y="5753"/>
                    <a:pt x="23479" y="5714"/>
                  </a:cubicBezTo>
                  <a:lnTo>
                    <a:pt x="23475" y="5710"/>
                  </a:lnTo>
                  <a:cubicBezTo>
                    <a:pt x="23441" y="5691"/>
                    <a:pt x="23418" y="5656"/>
                    <a:pt x="23402" y="5618"/>
                  </a:cubicBezTo>
                  <a:cubicBezTo>
                    <a:pt x="23379" y="5595"/>
                    <a:pt x="23364" y="5564"/>
                    <a:pt x="23364" y="5534"/>
                  </a:cubicBezTo>
                  <a:cubicBezTo>
                    <a:pt x="23341" y="5487"/>
                    <a:pt x="23314" y="5445"/>
                    <a:pt x="23275" y="5407"/>
                  </a:cubicBezTo>
                  <a:lnTo>
                    <a:pt x="23268" y="5403"/>
                  </a:lnTo>
                  <a:cubicBezTo>
                    <a:pt x="23202" y="5353"/>
                    <a:pt x="23225" y="5257"/>
                    <a:pt x="23164" y="5207"/>
                  </a:cubicBezTo>
                  <a:cubicBezTo>
                    <a:pt x="23129" y="5168"/>
                    <a:pt x="23095" y="5134"/>
                    <a:pt x="23064" y="5103"/>
                  </a:cubicBezTo>
                  <a:cubicBezTo>
                    <a:pt x="23033" y="5065"/>
                    <a:pt x="22999" y="5034"/>
                    <a:pt x="22960" y="4999"/>
                  </a:cubicBezTo>
                  <a:cubicBezTo>
                    <a:pt x="22920" y="4944"/>
                    <a:pt x="22881" y="4872"/>
                    <a:pt x="22820" y="4872"/>
                  </a:cubicBezTo>
                  <a:cubicBezTo>
                    <a:pt x="22804" y="4872"/>
                    <a:pt x="22787" y="4877"/>
                    <a:pt x="22768" y="4888"/>
                  </a:cubicBezTo>
                  <a:lnTo>
                    <a:pt x="22768" y="4884"/>
                  </a:lnTo>
                  <a:cubicBezTo>
                    <a:pt x="22684" y="4765"/>
                    <a:pt x="22549" y="4673"/>
                    <a:pt x="22545" y="4504"/>
                  </a:cubicBezTo>
                  <a:cubicBezTo>
                    <a:pt x="22536" y="4504"/>
                    <a:pt x="22527" y="4504"/>
                    <a:pt x="22518" y="4504"/>
                  </a:cubicBezTo>
                  <a:cubicBezTo>
                    <a:pt x="22441" y="4504"/>
                    <a:pt x="22376" y="4487"/>
                    <a:pt x="22338" y="4408"/>
                  </a:cubicBezTo>
                  <a:cubicBezTo>
                    <a:pt x="22335" y="4408"/>
                    <a:pt x="22333" y="4408"/>
                    <a:pt x="22331" y="4408"/>
                  </a:cubicBezTo>
                  <a:cubicBezTo>
                    <a:pt x="22277" y="4408"/>
                    <a:pt x="22238" y="4367"/>
                    <a:pt x="22230" y="4312"/>
                  </a:cubicBezTo>
                  <a:cubicBezTo>
                    <a:pt x="22149" y="4312"/>
                    <a:pt x="22073" y="4292"/>
                    <a:pt x="22030" y="4212"/>
                  </a:cubicBezTo>
                  <a:cubicBezTo>
                    <a:pt x="21842" y="4189"/>
                    <a:pt x="21661" y="4158"/>
                    <a:pt x="21531" y="4000"/>
                  </a:cubicBezTo>
                  <a:cubicBezTo>
                    <a:pt x="21354" y="3947"/>
                    <a:pt x="21166" y="3939"/>
                    <a:pt x="21016" y="3808"/>
                  </a:cubicBezTo>
                  <a:cubicBezTo>
                    <a:pt x="20939" y="3797"/>
                    <a:pt x="20862" y="3777"/>
                    <a:pt x="20816" y="3708"/>
                  </a:cubicBezTo>
                  <a:cubicBezTo>
                    <a:pt x="20593" y="3639"/>
                    <a:pt x="20363" y="3601"/>
                    <a:pt x="20209" y="3401"/>
                  </a:cubicBezTo>
                  <a:lnTo>
                    <a:pt x="20032" y="3389"/>
                  </a:lnTo>
                  <a:lnTo>
                    <a:pt x="19721" y="3182"/>
                  </a:lnTo>
                  <a:cubicBezTo>
                    <a:pt x="19708" y="3183"/>
                    <a:pt x="19696" y="3184"/>
                    <a:pt x="19683" y="3184"/>
                  </a:cubicBezTo>
                  <a:cubicBezTo>
                    <a:pt x="19611" y="3184"/>
                    <a:pt x="19550" y="3161"/>
                    <a:pt x="19513" y="3086"/>
                  </a:cubicBezTo>
                  <a:cubicBezTo>
                    <a:pt x="19433" y="3086"/>
                    <a:pt x="19360" y="3047"/>
                    <a:pt x="19317" y="2978"/>
                  </a:cubicBezTo>
                  <a:cubicBezTo>
                    <a:pt x="19022" y="2890"/>
                    <a:pt x="18764" y="2736"/>
                    <a:pt x="18499" y="2586"/>
                  </a:cubicBezTo>
                  <a:cubicBezTo>
                    <a:pt x="18489" y="2588"/>
                    <a:pt x="18480" y="2588"/>
                    <a:pt x="18471" y="2588"/>
                  </a:cubicBezTo>
                  <a:cubicBezTo>
                    <a:pt x="18400" y="2588"/>
                    <a:pt x="18335" y="2551"/>
                    <a:pt x="18291" y="2490"/>
                  </a:cubicBezTo>
                  <a:cubicBezTo>
                    <a:pt x="18153" y="2433"/>
                    <a:pt x="17984" y="2433"/>
                    <a:pt x="17896" y="2287"/>
                  </a:cubicBezTo>
                  <a:cubicBezTo>
                    <a:pt x="17592" y="2194"/>
                    <a:pt x="17327" y="2002"/>
                    <a:pt x="17004" y="1952"/>
                  </a:cubicBezTo>
                  <a:cubicBezTo>
                    <a:pt x="16674" y="1710"/>
                    <a:pt x="16293" y="1568"/>
                    <a:pt x="15909" y="1445"/>
                  </a:cubicBezTo>
                  <a:cubicBezTo>
                    <a:pt x="15897" y="1391"/>
                    <a:pt x="15878" y="1337"/>
                    <a:pt x="15863" y="1280"/>
                  </a:cubicBezTo>
                  <a:cubicBezTo>
                    <a:pt x="15857" y="1280"/>
                    <a:pt x="15852" y="1281"/>
                    <a:pt x="15847" y="1281"/>
                  </a:cubicBezTo>
                  <a:cubicBezTo>
                    <a:pt x="15772" y="1281"/>
                    <a:pt x="15707" y="1233"/>
                    <a:pt x="15675" y="1164"/>
                  </a:cubicBezTo>
                  <a:cubicBezTo>
                    <a:pt x="15621" y="1164"/>
                    <a:pt x="15575" y="1126"/>
                    <a:pt x="15563" y="1076"/>
                  </a:cubicBezTo>
                  <a:lnTo>
                    <a:pt x="15409" y="1030"/>
                  </a:lnTo>
                  <a:cubicBezTo>
                    <a:pt x="15406" y="1003"/>
                    <a:pt x="15390" y="980"/>
                    <a:pt x="15379" y="961"/>
                  </a:cubicBezTo>
                  <a:cubicBezTo>
                    <a:pt x="15376" y="961"/>
                    <a:pt x="15373" y="961"/>
                    <a:pt x="15371" y="961"/>
                  </a:cubicBezTo>
                  <a:cubicBezTo>
                    <a:pt x="15320" y="961"/>
                    <a:pt x="15270" y="927"/>
                    <a:pt x="15256" y="876"/>
                  </a:cubicBezTo>
                  <a:lnTo>
                    <a:pt x="15075" y="757"/>
                  </a:lnTo>
                  <a:cubicBezTo>
                    <a:pt x="15072" y="757"/>
                    <a:pt x="15069" y="757"/>
                    <a:pt x="15066" y="757"/>
                  </a:cubicBezTo>
                  <a:cubicBezTo>
                    <a:pt x="15016" y="757"/>
                    <a:pt x="14974" y="727"/>
                    <a:pt x="14956" y="680"/>
                  </a:cubicBezTo>
                  <a:lnTo>
                    <a:pt x="14783" y="646"/>
                  </a:lnTo>
                  <a:cubicBezTo>
                    <a:pt x="14783" y="646"/>
                    <a:pt x="14775" y="646"/>
                    <a:pt x="14775" y="642"/>
                  </a:cubicBezTo>
                  <a:cubicBezTo>
                    <a:pt x="14775" y="638"/>
                    <a:pt x="14774" y="634"/>
                    <a:pt x="14772" y="630"/>
                  </a:cubicBezTo>
                  <a:lnTo>
                    <a:pt x="14772" y="630"/>
                  </a:lnTo>
                  <a:cubicBezTo>
                    <a:pt x="14778" y="634"/>
                    <a:pt x="14784" y="638"/>
                    <a:pt x="14791" y="642"/>
                  </a:cubicBezTo>
                  <a:lnTo>
                    <a:pt x="14771" y="627"/>
                  </a:lnTo>
                  <a:lnTo>
                    <a:pt x="14771" y="627"/>
                  </a:lnTo>
                  <a:cubicBezTo>
                    <a:pt x="14772" y="628"/>
                    <a:pt x="14772" y="629"/>
                    <a:pt x="14772" y="630"/>
                  </a:cubicBezTo>
                  <a:lnTo>
                    <a:pt x="14772" y="630"/>
                  </a:lnTo>
                  <a:cubicBezTo>
                    <a:pt x="14742" y="611"/>
                    <a:pt x="14716" y="591"/>
                    <a:pt x="14687" y="565"/>
                  </a:cubicBezTo>
                  <a:lnTo>
                    <a:pt x="14687" y="565"/>
                  </a:lnTo>
                  <a:lnTo>
                    <a:pt x="14771" y="627"/>
                  </a:lnTo>
                  <a:lnTo>
                    <a:pt x="14771" y="627"/>
                  </a:lnTo>
                  <a:cubicBezTo>
                    <a:pt x="14756" y="586"/>
                    <a:pt x="14717" y="556"/>
                    <a:pt x="14671" y="556"/>
                  </a:cubicBezTo>
                  <a:cubicBezTo>
                    <a:pt x="14666" y="556"/>
                    <a:pt x="14661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4"/>
                  </a:lnTo>
                  <a:lnTo>
                    <a:pt x="14460" y="457"/>
                  </a:lnTo>
                  <a:cubicBezTo>
                    <a:pt x="14452" y="440"/>
                    <a:pt x="14434" y="431"/>
                    <a:pt x="14417" y="431"/>
                  </a:cubicBezTo>
                  <a:cubicBezTo>
                    <a:pt x="14411" y="431"/>
                    <a:pt x="14405" y="432"/>
                    <a:pt x="14399" y="434"/>
                  </a:cubicBezTo>
                  <a:cubicBezTo>
                    <a:pt x="14237" y="358"/>
                    <a:pt x="14091" y="273"/>
                    <a:pt x="13919" y="238"/>
                  </a:cubicBezTo>
                  <a:lnTo>
                    <a:pt x="13919" y="235"/>
                  </a:lnTo>
                  <a:cubicBezTo>
                    <a:pt x="13907" y="196"/>
                    <a:pt x="13880" y="165"/>
                    <a:pt x="13842" y="158"/>
                  </a:cubicBezTo>
                  <a:cubicBezTo>
                    <a:pt x="13835" y="159"/>
                    <a:pt x="13828" y="160"/>
                    <a:pt x="13821" y="160"/>
                  </a:cubicBezTo>
                  <a:cubicBezTo>
                    <a:pt x="13795" y="160"/>
                    <a:pt x="13773" y="148"/>
                    <a:pt x="13757" y="123"/>
                  </a:cubicBezTo>
                  <a:cubicBezTo>
                    <a:pt x="13573" y="89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5"/>
            <p:cNvSpPr/>
            <p:nvPr/>
          </p:nvSpPr>
          <p:spPr>
            <a:xfrm>
              <a:off x="6356172" y="3441494"/>
              <a:ext cx="6173" cy="5801"/>
            </a:xfrm>
            <a:custGeom>
              <a:avLst/>
              <a:gdLst/>
              <a:ahLst/>
              <a:cxnLst/>
              <a:rect l="l" t="t" r="r" b="b"/>
              <a:pathLst>
                <a:path w="199" h="187" extrusionOk="0">
                  <a:moveTo>
                    <a:pt x="116" y="1"/>
                  </a:moveTo>
                  <a:cubicBezTo>
                    <a:pt x="66" y="1"/>
                    <a:pt x="19" y="10"/>
                    <a:pt x="11" y="61"/>
                  </a:cubicBezTo>
                  <a:cubicBezTo>
                    <a:pt x="0" y="113"/>
                    <a:pt x="58" y="187"/>
                    <a:pt x="115" y="187"/>
                  </a:cubicBezTo>
                  <a:cubicBezTo>
                    <a:pt x="121" y="187"/>
                    <a:pt x="127" y="186"/>
                    <a:pt x="133" y="184"/>
                  </a:cubicBezTo>
                  <a:cubicBezTo>
                    <a:pt x="199" y="161"/>
                    <a:pt x="180" y="65"/>
                    <a:pt x="172" y="3"/>
                  </a:cubicBezTo>
                  <a:cubicBezTo>
                    <a:pt x="154" y="2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5"/>
            <p:cNvSpPr/>
            <p:nvPr/>
          </p:nvSpPr>
          <p:spPr>
            <a:xfrm>
              <a:off x="6073610" y="3338197"/>
              <a:ext cx="124018" cy="61637"/>
            </a:xfrm>
            <a:custGeom>
              <a:avLst/>
              <a:gdLst/>
              <a:ahLst/>
              <a:cxnLst/>
              <a:rect l="l" t="t" r="r" b="b"/>
              <a:pathLst>
                <a:path w="3998" h="1987" extrusionOk="0">
                  <a:moveTo>
                    <a:pt x="344" y="1"/>
                  </a:moveTo>
                  <a:cubicBezTo>
                    <a:pt x="241" y="1"/>
                    <a:pt x="128" y="28"/>
                    <a:pt x="1" y="94"/>
                  </a:cubicBezTo>
                  <a:lnTo>
                    <a:pt x="881" y="624"/>
                  </a:lnTo>
                  <a:lnTo>
                    <a:pt x="996" y="705"/>
                  </a:lnTo>
                  <a:cubicBezTo>
                    <a:pt x="1000" y="774"/>
                    <a:pt x="1012" y="843"/>
                    <a:pt x="1015" y="905"/>
                  </a:cubicBezTo>
                  <a:cubicBezTo>
                    <a:pt x="1107" y="1002"/>
                    <a:pt x="1190" y="1037"/>
                    <a:pt x="1268" y="1037"/>
                  </a:cubicBezTo>
                  <a:cubicBezTo>
                    <a:pt x="1427" y="1037"/>
                    <a:pt x="1564" y="886"/>
                    <a:pt x="1711" y="801"/>
                  </a:cubicBezTo>
                  <a:cubicBezTo>
                    <a:pt x="1742" y="816"/>
                    <a:pt x="1769" y="824"/>
                    <a:pt x="1803" y="828"/>
                  </a:cubicBezTo>
                  <a:cubicBezTo>
                    <a:pt x="1880" y="920"/>
                    <a:pt x="1995" y="912"/>
                    <a:pt x="2103" y="932"/>
                  </a:cubicBezTo>
                  <a:cubicBezTo>
                    <a:pt x="2084" y="962"/>
                    <a:pt x="2068" y="989"/>
                    <a:pt x="2053" y="1020"/>
                  </a:cubicBezTo>
                  <a:cubicBezTo>
                    <a:pt x="2035" y="1068"/>
                    <a:pt x="1999" y="1080"/>
                    <a:pt x="1956" y="1080"/>
                  </a:cubicBezTo>
                  <a:cubicBezTo>
                    <a:pt x="1906" y="1080"/>
                    <a:pt x="1848" y="1063"/>
                    <a:pt x="1802" y="1063"/>
                  </a:cubicBezTo>
                  <a:cubicBezTo>
                    <a:pt x="1750" y="1063"/>
                    <a:pt x="1713" y="1085"/>
                    <a:pt x="1719" y="1177"/>
                  </a:cubicBezTo>
                  <a:cubicBezTo>
                    <a:pt x="1722" y="1263"/>
                    <a:pt x="1773" y="1279"/>
                    <a:pt x="1835" y="1279"/>
                  </a:cubicBezTo>
                  <a:cubicBezTo>
                    <a:pt x="1872" y="1279"/>
                    <a:pt x="1912" y="1274"/>
                    <a:pt x="1949" y="1274"/>
                  </a:cubicBezTo>
                  <a:cubicBezTo>
                    <a:pt x="1989" y="1274"/>
                    <a:pt x="2024" y="1280"/>
                    <a:pt x="2045" y="1308"/>
                  </a:cubicBezTo>
                  <a:cubicBezTo>
                    <a:pt x="2245" y="1585"/>
                    <a:pt x="2545" y="1577"/>
                    <a:pt x="2833" y="1600"/>
                  </a:cubicBezTo>
                  <a:lnTo>
                    <a:pt x="2852" y="1604"/>
                  </a:lnTo>
                  <a:cubicBezTo>
                    <a:pt x="2891" y="1818"/>
                    <a:pt x="2912" y="1900"/>
                    <a:pt x="2976" y="1900"/>
                  </a:cubicBezTo>
                  <a:cubicBezTo>
                    <a:pt x="3013" y="1900"/>
                    <a:pt x="3065" y="1872"/>
                    <a:pt x="3144" y="1827"/>
                  </a:cubicBezTo>
                  <a:cubicBezTo>
                    <a:pt x="3209" y="1844"/>
                    <a:pt x="3278" y="1846"/>
                    <a:pt x="3347" y="1846"/>
                  </a:cubicBezTo>
                  <a:cubicBezTo>
                    <a:pt x="3367" y="1846"/>
                    <a:pt x="3387" y="1846"/>
                    <a:pt x="3408" y="1846"/>
                  </a:cubicBezTo>
                  <a:cubicBezTo>
                    <a:pt x="3547" y="1846"/>
                    <a:pt x="3687" y="1854"/>
                    <a:pt x="3801" y="1981"/>
                  </a:cubicBezTo>
                  <a:cubicBezTo>
                    <a:pt x="3802" y="1985"/>
                    <a:pt x="3807" y="1987"/>
                    <a:pt x="3815" y="1987"/>
                  </a:cubicBezTo>
                  <a:cubicBezTo>
                    <a:pt x="3841" y="1987"/>
                    <a:pt x="3899" y="1965"/>
                    <a:pt x="3932" y="1950"/>
                  </a:cubicBezTo>
                  <a:cubicBezTo>
                    <a:pt x="3978" y="1927"/>
                    <a:pt x="3997" y="1869"/>
                    <a:pt x="3974" y="1823"/>
                  </a:cubicBezTo>
                  <a:cubicBezTo>
                    <a:pt x="3921" y="1675"/>
                    <a:pt x="3770" y="1587"/>
                    <a:pt x="3592" y="1587"/>
                  </a:cubicBezTo>
                  <a:cubicBezTo>
                    <a:pt x="3538" y="1587"/>
                    <a:pt x="3482" y="1595"/>
                    <a:pt x="3425" y="1612"/>
                  </a:cubicBezTo>
                  <a:lnTo>
                    <a:pt x="3421" y="1616"/>
                  </a:lnTo>
                  <a:lnTo>
                    <a:pt x="3144" y="1600"/>
                  </a:lnTo>
                  <a:lnTo>
                    <a:pt x="3117" y="1423"/>
                  </a:lnTo>
                  <a:cubicBezTo>
                    <a:pt x="3109" y="1406"/>
                    <a:pt x="3090" y="1396"/>
                    <a:pt x="3072" y="1396"/>
                  </a:cubicBezTo>
                  <a:cubicBezTo>
                    <a:pt x="3065" y="1396"/>
                    <a:pt x="3058" y="1397"/>
                    <a:pt x="3052" y="1400"/>
                  </a:cubicBezTo>
                  <a:lnTo>
                    <a:pt x="3052" y="1393"/>
                  </a:lnTo>
                  <a:cubicBezTo>
                    <a:pt x="3052" y="1366"/>
                    <a:pt x="3040" y="1335"/>
                    <a:pt x="3017" y="1316"/>
                  </a:cubicBezTo>
                  <a:cubicBezTo>
                    <a:pt x="2952" y="1250"/>
                    <a:pt x="2844" y="1270"/>
                    <a:pt x="2768" y="1227"/>
                  </a:cubicBezTo>
                  <a:cubicBezTo>
                    <a:pt x="2664" y="1181"/>
                    <a:pt x="2552" y="1154"/>
                    <a:pt x="2437" y="1151"/>
                  </a:cubicBezTo>
                  <a:lnTo>
                    <a:pt x="2395" y="1151"/>
                  </a:lnTo>
                  <a:cubicBezTo>
                    <a:pt x="2395" y="1151"/>
                    <a:pt x="2398" y="1132"/>
                    <a:pt x="2396" y="1130"/>
                  </a:cubicBezTo>
                  <a:lnTo>
                    <a:pt x="2396" y="1130"/>
                  </a:lnTo>
                  <a:cubicBezTo>
                    <a:pt x="2461" y="1073"/>
                    <a:pt x="2514" y="1000"/>
                    <a:pt x="2549" y="920"/>
                  </a:cubicBezTo>
                  <a:cubicBezTo>
                    <a:pt x="2556" y="874"/>
                    <a:pt x="2537" y="832"/>
                    <a:pt x="2499" y="812"/>
                  </a:cubicBezTo>
                  <a:lnTo>
                    <a:pt x="2345" y="785"/>
                  </a:lnTo>
                  <a:cubicBezTo>
                    <a:pt x="1976" y="543"/>
                    <a:pt x="1584" y="378"/>
                    <a:pt x="1144" y="378"/>
                  </a:cubicBezTo>
                  <a:cubicBezTo>
                    <a:pt x="1103" y="378"/>
                    <a:pt x="1061" y="379"/>
                    <a:pt x="1019" y="382"/>
                  </a:cubicBezTo>
                  <a:cubicBezTo>
                    <a:pt x="819" y="192"/>
                    <a:pt x="616" y="1"/>
                    <a:pt x="3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5"/>
            <p:cNvSpPr/>
            <p:nvPr/>
          </p:nvSpPr>
          <p:spPr>
            <a:xfrm>
              <a:off x="6055029" y="3433119"/>
              <a:ext cx="49508" cy="21373"/>
            </a:xfrm>
            <a:custGeom>
              <a:avLst/>
              <a:gdLst/>
              <a:ahLst/>
              <a:cxnLst/>
              <a:rect l="l" t="t" r="r" b="b"/>
              <a:pathLst>
                <a:path w="1596" h="689" extrusionOk="0">
                  <a:moveTo>
                    <a:pt x="243" y="0"/>
                  </a:moveTo>
                  <a:cubicBezTo>
                    <a:pt x="154" y="4"/>
                    <a:pt x="77" y="62"/>
                    <a:pt x="54" y="143"/>
                  </a:cubicBezTo>
                  <a:cubicBezTo>
                    <a:pt x="0" y="304"/>
                    <a:pt x="12" y="438"/>
                    <a:pt x="189" y="523"/>
                  </a:cubicBezTo>
                  <a:cubicBezTo>
                    <a:pt x="402" y="629"/>
                    <a:pt x="611" y="688"/>
                    <a:pt x="824" y="688"/>
                  </a:cubicBezTo>
                  <a:cubicBezTo>
                    <a:pt x="1071" y="688"/>
                    <a:pt x="1324" y="608"/>
                    <a:pt x="1595" y="431"/>
                  </a:cubicBezTo>
                  <a:cubicBezTo>
                    <a:pt x="1438" y="383"/>
                    <a:pt x="1301" y="368"/>
                    <a:pt x="1174" y="368"/>
                  </a:cubicBezTo>
                  <a:cubicBezTo>
                    <a:pt x="1078" y="368"/>
                    <a:pt x="987" y="376"/>
                    <a:pt x="896" y="385"/>
                  </a:cubicBezTo>
                  <a:lnTo>
                    <a:pt x="792" y="385"/>
                  </a:lnTo>
                  <a:cubicBezTo>
                    <a:pt x="627" y="346"/>
                    <a:pt x="400" y="408"/>
                    <a:pt x="366" y="135"/>
                  </a:cubicBezTo>
                  <a:cubicBezTo>
                    <a:pt x="366" y="62"/>
                    <a:pt x="308" y="4"/>
                    <a:pt x="2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5"/>
            <p:cNvSpPr/>
            <p:nvPr/>
          </p:nvSpPr>
          <p:spPr>
            <a:xfrm>
              <a:off x="6008313" y="3571406"/>
              <a:ext cx="31733" cy="39209"/>
            </a:xfrm>
            <a:custGeom>
              <a:avLst/>
              <a:gdLst/>
              <a:ahLst/>
              <a:cxnLst/>
              <a:rect l="l" t="t" r="r" b="b"/>
              <a:pathLst>
                <a:path w="1023" h="1264" extrusionOk="0">
                  <a:moveTo>
                    <a:pt x="540" y="1"/>
                  </a:moveTo>
                  <a:cubicBezTo>
                    <a:pt x="318" y="1"/>
                    <a:pt x="195" y="94"/>
                    <a:pt x="119" y="273"/>
                  </a:cubicBezTo>
                  <a:cubicBezTo>
                    <a:pt x="0" y="561"/>
                    <a:pt x="288" y="703"/>
                    <a:pt x="300" y="937"/>
                  </a:cubicBezTo>
                  <a:cubicBezTo>
                    <a:pt x="308" y="1080"/>
                    <a:pt x="488" y="1033"/>
                    <a:pt x="596" y="1060"/>
                  </a:cubicBezTo>
                  <a:cubicBezTo>
                    <a:pt x="692" y="1168"/>
                    <a:pt x="792" y="1256"/>
                    <a:pt x="965" y="1264"/>
                  </a:cubicBezTo>
                  <a:cubicBezTo>
                    <a:pt x="931" y="1105"/>
                    <a:pt x="852" y="1056"/>
                    <a:pt x="733" y="1056"/>
                  </a:cubicBezTo>
                  <a:cubicBezTo>
                    <a:pt x="728" y="1056"/>
                    <a:pt x="724" y="1056"/>
                    <a:pt x="719" y="1056"/>
                  </a:cubicBezTo>
                  <a:cubicBezTo>
                    <a:pt x="700" y="1026"/>
                    <a:pt x="684" y="999"/>
                    <a:pt x="665" y="968"/>
                  </a:cubicBezTo>
                  <a:cubicBezTo>
                    <a:pt x="676" y="872"/>
                    <a:pt x="684" y="772"/>
                    <a:pt x="692" y="676"/>
                  </a:cubicBezTo>
                  <a:cubicBezTo>
                    <a:pt x="696" y="618"/>
                    <a:pt x="734" y="534"/>
                    <a:pt x="646" y="515"/>
                  </a:cubicBezTo>
                  <a:cubicBezTo>
                    <a:pt x="637" y="513"/>
                    <a:pt x="629" y="512"/>
                    <a:pt x="621" y="512"/>
                  </a:cubicBezTo>
                  <a:cubicBezTo>
                    <a:pt x="551" y="512"/>
                    <a:pt x="507" y="583"/>
                    <a:pt x="465" y="641"/>
                  </a:cubicBezTo>
                  <a:cubicBezTo>
                    <a:pt x="442" y="641"/>
                    <a:pt x="415" y="638"/>
                    <a:pt x="392" y="634"/>
                  </a:cubicBezTo>
                  <a:cubicBezTo>
                    <a:pt x="338" y="349"/>
                    <a:pt x="446" y="192"/>
                    <a:pt x="742" y="153"/>
                  </a:cubicBezTo>
                  <a:cubicBezTo>
                    <a:pt x="750" y="152"/>
                    <a:pt x="758" y="152"/>
                    <a:pt x="767" y="152"/>
                  </a:cubicBezTo>
                  <a:cubicBezTo>
                    <a:pt x="807" y="152"/>
                    <a:pt x="850" y="162"/>
                    <a:pt x="892" y="162"/>
                  </a:cubicBezTo>
                  <a:cubicBezTo>
                    <a:pt x="940" y="162"/>
                    <a:pt x="986" y="149"/>
                    <a:pt x="1022" y="92"/>
                  </a:cubicBezTo>
                  <a:cubicBezTo>
                    <a:pt x="823" y="31"/>
                    <a:pt x="666" y="1"/>
                    <a:pt x="5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5"/>
            <p:cNvSpPr/>
            <p:nvPr/>
          </p:nvSpPr>
          <p:spPr>
            <a:xfrm>
              <a:off x="6100319" y="3506884"/>
              <a:ext cx="29841" cy="22396"/>
            </a:xfrm>
            <a:custGeom>
              <a:avLst/>
              <a:gdLst/>
              <a:ahLst/>
              <a:cxnLst/>
              <a:rect l="l" t="t" r="r" b="b"/>
              <a:pathLst>
                <a:path w="962" h="722" extrusionOk="0">
                  <a:moveTo>
                    <a:pt x="227" y="1"/>
                  </a:moveTo>
                  <a:cubicBezTo>
                    <a:pt x="217" y="1"/>
                    <a:pt x="207" y="1"/>
                    <a:pt x="197" y="1"/>
                  </a:cubicBezTo>
                  <a:cubicBezTo>
                    <a:pt x="147" y="1"/>
                    <a:pt x="97" y="39"/>
                    <a:pt x="101" y="85"/>
                  </a:cubicBezTo>
                  <a:cubicBezTo>
                    <a:pt x="112" y="155"/>
                    <a:pt x="166" y="208"/>
                    <a:pt x="231" y="212"/>
                  </a:cubicBezTo>
                  <a:lnTo>
                    <a:pt x="247" y="220"/>
                  </a:lnTo>
                  <a:cubicBezTo>
                    <a:pt x="216" y="301"/>
                    <a:pt x="539" y="308"/>
                    <a:pt x="289" y="447"/>
                  </a:cubicBezTo>
                  <a:cubicBezTo>
                    <a:pt x="189" y="500"/>
                    <a:pt x="1" y="481"/>
                    <a:pt x="16" y="685"/>
                  </a:cubicBezTo>
                  <a:cubicBezTo>
                    <a:pt x="83" y="709"/>
                    <a:pt x="151" y="721"/>
                    <a:pt x="215" y="721"/>
                  </a:cubicBezTo>
                  <a:cubicBezTo>
                    <a:pt x="373" y="721"/>
                    <a:pt x="513" y="650"/>
                    <a:pt x="581" y="520"/>
                  </a:cubicBezTo>
                  <a:cubicBezTo>
                    <a:pt x="677" y="331"/>
                    <a:pt x="781" y="158"/>
                    <a:pt x="961" y="12"/>
                  </a:cubicBezTo>
                  <a:lnTo>
                    <a:pt x="961" y="12"/>
                  </a:lnTo>
                  <a:cubicBezTo>
                    <a:pt x="893" y="20"/>
                    <a:pt x="827" y="23"/>
                    <a:pt x="761" y="23"/>
                  </a:cubicBezTo>
                  <a:cubicBezTo>
                    <a:pt x="578" y="23"/>
                    <a:pt x="403" y="1"/>
                    <a:pt x="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5"/>
            <p:cNvSpPr/>
            <p:nvPr/>
          </p:nvSpPr>
          <p:spPr>
            <a:xfrm>
              <a:off x="6168252" y="3364937"/>
              <a:ext cx="99450" cy="105840"/>
            </a:xfrm>
            <a:custGeom>
              <a:avLst/>
              <a:gdLst/>
              <a:ahLst/>
              <a:cxnLst/>
              <a:rect l="l" t="t" r="r" b="b"/>
              <a:pathLst>
                <a:path w="3206" h="3412" extrusionOk="0">
                  <a:moveTo>
                    <a:pt x="2902" y="1549"/>
                  </a:moveTo>
                  <a:cubicBezTo>
                    <a:pt x="2898" y="1560"/>
                    <a:pt x="2887" y="1568"/>
                    <a:pt x="2883" y="1580"/>
                  </a:cubicBezTo>
                  <a:cubicBezTo>
                    <a:pt x="2883" y="1576"/>
                    <a:pt x="2883" y="1568"/>
                    <a:pt x="2879" y="1564"/>
                  </a:cubicBezTo>
                  <a:cubicBezTo>
                    <a:pt x="2883" y="1560"/>
                    <a:pt x="2891" y="1549"/>
                    <a:pt x="2902" y="1549"/>
                  </a:cubicBezTo>
                  <a:close/>
                  <a:moveTo>
                    <a:pt x="2795" y="1722"/>
                  </a:moveTo>
                  <a:lnTo>
                    <a:pt x="2795" y="1833"/>
                  </a:lnTo>
                  <a:cubicBezTo>
                    <a:pt x="2783" y="1837"/>
                    <a:pt x="2764" y="1837"/>
                    <a:pt x="2748" y="1841"/>
                  </a:cubicBezTo>
                  <a:cubicBezTo>
                    <a:pt x="2734" y="1852"/>
                    <a:pt x="2718" y="1856"/>
                    <a:pt x="2700" y="1856"/>
                  </a:cubicBezTo>
                  <a:cubicBezTo>
                    <a:pt x="2675" y="1856"/>
                    <a:pt x="2646" y="1848"/>
                    <a:pt x="2614" y="1841"/>
                  </a:cubicBezTo>
                  <a:cubicBezTo>
                    <a:pt x="2668" y="1799"/>
                    <a:pt x="2748" y="1776"/>
                    <a:pt x="2795" y="1722"/>
                  </a:cubicBezTo>
                  <a:close/>
                  <a:moveTo>
                    <a:pt x="2034" y="2560"/>
                  </a:moveTo>
                  <a:cubicBezTo>
                    <a:pt x="2034" y="2563"/>
                    <a:pt x="2038" y="2563"/>
                    <a:pt x="2038" y="2567"/>
                  </a:cubicBezTo>
                  <a:lnTo>
                    <a:pt x="2030" y="2567"/>
                  </a:lnTo>
                  <a:cubicBezTo>
                    <a:pt x="2026" y="2567"/>
                    <a:pt x="2034" y="2563"/>
                    <a:pt x="2034" y="2560"/>
                  </a:cubicBezTo>
                  <a:close/>
                  <a:moveTo>
                    <a:pt x="2072" y="2567"/>
                  </a:moveTo>
                  <a:lnTo>
                    <a:pt x="2095" y="2579"/>
                  </a:lnTo>
                  <a:lnTo>
                    <a:pt x="2095" y="2579"/>
                  </a:lnTo>
                  <a:lnTo>
                    <a:pt x="2041" y="2567"/>
                  </a:lnTo>
                  <a:close/>
                  <a:moveTo>
                    <a:pt x="1384" y="2748"/>
                  </a:moveTo>
                  <a:lnTo>
                    <a:pt x="1419" y="2794"/>
                  </a:lnTo>
                  <a:cubicBezTo>
                    <a:pt x="1415" y="2798"/>
                    <a:pt x="1404" y="2798"/>
                    <a:pt x="1400" y="2805"/>
                  </a:cubicBezTo>
                  <a:lnTo>
                    <a:pt x="1384" y="2748"/>
                  </a:lnTo>
                  <a:close/>
                  <a:moveTo>
                    <a:pt x="469" y="1"/>
                  </a:moveTo>
                  <a:cubicBezTo>
                    <a:pt x="447" y="1"/>
                    <a:pt x="420" y="12"/>
                    <a:pt x="385" y="43"/>
                  </a:cubicBezTo>
                  <a:cubicBezTo>
                    <a:pt x="379" y="42"/>
                    <a:pt x="374" y="42"/>
                    <a:pt x="368" y="42"/>
                  </a:cubicBezTo>
                  <a:cubicBezTo>
                    <a:pt x="340" y="42"/>
                    <a:pt x="315" y="49"/>
                    <a:pt x="293" y="62"/>
                  </a:cubicBezTo>
                  <a:lnTo>
                    <a:pt x="189" y="31"/>
                  </a:lnTo>
                  <a:cubicBezTo>
                    <a:pt x="179" y="30"/>
                    <a:pt x="170" y="30"/>
                    <a:pt x="162" y="30"/>
                  </a:cubicBezTo>
                  <a:cubicBezTo>
                    <a:pt x="1" y="30"/>
                    <a:pt x="34" y="129"/>
                    <a:pt x="78" y="239"/>
                  </a:cubicBezTo>
                  <a:cubicBezTo>
                    <a:pt x="104" y="274"/>
                    <a:pt x="129" y="287"/>
                    <a:pt x="153" y="287"/>
                  </a:cubicBezTo>
                  <a:cubicBezTo>
                    <a:pt x="202" y="287"/>
                    <a:pt x="245" y="235"/>
                    <a:pt x="289" y="219"/>
                  </a:cubicBezTo>
                  <a:cubicBezTo>
                    <a:pt x="291" y="219"/>
                    <a:pt x="292" y="219"/>
                    <a:pt x="294" y="219"/>
                  </a:cubicBezTo>
                  <a:cubicBezTo>
                    <a:pt x="540" y="219"/>
                    <a:pt x="617" y="531"/>
                    <a:pt x="839" y="538"/>
                  </a:cubicBezTo>
                  <a:cubicBezTo>
                    <a:pt x="1115" y="546"/>
                    <a:pt x="1196" y="750"/>
                    <a:pt x="1311" y="926"/>
                  </a:cubicBezTo>
                  <a:cubicBezTo>
                    <a:pt x="1328" y="957"/>
                    <a:pt x="1360" y="969"/>
                    <a:pt x="1393" y="969"/>
                  </a:cubicBezTo>
                  <a:cubicBezTo>
                    <a:pt x="1398" y="969"/>
                    <a:pt x="1403" y="969"/>
                    <a:pt x="1407" y="969"/>
                  </a:cubicBezTo>
                  <a:cubicBezTo>
                    <a:pt x="1423" y="1026"/>
                    <a:pt x="1419" y="1095"/>
                    <a:pt x="1484" y="1134"/>
                  </a:cubicBezTo>
                  <a:cubicBezTo>
                    <a:pt x="1530" y="1026"/>
                    <a:pt x="1634" y="1084"/>
                    <a:pt x="1707" y="1046"/>
                  </a:cubicBezTo>
                  <a:cubicBezTo>
                    <a:pt x="1849" y="1057"/>
                    <a:pt x="1995" y="1057"/>
                    <a:pt x="2134" y="1076"/>
                  </a:cubicBezTo>
                  <a:cubicBezTo>
                    <a:pt x="2287" y="1095"/>
                    <a:pt x="2403" y="1165"/>
                    <a:pt x="2387" y="1353"/>
                  </a:cubicBezTo>
                  <a:lnTo>
                    <a:pt x="2291" y="1445"/>
                  </a:lnTo>
                  <a:cubicBezTo>
                    <a:pt x="2234" y="1484"/>
                    <a:pt x="2241" y="1530"/>
                    <a:pt x="2280" y="1580"/>
                  </a:cubicBezTo>
                  <a:cubicBezTo>
                    <a:pt x="2364" y="1906"/>
                    <a:pt x="2061" y="1968"/>
                    <a:pt x="1899" y="2114"/>
                  </a:cubicBezTo>
                  <a:cubicBezTo>
                    <a:pt x="1887" y="2124"/>
                    <a:pt x="1877" y="2128"/>
                    <a:pt x="1867" y="2128"/>
                  </a:cubicBezTo>
                  <a:cubicBezTo>
                    <a:pt x="1819" y="2128"/>
                    <a:pt x="1799" y="2013"/>
                    <a:pt x="1780" y="1952"/>
                  </a:cubicBezTo>
                  <a:cubicBezTo>
                    <a:pt x="1784" y="1906"/>
                    <a:pt x="1807" y="1849"/>
                    <a:pt x="1788" y="1814"/>
                  </a:cubicBezTo>
                  <a:cubicBezTo>
                    <a:pt x="1769" y="1781"/>
                    <a:pt x="1747" y="1768"/>
                    <a:pt x="1725" y="1768"/>
                  </a:cubicBezTo>
                  <a:cubicBezTo>
                    <a:pt x="1695" y="1768"/>
                    <a:pt x="1664" y="1790"/>
                    <a:pt x="1638" y="1818"/>
                  </a:cubicBezTo>
                  <a:cubicBezTo>
                    <a:pt x="1542" y="1925"/>
                    <a:pt x="1457" y="2041"/>
                    <a:pt x="1361" y="2145"/>
                  </a:cubicBezTo>
                  <a:cubicBezTo>
                    <a:pt x="1288" y="2160"/>
                    <a:pt x="1231" y="2202"/>
                    <a:pt x="1192" y="2267"/>
                  </a:cubicBezTo>
                  <a:cubicBezTo>
                    <a:pt x="1035" y="2356"/>
                    <a:pt x="862" y="2367"/>
                    <a:pt x="689" y="2375"/>
                  </a:cubicBezTo>
                  <a:cubicBezTo>
                    <a:pt x="632" y="2371"/>
                    <a:pt x="573" y="2363"/>
                    <a:pt x="518" y="2363"/>
                  </a:cubicBezTo>
                  <a:cubicBezTo>
                    <a:pt x="406" y="2363"/>
                    <a:pt x="310" y="2396"/>
                    <a:pt x="274" y="2563"/>
                  </a:cubicBezTo>
                  <a:cubicBezTo>
                    <a:pt x="228" y="2617"/>
                    <a:pt x="228" y="2702"/>
                    <a:pt x="285" y="2752"/>
                  </a:cubicBezTo>
                  <a:cubicBezTo>
                    <a:pt x="285" y="2752"/>
                    <a:pt x="289" y="2752"/>
                    <a:pt x="289" y="2756"/>
                  </a:cubicBezTo>
                  <a:cubicBezTo>
                    <a:pt x="331" y="2761"/>
                    <a:pt x="372" y="2764"/>
                    <a:pt x="413" y="2764"/>
                  </a:cubicBezTo>
                  <a:cubicBezTo>
                    <a:pt x="653" y="2764"/>
                    <a:pt x="876" y="2675"/>
                    <a:pt x="1096" y="2583"/>
                  </a:cubicBezTo>
                  <a:lnTo>
                    <a:pt x="1146" y="2575"/>
                  </a:lnTo>
                  <a:lnTo>
                    <a:pt x="1192" y="2579"/>
                  </a:lnTo>
                  <a:lnTo>
                    <a:pt x="1388" y="2740"/>
                  </a:lnTo>
                  <a:cubicBezTo>
                    <a:pt x="1250" y="2798"/>
                    <a:pt x="1100" y="2848"/>
                    <a:pt x="996" y="2971"/>
                  </a:cubicBezTo>
                  <a:lnTo>
                    <a:pt x="881" y="3055"/>
                  </a:lnTo>
                  <a:cubicBezTo>
                    <a:pt x="789" y="3113"/>
                    <a:pt x="654" y="3136"/>
                    <a:pt x="670" y="3286"/>
                  </a:cubicBezTo>
                  <a:cubicBezTo>
                    <a:pt x="677" y="3351"/>
                    <a:pt x="731" y="3405"/>
                    <a:pt x="804" y="3409"/>
                  </a:cubicBezTo>
                  <a:cubicBezTo>
                    <a:pt x="816" y="3410"/>
                    <a:pt x="827" y="3411"/>
                    <a:pt x="838" y="3411"/>
                  </a:cubicBezTo>
                  <a:cubicBezTo>
                    <a:pt x="972" y="3411"/>
                    <a:pt x="969" y="3279"/>
                    <a:pt x="1015" y="3190"/>
                  </a:cubicBezTo>
                  <a:cubicBezTo>
                    <a:pt x="1020" y="3190"/>
                    <a:pt x="1025" y="3190"/>
                    <a:pt x="1029" y="3190"/>
                  </a:cubicBezTo>
                  <a:cubicBezTo>
                    <a:pt x="1057" y="3190"/>
                    <a:pt x="1081" y="3180"/>
                    <a:pt x="1108" y="3171"/>
                  </a:cubicBezTo>
                  <a:cubicBezTo>
                    <a:pt x="1388" y="3124"/>
                    <a:pt x="1957" y="2794"/>
                    <a:pt x="2118" y="2579"/>
                  </a:cubicBezTo>
                  <a:cubicBezTo>
                    <a:pt x="2161" y="2588"/>
                    <a:pt x="2205" y="2626"/>
                    <a:pt x="2246" y="2626"/>
                  </a:cubicBezTo>
                  <a:cubicBezTo>
                    <a:pt x="2272" y="2626"/>
                    <a:pt x="2296" y="2611"/>
                    <a:pt x="2318" y="2567"/>
                  </a:cubicBezTo>
                  <a:cubicBezTo>
                    <a:pt x="2479" y="2506"/>
                    <a:pt x="2645" y="2452"/>
                    <a:pt x="2806" y="2387"/>
                  </a:cubicBezTo>
                  <a:cubicBezTo>
                    <a:pt x="3041" y="2291"/>
                    <a:pt x="3183" y="2137"/>
                    <a:pt x="3094" y="1856"/>
                  </a:cubicBezTo>
                  <a:lnTo>
                    <a:pt x="3206" y="1676"/>
                  </a:lnTo>
                  <a:cubicBezTo>
                    <a:pt x="3167" y="1668"/>
                    <a:pt x="3137" y="1660"/>
                    <a:pt x="3114" y="1653"/>
                  </a:cubicBezTo>
                  <a:lnTo>
                    <a:pt x="2994" y="1368"/>
                  </a:lnTo>
                  <a:cubicBezTo>
                    <a:pt x="2987" y="1334"/>
                    <a:pt x="2975" y="1307"/>
                    <a:pt x="2944" y="1288"/>
                  </a:cubicBezTo>
                  <a:cubicBezTo>
                    <a:pt x="2921" y="1268"/>
                    <a:pt x="2898" y="1242"/>
                    <a:pt x="2879" y="1215"/>
                  </a:cubicBezTo>
                  <a:cubicBezTo>
                    <a:pt x="2860" y="1184"/>
                    <a:pt x="2837" y="1165"/>
                    <a:pt x="2806" y="1153"/>
                  </a:cubicBezTo>
                  <a:cubicBezTo>
                    <a:pt x="2783" y="1145"/>
                    <a:pt x="2764" y="1145"/>
                    <a:pt x="2741" y="1145"/>
                  </a:cubicBezTo>
                  <a:cubicBezTo>
                    <a:pt x="2695" y="1021"/>
                    <a:pt x="2654" y="907"/>
                    <a:pt x="2488" y="907"/>
                  </a:cubicBezTo>
                  <a:cubicBezTo>
                    <a:pt x="2485" y="907"/>
                    <a:pt x="2482" y="907"/>
                    <a:pt x="2479" y="907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3" y="907"/>
                    <a:pt x="2344" y="825"/>
                    <a:pt x="2303" y="754"/>
                  </a:cubicBezTo>
                  <a:cubicBezTo>
                    <a:pt x="2290" y="753"/>
                    <a:pt x="2278" y="753"/>
                    <a:pt x="2266" y="753"/>
                  </a:cubicBezTo>
                  <a:cubicBezTo>
                    <a:pt x="2082" y="753"/>
                    <a:pt x="1896" y="780"/>
                    <a:pt x="1726" y="834"/>
                  </a:cubicBezTo>
                  <a:cubicBezTo>
                    <a:pt x="1653" y="677"/>
                    <a:pt x="1657" y="454"/>
                    <a:pt x="1415" y="431"/>
                  </a:cubicBezTo>
                  <a:cubicBezTo>
                    <a:pt x="1168" y="339"/>
                    <a:pt x="970" y="118"/>
                    <a:pt x="686" y="118"/>
                  </a:cubicBezTo>
                  <a:cubicBezTo>
                    <a:pt x="661" y="118"/>
                    <a:pt x="635" y="120"/>
                    <a:pt x="608" y="123"/>
                  </a:cubicBezTo>
                  <a:cubicBezTo>
                    <a:pt x="557" y="92"/>
                    <a:pt x="531" y="1"/>
                    <a:pt x="4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5"/>
            <p:cNvSpPr/>
            <p:nvPr/>
          </p:nvSpPr>
          <p:spPr>
            <a:xfrm>
              <a:off x="5889352" y="3487218"/>
              <a:ext cx="101342" cy="47957"/>
            </a:xfrm>
            <a:custGeom>
              <a:avLst/>
              <a:gdLst/>
              <a:ahLst/>
              <a:cxnLst/>
              <a:rect l="l" t="t" r="r" b="b"/>
              <a:pathLst>
                <a:path w="3267" h="1546" extrusionOk="0">
                  <a:moveTo>
                    <a:pt x="1791" y="43"/>
                  </a:moveTo>
                  <a:cubicBezTo>
                    <a:pt x="1510" y="74"/>
                    <a:pt x="1195" y="1"/>
                    <a:pt x="957" y="228"/>
                  </a:cubicBezTo>
                  <a:cubicBezTo>
                    <a:pt x="849" y="239"/>
                    <a:pt x="742" y="231"/>
                    <a:pt x="673" y="343"/>
                  </a:cubicBezTo>
                  <a:lnTo>
                    <a:pt x="473" y="543"/>
                  </a:lnTo>
                  <a:cubicBezTo>
                    <a:pt x="285" y="708"/>
                    <a:pt x="119" y="892"/>
                    <a:pt x="92" y="1158"/>
                  </a:cubicBezTo>
                  <a:cubicBezTo>
                    <a:pt x="0" y="1311"/>
                    <a:pt x="185" y="1411"/>
                    <a:pt x="185" y="1546"/>
                  </a:cubicBezTo>
                  <a:lnTo>
                    <a:pt x="304" y="1284"/>
                  </a:lnTo>
                  <a:cubicBezTo>
                    <a:pt x="377" y="1038"/>
                    <a:pt x="580" y="873"/>
                    <a:pt x="696" y="658"/>
                  </a:cubicBezTo>
                  <a:cubicBezTo>
                    <a:pt x="726" y="654"/>
                    <a:pt x="753" y="643"/>
                    <a:pt x="780" y="631"/>
                  </a:cubicBezTo>
                  <a:cubicBezTo>
                    <a:pt x="792" y="632"/>
                    <a:pt x="803" y="633"/>
                    <a:pt x="814" y="633"/>
                  </a:cubicBezTo>
                  <a:cubicBezTo>
                    <a:pt x="913" y="633"/>
                    <a:pt x="974" y="584"/>
                    <a:pt x="984" y="470"/>
                  </a:cubicBezTo>
                  <a:cubicBezTo>
                    <a:pt x="1261" y="443"/>
                    <a:pt x="1495" y="254"/>
                    <a:pt x="1772" y="251"/>
                  </a:cubicBezTo>
                  <a:lnTo>
                    <a:pt x="1883" y="235"/>
                  </a:lnTo>
                  <a:cubicBezTo>
                    <a:pt x="2026" y="342"/>
                    <a:pt x="2186" y="350"/>
                    <a:pt x="2346" y="350"/>
                  </a:cubicBezTo>
                  <a:cubicBezTo>
                    <a:pt x="2374" y="350"/>
                    <a:pt x="2402" y="350"/>
                    <a:pt x="2430" y="350"/>
                  </a:cubicBezTo>
                  <a:cubicBezTo>
                    <a:pt x="2479" y="350"/>
                    <a:pt x="2527" y="350"/>
                    <a:pt x="2575" y="354"/>
                  </a:cubicBezTo>
                  <a:cubicBezTo>
                    <a:pt x="2778" y="458"/>
                    <a:pt x="2924" y="635"/>
                    <a:pt x="3001" y="846"/>
                  </a:cubicBezTo>
                  <a:cubicBezTo>
                    <a:pt x="3051" y="1000"/>
                    <a:pt x="2913" y="1115"/>
                    <a:pt x="2921" y="1261"/>
                  </a:cubicBezTo>
                  <a:cubicBezTo>
                    <a:pt x="2943" y="1270"/>
                    <a:pt x="2964" y="1274"/>
                    <a:pt x="2982" y="1274"/>
                  </a:cubicBezTo>
                  <a:cubicBezTo>
                    <a:pt x="3069" y="1274"/>
                    <a:pt x="3119" y="1193"/>
                    <a:pt x="3186" y="1161"/>
                  </a:cubicBezTo>
                  <a:cubicBezTo>
                    <a:pt x="3240" y="1142"/>
                    <a:pt x="3266" y="1100"/>
                    <a:pt x="3209" y="1054"/>
                  </a:cubicBezTo>
                  <a:cubicBezTo>
                    <a:pt x="3220" y="712"/>
                    <a:pt x="3243" y="362"/>
                    <a:pt x="2809" y="235"/>
                  </a:cubicBezTo>
                  <a:cubicBezTo>
                    <a:pt x="2556" y="78"/>
                    <a:pt x="2264" y="93"/>
                    <a:pt x="1983" y="55"/>
                  </a:cubicBezTo>
                  <a:lnTo>
                    <a:pt x="1791" y="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5"/>
            <p:cNvSpPr/>
            <p:nvPr/>
          </p:nvSpPr>
          <p:spPr>
            <a:xfrm>
              <a:off x="5927258" y="3511258"/>
              <a:ext cx="18612" cy="17961"/>
            </a:xfrm>
            <a:custGeom>
              <a:avLst/>
              <a:gdLst/>
              <a:ahLst/>
              <a:cxnLst/>
              <a:rect l="l" t="t" r="r" b="b"/>
              <a:pathLst>
                <a:path w="600" h="579" extrusionOk="0">
                  <a:moveTo>
                    <a:pt x="383" y="1"/>
                  </a:moveTo>
                  <a:cubicBezTo>
                    <a:pt x="335" y="1"/>
                    <a:pt x="286" y="23"/>
                    <a:pt x="235" y="56"/>
                  </a:cubicBezTo>
                  <a:cubicBezTo>
                    <a:pt x="0" y="206"/>
                    <a:pt x="4" y="371"/>
                    <a:pt x="165" y="571"/>
                  </a:cubicBezTo>
                  <a:lnTo>
                    <a:pt x="269" y="578"/>
                  </a:lnTo>
                  <a:cubicBezTo>
                    <a:pt x="407" y="540"/>
                    <a:pt x="469" y="421"/>
                    <a:pt x="538" y="309"/>
                  </a:cubicBezTo>
                  <a:cubicBezTo>
                    <a:pt x="600" y="229"/>
                    <a:pt x="580" y="110"/>
                    <a:pt x="500" y="48"/>
                  </a:cubicBezTo>
                  <a:cubicBezTo>
                    <a:pt x="459" y="15"/>
                    <a:pt x="421" y="1"/>
                    <a:pt x="3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5"/>
            <p:cNvSpPr/>
            <p:nvPr/>
          </p:nvSpPr>
          <p:spPr>
            <a:xfrm>
              <a:off x="6067189" y="3373405"/>
              <a:ext cx="24692" cy="13835"/>
            </a:xfrm>
            <a:custGeom>
              <a:avLst/>
              <a:gdLst/>
              <a:ahLst/>
              <a:cxnLst/>
              <a:rect l="l" t="t" r="r" b="b"/>
              <a:pathLst>
                <a:path w="796" h="446" extrusionOk="0">
                  <a:moveTo>
                    <a:pt x="185" y="1"/>
                  </a:moveTo>
                  <a:cubicBezTo>
                    <a:pt x="127" y="1"/>
                    <a:pt x="85" y="55"/>
                    <a:pt x="50" y="108"/>
                  </a:cubicBezTo>
                  <a:cubicBezTo>
                    <a:pt x="0" y="181"/>
                    <a:pt x="12" y="258"/>
                    <a:pt x="70" y="277"/>
                  </a:cubicBezTo>
                  <a:cubicBezTo>
                    <a:pt x="208" y="329"/>
                    <a:pt x="341" y="446"/>
                    <a:pt x="492" y="446"/>
                  </a:cubicBezTo>
                  <a:cubicBezTo>
                    <a:pt x="554" y="446"/>
                    <a:pt x="619" y="426"/>
                    <a:pt x="688" y="373"/>
                  </a:cubicBezTo>
                  <a:cubicBezTo>
                    <a:pt x="796" y="292"/>
                    <a:pt x="754" y="192"/>
                    <a:pt x="696" y="119"/>
                  </a:cubicBezTo>
                  <a:cubicBezTo>
                    <a:pt x="673" y="92"/>
                    <a:pt x="646" y="80"/>
                    <a:pt x="618" y="80"/>
                  </a:cubicBezTo>
                  <a:cubicBezTo>
                    <a:pt x="574" y="80"/>
                    <a:pt x="527" y="111"/>
                    <a:pt x="488" y="154"/>
                  </a:cubicBezTo>
                  <a:cubicBezTo>
                    <a:pt x="479" y="155"/>
                    <a:pt x="470" y="156"/>
                    <a:pt x="462" y="156"/>
                  </a:cubicBezTo>
                  <a:cubicBezTo>
                    <a:pt x="365" y="156"/>
                    <a:pt x="317" y="62"/>
                    <a:pt x="246" y="19"/>
                  </a:cubicBezTo>
                  <a:cubicBezTo>
                    <a:pt x="224" y="6"/>
                    <a:pt x="204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5"/>
            <p:cNvSpPr/>
            <p:nvPr/>
          </p:nvSpPr>
          <p:spPr>
            <a:xfrm>
              <a:off x="5906754" y="3442766"/>
              <a:ext cx="25902" cy="13246"/>
            </a:xfrm>
            <a:custGeom>
              <a:avLst/>
              <a:gdLst/>
              <a:ahLst/>
              <a:cxnLst/>
              <a:rect l="l" t="t" r="r" b="b"/>
              <a:pathLst>
                <a:path w="835" h="427" extrusionOk="0">
                  <a:moveTo>
                    <a:pt x="269" y="1"/>
                  </a:moveTo>
                  <a:cubicBezTo>
                    <a:pt x="175" y="1"/>
                    <a:pt x="96" y="78"/>
                    <a:pt x="0" y="127"/>
                  </a:cubicBezTo>
                  <a:cubicBezTo>
                    <a:pt x="164" y="334"/>
                    <a:pt x="239" y="427"/>
                    <a:pt x="307" y="427"/>
                  </a:cubicBezTo>
                  <a:cubicBezTo>
                    <a:pt x="364" y="427"/>
                    <a:pt x="418" y="363"/>
                    <a:pt x="515" y="247"/>
                  </a:cubicBezTo>
                  <a:cubicBezTo>
                    <a:pt x="550" y="250"/>
                    <a:pt x="577" y="258"/>
                    <a:pt x="611" y="262"/>
                  </a:cubicBezTo>
                  <a:cubicBezTo>
                    <a:pt x="655" y="262"/>
                    <a:pt x="705" y="306"/>
                    <a:pt x="746" y="306"/>
                  </a:cubicBezTo>
                  <a:cubicBezTo>
                    <a:pt x="770" y="306"/>
                    <a:pt x="792" y="291"/>
                    <a:pt x="807" y="243"/>
                  </a:cubicBezTo>
                  <a:cubicBezTo>
                    <a:pt x="834" y="170"/>
                    <a:pt x="765" y="112"/>
                    <a:pt x="707" y="93"/>
                  </a:cubicBezTo>
                  <a:cubicBezTo>
                    <a:pt x="650" y="74"/>
                    <a:pt x="584" y="85"/>
                    <a:pt x="515" y="77"/>
                  </a:cubicBezTo>
                  <a:cubicBezTo>
                    <a:pt x="498" y="70"/>
                    <a:pt x="477" y="64"/>
                    <a:pt x="456" y="64"/>
                  </a:cubicBezTo>
                  <a:cubicBezTo>
                    <a:pt x="445" y="64"/>
                    <a:pt x="434" y="66"/>
                    <a:pt x="423" y="70"/>
                  </a:cubicBezTo>
                  <a:lnTo>
                    <a:pt x="419" y="66"/>
                  </a:lnTo>
                  <a:cubicBezTo>
                    <a:pt x="363" y="19"/>
                    <a:pt x="314" y="1"/>
                    <a:pt x="2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5"/>
            <p:cNvSpPr/>
            <p:nvPr/>
          </p:nvSpPr>
          <p:spPr>
            <a:xfrm>
              <a:off x="5878960" y="3477105"/>
              <a:ext cx="20411" cy="8406"/>
            </a:xfrm>
            <a:custGeom>
              <a:avLst/>
              <a:gdLst/>
              <a:ahLst/>
              <a:cxnLst/>
              <a:rect l="l" t="t" r="r" b="b"/>
              <a:pathLst>
                <a:path w="658" h="271" extrusionOk="0">
                  <a:moveTo>
                    <a:pt x="604" y="0"/>
                  </a:moveTo>
                  <a:cubicBezTo>
                    <a:pt x="443" y="19"/>
                    <a:pt x="274" y="43"/>
                    <a:pt x="116" y="73"/>
                  </a:cubicBezTo>
                  <a:cubicBezTo>
                    <a:pt x="20" y="92"/>
                    <a:pt x="1" y="169"/>
                    <a:pt x="12" y="258"/>
                  </a:cubicBezTo>
                  <a:cubicBezTo>
                    <a:pt x="32" y="256"/>
                    <a:pt x="51" y="255"/>
                    <a:pt x="71" y="255"/>
                  </a:cubicBezTo>
                  <a:cubicBezTo>
                    <a:pt x="158" y="255"/>
                    <a:pt x="248" y="271"/>
                    <a:pt x="336" y="271"/>
                  </a:cubicBezTo>
                  <a:cubicBezTo>
                    <a:pt x="422" y="271"/>
                    <a:pt x="507" y="256"/>
                    <a:pt x="585" y="196"/>
                  </a:cubicBezTo>
                  <a:cubicBezTo>
                    <a:pt x="620" y="162"/>
                    <a:pt x="643" y="119"/>
                    <a:pt x="654" y="73"/>
                  </a:cubicBezTo>
                  <a:cubicBezTo>
                    <a:pt x="658" y="54"/>
                    <a:pt x="620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5"/>
            <p:cNvSpPr/>
            <p:nvPr/>
          </p:nvSpPr>
          <p:spPr>
            <a:xfrm>
              <a:off x="5879084" y="348532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5"/>
            <p:cNvSpPr/>
            <p:nvPr/>
          </p:nvSpPr>
          <p:spPr>
            <a:xfrm>
              <a:off x="5997177" y="3497485"/>
              <a:ext cx="51927" cy="60551"/>
            </a:xfrm>
            <a:custGeom>
              <a:avLst/>
              <a:gdLst/>
              <a:ahLst/>
              <a:cxnLst/>
              <a:rect l="l" t="t" r="r" b="b"/>
              <a:pathLst>
                <a:path w="1674" h="1952" extrusionOk="0">
                  <a:moveTo>
                    <a:pt x="1670" y="0"/>
                  </a:moveTo>
                  <a:lnTo>
                    <a:pt x="1224" y="304"/>
                  </a:lnTo>
                  <a:lnTo>
                    <a:pt x="936" y="715"/>
                  </a:lnTo>
                  <a:cubicBezTo>
                    <a:pt x="647" y="942"/>
                    <a:pt x="494" y="1284"/>
                    <a:pt x="232" y="1534"/>
                  </a:cubicBezTo>
                  <a:cubicBezTo>
                    <a:pt x="102" y="1572"/>
                    <a:pt x="17" y="1691"/>
                    <a:pt x="17" y="1826"/>
                  </a:cubicBezTo>
                  <a:cubicBezTo>
                    <a:pt x="1" y="1911"/>
                    <a:pt x="30" y="1952"/>
                    <a:pt x="99" y="1952"/>
                  </a:cubicBezTo>
                  <a:cubicBezTo>
                    <a:pt x="110" y="1952"/>
                    <a:pt x="123" y="1951"/>
                    <a:pt x="136" y="1949"/>
                  </a:cubicBezTo>
                  <a:cubicBezTo>
                    <a:pt x="236" y="1864"/>
                    <a:pt x="344" y="1787"/>
                    <a:pt x="328" y="1633"/>
                  </a:cubicBezTo>
                  <a:lnTo>
                    <a:pt x="328" y="1633"/>
                  </a:lnTo>
                  <a:lnTo>
                    <a:pt x="340" y="1637"/>
                  </a:lnTo>
                  <a:lnTo>
                    <a:pt x="340" y="1637"/>
                  </a:lnTo>
                  <a:lnTo>
                    <a:pt x="332" y="1633"/>
                  </a:lnTo>
                  <a:cubicBezTo>
                    <a:pt x="709" y="1537"/>
                    <a:pt x="805" y="1161"/>
                    <a:pt x="1035" y="926"/>
                  </a:cubicBezTo>
                  <a:cubicBezTo>
                    <a:pt x="1193" y="834"/>
                    <a:pt x="1235" y="657"/>
                    <a:pt x="1347" y="523"/>
                  </a:cubicBezTo>
                  <a:cubicBezTo>
                    <a:pt x="1416" y="523"/>
                    <a:pt x="1439" y="481"/>
                    <a:pt x="1439" y="423"/>
                  </a:cubicBezTo>
                  <a:lnTo>
                    <a:pt x="1439" y="419"/>
                  </a:lnTo>
                  <a:cubicBezTo>
                    <a:pt x="1608" y="350"/>
                    <a:pt x="1673" y="227"/>
                    <a:pt x="16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5"/>
            <p:cNvSpPr/>
            <p:nvPr/>
          </p:nvSpPr>
          <p:spPr>
            <a:xfrm>
              <a:off x="5849305" y="3483371"/>
              <a:ext cx="30058" cy="39457"/>
            </a:xfrm>
            <a:custGeom>
              <a:avLst/>
              <a:gdLst/>
              <a:ahLst/>
              <a:cxnLst/>
              <a:rect l="l" t="t" r="r" b="b"/>
              <a:pathLst>
                <a:path w="969" h="1272" extrusionOk="0">
                  <a:moveTo>
                    <a:pt x="815" y="1"/>
                  </a:moveTo>
                  <a:cubicBezTo>
                    <a:pt x="739" y="1"/>
                    <a:pt x="689" y="68"/>
                    <a:pt x="653" y="186"/>
                  </a:cubicBezTo>
                  <a:cubicBezTo>
                    <a:pt x="615" y="321"/>
                    <a:pt x="696" y="440"/>
                    <a:pt x="696" y="571"/>
                  </a:cubicBezTo>
                  <a:cubicBezTo>
                    <a:pt x="673" y="594"/>
                    <a:pt x="657" y="624"/>
                    <a:pt x="650" y="659"/>
                  </a:cubicBezTo>
                  <a:cubicBezTo>
                    <a:pt x="407" y="817"/>
                    <a:pt x="138" y="936"/>
                    <a:pt x="0" y="1224"/>
                  </a:cubicBezTo>
                  <a:cubicBezTo>
                    <a:pt x="69" y="1249"/>
                    <a:pt x="134" y="1272"/>
                    <a:pt x="193" y="1272"/>
                  </a:cubicBezTo>
                  <a:cubicBezTo>
                    <a:pt x="252" y="1272"/>
                    <a:pt x="306" y="1249"/>
                    <a:pt x="354" y="1182"/>
                  </a:cubicBezTo>
                  <a:lnTo>
                    <a:pt x="361" y="1178"/>
                  </a:lnTo>
                  <a:cubicBezTo>
                    <a:pt x="527" y="1139"/>
                    <a:pt x="534" y="951"/>
                    <a:pt x="653" y="870"/>
                  </a:cubicBezTo>
                  <a:cubicBezTo>
                    <a:pt x="968" y="805"/>
                    <a:pt x="938" y="595"/>
                    <a:pt x="865" y="373"/>
                  </a:cubicBezTo>
                  <a:lnTo>
                    <a:pt x="865" y="373"/>
                  </a:lnTo>
                  <a:cubicBezTo>
                    <a:pt x="852" y="381"/>
                    <a:pt x="845" y="395"/>
                    <a:pt x="834" y="409"/>
                  </a:cubicBezTo>
                  <a:cubicBezTo>
                    <a:pt x="841" y="395"/>
                    <a:pt x="852" y="381"/>
                    <a:pt x="865" y="373"/>
                  </a:cubicBezTo>
                  <a:lnTo>
                    <a:pt x="865" y="373"/>
                  </a:lnTo>
                  <a:cubicBezTo>
                    <a:pt x="865" y="373"/>
                    <a:pt x="865" y="373"/>
                    <a:pt x="865" y="373"/>
                  </a:cubicBezTo>
                  <a:lnTo>
                    <a:pt x="865" y="373"/>
                  </a:lnTo>
                  <a:cubicBezTo>
                    <a:pt x="866" y="372"/>
                    <a:pt x="867" y="371"/>
                    <a:pt x="868" y="371"/>
                  </a:cubicBezTo>
                  <a:lnTo>
                    <a:pt x="868" y="371"/>
                  </a:lnTo>
                  <a:cubicBezTo>
                    <a:pt x="867" y="371"/>
                    <a:pt x="866" y="372"/>
                    <a:pt x="865" y="373"/>
                  </a:cubicBezTo>
                  <a:lnTo>
                    <a:pt x="865" y="373"/>
                  </a:lnTo>
                  <a:cubicBezTo>
                    <a:pt x="865" y="372"/>
                    <a:pt x="865" y="371"/>
                    <a:pt x="865" y="371"/>
                  </a:cubicBezTo>
                  <a:cubicBezTo>
                    <a:pt x="968" y="294"/>
                    <a:pt x="945" y="171"/>
                    <a:pt x="961" y="60"/>
                  </a:cubicBezTo>
                  <a:cubicBezTo>
                    <a:pt x="904" y="20"/>
                    <a:pt x="856" y="1"/>
                    <a:pt x="8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5"/>
            <p:cNvSpPr/>
            <p:nvPr/>
          </p:nvSpPr>
          <p:spPr>
            <a:xfrm>
              <a:off x="6131183" y="3469350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3" y="0"/>
                  </a:moveTo>
                  <a:cubicBezTo>
                    <a:pt x="1090" y="0"/>
                    <a:pt x="988" y="50"/>
                    <a:pt x="889" y="120"/>
                  </a:cubicBezTo>
                  <a:lnTo>
                    <a:pt x="862" y="93"/>
                  </a:lnTo>
                  <a:cubicBezTo>
                    <a:pt x="597" y="308"/>
                    <a:pt x="335" y="535"/>
                    <a:pt x="1" y="688"/>
                  </a:cubicBezTo>
                  <a:lnTo>
                    <a:pt x="312" y="1080"/>
                  </a:lnTo>
                  <a:cubicBezTo>
                    <a:pt x="251" y="792"/>
                    <a:pt x="477" y="715"/>
                    <a:pt x="650" y="600"/>
                  </a:cubicBezTo>
                  <a:cubicBezTo>
                    <a:pt x="720" y="535"/>
                    <a:pt x="796" y="469"/>
                    <a:pt x="881" y="415"/>
                  </a:cubicBezTo>
                  <a:cubicBezTo>
                    <a:pt x="892" y="434"/>
                    <a:pt x="911" y="443"/>
                    <a:pt x="929" y="443"/>
                  </a:cubicBezTo>
                  <a:cubicBezTo>
                    <a:pt x="942" y="443"/>
                    <a:pt x="955" y="439"/>
                    <a:pt x="965" y="431"/>
                  </a:cubicBezTo>
                  <a:cubicBezTo>
                    <a:pt x="969" y="427"/>
                    <a:pt x="977" y="427"/>
                    <a:pt x="977" y="423"/>
                  </a:cubicBezTo>
                  <a:cubicBezTo>
                    <a:pt x="1100" y="342"/>
                    <a:pt x="1208" y="235"/>
                    <a:pt x="1284" y="112"/>
                  </a:cubicBezTo>
                  <a:cubicBezTo>
                    <a:pt x="1304" y="81"/>
                    <a:pt x="1296" y="39"/>
                    <a:pt x="1273" y="4"/>
                  </a:cubicBezTo>
                  <a:cubicBezTo>
                    <a:pt x="1252" y="2"/>
                    <a:pt x="1232" y="0"/>
                    <a:pt x="1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5"/>
            <p:cNvSpPr/>
            <p:nvPr/>
          </p:nvSpPr>
          <p:spPr>
            <a:xfrm>
              <a:off x="6082327" y="3423534"/>
              <a:ext cx="72990" cy="25840"/>
            </a:xfrm>
            <a:custGeom>
              <a:avLst/>
              <a:gdLst/>
              <a:ahLst/>
              <a:cxnLst/>
              <a:rect l="l" t="t" r="r" b="b"/>
              <a:pathLst>
                <a:path w="2353" h="833" extrusionOk="0">
                  <a:moveTo>
                    <a:pt x="1113" y="1"/>
                  </a:moveTo>
                  <a:cubicBezTo>
                    <a:pt x="1071" y="1"/>
                    <a:pt x="1036" y="26"/>
                    <a:pt x="1023" y="67"/>
                  </a:cubicBezTo>
                  <a:cubicBezTo>
                    <a:pt x="988" y="67"/>
                    <a:pt x="957" y="79"/>
                    <a:pt x="927" y="90"/>
                  </a:cubicBezTo>
                  <a:cubicBezTo>
                    <a:pt x="889" y="80"/>
                    <a:pt x="853" y="74"/>
                    <a:pt x="817" y="74"/>
                  </a:cubicBezTo>
                  <a:cubicBezTo>
                    <a:pt x="743" y="74"/>
                    <a:pt x="674" y="101"/>
                    <a:pt x="619" y="171"/>
                  </a:cubicBezTo>
                  <a:cubicBezTo>
                    <a:pt x="533" y="176"/>
                    <a:pt x="449" y="234"/>
                    <a:pt x="364" y="234"/>
                  </a:cubicBezTo>
                  <a:cubicBezTo>
                    <a:pt x="320" y="234"/>
                    <a:pt x="276" y="218"/>
                    <a:pt x="231" y="171"/>
                  </a:cubicBezTo>
                  <a:cubicBezTo>
                    <a:pt x="235" y="136"/>
                    <a:pt x="235" y="102"/>
                    <a:pt x="219" y="75"/>
                  </a:cubicBezTo>
                  <a:cubicBezTo>
                    <a:pt x="206" y="72"/>
                    <a:pt x="193" y="71"/>
                    <a:pt x="179" y="71"/>
                  </a:cubicBezTo>
                  <a:cubicBezTo>
                    <a:pt x="105" y="71"/>
                    <a:pt x="36" y="115"/>
                    <a:pt x="0" y="186"/>
                  </a:cubicBezTo>
                  <a:cubicBezTo>
                    <a:pt x="0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8"/>
                  </a:cubicBezTo>
                  <a:cubicBezTo>
                    <a:pt x="288" y="540"/>
                    <a:pt x="358" y="564"/>
                    <a:pt x="424" y="564"/>
                  </a:cubicBezTo>
                  <a:cubicBezTo>
                    <a:pt x="547" y="564"/>
                    <a:pt x="656" y="481"/>
                    <a:pt x="769" y="405"/>
                  </a:cubicBezTo>
                  <a:cubicBezTo>
                    <a:pt x="784" y="398"/>
                    <a:pt x="804" y="386"/>
                    <a:pt x="811" y="378"/>
                  </a:cubicBezTo>
                  <a:lnTo>
                    <a:pt x="815" y="371"/>
                  </a:lnTo>
                  <a:lnTo>
                    <a:pt x="1134" y="352"/>
                  </a:lnTo>
                  <a:lnTo>
                    <a:pt x="1172" y="363"/>
                  </a:lnTo>
                  <a:lnTo>
                    <a:pt x="1215" y="352"/>
                  </a:lnTo>
                  <a:cubicBezTo>
                    <a:pt x="1464" y="517"/>
                    <a:pt x="1787" y="486"/>
                    <a:pt x="2026" y="678"/>
                  </a:cubicBezTo>
                  <a:cubicBezTo>
                    <a:pt x="2063" y="757"/>
                    <a:pt x="2116" y="833"/>
                    <a:pt x="2191" y="833"/>
                  </a:cubicBezTo>
                  <a:cubicBezTo>
                    <a:pt x="2208" y="833"/>
                    <a:pt x="2226" y="829"/>
                    <a:pt x="2245" y="820"/>
                  </a:cubicBezTo>
                  <a:cubicBezTo>
                    <a:pt x="2352" y="763"/>
                    <a:pt x="2256" y="647"/>
                    <a:pt x="2245" y="559"/>
                  </a:cubicBezTo>
                  <a:cubicBezTo>
                    <a:pt x="2232" y="483"/>
                    <a:pt x="2208" y="407"/>
                    <a:pt x="2151" y="407"/>
                  </a:cubicBezTo>
                  <a:cubicBezTo>
                    <a:pt x="2121" y="407"/>
                    <a:pt x="2083" y="427"/>
                    <a:pt x="2033" y="478"/>
                  </a:cubicBezTo>
                  <a:cubicBezTo>
                    <a:pt x="1891" y="252"/>
                    <a:pt x="1622" y="290"/>
                    <a:pt x="1426" y="186"/>
                  </a:cubicBezTo>
                  <a:cubicBezTo>
                    <a:pt x="1312" y="152"/>
                    <a:pt x="1270" y="2"/>
                    <a:pt x="1135" y="2"/>
                  </a:cubicBezTo>
                  <a:cubicBezTo>
                    <a:pt x="1134" y="2"/>
                    <a:pt x="1132" y="2"/>
                    <a:pt x="1130" y="2"/>
                  </a:cubicBezTo>
                  <a:cubicBezTo>
                    <a:pt x="1124" y="1"/>
                    <a:pt x="1119" y="1"/>
                    <a:pt x="1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5"/>
            <p:cNvSpPr/>
            <p:nvPr/>
          </p:nvSpPr>
          <p:spPr>
            <a:xfrm>
              <a:off x="6014021" y="3453499"/>
              <a:ext cx="31" cy="279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8"/>
                  </a:moveTo>
                  <a:lnTo>
                    <a:pt x="1" y="8"/>
                  </a:lnTo>
                  <a:cubicBezTo>
                    <a:pt x="1" y="8"/>
                    <a:pt x="1" y="0"/>
                    <a:pt x="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5"/>
            <p:cNvSpPr/>
            <p:nvPr/>
          </p:nvSpPr>
          <p:spPr>
            <a:xfrm>
              <a:off x="6268261" y="3421548"/>
              <a:ext cx="13742" cy="10516"/>
            </a:xfrm>
            <a:custGeom>
              <a:avLst/>
              <a:gdLst/>
              <a:ahLst/>
              <a:cxnLst/>
              <a:rect l="l" t="t" r="r" b="b"/>
              <a:pathLst>
                <a:path w="443" h="339" extrusionOk="0">
                  <a:moveTo>
                    <a:pt x="178" y="27"/>
                  </a:moveTo>
                  <a:cubicBezTo>
                    <a:pt x="97" y="77"/>
                    <a:pt x="1" y="116"/>
                    <a:pt x="5" y="223"/>
                  </a:cubicBezTo>
                  <a:cubicBezTo>
                    <a:pt x="9" y="335"/>
                    <a:pt x="105" y="323"/>
                    <a:pt x="182" y="339"/>
                  </a:cubicBezTo>
                  <a:cubicBezTo>
                    <a:pt x="182" y="273"/>
                    <a:pt x="212" y="212"/>
                    <a:pt x="258" y="162"/>
                  </a:cubicBezTo>
                  <a:cubicBezTo>
                    <a:pt x="443" y="1"/>
                    <a:pt x="220" y="66"/>
                    <a:pt x="178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5"/>
            <p:cNvSpPr/>
            <p:nvPr/>
          </p:nvSpPr>
          <p:spPr>
            <a:xfrm>
              <a:off x="5894811" y="3535143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9" y="1"/>
                  </a:moveTo>
                  <a:lnTo>
                    <a:pt x="1" y="20"/>
                  </a:lnTo>
                  <a:lnTo>
                    <a:pt x="9" y="2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5"/>
            <p:cNvSpPr/>
            <p:nvPr/>
          </p:nvSpPr>
          <p:spPr>
            <a:xfrm>
              <a:off x="5831996" y="3543240"/>
              <a:ext cx="6731" cy="8034"/>
            </a:xfrm>
            <a:custGeom>
              <a:avLst/>
              <a:gdLst/>
              <a:ahLst/>
              <a:cxnLst/>
              <a:rect l="l" t="t" r="r" b="b"/>
              <a:pathLst>
                <a:path w="217" h="259" extrusionOk="0">
                  <a:moveTo>
                    <a:pt x="114" y="0"/>
                  </a:moveTo>
                  <a:cubicBezTo>
                    <a:pt x="62" y="0"/>
                    <a:pt x="18" y="56"/>
                    <a:pt x="5" y="109"/>
                  </a:cubicBezTo>
                  <a:cubicBezTo>
                    <a:pt x="1" y="158"/>
                    <a:pt x="1" y="205"/>
                    <a:pt x="5" y="255"/>
                  </a:cubicBezTo>
                  <a:lnTo>
                    <a:pt x="116" y="258"/>
                  </a:lnTo>
                  <a:cubicBezTo>
                    <a:pt x="135" y="235"/>
                    <a:pt x="155" y="205"/>
                    <a:pt x="170" y="178"/>
                  </a:cubicBezTo>
                  <a:cubicBezTo>
                    <a:pt x="182" y="120"/>
                    <a:pt x="216" y="35"/>
                    <a:pt x="139" y="5"/>
                  </a:cubicBezTo>
                  <a:cubicBezTo>
                    <a:pt x="131" y="2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5"/>
            <p:cNvSpPr/>
            <p:nvPr/>
          </p:nvSpPr>
          <p:spPr>
            <a:xfrm>
              <a:off x="5887428" y="3532786"/>
              <a:ext cx="53913" cy="26925"/>
            </a:xfrm>
            <a:custGeom>
              <a:avLst/>
              <a:gdLst/>
              <a:ahLst/>
              <a:cxnLst/>
              <a:rect l="l" t="t" r="r" b="b"/>
              <a:pathLst>
                <a:path w="1738" h="868" extrusionOk="0">
                  <a:moveTo>
                    <a:pt x="85" y="0"/>
                  </a:moveTo>
                  <a:cubicBezTo>
                    <a:pt x="74" y="0"/>
                    <a:pt x="64" y="5"/>
                    <a:pt x="55" y="15"/>
                  </a:cubicBezTo>
                  <a:cubicBezTo>
                    <a:pt x="1" y="57"/>
                    <a:pt x="20" y="127"/>
                    <a:pt x="43" y="184"/>
                  </a:cubicBezTo>
                  <a:cubicBezTo>
                    <a:pt x="24" y="607"/>
                    <a:pt x="366" y="611"/>
                    <a:pt x="635" y="703"/>
                  </a:cubicBezTo>
                  <a:cubicBezTo>
                    <a:pt x="781" y="797"/>
                    <a:pt x="928" y="867"/>
                    <a:pt x="1085" y="867"/>
                  </a:cubicBezTo>
                  <a:cubicBezTo>
                    <a:pt x="1171" y="867"/>
                    <a:pt x="1260" y="846"/>
                    <a:pt x="1353" y="795"/>
                  </a:cubicBezTo>
                  <a:lnTo>
                    <a:pt x="1734" y="772"/>
                  </a:lnTo>
                  <a:cubicBezTo>
                    <a:pt x="1738" y="749"/>
                    <a:pt x="1738" y="722"/>
                    <a:pt x="1738" y="699"/>
                  </a:cubicBezTo>
                  <a:lnTo>
                    <a:pt x="1346" y="688"/>
                  </a:lnTo>
                  <a:cubicBezTo>
                    <a:pt x="1161" y="592"/>
                    <a:pt x="958" y="611"/>
                    <a:pt x="765" y="576"/>
                  </a:cubicBezTo>
                  <a:cubicBezTo>
                    <a:pt x="546" y="461"/>
                    <a:pt x="335" y="338"/>
                    <a:pt x="239" y="96"/>
                  </a:cubicBezTo>
                  <a:lnTo>
                    <a:pt x="154" y="54"/>
                  </a:lnTo>
                  <a:cubicBezTo>
                    <a:pt x="136" y="24"/>
                    <a:pt x="109" y="0"/>
                    <a:pt x="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5"/>
            <p:cNvSpPr/>
            <p:nvPr/>
          </p:nvSpPr>
          <p:spPr>
            <a:xfrm>
              <a:off x="6056332" y="3566722"/>
              <a:ext cx="17092" cy="6669"/>
            </a:xfrm>
            <a:custGeom>
              <a:avLst/>
              <a:gdLst/>
              <a:ahLst/>
              <a:cxnLst/>
              <a:rect l="l" t="t" r="r" b="b"/>
              <a:pathLst>
                <a:path w="551" h="215" extrusionOk="0">
                  <a:moveTo>
                    <a:pt x="550" y="1"/>
                  </a:moveTo>
                  <a:lnTo>
                    <a:pt x="443" y="16"/>
                  </a:lnTo>
                  <a:cubicBezTo>
                    <a:pt x="425" y="18"/>
                    <a:pt x="406" y="19"/>
                    <a:pt x="388" y="19"/>
                  </a:cubicBezTo>
                  <a:cubicBezTo>
                    <a:pt x="332" y="19"/>
                    <a:pt x="274" y="12"/>
                    <a:pt x="215" y="12"/>
                  </a:cubicBezTo>
                  <a:cubicBezTo>
                    <a:pt x="146" y="12"/>
                    <a:pt x="76" y="21"/>
                    <a:pt x="1" y="62"/>
                  </a:cubicBezTo>
                  <a:cubicBezTo>
                    <a:pt x="82" y="163"/>
                    <a:pt x="161" y="215"/>
                    <a:pt x="244" y="215"/>
                  </a:cubicBezTo>
                  <a:cubicBezTo>
                    <a:pt x="310" y="215"/>
                    <a:pt x="377" y="182"/>
                    <a:pt x="450" y="116"/>
                  </a:cubicBezTo>
                  <a:cubicBezTo>
                    <a:pt x="481" y="116"/>
                    <a:pt x="516" y="112"/>
                    <a:pt x="546" y="101"/>
                  </a:cubicBezTo>
                  <a:lnTo>
                    <a:pt x="5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5"/>
            <p:cNvSpPr/>
            <p:nvPr/>
          </p:nvSpPr>
          <p:spPr>
            <a:xfrm>
              <a:off x="6248005" y="3381967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28" y="1"/>
                  </a:moveTo>
                  <a:cubicBezTo>
                    <a:pt x="74" y="16"/>
                    <a:pt x="24" y="58"/>
                    <a:pt x="1" y="112"/>
                  </a:cubicBezTo>
                  <a:cubicBezTo>
                    <a:pt x="81" y="205"/>
                    <a:pt x="128" y="335"/>
                    <a:pt x="277" y="347"/>
                  </a:cubicBezTo>
                  <a:cubicBezTo>
                    <a:pt x="412" y="151"/>
                    <a:pt x="181" y="112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98" name="Google Shape;6498;p35"/>
          <p:cNvGrpSpPr/>
          <p:nvPr/>
        </p:nvGrpSpPr>
        <p:grpSpPr>
          <a:xfrm rot="10800000" flipH="1">
            <a:off x="8276862" y="414300"/>
            <a:ext cx="724146" cy="460905"/>
            <a:chOff x="6547193" y="2600604"/>
            <a:chExt cx="625828" cy="398328"/>
          </a:xfrm>
        </p:grpSpPr>
        <p:sp>
          <p:nvSpPr>
            <p:cNvPr id="6499" name="Google Shape;6499;p35"/>
            <p:cNvSpPr/>
            <p:nvPr/>
          </p:nvSpPr>
          <p:spPr>
            <a:xfrm>
              <a:off x="6547193" y="2600604"/>
              <a:ext cx="625828" cy="398328"/>
            </a:xfrm>
            <a:custGeom>
              <a:avLst/>
              <a:gdLst/>
              <a:ahLst/>
              <a:cxnLst/>
              <a:rect l="l" t="t" r="r" b="b"/>
              <a:pathLst>
                <a:path w="20175" h="12841" extrusionOk="0">
                  <a:moveTo>
                    <a:pt x="17335" y="3360"/>
                  </a:moveTo>
                  <a:lnTo>
                    <a:pt x="17335" y="3360"/>
                  </a:lnTo>
                  <a:cubicBezTo>
                    <a:pt x="17681" y="3629"/>
                    <a:pt x="17992" y="3952"/>
                    <a:pt x="18465" y="4009"/>
                  </a:cubicBezTo>
                  <a:cubicBezTo>
                    <a:pt x="18484" y="4005"/>
                    <a:pt x="18503" y="3994"/>
                    <a:pt x="18518" y="3979"/>
                  </a:cubicBezTo>
                  <a:lnTo>
                    <a:pt x="18518" y="3979"/>
                  </a:lnTo>
                  <a:cubicBezTo>
                    <a:pt x="18507" y="4121"/>
                    <a:pt x="18584" y="4182"/>
                    <a:pt x="18714" y="4190"/>
                  </a:cubicBezTo>
                  <a:cubicBezTo>
                    <a:pt x="18737" y="4182"/>
                    <a:pt x="18757" y="4171"/>
                    <a:pt x="18776" y="4159"/>
                  </a:cubicBezTo>
                  <a:lnTo>
                    <a:pt x="18810" y="4178"/>
                  </a:lnTo>
                  <a:lnTo>
                    <a:pt x="18749" y="4248"/>
                  </a:lnTo>
                  <a:cubicBezTo>
                    <a:pt x="18699" y="4240"/>
                    <a:pt x="18645" y="4221"/>
                    <a:pt x="18603" y="4198"/>
                  </a:cubicBezTo>
                  <a:cubicBezTo>
                    <a:pt x="18292" y="4017"/>
                    <a:pt x="17934" y="3932"/>
                    <a:pt x="17654" y="3702"/>
                  </a:cubicBezTo>
                  <a:cubicBezTo>
                    <a:pt x="17608" y="3671"/>
                    <a:pt x="17562" y="3648"/>
                    <a:pt x="17512" y="3629"/>
                  </a:cubicBezTo>
                  <a:cubicBezTo>
                    <a:pt x="17462" y="3567"/>
                    <a:pt x="17396" y="3514"/>
                    <a:pt x="17339" y="3456"/>
                  </a:cubicBezTo>
                  <a:cubicBezTo>
                    <a:pt x="17346" y="3421"/>
                    <a:pt x="17346" y="3394"/>
                    <a:pt x="17335" y="3360"/>
                  </a:cubicBezTo>
                  <a:close/>
                  <a:moveTo>
                    <a:pt x="4424" y="6104"/>
                  </a:moveTo>
                  <a:cubicBezTo>
                    <a:pt x="4443" y="6119"/>
                    <a:pt x="4462" y="6127"/>
                    <a:pt x="4481" y="6138"/>
                  </a:cubicBezTo>
                  <a:cubicBezTo>
                    <a:pt x="4458" y="6142"/>
                    <a:pt x="4439" y="6150"/>
                    <a:pt x="4420" y="6161"/>
                  </a:cubicBezTo>
                  <a:cubicBezTo>
                    <a:pt x="4424" y="6142"/>
                    <a:pt x="4427" y="6127"/>
                    <a:pt x="4424" y="6104"/>
                  </a:cubicBezTo>
                  <a:close/>
                  <a:moveTo>
                    <a:pt x="494" y="3597"/>
                  </a:moveTo>
                  <a:cubicBezTo>
                    <a:pt x="526" y="3597"/>
                    <a:pt x="558" y="3616"/>
                    <a:pt x="596" y="3667"/>
                  </a:cubicBezTo>
                  <a:cubicBezTo>
                    <a:pt x="700" y="3813"/>
                    <a:pt x="808" y="3959"/>
                    <a:pt x="961" y="4067"/>
                  </a:cubicBezTo>
                  <a:cubicBezTo>
                    <a:pt x="1330" y="4563"/>
                    <a:pt x="1776" y="4989"/>
                    <a:pt x="2256" y="5373"/>
                  </a:cubicBezTo>
                  <a:lnTo>
                    <a:pt x="2268" y="5381"/>
                  </a:lnTo>
                  <a:cubicBezTo>
                    <a:pt x="2272" y="5431"/>
                    <a:pt x="2310" y="5470"/>
                    <a:pt x="2356" y="5470"/>
                  </a:cubicBezTo>
                  <a:cubicBezTo>
                    <a:pt x="2790" y="5842"/>
                    <a:pt x="3236" y="6207"/>
                    <a:pt x="3601" y="6661"/>
                  </a:cubicBezTo>
                  <a:cubicBezTo>
                    <a:pt x="3613" y="6722"/>
                    <a:pt x="3636" y="6780"/>
                    <a:pt x="3659" y="6837"/>
                  </a:cubicBezTo>
                  <a:cubicBezTo>
                    <a:pt x="3659" y="6841"/>
                    <a:pt x="3663" y="6841"/>
                    <a:pt x="3670" y="6849"/>
                  </a:cubicBezTo>
                  <a:cubicBezTo>
                    <a:pt x="3613" y="6830"/>
                    <a:pt x="3544" y="6830"/>
                    <a:pt x="3501" y="6780"/>
                  </a:cubicBezTo>
                  <a:lnTo>
                    <a:pt x="3486" y="6761"/>
                  </a:lnTo>
                  <a:cubicBezTo>
                    <a:pt x="3448" y="6745"/>
                    <a:pt x="3421" y="6718"/>
                    <a:pt x="3401" y="6684"/>
                  </a:cubicBezTo>
                  <a:lnTo>
                    <a:pt x="3375" y="6676"/>
                  </a:lnTo>
                  <a:cubicBezTo>
                    <a:pt x="3352" y="6649"/>
                    <a:pt x="3325" y="6638"/>
                    <a:pt x="3290" y="6626"/>
                  </a:cubicBezTo>
                  <a:lnTo>
                    <a:pt x="3252" y="6611"/>
                  </a:lnTo>
                  <a:lnTo>
                    <a:pt x="3248" y="6611"/>
                  </a:lnTo>
                  <a:cubicBezTo>
                    <a:pt x="3213" y="6599"/>
                    <a:pt x="3182" y="6588"/>
                    <a:pt x="3152" y="6572"/>
                  </a:cubicBezTo>
                  <a:cubicBezTo>
                    <a:pt x="3132" y="6565"/>
                    <a:pt x="3117" y="6561"/>
                    <a:pt x="3098" y="6549"/>
                  </a:cubicBezTo>
                  <a:cubicBezTo>
                    <a:pt x="3102" y="6526"/>
                    <a:pt x="3102" y="6507"/>
                    <a:pt x="3102" y="6484"/>
                  </a:cubicBezTo>
                  <a:lnTo>
                    <a:pt x="2998" y="6461"/>
                  </a:lnTo>
                  <a:lnTo>
                    <a:pt x="2990" y="6461"/>
                  </a:lnTo>
                  <a:cubicBezTo>
                    <a:pt x="2983" y="6399"/>
                    <a:pt x="2940" y="6380"/>
                    <a:pt x="2883" y="6376"/>
                  </a:cubicBezTo>
                  <a:cubicBezTo>
                    <a:pt x="2883" y="6323"/>
                    <a:pt x="2837" y="6280"/>
                    <a:pt x="2787" y="6280"/>
                  </a:cubicBezTo>
                  <a:lnTo>
                    <a:pt x="2775" y="6269"/>
                  </a:lnTo>
                  <a:cubicBezTo>
                    <a:pt x="2771" y="6225"/>
                    <a:pt x="2736" y="6188"/>
                    <a:pt x="2686" y="6188"/>
                  </a:cubicBezTo>
                  <a:cubicBezTo>
                    <a:pt x="2684" y="6188"/>
                    <a:pt x="2682" y="6188"/>
                    <a:pt x="2679" y="6188"/>
                  </a:cubicBezTo>
                  <a:lnTo>
                    <a:pt x="2660" y="6173"/>
                  </a:lnTo>
                  <a:cubicBezTo>
                    <a:pt x="2652" y="6130"/>
                    <a:pt x="2618" y="6104"/>
                    <a:pt x="2575" y="6104"/>
                  </a:cubicBezTo>
                  <a:cubicBezTo>
                    <a:pt x="2566" y="6079"/>
                    <a:pt x="2547" y="6062"/>
                    <a:pt x="2524" y="6062"/>
                  </a:cubicBezTo>
                  <a:cubicBezTo>
                    <a:pt x="2518" y="6062"/>
                    <a:pt x="2512" y="6063"/>
                    <a:pt x="2506" y="6065"/>
                  </a:cubicBezTo>
                  <a:cubicBezTo>
                    <a:pt x="2487" y="6011"/>
                    <a:pt x="2433" y="5973"/>
                    <a:pt x="2375" y="5973"/>
                  </a:cubicBezTo>
                  <a:lnTo>
                    <a:pt x="2372" y="5973"/>
                  </a:lnTo>
                  <a:cubicBezTo>
                    <a:pt x="2364" y="5923"/>
                    <a:pt x="2326" y="5892"/>
                    <a:pt x="2276" y="5892"/>
                  </a:cubicBezTo>
                  <a:lnTo>
                    <a:pt x="2256" y="5873"/>
                  </a:lnTo>
                  <a:cubicBezTo>
                    <a:pt x="2253" y="5827"/>
                    <a:pt x="2218" y="5796"/>
                    <a:pt x="2176" y="5796"/>
                  </a:cubicBezTo>
                  <a:lnTo>
                    <a:pt x="2156" y="5777"/>
                  </a:lnTo>
                  <a:cubicBezTo>
                    <a:pt x="2153" y="5730"/>
                    <a:pt x="2112" y="5704"/>
                    <a:pt x="2069" y="5704"/>
                  </a:cubicBezTo>
                  <a:cubicBezTo>
                    <a:pt x="2066" y="5704"/>
                    <a:pt x="2063" y="5704"/>
                    <a:pt x="2060" y="5704"/>
                  </a:cubicBezTo>
                  <a:lnTo>
                    <a:pt x="2057" y="5704"/>
                  </a:lnTo>
                  <a:cubicBezTo>
                    <a:pt x="2037" y="5681"/>
                    <a:pt x="2007" y="5665"/>
                    <a:pt x="1972" y="5665"/>
                  </a:cubicBezTo>
                  <a:lnTo>
                    <a:pt x="1864" y="5585"/>
                  </a:lnTo>
                  <a:lnTo>
                    <a:pt x="1853" y="5573"/>
                  </a:lnTo>
                  <a:cubicBezTo>
                    <a:pt x="1676" y="5347"/>
                    <a:pt x="1426" y="5208"/>
                    <a:pt x="1203" y="5028"/>
                  </a:cubicBezTo>
                  <a:cubicBezTo>
                    <a:pt x="1137" y="4970"/>
                    <a:pt x="1073" y="4939"/>
                    <a:pt x="1021" y="4939"/>
                  </a:cubicBezTo>
                  <a:cubicBezTo>
                    <a:pt x="943" y="4939"/>
                    <a:pt x="888" y="5006"/>
                    <a:pt x="877" y="5154"/>
                  </a:cubicBezTo>
                  <a:cubicBezTo>
                    <a:pt x="854" y="5120"/>
                    <a:pt x="831" y="5085"/>
                    <a:pt x="804" y="5051"/>
                  </a:cubicBezTo>
                  <a:cubicBezTo>
                    <a:pt x="531" y="4609"/>
                    <a:pt x="539" y="4105"/>
                    <a:pt x="462" y="3621"/>
                  </a:cubicBezTo>
                  <a:cubicBezTo>
                    <a:pt x="462" y="3614"/>
                    <a:pt x="454" y="3610"/>
                    <a:pt x="454" y="3606"/>
                  </a:cubicBezTo>
                  <a:cubicBezTo>
                    <a:pt x="468" y="3600"/>
                    <a:pt x="481" y="3597"/>
                    <a:pt x="494" y="3597"/>
                  </a:cubicBezTo>
                  <a:close/>
                  <a:moveTo>
                    <a:pt x="18680" y="6449"/>
                  </a:moveTo>
                  <a:cubicBezTo>
                    <a:pt x="18588" y="6526"/>
                    <a:pt x="18530" y="6588"/>
                    <a:pt x="18468" y="6645"/>
                  </a:cubicBezTo>
                  <a:cubicBezTo>
                    <a:pt x="18161" y="6972"/>
                    <a:pt x="17930" y="7372"/>
                    <a:pt x="17608" y="7687"/>
                  </a:cubicBezTo>
                  <a:cubicBezTo>
                    <a:pt x="17562" y="7737"/>
                    <a:pt x="17519" y="7783"/>
                    <a:pt x="17469" y="7833"/>
                  </a:cubicBezTo>
                  <a:cubicBezTo>
                    <a:pt x="17446" y="7856"/>
                    <a:pt x="17422" y="7879"/>
                    <a:pt x="17398" y="7902"/>
                  </a:cubicBezTo>
                  <a:lnTo>
                    <a:pt x="17398" y="7902"/>
                  </a:lnTo>
                  <a:lnTo>
                    <a:pt x="17439" y="7860"/>
                  </a:lnTo>
                  <a:lnTo>
                    <a:pt x="17477" y="7821"/>
                  </a:lnTo>
                  <a:lnTo>
                    <a:pt x="17550" y="7737"/>
                  </a:lnTo>
                  <a:cubicBezTo>
                    <a:pt x="17569" y="7706"/>
                    <a:pt x="17588" y="7675"/>
                    <a:pt x="17608" y="7641"/>
                  </a:cubicBezTo>
                  <a:cubicBezTo>
                    <a:pt x="17627" y="7610"/>
                    <a:pt x="17646" y="7583"/>
                    <a:pt x="17665" y="7548"/>
                  </a:cubicBezTo>
                  <a:cubicBezTo>
                    <a:pt x="17677" y="7533"/>
                    <a:pt x="17688" y="7521"/>
                    <a:pt x="17700" y="7506"/>
                  </a:cubicBezTo>
                  <a:lnTo>
                    <a:pt x="17777" y="7429"/>
                  </a:lnTo>
                  <a:cubicBezTo>
                    <a:pt x="17792" y="7414"/>
                    <a:pt x="17808" y="7406"/>
                    <a:pt x="17815" y="7391"/>
                  </a:cubicBezTo>
                  <a:cubicBezTo>
                    <a:pt x="17846" y="7360"/>
                    <a:pt x="17869" y="7333"/>
                    <a:pt x="17892" y="7302"/>
                  </a:cubicBezTo>
                  <a:cubicBezTo>
                    <a:pt x="17946" y="7241"/>
                    <a:pt x="17980" y="7164"/>
                    <a:pt x="17980" y="7083"/>
                  </a:cubicBezTo>
                  <a:cubicBezTo>
                    <a:pt x="17973" y="7072"/>
                    <a:pt x="17973" y="7064"/>
                    <a:pt x="17969" y="7060"/>
                  </a:cubicBezTo>
                  <a:cubicBezTo>
                    <a:pt x="18103" y="6910"/>
                    <a:pt x="18238" y="6761"/>
                    <a:pt x="18376" y="6611"/>
                  </a:cubicBezTo>
                  <a:cubicBezTo>
                    <a:pt x="18387" y="6612"/>
                    <a:pt x="18397" y="6613"/>
                    <a:pt x="18407" y="6613"/>
                  </a:cubicBezTo>
                  <a:cubicBezTo>
                    <a:pt x="18444" y="6613"/>
                    <a:pt x="18477" y="6602"/>
                    <a:pt x="18511" y="6584"/>
                  </a:cubicBezTo>
                  <a:cubicBezTo>
                    <a:pt x="18565" y="6549"/>
                    <a:pt x="18603" y="6503"/>
                    <a:pt x="18680" y="6449"/>
                  </a:cubicBezTo>
                  <a:close/>
                  <a:moveTo>
                    <a:pt x="4289" y="7875"/>
                  </a:moveTo>
                  <a:lnTo>
                    <a:pt x="4289" y="7875"/>
                  </a:lnTo>
                  <a:cubicBezTo>
                    <a:pt x="4325" y="7885"/>
                    <a:pt x="4363" y="7890"/>
                    <a:pt x="4401" y="7890"/>
                  </a:cubicBezTo>
                  <a:cubicBezTo>
                    <a:pt x="4420" y="7890"/>
                    <a:pt x="4439" y="7889"/>
                    <a:pt x="4458" y="7887"/>
                  </a:cubicBezTo>
                  <a:cubicBezTo>
                    <a:pt x="4466" y="7910"/>
                    <a:pt x="4485" y="7933"/>
                    <a:pt x="4504" y="7952"/>
                  </a:cubicBezTo>
                  <a:lnTo>
                    <a:pt x="4620" y="8040"/>
                  </a:lnTo>
                  <a:cubicBezTo>
                    <a:pt x="4493" y="8021"/>
                    <a:pt x="4389" y="7948"/>
                    <a:pt x="4289" y="7875"/>
                  </a:cubicBezTo>
                  <a:close/>
                  <a:moveTo>
                    <a:pt x="17279" y="8013"/>
                  </a:moveTo>
                  <a:lnTo>
                    <a:pt x="17279" y="8013"/>
                  </a:lnTo>
                  <a:cubicBezTo>
                    <a:pt x="17206" y="8074"/>
                    <a:pt x="17131" y="8134"/>
                    <a:pt x="17062" y="8194"/>
                  </a:cubicBezTo>
                  <a:cubicBezTo>
                    <a:pt x="17100" y="8155"/>
                    <a:pt x="17139" y="8121"/>
                    <a:pt x="17177" y="8086"/>
                  </a:cubicBezTo>
                  <a:cubicBezTo>
                    <a:pt x="17211" y="8059"/>
                    <a:pt x="17246" y="8037"/>
                    <a:pt x="17279" y="8013"/>
                  </a:cubicBezTo>
                  <a:close/>
                  <a:moveTo>
                    <a:pt x="5092" y="8336"/>
                  </a:moveTo>
                  <a:cubicBezTo>
                    <a:pt x="5092" y="8386"/>
                    <a:pt x="5115" y="8406"/>
                    <a:pt x="5163" y="8406"/>
                  </a:cubicBezTo>
                  <a:cubicBezTo>
                    <a:pt x="5168" y="8406"/>
                    <a:pt x="5172" y="8406"/>
                    <a:pt x="5177" y="8405"/>
                  </a:cubicBezTo>
                  <a:lnTo>
                    <a:pt x="5184" y="8409"/>
                  </a:lnTo>
                  <a:cubicBezTo>
                    <a:pt x="5173" y="8424"/>
                    <a:pt x="5169" y="8440"/>
                    <a:pt x="5169" y="8463"/>
                  </a:cubicBezTo>
                  <a:cubicBezTo>
                    <a:pt x="5169" y="8486"/>
                    <a:pt x="5181" y="8513"/>
                    <a:pt x="5208" y="8544"/>
                  </a:cubicBezTo>
                  <a:cubicBezTo>
                    <a:pt x="5131" y="8490"/>
                    <a:pt x="5038" y="8463"/>
                    <a:pt x="4946" y="8451"/>
                  </a:cubicBezTo>
                  <a:cubicBezTo>
                    <a:pt x="4985" y="8405"/>
                    <a:pt x="5035" y="8367"/>
                    <a:pt x="5092" y="8336"/>
                  </a:cubicBezTo>
                  <a:close/>
                  <a:moveTo>
                    <a:pt x="11594" y="9070"/>
                  </a:moveTo>
                  <a:cubicBezTo>
                    <a:pt x="11593" y="9070"/>
                    <a:pt x="11591" y="9070"/>
                    <a:pt x="11590" y="9070"/>
                  </a:cubicBezTo>
                  <a:lnTo>
                    <a:pt x="11590" y="9070"/>
                  </a:lnTo>
                  <a:lnTo>
                    <a:pt x="11590" y="9070"/>
                  </a:lnTo>
                  <a:close/>
                  <a:moveTo>
                    <a:pt x="11686" y="11174"/>
                  </a:moveTo>
                  <a:cubicBezTo>
                    <a:pt x="11682" y="11178"/>
                    <a:pt x="11678" y="11182"/>
                    <a:pt x="11675" y="11183"/>
                  </a:cubicBezTo>
                  <a:cubicBezTo>
                    <a:pt x="11679" y="11181"/>
                    <a:pt x="11682" y="11177"/>
                    <a:pt x="11686" y="11174"/>
                  </a:cubicBezTo>
                  <a:close/>
                  <a:moveTo>
                    <a:pt x="8531" y="7003"/>
                  </a:moveTo>
                  <a:cubicBezTo>
                    <a:pt x="8535" y="7007"/>
                    <a:pt x="8539" y="7014"/>
                    <a:pt x="8547" y="7022"/>
                  </a:cubicBezTo>
                  <a:cubicBezTo>
                    <a:pt x="8797" y="7122"/>
                    <a:pt x="9054" y="7187"/>
                    <a:pt x="9319" y="7222"/>
                  </a:cubicBezTo>
                  <a:cubicBezTo>
                    <a:pt x="9334" y="7218"/>
                    <a:pt x="9342" y="7206"/>
                    <a:pt x="9354" y="7203"/>
                  </a:cubicBezTo>
                  <a:cubicBezTo>
                    <a:pt x="9389" y="7292"/>
                    <a:pt x="9447" y="7338"/>
                    <a:pt x="9526" y="7338"/>
                  </a:cubicBezTo>
                  <a:cubicBezTo>
                    <a:pt x="9559" y="7338"/>
                    <a:pt x="9595" y="7330"/>
                    <a:pt x="9634" y="7314"/>
                  </a:cubicBezTo>
                  <a:lnTo>
                    <a:pt x="9634" y="7333"/>
                  </a:lnTo>
                  <a:cubicBezTo>
                    <a:pt x="9656" y="7393"/>
                    <a:pt x="9693" y="7418"/>
                    <a:pt x="9740" y="7418"/>
                  </a:cubicBezTo>
                  <a:cubicBezTo>
                    <a:pt x="9760" y="7418"/>
                    <a:pt x="9781" y="7414"/>
                    <a:pt x="9803" y="7406"/>
                  </a:cubicBezTo>
                  <a:lnTo>
                    <a:pt x="9846" y="7395"/>
                  </a:lnTo>
                  <a:cubicBezTo>
                    <a:pt x="9884" y="7790"/>
                    <a:pt x="10191" y="7956"/>
                    <a:pt x="10491" y="8125"/>
                  </a:cubicBezTo>
                  <a:cubicBezTo>
                    <a:pt x="10510" y="8121"/>
                    <a:pt x="10530" y="8121"/>
                    <a:pt x="10553" y="8117"/>
                  </a:cubicBezTo>
                  <a:cubicBezTo>
                    <a:pt x="10614" y="8448"/>
                    <a:pt x="10875" y="8551"/>
                    <a:pt x="11148" y="8644"/>
                  </a:cubicBezTo>
                  <a:cubicBezTo>
                    <a:pt x="11179" y="8886"/>
                    <a:pt x="11264" y="9070"/>
                    <a:pt x="11548" y="9101"/>
                  </a:cubicBezTo>
                  <a:cubicBezTo>
                    <a:pt x="11536" y="9108"/>
                    <a:pt x="11532" y="9116"/>
                    <a:pt x="11529" y="9124"/>
                  </a:cubicBezTo>
                  <a:cubicBezTo>
                    <a:pt x="11529" y="9147"/>
                    <a:pt x="11525" y="9174"/>
                    <a:pt x="11525" y="9197"/>
                  </a:cubicBezTo>
                  <a:cubicBezTo>
                    <a:pt x="11594" y="9462"/>
                    <a:pt x="11686" y="9723"/>
                    <a:pt x="11801" y="9973"/>
                  </a:cubicBezTo>
                  <a:cubicBezTo>
                    <a:pt x="11821" y="10000"/>
                    <a:pt x="11844" y="10011"/>
                    <a:pt x="11871" y="10027"/>
                  </a:cubicBezTo>
                  <a:cubicBezTo>
                    <a:pt x="11679" y="10319"/>
                    <a:pt x="11686" y="10730"/>
                    <a:pt x="11337" y="10930"/>
                  </a:cubicBezTo>
                  <a:cubicBezTo>
                    <a:pt x="11325" y="10964"/>
                    <a:pt x="11321" y="10999"/>
                    <a:pt x="11325" y="11030"/>
                  </a:cubicBezTo>
                  <a:cubicBezTo>
                    <a:pt x="11110" y="11141"/>
                    <a:pt x="10902" y="11260"/>
                    <a:pt x="10660" y="11306"/>
                  </a:cubicBezTo>
                  <a:cubicBezTo>
                    <a:pt x="10472" y="11199"/>
                    <a:pt x="10261" y="11137"/>
                    <a:pt x="10038" y="11134"/>
                  </a:cubicBezTo>
                  <a:cubicBezTo>
                    <a:pt x="9999" y="11099"/>
                    <a:pt x="9969" y="11068"/>
                    <a:pt x="9930" y="11037"/>
                  </a:cubicBezTo>
                  <a:cubicBezTo>
                    <a:pt x="9880" y="10949"/>
                    <a:pt x="9780" y="10968"/>
                    <a:pt x="9711" y="10926"/>
                  </a:cubicBezTo>
                  <a:lnTo>
                    <a:pt x="9534" y="10911"/>
                  </a:lnTo>
                  <a:cubicBezTo>
                    <a:pt x="9530" y="10888"/>
                    <a:pt x="9530" y="10857"/>
                    <a:pt x="9527" y="10834"/>
                  </a:cubicBezTo>
                  <a:cubicBezTo>
                    <a:pt x="9481" y="10757"/>
                    <a:pt x="9381" y="10780"/>
                    <a:pt x="9327" y="10719"/>
                  </a:cubicBezTo>
                  <a:lnTo>
                    <a:pt x="9031" y="10615"/>
                  </a:lnTo>
                  <a:cubicBezTo>
                    <a:pt x="8916" y="10519"/>
                    <a:pt x="8781" y="10450"/>
                    <a:pt x="8643" y="10407"/>
                  </a:cubicBezTo>
                  <a:cubicBezTo>
                    <a:pt x="8647" y="10396"/>
                    <a:pt x="8651" y="10388"/>
                    <a:pt x="8651" y="10377"/>
                  </a:cubicBezTo>
                  <a:cubicBezTo>
                    <a:pt x="8612" y="10223"/>
                    <a:pt x="8478" y="10181"/>
                    <a:pt x="8362" y="10115"/>
                  </a:cubicBezTo>
                  <a:cubicBezTo>
                    <a:pt x="8301" y="10084"/>
                    <a:pt x="8234" y="10052"/>
                    <a:pt x="8162" y="10052"/>
                  </a:cubicBezTo>
                  <a:cubicBezTo>
                    <a:pt x="8127" y="10052"/>
                    <a:pt x="8089" y="10060"/>
                    <a:pt x="8051" y="10081"/>
                  </a:cubicBezTo>
                  <a:cubicBezTo>
                    <a:pt x="8059" y="10061"/>
                    <a:pt x="8059" y="10042"/>
                    <a:pt x="8059" y="10023"/>
                  </a:cubicBezTo>
                  <a:cubicBezTo>
                    <a:pt x="7955" y="9773"/>
                    <a:pt x="7728" y="9604"/>
                    <a:pt x="7605" y="9370"/>
                  </a:cubicBezTo>
                  <a:cubicBezTo>
                    <a:pt x="7590" y="9351"/>
                    <a:pt x="7575" y="9335"/>
                    <a:pt x="7559" y="9316"/>
                  </a:cubicBezTo>
                  <a:cubicBezTo>
                    <a:pt x="7532" y="9281"/>
                    <a:pt x="7509" y="9243"/>
                    <a:pt x="7479" y="9212"/>
                  </a:cubicBezTo>
                  <a:cubicBezTo>
                    <a:pt x="7302" y="9051"/>
                    <a:pt x="7340" y="8732"/>
                    <a:pt x="7098" y="8617"/>
                  </a:cubicBezTo>
                  <a:lnTo>
                    <a:pt x="7098" y="8609"/>
                  </a:lnTo>
                  <a:cubicBezTo>
                    <a:pt x="7052" y="8255"/>
                    <a:pt x="7017" y="7898"/>
                    <a:pt x="7067" y="7541"/>
                  </a:cubicBezTo>
                  <a:cubicBezTo>
                    <a:pt x="7071" y="7437"/>
                    <a:pt x="7067" y="7333"/>
                    <a:pt x="7129" y="7245"/>
                  </a:cubicBezTo>
                  <a:cubicBezTo>
                    <a:pt x="7137" y="7233"/>
                    <a:pt x="7148" y="7218"/>
                    <a:pt x="7152" y="7206"/>
                  </a:cubicBezTo>
                  <a:cubicBezTo>
                    <a:pt x="7187" y="7222"/>
                    <a:pt x="7220" y="7228"/>
                    <a:pt x="7250" y="7228"/>
                  </a:cubicBezTo>
                  <a:cubicBezTo>
                    <a:pt x="7372" y="7228"/>
                    <a:pt x="7462" y="7124"/>
                    <a:pt x="7567" y="7072"/>
                  </a:cubicBezTo>
                  <a:cubicBezTo>
                    <a:pt x="7644" y="7030"/>
                    <a:pt x="7728" y="7010"/>
                    <a:pt x="7821" y="7010"/>
                  </a:cubicBezTo>
                  <a:cubicBezTo>
                    <a:pt x="7877" y="7009"/>
                    <a:pt x="7933" y="7009"/>
                    <a:pt x="7988" y="7009"/>
                  </a:cubicBezTo>
                  <a:cubicBezTo>
                    <a:pt x="8100" y="7009"/>
                    <a:pt x="8210" y="7010"/>
                    <a:pt x="8320" y="7010"/>
                  </a:cubicBezTo>
                  <a:cubicBezTo>
                    <a:pt x="8393" y="7010"/>
                    <a:pt x="8458" y="7010"/>
                    <a:pt x="8531" y="7003"/>
                  </a:cubicBezTo>
                  <a:close/>
                  <a:moveTo>
                    <a:pt x="11640" y="11214"/>
                  </a:moveTo>
                  <a:cubicBezTo>
                    <a:pt x="11594" y="11249"/>
                    <a:pt x="11556" y="11280"/>
                    <a:pt x="11525" y="11318"/>
                  </a:cubicBezTo>
                  <a:lnTo>
                    <a:pt x="11525" y="11337"/>
                  </a:lnTo>
                  <a:lnTo>
                    <a:pt x="11456" y="11333"/>
                  </a:lnTo>
                  <a:cubicBezTo>
                    <a:pt x="11459" y="11306"/>
                    <a:pt x="11467" y="11276"/>
                    <a:pt x="11475" y="11249"/>
                  </a:cubicBezTo>
                  <a:cubicBezTo>
                    <a:pt x="11494" y="11253"/>
                    <a:pt x="11509" y="11256"/>
                    <a:pt x="11529" y="11256"/>
                  </a:cubicBezTo>
                  <a:cubicBezTo>
                    <a:pt x="11571" y="11249"/>
                    <a:pt x="11605" y="11233"/>
                    <a:pt x="11640" y="11214"/>
                  </a:cubicBezTo>
                  <a:close/>
                  <a:moveTo>
                    <a:pt x="904" y="5177"/>
                  </a:moveTo>
                  <a:lnTo>
                    <a:pt x="904" y="5177"/>
                  </a:lnTo>
                  <a:cubicBezTo>
                    <a:pt x="1115" y="5304"/>
                    <a:pt x="1296" y="5477"/>
                    <a:pt x="1480" y="5646"/>
                  </a:cubicBezTo>
                  <a:lnTo>
                    <a:pt x="1757" y="5777"/>
                  </a:lnTo>
                  <a:lnTo>
                    <a:pt x="1768" y="5781"/>
                  </a:lnTo>
                  <a:cubicBezTo>
                    <a:pt x="1811" y="5854"/>
                    <a:pt x="1876" y="5877"/>
                    <a:pt x="1953" y="5881"/>
                  </a:cubicBezTo>
                  <a:lnTo>
                    <a:pt x="1964" y="5877"/>
                  </a:lnTo>
                  <a:cubicBezTo>
                    <a:pt x="1968" y="5934"/>
                    <a:pt x="2010" y="5958"/>
                    <a:pt x="2064" y="5973"/>
                  </a:cubicBezTo>
                  <a:lnTo>
                    <a:pt x="2068" y="5977"/>
                  </a:lnTo>
                  <a:cubicBezTo>
                    <a:pt x="2080" y="6031"/>
                    <a:pt x="2099" y="6073"/>
                    <a:pt x="2160" y="6080"/>
                  </a:cubicBezTo>
                  <a:lnTo>
                    <a:pt x="2164" y="6084"/>
                  </a:lnTo>
                  <a:cubicBezTo>
                    <a:pt x="2176" y="6142"/>
                    <a:pt x="2214" y="6157"/>
                    <a:pt x="2268" y="6157"/>
                  </a:cubicBezTo>
                  <a:lnTo>
                    <a:pt x="2410" y="6284"/>
                  </a:lnTo>
                  <a:cubicBezTo>
                    <a:pt x="2406" y="6315"/>
                    <a:pt x="2425" y="6349"/>
                    <a:pt x="2452" y="6353"/>
                  </a:cubicBezTo>
                  <a:lnTo>
                    <a:pt x="2472" y="6353"/>
                  </a:lnTo>
                  <a:lnTo>
                    <a:pt x="2498" y="6380"/>
                  </a:lnTo>
                  <a:cubicBezTo>
                    <a:pt x="2498" y="6430"/>
                    <a:pt x="2525" y="6453"/>
                    <a:pt x="2575" y="6457"/>
                  </a:cubicBezTo>
                  <a:lnTo>
                    <a:pt x="2602" y="6484"/>
                  </a:lnTo>
                  <a:cubicBezTo>
                    <a:pt x="2614" y="6515"/>
                    <a:pt x="2641" y="6542"/>
                    <a:pt x="2675" y="6553"/>
                  </a:cubicBezTo>
                  <a:lnTo>
                    <a:pt x="2679" y="6580"/>
                  </a:lnTo>
                  <a:lnTo>
                    <a:pt x="2702" y="6584"/>
                  </a:lnTo>
                  <a:cubicBezTo>
                    <a:pt x="2702" y="6611"/>
                    <a:pt x="2721" y="6630"/>
                    <a:pt x="2752" y="6638"/>
                  </a:cubicBezTo>
                  <a:cubicBezTo>
                    <a:pt x="2756" y="6638"/>
                    <a:pt x="2760" y="6642"/>
                    <a:pt x="2767" y="6642"/>
                  </a:cubicBezTo>
                  <a:lnTo>
                    <a:pt x="2852" y="6703"/>
                  </a:lnTo>
                  <a:cubicBezTo>
                    <a:pt x="2863" y="6754"/>
                    <a:pt x="2905" y="6784"/>
                    <a:pt x="2954" y="6784"/>
                  </a:cubicBezTo>
                  <a:cubicBezTo>
                    <a:pt x="2957" y="6784"/>
                    <a:pt x="2960" y="6784"/>
                    <a:pt x="2963" y="6784"/>
                  </a:cubicBezTo>
                  <a:lnTo>
                    <a:pt x="3075" y="6895"/>
                  </a:lnTo>
                  <a:cubicBezTo>
                    <a:pt x="3217" y="7160"/>
                    <a:pt x="3436" y="7322"/>
                    <a:pt x="3740" y="7349"/>
                  </a:cubicBezTo>
                  <a:cubicBezTo>
                    <a:pt x="3751" y="7341"/>
                    <a:pt x="3767" y="7337"/>
                    <a:pt x="3774" y="7333"/>
                  </a:cubicBezTo>
                  <a:cubicBezTo>
                    <a:pt x="3782" y="7352"/>
                    <a:pt x="3782" y="7372"/>
                    <a:pt x="3782" y="7391"/>
                  </a:cubicBezTo>
                  <a:lnTo>
                    <a:pt x="3805" y="7456"/>
                  </a:lnTo>
                  <a:cubicBezTo>
                    <a:pt x="3893" y="7541"/>
                    <a:pt x="3966" y="7641"/>
                    <a:pt x="4055" y="7725"/>
                  </a:cubicBezTo>
                  <a:cubicBezTo>
                    <a:pt x="4005" y="7706"/>
                    <a:pt x="3959" y="7694"/>
                    <a:pt x="3909" y="7687"/>
                  </a:cubicBezTo>
                  <a:cubicBezTo>
                    <a:pt x="3916" y="7656"/>
                    <a:pt x="3909" y="7618"/>
                    <a:pt x="3893" y="7587"/>
                  </a:cubicBezTo>
                  <a:cubicBezTo>
                    <a:pt x="3855" y="7541"/>
                    <a:pt x="3809" y="7506"/>
                    <a:pt x="3751" y="7487"/>
                  </a:cubicBezTo>
                  <a:lnTo>
                    <a:pt x="3694" y="7475"/>
                  </a:lnTo>
                  <a:lnTo>
                    <a:pt x="3486" y="7395"/>
                  </a:lnTo>
                  <a:cubicBezTo>
                    <a:pt x="3375" y="7256"/>
                    <a:pt x="3259" y="7126"/>
                    <a:pt x="3075" y="7091"/>
                  </a:cubicBezTo>
                  <a:cubicBezTo>
                    <a:pt x="3058" y="7087"/>
                    <a:pt x="3041" y="7085"/>
                    <a:pt x="3025" y="7085"/>
                  </a:cubicBezTo>
                  <a:cubicBezTo>
                    <a:pt x="3010" y="7085"/>
                    <a:pt x="2994" y="7087"/>
                    <a:pt x="2979" y="7091"/>
                  </a:cubicBezTo>
                  <a:cubicBezTo>
                    <a:pt x="2971" y="7160"/>
                    <a:pt x="3017" y="7187"/>
                    <a:pt x="3075" y="7199"/>
                  </a:cubicBezTo>
                  <a:cubicBezTo>
                    <a:pt x="3102" y="7425"/>
                    <a:pt x="3236" y="7525"/>
                    <a:pt x="3459" y="7525"/>
                  </a:cubicBezTo>
                  <a:lnTo>
                    <a:pt x="3459" y="7598"/>
                  </a:lnTo>
                  <a:lnTo>
                    <a:pt x="3770" y="7814"/>
                  </a:lnTo>
                  <a:cubicBezTo>
                    <a:pt x="3786" y="7856"/>
                    <a:pt x="3811" y="7885"/>
                    <a:pt x="3851" y="7885"/>
                  </a:cubicBezTo>
                  <a:cubicBezTo>
                    <a:pt x="3862" y="7885"/>
                    <a:pt x="3873" y="7883"/>
                    <a:pt x="3886" y="7879"/>
                  </a:cubicBezTo>
                  <a:cubicBezTo>
                    <a:pt x="3932" y="8102"/>
                    <a:pt x="4139" y="8179"/>
                    <a:pt x="4285" y="8309"/>
                  </a:cubicBezTo>
                  <a:cubicBezTo>
                    <a:pt x="4328" y="8348"/>
                    <a:pt x="4374" y="8375"/>
                    <a:pt x="4427" y="8394"/>
                  </a:cubicBezTo>
                  <a:cubicBezTo>
                    <a:pt x="4462" y="8405"/>
                    <a:pt x="4497" y="8413"/>
                    <a:pt x="4535" y="8424"/>
                  </a:cubicBezTo>
                  <a:cubicBezTo>
                    <a:pt x="4554" y="8451"/>
                    <a:pt x="4573" y="8474"/>
                    <a:pt x="4600" y="8494"/>
                  </a:cubicBezTo>
                  <a:lnTo>
                    <a:pt x="4789" y="8609"/>
                  </a:lnTo>
                  <a:cubicBezTo>
                    <a:pt x="5081" y="8816"/>
                    <a:pt x="5350" y="9059"/>
                    <a:pt x="5584" y="9327"/>
                  </a:cubicBezTo>
                  <a:lnTo>
                    <a:pt x="5592" y="9331"/>
                  </a:lnTo>
                  <a:cubicBezTo>
                    <a:pt x="5745" y="9443"/>
                    <a:pt x="5949" y="9443"/>
                    <a:pt x="6091" y="9589"/>
                  </a:cubicBezTo>
                  <a:cubicBezTo>
                    <a:pt x="6135" y="9635"/>
                    <a:pt x="6176" y="9654"/>
                    <a:pt x="6216" y="9654"/>
                  </a:cubicBezTo>
                  <a:cubicBezTo>
                    <a:pt x="6284" y="9654"/>
                    <a:pt x="6346" y="9597"/>
                    <a:pt x="6403" y="9523"/>
                  </a:cubicBezTo>
                  <a:cubicBezTo>
                    <a:pt x="6441" y="9620"/>
                    <a:pt x="6476" y="9719"/>
                    <a:pt x="6514" y="9816"/>
                  </a:cubicBezTo>
                  <a:cubicBezTo>
                    <a:pt x="6517" y="9920"/>
                    <a:pt x="6559" y="9989"/>
                    <a:pt x="6655" y="9989"/>
                  </a:cubicBezTo>
                  <a:cubicBezTo>
                    <a:pt x="6668" y="9989"/>
                    <a:pt x="6683" y="9987"/>
                    <a:pt x="6698" y="9985"/>
                  </a:cubicBezTo>
                  <a:cubicBezTo>
                    <a:pt x="6806" y="9965"/>
                    <a:pt x="6806" y="9873"/>
                    <a:pt x="6806" y="9789"/>
                  </a:cubicBezTo>
                  <a:cubicBezTo>
                    <a:pt x="6837" y="9726"/>
                    <a:pt x="6869" y="9704"/>
                    <a:pt x="6902" y="9704"/>
                  </a:cubicBezTo>
                  <a:cubicBezTo>
                    <a:pt x="6945" y="9704"/>
                    <a:pt x="6989" y="9744"/>
                    <a:pt x="7033" y="9781"/>
                  </a:cubicBezTo>
                  <a:lnTo>
                    <a:pt x="7832" y="10503"/>
                  </a:lnTo>
                  <a:lnTo>
                    <a:pt x="7851" y="10523"/>
                  </a:lnTo>
                  <a:cubicBezTo>
                    <a:pt x="7851" y="10557"/>
                    <a:pt x="7878" y="10584"/>
                    <a:pt x="7909" y="10584"/>
                  </a:cubicBezTo>
                  <a:lnTo>
                    <a:pt x="7920" y="10584"/>
                  </a:lnTo>
                  <a:lnTo>
                    <a:pt x="8147" y="10830"/>
                  </a:lnTo>
                  <a:cubicBezTo>
                    <a:pt x="8128" y="10945"/>
                    <a:pt x="8109" y="11057"/>
                    <a:pt x="8224" y="11137"/>
                  </a:cubicBezTo>
                  <a:cubicBezTo>
                    <a:pt x="8159" y="11299"/>
                    <a:pt x="8212" y="11452"/>
                    <a:pt x="8236" y="11614"/>
                  </a:cubicBezTo>
                  <a:cubicBezTo>
                    <a:pt x="8243" y="11637"/>
                    <a:pt x="8247" y="11664"/>
                    <a:pt x="8247" y="11691"/>
                  </a:cubicBezTo>
                  <a:cubicBezTo>
                    <a:pt x="8224" y="11698"/>
                    <a:pt x="8201" y="11706"/>
                    <a:pt x="8174" y="11714"/>
                  </a:cubicBezTo>
                  <a:cubicBezTo>
                    <a:pt x="7955" y="11598"/>
                    <a:pt x="7832" y="11314"/>
                    <a:pt x="7536" y="11310"/>
                  </a:cubicBezTo>
                  <a:lnTo>
                    <a:pt x="7532" y="11310"/>
                  </a:lnTo>
                  <a:cubicBezTo>
                    <a:pt x="7536" y="11299"/>
                    <a:pt x="7540" y="11291"/>
                    <a:pt x="7540" y="11280"/>
                  </a:cubicBezTo>
                  <a:cubicBezTo>
                    <a:pt x="7367" y="10949"/>
                    <a:pt x="7017" y="10818"/>
                    <a:pt x="6733" y="10622"/>
                  </a:cubicBezTo>
                  <a:cubicBezTo>
                    <a:pt x="5676" y="9877"/>
                    <a:pt x="4789" y="8932"/>
                    <a:pt x="3770" y="8136"/>
                  </a:cubicBezTo>
                  <a:cubicBezTo>
                    <a:pt x="3701" y="8106"/>
                    <a:pt x="3636" y="8079"/>
                    <a:pt x="3574" y="8040"/>
                  </a:cubicBezTo>
                  <a:cubicBezTo>
                    <a:pt x="3490" y="7936"/>
                    <a:pt x="3401" y="7852"/>
                    <a:pt x="3294" y="7775"/>
                  </a:cubicBezTo>
                  <a:cubicBezTo>
                    <a:pt x="3294" y="7740"/>
                    <a:pt x="3290" y="7706"/>
                    <a:pt x="3275" y="7679"/>
                  </a:cubicBezTo>
                  <a:cubicBezTo>
                    <a:pt x="3140" y="7664"/>
                    <a:pt x="3121" y="7487"/>
                    <a:pt x="2986" y="7472"/>
                  </a:cubicBezTo>
                  <a:cubicBezTo>
                    <a:pt x="2983" y="7437"/>
                    <a:pt x="2960" y="7414"/>
                    <a:pt x="2933" y="7399"/>
                  </a:cubicBezTo>
                  <a:cubicBezTo>
                    <a:pt x="2929" y="7395"/>
                    <a:pt x="2929" y="7387"/>
                    <a:pt x="2925" y="7379"/>
                  </a:cubicBezTo>
                  <a:lnTo>
                    <a:pt x="2894" y="7337"/>
                  </a:lnTo>
                  <a:cubicBezTo>
                    <a:pt x="2875" y="7310"/>
                    <a:pt x="2852" y="7283"/>
                    <a:pt x="2829" y="7256"/>
                  </a:cubicBezTo>
                  <a:lnTo>
                    <a:pt x="2790" y="7218"/>
                  </a:lnTo>
                  <a:cubicBezTo>
                    <a:pt x="2767" y="7187"/>
                    <a:pt x="2741" y="7164"/>
                    <a:pt x="2717" y="7141"/>
                  </a:cubicBezTo>
                  <a:cubicBezTo>
                    <a:pt x="2702" y="7126"/>
                    <a:pt x="2694" y="7110"/>
                    <a:pt x="2679" y="7103"/>
                  </a:cubicBezTo>
                  <a:cubicBezTo>
                    <a:pt x="2656" y="7072"/>
                    <a:pt x="2625" y="7049"/>
                    <a:pt x="2598" y="7026"/>
                  </a:cubicBezTo>
                  <a:cubicBezTo>
                    <a:pt x="2583" y="7010"/>
                    <a:pt x="2564" y="7007"/>
                    <a:pt x="2548" y="6991"/>
                  </a:cubicBezTo>
                  <a:cubicBezTo>
                    <a:pt x="2479" y="6887"/>
                    <a:pt x="2387" y="6799"/>
                    <a:pt x="2279" y="6734"/>
                  </a:cubicBezTo>
                  <a:cubicBezTo>
                    <a:pt x="2268" y="6688"/>
                    <a:pt x="2253" y="6649"/>
                    <a:pt x="2237" y="6607"/>
                  </a:cubicBezTo>
                  <a:cubicBezTo>
                    <a:pt x="2018" y="6261"/>
                    <a:pt x="1730" y="5973"/>
                    <a:pt x="1423" y="5704"/>
                  </a:cubicBezTo>
                  <a:cubicBezTo>
                    <a:pt x="1242" y="5531"/>
                    <a:pt x="1061" y="5370"/>
                    <a:pt x="904" y="5177"/>
                  </a:cubicBezTo>
                  <a:close/>
                  <a:moveTo>
                    <a:pt x="13510" y="383"/>
                  </a:moveTo>
                  <a:cubicBezTo>
                    <a:pt x="13565" y="383"/>
                    <a:pt x="13621" y="420"/>
                    <a:pt x="13688" y="440"/>
                  </a:cubicBezTo>
                  <a:cubicBezTo>
                    <a:pt x="13923" y="689"/>
                    <a:pt x="14226" y="843"/>
                    <a:pt x="14507" y="1024"/>
                  </a:cubicBezTo>
                  <a:cubicBezTo>
                    <a:pt x="14534" y="1054"/>
                    <a:pt x="14564" y="1081"/>
                    <a:pt x="14591" y="1116"/>
                  </a:cubicBezTo>
                  <a:cubicBezTo>
                    <a:pt x="14591" y="1100"/>
                    <a:pt x="14599" y="1093"/>
                    <a:pt x="14607" y="1081"/>
                  </a:cubicBezTo>
                  <a:lnTo>
                    <a:pt x="14607" y="1081"/>
                  </a:lnTo>
                  <a:cubicBezTo>
                    <a:pt x="14603" y="1093"/>
                    <a:pt x="14591" y="1112"/>
                    <a:pt x="14591" y="1116"/>
                  </a:cubicBezTo>
                  <a:lnTo>
                    <a:pt x="14599" y="1120"/>
                  </a:lnTo>
                  <a:cubicBezTo>
                    <a:pt x="14760" y="1396"/>
                    <a:pt x="14975" y="1635"/>
                    <a:pt x="15187" y="1869"/>
                  </a:cubicBezTo>
                  <a:cubicBezTo>
                    <a:pt x="15225" y="1996"/>
                    <a:pt x="15321" y="2073"/>
                    <a:pt x="15417" y="2149"/>
                  </a:cubicBezTo>
                  <a:cubicBezTo>
                    <a:pt x="15490" y="2272"/>
                    <a:pt x="15548" y="2407"/>
                    <a:pt x="15702" y="2457"/>
                  </a:cubicBezTo>
                  <a:lnTo>
                    <a:pt x="15706" y="2461"/>
                  </a:lnTo>
                  <a:cubicBezTo>
                    <a:pt x="15713" y="2515"/>
                    <a:pt x="15752" y="2557"/>
                    <a:pt x="15802" y="2568"/>
                  </a:cubicBezTo>
                  <a:lnTo>
                    <a:pt x="16032" y="2926"/>
                  </a:lnTo>
                  <a:cubicBezTo>
                    <a:pt x="16290" y="3383"/>
                    <a:pt x="16789" y="3567"/>
                    <a:pt x="17143" y="3913"/>
                  </a:cubicBezTo>
                  <a:cubicBezTo>
                    <a:pt x="17162" y="3925"/>
                    <a:pt x="17181" y="3940"/>
                    <a:pt x="17197" y="3952"/>
                  </a:cubicBezTo>
                  <a:cubicBezTo>
                    <a:pt x="17231" y="3979"/>
                    <a:pt x="17270" y="4002"/>
                    <a:pt x="17308" y="4029"/>
                  </a:cubicBezTo>
                  <a:cubicBezTo>
                    <a:pt x="17523" y="4144"/>
                    <a:pt x="17704" y="4309"/>
                    <a:pt x="17930" y="4405"/>
                  </a:cubicBezTo>
                  <a:cubicBezTo>
                    <a:pt x="17936" y="4406"/>
                    <a:pt x="17942" y="4407"/>
                    <a:pt x="17948" y="4407"/>
                  </a:cubicBezTo>
                  <a:cubicBezTo>
                    <a:pt x="17997" y="4407"/>
                    <a:pt x="18050" y="4376"/>
                    <a:pt x="18097" y="4376"/>
                  </a:cubicBezTo>
                  <a:cubicBezTo>
                    <a:pt x="18133" y="4376"/>
                    <a:pt x="18166" y="4393"/>
                    <a:pt x="18192" y="4451"/>
                  </a:cubicBezTo>
                  <a:cubicBezTo>
                    <a:pt x="18343" y="4528"/>
                    <a:pt x="18508" y="4573"/>
                    <a:pt x="18675" y="4573"/>
                  </a:cubicBezTo>
                  <a:cubicBezTo>
                    <a:pt x="18700" y="4573"/>
                    <a:pt x="18724" y="4572"/>
                    <a:pt x="18749" y="4570"/>
                  </a:cubicBezTo>
                  <a:lnTo>
                    <a:pt x="18760" y="4566"/>
                  </a:lnTo>
                  <a:cubicBezTo>
                    <a:pt x="18864" y="4724"/>
                    <a:pt x="19045" y="4693"/>
                    <a:pt x="19214" y="4709"/>
                  </a:cubicBezTo>
                  <a:cubicBezTo>
                    <a:pt x="19229" y="4705"/>
                    <a:pt x="19241" y="4693"/>
                    <a:pt x="19256" y="4686"/>
                  </a:cubicBezTo>
                  <a:cubicBezTo>
                    <a:pt x="19280" y="4739"/>
                    <a:pt x="19309" y="4775"/>
                    <a:pt x="19355" y="4775"/>
                  </a:cubicBezTo>
                  <a:cubicBezTo>
                    <a:pt x="19376" y="4775"/>
                    <a:pt x="19400" y="4768"/>
                    <a:pt x="19429" y="4751"/>
                  </a:cubicBezTo>
                  <a:cubicBezTo>
                    <a:pt x="19441" y="4782"/>
                    <a:pt x="19460" y="4809"/>
                    <a:pt x="19487" y="4824"/>
                  </a:cubicBezTo>
                  <a:cubicBezTo>
                    <a:pt x="19564" y="4859"/>
                    <a:pt x="19644" y="4885"/>
                    <a:pt x="19729" y="4905"/>
                  </a:cubicBezTo>
                  <a:lnTo>
                    <a:pt x="19756" y="4912"/>
                  </a:lnTo>
                  <a:lnTo>
                    <a:pt x="19756" y="4928"/>
                  </a:lnTo>
                  <a:cubicBezTo>
                    <a:pt x="19737" y="4932"/>
                    <a:pt x="19717" y="4939"/>
                    <a:pt x="19702" y="4955"/>
                  </a:cubicBezTo>
                  <a:cubicBezTo>
                    <a:pt x="19679" y="4981"/>
                    <a:pt x="19660" y="5012"/>
                    <a:pt x="19644" y="5043"/>
                  </a:cubicBezTo>
                  <a:cubicBezTo>
                    <a:pt x="19625" y="5070"/>
                    <a:pt x="19602" y="5101"/>
                    <a:pt x="19583" y="5128"/>
                  </a:cubicBezTo>
                  <a:cubicBezTo>
                    <a:pt x="19575" y="5143"/>
                    <a:pt x="19560" y="5151"/>
                    <a:pt x="19544" y="5166"/>
                  </a:cubicBezTo>
                  <a:cubicBezTo>
                    <a:pt x="19514" y="5189"/>
                    <a:pt x="19487" y="5208"/>
                    <a:pt x="19456" y="5235"/>
                  </a:cubicBezTo>
                  <a:lnTo>
                    <a:pt x="19410" y="5266"/>
                  </a:lnTo>
                  <a:cubicBezTo>
                    <a:pt x="19375" y="5285"/>
                    <a:pt x="19337" y="5312"/>
                    <a:pt x="19310" y="5335"/>
                  </a:cubicBezTo>
                  <a:cubicBezTo>
                    <a:pt x="18968" y="5689"/>
                    <a:pt x="18457" y="5877"/>
                    <a:pt x="18257" y="6373"/>
                  </a:cubicBezTo>
                  <a:cubicBezTo>
                    <a:pt x="18253" y="6396"/>
                    <a:pt x="18253" y="6419"/>
                    <a:pt x="18257" y="6449"/>
                  </a:cubicBezTo>
                  <a:cubicBezTo>
                    <a:pt x="18084" y="6592"/>
                    <a:pt x="17930" y="6764"/>
                    <a:pt x="17811" y="6957"/>
                  </a:cubicBezTo>
                  <a:lnTo>
                    <a:pt x="17815" y="6968"/>
                  </a:lnTo>
                  <a:cubicBezTo>
                    <a:pt x="17811" y="6968"/>
                    <a:pt x="17808" y="6968"/>
                    <a:pt x="17800" y="6972"/>
                  </a:cubicBezTo>
                  <a:cubicBezTo>
                    <a:pt x="17685" y="6934"/>
                    <a:pt x="17738" y="6745"/>
                    <a:pt x="17585" y="6738"/>
                  </a:cubicBezTo>
                  <a:cubicBezTo>
                    <a:pt x="17496" y="6876"/>
                    <a:pt x="17535" y="7033"/>
                    <a:pt x="17531" y="7183"/>
                  </a:cubicBezTo>
                  <a:lnTo>
                    <a:pt x="17508" y="7206"/>
                  </a:lnTo>
                  <a:lnTo>
                    <a:pt x="17466" y="7249"/>
                  </a:lnTo>
                  <a:cubicBezTo>
                    <a:pt x="17439" y="7279"/>
                    <a:pt x="17416" y="7314"/>
                    <a:pt x="17393" y="7345"/>
                  </a:cubicBezTo>
                  <a:cubicBezTo>
                    <a:pt x="17373" y="7379"/>
                    <a:pt x="17350" y="7414"/>
                    <a:pt x="17331" y="7448"/>
                  </a:cubicBezTo>
                  <a:cubicBezTo>
                    <a:pt x="17312" y="7479"/>
                    <a:pt x="17285" y="7514"/>
                    <a:pt x="17262" y="7545"/>
                  </a:cubicBezTo>
                  <a:cubicBezTo>
                    <a:pt x="17246" y="7564"/>
                    <a:pt x="17239" y="7583"/>
                    <a:pt x="17223" y="7602"/>
                  </a:cubicBezTo>
                  <a:lnTo>
                    <a:pt x="17120" y="7625"/>
                  </a:lnTo>
                  <a:cubicBezTo>
                    <a:pt x="17077" y="7706"/>
                    <a:pt x="16989" y="7687"/>
                    <a:pt x="16920" y="7710"/>
                  </a:cubicBezTo>
                  <a:cubicBezTo>
                    <a:pt x="16536" y="7998"/>
                    <a:pt x="16032" y="8163"/>
                    <a:pt x="15890" y="8705"/>
                  </a:cubicBezTo>
                  <a:cubicBezTo>
                    <a:pt x="15813" y="8724"/>
                    <a:pt x="15729" y="8724"/>
                    <a:pt x="15686" y="8805"/>
                  </a:cubicBezTo>
                  <a:cubicBezTo>
                    <a:pt x="15598" y="8839"/>
                    <a:pt x="15525" y="8912"/>
                    <a:pt x="15487" y="8997"/>
                  </a:cubicBezTo>
                  <a:cubicBezTo>
                    <a:pt x="15471" y="8995"/>
                    <a:pt x="15456" y="8994"/>
                    <a:pt x="15441" y="8994"/>
                  </a:cubicBezTo>
                  <a:cubicBezTo>
                    <a:pt x="15375" y="8994"/>
                    <a:pt x="15309" y="9014"/>
                    <a:pt x="15256" y="9055"/>
                  </a:cubicBezTo>
                  <a:cubicBezTo>
                    <a:pt x="15087" y="9158"/>
                    <a:pt x="15006" y="9243"/>
                    <a:pt x="15264" y="9324"/>
                  </a:cubicBezTo>
                  <a:cubicBezTo>
                    <a:pt x="15314" y="9339"/>
                    <a:pt x="15356" y="9354"/>
                    <a:pt x="15371" y="9408"/>
                  </a:cubicBezTo>
                  <a:cubicBezTo>
                    <a:pt x="15187" y="9554"/>
                    <a:pt x="15010" y="9708"/>
                    <a:pt x="14826" y="9854"/>
                  </a:cubicBezTo>
                  <a:cubicBezTo>
                    <a:pt x="13957" y="10542"/>
                    <a:pt x="12981" y="11080"/>
                    <a:pt x="12105" y="11745"/>
                  </a:cubicBezTo>
                  <a:cubicBezTo>
                    <a:pt x="12017" y="11814"/>
                    <a:pt x="11886" y="11821"/>
                    <a:pt x="11771" y="11860"/>
                  </a:cubicBezTo>
                  <a:cubicBezTo>
                    <a:pt x="11705" y="11898"/>
                    <a:pt x="11613" y="11887"/>
                    <a:pt x="11556" y="11952"/>
                  </a:cubicBezTo>
                  <a:lnTo>
                    <a:pt x="11548" y="11956"/>
                  </a:lnTo>
                  <a:cubicBezTo>
                    <a:pt x="11494" y="12006"/>
                    <a:pt x="11410" y="11990"/>
                    <a:pt x="11356" y="12040"/>
                  </a:cubicBezTo>
                  <a:lnTo>
                    <a:pt x="11325" y="12048"/>
                  </a:lnTo>
                  <a:cubicBezTo>
                    <a:pt x="11279" y="12106"/>
                    <a:pt x="11202" y="12098"/>
                    <a:pt x="11144" y="12136"/>
                  </a:cubicBezTo>
                  <a:cubicBezTo>
                    <a:pt x="11133" y="12156"/>
                    <a:pt x="11111" y="12168"/>
                    <a:pt x="11087" y="12168"/>
                  </a:cubicBezTo>
                  <a:cubicBezTo>
                    <a:pt x="11078" y="12168"/>
                    <a:pt x="11069" y="12166"/>
                    <a:pt x="11060" y="12163"/>
                  </a:cubicBezTo>
                  <a:cubicBezTo>
                    <a:pt x="10991" y="12198"/>
                    <a:pt x="10906" y="12194"/>
                    <a:pt x="10841" y="12236"/>
                  </a:cubicBezTo>
                  <a:cubicBezTo>
                    <a:pt x="10823" y="12254"/>
                    <a:pt x="10799" y="12267"/>
                    <a:pt x="10773" y="12267"/>
                  </a:cubicBezTo>
                  <a:cubicBezTo>
                    <a:pt x="10765" y="12267"/>
                    <a:pt x="10757" y="12266"/>
                    <a:pt x="10749" y="12263"/>
                  </a:cubicBezTo>
                  <a:cubicBezTo>
                    <a:pt x="10695" y="12282"/>
                    <a:pt x="10637" y="12298"/>
                    <a:pt x="10580" y="12313"/>
                  </a:cubicBezTo>
                  <a:cubicBezTo>
                    <a:pt x="10530" y="12332"/>
                    <a:pt x="10472" y="12355"/>
                    <a:pt x="10418" y="12379"/>
                  </a:cubicBezTo>
                  <a:cubicBezTo>
                    <a:pt x="10410" y="12386"/>
                    <a:pt x="10403" y="12394"/>
                    <a:pt x="10395" y="12398"/>
                  </a:cubicBezTo>
                  <a:lnTo>
                    <a:pt x="10314" y="12371"/>
                  </a:lnTo>
                  <a:cubicBezTo>
                    <a:pt x="10284" y="12367"/>
                    <a:pt x="10261" y="12359"/>
                    <a:pt x="10230" y="12352"/>
                  </a:cubicBezTo>
                  <a:cubicBezTo>
                    <a:pt x="10384" y="12352"/>
                    <a:pt x="10530" y="12271"/>
                    <a:pt x="10603" y="12136"/>
                  </a:cubicBezTo>
                  <a:lnTo>
                    <a:pt x="10618" y="12121"/>
                  </a:lnTo>
                  <a:cubicBezTo>
                    <a:pt x="10656" y="12106"/>
                    <a:pt x="10691" y="12090"/>
                    <a:pt x="10726" y="12067"/>
                  </a:cubicBezTo>
                  <a:lnTo>
                    <a:pt x="10914" y="12025"/>
                  </a:lnTo>
                  <a:cubicBezTo>
                    <a:pt x="10952" y="12006"/>
                    <a:pt x="10991" y="11987"/>
                    <a:pt x="11029" y="11964"/>
                  </a:cubicBezTo>
                  <a:lnTo>
                    <a:pt x="11117" y="11929"/>
                  </a:lnTo>
                  <a:cubicBezTo>
                    <a:pt x="11156" y="11910"/>
                    <a:pt x="11190" y="11887"/>
                    <a:pt x="11229" y="11867"/>
                  </a:cubicBezTo>
                  <a:lnTo>
                    <a:pt x="11325" y="11829"/>
                  </a:lnTo>
                  <a:cubicBezTo>
                    <a:pt x="11360" y="11810"/>
                    <a:pt x="11398" y="11791"/>
                    <a:pt x="11433" y="11775"/>
                  </a:cubicBezTo>
                  <a:lnTo>
                    <a:pt x="11552" y="11656"/>
                  </a:lnTo>
                  <a:cubicBezTo>
                    <a:pt x="11629" y="11645"/>
                    <a:pt x="11713" y="11648"/>
                    <a:pt x="11759" y="11564"/>
                  </a:cubicBezTo>
                  <a:cubicBezTo>
                    <a:pt x="11886" y="11525"/>
                    <a:pt x="12001" y="11472"/>
                    <a:pt x="12067" y="11341"/>
                  </a:cubicBezTo>
                  <a:cubicBezTo>
                    <a:pt x="12113" y="11337"/>
                    <a:pt x="12151" y="11318"/>
                    <a:pt x="12163" y="11260"/>
                  </a:cubicBezTo>
                  <a:lnTo>
                    <a:pt x="12174" y="11253"/>
                  </a:lnTo>
                  <a:cubicBezTo>
                    <a:pt x="12347" y="11253"/>
                    <a:pt x="12459" y="11149"/>
                    <a:pt x="12558" y="11030"/>
                  </a:cubicBezTo>
                  <a:cubicBezTo>
                    <a:pt x="12685" y="10964"/>
                    <a:pt x="12816" y="10849"/>
                    <a:pt x="12739" y="10719"/>
                  </a:cubicBezTo>
                  <a:cubicBezTo>
                    <a:pt x="12708" y="10670"/>
                    <a:pt x="12674" y="10652"/>
                    <a:pt x="12638" y="10652"/>
                  </a:cubicBezTo>
                  <a:cubicBezTo>
                    <a:pt x="12560" y="10652"/>
                    <a:pt x="12474" y="10733"/>
                    <a:pt x="12401" y="10765"/>
                  </a:cubicBezTo>
                  <a:cubicBezTo>
                    <a:pt x="12316" y="10815"/>
                    <a:pt x="12232" y="10872"/>
                    <a:pt x="12155" y="10930"/>
                  </a:cubicBezTo>
                  <a:cubicBezTo>
                    <a:pt x="12124" y="10964"/>
                    <a:pt x="12094" y="10995"/>
                    <a:pt x="12059" y="11030"/>
                  </a:cubicBezTo>
                  <a:lnTo>
                    <a:pt x="12055" y="11034"/>
                  </a:lnTo>
                  <a:cubicBezTo>
                    <a:pt x="12042" y="11030"/>
                    <a:pt x="12026" y="11028"/>
                    <a:pt x="12010" y="11028"/>
                  </a:cubicBezTo>
                  <a:cubicBezTo>
                    <a:pt x="11995" y="11028"/>
                    <a:pt x="11978" y="11030"/>
                    <a:pt x="11963" y="11034"/>
                  </a:cubicBezTo>
                  <a:cubicBezTo>
                    <a:pt x="11959" y="11049"/>
                    <a:pt x="11959" y="11068"/>
                    <a:pt x="11959" y="11084"/>
                  </a:cubicBezTo>
                  <a:cubicBezTo>
                    <a:pt x="11924" y="11091"/>
                    <a:pt x="11894" y="11107"/>
                    <a:pt x="11859" y="11110"/>
                  </a:cubicBezTo>
                  <a:cubicBezTo>
                    <a:pt x="11801" y="11122"/>
                    <a:pt x="11748" y="11141"/>
                    <a:pt x="11702" y="11164"/>
                  </a:cubicBezTo>
                  <a:cubicBezTo>
                    <a:pt x="11698" y="11165"/>
                    <a:pt x="11695" y="11167"/>
                    <a:pt x="11692" y="11169"/>
                  </a:cubicBezTo>
                  <a:lnTo>
                    <a:pt x="11692" y="11169"/>
                  </a:lnTo>
                  <a:cubicBezTo>
                    <a:pt x="11768" y="11105"/>
                    <a:pt x="11827" y="11019"/>
                    <a:pt x="11863" y="10926"/>
                  </a:cubicBezTo>
                  <a:lnTo>
                    <a:pt x="12051" y="10515"/>
                  </a:lnTo>
                  <a:cubicBezTo>
                    <a:pt x="12147" y="10453"/>
                    <a:pt x="12155" y="10377"/>
                    <a:pt x="12078" y="10296"/>
                  </a:cubicBezTo>
                  <a:cubicBezTo>
                    <a:pt x="12070" y="10169"/>
                    <a:pt x="12143" y="10035"/>
                    <a:pt x="12067" y="9915"/>
                  </a:cubicBezTo>
                  <a:cubicBezTo>
                    <a:pt x="12094" y="9658"/>
                    <a:pt x="11994" y="9431"/>
                    <a:pt x="11859" y="9220"/>
                  </a:cubicBezTo>
                  <a:cubicBezTo>
                    <a:pt x="11828" y="9181"/>
                    <a:pt x="11801" y="9143"/>
                    <a:pt x="11778" y="9105"/>
                  </a:cubicBezTo>
                  <a:lnTo>
                    <a:pt x="11767" y="9093"/>
                  </a:lnTo>
                  <a:cubicBezTo>
                    <a:pt x="11740" y="9074"/>
                    <a:pt x="11709" y="9066"/>
                    <a:pt x="11675" y="9062"/>
                  </a:cubicBezTo>
                  <a:cubicBezTo>
                    <a:pt x="11671" y="9051"/>
                    <a:pt x="11667" y="9043"/>
                    <a:pt x="11663" y="9035"/>
                  </a:cubicBezTo>
                  <a:cubicBezTo>
                    <a:pt x="11671" y="9032"/>
                    <a:pt x="11682" y="9024"/>
                    <a:pt x="11686" y="9012"/>
                  </a:cubicBezTo>
                  <a:cubicBezTo>
                    <a:pt x="11702" y="8974"/>
                    <a:pt x="11682" y="8936"/>
                    <a:pt x="11648" y="8916"/>
                  </a:cubicBezTo>
                  <a:cubicBezTo>
                    <a:pt x="11502" y="8839"/>
                    <a:pt x="11494" y="8613"/>
                    <a:pt x="11298" y="8590"/>
                  </a:cubicBezTo>
                  <a:cubicBezTo>
                    <a:pt x="11148" y="8428"/>
                    <a:pt x="10998" y="8267"/>
                    <a:pt x="10848" y="8106"/>
                  </a:cubicBezTo>
                  <a:cubicBezTo>
                    <a:pt x="10822" y="8067"/>
                    <a:pt x="10787" y="8033"/>
                    <a:pt x="10749" y="8006"/>
                  </a:cubicBezTo>
                  <a:cubicBezTo>
                    <a:pt x="10736" y="7990"/>
                    <a:pt x="10718" y="7977"/>
                    <a:pt x="10700" y="7977"/>
                  </a:cubicBezTo>
                  <a:cubicBezTo>
                    <a:pt x="10695" y="7977"/>
                    <a:pt x="10691" y="7977"/>
                    <a:pt x="10687" y="7979"/>
                  </a:cubicBezTo>
                  <a:lnTo>
                    <a:pt x="10691" y="7960"/>
                  </a:lnTo>
                  <a:lnTo>
                    <a:pt x="10637" y="7910"/>
                  </a:lnTo>
                  <a:lnTo>
                    <a:pt x="10645" y="7913"/>
                  </a:lnTo>
                  <a:cubicBezTo>
                    <a:pt x="10618" y="7871"/>
                    <a:pt x="10587" y="7833"/>
                    <a:pt x="10541" y="7806"/>
                  </a:cubicBezTo>
                  <a:cubicBezTo>
                    <a:pt x="10518" y="7760"/>
                    <a:pt x="10472" y="7721"/>
                    <a:pt x="10418" y="7706"/>
                  </a:cubicBezTo>
                  <a:lnTo>
                    <a:pt x="10253" y="7587"/>
                  </a:lnTo>
                  <a:cubicBezTo>
                    <a:pt x="10246" y="7538"/>
                    <a:pt x="10204" y="7505"/>
                    <a:pt x="10162" y="7505"/>
                  </a:cubicBezTo>
                  <a:cubicBezTo>
                    <a:pt x="10158" y="7505"/>
                    <a:pt x="10153" y="7505"/>
                    <a:pt x="10149" y="7506"/>
                  </a:cubicBezTo>
                  <a:lnTo>
                    <a:pt x="10134" y="7495"/>
                  </a:lnTo>
                  <a:cubicBezTo>
                    <a:pt x="10126" y="7452"/>
                    <a:pt x="10091" y="7422"/>
                    <a:pt x="10049" y="7422"/>
                  </a:cubicBezTo>
                  <a:cubicBezTo>
                    <a:pt x="10038" y="7395"/>
                    <a:pt x="10011" y="7375"/>
                    <a:pt x="9980" y="7375"/>
                  </a:cubicBezTo>
                  <a:cubicBezTo>
                    <a:pt x="9896" y="7264"/>
                    <a:pt x="9792" y="7183"/>
                    <a:pt x="9650" y="7183"/>
                  </a:cubicBezTo>
                  <a:lnTo>
                    <a:pt x="9465" y="7076"/>
                  </a:lnTo>
                  <a:cubicBezTo>
                    <a:pt x="9300" y="6891"/>
                    <a:pt x="9058" y="6857"/>
                    <a:pt x="8831" y="6803"/>
                  </a:cubicBezTo>
                  <a:cubicBezTo>
                    <a:pt x="8773" y="6775"/>
                    <a:pt x="8708" y="6763"/>
                    <a:pt x="8645" y="6763"/>
                  </a:cubicBezTo>
                  <a:cubicBezTo>
                    <a:pt x="8621" y="6763"/>
                    <a:pt x="8597" y="6765"/>
                    <a:pt x="8574" y="6768"/>
                  </a:cubicBezTo>
                  <a:cubicBezTo>
                    <a:pt x="8524" y="6713"/>
                    <a:pt x="8467" y="6696"/>
                    <a:pt x="8406" y="6696"/>
                  </a:cubicBezTo>
                  <a:cubicBezTo>
                    <a:pt x="8382" y="6696"/>
                    <a:pt x="8357" y="6699"/>
                    <a:pt x="8332" y="6703"/>
                  </a:cubicBezTo>
                  <a:cubicBezTo>
                    <a:pt x="8315" y="6689"/>
                    <a:pt x="8292" y="6679"/>
                    <a:pt x="8269" y="6679"/>
                  </a:cubicBezTo>
                  <a:cubicBezTo>
                    <a:pt x="8260" y="6679"/>
                    <a:pt x="8252" y="6681"/>
                    <a:pt x="8243" y="6684"/>
                  </a:cubicBezTo>
                  <a:cubicBezTo>
                    <a:pt x="8088" y="6667"/>
                    <a:pt x="7931" y="6641"/>
                    <a:pt x="7779" y="6641"/>
                  </a:cubicBezTo>
                  <a:cubicBezTo>
                    <a:pt x="7573" y="6641"/>
                    <a:pt x="7377" y="6690"/>
                    <a:pt x="7210" y="6880"/>
                  </a:cubicBezTo>
                  <a:cubicBezTo>
                    <a:pt x="6941" y="6934"/>
                    <a:pt x="6841" y="7145"/>
                    <a:pt x="6756" y="7364"/>
                  </a:cubicBezTo>
                  <a:cubicBezTo>
                    <a:pt x="6564" y="7875"/>
                    <a:pt x="6595" y="8363"/>
                    <a:pt x="6917" y="8820"/>
                  </a:cubicBezTo>
                  <a:cubicBezTo>
                    <a:pt x="6891" y="8986"/>
                    <a:pt x="6994" y="9108"/>
                    <a:pt x="7064" y="9239"/>
                  </a:cubicBezTo>
                  <a:cubicBezTo>
                    <a:pt x="7110" y="9320"/>
                    <a:pt x="7121" y="9393"/>
                    <a:pt x="7017" y="9439"/>
                  </a:cubicBezTo>
                  <a:lnTo>
                    <a:pt x="7002" y="9431"/>
                  </a:lnTo>
                  <a:cubicBezTo>
                    <a:pt x="6999" y="9382"/>
                    <a:pt x="6957" y="9349"/>
                    <a:pt x="6912" y="9349"/>
                  </a:cubicBezTo>
                  <a:cubicBezTo>
                    <a:pt x="6908" y="9349"/>
                    <a:pt x="6903" y="9350"/>
                    <a:pt x="6898" y="9351"/>
                  </a:cubicBezTo>
                  <a:cubicBezTo>
                    <a:pt x="6226" y="8778"/>
                    <a:pt x="5565" y="8186"/>
                    <a:pt x="4950" y="7556"/>
                  </a:cubicBezTo>
                  <a:cubicBezTo>
                    <a:pt x="4777" y="7379"/>
                    <a:pt x="4620" y="7199"/>
                    <a:pt x="4381" y="7103"/>
                  </a:cubicBezTo>
                  <a:cubicBezTo>
                    <a:pt x="4155" y="6822"/>
                    <a:pt x="3836" y="6630"/>
                    <a:pt x="3659" y="6315"/>
                  </a:cubicBezTo>
                  <a:cubicBezTo>
                    <a:pt x="3644" y="6257"/>
                    <a:pt x="3644" y="6200"/>
                    <a:pt x="3659" y="6146"/>
                  </a:cubicBezTo>
                  <a:cubicBezTo>
                    <a:pt x="3697" y="6184"/>
                    <a:pt x="3740" y="6211"/>
                    <a:pt x="3790" y="6230"/>
                  </a:cubicBezTo>
                  <a:cubicBezTo>
                    <a:pt x="3817" y="6238"/>
                    <a:pt x="3844" y="6242"/>
                    <a:pt x="3874" y="6242"/>
                  </a:cubicBezTo>
                  <a:cubicBezTo>
                    <a:pt x="3890" y="6242"/>
                    <a:pt x="3906" y="6241"/>
                    <a:pt x="3924" y="6238"/>
                  </a:cubicBezTo>
                  <a:lnTo>
                    <a:pt x="3932" y="6238"/>
                  </a:lnTo>
                  <a:cubicBezTo>
                    <a:pt x="3966" y="6273"/>
                    <a:pt x="4012" y="6290"/>
                    <a:pt x="4058" y="6290"/>
                  </a:cubicBezTo>
                  <a:cubicBezTo>
                    <a:pt x="4074" y="6290"/>
                    <a:pt x="4089" y="6288"/>
                    <a:pt x="4105" y="6284"/>
                  </a:cubicBezTo>
                  <a:cubicBezTo>
                    <a:pt x="4256" y="6287"/>
                    <a:pt x="4406" y="6312"/>
                    <a:pt x="4556" y="6312"/>
                  </a:cubicBezTo>
                  <a:cubicBezTo>
                    <a:pt x="4634" y="6312"/>
                    <a:pt x="4713" y="6305"/>
                    <a:pt x="4793" y="6284"/>
                  </a:cubicBezTo>
                  <a:cubicBezTo>
                    <a:pt x="4903" y="6284"/>
                    <a:pt x="5013" y="6303"/>
                    <a:pt x="5120" y="6303"/>
                  </a:cubicBezTo>
                  <a:cubicBezTo>
                    <a:pt x="5231" y="6303"/>
                    <a:pt x="5339" y="6283"/>
                    <a:pt x="5442" y="6203"/>
                  </a:cubicBezTo>
                  <a:cubicBezTo>
                    <a:pt x="5603" y="6184"/>
                    <a:pt x="5776" y="6223"/>
                    <a:pt x="5926" y="6142"/>
                  </a:cubicBezTo>
                  <a:cubicBezTo>
                    <a:pt x="5968" y="6150"/>
                    <a:pt x="6007" y="6153"/>
                    <a:pt x="6053" y="6165"/>
                  </a:cubicBezTo>
                  <a:cubicBezTo>
                    <a:pt x="7190" y="6069"/>
                    <a:pt x="8212" y="5631"/>
                    <a:pt x="9173" y="5055"/>
                  </a:cubicBezTo>
                  <a:cubicBezTo>
                    <a:pt x="9396" y="4924"/>
                    <a:pt x="9665" y="4824"/>
                    <a:pt x="9780" y="4555"/>
                  </a:cubicBezTo>
                  <a:cubicBezTo>
                    <a:pt x="9784" y="4532"/>
                    <a:pt x="9784" y="4509"/>
                    <a:pt x="9773" y="4482"/>
                  </a:cubicBezTo>
                  <a:cubicBezTo>
                    <a:pt x="10633" y="4094"/>
                    <a:pt x="11225" y="3406"/>
                    <a:pt x="11782" y="2687"/>
                  </a:cubicBezTo>
                  <a:cubicBezTo>
                    <a:pt x="12436" y="2061"/>
                    <a:pt x="12900" y="1293"/>
                    <a:pt x="13346" y="520"/>
                  </a:cubicBezTo>
                  <a:cubicBezTo>
                    <a:pt x="13407" y="415"/>
                    <a:pt x="13459" y="383"/>
                    <a:pt x="13510" y="383"/>
                  </a:cubicBezTo>
                  <a:close/>
                  <a:moveTo>
                    <a:pt x="8535" y="10530"/>
                  </a:moveTo>
                  <a:lnTo>
                    <a:pt x="8566" y="10546"/>
                  </a:lnTo>
                  <a:lnTo>
                    <a:pt x="8593" y="10538"/>
                  </a:lnTo>
                  <a:lnTo>
                    <a:pt x="8731" y="10615"/>
                  </a:lnTo>
                  <a:lnTo>
                    <a:pt x="8923" y="10730"/>
                  </a:lnTo>
                  <a:lnTo>
                    <a:pt x="9546" y="11026"/>
                  </a:lnTo>
                  <a:cubicBezTo>
                    <a:pt x="9665" y="11191"/>
                    <a:pt x="9880" y="11157"/>
                    <a:pt x="10034" y="11256"/>
                  </a:cubicBezTo>
                  <a:cubicBezTo>
                    <a:pt x="10188" y="11376"/>
                    <a:pt x="10380" y="11383"/>
                    <a:pt x="10564" y="11422"/>
                  </a:cubicBezTo>
                  <a:cubicBezTo>
                    <a:pt x="10587" y="11433"/>
                    <a:pt x="10614" y="11445"/>
                    <a:pt x="10645" y="11445"/>
                  </a:cubicBezTo>
                  <a:cubicBezTo>
                    <a:pt x="10714" y="11514"/>
                    <a:pt x="10801" y="11532"/>
                    <a:pt x="10891" y="11532"/>
                  </a:cubicBezTo>
                  <a:cubicBezTo>
                    <a:pt x="10911" y="11532"/>
                    <a:pt x="10932" y="11531"/>
                    <a:pt x="10952" y="11529"/>
                  </a:cubicBezTo>
                  <a:lnTo>
                    <a:pt x="10952" y="11529"/>
                  </a:lnTo>
                  <a:cubicBezTo>
                    <a:pt x="10922" y="11541"/>
                    <a:pt x="10895" y="11549"/>
                    <a:pt x="10860" y="11560"/>
                  </a:cubicBezTo>
                  <a:cubicBezTo>
                    <a:pt x="10545" y="11695"/>
                    <a:pt x="10238" y="11844"/>
                    <a:pt x="9896" y="11921"/>
                  </a:cubicBezTo>
                  <a:cubicBezTo>
                    <a:pt x="9788" y="11944"/>
                    <a:pt x="9650" y="11964"/>
                    <a:pt x="9650" y="12113"/>
                  </a:cubicBezTo>
                  <a:cubicBezTo>
                    <a:pt x="9650" y="12248"/>
                    <a:pt x="9761" y="12298"/>
                    <a:pt x="9876" y="12332"/>
                  </a:cubicBezTo>
                  <a:cubicBezTo>
                    <a:pt x="9922" y="12332"/>
                    <a:pt x="9976" y="12332"/>
                    <a:pt x="10030" y="12336"/>
                  </a:cubicBezTo>
                  <a:cubicBezTo>
                    <a:pt x="9750" y="12355"/>
                    <a:pt x="9481" y="12402"/>
                    <a:pt x="9212" y="12463"/>
                  </a:cubicBezTo>
                  <a:cubicBezTo>
                    <a:pt x="9162" y="12478"/>
                    <a:pt x="9142" y="12505"/>
                    <a:pt x="9131" y="12540"/>
                  </a:cubicBezTo>
                  <a:cubicBezTo>
                    <a:pt x="8885" y="12160"/>
                    <a:pt x="8808" y="11698"/>
                    <a:pt x="8570" y="11318"/>
                  </a:cubicBezTo>
                  <a:cubicBezTo>
                    <a:pt x="8554" y="11314"/>
                    <a:pt x="8539" y="11314"/>
                    <a:pt x="8528" y="11310"/>
                  </a:cubicBezTo>
                  <a:cubicBezTo>
                    <a:pt x="8520" y="11253"/>
                    <a:pt x="8520" y="11195"/>
                    <a:pt x="8516" y="11137"/>
                  </a:cubicBezTo>
                  <a:cubicBezTo>
                    <a:pt x="8554" y="10934"/>
                    <a:pt x="8558" y="10734"/>
                    <a:pt x="8535" y="10530"/>
                  </a:cubicBezTo>
                  <a:close/>
                  <a:moveTo>
                    <a:pt x="13391" y="1"/>
                  </a:moveTo>
                  <a:cubicBezTo>
                    <a:pt x="13359" y="1"/>
                    <a:pt x="13325" y="5"/>
                    <a:pt x="13289" y="13"/>
                  </a:cubicBezTo>
                  <a:cubicBezTo>
                    <a:pt x="13285" y="67"/>
                    <a:pt x="13250" y="109"/>
                    <a:pt x="13200" y="117"/>
                  </a:cubicBezTo>
                  <a:cubicBezTo>
                    <a:pt x="13189" y="201"/>
                    <a:pt x="13166" y="270"/>
                    <a:pt x="13089" y="309"/>
                  </a:cubicBezTo>
                  <a:cubicBezTo>
                    <a:pt x="13093" y="393"/>
                    <a:pt x="13050" y="463"/>
                    <a:pt x="12981" y="509"/>
                  </a:cubicBezTo>
                  <a:cubicBezTo>
                    <a:pt x="12973" y="643"/>
                    <a:pt x="12893" y="739"/>
                    <a:pt x="12789" y="820"/>
                  </a:cubicBezTo>
                  <a:cubicBezTo>
                    <a:pt x="12785" y="901"/>
                    <a:pt x="12743" y="974"/>
                    <a:pt x="12674" y="1012"/>
                  </a:cubicBezTo>
                  <a:cubicBezTo>
                    <a:pt x="12681" y="1066"/>
                    <a:pt x="12647" y="1112"/>
                    <a:pt x="12597" y="1131"/>
                  </a:cubicBezTo>
                  <a:cubicBezTo>
                    <a:pt x="12593" y="1208"/>
                    <a:pt x="12547" y="1281"/>
                    <a:pt x="12478" y="1316"/>
                  </a:cubicBezTo>
                  <a:cubicBezTo>
                    <a:pt x="12416" y="1508"/>
                    <a:pt x="12336" y="1685"/>
                    <a:pt x="12182" y="1823"/>
                  </a:cubicBezTo>
                  <a:cubicBezTo>
                    <a:pt x="12186" y="1877"/>
                    <a:pt x="12151" y="1930"/>
                    <a:pt x="12097" y="1942"/>
                  </a:cubicBezTo>
                  <a:cubicBezTo>
                    <a:pt x="11982" y="2126"/>
                    <a:pt x="11840" y="2288"/>
                    <a:pt x="11671" y="2422"/>
                  </a:cubicBezTo>
                  <a:cubicBezTo>
                    <a:pt x="11671" y="2457"/>
                    <a:pt x="11671" y="2488"/>
                    <a:pt x="11667" y="2518"/>
                  </a:cubicBezTo>
                  <a:cubicBezTo>
                    <a:pt x="11636" y="2530"/>
                    <a:pt x="11609" y="2538"/>
                    <a:pt x="11579" y="2538"/>
                  </a:cubicBezTo>
                  <a:cubicBezTo>
                    <a:pt x="11436" y="2826"/>
                    <a:pt x="11183" y="3014"/>
                    <a:pt x="10956" y="3225"/>
                  </a:cubicBezTo>
                  <a:lnTo>
                    <a:pt x="10783" y="3356"/>
                  </a:lnTo>
                  <a:cubicBezTo>
                    <a:pt x="10772" y="3410"/>
                    <a:pt x="10733" y="3448"/>
                    <a:pt x="10683" y="3456"/>
                  </a:cubicBezTo>
                  <a:cubicBezTo>
                    <a:pt x="10672" y="3510"/>
                    <a:pt x="10629" y="3548"/>
                    <a:pt x="10576" y="3552"/>
                  </a:cubicBezTo>
                  <a:cubicBezTo>
                    <a:pt x="10560" y="3606"/>
                    <a:pt x="10514" y="3640"/>
                    <a:pt x="10460" y="3640"/>
                  </a:cubicBezTo>
                  <a:cubicBezTo>
                    <a:pt x="10387" y="3702"/>
                    <a:pt x="10322" y="3763"/>
                    <a:pt x="10249" y="3833"/>
                  </a:cubicBezTo>
                  <a:cubicBezTo>
                    <a:pt x="10091" y="4029"/>
                    <a:pt x="9880" y="4144"/>
                    <a:pt x="9665" y="4255"/>
                  </a:cubicBezTo>
                  <a:cubicBezTo>
                    <a:pt x="9657" y="4274"/>
                    <a:pt x="9653" y="4298"/>
                    <a:pt x="9650" y="4317"/>
                  </a:cubicBezTo>
                  <a:cubicBezTo>
                    <a:pt x="9640" y="4314"/>
                    <a:pt x="9630" y="4312"/>
                    <a:pt x="9620" y="4312"/>
                  </a:cubicBezTo>
                  <a:cubicBezTo>
                    <a:pt x="9595" y="4312"/>
                    <a:pt x="9569" y="4322"/>
                    <a:pt x="9550" y="4336"/>
                  </a:cubicBezTo>
                  <a:lnTo>
                    <a:pt x="9542" y="4340"/>
                  </a:lnTo>
                  <a:cubicBezTo>
                    <a:pt x="9492" y="4397"/>
                    <a:pt x="9396" y="4374"/>
                    <a:pt x="9350" y="4451"/>
                  </a:cubicBezTo>
                  <a:cubicBezTo>
                    <a:pt x="9246" y="4509"/>
                    <a:pt x="9131" y="4551"/>
                    <a:pt x="9058" y="4659"/>
                  </a:cubicBezTo>
                  <a:cubicBezTo>
                    <a:pt x="9004" y="4666"/>
                    <a:pt x="8966" y="4701"/>
                    <a:pt x="8946" y="4747"/>
                  </a:cubicBezTo>
                  <a:cubicBezTo>
                    <a:pt x="8885" y="4793"/>
                    <a:pt x="8793" y="4778"/>
                    <a:pt x="8747" y="4843"/>
                  </a:cubicBezTo>
                  <a:lnTo>
                    <a:pt x="8743" y="4843"/>
                  </a:lnTo>
                  <a:cubicBezTo>
                    <a:pt x="8685" y="4897"/>
                    <a:pt x="8593" y="4878"/>
                    <a:pt x="8543" y="4939"/>
                  </a:cubicBezTo>
                  <a:lnTo>
                    <a:pt x="8535" y="4947"/>
                  </a:lnTo>
                  <a:cubicBezTo>
                    <a:pt x="8481" y="5005"/>
                    <a:pt x="8385" y="4978"/>
                    <a:pt x="8343" y="5051"/>
                  </a:cubicBezTo>
                  <a:cubicBezTo>
                    <a:pt x="8282" y="5093"/>
                    <a:pt x="8193" y="5081"/>
                    <a:pt x="8139" y="5139"/>
                  </a:cubicBezTo>
                  <a:lnTo>
                    <a:pt x="8128" y="5143"/>
                  </a:lnTo>
                  <a:cubicBezTo>
                    <a:pt x="8051" y="5235"/>
                    <a:pt x="7909" y="5147"/>
                    <a:pt x="7840" y="5247"/>
                  </a:cubicBezTo>
                  <a:lnTo>
                    <a:pt x="7832" y="5247"/>
                  </a:lnTo>
                  <a:cubicBezTo>
                    <a:pt x="7774" y="5300"/>
                    <a:pt x="7690" y="5281"/>
                    <a:pt x="7632" y="5335"/>
                  </a:cubicBezTo>
                  <a:cubicBezTo>
                    <a:pt x="7622" y="5354"/>
                    <a:pt x="7602" y="5365"/>
                    <a:pt x="7583" y="5365"/>
                  </a:cubicBezTo>
                  <a:cubicBezTo>
                    <a:pt x="7574" y="5365"/>
                    <a:pt x="7566" y="5363"/>
                    <a:pt x="7559" y="5358"/>
                  </a:cubicBezTo>
                  <a:lnTo>
                    <a:pt x="7555" y="5358"/>
                  </a:lnTo>
                  <a:cubicBezTo>
                    <a:pt x="7482" y="5396"/>
                    <a:pt x="7390" y="5389"/>
                    <a:pt x="7329" y="5439"/>
                  </a:cubicBezTo>
                  <a:lnTo>
                    <a:pt x="7306" y="5470"/>
                  </a:lnTo>
                  <a:lnTo>
                    <a:pt x="7271" y="5458"/>
                  </a:lnTo>
                  <a:cubicBezTo>
                    <a:pt x="7190" y="5485"/>
                    <a:pt x="7102" y="5493"/>
                    <a:pt x="7025" y="5535"/>
                  </a:cubicBezTo>
                  <a:cubicBezTo>
                    <a:pt x="6997" y="5567"/>
                    <a:pt x="6964" y="5579"/>
                    <a:pt x="6930" y="5579"/>
                  </a:cubicBezTo>
                  <a:cubicBezTo>
                    <a:pt x="6903" y="5579"/>
                    <a:pt x="6875" y="5572"/>
                    <a:pt x="6848" y="5562"/>
                  </a:cubicBezTo>
                  <a:cubicBezTo>
                    <a:pt x="6793" y="5593"/>
                    <a:pt x="6733" y="5598"/>
                    <a:pt x="6672" y="5598"/>
                  </a:cubicBezTo>
                  <a:cubicBezTo>
                    <a:pt x="6650" y="5598"/>
                    <a:pt x="6627" y="5597"/>
                    <a:pt x="6604" y="5597"/>
                  </a:cubicBezTo>
                  <a:cubicBezTo>
                    <a:pt x="6540" y="5597"/>
                    <a:pt x="6476" y="5602"/>
                    <a:pt x="6418" y="5639"/>
                  </a:cubicBezTo>
                  <a:cubicBezTo>
                    <a:pt x="6365" y="5663"/>
                    <a:pt x="6311" y="5675"/>
                    <a:pt x="6255" y="5675"/>
                  </a:cubicBezTo>
                  <a:cubicBezTo>
                    <a:pt x="6221" y="5675"/>
                    <a:pt x="6187" y="5670"/>
                    <a:pt x="6153" y="5662"/>
                  </a:cubicBezTo>
                  <a:cubicBezTo>
                    <a:pt x="6096" y="5693"/>
                    <a:pt x="6034" y="5699"/>
                    <a:pt x="5971" y="5699"/>
                  </a:cubicBezTo>
                  <a:cubicBezTo>
                    <a:pt x="5924" y="5699"/>
                    <a:pt x="5876" y="5696"/>
                    <a:pt x="5829" y="5696"/>
                  </a:cubicBezTo>
                  <a:cubicBezTo>
                    <a:pt x="5752" y="5696"/>
                    <a:pt x="5677" y="5706"/>
                    <a:pt x="5611" y="5758"/>
                  </a:cubicBezTo>
                  <a:lnTo>
                    <a:pt x="5603" y="5758"/>
                  </a:lnTo>
                  <a:cubicBezTo>
                    <a:pt x="5519" y="5838"/>
                    <a:pt x="5380" y="5762"/>
                    <a:pt x="5292" y="5842"/>
                  </a:cubicBezTo>
                  <a:lnTo>
                    <a:pt x="5192" y="5842"/>
                  </a:lnTo>
                  <a:cubicBezTo>
                    <a:pt x="5178" y="5833"/>
                    <a:pt x="5162" y="5829"/>
                    <a:pt x="5147" y="5829"/>
                  </a:cubicBezTo>
                  <a:cubicBezTo>
                    <a:pt x="5129" y="5829"/>
                    <a:pt x="5112" y="5835"/>
                    <a:pt x="5100" y="5850"/>
                  </a:cubicBezTo>
                  <a:lnTo>
                    <a:pt x="4892" y="5838"/>
                  </a:lnTo>
                  <a:cubicBezTo>
                    <a:pt x="4854" y="5863"/>
                    <a:pt x="4814" y="5870"/>
                    <a:pt x="4774" y="5870"/>
                  </a:cubicBezTo>
                  <a:cubicBezTo>
                    <a:pt x="4714" y="5870"/>
                    <a:pt x="4653" y="5854"/>
                    <a:pt x="4593" y="5854"/>
                  </a:cubicBezTo>
                  <a:cubicBezTo>
                    <a:pt x="4573" y="5877"/>
                    <a:pt x="4566" y="5908"/>
                    <a:pt x="4573" y="5934"/>
                  </a:cubicBezTo>
                  <a:lnTo>
                    <a:pt x="4558" y="5931"/>
                  </a:lnTo>
                  <a:cubicBezTo>
                    <a:pt x="4532" y="5921"/>
                    <a:pt x="4505" y="5917"/>
                    <a:pt x="4478" y="5917"/>
                  </a:cubicBezTo>
                  <a:cubicBezTo>
                    <a:pt x="4447" y="5917"/>
                    <a:pt x="4417" y="5922"/>
                    <a:pt x="4389" y="5934"/>
                  </a:cubicBezTo>
                  <a:cubicBezTo>
                    <a:pt x="4354" y="5900"/>
                    <a:pt x="4324" y="5877"/>
                    <a:pt x="4278" y="5858"/>
                  </a:cubicBezTo>
                  <a:lnTo>
                    <a:pt x="4182" y="5838"/>
                  </a:lnTo>
                  <a:cubicBezTo>
                    <a:pt x="4137" y="5811"/>
                    <a:pt x="4086" y="5798"/>
                    <a:pt x="4035" y="5798"/>
                  </a:cubicBezTo>
                  <a:cubicBezTo>
                    <a:pt x="3984" y="5798"/>
                    <a:pt x="3932" y="5811"/>
                    <a:pt x="3886" y="5838"/>
                  </a:cubicBezTo>
                  <a:lnTo>
                    <a:pt x="3774" y="5835"/>
                  </a:lnTo>
                  <a:cubicBezTo>
                    <a:pt x="3742" y="5815"/>
                    <a:pt x="3703" y="5805"/>
                    <a:pt x="3665" y="5805"/>
                  </a:cubicBezTo>
                  <a:cubicBezTo>
                    <a:pt x="3635" y="5805"/>
                    <a:pt x="3605" y="5811"/>
                    <a:pt x="3578" y="5823"/>
                  </a:cubicBezTo>
                  <a:cubicBezTo>
                    <a:pt x="3574" y="5835"/>
                    <a:pt x="3567" y="5850"/>
                    <a:pt x="3563" y="5861"/>
                  </a:cubicBezTo>
                  <a:cubicBezTo>
                    <a:pt x="3386" y="5819"/>
                    <a:pt x="3179" y="5850"/>
                    <a:pt x="3048" y="5677"/>
                  </a:cubicBezTo>
                  <a:cubicBezTo>
                    <a:pt x="2848" y="5627"/>
                    <a:pt x="2760" y="5427"/>
                    <a:pt x="2598" y="5331"/>
                  </a:cubicBezTo>
                  <a:cubicBezTo>
                    <a:pt x="2595" y="5266"/>
                    <a:pt x="2545" y="5224"/>
                    <a:pt x="2483" y="5224"/>
                  </a:cubicBezTo>
                  <a:cubicBezTo>
                    <a:pt x="2441" y="4955"/>
                    <a:pt x="2195" y="4843"/>
                    <a:pt x="2030" y="4670"/>
                  </a:cubicBezTo>
                  <a:cubicBezTo>
                    <a:pt x="1903" y="4532"/>
                    <a:pt x="1711" y="4447"/>
                    <a:pt x="1645" y="4240"/>
                  </a:cubicBezTo>
                  <a:cubicBezTo>
                    <a:pt x="1595" y="4236"/>
                    <a:pt x="1549" y="4190"/>
                    <a:pt x="1545" y="4140"/>
                  </a:cubicBezTo>
                  <a:cubicBezTo>
                    <a:pt x="1492" y="4132"/>
                    <a:pt x="1449" y="4090"/>
                    <a:pt x="1446" y="4036"/>
                  </a:cubicBezTo>
                  <a:cubicBezTo>
                    <a:pt x="1392" y="4036"/>
                    <a:pt x="1346" y="3994"/>
                    <a:pt x="1338" y="3940"/>
                  </a:cubicBezTo>
                  <a:cubicBezTo>
                    <a:pt x="1288" y="3936"/>
                    <a:pt x="1242" y="3898"/>
                    <a:pt x="1234" y="3844"/>
                  </a:cubicBezTo>
                  <a:cubicBezTo>
                    <a:pt x="1177" y="3844"/>
                    <a:pt x="1134" y="3802"/>
                    <a:pt x="1123" y="3748"/>
                  </a:cubicBezTo>
                  <a:lnTo>
                    <a:pt x="854" y="3590"/>
                  </a:lnTo>
                  <a:lnTo>
                    <a:pt x="781" y="3510"/>
                  </a:lnTo>
                  <a:lnTo>
                    <a:pt x="723" y="3337"/>
                  </a:lnTo>
                  <a:lnTo>
                    <a:pt x="635" y="3229"/>
                  </a:lnTo>
                  <a:cubicBezTo>
                    <a:pt x="581" y="3225"/>
                    <a:pt x="539" y="3191"/>
                    <a:pt x="523" y="3141"/>
                  </a:cubicBezTo>
                  <a:cubicBezTo>
                    <a:pt x="473" y="3129"/>
                    <a:pt x="435" y="3087"/>
                    <a:pt x="427" y="3037"/>
                  </a:cubicBezTo>
                  <a:cubicBezTo>
                    <a:pt x="327" y="3014"/>
                    <a:pt x="251" y="2933"/>
                    <a:pt x="235" y="2826"/>
                  </a:cubicBezTo>
                  <a:lnTo>
                    <a:pt x="47" y="2818"/>
                  </a:lnTo>
                  <a:lnTo>
                    <a:pt x="47" y="2818"/>
                  </a:lnTo>
                  <a:cubicBezTo>
                    <a:pt x="43" y="2979"/>
                    <a:pt x="1" y="3149"/>
                    <a:pt x="58" y="3314"/>
                  </a:cubicBezTo>
                  <a:cubicBezTo>
                    <a:pt x="85" y="3345"/>
                    <a:pt x="116" y="3379"/>
                    <a:pt x="143" y="3418"/>
                  </a:cubicBezTo>
                  <a:cubicBezTo>
                    <a:pt x="135" y="3421"/>
                    <a:pt x="124" y="3433"/>
                    <a:pt x="116" y="3441"/>
                  </a:cubicBezTo>
                  <a:cubicBezTo>
                    <a:pt x="101" y="3640"/>
                    <a:pt x="70" y="3836"/>
                    <a:pt x="139" y="4029"/>
                  </a:cubicBezTo>
                  <a:cubicBezTo>
                    <a:pt x="177" y="4113"/>
                    <a:pt x="181" y="4217"/>
                    <a:pt x="162" y="4305"/>
                  </a:cubicBezTo>
                  <a:cubicBezTo>
                    <a:pt x="231" y="4409"/>
                    <a:pt x="177" y="4532"/>
                    <a:pt x="239" y="4632"/>
                  </a:cubicBezTo>
                  <a:cubicBezTo>
                    <a:pt x="262" y="4651"/>
                    <a:pt x="274" y="4689"/>
                    <a:pt x="258" y="4720"/>
                  </a:cubicBezTo>
                  <a:cubicBezTo>
                    <a:pt x="335" y="4812"/>
                    <a:pt x="270" y="4951"/>
                    <a:pt x="354" y="5035"/>
                  </a:cubicBezTo>
                  <a:cubicBezTo>
                    <a:pt x="450" y="5112"/>
                    <a:pt x="354" y="5262"/>
                    <a:pt x="470" y="5331"/>
                  </a:cubicBezTo>
                  <a:lnTo>
                    <a:pt x="470" y="5323"/>
                  </a:lnTo>
                  <a:cubicBezTo>
                    <a:pt x="588" y="5564"/>
                    <a:pt x="813" y="5721"/>
                    <a:pt x="985" y="5923"/>
                  </a:cubicBezTo>
                  <a:lnTo>
                    <a:pt x="985" y="5923"/>
                  </a:lnTo>
                  <a:cubicBezTo>
                    <a:pt x="994" y="5975"/>
                    <a:pt x="1028" y="6012"/>
                    <a:pt x="1077" y="6034"/>
                  </a:cubicBezTo>
                  <a:cubicBezTo>
                    <a:pt x="1100" y="6080"/>
                    <a:pt x="1134" y="6111"/>
                    <a:pt x="1173" y="6142"/>
                  </a:cubicBezTo>
                  <a:lnTo>
                    <a:pt x="1177" y="6146"/>
                  </a:lnTo>
                  <a:cubicBezTo>
                    <a:pt x="1203" y="6180"/>
                    <a:pt x="1234" y="6215"/>
                    <a:pt x="1269" y="6246"/>
                  </a:cubicBezTo>
                  <a:lnTo>
                    <a:pt x="1273" y="6257"/>
                  </a:lnTo>
                  <a:cubicBezTo>
                    <a:pt x="1307" y="6284"/>
                    <a:pt x="1334" y="6319"/>
                    <a:pt x="1357" y="6353"/>
                  </a:cubicBezTo>
                  <a:lnTo>
                    <a:pt x="1369" y="6369"/>
                  </a:lnTo>
                  <a:cubicBezTo>
                    <a:pt x="1472" y="6522"/>
                    <a:pt x="1607" y="6657"/>
                    <a:pt x="1768" y="6757"/>
                  </a:cubicBezTo>
                  <a:lnTo>
                    <a:pt x="1776" y="6764"/>
                  </a:lnTo>
                  <a:cubicBezTo>
                    <a:pt x="1807" y="6799"/>
                    <a:pt x="1838" y="6830"/>
                    <a:pt x="1872" y="6857"/>
                  </a:cubicBezTo>
                  <a:lnTo>
                    <a:pt x="1876" y="6861"/>
                  </a:lnTo>
                  <a:cubicBezTo>
                    <a:pt x="1907" y="6895"/>
                    <a:pt x="1941" y="6930"/>
                    <a:pt x="1980" y="6957"/>
                  </a:cubicBezTo>
                  <a:cubicBezTo>
                    <a:pt x="2003" y="6995"/>
                    <a:pt x="2041" y="7030"/>
                    <a:pt x="2080" y="7053"/>
                  </a:cubicBezTo>
                  <a:cubicBezTo>
                    <a:pt x="2098" y="7066"/>
                    <a:pt x="2120" y="7073"/>
                    <a:pt x="2143" y="7073"/>
                  </a:cubicBezTo>
                  <a:cubicBezTo>
                    <a:pt x="2153" y="7073"/>
                    <a:pt x="2165" y="7072"/>
                    <a:pt x="2176" y="7068"/>
                  </a:cubicBezTo>
                  <a:cubicBezTo>
                    <a:pt x="2176" y="7095"/>
                    <a:pt x="2180" y="7122"/>
                    <a:pt x="2183" y="7149"/>
                  </a:cubicBezTo>
                  <a:cubicBezTo>
                    <a:pt x="2214" y="7156"/>
                    <a:pt x="2241" y="7156"/>
                    <a:pt x="2268" y="7156"/>
                  </a:cubicBezTo>
                  <a:lnTo>
                    <a:pt x="2279" y="7164"/>
                  </a:lnTo>
                  <a:cubicBezTo>
                    <a:pt x="2279" y="7191"/>
                    <a:pt x="2287" y="7218"/>
                    <a:pt x="2291" y="7245"/>
                  </a:cubicBezTo>
                  <a:cubicBezTo>
                    <a:pt x="2318" y="7252"/>
                    <a:pt x="2345" y="7252"/>
                    <a:pt x="2372" y="7252"/>
                  </a:cubicBezTo>
                  <a:lnTo>
                    <a:pt x="2383" y="7264"/>
                  </a:lnTo>
                  <a:cubicBezTo>
                    <a:pt x="2383" y="7295"/>
                    <a:pt x="2387" y="7318"/>
                    <a:pt x="2387" y="7349"/>
                  </a:cubicBezTo>
                  <a:lnTo>
                    <a:pt x="2468" y="7356"/>
                  </a:lnTo>
                  <a:lnTo>
                    <a:pt x="2479" y="7368"/>
                  </a:lnTo>
                  <a:cubicBezTo>
                    <a:pt x="2479" y="7395"/>
                    <a:pt x="2479" y="7425"/>
                    <a:pt x="2483" y="7456"/>
                  </a:cubicBezTo>
                  <a:cubicBezTo>
                    <a:pt x="2510" y="7464"/>
                    <a:pt x="2537" y="7468"/>
                    <a:pt x="2564" y="7472"/>
                  </a:cubicBezTo>
                  <a:lnTo>
                    <a:pt x="2568" y="7472"/>
                  </a:lnTo>
                  <a:cubicBezTo>
                    <a:pt x="2568" y="7502"/>
                    <a:pt x="2568" y="7533"/>
                    <a:pt x="2575" y="7564"/>
                  </a:cubicBezTo>
                  <a:cubicBezTo>
                    <a:pt x="2602" y="7571"/>
                    <a:pt x="2633" y="7571"/>
                    <a:pt x="2660" y="7571"/>
                  </a:cubicBezTo>
                  <a:lnTo>
                    <a:pt x="2660" y="7583"/>
                  </a:lnTo>
                  <a:cubicBezTo>
                    <a:pt x="2660" y="7610"/>
                    <a:pt x="2664" y="7641"/>
                    <a:pt x="2671" y="7664"/>
                  </a:cubicBezTo>
                  <a:cubicBezTo>
                    <a:pt x="2698" y="7667"/>
                    <a:pt x="2729" y="7675"/>
                    <a:pt x="2756" y="7675"/>
                  </a:cubicBezTo>
                  <a:lnTo>
                    <a:pt x="2760" y="7675"/>
                  </a:lnTo>
                  <a:cubicBezTo>
                    <a:pt x="2760" y="7702"/>
                    <a:pt x="2767" y="7737"/>
                    <a:pt x="2771" y="7764"/>
                  </a:cubicBezTo>
                  <a:cubicBezTo>
                    <a:pt x="2798" y="7775"/>
                    <a:pt x="2829" y="7779"/>
                    <a:pt x="2856" y="7779"/>
                  </a:cubicBezTo>
                  <a:cubicBezTo>
                    <a:pt x="2863" y="7833"/>
                    <a:pt x="2902" y="7879"/>
                    <a:pt x="2960" y="7890"/>
                  </a:cubicBezTo>
                  <a:cubicBezTo>
                    <a:pt x="2963" y="7936"/>
                    <a:pt x="3006" y="7983"/>
                    <a:pt x="3056" y="7986"/>
                  </a:cubicBezTo>
                  <a:cubicBezTo>
                    <a:pt x="3059" y="8013"/>
                    <a:pt x="3063" y="8044"/>
                    <a:pt x="3075" y="8067"/>
                  </a:cubicBezTo>
                  <a:cubicBezTo>
                    <a:pt x="3102" y="8071"/>
                    <a:pt x="3136" y="8071"/>
                    <a:pt x="3163" y="8071"/>
                  </a:cubicBezTo>
                  <a:lnTo>
                    <a:pt x="3171" y="8079"/>
                  </a:lnTo>
                  <a:cubicBezTo>
                    <a:pt x="3175" y="8106"/>
                    <a:pt x="3175" y="8136"/>
                    <a:pt x="3179" y="8163"/>
                  </a:cubicBezTo>
                  <a:cubicBezTo>
                    <a:pt x="3209" y="8167"/>
                    <a:pt x="3236" y="8175"/>
                    <a:pt x="3267" y="8175"/>
                  </a:cubicBezTo>
                  <a:cubicBezTo>
                    <a:pt x="3275" y="8202"/>
                    <a:pt x="3286" y="8232"/>
                    <a:pt x="3286" y="8259"/>
                  </a:cubicBezTo>
                  <a:cubicBezTo>
                    <a:pt x="3336" y="8259"/>
                    <a:pt x="3382" y="8298"/>
                    <a:pt x="3394" y="8351"/>
                  </a:cubicBezTo>
                  <a:cubicBezTo>
                    <a:pt x="3597" y="8436"/>
                    <a:pt x="3770" y="8578"/>
                    <a:pt x="3893" y="8759"/>
                  </a:cubicBezTo>
                  <a:cubicBezTo>
                    <a:pt x="4059" y="8790"/>
                    <a:pt x="4105" y="8951"/>
                    <a:pt x="4212" y="9047"/>
                  </a:cubicBezTo>
                  <a:cubicBezTo>
                    <a:pt x="4351" y="9105"/>
                    <a:pt x="4462" y="9220"/>
                    <a:pt x="4504" y="9366"/>
                  </a:cubicBezTo>
                  <a:cubicBezTo>
                    <a:pt x="4654" y="9412"/>
                    <a:pt x="4773" y="9493"/>
                    <a:pt x="4816" y="9658"/>
                  </a:cubicBezTo>
                  <a:cubicBezTo>
                    <a:pt x="4981" y="9716"/>
                    <a:pt x="5119" y="9827"/>
                    <a:pt x="5211" y="9969"/>
                  </a:cubicBezTo>
                  <a:cubicBezTo>
                    <a:pt x="5265" y="9969"/>
                    <a:pt x="5311" y="10019"/>
                    <a:pt x="5311" y="10069"/>
                  </a:cubicBezTo>
                  <a:lnTo>
                    <a:pt x="5311" y="10073"/>
                  </a:lnTo>
                  <a:cubicBezTo>
                    <a:pt x="5442" y="10100"/>
                    <a:pt x="5523" y="10196"/>
                    <a:pt x="5615" y="10280"/>
                  </a:cubicBezTo>
                  <a:cubicBezTo>
                    <a:pt x="5615" y="10315"/>
                    <a:pt x="5611" y="10353"/>
                    <a:pt x="5611" y="10388"/>
                  </a:cubicBezTo>
                  <a:cubicBezTo>
                    <a:pt x="5657" y="10396"/>
                    <a:pt x="5699" y="10434"/>
                    <a:pt x="5711" y="10484"/>
                  </a:cubicBezTo>
                  <a:cubicBezTo>
                    <a:pt x="5765" y="10488"/>
                    <a:pt x="5807" y="10526"/>
                    <a:pt x="5815" y="10580"/>
                  </a:cubicBezTo>
                  <a:cubicBezTo>
                    <a:pt x="5868" y="10584"/>
                    <a:pt x="5911" y="10622"/>
                    <a:pt x="5922" y="10676"/>
                  </a:cubicBezTo>
                  <a:cubicBezTo>
                    <a:pt x="5976" y="10692"/>
                    <a:pt x="6007" y="10734"/>
                    <a:pt x="6018" y="10780"/>
                  </a:cubicBezTo>
                  <a:cubicBezTo>
                    <a:pt x="6072" y="10792"/>
                    <a:pt x="6111" y="10830"/>
                    <a:pt x="6122" y="10876"/>
                  </a:cubicBezTo>
                  <a:cubicBezTo>
                    <a:pt x="6176" y="10880"/>
                    <a:pt x="6214" y="10918"/>
                    <a:pt x="6230" y="10968"/>
                  </a:cubicBezTo>
                  <a:cubicBezTo>
                    <a:pt x="6307" y="10988"/>
                    <a:pt x="6380" y="11011"/>
                    <a:pt x="6410" y="11091"/>
                  </a:cubicBezTo>
                  <a:lnTo>
                    <a:pt x="6514" y="11091"/>
                  </a:lnTo>
                  <a:cubicBezTo>
                    <a:pt x="6522" y="11118"/>
                    <a:pt x="6533" y="11141"/>
                    <a:pt x="6537" y="11168"/>
                  </a:cubicBezTo>
                  <a:cubicBezTo>
                    <a:pt x="6545" y="11167"/>
                    <a:pt x="6553" y="11167"/>
                    <a:pt x="6560" y="11167"/>
                  </a:cubicBezTo>
                  <a:cubicBezTo>
                    <a:pt x="6643" y="11167"/>
                    <a:pt x="6696" y="11207"/>
                    <a:pt x="6714" y="11299"/>
                  </a:cubicBezTo>
                  <a:lnTo>
                    <a:pt x="6844" y="11472"/>
                  </a:lnTo>
                  <a:cubicBezTo>
                    <a:pt x="7002" y="11491"/>
                    <a:pt x="7052" y="11668"/>
                    <a:pt x="7186" y="11718"/>
                  </a:cubicBezTo>
                  <a:cubicBezTo>
                    <a:pt x="7198" y="11745"/>
                    <a:pt x="7210" y="11775"/>
                    <a:pt x="7213" y="11810"/>
                  </a:cubicBezTo>
                  <a:lnTo>
                    <a:pt x="7263" y="11814"/>
                  </a:lnTo>
                  <a:lnTo>
                    <a:pt x="7309" y="11810"/>
                  </a:lnTo>
                  <a:lnTo>
                    <a:pt x="7332" y="11887"/>
                  </a:lnTo>
                  <a:cubicBezTo>
                    <a:pt x="7498" y="11891"/>
                    <a:pt x="7640" y="11948"/>
                    <a:pt x="7732" y="12098"/>
                  </a:cubicBezTo>
                  <a:lnTo>
                    <a:pt x="7821" y="12110"/>
                  </a:lnTo>
                  <a:cubicBezTo>
                    <a:pt x="7828" y="12136"/>
                    <a:pt x="7840" y="12163"/>
                    <a:pt x="7844" y="12194"/>
                  </a:cubicBezTo>
                  <a:lnTo>
                    <a:pt x="7928" y="12309"/>
                  </a:lnTo>
                  <a:cubicBezTo>
                    <a:pt x="7993" y="12379"/>
                    <a:pt x="8063" y="12444"/>
                    <a:pt x="8139" y="12502"/>
                  </a:cubicBezTo>
                  <a:cubicBezTo>
                    <a:pt x="8170" y="12502"/>
                    <a:pt x="8205" y="12502"/>
                    <a:pt x="8232" y="12494"/>
                  </a:cubicBezTo>
                  <a:lnTo>
                    <a:pt x="8351" y="12590"/>
                  </a:lnTo>
                  <a:lnTo>
                    <a:pt x="8520" y="12628"/>
                  </a:lnTo>
                  <a:cubicBezTo>
                    <a:pt x="8531" y="12659"/>
                    <a:pt x="8531" y="12686"/>
                    <a:pt x="8531" y="12717"/>
                  </a:cubicBezTo>
                  <a:cubicBezTo>
                    <a:pt x="8581" y="12721"/>
                    <a:pt x="8627" y="12759"/>
                    <a:pt x="8635" y="12813"/>
                  </a:cubicBezTo>
                  <a:cubicBezTo>
                    <a:pt x="8693" y="12813"/>
                    <a:pt x="8756" y="12841"/>
                    <a:pt x="8814" y="12841"/>
                  </a:cubicBezTo>
                  <a:cubicBezTo>
                    <a:pt x="8864" y="12841"/>
                    <a:pt x="8909" y="12820"/>
                    <a:pt x="8943" y="12744"/>
                  </a:cubicBezTo>
                  <a:lnTo>
                    <a:pt x="9112" y="12744"/>
                  </a:lnTo>
                  <a:cubicBezTo>
                    <a:pt x="9115" y="12770"/>
                    <a:pt x="9127" y="12794"/>
                    <a:pt x="9139" y="12813"/>
                  </a:cubicBezTo>
                  <a:lnTo>
                    <a:pt x="9530" y="12809"/>
                  </a:lnTo>
                  <a:cubicBezTo>
                    <a:pt x="9869" y="12605"/>
                    <a:pt x="10264" y="12655"/>
                    <a:pt x="10633" y="12598"/>
                  </a:cubicBezTo>
                  <a:cubicBezTo>
                    <a:pt x="10637" y="12571"/>
                    <a:pt x="10645" y="12548"/>
                    <a:pt x="10653" y="12528"/>
                  </a:cubicBezTo>
                  <a:lnTo>
                    <a:pt x="10956" y="12502"/>
                  </a:lnTo>
                  <a:lnTo>
                    <a:pt x="11137" y="12502"/>
                  </a:lnTo>
                  <a:cubicBezTo>
                    <a:pt x="11148" y="12475"/>
                    <a:pt x="11152" y="12452"/>
                    <a:pt x="11156" y="12428"/>
                  </a:cubicBezTo>
                  <a:lnTo>
                    <a:pt x="11452" y="12405"/>
                  </a:lnTo>
                  <a:cubicBezTo>
                    <a:pt x="11532" y="12313"/>
                    <a:pt x="11644" y="12309"/>
                    <a:pt x="11752" y="12306"/>
                  </a:cubicBezTo>
                  <a:cubicBezTo>
                    <a:pt x="11794" y="12242"/>
                    <a:pt x="11863" y="12201"/>
                    <a:pt x="11936" y="12201"/>
                  </a:cubicBezTo>
                  <a:cubicBezTo>
                    <a:pt x="11943" y="12201"/>
                    <a:pt x="11949" y="12201"/>
                    <a:pt x="11955" y="12202"/>
                  </a:cubicBezTo>
                  <a:cubicBezTo>
                    <a:pt x="12001" y="12121"/>
                    <a:pt x="12078" y="12106"/>
                    <a:pt x="12163" y="12106"/>
                  </a:cubicBezTo>
                  <a:cubicBezTo>
                    <a:pt x="12201" y="12029"/>
                    <a:pt x="12270" y="12002"/>
                    <a:pt x="12355" y="11990"/>
                  </a:cubicBezTo>
                  <a:cubicBezTo>
                    <a:pt x="12366" y="11940"/>
                    <a:pt x="12416" y="11906"/>
                    <a:pt x="12470" y="11906"/>
                  </a:cubicBezTo>
                  <a:cubicBezTo>
                    <a:pt x="12535" y="11798"/>
                    <a:pt x="12643" y="11721"/>
                    <a:pt x="12766" y="11695"/>
                  </a:cubicBezTo>
                  <a:cubicBezTo>
                    <a:pt x="12804" y="11610"/>
                    <a:pt x="12877" y="11587"/>
                    <a:pt x="12962" y="11587"/>
                  </a:cubicBezTo>
                  <a:cubicBezTo>
                    <a:pt x="13027" y="11468"/>
                    <a:pt x="13131" y="11410"/>
                    <a:pt x="13250" y="11372"/>
                  </a:cubicBezTo>
                  <a:cubicBezTo>
                    <a:pt x="13264" y="11325"/>
                    <a:pt x="13306" y="11293"/>
                    <a:pt x="13352" y="11293"/>
                  </a:cubicBezTo>
                  <a:cubicBezTo>
                    <a:pt x="13359" y="11293"/>
                    <a:pt x="13366" y="11293"/>
                    <a:pt x="13373" y="11295"/>
                  </a:cubicBezTo>
                  <a:cubicBezTo>
                    <a:pt x="13450" y="11199"/>
                    <a:pt x="13550" y="11126"/>
                    <a:pt x="13661" y="11080"/>
                  </a:cubicBezTo>
                  <a:lnTo>
                    <a:pt x="13961" y="10876"/>
                  </a:lnTo>
                  <a:cubicBezTo>
                    <a:pt x="14038" y="10772"/>
                    <a:pt x="14134" y="10692"/>
                    <a:pt x="14276" y="10684"/>
                  </a:cubicBezTo>
                  <a:cubicBezTo>
                    <a:pt x="14315" y="10607"/>
                    <a:pt x="14384" y="10584"/>
                    <a:pt x="14461" y="10569"/>
                  </a:cubicBezTo>
                  <a:cubicBezTo>
                    <a:pt x="14475" y="10523"/>
                    <a:pt x="14520" y="10491"/>
                    <a:pt x="14568" y="10491"/>
                  </a:cubicBezTo>
                  <a:cubicBezTo>
                    <a:pt x="14573" y="10491"/>
                    <a:pt x="14579" y="10491"/>
                    <a:pt x="14584" y="10492"/>
                  </a:cubicBezTo>
                  <a:cubicBezTo>
                    <a:pt x="14614" y="10423"/>
                    <a:pt x="14687" y="10377"/>
                    <a:pt x="14764" y="10373"/>
                  </a:cubicBezTo>
                  <a:cubicBezTo>
                    <a:pt x="14779" y="10322"/>
                    <a:pt x="14821" y="10292"/>
                    <a:pt x="14870" y="10292"/>
                  </a:cubicBezTo>
                  <a:cubicBezTo>
                    <a:pt x="14873" y="10292"/>
                    <a:pt x="14876" y="10292"/>
                    <a:pt x="14879" y="10292"/>
                  </a:cubicBezTo>
                  <a:cubicBezTo>
                    <a:pt x="14941" y="10173"/>
                    <a:pt x="15052" y="10119"/>
                    <a:pt x="15179" y="10084"/>
                  </a:cubicBezTo>
                  <a:cubicBezTo>
                    <a:pt x="15248" y="9981"/>
                    <a:pt x="15360" y="9908"/>
                    <a:pt x="15487" y="9889"/>
                  </a:cubicBezTo>
                  <a:cubicBezTo>
                    <a:pt x="15517" y="9808"/>
                    <a:pt x="15590" y="9789"/>
                    <a:pt x="15671" y="9769"/>
                  </a:cubicBezTo>
                  <a:cubicBezTo>
                    <a:pt x="15683" y="9716"/>
                    <a:pt x="15725" y="9677"/>
                    <a:pt x="15779" y="9677"/>
                  </a:cubicBezTo>
                  <a:cubicBezTo>
                    <a:pt x="15779" y="9646"/>
                    <a:pt x="15786" y="9620"/>
                    <a:pt x="15802" y="9589"/>
                  </a:cubicBezTo>
                  <a:lnTo>
                    <a:pt x="16086" y="9470"/>
                  </a:lnTo>
                  <a:cubicBezTo>
                    <a:pt x="16163" y="9374"/>
                    <a:pt x="16263" y="9301"/>
                    <a:pt x="16378" y="9258"/>
                  </a:cubicBezTo>
                  <a:cubicBezTo>
                    <a:pt x="16393" y="9205"/>
                    <a:pt x="16436" y="9170"/>
                    <a:pt x="16486" y="9166"/>
                  </a:cubicBezTo>
                  <a:cubicBezTo>
                    <a:pt x="16589" y="9032"/>
                    <a:pt x="16728" y="8932"/>
                    <a:pt x="16889" y="8859"/>
                  </a:cubicBezTo>
                  <a:cubicBezTo>
                    <a:pt x="16897" y="8805"/>
                    <a:pt x="16947" y="8774"/>
                    <a:pt x="16993" y="8766"/>
                  </a:cubicBezTo>
                  <a:cubicBezTo>
                    <a:pt x="17004" y="8717"/>
                    <a:pt x="17047" y="8670"/>
                    <a:pt x="17100" y="8670"/>
                  </a:cubicBezTo>
                  <a:cubicBezTo>
                    <a:pt x="17108" y="8620"/>
                    <a:pt x="17150" y="8582"/>
                    <a:pt x="17204" y="8574"/>
                  </a:cubicBezTo>
                  <a:cubicBezTo>
                    <a:pt x="17208" y="8524"/>
                    <a:pt x="17254" y="8478"/>
                    <a:pt x="17312" y="8474"/>
                  </a:cubicBezTo>
                  <a:lnTo>
                    <a:pt x="18119" y="7667"/>
                  </a:lnTo>
                  <a:cubicBezTo>
                    <a:pt x="18119" y="7610"/>
                    <a:pt x="18157" y="7564"/>
                    <a:pt x="18215" y="7564"/>
                  </a:cubicBezTo>
                  <a:cubicBezTo>
                    <a:pt x="18219" y="7510"/>
                    <a:pt x="18257" y="7468"/>
                    <a:pt x="18311" y="7456"/>
                  </a:cubicBezTo>
                  <a:cubicBezTo>
                    <a:pt x="18311" y="7402"/>
                    <a:pt x="18342" y="7356"/>
                    <a:pt x="18395" y="7345"/>
                  </a:cubicBezTo>
                  <a:cubicBezTo>
                    <a:pt x="18411" y="7268"/>
                    <a:pt x="18426" y="7191"/>
                    <a:pt x="18495" y="7145"/>
                  </a:cubicBezTo>
                  <a:cubicBezTo>
                    <a:pt x="18503" y="7091"/>
                    <a:pt x="18541" y="7049"/>
                    <a:pt x="18591" y="7045"/>
                  </a:cubicBezTo>
                  <a:cubicBezTo>
                    <a:pt x="18657" y="6880"/>
                    <a:pt x="18772" y="6745"/>
                    <a:pt x="18918" y="6661"/>
                  </a:cubicBezTo>
                  <a:cubicBezTo>
                    <a:pt x="18918" y="6607"/>
                    <a:pt x="18956" y="6557"/>
                    <a:pt x="19010" y="6549"/>
                  </a:cubicBezTo>
                  <a:cubicBezTo>
                    <a:pt x="19041" y="6430"/>
                    <a:pt x="19118" y="6319"/>
                    <a:pt x="19218" y="6250"/>
                  </a:cubicBezTo>
                  <a:cubicBezTo>
                    <a:pt x="19256" y="6127"/>
                    <a:pt x="19302" y="6015"/>
                    <a:pt x="19418" y="5950"/>
                  </a:cubicBezTo>
                  <a:cubicBezTo>
                    <a:pt x="19418" y="5896"/>
                    <a:pt x="19456" y="5846"/>
                    <a:pt x="19510" y="5838"/>
                  </a:cubicBezTo>
                  <a:cubicBezTo>
                    <a:pt x="19514" y="5785"/>
                    <a:pt x="19552" y="5742"/>
                    <a:pt x="19606" y="5731"/>
                  </a:cubicBezTo>
                  <a:cubicBezTo>
                    <a:pt x="19621" y="5654"/>
                    <a:pt x="19667" y="5589"/>
                    <a:pt x="19740" y="5558"/>
                  </a:cubicBezTo>
                  <a:cubicBezTo>
                    <a:pt x="19744" y="5531"/>
                    <a:pt x="19744" y="5500"/>
                    <a:pt x="19744" y="5473"/>
                  </a:cubicBezTo>
                  <a:cubicBezTo>
                    <a:pt x="19775" y="5470"/>
                    <a:pt x="19810" y="5462"/>
                    <a:pt x="19836" y="5454"/>
                  </a:cubicBezTo>
                  <a:cubicBezTo>
                    <a:pt x="19836" y="5400"/>
                    <a:pt x="19875" y="5358"/>
                    <a:pt x="19929" y="5343"/>
                  </a:cubicBezTo>
                  <a:cubicBezTo>
                    <a:pt x="19929" y="5308"/>
                    <a:pt x="19929" y="5281"/>
                    <a:pt x="19932" y="5250"/>
                  </a:cubicBezTo>
                  <a:lnTo>
                    <a:pt x="19936" y="5243"/>
                  </a:lnTo>
                  <a:cubicBezTo>
                    <a:pt x="19967" y="5239"/>
                    <a:pt x="19990" y="5231"/>
                    <a:pt x="20021" y="5231"/>
                  </a:cubicBezTo>
                  <a:lnTo>
                    <a:pt x="20048" y="5055"/>
                  </a:lnTo>
                  <a:lnTo>
                    <a:pt x="20128" y="5028"/>
                  </a:lnTo>
                  <a:cubicBezTo>
                    <a:pt x="20109" y="5001"/>
                    <a:pt x="20121" y="4970"/>
                    <a:pt x="20140" y="4951"/>
                  </a:cubicBezTo>
                  <a:cubicBezTo>
                    <a:pt x="20148" y="4951"/>
                    <a:pt x="20155" y="4939"/>
                    <a:pt x="20163" y="4916"/>
                  </a:cubicBezTo>
                  <a:cubicBezTo>
                    <a:pt x="20175" y="4908"/>
                    <a:pt x="20167" y="4889"/>
                    <a:pt x="20140" y="4862"/>
                  </a:cubicBezTo>
                  <a:lnTo>
                    <a:pt x="20067" y="4816"/>
                  </a:lnTo>
                  <a:cubicBezTo>
                    <a:pt x="20082" y="4801"/>
                    <a:pt x="20079" y="4778"/>
                    <a:pt x="20059" y="4762"/>
                  </a:cubicBezTo>
                  <a:cubicBezTo>
                    <a:pt x="20055" y="4759"/>
                    <a:pt x="20048" y="4759"/>
                    <a:pt x="20044" y="4759"/>
                  </a:cubicBezTo>
                  <a:cubicBezTo>
                    <a:pt x="20048" y="4709"/>
                    <a:pt x="20017" y="4663"/>
                    <a:pt x="19967" y="4659"/>
                  </a:cubicBezTo>
                  <a:lnTo>
                    <a:pt x="19948" y="4659"/>
                  </a:lnTo>
                  <a:lnTo>
                    <a:pt x="19963" y="4643"/>
                  </a:lnTo>
                  <a:lnTo>
                    <a:pt x="19959" y="4643"/>
                  </a:lnTo>
                  <a:cubicBezTo>
                    <a:pt x="19971" y="4613"/>
                    <a:pt x="19975" y="4582"/>
                    <a:pt x="19967" y="4547"/>
                  </a:cubicBezTo>
                  <a:lnTo>
                    <a:pt x="19952" y="4532"/>
                  </a:lnTo>
                  <a:cubicBezTo>
                    <a:pt x="19913" y="4513"/>
                    <a:pt x="19875" y="4486"/>
                    <a:pt x="19848" y="4451"/>
                  </a:cubicBezTo>
                  <a:lnTo>
                    <a:pt x="19740" y="4420"/>
                  </a:lnTo>
                  <a:cubicBezTo>
                    <a:pt x="19702" y="4401"/>
                    <a:pt x="19660" y="4378"/>
                    <a:pt x="19621" y="4359"/>
                  </a:cubicBezTo>
                  <a:cubicBezTo>
                    <a:pt x="19616" y="4360"/>
                    <a:pt x="19611" y="4360"/>
                    <a:pt x="19606" y="4360"/>
                  </a:cubicBezTo>
                  <a:cubicBezTo>
                    <a:pt x="19582" y="4360"/>
                    <a:pt x="19560" y="4352"/>
                    <a:pt x="19541" y="4336"/>
                  </a:cubicBezTo>
                  <a:cubicBezTo>
                    <a:pt x="19502" y="4301"/>
                    <a:pt x="19460" y="4278"/>
                    <a:pt x="19406" y="4263"/>
                  </a:cubicBezTo>
                  <a:cubicBezTo>
                    <a:pt x="19402" y="4263"/>
                    <a:pt x="19398" y="4264"/>
                    <a:pt x="19395" y="4264"/>
                  </a:cubicBezTo>
                  <a:cubicBezTo>
                    <a:pt x="19369" y="4264"/>
                    <a:pt x="19350" y="4253"/>
                    <a:pt x="19333" y="4236"/>
                  </a:cubicBezTo>
                  <a:cubicBezTo>
                    <a:pt x="19295" y="4205"/>
                    <a:pt x="19249" y="4178"/>
                    <a:pt x="19199" y="4163"/>
                  </a:cubicBezTo>
                  <a:lnTo>
                    <a:pt x="19126" y="4167"/>
                  </a:lnTo>
                  <a:lnTo>
                    <a:pt x="19137" y="4132"/>
                  </a:lnTo>
                  <a:cubicBezTo>
                    <a:pt x="19095" y="4105"/>
                    <a:pt x="19045" y="4075"/>
                    <a:pt x="18999" y="4063"/>
                  </a:cubicBezTo>
                  <a:cubicBezTo>
                    <a:pt x="18996" y="4064"/>
                    <a:pt x="18992" y="4064"/>
                    <a:pt x="18989" y="4064"/>
                  </a:cubicBezTo>
                  <a:cubicBezTo>
                    <a:pt x="18963" y="4064"/>
                    <a:pt x="18943" y="4050"/>
                    <a:pt x="18926" y="4032"/>
                  </a:cubicBezTo>
                  <a:lnTo>
                    <a:pt x="18903" y="4067"/>
                  </a:lnTo>
                  <a:lnTo>
                    <a:pt x="18857" y="4048"/>
                  </a:lnTo>
                  <a:cubicBezTo>
                    <a:pt x="18864" y="4009"/>
                    <a:pt x="18837" y="3971"/>
                    <a:pt x="18807" y="3956"/>
                  </a:cubicBezTo>
                  <a:lnTo>
                    <a:pt x="18618" y="3902"/>
                  </a:lnTo>
                  <a:lnTo>
                    <a:pt x="18565" y="3917"/>
                  </a:lnTo>
                  <a:lnTo>
                    <a:pt x="18568" y="3913"/>
                  </a:lnTo>
                  <a:lnTo>
                    <a:pt x="18541" y="3844"/>
                  </a:lnTo>
                  <a:lnTo>
                    <a:pt x="18526" y="3836"/>
                  </a:lnTo>
                  <a:cubicBezTo>
                    <a:pt x="18488" y="3806"/>
                    <a:pt x="18453" y="3783"/>
                    <a:pt x="18422" y="3756"/>
                  </a:cubicBezTo>
                  <a:cubicBezTo>
                    <a:pt x="18392" y="3706"/>
                    <a:pt x="18349" y="3671"/>
                    <a:pt x="18296" y="3652"/>
                  </a:cubicBezTo>
                  <a:cubicBezTo>
                    <a:pt x="18265" y="3652"/>
                    <a:pt x="18242" y="3644"/>
                    <a:pt x="18219" y="3625"/>
                  </a:cubicBezTo>
                  <a:cubicBezTo>
                    <a:pt x="18180" y="3602"/>
                    <a:pt x="18146" y="3575"/>
                    <a:pt x="18119" y="3548"/>
                  </a:cubicBezTo>
                  <a:cubicBezTo>
                    <a:pt x="18073" y="3479"/>
                    <a:pt x="17973" y="3510"/>
                    <a:pt x="17934" y="3437"/>
                  </a:cubicBezTo>
                  <a:lnTo>
                    <a:pt x="17919" y="3429"/>
                  </a:lnTo>
                  <a:cubicBezTo>
                    <a:pt x="17881" y="3398"/>
                    <a:pt x="17838" y="3371"/>
                    <a:pt x="17800" y="3345"/>
                  </a:cubicBezTo>
                  <a:cubicBezTo>
                    <a:pt x="17765" y="3341"/>
                    <a:pt x="17738" y="3333"/>
                    <a:pt x="17715" y="3306"/>
                  </a:cubicBezTo>
                  <a:cubicBezTo>
                    <a:pt x="17677" y="3295"/>
                    <a:pt x="17646" y="3268"/>
                    <a:pt x="17619" y="3237"/>
                  </a:cubicBezTo>
                  <a:lnTo>
                    <a:pt x="17416" y="3126"/>
                  </a:lnTo>
                  <a:cubicBezTo>
                    <a:pt x="17377" y="3091"/>
                    <a:pt x="17339" y="3064"/>
                    <a:pt x="17296" y="3037"/>
                  </a:cubicBezTo>
                  <a:cubicBezTo>
                    <a:pt x="17262" y="3037"/>
                    <a:pt x="17235" y="3018"/>
                    <a:pt x="17208" y="2995"/>
                  </a:cubicBezTo>
                  <a:cubicBezTo>
                    <a:pt x="17177" y="2999"/>
                    <a:pt x="17143" y="3014"/>
                    <a:pt x="17120" y="3037"/>
                  </a:cubicBezTo>
                  <a:lnTo>
                    <a:pt x="17112" y="3033"/>
                  </a:lnTo>
                  <a:cubicBezTo>
                    <a:pt x="17062" y="2976"/>
                    <a:pt x="17047" y="2895"/>
                    <a:pt x="16997" y="2837"/>
                  </a:cubicBezTo>
                  <a:lnTo>
                    <a:pt x="16997" y="2837"/>
                  </a:lnTo>
                  <a:lnTo>
                    <a:pt x="17012" y="2845"/>
                  </a:lnTo>
                  <a:cubicBezTo>
                    <a:pt x="16974" y="2768"/>
                    <a:pt x="16870" y="2799"/>
                    <a:pt x="16824" y="2726"/>
                  </a:cubicBezTo>
                  <a:lnTo>
                    <a:pt x="16816" y="2722"/>
                  </a:lnTo>
                  <a:cubicBezTo>
                    <a:pt x="16778" y="2691"/>
                    <a:pt x="16743" y="2664"/>
                    <a:pt x="16709" y="2634"/>
                  </a:cubicBezTo>
                  <a:cubicBezTo>
                    <a:pt x="16682" y="2591"/>
                    <a:pt x="16639" y="2557"/>
                    <a:pt x="16589" y="2534"/>
                  </a:cubicBezTo>
                  <a:cubicBezTo>
                    <a:pt x="16559" y="2530"/>
                    <a:pt x="16528" y="2515"/>
                    <a:pt x="16505" y="2491"/>
                  </a:cubicBezTo>
                  <a:cubicBezTo>
                    <a:pt x="16466" y="2480"/>
                    <a:pt x="16436" y="2457"/>
                    <a:pt x="16416" y="2422"/>
                  </a:cubicBezTo>
                  <a:lnTo>
                    <a:pt x="16413" y="2418"/>
                  </a:lnTo>
                  <a:cubicBezTo>
                    <a:pt x="16374" y="2376"/>
                    <a:pt x="16324" y="2345"/>
                    <a:pt x="16274" y="2334"/>
                  </a:cubicBezTo>
                  <a:cubicBezTo>
                    <a:pt x="16268" y="2336"/>
                    <a:pt x="16261" y="2338"/>
                    <a:pt x="16253" y="2338"/>
                  </a:cubicBezTo>
                  <a:cubicBezTo>
                    <a:pt x="16238" y="2338"/>
                    <a:pt x="16222" y="2333"/>
                    <a:pt x="16209" y="2322"/>
                  </a:cubicBezTo>
                  <a:cubicBezTo>
                    <a:pt x="16176" y="2292"/>
                    <a:pt x="16132" y="2275"/>
                    <a:pt x="16086" y="2275"/>
                  </a:cubicBezTo>
                  <a:cubicBezTo>
                    <a:pt x="16063" y="2275"/>
                    <a:pt x="16040" y="2279"/>
                    <a:pt x="16017" y="2288"/>
                  </a:cubicBezTo>
                  <a:cubicBezTo>
                    <a:pt x="16009" y="2299"/>
                    <a:pt x="16005" y="2307"/>
                    <a:pt x="15994" y="2322"/>
                  </a:cubicBezTo>
                  <a:cubicBezTo>
                    <a:pt x="15985" y="2320"/>
                    <a:pt x="15975" y="2319"/>
                    <a:pt x="15966" y="2319"/>
                  </a:cubicBezTo>
                  <a:cubicBezTo>
                    <a:pt x="15947" y="2319"/>
                    <a:pt x="15927" y="2324"/>
                    <a:pt x="15909" y="2334"/>
                  </a:cubicBezTo>
                  <a:lnTo>
                    <a:pt x="15902" y="2315"/>
                  </a:lnTo>
                  <a:cubicBezTo>
                    <a:pt x="15880" y="2268"/>
                    <a:pt x="15839" y="2245"/>
                    <a:pt x="15793" y="2245"/>
                  </a:cubicBezTo>
                  <a:cubicBezTo>
                    <a:pt x="15790" y="2245"/>
                    <a:pt x="15786" y="2245"/>
                    <a:pt x="15782" y="2246"/>
                  </a:cubicBezTo>
                  <a:lnTo>
                    <a:pt x="15525" y="1977"/>
                  </a:lnTo>
                  <a:lnTo>
                    <a:pt x="15471" y="1823"/>
                  </a:lnTo>
                  <a:lnTo>
                    <a:pt x="15314" y="1711"/>
                  </a:lnTo>
                  <a:cubicBezTo>
                    <a:pt x="15164" y="1435"/>
                    <a:pt x="14933" y="1227"/>
                    <a:pt x="14718" y="1008"/>
                  </a:cubicBezTo>
                  <a:cubicBezTo>
                    <a:pt x="14703" y="951"/>
                    <a:pt x="14653" y="904"/>
                    <a:pt x="14591" y="904"/>
                  </a:cubicBezTo>
                  <a:cubicBezTo>
                    <a:pt x="14345" y="674"/>
                    <a:pt x="14111" y="432"/>
                    <a:pt x="13784" y="305"/>
                  </a:cubicBezTo>
                  <a:cubicBezTo>
                    <a:pt x="13689" y="140"/>
                    <a:pt x="13582" y="1"/>
                    <a:pt x="13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5"/>
            <p:cNvSpPr/>
            <p:nvPr/>
          </p:nvSpPr>
          <p:spPr>
            <a:xfrm>
              <a:off x="6999681" y="263497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5"/>
            <p:cNvSpPr/>
            <p:nvPr/>
          </p:nvSpPr>
          <p:spPr>
            <a:xfrm>
              <a:off x="6927560" y="2788957"/>
              <a:ext cx="59434" cy="45972"/>
            </a:xfrm>
            <a:custGeom>
              <a:avLst/>
              <a:gdLst/>
              <a:ahLst/>
              <a:cxnLst/>
              <a:rect l="l" t="t" r="r" b="b"/>
              <a:pathLst>
                <a:path w="1916" h="1482" extrusionOk="0">
                  <a:moveTo>
                    <a:pt x="112" y="1"/>
                  </a:moveTo>
                  <a:lnTo>
                    <a:pt x="112" y="1"/>
                  </a:lnTo>
                  <a:cubicBezTo>
                    <a:pt x="1" y="147"/>
                    <a:pt x="81" y="231"/>
                    <a:pt x="208" y="301"/>
                  </a:cubicBezTo>
                  <a:cubicBezTo>
                    <a:pt x="350" y="420"/>
                    <a:pt x="389" y="635"/>
                    <a:pt x="577" y="712"/>
                  </a:cubicBezTo>
                  <a:cubicBezTo>
                    <a:pt x="854" y="1046"/>
                    <a:pt x="1123" y="1388"/>
                    <a:pt x="1614" y="1415"/>
                  </a:cubicBezTo>
                  <a:cubicBezTo>
                    <a:pt x="1661" y="1462"/>
                    <a:pt x="1702" y="1482"/>
                    <a:pt x="1738" y="1482"/>
                  </a:cubicBezTo>
                  <a:cubicBezTo>
                    <a:pt x="1803" y="1482"/>
                    <a:pt x="1850" y="1418"/>
                    <a:pt x="1872" y="1346"/>
                  </a:cubicBezTo>
                  <a:cubicBezTo>
                    <a:pt x="1915" y="1246"/>
                    <a:pt x="1831" y="1230"/>
                    <a:pt x="1758" y="1230"/>
                  </a:cubicBezTo>
                  <a:cubicBezTo>
                    <a:pt x="1747" y="1230"/>
                    <a:pt x="1736" y="1230"/>
                    <a:pt x="1726" y="1230"/>
                  </a:cubicBezTo>
                  <a:cubicBezTo>
                    <a:pt x="1709" y="1231"/>
                    <a:pt x="1693" y="1232"/>
                    <a:pt x="1677" y="1232"/>
                  </a:cubicBezTo>
                  <a:cubicBezTo>
                    <a:pt x="1449" y="1232"/>
                    <a:pt x="1260" y="1133"/>
                    <a:pt x="1080" y="1008"/>
                  </a:cubicBezTo>
                  <a:cubicBezTo>
                    <a:pt x="915" y="892"/>
                    <a:pt x="857" y="777"/>
                    <a:pt x="1069" y="627"/>
                  </a:cubicBezTo>
                  <a:cubicBezTo>
                    <a:pt x="1203" y="531"/>
                    <a:pt x="1372" y="423"/>
                    <a:pt x="1269" y="158"/>
                  </a:cubicBezTo>
                  <a:lnTo>
                    <a:pt x="1269" y="158"/>
                  </a:lnTo>
                  <a:cubicBezTo>
                    <a:pt x="1069" y="320"/>
                    <a:pt x="861" y="420"/>
                    <a:pt x="711" y="596"/>
                  </a:cubicBezTo>
                  <a:cubicBezTo>
                    <a:pt x="565" y="593"/>
                    <a:pt x="539" y="466"/>
                    <a:pt x="477" y="377"/>
                  </a:cubicBezTo>
                  <a:cubicBezTo>
                    <a:pt x="373" y="231"/>
                    <a:pt x="293" y="70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5"/>
            <p:cNvSpPr/>
            <p:nvPr/>
          </p:nvSpPr>
          <p:spPr>
            <a:xfrm>
              <a:off x="6958921" y="2647847"/>
              <a:ext cx="25778" cy="21125"/>
            </a:xfrm>
            <a:custGeom>
              <a:avLst/>
              <a:gdLst/>
              <a:ahLst/>
              <a:cxnLst/>
              <a:rect l="l" t="t" r="r" b="b"/>
              <a:pathLst>
                <a:path w="831" h="681" extrusionOk="0">
                  <a:moveTo>
                    <a:pt x="146" y="1"/>
                  </a:moveTo>
                  <a:cubicBezTo>
                    <a:pt x="110" y="1"/>
                    <a:pt x="77" y="18"/>
                    <a:pt x="50" y="65"/>
                  </a:cubicBezTo>
                  <a:cubicBezTo>
                    <a:pt x="0" y="169"/>
                    <a:pt x="108" y="265"/>
                    <a:pt x="196" y="292"/>
                  </a:cubicBezTo>
                  <a:cubicBezTo>
                    <a:pt x="411" y="350"/>
                    <a:pt x="554" y="488"/>
                    <a:pt x="665" y="680"/>
                  </a:cubicBezTo>
                  <a:cubicBezTo>
                    <a:pt x="773" y="546"/>
                    <a:pt x="830" y="434"/>
                    <a:pt x="677" y="331"/>
                  </a:cubicBezTo>
                  <a:cubicBezTo>
                    <a:pt x="550" y="242"/>
                    <a:pt x="427" y="162"/>
                    <a:pt x="308" y="73"/>
                  </a:cubicBezTo>
                  <a:cubicBezTo>
                    <a:pt x="255" y="37"/>
                    <a:pt x="19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5"/>
            <p:cNvSpPr/>
            <p:nvPr/>
          </p:nvSpPr>
          <p:spPr>
            <a:xfrm>
              <a:off x="6977688" y="2763521"/>
              <a:ext cx="55991" cy="41164"/>
            </a:xfrm>
            <a:custGeom>
              <a:avLst/>
              <a:gdLst/>
              <a:ahLst/>
              <a:cxnLst/>
              <a:rect l="l" t="t" r="r" b="b"/>
              <a:pathLst>
                <a:path w="1805" h="1327" extrusionOk="0">
                  <a:moveTo>
                    <a:pt x="961" y="1"/>
                  </a:moveTo>
                  <a:cubicBezTo>
                    <a:pt x="928" y="1"/>
                    <a:pt x="895" y="19"/>
                    <a:pt x="867" y="68"/>
                  </a:cubicBezTo>
                  <a:cubicBezTo>
                    <a:pt x="829" y="125"/>
                    <a:pt x="925" y="198"/>
                    <a:pt x="1013" y="202"/>
                  </a:cubicBezTo>
                  <a:cubicBezTo>
                    <a:pt x="1040" y="218"/>
                    <a:pt x="1071" y="221"/>
                    <a:pt x="1097" y="221"/>
                  </a:cubicBezTo>
                  <a:cubicBezTo>
                    <a:pt x="1228" y="348"/>
                    <a:pt x="1401" y="367"/>
                    <a:pt x="1566" y="413"/>
                  </a:cubicBezTo>
                  <a:lnTo>
                    <a:pt x="1616" y="510"/>
                  </a:lnTo>
                  <a:cubicBezTo>
                    <a:pt x="1397" y="640"/>
                    <a:pt x="1151" y="579"/>
                    <a:pt x="917" y="617"/>
                  </a:cubicBezTo>
                  <a:lnTo>
                    <a:pt x="706" y="533"/>
                  </a:lnTo>
                  <a:cubicBezTo>
                    <a:pt x="528" y="506"/>
                    <a:pt x="364" y="423"/>
                    <a:pt x="180" y="423"/>
                  </a:cubicBezTo>
                  <a:cubicBezTo>
                    <a:pt x="153" y="423"/>
                    <a:pt x="126" y="425"/>
                    <a:pt x="98" y="429"/>
                  </a:cubicBezTo>
                  <a:cubicBezTo>
                    <a:pt x="84" y="425"/>
                    <a:pt x="70" y="423"/>
                    <a:pt x="59" y="423"/>
                  </a:cubicBezTo>
                  <a:cubicBezTo>
                    <a:pt x="19" y="423"/>
                    <a:pt x="1" y="446"/>
                    <a:pt x="22" y="506"/>
                  </a:cubicBezTo>
                  <a:cubicBezTo>
                    <a:pt x="68" y="656"/>
                    <a:pt x="175" y="740"/>
                    <a:pt x="306" y="813"/>
                  </a:cubicBezTo>
                  <a:cubicBezTo>
                    <a:pt x="364" y="913"/>
                    <a:pt x="433" y="1001"/>
                    <a:pt x="556" y="1021"/>
                  </a:cubicBezTo>
                  <a:lnTo>
                    <a:pt x="682" y="1128"/>
                  </a:lnTo>
                  <a:lnTo>
                    <a:pt x="740" y="1213"/>
                  </a:lnTo>
                  <a:cubicBezTo>
                    <a:pt x="771" y="1250"/>
                    <a:pt x="799" y="1327"/>
                    <a:pt x="843" y="1327"/>
                  </a:cubicBezTo>
                  <a:cubicBezTo>
                    <a:pt x="859" y="1327"/>
                    <a:pt x="877" y="1317"/>
                    <a:pt x="898" y="1293"/>
                  </a:cubicBezTo>
                  <a:cubicBezTo>
                    <a:pt x="959" y="1224"/>
                    <a:pt x="863" y="1163"/>
                    <a:pt x="802" y="1117"/>
                  </a:cubicBezTo>
                  <a:cubicBezTo>
                    <a:pt x="802" y="1063"/>
                    <a:pt x="767" y="1021"/>
                    <a:pt x="721" y="1009"/>
                  </a:cubicBezTo>
                  <a:cubicBezTo>
                    <a:pt x="690" y="898"/>
                    <a:pt x="548" y="859"/>
                    <a:pt x="552" y="725"/>
                  </a:cubicBezTo>
                  <a:cubicBezTo>
                    <a:pt x="583" y="713"/>
                    <a:pt x="613" y="708"/>
                    <a:pt x="642" y="708"/>
                  </a:cubicBezTo>
                  <a:cubicBezTo>
                    <a:pt x="776" y="708"/>
                    <a:pt x="899" y="809"/>
                    <a:pt x="1034" y="809"/>
                  </a:cubicBezTo>
                  <a:cubicBezTo>
                    <a:pt x="1059" y="809"/>
                    <a:pt x="1084" y="806"/>
                    <a:pt x="1109" y="798"/>
                  </a:cubicBezTo>
                  <a:cubicBezTo>
                    <a:pt x="1183" y="823"/>
                    <a:pt x="1255" y="835"/>
                    <a:pt x="1324" y="835"/>
                  </a:cubicBezTo>
                  <a:cubicBezTo>
                    <a:pt x="1480" y="835"/>
                    <a:pt x="1623" y="775"/>
                    <a:pt x="1751" y="663"/>
                  </a:cubicBezTo>
                  <a:cubicBezTo>
                    <a:pt x="1797" y="636"/>
                    <a:pt x="1805" y="571"/>
                    <a:pt x="1778" y="529"/>
                  </a:cubicBezTo>
                  <a:cubicBezTo>
                    <a:pt x="1766" y="529"/>
                    <a:pt x="1758" y="521"/>
                    <a:pt x="1747" y="510"/>
                  </a:cubicBezTo>
                  <a:cubicBezTo>
                    <a:pt x="1758" y="475"/>
                    <a:pt x="1743" y="437"/>
                    <a:pt x="1712" y="417"/>
                  </a:cubicBezTo>
                  <a:cubicBezTo>
                    <a:pt x="1612" y="214"/>
                    <a:pt x="1405" y="183"/>
                    <a:pt x="1213" y="129"/>
                  </a:cubicBezTo>
                  <a:cubicBezTo>
                    <a:pt x="1186" y="118"/>
                    <a:pt x="1155" y="106"/>
                    <a:pt x="1128" y="102"/>
                  </a:cubicBezTo>
                  <a:cubicBezTo>
                    <a:pt x="1077" y="54"/>
                    <a:pt x="1017" y="1"/>
                    <a:pt x="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5"/>
            <p:cNvSpPr/>
            <p:nvPr/>
          </p:nvSpPr>
          <p:spPr>
            <a:xfrm>
              <a:off x="6958301" y="2908508"/>
              <a:ext cx="20783" cy="18209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543" y="0"/>
                  </a:moveTo>
                  <a:cubicBezTo>
                    <a:pt x="434" y="0"/>
                    <a:pt x="348" y="83"/>
                    <a:pt x="253" y="83"/>
                  </a:cubicBezTo>
                  <a:cubicBezTo>
                    <a:pt x="246" y="83"/>
                    <a:pt x="239" y="83"/>
                    <a:pt x="232" y="82"/>
                  </a:cubicBezTo>
                  <a:cubicBezTo>
                    <a:pt x="203" y="80"/>
                    <a:pt x="174" y="78"/>
                    <a:pt x="147" y="78"/>
                  </a:cubicBezTo>
                  <a:cubicBezTo>
                    <a:pt x="58" y="78"/>
                    <a:pt x="0" y="102"/>
                    <a:pt x="89" y="251"/>
                  </a:cubicBezTo>
                  <a:cubicBezTo>
                    <a:pt x="139" y="331"/>
                    <a:pt x="185" y="420"/>
                    <a:pt x="235" y="500"/>
                  </a:cubicBezTo>
                  <a:cubicBezTo>
                    <a:pt x="271" y="554"/>
                    <a:pt x="328" y="587"/>
                    <a:pt x="371" y="587"/>
                  </a:cubicBezTo>
                  <a:cubicBezTo>
                    <a:pt x="407" y="587"/>
                    <a:pt x="433" y="563"/>
                    <a:pt x="424" y="508"/>
                  </a:cubicBezTo>
                  <a:cubicBezTo>
                    <a:pt x="378" y="274"/>
                    <a:pt x="527" y="170"/>
                    <a:pt x="670" y="39"/>
                  </a:cubicBezTo>
                  <a:cubicBezTo>
                    <a:pt x="624" y="11"/>
                    <a:pt x="582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5"/>
            <p:cNvSpPr/>
            <p:nvPr/>
          </p:nvSpPr>
          <p:spPr>
            <a:xfrm>
              <a:off x="6944125" y="2669996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5"/>
                    <a:pt x="47" y="220"/>
                  </a:cubicBezTo>
                  <a:cubicBezTo>
                    <a:pt x="79" y="313"/>
                    <a:pt x="95" y="433"/>
                    <a:pt x="221" y="433"/>
                  </a:cubicBezTo>
                  <a:cubicBezTo>
                    <a:pt x="231" y="433"/>
                    <a:pt x="240" y="433"/>
                    <a:pt x="250" y="431"/>
                  </a:cubicBezTo>
                  <a:cubicBezTo>
                    <a:pt x="266" y="431"/>
                    <a:pt x="266" y="351"/>
                    <a:pt x="274" y="308"/>
                  </a:cubicBezTo>
                  <a:cubicBezTo>
                    <a:pt x="362" y="166"/>
                    <a:pt x="446" y="28"/>
                    <a:pt x="177" y="1"/>
                  </a:cubicBezTo>
                  <a:cubicBezTo>
                    <a:pt x="171" y="1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5"/>
            <p:cNvSpPr/>
            <p:nvPr/>
          </p:nvSpPr>
          <p:spPr>
            <a:xfrm>
              <a:off x="6780246" y="2794355"/>
              <a:ext cx="12408" cy="7414"/>
            </a:xfrm>
            <a:custGeom>
              <a:avLst/>
              <a:gdLst/>
              <a:ahLst/>
              <a:cxnLst/>
              <a:rect l="l" t="t" r="r" b="b"/>
              <a:pathLst>
                <a:path w="400" h="239" extrusionOk="0">
                  <a:moveTo>
                    <a:pt x="237" y="0"/>
                  </a:moveTo>
                  <a:cubicBezTo>
                    <a:pt x="146" y="0"/>
                    <a:pt x="76" y="77"/>
                    <a:pt x="0" y="115"/>
                  </a:cubicBezTo>
                  <a:lnTo>
                    <a:pt x="0" y="238"/>
                  </a:lnTo>
                  <a:cubicBezTo>
                    <a:pt x="6" y="238"/>
                    <a:pt x="12" y="238"/>
                    <a:pt x="18" y="238"/>
                  </a:cubicBezTo>
                  <a:cubicBezTo>
                    <a:pt x="162" y="238"/>
                    <a:pt x="259" y="150"/>
                    <a:pt x="400" y="77"/>
                  </a:cubicBezTo>
                  <a:cubicBezTo>
                    <a:pt x="337" y="20"/>
                    <a:pt x="284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5"/>
            <p:cNvSpPr/>
            <p:nvPr/>
          </p:nvSpPr>
          <p:spPr>
            <a:xfrm>
              <a:off x="6999557" y="2678805"/>
              <a:ext cx="103204" cy="75875"/>
            </a:xfrm>
            <a:custGeom>
              <a:avLst/>
              <a:gdLst/>
              <a:ahLst/>
              <a:cxnLst/>
              <a:rect l="l" t="t" r="r" b="b"/>
              <a:pathLst>
                <a:path w="3327" h="2446" extrusionOk="0">
                  <a:moveTo>
                    <a:pt x="172" y="0"/>
                  </a:moveTo>
                  <a:cubicBezTo>
                    <a:pt x="123" y="0"/>
                    <a:pt x="78" y="17"/>
                    <a:pt x="58" y="59"/>
                  </a:cubicBezTo>
                  <a:cubicBezTo>
                    <a:pt x="1" y="190"/>
                    <a:pt x="127" y="216"/>
                    <a:pt x="216" y="247"/>
                  </a:cubicBezTo>
                  <a:cubicBezTo>
                    <a:pt x="350" y="305"/>
                    <a:pt x="481" y="362"/>
                    <a:pt x="615" y="420"/>
                  </a:cubicBezTo>
                  <a:cubicBezTo>
                    <a:pt x="727" y="535"/>
                    <a:pt x="877" y="566"/>
                    <a:pt x="1007" y="631"/>
                  </a:cubicBezTo>
                  <a:lnTo>
                    <a:pt x="1730" y="1116"/>
                  </a:lnTo>
                  <a:lnTo>
                    <a:pt x="2333" y="1634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6" y="2445"/>
                    <a:pt x="3152" y="2445"/>
                    <a:pt x="3158" y="2445"/>
                  </a:cubicBezTo>
                  <a:cubicBezTo>
                    <a:pt x="3263" y="2445"/>
                    <a:pt x="3327" y="2412"/>
                    <a:pt x="3236" y="2295"/>
                  </a:cubicBezTo>
                  <a:cubicBezTo>
                    <a:pt x="3190" y="2238"/>
                    <a:pt x="3136" y="2180"/>
                    <a:pt x="3078" y="2130"/>
                  </a:cubicBezTo>
                  <a:cubicBezTo>
                    <a:pt x="3002" y="1896"/>
                    <a:pt x="2783" y="1784"/>
                    <a:pt x="2637" y="1611"/>
                  </a:cubicBezTo>
                  <a:cubicBezTo>
                    <a:pt x="2602" y="1604"/>
                    <a:pt x="2583" y="1573"/>
                    <a:pt x="2575" y="1542"/>
                  </a:cubicBezTo>
                  <a:cubicBezTo>
                    <a:pt x="2556" y="1511"/>
                    <a:pt x="2537" y="1477"/>
                    <a:pt x="2521" y="1450"/>
                  </a:cubicBezTo>
                  <a:cubicBezTo>
                    <a:pt x="2506" y="1448"/>
                    <a:pt x="2491" y="1447"/>
                    <a:pt x="2475" y="1447"/>
                  </a:cubicBezTo>
                  <a:cubicBezTo>
                    <a:pt x="2460" y="1447"/>
                    <a:pt x="2444" y="1448"/>
                    <a:pt x="2429" y="1450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5" y="382"/>
                    <a:pt x="857" y="316"/>
                    <a:pt x="704" y="247"/>
                  </a:cubicBezTo>
                  <a:cubicBezTo>
                    <a:pt x="562" y="170"/>
                    <a:pt x="423" y="86"/>
                    <a:pt x="277" y="24"/>
                  </a:cubicBezTo>
                  <a:cubicBezTo>
                    <a:pt x="246" y="10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5"/>
            <p:cNvSpPr/>
            <p:nvPr/>
          </p:nvSpPr>
          <p:spPr>
            <a:xfrm>
              <a:off x="7083684" y="2770718"/>
              <a:ext cx="33191" cy="33098"/>
            </a:xfrm>
            <a:custGeom>
              <a:avLst/>
              <a:gdLst/>
              <a:ahLst/>
              <a:cxnLst/>
              <a:rect l="l" t="t" r="r" b="b"/>
              <a:pathLst>
                <a:path w="1070" h="1067" extrusionOk="0">
                  <a:moveTo>
                    <a:pt x="205" y="762"/>
                  </a:moveTo>
                  <a:lnTo>
                    <a:pt x="205" y="781"/>
                  </a:lnTo>
                  <a:cubicBezTo>
                    <a:pt x="197" y="781"/>
                    <a:pt x="190" y="777"/>
                    <a:pt x="186" y="773"/>
                  </a:cubicBezTo>
                  <a:lnTo>
                    <a:pt x="205" y="762"/>
                  </a:lnTo>
                  <a:close/>
                  <a:moveTo>
                    <a:pt x="639" y="12"/>
                  </a:moveTo>
                  <a:lnTo>
                    <a:pt x="639" y="293"/>
                  </a:lnTo>
                  <a:cubicBezTo>
                    <a:pt x="624" y="320"/>
                    <a:pt x="620" y="354"/>
                    <a:pt x="624" y="385"/>
                  </a:cubicBezTo>
                  <a:cubicBezTo>
                    <a:pt x="599" y="377"/>
                    <a:pt x="578" y="374"/>
                    <a:pt x="559" y="374"/>
                  </a:cubicBezTo>
                  <a:cubicBezTo>
                    <a:pt x="437" y="374"/>
                    <a:pt x="411" y="515"/>
                    <a:pt x="328" y="581"/>
                  </a:cubicBezTo>
                  <a:cubicBezTo>
                    <a:pt x="274" y="571"/>
                    <a:pt x="217" y="559"/>
                    <a:pt x="168" y="559"/>
                  </a:cubicBezTo>
                  <a:cubicBezTo>
                    <a:pt x="71" y="559"/>
                    <a:pt x="0" y="603"/>
                    <a:pt x="21" y="781"/>
                  </a:cubicBezTo>
                  <a:cubicBezTo>
                    <a:pt x="44" y="790"/>
                    <a:pt x="65" y="794"/>
                    <a:pt x="87" y="794"/>
                  </a:cubicBezTo>
                  <a:cubicBezTo>
                    <a:pt x="94" y="794"/>
                    <a:pt x="101" y="793"/>
                    <a:pt x="109" y="792"/>
                  </a:cubicBezTo>
                  <a:cubicBezTo>
                    <a:pt x="121" y="835"/>
                    <a:pt x="136" y="885"/>
                    <a:pt x="147" y="927"/>
                  </a:cubicBezTo>
                  <a:cubicBezTo>
                    <a:pt x="155" y="980"/>
                    <a:pt x="125" y="1067"/>
                    <a:pt x="192" y="1067"/>
                  </a:cubicBezTo>
                  <a:cubicBezTo>
                    <a:pt x="197" y="1067"/>
                    <a:pt x="203" y="1066"/>
                    <a:pt x="209" y="1065"/>
                  </a:cubicBezTo>
                  <a:cubicBezTo>
                    <a:pt x="320" y="1050"/>
                    <a:pt x="282" y="954"/>
                    <a:pt x="255" y="885"/>
                  </a:cubicBezTo>
                  <a:cubicBezTo>
                    <a:pt x="247" y="854"/>
                    <a:pt x="244" y="827"/>
                    <a:pt x="244" y="792"/>
                  </a:cubicBezTo>
                  <a:cubicBezTo>
                    <a:pt x="305" y="789"/>
                    <a:pt x="320" y="743"/>
                    <a:pt x="340" y="696"/>
                  </a:cubicBezTo>
                  <a:cubicBezTo>
                    <a:pt x="516" y="616"/>
                    <a:pt x="735" y="600"/>
                    <a:pt x="808" y="370"/>
                  </a:cubicBezTo>
                  <a:cubicBezTo>
                    <a:pt x="828" y="347"/>
                    <a:pt x="839" y="320"/>
                    <a:pt x="847" y="293"/>
                  </a:cubicBezTo>
                  <a:cubicBezTo>
                    <a:pt x="1070" y="1"/>
                    <a:pt x="747" y="85"/>
                    <a:pt x="63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5"/>
            <p:cNvSpPr/>
            <p:nvPr/>
          </p:nvSpPr>
          <p:spPr>
            <a:xfrm>
              <a:off x="6797989" y="2790757"/>
              <a:ext cx="6576" cy="4684"/>
            </a:xfrm>
            <a:custGeom>
              <a:avLst/>
              <a:gdLst/>
              <a:ahLst/>
              <a:cxnLst/>
              <a:rect l="l" t="t" r="r" b="b"/>
              <a:pathLst>
                <a:path w="212" h="151" extrusionOk="0">
                  <a:moveTo>
                    <a:pt x="82" y="0"/>
                  </a:moveTo>
                  <a:cubicBezTo>
                    <a:pt x="39" y="0"/>
                    <a:pt x="4" y="34"/>
                    <a:pt x="1" y="77"/>
                  </a:cubicBezTo>
                  <a:lnTo>
                    <a:pt x="1" y="89"/>
                  </a:lnTo>
                  <a:cubicBezTo>
                    <a:pt x="4" y="139"/>
                    <a:pt x="58" y="146"/>
                    <a:pt x="104" y="150"/>
                  </a:cubicBezTo>
                  <a:cubicBezTo>
                    <a:pt x="154" y="139"/>
                    <a:pt x="212" y="135"/>
                    <a:pt x="193" y="73"/>
                  </a:cubicBezTo>
                  <a:cubicBezTo>
                    <a:pt x="170" y="35"/>
                    <a:pt x="135" y="8"/>
                    <a:pt x="89" y="0"/>
                  </a:cubicBezTo>
                  <a:cubicBezTo>
                    <a:pt x="87" y="0"/>
                    <a:pt x="84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5"/>
            <p:cNvSpPr/>
            <p:nvPr/>
          </p:nvSpPr>
          <p:spPr>
            <a:xfrm>
              <a:off x="6917261" y="2725801"/>
              <a:ext cx="7817" cy="4002"/>
            </a:xfrm>
            <a:custGeom>
              <a:avLst/>
              <a:gdLst/>
              <a:ahLst/>
              <a:cxnLst/>
              <a:rect l="l" t="t" r="r" b="b"/>
              <a:pathLst>
                <a:path w="252" h="129" extrusionOk="0">
                  <a:moveTo>
                    <a:pt x="121" y="0"/>
                  </a:moveTo>
                  <a:cubicBezTo>
                    <a:pt x="83" y="19"/>
                    <a:pt x="17" y="39"/>
                    <a:pt x="10" y="69"/>
                  </a:cubicBezTo>
                  <a:cubicBezTo>
                    <a:pt x="1" y="119"/>
                    <a:pt x="38" y="128"/>
                    <a:pt x="75" y="128"/>
                  </a:cubicBezTo>
                  <a:cubicBezTo>
                    <a:pt x="84" y="128"/>
                    <a:pt x="94" y="128"/>
                    <a:pt x="102" y="127"/>
                  </a:cubicBezTo>
                  <a:cubicBezTo>
                    <a:pt x="167" y="127"/>
                    <a:pt x="229" y="81"/>
                    <a:pt x="252" y="19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5"/>
            <p:cNvSpPr/>
            <p:nvPr/>
          </p:nvSpPr>
          <p:spPr>
            <a:xfrm>
              <a:off x="6715879" y="2816844"/>
              <a:ext cx="4901" cy="344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58" y="1"/>
                  </a:moveTo>
                  <a:cubicBezTo>
                    <a:pt x="38" y="24"/>
                    <a:pt x="0" y="55"/>
                    <a:pt x="4" y="62"/>
                  </a:cubicBezTo>
                  <a:cubicBezTo>
                    <a:pt x="23" y="101"/>
                    <a:pt x="50" y="111"/>
                    <a:pt x="81" y="111"/>
                  </a:cubicBezTo>
                  <a:cubicBezTo>
                    <a:pt x="105" y="111"/>
                    <a:pt x="132" y="104"/>
                    <a:pt x="158" y="10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5"/>
            <p:cNvSpPr/>
            <p:nvPr/>
          </p:nvSpPr>
          <p:spPr>
            <a:xfrm>
              <a:off x="6991461" y="2758341"/>
              <a:ext cx="3350" cy="1923"/>
            </a:xfrm>
            <a:custGeom>
              <a:avLst/>
              <a:gdLst/>
              <a:ahLst/>
              <a:cxnLst/>
              <a:rect l="l" t="t" r="r" b="b"/>
              <a:pathLst>
                <a:path w="108" h="62" extrusionOk="0">
                  <a:moveTo>
                    <a:pt x="31" y="0"/>
                  </a:moveTo>
                  <a:cubicBezTo>
                    <a:pt x="19" y="0"/>
                    <a:pt x="0" y="19"/>
                    <a:pt x="0" y="35"/>
                  </a:cubicBezTo>
                  <a:cubicBezTo>
                    <a:pt x="0" y="46"/>
                    <a:pt x="16" y="62"/>
                    <a:pt x="27" y="62"/>
                  </a:cubicBezTo>
                  <a:cubicBezTo>
                    <a:pt x="54" y="54"/>
                    <a:pt x="81" y="43"/>
                    <a:pt x="108" y="35"/>
                  </a:cubicBezTo>
                  <a:cubicBezTo>
                    <a:pt x="81" y="19"/>
                    <a:pt x="54" y="8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5"/>
            <p:cNvSpPr/>
            <p:nvPr/>
          </p:nvSpPr>
          <p:spPr>
            <a:xfrm>
              <a:off x="6906094" y="2732718"/>
              <a:ext cx="4901" cy="3474"/>
            </a:xfrm>
            <a:custGeom>
              <a:avLst/>
              <a:gdLst/>
              <a:ahLst/>
              <a:cxnLst/>
              <a:rect l="l" t="t" r="r" b="b"/>
              <a:pathLst>
                <a:path w="158" h="112" extrusionOk="0">
                  <a:moveTo>
                    <a:pt x="92" y="0"/>
                  </a:moveTo>
                  <a:cubicBezTo>
                    <a:pt x="69" y="0"/>
                    <a:pt x="41" y="5"/>
                    <a:pt x="19" y="5"/>
                  </a:cubicBezTo>
                  <a:cubicBezTo>
                    <a:pt x="12" y="5"/>
                    <a:pt x="6" y="5"/>
                    <a:pt x="1" y="4"/>
                  </a:cubicBezTo>
                  <a:lnTo>
                    <a:pt x="1" y="4"/>
                  </a:lnTo>
                  <a:cubicBezTo>
                    <a:pt x="12" y="54"/>
                    <a:pt x="47" y="96"/>
                    <a:pt x="101" y="112"/>
                  </a:cubicBezTo>
                  <a:cubicBezTo>
                    <a:pt x="157" y="17"/>
                    <a:pt x="133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5"/>
            <p:cNvSpPr/>
            <p:nvPr/>
          </p:nvSpPr>
          <p:spPr>
            <a:xfrm>
              <a:off x="6884783" y="2800125"/>
              <a:ext cx="64987" cy="53013"/>
            </a:xfrm>
            <a:custGeom>
              <a:avLst/>
              <a:gdLst/>
              <a:ahLst/>
              <a:cxnLst/>
              <a:rect l="l" t="t" r="r" b="b"/>
              <a:pathLst>
                <a:path w="2095" h="1709" extrusionOk="0">
                  <a:moveTo>
                    <a:pt x="1212" y="0"/>
                  </a:moveTo>
                  <a:cubicBezTo>
                    <a:pt x="1171" y="0"/>
                    <a:pt x="1131" y="18"/>
                    <a:pt x="1091" y="52"/>
                  </a:cubicBezTo>
                  <a:cubicBezTo>
                    <a:pt x="995" y="198"/>
                    <a:pt x="765" y="171"/>
                    <a:pt x="684" y="344"/>
                  </a:cubicBezTo>
                  <a:lnTo>
                    <a:pt x="680" y="348"/>
                  </a:lnTo>
                  <a:cubicBezTo>
                    <a:pt x="626" y="348"/>
                    <a:pt x="576" y="386"/>
                    <a:pt x="569" y="432"/>
                  </a:cubicBezTo>
                  <a:cubicBezTo>
                    <a:pt x="473" y="463"/>
                    <a:pt x="373" y="490"/>
                    <a:pt x="361" y="621"/>
                  </a:cubicBezTo>
                  <a:cubicBezTo>
                    <a:pt x="277" y="663"/>
                    <a:pt x="185" y="701"/>
                    <a:pt x="96" y="747"/>
                  </a:cubicBezTo>
                  <a:cubicBezTo>
                    <a:pt x="54" y="767"/>
                    <a:pt x="0" y="794"/>
                    <a:pt x="69" y="851"/>
                  </a:cubicBezTo>
                  <a:cubicBezTo>
                    <a:pt x="50" y="886"/>
                    <a:pt x="62" y="924"/>
                    <a:pt x="92" y="943"/>
                  </a:cubicBezTo>
                  <a:cubicBezTo>
                    <a:pt x="187" y="1011"/>
                    <a:pt x="244" y="1050"/>
                    <a:pt x="289" y="1050"/>
                  </a:cubicBezTo>
                  <a:cubicBezTo>
                    <a:pt x="355" y="1050"/>
                    <a:pt x="395" y="965"/>
                    <a:pt x="496" y="755"/>
                  </a:cubicBezTo>
                  <a:lnTo>
                    <a:pt x="788" y="767"/>
                  </a:lnTo>
                  <a:cubicBezTo>
                    <a:pt x="880" y="874"/>
                    <a:pt x="1007" y="928"/>
                    <a:pt x="1141" y="970"/>
                  </a:cubicBezTo>
                  <a:cubicBezTo>
                    <a:pt x="1241" y="1086"/>
                    <a:pt x="1364" y="1178"/>
                    <a:pt x="1510" y="1239"/>
                  </a:cubicBezTo>
                  <a:cubicBezTo>
                    <a:pt x="1533" y="1266"/>
                    <a:pt x="1564" y="1278"/>
                    <a:pt x="1595" y="1285"/>
                  </a:cubicBezTo>
                  <a:cubicBezTo>
                    <a:pt x="1683" y="1435"/>
                    <a:pt x="1802" y="1551"/>
                    <a:pt x="1994" y="1558"/>
                  </a:cubicBezTo>
                  <a:cubicBezTo>
                    <a:pt x="1933" y="1347"/>
                    <a:pt x="1748" y="1262"/>
                    <a:pt x="1591" y="1155"/>
                  </a:cubicBezTo>
                  <a:cubicBezTo>
                    <a:pt x="1514" y="1059"/>
                    <a:pt x="1418" y="990"/>
                    <a:pt x="1303" y="947"/>
                  </a:cubicBezTo>
                  <a:lnTo>
                    <a:pt x="803" y="628"/>
                  </a:lnTo>
                  <a:lnTo>
                    <a:pt x="872" y="525"/>
                  </a:lnTo>
                  <a:cubicBezTo>
                    <a:pt x="1064" y="405"/>
                    <a:pt x="1180" y="210"/>
                    <a:pt x="1326" y="52"/>
                  </a:cubicBezTo>
                  <a:cubicBezTo>
                    <a:pt x="1288" y="16"/>
                    <a:pt x="1250" y="0"/>
                    <a:pt x="1212" y="0"/>
                  </a:cubicBezTo>
                  <a:close/>
                  <a:moveTo>
                    <a:pt x="2032" y="1550"/>
                  </a:moveTo>
                  <a:cubicBezTo>
                    <a:pt x="2019" y="1550"/>
                    <a:pt x="2007" y="1552"/>
                    <a:pt x="1994" y="1558"/>
                  </a:cubicBezTo>
                  <a:cubicBezTo>
                    <a:pt x="1991" y="1635"/>
                    <a:pt x="2048" y="1670"/>
                    <a:pt x="2094" y="1708"/>
                  </a:cubicBezTo>
                  <a:cubicBezTo>
                    <a:pt x="2094" y="1658"/>
                    <a:pt x="2090" y="1612"/>
                    <a:pt x="2090" y="1562"/>
                  </a:cubicBezTo>
                  <a:cubicBezTo>
                    <a:pt x="2070" y="1555"/>
                    <a:pt x="2050" y="1550"/>
                    <a:pt x="2032" y="15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5"/>
            <p:cNvSpPr/>
            <p:nvPr/>
          </p:nvSpPr>
          <p:spPr>
            <a:xfrm>
              <a:off x="7103381" y="2760016"/>
              <a:ext cx="2420" cy="3102"/>
            </a:xfrm>
            <a:custGeom>
              <a:avLst/>
              <a:gdLst/>
              <a:ahLst/>
              <a:cxnLst/>
              <a:rect l="l" t="t" r="r" b="b"/>
              <a:pathLst>
                <a:path w="78" h="100" extrusionOk="0">
                  <a:moveTo>
                    <a:pt x="27" y="0"/>
                  </a:moveTo>
                  <a:cubicBezTo>
                    <a:pt x="20" y="23"/>
                    <a:pt x="12" y="46"/>
                    <a:pt x="0" y="77"/>
                  </a:cubicBezTo>
                  <a:cubicBezTo>
                    <a:pt x="0" y="81"/>
                    <a:pt x="35" y="100"/>
                    <a:pt x="35" y="100"/>
                  </a:cubicBezTo>
                  <a:cubicBezTo>
                    <a:pt x="54" y="85"/>
                    <a:pt x="77" y="65"/>
                    <a:pt x="77" y="46"/>
                  </a:cubicBezTo>
                  <a:cubicBezTo>
                    <a:pt x="77" y="27"/>
                    <a:pt x="47" y="12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5"/>
            <p:cNvSpPr/>
            <p:nvPr/>
          </p:nvSpPr>
          <p:spPr>
            <a:xfrm>
              <a:off x="6821006" y="2878822"/>
              <a:ext cx="75844" cy="48112"/>
            </a:xfrm>
            <a:custGeom>
              <a:avLst/>
              <a:gdLst/>
              <a:ahLst/>
              <a:cxnLst/>
              <a:rect l="l" t="t" r="r" b="b"/>
              <a:pathLst>
                <a:path w="2445" h="1551" extrusionOk="0">
                  <a:moveTo>
                    <a:pt x="932" y="1"/>
                  </a:moveTo>
                  <a:cubicBezTo>
                    <a:pt x="862" y="1"/>
                    <a:pt x="790" y="54"/>
                    <a:pt x="719" y="139"/>
                  </a:cubicBezTo>
                  <a:cubicBezTo>
                    <a:pt x="647" y="202"/>
                    <a:pt x="566" y="237"/>
                    <a:pt x="482" y="237"/>
                  </a:cubicBezTo>
                  <a:cubicBezTo>
                    <a:pt x="436" y="237"/>
                    <a:pt x="390" y="226"/>
                    <a:pt x="342" y="205"/>
                  </a:cubicBezTo>
                  <a:cubicBezTo>
                    <a:pt x="301" y="185"/>
                    <a:pt x="264" y="175"/>
                    <a:pt x="229" y="175"/>
                  </a:cubicBezTo>
                  <a:cubicBezTo>
                    <a:pt x="171" y="175"/>
                    <a:pt x="121" y="204"/>
                    <a:pt x="77" y="262"/>
                  </a:cubicBezTo>
                  <a:cubicBezTo>
                    <a:pt x="50" y="301"/>
                    <a:pt x="23" y="378"/>
                    <a:pt x="46" y="397"/>
                  </a:cubicBezTo>
                  <a:cubicBezTo>
                    <a:pt x="111" y="472"/>
                    <a:pt x="196" y="530"/>
                    <a:pt x="294" y="530"/>
                  </a:cubicBezTo>
                  <a:cubicBezTo>
                    <a:pt x="312" y="530"/>
                    <a:pt x="331" y="528"/>
                    <a:pt x="350" y="524"/>
                  </a:cubicBezTo>
                  <a:cubicBezTo>
                    <a:pt x="434" y="505"/>
                    <a:pt x="511" y="474"/>
                    <a:pt x="573" y="412"/>
                  </a:cubicBezTo>
                  <a:cubicBezTo>
                    <a:pt x="639" y="354"/>
                    <a:pt x="710" y="334"/>
                    <a:pt x="784" y="334"/>
                  </a:cubicBezTo>
                  <a:cubicBezTo>
                    <a:pt x="822" y="334"/>
                    <a:pt x="860" y="339"/>
                    <a:pt x="899" y="347"/>
                  </a:cubicBezTo>
                  <a:lnTo>
                    <a:pt x="1011" y="443"/>
                  </a:lnTo>
                  <a:cubicBezTo>
                    <a:pt x="1088" y="543"/>
                    <a:pt x="1168" y="639"/>
                    <a:pt x="1245" y="739"/>
                  </a:cubicBezTo>
                  <a:lnTo>
                    <a:pt x="1076" y="927"/>
                  </a:lnTo>
                  <a:cubicBezTo>
                    <a:pt x="923" y="996"/>
                    <a:pt x="815" y="1119"/>
                    <a:pt x="703" y="1235"/>
                  </a:cubicBezTo>
                  <a:cubicBezTo>
                    <a:pt x="634" y="1269"/>
                    <a:pt x="569" y="1304"/>
                    <a:pt x="500" y="1342"/>
                  </a:cubicBezTo>
                  <a:cubicBezTo>
                    <a:pt x="481" y="1323"/>
                    <a:pt x="458" y="1311"/>
                    <a:pt x="431" y="1311"/>
                  </a:cubicBezTo>
                  <a:lnTo>
                    <a:pt x="416" y="1043"/>
                  </a:lnTo>
                  <a:lnTo>
                    <a:pt x="416" y="1043"/>
                  </a:lnTo>
                  <a:lnTo>
                    <a:pt x="381" y="1081"/>
                  </a:lnTo>
                  <a:cubicBezTo>
                    <a:pt x="384" y="1063"/>
                    <a:pt x="398" y="1052"/>
                    <a:pt x="415" y="1041"/>
                  </a:cubicBezTo>
                  <a:lnTo>
                    <a:pt x="415" y="1041"/>
                  </a:lnTo>
                  <a:lnTo>
                    <a:pt x="416" y="1043"/>
                  </a:lnTo>
                  <a:lnTo>
                    <a:pt x="416" y="1043"/>
                  </a:lnTo>
                  <a:lnTo>
                    <a:pt x="419" y="1039"/>
                  </a:lnTo>
                  <a:lnTo>
                    <a:pt x="419" y="1039"/>
                  </a:lnTo>
                  <a:cubicBezTo>
                    <a:pt x="418" y="1039"/>
                    <a:pt x="417" y="1040"/>
                    <a:pt x="415" y="1041"/>
                  </a:cubicBezTo>
                  <a:lnTo>
                    <a:pt x="415" y="1041"/>
                  </a:lnTo>
                  <a:lnTo>
                    <a:pt x="415" y="1039"/>
                  </a:lnTo>
                  <a:cubicBezTo>
                    <a:pt x="415" y="946"/>
                    <a:pt x="438" y="847"/>
                    <a:pt x="415" y="758"/>
                  </a:cubicBezTo>
                  <a:cubicBezTo>
                    <a:pt x="395" y="671"/>
                    <a:pt x="364" y="635"/>
                    <a:pt x="329" y="635"/>
                  </a:cubicBezTo>
                  <a:cubicBezTo>
                    <a:pt x="291" y="635"/>
                    <a:pt x="248" y="676"/>
                    <a:pt x="204" y="739"/>
                  </a:cubicBezTo>
                  <a:lnTo>
                    <a:pt x="196" y="747"/>
                  </a:lnTo>
                  <a:cubicBezTo>
                    <a:pt x="0" y="920"/>
                    <a:pt x="185" y="1077"/>
                    <a:pt x="215" y="1238"/>
                  </a:cubicBezTo>
                  <a:lnTo>
                    <a:pt x="304" y="1446"/>
                  </a:lnTo>
                  <a:cubicBezTo>
                    <a:pt x="331" y="1509"/>
                    <a:pt x="365" y="1550"/>
                    <a:pt x="406" y="1550"/>
                  </a:cubicBezTo>
                  <a:cubicBezTo>
                    <a:pt x="435" y="1550"/>
                    <a:pt x="467" y="1530"/>
                    <a:pt x="504" y="1484"/>
                  </a:cubicBezTo>
                  <a:cubicBezTo>
                    <a:pt x="577" y="1461"/>
                    <a:pt x="669" y="1461"/>
                    <a:pt x="703" y="1373"/>
                  </a:cubicBezTo>
                  <a:lnTo>
                    <a:pt x="792" y="1331"/>
                  </a:lnTo>
                  <a:cubicBezTo>
                    <a:pt x="980" y="1258"/>
                    <a:pt x="1138" y="1135"/>
                    <a:pt x="1245" y="966"/>
                  </a:cubicBezTo>
                  <a:lnTo>
                    <a:pt x="1626" y="754"/>
                  </a:lnTo>
                  <a:lnTo>
                    <a:pt x="1810" y="631"/>
                  </a:lnTo>
                  <a:cubicBezTo>
                    <a:pt x="1846" y="642"/>
                    <a:pt x="1881" y="652"/>
                    <a:pt x="1913" y="652"/>
                  </a:cubicBezTo>
                  <a:cubicBezTo>
                    <a:pt x="1961" y="652"/>
                    <a:pt x="2003" y="631"/>
                    <a:pt x="2033" y="562"/>
                  </a:cubicBezTo>
                  <a:cubicBezTo>
                    <a:pt x="2046" y="560"/>
                    <a:pt x="2059" y="559"/>
                    <a:pt x="2072" y="559"/>
                  </a:cubicBezTo>
                  <a:cubicBezTo>
                    <a:pt x="2139" y="559"/>
                    <a:pt x="2211" y="583"/>
                    <a:pt x="2279" y="583"/>
                  </a:cubicBezTo>
                  <a:cubicBezTo>
                    <a:pt x="2338" y="583"/>
                    <a:pt x="2393" y="565"/>
                    <a:pt x="2440" y="497"/>
                  </a:cubicBezTo>
                  <a:cubicBezTo>
                    <a:pt x="2444" y="466"/>
                    <a:pt x="2437" y="432"/>
                    <a:pt x="2417" y="412"/>
                  </a:cubicBezTo>
                  <a:cubicBezTo>
                    <a:pt x="2379" y="378"/>
                    <a:pt x="2343" y="365"/>
                    <a:pt x="2308" y="365"/>
                  </a:cubicBezTo>
                  <a:cubicBezTo>
                    <a:pt x="2211" y="365"/>
                    <a:pt x="2123" y="460"/>
                    <a:pt x="2023" y="460"/>
                  </a:cubicBezTo>
                  <a:cubicBezTo>
                    <a:pt x="2016" y="460"/>
                    <a:pt x="2009" y="459"/>
                    <a:pt x="2002" y="458"/>
                  </a:cubicBezTo>
                  <a:lnTo>
                    <a:pt x="1818" y="478"/>
                  </a:lnTo>
                  <a:cubicBezTo>
                    <a:pt x="1750" y="503"/>
                    <a:pt x="1680" y="525"/>
                    <a:pt x="1613" y="525"/>
                  </a:cubicBezTo>
                  <a:cubicBezTo>
                    <a:pt x="1525" y="525"/>
                    <a:pt x="1442" y="486"/>
                    <a:pt x="1372" y="362"/>
                  </a:cubicBezTo>
                  <a:cubicBezTo>
                    <a:pt x="1318" y="270"/>
                    <a:pt x="1203" y="212"/>
                    <a:pt x="1115" y="139"/>
                  </a:cubicBezTo>
                  <a:cubicBezTo>
                    <a:pt x="1055" y="42"/>
                    <a:pt x="994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5"/>
            <p:cNvSpPr/>
            <p:nvPr/>
          </p:nvSpPr>
          <p:spPr>
            <a:xfrm>
              <a:off x="6787970" y="2818861"/>
              <a:ext cx="89927" cy="59527"/>
            </a:xfrm>
            <a:custGeom>
              <a:avLst/>
              <a:gdLst/>
              <a:ahLst/>
              <a:cxnLst/>
              <a:rect l="l" t="t" r="r" b="b"/>
              <a:pathLst>
                <a:path w="2899" h="1919" extrusionOk="0">
                  <a:moveTo>
                    <a:pt x="337" y="0"/>
                  </a:moveTo>
                  <a:cubicBezTo>
                    <a:pt x="248" y="0"/>
                    <a:pt x="159" y="15"/>
                    <a:pt x="74" y="44"/>
                  </a:cubicBezTo>
                  <a:cubicBezTo>
                    <a:pt x="1" y="109"/>
                    <a:pt x="24" y="178"/>
                    <a:pt x="101" y="186"/>
                  </a:cubicBezTo>
                  <a:cubicBezTo>
                    <a:pt x="308" y="205"/>
                    <a:pt x="477" y="320"/>
                    <a:pt x="662" y="382"/>
                  </a:cubicBezTo>
                  <a:cubicBezTo>
                    <a:pt x="675" y="424"/>
                    <a:pt x="712" y="455"/>
                    <a:pt x="753" y="455"/>
                  </a:cubicBezTo>
                  <a:cubicBezTo>
                    <a:pt x="761" y="455"/>
                    <a:pt x="769" y="453"/>
                    <a:pt x="777" y="451"/>
                  </a:cubicBezTo>
                  <a:lnTo>
                    <a:pt x="785" y="455"/>
                  </a:lnTo>
                  <a:cubicBezTo>
                    <a:pt x="885" y="574"/>
                    <a:pt x="1027" y="612"/>
                    <a:pt x="1157" y="681"/>
                  </a:cubicBezTo>
                  <a:cubicBezTo>
                    <a:pt x="1161" y="722"/>
                    <a:pt x="1203" y="759"/>
                    <a:pt x="1250" y="759"/>
                  </a:cubicBezTo>
                  <a:cubicBezTo>
                    <a:pt x="1253" y="759"/>
                    <a:pt x="1255" y="758"/>
                    <a:pt x="1257" y="758"/>
                  </a:cubicBezTo>
                  <a:lnTo>
                    <a:pt x="1265" y="758"/>
                  </a:lnTo>
                  <a:cubicBezTo>
                    <a:pt x="1546" y="993"/>
                    <a:pt x="1753" y="1339"/>
                    <a:pt x="2176" y="1369"/>
                  </a:cubicBezTo>
                  <a:cubicBezTo>
                    <a:pt x="2207" y="1396"/>
                    <a:pt x="2237" y="1415"/>
                    <a:pt x="2283" y="1427"/>
                  </a:cubicBezTo>
                  <a:lnTo>
                    <a:pt x="2383" y="1465"/>
                  </a:lnTo>
                  <a:lnTo>
                    <a:pt x="2483" y="1561"/>
                  </a:lnTo>
                  <a:lnTo>
                    <a:pt x="2487" y="1565"/>
                  </a:lnTo>
                  <a:cubicBezTo>
                    <a:pt x="2583" y="1704"/>
                    <a:pt x="2671" y="1853"/>
                    <a:pt x="2852" y="1919"/>
                  </a:cubicBezTo>
                  <a:cubicBezTo>
                    <a:pt x="2898" y="1627"/>
                    <a:pt x="2810" y="1412"/>
                    <a:pt x="2602" y="1242"/>
                  </a:cubicBezTo>
                  <a:cubicBezTo>
                    <a:pt x="2487" y="1127"/>
                    <a:pt x="2333" y="1104"/>
                    <a:pt x="2180" y="1066"/>
                  </a:cubicBezTo>
                  <a:lnTo>
                    <a:pt x="2172" y="1062"/>
                  </a:lnTo>
                  <a:cubicBezTo>
                    <a:pt x="2037" y="889"/>
                    <a:pt x="1865" y="747"/>
                    <a:pt x="1661" y="662"/>
                  </a:cubicBezTo>
                  <a:cubicBezTo>
                    <a:pt x="1654" y="617"/>
                    <a:pt x="1618" y="581"/>
                    <a:pt x="1574" y="581"/>
                  </a:cubicBezTo>
                  <a:cubicBezTo>
                    <a:pt x="1570" y="581"/>
                    <a:pt x="1565" y="581"/>
                    <a:pt x="1561" y="582"/>
                  </a:cubicBezTo>
                  <a:lnTo>
                    <a:pt x="1392" y="547"/>
                  </a:lnTo>
                  <a:cubicBezTo>
                    <a:pt x="1373" y="493"/>
                    <a:pt x="1327" y="459"/>
                    <a:pt x="1273" y="459"/>
                  </a:cubicBezTo>
                  <a:lnTo>
                    <a:pt x="1269" y="455"/>
                  </a:lnTo>
                  <a:cubicBezTo>
                    <a:pt x="1265" y="406"/>
                    <a:pt x="1227" y="369"/>
                    <a:pt x="1182" y="369"/>
                  </a:cubicBezTo>
                  <a:cubicBezTo>
                    <a:pt x="1178" y="369"/>
                    <a:pt x="1173" y="370"/>
                    <a:pt x="1169" y="370"/>
                  </a:cubicBezTo>
                  <a:lnTo>
                    <a:pt x="1157" y="363"/>
                  </a:lnTo>
                  <a:cubicBezTo>
                    <a:pt x="1092" y="259"/>
                    <a:pt x="981" y="186"/>
                    <a:pt x="854" y="170"/>
                  </a:cubicBezTo>
                  <a:cubicBezTo>
                    <a:pt x="835" y="154"/>
                    <a:pt x="813" y="146"/>
                    <a:pt x="788" y="146"/>
                  </a:cubicBezTo>
                  <a:cubicBezTo>
                    <a:pt x="783" y="146"/>
                    <a:pt x="778" y="147"/>
                    <a:pt x="773" y="147"/>
                  </a:cubicBezTo>
                  <a:cubicBezTo>
                    <a:pt x="755" y="104"/>
                    <a:pt x="713" y="74"/>
                    <a:pt x="666" y="74"/>
                  </a:cubicBezTo>
                  <a:cubicBezTo>
                    <a:pt x="664" y="74"/>
                    <a:pt x="661" y="74"/>
                    <a:pt x="658" y="74"/>
                  </a:cubicBezTo>
                  <a:lnTo>
                    <a:pt x="562" y="32"/>
                  </a:lnTo>
                  <a:cubicBezTo>
                    <a:pt x="489" y="11"/>
                    <a:pt x="413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5"/>
            <p:cNvSpPr/>
            <p:nvPr/>
          </p:nvSpPr>
          <p:spPr>
            <a:xfrm>
              <a:off x="6883946" y="2902211"/>
              <a:ext cx="10019" cy="15758"/>
            </a:xfrm>
            <a:custGeom>
              <a:avLst/>
              <a:gdLst/>
              <a:ahLst/>
              <a:cxnLst/>
              <a:rect l="l" t="t" r="r" b="b"/>
              <a:pathLst>
                <a:path w="323" h="508" extrusionOk="0">
                  <a:moveTo>
                    <a:pt x="0" y="0"/>
                  </a:moveTo>
                  <a:lnTo>
                    <a:pt x="142" y="508"/>
                  </a:lnTo>
                  <a:cubicBezTo>
                    <a:pt x="323" y="116"/>
                    <a:pt x="323" y="11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5"/>
            <p:cNvSpPr/>
            <p:nvPr/>
          </p:nvSpPr>
          <p:spPr>
            <a:xfrm>
              <a:off x="6793212" y="2895635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1"/>
                    <a:pt x="97" y="274"/>
                    <a:pt x="193" y="316"/>
                  </a:cubicBezTo>
                  <a:cubicBezTo>
                    <a:pt x="214" y="322"/>
                    <a:pt x="232" y="324"/>
                    <a:pt x="246" y="324"/>
                  </a:cubicBezTo>
                  <a:cubicBezTo>
                    <a:pt x="300" y="324"/>
                    <a:pt x="310" y="285"/>
                    <a:pt x="289" y="212"/>
                  </a:cubicBezTo>
                  <a:lnTo>
                    <a:pt x="281" y="208"/>
                  </a:lnTo>
                  <a:cubicBezTo>
                    <a:pt x="258" y="170"/>
                    <a:pt x="228" y="132"/>
                    <a:pt x="205" y="89"/>
                  </a:cubicBezTo>
                  <a:cubicBezTo>
                    <a:pt x="201" y="59"/>
                    <a:pt x="197" y="32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5"/>
            <p:cNvSpPr/>
            <p:nvPr/>
          </p:nvSpPr>
          <p:spPr>
            <a:xfrm>
              <a:off x="6818152" y="2871564"/>
              <a:ext cx="6824" cy="7569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5" y="3"/>
                    <a:pt x="111" y="8"/>
                  </a:cubicBezTo>
                  <a:cubicBezTo>
                    <a:pt x="42" y="47"/>
                    <a:pt x="0" y="124"/>
                    <a:pt x="23" y="208"/>
                  </a:cubicBezTo>
                  <a:cubicBezTo>
                    <a:pt x="26" y="223"/>
                    <a:pt x="80" y="244"/>
                    <a:pt x="115" y="244"/>
                  </a:cubicBezTo>
                  <a:cubicBezTo>
                    <a:pt x="125" y="244"/>
                    <a:pt x="133" y="242"/>
                    <a:pt x="138" y="239"/>
                  </a:cubicBezTo>
                  <a:cubicBezTo>
                    <a:pt x="192" y="208"/>
                    <a:pt x="219" y="139"/>
                    <a:pt x="200" y="78"/>
                  </a:cubicBezTo>
                  <a:cubicBezTo>
                    <a:pt x="191" y="46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5"/>
            <p:cNvSpPr/>
            <p:nvPr/>
          </p:nvSpPr>
          <p:spPr>
            <a:xfrm>
              <a:off x="6817408" y="2854627"/>
              <a:ext cx="7197" cy="5956"/>
            </a:xfrm>
            <a:custGeom>
              <a:avLst/>
              <a:gdLst/>
              <a:ahLst/>
              <a:cxnLst/>
              <a:rect l="l" t="t" r="r" b="b"/>
              <a:pathLst>
                <a:path w="232" h="192" extrusionOk="0">
                  <a:moveTo>
                    <a:pt x="137" y="1"/>
                  </a:moveTo>
                  <a:cubicBezTo>
                    <a:pt x="91" y="1"/>
                    <a:pt x="58" y="36"/>
                    <a:pt x="32" y="74"/>
                  </a:cubicBezTo>
                  <a:cubicBezTo>
                    <a:pt x="1" y="120"/>
                    <a:pt x="16" y="186"/>
                    <a:pt x="66" y="189"/>
                  </a:cubicBezTo>
                  <a:cubicBezTo>
                    <a:pt x="72" y="190"/>
                    <a:pt x="78" y="191"/>
                    <a:pt x="84" y="191"/>
                  </a:cubicBezTo>
                  <a:cubicBezTo>
                    <a:pt x="138" y="191"/>
                    <a:pt x="184" y="145"/>
                    <a:pt x="205" y="89"/>
                  </a:cubicBezTo>
                  <a:cubicBezTo>
                    <a:pt x="232" y="55"/>
                    <a:pt x="228" y="32"/>
                    <a:pt x="185" y="13"/>
                  </a:cubicBezTo>
                  <a:cubicBezTo>
                    <a:pt x="168" y="4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5"/>
            <p:cNvSpPr/>
            <p:nvPr/>
          </p:nvSpPr>
          <p:spPr>
            <a:xfrm>
              <a:off x="6770568" y="2842560"/>
              <a:ext cx="22458" cy="49849"/>
            </a:xfrm>
            <a:custGeom>
              <a:avLst/>
              <a:gdLst/>
              <a:ahLst/>
              <a:cxnLst/>
              <a:rect l="l" t="t" r="r" b="b"/>
              <a:pathLst>
                <a:path w="724" h="1607" extrusionOk="0">
                  <a:moveTo>
                    <a:pt x="357" y="1"/>
                  </a:moveTo>
                  <a:cubicBezTo>
                    <a:pt x="317" y="1"/>
                    <a:pt x="266" y="19"/>
                    <a:pt x="201" y="63"/>
                  </a:cubicBezTo>
                  <a:cubicBezTo>
                    <a:pt x="105" y="113"/>
                    <a:pt x="20" y="167"/>
                    <a:pt x="12" y="290"/>
                  </a:cubicBezTo>
                  <a:cubicBezTo>
                    <a:pt x="12" y="325"/>
                    <a:pt x="12" y="359"/>
                    <a:pt x="20" y="398"/>
                  </a:cubicBezTo>
                  <a:cubicBezTo>
                    <a:pt x="5" y="425"/>
                    <a:pt x="9" y="463"/>
                    <a:pt x="32" y="490"/>
                  </a:cubicBezTo>
                  <a:cubicBezTo>
                    <a:pt x="1" y="640"/>
                    <a:pt x="89" y="763"/>
                    <a:pt x="143" y="886"/>
                  </a:cubicBezTo>
                  <a:cubicBezTo>
                    <a:pt x="181" y="1036"/>
                    <a:pt x="312" y="1143"/>
                    <a:pt x="316" y="1305"/>
                  </a:cubicBezTo>
                  <a:cubicBezTo>
                    <a:pt x="351" y="1335"/>
                    <a:pt x="374" y="1366"/>
                    <a:pt x="385" y="1408"/>
                  </a:cubicBezTo>
                  <a:lnTo>
                    <a:pt x="412" y="1408"/>
                  </a:lnTo>
                  <a:cubicBezTo>
                    <a:pt x="481" y="1454"/>
                    <a:pt x="447" y="1558"/>
                    <a:pt x="523" y="1597"/>
                  </a:cubicBezTo>
                  <a:cubicBezTo>
                    <a:pt x="548" y="1604"/>
                    <a:pt x="569" y="1607"/>
                    <a:pt x="587" y="1607"/>
                  </a:cubicBezTo>
                  <a:cubicBezTo>
                    <a:pt x="696" y="1607"/>
                    <a:pt x="697" y="1490"/>
                    <a:pt x="723" y="1405"/>
                  </a:cubicBezTo>
                  <a:cubicBezTo>
                    <a:pt x="620" y="1205"/>
                    <a:pt x="585" y="963"/>
                    <a:pt x="431" y="782"/>
                  </a:cubicBezTo>
                  <a:lnTo>
                    <a:pt x="327" y="402"/>
                  </a:lnTo>
                  <a:cubicBezTo>
                    <a:pt x="397" y="363"/>
                    <a:pt x="581" y="429"/>
                    <a:pt x="531" y="290"/>
                  </a:cubicBezTo>
                  <a:cubicBezTo>
                    <a:pt x="501" y="207"/>
                    <a:pt x="492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5"/>
            <p:cNvSpPr/>
            <p:nvPr/>
          </p:nvSpPr>
          <p:spPr>
            <a:xfrm>
              <a:off x="6797648" y="2860955"/>
              <a:ext cx="8251" cy="6266"/>
            </a:xfrm>
            <a:custGeom>
              <a:avLst/>
              <a:gdLst/>
              <a:ahLst/>
              <a:cxnLst/>
              <a:rect l="l" t="t" r="r" b="b"/>
              <a:pathLst>
                <a:path w="266" h="202" extrusionOk="0">
                  <a:moveTo>
                    <a:pt x="214" y="1"/>
                  </a:moveTo>
                  <a:cubicBezTo>
                    <a:pt x="194" y="1"/>
                    <a:pt x="173" y="13"/>
                    <a:pt x="154" y="24"/>
                  </a:cubicBezTo>
                  <a:cubicBezTo>
                    <a:pt x="81" y="55"/>
                    <a:pt x="0" y="101"/>
                    <a:pt x="73" y="178"/>
                  </a:cubicBezTo>
                  <a:cubicBezTo>
                    <a:pt x="91" y="195"/>
                    <a:pt x="110" y="202"/>
                    <a:pt x="128" y="202"/>
                  </a:cubicBezTo>
                  <a:cubicBezTo>
                    <a:pt x="174" y="202"/>
                    <a:pt x="217" y="152"/>
                    <a:pt x="242" y="97"/>
                  </a:cubicBezTo>
                  <a:cubicBezTo>
                    <a:pt x="246" y="74"/>
                    <a:pt x="265" y="43"/>
                    <a:pt x="254" y="28"/>
                  </a:cubicBezTo>
                  <a:cubicBezTo>
                    <a:pt x="242" y="8"/>
                    <a:pt x="22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4" name="Google Shape;6524;p35"/>
          <p:cNvGrpSpPr/>
          <p:nvPr/>
        </p:nvGrpSpPr>
        <p:grpSpPr>
          <a:xfrm rot="10800000" flipH="1">
            <a:off x="1737249" y="883675"/>
            <a:ext cx="348990" cy="232337"/>
            <a:chOff x="2802582" y="4340919"/>
            <a:chExt cx="301607" cy="200792"/>
          </a:xfrm>
        </p:grpSpPr>
        <p:sp>
          <p:nvSpPr>
            <p:cNvPr id="6525" name="Google Shape;6525;p35"/>
            <p:cNvSpPr/>
            <p:nvPr/>
          </p:nvSpPr>
          <p:spPr>
            <a:xfrm>
              <a:off x="2802582" y="4340919"/>
              <a:ext cx="301607" cy="200792"/>
            </a:xfrm>
            <a:custGeom>
              <a:avLst/>
              <a:gdLst/>
              <a:ahLst/>
              <a:cxnLst/>
              <a:rect l="l" t="t" r="r" b="b"/>
              <a:pathLst>
                <a:path w="9723" h="6473" extrusionOk="0">
                  <a:moveTo>
                    <a:pt x="9299" y="3670"/>
                  </a:moveTo>
                  <a:lnTo>
                    <a:pt x="9319" y="3678"/>
                  </a:lnTo>
                  <a:lnTo>
                    <a:pt x="9299" y="3678"/>
                  </a:lnTo>
                  <a:cubicBezTo>
                    <a:pt x="9296" y="3678"/>
                    <a:pt x="9299" y="3670"/>
                    <a:pt x="9299" y="3670"/>
                  </a:cubicBezTo>
                  <a:close/>
                  <a:moveTo>
                    <a:pt x="9307" y="3947"/>
                  </a:moveTo>
                  <a:cubicBezTo>
                    <a:pt x="9299" y="3947"/>
                    <a:pt x="9288" y="3955"/>
                    <a:pt x="9280" y="3959"/>
                  </a:cubicBezTo>
                  <a:lnTo>
                    <a:pt x="9280" y="3947"/>
                  </a:lnTo>
                  <a:close/>
                  <a:moveTo>
                    <a:pt x="615" y="4543"/>
                  </a:moveTo>
                  <a:cubicBezTo>
                    <a:pt x="680" y="4581"/>
                    <a:pt x="746" y="4623"/>
                    <a:pt x="811" y="4666"/>
                  </a:cubicBezTo>
                  <a:lnTo>
                    <a:pt x="734" y="4677"/>
                  </a:lnTo>
                  <a:lnTo>
                    <a:pt x="680" y="4666"/>
                  </a:lnTo>
                  <a:cubicBezTo>
                    <a:pt x="661" y="4658"/>
                    <a:pt x="642" y="4646"/>
                    <a:pt x="623" y="4643"/>
                  </a:cubicBezTo>
                  <a:lnTo>
                    <a:pt x="604" y="4639"/>
                  </a:lnTo>
                  <a:cubicBezTo>
                    <a:pt x="607" y="4604"/>
                    <a:pt x="615" y="4573"/>
                    <a:pt x="615" y="4543"/>
                  </a:cubicBezTo>
                  <a:close/>
                  <a:moveTo>
                    <a:pt x="6315" y="363"/>
                  </a:moveTo>
                  <a:cubicBezTo>
                    <a:pt x="6420" y="363"/>
                    <a:pt x="6525" y="368"/>
                    <a:pt x="6629" y="377"/>
                  </a:cubicBezTo>
                  <a:cubicBezTo>
                    <a:pt x="6621" y="385"/>
                    <a:pt x="6617" y="400"/>
                    <a:pt x="6617" y="416"/>
                  </a:cubicBezTo>
                  <a:cubicBezTo>
                    <a:pt x="6640" y="493"/>
                    <a:pt x="6706" y="554"/>
                    <a:pt x="6783" y="569"/>
                  </a:cubicBezTo>
                  <a:cubicBezTo>
                    <a:pt x="7689" y="700"/>
                    <a:pt x="8377" y="1219"/>
                    <a:pt x="8992" y="1853"/>
                  </a:cubicBezTo>
                  <a:lnTo>
                    <a:pt x="8996" y="1853"/>
                  </a:lnTo>
                  <a:cubicBezTo>
                    <a:pt x="8973" y="1899"/>
                    <a:pt x="8961" y="1949"/>
                    <a:pt x="8965" y="1999"/>
                  </a:cubicBezTo>
                  <a:cubicBezTo>
                    <a:pt x="8984" y="2103"/>
                    <a:pt x="9019" y="2203"/>
                    <a:pt x="9073" y="2295"/>
                  </a:cubicBezTo>
                  <a:cubicBezTo>
                    <a:pt x="9107" y="2360"/>
                    <a:pt x="9173" y="2410"/>
                    <a:pt x="9246" y="2418"/>
                  </a:cubicBezTo>
                  <a:cubicBezTo>
                    <a:pt x="9253" y="2414"/>
                    <a:pt x="9265" y="2410"/>
                    <a:pt x="9269" y="2399"/>
                  </a:cubicBezTo>
                  <a:lnTo>
                    <a:pt x="9269" y="2399"/>
                  </a:lnTo>
                  <a:cubicBezTo>
                    <a:pt x="9184" y="2702"/>
                    <a:pt x="9104" y="3009"/>
                    <a:pt x="9015" y="3317"/>
                  </a:cubicBezTo>
                  <a:cubicBezTo>
                    <a:pt x="8861" y="3432"/>
                    <a:pt x="8804" y="3659"/>
                    <a:pt x="8589" y="3717"/>
                  </a:cubicBezTo>
                  <a:cubicBezTo>
                    <a:pt x="8500" y="3786"/>
                    <a:pt x="8420" y="3874"/>
                    <a:pt x="8335" y="3947"/>
                  </a:cubicBezTo>
                  <a:lnTo>
                    <a:pt x="8335" y="3951"/>
                  </a:lnTo>
                  <a:cubicBezTo>
                    <a:pt x="8308" y="3970"/>
                    <a:pt x="8289" y="3997"/>
                    <a:pt x="8289" y="4028"/>
                  </a:cubicBezTo>
                  <a:cubicBezTo>
                    <a:pt x="8281" y="4024"/>
                    <a:pt x="8272" y="4023"/>
                    <a:pt x="8263" y="4023"/>
                  </a:cubicBezTo>
                  <a:cubicBezTo>
                    <a:pt x="8243" y="4023"/>
                    <a:pt x="8222" y="4032"/>
                    <a:pt x="8208" y="4051"/>
                  </a:cubicBezTo>
                  <a:cubicBezTo>
                    <a:pt x="8189" y="4082"/>
                    <a:pt x="8181" y="4108"/>
                    <a:pt x="8174" y="4143"/>
                  </a:cubicBezTo>
                  <a:lnTo>
                    <a:pt x="6898" y="4666"/>
                  </a:lnTo>
                  <a:lnTo>
                    <a:pt x="5395" y="4996"/>
                  </a:lnTo>
                  <a:cubicBezTo>
                    <a:pt x="4769" y="5031"/>
                    <a:pt x="4135" y="4985"/>
                    <a:pt x="3516" y="5111"/>
                  </a:cubicBezTo>
                  <a:lnTo>
                    <a:pt x="3313" y="5119"/>
                  </a:lnTo>
                  <a:lnTo>
                    <a:pt x="3305" y="5119"/>
                  </a:lnTo>
                  <a:cubicBezTo>
                    <a:pt x="3001" y="4935"/>
                    <a:pt x="2652" y="4988"/>
                    <a:pt x="2329" y="4908"/>
                  </a:cubicBezTo>
                  <a:lnTo>
                    <a:pt x="2129" y="4873"/>
                  </a:lnTo>
                  <a:cubicBezTo>
                    <a:pt x="2060" y="4839"/>
                    <a:pt x="1987" y="4804"/>
                    <a:pt x="1922" y="4773"/>
                  </a:cubicBezTo>
                  <a:cubicBezTo>
                    <a:pt x="1295" y="4497"/>
                    <a:pt x="611" y="4297"/>
                    <a:pt x="335" y="3563"/>
                  </a:cubicBezTo>
                  <a:cubicBezTo>
                    <a:pt x="331" y="3336"/>
                    <a:pt x="331" y="3109"/>
                    <a:pt x="327" y="2883"/>
                  </a:cubicBezTo>
                  <a:lnTo>
                    <a:pt x="327" y="2879"/>
                  </a:lnTo>
                  <a:cubicBezTo>
                    <a:pt x="834" y="2256"/>
                    <a:pt x="1457" y="1741"/>
                    <a:pt x="2129" y="1288"/>
                  </a:cubicBezTo>
                  <a:cubicBezTo>
                    <a:pt x="2133" y="1261"/>
                    <a:pt x="2137" y="1238"/>
                    <a:pt x="2133" y="1207"/>
                  </a:cubicBezTo>
                  <a:lnTo>
                    <a:pt x="2583" y="1054"/>
                  </a:lnTo>
                  <a:cubicBezTo>
                    <a:pt x="2590" y="1054"/>
                    <a:pt x="2597" y="1054"/>
                    <a:pt x="2605" y="1054"/>
                  </a:cubicBezTo>
                  <a:cubicBezTo>
                    <a:pt x="2652" y="1054"/>
                    <a:pt x="2691" y="1041"/>
                    <a:pt x="2698" y="981"/>
                  </a:cubicBezTo>
                  <a:lnTo>
                    <a:pt x="2944" y="919"/>
                  </a:lnTo>
                  <a:cubicBezTo>
                    <a:pt x="2955" y="923"/>
                    <a:pt x="2966" y="925"/>
                    <a:pt x="2977" y="925"/>
                  </a:cubicBezTo>
                  <a:cubicBezTo>
                    <a:pt x="3017" y="925"/>
                    <a:pt x="3054" y="900"/>
                    <a:pt x="3063" y="861"/>
                  </a:cubicBezTo>
                  <a:lnTo>
                    <a:pt x="3063" y="854"/>
                  </a:lnTo>
                  <a:lnTo>
                    <a:pt x="3213" y="823"/>
                  </a:lnTo>
                  <a:cubicBezTo>
                    <a:pt x="3255" y="865"/>
                    <a:pt x="3313" y="896"/>
                    <a:pt x="3370" y="911"/>
                  </a:cubicBezTo>
                  <a:cubicBezTo>
                    <a:pt x="3881" y="838"/>
                    <a:pt x="4404" y="835"/>
                    <a:pt x="4873" y="577"/>
                  </a:cubicBezTo>
                  <a:cubicBezTo>
                    <a:pt x="4900" y="535"/>
                    <a:pt x="4930" y="500"/>
                    <a:pt x="4969" y="473"/>
                  </a:cubicBezTo>
                  <a:cubicBezTo>
                    <a:pt x="5269" y="458"/>
                    <a:pt x="5564" y="416"/>
                    <a:pt x="5864" y="385"/>
                  </a:cubicBezTo>
                  <a:cubicBezTo>
                    <a:pt x="5906" y="385"/>
                    <a:pt x="5956" y="381"/>
                    <a:pt x="5999" y="377"/>
                  </a:cubicBezTo>
                  <a:cubicBezTo>
                    <a:pt x="6104" y="368"/>
                    <a:pt x="6210" y="363"/>
                    <a:pt x="6315" y="363"/>
                  </a:cubicBezTo>
                  <a:close/>
                  <a:moveTo>
                    <a:pt x="5926" y="5123"/>
                  </a:moveTo>
                  <a:cubicBezTo>
                    <a:pt x="5933" y="5158"/>
                    <a:pt x="5941" y="5188"/>
                    <a:pt x="5956" y="5219"/>
                  </a:cubicBezTo>
                  <a:cubicBezTo>
                    <a:pt x="5937" y="5219"/>
                    <a:pt x="5922" y="5223"/>
                    <a:pt x="5906" y="5234"/>
                  </a:cubicBezTo>
                  <a:cubicBezTo>
                    <a:pt x="5899" y="5242"/>
                    <a:pt x="5899" y="5254"/>
                    <a:pt x="5887" y="5261"/>
                  </a:cubicBezTo>
                  <a:lnTo>
                    <a:pt x="5764" y="5261"/>
                  </a:lnTo>
                  <a:lnTo>
                    <a:pt x="5764" y="5257"/>
                  </a:lnTo>
                  <a:cubicBezTo>
                    <a:pt x="5837" y="5238"/>
                    <a:pt x="5903" y="5204"/>
                    <a:pt x="5926" y="5123"/>
                  </a:cubicBezTo>
                  <a:close/>
                  <a:moveTo>
                    <a:pt x="5088" y="5622"/>
                  </a:moveTo>
                  <a:cubicBezTo>
                    <a:pt x="5115" y="5657"/>
                    <a:pt x="5153" y="5680"/>
                    <a:pt x="5192" y="5695"/>
                  </a:cubicBezTo>
                  <a:cubicBezTo>
                    <a:pt x="5099" y="5695"/>
                    <a:pt x="5003" y="5695"/>
                    <a:pt x="4907" y="5699"/>
                  </a:cubicBezTo>
                  <a:cubicBezTo>
                    <a:pt x="4973" y="5684"/>
                    <a:pt x="5034" y="5661"/>
                    <a:pt x="5088" y="5622"/>
                  </a:cubicBezTo>
                  <a:close/>
                  <a:moveTo>
                    <a:pt x="9100" y="3820"/>
                  </a:moveTo>
                  <a:cubicBezTo>
                    <a:pt x="9107" y="3851"/>
                    <a:pt x="9115" y="3878"/>
                    <a:pt x="9134" y="3901"/>
                  </a:cubicBezTo>
                  <a:lnTo>
                    <a:pt x="9115" y="3901"/>
                  </a:lnTo>
                  <a:cubicBezTo>
                    <a:pt x="9077" y="3916"/>
                    <a:pt x="9038" y="3936"/>
                    <a:pt x="9007" y="3959"/>
                  </a:cubicBezTo>
                  <a:cubicBezTo>
                    <a:pt x="8969" y="3978"/>
                    <a:pt x="8934" y="3997"/>
                    <a:pt x="8900" y="4028"/>
                  </a:cubicBezTo>
                  <a:cubicBezTo>
                    <a:pt x="8873" y="4055"/>
                    <a:pt x="8846" y="4089"/>
                    <a:pt x="8827" y="4128"/>
                  </a:cubicBezTo>
                  <a:cubicBezTo>
                    <a:pt x="8808" y="4162"/>
                    <a:pt x="8788" y="4197"/>
                    <a:pt x="8769" y="4231"/>
                  </a:cubicBezTo>
                  <a:cubicBezTo>
                    <a:pt x="8750" y="4266"/>
                    <a:pt x="8731" y="4301"/>
                    <a:pt x="8719" y="4339"/>
                  </a:cubicBezTo>
                  <a:cubicBezTo>
                    <a:pt x="8692" y="4393"/>
                    <a:pt x="8665" y="4439"/>
                    <a:pt x="8631" y="4481"/>
                  </a:cubicBezTo>
                  <a:cubicBezTo>
                    <a:pt x="8608" y="4512"/>
                    <a:pt x="8577" y="4535"/>
                    <a:pt x="8554" y="4570"/>
                  </a:cubicBezTo>
                  <a:lnTo>
                    <a:pt x="8431" y="4693"/>
                  </a:lnTo>
                  <a:lnTo>
                    <a:pt x="8385" y="4739"/>
                  </a:lnTo>
                  <a:cubicBezTo>
                    <a:pt x="8358" y="4766"/>
                    <a:pt x="8327" y="4789"/>
                    <a:pt x="8304" y="4819"/>
                  </a:cubicBezTo>
                  <a:cubicBezTo>
                    <a:pt x="8304" y="4819"/>
                    <a:pt x="8258" y="4858"/>
                    <a:pt x="8262" y="4858"/>
                  </a:cubicBezTo>
                  <a:cubicBezTo>
                    <a:pt x="8227" y="4881"/>
                    <a:pt x="8193" y="4900"/>
                    <a:pt x="8166" y="4919"/>
                  </a:cubicBezTo>
                  <a:cubicBezTo>
                    <a:pt x="8127" y="4935"/>
                    <a:pt x="8093" y="4954"/>
                    <a:pt x="8058" y="4977"/>
                  </a:cubicBezTo>
                  <a:cubicBezTo>
                    <a:pt x="8028" y="4996"/>
                    <a:pt x="7993" y="5019"/>
                    <a:pt x="7962" y="5050"/>
                  </a:cubicBezTo>
                  <a:lnTo>
                    <a:pt x="7920" y="5092"/>
                  </a:lnTo>
                  <a:cubicBezTo>
                    <a:pt x="7893" y="5123"/>
                    <a:pt x="7862" y="5146"/>
                    <a:pt x="7835" y="5173"/>
                  </a:cubicBezTo>
                  <a:cubicBezTo>
                    <a:pt x="7805" y="5204"/>
                    <a:pt x="7770" y="5223"/>
                    <a:pt x="7739" y="5242"/>
                  </a:cubicBezTo>
                  <a:cubicBezTo>
                    <a:pt x="7705" y="5261"/>
                    <a:pt x="7670" y="5280"/>
                    <a:pt x="7632" y="5300"/>
                  </a:cubicBezTo>
                  <a:cubicBezTo>
                    <a:pt x="7593" y="5319"/>
                    <a:pt x="7559" y="5338"/>
                    <a:pt x="7524" y="5357"/>
                  </a:cubicBezTo>
                  <a:cubicBezTo>
                    <a:pt x="7467" y="5384"/>
                    <a:pt x="7417" y="5419"/>
                    <a:pt x="7367" y="5453"/>
                  </a:cubicBezTo>
                  <a:cubicBezTo>
                    <a:pt x="7340" y="5480"/>
                    <a:pt x="7317" y="5519"/>
                    <a:pt x="7309" y="5565"/>
                  </a:cubicBezTo>
                  <a:cubicBezTo>
                    <a:pt x="7309" y="5573"/>
                    <a:pt x="7313" y="5576"/>
                    <a:pt x="7313" y="5588"/>
                  </a:cubicBezTo>
                  <a:cubicBezTo>
                    <a:pt x="7279" y="5565"/>
                    <a:pt x="7236" y="5553"/>
                    <a:pt x="7192" y="5553"/>
                  </a:cubicBezTo>
                  <a:cubicBezTo>
                    <a:pt x="7177" y="5553"/>
                    <a:pt x="7162" y="5554"/>
                    <a:pt x="7148" y="5557"/>
                  </a:cubicBezTo>
                  <a:cubicBezTo>
                    <a:pt x="7094" y="5573"/>
                    <a:pt x="7044" y="5596"/>
                    <a:pt x="7002" y="5626"/>
                  </a:cubicBezTo>
                  <a:lnTo>
                    <a:pt x="6994" y="5626"/>
                  </a:lnTo>
                  <a:cubicBezTo>
                    <a:pt x="6979" y="5645"/>
                    <a:pt x="6956" y="5656"/>
                    <a:pt x="6934" y="5656"/>
                  </a:cubicBezTo>
                  <a:cubicBezTo>
                    <a:pt x="6928" y="5656"/>
                    <a:pt x="6923" y="5655"/>
                    <a:pt x="6917" y="5653"/>
                  </a:cubicBezTo>
                  <a:cubicBezTo>
                    <a:pt x="6909" y="5665"/>
                    <a:pt x="6906" y="5672"/>
                    <a:pt x="6906" y="5684"/>
                  </a:cubicBezTo>
                  <a:cubicBezTo>
                    <a:pt x="6879" y="5669"/>
                    <a:pt x="6844" y="5661"/>
                    <a:pt x="6813" y="5649"/>
                  </a:cubicBezTo>
                  <a:cubicBezTo>
                    <a:pt x="6737" y="5631"/>
                    <a:pt x="6661" y="5620"/>
                    <a:pt x="6585" y="5620"/>
                  </a:cubicBezTo>
                  <a:cubicBezTo>
                    <a:pt x="6565" y="5620"/>
                    <a:pt x="6545" y="5621"/>
                    <a:pt x="6525" y="5622"/>
                  </a:cubicBezTo>
                  <a:cubicBezTo>
                    <a:pt x="6210" y="5699"/>
                    <a:pt x="5891" y="5707"/>
                    <a:pt x="5576" y="5707"/>
                  </a:cubicBezTo>
                  <a:cubicBezTo>
                    <a:pt x="6041" y="5657"/>
                    <a:pt x="6483" y="5511"/>
                    <a:pt x="6925" y="5369"/>
                  </a:cubicBezTo>
                  <a:lnTo>
                    <a:pt x="6975" y="5407"/>
                  </a:lnTo>
                  <a:cubicBezTo>
                    <a:pt x="7005" y="5420"/>
                    <a:pt x="7033" y="5425"/>
                    <a:pt x="7060" y="5425"/>
                  </a:cubicBezTo>
                  <a:cubicBezTo>
                    <a:pt x="7124" y="5425"/>
                    <a:pt x="7182" y="5396"/>
                    <a:pt x="7244" y="5361"/>
                  </a:cubicBezTo>
                  <a:cubicBezTo>
                    <a:pt x="7301" y="5323"/>
                    <a:pt x="7359" y="5292"/>
                    <a:pt x="7417" y="5257"/>
                  </a:cubicBezTo>
                  <a:cubicBezTo>
                    <a:pt x="7455" y="5238"/>
                    <a:pt x="7493" y="5215"/>
                    <a:pt x="7532" y="5188"/>
                  </a:cubicBezTo>
                  <a:cubicBezTo>
                    <a:pt x="7570" y="5165"/>
                    <a:pt x="7609" y="5142"/>
                    <a:pt x="7639" y="5111"/>
                  </a:cubicBezTo>
                  <a:cubicBezTo>
                    <a:pt x="7659" y="5104"/>
                    <a:pt x="7678" y="5088"/>
                    <a:pt x="7697" y="5081"/>
                  </a:cubicBezTo>
                  <a:cubicBezTo>
                    <a:pt x="7736" y="5061"/>
                    <a:pt x="7782" y="5042"/>
                    <a:pt x="7824" y="5023"/>
                  </a:cubicBezTo>
                  <a:cubicBezTo>
                    <a:pt x="7939" y="4985"/>
                    <a:pt x="8043" y="4927"/>
                    <a:pt x="8139" y="4850"/>
                  </a:cubicBezTo>
                  <a:cubicBezTo>
                    <a:pt x="8177" y="4816"/>
                    <a:pt x="8216" y="4781"/>
                    <a:pt x="8250" y="4743"/>
                  </a:cubicBezTo>
                  <a:cubicBezTo>
                    <a:pt x="8266" y="4723"/>
                    <a:pt x="8285" y="4704"/>
                    <a:pt x="8300" y="4685"/>
                  </a:cubicBezTo>
                  <a:cubicBezTo>
                    <a:pt x="8327" y="4643"/>
                    <a:pt x="8358" y="4600"/>
                    <a:pt x="8370" y="4547"/>
                  </a:cubicBezTo>
                  <a:cubicBezTo>
                    <a:pt x="8377" y="4516"/>
                    <a:pt x="8377" y="4489"/>
                    <a:pt x="8377" y="4454"/>
                  </a:cubicBezTo>
                  <a:cubicBezTo>
                    <a:pt x="8384" y="4455"/>
                    <a:pt x="8391" y="4456"/>
                    <a:pt x="8398" y="4456"/>
                  </a:cubicBezTo>
                  <a:cubicBezTo>
                    <a:pt x="8422" y="4456"/>
                    <a:pt x="8445" y="4450"/>
                    <a:pt x="8466" y="4435"/>
                  </a:cubicBezTo>
                  <a:cubicBezTo>
                    <a:pt x="8512" y="4374"/>
                    <a:pt x="8512" y="4297"/>
                    <a:pt x="8473" y="4235"/>
                  </a:cubicBezTo>
                  <a:lnTo>
                    <a:pt x="8473" y="4235"/>
                  </a:lnTo>
                  <a:cubicBezTo>
                    <a:pt x="8487" y="4237"/>
                    <a:pt x="8501" y="4238"/>
                    <a:pt x="8516" y="4238"/>
                  </a:cubicBezTo>
                  <a:cubicBezTo>
                    <a:pt x="8530" y="4238"/>
                    <a:pt x="8544" y="4237"/>
                    <a:pt x="8558" y="4235"/>
                  </a:cubicBezTo>
                  <a:cubicBezTo>
                    <a:pt x="8577" y="4224"/>
                    <a:pt x="8600" y="4216"/>
                    <a:pt x="8619" y="4205"/>
                  </a:cubicBezTo>
                  <a:cubicBezTo>
                    <a:pt x="8658" y="4181"/>
                    <a:pt x="8696" y="4158"/>
                    <a:pt x="8731" y="4128"/>
                  </a:cubicBezTo>
                  <a:cubicBezTo>
                    <a:pt x="8750" y="4112"/>
                    <a:pt x="8765" y="4105"/>
                    <a:pt x="8785" y="4089"/>
                  </a:cubicBezTo>
                  <a:cubicBezTo>
                    <a:pt x="8819" y="4062"/>
                    <a:pt x="8850" y="4035"/>
                    <a:pt x="8888" y="4009"/>
                  </a:cubicBezTo>
                  <a:cubicBezTo>
                    <a:pt x="8927" y="3989"/>
                    <a:pt x="8973" y="3970"/>
                    <a:pt x="9004" y="3939"/>
                  </a:cubicBezTo>
                  <a:cubicBezTo>
                    <a:pt x="9042" y="3909"/>
                    <a:pt x="9073" y="3863"/>
                    <a:pt x="9100" y="3820"/>
                  </a:cubicBezTo>
                  <a:close/>
                  <a:moveTo>
                    <a:pt x="788" y="5142"/>
                  </a:moveTo>
                  <a:cubicBezTo>
                    <a:pt x="1330" y="5296"/>
                    <a:pt x="1864" y="5496"/>
                    <a:pt x="2440" y="5515"/>
                  </a:cubicBezTo>
                  <a:cubicBezTo>
                    <a:pt x="2455" y="5553"/>
                    <a:pt x="2492" y="5575"/>
                    <a:pt x="2529" y="5575"/>
                  </a:cubicBezTo>
                  <a:cubicBezTo>
                    <a:pt x="2541" y="5575"/>
                    <a:pt x="2552" y="5573"/>
                    <a:pt x="2563" y="5569"/>
                  </a:cubicBezTo>
                  <a:lnTo>
                    <a:pt x="2690" y="5642"/>
                  </a:lnTo>
                  <a:cubicBezTo>
                    <a:pt x="2755" y="5703"/>
                    <a:pt x="2844" y="5738"/>
                    <a:pt x="2936" y="5742"/>
                  </a:cubicBezTo>
                  <a:cubicBezTo>
                    <a:pt x="2917" y="5742"/>
                    <a:pt x="2898" y="5742"/>
                    <a:pt x="2879" y="5742"/>
                  </a:cubicBezTo>
                  <a:cubicBezTo>
                    <a:pt x="2131" y="5742"/>
                    <a:pt x="1402" y="5663"/>
                    <a:pt x="765" y="5158"/>
                  </a:cubicBezTo>
                  <a:cubicBezTo>
                    <a:pt x="773" y="5150"/>
                    <a:pt x="777" y="5146"/>
                    <a:pt x="788" y="5142"/>
                  </a:cubicBezTo>
                  <a:close/>
                  <a:moveTo>
                    <a:pt x="6633" y="1"/>
                  </a:moveTo>
                  <a:lnTo>
                    <a:pt x="6602" y="28"/>
                  </a:lnTo>
                  <a:lnTo>
                    <a:pt x="6571" y="8"/>
                  </a:lnTo>
                  <a:cubicBezTo>
                    <a:pt x="6479" y="58"/>
                    <a:pt x="6360" y="31"/>
                    <a:pt x="6275" y="112"/>
                  </a:cubicBezTo>
                  <a:cubicBezTo>
                    <a:pt x="5996" y="65"/>
                    <a:pt x="5716" y="37"/>
                    <a:pt x="5436" y="37"/>
                  </a:cubicBezTo>
                  <a:cubicBezTo>
                    <a:pt x="5166" y="37"/>
                    <a:pt x="4895" y="63"/>
                    <a:pt x="4623" y="124"/>
                  </a:cubicBezTo>
                  <a:cubicBezTo>
                    <a:pt x="4527" y="168"/>
                    <a:pt x="4427" y="180"/>
                    <a:pt x="4325" y="180"/>
                  </a:cubicBezTo>
                  <a:cubicBezTo>
                    <a:pt x="4210" y="180"/>
                    <a:pt x="4094" y="165"/>
                    <a:pt x="3980" y="165"/>
                  </a:cubicBezTo>
                  <a:cubicBezTo>
                    <a:pt x="3871" y="165"/>
                    <a:pt x="3764" y="178"/>
                    <a:pt x="3662" y="231"/>
                  </a:cubicBezTo>
                  <a:lnTo>
                    <a:pt x="3428" y="239"/>
                  </a:lnTo>
                  <a:cubicBezTo>
                    <a:pt x="3328" y="304"/>
                    <a:pt x="3178" y="304"/>
                    <a:pt x="3121" y="423"/>
                  </a:cubicBezTo>
                  <a:cubicBezTo>
                    <a:pt x="3088" y="416"/>
                    <a:pt x="3055" y="412"/>
                    <a:pt x="3022" y="412"/>
                  </a:cubicBezTo>
                  <a:cubicBezTo>
                    <a:pt x="2957" y="412"/>
                    <a:pt x="2893" y="426"/>
                    <a:pt x="2832" y="454"/>
                  </a:cubicBezTo>
                  <a:lnTo>
                    <a:pt x="2625" y="493"/>
                  </a:lnTo>
                  <a:lnTo>
                    <a:pt x="2433" y="692"/>
                  </a:lnTo>
                  <a:cubicBezTo>
                    <a:pt x="2427" y="691"/>
                    <a:pt x="2421" y="690"/>
                    <a:pt x="2414" y="690"/>
                  </a:cubicBezTo>
                  <a:cubicBezTo>
                    <a:pt x="2394" y="690"/>
                    <a:pt x="2372" y="699"/>
                    <a:pt x="2364" y="719"/>
                  </a:cubicBezTo>
                  <a:lnTo>
                    <a:pt x="2002" y="731"/>
                  </a:lnTo>
                  <a:cubicBezTo>
                    <a:pt x="1991" y="765"/>
                    <a:pt x="1987" y="800"/>
                    <a:pt x="1987" y="835"/>
                  </a:cubicBezTo>
                  <a:lnTo>
                    <a:pt x="1983" y="842"/>
                  </a:lnTo>
                  <a:cubicBezTo>
                    <a:pt x="1961" y="827"/>
                    <a:pt x="1937" y="821"/>
                    <a:pt x="1913" y="821"/>
                  </a:cubicBezTo>
                  <a:cubicBezTo>
                    <a:pt x="1899" y="821"/>
                    <a:pt x="1885" y="823"/>
                    <a:pt x="1872" y="827"/>
                  </a:cubicBezTo>
                  <a:cubicBezTo>
                    <a:pt x="1865" y="852"/>
                    <a:pt x="1843" y="867"/>
                    <a:pt x="1823" y="867"/>
                  </a:cubicBezTo>
                  <a:cubicBezTo>
                    <a:pt x="1818" y="867"/>
                    <a:pt x="1814" y="867"/>
                    <a:pt x="1810" y="865"/>
                  </a:cubicBezTo>
                  <a:cubicBezTo>
                    <a:pt x="1806" y="865"/>
                    <a:pt x="1799" y="861"/>
                    <a:pt x="1795" y="861"/>
                  </a:cubicBezTo>
                  <a:cubicBezTo>
                    <a:pt x="1733" y="877"/>
                    <a:pt x="1680" y="904"/>
                    <a:pt x="1633" y="950"/>
                  </a:cubicBezTo>
                  <a:cubicBezTo>
                    <a:pt x="1625" y="971"/>
                    <a:pt x="1602" y="984"/>
                    <a:pt x="1580" y="984"/>
                  </a:cubicBezTo>
                  <a:cubicBezTo>
                    <a:pt x="1573" y="984"/>
                    <a:pt x="1567" y="983"/>
                    <a:pt x="1560" y="981"/>
                  </a:cubicBezTo>
                  <a:cubicBezTo>
                    <a:pt x="1560" y="981"/>
                    <a:pt x="1557" y="981"/>
                    <a:pt x="1557" y="977"/>
                  </a:cubicBezTo>
                  <a:cubicBezTo>
                    <a:pt x="1487" y="988"/>
                    <a:pt x="1426" y="1034"/>
                    <a:pt x="1403" y="1096"/>
                  </a:cubicBezTo>
                  <a:cubicBezTo>
                    <a:pt x="1349" y="1115"/>
                    <a:pt x="1307" y="1154"/>
                    <a:pt x="1276" y="1200"/>
                  </a:cubicBezTo>
                  <a:lnTo>
                    <a:pt x="1268" y="1203"/>
                  </a:lnTo>
                  <a:cubicBezTo>
                    <a:pt x="1211" y="1269"/>
                    <a:pt x="1084" y="1238"/>
                    <a:pt x="1049" y="1346"/>
                  </a:cubicBezTo>
                  <a:cubicBezTo>
                    <a:pt x="926" y="1457"/>
                    <a:pt x="811" y="1588"/>
                    <a:pt x="684" y="1699"/>
                  </a:cubicBezTo>
                  <a:lnTo>
                    <a:pt x="696" y="1691"/>
                  </a:lnTo>
                  <a:lnTo>
                    <a:pt x="696" y="1691"/>
                  </a:lnTo>
                  <a:cubicBezTo>
                    <a:pt x="550" y="1834"/>
                    <a:pt x="427" y="1991"/>
                    <a:pt x="327" y="2168"/>
                  </a:cubicBezTo>
                  <a:cubicBezTo>
                    <a:pt x="204" y="2299"/>
                    <a:pt x="108" y="2433"/>
                    <a:pt x="146" y="2621"/>
                  </a:cubicBezTo>
                  <a:cubicBezTo>
                    <a:pt x="158" y="2641"/>
                    <a:pt x="162" y="2664"/>
                    <a:pt x="173" y="2683"/>
                  </a:cubicBezTo>
                  <a:lnTo>
                    <a:pt x="77" y="2875"/>
                  </a:lnTo>
                  <a:cubicBezTo>
                    <a:pt x="31" y="3355"/>
                    <a:pt x="0" y="3832"/>
                    <a:pt x="77" y="4312"/>
                  </a:cubicBezTo>
                  <a:cubicBezTo>
                    <a:pt x="81" y="4508"/>
                    <a:pt x="81" y="4704"/>
                    <a:pt x="85" y="4900"/>
                  </a:cubicBezTo>
                  <a:lnTo>
                    <a:pt x="166" y="4935"/>
                  </a:lnTo>
                  <a:cubicBezTo>
                    <a:pt x="177" y="5008"/>
                    <a:pt x="185" y="5081"/>
                    <a:pt x="196" y="5146"/>
                  </a:cubicBezTo>
                  <a:cubicBezTo>
                    <a:pt x="223" y="5158"/>
                    <a:pt x="254" y="5169"/>
                    <a:pt x="281" y="5184"/>
                  </a:cubicBezTo>
                  <a:cubicBezTo>
                    <a:pt x="292" y="5280"/>
                    <a:pt x="365" y="5357"/>
                    <a:pt x="461" y="5377"/>
                  </a:cubicBezTo>
                  <a:cubicBezTo>
                    <a:pt x="777" y="5857"/>
                    <a:pt x="1295" y="6164"/>
                    <a:pt x="1868" y="6218"/>
                  </a:cubicBezTo>
                  <a:lnTo>
                    <a:pt x="2106" y="6245"/>
                  </a:lnTo>
                  <a:cubicBezTo>
                    <a:pt x="2118" y="6276"/>
                    <a:pt x="2121" y="6299"/>
                    <a:pt x="2133" y="6330"/>
                  </a:cubicBezTo>
                  <a:lnTo>
                    <a:pt x="2352" y="6349"/>
                  </a:lnTo>
                  <a:lnTo>
                    <a:pt x="2486" y="6333"/>
                  </a:lnTo>
                  <a:cubicBezTo>
                    <a:pt x="2536" y="6356"/>
                    <a:pt x="2583" y="6376"/>
                    <a:pt x="2633" y="6391"/>
                  </a:cubicBezTo>
                  <a:cubicBezTo>
                    <a:pt x="2804" y="6394"/>
                    <a:pt x="2968" y="6469"/>
                    <a:pt x="3143" y="6469"/>
                  </a:cubicBezTo>
                  <a:cubicBezTo>
                    <a:pt x="3196" y="6469"/>
                    <a:pt x="3250" y="6463"/>
                    <a:pt x="3305" y="6445"/>
                  </a:cubicBezTo>
                  <a:lnTo>
                    <a:pt x="3309" y="6445"/>
                  </a:lnTo>
                  <a:cubicBezTo>
                    <a:pt x="3328" y="6428"/>
                    <a:pt x="3352" y="6419"/>
                    <a:pt x="3376" y="6419"/>
                  </a:cubicBezTo>
                  <a:cubicBezTo>
                    <a:pt x="3400" y="6419"/>
                    <a:pt x="3424" y="6428"/>
                    <a:pt x="3443" y="6445"/>
                  </a:cubicBezTo>
                  <a:lnTo>
                    <a:pt x="3501" y="6429"/>
                  </a:lnTo>
                  <a:lnTo>
                    <a:pt x="3555" y="6452"/>
                  </a:lnTo>
                  <a:cubicBezTo>
                    <a:pt x="3656" y="6466"/>
                    <a:pt x="3757" y="6472"/>
                    <a:pt x="3857" y="6472"/>
                  </a:cubicBezTo>
                  <a:cubicBezTo>
                    <a:pt x="4286" y="6472"/>
                    <a:pt x="4703" y="6364"/>
                    <a:pt x="5130" y="6314"/>
                  </a:cubicBezTo>
                  <a:cubicBezTo>
                    <a:pt x="5134" y="6291"/>
                    <a:pt x="5138" y="6260"/>
                    <a:pt x="5138" y="6233"/>
                  </a:cubicBezTo>
                  <a:lnTo>
                    <a:pt x="5176" y="6237"/>
                  </a:lnTo>
                  <a:lnTo>
                    <a:pt x="5226" y="6218"/>
                  </a:lnTo>
                  <a:cubicBezTo>
                    <a:pt x="5276" y="6237"/>
                    <a:pt x="5326" y="6245"/>
                    <a:pt x="5375" y="6245"/>
                  </a:cubicBezTo>
                  <a:cubicBezTo>
                    <a:pt x="5447" y="6245"/>
                    <a:pt x="5518" y="6228"/>
                    <a:pt x="5591" y="6203"/>
                  </a:cubicBezTo>
                  <a:lnTo>
                    <a:pt x="6172" y="6180"/>
                  </a:lnTo>
                  <a:cubicBezTo>
                    <a:pt x="6321" y="6080"/>
                    <a:pt x="6494" y="6091"/>
                    <a:pt x="6660" y="6072"/>
                  </a:cubicBezTo>
                  <a:cubicBezTo>
                    <a:pt x="6802" y="5972"/>
                    <a:pt x="6967" y="5968"/>
                    <a:pt x="7128" y="5945"/>
                  </a:cubicBezTo>
                  <a:cubicBezTo>
                    <a:pt x="7132" y="5915"/>
                    <a:pt x="7140" y="5888"/>
                    <a:pt x="7148" y="5857"/>
                  </a:cubicBezTo>
                  <a:lnTo>
                    <a:pt x="7267" y="5830"/>
                  </a:lnTo>
                  <a:cubicBezTo>
                    <a:pt x="7280" y="5835"/>
                    <a:pt x="7293" y="5838"/>
                    <a:pt x="7307" y="5838"/>
                  </a:cubicBezTo>
                  <a:cubicBezTo>
                    <a:pt x="7352" y="5838"/>
                    <a:pt x="7396" y="5809"/>
                    <a:pt x="7417" y="5765"/>
                  </a:cubicBezTo>
                  <a:lnTo>
                    <a:pt x="7417" y="5761"/>
                  </a:lnTo>
                  <a:cubicBezTo>
                    <a:pt x="7420" y="5761"/>
                    <a:pt x="7424" y="5762"/>
                    <a:pt x="7428" y="5762"/>
                  </a:cubicBezTo>
                  <a:cubicBezTo>
                    <a:pt x="7455" y="5762"/>
                    <a:pt x="7480" y="5749"/>
                    <a:pt x="7497" y="5722"/>
                  </a:cubicBezTo>
                  <a:lnTo>
                    <a:pt x="7620" y="5726"/>
                  </a:lnTo>
                  <a:cubicBezTo>
                    <a:pt x="7662" y="5659"/>
                    <a:pt x="7737" y="5618"/>
                    <a:pt x="7816" y="5618"/>
                  </a:cubicBezTo>
                  <a:cubicBezTo>
                    <a:pt x="7831" y="5618"/>
                    <a:pt x="7847" y="5619"/>
                    <a:pt x="7862" y="5622"/>
                  </a:cubicBezTo>
                  <a:lnTo>
                    <a:pt x="8792" y="4985"/>
                  </a:lnTo>
                  <a:cubicBezTo>
                    <a:pt x="8884" y="4804"/>
                    <a:pt x="9015" y="4646"/>
                    <a:pt x="9177" y="4531"/>
                  </a:cubicBezTo>
                  <a:lnTo>
                    <a:pt x="9307" y="4189"/>
                  </a:lnTo>
                  <a:cubicBezTo>
                    <a:pt x="9338" y="4170"/>
                    <a:pt x="9365" y="4162"/>
                    <a:pt x="9396" y="4151"/>
                  </a:cubicBezTo>
                  <a:cubicBezTo>
                    <a:pt x="9399" y="4082"/>
                    <a:pt x="9403" y="4005"/>
                    <a:pt x="9407" y="3932"/>
                  </a:cubicBezTo>
                  <a:cubicBezTo>
                    <a:pt x="9422" y="3863"/>
                    <a:pt x="9438" y="3793"/>
                    <a:pt x="9453" y="3724"/>
                  </a:cubicBezTo>
                  <a:cubicBezTo>
                    <a:pt x="9515" y="3440"/>
                    <a:pt x="9722" y="3186"/>
                    <a:pt x="9634" y="2860"/>
                  </a:cubicBezTo>
                  <a:lnTo>
                    <a:pt x="9634" y="2506"/>
                  </a:lnTo>
                  <a:cubicBezTo>
                    <a:pt x="9611" y="2487"/>
                    <a:pt x="9603" y="2452"/>
                    <a:pt x="9622" y="2429"/>
                  </a:cubicBezTo>
                  <a:lnTo>
                    <a:pt x="9626" y="2422"/>
                  </a:lnTo>
                  <a:cubicBezTo>
                    <a:pt x="9592" y="2410"/>
                    <a:pt x="9557" y="2391"/>
                    <a:pt x="9534" y="2372"/>
                  </a:cubicBezTo>
                  <a:cubicBezTo>
                    <a:pt x="9545" y="2333"/>
                    <a:pt x="9534" y="2295"/>
                    <a:pt x="9511" y="2264"/>
                  </a:cubicBezTo>
                  <a:cubicBezTo>
                    <a:pt x="9519" y="2210"/>
                    <a:pt x="9507" y="2160"/>
                    <a:pt x="9469" y="2122"/>
                  </a:cubicBezTo>
                  <a:cubicBezTo>
                    <a:pt x="9480" y="2087"/>
                    <a:pt x="9495" y="2053"/>
                    <a:pt x="9503" y="2014"/>
                  </a:cubicBezTo>
                  <a:lnTo>
                    <a:pt x="9484" y="1980"/>
                  </a:lnTo>
                  <a:lnTo>
                    <a:pt x="9511" y="1953"/>
                  </a:lnTo>
                  <a:cubicBezTo>
                    <a:pt x="9511" y="1906"/>
                    <a:pt x="9493" y="1884"/>
                    <a:pt x="9467" y="1884"/>
                  </a:cubicBezTo>
                  <a:cubicBezTo>
                    <a:pt x="9458" y="1884"/>
                    <a:pt x="9448" y="1887"/>
                    <a:pt x="9438" y="1891"/>
                  </a:cubicBezTo>
                  <a:cubicBezTo>
                    <a:pt x="9465" y="1814"/>
                    <a:pt x="9472" y="1738"/>
                    <a:pt x="9399" y="1668"/>
                  </a:cubicBezTo>
                  <a:cubicBezTo>
                    <a:pt x="9338" y="1607"/>
                    <a:pt x="9361" y="1488"/>
                    <a:pt x="9265" y="1442"/>
                  </a:cubicBezTo>
                  <a:cubicBezTo>
                    <a:pt x="9253" y="1380"/>
                    <a:pt x="9203" y="1346"/>
                    <a:pt x="9165" y="1307"/>
                  </a:cubicBezTo>
                  <a:cubicBezTo>
                    <a:pt x="9127" y="1269"/>
                    <a:pt x="9092" y="1230"/>
                    <a:pt x="9057" y="1188"/>
                  </a:cubicBezTo>
                  <a:lnTo>
                    <a:pt x="9050" y="1180"/>
                  </a:lnTo>
                  <a:cubicBezTo>
                    <a:pt x="9011" y="1146"/>
                    <a:pt x="8973" y="1111"/>
                    <a:pt x="8938" y="1073"/>
                  </a:cubicBezTo>
                  <a:lnTo>
                    <a:pt x="8927" y="1065"/>
                  </a:lnTo>
                  <a:cubicBezTo>
                    <a:pt x="8827" y="923"/>
                    <a:pt x="8735" y="777"/>
                    <a:pt x="8550" y="731"/>
                  </a:cubicBezTo>
                  <a:lnTo>
                    <a:pt x="8554" y="731"/>
                  </a:lnTo>
                  <a:cubicBezTo>
                    <a:pt x="8539" y="673"/>
                    <a:pt x="8496" y="623"/>
                    <a:pt x="8439" y="596"/>
                  </a:cubicBezTo>
                  <a:lnTo>
                    <a:pt x="8439" y="596"/>
                  </a:lnTo>
                  <a:lnTo>
                    <a:pt x="8443" y="604"/>
                  </a:lnTo>
                  <a:cubicBezTo>
                    <a:pt x="8323" y="450"/>
                    <a:pt x="8131" y="435"/>
                    <a:pt x="7966" y="362"/>
                  </a:cubicBezTo>
                  <a:lnTo>
                    <a:pt x="7962" y="358"/>
                  </a:lnTo>
                  <a:cubicBezTo>
                    <a:pt x="7570" y="58"/>
                    <a:pt x="7078" y="97"/>
                    <a:pt x="66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5"/>
            <p:cNvSpPr/>
            <p:nvPr/>
          </p:nvSpPr>
          <p:spPr>
            <a:xfrm>
              <a:off x="2864436" y="4401284"/>
              <a:ext cx="66073" cy="60303"/>
            </a:xfrm>
            <a:custGeom>
              <a:avLst/>
              <a:gdLst/>
              <a:ahLst/>
              <a:cxnLst/>
              <a:rect l="l" t="t" r="r" b="b"/>
              <a:pathLst>
                <a:path w="2130" h="1944" extrusionOk="0">
                  <a:moveTo>
                    <a:pt x="2007" y="0"/>
                  </a:moveTo>
                  <a:cubicBezTo>
                    <a:pt x="1960" y="0"/>
                    <a:pt x="1907" y="25"/>
                    <a:pt x="1864" y="41"/>
                  </a:cubicBezTo>
                  <a:cubicBezTo>
                    <a:pt x="1699" y="103"/>
                    <a:pt x="1526" y="157"/>
                    <a:pt x="1403" y="283"/>
                  </a:cubicBezTo>
                  <a:cubicBezTo>
                    <a:pt x="1394" y="278"/>
                    <a:pt x="1384" y="276"/>
                    <a:pt x="1374" y="276"/>
                  </a:cubicBezTo>
                  <a:cubicBezTo>
                    <a:pt x="1347" y="276"/>
                    <a:pt x="1321" y="293"/>
                    <a:pt x="1307" y="318"/>
                  </a:cubicBezTo>
                  <a:lnTo>
                    <a:pt x="1307" y="322"/>
                  </a:lnTo>
                  <a:cubicBezTo>
                    <a:pt x="1077" y="429"/>
                    <a:pt x="850" y="533"/>
                    <a:pt x="692" y="745"/>
                  </a:cubicBezTo>
                  <a:lnTo>
                    <a:pt x="577" y="837"/>
                  </a:lnTo>
                  <a:lnTo>
                    <a:pt x="466" y="933"/>
                  </a:lnTo>
                  <a:cubicBezTo>
                    <a:pt x="463" y="933"/>
                    <a:pt x="461" y="933"/>
                    <a:pt x="458" y="933"/>
                  </a:cubicBezTo>
                  <a:cubicBezTo>
                    <a:pt x="400" y="933"/>
                    <a:pt x="350" y="977"/>
                    <a:pt x="346" y="1033"/>
                  </a:cubicBezTo>
                  <a:cubicBezTo>
                    <a:pt x="8" y="1509"/>
                    <a:pt x="1" y="1617"/>
                    <a:pt x="308" y="1943"/>
                  </a:cubicBezTo>
                  <a:cubicBezTo>
                    <a:pt x="270" y="1667"/>
                    <a:pt x="316" y="1390"/>
                    <a:pt x="443" y="1144"/>
                  </a:cubicBezTo>
                  <a:cubicBezTo>
                    <a:pt x="469" y="1137"/>
                    <a:pt x="489" y="1102"/>
                    <a:pt x="481" y="1071"/>
                  </a:cubicBezTo>
                  <a:lnTo>
                    <a:pt x="481" y="1067"/>
                  </a:lnTo>
                  <a:cubicBezTo>
                    <a:pt x="546" y="1052"/>
                    <a:pt x="596" y="1014"/>
                    <a:pt x="600" y="937"/>
                  </a:cubicBezTo>
                  <a:cubicBezTo>
                    <a:pt x="608" y="939"/>
                    <a:pt x="615" y="940"/>
                    <a:pt x="623" y="940"/>
                  </a:cubicBezTo>
                  <a:cubicBezTo>
                    <a:pt x="654" y="940"/>
                    <a:pt x="685" y="922"/>
                    <a:pt x="700" y="894"/>
                  </a:cubicBezTo>
                  <a:cubicBezTo>
                    <a:pt x="977" y="802"/>
                    <a:pt x="1180" y="587"/>
                    <a:pt x="1426" y="437"/>
                  </a:cubicBezTo>
                  <a:cubicBezTo>
                    <a:pt x="1591" y="391"/>
                    <a:pt x="1734" y="276"/>
                    <a:pt x="1918" y="260"/>
                  </a:cubicBezTo>
                  <a:cubicBezTo>
                    <a:pt x="2010" y="257"/>
                    <a:pt x="2129" y="203"/>
                    <a:pt x="2103" y="84"/>
                  </a:cubicBezTo>
                  <a:cubicBezTo>
                    <a:pt x="2084" y="20"/>
                    <a:pt x="2048" y="0"/>
                    <a:pt x="20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27" name="Google Shape;6527;p35"/>
          <p:cNvGrpSpPr/>
          <p:nvPr/>
        </p:nvGrpSpPr>
        <p:grpSpPr>
          <a:xfrm rot="10800000" flipH="1">
            <a:off x="1267649" y="441228"/>
            <a:ext cx="286643" cy="119417"/>
            <a:chOff x="2133388" y="1672268"/>
            <a:chExt cx="247726" cy="103204"/>
          </a:xfrm>
        </p:grpSpPr>
        <p:sp>
          <p:nvSpPr>
            <p:cNvPr id="6528" name="Google Shape;6528;p35"/>
            <p:cNvSpPr/>
            <p:nvPr/>
          </p:nvSpPr>
          <p:spPr>
            <a:xfrm>
              <a:off x="2133388" y="1672268"/>
              <a:ext cx="247726" cy="103204"/>
            </a:xfrm>
            <a:custGeom>
              <a:avLst/>
              <a:gdLst/>
              <a:ahLst/>
              <a:cxnLst/>
              <a:rect l="l" t="t" r="r" b="b"/>
              <a:pathLst>
                <a:path w="7986" h="3327" extrusionOk="0">
                  <a:moveTo>
                    <a:pt x="3767" y="359"/>
                  </a:moveTo>
                  <a:cubicBezTo>
                    <a:pt x="3840" y="555"/>
                    <a:pt x="4055" y="532"/>
                    <a:pt x="4224" y="536"/>
                  </a:cubicBezTo>
                  <a:cubicBezTo>
                    <a:pt x="4604" y="548"/>
                    <a:pt x="4977" y="605"/>
                    <a:pt x="5357" y="605"/>
                  </a:cubicBezTo>
                  <a:cubicBezTo>
                    <a:pt x="5488" y="586"/>
                    <a:pt x="5615" y="555"/>
                    <a:pt x="5738" y="513"/>
                  </a:cubicBezTo>
                  <a:lnTo>
                    <a:pt x="5765" y="513"/>
                  </a:lnTo>
                  <a:cubicBezTo>
                    <a:pt x="5874" y="571"/>
                    <a:pt x="5996" y="602"/>
                    <a:pt x="6116" y="602"/>
                  </a:cubicBezTo>
                  <a:cubicBezTo>
                    <a:pt x="6123" y="602"/>
                    <a:pt x="6130" y="602"/>
                    <a:pt x="6137" y="602"/>
                  </a:cubicBezTo>
                  <a:lnTo>
                    <a:pt x="6306" y="621"/>
                  </a:lnTo>
                  <a:cubicBezTo>
                    <a:pt x="6376" y="621"/>
                    <a:pt x="6422" y="663"/>
                    <a:pt x="6476" y="690"/>
                  </a:cubicBezTo>
                  <a:lnTo>
                    <a:pt x="6306" y="621"/>
                  </a:lnTo>
                  <a:lnTo>
                    <a:pt x="6306" y="621"/>
                  </a:lnTo>
                  <a:cubicBezTo>
                    <a:pt x="6343" y="668"/>
                    <a:pt x="6400" y="698"/>
                    <a:pt x="6461" y="698"/>
                  </a:cubicBezTo>
                  <a:cubicBezTo>
                    <a:pt x="6464" y="698"/>
                    <a:pt x="6468" y="698"/>
                    <a:pt x="6472" y="698"/>
                  </a:cubicBezTo>
                  <a:cubicBezTo>
                    <a:pt x="6771" y="813"/>
                    <a:pt x="7090" y="890"/>
                    <a:pt x="7363" y="1063"/>
                  </a:cubicBezTo>
                  <a:lnTo>
                    <a:pt x="7348" y="1105"/>
                  </a:lnTo>
                  <a:cubicBezTo>
                    <a:pt x="7379" y="1243"/>
                    <a:pt x="7444" y="1370"/>
                    <a:pt x="7548" y="1466"/>
                  </a:cubicBezTo>
                  <a:lnTo>
                    <a:pt x="7544" y="1474"/>
                  </a:lnTo>
                  <a:cubicBezTo>
                    <a:pt x="7536" y="1470"/>
                    <a:pt x="7532" y="1466"/>
                    <a:pt x="7532" y="1455"/>
                  </a:cubicBezTo>
                  <a:cubicBezTo>
                    <a:pt x="7474" y="1390"/>
                    <a:pt x="7409" y="1350"/>
                    <a:pt x="7328" y="1350"/>
                  </a:cubicBezTo>
                  <a:cubicBezTo>
                    <a:pt x="7308" y="1350"/>
                    <a:pt x="7286" y="1353"/>
                    <a:pt x="7263" y="1359"/>
                  </a:cubicBezTo>
                  <a:cubicBezTo>
                    <a:pt x="7256" y="1362"/>
                    <a:pt x="7244" y="1374"/>
                    <a:pt x="7229" y="1378"/>
                  </a:cubicBezTo>
                  <a:cubicBezTo>
                    <a:pt x="7033" y="1270"/>
                    <a:pt x="6833" y="1178"/>
                    <a:pt x="6595" y="1178"/>
                  </a:cubicBezTo>
                  <a:cubicBezTo>
                    <a:pt x="6575" y="1161"/>
                    <a:pt x="6546" y="1150"/>
                    <a:pt x="6518" y="1150"/>
                  </a:cubicBezTo>
                  <a:cubicBezTo>
                    <a:pt x="6514" y="1150"/>
                    <a:pt x="6510" y="1151"/>
                    <a:pt x="6506" y="1151"/>
                  </a:cubicBezTo>
                  <a:cubicBezTo>
                    <a:pt x="6422" y="1043"/>
                    <a:pt x="6299" y="1051"/>
                    <a:pt x="6180" y="1043"/>
                  </a:cubicBezTo>
                  <a:lnTo>
                    <a:pt x="6153" y="1043"/>
                  </a:lnTo>
                  <a:cubicBezTo>
                    <a:pt x="6094" y="957"/>
                    <a:pt x="6018" y="930"/>
                    <a:pt x="5933" y="930"/>
                  </a:cubicBezTo>
                  <a:cubicBezTo>
                    <a:pt x="5889" y="930"/>
                    <a:pt x="5842" y="937"/>
                    <a:pt x="5795" y="947"/>
                  </a:cubicBezTo>
                  <a:cubicBezTo>
                    <a:pt x="5785" y="937"/>
                    <a:pt x="5770" y="929"/>
                    <a:pt x="5755" y="929"/>
                  </a:cubicBezTo>
                  <a:cubicBezTo>
                    <a:pt x="5744" y="929"/>
                    <a:pt x="5732" y="934"/>
                    <a:pt x="5722" y="944"/>
                  </a:cubicBezTo>
                  <a:cubicBezTo>
                    <a:pt x="5484" y="842"/>
                    <a:pt x="5236" y="837"/>
                    <a:pt x="4989" y="837"/>
                  </a:cubicBezTo>
                  <a:cubicBezTo>
                    <a:pt x="4964" y="837"/>
                    <a:pt x="4940" y="837"/>
                    <a:pt x="4916" y="837"/>
                  </a:cubicBezTo>
                  <a:cubicBezTo>
                    <a:pt x="4833" y="837"/>
                    <a:pt x="4751" y="837"/>
                    <a:pt x="4670" y="832"/>
                  </a:cubicBezTo>
                  <a:lnTo>
                    <a:pt x="4681" y="821"/>
                  </a:lnTo>
                  <a:cubicBezTo>
                    <a:pt x="4562" y="740"/>
                    <a:pt x="4431" y="763"/>
                    <a:pt x="4297" y="755"/>
                  </a:cubicBezTo>
                  <a:cubicBezTo>
                    <a:pt x="4132" y="744"/>
                    <a:pt x="3967" y="739"/>
                    <a:pt x="3803" y="739"/>
                  </a:cubicBezTo>
                  <a:cubicBezTo>
                    <a:pt x="2865" y="739"/>
                    <a:pt x="1945" y="903"/>
                    <a:pt x="1023" y="1067"/>
                  </a:cubicBezTo>
                  <a:cubicBezTo>
                    <a:pt x="954" y="1113"/>
                    <a:pt x="842" y="1109"/>
                    <a:pt x="746" y="1128"/>
                  </a:cubicBezTo>
                  <a:cubicBezTo>
                    <a:pt x="773" y="1093"/>
                    <a:pt x="808" y="1063"/>
                    <a:pt x="846" y="1032"/>
                  </a:cubicBezTo>
                  <a:cubicBezTo>
                    <a:pt x="908" y="970"/>
                    <a:pt x="996" y="921"/>
                    <a:pt x="1031" y="840"/>
                  </a:cubicBezTo>
                  <a:cubicBezTo>
                    <a:pt x="1042" y="840"/>
                    <a:pt x="1057" y="844"/>
                    <a:pt x="1073" y="844"/>
                  </a:cubicBezTo>
                  <a:cubicBezTo>
                    <a:pt x="1926" y="728"/>
                    <a:pt x="2764" y="544"/>
                    <a:pt x="3617" y="452"/>
                  </a:cubicBezTo>
                  <a:lnTo>
                    <a:pt x="3767" y="359"/>
                  </a:lnTo>
                  <a:close/>
                  <a:moveTo>
                    <a:pt x="3540" y="970"/>
                  </a:moveTo>
                  <a:lnTo>
                    <a:pt x="5211" y="1078"/>
                  </a:lnTo>
                  <a:cubicBezTo>
                    <a:pt x="5281" y="1122"/>
                    <a:pt x="5353" y="1136"/>
                    <a:pt x="5427" y="1136"/>
                  </a:cubicBezTo>
                  <a:cubicBezTo>
                    <a:pt x="5463" y="1136"/>
                    <a:pt x="5500" y="1133"/>
                    <a:pt x="5538" y="1128"/>
                  </a:cubicBezTo>
                  <a:lnTo>
                    <a:pt x="6014" y="1186"/>
                  </a:lnTo>
                  <a:cubicBezTo>
                    <a:pt x="6065" y="1237"/>
                    <a:pt x="6137" y="1266"/>
                    <a:pt x="6213" y="1266"/>
                  </a:cubicBezTo>
                  <a:cubicBezTo>
                    <a:pt x="6229" y="1266"/>
                    <a:pt x="6245" y="1265"/>
                    <a:pt x="6260" y="1263"/>
                  </a:cubicBezTo>
                  <a:cubicBezTo>
                    <a:pt x="6284" y="1283"/>
                    <a:pt x="6316" y="1294"/>
                    <a:pt x="6350" y="1294"/>
                  </a:cubicBezTo>
                  <a:cubicBezTo>
                    <a:pt x="6354" y="1294"/>
                    <a:pt x="6359" y="1294"/>
                    <a:pt x="6364" y="1293"/>
                  </a:cubicBezTo>
                  <a:cubicBezTo>
                    <a:pt x="6602" y="1420"/>
                    <a:pt x="6860" y="1505"/>
                    <a:pt x="7125" y="1535"/>
                  </a:cubicBezTo>
                  <a:lnTo>
                    <a:pt x="7517" y="1781"/>
                  </a:lnTo>
                  <a:cubicBezTo>
                    <a:pt x="7509" y="1820"/>
                    <a:pt x="7494" y="1866"/>
                    <a:pt x="7479" y="1908"/>
                  </a:cubicBezTo>
                  <a:cubicBezTo>
                    <a:pt x="7356" y="2369"/>
                    <a:pt x="7006" y="2584"/>
                    <a:pt x="6564" y="2677"/>
                  </a:cubicBezTo>
                  <a:cubicBezTo>
                    <a:pt x="6268" y="2734"/>
                    <a:pt x="5976" y="2792"/>
                    <a:pt x="5688" y="2853"/>
                  </a:cubicBezTo>
                  <a:cubicBezTo>
                    <a:pt x="5565" y="2889"/>
                    <a:pt x="5441" y="2908"/>
                    <a:pt x="5315" y="2908"/>
                  </a:cubicBezTo>
                  <a:cubicBezTo>
                    <a:pt x="5304" y="2908"/>
                    <a:pt x="5292" y="2907"/>
                    <a:pt x="5281" y="2907"/>
                  </a:cubicBezTo>
                  <a:cubicBezTo>
                    <a:pt x="5073" y="2915"/>
                    <a:pt x="4858" y="2896"/>
                    <a:pt x="4666" y="2992"/>
                  </a:cubicBezTo>
                  <a:cubicBezTo>
                    <a:pt x="4631" y="3015"/>
                    <a:pt x="4604" y="3045"/>
                    <a:pt x="4573" y="3076"/>
                  </a:cubicBezTo>
                  <a:lnTo>
                    <a:pt x="4439" y="3076"/>
                  </a:lnTo>
                  <a:cubicBezTo>
                    <a:pt x="4263" y="3032"/>
                    <a:pt x="4085" y="3021"/>
                    <a:pt x="3907" y="3021"/>
                  </a:cubicBezTo>
                  <a:cubicBezTo>
                    <a:pt x="3720" y="3021"/>
                    <a:pt x="3533" y="3034"/>
                    <a:pt x="3347" y="3034"/>
                  </a:cubicBezTo>
                  <a:cubicBezTo>
                    <a:pt x="3257" y="3034"/>
                    <a:pt x="3168" y="3031"/>
                    <a:pt x="3079" y="3022"/>
                  </a:cubicBezTo>
                  <a:cubicBezTo>
                    <a:pt x="3086" y="3011"/>
                    <a:pt x="3090" y="3007"/>
                    <a:pt x="3090" y="2999"/>
                  </a:cubicBezTo>
                  <a:cubicBezTo>
                    <a:pt x="2652" y="2634"/>
                    <a:pt x="2091" y="2811"/>
                    <a:pt x="1599" y="2680"/>
                  </a:cubicBezTo>
                  <a:cubicBezTo>
                    <a:pt x="1484" y="2677"/>
                    <a:pt x="1369" y="2661"/>
                    <a:pt x="1253" y="2634"/>
                  </a:cubicBezTo>
                  <a:cubicBezTo>
                    <a:pt x="1191" y="2620"/>
                    <a:pt x="1126" y="2612"/>
                    <a:pt x="1064" y="2612"/>
                  </a:cubicBezTo>
                  <a:cubicBezTo>
                    <a:pt x="1042" y="2612"/>
                    <a:pt x="1021" y="2613"/>
                    <a:pt x="1000" y="2615"/>
                  </a:cubicBezTo>
                  <a:cubicBezTo>
                    <a:pt x="973" y="2619"/>
                    <a:pt x="946" y="2623"/>
                    <a:pt x="919" y="2634"/>
                  </a:cubicBezTo>
                  <a:lnTo>
                    <a:pt x="673" y="2481"/>
                  </a:lnTo>
                  <a:cubicBezTo>
                    <a:pt x="627" y="2446"/>
                    <a:pt x="577" y="2408"/>
                    <a:pt x="516" y="2404"/>
                  </a:cubicBezTo>
                  <a:cubicBezTo>
                    <a:pt x="477" y="2404"/>
                    <a:pt x="446" y="2373"/>
                    <a:pt x="439" y="2335"/>
                  </a:cubicBezTo>
                  <a:cubicBezTo>
                    <a:pt x="423" y="2338"/>
                    <a:pt x="404" y="2350"/>
                    <a:pt x="397" y="2358"/>
                  </a:cubicBezTo>
                  <a:lnTo>
                    <a:pt x="343" y="2300"/>
                  </a:lnTo>
                  <a:cubicBezTo>
                    <a:pt x="347" y="2300"/>
                    <a:pt x="350" y="2296"/>
                    <a:pt x="358" y="2296"/>
                  </a:cubicBezTo>
                  <a:cubicBezTo>
                    <a:pt x="435" y="2204"/>
                    <a:pt x="458" y="2096"/>
                    <a:pt x="504" y="1989"/>
                  </a:cubicBezTo>
                  <a:cubicBezTo>
                    <a:pt x="523" y="1950"/>
                    <a:pt x="543" y="1908"/>
                    <a:pt x="562" y="1870"/>
                  </a:cubicBezTo>
                  <a:cubicBezTo>
                    <a:pt x="581" y="1831"/>
                    <a:pt x="600" y="1785"/>
                    <a:pt x="616" y="1743"/>
                  </a:cubicBezTo>
                  <a:cubicBezTo>
                    <a:pt x="619" y="1720"/>
                    <a:pt x="627" y="1701"/>
                    <a:pt x="631" y="1678"/>
                  </a:cubicBezTo>
                  <a:lnTo>
                    <a:pt x="631" y="1647"/>
                  </a:lnTo>
                  <a:cubicBezTo>
                    <a:pt x="639" y="1635"/>
                    <a:pt x="646" y="1620"/>
                    <a:pt x="650" y="1604"/>
                  </a:cubicBezTo>
                  <a:lnTo>
                    <a:pt x="677" y="1585"/>
                  </a:lnTo>
                  <a:cubicBezTo>
                    <a:pt x="683" y="1586"/>
                    <a:pt x="688" y="1586"/>
                    <a:pt x="693" y="1586"/>
                  </a:cubicBezTo>
                  <a:cubicBezTo>
                    <a:pt x="741" y="1586"/>
                    <a:pt x="782" y="1557"/>
                    <a:pt x="788" y="1508"/>
                  </a:cubicBezTo>
                  <a:cubicBezTo>
                    <a:pt x="984" y="1397"/>
                    <a:pt x="1192" y="1320"/>
                    <a:pt x="1415" y="1278"/>
                  </a:cubicBezTo>
                  <a:cubicBezTo>
                    <a:pt x="2114" y="1120"/>
                    <a:pt x="2837" y="1082"/>
                    <a:pt x="3540" y="970"/>
                  </a:cubicBezTo>
                  <a:close/>
                  <a:moveTo>
                    <a:pt x="3638" y="1"/>
                  </a:moveTo>
                  <a:cubicBezTo>
                    <a:pt x="3561" y="1"/>
                    <a:pt x="3483" y="19"/>
                    <a:pt x="3405" y="44"/>
                  </a:cubicBezTo>
                  <a:cubicBezTo>
                    <a:pt x="3334" y="65"/>
                    <a:pt x="3265" y="87"/>
                    <a:pt x="3191" y="87"/>
                  </a:cubicBezTo>
                  <a:cubicBezTo>
                    <a:pt x="3157" y="87"/>
                    <a:pt x="3123" y="82"/>
                    <a:pt x="3086" y="71"/>
                  </a:cubicBezTo>
                  <a:cubicBezTo>
                    <a:pt x="3023" y="100"/>
                    <a:pt x="2956" y="115"/>
                    <a:pt x="2888" y="115"/>
                  </a:cubicBezTo>
                  <a:cubicBezTo>
                    <a:pt x="2821" y="115"/>
                    <a:pt x="2754" y="100"/>
                    <a:pt x="2691" y="71"/>
                  </a:cubicBezTo>
                  <a:lnTo>
                    <a:pt x="2668" y="91"/>
                  </a:lnTo>
                  <a:lnTo>
                    <a:pt x="2641" y="75"/>
                  </a:lnTo>
                  <a:cubicBezTo>
                    <a:pt x="2585" y="110"/>
                    <a:pt x="2522" y="115"/>
                    <a:pt x="2457" y="115"/>
                  </a:cubicBezTo>
                  <a:cubicBezTo>
                    <a:pt x="2431" y="115"/>
                    <a:pt x="2404" y="114"/>
                    <a:pt x="2378" y="114"/>
                  </a:cubicBezTo>
                  <a:cubicBezTo>
                    <a:pt x="2298" y="114"/>
                    <a:pt x="2221" y="122"/>
                    <a:pt x="2156" y="183"/>
                  </a:cubicBezTo>
                  <a:lnTo>
                    <a:pt x="2156" y="179"/>
                  </a:lnTo>
                  <a:cubicBezTo>
                    <a:pt x="2098" y="220"/>
                    <a:pt x="2035" y="230"/>
                    <a:pt x="1969" y="230"/>
                  </a:cubicBezTo>
                  <a:cubicBezTo>
                    <a:pt x="1912" y="230"/>
                    <a:pt x="1853" y="222"/>
                    <a:pt x="1795" y="222"/>
                  </a:cubicBezTo>
                  <a:cubicBezTo>
                    <a:pt x="1724" y="222"/>
                    <a:pt x="1654" y="234"/>
                    <a:pt x="1592" y="286"/>
                  </a:cubicBezTo>
                  <a:cubicBezTo>
                    <a:pt x="1419" y="394"/>
                    <a:pt x="1196" y="298"/>
                    <a:pt x="1031" y="421"/>
                  </a:cubicBezTo>
                  <a:lnTo>
                    <a:pt x="1038" y="409"/>
                  </a:lnTo>
                  <a:lnTo>
                    <a:pt x="1038" y="409"/>
                  </a:lnTo>
                  <a:cubicBezTo>
                    <a:pt x="981" y="413"/>
                    <a:pt x="946" y="459"/>
                    <a:pt x="904" y="490"/>
                  </a:cubicBezTo>
                  <a:cubicBezTo>
                    <a:pt x="890" y="507"/>
                    <a:pt x="865" y="518"/>
                    <a:pt x="843" y="518"/>
                  </a:cubicBezTo>
                  <a:cubicBezTo>
                    <a:pt x="834" y="518"/>
                    <a:pt x="826" y="516"/>
                    <a:pt x="819" y="513"/>
                  </a:cubicBezTo>
                  <a:cubicBezTo>
                    <a:pt x="785" y="529"/>
                    <a:pt x="762" y="559"/>
                    <a:pt x="746" y="590"/>
                  </a:cubicBezTo>
                  <a:cubicBezTo>
                    <a:pt x="739" y="587"/>
                    <a:pt x="730" y="586"/>
                    <a:pt x="722" y="586"/>
                  </a:cubicBezTo>
                  <a:cubicBezTo>
                    <a:pt x="706" y="586"/>
                    <a:pt x="689" y="591"/>
                    <a:pt x="673" y="602"/>
                  </a:cubicBezTo>
                  <a:lnTo>
                    <a:pt x="658" y="609"/>
                  </a:lnTo>
                  <a:cubicBezTo>
                    <a:pt x="569" y="717"/>
                    <a:pt x="400" y="740"/>
                    <a:pt x="347" y="886"/>
                  </a:cubicBezTo>
                  <a:cubicBezTo>
                    <a:pt x="350" y="913"/>
                    <a:pt x="339" y="936"/>
                    <a:pt x="308" y="947"/>
                  </a:cubicBezTo>
                  <a:cubicBezTo>
                    <a:pt x="285" y="986"/>
                    <a:pt x="254" y="1024"/>
                    <a:pt x="224" y="1063"/>
                  </a:cubicBezTo>
                  <a:cubicBezTo>
                    <a:pt x="151" y="1120"/>
                    <a:pt x="166" y="1220"/>
                    <a:pt x="113" y="1281"/>
                  </a:cubicBezTo>
                  <a:lnTo>
                    <a:pt x="113" y="1281"/>
                  </a:lnTo>
                  <a:cubicBezTo>
                    <a:pt x="21" y="1373"/>
                    <a:pt x="55" y="1483"/>
                    <a:pt x="62" y="1585"/>
                  </a:cubicBezTo>
                  <a:cubicBezTo>
                    <a:pt x="78" y="1601"/>
                    <a:pt x="97" y="1608"/>
                    <a:pt x="116" y="1620"/>
                  </a:cubicBezTo>
                  <a:cubicBezTo>
                    <a:pt x="1" y="1793"/>
                    <a:pt x="43" y="1973"/>
                    <a:pt x="89" y="2158"/>
                  </a:cubicBezTo>
                  <a:cubicBezTo>
                    <a:pt x="116" y="2181"/>
                    <a:pt x="128" y="2215"/>
                    <a:pt x="112" y="2250"/>
                  </a:cubicBezTo>
                  <a:cubicBezTo>
                    <a:pt x="131" y="2292"/>
                    <a:pt x="170" y="2327"/>
                    <a:pt x="216" y="2331"/>
                  </a:cubicBezTo>
                  <a:lnTo>
                    <a:pt x="235" y="2465"/>
                  </a:lnTo>
                  <a:cubicBezTo>
                    <a:pt x="270" y="2469"/>
                    <a:pt x="304" y="2473"/>
                    <a:pt x="331" y="2488"/>
                  </a:cubicBezTo>
                  <a:cubicBezTo>
                    <a:pt x="331" y="2523"/>
                    <a:pt x="331" y="2557"/>
                    <a:pt x="339" y="2588"/>
                  </a:cubicBezTo>
                  <a:cubicBezTo>
                    <a:pt x="397" y="2596"/>
                    <a:pt x="443" y="2634"/>
                    <a:pt x="462" y="2684"/>
                  </a:cubicBezTo>
                  <a:cubicBezTo>
                    <a:pt x="543" y="2703"/>
                    <a:pt x="631" y="2730"/>
                    <a:pt x="677" y="2807"/>
                  </a:cubicBezTo>
                  <a:cubicBezTo>
                    <a:pt x="704" y="2807"/>
                    <a:pt x="727" y="2800"/>
                    <a:pt x="750" y="2800"/>
                  </a:cubicBezTo>
                  <a:cubicBezTo>
                    <a:pt x="800" y="2884"/>
                    <a:pt x="885" y="2873"/>
                    <a:pt x="965" y="2888"/>
                  </a:cubicBezTo>
                  <a:lnTo>
                    <a:pt x="996" y="2903"/>
                  </a:lnTo>
                  <a:cubicBezTo>
                    <a:pt x="1000" y="2911"/>
                    <a:pt x="1004" y="2923"/>
                    <a:pt x="1011" y="2934"/>
                  </a:cubicBezTo>
                  <a:lnTo>
                    <a:pt x="1042" y="2926"/>
                  </a:lnTo>
                  <a:cubicBezTo>
                    <a:pt x="1088" y="2949"/>
                    <a:pt x="1130" y="2969"/>
                    <a:pt x="1177" y="2984"/>
                  </a:cubicBezTo>
                  <a:cubicBezTo>
                    <a:pt x="1426" y="3065"/>
                    <a:pt x="1688" y="3099"/>
                    <a:pt x="1945" y="3142"/>
                  </a:cubicBezTo>
                  <a:cubicBezTo>
                    <a:pt x="1973" y="3132"/>
                    <a:pt x="2002" y="3127"/>
                    <a:pt x="2030" y="3127"/>
                  </a:cubicBezTo>
                  <a:cubicBezTo>
                    <a:pt x="2072" y="3127"/>
                    <a:pt x="2112" y="3138"/>
                    <a:pt x="2149" y="3161"/>
                  </a:cubicBezTo>
                  <a:cubicBezTo>
                    <a:pt x="2232" y="3202"/>
                    <a:pt x="2317" y="3213"/>
                    <a:pt x="2403" y="3213"/>
                  </a:cubicBezTo>
                  <a:cubicBezTo>
                    <a:pt x="2500" y="3213"/>
                    <a:pt x="2597" y="3199"/>
                    <a:pt x="2691" y="3199"/>
                  </a:cubicBezTo>
                  <a:cubicBezTo>
                    <a:pt x="2725" y="3184"/>
                    <a:pt x="2760" y="3176"/>
                    <a:pt x="2798" y="3172"/>
                  </a:cubicBezTo>
                  <a:lnTo>
                    <a:pt x="2921" y="3176"/>
                  </a:lnTo>
                  <a:cubicBezTo>
                    <a:pt x="2940" y="3195"/>
                    <a:pt x="2956" y="3218"/>
                    <a:pt x="2963" y="3249"/>
                  </a:cubicBezTo>
                  <a:lnTo>
                    <a:pt x="3017" y="3238"/>
                  </a:lnTo>
                  <a:lnTo>
                    <a:pt x="3056" y="3272"/>
                  </a:lnTo>
                  <a:lnTo>
                    <a:pt x="3501" y="3253"/>
                  </a:lnTo>
                  <a:cubicBezTo>
                    <a:pt x="3605" y="3277"/>
                    <a:pt x="3708" y="3285"/>
                    <a:pt x="3811" y="3285"/>
                  </a:cubicBezTo>
                  <a:cubicBezTo>
                    <a:pt x="3976" y="3285"/>
                    <a:pt x="4141" y="3263"/>
                    <a:pt x="4304" y="3249"/>
                  </a:cubicBezTo>
                  <a:lnTo>
                    <a:pt x="4520" y="3261"/>
                  </a:lnTo>
                  <a:cubicBezTo>
                    <a:pt x="4527" y="3272"/>
                    <a:pt x="4527" y="3280"/>
                    <a:pt x="4531" y="3291"/>
                  </a:cubicBezTo>
                  <a:cubicBezTo>
                    <a:pt x="4602" y="3318"/>
                    <a:pt x="4675" y="3327"/>
                    <a:pt x="4749" y="3327"/>
                  </a:cubicBezTo>
                  <a:cubicBezTo>
                    <a:pt x="4823" y="3327"/>
                    <a:pt x="4898" y="3318"/>
                    <a:pt x="4973" y="3311"/>
                  </a:cubicBezTo>
                  <a:cubicBezTo>
                    <a:pt x="5092" y="3272"/>
                    <a:pt x="5215" y="3268"/>
                    <a:pt x="5338" y="3268"/>
                  </a:cubicBezTo>
                  <a:cubicBezTo>
                    <a:pt x="5374" y="3268"/>
                    <a:pt x="5410" y="3268"/>
                    <a:pt x="5447" y="3268"/>
                  </a:cubicBezTo>
                  <a:cubicBezTo>
                    <a:pt x="5521" y="3268"/>
                    <a:pt x="5595" y="3267"/>
                    <a:pt x="5669" y="3257"/>
                  </a:cubicBezTo>
                  <a:lnTo>
                    <a:pt x="5776" y="3257"/>
                  </a:lnTo>
                  <a:cubicBezTo>
                    <a:pt x="5780" y="3249"/>
                    <a:pt x="5788" y="3241"/>
                    <a:pt x="5795" y="3234"/>
                  </a:cubicBezTo>
                  <a:cubicBezTo>
                    <a:pt x="5865" y="3218"/>
                    <a:pt x="5938" y="3215"/>
                    <a:pt x="6007" y="3199"/>
                  </a:cubicBezTo>
                  <a:cubicBezTo>
                    <a:pt x="6091" y="3176"/>
                    <a:pt x="6180" y="3161"/>
                    <a:pt x="6268" y="3157"/>
                  </a:cubicBezTo>
                  <a:lnTo>
                    <a:pt x="6468" y="3157"/>
                  </a:lnTo>
                  <a:lnTo>
                    <a:pt x="6491" y="3118"/>
                  </a:lnTo>
                  <a:cubicBezTo>
                    <a:pt x="6499" y="3115"/>
                    <a:pt x="6510" y="3115"/>
                    <a:pt x="6518" y="3115"/>
                  </a:cubicBezTo>
                  <a:cubicBezTo>
                    <a:pt x="6552" y="3104"/>
                    <a:pt x="6588" y="3101"/>
                    <a:pt x="6624" y="3101"/>
                  </a:cubicBezTo>
                  <a:cubicBezTo>
                    <a:pt x="6683" y="3101"/>
                    <a:pt x="6745" y="3110"/>
                    <a:pt x="6804" y="3110"/>
                  </a:cubicBezTo>
                  <a:cubicBezTo>
                    <a:pt x="6880" y="3110"/>
                    <a:pt x="6954" y="3095"/>
                    <a:pt x="7017" y="3026"/>
                  </a:cubicBezTo>
                  <a:lnTo>
                    <a:pt x="7025" y="3026"/>
                  </a:lnTo>
                  <a:cubicBezTo>
                    <a:pt x="7094" y="2988"/>
                    <a:pt x="7202" y="3007"/>
                    <a:pt x="7248" y="2923"/>
                  </a:cubicBezTo>
                  <a:cubicBezTo>
                    <a:pt x="7373" y="2866"/>
                    <a:pt x="7495" y="2809"/>
                    <a:pt x="7587" y="2703"/>
                  </a:cubicBezTo>
                  <a:lnTo>
                    <a:pt x="7587" y="2703"/>
                  </a:lnTo>
                  <a:cubicBezTo>
                    <a:pt x="7640" y="2684"/>
                    <a:pt x="7682" y="2642"/>
                    <a:pt x="7698" y="2588"/>
                  </a:cubicBezTo>
                  <a:cubicBezTo>
                    <a:pt x="7782" y="2546"/>
                    <a:pt x="7767" y="2446"/>
                    <a:pt x="7817" y="2377"/>
                  </a:cubicBezTo>
                  <a:cubicBezTo>
                    <a:pt x="7936" y="2281"/>
                    <a:pt x="7851" y="2127"/>
                    <a:pt x="7932" y="2023"/>
                  </a:cubicBezTo>
                  <a:cubicBezTo>
                    <a:pt x="7901" y="1927"/>
                    <a:pt x="7901" y="1816"/>
                    <a:pt x="7940" y="1720"/>
                  </a:cubicBezTo>
                  <a:cubicBezTo>
                    <a:pt x="7951" y="1720"/>
                    <a:pt x="7959" y="1704"/>
                    <a:pt x="7970" y="1681"/>
                  </a:cubicBezTo>
                  <a:cubicBezTo>
                    <a:pt x="7978" y="1658"/>
                    <a:pt x="7986" y="1639"/>
                    <a:pt x="7951" y="1620"/>
                  </a:cubicBezTo>
                  <a:cubicBezTo>
                    <a:pt x="7932" y="1566"/>
                    <a:pt x="7897" y="1520"/>
                    <a:pt x="7851" y="1485"/>
                  </a:cubicBezTo>
                  <a:cubicBezTo>
                    <a:pt x="7874" y="1359"/>
                    <a:pt x="7794" y="1270"/>
                    <a:pt x="7740" y="1166"/>
                  </a:cubicBezTo>
                  <a:cubicBezTo>
                    <a:pt x="7667" y="1124"/>
                    <a:pt x="7613" y="1063"/>
                    <a:pt x="7590" y="982"/>
                  </a:cubicBezTo>
                  <a:cubicBezTo>
                    <a:pt x="7563" y="974"/>
                    <a:pt x="7532" y="970"/>
                    <a:pt x="7505" y="970"/>
                  </a:cubicBezTo>
                  <a:lnTo>
                    <a:pt x="7398" y="836"/>
                  </a:lnTo>
                  <a:lnTo>
                    <a:pt x="7283" y="728"/>
                  </a:lnTo>
                  <a:cubicBezTo>
                    <a:pt x="7198" y="721"/>
                    <a:pt x="7110" y="701"/>
                    <a:pt x="7052" y="625"/>
                  </a:cubicBezTo>
                  <a:lnTo>
                    <a:pt x="6837" y="605"/>
                  </a:lnTo>
                  <a:cubicBezTo>
                    <a:pt x="6821" y="582"/>
                    <a:pt x="6806" y="552"/>
                    <a:pt x="6802" y="525"/>
                  </a:cubicBezTo>
                  <a:cubicBezTo>
                    <a:pt x="6792" y="527"/>
                    <a:pt x="6783" y="528"/>
                    <a:pt x="6774" y="528"/>
                  </a:cubicBezTo>
                  <a:cubicBezTo>
                    <a:pt x="6751" y="528"/>
                    <a:pt x="6729" y="520"/>
                    <a:pt x="6710" y="498"/>
                  </a:cubicBezTo>
                  <a:cubicBezTo>
                    <a:pt x="6688" y="479"/>
                    <a:pt x="6667" y="469"/>
                    <a:pt x="6647" y="469"/>
                  </a:cubicBezTo>
                  <a:cubicBezTo>
                    <a:pt x="6622" y="469"/>
                    <a:pt x="6600" y="485"/>
                    <a:pt x="6583" y="517"/>
                  </a:cubicBezTo>
                  <a:lnTo>
                    <a:pt x="6499" y="494"/>
                  </a:lnTo>
                  <a:cubicBezTo>
                    <a:pt x="6479" y="471"/>
                    <a:pt x="6468" y="440"/>
                    <a:pt x="6456" y="413"/>
                  </a:cubicBezTo>
                  <a:lnTo>
                    <a:pt x="6260" y="379"/>
                  </a:lnTo>
                  <a:lnTo>
                    <a:pt x="6268" y="421"/>
                  </a:lnTo>
                  <a:lnTo>
                    <a:pt x="6268" y="421"/>
                  </a:lnTo>
                  <a:lnTo>
                    <a:pt x="5957" y="363"/>
                  </a:lnTo>
                  <a:cubicBezTo>
                    <a:pt x="5953" y="363"/>
                    <a:pt x="5941" y="363"/>
                    <a:pt x="5938" y="371"/>
                  </a:cubicBezTo>
                  <a:cubicBezTo>
                    <a:pt x="5941" y="340"/>
                    <a:pt x="5934" y="313"/>
                    <a:pt x="5918" y="286"/>
                  </a:cubicBezTo>
                  <a:lnTo>
                    <a:pt x="5799" y="275"/>
                  </a:lnTo>
                  <a:cubicBezTo>
                    <a:pt x="5711" y="234"/>
                    <a:pt x="5623" y="224"/>
                    <a:pt x="5535" y="224"/>
                  </a:cubicBezTo>
                  <a:cubicBezTo>
                    <a:pt x="5463" y="224"/>
                    <a:pt x="5392" y="231"/>
                    <a:pt x="5320" y="231"/>
                  </a:cubicBezTo>
                  <a:cubicBezTo>
                    <a:pt x="5299" y="231"/>
                    <a:pt x="5278" y="230"/>
                    <a:pt x="5257" y="229"/>
                  </a:cubicBezTo>
                  <a:cubicBezTo>
                    <a:pt x="5250" y="206"/>
                    <a:pt x="5231" y="190"/>
                    <a:pt x="5208" y="187"/>
                  </a:cubicBezTo>
                  <a:cubicBezTo>
                    <a:pt x="5197" y="197"/>
                    <a:pt x="5183" y="202"/>
                    <a:pt x="5169" y="202"/>
                  </a:cubicBezTo>
                  <a:cubicBezTo>
                    <a:pt x="5152" y="202"/>
                    <a:pt x="5135" y="195"/>
                    <a:pt x="5123" y="183"/>
                  </a:cubicBezTo>
                  <a:cubicBezTo>
                    <a:pt x="5123" y="183"/>
                    <a:pt x="5123" y="179"/>
                    <a:pt x="5115" y="179"/>
                  </a:cubicBezTo>
                  <a:cubicBezTo>
                    <a:pt x="5081" y="184"/>
                    <a:pt x="5046" y="186"/>
                    <a:pt x="5012" y="186"/>
                  </a:cubicBezTo>
                  <a:cubicBezTo>
                    <a:pt x="4880" y="186"/>
                    <a:pt x="4749" y="157"/>
                    <a:pt x="4617" y="157"/>
                  </a:cubicBezTo>
                  <a:cubicBezTo>
                    <a:pt x="4570" y="157"/>
                    <a:pt x="4522" y="161"/>
                    <a:pt x="4474" y="171"/>
                  </a:cubicBezTo>
                  <a:lnTo>
                    <a:pt x="4347" y="171"/>
                  </a:lnTo>
                  <a:lnTo>
                    <a:pt x="3993" y="148"/>
                  </a:lnTo>
                  <a:cubicBezTo>
                    <a:pt x="3993" y="121"/>
                    <a:pt x="3982" y="91"/>
                    <a:pt x="3959" y="71"/>
                  </a:cubicBezTo>
                  <a:cubicBezTo>
                    <a:pt x="3944" y="80"/>
                    <a:pt x="3928" y="84"/>
                    <a:pt x="3913" y="84"/>
                  </a:cubicBezTo>
                  <a:cubicBezTo>
                    <a:pt x="3893" y="84"/>
                    <a:pt x="3874" y="77"/>
                    <a:pt x="3859" y="64"/>
                  </a:cubicBezTo>
                  <a:cubicBezTo>
                    <a:pt x="3787" y="18"/>
                    <a:pt x="3713" y="1"/>
                    <a:pt x="3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5"/>
            <p:cNvSpPr/>
            <p:nvPr/>
          </p:nvSpPr>
          <p:spPr>
            <a:xfrm>
              <a:off x="2316840" y="1732509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16" y="4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5"/>
            <p:cNvSpPr/>
            <p:nvPr/>
          </p:nvSpPr>
          <p:spPr>
            <a:xfrm>
              <a:off x="2317430" y="1732323"/>
              <a:ext cx="13990" cy="5987"/>
            </a:xfrm>
            <a:custGeom>
              <a:avLst/>
              <a:gdLst/>
              <a:ahLst/>
              <a:cxnLst/>
              <a:rect l="l" t="t" r="r" b="b"/>
              <a:pathLst>
                <a:path w="451" h="193" extrusionOk="0">
                  <a:moveTo>
                    <a:pt x="130" y="1"/>
                  </a:moveTo>
                  <a:cubicBezTo>
                    <a:pt x="87" y="1"/>
                    <a:pt x="44" y="5"/>
                    <a:pt x="1" y="10"/>
                  </a:cubicBezTo>
                  <a:cubicBezTo>
                    <a:pt x="89" y="137"/>
                    <a:pt x="204" y="193"/>
                    <a:pt x="361" y="193"/>
                  </a:cubicBezTo>
                  <a:cubicBezTo>
                    <a:pt x="389" y="193"/>
                    <a:pt x="419" y="191"/>
                    <a:pt x="450" y="187"/>
                  </a:cubicBezTo>
                  <a:cubicBezTo>
                    <a:pt x="357" y="35"/>
                    <a:pt x="246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5"/>
            <p:cNvSpPr/>
            <p:nvPr/>
          </p:nvSpPr>
          <p:spPr>
            <a:xfrm>
              <a:off x="2307782" y="1728849"/>
              <a:ext cx="9089" cy="4126"/>
            </a:xfrm>
            <a:custGeom>
              <a:avLst/>
              <a:gdLst/>
              <a:ahLst/>
              <a:cxnLst/>
              <a:rect l="l" t="t" r="r" b="b"/>
              <a:pathLst>
                <a:path w="293" h="133" extrusionOk="0">
                  <a:moveTo>
                    <a:pt x="159" y="1"/>
                  </a:moveTo>
                  <a:cubicBezTo>
                    <a:pt x="111" y="1"/>
                    <a:pt x="58" y="28"/>
                    <a:pt x="1" y="65"/>
                  </a:cubicBezTo>
                  <a:cubicBezTo>
                    <a:pt x="58" y="115"/>
                    <a:pt x="121" y="132"/>
                    <a:pt x="186" y="132"/>
                  </a:cubicBezTo>
                  <a:cubicBezTo>
                    <a:pt x="221" y="132"/>
                    <a:pt x="257" y="127"/>
                    <a:pt x="293" y="119"/>
                  </a:cubicBezTo>
                  <a:cubicBezTo>
                    <a:pt x="257" y="33"/>
                    <a:pt x="211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5"/>
            <p:cNvSpPr/>
            <p:nvPr/>
          </p:nvSpPr>
          <p:spPr>
            <a:xfrm>
              <a:off x="2316716" y="1732509"/>
              <a:ext cx="403" cy="279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1" y="4"/>
                    <a:pt x="5" y="4"/>
                    <a:pt x="5" y="8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5"/>
            <p:cNvSpPr/>
            <p:nvPr/>
          </p:nvSpPr>
          <p:spPr>
            <a:xfrm>
              <a:off x="2293234" y="1726553"/>
              <a:ext cx="3598" cy="1923"/>
            </a:xfrm>
            <a:custGeom>
              <a:avLst/>
              <a:gdLst/>
              <a:ahLst/>
              <a:cxnLst/>
              <a:rect l="l" t="t" r="r" b="b"/>
              <a:pathLst>
                <a:path w="116" h="62" extrusionOk="0">
                  <a:moveTo>
                    <a:pt x="89" y="1"/>
                  </a:moveTo>
                  <a:cubicBezTo>
                    <a:pt x="58" y="4"/>
                    <a:pt x="31" y="12"/>
                    <a:pt x="1" y="27"/>
                  </a:cubicBezTo>
                  <a:cubicBezTo>
                    <a:pt x="12" y="35"/>
                    <a:pt x="28" y="62"/>
                    <a:pt x="35" y="62"/>
                  </a:cubicBezTo>
                  <a:cubicBezTo>
                    <a:pt x="66" y="58"/>
                    <a:pt x="93" y="47"/>
                    <a:pt x="116" y="31"/>
                  </a:cubicBezTo>
                  <a:cubicBezTo>
                    <a:pt x="112" y="20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34" name="Google Shape;6534;p35"/>
          <p:cNvGrpSpPr/>
          <p:nvPr/>
        </p:nvGrpSpPr>
        <p:grpSpPr>
          <a:xfrm>
            <a:off x="4234618" y="414302"/>
            <a:ext cx="674757" cy="397733"/>
            <a:chOff x="3795502" y="869005"/>
            <a:chExt cx="583145" cy="343733"/>
          </a:xfrm>
        </p:grpSpPr>
        <p:sp>
          <p:nvSpPr>
            <p:cNvPr id="6535" name="Google Shape;6535;p35"/>
            <p:cNvSpPr/>
            <p:nvPr/>
          </p:nvSpPr>
          <p:spPr>
            <a:xfrm>
              <a:off x="3795502" y="869005"/>
              <a:ext cx="583145" cy="343733"/>
            </a:xfrm>
            <a:custGeom>
              <a:avLst/>
              <a:gdLst/>
              <a:ahLst/>
              <a:cxnLst/>
              <a:rect l="l" t="t" r="r" b="b"/>
              <a:pathLst>
                <a:path w="18799" h="11081" extrusionOk="0">
                  <a:moveTo>
                    <a:pt x="18198" y="1151"/>
                  </a:moveTo>
                  <a:cubicBezTo>
                    <a:pt x="18222" y="1151"/>
                    <a:pt x="18248" y="1157"/>
                    <a:pt x="18276" y="1174"/>
                  </a:cubicBezTo>
                  <a:cubicBezTo>
                    <a:pt x="18253" y="1181"/>
                    <a:pt x="18241" y="1189"/>
                    <a:pt x="18238" y="1193"/>
                  </a:cubicBezTo>
                  <a:cubicBezTo>
                    <a:pt x="18045" y="1331"/>
                    <a:pt x="18011" y="1554"/>
                    <a:pt x="17949" y="1754"/>
                  </a:cubicBezTo>
                  <a:cubicBezTo>
                    <a:pt x="17949" y="1827"/>
                    <a:pt x="17946" y="1892"/>
                    <a:pt x="17934" y="1965"/>
                  </a:cubicBezTo>
                  <a:cubicBezTo>
                    <a:pt x="17830" y="2104"/>
                    <a:pt x="17773" y="2273"/>
                    <a:pt x="17696" y="2430"/>
                  </a:cubicBezTo>
                  <a:cubicBezTo>
                    <a:pt x="17212" y="3003"/>
                    <a:pt x="16704" y="3564"/>
                    <a:pt x="16309" y="4206"/>
                  </a:cubicBezTo>
                  <a:cubicBezTo>
                    <a:pt x="16109" y="4517"/>
                    <a:pt x="15890" y="4809"/>
                    <a:pt x="15644" y="5089"/>
                  </a:cubicBezTo>
                  <a:cubicBezTo>
                    <a:pt x="15179" y="5635"/>
                    <a:pt x="14699" y="6173"/>
                    <a:pt x="14272" y="6753"/>
                  </a:cubicBezTo>
                  <a:cubicBezTo>
                    <a:pt x="13953" y="7184"/>
                    <a:pt x="13696" y="7656"/>
                    <a:pt x="13277" y="8002"/>
                  </a:cubicBezTo>
                  <a:cubicBezTo>
                    <a:pt x="13204" y="8017"/>
                    <a:pt x="13138" y="8052"/>
                    <a:pt x="13088" y="8106"/>
                  </a:cubicBezTo>
                  <a:cubicBezTo>
                    <a:pt x="13092" y="8098"/>
                    <a:pt x="13092" y="8090"/>
                    <a:pt x="13096" y="8087"/>
                  </a:cubicBezTo>
                  <a:cubicBezTo>
                    <a:pt x="13119" y="8029"/>
                    <a:pt x="13104" y="7964"/>
                    <a:pt x="13069" y="7914"/>
                  </a:cubicBezTo>
                  <a:lnTo>
                    <a:pt x="13069" y="7914"/>
                  </a:lnTo>
                  <a:cubicBezTo>
                    <a:pt x="13072" y="7914"/>
                    <a:pt x="13075" y="7914"/>
                    <a:pt x="13078" y="7914"/>
                  </a:cubicBezTo>
                  <a:cubicBezTo>
                    <a:pt x="13102" y="7914"/>
                    <a:pt x="13129" y="7900"/>
                    <a:pt x="13146" y="7879"/>
                  </a:cubicBezTo>
                  <a:cubicBezTo>
                    <a:pt x="13277" y="7552"/>
                    <a:pt x="13434" y="7230"/>
                    <a:pt x="13438" y="6865"/>
                  </a:cubicBezTo>
                  <a:cubicBezTo>
                    <a:pt x="13457" y="6842"/>
                    <a:pt x="13469" y="6819"/>
                    <a:pt x="13473" y="6788"/>
                  </a:cubicBezTo>
                  <a:lnTo>
                    <a:pt x="13738" y="6457"/>
                  </a:lnTo>
                  <a:cubicBezTo>
                    <a:pt x="13726" y="6442"/>
                    <a:pt x="13723" y="6427"/>
                    <a:pt x="13726" y="6407"/>
                  </a:cubicBezTo>
                  <a:lnTo>
                    <a:pt x="13726" y="6407"/>
                  </a:lnTo>
                  <a:cubicBezTo>
                    <a:pt x="13730" y="6423"/>
                    <a:pt x="13738" y="6442"/>
                    <a:pt x="13738" y="6457"/>
                  </a:cubicBezTo>
                  <a:cubicBezTo>
                    <a:pt x="13757" y="6434"/>
                    <a:pt x="13761" y="6404"/>
                    <a:pt x="13749" y="6377"/>
                  </a:cubicBezTo>
                  <a:cubicBezTo>
                    <a:pt x="13880" y="6304"/>
                    <a:pt x="13992" y="6204"/>
                    <a:pt x="14068" y="6077"/>
                  </a:cubicBezTo>
                  <a:cubicBezTo>
                    <a:pt x="14322" y="5789"/>
                    <a:pt x="14583" y="5504"/>
                    <a:pt x="14764" y="5158"/>
                  </a:cubicBezTo>
                  <a:cubicBezTo>
                    <a:pt x="15056" y="4843"/>
                    <a:pt x="15398" y="4559"/>
                    <a:pt x="15575" y="4152"/>
                  </a:cubicBezTo>
                  <a:lnTo>
                    <a:pt x="15575" y="4144"/>
                  </a:lnTo>
                  <a:cubicBezTo>
                    <a:pt x="15671" y="4113"/>
                    <a:pt x="15740" y="4036"/>
                    <a:pt x="15763" y="3940"/>
                  </a:cubicBezTo>
                  <a:lnTo>
                    <a:pt x="15774" y="3929"/>
                  </a:lnTo>
                  <a:cubicBezTo>
                    <a:pt x="15851" y="3906"/>
                    <a:pt x="15901" y="3840"/>
                    <a:pt x="15913" y="3756"/>
                  </a:cubicBezTo>
                  <a:lnTo>
                    <a:pt x="17312" y="1942"/>
                  </a:lnTo>
                  <a:cubicBezTo>
                    <a:pt x="17550" y="1758"/>
                    <a:pt x="17715" y="1504"/>
                    <a:pt x="17880" y="1258"/>
                  </a:cubicBezTo>
                  <a:cubicBezTo>
                    <a:pt x="17888" y="1258"/>
                    <a:pt x="17892" y="1262"/>
                    <a:pt x="17896" y="1262"/>
                  </a:cubicBezTo>
                  <a:cubicBezTo>
                    <a:pt x="17902" y="1263"/>
                    <a:pt x="17908" y="1263"/>
                    <a:pt x="17914" y="1263"/>
                  </a:cubicBezTo>
                  <a:cubicBezTo>
                    <a:pt x="18015" y="1263"/>
                    <a:pt x="18095" y="1151"/>
                    <a:pt x="18198" y="1151"/>
                  </a:cubicBezTo>
                  <a:close/>
                  <a:moveTo>
                    <a:pt x="10303" y="10223"/>
                  </a:moveTo>
                  <a:cubicBezTo>
                    <a:pt x="10314" y="10246"/>
                    <a:pt x="10322" y="10269"/>
                    <a:pt x="10341" y="10288"/>
                  </a:cubicBezTo>
                  <a:cubicBezTo>
                    <a:pt x="10322" y="10296"/>
                    <a:pt x="10303" y="10304"/>
                    <a:pt x="10295" y="10323"/>
                  </a:cubicBezTo>
                  <a:lnTo>
                    <a:pt x="10210" y="10319"/>
                  </a:lnTo>
                  <a:cubicBezTo>
                    <a:pt x="10249" y="10296"/>
                    <a:pt x="10280" y="10261"/>
                    <a:pt x="10303" y="10223"/>
                  </a:cubicBezTo>
                  <a:close/>
                  <a:moveTo>
                    <a:pt x="5284" y="1619"/>
                  </a:moveTo>
                  <a:lnTo>
                    <a:pt x="5326" y="1627"/>
                  </a:lnTo>
                  <a:lnTo>
                    <a:pt x="5369" y="1627"/>
                  </a:lnTo>
                  <a:lnTo>
                    <a:pt x="5445" y="1712"/>
                  </a:lnTo>
                  <a:cubicBezTo>
                    <a:pt x="5442" y="1723"/>
                    <a:pt x="5438" y="1739"/>
                    <a:pt x="5438" y="1758"/>
                  </a:cubicBezTo>
                  <a:cubicBezTo>
                    <a:pt x="5449" y="2023"/>
                    <a:pt x="5538" y="2234"/>
                    <a:pt x="5841" y="2277"/>
                  </a:cubicBezTo>
                  <a:cubicBezTo>
                    <a:pt x="5845" y="2277"/>
                    <a:pt x="5853" y="2273"/>
                    <a:pt x="5860" y="2269"/>
                  </a:cubicBezTo>
                  <a:cubicBezTo>
                    <a:pt x="5949" y="2599"/>
                    <a:pt x="6245" y="2772"/>
                    <a:pt x="6448" y="3007"/>
                  </a:cubicBezTo>
                  <a:cubicBezTo>
                    <a:pt x="6448" y="3007"/>
                    <a:pt x="6448" y="3010"/>
                    <a:pt x="6445" y="3010"/>
                  </a:cubicBezTo>
                  <a:cubicBezTo>
                    <a:pt x="6456" y="3241"/>
                    <a:pt x="6652" y="3333"/>
                    <a:pt x="6794" y="3468"/>
                  </a:cubicBezTo>
                  <a:lnTo>
                    <a:pt x="6898" y="3541"/>
                  </a:lnTo>
                  <a:cubicBezTo>
                    <a:pt x="6929" y="3564"/>
                    <a:pt x="6963" y="3583"/>
                    <a:pt x="7002" y="3598"/>
                  </a:cubicBezTo>
                  <a:cubicBezTo>
                    <a:pt x="7013" y="3606"/>
                    <a:pt x="7025" y="3614"/>
                    <a:pt x="7036" y="3621"/>
                  </a:cubicBezTo>
                  <a:cubicBezTo>
                    <a:pt x="7059" y="3660"/>
                    <a:pt x="7094" y="3691"/>
                    <a:pt x="7132" y="3710"/>
                  </a:cubicBezTo>
                  <a:cubicBezTo>
                    <a:pt x="7148" y="3729"/>
                    <a:pt x="7159" y="3748"/>
                    <a:pt x="7175" y="3760"/>
                  </a:cubicBezTo>
                  <a:cubicBezTo>
                    <a:pt x="7205" y="3787"/>
                    <a:pt x="7236" y="3806"/>
                    <a:pt x="7271" y="3817"/>
                  </a:cubicBezTo>
                  <a:cubicBezTo>
                    <a:pt x="7574" y="4140"/>
                    <a:pt x="7920" y="4394"/>
                    <a:pt x="8347" y="4528"/>
                  </a:cubicBezTo>
                  <a:cubicBezTo>
                    <a:pt x="8358" y="4555"/>
                    <a:pt x="8370" y="4574"/>
                    <a:pt x="8385" y="4594"/>
                  </a:cubicBezTo>
                  <a:cubicBezTo>
                    <a:pt x="8416" y="4624"/>
                    <a:pt x="8454" y="4651"/>
                    <a:pt x="8493" y="4674"/>
                  </a:cubicBezTo>
                  <a:cubicBezTo>
                    <a:pt x="8516" y="4678"/>
                    <a:pt x="8539" y="4682"/>
                    <a:pt x="8562" y="4682"/>
                  </a:cubicBezTo>
                  <a:cubicBezTo>
                    <a:pt x="8668" y="4781"/>
                    <a:pt x="8781" y="4855"/>
                    <a:pt x="8932" y="4855"/>
                  </a:cubicBezTo>
                  <a:cubicBezTo>
                    <a:pt x="8939" y="4855"/>
                    <a:pt x="8946" y="4855"/>
                    <a:pt x="8954" y="4855"/>
                  </a:cubicBezTo>
                  <a:cubicBezTo>
                    <a:pt x="8973" y="4905"/>
                    <a:pt x="8996" y="4947"/>
                    <a:pt x="9023" y="4997"/>
                  </a:cubicBezTo>
                  <a:cubicBezTo>
                    <a:pt x="9630" y="5374"/>
                    <a:pt x="10337" y="5381"/>
                    <a:pt x="11010" y="5489"/>
                  </a:cubicBezTo>
                  <a:cubicBezTo>
                    <a:pt x="11259" y="5489"/>
                    <a:pt x="11501" y="5477"/>
                    <a:pt x="11751" y="5451"/>
                  </a:cubicBezTo>
                  <a:cubicBezTo>
                    <a:pt x="12285" y="5439"/>
                    <a:pt x="12808" y="5347"/>
                    <a:pt x="13319" y="5182"/>
                  </a:cubicBezTo>
                  <a:cubicBezTo>
                    <a:pt x="13415" y="5162"/>
                    <a:pt x="13515" y="5139"/>
                    <a:pt x="13611" y="5116"/>
                  </a:cubicBezTo>
                  <a:cubicBezTo>
                    <a:pt x="13634" y="5101"/>
                    <a:pt x="13661" y="5078"/>
                    <a:pt x="13669" y="5055"/>
                  </a:cubicBezTo>
                  <a:cubicBezTo>
                    <a:pt x="13749" y="5112"/>
                    <a:pt x="13827" y="5132"/>
                    <a:pt x="13903" y="5132"/>
                  </a:cubicBezTo>
                  <a:cubicBezTo>
                    <a:pt x="14044" y="5132"/>
                    <a:pt x="14181" y="5062"/>
                    <a:pt x="14318" y="5020"/>
                  </a:cubicBezTo>
                  <a:cubicBezTo>
                    <a:pt x="14360" y="4997"/>
                    <a:pt x="14391" y="4947"/>
                    <a:pt x="14391" y="4901"/>
                  </a:cubicBezTo>
                  <a:cubicBezTo>
                    <a:pt x="14380" y="4882"/>
                    <a:pt x="14372" y="4866"/>
                    <a:pt x="14360" y="4851"/>
                  </a:cubicBezTo>
                  <a:lnTo>
                    <a:pt x="14376" y="4843"/>
                  </a:lnTo>
                  <a:cubicBezTo>
                    <a:pt x="14383" y="4844"/>
                    <a:pt x="14390" y="4844"/>
                    <a:pt x="14396" y="4844"/>
                  </a:cubicBezTo>
                  <a:cubicBezTo>
                    <a:pt x="14500" y="4844"/>
                    <a:pt x="14574" y="4765"/>
                    <a:pt x="14664" y="4736"/>
                  </a:cubicBezTo>
                  <a:lnTo>
                    <a:pt x="14706" y="4755"/>
                  </a:lnTo>
                  <a:lnTo>
                    <a:pt x="14756" y="4751"/>
                  </a:lnTo>
                  <a:lnTo>
                    <a:pt x="14756" y="4751"/>
                  </a:lnTo>
                  <a:cubicBezTo>
                    <a:pt x="14795" y="4866"/>
                    <a:pt x="14725" y="4951"/>
                    <a:pt x="14672" y="5043"/>
                  </a:cubicBezTo>
                  <a:lnTo>
                    <a:pt x="14572" y="5043"/>
                  </a:lnTo>
                  <a:lnTo>
                    <a:pt x="14564" y="5047"/>
                  </a:lnTo>
                  <a:lnTo>
                    <a:pt x="14472" y="5143"/>
                  </a:lnTo>
                  <a:lnTo>
                    <a:pt x="14468" y="5151"/>
                  </a:lnTo>
                  <a:cubicBezTo>
                    <a:pt x="14433" y="5182"/>
                    <a:pt x="14399" y="5216"/>
                    <a:pt x="14368" y="5247"/>
                  </a:cubicBezTo>
                  <a:cubicBezTo>
                    <a:pt x="14295" y="5347"/>
                    <a:pt x="14226" y="5451"/>
                    <a:pt x="14168" y="5558"/>
                  </a:cubicBezTo>
                  <a:cubicBezTo>
                    <a:pt x="14176" y="5731"/>
                    <a:pt x="13995" y="5793"/>
                    <a:pt x="13949" y="5931"/>
                  </a:cubicBezTo>
                  <a:cubicBezTo>
                    <a:pt x="13855" y="5996"/>
                    <a:pt x="13832" y="6151"/>
                    <a:pt x="13690" y="6151"/>
                  </a:cubicBezTo>
                  <a:cubicBezTo>
                    <a:pt x="13682" y="6151"/>
                    <a:pt x="13674" y="6151"/>
                    <a:pt x="13665" y="6150"/>
                  </a:cubicBezTo>
                  <a:cubicBezTo>
                    <a:pt x="13623" y="6125"/>
                    <a:pt x="13589" y="6115"/>
                    <a:pt x="13562" y="6115"/>
                  </a:cubicBezTo>
                  <a:cubicBezTo>
                    <a:pt x="13466" y="6115"/>
                    <a:pt x="13444" y="6239"/>
                    <a:pt x="13396" y="6307"/>
                  </a:cubicBezTo>
                  <a:cubicBezTo>
                    <a:pt x="13215" y="6546"/>
                    <a:pt x="13015" y="6772"/>
                    <a:pt x="12708" y="6842"/>
                  </a:cubicBezTo>
                  <a:cubicBezTo>
                    <a:pt x="12593" y="6868"/>
                    <a:pt x="12508" y="6888"/>
                    <a:pt x="12566" y="7018"/>
                  </a:cubicBezTo>
                  <a:cubicBezTo>
                    <a:pt x="12598" y="7088"/>
                    <a:pt x="12654" y="7140"/>
                    <a:pt x="12729" y="7140"/>
                  </a:cubicBezTo>
                  <a:cubicBezTo>
                    <a:pt x="12753" y="7140"/>
                    <a:pt x="12780" y="7134"/>
                    <a:pt x="12808" y="7122"/>
                  </a:cubicBezTo>
                  <a:cubicBezTo>
                    <a:pt x="12950" y="7064"/>
                    <a:pt x="13085" y="6999"/>
                    <a:pt x="13165" y="6865"/>
                  </a:cubicBezTo>
                  <a:cubicBezTo>
                    <a:pt x="13277" y="6899"/>
                    <a:pt x="13269" y="6976"/>
                    <a:pt x="13238" y="7061"/>
                  </a:cubicBezTo>
                  <a:lnTo>
                    <a:pt x="13165" y="7176"/>
                  </a:lnTo>
                  <a:cubicBezTo>
                    <a:pt x="13161" y="7391"/>
                    <a:pt x="13031" y="7572"/>
                    <a:pt x="12973" y="7771"/>
                  </a:cubicBezTo>
                  <a:lnTo>
                    <a:pt x="12720" y="8267"/>
                  </a:lnTo>
                  <a:cubicBezTo>
                    <a:pt x="12562" y="8402"/>
                    <a:pt x="12504" y="8632"/>
                    <a:pt x="12320" y="8744"/>
                  </a:cubicBezTo>
                  <a:cubicBezTo>
                    <a:pt x="12293" y="8751"/>
                    <a:pt x="12262" y="8763"/>
                    <a:pt x="12232" y="8782"/>
                  </a:cubicBezTo>
                  <a:lnTo>
                    <a:pt x="12032" y="8901"/>
                  </a:lnTo>
                  <a:cubicBezTo>
                    <a:pt x="11978" y="8963"/>
                    <a:pt x="11843" y="8936"/>
                    <a:pt x="11817" y="9028"/>
                  </a:cubicBezTo>
                  <a:cubicBezTo>
                    <a:pt x="11651" y="9051"/>
                    <a:pt x="11513" y="9136"/>
                    <a:pt x="11382" y="9232"/>
                  </a:cubicBezTo>
                  <a:cubicBezTo>
                    <a:pt x="11378" y="9239"/>
                    <a:pt x="11370" y="9244"/>
                    <a:pt x="11363" y="9250"/>
                  </a:cubicBezTo>
                  <a:lnTo>
                    <a:pt x="11363" y="9250"/>
                  </a:lnTo>
                  <a:cubicBezTo>
                    <a:pt x="11425" y="9185"/>
                    <a:pt x="11491" y="9122"/>
                    <a:pt x="11509" y="9032"/>
                  </a:cubicBezTo>
                  <a:cubicBezTo>
                    <a:pt x="11517" y="9036"/>
                    <a:pt x="11532" y="9036"/>
                    <a:pt x="11544" y="9040"/>
                  </a:cubicBezTo>
                  <a:cubicBezTo>
                    <a:pt x="11705" y="9032"/>
                    <a:pt x="11774" y="8924"/>
                    <a:pt x="11813" y="8786"/>
                  </a:cubicBezTo>
                  <a:cubicBezTo>
                    <a:pt x="11997" y="8575"/>
                    <a:pt x="12239" y="8394"/>
                    <a:pt x="12235" y="8029"/>
                  </a:cubicBezTo>
                  <a:lnTo>
                    <a:pt x="12235" y="8029"/>
                  </a:lnTo>
                  <a:lnTo>
                    <a:pt x="11325" y="8901"/>
                  </a:lnTo>
                  <a:cubicBezTo>
                    <a:pt x="11067" y="9047"/>
                    <a:pt x="10833" y="9212"/>
                    <a:pt x="10718" y="9508"/>
                  </a:cubicBezTo>
                  <a:cubicBezTo>
                    <a:pt x="10691" y="9507"/>
                    <a:pt x="10665" y="9507"/>
                    <a:pt x="10639" y="9507"/>
                  </a:cubicBezTo>
                  <a:cubicBezTo>
                    <a:pt x="10465" y="9507"/>
                    <a:pt x="10305" y="9537"/>
                    <a:pt x="10191" y="9700"/>
                  </a:cubicBezTo>
                  <a:cubicBezTo>
                    <a:pt x="10091" y="9747"/>
                    <a:pt x="10026" y="9804"/>
                    <a:pt x="10114" y="9920"/>
                  </a:cubicBezTo>
                  <a:cubicBezTo>
                    <a:pt x="10110" y="9954"/>
                    <a:pt x="10110" y="9981"/>
                    <a:pt x="10114" y="10016"/>
                  </a:cubicBezTo>
                  <a:lnTo>
                    <a:pt x="10007" y="10112"/>
                  </a:lnTo>
                  <a:cubicBezTo>
                    <a:pt x="9895" y="10150"/>
                    <a:pt x="9768" y="10165"/>
                    <a:pt x="9680" y="10227"/>
                  </a:cubicBezTo>
                  <a:cubicBezTo>
                    <a:pt x="9000" y="10707"/>
                    <a:pt x="8224" y="10815"/>
                    <a:pt x="7428" y="10842"/>
                  </a:cubicBezTo>
                  <a:cubicBezTo>
                    <a:pt x="7361" y="10844"/>
                    <a:pt x="7294" y="10845"/>
                    <a:pt x="7227" y="10845"/>
                  </a:cubicBezTo>
                  <a:cubicBezTo>
                    <a:pt x="6120" y="10845"/>
                    <a:pt x="5093" y="10516"/>
                    <a:pt x="4158" y="9900"/>
                  </a:cubicBezTo>
                  <a:cubicBezTo>
                    <a:pt x="4120" y="9877"/>
                    <a:pt x="4081" y="9854"/>
                    <a:pt x="4047" y="9827"/>
                  </a:cubicBezTo>
                  <a:lnTo>
                    <a:pt x="4039" y="9823"/>
                  </a:lnTo>
                  <a:cubicBezTo>
                    <a:pt x="4001" y="9674"/>
                    <a:pt x="3874" y="9612"/>
                    <a:pt x="3759" y="9539"/>
                  </a:cubicBezTo>
                  <a:cubicBezTo>
                    <a:pt x="3390" y="9378"/>
                    <a:pt x="3155" y="9001"/>
                    <a:pt x="2740" y="8917"/>
                  </a:cubicBezTo>
                  <a:cubicBezTo>
                    <a:pt x="2494" y="8767"/>
                    <a:pt x="2241" y="8613"/>
                    <a:pt x="2041" y="8402"/>
                  </a:cubicBezTo>
                  <a:cubicBezTo>
                    <a:pt x="1949" y="8202"/>
                    <a:pt x="1780" y="8056"/>
                    <a:pt x="1641" y="7894"/>
                  </a:cubicBezTo>
                  <a:cubicBezTo>
                    <a:pt x="1388" y="7606"/>
                    <a:pt x="1099" y="7345"/>
                    <a:pt x="911" y="7003"/>
                  </a:cubicBezTo>
                  <a:cubicBezTo>
                    <a:pt x="1026" y="6941"/>
                    <a:pt x="1153" y="6880"/>
                    <a:pt x="1180" y="6715"/>
                  </a:cubicBezTo>
                  <a:cubicBezTo>
                    <a:pt x="1176" y="6715"/>
                    <a:pt x="1172" y="6715"/>
                    <a:pt x="1168" y="6715"/>
                  </a:cubicBezTo>
                  <a:cubicBezTo>
                    <a:pt x="986" y="6715"/>
                    <a:pt x="943" y="6877"/>
                    <a:pt x="815" y="6899"/>
                  </a:cubicBezTo>
                  <a:cubicBezTo>
                    <a:pt x="477" y="6396"/>
                    <a:pt x="477" y="6396"/>
                    <a:pt x="734" y="6062"/>
                  </a:cubicBezTo>
                  <a:cubicBezTo>
                    <a:pt x="765" y="6042"/>
                    <a:pt x="792" y="6019"/>
                    <a:pt x="811" y="5992"/>
                  </a:cubicBezTo>
                  <a:lnTo>
                    <a:pt x="830" y="5973"/>
                  </a:lnTo>
                  <a:cubicBezTo>
                    <a:pt x="911" y="5927"/>
                    <a:pt x="1000" y="5885"/>
                    <a:pt x="1042" y="5793"/>
                  </a:cubicBezTo>
                  <a:cubicBezTo>
                    <a:pt x="1257" y="5685"/>
                    <a:pt x="1441" y="5516"/>
                    <a:pt x="1564" y="5305"/>
                  </a:cubicBezTo>
                  <a:cubicBezTo>
                    <a:pt x="1618" y="5293"/>
                    <a:pt x="1653" y="5247"/>
                    <a:pt x="1649" y="5193"/>
                  </a:cubicBezTo>
                  <a:lnTo>
                    <a:pt x="1657" y="5185"/>
                  </a:lnTo>
                  <a:cubicBezTo>
                    <a:pt x="1659" y="5186"/>
                    <a:pt x="1661" y="5186"/>
                    <a:pt x="1663" y="5186"/>
                  </a:cubicBezTo>
                  <a:cubicBezTo>
                    <a:pt x="1707" y="5186"/>
                    <a:pt x="1749" y="5149"/>
                    <a:pt x="1753" y="5101"/>
                  </a:cubicBezTo>
                  <a:lnTo>
                    <a:pt x="1753" y="5089"/>
                  </a:lnTo>
                  <a:lnTo>
                    <a:pt x="1760" y="5078"/>
                  </a:lnTo>
                  <a:cubicBezTo>
                    <a:pt x="1810" y="5078"/>
                    <a:pt x="1849" y="5039"/>
                    <a:pt x="1853" y="4993"/>
                  </a:cubicBezTo>
                  <a:lnTo>
                    <a:pt x="1853" y="4982"/>
                  </a:lnTo>
                  <a:lnTo>
                    <a:pt x="1864" y="4970"/>
                  </a:lnTo>
                  <a:cubicBezTo>
                    <a:pt x="1914" y="4970"/>
                    <a:pt x="1953" y="4928"/>
                    <a:pt x="1953" y="4882"/>
                  </a:cubicBezTo>
                  <a:lnTo>
                    <a:pt x="1960" y="4874"/>
                  </a:lnTo>
                  <a:cubicBezTo>
                    <a:pt x="2010" y="4870"/>
                    <a:pt x="2056" y="4836"/>
                    <a:pt x="2075" y="4786"/>
                  </a:cubicBezTo>
                  <a:lnTo>
                    <a:pt x="2252" y="4651"/>
                  </a:lnTo>
                  <a:cubicBezTo>
                    <a:pt x="2287" y="4624"/>
                    <a:pt x="2318" y="4601"/>
                    <a:pt x="2352" y="4574"/>
                  </a:cubicBezTo>
                  <a:lnTo>
                    <a:pt x="2364" y="4567"/>
                  </a:lnTo>
                  <a:cubicBezTo>
                    <a:pt x="2410" y="4563"/>
                    <a:pt x="2452" y="4521"/>
                    <a:pt x="2460" y="4471"/>
                  </a:cubicBezTo>
                  <a:lnTo>
                    <a:pt x="2464" y="4467"/>
                  </a:lnTo>
                  <a:cubicBezTo>
                    <a:pt x="2490" y="4428"/>
                    <a:pt x="2525" y="4394"/>
                    <a:pt x="2564" y="4371"/>
                  </a:cubicBezTo>
                  <a:cubicBezTo>
                    <a:pt x="2617" y="4367"/>
                    <a:pt x="2660" y="4325"/>
                    <a:pt x="2663" y="4271"/>
                  </a:cubicBezTo>
                  <a:cubicBezTo>
                    <a:pt x="2717" y="4259"/>
                    <a:pt x="2756" y="4217"/>
                    <a:pt x="2759" y="4163"/>
                  </a:cubicBezTo>
                  <a:lnTo>
                    <a:pt x="2767" y="4159"/>
                  </a:lnTo>
                  <a:lnTo>
                    <a:pt x="2848" y="4060"/>
                  </a:lnTo>
                  <a:lnTo>
                    <a:pt x="2863" y="4040"/>
                  </a:lnTo>
                  <a:cubicBezTo>
                    <a:pt x="2894" y="4017"/>
                    <a:pt x="2929" y="3986"/>
                    <a:pt x="2959" y="3960"/>
                  </a:cubicBezTo>
                  <a:lnTo>
                    <a:pt x="2963" y="3952"/>
                  </a:lnTo>
                  <a:cubicBezTo>
                    <a:pt x="2990" y="3921"/>
                    <a:pt x="3025" y="3887"/>
                    <a:pt x="3055" y="3856"/>
                  </a:cubicBezTo>
                  <a:cubicBezTo>
                    <a:pt x="3420" y="3479"/>
                    <a:pt x="3874" y="3195"/>
                    <a:pt x="4158" y="2738"/>
                  </a:cubicBezTo>
                  <a:cubicBezTo>
                    <a:pt x="4508" y="2415"/>
                    <a:pt x="4888" y="2123"/>
                    <a:pt x="5153" y="1723"/>
                  </a:cubicBezTo>
                  <a:lnTo>
                    <a:pt x="5284" y="1619"/>
                  </a:lnTo>
                  <a:close/>
                  <a:moveTo>
                    <a:pt x="18624" y="1"/>
                  </a:moveTo>
                  <a:cubicBezTo>
                    <a:pt x="18538" y="1"/>
                    <a:pt x="18480" y="69"/>
                    <a:pt x="18411" y="121"/>
                  </a:cubicBezTo>
                  <a:lnTo>
                    <a:pt x="18407" y="117"/>
                  </a:lnTo>
                  <a:cubicBezTo>
                    <a:pt x="18349" y="171"/>
                    <a:pt x="18234" y="144"/>
                    <a:pt x="18215" y="255"/>
                  </a:cubicBezTo>
                  <a:lnTo>
                    <a:pt x="18195" y="413"/>
                  </a:lnTo>
                  <a:cubicBezTo>
                    <a:pt x="18118" y="567"/>
                    <a:pt x="17972" y="670"/>
                    <a:pt x="17911" y="832"/>
                  </a:cubicBezTo>
                  <a:cubicBezTo>
                    <a:pt x="17830" y="905"/>
                    <a:pt x="17773" y="1001"/>
                    <a:pt x="17753" y="1105"/>
                  </a:cubicBezTo>
                  <a:lnTo>
                    <a:pt x="17696" y="1124"/>
                  </a:lnTo>
                  <a:cubicBezTo>
                    <a:pt x="17696" y="1178"/>
                    <a:pt x="17657" y="1227"/>
                    <a:pt x="17607" y="1239"/>
                  </a:cubicBezTo>
                  <a:cubicBezTo>
                    <a:pt x="17550" y="1316"/>
                    <a:pt x="17488" y="1389"/>
                    <a:pt x="17419" y="1450"/>
                  </a:cubicBezTo>
                  <a:cubicBezTo>
                    <a:pt x="17381" y="1566"/>
                    <a:pt x="17304" y="1669"/>
                    <a:pt x="17204" y="1739"/>
                  </a:cubicBezTo>
                  <a:cubicBezTo>
                    <a:pt x="17204" y="1773"/>
                    <a:pt x="17200" y="1804"/>
                    <a:pt x="17200" y="1831"/>
                  </a:cubicBezTo>
                  <a:cubicBezTo>
                    <a:pt x="17177" y="1846"/>
                    <a:pt x="17146" y="1854"/>
                    <a:pt x="17119" y="1854"/>
                  </a:cubicBezTo>
                  <a:lnTo>
                    <a:pt x="16985" y="2027"/>
                  </a:lnTo>
                  <a:cubicBezTo>
                    <a:pt x="16939" y="2115"/>
                    <a:pt x="16873" y="2188"/>
                    <a:pt x="16793" y="2238"/>
                  </a:cubicBezTo>
                  <a:cubicBezTo>
                    <a:pt x="16797" y="2292"/>
                    <a:pt x="16758" y="2346"/>
                    <a:pt x="16704" y="2353"/>
                  </a:cubicBezTo>
                  <a:cubicBezTo>
                    <a:pt x="16701" y="2407"/>
                    <a:pt x="16662" y="2449"/>
                    <a:pt x="16608" y="2461"/>
                  </a:cubicBezTo>
                  <a:cubicBezTo>
                    <a:pt x="16578" y="2580"/>
                    <a:pt x="16493" y="2680"/>
                    <a:pt x="16385" y="2738"/>
                  </a:cubicBezTo>
                  <a:cubicBezTo>
                    <a:pt x="16378" y="2791"/>
                    <a:pt x="16343" y="2834"/>
                    <a:pt x="16297" y="2849"/>
                  </a:cubicBezTo>
                  <a:cubicBezTo>
                    <a:pt x="16297" y="2903"/>
                    <a:pt x="16263" y="2949"/>
                    <a:pt x="16209" y="2964"/>
                  </a:cubicBezTo>
                  <a:cubicBezTo>
                    <a:pt x="16189" y="3037"/>
                    <a:pt x="16143" y="3099"/>
                    <a:pt x="16074" y="3137"/>
                  </a:cubicBezTo>
                  <a:cubicBezTo>
                    <a:pt x="16067" y="3191"/>
                    <a:pt x="16028" y="3230"/>
                    <a:pt x="15974" y="3237"/>
                  </a:cubicBezTo>
                  <a:lnTo>
                    <a:pt x="15874" y="3341"/>
                  </a:lnTo>
                  <a:lnTo>
                    <a:pt x="15371" y="3844"/>
                  </a:lnTo>
                  <a:cubicBezTo>
                    <a:pt x="15363" y="3898"/>
                    <a:pt x="15325" y="3940"/>
                    <a:pt x="15275" y="3948"/>
                  </a:cubicBezTo>
                  <a:cubicBezTo>
                    <a:pt x="15267" y="4002"/>
                    <a:pt x="15225" y="4044"/>
                    <a:pt x="15171" y="4052"/>
                  </a:cubicBezTo>
                  <a:cubicBezTo>
                    <a:pt x="15094" y="4175"/>
                    <a:pt x="15017" y="4305"/>
                    <a:pt x="14864" y="4348"/>
                  </a:cubicBezTo>
                  <a:cubicBezTo>
                    <a:pt x="14795" y="4440"/>
                    <a:pt x="14687" y="4463"/>
                    <a:pt x="14576" y="4467"/>
                  </a:cubicBezTo>
                  <a:lnTo>
                    <a:pt x="14460" y="4563"/>
                  </a:lnTo>
                  <a:cubicBezTo>
                    <a:pt x="14438" y="4557"/>
                    <a:pt x="14415" y="4554"/>
                    <a:pt x="14391" y="4554"/>
                  </a:cubicBezTo>
                  <a:cubicBezTo>
                    <a:pt x="14382" y="4554"/>
                    <a:pt x="14374" y="4554"/>
                    <a:pt x="14364" y="4555"/>
                  </a:cubicBezTo>
                  <a:cubicBezTo>
                    <a:pt x="14360" y="4582"/>
                    <a:pt x="14353" y="4613"/>
                    <a:pt x="14341" y="4636"/>
                  </a:cubicBezTo>
                  <a:cubicBezTo>
                    <a:pt x="14338" y="4636"/>
                    <a:pt x="14334" y="4635"/>
                    <a:pt x="14331" y="4635"/>
                  </a:cubicBezTo>
                  <a:cubicBezTo>
                    <a:pt x="14301" y="4635"/>
                    <a:pt x="14278" y="4650"/>
                    <a:pt x="14260" y="4670"/>
                  </a:cubicBezTo>
                  <a:cubicBezTo>
                    <a:pt x="14230" y="4667"/>
                    <a:pt x="14199" y="4659"/>
                    <a:pt x="14168" y="4655"/>
                  </a:cubicBezTo>
                  <a:cubicBezTo>
                    <a:pt x="14161" y="4678"/>
                    <a:pt x="14149" y="4709"/>
                    <a:pt x="14141" y="4736"/>
                  </a:cubicBezTo>
                  <a:lnTo>
                    <a:pt x="14095" y="4728"/>
                  </a:lnTo>
                  <a:cubicBezTo>
                    <a:pt x="14077" y="4720"/>
                    <a:pt x="14058" y="4716"/>
                    <a:pt x="14039" y="4716"/>
                  </a:cubicBezTo>
                  <a:cubicBezTo>
                    <a:pt x="14015" y="4716"/>
                    <a:pt x="13990" y="4723"/>
                    <a:pt x="13968" y="4736"/>
                  </a:cubicBezTo>
                  <a:lnTo>
                    <a:pt x="13865" y="4763"/>
                  </a:lnTo>
                  <a:cubicBezTo>
                    <a:pt x="13814" y="4798"/>
                    <a:pt x="13758" y="4806"/>
                    <a:pt x="13699" y="4806"/>
                  </a:cubicBezTo>
                  <a:cubicBezTo>
                    <a:pt x="13650" y="4806"/>
                    <a:pt x="13600" y="4800"/>
                    <a:pt x="13551" y="4800"/>
                  </a:cubicBezTo>
                  <a:cubicBezTo>
                    <a:pt x="13484" y="4800"/>
                    <a:pt x="13419" y="4810"/>
                    <a:pt x="13361" y="4859"/>
                  </a:cubicBezTo>
                  <a:lnTo>
                    <a:pt x="13357" y="4863"/>
                  </a:lnTo>
                  <a:cubicBezTo>
                    <a:pt x="13334" y="4866"/>
                    <a:pt x="13319" y="4882"/>
                    <a:pt x="13319" y="4901"/>
                  </a:cubicBezTo>
                  <a:cubicBezTo>
                    <a:pt x="13265" y="4900"/>
                    <a:pt x="13211" y="4897"/>
                    <a:pt x="13157" y="4897"/>
                  </a:cubicBezTo>
                  <a:cubicBezTo>
                    <a:pt x="13055" y="4897"/>
                    <a:pt x="12955" y="4906"/>
                    <a:pt x="12854" y="4943"/>
                  </a:cubicBezTo>
                  <a:cubicBezTo>
                    <a:pt x="12798" y="4967"/>
                    <a:pt x="12738" y="4981"/>
                    <a:pt x="12678" y="4981"/>
                  </a:cubicBezTo>
                  <a:cubicBezTo>
                    <a:pt x="12643" y="4981"/>
                    <a:pt x="12608" y="4976"/>
                    <a:pt x="12574" y="4966"/>
                  </a:cubicBezTo>
                  <a:cubicBezTo>
                    <a:pt x="12292" y="5000"/>
                    <a:pt x="12008" y="5016"/>
                    <a:pt x="11724" y="5016"/>
                  </a:cubicBezTo>
                  <a:cubicBezTo>
                    <a:pt x="11424" y="5016"/>
                    <a:pt x="11123" y="4998"/>
                    <a:pt x="10825" y="4963"/>
                  </a:cubicBezTo>
                  <a:lnTo>
                    <a:pt x="10821" y="4966"/>
                  </a:lnTo>
                  <a:cubicBezTo>
                    <a:pt x="10757" y="4911"/>
                    <a:pt x="10685" y="4897"/>
                    <a:pt x="10610" y="4897"/>
                  </a:cubicBezTo>
                  <a:cubicBezTo>
                    <a:pt x="10542" y="4897"/>
                    <a:pt x="10471" y="4909"/>
                    <a:pt x="10403" y="4909"/>
                  </a:cubicBezTo>
                  <a:cubicBezTo>
                    <a:pt x="10340" y="4909"/>
                    <a:pt x="10278" y="4899"/>
                    <a:pt x="10222" y="4863"/>
                  </a:cubicBezTo>
                  <a:lnTo>
                    <a:pt x="10214" y="4863"/>
                  </a:lnTo>
                  <a:cubicBezTo>
                    <a:pt x="10133" y="4763"/>
                    <a:pt x="9995" y="4832"/>
                    <a:pt x="9899" y="4767"/>
                  </a:cubicBezTo>
                  <a:cubicBezTo>
                    <a:pt x="9891" y="4773"/>
                    <a:pt x="9881" y="4776"/>
                    <a:pt x="9871" y="4776"/>
                  </a:cubicBezTo>
                  <a:cubicBezTo>
                    <a:pt x="9851" y="4776"/>
                    <a:pt x="9831" y="4766"/>
                    <a:pt x="9818" y="4751"/>
                  </a:cubicBezTo>
                  <a:cubicBezTo>
                    <a:pt x="9818" y="4751"/>
                    <a:pt x="9818" y="4747"/>
                    <a:pt x="9815" y="4747"/>
                  </a:cubicBezTo>
                  <a:cubicBezTo>
                    <a:pt x="9757" y="4694"/>
                    <a:pt x="9669" y="4709"/>
                    <a:pt x="9607" y="4667"/>
                  </a:cubicBezTo>
                  <a:lnTo>
                    <a:pt x="9603" y="4667"/>
                  </a:lnTo>
                  <a:cubicBezTo>
                    <a:pt x="9553" y="4594"/>
                    <a:pt x="9461" y="4613"/>
                    <a:pt x="9400" y="4571"/>
                  </a:cubicBezTo>
                  <a:cubicBezTo>
                    <a:pt x="9346" y="4494"/>
                    <a:pt x="9250" y="4505"/>
                    <a:pt x="9184" y="4467"/>
                  </a:cubicBezTo>
                  <a:cubicBezTo>
                    <a:pt x="9176" y="4471"/>
                    <a:pt x="9168" y="4473"/>
                    <a:pt x="9159" y="4473"/>
                  </a:cubicBezTo>
                  <a:cubicBezTo>
                    <a:pt x="9138" y="4473"/>
                    <a:pt x="9118" y="4459"/>
                    <a:pt x="9104" y="4440"/>
                  </a:cubicBezTo>
                  <a:cubicBezTo>
                    <a:pt x="9069" y="4409"/>
                    <a:pt x="9031" y="4390"/>
                    <a:pt x="8988" y="4371"/>
                  </a:cubicBezTo>
                  <a:lnTo>
                    <a:pt x="8981" y="4371"/>
                  </a:lnTo>
                  <a:cubicBezTo>
                    <a:pt x="8942" y="4286"/>
                    <a:pt x="8854" y="4309"/>
                    <a:pt x="8789" y="4267"/>
                  </a:cubicBezTo>
                  <a:lnTo>
                    <a:pt x="8785" y="4267"/>
                  </a:lnTo>
                  <a:cubicBezTo>
                    <a:pt x="8750" y="4186"/>
                    <a:pt x="8650" y="4217"/>
                    <a:pt x="8608" y="4156"/>
                  </a:cubicBezTo>
                  <a:lnTo>
                    <a:pt x="8589" y="4140"/>
                  </a:lnTo>
                  <a:cubicBezTo>
                    <a:pt x="8558" y="4109"/>
                    <a:pt x="8527" y="4079"/>
                    <a:pt x="8493" y="4056"/>
                  </a:cubicBezTo>
                  <a:cubicBezTo>
                    <a:pt x="8473" y="4013"/>
                    <a:pt x="8431" y="3979"/>
                    <a:pt x="8385" y="3963"/>
                  </a:cubicBezTo>
                  <a:cubicBezTo>
                    <a:pt x="8377" y="3910"/>
                    <a:pt x="8327" y="3879"/>
                    <a:pt x="8281" y="3871"/>
                  </a:cubicBezTo>
                  <a:cubicBezTo>
                    <a:pt x="8251" y="3783"/>
                    <a:pt x="8151" y="3810"/>
                    <a:pt x="8097" y="3756"/>
                  </a:cubicBezTo>
                  <a:lnTo>
                    <a:pt x="8093" y="3756"/>
                  </a:lnTo>
                  <a:cubicBezTo>
                    <a:pt x="8047" y="3691"/>
                    <a:pt x="7955" y="3710"/>
                    <a:pt x="7893" y="3660"/>
                  </a:cubicBezTo>
                  <a:lnTo>
                    <a:pt x="7886" y="3660"/>
                  </a:lnTo>
                  <a:cubicBezTo>
                    <a:pt x="7839" y="3591"/>
                    <a:pt x="7747" y="3610"/>
                    <a:pt x="7686" y="3564"/>
                  </a:cubicBezTo>
                  <a:lnTo>
                    <a:pt x="7682" y="3560"/>
                  </a:lnTo>
                  <a:cubicBezTo>
                    <a:pt x="7555" y="3449"/>
                    <a:pt x="7436" y="3329"/>
                    <a:pt x="7282" y="3256"/>
                  </a:cubicBezTo>
                  <a:cubicBezTo>
                    <a:pt x="7244" y="3187"/>
                    <a:pt x="7144" y="3214"/>
                    <a:pt x="7098" y="3149"/>
                  </a:cubicBezTo>
                  <a:lnTo>
                    <a:pt x="7079" y="3137"/>
                  </a:lnTo>
                  <a:cubicBezTo>
                    <a:pt x="7048" y="3099"/>
                    <a:pt x="7002" y="3072"/>
                    <a:pt x="6956" y="3060"/>
                  </a:cubicBezTo>
                  <a:cubicBezTo>
                    <a:pt x="6949" y="3064"/>
                    <a:pt x="6943" y="3065"/>
                    <a:pt x="6936" y="3065"/>
                  </a:cubicBezTo>
                  <a:cubicBezTo>
                    <a:pt x="6918" y="3065"/>
                    <a:pt x="6900" y="3054"/>
                    <a:pt x="6894" y="3037"/>
                  </a:cubicBezTo>
                  <a:cubicBezTo>
                    <a:pt x="6894" y="3034"/>
                    <a:pt x="6886" y="3026"/>
                    <a:pt x="6886" y="3022"/>
                  </a:cubicBezTo>
                  <a:cubicBezTo>
                    <a:pt x="6840" y="2961"/>
                    <a:pt x="6779" y="2918"/>
                    <a:pt x="6702" y="2888"/>
                  </a:cubicBezTo>
                  <a:cubicBezTo>
                    <a:pt x="6694" y="2872"/>
                    <a:pt x="6690" y="2853"/>
                    <a:pt x="6687" y="2841"/>
                  </a:cubicBezTo>
                  <a:cubicBezTo>
                    <a:pt x="6552" y="2772"/>
                    <a:pt x="6479" y="2642"/>
                    <a:pt x="6383" y="2538"/>
                  </a:cubicBezTo>
                  <a:cubicBezTo>
                    <a:pt x="6272" y="2476"/>
                    <a:pt x="6191" y="2373"/>
                    <a:pt x="6156" y="2253"/>
                  </a:cubicBezTo>
                  <a:cubicBezTo>
                    <a:pt x="6110" y="2234"/>
                    <a:pt x="6076" y="2192"/>
                    <a:pt x="6076" y="2138"/>
                  </a:cubicBezTo>
                  <a:lnTo>
                    <a:pt x="6003" y="2123"/>
                  </a:lnTo>
                  <a:cubicBezTo>
                    <a:pt x="6010" y="2042"/>
                    <a:pt x="5953" y="1988"/>
                    <a:pt x="5903" y="1931"/>
                  </a:cubicBezTo>
                  <a:lnTo>
                    <a:pt x="5880" y="1908"/>
                  </a:lnTo>
                  <a:cubicBezTo>
                    <a:pt x="5803" y="1881"/>
                    <a:pt x="5830" y="1773"/>
                    <a:pt x="5761" y="1750"/>
                  </a:cubicBezTo>
                  <a:cubicBezTo>
                    <a:pt x="5741" y="1712"/>
                    <a:pt x="5714" y="1669"/>
                    <a:pt x="5691" y="1635"/>
                  </a:cubicBezTo>
                  <a:cubicBezTo>
                    <a:pt x="5665" y="1619"/>
                    <a:pt x="5653" y="1593"/>
                    <a:pt x="5665" y="1562"/>
                  </a:cubicBezTo>
                  <a:cubicBezTo>
                    <a:pt x="5655" y="1522"/>
                    <a:pt x="5633" y="1503"/>
                    <a:pt x="5596" y="1503"/>
                  </a:cubicBezTo>
                  <a:cubicBezTo>
                    <a:pt x="5590" y="1503"/>
                    <a:pt x="5583" y="1503"/>
                    <a:pt x="5576" y="1504"/>
                  </a:cubicBezTo>
                  <a:lnTo>
                    <a:pt x="5572" y="1331"/>
                  </a:lnTo>
                  <a:cubicBezTo>
                    <a:pt x="5515" y="1274"/>
                    <a:pt x="5456" y="1209"/>
                    <a:pt x="5381" y="1209"/>
                  </a:cubicBezTo>
                  <a:cubicBezTo>
                    <a:pt x="5350" y="1209"/>
                    <a:pt x="5317" y="1220"/>
                    <a:pt x="5280" y="1247"/>
                  </a:cubicBezTo>
                  <a:cubicBezTo>
                    <a:pt x="5265" y="1243"/>
                    <a:pt x="5250" y="1241"/>
                    <a:pt x="5236" y="1241"/>
                  </a:cubicBezTo>
                  <a:cubicBezTo>
                    <a:pt x="5222" y="1241"/>
                    <a:pt x="5207" y="1243"/>
                    <a:pt x="5192" y="1247"/>
                  </a:cubicBezTo>
                  <a:cubicBezTo>
                    <a:pt x="5184" y="1304"/>
                    <a:pt x="5169" y="1354"/>
                    <a:pt x="5157" y="1412"/>
                  </a:cubicBezTo>
                  <a:cubicBezTo>
                    <a:pt x="5151" y="1411"/>
                    <a:pt x="5144" y="1411"/>
                    <a:pt x="5138" y="1411"/>
                  </a:cubicBezTo>
                  <a:cubicBezTo>
                    <a:pt x="5116" y="1411"/>
                    <a:pt x="5093" y="1416"/>
                    <a:pt x="5073" y="1427"/>
                  </a:cubicBezTo>
                  <a:cubicBezTo>
                    <a:pt x="5077" y="1462"/>
                    <a:pt x="5077" y="1489"/>
                    <a:pt x="5077" y="1523"/>
                  </a:cubicBezTo>
                  <a:lnTo>
                    <a:pt x="5073" y="1535"/>
                  </a:lnTo>
                  <a:cubicBezTo>
                    <a:pt x="5042" y="1535"/>
                    <a:pt x="5015" y="1539"/>
                    <a:pt x="4984" y="1543"/>
                  </a:cubicBezTo>
                  <a:cubicBezTo>
                    <a:pt x="4981" y="1596"/>
                    <a:pt x="4938" y="1639"/>
                    <a:pt x="4884" y="1643"/>
                  </a:cubicBezTo>
                  <a:cubicBezTo>
                    <a:pt x="4881" y="1696"/>
                    <a:pt x="4846" y="1739"/>
                    <a:pt x="4800" y="1754"/>
                  </a:cubicBezTo>
                  <a:cubicBezTo>
                    <a:pt x="4769" y="1869"/>
                    <a:pt x="4677" y="1911"/>
                    <a:pt x="4577" y="1942"/>
                  </a:cubicBezTo>
                  <a:cubicBezTo>
                    <a:pt x="4573" y="1996"/>
                    <a:pt x="4531" y="2042"/>
                    <a:pt x="4477" y="2046"/>
                  </a:cubicBezTo>
                  <a:cubicBezTo>
                    <a:pt x="4466" y="2100"/>
                    <a:pt x="4435" y="2138"/>
                    <a:pt x="4381" y="2154"/>
                  </a:cubicBezTo>
                  <a:cubicBezTo>
                    <a:pt x="4366" y="2207"/>
                    <a:pt x="4323" y="2246"/>
                    <a:pt x="4266" y="2246"/>
                  </a:cubicBezTo>
                  <a:cubicBezTo>
                    <a:pt x="4250" y="2292"/>
                    <a:pt x="4208" y="2330"/>
                    <a:pt x="4154" y="2334"/>
                  </a:cubicBezTo>
                  <a:cubicBezTo>
                    <a:pt x="4151" y="2388"/>
                    <a:pt x="4112" y="2430"/>
                    <a:pt x="4058" y="2442"/>
                  </a:cubicBezTo>
                  <a:cubicBezTo>
                    <a:pt x="4051" y="2496"/>
                    <a:pt x="4035" y="2546"/>
                    <a:pt x="4024" y="2595"/>
                  </a:cubicBezTo>
                  <a:cubicBezTo>
                    <a:pt x="3805" y="2676"/>
                    <a:pt x="3716" y="2903"/>
                    <a:pt x="3543" y="3037"/>
                  </a:cubicBezTo>
                  <a:cubicBezTo>
                    <a:pt x="3540" y="3091"/>
                    <a:pt x="3493" y="3133"/>
                    <a:pt x="3440" y="3133"/>
                  </a:cubicBezTo>
                  <a:cubicBezTo>
                    <a:pt x="3332" y="3268"/>
                    <a:pt x="3236" y="3410"/>
                    <a:pt x="3059" y="3464"/>
                  </a:cubicBezTo>
                  <a:cubicBezTo>
                    <a:pt x="3044" y="3514"/>
                    <a:pt x="3002" y="3552"/>
                    <a:pt x="2948" y="3552"/>
                  </a:cubicBezTo>
                  <a:cubicBezTo>
                    <a:pt x="2944" y="3583"/>
                    <a:pt x="2940" y="3621"/>
                    <a:pt x="2929" y="3656"/>
                  </a:cubicBezTo>
                  <a:cubicBezTo>
                    <a:pt x="2882" y="3656"/>
                    <a:pt x="2844" y="3691"/>
                    <a:pt x="2829" y="3733"/>
                  </a:cubicBezTo>
                  <a:lnTo>
                    <a:pt x="2825" y="3737"/>
                  </a:lnTo>
                  <a:cubicBezTo>
                    <a:pt x="2822" y="3737"/>
                    <a:pt x="2819" y="3736"/>
                    <a:pt x="2816" y="3736"/>
                  </a:cubicBezTo>
                  <a:cubicBezTo>
                    <a:pt x="2754" y="3736"/>
                    <a:pt x="2732" y="3777"/>
                    <a:pt x="2725" y="3829"/>
                  </a:cubicBezTo>
                  <a:lnTo>
                    <a:pt x="2717" y="3829"/>
                  </a:lnTo>
                  <a:cubicBezTo>
                    <a:pt x="2690" y="3829"/>
                    <a:pt x="2660" y="3833"/>
                    <a:pt x="2633" y="3844"/>
                  </a:cubicBezTo>
                  <a:cubicBezTo>
                    <a:pt x="2633" y="3871"/>
                    <a:pt x="2629" y="3906"/>
                    <a:pt x="2629" y="3937"/>
                  </a:cubicBezTo>
                  <a:lnTo>
                    <a:pt x="2621" y="3940"/>
                  </a:lnTo>
                  <a:cubicBezTo>
                    <a:pt x="2598" y="3948"/>
                    <a:pt x="2571" y="3956"/>
                    <a:pt x="2540" y="3956"/>
                  </a:cubicBezTo>
                  <a:cubicBezTo>
                    <a:pt x="2540" y="3983"/>
                    <a:pt x="2540" y="4006"/>
                    <a:pt x="2537" y="4036"/>
                  </a:cubicBezTo>
                  <a:lnTo>
                    <a:pt x="2521" y="4052"/>
                  </a:lnTo>
                  <a:cubicBezTo>
                    <a:pt x="2467" y="4056"/>
                    <a:pt x="2425" y="4075"/>
                    <a:pt x="2421" y="4133"/>
                  </a:cubicBezTo>
                  <a:lnTo>
                    <a:pt x="2417" y="4133"/>
                  </a:lnTo>
                  <a:cubicBezTo>
                    <a:pt x="2406" y="4131"/>
                    <a:pt x="2394" y="4130"/>
                    <a:pt x="2383" y="4130"/>
                  </a:cubicBezTo>
                  <a:cubicBezTo>
                    <a:pt x="2362" y="4130"/>
                    <a:pt x="2342" y="4133"/>
                    <a:pt x="2325" y="4140"/>
                  </a:cubicBezTo>
                  <a:cubicBezTo>
                    <a:pt x="2321" y="4171"/>
                    <a:pt x="2321" y="4206"/>
                    <a:pt x="2321" y="4232"/>
                  </a:cubicBezTo>
                  <a:cubicBezTo>
                    <a:pt x="2268" y="4232"/>
                    <a:pt x="2218" y="4271"/>
                    <a:pt x="2214" y="4321"/>
                  </a:cubicBezTo>
                  <a:lnTo>
                    <a:pt x="2210" y="4321"/>
                  </a:lnTo>
                  <a:cubicBezTo>
                    <a:pt x="2075" y="4321"/>
                    <a:pt x="2041" y="4421"/>
                    <a:pt x="2006" y="4521"/>
                  </a:cubicBezTo>
                  <a:cubicBezTo>
                    <a:pt x="1949" y="4521"/>
                    <a:pt x="1899" y="4563"/>
                    <a:pt x="1883" y="4621"/>
                  </a:cubicBezTo>
                  <a:cubicBezTo>
                    <a:pt x="1881" y="4620"/>
                    <a:pt x="1879" y="4620"/>
                    <a:pt x="1876" y="4620"/>
                  </a:cubicBezTo>
                  <a:cubicBezTo>
                    <a:pt x="1854" y="4620"/>
                    <a:pt x="1829" y="4635"/>
                    <a:pt x="1826" y="4659"/>
                  </a:cubicBezTo>
                  <a:lnTo>
                    <a:pt x="1826" y="4667"/>
                  </a:lnTo>
                  <a:lnTo>
                    <a:pt x="1634" y="4659"/>
                  </a:lnTo>
                  <a:cubicBezTo>
                    <a:pt x="1618" y="4709"/>
                    <a:pt x="1580" y="4747"/>
                    <a:pt x="1526" y="4751"/>
                  </a:cubicBezTo>
                  <a:cubicBezTo>
                    <a:pt x="1522" y="4813"/>
                    <a:pt x="1522" y="4882"/>
                    <a:pt x="1518" y="4943"/>
                  </a:cubicBezTo>
                  <a:lnTo>
                    <a:pt x="1514" y="4947"/>
                  </a:lnTo>
                  <a:lnTo>
                    <a:pt x="1334" y="4966"/>
                  </a:lnTo>
                  <a:cubicBezTo>
                    <a:pt x="1330" y="5024"/>
                    <a:pt x="1330" y="5089"/>
                    <a:pt x="1326" y="5147"/>
                  </a:cubicBezTo>
                  <a:cubicBezTo>
                    <a:pt x="1215" y="5205"/>
                    <a:pt x="1169" y="5351"/>
                    <a:pt x="1019" y="5358"/>
                  </a:cubicBezTo>
                  <a:cubicBezTo>
                    <a:pt x="1023" y="5466"/>
                    <a:pt x="961" y="5558"/>
                    <a:pt x="907" y="5647"/>
                  </a:cubicBezTo>
                  <a:cubicBezTo>
                    <a:pt x="807" y="5673"/>
                    <a:pt x="715" y="5746"/>
                    <a:pt x="661" y="5839"/>
                  </a:cubicBezTo>
                  <a:cubicBezTo>
                    <a:pt x="654" y="5834"/>
                    <a:pt x="647" y="5832"/>
                    <a:pt x="640" y="5832"/>
                  </a:cubicBezTo>
                  <a:cubicBezTo>
                    <a:pt x="629" y="5832"/>
                    <a:pt x="620" y="5838"/>
                    <a:pt x="615" y="5850"/>
                  </a:cubicBezTo>
                  <a:cubicBezTo>
                    <a:pt x="611" y="5858"/>
                    <a:pt x="611" y="5862"/>
                    <a:pt x="611" y="5866"/>
                  </a:cubicBezTo>
                  <a:cubicBezTo>
                    <a:pt x="581" y="5866"/>
                    <a:pt x="554" y="5866"/>
                    <a:pt x="527" y="5869"/>
                  </a:cubicBezTo>
                  <a:cubicBezTo>
                    <a:pt x="527" y="5900"/>
                    <a:pt x="527" y="5923"/>
                    <a:pt x="523" y="5954"/>
                  </a:cubicBezTo>
                  <a:lnTo>
                    <a:pt x="504" y="5977"/>
                  </a:lnTo>
                  <a:cubicBezTo>
                    <a:pt x="481" y="5981"/>
                    <a:pt x="458" y="5981"/>
                    <a:pt x="439" y="5985"/>
                  </a:cubicBezTo>
                  <a:cubicBezTo>
                    <a:pt x="439" y="6012"/>
                    <a:pt x="431" y="6035"/>
                    <a:pt x="427" y="6058"/>
                  </a:cubicBezTo>
                  <a:lnTo>
                    <a:pt x="404" y="6077"/>
                  </a:lnTo>
                  <a:cubicBezTo>
                    <a:pt x="381" y="6077"/>
                    <a:pt x="350" y="6081"/>
                    <a:pt x="327" y="6081"/>
                  </a:cubicBezTo>
                  <a:lnTo>
                    <a:pt x="327" y="6165"/>
                  </a:lnTo>
                  <a:cubicBezTo>
                    <a:pt x="219" y="6292"/>
                    <a:pt x="346" y="6438"/>
                    <a:pt x="312" y="6573"/>
                  </a:cubicBezTo>
                  <a:cubicBezTo>
                    <a:pt x="258" y="6530"/>
                    <a:pt x="212" y="6484"/>
                    <a:pt x="158" y="6446"/>
                  </a:cubicBezTo>
                  <a:cubicBezTo>
                    <a:pt x="110" y="6411"/>
                    <a:pt x="78" y="6398"/>
                    <a:pt x="57" y="6398"/>
                  </a:cubicBezTo>
                  <a:cubicBezTo>
                    <a:pt x="1" y="6398"/>
                    <a:pt x="22" y="6496"/>
                    <a:pt x="20" y="6557"/>
                  </a:cubicBezTo>
                  <a:cubicBezTo>
                    <a:pt x="85" y="6607"/>
                    <a:pt x="104" y="6684"/>
                    <a:pt x="120" y="6761"/>
                  </a:cubicBezTo>
                  <a:cubicBezTo>
                    <a:pt x="170" y="6772"/>
                    <a:pt x="200" y="6819"/>
                    <a:pt x="212" y="6868"/>
                  </a:cubicBezTo>
                  <a:cubicBezTo>
                    <a:pt x="273" y="6915"/>
                    <a:pt x="316" y="6980"/>
                    <a:pt x="331" y="7057"/>
                  </a:cubicBezTo>
                  <a:lnTo>
                    <a:pt x="419" y="7168"/>
                  </a:lnTo>
                  <a:lnTo>
                    <a:pt x="523" y="7260"/>
                  </a:lnTo>
                  <a:lnTo>
                    <a:pt x="719" y="7264"/>
                  </a:lnTo>
                  <a:cubicBezTo>
                    <a:pt x="738" y="7287"/>
                    <a:pt x="746" y="7322"/>
                    <a:pt x="738" y="7349"/>
                  </a:cubicBezTo>
                  <a:lnTo>
                    <a:pt x="784" y="7349"/>
                  </a:lnTo>
                  <a:lnTo>
                    <a:pt x="823" y="7368"/>
                  </a:lnTo>
                  <a:cubicBezTo>
                    <a:pt x="827" y="7433"/>
                    <a:pt x="830" y="7499"/>
                    <a:pt x="834" y="7560"/>
                  </a:cubicBezTo>
                  <a:cubicBezTo>
                    <a:pt x="869" y="7595"/>
                    <a:pt x="903" y="7629"/>
                    <a:pt x="930" y="7664"/>
                  </a:cubicBezTo>
                  <a:lnTo>
                    <a:pt x="1034" y="7664"/>
                  </a:lnTo>
                  <a:cubicBezTo>
                    <a:pt x="1080" y="7725"/>
                    <a:pt x="1149" y="7771"/>
                    <a:pt x="1138" y="7864"/>
                  </a:cubicBezTo>
                  <a:cubicBezTo>
                    <a:pt x="1457" y="8010"/>
                    <a:pt x="1630" y="8325"/>
                    <a:pt x="1910" y="8509"/>
                  </a:cubicBezTo>
                  <a:cubicBezTo>
                    <a:pt x="2095" y="8824"/>
                    <a:pt x="2441" y="8982"/>
                    <a:pt x="2652" y="9270"/>
                  </a:cubicBezTo>
                  <a:cubicBezTo>
                    <a:pt x="2744" y="9305"/>
                    <a:pt x="2821" y="9374"/>
                    <a:pt x="2863" y="9462"/>
                  </a:cubicBezTo>
                  <a:cubicBezTo>
                    <a:pt x="2982" y="9528"/>
                    <a:pt x="3117" y="9566"/>
                    <a:pt x="3213" y="9647"/>
                  </a:cubicBezTo>
                  <a:cubicBezTo>
                    <a:pt x="3762" y="10135"/>
                    <a:pt x="4416" y="10434"/>
                    <a:pt x="5092" y="10684"/>
                  </a:cubicBezTo>
                  <a:cubicBezTo>
                    <a:pt x="5784" y="10947"/>
                    <a:pt x="6514" y="11080"/>
                    <a:pt x="7246" y="11080"/>
                  </a:cubicBezTo>
                  <a:cubicBezTo>
                    <a:pt x="7733" y="11080"/>
                    <a:pt x="8221" y="11021"/>
                    <a:pt x="8700" y="10903"/>
                  </a:cubicBezTo>
                  <a:cubicBezTo>
                    <a:pt x="8757" y="10907"/>
                    <a:pt x="8813" y="10908"/>
                    <a:pt x="8870" y="10908"/>
                  </a:cubicBezTo>
                  <a:cubicBezTo>
                    <a:pt x="9247" y="10908"/>
                    <a:pt x="9620" y="10837"/>
                    <a:pt x="9991" y="10776"/>
                  </a:cubicBezTo>
                  <a:cubicBezTo>
                    <a:pt x="10037" y="10719"/>
                    <a:pt x="10110" y="10680"/>
                    <a:pt x="10187" y="10673"/>
                  </a:cubicBezTo>
                  <a:cubicBezTo>
                    <a:pt x="10191" y="10646"/>
                    <a:pt x="10203" y="10623"/>
                    <a:pt x="10218" y="10603"/>
                  </a:cubicBezTo>
                  <a:lnTo>
                    <a:pt x="10402" y="10592"/>
                  </a:lnTo>
                  <a:cubicBezTo>
                    <a:pt x="10410" y="10565"/>
                    <a:pt x="10414" y="10538"/>
                    <a:pt x="10414" y="10511"/>
                  </a:cubicBezTo>
                  <a:cubicBezTo>
                    <a:pt x="10432" y="10496"/>
                    <a:pt x="10457" y="10491"/>
                    <a:pt x="10483" y="10491"/>
                  </a:cubicBezTo>
                  <a:cubicBezTo>
                    <a:pt x="10491" y="10491"/>
                    <a:pt x="10498" y="10491"/>
                    <a:pt x="10506" y="10492"/>
                  </a:cubicBezTo>
                  <a:lnTo>
                    <a:pt x="10683" y="10354"/>
                  </a:lnTo>
                  <a:cubicBezTo>
                    <a:pt x="10706" y="10354"/>
                    <a:pt x="10725" y="10358"/>
                    <a:pt x="10748" y="10358"/>
                  </a:cubicBezTo>
                  <a:cubicBezTo>
                    <a:pt x="10814" y="10354"/>
                    <a:pt x="10875" y="10342"/>
                    <a:pt x="10914" y="10281"/>
                  </a:cubicBezTo>
                  <a:lnTo>
                    <a:pt x="10914" y="10281"/>
                  </a:lnTo>
                  <a:lnTo>
                    <a:pt x="10910" y="10288"/>
                  </a:lnTo>
                  <a:cubicBezTo>
                    <a:pt x="10952" y="10265"/>
                    <a:pt x="10990" y="10231"/>
                    <a:pt x="11017" y="10188"/>
                  </a:cubicBezTo>
                  <a:cubicBezTo>
                    <a:pt x="11052" y="10162"/>
                    <a:pt x="11086" y="10135"/>
                    <a:pt x="11125" y="10108"/>
                  </a:cubicBezTo>
                  <a:cubicBezTo>
                    <a:pt x="11137" y="10093"/>
                    <a:pt x="11154" y="10082"/>
                    <a:pt x="11174" y="10082"/>
                  </a:cubicBezTo>
                  <a:cubicBezTo>
                    <a:pt x="11179" y="10082"/>
                    <a:pt x="11184" y="10083"/>
                    <a:pt x="11190" y="10085"/>
                  </a:cubicBezTo>
                  <a:cubicBezTo>
                    <a:pt x="11248" y="10069"/>
                    <a:pt x="11298" y="10035"/>
                    <a:pt x="11325" y="9981"/>
                  </a:cubicBezTo>
                  <a:cubicBezTo>
                    <a:pt x="11371" y="9958"/>
                    <a:pt x="11402" y="9920"/>
                    <a:pt x="11428" y="9877"/>
                  </a:cubicBezTo>
                  <a:cubicBezTo>
                    <a:pt x="11490" y="9823"/>
                    <a:pt x="11486" y="9758"/>
                    <a:pt x="11459" y="9689"/>
                  </a:cubicBezTo>
                  <a:cubicBezTo>
                    <a:pt x="11528" y="9593"/>
                    <a:pt x="11621" y="9520"/>
                    <a:pt x="11728" y="9478"/>
                  </a:cubicBezTo>
                  <a:cubicBezTo>
                    <a:pt x="11832" y="9374"/>
                    <a:pt x="11932" y="9266"/>
                    <a:pt x="12036" y="9163"/>
                  </a:cubicBezTo>
                  <a:cubicBezTo>
                    <a:pt x="12139" y="9147"/>
                    <a:pt x="12170" y="9047"/>
                    <a:pt x="12243" y="8997"/>
                  </a:cubicBezTo>
                  <a:cubicBezTo>
                    <a:pt x="12281" y="9093"/>
                    <a:pt x="12319" y="9187"/>
                    <a:pt x="12410" y="9187"/>
                  </a:cubicBezTo>
                  <a:cubicBezTo>
                    <a:pt x="12439" y="9187"/>
                    <a:pt x="12474" y="9177"/>
                    <a:pt x="12516" y="9155"/>
                  </a:cubicBezTo>
                  <a:cubicBezTo>
                    <a:pt x="12543" y="9055"/>
                    <a:pt x="12627" y="8978"/>
                    <a:pt x="12735" y="8970"/>
                  </a:cubicBezTo>
                  <a:lnTo>
                    <a:pt x="12793" y="8805"/>
                  </a:lnTo>
                  <a:lnTo>
                    <a:pt x="12946" y="8778"/>
                  </a:lnTo>
                  <a:cubicBezTo>
                    <a:pt x="12950" y="8751"/>
                    <a:pt x="12954" y="8728"/>
                    <a:pt x="12954" y="8705"/>
                  </a:cubicBezTo>
                  <a:cubicBezTo>
                    <a:pt x="13204" y="8590"/>
                    <a:pt x="13323" y="8321"/>
                    <a:pt x="13553" y="8175"/>
                  </a:cubicBezTo>
                  <a:cubicBezTo>
                    <a:pt x="13553" y="8125"/>
                    <a:pt x="13584" y="8075"/>
                    <a:pt x="13638" y="8056"/>
                  </a:cubicBezTo>
                  <a:cubicBezTo>
                    <a:pt x="13676" y="7937"/>
                    <a:pt x="13753" y="7837"/>
                    <a:pt x="13857" y="7768"/>
                  </a:cubicBezTo>
                  <a:cubicBezTo>
                    <a:pt x="13857" y="7714"/>
                    <a:pt x="13892" y="7668"/>
                    <a:pt x="13945" y="7652"/>
                  </a:cubicBezTo>
                  <a:cubicBezTo>
                    <a:pt x="13965" y="7576"/>
                    <a:pt x="13984" y="7502"/>
                    <a:pt x="14065" y="7464"/>
                  </a:cubicBezTo>
                  <a:cubicBezTo>
                    <a:pt x="14061" y="7414"/>
                    <a:pt x="14091" y="7364"/>
                    <a:pt x="14145" y="7345"/>
                  </a:cubicBezTo>
                  <a:cubicBezTo>
                    <a:pt x="14176" y="7214"/>
                    <a:pt x="14272" y="7137"/>
                    <a:pt x="14372" y="7068"/>
                  </a:cubicBezTo>
                  <a:cubicBezTo>
                    <a:pt x="14376" y="7014"/>
                    <a:pt x="14414" y="6972"/>
                    <a:pt x="14464" y="6961"/>
                  </a:cubicBezTo>
                  <a:cubicBezTo>
                    <a:pt x="14464" y="6907"/>
                    <a:pt x="14495" y="6861"/>
                    <a:pt x="14545" y="6842"/>
                  </a:cubicBezTo>
                  <a:cubicBezTo>
                    <a:pt x="14553" y="6765"/>
                    <a:pt x="14602" y="6696"/>
                    <a:pt x="14675" y="6665"/>
                  </a:cubicBezTo>
                  <a:cubicBezTo>
                    <a:pt x="14675" y="6611"/>
                    <a:pt x="14714" y="6561"/>
                    <a:pt x="14764" y="6553"/>
                  </a:cubicBezTo>
                  <a:cubicBezTo>
                    <a:pt x="14764" y="6500"/>
                    <a:pt x="14798" y="6453"/>
                    <a:pt x="14852" y="6438"/>
                  </a:cubicBezTo>
                  <a:cubicBezTo>
                    <a:pt x="14868" y="6361"/>
                    <a:pt x="14910" y="6300"/>
                    <a:pt x="14975" y="6261"/>
                  </a:cubicBezTo>
                  <a:cubicBezTo>
                    <a:pt x="14971" y="6208"/>
                    <a:pt x="15006" y="6154"/>
                    <a:pt x="15060" y="6138"/>
                  </a:cubicBezTo>
                  <a:cubicBezTo>
                    <a:pt x="15064" y="6088"/>
                    <a:pt x="15102" y="6042"/>
                    <a:pt x="15156" y="6035"/>
                  </a:cubicBezTo>
                  <a:cubicBezTo>
                    <a:pt x="15279" y="5793"/>
                    <a:pt x="15502" y="5639"/>
                    <a:pt x="15678" y="5443"/>
                  </a:cubicBezTo>
                  <a:cubicBezTo>
                    <a:pt x="15678" y="5389"/>
                    <a:pt x="15713" y="5343"/>
                    <a:pt x="15763" y="5328"/>
                  </a:cubicBezTo>
                  <a:cubicBezTo>
                    <a:pt x="15794" y="5232"/>
                    <a:pt x="15867" y="5155"/>
                    <a:pt x="15963" y="5120"/>
                  </a:cubicBezTo>
                  <a:lnTo>
                    <a:pt x="16274" y="4728"/>
                  </a:lnTo>
                  <a:cubicBezTo>
                    <a:pt x="16282" y="4659"/>
                    <a:pt x="16328" y="4640"/>
                    <a:pt x="16385" y="4636"/>
                  </a:cubicBezTo>
                  <a:cubicBezTo>
                    <a:pt x="16389" y="4582"/>
                    <a:pt x="16424" y="4540"/>
                    <a:pt x="16474" y="4524"/>
                  </a:cubicBezTo>
                  <a:lnTo>
                    <a:pt x="16601" y="4244"/>
                  </a:lnTo>
                  <a:cubicBezTo>
                    <a:pt x="16621" y="4252"/>
                    <a:pt x="16639" y="4256"/>
                    <a:pt x="16654" y="4256"/>
                  </a:cubicBezTo>
                  <a:cubicBezTo>
                    <a:pt x="16720" y="4256"/>
                    <a:pt x="16752" y="4192"/>
                    <a:pt x="16789" y="4121"/>
                  </a:cubicBezTo>
                  <a:cubicBezTo>
                    <a:pt x="16854" y="4056"/>
                    <a:pt x="16927" y="3998"/>
                    <a:pt x="16973" y="3910"/>
                  </a:cubicBezTo>
                  <a:cubicBezTo>
                    <a:pt x="17066" y="3890"/>
                    <a:pt x="17043" y="3775"/>
                    <a:pt x="17104" y="3733"/>
                  </a:cubicBezTo>
                  <a:lnTo>
                    <a:pt x="17108" y="3729"/>
                  </a:lnTo>
                  <a:cubicBezTo>
                    <a:pt x="17139" y="3691"/>
                    <a:pt x="17185" y="3660"/>
                    <a:pt x="17192" y="3610"/>
                  </a:cubicBezTo>
                  <a:cubicBezTo>
                    <a:pt x="17281" y="3502"/>
                    <a:pt x="17392" y="3410"/>
                    <a:pt x="17473" y="3303"/>
                  </a:cubicBezTo>
                  <a:cubicBezTo>
                    <a:pt x="17577" y="3283"/>
                    <a:pt x="17542" y="3172"/>
                    <a:pt x="17604" y="3118"/>
                  </a:cubicBezTo>
                  <a:lnTo>
                    <a:pt x="17607" y="3114"/>
                  </a:lnTo>
                  <a:cubicBezTo>
                    <a:pt x="17646" y="3083"/>
                    <a:pt x="17680" y="3053"/>
                    <a:pt x="17703" y="3007"/>
                  </a:cubicBezTo>
                  <a:cubicBezTo>
                    <a:pt x="17750" y="2984"/>
                    <a:pt x="17780" y="2945"/>
                    <a:pt x="17796" y="2899"/>
                  </a:cubicBezTo>
                  <a:cubicBezTo>
                    <a:pt x="17873" y="2853"/>
                    <a:pt x="17865" y="2765"/>
                    <a:pt x="17896" y="2695"/>
                  </a:cubicBezTo>
                  <a:cubicBezTo>
                    <a:pt x="18003" y="2622"/>
                    <a:pt x="18045" y="2507"/>
                    <a:pt x="18107" y="2403"/>
                  </a:cubicBezTo>
                  <a:cubicBezTo>
                    <a:pt x="18199" y="2323"/>
                    <a:pt x="18241" y="2200"/>
                    <a:pt x="18318" y="2104"/>
                  </a:cubicBezTo>
                  <a:cubicBezTo>
                    <a:pt x="18368" y="1773"/>
                    <a:pt x="18541" y="1477"/>
                    <a:pt x="18614" y="1154"/>
                  </a:cubicBezTo>
                  <a:lnTo>
                    <a:pt x="18599" y="1124"/>
                  </a:lnTo>
                  <a:lnTo>
                    <a:pt x="18618" y="1101"/>
                  </a:lnTo>
                  <a:cubicBezTo>
                    <a:pt x="18710" y="920"/>
                    <a:pt x="18703" y="701"/>
                    <a:pt x="18603" y="524"/>
                  </a:cubicBezTo>
                  <a:lnTo>
                    <a:pt x="18545" y="497"/>
                  </a:lnTo>
                  <a:lnTo>
                    <a:pt x="18545" y="497"/>
                  </a:lnTo>
                  <a:cubicBezTo>
                    <a:pt x="18570" y="501"/>
                    <a:pt x="18595" y="505"/>
                    <a:pt x="18619" y="505"/>
                  </a:cubicBezTo>
                  <a:cubicBezTo>
                    <a:pt x="18651" y="505"/>
                    <a:pt x="18682" y="497"/>
                    <a:pt x="18710" y="467"/>
                  </a:cubicBezTo>
                  <a:lnTo>
                    <a:pt x="18710" y="467"/>
                  </a:lnTo>
                  <a:lnTo>
                    <a:pt x="18703" y="486"/>
                  </a:lnTo>
                  <a:cubicBezTo>
                    <a:pt x="18799" y="351"/>
                    <a:pt x="18772" y="182"/>
                    <a:pt x="18699" y="17"/>
                  </a:cubicBezTo>
                  <a:cubicBezTo>
                    <a:pt x="18671" y="6"/>
                    <a:pt x="18646" y="1"/>
                    <a:pt x="18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5"/>
            <p:cNvSpPr/>
            <p:nvPr/>
          </p:nvSpPr>
          <p:spPr>
            <a:xfrm>
              <a:off x="3884901" y="1070884"/>
              <a:ext cx="126034" cy="94456"/>
            </a:xfrm>
            <a:custGeom>
              <a:avLst/>
              <a:gdLst/>
              <a:ahLst/>
              <a:cxnLst/>
              <a:rect l="l" t="t" r="r" b="b"/>
              <a:pathLst>
                <a:path w="4063" h="3045" extrusionOk="0">
                  <a:moveTo>
                    <a:pt x="154" y="0"/>
                  </a:moveTo>
                  <a:cubicBezTo>
                    <a:pt x="117" y="0"/>
                    <a:pt x="81" y="26"/>
                    <a:pt x="47" y="65"/>
                  </a:cubicBezTo>
                  <a:cubicBezTo>
                    <a:pt x="0" y="130"/>
                    <a:pt x="4" y="218"/>
                    <a:pt x="62" y="276"/>
                  </a:cubicBezTo>
                  <a:lnTo>
                    <a:pt x="442" y="599"/>
                  </a:lnTo>
                  <a:cubicBezTo>
                    <a:pt x="558" y="802"/>
                    <a:pt x="784" y="860"/>
                    <a:pt x="950" y="1002"/>
                  </a:cubicBezTo>
                  <a:lnTo>
                    <a:pt x="1042" y="1091"/>
                  </a:lnTo>
                  <a:lnTo>
                    <a:pt x="1157" y="1206"/>
                  </a:lnTo>
                  <a:cubicBezTo>
                    <a:pt x="1342" y="1448"/>
                    <a:pt x="1599" y="1579"/>
                    <a:pt x="1872" y="1694"/>
                  </a:cubicBezTo>
                  <a:cubicBezTo>
                    <a:pt x="1879" y="1744"/>
                    <a:pt x="1922" y="1782"/>
                    <a:pt x="1976" y="1782"/>
                  </a:cubicBezTo>
                  <a:lnTo>
                    <a:pt x="1983" y="1790"/>
                  </a:lnTo>
                  <a:cubicBezTo>
                    <a:pt x="2341" y="2067"/>
                    <a:pt x="2713" y="2313"/>
                    <a:pt x="3171" y="2405"/>
                  </a:cubicBezTo>
                  <a:cubicBezTo>
                    <a:pt x="3586" y="2551"/>
                    <a:pt x="3586" y="2551"/>
                    <a:pt x="3586" y="2912"/>
                  </a:cubicBezTo>
                  <a:cubicBezTo>
                    <a:pt x="3593" y="2943"/>
                    <a:pt x="3601" y="2970"/>
                    <a:pt x="3613" y="2993"/>
                  </a:cubicBezTo>
                  <a:cubicBezTo>
                    <a:pt x="3630" y="2986"/>
                    <a:pt x="3647" y="2983"/>
                    <a:pt x="3665" y="2983"/>
                  </a:cubicBezTo>
                  <a:cubicBezTo>
                    <a:pt x="3747" y="2983"/>
                    <a:pt x="3835" y="3044"/>
                    <a:pt x="3921" y="3044"/>
                  </a:cubicBezTo>
                  <a:cubicBezTo>
                    <a:pt x="3969" y="3044"/>
                    <a:pt x="4017" y="3024"/>
                    <a:pt x="4062" y="2962"/>
                  </a:cubicBezTo>
                  <a:lnTo>
                    <a:pt x="3824" y="2781"/>
                  </a:lnTo>
                  <a:cubicBezTo>
                    <a:pt x="3981" y="2424"/>
                    <a:pt x="3782" y="2328"/>
                    <a:pt x="3401" y="2289"/>
                  </a:cubicBezTo>
                  <a:lnTo>
                    <a:pt x="2198" y="1675"/>
                  </a:lnTo>
                  <a:lnTo>
                    <a:pt x="2087" y="1579"/>
                  </a:lnTo>
                  <a:cubicBezTo>
                    <a:pt x="2069" y="1535"/>
                    <a:pt x="2031" y="1509"/>
                    <a:pt x="1982" y="1509"/>
                  </a:cubicBezTo>
                  <a:cubicBezTo>
                    <a:pt x="1978" y="1509"/>
                    <a:pt x="1975" y="1509"/>
                    <a:pt x="1972" y="1509"/>
                  </a:cubicBezTo>
                  <a:lnTo>
                    <a:pt x="1883" y="1452"/>
                  </a:lnTo>
                  <a:lnTo>
                    <a:pt x="1196" y="968"/>
                  </a:lnTo>
                  <a:lnTo>
                    <a:pt x="1076" y="872"/>
                  </a:lnTo>
                  <a:cubicBezTo>
                    <a:pt x="965" y="668"/>
                    <a:pt x="719" y="626"/>
                    <a:pt x="585" y="457"/>
                  </a:cubicBezTo>
                  <a:lnTo>
                    <a:pt x="243" y="53"/>
                  </a:lnTo>
                  <a:cubicBezTo>
                    <a:pt x="212" y="16"/>
                    <a:pt x="18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5"/>
            <p:cNvSpPr/>
            <p:nvPr/>
          </p:nvSpPr>
          <p:spPr>
            <a:xfrm>
              <a:off x="3846002" y="1093311"/>
              <a:ext cx="36542" cy="23730"/>
            </a:xfrm>
            <a:custGeom>
              <a:avLst/>
              <a:gdLst/>
              <a:ahLst/>
              <a:cxnLst/>
              <a:rect l="l" t="t" r="r" b="b"/>
              <a:pathLst>
                <a:path w="1178" h="765" extrusionOk="0">
                  <a:moveTo>
                    <a:pt x="81" y="1"/>
                  </a:moveTo>
                  <a:cubicBezTo>
                    <a:pt x="54" y="1"/>
                    <a:pt x="32" y="14"/>
                    <a:pt x="25" y="52"/>
                  </a:cubicBezTo>
                  <a:cubicBezTo>
                    <a:pt x="0" y="147"/>
                    <a:pt x="63" y="157"/>
                    <a:pt x="129" y="157"/>
                  </a:cubicBezTo>
                  <a:cubicBezTo>
                    <a:pt x="146" y="157"/>
                    <a:pt x="163" y="156"/>
                    <a:pt x="178" y="156"/>
                  </a:cubicBezTo>
                  <a:lnTo>
                    <a:pt x="294" y="268"/>
                  </a:lnTo>
                  <a:cubicBezTo>
                    <a:pt x="340" y="425"/>
                    <a:pt x="513" y="379"/>
                    <a:pt x="617" y="452"/>
                  </a:cubicBezTo>
                  <a:cubicBezTo>
                    <a:pt x="643" y="479"/>
                    <a:pt x="674" y="510"/>
                    <a:pt x="705" y="533"/>
                  </a:cubicBezTo>
                  <a:cubicBezTo>
                    <a:pt x="852" y="584"/>
                    <a:pt x="921" y="765"/>
                    <a:pt x="1094" y="765"/>
                  </a:cubicBezTo>
                  <a:cubicBezTo>
                    <a:pt x="1102" y="765"/>
                    <a:pt x="1111" y="764"/>
                    <a:pt x="1120" y="763"/>
                  </a:cubicBezTo>
                  <a:cubicBezTo>
                    <a:pt x="1178" y="706"/>
                    <a:pt x="1178" y="613"/>
                    <a:pt x="1120" y="556"/>
                  </a:cubicBezTo>
                  <a:lnTo>
                    <a:pt x="405" y="168"/>
                  </a:lnTo>
                  <a:cubicBezTo>
                    <a:pt x="383" y="155"/>
                    <a:pt x="361" y="148"/>
                    <a:pt x="336" y="148"/>
                  </a:cubicBezTo>
                  <a:cubicBezTo>
                    <a:pt x="331" y="148"/>
                    <a:pt x="326" y="148"/>
                    <a:pt x="321" y="149"/>
                  </a:cubicBezTo>
                  <a:cubicBezTo>
                    <a:pt x="275" y="106"/>
                    <a:pt x="225" y="68"/>
                    <a:pt x="175" y="33"/>
                  </a:cubicBezTo>
                  <a:cubicBezTo>
                    <a:pt x="146" y="17"/>
                    <a:pt x="111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5"/>
            <p:cNvSpPr/>
            <p:nvPr/>
          </p:nvSpPr>
          <p:spPr>
            <a:xfrm>
              <a:off x="3970609" y="969634"/>
              <a:ext cx="233053" cy="128919"/>
            </a:xfrm>
            <a:custGeom>
              <a:avLst/>
              <a:gdLst/>
              <a:ahLst/>
              <a:cxnLst/>
              <a:rect l="l" t="t" r="r" b="b"/>
              <a:pathLst>
                <a:path w="7513" h="4156" extrusionOk="0">
                  <a:moveTo>
                    <a:pt x="273" y="412"/>
                  </a:moveTo>
                  <a:cubicBezTo>
                    <a:pt x="281" y="427"/>
                    <a:pt x="288" y="443"/>
                    <a:pt x="296" y="450"/>
                  </a:cubicBezTo>
                  <a:cubicBezTo>
                    <a:pt x="281" y="454"/>
                    <a:pt x="273" y="462"/>
                    <a:pt x="258" y="462"/>
                  </a:cubicBezTo>
                  <a:cubicBezTo>
                    <a:pt x="262" y="447"/>
                    <a:pt x="265" y="427"/>
                    <a:pt x="273" y="412"/>
                  </a:cubicBezTo>
                  <a:close/>
                  <a:moveTo>
                    <a:pt x="4208" y="2568"/>
                  </a:moveTo>
                  <a:lnTo>
                    <a:pt x="4227" y="2587"/>
                  </a:lnTo>
                  <a:cubicBezTo>
                    <a:pt x="4196" y="2606"/>
                    <a:pt x="4170" y="2622"/>
                    <a:pt x="4135" y="2625"/>
                  </a:cubicBezTo>
                  <a:lnTo>
                    <a:pt x="4097" y="2625"/>
                  </a:lnTo>
                  <a:lnTo>
                    <a:pt x="4097" y="2622"/>
                  </a:lnTo>
                  <a:cubicBezTo>
                    <a:pt x="4077" y="2606"/>
                    <a:pt x="4058" y="2598"/>
                    <a:pt x="4039" y="2587"/>
                  </a:cubicBezTo>
                  <a:lnTo>
                    <a:pt x="4039" y="2587"/>
                  </a:lnTo>
                  <a:cubicBezTo>
                    <a:pt x="4058" y="2590"/>
                    <a:pt x="4078" y="2592"/>
                    <a:pt x="4099" y="2592"/>
                  </a:cubicBezTo>
                  <a:cubicBezTo>
                    <a:pt x="4129" y="2592"/>
                    <a:pt x="4160" y="2588"/>
                    <a:pt x="4189" y="2579"/>
                  </a:cubicBezTo>
                  <a:lnTo>
                    <a:pt x="4208" y="2568"/>
                  </a:lnTo>
                  <a:close/>
                  <a:moveTo>
                    <a:pt x="4581" y="2633"/>
                  </a:moveTo>
                  <a:cubicBezTo>
                    <a:pt x="4592" y="2645"/>
                    <a:pt x="4604" y="2656"/>
                    <a:pt x="4619" y="2660"/>
                  </a:cubicBezTo>
                  <a:cubicBezTo>
                    <a:pt x="4623" y="2671"/>
                    <a:pt x="4619" y="2679"/>
                    <a:pt x="4615" y="2683"/>
                  </a:cubicBezTo>
                  <a:cubicBezTo>
                    <a:pt x="4596" y="2671"/>
                    <a:pt x="4577" y="2660"/>
                    <a:pt x="4554" y="2652"/>
                  </a:cubicBezTo>
                  <a:cubicBezTo>
                    <a:pt x="4562" y="2645"/>
                    <a:pt x="4573" y="2637"/>
                    <a:pt x="4581" y="2633"/>
                  </a:cubicBezTo>
                  <a:close/>
                  <a:moveTo>
                    <a:pt x="146" y="1"/>
                  </a:moveTo>
                  <a:cubicBezTo>
                    <a:pt x="0" y="158"/>
                    <a:pt x="242" y="201"/>
                    <a:pt x="239" y="316"/>
                  </a:cubicBezTo>
                  <a:lnTo>
                    <a:pt x="12" y="320"/>
                  </a:lnTo>
                  <a:cubicBezTo>
                    <a:pt x="58" y="412"/>
                    <a:pt x="127" y="485"/>
                    <a:pt x="219" y="523"/>
                  </a:cubicBezTo>
                  <a:cubicBezTo>
                    <a:pt x="292" y="693"/>
                    <a:pt x="442" y="762"/>
                    <a:pt x="596" y="831"/>
                  </a:cubicBezTo>
                  <a:lnTo>
                    <a:pt x="734" y="950"/>
                  </a:lnTo>
                  <a:cubicBezTo>
                    <a:pt x="838" y="1161"/>
                    <a:pt x="1061" y="1219"/>
                    <a:pt x="1241" y="1330"/>
                  </a:cubicBezTo>
                  <a:cubicBezTo>
                    <a:pt x="1422" y="1507"/>
                    <a:pt x="1637" y="1626"/>
                    <a:pt x="1864" y="1719"/>
                  </a:cubicBezTo>
                  <a:cubicBezTo>
                    <a:pt x="1887" y="1742"/>
                    <a:pt x="1914" y="1757"/>
                    <a:pt x="1949" y="1761"/>
                  </a:cubicBezTo>
                  <a:cubicBezTo>
                    <a:pt x="2041" y="1914"/>
                    <a:pt x="2210" y="1964"/>
                    <a:pt x="2356" y="2037"/>
                  </a:cubicBezTo>
                  <a:cubicBezTo>
                    <a:pt x="2671" y="2249"/>
                    <a:pt x="2978" y="2479"/>
                    <a:pt x="3366" y="2537"/>
                  </a:cubicBezTo>
                  <a:cubicBezTo>
                    <a:pt x="3399" y="2603"/>
                    <a:pt x="3466" y="2640"/>
                    <a:pt x="3537" y="2640"/>
                  </a:cubicBezTo>
                  <a:cubicBezTo>
                    <a:pt x="3549" y="2640"/>
                    <a:pt x="3562" y="2639"/>
                    <a:pt x="3574" y="2637"/>
                  </a:cubicBezTo>
                  <a:lnTo>
                    <a:pt x="3854" y="2752"/>
                  </a:lnTo>
                  <a:cubicBezTo>
                    <a:pt x="4108" y="2857"/>
                    <a:pt x="4364" y="2949"/>
                    <a:pt x="4637" y="2949"/>
                  </a:cubicBezTo>
                  <a:cubicBezTo>
                    <a:pt x="4683" y="2949"/>
                    <a:pt x="4730" y="2946"/>
                    <a:pt x="4777" y="2940"/>
                  </a:cubicBezTo>
                  <a:lnTo>
                    <a:pt x="4888" y="2940"/>
                  </a:lnTo>
                  <a:lnTo>
                    <a:pt x="5084" y="2944"/>
                  </a:lnTo>
                  <a:cubicBezTo>
                    <a:pt x="5092" y="3010"/>
                    <a:pt x="5096" y="3083"/>
                    <a:pt x="5103" y="3156"/>
                  </a:cubicBezTo>
                  <a:lnTo>
                    <a:pt x="5099" y="3160"/>
                  </a:lnTo>
                  <a:cubicBezTo>
                    <a:pt x="4996" y="3190"/>
                    <a:pt x="4996" y="3271"/>
                    <a:pt x="5003" y="3355"/>
                  </a:cubicBezTo>
                  <a:cubicBezTo>
                    <a:pt x="4946" y="3594"/>
                    <a:pt x="4807" y="3824"/>
                    <a:pt x="4965" y="4066"/>
                  </a:cubicBezTo>
                  <a:cubicBezTo>
                    <a:pt x="5005" y="4131"/>
                    <a:pt x="5046" y="4156"/>
                    <a:pt x="5088" y="4156"/>
                  </a:cubicBezTo>
                  <a:cubicBezTo>
                    <a:pt x="5142" y="4156"/>
                    <a:pt x="5195" y="4114"/>
                    <a:pt x="5245" y="4066"/>
                  </a:cubicBezTo>
                  <a:cubicBezTo>
                    <a:pt x="5330" y="3986"/>
                    <a:pt x="5418" y="3874"/>
                    <a:pt x="5503" y="3778"/>
                  </a:cubicBezTo>
                  <a:cubicBezTo>
                    <a:pt x="5699" y="3755"/>
                    <a:pt x="5860" y="3636"/>
                    <a:pt x="6037" y="3567"/>
                  </a:cubicBezTo>
                  <a:cubicBezTo>
                    <a:pt x="6102" y="3567"/>
                    <a:pt x="6172" y="3567"/>
                    <a:pt x="6237" y="3578"/>
                  </a:cubicBezTo>
                  <a:cubicBezTo>
                    <a:pt x="6254" y="3580"/>
                    <a:pt x="6270" y="3581"/>
                    <a:pt x="6286" y="3581"/>
                  </a:cubicBezTo>
                  <a:cubicBezTo>
                    <a:pt x="6356" y="3581"/>
                    <a:pt x="6409" y="3560"/>
                    <a:pt x="6406" y="3463"/>
                  </a:cubicBezTo>
                  <a:cubicBezTo>
                    <a:pt x="6403" y="3371"/>
                    <a:pt x="6344" y="3338"/>
                    <a:pt x="6279" y="3338"/>
                  </a:cubicBezTo>
                  <a:cubicBezTo>
                    <a:pt x="6262" y="3338"/>
                    <a:pt x="6246" y="3340"/>
                    <a:pt x="6229" y="3344"/>
                  </a:cubicBezTo>
                  <a:cubicBezTo>
                    <a:pt x="6079" y="3371"/>
                    <a:pt x="5941" y="3421"/>
                    <a:pt x="5795" y="3463"/>
                  </a:cubicBezTo>
                  <a:cubicBezTo>
                    <a:pt x="5668" y="3471"/>
                    <a:pt x="5545" y="3536"/>
                    <a:pt x="5476" y="3644"/>
                  </a:cubicBezTo>
                  <a:cubicBezTo>
                    <a:pt x="5416" y="3691"/>
                    <a:pt x="5358" y="3762"/>
                    <a:pt x="5295" y="3762"/>
                  </a:cubicBezTo>
                  <a:cubicBezTo>
                    <a:pt x="5256" y="3762"/>
                    <a:pt x="5216" y="3736"/>
                    <a:pt x="5172" y="3663"/>
                  </a:cubicBezTo>
                  <a:lnTo>
                    <a:pt x="5207" y="3471"/>
                  </a:lnTo>
                  <a:cubicBezTo>
                    <a:pt x="5257" y="3413"/>
                    <a:pt x="5284" y="3336"/>
                    <a:pt x="5269" y="3259"/>
                  </a:cubicBezTo>
                  <a:cubicBezTo>
                    <a:pt x="5288" y="3229"/>
                    <a:pt x="5307" y="3194"/>
                    <a:pt x="5322" y="3160"/>
                  </a:cubicBezTo>
                  <a:cubicBezTo>
                    <a:pt x="5422" y="3102"/>
                    <a:pt x="5526" y="3056"/>
                    <a:pt x="5599" y="2952"/>
                  </a:cubicBezTo>
                  <a:cubicBezTo>
                    <a:pt x="5556" y="2823"/>
                    <a:pt x="5495" y="2786"/>
                    <a:pt x="5426" y="2786"/>
                  </a:cubicBezTo>
                  <a:cubicBezTo>
                    <a:pt x="5345" y="2786"/>
                    <a:pt x="5253" y="2836"/>
                    <a:pt x="5169" y="2848"/>
                  </a:cubicBezTo>
                  <a:cubicBezTo>
                    <a:pt x="5234" y="2833"/>
                    <a:pt x="5288" y="2791"/>
                    <a:pt x="5322" y="2737"/>
                  </a:cubicBezTo>
                  <a:lnTo>
                    <a:pt x="5484" y="2737"/>
                  </a:lnTo>
                  <a:cubicBezTo>
                    <a:pt x="5488" y="2748"/>
                    <a:pt x="5495" y="2760"/>
                    <a:pt x="5499" y="2771"/>
                  </a:cubicBezTo>
                  <a:cubicBezTo>
                    <a:pt x="5563" y="2802"/>
                    <a:pt x="5627" y="2813"/>
                    <a:pt x="5691" y="2813"/>
                  </a:cubicBezTo>
                  <a:cubicBezTo>
                    <a:pt x="5794" y="2813"/>
                    <a:pt x="5896" y="2784"/>
                    <a:pt x="5999" y="2760"/>
                  </a:cubicBezTo>
                  <a:cubicBezTo>
                    <a:pt x="6079" y="2744"/>
                    <a:pt x="6161" y="2739"/>
                    <a:pt x="6243" y="2739"/>
                  </a:cubicBezTo>
                  <a:cubicBezTo>
                    <a:pt x="6360" y="2739"/>
                    <a:pt x="6479" y="2748"/>
                    <a:pt x="6596" y="2748"/>
                  </a:cubicBezTo>
                  <a:cubicBezTo>
                    <a:pt x="6746" y="2748"/>
                    <a:pt x="6894" y="2733"/>
                    <a:pt x="7036" y="2660"/>
                  </a:cubicBezTo>
                  <a:lnTo>
                    <a:pt x="7194" y="2606"/>
                  </a:lnTo>
                  <a:lnTo>
                    <a:pt x="7390" y="2614"/>
                  </a:lnTo>
                  <a:cubicBezTo>
                    <a:pt x="7436" y="2587"/>
                    <a:pt x="7493" y="2583"/>
                    <a:pt x="7513" y="2525"/>
                  </a:cubicBezTo>
                  <a:cubicBezTo>
                    <a:pt x="7413" y="2441"/>
                    <a:pt x="7313" y="2411"/>
                    <a:pt x="7213" y="2411"/>
                  </a:cubicBezTo>
                  <a:cubicBezTo>
                    <a:pt x="7066" y="2411"/>
                    <a:pt x="6919" y="2475"/>
                    <a:pt x="6771" y="2525"/>
                  </a:cubicBezTo>
                  <a:lnTo>
                    <a:pt x="6602" y="2545"/>
                  </a:lnTo>
                  <a:cubicBezTo>
                    <a:pt x="6435" y="2517"/>
                    <a:pt x="6265" y="2510"/>
                    <a:pt x="6096" y="2510"/>
                  </a:cubicBezTo>
                  <a:cubicBezTo>
                    <a:pt x="5925" y="2510"/>
                    <a:pt x="5754" y="2517"/>
                    <a:pt x="5584" y="2517"/>
                  </a:cubicBezTo>
                  <a:cubicBezTo>
                    <a:pt x="5483" y="2517"/>
                    <a:pt x="5383" y="2514"/>
                    <a:pt x="5284" y="2506"/>
                  </a:cubicBezTo>
                  <a:cubicBezTo>
                    <a:pt x="5211" y="2457"/>
                    <a:pt x="5140" y="2436"/>
                    <a:pt x="5069" y="2436"/>
                  </a:cubicBezTo>
                  <a:cubicBezTo>
                    <a:pt x="4974" y="2436"/>
                    <a:pt x="4880" y="2473"/>
                    <a:pt x="4788" y="2525"/>
                  </a:cubicBezTo>
                  <a:cubicBezTo>
                    <a:pt x="4747" y="2491"/>
                    <a:pt x="4704" y="2463"/>
                    <a:pt x="4659" y="2463"/>
                  </a:cubicBezTo>
                  <a:cubicBezTo>
                    <a:pt x="4629" y="2463"/>
                    <a:pt x="4598" y="2476"/>
                    <a:pt x="4565" y="2506"/>
                  </a:cubicBezTo>
                  <a:lnTo>
                    <a:pt x="4385" y="2422"/>
                  </a:lnTo>
                  <a:cubicBezTo>
                    <a:pt x="4143" y="2256"/>
                    <a:pt x="3858" y="2157"/>
                    <a:pt x="3570" y="2126"/>
                  </a:cubicBezTo>
                  <a:lnTo>
                    <a:pt x="3374" y="2011"/>
                  </a:lnTo>
                  <a:cubicBezTo>
                    <a:pt x="3255" y="1907"/>
                    <a:pt x="3105" y="1849"/>
                    <a:pt x="2948" y="1845"/>
                  </a:cubicBezTo>
                  <a:cubicBezTo>
                    <a:pt x="2925" y="1826"/>
                    <a:pt x="2898" y="1811"/>
                    <a:pt x="2871" y="1811"/>
                  </a:cubicBezTo>
                  <a:cubicBezTo>
                    <a:pt x="2794" y="1699"/>
                    <a:pt x="2675" y="1684"/>
                    <a:pt x="2559" y="1665"/>
                  </a:cubicBezTo>
                  <a:cubicBezTo>
                    <a:pt x="2324" y="1585"/>
                    <a:pt x="2174" y="1328"/>
                    <a:pt x="1903" y="1328"/>
                  </a:cubicBezTo>
                  <a:cubicBezTo>
                    <a:pt x="1886" y="1328"/>
                    <a:pt x="1870" y="1328"/>
                    <a:pt x="1852" y="1330"/>
                  </a:cubicBezTo>
                  <a:cubicBezTo>
                    <a:pt x="1776" y="1250"/>
                    <a:pt x="1668" y="1204"/>
                    <a:pt x="1560" y="1200"/>
                  </a:cubicBezTo>
                  <a:cubicBezTo>
                    <a:pt x="1518" y="1108"/>
                    <a:pt x="1460" y="1038"/>
                    <a:pt x="1349" y="1031"/>
                  </a:cubicBezTo>
                  <a:lnTo>
                    <a:pt x="1253" y="1000"/>
                  </a:lnTo>
                  <a:cubicBezTo>
                    <a:pt x="1253" y="950"/>
                    <a:pt x="1215" y="915"/>
                    <a:pt x="1165" y="915"/>
                  </a:cubicBezTo>
                  <a:lnTo>
                    <a:pt x="1157" y="915"/>
                  </a:lnTo>
                  <a:lnTo>
                    <a:pt x="1153" y="912"/>
                  </a:lnTo>
                  <a:cubicBezTo>
                    <a:pt x="1126" y="800"/>
                    <a:pt x="1026" y="769"/>
                    <a:pt x="949" y="708"/>
                  </a:cubicBezTo>
                  <a:cubicBezTo>
                    <a:pt x="896" y="623"/>
                    <a:pt x="819" y="562"/>
                    <a:pt x="730" y="523"/>
                  </a:cubicBezTo>
                  <a:cubicBezTo>
                    <a:pt x="565" y="312"/>
                    <a:pt x="427" y="78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5"/>
            <p:cNvSpPr/>
            <p:nvPr/>
          </p:nvSpPr>
          <p:spPr>
            <a:xfrm>
              <a:off x="4126981" y="1101811"/>
              <a:ext cx="15417" cy="16503"/>
            </a:xfrm>
            <a:custGeom>
              <a:avLst/>
              <a:gdLst/>
              <a:ahLst/>
              <a:cxnLst/>
              <a:rect l="l" t="t" r="r" b="b"/>
              <a:pathLst>
                <a:path w="497" h="532" extrusionOk="0">
                  <a:moveTo>
                    <a:pt x="237" y="1"/>
                  </a:moveTo>
                  <a:cubicBezTo>
                    <a:pt x="141" y="1"/>
                    <a:pt x="86" y="104"/>
                    <a:pt x="55" y="190"/>
                  </a:cubicBezTo>
                  <a:cubicBezTo>
                    <a:pt x="5" y="320"/>
                    <a:pt x="1" y="451"/>
                    <a:pt x="158" y="532"/>
                  </a:cubicBezTo>
                  <a:cubicBezTo>
                    <a:pt x="266" y="478"/>
                    <a:pt x="243" y="363"/>
                    <a:pt x="285" y="282"/>
                  </a:cubicBezTo>
                  <a:cubicBezTo>
                    <a:pt x="339" y="197"/>
                    <a:pt x="497" y="105"/>
                    <a:pt x="304" y="17"/>
                  </a:cubicBezTo>
                  <a:cubicBezTo>
                    <a:pt x="280" y="6"/>
                    <a:pt x="257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5"/>
            <p:cNvSpPr/>
            <p:nvPr/>
          </p:nvSpPr>
          <p:spPr>
            <a:xfrm>
              <a:off x="3965491" y="1068774"/>
              <a:ext cx="38868" cy="13773"/>
            </a:xfrm>
            <a:custGeom>
              <a:avLst/>
              <a:gdLst/>
              <a:ahLst/>
              <a:cxnLst/>
              <a:rect l="l" t="t" r="r" b="b"/>
              <a:pathLst>
                <a:path w="1253" h="444" extrusionOk="0">
                  <a:moveTo>
                    <a:pt x="572" y="0"/>
                  </a:moveTo>
                  <a:cubicBezTo>
                    <a:pt x="515" y="0"/>
                    <a:pt x="454" y="10"/>
                    <a:pt x="388" y="33"/>
                  </a:cubicBezTo>
                  <a:cubicBezTo>
                    <a:pt x="211" y="117"/>
                    <a:pt x="73" y="244"/>
                    <a:pt x="0" y="436"/>
                  </a:cubicBezTo>
                  <a:cubicBezTo>
                    <a:pt x="2" y="436"/>
                    <a:pt x="4" y="436"/>
                    <a:pt x="6" y="436"/>
                  </a:cubicBezTo>
                  <a:cubicBezTo>
                    <a:pt x="232" y="436"/>
                    <a:pt x="321" y="213"/>
                    <a:pt x="500" y="136"/>
                  </a:cubicBezTo>
                  <a:cubicBezTo>
                    <a:pt x="502" y="136"/>
                    <a:pt x="503" y="136"/>
                    <a:pt x="505" y="136"/>
                  </a:cubicBezTo>
                  <a:cubicBezTo>
                    <a:pt x="752" y="136"/>
                    <a:pt x="910" y="383"/>
                    <a:pt x="1253" y="444"/>
                  </a:cubicBezTo>
                  <a:cubicBezTo>
                    <a:pt x="1007" y="208"/>
                    <a:pt x="82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5"/>
            <p:cNvSpPr/>
            <p:nvPr/>
          </p:nvSpPr>
          <p:spPr>
            <a:xfrm>
              <a:off x="3937697" y="1089216"/>
              <a:ext cx="23048" cy="15169"/>
            </a:xfrm>
            <a:custGeom>
              <a:avLst/>
              <a:gdLst/>
              <a:ahLst/>
              <a:cxnLst/>
              <a:rect l="l" t="t" r="r" b="b"/>
              <a:pathLst>
                <a:path w="743" h="489" extrusionOk="0">
                  <a:moveTo>
                    <a:pt x="1" y="0"/>
                  </a:moveTo>
                  <a:lnTo>
                    <a:pt x="1" y="0"/>
                  </a:lnTo>
                  <a:cubicBezTo>
                    <a:pt x="151" y="227"/>
                    <a:pt x="204" y="461"/>
                    <a:pt x="477" y="488"/>
                  </a:cubicBezTo>
                  <a:lnTo>
                    <a:pt x="585" y="477"/>
                  </a:lnTo>
                  <a:cubicBezTo>
                    <a:pt x="627" y="377"/>
                    <a:pt x="742" y="269"/>
                    <a:pt x="573" y="173"/>
                  </a:cubicBezTo>
                  <a:lnTo>
                    <a:pt x="477" y="277"/>
                  </a:lnTo>
                  <a:cubicBezTo>
                    <a:pt x="312" y="242"/>
                    <a:pt x="262" y="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5"/>
            <p:cNvSpPr/>
            <p:nvPr/>
          </p:nvSpPr>
          <p:spPr>
            <a:xfrm>
              <a:off x="3978582" y="1036358"/>
              <a:ext cx="15293" cy="9740"/>
            </a:xfrm>
            <a:custGeom>
              <a:avLst/>
              <a:gdLst/>
              <a:ahLst/>
              <a:cxnLst/>
              <a:rect l="l" t="t" r="r" b="b"/>
              <a:pathLst>
                <a:path w="493" h="314" extrusionOk="0">
                  <a:moveTo>
                    <a:pt x="166" y="0"/>
                  </a:moveTo>
                  <a:cubicBezTo>
                    <a:pt x="110" y="0"/>
                    <a:pt x="58" y="33"/>
                    <a:pt x="39" y="86"/>
                  </a:cubicBezTo>
                  <a:cubicBezTo>
                    <a:pt x="1" y="175"/>
                    <a:pt x="78" y="202"/>
                    <a:pt x="131" y="232"/>
                  </a:cubicBezTo>
                  <a:cubicBezTo>
                    <a:pt x="178" y="252"/>
                    <a:pt x="227" y="271"/>
                    <a:pt x="274" y="278"/>
                  </a:cubicBezTo>
                  <a:cubicBezTo>
                    <a:pt x="302" y="302"/>
                    <a:pt x="337" y="313"/>
                    <a:pt x="372" y="313"/>
                  </a:cubicBezTo>
                  <a:cubicBezTo>
                    <a:pt x="416" y="313"/>
                    <a:pt x="460" y="295"/>
                    <a:pt x="493" y="263"/>
                  </a:cubicBezTo>
                  <a:cubicBezTo>
                    <a:pt x="443" y="125"/>
                    <a:pt x="331" y="52"/>
                    <a:pt x="204" y="6"/>
                  </a:cubicBezTo>
                  <a:cubicBezTo>
                    <a:pt x="192" y="2"/>
                    <a:pt x="179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5"/>
            <p:cNvSpPr/>
            <p:nvPr/>
          </p:nvSpPr>
          <p:spPr>
            <a:xfrm>
              <a:off x="4045461" y="1116607"/>
              <a:ext cx="70353" cy="77271"/>
            </a:xfrm>
            <a:custGeom>
              <a:avLst/>
              <a:gdLst/>
              <a:ahLst/>
              <a:cxnLst/>
              <a:rect l="l" t="t" r="r" b="b"/>
              <a:pathLst>
                <a:path w="2268" h="2491" extrusionOk="0">
                  <a:moveTo>
                    <a:pt x="2214" y="1"/>
                  </a:moveTo>
                  <a:cubicBezTo>
                    <a:pt x="2079" y="1"/>
                    <a:pt x="1959" y="7"/>
                    <a:pt x="1856" y="112"/>
                  </a:cubicBezTo>
                  <a:cubicBezTo>
                    <a:pt x="1710" y="212"/>
                    <a:pt x="1511" y="262"/>
                    <a:pt x="1534" y="500"/>
                  </a:cubicBezTo>
                  <a:cubicBezTo>
                    <a:pt x="1299" y="669"/>
                    <a:pt x="980" y="643"/>
                    <a:pt x="746" y="815"/>
                  </a:cubicBezTo>
                  <a:cubicBezTo>
                    <a:pt x="592" y="912"/>
                    <a:pt x="661" y="1069"/>
                    <a:pt x="635" y="1204"/>
                  </a:cubicBezTo>
                  <a:cubicBezTo>
                    <a:pt x="281" y="1365"/>
                    <a:pt x="108" y="1669"/>
                    <a:pt x="31" y="2034"/>
                  </a:cubicBezTo>
                  <a:cubicBezTo>
                    <a:pt x="0" y="2226"/>
                    <a:pt x="20" y="2395"/>
                    <a:pt x="243" y="2460"/>
                  </a:cubicBezTo>
                  <a:cubicBezTo>
                    <a:pt x="259" y="2480"/>
                    <a:pt x="277" y="2491"/>
                    <a:pt x="292" y="2491"/>
                  </a:cubicBezTo>
                  <a:cubicBezTo>
                    <a:pt x="310" y="2491"/>
                    <a:pt x="325" y="2478"/>
                    <a:pt x="335" y="2452"/>
                  </a:cubicBezTo>
                  <a:cubicBezTo>
                    <a:pt x="354" y="2399"/>
                    <a:pt x="316" y="2341"/>
                    <a:pt x="266" y="2306"/>
                  </a:cubicBezTo>
                  <a:lnTo>
                    <a:pt x="277" y="1941"/>
                  </a:lnTo>
                  <a:cubicBezTo>
                    <a:pt x="404" y="1899"/>
                    <a:pt x="535" y="1838"/>
                    <a:pt x="554" y="1688"/>
                  </a:cubicBezTo>
                  <a:cubicBezTo>
                    <a:pt x="573" y="1549"/>
                    <a:pt x="692" y="1511"/>
                    <a:pt x="765" y="1430"/>
                  </a:cubicBezTo>
                  <a:cubicBezTo>
                    <a:pt x="796" y="1430"/>
                    <a:pt x="827" y="1423"/>
                    <a:pt x="857" y="1419"/>
                  </a:cubicBezTo>
                  <a:cubicBezTo>
                    <a:pt x="1065" y="1338"/>
                    <a:pt x="1019" y="1157"/>
                    <a:pt x="1034" y="1000"/>
                  </a:cubicBezTo>
                  <a:lnTo>
                    <a:pt x="1034" y="1000"/>
                  </a:lnTo>
                  <a:cubicBezTo>
                    <a:pt x="1073" y="1023"/>
                    <a:pt x="1115" y="1050"/>
                    <a:pt x="1161" y="1061"/>
                  </a:cubicBezTo>
                  <a:cubicBezTo>
                    <a:pt x="1126" y="1250"/>
                    <a:pt x="1088" y="1438"/>
                    <a:pt x="1053" y="1626"/>
                  </a:cubicBezTo>
                  <a:cubicBezTo>
                    <a:pt x="1078" y="1644"/>
                    <a:pt x="1097" y="1651"/>
                    <a:pt x="1112" y="1651"/>
                  </a:cubicBezTo>
                  <a:cubicBezTo>
                    <a:pt x="1151" y="1651"/>
                    <a:pt x="1158" y="1599"/>
                    <a:pt x="1172" y="1557"/>
                  </a:cubicBezTo>
                  <a:cubicBezTo>
                    <a:pt x="1238" y="1376"/>
                    <a:pt x="1295" y="1196"/>
                    <a:pt x="1357" y="1015"/>
                  </a:cubicBezTo>
                  <a:cubicBezTo>
                    <a:pt x="1453" y="904"/>
                    <a:pt x="1553" y="789"/>
                    <a:pt x="1649" y="677"/>
                  </a:cubicBezTo>
                  <a:cubicBezTo>
                    <a:pt x="1703" y="643"/>
                    <a:pt x="1710" y="566"/>
                    <a:pt x="1680" y="512"/>
                  </a:cubicBezTo>
                  <a:lnTo>
                    <a:pt x="1699" y="512"/>
                  </a:lnTo>
                  <a:cubicBezTo>
                    <a:pt x="1721" y="520"/>
                    <a:pt x="1744" y="523"/>
                    <a:pt x="1767" y="523"/>
                  </a:cubicBezTo>
                  <a:cubicBezTo>
                    <a:pt x="1846" y="523"/>
                    <a:pt x="1921" y="479"/>
                    <a:pt x="1960" y="404"/>
                  </a:cubicBezTo>
                  <a:cubicBezTo>
                    <a:pt x="1968" y="377"/>
                    <a:pt x="1972" y="347"/>
                    <a:pt x="1976" y="312"/>
                  </a:cubicBezTo>
                  <a:cubicBezTo>
                    <a:pt x="2072" y="212"/>
                    <a:pt x="2268" y="224"/>
                    <a:pt x="2268" y="1"/>
                  </a:cubicBezTo>
                  <a:cubicBezTo>
                    <a:pt x="2250" y="1"/>
                    <a:pt x="2232" y="1"/>
                    <a:pt x="2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5"/>
            <p:cNvSpPr/>
            <p:nvPr/>
          </p:nvSpPr>
          <p:spPr>
            <a:xfrm>
              <a:off x="3878821" y="1114001"/>
              <a:ext cx="16348" cy="13121"/>
            </a:xfrm>
            <a:custGeom>
              <a:avLst/>
              <a:gdLst/>
              <a:ahLst/>
              <a:cxnLst/>
              <a:rect l="l" t="t" r="r" b="b"/>
              <a:pathLst>
                <a:path w="527" h="423" extrusionOk="0">
                  <a:moveTo>
                    <a:pt x="258" y="0"/>
                  </a:moveTo>
                  <a:cubicBezTo>
                    <a:pt x="0" y="23"/>
                    <a:pt x="127" y="173"/>
                    <a:pt x="166" y="288"/>
                  </a:cubicBezTo>
                  <a:lnTo>
                    <a:pt x="527" y="423"/>
                  </a:lnTo>
                  <a:cubicBezTo>
                    <a:pt x="500" y="219"/>
                    <a:pt x="350" y="131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5"/>
            <p:cNvSpPr/>
            <p:nvPr/>
          </p:nvSpPr>
          <p:spPr>
            <a:xfrm>
              <a:off x="3965243" y="1082299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0" y="0"/>
                  </a:move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5"/>
            <p:cNvSpPr/>
            <p:nvPr/>
          </p:nvSpPr>
          <p:spPr>
            <a:xfrm>
              <a:off x="3947003" y="989084"/>
              <a:ext cx="33750" cy="25188"/>
            </a:xfrm>
            <a:custGeom>
              <a:avLst/>
              <a:gdLst/>
              <a:ahLst/>
              <a:cxnLst/>
              <a:rect l="l" t="t" r="r" b="b"/>
              <a:pathLst>
                <a:path w="1088" h="812" extrusionOk="0">
                  <a:moveTo>
                    <a:pt x="130" y="0"/>
                  </a:moveTo>
                  <a:cubicBezTo>
                    <a:pt x="97" y="0"/>
                    <a:pt x="66" y="16"/>
                    <a:pt x="43" y="58"/>
                  </a:cubicBezTo>
                  <a:cubicBezTo>
                    <a:pt x="0" y="142"/>
                    <a:pt x="108" y="192"/>
                    <a:pt x="166" y="238"/>
                  </a:cubicBezTo>
                  <a:cubicBezTo>
                    <a:pt x="204" y="265"/>
                    <a:pt x="243" y="288"/>
                    <a:pt x="281" y="319"/>
                  </a:cubicBezTo>
                  <a:cubicBezTo>
                    <a:pt x="468" y="636"/>
                    <a:pt x="710" y="811"/>
                    <a:pt x="1007" y="811"/>
                  </a:cubicBezTo>
                  <a:cubicBezTo>
                    <a:pt x="1033" y="811"/>
                    <a:pt x="1060" y="810"/>
                    <a:pt x="1088" y="807"/>
                  </a:cubicBezTo>
                  <a:cubicBezTo>
                    <a:pt x="838" y="515"/>
                    <a:pt x="492" y="365"/>
                    <a:pt x="285" y="69"/>
                  </a:cubicBezTo>
                  <a:cubicBezTo>
                    <a:pt x="237" y="35"/>
                    <a:pt x="180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5"/>
            <p:cNvSpPr/>
            <p:nvPr/>
          </p:nvSpPr>
          <p:spPr>
            <a:xfrm>
              <a:off x="3905405" y="976211"/>
              <a:ext cx="13028" cy="10268"/>
            </a:xfrm>
            <a:custGeom>
              <a:avLst/>
              <a:gdLst/>
              <a:ahLst/>
              <a:cxnLst/>
              <a:rect l="l" t="t" r="r" b="b"/>
              <a:pathLst>
                <a:path w="420" h="331" extrusionOk="0">
                  <a:moveTo>
                    <a:pt x="227" y="0"/>
                  </a:moveTo>
                  <a:lnTo>
                    <a:pt x="0" y="331"/>
                  </a:lnTo>
                  <a:cubicBezTo>
                    <a:pt x="223" y="238"/>
                    <a:pt x="339" y="200"/>
                    <a:pt x="419" y="96"/>
                  </a:cubicBezTo>
                  <a:cubicBezTo>
                    <a:pt x="385" y="4"/>
                    <a:pt x="308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5"/>
            <p:cNvSpPr/>
            <p:nvPr/>
          </p:nvSpPr>
          <p:spPr>
            <a:xfrm>
              <a:off x="3863435" y="1064525"/>
              <a:ext cx="122808" cy="96441"/>
            </a:xfrm>
            <a:custGeom>
              <a:avLst/>
              <a:gdLst/>
              <a:ahLst/>
              <a:cxnLst/>
              <a:rect l="l" t="t" r="r" b="b"/>
              <a:pathLst>
                <a:path w="3959" h="3109" extrusionOk="0">
                  <a:moveTo>
                    <a:pt x="185" y="1"/>
                  </a:moveTo>
                  <a:cubicBezTo>
                    <a:pt x="62" y="135"/>
                    <a:pt x="1" y="250"/>
                    <a:pt x="135" y="389"/>
                  </a:cubicBezTo>
                  <a:cubicBezTo>
                    <a:pt x="139" y="419"/>
                    <a:pt x="151" y="443"/>
                    <a:pt x="166" y="466"/>
                  </a:cubicBezTo>
                  <a:cubicBezTo>
                    <a:pt x="178" y="565"/>
                    <a:pt x="243" y="654"/>
                    <a:pt x="335" y="696"/>
                  </a:cubicBezTo>
                  <a:lnTo>
                    <a:pt x="623" y="900"/>
                  </a:lnTo>
                  <a:cubicBezTo>
                    <a:pt x="666" y="1115"/>
                    <a:pt x="865" y="1215"/>
                    <a:pt x="988" y="1361"/>
                  </a:cubicBezTo>
                  <a:cubicBezTo>
                    <a:pt x="1434" y="1868"/>
                    <a:pt x="1911" y="2352"/>
                    <a:pt x="2568" y="2610"/>
                  </a:cubicBezTo>
                  <a:cubicBezTo>
                    <a:pt x="2575" y="2633"/>
                    <a:pt x="2579" y="2656"/>
                    <a:pt x="2579" y="2687"/>
                  </a:cubicBezTo>
                  <a:cubicBezTo>
                    <a:pt x="2618" y="2763"/>
                    <a:pt x="2721" y="2737"/>
                    <a:pt x="2771" y="2806"/>
                  </a:cubicBezTo>
                  <a:cubicBezTo>
                    <a:pt x="3025" y="2841"/>
                    <a:pt x="3250" y="3006"/>
                    <a:pt x="3511" y="3006"/>
                  </a:cubicBezTo>
                  <a:cubicBezTo>
                    <a:pt x="3535" y="3006"/>
                    <a:pt x="3558" y="3005"/>
                    <a:pt x="3582" y="3002"/>
                  </a:cubicBezTo>
                  <a:lnTo>
                    <a:pt x="3690" y="3098"/>
                  </a:lnTo>
                  <a:cubicBezTo>
                    <a:pt x="3696" y="3097"/>
                    <a:pt x="3701" y="3097"/>
                    <a:pt x="3707" y="3097"/>
                  </a:cubicBezTo>
                  <a:cubicBezTo>
                    <a:pt x="3750" y="3097"/>
                    <a:pt x="3796" y="3109"/>
                    <a:pt x="3840" y="3109"/>
                  </a:cubicBezTo>
                  <a:cubicBezTo>
                    <a:pt x="3882" y="3109"/>
                    <a:pt x="3923" y="3098"/>
                    <a:pt x="3959" y="3055"/>
                  </a:cubicBezTo>
                  <a:cubicBezTo>
                    <a:pt x="3878" y="2886"/>
                    <a:pt x="3728" y="2909"/>
                    <a:pt x="3582" y="2898"/>
                  </a:cubicBezTo>
                  <a:cubicBezTo>
                    <a:pt x="3332" y="2660"/>
                    <a:pt x="2983" y="2633"/>
                    <a:pt x="2698" y="2475"/>
                  </a:cubicBezTo>
                  <a:cubicBezTo>
                    <a:pt x="2176" y="2137"/>
                    <a:pt x="1672" y="1784"/>
                    <a:pt x="1253" y="1315"/>
                  </a:cubicBezTo>
                  <a:cubicBezTo>
                    <a:pt x="1111" y="1157"/>
                    <a:pt x="981" y="977"/>
                    <a:pt x="785" y="869"/>
                  </a:cubicBezTo>
                  <a:lnTo>
                    <a:pt x="658" y="677"/>
                  </a:lnTo>
                  <a:lnTo>
                    <a:pt x="470" y="539"/>
                  </a:lnTo>
                  <a:cubicBezTo>
                    <a:pt x="508" y="458"/>
                    <a:pt x="600" y="393"/>
                    <a:pt x="539" y="289"/>
                  </a:cubicBezTo>
                  <a:cubicBezTo>
                    <a:pt x="370" y="270"/>
                    <a:pt x="293" y="116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5"/>
            <p:cNvSpPr/>
            <p:nvPr/>
          </p:nvSpPr>
          <p:spPr>
            <a:xfrm>
              <a:off x="3871438" y="1122098"/>
              <a:ext cx="109563" cy="66662"/>
            </a:xfrm>
            <a:custGeom>
              <a:avLst/>
              <a:gdLst/>
              <a:ahLst/>
              <a:cxnLst/>
              <a:rect l="l" t="t" r="r" b="b"/>
              <a:pathLst>
                <a:path w="3532" h="2149" extrusionOk="0">
                  <a:moveTo>
                    <a:pt x="114" y="1"/>
                  </a:moveTo>
                  <a:cubicBezTo>
                    <a:pt x="95" y="1"/>
                    <a:pt x="76" y="10"/>
                    <a:pt x="54" y="31"/>
                  </a:cubicBezTo>
                  <a:cubicBezTo>
                    <a:pt x="19" y="70"/>
                    <a:pt x="0" y="112"/>
                    <a:pt x="0" y="166"/>
                  </a:cubicBezTo>
                  <a:cubicBezTo>
                    <a:pt x="12" y="343"/>
                    <a:pt x="111" y="431"/>
                    <a:pt x="289" y="431"/>
                  </a:cubicBezTo>
                  <a:cubicBezTo>
                    <a:pt x="292" y="431"/>
                    <a:pt x="296" y="431"/>
                    <a:pt x="300" y="431"/>
                  </a:cubicBezTo>
                  <a:cubicBezTo>
                    <a:pt x="331" y="496"/>
                    <a:pt x="369" y="565"/>
                    <a:pt x="404" y="627"/>
                  </a:cubicBezTo>
                  <a:cubicBezTo>
                    <a:pt x="400" y="662"/>
                    <a:pt x="388" y="700"/>
                    <a:pt x="384" y="735"/>
                  </a:cubicBezTo>
                  <a:cubicBezTo>
                    <a:pt x="401" y="731"/>
                    <a:pt x="417" y="729"/>
                    <a:pt x="433" y="729"/>
                  </a:cubicBezTo>
                  <a:cubicBezTo>
                    <a:pt x="560" y="729"/>
                    <a:pt x="659" y="838"/>
                    <a:pt x="786" y="838"/>
                  </a:cubicBezTo>
                  <a:cubicBezTo>
                    <a:pt x="788" y="838"/>
                    <a:pt x="790" y="838"/>
                    <a:pt x="792" y="838"/>
                  </a:cubicBezTo>
                  <a:lnTo>
                    <a:pt x="903" y="938"/>
                  </a:lnTo>
                  <a:cubicBezTo>
                    <a:pt x="1038" y="1088"/>
                    <a:pt x="1207" y="1180"/>
                    <a:pt x="1387" y="1257"/>
                  </a:cubicBezTo>
                  <a:cubicBezTo>
                    <a:pt x="1387" y="1284"/>
                    <a:pt x="1395" y="1319"/>
                    <a:pt x="1407" y="1342"/>
                  </a:cubicBezTo>
                  <a:cubicBezTo>
                    <a:pt x="1426" y="1342"/>
                    <a:pt x="1453" y="1342"/>
                    <a:pt x="1472" y="1338"/>
                  </a:cubicBezTo>
                  <a:lnTo>
                    <a:pt x="1499" y="1395"/>
                  </a:lnTo>
                  <a:cubicBezTo>
                    <a:pt x="1549" y="1472"/>
                    <a:pt x="1633" y="1495"/>
                    <a:pt x="1710" y="1530"/>
                  </a:cubicBezTo>
                  <a:lnTo>
                    <a:pt x="1810" y="1553"/>
                  </a:lnTo>
                  <a:cubicBezTo>
                    <a:pt x="1875" y="1599"/>
                    <a:pt x="1956" y="1580"/>
                    <a:pt x="2014" y="1626"/>
                  </a:cubicBezTo>
                  <a:lnTo>
                    <a:pt x="2194" y="1657"/>
                  </a:lnTo>
                  <a:cubicBezTo>
                    <a:pt x="2433" y="1953"/>
                    <a:pt x="2809" y="1933"/>
                    <a:pt x="3124" y="2060"/>
                  </a:cubicBezTo>
                  <a:cubicBezTo>
                    <a:pt x="3167" y="2137"/>
                    <a:pt x="3251" y="2129"/>
                    <a:pt x="3320" y="2149"/>
                  </a:cubicBezTo>
                  <a:cubicBezTo>
                    <a:pt x="3401" y="2137"/>
                    <a:pt x="3497" y="2145"/>
                    <a:pt x="3532" y="2033"/>
                  </a:cubicBezTo>
                  <a:cubicBezTo>
                    <a:pt x="3447" y="1998"/>
                    <a:pt x="3372" y="1944"/>
                    <a:pt x="3272" y="1944"/>
                  </a:cubicBezTo>
                  <a:cubicBezTo>
                    <a:pt x="3262" y="1944"/>
                    <a:pt x="3253" y="1944"/>
                    <a:pt x="3243" y="1945"/>
                  </a:cubicBezTo>
                  <a:lnTo>
                    <a:pt x="2325" y="1541"/>
                  </a:lnTo>
                  <a:lnTo>
                    <a:pt x="2321" y="1541"/>
                  </a:lnTo>
                  <a:cubicBezTo>
                    <a:pt x="2275" y="1476"/>
                    <a:pt x="2202" y="1434"/>
                    <a:pt x="2125" y="1426"/>
                  </a:cubicBezTo>
                  <a:cubicBezTo>
                    <a:pt x="2018" y="1334"/>
                    <a:pt x="1895" y="1265"/>
                    <a:pt x="1760" y="1223"/>
                  </a:cubicBezTo>
                  <a:lnTo>
                    <a:pt x="1622" y="1138"/>
                  </a:lnTo>
                  <a:lnTo>
                    <a:pt x="1614" y="1130"/>
                  </a:lnTo>
                  <a:cubicBezTo>
                    <a:pt x="1611" y="1088"/>
                    <a:pt x="1572" y="1052"/>
                    <a:pt x="1527" y="1052"/>
                  </a:cubicBezTo>
                  <a:cubicBezTo>
                    <a:pt x="1523" y="1052"/>
                    <a:pt x="1519" y="1053"/>
                    <a:pt x="1514" y="1053"/>
                  </a:cubicBezTo>
                  <a:lnTo>
                    <a:pt x="1422" y="1007"/>
                  </a:lnTo>
                  <a:cubicBezTo>
                    <a:pt x="1361" y="907"/>
                    <a:pt x="1257" y="838"/>
                    <a:pt x="1134" y="831"/>
                  </a:cubicBezTo>
                  <a:cubicBezTo>
                    <a:pt x="1065" y="685"/>
                    <a:pt x="896" y="658"/>
                    <a:pt x="799" y="542"/>
                  </a:cubicBezTo>
                  <a:cubicBezTo>
                    <a:pt x="738" y="427"/>
                    <a:pt x="607" y="400"/>
                    <a:pt x="515" y="320"/>
                  </a:cubicBezTo>
                  <a:cubicBezTo>
                    <a:pt x="411" y="239"/>
                    <a:pt x="308" y="150"/>
                    <a:pt x="212" y="62"/>
                  </a:cubicBezTo>
                  <a:cubicBezTo>
                    <a:pt x="176" y="26"/>
                    <a:pt x="146" y="1"/>
                    <a:pt x="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5"/>
            <p:cNvSpPr/>
            <p:nvPr/>
          </p:nvSpPr>
          <p:spPr>
            <a:xfrm>
              <a:off x="3962265" y="956017"/>
              <a:ext cx="6328" cy="8406"/>
            </a:xfrm>
            <a:custGeom>
              <a:avLst/>
              <a:gdLst/>
              <a:ahLst/>
              <a:cxnLst/>
              <a:rect l="l" t="t" r="r" b="b"/>
              <a:pathLst>
                <a:path w="204" h="271" extrusionOk="0">
                  <a:moveTo>
                    <a:pt x="64" y="0"/>
                  </a:moveTo>
                  <a:cubicBezTo>
                    <a:pt x="53" y="0"/>
                    <a:pt x="41" y="2"/>
                    <a:pt x="27" y="6"/>
                  </a:cubicBezTo>
                  <a:cubicBezTo>
                    <a:pt x="8" y="9"/>
                    <a:pt x="8" y="90"/>
                    <a:pt x="0" y="140"/>
                  </a:cubicBezTo>
                  <a:cubicBezTo>
                    <a:pt x="5" y="135"/>
                    <a:pt x="10" y="133"/>
                    <a:pt x="15" y="133"/>
                  </a:cubicBezTo>
                  <a:cubicBezTo>
                    <a:pt x="55" y="133"/>
                    <a:pt x="100" y="271"/>
                    <a:pt x="143" y="271"/>
                  </a:cubicBezTo>
                  <a:cubicBezTo>
                    <a:pt x="164" y="271"/>
                    <a:pt x="185" y="236"/>
                    <a:pt x="204" y="132"/>
                  </a:cubicBezTo>
                  <a:cubicBezTo>
                    <a:pt x="171" y="69"/>
                    <a:pt x="137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5"/>
            <p:cNvSpPr/>
            <p:nvPr/>
          </p:nvSpPr>
          <p:spPr>
            <a:xfrm>
              <a:off x="4102320" y="1132458"/>
              <a:ext cx="8499" cy="899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223" y="1"/>
                  </a:moveTo>
                  <a:cubicBezTo>
                    <a:pt x="12" y="1"/>
                    <a:pt x="0" y="132"/>
                    <a:pt x="39" y="289"/>
                  </a:cubicBezTo>
                  <a:cubicBezTo>
                    <a:pt x="181" y="247"/>
                    <a:pt x="273" y="162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5"/>
            <p:cNvSpPr/>
            <p:nvPr/>
          </p:nvSpPr>
          <p:spPr>
            <a:xfrm>
              <a:off x="3994216" y="1087169"/>
              <a:ext cx="39116" cy="38837"/>
            </a:xfrm>
            <a:custGeom>
              <a:avLst/>
              <a:gdLst/>
              <a:ahLst/>
              <a:cxnLst/>
              <a:rect l="l" t="t" r="r" b="b"/>
              <a:pathLst>
                <a:path w="1261" h="1252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1145" y="116"/>
                    <a:pt x="1007" y="120"/>
                    <a:pt x="980" y="250"/>
                  </a:cubicBezTo>
                  <a:cubicBezTo>
                    <a:pt x="707" y="373"/>
                    <a:pt x="584" y="654"/>
                    <a:pt x="373" y="842"/>
                  </a:cubicBezTo>
                  <a:cubicBezTo>
                    <a:pt x="242" y="954"/>
                    <a:pt x="73" y="1038"/>
                    <a:pt x="0" y="1230"/>
                  </a:cubicBezTo>
                  <a:cubicBezTo>
                    <a:pt x="47" y="1245"/>
                    <a:pt x="89" y="1251"/>
                    <a:pt x="127" y="1251"/>
                  </a:cubicBezTo>
                  <a:cubicBezTo>
                    <a:pt x="313" y="1251"/>
                    <a:pt x="403" y="1099"/>
                    <a:pt x="511" y="981"/>
                  </a:cubicBezTo>
                  <a:cubicBezTo>
                    <a:pt x="757" y="781"/>
                    <a:pt x="953" y="535"/>
                    <a:pt x="1091" y="254"/>
                  </a:cubicBezTo>
                  <a:cubicBezTo>
                    <a:pt x="1153" y="197"/>
                    <a:pt x="1261" y="158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5"/>
            <p:cNvSpPr/>
            <p:nvPr/>
          </p:nvSpPr>
          <p:spPr>
            <a:xfrm>
              <a:off x="3930439" y="960297"/>
              <a:ext cx="7166" cy="7011"/>
            </a:xfrm>
            <a:custGeom>
              <a:avLst/>
              <a:gdLst/>
              <a:ahLst/>
              <a:cxnLst/>
              <a:rect l="l" t="t" r="r" b="b"/>
              <a:pathLst>
                <a:path w="231" h="226" extrusionOk="0">
                  <a:moveTo>
                    <a:pt x="187" y="1"/>
                  </a:moveTo>
                  <a:cubicBezTo>
                    <a:pt x="115" y="1"/>
                    <a:pt x="45" y="32"/>
                    <a:pt x="0" y="94"/>
                  </a:cubicBezTo>
                  <a:lnTo>
                    <a:pt x="127" y="225"/>
                  </a:lnTo>
                  <a:lnTo>
                    <a:pt x="231" y="117"/>
                  </a:lnTo>
                  <a:lnTo>
                    <a:pt x="212" y="2"/>
                  </a:lnTo>
                  <a:cubicBezTo>
                    <a:pt x="204" y="1"/>
                    <a:pt x="196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5"/>
            <p:cNvSpPr/>
            <p:nvPr/>
          </p:nvSpPr>
          <p:spPr>
            <a:xfrm>
              <a:off x="4125678" y="1135591"/>
              <a:ext cx="5397" cy="4777"/>
            </a:xfrm>
            <a:custGeom>
              <a:avLst/>
              <a:gdLst/>
              <a:ahLst/>
              <a:cxnLst/>
              <a:rect l="l" t="t" r="r" b="b"/>
              <a:pathLst>
                <a:path w="174" h="154" extrusionOk="0">
                  <a:moveTo>
                    <a:pt x="76" y="1"/>
                  </a:moveTo>
                  <a:cubicBezTo>
                    <a:pt x="69" y="1"/>
                    <a:pt x="62" y="2"/>
                    <a:pt x="54" y="4"/>
                  </a:cubicBezTo>
                  <a:cubicBezTo>
                    <a:pt x="27" y="19"/>
                    <a:pt x="8" y="42"/>
                    <a:pt x="4" y="73"/>
                  </a:cubicBezTo>
                  <a:cubicBezTo>
                    <a:pt x="1" y="115"/>
                    <a:pt x="27" y="150"/>
                    <a:pt x="74" y="154"/>
                  </a:cubicBezTo>
                  <a:lnTo>
                    <a:pt x="97" y="154"/>
                  </a:lnTo>
                  <a:cubicBezTo>
                    <a:pt x="139" y="150"/>
                    <a:pt x="173" y="111"/>
                    <a:pt x="170" y="69"/>
                  </a:cubicBezTo>
                  <a:lnTo>
                    <a:pt x="170" y="61"/>
                  </a:lnTo>
                  <a:cubicBezTo>
                    <a:pt x="153" y="26"/>
                    <a:pt x="115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5"/>
            <p:cNvSpPr/>
            <p:nvPr/>
          </p:nvSpPr>
          <p:spPr>
            <a:xfrm>
              <a:off x="3987639" y="1118996"/>
              <a:ext cx="2420" cy="3257"/>
            </a:xfrm>
            <a:custGeom>
              <a:avLst/>
              <a:gdLst/>
              <a:ahLst/>
              <a:cxnLst/>
              <a:rect l="l" t="t" r="r" b="b"/>
              <a:pathLst>
                <a:path w="78" h="105" extrusionOk="0">
                  <a:moveTo>
                    <a:pt x="39" y="1"/>
                  </a:moveTo>
                  <a:cubicBezTo>
                    <a:pt x="24" y="28"/>
                    <a:pt x="12" y="51"/>
                    <a:pt x="1" y="74"/>
                  </a:cubicBezTo>
                  <a:cubicBezTo>
                    <a:pt x="1" y="78"/>
                    <a:pt x="20" y="104"/>
                    <a:pt x="32" y="104"/>
                  </a:cubicBezTo>
                  <a:cubicBezTo>
                    <a:pt x="70" y="97"/>
                    <a:pt x="78" y="74"/>
                    <a:pt x="70" y="35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5"/>
            <p:cNvSpPr/>
            <p:nvPr/>
          </p:nvSpPr>
          <p:spPr>
            <a:xfrm>
              <a:off x="4029609" y="1054133"/>
              <a:ext cx="4436" cy="3164"/>
            </a:xfrm>
            <a:custGeom>
              <a:avLst/>
              <a:gdLst/>
              <a:ahLst/>
              <a:cxnLst/>
              <a:rect l="l" t="t" r="r" b="b"/>
              <a:pathLst>
                <a:path w="143" h="102" extrusionOk="0">
                  <a:moveTo>
                    <a:pt x="68" y="0"/>
                  </a:moveTo>
                  <a:cubicBezTo>
                    <a:pt x="27" y="0"/>
                    <a:pt x="0" y="16"/>
                    <a:pt x="47" y="101"/>
                  </a:cubicBezTo>
                  <a:cubicBezTo>
                    <a:pt x="96" y="82"/>
                    <a:pt x="139" y="63"/>
                    <a:pt x="143" y="5"/>
                  </a:cubicBezTo>
                  <a:cubicBezTo>
                    <a:pt x="120" y="5"/>
                    <a:pt x="92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5"/>
            <p:cNvSpPr/>
            <p:nvPr/>
          </p:nvSpPr>
          <p:spPr>
            <a:xfrm>
              <a:off x="3864800" y="1107549"/>
              <a:ext cx="3071" cy="2575"/>
            </a:xfrm>
            <a:custGeom>
              <a:avLst/>
              <a:gdLst/>
              <a:ahLst/>
              <a:cxnLst/>
              <a:rect l="l" t="t" r="r" b="b"/>
              <a:pathLst>
                <a:path w="99" h="83" extrusionOk="0">
                  <a:moveTo>
                    <a:pt x="11" y="1"/>
                  </a:moveTo>
                  <a:cubicBezTo>
                    <a:pt x="0" y="55"/>
                    <a:pt x="30" y="83"/>
                    <a:pt x="79" y="83"/>
                  </a:cubicBezTo>
                  <a:cubicBezTo>
                    <a:pt x="86" y="83"/>
                    <a:pt x="92" y="82"/>
                    <a:pt x="99" y="8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5"/>
            <p:cNvSpPr/>
            <p:nvPr/>
          </p:nvSpPr>
          <p:spPr>
            <a:xfrm>
              <a:off x="3899325" y="1126378"/>
              <a:ext cx="3133" cy="3133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00" y="1"/>
                  </a:moveTo>
                  <a:cubicBezTo>
                    <a:pt x="35" y="1"/>
                    <a:pt x="12" y="39"/>
                    <a:pt x="0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5"/>
            <p:cNvSpPr/>
            <p:nvPr/>
          </p:nvSpPr>
          <p:spPr>
            <a:xfrm>
              <a:off x="3971912" y="1111024"/>
              <a:ext cx="2295" cy="2295"/>
            </a:xfrm>
            <a:custGeom>
              <a:avLst/>
              <a:gdLst/>
              <a:ahLst/>
              <a:cxnLst/>
              <a:rect l="l" t="t" r="r" b="b"/>
              <a:pathLst>
                <a:path w="74" h="74" extrusionOk="0">
                  <a:moveTo>
                    <a:pt x="74" y="0"/>
                  </a:moveTo>
                  <a:cubicBezTo>
                    <a:pt x="35" y="0"/>
                    <a:pt x="1" y="35"/>
                    <a:pt x="1" y="73"/>
                  </a:cubicBezTo>
                  <a:cubicBezTo>
                    <a:pt x="3" y="73"/>
                    <a:pt x="6" y="74"/>
                    <a:pt x="9" y="74"/>
                  </a:cubicBezTo>
                  <a:cubicBezTo>
                    <a:pt x="53" y="74"/>
                    <a:pt x="74" y="44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3"/>
          <p:cNvSpPr txBox="1">
            <a:spLocks noGrp="1"/>
          </p:cNvSpPr>
          <p:nvPr>
            <p:ph type="title"/>
          </p:nvPr>
        </p:nvSpPr>
        <p:spPr>
          <a:xfrm>
            <a:off x="1421550" y="1826725"/>
            <a:ext cx="6300900" cy="2218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263" name="Google Shape;263;p3"/>
          <p:cNvSpPr txBox="1">
            <a:spLocks noGrp="1"/>
          </p:cNvSpPr>
          <p:nvPr>
            <p:ph type="title" idx="2" hasCustomPrompt="1"/>
          </p:nvPr>
        </p:nvSpPr>
        <p:spPr>
          <a:xfrm>
            <a:off x="3570900" y="539500"/>
            <a:ext cx="2002200" cy="1209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7200"/>
              <a:buNone/>
              <a:defRPr sz="9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9600"/>
              <a:buNone/>
              <a:defRPr sz="96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264" name="Google Shape;264;p3"/>
          <p:cNvSpPr txBox="1">
            <a:spLocks noGrp="1"/>
          </p:cNvSpPr>
          <p:nvPr>
            <p:ph type="subTitle" idx="1"/>
          </p:nvPr>
        </p:nvSpPr>
        <p:spPr>
          <a:xfrm>
            <a:off x="1421550" y="4104875"/>
            <a:ext cx="6300900" cy="503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sz="1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265" name="Google Shape;265;p3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sp>
        <p:nvSpPr>
          <p:cNvPr id="266" name="Google Shape;266;p3"/>
          <p:cNvSpPr txBox="1">
            <a:spLocks noGrp="1"/>
          </p:cNvSpPr>
          <p:nvPr>
            <p:ph type="sldNum" idx="3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cxnSp>
        <p:nvCxnSpPr>
          <p:cNvPr id="267" name="Google Shape;267;p3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68" name="Google Shape;268;p3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grpSp>
        <p:nvGrpSpPr>
          <p:cNvPr id="269" name="Google Shape;269;p3"/>
          <p:cNvGrpSpPr/>
          <p:nvPr/>
        </p:nvGrpSpPr>
        <p:grpSpPr>
          <a:xfrm>
            <a:off x="1421543" y="4584038"/>
            <a:ext cx="294935" cy="183702"/>
            <a:chOff x="5052556" y="4346751"/>
            <a:chExt cx="254891" cy="158760"/>
          </a:xfrm>
        </p:grpSpPr>
        <p:sp>
          <p:nvSpPr>
            <p:cNvPr id="270" name="Google Shape;270;p3"/>
            <p:cNvSpPr/>
            <p:nvPr/>
          </p:nvSpPr>
          <p:spPr>
            <a:xfrm>
              <a:off x="5052556" y="4346751"/>
              <a:ext cx="254891" cy="158760"/>
            </a:xfrm>
            <a:custGeom>
              <a:avLst/>
              <a:gdLst/>
              <a:ahLst/>
              <a:cxnLst/>
              <a:rect l="l" t="t" r="r" b="b"/>
              <a:pathLst>
                <a:path w="8217" h="5118" extrusionOk="0">
                  <a:moveTo>
                    <a:pt x="247" y="3267"/>
                  </a:moveTo>
                  <a:lnTo>
                    <a:pt x="251" y="3271"/>
                  </a:lnTo>
                  <a:lnTo>
                    <a:pt x="250" y="3279"/>
                  </a:lnTo>
                  <a:lnTo>
                    <a:pt x="250" y="3279"/>
                  </a:lnTo>
                  <a:cubicBezTo>
                    <a:pt x="249" y="3275"/>
                    <a:pt x="248" y="3272"/>
                    <a:pt x="247" y="3267"/>
                  </a:cubicBezTo>
                  <a:close/>
                  <a:moveTo>
                    <a:pt x="274" y="3283"/>
                  </a:moveTo>
                  <a:cubicBezTo>
                    <a:pt x="274" y="3285"/>
                    <a:pt x="269" y="3286"/>
                    <a:pt x="266" y="3288"/>
                  </a:cubicBezTo>
                  <a:lnTo>
                    <a:pt x="266" y="3288"/>
                  </a:lnTo>
                  <a:lnTo>
                    <a:pt x="274" y="3283"/>
                  </a:lnTo>
                  <a:close/>
                  <a:moveTo>
                    <a:pt x="4566" y="331"/>
                  </a:moveTo>
                  <a:cubicBezTo>
                    <a:pt x="5089" y="339"/>
                    <a:pt x="5592" y="478"/>
                    <a:pt x="6107" y="554"/>
                  </a:cubicBezTo>
                  <a:lnTo>
                    <a:pt x="6995" y="954"/>
                  </a:lnTo>
                  <a:cubicBezTo>
                    <a:pt x="6995" y="996"/>
                    <a:pt x="6995" y="1039"/>
                    <a:pt x="6998" y="1081"/>
                  </a:cubicBezTo>
                  <a:cubicBezTo>
                    <a:pt x="7390" y="1384"/>
                    <a:pt x="7605" y="1830"/>
                    <a:pt x="7936" y="2176"/>
                  </a:cubicBezTo>
                  <a:cubicBezTo>
                    <a:pt x="7755" y="2556"/>
                    <a:pt x="7686" y="2983"/>
                    <a:pt x="7390" y="3302"/>
                  </a:cubicBezTo>
                  <a:lnTo>
                    <a:pt x="7402" y="3402"/>
                  </a:lnTo>
                  <a:cubicBezTo>
                    <a:pt x="6995" y="3686"/>
                    <a:pt x="6587" y="3993"/>
                    <a:pt x="6068" y="4013"/>
                  </a:cubicBezTo>
                  <a:cubicBezTo>
                    <a:pt x="5428" y="4033"/>
                    <a:pt x="4786" y="4106"/>
                    <a:pt x="4143" y="4106"/>
                  </a:cubicBezTo>
                  <a:cubicBezTo>
                    <a:pt x="3933" y="4106"/>
                    <a:pt x="3723" y="4098"/>
                    <a:pt x="3513" y="4078"/>
                  </a:cubicBezTo>
                  <a:cubicBezTo>
                    <a:pt x="2606" y="3993"/>
                    <a:pt x="1769" y="3744"/>
                    <a:pt x="1158" y="3002"/>
                  </a:cubicBezTo>
                  <a:cubicBezTo>
                    <a:pt x="1138" y="2902"/>
                    <a:pt x="1069" y="2814"/>
                    <a:pt x="965" y="2787"/>
                  </a:cubicBezTo>
                  <a:cubicBezTo>
                    <a:pt x="919" y="2764"/>
                    <a:pt x="881" y="2729"/>
                    <a:pt x="850" y="2683"/>
                  </a:cubicBezTo>
                  <a:lnTo>
                    <a:pt x="846" y="2675"/>
                  </a:lnTo>
                  <a:cubicBezTo>
                    <a:pt x="862" y="2668"/>
                    <a:pt x="869" y="2664"/>
                    <a:pt x="881" y="2649"/>
                  </a:cubicBezTo>
                  <a:cubicBezTo>
                    <a:pt x="839" y="2260"/>
                    <a:pt x="839" y="1880"/>
                    <a:pt x="1008" y="1515"/>
                  </a:cubicBezTo>
                  <a:cubicBezTo>
                    <a:pt x="1008" y="1496"/>
                    <a:pt x="1004" y="1477"/>
                    <a:pt x="1000" y="1457"/>
                  </a:cubicBezTo>
                  <a:cubicBezTo>
                    <a:pt x="1031" y="1438"/>
                    <a:pt x="1042" y="1407"/>
                    <a:pt x="1042" y="1377"/>
                  </a:cubicBezTo>
                  <a:lnTo>
                    <a:pt x="1054" y="1365"/>
                  </a:lnTo>
                  <a:cubicBezTo>
                    <a:pt x="1100" y="1361"/>
                    <a:pt x="1138" y="1319"/>
                    <a:pt x="1138" y="1269"/>
                  </a:cubicBezTo>
                  <a:lnTo>
                    <a:pt x="1158" y="1250"/>
                  </a:lnTo>
                  <a:cubicBezTo>
                    <a:pt x="1204" y="1246"/>
                    <a:pt x="1242" y="1211"/>
                    <a:pt x="1246" y="1169"/>
                  </a:cubicBezTo>
                  <a:lnTo>
                    <a:pt x="1265" y="1154"/>
                  </a:lnTo>
                  <a:cubicBezTo>
                    <a:pt x="1311" y="1154"/>
                    <a:pt x="1357" y="1127"/>
                    <a:pt x="1365" y="1077"/>
                  </a:cubicBezTo>
                  <a:lnTo>
                    <a:pt x="1461" y="1035"/>
                  </a:lnTo>
                  <a:cubicBezTo>
                    <a:pt x="1466" y="1036"/>
                    <a:pt x="1471" y="1036"/>
                    <a:pt x="1476" y="1036"/>
                  </a:cubicBezTo>
                  <a:cubicBezTo>
                    <a:pt x="1514" y="1036"/>
                    <a:pt x="1551" y="1011"/>
                    <a:pt x="1561" y="977"/>
                  </a:cubicBezTo>
                  <a:lnTo>
                    <a:pt x="1665" y="939"/>
                  </a:lnTo>
                  <a:cubicBezTo>
                    <a:pt x="1670" y="939"/>
                    <a:pt x="1675" y="940"/>
                    <a:pt x="1680" y="940"/>
                  </a:cubicBezTo>
                  <a:cubicBezTo>
                    <a:pt x="1720" y="940"/>
                    <a:pt x="1755" y="915"/>
                    <a:pt x="1769" y="877"/>
                  </a:cubicBezTo>
                  <a:cubicBezTo>
                    <a:pt x="2504" y="561"/>
                    <a:pt x="3263" y="337"/>
                    <a:pt x="4072" y="337"/>
                  </a:cubicBezTo>
                  <a:cubicBezTo>
                    <a:pt x="4117" y="337"/>
                    <a:pt x="4163" y="338"/>
                    <a:pt x="4209" y="339"/>
                  </a:cubicBezTo>
                  <a:cubicBezTo>
                    <a:pt x="4260" y="351"/>
                    <a:pt x="4315" y="357"/>
                    <a:pt x="4369" y="357"/>
                  </a:cubicBezTo>
                  <a:cubicBezTo>
                    <a:pt x="4436" y="357"/>
                    <a:pt x="4503" y="348"/>
                    <a:pt x="4566" y="331"/>
                  </a:cubicBezTo>
                  <a:close/>
                  <a:moveTo>
                    <a:pt x="554" y="2626"/>
                  </a:moveTo>
                  <a:cubicBezTo>
                    <a:pt x="583" y="2626"/>
                    <a:pt x="611" y="2638"/>
                    <a:pt x="635" y="2656"/>
                  </a:cubicBezTo>
                  <a:cubicBezTo>
                    <a:pt x="623" y="2702"/>
                    <a:pt x="623" y="2748"/>
                    <a:pt x="643" y="2791"/>
                  </a:cubicBezTo>
                  <a:cubicBezTo>
                    <a:pt x="650" y="2860"/>
                    <a:pt x="650" y="2933"/>
                    <a:pt x="654" y="2998"/>
                  </a:cubicBezTo>
                  <a:cubicBezTo>
                    <a:pt x="816" y="3071"/>
                    <a:pt x="854" y="3283"/>
                    <a:pt x="1038" y="3329"/>
                  </a:cubicBezTo>
                  <a:cubicBezTo>
                    <a:pt x="1526" y="3824"/>
                    <a:pt x="2160" y="4047"/>
                    <a:pt x="2810" y="4232"/>
                  </a:cubicBezTo>
                  <a:cubicBezTo>
                    <a:pt x="3390" y="4400"/>
                    <a:pt x="3964" y="4475"/>
                    <a:pt x="4535" y="4475"/>
                  </a:cubicBezTo>
                  <a:cubicBezTo>
                    <a:pt x="5401" y="4475"/>
                    <a:pt x="6257" y="4301"/>
                    <a:pt x="7110" y="4009"/>
                  </a:cubicBezTo>
                  <a:cubicBezTo>
                    <a:pt x="7164" y="3959"/>
                    <a:pt x="7244" y="3963"/>
                    <a:pt x="7302" y="3936"/>
                  </a:cubicBezTo>
                  <a:lnTo>
                    <a:pt x="7302" y="3936"/>
                  </a:lnTo>
                  <a:cubicBezTo>
                    <a:pt x="7287" y="3963"/>
                    <a:pt x="7275" y="3993"/>
                    <a:pt x="7263" y="4020"/>
                  </a:cubicBezTo>
                  <a:cubicBezTo>
                    <a:pt x="7256" y="4059"/>
                    <a:pt x="7256" y="4097"/>
                    <a:pt x="7263" y="4136"/>
                  </a:cubicBezTo>
                  <a:lnTo>
                    <a:pt x="6914" y="4424"/>
                  </a:lnTo>
                  <a:cubicBezTo>
                    <a:pt x="6879" y="4455"/>
                    <a:pt x="6841" y="4482"/>
                    <a:pt x="6799" y="4508"/>
                  </a:cubicBezTo>
                  <a:lnTo>
                    <a:pt x="6795" y="4508"/>
                  </a:lnTo>
                  <a:cubicBezTo>
                    <a:pt x="6628" y="4571"/>
                    <a:pt x="6475" y="4633"/>
                    <a:pt x="6300" y="4633"/>
                  </a:cubicBezTo>
                  <a:cubicBezTo>
                    <a:pt x="6250" y="4633"/>
                    <a:pt x="6197" y="4628"/>
                    <a:pt x="6141" y="4616"/>
                  </a:cubicBezTo>
                  <a:cubicBezTo>
                    <a:pt x="6079" y="4603"/>
                    <a:pt x="6016" y="4597"/>
                    <a:pt x="5954" y="4597"/>
                  </a:cubicBezTo>
                  <a:cubicBezTo>
                    <a:pt x="5790" y="4597"/>
                    <a:pt x="5630" y="4640"/>
                    <a:pt x="5488" y="4724"/>
                  </a:cubicBezTo>
                  <a:cubicBezTo>
                    <a:pt x="4922" y="4756"/>
                    <a:pt x="4362" y="4809"/>
                    <a:pt x="3798" y="4809"/>
                  </a:cubicBezTo>
                  <a:cubicBezTo>
                    <a:pt x="3703" y="4809"/>
                    <a:pt x="3608" y="4808"/>
                    <a:pt x="3513" y="4804"/>
                  </a:cubicBezTo>
                  <a:cubicBezTo>
                    <a:pt x="3494" y="4797"/>
                    <a:pt x="3471" y="4789"/>
                    <a:pt x="3444" y="4781"/>
                  </a:cubicBezTo>
                  <a:cubicBezTo>
                    <a:pt x="3333" y="4740"/>
                    <a:pt x="3217" y="4718"/>
                    <a:pt x="3102" y="4718"/>
                  </a:cubicBezTo>
                  <a:cubicBezTo>
                    <a:pt x="3059" y="4718"/>
                    <a:pt x="3015" y="4721"/>
                    <a:pt x="2971" y="4727"/>
                  </a:cubicBezTo>
                  <a:cubicBezTo>
                    <a:pt x="2914" y="4706"/>
                    <a:pt x="2856" y="4695"/>
                    <a:pt x="2797" y="4695"/>
                  </a:cubicBezTo>
                  <a:cubicBezTo>
                    <a:pt x="2761" y="4695"/>
                    <a:pt x="2724" y="4699"/>
                    <a:pt x="2687" y="4708"/>
                  </a:cubicBezTo>
                  <a:cubicBezTo>
                    <a:pt x="2691" y="4693"/>
                    <a:pt x="2691" y="4685"/>
                    <a:pt x="2695" y="4670"/>
                  </a:cubicBezTo>
                  <a:cubicBezTo>
                    <a:pt x="2306" y="4343"/>
                    <a:pt x="1772" y="4382"/>
                    <a:pt x="1350" y="4136"/>
                  </a:cubicBezTo>
                  <a:cubicBezTo>
                    <a:pt x="1257" y="4109"/>
                    <a:pt x="1173" y="4078"/>
                    <a:pt x="1081" y="4055"/>
                  </a:cubicBezTo>
                  <a:cubicBezTo>
                    <a:pt x="1056" y="4050"/>
                    <a:pt x="1031" y="4049"/>
                    <a:pt x="1006" y="4049"/>
                  </a:cubicBezTo>
                  <a:cubicBezTo>
                    <a:pt x="989" y="4049"/>
                    <a:pt x="971" y="4050"/>
                    <a:pt x="954" y="4051"/>
                  </a:cubicBezTo>
                  <a:lnTo>
                    <a:pt x="808" y="3913"/>
                  </a:lnTo>
                  <a:cubicBezTo>
                    <a:pt x="812" y="3886"/>
                    <a:pt x="812" y="3863"/>
                    <a:pt x="808" y="3840"/>
                  </a:cubicBezTo>
                  <a:cubicBezTo>
                    <a:pt x="792" y="3786"/>
                    <a:pt x="773" y="3732"/>
                    <a:pt x="746" y="3686"/>
                  </a:cubicBezTo>
                  <a:cubicBezTo>
                    <a:pt x="731" y="3652"/>
                    <a:pt x="716" y="3617"/>
                    <a:pt x="696" y="3590"/>
                  </a:cubicBezTo>
                  <a:cubicBezTo>
                    <a:pt x="673" y="3540"/>
                    <a:pt x="650" y="3494"/>
                    <a:pt x="631" y="3444"/>
                  </a:cubicBezTo>
                  <a:cubicBezTo>
                    <a:pt x="620" y="3413"/>
                    <a:pt x="604" y="3379"/>
                    <a:pt x="593" y="3344"/>
                  </a:cubicBezTo>
                  <a:cubicBezTo>
                    <a:pt x="577" y="3290"/>
                    <a:pt x="566" y="3240"/>
                    <a:pt x="562" y="3183"/>
                  </a:cubicBezTo>
                  <a:cubicBezTo>
                    <a:pt x="562" y="3060"/>
                    <a:pt x="554" y="2944"/>
                    <a:pt x="527" y="2829"/>
                  </a:cubicBezTo>
                  <a:cubicBezTo>
                    <a:pt x="516" y="2764"/>
                    <a:pt x="481" y="2702"/>
                    <a:pt x="516" y="2633"/>
                  </a:cubicBezTo>
                  <a:cubicBezTo>
                    <a:pt x="529" y="2629"/>
                    <a:pt x="542" y="2626"/>
                    <a:pt x="554" y="2626"/>
                  </a:cubicBezTo>
                  <a:close/>
                  <a:moveTo>
                    <a:pt x="4948" y="0"/>
                  </a:moveTo>
                  <a:cubicBezTo>
                    <a:pt x="4755" y="0"/>
                    <a:pt x="4560" y="19"/>
                    <a:pt x="4366" y="55"/>
                  </a:cubicBezTo>
                  <a:cubicBezTo>
                    <a:pt x="4295" y="78"/>
                    <a:pt x="4220" y="88"/>
                    <a:pt x="4145" y="88"/>
                  </a:cubicBezTo>
                  <a:cubicBezTo>
                    <a:pt x="4094" y="88"/>
                    <a:pt x="4043" y="83"/>
                    <a:pt x="3993" y="74"/>
                  </a:cubicBezTo>
                  <a:cubicBezTo>
                    <a:pt x="3974" y="93"/>
                    <a:pt x="3959" y="116"/>
                    <a:pt x="3959" y="143"/>
                  </a:cubicBezTo>
                  <a:lnTo>
                    <a:pt x="3932" y="143"/>
                  </a:lnTo>
                  <a:lnTo>
                    <a:pt x="2760" y="174"/>
                  </a:lnTo>
                  <a:cubicBezTo>
                    <a:pt x="2674" y="243"/>
                    <a:pt x="2579" y="256"/>
                    <a:pt x="2484" y="256"/>
                  </a:cubicBezTo>
                  <a:cubicBezTo>
                    <a:pt x="2419" y="256"/>
                    <a:pt x="2354" y="250"/>
                    <a:pt x="2290" y="250"/>
                  </a:cubicBezTo>
                  <a:cubicBezTo>
                    <a:pt x="2242" y="250"/>
                    <a:pt x="2195" y="254"/>
                    <a:pt x="2149" y="266"/>
                  </a:cubicBezTo>
                  <a:cubicBezTo>
                    <a:pt x="2076" y="358"/>
                    <a:pt x="1972" y="370"/>
                    <a:pt x="1868" y="389"/>
                  </a:cubicBezTo>
                  <a:cubicBezTo>
                    <a:pt x="1858" y="436"/>
                    <a:pt x="1816" y="468"/>
                    <a:pt x="1768" y="468"/>
                  </a:cubicBezTo>
                  <a:cubicBezTo>
                    <a:pt x="1760" y="468"/>
                    <a:pt x="1753" y="467"/>
                    <a:pt x="1745" y="466"/>
                  </a:cubicBezTo>
                  <a:lnTo>
                    <a:pt x="1653" y="562"/>
                  </a:lnTo>
                  <a:cubicBezTo>
                    <a:pt x="1640" y="547"/>
                    <a:pt x="1618" y="538"/>
                    <a:pt x="1597" y="538"/>
                  </a:cubicBezTo>
                  <a:cubicBezTo>
                    <a:pt x="1581" y="538"/>
                    <a:pt x="1565" y="543"/>
                    <a:pt x="1553" y="554"/>
                  </a:cubicBezTo>
                  <a:lnTo>
                    <a:pt x="1542" y="562"/>
                  </a:lnTo>
                  <a:cubicBezTo>
                    <a:pt x="1514" y="587"/>
                    <a:pt x="1478" y="602"/>
                    <a:pt x="1443" y="602"/>
                  </a:cubicBezTo>
                  <a:cubicBezTo>
                    <a:pt x="1420" y="602"/>
                    <a:pt x="1397" y="595"/>
                    <a:pt x="1377" y="581"/>
                  </a:cubicBezTo>
                  <a:cubicBezTo>
                    <a:pt x="1269" y="600"/>
                    <a:pt x="1184" y="677"/>
                    <a:pt x="1154" y="777"/>
                  </a:cubicBezTo>
                  <a:cubicBezTo>
                    <a:pt x="1108" y="796"/>
                    <a:pt x="1069" y="835"/>
                    <a:pt x="1054" y="885"/>
                  </a:cubicBezTo>
                  <a:cubicBezTo>
                    <a:pt x="1000" y="893"/>
                    <a:pt x="962" y="942"/>
                    <a:pt x="958" y="996"/>
                  </a:cubicBezTo>
                  <a:cubicBezTo>
                    <a:pt x="869" y="1035"/>
                    <a:pt x="889" y="1100"/>
                    <a:pt x="908" y="1173"/>
                  </a:cubicBezTo>
                  <a:cubicBezTo>
                    <a:pt x="923" y="1173"/>
                    <a:pt x="939" y="1169"/>
                    <a:pt x="954" y="1169"/>
                  </a:cubicBezTo>
                  <a:lnTo>
                    <a:pt x="946" y="1173"/>
                  </a:lnTo>
                  <a:cubicBezTo>
                    <a:pt x="923" y="1188"/>
                    <a:pt x="908" y="1215"/>
                    <a:pt x="915" y="1238"/>
                  </a:cubicBezTo>
                  <a:lnTo>
                    <a:pt x="839" y="1311"/>
                  </a:lnTo>
                  <a:lnTo>
                    <a:pt x="831" y="1311"/>
                  </a:lnTo>
                  <a:cubicBezTo>
                    <a:pt x="762" y="1315"/>
                    <a:pt x="689" y="1315"/>
                    <a:pt x="658" y="1400"/>
                  </a:cubicBezTo>
                  <a:lnTo>
                    <a:pt x="658" y="1404"/>
                  </a:lnTo>
                  <a:cubicBezTo>
                    <a:pt x="573" y="1423"/>
                    <a:pt x="600" y="1527"/>
                    <a:pt x="539" y="1565"/>
                  </a:cubicBezTo>
                  <a:lnTo>
                    <a:pt x="524" y="1584"/>
                  </a:lnTo>
                  <a:cubicBezTo>
                    <a:pt x="447" y="1650"/>
                    <a:pt x="366" y="1707"/>
                    <a:pt x="347" y="1811"/>
                  </a:cubicBezTo>
                  <a:cubicBezTo>
                    <a:pt x="362" y="1834"/>
                    <a:pt x="358" y="1869"/>
                    <a:pt x="331" y="1884"/>
                  </a:cubicBezTo>
                  <a:cubicBezTo>
                    <a:pt x="304" y="1922"/>
                    <a:pt x="255" y="1949"/>
                    <a:pt x="262" y="2007"/>
                  </a:cubicBezTo>
                  <a:cubicBezTo>
                    <a:pt x="166" y="2053"/>
                    <a:pt x="158" y="2149"/>
                    <a:pt x="139" y="2234"/>
                  </a:cubicBezTo>
                  <a:cubicBezTo>
                    <a:pt x="135" y="2291"/>
                    <a:pt x="135" y="2349"/>
                    <a:pt x="135" y="2410"/>
                  </a:cubicBezTo>
                  <a:lnTo>
                    <a:pt x="135" y="2426"/>
                  </a:lnTo>
                  <a:cubicBezTo>
                    <a:pt x="135" y="2476"/>
                    <a:pt x="128" y="2518"/>
                    <a:pt x="112" y="2564"/>
                  </a:cubicBezTo>
                  <a:cubicBezTo>
                    <a:pt x="97" y="2610"/>
                    <a:pt x="93" y="2652"/>
                    <a:pt x="97" y="2695"/>
                  </a:cubicBezTo>
                  <a:cubicBezTo>
                    <a:pt x="78" y="2699"/>
                    <a:pt x="62" y="2706"/>
                    <a:pt x="43" y="2710"/>
                  </a:cubicBezTo>
                  <a:lnTo>
                    <a:pt x="43" y="2706"/>
                  </a:lnTo>
                  <a:cubicBezTo>
                    <a:pt x="35" y="2706"/>
                    <a:pt x="24" y="2714"/>
                    <a:pt x="16" y="2733"/>
                  </a:cubicBezTo>
                  <a:cubicBezTo>
                    <a:pt x="5" y="2752"/>
                    <a:pt x="16" y="2775"/>
                    <a:pt x="43" y="2802"/>
                  </a:cubicBezTo>
                  <a:cubicBezTo>
                    <a:pt x="70" y="2868"/>
                    <a:pt x="70" y="2941"/>
                    <a:pt x="39" y="3002"/>
                  </a:cubicBezTo>
                  <a:cubicBezTo>
                    <a:pt x="32" y="3002"/>
                    <a:pt x="20" y="3014"/>
                    <a:pt x="12" y="3037"/>
                  </a:cubicBezTo>
                  <a:cubicBezTo>
                    <a:pt x="1" y="3060"/>
                    <a:pt x="12" y="3079"/>
                    <a:pt x="39" y="3102"/>
                  </a:cubicBezTo>
                  <a:cubicBezTo>
                    <a:pt x="62" y="3121"/>
                    <a:pt x="62" y="3156"/>
                    <a:pt x="43" y="3179"/>
                  </a:cubicBezTo>
                  <a:cubicBezTo>
                    <a:pt x="55" y="3206"/>
                    <a:pt x="70" y="3217"/>
                    <a:pt x="93" y="3229"/>
                  </a:cubicBezTo>
                  <a:cubicBezTo>
                    <a:pt x="93" y="3248"/>
                    <a:pt x="93" y="3267"/>
                    <a:pt x="97" y="3286"/>
                  </a:cubicBezTo>
                  <a:cubicBezTo>
                    <a:pt x="112" y="3306"/>
                    <a:pt x="132" y="3321"/>
                    <a:pt x="151" y="3325"/>
                  </a:cubicBezTo>
                  <a:cubicBezTo>
                    <a:pt x="151" y="3359"/>
                    <a:pt x="170" y="3386"/>
                    <a:pt x="193" y="3406"/>
                  </a:cubicBezTo>
                  <a:cubicBezTo>
                    <a:pt x="197" y="3425"/>
                    <a:pt x="205" y="3440"/>
                    <a:pt x="208" y="3459"/>
                  </a:cubicBezTo>
                  <a:cubicBezTo>
                    <a:pt x="212" y="3475"/>
                    <a:pt x="224" y="3486"/>
                    <a:pt x="228" y="3502"/>
                  </a:cubicBezTo>
                  <a:cubicBezTo>
                    <a:pt x="235" y="3563"/>
                    <a:pt x="247" y="3621"/>
                    <a:pt x="262" y="3686"/>
                  </a:cubicBezTo>
                  <a:lnTo>
                    <a:pt x="293" y="3690"/>
                  </a:lnTo>
                  <a:cubicBezTo>
                    <a:pt x="301" y="3698"/>
                    <a:pt x="304" y="3713"/>
                    <a:pt x="308" y="3725"/>
                  </a:cubicBezTo>
                  <a:lnTo>
                    <a:pt x="351" y="3767"/>
                  </a:lnTo>
                  <a:lnTo>
                    <a:pt x="351" y="3794"/>
                  </a:lnTo>
                  <a:lnTo>
                    <a:pt x="377" y="3794"/>
                  </a:lnTo>
                  <a:cubicBezTo>
                    <a:pt x="381" y="3794"/>
                    <a:pt x="381" y="3805"/>
                    <a:pt x="385" y="3809"/>
                  </a:cubicBezTo>
                  <a:lnTo>
                    <a:pt x="424" y="3851"/>
                  </a:lnTo>
                  <a:lnTo>
                    <a:pt x="447" y="3871"/>
                  </a:lnTo>
                  <a:lnTo>
                    <a:pt x="447" y="3897"/>
                  </a:lnTo>
                  <a:lnTo>
                    <a:pt x="474" y="3897"/>
                  </a:lnTo>
                  <a:lnTo>
                    <a:pt x="504" y="3928"/>
                  </a:lnTo>
                  <a:lnTo>
                    <a:pt x="550" y="3974"/>
                  </a:lnTo>
                  <a:lnTo>
                    <a:pt x="554" y="3978"/>
                  </a:lnTo>
                  <a:lnTo>
                    <a:pt x="554" y="3997"/>
                  </a:lnTo>
                  <a:lnTo>
                    <a:pt x="577" y="3997"/>
                  </a:lnTo>
                  <a:cubicBezTo>
                    <a:pt x="597" y="4017"/>
                    <a:pt x="620" y="4032"/>
                    <a:pt x="646" y="4051"/>
                  </a:cubicBezTo>
                  <a:lnTo>
                    <a:pt x="654" y="4051"/>
                  </a:lnTo>
                  <a:cubicBezTo>
                    <a:pt x="658" y="4063"/>
                    <a:pt x="658" y="4082"/>
                    <a:pt x="666" y="4097"/>
                  </a:cubicBezTo>
                  <a:cubicBezTo>
                    <a:pt x="712" y="4113"/>
                    <a:pt x="750" y="4151"/>
                    <a:pt x="754" y="4205"/>
                  </a:cubicBezTo>
                  <a:lnTo>
                    <a:pt x="808" y="4205"/>
                  </a:lnTo>
                  <a:cubicBezTo>
                    <a:pt x="858" y="4301"/>
                    <a:pt x="942" y="4378"/>
                    <a:pt x="1050" y="4405"/>
                  </a:cubicBezTo>
                  <a:lnTo>
                    <a:pt x="1054" y="4409"/>
                  </a:lnTo>
                  <a:cubicBezTo>
                    <a:pt x="1100" y="4485"/>
                    <a:pt x="1192" y="4462"/>
                    <a:pt x="1254" y="4512"/>
                  </a:cubicBezTo>
                  <a:cubicBezTo>
                    <a:pt x="1304" y="4581"/>
                    <a:pt x="1396" y="4562"/>
                    <a:pt x="1457" y="4612"/>
                  </a:cubicBezTo>
                  <a:cubicBezTo>
                    <a:pt x="1542" y="4716"/>
                    <a:pt x="1688" y="4647"/>
                    <a:pt x="1784" y="4708"/>
                  </a:cubicBezTo>
                  <a:lnTo>
                    <a:pt x="1826" y="4704"/>
                  </a:lnTo>
                  <a:lnTo>
                    <a:pt x="1857" y="4731"/>
                  </a:lnTo>
                  <a:cubicBezTo>
                    <a:pt x="1888" y="4762"/>
                    <a:pt x="1926" y="4785"/>
                    <a:pt x="1972" y="4808"/>
                  </a:cubicBezTo>
                  <a:cubicBezTo>
                    <a:pt x="2014" y="4885"/>
                    <a:pt x="2107" y="4870"/>
                    <a:pt x="2168" y="4908"/>
                  </a:cubicBezTo>
                  <a:lnTo>
                    <a:pt x="2172" y="4904"/>
                  </a:lnTo>
                  <a:cubicBezTo>
                    <a:pt x="2215" y="4965"/>
                    <a:pt x="2269" y="4980"/>
                    <a:pt x="2326" y="4980"/>
                  </a:cubicBezTo>
                  <a:cubicBezTo>
                    <a:pt x="2370" y="4980"/>
                    <a:pt x="2416" y="4971"/>
                    <a:pt x="2460" y="4966"/>
                  </a:cubicBezTo>
                  <a:lnTo>
                    <a:pt x="2472" y="4962"/>
                  </a:lnTo>
                  <a:cubicBezTo>
                    <a:pt x="2508" y="5005"/>
                    <a:pt x="2549" y="5017"/>
                    <a:pt x="2591" y="5017"/>
                  </a:cubicBezTo>
                  <a:cubicBezTo>
                    <a:pt x="2644" y="5017"/>
                    <a:pt x="2699" y="4999"/>
                    <a:pt x="2752" y="4996"/>
                  </a:cubicBezTo>
                  <a:cubicBezTo>
                    <a:pt x="2956" y="5092"/>
                    <a:pt x="3175" y="5112"/>
                    <a:pt x="3386" y="5112"/>
                  </a:cubicBezTo>
                  <a:cubicBezTo>
                    <a:pt x="3541" y="5115"/>
                    <a:pt x="3696" y="5117"/>
                    <a:pt x="3851" y="5117"/>
                  </a:cubicBezTo>
                  <a:cubicBezTo>
                    <a:pt x="4365" y="5117"/>
                    <a:pt x="4877" y="5094"/>
                    <a:pt x="5384" y="5023"/>
                  </a:cubicBezTo>
                  <a:cubicBezTo>
                    <a:pt x="5411" y="5030"/>
                    <a:pt x="5437" y="5034"/>
                    <a:pt x="5463" y="5034"/>
                  </a:cubicBezTo>
                  <a:cubicBezTo>
                    <a:pt x="5510" y="5034"/>
                    <a:pt x="5556" y="5022"/>
                    <a:pt x="5596" y="5000"/>
                  </a:cubicBezTo>
                  <a:lnTo>
                    <a:pt x="5646" y="5016"/>
                  </a:lnTo>
                  <a:lnTo>
                    <a:pt x="5692" y="4996"/>
                  </a:lnTo>
                  <a:lnTo>
                    <a:pt x="5992" y="5016"/>
                  </a:lnTo>
                  <a:cubicBezTo>
                    <a:pt x="6007" y="4985"/>
                    <a:pt x="6018" y="4962"/>
                    <a:pt x="6034" y="4935"/>
                  </a:cubicBezTo>
                  <a:lnTo>
                    <a:pt x="6207" y="4904"/>
                  </a:lnTo>
                  <a:cubicBezTo>
                    <a:pt x="6238" y="4920"/>
                    <a:pt x="6268" y="4923"/>
                    <a:pt x="6303" y="4923"/>
                  </a:cubicBezTo>
                  <a:cubicBezTo>
                    <a:pt x="6318" y="4904"/>
                    <a:pt x="6318" y="4881"/>
                    <a:pt x="6307" y="4862"/>
                  </a:cubicBezTo>
                  <a:lnTo>
                    <a:pt x="6499" y="4800"/>
                  </a:lnTo>
                  <a:lnTo>
                    <a:pt x="6603" y="4812"/>
                  </a:lnTo>
                  <a:cubicBezTo>
                    <a:pt x="6672" y="4766"/>
                    <a:pt x="6745" y="4712"/>
                    <a:pt x="6818" y="4666"/>
                  </a:cubicBezTo>
                  <a:lnTo>
                    <a:pt x="6995" y="4601"/>
                  </a:lnTo>
                  <a:cubicBezTo>
                    <a:pt x="7044" y="4543"/>
                    <a:pt x="7110" y="4501"/>
                    <a:pt x="7187" y="4493"/>
                  </a:cubicBezTo>
                  <a:lnTo>
                    <a:pt x="7306" y="4416"/>
                  </a:lnTo>
                  <a:lnTo>
                    <a:pt x="7410" y="4270"/>
                  </a:lnTo>
                  <a:cubicBezTo>
                    <a:pt x="7567" y="4255"/>
                    <a:pt x="7625" y="4120"/>
                    <a:pt x="7705" y="4017"/>
                  </a:cubicBezTo>
                  <a:lnTo>
                    <a:pt x="7709" y="4013"/>
                  </a:lnTo>
                  <a:cubicBezTo>
                    <a:pt x="7755" y="3982"/>
                    <a:pt x="7782" y="3944"/>
                    <a:pt x="7801" y="3897"/>
                  </a:cubicBezTo>
                  <a:cubicBezTo>
                    <a:pt x="7898" y="3821"/>
                    <a:pt x="7951" y="3709"/>
                    <a:pt x="8005" y="3602"/>
                  </a:cubicBezTo>
                  <a:cubicBezTo>
                    <a:pt x="8082" y="3555"/>
                    <a:pt x="8063" y="3459"/>
                    <a:pt x="8113" y="3398"/>
                  </a:cubicBezTo>
                  <a:cubicBezTo>
                    <a:pt x="8105" y="3367"/>
                    <a:pt x="8109" y="3333"/>
                    <a:pt x="8128" y="3310"/>
                  </a:cubicBezTo>
                  <a:cubicBezTo>
                    <a:pt x="8216" y="3052"/>
                    <a:pt x="8151" y="2802"/>
                    <a:pt x="8167" y="2553"/>
                  </a:cubicBezTo>
                  <a:cubicBezTo>
                    <a:pt x="8151" y="2518"/>
                    <a:pt x="8143" y="2480"/>
                    <a:pt x="8140" y="2441"/>
                  </a:cubicBezTo>
                  <a:cubicBezTo>
                    <a:pt x="8197" y="2291"/>
                    <a:pt x="8182" y="2145"/>
                    <a:pt x="8132" y="1991"/>
                  </a:cubicBezTo>
                  <a:cubicBezTo>
                    <a:pt x="8109" y="1984"/>
                    <a:pt x="8101" y="1961"/>
                    <a:pt x="8105" y="1938"/>
                  </a:cubicBezTo>
                  <a:cubicBezTo>
                    <a:pt x="8105" y="1934"/>
                    <a:pt x="8109" y="1926"/>
                    <a:pt x="8109" y="1922"/>
                  </a:cubicBezTo>
                  <a:cubicBezTo>
                    <a:pt x="8082" y="1842"/>
                    <a:pt x="8074" y="1753"/>
                    <a:pt x="8024" y="1680"/>
                  </a:cubicBezTo>
                  <a:lnTo>
                    <a:pt x="8017" y="1676"/>
                  </a:lnTo>
                  <a:cubicBezTo>
                    <a:pt x="7955" y="1634"/>
                    <a:pt x="7974" y="1534"/>
                    <a:pt x="7901" y="1496"/>
                  </a:cubicBezTo>
                  <a:cubicBezTo>
                    <a:pt x="7882" y="1446"/>
                    <a:pt x="7855" y="1407"/>
                    <a:pt x="7813" y="1384"/>
                  </a:cubicBezTo>
                  <a:lnTo>
                    <a:pt x="7805" y="1381"/>
                  </a:lnTo>
                  <a:cubicBezTo>
                    <a:pt x="7778" y="1346"/>
                    <a:pt x="7748" y="1311"/>
                    <a:pt x="7717" y="1277"/>
                  </a:cubicBezTo>
                  <a:lnTo>
                    <a:pt x="7705" y="1273"/>
                  </a:lnTo>
                  <a:cubicBezTo>
                    <a:pt x="7613" y="1135"/>
                    <a:pt x="7509" y="1004"/>
                    <a:pt x="7398" y="885"/>
                  </a:cubicBezTo>
                  <a:cubicBezTo>
                    <a:pt x="7383" y="839"/>
                    <a:pt x="7344" y="808"/>
                    <a:pt x="7317" y="770"/>
                  </a:cubicBezTo>
                  <a:lnTo>
                    <a:pt x="7306" y="754"/>
                  </a:lnTo>
                  <a:cubicBezTo>
                    <a:pt x="7283" y="739"/>
                    <a:pt x="7256" y="731"/>
                    <a:pt x="7229" y="720"/>
                  </a:cubicBezTo>
                  <a:cubicBezTo>
                    <a:pt x="7225" y="700"/>
                    <a:pt x="7221" y="681"/>
                    <a:pt x="7210" y="666"/>
                  </a:cubicBezTo>
                  <a:cubicBezTo>
                    <a:pt x="7207" y="666"/>
                    <a:pt x="7204" y="666"/>
                    <a:pt x="7201" y="666"/>
                  </a:cubicBezTo>
                  <a:cubicBezTo>
                    <a:pt x="7154" y="666"/>
                    <a:pt x="7108" y="636"/>
                    <a:pt x="7087" y="593"/>
                  </a:cubicBezTo>
                  <a:cubicBezTo>
                    <a:pt x="7010" y="574"/>
                    <a:pt x="6937" y="554"/>
                    <a:pt x="6895" y="478"/>
                  </a:cubicBezTo>
                  <a:cubicBezTo>
                    <a:pt x="6814" y="466"/>
                    <a:pt x="6741" y="447"/>
                    <a:pt x="6699" y="370"/>
                  </a:cubicBezTo>
                  <a:cubicBezTo>
                    <a:pt x="6591" y="351"/>
                    <a:pt x="6480" y="347"/>
                    <a:pt x="6395" y="270"/>
                  </a:cubicBezTo>
                  <a:lnTo>
                    <a:pt x="6207" y="262"/>
                  </a:lnTo>
                  <a:cubicBezTo>
                    <a:pt x="6218" y="243"/>
                    <a:pt x="6222" y="216"/>
                    <a:pt x="6222" y="193"/>
                  </a:cubicBezTo>
                  <a:lnTo>
                    <a:pt x="6149" y="178"/>
                  </a:lnTo>
                  <a:cubicBezTo>
                    <a:pt x="6104" y="192"/>
                    <a:pt x="6057" y="200"/>
                    <a:pt x="6010" y="200"/>
                  </a:cubicBezTo>
                  <a:cubicBezTo>
                    <a:pt x="5933" y="200"/>
                    <a:pt x="5856" y="180"/>
                    <a:pt x="5784" y="139"/>
                  </a:cubicBezTo>
                  <a:cubicBezTo>
                    <a:pt x="5772" y="133"/>
                    <a:pt x="5760" y="130"/>
                    <a:pt x="5747" y="130"/>
                  </a:cubicBezTo>
                  <a:cubicBezTo>
                    <a:pt x="5722" y="130"/>
                    <a:pt x="5698" y="141"/>
                    <a:pt x="5680" y="159"/>
                  </a:cubicBezTo>
                  <a:cubicBezTo>
                    <a:pt x="5672" y="146"/>
                    <a:pt x="5658" y="138"/>
                    <a:pt x="5643" y="138"/>
                  </a:cubicBezTo>
                  <a:cubicBezTo>
                    <a:pt x="5636" y="138"/>
                    <a:pt x="5629" y="139"/>
                    <a:pt x="5623" y="143"/>
                  </a:cubicBezTo>
                  <a:lnTo>
                    <a:pt x="5588" y="143"/>
                  </a:lnTo>
                  <a:cubicBezTo>
                    <a:pt x="5592" y="120"/>
                    <a:pt x="5584" y="93"/>
                    <a:pt x="5569" y="70"/>
                  </a:cubicBezTo>
                  <a:lnTo>
                    <a:pt x="5477" y="47"/>
                  </a:lnTo>
                  <a:cubicBezTo>
                    <a:pt x="5302" y="16"/>
                    <a:pt x="5125" y="0"/>
                    <a:pt x="4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3"/>
            <p:cNvSpPr/>
            <p:nvPr/>
          </p:nvSpPr>
          <p:spPr>
            <a:xfrm>
              <a:off x="5113231" y="4382300"/>
              <a:ext cx="78325" cy="44483"/>
            </a:xfrm>
            <a:custGeom>
              <a:avLst/>
              <a:gdLst/>
              <a:ahLst/>
              <a:cxnLst/>
              <a:rect l="l" t="t" r="r" b="b"/>
              <a:pathLst>
                <a:path w="2525" h="1434" extrusionOk="0">
                  <a:moveTo>
                    <a:pt x="2142" y="0"/>
                  </a:moveTo>
                  <a:cubicBezTo>
                    <a:pt x="2038" y="0"/>
                    <a:pt x="1934" y="13"/>
                    <a:pt x="1834" y="23"/>
                  </a:cubicBezTo>
                  <a:cubicBezTo>
                    <a:pt x="1307" y="81"/>
                    <a:pt x="789" y="177"/>
                    <a:pt x="397" y="596"/>
                  </a:cubicBezTo>
                  <a:cubicBezTo>
                    <a:pt x="335" y="623"/>
                    <a:pt x="293" y="676"/>
                    <a:pt x="277" y="738"/>
                  </a:cubicBezTo>
                  <a:cubicBezTo>
                    <a:pt x="105" y="961"/>
                    <a:pt x="1" y="1180"/>
                    <a:pt x="201" y="1433"/>
                  </a:cubicBezTo>
                  <a:cubicBezTo>
                    <a:pt x="201" y="1191"/>
                    <a:pt x="277" y="953"/>
                    <a:pt x="412" y="757"/>
                  </a:cubicBezTo>
                  <a:cubicBezTo>
                    <a:pt x="769" y="480"/>
                    <a:pt x="1188" y="338"/>
                    <a:pt x="1619" y="231"/>
                  </a:cubicBezTo>
                  <a:cubicBezTo>
                    <a:pt x="1635" y="231"/>
                    <a:pt x="1651" y="231"/>
                    <a:pt x="1667" y="231"/>
                  </a:cubicBezTo>
                  <a:cubicBezTo>
                    <a:pt x="1812" y="231"/>
                    <a:pt x="1956" y="215"/>
                    <a:pt x="2099" y="215"/>
                  </a:cubicBezTo>
                  <a:cubicBezTo>
                    <a:pt x="2203" y="215"/>
                    <a:pt x="2307" y="223"/>
                    <a:pt x="2410" y="254"/>
                  </a:cubicBezTo>
                  <a:cubicBezTo>
                    <a:pt x="2434" y="259"/>
                    <a:pt x="2454" y="263"/>
                    <a:pt x="2469" y="263"/>
                  </a:cubicBezTo>
                  <a:cubicBezTo>
                    <a:pt x="2525" y="263"/>
                    <a:pt x="2514" y="213"/>
                    <a:pt x="2426" y="46"/>
                  </a:cubicBezTo>
                  <a:cubicBezTo>
                    <a:pt x="2333" y="11"/>
                    <a:pt x="2238" y="0"/>
                    <a:pt x="2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3"/>
            <p:cNvSpPr/>
            <p:nvPr/>
          </p:nvSpPr>
          <p:spPr>
            <a:xfrm>
              <a:off x="5263430" y="4483828"/>
              <a:ext cx="3598" cy="2544"/>
            </a:xfrm>
            <a:custGeom>
              <a:avLst/>
              <a:gdLst/>
              <a:ahLst/>
              <a:cxnLst/>
              <a:rect l="l" t="t" r="r" b="b"/>
              <a:pathLst>
                <a:path w="116" h="82" extrusionOk="0">
                  <a:moveTo>
                    <a:pt x="108" y="1"/>
                  </a:moveTo>
                  <a:cubicBezTo>
                    <a:pt x="57" y="1"/>
                    <a:pt x="15" y="34"/>
                    <a:pt x="1" y="82"/>
                  </a:cubicBezTo>
                  <a:lnTo>
                    <a:pt x="116" y="1"/>
                  </a:ln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3" name="Google Shape;273;p3"/>
          <p:cNvGrpSpPr/>
          <p:nvPr/>
        </p:nvGrpSpPr>
        <p:grpSpPr>
          <a:xfrm>
            <a:off x="404500" y="448908"/>
            <a:ext cx="308718" cy="181189"/>
            <a:chOff x="4777564" y="4228844"/>
            <a:chExt cx="266803" cy="156589"/>
          </a:xfrm>
        </p:grpSpPr>
        <p:sp>
          <p:nvSpPr>
            <p:cNvPr id="274" name="Google Shape;274;p3"/>
            <p:cNvSpPr/>
            <p:nvPr/>
          </p:nvSpPr>
          <p:spPr>
            <a:xfrm>
              <a:off x="4777564" y="4228844"/>
              <a:ext cx="266803" cy="156589"/>
            </a:xfrm>
            <a:custGeom>
              <a:avLst/>
              <a:gdLst/>
              <a:ahLst/>
              <a:cxnLst/>
              <a:rect l="l" t="t" r="r" b="b"/>
              <a:pathLst>
                <a:path w="8601" h="5048" extrusionOk="0">
                  <a:moveTo>
                    <a:pt x="4681" y="378"/>
                  </a:moveTo>
                  <a:cubicBezTo>
                    <a:pt x="4737" y="378"/>
                    <a:pt x="4789" y="383"/>
                    <a:pt x="4844" y="383"/>
                  </a:cubicBezTo>
                  <a:cubicBezTo>
                    <a:pt x="4857" y="383"/>
                    <a:pt x="4871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6" y="417"/>
                    <a:pt x="4793" y="444"/>
                  </a:cubicBezTo>
                  <a:cubicBezTo>
                    <a:pt x="4781" y="432"/>
                    <a:pt x="4774" y="417"/>
                    <a:pt x="4758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8"/>
                    <a:pt x="4679" y="380"/>
                    <a:pt x="4680" y="380"/>
                  </a:cubicBezTo>
                  <a:cubicBezTo>
                    <a:pt x="4681" y="380"/>
                    <a:pt x="4681" y="380"/>
                    <a:pt x="4681" y="378"/>
                  </a:cubicBezTo>
                  <a:close/>
                  <a:moveTo>
                    <a:pt x="5265" y="301"/>
                  </a:moveTo>
                  <a:cubicBezTo>
                    <a:pt x="5292" y="321"/>
                    <a:pt x="5323" y="328"/>
                    <a:pt x="5354" y="336"/>
                  </a:cubicBezTo>
                  <a:cubicBezTo>
                    <a:pt x="5369" y="367"/>
                    <a:pt x="5381" y="401"/>
                    <a:pt x="5384" y="440"/>
                  </a:cubicBezTo>
                  <a:lnTo>
                    <a:pt x="5154" y="444"/>
                  </a:lnTo>
                  <a:cubicBezTo>
                    <a:pt x="5135" y="417"/>
                    <a:pt x="5104" y="386"/>
                    <a:pt x="5073" y="371"/>
                  </a:cubicBezTo>
                  <a:cubicBezTo>
                    <a:pt x="5048" y="369"/>
                    <a:pt x="5024" y="368"/>
                    <a:pt x="5001" y="368"/>
                  </a:cubicBezTo>
                  <a:cubicBezTo>
                    <a:pt x="4977" y="368"/>
                    <a:pt x="4954" y="369"/>
                    <a:pt x="4931" y="371"/>
                  </a:cubicBezTo>
                  <a:cubicBezTo>
                    <a:pt x="4985" y="355"/>
                    <a:pt x="5027" y="328"/>
                    <a:pt x="5073" y="301"/>
                  </a:cubicBezTo>
                  <a:close/>
                  <a:moveTo>
                    <a:pt x="5872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49" y="739"/>
                    <a:pt x="6799" y="709"/>
                  </a:cubicBezTo>
                  <a:cubicBezTo>
                    <a:pt x="6806" y="705"/>
                    <a:pt x="6810" y="701"/>
                    <a:pt x="6814" y="689"/>
                  </a:cubicBezTo>
                  <a:lnTo>
                    <a:pt x="6825" y="709"/>
                  </a:lnTo>
                  <a:lnTo>
                    <a:pt x="6822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49" y="605"/>
                    <a:pt x="5738" y="559"/>
                  </a:cubicBezTo>
                  <a:lnTo>
                    <a:pt x="5750" y="551"/>
                  </a:lnTo>
                  <a:cubicBezTo>
                    <a:pt x="5750" y="520"/>
                    <a:pt x="5753" y="486"/>
                    <a:pt x="5757" y="455"/>
                  </a:cubicBezTo>
                  <a:lnTo>
                    <a:pt x="5872" y="424"/>
                  </a:lnTo>
                  <a:close/>
                  <a:moveTo>
                    <a:pt x="7540" y="912"/>
                  </a:moveTo>
                  <a:lnTo>
                    <a:pt x="7540" y="920"/>
                  </a:lnTo>
                  <a:lnTo>
                    <a:pt x="7536" y="920"/>
                  </a:lnTo>
                  <a:lnTo>
                    <a:pt x="7540" y="912"/>
                  </a:lnTo>
                  <a:close/>
                  <a:moveTo>
                    <a:pt x="7544" y="920"/>
                  </a:moveTo>
                  <a:lnTo>
                    <a:pt x="7559" y="935"/>
                  </a:lnTo>
                  <a:lnTo>
                    <a:pt x="7556" y="935"/>
                  </a:lnTo>
                  <a:lnTo>
                    <a:pt x="7544" y="920"/>
                  </a:lnTo>
                  <a:close/>
                  <a:moveTo>
                    <a:pt x="7667" y="920"/>
                  </a:moveTo>
                  <a:cubicBezTo>
                    <a:pt x="7675" y="943"/>
                    <a:pt x="7671" y="970"/>
                    <a:pt x="7655" y="989"/>
                  </a:cubicBezTo>
                  <a:cubicBezTo>
                    <a:pt x="7640" y="974"/>
                    <a:pt x="7629" y="962"/>
                    <a:pt x="7613" y="955"/>
                  </a:cubicBezTo>
                  <a:lnTo>
                    <a:pt x="7629" y="955"/>
                  </a:lnTo>
                  <a:lnTo>
                    <a:pt x="7667" y="920"/>
                  </a:lnTo>
                  <a:close/>
                  <a:moveTo>
                    <a:pt x="7191" y="939"/>
                  </a:moveTo>
                  <a:lnTo>
                    <a:pt x="7267" y="962"/>
                  </a:lnTo>
                  <a:cubicBezTo>
                    <a:pt x="7310" y="978"/>
                    <a:pt x="7352" y="982"/>
                    <a:pt x="7402" y="989"/>
                  </a:cubicBezTo>
                  <a:cubicBezTo>
                    <a:pt x="7425" y="982"/>
                    <a:pt x="7448" y="978"/>
                    <a:pt x="7475" y="966"/>
                  </a:cubicBezTo>
                  <a:lnTo>
                    <a:pt x="7552" y="1016"/>
                  </a:lnTo>
                  <a:cubicBezTo>
                    <a:pt x="7575" y="1035"/>
                    <a:pt x="7602" y="1043"/>
                    <a:pt x="7632" y="1051"/>
                  </a:cubicBezTo>
                  <a:cubicBezTo>
                    <a:pt x="7632" y="1055"/>
                    <a:pt x="7629" y="1062"/>
                    <a:pt x="7621" y="1070"/>
                  </a:cubicBezTo>
                  <a:cubicBezTo>
                    <a:pt x="7632" y="1125"/>
                    <a:pt x="7682" y="1166"/>
                    <a:pt x="7740" y="1166"/>
                  </a:cubicBezTo>
                  <a:cubicBezTo>
                    <a:pt x="7743" y="1166"/>
                    <a:pt x="7745" y="1166"/>
                    <a:pt x="7748" y="1166"/>
                  </a:cubicBezTo>
                  <a:lnTo>
                    <a:pt x="7748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8" y="1227"/>
                    <a:pt x="7755" y="1243"/>
                  </a:cubicBezTo>
                  <a:lnTo>
                    <a:pt x="7725" y="1262"/>
                  </a:lnTo>
                  <a:cubicBezTo>
                    <a:pt x="7705" y="1271"/>
                    <a:pt x="7690" y="1275"/>
                    <a:pt x="7680" y="1275"/>
                  </a:cubicBezTo>
                  <a:cubicBezTo>
                    <a:pt x="7626" y="1275"/>
                    <a:pt x="7681" y="1170"/>
                    <a:pt x="7632" y="1170"/>
                  </a:cubicBezTo>
                  <a:cubicBezTo>
                    <a:pt x="7536" y="1073"/>
                    <a:pt x="7408" y="1020"/>
                    <a:pt x="7273" y="1020"/>
                  </a:cubicBezTo>
                  <a:cubicBezTo>
                    <a:pt x="7252" y="1020"/>
                    <a:pt x="7231" y="1021"/>
                    <a:pt x="7210" y="1024"/>
                  </a:cubicBezTo>
                  <a:cubicBezTo>
                    <a:pt x="7194" y="1035"/>
                    <a:pt x="7187" y="1051"/>
                    <a:pt x="7179" y="1058"/>
                  </a:cubicBezTo>
                  <a:lnTo>
                    <a:pt x="7179" y="1043"/>
                  </a:lnTo>
                  <a:lnTo>
                    <a:pt x="7171" y="1016"/>
                  </a:lnTo>
                  <a:lnTo>
                    <a:pt x="7171" y="1016"/>
                  </a:lnTo>
                  <a:lnTo>
                    <a:pt x="7187" y="1028"/>
                  </a:lnTo>
                  <a:lnTo>
                    <a:pt x="7191" y="939"/>
                  </a:lnTo>
                  <a:close/>
                  <a:moveTo>
                    <a:pt x="7928" y="1281"/>
                  </a:moveTo>
                  <a:cubicBezTo>
                    <a:pt x="7921" y="1281"/>
                    <a:pt x="7917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28" y="2761"/>
                  </a:moveTo>
                  <a:cubicBezTo>
                    <a:pt x="8209" y="2807"/>
                    <a:pt x="8190" y="2861"/>
                    <a:pt x="8170" y="2911"/>
                  </a:cubicBezTo>
                  <a:cubicBezTo>
                    <a:pt x="8063" y="3210"/>
                    <a:pt x="7886" y="3475"/>
                    <a:pt x="7748" y="3760"/>
                  </a:cubicBezTo>
                  <a:cubicBezTo>
                    <a:pt x="7744" y="3779"/>
                    <a:pt x="7744" y="3802"/>
                    <a:pt x="7744" y="3821"/>
                  </a:cubicBezTo>
                  <a:cubicBezTo>
                    <a:pt x="7692" y="3845"/>
                    <a:pt x="7653" y="3855"/>
                    <a:pt x="7623" y="3855"/>
                  </a:cubicBezTo>
                  <a:cubicBezTo>
                    <a:pt x="7510" y="3855"/>
                    <a:pt x="7537" y="3703"/>
                    <a:pt x="7540" y="3575"/>
                  </a:cubicBezTo>
                  <a:lnTo>
                    <a:pt x="7502" y="3518"/>
                  </a:lnTo>
                  <a:lnTo>
                    <a:pt x="7552" y="3487"/>
                  </a:lnTo>
                  <a:lnTo>
                    <a:pt x="7552" y="3487"/>
                  </a:lnTo>
                  <a:cubicBezTo>
                    <a:pt x="7559" y="3514"/>
                    <a:pt x="7556" y="3548"/>
                    <a:pt x="7540" y="3575"/>
                  </a:cubicBezTo>
                  <a:cubicBezTo>
                    <a:pt x="7579" y="3529"/>
                    <a:pt x="7613" y="3479"/>
                    <a:pt x="7652" y="3429"/>
                  </a:cubicBezTo>
                  <a:cubicBezTo>
                    <a:pt x="7736" y="3314"/>
                    <a:pt x="7825" y="3203"/>
                    <a:pt x="7909" y="3087"/>
                  </a:cubicBezTo>
                  <a:lnTo>
                    <a:pt x="8013" y="2957"/>
                  </a:lnTo>
                  <a:lnTo>
                    <a:pt x="8013" y="2957"/>
                  </a:lnTo>
                  <a:cubicBezTo>
                    <a:pt x="8002" y="2971"/>
                    <a:pt x="7987" y="2980"/>
                    <a:pt x="7972" y="2980"/>
                  </a:cubicBezTo>
                  <a:cubicBezTo>
                    <a:pt x="7966" y="2980"/>
                    <a:pt x="7960" y="2979"/>
                    <a:pt x="7955" y="2976"/>
                  </a:cubicBezTo>
                  <a:lnTo>
                    <a:pt x="7974" y="2911"/>
                  </a:lnTo>
                  <a:lnTo>
                    <a:pt x="8017" y="2957"/>
                  </a:lnTo>
                  <a:lnTo>
                    <a:pt x="8228" y="2761"/>
                  </a:lnTo>
                  <a:close/>
                  <a:moveTo>
                    <a:pt x="1027" y="3875"/>
                  </a:moveTo>
                  <a:lnTo>
                    <a:pt x="1027" y="3875"/>
                  </a:lnTo>
                  <a:cubicBezTo>
                    <a:pt x="1031" y="3879"/>
                    <a:pt x="1038" y="3883"/>
                    <a:pt x="1038" y="3890"/>
                  </a:cubicBezTo>
                  <a:lnTo>
                    <a:pt x="1038" y="3894"/>
                  </a:lnTo>
                  <a:cubicBezTo>
                    <a:pt x="1038" y="3890"/>
                    <a:pt x="1031" y="3879"/>
                    <a:pt x="1027" y="3875"/>
                  </a:cubicBezTo>
                  <a:close/>
                  <a:moveTo>
                    <a:pt x="3482" y="547"/>
                  </a:moveTo>
                  <a:cubicBezTo>
                    <a:pt x="3638" y="697"/>
                    <a:pt x="3814" y="730"/>
                    <a:pt x="3997" y="730"/>
                  </a:cubicBezTo>
                  <a:cubicBezTo>
                    <a:pt x="4143" y="730"/>
                    <a:pt x="4294" y="709"/>
                    <a:pt x="4441" y="709"/>
                  </a:cubicBezTo>
                  <a:cubicBezTo>
                    <a:pt x="4447" y="709"/>
                    <a:pt x="4453" y="709"/>
                    <a:pt x="4458" y="709"/>
                  </a:cubicBezTo>
                  <a:cubicBezTo>
                    <a:pt x="4535" y="701"/>
                    <a:pt x="4612" y="674"/>
                    <a:pt x="4677" y="643"/>
                  </a:cubicBezTo>
                  <a:cubicBezTo>
                    <a:pt x="4757" y="662"/>
                    <a:pt x="4839" y="673"/>
                    <a:pt x="4921" y="673"/>
                  </a:cubicBezTo>
                  <a:cubicBezTo>
                    <a:pt x="4956" y="673"/>
                    <a:pt x="4992" y="671"/>
                    <a:pt x="5027" y="666"/>
                  </a:cubicBezTo>
                  <a:lnTo>
                    <a:pt x="5388" y="693"/>
                  </a:lnTo>
                  <a:cubicBezTo>
                    <a:pt x="5514" y="787"/>
                    <a:pt x="5651" y="800"/>
                    <a:pt x="5790" y="800"/>
                  </a:cubicBezTo>
                  <a:cubicBezTo>
                    <a:pt x="5844" y="800"/>
                    <a:pt x="5899" y="798"/>
                    <a:pt x="5954" y="798"/>
                  </a:cubicBezTo>
                  <a:cubicBezTo>
                    <a:pt x="6033" y="798"/>
                    <a:pt x="6112" y="803"/>
                    <a:pt x="6188" y="824"/>
                  </a:cubicBezTo>
                  <a:cubicBezTo>
                    <a:pt x="6341" y="943"/>
                    <a:pt x="6526" y="962"/>
                    <a:pt x="6706" y="1020"/>
                  </a:cubicBezTo>
                  <a:lnTo>
                    <a:pt x="7175" y="1158"/>
                  </a:lnTo>
                  <a:cubicBezTo>
                    <a:pt x="7456" y="1416"/>
                    <a:pt x="7771" y="1635"/>
                    <a:pt x="7978" y="1961"/>
                  </a:cubicBezTo>
                  <a:cubicBezTo>
                    <a:pt x="7982" y="1977"/>
                    <a:pt x="7997" y="1996"/>
                    <a:pt x="8005" y="2004"/>
                  </a:cubicBezTo>
                  <a:cubicBezTo>
                    <a:pt x="8001" y="2077"/>
                    <a:pt x="7997" y="2154"/>
                    <a:pt x="7997" y="2227"/>
                  </a:cubicBezTo>
                  <a:cubicBezTo>
                    <a:pt x="7901" y="2284"/>
                    <a:pt x="7917" y="2388"/>
                    <a:pt x="7901" y="2476"/>
                  </a:cubicBezTo>
                  <a:cubicBezTo>
                    <a:pt x="7821" y="2534"/>
                    <a:pt x="7790" y="2615"/>
                    <a:pt x="7782" y="2711"/>
                  </a:cubicBezTo>
                  <a:cubicBezTo>
                    <a:pt x="7632" y="2841"/>
                    <a:pt x="7498" y="2980"/>
                    <a:pt x="7340" y="3091"/>
                  </a:cubicBezTo>
                  <a:cubicBezTo>
                    <a:pt x="6572" y="3648"/>
                    <a:pt x="5715" y="4017"/>
                    <a:pt x="4797" y="4248"/>
                  </a:cubicBezTo>
                  <a:cubicBezTo>
                    <a:pt x="4651" y="4251"/>
                    <a:pt x="4505" y="4254"/>
                    <a:pt x="4359" y="4254"/>
                  </a:cubicBezTo>
                  <a:cubicBezTo>
                    <a:pt x="3904" y="4254"/>
                    <a:pt x="3451" y="4229"/>
                    <a:pt x="3002" y="4132"/>
                  </a:cubicBezTo>
                  <a:lnTo>
                    <a:pt x="1941" y="3752"/>
                  </a:lnTo>
                  <a:cubicBezTo>
                    <a:pt x="1803" y="3595"/>
                    <a:pt x="1657" y="3460"/>
                    <a:pt x="1446" y="3418"/>
                  </a:cubicBezTo>
                  <a:lnTo>
                    <a:pt x="1434" y="3418"/>
                  </a:lnTo>
                  <a:cubicBezTo>
                    <a:pt x="1242" y="3095"/>
                    <a:pt x="773" y="3026"/>
                    <a:pt x="700" y="2592"/>
                  </a:cubicBezTo>
                  <a:cubicBezTo>
                    <a:pt x="681" y="2215"/>
                    <a:pt x="858" y="1900"/>
                    <a:pt x="965" y="1558"/>
                  </a:cubicBezTo>
                  <a:lnTo>
                    <a:pt x="965" y="1535"/>
                  </a:lnTo>
                  <a:cubicBezTo>
                    <a:pt x="973" y="1543"/>
                    <a:pt x="985" y="1550"/>
                    <a:pt x="992" y="1554"/>
                  </a:cubicBezTo>
                  <a:cubicBezTo>
                    <a:pt x="1042" y="1554"/>
                    <a:pt x="1088" y="1550"/>
                    <a:pt x="1138" y="1531"/>
                  </a:cubicBezTo>
                  <a:cubicBezTo>
                    <a:pt x="1646" y="1089"/>
                    <a:pt x="2264" y="905"/>
                    <a:pt x="2910" y="763"/>
                  </a:cubicBezTo>
                  <a:cubicBezTo>
                    <a:pt x="3106" y="720"/>
                    <a:pt x="3352" y="747"/>
                    <a:pt x="3482" y="547"/>
                  </a:cubicBezTo>
                  <a:close/>
                  <a:moveTo>
                    <a:pt x="1634" y="3902"/>
                  </a:moveTo>
                  <a:cubicBezTo>
                    <a:pt x="1680" y="3917"/>
                    <a:pt x="1730" y="3921"/>
                    <a:pt x="1776" y="3933"/>
                  </a:cubicBezTo>
                  <a:cubicBezTo>
                    <a:pt x="2007" y="4071"/>
                    <a:pt x="2257" y="4175"/>
                    <a:pt x="2522" y="4244"/>
                  </a:cubicBezTo>
                  <a:lnTo>
                    <a:pt x="2633" y="4309"/>
                  </a:lnTo>
                  <a:cubicBezTo>
                    <a:pt x="2660" y="4317"/>
                    <a:pt x="2691" y="4321"/>
                    <a:pt x="2722" y="4325"/>
                  </a:cubicBezTo>
                  <a:cubicBezTo>
                    <a:pt x="2733" y="4355"/>
                    <a:pt x="2752" y="4375"/>
                    <a:pt x="2779" y="4382"/>
                  </a:cubicBezTo>
                  <a:lnTo>
                    <a:pt x="2983" y="4405"/>
                  </a:lnTo>
                  <a:cubicBezTo>
                    <a:pt x="2999" y="4404"/>
                    <a:pt x="3014" y="4403"/>
                    <a:pt x="3030" y="4403"/>
                  </a:cubicBezTo>
                  <a:cubicBezTo>
                    <a:pt x="3119" y="4403"/>
                    <a:pt x="3207" y="4430"/>
                    <a:pt x="3279" y="4482"/>
                  </a:cubicBezTo>
                  <a:cubicBezTo>
                    <a:pt x="3137" y="4478"/>
                    <a:pt x="3002" y="4459"/>
                    <a:pt x="2868" y="4417"/>
                  </a:cubicBezTo>
                  <a:cubicBezTo>
                    <a:pt x="2637" y="4363"/>
                    <a:pt x="2403" y="4325"/>
                    <a:pt x="2184" y="4229"/>
                  </a:cubicBezTo>
                  <a:cubicBezTo>
                    <a:pt x="1988" y="4136"/>
                    <a:pt x="1715" y="4136"/>
                    <a:pt x="1634" y="3902"/>
                  </a:cubicBezTo>
                  <a:close/>
                  <a:moveTo>
                    <a:pt x="4619" y="1"/>
                  </a:moveTo>
                  <a:cubicBezTo>
                    <a:pt x="4473" y="1"/>
                    <a:pt x="4328" y="25"/>
                    <a:pt x="4182" y="59"/>
                  </a:cubicBezTo>
                  <a:lnTo>
                    <a:pt x="3967" y="86"/>
                  </a:lnTo>
                  <a:cubicBezTo>
                    <a:pt x="3874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5" y="127"/>
                  </a:cubicBezTo>
                  <a:cubicBezTo>
                    <a:pt x="3303" y="127"/>
                    <a:pt x="3203" y="138"/>
                    <a:pt x="3106" y="182"/>
                  </a:cubicBezTo>
                  <a:lnTo>
                    <a:pt x="2910" y="209"/>
                  </a:lnTo>
                  <a:cubicBezTo>
                    <a:pt x="2868" y="209"/>
                    <a:pt x="2848" y="228"/>
                    <a:pt x="2848" y="251"/>
                  </a:cubicBezTo>
                  <a:cubicBezTo>
                    <a:pt x="2836" y="252"/>
                    <a:pt x="2823" y="253"/>
                    <a:pt x="2811" y="253"/>
                  </a:cubicBezTo>
                  <a:cubicBezTo>
                    <a:pt x="2749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3" y="324"/>
                  </a:cubicBezTo>
                  <a:lnTo>
                    <a:pt x="2391" y="321"/>
                  </a:lnTo>
                  <a:cubicBezTo>
                    <a:pt x="2145" y="382"/>
                    <a:pt x="1892" y="424"/>
                    <a:pt x="1665" y="555"/>
                  </a:cubicBezTo>
                  <a:lnTo>
                    <a:pt x="1634" y="586"/>
                  </a:lnTo>
                  <a:lnTo>
                    <a:pt x="1596" y="567"/>
                  </a:lnTo>
                  <a:cubicBezTo>
                    <a:pt x="1146" y="732"/>
                    <a:pt x="658" y="828"/>
                    <a:pt x="378" y="1285"/>
                  </a:cubicBezTo>
                  <a:cubicBezTo>
                    <a:pt x="266" y="1324"/>
                    <a:pt x="297" y="1443"/>
                    <a:pt x="243" y="1516"/>
                  </a:cubicBezTo>
                  <a:cubicBezTo>
                    <a:pt x="158" y="1573"/>
                    <a:pt x="170" y="1681"/>
                    <a:pt x="128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28" y="2246"/>
                    <a:pt x="139" y="2288"/>
                    <a:pt x="120" y="2323"/>
                  </a:cubicBezTo>
                  <a:cubicBezTo>
                    <a:pt x="216" y="2434"/>
                    <a:pt x="124" y="2603"/>
                    <a:pt x="239" y="2699"/>
                  </a:cubicBezTo>
                  <a:lnTo>
                    <a:pt x="239" y="2691"/>
                  </a:lnTo>
                  <a:cubicBezTo>
                    <a:pt x="257" y="2723"/>
                    <a:pt x="290" y="2742"/>
                    <a:pt x="326" y="2742"/>
                  </a:cubicBezTo>
                  <a:cubicBezTo>
                    <a:pt x="329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8" y="2876"/>
                    <a:pt x="408" y="2972"/>
                    <a:pt x="489" y="3064"/>
                  </a:cubicBezTo>
                  <a:lnTo>
                    <a:pt x="474" y="3183"/>
                  </a:lnTo>
                  <a:cubicBezTo>
                    <a:pt x="566" y="3237"/>
                    <a:pt x="593" y="3322"/>
                    <a:pt x="600" y="3418"/>
                  </a:cubicBezTo>
                  <a:cubicBezTo>
                    <a:pt x="677" y="3468"/>
                    <a:pt x="727" y="3548"/>
                    <a:pt x="739" y="3641"/>
                  </a:cubicBezTo>
                  <a:cubicBezTo>
                    <a:pt x="800" y="3652"/>
                    <a:pt x="842" y="3706"/>
                    <a:pt x="842" y="3767"/>
                  </a:cubicBezTo>
                  <a:cubicBezTo>
                    <a:pt x="877" y="3775"/>
                    <a:pt x="912" y="3783"/>
                    <a:pt x="946" y="3794"/>
                  </a:cubicBezTo>
                  <a:cubicBezTo>
                    <a:pt x="946" y="3852"/>
                    <a:pt x="985" y="3902"/>
                    <a:pt x="1042" y="3913"/>
                  </a:cubicBezTo>
                  <a:cubicBezTo>
                    <a:pt x="1054" y="4152"/>
                    <a:pt x="1273" y="4240"/>
                    <a:pt x="1419" y="4375"/>
                  </a:cubicBezTo>
                  <a:lnTo>
                    <a:pt x="1434" y="4382"/>
                  </a:lnTo>
                  <a:cubicBezTo>
                    <a:pt x="1553" y="4459"/>
                    <a:pt x="1661" y="4555"/>
                    <a:pt x="1803" y="4590"/>
                  </a:cubicBezTo>
                  <a:lnTo>
                    <a:pt x="1811" y="4594"/>
                  </a:lnTo>
                  <a:cubicBezTo>
                    <a:pt x="1938" y="4728"/>
                    <a:pt x="2137" y="4736"/>
                    <a:pt x="2272" y="4851"/>
                  </a:cubicBezTo>
                  <a:cubicBezTo>
                    <a:pt x="2340" y="4912"/>
                    <a:pt x="2419" y="4925"/>
                    <a:pt x="2500" y="4925"/>
                  </a:cubicBezTo>
                  <a:cubicBezTo>
                    <a:pt x="2558" y="4925"/>
                    <a:pt x="2618" y="4918"/>
                    <a:pt x="2676" y="4918"/>
                  </a:cubicBezTo>
                  <a:cubicBezTo>
                    <a:pt x="2747" y="4918"/>
                    <a:pt x="2815" y="4928"/>
                    <a:pt x="2875" y="4970"/>
                  </a:cubicBezTo>
                  <a:lnTo>
                    <a:pt x="2933" y="4955"/>
                  </a:lnTo>
                  <a:lnTo>
                    <a:pt x="2987" y="4986"/>
                  </a:lnTo>
                  <a:cubicBezTo>
                    <a:pt x="3221" y="5035"/>
                    <a:pt x="3457" y="5048"/>
                    <a:pt x="3694" y="5048"/>
                  </a:cubicBezTo>
                  <a:cubicBezTo>
                    <a:pt x="3941" y="5048"/>
                    <a:pt x="4189" y="5034"/>
                    <a:pt x="4436" y="5034"/>
                  </a:cubicBezTo>
                  <a:cubicBezTo>
                    <a:pt x="4538" y="5034"/>
                    <a:pt x="4641" y="5036"/>
                    <a:pt x="4743" y="5043"/>
                  </a:cubicBezTo>
                  <a:cubicBezTo>
                    <a:pt x="4827" y="5035"/>
                    <a:pt x="4908" y="5012"/>
                    <a:pt x="4981" y="4974"/>
                  </a:cubicBezTo>
                  <a:lnTo>
                    <a:pt x="5607" y="4966"/>
                  </a:lnTo>
                  <a:cubicBezTo>
                    <a:pt x="5792" y="4836"/>
                    <a:pt x="6003" y="4859"/>
                    <a:pt x="6214" y="4851"/>
                  </a:cubicBezTo>
                  <a:cubicBezTo>
                    <a:pt x="6318" y="4747"/>
                    <a:pt x="6449" y="4755"/>
                    <a:pt x="6583" y="4743"/>
                  </a:cubicBezTo>
                  <a:cubicBezTo>
                    <a:pt x="6599" y="4717"/>
                    <a:pt x="6614" y="4682"/>
                    <a:pt x="6626" y="4647"/>
                  </a:cubicBezTo>
                  <a:lnTo>
                    <a:pt x="6825" y="4620"/>
                  </a:lnTo>
                  <a:lnTo>
                    <a:pt x="6948" y="4494"/>
                  </a:lnTo>
                  <a:cubicBezTo>
                    <a:pt x="6958" y="4496"/>
                    <a:pt x="6967" y="4498"/>
                    <a:pt x="6977" y="4498"/>
                  </a:cubicBezTo>
                  <a:cubicBezTo>
                    <a:pt x="7021" y="4498"/>
                    <a:pt x="7063" y="4470"/>
                    <a:pt x="7075" y="4428"/>
                  </a:cubicBezTo>
                  <a:cubicBezTo>
                    <a:pt x="7075" y="4421"/>
                    <a:pt x="7079" y="4417"/>
                    <a:pt x="7079" y="4409"/>
                  </a:cubicBezTo>
                  <a:cubicBezTo>
                    <a:pt x="7102" y="4336"/>
                    <a:pt x="7164" y="4282"/>
                    <a:pt x="7237" y="4275"/>
                  </a:cubicBezTo>
                  <a:cubicBezTo>
                    <a:pt x="7251" y="4277"/>
                    <a:pt x="7266" y="4278"/>
                    <a:pt x="7279" y="4278"/>
                  </a:cubicBezTo>
                  <a:cubicBezTo>
                    <a:pt x="7389" y="4278"/>
                    <a:pt x="7462" y="4201"/>
                    <a:pt x="7544" y="4136"/>
                  </a:cubicBezTo>
                  <a:lnTo>
                    <a:pt x="7602" y="4144"/>
                  </a:lnTo>
                  <a:lnTo>
                    <a:pt x="7659" y="4144"/>
                  </a:lnTo>
                  <a:cubicBezTo>
                    <a:pt x="7709" y="4052"/>
                    <a:pt x="7794" y="4029"/>
                    <a:pt x="7890" y="4013"/>
                  </a:cubicBezTo>
                  <a:cubicBezTo>
                    <a:pt x="7894" y="3998"/>
                    <a:pt x="7905" y="3986"/>
                    <a:pt x="7909" y="3967"/>
                  </a:cubicBezTo>
                  <a:cubicBezTo>
                    <a:pt x="7932" y="3967"/>
                    <a:pt x="7963" y="3967"/>
                    <a:pt x="7986" y="3960"/>
                  </a:cubicBezTo>
                  <a:cubicBezTo>
                    <a:pt x="8059" y="3937"/>
                    <a:pt x="8124" y="3913"/>
                    <a:pt x="8197" y="3883"/>
                  </a:cubicBezTo>
                  <a:cubicBezTo>
                    <a:pt x="8259" y="3856"/>
                    <a:pt x="8324" y="3837"/>
                    <a:pt x="8363" y="3775"/>
                  </a:cubicBezTo>
                  <a:cubicBezTo>
                    <a:pt x="8459" y="3725"/>
                    <a:pt x="8432" y="3610"/>
                    <a:pt x="8501" y="3541"/>
                  </a:cubicBezTo>
                  <a:cubicBezTo>
                    <a:pt x="8601" y="3356"/>
                    <a:pt x="8562" y="3160"/>
                    <a:pt x="8516" y="2957"/>
                  </a:cubicBezTo>
                  <a:lnTo>
                    <a:pt x="8482" y="2515"/>
                  </a:lnTo>
                  <a:cubicBezTo>
                    <a:pt x="8475" y="2461"/>
                    <a:pt x="8451" y="2437"/>
                    <a:pt x="8410" y="2437"/>
                  </a:cubicBezTo>
                  <a:cubicBezTo>
                    <a:pt x="8407" y="2437"/>
                    <a:pt x="8404" y="2438"/>
                    <a:pt x="8401" y="2438"/>
                  </a:cubicBezTo>
                  <a:cubicBezTo>
                    <a:pt x="8389" y="2288"/>
                    <a:pt x="8382" y="2146"/>
                    <a:pt x="8370" y="1996"/>
                  </a:cubicBezTo>
                  <a:lnTo>
                    <a:pt x="8263" y="1804"/>
                  </a:lnTo>
                  <a:lnTo>
                    <a:pt x="8290" y="1762"/>
                  </a:lnTo>
                  <a:lnTo>
                    <a:pt x="8251" y="1650"/>
                  </a:lnTo>
                  <a:cubicBezTo>
                    <a:pt x="8193" y="1573"/>
                    <a:pt x="8213" y="1458"/>
                    <a:pt x="8132" y="1393"/>
                  </a:cubicBezTo>
                  <a:cubicBezTo>
                    <a:pt x="8094" y="1354"/>
                    <a:pt x="8063" y="1308"/>
                    <a:pt x="8040" y="1262"/>
                  </a:cubicBezTo>
                  <a:lnTo>
                    <a:pt x="8005" y="1270"/>
                  </a:lnTo>
                  <a:cubicBezTo>
                    <a:pt x="8013" y="1239"/>
                    <a:pt x="8013" y="1208"/>
                    <a:pt x="8005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4" y="1128"/>
                  </a:cubicBezTo>
                  <a:cubicBezTo>
                    <a:pt x="7936" y="1128"/>
                    <a:pt x="7928" y="1131"/>
                    <a:pt x="7921" y="1135"/>
                  </a:cubicBezTo>
                  <a:cubicBezTo>
                    <a:pt x="7909" y="1143"/>
                    <a:pt x="7901" y="1151"/>
                    <a:pt x="7898" y="1154"/>
                  </a:cubicBezTo>
                  <a:lnTo>
                    <a:pt x="7898" y="1151"/>
                  </a:lnTo>
                  <a:lnTo>
                    <a:pt x="7871" y="1154"/>
                  </a:lnTo>
                  <a:cubicBezTo>
                    <a:pt x="7871" y="1124"/>
                    <a:pt x="7878" y="1089"/>
                    <a:pt x="7871" y="1051"/>
                  </a:cubicBezTo>
                  <a:cubicBezTo>
                    <a:pt x="7809" y="1035"/>
                    <a:pt x="7767" y="989"/>
                    <a:pt x="7759" y="924"/>
                  </a:cubicBezTo>
                  <a:cubicBezTo>
                    <a:pt x="7728" y="924"/>
                    <a:pt x="7698" y="920"/>
                    <a:pt x="7663" y="912"/>
                  </a:cubicBezTo>
                  <a:cubicBezTo>
                    <a:pt x="7655" y="878"/>
                    <a:pt x="7652" y="843"/>
                    <a:pt x="7640" y="805"/>
                  </a:cubicBezTo>
                  <a:lnTo>
                    <a:pt x="7544" y="805"/>
                  </a:lnTo>
                  <a:cubicBezTo>
                    <a:pt x="7383" y="724"/>
                    <a:pt x="7217" y="636"/>
                    <a:pt x="7056" y="555"/>
                  </a:cubicBezTo>
                  <a:lnTo>
                    <a:pt x="6868" y="532"/>
                  </a:lnTo>
                  <a:cubicBezTo>
                    <a:pt x="6860" y="490"/>
                    <a:pt x="6829" y="455"/>
                    <a:pt x="6791" y="444"/>
                  </a:cubicBezTo>
                  <a:cubicBezTo>
                    <a:pt x="6782" y="448"/>
                    <a:pt x="6772" y="450"/>
                    <a:pt x="6762" y="450"/>
                  </a:cubicBezTo>
                  <a:cubicBezTo>
                    <a:pt x="6735" y="450"/>
                    <a:pt x="6709" y="435"/>
                    <a:pt x="6695" y="413"/>
                  </a:cubicBezTo>
                  <a:cubicBezTo>
                    <a:pt x="6618" y="359"/>
                    <a:pt x="6518" y="374"/>
                    <a:pt x="6445" y="321"/>
                  </a:cubicBezTo>
                  <a:cubicBezTo>
                    <a:pt x="6433" y="325"/>
                    <a:pt x="6421" y="328"/>
                    <a:pt x="6408" y="328"/>
                  </a:cubicBezTo>
                  <a:cubicBezTo>
                    <a:pt x="6381" y="328"/>
                    <a:pt x="6355" y="317"/>
                    <a:pt x="6334" y="301"/>
                  </a:cubicBezTo>
                  <a:cubicBezTo>
                    <a:pt x="6310" y="282"/>
                    <a:pt x="6280" y="272"/>
                    <a:pt x="6250" y="272"/>
                  </a:cubicBezTo>
                  <a:cubicBezTo>
                    <a:pt x="6226" y="272"/>
                    <a:pt x="6202" y="278"/>
                    <a:pt x="6180" y="290"/>
                  </a:cubicBezTo>
                  <a:cubicBezTo>
                    <a:pt x="6168" y="301"/>
                    <a:pt x="6153" y="309"/>
                    <a:pt x="6141" y="321"/>
                  </a:cubicBezTo>
                  <a:lnTo>
                    <a:pt x="6019" y="298"/>
                  </a:lnTo>
                  <a:cubicBezTo>
                    <a:pt x="5999" y="267"/>
                    <a:pt x="5984" y="232"/>
                    <a:pt x="5969" y="201"/>
                  </a:cubicBezTo>
                  <a:lnTo>
                    <a:pt x="5246" y="186"/>
                  </a:lnTo>
                  <a:cubicBezTo>
                    <a:pt x="5232" y="172"/>
                    <a:pt x="5212" y="162"/>
                    <a:pt x="5194" y="162"/>
                  </a:cubicBezTo>
                  <a:cubicBezTo>
                    <a:pt x="5186" y="162"/>
                    <a:pt x="5179" y="164"/>
                    <a:pt x="5173" y="167"/>
                  </a:cubicBezTo>
                  <a:cubicBezTo>
                    <a:pt x="5173" y="132"/>
                    <a:pt x="5154" y="109"/>
                    <a:pt x="5112" y="90"/>
                  </a:cubicBezTo>
                  <a:cubicBezTo>
                    <a:pt x="5098" y="102"/>
                    <a:pt x="5084" y="107"/>
                    <a:pt x="5069" y="107"/>
                  </a:cubicBezTo>
                  <a:cubicBezTo>
                    <a:pt x="5055" y="107"/>
                    <a:pt x="5041" y="102"/>
                    <a:pt x="5027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5" y="21"/>
                    <a:pt x="4752" y="1"/>
                    <a:pt x="4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3"/>
            <p:cNvSpPr/>
            <p:nvPr/>
          </p:nvSpPr>
          <p:spPr>
            <a:xfrm>
              <a:off x="4922985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4" y="1"/>
                  </a:moveTo>
                  <a:cubicBezTo>
                    <a:pt x="64" y="1"/>
                    <a:pt x="17" y="14"/>
                    <a:pt x="9" y="82"/>
                  </a:cubicBezTo>
                  <a:cubicBezTo>
                    <a:pt x="1" y="193"/>
                    <a:pt x="105" y="155"/>
                    <a:pt x="174" y="178"/>
                  </a:cubicBezTo>
                  <a:cubicBezTo>
                    <a:pt x="266" y="255"/>
                    <a:pt x="372" y="280"/>
                    <a:pt x="484" y="280"/>
                  </a:cubicBezTo>
                  <a:cubicBezTo>
                    <a:pt x="517" y="280"/>
                    <a:pt x="551" y="277"/>
                    <a:pt x="585" y="274"/>
                  </a:cubicBezTo>
                  <a:lnTo>
                    <a:pt x="1065" y="385"/>
                  </a:lnTo>
                  <a:lnTo>
                    <a:pt x="1181" y="428"/>
                  </a:lnTo>
                  <a:cubicBezTo>
                    <a:pt x="1269" y="528"/>
                    <a:pt x="1388" y="524"/>
                    <a:pt x="1503" y="543"/>
                  </a:cubicBezTo>
                  <a:cubicBezTo>
                    <a:pt x="1567" y="602"/>
                    <a:pt x="1644" y="662"/>
                    <a:pt x="1716" y="662"/>
                  </a:cubicBezTo>
                  <a:cubicBezTo>
                    <a:pt x="1758" y="662"/>
                    <a:pt x="1798" y="643"/>
                    <a:pt x="1834" y="593"/>
                  </a:cubicBezTo>
                  <a:cubicBezTo>
                    <a:pt x="1884" y="520"/>
                    <a:pt x="1749" y="443"/>
                    <a:pt x="1653" y="424"/>
                  </a:cubicBezTo>
                  <a:cubicBezTo>
                    <a:pt x="1539" y="379"/>
                    <a:pt x="1452" y="274"/>
                    <a:pt x="1329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70" y="264"/>
                    <a:pt x="1249" y="257"/>
                    <a:pt x="1227" y="257"/>
                  </a:cubicBezTo>
                  <a:cubicBezTo>
                    <a:pt x="1213" y="257"/>
                    <a:pt x="1198" y="260"/>
                    <a:pt x="1184" y="266"/>
                  </a:cubicBezTo>
                  <a:cubicBezTo>
                    <a:pt x="957" y="137"/>
                    <a:pt x="718" y="50"/>
                    <a:pt x="453" y="50"/>
                  </a:cubicBezTo>
                  <a:cubicBezTo>
                    <a:pt x="418" y="50"/>
                    <a:pt x="383" y="52"/>
                    <a:pt x="347" y="55"/>
                  </a:cubicBezTo>
                  <a:cubicBezTo>
                    <a:pt x="293" y="36"/>
                    <a:pt x="239" y="16"/>
                    <a:pt x="182" y="5"/>
                  </a:cubicBezTo>
                  <a:cubicBezTo>
                    <a:pt x="161" y="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6" name="Google Shape;276;p3"/>
          <p:cNvGrpSpPr/>
          <p:nvPr/>
        </p:nvGrpSpPr>
        <p:grpSpPr>
          <a:xfrm>
            <a:off x="519070" y="3376233"/>
            <a:ext cx="388293" cy="246946"/>
            <a:chOff x="3866661" y="4370760"/>
            <a:chExt cx="335574" cy="213418"/>
          </a:xfrm>
        </p:grpSpPr>
        <p:sp>
          <p:nvSpPr>
            <p:cNvPr id="277" name="Google Shape;277;p3"/>
            <p:cNvSpPr/>
            <p:nvPr/>
          </p:nvSpPr>
          <p:spPr>
            <a:xfrm>
              <a:off x="3866661" y="4370760"/>
              <a:ext cx="335574" cy="213418"/>
            </a:xfrm>
            <a:custGeom>
              <a:avLst/>
              <a:gdLst/>
              <a:ahLst/>
              <a:cxnLst/>
              <a:rect l="l" t="t" r="r" b="b"/>
              <a:pathLst>
                <a:path w="10818" h="6880" extrusionOk="0">
                  <a:moveTo>
                    <a:pt x="8435" y="845"/>
                  </a:moveTo>
                  <a:lnTo>
                    <a:pt x="8435" y="845"/>
                  </a:lnTo>
                  <a:cubicBezTo>
                    <a:pt x="8508" y="864"/>
                    <a:pt x="8577" y="895"/>
                    <a:pt x="8643" y="922"/>
                  </a:cubicBezTo>
                  <a:cubicBezTo>
                    <a:pt x="8596" y="914"/>
                    <a:pt x="8550" y="906"/>
                    <a:pt x="8504" y="906"/>
                  </a:cubicBezTo>
                  <a:cubicBezTo>
                    <a:pt x="8500" y="914"/>
                    <a:pt x="8493" y="914"/>
                    <a:pt x="8485" y="918"/>
                  </a:cubicBezTo>
                  <a:cubicBezTo>
                    <a:pt x="8474" y="887"/>
                    <a:pt x="8462" y="864"/>
                    <a:pt x="8435" y="845"/>
                  </a:cubicBezTo>
                  <a:close/>
                  <a:moveTo>
                    <a:pt x="8858" y="922"/>
                  </a:moveTo>
                  <a:lnTo>
                    <a:pt x="8946" y="933"/>
                  </a:lnTo>
                  <a:cubicBezTo>
                    <a:pt x="8950" y="987"/>
                    <a:pt x="8992" y="1014"/>
                    <a:pt x="9058" y="1025"/>
                  </a:cubicBezTo>
                  <a:cubicBezTo>
                    <a:pt x="9065" y="1075"/>
                    <a:pt x="9115" y="1114"/>
                    <a:pt x="9165" y="1114"/>
                  </a:cubicBezTo>
                  <a:cubicBezTo>
                    <a:pt x="9165" y="1144"/>
                    <a:pt x="9173" y="1171"/>
                    <a:pt x="9173" y="1202"/>
                  </a:cubicBezTo>
                  <a:cubicBezTo>
                    <a:pt x="9146" y="1183"/>
                    <a:pt x="9123" y="1168"/>
                    <a:pt x="9100" y="1148"/>
                  </a:cubicBezTo>
                  <a:cubicBezTo>
                    <a:pt x="8973" y="1083"/>
                    <a:pt x="8865" y="998"/>
                    <a:pt x="8731" y="952"/>
                  </a:cubicBezTo>
                  <a:cubicBezTo>
                    <a:pt x="8762" y="952"/>
                    <a:pt x="8792" y="956"/>
                    <a:pt x="8819" y="956"/>
                  </a:cubicBezTo>
                  <a:cubicBezTo>
                    <a:pt x="8835" y="949"/>
                    <a:pt x="8846" y="937"/>
                    <a:pt x="8858" y="922"/>
                  </a:cubicBezTo>
                  <a:close/>
                  <a:moveTo>
                    <a:pt x="9184" y="1201"/>
                  </a:moveTo>
                  <a:cubicBezTo>
                    <a:pt x="9192" y="1201"/>
                    <a:pt x="9200" y="1203"/>
                    <a:pt x="9211" y="1206"/>
                  </a:cubicBezTo>
                  <a:cubicBezTo>
                    <a:pt x="9211" y="1217"/>
                    <a:pt x="9211" y="1221"/>
                    <a:pt x="9215" y="1229"/>
                  </a:cubicBezTo>
                  <a:cubicBezTo>
                    <a:pt x="9200" y="1221"/>
                    <a:pt x="9192" y="1210"/>
                    <a:pt x="9177" y="1202"/>
                  </a:cubicBezTo>
                  <a:cubicBezTo>
                    <a:pt x="9179" y="1201"/>
                    <a:pt x="9182" y="1201"/>
                    <a:pt x="9184" y="1201"/>
                  </a:cubicBezTo>
                  <a:close/>
                  <a:moveTo>
                    <a:pt x="942" y="4953"/>
                  </a:moveTo>
                  <a:lnTo>
                    <a:pt x="942" y="4968"/>
                  </a:lnTo>
                  <a:lnTo>
                    <a:pt x="930" y="4953"/>
                  </a:lnTo>
                  <a:close/>
                  <a:moveTo>
                    <a:pt x="980" y="5002"/>
                  </a:moveTo>
                  <a:lnTo>
                    <a:pt x="1030" y="5006"/>
                  </a:lnTo>
                  <a:cubicBezTo>
                    <a:pt x="1042" y="5026"/>
                    <a:pt x="1050" y="5052"/>
                    <a:pt x="1042" y="5079"/>
                  </a:cubicBezTo>
                  <a:cubicBezTo>
                    <a:pt x="1065" y="5141"/>
                    <a:pt x="1115" y="5183"/>
                    <a:pt x="1180" y="5187"/>
                  </a:cubicBezTo>
                  <a:cubicBezTo>
                    <a:pt x="1230" y="5198"/>
                    <a:pt x="1257" y="5218"/>
                    <a:pt x="1261" y="5256"/>
                  </a:cubicBezTo>
                  <a:lnTo>
                    <a:pt x="1257" y="5245"/>
                  </a:lnTo>
                  <a:cubicBezTo>
                    <a:pt x="1227" y="5235"/>
                    <a:pt x="1194" y="5230"/>
                    <a:pt x="1162" y="5230"/>
                  </a:cubicBezTo>
                  <a:cubicBezTo>
                    <a:pt x="1142" y="5230"/>
                    <a:pt x="1122" y="5232"/>
                    <a:pt x="1103" y="5237"/>
                  </a:cubicBezTo>
                  <a:cubicBezTo>
                    <a:pt x="1096" y="5218"/>
                    <a:pt x="1092" y="5202"/>
                    <a:pt x="1088" y="5183"/>
                  </a:cubicBezTo>
                  <a:cubicBezTo>
                    <a:pt x="1065" y="5129"/>
                    <a:pt x="1034" y="5083"/>
                    <a:pt x="1000" y="5033"/>
                  </a:cubicBezTo>
                  <a:cubicBezTo>
                    <a:pt x="992" y="5022"/>
                    <a:pt x="980" y="5010"/>
                    <a:pt x="973" y="5002"/>
                  </a:cubicBezTo>
                  <a:close/>
                  <a:moveTo>
                    <a:pt x="804" y="5329"/>
                  </a:moveTo>
                  <a:cubicBezTo>
                    <a:pt x="807" y="5355"/>
                    <a:pt x="822" y="5377"/>
                    <a:pt x="846" y="5389"/>
                  </a:cubicBezTo>
                  <a:lnTo>
                    <a:pt x="846" y="5389"/>
                  </a:lnTo>
                  <a:cubicBezTo>
                    <a:pt x="814" y="5374"/>
                    <a:pt x="796" y="5355"/>
                    <a:pt x="804" y="5329"/>
                  </a:cubicBezTo>
                  <a:close/>
                  <a:moveTo>
                    <a:pt x="861" y="5391"/>
                  </a:moveTo>
                  <a:lnTo>
                    <a:pt x="861" y="5391"/>
                  </a:lnTo>
                  <a:cubicBezTo>
                    <a:pt x="889" y="5399"/>
                    <a:pt x="917" y="5404"/>
                    <a:pt x="945" y="5404"/>
                  </a:cubicBezTo>
                  <a:cubicBezTo>
                    <a:pt x="967" y="5404"/>
                    <a:pt x="989" y="5401"/>
                    <a:pt x="1011" y="5394"/>
                  </a:cubicBezTo>
                  <a:lnTo>
                    <a:pt x="1011" y="5398"/>
                  </a:lnTo>
                  <a:lnTo>
                    <a:pt x="1015" y="5410"/>
                  </a:lnTo>
                  <a:cubicBezTo>
                    <a:pt x="1001" y="5412"/>
                    <a:pt x="987" y="5413"/>
                    <a:pt x="974" y="5413"/>
                  </a:cubicBezTo>
                  <a:cubicBezTo>
                    <a:pt x="935" y="5413"/>
                    <a:pt x="898" y="5405"/>
                    <a:pt x="861" y="5391"/>
                  </a:cubicBezTo>
                  <a:close/>
                  <a:moveTo>
                    <a:pt x="1319" y="5279"/>
                  </a:moveTo>
                  <a:lnTo>
                    <a:pt x="1319" y="5279"/>
                  </a:lnTo>
                  <a:cubicBezTo>
                    <a:pt x="1376" y="5295"/>
                    <a:pt x="1430" y="5321"/>
                    <a:pt x="1468" y="5371"/>
                  </a:cubicBezTo>
                  <a:cubicBezTo>
                    <a:pt x="1491" y="5375"/>
                    <a:pt x="1511" y="5379"/>
                    <a:pt x="1534" y="5379"/>
                  </a:cubicBezTo>
                  <a:cubicBezTo>
                    <a:pt x="1549" y="5417"/>
                    <a:pt x="1568" y="5456"/>
                    <a:pt x="1591" y="5487"/>
                  </a:cubicBezTo>
                  <a:cubicBezTo>
                    <a:pt x="1568" y="5471"/>
                    <a:pt x="1538" y="5452"/>
                    <a:pt x="1515" y="5429"/>
                  </a:cubicBezTo>
                  <a:cubicBezTo>
                    <a:pt x="1488" y="5398"/>
                    <a:pt x="1453" y="5375"/>
                    <a:pt x="1418" y="5348"/>
                  </a:cubicBezTo>
                  <a:cubicBezTo>
                    <a:pt x="1392" y="5321"/>
                    <a:pt x="1357" y="5298"/>
                    <a:pt x="1319" y="5279"/>
                  </a:cubicBezTo>
                  <a:close/>
                  <a:moveTo>
                    <a:pt x="8416" y="5817"/>
                  </a:moveTo>
                  <a:lnTo>
                    <a:pt x="8389" y="5821"/>
                  </a:lnTo>
                  <a:lnTo>
                    <a:pt x="8393" y="5817"/>
                  </a:lnTo>
                  <a:close/>
                  <a:moveTo>
                    <a:pt x="4592" y="299"/>
                  </a:moveTo>
                  <a:cubicBezTo>
                    <a:pt x="4623" y="326"/>
                    <a:pt x="4658" y="353"/>
                    <a:pt x="4696" y="372"/>
                  </a:cubicBezTo>
                  <a:cubicBezTo>
                    <a:pt x="5376" y="487"/>
                    <a:pt x="6083" y="403"/>
                    <a:pt x="6764" y="545"/>
                  </a:cubicBezTo>
                  <a:cubicBezTo>
                    <a:pt x="6810" y="534"/>
                    <a:pt x="6852" y="510"/>
                    <a:pt x="6879" y="476"/>
                  </a:cubicBezTo>
                  <a:lnTo>
                    <a:pt x="6960" y="495"/>
                  </a:lnTo>
                  <a:cubicBezTo>
                    <a:pt x="6975" y="510"/>
                    <a:pt x="6990" y="514"/>
                    <a:pt x="7009" y="514"/>
                  </a:cubicBezTo>
                  <a:cubicBezTo>
                    <a:pt x="7033" y="530"/>
                    <a:pt x="7056" y="537"/>
                    <a:pt x="7086" y="545"/>
                  </a:cubicBezTo>
                  <a:cubicBezTo>
                    <a:pt x="7509" y="710"/>
                    <a:pt x="7989" y="787"/>
                    <a:pt x="8370" y="1029"/>
                  </a:cubicBezTo>
                  <a:cubicBezTo>
                    <a:pt x="8370" y="1033"/>
                    <a:pt x="8362" y="1037"/>
                    <a:pt x="8362" y="1045"/>
                  </a:cubicBezTo>
                  <a:cubicBezTo>
                    <a:pt x="8696" y="1490"/>
                    <a:pt x="9284" y="1721"/>
                    <a:pt x="9703" y="2090"/>
                  </a:cubicBezTo>
                  <a:cubicBezTo>
                    <a:pt x="9745" y="2094"/>
                    <a:pt x="9792" y="2101"/>
                    <a:pt x="9830" y="2105"/>
                  </a:cubicBezTo>
                  <a:cubicBezTo>
                    <a:pt x="9842" y="2147"/>
                    <a:pt x="9888" y="2178"/>
                    <a:pt x="9930" y="2178"/>
                  </a:cubicBezTo>
                  <a:cubicBezTo>
                    <a:pt x="9911" y="2336"/>
                    <a:pt x="9984" y="2474"/>
                    <a:pt x="10087" y="2601"/>
                  </a:cubicBezTo>
                  <a:cubicBezTo>
                    <a:pt x="10080" y="2609"/>
                    <a:pt x="10072" y="2620"/>
                    <a:pt x="10068" y="2632"/>
                  </a:cubicBezTo>
                  <a:cubicBezTo>
                    <a:pt x="10011" y="2927"/>
                    <a:pt x="10222" y="3181"/>
                    <a:pt x="10276" y="3454"/>
                  </a:cubicBezTo>
                  <a:cubicBezTo>
                    <a:pt x="10295" y="3504"/>
                    <a:pt x="10322" y="3546"/>
                    <a:pt x="10345" y="3588"/>
                  </a:cubicBezTo>
                  <a:cubicBezTo>
                    <a:pt x="10272" y="3811"/>
                    <a:pt x="10214" y="4030"/>
                    <a:pt x="10049" y="4219"/>
                  </a:cubicBezTo>
                  <a:cubicBezTo>
                    <a:pt x="9742" y="4664"/>
                    <a:pt x="9211" y="4899"/>
                    <a:pt x="8716" y="5175"/>
                  </a:cubicBezTo>
                  <a:lnTo>
                    <a:pt x="7394" y="5625"/>
                  </a:lnTo>
                  <a:cubicBezTo>
                    <a:pt x="7029" y="5660"/>
                    <a:pt x="6648" y="5648"/>
                    <a:pt x="6314" y="5809"/>
                  </a:cubicBezTo>
                  <a:cubicBezTo>
                    <a:pt x="6188" y="5806"/>
                    <a:pt x="6063" y="5801"/>
                    <a:pt x="5939" y="5801"/>
                  </a:cubicBezTo>
                  <a:cubicBezTo>
                    <a:pt x="5690" y="5801"/>
                    <a:pt x="5444" y="5818"/>
                    <a:pt x="5203" y="5890"/>
                  </a:cubicBezTo>
                  <a:lnTo>
                    <a:pt x="3459" y="5713"/>
                  </a:lnTo>
                  <a:cubicBezTo>
                    <a:pt x="3221" y="5610"/>
                    <a:pt x="2982" y="5506"/>
                    <a:pt x="2744" y="5414"/>
                  </a:cubicBezTo>
                  <a:cubicBezTo>
                    <a:pt x="2437" y="5295"/>
                    <a:pt x="2183" y="5087"/>
                    <a:pt x="1810" y="5083"/>
                  </a:cubicBezTo>
                  <a:lnTo>
                    <a:pt x="1457" y="4929"/>
                  </a:lnTo>
                  <a:cubicBezTo>
                    <a:pt x="1445" y="4880"/>
                    <a:pt x="1407" y="4853"/>
                    <a:pt x="1361" y="4853"/>
                  </a:cubicBezTo>
                  <a:lnTo>
                    <a:pt x="1349" y="4841"/>
                  </a:lnTo>
                  <a:lnTo>
                    <a:pt x="827" y="4245"/>
                  </a:lnTo>
                  <a:cubicBezTo>
                    <a:pt x="838" y="4238"/>
                    <a:pt x="846" y="4226"/>
                    <a:pt x="850" y="4215"/>
                  </a:cubicBezTo>
                  <a:cubicBezTo>
                    <a:pt x="857" y="4080"/>
                    <a:pt x="804" y="3976"/>
                    <a:pt x="631" y="3930"/>
                  </a:cubicBezTo>
                  <a:cubicBezTo>
                    <a:pt x="600" y="3930"/>
                    <a:pt x="573" y="3927"/>
                    <a:pt x="542" y="3919"/>
                  </a:cubicBezTo>
                  <a:lnTo>
                    <a:pt x="492" y="3854"/>
                  </a:lnTo>
                  <a:lnTo>
                    <a:pt x="369" y="3523"/>
                  </a:lnTo>
                  <a:cubicBezTo>
                    <a:pt x="519" y="3415"/>
                    <a:pt x="519" y="3262"/>
                    <a:pt x="554" y="3123"/>
                  </a:cubicBezTo>
                  <a:cubicBezTo>
                    <a:pt x="804" y="2051"/>
                    <a:pt x="1522" y="1275"/>
                    <a:pt x="2752" y="806"/>
                  </a:cubicBezTo>
                  <a:cubicBezTo>
                    <a:pt x="2882" y="760"/>
                    <a:pt x="3032" y="722"/>
                    <a:pt x="3055" y="583"/>
                  </a:cubicBezTo>
                  <a:cubicBezTo>
                    <a:pt x="3055" y="576"/>
                    <a:pt x="3055" y="576"/>
                    <a:pt x="3052" y="572"/>
                  </a:cubicBezTo>
                  <a:cubicBezTo>
                    <a:pt x="3563" y="457"/>
                    <a:pt x="4062" y="318"/>
                    <a:pt x="4592" y="299"/>
                  </a:cubicBezTo>
                  <a:close/>
                  <a:moveTo>
                    <a:pt x="1799" y="5629"/>
                  </a:moveTo>
                  <a:cubicBezTo>
                    <a:pt x="1914" y="5663"/>
                    <a:pt x="2033" y="5686"/>
                    <a:pt x="2149" y="5706"/>
                  </a:cubicBezTo>
                  <a:lnTo>
                    <a:pt x="3002" y="5898"/>
                  </a:lnTo>
                  <a:cubicBezTo>
                    <a:pt x="3682" y="6090"/>
                    <a:pt x="4381" y="6155"/>
                    <a:pt x="5092" y="6159"/>
                  </a:cubicBezTo>
                  <a:cubicBezTo>
                    <a:pt x="5206" y="6161"/>
                    <a:pt x="5319" y="6162"/>
                    <a:pt x="5432" y="6162"/>
                  </a:cubicBezTo>
                  <a:cubicBezTo>
                    <a:pt x="5833" y="6162"/>
                    <a:pt x="6233" y="6146"/>
                    <a:pt x="6625" y="6071"/>
                  </a:cubicBezTo>
                  <a:lnTo>
                    <a:pt x="7132" y="6052"/>
                  </a:lnTo>
                  <a:cubicBezTo>
                    <a:pt x="7278" y="5959"/>
                    <a:pt x="7467" y="6021"/>
                    <a:pt x="7624" y="5971"/>
                  </a:cubicBezTo>
                  <a:lnTo>
                    <a:pt x="7670" y="5979"/>
                  </a:lnTo>
                  <a:lnTo>
                    <a:pt x="7690" y="5979"/>
                  </a:lnTo>
                  <a:cubicBezTo>
                    <a:pt x="7705" y="6005"/>
                    <a:pt x="7720" y="6021"/>
                    <a:pt x="7743" y="6032"/>
                  </a:cubicBezTo>
                  <a:cubicBezTo>
                    <a:pt x="7682" y="6044"/>
                    <a:pt x="7605" y="6063"/>
                    <a:pt x="7528" y="6086"/>
                  </a:cubicBezTo>
                  <a:cubicBezTo>
                    <a:pt x="7163" y="6224"/>
                    <a:pt x="6717" y="6240"/>
                    <a:pt x="6433" y="6513"/>
                  </a:cubicBezTo>
                  <a:cubicBezTo>
                    <a:pt x="6399" y="6482"/>
                    <a:pt x="6356" y="6455"/>
                    <a:pt x="6310" y="6443"/>
                  </a:cubicBezTo>
                  <a:cubicBezTo>
                    <a:pt x="6209" y="6420"/>
                    <a:pt x="6109" y="6412"/>
                    <a:pt x="6009" y="6412"/>
                  </a:cubicBezTo>
                  <a:cubicBezTo>
                    <a:pt x="5710" y="6412"/>
                    <a:pt x="5418" y="6491"/>
                    <a:pt x="5115" y="6493"/>
                  </a:cubicBezTo>
                  <a:cubicBezTo>
                    <a:pt x="5100" y="6494"/>
                    <a:pt x="5084" y="6494"/>
                    <a:pt x="5069" y="6494"/>
                  </a:cubicBezTo>
                  <a:cubicBezTo>
                    <a:pt x="4182" y="6494"/>
                    <a:pt x="3418" y="6171"/>
                    <a:pt x="2594" y="5975"/>
                  </a:cubicBezTo>
                  <a:cubicBezTo>
                    <a:pt x="2576" y="5976"/>
                    <a:pt x="2559" y="5976"/>
                    <a:pt x="2541" y="5976"/>
                  </a:cubicBezTo>
                  <a:cubicBezTo>
                    <a:pt x="2499" y="5976"/>
                    <a:pt x="2457" y="5974"/>
                    <a:pt x="2414" y="5971"/>
                  </a:cubicBezTo>
                  <a:cubicBezTo>
                    <a:pt x="2272" y="5929"/>
                    <a:pt x="2106" y="5925"/>
                    <a:pt x="2003" y="5821"/>
                  </a:cubicBezTo>
                  <a:cubicBezTo>
                    <a:pt x="1945" y="5744"/>
                    <a:pt x="1880" y="5683"/>
                    <a:pt x="1799" y="5629"/>
                  </a:cubicBezTo>
                  <a:close/>
                  <a:moveTo>
                    <a:pt x="4692" y="0"/>
                  </a:moveTo>
                  <a:cubicBezTo>
                    <a:pt x="4624" y="0"/>
                    <a:pt x="4565" y="30"/>
                    <a:pt x="4523" y="111"/>
                  </a:cubicBezTo>
                  <a:cubicBezTo>
                    <a:pt x="4498" y="110"/>
                    <a:pt x="4473" y="109"/>
                    <a:pt x="4449" y="109"/>
                  </a:cubicBezTo>
                  <a:cubicBezTo>
                    <a:pt x="4026" y="109"/>
                    <a:pt x="3654" y="286"/>
                    <a:pt x="3244" y="322"/>
                  </a:cubicBezTo>
                  <a:cubicBezTo>
                    <a:pt x="3148" y="399"/>
                    <a:pt x="3029" y="395"/>
                    <a:pt x="2909" y="399"/>
                  </a:cubicBezTo>
                  <a:cubicBezTo>
                    <a:pt x="2902" y="414"/>
                    <a:pt x="2898" y="430"/>
                    <a:pt x="2890" y="441"/>
                  </a:cubicBezTo>
                  <a:cubicBezTo>
                    <a:pt x="2698" y="449"/>
                    <a:pt x="2529" y="514"/>
                    <a:pt x="2364" y="587"/>
                  </a:cubicBezTo>
                  <a:cubicBezTo>
                    <a:pt x="2248" y="633"/>
                    <a:pt x="2114" y="664"/>
                    <a:pt x="2033" y="756"/>
                  </a:cubicBezTo>
                  <a:lnTo>
                    <a:pt x="2026" y="760"/>
                  </a:lnTo>
                  <a:cubicBezTo>
                    <a:pt x="1749" y="814"/>
                    <a:pt x="1572" y="979"/>
                    <a:pt x="1380" y="1125"/>
                  </a:cubicBezTo>
                  <a:cubicBezTo>
                    <a:pt x="1284" y="1141"/>
                    <a:pt x="1199" y="1202"/>
                    <a:pt x="1153" y="1294"/>
                  </a:cubicBezTo>
                  <a:cubicBezTo>
                    <a:pt x="1111" y="1314"/>
                    <a:pt x="1073" y="1344"/>
                    <a:pt x="1050" y="1390"/>
                  </a:cubicBezTo>
                  <a:cubicBezTo>
                    <a:pt x="992" y="1410"/>
                    <a:pt x="953" y="1437"/>
                    <a:pt x="950" y="1486"/>
                  </a:cubicBezTo>
                  <a:cubicBezTo>
                    <a:pt x="838" y="1548"/>
                    <a:pt x="758" y="1648"/>
                    <a:pt x="719" y="1767"/>
                  </a:cubicBezTo>
                  <a:cubicBezTo>
                    <a:pt x="738" y="1794"/>
                    <a:pt x="727" y="1813"/>
                    <a:pt x="700" y="1821"/>
                  </a:cubicBezTo>
                  <a:cubicBezTo>
                    <a:pt x="635" y="1871"/>
                    <a:pt x="665" y="1951"/>
                    <a:pt x="592" y="1990"/>
                  </a:cubicBezTo>
                  <a:lnTo>
                    <a:pt x="588" y="1998"/>
                  </a:lnTo>
                  <a:cubicBezTo>
                    <a:pt x="531" y="2047"/>
                    <a:pt x="554" y="2128"/>
                    <a:pt x="481" y="2170"/>
                  </a:cubicBezTo>
                  <a:lnTo>
                    <a:pt x="477" y="2178"/>
                  </a:lnTo>
                  <a:cubicBezTo>
                    <a:pt x="396" y="2320"/>
                    <a:pt x="346" y="2478"/>
                    <a:pt x="266" y="2624"/>
                  </a:cubicBezTo>
                  <a:cubicBezTo>
                    <a:pt x="181" y="2697"/>
                    <a:pt x="208" y="2785"/>
                    <a:pt x="208" y="2870"/>
                  </a:cubicBezTo>
                  <a:cubicBezTo>
                    <a:pt x="185" y="2870"/>
                    <a:pt x="166" y="2889"/>
                    <a:pt x="166" y="2916"/>
                  </a:cubicBezTo>
                  <a:lnTo>
                    <a:pt x="143" y="3062"/>
                  </a:lnTo>
                  <a:cubicBezTo>
                    <a:pt x="70" y="3262"/>
                    <a:pt x="74" y="3477"/>
                    <a:pt x="147" y="3681"/>
                  </a:cubicBezTo>
                  <a:cubicBezTo>
                    <a:pt x="147" y="3708"/>
                    <a:pt x="143" y="3742"/>
                    <a:pt x="143" y="3773"/>
                  </a:cubicBezTo>
                  <a:cubicBezTo>
                    <a:pt x="39" y="3915"/>
                    <a:pt x="154" y="4088"/>
                    <a:pt x="50" y="4238"/>
                  </a:cubicBezTo>
                  <a:lnTo>
                    <a:pt x="66" y="4257"/>
                  </a:lnTo>
                  <a:lnTo>
                    <a:pt x="50" y="4276"/>
                  </a:lnTo>
                  <a:cubicBezTo>
                    <a:pt x="170" y="4415"/>
                    <a:pt x="1" y="4607"/>
                    <a:pt x="173" y="4737"/>
                  </a:cubicBezTo>
                  <a:lnTo>
                    <a:pt x="170" y="4718"/>
                  </a:lnTo>
                  <a:lnTo>
                    <a:pt x="170" y="4718"/>
                  </a:lnTo>
                  <a:cubicBezTo>
                    <a:pt x="469" y="4899"/>
                    <a:pt x="366" y="5241"/>
                    <a:pt x="623" y="5437"/>
                  </a:cubicBezTo>
                  <a:lnTo>
                    <a:pt x="608" y="5429"/>
                  </a:lnTo>
                  <a:lnTo>
                    <a:pt x="608" y="5429"/>
                  </a:lnTo>
                  <a:cubicBezTo>
                    <a:pt x="623" y="5483"/>
                    <a:pt x="669" y="5521"/>
                    <a:pt x="723" y="5525"/>
                  </a:cubicBezTo>
                  <a:cubicBezTo>
                    <a:pt x="761" y="5590"/>
                    <a:pt x="865" y="5579"/>
                    <a:pt x="923" y="5621"/>
                  </a:cubicBezTo>
                  <a:cubicBezTo>
                    <a:pt x="953" y="5663"/>
                    <a:pt x="1000" y="5686"/>
                    <a:pt x="1053" y="5698"/>
                  </a:cubicBezTo>
                  <a:cubicBezTo>
                    <a:pt x="1084" y="5771"/>
                    <a:pt x="1199" y="5744"/>
                    <a:pt x="1242" y="5809"/>
                  </a:cubicBezTo>
                  <a:lnTo>
                    <a:pt x="1249" y="5813"/>
                  </a:lnTo>
                  <a:cubicBezTo>
                    <a:pt x="1268" y="5823"/>
                    <a:pt x="1287" y="5828"/>
                    <a:pt x="1306" y="5828"/>
                  </a:cubicBezTo>
                  <a:cubicBezTo>
                    <a:pt x="1323" y="5828"/>
                    <a:pt x="1341" y="5824"/>
                    <a:pt x="1357" y="5817"/>
                  </a:cubicBezTo>
                  <a:cubicBezTo>
                    <a:pt x="1372" y="5836"/>
                    <a:pt x="1376" y="5856"/>
                    <a:pt x="1376" y="5879"/>
                  </a:cubicBezTo>
                  <a:cubicBezTo>
                    <a:pt x="1385" y="5878"/>
                    <a:pt x="1393" y="5878"/>
                    <a:pt x="1401" y="5878"/>
                  </a:cubicBezTo>
                  <a:cubicBezTo>
                    <a:pt x="1551" y="5878"/>
                    <a:pt x="1674" y="5914"/>
                    <a:pt x="1703" y="6063"/>
                  </a:cubicBezTo>
                  <a:lnTo>
                    <a:pt x="1872" y="6090"/>
                  </a:lnTo>
                  <a:cubicBezTo>
                    <a:pt x="1883" y="6205"/>
                    <a:pt x="2045" y="6194"/>
                    <a:pt x="2141" y="6236"/>
                  </a:cubicBezTo>
                  <a:lnTo>
                    <a:pt x="2141" y="6232"/>
                  </a:lnTo>
                  <a:cubicBezTo>
                    <a:pt x="2222" y="6332"/>
                    <a:pt x="2375" y="6259"/>
                    <a:pt x="2471" y="6320"/>
                  </a:cubicBezTo>
                  <a:lnTo>
                    <a:pt x="2471" y="6317"/>
                  </a:lnTo>
                  <a:cubicBezTo>
                    <a:pt x="2517" y="6390"/>
                    <a:pt x="2621" y="6374"/>
                    <a:pt x="2698" y="6405"/>
                  </a:cubicBezTo>
                  <a:cubicBezTo>
                    <a:pt x="2736" y="6486"/>
                    <a:pt x="2840" y="6463"/>
                    <a:pt x="2909" y="6501"/>
                  </a:cubicBezTo>
                  <a:lnTo>
                    <a:pt x="2913" y="6501"/>
                  </a:lnTo>
                  <a:cubicBezTo>
                    <a:pt x="2990" y="6597"/>
                    <a:pt x="3148" y="6520"/>
                    <a:pt x="3240" y="6589"/>
                  </a:cubicBezTo>
                  <a:cubicBezTo>
                    <a:pt x="3321" y="6682"/>
                    <a:pt x="3474" y="6605"/>
                    <a:pt x="3563" y="6682"/>
                  </a:cubicBezTo>
                  <a:lnTo>
                    <a:pt x="3570" y="6686"/>
                  </a:lnTo>
                  <a:cubicBezTo>
                    <a:pt x="3821" y="6743"/>
                    <a:pt x="4063" y="6825"/>
                    <a:pt x="4325" y="6825"/>
                  </a:cubicBezTo>
                  <a:cubicBezTo>
                    <a:pt x="4360" y="6825"/>
                    <a:pt x="4395" y="6823"/>
                    <a:pt x="4431" y="6820"/>
                  </a:cubicBezTo>
                  <a:cubicBezTo>
                    <a:pt x="4543" y="6816"/>
                    <a:pt x="4650" y="6782"/>
                    <a:pt x="4762" y="6770"/>
                  </a:cubicBezTo>
                  <a:lnTo>
                    <a:pt x="4954" y="6789"/>
                  </a:lnTo>
                  <a:cubicBezTo>
                    <a:pt x="4958" y="6816"/>
                    <a:pt x="4984" y="6839"/>
                    <a:pt x="5007" y="6851"/>
                  </a:cubicBezTo>
                  <a:cubicBezTo>
                    <a:pt x="5025" y="6870"/>
                    <a:pt x="5041" y="6880"/>
                    <a:pt x="5057" y="6880"/>
                  </a:cubicBezTo>
                  <a:cubicBezTo>
                    <a:pt x="5074" y="6880"/>
                    <a:pt x="5090" y="6870"/>
                    <a:pt x="5107" y="6851"/>
                  </a:cubicBezTo>
                  <a:lnTo>
                    <a:pt x="5142" y="6832"/>
                  </a:lnTo>
                  <a:lnTo>
                    <a:pt x="5180" y="6847"/>
                  </a:lnTo>
                  <a:cubicBezTo>
                    <a:pt x="5219" y="6835"/>
                    <a:pt x="5253" y="6816"/>
                    <a:pt x="5284" y="6797"/>
                  </a:cubicBezTo>
                  <a:cubicBezTo>
                    <a:pt x="5311" y="6790"/>
                    <a:pt x="5341" y="6786"/>
                    <a:pt x="5371" y="6786"/>
                  </a:cubicBezTo>
                  <a:cubicBezTo>
                    <a:pt x="5405" y="6786"/>
                    <a:pt x="5438" y="6791"/>
                    <a:pt x="5469" y="6801"/>
                  </a:cubicBezTo>
                  <a:cubicBezTo>
                    <a:pt x="5511" y="6801"/>
                    <a:pt x="5553" y="6797"/>
                    <a:pt x="5592" y="6782"/>
                  </a:cubicBezTo>
                  <a:cubicBezTo>
                    <a:pt x="5607" y="6778"/>
                    <a:pt x="5626" y="6778"/>
                    <a:pt x="5642" y="6778"/>
                  </a:cubicBezTo>
                  <a:cubicBezTo>
                    <a:pt x="5680" y="6781"/>
                    <a:pt x="5720" y="6783"/>
                    <a:pt x="5759" y="6783"/>
                  </a:cubicBezTo>
                  <a:cubicBezTo>
                    <a:pt x="5942" y="6783"/>
                    <a:pt x="6127" y="6751"/>
                    <a:pt x="6310" y="6751"/>
                  </a:cubicBezTo>
                  <a:cubicBezTo>
                    <a:pt x="6343" y="6751"/>
                    <a:pt x="6377" y="6752"/>
                    <a:pt x="6410" y="6755"/>
                  </a:cubicBezTo>
                  <a:cubicBezTo>
                    <a:pt x="6418" y="6732"/>
                    <a:pt x="6429" y="6712"/>
                    <a:pt x="6445" y="6693"/>
                  </a:cubicBezTo>
                  <a:lnTo>
                    <a:pt x="6541" y="6678"/>
                  </a:lnTo>
                  <a:cubicBezTo>
                    <a:pt x="6579" y="6693"/>
                    <a:pt x="6618" y="6701"/>
                    <a:pt x="6656" y="6716"/>
                  </a:cubicBezTo>
                  <a:cubicBezTo>
                    <a:pt x="6681" y="6719"/>
                    <a:pt x="6707" y="6722"/>
                    <a:pt x="6732" y="6722"/>
                  </a:cubicBezTo>
                  <a:cubicBezTo>
                    <a:pt x="6776" y="6722"/>
                    <a:pt x="6819" y="6713"/>
                    <a:pt x="6856" y="6682"/>
                  </a:cubicBezTo>
                  <a:lnTo>
                    <a:pt x="6890" y="6662"/>
                  </a:lnTo>
                  <a:lnTo>
                    <a:pt x="6933" y="6674"/>
                  </a:lnTo>
                  <a:cubicBezTo>
                    <a:pt x="7044" y="6620"/>
                    <a:pt x="7186" y="6666"/>
                    <a:pt x="7290" y="6597"/>
                  </a:cubicBezTo>
                  <a:lnTo>
                    <a:pt x="7309" y="6589"/>
                  </a:lnTo>
                  <a:cubicBezTo>
                    <a:pt x="7359" y="6540"/>
                    <a:pt x="7455" y="6559"/>
                    <a:pt x="7513" y="6513"/>
                  </a:cubicBezTo>
                  <a:lnTo>
                    <a:pt x="7540" y="6505"/>
                  </a:lnTo>
                  <a:cubicBezTo>
                    <a:pt x="7590" y="6455"/>
                    <a:pt x="7678" y="6463"/>
                    <a:pt x="7736" y="6424"/>
                  </a:cubicBezTo>
                  <a:lnTo>
                    <a:pt x="7755" y="6417"/>
                  </a:lnTo>
                  <a:cubicBezTo>
                    <a:pt x="7839" y="6359"/>
                    <a:pt x="7986" y="6367"/>
                    <a:pt x="8028" y="6271"/>
                  </a:cubicBezTo>
                  <a:lnTo>
                    <a:pt x="8181" y="6240"/>
                  </a:lnTo>
                  <a:cubicBezTo>
                    <a:pt x="8258" y="6148"/>
                    <a:pt x="8377" y="6148"/>
                    <a:pt x="8493" y="6136"/>
                  </a:cubicBezTo>
                  <a:lnTo>
                    <a:pt x="8616" y="6040"/>
                  </a:lnTo>
                  <a:lnTo>
                    <a:pt x="8704" y="6040"/>
                  </a:lnTo>
                  <a:cubicBezTo>
                    <a:pt x="8731" y="5990"/>
                    <a:pt x="8777" y="5963"/>
                    <a:pt x="8827" y="5963"/>
                  </a:cubicBezTo>
                  <a:cubicBezTo>
                    <a:pt x="8839" y="5909"/>
                    <a:pt x="8881" y="5886"/>
                    <a:pt x="8950" y="5886"/>
                  </a:cubicBezTo>
                  <a:cubicBezTo>
                    <a:pt x="8988" y="5817"/>
                    <a:pt x="9065" y="5794"/>
                    <a:pt x="9146" y="5775"/>
                  </a:cubicBezTo>
                  <a:cubicBezTo>
                    <a:pt x="9169" y="5725"/>
                    <a:pt x="9223" y="5702"/>
                    <a:pt x="9277" y="5702"/>
                  </a:cubicBezTo>
                  <a:cubicBezTo>
                    <a:pt x="9311" y="5629"/>
                    <a:pt x="9388" y="5610"/>
                    <a:pt x="9469" y="5590"/>
                  </a:cubicBezTo>
                  <a:cubicBezTo>
                    <a:pt x="9473" y="5567"/>
                    <a:pt x="9484" y="5544"/>
                    <a:pt x="9496" y="5525"/>
                  </a:cubicBezTo>
                  <a:cubicBezTo>
                    <a:pt x="9530" y="5525"/>
                    <a:pt x="9565" y="5525"/>
                    <a:pt x="9599" y="5521"/>
                  </a:cubicBezTo>
                  <a:cubicBezTo>
                    <a:pt x="9611" y="5471"/>
                    <a:pt x="9661" y="5437"/>
                    <a:pt x="9715" y="5433"/>
                  </a:cubicBezTo>
                  <a:cubicBezTo>
                    <a:pt x="9726" y="5387"/>
                    <a:pt x="9772" y="5348"/>
                    <a:pt x="9822" y="5348"/>
                  </a:cubicBezTo>
                  <a:cubicBezTo>
                    <a:pt x="9834" y="5298"/>
                    <a:pt x="9876" y="5260"/>
                    <a:pt x="9926" y="5252"/>
                  </a:cubicBezTo>
                  <a:lnTo>
                    <a:pt x="9945" y="5087"/>
                  </a:lnTo>
                  <a:cubicBezTo>
                    <a:pt x="9949" y="5087"/>
                    <a:pt x="9953" y="5091"/>
                    <a:pt x="9961" y="5099"/>
                  </a:cubicBezTo>
                  <a:cubicBezTo>
                    <a:pt x="9965" y="5099"/>
                    <a:pt x="9970" y="5099"/>
                    <a:pt x="9974" y="5099"/>
                  </a:cubicBezTo>
                  <a:cubicBezTo>
                    <a:pt x="10011" y="5099"/>
                    <a:pt x="10030" y="5083"/>
                    <a:pt x="10034" y="5049"/>
                  </a:cubicBezTo>
                  <a:cubicBezTo>
                    <a:pt x="10026" y="5026"/>
                    <a:pt x="10034" y="5006"/>
                    <a:pt x="10068" y="4995"/>
                  </a:cubicBezTo>
                  <a:cubicBezTo>
                    <a:pt x="10099" y="4968"/>
                    <a:pt x="10122" y="4933"/>
                    <a:pt x="10149" y="4906"/>
                  </a:cubicBezTo>
                  <a:cubicBezTo>
                    <a:pt x="10218" y="4856"/>
                    <a:pt x="10222" y="4810"/>
                    <a:pt x="10180" y="4753"/>
                  </a:cubicBezTo>
                  <a:lnTo>
                    <a:pt x="10180" y="4753"/>
                  </a:lnTo>
                  <a:cubicBezTo>
                    <a:pt x="10182" y="4753"/>
                    <a:pt x="10185" y="4753"/>
                    <a:pt x="10188" y="4753"/>
                  </a:cubicBezTo>
                  <a:cubicBezTo>
                    <a:pt x="10213" y="4753"/>
                    <a:pt x="10241" y="4739"/>
                    <a:pt x="10255" y="4717"/>
                  </a:cubicBezTo>
                  <a:lnTo>
                    <a:pt x="10255" y="4717"/>
                  </a:lnTo>
                  <a:cubicBezTo>
                    <a:pt x="10254" y="4718"/>
                    <a:pt x="10253" y="4720"/>
                    <a:pt x="10253" y="4722"/>
                  </a:cubicBezTo>
                  <a:lnTo>
                    <a:pt x="10257" y="4714"/>
                  </a:lnTo>
                  <a:lnTo>
                    <a:pt x="10257" y="4714"/>
                  </a:lnTo>
                  <a:cubicBezTo>
                    <a:pt x="10256" y="4715"/>
                    <a:pt x="10256" y="4716"/>
                    <a:pt x="10255" y="4717"/>
                  </a:cubicBezTo>
                  <a:lnTo>
                    <a:pt x="10255" y="4717"/>
                  </a:lnTo>
                  <a:cubicBezTo>
                    <a:pt x="10333" y="4547"/>
                    <a:pt x="10522" y="4428"/>
                    <a:pt x="10591" y="4253"/>
                  </a:cubicBezTo>
                  <a:cubicBezTo>
                    <a:pt x="10579" y="4226"/>
                    <a:pt x="10583" y="4215"/>
                    <a:pt x="10610" y="4199"/>
                  </a:cubicBezTo>
                  <a:cubicBezTo>
                    <a:pt x="10668" y="4149"/>
                    <a:pt x="10660" y="4073"/>
                    <a:pt x="10702" y="4023"/>
                  </a:cubicBezTo>
                  <a:cubicBezTo>
                    <a:pt x="10818" y="3592"/>
                    <a:pt x="10806" y="3166"/>
                    <a:pt x="10579" y="2743"/>
                  </a:cubicBezTo>
                  <a:cubicBezTo>
                    <a:pt x="10491" y="2643"/>
                    <a:pt x="10406" y="2547"/>
                    <a:pt x="10253" y="2505"/>
                  </a:cubicBezTo>
                  <a:cubicBezTo>
                    <a:pt x="10241" y="2505"/>
                    <a:pt x="10237" y="2509"/>
                    <a:pt x="10233" y="2509"/>
                  </a:cubicBezTo>
                  <a:cubicBezTo>
                    <a:pt x="10164" y="2378"/>
                    <a:pt x="10226" y="2178"/>
                    <a:pt x="9934" y="2178"/>
                  </a:cubicBezTo>
                  <a:lnTo>
                    <a:pt x="9934" y="2124"/>
                  </a:lnTo>
                  <a:cubicBezTo>
                    <a:pt x="9949" y="2128"/>
                    <a:pt x="9961" y="2128"/>
                    <a:pt x="9972" y="2128"/>
                  </a:cubicBezTo>
                  <a:cubicBezTo>
                    <a:pt x="9993" y="2133"/>
                    <a:pt x="10014" y="2135"/>
                    <a:pt x="10035" y="2135"/>
                  </a:cubicBezTo>
                  <a:cubicBezTo>
                    <a:pt x="10084" y="2135"/>
                    <a:pt x="10133" y="2123"/>
                    <a:pt x="10176" y="2101"/>
                  </a:cubicBezTo>
                  <a:cubicBezTo>
                    <a:pt x="10199" y="2067"/>
                    <a:pt x="10195" y="2024"/>
                    <a:pt x="10164" y="1994"/>
                  </a:cubicBezTo>
                  <a:lnTo>
                    <a:pt x="10160" y="1990"/>
                  </a:lnTo>
                  <a:cubicBezTo>
                    <a:pt x="10084" y="1951"/>
                    <a:pt x="10114" y="1863"/>
                    <a:pt x="10049" y="1821"/>
                  </a:cubicBezTo>
                  <a:cubicBezTo>
                    <a:pt x="10034" y="1802"/>
                    <a:pt x="10030" y="1775"/>
                    <a:pt x="10041" y="1748"/>
                  </a:cubicBezTo>
                  <a:cubicBezTo>
                    <a:pt x="9991" y="1690"/>
                    <a:pt x="10003" y="1609"/>
                    <a:pt x="9934" y="1556"/>
                  </a:cubicBezTo>
                  <a:cubicBezTo>
                    <a:pt x="9903" y="1533"/>
                    <a:pt x="9868" y="1513"/>
                    <a:pt x="9830" y="1506"/>
                  </a:cubicBezTo>
                  <a:lnTo>
                    <a:pt x="9826" y="1498"/>
                  </a:lnTo>
                  <a:cubicBezTo>
                    <a:pt x="9826" y="1490"/>
                    <a:pt x="9830" y="1475"/>
                    <a:pt x="9830" y="1467"/>
                  </a:cubicBezTo>
                  <a:lnTo>
                    <a:pt x="9757" y="1460"/>
                  </a:lnTo>
                  <a:lnTo>
                    <a:pt x="9742" y="1452"/>
                  </a:lnTo>
                  <a:cubicBezTo>
                    <a:pt x="9761" y="1433"/>
                    <a:pt x="9761" y="1410"/>
                    <a:pt x="9749" y="1390"/>
                  </a:cubicBezTo>
                  <a:cubicBezTo>
                    <a:pt x="9742" y="1383"/>
                    <a:pt x="9738" y="1379"/>
                    <a:pt x="9734" y="1379"/>
                  </a:cubicBezTo>
                  <a:lnTo>
                    <a:pt x="9722" y="1375"/>
                  </a:lnTo>
                  <a:cubicBezTo>
                    <a:pt x="9684" y="1352"/>
                    <a:pt x="9646" y="1325"/>
                    <a:pt x="9619" y="1298"/>
                  </a:cubicBezTo>
                  <a:lnTo>
                    <a:pt x="9615" y="1294"/>
                  </a:lnTo>
                  <a:cubicBezTo>
                    <a:pt x="9576" y="1264"/>
                    <a:pt x="9538" y="1241"/>
                    <a:pt x="9503" y="1210"/>
                  </a:cubicBezTo>
                  <a:cubicBezTo>
                    <a:pt x="9465" y="1171"/>
                    <a:pt x="9411" y="1144"/>
                    <a:pt x="9357" y="1129"/>
                  </a:cubicBezTo>
                  <a:cubicBezTo>
                    <a:pt x="9327" y="1125"/>
                    <a:pt x="9292" y="1106"/>
                    <a:pt x="9269" y="1083"/>
                  </a:cubicBezTo>
                  <a:cubicBezTo>
                    <a:pt x="9254" y="1095"/>
                    <a:pt x="9238" y="1110"/>
                    <a:pt x="9231" y="1125"/>
                  </a:cubicBezTo>
                  <a:lnTo>
                    <a:pt x="9181" y="1110"/>
                  </a:lnTo>
                  <a:cubicBezTo>
                    <a:pt x="9181" y="1083"/>
                    <a:pt x="9177" y="1052"/>
                    <a:pt x="9177" y="1025"/>
                  </a:cubicBezTo>
                  <a:lnTo>
                    <a:pt x="9069" y="1018"/>
                  </a:lnTo>
                  <a:cubicBezTo>
                    <a:pt x="9069" y="956"/>
                    <a:pt x="9038" y="929"/>
                    <a:pt x="8962" y="929"/>
                  </a:cubicBezTo>
                  <a:lnTo>
                    <a:pt x="8954" y="841"/>
                  </a:lnTo>
                  <a:lnTo>
                    <a:pt x="8892" y="837"/>
                  </a:lnTo>
                  <a:cubicBezTo>
                    <a:pt x="8885" y="802"/>
                    <a:pt x="8858" y="776"/>
                    <a:pt x="8831" y="760"/>
                  </a:cubicBezTo>
                  <a:cubicBezTo>
                    <a:pt x="8796" y="760"/>
                    <a:pt x="8758" y="749"/>
                    <a:pt x="8731" y="737"/>
                  </a:cubicBezTo>
                  <a:cubicBezTo>
                    <a:pt x="8689" y="718"/>
                    <a:pt x="8654" y="699"/>
                    <a:pt x="8620" y="672"/>
                  </a:cubicBezTo>
                  <a:cubicBezTo>
                    <a:pt x="8585" y="641"/>
                    <a:pt x="8543" y="607"/>
                    <a:pt x="8497" y="587"/>
                  </a:cubicBezTo>
                  <a:lnTo>
                    <a:pt x="8381" y="537"/>
                  </a:lnTo>
                  <a:cubicBezTo>
                    <a:pt x="8370" y="553"/>
                    <a:pt x="8354" y="568"/>
                    <a:pt x="8343" y="583"/>
                  </a:cubicBezTo>
                  <a:lnTo>
                    <a:pt x="8293" y="572"/>
                  </a:lnTo>
                  <a:cubicBezTo>
                    <a:pt x="8304" y="549"/>
                    <a:pt x="8312" y="514"/>
                    <a:pt x="8297" y="487"/>
                  </a:cubicBezTo>
                  <a:lnTo>
                    <a:pt x="8293" y="487"/>
                  </a:lnTo>
                  <a:cubicBezTo>
                    <a:pt x="8228" y="437"/>
                    <a:pt x="8128" y="453"/>
                    <a:pt x="8066" y="403"/>
                  </a:cubicBezTo>
                  <a:cubicBezTo>
                    <a:pt x="8056" y="405"/>
                    <a:pt x="8047" y="406"/>
                    <a:pt x="8037" y="406"/>
                  </a:cubicBezTo>
                  <a:cubicBezTo>
                    <a:pt x="8010" y="406"/>
                    <a:pt x="7985" y="398"/>
                    <a:pt x="7962" y="384"/>
                  </a:cubicBezTo>
                  <a:cubicBezTo>
                    <a:pt x="7925" y="368"/>
                    <a:pt x="7886" y="361"/>
                    <a:pt x="7846" y="361"/>
                  </a:cubicBezTo>
                  <a:cubicBezTo>
                    <a:pt x="7828" y="361"/>
                    <a:pt x="7811" y="362"/>
                    <a:pt x="7793" y="364"/>
                  </a:cubicBezTo>
                  <a:cubicBezTo>
                    <a:pt x="7782" y="345"/>
                    <a:pt x="7770" y="326"/>
                    <a:pt x="7751" y="314"/>
                  </a:cubicBezTo>
                  <a:lnTo>
                    <a:pt x="7740" y="307"/>
                  </a:lnTo>
                  <a:cubicBezTo>
                    <a:pt x="7719" y="290"/>
                    <a:pt x="7693" y="281"/>
                    <a:pt x="7666" y="281"/>
                  </a:cubicBezTo>
                  <a:cubicBezTo>
                    <a:pt x="7657" y="281"/>
                    <a:pt x="7648" y="282"/>
                    <a:pt x="7640" y="284"/>
                  </a:cubicBezTo>
                  <a:cubicBezTo>
                    <a:pt x="7615" y="293"/>
                    <a:pt x="7588" y="298"/>
                    <a:pt x="7561" y="298"/>
                  </a:cubicBezTo>
                  <a:cubicBezTo>
                    <a:pt x="7535" y="298"/>
                    <a:pt x="7509" y="293"/>
                    <a:pt x="7486" y="284"/>
                  </a:cubicBezTo>
                  <a:cubicBezTo>
                    <a:pt x="7455" y="265"/>
                    <a:pt x="7432" y="245"/>
                    <a:pt x="7405" y="230"/>
                  </a:cubicBezTo>
                  <a:lnTo>
                    <a:pt x="7186" y="207"/>
                  </a:lnTo>
                  <a:cubicBezTo>
                    <a:pt x="7171" y="196"/>
                    <a:pt x="7152" y="190"/>
                    <a:pt x="7134" y="190"/>
                  </a:cubicBezTo>
                  <a:cubicBezTo>
                    <a:pt x="7122" y="190"/>
                    <a:pt x="7109" y="193"/>
                    <a:pt x="7098" y="199"/>
                  </a:cubicBezTo>
                  <a:lnTo>
                    <a:pt x="7059" y="222"/>
                  </a:lnTo>
                  <a:lnTo>
                    <a:pt x="7025" y="192"/>
                  </a:lnTo>
                  <a:cubicBezTo>
                    <a:pt x="7006" y="168"/>
                    <a:pt x="6975" y="149"/>
                    <a:pt x="6948" y="149"/>
                  </a:cubicBezTo>
                  <a:cubicBezTo>
                    <a:pt x="6943" y="150"/>
                    <a:pt x="6938" y="150"/>
                    <a:pt x="6932" y="150"/>
                  </a:cubicBezTo>
                  <a:cubicBezTo>
                    <a:pt x="6908" y="150"/>
                    <a:pt x="6885" y="143"/>
                    <a:pt x="6860" y="130"/>
                  </a:cubicBezTo>
                  <a:cubicBezTo>
                    <a:pt x="6844" y="119"/>
                    <a:pt x="6823" y="113"/>
                    <a:pt x="6802" y="113"/>
                  </a:cubicBezTo>
                  <a:cubicBezTo>
                    <a:pt x="6786" y="113"/>
                    <a:pt x="6770" y="116"/>
                    <a:pt x="6756" y="122"/>
                  </a:cubicBezTo>
                  <a:lnTo>
                    <a:pt x="6629" y="149"/>
                  </a:lnTo>
                  <a:lnTo>
                    <a:pt x="6525" y="122"/>
                  </a:lnTo>
                  <a:cubicBezTo>
                    <a:pt x="6461" y="97"/>
                    <a:pt x="6391" y="95"/>
                    <a:pt x="6322" y="95"/>
                  </a:cubicBezTo>
                  <a:cubicBezTo>
                    <a:pt x="6312" y="95"/>
                    <a:pt x="6303" y="95"/>
                    <a:pt x="6294" y="95"/>
                  </a:cubicBezTo>
                  <a:cubicBezTo>
                    <a:pt x="6215" y="95"/>
                    <a:pt x="6137" y="94"/>
                    <a:pt x="6068" y="57"/>
                  </a:cubicBezTo>
                  <a:cubicBezTo>
                    <a:pt x="6057" y="63"/>
                    <a:pt x="6044" y="67"/>
                    <a:pt x="6030" y="67"/>
                  </a:cubicBezTo>
                  <a:cubicBezTo>
                    <a:pt x="6011" y="67"/>
                    <a:pt x="5991" y="61"/>
                    <a:pt x="5976" y="49"/>
                  </a:cubicBezTo>
                  <a:cubicBezTo>
                    <a:pt x="5946" y="25"/>
                    <a:pt x="5908" y="12"/>
                    <a:pt x="5871" y="12"/>
                  </a:cubicBezTo>
                  <a:cubicBezTo>
                    <a:pt x="5832" y="12"/>
                    <a:pt x="5794" y="26"/>
                    <a:pt x="5764" y="53"/>
                  </a:cubicBezTo>
                  <a:lnTo>
                    <a:pt x="5757" y="53"/>
                  </a:lnTo>
                  <a:cubicBezTo>
                    <a:pt x="5683" y="84"/>
                    <a:pt x="5605" y="100"/>
                    <a:pt x="5529" y="100"/>
                  </a:cubicBezTo>
                  <a:cubicBezTo>
                    <a:pt x="5455" y="100"/>
                    <a:pt x="5381" y="85"/>
                    <a:pt x="5311" y="57"/>
                  </a:cubicBezTo>
                  <a:lnTo>
                    <a:pt x="5123" y="57"/>
                  </a:lnTo>
                  <a:cubicBezTo>
                    <a:pt x="5102" y="72"/>
                    <a:pt x="5078" y="80"/>
                    <a:pt x="5053" y="80"/>
                  </a:cubicBezTo>
                  <a:cubicBezTo>
                    <a:pt x="5027" y="80"/>
                    <a:pt x="5000" y="71"/>
                    <a:pt x="4977" y="53"/>
                  </a:cubicBezTo>
                  <a:cubicBezTo>
                    <a:pt x="4963" y="60"/>
                    <a:pt x="4949" y="63"/>
                    <a:pt x="4935" y="63"/>
                  </a:cubicBezTo>
                  <a:cubicBezTo>
                    <a:pt x="4916" y="63"/>
                    <a:pt x="4898" y="58"/>
                    <a:pt x="4881" y="49"/>
                  </a:cubicBezTo>
                  <a:cubicBezTo>
                    <a:pt x="4814" y="21"/>
                    <a:pt x="4749" y="0"/>
                    <a:pt x="46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3"/>
            <p:cNvSpPr/>
            <p:nvPr/>
          </p:nvSpPr>
          <p:spPr>
            <a:xfrm>
              <a:off x="3922684" y="4412916"/>
              <a:ext cx="73331" cy="73114"/>
            </a:xfrm>
            <a:custGeom>
              <a:avLst/>
              <a:gdLst/>
              <a:ahLst/>
              <a:cxnLst/>
              <a:rect l="l" t="t" r="r" b="b"/>
              <a:pathLst>
                <a:path w="2364" h="2357" extrusionOk="0">
                  <a:moveTo>
                    <a:pt x="500" y="957"/>
                  </a:moveTo>
                  <a:lnTo>
                    <a:pt x="539" y="984"/>
                  </a:lnTo>
                  <a:lnTo>
                    <a:pt x="539" y="984"/>
                  </a:lnTo>
                  <a:lnTo>
                    <a:pt x="496" y="977"/>
                  </a:lnTo>
                  <a:lnTo>
                    <a:pt x="500" y="957"/>
                  </a:lnTo>
                  <a:close/>
                  <a:moveTo>
                    <a:pt x="2217" y="0"/>
                  </a:moveTo>
                  <a:cubicBezTo>
                    <a:pt x="2175" y="0"/>
                    <a:pt x="2132" y="10"/>
                    <a:pt x="2087" y="24"/>
                  </a:cubicBezTo>
                  <a:cubicBezTo>
                    <a:pt x="1814" y="108"/>
                    <a:pt x="1518" y="154"/>
                    <a:pt x="1315" y="343"/>
                  </a:cubicBezTo>
                  <a:lnTo>
                    <a:pt x="1207" y="389"/>
                  </a:lnTo>
                  <a:cubicBezTo>
                    <a:pt x="950" y="496"/>
                    <a:pt x="723" y="658"/>
                    <a:pt x="539" y="865"/>
                  </a:cubicBezTo>
                  <a:cubicBezTo>
                    <a:pt x="477" y="896"/>
                    <a:pt x="423" y="923"/>
                    <a:pt x="439" y="992"/>
                  </a:cubicBezTo>
                  <a:cubicBezTo>
                    <a:pt x="319" y="1023"/>
                    <a:pt x="231" y="1119"/>
                    <a:pt x="208" y="1246"/>
                  </a:cubicBezTo>
                  <a:cubicBezTo>
                    <a:pt x="1" y="1534"/>
                    <a:pt x="116" y="1803"/>
                    <a:pt x="296" y="2060"/>
                  </a:cubicBezTo>
                  <a:cubicBezTo>
                    <a:pt x="308" y="2133"/>
                    <a:pt x="308" y="2222"/>
                    <a:pt x="435" y="2233"/>
                  </a:cubicBezTo>
                  <a:cubicBezTo>
                    <a:pt x="450" y="2272"/>
                    <a:pt x="458" y="2318"/>
                    <a:pt x="473" y="2356"/>
                  </a:cubicBezTo>
                  <a:cubicBezTo>
                    <a:pt x="492" y="2341"/>
                    <a:pt x="531" y="2329"/>
                    <a:pt x="531" y="2318"/>
                  </a:cubicBezTo>
                  <a:cubicBezTo>
                    <a:pt x="535" y="2268"/>
                    <a:pt x="508" y="2233"/>
                    <a:pt x="439" y="2229"/>
                  </a:cubicBezTo>
                  <a:lnTo>
                    <a:pt x="396" y="2056"/>
                  </a:lnTo>
                  <a:cubicBezTo>
                    <a:pt x="308" y="1849"/>
                    <a:pt x="335" y="1634"/>
                    <a:pt x="300" y="1426"/>
                  </a:cubicBezTo>
                  <a:cubicBezTo>
                    <a:pt x="343" y="1265"/>
                    <a:pt x="431" y="1115"/>
                    <a:pt x="539" y="992"/>
                  </a:cubicBezTo>
                  <a:cubicBezTo>
                    <a:pt x="784" y="858"/>
                    <a:pt x="1011" y="688"/>
                    <a:pt x="1211" y="496"/>
                  </a:cubicBezTo>
                  <a:cubicBezTo>
                    <a:pt x="1246" y="485"/>
                    <a:pt x="1280" y="477"/>
                    <a:pt x="1307" y="462"/>
                  </a:cubicBezTo>
                  <a:lnTo>
                    <a:pt x="2091" y="131"/>
                  </a:lnTo>
                  <a:cubicBezTo>
                    <a:pt x="2187" y="120"/>
                    <a:pt x="2298" y="139"/>
                    <a:pt x="2364" y="58"/>
                  </a:cubicBezTo>
                  <a:cubicBezTo>
                    <a:pt x="2319" y="16"/>
                    <a:pt x="2269" y="0"/>
                    <a:pt x="22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9" name="Google Shape;279;p3"/>
          <p:cNvGrpSpPr/>
          <p:nvPr/>
        </p:nvGrpSpPr>
        <p:grpSpPr>
          <a:xfrm rot="3148765">
            <a:off x="8028263" y="3712710"/>
            <a:ext cx="893061" cy="422052"/>
            <a:chOff x="4592591" y="3659006"/>
            <a:chExt cx="771840" cy="364764"/>
          </a:xfrm>
        </p:grpSpPr>
        <p:sp>
          <p:nvSpPr>
            <p:cNvPr id="280" name="Google Shape;280;p3"/>
            <p:cNvSpPr/>
            <p:nvPr/>
          </p:nvSpPr>
          <p:spPr>
            <a:xfrm>
              <a:off x="4794501" y="379596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3"/>
            <p:cNvSpPr/>
            <p:nvPr/>
          </p:nvSpPr>
          <p:spPr>
            <a:xfrm>
              <a:off x="4592591" y="3659006"/>
              <a:ext cx="771840" cy="364764"/>
            </a:xfrm>
            <a:custGeom>
              <a:avLst/>
              <a:gdLst/>
              <a:ahLst/>
              <a:cxnLst/>
              <a:rect l="l" t="t" r="r" b="b"/>
              <a:pathLst>
                <a:path w="24882" h="11759" extrusionOk="0">
                  <a:moveTo>
                    <a:pt x="11951" y="1307"/>
                  </a:moveTo>
                  <a:lnTo>
                    <a:pt x="11951" y="1307"/>
                  </a:lnTo>
                  <a:cubicBezTo>
                    <a:pt x="11960" y="1310"/>
                    <a:pt x="11967" y="1318"/>
                    <a:pt x="11976" y="1326"/>
                  </a:cubicBezTo>
                  <a:lnTo>
                    <a:pt x="11976" y="1326"/>
                  </a:lnTo>
                  <a:lnTo>
                    <a:pt x="11951" y="1307"/>
                  </a:lnTo>
                  <a:close/>
                  <a:moveTo>
                    <a:pt x="9296" y="3743"/>
                  </a:moveTo>
                  <a:lnTo>
                    <a:pt x="9296" y="3743"/>
                  </a:lnTo>
                  <a:cubicBezTo>
                    <a:pt x="9353" y="3939"/>
                    <a:pt x="9434" y="4116"/>
                    <a:pt x="9714" y="4127"/>
                  </a:cubicBezTo>
                  <a:cubicBezTo>
                    <a:pt x="9734" y="4116"/>
                    <a:pt x="9753" y="4108"/>
                    <a:pt x="9768" y="4092"/>
                  </a:cubicBezTo>
                  <a:lnTo>
                    <a:pt x="9922" y="4173"/>
                  </a:lnTo>
                  <a:cubicBezTo>
                    <a:pt x="9926" y="4192"/>
                    <a:pt x="9926" y="4212"/>
                    <a:pt x="9926" y="4239"/>
                  </a:cubicBezTo>
                  <a:cubicBezTo>
                    <a:pt x="9930" y="4323"/>
                    <a:pt x="10041" y="4315"/>
                    <a:pt x="10087" y="4361"/>
                  </a:cubicBezTo>
                  <a:cubicBezTo>
                    <a:pt x="9963" y="4313"/>
                    <a:pt x="9838" y="4274"/>
                    <a:pt x="9708" y="4274"/>
                  </a:cubicBezTo>
                  <a:cubicBezTo>
                    <a:pt x="9665" y="4274"/>
                    <a:pt x="9621" y="4279"/>
                    <a:pt x="9576" y="4288"/>
                  </a:cubicBezTo>
                  <a:cubicBezTo>
                    <a:pt x="9518" y="4304"/>
                    <a:pt x="9468" y="4338"/>
                    <a:pt x="9430" y="4381"/>
                  </a:cubicBezTo>
                  <a:lnTo>
                    <a:pt x="9330" y="4308"/>
                  </a:lnTo>
                  <a:lnTo>
                    <a:pt x="9330" y="4288"/>
                  </a:lnTo>
                  <a:cubicBezTo>
                    <a:pt x="9242" y="4104"/>
                    <a:pt x="9223" y="3920"/>
                    <a:pt x="9296" y="3743"/>
                  </a:cubicBezTo>
                  <a:close/>
                  <a:moveTo>
                    <a:pt x="6502" y="4388"/>
                  </a:moveTo>
                  <a:lnTo>
                    <a:pt x="6494" y="4415"/>
                  </a:lnTo>
                  <a:cubicBezTo>
                    <a:pt x="6494" y="4404"/>
                    <a:pt x="6494" y="4396"/>
                    <a:pt x="6502" y="4388"/>
                  </a:cubicBezTo>
                  <a:close/>
                  <a:moveTo>
                    <a:pt x="22464" y="5203"/>
                  </a:moveTo>
                  <a:lnTo>
                    <a:pt x="22467" y="5206"/>
                  </a:lnTo>
                  <a:lnTo>
                    <a:pt x="22467" y="5206"/>
                  </a:lnTo>
                  <a:cubicBezTo>
                    <a:pt x="22464" y="5205"/>
                    <a:pt x="22464" y="5203"/>
                    <a:pt x="22464" y="5203"/>
                  </a:cubicBezTo>
                  <a:close/>
                  <a:moveTo>
                    <a:pt x="10448" y="5453"/>
                  </a:moveTo>
                  <a:lnTo>
                    <a:pt x="10491" y="5495"/>
                  </a:lnTo>
                  <a:cubicBezTo>
                    <a:pt x="10483" y="5495"/>
                    <a:pt x="10468" y="5487"/>
                    <a:pt x="10448" y="5453"/>
                  </a:cubicBezTo>
                  <a:close/>
                  <a:moveTo>
                    <a:pt x="22165" y="5572"/>
                  </a:moveTo>
                  <a:cubicBezTo>
                    <a:pt x="22172" y="5587"/>
                    <a:pt x="22180" y="5595"/>
                    <a:pt x="22184" y="5606"/>
                  </a:cubicBezTo>
                  <a:lnTo>
                    <a:pt x="22172" y="5606"/>
                  </a:lnTo>
                  <a:cubicBezTo>
                    <a:pt x="22168" y="5595"/>
                    <a:pt x="22165" y="5587"/>
                    <a:pt x="22165" y="5572"/>
                  </a:cubicBezTo>
                  <a:close/>
                  <a:moveTo>
                    <a:pt x="3055" y="7651"/>
                  </a:moveTo>
                  <a:lnTo>
                    <a:pt x="3055" y="7666"/>
                  </a:lnTo>
                  <a:lnTo>
                    <a:pt x="3051" y="7662"/>
                  </a:lnTo>
                  <a:lnTo>
                    <a:pt x="3055" y="7651"/>
                  </a:lnTo>
                  <a:close/>
                  <a:moveTo>
                    <a:pt x="21218" y="4719"/>
                  </a:moveTo>
                  <a:cubicBezTo>
                    <a:pt x="21327" y="4719"/>
                    <a:pt x="21354" y="4857"/>
                    <a:pt x="21442" y="4892"/>
                  </a:cubicBezTo>
                  <a:cubicBezTo>
                    <a:pt x="21453" y="4891"/>
                    <a:pt x="21464" y="4891"/>
                    <a:pt x="21475" y="4891"/>
                  </a:cubicBezTo>
                  <a:cubicBezTo>
                    <a:pt x="21505" y="4891"/>
                    <a:pt x="21536" y="4893"/>
                    <a:pt x="21566" y="4893"/>
                  </a:cubicBezTo>
                  <a:cubicBezTo>
                    <a:pt x="21649" y="4893"/>
                    <a:pt x="21725" y="4879"/>
                    <a:pt x="21753" y="4776"/>
                  </a:cubicBezTo>
                  <a:cubicBezTo>
                    <a:pt x="21884" y="4807"/>
                    <a:pt x="22015" y="4819"/>
                    <a:pt x="22138" y="4873"/>
                  </a:cubicBezTo>
                  <a:cubicBezTo>
                    <a:pt x="22191" y="4896"/>
                    <a:pt x="22241" y="4926"/>
                    <a:pt x="22280" y="4969"/>
                  </a:cubicBezTo>
                  <a:cubicBezTo>
                    <a:pt x="22326" y="5022"/>
                    <a:pt x="22368" y="5092"/>
                    <a:pt x="22422" y="5149"/>
                  </a:cubicBezTo>
                  <a:cubicBezTo>
                    <a:pt x="22437" y="5168"/>
                    <a:pt x="22457" y="5188"/>
                    <a:pt x="22472" y="5203"/>
                  </a:cubicBezTo>
                  <a:lnTo>
                    <a:pt x="22472" y="5207"/>
                  </a:lnTo>
                  <a:cubicBezTo>
                    <a:pt x="22470" y="5207"/>
                    <a:pt x="22469" y="5207"/>
                    <a:pt x="22468" y="5206"/>
                  </a:cubicBezTo>
                  <a:lnTo>
                    <a:pt x="22468" y="5206"/>
                  </a:lnTo>
                  <a:lnTo>
                    <a:pt x="22268" y="4999"/>
                  </a:lnTo>
                  <a:cubicBezTo>
                    <a:pt x="22214" y="4981"/>
                    <a:pt x="22169" y="4971"/>
                    <a:pt x="22133" y="4971"/>
                  </a:cubicBezTo>
                  <a:cubicBezTo>
                    <a:pt x="22029" y="4971"/>
                    <a:pt x="22004" y="5050"/>
                    <a:pt x="22061" y="5207"/>
                  </a:cubicBezTo>
                  <a:cubicBezTo>
                    <a:pt x="22063" y="5207"/>
                    <a:pt x="22066" y="5207"/>
                    <a:pt x="22068" y="5207"/>
                  </a:cubicBezTo>
                  <a:cubicBezTo>
                    <a:pt x="22135" y="5207"/>
                    <a:pt x="22150" y="5258"/>
                    <a:pt x="22165" y="5307"/>
                  </a:cubicBezTo>
                  <a:lnTo>
                    <a:pt x="22057" y="5318"/>
                  </a:lnTo>
                  <a:cubicBezTo>
                    <a:pt x="22022" y="5301"/>
                    <a:pt x="21990" y="5291"/>
                    <a:pt x="21963" y="5291"/>
                  </a:cubicBezTo>
                  <a:cubicBezTo>
                    <a:pt x="21913" y="5291"/>
                    <a:pt x="21879" y="5324"/>
                    <a:pt x="21869" y="5407"/>
                  </a:cubicBezTo>
                  <a:lnTo>
                    <a:pt x="21957" y="5614"/>
                  </a:lnTo>
                  <a:cubicBezTo>
                    <a:pt x="22026" y="5695"/>
                    <a:pt x="22068" y="5799"/>
                    <a:pt x="22080" y="5902"/>
                  </a:cubicBezTo>
                  <a:cubicBezTo>
                    <a:pt x="22098" y="5924"/>
                    <a:pt x="22119" y="5935"/>
                    <a:pt x="22140" y="5935"/>
                  </a:cubicBezTo>
                  <a:cubicBezTo>
                    <a:pt x="22146" y="5935"/>
                    <a:pt x="22151" y="5935"/>
                    <a:pt x="22157" y="5933"/>
                  </a:cubicBezTo>
                  <a:cubicBezTo>
                    <a:pt x="22176" y="5998"/>
                    <a:pt x="22184" y="6068"/>
                    <a:pt x="22245" y="6110"/>
                  </a:cubicBezTo>
                  <a:cubicBezTo>
                    <a:pt x="22168" y="6187"/>
                    <a:pt x="22038" y="6129"/>
                    <a:pt x="21965" y="6214"/>
                  </a:cubicBezTo>
                  <a:cubicBezTo>
                    <a:pt x="21926" y="6271"/>
                    <a:pt x="21899" y="6360"/>
                    <a:pt x="21953" y="6387"/>
                  </a:cubicBezTo>
                  <a:cubicBezTo>
                    <a:pt x="22118" y="6475"/>
                    <a:pt x="22245" y="6636"/>
                    <a:pt x="22453" y="6644"/>
                  </a:cubicBezTo>
                  <a:cubicBezTo>
                    <a:pt x="22472" y="6694"/>
                    <a:pt x="22518" y="6729"/>
                    <a:pt x="22572" y="6729"/>
                  </a:cubicBezTo>
                  <a:cubicBezTo>
                    <a:pt x="22560" y="6759"/>
                    <a:pt x="22568" y="6794"/>
                    <a:pt x="22576" y="6821"/>
                  </a:cubicBezTo>
                  <a:cubicBezTo>
                    <a:pt x="22606" y="6863"/>
                    <a:pt x="22649" y="6898"/>
                    <a:pt x="22691" y="6921"/>
                  </a:cubicBezTo>
                  <a:lnTo>
                    <a:pt x="23167" y="7240"/>
                  </a:lnTo>
                  <a:cubicBezTo>
                    <a:pt x="23244" y="7339"/>
                    <a:pt x="23356" y="7405"/>
                    <a:pt x="23479" y="7420"/>
                  </a:cubicBezTo>
                  <a:cubicBezTo>
                    <a:pt x="23579" y="7232"/>
                    <a:pt x="23471" y="7159"/>
                    <a:pt x="23317" y="7101"/>
                  </a:cubicBezTo>
                  <a:cubicBezTo>
                    <a:pt x="23087" y="6890"/>
                    <a:pt x="22741" y="6817"/>
                    <a:pt x="22591" y="6498"/>
                  </a:cubicBezTo>
                  <a:cubicBezTo>
                    <a:pt x="22549" y="6371"/>
                    <a:pt x="22503" y="6244"/>
                    <a:pt x="22460" y="6121"/>
                  </a:cubicBezTo>
                  <a:cubicBezTo>
                    <a:pt x="22464" y="6018"/>
                    <a:pt x="22472" y="5914"/>
                    <a:pt x="22476" y="5814"/>
                  </a:cubicBezTo>
                  <a:cubicBezTo>
                    <a:pt x="22506" y="5822"/>
                    <a:pt x="22533" y="5826"/>
                    <a:pt x="22564" y="5833"/>
                  </a:cubicBezTo>
                  <a:cubicBezTo>
                    <a:pt x="22606" y="5922"/>
                    <a:pt x="22679" y="5991"/>
                    <a:pt x="22775" y="6025"/>
                  </a:cubicBezTo>
                  <a:lnTo>
                    <a:pt x="23110" y="6506"/>
                  </a:lnTo>
                  <a:cubicBezTo>
                    <a:pt x="23144" y="6621"/>
                    <a:pt x="23225" y="6721"/>
                    <a:pt x="23333" y="6778"/>
                  </a:cubicBezTo>
                  <a:cubicBezTo>
                    <a:pt x="23337" y="6798"/>
                    <a:pt x="23340" y="6817"/>
                    <a:pt x="23352" y="6836"/>
                  </a:cubicBezTo>
                  <a:cubicBezTo>
                    <a:pt x="23416" y="6910"/>
                    <a:pt x="23469" y="6941"/>
                    <a:pt x="23514" y="6941"/>
                  </a:cubicBezTo>
                  <a:cubicBezTo>
                    <a:pt x="23558" y="6941"/>
                    <a:pt x="23594" y="6911"/>
                    <a:pt x="23625" y="6859"/>
                  </a:cubicBezTo>
                  <a:cubicBezTo>
                    <a:pt x="23648" y="6974"/>
                    <a:pt x="23725" y="7071"/>
                    <a:pt x="23801" y="7170"/>
                  </a:cubicBezTo>
                  <a:cubicBezTo>
                    <a:pt x="24063" y="7532"/>
                    <a:pt x="24255" y="7931"/>
                    <a:pt x="24455" y="8327"/>
                  </a:cubicBezTo>
                  <a:cubicBezTo>
                    <a:pt x="24470" y="8362"/>
                    <a:pt x="24482" y="8392"/>
                    <a:pt x="24497" y="8419"/>
                  </a:cubicBezTo>
                  <a:cubicBezTo>
                    <a:pt x="24505" y="8423"/>
                    <a:pt x="24516" y="8438"/>
                    <a:pt x="24516" y="8450"/>
                  </a:cubicBezTo>
                  <a:cubicBezTo>
                    <a:pt x="24512" y="8442"/>
                    <a:pt x="24509" y="8439"/>
                    <a:pt x="24506" y="8439"/>
                  </a:cubicBezTo>
                  <a:cubicBezTo>
                    <a:pt x="24503" y="8439"/>
                    <a:pt x="24499" y="8442"/>
                    <a:pt x="24493" y="8446"/>
                  </a:cubicBezTo>
                  <a:cubicBezTo>
                    <a:pt x="24485" y="8446"/>
                    <a:pt x="24485" y="8450"/>
                    <a:pt x="24485" y="8450"/>
                  </a:cubicBezTo>
                  <a:cubicBezTo>
                    <a:pt x="24485" y="8450"/>
                    <a:pt x="24455" y="8438"/>
                    <a:pt x="24448" y="8438"/>
                  </a:cubicBezTo>
                  <a:cubicBezTo>
                    <a:pt x="24448" y="8438"/>
                    <a:pt x="24447" y="8438"/>
                    <a:pt x="24447" y="8438"/>
                  </a:cubicBezTo>
                  <a:cubicBezTo>
                    <a:pt x="24416" y="8431"/>
                    <a:pt x="24382" y="8419"/>
                    <a:pt x="24351" y="8415"/>
                  </a:cubicBezTo>
                  <a:cubicBezTo>
                    <a:pt x="24278" y="8392"/>
                    <a:pt x="24209" y="8354"/>
                    <a:pt x="24147" y="8304"/>
                  </a:cubicBezTo>
                  <a:cubicBezTo>
                    <a:pt x="23390" y="7743"/>
                    <a:pt x="22641" y="7170"/>
                    <a:pt x="21846" y="6656"/>
                  </a:cubicBezTo>
                  <a:cubicBezTo>
                    <a:pt x="21784" y="6632"/>
                    <a:pt x="21723" y="6617"/>
                    <a:pt x="21653" y="6609"/>
                  </a:cubicBezTo>
                  <a:lnTo>
                    <a:pt x="21557" y="6590"/>
                  </a:lnTo>
                  <a:cubicBezTo>
                    <a:pt x="21521" y="6540"/>
                    <a:pt x="21460" y="6507"/>
                    <a:pt x="21400" y="6507"/>
                  </a:cubicBezTo>
                  <a:cubicBezTo>
                    <a:pt x="21391" y="6507"/>
                    <a:pt x="21382" y="6508"/>
                    <a:pt x="21373" y="6509"/>
                  </a:cubicBezTo>
                  <a:lnTo>
                    <a:pt x="21365" y="6506"/>
                  </a:lnTo>
                  <a:cubicBezTo>
                    <a:pt x="21358" y="6448"/>
                    <a:pt x="21327" y="6432"/>
                    <a:pt x="21280" y="6432"/>
                  </a:cubicBezTo>
                  <a:cubicBezTo>
                    <a:pt x="21274" y="6432"/>
                    <a:pt x="21268" y="6432"/>
                    <a:pt x="21261" y="6433"/>
                  </a:cubicBezTo>
                  <a:cubicBezTo>
                    <a:pt x="21249" y="6408"/>
                    <a:pt x="21225" y="6396"/>
                    <a:pt x="21201" y="6396"/>
                  </a:cubicBezTo>
                  <a:cubicBezTo>
                    <a:pt x="21196" y="6396"/>
                    <a:pt x="21190" y="6397"/>
                    <a:pt x="21185" y="6398"/>
                  </a:cubicBezTo>
                  <a:cubicBezTo>
                    <a:pt x="20877" y="6164"/>
                    <a:pt x="20528" y="5987"/>
                    <a:pt x="20243" y="5718"/>
                  </a:cubicBezTo>
                  <a:cubicBezTo>
                    <a:pt x="20203" y="5612"/>
                    <a:pt x="20139" y="5557"/>
                    <a:pt x="20050" y="5557"/>
                  </a:cubicBezTo>
                  <a:cubicBezTo>
                    <a:pt x="20020" y="5557"/>
                    <a:pt x="19987" y="5563"/>
                    <a:pt x="19951" y="5576"/>
                  </a:cubicBezTo>
                  <a:lnTo>
                    <a:pt x="19936" y="5591"/>
                  </a:lnTo>
                  <a:cubicBezTo>
                    <a:pt x="19886" y="5514"/>
                    <a:pt x="19771" y="5472"/>
                    <a:pt x="19817" y="5334"/>
                  </a:cubicBezTo>
                  <a:cubicBezTo>
                    <a:pt x="19830" y="5332"/>
                    <a:pt x="19844" y="5331"/>
                    <a:pt x="19857" y="5331"/>
                  </a:cubicBezTo>
                  <a:cubicBezTo>
                    <a:pt x="20054" y="5331"/>
                    <a:pt x="20188" y="5541"/>
                    <a:pt x="20386" y="5541"/>
                  </a:cubicBezTo>
                  <a:cubicBezTo>
                    <a:pt x="20401" y="5541"/>
                    <a:pt x="20416" y="5540"/>
                    <a:pt x="20431" y="5537"/>
                  </a:cubicBezTo>
                  <a:lnTo>
                    <a:pt x="20443" y="5606"/>
                  </a:lnTo>
                  <a:lnTo>
                    <a:pt x="20670" y="5576"/>
                  </a:lnTo>
                  <a:cubicBezTo>
                    <a:pt x="21069" y="5622"/>
                    <a:pt x="21354" y="5968"/>
                    <a:pt x="21757" y="6006"/>
                  </a:cubicBezTo>
                  <a:cubicBezTo>
                    <a:pt x="21742" y="5933"/>
                    <a:pt x="21738" y="5856"/>
                    <a:pt x="21669" y="5806"/>
                  </a:cubicBezTo>
                  <a:cubicBezTo>
                    <a:pt x="21669" y="5756"/>
                    <a:pt x="21634" y="5706"/>
                    <a:pt x="21584" y="5699"/>
                  </a:cubicBezTo>
                  <a:cubicBezTo>
                    <a:pt x="21361" y="5549"/>
                    <a:pt x="21112" y="5457"/>
                    <a:pt x="20846" y="5418"/>
                  </a:cubicBezTo>
                  <a:cubicBezTo>
                    <a:pt x="20831" y="5405"/>
                    <a:pt x="20809" y="5398"/>
                    <a:pt x="20789" y="5398"/>
                  </a:cubicBezTo>
                  <a:cubicBezTo>
                    <a:pt x="20785" y="5398"/>
                    <a:pt x="20781" y="5398"/>
                    <a:pt x="20777" y="5399"/>
                  </a:cubicBezTo>
                  <a:cubicBezTo>
                    <a:pt x="20624" y="5295"/>
                    <a:pt x="20424" y="5337"/>
                    <a:pt x="20251" y="5261"/>
                  </a:cubicBezTo>
                  <a:cubicBezTo>
                    <a:pt x="20232" y="5130"/>
                    <a:pt x="20401" y="5049"/>
                    <a:pt x="20351" y="4911"/>
                  </a:cubicBezTo>
                  <a:lnTo>
                    <a:pt x="20351" y="4911"/>
                  </a:lnTo>
                  <a:cubicBezTo>
                    <a:pt x="20384" y="4925"/>
                    <a:pt x="20418" y="4930"/>
                    <a:pt x="20452" y="4930"/>
                  </a:cubicBezTo>
                  <a:cubicBezTo>
                    <a:pt x="20535" y="4930"/>
                    <a:pt x="20620" y="4900"/>
                    <a:pt x="20709" y="4900"/>
                  </a:cubicBezTo>
                  <a:cubicBezTo>
                    <a:pt x="20745" y="4900"/>
                    <a:pt x="20782" y="4905"/>
                    <a:pt x="20820" y="4919"/>
                  </a:cubicBezTo>
                  <a:cubicBezTo>
                    <a:pt x="20843" y="4927"/>
                    <a:pt x="20894" y="4939"/>
                    <a:pt x="20952" y="4939"/>
                  </a:cubicBezTo>
                  <a:cubicBezTo>
                    <a:pt x="21056" y="4939"/>
                    <a:pt x="21180" y="4899"/>
                    <a:pt x="21185" y="4723"/>
                  </a:cubicBezTo>
                  <a:cubicBezTo>
                    <a:pt x="21197" y="4720"/>
                    <a:pt x="21208" y="4719"/>
                    <a:pt x="21218" y="4719"/>
                  </a:cubicBezTo>
                  <a:close/>
                  <a:moveTo>
                    <a:pt x="2064" y="9680"/>
                  </a:moveTo>
                  <a:cubicBezTo>
                    <a:pt x="2094" y="9757"/>
                    <a:pt x="2106" y="9841"/>
                    <a:pt x="2091" y="9929"/>
                  </a:cubicBezTo>
                  <a:cubicBezTo>
                    <a:pt x="2075" y="9991"/>
                    <a:pt x="2071" y="10060"/>
                    <a:pt x="2068" y="10122"/>
                  </a:cubicBezTo>
                  <a:cubicBezTo>
                    <a:pt x="2071" y="10141"/>
                    <a:pt x="2075" y="10164"/>
                    <a:pt x="2083" y="10183"/>
                  </a:cubicBezTo>
                  <a:cubicBezTo>
                    <a:pt x="2075" y="10183"/>
                    <a:pt x="2071" y="10179"/>
                    <a:pt x="2068" y="10175"/>
                  </a:cubicBezTo>
                  <a:cubicBezTo>
                    <a:pt x="2039" y="10168"/>
                    <a:pt x="2009" y="10164"/>
                    <a:pt x="1979" y="10164"/>
                  </a:cubicBezTo>
                  <a:cubicBezTo>
                    <a:pt x="1949" y="10164"/>
                    <a:pt x="1920" y="10168"/>
                    <a:pt x="1891" y="10175"/>
                  </a:cubicBezTo>
                  <a:cubicBezTo>
                    <a:pt x="1857" y="10184"/>
                    <a:pt x="1824" y="10189"/>
                    <a:pt x="1791" y="10189"/>
                  </a:cubicBezTo>
                  <a:cubicBezTo>
                    <a:pt x="1752" y="10189"/>
                    <a:pt x="1715" y="10182"/>
                    <a:pt x="1679" y="10168"/>
                  </a:cubicBezTo>
                  <a:cubicBezTo>
                    <a:pt x="1649" y="10148"/>
                    <a:pt x="1626" y="10129"/>
                    <a:pt x="1603" y="10106"/>
                  </a:cubicBezTo>
                  <a:cubicBezTo>
                    <a:pt x="1795" y="10010"/>
                    <a:pt x="1895" y="9799"/>
                    <a:pt x="2064" y="9680"/>
                  </a:cubicBezTo>
                  <a:close/>
                  <a:moveTo>
                    <a:pt x="7624" y="10702"/>
                  </a:moveTo>
                  <a:lnTo>
                    <a:pt x="7635" y="10725"/>
                  </a:lnTo>
                  <a:cubicBezTo>
                    <a:pt x="7628" y="10717"/>
                    <a:pt x="7624" y="10713"/>
                    <a:pt x="7624" y="10702"/>
                  </a:cubicBezTo>
                  <a:close/>
                  <a:moveTo>
                    <a:pt x="12796" y="296"/>
                  </a:moveTo>
                  <a:cubicBezTo>
                    <a:pt x="12804" y="327"/>
                    <a:pt x="12812" y="354"/>
                    <a:pt x="12827" y="384"/>
                  </a:cubicBezTo>
                  <a:cubicBezTo>
                    <a:pt x="13157" y="488"/>
                    <a:pt x="13507" y="477"/>
                    <a:pt x="13849" y="503"/>
                  </a:cubicBezTo>
                  <a:cubicBezTo>
                    <a:pt x="13903" y="500"/>
                    <a:pt x="13945" y="469"/>
                    <a:pt x="13976" y="427"/>
                  </a:cubicBezTo>
                  <a:lnTo>
                    <a:pt x="13976" y="446"/>
                  </a:lnTo>
                  <a:lnTo>
                    <a:pt x="13984" y="442"/>
                  </a:lnTo>
                  <a:cubicBezTo>
                    <a:pt x="14021" y="500"/>
                    <a:pt x="14070" y="509"/>
                    <a:pt x="14123" y="509"/>
                  </a:cubicBezTo>
                  <a:cubicBezTo>
                    <a:pt x="14146" y="509"/>
                    <a:pt x="14171" y="507"/>
                    <a:pt x="14195" y="507"/>
                  </a:cubicBezTo>
                  <a:cubicBezTo>
                    <a:pt x="14498" y="584"/>
                    <a:pt x="14698" y="842"/>
                    <a:pt x="14983" y="945"/>
                  </a:cubicBezTo>
                  <a:lnTo>
                    <a:pt x="14994" y="945"/>
                  </a:lnTo>
                  <a:lnTo>
                    <a:pt x="15713" y="1541"/>
                  </a:lnTo>
                  <a:cubicBezTo>
                    <a:pt x="15725" y="1553"/>
                    <a:pt x="15738" y="1559"/>
                    <a:pt x="15753" y="1559"/>
                  </a:cubicBezTo>
                  <a:cubicBezTo>
                    <a:pt x="15762" y="1559"/>
                    <a:pt x="15772" y="1557"/>
                    <a:pt x="15782" y="1553"/>
                  </a:cubicBezTo>
                  <a:cubicBezTo>
                    <a:pt x="15782" y="1556"/>
                    <a:pt x="15782" y="1560"/>
                    <a:pt x="15786" y="1564"/>
                  </a:cubicBezTo>
                  <a:cubicBezTo>
                    <a:pt x="15805" y="1602"/>
                    <a:pt x="15828" y="1637"/>
                    <a:pt x="15859" y="1668"/>
                  </a:cubicBezTo>
                  <a:cubicBezTo>
                    <a:pt x="15916" y="1718"/>
                    <a:pt x="15978" y="1768"/>
                    <a:pt x="16043" y="1806"/>
                  </a:cubicBezTo>
                  <a:lnTo>
                    <a:pt x="16051" y="1810"/>
                  </a:lnTo>
                  <a:cubicBezTo>
                    <a:pt x="16032" y="1821"/>
                    <a:pt x="16012" y="1833"/>
                    <a:pt x="16001" y="1852"/>
                  </a:cubicBezTo>
                  <a:lnTo>
                    <a:pt x="15609" y="1729"/>
                  </a:lnTo>
                  <a:cubicBezTo>
                    <a:pt x="15599" y="1732"/>
                    <a:pt x="15589" y="1733"/>
                    <a:pt x="15578" y="1733"/>
                  </a:cubicBezTo>
                  <a:cubicBezTo>
                    <a:pt x="15555" y="1733"/>
                    <a:pt x="15532" y="1727"/>
                    <a:pt x="15517" y="1714"/>
                  </a:cubicBezTo>
                  <a:cubicBezTo>
                    <a:pt x="15478" y="1699"/>
                    <a:pt x="15444" y="1672"/>
                    <a:pt x="15421" y="1637"/>
                  </a:cubicBezTo>
                  <a:lnTo>
                    <a:pt x="15401" y="1641"/>
                  </a:lnTo>
                  <a:cubicBezTo>
                    <a:pt x="15021" y="1441"/>
                    <a:pt x="14595" y="1368"/>
                    <a:pt x="14191" y="1245"/>
                  </a:cubicBezTo>
                  <a:cubicBezTo>
                    <a:pt x="14169" y="1238"/>
                    <a:pt x="14148" y="1235"/>
                    <a:pt x="14127" y="1235"/>
                  </a:cubicBezTo>
                  <a:cubicBezTo>
                    <a:pt x="14048" y="1235"/>
                    <a:pt x="13980" y="1281"/>
                    <a:pt x="13907" y="1314"/>
                  </a:cubicBezTo>
                  <a:cubicBezTo>
                    <a:pt x="13462" y="1168"/>
                    <a:pt x="13010" y="1133"/>
                    <a:pt x="12556" y="1133"/>
                  </a:cubicBezTo>
                  <a:cubicBezTo>
                    <a:pt x="12294" y="1133"/>
                    <a:pt x="12032" y="1144"/>
                    <a:pt x="11770" y="1153"/>
                  </a:cubicBezTo>
                  <a:lnTo>
                    <a:pt x="11659" y="1134"/>
                  </a:lnTo>
                  <a:lnTo>
                    <a:pt x="11678" y="1330"/>
                  </a:lnTo>
                  <a:lnTo>
                    <a:pt x="11982" y="1330"/>
                  </a:lnTo>
                  <a:lnTo>
                    <a:pt x="12181" y="1326"/>
                  </a:lnTo>
                  <a:lnTo>
                    <a:pt x="12489" y="1326"/>
                  </a:lnTo>
                  <a:lnTo>
                    <a:pt x="12596" y="1330"/>
                  </a:lnTo>
                  <a:cubicBezTo>
                    <a:pt x="12649" y="1349"/>
                    <a:pt x="12704" y="1357"/>
                    <a:pt x="12759" y="1357"/>
                  </a:cubicBezTo>
                  <a:cubicBezTo>
                    <a:pt x="12804" y="1357"/>
                    <a:pt x="12849" y="1352"/>
                    <a:pt x="12892" y="1341"/>
                  </a:cubicBezTo>
                  <a:cubicBezTo>
                    <a:pt x="13177" y="1464"/>
                    <a:pt x="13480" y="1437"/>
                    <a:pt x="13776" y="1460"/>
                  </a:cubicBezTo>
                  <a:cubicBezTo>
                    <a:pt x="13833" y="1510"/>
                    <a:pt x="13895" y="1523"/>
                    <a:pt x="13957" y="1523"/>
                  </a:cubicBezTo>
                  <a:cubicBezTo>
                    <a:pt x="14031" y="1523"/>
                    <a:pt x="14107" y="1505"/>
                    <a:pt x="14180" y="1505"/>
                  </a:cubicBezTo>
                  <a:cubicBezTo>
                    <a:pt x="14224" y="1505"/>
                    <a:pt x="14268" y="1511"/>
                    <a:pt x="14310" y="1533"/>
                  </a:cubicBezTo>
                  <a:lnTo>
                    <a:pt x="14322" y="1541"/>
                  </a:lnTo>
                  <a:cubicBezTo>
                    <a:pt x="14479" y="1737"/>
                    <a:pt x="14744" y="1599"/>
                    <a:pt x="14921" y="1729"/>
                  </a:cubicBezTo>
                  <a:cubicBezTo>
                    <a:pt x="15294" y="1902"/>
                    <a:pt x="15678" y="2044"/>
                    <a:pt x="16078" y="2160"/>
                  </a:cubicBezTo>
                  <a:cubicBezTo>
                    <a:pt x="16112" y="2213"/>
                    <a:pt x="16170" y="2236"/>
                    <a:pt x="16228" y="2236"/>
                  </a:cubicBezTo>
                  <a:cubicBezTo>
                    <a:pt x="16249" y="2248"/>
                    <a:pt x="16272" y="2258"/>
                    <a:pt x="16296" y="2258"/>
                  </a:cubicBezTo>
                  <a:cubicBezTo>
                    <a:pt x="16303" y="2258"/>
                    <a:pt x="16309" y="2257"/>
                    <a:pt x="16316" y="2256"/>
                  </a:cubicBezTo>
                  <a:cubicBezTo>
                    <a:pt x="16558" y="2459"/>
                    <a:pt x="16873" y="2505"/>
                    <a:pt x="17131" y="2686"/>
                  </a:cubicBezTo>
                  <a:cubicBezTo>
                    <a:pt x="17158" y="2690"/>
                    <a:pt x="17188" y="2694"/>
                    <a:pt x="17215" y="2694"/>
                  </a:cubicBezTo>
                  <a:cubicBezTo>
                    <a:pt x="17215" y="2713"/>
                    <a:pt x="17223" y="2736"/>
                    <a:pt x="17231" y="2751"/>
                  </a:cubicBezTo>
                  <a:cubicBezTo>
                    <a:pt x="17309" y="2802"/>
                    <a:pt x="17386" y="2860"/>
                    <a:pt x="17483" y="2860"/>
                  </a:cubicBezTo>
                  <a:cubicBezTo>
                    <a:pt x="17504" y="2860"/>
                    <a:pt x="17526" y="2857"/>
                    <a:pt x="17549" y="2851"/>
                  </a:cubicBezTo>
                  <a:cubicBezTo>
                    <a:pt x="17665" y="2928"/>
                    <a:pt x="17669" y="3128"/>
                    <a:pt x="17845" y="3136"/>
                  </a:cubicBezTo>
                  <a:cubicBezTo>
                    <a:pt x="17818" y="2713"/>
                    <a:pt x="17818" y="2713"/>
                    <a:pt x="17461" y="2640"/>
                  </a:cubicBezTo>
                  <a:lnTo>
                    <a:pt x="17231" y="2463"/>
                  </a:lnTo>
                  <a:lnTo>
                    <a:pt x="17227" y="2459"/>
                  </a:lnTo>
                  <a:cubicBezTo>
                    <a:pt x="17154" y="2390"/>
                    <a:pt x="17092" y="2310"/>
                    <a:pt x="17004" y="2263"/>
                  </a:cubicBezTo>
                  <a:lnTo>
                    <a:pt x="16443" y="2140"/>
                  </a:lnTo>
                  <a:lnTo>
                    <a:pt x="16443" y="2133"/>
                  </a:lnTo>
                  <a:cubicBezTo>
                    <a:pt x="16462" y="2094"/>
                    <a:pt x="16481" y="2060"/>
                    <a:pt x="16497" y="2021"/>
                  </a:cubicBezTo>
                  <a:cubicBezTo>
                    <a:pt x="16520" y="2033"/>
                    <a:pt x="16550" y="2041"/>
                    <a:pt x="16573" y="2052"/>
                  </a:cubicBezTo>
                  <a:cubicBezTo>
                    <a:pt x="16645" y="2067"/>
                    <a:pt x="16716" y="2099"/>
                    <a:pt x="16788" y="2099"/>
                  </a:cubicBezTo>
                  <a:cubicBezTo>
                    <a:pt x="16828" y="2099"/>
                    <a:pt x="16868" y="2089"/>
                    <a:pt x="16908" y="2060"/>
                  </a:cubicBezTo>
                  <a:cubicBezTo>
                    <a:pt x="16919" y="2187"/>
                    <a:pt x="17015" y="2236"/>
                    <a:pt x="17108" y="2290"/>
                  </a:cubicBezTo>
                  <a:cubicBezTo>
                    <a:pt x="17181" y="2333"/>
                    <a:pt x="17257" y="2371"/>
                    <a:pt x="17330" y="2417"/>
                  </a:cubicBezTo>
                  <a:cubicBezTo>
                    <a:pt x="17369" y="2436"/>
                    <a:pt x="17407" y="2459"/>
                    <a:pt x="17446" y="2479"/>
                  </a:cubicBezTo>
                  <a:cubicBezTo>
                    <a:pt x="17692" y="2598"/>
                    <a:pt x="17938" y="2713"/>
                    <a:pt x="18168" y="2847"/>
                  </a:cubicBezTo>
                  <a:cubicBezTo>
                    <a:pt x="18595" y="3082"/>
                    <a:pt x="19060" y="3228"/>
                    <a:pt x="19467" y="3512"/>
                  </a:cubicBezTo>
                  <a:cubicBezTo>
                    <a:pt x="19571" y="3582"/>
                    <a:pt x="19691" y="3643"/>
                    <a:pt x="19818" y="3643"/>
                  </a:cubicBezTo>
                  <a:cubicBezTo>
                    <a:pt x="19889" y="3643"/>
                    <a:pt x="19962" y="3624"/>
                    <a:pt x="20036" y="3578"/>
                  </a:cubicBezTo>
                  <a:cubicBezTo>
                    <a:pt x="20043" y="3574"/>
                    <a:pt x="20055" y="3570"/>
                    <a:pt x="20059" y="3562"/>
                  </a:cubicBezTo>
                  <a:lnTo>
                    <a:pt x="20059" y="3562"/>
                  </a:lnTo>
                  <a:cubicBezTo>
                    <a:pt x="20055" y="3578"/>
                    <a:pt x="20043" y="3593"/>
                    <a:pt x="20032" y="3601"/>
                  </a:cubicBezTo>
                  <a:cubicBezTo>
                    <a:pt x="20040" y="3647"/>
                    <a:pt x="20059" y="3685"/>
                    <a:pt x="20093" y="3712"/>
                  </a:cubicBezTo>
                  <a:cubicBezTo>
                    <a:pt x="20020" y="3758"/>
                    <a:pt x="19940" y="3766"/>
                    <a:pt x="19859" y="3766"/>
                  </a:cubicBezTo>
                  <a:cubicBezTo>
                    <a:pt x="19814" y="3766"/>
                    <a:pt x="19769" y="3763"/>
                    <a:pt x="19725" y="3763"/>
                  </a:cubicBezTo>
                  <a:cubicBezTo>
                    <a:pt x="19672" y="3763"/>
                    <a:pt x="19621" y="3767"/>
                    <a:pt x="19571" y="3781"/>
                  </a:cubicBezTo>
                  <a:cubicBezTo>
                    <a:pt x="19554" y="3781"/>
                    <a:pt x="19537" y="3780"/>
                    <a:pt x="19521" y="3780"/>
                  </a:cubicBezTo>
                  <a:cubicBezTo>
                    <a:pt x="19260" y="3780"/>
                    <a:pt x="19023" y="3863"/>
                    <a:pt x="18752" y="3946"/>
                  </a:cubicBezTo>
                  <a:cubicBezTo>
                    <a:pt x="18858" y="4055"/>
                    <a:pt x="18963" y="4068"/>
                    <a:pt x="19062" y="4068"/>
                  </a:cubicBezTo>
                  <a:cubicBezTo>
                    <a:pt x="19093" y="4068"/>
                    <a:pt x="19123" y="4066"/>
                    <a:pt x="19153" y="4066"/>
                  </a:cubicBezTo>
                  <a:cubicBezTo>
                    <a:pt x="19190" y="4066"/>
                    <a:pt x="19225" y="4068"/>
                    <a:pt x="19259" y="4077"/>
                  </a:cubicBezTo>
                  <a:lnTo>
                    <a:pt x="19667" y="4035"/>
                  </a:lnTo>
                  <a:cubicBezTo>
                    <a:pt x="19739" y="4013"/>
                    <a:pt x="19793" y="3942"/>
                    <a:pt x="19874" y="3942"/>
                  </a:cubicBezTo>
                  <a:cubicBezTo>
                    <a:pt x="19910" y="3942"/>
                    <a:pt x="19951" y="3955"/>
                    <a:pt x="20001" y="3993"/>
                  </a:cubicBezTo>
                  <a:cubicBezTo>
                    <a:pt x="20067" y="4038"/>
                    <a:pt x="20161" y="4088"/>
                    <a:pt x="20249" y="4088"/>
                  </a:cubicBezTo>
                  <a:cubicBezTo>
                    <a:pt x="20325" y="4088"/>
                    <a:pt x="20397" y="4051"/>
                    <a:pt x="20443" y="3943"/>
                  </a:cubicBezTo>
                  <a:cubicBezTo>
                    <a:pt x="20455" y="3946"/>
                    <a:pt x="20462" y="3958"/>
                    <a:pt x="20474" y="3962"/>
                  </a:cubicBezTo>
                  <a:cubicBezTo>
                    <a:pt x="20750" y="4146"/>
                    <a:pt x="21173" y="4092"/>
                    <a:pt x="21327" y="4473"/>
                  </a:cubicBezTo>
                  <a:cubicBezTo>
                    <a:pt x="21273" y="4469"/>
                    <a:pt x="21220" y="4465"/>
                    <a:pt x="21167" y="4465"/>
                  </a:cubicBezTo>
                  <a:cubicBezTo>
                    <a:pt x="21064" y="4465"/>
                    <a:pt x="20962" y="4481"/>
                    <a:pt x="20866" y="4550"/>
                  </a:cubicBezTo>
                  <a:cubicBezTo>
                    <a:pt x="20841" y="4546"/>
                    <a:pt x="20816" y="4545"/>
                    <a:pt x="20792" y="4545"/>
                  </a:cubicBezTo>
                  <a:cubicBezTo>
                    <a:pt x="20707" y="4545"/>
                    <a:pt x="20622" y="4564"/>
                    <a:pt x="20539" y="4600"/>
                  </a:cubicBezTo>
                  <a:cubicBezTo>
                    <a:pt x="20530" y="4593"/>
                    <a:pt x="20519" y="4590"/>
                    <a:pt x="20509" y="4590"/>
                  </a:cubicBezTo>
                  <a:cubicBezTo>
                    <a:pt x="20488" y="4590"/>
                    <a:pt x="20467" y="4601"/>
                    <a:pt x="20455" y="4619"/>
                  </a:cubicBezTo>
                  <a:cubicBezTo>
                    <a:pt x="20447" y="4627"/>
                    <a:pt x="20447" y="4630"/>
                    <a:pt x="20443" y="4638"/>
                  </a:cubicBezTo>
                  <a:cubicBezTo>
                    <a:pt x="20047" y="4711"/>
                    <a:pt x="19690" y="4846"/>
                    <a:pt x="19340" y="5007"/>
                  </a:cubicBezTo>
                  <a:cubicBezTo>
                    <a:pt x="19210" y="5026"/>
                    <a:pt x="19087" y="5065"/>
                    <a:pt x="18964" y="5122"/>
                  </a:cubicBezTo>
                  <a:cubicBezTo>
                    <a:pt x="18933" y="5107"/>
                    <a:pt x="18894" y="5092"/>
                    <a:pt x="18856" y="5088"/>
                  </a:cubicBezTo>
                  <a:cubicBezTo>
                    <a:pt x="18818" y="5084"/>
                    <a:pt x="18781" y="5083"/>
                    <a:pt x="18745" y="5083"/>
                  </a:cubicBezTo>
                  <a:cubicBezTo>
                    <a:pt x="18451" y="5083"/>
                    <a:pt x="18218" y="5198"/>
                    <a:pt x="18091" y="5499"/>
                  </a:cubicBezTo>
                  <a:lnTo>
                    <a:pt x="18091" y="5510"/>
                  </a:lnTo>
                  <a:cubicBezTo>
                    <a:pt x="17588" y="5549"/>
                    <a:pt x="17234" y="5860"/>
                    <a:pt x="16892" y="6191"/>
                  </a:cubicBezTo>
                  <a:cubicBezTo>
                    <a:pt x="16885" y="6229"/>
                    <a:pt x="16885" y="6267"/>
                    <a:pt x="16900" y="6306"/>
                  </a:cubicBezTo>
                  <a:lnTo>
                    <a:pt x="16612" y="6529"/>
                  </a:lnTo>
                  <a:lnTo>
                    <a:pt x="16504" y="6606"/>
                  </a:lnTo>
                  <a:cubicBezTo>
                    <a:pt x="16501" y="6605"/>
                    <a:pt x="16499" y="6605"/>
                    <a:pt x="16496" y="6605"/>
                  </a:cubicBezTo>
                  <a:cubicBezTo>
                    <a:pt x="16441" y="6605"/>
                    <a:pt x="16392" y="6639"/>
                    <a:pt x="16377" y="6698"/>
                  </a:cubicBezTo>
                  <a:cubicBezTo>
                    <a:pt x="16372" y="6696"/>
                    <a:pt x="16367" y="6696"/>
                    <a:pt x="16362" y="6696"/>
                  </a:cubicBezTo>
                  <a:cubicBezTo>
                    <a:pt x="16338" y="6696"/>
                    <a:pt x="16318" y="6710"/>
                    <a:pt x="16308" y="6729"/>
                  </a:cubicBezTo>
                  <a:cubicBezTo>
                    <a:pt x="16306" y="6728"/>
                    <a:pt x="16304" y="6728"/>
                    <a:pt x="16301" y="6728"/>
                  </a:cubicBezTo>
                  <a:cubicBezTo>
                    <a:pt x="16258" y="6728"/>
                    <a:pt x="16216" y="6762"/>
                    <a:pt x="16208" y="6805"/>
                  </a:cubicBezTo>
                  <a:lnTo>
                    <a:pt x="16205" y="6809"/>
                  </a:lnTo>
                  <a:cubicBezTo>
                    <a:pt x="16155" y="6809"/>
                    <a:pt x="16112" y="6848"/>
                    <a:pt x="16109" y="6898"/>
                  </a:cubicBezTo>
                  <a:cubicBezTo>
                    <a:pt x="16097" y="6894"/>
                    <a:pt x="16093" y="6894"/>
                    <a:pt x="16089" y="6890"/>
                  </a:cubicBezTo>
                  <a:cubicBezTo>
                    <a:pt x="15674" y="7063"/>
                    <a:pt x="15282" y="7255"/>
                    <a:pt x="15063" y="7678"/>
                  </a:cubicBezTo>
                  <a:cubicBezTo>
                    <a:pt x="15063" y="7685"/>
                    <a:pt x="15067" y="7701"/>
                    <a:pt x="15075" y="7708"/>
                  </a:cubicBezTo>
                  <a:cubicBezTo>
                    <a:pt x="14741" y="7728"/>
                    <a:pt x="14479" y="7839"/>
                    <a:pt x="14391" y="8193"/>
                  </a:cubicBezTo>
                  <a:cubicBezTo>
                    <a:pt x="14372" y="8189"/>
                    <a:pt x="14360" y="8185"/>
                    <a:pt x="14341" y="8185"/>
                  </a:cubicBezTo>
                  <a:cubicBezTo>
                    <a:pt x="13914" y="8385"/>
                    <a:pt x="13642" y="8746"/>
                    <a:pt x="13365" y="9103"/>
                  </a:cubicBezTo>
                  <a:cubicBezTo>
                    <a:pt x="13349" y="9142"/>
                    <a:pt x="13349" y="9184"/>
                    <a:pt x="13361" y="9222"/>
                  </a:cubicBezTo>
                  <a:cubicBezTo>
                    <a:pt x="13343" y="9220"/>
                    <a:pt x="13325" y="9219"/>
                    <a:pt x="13308" y="9219"/>
                  </a:cubicBezTo>
                  <a:cubicBezTo>
                    <a:pt x="13140" y="9219"/>
                    <a:pt x="13034" y="9334"/>
                    <a:pt x="12950" y="9453"/>
                  </a:cubicBezTo>
                  <a:cubicBezTo>
                    <a:pt x="12546" y="9995"/>
                    <a:pt x="11982" y="10387"/>
                    <a:pt x="11578" y="10917"/>
                  </a:cubicBezTo>
                  <a:cubicBezTo>
                    <a:pt x="11363" y="11405"/>
                    <a:pt x="10886" y="11290"/>
                    <a:pt x="10498" y="11386"/>
                  </a:cubicBezTo>
                  <a:cubicBezTo>
                    <a:pt x="10441" y="11409"/>
                    <a:pt x="10383" y="11432"/>
                    <a:pt x="10325" y="11447"/>
                  </a:cubicBezTo>
                  <a:cubicBezTo>
                    <a:pt x="10241" y="11436"/>
                    <a:pt x="10159" y="11429"/>
                    <a:pt x="10075" y="11429"/>
                  </a:cubicBezTo>
                  <a:cubicBezTo>
                    <a:pt x="10045" y="11429"/>
                    <a:pt x="10014" y="11430"/>
                    <a:pt x="9983" y="11432"/>
                  </a:cubicBezTo>
                  <a:cubicBezTo>
                    <a:pt x="9933" y="11413"/>
                    <a:pt x="9887" y="11386"/>
                    <a:pt x="9849" y="11351"/>
                  </a:cubicBezTo>
                  <a:cubicBezTo>
                    <a:pt x="9795" y="11316"/>
                    <a:pt x="9742" y="11290"/>
                    <a:pt x="9691" y="11290"/>
                  </a:cubicBezTo>
                  <a:cubicBezTo>
                    <a:pt x="9655" y="11290"/>
                    <a:pt x="9620" y="11304"/>
                    <a:pt x="9588" y="11336"/>
                  </a:cubicBezTo>
                  <a:cubicBezTo>
                    <a:pt x="9568" y="11320"/>
                    <a:pt x="9557" y="11309"/>
                    <a:pt x="9538" y="11294"/>
                  </a:cubicBezTo>
                  <a:cubicBezTo>
                    <a:pt x="8143" y="11067"/>
                    <a:pt x="6732" y="11009"/>
                    <a:pt x="5334" y="10821"/>
                  </a:cubicBezTo>
                  <a:cubicBezTo>
                    <a:pt x="5165" y="10836"/>
                    <a:pt x="4996" y="10855"/>
                    <a:pt x="4919" y="11036"/>
                  </a:cubicBezTo>
                  <a:lnTo>
                    <a:pt x="4915" y="11044"/>
                  </a:lnTo>
                  <a:cubicBezTo>
                    <a:pt x="4819" y="10936"/>
                    <a:pt x="4684" y="10894"/>
                    <a:pt x="4554" y="10840"/>
                  </a:cubicBezTo>
                  <a:cubicBezTo>
                    <a:pt x="4258" y="10725"/>
                    <a:pt x="3950" y="10713"/>
                    <a:pt x="3639" y="10713"/>
                  </a:cubicBezTo>
                  <a:cubicBezTo>
                    <a:pt x="3704" y="10656"/>
                    <a:pt x="3812" y="10683"/>
                    <a:pt x="3881" y="10640"/>
                  </a:cubicBezTo>
                  <a:cubicBezTo>
                    <a:pt x="4002" y="10640"/>
                    <a:pt x="4123" y="10668"/>
                    <a:pt x="4246" y="10668"/>
                  </a:cubicBezTo>
                  <a:cubicBezTo>
                    <a:pt x="4299" y="10668"/>
                    <a:pt x="4353" y="10663"/>
                    <a:pt x="4408" y="10648"/>
                  </a:cubicBezTo>
                  <a:cubicBezTo>
                    <a:pt x="4496" y="10690"/>
                    <a:pt x="4586" y="10705"/>
                    <a:pt x="4676" y="10705"/>
                  </a:cubicBezTo>
                  <a:cubicBezTo>
                    <a:pt x="4785" y="10705"/>
                    <a:pt x="4896" y="10683"/>
                    <a:pt x="5007" y="10660"/>
                  </a:cubicBezTo>
                  <a:cubicBezTo>
                    <a:pt x="5165" y="10748"/>
                    <a:pt x="5353" y="10679"/>
                    <a:pt x="5514" y="10748"/>
                  </a:cubicBezTo>
                  <a:lnTo>
                    <a:pt x="5564" y="10729"/>
                  </a:lnTo>
                  <a:lnTo>
                    <a:pt x="5610" y="10744"/>
                  </a:lnTo>
                  <a:cubicBezTo>
                    <a:pt x="5621" y="10757"/>
                    <a:pt x="5638" y="10765"/>
                    <a:pt x="5655" y="10765"/>
                  </a:cubicBezTo>
                  <a:cubicBezTo>
                    <a:pt x="5669" y="10765"/>
                    <a:pt x="5683" y="10760"/>
                    <a:pt x="5695" y="10748"/>
                  </a:cubicBezTo>
                  <a:cubicBezTo>
                    <a:pt x="5699" y="10744"/>
                    <a:pt x="5703" y="10736"/>
                    <a:pt x="5706" y="10729"/>
                  </a:cubicBezTo>
                  <a:cubicBezTo>
                    <a:pt x="5733" y="10728"/>
                    <a:pt x="5759" y="10728"/>
                    <a:pt x="5785" y="10728"/>
                  </a:cubicBezTo>
                  <a:cubicBezTo>
                    <a:pt x="5988" y="10728"/>
                    <a:pt x="6190" y="10742"/>
                    <a:pt x="6392" y="10742"/>
                  </a:cubicBezTo>
                  <a:cubicBezTo>
                    <a:pt x="6537" y="10742"/>
                    <a:pt x="6682" y="10735"/>
                    <a:pt x="6829" y="10709"/>
                  </a:cubicBezTo>
                  <a:cubicBezTo>
                    <a:pt x="6962" y="10747"/>
                    <a:pt x="7096" y="10759"/>
                    <a:pt x="7230" y="10759"/>
                  </a:cubicBezTo>
                  <a:cubicBezTo>
                    <a:pt x="7369" y="10759"/>
                    <a:pt x="7508" y="10746"/>
                    <a:pt x="7647" y="10736"/>
                  </a:cubicBezTo>
                  <a:lnTo>
                    <a:pt x="7647" y="10740"/>
                  </a:lnTo>
                  <a:cubicBezTo>
                    <a:pt x="7778" y="10803"/>
                    <a:pt x="7910" y="10818"/>
                    <a:pt x="8044" y="10818"/>
                  </a:cubicBezTo>
                  <a:cubicBezTo>
                    <a:pt x="8164" y="10818"/>
                    <a:pt x="8285" y="10806"/>
                    <a:pt x="8405" y="10806"/>
                  </a:cubicBezTo>
                  <a:cubicBezTo>
                    <a:pt x="8453" y="10806"/>
                    <a:pt x="8502" y="10808"/>
                    <a:pt x="8550" y="10813"/>
                  </a:cubicBezTo>
                  <a:cubicBezTo>
                    <a:pt x="8654" y="10850"/>
                    <a:pt x="8764" y="10868"/>
                    <a:pt x="8874" y="10868"/>
                  </a:cubicBezTo>
                  <a:cubicBezTo>
                    <a:pt x="8935" y="10868"/>
                    <a:pt x="8997" y="10863"/>
                    <a:pt x="9057" y="10852"/>
                  </a:cubicBezTo>
                  <a:cubicBezTo>
                    <a:pt x="9178" y="10937"/>
                    <a:pt x="9308" y="10954"/>
                    <a:pt x="9440" y="10954"/>
                  </a:cubicBezTo>
                  <a:cubicBezTo>
                    <a:pt x="9526" y="10954"/>
                    <a:pt x="9613" y="10946"/>
                    <a:pt x="9700" y="10946"/>
                  </a:cubicBezTo>
                  <a:cubicBezTo>
                    <a:pt x="9720" y="10946"/>
                    <a:pt x="9740" y="10947"/>
                    <a:pt x="9760" y="10948"/>
                  </a:cubicBezTo>
                  <a:lnTo>
                    <a:pt x="10767" y="10967"/>
                  </a:lnTo>
                  <a:cubicBezTo>
                    <a:pt x="10847" y="11044"/>
                    <a:pt x="10936" y="11069"/>
                    <a:pt x="11029" y="11069"/>
                  </a:cubicBezTo>
                  <a:cubicBezTo>
                    <a:pt x="11107" y="11069"/>
                    <a:pt x="11188" y="11052"/>
                    <a:pt x="11267" y="11032"/>
                  </a:cubicBezTo>
                  <a:cubicBezTo>
                    <a:pt x="11424" y="11005"/>
                    <a:pt x="11459" y="10836"/>
                    <a:pt x="11578" y="10763"/>
                  </a:cubicBezTo>
                  <a:cubicBezTo>
                    <a:pt x="11574" y="10679"/>
                    <a:pt x="11632" y="10571"/>
                    <a:pt x="11478" y="10487"/>
                  </a:cubicBezTo>
                  <a:cubicBezTo>
                    <a:pt x="11382" y="10640"/>
                    <a:pt x="11305" y="10817"/>
                    <a:pt x="11171" y="10940"/>
                  </a:cubicBezTo>
                  <a:lnTo>
                    <a:pt x="10767" y="10859"/>
                  </a:lnTo>
                  <a:cubicBezTo>
                    <a:pt x="10548" y="10842"/>
                    <a:pt x="10330" y="10816"/>
                    <a:pt x="10111" y="10816"/>
                  </a:cubicBezTo>
                  <a:cubicBezTo>
                    <a:pt x="9993" y="10816"/>
                    <a:pt x="9875" y="10824"/>
                    <a:pt x="9757" y="10844"/>
                  </a:cubicBezTo>
                  <a:cubicBezTo>
                    <a:pt x="9599" y="10764"/>
                    <a:pt x="9435" y="10730"/>
                    <a:pt x="9266" y="10730"/>
                  </a:cubicBezTo>
                  <a:cubicBezTo>
                    <a:pt x="9192" y="10730"/>
                    <a:pt x="9118" y="10736"/>
                    <a:pt x="9042" y="10748"/>
                  </a:cubicBezTo>
                  <a:cubicBezTo>
                    <a:pt x="8994" y="10725"/>
                    <a:pt x="8940" y="10714"/>
                    <a:pt x="8886" y="10714"/>
                  </a:cubicBezTo>
                  <a:cubicBezTo>
                    <a:pt x="8850" y="10714"/>
                    <a:pt x="8813" y="10719"/>
                    <a:pt x="8777" y="10729"/>
                  </a:cubicBezTo>
                  <a:cubicBezTo>
                    <a:pt x="8534" y="10640"/>
                    <a:pt x="8285" y="10630"/>
                    <a:pt x="8035" y="10630"/>
                  </a:cubicBezTo>
                  <a:cubicBezTo>
                    <a:pt x="7958" y="10630"/>
                    <a:pt x="7881" y="10631"/>
                    <a:pt x="7805" y="10631"/>
                  </a:cubicBezTo>
                  <a:cubicBezTo>
                    <a:pt x="7751" y="10631"/>
                    <a:pt x="7697" y="10630"/>
                    <a:pt x="7643" y="10629"/>
                  </a:cubicBezTo>
                  <a:cubicBezTo>
                    <a:pt x="7643" y="10648"/>
                    <a:pt x="7639" y="10663"/>
                    <a:pt x="7628" y="10679"/>
                  </a:cubicBezTo>
                  <a:lnTo>
                    <a:pt x="7628" y="10671"/>
                  </a:lnTo>
                  <a:lnTo>
                    <a:pt x="7597" y="10671"/>
                  </a:lnTo>
                  <a:lnTo>
                    <a:pt x="7643" y="10625"/>
                  </a:lnTo>
                  <a:cubicBezTo>
                    <a:pt x="7543" y="10548"/>
                    <a:pt x="7424" y="10563"/>
                    <a:pt x="7309" y="10556"/>
                  </a:cubicBezTo>
                  <a:cubicBezTo>
                    <a:pt x="6964" y="10533"/>
                    <a:pt x="6620" y="10527"/>
                    <a:pt x="6275" y="10527"/>
                  </a:cubicBezTo>
                  <a:cubicBezTo>
                    <a:pt x="5851" y="10527"/>
                    <a:pt x="5427" y="10537"/>
                    <a:pt x="5003" y="10537"/>
                  </a:cubicBezTo>
                  <a:lnTo>
                    <a:pt x="4715" y="10514"/>
                  </a:lnTo>
                  <a:cubicBezTo>
                    <a:pt x="4563" y="10473"/>
                    <a:pt x="4407" y="10453"/>
                    <a:pt x="4250" y="10453"/>
                  </a:cubicBezTo>
                  <a:cubicBezTo>
                    <a:pt x="4094" y="10453"/>
                    <a:pt x="3937" y="10473"/>
                    <a:pt x="3785" y="10514"/>
                  </a:cubicBezTo>
                  <a:lnTo>
                    <a:pt x="3086" y="10556"/>
                  </a:lnTo>
                  <a:cubicBezTo>
                    <a:pt x="3070" y="10550"/>
                    <a:pt x="3053" y="10547"/>
                    <a:pt x="3036" y="10547"/>
                  </a:cubicBezTo>
                  <a:cubicBezTo>
                    <a:pt x="3020" y="10547"/>
                    <a:pt x="3003" y="10550"/>
                    <a:pt x="2990" y="10556"/>
                  </a:cubicBezTo>
                  <a:cubicBezTo>
                    <a:pt x="2825" y="10510"/>
                    <a:pt x="2640" y="10525"/>
                    <a:pt x="2494" y="10410"/>
                  </a:cubicBezTo>
                  <a:lnTo>
                    <a:pt x="2379" y="9630"/>
                  </a:lnTo>
                  <a:cubicBezTo>
                    <a:pt x="2402" y="9607"/>
                    <a:pt x="2410" y="9580"/>
                    <a:pt x="2398" y="9545"/>
                  </a:cubicBezTo>
                  <a:cubicBezTo>
                    <a:pt x="2498" y="9480"/>
                    <a:pt x="2640" y="9468"/>
                    <a:pt x="2678" y="9326"/>
                  </a:cubicBezTo>
                  <a:cubicBezTo>
                    <a:pt x="2898" y="9126"/>
                    <a:pt x="3044" y="8873"/>
                    <a:pt x="3205" y="8627"/>
                  </a:cubicBezTo>
                  <a:cubicBezTo>
                    <a:pt x="3228" y="8588"/>
                    <a:pt x="3236" y="8546"/>
                    <a:pt x="3220" y="8508"/>
                  </a:cubicBezTo>
                  <a:cubicBezTo>
                    <a:pt x="3209" y="8492"/>
                    <a:pt x="3201" y="8477"/>
                    <a:pt x="3186" y="8469"/>
                  </a:cubicBezTo>
                  <a:cubicBezTo>
                    <a:pt x="3197" y="8400"/>
                    <a:pt x="3151" y="8335"/>
                    <a:pt x="3082" y="8323"/>
                  </a:cubicBezTo>
                  <a:cubicBezTo>
                    <a:pt x="3070" y="8354"/>
                    <a:pt x="3067" y="8377"/>
                    <a:pt x="3063" y="8404"/>
                  </a:cubicBezTo>
                  <a:cubicBezTo>
                    <a:pt x="2805" y="8661"/>
                    <a:pt x="2775" y="9096"/>
                    <a:pt x="2363" y="9222"/>
                  </a:cubicBezTo>
                  <a:cubicBezTo>
                    <a:pt x="2260" y="9245"/>
                    <a:pt x="2141" y="9222"/>
                    <a:pt x="2071" y="9338"/>
                  </a:cubicBezTo>
                  <a:cubicBezTo>
                    <a:pt x="1760" y="9422"/>
                    <a:pt x="1506" y="9649"/>
                    <a:pt x="1380" y="9952"/>
                  </a:cubicBezTo>
                  <a:cubicBezTo>
                    <a:pt x="1257" y="10114"/>
                    <a:pt x="1057" y="10275"/>
                    <a:pt x="1372" y="10448"/>
                  </a:cubicBezTo>
                  <a:cubicBezTo>
                    <a:pt x="1402" y="10451"/>
                    <a:pt x="1431" y="10452"/>
                    <a:pt x="1460" y="10452"/>
                  </a:cubicBezTo>
                  <a:cubicBezTo>
                    <a:pt x="1697" y="10452"/>
                    <a:pt x="1924" y="10377"/>
                    <a:pt x="2160" y="10360"/>
                  </a:cubicBezTo>
                  <a:lnTo>
                    <a:pt x="2267" y="10556"/>
                  </a:lnTo>
                  <a:lnTo>
                    <a:pt x="2267" y="10644"/>
                  </a:lnTo>
                  <a:cubicBezTo>
                    <a:pt x="1799" y="10583"/>
                    <a:pt x="1318" y="10594"/>
                    <a:pt x="861" y="10437"/>
                  </a:cubicBezTo>
                  <a:cubicBezTo>
                    <a:pt x="1303" y="9641"/>
                    <a:pt x="1952" y="9000"/>
                    <a:pt x="2529" y="8308"/>
                  </a:cubicBezTo>
                  <a:cubicBezTo>
                    <a:pt x="2567" y="8266"/>
                    <a:pt x="2605" y="8219"/>
                    <a:pt x="2640" y="8170"/>
                  </a:cubicBezTo>
                  <a:cubicBezTo>
                    <a:pt x="2840" y="8089"/>
                    <a:pt x="2947" y="7885"/>
                    <a:pt x="3074" y="7720"/>
                  </a:cubicBezTo>
                  <a:lnTo>
                    <a:pt x="3074" y="7708"/>
                  </a:lnTo>
                  <a:cubicBezTo>
                    <a:pt x="3074" y="7708"/>
                    <a:pt x="3074" y="7712"/>
                    <a:pt x="3082" y="7712"/>
                  </a:cubicBezTo>
                  <a:lnTo>
                    <a:pt x="3074" y="7712"/>
                  </a:lnTo>
                  <a:lnTo>
                    <a:pt x="3086" y="7720"/>
                  </a:lnTo>
                  <a:lnTo>
                    <a:pt x="3086" y="7712"/>
                  </a:lnTo>
                  <a:cubicBezTo>
                    <a:pt x="3090" y="7713"/>
                    <a:pt x="3094" y="7713"/>
                    <a:pt x="3098" y="7713"/>
                  </a:cubicBezTo>
                  <a:cubicBezTo>
                    <a:pt x="3151" y="7713"/>
                    <a:pt x="3198" y="7670"/>
                    <a:pt x="3201" y="7616"/>
                  </a:cubicBezTo>
                  <a:lnTo>
                    <a:pt x="3485" y="7316"/>
                  </a:lnTo>
                  <a:lnTo>
                    <a:pt x="3585" y="7309"/>
                  </a:lnTo>
                  <a:cubicBezTo>
                    <a:pt x="3585" y="7228"/>
                    <a:pt x="3562" y="7151"/>
                    <a:pt x="3516" y="7086"/>
                  </a:cubicBezTo>
                  <a:cubicBezTo>
                    <a:pt x="3566" y="7028"/>
                    <a:pt x="3624" y="6974"/>
                    <a:pt x="3678" y="6917"/>
                  </a:cubicBezTo>
                  <a:cubicBezTo>
                    <a:pt x="3681" y="6982"/>
                    <a:pt x="3704" y="7051"/>
                    <a:pt x="3743" y="7105"/>
                  </a:cubicBezTo>
                  <a:cubicBezTo>
                    <a:pt x="3754" y="7113"/>
                    <a:pt x="3766" y="7124"/>
                    <a:pt x="3777" y="7132"/>
                  </a:cubicBezTo>
                  <a:cubicBezTo>
                    <a:pt x="3781" y="7232"/>
                    <a:pt x="3881" y="7363"/>
                    <a:pt x="3697" y="7416"/>
                  </a:cubicBezTo>
                  <a:cubicBezTo>
                    <a:pt x="3601" y="7651"/>
                    <a:pt x="3397" y="7804"/>
                    <a:pt x="3266" y="8012"/>
                  </a:cubicBezTo>
                  <a:cubicBezTo>
                    <a:pt x="3236" y="8162"/>
                    <a:pt x="3093" y="8339"/>
                    <a:pt x="3370" y="8404"/>
                  </a:cubicBezTo>
                  <a:cubicBezTo>
                    <a:pt x="3478" y="8166"/>
                    <a:pt x="3624" y="7939"/>
                    <a:pt x="3793" y="7739"/>
                  </a:cubicBezTo>
                  <a:cubicBezTo>
                    <a:pt x="3935" y="7559"/>
                    <a:pt x="4085" y="7374"/>
                    <a:pt x="4104" y="7128"/>
                  </a:cubicBezTo>
                  <a:lnTo>
                    <a:pt x="4189" y="7021"/>
                  </a:lnTo>
                  <a:cubicBezTo>
                    <a:pt x="4292" y="6982"/>
                    <a:pt x="4315" y="6905"/>
                    <a:pt x="4296" y="6809"/>
                  </a:cubicBezTo>
                  <a:cubicBezTo>
                    <a:pt x="4431" y="6802"/>
                    <a:pt x="4485" y="6721"/>
                    <a:pt x="4473" y="6590"/>
                  </a:cubicBezTo>
                  <a:lnTo>
                    <a:pt x="4880" y="6287"/>
                  </a:lnTo>
                  <a:cubicBezTo>
                    <a:pt x="4953" y="6187"/>
                    <a:pt x="4907" y="6091"/>
                    <a:pt x="4880" y="5995"/>
                  </a:cubicBezTo>
                  <a:cubicBezTo>
                    <a:pt x="4869" y="5902"/>
                    <a:pt x="4969" y="5779"/>
                    <a:pt x="4803" y="5729"/>
                  </a:cubicBezTo>
                  <a:cubicBezTo>
                    <a:pt x="4792" y="5829"/>
                    <a:pt x="4723" y="5879"/>
                    <a:pt x="4631" y="5902"/>
                  </a:cubicBezTo>
                  <a:lnTo>
                    <a:pt x="4485" y="6202"/>
                  </a:lnTo>
                  <a:cubicBezTo>
                    <a:pt x="4465" y="6241"/>
                    <a:pt x="4438" y="6279"/>
                    <a:pt x="4415" y="6317"/>
                  </a:cubicBezTo>
                  <a:cubicBezTo>
                    <a:pt x="4412" y="6306"/>
                    <a:pt x="4400" y="6298"/>
                    <a:pt x="4388" y="6290"/>
                  </a:cubicBezTo>
                  <a:cubicBezTo>
                    <a:pt x="4358" y="6302"/>
                    <a:pt x="4331" y="6310"/>
                    <a:pt x="4300" y="6317"/>
                  </a:cubicBezTo>
                  <a:cubicBezTo>
                    <a:pt x="4235" y="6398"/>
                    <a:pt x="4166" y="6475"/>
                    <a:pt x="4100" y="6556"/>
                  </a:cubicBezTo>
                  <a:cubicBezTo>
                    <a:pt x="4085" y="6556"/>
                    <a:pt x="4070" y="6552"/>
                    <a:pt x="4054" y="6552"/>
                  </a:cubicBezTo>
                  <a:cubicBezTo>
                    <a:pt x="4043" y="6556"/>
                    <a:pt x="4023" y="6559"/>
                    <a:pt x="4008" y="6571"/>
                  </a:cubicBezTo>
                  <a:cubicBezTo>
                    <a:pt x="4089" y="6475"/>
                    <a:pt x="4166" y="6375"/>
                    <a:pt x="4239" y="6267"/>
                  </a:cubicBezTo>
                  <a:cubicBezTo>
                    <a:pt x="4331" y="6152"/>
                    <a:pt x="4435" y="6041"/>
                    <a:pt x="4546" y="5941"/>
                  </a:cubicBezTo>
                  <a:cubicBezTo>
                    <a:pt x="4650" y="5826"/>
                    <a:pt x="4773" y="5726"/>
                    <a:pt x="4869" y="5599"/>
                  </a:cubicBezTo>
                  <a:cubicBezTo>
                    <a:pt x="4907" y="5549"/>
                    <a:pt x="4930" y="5484"/>
                    <a:pt x="4934" y="5418"/>
                  </a:cubicBezTo>
                  <a:cubicBezTo>
                    <a:pt x="4946" y="5422"/>
                    <a:pt x="4959" y="5424"/>
                    <a:pt x="4973" y="5424"/>
                  </a:cubicBezTo>
                  <a:cubicBezTo>
                    <a:pt x="4986" y="5424"/>
                    <a:pt x="4999" y="5422"/>
                    <a:pt x="5011" y="5418"/>
                  </a:cubicBezTo>
                  <a:cubicBezTo>
                    <a:pt x="5026" y="5407"/>
                    <a:pt x="5046" y="5395"/>
                    <a:pt x="5061" y="5384"/>
                  </a:cubicBezTo>
                  <a:lnTo>
                    <a:pt x="5122" y="5395"/>
                  </a:lnTo>
                  <a:cubicBezTo>
                    <a:pt x="5042" y="5587"/>
                    <a:pt x="4953" y="5779"/>
                    <a:pt x="4988" y="5995"/>
                  </a:cubicBezTo>
                  <a:cubicBezTo>
                    <a:pt x="5122" y="5883"/>
                    <a:pt x="5088" y="5653"/>
                    <a:pt x="5280" y="5580"/>
                  </a:cubicBezTo>
                  <a:cubicBezTo>
                    <a:pt x="5311" y="5572"/>
                    <a:pt x="5330" y="5541"/>
                    <a:pt x="5322" y="5510"/>
                  </a:cubicBezTo>
                  <a:lnTo>
                    <a:pt x="5322" y="5510"/>
                  </a:lnTo>
                  <a:cubicBezTo>
                    <a:pt x="5338" y="5514"/>
                    <a:pt x="5349" y="5518"/>
                    <a:pt x="5361" y="5522"/>
                  </a:cubicBezTo>
                  <a:cubicBezTo>
                    <a:pt x="5388" y="5530"/>
                    <a:pt x="5414" y="5530"/>
                    <a:pt x="5438" y="5530"/>
                  </a:cubicBezTo>
                  <a:cubicBezTo>
                    <a:pt x="5391" y="5560"/>
                    <a:pt x="5349" y="5599"/>
                    <a:pt x="5388" y="5683"/>
                  </a:cubicBezTo>
                  <a:cubicBezTo>
                    <a:pt x="5399" y="5733"/>
                    <a:pt x="5438" y="5779"/>
                    <a:pt x="5491" y="5787"/>
                  </a:cubicBezTo>
                  <a:cubicBezTo>
                    <a:pt x="5695" y="5614"/>
                    <a:pt x="5945" y="5503"/>
                    <a:pt x="6102" y="5284"/>
                  </a:cubicBezTo>
                  <a:cubicBezTo>
                    <a:pt x="6056" y="5230"/>
                    <a:pt x="5986" y="5206"/>
                    <a:pt x="5921" y="5206"/>
                  </a:cubicBezTo>
                  <a:cubicBezTo>
                    <a:pt x="5916" y="5206"/>
                    <a:pt x="5911" y="5207"/>
                    <a:pt x="5906" y="5207"/>
                  </a:cubicBezTo>
                  <a:cubicBezTo>
                    <a:pt x="5833" y="5222"/>
                    <a:pt x="5772" y="5253"/>
                    <a:pt x="5714" y="5303"/>
                  </a:cubicBezTo>
                  <a:cubicBezTo>
                    <a:pt x="5726" y="5264"/>
                    <a:pt x="5733" y="5226"/>
                    <a:pt x="5726" y="5188"/>
                  </a:cubicBezTo>
                  <a:lnTo>
                    <a:pt x="5726" y="5188"/>
                  </a:lnTo>
                  <a:cubicBezTo>
                    <a:pt x="5733" y="5189"/>
                    <a:pt x="5740" y="5189"/>
                    <a:pt x="5746" y="5189"/>
                  </a:cubicBezTo>
                  <a:cubicBezTo>
                    <a:pt x="5790" y="5189"/>
                    <a:pt x="5810" y="5165"/>
                    <a:pt x="5810" y="5115"/>
                  </a:cubicBezTo>
                  <a:cubicBezTo>
                    <a:pt x="5818" y="5115"/>
                    <a:pt x="5822" y="5118"/>
                    <a:pt x="5833" y="5118"/>
                  </a:cubicBezTo>
                  <a:cubicBezTo>
                    <a:pt x="5918" y="5118"/>
                    <a:pt x="6002" y="5088"/>
                    <a:pt x="6064" y="5030"/>
                  </a:cubicBezTo>
                  <a:cubicBezTo>
                    <a:pt x="6072" y="5011"/>
                    <a:pt x="6087" y="4996"/>
                    <a:pt x="6098" y="4976"/>
                  </a:cubicBezTo>
                  <a:lnTo>
                    <a:pt x="6183" y="4761"/>
                  </a:lnTo>
                  <a:cubicBezTo>
                    <a:pt x="6198" y="4561"/>
                    <a:pt x="6417" y="4569"/>
                    <a:pt x="6502" y="4438"/>
                  </a:cubicBezTo>
                  <a:cubicBezTo>
                    <a:pt x="6713" y="4361"/>
                    <a:pt x="6832" y="4169"/>
                    <a:pt x="7009" y="4043"/>
                  </a:cubicBezTo>
                  <a:cubicBezTo>
                    <a:pt x="7201" y="3850"/>
                    <a:pt x="7451" y="3727"/>
                    <a:pt x="7647" y="3462"/>
                  </a:cubicBezTo>
                  <a:cubicBezTo>
                    <a:pt x="7614" y="3458"/>
                    <a:pt x="7583" y="3456"/>
                    <a:pt x="7554" y="3456"/>
                  </a:cubicBezTo>
                  <a:cubicBezTo>
                    <a:pt x="7289" y="3456"/>
                    <a:pt x="7161" y="3631"/>
                    <a:pt x="7009" y="3762"/>
                  </a:cubicBezTo>
                  <a:cubicBezTo>
                    <a:pt x="6740" y="3770"/>
                    <a:pt x="6683" y="4069"/>
                    <a:pt x="6475" y="4154"/>
                  </a:cubicBezTo>
                  <a:cubicBezTo>
                    <a:pt x="6487" y="4231"/>
                    <a:pt x="6494" y="4308"/>
                    <a:pt x="6506" y="4388"/>
                  </a:cubicBezTo>
                  <a:lnTo>
                    <a:pt x="6502" y="4388"/>
                  </a:lnTo>
                  <a:cubicBezTo>
                    <a:pt x="6456" y="4367"/>
                    <a:pt x="6414" y="4358"/>
                    <a:pt x="6374" y="4358"/>
                  </a:cubicBezTo>
                  <a:cubicBezTo>
                    <a:pt x="6223" y="4358"/>
                    <a:pt x="6112" y="4490"/>
                    <a:pt x="5987" y="4557"/>
                  </a:cubicBezTo>
                  <a:lnTo>
                    <a:pt x="5622" y="4992"/>
                  </a:lnTo>
                  <a:cubicBezTo>
                    <a:pt x="5610" y="5015"/>
                    <a:pt x="5599" y="5038"/>
                    <a:pt x="5587" y="5061"/>
                  </a:cubicBezTo>
                  <a:lnTo>
                    <a:pt x="5395" y="5092"/>
                  </a:lnTo>
                  <a:cubicBezTo>
                    <a:pt x="5376" y="5099"/>
                    <a:pt x="5361" y="5111"/>
                    <a:pt x="5349" y="5118"/>
                  </a:cubicBezTo>
                  <a:lnTo>
                    <a:pt x="5487" y="4992"/>
                  </a:lnTo>
                  <a:cubicBezTo>
                    <a:pt x="5756" y="4730"/>
                    <a:pt x="6010" y="4458"/>
                    <a:pt x="6283" y="4208"/>
                  </a:cubicBezTo>
                  <a:cubicBezTo>
                    <a:pt x="6963" y="3689"/>
                    <a:pt x="7470" y="2978"/>
                    <a:pt x="8200" y="2525"/>
                  </a:cubicBezTo>
                  <a:cubicBezTo>
                    <a:pt x="8293" y="2475"/>
                    <a:pt x="8354" y="2386"/>
                    <a:pt x="8369" y="2286"/>
                  </a:cubicBezTo>
                  <a:cubicBezTo>
                    <a:pt x="8380" y="2289"/>
                    <a:pt x="8393" y="2292"/>
                    <a:pt x="8404" y="2292"/>
                  </a:cubicBezTo>
                  <a:cubicBezTo>
                    <a:pt x="8408" y="2292"/>
                    <a:pt x="8412" y="2291"/>
                    <a:pt x="8416" y="2290"/>
                  </a:cubicBezTo>
                  <a:cubicBezTo>
                    <a:pt x="8469" y="2275"/>
                    <a:pt x="8519" y="2256"/>
                    <a:pt x="8565" y="2229"/>
                  </a:cubicBezTo>
                  <a:cubicBezTo>
                    <a:pt x="8600" y="2213"/>
                    <a:pt x="8627" y="2198"/>
                    <a:pt x="8658" y="2179"/>
                  </a:cubicBezTo>
                  <a:cubicBezTo>
                    <a:pt x="8700" y="2152"/>
                    <a:pt x="8738" y="2117"/>
                    <a:pt x="8777" y="2083"/>
                  </a:cubicBezTo>
                  <a:cubicBezTo>
                    <a:pt x="8807" y="2060"/>
                    <a:pt x="8831" y="2041"/>
                    <a:pt x="8854" y="2017"/>
                  </a:cubicBezTo>
                  <a:cubicBezTo>
                    <a:pt x="8869" y="2006"/>
                    <a:pt x="8884" y="1998"/>
                    <a:pt x="8896" y="1983"/>
                  </a:cubicBezTo>
                  <a:cubicBezTo>
                    <a:pt x="8927" y="1964"/>
                    <a:pt x="8961" y="1944"/>
                    <a:pt x="8988" y="1929"/>
                  </a:cubicBezTo>
                  <a:cubicBezTo>
                    <a:pt x="9023" y="1918"/>
                    <a:pt x="9057" y="1898"/>
                    <a:pt x="9084" y="1879"/>
                  </a:cubicBezTo>
                  <a:cubicBezTo>
                    <a:pt x="9119" y="1860"/>
                    <a:pt x="9146" y="1833"/>
                    <a:pt x="9180" y="1810"/>
                  </a:cubicBezTo>
                  <a:cubicBezTo>
                    <a:pt x="9196" y="1802"/>
                    <a:pt x="9215" y="1791"/>
                    <a:pt x="9230" y="1775"/>
                  </a:cubicBezTo>
                  <a:cubicBezTo>
                    <a:pt x="9234" y="1775"/>
                    <a:pt x="9234" y="1772"/>
                    <a:pt x="9238" y="1772"/>
                  </a:cubicBezTo>
                  <a:lnTo>
                    <a:pt x="9234" y="1948"/>
                  </a:lnTo>
                  <a:lnTo>
                    <a:pt x="9215" y="1941"/>
                  </a:lnTo>
                  <a:cubicBezTo>
                    <a:pt x="9203" y="1941"/>
                    <a:pt x="9196" y="1956"/>
                    <a:pt x="9192" y="1979"/>
                  </a:cubicBezTo>
                  <a:cubicBezTo>
                    <a:pt x="9192" y="1983"/>
                    <a:pt x="9192" y="1994"/>
                    <a:pt x="9196" y="1998"/>
                  </a:cubicBezTo>
                  <a:cubicBezTo>
                    <a:pt x="9180" y="1995"/>
                    <a:pt x="9164" y="1994"/>
                    <a:pt x="9148" y="1994"/>
                  </a:cubicBezTo>
                  <a:cubicBezTo>
                    <a:pt x="9107" y="1994"/>
                    <a:pt x="9066" y="2004"/>
                    <a:pt x="9027" y="2017"/>
                  </a:cubicBezTo>
                  <a:lnTo>
                    <a:pt x="9000" y="2041"/>
                  </a:lnTo>
                  <a:cubicBezTo>
                    <a:pt x="8984" y="2075"/>
                    <a:pt x="8961" y="2102"/>
                    <a:pt x="8923" y="2117"/>
                  </a:cubicBezTo>
                  <a:cubicBezTo>
                    <a:pt x="8915" y="2152"/>
                    <a:pt x="8911" y="2187"/>
                    <a:pt x="8907" y="2213"/>
                  </a:cubicBezTo>
                  <a:lnTo>
                    <a:pt x="8723" y="2248"/>
                  </a:lnTo>
                  <a:lnTo>
                    <a:pt x="8719" y="2248"/>
                  </a:lnTo>
                  <a:cubicBezTo>
                    <a:pt x="8685" y="2275"/>
                    <a:pt x="8654" y="2306"/>
                    <a:pt x="8619" y="2340"/>
                  </a:cubicBezTo>
                  <a:lnTo>
                    <a:pt x="8615" y="2344"/>
                  </a:lnTo>
                  <a:cubicBezTo>
                    <a:pt x="8539" y="2398"/>
                    <a:pt x="8473" y="2463"/>
                    <a:pt x="8408" y="2517"/>
                  </a:cubicBezTo>
                  <a:lnTo>
                    <a:pt x="8412" y="2552"/>
                  </a:lnTo>
                  <a:cubicBezTo>
                    <a:pt x="7928" y="2963"/>
                    <a:pt x="7739" y="3512"/>
                    <a:pt x="7908" y="4058"/>
                  </a:cubicBezTo>
                  <a:cubicBezTo>
                    <a:pt x="7916" y="4212"/>
                    <a:pt x="7989" y="4358"/>
                    <a:pt x="8104" y="4461"/>
                  </a:cubicBezTo>
                  <a:lnTo>
                    <a:pt x="8135" y="4557"/>
                  </a:lnTo>
                  <a:cubicBezTo>
                    <a:pt x="8143" y="4669"/>
                    <a:pt x="8193" y="4746"/>
                    <a:pt x="8312" y="4761"/>
                  </a:cubicBezTo>
                  <a:cubicBezTo>
                    <a:pt x="8442" y="5003"/>
                    <a:pt x="8677" y="5049"/>
                    <a:pt x="8923" y="5072"/>
                  </a:cubicBezTo>
                  <a:cubicBezTo>
                    <a:pt x="8988" y="5195"/>
                    <a:pt x="9126" y="5203"/>
                    <a:pt x="9234" y="5253"/>
                  </a:cubicBezTo>
                  <a:lnTo>
                    <a:pt x="9426" y="5291"/>
                  </a:lnTo>
                  <a:cubicBezTo>
                    <a:pt x="9603" y="5541"/>
                    <a:pt x="9891" y="5495"/>
                    <a:pt x="10137" y="5560"/>
                  </a:cubicBezTo>
                  <a:cubicBezTo>
                    <a:pt x="10157" y="5577"/>
                    <a:pt x="10183" y="5588"/>
                    <a:pt x="10207" y="5588"/>
                  </a:cubicBezTo>
                  <a:cubicBezTo>
                    <a:pt x="10211" y="5588"/>
                    <a:pt x="10214" y="5588"/>
                    <a:pt x="10218" y="5587"/>
                  </a:cubicBezTo>
                  <a:lnTo>
                    <a:pt x="10333" y="5664"/>
                  </a:lnTo>
                  <a:lnTo>
                    <a:pt x="10352" y="5672"/>
                  </a:lnTo>
                  <a:cubicBezTo>
                    <a:pt x="10537" y="5768"/>
                    <a:pt x="10733" y="5829"/>
                    <a:pt x="10940" y="5849"/>
                  </a:cubicBezTo>
                  <a:lnTo>
                    <a:pt x="11444" y="5983"/>
                  </a:lnTo>
                  <a:cubicBezTo>
                    <a:pt x="11460" y="5997"/>
                    <a:pt x="11483" y="6007"/>
                    <a:pt x="11507" y="6007"/>
                  </a:cubicBezTo>
                  <a:cubicBezTo>
                    <a:pt x="11517" y="6007"/>
                    <a:pt x="11526" y="6005"/>
                    <a:pt x="11536" y="6002"/>
                  </a:cubicBezTo>
                  <a:cubicBezTo>
                    <a:pt x="11785" y="6059"/>
                    <a:pt x="12036" y="6092"/>
                    <a:pt x="12288" y="6092"/>
                  </a:cubicBezTo>
                  <a:cubicBezTo>
                    <a:pt x="12495" y="6092"/>
                    <a:pt x="12702" y="6070"/>
                    <a:pt x="12908" y="6021"/>
                  </a:cubicBezTo>
                  <a:cubicBezTo>
                    <a:pt x="12917" y="6023"/>
                    <a:pt x="12927" y="6023"/>
                    <a:pt x="12937" y="6023"/>
                  </a:cubicBezTo>
                  <a:cubicBezTo>
                    <a:pt x="12986" y="6023"/>
                    <a:pt x="13035" y="6008"/>
                    <a:pt x="13077" y="5979"/>
                  </a:cubicBezTo>
                  <a:cubicBezTo>
                    <a:pt x="13153" y="6011"/>
                    <a:pt x="13230" y="6022"/>
                    <a:pt x="13307" y="6022"/>
                  </a:cubicBezTo>
                  <a:cubicBezTo>
                    <a:pt x="13462" y="6022"/>
                    <a:pt x="13618" y="5978"/>
                    <a:pt x="13772" y="5975"/>
                  </a:cubicBezTo>
                  <a:lnTo>
                    <a:pt x="13880" y="5979"/>
                  </a:lnTo>
                  <a:lnTo>
                    <a:pt x="14468" y="5956"/>
                  </a:lnTo>
                  <a:cubicBezTo>
                    <a:pt x="14475" y="5933"/>
                    <a:pt x="14483" y="5914"/>
                    <a:pt x="14495" y="5895"/>
                  </a:cubicBezTo>
                  <a:lnTo>
                    <a:pt x="14787" y="5860"/>
                  </a:lnTo>
                  <a:cubicBezTo>
                    <a:pt x="14812" y="5865"/>
                    <a:pt x="14836" y="5867"/>
                    <a:pt x="14860" y="5867"/>
                  </a:cubicBezTo>
                  <a:cubicBezTo>
                    <a:pt x="15010" y="5867"/>
                    <a:pt x="15145" y="5786"/>
                    <a:pt x="15294" y="5779"/>
                  </a:cubicBezTo>
                  <a:lnTo>
                    <a:pt x="15494" y="5875"/>
                  </a:lnTo>
                  <a:cubicBezTo>
                    <a:pt x="15524" y="5841"/>
                    <a:pt x="15559" y="5802"/>
                    <a:pt x="15582" y="5764"/>
                  </a:cubicBezTo>
                  <a:cubicBezTo>
                    <a:pt x="15514" y="5631"/>
                    <a:pt x="15460" y="5568"/>
                    <a:pt x="15369" y="5568"/>
                  </a:cubicBezTo>
                  <a:cubicBezTo>
                    <a:pt x="15300" y="5568"/>
                    <a:pt x="15209" y="5604"/>
                    <a:pt x="15075" y="5672"/>
                  </a:cubicBezTo>
                  <a:lnTo>
                    <a:pt x="14871" y="5687"/>
                  </a:lnTo>
                  <a:lnTo>
                    <a:pt x="14487" y="5687"/>
                  </a:lnTo>
                  <a:cubicBezTo>
                    <a:pt x="14467" y="5683"/>
                    <a:pt x="14448" y="5681"/>
                    <a:pt x="14429" y="5681"/>
                  </a:cubicBezTo>
                  <a:cubicBezTo>
                    <a:pt x="14293" y="5681"/>
                    <a:pt x="14174" y="5786"/>
                    <a:pt x="14040" y="5786"/>
                  </a:cubicBezTo>
                  <a:cubicBezTo>
                    <a:pt x="14021" y="5786"/>
                    <a:pt x="14003" y="5784"/>
                    <a:pt x="13984" y="5779"/>
                  </a:cubicBezTo>
                  <a:cubicBezTo>
                    <a:pt x="13908" y="5708"/>
                    <a:pt x="13832" y="5681"/>
                    <a:pt x="13756" y="5681"/>
                  </a:cubicBezTo>
                  <a:cubicBezTo>
                    <a:pt x="13661" y="5681"/>
                    <a:pt x="13565" y="5723"/>
                    <a:pt x="13469" y="5772"/>
                  </a:cubicBezTo>
                  <a:lnTo>
                    <a:pt x="13461" y="5779"/>
                  </a:lnTo>
                  <a:cubicBezTo>
                    <a:pt x="13366" y="5760"/>
                    <a:pt x="13271" y="5751"/>
                    <a:pt x="13175" y="5751"/>
                  </a:cubicBezTo>
                  <a:cubicBezTo>
                    <a:pt x="13038" y="5751"/>
                    <a:pt x="12901" y="5770"/>
                    <a:pt x="12765" y="5806"/>
                  </a:cubicBezTo>
                  <a:cubicBezTo>
                    <a:pt x="12708" y="5783"/>
                    <a:pt x="12644" y="5771"/>
                    <a:pt x="12581" y="5771"/>
                  </a:cubicBezTo>
                  <a:cubicBezTo>
                    <a:pt x="12539" y="5771"/>
                    <a:pt x="12498" y="5776"/>
                    <a:pt x="12458" y="5787"/>
                  </a:cubicBezTo>
                  <a:cubicBezTo>
                    <a:pt x="12439" y="5768"/>
                    <a:pt x="12408" y="5760"/>
                    <a:pt x="12381" y="5760"/>
                  </a:cubicBezTo>
                  <a:cubicBezTo>
                    <a:pt x="12303" y="5711"/>
                    <a:pt x="12226" y="5683"/>
                    <a:pt x="12149" y="5683"/>
                  </a:cubicBezTo>
                  <a:cubicBezTo>
                    <a:pt x="12082" y="5683"/>
                    <a:pt x="12015" y="5704"/>
                    <a:pt x="11947" y="5752"/>
                  </a:cubicBezTo>
                  <a:lnTo>
                    <a:pt x="11563" y="5760"/>
                  </a:lnTo>
                  <a:lnTo>
                    <a:pt x="11451" y="5664"/>
                  </a:lnTo>
                  <a:cubicBezTo>
                    <a:pt x="11159" y="5618"/>
                    <a:pt x="11497" y="5368"/>
                    <a:pt x="11328" y="5284"/>
                  </a:cubicBezTo>
                  <a:cubicBezTo>
                    <a:pt x="11313" y="5278"/>
                    <a:pt x="11299" y="5275"/>
                    <a:pt x="11286" y="5275"/>
                  </a:cubicBezTo>
                  <a:cubicBezTo>
                    <a:pt x="11274" y="5275"/>
                    <a:pt x="11261" y="5278"/>
                    <a:pt x="11248" y="5284"/>
                  </a:cubicBezTo>
                  <a:cubicBezTo>
                    <a:pt x="11216" y="5263"/>
                    <a:pt x="11179" y="5253"/>
                    <a:pt x="11141" y="5253"/>
                  </a:cubicBezTo>
                  <a:cubicBezTo>
                    <a:pt x="11110" y="5253"/>
                    <a:pt x="11078" y="5260"/>
                    <a:pt x="11048" y="5272"/>
                  </a:cubicBezTo>
                  <a:cubicBezTo>
                    <a:pt x="10663" y="5053"/>
                    <a:pt x="10637" y="4953"/>
                    <a:pt x="10867" y="4665"/>
                  </a:cubicBezTo>
                  <a:cubicBezTo>
                    <a:pt x="10944" y="4519"/>
                    <a:pt x="10982" y="4346"/>
                    <a:pt x="11159" y="4281"/>
                  </a:cubicBezTo>
                  <a:lnTo>
                    <a:pt x="11447" y="4150"/>
                  </a:lnTo>
                  <a:cubicBezTo>
                    <a:pt x="11488" y="4143"/>
                    <a:pt x="11529" y="4141"/>
                    <a:pt x="11570" y="4141"/>
                  </a:cubicBezTo>
                  <a:cubicBezTo>
                    <a:pt x="11624" y="4141"/>
                    <a:pt x="11677" y="4144"/>
                    <a:pt x="11731" y="4144"/>
                  </a:cubicBezTo>
                  <a:cubicBezTo>
                    <a:pt x="11816" y="4144"/>
                    <a:pt x="11900" y="4136"/>
                    <a:pt x="11982" y="4092"/>
                  </a:cubicBezTo>
                  <a:cubicBezTo>
                    <a:pt x="12006" y="4078"/>
                    <a:pt x="12029" y="4073"/>
                    <a:pt x="12052" y="4073"/>
                  </a:cubicBezTo>
                  <a:cubicBezTo>
                    <a:pt x="12124" y="4073"/>
                    <a:pt x="12188" y="4130"/>
                    <a:pt x="12247" y="4173"/>
                  </a:cubicBezTo>
                  <a:cubicBezTo>
                    <a:pt x="12412" y="4173"/>
                    <a:pt x="12431" y="4096"/>
                    <a:pt x="12347" y="3973"/>
                  </a:cubicBezTo>
                  <a:lnTo>
                    <a:pt x="11835" y="3866"/>
                  </a:lnTo>
                  <a:cubicBezTo>
                    <a:pt x="11812" y="3858"/>
                    <a:pt x="11789" y="3847"/>
                    <a:pt x="11766" y="3847"/>
                  </a:cubicBezTo>
                  <a:cubicBezTo>
                    <a:pt x="11699" y="3771"/>
                    <a:pt x="11642" y="3744"/>
                    <a:pt x="11591" y="3744"/>
                  </a:cubicBezTo>
                  <a:cubicBezTo>
                    <a:pt x="11461" y="3744"/>
                    <a:pt x="11373" y="3929"/>
                    <a:pt x="11251" y="3962"/>
                  </a:cubicBezTo>
                  <a:cubicBezTo>
                    <a:pt x="11164" y="3965"/>
                    <a:pt x="11077" y="3966"/>
                    <a:pt x="10990" y="3966"/>
                  </a:cubicBezTo>
                  <a:cubicBezTo>
                    <a:pt x="10612" y="3966"/>
                    <a:pt x="10234" y="3935"/>
                    <a:pt x="9868" y="3835"/>
                  </a:cubicBezTo>
                  <a:cubicBezTo>
                    <a:pt x="9776" y="3712"/>
                    <a:pt x="9641" y="3616"/>
                    <a:pt x="9618" y="3455"/>
                  </a:cubicBezTo>
                  <a:cubicBezTo>
                    <a:pt x="9512" y="3385"/>
                    <a:pt x="9683" y="3146"/>
                    <a:pt x="9462" y="3146"/>
                  </a:cubicBezTo>
                  <a:cubicBezTo>
                    <a:pt x="9452" y="3146"/>
                    <a:pt x="9441" y="3146"/>
                    <a:pt x="9430" y="3147"/>
                  </a:cubicBezTo>
                  <a:cubicBezTo>
                    <a:pt x="9269" y="3151"/>
                    <a:pt x="9096" y="3147"/>
                    <a:pt x="9011" y="3339"/>
                  </a:cubicBezTo>
                  <a:lnTo>
                    <a:pt x="8911" y="3455"/>
                  </a:lnTo>
                  <a:cubicBezTo>
                    <a:pt x="8838" y="3551"/>
                    <a:pt x="8954" y="3689"/>
                    <a:pt x="8834" y="3770"/>
                  </a:cubicBezTo>
                  <a:lnTo>
                    <a:pt x="8834" y="3943"/>
                  </a:lnTo>
                  <a:cubicBezTo>
                    <a:pt x="8884" y="4008"/>
                    <a:pt x="8873" y="4089"/>
                    <a:pt x="8896" y="4158"/>
                  </a:cubicBezTo>
                  <a:cubicBezTo>
                    <a:pt x="8934" y="4227"/>
                    <a:pt x="8934" y="4304"/>
                    <a:pt x="8904" y="4373"/>
                  </a:cubicBezTo>
                  <a:cubicBezTo>
                    <a:pt x="8904" y="4411"/>
                    <a:pt x="8930" y="4438"/>
                    <a:pt x="8965" y="4446"/>
                  </a:cubicBezTo>
                  <a:lnTo>
                    <a:pt x="9146" y="4565"/>
                  </a:lnTo>
                  <a:cubicBezTo>
                    <a:pt x="9246" y="4652"/>
                    <a:pt x="9359" y="4684"/>
                    <a:pt x="9472" y="4684"/>
                  </a:cubicBezTo>
                  <a:cubicBezTo>
                    <a:pt x="9549" y="4684"/>
                    <a:pt x="9626" y="4669"/>
                    <a:pt x="9699" y="4646"/>
                  </a:cubicBezTo>
                  <a:cubicBezTo>
                    <a:pt x="9741" y="4631"/>
                    <a:pt x="9778" y="4625"/>
                    <a:pt x="9812" y="4625"/>
                  </a:cubicBezTo>
                  <a:cubicBezTo>
                    <a:pt x="9886" y="4625"/>
                    <a:pt x="9948" y="4653"/>
                    <a:pt x="10022" y="4684"/>
                  </a:cubicBezTo>
                  <a:cubicBezTo>
                    <a:pt x="10063" y="4722"/>
                    <a:pt x="10103" y="4735"/>
                    <a:pt x="10141" y="4735"/>
                  </a:cubicBezTo>
                  <a:cubicBezTo>
                    <a:pt x="10210" y="4735"/>
                    <a:pt x="10276" y="4692"/>
                    <a:pt x="10345" y="4665"/>
                  </a:cubicBezTo>
                  <a:cubicBezTo>
                    <a:pt x="10356" y="4711"/>
                    <a:pt x="10402" y="4750"/>
                    <a:pt x="10448" y="4757"/>
                  </a:cubicBezTo>
                  <a:cubicBezTo>
                    <a:pt x="10479" y="4980"/>
                    <a:pt x="10506" y="5207"/>
                    <a:pt x="10529" y="5434"/>
                  </a:cubicBezTo>
                  <a:cubicBezTo>
                    <a:pt x="10502" y="5437"/>
                    <a:pt x="10479" y="5441"/>
                    <a:pt x="10448" y="5453"/>
                  </a:cubicBezTo>
                  <a:lnTo>
                    <a:pt x="10448" y="5457"/>
                  </a:lnTo>
                  <a:cubicBezTo>
                    <a:pt x="10406" y="5387"/>
                    <a:pt x="10333" y="5345"/>
                    <a:pt x="10252" y="5345"/>
                  </a:cubicBezTo>
                  <a:lnTo>
                    <a:pt x="10248" y="5337"/>
                  </a:lnTo>
                  <a:cubicBezTo>
                    <a:pt x="9830" y="5126"/>
                    <a:pt x="9365" y="5034"/>
                    <a:pt x="8930" y="4853"/>
                  </a:cubicBezTo>
                  <a:lnTo>
                    <a:pt x="8346" y="4434"/>
                  </a:lnTo>
                  <a:cubicBezTo>
                    <a:pt x="8270" y="4239"/>
                    <a:pt x="8239" y="4027"/>
                    <a:pt x="8116" y="3854"/>
                  </a:cubicBezTo>
                  <a:cubicBezTo>
                    <a:pt x="8066" y="3405"/>
                    <a:pt x="8358" y="3105"/>
                    <a:pt x="8558" y="2751"/>
                  </a:cubicBezTo>
                  <a:cubicBezTo>
                    <a:pt x="8642" y="2709"/>
                    <a:pt x="8715" y="2636"/>
                    <a:pt x="8750" y="2540"/>
                  </a:cubicBezTo>
                  <a:cubicBezTo>
                    <a:pt x="8761" y="2498"/>
                    <a:pt x="8792" y="2471"/>
                    <a:pt x="8834" y="2452"/>
                  </a:cubicBezTo>
                  <a:lnTo>
                    <a:pt x="8831" y="2421"/>
                  </a:lnTo>
                  <a:lnTo>
                    <a:pt x="8831" y="2421"/>
                  </a:lnTo>
                  <a:cubicBezTo>
                    <a:pt x="8836" y="2422"/>
                    <a:pt x="8841" y="2422"/>
                    <a:pt x="8847" y="2422"/>
                  </a:cubicBezTo>
                  <a:cubicBezTo>
                    <a:pt x="8859" y="2422"/>
                    <a:pt x="8872" y="2420"/>
                    <a:pt x="8883" y="2416"/>
                  </a:cubicBezTo>
                  <a:lnTo>
                    <a:pt x="8883" y="2416"/>
                  </a:lnTo>
                  <a:cubicBezTo>
                    <a:pt x="8870" y="2429"/>
                    <a:pt x="8858" y="2443"/>
                    <a:pt x="8846" y="2456"/>
                  </a:cubicBezTo>
                  <a:lnTo>
                    <a:pt x="8954" y="2379"/>
                  </a:lnTo>
                  <a:lnTo>
                    <a:pt x="8954" y="2379"/>
                  </a:lnTo>
                  <a:cubicBezTo>
                    <a:pt x="8945" y="2379"/>
                    <a:pt x="8936" y="2381"/>
                    <a:pt x="8929" y="2384"/>
                  </a:cubicBezTo>
                  <a:lnTo>
                    <a:pt x="8929" y="2384"/>
                  </a:lnTo>
                  <a:cubicBezTo>
                    <a:pt x="8917" y="2399"/>
                    <a:pt x="8901" y="2410"/>
                    <a:pt x="8883" y="2416"/>
                  </a:cubicBezTo>
                  <a:lnTo>
                    <a:pt x="8883" y="2416"/>
                  </a:lnTo>
                  <a:cubicBezTo>
                    <a:pt x="8896" y="2403"/>
                    <a:pt x="8911" y="2391"/>
                    <a:pt x="8929" y="2384"/>
                  </a:cubicBezTo>
                  <a:lnTo>
                    <a:pt x="8929" y="2384"/>
                  </a:lnTo>
                  <a:cubicBezTo>
                    <a:pt x="8938" y="2373"/>
                    <a:pt x="8945" y="2359"/>
                    <a:pt x="8950" y="2344"/>
                  </a:cubicBezTo>
                  <a:lnTo>
                    <a:pt x="8950" y="2348"/>
                  </a:lnTo>
                  <a:cubicBezTo>
                    <a:pt x="9076" y="2283"/>
                    <a:pt x="9199" y="2221"/>
                    <a:pt x="9249" y="2067"/>
                  </a:cubicBezTo>
                  <a:cubicBezTo>
                    <a:pt x="9280" y="2060"/>
                    <a:pt x="9311" y="2041"/>
                    <a:pt x="9330" y="2014"/>
                  </a:cubicBezTo>
                  <a:lnTo>
                    <a:pt x="9868" y="1745"/>
                  </a:lnTo>
                  <a:cubicBezTo>
                    <a:pt x="9945" y="1733"/>
                    <a:pt x="10022" y="1722"/>
                    <a:pt x="10068" y="1652"/>
                  </a:cubicBezTo>
                  <a:lnTo>
                    <a:pt x="10544" y="1514"/>
                  </a:lnTo>
                  <a:cubicBezTo>
                    <a:pt x="10560" y="1514"/>
                    <a:pt x="10575" y="1503"/>
                    <a:pt x="10583" y="1495"/>
                  </a:cubicBezTo>
                  <a:cubicBezTo>
                    <a:pt x="10594" y="1483"/>
                    <a:pt x="10587" y="1468"/>
                    <a:pt x="10579" y="1456"/>
                  </a:cubicBezTo>
                  <a:lnTo>
                    <a:pt x="10579" y="1456"/>
                  </a:lnTo>
                  <a:cubicBezTo>
                    <a:pt x="10601" y="1464"/>
                    <a:pt x="10623" y="1467"/>
                    <a:pt x="10645" y="1467"/>
                  </a:cubicBezTo>
                  <a:cubicBezTo>
                    <a:pt x="10682" y="1467"/>
                    <a:pt x="10718" y="1458"/>
                    <a:pt x="10752" y="1441"/>
                  </a:cubicBezTo>
                  <a:cubicBezTo>
                    <a:pt x="10886" y="1399"/>
                    <a:pt x="11055" y="1445"/>
                    <a:pt x="11152" y="1303"/>
                  </a:cubicBezTo>
                  <a:cubicBezTo>
                    <a:pt x="11208" y="1323"/>
                    <a:pt x="11266" y="1331"/>
                    <a:pt x="11325" y="1331"/>
                  </a:cubicBezTo>
                  <a:cubicBezTo>
                    <a:pt x="11399" y="1331"/>
                    <a:pt x="11473" y="1319"/>
                    <a:pt x="11547" y="1307"/>
                  </a:cubicBezTo>
                  <a:cubicBezTo>
                    <a:pt x="11494" y="1203"/>
                    <a:pt x="11431" y="1161"/>
                    <a:pt x="11364" y="1161"/>
                  </a:cubicBezTo>
                  <a:cubicBezTo>
                    <a:pt x="11298" y="1161"/>
                    <a:pt x="11226" y="1203"/>
                    <a:pt x="11155" y="1268"/>
                  </a:cubicBezTo>
                  <a:cubicBezTo>
                    <a:pt x="11083" y="1228"/>
                    <a:pt x="11014" y="1213"/>
                    <a:pt x="10946" y="1213"/>
                  </a:cubicBezTo>
                  <a:cubicBezTo>
                    <a:pt x="10811" y="1213"/>
                    <a:pt x="10681" y="1275"/>
                    <a:pt x="10548" y="1333"/>
                  </a:cubicBezTo>
                  <a:cubicBezTo>
                    <a:pt x="10533" y="1332"/>
                    <a:pt x="10517" y="1331"/>
                    <a:pt x="10501" y="1331"/>
                  </a:cubicBezTo>
                  <a:cubicBezTo>
                    <a:pt x="10412" y="1331"/>
                    <a:pt x="10320" y="1359"/>
                    <a:pt x="10248" y="1418"/>
                  </a:cubicBezTo>
                  <a:lnTo>
                    <a:pt x="9837" y="1506"/>
                  </a:lnTo>
                  <a:cubicBezTo>
                    <a:pt x="9810" y="1522"/>
                    <a:pt x="9780" y="1537"/>
                    <a:pt x="9749" y="1545"/>
                  </a:cubicBezTo>
                  <a:cubicBezTo>
                    <a:pt x="9741" y="1572"/>
                    <a:pt x="9737" y="1595"/>
                    <a:pt x="9730" y="1614"/>
                  </a:cubicBezTo>
                  <a:lnTo>
                    <a:pt x="9722" y="1614"/>
                  </a:lnTo>
                  <a:lnTo>
                    <a:pt x="9292" y="1733"/>
                  </a:lnTo>
                  <a:cubicBezTo>
                    <a:pt x="9311" y="1725"/>
                    <a:pt x="9326" y="1714"/>
                    <a:pt x="9345" y="1706"/>
                  </a:cubicBezTo>
                  <a:cubicBezTo>
                    <a:pt x="9461" y="1649"/>
                    <a:pt x="9576" y="1595"/>
                    <a:pt x="9684" y="1533"/>
                  </a:cubicBezTo>
                  <a:lnTo>
                    <a:pt x="9845" y="1445"/>
                  </a:lnTo>
                  <a:cubicBezTo>
                    <a:pt x="9876" y="1426"/>
                    <a:pt x="9910" y="1410"/>
                    <a:pt x="9945" y="1391"/>
                  </a:cubicBezTo>
                  <a:cubicBezTo>
                    <a:pt x="9987" y="1368"/>
                    <a:pt x="10037" y="1345"/>
                    <a:pt x="10083" y="1322"/>
                  </a:cubicBezTo>
                  <a:cubicBezTo>
                    <a:pt x="10118" y="1307"/>
                    <a:pt x="10145" y="1291"/>
                    <a:pt x="10175" y="1276"/>
                  </a:cubicBezTo>
                  <a:cubicBezTo>
                    <a:pt x="10218" y="1257"/>
                    <a:pt x="10268" y="1237"/>
                    <a:pt x="10314" y="1226"/>
                  </a:cubicBezTo>
                  <a:cubicBezTo>
                    <a:pt x="10368" y="1214"/>
                    <a:pt x="10414" y="1199"/>
                    <a:pt x="10464" y="1180"/>
                  </a:cubicBezTo>
                  <a:cubicBezTo>
                    <a:pt x="10510" y="1161"/>
                    <a:pt x="10564" y="1138"/>
                    <a:pt x="10614" y="1114"/>
                  </a:cubicBezTo>
                  <a:lnTo>
                    <a:pt x="10713" y="1072"/>
                  </a:lnTo>
                  <a:cubicBezTo>
                    <a:pt x="10771" y="1053"/>
                    <a:pt x="10829" y="1034"/>
                    <a:pt x="10883" y="1015"/>
                  </a:cubicBezTo>
                  <a:cubicBezTo>
                    <a:pt x="11059" y="961"/>
                    <a:pt x="11217" y="865"/>
                    <a:pt x="11390" y="803"/>
                  </a:cubicBezTo>
                  <a:cubicBezTo>
                    <a:pt x="11478" y="772"/>
                    <a:pt x="11567" y="749"/>
                    <a:pt x="11659" y="734"/>
                  </a:cubicBezTo>
                  <a:cubicBezTo>
                    <a:pt x="11759" y="696"/>
                    <a:pt x="11901" y="688"/>
                    <a:pt x="11882" y="534"/>
                  </a:cubicBezTo>
                  <a:lnTo>
                    <a:pt x="11885" y="534"/>
                  </a:lnTo>
                  <a:cubicBezTo>
                    <a:pt x="11989" y="515"/>
                    <a:pt x="12116" y="546"/>
                    <a:pt x="12181" y="427"/>
                  </a:cubicBezTo>
                  <a:cubicBezTo>
                    <a:pt x="12389" y="427"/>
                    <a:pt x="12581" y="365"/>
                    <a:pt x="12777" y="315"/>
                  </a:cubicBezTo>
                  <a:cubicBezTo>
                    <a:pt x="12785" y="308"/>
                    <a:pt x="12792" y="304"/>
                    <a:pt x="12796" y="296"/>
                  </a:cubicBezTo>
                  <a:close/>
                  <a:moveTo>
                    <a:pt x="13196" y="0"/>
                  </a:moveTo>
                  <a:cubicBezTo>
                    <a:pt x="13169" y="15"/>
                    <a:pt x="13138" y="39"/>
                    <a:pt x="13123" y="69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7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4"/>
                    <a:pt x="12324" y="227"/>
                  </a:cubicBezTo>
                  <a:cubicBezTo>
                    <a:pt x="12310" y="225"/>
                    <a:pt x="12297" y="225"/>
                    <a:pt x="12284" y="225"/>
                  </a:cubicBezTo>
                  <a:cubicBezTo>
                    <a:pt x="12187" y="225"/>
                    <a:pt x="12095" y="262"/>
                    <a:pt x="12024" y="327"/>
                  </a:cubicBezTo>
                  <a:cubicBezTo>
                    <a:pt x="11851" y="327"/>
                    <a:pt x="11693" y="396"/>
                    <a:pt x="11536" y="454"/>
                  </a:cubicBezTo>
                  <a:lnTo>
                    <a:pt x="11351" y="465"/>
                  </a:lnTo>
                  <a:cubicBezTo>
                    <a:pt x="11347" y="492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61"/>
                    <a:pt x="10387" y="861"/>
                    <a:pt x="10049" y="984"/>
                  </a:cubicBezTo>
                  <a:cubicBezTo>
                    <a:pt x="9795" y="1153"/>
                    <a:pt x="9538" y="1310"/>
                    <a:pt x="9234" y="1380"/>
                  </a:cubicBezTo>
                  <a:cubicBezTo>
                    <a:pt x="8923" y="1637"/>
                    <a:pt x="8485" y="1741"/>
                    <a:pt x="8293" y="2144"/>
                  </a:cubicBezTo>
                  <a:cubicBezTo>
                    <a:pt x="8272" y="2140"/>
                    <a:pt x="8253" y="2138"/>
                    <a:pt x="8234" y="2138"/>
                  </a:cubicBezTo>
                  <a:cubicBezTo>
                    <a:pt x="8099" y="2138"/>
                    <a:pt x="8009" y="2240"/>
                    <a:pt x="7904" y="2321"/>
                  </a:cubicBezTo>
                  <a:cubicBezTo>
                    <a:pt x="7605" y="2548"/>
                    <a:pt x="7301" y="2767"/>
                    <a:pt x="7005" y="2990"/>
                  </a:cubicBezTo>
                  <a:cubicBezTo>
                    <a:pt x="6944" y="3097"/>
                    <a:pt x="6832" y="3174"/>
                    <a:pt x="6713" y="3201"/>
                  </a:cubicBezTo>
                  <a:cubicBezTo>
                    <a:pt x="6702" y="3251"/>
                    <a:pt x="6659" y="3289"/>
                    <a:pt x="6610" y="3297"/>
                  </a:cubicBezTo>
                  <a:cubicBezTo>
                    <a:pt x="6387" y="3674"/>
                    <a:pt x="6098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7"/>
                    <a:pt x="4892" y="4969"/>
                    <a:pt x="4734" y="5280"/>
                  </a:cubicBezTo>
                  <a:lnTo>
                    <a:pt x="4592" y="5326"/>
                  </a:lnTo>
                  <a:cubicBezTo>
                    <a:pt x="4554" y="5418"/>
                    <a:pt x="4477" y="5491"/>
                    <a:pt x="4381" y="5514"/>
                  </a:cubicBezTo>
                  <a:cubicBezTo>
                    <a:pt x="4304" y="5703"/>
                    <a:pt x="4119" y="5783"/>
                    <a:pt x="3989" y="5922"/>
                  </a:cubicBezTo>
                  <a:cubicBezTo>
                    <a:pt x="3985" y="6006"/>
                    <a:pt x="3958" y="6083"/>
                    <a:pt x="3874" y="6114"/>
                  </a:cubicBezTo>
                  <a:cubicBezTo>
                    <a:pt x="3774" y="6352"/>
                    <a:pt x="3532" y="6448"/>
                    <a:pt x="3378" y="6629"/>
                  </a:cubicBezTo>
                  <a:cubicBezTo>
                    <a:pt x="3378" y="6682"/>
                    <a:pt x="3339" y="6729"/>
                    <a:pt x="3286" y="6740"/>
                  </a:cubicBezTo>
                  <a:cubicBezTo>
                    <a:pt x="3190" y="7005"/>
                    <a:pt x="2986" y="7170"/>
                    <a:pt x="2775" y="7339"/>
                  </a:cubicBezTo>
                  <a:cubicBezTo>
                    <a:pt x="2767" y="7393"/>
                    <a:pt x="2728" y="7436"/>
                    <a:pt x="2678" y="7439"/>
                  </a:cubicBezTo>
                  <a:cubicBezTo>
                    <a:pt x="2532" y="7778"/>
                    <a:pt x="2283" y="8066"/>
                    <a:pt x="1968" y="8254"/>
                  </a:cubicBezTo>
                  <a:cubicBezTo>
                    <a:pt x="1960" y="8304"/>
                    <a:pt x="1921" y="8350"/>
                    <a:pt x="1872" y="8354"/>
                  </a:cubicBezTo>
                  <a:cubicBezTo>
                    <a:pt x="1760" y="8542"/>
                    <a:pt x="1649" y="8727"/>
                    <a:pt x="1457" y="8850"/>
                  </a:cubicBezTo>
                  <a:cubicBezTo>
                    <a:pt x="1115" y="9299"/>
                    <a:pt x="799" y="9772"/>
                    <a:pt x="431" y="10195"/>
                  </a:cubicBezTo>
                  <a:cubicBezTo>
                    <a:pt x="296" y="10348"/>
                    <a:pt x="231" y="10533"/>
                    <a:pt x="108" y="10686"/>
                  </a:cubicBezTo>
                  <a:cubicBezTo>
                    <a:pt x="0" y="10817"/>
                    <a:pt x="92" y="10929"/>
                    <a:pt x="231" y="10929"/>
                  </a:cubicBezTo>
                  <a:cubicBezTo>
                    <a:pt x="239" y="10928"/>
                    <a:pt x="246" y="10928"/>
                    <a:pt x="254" y="10928"/>
                  </a:cubicBezTo>
                  <a:cubicBezTo>
                    <a:pt x="919" y="10928"/>
                    <a:pt x="1572" y="11075"/>
                    <a:pt x="2238" y="11075"/>
                  </a:cubicBezTo>
                  <a:cubicBezTo>
                    <a:pt x="2303" y="11075"/>
                    <a:pt x="2368" y="11074"/>
                    <a:pt x="2433" y="11071"/>
                  </a:cubicBezTo>
                  <a:cubicBezTo>
                    <a:pt x="3220" y="11221"/>
                    <a:pt x="4023" y="11232"/>
                    <a:pt x="4815" y="11290"/>
                  </a:cubicBezTo>
                  <a:cubicBezTo>
                    <a:pt x="5814" y="11359"/>
                    <a:pt x="6813" y="11451"/>
                    <a:pt x="7812" y="11543"/>
                  </a:cubicBezTo>
                  <a:cubicBezTo>
                    <a:pt x="8316" y="11578"/>
                    <a:pt x="8827" y="11551"/>
                    <a:pt x="9326" y="11643"/>
                  </a:cubicBezTo>
                  <a:lnTo>
                    <a:pt x="9614" y="11570"/>
                  </a:lnTo>
                  <a:cubicBezTo>
                    <a:pt x="9791" y="11724"/>
                    <a:pt x="10010" y="11732"/>
                    <a:pt x="10229" y="11739"/>
                  </a:cubicBezTo>
                  <a:cubicBezTo>
                    <a:pt x="10598" y="11755"/>
                    <a:pt x="10967" y="11755"/>
                    <a:pt x="11332" y="11759"/>
                  </a:cubicBezTo>
                  <a:cubicBezTo>
                    <a:pt x="11451" y="11639"/>
                    <a:pt x="11555" y="11493"/>
                    <a:pt x="11716" y="11432"/>
                  </a:cubicBezTo>
                  <a:cubicBezTo>
                    <a:pt x="11728" y="11378"/>
                    <a:pt x="11770" y="11340"/>
                    <a:pt x="11824" y="11336"/>
                  </a:cubicBezTo>
                  <a:cubicBezTo>
                    <a:pt x="11824" y="11282"/>
                    <a:pt x="11862" y="11240"/>
                    <a:pt x="11912" y="11224"/>
                  </a:cubicBezTo>
                  <a:cubicBezTo>
                    <a:pt x="12028" y="10913"/>
                    <a:pt x="12193" y="10644"/>
                    <a:pt x="12523" y="10521"/>
                  </a:cubicBezTo>
                  <a:cubicBezTo>
                    <a:pt x="12596" y="10321"/>
                    <a:pt x="12719" y="10175"/>
                    <a:pt x="12927" y="10118"/>
                  </a:cubicBezTo>
                  <a:cubicBezTo>
                    <a:pt x="12984" y="9991"/>
                    <a:pt x="13092" y="9933"/>
                    <a:pt x="13219" y="9910"/>
                  </a:cubicBezTo>
                  <a:lnTo>
                    <a:pt x="13265" y="9553"/>
                  </a:lnTo>
                  <a:cubicBezTo>
                    <a:pt x="13288" y="9559"/>
                    <a:pt x="13308" y="9562"/>
                    <a:pt x="13327" y="9562"/>
                  </a:cubicBezTo>
                  <a:cubicBezTo>
                    <a:pt x="13440" y="9562"/>
                    <a:pt x="13495" y="9457"/>
                    <a:pt x="13580" y="9391"/>
                  </a:cubicBezTo>
                  <a:cubicBezTo>
                    <a:pt x="13776" y="9238"/>
                    <a:pt x="13853" y="8950"/>
                    <a:pt x="14137" y="8907"/>
                  </a:cubicBezTo>
                  <a:cubicBezTo>
                    <a:pt x="14226" y="8723"/>
                    <a:pt x="14425" y="8665"/>
                    <a:pt x="14556" y="8527"/>
                  </a:cubicBezTo>
                  <a:lnTo>
                    <a:pt x="14556" y="8511"/>
                  </a:lnTo>
                  <a:lnTo>
                    <a:pt x="14560" y="8523"/>
                  </a:lnTo>
                  <a:cubicBezTo>
                    <a:pt x="14783" y="8304"/>
                    <a:pt x="15075" y="8146"/>
                    <a:pt x="15171" y="7820"/>
                  </a:cubicBezTo>
                  <a:cubicBezTo>
                    <a:pt x="15551" y="7647"/>
                    <a:pt x="15916" y="7451"/>
                    <a:pt x="16185" y="7113"/>
                  </a:cubicBezTo>
                  <a:cubicBezTo>
                    <a:pt x="16189" y="7082"/>
                    <a:pt x="16197" y="7051"/>
                    <a:pt x="16212" y="7024"/>
                  </a:cubicBezTo>
                  <a:cubicBezTo>
                    <a:pt x="16286" y="6995"/>
                    <a:pt x="16362" y="6981"/>
                    <a:pt x="16439" y="6981"/>
                  </a:cubicBezTo>
                  <a:cubicBezTo>
                    <a:pt x="16482" y="6981"/>
                    <a:pt x="16525" y="6985"/>
                    <a:pt x="16570" y="6994"/>
                  </a:cubicBezTo>
                  <a:cubicBezTo>
                    <a:pt x="16577" y="6940"/>
                    <a:pt x="16616" y="6901"/>
                    <a:pt x="16670" y="6894"/>
                  </a:cubicBezTo>
                  <a:cubicBezTo>
                    <a:pt x="16697" y="6806"/>
                    <a:pt x="16757" y="6797"/>
                    <a:pt x="16822" y="6797"/>
                  </a:cubicBezTo>
                  <a:cubicBezTo>
                    <a:pt x="16840" y="6797"/>
                    <a:pt x="16859" y="6798"/>
                    <a:pt x="16877" y="6798"/>
                  </a:cubicBezTo>
                  <a:cubicBezTo>
                    <a:pt x="16908" y="6709"/>
                    <a:pt x="16985" y="6698"/>
                    <a:pt x="17069" y="6682"/>
                  </a:cubicBezTo>
                  <a:cubicBezTo>
                    <a:pt x="17077" y="6629"/>
                    <a:pt x="17119" y="6594"/>
                    <a:pt x="17173" y="6590"/>
                  </a:cubicBezTo>
                  <a:cubicBezTo>
                    <a:pt x="17169" y="6563"/>
                    <a:pt x="17173" y="6533"/>
                    <a:pt x="17192" y="6506"/>
                  </a:cubicBezTo>
                  <a:lnTo>
                    <a:pt x="17204" y="6509"/>
                  </a:lnTo>
                  <a:lnTo>
                    <a:pt x="17196" y="6506"/>
                  </a:lnTo>
                  <a:lnTo>
                    <a:pt x="17231" y="6475"/>
                  </a:lnTo>
                  <a:lnTo>
                    <a:pt x="17273" y="6479"/>
                  </a:lnTo>
                  <a:cubicBezTo>
                    <a:pt x="17265" y="6452"/>
                    <a:pt x="17281" y="6421"/>
                    <a:pt x="17307" y="6410"/>
                  </a:cubicBezTo>
                  <a:cubicBezTo>
                    <a:pt x="17388" y="6337"/>
                    <a:pt x="17461" y="6256"/>
                    <a:pt x="17523" y="6164"/>
                  </a:cubicBezTo>
                  <a:cubicBezTo>
                    <a:pt x="17523" y="6202"/>
                    <a:pt x="17534" y="6237"/>
                    <a:pt x="17549" y="6267"/>
                  </a:cubicBezTo>
                  <a:cubicBezTo>
                    <a:pt x="17573" y="6306"/>
                    <a:pt x="17611" y="6333"/>
                    <a:pt x="17653" y="6337"/>
                  </a:cubicBezTo>
                  <a:cubicBezTo>
                    <a:pt x="17692" y="6321"/>
                    <a:pt x="17730" y="6302"/>
                    <a:pt x="17765" y="6275"/>
                  </a:cubicBezTo>
                  <a:cubicBezTo>
                    <a:pt x="17780" y="6260"/>
                    <a:pt x="17792" y="6244"/>
                    <a:pt x="17811" y="6229"/>
                  </a:cubicBezTo>
                  <a:cubicBezTo>
                    <a:pt x="17842" y="6202"/>
                    <a:pt x="17868" y="6179"/>
                    <a:pt x="17903" y="6152"/>
                  </a:cubicBezTo>
                  <a:cubicBezTo>
                    <a:pt x="17940" y="6141"/>
                    <a:pt x="17970" y="6116"/>
                    <a:pt x="17996" y="6090"/>
                  </a:cubicBezTo>
                  <a:lnTo>
                    <a:pt x="17996" y="6090"/>
                  </a:lnTo>
                  <a:cubicBezTo>
                    <a:pt x="17995" y="6090"/>
                    <a:pt x="17995" y="6091"/>
                    <a:pt x="17995" y="6091"/>
                  </a:cubicBezTo>
                  <a:lnTo>
                    <a:pt x="17999" y="6087"/>
                  </a:lnTo>
                  <a:lnTo>
                    <a:pt x="17999" y="6087"/>
                  </a:lnTo>
                  <a:cubicBezTo>
                    <a:pt x="17998" y="6088"/>
                    <a:pt x="17997" y="6089"/>
                    <a:pt x="17996" y="6090"/>
                  </a:cubicBezTo>
                  <a:lnTo>
                    <a:pt x="17996" y="6090"/>
                  </a:lnTo>
                  <a:cubicBezTo>
                    <a:pt x="18053" y="6029"/>
                    <a:pt x="18130" y="5991"/>
                    <a:pt x="18214" y="5972"/>
                  </a:cubicBezTo>
                  <a:lnTo>
                    <a:pt x="18245" y="5968"/>
                  </a:lnTo>
                  <a:lnTo>
                    <a:pt x="18272" y="5979"/>
                  </a:lnTo>
                  <a:cubicBezTo>
                    <a:pt x="18464" y="5910"/>
                    <a:pt x="18599" y="5729"/>
                    <a:pt x="18810" y="5687"/>
                  </a:cubicBezTo>
                  <a:lnTo>
                    <a:pt x="18914" y="5687"/>
                  </a:lnTo>
                  <a:cubicBezTo>
                    <a:pt x="18926" y="5709"/>
                    <a:pt x="18948" y="5721"/>
                    <a:pt x="18969" y="5721"/>
                  </a:cubicBezTo>
                  <a:cubicBezTo>
                    <a:pt x="18981" y="5721"/>
                    <a:pt x="18992" y="5717"/>
                    <a:pt x="19002" y="5710"/>
                  </a:cubicBezTo>
                  <a:cubicBezTo>
                    <a:pt x="19014" y="5706"/>
                    <a:pt x="19021" y="5691"/>
                    <a:pt x="19033" y="5683"/>
                  </a:cubicBezTo>
                  <a:cubicBezTo>
                    <a:pt x="19029" y="5679"/>
                    <a:pt x="19021" y="5672"/>
                    <a:pt x="19021" y="5668"/>
                  </a:cubicBezTo>
                  <a:lnTo>
                    <a:pt x="19021" y="5668"/>
                  </a:lnTo>
                  <a:cubicBezTo>
                    <a:pt x="19090" y="5703"/>
                    <a:pt x="19183" y="5699"/>
                    <a:pt x="19225" y="5779"/>
                  </a:cubicBezTo>
                  <a:cubicBezTo>
                    <a:pt x="19306" y="5779"/>
                    <a:pt x="19379" y="5818"/>
                    <a:pt x="19421" y="5883"/>
                  </a:cubicBezTo>
                  <a:cubicBezTo>
                    <a:pt x="19502" y="5883"/>
                    <a:pt x="19586" y="5899"/>
                    <a:pt x="19628" y="5979"/>
                  </a:cubicBezTo>
                  <a:cubicBezTo>
                    <a:pt x="19709" y="5987"/>
                    <a:pt x="19782" y="6010"/>
                    <a:pt x="19820" y="6091"/>
                  </a:cubicBezTo>
                  <a:cubicBezTo>
                    <a:pt x="19874" y="6091"/>
                    <a:pt x="19920" y="6121"/>
                    <a:pt x="19940" y="6167"/>
                  </a:cubicBezTo>
                  <a:cubicBezTo>
                    <a:pt x="20093" y="6187"/>
                    <a:pt x="20239" y="6256"/>
                    <a:pt x="20347" y="6363"/>
                  </a:cubicBezTo>
                  <a:cubicBezTo>
                    <a:pt x="20420" y="6383"/>
                    <a:pt x="20497" y="6402"/>
                    <a:pt x="20539" y="6475"/>
                  </a:cubicBezTo>
                  <a:lnTo>
                    <a:pt x="20724" y="6509"/>
                  </a:lnTo>
                  <a:cubicBezTo>
                    <a:pt x="20731" y="6533"/>
                    <a:pt x="20739" y="6556"/>
                    <a:pt x="20739" y="6583"/>
                  </a:cubicBezTo>
                  <a:cubicBezTo>
                    <a:pt x="20766" y="6583"/>
                    <a:pt x="20797" y="6583"/>
                    <a:pt x="20823" y="6571"/>
                  </a:cubicBezTo>
                  <a:lnTo>
                    <a:pt x="20923" y="6606"/>
                  </a:lnTo>
                  <a:cubicBezTo>
                    <a:pt x="20935" y="6629"/>
                    <a:pt x="20943" y="6652"/>
                    <a:pt x="20950" y="6679"/>
                  </a:cubicBezTo>
                  <a:lnTo>
                    <a:pt x="21127" y="6690"/>
                  </a:lnTo>
                  <a:lnTo>
                    <a:pt x="21142" y="6698"/>
                  </a:lnTo>
                  <a:lnTo>
                    <a:pt x="21154" y="6767"/>
                  </a:lnTo>
                  <a:lnTo>
                    <a:pt x="21265" y="6786"/>
                  </a:lnTo>
                  <a:lnTo>
                    <a:pt x="21265" y="6794"/>
                  </a:lnTo>
                  <a:cubicBezTo>
                    <a:pt x="21281" y="6832"/>
                    <a:pt x="21308" y="6859"/>
                    <a:pt x="21346" y="6878"/>
                  </a:cubicBezTo>
                  <a:cubicBezTo>
                    <a:pt x="21384" y="6959"/>
                    <a:pt x="21481" y="6932"/>
                    <a:pt x="21534" y="6990"/>
                  </a:cubicBezTo>
                  <a:lnTo>
                    <a:pt x="21538" y="6994"/>
                  </a:lnTo>
                  <a:cubicBezTo>
                    <a:pt x="21566" y="7028"/>
                    <a:pt x="21590" y="7072"/>
                    <a:pt x="21637" y="7072"/>
                  </a:cubicBezTo>
                  <a:cubicBezTo>
                    <a:pt x="21642" y="7072"/>
                    <a:pt x="21648" y="7072"/>
                    <a:pt x="21653" y="7071"/>
                  </a:cubicBezTo>
                  <a:cubicBezTo>
                    <a:pt x="21673" y="7167"/>
                    <a:pt x="21784" y="7132"/>
                    <a:pt x="21826" y="7197"/>
                  </a:cubicBezTo>
                  <a:lnTo>
                    <a:pt x="21838" y="7201"/>
                  </a:lnTo>
                  <a:cubicBezTo>
                    <a:pt x="21865" y="7240"/>
                    <a:pt x="21911" y="7263"/>
                    <a:pt x="21953" y="7278"/>
                  </a:cubicBezTo>
                  <a:lnTo>
                    <a:pt x="21938" y="7305"/>
                  </a:lnTo>
                  <a:lnTo>
                    <a:pt x="21953" y="7282"/>
                  </a:lnTo>
                  <a:cubicBezTo>
                    <a:pt x="22126" y="7455"/>
                    <a:pt x="22341" y="7566"/>
                    <a:pt x="22553" y="7685"/>
                  </a:cubicBezTo>
                  <a:cubicBezTo>
                    <a:pt x="22583" y="7781"/>
                    <a:pt x="22687" y="7755"/>
                    <a:pt x="22745" y="7801"/>
                  </a:cubicBezTo>
                  <a:cubicBezTo>
                    <a:pt x="22764" y="7851"/>
                    <a:pt x="22802" y="7881"/>
                    <a:pt x="22856" y="7897"/>
                  </a:cubicBezTo>
                  <a:lnTo>
                    <a:pt x="22856" y="7893"/>
                  </a:lnTo>
                  <a:cubicBezTo>
                    <a:pt x="22975" y="8012"/>
                    <a:pt x="23094" y="8131"/>
                    <a:pt x="23260" y="8196"/>
                  </a:cubicBezTo>
                  <a:lnTo>
                    <a:pt x="23263" y="8196"/>
                  </a:lnTo>
                  <a:cubicBezTo>
                    <a:pt x="23544" y="8408"/>
                    <a:pt x="23817" y="8619"/>
                    <a:pt x="24163" y="8704"/>
                  </a:cubicBezTo>
                  <a:lnTo>
                    <a:pt x="24167" y="8704"/>
                  </a:lnTo>
                  <a:cubicBezTo>
                    <a:pt x="24278" y="8842"/>
                    <a:pt x="24439" y="8861"/>
                    <a:pt x="24593" y="8907"/>
                  </a:cubicBezTo>
                  <a:lnTo>
                    <a:pt x="24612" y="8907"/>
                  </a:lnTo>
                  <a:cubicBezTo>
                    <a:pt x="24670" y="8896"/>
                    <a:pt x="24724" y="8861"/>
                    <a:pt x="24754" y="8815"/>
                  </a:cubicBezTo>
                  <a:cubicBezTo>
                    <a:pt x="24851" y="8723"/>
                    <a:pt x="24777" y="8585"/>
                    <a:pt x="24851" y="8488"/>
                  </a:cubicBezTo>
                  <a:cubicBezTo>
                    <a:pt x="24881" y="8454"/>
                    <a:pt x="24881" y="8400"/>
                    <a:pt x="24881" y="8354"/>
                  </a:cubicBezTo>
                  <a:cubicBezTo>
                    <a:pt x="24839" y="8281"/>
                    <a:pt x="24854" y="8189"/>
                    <a:pt x="24785" y="8127"/>
                  </a:cubicBezTo>
                  <a:cubicBezTo>
                    <a:pt x="24735" y="8070"/>
                    <a:pt x="24754" y="7977"/>
                    <a:pt x="24689" y="7927"/>
                  </a:cubicBezTo>
                  <a:lnTo>
                    <a:pt x="24685" y="7920"/>
                  </a:lnTo>
                  <a:cubicBezTo>
                    <a:pt x="24620" y="7785"/>
                    <a:pt x="24601" y="7632"/>
                    <a:pt x="24489" y="7524"/>
                  </a:cubicBezTo>
                  <a:lnTo>
                    <a:pt x="24489" y="7516"/>
                  </a:lnTo>
                  <a:cubicBezTo>
                    <a:pt x="24432" y="7466"/>
                    <a:pt x="24451" y="7370"/>
                    <a:pt x="24389" y="7320"/>
                  </a:cubicBezTo>
                  <a:lnTo>
                    <a:pt x="24382" y="7316"/>
                  </a:lnTo>
                  <a:cubicBezTo>
                    <a:pt x="24324" y="7263"/>
                    <a:pt x="24351" y="7163"/>
                    <a:pt x="24266" y="7128"/>
                  </a:cubicBezTo>
                  <a:cubicBezTo>
                    <a:pt x="24140" y="6948"/>
                    <a:pt x="24120" y="6682"/>
                    <a:pt x="23898" y="6563"/>
                  </a:cubicBezTo>
                  <a:lnTo>
                    <a:pt x="23871" y="6417"/>
                  </a:lnTo>
                  <a:cubicBezTo>
                    <a:pt x="23794" y="6390"/>
                    <a:pt x="23744" y="6314"/>
                    <a:pt x="23748" y="6229"/>
                  </a:cubicBezTo>
                  <a:cubicBezTo>
                    <a:pt x="23698" y="6225"/>
                    <a:pt x="23659" y="6179"/>
                    <a:pt x="23667" y="6125"/>
                  </a:cubicBezTo>
                  <a:lnTo>
                    <a:pt x="23667" y="6114"/>
                  </a:lnTo>
                  <a:lnTo>
                    <a:pt x="23582" y="6018"/>
                  </a:lnTo>
                  <a:cubicBezTo>
                    <a:pt x="23609" y="5991"/>
                    <a:pt x="23613" y="5948"/>
                    <a:pt x="23590" y="5914"/>
                  </a:cubicBezTo>
                  <a:cubicBezTo>
                    <a:pt x="23571" y="5899"/>
                    <a:pt x="23556" y="5872"/>
                    <a:pt x="23563" y="5845"/>
                  </a:cubicBezTo>
                  <a:cubicBezTo>
                    <a:pt x="23548" y="5795"/>
                    <a:pt x="23517" y="5745"/>
                    <a:pt x="23479" y="5706"/>
                  </a:cubicBezTo>
                  <a:lnTo>
                    <a:pt x="23475" y="5703"/>
                  </a:lnTo>
                  <a:cubicBezTo>
                    <a:pt x="23440" y="5683"/>
                    <a:pt x="23417" y="5649"/>
                    <a:pt x="23402" y="5610"/>
                  </a:cubicBezTo>
                  <a:cubicBezTo>
                    <a:pt x="23379" y="5587"/>
                    <a:pt x="23363" y="5557"/>
                    <a:pt x="23363" y="5526"/>
                  </a:cubicBezTo>
                  <a:cubicBezTo>
                    <a:pt x="23340" y="5480"/>
                    <a:pt x="23313" y="5437"/>
                    <a:pt x="23275" y="5399"/>
                  </a:cubicBezTo>
                  <a:lnTo>
                    <a:pt x="23267" y="5395"/>
                  </a:lnTo>
                  <a:cubicBezTo>
                    <a:pt x="23202" y="5345"/>
                    <a:pt x="23225" y="5249"/>
                    <a:pt x="23164" y="5203"/>
                  </a:cubicBezTo>
                  <a:cubicBezTo>
                    <a:pt x="23133" y="5165"/>
                    <a:pt x="23094" y="5130"/>
                    <a:pt x="23064" y="5103"/>
                  </a:cubicBezTo>
                  <a:cubicBezTo>
                    <a:pt x="23033" y="5065"/>
                    <a:pt x="22998" y="5030"/>
                    <a:pt x="22960" y="4996"/>
                  </a:cubicBezTo>
                  <a:cubicBezTo>
                    <a:pt x="22920" y="4943"/>
                    <a:pt x="22879" y="4870"/>
                    <a:pt x="22817" y="4870"/>
                  </a:cubicBezTo>
                  <a:cubicBezTo>
                    <a:pt x="22802" y="4870"/>
                    <a:pt x="22786" y="4874"/>
                    <a:pt x="22768" y="4884"/>
                  </a:cubicBezTo>
                  <a:lnTo>
                    <a:pt x="22768" y="4880"/>
                  </a:lnTo>
                  <a:cubicBezTo>
                    <a:pt x="22683" y="4761"/>
                    <a:pt x="22549" y="4669"/>
                    <a:pt x="22545" y="4500"/>
                  </a:cubicBezTo>
                  <a:cubicBezTo>
                    <a:pt x="22532" y="4501"/>
                    <a:pt x="22520" y="4502"/>
                    <a:pt x="22507" y="4502"/>
                  </a:cubicBezTo>
                  <a:cubicBezTo>
                    <a:pt x="22435" y="4502"/>
                    <a:pt x="22374" y="4479"/>
                    <a:pt x="22337" y="4404"/>
                  </a:cubicBezTo>
                  <a:cubicBezTo>
                    <a:pt x="22333" y="4404"/>
                    <a:pt x="22329" y="4405"/>
                    <a:pt x="22325" y="4405"/>
                  </a:cubicBezTo>
                  <a:cubicBezTo>
                    <a:pt x="22274" y="4405"/>
                    <a:pt x="22237" y="4361"/>
                    <a:pt x="22230" y="4308"/>
                  </a:cubicBezTo>
                  <a:cubicBezTo>
                    <a:pt x="22149" y="4308"/>
                    <a:pt x="22072" y="4288"/>
                    <a:pt x="22030" y="4208"/>
                  </a:cubicBezTo>
                  <a:cubicBezTo>
                    <a:pt x="21842" y="4185"/>
                    <a:pt x="21661" y="4154"/>
                    <a:pt x="21530" y="3996"/>
                  </a:cubicBezTo>
                  <a:cubicBezTo>
                    <a:pt x="21354" y="3943"/>
                    <a:pt x="21165" y="3935"/>
                    <a:pt x="21016" y="3804"/>
                  </a:cubicBezTo>
                  <a:cubicBezTo>
                    <a:pt x="20939" y="3797"/>
                    <a:pt x="20862" y="3777"/>
                    <a:pt x="20816" y="3704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5"/>
                  </a:lnTo>
                  <a:lnTo>
                    <a:pt x="19721" y="3182"/>
                  </a:lnTo>
                  <a:cubicBezTo>
                    <a:pt x="19713" y="3182"/>
                    <a:pt x="19705" y="3182"/>
                    <a:pt x="19697" y="3182"/>
                  </a:cubicBezTo>
                  <a:cubicBezTo>
                    <a:pt x="19619" y="3182"/>
                    <a:pt x="19552" y="3163"/>
                    <a:pt x="19513" y="3086"/>
                  </a:cubicBezTo>
                  <a:cubicBezTo>
                    <a:pt x="19432" y="3086"/>
                    <a:pt x="19359" y="3047"/>
                    <a:pt x="19317" y="2974"/>
                  </a:cubicBezTo>
                  <a:cubicBezTo>
                    <a:pt x="19021" y="2886"/>
                    <a:pt x="18764" y="2732"/>
                    <a:pt x="18499" y="2586"/>
                  </a:cubicBezTo>
                  <a:cubicBezTo>
                    <a:pt x="18492" y="2587"/>
                    <a:pt x="18485" y="2587"/>
                    <a:pt x="18478" y="2587"/>
                  </a:cubicBezTo>
                  <a:cubicBezTo>
                    <a:pt x="18405" y="2587"/>
                    <a:pt x="18337" y="2550"/>
                    <a:pt x="18291" y="2490"/>
                  </a:cubicBezTo>
                  <a:cubicBezTo>
                    <a:pt x="18153" y="2432"/>
                    <a:pt x="17984" y="2432"/>
                    <a:pt x="17895" y="2283"/>
                  </a:cubicBezTo>
                  <a:cubicBezTo>
                    <a:pt x="17592" y="2190"/>
                    <a:pt x="17327" y="1998"/>
                    <a:pt x="17004" y="1952"/>
                  </a:cubicBezTo>
                  <a:cubicBezTo>
                    <a:pt x="16673" y="1706"/>
                    <a:pt x="16293" y="1568"/>
                    <a:pt x="15909" y="1441"/>
                  </a:cubicBezTo>
                  <a:cubicBezTo>
                    <a:pt x="15897" y="1387"/>
                    <a:pt x="15878" y="1337"/>
                    <a:pt x="15863" y="1284"/>
                  </a:cubicBezTo>
                  <a:cubicBezTo>
                    <a:pt x="15859" y="1284"/>
                    <a:pt x="15856" y="1284"/>
                    <a:pt x="15853" y="1284"/>
                  </a:cubicBezTo>
                  <a:cubicBezTo>
                    <a:pt x="15776" y="1284"/>
                    <a:pt x="15708" y="1238"/>
                    <a:pt x="15674" y="1168"/>
                  </a:cubicBezTo>
                  <a:cubicBezTo>
                    <a:pt x="15620" y="1168"/>
                    <a:pt x="15574" y="1130"/>
                    <a:pt x="15563" y="1076"/>
                  </a:cubicBezTo>
                  <a:lnTo>
                    <a:pt x="15409" y="1034"/>
                  </a:lnTo>
                  <a:cubicBezTo>
                    <a:pt x="15405" y="1003"/>
                    <a:pt x="15390" y="980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6"/>
                  </a:cubicBezTo>
                  <a:lnTo>
                    <a:pt x="15075" y="753"/>
                  </a:lnTo>
                  <a:cubicBezTo>
                    <a:pt x="15070" y="754"/>
                    <a:pt x="15065" y="754"/>
                    <a:pt x="15060" y="754"/>
                  </a:cubicBezTo>
                  <a:cubicBezTo>
                    <a:pt x="15013" y="754"/>
                    <a:pt x="14973" y="722"/>
                    <a:pt x="14956" y="676"/>
                  </a:cubicBezTo>
                  <a:lnTo>
                    <a:pt x="14783" y="646"/>
                  </a:lnTo>
                  <a:lnTo>
                    <a:pt x="14775" y="646"/>
                  </a:lnTo>
                  <a:cubicBezTo>
                    <a:pt x="14773" y="634"/>
                    <a:pt x="14769" y="624"/>
                    <a:pt x="14763" y="614"/>
                  </a:cubicBezTo>
                  <a:lnTo>
                    <a:pt x="14763" y="614"/>
                  </a:lnTo>
                  <a:cubicBezTo>
                    <a:pt x="14769" y="618"/>
                    <a:pt x="14776" y="622"/>
                    <a:pt x="14783" y="626"/>
                  </a:cubicBezTo>
                  <a:lnTo>
                    <a:pt x="14760" y="610"/>
                  </a:lnTo>
                  <a:lnTo>
                    <a:pt x="14760" y="610"/>
                  </a:lnTo>
                  <a:cubicBezTo>
                    <a:pt x="14761" y="611"/>
                    <a:pt x="14762" y="612"/>
                    <a:pt x="14763" y="614"/>
                  </a:cubicBezTo>
                  <a:lnTo>
                    <a:pt x="14763" y="614"/>
                  </a:lnTo>
                  <a:cubicBezTo>
                    <a:pt x="14742" y="600"/>
                    <a:pt x="14724" y="587"/>
                    <a:pt x="14706" y="569"/>
                  </a:cubicBezTo>
                  <a:lnTo>
                    <a:pt x="14706" y="569"/>
                  </a:lnTo>
                  <a:lnTo>
                    <a:pt x="14760" y="610"/>
                  </a:lnTo>
                  <a:lnTo>
                    <a:pt x="14760" y="610"/>
                  </a:lnTo>
                  <a:cubicBezTo>
                    <a:pt x="14740" y="578"/>
                    <a:pt x="14704" y="557"/>
                    <a:pt x="14664" y="557"/>
                  </a:cubicBezTo>
                  <a:cubicBezTo>
                    <a:pt x="14661" y="557"/>
                    <a:pt x="14659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7"/>
                  </a:lnTo>
                  <a:lnTo>
                    <a:pt x="14460" y="461"/>
                  </a:lnTo>
                  <a:cubicBezTo>
                    <a:pt x="14452" y="444"/>
                    <a:pt x="14435" y="434"/>
                    <a:pt x="14418" y="434"/>
                  </a:cubicBezTo>
                  <a:cubicBezTo>
                    <a:pt x="14411" y="434"/>
                    <a:pt x="14405" y="435"/>
                    <a:pt x="14399" y="438"/>
                  </a:cubicBezTo>
                  <a:cubicBezTo>
                    <a:pt x="14237" y="361"/>
                    <a:pt x="14091" y="273"/>
                    <a:pt x="13918" y="238"/>
                  </a:cubicBezTo>
                  <a:lnTo>
                    <a:pt x="13918" y="234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3" y="160"/>
                    <a:pt x="13826" y="162"/>
                    <a:pt x="13818" y="162"/>
                  </a:cubicBezTo>
                  <a:cubicBezTo>
                    <a:pt x="13793" y="162"/>
                    <a:pt x="13772" y="148"/>
                    <a:pt x="13757" y="127"/>
                  </a:cubicBezTo>
                  <a:cubicBezTo>
                    <a:pt x="13572" y="92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3"/>
            <p:cNvSpPr/>
            <p:nvPr/>
          </p:nvSpPr>
          <p:spPr>
            <a:xfrm>
              <a:off x="4829429" y="398905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3"/>
            <p:cNvSpPr/>
            <p:nvPr/>
          </p:nvSpPr>
          <p:spPr>
            <a:xfrm>
              <a:off x="5044925" y="3923483"/>
              <a:ext cx="527" cy="279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9" y="1"/>
                  </a:moveTo>
                  <a:lnTo>
                    <a:pt x="1" y="5"/>
                  </a:lnTo>
                  <a:lnTo>
                    <a:pt x="16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3"/>
            <p:cNvSpPr/>
            <p:nvPr/>
          </p:nvSpPr>
          <p:spPr>
            <a:xfrm>
              <a:off x="5259149" y="3816991"/>
              <a:ext cx="6111" cy="5770"/>
            </a:xfrm>
            <a:custGeom>
              <a:avLst/>
              <a:gdLst/>
              <a:ahLst/>
              <a:cxnLst/>
              <a:rect l="l" t="t" r="r" b="b"/>
              <a:pathLst>
                <a:path w="197" h="186" extrusionOk="0">
                  <a:moveTo>
                    <a:pt x="116" y="0"/>
                  </a:moveTo>
                  <a:cubicBezTo>
                    <a:pt x="65" y="0"/>
                    <a:pt x="19" y="10"/>
                    <a:pt x="8" y="60"/>
                  </a:cubicBezTo>
                  <a:cubicBezTo>
                    <a:pt x="1" y="112"/>
                    <a:pt x="56" y="186"/>
                    <a:pt x="115" y="186"/>
                  </a:cubicBezTo>
                  <a:cubicBezTo>
                    <a:pt x="122" y="186"/>
                    <a:pt x="128" y="185"/>
                    <a:pt x="135" y="183"/>
                  </a:cubicBezTo>
                  <a:cubicBezTo>
                    <a:pt x="196" y="164"/>
                    <a:pt x="177" y="68"/>
                    <a:pt x="173" y="2"/>
                  </a:cubicBezTo>
                  <a:cubicBezTo>
                    <a:pt x="154" y="1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3"/>
            <p:cNvSpPr/>
            <p:nvPr/>
          </p:nvSpPr>
          <p:spPr>
            <a:xfrm>
              <a:off x="4976743" y="3713850"/>
              <a:ext cx="123894" cy="61575"/>
            </a:xfrm>
            <a:custGeom>
              <a:avLst/>
              <a:gdLst/>
              <a:ahLst/>
              <a:cxnLst/>
              <a:rect l="l" t="t" r="r" b="b"/>
              <a:pathLst>
                <a:path w="3994" h="1985" extrusionOk="0">
                  <a:moveTo>
                    <a:pt x="342" y="1"/>
                  </a:moveTo>
                  <a:cubicBezTo>
                    <a:pt x="240" y="1"/>
                    <a:pt x="127" y="28"/>
                    <a:pt x="1" y="92"/>
                  </a:cubicBezTo>
                  <a:lnTo>
                    <a:pt x="881" y="626"/>
                  </a:lnTo>
                  <a:lnTo>
                    <a:pt x="989" y="707"/>
                  </a:lnTo>
                  <a:cubicBezTo>
                    <a:pt x="996" y="772"/>
                    <a:pt x="1004" y="841"/>
                    <a:pt x="1008" y="903"/>
                  </a:cubicBezTo>
                  <a:cubicBezTo>
                    <a:pt x="1100" y="1000"/>
                    <a:pt x="1183" y="1036"/>
                    <a:pt x="1261" y="1036"/>
                  </a:cubicBezTo>
                  <a:cubicBezTo>
                    <a:pt x="1420" y="1036"/>
                    <a:pt x="1557" y="885"/>
                    <a:pt x="1707" y="803"/>
                  </a:cubicBezTo>
                  <a:cubicBezTo>
                    <a:pt x="1734" y="818"/>
                    <a:pt x="1765" y="822"/>
                    <a:pt x="1796" y="826"/>
                  </a:cubicBezTo>
                  <a:cubicBezTo>
                    <a:pt x="1872" y="918"/>
                    <a:pt x="1988" y="914"/>
                    <a:pt x="2095" y="930"/>
                  </a:cubicBezTo>
                  <a:cubicBezTo>
                    <a:pt x="2076" y="960"/>
                    <a:pt x="2061" y="987"/>
                    <a:pt x="2045" y="1018"/>
                  </a:cubicBezTo>
                  <a:cubicBezTo>
                    <a:pt x="2027" y="1067"/>
                    <a:pt x="1991" y="1080"/>
                    <a:pt x="1948" y="1080"/>
                  </a:cubicBezTo>
                  <a:cubicBezTo>
                    <a:pt x="1898" y="1080"/>
                    <a:pt x="1839" y="1062"/>
                    <a:pt x="1793" y="1062"/>
                  </a:cubicBezTo>
                  <a:cubicBezTo>
                    <a:pt x="1742" y="1062"/>
                    <a:pt x="1705" y="1084"/>
                    <a:pt x="1711" y="1176"/>
                  </a:cubicBezTo>
                  <a:cubicBezTo>
                    <a:pt x="1714" y="1261"/>
                    <a:pt x="1766" y="1277"/>
                    <a:pt x="1828" y="1277"/>
                  </a:cubicBezTo>
                  <a:cubicBezTo>
                    <a:pt x="1864" y="1277"/>
                    <a:pt x="1905" y="1272"/>
                    <a:pt x="1941" y="1272"/>
                  </a:cubicBezTo>
                  <a:cubicBezTo>
                    <a:pt x="1981" y="1272"/>
                    <a:pt x="2017" y="1279"/>
                    <a:pt x="2038" y="1306"/>
                  </a:cubicBezTo>
                  <a:cubicBezTo>
                    <a:pt x="2237" y="1587"/>
                    <a:pt x="2537" y="1575"/>
                    <a:pt x="2825" y="1598"/>
                  </a:cubicBezTo>
                  <a:lnTo>
                    <a:pt x="2845" y="1602"/>
                  </a:lnTo>
                  <a:cubicBezTo>
                    <a:pt x="2883" y="1816"/>
                    <a:pt x="2904" y="1898"/>
                    <a:pt x="2968" y="1898"/>
                  </a:cubicBezTo>
                  <a:cubicBezTo>
                    <a:pt x="3005" y="1898"/>
                    <a:pt x="3058" y="1870"/>
                    <a:pt x="3137" y="1825"/>
                  </a:cubicBezTo>
                  <a:cubicBezTo>
                    <a:pt x="3202" y="1842"/>
                    <a:pt x="3271" y="1844"/>
                    <a:pt x="3340" y="1844"/>
                  </a:cubicBezTo>
                  <a:cubicBezTo>
                    <a:pt x="3361" y="1844"/>
                    <a:pt x="3381" y="1844"/>
                    <a:pt x="3401" y="1844"/>
                  </a:cubicBezTo>
                  <a:cubicBezTo>
                    <a:pt x="3542" y="1844"/>
                    <a:pt x="3681" y="1852"/>
                    <a:pt x="3794" y="1979"/>
                  </a:cubicBezTo>
                  <a:cubicBezTo>
                    <a:pt x="3795" y="1983"/>
                    <a:pt x="3800" y="1984"/>
                    <a:pt x="3807" y="1984"/>
                  </a:cubicBezTo>
                  <a:cubicBezTo>
                    <a:pt x="3833" y="1984"/>
                    <a:pt x="3891" y="1959"/>
                    <a:pt x="3924" y="1944"/>
                  </a:cubicBezTo>
                  <a:cubicBezTo>
                    <a:pt x="3974" y="1921"/>
                    <a:pt x="3993" y="1863"/>
                    <a:pt x="3967" y="1817"/>
                  </a:cubicBezTo>
                  <a:cubicBezTo>
                    <a:pt x="3916" y="1670"/>
                    <a:pt x="3766" y="1581"/>
                    <a:pt x="3588" y="1581"/>
                  </a:cubicBezTo>
                  <a:cubicBezTo>
                    <a:pt x="3534" y="1581"/>
                    <a:pt x="3478" y="1589"/>
                    <a:pt x="3421" y="1606"/>
                  </a:cubicBezTo>
                  <a:lnTo>
                    <a:pt x="3417" y="1610"/>
                  </a:lnTo>
                  <a:lnTo>
                    <a:pt x="3137" y="1594"/>
                  </a:lnTo>
                  <a:cubicBezTo>
                    <a:pt x="3129" y="1537"/>
                    <a:pt x="3121" y="1475"/>
                    <a:pt x="3114" y="1418"/>
                  </a:cubicBezTo>
                  <a:cubicBezTo>
                    <a:pt x="3102" y="1401"/>
                    <a:pt x="3083" y="1390"/>
                    <a:pt x="3064" y="1390"/>
                  </a:cubicBezTo>
                  <a:cubicBezTo>
                    <a:pt x="3057" y="1390"/>
                    <a:pt x="3051" y="1391"/>
                    <a:pt x="3044" y="1395"/>
                  </a:cubicBezTo>
                  <a:lnTo>
                    <a:pt x="3044" y="1387"/>
                  </a:lnTo>
                  <a:cubicBezTo>
                    <a:pt x="3048" y="1360"/>
                    <a:pt x="3037" y="1329"/>
                    <a:pt x="3014" y="1310"/>
                  </a:cubicBezTo>
                  <a:cubicBezTo>
                    <a:pt x="2944" y="1245"/>
                    <a:pt x="2841" y="1264"/>
                    <a:pt x="2764" y="1222"/>
                  </a:cubicBezTo>
                  <a:cubicBezTo>
                    <a:pt x="2656" y="1176"/>
                    <a:pt x="2545" y="1149"/>
                    <a:pt x="2430" y="1145"/>
                  </a:cubicBezTo>
                  <a:lnTo>
                    <a:pt x="2387" y="1149"/>
                  </a:lnTo>
                  <a:cubicBezTo>
                    <a:pt x="2387" y="1149"/>
                    <a:pt x="2391" y="1129"/>
                    <a:pt x="2391" y="1129"/>
                  </a:cubicBezTo>
                  <a:cubicBezTo>
                    <a:pt x="2391" y="1129"/>
                    <a:pt x="2391" y="1129"/>
                    <a:pt x="2391" y="1129"/>
                  </a:cubicBezTo>
                  <a:cubicBezTo>
                    <a:pt x="2460" y="1072"/>
                    <a:pt x="2514" y="999"/>
                    <a:pt x="2545" y="918"/>
                  </a:cubicBezTo>
                  <a:cubicBezTo>
                    <a:pt x="2556" y="876"/>
                    <a:pt x="2537" y="830"/>
                    <a:pt x="2499" y="810"/>
                  </a:cubicBezTo>
                  <a:lnTo>
                    <a:pt x="2345" y="784"/>
                  </a:lnTo>
                  <a:cubicBezTo>
                    <a:pt x="1976" y="541"/>
                    <a:pt x="1581" y="376"/>
                    <a:pt x="1143" y="376"/>
                  </a:cubicBezTo>
                  <a:cubicBezTo>
                    <a:pt x="1102" y="376"/>
                    <a:pt x="1061" y="377"/>
                    <a:pt x="1019" y="380"/>
                  </a:cubicBezTo>
                  <a:cubicBezTo>
                    <a:pt x="816" y="190"/>
                    <a:pt x="614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"/>
            <p:cNvSpPr/>
            <p:nvPr/>
          </p:nvSpPr>
          <p:spPr>
            <a:xfrm>
              <a:off x="4958162" y="3808709"/>
              <a:ext cx="49508" cy="21466"/>
            </a:xfrm>
            <a:custGeom>
              <a:avLst/>
              <a:gdLst/>
              <a:ahLst/>
              <a:cxnLst/>
              <a:rect l="l" t="t" r="r" b="b"/>
              <a:pathLst>
                <a:path w="1596" h="692" extrusionOk="0">
                  <a:moveTo>
                    <a:pt x="869" y="488"/>
                  </a:moveTo>
                  <a:lnTo>
                    <a:pt x="871" y="492"/>
                  </a:lnTo>
                  <a:cubicBezTo>
                    <a:pt x="870" y="491"/>
                    <a:pt x="869" y="490"/>
                    <a:pt x="869" y="488"/>
                  </a:cubicBezTo>
                  <a:close/>
                  <a:moveTo>
                    <a:pt x="239" y="0"/>
                  </a:moveTo>
                  <a:cubicBezTo>
                    <a:pt x="154" y="8"/>
                    <a:pt x="77" y="66"/>
                    <a:pt x="50" y="146"/>
                  </a:cubicBezTo>
                  <a:cubicBezTo>
                    <a:pt x="1" y="304"/>
                    <a:pt x="8" y="438"/>
                    <a:pt x="185" y="527"/>
                  </a:cubicBezTo>
                  <a:cubicBezTo>
                    <a:pt x="397" y="633"/>
                    <a:pt x="605" y="691"/>
                    <a:pt x="817" y="691"/>
                  </a:cubicBezTo>
                  <a:cubicBezTo>
                    <a:pt x="1067" y="691"/>
                    <a:pt x="1321" y="611"/>
                    <a:pt x="1595" y="435"/>
                  </a:cubicBezTo>
                  <a:cubicBezTo>
                    <a:pt x="1429" y="383"/>
                    <a:pt x="1288" y="367"/>
                    <a:pt x="1157" y="367"/>
                  </a:cubicBezTo>
                  <a:cubicBezTo>
                    <a:pt x="1064" y="367"/>
                    <a:pt x="976" y="375"/>
                    <a:pt x="888" y="385"/>
                  </a:cubicBezTo>
                  <a:lnTo>
                    <a:pt x="792" y="385"/>
                  </a:lnTo>
                  <a:cubicBezTo>
                    <a:pt x="623" y="346"/>
                    <a:pt x="396" y="412"/>
                    <a:pt x="366" y="135"/>
                  </a:cubicBezTo>
                  <a:cubicBezTo>
                    <a:pt x="366" y="66"/>
                    <a:pt x="308" y="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"/>
            <p:cNvSpPr/>
            <p:nvPr/>
          </p:nvSpPr>
          <p:spPr>
            <a:xfrm>
              <a:off x="4911198" y="3947027"/>
              <a:ext cx="31609" cy="39209"/>
            </a:xfrm>
            <a:custGeom>
              <a:avLst/>
              <a:gdLst/>
              <a:ahLst/>
              <a:cxnLst/>
              <a:rect l="l" t="t" r="r" b="b"/>
              <a:pathLst>
                <a:path w="1019" h="1264" extrusionOk="0">
                  <a:moveTo>
                    <a:pt x="542" y="0"/>
                  </a:moveTo>
                  <a:cubicBezTo>
                    <a:pt x="320" y="0"/>
                    <a:pt x="196" y="94"/>
                    <a:pt x="120" y="276"/>
                  </a:cubicBezTo>
                  <a:cubicBezTo>
                    <a:pt x="1" y="564"/>
                    <a:pt x="289" y="702"/>
                    <a:pt x="296" y="936"/>
                  </a:cubicBezTo>
                  <a:cubicBezTo>
                    <a:pt x="304" y="1082"/>
                    <a:pt x="485" y="1033"/>
                    <a:pt x="592" y="1063"/>
                  </a:cubicBezTo>
                  <a:cubicBezTo>
                    <a:pt x="688" y="1167"/>
                    <a:pt x="788" y="1259"/>
                    <a:pt x="961" y="1263"/>
                  </a:cubicBezTo>
                  <a:cubicBezTo>
                    <a:pt x="928" y="1107"/>
                    <a:pt x="844" y="1055"/>
                    <a:pt x="728" y="1055"/>
                  </a:cubicBezTo>
                  <a:cubicBezTo>
                    <a:pt x="724" y="1055"/>
                    <a:pt x="720" y="1055"/>
                    <a:pt x="715" y="1056"/>
                  </a:cubicBezTo>
                  <a:lnTo>
                    <a:pt x="661" y="971"/>
                  </a:lnTo>
                  <a:cubicBezTo>
                    <a:pt x="673" y="875"/>
                    <a:pt x="681" y="775"/>
                    <a:pt x="688" y="679"/>
                  </a:cubicBezTo>
                  <a:cubicBezTo>
                    <a:pt x="692" y="621"/>
                    <a:pt x="731" y="533"/>
                    <a:pt x="642" y="514"/>
                  </a:cubicBezTo>
                  <a:cubicBezTo>
                    <a:pt x="634" y="512"/>
                    <a:pt x="625" y="511"/>
                    <a:pt x="617" y="511"/>
                  </a:cubicBezTo>
                  <a:cubicBezTo>
                    <a:pt x="548" y="511"/>
                    <a:pt x="503" y="582"/>
                    <a:pt x="462" y="644"/>
                  </a:cubicBezTo>
                  <a:cubicBezTo>
                    <a:pt x="435" y="644"/>
                    <a:pt x="412" y="637"/>
                    <a:pt x="389" y="633"/>
                  </a:cubicBezTo>
                  <a:cubicBezTo>
                    <a:pt x="335" y="349"/>
                    <a:pt x="442" y="191"/>
                    <a:pt x="738" y="153"/>
                  </a:cubicBezTo>
                  <a:cubicBezTo>
                    <a:pt x="744" y="152"/>
                    <a:pt x="750" y="152"/>
                    <a:pt x="756" y="152"/>
                  </a:cubicBezTo>
                  <a:cubicBezTo>
                    <a:pt x="797" y="152"/>
                    <a:pt x="843" y="162"/>
                    <a:pt x="886" y="162"/>
                  </a:cubicBezTo>
                  <a:cubicBezTo>
                    <a:pt x="935" y="162"/>
                    <a:pt x="982" y="149"/>
                    <a:pt x="1019" y="91"/>
                  </a:cubicBezTo>
                  <a:cubicBezTo>
                    <a:pt x="823" y="30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"/>
            <p:cNvSpPr/>
            <p:nvPr/>
          </p:nvSpPr>
          <p:spPr>
            <a:xfrm>
              <a:off x="5003234" y="3882381"/>
              <a:ext cx="29810" cy="22552"/>
            </a:xfrm>
            <a:custGeom>
              <a:avLst/>
              <a:gdLst/>
              <a:ahLst/>
              <a:cxnLst/>
              <a:rect l="l" t="t" r="r" b="b"/>
              <a:pathLst>
                <a:path w="961" h="727" extrusionOk="0">
                  <a:moveTo>
                    <a:pt x="200" y="0"/>
                  </a:moveTo>
                  <a:cubicBezTo>
                    <a:pt x="146" y="0"/>
                    <a:pt x="96" y="39"/>
                    <a:pt x="104" y="85"/>
                  </a:cubicBezTo>
                  <a:cubicBezTo>
                    <a:pt x="111" y="154"/>
                    <a:pt x="165" y="208"/>
                    <a:pt x="231" y="215"/>
                  </a:cubicBezTo>
                  <a:lnTo>
                    <a:pt x="246" y="223"/>
                  </a:lnTo>
                  <a:cubicBezTo>
                    <a:pt x="219" y="308"/>
                    <a:pt x="538" y="311"/>
                    <a:pt x="288" y="450"/>
                  </a:cubicBezTo>
                  <a:cubicBezTo>
                    <a:pt x="188" y="504"/>
                    <a:pt x="0" y="484"/>
                    <a:pt x="15" y="692"/>
                  </a:cubicBezTo>
                  <a:cubicBezTo>
                    <a:pt x="82" y="715"/>
                    <a:pt x="149" y="727"/>
                    <a:pt x="214" y="727"/>
                  </a:cubicBezTo>
                  <a:cubicBezTo>
                    <a:pt x="373" y="727"/>
                    <a:pt x="516" y="657"/>
                    <a:pt x="584" y="523"/>
                  </a:cubicBezTo>
                  <a:cubicBezTo>
                    <a:pt x="680" y="334"/>
                    <a:pt x="780" y="162"/>
                    <a:pt x="961" y="19"/>
                  </a:cubicBezTo>
                  <a:lnTo>
                    <a:pt x="961" y="19"/>
                  </a:lnTo>
                  <a:cubicBezTo>
                    <a:pt x="902" y="24"/>
                    <a:pt x="845" y="26"/>
                    <a:pt x="789" y="26"/>
                  </a:cubicBezTo>
                  <a:cubicBezTo>
                    <a:pt x="583" y="26"/>
                    <a:pt x="390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"/>
            <p:cNvSpPr/>
            <p:nvPr/>
          </p:nvSpPr>
          <p:spPr>
            <a:xfrm>
              <a:off x="5071013" y="3740434"/>
              <a:ext cx="99946" cy="105685"/>
            </a:xfrm>
            <a:custGeom>
              <a:avLst/>
              <a:gdLst/>
              <a:ahLst/>
              <a:cxnLst/>
              <a:rect l="l" t="t" r="r" b="b"/>
              <a:pathLst>
                <a:path w="3222" h="3407" extrusionOk="0">
                  <a:moveTo>
                    <a:pt x="2907" y="1556"/>
                  </a:moveTo>
                  <a:cubicBezTo>
                    <a:pt x="2903" y="1560"/>
                    <a:pt x="2895" y="1567"/>
                    <a:pt x="2887" y="1583"/>
                  </a:cubicBezTo>
                  <a:cubicBezTo>
                    <a:pt x="2887" y="1579"/>
                    <a:pt x="2883" y="1575"/>
                    <a:pt x="2883" y="1567"/>
                  </a:cubicBezTo>
                  <a:cubicBezTo>
                    <a:pt x="2887" y="1564"/>
                    <a:pt x="2899" y="1556"/>
                    <a:pt x="2907" y="1556"/>
                  </a:cubicBezTo>
                  <a:close/>
                  <a:moveTo>
                    <a:pt x="2799" y="1721"/>
                  </a:moveTo>
                  <a:lnTo>
                    <a:pt x="2799" y="1833"/>
                  </a:lnTo>
                  <a:cubicBezTo>
                    <a:pt x="2784" y="1836"/>
                    <a:pt x="2768" y="1836"/>
                    <a:pt x="2749" y="1844"/>
                  </a:cubicBezTo>
                  <a:cubicBezTo>
                    <a:pt x="2735" y="1853"/>
                    <a:pt x="2719" y="1856"/>
                    <a:pt x="2702" y="1856"/>
                  </a:cubicBezTo>
                  <a:cubicBezTo>
                    <a:pt x="2675" y="1856"/>
                    <a:pt x="2645" y="1849"/>
                    <a:pt x="2615" y="1844"/>
                  </a:cubicBezTo>
                  <a:cubicBezTo>
                    <a:pt x="2672" y="1798"/>
                    <a:pt x="2753" y="1775"/>
                    <a:pt x="2799" y="1721"/>
                  </a:cubicBezTo>
                  <a:close/>
                  <a:moveTo>
                    <a:pt x="2038" y="2563"/>
                  </a:moveTo>
                  <a:lnTo>
                    <a:pt x="2042" y="2574"/>
                  </a:lnTo>
                  <a:lnTo>
                    <a:pt x="2077" y="2574"/>
                  </a:lnTo>
                  <a:lnTo>
                    <a:pt x="2107" y="2582"/>
                  </a:lnTo>
                  <a:lnTo>
                    <a:pt x="2107" y="2582"/>
                  </a:lnTo>
                  <a:lnTo>
                    <a:pt x="2042" y="2574"/>
                  </a:lnTo>
                  <a:lnTo>
                    <a:pt x="2034" y="2574"/>
                  </a:lnTo>
                  <a:cubicBezTo>
                    <a:pt x="2034" y="2566"/>
                    <a:pt x="2038" y="2566"/>
                    <a:pt x="2038" y="2563"/>
                  </a:cubicBezTo>
                  <a:close/>
                  <a:moveTo>
                    <a:pt x="1389" y="2751"/>
                  </a:moveTo>
                  <a:lnTo>
                    <a:pt x="1423" y="2797"/>
                  </a:lnTo>
                  <a:cubicBezTo>
                    <a:pt x="1419" y="2805"/>
                    <a:pt x="1408" y="2805"/>
                    <a:pt x="1404" y="2809"/>
                  </a:cubicBezTo>
                  <a:lnTo>
                    <a:pt x="1389" y="2751"/>
                  </a:lnTo>
                  <a:close/>
                  <a:moveTo>
                    <a:pt x="465" y="0"/>
                  </a:moveTo>
                  <a:cubicBezTo>
                    <a:pt x="443" y="0"/>
                    <a:pt x="418" y="12"/>
                    <a:pt x="386" y="42"/>
                  </a:cubicBezTo>
                  <a:cubicBezTo>
                    <a:pt x="380" y="41"/>
                    <a:pt x="374" y="41"/>
                    <a:pt x="368" y="41"/>
                  </a:cubicBezTo>
                  <a:cubicBezTo>
                    <a:pt x="340" y="41"/>
                    <a:pt x="313" y="48"/>
                    <a:pt x="294" y="61"/>
                  </a:cubicBezTo>
                  <a:lnTo>
                    <a:pt x="190" y="30"/>
                  </a:lnTo>
                  <a:cubicBezTo>
                    <a:pt x="180" y="30"/>
                    <a:pt x="171" y="29"/>
                    <a:pt x="162" y="29"/>
                  </a:cubicBezTo>
                  <a:cubicBezTo>
                    <a:pt x="1" y="29"/>
                    <a:pt x="31" y="128"/>
                    <a:pt x="78" y="238"/>
                  </a:cubicBezTo>
                  <a:cubicBezTo>
                    <a:pt x="105" y="273"/>
                    <a:pt x="129" y="286"/>
                    <a:pt x="153" y="286"/>
                  </a:cubicBezTo>
                  <a:cubicBezTo>
                    <a:pt x="200" y="286"/>
                    <a:pt x="243" y="234"/>
                    <a:pt x="290" y="219"/>
                  </a:cubicBezTo>
                  <a:cubicBezTo>
                    <a:pt x="539" y="219"/>
                    <a:pt x="616" y="530"/>
                    <a:pt x="839" y="538"/>
                  </a:cubicBezTo>
                  <a:cubicBezTo>
                    <a:pt x="1116" y="541"/>
                    <a:pt x="1197" y="749"/>
                    <a:pt x="1312" y="926"/>
                  </a:cubicBezTo>
                  <a:cubicBezTo>
                    <a:pt x="1327" y="953"/>
                    <a:pt x="1355" y="966"/>
                    <a:pt x="1385" y="966"/>
                  </a:cubicBezTo>
                  <a:cubicBezTo>
                    <a:pt x="1393" y="966"/>
                    <a:pt x="1400" y="966"/>
                    <a:pt x="1408" y="964"/>
                  </a:cubicBezTo>
                  <a:cubicBezTo>
                    <a:pt x="1423" y="1026"/>
                    <a:pt x="1419" y="1087"/>
                    <a:pt x="1485" y="1125"/>
                  </a:cubicBezTo>
                  <a:cubicBezTo>
                    <a:pt x="1531" y="1022"/>
                    <a:pt x="1635" y="1079"/>
                    <a:pt x="1708" y="1041"/>
                  </a:cubicBezTo>
                  <a:cubicBezTo>
                    <a:pt x="1850" y="1049"/>
                    <a:pt x="1996" y="1049"/>
                    <a:pt x="2134" y="1068"/>
                  </a:cubicBezTo>
                  <a:cubicBezTo>
                    <a:pt x="2288" y="1087"/>
                    <a:pt x="2403" y="1160"/>
                    <a:pt x="2388" y="1348"/>
                  </a:cubicBezTo>
                  <a:lnTo>
                    <a:pt x="2292" y="1441"/>
                  </a:lnTo>
                  <a:cubicBezTo>
                    <a:pt x="2234" y="1479"/>
                    <a:pt x="2242" y="1525"/>
                    <a:pt x="2280" y="1575"/>
                  </a:cubicBezTo>
                  <a:cubicBezTo>
                    <a:pt x="2365" y="1902"/>
                    <a:pt x="2061" y="1963"/>
                    <a:pt x="1900" y="2105"/>
                  </a:cubicBezTo>
                  <a:cubicBezTo>
                    <a:pt x="1887" y="2117"/>
                    <a:pt x="1876" y="2121"/>
                    <a:pt x="1866" y="2121"/>
                  </a:cubicBezTo>
                  <a:cubicBezTo>
                    <a:pt x="1819" y="2121"/>
                    <a:pt x="1800" y="2008"/>
                    <a:pt x="1781" y="1948"/>
                  </a:cubicBezTo>
                  <a:cubicBezTo>
                    <a:pt x="1785" y="1902"/>
                    <a:pt x="1808" y="1844"/>
                    <a:pt x="1788" y="1809"/>
                  </a:cubicBezTo>
                  <a:cubicBezTo>
                    <a:pt x="1770" y="1775"/>
                    <a:pt x="1747" y="1762"/>
                    <a:pt x="1724" y="1762"/>
                  </a:cubicBezTo>
                  <a:cubicBezTo>
                    <a:pt x="1695" y="1762"/>
                    <a:pt x="1664" y="1783"/>
                    <a:pt x="1638" y="1813"/>
                  </a:cubicBezTo>
                  <a:cubicBezTo>
                    <a:pt x="1542" y="1921"/>
                    <a:pt x="1458" y="2036"/>
                    <a:pt x="1366" y="2140"/>
                  </a:cubicBezTo>
                  <a:cubicBezTo>
                    <a:pt x="1293" y="2155"/>
                    <a:pt x="1235" y="2198"/>
                    <a:pt x="1204" y="2259"/>
                  </a:cubicBezTo>
                  <a:cubicBezTo>
                    <a:pt x="1043" y="2351"/>
                    <a:pt x="870" y="2355"/>
                    <a:pt x="697" y="2371"/>
                  </a:cubicBezTo>
                  <a:cubicBezTo>
                    <a:pt x="640" y="2365"/>
                    <a:pt x="581" y="2357"/>
                    <a:pt x="527" y="2357"/>
                  </a:cubicBezTo>
                  <a:cubicBezTo>
                    <a:pt x="416" y="2357"/>
                    <a:pt x="322" y="2392"/>
                    <a:pt x="286" y="2559"/>
                  </a:cubicBezTo>
                  <a:cubicBezTo>
                    <a:pt x="236" y="2613"/>
                    <a:pt x="236" y="2697"/>
                    <a:pt x="294" y="2747"/>
                  </a:cubicBezTo>
                  <a:cubicBezTo>
                    <a:pt x="294" y="2747"/>
                    <a:pt x="297" y="2747"/>
                    <a:pt x="297" y="2751"/>
                  </a:cubicBezTo>
                  <a:cubicBezTo>
                    <a:pt x="338" y="2756"/>
                    <a:pt x="379" y="2759"/>
                    <a:pt x="419" y="2759"/>
                  </a:cubicBezTo>
                  <a:cubicBezTo>
                    <a:pt x="660" y="2759"/>
                    <a:pt x="884" y="2667"/>
                    <a:pt x="1108" y="2578"/>
                  </a:cubicBezTo>
                  <a:lnTo>
                    <a:pt x="1154" y="2566"/>
                  </a:lnTo>
                  <a:lnTo>
                    <a:pt x="1204" y="2574"/>
                  </a:lnTo>
                  <a:lnTo>
                    <a:pt x="1400" y="2736"/>
                  </a:lnTo>
                  <a:cubicBezTo>
                    <a:pt x="1258" y="2793"/>
                    <a:pt x="1112" y="2843"/>
                    <a:pt x="1004" y="2966"/>
                  </a:cubicBezTo>
                  <a:lnTo>
                    <a:pt x="889" y="3047"/>
                  </a:lnTo>
                  <a:cubicBezTo>
                    <a:pt x="797" y="3104"/>
                    <a:pt x="666" y="3131"/>
                    <a:pt x="678" y="3277"/>
                  </a:cubicBezTo>
                  <a:cubicBezTo>
                    <a:pt x="689" y="3347"/>
                    <a:pt x="743" y="3400"/>
                    <a:pt x="812" y="3404"/>
                  </a:cubicBezTo>
                  <a:cubicBezTo>
                    <a:pt x="824" y="3406"/>
                    <a:pt x="835" y="3407"/>
                    <a:pt x="845" y="3407"/>
                  </a:cubicBezTo>
                  <a:cubicBezTo>
                    <a:pt x="981" y="3407"/>
                    <a:pt x="981" y="3271"/>
                    <a:pt x="1024" y="3181"/>
                  </a:cubicBezTo>
                  <a:cubicBezTo>
                    <a:pt x="1031" y="3183"/>
                    <a:pt x="1039" y="3184"/>
                    <a:pt x="1046" y="3184"/>
                  </a:cubicBezTo>
                  <a:cubicBezTo>
                    <a:pt x="1072" y="3184"/>
                    <a:pt x="1095" y="3174"/>
                    <a:pt x="1116" y="3162"/>
                  </a:cubicBezTo>
                  <a:cubicBezTo>
                    <a:pt x="1400" y="3120"/>
                    <a:pt x="1965" y="2789"/>
                    <a:pt x="2130" y="2574"/>
                  </a:cubicBezTo>
                  <a:cubicBezTo>
                    <a:pt x="2171" y="2581"/>
                    <a:pt x="2215" y="2620"/>
                    <a:pt x="2256" y="2620"/>
                  </a:cubicBezTo>
                  <a:cubicBezTo>
                    <a:pt x="2281" y="2620"/>
                    <a:pt x="2305" y="2606"/>
                    <a:pt x="2326" y="2563"/>
                  </a:cubicBezTo>
                  <a:cubicBezTo>
                    <a:pt x="2492" y="2501"/>
                    <a:pt x="2657" y="2447"/>
                    <a:pt x="2822" y="2382"/>
                  </a:cubicBezTo>
                  <a:cubicBezTo>
                    <a:pt x="3056" y="2286"/>
                    <a:pt x="3195" y="2132"/>
                    <a:pt x="3110" y="1852"/>
                  </a:cubicBezTo>
                  <a:lnTo>
                    <a:pt x="3222" y="1671"/>
                  </a:lnTo>
                  <a:lnTo>
                    <a:pt x="3222" y="1671"/>
                  </a:lnTo>
                  <a:cubicBezTo>
                    <a:pt x="3215" y="1672"/>
                    <a:pt x="3209" y="1672"/>
                    <a:pt x="3203" y="1672"/>
                  </a:cubicBezTo>
                  <a:cubicBezTo>
                    <a:pt x="3164" y="1672"/>
                    <a:pt x="3141" y="1662"/>
                    <a:pt x="3114" y="1652"/>
                  </a:cubicBezTo>
                  <a:cubicBezTo>
                    <a:pt x="3076" y="1556"/>
                    <a:pt x="3033" y="1464"/>
                    <a:pt x="2995" y="1368"/>
                  </a:cubicBezTo>
                  <a:cubicBezTo>
                    <a:pt x="2991" y="1333"/>
                    <a:pt x="2976" y="1306"/>
                    <a:pt x="2945" y="1287"/>
                  </a:cubicBezTo>
                  <a:cubicBezTo>
                    <a:pt x="2922" y="1268"/>
                    <a:pt x="2899" y="1241"/>
                    <a:pt x="2880" y="1214"/>
                  </a:cubicBezTo>
                  <a:cubicBezTo>
                    <a:pt x="2860" y="1183"/>
                    <a:pt x="2837" y="1164"/>
                    <a:pt x="2807" y="1152"/>
                  </a:cubicBezTo>
                  <a:cubicBezTo>
                    <a:pt x="2784" y="1145"/>
                    <a:pt x="2764" y="1145"/>
                    <a:pt x="2741" y="1145"/>
                  </a:cubicBezTo>
                  <a:cubicBezTo>
                    <a:pt x="2696" y="1020"/>
                    <a:pt x="2654" y="906"/>
                    <a:pt x="2488" y="906"/>
                  </a:cubicBezTo>
                  <a:cubicBezTo>
                    <a:pt x="2486" y="906"/>
                    <a:pt x="2483" y="906"/>
                    <a:pt x="2480" y="906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0" y="907"/>
                    <a:pt x="2345" y="824"/>
                    <a:pt x="2303" y="753"/>
                  </a:cubicBezTo>
                  <a:cubicBezTo>
                    <a:pt x="2291" y="753"/>
                    <a:pt x="2279" y="752"/>
                    <a:pt x="2267" y="752"/>
                  </a:cubicBezTo>
                  <a:cubicBezTo>
                    <a:pt x="2083" y="752"/>
                    <a:pt x="1903" y="779"/>
                    <a:pt x="1727" y="833"/>
                  </a:cubicBezTo>
                  <a:cubicBezTo>
                    <a:pt x="1654" y="676"/>
                    <a:pt x="1658" y="453"/>
                    <a:pt x="1416" y="430"/>
                  </a:cubicBezTo>
                  <a:cubicBezTo>
                    <a:pt x="1169" y="338"/>
                    <a:pt x="970" y="117"/>
                    <a:pt x="684" y="117"/>
                  </a:cubicBezTo>
                  <a:cubicBezTo>
                    <a:pt x="658" y="117"/>
                    <a:pt x="632" y="119"/>
                    <a:pt x="605" y="123"/>
                  </a:cubicBezTo>
                  <a:cubicBezTo>
                    <a:pt x="556" y="94"/>
                    <a:pt x="527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"/>
            <p:cNvSpPr/>
            <p:nvPr/>
          </p:nvSpPr>
          <p:spPr>
            <a:xfrm>
              <a:off x="4792236" y="3862715"/>
              <a:ext cx="101342" cy="47926"/>
            </a:xfrm>
            <a:custGeom>
              <a:avLst/>
              <a:gdLst/>
              <a:ahLst/>
              <a:cxnLst/>
              <a:rect l="l" t="t" r="r" b="b"/>
              <a:pathLst>
                <a:path w="3267" h="1545" extrusionOk="0">
                  <a:moveTo>
                    <a:pt x="1795" y="42"/>
                  </a:moveTo>
                  <a:cubicBezTo>
                    <a:pt x="1511" y="73"/>
                    <a:pt x="1199" y="0"/>
                    <a:pt x="957" y="227"/>
                  </a:cubicBezTo>
                  <a:cubicBezTo>
                    <a:pt x="854" y="238"/>
                    <a:pt x="742" y="231"/>
                    <a:pt x="673" y="342"/>
                  </a:cubicBezTo>
                  <a:lnTo>
                    <a:pt x="473" y="542"/>
                  </a:lnTo>
                  <a:cubicBezTo>
                    <a:pt x="285" y="707"/>
                    <a:pt x="124" y="888"/>
                    <a:pt x="93" y="1157"/>
                  </a:cubicBezTo>
                  <a:cubicBezTo>
                    <a:pt x="1" y="1310"/>
                    <a:pt x="185" y="1410"/>
                    <a:pt x="185" y="1545"/>
                  </a:cubicBezTo>
                  <a:lnTo>
                    <a:pt x="304" y="1284"/>
                  </a:lnTo>
                  <a:cubicBezTo>
                    <a:pt x="377" y="1038"/>
                    <a:pt x="585" y="872"/>
                    <a:pt x="700" y="653"/>
                  </a:cubicBezTo>
                  <a:cubicBezTo>
                    <a:pt x="727" y="650"/>
                    <a:pt x="754" y="638"/>
                    <a:pt x="781" y="623"/>
                  </a:cubicBezTo>
                  <a:cubicBezTo>
                    <a:pt x="797" y="625"/>
                    <a:pt x="813" y="627"/>
                    <a:pt x="827" y="627"/>
                  </a:cubicBezTo>
                  <a:cubicBezTo>
                    <a:pt x="919" y="627"/>
                    <a:pt x="975" y="574"/>
                    <a:pt x="988" y="465"/>
                  </a:cubicBezTo>
                  <a:cubicBezTo>
                    <a:pt x="1261" y="438"/>
                    <a:pt x="1495" y="250"/>
                    <a:pt x="1776" y="246"/>
                  </a:cubicBezTo>
                  <a:lnTo>
                    <a:pt x="1883" y="231"/>
                  </a:lnTo>
                  <a:cubicBezTo>
                    <a:pt x="2027" y="338"/>
                    <a:pt x="2186" y="345"/>
                    <a:pt x="2347" y="345"/>
                  </a:cubicBezTo>
                  <a:cubicBezTo>
                    <a:pt x="2375" y="345"/>
                    <a:pt x="2403" y="345"/>
                    <a:pt x="2430" y="345"/>
                  </a:cubicBezTo>
                  <a:cubicBezTo>
                    <a:pt x="2479" y="345"/>
                    <a:pt x="2527" y="346"/>
                    <a:pt x="2575" y="350"/>
                  </a:cubicBezTo>
                  <a:cubicBezTo>
                    <a:pt x="2779" y="450"/>
                    <a:pt x="2929" y="630"/>
                    <a:pt x="3006" y="842"/>
                  </a:cubicBezTo>
                  <a:cubicBezTo>
                    <a:pt x="3052" y="995"/>
                    <a:pt x="2913" y="1111"/>
                    <a:pt x="2921" y="1257"/>
                  </a:cubicBezTo>
                  <a:cubicBezTo>
                    <a:pt x="2944" y="1266"/>
                    <a:pt x="2964" y="1269"/>
                    <a:pt x="2983" y="1269"/>
                  </a:cubicBezTo>
                  <a:cubicBezTo>
                    <a:pt x="3069" y="1269"/>
                    <a:pt x="3120" y="1188"/>
                    <a:pt x="3186" y="1157"/>
                  </a:cubicBezTo>
                  <a:cubicBezTo>
                    <a:pt x="3240" y="1141"/>
                    <a:pt x="3267" y="1099"/>
                    <a:pt x="3209" y="1053"/>
                  </a:cubicBezTo>
                  <a:cubicBezTo>
                    <a:pt x="3221" y="711"/>
                    <a:pt x="3244" y="365"/>
                    <a:pt x="2813" y="235"/>
                  </a:cubicBezTo>
                  <a:cubicBezTo>
                    <a:pt x="2556" y="77"/>
                    <a:pt x="2264" y="92"/>
                    <a:pt x="1987" y="54"/>
                  </a:cubicBezTo>
                  <a:lnTo>
                    <a:pt x="179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"/>
            <p:cNvSpPr/>
            <p:nvPr/>
          </p:nvSpPr>
          <p:spPr>
            <a:xfrm>
              <a:off x="4830143" y="3886755"/>
              <a:ext cx="18612" cy="17930"/>
            </a:xfrm>
            <a:custGeom>
              <a:avLst/>
              <a:gdLst/>
              <a:ahLst/>
              <a:cxnLst/>
              <a:rect l="l" t="t" r="r" b="b"/>
              <a:pathLst>
                <a:path w="600" h="578" extrusionOk="0">
                  <a:moveTo>
                    <a:pt x="384" y="0"/>
                  </a:moveTo>
                  <a:cubicBezTo>
                    <a:pt x="335" y="0"/>
                    <a:pt x="287" y="23"/>
                    <a:pt x="235" y="55"/>
                  </a:cubicBezTo>
                  <a:cubicBezTo>
                    <a:pt x="1" y="205"/>
                    <a:pt x="4" y="370"/>
                    <a:pt x="170" y="570"/>
                  </a:cubicBezTo>
                  <a:lnTo>
                    <a:pt x="270" y="578"/>
                  </a:lnTo>
                  <a:cubicBezTo>
                    <a:pt x="408" y="539"/>
                    <a:pt x="469" y="420"/>
                    <a:pt x="539" y="309"/>
                  </a:cubicBezTo>
                  <a:cubicBezTo>
                    <a:pt x="600" y="228"/>
                    <a:pt x="581" y="109"/>
                    <a:pt x="500" y="47"/>
                  </a:cubicBezTo>
                  <a:cubicBezTo>
                    <a:pt x="460" y="14"/>
                    <a:pt x="422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"/>
            <p:cNvSpPr/>
            <p:nvPr/>
          </p:nvSpPr>
          <p:spPr>
            <a:xfrm>
              <a:off x="4797603" y="3911230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8" y="8"/>
                  </a:moveTo>
                  <a:lnTo>
                    <a:pt x="12" y="12"/>
                  </a:lnTo>
                  <a:lnTo>
                    <a:pt x="8" y="8"/>
                  </a:lnTo>
                  <a:cubicBezTo>
                    <a:pt x="1" y="0"/>
                    <a:pt x="1" y="0"/>
                    <a:pt x="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"/>
            <p:cNvSpPr/>
            <p:nvPr/>
          </p:nvSpPr>
          <p:spPr>
            <a:xfrm>
              <a:off x="4970074" y="3748902"/>
              <a:ext cx="24599" cy="13866"/>
            </a:xfrm>
            <a:custGeom>
              <a:avLst/>
              <a:gdLst/>
              <a:ahLst/>
              <a:cxnLst/>
              <a:rect l="l" t="t" r="r" b="b"/>
              <a:pathLst>
                <a:path w="793" h="447" extrusionOk="0">
                  <a:moveTo>
                    <a:pt x="184" y="0"/>
                  </a:moveTo>
                  <a:cubicBezTo>
                    <a:pt x="127" y="0"/>
                    <a:pt x="85" y="55"/>
                    <a:pt x="47" y="107"/>
                  </a:cubicBezTo>
                  <a:cubicBezTo>
                    <a:pt x="1" y="180"/>
                    <a:pt x="8" y="257"/>
                    <a:pt x="66" y="276"/>
                  </a:cubicBezTo>
                  <a:cubicBezTo>
                    <a:pt x="210" y="328"/>
                    <a:pt x="343" y="447"/>
                    <a:pt x="491" y="447"/>
                  </a:cubicBezTo>
                  <a:cubicBezTo>
                    <a:pt x="552" y="447"/>
                    <a:pt x="616" y="426"/>
                    <a:pt x="685" y="372"/>
                  </a:cubicBezTo>
                  <a:cubicBezTo>
                    <a:pt x="792" y="291"/>
                    <a:pt x="750" y="192"/>
                    <a:pt x="692" y="119"/>
                  </a:cubicBezTo>
                  <a:cubicBezTo>
                    <a:pt x="671" y="91"/>
                    <a:pt x="644" y="79"/>
                    <a:pt x="617" y="79"/>
                  </a:cubicBezTo>
                  <a:cubicBezTo>
                    <a:pt x="572" y="79"/>
                    <a:pt x="523" y="110"/>
                    <a:pt x="485" y="153"/>
                  </a:cubicBezTo>
                  <a:cubicBezTo>
                    <a:pt x="476" y="155"/>
                    <a:pt x="467" y="155"/>
                    <a:pt x="458" y="155"/>
                  </a:cubicBezTo>
                  <a:cubicBezTo>
                    <a:pt x="361" y="155"/>
                    <a:pt x="314" y="61"/>
                    <a:pt x="243" y="19"/>
                  </a:cubicBezTo>
                  <a:cubicBezTo>
                    <a:pt x="221" y="6"/>
                    <a:pt x="202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"/>
            <p:cNvSpPr/>
            <p:nvPr/>
          </p:nvSpPr>
          <p:spPr>
            <a:xfrm>
              <a:off x="4809762" y="3818232"/>
              <a:ext cx="25778" cy="13339"/>
            </a:xfrm>
            <a:custGeom>
              <a:avLst/>
              <a:gdLst/>
              <a:ahLst/>
              <a:cxnLst/>
              <a:rect l="l" t="t" r="r" b="b"/>
              <a:pathLst>
                <a:path w="831" h="430" extrusionOk="0">
                  <a:moveTo>
                    <a:pt x="265" y="1"/>
                  </a:moveTo>
                  <a:cubicBezTo>
                    <a:pt x="172" y="1"/>
                    <a:pt x="94" y="78"/>
                    <a:pt x="0" y="128"/>
                  </a:cubicBezTo>
                  <a:cubicBezTo>
                    <a:pt x="160" y="336"/>
                    <a:pt x="233" y="430"/>
                    <a:pt x="301" y="430"/>
                  </a:cubicBezTo>
                  <a:cubicBezTo>
                    <a:pt x="358" y="430"/>
                    <a:pt x="412" y="365"/>
                    <a:pt x="512" y="247"/>
                  </a:cubicBezTo>
                  <a:cubicBezTo>
                    <a:pt x="546" y="251"/>
                    <a:pt x="577" y="258"/>
                    <a:pt x="608" y="262"/>
                  </a:cubicBezTo>
                  <a:cubicBezTo>
                    <a:pt x="651" y="262"/>
                    <a:pt x="701" y="306"/>
                    <a:pt x="743" y="306"/>
                  </a:cubicBezTo>
                  <a:cubicBezTo>
                    <a:pt x="768" y="306"/>
                    <a:pt x="790" y="291"/>
                    <a:pt x="807" y="243"/>
                  </a:cubicBezTo>
                  <a:cubicBezTo>
                    <a:pt x="830" y="170"/>
                    <a:pt x="761" y="112"/>
                    <a:pt x="704" y="93"/>
                  </a:cubicBezTo>
                  <a:cubicBezTo>
                    <a:pt x="646" y="74"/>
                    <a:pt x="581" y="85"/>
                    <a:pt x="512" y="78"/>
                  </a:cubicBezTo>
                  <a:cubicBezTo>
                    <a:pt x="494" y="70"/>
                    <a:pt x="473" y="64"/>
                    <a:pt x="453" y="64"/>
                  </a:cubicBezTo>
                  <a:cubicBezTo>
                    <a:pt x="443" y="64"/>
                    <a:pt x="433" y="66"/>
                    <a:pt x="423" y="70"/>
                  </a:cubicBezTo>
                  <a:lnTo>
                    <a:pt x="415" y="66"/>
                  </a:lnTo>
                  <a:cubicBezTo>
                    <a:pt x="359" y="19"/>
                    <a:pt x="311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"/>
            <p:cNvSpPr/>
            <p:nvPr/>
          </p:nvSpPr>
          <p:spPr>
            <a:xfrm>
              <a:off x="4782000" y="3860791"/>
              <a:ext cx="124" cy="279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0" y="1"/>
                  </a:moveTo>
                  <a:lnTo>
                    <a:pt x="4" y="8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"/>
            <p:cNvSpPr/>
            <p:nvPr/>
          </p:nvSpPr>
          <p:spPr>
            <a:xfrm>
              <a:off x="4781875" y="3852571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1"/>
                  </a:moveTo>
                  <a:cubicBezTo>
                    <a:pt x="442" y="20"/>
                    <a:pt x="273" y="43"/>
                    <a:pt x="116" y="77"/>
                  </a:cubicBezTo>
                  <a:cubicBezTo>
                    <a:pt x="19" y="97"/>
                    <a:pt x="0" y="173"/>
                    <a:pt x="16" y="266"/>
                  </a:cubicBezTo>
                  <a:cubicBezTo>
                    <a:pt x="35" y="264"/>
                    <a:pt x="55" y="263"/>
                    <a:pt x="76" y="263"/>
                  </a:cubicBezTo>
                  <a:cubicBezTo>
                    <a:pt x="157" y="263"/>
                    <a:pt x="241" y="276"/>
                    <a:pt x="324" y="276"/>
                  </a:cubicBezTo>
                  <a:cubicBezTo>
                    <a:pt x="414" y="276"/>
                    <a:pt x="502" y="261"/>
                    <a:pt x="584" y="196"/>
                  </a:cubicBezTo>
                  <a:cubicBezTo>
                    <a:pt x="619" y="162"/>
                    <a:pt x="642" y="120"/>
                    <a:pt x="654" y="74"/>
                  </a:cubicBezTo>
                  <a:cubicBezTo>
                    <a:pt x="657" y="54"/>
                    <a:pt x="619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"/>
            <p:cNvSpPr/>
            <p:nvPr/>
          </p:nvSpPr>
          <p:spPr>
            <a:xfrm>
              <a:off x="4790344" y="3908407"/>
              <a:ext cx="54006" cy="26925"/>
            </a:xfrm>
            <a:custGeom>
              <a:avLst/>
              <a:gdLst/>
              <a:ahLst/>
              <a:cxnLst/>
              <a:rect l="l" t="t" r="r" b="b"/>
              <a:pathLst>
                <a:path w="1741" h="868" extrusionOk="0">
                  <a:moveTo>
                    <a:pt x="86" y="1"/>
                  </a:moveTo>
                  <a:cubicBezTo>
                    <a:pt x="75" y="1"/>
                    <a:pt x="64" y="5"/>
                    <a:pt x="54" y="14"/>
                  </a:cubicBezTo>
                  <a:cubicBezTo>
                    <a:pt x="0" y="56"/>
                    <a:pt x="19" y="126"/>
                    <a:pt x="42" y="183"/>
                  </a:cubicBezTo>
                  <a:cubicBezTo>
                    <a:pt x="23" y="606"/>
                    <a:pt x="365" y="610"/>
                    <a:pt x="634" y="702"/>
                  </a:cubicBezTo>
                  <a:cubicBezTo>
                    <a:pt x="779" y="798"/>
                    <a:pt x="926" y="867"/>
                    <a:pt x="1083" y="867"/>
                  </a:cubicBezTo>
                  <a:cubicBezTo>
                    <a:pt x="1170" y="867"/>
                    <a:pt x="1261" y="845"/>
                    <a:pt x="1357" y="794"/>
                  </a:cubicBezTo>
                  <a:lnTo>
                    <a:pt x="1733" y="775"/>
                  </a:lnTo>
                  <a:cubicBezTo>
                    <a:pt x="1741" y="752"/>
                    <a:pt x="1741" y="721"/>
                    <a:pt x="1741" y="698"/>
                  </a:cubicBezTo>
                  <a:lnTo>
                    <a:pt x="1345" y="687"/>
                  </a:lnTo>
                  <a:cubicBezTo>
                    <a:pt x="1164" y="591"/>
                    <a:pt x="957" y="610"/>
                    <a:pt x="765" y="579"/>
                  </a:cubicBezTo>
                  <a:cubicBezTo>
                    <a:pt x="550" y="464"/>
                    <a:pt x="338" y="337"/>
                    <a:pt x="242" y="99"/>
                  </a:cubicBezTo>
                  <a:lnTo>
                    <a:pt x="154" y="53"/>
                  </a:lnTo>
                  <a:cubicBezTo>
                    <a:pt x="138" y="23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"/>
            <p:cNvSpPr/>
            <p:nvPr/>
          </p:nvSpPr>
          <p:spPr>
            <a:xfrm>
              <a:off x="4900093" y="3872951"/>
              <a:ext cx="51896" cy="60582"/>
            </a:xfrm>
            <a:custGeom>
              <a:avLst/>
              <a:gdLst/>
              <a:ahLst/>
              <a:cxnLst/>
              <a:rect l="l" t="t" r="r" b="b"/>
              <a:pathLst>
                <a:path w="1673" h="1953" extrusionOk="0">
                  <a:moveTo>
                    <a:pt x="1669" y="1"/>
                  </a:moveTo>
                  <a:lnTo>
                    <a:pt x="1223" y="304"/>
                  </a:lnTo>
                  <a:lnTo>
                    <a:pt x="935" y="715"/>
                  </a:lnTo>
                  <a:cubicBezTo>
                    <a:pt x="647" y="942"/>
                    <a:pt x="493" y="1276"/>
                    <a:pt x="232" y="1534"/>
                  </a:cubicBezTo>
                  <a:cubicBezTo>
                    <a:pt x="105" y="1572"/>
                    <a:pt x="17" y="1691"/>
                    <a:pt x="17" y="1826"/>
                  </a:cubicBezTo>
                  <a:cubicBezTo>
                    <a:pt x="0" y="1912"/>
                    <a:pt x="29" y="1952"/>
                    <a:pt x="98" y="1952"/>
                  </a:cubicBezTo>
                  <a:cubicBezTo>
                    <a:pt x="110" y="1952"/>
                    <a:pt x="122" y="1951"/>
                    <a:pt x="136" y="1949"/>
                  </a:cubicBezTo>
                  <a:cubicBezTo>
                    <a:pt x="239" y="1864"/>
                    <a:pt x="343" y="1787"/>
                    <a:pt x="328" y="1634"/>
                  </a:cubicBezTo>
                  <a:lnTo>
                    <a:pt x="328" y="1634"/>
                  </a:lnTo>
                  <a:lnTo>
                    <a:pt x="339" y="1638"/>
                  </a:lnTo>
                  <a:lnTo>
                    <a:pt x="339" y="1638"/>
                  </a:lnTo>
                  <a:lnTo>
                    <a:pt x="335" y="1634"/>
                  </a:lnTo>
                  <a:cubicBezTo>
                    <a:pt x="708" y="1538"/>
                    <a:pt x="804" y="1161"/>
                    <a:pt x="1035" y="927"/>
                  </a:cubicBezTo>
                  <a:cubicBezTo>
                    <a:pt x="1192" y="838"/>
                    <a:pt x="1239" y="654"/>
                    <a:pt x="1346" y="523"/>
                  </a:cubicBezTo>
                  <a:cubicBezTo>
                    <a:pt x="1415" y="523"/>
                    <a:pt x="1438" y="481"/>
                    <a:pt x="1438" y="423"/>
                  </a:cubicBezTo>
                  <a:lnTo>
                    <a:pt x="1438" y="419"/>
                  </a:lnTo>
                  <a:cubicBezTo>
                    <a:pt x="1607" y="350"/>
                    <a:pt x="1673" y="227"/>
                    <a:pt x="1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"/>
            <p:cNvSpPr/>
            <p:nvPr/>
          </p:nvSpPr>
          <p:spPr>
            <a:xfrm>
              <a:off x="4752189" y="3859023"/>
              <a:ext cx="30182" cy="39364"/>
            </a:xfrm>
            <a:custGeom>
              <a:avLst/>
              <a:gdLst/>
              <a:ahLst/>
              <a:cxnLst/>
              <a:rect l="l" t="t" r="r" b="b"/>
              <a:pathLst>
                <a:path w="973" h="1269" extrusionOk="0">
                  <a:moveTo>
                    <a:pt x="816" y="0"/>
                  </a:moveTo>
                  <a:cubicBezTo>
                    <a:pt x="740" y="0"/>
                    <a:pt x="689" y="67"/>
                    <a:pt x="654" y="184"/>
                  </a:cubicBezTo>
                  <a:cubicBezTo>
                    <a:pt x="615" y="319"/>
                    <a:pt x="696" y="442"/>
                    <a:pt x="696" y="569"/>
                  </a:cubicBezTo>
                  <a:cubicBezTo>
                    <a:pt x="673" y="596"/>
                    <a:pt x="658" y="623"/>
                    <a:pt x="650" y="657"/>
                  </a:cubicBezTo>
                  <a:cubicBezTo>
                    <a:pt x="408" y="815"/>
                    <a:pt x="139" y="934"/>
                    <a:pt x="0" y="1222"/>
                  </a:cubicBezTo>
                  <a:cubicBezTo>
                    <a:pt x="70" y="1245"/>
                    <a:pt x="136" y="1269"/>
                    <a:pt x="197" y="1269"/>
                  </a:cubicBezTo>
                  <a:cubicBezTo>
                    <a:pt x="256" y="1269"/>
                    <a:pt x="310" y="1246"/>
                    <a:pt x="358" y="1180"/>
                  </a:cubicBezTo>
                  <a:lnTo>
                    <a:pt x="362" y="1176"/>
                  </a:lnTo>
                  <a:cubicBezTo>
                    <a:pt x="531" y="1137"/>
                    <a:pt x="535" y="949"/>
                    <a:pt x="654" y="868"/>
                  </a:cubicBezTo>
                  <a:cubicBezTo>
                    <a:pt x="973" y="807"/>
                    <a:pt x="938" y="596"/>
                    <a:pt x="865" y="369"/>
                  </a:cubicBezTo>
                  <a:cubicBezTo>
                    <a:pt x="973" y="288"/>
                    <a:pt x="946" y="173"/>
                    <a:pt x="961" y="61"/>
                  </a:cubicBezTo>
                  <a:cubicBezTo>
                    <a:pt x="905" y="20"/>
                    <a:pt x="85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"/>
            <p:cNvSpPr/>
            <p:nvPr/>
          </p:nvSpPr>
          <p:spPr>
            <a:xfrm>
              <a:off x="4782000" y="3860791"/>
              <a:ext cx="372" cy="279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4"/>
                  </a:moveTo>
                  <a:lnTo>
                    <a:pt x="12" y="8"/>
                  </a:lnTo>
                  <a:lnTo>
                    <a:pt x="0" y="4"/>
                  </a:ln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"/>
            <p:cNvSpPr/>
            <p:nvPr/>
          </p:nvSpPr>
          <p:spPr>
            <a:xfrm>
              <a:off x="5033975" y="3844940"/>
              <a:ext cx="40543" cy="33781"/>
            </a:xfrm>
            <a:custGeom>
              <a:avLst/>
              <a:gdLst/>
              <a:ahLst/>
              <a:cxnLst/>
              <a:rect l="l" t="t" r="r" b="b"/>
              <a:pathLst>
                <a:path w="1307" h="1089" extrusionOk="0">
                  <a:moveTo>
                    <a:pt x="1213" y="1"/>
                  </a:moveTo>
                  <a:cubicBezTo>
                    <a:pt x="1090" y="1"/>
                    <a:pt x="988" y="51"/>
                    <a:pt x="888" y="127"/>
                  </a:cubicBezTo>
                  <a:lnTo>
                    <a:pt x="861" y="97"/>
                  </a:lnTo>
                  <a:cubicBezTo>
                    <a:pt x="596" y="312"/>
                    <a:pt x="335" y="539"/>
                    <a:pt x="0" y="692"/>
                  </a:cubicBezTo>
                  <a:lnTo>
                    <a:pt x="312" y="1088"/>
                  </a:lnTo>
                  <a:cubicBezTo>
                    <a:pt x="250" y="800"/>
                    <a:pt x="477" y="723"/>
                    <a:pt x="650" y="608"/>
                  </a:cubicBezTo>
                  <a:cubicBezTo>
                    <a:pt x="719" y="539"/>
                    <a:pt x="796" y="477"/>
                    <a:pt x="880" y="423"/>
                  </a:cubicBezTo>
                  <a:cubicBezTo>
                    <a:pt x="892" y="440"/>
                    <a:pt x="912" y="449"/>
                    <a:pt x="931" y="449"/>
                  </a:cubicBezTo>
                  <a:cubicBezTo>
                    <a:pt x="943" y="449"/>
                    <a:pt x="955" y="446"/>
                    <a:pt x="965" y="439"/>
                  </a:cubicBezTo>
                  <a:cubicBezTo>
                    <a:pt x="969" y="435"/>
                    <a:pt x="976" y="435"/>
                    <a:pt x="976" y="427"/>
                  </a:cubicBezTo>
                  <a:cubicBezTo>
                    <a:pt x="1099" y="346"/>
                    <a:pt x="1207" y="243"/>
                    <a:pt x="1284" y="116"/>
                  </a:cubicBezTo>
                  <a:cubicBezTo>
                    <a:pt x="1307" y="81"/>
                    <a:pt x="1303" y="39"/>
                    <a:pt x="1272" y="4"/>
                  </a:cubicBezTo>
                  <a:cubicBezTo>
                    <a:pt x="1252" y="2"/>
                    <a:pt x="1232" y="1"/>
                    <a:pt x="1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"/>
            <p:cNvSpPr/>
            <p:nvPr/>
          </p:nvSpPr>
          <p:spPr>
            <a:xfrm>
              <a:off x="4985212" y="3799000"/>
              <a:ext cx="73238" cy="25840"/>
            </a:xfrm>
            <a:custGeom>
              <a:avLst/>
              <a:gdLst/>
              <a:ahLst/>
              <a:cxnLst/>
              <a:rect l="l" t="t" r="r" b="b"/>
              <a:pathLst>
                <a:path w="2361" h="833" extrusionOk="0">
                  <a:moveTo>
                    <a:pt x="1114" y="1"/>
                  </a:moveTo>
                  <a:cubicBezTo>
                    <a:pt x="1071" y="1"/>
                    <a:pt x="1037" y="27"/>
                    <a:pt x="1023" y="71"/>
                  </a:cubicBezTo>
                  <a:cubicBezTo>
                    <a:pt x="992" y="71"/>
                    <a:pt x="958" y="79"/>
                    <a:pt x="927" y="91"/>
                  </a:cubicBezTo>
                  <a:cubicBezTo>
                    <a:pt x="891" y="81"/>
                    <a:pt x="856" y="76"/>
                    <a:pt x="822" y="76"/>
                  </a:cubicBezTo>
                  <a:cubicBezTo>
                    <a:pt x="747" y="76"/>
                    <a:pt x="678" y="102"/>
                    <a:pt x="619" y="171"/>
                  </a:cubicBezTo>
                  <a:cubicBezTo>
                    <a:pt x="536" y="176"/>
                    <a:pt x="451" y="234"/>
                    <a:pt x="366" y="234"/>
                  </a:cubicBezTo>
                  <a:cubicBezTo>
                    <a:pt x="321" y="234"/>
                    <a:pt x="276" y="219"/>
                    <a:pt x="231" y="171"/>
                  </a:cubicBezTo>
                  <a:cubicBezTo>
                    <a:pt x="235" y="137"/>
                    <a:pt x="235" y="102"/>
                    <a:pt x="224" y="75"/>
                  </a:cubicBezTo>
                  <a:cubicBezTo>
                    <a:pt x="210" y="72"/>
                    <a:pt x="196" y="71"/>
                    <a:pt x="182" y="71"/>
                  </a:cubicBezTo>
                  <a:cubicBezTo>
                    <a:pt x="106" y="71"/>
                    <a:pt x="37" y="115"/>
                    <a:pt x="1" y="187"/>
                  </a:cubicBezTo>
                  <a:cubicBezTo>
                    <a:pt x="1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9"/>
                  </a:cubicBezTo>
                  <a:lnTo>
                    <a:pt x="216" y="479"/>
                  </a:lnTo>
                  <a:cubicBezTo>
                    <a:pt x="294" y="540"/>
                    <a:pt x="365" y="564"/>
                    <a:pt x="431" y="564"/>
                  </a:cubicBezTo>
                  <a:cubicBezTo>
                    <a:pt x="556" y="564"/>
                    <a:pt x="666" y="481"/>
                    <a:pt x="773" y="406"/>
                  </a:cubicBezTo>
                  <a:cubicBezTo>
                    <a:pt x="789" y="398"/>
                    <a:pt x="808" y="386"/>
                    <a:pt x="819" y="379"/>
                  </a:cubicBezTo>
                  <a:lnTo>
                    <a:pt x="819" y="371"/>
                  </a:lnTo>
                  <a:lnTo>
                    <a:pt x="1134" y="352"/>
                  </a:lnTo>
                  <a:lnTo>
                    <a:pt x="1177" y="363"/>
                  </a:lnTo>
                  <a:lnTo>
                    <a:pt x="1223" y="352"/>
                  </a:lnTo>
                  <a:cubicBezTo>
                    <a:pt x="1473" y="517"/>
                    <a:pt x="1791" y="486"/>
                    <a:pt x="2034" y="678"/>
                  </a:cubicBezTo>
                  <a:cubicBezTo>
                    <a:pt x="2068" y="757"/>
                    <a:pt x="2123" y="833"/>
                    <a:pt x="2197" y="833"/>
                  </a:cubicBezTo>
                  <a:cubicBezTo>
                    <a:pt x="2213" y="833"/>
                    <a:pt x="2230" y="829"/>
                    <a:pt x="2249" y="821"/>
                  </a:cubicBezTo>
                  <a:cubicBezTo>
                    <a:pt x="2360" y="763"/>
                    <a:pt x="2264" y="648"/>
                    <a:pt x="2249" y="559"/>
                  </a:cubicBezTo>
                  <a:cubicBezTo>
                    <a:pt x="2233" y="485"/>
                    <a:pt x="2210" y="408"/>
                    <a:pt x="2152" y="408"/>
                  </a:cubicBezTo>
                  <a:cubicBezTo>
                    <a:pt x="2122" y="408"/>
                    <a:pt x="2084" y="428"/>
                    <a:pt x="2034" y="479"/>
                  </a:cubicBezTo>
                  <a:cubicBezTo>
                    <a:pt x="1895" y="252"/>
                    <a:pt x="1626" y="290"/>
                    <a:pt x="1426" y="187"/>
                  </a:cubicBezTo>
                  <a:cubicBezTo>
                    <a:pt x="1313" y="152"/>
                    <a:pt x="1270" y="2"/>
                    <a:pt x="1136" y="2"/>
                  </a:cubicBezTo>
                  <a:cubicBezTo>
                    <a:pt x="1134" y="2"/>
                    <a:pt x="1132" y="2"/>
                    <a:pt x="1131" y="2"/>
                  </a:cubicBezTo>
                  <a:cubicBezTo>
                    <a:pt x="1125" y="1"/>
                    <a:pt x="1119" y="1"/>
                    <a:pt x="1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"/>
            <p:cNvSpPr/>
            <p:nvPr/>
          </p:nvSpPr>
          <p:spPr>
            <a:xfrm>
              <a:off x="5171176" y="3797014"/>
              <a:ext cx="13742" cy="10764"/>
            </a:xfrm>
            <a:custGeom>
              <a:avLst/>
              <a:gdLst/>
              <a:ahLst/>
              <a:cxnLst/>
              <a:rect l="l" t="t" r="r" b="b"/>
              <a:pathLst>
                <a:path w="443" h="347" extrusionOk="0">
                  <a:moveTo>
                    <a:pt x="177" y="32"/>
                  </a:moveTo>
                  <a:cubicBezTo>
                    <a:pt x="96" y="82"/>
                    <a:pt x="0" y="120"/>
                    <a:pt x="4" y="231"/>
                  </a:cubicBezTo>
                  <a:cubicBezTo>
                    <a:pt x="12" y="339"/>
                    <a:pt x="112" y="331"/>
                    <a:pt x="185" y="347"/>
                  </a:cubicBezTo>
                  <a:cubicBezTo>
                    <a:pt x="185" y="278"/>
                    <a:pt x="212" y="216"/>
                    <a:pt x="258" y="166"/>
                  </a:cubicBezTo>
                  <a:cubicBezTo>
                    <a:pt x="442" y="1"/>
                    <a:pt x="223" y="66"/>
                    <a:pt x="177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"/>
            <p:cNvSpPr/>
            <p:nvPr/>
          </p:nvSpPr>
          <p:spPr>
            <a:xfrm>
              <a:off x="4797851" y="3910610"/>
              <a:ext cx="155" cy="651"/>
            </a:xfrm>
            <a:custGeom>
              <a:avLst/>
              <a:gdLst/>
              <a:ahLst/>
              <a:cxnLst/>
              <a:rect l="l" t="t" r="r" b="b"/>
              <a:pathLst>
                <a:path w="5" h="21" extrusionOk="0">
                  <a:moveTo>
                    <a:pt x="4" y="1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"/>
            <p:cNvSpPr/>
            <p:nvPr/>
          </p:nvSpPr>
          <p:spPr>
            <a:xfrm>
              <a:off x="4734911" y="3918706"/>
              <a:ext cx="6700" cy="8158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13" y="0"/>
                  </a:moveTo>
                  <a:cubicBezTo>
                    <a:pt x="62" y="0"/>
                    <a:pt x="17" y="56"/>
                    <a:pt x="4" y="109"/>
                  </a:cubicBezTo>
                  <a:cubicBezTo>
                    <a:pt x="0" y="159"/>
                    <a:pt x="0" y="205"/>
                    <a:pt x="4" y="259"/>
                  </a:cubicBezTo>
                  <a:lnTo>
                    <a:pt x="116" y="262"/>
                  </a:lnTo>
                  <a:cubicBezTo>
                    <a:pt x="135" y="239"/>
                    <a:pt x="154" y="213"/>
                    <a:pt x="169" y="182"/>
                  </a:cubicBezTo>
                  <a:cubicBezTo>
                    <a:pt x="177" y="120"/>
                    <a:pt x="215" y="36"/>
                    <a:pt x="139" y="5"/>
                  </a:cubicBezTo>
                  <a:cubicBezTo>
                    <a:pt x="130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"/>
            <p:cNvSpPr/>
            <p:nvPr/>
          </p:nvSpPr>
          <p:spPr>
            <a:xfrm>
              <a:off x="4959341" y="3942436"/>
              <a:ext cx="16968" cy="6576"/>
            </a:xfrm>
            <a:custGeom>
              <a:avLst/>
              <a:gdLst/>
              <a:ahLst/>
              <a:cxnLst/>
              <a:rect l="l" t="t" r="r" b="b"/>
              <a:pathLst>
                <a:path w="547" h="212" extrusionOk="0">
                  <a:moveTo>
                    <a:pt x="547" y="1"/>
                  </a:moveTo>
                  <a:lnTo>
                    <a:pt x="443" y="12"/>
                  </a:lnTo>
                  <a:cubicBezTo>
                    <a:pt x="424" y="14"/>
                    <a:pt x="405" y="15"/>
                    <a:pt x="387" y="15"/>
                  </a:cubicBezTo>
                  <a:cubicBezTo>
                    <a:pt x="331" y="15"/>
                    <a:pt x="275" y="8"/>
                    <a:pt x="217" y="8"/>
                  </a:cubicBezTo>
                  <a:cubicBezTo>
                    <a:pt x="148" y="8"/>
                    <a:pt x="76" y="18"/>
                    <a:pt x="1" y="62"/>
                  </a:cubicBezTo>
                  <a:cubicBezTo>
                    <a:pt x="80" y="161"/>
                    <a:pt x="159" y="212"/>
                    <a:pt x="241" y="212"/>
                  </a:cubicBezTo>
                  <a:cubicBezTo>
                    <a:pt x="306" y="212"/>
                    <a:pt x="374" y="180"/>
                    <a:pt x="447" y="116"/>
                  </a:cubicBezTo>
                  <a:cubicBezTo>
                    <a:pt x="481" y="116"/>
                    <a:pt x="512" y="108"/>
                    <a:pt x="543" y="101"/>
                  </a:cubicBezTo>
                  <a:cubicBezTo>
                    <a:pt x="543" y="66"/>
                    <a:pt x="547" y="32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"/>
            <p:cNvSpPr/>
            <p:nvPr/>
          </p:nvSpPr>
          <p:spPr>
            <a:xfrm>
              <a:off x="5150920" y="3757464"/>
              <a:ext cx="12904" cy="10733"/>
            </a:xfrm>
            <a:custGeom>
              <a:avLst/>
              <a:gdLst/>
              <a:ahLst/>
              <a:cxnLst/>
              <a:rect l="l" t="t" r="r" b="b"/>
              <a:pathLst>
                <a:path w="416" h="346" extrusionOk="0">
                  <a:moveTo>
                    <a:pt x="131" y="0"/>
                  </a:moveTo>
                  <a:cubicBezTo>
                    <a:pt x="73" y="15"/>
                    <a:pt x="23" y="58"/>
                    <a:pt x="0" y="112"/>
                  </a:cubicBezTo>
                  <a:cubicBezTo>
                    <a:pt x="81" y="204"/>
                    <a:pt x="131" y="338"/>
                    <a:pt x="281" y="346"/>
                  </a:cubicBezTo>
                  <a:cubicBezTo>
                    <a:pt x="415" y="150"/>
                    <a:pt x="185" y="1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" name="Google Shape;308;p3"/>
          <p:cNvGrpSpPr/>
          <p:nvPr/>
        </p:nvGrpSpPr>
        <p:grpSpPr>
          <a:xfrm>
            <a:off x="6684335" y="313273"/>
            <a:ext cx="421961" cy="283054"/>
            <a:chOff x="1285890" y="4364649"/>
            <a:chExt cx="364671" cy="244624"/>
          </a:xfrm>
        </p:grpSpPr>
        <p:sp>
          <p:nvSpPr>
            <p:cNvPr id="309" name="Google Shape;309;p3"/>
            <p:cNvSpPr/>
            <p:nvPr/>
          </p:nvSpPr>
          <p:spPr>
            <a:xfrm>
              <a:off x="1285890" y="4364649"/>
              <a:ext cx="364671" cy="244624"/>
            </a:xfrm>
            <a:custGeom>
              <a:avLst/>
              <a:gdLst/>
              <a:ahLst/>
              <a:cxnLst/>
              <a:rect l="l" t="t" r="r" b="b"/>
              <a:pathLst>
                <a:path w="11756" h="7886" extrusionOk="0">
                  <a:moveTo>
                    <a:pt x="5415" y="377"/>
                  </a:moveTo>
                  <a:cubicBezTo>
                    <a:pt x="5480" y="408"/>
                    <a:pt x="5553" y="431"/>
                    <a:pt x="5630" y="442"/>
                  </a:cubicBezTo>
                  <a:cubicBezTo>
                    <a:pt x="6883" y="496"/>
                    <a:pt x="8159" y="550"/>
                    <a:pt x="9292" y="1146"/>
                  </a:cubicBezTo>
                  <a:cubicBezTo>
                    <a:pt x="10187" y="1614"/>
                    <a:pt x="11129" y="2125"/>
                    <a:pt x="11102" y="3378"/>
                  </a:cubicBezTo>
                  <a:cubicBezTo>
                    <a:pt x="11110" y="3647"/>
                    <a:pt x="11002" y="3897"/>
                    <a:pt x="11056" y="4154"/>
                  </a:cubicBezTo>
                  <a:cubicBezTo>
                    <a:pt x="11037" y="4166"/>
                    <a:pt x="11025" y="4193"/>
                    <a:pt x="11029" y="4243"/>
                  </a:cubicBezTo>
                  <a:cubicBezTo>
                    <a:pt x="10894" y="4834"/>
                    <a:pt x="10541" y="5257"/>
                    <a:pt x="10030" y="5568"/>
                  </a:cubicBezTo>
                  <a:cubicBezTo>
                    <a:pt x="9496" y="5899"/>
                    <a:pt x="8908" y="6029"/>
                    <a:pt x="8293" y="6152"/>
                  </a:cubicBezTo>
                  <a:cubicBezTo>
                    <a:pt x="7561" y="6303"/>
                    <a:pt x="6833" y="6395"/>
                    <a:pt x="6095" y="6395"/>
                  </a:cubicBezTo>
                  <a:cubicBezTo>
                    <a:pt x="5853" y="6395"/>
                    <a:pt x="5610" y="6385"/>
                    <a:pt x="5365" y="6364"/>
                  </a:cubicBezTo>
                  <a:cubicBezTo>
                    <a:pt x="4546" y="6295"/>
                    <a:pt x="3732" y="6172"/>
                    <a:pt x="2917" y="6053"/>
                  </a:cubicBezTo>
                  <a:lnTo>
                    <a:pt x="2898" y="6049"/>
                  </a:lnTo>
                  <a:cubicBezTo>
                    <a:pt x="2760" y="5899"/>
                    <a:pt x="2571" y="5880"/>
                    <a:pt x="2383" y="5876"/>
                  </a:cubicBezTo>
                  <a:cubicBezTo>
                    <a:pt x="2306" y="5834"/>
                    <a:pt x="2229" y="5787"/>
                    <a:pt x="2149" y="5749"/>
                  </a:cubicBezTo>
                  <a:cubicBezTo>
                    <a:pt x="1380" y="5399"/>
                    <a:pt x="619" y="5038"/>
                    <a:pt x="366" y="4127"/>
                  </a:cubicBezTo>
                  <a:cubicBezTo>
                    <a:pt x="350" y="3974"/>
                    <a:pt x="346" y="3820"/>
                    <a:pt x="358" y="3666"/>
                  </a:cubicBezTo>
                  <a:cubicBezTo>
                    <a:pt x="381" y="3574"/>
                    <a:pt x="389" y="3482"/>
                    <a:pt x="385" y="3393"/>
                  </a:cubicBezTo>
                  <a:cubicBezTo>
                    <a:pt x="446" y="3001"/>
                    <a:pt x="608" y="2633"/>
                    <a:pt x="842" y="2310"/>
                  </a:cubicBezTo>
                  <a:cubicBezTo>
                    <a:pt x="961" y="2148"/>
                    <a:pt x="1088" y="1983"/>
                    <a:pt x="1211" y="1822"/>
                  </a:cubicBezTo>
                  <a:cubicBezTo>
                    <a:pt x="1249" y="1783"/>
                    <a:pt x="1284" y="1745"/>
                    <a:pt x="1322" y="1710"/>
                  </a:cubicBezTo>
                  <a:cubicBezTo>
                    <a:pt x="1361" y="1733"/>
                    <a:pt x="1403" y="1745"/>
                    <a:pt x="1453" y="1745"/>
                  </a:cubicBezTo>
                  <a:cubicBezTo>
                    <a:pt x="2368" y="1192"/>
                    <a:pt x="3382" y="896"/>
                    <a:pt x="4412" y="627"/>
                  </a:cubicBezTo>
                  <a:cubicBezTo>
                    <a:pt x="4527" y="577"/>
                    <a:pt x="4646" y="550"/>
                    <a:pt x="4765" y="535"/>
                  </a:cubicBezTo>
                  <a:cubicBezTo>
                    <a:pt x="4892" y="531"/>
                    <a:pt x="5015" y="504"/>
                    <a:pt x="5131" y="465"/>
                  </a:cubicBezTo>
                  <a:cubicBezTo>
                    <a:pt x="5173" y="446"/>
                    <a:pt x="5211" y="415"/>
                    <a:pt x="5242" y="377"/>
                  </a:cubicBezTo>
                  <a:cubicBezTo>
                    <a:pt x="5271" y="381"/>
                    <a:pt x="5300" y="383"/>
                    <a:pt x="5328" y="383"/>
                  </a:cubicBezTo>
                  <a:cubicBezTo>
                    <a:pt x="5357" y="383"/>
                    <a:pt x="5386" y="381"/>
                    <a:pt x="5415" y="377"/>
                  </a:cubicBezTo>
                  <a:close/>
                  <a:moveTo>
                    <a:pt x="10568" y="5760"/>
                  </a:moveTo>
                  <a:cubicBezTo>
                    <a:pt x="10568" y="5760"/>
                    <a:pt x="10568" y="5760"/>
                    <a:pt x="10568" y="5760"/>
                  </a:cubicBezTo>
                  <a:cubicBezTo>
                    <a:pt x="10472" y="5922"/>
                    <a:pt x="10322" y="6064"/>
                    <a:pt x="10314" y="6268"/>
                  </a:cubicBezTo>
                  <a:cubicBezTo>
                    <a:pt x="10291" y="6266"/>
                    <a:pt x="10269" y="6265"/>
                    <a:pt x="10247" y="6265"/>
                  </a:cubicBezTo>
                  <a:cubicBezTo>
                    <a:pt x="10015" y="6265"/>
                    <a:pt x="9819" y="6369"/>
                    <a:pt x="9619" y="6468"/>
                  </a:cubicBezTo>
                  <a:cubicBezTo>
                    <a:pt x="9277" y="6625"/>
                    <a:pt x="8919" y="6744"/>
                    <a:pt x="8554" y="6836"/>
                  </a:cubicBezTo>
                  <a:cubicBezTo>
                    <a:pt x="9227" y="6625"/>
                    <a:pt x="9857" y="6302"/>
                    <a:pt x="10429" y="5891"/>
                  </a:cubicBezTo>
                  <a:cubicBezTo>
                    <a:pt x="10474" y="5846"/>
                    <a:pt x="10523" y="5805"/>
                    <a:pt x="10568" y="5760"/>
                  </a:cubicBezTo>
                  <a:close/>
                  <a:moveTo>
                    <a:pt x="1357" y="6064"/>
                  </a:moveTo>
                  <a:cubicBezTo>
                    <a:pt x="1403" y="6095"/>
                    <a:pt x="1457" y="6129"/>
                    <a:pt x="1511" y="6160"/>
                  </a:cubicBezTo>
                  <a:cubicBezTo>
                    <a:pt x="1591" y="6210"/>
                    <a:pt x="1668" y="6264"/>
                    <a:pt x="1749" y="6314"/>
                  </a:cubicBezTo>
                  <a:cubicBezTo>
                    <a:pt x="2148" y="6500"/>
                    <a:pt x="2533" y="6758"/>
                    <a:pt x="2975" y="6758"/>
                  </a:cubicBezTo>
                  <a:cubicBezTo>
                    <a:pt x="3109" y="6758"/>
                    <a:pt x="3248" y="6735"/>
                    <a:pt x="3394" y="6679"/>
                  </a:cubicBezTo>
                  <a:cubicBezTo>
                    <a:pt x="3397" y="6671"/>
                    <a:pt x="3401" y="6667"/>
                    <a:pt x="3405" y="6667"/>
                  </a:cubicBezTo>
                  <a:cubicBezTo>
                    <a:pt x="3444" y="6721"/>
                    <a:pt x="3470" y="6783"/>
                    <a:pt x="3470" y="6852"/>
                  </a:cubicBezTo>
                  <a:cubicBezTo>
                    <a:pt x="4410" y="7045"/>
                    <a:pt x="5344" y="7181"/>
                    <a:pt x="6258" y="7181"/>
                  </a:cubicBezTo>
                  <a:cubicBezTo>
                    <a:pt x="6526" y="7181"/>
                    <a:pt x="6792" y="7169"/>
                    <a:pt x="7056" y="7144"/>
                  </a:cubicBezTo>
                  <a:lnTo>
                    <a:pt x="7056" y="7144"/>
                  </a:lnTo>
                  <a:cubicBezTo>
                    <a:pt x="6563" y="7207"/>
                    <a:pt x="6067" y="7239"/>
                    <a:pt x="5572" y="7239"/>
                  </a:cubicBezTo>
                  <a:cubicBezTo>
                    <a:pt x="4809" y="7239"/>
                    <a:pt x="4047" y="7163"/>
                    <a:pt x="3301" y="7009"/>
                  </a:cubicBezTo>
                  <a:cubicBezTo>
                    <a:pt x="3144" y="7006"/>
                    <a:pt x="2982" y="7006"/>
                    <a:pt x="2825" y="6952"/>
                  </a:cubicBezTo>
                  <a:cubicBezTo>
                    <a:pt x="2767" y="6932"/>
                    <a:pt x="2713" y="6913"/>
                    <a:pt x="2652" y="6898"/>
                  </a:cubicBezTo>
                  <a:cubicBezTo>
                    <a:pt x="2541" y="6863"/>
                    <a:pt x="2437" y="6825"/>
                    <a:pt x="2337" y="6783"/>
                  </a:cubicBezTo>
                  <a:cubicBezTo>
                    <a:pt x="2287" y="6760"/>
                    <a:pt x="2233" y="6740"/>
                    <a:pt x="2183" y="6725"/>
                  </a:cubicBezTo>
                  <a:cubicBezTo>
                    <a:pt x="2018" y="6690"/>
                    <a:pt x="1864" y="6614"/>
                    <a:pt x="1745" y="6506"/>
                  </a:cubicBezTo>
                  <a:cubicBezTo>
                    <a:pt x="1722" y="6487"/>
                    <a:pt x="1703" y="6468"/>
                    <a:pt x="1676" y="6448"/>
                  </a:cubicBezTo>
                  <a:cubicBezTo>
                    <a:pt x="1634" y="6410"/>
                    <a:pt x="1588" y="6371"/>
                    <a:pt x="1534" y="6341"/>
                  </a:cubicBezTo>
                  <a:cubicBezTo>
                    <a:pt x="1530" y="6337"/>
                    <a:pt x="1522" y="6337"/>
                    <a:pt x="1518" y="6337"/>
                  </a:cubicBezTo>
                  <a:cubicBezTo>
                    <a:pt x="1538" y="6275"/>
                    <a:pt x="1495" y="6222"/>
                    <a:pt x="1453" y="6168"/>
                  </a:cubicBezTo>
                  <a:cubicBezTo>
                    <a:pt x="1407" y="6141"/>
                    <a:pt x="1365" y="6110"/>
                    <a:pt x="1322" y="6087"/>
                  </a:cubicBezTo>
                  <a:cubicBezTo>
                    <a:pt x="1330" y="6083"/>
                    <a:pt x="1346" y="6072"/>
                    <a:pt x="1357" y="6064"/>
                  </a:cubicBezTo>
                  <a:close/>
                  <a:moveTo>
                    <a:pt x="6245" y="0"/>
                  </a:moveTo>
                  <a:cubicBezTo>
                    <a:pt x="6187" y="0"/>
                    <a:pt x="6126" y="4"/>
                    <a:pt x="6072" y="23"/>
                  </a:cubicBezTo>
                  <a:cubicBezTo>
                    <a:pt x="6010" y="23"/>
                    <a:pt x="5945" y="31"/>
                    <a:pt x="5884" y="39"/>
                  </a:cubicBezTo>
                  <a:lnTo>
                    <a:pt x="5599" y="20"/>
                  </a:lnTo>
                  <a:cubicBezTo>
                    <a:pt x="5582" y="39"/>
                    <a:pt x="5557" y="49"/>
                    <a:pt x="5532" y="49"/>
                  </a:cubicBezTo>
                  <a:cubicBezTo>
                    <a:pt x="5513" y="49"/>
                    <a:pt x="5493" y="43"/>
                    <a:pt x="5476" y="31"/>
                  </a:cubicBezTo>
                  <a:cubicBezTo>
                    <a:pt x="5461" y="50"/>
                    <a:pt x="5442" y="70"/>
                    <a:pt x="5426" y="89"/>
                  </a:cubicBezTo>
                  <a:cubicBezTo>
                    <a:pt x="5384" y="93"/>
                    <a:pt x="5346" y="108"/>
                    <a:pt x="5319" y="135"/>
                  </a:cubicBezTo>
                  <a:cubicBezTo>
                    <a:pt x="5265" y="81"/>
                    <a:pt x="5205" y="71"/>
                    <a:pt x="5140" y="71"/>
                  </a:cubicBezTo>
                  <a:cubicBezTo>
                    <a:pt x="5117" y="71"/>
                    <a:pt x="5093" y="72"/>
                    <a:pt x="5069" y="73"/>
                  </a:cubicBezTo>
                  <a:cubicBezTo>
                    <a:pt x="5015" y="89"/>
                    <a:pt x="4961" y="104"/>
                    <a:pt x="4908" y="123"/>
                  </a:cubicBezTo>
                  <a:lnTo>
                    <a:pt x="4769" y="104"/>
                  </a:lnTo>
                  <a:cubicBezTo>
                    <a:pt x="4747" y="122"/>
                    <a:pt x="4723" y="131"/>
                    <a:pt x="4697" y="131"/>
                  </a:cubicBezTo>
                  <a:cubicBezTo>
                    <a:pt x="4678" y="131"/>
                    <a:pt x="4658" y="126"/>
                    <a:pt x="4639" y="116"/>
                  </a:cubicBezTo>
                  <a:cubicBezTo>
                    <a:pt x="4627" y="135"/>
                    <a:pt x="4616" y="154"/>
                    <a:pt x="4604" y="169"/>
                  </a:cubicBezTo>
                  <a:cubicBezTo>
                    <a:pt x="4564" y="166"/>
                    <a:pt x="4526" y="164"/>
                    <a:pt x="4489" y="164"/>
                  </a:cubicBezTo>
                  <a:cubicBezTo>
                    <a:pt x="4452" y="164"/>
                    <a:pt x="4416" y="166"/>
                    <a:pt x="4377" y="169"/>
                  </a:cubicBezTo>
                  <a:lnTo>
                    <a:pt x="4262" y="227"/>
                  </a:lnTo>
                  <a:lnTo>
                    <a:pt x="4212" y="216"/>
                  </a:lnTo>
                  <a:lnTo>
                    <a:pt x="4185" y="258"/>
                  </a:lnTo>
                  <a:cubicBezTo>
                    <a:pt x="4170" y="266"/>
                    <a:pt x="4151" y="269"/>
                    <a:pt x="4135" y="273"/>
                  </a:cubicBezTo>
                  <a:cubicBezTo>
                    <a:pt x="4118" y="275"/>
                    <a:pt x="4100" y="276"/>
                    <a:pt x="4083" y="276"/>
                  </a:cubicBezTo>
                  <a:cubicBezTo>
                    <a:pt x="4044" y="276"/>
                    <a:pt x="4006" y="273"/>
                    <a:pt x="3967" y="273"/>
                  </a:cubicBezTo>
                  <a:cubicBezTo>
                    <a:pt x="3908" y="273"/>
                    <a:pt x="3849" y="280"/>
                    <a:pt x="3793" y="316"/>
                  </a:cubicBezTo>
                  <a:cubicBezTo>
                    <a:pt x="3777" y="337"/>
                    <a:pt x="3749" y="350"/>
                    <a:pt x="3722" y="350"/>
                  </a:cubicBezTo>
                  <a:cubicBezTo>
                    <a:pt x="3705" y="350"/>
                    <a:pt x="3689" y="345"/>
                    <a:pt x="3674" y="335"/>
                  </a:cubicBezTo>
                  <a:cubicBezTo>
                    <a:pt x="3616" y="376"/>
                    <a:pt x="3549" y="378"/>
                    <a:pt x="3481" y="378"/>
                  </a:cubicBezTo>
                  <a:cubicBezTo>
                    <a:pt x="3473" y="378"/>
                    <a:pt x="3465" y="378"/>
                    <a:pt x="3456" y="378"/>
                  </a:cubicBezTo>
                  <a:cubicBezTo>
                    <a:pt x="3380" y="378"/>
                    <a:pt x="3305" y="381"/>
                    <a:pt x="3244" y="438"/>
                  </a:cubicBezTo>
                  <a:lnTo>
                    <a:pt x="3228" y="442"/>
                  </a:lnTo>
                  <a:cubicBezTo>
                    <a:pt x="2963" y="554"/>
                    <a:pt x="2621" y="404"/>
                    <a:pt x="2410" y="688"/>
                  </a:cubicBezTo>
                  <a:cubicBezTo>
                    <a:pt x="2352" y="711"/>
                    <a:pt x="2302" y="746"/>
                    <a:pt x="2256" y="788"/>
                  </a:cubicBezTo>
                  <a:lnTo>
                    <a:pt x="2237" y="796"/>
                  </a:lnTo>
                  <a:cubicBezTo>
                    <a:pt x="2172" y="880"/>
                    <a:pt x="2041" y="834"/>
                    <a:pt x="1983" y="930"/>
                  </a:cubicBezTo>
                  <a:cubicBezTo>
                    <a:pt x="1926" y="961"/>
                    <a:pt x="1880" y="996"/>
                    <a:pt x="1830" y="1038"/>
                  </a:cubicBezTo>
                  <a:lnTo>
                    <a:pt x="1807" y="1046"/>
                  </a:lnTo>
                  <a:cubicBezTo>
                    <a:pt x="1749" y="1134"/>
                    <a:pt x="1603" y="1080"/>
                    <a:pt x="1565" y="1199"/>
                  </a:cubicBezTo>
                  <a:cubicBezTo>
                    <a:pt x="1495" y="1199"/>
                    <a:pt x="1434" y="1253"/>
                    <a:pt x="1422" y="1326"/>
                  </a:cubicBezTo>
                  <a:cubicBezTo>
                    <a:pt x="1346" y="1326"/>
                    <a:pt x="1303" y="1384"/>
                    <a:pt x="1257" y="1438"/>
                  </a:cubicBezTo>
                  <a:cubicBezTo>
                    <a:pt x="1223" y="1468"/>
                    <a:pt x="1199" y="1522"/>
                    <a:pt x="1207" y="1576"/>
                  </a:cubicBezTo>
                  <a:cubicBezTo>
                    <a:pt x="1176" y="1580"/>
                    <a:pt x="1150" y="1580"/>
                    <a:pt x="1119" y="1580"/>
                  </a:cubicBezTo>
                  <a:cubicBezTo>
                    <a:pt x="1119" y="1618"/>
                    <a:pt x="1111" y="1653"/>
                    <a:pt x="1096" y="1687"/>
                  </a:cubicBezTo>
                  <a:cubicBezTo>
                    <a:pt x="1053" y="1687"/>
                    <a:pt x="1011" y="1691"/>
                    <a:pt x="961" y="1695"/>
                  </a:cubicBezTo>
                  <a:cubicBezTo>
                    <a:pt x="954" y="1768"/>
                    <a:pt x="900" y="1826"/>
                    <a:pt x="831" y="1841"/>
                  </a:cubicBezTo>
                  <a:cubicBezTo>
                    <a:pt x="823" y="1910"/>
                    <a:pt x="773" y="1968"/>
                    <a:pt x="700" y="1983"/>
                  </a:cubicBezTo>
                  <a:cubicBezTo>
                    <a:pt x="669" y="2083"/>
                    <a:pt x="623" y="2179"/>
                    <a:pt x="515" y="2218"/>
                  </a:cubicBezTo>
                  <a:cubicBezTo>
                    <a:pt x="496" y="2325"/>
                    <a:pt x="466" y="2425"/>
                    <a:pt x="362" y="2483"/>
                  </a:cubicBezTo>
                  <a:cubicBezTo>
                    <a:pt x="350" y="2598"/>
                    <a:pt x="316" y="2698"/>
                    <a:pt x="200" y="2744"/>
                  </a:cubicBezTo>
                  <a:cubicBezTo>
                    <a:pt x="193" y="2832"/>
                    <a:pt x="189" y="2925"/>
                    <a:pt x="177" y="3013"/>
                  </a:cubicBezTo>
                  <a:cubicBezTo>
                    <a:pt x="150" y="3032"/>
                    <a:pt x="116" y="3040"/>
                    <a:pt x="77" y="3040"/>
                  </a:cubicBezTo>
                  <a:cubicBezTo>
                    <a:pt x="54" y="3347"/>
                    <a:pt x="24" y="3659"/>
                    <a:pt x="1" y="3966"/>
                  </a:cubicBezTo>
                  <a:cubicBezTo>
                    <a:pt x="39" y="4016"/>
                    <a:pt x="77" y="4070"/>
                    <a:pt x="120" y="4116"/>
                  </a:cubicBezTo>
                  <a:cubicBezTo>
                    <a:pt x="58" y="4362"/>
                    <a:pt x="131" y="4581"/>
                    <a:pt x="227" y="4800"/>
                  </a:cubicBezTo>
                  <a:cubicBezTo>
                    <a:pt x="216" y="4800"/>
                    <a:pt x="208" y="4800"/>
                    <a:pt x="197" y="4804"/>
                  </a:cubicBezTo>
                  <a:cubicBezTo>
                    <a:pt x="150" y="4900"/>
                    <a:pt x="135" y="4992"/>
                    <a:pt x="231" y="5073"/>
                  </a:cubicBezTo>
                  <a:cubicBezTo>
                    <a:pt x="358" y="5299"/>
                    <a:pt x="135" y="5561"/>
                    <a:pt x="312" y="5784"/>
                  </a:cubicBezTo>
                  <a:cubicBezTo>
                    <a:pt x="339" y="5791"/>
                    <a:pt x="346" y="5822"/>
                    <a:pt x="339" y="5845"/>
                  </a:cubicBezTo>
                  <a:cubicBezTo>
                    <a:pt x="331" y="5849"/>
                    <a:pt x="331" y="5857"/>
                    <a:pt x="327" y="5860"/>
                  </a:cubicBezTo>
                  <a:cubicBezTo>
                    <a:pt x="331" y="5941"/>
                    <a:pt x="381" y="6014"/>
                    <a:pt x="454" y="6056"/>
                  </a:cubicBezTo>
                  <a:lnTo>
                    <a:pt x="454" y="6053"/>
                  </a:lnTo>
                  <a:cubicBezTo>
                    <a:pt x="496" y="6176"/>
                    <a:pt x="581" y="6283"/>
                    <a:pt x="704" y="6345"/>
                  </a:cubicBezTo>
                  <a:lnTo>
                    <a:pt x="708" y="6348"/>
                  </a:lnTo>
                  <a:cubicBezTo>
                    <a:pt x="734" y="6387"/>
                    <a:pt x="776" y="6409"/>
                    <a:pt x="820" y="6409"/>
                  </a:cubicBezTo>
                  <a:cubicBezTo>
                    <a:pt x="834" y="6409"/>
                    <a:pt x="848" y="6407"/>
                    <a:pt x="861" y="6402"/>
                  </a:cubicBezTo>
                  <a:cubicBezTo>
                    <a:pt x="869" y="6398"/>
                    <a:pt x="881" y="6395"/>
                    <a:pt x="884" y="6387"/>
                  </a:cubicBezTo>
                  <a:lnTo>
                    <a:pt x="1053" y="6533"/>
                  </a:lnTo>
                  <a:lnTo>
                    <a:pt x="1073" y="6552"/>
                  </a:lnTo>
                  <a:cubicBezTo>
                    <a:pt x="1080" y="6644"/>
                    <a:pt x="1138" y="6664"/>
                    <a:pt x="1215" y="6664"/>
                  </a:cubicBezTo>
                  <a:lnTo>
                    <a:pt x="1234" y="6675"/>
                  </a:lnTo>
                  <a:cubicBezTo>
                    <a:pt x="1234" y="6710"/>
                    <a:pt x="1242" y="6748"/>
                    <a:pt x="1242" y="6783"/>
                  </a:cubicBezTo>
                  <a:lnTo>
                    <a:pt x="1472" y="6829"/>
                  </a:lnTo>
                  <a:lnTo>
                    <a:pt x="1480" y="6840"/>
                  </a:lnTo>
                  <a:cubicBezTo>
                    <a:pt x="1476" y="6902"/>
                    <a:pt x="1522" y="6956"/>
                    <a:pt x="1591" y="6959"/>
                  </a:cubicBezTo>
                  <a:lnTo>
                    <a:pt x="1614" y="6959"/>
                  </a:lnTo>
                  <a:lnTo>
                    <a:pt x="1638" y="6975"/>
                  </a:lnTo>
                  <a:cubicBezTo>
                    <a:pt x="1645" y="7009"/>
                    <a:pt x="1649" y="7040"/>
                    <a:pt x="1649" y="7075"/>
                  </a:cubicBezTo>
                  <a:lnTo>
                    <a:pt x="2018" y="7125"/>
                  </a:lnTo>
                  <a:lnTo>
                    <a:pt x="2041" y="7136"/>
                  </a:lnTo>
                  <a:cubicBezTo>
                    <a:pt x="2049" y="7171"/>
                    <a:pt x="2053" y="7205"/>
                    <a:pt x="2053" y="7240"/>
                  </a:cubicBezTo>
                  <a:cubicBezTo>
                    <a:pt x="2087" y="7240"/>
                    <a:pt x="2118" y="7232"/>
                    <a:pt x="2152" y="7228"/>
                  </a:cubicBezTo>
                  <a:lnTo>
                    <a:pt x="2322" y="7378"/>
                  </a:lnTo>
                  <a:cubicBezTo>
                    <a:pt x="2364" y="7378"/>
                    <a:pt x="2414" y="7382"/>
                    <a:pt x="2456" y="7394"/>
                  </a:cubicBezTo>
                  <a:cubicBezTo>
                    <a:pt x="3403" y="7697"/>
                    <a:pt x="4360" y="7885"/>
                    <a:pt x="5332" y="7885"/>
                  </a:cubicBezTo>
                  <a:cubicBezTo>
                    <a:pt x="5799" y="7885"/>
                    <a:pt x="6269" y="7842"/>
                    <a:pt x="6744" y="7747"/>
                  </a:cubicBezTo>
                  <a:cubicBezTo>
                    <a:pt x="6746" y="7747"/>
                    <a:pt x="6747" y="7747"/>
                    <a:pt x="6749" y="7747"/>
                  </a:cubicBezTo>
                  <a:cubicBezTo>
                    <a:pt x="6767" y="7747"/>
                    <a:pt x="6785" y="7767"/>
                    <a:pt x="6806" y="7778"/>
                  </a:cubicBezTo>
                  <a:cubicBezTo>
                    <a:pt x="6936" y="7700"/>
                    <a:pt x="7068" y="7677"/>
                    <a:pt x="7206" y="7677"/>
                  </a:cubicBezTo>
                  <a:cubicBezTo>
                    <a:pt x="7260" y="7677"/>
                    <a:pt x="7315" y="7680"/>
                    <a:pt x="7371" y="7686"/>
                  </a:cubicBezTo>
                  <a:cubicBezTo>
                    <a:pt x="7574" y="7540"/>
                    <a:pt x="7817" y="7570"/>
                    <a:pt x="8051" y="7559"/>
                  </a:cubicBezTo>
                  <a:cubicBezTo>
                    <a:pt x="8466" y="7417"/>
                    <a:pt x="8873" y="7267"/>
                    <a:pt x="9315" y="7225"/>
                  </a:cubicBezTo>
                  <a:cubicBezTo>
                    <a:pt x="9388" y="7117"/>
                    <a:pt x="9492" y="7109"/>
                    <a:pt x="9603" y="7109"/>
                  </a:cubicBezTo>
                  <a:cubicBezTo>
                    <a:pt x="9666" y="7016"/>
                    <a:pt x="9755" y="7001"/>
                    <a:pt x="9850" y="7001"/>
                  </a:cubicBezTo>
                  <a:cubicBezTo>
                    <a:pt x="9865" y="7001"/>
                    <a:pt x="9880" y="7001"/>
                    <a:pt x="9895" y="7002"/>
                  </a:cubicBezTo>
                  <a:cubicBezTo>
                    <a:pt x="9965" y="6902"/>
                    <a:pt x="10061" y="6879"/>
                    <a:pt x="10168" y="6875"/>
                  </a:cubicBezTo>
                  <a:lnTo>
                    <a:pt x="10506" y="6533"/>
                  </a:lnTo>
                  <a:lnTo>
                    <a:pt x="10745" y="6356"/>
                  </a:lnTo>
                  <a:cubicBezTo>
                    <a:pt x="10775" y="6252"/>
                    <a:pt x="10798" y="6149"/>
                    <a:pt x="10910" y="6095"/>
                  </a:cubicBezTo>
                  <a:cubicBezTo>
                    <a:pt x="10925" y="5983"/>
                    <a:pt x="10956" y="5883"/>
                    <a:pt x="11060" y="5822"/>
                  </a:cubicBezTo>
                  <a:cubicBezTo>
                    <a:pt x="11067" y="5734"/>
                    <a:pt x="11079" y="5653"/>
                    <a:pt x="11090" y="5568"/>
                  </a:cubicBezTo>
                  <a:lnTo>
                    <a:pt x="11098" y="5561"/>
                  </a:lnTo>
                  <a:cubicBezTo>
                    <a:pt x="11109" y="5563"/>
                    <a:pt x="11121" y="5564"/>
                    <a:pt x="11133" y="5564"/>
                  </a:cubicBezTo>
                  <a:cubicBezTo>
                    <a:pt x="11161" y="5564"/>
                    <a:pt x="11190" y="5558"/>
                    <a:pt x="11217" y="5553"/>
                  </a:cubicBezTo>
                  <a:cubicBezTo>
                    <a:pt x="11221" y="5511"/>
                    <a:pt x="11217" y="5465"/>
                    <a:pt x="11202" y="5422"/>
                  </a:cubicBezTo>
                  <a:lnTo>
                    <a:pt x="11348" y="5265"/>
                  </a:lnTo>
                  <a:cubicBezTo>
                    <a:pt x="11367" y="5150"/>
                    <a:pt x="11386" y="5034"/>
                    <a:pt x="11406" y="4915"/>
                  </a:cubicBezTo>
                  <a:cubicBezTo>
                    <a:pt x="11420" y="4919"/>
                    <a:pt x="11434" y="4921"/>
                    <a:pt x="11446" y="4921"/>
                  </a:cubicBezTo>
                  <a:cubicBezTo>
                    <a:pt x="11496" y="4921"/>
                    <a:pt x="11522" y="4888"/>
                    <a:pt x="11525" y="4823"/>
                  </a:cubicBezTo>
                  <a:lnTo>
                    <a:pt x="11509" y="4781"/>
                  </a:lnTo>
                  <a:lnTo>
                    <a:pt x="11544" y="4750"/>
                  </a:lnTo>
                  <a:cubicBezTo>
                    <a:pt x="11682" y="3989"/>
                    <a:pt x="11755" y="3213"/>
                    <a:pt x="11621" y="2433"/>
                  </a:cubicBezTo>
                  <a:lnTo>
                    <a:pt x="11621" y="2433"/>
                  </a:lnTo>
                  <a:lnTo>
                    <a:pt x="11625" y="2444"/>
                  </a:lnTo>
                  <a:cubicBezTo>
                    <a:pt x="11544" y="2056"/>
                    <a:pt x="11110" y="1933"/>
                    <a:pt x="10967" y="1587"/>
                  </a:cubicBezTo>
                  <a:lnTo>
                    <a:pt x="10967" y="1587"/>
                  </a:lnTo>
                  <a:lnTo>
                    <a:pt x="10975" y="1599"/>
                  </a:lnTo>
                  <a:cubicBezTo>
                    <a:pt x="10960" y="1461"/>
                    <a:pt x="10802" y="1495"/>
                    <a:pt x="10745" y="1414"/>
                  </a:cubicBezTo>
                  <a:lnTo>
                    <a:pt x="10737" y="1407"/>
                  </a:lnTo>
                  <a:cubicBezTo>
                    <a:pt x="10691" y="1361"/>
                    <a:pt x="10660" y="1299"/>
                    <a:pt x="10587" y="1288"/>
                  </a:cubicBezTo>
                  <a:lnTo>
                    <a:pt x="10587" y="1292"/>
                  </a:lnTo>
                  <a:cubicBezTo>
                    <a:pt x="10499" y="1138"/>
                    <a:pt x="10337" y="1076"/>
                    <a:pt x="10207" y="980"/>
                  </a:cubicBezTo>
                  <a:cubicBezTo>
                    <a:pt x="10149" y="880"/>
                    <a:pt x="10018" y="903"/>
                    <a:pt x="9953" y="827"/>
                  </a:cubicBezTo>
                  <a:lnTo>
                    <a:pt x="9941" y="823"/>
                  </a:lnTo>
                  <a:cubicBezTo>
                    <a:pt x="9880" y="727"/>
                    <a:pt x="9757" y="746"/>
                    <a:pt x="9680" y="677"/>
                  </a:cubicBezTo>
                  <a:lnTo>
                    <a:pt x="9672" y="677"/>
                  </a:lnTo>
                  <a:cubicBezTo>
                    <a:pt x="9584" y="519"/>
                    <a:pt x="9384" y="631"/>
                    <a:pt x="9277" y="515"/>
                  </a:cubicBezTo>
                  <a:lnTo>
                    <a:pt x="9269" y="519"/>
                  </a:lnTo>
                  <a:cubicBezTo>
                    <a:pt x="9135" y="339"/>
                    <a:pt x="8885" y="496"/>
                    <a:pt x="8739" y="346"/>
                  </a:cubicBezTo>
                  <a:lnTo>
                    <a:pt x="8731" y="346"/>
                  </a:lnTo>
                  <a:cubicBezTo>
                    <a:pt x="8616" y="252"/>
                    <a:pt x="8485" y="244"/>
                    <a:pt x="8354" y="244"/>
                  </a:cubicBezTo>
                  <a:cubicBezTo>
                    <a:pt x="8327" y="244"/>
                    <a:pt x="8301" y="245"/>
                    <a:pt x="8274" y="245"/>
                  </a:cubicBezTo>
                  <a:cubicBezTo>
                    <a:pt x="8212" y="245"/>
                    <a:pt x="8149" y="243"/>
                    <a:pt x="8089" y="231"/>
                  </a:cubicBezTo>
                  <a:cubicBezTo>
                    <a:pt x="8078" y="196"/>
                    <a:pt x="8051" y="177"/>
                    <a:pt x="8016" y="173"/>
                  </a:cubicBezTo>
                  <a:cubicBezTo>
                    <a:pt x="8006" y="185"/>
                    <a:pt x="7991" y="191"/>
                    <a:pt x="7976" y="191"/>
                  </a:cubicBezTo>
                  <a:cubicBezTo>
                    <a:pt x="7962" y="191"/>
                    <a:pt x="7949" y="186"/>
                    <a:pt x="7939" y="177"/>
                  </a:cubicBezTo>
                  <a:cubicBezTo>
                    <a:pt x="7936" y="173"/>
                    <a:pt x="7932" y="169"/>
                    <a:pt x="7932" y="166"/>
                  </a:cubicBezTo>
                  <a:lnTo>
                    <a:pt x="7597" y="146"/>
                  </a:lnTo>
                  <a:cubicBezTo>
                    <a:pt x="7309" y="112"/>
                    <a:pt x="7021" y="108"/>
                    <a:pt x="6733" y="77"/>
                  </a:cubicBezTo>
                  <a:cubicBezTo>
                    <a:pt x="6671" y="62"/>
                    <a:pt x="6610" y="43"/>
                    <a:pt x="6548" y="20"/>
                  </a:cubicBezTo>
                  <a:cubicBezTo>
                    <a:pt x="6485" y="29"/>
                    <a:pt x="6424" y="55"/>
                    <a:pt x="6365" y="55"/>
                  </a:cubicBezTo>
                  <a:cubicBezTo>
                    <a:pt x="6323" y="55"/>
                    <a:pt x="6283" y="42"/>
                    <a:pt x="62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"/>
            <p:cNvSpPr/>
            <p:nvPr/>
          </p:nvSpPr>
          <p:spPr>
            <a:xfrm>
              <a:off x="1333320" y="4400757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28"/>
                  </a:moveTo>
                  <a:lnTo>
                    <a:pt x="28" y="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"/>
            <p:cNvSpPr/>
            <p:nvPr/>
          </p:nvSpPr>
          <p:spPr>
            <a:xfrm>
              <a:off x="1364557" y="4440431"/>
              <a:ext cx="838" cy="651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26" y="1"/>
                  </a:moveTo>
                  <a:cubicBezTo>
                    <a:pt x="26" y="1"/>
                    <a:pt x="25" y="1"/>
                    <a:pt x="24" y="1"/>
                  </a:cubicBezTo>
                  <a:cubicBezTo>
                    <a:pt x="23" y="2"/>
                    <a:pt x="23" y="3"/>
                    <a:pt x="23" y="3"/>
                  </a:cubicBezTo>
                  <a:lnTo>
                    <a:pt x="23" y="3"/>
                  </a:lnTo>
                  <a:cubicBezTo>
                    <a:pt x="25" y="2"/>
                    <a:pt x="26" y="1"/>
                    <a:pt x="26" y="1"/>
                  </a:cubicBezTo>
                  <a:close/>
                  <a:moveTo>
                    <a:pt x="23" y="3"/>
                  </a:moveTo>
                  <a:cubicBezTo>
                    <a:pt x="19" y="6"/>
                    <a:pt x="14" y="9"/>
                    <a:pt x="12" y="9"/>
                  </a:cubicBezTo>
                  <a:cubicBezTo>
                    <a:pt x="5" y="13"/>
                    <a:pt x="1" y="17"/>
                    <a:pt x="1" y="21"/>
                  </a:cubicBezTo>
                  <a:cubicBezTo>
                    <a:pt x="12" y="21"/>
                    <a:pt x="16" y="17"/>
                    <a:pt x="20" y="17"/>
                  </a:cubicBezTo>
                  <a:lnTo>
                    <a:pt x="20" y="13"/>
                  </a:lnTo>
                  <a:cubicBezTo>
                    <a:pt x="20" y="9"/>
                    <a:pt x="20" y="9"/>
                    <a:pt x="2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"/>
            <p:cNvSpPr/>
            <p:nvPr/>
          </p:nvSpPr>
          <p:spPr>
            <a:xfrm>
              <a:off x="1365271" y="4432118"/>
              <a:ext cx="13494" cy="8872"/>
            </a:xfrm>
            <a:custGeom>
              <a:avLst/>
              <a:gdLst/>
              <a:ahLst/>
              <a:cxnLst/>
              <a:rect l="l" t="t" r="r" b="b"/>
              <a:pathLst>
                <a:path w="435" h="286" extrusionOk="0">
                  <a:moveTo>
                    <a:pt x="281" y="0"/>
                  </a:moveTo>
                  <a:cubicBezTo>
                    <a:pt x="135" y="50"/>
                    <a:pt x="20" y="116"/>
                    <a:pt x="1" y="277"/>
                  </a:cubicBezTo>
                  <a:cubicBezTo>
                    <a:pt x="28" y="282"/>
                    <a:pt x="54" y="285"/>
                    <a:pt x="78" y="285"/>
                  </a:cubicBezTo>
                  <a:cubicBezTo>
                    <a:pt x="243" y="285"/>
                    <a:pt x="348" y="168"/>
                    <a:pt x="435" y="27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"/>
            <p:cNvSpPr/>
            <p:nvPr/>
          </p:nvSpPr>
          <p:spPr>
            <a:xfrm>
              <a:off x="1335957" y="4441300"/>
              <a:ext cx="28507" cy="49601"/>
            </a:xfrm>
            <a:custGeom>
              <a:avLst/>
              <a:gdLst/>
              <a:ahLst/>
              <a:cxnLst/>
              <a:rect l="l" t="t" r="r" b="b"/>
              <a:pathLst>
                <a:path w="919" h="1599" extrusionOk="0">
                  <a:moveTo>
                    <a:pt x="919" y="0"/>
                  </a:moveTo>
                  <a:cubicBezTo>
                    <a:pt x="381" y="50"/>
                    <a:pt x="189" y="442"/>
                    <a:pt x="74" y="903"/>
                  </a:cubicBezTo>
                  <a:cubicBezTo>
                    <a:pt x="20" y="1038"/>
                    <a:pt x="0" y="1176"/>
                    <a:pt x="62" y="1314"/>
                  </a:cubicBezTo>
                  <a:cubicBezTo>
                    <a:pt x="70" y="1468"/>
                    <a:pt x="100" y="1599"/>
                    <a:pt x="289" y="1599"/>
                  </a:cubicBezTo>
                  <a:cubicBezTo>
                    <a:pt x="319" y="1480"/>
                    <a:pt x="262" y="1391"/>
                    <a:pt x="170" y="1326"/>
                  </a:cubicBezTo>
                  <a:cubicBezTo>
                    <a:pt x="177" y="1184"/>
                    <a:pt x="189" y="1045"/>
                    <a:pt x="193" y="911"/>
                  </a:cubicBezTo>
                  <a:cubicBezTo>
                    <a:pt x="362" y="546"/>
                    <a:pt x="715" y="335"/>
                    <a:pt x="9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"/>
            <p:cNvSpPr/>
            <p:nvPr/>
          </p:nvSpPr>
          <p:spPr>
            <a:xfrm>
              <a:off x="1344301" y="4491118"/>
              <a:ext cx="4684" cy="5273"/>
            </a:xfrm>
            <a:custGeom>
              <a:avLst/>
              <a:gdLst/>
              <a:ahLst/>
              <a:cxnLst/>
              <a:rect l="l" t="t" r="r" b="b"/>
              <a:pathLst>
                <a:path w="151" h="170" extrusionOk="0">
                  <a:moveTo>
                    <a:pt x="42" y="0"/>
                  </a:moveTo>
                  <a:cubicBezTo>
                    <a:pt x="38" y="0"/>
                    <a:pt x="35" y="0"/>
                    <a:pt x="31" y="0"/>
                  </a:cubicBezTo>
                  <a:cubicBezTo>
                    <a:pt x="0" y="58"/>
                    <a:pt x="20" y="131"/>
                    <a:pt x="73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3" y="170"/>
                    <a:pt x="146" y="130"/>
                    <a:pt x="146" y="112"/>
                  </a:cubicBezTo>
                  <a:cubicBezTo>
                    <a:pt x="150" y="39"/>
                    <a:pt x="11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"/>
            <p:cNvSpPr/>
            <p:nvPr/>
          </p:nvSpPr>
          <p:spPr>
            <a:xfrm>
              <a:off x="1345015" y="4490870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" y="1"/>
                  </a:moveTo>
                  <a:lnTo>
                    <a:pt x="1" y="8"/>
                  </a:lnTo>
                  <a:lnTo>
                    <a:pt x="12" y="8"/>
                  </a:lnTo>
                  <a:cubicBezTo>
                    <a:pt x="12" y="5"/>
                    <a:pt x="12" y="5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6" name="Google Shape;316;p3"/>
          <p:cNvGrpSpPr/>
          <p:nvPr/>
        </p:nvGrpSpPr>
        <p:grpSpPr>
          <a:xfrm>
            <a:off x="8094032" y="313267"/>
            <a:ext cx="761511" cy="689222"/>
            <a:chOff x="2206595" y="282045"/>
            <a:chExt cx="658120" cy="595646"/>
          </a:xfrm>
        </p:grpSpPr>
        <p:sp>
          <p:nvSpPr>
            <p:cNvPr id="317" name="Google Shape;317;p3"/>
            <p:cNvSpPr/>
            <p:nvPr/>
          </p:nvSpPr>
          <p:spPr>
            <a:xfrm>
              <a:off x="2206595" y="282045"/>
              <a:ext cx="658120" cy="595646"/>
            </a:xfrm>
            <a:custGeom>
              <a:avLst/>
              <a:gdLst/>
              <a:ahLst/>
              <a:cxnLst/>
              <a:rect l="l" t="t" r="r" b="b"/>
              <a:pathLst>
                <a:path w="21216" h="19202" extrusionOk="0">
                  <a:moveTo>
                    <a:pt x="21039" y="5056"/>
                  </a:moveTo>
                  <a:lnTo>
                    <a:pt x="21035" y="5067"/>
                  </a:lnTo>
                  <a:cubicBezTo>
                    <a:pt x="21039" y="5060"/>
                    <a:pt x="21039" y="5056"/>
                    <a:pt x="21039" y="5056"/>
                  </a:cubicBezTo>
                  <a:close/>
                  <a:moveTo>
                    <a:pt x="17296" y="11104"/>
                  </a:moveTo>
                  <a:lnTo>
                    <a:pt x="17296" y="11104"/>
                  </a:lnTo>
                  <a:cubicBezTo>
                    <a:pt x="17296" y="11108"/>
                    <a:pt x="17292" y="11112"/>
                    <a:pt x="17292" y="11112"/>
                  </a:cubicBezTo>
                  <a:cubicBezTo>
                    <a:pt x="17292" y="11115"/>
                    <a:pt x="17288" y="11115"/>
                    <a:pt x="17288" y="11115"/>
                  </a:cubicBezTo>
                  <a:cubicBezTo>
                    <a:pt x="17280" y="11112"/>
                    <a:pt x="17277" y="11112"/>
                    <a:pt x="17273" y="11108"/>
                  </a:cubicBezTo>
                  <a:cubicBezTo>
                    <a:pt x="17280" y="11108"/>
                    <a:pt x="17292" y="11108"/>
                    <a:pt x="17296" y="11104"/>
                  </a:cubicBezTo>
                  <a:close/>
                  <a:moveTo>
                    <a:pt x="14510" y="421"/>
                  </a:moveTo>
                  <a:cubicBezTo>
                    <a:pt x="14560" y="445"/>
                    <a:pt x="14602" y="468"/>
                    <a:pt x="14644" y="498"/>
                  </a:cubicBezTo>
                  <a:cubicBezTo>
                    <a:pt x="15021" y="729"/>
                    <a:pt x="15294" y="1105"/>
                    <a:pt x="15736" y="1251"/>
                  </a:cubicBezTo>
                  <a:cubicBezTo>
                    <a:pt x="15778" y="1251"/>
                    <a:pt x="15820" y="1248"/>
                    <a:pt x="15866" y="1232"/>
                  </a:cubicBezTo>
                  <a:cubicBezTo>
                    <a:pt x="15877" y="1283"/>
                    <a:pt x="15922" y="1313"/>
                    <a:pt x="15973" y="1313"/>
                  </a:cubicBezTo>
                  <a:cubicBezTo>
                    <a:pt x="15976" y="1313"/>
                    <a:pt x="15979" y="1313"/>
                    <a:pt x="15982" y="1313"/>
                  </a:cubicBezTo>
                  <a:lnTo>
                    <a:pt x="15989" y="1317"/>
                  </a:lnTo>
                  <a:cubicBezTo>
                    <a:pt x="15989" y="1367"/>
                    <a:pt x="16032" y="1401"/>
                    <a:pt x="16078" y="1401"/>
                  </a:cubicBezTo>
                  <a:lnTo>
                    <a:pt x="16085" y="1401"/>
                  </a:lnTo>
                  <a:lnTo>
                    <a:pt x="16105" y="1413"/>
                  </a:lnTo>
                  <a:cubicBezTo>
                    <a:pt x="16105" y="1451"/>
                    <a:pt x="16139" y="1486"/>
                    <a:pt x="16178" y="1486"/>
                  </a:cubicBezTo>
                  <a:lnTo>
                    <a:pt x="16193" y="1486"/>
                  </a:lnTo>
                  <a:cubicBezTo>
                    <a:pt x="16235" y="1559"/>
                    <a:pt x="16312" y="1605"/>
                    <a:pt x="16393" y="1620"/>
                  </a:cubicBezTo>
                  <a:cubicBezTo>
                    <a:pt x="16406" y="1665"/>
                    <a:pt x="16429" y="1691"/>
                    <a:pt x="16472" y="1691"/>
                  </a:cubicBezTo>
                  <a:cubicBezTo>
                    <a:pt x="16477" y="1691"/>
                    <a:pt x="16483" y="1690"/>
                    <a:pt x="16489" y="1690"/>
                  </a:cubicBezTo>
                  <a:cubicBezTo>
                    <a:pt x="17699" y="2650"/>
                    <a:pt x="18967" y="3538"/>
                    <a:pt x="20216" y="4456"/>
                  </a:cubicBezTo>
                  <a:cubicBezTo>
                    <a:pt x="20151" y="5060"/>
                    <a:pt x="19740" y="5478"/>
                    <a:pt x="19413" y="5943"/>
                  </a:cubicBezTo>
                  <a:cubicBezTo>
                    <a:pt x="19298" y="6043"/>
                    <a:pt x="19229" y="6178"/>
                    <a:pt x="19209" y="6331"/>
                  </a:cubicBezTo>
                  <a:cubicBezTo>
                    <a:pt x="18906" y="6589"/>
                    <a:pt x="18698" y="6916"/>
                    <a:pt x="18510" y="7254"/>
                  </a:cubicBezTo>
                  <a:cubicBezTo>
                    <a:pt x="18318" y="7380"/>
                    <a:pt x="18237" y="7592"/>
                    <a:pt x="18103" y="7765"/>
                  </a:cubicBezTo>
                  <a:cubicBezTo>
                    <a:pt x="18085" y="7840"/>
                    <a:pt x="18104" y="7872"/>
                    <a:pt x="18157" y="7872"/>
                  </a:cubicBezTo>
                  <a:cubicBezTo>
                    <a:pt x="18172" y="7872"/>
                    <a:pt x="18190" y="7870"/>
                    <a:pt x="18210" y="7865"/>
                  </a:cubicBezTo>
                  <a:cubicBezTo>
                    <a:pt x="18353" y="7707"/>
                    <a:pt x="18522" y="7569"/>
                    <a:pt x="18625" y="7377"/>
                  </a:cubicBezTo>
                  <a:lnTo>
                    <a:pt x="19313" y="6454"/>
                  </a:lnTo>
                  <a:cubicBezTo>
                    <a:pt x="19402" y="6331"/>
                    <a:pt x="19521" y="6235"/>
                    <a:pt x="19548" y="6082"/>
                  </a:cubicBezTo>
                  <a:cubicBezTo>
                    <a:pt x="19947" y="5667"/>
                    <a:pt x="20209" y="5167"/>
                    <a:pt x="20431" y="4641"/>
                  </a:cubicBezTo>
                  <a:lnTo>
                    <a:pt x="20643" y="4848"/>
                  </a:lnTo>
                  <a:cubicBezTo>
                    <a:pt x="20727" y="4959"/>
                    <a:pt x="20805" y="5083"/>
                    <a:pt x="20964" y="5083"/>
                  </a:cubicBezTo>
                  <a:cubicBezTo>
                    <a:pt x="20971" y="5083"/>
                    <a:pt x="20978" y="5083"/>
                    <a:pt x="20985" y="5083"/>
                  </a:cubicBezTo>
                  <a:lnTo>
                    <a:pt x="21035" y="5044"/>
                  </a:lnTo>
                  <a:lnTo>
                    <a:pt x="21035" y="5044"/>
                  </a:lnTo>
                  <a:cubicBezTo>
                    <a:pt x="20966" y="5125"/>
                    <a:pt x="20985" y="5213"/>
                    <a:pt x="20931" y="5263"/>
                  </a:cubicBezTo>
                  <a:cubicBezTo>
                    <a:pt x="20846" y="5436"/>
                    <a:pt x="20727" y="5605"/>
                    <a:pt x="20689" y="5801"/>
                  </a:cubicBezTo>
                  <a:cubicBezTo>
                    <a:pt x="20624" y="6155"/>
                    <a:pt x="20458" y="6458"/>
                    <a:pt x="20235" y="6739"/>
                  </a:cubicBezTo>
                  <a:cubicBezTo>
                    <a:pt x="20116" y="6900"/>
                    <a:pt x="20020" y="7077"/>
                    <a:pt x="19947" y="7265"/>
                  </a:cubicBezTo>
                  <a:cubicBezTo>
                    <a:pt x="19851" y="7500"/>
                    <a:pt x="19717" y="7711"/>
                    <a:pt x="19548" y="7899"/>
                  </a:cubicBezTo>
                  <a:cubicBezTo>
                    <a:pt x="19298" y="8172"/>
                    <a:pt x="19098" y="8479"/>
                    <a:pt x="18887" y="8779"/>
                  </a:cubicBezTo>
                  <a:cubicBezTo>
                    <a:pt x="18537" y="9148"/>
                    <a:pt x="18157" y="9494"/>
                    <a:pt x="18007" y="10001"/>
                  </a:cubicBezTo>
                  <a:cubicBezTo>
                    <a:pt x="17872" y="10166"/>
                    <a:pt x="17734" y="10335"/>
                    <a:pt x="17599" y="10497"/>
                  </a:cubicBezTo>
                  <a:lnTo>
                    <a:pt x="17596" y="10501"/>
                  </a:lnTo>
                  <a:cubicBezTo>
                    <a:pt x="17473" y="10578"/>
                    <a:pt x="17373" y="10681"/>
                    <a:pt x="17307" y="10804"/>
                  </a:cubicBezTo>
                  <a:cubicBezTo>
                    <a:pt x="17177" y="10877"/>
                    <a:pt x="17081" y="10989"/>
                    <a:pt x="17027" y="11127"/>
                  </a:cubicBezTo>
                  <a:cubicBezTo>
                    <a:pt x="16973" y="11127"/>
                    <a:pt x="16931" y="11165"/>
                    <a:pt x="16927" y="11219"/>
                  </a:cubicBezTo>
                  <a:cubicBezTo>
                    <a:pt x="16739" y="11304"/>
                    <a:pt x="16643" y="11492"/>
                    <a:pt x="16493" y="11623"/>
                  </a:cubicBezTo>
                  <a:cubicBezTo>
                    <a:pt x="16370" y="11481"/>
                    <a:pt x="16424" y="11308"/>
                    <a:pt x="16397" y="11150"/>
                  </a:cubicBezTo>
                  <a:cubicBezTo>
                    <a:pt x="16335" y="10731"/>
                    <a:pt x="16327" y="10305"/>
                    <a:pt x="16181" y="9897"/>
                  </a:cubicBezTo>
                  <a:lnTo>
                    <a:pt x="16166" y="9797"/>
                  </a:lnTo>
                  <a:cubicBezTo>
                    <a:pt x="16178" y="9744"/>
                    <a:pt x="16155" y="9686"/>
                    <a:pt x="16105" y="9655"/>
                  </a:cubicBezTo>
                  <a:cubicBezTo>
                    <a:pt x="16085" y="9221"/>
                    <a:pt x="15851" y="8894"/>
                    <a:pt x="15570" y="8591"/>
                  </a:cubicBezTo>
                  <a:cubicBezTo>
                    <a:pt x="15505" y="8395"/>
                    <a:pt x="15336" y="8287"/>
                    <a:pt x="15186" y="8168"/>
                  </a:cubicBezTo>
                  <a:cubicBezTo>
                    <a:pt x="15102" y="7915"/>
                    <a:pt x="14925" y="7696"/>
                    <a:pt x="14683" y="7569"/>
                  </a:cubicBezTo>
                  <a:cubicBezTo>
                    <a:pt x="14564" y="7434"/>
                    <a:pt x="14406" y="7342"/>
                    <a:pt x="14264" y="7231"/>
                  </a:cubicBezTo>
                  <a:cubicBezTo>
                    <a:pt x="13999" y="7024"/>
                    <a:pt x="13703" y="6841"/>
                    <a:pt x="13347" y="6841"/>
                  </a:cubicBezTo>
                  <a:cubicBezTo>
                    <a:pt x="13326" y="6841"/>
                    <a:pt x="13305" y="6841"/>
                    <a:pt x="13284" y="6842"/>
                  </a:cubicBezTo>
                  <a:cubicBezTo>
                    <a:pt x="13179" y="6773"/>
                    <a:pt x="13071" y="6750"/>
                    <a:pt x="12961" y="6750"/>
                  </a:cubicBezTo>
                  <a:cubicBezTo>
                    <a:pt x="12865" y="6750"/>
                    <a:pt x="12768" y="6767"/>
                    <a:pt x="12669" y="6785"/>
                  </a:cubicBezTo>
                  <a:lnTo>
                    <a:pt x="12765" y="6862"/>
                  </a:lnTo>
                  <a:cubicBezTo>
                    <a:pt x="12762" y="6889"/>
                    <a:pt x="12762" y="6919"/>
                    <a:pt x="12762" y="6946"/>
                  </a:cubicBezTo>
                  <a:lnTo>
                    <a:pt x="13242" y="6985"/>
                  </a:lnTo>
                  <a:lnTo>
                    <a:pt x="13246" y="6977"/>
                  </a:lnTo>
                  <a:cubicBezTo>
                    <a:pt x="13325" y="7061"/>
                    <a:pt x="13419" y="7070"/>
                    <a:pt x="13513" y="7070"/>
                  </a:cubicBezTo>
                  <a:cubicBezTo>
                    <a:pt x="13540" y="7070"/>
                    <a:pt x="13566" y="7070"/>
                    <a:pt x="13592" y="7070"/>
                  </a:cubicBezTo>
                  <a:cubicBezTo>
                    <a:pt x="13618" y="7070"/>
                    <a:pt x="13643" y="7070"/>
                    <a:pt x="13668" y="7073"/>
                  </a:cubicBezTo>
                  <a:lnTo>
                    <a:pt x="14568" y="7665"/>
                  </a:lnTo>
                  <a:lnTo>
                    <a:pt x="15102" y="8268"/>
                  </a:lnTo>
                  <a:cubicBezTo>
                    <a:pt x="15221" y="8414"/>
                    <a:pt x="15336" y="8564"/>
                    <a:pt x="15455" y="8706"/>
                  </a:cubicBezTo>
                  <a:cubicBezTo>
                    <a:pt x="15720" y="9060"/>
                    <a:pt x="15870" y="9475"/>
                    <a:pt x="16001" y="9894"/>
                  </a:cubicBezTo>
                  <a:cubicBezTo>
                    <a:pt x="16012" y="10574"/>
                    <a:pt x="16258" y="11223"/>
                    <a:pt x="16278" y="11903"/>
                  </a:cubicBezTo>
                  <a:cubicBezTo>
                    <a:pt x="16070" y="12122"/>
                    <a:pt x="15855" y="12334"/>
                    <a:pt x="15659" y="12556"/>
                  </a:cubicBezTo>
                  <a:cubicBezTo>
                    <a:pt x="15090" y="13221"/>
                    <a:pt x="14448" y="13801"/>
                    <a:pt x="13780" y="14355"/>
                  </a:cubicBezTo>
                  <a:cubicBezTo>
                    <a:pt x="13738" y="14401"/>
                    <a:pt x="13699" y="14466"/>
                    <a:pt x="13645" y="14497"/>
                  </a:cubicBezTo>
                  <a:cubicBezTo>
                    <a:pt x="12819" y="14985"/>
                    <a:pt x="12127" y="15646"/>
                    <a:pt x="11359" y="16203"/>
                  </a:cubicBezTo>
                  <a:cubicBezTo>
                    <a:pt x="9929" y="17248"/>
                    <a:pt x="8396" y="18144"/>
                    <a:pt x="6790" y="18893"/>
                  </a:cubicBezTo>
                  <a:cubicBezTo>
                    <a:pt x="6761" y="18898"/>
                    <a:pt x="6733" y="18900"/>
                    <a:pt x="6705" y="18900"/>
                  </a:cubicBezTo>
                  <a:cubicBezTo>
                    <a:pt x="6532" y="18900"/>
                    <a:pt x="6394" y="18810"/>
                    <a:pt x="6248" y="18701"/>
                  </a:cubicBezTo>
                  <a:cubicBezTo>
                    <a:pt x="5092" y="17844"/>
                    <a:pt x="4000" y="16891"/>
                    <a:pt x="2755" y="16149"/>
                  </a:cubicBezTo>
                  <a:cubicBezTo>
                    <a:pt x="2590" y="15969"/>
                    <a:pt x="2379" y="15834"/>
                    <a:pt x="2175" y="15688"/>
                  </a:cubicBezTo>
                  <a:cubicBezTo>
                    <a:pt x="1560" y="15266"/>
                    <a:pt x="880" y="14950"/>
                    <a:pt x="334" y="14432"/>
                  </a:cubicBezTo>
                  <a:cubicBezTo>
                    <a:pt x="388" y="14293"/>
                    <a:pt x="565" y="14355"/>
                    <a:pt x="634" y="14236"/>
                  </a:cubicBezTo>
                  <a:lnTo>
                    <a:pt x="642" y="14228"/>
                  </a:lnTo>
                  <a:cubicBezTo>
                    <a:pt x="658" y="14230"/>
                    <a:pt x="673" y="14231"/>
                    <a:pt x="688" y="14231"/>
                  </a:cubicBezTo>
                  <a:cubicBezTo>
                    <a:pt x="752" y="14231"/>
                    <a:pt x="805" y="14209"/>
                    <a:pt x="845" y="14143"/>
                  </a:cubicBezTo>
                  <a:lnTo>
                    <a:pt x="849" y="14143"/>
                  </a:lnTo>
                  <a:cubicBezTo>
                    <a:pt x="871" y="14148"/>
                    <a:pt x="893" y="14150"/>
                    <a:pt x="915" y="14150"/>
                  </a:cubicBezTo>
                  <a:cubicBezTo>
                    <a:pt x="1008" y="14150"/>
                    <a:pt x="1098" y="14111"/>
                    <a:pt x="1161" y="14036"/>
                  </a:cubicBezTo>
                  <a:cubicBezTo>
                    <a:pt x="2440" y="13552"/>
                    <a:pt x="3539" y="12779"/>
                    <a:pt x="4577" y="11911"/>
                  </a:cubicBezTo>
                  <a:cubicBezTo>
                    <a:pt x="5268" y="11457"/>
                    <a:pt x="5883" y="10912"/>
                    <a:pt x="6483" y="10358"/>
                  </a:cubicBezTo>
                  <a:cubicBezTo>
                    <a:pt x="7366" y="9540"/>
                    <a:pt x="8277" y="8729"/>
                    <a:pt x="9030" y="7784"/>
                  </a:cubicBezTo>
                  <a:cubicBezTo>
                    <a:pt x="9172" y="7734"/>
                    <a:pt x="9288" y="7626"/>
                    <a:pt x="9338" y="7480"/>
                  </a:cubicBezTo>
                  <a:lnTo>
                    <a:pt x="9342" y="7477"/>
                  </a:lnTo>
                  <a:cubicBezTo>
                    <a:pt x="9611" y="7281"/>
                    <a:pt x="9822" y="7023"/>
                    <a:pt x="10014" y="6750"/>
                  </a:cubicBezTo>
                  <a:cubicBezTo>
                    <a:pt x="10264" y="6524"/>
                    <a:pt x="10460" y="6255"/>
                    <a:pt x="10663" y="5986"/>
                  </a:cubicBezTo>
                  <a:cubicBezTo>
                    <a:pt x="10979" y="5617"/>
                    <a:pt x="11324" y="5275"/>
                    <a:pt x="11551" y="4840"/>
                  </a:cubicBezTo>
                  <a:cubicBezTo>
                    <a:pt x="11724" y="4706"/>
                    <a:pt x="11862" y="4537"/>
                    <a:pt x="11966" y="4341"/>
                  </a:cubicBezTo>
                  <a:cubicBezTo>
                    <a:pt x="12220" y="4072"/>
                    <a:pt x="12450" y="3788"/>
                    <a:pt x="12562" y="3426"/>
                  </a:cubicBezTo>
                  <a:cubicBezTo>
                    <a:pt x="12738" y="3257"/>
                    <a:pt x="12877" y="3054"/>
                    <a:pt x="12965" y="2823"/>
                  </a:cubicBezTo>
                  <a:lnTo>
                    <a:pt x="12965" y="2815"/>
                  </a:lnTo>
                  <a:cubicBezTo>
                    <a:pt x="13334" y="2527"/>
                    <a:pt x="13415" y="2062"/>
                    <a:pt x="13661" y="1697"/>
                  </a:cubicBezTo>
                  <a:cubicBezTo>
                    <a:pt x="13937" y="1651"/>
                    <a:pt x="13957" y="1428"/>
                    <a:pt x="13983" y="1213"/>
                  </a:cubicBezTo>
                  <a:cubicBezTo>
                    <a:pt x="14226" y="1082"/>
                    <a:pt x="14237" y="810"/>
                    <a:pt x="14349" y="602"/>
                  </a:cubicBezTo>
                  <a:cubicBezTo>
                    <a:pt x="14395" y="510"/>
                    <a:pt x="14448" y="448"/>
                    <a:pt x="14510" y="421"/>
                  </a:cubicBezTo>
                  <a:close/>
                  <a:moveTo>
                    <a:pt x="14469" y="1"/>
                  </a:moveTo>
                  <a:cubicBezTo>
                    <a:pt x="14445" y="1"/>
                    <a:pt x="14419" y="7"/>
                    <a:pt x="14391" y="22"/>
                  </a:cubicBezTo>
                  <a:cubicBezTo>
                    <a:pt x="14364" y="45"/>
                    <a:pt x="14341" y="76"/>
                    <a:pt x="14333" y="103"/>
                  </a:cubicBezTo>
                  <a:cubicBezTo>
                    <a:pt x="14318" y="103"/>
                    <a:pt x="14299" y="110"/>
                    <a:pt x="14283" y="114"/>
                  </a:cubicBezTo>
                  <a:cubicBezTo>
                    <a:pt x="14279" y="172"/>
                    <a:pt x="14249" y="214"/>
                    <a:pt x="14183" y="214"/>
                  </a:cubicBezTo>
                  <a:lnTo>
                    <a:pt x="14083" y="310"/>
                  </a:lnTo>
                  <a:cubicBezTo>
                    <a:pt x="14083" y="364"/>
                    <a:pt x="14037" y="410"/>
                    <a:pt x="13987" y="418"/>
                  </a:cubicBezTo>
                  <a:cubicBezTo>
                    <a:pt x="13968" y="552"/>
                    <a:pt x="13884" y="637"/>
                    <a:pt x="13784" y="717"/>
                  </a:cubicBezTo>
                  <a:cubicBezTo>
                    <a:pt x="13761" y="844"/>
                    <a:pt x="13688" y="948"/>
                    <a:pt x="13588" y="1025"/>
                  </a:cubicBezTo>
                  <a:cubicBezTo>
                    <a:pt x="13584" y="1102"/>
                    <a:pt x="13538" y="1175"/>
                    <a:pt x="13476" y="1217"/>
                  </a:cubicBezTo>
                  <a:cubicBezTo>
                    <a:pt x="13365" y="1520"/>
                    <a:pt x="13200" y="1793"/>
                    <a:pt x="12977" y="2032"/>
                  </a:cubicBezTo>
                  <a:cubicBezTo>
                    <a:pt x="12973" y="2108"/>
                    <a:pt x="12934" y="2178"/>
                    <a:pt x="12873" y="2228"/>
                  </a:cubicBezTo>
                  <a:cubicBezTo>
                    <a:pt x="12881" y="2262"/>
                    <a:pt x="12881" y="2293"/>
                    <a:pt x="12873" y="2327"/>
                  </a:cubicBezTo>
                  <a:cubicBezTo>
                    <a:pt x="12842" y="2331"/>
                    <a:pt x="12808" y="2339"/>
                    <a:pt x="12781" y="2339"/>
                  </a:cubicBezTo>
                  <a:cubicBezTo>
                    <a:pt x="12765" y="2416"/>
                    <a:pt x="12746" y="2485"/>
                    <a:pt x="12665" y="2523"/>
                  </a:cubicBezTo>
                  <a:cubicBezTo>
                    <a:pt x="12662" y="2577"/>
                    <a:pt x="12623" y="2619"/>
                    <a:pt x="12573" y="2631"/>
                  </a:cubicBezTo>
                  <a:cubicBezTo>
                    <a:pt x="12577" y="2685"/>
                    <a:pt x="12546" y="2735"/>
                    <a:pt x="12493" y="2750"/>
                  </a:cubicBezTo>
                  <a:cubicBezTo>
                    <a:pt x="12489" y="2804"/>
                    <a:pt x="12450" y="2842"/>
                    <a:pt x="12396" y="2850"/>
                  </a:cubicBezTo>
                  <a:cubicBezTo>
                    <a:pt x="12381" y="3061"/>
                    <a:pt x="12174" y="3107"/>
                    <a:pt x="12070" y="3234"/>
                  </a:cubicBezTo>
                  <a:cubicBezTo>
                    <a:pt x="12074" y="3292"/>
                    <a:pt x="12035" y="3342"/>
                    <a:pt x="11978" y="3350"/>
                  </a:cubicBezTo>
                  <a:cubicBezTo>
                    <a:pt x="11978" y="3403"/>
                    <a:pt x="11939" y="3446"/>
                    <a:pt x="11893" y="3461"/>
                  </a:cubicBezTo>
                  <a:cubicBezTo>
                    <a:pt x="11882" y="3538"/>
                    <a:pt x="11828" y="3607"/>
                    <a:pt x="11759" y="3634"/>
                  </a:cubicBezTo>
                  <a:cubicBezTo>
                    <a:pt x="11762" y="3688"/>
                    <a:pt x="11724" y="3734"/>
                    <a:pt x="11670" y="3749"/>
                  </a:cubicBezTo>
                  <a:cubicBezTo>
                    <a:pt x="11643" y="3868"/>
                    <a:pt x="11570" y="3980"/>
                    <a:pt x="11474" y="4057"/>
                  </a:cubicBezTo>
                  <a:cubicBezTo>
                    <a:pt x="11443" y="4183"/>
                    <a:pt x="11374" y="4287"/>
                    <a:pt x="11267" y="4352"/>
                  </a:cubicBezTo>
                  <a:cubicBezTo>
                    <a:pt x="11232" y="4475"/>
                    <a:pt x="11167" y="4579"/>
                    <a:pt x="11067" y="4656"/>
                  </a:cubicBezTo>
                  <a:cubicBezTo>
                    <a:pt x="11059" y="4733"/>
                    <a:pt x="11013" y="4806"/>
                    <a:pt x="10944" y="4844"/>
                  </a:cubicBezTo>
                  <a:lnTo>
                    <a:pt x="10667" y="5171"/>
                  </a:lnTo>
                  <a:cubicBezTo>
                    <a:pt x="10656" y="5248"/>
                    <a:pt x="10633" y="5325"/>
                    <a:pt x="10552" y="5363"/>
                  </a:cubicBezTo>
                  <a:cubicBezTo>
                    <a:pt x="10556" y="5417"/>
                    <a:pt x="10514" y="5463"/>
                    <a:pt x="10460" y="5475"/>
                  </a:cubicBezTo>
                  <a:cubicBezTo>
                    <a:pt x="10441" y="5578"/>
                    <a:pt x="10364" y="5659"/>
                    <a:pt x="10260" y="5682"/>
                  </a:cubicBezTo>
                  <a:cubicBezTo>
                    <a:pt x="10260" y="5732"/>
                    <a:pt x="10222" y="5778"/>
                    <a:pt x="10168" y="5786"/>
                  </a:cubicBezTo>
                  <a:cubicBezTo>
                    <a:pt x="10149" y="5863"/>
                    <a:pt x="10129" y="5936"/>
                    <a:pt x="10049" y="5974"/>
                  </a:cubicBezTo>
                  <a:cubicBezTo>
                    <a:pt x="10049" y="6024"/>
                    <a:pt x="10002" y="6074"/>
                    <a:pt x="9953" y="6078"/>
                  </a:cubicBezTo>
                  <a:cubicBezTo>
                    <a:pt x="9926" y="6205"/>
                    <a:pt x="9845" y="6308"/>
                    <a:pt x="9730" y="6366"/>
                  </a:cubicBezTo>
                  <a:cubicBezTo>
                    <a:pt x="9722" y="6420"/>
                    <a:pt x="9676" y="6458"/>
                    <a:pt x="9626" y="6466"/>
                  </a:cubicBezTo>
                  <a:cubicBezTo>
                    <a:pt x="9618" y="6520"/>
                    <a:pt x="9580" y="6562"/>
                    <a:pt x="9530" y="6574"/>
                  </a:cubicBezTo>
                  <a:cubicBezTo>
                    <a:pt x="9530" y="6627"/>
                    <a:pt x="9499" y="6673"/>
                    <a:pt x="9445" y="6693"/>
                  </a:cubicBezTo>
                  <a:cubicBezTo>
                    <a:pt x="9441" y="6746"/>
                    <a:pt x="9403" y="6789"/>
                    <a:pt x="9349" y="6793"/>
                  </a:cubicBezTo>
                  <a:cubicBezTo>
                    <a:pt x="9280" y="6954"/>
                    <a:pt x="9146" y="7058"/>
                    <a:pt x="9019" y="7173"/>
                  </a:cubicBezTo>
                  <a:cubicBezTo>
                    <a:pt x="9023" y="7227"/>
                    <a:pt x="8984" y="7281"/>
                    <a:pt x="8934" y="7288"/>
                  </a:cubicBezTo>
                  <a:cubicBezTo>
                    <a:pt x="8927" y="7342"/>
                    <a:pt x="8888" y="7384"/>
                    <a:pt x="8838" y="7396"/>
                  </a:cubicBezTo>
                  <a:cubicBezTo>
                    <a:pt x="8800" y="7515"/>
                    <a:pt x="8723" y="7615"/>
                    <a:pt x="8611" y="7676"/>
                  </a:cubicBezTo>
                  <a:cubicBezTo>
                    <a:pt x="8611" y="7730"/>
                    <a:pt x="8573" y="7780"/>
                    <a:pt x="8519" y="7788"/>
                  </a:cubicBezTo>
                  <a:cubicBezTo>
                    <a:pt x="8519" y="7842"/>
                    <a:pt x="8477" y="7888"/>
                    <a:pt x="8423" y="7895"/>
                  </a:cubicBezTo>
                  <a:cubicBezTo>
                    <a:pt x="8423" y="7945"/>
                    <a:pt x="8385" y="7991"/>
                    <a:pt x="8331" y="8003"/>
                  </a:cubicBezTo>
                  <a:cubicBezTo>
                    <a:pt x="8185" y="8280"/>
                    <a:pt x="7977" y="8522"/>
                    <a:pt x="7728" y="8714"/>
                  </a:cubicBezTo>
                  <a:cubicBezTo>
                    <a:pt x="7705" y="8818"/>
                    <a:pt x="7620" y="8898"/>
                    <a:pt x="7520" y="8918"/>
                  </a:cubicBezTo>
                  <a:cubicBezTo>
                    <a:pt x="7512" y="8971"/>
                    <a:pt x="7466" y="9010"/>
                    <a:pt x="7416" y="9010"/>
                  </a:cubicBezTo>
                  <a:cubicBezTo>
                    <a:pt x="7409" y="9060"/>
                    <a:pt x="7363" y="9106"/>
                    <a:pt x="7309" y="9106"/>
                  </a:cubicBezTo>
                  <a:cubicBezTo>
                    <a:pt x="7305" y="9156"/>
                    <a:pt x="7263" y="9202"/>
                    <a:pt x="7209" y="9206"/>
                  </a:cubicBezTo>
                  <a:cubicBezTo>
                    <a:pt x="7147" y="9283"/>
                    <a:pt x="7082" y="9356"/>
                    <a:pt x="7017" y="9421"/>
                  </a:cubicBezTo>
                  <a:cubicBezTo>
                    <a:pt x="6882" y="9555"/>
                    <a:pt x="6782" y="9724"/>
                    <a:pt x="6598" y="9805"/>
                  </a:cubicBezTo>
                  <a:cubicBezTo>
                    <a:pt x="6598" y="9874"/>
                    <a:pt x="6559" y="9901"/>
                    <a:pt x="6498" y="9905"/>
                  </a:cubicBezTo>
                  <a:cubicBezTo>
                    <a:pt x="6129" y="10424"/>
                    <a:pt x="5557" y="10712"/>
                    <a:pt x="5092" y="11127"/>
                  </a:cubicBezTo>
                  <a:lnTo>
                    <a:pt x="4673" y="11519"/>
                  </a:lnTo>
                  <a:cubicBezTo>
                    <a:pt x="4677" y="11554"/>
                    <a:pt x="4673" y="11588"/>
                    <a:pt x="4657" y="11615"/>
                  </a:cubicBezTo>
                  <a:lnTo>
                    <a:pt x="4477" y="11630"/>
                  </a:lnTo>
                  <a:cubicBezTo>
                    <a:pt x="4385" y="11784"/>
                    <a:pt x="4235" y="11872"/>
                    <a:pt x="4077" y="11938"/>
                  </a:cubicBezTo>
                  <a:cubicBezTo>
                    <a:pt x="3966" y="12149"/>
                    <a:pt x="3739" y="12207"/>
                    <a:pt x="3566" y="12337"/>
                  </a:cubicBezTo>
                  <a:cubicBezTo>
                    <a:pt x="3524" y="12430"/>
                    <a:pt x="3470" y="12514"/>
                    <a:pt x="3362" y="12533"/>
                  </a:cubicBezTo>
                  <a:cubicBezTo>
                    <a:pt x="3274" y="12668"/>
                    <a:pt x="3132" y="12749"/>
                    <a:pt x="2970" y="12756"/>
                  </a:cubicBezTo>
                  <a:cubicBezTo>
                    <a:pt x="2344" y="13210"/>
                    <a:pt x="1683" y="13609"/>
                    <a:pt x="942" y="13844"/>
                  </a:cubicBezTo>
                  <a:lnTo>
                    <a:pt x="734" y="13967"/>
                  </a:lnTo>
                  <a:lnTo>
                    <a:pt x="734" y="13967"/>
                  </a:lnTo>
                  <a:lnTo>
                    <a:pt x="738" y="13921"/>
                  </a:lnTo>
                  <a:lnTo>
                    <a:pt x="738" y="13921"/>
                  </a:lnTo>
                  <a:lnTo>
                    <a:pt x="638" y="13951"/>
                  </a:lnTo>
                  <a:cubicBezTo>
                    <a:pt x="634" y="13971"/>
                    <a:pt x="626" y="13994"/>
                    <a:pt x="626" y="14017"/>
                  </a:cubicBezTo>
                  <a:cubicBezTo>
                    <a:pt x="596" y="14017"/>
                    <a:pt x="561" y="14028"/>
                    <a:pt x="538" y="14051"/>
                  </a:cubicBezTo>
                  <a:lnTo>
                    <a:pt x="430" y="14078"/>
                  </a:lnTo>
                  <a:lnTo>
                    <a:pt x="346" y="14059"/>
                  </a:lnTo>
                  <a:cubicBezTo>
                    <a:pt x="338" y="14082"/>
                    <a:pt x="331" y="14105"/>
                    <a:pt x="319" y="14124"/>
                  </a:cubicBezTo>
                  <a:cubicBezTo>
                    <a:pt x="312" y="14121"/>
                    <a:pt x="304" y="14120"/>
                    <a:pt x="296" y="14120"/>
                  </a:cubicBezTo>
                  <a:cubicBezTo>
                    <a:pt x="274" y="14120"/>
                    <a:pt x="251" y="14130"/>
                    <a:pt x="235" y="14147"/>
                  </a:cubicBezTo>
                  <a:cubicBezTo>
                    <a:pt x="219" y="14143"/>
                    <a:pt x="202" y="14142"/>
                    <a:pt x="185" y="14142"/>
                  </a:cubicBezTo>
                  <a:cubicBezTo>
                    <a:pt x="168" y="14142"/>
                    <a:pt x="152" y="14143"/>
                    <a:pt x="138" y="14147"/>
                  </a:cubicBezTo>
                  <a:cubicBezTo>
                    <a:pt x="127" y="14201"/>
                    <a:pt x="108" y="14251"/>
                    <a:pt x="50" y="14263"/>
                  </a:cubicBezTo>
                  <a:cubicBezTo>
                    <a:pt x="4" y="14351"/>
                    <a:pt x="0" y="14455"/>
                    <a:pt x="42" y="14547"/>
                  </a:cubicBezTo>
                  <a:cubicBezTo>
                    <a:pt x="96" y="14558"/>
                    <a:pt x="138" y="14593"/>
                    <a:pt x="142" y="14647"/>
                  </a:cubicBezTo>
                  <a:cubicBezTo>
                    <a:pt x="196" y="14655"/>
                    <a:pt x="238" y="14697"/>
                    <a:pt x="242" y="14751"/>
                  </a:cubicBezTo>
                  <a:cubicBezTo>
                    <a:pt x="365" y="14831"/>
                    <a:pt x="507" y="14877"/>
                    <a:pt x="569" y="15027"/>
                  </a:cubicBezTo>
                  <a:cubicBezTo>
                    <a:pt x="684" y="15070"/>
                    <a:pt x="788" y="15143"/>
                    <a:pt x="865" y="15235"/>
                  </a:cubicBezTo>
                  <a:cubicBezTo>
                    <a:pt x="1038" y="15277"/>
                    <a:pt x="1145" y="15408"/>
                    <a:pt x="1268" y="15527"/>
                  </a:cubicBezTo>
                  <a:cubicBezTo>
                    <a:pt x="1403" y="15657"/>
                    <a:pt x="1545" y="15773"/>
                    <a:pt x="1749" y="15773"/>
                  </a:cubicBezTo>
                  <a:cubicBezTo>
                    <a:pt x="1710" y="15969"/>
                    <a:pt x="1891" y="16026"/>
                    <a:pt x="1979" y="16149"/>
                  </a:cubicBezTo>
                  <a:cubicBezTo>
                    <a:pt x="2029" y="16157"/>
                    <a:pt x="2075" y="16195"/>
                    <a:pt x="2083" y="16245"/>
                  </a:cubicBezTo>
                  <a:cubicBezTo>
                    <a:pt x="2164" y="16257"/>
                    <a:pt x="2237" y="16276"/>
                    <a:pt x="2275" y="16357"/>
                  </a:cubicBezTo>
                  <a:cubicBezTo>
                    <a:pt x="2363" y="16357"/>
                    <a:pt x="2433" y="16376"/>
                    <a:pt x="2471" y="16468"/>
                  </a:cubicBezTo>
                  <a:lnTo>
                    <a:pt x="2894" y="16849"/>
                  </a:lnTo>
                  <a:cubicBezTo>
                    <a:pt x="2978" y="16853"/>
                    <a:pt x="3047" y="16876"/>
                    <a:pt x="3093" y="16952"/>
                  </a:cubicBezTo>
                  <a:cubicBezTo>
                    <a:pt x="3174" y="16956"/>
                    <a:pt x="3251" y="16972"/>
                    <a:pt x="3293" y="17060"/>
                  </a:cubicBezTo>
                  <a:cubicBezTo>
                    <a:pt x="3374" y="17068"/>
                    <a:pt x="3451" y="17083"/>
                    <a:pt x="3489" y="17164"/>
                  </a:cubicBezTo>
                  <a:cubicBezTo>
                    <a:pt x="3543" y="17164"/>
                    <a:pt x="3585" y="17202"/>
                    <a:pt x="3601" y="17256"/>
                  </a:cubicBezTo>
                  <a:cubicBezTo>
                    <a:pt x="3678" y="17275"/>
                    <a:pt x="3751" y="17294"/>
                    <a:pt x="3793" y="17367"/>
                  </a:cubicBezTo>
                  <a:cubicBezTo>
                    <a:pt x="3931" y="17375"/>
                    <a:pt x="4058" y="17406"/>
                    <a:pt x="4104" y="17560"/>
                  </a:cubicBezTo>
                  <a:lnTo>
                    <a:pt x="4154" y="17563"/>
                  </a:lnTo>
                  <a:lnTo>
                    <a:pt x="4200" y="17560"/>
                  </a:lnTo>
                  <a:lnTo>
                    <a:pt x="4408" y="17763"/>
                  </a:lnTo>
                  <a:cubicBezTo>
                    <a:pt x="4461" y="17763"/>
                    <a:pt x="4508" y="17809"/>
                    <a:pt x="4515" y="17859"/>
                  </a:cubicBezTo>
                  <a:cubicBezTo>
                    <a:pt x="4596" y="17871"/>
                    <a:pt x="4677" y="17879"/>
                    <a:pt x="4707" y="17975"/>
                  </a:cubicBezTo>
                  <a:lnTo>
                    <a:pt x="5526" y="18566"/>
                  </a:lnTo>
                  <a:cubicBezTo>
                    <a:pt x="5756" y="18647"/>
                    <a:pt x="5964" y="18793"/>
                    <a:pt x="6129" y="18981"/>
                  </a:cubicBezTo>
                  <a:cubicBezTo>
                    <a:pt x="6206" y="18993"/>
                    <a:pt x="6283" y="19008"/>
                    <a:pt x="6325" y="19085"/>
                  </a:cubicBezTo>
                  <a:lnTo>
                    <a:pt x="6371" y="19081"/>
                  </a:lnTo>
                  <a:lnTo>
                    <a:pt x="6421" y="19081"/>
                  </a:lnTo>
                  <a:cubicBezTo>
                    <a:pt x="6486" y="19172"/>
                    <a:pt x="6567" y="19202"/>
                    <a:pt x="6650" y="19202"/>
                  </a:cubicBezTo>
                  <a:cubicBezTo>
                    <a:pt x="6725" y="19202"/>
                    <a:pt x="6802" y="19178"/>
                    <a:pt x="6871" y="19154"/>
                  </a:cubicBezTo>
                  <a:cubicBezTo>
                    <a:pt x="6982" y="19120"/>
                    <a:pt x="7094" y="19097"/>
                    <a:pt x="7209" y="19081"/>
                  </a:cubicBezTo>
                  <a:cubicBezTo>
                    <a:pt x="7226" y="18997"/>
                    <a:pt x="7273" y="18973"/>
                    <a:pt x="7334" y="18973"/>
                  </a:cubicBezTo>
                  <a:cubicBezTo>
                    <a:pt x="7357" y="18973"/>
                    <a:pt x="7382" y="18976"/>
                    <a:pt x="7409" y="18981"/>
                  </a:cubicBezTo>
                  <a:cubicBezTo>
                    <a:pt x="7446" y="18908"/>
                    <a:pt x="7502" y="18885"/>
                    <a:pt x="7567" y="18885"/>
                  </a:cubicBezTo>
                  <a:cubicBezTo>
                    <a:pt x="7583" y="18885"/>
                    <a:pt x="7599" y="18887"/>
                    <a:pt x="7616" y="18889"/>
                  </a:cubicBezTo>
                  <a:cubicBezTo>
                    <a:pt x="7675" y="18798"/>
                    <a:pt x="7759" y="18767"/>
                    <a:pt x="7853" y="18767"/>
                  </a:cubicBezTo>
                  <a:cubicBezTo>
                    <a:pt x="7870" y="18767"/>
                    <a:pt x="7887" y="18768"/>
                    <a:pt x="7904" y="18770"/>
                  </a:cubicBezTo>
                  <a:cubicBezTo>
                    <a:pt x="7947" y="18682"/>
                    <a:pt x="8031" y="18682"/>
                    <a:pt x="8112" y="18678"/>
                  </a:cubicBezTo>
                  <a:cubicBezTo>
                    <a:pt x="8136" y="18593"/>
                    <a:pt x="8196" y="18565"/>
                    <a:pt x="8273" y="18565"/>
                  </a:cubicBezTo>
                  <a:cubicBezTo>
                    <a:pt x="8283" y="18565"/>
                    <a:pt x="8293" y="18565"/>
                    <a:pt x="8304" y="18566"/>
                  </a:cubicBezTo>
                  <a:cubicBezTo>
                    <a:pt x="8458" y="18347"/>
                    <a:pt x="8704" y="18278"/>
                    <a:pt x="8927" y="18182"/>
                  </a:cubicBezTo>
                  <a:cubicBezTo>
                    <a:pt x="9157" y="18040"/>
                    <a:pt x="9361" y="17840"/>
                    <a:pt x="9637" y="17782"/>
                  </a:cubicBezTo>
                  <a:lnTo>
                    <a:pt x="10118" y="17460"/>
                  </a:lnTo>
                  <a:cubicBezTo>
                    <a:pt x="10318" y="17241"/>
                    <a:pt x="10556" y="17068"/>
                    <a:pt x="10829" y="16960"/>
                  </a:cubicBezTo>
                  <a:cubicBezTo>
                    <a:pt x="11267" y="16653"/>
                    <a:pt x="11632" y="16249"/>
                    <a:pt x="12143" y="16046"/>
                  </a:cubicBezTo>
                  <a:cubicBezTo>
                    <a:pt x="12281" y="15950"/>
                    <a:pt x="12377" y="15796"/>
                    <a:pt x="12554" y="15754"/>
                  </a:cubicBezTo>
                  <a:cubicBezTo>
                    <a:pt x="12646" y="15604"/>
                    <a:pt x="12785" y="15500"/>
                    <a:pt x="12950" y="15438"/>
                  </a:cubicBezTo>
                  <a:lnTo>
                    <a:pt x="13757" y="14839"/>
                  </a:lnTo>
                  <a:cubicBezTo>
                    <a:pt x="13918" y="14551"/>
                    <a:pt x="14206" y="14409"/>
                    <a:pt x="14468" y="14236"/>
                  </a:cubicBezTo>
                  <a:cubicBezTo>
                    <a:pt x="14610" y="13986"/>
                    <a:pt x="14817" y="13775"/>
                    <a:pt x="15067" y="13625"/>
                  </a:cubicBezTo>
                  <a:cubicBezTo>
                    <a:pt x="15075" y="13571"/>
                    <a:pt x="15121" y="13533"/>
                    <a:pt x="15167" y="13529"/>
                  </a:cubicBezTo>
                  <a:cubicBezTo>
                    <a:pt x="15179" y="13475"/>
                    <a:pt x="15221" y="13436"/>
                    <a:pt x="15275" y="13433"/>
                  </a:cubicBezTo>
                  <a:cubicBezTo>
                    <a:pt x="15278" y="13379"/>
                    <a:pt x="15321" y="13337"/>
                    <a:pt x="15378" y="13333"/>
                  </a:cubicBezTo>
                  <a:cubicBezTo>
                    <a:pt x="15524" y="13171"/>
                    <a:pt x="15659" y="12998"/>
                    <a:pt x="15870" y="12914"/>
                  </a:cubicBezTo>
                  <a:cubicBezTo>
                    <a:pt x="15989" y="12702"/>
                    <a:pt x="16162" y="12526"/>
                    <a:pt x="16377" y="12410"/>
                  </a:cubicBezTo>
                  <a:cubicBezTo>
                    <a:pt x="16389" y="12357"/>
                    <a:pt x="16427" y="12318"/>
                    <a:pt x="16477" y="12307"/>
                  </a:cubicBezTo>
                  <a:cubicBezTo>
                    <a:pt x="16496" y="12259"/>
                    <a:pt x="16542" y="12226"/>
                    <a:pt x="16592" y="12226"/>
                  </a:cubicBezTo>
                  <a:cubicBezTo>
                    <a:pt x="16595" y="12226"/>
                    <a:pt x="16598" y="12226"/>
                    <a:pt x="16600" y="12226"/>
                  </a:cubicBezTo>
                  <a:cubicBezTo>
                    <a:pt x="16608" y="12172"/>
                    <a:pt x="16646" y="12134"/>
                    <a:pt x="16700" y="12126"/>
                  </a:cubicBezTo>
                  <a:cubicBezTo>
                    <a:pt x="16704" y="12072"/>
                    <a:pt x="16742" y="12030"/>
                    <a:pt x="16800" y="12019"/>
                  </a:cubicBezTo>
                  <a:cubicBezTo>
                    <a:pt x="16800" y="11969"/>
                    <a:pt x="16842" y="11919"/>
                    <a:pt x="16896" y="11915"/>
                  </a:cubicBezTo>
                  <a:lnTo>
                    <a:pt x="17015" y="11738"/>
                  </a:lnTo>
                  <a:cubicBezTo>
                    <a:pt x="17069" y="11730"/>
                    <a:pt x="17119" y="11700"/>
                    <a:pt x="17131" y="11650"/>
                  </a:cubicBezTo>
                  <a:cubicBezTo>
                    <a:pt x="17188" y="11650"/>
                    <a:pt x="17234" y="11604"/>
                    <a:pt x="17234" y="11550"/>
                  </a:cubicBezTo>
                  <a:cubicBezTo>
                    <a:pt x="17280" y="11534"/>
                    <a:pt x="17319" y="11496"/>
                    <a:pt x="17330" y="11450"/>
                  </a:cubicBezTo>
                  <a:cubicBezTo>
                    <a:pt x="17380" y="11442"/>
                    <a:pt x="17430" y="11400"/>
                    <a:pt x="17434" y="11346"/>
                  </a:cubicBezTo>
                  <a:cubicBezTo>
                    <a:pt x="17488" y="11338"/>
                    <a:pt x="17523" y="11296"/>
                    <a:pt x="17526" y="11242"/>
                  </a:cubicBezTo>
                  <a:lnTo>
                    <a:pt x="17611" y="11227"/>
                  </a:lnTo>
                  <a:cubicBezTo>
                    <a:pt x="17611" y="11173"/>
                    <a:pt x="17645" y="11127"/>
                    <a:pt x="17699" y="11112"/>
                  </a:cubicBezTo>
                  <a:lnTo>
                    <a:pt x="17742" y="10954"/>
                  </a:lnTo>
                  <a:lnTo>
                    <a:pt x="17742" y="10950"/>
                  </a:lnTo>
                  <a:lnTo>
                    <a:pt x="17907" y="10816"/>
                  </a:lnTo>
                  <a:cubicBezTo>
                    <a:pt x="17907" y="10762"/>
                    <a:pt x="17938" y="10712"/>
                    <a:pt x="17991" y="10700"/>
                  </a:cubicBezTo>
                  <a:lnTo>
                    <a:pt x="18030" y="10520"/>
                  </a:lnTo>
                  <a:cubicBezTo>
                    <a:pt x="18053" y="10516"/>
                    <a:pt x="18084" y="10512"/>
                    <a:pt x="18107" y="10508"/>
                  </a:cubicBezTo>
                  <a:cubicBezTo>
                    <a:pt x="18145" y="10339"/>
                    <a:pt x="18253" y="10189"/>
                    <a:pt x="18399" y="10093"/>
                  </a:cubicBezTo>
                  <a:cubicBezTo>
                    <a:pt x="18437" y="9978"/>
                    <a:pt x="18514" y="9874"/>
                    <a:pt x="18610" y="9801"/>
                  </a:cubicBezTo>
                  <a:cubicBezTo>
                    <a:pt x="18606" y="9748"/>
                    <a:pt x="18645" y="9694"/>
                    <a:pt x="18698" y="9682"/>
                  </a:cubicBezTo>
                  <a:cubicBezTo>
                    <a:pt x="18714" y="9628"/>
                    <a:pt x="18756" y="9594"/>
                    <a:pt x="18810" y="9590"/>
                  </a:cubicBezTo>
                  <a:cubicBezTo>
                    <a:pt x="18814" y="9536"/>
                    <a:pt x="18852" y="9494"/>
                    <a:pt x="18906" y="9482"/>
                  </a:cubicBezTo>
                  <a:cubicBezTo>
                    <a:pt x="18917" y="9406"/>
                    <a:pt x="18944" y="9329"/>
                    <a:pt x="19029" y="9302"/>
                  </a:cubicBezTo>
                  <a:cubicBezTo>
                    <a:pt x="19029" y="9248"/>
                    <a:pt x="19067" y="9206"/>
                    <a:pt x="19117" y="9190"/>
                  </a:cubicBezTo>
                  <a:cubicBezTo>
                    <a:pt x="19121" y="9110"/>
                    <a:pt x="19125" y="9033"/>
                    <a:pt x="19202" y="8979"/>
                  </a:cubicBezTo>
                  <a:cubicBezTo>
                    <a:pt x="19206" y="8898"/>
                    <a:pt x="19225" y="8821"/>
                    <a:pt x="19309" y="8783"/>
                  </a:cubicBezTo>
                  <a:cubicBezTo>
                    <a:pt x="19321" y="8706"/>
                    <a:pt x="19336" y="8629"/>
                    <a:pt x="19417" y="8587"/>
                  </a:cubicBezTo>
                  <a:cubicBezTo>
                    <a:pt x="19413" y="8533"/>
                    <a:pt x="19448" y="8479"/>
                    <a:pt x="19501" y="8464"/>
                  </a:cubicBezTo>
                  <a:cubicBezTo>
                    <a:pt x="19548" y="8356"/>
                    <a:pt x="19624" y="8253"/>
                    <a:pt x="19724" y="8187"/>
                  </a:cubicBezTo>
                  <a:cubicBezTo>
                    <a:pt x="19721" y="8130"/>
                    <a:pt x="19763" y="8080"/>
                    <a:pt x="19817" y="8076"/>
                  </a:cubicBezTo>
                  <a:cubicBezTo>
                    <a:pt x="19867" y="7903"/>
                    <a:pt x="20009" y="7799"/>
                    <a:pt x="20120" y="7673"/>
                  </a:cubicBezTo>
                  <a:cubicBezTo>
                    <a:pt x="20124" y="7592"/>
                    <a:pt x="20143" y="7515"/>
                    <a:pt x="20216" y="7465"/>
                  </a:cubicBezTo>
                  <a:cubicBezTo>
                    <a:pt x="20193" y="7307"/>
                    <a:pt x="20297" y="7231"/>
                    <a:pt x="20412" y="7158"/>
                  </a:cubicBezTo>
                  <a:cubicBezTo>
                    <a:pt x="20428" y="6996"/>
                    <a:pt x="20454" y="6842"/>
                    <a:pt x="20608" y="6750"/>
                  </a:cubicBezTo>
                  <a:cubicBezTo>
                    <a:pt x="20643" y="6627"/>
                    <a:pt x="20731" y="6539"/>
                    <a:pt x="20820" y="6458"/>
                  </a:cubicBezTo>
                  <a:cubicBezTo>
                    <a:pt x="20820" y="6378"/>
                    <a:pt x="20831" y="6293"/>
                    <a:pt x="20908" y="6243"/>
                  </a:cubicBezTo>
                  <a:cubicBezTo>
                    <a:pt x="20927" y="6059"/>
                    <a:pt x="20992" y="5882"/>
                    <a:pt x="21108" y="5736"/>
                  </a:cubicBezTo>
                  <a:cubicBezTo>
                    <a:pt x="21100" y="5513"/>
                    <a:pt x="21215" y="5271"/>
                    <a:pt x="21035" y="5067"/>
                  </a:cubicBezTo>
                  <a:cubicBezTo>
                    <a:pt x="21062" y="4914"/>
                    <a:pt x="20927" y="4810"/>
                    <a:pt x="20919" y="4671"/>
                  </a:cubicBezTo>
                  <a:cubicBezTo>
                    <a:pt x="20866" y="4664"/>
                    <a:pt x="20827" y="4625"/>
                    <a:pt x="20816" y="4572"/>
                  </a:cubicBezTo>
                  <a:cubicBezTo>
                    <a:pt x="20766" y="4572"/>
                    <a:pt x="20716" y="4529"/>
                    <a:pt x="20712" y="4475"/>
                  </a:cubicBezTo>
                  <a:cubicBezTo>
                    <a:pt x="20658" y="4472"/>
                    <a:pt x="20616" y="4433"/>
                    <a:pt x="20604" y="4379"/>
                  </a:cubicBezTo>
                  <a:cubicBezTo>
                    <a:pt x="20527" y="4364"/>
                    <a:pt x="20466" y="4318"/>
                    <a:pt x="20428" y="4249"/>
                  </a:cubicBezTo>
                  <a:lnTo>
                    <a:pt x="20324" y="4153"/>
                  </a:lnTo>
                  <a:cubicBezTo>
                    <a:pt x="20270" y="4153"/>
                    <a:pt x="20220" y="4118"/>
                    <a:pt x="20205" y="4068"/>
                  </a:cubicBezTo>
                  <a:cubicBezTo>
                    <a:pt x="20051" y="3995"/>
                    <a:pt x="19913" y="3895"/>
                    <a:pt x="19797" y="3768"/>
                  </a:cubicBezTo>
                  <a:cubicBezTo>
                    <a:pt x="19674" y="3730"/>
                    <a:pt x="19567" y="3672"/>
                    <a:pt x="19509" y="3549"/>
                  </a:cubicBezTo>
                  <a:cubicBezTo>
                    <a:pt x="19459" y="3549"/>
                    <a:pt x="19409" y="3515"/>
                    <a:pt x="19394" y="3465"/>
                  </a:cubicBezTo>
                  <a:cubicBezTo>
                    <a:pt x="19256" y="3415"/>
                    <a:pt x="19125" y="3342"/>
                    <a:pt x="19010" y="3246"/>
                  </a:cubicBezTo>
                  <a:cubicBezTo>
                    <a:pt x="19004" y="3247"/>
                    <a:pt x="18999" y="3247"/>
                    <a:pt x="18993" y="3247"/>
                  </a:cubicBezTo>
                  <a:cubicBezTo>
                    <a:pt x="18946" y="3247"/>
                    <a:pt x="18904" y="3218"/>
                    <a:pt x="18887" y="3173"/>
                  </a:cubicBezTo>
                  <a:cubicBezTo>
                    <a:pt x="18802" y="3165"/>
                    <a:pt x="18733" y="3138"/>
                    <a:pt x="18695" y="3061"/>
                  </a:cubicBezTo>
                  <a:cubicBezTo>
                    <a:pt x="18514" y="3015"/>
                    <a:pt x="18410" y="2881"/>
                    <a:pt x="18299" y="2750"/>
                  </a:cubicBezTo>
                  <a:cubicBezTo>
                    <a:pt x="18296" y="2750"/>
                    <a:pt x="18293" y="2750"/>
                    <a:pt x="18291" y="2750"/>
                  </a:cubicBezTo>
                  <a:cubicBezTo>
                    <a:pt x="18240" y="2750"/>
                    <a:pt x="18194" y="2716"/>
                    <a:pt x="18183" y="2662"/>
                  </a:cubicBezTo>
                  <a:cubicBezTo>
                    <a:pt x="18130" y="2658"/>
                    <a:pt x="18087" y="2616"/>
                    <a:pt x="18084" y="2562"/>
                  </a:cubicBezTo>
                  <a:cubicBezTo>
                    <a:pt x="18007" y="2546"/>
                    <a:pt x="17945" y="2500"/>
                    <a:pt x="17899" y="2439"/>
                  </a:cubicBezTo>
                  <a:cubicBezTo>
                    <a:pt x="17897" y="2439"/>
                    <a:pt x="17895" y="2439"/>
                    <a:pt x="17892" y="2439"/>
                  </a:cubicBezTo>
                  <a:cubicBezTo>
                    <a:pt x="17845" y="2439"/>
                    <a:pt x="17799" y="2402"/>
                    <a:pt x="17792" y="2350"/>
                  </a:cubicBezTo>
                  <a:cubicBezTo>
                    <a:pt x="17715" y="2347"/>
                    <a:pt x="17642" y="2304"/>
                    <a:pt x="17603" y="2235"/>
                  </a:cubicBezTo>
                  <a:cubicBezTo>
                    <a:pt x="17511" y="2197"/>
                    <a:pt x="17438" y="2124"/>
                    <a:pt x="17400" y="2035"/>
                  </a:cubicBezTo>
                  <a:cubicBezTo>
                    <a:pt x="17350" y="2028"/>
                    <a:pt x="17304" y="1985"/>
                    <a:pt x="17300" y="1932"/>
                  </a:cubicBezTo>
                  <a:cubicBezTo>
                    <a:pt x="17250" y="1932"/>
                    <a:pt x="17200" y="1901"/>
                    <a:pt x="17184" y="1847"/>
                  </a:cubicBezTo>
                  <a:cubicBezTo>
                    <a:pt x="17100" y="1843"/>
                    <a:pt x="17046" y="1789"/>
                    <a:pt x="16996" y="1728"/>
                  </a:cubicBezTo>
                  <a:cubicBezTo>
                    <a:pt x="16946" y="1728"/>
                    <a:pt x="16896" y="1693"/>
                    <a:pt x="16889" y="1640"/>
                  </a:cubicBezTo>
                  <a:cubicBezTo>
                    <a:pt x="16835" y="1640"/>
                    <a:pt x="16785" y="1605"/>
                    <a:pt x="16773" y="1555"/>
                  </a:cubicBezTo>
                  <a:lnTo>
                    <a:pt x="16523" y="1509"/>
                  </a:lnTo>
                  <a:cubicBezTo>
                    <a:pt x="16516" y="1451"/>
                    <a:pt x="16470" y="1409"/>
                    <a:pt x="16412" y="1405"/>
                  </a:cubicBezTo>
                  <a:lnTo>
                    <a:pt x="16412" y="1401"/>
                  </a:lnTo>
                  <a:cubicBezTo>
                    <a:pt x="16416" y="1371"/>
                    <a:pt x="16412" y="1344"/>
                    <a:pt x="16397" y="1317"/>
                  </a:cubicBezTo>
                  <a:cubicBezTo>
                    <a:pt x="16376" y="1312"/>
                    <a:pt x="16359" y="1310"/>
                    <a:pt x="16341" y="1310"/>
                  </a:cubicBezTo>
                  <a:cubicBezTo>
                    <a:pt x="16328" y="1310"/>
                    <a:pt x="16315" y="1311"/>
                    <a:pt x="16301" y="1313"/>
                  </a:cubicBezTo>
                  <a:cubicBezTo>
                    <a:pt x="16301" y="1286"/>
                    <a:pt x="16297" y="1255"/>
                    <a:pt x="16293" y="1221"/>
                  </a:cubicBezTo>
                  <a:cubicBezTo>
                    <a:pt x="16278" y="1219"/>
                    <a:pt x="16261" y="1218"/>
                    <a:pt x="16245" y="1218"/>
                  </a:cubicBezTo>
                  <a:cubicBezTo>
                    <a:pt x="16229" y="1218"/>
                    <a:pt x="16214" y="1219"/>
                    <a:pt x="16201" y="1221"/>
                  </a:cubicBezTo>
                  <a:lnTo>
                    <a:pt x="16189" y="1213"/>
                  </a:lnTo>
                  <a:cubicBezTo>
                    <a:pt x="16189" y="1182"/>
                    <a:pt x="16185" y="1159"/>
                    <a:pt x="16181" y="1132"/>
                  </a:cubicBezTo>
                  <a:cubicBezTo>
                    <a:pt x="16151" y="1132"/>
                    <a:pt x="16124" y="1132"/>
                    <a:pt x="16101" y="1136"/>
                  </a:cubicBezTo>
                  <a:lnTo>
                    <a:pt x="16074" y="1117"/>
                  </a:lnTo>
                  <a:cubicBezTo>
                    <a:pt x="16085" y="1094"/>
                    <a:pt x="16085" y="1063"/>
                    <a:pt x="16070" y="1036"/>
                  </a:cubicBezTo>
                  <a:lnTo>
                    <a:pt x="16070" y="1036"/>
                  </a:lnTo>
                  <a:lnTo>
                    <a:pt x="16074" y="1040"/>
                  </a:lnTo>
                  <a:cubicBezTo>
                    <a:pt x="16043" y="948"/>
                    <a:pt x="15939" y="975"/>
                    <a:pt x="15882" y="925"/>
                  </a:cubicBezTo>
                  <a:cubicBezTo>
                    <a:pt x="15863" y="879"/>
                    <a:pt x="15824" y="844"/>
                    <a:pt x="15774" y="829"/>
                  </a:cubicBezTo>
                  <a:cubicBezTo>
                    <a:pt x="15740" y="752"/>
                    <a:pt x="15640" y="775"/>
                    <a:pt x="15594" y="714"/>
                  </a:cubicBezTo>
                  <a:lnTo>
                    <a:pt x="15586" y="710"/>
                  </a:lnTo>
                  <a:cubicBezTo>
                    <a:pt x="15555" y="671"/>
                    <a:pt x="15517" y="648"/>
                    <a:pt x="15471" y="633"/>
                  </a:cubicBezTo>
                  <a:cubicBezTo>
                    <a:pt x="15448" y="541"/>
                    <a:pt x="15340" y="575"/>
                    <a:pt x="15298" y="514"/>
                  </a:cubicBezTo>
                  <a:lnTo>
                    <a:pt x="15282" y="502"/>
                  </a:lnTo>
                  <a:cubicBezTo>
                    <a:pt x="15248" y="475"/>
                    <a:pt x="15217" y="445"/>
                    <a:pt x="15179" y="421"/>
                  </a:cubicBezTo>
                  <a:cubicBezTo>
                    <a:pt x="15159" y="379"/>
                    <a:pt x="15113" y="345"/>
                    <a:pt x="15067" y="329"/>
                  </a:cubicBezTo>
                  <a:cubicBezTo>
                    <a:pt x="15029" y="249"/>
                    <a:pt x="14933" y="272"/>
                    <a:pt x="14879" y="218"/>
                  </a:cubicBezTo>
                  <a:lnTo>
                    <a:pt x="14779" y="191"/>
                  </a:lnTo>
                  <a:cubicBezTo>
                    <a:pt x="14744" y="168"/>
                    <a:pt x="14706" y="149"/>
                    <a:pt x="14679" y="118"/>
                  </a:cubicBezTo>
                  <a:lnTo>
                    <a:pt x="14671" y="118"/>
                  </a:lnTo>
                  <a:cubicBezTo>
                    <a:pt x="14606" y="71"/>
                    <a:pt x="14548" y="1"/>
                    <a:pt x="14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"/>
            <p:cNvSpPr/>
            <p:nvPr/>
          </p:nvSpPr>
          <p:spPr>
            <a:xfrm>
              <a:off x="2440796" y="737698"/>
              <a:ext cx="123646" cy="92595"/>
            </a:xfrm>
            <a:custGeom>
              <a:avLst/>
              <a:gdLst/>
              <a:ahLst/>
              <a:cxnLst/>
              <a:rect l="l" t="t" r="r" b="b"/>
              <a:pathLst>
                <a:path w="3986" h="2985" extrusionOk="0">
                  <a:moveTo>
                    <a:pt x="3986" y="0"/>
                  </a:moveTo>
                  <a:cubicBezTo>
                    <a:pt x="3847" y="0"/>
                    <a:pt x="3759" y="69"/>
                    <a:pt x="3682" y="146"/>
                  </a:cubicBezTo>
                  <a:lnTo>
                    <a:pt x="3678" y="146"/>
                  </a:lnTo>
                  <a:lnTo>
                    <a:pt x="3678" y="138"/>
                  </a:lnTo>
                  <a:cubicBezTo>
                    <a:pt x="3171" y="546"/>
                    <a:pt x="2602" y="876"/>
                    <a:pt x="2168" y="1376"/>
                  </a:cubicBezTo>
                  <a:cubicBezTo>
                    <a:pt x="1822" y="1553"/>
                    <a:pt x="1561" y="1841"/>
                    <a:pt x="1265" y="2079"/>
                  </a:cubicBezTo>
                  <a:cubicBezTo>
                    <a:pt x="1259" y="2078"/>
                    <a:pt x="1253" y="2078"/>
                    <a:pt x="1247" y="2078"/>
                  </a:cubicBezTo>
                  <a:cubicBezTo>
                    <a:pt x="1170" y="2078"/>
                    <a:pt x="1101" y="2122"/>
                    <a:pt x="1061" y="2187"/>
                  </a:cubicBezTo>
                  <a:cubicBezTo>
                    <a:pt x="1058" y="2186"/>
                    <a:pt x="1055" y="2186"/>
                    <a:pt x="1051" y="2186"/>
                  </a:cubicBezTo>
                  <a:cubicBezTo>
                    <a:pt x="975" y="2186"/>
                    <a:pt x="906" y="2228"/>
                    <a:pt x="869" y="2298"/>
                  </a:cubicBezTo>
                  <a:lnTo>
                    <a:pt x="854" y="2294"/>
                  </a:lnTo>
                  <a:cubicBezTo>
                    <a:pt x="848" y="2293"/>
                    <a:pt x="842" y="2292"/>
                    <a:pt x="836" y="2292"/>
                  </a:cubicBezTo>
                  <a:cubicBezTo>
                    <a:pt x="795" y="2292"/>
                    <a:pt x="757" y="2323"/>
                    <a:pt x="750" y="2363"/>
                  </a:cubicBezTo>
                  <a:lnTo>
                    <a:pt x="750" y="2375"/>
                  </a:lnTo>
                  <a:lnTo>
                    <a:pt x="758" y="2390"/>
                  </a:lnTo>
                  <a:cubicBezTo>
                    <a:pt x="751" y="2389"/>
                    <a:pt x="745" y="2388"/>
                    <a:pt x="738" y="2388"/>
                  </a:cubicBezTo>
                  <a:cubicBezTo>
                    <a:pt x="713" y="2388"/>
                    <a:pt x="686" y="2398"/>
                    <a:pt x="662" y="2413"/>
                  </a:cubicBezTo>
                  <a:cubicBezTo>
                    <a:pt x="653" y="2410"/>
                    <a:pt x="644" y="2409"/>
                    <a:pt x="635" y="2409"/>
                  </a:cubicBezTo>
                  <a:cubicBezTo>
                    <a:pt x="602" y="2409"/>
                    <a:pt x="570" y="2431"/>
                    <a:pt x="558" y="2467"/>
                  </a:cubicBezTo>
                  <a:cubicBezTo>
                    <a:pt x="558" y="2471"/>
                    <a:pt x="554" y="2475"/>
                    <a:pt x="554" y="2486"/>
                  </a:cubicBezTo>
                  <a:lnTo>
                    <a:pt x="558" y="2494"/>
                  </a:lnTo>
                  <a:cubicBezTo>
                    <a:pt x="556" y="2494"/>
                    <a:pt x="553" y="2494"/>
                    <a:pt x="551" y="2494"/>
                  </a:cubicBezTo>
                  <a:cubicBezTo>
                    <a:pt x="500" y="2494"/>
                    <a:pt x="458" y="2531"/>
                    <a:pt x="450" y="2582"/>
                  </a:cubicBezTo>
                  <a:lnTo>
                    <a:pt x="450" y="2594"/>
                  </a:lnTo>
                  <a:lnTo>
                    <a:pt x="443" y="2586"/>
                  </a:lnTo>
                  <a:cubicBezTo>
                    <a:pt x="224" y="2625"/>
                    <a:pt x="55" y="2717"/>
                    <a:pt x="1" y="2967"/>
                  </a:cubicBezTo>
                  <a:cubicBezTo>
                    <a:pt x="39" y="2979"/>
                    <a:pt x="73" y="2984"/>
                    <a:pt x="105" y="2984"/>
                  </a:cubicBezTo>
                  <a:cubicBezTo>
                    <a:pt x="254" y="2984"/>
                    <a:pt x="345" y="2869"/>
                    <a:pt x="462" y="2805"/>
                  </a:cubicBezTo>
                  <a:lnTo>
                    <a:pt x="562" y="2778"/>
                  </a:lnTo>
                  <a:cubicBezTo>
                    <a:pt x="570" y="2781"/>
                    <a:pt x="579" y="2783"/>
                    <a:pt x="587" y="2783"/>
                  </a:cubicBezTo>
                  <a:cubicBezTo>
                    <a:pt x="623" y="2783"/>
                    <a:pt x="661" y="2758"/>
                    <a:pt x="673" y="2721"/>
                  </a:cubicBezTo>
                  <a:lnTo>
                    <a:pt x="673" y="2717"/>
                  </a:lnTo>
                  <a:cubicBezTo>
                    <a:pt x="704" y="2709"/>
                    <a:pt x="735" y="2701"/>
                    <a:pt x="762" y="2686"/>
                  </a:cubicBezTo>
                  <a:cubicBezTo>
                    <a:pt x="771" y="2688"/>
                    <a:pt x="779" y="2689"/>
                    <a:pt x="787" y="2689"/>
                  </a:cubicBezTo>
                  <a:cubicBezTo>
                    <a:pt x="835" y="2689"/>
                    <a:pt x="859" y="2659"/>
                    <a:pt x="865" y="2609"/>
                  </a:cubicBezTo>
                  <a:lnTo>
                    <a:pt x="869" y="2605"/>
                  </a:lnTo>
                  <a:cubicBezTo>
                    <a:pt x="915" y="2602"/>
                    <a:pt x="962" y="2567"/>
                    <a:pt x="973" y="2517"/>
                  </a:cubicBezTo>
                  <a:cubicBezTo>
                    <a:pt x="1511" y="2279"/>
                    <a:pt x="1961" y="1902"/>
                    <a:pt x="2387" y="1499"/>
                  </a:cubicBezTo>
                  <a:cubicBezTo>
                    <a:pt x="2683" y="1264"/>
                    <a:pt x="2941" y="976"/>
                    <a:pt x="3259" y="769"/>
                  </a:cubicBezTo>
                  <a:cubicBezTo>
                    <a:pt x="3448" y="653"/>
                    <a:pt x="3598" y="488"/>
                    <a:pt x="3698" y="296"/>
                  </a:cubicBezTo>
                  <a:cubicBezTo>
                    <a:pt x="3836" y="246"/>
                    <a:pt x="3966" y="188"/>
                    <a:pt x="3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"/>
            <p:cNvSpPr/>
            <p:nvPr/>
          </p:nvSpPr>
          <p:spPr>
            <a:xfrm>
              <a:off x="2463565" y="764995"/>
              <a:ext cx="38310" cy="24723"/>
            </a:xfrm>
            <a:custGeom>
              <a:avLst/>
              <a:gdLst/>
              <a:ahLst/>
              <a:cxnLst/>
              <a:rect l="l" t="t" r="r" b="b"/>
              <a:pathLst>
                <a:path w="1235" h="797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746" y="46"/>
                    <a:pt x="370" y="288"/>
                    <a:pt x="24" y="603"/>
                  </a:cubicBezTo>
                  <a:cubicBezTo>
                    <a:pt x="1" y="684"/>
                    <a:pt x="58" y="703"/>
                    <a:pt x="120" y="719"/>
                  </a:cubicBezTo>
                  <a:cubicBezTo>
                    <a:pt x="177" y="767"/>
                    <a:pt x="230" y="796"/>
                    <a:pt x="277" y="796"/>
                  </a:cubicBezTo>
                  <a:cubicBezTo>
                    <a:pt x="331" y="796"/>
                    <a:pt x="379" y="759"/>
                    <a:pt x="420" y="669"/>
                  </a:cubicBezTo>
                  <a:lnTo>
                    <a:pt x="535" y="411"/>
                  </a:lnTo>
                  <a:lnTo>
                    <a:pt x="735" y="396"/>
                  </a:lnTo>
                  <a:cubicBezTo>
                    <a:pt x="784" y="412"/>
                    <a:pt x="827" y="419"/>
                    <a:pt x="864" y="419"/>
                  </a:cubicBezTo>
                  <a:cubicBezTo>
                    <a:pt x="1097" y="419"/>
                    <a:pt x="1108" y="139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"/>
            <p:cNvSpPr/>
            <p:nvPr/>
          </p:nvSpPr>
          <p:spPr>
            <a:xfrm>
              <a:off x="2578370" y="512462"/>
              <a:ext cx="81210" cy="52362"/>
            </a:xfrm>
            <a:custGeom>
              <a:avLst/>
              <a:gdLst/>
              <a:ahLst/>
              <a:cxnLst/>
              <a:rect l="l" t="t" r="r" b="b"/>
              <a:pathLst>
                <a:path w="2618" h="1688" extrusionOk="0">
                  <a:moveTo>
                    <a:pt x="503" y="1"/>
                  </a:moveTo>
                  <a:cubicBezTo>
                    <a:pt x="183" y="1"/>
                    <a:pt x="46" y="177"/>
                    <a:pt x="0" y="640"/>
                  </a:cubicBezTo>
                  <a:cubicBezTo>
                    <a:pt x="178" y="381"/>
                    <a:pt x="389" y="234"/>
                    <a:pt x="665" y="234"/>
                  </a:cubicBezTo>
                  <a:cubicBezTo>
                    <a:pt x="700" y="234"/>
                    <a:pt x="736" y="236"/>
                    <a:pt x="773" y="241"/>
                  </a:cubicBezTo>
                  <a:lnTo>
                    <a:pt x="972" y="260"/>
                  </a:lnTo>
                  <a:lnTo>
                    <a:pt x="1065" y="325"/>
                  </a:lnTo>
                  <a:cubicBezTo>
                    <a:pt x="1133" y="374"/>
                    <a:pt x="1202" y="408"/>
                    <a:pt x="1278" y="408"/>
                  </a:cubicBezTo>
                  <a:cubicBezTo>
                    <a:pt x="1309" y="408"/>
                    <a:pt x="1342" y="403"/>
                    <a:pt x="1376" y="391"/>
                  </a:cubicBezTo>
                  <a:cubicBezTo>
                    <a:pt x="1410" y="379"/>
                    <a:pt x="1445" y="373"/>
                    <a:pt x="1479" y="373"/>
                  </a:cubicBezTo>
                  <a:cubicBezTo>
                    <a:pt x="1557" y="373"/>
                    <a:pt x="1632" y="402"/>
                    <a:pt x="1691" y="456"/>
                  </a:cubicBezTo>
                  <a:cubicBezTo>
                    <a:pt x="1699" y="855"/>
                    <a:pt x="1699" y="855"/>
                    <a:pt x="2183" y="859"/>
                  </a:cubicBezTo>
                  <a:lnTo>
                    <a:pt x="2394" y="1163"/>
                  </a:lnTo>
                  <a:cubicBezTo>
                    <a:pt x="2394" y="1244"/>
                    <a:pt x="2394" y="1324"/>
                    <a:pt x="2390" y="1413"/>
                  </a:cubicBezTo>
                  <a:cubicBezTo>
                    <a:pt x="2383" y="1509"/>
                    <a:pt x="2210" y="1647"/>
                    <a:pt x="2410" y="1685"/>
                  </a:cubicBezTo>
                  <a:cubicBezTo>
                    <a:pt x="2418" y="1687"/>
                    <a:pt x="2426" y="1688"/>
                    <a:pt x="2434" y="1688"/>
                  </a:cubicBezTo>
                  <a:cubicBezTo>
                    <a:pt x="2545" y="1688"/>
                    <a:pt x="2575" y="1539"/>
                    <a:pt x="2575" y="1428"/>
                  </a:cubicBezTo>
                  <a:cubicBezTo>
                    <a:pt x="2575" y="1297"/>
                    <a:pt x="2617" y="1159"/>
                    <a:pt x="2498" y="1048"/>
                  </a:cubicBezTo>
                  <a:cubicBezTo>
                    <a:pt x="2448" y="894"/>
                    <a:pt x="2356" y="779"/>
                    <a:pt x="2191" y="752"/>
                  </a:cubicBezTo>
                  <a:cubicBezTo>
                    <a:pt x="1998" y="663"/>
                    <a:pt x="1922" y="471"/>
                    <a:pt x="1791" y="325"/>
                  </a:cubicBezTo>
                  <a:cubicBezTo>
                    <a:pt x="1787" y="271"/>
                    <a:pt x="1753" y="248"/>
                    <a:pt x="1699" y="245"/>
                  </a:cubicBezTo>
                  <a:cubicBezTo>
                    <a:pt x="1626" y="189"/>
                    <a:pt x="1555" y="127"/>
                    <a:pt x="1469" y="127"/>
                  </a:cubicBezTo>
                  <a:cubicBezTo>
                    <a:pt x="1437" y="127"/>
                    <a:pt x="1402" y="135"/>
                    <a:pt x="1364" y="156"/>
                  </a:cubicBezTo>
                  <a:cubicBezTo>
                    <a:pt x="1351" y="148"/>
                    <a:pt x="1337" y="145"/>
                    <a:pt x="1322" y="145"/>
                  </a:cubicBezTo>
                  <a:cubicBezTo>
                    <a:pt x="1308" y="145"/>
                    <a:pt x="1293" y="148"/>
                    <a:pt x="1280" y="156"/>
                  </a:cubicBezTo>
                  <a:lnTo>
                    <a:pt x="1161" y="148"/>
                  </a:lnTo>
                  <a:cubicBezTo>
                    <a:pt x="1147" y="139"/>
                    <a:pt x="1133" y="134"/>
                    <a:pt x="1117" y="134"/>
                  </a:cubicBezTo>
                  <a:cubicBezTo>
                    <a:pt x="1107" y="134"/>
                    <a:pt x="1096" y="136"/>
                    <a:pt x="1084" y="141"/>
                  </a:cubicBezTo>
                  <a:cubicBezTo>
                    <a:pt x="949" y="10"/>
                    <a:pt x="769" y="25"/>
                    <a:pt x="607" y="6"/>
                  </a:cubicBezTo>
                  <a:cubicBezTo>
                    <a:pt x="571" y="3"/>
                    <a:pt x="536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"/>
            <p:cNvSpPr/>
            <p:nvPr/>
          </p:nvSpPr>
          <p:spPr>
            <a:xfrm>
              <a:off x="2683869" y="592741"/>
              <a:ext cx="13370" cy="39271"/>
            </a:xfrm>
            <a:custGeom>
              <a:avLst/>
              <a:gdLst/>
              <a:ahLst/>
              <a:cxnLst/>
              <a:rect l="l" t="t" r="r" b="b"/>
              <a:pathLst>
                <a:path w="431" h="1266" extrusionOk="0">
                  <a:moveTo>
                    <a:pt x="4" y="1"/>
                  </a:moveTo>
                  <a:cubicBezTo>
                    <a:pt x="96" y="381"/>
                    <a:pt x="334" y="765"/>
                    <a:pt x="8" y="1153"/>
                  </a:cubicBezTo>
                  <a:cubicBezTo>
                    <a:pt x="0" y="1165"/>
                    <a:pt x="23" y="1222"/>
                    <a:pt x="46" y="1242"/>
                  </a:cubicBezTo>
                  <a:cubicBezTo>
                    <a:pt x="65" y="1257"/>
                    <a:pt x="89" y="1266"/>
                    <a:pt x="112" y="1266"/>
                  </a:cubicBezTo>
                  <a:cubicBezTo>
                    <a:pt x="139" y="1266"/>
                    <a:pt x="164" y="1254"/>
                    <a:pt x="177" y="1226"/>
                  </a:cubicBezTo>
                  <a:cubicBezTo>
                    <a:pt x="242" y="1084"/>
                    <a:pt x="427" y="988"/>
                    <a:pt x="384" y="788"/>
                  </a:cubicBezTo>
                  <a:cubicBezTo>
                    <a:pt x="430" y="704"/>
                    <a:pt x="430" y="596"/>
                    <a:pt x="384" y="512"/>
                  </a:cubicBezTo>
                  <a:cubicBezTo>
                    <a:pt x="277" y="323"/>
                    <a:pt x="231" y="93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"/>
            <p:cNvSpPr/>
            <p:nvPr/>
          </p:nvSpPr>
          <p:spPr>
            <a:xfrm>
              <a:off x="2683372" y="592369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8" y="1"/>
                  </a:moveTo>
                  <a:lnTo>
                    <a:pt x="1" y="9"/>
                  </a:lnTo>
                  <a:cubicBezTo>
                    <a:pt x="8" y="9"/>
                    <a:pt x="8" y="9"/>
                    <a:pt x="16" y="13"/>
                  </a:cubicBezTo>
                  <a:cubicBezTo>
                    <a:pt x="16" y="9"/>
                    <a:pt x="16" y="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"/>
            <p:cNvSpPr/>
            <p:nvPr/>
          </p:nvSpPr>
          <p:spPr>
            <a:xfrm>
              <a:off x="2591584" y="622428"/>
              <a:ext cx="18643" cy="21094"/>
            </a:xfrm>
            <a:custGeom>
              <a:avLst/>
              <a:gdLst/>
              <a:ahLst/>
              <a:cxnLst/>
              <a:rect l="l" t="t" r="r" b="b"/>
              <a:pathLst>
                <a:path w="601" h="680" extrusionOk="0">
                  <a:moveTo>
                    <a:pt x="562" y="0"/>
                  </a:moveTo>
                  <a:lnTo>
                    <a:pt x="562" y="0"/>
                  </a:lnTo>
                  <a:cubicBezTo>
                    <a:pt x="312" y="12"/>
                    <a:pt x="212" y="142"/>
                    <a:pt x="105" y="265"/>
                  </a:cubicBezTo>
                  <a:cubicBezTo>
                    <a:pt x="1" y="385"/>
                    <a:pt x="124" y="481"/>
                    <a:pt x="162" y="577"/>
                  </a:cubicBezTo>
                  <a:cubicBezTo>
                    <a:pt x="190" y="654"/>
                    <a:pt x="253" y="680"/>
                    <a:pt x="324" y="680"/>
                  </a:cubicBezTo>
                  <a:cubicBezTo>
                    <a:pt x="353" y="680"/>
                    <a:pt x="383" y="675"/>
                    <a:pt x="412" y="669"/>
                  </a:cubicBezTo>
                  <a:cubicBezTo>
                    <a:pt x="600" y="631"/>
                    <a:pt x="404" y="527"/>
                    <a:pt x="447" y="446"/>
                  </a:cubicBezTo>
                  <a:cubicBezTo>
                    <a:pt x="508" y="323"/>
                    <a:pt x="520" y="169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"/>
            <p:cNvSpPr/>
            <p:nvPr/>
          </p:nvSpPr>
          <p:spPr>
            <a:xfrm>
              <a:off x="2489684" y="589298"/>
              <a:ext cx="37100" cy="51959"/>
            </a:xfrm>
            <a:custGeom>
              <a:avLst/>
              <a:gdLst/>
              <a:ahLst/>
              <a:cxnLst/>
              <a:rect l="l" t="t" r="r" b="b"/>
              <a:pathLst>
                <a:path w="1196" h="1675" extrusionOk="0">
                  <a:moveTo>
                    <a:pt x="890" y="0"/>
                  </a:moveTo>
                  <a:cubicBezTo>
                    <a:pt x="803" y="0"/>
                    <a:pt x="731" y="59"/>
                    <a:pt x="677" y="200"/>
                  </a:cubicBezTo>
                  <a:cubicBezTo>
                    <a:pt x="427" y="377"/>
                    <a:pt x="312" y="642"/>
                    <a:pt x="200" y="911"/>
                  </a:cubicBezTo>
                  <a:cubicBezTo>
                    <a:pt x="181" y="934"/>
                    <a:pt x="177" y="968"/>
                    <a:pt x="185" y="995"/>
                  </a:cubicBezTo>
                  <a:cubicBezTo>
                    <a:pt x="81" y="1122"/>
                    <a:pt x="104" y="1268"/>
                    <a:pt x="96" y="1414"/>
                  </a:cubicBezTo>
                  <a:cubicBezTo>
                    <a:pt x="46" y="1499"/>
                    <a:pt x="0" y="1614"/>
                    <a:pt x="104" y="1664"/>
                  </a:cubicBezTo>
                  <a:cubicBezTo>
                    <a:pt x="121" y="1671"/>
                    <a:pt x="137" y="1674"/>
                    <a:pt x="151" y="1674"/>
                  </a:cubicBezTo>
                  <a:cubicBezTo>
                    <a:pt x="227" y="1674"/>
                    <a:pt x="265" y="1581"/>
                    <a:pt x="281" y="1506"/>
                  </a:cubicBezTo>
                  <a:cubicBezTo>
                    <a:pt x="289" y="1472"/>
                    <a:pt x="289" y="1445"/>
                    <a:pt x="277" y="1410"/>
                  </a:cubicBezTo>
                  <a:cubicBezTo>
                    <a:pt x="312" y="1318"/>
                    <a:pt x="315" y="1218"/>
                    <a:pt x="292" y="1122"/>
                  </a:cubicBezTo>
                  <a:cubicBezTo>
                    <a:pt x="504" y="815"/>
                    <a:pt x="681" y="488"/>
                    <a:pt x="946" y="223"/>
                  </a:cubicBezTo>
                  <a:lnTo>
                    <a:pt x="976" y="215"/>
                  </a:lnTo>
                  <a:cubicBezTo>
                    <a:pt x="1009" y="227"/>
                    <a:pt x="1044" y="238"/>
                    <a:pt x="1077" y="238"/>
                  </a:cubicBezTo>
                  <a:cubicBezTo>
                    <a:pt x="1107" y="238"/>
                    <a:pt x="1135" y="229"/>
                    <a:pt x="1157" y="204"/>
                  </a:cubicBezTo>
                  <a:cubicBezTo>
                    <a:pt x="1195" y="165"/>
                    <a:pt x="1169" y="119"/>
                    <a:pt x="1115" y="96"/>
                  </a:cubicBezTo>
                  <a:cubicBezTo>
                    <a:pt x="1032" y="36"/>
                    <a:pt x="957" y="0"/>
                    <a:pt x="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"/>
            <p:cNvSpPr/>
            <p:nvPr/>
          </p:nvSpPr>
          <p:spPr>
            <a:xfrm>
              <a:off x="2755370" y="477843"/>
              <a:ext cx="69764" cy="90268"/>
            </a:xfrm>
            <a:custGeom>
              <a:avLst/>
              <a:gdLst/>
              <a:ahLst/>
              <a:cxnLst/>
              <a:rect l="l" t="t" r="r" b="b"/>
              <a:pathLst>
                <a:path w="2249" h="2910" extrusionOk="0">
                  <a:moveTo>
                    <a:pt x="2249" y="0"/>
                  </a:moveTo>
                  <a:cubicBezTo>
                    <a:pt x="1849" y="165"/>
                    <a:pt x="1791" y="507"/>
                    <a:pt x="1618" y="753"/>
                  </a:cubicBezTo>
                  <a:cubicBezTo>
                    <a:pt x="1480" y="838"/>
                    <a:pt x="1465" y="995"/>
                    <a:pt x="1407" y="1130"/>
                  </a:cubicBezTo>
                  <a:cubicBezTo>
                    <a:pt x="1034" y="1514"/>
                    <a:pt x="623" y="1860"/>
                    <a:pt x="408" y="2371"/>
                  </a:cubicBezTo>
                  <a:cubicBezTo>
                    <a:pt x="235" y="2471"/>
                    <a:pt x="127" y="2629"/>
                    <a:pt x="39" y="2798"/>
                  </a:cubicBezTo>
                  <a:cubicBezTo>
                    <a:pt x="16" y="2828"/>
                    <a:pt x="4" y="2855"/>
                    <a:pt x="1" y="2890"/>
                  </a:cubicBezTo>
                  <a:lnTo>
                    <a:pt x="70" y="2871"/>
                  </a:lnTo>
                  <a:cubicBezTo>
                    <a:pt x="70" y="2874"/>
                    <a:pt x="74" y="2878"/>
                    <a:pt x="74" y="2882"/>
                  </a:cubicBezTo>
                  <a:lnTo>
                    <a:pt x="120" y="2909"/>
                  </a:lnTo>
                  <a:cubicBezTo>
                    <a:pt x="200" y="2717"/>
                    <a:pt x="435" y="2667"/>
                    <a:pt x="523" y="2486"/>
                  </a:cubicBezTo>
                  <a:lnTo>
                    <a:pt x="1445" y="1314"/>
                  </a:lnTo>
                  <a:cubicBezTo>
                    <a:pt x="1626" y="1226"/>
                    <a:pt x="1638" y="1015"/>
                    <a:pt x="1757" y="880"/>
                  </a:cubicBezTo>
                  <a:cubicBezTo>
                    <a:pt x="1910" y="607"/>
                    <a:pt x="2202" y="415"/>
                    <a:pt x="2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"/>
            <p:cNvSpPr/>
            <p:nvPr/>
          </p:nvSpPr>
          <p:spPr>
            <a:xfrm>
              <a:off x="2621146" y="589515"/>
              <a:ext cx="48143" cy="25498"/>
            </a:xfrm>
            <a:custGeom>
              <a:avLst/>
              <a:gdLst/>
              <a:ahLst/>
              <a:cxnLst/>
              <a:rect l="l" t="t" r="r" b="b"/>
              <a:pathLst>
                <a:path w="1552" h="822" extrusionOk="0">
                  <a:moveTo>
                    <a:pt x="443" y="1"/>
                  </a:moveTo>
                  <a:cubicBezTo>
                    <a:pt x="394" y="1"/>
                    <a:pt x="346" y="29"/>
                    <a:pt x="301" y="101"/>
                  </a:cubicBezTo>
                  <a:cubicBezTo>
                    <a:pt x="155" y="131"/>
                    <a:pt x="1" y="185"/>
                    <a:pt x="128" y="354"/>
                  </a:cubicBezTo>
                  <a:cubicBezTo>
                    <a:pt x="156" y="393"/>
                    <a:pt x="185" y="408"/>
                    <a:pt x="214" y="408"/>
                  </a:cubicBezTo>
                  <a:cubicBezTo>
                    <a:pt x="281" y="408"/>
                    <a:pt x="348" y="324"/>
                    <a:pt x="404" y="270"/>
                  </a:cubicBezTo>
                  <a:cubicBezTo>
                    <a:pt x="414" y="268"/>
                    <a:pt x="424" y="267"/>
                    <a:pt x="433" y="267"/>
                  </a:cubicBezTo>
                  <a:cubicBezTo>
                    <a:pt x="536" y="267"/>
                    <a:pt x="584" y="362"/>
                    <a:pt x="666" y="412"/>
                  </a:cubicBezTo>
                  <a:cubicBezTo>
                    <a:pt x="789" y="777"/>
                    <a:pt x="1107" y="777"/>
                    <a:pt x="1411" y="815"/>
                  </a:cubicBezTo>
                  <a:cubicBezTo>
                    <a:pt x="1429" y="820"/>
                    <a:pt x="1445" y="822"/>
                    <a:pt x="1459" y="822"/>
                  </a:cubicBezTo>
                  <a:cubicBezTo>
                    <a:pt x="1524" y="822"/>
                    <a:pt x="1551" y="778"/>
                    <a:pt x="1542" y="696"/>
                  </a:cubicBezTo>
                  <a:cubicBezTo>
                    <a:pt x="1476" y="541"/>
                    <a:pt x="1369" y="514"/>
                    <a:pt x="1254" y="514"/>
                  </a:cubicBezTo>
                  <a:cubicBezTo>
                    <a:pt x="1193" y="514"/>
                    <a:pt x="1130" y="522"/>
                    <a:pt x="1070" y="522"/>
                  </a:cubicBezTo>
                  <a:cubicBezTo>
                    <a:pt x="1019" y="522"/>
                    <a:pt x="970" y="516"/>
                    <a:pt x="927" y="496"/>
                  </a:cubicBezTo>
                  <a:lnTo>
                    <a:pt x="815" y="389"/>
                  </a:lnTo>
                  <a:lnTo>
                    <a:pt x="819" y="389"/>
                  </a:lnTo>
                  <a:cubicBezTo>
                    <a:pt x="804" y="258"/>
                    <a:pt x="723" y="143"/>
                    <a:pt x="608" y="85"/>
                  </a:cubicBezTo>
                  <a:cubicBezTo>
                    <a:pt x="552" y="35"/>
                    <a:pt x="496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"/>
            <p:cNvSpPr/>
            <p:nvPr/>
          </p:nvSpPr>
          <p:spPr>
            <a:xfrm>
              <a:off x="2641309" y="355904"/>
              <a:ext cx="35363" cy="31392"/>
            </a:xfrm>
            <a:custGeom>
              <a:avLst/>
              <a:gdLst/>
              <a:ahLst/>
              <a:cxnLst/>
              <a:rect l="l" t="t" r="r" b="b"/>
              <a:pathLst>
                <a:path w="1140" h="1012" extrusionOk="0">
                  <a:moveTo>
                    <a:pt x="246" y="0"/>
                  </a:moveTo>
                  <a:cubicBezTo>
                    <a:pt x="250" y="365"/>
                    <a:pt x="623" y="465"/>
                    <a:pt x="650" y="757"/>
                  </a:cubicBezTo>
                  <a:lnTo>
                    <a:pt x="538" y="811"/>
                  </a:lnTo>
                  <a:cubicBezTo>
                    <a:pt x="515" y="788"/>
                    <a:pt x="492" y="773"/>
                    <a:pt x="461" y="757"/>
                  </a:cubicBezTo>
                  <a:cubicBezTo>
                    <a:pt x="359" y="643"/>
                    <a:pt x="306" y="587"/>
                    <a:pt x="264" y="587"/>
                  </a:cubicBezTo>
                  <a:cubicBezTo>
                    <a:pt x="225" y="587"/>
                    <a:pt x="197" y="637"/>
                    <a:pt x="146" y="734"/>
                  </a:cubicBezTo>
                  <a:cubicBezTo>
                    <a:pt x="112" y="811"/>
                    <a:pt x="0" y="919"/>
                    <a:pt x="185" y="946"/>
                  </a:cubicBezTo>
                  <a:cubicBezTo>
                    <a:pt x="411" y="980"/>
                    <a:pt x="642" y="999"/>
                    <a:pt x="865" y="1011"/>
                  </a:cubicBezTo>
                  <a:cubicBezTo>
                    <a:pt x="879" y="1012"/>
                    <a:pt x="893" y="1012"/>
                    <a:pt x="906" y="1012"/>
                  </a:cubicBezTo>
                  <a:cubicBezTo>
                    <a:pt x="1139" y="1012"/>
                    <a:pt x="1048" y="882"/>
                    <a:pt x="957" y="765"/>
                  </a:cubicBezTo>
                  <a:cubicBezTo>
                    <a:pt x="961" y="711"/>
                    <a:pt x="922" y="661"/>
                    <a:pt x="872" y="657"/>
                  </a:cubicBezTo>
                  <a:lnTo>
                    <a:pt x="865" y="657"/>
                  </a:lnTo>
                  <a:lnTo>
                    <a:pt x="861" y="653"/>
                  </a:lnTo>
                  <a:cubicBezTo>
                    <a:pt x="688" y="423"/>
                    <a:pt x="569" y="139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"/>
            <p:cNvSpPr/>
            <p:nvPr/>
          </p:nvSpPr>
          <p:spPr>
            <a:xfrm>
              <a:off x="2672174" y="426691"/>
              <a:ext cx="62381" cy="66445"/>
            </a:xfrm>
            <a:custGeom>
              <a:avLst/>
              <a:gdLst/>
              <a:ahLst/>
              <a:cxnLst/>
              <a:rect l="l" t="t" r="r" b="b"/>
              <a:pathLst>
                <a:path w="2011" h="2142" extrusionOk="0">
                  <a:moveTo>
                    <a:pt x="846" y="370"/>
                  </a:moveTo>
                  <a:lnTo>
                    <a:pt x="846" y="370"/>
                  </a:lnTo>
                  <a:cubicBezTo>
                    <a:pt x="861" y="373"/>
                    <a:pt x="869" y="385"/>
                    <a:pt x="877" y="397"/>
                  </a:cubicBezTo>
                  <a:lnTo>
                    <a:pt x="846" y="370"/>
                  </a:lnTo>
                  <a:close/>
                  <a:moveTo>
                    <a:pt x="1314" y="1"/>
                  </a:moveTo>
                  <a:cubicBezTo>
                    <a:pt x="1093" y="1"/>
                    <a:pt x="890" y="127"/>
                    <a:pt x="681" y="224"/>
                  </a:cubicBezTo>
                  <a:cubicBezTo>
                    <a:pt x="423" y="339"/>
                    <a:pt x="327" y="600"/>
                    <a:pt x="177" y="812"/>
                  </a:cubicBezTo>
                  <a:cubicBezTo>
                    <a:pt x="0" y="1061"/>
                    <a:pt x="62" y="1346"/>
                    <a:pt x="66" y="1618"/>
                  </a:cubicBezTo>
                  <a:cubicBezTo>
                    <a:pt x="66" y="1618"/>
                    <a:pt x="66" y="1618"/>
                    <a:pt x="66" y="1618"/>
                  </a:cubicBezTo>
                  <a:lnTo>
                    <a:pt x="66" y="1618"/>
                  </a:lnTo>
                  <a:cubicBezTo>
                    <a:pt x="81" y="1622"/>
                    <a:pt x="93" y="1638"/>
                    <a:pt x="100" y="1653"/>
                  </a:cubicBezTo>
                  <a:lnTo>
                    <a:pt x="66" y="1618"/>
                  </a:lnTo>
                  <a:lnTo>
                    <a:pt x="66" y="1618"/>
                  </a:lnTo>
                  <a:cubicBezTo>
                    <a:pt x="54" y="1818"/>
                    <a:pt x="81" y="2007"/>
                    <a:pt x="269" y="2133"/>
                  </a:cubicBezTo>
                  <a:cubicBezTo>
                    <a:pt x="289" y="2139"/>
                    <a:pt x="307" y="2141"/>
                    <a:pt x="321" y="2141"/>
                  </a:cubicBezTo>
                  <a:cubicBezTo>
                    <a:pt x="379" y="2141"/>
                    <a:pt x="393" y="2100"/>
                    <a:pt x="366" y="2026"/>
                  </a:cubicBezTo>
                  <a:lnTo>
                    <a:pt x="266" y="1814"/>
                  </a:lnTo>
                  <a:lnTo>
                    <a:pt x="262" y="1519"/>
                  </a:lnTo>
                  <a:lnTo>
                    <a:pt x="269" y="1115"/>
                  </a:lnTo>
                  <a:cubicBezTo>
                    <a:pt x="327" y="1023"/>
                    <a:pt x="327" y="923"/>
                    <a:pt x="323" y="819"/>
                  </a:cubicBezTo>
                  <a:cubicBezTo>
                    <a:pt x="535" y="719"/>
                    <a:pt x="627" y="454"/>
                    <a:pt x="877" y="404"/>
                  </a:cubicBezTo>
                  <a:lnTo>
                    <a:pt x="1368" y="212"/>
                  </a:lnTo>
                  <a:lnTo>
                    <a:pt x="2010" y="658"/>
                  </a:lnTo>
                  <a:cubicBezTo>
                    <a:pt x="1976" y="320"/>
                    <a:pt x="1841" y="166"/>
                    <a:pt x="1614" y="85"/>
                  </a:cubicBezTo>
                  <a:cubicBezTo>
                    <a:pt x="1510" y="25"/>
                    <a:pt x="1410" y="1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"/>
            <p:cNvSpPr/>
            <p:nvPr/>
          </p:nvSpPr>
          <p:spPr>
            <a:xfrm>
              <a:off x="2651205" y="404171"/>
              <a:ext cx="25871" cy="42808"/>
            </a:xfrm>
            <a:custGeom>
              <a:avLst/>
              <a:gdLst/>
              <a:ahLst/>
              <a:cxnLst/>
              <a:rect l="l" t="t" r="r" b="b"/>
              <a:pathLst>
                <a:path w="834" h="1380" extrusionOk="0">
                  <a:moveTo>
                    <a:pt x="480" y="0"/>
                  </a:moveTo>
                  <a:cubicBezTo>
                    <a:pt x="407" y="162"/>
                    <a:pt x="269" y="308"/>
                    <a:pt x="315" y="519"/>
                  </a:cubicBezTo>
                  <a:cubicBezTo>
                    <a:pt x="427" y="854"/>
                    <a:pt x="0" y="1023"/>
                    <a:pt x="35" y="1380"/>
                  </a:cubicBezTo>
                  <a:cubicBezTo>
                    <a:pt x="373" y="1245"/>
                    <a:pt x="507" y="980"/>
                    <a:pt x="653" y="727"/>
                  </a:cubicBezTo>
                  <a:cubicBezTo>
                    <a:pt x="826" y="535"/>
                    <a:pt x="834" y="496"/>
                    <a:pt x="680" y="462"/>
                  </a:cubicBezTo>
                  <a:cubicBezTo>
                    <a:pt x="507" y="427"/>
                    <a:pt x="577" y="335"/>
                    <a:pt x="565" y="250"/>
                  </a:cubicBezTo>
                  <a:cubicBezTo>
                    <a:pt x="557" y="162"/>
                    <a:pt x="688" y="54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"/>
            <p:cNvSpPr/>
            <p:nvPr/>
          </p:nvSpPr>
          <p:spPr>
            <a:xfrm>
              <a:off x="2407543" y="740676"/>
              <a:ext cx="40450" cy="33253"/>
            </a:xfrm>
            <a:custGeom>
              <a:avLst/>
              <a:gdLst/>
              <a:ahLst/>
              <a:cxnLst/>
              <a:rect l="l" t="t" r="r" b="b"/>
              <a:pathLst>
                <a:path w="1304" h="1072" extrusionOk="0">
                  <a:moveTo>
                    <a:pt x="254" y="0"/>
                  </a:moveTo>
                  <a:lnTo>
                    <a:pt x="254" y="0"/>
                  </a:lnTo>
                  <a:cubicBezTo>
                    <a:pt x="81" y="19"/>
                    <a:pt x="62" y="162"/>
                    <a:pt x="16" y="277"/>
                  </a:cubicBezTo>
                  <a:cubicBezTo>
                    <a:pt x="1" y="365"/>
                    <a:pt x="12" y="446"/>
                    <a:pt x="108" y="481"/>
                  </a:cubicBezTo>
                  <a:lnTo>
                    <a:pt x="101" y="488"/>
                  </a:lnTo>
                  <a:cubicBezTo>
                    <a:pt x="189" y="788"/>
                    <a:pt x="370" y="988"/>
                    <a:pt x="704" y="1003"/>
                  </a:cubicBezTo>
                  <a:cubicBezTo>
                    <a:pt x="837" y="1046"/>
                    <a:pt x="936" y="1071"/>
                    <a:pt x="1012" y="1071"/>
                  </a:cubicBezTo>
                  <a:cubicBezTo>
                    <a:pt x="1183" y="1071"/>
                    <a:pt x="1237" y="941"/>
                    <a:pt x="1303" y="584"/>
                  </a:cubicBezTo>
                  <a:cubicBezTo>
                    <a:pt x="1119" y="319"/>
                    <a:pt x="1119" y="319"/>
                    <a:pt x="842" y="281"/>
                  </a:cubicBezTo>
                  <a:lnTo>
                    <a:pt x="842" y="281"/>
                  </a:lnTo>
                  <a:lnTo>
                    <a:pt x="1115" y="573"/>
                  </a:lnTo>
                  <a:cubicBezTo>
                    <a:pt x="1019" y="680"/>
                    <a:pt x="985" y="838"/>
                    <a:pt x="823" y="880"/>
                  </a:cubicBezTo>
                  <a:cubicBezTo>
                    <a:pt x="543" y="857"/>
                    <a:pt x="427" y="603"/>
                    <a:pt x="235" y="461"/>
                  </a:cubicBezTo>
                  <a:cubicBezTo>
                    <a:pt x="151" y="308"/>
                    <a:pt x="362" y="165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"/>
            <p:cNvSpPr/>
            <p:nvPr/>
          </p:nvSpPr>
          <p:spPr>
            <a:xfrm>
              <a:off x="2708654" y="450732"/>
              <a:ext cx="29810" cy="19636"/>
            </a:xfrm>
            <a:custGeom>
              <a:avLst/>
              <a:gdLst/>
              <a:ahLst/>
              <a:cxnLst/>
              <a:rect l="l" t="t" r="r" b="b"/>
              <a:pathLst>
                <a:path w="961" h="633" extrusionOk="0">
                  <a:moveTo>
                    <a:pt x="308" y="1"/>
                  </a:moveTo>
                  <a:cubicBezTo>
                    <a:pt x="272" y="1"/>
                    <a:pt x="237" y="8"/>
                    <a:pt x="204" y="21"/>
                  </a:cubicBezTo>
                  <a:cubicBezTo>
                    <a:pt x="112" y="52"/>
                    <a:pt x="96" y="129"/>
                    <a:pt x="77" y="209"/>
                  </a:cubicBezTo>
                  <a:cubicBezTo>
                    <a:pt x="31" y="232"/>
                    <a:pt x="0" y="282"/>
                    <a:pt x="0" y="329"/>
                  </a:cubicBezTo>
                  <a:cubicBezTo>
                    <a:pt x="127" y="390"/>
                    <a:pt x="73" y="574"/>
                    <a:pt x="204" y="632"/>
                  </a:cubicBezTo>
                  <a:cubicBezTo>
                    <a:pt x="277" y="498"/>
                    <a:pt x="189" y="363"/>
                    <a:pt x="212" y="229"/>
                  </a:cubicBezTo>
                  <a:cubicBezTo>
                    <a:pt x="249" y="224"/>
                    <a:pt x="286" y="221"/>
                    <a:pt x="322" y="221"/>
                  </a:cubicBezTo>
                  <a:cubicBezTo>
                    <a:pt x="414" y="221"/>
                    <a:pt x="499" y="244"/>
                    <a:pt x="565" y="332"/>
                  </a:cubicBezTo>
                  <a:cubicBezTo>
                    <a:pt x="616" y="409"/>
                    <a:pt x="670" y="530"/>
                    <a:pt x="750" y="530"/>
                  </a:cubicBezTo>
                  <a:cubicBezTo>
                    <a:pt x="778" y="530"/>
                    <a:pt x="810" y="515"/>
                    <a:pt x="846" y="478"/>
                  </a:cubicBezTo>
                  <a:cubicBezTo>
                    <a:pt x="961" y="363"/>
                    <a:pt x="723" y="302"/>
                    <a:pt x="688" y="179"/>
                  </a:cubicBezTo>
                  <a:cubicBezTo>
                    <a:pt x="656" y="77"/>
                    <a:pt x="558" y="20"/>
                    <a:pt x="438" y="20"/>
                  </a:cubicBezTo>
                  <a:cubicBezTo>
                    <a:pt x="431" y="20"/>
                    <a:pt x="423" y="21"/>
                    <a:pt x="415" y="21"/>
                  </a:cubicBezTo>
                  <a:cubicBezTo>
                    <a:pt x="381" y="8"/>
                    <a:pt x="34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"/>
            <p:cNvSpPr/>
            <p:nvPr/>
          </p:nvSpPr>
          <p:spPr>
            <a:xfrm>
              <a:off x="2257840" y="644359"/>
              <a:ext cx="147128" cy="95945"/>
            </a:xfrm>
            <a:custGeom>
              <a:avLst/>
              <a:gdLst/>
              <a:ahLst/>
              <a:cxnLst/>
              <a:rect l="l" t="t" r="r" b="b"/>
              <a:pathLst>
                <a:path w="4743" h="3093" extrusionOk="0">
                  <a:moveTo>
                    <a:pt x="4661" y="1"/>
                  </a:moveTo>
                  <a:cubicBezTo>
                    <a:pt x="4629" y="1"/>
                    <a:pt x="4588" y="20"/>
                    <a:pt x="4539" y="58"/>
                  </a:cubicBezTo>
                  <a:cubicBezTo>
                    <a:pt x="4385" y="212"/>
                    <a:pt x="4120" y="212"/>
                    <a:pt x="4035" y="450"/>
                  </a:cubicBezTo>
                  <a:cubicBezTo>
                    <a:pt x="3958" y="469"/>
                    <a:pt x="3878" y="469"/>
                    <a:pt x="3828" y="546"/>
                  </a:cubicBezTo>
                  <a:cubicBezTo>
                    <a:pt x="3524" y="584"/>
                    <a:pt x="3409" y="861"/>
                    <a:pt x="3209" y="1026"/>
                  </a:cubicBezTo>
                  <a:cubicBezTo>
                    <a:pt x="3174" y="1026"/>
                    <a:pt x="3140" y="1042"/>
                    <a:pt x="3121" y="1072"/>
                  </a:cubicBezTo>
                  <a:cubicBezTo>
                    <a:pt x="3117" y="1072"/>
                    <a:pt x="3117" y="1076"/>
                    <a:pt x="3113" y="1076"/>
                  </a:cubicBezTo>
                  <a:lnTo>
                    <a:pt x="3121" y="1065"/>
                  </a:lnTo>
                  <a:cubicBezTo>
                    <a:pt x="3071" y="1065"/>
                    <a:pt x="3025" y="1103"/>
                    <a:pt x="3021" y="1157"/>
                  </a:cubicBezTo>
                  <a:lnTo>
                    <a:pt x="3032" y="1153"/>
                  </a:lnTo>
                  <a:lnTo>
                    <a:pt x="3032" y="1153"/>
                  </a:lnTo>
                  <a:cubicBezTo>
                    <a:pt x="3032" y="1157"/>
                    <a:pt x="3025" y="1157"/>
                    <a:pt x="3021" y="1161"/>
                  </a:cubicBezTo>
                  <a:cubicBezTo>
                    <a:pt x="2925" y="1268"/>
                    <a:pt x="2771" y="1315"/>
                    <a:pt x="2713" y="1461"/>
                  </a:cubicBezTo>
                  <a:cubicBezTo>
                    <a:pt x="2410" y="1660"/>
                    <a:pt x="2091" y="1829"/>
                    <a:pt x="1822" y="2083"/>
                  </a:cubicBezTo>
                  <a:cubicBezTo>
                    <a:pt x="1553" y="2341"/>
                    <a:pt x="1219" y="2502"/>
                    <a:pt x="919" y="2713"/>
                  </a:cubicBezTo>
                  <a:cubicBezTo>
                    <a:pt x="634" y="2909"/>
                    <a:pt x="296" y="2794"/>
                    <a:pt x="0" y="2925"/>
                  </a:cubicBezTo>
                  <a:cubicBezTo>
                    <a:pt x="144" y="3033"/>
                    <a:pt x="373" y="3093"/>
                    <a:pt x="599" y="3093"/>
                  </a:cubicBezTo>
                  <a:cubicBezTo>
                    <a:pt x="772" y="3093"/>
                    <a:pt x="944" y="3057"/>
                    <a:pt x="1073" y="2982"/>
                  </a:cubicBezTo>
                  <a:cubicBezTo>
                    <a:pt x="1699" y="2613"/>
                    <a:pt x="2287" y="2171"/>
                    <a:pt x="2821" y="1668"/>
                  </a:cubicBezTo>
                  <a:cubicBezTo>
                    <a:pt x="2994" y="1576"/>
                    <a:pt x="3148" y="1461"/>
                    <a:pt x="3232" y="1276"/>
                  </a:cubicBezTo>
                  <a:cubicBezTo>
                    <a:pt x="3513" y="1169"/>
                    <a:pt x="3693" y="930"/>
                    <a:pt x="3939" y="773"/>
                  </a:cubicBezTo>
                  <a:lnTo>
                    <a:pt x="4235" y="558"/>
                  </a:lnTo>
                  <a:lnTo>
                    <a:pt x="4742" y="143"/>
                  </a:lnTo>
                  <a:cubicBezTo>
                    <a:pt x="4738" y="47"/>
                    <a:pt x="4710" y="1"/>
                    <a:pt x="4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"/>
            <p:cNvSpPr/>
            <p:nvPr/>
          </p:nvSpPr>
          <p:spPr>
            <a:xfrm>
              <a:off x="2521758" y="614238"/>
              <a:ext cx="46747" cy="29345"/>
            </a:xfrm>
            <a:custGeom>
              <a:avLst/>
              <a:gdLst/>
              <a:ahLst/>
              <a:cxnLst/>
              <a:rect l="l" t="t" r="r" b="b"/>
              <a:pathLst>
                <a:path w="1507" h="946" extrusionOk="0">
                  <a:moveTo>
                    <a:pt x="195" y="1"/>
                  </a:moveTo>
                  <a:cubicBezTo>
                    <a:pt x="166" y="1"/>
                    <a:pt x="130" y="36"/>
                    <a:pt x="85" y="111"/>
                  </a:cubicBezTo>
                  <a:cubicBezTo>
                    <a:pt x="31" y="264"/>
                    <a:pt x="0" y="414"/>
                    <a:pt x="161" y="522"/>
                  </a:cubicBezTo>
                  <a:cubicBezTo>
                    <a:pt x="302" y="650"/>
                    <a:pt x="414" y="845"/>
                    <a:pt x="609" y="845"/>
                  </a:cubicBezTo>
                  <a:cubicBezTo>
                    <a:pt x="658" y="845"/>
                    <a:pt x="714" y="832"/>
                    <a:pt x="776" y="802"/>
                  </a:cubicBezTo>
                  <a:cubicBezTo>
                    <a:pt x="870" y="895"/>
                    <a:pt x="922" y="945"/>
                    <a:pt x="968" y="945"/>
                  </a:cubicBezTo>
                  <a:cubicBezTo>
                    <a:pt x="1023" y="945"/>
                    <a:pt x="1071" y="872"/>
                    <a:pt x="1176" y="710"/>
                  </a:cubicBezTo>
                  <a:cubicBezTo>
                    <a:pt x="1185" y="711"/>
                    <a:pt x="1193" y="712"/>
                    <a:pt x="1201" y="712"/>
                  </a:cubicBezTo>
                  <a:cubicBezTo>
                    <a:pt x="1285" y="712"/>
                    <a:pt x="1330" y="643"/>
                    <a:pt x="1376" y="587"/>
                  </a:cubicBezTo>
                  <a:cubicBezTo>
                    <a:pt x="1464" y="549"/>
                    <a:pt x="1506" y="476"/>
                    <a:pt x="1460" y="391"/>
                  </a:cubicBezTo>
                  <a:cubicBezTo>
                    <a:pt x="1431" y="340"/>
                    <a:pt x="1390" y="321"/>
                    <a:pt x="1346" y="321"/>
                  </a:cubicBezTo>
                  <a:cubicBezTo>
                    <a:pt x="1315" y="321"/>
                    <a:pt x="1281" y="331"/>
                    <a:pt x="1249" y="345"/>
                  </a:cubicBezTo>
                  <a:cubicBezTo>
                    <a:pt x="1064" y="430"/>
                    <a:pt x="988" y="645"/>
                    <a:pt x="788" y="695"/>
                  </a:cubicBezTo>
                  <a:cubicBezTo>
                    <a:pt x="792" y="668"/>
                    <a:pt x="788" y="637"/>
                    <a:pt x="772" y="614"/>
                  </a:cubicBezTo>
                  <a:cubicBezTo>
                    <a:pt x="692" y="491"/>
                    <a:pt x="699" y="322"/>
                    <a:pt x="795" y="203"/>
                  </a:cubicBezTo>
                  <a:cubicBezTo>
                    <a:pt x="749" y="168"/>
                    <a:pt x="695" y="150"/>
                    <a:pt x="641" y="150"/>
                  </a:cubicBezTo>
                  <a:cubicBezTo>
                    <a:pt x="584" y="150"/>
                    <a:pt x="526" y="171"/>
                    <a:pt x="480" y="211"/>
                  </a:cubicBezTo>
                  <a:cubicBezTo>
                    <a:pt x="429" y="275"/>
                    <a:pt x="387" y="307"/>
                    <a:pt x="353" y="307"/>
                  </a:cubicBezTo>
                  <a:cubicBezTo>
                    <a:pt x="310" y="307"/>
                    <a:pt x="282" y="256"/>
                    <a:pt x="269" y="153"/>
                  </a:cubicBezTo>
                  <a:cubicBezTo>
                    <a:pt x="254" y="54"/>
                    <a:pt x="230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"/>
            <p:cNvSpPr/>
            <p:nvPr/>
          </p:nvSpPr>
          <p:spPr>
            <a:xfrm>
              <a:off x="2511243" y="666042"/>
              <a:ext cx="17681" cy="8003"/>
            </a:xfrm>
            <a:custGeom>
              <a:avLst/>
              <a:gdLst/>
              <a:ahLst/>
              <a:cxnLst/>
              <a:rect l="l" t="t" r="r" b="b"/>
              <a:pathLst>
                <a:path w="570" h="258" extrusionOk="0">
                  <a:moveTo>
                    <a:pt x="158" y="1"/>
                  </a:moveTo>
                  <a:cubicBezTo>
                    <a:pt x="109" y="1"/>
                    <a:pt x="57" y="11"/>
                    <a:pt x="1" y="39"/>
                  </a:cubicBezTo>
                  <a:cubicBezTo>
                    <a:pt x="97" y="175"/>
                    <a:pt x="194" y="258"/>
                    <a:pt x="310" y="258"/>
                  </a:cubicBezTo>
                  <a:cubicBezTo>
                    <a:pt x="374" y="258"/>
                    <a:pt x="445" y="232"/>
                    <a:pt x="523" y="174"/>
                  </a:cubicBezTo>
                  <a:cubicBezTo>
                    <a:pt x="570" y="128"/>
                    <a:pt x="558" y="89"/>
                    <a:pt x="500" y="58"/>
                  </a:cubicBezTo>
                  <a:cubicBezTo>
                    <a:pt x="496" y="59"/>
                    <a:pt x="491" y="59"/>
                    <a:pt x="487" y="59"/>
                  </a:cubicBezTo>
                  <a:cubicBezTo>
                    <a:pt x="382" y="59"/>
                    <a:pt x="27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"/>
            <p:cNvSpPr/>
            <p:nvPr/>
          </p:nvSpPr>
          <p:spPr>
            <a:xfrm>
              <a:off x="2453204" y="613370"/>
              <a:ext cx="166081" cy="120420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85" y="0"/>
                  </a:moveTo>
                  <a:cubicBezTo>
                    <a:pt x="50" y="162"/>
                    <a:pt x="1" y="296"/>
                    <a:pt x="77" y="442"/>
                  </a:cubicBezTo>
                  <a:cubicBezTo>
                    <a:pt x="100" y="1011"/>
                    <a:pt x="308" y="1518"/>
                    <a:pt x="642" y="1979"/>
                  </a:cubicBezTo>
                  <a:cubicBezTo>
                    <a:pt x="638" y="2137"/>
                    <a:pt x="731" y="2287"/>
                    <a:pt x="873" y="2356"/>
                  </a:cubicBezTo>
                  <a:cubicBezTo>
                    <a:pt x="980" y="2632"/>
                    <a:pt x="1222" y="2748"/>
                    <a:pt x="1465" y="2871"/>
                  </a:cubicBezTo>
                  <a:cubicBezTo>
                    <a:pt x="1645" y="3097"/>
                    <a:pt x="1945" y="3132"/>
                    <a:pt x="2172" y="3278"/>
                  </a:cubicBezTo>
                  <a:cubicBezTo>
                    <a:pt x="2581" y="3429"/>
                    <a:pt x="2984" y="3598"/>
                    <a:pt x="3430" y="3598"/>
                  </a:cubicBezTo>
                  <a:cubicBezTo>
                    <a:pt x="3474" y="3598"/>
                    <a:pt x="3518" y="3597"/>
                    <a:pt x="3563" y="3593"/>
                  </a:cubicBezTo>
                  <a:cubicBezTo>
                    <a:pt x="3876" y="3667"/>
                    <a:pt x="4181" y="3798"/>
                    <a:pt x="4503" y="3798"/>
                  </a:cubicBezTo>
                  <a:cubicBezTo>
                    <a:pt x="4599" y="3798"/>
                    <a:pt x="4696" y="3787"/>
                    <a:pt x="4796" y="3758"/>
                  </a:cubicBezTo>
                  <a:cubicBezTo>
                    <a:pt x="4893" y="3829"/>
                    <a:pt x="4989" y="3881"/>
                    <a:pt x="5087" y="3881"/>
                  </a:cubicBezTo>
                  <a:cubicBezTo>
                    <a:pt x="5161" y="3881"/>
                    <a:pt x="5235" y="3852"/>
                    <a:pt x="5311" y="3778"/>
                  </a:cubicBezTo>
                  <a:cubicBezTo>
                    <a:pt x="5323" y="3778"/>
                    <a:pt x="5334" y="3766"/>
                    <a:pt x="5346" y="3739"/>
                  </a:cubicBezTo>
                  <a:cubicBezTo>
                    <a:pt x="5353" y="3716"/>
                    <a:pt x="5346" y="3693"/>
                    <a:pt x="5311" y="3670"/>
                  </a:cubicBezTo>
                  <a:lnTo>
                    <a:pt x="4796" y="3689"/>
                  </a:lnTo>
                  <a:cubicBezTo>
                    <a:pt x="4427" y="3628"/>
                    <a:pt x="4085" y="3459"/>
                    <a:pt x="3709" y="3447"/>
                  </a:cubicBezTo>
                  <a:lnTo>
                    <a:pt x="2402" y="3151"/>
                  </a:lnTo>
                  <a:cubicBezTo>
                    <a:pt x="2114" y="3047"/>
                    <a:pt x="1891" y="2813"/>
                    <a:pt x="1584" y="2755"/>
                  </a:cubicBezTo>
                  <a:lnTo>
                    <a:pt x="969" y="2252"/>
                  </a:lnTo>
                  <a:cubicBezTo>
                    <a:pt x="896" y="2121"/>
                    <a:pt x="819" y="1991"/>
                    <a:pt x="750" y="1864"/>
                  </a:cubicBezTo>
                  <a:cubicBezTo>
                    <a:pt x="485" y="1414"/>
                    <a:pt x="350" y="915"/>
                    <a:pt x="173" y="434"/>
                  </a:cubicBezTo>
                  <a:cubicBezTo>
                    <a:pt x="162" y="296"/>
                    <a:pt x="204" y="146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"/>
            <p:cNvSpPr/>
            <p:nvPr/>
          </p:nvSpPr>
          <p:spPr>
            <a:xfrm>
              <a:off x="2614849" y="391422"/>
              <a:ext cx="21962" cy="19946"/>
            </a:xfrm>
            <a:custGeom>
              <a:avLst/>
              <a:gdLst/>
              <a:ahLst/>
              <a:cxnLst/>
              <a:rect l="l" t="t" r="r" b="b"/>
              <a:pathLst>
                <a:path w="708" h="643" extrusionOk="0">
                  <a:moveTo>
                    <a:pt x="235" y="1"/>
                  </a:moveTo>
                  <a:cubicBezTo>
                    <a:pt x="195" y="1"/>
                    <a:pt x="155" y="33"/>
                    <a:pt x="115" y="123"/>
                  </a:cubicBezTo>
                  <a:cubicBezTo>
                    <a:pt x="123" y="123"/>
                    <a:pt x="138" y="127"/>
                    <a:pt x="150" y="131"/>
                  </a:cubicBezTo>
                  <a:lnTo>
                    <a:pt x="115" y="123"/>
                  </a:lnTo>
                  <a:lnTo>
                    <a:pt x="96" y="223"/>
                  </a:lnTo>
                  <a:cubicBezTo>
                    <a:pt x="0" y="292"/>
                    <a:pt x="65" y="358"/>
                    <a:pt x="92" y="435"/>
                  </a:cubicBezTo>
                  <a:cubicBezTo>
                    <a:pt x="121" y="557"/>
                    <a:pt x="168" y="643"/>
                    <a:pt x="250" y="643"/>
                  </a:cubicBezTo>
                  <a:cubicBezTo>
                    <a:pt x="292" y="643"/>
                    <a:pt x="342" y="622"/>
                    <a:pt x="404" y="573"/>
                  </a:cubicBezTo>
                  <a:cubicBezTo>
                    <a:pt x="515" y="492"/>
                    <a:pt x="596" y="388"/>
                    <a:pt x="650" y="262"/>
                  </a:cubicBezTo>
                  <a:cubicBezTo>
                    <a:pt x="673" y="200"/>
                    <a:pt x="707" y="123"/>
                    <a:pt x="642" y="81"/>
                  </a:cubicBezTo>
                  <a:cubicBezTo>
                    <a:pt x="621" y="66"/>
                    <a:pt x="599" y="60"/>
                    <a:pt x="578" y="60"/>
                  </a:cubicBezTo>
                  <a:cubicBezTo>
                    <a:pt x="521" y="60"/>
                    <a:pt x="463" y="101"/>
                    <a:pt x="407" y="123"/>
                  </a:cubicBezTo>
                  <a:cubicBezTo>
                    <a:pt x="351" y="67"/>
                    <a:pt x="29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"/>
            <p:cNvSpPr/>
            <p:nvPr/>
          </p:nvSpPr>
          <p:spPr>
            <a:xfrm>
              <a:off x="2554764" y="648174"/>
              <a:ext cx="32323" cy="30896"/>
            </a:xfrm>
            <a:custGeom>
              <a:avLst/>
              <a:gdLst/>
              <a:ahLst/>
              <a:cxnLst/>
              <a:rect l="l" t="t" r="r" b="b"/>
              <a:pathLst>
                <a:path w="1042" h="996" extrusionOk="0">
                  <a:moveTo>
                    <a:pt x="884" y="381"/>
                  </a:moveTo>
                  <a:cubicBezTo>
                    <a:pt x="900" y="396"/>
                    <a:pt x="923" y="408"/>
                    <a:pt x="942" y="415"/>
                  </a:cubicBezTo>
                  <a:cubicBezTo>
                    <a:pt x="919" y="408"/>
                    <a:pt x="900" y="396"/>
                    <a:pt x="884" y="381"/>
                  </a:cubicBezTo>
                  <a:close/>
                  <a:moveTo>
                    <a:pt x="319" y="1"/>
                  </a:moveTo>
                  <a:cubicBezTo>
                    <a:pt x="277" y="1"/>
                    <a:pt x="233" y="6"/>
                    <a:pt x="189" y="16"/>
                  </a:cubicBezTo>
                  <a:cubicBezTo>
                    <a:pt x="0" y="54"/>
                    <a:pt x="70" y="169"/>
                    <a:pt x="208" y="227"/>
                  </a:cubicBezTo>
                  <a:cubicBezTo>
                    <a:pt x="269" y="305"/>
                    <a:pt x="363" y="347"/>
                    <a:pt x="458" y="347"/>
                  </a:cubicBezTo>
                  <a:cubicBezTo>
                    <a:pt x="476" y="347"/>
                    <a:pt x="494" y="345"/>
                    <a:pt x="512" y="342"/>
                  </a:cubicBezTo>
                  <a:cubicBezTo>
                    <a:pt x="558" y="419"/>
                    <a:pt x="704" y="404"/>
                    <a:pt x="704" y="531"/>
                  </a:cubicBezTo>
                  <a:cubicBezTo>
                    <a:pt x="569" y="627"/>
                    <a:pt x="477" y="753"/>
                    <a:pt x="462" y="923"/>
                  </a:cubicBezTo>
                  <a:cubicBezTo>
                    <a:pt x="458" y="957"/>
                    <a:pt x="485" y="992"/>
                    <a:pt x="519" y="996"/>
                  </a:cubicBezTo>
                  <a:cubicBezTo>
                    <a:pt x="535" y="996"/>
                    <a:pt x="542" y="996"/>
                    <a:pt x="558" y="984"/>
                  </a:cubicBezTo>
                  <a:cubicBezTo>
                    <a:pt x="592" y="965"/>
                    <a:pt x="600" y="907"/>
                    <a:pt x="619" y="869"/>
                  </a:cubicBezTo>
                  <a:cubicBezTo>
                    <a:pt x="811" y="842"/>
                    <a:pt x="869" y="684"/>
                    <a:pt x="938" y="538"/>
                  </a:cubicBezTo>
                  <a:cubicBezTo>
                    <a:pt x="1019" y="500"/>
                    <a:pt x="1042" y="458"/>
                    <a:pt x="942" y="408"/>
                  </a:cubicBezTo>
                  <a:lnTo>
                    <a:pt x="942" y="408"/>
                  </a:lnTo>
                  <a:lnTo>
                    <a:pt x="942" y="415"/>
                  </a:lnTo>
                  <a:lnTo>
                    <a:pt x="842" y="300"/>
                  </a:lnTo>
                  <a:lnTo>
                    <a:pt x="838" y="292"/>
                  </a:lnTo>
                  <a:cubicBezTo>
                    <a:pt x="705" y="111"/>
                    <a:pt x="524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"/>
            <p:cNvSpPr/>
            <p:nvPr/>
          </p:nvSpPr>
          <p:spPr>
            <a:xfrm>
              <a:off x="2555353" y="667065"/>
              <a:ext cx="8499" cy="7724"/>
            </a:xfrm>
            <a:custGeom>
              <a:avLst/>
              <a:gdLst/>
              <a:ahLst/>
              <a:cxnLst/>
              <a:rect l="l" t="t" r="r" b="b"/>
              <a:pathLst>
                <a:path w="274" h="249" extrusionOk="0">
                  <a:moveTo>
                    <a:pt x="85" y="1"/>
                  </a:moveTo>
                  <a:cubicBezTo>
                    <a:pt x="57" y="1"/>
                    <a:pt x="36" y="17"/>
                    <a:pt x="31" y="52"/>
                  </a:cubicBezTo>
                  <a:cubicBezTo>
                    <a:pt x="1" y="217"/>
                    <a:pt x="135" y="214"/>
                    <a:pt x="235" y="248"/>
                  </a:cubicBezTo>
                  <a:cubicBezTo>
                    <a:pt x="273" y="194"/>
                    <a:pt x="243" y="156"/>
                    <a:pt x="224" y="114"/>
                  </a:cubicBezTo>
                  <a:cubicBezTo>
                    <a:pt x="190" y="43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"/>
            <p:cNvSpPr/>
            <p:nvPr/>
          </p:nvSpPr>
          <p:spPr>
            <a:xfrm>
              <a:off x="2390016" y="759257"/>
              <a:ext cx="26615" cy="23451"/>
            </a:xfrm>
            <a:custGeom>
              <a:avLst/>
              <a:gdLst/>
              <a:ahLst/>
              <a:cxnLst/>
              <a:rect l="l" t="t" r="r" b="b"/>
              <a:pathLst>
                <a:path w="858" h="756" extrusionOk="0">
                  <a:moveTo>
                    <a:pt x="91" y="1"/>
                  </a:moveTo>
                  <a:cubicBezTo>
                    <a:pt x="86" y="1"/>
                    <a:pt x="81" y="2"/>
                    <a:pt x="78" y="4"/>
                  </a:cubicBezTo>
                  <a:cubicBezTo>
                    <a:pt x="1" y="47"/>
                    <a:pt x="43" y="124"/>
                    <a:pt x="66" y="177"/>
                  </a:cubicBezTo>
                  <a:cubicBezTo>
                    <a:pt x="85" y="216"/>
                    <a:pt x="128" y="243"/>
                    <a:pt x="162" y="277"/>
                  </a:cubicBezTo>
                  <a:cubicBezTo>
                    <a:pt x="251" y="396"/>
                    <a:pt x="339" y="519"/>
                    <a:pt x="481" y="585"/>
                  </a:cubicBezTo>
                  <a:cubicBezTo>
                    <a:pt x="571" y="646"/>
                    <a:pt x="640" y="756"/>
                    <a:pt x="773" y="756"/>
                  </a:cubicBezTo>
                  <a:cubicBezTo>
                    <a:pt x="799" y="756"/>
                    <a:pt x="827" y="752"/>
                    <a:pt x="858" y="742"/>
                  </a:cubicBezTo>
                  <a:cubicBezTo>
                    <a:pt x="781" y="627"/>
                    <a:pt x="723" y="519"/>
                    <a:pt x="600" y="466"/>
                  </a:cubicBezTo>
                  <a:lnTo>
                    <a:pt x="297" y="166"/>
                  </a:lnTo>
                  <a:cubicBezTo>
                    <a:pt x="270" y="127"/>
                    <a:pt x="235" y="89"/>
                    <a:pt x="201" y="54"/>
                  </a:cubicBezTo>
                  <a:cubicBezTo>
                    <a:pt x="168" y="32"/>
                    <a:pt x="12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"/>
            <p:cNvSpPr/>
            <p:nvPr/>
          </p:nvSpPr>
          <p:spPr>
            <a:xfrm>
              <a:off x="2760736" y="550771"/>
              <a:ext cx="26956" cy="35797"/>
            </a:xfrm>
            <a:custGeom>
              <a:avLst/>
              <a:gdLst/>
              <a:ahLst/>
              <a:cxnLst/>
              <a:rect l="l" t="t" r="r" b="b"/>
              <a:pathLst>
                <a:path w="869" h="1154" extrusionOk="0">
                  <a:moveTo>
                    <a:pt x="762" y="1"/>
                  </a:moveTo>
                  <a:cubicBezTo>
                    <a:pt x="634" y="1"/>
                    <a:pt x="612" y="152"/>
                    <a:pt x="550" y="239"/>
                  </a:cubicBezTo>
                  <a:cubicBezTo>
                    <a:pt x="404" y="381"/>
                    <a:pt x="335" y="562"/>
                    <a:pt x="235" y="731"/>
                  </a:cubicBezTo>
                  <a:cubicBezTo>
                    <a:pt x="108" y="796"/>
                    <a:pt x="104" y="935"/>
                    <a:pt x="39" y="1042"/>
                  </a:cubicBezTo>
                  <a:cubicBezTo>
                    <a:pt x="27" y="1042"/>
                    <a:pt x="20" y="1058"/>
                    <a:pt x="8" y="1081"/>
                  </a:cubicBezTo>
                  <a:cubicBezTo>
                    <a:pt x="1" y="1104"/>
                    <a:pt x="8" y="1127"/>
                    <a:pt x="43" y="1154"/>
                  </a:cubicBezTo>
                  <a:cubicBezTo>
                    <a:pt x="154" y="1104"/>
                    <a:pt x="231" y="1008"/>
                    <a:pt x="250" y="889"/>
                  </a:cubicBezTo>
                  <a:cubicBezTo>
                    <a:pt x="416" y="731"/>
                    <a:pt x="604" y="585"/>
                    <a:pt x="665" y="347"/>
                  </a:cubicBezTo>
                  <a:lnTo>
                    <a:pt x="869" y="28"/>
                  </a:lnTo>
                  <a:cubicBezTo>
                    <a:pt x="826" y="9"/>
                    <a:pt x="791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"/>
            <p:cNvSpPr/>
            <p:nvPr/>
          </p:nvSpPr>
          <p:spPr>
            <a:xfrm>
              <a:off x="2655361" y="576704"/>
              <a:ext cx="11850" cy="4498"/>
            </a:xfrm>
            <a:custGeom>
              <a:avLst/>
              <a:gdLst/>
              <a:ahLst/>
              <a:cxnLst/>
              <a:rect l="l" t="t" r="r" b="b"/>
              <a:pathLst>
                <a:path w="382" h="145" extrusionOk="0">
                  <a:moveTo>
                    <a:pt x="101" y="1"/>
                  </a:moveTo>
                  <a:cubicBezTo>
                    <a:pt x="60" y="1"/>
                    <a:pt x="21" y="16"/>
                    <a:pt x="1" y="87"/>
                  </a:cubicBezTo>
                  <a:lnTo>
                    <a:pt x="381" y="145"/>
                  </a:lnTo>
                  <a:cubicBezTo>
                    <a:pt x="341" y="25"/>
                    <a:pt x="284" y="8"/>
                    <a:pt x="234" y="8"/>
                  </a:cubicBezTo>
                  <a:cubicBezTo>
                    <a:pt x="221" y="8"/>
                    <a:pt x="208" y="9"/>
                    <a:pt x="197" y="10"/>
                  </a:cubicBezTo>
                  <a:cubicBezTo>
                    <a:pt x="195" y="10"/>
                    <a:pt x="193" y="10"/>
                    <a:pt x="191" y="10"/>
                  </a:cubicBezTo>
                  <a:cubicBezTo>
                    <a:pt x="165" y="10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"/>
            <p:cNvSpPr/>
            <p:nvPr/>
          </p:nvSpPr>
          <p:spPr>
            <a:xfrm>
              <a:off x="2554050" y="662722"/>
              <a:ext cx="121598" cy="47057"/>
            </a:xfrm>
            <a:custGeom>
              <a:avLst/>
              <a:gdLst/>
              <a:ahLst/>
              <a:cxnLst/>
              <a:rect l="l" t="t" r="r" b="b"/>
              <a:pathLst>
                <a:path w="3920" h="1517" extrusionOk="0">
                  <a:moveTo>
                    <a:pt x="3832" y="0"/>
                  </a:moveTo>
                  <a:lnTo>
                    <a:pt x="3832" y="0"/>
                  </a:lnTo>
                  <a:cubicBezTo>
                    <a:pt x="3697" y="42"/>
                    <a:pt x="3632" y="142"/>
                    <a:pt x="3582" y="269"/>
                  </a:cubicBezTo>
                  <a:lnTo>
                    <a:pt x="3455" y="446"/>
                  </a:lnTo>
                  <a:lnTo>
                    <a:pt x="3363" y="561"/>
                  </a:lnTo>
                  <a:lnTo>
                    <a:pt x="2832" y="1053"/>
                  </a:lnTo>
                  <a:cubicBezTo>
                    <a:pt x="2583" y="1161"/>
                    <a:pt x="2333" y="1261"/>
                    <a:pt x="2056" y="1284"/>
                  </a:cubicBezTo>
                  <a:lnTo>
                    <a:pt x="1933" y="1291"/>
                  </a:lnTo>
                  <a:cubicBezTo>
                    <a:pt x="1918" y="1284"/>
                    <a:pt x="1903" y="1280"/>
                    <a:pt x="1889" y="1280"/>
                  </a:cubicBezTo>
                  <a:cubicBezTo>
                    <a:pt x="1880" y="1280"/>
                    <a:pt x="1872" y="1281"/>
                    <a:pt x="1864" y="1284"/>
                  </a:cubicBezTo>
                  <a:cubicBezTo>
                    <a:pt x="1718" y="1257"/>
                    <a:pt x="1564" y="1264"/>
                    <a:pt x="1441" y="1168"/>
                  </a:cubicBezTo>
                  <a:cubicBezTo>
                    <a:pt x="1215" y="972"/>
                    <a:pt x="934" y="911"/>
                    <a:pt x="657" y="857"/>
                  </a:cubicBezTo>
                  <a:cubicBezTo>
                    <a:pt x="642" y="849"/>
                    <a:pt x="631" y="845"/>
                    <a:pt x="615" y="838"/>
                  </a:cubicBezTo>
                  <a:lnTo>
                    <a:pt x="146" y="646"/>
                  </a:lnTo>
                  <a:cubicBezTo>
                    <a:pt x="128" y="632"/>
                    <a:pt x="107" y="625"/>
                    <a:pt x="86" y="625"/>
                  </a:cubicBezTo>
                  <a:cubicBezTo>
                    <a:pt x="55" y="625"/>
                    <a:pt x="23" y="640"/>
                    <a:pt x="0" y="665"/>
                  </a:cubicBezTo>
                  <a:lnTo>
                    <a:pt x="0" y="669"/>
                  </a:lnTo>
                  <a:cubicBezTo>
                    <a:pt x="104" y="789"/>
                    <a:pt x="191" y="947"/>
                    <a:pt x="339" y="947"/>
                  </a:cubicBezTo>
                  <a:cubicBezTo>
                    <a:pt x="395" y="947"/>
                    <a:pt x="460" y="924"/>
                    <a:pt x="538" y="869"/>
                  </a:cubicBezTo>
                  <a:lnTo>
                    <a:pt x="538" y="869"/>
                  </a:lnTo>
                  <a:cubicBezTo>
                    <a:pt x="511" y="984"/>
                    <a:pt x="584" y="1099"/>
                    <a:pt x="696" y="1126"/>
                  </a:cubicBezTo>
                  <a:cubicBezTo>
                    <a:pt x="851" y="1180"/>
                    <a:pt x="1009" y="1258"/>
                    <a:pt x="1181" y="1258"/>
                  </a:cubicBezTo>
                  <a:cubicBezTo>
                    <a:pt x="1205" y="1258"/>
                    <a:pt x="1229" y="1256"/>
                    <a:pt x="1253" y="1253"/>
                  </a:cubicBezTo>
                  <a:cubicBezTo>
                    <a:pt x="1405" y="1381"/>
                    <a:pt x="1566" y="1484"/>
                    <a:pt x="1773" y="1484"/>
                  </a:cubicBezTo>
                  <a:cubicBezTo>
                    <a:pt x="1796" y="1484"/>
                    <a:pt x="1820" y="1482"/>
                    <a:pt x="1845" y="1480"/>
                  </a:cubicBezTo>
                  <a:lnTo>
                    <a:pt x="1949" y="1464"/>
                  </a:lnTo>
                  <a:lnTo>
                    <a:pt x="2056" y="1464"/>
                  </a:lnTo>
                  <a:cubicBezTo>
                    <a:pt x="2155" y="1500"/>
                    <a:pt x="2249" y="1517"/>
                    <a:pt x="2338" y="1517"/>
                  </a:cubicBezTo>
                  <a:cubicBezTo>
                    <a:pt x="2580" y="1517"/>
                    <a:pt x="2787" y="1393"/>
                    <a:pt x="2978" y="1199"/>
                  </a:cubicBezTo>
                  <a:cubicBezTo>
                    <a:pt x="3251" y="1103"/>
                    <a:pt x="3478" y="949"/>
                    <a:pt x="3593" y="676"/>
                  </a:cubicBezTo>
                  <a:cubicBezTo>
                    <a:pt x="3709" y="561"/>
                    <a:pt x="3674" y="407"/>
                    <a:pt x="3697" y="269"/>
                  </a:cubicBezTo>
                  <a:cubicBezTo>
                    <a:pt x="3847" y="235"/>
                    <a:pt x="3920" y="158"/>
                    <a:pt x="38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"/>
            <p:cNvSpPr/>
            <p:nvPr/>
          </p:nvSpPr>
          <p:spPr>
            <a:xfrm>
              <a:off x="2451777" y="733634"/>
              <a:ext cx="8624" cy="6204"/>
            </a:xfrm>
            <a:custGeom>
              <a:avLst/>
              <a:gdLst/>
              <a:ahLst/>
              <a:cxnLst/>
              <a:rect l="l" t="t" r="r" b="b"/>
              <a:pathLst>
                <a:path w="278" h="200" extrusionOk="0">
                  <a:moveTo>
                    <a:pt x="0" y="0"/>
                  </a:moveTo>
                  <a:lnTo>
                    <a:pt x="0" y="196"/>
                  </a:lnTo>
                  <a:cubicBezTo>
                    <a:pt x="25" y="198"/>
                    <a:pt x="49" y="199"/>
                    <a:pt x="73" y="199"/>
                  </a:cubicBezTo>
                  <a:cubicBezTo>
                    <a:pt x="97" y="199"/>
                    <a:pt x="121" y="198"/>
                    <a:pt x="146" y="196"/>
                  </a:cubicBezTo>
                  <a:cubicBezTo>
                    <a:pt x="208" y="181"/>
                    <a:pt x="277" y="154"/>
                    <a:pt x="258" y="77"/>
                  </a:cubicBezTo>
                  <a:cubicBezTo>
                    <a:pt x="250" y="47"/>
                    <a:pt x="185" y="27"/>
                    <a:pt x="143" y="12"/>
                  </a:cubicBezTo>
                  <a:cubicBezTo>
                    <a:pt x="93" y="4"/>
                    <a:pt x="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"/>
            <p:cNvSpPr/>
            <p:nvPr/>
          </p:nvSpPr>
          <p:spPr>
            <a:xfrm>
              <a:off x="2375716" y="698364"/>
              <a:ext cx="4436" cy="7662"/>
            </a:xfrm>
            <a:custGeom>
              <a:avLst/>
              <a:gdLst/>
              <a:ahLst/>
              <a:cxnLst/>
              <a:rect l="l" t="t" r="r" b="b"/>
              <a:pathLst>
                <a:path w="143" h="247" extrusionOk="0">
                  <a:moveTo>
                    <a:pt x="78" y="0"/>
                  </a:moveTo>
                  <a:cubicBezTo>
                    <a:pt x="1" y="50"/>
                    <a:pt x="5" y="112"/>
                    <a:pt x="12" y="177"/>
                  </a:cubicBezTo>
                  <a:cubicBezTo>
                    <a:pt x="19" y="202"/>
                    <a:pt x="43" y="247"/>
                    <a:pt x="56" y="247"/>
                  </a:cubicBezTo>
                  <a:cubicBezTo>
                    <a:pt x="57" y="247"/>
                    <a:pt x="58" y="247"/>
                    <a:pt x="58" y="246"/>
                  </a:cubicBezTo>
                  <a:cubicBezTo>
                    <a:pt x="135" y="238"/>
                    <a:pt x="143" y="177"/>
                    <a:pt x="135" y="112"/>
                  </a:cubicBezTo>
                  <a:cubicBezTo>
                    <a:pt x="120" y="73"/>
                    <a:pt x="101" y="35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"/>
            <p:cNvSpPr/>
            <p:nvPr/>
          </p:nvSpPr>
          <p:spPr>
            <a:xfrm>
              <a:off x="2380865" y="751129"/>
              <a:ext cx="4560" cy="4157"/>
            </a:xfrm>
            <a:custGeom>
              <a:avLst/>
              <a:gdLst/>
              <a:ahLst/>
              <a:cxnLst/>
              <a:rect l="l" t="t" r="r" b="b"/>
              <a:pathLst>
                <a:path w="147" h="134" extrusionOk="0">
                  <a:moveTo>
                    <a:pt x="78" y="0"/>
                  </a:moveTo>
                  <a:cubicBezTo>
                    <a:pt x="42" y="0"/>
                    <a:pt x="10" y="25"/>
                    <a:pt x="0" y="63"/>
                  </a:cubicBezTo>
                  <a:lnTo>
                    <a:pt x="0" y="78"/>
                  </a:lnTo>
                  <a:cubicBezTo>
                    <a:pt x="0" y="97"/>
                    <a:pt x="31" y="124"/>
                    <a:pt x="54" y="132"/>
                  </a:cubicBezTo>
                  <a:cubicBezTo>
                    <a:pt x="60" y="133"/>
                    <a:pt x="65" y="134"/>
                    <a:pt x="71" y="134"/>
                  </a:cubicBezTo>
                  <a:cubicBezTo>
                    <a:pt x="103" y="134"/>
                    <a:pt x="132" y="116"/>
                    <a:pt x="138" y="90"/>
                  </a:cubicBezTo>
                  <a:cubicBezTo>
                    <a:pt x="146" y="78"/>
                    <a:pt x="146" y="74"/>
                    <a:pt x="146" y="63"/>
                  </a:cubicBezTo>
                  <a:cubicBezTo>
                    <a:pt x="123" y="40"/>
                    <a:pt x="108" y="1"/>
                    <a:pt x="92" y="1"/>
                  </a:cubicBezTo>
                  <a:cubicBezTo>
                    <a:pt x="87" y="0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"/>
            <p:cNvSpPr/>
            <p:nvPr/>
          </p:nvSpPr>
          <p:spPr>
            <a:xfrm>
              <a:off x="2524829" y="415927"/>
              <a:ext cx="111145" cy="113812"/>
            </a:xfrm>
            <a:custGeom>
              <a:avLst/>
              <a:gdLst/>
              <a:ahLst/>
              <a:cxnLst/>
              <a:rect l="l" t="t" r="r" b="b"/>
              <a:pathLst>
                <a:path w="3583" h="3669" extrusionOk="0">
                  <a:moveTo>
                    <a:pt x="2983" y="275"/>
                  </a:moveTo>
                  <a:cubicBezTo>
                    <a:pt x="2979" y="279"/>
                    <a:pt x="2979" y="290"/>
                    <a:pt x="2979" y="294"/>
                  </a:cubicBezTo>
                  <a:cubicBezTo>
                    <a:pt x="2979" y="302"/>
                    <a:pt x="2979" y="313"/>
                    <a:pt x="2987" y="321"/>
                  </a:cubicBezTo>
                  <a:cubicBezTo>
                    <a:pt x="2967" y="336"/>
                    <a:pt x="2944" y="355"/>
                    <a:pt x="2929" y="375"/>
                  </a:cubicBezTo>
                  <a:cubicBezTo>
                    <a:pt x="2849" y="594"/>
                    <a:pt x="2688" y="702"/>
                    <a:pt x="2464" y="702"/>
                  </a:cubicBezTo>
                  <a:cubicBezTo>
                    <a:pt x="2453" y="702"/>
                    <a:pt x="2441" y="702"/>
                    <a:pt x="2429" y="701"/>
                  </a:cubicBezTo>
                  <a:cubicBezTo>
                    <a:pt x="2495" y="655"/>
                    <a:pt x="2526" y="571"/>
                    <a:pt x="2506" y="490"/>
                  </a:cubicBezTo>
                  <a:cubicBezTo>
                    <a:pt x="2691" y="471"/>
                    <a:pt x="2841" y="371"/>
                    <a:pt x="2983" y="275"/>
                  </a:cubicBezTo>
                  <a:close/>
                  <a:moveTo>
                    <a:pt x="2653" y="0"/>
                  </a:moveTo>
                  <a:cubicBezTo>
                    <a:pt x="2531" y="0"/>
                    <a:pt x="2433" y="74"/>
                    <a:pt x="2283" y="232"/>
                  </a:cubicBezTo>
                  <a:cubicBezTo>
                    <a:pt x="2103" y="375"/>
                    <a:pt x="2026" y="540"/>
                    <a:pt x="2191" y="744"/>
                  </a:cubicBezTo>
                  <a:cubicBezTo>
                    <a:pt x="2195" y="797"/>
                    <a:pt x="2234" y="840"/>
                    <a:pt x="2283" y="851"/>
                  </a:cubicBezTo>
                  <a:cubicBezTo>
                    <a:pt x="2552" y="1101"/>
                    <a:pt x="2330" y="1262"/>
                    <a:pt x="2180" y="1443"/>
                  </a:cubicBezTo>
                  <a:cubicBezTo>
                    <a:pt x="2091" y="1474"/>
                    <a:pt x="2014" y="1547"/>
                    <a:pt x="1976" y="1639"/>
                  </a:cubicBezTo>
                  <a:cubicBezTo>
                    <a:pt x="1842" y="1773"/>
                    <a:pt x="1661" y="1869"/>
                    <a:pt x="1580" y="2058"/>
                  </a:cubicBezTo>
                  <a:cubicBezTo>
                    <a:pt x="1565" y="2081"/>
                    <a:pt x="1565" y="2108"/>
                    <a:pt x="1565" y="2138"/>
                  </a:cubicBezTo>
                  <a:lnTo>
                    <a:pt x="1373" y="2350"/>
                  </a:lnTo>
                  <a:cubicBezTo>
                    <a:pt x="1115" y="2453"/>
                    <a:pt x="939" y="2646"/>
                    <a:pt x="769" y="2857"/>
                  </a:cubicBezTo>
                  <a:cubicBezTo>
                    <a:pt x="543" y="3057"/>
                    <a:pt x="328" y="3257"/>
                    <a:pt x="97" y="3449"/>
                  </a:cubicBezTo>
                  <a:cubicBezTo>
                    <a:pt x="39" y="3499"/>
                    <a:pt x="1" y="3537"/>
                    <a:pt x="43" y="3606"/>
                  </a:cubicBezTo>
                  <a:cubicBezTo>
                    <a:pt x="67" y="3647"/>
                    <a:pt x="107" y="3668"/>
                    <a:pt x="148" y="3668"/>
                  </a:cubicBezTo>
                  <a:cubicBezTo>
                    <a:pt x="166" y="3668"/>
                    <a:pt x="184" y="3664"/>
                    <a:pt x="201" y="3656"/>
                  </a:cubicBezTo>
                  <a:cubicBezTo>
                    <a:pt x="208" y="3652"/>
                    <a:pt x="212" y="3652"/>
                    <a:pt x="216" y="3645"/>
                  </a:cubicBezTo>
                  <a:cubicBezTo>
                    <a:pt x="466" y="3487"/>
                    <a:pt x="746" y="3368"/>
                    <a:pt x="885" y="3080"/>
                  </a:cubicBezTo>
                  <a:lnTo>
                    <a:pt x="962" y="2961"/>
                  </a:lnTo>
                  <a:lnTo>
                    <a:pt x="1546" y="2453"/>
                  </a:lnTo>
                  <a:lnTo>
                    <a:pt x="1691" y="2259"/>
                  </a:lnTo>
                  <a:lnTo>
                    <a:pt x="1691" y="2259"/>
                  </a:lnTo>
                  <a:cubicBezTo>
                    <a:pt x="1691" y="2259"/>
                    <a:pt x="1691" y="2259"/>
                    <a:pt x="1692" y="2259"/>
                  </a:cubicBezTo>
                  <a:cubicBezTo>
                    <a:pt x="1697" y="2259"/>
                    <a:pt x="1702" y="2259"/>
                    <a:pt x="1707" y="2258"/>
                  </a:cubicBezTo>
                  <a:lnTo>
                    <a:pt x="1701" y="2254"/>
                  </a:lnTo>
                  <a:lnTo>
                    <a:pt x="1701" y="2254"/>
                  </a:lnTo>
                  <a:cubicBezTo>
                    <a:pt x="1698" y="2256"/>
                    <a:pt x="1695" y="2257"/>
                    <a:pt x="1692" y="2258"/>
                  </a:cubicBezTo>
                  <a:lnTo>
                    <a:pt x="1691" y="2259"/>
                  </a:lnTo>
                  <a:lnTo>
                    <a:pt x="1691" y="2259"/>
                  </a:lnTo>
                  <a:cubicBezTo>
                    <a:pt x="1677" y="2259"/>
                    <a:pt x="1664" y="2255"/>
                    <a:pt x="1653" y="2250"/>
                  </a:cubicBezTo>
                  <a:cubicBezTo>
                    <a:pt x="1653" y="2242"/>
                    <a:pt x="1657" y="2238"/>
                    <a:pt x="1657" y="2234"/>
                  </a:cubicBezTo>
                  <a:lnTo>
                    <a:pt x="1701" y="2254"/>
                  </a:lnTo>
                  <a:lnTo>
                    <a:pt x="1701" y="2254"/>
                  </a:lnTo>
                  <a:cubicBezTo>
                    <a:pt x="1891" y="2188"/>
                    <a:pt x="1997" y="2036"/>
                    <a:pt x="2084" y="1858"/>
                  </a:cubicBezTo>
                  <a:cubicBezTo>
                    <a:pt x="2230" y="1812"/>
                    <a:pt x="2249" y="1677"/>
                    <a:pt x="2303" y="1566"/>
                  </a:cubicBezTo>
                  <a:cubicBezTo>
                    <a:pt x="2633" y="1358"/>
                    <a:pt x="2806" y="993"/>
                    <a:pt x="3098" y="747"/>
                  </a:cubicBezTo>
                  <a:cubicBezTo>
                    <a:pt x="3167" y="732"/>
                    <a:pt x="3244" y="724"/>
                    <a:pt x="3275" y="644"/>
                  </a:cubicBezTo>
                  <a:lnTo>
                    <a:pt x="3294" y="636"/>
                  </a:lnTo>
                  <a:cubicBezTo>
                    <a:pt x="3344" y="636"/>
                    <a:pt x="3386" y="598"/>
                    <a:pt x="3390" y="548"/>
                  </a:cubicBezTo>
                  <a:lnTo>
                    <a:pt x="3398" y="544"/>
                  </a:lnTo>
                  <a:cubicBezTo>
                    <a:pt x="3521" y="467"/>
                    <a:pt x="3498" y="344"/>
                    <a:pt x="3479" y="229"/>
                  </a:cubicBezTo>
                  <a:lnTo>
                    <a:pt x="3582" y="125"/>
                  </a:lnTo>
                  <a:lnTo>
                    <a:pt x="3482" y="13"/>
                  </a:lnTo>
                  <a:lnTo>
                    <a:pt x="3386" y="121"/>
                  </a:lnTo>
                  <a:cubicBezTo>
                    <a:pt x="3312" y="161"/>
                    <a:pt x="3247" y="237"/>
                    <a:pt x="3152" y="237"/>
                  </a:cubicBezTo>
                  <a:cubicBezTo>
                    <a:pt x="3138" y="237"/>
                    <a:pt x="3124" y="236"/>
                    <a:pt x="3110" y="232"/>
                  </a:cubicBezTo>
                  <a:cubicBezTo>
                    <a:pt x="3094" y="175"/>
                    <a:pt x="3071" y="129"/>
                    <a:pt x="3002" y="121"/>
                  </a:cubicBezTo>
                  <a:cubicBezTo>
                    <a:pt x="2851" y="42"/>
                    <a:pt x="2745" y="0"/>
                    <a:pt x="2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"/>
            <p:cNvSpPr/>
            <p:nvPr/>
          </p:nvSpPr>
          <p:spPr>
            <a:xfrm>
              <a:off x="2676331" y="586413"/>
              <a:ext cx="7073" cy="5987"/>
            </a:xfrm>
            <a:custGeom>
              <a:avLst/>
              <a:gdLst/>
              <a:ahLst/>
              <a:cxnLst/>
              <a:rect l="l" t="t" r="r" b="b"/>
              <a:pathLst>
                <a:path w="228" h="19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01"/>
                    <a:pt x="116" y="181"/>
                    <a:pt x="228" y="193"/>
                  </a:cubicBezTo>
                  <a:cubicBezTo>
                    <a:pt x="193" y="128"/>
                    <a:pt x="166" y="66"/>
                    <a:pt x="132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"/>
            <p:cNvSpPr/>
            <p:nvPr/>
          </p:nvSpPr>
          <p:spPr>
            <a:xfrm>
              <a:off x="2683372" y="592152"/>
              <a:ext cx="527" cy="37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" y="0"/>
                  </a:moveTo>
                  <a:lnTo>
                    <a:pt x="5" y="12"/>
                  </a:lnTo>
                  <a:lnTo>
                    <a:pt x="16" y="8"/>
                  </a:lnTo>
                  <a:cubicBezTo>
                    <a:pt x="8" y="8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"/>
            <p:cNvSpPr/>
            <p:nvPr/>
          </p:nvSpPr>
          <p:spPr>
            <a:xfrm>
              <a:off x="2479416" y="544691"/>
              <a:ext cx="148214" cy="45103"/>
            </a:xfrm>
            <a:custGeom>
              <a:avLst/>
              <a:gdLst/>
              <a:ahLst/>
              <a:cxnLst/>
              <a:rect l="l" t="t" r="r" b="b"/>
              <a:pathLst>
                <a:path w="4778" h="1454" extrusionOk="0">
                  <a:moveTo>
                    <a:pt x="2953" y="0"/>
                  </a:moveTo>
                  <a:cubicBezTo>
                    <a:pt x="2918" y="0"/>
                    <a:pt x="2883" y="2"/>
                    <a:pt x="2848" y="5"/>
                  </a:cubicBezTo>
                  <a:cubicBezTo>
                    <a:pt x="2176" y="62"/>
                    <a:pt x="1530" y="270"/>
                    <a:pt x="908" y="524"/>
                  </a:cubicBezTo>
                  <a:lnTo>
                    <a:pt x="404" y="831"/>
                  </a:lnTo>
                  <a:cubicBezTo>
                    <a:pt x="297" y="866"/>
                    <a:pt x="201" y="904"/>
                    <a:pt x="201" y="1031"/>
                  </a:cubicBezTo>
                  <a:lnTo>
                    <a:pt x="197" y="1038"/>
                  </a:lnTo>
                  <a:cubicBezTo>
                    <a:pt x="66" y="1058"/>
                    <a:pt x="39" y="1142"/>
                    <a:pt x="39" y="1257"/>
                  </a:cubicBezTo>
                  <a:cubicBezTo>
                    <a:pt x="24" y="1327"/>
                    <a:pt x="9" y="1388"/>
                    <a:pt x="1" y="1453"/>
                  </a:cubicBezTo>
                  <a:cubicBezTo>
                    <a:pt x="109" y="1411"/>
                    <a:pt x="124" y="1334"/>
                    <a:pt x="97" y="1242"/>
                  </a:cubicBezTo>
                  <a:lnTo>
                    <a:pt x="97" y="1242"/>
                  </a:lnTo>
                  <a:lnTo>
                    <a:pt x="235" y="1250"/>
                  </a:lnTo>
                  <a:cubicBezTo>
                    <a:pt x="248" y="1252"/>
                    <a:pt x="259" y="1253"/>
                    <a:pt x="268" y="1253"/>
                  </a:cubicBezTo>
                  <a:cubicBezTo>
                    <a:pt x="317" y="1253"/>
                    <a:pt x="336" y="1229"/>
                    <a:pt x="339" y="1184"/>
                  </a:cubicBezTo>
                  <a:cubicBezTo>
                    <a:pt x="527" y="1177"/>
                    <a:pt x="666" y="1046"/>
                    <a:pt x="819" y="969"/>
                  </a:cubicBezTo>
                  <a:cubicBezTo>
                    <a:pt x="854" y="946"/>
                    <a:pt x="889" y="915"/>
                    <a:pt x="923" y="885"/>
                  </a:cubicBezTo>
                  <a:cubicBezTo>
                    <a:pt x="950" y="850"/>
                    <a:pt x="954" y="808"/>
                    <a:pt x="942" y="762"/>
                  </a:cubicBezTo>
                  <a:lnTo>
                    <a:pt x="942" y="758"/>
                  </a:lnTo>
                  <a:cubicBezTo>
                    <a:pt x="1003" y="790"/>
                    <a:pt x="1063" y="802"/>
                    <a:pt x="1123" y="802"/>
                  </a:cubicBezTo>
                  <a:cubicBezTo>
                    <a:pt x="1226" y="802"/>
                    <a:pt x="1328" y="767"/>
                    <a:pt x="1430" y="743"/>
                  </a:cubicBezTo>
                  <a:lnTo>
                    <a:pt x="1430" y="743"/>
                  </a:lnTo>
                  <a:cubicBezTo>
                    <a:pt x="1411" y="769"/>
                    <a:pt x="1396" y="793"/>
                    <a:pt x="1396" y="819"/>
                  </a:cubicBezTo>
                  <a:cubicBezTo>
                    <a:pt x="1367" y="808"/>
                    <a:pt x="1340" y="804"/>
                    <a:pt x="1313" y="804"/>
                  </a:cubicBezTo>
                  <a:cubicBezTo>
                    <a:pt x="1227" y="804"/>
                    <a:pt x="1146" y="851"/>
                    <a:pt x="1061" y="889"/>
                  </a:cubicBezTo>
                  <a:cubicBezTo>
                    <a:pt x="988" y="942"/>
                    <a:pt x="935" y="1012"/>
                    <a:pt x="908" y="1100"/>
                  </a:cubicBezTo>
                  <a:cubicBezTo>
                    <a:pt x="904" y="1115"/>
                    <a:pt x="904" y="1135"/>
                    <a:pt x="904" y="1146"/>
                  </a:cubicBezTo>
                  <a:lnTo>
                    <a:pt x="735" y="1154"/>
                  </a:lnTo>
                  <a:cubicBezTo>
                    <a:pt x="750" y="1220"/>
                    <a:pt x="785" y="1237"/>
                    <a:pt x="826" y="1237"/>
                  </a:cubicBezTo>
                  <a:cubicBezTo>
                    <a:pt x="857" y="1237"/>
                    <a:pt x="891" y="1228"/>
                    <a:pt x="923" y="1223"/>
                  </a:cubicBezTo>
                  <a:lnTo>
                    <a:pt x="935" y="1269"/>
                  </a:lnTo>
                  <a:cubicBezTo>
                    <a:pt x="1165" y="1215"/>
                    <a:pt x="1357" y="1085"/>
                    <a:pt x="1557" y="969"/>
                  </a:cubicBezTo>
                  <a:cubicBezTo>
                    <a:pt x="1719" y="819"/>
                    <a:pt x="1941" y="892"/>
                    <a:pt x="2122" y="819"/>
                  </a:cubicBezTo>
                  <a:cubicBezTo>
                    <a:pt x="2171" y="808"/>
                    <a:pt x="2179" y="739"/>
                    <a:pt x="2237" y="739"/>
                  </a:cubicBezTo>
                  <a:cubicBezTo>
                    <a:pt x="2238" y="739"/>
                    <a:pt x="2240" y="739"/>
                    <a:pt x="2241" y="739"/>
                  </a:cubicBezTo>
                  <a:lnTo>
                    <a:pt x="2944" y="646"/>
                  </a:lnTo>
                  <a:cubicBezTo>
                    <a:pt x="3104" y="693"/>
                    <a:pt x="3251" y="795"/>
                    <a:pt x="3439" y="795"/>
                  </a:cubicBezTo>
                  <a:cubicBezTo>
                    <a:pt x="3454" y="795"/>
                    <a:pt x="3470" y="794"/>
                    <a:pt x="3486" y="793"/>
                  </a:cubicBezTo>
                  <a:cubicBezTo>
                    <a:pt x="3432" y="693"/>
                    <a:pt x="3390" y="616"/>
                    <a:pt x="3352" y="543"/>
                  </a:cubicBezTo>
                  <a:lnTo>
                    <a:pt x="3356" y="543"/>
                  </a:lnTo>
                  <a:lnTo>
                    <a:pt x="3540" y="547"/>
                  </a:lnTo>
                  <a:cubicBezTo>
                    <a:pt x="3598" y="700"/>
                    <a:pt x="3747" y="623"/>
                    <a:pt x="3847" y="666"/>
                  </a:cubicBezTo>
                  <a:cubicBezTo>
                    <a:pt x="3831" y="801"/>
                    <a:pt x="3842" y="903"/>
                    <a:pt x="3937" y="903"/>
                  </a:cubicBezTo>
                  <a:cubicBezTo>
                    <a:pt x="3972" y="903"/>
                    <a:pt x="4018" y="889"/>
                    <a:pt x="4078" y="858"/>
                  </a:cubicBezTo>
                  <a:cubicBezTo>
                    <a:pt x="4178" y="808"/>
                    <a:pt x="4228" y="681"/>
                    <a:pt x="4347" y="662"/>
                  </a:cubicBezTo>
                  <a:cubicBezTo>
                    <a:pt x="4504" y="719"/>
                    <a:pt x="4543" y="946"/>
                    <a:pt x="4777" y="1000"/>
                  </a:cubicBezTo>
                  <a:cubicBezTo>
                    <a:pt x="4735" y="750"/>
                    <a:pt x="4635" y="620"/>
                    <a:pt x="4439" y="566"/>
                  </a:cubicBezTo>
                  <a:cubicBezTo>
                    <a:pt x="4359" y="494"/>
                    <a:pt x="4277" y="462"/>
                    <a:pt x="4193" y="462"/>
                  </a:cubicBezTo>
                  <a:cubicBezTo>
                    <a:pt x="4119" y="462"/>
                    <a:pt x="4044" y="486"/>
                    <a:pt x="3967" y="531"/>
                  </a:cubicBezTo>
                  <a:cubicBezTo>
                    <a:pt x="3701" y="205"/>
                    <a:pt x="3357" y="0"/>
                    <a:pt x="2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"/>
            <p:cNvSpPr/>
            <p:nvPr/>
          </p:nvSpPr>
          <p:spPr>
            <a:xfrm>
              <a:off x="2702450" y="467172"/>
              <a:ext cx="4188" cy="3071"/>
            </a:xfrm>
            <a:custGeom>
              <a:avLst/>
              <a:gdLst/>
              <a:ahLst/>
              <a:cxnLst/>
              <a:rect l="l" t="t" r="r" b="b"/>
              <a:pathLst>
                <a:path w="135" h="99" extrusionOk="0">
                  <a:moveTo>
                    <a:pt x="77" y="0"/>
                  </a:moveTo>
                  <a:cubicBezTo>
                    <a:pt x="54" y="0"/>
                    <a:pt x="28" y="6"/>
                    <a:pt x="4" y="6"/>
                  </a:cubicBezTo>
                  <a:cubicBezTo>
                    <a:pt x="0" y="33"/>
                    <a:pt x="0" y="68"/>
                    <a:pt x="4" y="98"/>
                  </a:cubicBezTo>
                  <a:cubicBezTo>
                    <a:pt x="47" y="91"/>
                    <a:pt x="93" y="87"/>
                    <a:pt x="135" y="71"/>
                  </a:cubicBezTo>
                  <a:cubicBezTo>
                    <a:pt x="135" y="12"/>
                    <a:pt x="109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"/>
            <p:cNvSpPr/>
            <p:nvPr/>
          </p:nvSpPr>
          <p:spPr>
            <a:xfrm>
              <a:off x="2759185" y="536130"/>
              <a:ext cx="3133" cy="2327"/>
            </a:xfrm>
            <a:custGeom>
              <a:avLst/>
              <a:gdLst/>
              <a:ahLst/>
              <a:cxnLst/>
              <a:rect l="l" t="t" r="r" b="b"/>
              <a:pathLst>
                <a:path w="101" h="75" extrusionOk="0">
                  <a:moveTo>
                    <a:pt x="100" y="0"/>
                  </a:moveTo>
                  <a:lnTo>
                    <a:pt x="1" y="12"/>
                  </a:lnTo>
                  <a:cubicBezTo>
                    <a:pt x="17" y="58"/>
                    <a:pt x="32" y="75"/>
                    <a:pt x="45" y="75"/>
                  </a:cubicBezTo>
                  <a:cubicBezTo>
                    <a:pt x="66" y="75"/>
                    <a:pt x="84" y="33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"/>
            <p:cNvSpPr/>
            <p:nvPr/>
          </p:nvSpPr>
          <p:spPr>
            <a:xfrm>
              <a:off x="2479199" y="608127"/>
              <a:ext cx="4436" cy="3133"/>
            </a:xfrm>
            <a:custGeom>
              <a:avLst/>
              <a:gdLst/>
              <a:ahLst/>
              <a:cxnLst/>
              <a:rect l="l" t="t" r="r" b="b"/>
              <a:pathLst>
                <a:path w="143" h="10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5"/>
                    <a:pt x="19" y="66"/>
                    <a:pt x="31" y="96"/>
                  </a:cubicBezTo>
                  <a:lnTo>
                    <a:pt x="142" y="100"/>
                  </a:lnTo>
                  <a:cubicBezTo>
                    <a:pt x="142" y="66"/>
                    <a:pt x="135" y="35"/>
                    <a:pt x="123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"/>
            <p:cNvSpPr/>
            <p:nvPr/>
          </p:nvSpPr>
          <p:spPr>
            <a:xfrm>
              <a:off x="2433661" y="792262"/>
              <a:ext cx="28290" cy="13649"/>
            </a:xfrm>
            <a:custGeom>
              <a:avLst/>
              <a:gdLst/>
              <a:ahLst/>
              <a:cxnLst/>
              <a:rect l="l" t="t" r="r" b="b"/>
              <a:pathLst>
                <a:path w="912" h="440" extrusionOk="0">
                  <a:moveTo>
                    <a:pt x="894" y="1"/>
                  </a:moveTo>
                  <a:cubicBezTo>
                    <a:pt x="735" y="1"/>
                    <a:pt x="645" y="139"/>
                    <a:pt x="520" y="139"/>
                  </a:cubicBezTo>
                  <a:cubicBezTo>
                    <a:pt x="508" y="139"/>
                    <a:pt x="497" y="138"/>
                    <a:pt x="485" y="136"/>
                  </a:cubicBezTo>
                  <a:cubicBezTo>
                    <a:pt x="422" y="52"/>
                    <a:pt x="342" y="4"/>
                    <a:pt x="261" y="4"/>
                  </a:cubicBezTo>
                  <a:cubicBezTo>
                    <a:pt x="211" y="4"/>
                    <a:pt x="162" y="21"/>
                    <a:pt x="116" y="59"/>
                  </a:cubicBezTo>
                  <a:cubicBezTo>
                    <a:pt x="0" y="151"/>
                    <a:pt x="85" y="255"/>
                    <a:pt x="177" y="328"/>
                  </a:cubicBezTo>
                  <a:lnTo>
                    <a:pt x="231" y="439"/>
                  </a:lnTo>
                  <a:cubicBezTo>
                    <a:pt x="269" y="420"/>
                    <a:pt x="285" y="370"/>
                    <a:pt x="269" y="332"/>
                  </a:cubicBezTo>
                  <a:cubicBezTo>
                    <a:pt x="304" y="232"/>
                    <a:pt x="404" y="243"/>
                    <a:pt x="481" y="205"/>
                  </a:cubicBezTo>
                  <a:cubicBezTo>
                    <a:pt x="541" y="243"/>
                    <a:pt x="593" y="259"/>
                    <a:pt x="638" y="259"/>
                  </a:cubicBezTo>
                  <a:cubicBezTo>
                    <a:pt x="753" y="259"/>
                    <a:pt x="828" y="150"/>
                    <a:pt x="911" y="1"/>
                  </a:cubicBezTo>
                  <a:cubicBezTo>
                    <a:pt x="905" y="1"/>
                    <a:pt x="899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" name="Google Shape;354;p3"/>
          <p:cNvGrpSpPr/>
          <p:nvPr/>
        </p:nvGrpSpPr>
        <p:grpSpPr>
          <a:xfrm>
            <a:off x="7890391" y="4552419"/>
            <a:ext cx="388688" cy="246946"/>
            <a:chOff x="6986095" y="4370760"/>
            <a:chExt cx="335916" cy="213418"/>
          </a:xfrm>
        </p:grpSpPr>
        <p:sp>
          <p:nvSpPr>
            <p:cNvPr id="355" name="Google Shape;355;p3"/>
            <p:cNvSpPr/>
            <p:nvPr/>
          </p:nvSpPr>
          <p:spPr>
            <a:xfrm>
              <a:off x="7317823" y="4495181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0"/>
                  </a:moveTo>
                  <a:lnTo>
                    <a:pt x="0" y="12"/>
                  </a:lnTo>
                  <a:cubicBezTo>
                    <a:pt x="0" y="12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"/>
            <p:cNvSpPr/>
            <p:nvPr/>
          </p:nvSpPr>
          <p:spPr>
            <a:xfrm>
              <a:off x="6986095" y="4370760"/>
              <a:ext cx="335916" cy="213418"/>
            </a:xfrm>
            <a:custGeom>
              <a:avLst/>
              <a:gdLst/>
              <a:ahLst/>
              <a:cxnLst/>
              <a:rect l="l" t="t" r="r" b="b"/>
              <a:pathLst>
                <a:path w="10829" h="6880" extrusionOk="0">
                  <a:moveTo>
                    <a:pt x="8443" y="845"/>
                  </a:moveTo>
                  <a:cubicBezTo>
                    <a:pt x="8512" y="864"/>
                    <a:pt x="8581" y="895"/>
                    <a:pt x="8646" y="922"/>
                  </a:cubicBezTo>
                  <a:cubicBezTo>
                    <a:pt x="8600" y="914"/>
                    <a:pt x="8558" y="906"/>
                    <a:pt x="8508" y="906"/>
                  </a:cubicBezTo>
                  <a:cubicBezTo>
                    <a:pt x="8504" y="914"/>
                    <a:pt x="8500" y="914"/>
                    <a:pt x="8489" y="918"/>
                  </a:cubicBezTo>
                  <a:cubicBezTo>
                    <a:pt x="8481" y="887"/>
                    <a:pt x="8466" y="864"/>
                    <a:pt x="8443" y="845"/>
                  </a:cubicBezTo>
                  <a:close/>
                  <a:moveTo>
                    <a:pt x="8869" y="922"/>
                  </a:moveTo>
                  <a:lnTo>
                    <a:pt x="8954" y="933"/>
                  </a:lnTo>
                  <a:cubicBezTo>
                    <a:pt x="8961" y="987"/>
                    <a:pt x="9004" y="1014"/>
                    <a:pt x="9065" y="1025"/>
                  </a:cubicBezTo>
                  <a:cubicBezTo>
                    <a:pt x="9077" y="1075"/>
                    <a:pt x="9123" y="1114"/>
                    <a:pt x="9177" y="1114"/>
                  </a:cubicBezTo>
                  <a:cubicBezTo>
                    <a:pt x="9177" y="1144"/>
                    <a:pt x="9180" y="1171"/>
                    <a:pt x="9180" y="1202"/>
                  </a:cubicBezTo>
                  <a:cubicBezTo>
                    <a:pt x="9157" y="1183"/>
                    <a:pt x="9134" y="1168"/>
                    <a:pt x="9107" y="1148"/>
                  </a:cubicBezTo>
                  <a:cubicBezTo>
                    <a:pt x="8984" y="1083"/>
                    <a:pt x="8873" y="998"/>
                    <a:pt x="8738" y="952"/>
                  </a:cubicBezTo>
                  <a:cubicBezTo>
                    <a:pt x="8773" y="952"/>
                    <a:pt x="8800" y="956"/>
                    <a:pt x="8831" y="956"/>
                  </a:cubicBezTo>
                  <a:cubicBezTo>
                    <a:pt x="8846" y="949"/>
                    <a:pt x="8854" y="937"/>
                    <a:pt x="8869" y="922"/>
                  </a:cubicBezTo>
                  <a:close/>
                  <a:moveTo>
                    <a:pt x="9180" y="1198"/>
                  </a:moveTo>
                  <a:cubicBezTo>
                    <a:pt x="9188" y="1198"/>
                    <a:pt x="9203" y="1202"/>
                    <a:pt x="9215" y="1202"/>
                  </a:cubicBezTo>
                  <a:cubicBezTo>
                    <a:pt x="9215" y="1210"/>
                    <a:pt x="9215" y="1221"/>
                    <a:pt x="9219" y="1225"/>
                  </a:cubicBezTo>
                  <a:cubicBezTo>
                    <a:pt x="9203" y="1217"/>
                    <a:pt x="9196" y="1206"/>
                    <a:pt x="9180" y="1198"/>
                  </a:cubicBezTo>
                  <a:close/>
                  <a:moveTo>
                    <a:pt x="9945" y="2178"/>
                  </a:moveTo>
                  <a:lnTo>
                    <a:pt x="9945" y="2178"/>
                  </a:lnTo>
                  <a:cubicBezTo>
                    <a:pt x="9946" y="2178"/>
                    <a:pt x="9948" y="2178"/>
                    <a:pt x="9949" y="2178"/>
                  </a:cubicBezTo>
                  <a:lnTo>
                    <a:pt x="9949" y="2178"/>
                  </a:lnTo>
                  <a:cubicBezTo>
                    <a:pt x="9949" y="2178"/>
                    <a:pt x="9949" y="2178"/>
                    <a:pt x="9949" y="2178"/>
                  </a:cubicBezTo>
                  <a:cubicBezTo>
                    <a:pt x="9948" y="2178"/>
                    <a:pt x="9946" y="2178"/>
                    <a:pt x="9945" y="2178"/>
                  </a:cubicBezTo>
                  <a:close/>
                  <a:moveTo>
                    <a:pt x="10226" y="4714"/>
                  </a:moveTo>
                  <a:lnTo>
                    <a:pt x="10223" y="4720"/>
                  </a:lnTo>
                  <a:lnTo>
                    <a:pt x="10223" y="4720"/>
                  </a:lnTo>
                  <a:cubicBezTo>
                    <a:pt x="10224" y="4718"/>
                    <a:pt x="10225" y="4716"/>
                    <a:pt x="10226" y="4714"/>
                  </a:cubicBezTo>
                  <a:close/>
                  <a:moveTo>
                    <a:pt x="953" y="4953"/>
                  </a:moveTo>
                  <a:lnTo>
                    <a:pt x="953" y="4968"/>
                  </a:lnTo>
                  <a:lnTo>
                    <a:pt x="938" y="4953"/>
                  </a:lnTo>
                  <a:close/>
                  <a:moveTo>
                    <a:pt x="992" y="5002"/>
                  </a:moveTo>
                  <a:lnTo>
                    <a:pt x="1038" y="5006"/>
                  </a:lnTo>
                  <a:cubicBezTo>
                    <a:pt x="1053" y="5026"/>
                    <a:pt x="1057" y="5052"/>
                    <a:pt x="1053" y="5079"/>
                  </a:cubicBezTo>
                  <a:cubicBezTo>
                    <a:pt x="1072" y="5141"/>
                    <a:pt x="1126" y="5183"/>
                    <a:pt x="1188" y="5187"/>
                  </a:cubicBezTo>
                  <a:cubicBezTo>
                    <a:pt x="1241" y="5198"/>
                    <a:pt x="1264" y="5217"/>
                    <a:pt x="1268" y="5254"/>
                  </a:cubicBezTo>
                  <a:lnTo>
                    <a:pt x="1268" y="5254"/>
                  </a:lnTo>
                  <a:cubicBezTo>
                    <a:pt x="1267" y="5250"/>
                    <a:pt x="1265" y="5245"/>
                    <a:pt x="1265" y="5245"/>
                  </a:cubicBezTo>
                  <a:cubicBezTo>
                    <a:pt x="1234" y="5235"/>
                    <a:pt x="1203" y="5230"/>
                    <a:pt x="1171" y="5230"/>
                  </a:cubicBezTo>
                  <a:cubicBezTo>
                    <a:pt x="1151" y="5230"/>
                    <a:pt x="1131" y="5232"/>
                    <a:pt x="1111" y="5237"/>
                  </a:cubicBezTo>
                  <a:cubicBezTo>
                    <a:pt x="1107" y="5218"/>
                    <a:pt x="1103" y="5202"/>
                    <a:pt x="1095" y="5183"/>
                  </a:cubicBezTo>
                  <a:cubicBezTo>
                    <a:pt x="1072" y="5129"/>
                    <a:pt x="1042" y="5083"/>
                    <a:pt x="1011" y="5033"/>
                  </a:cubicBezTo>
                  <a:cubicBezTo>
                    <a:pt x="999" y="5022"/>
                    <a:pt x="992" y="5010"/>
                    <a:pt x="980" y="5002"/>
                  </a:cubicBezTo>
                  <a:close/>
                  <a:moveTo>
                    <a:pt x="807" y="5329"/>
                  </a:moveTo>
                  <a:cubicBezTo>
                    <a:pt x="814" y="5354"/>
                    <a:pt x="825" y="5376"/>
                    <a:pt x="851" y="5388"/>
                  </a:cubicBezTo>
                  <a:lnTo>
                    <a:pt x="851" y="5388"/>
                  </a:lnTo>
                  <a:cubicBezTo>
                    <a:pt x="817" y="5373"/>
                    <a:pt x="804" y="5354"/>
                    <a:pt x="807" y="5329"/>
                  </a:cubicBezTo>
                  <a:close/>
                  <a:moveTo>
                    <a:pt x="865" y="5391"/>
                  </a:moveTo>
                  <a:cubicBezTo>
                    <a:pt x="893" y="5399"/>
                    <a:pt x="922" y="5404"/>
                    <a:pt x="951" y="5404"/>
                  </a:cubicBezTo>
                  <a:cubicBezTo>
                    <a:pt x="973" y="5404"/>
                    <a:pt x="995" y="5401"/>
                    <a:pt x="1015" y="5394"/>
                  </a:cubicBezTo>
                  <a:lnTo>
                    <a:pt x="1015" y="5398"/>
                  </a:lnTo>
                  <a:lnTo>
                    <a:pt x="1019" y="5410"/>
                  </a:lnTo>
                  <a:cubicBezTo>
                    <a:pt x="1006" y="5412"/>
                    <a:pt x="993" y="5413"/>
                    <a:pt x="980" y="5413"/>
                  </a:cubicBezTo>
                  <a:cubicBezTo>
                    <a:pt x="943" y="5413"/>
                    <a:pt x="905" y="5405"/>
                    <a:pt x="865" y="5391"/>
                  </a:cubicBezTo>
                  <a:close/>
                  <a:moveTo>
                    <a:pt x="1326" y="5279"/>
                  </a:moveTo>
                  <a:lnTo>
                    <a:pt x="1326" y="5279"/>
                  </a:lnTo>
                  <a:cubicBezTo>
                    <a:pt x="1384" y="5295"/>
                    <a:pt x="1437" y="5321"/>
                    <a:pt x="1476" y="5371"/>
                  </a:cubicBezTo>
                  <a:cubicBezTo>
                    <a:pt x="1499" y="5375"/>
                    <a:pt x="1518" y="5379"/>
                    <a:pt x="1545" y="5379"/>
                  </a:cubicBezTo>
                  <a:cubicBezTo>
                    <a:pt x="1557" y="5417"/>
                    <a:pt x="1576" y="5456"/>
                    <a:pt x="1599" y="5487"/>
                  </a:cubicBezTo>
                  <a:cubicBezTo>
                    <a:pt x="1576" y="5471"/>
                    <a:pt x="1549" y="5452"/>
                    <a:pt x="1518" y="5429"/>
                  </a:cubicBezTo>
                  <a:cubicBezTo>
                    <a:pt x="1487" y="5398"/>
                    <a:pt x="1457" y="5375"/>
                    <a:pt x="1422" y="5348"/>
                  </a:cubicBezTo>
                  <a:cubicBezTo>
                    <a:pt x="1395" y="5321"/>
                    <a:pt x="1361" y="5298"/>
                    <a:pt x="1326" y="5279"/>
                  </a:cubicBezTo>
                  <a:close/>
                  <a:moveTo>
                    <a:pt x="8427" y="5817"/>
                  </a:moveTo>
                  <a:lnTo>
                    <a:pt x="8396" y="5821"/>
                  </a:lnTo>
                  <a:lnTo>
                    <a:pt x="8404" y="5817"/>
                  </a:lnTo>
                  <a:close/>
                  <a:moveTo>
                    <a:pt x="1806" y="5629"/>
                  </a:moveTo>
                  <a:lnTo>
                    <a:pt x="1806" y="5629"/>
                  </a:lnTo>
                  <a:cubicBezTo>
                    <a:pt x="1922" y="5663"/>
                    <a:pt x="2041" y="5686"/>
                    <a:pt x="2160" y="5706"/>
                  </a:cubicBezTo>
                  <a:lnTo>
                    <a:pt x="3013" y="5898"/>
                  </a:lnTo>
                  <a:cubicBezTo>
                    <a:pt x="3689" y="6090"/>
                    <a:pt x="4392" y="6155"/>
                    <a:pt x="5103" y="6159"/>
                  </a:cubicBezTo>
                  <a:cubicBezTo>
                    <a:pt x="5217" y="6161"/>
                    <a:pt x="5330" y="6162"/>
                    <a:pt x="5443" y="6162"/>
                  </a:cubicBezTo>
                  <a:cubicBezTo>
                    <a:pt x="5843" y="6162"/>
                    <a:pt x="6241" y="6146"/>
                    <a:pt x="6637" y="6071"/>
                  </a:cubicBezTo>
                  <a:lnTo>
                    <a:pt x="7144" y="6052"/>
                  </a:lnTo>
                  <a:cubicBezTo>
                    <a:pt x="7290" y="5959"/>
                    <a:pt x="7474" y="6021"/>
                    <a:pt x="7636" y="5971"/>
                  </a:cubicBezTo>
                  <a:lnTo>
                    <a:pt x="7682" y="5979"/>
                  </a:lnTo>
                  <a:lnTo>
                    <a:pt x="7705" y="5979"/>
                  </a:lnTo>
                  <a:cubicBezTo>
                    <a:pt x="7716" y="5998"/>
                    <a:pt x="7736" y="6021"/>
                    <a:pt x="7759" y="6032"/>
                  </a:cubicBezTo>
                  <a:cubicBezTo>
                    <a:pt x="7686" y="6044"/>
                    <a:pt x="7609" y="6063"/>
                    <a:pt x="7540" y="6086"/>
                  </a:cubicBezTo>
                  <a:cubicBezTo>
                    <a:pt x="7171" y="6224"/>
                    <a:pt x="6725" y="6240"/>
                    <a:pt x="6437" y="6513"/>
                  </a:cubicBezTo>
                  <a:cubicBezTo>
                    <a:pt x="6406" y="6482"/>
                    <a:pt x="6360" y="6455"/>
                    <a:pt x="6318" y="6443"/>
                  </a:cubicBezTo>
                  <a:cubicBezTo>
                    <a:pt x="6217" y="6420"/>
                    <a:pt x="6118" y="6412"/>
                    <a:pt x="6018" y="6412"/>
                  </a:cubicBezTo>
                  <a:cubicBezTo>
                    <a:pt x="5720" y="6412"/>
                    <a:pt x="5426" y="6491"/>
                    <a:pt x="5126" y="6493"/>
                  </a:cubicBezTo>
                  <a:cubicBezTo>
                    <a:pt x="5111" y="6494"/>
                    <a:pt x="5096" y="6494"/>
                    <a:pt x="5080" y="6494"/>
                  </a:cubicBezTo>
                  <a:cubicBezTo>
                    <a:pt x="4193" y="6494"/>
                    <a:pt x="3421" y="6171"/>
                    <a:pt x="2606" y="5975"/>
                  </a:cubicBezTo>
                  <a:cubicBezTo>
                    <a:pt x="2588" y="5976"/>
                    <a:pt x="2570" y="5976"/>
                    <a:pt x="2552" y="5976"/>
                  </a:cubicBezTo>
                  <a:cubicBezTo>
                    <a:pt x="2510" y="5976"/>
                    <a:pt x="2467" y="5974"/>
                    <a:pt x="2421" y="5971"/>
                  </a:cubicBezTo>
                  <a:cubicBezTo>
                    <a:pt x="2283" y="5929"/>
                    <a:pt x="2114" y="5925"/>
                    <a:pt x="2014" y="5821"/>
                  </a:cubicBezTo>
                  <a:cubicBezTo>
                    <a:pt x="1956" y="5744"/>
                    <a:pt x="1887" y="5683"/>
                    <a:pt x="1806" y="5629"/>
                  </a:cubicBezTo>
                  <a:close/>
                  <a:moveTo>
                    <a:pt x="4690" y="0"/>
                  </a:moveTo>
                  <a:cubicBezTo>
                    <a:pt x="4622" y="0"/>
                    <a:pt x="4565" y="30"/>
                    <a:pt x="4523" y="111"/>
                  </a:cubicBezTo>
                  <a:cubicBezTo>
                    <a:pt x="4498" y="110"/>
                    <a:pt x="4473" y="109"/>
                    <a:pt x="4448" y="109"/>
                  </a:cubicBezTo>
                  <a:cubicBezTo>
                    <a:pt x="4026" y="109"/>
                    <a:pt x="3650" y="286"/>
                    <a:pt x="3244" y="322"/>
                  </a:cubicBezTo>
                  <a:cubicBezTo>
                    <a:pt x="3147" y="399"/>
                    <a:pt x="3028" y="395"/>
                    <a:pt x="2905" y="399"/>
                  </a:cubicBezTo>
                  <a:cubicBezTo>
                    <a:pt x="2902" y="414"/>
                    <a:pt x="2894" y="430"/>
                    <a:pt x="2890" y="441"/>
                  </a:cubicBezTo>
                  <a:cubicBezTo>
                    <a:pt x="2698" y="449"/>
                    <a:pt x="2529" y="514"/>
                    <a:pt x="2364" y="587"/>
                  </a:cubicBezTo>
                  <a:cubicBezTo>
                    <a:pt x="2248" y="633"/>
                    <a:pt x="2114" y="664"/>
                    <a:pt x="2033" y="756"/>
                  </a:cubicBezTo>
                  <a:lnTo>
                    <a:pt x="2025" y="760"/>
                  </a:lnTo>
                  <a:cubicBezTo>
                    <a:pt x="1749" y="814"/>
                    <a:pt x="1572" y="979"/>
                    <a:pt x="1380" y="1125"/>
                  </a:cubicBezTo>
                  <a:cubicBezTo>
                    <a:pt x="1284" y="1141"/>
                    <a:pt x="1199" y="1202"/>
                    <a:pt x="1153" y="1294"/>
                  </a:cubicBezTo>
                  <a:cubicBezTo>
                    <a:pt x="1111" y="1314"/>
                    <a:pt x="1072" y="1344"/>
                    <a:pt x="1049" y="1390"/>
                  </a:cubicBezTo>
                  <a:cubicBezTo>
                    <a:pt x="996" y="1410"/>
                    <a:pt x="953" y="1437"/>
                    <a:pt x="949" y="1486"/>
                  </a:cubicBezTo>
                  <a:cubicBezTo>
                    <a:pt x="838" y="1548"/>
                    <a:pt x="757" y="1648"/>
                    <a:pt x="719" y="1767"/>
                  </a:cubicBezTo>
                  <a:cubicBezTo>
                    <a:pt x="738" y="1794"/>
                    <a:pt x="727" y="1813"/>
                    <a:pt x="700" y="1821"/>
                  </a:cubicBezTo>
                  <a:cubicBezTo>
                    <a:pt x="634" y="1871"/>
                    <a:pt x="665" y="1951"/>
                    <a:pt x="592" y="1990"/>
                  </a:cubicBezTo>
                  <a:lnTo>
                    <a:pt x="588" y="1998"/>
                  </a:lnTo>
                  <a:cubicBezTo>
                    <a:pt x="531" y="2047"/>
                    <a:pt x="554" y="2128"/>
                    <a:pt x="481" y="2170"/>
                  </a:cubicBezTo>
                  <a:lnTo>
                    <a:pt x="481" y="2178"/>
                  </a:lnTo>
                  <a:cubicBezTo>
                    <a:pt x="400" y="2320"/>
                    <a:pt x="354" y="2478"/>
                    <a:pt x="269" y="2624"/>
                  </a:cubicBezTo>
                  <a:cubicBezTo>
                    <a:pt x="185" y="2697"/>
                    <a:pt x="212" y="2785"/>
                    <a:pt x="212" y="2870"/>
                  </a:cubicBezTo>
                  <a:cubicBezTo>
                    <a:pt x="189" y="2870"/>
                    <a:pt x="169" y="2889"/>
                    <a:pt x="169" y="2916"/>
                  </a:cubicBezTo>
                  <a:cubicBezTo>
                    <a:pt x="162" y="2966"/>
                    <a:pt x="154" y="3012"/>
                    <a:pt x="146" y="3062"/>
                  </a:cubicBezTo>
                  <a:cubicBezTo>
                    <a:pt x="73" y="3262"/>
                    <a:pt x="73" y="3477"/>
                    <a:pt x="146" y="3681"/>
                  </a:cubicBezTo>
                  <a:cubicBezTo>
                    <a:pt x="146" y="3708"/>
                    <a:pt x="146" y="3742"/>
                    <a:pt x="143" y="3773"/>
                  </a:cubicBezTo>
                  <a:cubicBezTo>
                    <a:pt x="39" y="3915"/>
                    <a:pt x="154" y="4088"/>
                    <a:pt x="50" y="4238"/>
                  </a:cubicBezTo>
                  <a:lnTo>
                    <a:pt x="66" y="4257"/>
                  </a:lnTo>
                  <a:lnTo>
                    <a:pt x="50" y="4276"/>
                  </a:lnTo>
                  <a:cubicBezTo>
                    <a:pt x="169" y="4415"/>
                    <a:pt x="0" y="4607"/>
                    <a:pt x="169" y="4737"/>
                  </a:cubicBezTo>
                  <a:lnTo>
                    <a:pt x="166" y="4718"/>
                  </a:lnTo>
                  <a:lnTo>
                    <a:pt x="166" y="4718"/>
                  </a:lnTo>
                  <a:cubicBezTo>
                    <a:pt x="461" y="4899"/>
                    <a:pt x="362" y="5241"/>
                    <a:pt x="615" y="5437"/>
                  </a:cubicBezTo>
                  <a:lnTo>
                    <a:pt x="604" y="5429"/>
                  </a:lnTo>
                  <a:lnTo>
                    <a:pt x="604" y="5429"/>
                  </a:lnTo>
                  <a:cubicBezTo>
                    <a:pt x="615" y="5483"/>
                    <a:pt x="665" y="5521"/>
                    <a:pt x="719" y="5525"/>
                  </a:cubicBezTo>
                  <a:cubicBezTo>
                    <a:pt x="757" y="5590"/>
                    <a:pt x="861" y="5579"/>
                    <a:pt x="919" y="5621"/>
                  </a:cubicBezTo>
                  <a:cubicBezTo>
                    <a:pt x="949" y="5663"/>
                    <a:pt x="996" y="5686"/>
                    <a:pt x="1046" y="5698"/>
                  </a:cubicBezTo>
                  <a:cubicBezTo>
                    <a:pt x="1072" y="5771"/>
                    <a:pt x="1188" y="5744"/>
                    <a:pt x="1230" y="5809"/>
                  </a:cubicBezTo>
                  <a:lnTo>
                    <a:pt x="1241" y="5813"/>
                  </a:lnTo>
                  <a:cubicBezTo>
                    <a:pt x="1260" y="5823"/>
                    <a:pt x="1279" y="5828"/>
                    <a:pt x="1298" y="5828"/>
                  </a:cubicBezTo>
                  <a:cubicBezTo>
                    <a:pt x="1315" y="5828"/>
                    <a:pt x="1331" y="5824"/>
                    <a:pt x="1345" y="5817"/>
                  </a:cubicBezTo>
                  <a:cubicBezTo>
                    <a:pt x="1361" y="5836"/>
                    <a:pt x="1364" y="5856"/>
                    <a:pt x="1372" y="5879"/>
                  </a:cubicBezTo>
                  <a:cubicBezTo>
                    <a:pt x="1381" y="5878"/>
                    <a:pt x="1389" y="5878"/>
                    <a:pt x="1397" y="5878"/>
                  </a:cubicBezTo>
                  <a:cubicBezTo>
                    <a:pt x="1547" y="5878"/>
                    <a:pt x="1669" y="5914"/>
                    <a:pt x="1691" y="6063"/>
                  </a:cubicBezTo>
                  <a:lnTo>
                    <a:pt x="1860" y="6090"/>
                  </a:lnTo>
                  <a:cubicBezTo>
                    <a:pt x="1876" y="6205"/>
                    <a:pt x="2033" y="6194"/>
                    <a:pt x="2129" y="6236"/>
                  </a:cubicBezTo>
                  <a:lnTo>
                    <a:pt x="2129" y="6232"/>
                  </a:lnTo>
                  <a:cubicBezTo>
                    <a:pt x="2210" y="6332"/>
                    <a:pt x="2364" y="6259"/>
                    <a:pt x="2460" y="6320"/>
                  </a:cubicBezTo>
                  <a:cubicBezTo>
                    <a:pt x="2510" y="6394"/>
                    <a:pt x="2609" y="6378"/>
                    <a:pt x="2686" y="6405"/>
                  </a:cubicBezTo>
                  <a:cubicBezTo>
                    <a:pt x="2721" y="6486"/>
                    <a:pt x="2832" y="6463"/>
                    <a:pt x="2898" y="6501"/>
                  </a:cubicBezTo>
                  <a:lnTo>
                    <a:pt x="2902" y="6501"/>
                  </a:lnTo>
                  <a:cubicBezTo>
                    <a:pt x="2978" y="6597"/>
                    <a:pt x="3136" y="6520"/>
                    <a:pt x="3228" y="6589"/>
                  </a:cubicBezTo>
                  <a:cubicBezTo>
                    <a:pt x="3313" y="6682"/>
                    <a:pt x="3466" y="6605"/>
                    <a:pt x="3551" y="6682"/>
                  </a:cubicBezTo>
                  <a:lnTo>
                    <a:pt x="3562" y="6686"/>
                  </a:lnTo>
                  <a:cubicBezTo>
                    <a:pt x="3810" y="6743"/>
                    <a:pt x="4048" y="6825"/>
                    <a:pt x="4309" y="6825"/>
                  </a:cubicBezTo>
                  <a:cubicBezTo>
                    <a:pt x="4344" y="6825"/>
                    <a:pt x="4380" y="6823"/>
                    <a:pt x="4416" y="6820"/>
                  </a:cubicBezTo>
                  <a:cubicBezTo>
                    <a:pt x="4527" y="6816"/>
                    <a:pt x="4638" y="6782"/>
                    <a:pt x="4746" y="6770"/>
                  </a:cubicBezTo>
                  <a:lnTo>
                    <a:pt x="4938" y="6789"/>
                  </a:lnTo>
                  <a:cubicBezTo>
                    <a:pt x="4946" y="6816"/>
                    <a:pt x="4969" y="6839"/>
                    <a:pt x="4992" y="6851"/>
                  </a:cubicBezTo>
                  <a:cubicBezTo>
                    <a:pt x="5009" y="6870"/>
                    <a:pt x="5025" y="6880"/>
                    <a:pt x="5040" y="6880"/>
                  </a:cubicBezTo>
                  <a:cubicBezTo>
                    <a:pt x="5055" y="6880"/>
                    <a:pt x="5071" y="6870"/>
                    <a:pt x="5088" y="6851"/>
                  </a:cubicBezTo>
                  <a:lnTo>
                    <a:pt x="5123" y="6832"/>
                  </a:lnTo>
                  <a:lnTo>
                    <a:pt x="5161" y="6847"/>
                  </a:lnTo>
                  <a:cubicBezTo>
                    <a:pt x="5199" y="6835"/>
                    <a:pt x="5234" y="6816"/>
                    <a:pt x="5265" y="6797"/>
                  </a:cubicBezTo>
                  <a:cubicBezTo>
                    <a:pt x="5296" y="6790"/>
                    <a:pt x="5326" y="6786"/>
                    <a:pt x="5355" y="6786"/>
                  </a:cubicBezTo>
                  <a:cubicBezTo>
                    <a:pt x="5387" y="6786"/>
                    <a:pt x="5419" y="6791"/>
                    <a:pt x="5449" y="6801"/>
                  </a:cubicBezTo>
                  <a:cubicBezTo>
                    <a:pt x="5491" y="6801"/>
                    <a:pt x="5534" y="6797"/>
                    <a:pt x="5572" y="6782"/>
                  </a:cubicBezTo>
                  <a:cubicBezTo>
                    <a:pt x="5588" y="6778"/>
                    <a:pt x="5607" y="6778"/>
                    <a:pt x="5622" y="6778"/>
                  </a:cubicBezTo>
                  <a:cubicBezTo>
                    <a:pt x="5662" y="6781"/>
                    <a:pt x="5701" y="6783"/>
                    <a:pt x="5741" y="6783"/>
                  </a:cubicBezTo>
                  <a:cubicBezTo>
                    <a:pt x="5925" y="6783"/>
                    <a:pt x="6108" y="6751"/>
                    <a:pt x="6291" y="6751"/>
                  </a:cubicBezTo>
                  <a:cubicBezTo>
                    <a:pt x="6324" y="6751"/>
                    <a:pt x="6357" y="6752"/>
                    <a:pt x="6391" y="6755"/>
                  </a:cubicBezTo>
                  <a:cubicBezTo>
                    <a:pt x="6398" y="6732"/>
                    <a:pt x="6410" y="6712"/>
                    <a:pt x="6425" y="6693"/>
                  </a:cubicBezTo>
                  <a:lnTo>
                    <a:pt x="6521" y="6678"/>
                  </a:lnTo>
                  <a:cubicBezTo>
                    <a:pt x="6560" y="6693"/>
                    <a:pt x="6598" y="6701"/>
                    <a:pt x="6637" y="6716"/>
                  </a:cubicBezTo>
                  <a:cubicBezTo>
                    <a:pt x="6662" y="6719"/>
                    <a:pt x="6688" y="6722"/>
                    <a:pt x="6713" y="6722"/>
                  </a:cubicBezTo>
                  <a:cubicBezTo>
                    <a:pt x="6757" y="6722"/>
                    <a:pt x="6800" y="6713"/>
                    <a:pt x="6836" y="6682"/>
                  </a:cubicBezTo>
                  <a:lnTo>
                    <a:pt x="6871" y="6662"/>
                  </a:lnTo>
                  <a:lnTo>
                    <a:pt x="6913" y="6674"/>
                  </a:lnTo>
                  <a:cubicBezTo>
                    <a:pt x="7025" y="6620"/>
                    <a:pt x="7167" y="6666"/>
                    <a:pt x="7274" y="6597"/>
                  </a:cubicBezTo>
                  <a:lnTo>
                    <a:pt x="7294" y="6589"/>
                  </a:lnTo>
                  <a:cubicBezTo>
                    <a:pt x="7344" y="6540"/>
                    <a:pt x="7440" y="6559"/>
                    <a:pt x="7493" y="6513"/>
                  </a:cubicBezTo>
                  <a:lnTo>
                    <a:pt x="7517" y="6505"/>
                  </a:lnTo>
                  <a:cubicBezTo>
                    <a:pt x="7570" y="6455"/>
                    <a:pt x="7659" y="6463"/>
                    <a:pt x="7716" y="6424"/>
                  </a:cubicBezTo>
                  <a:lnTo>
                    <a:pt x="7736" y="6417"/>
                  </a:lnTo>
                  <a:cubicBezTo>
                    <a:pt x="7820" y="6359"/>
                    <a:pt x="7966" y="6367"/>
                    <a:pt x="8008" y="6271"/>
                  </a:cubicBezTo>
                  <a:lnTo>
                    <a:pt x="8162" y="6240"/>
                  </a:lnTo>
                  <a:cubicBezTo>
                    <a:pt x="8239" y="6148"/>
                    <a:pt x="8358" y="6148"/>
                    <a:pt x="8473" y="6136"/>
                  </a:cubicBezTo>
                  <a:lnTo>
                    <a:pt x="8592" y="6040"/>
                  </a:lnTo>
                  <a:lnTo>
                    <a:pt x="8685" y="6040"/>
                  </a:lnTo>
                  <a:cubicBezTo>
                    <a:pt x="8708" y="5990"/>
                    <a:pt x="8758" y="5963"/>
                    <a:pt x="8804" y="5963"/>
                  </a:cubicBezTo>
                  <a:cubicBezTo>
                    <a:pt x="8821" y="5915"/>
                    <a:pt x="8863" y="5885"/>
                    <a:pt x="8910" y="5885"/>
                  </a:cubicBezTo>
                  <a:cubicBezTo>
                    <a:pt x="8916" y="5885"/>
                    <a:pt x="8921" y="5885"/>
                    <a:pt x="8927" y="5886"/>
                  </a:cubicBezTo>
                  <a:cubicBezTo>
                    <a:pt x="8965" y="5817"/>
                    <a:pt x="9042" y="5794"/>
                    <a:pt x="9123" y="5775"/>
                  </a:cubicBezTo>
                  <a:cubicBezTo>
                    <a:pt x="9146" y="5725"/>
                    <a:pt x="9200" y="5702"/>
                    <a:pt x="9253" y="5702"/>
                  </a:cubicBezTo>
                  <a:cubicBezTo>
                    <a:pt x="9284" y="5629"/>
                    <a:pt x="9361" y="5610"/>
                    <a:pt x="9446" y="5590"/>
                  </a:cubicBezTo>
                  <a:cubicBezTo>
                    <a:pt x="9449" y="5567"/>
                    <a:pt x="9457" y="5544"/>
                    <a:pt x="9472" y="5525"/>
                  </a:cubicBezTo>
                  <a:cubicBezTo>
                    <a:pt x="9507" y="5525"/>
                    <a:pt x="9542" y="5521"/>
                    <a:pt x="9572" y="5521"/>
                  </a:cubicBezTo>
                  <a:cubicBezTo>
                    <a:pt x="9588" y="5471"/>
                    <a:pt x="9638" y="5437"/>
                    <a:pt x="9688" y="5433"/>
                  </a:cubicBezTo>
                  <a:cubicBezTo>
                    <a:pt x="9703" y="5379"/>
                    <a:pt x="9745" y="5348"/>
                    <a:pt x="9799" y="5348"/>
                  </a:cubicBezTo>
                  <a:cubicBezTo>
                    <a:pt x="9811" y="5298"/>
                    <a:pt x="9849" y="5260"/>
                    <a:pt x="9899" y="5252"/>
                  </a:cubicBezTo>
                  <a:lnTo>
                    <a:pt x="9918" y="5087"/>
                  </a:lnTo>
                  <a:cubicBezTo>
                    <a:pt x="9926" y="5087"/>
                    <a:pt x="9930" y="5091"/>
                    <a:pt x="9934" y="5099"/>
                  </a:cubicBezTo>
                  <a:cubicBezTo>
                    <a:pt x="9938" y="5099"/>
                    <a:pt x="9943" y="5099"/>
                    <a:pt x="9948" y="5099"/>
                  </a:cubicBezTo>
                  <a:cubicBezTo>
                    <a:pt x="9988" y="5099"/>
                    <a:pt x="10007" y="5083"/>
                    <a:pt x="10010" y="5049"/>
                  </a:cubicBezTo>
                  <a:cubicBezTo>
                    <a:pt x="10003" y="5026"/>
                    <a:pt x="10010" y="5006"/>
                    <a:pt x="10045" y="4995"/>
                  </a:cubicBezTo>
                  <a:cubicBezTo>
                    <a:pt x="10072" y="4968"/>
                    <a:pt x="10099" y="4933"/>
                    <a:pt x="10126" y="4906"/>
                  </a:cubicBezTo>
                  <a:cubicBezTo>
                    <a:pt x="10199" y="4856"/>
                    <a:pt x="10199" y="4810"/>
                    <a:pt x="10149" y="4753"/>
                  </a:cubicBezTo>
                  <a:lnTo>
                    <a:pt x="10149" y="4753"/>
                  </a:lnTo>
                  <a:cubicBezTo>
                    <a:pt x="10152" y="4753"/>
                    <a:pt x="10155" y="4753"/>
                    <a:pt x="10158" y="4753"/>
                  </a:cubicBezTo>
                  <a:cubicBezTo>
                    <a:pt x="10184" y="4753"/>
                    <a:pt x="10210" y="4741"/>
                    <a:pt x="10222" y="4720"/>
                  </a:cubicBezTo>
                  <a:lnTo>
                    <a:pt x="10222" y="4720"/>
                  </a:lnTo>
                  <a:cubicBezTo>
                    <a:pt x="10222" y="4721"/>
                    <a:pt x="10222" y="4721"/>
                    <a:pt x="10222" y="4722"/>
                  </a:cubicBezTo>
                  <a:lnTo>
                    <a:pt x="10223" y="4720"/>
                  </a:lnTo>
                  <a:lnTo>
                    <a:pt x="10223" y="4720"/>
                  </a:lnTo>
                  <a:cubicBezTo>
                    <a:pt x="10223" y="4720"/>
                    <a:pt x="10223" y="4720"/>
                    <a:pt x="10222" y="4720"/>
                  </a:cubicBezTo>
                  <a:lnTo>
                    <a:pt x="10222" y="4720"/>
                  </a:lnTo>
                  <a:cubicBezTo>
                    <a:pt x="10300" y="4548"/>
                    <a:pt x="10491" y="4429"/>
                    <a:pt x="10564" y="4253"/>
                  </a:cubicBezTo>
                  <a:cubicBezTo>
                    <a:pt x="10548" y="4226"/>
                    <a:pt x="10552" y="4215"/>
                    <a:pt x="10583" y="4199"/>
                  </a:cubicBezTo>
                  <a:cubicBezTo>
                    <a:pt x="10641" y="4149"/>
                    <a:pt x="10629" y="4073"/>
                    <a:pt x="10675" y="4023"/>
                  </a:cubicBezTo>
                  <a:cubicBezTo>
                    <a:pt x="10829" y="3592"/>
                    <a:pt x="10814" y="3166"/>
                    <a:pt x="10587" y="2743"/>
                  </a:cubicBezTo>
                  <a:cubicBezTo>
                    <a:pt x="10502" y="2643"/>
                    <a:pt x="10414" y="2547"/>
                    <a:pt x="10260" y="2505"/>
                  </a:cubicBezTo>
                  <a:cubicBezTo>
                    <a:pt x="10252" y="2505"/>
                    <a:pt x="10245" y="2509"/>
                    <a:pt x="10241" y="2509"/>
                  </a:cubicBezTo>
                  <a:cubicBezTo>
                    <a:pt x="10176" y="2379"/>
                    <a:pt x="10237" y="2180"/>
                    <a:pt x="9949" y="2178"/>
                  </a:cubicBezTo>
                  <a:lnTo>
                    <a:pt x="9949" y="2178"/>
                  </a:lnTo>
                  <a:cubicBezTo>
                    <a:pt x="9930" y="2336"/>
                    <a:pt x="10003" y="2474"/>
                    <a:pt x="10106" y="2601"/>
                  </a:cubicBezTo>
                  <a:cubicBezTo>
                    <a:pt x="10099" y="2609"/>
                    <a:pt x="10095" y="2620"/>
                    <a:pt x="10087" y="2632"/>
                  </a:cubicBezTo>
                  <a:cubicBezTo>
                    <a:pt x="10030" y="2927"/>
                    <a:pt x="10241" y="3181"/>
                    <a:pt x="10295" y="3454"/>
                  </a:cubicBezTo>
                  <a:cubicBezTo>
                    <a:pt x="10318" y="3504"/>
                    <a:pt x="10345" y="3546"/>
                    <a:pt x="10368" y="3588"/>
                  </a:cubicBezTo>
                  <a:cubicBezTo>
                    <a:pt x="10276" y="3811"/>
                    <a:pt x="10218" y="4030"/>
                    <a:pt x="10053" y="4219"/>
                  </a:cubicBezTo>
                  <a:cubicBezTo>
                    <a:pt x="9749" y="4664"/>
                    <a:pt x="9219" y="4899"/>
                    <a:pt x="8723" y="5175"/>
                  </a:cubicBezTo>
                  <a:lnTo>
                    <a:pt x="7405" y="5625"/>
                  </a:lnTo>
                  <a:cubicBezTo>
                    <a:pt x="7036" y="5660"/>
                    <a:pt x="6660" y="5648"/>
                    <a:pt x="6321" y="5809"/>
                  </a:cubicBezTo>
                  <a:cubicBezTo>
                    <a:pt x="6197" y="5806"/>
                    <a:pt x="6073" y="5801"/>
                    <a:pt x="5948" y="5801"/>
                  </a:cubicBezTo>
                  <a:cubicBezTo>
                    <a:pt x="5699" y="5801"/>
                    <a:pt x="5452" y="5818"/>
                    <a:pt x="5211" y="5890"/>
                  </a:cubicBezTo>
                  <a:lnTo>
                    <a:pt x="3474" y="5713"/>
                  </a:lnTo>
                  <a:cubicBezTo>
                    <a:pt x="3232" y="5610"/>
                    <a:pt x="2998" y="5506"/>
                    <a:pt x="2759" y="5414"/>
                  </a:cubicBezTo>
                  <a:cubicBezTo>
                    <a:pt x="2452" y="5295"/>
                    <a:pt x="2198" y="5087"/>
                    <a:pt x="1826" y="5083"/>
                  </a:cubicBezTo>
                  <a:lnTo>
                    <a:pt x="1472" y="4929"/>
                  </a:lnTo>
                  <a:cubicBezTo>
                    <a:pt x="1461" y="4880"/>
                    <a:pt x="1422" y="4853"/>
                    <a:pt x="1376" y="4853"/>
                  </a:cubicBezTo>
                  <a:lnTo>
                    <a:pt x="1364" y="4841"/>
                  </a:lnTo>
                  <a:lnTo>
                    <a:pt x="842" y="4245"/>
                  </a:lnTo>
                  <a:cubicBezTo>
                    <a:pt x="853" y="4238"/>
                    <a:pt x="857" y="4226"/>
                    <a:pt x="865" y="4215"/>
                  </a:cubicBezTo>
                  <a:cubicBezTo>
                    <a:pt x="873" y="4080"/>
                    <a:pt x="819" y="3976"/>
                    <a:pt x="646" y="3930"/>
                  </a:cubicBezTo>
                  <a:cubicBezTo>
                    <a:pt x="615" y="3930"/>
                    <a:pt x="588" y="3927"/>
                    <a:pt x="558" y="3919"/>
                  </a:cubicBezTo>
                  <a:lnTo>
                    <a:pt x="508" y="3854"/>
                  </a:lnTo>
                  <a:lnTo>
                    <a:pt x="385" y="3523"/>
                  </a:lnTo>
                  <a:cubicBezTo>
                    <a:pt x="534" y="3415"/>
                    <a:pt x="534" y="3262"/>
                    <a:pt x="569" y="3123"/>
                  </a:cubicBezTo>
                  <a:cubicBezTo>
                    <a:pt x="819" y="2051"/>
                    <a:pt x="1537" y="1275"/>
                    <a:pt x="2767" y="806"/>
                  </a:cubicBezTo>
                  <a:cubicBezTo>
                    <a:pt x="2898" y="760"/>
                    <a:pt x="3048" y="722"/>
                    <a:pt x="3071" y="583"/>
                  </a:cubicBezTo>
                  <a:cubicBezTo>
                    <a:pt x="3071" y="576"/>
                    <a:pt x="3071" y="576"/>
                    <a:pt x="3067" y="572"/>
                  </a:cubicBezTo>
                  <a:cubicBezTo>
                    <a:pt x="3574" y="457"/>
                    <a:pt x="4074" y="318"/>
                    <a:pt x="4608" y="299"/>
                  </a:cubicBezTo>
                  <a:cubicBezTo>
                    <a:pt x="4638" y="326"/>
                    <a:pt x="4669" y="353"/>
                    <a:pt x="4708" y="372"/>
                  </a:cubicBezTo>
                  <a:cubicBezTo>
                    <a:pt x="5392" y="487"/>
                    <a:pt x="6099" y="403"/>
                    <a:pt x="6779" y="545"/>
                  </a:cubicBezTo>
                  <a:cubicBezTo>
                    <a:pt x="6821" y="534"/>
                    <a:pt x="6867" y="510"/>
                    <a:pt x="6894" y="476"/>
                  </a:cubicBezTo>
                  <a:lnTo>
                    <a:pt x="6975" y="495"/>
                  </a:lnTo>
                  <a:cubicBezTo>
                    <a:pt x="6986" y="510"/>
                    <a:pt x="7005" y="514"/>
                    <a:pt x="7025" y="514"/>
                  </a:cubicBezTo>
                  <a:cubicBezTo>
                    <a:pt x="7048" y="530"/>
                    <a:pt x="7071" y="537"/>
                    <a:pt x="7102" y="545"/>
                  </a:cubicBezTo>
                  <a:cubicBezTo>
                    <a:pt x="7524" y="710"/>
                    <a:pt x="8005" y="787"/>
                    <a:pt x="8385" y="1029"/>
                  </a:cubicBezTo>
                  <a:cubicBezTo>
                    <a:pt x="8385" y="1033"/>
                    <a:pt x="8377" y="1037"/>
                    <a:pt x="8377" y="1045"/>
                  </a:cubicBezTo>
                  <a:cubicBezTo>
                    <a:pt x="8712" y="1490"/>
                    <a:pt x="9300" y="1721"/>
                    <a:pt x="9722" y="2090"/>
                  </a:cubicBezTo>
                  <a:cubicBezTo>
                    <a:pt x="9768" y="2094"/>
                    <a:pt x="9807" y="2101"/>
                    <a:pt x="9849" y="2105"/>
                  </a:cubicBezTo>
                  <a:cubicBezTo>
                    <a:pt x="9864" y="2146"/>
                    <a:pt x="9904" y="2176"/>
                    <a:pt x="9945" y="2178"/>
                  </a:cubicBezTo>
                  <a:lnTo>
                    <a:pt x="9945" y="2178"/>
                  </a:lnTo>
                  <a:lnTo>
                    <a:pt x="9945" y="2124"/>
                  </a:lnTo>
                  <a:cubicBezTo>
                    <a:pt x="9960" y="2128"/>
                    <a:pt x="9968" y="2128"/>
                    <a:pt x="9983" y="2128"/>
                  </a:cubicBezTo>
                  <a:cubicBezTo>
                    <a:pt x="10003" y="2133"/>
                    <a:pt x="10023" y="2135"/>
                    <a:pt x="10044" y="2135"/>
                  </a:cubicBezTo>
                  <a:cubicBezTo>
                    <a:pt x="10091" y="2135"/>
                    <a:pt x="10140" y="2123"/>
                    <a:pt x="10183" y="2101"/>
                  </a:cubicBezTo>
                  <a:cubicBezTo>
                    <a:pt x="10210" y="2067"/>
                    <a:pt x="10203" y="2024"/>
                    <a:pt x="10176" y="1994"/>
                  </a:cubicBezTo>
                  <a:lnTo>
                    <a:pt x="10172" y="1990"/>
                  </a:lnTo>
                  <a:cubicBezTo>
                    <a:pt x="10095" y="1951"/>
                    <a:pt x="10122" y="1863"/>
                    <a:pt x="10060" y="1821"/>
                  </a:cubicBezTo>
                  <a:cubicBezTo>
                    <a:pt x="10045" y="1802"/>
                    <a:pt x="10041" y="1775"/>
                    <a:pt x="10049" y="1748"/>
                  </a:cubicBezTo>
                  <a:cubicBezTo>
                    <a:pt x="10003" y="1690"/>
                    <a:pt x="10010" y="1609"/>
                    <a:pt x="9945" y="1556"/>
                  </a:cubicBezTo>
                  <a:cubicBezTo>
                    <a:pt x="9910" y="1533"/>
                    <a:pt x="9876" y="1513"/>
                    <a:pt x="9837" y="1506"/>
                  </a:cubicBezTo>
                  <a:lnTo>
                    <a:pt x="9834" y="1498"/>
                  </a:lnTo>
                  <a:cubicBezTo>
                    <a:pt x="9834" y="1490"/>
                    <a:pt x="9837" y="1475"/>
                    <a:pt x="9837" y="1467"/>
                  </a:cubicBezTo>
                  <a:lnTo>
                    <a:pt x="9768" y="1460"/>
                  </a:lnTo>
                  <a:lnTo>
                    <a:pt x="9753" y="1452"/>
                  </a:lnTo>
                  <a:cubicBezTo>
                    <a:pt x="9772" y="1437"/>
                    <a:pt x="9772" y="1410"/>
                    <a:pt x="9757" y="1390"/>
                  </a:cubicBezTo>
                  <a:cubicBezTo>
                    <a:pt x="9753" y="1383"/>
                    <a:pt x="9749" y="1379"/>
                    <a:pt x="9741" y="1379"/>
                  </a:cubicBezTo>
                  <a:lnTo>
                    <a:pt x="9734" y="1375"/>
                  </a:lnTo>
                  <a:cubicBezTo>
                    <a:pt x="9695" y="1356"/>
                    <a:pt x="9657" y="1325"/>
                    <a:pt x="9626" y="1298"/>
                  </a:cubicBezTo>
                  <a:lnTo>
                    <a:pt x="9622" y="1294"/>
                  </a:lnTo>
                  <a:cubicBezTo>
                    <a:pt x="9584" y="1264"/>
                    <a:pt x="9545" y="1241"/>
                    <a:pt x="9511" y="1210"/>
                  </a:cubicBezTo>
                  <a:cubicBezTo>
                    <a:pt x="9472" y="1171"/>
                    <a:pt x="9422" y="1144"/>
                    <a:pt x="9369" y="1129"/>
                  </a:cubicBezTo>
                  <a:cubicBezTo>
                    <a:pt x="9334" y="1125"/>
                    <a:pt x="9300" y="1106"/>
                    <a:pt x="9276" y="1083"/>
                  </a:cubicBezTo>
                  <a:cubicBezTo>
                    <a:pt x="9261" y="1095"/>
                    <a:pt x="9250" y="1110"/>
                    <a:pt x="9238" y="1125"/>
                  </a:cubicBezTo>
                  <a:lnTo>
                    <a:pt x="9192" y="1110"/>
                  </a:lnTo>
                  <a:lnTo>
                    <a:pt x="9184" y="1025"/>
                  </a:lnTo>
                  <a:lnTo>
                    <a:pt x="9080" y="1018"/>
                  </a:lnTo>
                  <a:cubicBezTo>
                    <a:pt x="9080" y="956"/>
                    <a:pt x="9046" y="929"/>
                    <a:pt x="8969" y="929"/>
                  </a:cubicBezTo>
                  <a:lnTo>
                    <a:pt x="8965" y="841"/>
                  </a:lnTo>
                  <a:lnTo>
                    <a:pt x="8900" y="837"/>
                  </a:lnTo>
                  <a:cubicBezTo>
                    <a:pt x="8892" y="802"/>
                    <a:pt x="8869" y="776"/>
                    <a:pt x="8838" y="760"/>
                  </a:cubicBezTo>
                  <a:cubicBezTo>
                    <a:pt x="8804" y="760"/>
                    <a:pt x="8765" y="749"/>
                    <a:pt x="8738" y="737"/>
                  </a:cubicBezTo>
                  <a:cubicBezTo>
                    <a:pt x="8700" y="718"/>
                    <a:pt x="8662" y="699"/>
                    <a:pt x="8627" y="672"/>
                  </a:cubicBezTo>
                  <a:cubicBezTo>
                    <a:pt x="8592" y="641"/>
                    <a:pt x="8550" y="607"/>
                    <a:pt x="8508" y="587"/>
                  </a:cubicBezTo>
                  <a:lnTo>
                    <a:pt x="8393" y="537"/>
                  </a:lnTo>
                  <a:cubicBezTo>
                    <a:pt x="8377" y="553"/>
                    <a:pt x="8362" y="568"/>
                    <a:pt x="8354" y="583"/>
                  </a:cubicBezTo>
                  <a:lnTo>
                    <a:pt x="8300" y="572"/>
                  </a:lnTo>
                  <a:cubicBezTo>
                    <a:pt x="8316" y="549"/>
                    <a:pt x="8320" y="514"/>
                    <a:pt x="8304" y="487"/>
                  </a:cubicBezTo>
                  <a:lnTo>
                    <a:pt x="8300" y="487"/>
                  </a:lnTo>
                  <a:cubicBezTo>
                    <a:pt x="8239" y="437"/>
                    <a:pt x="8139" y="453"/>
                    <a:pt x="8070" y="403"/>
                  </a:cubicBezTo>
                  <a:cubicBezTo>
                    <a:pt x="8060" y="405"/>
                    <a:pt x="8050" y="406"/>
                    <a:pt x="8041" y="406"/>
                  </a:cubicBezTo>
                  <a:cubicBezTo>
                    <a:pt x="8014" y="406"/>
                    <a:pt x="7989" y="398"/>
                    <a:pt x="7966" y="384"/>
                  </a:cubicBezTo>
                  <a:cubicBezTo>
                    <a:pt x="7929" y="368"/>
                    <a:pt x="7889" y="361"/>
                    <a:pt x="7849" y="361"/>
                  </a:cubicBezTo>
                  <a:cubicBezTo>
                    <a:pt x="7832" y="361"/>
                    <a:pt x="7814" y="362"/>
                    <a:pt x="7797" y="364"/>
                  </a:cubicBezTo>
                  <a:cubicBezTo>
                    <a:pt x="7786" y="345"/>
                    <a:pt x="7774" y="326"/>
                    <a:pt x="7755" y="314"/>
                  </a:cubicBezTo>
                  <a:lnTo>
                    <a:pt x="7743" y="307"/>
                  </a:lnTo>
                  <a:cubicBezTo>
                    <a:pt x="7723" y="290"/>
                    <a:pt x="7696" y="281"/>
                    <a:pt x="7670" y="281"/>
                  </a:cubicBezTo>
                  <a:cubicBezTo>
                    <a:pt x="7661" y="281"/>
                    <a:pt x="7652" y="282"/>
                    <a:pt x="7643" y="284"/>
                  </a:cubicBezTo>
                  <a:cubicBezTo>
                    <a:pt x="7618" y="293"/>
                    <a:pt x="7591" y="298"/>
                    <a:pt x="7565" y="298"/>
                  </a:cubicBezTo>
                  <a:cubicBezTo>
                    <a:pt x="7539" y="298"/>
                    <a:pt x="7513" y="293"/>
                    <a:pt x="7490" y="284"/>
                  </a:cubicBezTo>
                  <a:cubicBezTo>
                    <a:pt x="7459" y="265"/>
                    <a:pt x="7436" y="245"/>
                    <a:pt x="7409" y="230"/>
                  </a:cubicBezTo>
                  <a:lnTo>
                    <a:pt x="7190" y="207"/>
                  </a:lnTo>
                  <a:cubicBezTo>
                    <a:pt x="7174" y="196"/>
                    <a:pt x="7156" y="190"/>
                    <a:pt x="7137" y="190"/>
                  </a:cubicBezTo>
                  <a:cubicBezTo>
                    <a:pt x="7123" y="190"/>
                    <a:pt x="7108" y="193"/>
                    <a:pt x="7094" y="199"/>
                  </a:cubicBezTo>
                  <a:lnTo>
                    <a:pt x="7055" y="222"/>
                  </a:lnTo>
                  <a:lnTo>
                    <a:pt x="7025" y="192"/>
                  </a:lnTo>
                  <a:cubicBezTo>
                    <a:pt x="7005" y="168"/>
                    <a:pt x="6975" y="149"/>
                    <a:pt x="6948" y="149"/>
                  </a:cubicBezTo>
                  <a:cubicBezTo>
                    <a:pt x="6943" y="150"/>
                    <a:pt x="6937" y="150"/>
                    <a:pt x="6932" y="150"/>
                  </a:cubicBezTo>
                  <a:cubicBezTo>
                    <a:pt x="6908" y="150"/>
                    <a:pt x="6885" y="143"/>
                    <a:pt x="6859" y="130"/>
                  </a:cubicBezTo>
                  <a:cubicBezTo>
                    <a:pt x="6844" y="119"/>
                    <a:pt x="6822" y="113"/>
                    <a:pt x="6800" y="113"/>
                  </a:cubicBezTo>
                  <a:cubicBezTo>
                    <a:pt x="6784" y="113"/>
                    <a:pt x="6769" y="116"/>
                    <a:pt x="6756" y="122"/>
                  </a:cubicBezTo>
                  <a:lnTo>
                    <a:pt x="6629" y="149"/>
                  </a:lnTo>
                  <a:lnTo>
                    <a:pt x="6525" y="122"/>
                  </a:lnTo>
                  <a:cubicBezTo>
                    <a:pt x="6461" y="97"/>
                    <a:pt x="6391" y="95"/>
                    <a:pt x="6321" y="95"/>
                  </a:cubicBezTo>
                  <a:cubicBezTo>
                    <a:pt x="6312" y="95"/>
                    <a:pt x="6303" y="95"/>
                    <a:pt x="6294" y="95"/>
                  </a:cubicBezTo>
                  <a:cubicBezTo>
                    <a:pt x="6215" y="95"/>
                    <a:pt x="6137" y="94"/>
                    <a:pt x="6068" y="57"/>
                  </a:cubicBezTo>
                  <a:cubicBezTo>
                    <a:pt x="6055" y="63"/>
                    <a:pt x="6041" y="67"/>
                    <a:pt x="6027" y="67"/>
                  </a:cubicBezTo>
                  <a:cubicBezTo>
                    <a:pt x="6008" y="67"/>
                    <a:pt x="5989" y="61"/>
                    <a:pt x="5976" y="49"/>
                  </a:cubicBezTo>
                  <a:cubicBezTo>
                    <a:pt x="5945" y="25"/>
                    <a:pt x="5908" y="12"/>
                    <a:pt x="5871" y="12"/>
                  </a:cubicBezTo>
                  <a:cubicBezTo>
                    <a:pt x="5832" y="12"/>
                    <a:pt x="5794" y="26"/>
                    <a:pt x="5764" y="53"/>
                  </a:cubicBezTo>
                  <a:lnTo>
                    <a:pt x="5757" y="53"/>
                  </a:lnTo>
                  <a:cubicBezTo>
                    <a:pt x="5682" y="84"/>
                    <a:pt x="5605" y="100"/>
                    <a:pt x="5528" y="100"/>
                  </a:cubicBezTo>
                  <a:cubicBezTo>
                    <a:pt x="5453" y="100"/>
                    <a:pt x="5379" y="85"/>
                    <a:pt x="5307" y="57"/>
                  </a:cubicBezTo>
                  <a:lnTo>
                    <a:pt x="5123" y="57"/>
                  </a:lnTo>
                  <a:cubicBezTo>
                    <a:pt x="5102" y="72"/>
                    <a:pt x="5077" y="80"/>
                    <a:pt x="5052" y="80"/>
                  </a:cubicBezTo>
                  <a:cubicBezTo>
                    <a:pt x="5025" y="80"/>
                    <a:pt x="4998" y="71"/>
                    <a:pt x="4977" y="53"/>
                  </a:cubicBezTo>
                  <a:cubicBezTo>
                    <a:pt x="4963" y="60"/>
                    <a:pt x="4949" y="63"/>
                    <a:pt x="4935" y="63"/>
                  </a:cubicBezTo>
                  <a:cubicBezTo>
                    <a:pt x="4916" y="63"/>
                    <a:pt x="4898" y="58"/>
                    <a:pt x="4880" y="49"/>
                  </a:cubicBezTo>
                  <a:cubicBezTo>
                    <a:pt x="4812" y="21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"/>
            <p:cNvSpPr/>
            <p:nvPr/>
          </p:nvSpPr>
          <p:spPr>
            <a:xfrm>
              <a:off x="7042582" y="4412916"/>
              <a:ext cx="73455" cy="73114"/>
            </a:xfrm>
            <a:custGeom>
              <a:avLst/>
              <a:gdLst/>
              <a:ahLst/>
              <a:cxnLst/>
              <a:rect l="l" t="t" r="r" b="b"/>
              <a:pathLst>
                <a:path w="2368" h="2357" extrusionOk="0">
                  <a:moveTo>
                    <a:pt x="500" y="957"/>
                  </a:moveTo>
                  <a:lnTo>
                    <a:pt x="539" y="984"/>
                  </a:lnTo>
                  <a:lnTo>
                    <a:pt x="539" y="984"/>
                  </a:lnTo>
                  <a:lnTo>
                    <a:pt x="496" y="977"/>
                  </a:lnTo>
                  <a:lnTo>
                    <a:pt x="500" y="957"/>
                  </a:lnTo>
                  <a:close/>
                  <a:moveTo>
                    <a:pt x="2211" y="0"/>
                  </a:moveTo>
                  <a:cubicBezTo>
                    <a:pt x="2168" y="0"/>
                    <a:pt x="2124" y="10"/>
                    <a:pt x="2080" y="24"/>
                  </a:cubicBezTo>
                  <a:cubicBezTo>
                    <a:pt x="1807" y="108"/>
                    <a:pt x="1515" y="154"/>
                    <a:pt x="1307" y="343"/>
                  </a:cubicBezTo>
                  <a:lnTo>
                    <a:pt x="1207" y="389"/>
                  </a:lnTo>
                  <a:cubicBezTo>
                    <a:pt x="946" y="496"/>
                    <a:pt x="719" y="658"/>
                    <a:pt x="539" y="865"/>
                  </a:cubicBezTo>
                  <a:cubicBezTo>
                    <a:pt x="477" y="896"/>
                    <a:pt x="423" y="923"/>
                    <a:pt x="439" y="992"/>
                  </a:cubicBezTo>
                  <a:cubicBezTo>
                    <a:pt x="320" y="1023"/>
                    <a:pt x="231" y="1119"/>
                    <a:pt x="208" y="1246"/>
                  </a:cubicBezTo>
                  <a:cubicBezTo>
                    <a:pt x="1" y="1534"/>
                    <a:pt x="116" y="1803"/>
                    <a:pt x="300" y="2060"/>
                  </a:cubicBezTo>
                  <a:cubicBezTo>
                    <a:pt x="312" y="2133"/>
                    <a:pt x="312" y="2222"/>
                    <a:pt x="439" y="2233"/>
                  </a:cubicBezTo>
                  <a:cubicBezTo>
                    <a:pt x="450" y="2272"/>
                    <a:pt x="462" y="2318"/>
                    <a:pt x="477" y="2356"/>
                  </a:cubicBezTo>
                  <a:cubicBezTo>
                    <a:pt x="496" y="2341"/>
                    <a:pt x="535" y="2329"/>
                    <a:pt x="535" y="2318"/>
                  </a:cubicBezTo>
                  <a:cubicBezTo>
                    <a:pt x="539" y="2268"/>
                    <a:pt x="508" y="2233"/>
                    <a:pt x="443" y="2229"/>
                  </a:cubicBezTo>
                  <a:lnTo>
                    <a:pt x="400" y="2056"/>
                  </a:lnTo>
                  <a:cubicBezTo>
                    <a:pt x="312" y="1849"/>
                    <a:pt x="339" y="1634"/>
                    <a:pt x="304" y="1426"/>
                  </a:cubicBezTo>
                  <a:cubicBezTo>
                    <a:pt x="347" y="1265"/>
                    <a:pt x="435" y="1115"/>
                    <a:pt x="543" y="992"/>
                  </a:cubicBezTo>
                  <a:cubicBezTo>
                    <a:pt x="788" y="858"/>
                    <a:pt x="1015" y="688"/>
                    <a:pt x="1215" y="496"/>
                  </a:cubicBezTo>
                  <a:cubicBezTo>
                    <a:pt x="1250" y="485"/>
                    <a:pt x="1284" y="477"/>
                    <a:pt x="1311" y="462"/>
                  </a:cubicBezTo>
                  <a:lnTo>
                    <a:pt x="2095" y="131"/>
                  </a:lnTo>
                  <a:cubicBezTo>
                    <a:pt x="2191" y="120"/>
                    <a:pt x="2302" y="139"/>
                    <a:pt x="2368" y="58"/>
                  </a:cubicBezTo>
                  <a:cubicBezTo>
                    <a:pt x="2317" y="16"/>
                    <a:pt x="2264" y="0"/>
                    <a:pt x="2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" name="Google Shape;359;p4"/>
          <p:cNvSpPr txBox="1">
            <a:spLocks noGrp="1"/>
          </p:cNvSpPr>
          <p:nvPr>
            <p:ph type="body" idx="1"/>
          </p:nvPr>
        </p:nvSpPr>
        <p:spPr>
          <a:xfrm>
            <a:off x="4227275" y="1809900"/>
            <a:ext cx="3752100" cy="23595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21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000"/>
              <a:buChar char="●"/>
              <a:defRPr/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●"/>
              <a:defRPr/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○"/>
              <a:defRPr/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595959"/>
              </a:buClr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60" name="Google Shape;360;p4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cxnSp>
        <p:nvCxnSpPr>
          <p:cNvPr id="361" name="Google Shape;361;p4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62" name="Google Shape;362;p4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63" name="Google Shape;363;p4"/>
          <p:cNvSpPr>
            <a:spLocks noGrp="1"/>
          </p:cNvSpPr>
          <p:nvPr>
            <p:ph type="pic" idx="2"/>
          </p:nvPr>
        </p:nvSpPr>
        <p:spPr>
          <a:xfrm>
            <a:off x="1252600" y="1654200"/>
            <a:ext cx="2674800" cy="2670900"/>
          </a:xfrm>
          <a:prstGeom prst="rect">
            <a:avLst/>
          </a:prstGeom>
          <a:noFill/>
          <a:ln>
            <a:noFill/>
          </a:ln>
        </p:spPr>
      </p:sp>
      <p:sp>
        <p:nvSpPr>
          <p:cNvPr id="364" name="Google Shape;364;p4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365" name="Google Shape;365;p4"/>
          <p:cNvGrpSpPr/>
          <p:nvPr/>
        </p:nvGrpSpPr>
        <p:grpSpPr>
          <a:xfrm>
            <a:off x="432216" y="2401945"/>
            <a:ext cx="360691" cy="258395"/>
            <a:chOff x="2102895" y="2065385"/>
            <a:chExt cx="311720" cy="223313"/>
          </a:xfrm>
        </p:grpSpPr>
        <p:sp>
          <p:nvSpPr>
            <p:cNvPr id="366" name="Google Shape;366;p4"/>
            <p:cNvSpPr/>
            <p:nvPr/>
          </p:nvSpPr>
          <p:spPr>
            <a:xfrm>
              <a:off x="2102895" y="2065385"/>
              <a:ext cx="311720" cy="223313"/>
            </a:xfrm>
            <a:custGeom>
              <a:avLst/>
              <a:gdLst/>
              <a:ahLst/>
              <a:cxnLst/>
              <a:rect l="l" t="t" r="r" b="b"/>
              <a:pathLst>
                <a:path w="10049" h="7199" extrusionOk="0">
                  <a:moveTo>
                    <a:pt x="9365" y="2588"/>
                  </a:moveTo>
                  <a:cubicBezTo>
                    <a:pt x="9380" y="2596"/>
                    <a:pt x="9395" y="2604"/>
                    <a:pt x="9414" y="2604"/>
                  </a:cubicBezTo>
                  <a:cubicBezTo>
                    <a:pt x="9361" y="2661"/>
                    <a:pt x="9318" y="2727"/>
                    <a:pt x="9288" y="2800"/>
                  </a:cubicBezTo>
                  <a:cubicBezTo>
                    <a:pt x="9222" y="2980"/>
                    <a:pt x="9165" y="3168"/>
                    <a:pt x="9046" y="3326"/>
                  </a:cubicBezTo>
                  <a:cubicBezTo>
                    <a:pt x="9038" y="3334"/>
                    <a:pt x="9038" y="3337"/>
                    <a:pt x="9034" y="3341"/>
                  </a:cubicBezTo>
                  <a:cubicBezTo>
                    <a:pt x="9034" y="3318"/>
                    <a:pt x="9034" y="3299"/>
                    <a:pt x="9038" y="3280"/>
                  </a:cubicBezTo>
                  <a:lnTo>
                    <a:pt x="9122" y="3134"/>
                  </a:lnTo>
                  <a:lnTo>
                    <a:pt x="9357" y="2653"/>
                  </a:lnTo>
                  <a:cubicBezTo>
                    <a:pt x="9353" y="2630"/>
                    <a:pt x="9353" y="2607"/>
                    <a:pt x="9365" y="2588"/>
                  </a:cubicBezTo>
                  <a:close/>
                  <a:moveTo>
                    <a:pt x="9019" y="3380"/>
                  </a:moveTo>
                  <a:cubicBezTo>
                    <a:pt x="8923" y="3557"/>
                    <a:pt x="8788" y="3722"/>
                    <a:pt x="8761" y="3937"/>
                  </a:cubicBezTo>
                  <a:cubicBezTo>
                    <a:pt x="8761" y="3941"/>
                    <a:pt x="8765" y="3941"/>
                    <a:pt x="8765" y="3948"/>
                  </a:cubicBezTo>
                  <a:cubicBezTo>
                    <a:pt x="8723" y="3960"/>
                    <a:pt x="8707" y="4010"/>
                    <a:pt x="8681" y="4045"/>
                  </a:cubicBezTo>
                  <a:cubicBezTo>
                    <a:pt x="8477" y="4352"/>
                    <a:pt x="8208" y="4582"/>
                    <a:pt x="7900" y="4782"/>
                  </a:cubicBezTo>
                  <a:cubicBezTo>
                    <a:pt x="7555" y="5013"/>
                    <a:pt x="7216" y="5263"/>
                    <a:pt x="6882" y="5505"/>
                  </a:cubicBezTo>
                  <a:cubicBezTo>
                    <a:pt x="6848" y="5493"/>
                    <a:pt x="6813" y="5486"/>
                    <a:pt x="6782" y="5486"/>
                  </a:cubicBezTo>
                  <a:cubicBezTo>
                    <a:pt x="6037" y="5689"/>
                    <a:pt x="5384" y="6127"/>
                    <a:pt x="4650" y="6369"/>
                  </a:cubicBezTo>
                  <a:cubicBezTo>
                    <a:pt x="4469" y="6427"/>
                    <a:pt x="4285" y="6485"/>
                    <a:pt x="4181" y="6665"/>
                  </a:cubicBezTo>
                  <a:cubicBezTo>
                    <a:pt x="4181" y="6677"/>
                    <a:pt x="4177" y="6688"/>
                    <a:pt x="4177" y="6704"/>
                  </a:cubicBezTo>
                  <a:cubicBezTo>
                    <a:pt x="4092" y="6704"/>
                    <a:pt x="4008" y="6738"/>
                    <a:pt x="3946" y="6792"/>
                  </a:cubicBezTo>
                  <a:lnTo>
                    <a:pt x="3877" y="6804"/>
                  </a:lnTo>
                  <a:cubicBezTo>
                    <a:pt x="3816" y="6773"/>
                    <a:pt x="3758" y="6746"/>
                    <a:pt x="3693" y="6742"/>
                  </a:cubicBezTo>
                  <a:cubicBezTo>
                    <a:pt x="3574" y="6742"/>
                    <a:pt x="3485" y="6792"/>
                    <a:pt x="3462" y="6915"/>
                  </a:cubicBezTo>
                  <a:lnTo>
                    <a:pt x="3089" y="6934"/>
                  </a:lnTo>
                  <a:cubicBezTo>
                    <a:pt x="3032" y="6892"/>
                    <a:pt x="2963" y="6861"/>
                    <a:pt x="2897" y="6838"/>
                  </a:cubicBezTo>
                  <a:cubicBezTo>
                    <a:pt x="2847" y="6823"/>
                    <a:pt x="2796" y="6816"/>
                    <a:pt x="2744" y="6816"/>
                  </a:cubicBezTo>
                  <a:cubicBezTo>
                    <a:pt x="2662" y="6816"/>
                    <a:pt x="2580" y="6835"/>
                    <a:pt x="2502" y="6873"/>
                  </a:cubicBezTo>
                  <a:cubicBezTo>
                    <a:pt x="2482" y="6892"/>
                    <a:pt x="2463" y="6911"/>
                    <a:pt x="2448" y="6934"/>
                  </a:cubicBezTo>
                  <a:lnTo>
                    <a:pt x="2283" y="6896"/>
                  </a:lnTo>
                  <a:cubicBezTo>
                    <a:pt x="2283" y="6888"/>
                    <a:pt x="2286" y="6880"/>
                    <a:pt x="2286" y="6873"/>
                  </a:cubicBezTo>
                  <a:cubicBezTo>
                    <a:pt x="2194" y="6677"/>
                    <a:pt x="2014" y="6661"/>
                    <a:pt x="1829" y="6646"/>
                  </a:cubicBezTo>
                  <a:cubicBezTo>
                    <a:pt x="1802" y="6658"/>
                    <a:pt x="1771" y="6665"/>
                    <a:pt x="1748" y="6684"/>
                  </a:cubicBezTo>
                  <a:lnTo>
                    <a:pt x="1560" y="6569"/>
                  </a:lnTo>
                  <a:cubicBezTo>
                    <a:pt x="1587" y="6465"/>
                    <a:pt x="1299" y="6488"/>
                    <a:pt x="1460" y="6323"/>
                  </a:cubicBezTo>
                  <a:lnTo>
                    <a:pt x="1460" y="6323"/>
                  </a:lnTo>
                  <a:lnTo>
                    <a:pt x="1679" y="6350"/>
                  </a:lnTo>
                  <a:cubicBezTo>
                    <a:pt x="1745" y="6450"/>
                    <a:pt x="1827" y="6474"/>
                    <a:pt x="1914" y="6474"/>
                  </a:cubicBezTo>
                  <a:cubicBezTo>
                    <a:pt x="1994" y="6474"/>
                    <a:pt x="2079" y="6454"/>
                    <a:pt x="2160" y="6454"/>
                  </a:cubicBezTo>
                  <a:cubicBezTo>
                    <a:pt x="2402" y="6498"/>
                    <a:pt x="2643" y="6529"/>
                    <a:pt x="2885" y="6529"/>
                  </a:cubicBezTo>
                  <a:cubicBezTo>
                    <a:pt x="3083" y="6529"/>
                    <a:pt x="3282" y="6508"/>
                    <a:pt x="3481" y="6458"/>
                  </a:cubicBezTo>
                  <a:lnTo>
                    <a:pt x="3735" y="6438"/>
                  </a:lnTo>
                  <a:cubicBezTo>
                    <a:pt x="4077" y="6412"/>
                    <a:pt x="4388" y="6285"/>
                    <a:pt x="4700" y="6146"/>
                  </a:cubicBezTo>
                  <a:cubicBezTo>
                    <a:pt x="5103" y="6066"/>
                    <a:pt x="5441" y="5835"/>
                    <a:pt x="5802" y="5647"/>
                  </a:cubicBezTo>
                  <a:cubicBezTo>
                    <a:pt x="6325" y="5489"/>
                    <a:pt x="6782" y="5209"/>
                    <a:pt x="7209" y="4878"/>
                  </a:cubicBezTo>
                  <a:cubicBezTo>
                    <a:pt x="7724" y="4659"/>
                    <a:pt x="8112" y="4275"/>
                    <a:pt x="8531" y="3918"/>
                  </a:cubicBezTo>
                  <a:cubicBezTo>
                    <a:pt x="8692" y="3741"/>
                    <a:pt x="8811" y="3518"/>
                    <a:pt x="9019" y="3380"/>
                  </a:cubicBezTo>
                  <a:close/>
                  <a:moveTo>
                    <a:pt x="7230" y="0"/>
                  </a:moveTo>
                  <a:cubicBezTo>
                    <a:pt x="7141" y="0"/>
                    <a:pt x="7052" y="10"/>
                    <a:pt x="6963" y="37"/>
                  </a:cubicBezTo>
                  <a:lnTo>
                    <a:pt x="6625" y="37"/>
                  </a:lnTo>
                  <a:cubicBezTo>
                    <a:pt x="6609" y="64"/>
                    <a:pt x="6598" y="94"/>
                    <a:pt x="6586" y="121"/>
                  </a:cubicBezTo>
                  <a:lnTo>
                    <a:pt x="6413" y="152"/>
                  </a:lnTo>
                  <a:cubicBezTo>
                    <a:pt x="6394" y="120"/>
                    <a:pt x="6362" y="104"/>
                    <a:pt x="6329" y="104"/>
                  </a:cubicBezTo>
                  <a:cubicBezTo>
                    <a:pt x="6310" y="104"/>
                    <a:pt x="6290" y="110"/>
                    <a:pt x="6271" y="121"/>
                  </a:cubicBezTo>
                  <a:lnTo>
                    <a:pt x="6267" y="129"/>
                  </a:lnTo>
                  <a:lnTo>
                    <a:pt x="6091" y="156"/>
                  </a:lnTo>
                  <a:cubicBezTo>
                    <a:pt x="5991" y="206"/>
                    <a:pt x="5860" y="175"/>
                    <a:pt x="5779" y="271"/>
                  </a:cubicBezTo>
                  <a:lnTo>
                    <a:pt x="5480" y="286"/>
                  </a:lnTo>
                  <a:cubicBezTo>
                    <a:pt x="5434" y="348"/>
                    <a:pt x="5360" y="359"/>
                    <a:pt x="5291" y="371"/>
                  </a:cubicBezTo>
                  <a:lnTo>
                    <a:pt x="5234" y="344"/>
                  </a:lnTo>
                  <a:lnTo>
                    <a:pt x="5015" y="383"/>
                  </a:lnTo>
                  <a:cubicBezTo>
                    <a:pt x="4984" y="398"/>
                    <a:pt x="4965" y="429"/>
                    <a:pt x="4961" y="463"/>
                  </a:cubicBezTo>
                  <a:lnTo>
                    <a:pt x="4765" y="513"/>
                  </a:lnTo>
                  <a:lnTo>
                    <a:pt x="4773" y="463"/>
                  </a:lnTo>
                  <a:lnTo>
                    <a:pt x="4773" y="463"/>
                  </a:lnTo>
                  <a:lnTo>
                    <a:pt x="4665" y="494"/>
                  </a:lnTo>
                  <a:cubicBezTo>
                    <a:pt x="4653" y="521"/>
                    <a:pt x="4646" y="552"/>
                    <a:pt x="4627" y="578"/>
                  </a:cubicBezTo>
                  <a:lnTo>
                    <a:pt x="4192" y="717"/>
                  </a:lnTo>
                  <a:cubicBezTo>
                    <a:pt x="4108" y="828"/>
                    <a:pt x="3977" y="824"/>
                    <a:pt x="3858" y="844"/>
                  </a:cubicBezTo>
                  <a:cubicBezTo>
                    <a:pt x="3846" y="871"/>
                    <a:pt x="3843" y="901"/>
                    <a:pt x="3831" y="936"/>
                  </a:cubicBezTo>
                  <a:lnTo>
                    <a:pt x="3635" y="967"/>
                  </a:lnTo>
                  <a:cubicBezTo>
                    <a:pt x="3631" y="1001"/>
                    <a:pt x="3620" y="1032"/>
                    <a:pt x="3608" y="1059"/>
                  </a:cubicBezTo>
                  <a:lnTo>
                    <a:pt x="3401" y="1082"/>
                  </a:lnTo>
                  <a:cubicBezTo>
                    <a:pt x="3347" y="1166"/>
                    <a:pt x="3270" y="1193"/>
                    <a:pt x="3178" y="1197"/>
                  </a:cubicBezTo>
                  <a:cubicBezTo>
                    <a:pt x="3178" y="1228"/>
                    <a:pt x="3170" y="1259"/>
                    <a:pt x="3155" y="1282"/>
                  </a:cubicBezTo>
                  <a:lnTo>
                    <a:pt x="2940" y="1305"/>
                  </a:lnTo>
                  <a:cubicBezTo>
                    <a:pt x="2890" y="1378"/>
                    <a:pt x="2809" y="1420"/>
                    <a:pt x="2728" y="1428"/>
                  </a:cubicBezTo>
                  <a:cubicBezTo>
                    <a:pt x="2724" y="1462"/>
                    <a:pt x="2713" y="1493"/>
                    <a:pt x="2694" y="1516"/>
                  </a:cubicBezTo>
                  <a:lnTo>
                    <a:pt x="2382" y="1658"/>
                  </a:lnTo>
                  <a:cubicBezTo>
                    <a:pt x="2359" y="1712"/>
                    <a:pt x="2309" y="1750"/>
                    <a:pt x="2252" y="1754"/>
                  </a:cubicBezTo>
                  <a:cubicBezTo>
                    <a:pt x="2244" y="1812"/>
                    <a:pt x="2190" y="1858"/>
                    <a:pt x="2133" y="1862"/>
                  </a:cubicBezTo>
                  <a:cubicBezTo>
                    <a:pt x="2083" y="1935"/>
                    <a:pt x="2006" y="1981"/>
                    <a:pt x="1925" y="2000"/>
                  </a:cubicBezTo>
                  <a:cubicBezTo>
                    <a:pt x="1910" y="2058"/>
                    <a:pt x="1852" y="2096"/>
                    <a:pt x="1795" y="2096"/>
                  </a:cubicBezTo>
                  <a:lnTo>
                    <a:pt x="1775" y="2158"/>
                  </a:lnTo>
                  <a:cubicBezTo>
                    <a:pt x="1679" y="2173"/>
                    <a:pt x="1618" y="2235"/>
                    <a:pt x="1572" y="2319"/>
                  </a:cubicBezTo>
                  <a:lnTo>
                    <a:pt x="1560" y="2327"/>
                  </a:lnTo>
                  <a:cubicBezTo>
                    <a:pt x="1522" y="2361"/>
                    <a:pt x="1487" y="2396"/>
                    <a:pt x="1456" y="2434"/>
                  </a:cubicBezTo>
                  <a:lnTo>
                    <a:pt x="1445" y="2442"/>
                  </a:lnTo>
                  <a:cubicBezTo>
                    <a:pt x="1345" y="2534"/>
                    <a:pt x="1199" y="2565"/>
                    <a:pt x="1130" y="2692"/>
                  </a:cubicBezTo>
                  <a:lnTo>
                    <a:pt x="1103" y="2680"/>
                  </a:lnTo>
                  <a:lnTo>
                    <a:pt x="1103" y="2680"/>
                  </a:lnTo>
                  <a:lnTo>
                    <a:pt x="1122" y="2700"/>
                  </a:lnTo>
                  <a:cubicBezTo>
                    <a:pt x="1061" y="2703"/>
                    <a:pt x="1018" y="2750"/>
                    <a:pt x="1007" y="2815"/>
                  </a:cubicBezTo>
                  <a:lnTo>
                    <a:pt x="1007" y="2819"/>
                  </a:lnTo>
                  <a:cubicBezTo>
                    <a:pt x="861" y="2865"/>
                    <a:pt x="861" y="3034"/>
                    <a:pt x="757" y="3122"/>
                  </a:cubicBezTo>
                  <a:lnTo>
                    <a:pt x="749" y="3142"/>
                  </a:lnTo>
                  <a:cubicBezTo>
                    <a:pt x="715" y="3180"/>
                    <a:pt x="680" y="3218"/>
                    <a:pt x="653" y="3261"/>
                  </a:cubicBezTo>
                  <a:cubicBezTo>
                    <a:pt x="573" y="3303"/>
                    <a:pt x="603" y="3418"/>
                    <a:pt x="523" y="3460"/>
                  </a:cubicBezTo>
                  <a:lnTo>
                    <a:pt x="515" y="3480"/>
                  </a:lnTo>
                  <a:cubicBezTo>
                    <a:pt x="484" y="3518"/>
                    <a:pt x="450" y="3564"/>
                    <a:pt x="423" y="3606"/>
                  </a:cubicBezTo>
                  <a:cubicBezTo>
                    <a:pt x="346" y="3664"/>
                    <a:pt x="354" y="3764"/>
                    <a:pt x="311" y="3837"/>
                  </a:cubicBezTo>
                  <a:cubicBezTo>
                    <a:pt x="158" y="4045"/>
                    <a:pt x="142" y="4294"/>
                    <a:pt x="85" y="4529"/>
                  </a:cubicBezTo>
                  <a:cubicBezTo>
                    <a:pt x="73" y="4533"/>
                    <a:pt x="58" y="4544"/>
                    <a:pt x="46" y="4552"/>
                  </a:cubicBezTo>
                  <a:cubicBezTo>
                    <a:pt x="35" y="4571"/>
                    <a:pt x="42" y="4594"/>
                    <a:pt x="81" y="4625"/>
                  </a:cubicBezTo>
                  <a:lnTo>
                    <a:pt x="73" y="4736"/>
                  </a:lnTo>
                  <a:cubicBezTo>
                    <a:pt x="8" y="4786"/>
                    <a:pt x="0" y="4882"/>
                    <a:pt x="54" y="4948"/>
                  </a:cubicBezTo>
                  <a:cubicBezTo>
                    <a:pt x="58" y="4951"/>
                    <a:pt x="61" y="4959"/>
                    <a:pt x="73" y="4967"/>
                  </a:cubicBezTo>
                  <a:lnTo>
                    <a:pt x="73" y="4959"/>
                  </a:lnTo>
                  <a:cubicBezTo>
                    <a:pt x="142" y="5028"/>
                    <a:pt x="104" y="5151"/>
                    <a:pt x="188" y="5209"/>
                  </a:cubicBezTo>
                  <a:cubicBezTo>
                    <a:pt x="123" y="5455"/>
                    <a:pt x="411" y="5535"/>
                    <a:pt x="442" y="5739"/>
                  </a:cubicBezTo>
                  <a:cubicBezTo>
                    <a:pt x="496" y="5766"/>
                    <a:pt x="526" y="5820"/>
                    <a:pt x="523" y="5881"/>
                  </a:cubicBezTo>
                  <a:cubicBezTo>
                    <a:pt x="638" y="5958"/>
                    <a:pt x="726" y="6070"/>
                    <a:pt x="776" y="6200"/>
                  </a:cubicBezTo>
                  <a:cubicBezTo>
                    <a:pt x="811" y="6204"/>
                    <a:pt x="845" y="6216"/>
                    <a:pt x="872" y="6235"/>
                  </a:cubicBezTo>
                  <a:cubicBezTo>
                    <a:pt x="872" y="6262"/>
                    <a:pt x="880" y="6296"/>
                    <a:pt x="884" y="6323"/>
                  </a:cubicBezTo>
                  <a:lnTo>
                    <a:pt x="930" y="6331"/>
                  </a:lnTo>
                  <a:lnTo>
                    <a:pt x="980" y="6331"/>
                  </a:lnTo>
                  <a:lnTo>
                    <a:pt x="995" y="6339"/>
                  </a:lnTo>
                  <a:lnTo>
                    <a:pt x="1007" y="6427"/>
                  </a:lnTo>
                  <a:cubicBezTo>
                    <a:pt x="1091" y="6454"/>
                    <a:pt x="1168" y="6485"/>
                    <a:pt x="1210" y="6569"/>
                  </a:cubicBezTo>
                  <a:cubicBezTo>
                    <a:pt x="1272" y="6569"/>
                    <a:pt x="1326" y="6608"/>
                    <a:pt x="1349" y="6661"/>
                  </a:cubicBezTo>
                  <a:cubicBezTo>
                    <a:pt x="1383" y="6665"/>
                    <a:pt x="1418" y="6669"/>
                    <a:pt x="1456" y="6669"/>
                  </a:cubicBezTo>
                  <a:lnTo>
                    <a:pt x="1637" y="6804"/>
                  </a:lnTo>
                  <a:cubicBezTo>
                    <a:pt x="1633" y="6842"/>
                    <a:pt x="1649" y="6880"/>
                    <a:pt x="1675" y="6907"/>
                  </a:cubicBezTo>
                  <a:cubicBezTo>
                    <a:pt x="1748" y="6984"/>
                    <a:pt x="1848" y="6973"/>
                    <a:pt x="1937" y="7011"/>
                  </a:cubicBezTo>
                  <a:cubicBezTo>
                    <a:pt x="1943" y="7009"/>
                    <a:pt x="1950" y="7008"/>
                    <a:pt x="1957" y="7008"/>
                  </a:cubicBezTo>
                  <a:cubicBezTo>
                    <a:pt x="1979" y="7008"/>
                    <a:pt x="2003" y="7018"/>
                    <a:pt x="2017" y="7042"/>
                  </a:cubicBezTo>
                  <a:cubicBezTo>
                    <a:pt x="2039" y="7059"/>
                    <a:pt x="2067" y="7069"/>
                    <a:pt x="2094" y="7069"/>
                  </a:cubicBezTo>
                  <a:cubicBezTo>
                    <a:pt x="2116" y="7069"/>
                    <a:pt x="2137" y="7063"/>
                    <a:pt x="2156" y="7049"/>
                  </a:cubicBezTo>
                  <a:cubicBezTo>
                    <a:pt x="2175" y="7042"/>
                    <a:pt x="2190" y="7030"/>
                    <a:pt x="2206" y="7015"/>
                  </a:cubicBezTo>
                  <a:lnTo>
                    <a:pt x="2425" y="7034"/>
                  </a:lnTo>
                  <a:cubicBezTo>
                    <a:pt x="2436" y="7073"/>
                    <a:pt x="2463" y="7107"/>
                    <a:pt x="2498" y="7122"/>
                  </a:cubicBezTo>
                  <a:lnTo>
                    <a:pt x="2705" y="7149"/>
                  </a:lnTo>
                  <a:cubicBezTo>
                    <a:pt x="2736" y="7182"/>
                    <a:pt x="2776" y="7198"/>
                    <a:pt x="2817" y="7198"/>
                  </a:cubicBezTo>
                  <a:cubicBezTo>
                    <a:pt x="2857" y="7198"/>
                    <a:pt x="2897" y="7182"/>
                    <a:pt x="2928" y="7149"/>
                  </a:cubicBezTo>
                  <a:lnTo>
                    <a:pt x="3159" y="7126"/>
                  </a:lnTo>
                  <a:cubicBezTo>
                    <a:pt x="3174" y="7107"/>
                    <a:pt x="3186" y="7084"/>
                    <a:pt x="3186" y="7061"/>
                  </a:cubicBezTo>
                  <a:lnTo>
                    <a:pt x="3481" y="7034"/>
                  </a:lnTo>
                  <a:lnTo>
                    <a:pt x="3485" y="7023"/>
                  </a:lnTo>
                  <a:cubicBezTo>
                    <a:pt x="3497" y="7042"/>
                    <a:pt x="3512" y="7053"/>
                    <a:pt x="3524" y="7069"/>
                  </a:cubicBezTo>
                  <a:cubicBezTo>
                    <a:pt x="3577" y="7078"/>
                    <a:pt x="3630" y="7087"/>
                    <a:pt x="3682" y="7087"/>
                  </a:cubicBezTo>
                  <a:cubicBezTo>
                    <a:pt x="3740" y="7087"/>
                    <a:pt x="3796" y="7076"/>
                    <a:pt x="3850" y="7042"/>
                  </a:cubicBezTo>
                  <a:lnTo>
                    <a:pt x="3889" y="7011"/>
                  </a:lnTo>
                  <a:lnTo>
                    <a:pt x="3943" y="7015"/>
                  </a:lnTo>
                  <a:cubicBezTo>
                    <a:pt x="3977" y="7003"/>
                    <a:pt x="3996" y="6973"/>
                    <a:pt x="3996" y="6934"/>
                  </a:cubicBezTo>
                  <a:lnTo>
                    <a:pt x="4039" y="6934"/>
                  </a:lnTo>
                  <a:lnTo>
                    <a:pt x="4081" y="6907"/>
                  </a:lnTo>
                  <a:lnTo>
                    <a:pt x="4300" y="6896"/>
                  </a:lnTo>
                  <a:cubicBezTo>
                    <a:pt x="4304" y="6880"/>
                    <a:pt x="4308" y="6869"/>
                    <a:pt x="4319" y="6853"/>
                  </a:cubicBezTo>
                  <a:cubicBezTo>
                    <a:pt x="4396" y="6853"/>
                    <a:pt x="4473" y="6853"/>
                    <a:pt x="4542" y="6804"/>
                  </a:cubicBezTo>
                  <a:lnTo>
                    <a:pt x="4573" y="6777"/>
                  </a:lnTo>
                  <a:lnTo>
                    <a:pt x="4615" y="6780"/>
                  </a:lnTo>
                  <a:cubicBezTo>
                    <a:pt x="4730" y="6707"/>
                    <a:pt x="4899" y="6796"/>
                    <a:pt x="4992" y="6658"/>
                  </a:cubicBezTo>
                  <a:cubicBezTo>
                    <a:pt x="5068" y="6623"/>
                    <a:pt x="5165" y="6631"/>
                    <a:pt x="5230" y="6565"/>
                  </a:cubicBezTo>
                  <a:lnTo>
                    <a:pt x="5241" y="6561"/>
                  </a:lnTo>
                  <a:cubicBezTo>
                    <a:pt x="5418" y="6458"/>
                    <a:pt x="5629" y="6435"/>
                    <a:pt x="5802" y="6331"/>
                  </a:cubicBezTo>
                  <a:lnTo>
                    <a:pt x="5806" y="6331"/>
                  </a:lnTo>
                  <a:cubicBezTo>
                    <a:pt x="5960" y="6262"/>
                    <a:pt x="6129" y="6227"/>
                    <a:pt x="6264" y="6112"/>
                  </a:cubicBezTo>
                  <a:lnTo>
                    <a:pt x="6283" y="6104"/>
                  </a:lnTo>
                  <a:cubicBezTo>
                    <a:pt x="6337" y="6031"/>
                    <a:pt x="6440" y="6062"/>
                    <a:pt x="6494" y="5993"/>
                  </a:cubicBezTo>
                  <a:lnTo>
                    <a:pt x="6502" y="5989"/>
                  </a:lnTo>
                  <a:cubicBezTo>
                    <a:pt x="6567" y="5927"/>
                    <a:pt x="6671" y="5950"/>
                    <a:pt x="6725" y="5874"/>
                  </a:cubicBezTo>
                  <a:lnTo>
                    <a:pt x="6728" y="5874"/>
                  </a:lnTo>
                  <a:cubicBezTo>
                    <a:pt x="6798" y="5816"/>
                    <a:pt x="6894" y="5835"/>
                    <a:pt x="6959" y="5778"/>
                  </a:cubicBezTo>
                  <a:lnTo>
                    <a:pt x="6982" y="5747"/>
                  </a:lnTo>
                  <a:lnTo>
                    <a:pt x="7021" y="5754"/>
                  </a:lnTo>
                  <a:cubicBezTo>
                    <a:pt x="7086" y="5743"/>
                    <a:pt x="7109" y="5716"/>
                    <a:pt x="7094" y="5658"/>
                  </a:cubicBezTo>
                  <a:lnTo>
                    <a:pt x="7182" y="5647"/>
                  </a:lnTo>
                  <a:cubicBezTo>
                    <a:pt x="7259" y="5528"/>
                    <a:pt x="7374" y="5439"/>
                    <a:pt x="7509" y="5401"/>
                  </a:cubicBezTo>
                  <a:cubicBezTo>
                    <a:pt x="7520" y="5346"/>
                    <a:pt x="7573" y="5305"/>
                    <a:pt x="7635" y="5305"/>
                  </a:cubicBezTo>
                  <a:cubicBezTo>
                    <a:pt x="7638" y="5305"/>
                    <a:pt x="7640" y="5305"/>
                    <a:pt x="7643" y="5305"/>
                  </a:cubicBezTo>
                  <a:cubicBezTo>
                    <a:pt x="7681" y="5217"/>
                    <a:pt x="7762" y="5186"/>
                    <a:pt x="7843" y="5163"/>
                  </a:cubicBezTo>
                  <a:cubicBezTo>
                    <a:pt x="7935" y="5055"/>
                    <a:pt x="8050" y="4978"/>
                    <a:pt x="8185" y="4932"/>
                  </a:cubicBezTo>
                  <a:cubicBezTo>
                    <a:pt x="8442" y="4644"/>
                    <a:pt x="8815" y="4460"/>
                    <a:pt x="9007" y="4110"/>
                  </a:cubicBezTo>
                  <a:cubicBezTo>
                    <a:pt x="9130" y="4106"/>
                    <a:pt x="9188" y="4025"/>
                    <a:pt x="9238" y="3922"/>
                  </a:cubicBezTo>
                  <a:cubicBezTo>
                    <a:pt x="9322" y="3872"/>
                    <a:pt x="9303" y="3764"/>
                    <a:pt x="9361" y="3699"/>
                  </a:cubicBezTo>
                  <a:cubicBezTo>
                    <a:pt x="9438" y="3645"/>
                    <a:pt x="9411" y="3533"/>
                    <a:pt x="9487" y="3487"/>
                  </a:cubicBezTo>
                  <a:lnTo>
                    <a:pt x="9491" y="3476"/>
                  </a:lnTo>
                  <a:cubicBezTo>
                    <a:pt x="9526" y="3437"/>
                    <a:pt x="9557" y="3395"/>
                    <a:pt x="9584" y="3353"/>
                  </a:cubicBezTo>
                  <a:cubicBezTo>
                    <a:pt x="9668" y="3288"/>
                    <a:pt x="9653" y="3180"/>
                    <a:pt x="9699" y="3095"/>
                  </a:cubicBezTo>
                  <a:cubicBezTo>
                    <a:pt x="9683" y="3069"/>
                    <a:pt x="9691" y="3034"/>
                    <a:pt x="9722" y="3015"/>
                  </a:cubicBezTo>
                  <a:cubicBezTo>
                    <a:pt x="9760" y="2949"/>
                    <a:pt x="9768" y="2873"/>
                    <a:pt x="9749" y="2796"/>
                  </a:cubicBezTo>
                  <a:lnTo>
                    <a:pt x="9737" y="2750"/>
                  </a:lnTo>
                  <a:lnTo>
                    <a:pt x="9806" y="2661"/>
                  </a:lnTo>
                  <a:cubicBezTo>
                    <a:pt x="9814" y="2565"/>
                    <a:pt x="9841" y="2481"/>
                    <a:pt x="9933" y="2438"/>
                  </a:cubicBezTo>
                  <a:cubicBezTo>
                    <a:pt x="9933" y="2346"/>
                    <a:pt x="9976" y="2265"/>
                    <a:pt x="10049" y="2212"/>
                  </a:cubicBezTo>
                  <a:lnTo>
                    <a:pt x="10029" y="1781"/>
                  </a:lnTo>
                  <a:cubicBezTo>
                    <a:pt x="10026" y="1782"/>
                    <a:pt x="10023" y="1782"/>
                    <a:pt x="10020" y="1782"/>
                  </a:cubicBezTo>
                  <a:cubicBezTo>
                    <a:pt x="9992" y="1782"/>
                    <a:pt x="9966" y="1768"/>
                    <a:pt x="9949" y="1750"/>
                  </a:cubicBezTo>
                  <a:lnTo>
                    <a:pt x="9933" y="1531"/>
                  </a:lnTo>
                  <a:cubicBezTo>
                    <a:pt x="9806" y="1443"/>
                    <a:pt x="9818" y="1316"/>
                    <a:pt x="9818" y="1186"/>
                  </a:cubicBezTo>
                  <a:cubicBezTo>
                    <a:pt x="9760" y="1170"/>
                    <a:pt x="9722" y="1124"/>
                    <a:pt x="9710" y="1066"/>
                  </a:cubicBezTo>
                  <a:lnTo>
                    <a:pt x="9499" y="855"/>
                  </a:lnTo>
                  <a:cubicBezTo>
                    <a:pt x="9511" y="840"/>
                    <a:pt x="9514" y="824"/>
                    <a:pt x="9514" y="809"/>
                  </a:cubicBezTo>
                  <a:cubicBezTo>
                    <a:pt x="9518" y="778"/>
                    <a:pt x="9499" y="744"/>
                    <a:pt x="9472" y="728"/>
                  </a:cubicBezTo>
                  <a:lnTo>
                    <a:pt x="9361" y="694"/>
                  </a:lnTo>
                  <a:cubicBezTo>
                    <a:pt x="9318" y="675"/>
                    <a:pt x="9280" y="648"/>
                    <a:pt x="9245" y="613"/>
                  </a:cubicBezTo>
                  <a:lnTo>
                    <a:pt x="9134" y="575"/>
                  </a:lnTo>
                  <a:lnTo>
                    <a:pt x="9138" y="621"/>
                  </a:lnTo>
                  <a:cubicBezTo>
                    <a:pt x="9126" y="619"/>
                    <a:pt x="9115" y="618"/>
                    <a:pt x="9105" y="618"/>
                  </a:cubicBezTo>
                  <a:cubicBezTo>
                    <a:pt x="9046" y="618"/>
                    <a:pt x="9015" y="649"/>
                    <a:pt x="9015" y="725"/>
                  </a:cubicBezTo>
                  <a:lnTo>
                    <a:pt x="9092" y="725"/>
                  </a:lnTo>
                  <a:cubicBezTo>
                    <a:pt x="9088" y="736"/>
                    <a:pt x="9088" y="755"/>
                    <a:pt x="9088" y="771"/>
                  </a:cubicBezTo>
                  <a:cubicBezTo>
                    <a:pt x="9134" y="886"/>
                    <a:pt x="9230" y="924"/>
                    <a:pt x="9345" y="924"/>
                  </a:cubicBezTo>
                  <a:cubicBezTo>
                    <a:pt x="9357" y="924"/>
                    <a:pt x="9365" y="920"/>
                    <a:pt x="9376" y="917"/>
                  </a:cubicBezTo>
                  <a:lnTo>
                    <a:pt x="9376" y="917"/>
                  </a:lnTo>
                  <a:cubicBezTo>
                    <a:pt x="9441" y="1943"/>
                    <a:pt x="9096" y="2826"/>
                    <a:pt x="8427" y="3610"/>
                  </a:cubicBezTo>
                  <a:cubicBezTo>
                    <a:pt x="8039" y="4060"/>
                    <a:pt x="7551" y="4394"/>
                    <a:pt x="7078" y="4740"/>
                  </a:cubicBezTo>
                  <a:lnTo>
                    <a:pt x="5660" y="5512"/>
                  </a:lnTo>
                  <a:cubicBezTo>
                    <a:pt x="5272" y="5628"/>
                    <a:pt x="4919" y="5824"/>
                    <a:pt x="4557" y="6016"/>
                  </a:cubicBezTo>
                  <a:cubicBezTo>
                    <a:pt x="4235" y="6096"/>
                    <a:pt x="3900" y="6146"/>
                    <a:pt x="3604" y="6323"/>
                  </a:cubicBezTo>
                  <a:cubicBezTo>
                    <a:pt x="3597" y="6321"/>
                    <a:pt x="3590" y="6320"/>
                    <a:pt x="3583" y="6320"/>
                  </a:cubicBezTo>
                  <a:cubicBezTo>
                    <a:pt x="3566" y="6320"/>
                    <a:pt x="3550" y="6326"/>
                    <a:pt x="3539" y="6342"/>
                  </a:cubicBezTo>
                  <a:lnTo>
                    <a:pt x="2133" y="6342"/>
                  </a:lnTo>
                  <a:cubicBezTo>
                    <a:pt x="2088" y="6320"/>
                    <a:pt x="2040" y="6309"/>
                    <a:pt x="1992" y="6309"/>
                  </a:cubicBezTo>
                  <a:cubicBezTo>
                    <a:pt x="1948" y="6309"/>
                    <a:pt x="1904" y="6318"/>
                    <a:pt x="1864" y="6339"/>
                  </a:cubicBezTo>
                  <a:cubicBezTo>
                    <a:pt x="1752" y="6227"/>
                    <a:pt x="1602" y="6231"/>
                    <a:pt x="1464" y="6200"/>
                  </a:cubicBezTo>
                  <a:cubicBezTo>
                    <a:pt x="1446" y="6147"/>
                    <a:pt x="1413" y="6126"/>
                    <a:pt x="1370" y="6126"/>
                  </a:cubicBezTo>
                  <a:cubicBezTo>
                    <a:pt x="1357" y="6126"/>
                    <a:pt x="1344" y="6128"/>
                    <a:pt x="1330" y="6131"/>
                  </a:cubicBezTo>
                  <a:cubicBezTo>
                    <a:pt x="1310" y="6115"/>
                    <a:pt x="1286" y="6107"/>
                    <a:pt x="1260" y="6107"/>
                  </a:cubicBezTo>
                  <a:cubicBezTo>
                    <a:pt x="1255" y="6107"/>
                    <a:pt x="1250" y="6107"/>
                    <a:pt x="1245" y="6108"/>
                  </a:cubicBezTo>
                  <a:cubicBezTo>
                    <a:pt x="1231" y="6052"/>
                    <a:pt x="1182" y="6015"/>
                    <a:pt x="1126" y="6015"/>
                  </a:cubicBezTo>
                  <a:cubicBezTo>
                    <a:pt x="1121" y="6015"/>
                    <a:pt x="1116" y="6015"/>
                    <a:pt x="1111" y="6016"/>
                  </a:cubicBezTo>
                  <a:cubicBezTo>
                    <a:pt x="795" y="5789"/>
                    <a:pt x="592" y="5489"/>
                    <a:pt x="430" y="5147"/>
                  </a:cubicBezTo>
                  <a:cubicBezTo>
                    <a:pt x="461" y="5117"/>
                    <a:pt x="480" y="5090"/>
                    <a:pt x="500" y="5055"/>
                  </a:cubicBezTo>
                  <a:cubicBezTo>
                    <a:pt x="561" y="4094"/>
                    <a:pt x="988" y="3337"/>
                    <a:pt x="1737" y="2746"/>
                  </a:cubicBezTo>
                  <a:cubicBezTo>
                    <a:pt x="1864" y="2657"/>
                    <a:pt x="1948" y="2523"/>
                    <a:pt x="1975" y="2369"/>
                  </a:cubicBezTo>
                  <a:cubicBezTo>
                    <a:pt x="1975" y="2346"/>
                    <a:pt x="1967" y="2323"/>
                    <a:pt x="1964" y="2300"/>
                  </a:cubicBezTo>
                  <a:cubicBezTo>
                    <a:pt x="2271" y="2096"/>
                    <a:pt x="2582" y="1908"/>
                    <a:pt x="2851" y="1654"/>
                  </a:cubicBezTo>
                  <a:cubicBezTo>
                    <a:pt x="2982" y="1616"/>
                    <a:pt x="3093" y="1539"/>
                    <a:pt x="3178" y="1439"/>
                  </a:cubicBezTo>
                  <a:cubicBezTo>
                    <a:pt x="3347" y="1405"/>
                    <a:pt x="3505" y="1324"/>
                    <a:pt x="3635" y="1205"/>
                  </a:cubicBezTo>
                  <a:cubicBezTo>
                    <a:pt x="3638" y="1205"/>
                    <a:pt x="3640" y="1205"/>
                    <a:pt x="3643" y="1205"/>
                  </a:cubicBezTo>
                  <a:cubicBezTo>
                    <a:pt x="3773" y="1205"/>
                    <a:pt x="3864" y="1111"/>
                    <a:pt x="3973" y="1055"/>
                  </a:cubicBezTo>
                  <a:cubicBezTo>
                    <a:pt x="4308" y="986"/>
                    <a:pt x="4596" y="794"/>
                    <a:pt x="4907" y="675"/>
                  </a:cubicBezTo>
                  <a:lnTo>
                    <a:pt x="5019" y="621"/>
                  </a:lnTo>
                  <a:cubicBezTo>
                    <a:pt x="5034" y="621"/>
                    <a:pt x="5053" y="621"/>
                    <a:pt x="5068" y="617"/>
                  </a:cubicBezTo>
                  <a:cubicBezTo>
                    <a:pt x="5092" y="636"/>
                    <a:pt x="5118" y="655"/>
                    <a:pt x="5149" y="667"/>
                  </a:cubicBezTo>
                  <a:cubicBezTo>
                    <a:pt x="5165" y="668"/>
                    <a:pt x="5180" y="669"/>
                    <a:pt x="5194" y="669"/>
                  </a:cubicBezTo>
                  <a:cubicBezTo>
                    <a:pt x="5288" y="669"/>
                    <a:pt x="5360" y="634"/>
                    <a:pt x="5384" y="521"/>
                  </a:cubicBezTo>
                  <a:cubicBezTo>
                    <a:pt x="5384" y="517"/>
                    <a:pt x="5380" y="513"/>
                    <a:pt x="5380" y="505"/>
                  </a:cubicBezTo>
                  <a:cubicBezTo>
                    <a:pt x="5530" y="494"/>
                    <a:pt x="5687" y="505"/>
                    <a:pt x="5806" y="390"/>
                  </a:cubicBezTo>
                  <a:cubicBezTo>
                    <a:pt x="5818" y="406"/>
                    <a:pt x="5825" y="421"/>
                    <a:pt x="5841" y="436"/>
                  </a:cubicBezTo>
                  <a:cubicBezTo>
                    <a:pt x="5932" y="474"/>
                    <a:pt x="6020" y="499"/>
                    <a:pt x="6104" y="499"/>
                  </a:cubicBezTo>
                  <a:cubicBezTo>
                    <a:pt x="6215" y="499"/>
                    <a:pt x="6319" y="456"/>
                    <a:pt x="6413" y="344"/>
                  </a:cubicBezTo>
                  <a:cubicBezTo>
                    <a:pt x="6421" y="321"/>
                    <a:pt x="6425" y="294"/>
                    <a:pt x="6425" y="267"/>
                  </a:cubicBezTo>
                  <a:lnTo>
                    <a:pt x="6840" y="233"/>
                  </a:lnTo>
                  <a:cubicBezTo>
                    <a:pt x="6866" y="240"/>
                    <a:pt x="6892" y="245"/>
                    <a:pt x="6916" y="245"/>
                  </a:cubicBezTo>
                  <a:cubicBezTo>
                    <a:pt x="6966" y="245"/>
                    <a:pt x="7009" y="225"/>
                    <a:pt x="7040" y="171"/>
                  </a:cubicBezTo>
                  <a:lnTo>
                    <a:pt x="7647" y="140"/>
                  </a:lnTo>
                  <a:lnTo>
                    <a:pt x="7758" y="171"/>
                  </a:lnTo>
                  <a:cubicBezTo>
                    <a:pt x="7789" y="218"/>
                    <a:pt x="7844" y="247"/>
                    <a:pt x="7902" y="247"/>
                  </a:cubicBezTo>
                  <a:cubicBezTo>
                    <a:pt x="7925" y="247"/>
                    <a:pt x="7948" y="242"/>
                    <a:pt x="7970" y="233"/>
                  </a:cubicBezTo>
                  <a:cubicBezTo>
                    <a:pt x="7973" y="263"/>
                    <a:pt x="7989" y="286"/>
                    <a:pt x="8012" y="306"/>
                  </a:cubicBezTo>
                  <a:cubicBezTo>
                    <a:pt x="8053" y="328"/>
                    <a:pt x="8099" y="340"/>
                    <a:pt x="8146" y="340"/>
                  </a:cubicBezTo>
                  <a:cubicBezTo>
                    <a:pt x="8194" y="340"/>
                    <a:pt x="8242" y="327"/>
                    <a:pt x="8285" y="302"/>
                  </a:cubicBezTo>
                  <a:lnTo>
                    <a:pt x="8285" y="325"/>
                  </a:lnTo>
                  <a:cubicBezTo>
                    <a:pt x="8357" y="454"/>
                    <a:pt x="8453" y="537"/>
                    <a:pt x="8591" y="537"/>
                  </a:cubicBezTo>
                  <a:cubicBezTo>
                    <a:pt x="8622" y="537"/>
                    <a:pt x="8654" y="533"/>
                    <a:pt x="8688" y="525"/>
                  </a:cubicBezTo>
                  <a:cubicBezTo>
                    <a:pt x="8692" y="505"/>
                    <a:pt x="8688" y="490"/>
                    <a:pt x="8673" y="467"/>
                  </a:cubicBezTo>
                  <a:lnTo>
                    <a:pt x="8673" y="467"/>
                  </a:lnTo>
                  <a:cubicBezTo>
                    <a:pt x="8693" y="472"/>
                    <a:pt x="8710" y="475"/>
                    <a:pt x="8726" y="475"/>
                  </a:cubicBezTo>
                  <a:cubicBezTo>
                    <a:pt x="8776" y="475"/>
                    <a:pt x="8802" y="445"/>
                    <a:pt x="8796" y="371"/>
                  </a:cubicBezTo>
                  <a:lnTo>
                    <a:pt x="8796" y="371"/>
                  </a:lnTo>
                  <a:lnTo>
                    <a:pt x="8723" y="379"/>
                  </a:lnTo>
                  <a:cubicBezTo>
                    <a:pt x="8723" y="371"/>
                    <a:pt x="8727" y="367"/>
                    <a:pt x="8727" y="359"/>
                  </a:cubicBezTo>
                  <a:cubicBezTo>
                    <a:pt x="8711" y="321"/>
                    <a:pt x="8684" y="286"/>
                    <a:pt x="8646" y="267"/>
                  </a:cubicBezTo>
                  <a:cubicBezTo>
                    <a:pt x="8611" y="267"/>
                    <a:pt x="8584" y="256"/>
                    <a:pt x="8558" y="236"/>
                  </a:cubicBezTo>
                  <a:cubicBezTo>
                    <a:pt x="8515" y="206"/>
                    <a:pt x="8469" y="175"/>
                    <a:pt x="8415" y="152"/>
                  </a:cubicBezTo>
                  <a:cubicBezTo>
                    <a:pt x="8381" y="152"/>
                    <a:pt x="8354" y="156"/>
                    <a:pt x="8323" y="167"/>
                  </a:cubicBezTo>
                  <a:lnTo>
                    <a:pt x="8219" y="114"/>
                  </a:lnTo>
                  <a:cubicBezTo>
                    <a:pt x="8185" y="98"/>
                    <a:pt x="8146" y="94"/>
                    <a:pt x="8108" y="94"/>
                  </a:cubicBezTo>
                  <a:cubicBezTo>
                    <a:pt x="8108" y="75"/>
                    <a:pt x="8104" y="52"/>
                    <a:pt x="8096" y="33"/>
                  </a:cubicBezTo>
                  <a:lnTo>
                    <a:pt x="7866" y="41"/>
                  </a:lnTo>
                  <a:lnTo>
                    <a:pt x="7643" y="37"/>
                  </a:lnTo>
                  <a:cubicBezTo>
                    <a:pt x="7505" y="23"/>
                    <a:pt x="7368" y="0"/>
                    <a:pt x="7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4"/>
            <p:cNvSpPr/>
            <p:nvPr/>
          </p:nvSpPr>
          <p:spPr>
            <a:xfrm>
              <a:off x="2155195" y="2169736"/>
              <a:ext cx="70850" cy="64429"/>
            </a:xfrm>
            <a:custGeom>
              <a:avLst/>
              <a:gdLst/>
              <a:ahLst/>
              <a:cxnLst/>
              <a:rect l="l" t="t" r="r" b="b"/>
              <a:pathLst>
                <a:path w="2284" h="2077" extrusionOk="0">
                  <a:moveTo>
                    <a:pt x="1177" y="1914"/>
                  </a:moveTo>
                  <a:lnTo>
                    <a:pt x="1127" y="1964"/>
                  </a:lnTo>
                  <a:cubicBezTo>
                    <a:pt x="1119" y="1949"/>
                    <a:pt x="1119" y="1929"/>
                    <a:pt x="1135" y="1914"/>
                  </a:cubicBezTo>
                  <a:close/>
                  <a:moveTo>
                    <a:pt x="539" y="0"/>
                  </a:moveTo>
                  <a:cubicBezTo>
                    <a:pt x="166" y="216"/>
                    <a:pt x="105" y="427"/>
                    <a:pt x="128" y="688"/>
                  </a:cubicBezTo>
                  <a:cubicBezTo>
                    <a:pt x="1" y="1226"/>
                    <a:pt x="193" y="1595"/>
                    <a:pt x="693" y="1814"/>
                  </a:cubicBezTo>
                  <a:cubicBezTo>
                    <a:pt x="816" y="1933"/>
                    <a:pt x="973" y="1949"/>
                    <a:pt x="1135" y="1968"/>
                  </a:cubicBezTo>
                  <a:cubicBezTo>
                    <a:pt x="1306" y="2050"/>
                    <a:pt x="1479" y="2076"/>
                    <a:pt x="1653" y="2076"/>
                  </a:cubicBezTo>
                  <a:cubicBezTo>
                    <a:pt x="1854" y="2076"/>
                    <a:pt x="2057" y="2041"/>
                    <a:pt x="2257" y="2014"/>
                  </a:cubicBezTo>
                  <a:cubicBezTo>
                    <a:pt x="2284" y="2011"/>
                    <a:pt x="2263" y="1953"/>
                    <a:pt x="2234" y="1953"/>
                  </a:cubicBezTo>
                  <a:cubicBezTo>
                    <a:pt x="2230" y="1953"/>
                    <a:pt x="2226" y="1954"/>
                    <a:pt x="2222" y="1956"/>
                  </a:cubicBezTo>
                  <a:cubicBezTo>
                    <a:pt x="2213" y="1962"/>
                    <a:pt x="2206" y="1964"/>
                    <a:pt x="2200" y="1964"/>
                  </a:cubicBezTo>
                  <a:cubicBezTo>
                    <a:pt x="2176" y="1964"/>
                    <a:pt x="2176" y="1924"/>
                    <a:pt x="2173" y="1924"/>
                  </a:cubicBezTo>
                  <a:cubicBezTo>
                    <a:pt x="2171" y="1924"/>
                    <a:pt x="2169" y="1931"/>
                    <a:pt x="2164" y="1949"/>
                  </a:cubicBezTo>
                  <a:cubicBezTo>
                    <a:pt x="2063" y="1843"/>
                    <a:pt x="1947" y="1817"/>
                    <a:pt x="1826" y="1817"/>
                  </a:cubicBezTo>
                  <a:cubicBezTo>
                    <a:pt x="1710" y="1817"/>
                    <a:pt x="1590" y="1841"/>
                    <a:pt x="1473" y="1841"/>
                  </a:cubicBezTo>
                  <a:lnTo>
                    <a:pt x="1146" y="1822"/>
                  </a:lnTo>
                  <a:cubicBezTo>
                    <a:pt x="1106" y="1741"/>
                    <a:pt x="1038" y="1728"/>
                    <a:pt x="965" y="1728"/>
                  </a:cubicBezTo>
                  <a:cubicBezTo>
                    <a:pt x="947" y="1728"/>
                    <a:pt x="929" y="1729"/>
                    <a:pt x="912" y="1730"/>
                  </a:cubicBezTo>
                  <a:cubicBezTo>
                    <a:pt x="891" y="1705"/>
                    <a:pt x="861" y="1691"/>
                    <a:pt x="830" y="1691"/>
                  </a:cubicBezTo>
                  <a:cubicBezTo>
                    <a:pt x="826" y="1691"/>
                    <a:pt x="823" y="1691"/>
                    <a:pt x="819" y="1691"/>
                  </a:cubicBezTo>
                  <a:cubicBezTo>
                    <a:pt x="524" y="1461"/>
                    <a:pt x="162" y="1280"/>
                    <a:pt x="239" y="803"/>
                  </a:cubicBezTo>
                  <a:cubicBezTo>
                    <a:pt x="328" y="573"/>
                    <a:pt x="408" y="346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8" name="Google Shape;368;p4"/>
          <p:cNvGrpSpPr/>
          <p:nvPr/>
        </p:nvGrpSpPr>
        <p:grpSpPr>
          <a:xfrm rot="970395">
            <a:off x="236163" y="3029152"/>
            <a:ext cx="752821" cy="731033"/>
            <a:chOff x="3724466" y="2666739"/>
            <a:chExt cx="650613" cy="631784"/>
          </a:xfrm>
        </p:grpSpPr>
        <p:sp>
          <p:nvSpPr>
            <p:cNvPr id="369" name="Google Shape;369;p4"/>
            <p:cNvSpPr/>
            <p:nvPr/>
          </p:nvSpPr>
          <p:spPr>
            <a:xfrm>
              <a:off x="3790724" y="3263129"/>
              <a:ext cx="6700" cy="7693"/>
            </a:xfrm>
            <a:custGeom>
              <a:avLst/>
              <a:gdLst/>
              <a:ahLst/>
              <a:cxnLst/>
              <a:rect l="l" t="t" r="r" b="b"/>
              <a:pathLst>
                <a:path w="216" h="248" extrusionOk="0">
                  <a:moveTo>
                    <a:pt x="162" y="1"/>
                  </a:moveTo>
                  <a:cubicBezTo>
                    <a:pt x="128" y="16"/>
                    <a:pt x="93" y="39"/>
                    <a:pt x="58" y="62"/>
                  </a:cubicBezTo>
                  <a:cubicBezTo>
                    <a:pt x="1" y="139"/>
                    <a:pt x="5" y="227"/>
                    <a:pt x="105" y="247"/>
                  </a:cubicBezTo>
                  <a:cubicBezTo>
                    <a:pt x="109" y="248"/>
                    <a:pt x="113" y="248"/>
                    <a:pt x="118" y="248"/>
                  </a:cubicBezTo>
                  <a:cubicBezTo>
                    <a:pt x="170" y="248"/>
                    <a:pt x="216" y="187"/>
                    <a:pt x="212" y="120"/>
                  </a:cubicBezTo>
                  <a:cubicBezTo>
                    <a:pt x="201" y="78"/>
                    <a:pt x="185" y="39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4"/>
            <p:cNvSpPr/>
            <p:nvPr/>
          </p:nvSpPr>
          <p:spPr>
            <a:xfrm>
              <a:off x="3795967" y="326300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5" y="5"/>
                  </a:lnTo>
                  <a:lnTo>
                    <a:pt x="9" y="5"/>
                  </a:lnTo>
                  <a:cubicBezTo>
                    <a:pt x="5" y="5"/>
                    <a:pt x="9" y="5"/>
                    <a:pt x="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4"/>
            <p:cNvSpPr/>
            <p:nvPr/>
          </p:nvSpPr>
          <p:spPr>
            <a:xfrm>
              <a:off x="4321632" y="2760946"/>
              <a:ext cx="651" cy="869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8"/>
                  </a:moveTo>
                  <a:lnTo>
                    <a:pt x="20" y="28"/>
                  </a:lnTo>
                  <a:lnTo>
                    <a:pt x="1" y="8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4"/>
            <p:cNvSpPr/>
            <p:nvPr/>
          </p:nvSpPr>
          <p:spPr>
            <a:xfrm>
              <a:off x="3758184" y="3278143"/>
              <a:ext cx="403" cy="40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4"/>
            <p:cNvSpPr/>
            <p:nvPr/>
          </p:nvSpPr>
          <p:spPr>
            <a:xfrm>
              <a:off x="3817681" y="329151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4"/>
            <p:cNvSpPr/>
            <p:nvPr/>
          </p:nvSpPr>
          <p:spPr>
            <a:xfrm>
              <a:off x="3724466" y="2666739"/>
              <a:ext cx="650613" cy="631784"/>
            </a:xfrm>
            <a:custGeom>
              <a:avLst/>
              <a:gdLst/>
              <a:ahLst/>
              <a:cxnLst/>
              <a:rect l="l" t="t" r="r" b="b"/>
              <a:pathLst>
                <a:path w="20974" h="20367" extrusionOk="0">
                  <a:moveTo>
                    <a:pt x="13745" y="229"/>
                  </a:moveTo>
                  <a:cubicBezTo>
                    <a:pt x="13745" y="240"/>
                    <a:pt x="13742" y="244"/>
                    <a:pt x="13742" y="252"/>
                  </a:cubicBezTo>
                  <a:lnTo>
                    <a:pt x="13742" y="248"/>
                  </a:lnTo>
                  <a:cubicBezTo>
                    <a:pt x="13738" y="244"/>
                    <a:pt x="13738" y="233"/>
                    <a:pt x="13730" y="229"/>
                  </a:cubicBezTo>
                  <a:close/>
                  <a:moveTo>
                    <a:pt x="15740" y="9935"/>
                  </a:moveTo>
                  <a:lnTo>
                    <a:pt x="15740" y="9935"/>
                  </a:lnTo>
                  <a:cubicBezTo>
                    <a:pt x="15744" y="9935"/>
                    <a:pt x="15747" y="9943"/>
                    <a:pt x="15755" y="9947"/>
                  </a:cubicBezTo>
                  <a:cubicBezTo>
                    <a:pt x="15747" y="9943"/>
                    <a:pt x="15747" y="9943"/>
                    <a:pt x="15740" y="9935"/>
                  </a:cubicBezTo>
                  <a:close/>
                  <a:moveTo>
                    <a:pt x="15705" y="10800"/>
                  </a:moveTo>
                  <a:lnTo>
                    <a:pt x="15647" y="10838"/>
                  </a:lnTo>
                  <a:cubicBezTo>
                    <a:pt x="15647" y="10831"/>
                    <a:pt x="15647" y="10819"/>
                    <a:pt x="15644" y="10808"/>
                  </a:cubicBezTo>
                  <a:cubicBezTo>
                    <a:pt x="15663" y="10800"/>
                    <a:pt x="15686" y="10800"/>
                    <a:pt x="15705" y="10800"/>
                  </a:cubicBezTo>
                  <a:close/>
                  <a:moveTo>
                    <a:pt x="9703" y="16829"/>
                  </a:moveTo>
                  <a:cubicBezTo>
                    <a:pt x="9695" y="16833"/>
                    <a:pt x="9695" y="16840"/>
                    <a:pt x="9695" y="16840"/>
                  </a:cubicBezTo>
                  <a:lnTo>
                    <a:pt x="9695" y="16829"/>
                  </a:lnTo>
                  <a:close/>
                  <a:moveTo>
                    <a:pt x="13914" y="137"/>
                  </a:moveTo>
                  <a:cubicBezTo>
                    <a:pt x="14014" y="175"/>
                    <a:pt x="14137" y="125"/>
                    <a:pt x="14226" y="221"/>
                  </a:cubicBezTo>
                  <a:lnTo>
                    <a:pt x="14368" y="248"/>
                  </a:lnTo>
                  <a:cubicBezTo>
                    <a:pt x="14479" y="436"/>
                    <a:pt x="14668" y="440"/>
                    <a:pt x="14848" y="452"/>
                  </a:cubicBezTo>
                  <a:cubicBezTo>
                    <a:pt x="14915" y="454"/>
                    <a:pt x="14981" y="455"/>
                    <a:pt x="15048" y="455"/>
                  </a:cubicBezTo>
                  <a:cubicBezTo>
                    <a:pt x="15181" y="455"/>
                    <a:pt x="15313" y="452"/>
                    <a:pt x="15444" y="452"/>
                  </a:cubicBezTo>
                  <a:lnTo>
                    <a:pt x="15478" y="444"/>
                  </a:lnTo>
                  <a:cubicBezTo>
                    <a:pt x="15584" y="506"/>
                    <a:pt x="15699" y="537"/>
                    <a:pt x="15822" y="537"/>
                  </a:cubicBezTo>
                  <a:cubicBezTo>
                    <a:pt x="15829" y="537"/>
                    <a:pt x="15836" y="536"/>
                    <a:pt x="15843" y="536"/>
                  </a:cubicBezTo>
                  <a:cubicBezTo>
                    <a:pt x="15865" y="554"/>
                    <a:pt x="15892" y="563"/>
                    <a:pt x="15920" y="563"/>
                  </a:cubicBezTo>
                  <a:cubicBezTo>
                    <a:pt x="15941" y="563"/>
                    <a:pt x="15962" y="558"/>
                    <a:pt x="15982" y="548"/>
                  </a:cubicBezTo>
                  <a:cubicBezTo>
                    <a:pt x="16030" y="613"/>
                    <a:pt x="16091" y="636"/>
                    <a:pt x="16158" y="636"/>
                  </a:cubicBezTo>
                  <a:cubicBezTo>
                    <a:pt x="16182" y="636"/>
                    <a:pt x="16206" y="633"/>
                    <a:pt x="16232" y="628"/>
                  </a:cubicBezTo>
                  <a:lnTo>
                    <a:pt x="16335" y="648"/>
                  </a:lnTo>
                  <a:lnTo>
                    <a:pt x="17265" y="944"/>
                  </a:lnTo>
                  <a:cubicBezTo>
                    <a:pt x="17316" y="1016"/>
                    <a:pt x="17397" y="1057"/>
                    <a:pt x="17479" y="1057"/>
                  </a:cubicBezTo>
                  <a:cubicBezTo>
                    <a:pt x="17498" y="1057"/>
                    <a:pt x="17516" y="1055"/>
                    <a:pt x="17534" y="1051"/>
                  </a:cubicBezTo>
                  <a:lnTo>
                    <a:pt x="17550" y="1051"/>
                  </a:lnTo>
                  <a:cubicBezTo>
                    <a:pt x="17634" y="1117"/>
                    <a:pt x="17727" y="1136"/>
                    <a:pt x="17822" y="1136"/>
                  </a:cubicBezTo>
                  <a:cubicBezTo>
                    <a:pt x="17862" y="1136"/>
                    <a:pt x="17901" y="1132"/>
                    <a:pt x="17942" y="1128"/>
                  </a:cubicBezTo>
                  <a:lnTo>
                    <a:pt x="18141" y="1155"/>
                  </a:lnTo>
                  <a:lnTo>
                    <a:pt x="18141" y="1151"/>
                  </a:lnTo>
                  <a:cubicBezTo>
                    <a:pt x="18149" y="1174"/>
                    <a:pt x="18164" y="1201"/>
                    <a:pt x="18184" y="1220"/>
                  </a:cubicBezTo>
                  <a:cubicBezTo>
                    <a:pt x="18260" y="1278"/>
                    <a:pt x="18341" y="1328"/>
                    <a:pt x="18430" y="1366"/>
                  </a:cubicBezTo>
                  <a:cubicBezTo>
                    <a:pt x="18708" y="1430"/>
                    <a:pt x="18971" y="1592"/>
                    <a:pt x="19256" y="1592"/>
                  </a:cubicBezTo>
                  <a:cubicBezTo>
                    <a:pt x="19349" y="1592"/>
                    <a:pt x="19445" y="1575"/>
                    <a:pt x="19544" y="1531"/>
                  </a:cubicBezTo>
                  <a:cubicBezTo>
                    <a:pt x="19582" y="1685"/>
                    <a:pt x="19801" y="1654"/>
                    <a:pt x="19836" y="1820"/>
                  </a:cubicBezTo>
                  <a:cubicBezTo>
                    <a:pt x="19663" y="1970"/>
                    <a:pt x="19490" y="2127"/>
                    <a:pt x="19298" y="2262"/>
                  </a:cubicBezTo>
                  <a:cubicBezTo>
                    <a:pt x="19240" y="2300"/>
                    <a:pt x="19187" y="2342"/>
                    <a:pt x="19137" y="2385"/>
                  </a:cubicBezTo>
                  <a:cubicBezTo>
                    <a:pt x="19102" y="2415"/>
                    <a:pt x="19067" y="2450"/>
                    <a:pt x="19033" y="2481"/>
                  </a:cubicBezTo>
                  <a:cubicBezTo>
                    <a:pt x="18856" y="2761"/>
                    <a:pt x="18433" y="2876"/>
                    <a:pt x="18445" y="3276"/>
                  </a:cubicBezTo>
                  <a:cubicBezTo>
                    <a:pt x="18426" y="3280"/>
                    <a:pt x="18410" y="3284"/>
                    <a:pt x="18391" y="3288"/>
                  </a:cubicBezTo>
                  <a:cubicBezTo>
                    <a:pt x="18126" y="3422"/>
                    <a:pt x="17976" y="3668"/>
                    <a:pt x="17792" y="3891"/>
                  </a:cubicBezTo>
                  <a:cubicBezTo>
                    <a:pt x="16708" y="5159"/>
                    <a:pt x="16312" y="6723"/>
                    <a:pt x="15863" y="8275"/>
                  </a:cubicBezTo>
                  <a:cubicBezTo>
                    <a:pt x="15863" y="8321"/>
                    <a:pt x="15870" y="8375"/>
                    <a:pt x="15878" y="8421"/>
                  </a:cubicBezTo>
                  <a:cubicBezTo>
                    <a:pt x="15882" y="8444"/>
                    <a:pt x="15882" y="8464"/>
                    <a:pt x="15882" y="8479"/>
                  </a:cubicBezTo>
                  <a:cubicBezTo>
                    <a:pt x="15874" y="8490"/>
                    <a:pt x="15863" y="8506"/>
                    <a:pt x="15859" y="8517"/>
                  </a:cubicBezTo>
                  <a:cubicBezTo>
                    <a:pt x="15817" y="8629"/>
                    <a:pt x="15786" y="8752"/>
                    <a:pt x="15767" y="8871"/>
                  </a:cubicBezTo>
                  <a:cubicBezTo>
                    <a:pt x="15774" y="8925"/>
                    <a:pt x="15782" y="8975"/>
                    <a:pt x="15782" y="9028"/>
                  </a:cubicBezTo>
                  <a:cubicBezTo>
                    <a:pt x="15774" y="9032"/>
                    <a:pt x="15763" y="9044"/>
                    <a:pt x="15747" y="9048"/>
                  </a:cubicBezTo>
                  <a:cubicBezTo>
                    <a:pt x="15744" y="9313"/>
                    <a:pt x="15740" y="9570"/>
                    <a:pt x="15736" y="9835"/>
                  </a:cubicBezTo>
                  <a:cubicBezTo>
                    <a:pt x="15736" y="9870"/>
                    <a:pt x="15740" y="9905"/>
                    <a:pt x="15740" y="9935"/>
                  </a:cubicBezTo>
                  <a:cubicBezTo>
                    <a:pt x="15740" y="9970"/>
                    <a:pt x="15740" y="10004"/>
                    <a:pt x="15736" y="10039"/>
                  </a:cubicBezTo>
                  <a:cubicBezTo>
                    <a:pt x="15709" y="10047"/>
                    <a:pt x="15701" y="10070"/>
                    <a:pt x="15705" y="10089"/>
                  </a:cubicBezTo>
                  <a:cubicBezTo>
                    <a:pt x="15705" y="10097"/>
                    <a:pt x="15709" y="10101"/>
                    <a:pt x="15709" y="10104"/>
                  </a:cubicBezTo>
                  <a:cubicBezTo>
                    <a:pt x="15709" y="10108"/>
                    <a:pt x="15717" y="10116"/>
                    <a:pt x="15717" y="10120"/>
                  </a:cubicBezTo>
                  <a:cubicBezTo>
                    <a:pt x="15703" y="10114"/>
                    <a:pt x="15692" y="10110"/>
                    <a:pt x="15682" y="10110"/>
                  </a:cubicBezTo>
                  <a:cubicBezTo>
                    <a:pt x="15672" y="10110"/>
                    <a:pt x="15665" y="10114"/>
                    <a:pt x="15659" y="10124"/>
                  </a:cubicBezTo>
                  <a:cubicBezTo>
                    <a:pt x="15509" y="10223"/>
                    <a:pt x="15509" y="10377"/>
                    <a:pt x="15505" y="10531"/>
                  </a:cubicBezTo>
                  <a:cubicBezTo>
                    <a:pt x="15505" y="10585"/>
                    <a:pt x="15513" y="10635"/>
                    <a:pt x="15525" y="10685"/>
                  </a:cubicBezTo>
                  <a:cubicBezTo>
                    <a:pt x="15513" y="10712"/>
                    <a:pt x="15490" y="10731"/>
                    <a:pt x="15459" y="10735"/>
                  </a:cubicBezTo>
                  <a:cubicBezTo>
                    <a:pt x="15382" y="10504"/>
                    <a:pt x="15248" y="10296"/>
                    <a:pt x="15071" y="10127"/>
                  </a:cubicBezTo>
                  <a:lnTo>
                    <a:pt x="15013" y="10043"/>
                  </a:lnTo>
                  <a:cubicBezTo>
                    <a:pt x="14794" y="9732"/>
                    <a:pt x="14518" y="9463"/>
                    <a:pt x="14203" y="9244"/>
                  </a:cubicBezTo>
                  <a:lnTo>
                    <a:pt x="14110" y="9232"/>
                  </a:lnTo>
                  <a:lnTo>
                    <a:pt x="14110" y="9232"/>
                  </a:lnTo>
                  <a:cubicBezTo>
                    <a:pt x="14103" y="9301"/>
                    <a:pt x="14153" y="9336"/>
                    <a:pt x="14206" y="9367"/>
                  </a:cubicBezTo>
                  <a:cubicBezTo>
                    <a:pt x="14395" y="9628"/>
                    <a:pt x="14641" y="9835"/>
                    <a:pt x="14890" y="10043"/>
                  </a:cubicBezTo>
                  <a:cubicBezTo>
                    <a:pt x="14910" y="10077"/>
                    <a:pt x="14933" y="10104"/>
                    <a:pt x="14952" y="10139"/>
                  </a:cubicBezTo>
                  <a:cubicBezTo>
                    <a:pt x="15140" y="10358"/>
                    <a:pt x="15102" y="10600"/>
                    <a:pt x="15006" y="10838"/>
                  </a:cubicBezTo>
                  <a:cubicBezTo>
                    <a:pt x="14921" y="10888"/>
                    <a:pt x="14860" y="10965"/>
                    <a:pt x="14833" y="11057"/>
                  </a:cubicBezTo>
                  <a:cubicBezTo>
                    <a:pt x="14802" y="11065"/>
                    <a:pt x="14787" y="11100"/>
                    <a:pt x="14802" y="11127"/>
                  </a:cubicBezTo>
                  <a:lnTo>
                    <a:pt x="14802" y="11134"/>
                  </a:lnTo>
                  <a:cubicBezTo>
                    <a:pt x="14748" y="11138"/>
                    <a:pt x="14706" y="11180"/>
                    <a:pt x="14706" y="11234"/>
                  </a:cubicBezTo>
                  <a:lnTo>
                    <a:pt x="14702" y="11234"/>
                  </a:lnTo>
                  <a:cubicBezTo>
                    <a:pt x="14695" y="11232"/>
                    <a:pt x="14689" y="11230"/>
                    <a:pt x="14682" y="11230"/>
                  </a:cubicBezTo>
                  <a:cubicBezTo>
                    <a:pt x="14659" y="11230"/>
                    <a:pt x="14637" y="11246"/>
                    <a:pt x="14625" y="11273"/>
                  </a:cubicBezTo>
                  <a:lnTo>
                    <a:pt x="14545" y="11319"/>
                  </a:lnTo>
                  <a:cubicBezTo>
                    <a:pt x="14529" y="11326"/>
                    <a:pt x="14514" y="11334"/>
                    <a:pt x="14506" y="11346"/>
                  </a:cubicBezTo>
                  <a:lnTo>
                    <a:pt x="14318" y="11357"/>
                  </a:lnTo>
                  <a:cubicBezTo>
                    <a:pt x="14248" y="11343"/>
                    <a:pt x="14177" y="11336"/>
                    <a:pt x="14105" y="11336"/>
                  </a:cubicBezTo>
                  <a:cubicBezTo>
                    <a:pt x="14039" y="11336"/>
                    <a:pt x="13971" y="11342"/>
                    <a:pt x="13903" y="11353"/>
                  </a:cubicBezTo>
                  <a:cubicBezTo>
                    <a:pt x="13889" y="11343"/>
                    <a:pt x="13871" y="11338"/>
                    <a:pt x="13854" y="11338"/>
                  </a:cubicBezTo>
                  <a:cubicBezTo>
                    <a:pt x="13838" y="11338"/>
                    <a:pt x="13821" y="11342"/>
                    <a:pt x="13807" y="11349"/>
                  </a:cubicBezTo>
                  <a:cubicBezTo>
                    <a:pt x="13792" y="11334"/>
                    <a:pt x="13771" y="11326"/>
                    <a:pt x="13750" y="11326"/>
                  </a:cubicBezTo>
                  <a:cubicBezTo>
                    <a:pt x="13739" y="11326"/>
                    <a:pt x="13728" y="11329"/>
                    <a:pt x="13718" y="11334"/>
                  </a:cubicBezTo>
                  <a:lnTo>
                    <a:pt x="13530" y="11223"/>
                  </a:lnTo>
                  <a:cubicBezTo>
                    <a:pt x="13480" y="11030"/>
                    <a:pt x="13403" y="10865"/>
                    <a:pt x="13161" y="10750"/>
                  </a:cubicBezTo>
                  <a:lnTo>
                    <a:pt x="13161" y="10750"/>
                  </a:lnTo>
                  <a:cubicBezTo>
                    <a:pt x="13200" y="10961"/>
                    <a:pt x="13327" y="11088"/>
                    <a:pt x="13319" y="11257"/>
                  </a:cubicBezTo>
                  <a:cubicBezTo>
                    <a:pt x="13288" y="11334"/>
                    <a:pt x="13327" y="11422"/>
                    <a:pt x="13403" y="11453"/>
                  </a:cubicBezTo>
                  <a:cubicBezTo>
                    <a:pt x="13519" y="11688"/>
                    <a:pt x="13496" y="11933"/>
                    <a:pt x="13461" y="12179"/>
                  </a:cubicBezTo>
                  <a:cubicBezTo>
                    <a:pt x="13400" y="12664"/>
                    <a:pt x="13084" y="13006"/>
                    <a:pt x="12800" y="13371"/>
                  </a:cubicBezTo>
                  <a:lnTo>
                    <a:pt x="12462" y="13751"/>
                  </a:lnTo>
                  <a:cubicBezTo>
                    <a:pt x="12505" y="13762"/>
                    <a:pt x="12543" y="13768"/>
                    <a:pt x="12576" y="13768"/>
                  </a:cubicBezTo>
                  <a:cubicBezTo>
                    <a:pt x="12692" y="13768"/>
                    <a:pt x="12758" y="13705"/>
                    <a:pt x="12800" y="13601"/>
                  </a:cubicBezTo>
                  <a:cubicBezTo>
                    <a:pt x="13473" y="13171"/>
                    <a:pt x="13834" y="12587"/>
                    <a:pt x="13653" y="11761"/>
                  </a:cubicBezTo>
                  <a:cubicBezTo>
                    <a:pt x="13603" y="11503"/>
                    <a:pt x="13776" y="11549"/>
                    <a:pt x="13914" y="11538"/>
                  </a:cubicBezTo>
                  <a:lnTo>
                    <a:pt x="14014" y="11538"/>
                  </a:lnTo>
                  <a:cubicBezTo>
                    <a:pt x="14153" y="11561"/>
                    <a:pt x="14306" y="11545"/>
                    <a:pt x="14418" y="11664"/>
                  </a:cubicBezTo>
                  <a:cubicBezTo>
                    <a:pt x="14506" y="12225"/>
                    <a:pt x="14360" y="12725"/>
                    <a:pt x="14034" y="13186"/>
                  </a:cubicBezTo>
                  <a:cubicBezTo>
                    <a:pt x="13949" y="13309"/>
                    <a:pt x="13838" y="13417"/>
                    <a:pt x="13807" y="13570"/>
                  </a:cubicBezTo>
                  <a:lnTo>
                    <a:pt x="13718" y="13678"/>
                  </a:lnTo>
                  <a:cubicBezTo>
                    <a:pt x="13549" y="13743"/>
                    <a:pt x="13384" y="13812"/>
                    <a:pt x="13380" y="14124"/>
                  </a:cubicBezTo>
                  <a:lnTo>
                    <a:pt x="13815" y="13782"/>
                  </a:lnTo>
                  <a:lnTo>
                    <a:pt x="13903" y="13663"/>
                  </a:lnTo>
                  <a:cubicBezTo>
                    <a:pt x="14364" y="13301"/>
                    <a:pt x="14648" y="12848"/>
                    <a:pt x="14702" y="12256"/>
                  </a:cubicBezTo>
                  <a:cubicBezTo>
                    <a:pt x="14721" y="12225"/>
                    <a:pt x="14721" y="12187"/>
                    <a:pt x="14706" y="12160"/>
                  </a:cubicBezTo>
                  <a:cubicBezTo>
                    <a:pt x="14710" y="12091"/>
                    <a:pt x="14718" y="12026"/>
                    <a:pt x="14725" y="11964"/>
                  </a:cubicBezTo>
                  <a:lnTo>
                    <a:pt x="14921" y="12053"/>
                  </a:lnTo>
                  <a:cubicBezTo>
                    <a:pt x="14979" y="12191"/>
                    <a:pt x="14990" y="12341"/>
                    <a:pt x="15094" y="12456"/>
                  </a:cubicBezTo>
                  <a:cubicBezTo>
                    <a:pt x="15186" y="12264"/>
                    <a:pt x="15190" y="12095"/>
                    <a:pt x="15010" y="11957"/>
                  </a:cubicBezTo>
                  <a:cubicBezTo>
                    <a:pt x="14971" y="11868"/>
                    <a:pt x="14929" y="11780"/>
                    <a:pt x="14817" y="11757"/>
                  </a:cubicBezTo>
                  <a:lnTo>
                    <a:pt x="14718" y="11653"/>
                  </a:lnTo>
                  <a:cubicBezTo>
                    <a:pt x="14710" y="11618"/>
                    <a:pt x="14710" y="11584"/>
                    <a:pt x="14706" y="11549"/>
                  </a:cubicBezTo>
                  <a:cubicBezTo>
                    <a:pt x="14744" y="11507"/>
                    <a:pt x="14783" y="11468"/>
                    <a:pt x="14821" y="11426"/>
                  </a:cubicBezTo>
                  <a:cubicBezTo>
                    <a:pt x="14826" y="11427"/>
                    <a:pt x="14830" y="11428"/>
                    <a:pt x="14835" y="11428"/>
                  </a:cubicBezTo>
                  <a:cubicBezTo>
                    <a:pt x="14865" y="11428"/>
                    <a:pt x="14895" y="11406"/>
                    <a:pt x="14902" y="11376"/>
                  </a:cubicBezTo>
                  <a:lnTo>
                    <a:pt x="14902" y="11349"/>
                  </a:lnTo>
                  <a:lnTo>
                    <a:pt x="14921" y="11338"/>
                  </a:lnTo>
                  <a:cubicBezTo>
                    <a:pt x="14967" y="11334"/>
                    <a:pt x="14998" y="11296"/>
                    <a:pt x="14994" y="11253"/>
                  </a:cubicBezTo>
                  <a:lnTo>
                    <a:pt x="14994" y="11242"/>
                  </a:lnTo>
                  <a:lnTo>
                    <a:pt x="15036" y="11153"/>
                  </a:lnTo>
                  <a:cubicBezTo>
                    <a:pt x="15086" y="11153"/>
                    <a:pt x="15129" y="11115"/>
                    <a:pt x="15129" y="11065"/>
                  </a:cubicBezTo>
                  <a:lnTo>
                    <a:pt x="15129" y="11057"/>
                  </a:lnTo>
                  <a:cubicBezTo>
                    <a:pt x="15178" y="10983"/>
                    <a:pt x="15218" y="10899"/>
                    <a:pt x="15292" y="10899"/>
                  </a:cubicBezTo>
                  <a:cubicBezTo>
                    <a:pt x="15322" y="10899"/>
                    <a:pt x="15358" y="10913"/>
                    <a:pt x="15402" y="10946"/>
                  </a:cubicBezTo>
                  <a:lnTo>
                    <a:pt x="15432" y="11046"/>
                  </a:lnTo>
                  <a:cubicBezTo>
                    <a:pt x="15409" y="11157"/>
                    <a:pt x="15436" y="11276"/>
                    <a:pt x="15517" y="11357"/>
                  </a:cubicBezTo>
                  <a:cubicBezTo>
                    <a:pt x="15548" y="11964"/>
                    <a:pt x="15490" y="12560"/>
                    <a:pt x="15409" y="13159"/>
                  </a:cubicBezTo>
                  <a:cubicBezTo>
                    <a:pt x="15332" y="13728"/>
                    <a:pt x="15279" y="14289"/>
                    <a:pt x="15048" y="14823"/>
                  </a:cubicBezTo>
                  <a:cubicBezTo>
                    <a:pt x="14395" y="16349"/>
                    <a:pt x="13488" y="17674"/>
                    <a:pt x="12089" y="18620"/>
                  </a:cubicBezTo>
                  <a:cubicBezTo>
                    <a:pt x="11555" y="18869"/>
                    <a:pt x="11036" y="19150"/>
                    <a:pt x="10479" y="19338"/>
                  </a:cubicBezTo>
                  <a:cubicBezTo>
                    <a:pt x="10233" y="19434"/>
                    <a:pt x="9918" y="19415"/>
                    <a:pt x="9787" y="19711"/>
                  </a:cubicBezTo>
                  <a:cubicBezTo>
                    <a:pt x="9780" y="19707"/>
                    <a:pt x="9772" y="19703"/>
                    <a:pt x="9764" y="19696"/>
                  </a:cubicBezTo>
                  <a:cubicBezTo>
                    <a:pt x="9752" y="19695"/>
                    <a:pt x="9740" y="19694"/>
                    <a:pt x="9728" y="19694"/>
                  </a:cubicBezTo>
                  <a:cubicBezTo>
                    <a:pt x="9427" y="19694"/>
                    <a:pt x="9229" y="20000"/>
                    <a:pt x="8930" y="20000"/>
                  </a:cubicBezTo>
                  <a:cubicBezTo>
                    <a:pt x="8921" y="20000"/>
                    <a:pt x="8912" y="20000"/>
                    <a:pt x="8904" y="19999"/>
                  </a:cubicBezTo>
                  <a:lnTo>
                    <a:pt x="8827" y="19999"/>
                  </a:lnTo>
                  <a:cubicBezTo>
                    <a:pt x="8819" y="19972"/>
                    <a:pt x="8842" y="19941"/>
                    <a:pt x="8934" y="19899"/>
                  </a:cubicBezTo>
                  <a:cubicBezTo>
                    <a:pt x="9019" y="19849"/>
                    <a:pt x="9100" y="19803"/>
                    <a:pt x="9176" y="19746"/>
                  </a:cubicBezTo>
                  <a:lnTo>
                    <a:pt x="9476" y="19588"/>
                  </a:lnTo>
                  <a:cubicBezTo>
                    <a:pt x="9492" y="19596"/>
                    <a:pt x="9506" y="19599"/>
                    <a:pt x="9518" y="19599"/>
                  </a:cubicBezTo>
                  <a:cubicBezTo>
                    <a:pt x="9548" y="19599"/>
                    <a:pt x="9565" y="19576"/>
                    <a:pt x="9576" y="19534"/>
                  </a:cubicBezTo>
                  <a:cubicBezTo>
                    <a:pt x="9580" y="19534"/>
                    <a:pt x="9580" y="19538"/>
                    <a:pt x="9580" y="19538"/>
                  </a:cubicBezTo>
                  <a:cubicBezTo>
                    <a:pt x="9837" y="19492"/>
                    <a:pt x="10022" y="19292"/>
                    <a:pt x="10268" y="19227"/>
                  </a:cubicBezTo>
                  <a:cubicBezTo>
                    <a:pt x="10283" y="19196"/>
                    <a:pt x="10291" y="19173"/>
                    <a:pt x="10299" y="19138"/>
                  </a:cubicBezTo>
                  <a:lnTo>
                    <a:pt x="11086" y="18727"/>
                  </a:lnTo>
                  <a:cubicBezTo>
                    <a:pt x="11763" y="18347"/>
                    <a:pt x="12412" y="17928"/>
                    <a:pt x="12785" y="17206"/>
                  </a:cubicBezTo>
                  <a:cubicBezTo>
                    <a:pt x="12892" y="17075"/>
                    <a:pt x="13031" y="16910"/>
                    <a:pt x="12804" y="16810"/>
                  </a:cubicBezTo>
                  <a:cubicBezTo>
                    <a:pt x="12768" y="16794"/>
                    <a:pt x="12738" y="16787"/>
                    <a:pt x="12714" y="16787"/>
                  </a:cubicBezTo>
                  <a:cubicBezTo>
                    <a:pt x="12591" y="16787"/>
                    <a:pt x="12603" y="16965"/>
                    <a:pt x="12577" y="17071"/>
                  </a:cubicBezTo>
                  <a:cubicBezTo>
                    <a:pt x="12108" y="17690"/>
                    <a:pt x="11482" y="18139"/>
                    <a:pt x="10875" y="18608"/>
                  </a:cubicBezTo>
                  <a:cubicBezTo>
                    <a:pt x="10598" y="18673"/>
                    <a:pt x="10383" y="18839"/>
                    <a:pt x="10156" y="18992"/>
                  </a:cubicBezTo>
                  <a:lnTo>
                    <a:pt x="9557" y="19323"/>
                  </a:lnTo>
                  <a:cubicBezTo>
                    <a:pt x="9542" y="19342"/>
                    <a:pt x="9530" y="19361"/>
                    <a:pt x="9522" y="19384"/>
                  </a:cubicBezTo>
                  <a:cubicBezTo>
                    <a:pt x="9508" y="19379"/>
                    <a:pt x="9492" y="19376"/>
                    <a:pt x="9477" y="19376"/>
                  </a:cubicBezTo>
                  <a:cubicBezTo>
                    <a:pt x="9437" y="19376"/>
                    <a:pt x="9396" y="19393"/>
                    <a:pt x="9369" y="19423"/>
                  </a:cubicBezTo>
                  <a:cubicBezTo>
                    <a:pt x="9311" y="19461"/>
                    <a:pt x="9249" y="19500"/>
                    <a:pt x="9192" y="19538"/>
                  </a:cubicBezTo>
                  <a:cubicBezTo>
                    <a:pt x="9146" y="19557"/>
                    <a:pt x="9100" y="19588"/>
                    <a:pt x="9069" y="19619"/>
                  </a:cubicBezTo>
                  <a:lnTo>
                    <a:pt x="9073" y="19638"/>
                  </a:lnTo>
                  <a:cubicBezTo>
                    <a:pt x="8804" y="19769"/>
                    <a:pt x="8485" y="19807"/>
                    <a:pt x="8266" y="20034"/>
                  </a:cubicBezTo>
                  <a:cubicBezTo>
                    <a:pt x="8112" y="20058"/>
                    <a:pt x="7959" y="20066"/>
                    <a:pt x="7807" y="20066"/>
                  </a:cubicBezTo>
                  <a:cubicBezTo>
                    <a:pt x="7442" y="20066"/>
                    <a:pt x="7079" y="20018"/>
                    <a:pt x="6716" y="20018"/>
                  </a:cubicBezTo>
                  <a:cubicBezTo>
                    <a:pt x="6697" y="20018"/>
                    <a:pt x="6678" y="20018"/>
                    <a:pt x="6660" y="20018"/>
                  </a:cubicBezTo>
                  <a:cubicBezTo>
                    <a:pt x="6594" y="19884"/>
                    <a:pt x="6794" y="19849"/>
                    <a:pt x="6763" y="19715"/>
                  </a:cubicBezTo>
                  <a:cubicBezTo>
                    <a:pt x="6739" y="19714"/>
                    <a:pt x="6714" y="19714"/>
                    <a:pt x="6690" y="19714"/>
                  </a:cubicBezTo>
                  <a:cubicBezTo>
                    <a:pt x="6462" y="19714"/>
                    <a:pt x="6233" y="19746"/>
                    <a:pt x="6004" y="19746"/>
                  </a:cubicBezTo>
                  <a:cubicBezTo>
                    <a:pt x="5913" y="19746"/>
                    <a:pt x="5821" y="19741"/>
                    <a:pt x="5730" y="19726"/>
                  </a:cubicBezTo>
                  <a:cubicBezTo>
                    <a:pt x="5464" y="19384"/>
                    <a:pt x="5630" y="19062"/>
                    <a:pt x="5795" y="18762"/>
                  </a:cubicBezTo>
                  <a:cubicBezTo>
                    <a:pt x="5960" y="18466"/>
                    <a:pt x="6214" y="18255"/>
                    <a:pt x="6448" y="18020"/>
                  </a:cubicBezTo>
                  <a:cubicBezTo>
                    <a:pt x="6453" y="18021"/>
                    <a:pt x="6457" y="18021"/>
                    <a:pt x="6461" y="18021"/>
                  </a:cubicBezTo>
                  <a:cubicBezTo>
                    <a:pt x="6490" y="18021"/>
                    <a:pt x="6516" y="18009"/>
                    <a:pt x="6537" y="17986"/>
                  </a:cubicBezTo>
                  <a:cubicBezTo>
                    <a:pt x="6542" y="17986"/>
                    <a:pt x="6547" y="17987"/>
                    <a:pt x="6552" y="17987"/>
                  </a:cubicBezTo>
                  <a:cubicBezTo>
                    <a:pt x="6594" y="17987"/>
                    <a:pt x="6635" y="17961"/>
                    <a:pt x="6652" y="17920"/>
                  </a:cubicBezTo>
                  <a:cubicBezTo>
                    <a:pt x="6965" y="17813"/>
                    <a:pt x="7275" y="17685"/>
                    <a:pt x="7612" y="17685"/>
                  </a:cubicBezTo>
                  <a:cubicBezTo>
                    <a:pt x="7626" y="17685"/>
                    <a:pt x="7640" y="17685"/>
                    <a:pt x="7655" y="17686"/>
                  </a:cubicBezTo>
                  <a:cubicBezTo>
                    <a:pt x="7665" y="17684"/>
                    <a:pt x="7676" y="17684"/>
                    <a:pt x="7686" y="17684"/>
                  </a:cubicBezTo>
                  <a:cubicBezTo>
                    <a:pt x="7862" y="17684"/>
                    <a:pt x="7965" y="17887"/>
                    <a:pt x="8150" y="17887"/>
                  </a:cubicBezTo>
                  <a:cubicBezTo>
                    <a:pt x="8158" y="17887"/>
                    <a:pt x="8166" y="17886"/>
                    <a:pt x="8174" y="17886"/>
                  </a:cubicBezTo>
                  <a:cubicBezTo>
                    <a:pt x="8154" y="17686"/>
                    <a:pt x="8043" y="17601"/>
                    <a:pt x="7882" y="17582"/>
                  </a:cubicBezTo>
                  <a:cubicBezTo>
                    <a:pt x="7821" y="17522"/>
                    <a:pt x="7752" y="17505"/>
                    <a:pt x="7680" y="17505"/>
                  </a:cubicBezTo>
                  <a:cubicBezTo>
                    <a:pt x="7637" y="17505"/>
                    <a:pt x="7594" y="17511"/>
                    <a:pt x="7551" y="17517"/>
                  </a:cubicBezTo>
                  <a:cubicBezTo>
                    <a:pt x="7489" y="17499"/>
                    <a:pt x="7425" y="17490"/>
                    <a:pt x="7361" y="17490"/>
                  </a:cubicBezTo>
                  <a:cubicBezTo>
                    <a:pt x="7290" y="17490"/>
                    <a:pt x="7218" y="17500"/>
                    <a:pt x="7148" y="17521"/>
                  </a:cubicBezTo>
                  <a:cubicBezTo>
                    <a:pt x="7144" y="17521"/>
                    <a:pt x="7141" y="17521"/>
                    <a:pt x="7137" y="17521"/>
                  </a:cubicBezTo>
                  <a:cubicBezTo>
                    <a:pt x="6862" y="17521"/>
                    <a:pt x="6649" y="17668"/>
                    <a:pt x="6429" y="17793"/>
                  </a:cubicBezTo>
                  <a:cubicBezTo>
                    <a:pt x="5899" y="17959"/>
                    <a:pt x="5668" y="18420"/>
                    <a:pt x="5426" y="18850"/>
                  </a:cubicBezTo>
                  <a:cubicBezTo>
                    <a:pt x="5211" y="19234"/>
                    <a:pt x="5276" y="19469"/>
                    <a:pt x="5637" y="19811"/>
                  </a:cubicBezTo>
                  <a:lnTo>
                    <a:pt x="5730" y="19842"/>
                  </a:lnTo>
                  <a:cubicBezTo>
                    <a:pt x="5714" y="19861"/>
                    <a:pt x="5714" y="19888"/>
                    <a:pt x="5730" y="19907"/>
                  </a:cubicBezTo>
                  <a:lnTo>
                    <a:pt x="4746" y="19899"/>
                  </a:lnTo>
                  <a:cubicBezTo>
                    <a:pt x="4689" y="19834"/>
                    <a:pt x="4621" y="19825"/>
                    <a:pt x="4548" y="19825"/>
                  </a:cubicBezTo>
                  <a:cubicBezTo>
                    <a:pt x="4522" y="19825"/>
                    <a:pt x="4496" y="19826"/>
                    <a:pt x="4469" y="19826"/>
                  </a:cubicBezTo>
                  <a:cubicBezTo>
                    <a:pt x="4006" y="19826"/>
                    <a:pt x="3544" y="19824"/>
                    <a:pt x="3081" y="19824"/>
                  </a:cubicBezTo>
                  <a:cubicBezTo>
                    <a:pt x="2850" y="19824"/>
                    <a:pt x="2618" y="19825"/>
                    <a:pt x="2387" y="19826"/>
                  </a:cubicBezTo>
                  <a:cubicBezTo>
                    <a:pt x="2379" y="19826"/>
                    <a:pt x="2372" y="19826"/>
                    <a:pt x="2364" y="19826"/>
                  </a:cubicBezTo>
                  <a:cubicBezTo>
                    <a:pt x="2176" y="19826"/>
                    <a:pt x="1990" y="19797"/>
                    <a:pt x="1805" y="19797"/>
                  </a:cubicBezTo>
                  <a:cubicBezTo>
                    <a:pt x="1702" y="19797"/>
                    <a:pt x="1600" y="19806"/>
                    <a:pt x="1499" y="19834"/>
                  </a:cubicBezTo>
                  <a:lnTo>
                    <a:pt x="1084" y="19726"/>
                  </a:lnTo>
                  <a:cubicBezTo>
                    <a:pt x="1349" y="19311"/>
                    <a:pt x="1741" y="19023"/>
                    <a:pt x="2075" y="18673"/>
                  </a:cubicBezTo>
                  <a:cubicBezTo>
                    <a:pt x="2602" y="18112"/>
                    <a:pt x="3067" y="17505"/>
                    <a:pt x="3409" y="16806"/>
                  </a:cubicBezTo>
                  <a:cubicBezTo>
                    <a:pt x="3616" y="16383"/>
                    <a:pt x="3751" y="15930"/>
                    <a:pt x="3943" y="15503"/>
                  </a:cubicBezTo>
                  <a:cubicBezTo>
                    <a:pt x="4250" y="14827"/>
                    <a:pt x="4400" y="14108"/>
                    <a:pt x="4538" y="13386"/>
                  </a:cubicBezTo>
                  <a:cubicBezTo>
                    <a:pt x="4611" y="13294"/>
                    <a:pt x="4631" y="13182"/>
                    <a:pt x="4634" y="13067"/>
                  </a:cubicBezTo>
                  <a:cubicBezTo>
                    <a:pt x="4654" y="13079"/>
                    <a:pt x="4677" y="13082"/>
                    <a:pt x="4700" y="13082"/>
                  </a:cubicBezTo>
                  <a:cubicBezTo>
                    <a:pt x="4692" y="13109"/>
                    <a:pt x="4700" y="13136"/>
                    <a:pt x="4727" y="13155"/>
                  </a:cubicBezTo>
                  <a:cubicBezTo>
                    <a:pt x="4692" y="13367"/>
                    <a:pt x="4815" y="13555"/>
                    <a:pt x="4827" y="13759"/>
                  </a:cubicBezTo>
                  <a:lnTo>
                    <a:pt x="4854" y="13732"/>
                  </a:lnTo>
                  <a:lnTo>
                    <a:pt x="4854" y="13732"/>
                  </a:lnTo>
                  <a:cubicBezTo>
                    <a:pt x="4850" y="13739"/>
                    <a:pt x="4842" y="13755"/>
                    <a:pt x="4827" y="13759"/>
                  </a:cubicBezTo>
                  <a:cubicBezTo>
                    <a:pt x="4773" y="13855"/>
                    <a:pt x="4769" y="13970"/>
                    <a:pt x="4811" y="14070"/>
                  </a:cubicBezTo>
                  <a:cubicBezTo>
                    <a:pt x="4731" y="14466"/>
                    <a:pt x="4585" y="14850"/>
                    <a:pt x="4611" y="15265"/>
                  </a:cubicBezTo>
                  <a:lnTo>
                    <a:pt x="4604" y="15269"/>
                  </a:lnTo>
                  <a:cubicBezTo>
                    <a:pt x="4504" y="15307"/>
                    <a:pt x="4523" y="15396"/>
                    <a:pt x="4508" y="15476"/>
                  </a:cubicBezTo>
                  <a:cubicBezTo>
                    <a:pt x="4296" y="15738"/>
                    <a:pt x="4200" y="16057"/>
                    <a:pt x="4100" y="16372"/>
                  </a:cubicBezTo>
                  <a:lnTo>
                    <a:pt x="4100" y="16376"/>
                  </a:lnTo>
                  <a:cubicBezTo>
                    <a:pt x="4020" y="16425"/>
                    <a:pt x="4008" y="16502"/>
                    <a:pt x="4016" y="16587"/>
                  </a:cubicBezTo>
                  <a:lnTo>
                    <a:pt x="3908" y="16779"/>
                  </a:lnTo>
                  <a:cubicBezTo>
                    <a:pt x="3797" y="17090"/>
                    <a:pt x="3459" y="17255"/>
                    <a:pt x="3409" y="17601"/>
                  </a:cubicBezTo>
                  <a:cubicBezTo>
                    <a:pt x="3366" y="17613"/>
                    <a:pt x="3336" y="17655"/>
                    <a:pt x="3336" y="17697"/>
                  </a:cubicBezTo>
                  <a:lnTo>
                    <a:pt x="3316" y="17717"/>
                  </a:lnTo>
                  <a:cubicBezTo>
                    <a:pt x="3155" y="17866"/>
                    <a:pt x="3040" y="18059"/>
                    <a:pt x="2982" y="18266"/>
                  </a:cubicBezTo>
                  <a:cubicBezTo>
                    <a:pt x="2709" y="18543"/>
                    <a:pt x="2463" y="18842"/>
                    <a:pt x="2310" y="19208"/>
                  </a:cubicBezTo>
                  <a:cubicBezTo>
                    <a:pt x="2325" y="19208"/>
                    <a:pt x="2341" y="19208"/>
                    <a:pt x="2357" y="19208"/>
                  </a:cubicBezTo>
                  <a:cubicBezTo>
                    <a:pt x="2424" y="19208"/>
                    <a:pt x="2491" y="19203"/>
                    <a:pt x="2529" y="19150"/>
                  </a:cubicBezTo>
                  <a:cubicBezTo>
                    <a:pt x="2717" y="18892"/>
                    <a:pt x="2986" y="18708"/>
                    <a:pt x="3117" y="18408"/>
                  </a:cubicBezTo>
                  <a:cubicBezTo>
                    <a:pt x="3240" y="18293"/>
                    <a:pt x="3336" y="18155"/>
                    <a:pt x="3409" y="18001"/>
                  </a:cubicBezTo>
                  <a:lnTo>
                    <a:pt x="3413" y="17997"/>
                  </a:lnTo>
                  <a:cubicBezTo>
                    <a:pt x="3443" y="17966"/>
                    <a:pt x="3470" y="17928"/>
                    <a:pt x="3497" y="17897"/>
                  </a:cubicBezTo>
                  <a:lnTo>
                    <a:pt x="3509" y="17882"/>
                  </a:lnTo>
                  <a:cubicBezTo>
                    <a:pt x="3555" y="17882"/>
                    <a:pt x="3585" y="17843"/>
                    <a:pt x="3585" y="17801"/>
                  </a:cubicBezTo>
                  <a:lnTo>
                    <a:pt x="3585" y="17793"/>
                  </a:lnTo>
                  <a:cubicBezTo>
                    <a:pt x="3697" y="17628"/>
                    <a:pt x="3808" y="17459"/>
                    <a:pt x="3912" y="17290"/>
                  </a:cubicBezTo>
                  <a:lnTo>
                    <a:pt x="3920" y="17286"/>
                  </a:lnTo>
                  <a:cubicBezTo>
                    <a:pt x="4027" y="17217"/>
                    <a:pt x="4039" y="17113"/>
                    <a:pt x="4043" y="17002"/>
                  </a:cubicBezTo>
                  <a:cubicBezTo>
                    <a:pt x="4181" y="16948"/>
                    <a:pt x="4219" y="16833"/>
                    <a:pt x="4239" y="16710"/>
                  </a:cubicBezTo>
                  <a:cubicBezTo>
                    <a:pt x="4289" y="16691"/>
                    <a:pt x="4316" y="16641"/>
                    <a:pt x="4308" y="16591"/>
                  </a:cubicBezTo>
                  <a:lnTo>
                    <a:pt x="4354" y="16498"/>
                  </a:lnTo>
                  <a:cubicBezTo>
                    <a:pt x="4477" y="16283"/>
                    <a:pt x="4631" y="16076"/>
                    <a:pt x="4638" y="15815"/>
                  </a:cubicBezTo>
                  <a:cubicBezTo>
                    <a:pt x="4796" y="15507"/>
                    <a:pt x="4911" y="15188"/>
                    <a:pt x="4930" y="14835"/>
                  </a:cubicBezTo>
                  <a:cubicBezTo>
                    <a:pt x="4942" y="14669"/>
                    <a:pt x="4965" y="14504"/>
                    <a:pt x="5111" y="14389"/>
                  </a:cubicBezTo>
                  <a:cubicBezTo>
                    <a:pt x="5153" y="14485"/>
                    <a:pt x="5195" y="14577"/>
                    <a:pt x="5234" y="14673"/>
                  </a:cubicBezTo>
                  <a:cubicBezTo>
                    <a:pt x="5269" y="14827"/>
                    <a:pt x="5372" y="14911"/>
                    <a:pt x="5503" y="14984"/>
                  </a:cubicBezTo>
                  <a:lnTo>
                    <a:pt x="5653" y="15273"/>
                  </a:lnTo>
                  <a:cubicBezTo>
                    <a:pt x="5637" y="15350"/>
                    <a:pt x="5668" y="15430"/>
                    <a:pt x="5730" y="15484"/>
                  </a:cubicBezTo>
                  <a:cubicBezTo>
                    <a:pt x="5637" y="15776"/>
                    <a:pt x="5507" y="16064"/>
                    <a:pt x="5553" y="16391"/>
                  </a:cubicBezTo>
                  <a:cubicBezTo>
                    <a:pt x="5418" y="16479"/>
                    <a:pt x="5372" y="16629"/>
                    <a:pt x="5311" y="16764"/>
                  </a:cubicBezTo>
                  <a:cubicBezTo>
                    <a:pt x="5180" y="17063"/>
                    <a:pt x="5034" y="17359"/>
                    <a:pt x="4788" y="17590"/>
                  </a:cubicBezTo>
                  <a:cubicBezTo>
                    <a:pt x="4700" y="17670"/>
                    <a:pt x="4638" y="17770"/>
                    <a:pt x="4600" y="17886"/>
                  </a:cubicBezTo>
                  <a:cubicBezTo>
                    <a:pt x="4327" y="18097"/>
                    <a:pt x="4039" y="18297"/>
                    <a:pt x="3889" y="18746"/>
                  </a:cubicBezTo>
                  <a:lnTo>
                    <a:pt x="3889" y="18746"/>
                  </a:lnTo>
                  <a:cubicBezTo>
                    <a:pt x="4285" y="18535"/>
                    <a:pt x="4477" y="18243"/>
                    <a:pt x="4727" y="18020"/>
                  </a:cubicBezTo>
                  <a:lnTo>
                    <a:pt x="4938" y="17728"/>
                  </a:lnTo>
                  <a:cubicBezTo>
                    <a:pt x="5249" y="17578"/>
                    <a:pt x="5349" y="17267"/>
                    <a:pt x="5507" y="16994"/>
                  </a:cubicBezTo>
                  <a:cubicBezTo>
                    <a:pt x="5564" y="16910"/>
                    <a:pt x="5649" y="16840"/>
                    <a:pt x="5649" y="16725"/>
                  </a:cubicBezTo>
                  <a:cubicBezTo>
                    <a:pt x="5695" y="16698"/>
                    <a:pt x="5726" y="16648"/>
                    <a:pt x="5718" y="16595"/>
                  </a:cubicBezTo>
                  <a:cubicBezTo>
                    <a:pt x="5737" y="16575"/>
                    <a:pt x="5749" y="16545"/>
                    <a:pt x="5737" y="16518"/>
                  </a:cubicBezTo>
                  <a:cubicBezTo>
                    <a:pt x="5753" y="16495"/>
                    <a:pt x="5764" y="16468"/>
                    <a:pt x="5768" y="16445"/>
                  </a:cubicBezTo>
                  <a:cubicBezTo>
                    <a:pt x="5872" y="16168"/>
                    <a:pt x="5956" y="15884"/>
                    <a:pt x="5926" y="15580"/>
                  </a:cubicBezTo>
                  <a:cubicBezTo>
                    <a:pt x="5945" y="15526"/>
                    <a:pt x="5987" y="15496"/>
                    <a:pt x="6041" y="15484"/>
                  </a:cubicBezTo>
                  <a:lnTo>
                    <a:pt x="6344" y="15672"/>
                  </a:lnTo>
                  <a:cubicBezTo>
                    <a:pt x="6368" y="15695"/>
                    <a:pt x="6398" y="15715"/>
                    <a:pt x="6429" y="15726"/>
                  </a:cubicBezTo>
                  <a:cubicBezTo>
                    <a:pt x="6498" y="15853"/>
                    <a:pt x="6621" y="15922"/>
                    <a:pt x="6744" y="15995"/>
                  </a:cubicBezTo>
                  <a:cubicBezTo>
                    <a:pt x="6848" y="16118"/>
                    <a:pt x="7002" y="16141"/>
                    <a:pt x="7151" y="16180"/>
                  </a:cubicBezTo>
                  <a:cubicBezTo>
                    <a:pt x="7172" y="16192"/>
                    <a:pt x="7198" y="16201"/>
                    <a:pt x="7225" y="16201"/>
                  </a:cubicBezTo>
                  <a:cubicBezTo>
                    <a:pt x="7232" y="16201"/>
                    <a:pt x="7240" y="16200"/>
                    <a:pt x="7247" y="16199"/>
                  </a:cubicBezTo>
                  <a:cubicBezTo>
                    <a:pt x="7320" y="16322"/>
                    <a:pt x="7443" y="16349"/>
                    <a:pt x="7570" y="16387"/>
                  </a:cubicBezTo>
                  <a:lnTo>
                    <a:pt x="7709" y="16418"/>
                  </a:lnTo>
                  <a:cubicBezTo>
                    <a:pt x="7801" y="16533"/>
                    <a:pt x="7947" y="16522"/>
                    <a:pt x="8070" y="16571"/>
                  </a:cubicBezTo>
                  <a:cubicBezTo>
                    <a:pt x="8193" y="16607"/>
                    <a:pt x="8294" y="16701"/>
                    <a:pt x="8426" y="16701"/>
                  </a:cubicBezTo>
                  <a:cubicBezTo>
                    <a:pt x="8438" y="16701"/>
                    <a:pt x="8450" y="16700"/>
                    <a:pt x="8462" y="16698"/>
                  </a:cubicBezTo>
                  <a:lnTo>
                    <a:pt x="8512" y="16718"/>
                  </a:lnTo>
                  <a:lnTo>
                    <a:pt x="8558" y="16714"/>
                  </a:lnTo>
                  <a:cubicBezTo>
                    <a:pt x="8629" y="16793"/>
                    <a:pt x="8716" y="16818"/>
                    <a:pt x="8811" y="16818"/>
                  </a:cubicBezTo>
                  <a:cubicBezTo>
                    <a:pt x="8845" y="16818"/>
                    <a:pt x="8880" y="16815"/>
                    <a:pt x="8915" y="16810"/>
                  </a:cubicBezTo>
                  <a:cubicBezTo>
                    <a:pt x="9083" y="16877"/>
                    <a:pt x="9253" y="16904"/>
                    <a:pt x="9428" y="16904"/>
                  </a:cubicBezTo>
                  <a:cubicBezTo>
                    <a:pt x="9512" y="16904"/>
                    <a:pt x="9597" y="16898"/>
                    <a:pt x="9684" y="16887"/>
                  </a:cubicBezTo>
                  <a:cubicBezTo>
                    <a:pt x="9777" y="16907"/>
                    <a:pt x="9872" y="16916"/>
                    <a:pt x="9966" y="16916"/>
                  </a:cubicBezTo>
                  <a:cubicBezTo>
                    <a:pt x="10069" y="16916"/>
                    <a:pt x="10171" y="16905"/>
                    <a:pt x="10272" y="16883"/>
                  </a:cubicBezTo>
                  <a:cubicBezTo>
                    <a:pt x="10683" y="16821"/>
                    <a:pt x="11109" y="16871"/>
                    <a:pt x="11501" y="16714"/>
                  </a:cubicBezTo>
                  <a:cubicBezTo>
                    <a:pt x="11643" y="16714"/>
                    <a:pt x="11782" y="16706"/>
                    <a:pt x="11897" y="16610"/>
                  </a:cubicBezTo>
                  <a:lnTo>
                    <a:pt x="11943" y="16614"/>
                  </a:lnTo>
                  <a:lnTo>
                    <a:pt x="11989" y="16591"/>
                  </a:lnTo>
                  <a:cubicBezTo>
                    <a:pt x="12489" y="16575"/>
                    <a:pt x="12942" y="16345"/>
                    <a:pt x="13430" y="16256"/>
                  </a:cubicBezTo>
                  <a:cubicBezTo>
                    <a:pt x="13565" y="16233"/>
                    <a:pt x="13642" y="16110"/>
                    <a:pt x="13730" y="16014"/>
                  </a:cubicBezTo>
                  <a:cubicBezTo>
                    <a:pt x="13815" y="15999"/>
                    <a:pt x="13880" y="15949"/>
                    <a:pt x="13930" y="15884"/>
                  </a:cubicBezTo>
                  <a:cubicBezTo>
                    <a:pt x="14049" y="15734"/>
                    <a:pt x="13957" y="15692"/>
                    <a:pt x="13818" y="15680"/>
                  </a:cubicBezTo>
                  <a:cubicBezTo>
                    <a:pt x="13864" y="15446"/>
                    <a:pt x="14045" y="15246"/>
                    <a:pt x="13999" y="14984"/>
                  </a:cubicBezTo>
                  <a:cubicBezTo>
                    <a:pt x="14034" y="14923"/>
                    <a:pt x="14037" y="14850"/>
                    <a:pt x="14014" y="14785"/>
                  </a:cubicBezTo>
                  <a:cubicBezTo>
                    <a:pt x="14011" y="14673"/>
                    <a:pt x="14014" y="14558"/>
                    <a:pt x="13930" y="14470"/>
                  </a:cubicBezTo>
                  <a:cubicBezTo>
                    <a:pt x="13937" y="14439"/>
                    <a:pt x="13922" y="14404"/>
                    <a:pt x="13899" y="14381"/>
                  </a:cubicBezTo>
                  <a:cubicBezTo>
                    <a:pt x="13857" y="14327"/>
                    <a:pt x="13821" y="14300"/>
                    <a:pt x="13793" y="14300"/>
                  </a:cubicBezTo>
                  <a:cubicBezTo>
                    <a:pt x="13757" y="14300"/>
                    <a:pt x="13733" y="14343"/>
                    <a:pt x="13722" y="14427"/>
                  </a:cubicBezTo>
                  <a:cubicBezTo>
                    <a:pt x="13707" y="14508"/>
                    <a:pt x="13707" y="14593"/>
                    <a:pt x="13703" y="14677"/>
                  </a:cubicBezTo>
                  <a:lnTo>
                    <a:pt x="13453" y="14677"/>
                  </a:lnTo>
                  <a:cubicBezTo>
                    <a:pt x="13380" y="14606"/>
                    <a:pt x="13295" y="14593"/>
                    <a:pt x="13208" y="14593"/>
                  </a:cubicBezTo>
                  <a:cubicBezTo>
                    <a:pt x="13157" y="14593"/>
                    <a:pt x="13105" y="14597"/>
                    <a:pt x="13054" y="14597"/>
                  </a:cubicBezTo>
                  <a:cubicBezTo>
                    <a:pt x="13028" y="14597"/>
                    <a:pt x="13002" y="14596"/>
                    <a:pt x="12977" y="14593"/>
                  </a:cubicBezTo>
                  <a:cubicBezTo>
                    <a:pt x="12926" y="14586"/>
                    <a:pt x="12875" y="14584"/>
                    <a:pt x="12823" y="14584"/>
                  </a:cubicBezTo>
                  <a:cubicBezTo>
                    <a:pt x="12716" y="14584"/>
                    <a:pt x="12608" y="14593"/>
                    <a:pt x="12500" y="14593"/>
                  </a:cubicBezTo>
                  <a:cubicBezTo>
                    <a:pt x="12362" y="14593"/>
                    <a:pt x="12225" y="14577"/>
                    <a:pt x="12093" y="14504"/>
                  </a:cubicBezTo>
                  <a:cubicBezTo>
                    <a:pt x="12090" y="14483"/>
                    <a:pt x="12071" y="14469"/>
                    <a:pt x="12047" y="14469"/>
                  </a:cubicBezTo>
                  <a:cubicBezTo>
                    <a:pt x="12045" y="14469"/>
                    <a:pt x="12042" y="14469"/>
                    <a:pt x="12039" y="14470"/>
                  </a:cubicBezTo>
                  <a:lnTo>
                    <a:pt x="12035" y="14470"/>
                  </a:lnTo>
                  <a:cubicBezTo>
                    <a:pt x="11991" y="14425"/>
                    <a:pt x="11947" y="14395"/>
                    <a:pt x="11902" y="14395"/>
                  </a:cubicBezTo>
                  <a:cubicBezTo>
                    <a:pt x="11865" y="14395"/>
                    <a:pt x="11828" y="14415"/>
                    <a:pt x="11789" y="14466"/>
                  </a:cubicBezTo>
                  <a:lnTo>
                    <a:pt x="11494" y="14485"/>
                  </a:lnTo>
                  <a:lnTo>
                    <a:pt x="11317" y="14370"/>
                  </a:lnTo>
                  <a:cubicBezTo>
                    <a:pt x="11270" y="14286"/>
                    <a:pt x="11204" y="14268"/>
                    <a:pt x="11133" y="14268"/>
                  </a:cubicBezTo>
                  <a:cubicBezTo>
                    <a:pt x="11086" y="14268"/>
                    <a:pt x="11037" y="14276"/>
                    <a:pt x="10990" y="14277"/>
                  </a:cubicBezTo>
                  <a:cubicBezTo>
                    <a:pt x="10806" y="14254"/>
                    <a:pt x="10629" y="14220"/>
                    <a:pt x="10445" y="14208"/>
                  </a:cubicBezTo>
                  <a:cubicBezTo>
                    <a:pt x="10440" y="14208"/>
                    <a:pt x="10436" y="14208"/>
                    <a:pt x="10432" y="14208"/>
                  </a:cubicBezTo>
                  <a:cubicBezTo>
                    <a:pt x="10331" y="14208"/>
                    <a:pt x="10266" y="14293"/>
                    <a:pt x="10222" y="14381"/>
                  </a:cubicBezTo>
                  <a:cubicBezTo>
                    <a:pt x="10210" y="14408"/>
                    <a:pt x="10214" y="14443"/>
                    <a:pt x="10229" y="14466"/>
                  </a:cubicBezTo>
                  <a:cubicBezTo>
                    <a:pt x="10269" y="14515"/>
                    <a:pt x="10314" y="14537"/>
                    <a:pt x="10361" y="14537"/>
                  </a:cubicBezTo>
                  <a:cubicBezTo>
                    <a:pt x="10405" y="14537"/>
                    <a:pt x="10450" y="14518"/>
                    <a:pt x="10494" y="14485"/>
                  </a:cubicBezTo>
                  <a:cubicBezTo>
                    <a:pt x="10605" y="14411"/>
                    <a:pt x="10726" y="14381"/>
                    <a:pt x="10843" y="14381"/>
                  </a:cubicBezTo>
                  <a:cubicBezTo>
                    <a:pt x="10999" y="14381"/>
                    <a:pt x="11147" y="14434"/>
                    <a:pt x="11248" y="14504"/>
                  </a:cubicBezTo>
                  <a:cubicBezTo>
                    <a:pt x="11411" y="14620"/>
                    <a:pt x="11564" y="14659"/>
                    <a:pt x="11719" y="14659"/>
                  </a:cubicBezTo>
                  <a:cubicBezTo>
                    <a:pt x="11841" y="14659"/>
                    <a:pt x="11964" y="14635"/>
                    <a:pt x="12093" y="14604"/>
                  </a:cubicBezTo>
                  <a:cubicBezTo>
                    <a:pt x="12135" y="14681"/>
                    <a:pt x="12208" y="14731"/>
                    <a:pt x="12297" y="14746"/>
                  </a:cubicBezTo>
                  <a:cubicBezTo>
                    <a:pt x="12424" y="14774"/>
                    <a:pt x="12553" y="14783"/>
                    <a:pt x="12682" y="14783"/>
                  </a:cubicBezTo>
                  <a:cubicBezTo>
                    <a:pt x="12857" y="14783"/>
                    <a:pt x="13033" y="14767"/>
                    <a:pt x="13207" y="14758"/>
                  </a:cubicBezTo>
                  <a:lnTo>
                    <a:pt x="13718" y="14765"/>
                  </a:lnTo>
                  <a:lnTo>
                    <a:pt x="13722" y="14769"/>
                  </a:lnTo>
                  <a:cubicBezTo>
                    <a:pt x="13730" y="15154"/>
                    <a:pt x="13611" y="15519"/>
                    <a:pt x="13526" y="15884"/>
                  </a:cubicBezTo>
                  <a:cubicBezTo>
                    <a:pt x="13392" y="16076"/>
                    <a:pt x="13173" y="16110"/>
                    <a:pt x="12973" y="16176"/>
                  </a:cubicBezTo>
                  <a:cubicBezTo>
                    <a:pt x="12616" y="16291"/>
                    <a:pt x="12239" y="16326"/>
                    <a:pt x="11893" y="16483"/>
                  </a:cubicBezTo>
                  <a:cubicBezTo>
                    <a:pt x="11885" y="16481"/>
                    <a:pt x="11877" y="16480"/>
                    <a:pt x="11869" y="16480"/>
                  </a:cubicBezTo>
                  <a:cubicBezTo>
                    <a:pt x="11843" y="16480"/>
                    <a:pt x="11819" y="16490"/>
                    <a:pt x="11801" y="16514"/>
                  </a:cubicBezTo>
                  <a:lnTo>
                    <a:pt x="11490" y="16602"/>
                  </a:lnTo>
                  <a:cubicBezTo>
                    <a:pt x="10979" y="16671"/>
                    <a:pt x="10460" y="16629"/>
                    <a:pt x="9957" y="16775"/>
                  </a:cubicBezTo>
                  <a:lnTo>
                    <a:pt x="9799" y="16783"/>
                  </a:lnTo>
                  <a:cubicBezTo>
                    <a:pt x="9675" y="16706"/>
                    <a:pt x="9545" y="16688"/>
                    <a:pt x="9413" y="16688"/>
                  </a:cubicBezTo>
                  <a:cubicBezTo>
                    <a:pt x="9328" y="16688"/>
                    <a:pt x="9243" y="16695"/>
                    <a:pt x="9157" y="16698"/>
                  </a:cubicBezTo>
                  <a:lnTo>
                    <a:pt x="8558" y="16598"/>
                  </a:lnTo>
                  <a:lnTo>
                    <a:pt x="8458" y="16591"/>
                  </a:lnTo>
                  <a:lnTo>
                    <a:pt x="8058" y="16425"/>
                  </a:lnTo>
                  <a:cubicBezTo>
                    <a:pt x="8033" y="16380"/>
                    <a:pt x="7995" y="16368"/>
                    <a:pt x="7953" y="16368"/>
                  </a:cubicBezTo>
                  <a:cubicBezTo>
                    <a:pt x="7939" y="16368"/>
                    <a:pt x="7923" y="16370"/>
                    <a:pt x="7908" y="16372"/>
                  </a:cubicBezTo>
                  <a:cubicBezTo>
                    <a:pt x="7808" y="16283"/>
                    <a:pt x="7678" y="16268"/>
                    <a:pt x="7559" y="16233"/>
                  </a:cubicBezTo>
                  <a:cubicBezTo>
                    <a:pt x="7466" y="16160"/>
                    <a:pt x="7367" y="16114"/>
                    <a:pt x="7255" y="16095"/>
                  </a:cubicBezTo>
                  <a:cubicBezTo>
                    <a:pt x="7228" y="16076"/>
                    <a:pt x="7198" y="16064"/>
                    <a:pt x="7167" y="16060"/>
                  </a:cubicBezTo>
                  <a:cubicBezTo>
                    <a:pt x="7098" y="15941"/>
                    <a:pt x="6948" y="15964"/>
                    <a:pt x="6852" y="15891"/>
                  </a:cubicBezTo>
                  <a:lnTo>
                    <a:pt x="6456" y="15576"/>
                  </a:lnTo>
                  <a:cubicBezTo>
                    <a:pt x="6341" y="15449"/>
                    <a:pt x="6198" y="15350"/>
                    <a:pt x="6041" y="15288"/>
                  </a:cubicBezTo>
                  <a:lnTo>
                    <a:pt x="5853" y="15161"/>
                  </a:lnTo>
                  <a:lnTo>
                    <a:pt x="5637" y="14977"/>
                  </a:lnTo>
                  <a:lnTo>
                    <a:pt x="5368" y="14535"/>
                  </a:lnTo>
                  <a:cubicBezTo>
                    <a:pt x="5253" y="14212"/>
                    <a:pt x="5138" y="13886"/>
                    <a:pt x="5023" y="13563"/>
                  </a:cubicBezTo>
                  <a:cubicBezTo>
                    <a:pt x="5065" y="13382"/>
                    <a:pt x="4961" y="13221"/>
                    <a:pt x="4923" y="13055"/>
                  </a:cubicBezTo>
                  <a:cubicBezTo>
                    <a:pt x="4946" y="12852"/>
                    <a:pt x="4930" y="12652"/>
                    <a:pt x="4884" y="12452"/>
                  </a:cubicBezTo>
                  <a:cubicBezTo>
                    <a:pt x="4823" y="12191"/>
                    <a:pt x="4815" y="11914"/>
                    <a:pt x="4865" y="11653"/>
                  </a:cubicBezTo>
                  <a:cubicBezTo>
                    <a:pt x="5099" y="10558"/>
                    <a:pt x="5172" y="9432"/>
                    <a:pt x="5461" y="8352"/>
                  </a:cubicBezTo>
                  <a:cubicBezTo>
                    <a:pt x="5514" y="8241"/>
                    <a:pt x="5561" y="8129"/>
                    <a:pt x="5534" y="8006"/>
                  </a:cubicBezTo>
                  <a:lnTo>
                    <a:pt x="5553" y="7822"/>
                  </a:lnTo>
                  <a:cubicBezTo>
                    <a:pt x="5618" y="7733"/>
                    <a:pt x="5653" y="7618"/>
                    <a:pt x="5641" y="7503"/>
                  </a:cubicBezTo>
                  <a:cubicBezTo>
                    <a:pt x="5660" y="7491"/>
                    <a:pt x="5672" y="7468"/>
                    <a:pt x="5660" y="7449"/>
                  </a:cubicBezTo>
                  <a:cubicBezTo>
                    <a:pt x="5660" y="7445"/>
                    <a:pt x="5657" y="7445"/>
                    <a:pt x="5657" y="7438"/>
                  </a:cubicBezTo>
                  <a:cubicBezTo>
                    <a:pt x="5707" y="7411"/>
                    <a:pt x="5730" y="7357"/>
                    <a:pt x="5726" y="7299"/>
                  </a:cubicBezTo>
                  <a:cubicBezTo>
                    <a:pt x="5749" y="7280"/>
                    <a:pt x="5764" y="7245"/>
                    <a:pt x="5753" y="7215"/>
                  </a:cubicBezTo>
                  <a:cubicBezTo>
                    <a:pt x="5795" y="7195"/>
                    <a:pt x="5826" y="7146"/>
                    <a:pt x="5822" y="7099"/>
                  </a:cubicBezTo>
                  <a:cubicBezTo>
                    <a:pt x="6033" y="6608"/>
                    <a:pt x="6271" y="6127"/>
                    <a:pt x="6498" y="5643"/>
                  </a:cubicBezTo>
                  <a:cubicBezTo>
                    <a:pt x="7021" y="4517"/>
                    <a:pt x="7839" y="3641"/>
                    <a:pt x="8712" y="2803"/>
                  </a:cubicBezTo>
                  <a:cubicBezTo>
                    <a:pt x="9184" y="2346"/>
                    <a:pt x="9734" y="1977"/>
                    <a:pt x="10337" y="1712"/>
                  </a:cubicBezTo>
                  <a:cubicBezTo>
                    <a:pt x="10667" y="1570"/>
                    <a:pt x="11036" y="1493"/>
                    <a:pt x="11321" y="1239"/>
                  </a:cubicBezTo>
                  <a:lnTo>
                    <a:pt x="11363" y="1247"/>
                  </a:lnTo>
                  <a:lnTo>
                    <a:pt x="11394" y="1213"/>
                  </a:lnTo>
                  <a:cubicBezTo>
                    <a:pt x="11413" y="1222"/>
                    <a:pt x="11429" y="1226"/>
                    <a:pt x="11444" y="1226"/>
                  </a:cubicBezTo>
                  <a:cubicBezTo>
                    <a:pt x="11482" y="1226"/>
                    <a:pt x="11507" y="1196"/>
                    <a:pt x="11520" y="1151"/>
                  </a:cubicBezTo>
                  <a:lnTo>
                    <a:pt x="11690" y="1128"/>
                  </a:lnTo>
                  <a:cubicBezTo>
                    <a:pt x="11705" y="1130"/>
                    <a:pt x="11720" y="1130"/>
                    <a:pt x="11735" y="1130"/>
                  </a:cubicBezTo>
                  <a:cubicBezTo>
                    <a:pt x="11893" y="1130"/>
                    <a:pt x="12035" y="1045"/>
                    <a:pt x="12189" y="1017"/>
                  </a:cubicBezTo>
                  <a:cubicBezTo>
                    <a:pt x="12262" y="978"/>
                    <a:pt x="12354" y="997"/>
                    <a:pt x="12404" y="924"/>
                  </a:cubicBezTo>
                  <a:lnTo>
                    <a:pt x="12412" y="924"/>
                  </a:lnTo>
                  <a:cubicBezTo>
                    <a:pt x="12454" y="924"/>
                    <a:pt x="12493" y="924"/>
                    <a:pt x="12535" y="917"/>
                  </a:cubicBezTo>
                  <a:cubicBezTo>
                    <a:pt x="12577" y="905"/>
                    <a:pt x="12616" y="894"/>
                    <a:pt x="12654" y="874"/>
                  </a:cubicBezTo>
                  <a:cubicBezTo>
                    <a:pt x="12712" y="847"/>
                    <a:pt x="12765" y="821"/>
                    <a:pt x="12819" y="790"/>
                  </a:cubicBezTo>
                  <a:cubicBezTo>
                    <a:pt x="12858" y="771"/>
                    <a:pt x="12892" y="751"/>
                    <a:pt x="12923" y="728"/>
                  </a:cubicBezTo>
                  <a:cubicBezTo>
                    <a:pt x="12958" y="709"/>
                    <a:pt x="12996" y="690"/>
                    <a:pt x="13031" y="671"/>
                  </a:cubicBezTo>
                  <a:cubicBezTo>
                    <a:pt x="13065" y="652"/>
                    <a:pt x="13096" y="636"/>
                    <a:pt x="13131" y="628"/>
                  </a:cubicBezTo>
                  <a:cubicBezTo>
                    <a:pt x="13284" y="628"/>
                    <a:pt x="13438" y="625"/>
                    <a:pt x="13553" y="494"/>
                  </a:cubicBezTo>
                  <a:cubicBezTo>
                    <a:pt x="13584" y="479"/>
                    <a:pt x="13607" y="463"/>
                    <a:pt x="13630" y="444"/>
                  </a:cubicBezTo>
                  <a:cubicBezTo>
                    <a:pt x="13642" y="417"/>
                    <a:pt x="13645" y="383"/>
                    <a:pt x="13642" y="356"/>
                  </a:cubicBezTo>
                  <a:lnTo>
                    <a:pt x="13645" y="356"/>
                  </a:lnTo>
                  <a:lnTo>
                    <a:pt x="13680" y="359"/>
                  </a:lnTo>
                  <a:lnTo>
                    <a:pt x="13707" y="344"/>
                  </a:lnTo>
                  <a:cubicBezTo>
                    <a:pt x="13726" y="346"/>
                    <a:pt x="13745" y="348"/>
                    <a:pt x="13763" y="348"/>
                  </a:cubicBezTo>
                  <a:cubicBezTo>
                    <a:pt x="13835" y="348"/>
                    <a:pt x="13894" y="323"/>
                    <a:pt x="13907" y="225"/>
                  </a:cubicBezTo>
                  <a:lnTo>
                    <a:pt x="13914" y="137"/>
                  </a:lnTo>
                  <a:close/>
                  <a:moveTo>
                    <a:pt x="3635" y="20099"/>
                  </a:moveTo>
                  <a:lnTo>
                    <a:pt x="3635" y="20149"/>
                  </a:lnTo>
                  <a:cubicBezTo>
                    <a:pt x="3632" y="20134"/>
                    <a:pt x="3620" y="20118"/>
                    <a:pt x="3608" y="20107"/>
                  </a:cubicBezTo>
                  <a:lnTo>
                    <a:pt x="3635" y="20099"/>
                  </a:lnTo>
                  <a:close/>
                  <a:moveTo>
                    <a:pt x="14122" y="1"/>
                  </a:moveTo>
                  <a:cubicBezTo>
                    <a:pt x="14047" y="1"/>
                    <a:pt x="13978" y="30"/>
                    <a:pt x="13922" y="133"/>
                  </a:cubicBezTo>
                  <a:lnTo>
                    <a:pt x="13519" y="137"/>
                  </a:lnTo>
                  <a:lnTo>
                    <a:pt x="13476" y="217"/>
                  </a:lnTo>
                  <a:cubicBezTo>
                    <a:pt x="13449" y="210"/>
                    <a:pt x="13419" y="198"/>
                    <a:pt x="13392" y="194"/>
                  </a:cubicBezTo>
                  <a:cubicBezTo>
                    <a:pt x="13351" y="194"/>
                    <a:pt x="13309" y="188"/>
                    <a:pt x="13269" y="188"/>
                  </a:cubicBezTo>
                  <a:cubicBezTo>
                    <a:pt x="13217" y="188"/>
                    <a:pt x="13168" y="198"/>
                    <a:pt x="13127" y="248"/>
                  </a:cubicBezTo>
                  <a:cubicBezTo>
                    <a:pt x="13065" y="294"/>
                    <a:pt x="12973" y="275"/>
                    <a:pt x="12919" y="340"/>
                  </a:cubicBezTo>
                  <a:lnTo>
                    <a:pt x="12896" y="363"/>
                  </a:lnTo>
                  <a:lnTo>
                    <a:pt x="12862" y="352"/>
                  </a:lnTo>
                  <a:cubicBezTo>
                    <a:pt x="12809" y="385"/>
                    <a:pt x="12749" y="389"/>
                    <a:pt x="12689" y="389"/>
                  </a:cubicBezTo>
                  <a:cubicBezTo>
                    <a:pt x="12673" y="389"/>
                    <a:pt x="12656" y="388"/>
                    <a:pt x="12640" y="388"/>
                  </a:cubicBezTo>
                  <a:cubicBezTo>
                    <a:pt x="12563" y="388"/>
                    <a:pt x="12487" y="394"/>
                    <a:pt x="12423" y="459"/>
                  </a:cubicBezTo>
                  <a:lnTo>
                    <a:pt x="12431" y="459"/>
                  </a:lnTo>
                  <a:lnTo>
                    <a:pt x="12385" y="482"/>
                  </a:lnTo>
                  <a:lnTo>
                    <a:pt x="12385" y="517"/>
                  </a:lnTo>
                  <a:cubicBezTo>
                    <a:pt x="12373" y="509"/>
                    <a:pt x="12360" y="505"/>
                    <a:pt x="12348" y="505"/>
                  </a:cubicBezTo>
                  <a:cubicBezTo>
                    <a:pt x="12337" y="505"/>
                    <a:pt x="12327" y="508"/>
                    <a:pt x="12316" y="513"/>
                  </a:cubicBezTo>
                  <a:cubicBezTo>
                    <a:pt x="12297" y="525"/>
                    <a:pt x="12270" y="540"/>
                    <a:pt x="12251" y="555"/>
                  </a:cubicBezTo>
                  <a:cubicBezTo>
                    <a:pt x="12243" y="552"/>
                    <a:pt x="12228" y="552"/>
                    <a:pt x="12212" y="544"/>
                  </a:cubicBezTo>
                  <a:cubicBezTo>
                    <a:pt x="12208" y="555"/>
                    <a:pt x="12204" y="571"/>
                    <a:pt x="12201" y="579"/>
                  </a:cubicBezTo>
                  <a:lnTo>
                    <a:pt x="12170" y="594"/>
                  </a:lnTo>
                  <a:cubicBezTo>
                    <a:pt x="12135" y="602"/>
                    <a:pt x="12105" y="617"/>
                    <a:pt x="12074" y="640"/>
                  </a:cubicBezTo>
                  <a:cubicBezTo>
                    <a:pt x="12074" y="640"/>
                    <a:pt x="12070" y="640"/>
                    <a:pt x="12070" y="648"/>
                  </a:cubicBezTo>
                  <a:cubicBezTo>
                    <a:pt x="12051" y="640"/>
                    <a:pt x="12032" y="640"/>
                    <a:pt x="12016" y="636"/>
                  </a:cubicBezTo>
                  <a:cubicBezTo>
                    <a:pt x="12004" y="655"/>
                    <a:pt x="11980" y="669"/>
                    <a:pt x="11958" y="669"/>
                  </a:cubicBezTo>
                  <a:cubicBezTo>
                    <a:pt x="11953" y="669"/>
                    <a:pt x="11948" y="668"/>
                    <a:pt x="11943" y="667"/>
                  </a:cubicBezTo>
                  <a:cubicBezTo>
                    <a:pt x="11932" y="667"/>
                    <a:pt x="11916" y="671"/>
                    <a:pt x="11905" y="678"/>
                  </a:cubicBezTo>
                  <a:cubicBezTo>
                    <a:pt x="11901" y="686"/>
                    <a:pt x="11897" y="694"/>
                    <a:pt x="11897" y="705"/>
                  </a:cubicBezTo>
                  <a:cubicBezTo>
                    <a:pt x="11866" y="709"/>
                    <a:pt x="11839" y="717"/>
                    <a:pt x="11816" y="736"/>
                  </a:cubicBezTo>
                  <a:lnTo>
                    <a:pt x="11789" y="767"/>
                  </a:lnTo>
                  <a:lnTo>
                    <a:pt x="11751" y="763"/>
                  </a:lnTo>
                  <a:cubicBezTo>
                    <a:pt x="11670" y="790"/>
                    <a:pt x="11578" y="790"/>
                    <a:pt x="11509" y="847"/>
                  </a:cubicBezTo>
                  <a:lnTo>
                    <a:pt x="11482" y="878"/>
                  </a:lnTo>
                  <a:lnTo>
                    <a:pt x="11451" y="867"/>
                  </a:lnTo>
                  <a:cubicBezTo>
                    <a:pt x="11405" y="886"/>
                    <a:pt x="11394" y="909"/>
                    <a:pt x="11405" y="944"/>
                  </a:cubicBezTo>
                  <a:lnTo>
                    <a:pt x="11401" y="944"/>
                  </a:lnTo>
                  <a:lnTo>
                    <a:pt x="11205" y="955"/>
                  </a:lnTo>
                  <a:lnTo>
                    <a:pt x="11148" y="1043"/>
                  </a:lnTo>
                  <a:lnTo>
                    <a:pt x="11117" y="1043"/>
                  </a:lnTo>
                  <a:lnTo>
                    <a:pt x="10906" y="1059"/>
                  </a:lnTo>
                  <a:lnTo>
                    <a:pt x="10848" y="1147"/>
                  </a:lnTo>
                  <a:lnTo>
                    <a:pt x="10702" y="1151"/>
                  </a:lnTo>
                  <a:cubicBezTo>
                    <a:pt x="10552" y="1266"/>
                    <a:pt x="10379" y="1312"/>
                    <a:pt x="10202" y="1362"/>
                  </a:cubicBezTo>
                  <a:cubicBezTo>
                    <a:pt x="10152" y="1435"/>
                    <a:pt x="10076" y="1447"/>
                    <a:pt x="9995" y="1455"/>
                  </a:cubicBezTo>
                  <a:cubicBezTo>
                    <a:pt x="9953" y="1520"/>
                    <a:pt x="9880" y="1558"/>
                    <a:pt x="9799" y="1562"/>
                  </a:cubicBezTo>
                  <a:cubicBezTo>
                    <a:pt x="9657" y="1708"/>
                    <a:pt x="9476" y="1789"/>
                    <a:pt x="9299" y="1870"/>
                  </a:cubicBezTo>
                  <a:cubicBezTo>
                    <a:pt x="9292" y="1923"/>
                    <a:pt x="9253" y="1966"/>
                    <a:pt x="9196" y="1977"/>
                  </a:cubicBezTo>
                  <a:cubicBezTo>
                    <a:pt x="9030" y="2158"/>
                    <a:pt x="8811" y="2269"/>
                    <a:pt x="8600" y="2388"/>
                  </a:cubicBezTo>
                  <a:cubicBezTo>
                    <a:pt x="8300" y="2819"/>
                    <a:pt x="7851" y="3126"/>
                    <a:pt x="7574" y="3572"/>
                  </a:cubicBezTo>
                  <a:lnTo>
                    <a:pt x="7370" y="3587"/>
                  </a:lnTo>
                  <a:lnTo>
                    <a:pt x="7267" y="3676"/>
                  </a:lnTo>
                  <a:lnTo>
                    <a:pt x="7151" y="3864"/>
                  </a:lnTo>
                  <a:cubicBezTo>
                    <a:pt x="7094" y="3864"/>
                    <a:pt x="7044" y="3914"/>
                    <a:pt x="7051" y="3972"/>
                  </a:cubicBezTo>
                  <a:cubicBezTo>
                    <a:pt x="7025" y="3979"/>
                    <a:pt x="7002" y="3991"/>
                    <a:pt x="6978" y="3991"/>
                  </a:cubicBezTo>
                  <a:lnTo>
                    <a:pt x="6955" y="4271"/>
                  </a:lnTo>
                  <a:cubicBezTo>
                    <a:pt x="6621" y="4782"/>
                    <a:pt x="6379" y="5347"/>
                    <a:pt x="5976" y="5808"/>
                  </a:cubicBezTo>
                  <a:cubicBezTo>
                    <a:pt x="5968" y="5970"/>
                    <a:pt x="5887" y="6112"/>
                    <a:pt x="5764" y="6204"/>
                  </a:cubicBezTo>
                  <a:cubicBezTo>
                    <a:pt x="5764" y="6285"/>
                    <a:pt x="5753" y="6365"/>
                    <a:pt x="5672" y="6415"/>
                  </a:cubicBezTo>
                  <a:cubicBezTo>
                    <a:pt x="5710" y="6569"/>
                    <a:pt x="5649" y="6719"/>
                    <a:pt x="5634" y="6865"/>
                  </a:cubicBezTo>
                  <a:cubicBezTo>
                    <a:pt x="5557" y="6919"/>
                    <a:pt x="5534" y="7003"/>
                    <a:pt x="5534" y="7092"/>
                  </a:cubicBezTo>
                  <a:lnTo>
                    <a:pt x="5380" y="7230"/>
                  </a:lnTo>
                  <a:lnTo>
                    <a:pt x="5334" y="7910"/>
                  </a:lnTo>
                  <a:cubicBezTo>
                    <a:pt x="5238" y="8064"/>
                    <a:pt x="5288" y="8248"/>
                    <a:pt x="5238" y="8414"/>
                  </a:cubicBezTo>
                  <a:cubicBezTo>
                    <a:pt x="5219" y="8429"/>
                    <a:pt x="5192" y="8437"/>
                    <a:pt x="5169" y="8437"/>
                  </a:cubicBezTo>
                  <a:cubicBezTo>
                    <a:pt x="5153" y="8544"/>
                    <a:pt x="5157" y="8660"/>
                    <a:pt x="5065" y="8740"/>
                  </a:cubicBezTo>
                  <a:cubicBezTo>
                    <a:pt x="5046" y="9051"/>
                    <a:pt x="5042" y="9370"/>
                    <a:pt x="4861" y="9647"/>
                  </a:cubicBezTo>
                  <a:cubicBezTo>
                    <a:pt x="4807" y="10077"/>
                    <a:pt x="4715" y="10496"/>
                    <a:pt x="4734" y="10934"/>
                  </a:cubicBezTo>
                  <a:cubicBezTo>
                    <a:pt x="4711" y="10950"/>
                    <a:pt x="4688" y="10961"/>
                    <a:pt x="4658" y="10965"/>
                  </a:cubicBezTo>
                  <a:cubicBezTo>
                    <a:pt x="4642" y="11069"/>
                    <a:pt x="4673" y="11196"/>
                    <a:pt x="4565" y="11273"/>
                  </a:cubicBezTo>
                  <a:cubicBezTo>
                    <a:pt x="4585" y="11576"/>
                    <a:pt x="4335" y="11837"/>
                    <a:pt x="4427" y="12156"/>
                  </a:cubicBezTo>
                  <a:cubicBezTo>
                    <a:pt x="4422" y="12156"/>
                    <a:pt x="4418" y="12155"/>
                    <a:pt x="4413" y="12155"/>
                  </a:cubicBezTo>
                  <a:cubicBezTo>
                    <a:pt x="4390" y="12155"/>
                    <a:pt x="4366" y="12163"/>
                    <a:pt x="4350" y="12176"/>
                  </a:cubicBezTo>
                  <a:lnTo>
                    <a:pt x="4350" y="12164"/>
                  </a:lnTo>
                  <a:cubicBezTo>
                    <a:pt x="4254" y="12260"/>
                    <a:pt x="4312" y="12402"/>
                    <a:pt x="4254" y="12510"/>
                  </a:cubicBezTo>
                  <a:lnTo>
                    <a:pt x="4269" y="12541"/>
                  </a:lnTo>
                  <a:lnTo>
                    <a:pt x="4246" y="12564"/>
                  </a:lnTo>
                  <a:cubicBezTo>
                    <a:pt x="4143" y="12644"/>
                    <a:pt x="4231" y="12790"/>
                    <a:pt x="4143" y="12871"/>
                  </a:cubicBezTo>
                  <a:cubicBezTo>
                    <a:pt x="4008" y="13059"/>
                    <a:pt x="4162" y="13294"/>
                    <a:pt x="4043" y="13482"/>
                  </a:cubicBezTo>
                  <a:lnTo>
                    <a:pt x="4043" y="13478"/>
                  </a:lnTo>
                  <a:lnTo>
                    <a:pt x="4043" y="13478"/>
                  </a:lnTo>
                  <a:cubicBezTo>
                    <a:pt x="3908" y="13663"/>
                    <a:pt x="4054" y="13901"/>
                    <a:pt x="3947" y="14093"/>
                  </a:cubicBezTo>
                  <a:cubicBezTo>
                    <a:pt x="3835" y="14174"/>
                    <a:pt x="3920" y="14316"/>
                    <a:pt x="3843" y="14408"/>
                  </a:cubicBezTo>
                  <a:cubicBezTo>
                    <a:pt x="3862" y="14427"/>
                    <a:pt x="3854" y="14458"/>
                    <a:pt x="3835" y="14477"/>
                  </a:cubicBezTo>
                  <a:cubicBezTo>
                    <a:pt x="3835" y="14477"/>
                    <a:pt x="3831" y="14481"/>
                    <a:pt x="3828" y="14481"/>
                  </a:cubicBezTo>
                  <a:cubicBezTo>
                    <a:pt x="3747" y="14600"/>
                    <a:pt x="3785" y="14731"/>
                    <a:pt x="3789" y="14854"/>
                  </a:cubicBezTo>
                  <a:cubicBezTo>
                    <a:pt x="3804" y="14862"/>
                    <a:pt x="3824" y="14862"/>
                    <a:pt x="3835" y="14862"/>
                  </a:cubicBezTo>
                  <a:cubicBezTo>
                    <a:pt x="3831" y="14865"/>
                    <a:pt x="3828" y="14869"/>
                    <a:pt x="3824" y="14881"/>
                  </a:cubicBezTo>
                  <a:cubicBezTo>
                    <a:pt x="3797" y="14892"/>
                    <a:pt x="3774" y="14900"/>
                    <a:pt x="3751" y="14900"/>
                  </a:cubicBezTo>
                  <a:cubicBezTo>
                    <a:pt x="3559" y="15557"/>
                    <a:pt x="3466" y="16249"/>
                    <a:pt x="3055" y="16825"/>
                  </a:cubicBezTo>
                  <a:cubicBezTo>
                    <a:pt x="3017" y="16975"/>
                    <a:pt x="2963" y="17117"/>
                    <a:pt x="2832" y="17213"/>
                  </a:cubicBezTo>
                  <a:cubicBezTo>
                    <a:pt x="2828" y="17294"/>
                    <a:pt x="2817" y="17378"/>
                    <a:pt x="2729" y="17417"/>
                  </a:cubicBezTo>
                  <a:cubicBezTo>
                    <a:pt x="2729" y="17467"/>
                    <a:pt x="2694" y="17517"/>
                    <a:pt x="2640" y="17532"/>
                  </a:cubicBezTo>
                  <a:cubicBezTo>
                    <a:pt x="2625" y="17609"/>
                    <a:pt x="2606" y="17686"/>
                    <a:pt x="2525" y="17724"/>
                  </a:cubicBezTo>
                  <a:cubicBezTo>
                    <a:pt x="2529" y="17774"/>
                    <a:pt x="2490" y="17824"/>
                    <a:pt x="2440" y="17840"/>
                  </a:cubicBezTo>
                  <a:cubicBezTo>
                    <a:pt x="2287" y="18055"/>
                    <a:pt x="2141" y="18274"/>
                    <a:pt x="1925" y="18439"/>
                  </a:cubicBezTo>
                  <a:cubicBezTo>
                    <a:pt x="1925" y="18493"/>
                    <a:pt x="1887" y="18539"/>
                    <a:pt x="1833" y="18550"/>
                  </a:cubicBezTo>
                  <a:cubicBezTo>
                    <a:pt x="1676" y="18693"/>
                    <a:pt x="1530" y="18866"/>
                    <a:pt x="1326" y="18946"/>
                  </a:cubicBezTo>
                  <a:cubicBezTo>
                    <a:pt x="1326" y="19000"/>
                    <a:pt x="1280" y="19050"/>
                    <a:pt x="1230" y="19054"/>
                  </a:cubicBezTo>
                  <a:cubicBezTo>
                    <a:pt x="1069" y="19254"/>
                    <a:pt x="853" y="19369"/>
                    <a:pt x="619" y="19457"/>
                  </a:cubicBezTo>
                  <a:cubicBezTo>
                    <a:pt x="492" y="19657"/>
                    <a:pt x="238" y="19646"/>
                    <a:pt x="77" y="19780"/>
                  </a:cubicBezTo>
                  <a:cubicBezTo>
                    <a:pt x="23" y="19822"/>
                    <a:pt x="0" y="19888"/>
                    <a:pt x="8" y="19957"/>
                  </a:cubicBezTo>
                  <a:cubicBezTo>
                    <a:pt x="21" y="20036"/>
                    <a:pt x="77" y="20042"/>
                    <a:pt x="131" y="20042"/>
                  </a:cubicBezTo>
                  <a:cubicBezTo>
                    <a:pt x="140" y="20042"/>
                    <a:pt x="149" y="20041"/>
                    <a:pt x="158" y="20041"/>
                  </a:cubicBezTo>
                  <a:cubicBezTo>
                    <a:pt x="373" y="20041"/>
                    <a:pt x="584" y="20034"/>
                    <a:pt x="800" y="20030"/>
                  </a:cubicBezTo>
                  <a:lnTo>
                    <a:pt x="1826" y="20030"/>
                  </a:lnTo>
                  <a:lnTo>
                    <a:pt x="1972" y="20053"/>
                  </a:lnTo>
                  <a:cubicBezTo>
                    <a:pt x="1987" y="20080"/>
                    <a:pt x="2002" y="20111"/>
                    <a:pt x="2018" y="20134"/>
                  </a:cubicBezTo>
                  <a:lnTo>
                    <a:pt x="3017" y="20153"/>
                  </a:lnTo>
                  <a:cubicBezTo>
                    <a:pt x="3017" y="20157"/>
                    <a:pt x="3017" y="20157"/>
                    <a:pt x="3021" y="20164"/>
                  </a:cubicBezTo>
                  <a:lnTo>
                    <a:pt x="3028" y="20122"/>
                  </a:lnTo>
                  <a:lnTo>
                    <a:pt x="3055" y="20130"/>
                  </a:lnTo>
                  <a:cubicBezTo>
                    <a:pt x="3044" y="20141"/>
                    <a:pt x="3036" y="20153"/>
                    <a:pt x="3024" y="20168"/>
                  </a:cubicBezTo>
                  <a:cubicBezTo>
                    <a:pt x="3036" y="20187"/>
                    <a:pt x="3044" y="20210"/>
                    <a:pt x="3047" y="20230"/>
                  </a:cubicBezTo>
                  <a:lnTo>
                    <a:pt x="3528" y="20260"/>
                  </a:lnTo>
                  <a:lnTo>
                    <a:pt x="3651" y="20226"/>
                  </a:lnTo>
                  <a:lnTo>
                    <a:pt x="3655" y="20226"/>
                  </a:lnTo>
                  <a:cubicBezTo>
                    <a:pt x="3757" y="20263"/>
                    <a:pt x="3863" y="20272"/>
                    <a:pt x="3969" y="20272"/>
                  </a:cubicBezTo>
                  <a:cubicBezTo>
                    <a:pt x="4072" y="20272"/>
                    <a:pt x="4177" y="20263"/>
                    <a:pt x="4280" y="20263"/>
                  </a:cubicBezTo>
                  <a:cubicBezTo>
                    <a:pt x="4403" y="20263"/>
                    <a:pt x="4525" y="20275"/>
                    <a:pt x="4642" y="20330"/>
                  </a:cubicBezTo>
                  <a:lnTo>
                    <a:pt x="5430" y="20330"/>
                  </a:lnTo>
                  <a:cubicBezTo>
                    <a:pt x="5441" y="20307"/>
                    <a:pt x="5438" y="20283"/>
                    <a:pt x="5418" y="20268"/>
                  </a:cubicBezTo>
                  <a:cubicBezTo>
                    <a:pt x="5681" y="20264"/>
                    <a:pt x="5944" y="20245"/>
                    <a:pt x="6205" y="20245"/>
                  </a:cubicBezTo>
                  <a:cubicBezTo>
                    <a:pt x="6460" y="20245"/>
                    <a:pt x="6713" y="20263"/>
                    <a:pt x="6963" y="20333"/>
                  </a:cubicBezTo>
                  <a:cubicBezTo>
                    <a:pt x="7559" y="20345"/>
                    <a:pt x="8150" y="20341"/>
                    <a:pt x="8746" y="20364"/>
                  </a:cubicBezTo>
                  <a:cubicBezTo>
                    <a:pt x="8774" y="20366"/>
                    <a:pt x="8802" y="20367"/>
                    <a:pt x="8830" y="20367"/>
                  </a:cubicBezTo>
                  <a:cubicBezTo>
                    <a:pt x="9051" y="20367"/>
                    <a:pt x="9266" y="20313"/>
                    <a:pt x="9461" y="20214"/>
                  </a:cubicBezTo>
                  <a:cubicBezTo>
                    <a:pt x="9553" y="20134"/>
                    <a:pt x="9638" y="20045"/>
                    <a:pt x="9764" y="20014"/>
                  </a:cubicBezTo>
                  <a:lnTo>
                    <a:pt x="9918" y="19865"/>
                  </a:lnTo>
                  <a:lnTo>
                    <a:pt x="10187" y="19838"/>
                  </a:lnTo>
                  <a:cubicBezTo>
                    <a:pt x="10233" y="19769"/>
                    <a:pt x="10306" y="19734"/>
                    <a:pt x="10387" y="19734"/>
                  </a:cubicBezTo>
                  <a:cubicBezTo>
                    <a:pt x="10425" y="19665"/>
                    <a:pt x="10498" y="19619"/>
                    <a:pt x="10579" y="19619"/>
                  </a:cubicBezTo>
                  <a:cubicBezTo>
                    <a:pt x="10729" y="19515"/>
                    <a:pt x="10898" y="19442"/>
                    <a:pt x="11079" y="19407"/>
                  </a:cubicBezTo>
                  <a:cubicBezTo>
                    <a:pt x="11228" y="19292"/>
                    <a:pt x="11417" y="19269"/>
                    <a:pt x="11586" y="19211"/>
                  </a:cubicBezTo>
                  <a:cubicBezTo>
                    <a:pt x="11628" y="19131"/>
                    <a:pt x="11701" y="19115"/>
                    <a:pt x="11782" y="19100"/>
                  </a:cubicBezTo>
                  <a:cubicBezTo>
                    <a:pt x="11916" y="18939"/>
                    <a:pt x="12124" y="18904"/>
                    <a:pt x="12289" y="18808"/>
                  </a:cubicBezTo>
                  <a:cubicBezTo>
                    <a:pt x="12297" y="18785"/>
                    <a:pt x="12301" y="18762"/>
                    <a:pt x="12304" y="18743"/>
                  </a:cubicBezTo>
                  <a:lnTo>
                    <a:pt x="12489" y="18700"/>
                  </a:lnTo>
                  <a:cubicBezTo>
                    <a:pt x="12493" y="18650"/>
                    <a:pt x="12539" y="18604"/>
                    <a:pt x="12593" y="18604"/>
                  </a:cubicBezTo>
                  <a:cubicBezTo>
                    <a:pt x="12635" y="18524"/>
                    <a:pt x="12712" y="18508"/>
                    <a:pt x="12796" y="18504"/>
                  </a:cubicBezTo>
                  <a:lnTo>
                    <a:pt x="13104" y="18212"/>
                  </a:lnTo>
                  <a:cubicBezTo>
                    <a:pt x="13096" y="18155"/>
                    <a:pt x="13142" y="18109"/>
                    <a:pt x="13192" y="18101"/>
                  </a:cubicBezTo>
                  <a:lnTo>
                    <a:pt x="13707" y="17605"/>
                  </a:lnTo>
                  <a:cubicBezTo>
                    <a:pt x="13707" y="17555"/>
                    <a:pt x="13742" y="17505"/>
                    <a:pt x="13795" y="17490"/>
                  </a:cubicBezTo>
                  <a:cubicBezTo>
                    <a:pt x="13861" y="17425"/>
                    <a:pt x="13930" y="17355"/>
                    <a:pt x="13999" y="17290"/>
                  </a:cubicBezTo>
                  <a:cubicBezTo>
                    <a:pt x="14007" y="17236"/>
                    <a:pt x="14045" y="17198"/>
                    <a:pt x="14095" y="17190"/>
                  </a:cubicBezTo>
                  <a:cubicBezTo>
                    <a:pt x="14191" y="16963"/>
                    <a:pt x="14314" y="16752"/>
                    <a:pt x="14510" y="16595"/>
                  </a:cubicBezTo>
                  <a:lnTo>
                    <a:pt x="15206" y="15373"/>
                  </a:lnTo>
                  <a:cubicBezTo>
                    <a:pt x="15209" y="15292"/>
                    <a:pt x="15240" y="15219"/>
                    <a:pt x="15321" y="15184"/>
                  </a:cubicBezTo>
                  <a:cubicBezTo>
                    <a:pt x="15321" y="15104"/>
                    <a:pt x="15355" y="15031"/>
                    <a:pt x="15421" y="14984"/>
                  </a:cubicBezTo>
                  <a:cubicBezTo>
                    <a:pt x="15417" y="14896"/>
                    <a:pt x="15432" y="14819"/>
                    <a:pt x="15509" y="14773"/>
                  </a:cubicBezTo>
                  <a:cubicBezTo>
                    <a:pt x="15517" y="14685"/>
                    <a:pt x="15532" y="14596"/>
                    <a:pt x="15544" y="14508"/>
                  </a:cubicBezTo>
                  <a:lnTo>
                    <a:pt x="15544" y="14500"/>
                  </a:lnTo>
                  <a:lnTo>
                    <a:pt x="15567" y="14523"/>
                  </a:lnTo>
                  <a:cubicBezTo>
                    <a:pt x="15897" y="14366"/>
                    <a:pt x="15709" y="14020"/>
                    <a:pt x="15836" y="13789"/>
                  </a:cubicBezTo>
                  <a:cubicBezTo>
                    <a:pt x="15959" y="13590"/>
                    <a:pt x="15843" y="13367"/>
                    <a:pt x="15920" y="13163"/>
                  </a:cubicBezTo>
                  <a:lnTo>
                    <a:pt x="15920" y="13163"/>
                  </a:lnTo>
                  <a:lnTo>
                    <a:pt x="15916" y="13175"/>
                  </a:lnTo>
                  <a:cubicBezTo>
                    <a:pt x="16104" y="12678"/>
                    <a:pt x="15903" y="12154"/>
                    <a:pt x="16026" y="11654"/>
                  </a:cubicBezTo>
                  <a:lnTo>
                    <a:pt x="16026" y="11654"/>
                  </a:lnTo>
                  <a:cubicBezTo>
                    <a:pt x="16165" y="11397"/>
                    <a:pt x="16070" y="11110"/>
                    <a:pt x="16120" y="10850"/>
                  </a:cubicBezTo>
                  <a:cubicBezTo>
                    <a:pt x="16101" y="10823"/>
                    <a:pt x="16105" y="10785"/>
                    <a:pt x="16128" y="10761"/>
                  </a:cubicBezTo>
                  <a:lnTo>
                    <a:pt x="16132" y="10758"/>
                  </a:lnTo>
                  <a:cubicBezTo>
                    <a:pt x="16216" y="9832"/>
                    <a:pt x="16278" y="8902"/>
                    <a:pt x="16524" y="8006"/>
                  </a:cubicBezTo>
                  <a:lnTo>
                    <a:pt x="16524" y="8006"/>
                  </a:lnTo>
                  <a:lnTo>
                    <a:pt x="16512" y="8014"/>
                  </a:lnTo>
                  <a:cubicBezTo>
                    <a:pt x="16700" y="7630"/>
                    <a:pt x="16662" y="7192"/>
                    <a:pt x="16831" y="6804"/>
                  </a:cubicBezTo>
                  <a:cubicBezTo>
                    <a:pt x="16989" y="6669"/>
                    <a:pt x="16819" y="6454"/>
                    <a:pt x="16950" y="6316"/>
                  </a:cubicBezTo>
                  <a:lnTo>
                    <a:pt x="16950" y="6308"/>
                  </a:lnTo>
                  <a:cubicBezTo>
                    <a:pt x="17008" y="6258"/>
                    <a:pt x="16989" y="6166"/>
                    <a:pt x="17050" y="6112"/>
                  </a:cubicBezTo>
                  <a:lnTo>
                    <a:pt x="17050" y="6108"/>
                  </a:lnTo>
                  <a:cubicBezTo>
                    <a:pt x="17107" y="6051"/>
                    <a:pt x="17093" y="5961"/>
                    <a:pt x="17140" y="5899"/>
                  </a:cubicBezTo>
                  <a:lnTo>
                    <a:pt x="17140" y="5899"/>
                  </a:lnTo>
                  <a:cubicBezTo>
                    <a:pt x="17241" y="5826"/>
                    <a:pt x="17158" y="5681"/>
                    <a:pt x="17246" y="5605"/>
                  </a:cubicBezTo>
                  <a:cubicBezTo>
                    <a:pt x="17311" y="5551"/>
                    <a:pt x="17292" y="5459"/>
                    <a:pt x="17350" y="5405"/>
                  </a:cubicBezTo>
                  <a:lnTo>
                    <a:pt x="17350" y="5401"/>
                  </a:lnTo>
                  <a:cubicBezTo>
                    <a:pt x="17492" y="5205"/>
                    <a:pt x="17646" y="5017"/>
                    <a:pt x="17734" y="4782"/>
                  </a:cubicBezTo>
                  <a:cubicBezTo>
                    <a:pt x="17838" y="4705"/>
                    <a:pt x="17888" y="4594"/>
                    <a:pt x="17938" y="4483"/>
                  </a:cubicBezTo>
                  <a:cubicBezTo>
                    <a:pt x="18015" y="4452"/>
                    <a:pt x="17991" y="4348"/>
                    <a:pt x="18053" y="4302"/>
                  </a:cubicBezTo>
                  <a:lnTo>
                    <a:pt x="18064" y="4290"/>
                  </a:lnTo>
                  <a:cubicBezTo>
                    <a:pt x="18099" y="4260"/>
                    <a:pt x="18126" y="4225"/>
                    <a:pt x="18149" y="4187"/>
                  </a:cubicBezTo>
                  <a:cubicBezTo>
                    <a:pt x="18387" y="3883"/>
                    <a:pt x="18675" y="3633"/>
                    <a:pt x="18948" y="3368"/>
                  </a:cubicBezTo>
                  <a:cubicBezTo>
                    <a:pt x="18975" y="3357"/>
                    <a:pt x="18994" y="3330"/>
                    <a:pt x="19002" y="3303"/>
                  </a:cubicBezTo>
                  <a:cubicBezTo>
                    <a:pt x="19005" y="3304"/>
                    <a:pt x="19008" y="3304"/>
                    <a:pt x="19010" y="3304"/>
                  </a:cubicBezTo>
                  <a:cubicBezTo>
                    <a:pt x="19025" y="3304"/>
                    <a:pt x="19035" y="3294"/>
                    <a:pt x="19048" y="3268"/>
                  </a:cubicBezTo>
                  <a:cubicBezTo>
                    <a:pt x="19102" y="3261"/>
                    <a:pt x="19140" y="3215"/>
                    <a:pt x="19148" y="3168"/>
                  </a:cubicBezTo>
                  <a:cubicBezTo>
                    <a:pt x="19202" y="3157"/>
                    <a:pt x="19240" y="3115"/>
                    <a:pt x="19244" y="3061"/>
                  </a:cubicBezTo>
                  <a:lnTo>
                    <a:pt x="19252" y="3061"/>
                  </a:lnTo>
                  <a:cubicBezTo>
                    <a:pt x="19367" y="3003"/>
                    <a:pt x="19390" y="2869"/>
                    <a:pt x="19471" y="2784"/>
                  </a:cubicBezTo>
                  <a:lnTo>
                    <a:pt x="19475" y="2780"/>
                  </a:lnTo>
                  <a:cubicBezTo>
                    <a:pt x="19509" y="2750"/>
                    <a:pt x="19544" y="2715"/>
                    <a:pt x="19571" y="2677"/>
                  </a:cubicBezTo>
                  <a:cubicBezTo>
                    <a:pt x="19617" y="2654"/>
                    <a:pt x="19648" y="2615"/>
                    <a:pt x="19667" y="2573"/>
                  </a:cubicBezTo>
                  <a:cubicBezTo>
                    <a:pt x="19759" y="2538"/>
                    <a:pt x="19832" y="2473"/>
                    <a:pt x="19874" y="2385"/>
                  </a:cubicBezTo>
                  <a:lnTo>
                    <a:pt x="19878" y="2381"/>
                  </a:lnTo>
                  <a:cubicBezTo>
                    <a:pt x="19970" y="2304"/>
                    <a:pt x="20101" y="2273"/>
                    <a:pt x="20163" y="2166"/>
                  </a:cubicBezTo>
                  <a:cubicBezTo>
                    <a:pt x="20282" y="2135"/>
                    <a:pt x="20378" y="2054"/>
                    <a:pt x="20474" y="1985"/>
                  </a:cubicBezTo>
                  <a:lnTo>
                    <a:pt x="20485" y="1981"/>
                  </a:lnTo>
                  <a:cubicBezTo>
                    <a:pt x="20539" y="1923"/>
                    <a:pt x="20628" y="1946"/>
                    <a:pt x="20677" y="1885"/>
                  </a:cubicBezTo>
                  <a:lnTo>
                    <a:pt x="20685" y="1881"/>
                  </a:lnTo>
                  <a:cubicBezTo>
                    <a:pt x="20827" y="1789"/>
                    <a:pt x="20973" y="1743"/>
                    <a:pt x="20931" y="1547"/>
                  </a:cubicBezTo>
                  <a:cubicBezTo>
                    <a:pt x="20893" y="1362"/>
                    <a:pt x="20743" y="1416"/>
                    <a:pt x="20620" y="1397"/>
                  </a:cubicBezTo>
                  <a:cubicBezTo>
                    <a:pt x="20585" y="1392"/>
                    <a:pt x="20550" y="1390"/>
                    <a:pt x="20514" y="1390"/>
                  </a:cubicBezTo>
                  <a:cubicBezTo>
                    <a:pt x="20460" y="1390"/>
                    <a:pt x="20406" y="1394"/>
                    <a:pt x="20352" y="1394"/>
                  </a:cubicBezTo>
                  <a:cubicBezTo>
                    <a:pt x="20279" y="1394"/>
                    <a:pt x="20208" y="1388"/>
                    <a:pt x="20140" y="1359"/>
                  </a:cubicBezTo>
                  <a:lnTo>
                    <a:pt x="20116" y="1362"/>
                  </a:lnTo>
                  <a:lnTo>
                    <a:pt x="20001" y="1393"/>
                  </a:lnTo>
                  <a:lnTo>
                    <a:pt x="20001" y="1385"/>
                  </a:lnTo>
                  <a:lnTo>
                    <a:pt x="19963" y="1362"/>
                  </a:lnTo>
                  <a:lnTo>
                    <a:pt x="19771" y="1336"/>
                  </a:lnTo>
                  <a:cubicBezTo>
                    <a:pt x="19563" y="1251"/>
                    <a:pt x="19348" y="1193"/>
                    <a:pt x="19125" y="1155"/>
                  </a:cubicBezTo>
                  <a:lnTo>
                    <a:pt x="18956" y="1132"/>
                  </a:lnTo>
                  <a:cubicBezTo>
                    <a:pt x="18860" y="1067"/>
                    <a:pt x="18733" y="1116"/>
                    <a:pt x="18637" y="1055"/>
                  </a:cubicBezTo>
                  <a:cubicBezTo>
                    <a:pt x="18627" y="1065"/>
                    <a:pt x="18615" y="1069"/>
                    <a:pt x="18602" y="1069"/>
                  </a:cubicBezTo>
                  <a:cubicBezTo>
                    <a:pt x="18590" y="1069"/>
                    <a:pt x="18577" y="1065"/>
                    <a:pt x="18568" y="1055"/>
                  </a:cubicBezTo>
                  <a:cubicBezTo>
                    <a:pt x="18564" y="1051"/>
                    <a:pt x="18560" y="1047"/>
                    <a:pt x="18560" y="1036"/>
                  </a:cubicBezTo>
                  <a:cubicBezTo>
                    <a:pt x="18506" y="999"/>
                    <a:pt x="18451" y="991"/>
                    <a:pt x="18394" y="991"/>
                  </a:cubicBezTo>
                  <a:cubicBezTo>
                    <a:pt x="18344" y="991"/>
                    <a:pt x="18293" y="998"/>
                    <a:pt x="18243" y="998"/>
                  </a:cubicBezTo>
                  <a:cubicBezTo>
                    <a:pt x="18237" y="998"/>
                    <a:pt x="18231" y="998"/>
                    <a:pt x="18226" y="997"/>
                  </a:cubicBezTo>
                  <a:cubicBezTo>
                    <a:pt x="18207" y="1009"/>
                    <a:pt x="18195" y="1017"/>
                    <a:pt x="18180" y="1028"/>
                  </a:cubicBezTo>
                  <a:lnTo>
                    <a:pt x="18184" y="1013"/>
                  </a:lnTo>
                  <a:lnTo>
                    <a:pt x="18176" y="1009"/>
                  </a:lnTo>
                  <a:cubicBezTo>
                    <a:pt x="18180" y="982"/>
                    <a:pt x="18168" y="959"/>
                    <a:pt x="18161" y="940"/>
                  </a:cubicBezTo>
                  <a:lnTo>
                    <a:pt x="18061" y="955"/>
                  </a:lnTo>
                  <a:cubicBezTo>
                    <a:pt x="18047" y="938"/>
                    <a:pt x="18024" y="928"/>
                    <a:pt x="18000" y="928"/>
                  </a:cubicBezTo>
                  <a:cubicBezTo>
                    <a:pt x="17991" y="928"/>
                    <a:pt x="17982" y="929"/>
                    <a:pt x="17972" y="932"/>
                  </a:cubicBezTo>
                  <a:cubicBezTo>
                    <a:pt x="17957" y="913"/>
                    <a:pt x="17945" y="886"/>
                    <a:pt x="17938" y="863"/>
                  </a:cubicBezTo>
                  <a:lnTo>
                    <a:pt x="17646" y="840"/>
                  </a:lnTo>
                  <a:lnTo>
                    <a:pt x="17626" y="821"/>
                  </a:lnTo>
                  <a:lnTo>
                    <a:pt x="17603" y="828"/>
                  </a:lnTo>
                  <a:cubicBezTo>
                    <a:pt x="17588" y="801"/>
                    <a:pt x="17573" y="771"/>
                    <a:pt x="17550" y="748"/>
                  </a:cubicBezTo>
                  <a:lnTo>
                    <a:pt x="17350" y="748"/>
                  </a:lnTo>
                  <a:lnTo>
                    <a:pt x="17242" y="655"/>
                  </a:lnTo>
                  <a:lnTo>
                    <a:pt x="17008" y="640"/>
                  </a:lnTo>
                  <a:cubicBezTo>
                    <a:pt x="16932" y="567"/>
                    <a:pt x="16826" y="529"/>
                    <a:pt x="16721" y="529"/>
                  </a:cubicBezTo>
                  <a:cubicBezTo>
                    <a:pt x="16688" y="529"/>
                    <a:pt x="16655" y="533"/>
                    <a:pt x="16623" y="540"/>
                  </a:cubicBezTo>
                  <a:cubicBezTo>
                    <a:pt x="16615" y="532"/>
                    <a:pt x="16603" y="525"/>
                    <a:pt x="16592" y="525"/>
                  </a:cubicBezTo>
                  <a:cubicBezTo>
                    <a:pt x="16588" y="525"/>
                    <a:pt x="16584" y="526"/>
                    <a:pt x="16581" y="529"/>
                  </a:cubicBezTo>
                  <a:lnTo>
                    <a:pt x="16574" y="532"/>
                  </a:lnTo>
                  <a:cubicBezTo>
                    <a:pt x="16566" y="502"/>
                    <a:pt x="16550" y="479"/>
                    <a:pt x="16543" y="456"/>
                  </a:cubicBezTo>
                  <a:lnTo>
                    <a:pt x="16166" y="413"/>
                  </a:lnTo>
                  <a:cubicBezTo>
                    <a:pt x="16166" y="386"/>
                    <a:pt x="16159" y="363"/>
                    <a:pt x="16147" y="344"/>
                  </a:cubicBezTo>
                  <a:cubicBezTo>
                    <a:pt x="16120" y="348"/>
                    <a:pt x="16093" y="352"/>
                    <a:pt x="16070" y="367"/>
                  </a:cubicBezTo>
                  <a:lnTo>
                    <a:pt x="15843" y="321"/>
                  </a:lnTo>
                  <a:cubicBezTo>
                    <a:pt x="15843" y="294"/>
                    <a:pt x="15840" y="275"/>
                    <a:pt x="15832" y="252"/>
                  </a:cubicBezTo>
                  <a:lnTo>
                    <a:pt x="15659" y="256"/>
                  </a:lnTo>
                  <a:cubicBezTo>
                    <a:pt x="15588" y="223"/>
                    <a:pt x="15508" y="204"/>
                    <a:pt x="15429" y="204"/>
                  </a:cubicBezTo>
                  <a:cubicBezTo>
                    <a:pt x="15406" y="204"/>
                    <a:pt x="15382" y="206"/>
                    <a:pt x="15359" y="210"/>
                  </a:cubicBezTo>
                  <a:cubicBezTo>
                    <a:pt x="15352" y="190"/>
                    <a:pt x="15340" y="167"/>
                    <a:pt x="15332" y="140"/>
                  </a:cubicBezTo>
                  <a:cubicBezTo>
                    <a:pt x="15319" y="148"/>
                    <a:pt x="15305" y="151"/>
                    <a:pt x="15291" y="151"/>
                  </a:cubicBezTo>
                  <a:cubicBezTo>
                    <a:pt x="15270" y="151"/>
                    <a:pt x="15250" y="143"/>
                    <a:pt x="15236" y="129"/>
                  </a:cubicBezTo>
                  <a:lnTo>
                    <a:pt x="15148" y="156"/>
                  </a:lnTo>
                  <a:lnTo>
                    <a:pt x="14952" y="121"/>
                  </a:lnTo>
                  <a:lnTo>
                    <a:pt x="14940" y="121"/>
                  </a:lnTo>
                  <a:cubicBezTo>
                    <a:pt x="14940" y="94"/>
                    <a:pt x="14933" y="64"/>
                    <a:pt x="14910" y="52"/>
                  </a:cubicBezTo>
                  <a:lnTo>
                    <a:pt x="14729" y="33"/>
                  </a:lnTo>
                  <a:lnTo>
                    <a:pt x="14433" y="52"/>
                  </a:lnTo>
                  <a:cubicBezTo>
                    <a:pt x="14431" y="52"/>
                    <a:pt x="14429" y="52"/>
                    <a:pt x="14427" y="52"/>
                  </a:cubicBezTo>
                  <a:cubicBezTo>
                    <a:pt x="14329" y="52"/>
                    <a:pt x="14221" y="1"/>
                    <a:pt x="14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4"/>
            <p:cNvSpPr/>
            <p:nvPr/>
          </p:nvSpPr>
          <p:spPr>
            <a:xfrm>
              <a:off x="3936270" y="2693013"/>
              <a:ext cx="197908" cy="214813"/>
            </a:xfrm>
            <a:custGeom>
              <a:avLst/>
              <a:gdLst/>
              <a:ahLst/>
              <a:cxnLst/>
              <a:rect l="l" t="t" r="r" b="b"/>
              <a:pathLst>
                <a:path w="6380" h="6925" extrusionOk="0">
                  <a:moveTo>
                    <a:pt x="6180" y="0"/>
                  </a:moveTo>
                  <a:cubicBezTo>
                    <a:pt x="6149" y="35"/>
                    <a:pt x="6114" y="70"/>
                    <a:pt x="6076" y="93"/>
                  </a:cubicBezTo>
                  <a:lnTo>
                    <a:pt x="6068" y="104"/>
                  </a:lnTo>
                  <a:cubicBezTo>
                    <a:pt x="6045" y="127"/>
                    <a:pt x="6034" y="166"/>
                    <a:pt x="6049" y="200"/>
                  </a:cubicBezTo>
                  <a:cubicBezTo>
                    <a:pt x="6034" y="204"/>
                    <a:pt x="6018" y="212"/>
                    <a:pt x="6007" y="220"/>
                  </a:cubicBezTo>
                  <a:cubicBezTo>
                    <a:pt x="5999" y="204"/>
                    <a:pt x="5995" y="193"/>
                    <a:pt x="5987" y="181"/>
                  </a:cubicBezTo>
                  <a:cubicBezTo>
                    <a:pt x="5972" y="176"/>
                    <a:pt x="5957" y="172"/>
                    <a:pt x="5943" y="172"/>
                  </a:cubicBezTo>
                  <a:cubicBezTo>
                    <a:pt x="5917" y="172"/>
                    <a:pt x="5895" y="182"/>
                    <a:pt x="5880" y="204"/>
                  </a:cubicBezTo>
                  <a:cubicBezTo>
                    <a:pt x="5859" y="216"/>
                    <a:pt x="5834" y="221"/>
                    <a:pt x="5808" y="221"/>
                  </a:cubicBezTo>
                  <a:cubicBezTo>
                    <a:pt x="5800" y="221"/>
                    <a:pt x="5792" y="220"/>
                    <a:pt x="5784" y="220"/>
                  </a:cubicBezTo>
                  <a:cubicBezTo>
                    <a:pt x="5749" y="243"/>
                    <a:pt x="5711" y="262"/>
                    <a:pt x="5672" y="269"/>
                  </a:cubicBezTo>
                  <a:lnTo>
                    <a:pt x="5496" y="323"/>
                  </a:lnTo>
                  <a:cubicBezTo>
                    <a:pt x="5449" y="335"/>
                    <a:pt x="5400" y="362"/>
                    <a:pt x="5373" y="404"/>
                  </a:cubicBezTo>
                  <a:lnTo>
                    <a:pt x="5277" y="519"/>
                  </a:lnTo>
                  <a:cubicBezTo>
                    <a:pt x="5096" y="608"/>
                    <a:pt x="4935" y="708"/>
                    <a:pt x="4862" y="904"/>
                  </a:cubicBezTo>
                  <a:cubicBezTo>
                    <a:pt x="4831" y="899"/>
                    <a:pt x="4802" y="896"/>
                    <a:pt x="4773" y="896"/>
                  </a:cubicBezTo>
                  <a:cubicBezTo>
                    <a:pt x="4689" y="896"/>
                    <a:pt x="4613" y="923"/>
                    <a:pt x="4558" y="1015"/>
                  </a:cubicBezTo>
                  <a:cubicBezTo>
                    <a:pt x="4324" y="1096"/>
                    <a:pt x="4097" y="1184"/>
                    <a:pt x="3939" y="1392"/>
                  </a:cubicBezTo>
                  <a:cubicBezTo>
                    <a:pt x="3551" y="1476"/>
                    <a:pt x="3290" y="1749"/>
                    <a:pt x="3021" y="2010"/>
                  </a:cubicBezTo>
                  <a:cubicBezTo>
                    <a:pt x="2702" y="2210"/>
                    <a:pt x="2383" y="2421"/>
                    <a:pt x="2129" y="2717"/>
                  </a:cubicBezTo>
                  <a:cubicBezTo>
                    <a:pt x="1884" y="2913"/>
                    <a:pt x="1576" y="3036"/>
                    <a:pt x="1407" y="3321"/>
                  </a:cubicBezTo>
                  <a:cubicBezTo>
                    <a:pt x="1330" y="3378"/>
                    <a:pt x="1249" y="3428"/>
                    <a:pt x="1226" y="3528"/>
                  </a:cubicBezTo>
                  <a:cubicBezTo>
                    <a:pt x="1146" y="3574"/>
                    <a:pt x="1134" y="3651"/>
                    <a:pt x="1130" y="3736"/>
                  </a:cubicBezTo>
                  <a:cubicBezTo>
                    <a:pt x="1111" y="3743"/>
                    <a:pt x="1100" y="3766"/>
                    <a:pt x="1111" y="3785"/>
                  </a:cubicBezTo>
                  <a:lnTo>
                    <a:pt x="938" y="3935"/>
                  </a:lnTo>
                  <a:cubicBezTo>
                    <a:pt x="919" y="3935"/>
                    <a:pt x="904" y="3955"/>
                    <a:pt x="904" y="3974"/>
                  </a:cubicBezTo>
                  <a:cubicBezTo>
                    <a:pt x="904" y="3978"/>
                    <a:pt x="904" y="3985"/>
                    <a:pt x="907" y="3985"/>
                  </a:cubicBezTo>
                  <a:cubicBezTo>
                    <a:pt x="846" y="4051"/>
                    <a:pt x="811" y="4131"/>
                    <a:pt x="804" y="4224"/>
                  </a:cubicBezTo>
                  <a:cubicBezTo>
                    <a:pt x="754" y="4243"/>
                    <a:pt x="727" y="4285"/>
                    <a:pt x="727" y="4339"/>
                  </a:cubicBezTo>
                  <a:lnTo>
                    <a:pt x="723" y="4343"/>
                  </a:lnTo>
                  <a:cubicBezTo>
                    <a:pt x="304" y="5065"/>
                    <a:pt x="223" y="5887"/>
                    <a:pt x="24" y="6667"/>
                  </a:cubicBezTo>
                  <a:cubicBezTo>
                    <a:pt x="1" y="6794"/>
                    <a:pt x="43" y="6886"/>
                    <a:pt x="193" y="6925"/>
                  </a:cubicBezTo>
                  <a:cubicBezTo>
                    <a:pt x="427" y="6187"/>
                    <a:pt x="539" y="5438"/>
                    <a:pt x="823" y="4738"/>
                  </a:cubicBezTo>
                  <a:cubicBezTo>
                    <a:pt x="842" y="4715"/>
                    <a:pt x="846" y="4685"/>
                    <a:pt x="842" y="4662"/>
                  </a:cubicBezTo>
                  <a:cubicBezTo>
                    <a:pt x="888" y="4642"/>
                    <a:pt x="919" y="4589"/>
                    <a:pt x="907" y="4535"/>
                  </a:cubicBezTo>
                  <a:cubicBezTo>
                    <a:pt x="934" y="4523"/>
                    <a:pt x="946" y="4493"/>
                    <a:pt x="938" y="4466"/>
                  </a:cubicBezTo>
                  <a:cubicBezTo>
                    <a:pt x="984" y="4439"/>
                    <a:pt x="1019" y="4393"/>
                    <a:pt x="1015" y="4335"/>
                  </a:cubicBezTo>
                  <a:cubicBezTo>
                    <a:pt x="1038" y="4316"/>
                    <a:pt x="1042" y="4285"/>
                    <a:pt x="1034" y="4262"/>
                  </a:cubicBezTo>
                  <a:cubicBezTo>
                    <a:pt x="1054" y="4220"/>
                    <a:pt x="1073" y="4181"/>
                    <a:pt x="1092" y="4143"/>
                  </a:cubicBezTo>
                  <a:lnTo>
                    <a:pt x="1230" y="3951"/>
                  </a:lnTo>
                  <a:cubicBezTo>
                    <a:pt x="1249" y="3908"/>
                    <a:pt x="1276" y="3870"/>
                    <a:pt x="1311" y="3835"/>
                  </a:cubicBezTo>
                  <a:lnTo>
                    <a:pt x="1745" y="3344"/>
                  </a:lnTo>
                  <a:lnTo>
                    <a:pt x="2145" y="2975"/>
                  </a:lnTo>
                  <a:cubicBezTo>
                    <a:pt x="2548" y="2660"/>
                    <a:pt x="2986" y="2383"/>
                    <a:pt x="3344" y="2002"/>
                  </a:cubicBezTo>
                  <a:lnTo>
                    <a:pt x="4058" y="1518"/>
                  </a:lnTo>
                  <a:cubicBezTo>
                    <a:pt x="4277" y="1403"/>
                    <a:pt x="4500" y="1303"/>
                    <a:pt x="4673" y="1123"/>
                  </a:cubicBezTo>
                  <a:cubicBezTo>
                    <a:pt x="4676" y="1123"/>
                    <a:pt x="4680" y="1123"/>
                    <a:pt x="4683" y="1123"/>
                  </a:cubicBezTo>
                  <a:cubicBezTo>
                    <a:pt x="4710" y="1123"/>
                    <a:pt x="4734" y="1109"/>
                    <a:pt x="4758" y="1092"/>
                  </a:cubicBezTo>
                  <a:cubicBezTo>
                    <a:pt x="4808" y="1092"/>
                    <a:pt x="4846" y="1053"/>
                    <a:pt x="4854" y="1000"/>
                  </a:cubicBezTo>
                  <a:lnTo>
                    <a:pt x="4858" y="1000"/>
                  </a:lnTo>
                  <a:cubicBezTo>
                    <a:pt x="5115" y="953"/>
                    <a:pt x="5280" y="761"/>
                    <a:pt x="5473" y="611"/>
                  </a:cubicBezTo>
                  <a:cubicBezTo>
                    <a:pt x="5499" y="611"/>
                    <a:pt x="5530" y="608"/>
                    <a:pt x="5557" y="604"/>
                  </a:cubicBezTo>
                  <a:cubicBezTo>
                    <a:pt x="5603" y="577"/>
                    <a:pt x="5634" y="546"/>
                    <a:pt x="5665" y="500"/>
                  </a:cubicBezTo>
                  <a:cubicBezTo>
                    <a:pt x="5726" y="454"/>
                    <a:pt x="5807" y="458"/>
                    <a:pt x="5876" y="431"/>
                  </a:cubicBezTo>
                  <a:lnTo>
                    <a:pt x="5891" y="419"/>
                  </a:lnTo>
                  <a:cubicBezTo>
                    <a:pt x="5914" y="373"/>
                    <a:pt x="5968" y="354"/>
                    <a:pt x="5995" y="308"/>
                  </a:cubicBezTo>
                  <a:lnTo>
                    <a:pt x="6110" y="296"/>
                  </a:lnTo>
                  <a:cubicBezTo>
                    <a:pt x="6114" y="300"/>
                    <a:pt x="6114" y="304"/>
                    <a:pt x="6122" y="304"/>
                  </a:cubicBezTo>
                  <a:lnTo>
                    <a:pt x="6180" y="327"/>
                  </a:lnTo>
                  <a:cubicBezTo>
                    <a:pt x="6206" y="319"/>
                    <a:pt x="6241" y="308"/>
                    <a:pt x="6276" y="300"/>
                  </a:cubicBezTo>
                  <a:cubicBezTo>
                    <a:pt x="6345" y="250"/>
                    <a:pt x="6318" y="154"/>
                    <a:pt x="6379" y="104"/>
                  </a:cubicBezTo>
                  <a:cubicBezTo>
                    <a:pt x="6337" y="20"/>
                    <a:pt x="6260" y="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4"/>
            <p:cNvSpPr/>
            <p:nvPr/>
          </p:nvSpPr>
          <p:spPr>
            <a:xfrm>
              <a:off x="4013045" y="2991673"/>
              <a:ext cx="102645" cy="26646"/>
            </a:xfrm>
            <a:custGeom>
              <a:avLst/>
              <a:gdLst/>
              <a:ahLst/>
              <a:cxnLst/>
              <a:rect l="l" t="t" r="r" b="b"/>
              <a:pathLst>
                <a:path w="3309" h="859" extrusionOk="0">
                  <a:moveTo>
                    <a:pt x="737" y="1"/>
                  </a:moveTo>
                  <a:cubicBezTo>
                    <a:pt x="499" y="1"/>
                    <a:pt x="256" y="30"/>
                    <a:pt x="0" y="125"/>
                  </a:cubicBezTo>
                  <a:cubicBezTo>
                    <a:pt x="149" y="170"/>
                    <a:pt x="286" y="182"/>
                    <a:pt x="416" y="182"/>
                  </a:cubicBezTo>
                  <a:cubicBezTo>
                    <a:pt x="552" y="182"/>
                    <a:pt x="680" y="169"/>
                    <a:pt x="807" y="167"/>
                  </a:cubicBezTo>
                  <a:cubicBezTo>
                    <a:pt x="852" y="167"/>
                    <a:pt x="893" y="167"/>
                    <a:pt x="931" y="167"/>
                  </a:cubicBezTo>
                  <a:cubicBezTo>
                    <a:pt x="1349" y="167"/>
                    <a:pt x="1352" y="206"/>
                    <a:pt x="1380" y="721"/>
                  </a:cubicBezTo>
                  <a:cubicBezTo>
                    <a:pt x="1387" y="767"/>
                    <a:pt x="1407" y="817"/>
                    <a:pt x="1426" y="859"/>
                  </a:cubicBezTo>
                  <a:cubicBezTo>
                    <a:pt x="1595" y="590"/>
                    <a:pt x="1899" y="748"/>
                    <a:pt x="2102" y="602"/>
                  </a:cubicBezTo>
                  <a:cubicBezTo>
                    <a:pt x="2139" y="602"/>
                    <a:pt x="2195" y="587"/>
                    <a:pt x="2226" y="587"/>
                  </a:cubicBezTo>
                  <a:cubicBezTo>
                    <a:pt x="2237" y="587"/>
                    <a:pt x="2245" y="589"/>
                    <a:pt x="2248" y="594"/>
                  </a:cubicBezTo>
                  <a:cubicBezTo>
                    <a:pt x="2327" y="732"/>
                    <a:pt x="2419" y="782"/>
                    <a:pt x="2519" y="782"/>
                  </a:cubicBezTo>
                  <a:cubicBezTo>
                    <a:pt x="2608" y="782"/>
                    <a:pt x="2704" y="742"/>
                    <a:pt x="2805" y="690"/>
                  </a:cubicBezTo>
                  <a:cubicBezTo>
                    <a:pt x="2863" y="663"/>
                    <a:pt x="2936" y="667"/>
                    <a:pt x="3001" y="652"/>
                  </a:cubicBezTo>
                  <a:lnTo>
                    <a:pt x="3167" y="678"/>
                  </a:lnTo>
                  <a:cubicBezTo>
                    <a:pt x="3187" y="712"/>
                    <a:pt x="3206" y="751"/>
                    <a:pt x="3249" y="751"/>
                  </a:cubicBezTo>
                  <a:cubicBezTo>
                    <a:pt x="3255" y="751"/>
                    <a:pt x="3263" y="750"/>
                    <a:pt x="3270" y="748"/>
                  </a:cubicBezTo>
                  <a:cubicBezTo>
                    <a:pt x="3305" y="740"/>
                    <a:pt x="3309" y="705"/>
                    <a:pt x="3282" y="671"/>
                  </a:cubicBezTo>
                  <a:cubicBezTo>
                    <a:pt x="3267" y="609"/>
                    <a:pt x="3213" y="555"/>
                    <a:pt x="3151" y="552"/>
                  </a:cubicBezTo>
                  <a:cubicBezTo>
                    <a:pt x="3085" y="492"/>
                    <a:pt x="3019" y="461"/>
                    <a:pt x="2952" y="461"/>
                  </a:cubicBezTo>
                  <a:cubicBezTo>
                    <a:pt x="2886" y="461"/>
                    <a:pt x="2820" y="491"/>
                    <a:pt x="2755" y="552"/>
                  </a:cubicBezTo>
                  <a:cubicBezTo>
                    <a:pt x="2748" y="552"/>
                    <a:pt x="2741" y="553"/>
                    <a:pt x="2734" y="553"/>
                  </a:cubicBezTo>
                  <a:cubicBezTo>
                    <a:pt x="2575" y="553"/>
                    <a:pt x="2433" y="405"/>
                    <a:pt x="2272" y="405"/>
                  </a:cubicBezTo>
                  <a:cubicBezTo>
                    <a:pt x="2215" y="405"/>
                    <a:pt x="2157" y="423"/>
                    <a:pt x="2095" y="471"/>
                  </a:cubicBezTo>
                  <a:cubicBezTo>
                    <a:pt x="2011" y="472"/>
                    <a:pt x="1920" y="491"/>
                    <a:pt x="1838" y="491"/>
                  </a:cubicBezTo>
                  <a:cubicBezTo>
                    <a:pt x="1708" y="491"/>
                    <a:pt x="1600" y="444"/>
                    <a:pt x="1583" y="206"/>
                  </a:cubicBezTo>
                  <a:cubicBezTo>
                    <a:pt x="1580" y="106"/>
                    <a:pt x="1449" y="52"/>
                    <a:pt x="1349" y="44"/>
                  </a:cubicBezTo>
                  <a:cubicBezTo>
                    <a:pt x="1146" y="23"/>
                    <a:pt x="943" y="1"/>
                    <a:pt x="7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4"/>
            <p:cNvSpPr/>
            <p:nvPr/>
          </p:nvSpPr>
          <p:spPr>
            <a:xfrm>
              <a:off x="4006375" y="2792556"/>
              <a:ext cx="27205" cy="35611"/>
            </a:xfrm>
            <a:custGeom>
              <a:avLst/>
              <a:gdLst/>
              <a:ahLst/>
              <a:cxnLst/>
              <a:rect l="l" t="t" r="r" b="b"/>
              <a:pathLst>
                <a:path w="877" h="1148" extrusionOk="0">
                  <a:moveTo>
                    <a:pt x="539" y="0"/>
                  </a:moveTo>
                  <a:cubicBezTo>
                    <a:pt x="473" y="0"/>
                    <a:pt x="414" y="23"/>
                    <a:pt x="373" y="112"/>
                  </a:cubicBezTo>
                  <a:cubicBezTo>
                    <a:pt x="211" y="277"/>
                    <a:pt x="404" y="546"/>
                    <a:pt x="238" y="669"/>
                  </a:cubicBezTo>
                  <a:cubicBezTo>
                    <a:pt x="0" y="861"/>
                    <a:pt x="204" y="1038"/>
                    <a:pt x="281" y="1103"/>
                  </a:cubicBezTo>
                  <a:cubicBezTo>
                    <a:pt x="319" y="1135"/>
                    <a:pt x="352" y="1148"/>
                    <a:pt x="382" y="1148"/>
                  </a:cubicBezTo>
                  <a:cubicBezTo>
                    <a:pt x="484" y="1148"/>
                    <a:pt x="539" y="989"/>
                    <a:pt x="607" y="915"/>
                  </a:cubicBezTo>
                  <a:cubicBezTo>
                    <a:pt x="684" y="834"/>
                    <a:pt x="738" y="722"/>
                    <a:pt x="799" y="626"/>
                  </a:cubicBezTo>
                  <a:cubicBezTo>
                    <a:pt x="876" y="396"/>
                    <a:pt x="626" y="300"/>
                    <a:pt x="580" y="115"/>
                  </a:cubicBezTo>
                  <a:lnTo>
                    <a:pt x="600" y="115"/>
                  </a:lnTo>
                  <a:cubicBezTo>
                    <a:pt x="642" y="108"/>
                    <a:pt x="676" y="69"/>
                    <a:pt x="680" y="19"/>
                  </a:cubicBezTo>
                  <a:cubicBezTo>
                    <a:pt x="633" y="11"/>
                    <a:pt x="584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4"/>
            <p:cNvSpPr/>
            <p:nvPr/>
          </p:nvSpPr>
          <p:spPr>
            <a:xfrm>
              <a:off x="3890144" y="2945484"/>
              <a:ext cx="48888" cy="117349"/>
            </a:xfrm>
            <a:custGeom>
              <a:avLst/>
              <a:gdLst/>
              <a:ahLst/>
              <a:cxnLst/>
              <a:rect l="l" t="t" r="r" b="b"/>
              <a:pathLst>
                <a:path w="1576" h="3783" extrusionOk="0">
                  <a:moveTo>
                    <a:pt x="1576" y="0"/>
                  </a:moveTo>
                  <a:lnTo>
                    <a:pt x="1576" y="0"/>
                  </a:lnTo>
                  <a:cubicBezTo>
                    <a:pt x="1123" y="192"/>
                    <a:pt x="915" y="484"/>
                    <a:pt x="773" y="834"/>
                  </a:cubicBezTo>
                  <a:cubicBezTo>
                    <a:pt x="658" y="907"/>
                    <a:pt x="581" y="1003"/>
                    <a:pt x="600" y="1149"/>
                  </a:cubicBezTo>
                  <a:cubicBezTo>
                    <a:pt x="531" y="1191"/>
                    <a:pt x="500" y="1272"/>
                    <a:pt x="508" y="1349"/>
                  </a:cubicBezTo>
                  <a:cubicBezTo>
                    <a:pt x="250" y="1775"/>
                    <a:pt x="196" y="2263"/>
                    <a:pt x="77" y="2732"/>
                  </a:cubicBezTo>
                  <a:cubicBezTo>
                    <a:pt x="1" y="2901"/>
                    <a:pt x="12" y="3082"/>
                    <a:pt x="1" y="3263"/>
                  </a:cubicBezTo>
                  <a:cubicBezTo>
                    <a:pt x="1" y="3397"/>
                    <a:pt x="4" y="3532"/>
                    <a:pt x="4" y="3658"/>
                  </a:cubicBezTo>
                  <a:cubicBezTo>
                    <a:pt x="40" y="3709"/>
                    <a:pt x="60" y="3783"/>
                    <a:pt x="124" y="3783"/>
                  </a:cubicBezTo>
                  <a:cubicBezTo>
                    <a:pt x="143" y="3783"/>
                    <a:pt x="165" y="3777"/>
                    <a:pt x="193" y="3762"/>
                  </a:cubicBezTo>
                  <a:cubicBezTo>
                    <a:pt x="239" y="3593"/>
                    <a:pt x="200" y="3428"/>
                    <a:pt x="196" y="3263"/>
                  </a:cubicBezTo>
                  <a:lnTo>
                    <a:pt x="296" y="2655"/>
                  </a:lnTo>
                  <a:lnTo>
                    <a:pt x="723" y="1364"/>
                  </a:lnTo>
                  <a:lnTo>
                    <a:pt x="1027" y="846"/>
                  </a:lnTo>
                  <a:lnTo>
                    <a:pt x="1027" y="849"/>
                  </a:lnTo>
                  <a:cubicBezTo>
                    <a:pt x="1173" y="580"/>
                    <a:pt x="1453" y="388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4"/>
            <p:cNvSpPr/>
            <p:nvPr/>
          </p:nvSpPr>
          <p:spPr>
            <a:xfrm>
              <a:off x="4233070" y="2742582"/>
              <a:ext cx="34711" cy="21125"/>
            </a:xfrm>
            <a:custGeom>
              <a:avLst/>
              <a:gdLst/>
              <a:ahLst/>
              <a:cxnLst/>
              <a:rect l="l" t="t" r="r" b="b"/>
              <a:pathLst>
                <a:path w="1119" h="681" extrusionOk="0">
                  <a:moveTo>
                    <a:pt x="1030" y="0"/>
                  </a:moveTo>
                  <a:cubicBezTo>
                    <a:pt x="1006" y="0"/>
                    <a:pt x="980" y="5"/>
                    <a:pt x="958" y="13"/>
                  </a:cubicBezTo>
                  <a:cubicBezTo>
                    <a:pt x="658" y="24"/>
                    <a:pt x="427" y="197"/>
                    <a:pt x="178" y="324"/>
                  </a:cubicBezTo>
                  <a:cubicBezTo>
                    <a:pt x="78" y="378"/>
                    <a:pt x="1" y="493"/>
                    <a:pt x="97" y="620"/>
                  </a:cubicBezTo>
                  <a:cubicBezTo>
                    <a:pt x="132" y="664"/>
                    <a:pt x="163" y="680"/>
                    <a:pt x="193" y="680"/>
                  </a:cubicBezTo>
                  <a:cubicBezTo>
                    <a:pt x="247" y="680"/>
                    <a:pt x="295" y="630"/>
                    <a:pt x="347" y="593"/>
                  </a:cubicBezTo>
                  <a:cubicBezTo>
                    <a:pt x="554" y="435"/>
                    <a:pt x="762" y="282"/>
                    <a:pt x="965" y="124"/>
                  </a:cubicBezTo>
                  <a:cubicBezTo>
                    <a:pt x="1031" y="120"/>
                    <a:pt x="1119" y="112"/>
                    <a:pt x="1111" y="51"/>
                  </a:cubicBezTo>
                  <a:cubicBezTo>
                    <a:pt x="1104" y="13"/>
                    <a:pt x="1069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4"/>
            <p:cNvSpPr/>
            <p:nvPr/>
          </p:nvSpPr>
          <p:spPr>
            <a:xfrm>
              <a:off x="3972750" y="2837504"/>
              <a:ext cx="22924" cy="32044"/>
            </a:xfrm>
            <a:custGeom>
              <a:avLst/>
              <a:gdLst/>
              <a:ahLst/>
              <a:cxnLst/>
              <a:rect l="l" t="t" r="r" b="b"/>
              <a:pathLst>
                <a:path w="739" h="1033" extrusionOk="0">
                  <a:moveTo>
                    <a:pt x="51" y="1"/>
                  </a:moveTo>
                  <a:cubicBezTo>
                    <a:pt x="35" y="1"/>
                    <a:pt x="18" y="2"/>
                    <a:pt x="0" y="4"/>
                  </a:cubicBezTo>
                  <a:cubicBezTo>
                    <a:pt x="66" y="253"/>
                    <a:pt x="227" y="469"/>
                    <a:pt x="450" y="595"/>
                  </a:cubicBezTo>
                  <a:cubicBezTo>
                    <a:pt x="454" y="749"/>
                    <a:pt x="385" y="914"/>
                    <a:pt x="550" y="1030"/>
                  </a:cubicBezTo>
                  <a:cubicBezTo>
                    <a:pt x="553" y="1032"/>
                    <a:pt x="557" y="1033"/>
                    <a:pt x="562" y="1033"/>
                  </a:cubicBezTo>
                  <a:cubicBezTo>
                    <a:pt x="583" y="1033"/>
                    <a:pt x="617" y="1014"/>
                    <a:pt x="627" y="999"/>
                  </a:cubicBezTo>
                  <a:cubicBezTo>
                    <a:pt x="696" y="845"/>
                    <a:pt x="635" y="714"/>
                    <a:pt x="546" y="595"/>
                  </a:cubicBezTo>
                  <a:lnTo>
                    <a:pt x="400" y="349"/>
                  </a:lnTo>
                  <a:cubicBezTo>
                    <a:pt x="425" y="316"/>
                    <a:pt x="453" y="306"/>
                    <a:pt x="483" y="306"/>
                  </a:cubicBezTo>
                  <a:cubicBezTo>
                    <a:pt x="522" y="306"/>
                    <a:pt x="565" y="323"/>
                    <a:pt x="609" y="323"/>
                  </a:cubicBezTo>
                  <a:cubicBezTo>
                    <a:pt x="651" y="323"/>
                    <a:pt x="695" y="308"/>
                    <a:pt x="738" y="250"/>
                  </a:cubicBezTo>
                  <a:lnTo>
                    <a:pt x="738" y="250"/>
                  </a:lnTo>
                  <a:cubicBezTo>
                    <a:pt x="736" y="250"/>
                    <a:pt x="734" y="250"/>
                    <a:pt x="732" y="250"/>
                  </a:cubicBezTo>
                  <a:cubicBezTo>
                    <a:pt x="457" y="250"/>
                    <a:pt x="31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4"/>
            <p:cNvSpPr/>
            <p:nvPr/>
          </p:nvSpPr>
          <p:spPr>
            <a:xfrm>
              <a:off x="3996480" y="3127913"/>
              <a:ext cx="43521" cy="26460"/>
            </a:xfrm>
            <a:custGeom>
              <a:avLst/>
              <a:gdLst/>
              <a:ahLst/>
              <a:cxnLst/>
              <a:rect l="l" t="t" r="r" b="b"/>
              <a:pathLst>
                <a:path w="1403" h="853" extrusionOk="0">
                  <a:moveTo>
                    <a:pt x="448" y="0"/>
                  </a:moveTo>
                  <a:cubicBezTo>
                    <a:pt x="404" y="0"/>
                    <a:pt x="357" y="7"/>
                    <a:pt x="308" y="21"/>
                  </a:cubicBezTo>
                  <a:lnTo>
                    <a:pt x="0" y="14"/>
                  </a:lnTo>
                  <a:lnTo>
                    <a:pt x="0" y="14"/>
                  </a:lnTo>
                  <a:cubicBezTo>
                    <a:pt x="0" y="44"/>
                    <a:pt x="0" y="75"/>
                    <a:pt x="4" y="110"/>
                  </a:cubicBezTo>
                  <a:lnTo>
                    <a:pt x="304" y="114"/>
                  </a:lnTo>
                  <a:lnTo>
                    <a:pt x="799" y="356"/>
                  </a:lnTo>
                  <a:cubicBezTo>
                    <a:pt x="895" y="471"/>
                    <a:pt x="1118" y="467"/>
                    <a:pt x="1107" y="694"/>
                  </a:cubicBezTo>
                  <a:cubicBezTo>
                    <a:pt x="1101" y="772"/>
                    <a:pt x="1122" y="853"/>
                    <a:pt x="1190" y="853"/>
                  </a:cubicBezTo>
                  <a:cubicBezTo>
                    <a:pt x="1212" y="853"/>
                    <a:pt x="1239" y="844"/>
                    <a:pt x="1272" y="825"/>
                  </a:cubicBezTo>
                  <a:cubicBezTo>
                    <a:pt x="1360" y="771"/>
                    <a:pt x="1403" y="679"/>
                    <a:pt x="1322" y="575"/>
                  </a:cubicBezTo>
                  <a:cubicBezTo>
                    <a:pt x="1195" y="402"/>
                    <a:pt x="1015" y="275"/>
                    <a:pt x="811" y="210"/>
                  </a:cubicBezTo>
                  <a:cubicBezTo>
                    <a:pt x="716" y="77"/>
                    <a:pt x="597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4"/>
            <p:cNvSpPr/>
            <p:nvPr/>
          </p:nvSpPr>
          <p:spPr>
            <a:xfrm>
              <a:off x="4196714" y="2739356"/>
              <a:ext cx="116139" cy="227128"/>
            </a:xfrm>
            <a:custGeom>
              <a:avLst/>
              <a:gdLst/>
              <a:ahLst/>
              <a:cxnLst/>
              <a:rect l="l" t="t" r="r" b="b"/>
              <a:pathLst>
                <a:path w="3744" h="7322" extrusionOk="0">
                  <a:moveTo>
                    <a:pt x="3671" y="1"/>
                  </a:moveTo>
                  <a:cubicBezTo>
                    <a:pt x="3384" y="1"/>
                    <a:pt x="3206" y="210"/>
                    <a:pt x="3021" y="409"/>
                  </a:cubicBezTo>
                  <a:cubicBezTo>
                    <a:pt x="2837" y="439"/>
                    <a:pt x="2748" y="601"/>
                    <a:pt x="2633" y="716"/>
                  </a:cubicBezTo>
                  <a:lnTo>
                    <a:pt x="2629" y="716"/>
                  </a:lnTo>
                  <a:cubicBezTo>
                    <a:pt x="2575" y="724"/>
                    <a:pt x="2533" y="762"/>
                    <a:pt x="2518" y="812"/>
                  </a:cubicBezTo>
                  <a:lnTo>
                    <a:pt x="2418" y="920"/>
                  </a:lnTo>
                  <a:lnTo>
                    <a:pt x="2114" y="1227"/>
                  </a:lnTo>
                  <a:cubicBezTo>
                    <a:pt x="1861" y="1446"/>
                    <a:pt x="1592" y="1657"/>
                    <a:pt x="1515" y="2015"/>
                  </a:cubicBezTo>
                  <a:cubicBezTo>
                    <a:pt x="1211" y="2195"/>
                    <a:pt x="992" y="2491"/>
                    <a:pt x="908" y="2837"/>
                  </a:cubicBezTo>
                  <a:cubicBezTo>
                    <a:pt x="838" y="2879"/>
                    <a:pt x="800" y="2964"/>
                    <a:pt x="819" y="3048"/>
                  </a:cubicBezTo>
                  <a:cubicBezTo>
                    <a:pt x="800" y="3068"/>
                    <a:pt x="792" y="3095"/>
                    <a:pt x="800" y="3118"/>
                  </a:cubicBezTo>
                  <a:cubicBezTo>
                    <a:pt x="704" y="3171"/>
                    <a:pt x="704" y="3260"/>
                    <a:pt x="708" y="3348"/>
                  </a:cubicBezTo>
                  <a:cubicBezTo>
                    <a:pt x="596" y="3575"/>
                    <a:pt x="512" y="3805"/>
                    <a:pt x="512" y="4059"/>
                  </a:cubicBezTo>
                  <a:cubicBezTo>
                    <a:pt x="377" y="4547"/>
                    <a:pt x="358" y="5047"/>
                    <a:pt x="285" y="5538"/>
                  </a:cubicBezTo>
                  <a:cubicBezTo>
                    <a:pt x="189" y="5746"/>
                    <a:pt x="227" y="5969"/>
                    <a:pt x="224" y="6184"/>
                  </a:cubicBezTo>
                  <a:cubicBezTo>
                    <a:pt x="174" y="6430"/>
                    <a:pt x="1" y="6664"/>
                    <a:pt x="189" y="6914"/>
                  </a:cubicBezTo>
                  <a:cubicBezTo>
                    <a:pt x="178" y="6937"/>
                    <a:pt x="185" y="6972"/>
                    <a:pt x="208" y="6987"/>
                  </a:cubicBezTo>
                  <a:cubicBezTo>
                    <a:pt x="189" y="7029"/>
                    <a:pt x="166" y="7072"/>
                    <a:pt x="151" y="7122"/>
                  </a:cubicBezTo>
                  <a:cubicBezTo>
                    <a:pt x="116" y="7199"/>
                    <a:pt x="89" y="7283"/>
                    <a:pt x="193" y="7318"/>
                  </a:cubicBezTo>
                  <a:cubicBezTo>
                    <a:pt x="202" y="7320"/>
                    <a:pt x="211" y="7322"/>
                    <a:pt x="219" y="7322"/>
                  </a:cubicBezTo>
                  <a:cubicBezTo>
                    <a:pt x="275" y="7322"/>
                    <a:pt x="293" y="7257"/>
                    <a:pt x="324" y="7206"/>
                  </a:cubicBezTo>
                  <a:cubicBezTo>
                    <a:pt x="439" y="7014"/>
                    <a:pt x="397" y="6795"/>
                    <a:pt x="423" y="6588"/>
                  </a:cubicBezTo>
                  <a:cubicBezTo>
                    <a:pt x="523" y="6461"/>
                    <a:pt x="458" y="6322"/>
                    <a:pt x="447" y="6188"/>
                  </a:cubicBezTo>
                  <a:cubicBezTo>
                    <a:pt x="439" y="6180"/>
                    <a:pt x="427" y="6169"/>
                    <a:pt x="416" y="6165"/>
                  </a:cubicBezTo>
                  <a:cubicBezTo>
                    <a:pt x="485" y="6123"/>
                    <a:pt x="447" y="6015"/>
                    <a:pt x="512" y="5969"/>
                  </a:cubicBezTo>
                  <a:cubicBezTo>
                    <a:pt x="512" y="5834"/>
                    <a:pt x="512" y="5704"/>
                    <a:pt x="504" y="5569"/>
                  </a:cubicBezTo>
                  <a:cubicBezTo>
                    <a:pt x="523" y="5546"/>
                    <a:pt x="531" y="5512"/>
                    <a:pt x="520" y="5481"/>
                  </a:cubicBezTo>
                  <a:lnTo>
                    <a:pt x="596" y="5442"/>
                  </a:lnTo>
                  <a:lnTo>
                    <a:pt x="600" y="5166"/>
                  </a:lnTo>
                  <a:cubicBezTo>
                    <a:pt x="600" y="4655"/>
                    <a:pt x="746" y="4174"/>
                    <a:pt x="831" y="3679"/>
                  </a:cubicBezTo>
                  <a:cubicBezTo>
                    <a:pt x="896" y="3617"/>
                    <a:pt x="923" y="3533"/>
                    <a:pt x="904" y="3444"/>
                  </a:cubicBezTo>
                  <a:cubicBezTo>
                    <a:pt x="919" y="3417"/>
                    <a:pt x="927" y="3383"/>
                    <a:pt x="923" y="3352"/>
                  </a:cubicBezTo>
                  <a:cubicBezTo>
                    <a:pt x="992" y="3306"/>
                    <a:pt x="1023" y="3225"/>
                    <a:pt x="1011" y="3141"/>
                  </a:cubicBezTo>
                  <a:cubicBezTo>
                    <a:pt x="1031" y="3118"/>
                    <a:pt x="1034" y="3083"/>
                    <a:pt x="1023" y="3056"/>
                  </a:cubicBezTo>
                  <a:cubicBezTo>
                    <a:pt x="1165" y="2714"/>
                    <a:pt x="1403" y="2430"/>
                    <a:pt x="1607" y="2130"/>
                  </a:cubicBezTo>
                  <a:lnTo>
                    <a:pt x="2376" y="1231"/>
                  </a:lnTo>
                  <a:lnTo>
                    <a:pt x="2825" y="804"/>
                  </a:lnTo>
                  <a:lnTo>
                    <a:pt x="3133" y="508"/>
                  </a:lnTo>
                  <a:cubicBezTo>
                    <a:pt x="3348" y="355"/>
                    <a:pt x="3567" y="209"/>
                    <a:pt x="3744" y="5"/>
                  </a:cubicBezTo>
                  <a:cubicBezTo>
                    <a:pt x="3719" y="2"/>
                    <a:pt x="3694" y="1"/>
                    <a:pt x="3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4"/>
            <p:cNvSpPr/>
            <p:nvPr/>
          </p:nvSpPr>
          <p:spPr>
            <a:xfrm>
              <a:off x="4060009" y="3132535"/>
              <a:ext cx="28042" cy="14641"/>
            </a:xfrm>
            <a:custGeom>
              <a:avLst/>
              <a:gdLst/>
              <a:ahLst/>
              <a:cxnLst/>
              <a:rect l="l" t="t" r="r" b="b"/>
              <a:pathLst>
                <a:path w="904" h="472" extrusionOk="0">
                  <a:moveTo>
                    <a:pt x="270" y="1"/>
                  </a:moveTo>
                  <a:cubicBezTo>
                    <a:pt x="229" y="1"/>
                    <a:pt x="188" y="4"/>
                    <a:pt x="146" y="11"/>
                  </a:cubicBezTo>
                  <a:cubicBezTo>
                    <a:pt x="58" y="26"/>
                    <a:pt x="0" y="107"/>
                    <a:pt x="12" y="199"/>
                  </a:cubicBezTo>
                  <a:cubicBezTo>
                    <a:pt x="30" y="263"/>
                    <a:pt x="74" y="293"/>
                    <a:pt x="125" y="293"/>
                  </a:cubicBezTo>
                  <a:cubicBezTo>
                    <a:pt x="150" y="293"/>
                    <a:pt x="177" y="286"/>
                    <a:pt x="204" y="272"/>
                  </a:cubicBezTo>
                  <a:cubicBezTo>
                    <a:pt x="272" y="235"/>
                    <a:pt x="338" y="212"/>
                    <a:pt x="405" y="212"/>
                  </a:cubicBezTo>
                  <a:cubicBezTo>
                    <a:pt x="462" y="212"/>
                    <a:pt x="520" y="229"/>
                    <a:pt x="581" y="268"/>
                  </a:cubicBezTo>
                  <a:cubicBezTo>
                    <a:pt x="615" y="334"/>
                    <a:pt x="642" y="407"/>
                    <a:pt x="680" y="472"/>
                  </a:cubicBezTo>
                  <a:lnTo>
                    <a:pt x="903" y="472"/>
                  </a:lnTo>
                  <a:cubicBezTo>
                    <a:pt x="853" y="353"/>
                    <a:pt x="800" y="237"/>
                    <a:pt x="684" y="172"/>
                  </a:cubicBezTo>
                  <a:cubicBezTo>
                    <a:pt x="569" y="50"/>
                    <a:pt x="424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4"/>
            <p:cNvSpPr/>
            <p:nvPr/>
          </p:nvSpPr>
          <p:spPr>
            <a:xfrm>
              <a:off x="4110292" y="2753533"/>
              <a:ext cx="52858" cy="34680"/>
            </a:xfrm>
            <a:custGeom>
              <a:avLst/>
              <a:gdLst/>
              <a:ahLst/>
              <a:cxnLst/>
              <a:rect l="l" t="t" r="r" b="b"/>
              <a:pathLst>
                <a:path w="1704" h="1118" extrusionOk="0">
                  <a:moveTo>
                    <a:pt x="437" y="0"/>
                  </a:moveTo>
                  <a:cubicBezTo>
                    <a:pt x="347" y="0"/>
                    <a:pt x="257" y="44"/>
                    <a:pt x="170" y="174"/>
                  </a:cubicBezTo>
                  <a:cubicBezTo>
                    <a:pt x="1" y="451"/>
                    <a:pt x="139" y="636"/>
                    <a:pt x="370" y="785"/>
                  </a:cubicBezTo>
                  <a:cubicBezTo>
                    <a:pt x="416" y="939"/>
                    <a:pt x="547" y="1004"/>
                    <a:pt x="666" y="1085"/>
                  </a:cubicBezTo>
                  <a:cubicBezTo>
                    <a:pt x="695" y="1107"/>
                    <a:pt x="727" y="1117"/>
                    <a:pt x="760" y="1117"/>
                  </a:cubicBezTo>
                  <a:cubicBezTo>
                    <a:pt x="801" y="1117"/>
                    <a:pt x="843" y="1101"/>
                    <a:pt x="877" y="1074"/>
                  </a:cubicBezTo>
                  <a:cubicBezTo>
                    <a:pt x="731" y="851"/>
                    <a:pt x="481" y="709"/>
                    <a:pt x="385" y="447"/>
                  </a:cubicBezTo>
                  <a:cubicBezTo>
                    <a:pt x="397" y="424"/>
                    <a:pt x="397" y="393"/>
                    <a:pt x="385" y="370"/>
                  </a:cubicBezTo>
                  <a:cubicBezTo>
                    <a:pt x="464" y="275"/>
                    <a:pt x="552" y="239"/>
                    <a:pt x="646" y="239"/>
                  </a:cubicBezTo>
                  <a:cubicBezTo>
                    <a:pt x="718" y="239"/>
                    <a:pt x="793" y="260"/>
                    <a:pt x="869" y="290"/>
                  </a:cubicBezTo>
                  <a:lnTo>
                    <a:pt x="1561" y="789"/>
                  </a:lnTo>
                  <a:cubicBezTo>
                    <a:pt x="1585" y="803"/>
                    <a:pt x="1613" y="836"/>
                    <a:pt x="1627" y="836"/>
                  </a:cubicBezTo>
                  <a:cubicBezTo>
                    <a:pt x="1628" y="836"/>
                    <a:pt x="1629" y="836"/>
                    <a:pt x="1630" y="835"/>
                  </a:cubicBezTo>
                  <a:cubicBezTo>
                    <a:pt x="1703" y="797"/>
                    <a:pt x="1676" y="739"/>
                    <a:pt x="1657" y="682"/>
                  </a:cubicBezTo>
                  <a:cubicBezTo>
                    <a:pt x="1484" y="524"/>
                    <a:pt x="1350" y="313"/>
                    <a:pt x="1096" y="267"/>
                  </a:cubicBezTo>
                  <a:cubicBezTo>
                    <a:pt x="1062" y="183"/>
                    <a:pt x="1003" y="149"/>
                    <a:pt x="925" y="149"/>
                  </a:cubicBezTo>
                  <a:cubicBezTo>
                    <a:pt x="907" y="149"/>
                    <a:pt x="887" y="151"/>
                    <a:pt x="865" y="155"/>
                  </a:cubicBezTo>
                  <a:cubicBezTo>
                    <a:pt x="724" y="110"/>
                    <a:pt x="579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4"/>
            <p:cNvSpPr/>
            <p:nvPr/>
          </p:nvSpPr>
          <p:spPr>
            <a:xfrm>
              <a:off x="4113891" y="3140104"/>
              <a:ext cx="17774" cy="7166"/>
            </a:xfrm>
            <a:custGeom>
              <a:avLst/>
              <a:gdLst/>
              <a:ahLst/>
              <a:cxnLst/>
              <a:rect l="l" t="t" r="r" b="b"/>
              <a:pathLst>
                <a:path w="573" h="231" extrusionOk="0">
                  <a:moveTo>
                    <a:pt x="352" y="1"/>
                  </a:moveTo>
                  <a:cubicBezTo>
                    <a:pt x="228" y="1"/>
                    <a:pt x="119" y="56"/>
                    <a:pt x="0" y="101"/>
                  </a:cubicBezTo>
                  <a:cubicBezTo>
                    <a:pt x="76" y="192"/>
                    <a:pt x="151" y="230"/>
                    <a:pt x="229" y="230"/>
                  </a:cubicBezTo>
                  <a:cubicBezTo>
                    <a:pt x="333" y="230"/>
                    <a:pt x="444" y="163"/>
                    <a:pt x="573" y="63"/>
                  </a:cubicBezTo>
                  <a:cubicBezTo>
                    <a:pt x="492" y="18"/>
                    <a:pt x="420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4"/>
            <p:cNvSpPr/>
            <p:nvPr/>
          </p:nvSpPr>
          <p:spPr>
            <a:xfrm>
              <a:off x="4140475" y="2974395"/>
              <a:ext cx="36138" cy="21590"/>
            </a:xfrm>
            <a:custGeom>
              <a:avLst/>
              <a:gdLst/>
              <a:ahLst/>
              <a:cxnLst/>
              <a:rect l="l" t="t" r="r" b="b"/>
              <a:pathLst>
                <a:path w="1165" h="696" extrusionOk="0">
                  <a:moveTo>
                    <a:pt x="288" y="1"/>
                  </a:moveTo>
                  <a:cubicBezTo>
                    <a:pt x="240" y="1"/>
                    <a:pt x="202" y="50"/>
                    <a:pt x="185" y="202"/>
                  </a:cubicBezTo>
                  <a:cubicBezTo>
                    <a:pt x="115" y="305"/>
                    <a:pt x="19" y="402"/>
                    <a:pt x="8" y="536"/>
                  </a:cubicBezTo>
                  <a:cubicBezTo>
                    <a:pt x="0" y="605"/>
                    <a:pt x="38" y="667"/>
                    <a:pt x="100" y="690"/>
                  </a:cubicBezTo>
                  <a:cubicBezTo>
                    <a:pt x="111" y="694"/>
                    <a:pt x="122" y="695"/>
                    <a:pt x="132" y="695"/>
                  </a:cubicBezTo>
                  <a:cubicBezTo>
                    <a:pt x="171" y="695"/>
                    <a:pt x="198" y="668"/>
                    <a:pt x="223" y="644"/>
                  </a:cubicBezTo>
                  <a:cubicBezTo>
                    <a:pt x="281" y="590"/>
                    <a:pt x="319" y="509"/>
                    <a:pt x="315" y="425"/>
                  </a:cubicBezTo>
                  <a:cubicBezTo>
                    <a:pt x="331" y="402"/>
                    <a:pt x="334" y="378"/>
                    <a:pt x="334" y="352"/>
                  </a:cubicBezTo>
                  <a:cubicBezTo>
                    <a:pt x="377" y="335"/>
                    <a:pt x="418" y="328"/>
                    <a:pt x="460" y="328"/>
                  </a:cubicBezTo>
                  <a:cubicBezTo>
                    <a:pt x="617" y="328"/>
                    <a:pt x="772" y="424"/>
                    <a:pt x="942" y="424"/>
                  </a:cubicBezTo>
                  <a:cubicBezTo>
                    <a:pt x="1013" y="424"/>
                    <a:pt x="1087" y="407"/>
                    <a:pt x="1164" y="359"/>
                  </a:cubicBezTo>
                  <a:lnTo>
                    <a:pt x="500" y="133"/>
                  </a:lnTo>
                  <a:cubicBezTo>
                    <a:pt x="427" y="79"/>
                    <a:pt x="349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4"/>
            <p:cNvSpPr/>
            <p:nvPr/>
          </p:nvSpPr>
          <p:spPr>
            <a:xfrm>
              <a:off x="4057621" y="2830059"/>
              <a:ext cx="29004" cy="7197"/>
            </a:xfrm>
            <a:custGeom>
              <a:avLst/>
              <a:gdLst/>
              <a:ahLst/>
              <a:cxnLst/>
              <a:rect l="l" t="t" r="r" b="b"/>
              <a:pathLst>
                <a:path w="935" h="232" extrusionOk="0">
                  <a:moveTo>
                    <a:pt x="536" y="0"/>
                  </a:moveTo>
                  <a:cubicBezTo>
                    <a:pt x="371" y="0"/>
                    <a:pt x="204" y="53"/>
                    <a:pt x="39" y="117"/>
                  </a:cubicBezTo>
                  <a:cubicBezTo>
                    <a:pt x="23" y="128"/>
                    <a:pt x="12" y="144"/>
                    <a:pt x="4" y="155"/>
                  </a:cubicBezTo>
                  <a:cubicBezTo>
                    <a:pt x="0" y="167"/>
                    <a:pt x="4" y="190"/>
                    <a:pt x="8" y="190"/>
                  </a:cubicBezTo>
                  <a:cubicBezTo>
                    <a:pt x="128" y="215"/>
                    <a:pt x="248" y="232"/>
                    <a:pt x="366" y="232"/>
                  </a:cubicBezTo>
                  <a:cubicBezTo>
                    <a:pt x="531" y="232"/>
                    <a:pt x="694" y="200"/>
                    <a:pt x="853" y="117"/>
                  </a:cubicBezTo>
                  <a:lnTo>
                    <a:pt x="934" y="128"/>
                  </a:lnTo>
                  <a:cubicBezTo>
                    <a:pt x="803" y="35"/>
                    <a:pt x="670" y="0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4"/>
            <p:cNvSpPr/>
            <p:nvPr/>
          </p:nvSpPr>
          <p:spPr>
            <a:xfrm>
              <a:off x="4087524" y="2831207"/>
              <a:ext cx="15789" cy="5211"/>
            </a:xfrm>
            <a:custGeom>
              <a:avLst/>
              <a:gdLst/>
              <a:ahLst/>
              <a:cxnLst/>
              <a:rect l="l" t="t" r="r" b="b"/>
              <a:pathLst>
                <a:path w="509" h="168" extrusionOk="0">
                  <a:moveTo>
                    <a:pt x="231" y="1"/>
                  </a:moveTo>
                  <a:cubicBezTo>
                    <a:pt x="151" y="1"/>
                    <a:pt x="75" y="27"/>
                    <a:pt x="1" y="95"/>
                  </a:cubicBezTo>
                  <a:cubicBezTo>
                    <a:pt x="126" y="142"/>
                    <a:pt x="192" y="167"/>
                    <a:pt x="252" y="167"/>
                  </a:cubicBezTo>
                  <a:cubicBezTo>
                    <a:pt x="320" y="167"/>
                    <a:pt x="380" y="135"/>
                    <a:pt x="508" y="68"/>
                  </a:cubicBezTo>
                  <a:cubicBezTo>
                    <a:pt x="409" y="30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4"/>
            <p:cNvSpPr/>
            <p:nvPr/>
          </p:nvSpPr>
          <p:spPr>
            <a:xfrm>
              <a:off x="4086810" y="2834029"/>
              <a:ext cx="775" cy="34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9" y="4"/>
                    <a:pt x="20" y="8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5" y="11"/>
                    <a:pt x="21" y="4"/>
                    <a:pt x="24" y="4"/>
                  </a:cubicBezTo>
                  <a:lnTo>
                    <a:pt x="2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4"/>
            <p:cNvSpPr/>
            <p:nvPr/>
          </p:nvSpPr>
          <p:spPr>
            <a:xfrm>
              <a:off x="4071673" y="2902335"/>
              <a:ext cx="28538" cy="12191"/>
            </a:xfrm>
            <a:custGeom>
              <a:avLst/>
              <a:gdLst/>
              <a:ahLst/>
              <a:cxnLst/>
              <a:rect l="l" t="t" r="r" b="b"/>
              <a:pathLst>
                <a:path w="920" h="393" extrusionOk="0">
                  <a:moveTo>
                    <a:pt x="12" y="12"/>
                  </a:moveTo>
                  <a:lnTo>
                    <a:pt x="1" y="16"/>
                  </a:lnTo>
                  <a:lnTo>
                    <a:pt x="12" y="16"/>
                  </a:lnTo>
                  <a:lnTo>
                    <a:pt x="12" y="12"/>
                  </a:lnTo>
                  <a:close/>
                  <a:moveTo>
                    <a:pt x="130" y="0"/>
                  </a:moveTo>
                  <a:cubicBezTo>
                    <a:pt x="92" y="0"/>
                    <a:pt x="53" y="7"/>
                    <a:pt x="12" y="16"/>
                  </a:cubicBezTo>
                  <a:cubicBezTo>
                    <a:pt x="51" y="165"/>
                    <a:pt x="205" y="138"/>
                    <a:pt x="308" y="188"/>
                  </a:cubicBezTo>
                  <a:lnTo>
                    <a:pt x="919" y="392"/>
                  </a:lnTo>
                  <a:cubicBezTo>
                    <a:pt x="915" y="369"/>
                    <a:pt x="915" y="346"/>
                    <a:pt x="912" y="323"/>
                  </a:cubicBezTo>
                  <a:cubicBezTo>
                    <a:pt x="758" y="123"/>
                    <a:pt x="535" y="100"/>
                    <a:pt x="308" y="92"/>
                  </a:cubicBezTo>
                  <a:cubicBezTo>
                    <a:pt x="257" y="21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4"/>
            <p:cNvSpPr/>
            <p:nvPr/>
          </p:nvSpPr>
          <p:spPr>
            <a:xfrm>
              <a:off x="4183500" y="2895635"/>
              <a:ext cx="7290" cy="10050"/>
            </a:xfrm>
            <a:custGeom>
              <a:avLst/>
              <a:gdLst/>
              <a:ahLst/>
              <a:cxnLst/>
              <a:rect l="l" t="t" r="r" b="b"/>
              <a:pathLst>
                <a:path w="235" h="324" extrusionOk="0">
                  <a:moveTo>
                    <a:pt x="117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0" y="9"/>
                    <a:pt x="23" y="112"/>
                    <a:pt x="19" y="185"/>
                  </a:cubicBezTo>
                  <a:cubicBezTo>
                    <a:pt x="19" y="232"/>
                    <a:pt x="23" y="281"/>
                    <a:pt x="39" y="324"/>
                  </a:cubicBezTo>
                  <a:lnTo>
                    <a:pt x="227" y="308"/>
                  </a:lnTo>
                  <a:cubicBezTo>
                    <a:pt x="231" y="262"/>
                    <a:pt x="235" y="212"/>
                    <a:pt x="235" y="166"/>
                  </a:cubicBezTo>
                  <a:cubicBezTo>
                    <a:pt x="227" y="91"/>
                    <a:pt x="209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4"/>
            <p:cNvSpPr/>
            <p:nvPr/>
          </p:nvSpPr>
          <p:spPr>
            <a:xfrm>
              <a:off x="4010284" y="3035349"/>
              <a:ext cx="13618" cy="19574"/>
            </a:xfrm>
            <a:custGeom>
              <a:avLst/>
              <a:gdLst/>
              <a:ahLst/>
              <a:cxnLst/>
              <a:rect l="l" t="t" r="r" b="b"/>
              <a:pathLst>
                <a:path w="439" h="631" extrusionOk="0">
                  <a:moveTo>
                    <a:pt x="241" y="1"/>
                  </a:moveTo>
                  <a:cubicBezTo>
                    <a:pt x="196" y="1"/>
                    <a:pt x="160" y="49"/>
                    <a:pt x="143" y="147"/>
                  </a:cubicBezTo>
                  <a:cubicBezTo>
                    <a:pt x="47" y="293"/>
                    <a:pt x="1" y="458"/>
                    <a:pt x="12" y="631"/>
                  </a:cubicBezTo>
                  <a:cubicBezTo>
                    <a:pt x="132" y="600"/>
                    <a:pt x="231" y="504"/>
                    <a:pt x="278" y="377"/>
                  </a:cubicBezTo>
                  <a:cubicBezTo>
                    <a:pt x="381" y="300"/>
                    <a:pt x="439" y="200"/>
                    <a:pt x="358" y="89"/>
                  </a:cubicBezTo>
                  <a:cubicBezTo>
                    <a:pt x="316" y="30"/>
                    <a:pt x="276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4"/>
            <p:cNvSpPr/>
            <p:nvPr/>
          </p:nvSpPr>
          <p:spPr>
            <a:xfrm>
              <a:off x="4076822" y="3038544"/>
              <a:ext cx="7755" cy="8996"/>
            </a:xfrm>
            <a:custGeom>
              <a:avLst/>
              <a:gdLst/>
              <a:ahLst/>
              <a:cxnLst/>
              <a:rect l="l" t="t" r="r" b="b"/>
              <a:pathLst>
                <a:path w="250" h="290" extrusionOk="0">
                  <a:moveTo>
                    <a:pt x="119" y="0"/>
                  </a:moveTo>
                  <a:cubicBezTo>
                    <a:pt x="114" y="0"/>
                    <a:pt x="109" y="1"/>
                    <a:pt x="104" y="1"/>
                  </a:cubicBezTo>
                  <a:cubicBezTo>
                    <a:pt x="0" y="82"/>
                    <a:pt x="0" y="178"/>
                    <a:pt x="73" y="289"/>
                  </a:cubicBezTo>
                  <a:cubicBezTo>
                    <a:pt x="181" y="232"/>
                    <a:pt x="250" y="155"/>
                    <a:pt x="188" y="24"/>
                  </a:cubicBezTo>
                  <a:cubicBezTo>
                    <a:pt x="172" y="8"/>
                    <a:pt x="146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4"/>
            <p:cNvSpPr/>
            <p:nvPr/>
          </p:nvSpPr>
          <p:spPr>
            <a:xfrm>
              <a:off x="3897402" y="2896380"/>
              <a:ext cx="133200" cy="79039"/>
            </a:xfrm>
            <a:custGeom>
              <a:avLst/>
              <a:gdLst/>
              <a:ahLst/>
              <a:cxnLst/>
              <a:rect l="l" t="t" r="r" b="b"/>
              <a:pathLst>
                <a:path w="4294" h="2548" extrusionOk="0">
                  <a:moveTo>
                    <a:pt x="3982" y="1"/>
                  </a:moveTo>
                  <a:cubicBezTo>
                    <a:pt x="3881" y="1"/>
                    <a:pt x="3780" y="10"/>
                    <a:pt x="3678" y="27"/>
                  </a:cubicBezTo>
                  <a:cubicBezTo>
                    <a:pt x="3599" y="20"/>
                    <a:pt x="3518" y="4"/>
                    <a:pt x="3439" y="4"/>
                  </a:cubicBezTo>
                  <a:cubicBezTo>
                    <a:pt x="3353" y="4"/>
                    <a:pt x="3268" y="22"/>
                    <a:pt x="3190" y="88"/>
                  </a:cubicBezTo>
                  <a:cubicBezTo>
                    <a:pt x="3044" y="119"/>
                    <a:pt x="2883" y="85"/>
                    <a:pt x="2764" y="204"/>
                  </a:cubicBezTo>
                  <a:lnTo>
                    <a:pt x="2583" y="227"/>
                  </a:lnTo>
                  <a:cubicBezTo>
                    <a:pt x="2426" y="234"/>
                    <a:pt x="2276" y="292"/>
                    <a:pt x="2157" y="392"/>
                  </a:cubicBezTo>
                  <a:cubicBezTo>
                    <a:pt x="2068" y="396"/>
                    <a:pt x="1995" y="434"/>
                    <a:pt x="1938" y="503"/>
                  </a:cubicBezTo>
                  <a:cubicBezTo>
                    <a:pt x="1726" y="546"/>
                    <a:pt x="1542" y="626"/>
                    <a:pt x="1411" y="811"/>
                  </a:cubicBezTo>
                  <a:cubicBezTo>
                    <a:pt x="1219" y="853"/>
                    <a:pt x="1096" y="991"/>
                    <a:pt x="958" y="1107"/>
                  </a:cubicBezTo>
                  <a:cubicBezTo>
                    <a:pt x="750" y="1237"/>
                    <a:pt x="577" y="1414"/>
                    <a:pt x="458" y="1625"/>
                  </a:cubicBezTo>
                  <a:cubicBezTo>
                    <a:pt x="320" y="1725"/>
                    <a:pt x="220" y="1871"/>
                    <a:pt x="170" y="2033"/>
                  </a:cubicBezTo>
                  <a:cubicBezTo>
                    <a:pt x="39" y="2175"/>
                    <a:pt x="1" y="2371"/>
                    <a:pt x="66" y="2548"/>
                  </a:cubicBezTo>
                  <a:cubicBezTo>
                    <a:pt x="220" y="2425"/>
                    <a:pt x="239" y="2279"/>
                    <a:pt x="270" y="2137"/>
                  </a:cubicBezTo>
                  <a:cubicBezTo>
                    <a:pt x="416" y="2033"/>
                    <a:pt x="500" y="1887"/>
                    <a:pt x="573" y="1725"/>
                  </a:cubicBezTo>
                  <a:lnTo>
                    <a:pt x="1061" y="1207"/>
                  </a:lnTo>
                  <a:cubicBezTo>
                    <a:pt x="1250" y="1103"/>
                    <a:pt x="1442" y="999"/>
                    <a:pt x="1576" y="818"/>
                  </a:cubicBezTo>
                  <a:cubicBezTo>
                    <a:pt x="1769" y="742"/>
                    <a:pt x="1953" y="665"/>
                    <a:pt x="2107" y="523"/>
                  </a:cubicBezTo>
                  <a:lnTo>
                    <a:pt x="2268" y="496"/>
                  </a:lnTo>
                  <a:cubicBezTo>
                    <a:pt x="2380" y="453"/>
                    <a:pt x="2506" y="438"/>
                    <a:pt x="2587" y="334"/>
                  </a:cubicBezTo>
                  <a:cubicBezTo>
                    <a:pt x="2733" y="319"/>
                    <a:pt x="2887" y="330"/>
                    <a:pt x="3002" y="215"/>
                  </a:cubicBezTo>
                  <a:lnTo>
                    <a:pt x="3356" y="196"/>
                  </a:lnTo>
                  <a:cubicBezTo>
                    <a:pt x="3424" y="201"/>
                    <a:pt x="3492" y="210"/>
                    <a:pt x="3557" y="210"/>
                  </a:cubicBezTo>
                  <a:cubicBezTo>
                    <a:pt x="3646" y="210"/>
                    <a:pt x="3731" y="193"/>
                    <a:pt x="3809" y="127"/>
                  </a:cubicBezTo>
                  <a:lnTo>
                    <a:pt x="4293" y="92"/>
                  </a:lnTo>
                  <a:cubicBezTo>
                    <a:pt x="4289" y="73"/>
                    <a:pt x="4285" y="50"/>
                    <a:pt x="4285" y="27"/>
                  </a:cubicBezTo>
                  <a:cubicBezTo>
                    <a:pt x="4184" y="10"/>
                    <a:pt x="4083" y="1"/>
                    <a:pt x="3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4"/>
            <p:cNvSpPr/>
            <p:nvPr/>
          </p:nvSpPr>
          <p:spPr>
            <a:xfrm>
              <a:off x="3990276" y="3031534"/>
              <a:ext cx="20411" cy="26088"/>
            </a:xfrm>
            <a:custGeom>
              <a:avLst/>
              <a:gdLst/>
              <a:ahLst/>
              <a:cxnLst/>
              <a:rect l="l" t="t" r="r" b="b"/>
              <a:pathLst>
                <a:path w="658" h="841" extrusionOk="0">
                  <a:moveTo>
                    <a:pt x="212" y="1"/>
                  </a:moveTo>
                  <a:cubicBezTo>
                    <a:pt x="0" y="108"/>
                    <a:pt x="108" y="312"/>
                    <a:pt x="70" y="473"/>
                  </a:cubicBezTo>
                  <a:cubicBezTo>
                    <a:pt x="50" y="546"/>
                    <a:pt x="58" y="631"/>
                    <a:pt x="20" y="696"/>
                  </a:cubicBezTo>
                  <a:cubicBezTo>
                    <a:pt x="8" y="727"/>
                    <a:pt x="8" y="761"/>
                    <a:pt x="20" y="788"/>
                  </a:cubicBezTo>
                  <a:cubicBezTo>
                    <a:pt x="48" y="823"/>
                    <a:pt x="75" y="840"/>
                    <a:pt x="102" y="840"/>
                  </a:cubicBezTo>
                  <a:cubicBezTo>
                    <a:pt x="128" y="840"/>
                    <a:pt x="154" y="823"/>
                    <a:pt x="181" y="788"/>
                  </a:cubicBezTo>
                  <a:cubicBezTo>
                    <a:pt x="242" y="588"/>
                    <a:pt x="223" y="358"/>
                    <a:pt x="519" y="262"/>
                  </a:cubicBezTo>
                  <a:cubicBezTo>
                    <a:pt x="650" y="217"/>
                    <a:pt x="657" y="4"/>
                    <a:pt x="412" y="4"/>
                  </a:cubicBezTo>
                  <a:cubicBezTo>
                    <a:pt x="405" y="4"/>
                    <a:pt x="399" y="4"/>
                    <a:pt x="392" y="4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4"/>
            <p:cNvSpPr/>
            <p:nvPr/>
          </p:nvSpPr>
          <p:spPr>
            <a:xfrm>
              <a:off x="3922808" y="2980227"/>
              <a:ext cx="36976" cy="129384"/>
            </a:xfrm>
            <a:custGeom>
              <a:avLst/>
              <a:gdLst/>
              <a:ahLst/>
              <a:cxnLst/>
              <a:rect l="l" t="t" r="r" b="b"/>
              <a:pathLst>
                <a:path w="1192" h="4171" extrusionOk="0">
                  <a:moveTo>
                    <a:pt x="1109" y="0"/>
                  </a:moveTo>
                  <a:cubicBezTo>
                    <a:pt x="1060" y="0"/>
                    <a:pt x="1007" y="90"/>
                    <a:pt x="957" y="121"/>
                  </a:cubicBezTo>
                  <a:cubicBezTo>
                    <a:pt x="900" y="229"/>
                    <a:pt x="746" y="271"/>
                    <a:pt x="750" y="425"/>
                  </a:cubicBezTo>
                  <a:cubicBezTo>
                    <a:pt x="477" y="686"/>
                    <a:pt x="323" y="1017"/>
                    <a:pt x="162" y="1347"/>
                  </a:cubicBezTo>
                  <a:cubicBezTo>
                    <a:pt x="0" y="1524"/>
                    <a:pt x="58" y="1743"/>
                    <a:pt x="66" y="1947"/>
                  </a:cubicBezTo>
                  <a:cubicBezTo>
                    <a:pt x="50" y="1981"/>
                    <a:pt x="50" y="2016"/>
                    <a:pt x="66" y="2050"/>
                  </a:cubicBezTo>
                  <a:cubicBezTo>
                    <a:pt x="54" y="2331"/>
                    <a:pt x="39" y="2615"/>
                    <a:pt x="39" y="2900"/>
                  </a:cubicBezTo>
                  <a:cubicBezTo>
                    <a:pt x="39" y="3249"/>
                    <a:pt x="166" y="3549"/>
                    <a:pt x="442" y="3768"/>
                  </a:cubicBezTo>
                  <a:cubicBezTo>
                    <a:pt x="458" y="3845"/>
                    <a:pt x="481" y="3914"/>
                    <a:pt x="565" y="3937"/>
                  </a:cubicBezTo>
                  <a:lnTo>
                    <a:pt x="661" y="3995"/>
                  </a:lnTo>
                  <a:cubicBezTo>
                    <a:pt x="716" y="4104"/>
                    <a:pt x="798" y="4171"/>
                    <a:pt x="915" y="4171"/>
                  </a:cubicBezTo>
                  <a:cubicBezTo>
                    <a:pt x="930" y="4171"/>
                    <a:pt x="945" y="4170"/>
                    <a:pt x="961" y="4168"/>
                  </a:cubicBezTo>
                  <a:lnTo>
                    <a:pt x="969" y="4164"/>
                  </a:lnTo>
                  <a:lnTo>
                    <a:pt x="961" y="4164"/>
                  </a:lnTo>
                  <a:cubicBezTo>
                    <a:pt x="919" y="4006"/>
                    <a:pt x="784" y="3941"/>
                    <a:pt x="650" y="3876"/>
                  </a:cubicBezTo>
                  <a:cubicBezTo>
                    <a:pt x="631" y="3845"/>
                    <a:pt x="600" y="3833"/>
                    <a:pt x="565" y="3826"/>
                  </a:cubicBezTo>
                  <a:cubicBezTo>
                    <a:pt x="573" y="3806"/>
                    <a:pt x="569" y="3783"/>
                    <a:pt x="550" y="3768"/>
                  </a:cubicBezTo>
                  <a:cubicBezTo>
                    <a:pt x="266" y="3391"/>
                    <a:pt x="150" y="2973"/>
                    <a:pt x="246" y="2500"/>
                  </a:cubicBezTo>
                  <a:cubicBezTo>
                    <a:pt x="277" y="2358"/>
                    <a:pt x="250" y="2204"/>
                    <a:pt x="250" y="2050"/>
                  </a:cubicBezTo>
                  <a:lnTo>
                    <a:pt x="262" y="1893"/>
                  </a:lnTo>
                  <a:cubicBezTo>
                    <a:pt x="319" y="1789"/>
                    <a:pt x="342" y="1670"/>
                    <a:pt x="335" y="1551"/>
                  </a:cubicBezTo>
                  <a:cubicBezTo>
                    <a:pt x="515" y="1224"/>
                    <a:pt x="692" y="898"/>
                    <a:pt x="877" y="567"/>
                  </a:cubicBezTo>
                  <a:cubicBezTo>
                    <a:pt x="938" y="394"/>
                    <a:pt x="1096" y="290"/>
                    <a:pt x="1192" y="137"/>
                  </a:cubicBezTo>
                  <a:cubicBezTo>
                    <a:pt x="1167" y="34"/>
                    <a:pt x="1139" y="0"/>
                    <a:pt x="1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4"/>
            <p:cNvSpPr/>
            <p:nvPr/>
          </p:nvSpPr>
          <p:spPr>
            <a:xfrm>
              <a:off x="3960838" y="3122795"/>
              <a:ext cx="75720" cy="53044"/>
            </a:xfrm>
            <a:custGeom>
              <a:avLst/>
              <a:gdLst/>
              <a:ahLst/>
              <a:cxnLst/>
              <a:rect l="l" t="t" r="r" b="b"/>
              <a:pathLst>
                <a:path w="2441" h="1710" extrusionOk="0">
                  <a:moveTo>
                    <a:pt x="176" y="0"/>
                  </a:moveTo>
                  <a:cubicBezTo>
                    <a:pt x="119" y="0"/>
                    <a:pt x="61" y="8"/>
                    <a:pt x="0" y="25"/>
                  </a:cubicBezTo>
                  <a:cubicBezTo>
                    <a:pt x="151" y="109"/>
                    <a:pt x="302" y="184"/>
                    <a:pt x="473" y="184"/>
                  </a:cubicBezTo>
                  <a:cubicBezTo>
                    <a:pt x="498" y="184"/>
                    <a:pt x="524" y="182"/>
                    <a:pt x="550" y="179"/>
                  </a:cubicBezTo>
                  <a:cubicBezTo>
                    <a:pt x="592" y="298"/>
                    <a:pt x="650" y="409"/>
                    <a:pt x="638" y="548"/>
                  </a:cubicBezTo>
                  <a:cubicBezTo>
                    <a:pt x="607" y="859"/>
                    <a:pt x="750" y="1074"/>
                    <a:pt x="1053" y="1174"/>
                  </a:cubicBezTo>
                  <a:cubicBezTo>
                    <a:pt x="1072" y="1193"/>
                    <a:pt x="1095" y="1205"/>
                    <a:pt x="1118" y="1205"/>
                  </a:cubicBezTo>
                  <a:cubicBezTo>
                    <a:pt x="1134" y="1249"/>
                    <a:pt x="1177" y="1273"/>
                    <a:pt x="1222" y="1273"/>
                  </a:cubicBezTo>
                  <a:cubicBezTo>
                    <a:pt x="1231" y="1273"/>
                    <a:pt x="1240" y="1272"/>
                    <a:pt x="1249" y="1270"/>
                  </a:cubicBezTo>
                  <a:cubicBezTo>
                    <a:pt x="1445" y="1316"/>
                    <a:pt x="1664" y="1320"/>
                    <a:pt x="1841" y="1439"/>
                  </a:cubicBezTo>
                  <a:cubicBezTo>
                    <a:pt x="1914" y="1558"/>
                    <a:pt x="2025" y="1608"/>
                    <a:pt x="2152" y="1624"/>
                  </a:cubicBezTo>
                  <a:cubicBezTo>
                    <a:pt x="2175" y="1647"/>
                    <a:pt x="2202" y="1666"/>
                    <a:pt x="2225" y="1685"/>
                  </a:cubicBezTo>
                  <a:cubicBezTo>
                    <a:pt x="2254" y="1699"/>
                    <a:pt x="2287" y="1710"/>
                    <a:pt x="2318" y="1710"/>
                  </a:cubicBezTo>
                  <a:cubicBezTo>
                    <a:pt x="2352" y="1710"/>
                    <a:pt x="2384" y="1697"/>
                    <a:pt x="2402" y="1662"/>
                  </a:cubicBezTo>
                  <a:cubicBezTo>
                    <a:pt x="2440" y="1581"/>
                    <a:pt x="2352" y="1554"/>
                    <a:pt x="2302" y="1528"/>
                  </a:cubicBezTo>
                  <a:cubicBezTo>
                    <a:pt x="2256" y="1508"/>
                    <a:pt x="2206" y="1497"/>
                    <a:pt x="2160" y="1493"/>
                  </a:cubicBezTo>
                  <a:lnTo>
                    <a:pt x="1856" y="1308"/>
                  </a:lnTo>
                  <a:cubicBezTo>
                    <a:pt x="1793" y="1216"/>
                    <a:pt x="1694" y="1166"/>
                    <a:pt x="1588" y="1166"/>
                  </a:cubicBezTo>
                  <a:cubicBezTo>
                    <a:pt x="1584" y="1166"/>
                    <a:pt x="1580" y="1166"/>
                    <a:pt x="1576" y="1166"/>
                  </a:cubicBezTo>
                  <a:cubicBezTo>
                    <a:pt x="1533" y="1124"/>
                    <a:pt x="1478" y="1100"/>
                    <a:pt x="1419" y="1100"/>
                  </a:cubicBezTo>
                  <a:cubicBezTo>
                    <a:pt x="1398" y="1100"/>
                    <a:pt x="1377" y="1103"/>
                    <a:pt x="1357" y="1109"/>
                  </a:cubicBezTo>
                  <a:lnTo>
                    <a:pt x="1053" y="1055"/>
                  </a:lnTo>
                  <a:cubicBezTo>
                    <a:pt x="953" y="928"/>
                    <a:pt x="884" y="778"/>
                    <a:pt x="899" y="613"/>
                  </a:cubicBezTo>
                  <a:cubicBezTo>
                    <a:pt x="919" y="432"/>
                    <a:pt x="823" y="313"/>
                    <a:pt x="715" y="186"/>
                  </a:cubicBezTo>
                  <a:cubicBezTo>
                    <a:pt x="696" y="160"/>
                    <a:pt x="665" y="140"/>
                    <a:pt x="630" y="140"/>
                  </a:cubicBezTo>
                  <a:cubicBezTo>
                    <a:pt x="486" y="61"/>
                    <a:pt x="337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4"/>
            <p:cNvSpPr/>
            <p:nvPr/>
          </p:nvSpPr>
          <p:spPr>
            <a:xfrm>
              <a:off x="4106725" y="2833068"/>
              <a:ext cx="23637" cy="4436"/>
            </a:xfrm>
            <a:custGeom>
              <a:avLst/>
              <a:gdLst/>
              <a:ahLst/>
              <a:cxnLst/>
              <a:rect l="l" t="t" r="r" b="b"/>
              <a:pathLst>
                <a:path w="762" h="143" extrusionOk="0">
                  <a:moveTo>
                    <a:pt x="524" y="10"/>
                  </a:moveTo>
                  <a:cubicBezTo>
                    <a:pt x="442" y="10"/>
                    <a:pt x="364" y="25"/>
                    <a:pt x="285" y="31"/>
                  </a:cubicBezTo>
                  <a:cubicBezTo>
                    <a:pt x="235" y="20"/>
                    <a:pt x="189" y="12"/>
                    <a:pt x="139" y="12"/>
                  </a:cubicBezTo>
                  <a:cubicBezTo>
                    <a:pt x="89" y="16"/>
                    <a:pt x="1" y="1"/>
                    <a:pt x="16" y="97"/>
                  </a:cubicBezTo>
                  <a:cubicBezTo>
                    <a:pt x="20" y="116"/>
                    <a:pt x="93" y="143"/>
                    <a:pt x="139" y="143"/>
                  </a:cubicBezTo>
                  <a:cubicBezTo>
                    <a:pt x="189" y="143"/>
                    <a:pt x="235" y="131"/>
                    <a:pt x="285" y="124"/>
                  </a:cubicBezTo>
                  <a:cubicBezTo>
                    <a:pt x="294" y="123"/>
                    <a:pt x="303" y="123"/>
                    <a:pt x="311" y="123"/>
                  </a:cubicBezTo>
                  <a:cubicBezTo>
                    <a:pt x="381" y="123"/>
                    <a:pt x="451" y="135"/>
                    <a:pt x="524" y="135"/>
                  </a:cubicBezTo>
                  <a:cubicBezTo>
                    <a:pt x="601" y="135"/>
                    <a:pt x="680" y="122"/>
                    <a:pt x="761" y="66"/>
                  </a:cubicBezTo>
                  <a:cubicBezTo>
                    <a:pt x="676" y="22"/>
                    <a:pt x="598" y="10"/>
                    <a:pt x="52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4"/>
            <p:cNvSpPr/>
            <p:nvPr/>
          </p:nvSpPr>
          <p:spPr>
            <a:xfrm>
              <a:off x="4041769" y="2761536"/>
              <a:ext cx="36262" cy="31640"/>
            </a:xfrm>
            <a:custGeom>
              <a:avLst/>
              <a:gdLst/>
              <a:ahLst/>
              <a:cxnLst/>
              <a:rect l="l" t="t" r="r" b="b"/>
              <a:pathLst>
                <a:path w="1169" h="1020" extrusionOk="0">
                  <a:moveTo>
                    <a:pt x="953" y="1"/>
                  </a:moveTo>
                  <a:cubicBezTo>
                    <a:pt x="865" y="55"/>
                    <a:pt x="773" y="112"/>
                    <a:pt x="665" y="112"/>
                  </a:cubicBezTo>
                  <a:cubicBezTo>
                    <a:pt x="542" y="166"/>
                    <a:pt x="427" y="232"/>
                    <a:pt x="304" y="266"/>
                  </a:cubicBezTo>
                  <a:cubicBezTo>
                    <a:pt x="0" y="347"/>
                    <a:pt x="73" y="520"/>
                    <a:pt x="185" y="708"/>
                  </a:cubicBezTo>
                  <a:lnTo>
                    <a:pt x="189" y="708"/>
                  </a:lnTo>
                  <a:cubicBezTo>
                    <a:pt x="108" y="800"/>
                    <a:pt x="31" y="885"/>
                    <a:pt x="58" y="1015"/>
                  </a:cubicBezTo>
                  <a:cubicBezTo>
                    <a:pt x="93" y="1015"/>
                    <a:pt x="127" y="1015"/>
                    <a:pt x="158" y="1019"/>
                  </a:cubicBezTo>
                  <a:cubicBezTo>
                    <a:pt x="281" y="942"/>
                    <a:pt x="269" y="827"/>
                    <a:pt x="246" y="708"/>
                  </a:cubicBezTo>
                  <a:cubicBezTo>
                    <a:pt x="285" y="447"/>
                    <a:pt x="542" y="401"/>
                    <a:pt x="692" y="247"/>
                  </a:cubicBezTo>
                  <a:cubicBezTo>
                    <a:pt x="857" y="212"/>
                    <a:pt x="1022" y="208"/>
                    <a:pt x="1169" y="109"/>
                  </a:cubicBezTo>
                  <a:cubicBezTo>
                    <a:pt x="1126" y="13"/>
                    <a:pt x="1034" y="13"/>
                    <a:pt x="9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4"/>
            <p:cNvSpPr/>
            <p:nvPr/>
          </p:nvSpPr>
          <p:spPr>
            <a:xfrm>
              <a:off x="4030571" y="2896318"/>
              <a:ext cx="40791" cy="6855"/>
            </a:xfrm>
            <a:custGeom>
              <a:avLst/>
              <a:gdLst/>
              <a:ahLst/>
              <a:cxnLst/>
              <a:rect l="l" t="t" r="r" b="b"/>
              <a:pathLst>
                <a:path w="1315" h="221" extrusionOk="0">
                  <a:moveTo>
                    <a:pt x="545" y="0"/>
                  </a:moveTo>
                  <a:cubicBezTo>
                    <a:pt x="364" y="0"/>
                    <a:pt x="182" y="27"/>
                    <a:pt x="0" y="29"/>
                  </a:cubicBezTo>
                  <a:cubicBezTo>
                    <a:pt x="0" y="48"/>
                    <a:pt x="8" y="71"/>
                    <a:pt x="12" y="94"/>
                  </a:cubicBezTo>
                  <a:lnTo>
                    <a:pt x="192" y="113"/>
                  </a:lnTo>
                  <a:cubicBezTo>
                    <a:pt x="322" y="195"/>
                    <a:pt x="457" y="215"/>
                    <a:pt x="593" y="215"/>
                  </a:cubicBezTo>
                  <a:cubicBezTo>
                    <a:pt x="706" y="215"/>
                    <a:pt x="821" y="201"/>
                    <a:pt x="934" y="198"/>
                  </a:cubicBezTo>
                  <a:cubicBezTo>
                    <a:pt x="1002" y="213"/>
                    <a:pt x="1073" y="221"/>
                    <a:pt x="1145" y="221"/>
                  </a:cubicBezTo>
                  <a:cubicBezTo>
                    <a:pt x="1201" y="221"/>
                    <a:pt x="1258" y="216"/>
                    <a:pt x="1314" y="206"/>
                  </a:cubicBezTo>
                  <a:cubicBezTo>
                    <a:pt x="1276" y="113"/>
                    <a:pt x="1208" y="98"/>
                    <a:pt x="1136" y="98"/>
                  </a:cubicBezTo>
                  <a:cubicBezTo>
                    <a:pt x="1100" y="98"/>
                    <a:pt x="1062" y="102"/>
                    <a:pt x="1026" y="102"/>
                  </a:cubicBezTo>
                  <a:cubicBezTo>
                    <a:pt x="868" y="22"/>
                    <a:pt x="707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4"/>
            <p:cNvSpPr/>
            <p:nvPr/>
          </p:nvSpPr>
          <p:spPr>
            <a:xfrm>
              <a:off x="4071455" y="2902553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cubicBezTo>
                    <a:pt x="0" y="5"/>
                    <a:pt x="4" y="5"/>
                    <a:pt x="4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4"/>
            <p:cNvSpPr/>
            <p:nvPr/>
          </p:nvSpPr>
          <p:spPr>
            <a:xfrm>
              <a:off x="4137838" y="2690097"/>
              <a:ext cx="8841" cy="5832"/>
            </a:xfrm>
            <a:custGeom>
              <a:avLst/>
              <a:gdLst/>
              <a:ahLst/>
              <a:cxnLst/>
              <a:rect l="l" t="t" r="r" b="b"/>
              <a:pathLst>
                <a:path w="285" h="188" extrusionOk="0">
                  <a:moveTo>
                    <a:pt x="160" y="1"/>
                  </a:moveTo>
                  <a:cubicBezTo>
                    <a:pt x="85" y="1"/>
                    <a:pt x="54" y="127"/>
                    <a:pt x="1" y="183"/>
                  </a:cubicBezTo>
                  <a:cubicBezTo>
                    <a:pt x="17" y="186"/>
                    <a:pt x="33" y="188"/>
                    <a:pt x="48" y="188"/>
                  </a:cubicBezTo>
                  <a:cubicBezTo>
                    <a:pt x="138" y="188"/>
                    <a:pt x="213" y="136"/>
                    <a:pt x="285" y="87"/>
                  </a:cubicBezTo>
                  <a:cubicBezTo>
                    <a:pt x="232" y="24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4"/>
            <p:cNvSpPr/>
            <p:nvPr/>
          </p:nvSpPr>
          <p:spPr>
            <a:xfrm>
              <a:off x="4064879" y="2780148"/>
              <a:ext cx="47243" cy="46995"/>
            </a:xfrm>
            <a:custGeom>
              <a:avLst/>
              <a:gdLst/>
              <a:ahLst/>
              <a:cxnLst/>
              <a:rect l="l" t="t" r="r" b="b"/>
              <a:pathLst>
                <a:path w="1523" h="1515" extrusionOk="0">
                  <a:moveTo>
                    <a:pt x="898" y="1"/>
                  </a:moveTo>
                  <a:cubicBezTo>
                    <a:pt x="768" y="1"/>
                    <a:pt x="645" y="21"/>
                    <a:pt x="523" y="93"/>
                  </a:cubicBezTo>
                  <a:cubicBezTo>
                    <a:pt x="16" y="450"/>
                    <a:pt x="1" y="600"/>
                    <a:pt x="435" y="1023"/>
                  </a:cubicBezTo>
                  <a:cubicBezTo>
                    <a:pt x="562" y="1276"/>
                    <a:pt x="812" y="1334"/>
                    <a:pt x="1046" y="1407"/>
                  </a:cubicBezTo>
                  <a:lnTo>
                    <a:pt x="1234" y="1457"/>
                  </a:lnTo>
                  <a:cubicBezTo>
                    <a:pt x="1238" y="1507"/>
                    <a:pt x="1277" y="1514"/>
                    <a:pt x="1327" y="1514"/>
                  </a:cubicBezTo>
                  <a:lnTo>
                    <a:pt x="1523" y="1338"/>
                  </a:lnTo>
                  <a:lnTo>
                    <a:pt x="1234" y="1318"/>
                  </a:lnTo>
                  <a:cubicBezTo>
                    <a:pt x="1038" y="1176"/>
                    <a:pt x="746" y="1184"/>
                    <a:pt x="616" y="930"/>
                  </a:cubicBezTo>
                  <a:cubicBezTo>
                    <a:pt x="420" y="719"/>
                    <a:pt x="520" y="523"/>
                    <a:pt x="643" y="319"/>
                  </a:cubicBezTo>
                  <a:cubicBezTo>
                    <a:pt x="804" y="112"/>
                    <a:pt x="1142" y="323"/>
                    <a:pt x="1319" y="27"/>
                  </a:cubicBezTo>
                  <a:cubicBezTo>
                    <a:pt x="1169" y="22"/>
                    <a:pt x="1030" y="1"/>
                    <a:pt x="8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4"/>
            <p:cNvSpPr/>
            <p:nvPr/>
          </p:nvSpPr>
          <p:spPr>
            <a:xfrm>
              <a:off x="4127695" y="2796371"/>
              <a:ext cx="5646" cy="5677"/>
            </a:xfrm>
            <a:custGeom>
              <a:avLst/>
              <a:gdLst/>
              <a:ahLst/>
              <a:cxnLst/>
              <a:rect l="l" t="t" r="r" b="b"/>
              <a:pathLst>
                <a:path w="182" h="183" extrusionOk="0">
                  <a:moveTo>
                    <a:pt x="108" y="0"/>
                  </a:moveTo>
                  <a:lnTo>
                    <a:pt x="1" y="104"/>
                  </a:lnTo>
                  <a:cubicBezTo>
                    <a:pt x="20" y="144"/>
                    <a:pt x="48" y="182"/>
                    <a:pt x="83" y="182"/>
                  </a:cubicBezTo>
                  <a:cubicBezTo>
                    <a:pt x="98" y="182"/>
                    <a:pt x="114" y="175"/>
                    <a:pt x="132" y="158"/>
                  </a:cubicBezTo>
                  <a:cubicBezTo>
                    <a:pt x="181" y="108"/>
                    <a:pt x="135" y="5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4"/>
            <p:cNvSpPr/>
            <p:nvPr/>
          </p:nvSpPr>
          <p:spPr>
            <a:xfrm>
              <a:off x="4190386" y="2773447"/>
              <a:ext cx="37255" cy="36231"/>
            </a:xfrm>
            <a:custGeom>
              <a:avLst/>
              <a:gdLst/>
              <a:ahLst/>
              <a:cxnLst/>
              <a:rect l="l" t="t" r="r" b="b"/>
              <a:pathLst>
                <a:path w="1201" h="1168" extrusionOk="0">
                  <a:moveTo>
                    <a:pt x="1046" y="0"/>
                  </a:moveTo>
                  <a:cubicBezTo>
                    <a:pt x="1042" y="0"/>
                    <a:pt x="1036" y="0"/>
                    <a:pt x="1031" y="1"/>
                  </a:cubicBezTo>
                  <a:cubicBezTo>
                    <a:pt x="900" y="28"/>
                    <a:pt x="916" y="136"/>
                    <a:pt x="927" y="232"/>
                  </a:cubicBezTo>
                  <a:cubicBezTo>
                    <a:pt x="858" y="366"/>
                    <a:pt x="793" y="497"/>
                    <a:pt x="724" y="631"/>
                  </a:cubicBezTo>
                  <a:lnTo>
                    <a:pt x="724" y="635"/>
                  </a:lnTo>
                  <a:cubicBezTo>
                    <a:pt x="681" y="612"/>
                    <a:pt x="631" y="597"/>
                    <a:pt x="585" y="589"/>
                  </a:cubicBezTo>
                  <a:cubicBezTo>
                    <a:pt x="576" y="589"/>
                    <a:pt x="567" y="589"/>
                    <a:pt x="558" y="589"/>
                  </a:cubicBezTo>
                  <a:cubicBezTo>
                    <a:pt x="188" y="589"/>
                    <a:pt x="0" y="816"/>
                    <a:pt x="120" y="1127"/>
                  </a:cubicBezTo>
                  <a:cubicBezTo>
                    <a:pt x="192" y="1153"/>
                    <a:pt x="262" y="1167"/>
                    <a:pt x="329" y="1167"/>
                  </a:cubicBezTo>
                  <a:cubicBezTo>
                    <a:pt x="436" y="1167"/>
                    <a:pt x="536" y="1130"/>
                    <a:pt x="627" y="1039"/>
                  </a:cubicBezTo>
                  <a:cubicBezTo>
                    <a:pt x="747" y="1039"/>
                    <a:pt x="820" y="981"/>
                    <a:pt x="831" y="854"/>
                  </a:cubicBezTo>
                  <a:lnTo>
                    <a:pt x="839" y="843"/>
                  </a:lnTo>
                  <a:cubicBezTo>
                    <a:pt x="1046" y="651"/>
                    <a:pt x="1200" y="435"/>
                    <a:pt x="1119" y="132"/>
                  </a:cubicBezTo>
                  <a:cubicBezTo>
                    <a:pt x="1126" y="71"/>
                    <a:pt x="1114" y="0"/>
                    <a:pt x="10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4"/>
            <p:cNvSpPr/>
            <p:nvPr/>
          </p:nvSpPr>
          <p:spPr>
            <a:xfrm>
              <a:off x="4175155" y="2833812"/>
              <a:ext cx="9492" cy="9213"/>
            </a:xfrm>
            <a:custGeom>
              <a:avLst/>
              <a:gdLst/>
              <a:ahLst/>
              <a:cxnLst/>
              <a:rect l="l" t="t" r="r" b="b"/>
              <a:pathLst>
                <a:path w="306" h="297" extrusionOk="0">
                  <a:moveTo>
                    <a:pt x="126" y="0"/>
                  </a:moveTo>
                  <a:cubicBezTo>
                    <a:pt x="73" y="0"/>
                    <a:pt x="27" y="20"/>
                    <a:pt x="0" y="103"/>
                  </a:cubicBezTo>
                  <a:cubicBezTo>
                    <a:pt x="4" y="165"/>
                    <a:pt x="8" y="226"/>
                    <a:pt x="19" y="292"/>
                  </a:cubicBezTo>
                  <a:cubicBezTo>
                    <a:pt x="54" y="294"/>
                    <a:pt x="88" y="296"/>
                    <a:pt x="121" y="296"/>
                  </a:cubicBezTo>
                  <a:cubicBezTo>
                    <a:pt x="223" y="296"/>
                    <a:pt x="305" y="269"/>
                    <a:pt x="285" y="100"/>
                  </a:cubicBezTo>
                  <a:cubicBezTo>
                    <a:pt x="292" y="69"/>
                    <a:pt x="292" y="42"/>
                    <a:pt x="288" y="15"/>
                  </a:cubicBezTo>
                  <a:lnTo>
                    <a:pt x="288" y="15"/>
                  </a:lnTo>
                  <a:cubicBezTo>
                    <a:pt x="284" y="15"/>
                    <a:pt x="279" y="16"/>
                    <a:pt x="274" y="16"/>
                  </a:cubicBezTo>
                  <a:cubicBezTo>
                    <a:pt x="225" y="16"/>
                    <a:pt x="173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4"/>
            <p:cNvSpPr/>
            <p:nvPr/>
          </p:nvSpPr>
          <p:spPr>
            <a:xfrm>
              <a:off x="3952835" y="3093512"/>
              <a:ext cx="74169" cy="22862"/>
            </a:xfrm>
            <a:custGeom>
              <a:avLst/>
              <a:gdLst/>
              <a:ahLst/>
              <a:cxnLst/>
              <a:rect l="l" t="t" r="r" b="b"/>
              <a:pathLst>
                <a:path w="2391" h="737" extrusionOk="0">
                  <a:moveTo>
                    <a:pt x="1179" y="1"/>
                  </a:moveTo>
                  <a:cubicBezTo>
                    <a:pt x="1070" y="1"/>
                    <a:pt x="960" y="35"/>
                    <a:pt x="850" y="108"/>
                  </a:cubicBezTo>
                  <a:lnTo>
                    <a:pt x="700" y="135"/>
                  </a:lnTo>
                  <a:cubicBezTo>
                    <a:pt x="695" y="135"/>
                    <a:pt x="690" y="135"/>
                    <a:pt x="686" y="135"/>
                  </a:cubicBezTo>
                  <a:cubicBezTo>
                    <a:pt x="633" y="135"/>
                    <a:pt x="601" y="156"/>
                    <a:pt x="604" y="220"/>
                  </a:cubicBezTo>
                  <a:lnTo>
                    <a:pt x="600" y="231"/>
                  </a:lnTo>
                  <a:lnTo>
                    <a:pt x="404" y="323"/>
                  </a:lnTo>
                  <a:lnTo>
                    <a:pt x="1" y="527"/>
                  </a:lnTo>
                  <a:cubicBezTo>
                    <a:pt x="59" y="667"/>
                    <a:pt x="95" y="736"/>
                    <a:pt x="149" y="736"/>
                  </a:cubicBezTo>
                  <a:cubicBezTo>
                    <a:pt x="203" y="736"/>
                    <a:pt x="275" y="670"/>
                    <a:pt x="404" y="539"/>
                  </a:cubicBezTo>
                  <a:cubicBezTo>
                    <a:pt x="508" y="516"/>
                    <a:pt x="639" y="558"/>
                    <a:pt x="692" y="416"/>
                  </a:cubicBezTo>
                  <a:lnTo>
                    <a:pt x="700" y="404"/>
                  </a:lnTo>
                  <a:lnTo>
                    <a:pt x="808" y="323"/>
                  </a:lnTo>
                  <a:lnTo>
                    <a:pt x="1196" y="193"/>
                  </a:lnTo>
                  <a:lnTo>
                    <a:pt x="1423" y="201"/>
                  </a:lnTo>
                  <a:lnTo>
                    <a:pt x="1607" y="247"/>
                  </a:lnTo>
                  <a:cubicBezTo>
                    <a:pt x="1761" y="381"/>
                    <a:pt x="1934" y="489"/>
                    <a:pt x="2122" y="573"/>
                  </a:cubicBezTo>
                  <a:cubicBezTo>
                    <a:pt x="2174" y="639"/>
                    <a:pt x="2223" y="706"/>
                    <a:pt x="2302" y="706"/>
                  </a:cubicBezTo>
                  <a:cubicBezTo>
                    <a:pt x="2328" y="706"/>
                    <a:pt x="2357" y="698"/>
                    <a:pt x="2391" y="681"/>
                  </a:cubicBezTo>
                  <a:cubicBezTo>
                    <a:pt x="2333" y="546"/>
                    <a:pt x="2229" y="481"/>
                    <a:pt x="2107" y="443"/>
                  </a:cubicBezTo>
                  <a:cubicBezTo>
                    <a:pt x="1960" y="308"/>
                    <a:pt x="1814" y="170"/>
                    <a:pt x="1607" y="128"/>
                  </a:cubicBezTo>
                  <a:lnTo>
                    <a:pt x="1603" y="128"/>
                  </a:lnTo>
                  <a:cubicBezTo>
                    <a:pt x="1586" y="116"/>
                    <a:pt x="1565" y="109"/>
                    <a:pt x="1545" y="109"/>
                  </a:cubicBezTo>
                  <a:cubicBezTo>
                    <a:pt x="1537" y="109"/>
                    <a:pt x="1530" y="110"/>
                    <a:pt x="1522" y="112"/>
                  </a:cubicBezTo>
                  <a:cubicBezTo>
                    <a:pt x="1408" y="39"/>
                    <a:pt x="1294" y="1"/>
                    <a:pt x="1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4"/>
            <p:cNvSpPr/>
            <p:nvPr/>
          </p:nvSpPr>
          <p:spPr>
            <a:xfrm>
              <a:off x="4110075" y="2783529"/>
              <a:ext cx="5025" cy="4033"/>
            </a:xfrm>
            <a:custGeom>
              <a:avLst/>
              <a:gdLst/>
              <a:ahLst/>
              <a:cxnLst/>
              <a:rect l="l" t="t" r="r" b="b"/>
              <a:pathLst>
                <a:path w="162" h="130" extrusionOk="0">
                  <a:moveTo>
                    <a:pt x="74" y="0"/>
                  </a:moveTo>
                  <a:cubicBezTo>
                    <a:pt x="50" y="0"/>
                    <a:pt x="27" y="9"/>
                    <a:pt x="8" y="34"/>
                  </a:cubicBezTo>
                  <a:cubicBezTo>
                    <a:pt x="0" y="41"/>
                    <a:pt x="42" y="95"/>
                    <a:pt x="58" y="130"/>
                  </a:cubicBezTo>
                  <a:lnTo>
                    <a:pt x="162" y="22"/>
                  </a:lnTo>
                  <a:cubicBezTo>
                    <a:pt x="133" y="12"/>
                    <a:pt x="103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4"/>
            <p:cNvSpPr/>
            <p:nvPr/>
          </p:nvSpPr>
          <p:spPr>
            <a:xfrm>
              <a:off x="4004824" y="2912324"/>
              <a:ext cx="157954" cy="82792"/>
            </a:xfrm>
            <a:custGeom>
              <a:avLst/>
              <a:gdLst/>
              <a:ahLst/>
              <a:cxnLst/>
              <a:rect l="l" t="t" r="r" b="b"/>
              <a:pathLst>
                <a:path w="5092" h="2669" extrusionOk="0">
                  <a:moveTo>
                    <a:pt x="2098" y="1592"/>
                  </a:moveTo>
                  <a:cubicBezTo>
                    <a:pt x="2110" y="1615"/>
                    <a:pt x="2110" y="1634"/>
                    <a:pt x="2110" y="1653"/>
                  </a:cubicBezTo>
                  <a:cubicBezTo>
                    <a:pt x="2079" y="1634"/>
                    <a:pt x="2048" y="1626"/>
                    <a:pt x="2010" y="1615"/>
                  </a:cubicBezTo>
                  <a:cubicBezTo>
                    <a:pt x="2018" y="1611"/>
                    <a:pt x="2033" y="1607"/>
                    <a:pt x="2041" y="1596"/>
                  </a:cubicBezTo>
                  <a:lnTo>
                    <a:pt x="2098" y="1592"/>
                  </a:lnTo>
                  <a:close/>
                  <a:moveTo>
                    <a:pt x="984" y="1669"/>
                  </a:moveTo>
                  <a:cubicBezTo>
                    <a:pt x="1003" y="1676"/>
                    <a:pt x="1018" y="1688"/>
                    <a:pt x="1038" y="1692"/>
                  </a:cubicBezTo>
                  <a:cubicBezTo>
                    <a:pt x="1041" y="1699"/>
                    <a:pt x="1038" y="1699"/>
                    <a:pt x="1038" y="1707"/>
                  </a:cubicBezTo>
                  <a:cubicBezTo>
                    <a:pt x="1018" y="1688"/>
                    <a:pt x="999" y="1672"/>
                    <a:pt x="972" y="1669"/>
                  </a:cubicBezTo>
                  <a:close/>
                  <a:moveTo>
                    <a:pt x="3059" y="1"/>
                  </a:moveTo>
                  <a:lnTo>
                    <a:pt x="3059" y="1"/>
                  </a:lnTo>
                  <a:cubicBezTo>
                    <a:pt x="3070" y="20"/>
                    <a:pt x="3074" y="47"/>
                    <a:pt x="3070" y="70"/>
                  </a:cubicBezTo>
                  <a:lnTo>
                    <a:pt x="3259" y="128"/>
                  </a:lnTo>
                  <a:cubicBezTo>
                    <a:pt x="3412" y="258"/>
                    <a:pt x="3597" y="308"/>
                    <a:pt x="3777" y="377"/>
                  </a:cubicBezTo>
                  <a:cubicBezTo>
                    <a:pt x="3797" y="393"/>
                    <a:pt x="3824" y="402"/>
                    <a:pt x="3848" y="402"/>
                  </a:cubicBezTo>
                  <a:cubicBezTo>
                    <a:pt x="3853" y="402"/>
                    <a:pt x="3858" y="401"/>
                    <a:pt x="3862" y="401"/>
                  </a:cubicBezTo>
                  <a:cubicBezTo>
                    <a:pt x="3970" y="498"/>
                    <a:pt x="4078" y="602"/>
                    <a:pt x="4237" y="602"/>
                  </a:cubicBezTo>
                  <a:cubicBezTo>
                    <a:pt x="4247" y="602"/>
                    <a:pt x="4258" y="601"/>
                    <a:pt x="4269" y="600"/>
                  </a:cubicBezTo>
                  <a:cubicBezTo>
                    <a:pt x="4269" y="670"/>
                    <a:pt x="4315" y="696"/>
                    <a:pt x="4377" y="708"/>
                  </a:cubicBezTo>
                  <a:cubicBezTo>
                    <a:pt x="4438" y="842"/>
                    <a:pt x="4558" y="923"/>
                    <a:pt x="4661" y="1023"/>
                  </a:cubicBezTo>
                  <a:lnTo>
                    <a:pt x="4554" y="1188"/>
                  </a:lnTo>
                  <a:cubicBezTo>
                    <a:pt x="4403" y="1252"/>
                    <a:pt x="4248" y="1269"/>
                    <a:pt x="4092" y="1269"/>
                  </a:cubicBezTo>
                  <a:cubicBezTo>
                    <a:pt x="3915" y="1269"/>
                    <a:pt x="3736" y="1247"/>
                    <a:pt x="3558" y="1247"/>
                  </a:cubicBezTo>
                  <a:cubicBezTo>
                    <a:pt x="3526" y="1247"/>
                    <a:pt x="3494" y="1248"/>
                    <a:pt x="3462" y="1250"/>
                  </a:cubicBezTo>
                  <a:cubicBezTo>
                    <a:pt x="3366" y="1204"/>
                    <a:pt x="3265" y="1193"/>
                    <a:pt x="3163" y="1193"/>
                  </a:cubicBezTo>
                  <a:cubicBezTo>
                    <a:pt x="3102" y="1193"/>
                    <a:pt x="3040" y="1197"/>
                    <a:pt x="2978" y="1200"/>
                  </a:cubicBezTo>
                  <a:cubicBezTo>
                    <a:pt x="2934" y="1153"/>
                    <a:pt x="2875" y="1126"/>
                    <a:pt x="2818" y="1126"/>
                  </a:cubicBezTo>
                  <a:cubicBezTo>
                    <a:pt x="2804" y="1126"/>
                    <a:pt x="2791" y="1128"/>
                    <a:pt x="2778" y="1131"/>
                  </a:cubicBezTo>
                  <a:cubicBezTo>
                    <a:pt x="2765" y="1124"/>
                    <a:pt x="2751" y="1121"/>
                    <a:pt x="2738" y="1121"/>
                  </a:cubicBezTo>
                  <a:cubicBezTo>
                    <a:pt x="2706" y="1121"/>
                    <a:pt x="2677" y="1139"/>
                    <a:pt x="2663" y="1169"/>
                  </a:cubicBezTo>
                  <a:cubicBezTo>
                    <a:pt x="2655" y="1173"/>
                    <a:pt x="2655" y="1184"/>
                    <a:pt x="2652" y="1192"/>
                  </a:cubicBezTo>
                  <a:cubicBezTo>
                    <a:pt x="2574" y="1367"/>
                    <a:pt x="2486" y="1519"/>
                    <a:pt x="2311" y="1519"/>
                  </a:cubicBezTo>
                  <a:cubicBezTo>
                    <a:pt x="2260" y="1519"/>
                    <a:pt x="2201" y="1506"/>
                    <a:pt x="2133" y="1476"/>
                  </a:cubicBezTo>
                  <a:cubicBezTo>
                    <a:pt x="2090" y="1431"/>
                    <a:pt x="2042" y="1417"/>
                    <a:pt x="1992" y="1417"/>
                  </a:cubicBezTo>
                  <a:cubicBezTo>
                    <a:pt x="1954" y="1417"/>
                    <a:pt x="1914" y="1426"/>
                    <a:pt x="1875" y="1434"/>
                  </a:cubicBezTo>
                  <a:cubicBezTo>
                    <a:pt x="1759" y="1417"/>
                    <a:pt x="1642" y="1379"/>
                    <a:pt x="1531" y="1379"/>
                  </a:cubicBezTo>
                  <a:cubicBezTo>
                    <a:pt x="1518" y="1379"/>
                    <a:pt x="1504" y="1379"/>
                    <a:pt x="1491" y="1380"/>
                  </a:cubicBezTo>
                  <a:cubicBezTo>
                    <a:pt x="1464" y="1383"/>
                    <a:pt x="1438" y="1383"/>
                    <a:pt x="1411" y="1383"/>
                  </a:cubicBezTo>
                  <a:cubicBezTo>
                    <a:pt x="1303" y="1383"/>
                    <a:pt x="1194" y="1370"/>
                    <a:pt x="1087" y="1370"/>
                  </a:cubicBezTo>
                  <a:cubicBezTo>
                    <a:pt x="938" y="1370"/>
                    <a:pt x="794" y="1397"/>
                    <a:pt x="669" y="1526"/>
                  </a:cubicBezTo>
                  <a:lnTo>
                    <a:pt x="646" y="1615"/>
                  </a:lnTo>
                  <a:cubicBezTo>
                    <a:pt x="619" y="1634"/>
                    <a:pt x="611" y="1665"/>
                    <a:pt x="615" y="1692"/>
                  </a:cubicBezTo>
                  <a:cubicBezTo>
                    <a:pt x="423" y="1738"/>
                    <a:pt x="165" y="1665"/>
                    <a:pt x="58" y="1838"/>
                  </a:cubicBezTo>
                  <a:cubicBezTo>
                    <a:pt x="0" y="1934"/>
                    <a:pt x="150" y="2145"/>
                    <a:pt x="138" y="2318"/>
                  </a:cubicBezTo>
                  <a:cubicBezTo>
                    <a:pt x="146" y="2372"/>
                    <a:pt x="119" y="2441"/>
                    <a:pt x="208" y="2441"/>
                  </a:cubicBezTo>
                  <a:cubicBezTo>
                    <a:pt x="223" y="2441"/>
                    <a:pt x="235" y="2364"/>
                    <a:pt x="250" y="2326"/>
                  </a:cubicBezTo>
                  <a:cubicBezTo>
                    <a:pt x="323" y="2276"/>
                    <a:pt x="350" y="2187"/>
                    <a:pt x="327" y="2107"/>
                  </a:cubicBezTo>
                  <a:cubicBezTo>
                    <a:pt x="346" y="2049"/>
                    <a:pt x="361" y="1988"/>
                    <a:pt x="381" y="1922"/>
                  </a:cubicBezTo>
                  <a:cubicBezTo>
                    <a:pt x="432" y="1901"/>
                    <a:pt x="482" y="1883"/>
                    <a:pt x="526" y="1883"/>
                  </a:cubicBezTo>
                  <a:cubicBezTo>
                    <a:pt x="586" y="1883"/>
                    <a:pt x="633" y="1918"/>
                    <a:pt x="653" y="2030"/>
                  </a:cubicBezTo>
                  <a:cubicBezTo>
                    <a:pt x="602" y="2151"/>
                    <a:pt x="561" y="2292"/>
                    <a:pt x="740" y="2292"/>
                  </a:cubicBezTo>
                  <a:cubicBezTo>
                    <a:pt x="749" y="2292"/>
                    <a:pt x="759" y="2292"/>
                    <a:pt x="769" y="2291"/>
                  </a:cubicBezTo>
                  <a:cubicBezTo>
                    <a:pt x="938" y="2280"/>
                    <a:pt x="965" y="2153"/>
                    <a:pt x="876" y="2014"/>
                  </a:cubicBezTo>
                  <a:cubicBezTo>
                    <a:pt x="942" y="1838"/>
                    <a:pt x="1153" y="1964"/>
                    <a:pt x="1245" y="1838"/>
                  </a:cubicBezTo>
                  <a:lnTo>
                    <a:pt x="1433" y="1838"/>
                  </a:lnTo>
                  <a:cubicBezTo>
                    <a:pt x="1542" y="1896"/>
                    <a:pt x="1659" y="1906"/>
                    <a:pt x="1776" y="1906"/>
                  </a:cubicBezTo>
                  <a:cubicBezTo>
                    <a:pt x="1838" y="1906"/>
                    <a:pt x="1899" y="1903"/>
                    <a:pt x="1960" y="1903"/>
                  </a:cubicBezTo>
                  <a:lnTo>
                    <a:pt x="2655" y="1961"/>
                  </a:lnTo>
                  <a:cubicBezTo>
                    <a:pt x="2748" y="2068"/>
                    <a:pt x="2828" y="2184"/>
                    <a:pt x="2974" y="2214"/>
                  </a:cubicBezTo>
                  <a:cubicBezTo>
                    <a:pt x="3090" y="2310"/>
                    <a:pt x="3224" y="2383"/>
                    <a:pt x="3366" y="2422"/>
                  </a:cubicBezTo>
                  <a:lnTo>
                    <a:pt x="3397" y="2449"/>
                  </a:lnTo>
                  <a:lnTo>
                    <a:pt x="3435" y="2449"/>
                  </a:lnTo>
                  <a:cubicBezTo>
                    <a:pt x="3593" y="2583"/>
                    <a:pt x="3785" y="2522"/>
                    <a:pt x="3962" y="2552"/>
                  </a:cubicBezTo>
                  <a:cubicBezTo>
                    <a:pt x="3990" y="2609"/>
                    <a:pt x="4038" y="2669"/>
                    <a:pt x="4090" y="2669"/>
                  </a:cubicBezTo>
                  <a:cubicBezTo>
                    <a:pt x="4109" y="2669"/>
                    <a:pt x="4128" y="2661"/>
                    <a:pt x="4146" y="2645"/>
                  </a:cubicBezTo>
                  <a:cubicBezTo>
                    <a:pt x="4231" y="2568"/>
                    <a:pt x="4131" y="2499"/>
                    <a:pt x="4069" y="2453"/>
                  </a:cubicBezTo>
                  <a:cubicBezTo>
                    <a:pt x="4039" y="2437"/>
                    <a:pt x="4012" y="2426"/>
                    <a:pt x="3977" y="2422"/>
                  </a:cubicBezTo>
                  <a:cubicBezTo>
                    <a:pt x="3856" y="2368"/>
                    <a:pt x="3728" y="2345"/>
                    <a:pt x="3596" y="2345"/>
                  </a:cubicBezTo>
                  <a:cubicBezTo>
                    <a:pt x="3586" y="2345"/>
                    <a:pt x="3576" y="2345"/>
                    <a:pt x="3566" y="2345"/>
                  </a:cubicBezTo>
                  <a:lnTo>
                    <a:pt x="3374" y="2314"/>
                  </a:lnTo>
                  <a:cubicBezTo>
                    <a:pt x="3282" y="2164"/>
                    <a:pt x="3117" y="2141"/>
                    <a:pt x="2978" y="2076"/>
                  </a:cubicBezTo>
                  <a:cubicBezTo>
                    <a:pt x="2897" y="1961"/>
                    <a:pt x="2809" y="1857"/>
                    <a:pt x="2663" y="1826"/>
                  </a:cubicBezTo>
                  <a:cubicBezTo>
                    <a:pt x="2650" y="1807"/>
                    <a:pt x="2627" y="1798"/>
                    <a:pt x="2603" y="1798"/>
                  </a:cubicBezTo>
                  <a:cubicBezTo>
                    <a:pt x="2599" y="1798"/>
                    <a:pt x="2594" y="1799"/>
                    <a:pt x="2590" y="1799"/>
                  </a:cubicBezTo>
                  <a:lnTo>
                    <a:pt x="2690" y="1634"/>
                  </a:lnTo>
                  <a:cubicBezTo>
                    <a:pt x="2694" y="1635"/>
                    <a:pt x="2698" y="1635"/>
                    <a:pt x="2702" y="1635"/>
                  </a:cubicBezTo>
                  <a:cubicBezTo>
                    <a:pt x="2736" y="1635"/>
                    <a:pt x="2767" y="1607"/>
                    <a:pt x="2771" y="1573"/>
                  </a:cubicBezTo>
                  <a:lnTo>
                    <a:pt x="2771" y="1569"/>
                  </a:lnTo>
                  <a:cubicBezTo>
                    <a:pt x="2776" y="1545"/>
                    <a:pt x="2781" y="1524"/>
                    <a:pt x="2792" y="1504"/>
                  </a:cubicBezTo>
                  <a:lnTo>
                    <a:pt x="2792" y="1504"/>
                  </a:lnTo>
                  <a:cubicBezTo>
                    <a:pt x="2782" y="1523"/>
                    <a:pt x="2776" y="1546"/>
                    <a:pt x="2771" y="1569"/>
                  </a:cubicBezTo>
                  <a:cubicBezTo>
                    <a:pt x="2836" y="1549"/>
                    <a:pt x="2882" y="1496"/>
                    <a:pt x="2894" y="1430"/>
                  </a:cubicBezTo>
                  <a:lnTo>
                    <a:pt x="3040" y="1338"/>
                  </a:lnTo>
                  <a:cubicBezTo>
                    <a:pt x="3401" y="1473"/>
                    <a:pt x="3785" y="1442"/>
                    <a:pt x="4154" y="1515"/>
                  </a:cubicBezTo>
                  <a:cubicBezTo>
                    <a:pt x="4188" y="1521"/>
                    <a:pt x="4222" y="1524"/>
                    <a:pt x="4256" y="1524"/>
                  </a:cubicBezTo>
                  <a:cubicBezTo>
                    <a:pt x="4421" y="1524"/>
                    <a:pt x="4580" y="1455"/>
                    <a:pt x="4692" y="1330"/>
                  </a:cubicBezTo>
                  <a:lnTo>
                    <a:pt x="4980" y="1281"/>
                  </a:lnTo>
                  <a:lnTo>
                    <a:pt x="5076" y="1304"/>
                  </a:lnTo>
                  <a:cubicBezTo>
                    <a:pt x="5092" y="1238"/>
                    <a:pt x="5046" y="1207"/>
                    <a:pt x="4988" y="1200"/>
                  </a:cubicBezTo>
                  <a:cubicBezTo>
                    <a:pt x="4942" y="1035"/>
                    <a:pt x="4800" y="969"/>
                    <a:pt x="4680" y="877"/>
                  </a:cubicBezTo>
                  <a:cubicBezTo>
                    <a:pt x="4611" y="758"/>
                    <a:pt x="4500" y="666"/>
                    <a:pt x="4365" y="616"/>
                  </a:cubicBezTo>
                  <a:cubicBezTo>
                    <a:pt x="4345" y="601"/>
                    <a:pt x="4319" y="595"/>
                    <a:pt x="4296" y="595"/>
                  </a:cubicBezTo>
                  <a:cubicBezTo>
                    <a:pt x="4289" y="595"/>
                    <a:pt x="4283" y="596"/>
                    <a:pt x="4277" y="597"/>
                  </a:cubicBezTo>
                  <a:cubicBezTo>
                    <a:pt x="4235" y="458"/>
                    <a:pt x="4135" y="404"/>
                    <a:pt x="4000" y="397"/>
                  </a:cubicBezTo>
                  <a:cubicBezTo>
                    <a:pt x="3950" y="308"/>
                    <a:pt x="3862" y="289"/>
                    <a:pt x="3770" y="285"/>
                  </a:cubicBezTo>
                  <a:cubicBezTo>
                    <a:pt x="3635" y="124"/>
                    <a:pt x="3439" y="89"/>
                    <a:pt x="3259" y="16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4"/>
            <p:cNvSpPr/>
            <p:nvPr/>
          </p:nvSpPr>
          <p:spPr>
            <a:xfrm>
              <a:off x="4150122" y="2686684"/>
              <a:ext cx="3009" cy="2823"/>
            </a:xfrm>
            <a:custGeom>
              <a:avLst/>
              <a:gdLst/>
              <a:ahLst/>
              <a:cxnLst/>
              <a:rect l="l" t="t" r="r" b="b"/>
              <a:pathLst>
                <a:path w="97" h="91" extrusionOk="0">
                  <a:moveTo>
                    <a:pt x="96" y="1"/>
                  </a:moveTo>
                  <a:lnTo>
                    <a:pt x="0" y="89"/>
                  </a:lnTo>
                  <a:cubicBezTo>
                    <a:pt x="5" y="90"/>
                    <a:pt x="9" y="90"/>
                    <a:pt x="13" y="90"/>
                  </a:cubicBezTo>
                  <a:cubicBezTo>
                    <a:pt x="53" y="90"/>
                    <a:pt x="86" y="58"/>
                    <a:pt x="96" y="12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1" name="Google Shape;411;p4"/>
          <p:cNvGrpSpPr/>
          <p:nvPr/>
        </p:nvGrpSpPr>
        <p:grpSpPr>
          <a:xfrm>
            <a:off x="196636" y="4205211"/>
            <a:ext cx="831862" cy="773787"/>
            <a:chOff x="3283547" y="1878769"/>
            <a:chExt cx="718920" cy="668729"/>
          </a:xfrm>
        </p:grpSpPr>
        <p:sp>
          <p:nvSpPr>
            <p:cNvPr id="412" name="Google Shape;412;p4"/>
            <p:cNvSpPr/>
            <p:nvPr/>
          </p:nvSpPr>
          <p:spPr>
            <a:xfrm>
              <a:off x="3461850" y="1880320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6" y="0"/>
                  </a:moveTo>
                  <a:cubicBezTo>
                    <a:pt x="12" y="0"/>
                    <a:pt x="12" y="4"/>
                    <a:pt x="5" y="8"/>
                  </a:cubicBezTo>
                  <a:lnTo>
                    <a:pt x="1" y="1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4"/>
            <p:cNvSpPr/>
            <p:nvPr/>
          </p:nvSpPr>
          <p:spPr>
            <a:xfrm>
              <a:off x="3455895" y="189294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1"/>
                    <a:pt x="1" y="1"/>
                    <a:pt x="1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4"/>
            <p:cNvSpPr/>
            <p:nvPr/>
          </p:nvSpPr>
          <p:spPr>
            <a:xfrm>
              <a:off x="3283547" y="1878769"/>
              <a:ext cx="718920" cy="668729"/>
            </a:xfrm>
            <a:custGeom>
              <a:avLst/>
              <a:gdLst/>
              <a:ahLst/>
              <a:cxnLst/>
              <a:rect l="l" t="t" r="r" b="b"/>
              <a:pathLst>
                <a:path w="23176" h="21558" extrusionOk="0">
                  <a:moveTo>
                    <a:pt x="17653" y="14991"/>
                  </a:moveTo>
                  <a:cubicBezTo>
                    <a:pt x="17646" y="14994"/>
                    <a:pt x="17646" y="15002"/>
                    <a:pt x="17646" y="15006"/>
                  </a:cubicBezTo>
                  <a:lnTo>
                    <a:pt x="17630" y="14991"/>
                  </a:lnTo>
                  <a:close/>
                  <a:moveTo>
                    <a:pt x="20040" y="15217"/>
                  </a:moveTo>
                  <a:cubicBezTo>
                    <a:pt x="20055" y="15256"/>
                    <a:pt x="20078" y="15290"/>
                    <a:pt x="20105" y="15317"/>
                  </a:cubicBezTo>
                  <a:cubicBezTo>
                    <a:pt x="20063" y="15317"/>
                    <a:pt x="20020" y="15313"/>
                    <a:pt x="19982" y="15298"/>
                  </a:cubicBezTo>
                  <a:cubicBezTo>
                    <a:pt x="19947" y="15310"/>
                    <a:pt x="19913" y="15313"/>
                    <a:pt x="19882" y="15313"/>
                  </a:cubicBezTo>
                  <a:lnTo>
                    <a:pt x="19882" y="15286"/>
                  </a:lnTo>
                  <a:lnTo>
                    <a:pt x="19874" y="15286"/>
                  </a:lnTo>
                  <a:cubicBezTo>
                    <a:pt x="19894" y="15279"/>
                    <a:pt x="19909" y="15279"/>
                    <a:pt x="19928" y="15275"/>
                  </a:cubicBezTo>
                  <a:cubicBezTo>
                    <a:pt x="19967" y="15260"/>
                    <a:pt x="20005" y="15248"/>
                    <a:pt x="20040" y="15217"/>
                  </a:cubicBezTo>
                  <a:close/>
                  <a:moveTo>
                    <a:pt x="17000" y="20747"/>
                  </a:moveTo>
                  <a:lnTo>
                    <a:pt x="16862" y="20828"/>
                  </a:lnTo>
                  <a:cubicBezTo>
                    <a:pt x="16896" y="20785"/>
                    <a:pt x="16946" y="20755"/>
                    <a:pt x="17000" y="20747"/>
                  </a:cubicBezTo>
                  <a:close/>
                  <a:moveTo>
                    <a:pt x="5749" y="980"/>
                  </a:moveTo>
                  <a:cubicBezTo>
                    <a:pt x="5860" y="1918"/>
                    <a:pt x="5972" y="2744"/>
                    <a:pt x="6118" y="3566"/>
                  </a:cubicBezTo>
                  <a:cubicBezTo>
                    <a:pt x="6152" y="3759"/>
                    <a:pt x="6145" y="3978"/>
                    <a:pt x="6348" y="4078"/>
                  </a:cubicBezTo>
                  <a:cubicBezTo>
                    <a:pt x="6356" y="4373"/>
                    <a:pt x="6433" y="4646"/>
                    <a:pt x="6529" y="4919"/>
                  </a:cubicBezTo>
                  <a:cubicBezTo>
                    <a:pt x="6541" y="4977"/>
                    <a:pt x="6552" y="5034"/>
                    <a:pt x="6567" y="5092"/>
                  </a:cubicBezTo>
                  <a:cubicBezTo>
                    <a:pt x="6556" y="5153"/>
                    <a:pt x="6579" y="5219"/>
                    <a:pt x="6633" y="5250"/>
                  </a:cubicBezTo>
                  <a:cubicBezTo>
                    <a:pt x="6633" y="5227"/>
                    <a:pt x="6629" y="5207"/>
                    <a:pt x="6625" y="5184"/>
                  </a:cubicBezTo>
                  <a:lnTo>
                    <a:pt x="6625" y="5184"/>
                  </a:lnTo>
                  <a:cubicBezTo>
                    <a:pt x="6633" y="5203"/>
                    <a:pt x="6633" y="5227"/>
                    <a:pt x="6633" y="5250"/>
                  </a:cubicBezTo>
                  <a:lnTo>
                    <a:pt x="6663" y="5396"/>
                  </a:lnTo>
                  <a:cubicBezTo>
                    <a:pt x="6656" y="5476"/>
                    <a:pt x="6687" y="5553"/>
                    <a:pt x="6744" y="5611"/>
                  </a:cubicBezTo>
                  <a:cubicBezTo>
                    <a:pt x="6733" y="5645"/>
                    <a:pt x="6744" y="5684"/>
                    <a:pt x="6779" y="5699"/>
                  </a:cubicBezTo>
                  <a:cubicBezTo>
                    <a:pt x="6771" y="5745"/>
                    <a:pt x="6802" y="5788"/>
                    <a:pt x="6844" y="5803"/>
                  </a:cubicBezTo>
                  <a:cubicBezTo>
                    <a:pt x="6848" y="5899"/>
                    <a:pt x="6859" y="5991"/>
                    <a:pt x="6936" y="6057"/>
                  </a:cubicBezTo>
                  <a:cubicBezTo>
                    <a:pt x="6913" y="6145"/>
                    <a:pt x="6925" y="6237"/>
                    <a:pt x="6979" y="6302"/>
                  </a:cubicBezTo>
                  <a:cubicBezTo>
                    <a:pt x="6998" y="6341"/>
                    <a:pt x="7021" y="6379"/>
                    <a:pt x="7040" y="6418"/>
                  </a:cubicBezTo>
                  <a:cubicBezTo>
                    <a:pt x="7032" y="6448"/>
                    <a:pt x="7036" y="6479"/>
                    <a:pt x="7059" y="6498"/>
                  </a:cubicBezTo>
                  <a:cubicBezTo>
                    <a:pt x="7040" y="6583"/>
                    <a:pt x="7078" y="6664"/>
                    <a:pt x="7148" y="6706"/>
                  </a:cubicBezTo>
                  <a:cubicBezTo>
                    <a:pt x="7148" y="6783"/>
                    <a:pt x="7186" y="6860"/>
                    <a:pt x="7248" y="6902"/>
                  </a:cubicBezTo>
                  <a:lnTo>
                    <a:pt x="7248" y="6910"/>
                  </a:lnTo>
                  <a:cubicBezTo>
                    <a:pt x="7248" y="6986"/>
                    <a:pt x="7286" y="7063"/>
                    <a:pt x="7347" y="7106"/>
                  </a:cubicBezTo>
                  <a:cubicBezTo>
                    <a:pt x="7451" y="7444"/>
                    <a:pt x="7628" y="7759"/>
                    <a:pt x="7866" y="8016"/>
                  </a:cubicBezTo>
                  <a:cubicBezTo>
                    <a:pt x="7862" y="8066"/>
                    <a:pt x="7897" y="8108"/>
                    <a:pt x="7943" y="8112"/>
                  </a:cubicBezTo>
                  <a:lnTo>
                    <a:pt x="7951" y="8112"/>
                  </a:lnTo>
                  <a:lnTo>
                    <a:pt x="7955" y="8124"/>
                  </a:lnTo>
                  <a:cubicBezTo>
                    <a:pt x="8039" y="8377"/>
                    <a:pt x="8239" y="8550"/>
                    <a:pt x="8416" y="8739"/>
                  </a:cubicBezTo>
                  <a:cubicBezTo>
                    <a:pt x="8669" y="9196"/>
                    <a:pt x="9050" y="9549"/>
                    <a:pt x="9392" y="9941"/>
                  </a:cubicBezTo>
                  <a:cubicBezTo>
                    <a:pt x="9392" y="9988"/>
                    <a:pt x="9419" y="10026"/>
                    <a:pt x="9461" y="10034"/>
                  </a:cubicBezTo>
                  <a:lnTo>
                    <a:pt x="9472" y="10045"/>
                  </a:lnTo>
                  <a:cubicBezTo>
                    <a:pt x="9607" y="10241"/>
                    <a:pt x="9776" y="10414"/>
                    <a:pt x="9960" y="10560"/>
                  </a:cubicBezTo>
                  <a:cubicBezTo>
                    <a:pt x="10326" y="10967"/>
                    <a:pt x="10737" y="11336"/>
                    <a:pt x="11171" y="11667"/>
                  </a:cubicBezTo>
                  <a:cubicBezTo>
                    <a:pt x="11305" y="11893"/>
                    <a:pt x="11536" y="12001"/>
                    <a:pt x="11747" y="12136"/>
                  </a:cubicBezTo>
                  <a:cubicBezTo>
                    <a:pt x="11743" y="12147"/>
                    <a:pt x="11743" y="12166"/>
                    <a:pt x="11743" y="12182"/>
                  </a:cubicBezTo>
                  <a:cubicBezTo>
                    <a:pt x="12147" y="12743"/>
                    <a:pt x="12700" y="13108"/>
                    <a:pt x="13330" y="13369"/>
                  </a:cubicBezTo>
                  <a:lnTo>
                    <a:pt x="13369" y="13369"/>
                  </a:lnTo>
                  <a:cubicBezTo>
                    <a:pt x="13553" y="13542"/>
                    <a:pt x="13799" y="13626"/>
                    <a:pt x="14007" y="13776"/>
                  </a:cubicBezTo>
                  <a:cubicBezTo>
                    <a:pt x="14058" y="13846"/>
                    <a:pt x="14136" y="13885"/>
                    <a:pt x="14218" y="13885"/>
                  </a:cubicBezTo>
                  <a:cubicBezTo>
                    <a:pt x="14239" y="13885"/>
                    <a:pt x="14262" y="13882"/>
                    <a:pt x="14283" y="13876"/>
                  </a:cubicBezTo>
                  <a:cubicBezTo>
                    <a:pt x="14299" y="13907"/>
                    <a:pt x="14314" y="13930"/>
                    <a:pt x="14330" y="13961"/>
                  </a:cubicBezTo>
                  <a:cubicBezTo>
                    <a:pt x="15194" y="14587"/>
                    <a:pt x="16186" y="14921"/>
                    <a:pt x="17212" y="15175"/>
                  </a:cubicBezTo>
                  <a:cubicBezTo>
                    <a:pt x="17242" y="15171"/>
                    <a:pt x="17273" y="15160"/>
                    <a:pt x="17300" y="15144"/>
                  </a:cubicBezTo>
                  <a:cubicBezTo>
                    <a:pt x="17435" y="15217"/>
                    <a:pt x="17567" y="15287"/>
                    <a:pt x="17725" y="15287"/>
                  </a:cubicBezTo>
                  <a:cubicBezTo>
                    <a:pt x="17733" y="15287"/>
                    <a:pt x="17741" y="15287"/>
                    <a:pt x="17749" y="15286"/>
                  </a:cubicBezTo>
                  <a:cubicBezTo>
                    <a:pt x="17789" y="15336"/>
                    <a:pt x="17852" y="15366"/>
                    <a:pt x="17917" y="15366"/>
                  </a:cubicBezTo>
                  <a:cubicBezTo>
                    <a:pt x="17928" y="15366"/>
                    <a:pt x="17939" y="15365"/>
                    <a:pt x="17949" y="15363"/>
                  </a:cubicBezTo>
                  <a:lnTo>
                    <a:pt x="18045" y="15367"/>
                  </a:lnTo>
                  <a:lnTo>
                    <a:pt x="18157" y="15375"/>
                  </a:lnTo>
                  <a:lnTo>
                    <a:pt x="18656" y="15482"/>
                  </a:lnTo>
                  <a:cubicBezTo>
                    <a:pt x="18815" y="15550"/>
                    <a:pt x="18975" y="15592"/>
                    <a:pt x="19140" y="15592"/>
                  </a:cubicBezTo>
                  <a:cubicBezTo>
                    <a:pt x="19211" y="15592"/>
                    <a:pt x="19283" y="15584"/>
                    <a:pt x="19356" y="15567"/>
                  </a:cubicBezTo>
                  <a:cubicBezTo>
                    <a:pt x="19690" y="15605"/>
                    <a:pt x="20024" y="15602"/>
                    <a:pt x="20351" y="15682"/>
                  </a:cubicBezTo>
                  <a:cubicBezTo>
                    <a:pt x="20403" y="15645"/>
                    <a:pt x="20463" y="15633"/>
                    <a:pt x="20526" y="15633"/>
                  </a:cubicBezTo>
                  <a:cubicBezTo>
                    <a:pt x="20618" y="15633"/>
                    <a:pt x="20718" y="15658"/>
                    <a:pt x="20811" y="15658"/>
                  </a:cubicBezTo>
                  <a:cubicBezTo>
                    <a:pt x="20867" y="15658"/>
                    <a:pt x="20921" y="15649"/>
                    <a:pt x="20970" y="15621"/>
                  </a:cubicBezTo>
                  <a:cubicBezTo>
                    <a:pt x="21000" y="15625"/>
                    <a:pt x="21035" y="15632"/>
                    <a:pt x="21066" y="15632"/>
                  </a:cubicBezTo>
                  <a:cubicBezTo>
                    <a:pt x="21149" y="15635"/>
                    <a:pt x="21235" y="15659"/>
                    <a:pt x="21319" y="15659"/>
                  </a:cubicBezTo>
                  <a:cubicBezTo>
                    <a:pt x="21381" y="15659"/>
                    <a:pt x="21442" y="15645"/>
                    <a:pt x="21500" y="15598"/>
                  </a:cubicBezTo>
                  <a:cubicBezTo>
                    <a:pt x="21529" y="15627"/>
                    <a:pt x="21570" y="15645"/>
                    <a:pt x="21612" y="15645"/>
                  </a:cubicBezTo>
                  <a:cubicBezTo>
                    <a:pt x="21624" y="15645"/>
                    <a:pt x="21637" y="15644"/>
                    <a:pt x="21650" y="15640"/>
                  </a:cubicBezTo>
                  <a:cubicBezTo>
                    <a:pt x="21680" y="15625"/>
                    <a:pt x="21715" y="15602"/>
                    <a:pt x="21738" y="15575"/>
                  </a:cubicBezTo>
                  <a:lnTo>
                    <a:pt x="21884" y="15579"/>
                  </a:lnTo>
                  <a:lnTo>
                    <a:pt x="21988" y="15579"/>
                  </a:lnTo>
                  <a:lnTo>
                    <a:pt x="22080" y="15567"/>
                  </a:lnTo>
                  <a:cubicBezTo>
                    <a:pt x="22096" y="15569"/>
                    <a:pt x="22112" y="15570"/>
                    <a:pt x="22129" y="15570"/>
                  </a:cubicBezTo>
                  <a:cubicBezTo>
                    <a:pt x="22140" y="15570"/>
                    <a:pt x="22152" y="15570"/>
                    <a:pt x="22163" y="15570"/>
                  </a:cubicBezTo>
                  <a:cubicBezTo>
                    <a:pt x="22220" y="15570"/>
                    <a:pt x="22274" y="15575"/>
                    <a:pt x="22291" y="15636"/>
                  </a:cubicBezTo>
                  <a:cubicBezTo>
                    <a:pt x="22322" y="15655"/>
                    <a:pt x="22242" y="15721"/>
                    <a:pt x="22207" y="15771"/>
                  </a:cubicBezTo>
                  <a:cubicBezTo>
                    <a:pt x="22172" y="15786"/>
                    <a:pt x="22138" y="15794"/>
                    <a:pt x="22103" y="15794"/>
                  </a:cubicBezTo>
                  <a:lnTo>
                    <a:pt x="22103" y="15790"/>
                  </a:lnTo>
                  <a:cubicBezTo>
                    <a:pt x="21930" y="16140"/>
                    <a:pt x="21542" y="16309"/>
                    <a:pt x="21373" y="16662"/>
                  </a:cubicBezTo>
                  <a:lnTo>
                    <a:pt x="21369" y="16670"/>
                  </a:lnTo>
                  <a:cubicBezTo>
                    <a:pt x="21292" y="16681"/>
                    <a:pt x="21219" y="16697"/>
                    <a:pt x="21192" y="16789"/>
                  </a:cubicBezTo>
                  <a:lnTo>
                    <a:pt x="21181" y="16797"/>
                  </a:lnTo>
                  <a:cubicBezTo>
                    <a:pt x="21135" y="16804"/>
                    <a:pt x="21096" y="16843"/>
                    <a:pt x="21096" y="16889"/>
                  </a:cubicBezTo>
                  <a:lnTo>
                    <a:pt x="21081" y="16904"/>
                  </a:lnTo>
                  <a:cubicBezTo>
                    <a:pt x="21035" y="16904"/>
                    <a:pt x="20997" y="16943"/>
                    <a:pt x="20989" y="16989"/>
                  </a:cubicBezTo>
                  <a:lnTo>
                    <a:pt x="20977" y="17004"/>
                  </a:lnTo>
                  <a:cubicBezTo>
                    <a:pt x="20927" y="17004"/>
                    <a:pt x="20885" y="17043"/>
                    <a:pt x="20881" y="17093"/>
                  </a:cubicBezTo>
                  <a:lnTo>
                    <a:pt x="20874" y="17096"/>
                  </a:lnTo>
                  <a:cubicBezTo>
                    <a:pt x="20824" y="17096"/>
                    <a:pt x="20774" y="17139"/>
                    <a:pt x="20774" y="17192"/>
                  </a:cubicBezTo>
                  <a:cubicBezTo>
                    <a:pt x="20720" y="17200"/>
                    <a:pt x="20681" y="17242"/>
                    <a:pt x="20681" y="17292"/>
                  </a:cubicBezTo>
                  <a:lnTo>
                    <a:pt x="20678" y="17300"/>
                  </a:lnTo>
                  <a:cubicBezTo>
                    <a:pt x="20631" y="17308"/>
                    <a:pt x="20593" y="17346"/>
                    <a:pt x="20585" y="17392"/>
                  </a:cubicBezTo>
                  <a:lnTo>
                    <a:pt x="20578" y="17404"/>
                  </a:lnTo>
                  <a:cubicBezTo>
                    <a:pt x="20528" y="17408"/>
                    <a:pt x="20489" y="17446"/>
                    <a:pt x="20482" y="17496"/>
                  </a:cubicBezTo>
                  <a:lnTo>
                    <a:pt x="20478" y="17500"/>
                  </a:lnTo>
                  <a:cubicBezTo>
                    <a:pt x="20424" y="17500"/>
                    <a:pt x="20382" y="17542"/>
                    <a:pt x="20382" y="17596"/>
                  </a:cubicBezTo>
                  <a:cubicBezTo>
                    <a:pt x="19882" y="17930"/>
                    <a:pt x="19521" y="18426"/>
                    <a:pt x="19064" y="18810"/>
                  </a:cubicBezTo>
                  <a:cubicBezTo>
                    <a:pt x="18799" y="18975"/>
                    <a:pt x="18526" y="19121"/>
                    <a:pt x="18349" y="19390"/>
                  </a:cubicBezTo>
                  <a:cubicBezTo>
                    <a:pt x="18253" y="19429"/>
                    <a:pt x="18180" y="19506"/>
                    <a:pt x="18145" y="19602"/>
                  </a:cubicBezTo>
                  <a:lnTo>
                    <a:pt x="18045" y="19621"/>
                  </a:lnTo>
                  <a:cubicBezTo>
                    <a:pt x="18042" y="19648"/>
                    <a:pt x="18042" y="19675"/>
                    <a:pt x="18038" y="19698"/>
                  </a:cubicBezTo>
                  <a:lnTo>
                    <a:pt x="18026" y="19702"/>
                  </a:lnTo>
                  <a:cubicBezTo>
                    <a:pt x="18026" y="19709"/>
                    <a:pt x="18030" y="19713"/>
                    <a:pt x="18030" y="19717"/>
                  </a:cubicBezTo>
                  <a:cubicBezTo>
                    <a:pt x="18015" y="19714"/>
                    <a:pt x="18001" y="19713"/>
                    <a:pt x="17988" y="19713"/>
                  </a:cubicBezTo>
                  <a:cubicBezTo>
                    <a:pt x="17900" y="19713"/>
                    <a:pt x="17830" y="19765"/>
                    <a:pt x="17776" y="19848"/>
                  </a:cubicBezTo>
                  <a:cubicBezTo>
                    <a:pt x="17715" y="19867"/>
                    <a:pt x="17700" y="19925"/>
                    <a:pt x="17673" y="19971"/>
                  </a:cubicBezTo>
                  <a:lnTo>
                    <a:pt x="17642" y="20017"/>
                  </a:lnTo>
                  <a:lnTo>
                    <a:pt x="17565" y="20044"/>
                  </a:lnTo>
                  <a:cubicBezTo>
                    <a:pt x="17565" y="20055"/>
                    <a:pt x="17561" y="20067"/>
                    <a:pt x="17561" y="20078"/>
                  </a:cubicBezTo>
                  <a:cubicBezTo>
                    <a:pt x="17557" y="20078"/>
                    <a:pt x="17550" y="20082"/>
                    <a:pt x="17546" y="20082"/>
                  </a:cubicBezTo>
                  <a:cubicBezTo>
                    <a:pt x="17507" y="20086"/>
                    <a:pt x="17480" y="20113"/>
                    <a:pt x="17469" y="20144"/>
                  </a:cubicBezTo>
                  <a:cubicBezTo>
                    <a:pt x="17427" y="20159"/>
                    <a:pt x="17411" y="20178"/>
                    <a:pt x="17415" y="20197"/>
                  </a:cubicBezTo>
                  <a:cubicBezTo>
                    <a:pt x="17392" y="20197"/>
                    <a:pt x="17373" y="20213"/>
                    <a:pt x="17354" y="20247"/>
                  </a:cubicBezTo>
                  <a:cubicBezTo>
                    <a:pt x="17231" y="20363"/>
                    <a:pt x="17138" y="20520"/>
                    <a:pt x="16943" y="20528"/>
                  </a:cubicBezTo>
                  <a:cubicBezTo>
                    <a:pt x="16858" y="20616"/>
                    <a:pt x="16723" y="20539"/>
                    <a:pt x="16639" y="20624"/>
                  </a:cubicBezTo>
                  <a:lnTo>
                    <a:pt x="16627" y="20632"/>
                  </a:lnTo>
                  <a:cubicBezTo>
                    <a:pt x="16604" y="20651"/>
                    <a:pt x="16589" y="20678"/>
                    <a:pt x="16585" y="20712"/>
                  </a:cubicBezTo>
                  <a:lnTo>
                    <a:pt x="16543" y="20720"/>
                  </a:lnTo>
                  <a:lnTo>
                    <a:pt x="16512" y="20693"/>
                  </a:lnTo>
                  <a:cubicBezTo>
                    <a:pt x="16490" y="20689"/>
                    <a:pt x="16468" y="20686"/>
                    <a:pt x="16447" y="20686"/>
                  </a:cubicBezTo>
                  <a:cubicBezTo>
                    <a:pt x="16406" y="20686"/>
                    <a:pt x="16368" y="20697"/>
                    <a:pt x="16335" y="20735"/>
                  </a:cubicBezTo>
                  <a:cubicBezTo>
                    <a:pt x="16109" y="20804"/>
                    <a:pt x="15883" y="20886"/>
                    <a:pt x="15649" y="20886"/>
                  </a:cubicBezTo>
                  <a:cubicBezTo>
                    <a:pt x="15540" y="20886"/>
                    <a:pt x="15430" y="20869"/>
                    <a:pt x="15317" y="20824"/>
                  </a:cubicBezTo>
                  <a:cubicBezTo>
                    <a:pt x="15270" y="20761"/>
                    <a:pt x="15211" y="20748"/>
                    <a:pt x="15149" y="20748"/>
                  </a:cubicBezTo>
                  <a:cubicBezTo>
                    <a:pt x="15105" y="20748"/>
                    <a:pt x="15058" y="20755"/>
                    <a:pt x="15014" y="20755"/>
                  </a:cubicBezTo>
                  <a:cubicBezTo>
                    <a:pt x="14982" y="20755"/>
                    <a:pt x="14950" y="20756"/>
                    <a:pt x="14919" y="20756"/>
                  </a:cubicBezTo>
                  <a:cubicBezTo>
                    <a:pt x="14425" y="20756"/>
                    <a:pt x="13936" y="20648"/>
                    <a:pt x="13438" y="20612"/>
                  </a:cubicBezTo>
                  <a:cubicBezTo>
                    <a:pt x="13342" y="20536"/>
                    <a:pt x="13234" y="20520"/>
                    <a:pt x="13119" y="20516"/>
                  </a:cubicBezTo>
                  <a:lnTo>
                    <a:pt x="13108" y="20516"/>
                  </a:lnTo>
                  <a:cubicBezTo>
                    <a:pt x="13076" y="20456"/>
                    <a:pt x="13030" y="20439"/>
                    <a:pt x="12977" y="20439"/>
                  </a:cubicBezTo>
                  <a:cubicBezTo>
                    <a:pt x="12953" y="20439"/>
                    <a:pt x="12927" y="20442"/>
                    <a:pt x="12900" y="20447"/>
                  </a:cubicBezTo>
                  <a:lnTo>
                    <a:pt x="12708" y="20420"/>
                  </a:lnTo>
                  <a:cubicBezTo>
                    <a:pt x="12412" y="20270"/>
                    <a:pt x="12055" y="20236"/>
                    <a:pt x="11782" y="20024"/>
                  </a:cubicBezTo>
                  <a:cubicBezTo>
                    <a:pt x="11736" y="19991"/>
                    <a:pt x="11690" y="19979"/>
                    <a:pt x="11644" y="19979"/>
                  </a:cubicBezTo>
                  <a:cubicBezTo>
                    <a:pt x="11590" y="19979"/>
                    <a:pt x="11534" y="19996"/>
                    <a:pt x="11478" y="20017"/>
                  </a:cubicBezTo>
                  <a:cubicBezTo>
                    <a:pt x="11490" y="20305"/>
                    <a:pt x="11743" y="20328"/>
                    <a:pt x="11928" y="20405"/>
                  </a:cubicBezTo>
                  <a:cubicBezTo>
                    <a:pt x="12170" y="20505"/>
                    <a:pt x="12427" y="20566"/>
                    <a:pt x="12681" y="20643"/>
                  </a:cubicBezTo>
                  <a:lnTo>
                    <a:pt x="12689" y="20643"/>
                  </a:lnTo>
                  <a:cubicBezTo>
                    <a:pt x="12708" y="20673"/>
                    <a:pt x="12731" y="20685"/>
                    <a:pt x="12754" y="20685"/>
                  </a:cubicBezTo>
                  <a:cubicBezTo>
                    <a:pt x="12777" y="20685"/>
                    <a:pt x="12801" y="20673"/>
                    <a:pt x="12823" y="20655"/>
                  </a:cubicBezTo>
                  <a:lnTo>
                    <a:pt x="12850" y="20655"/>
                  </a:lnTo>
                  <a:cubicBezTo>
                    <a:pt x="12873" y="20708"/>
                    <a:pt x="12931" y="20739"/>
                    <a:pt x="12988" y="20739"/>
                  </a:cubicBezTo>
                  <a:lnTo>
                    <a:pt x="12996" y="20747"/>
                  </a:lnTo>
                  <a:cubicBezTo>
                    <a:pt x="13010" y="20786"/>
                    <a:pt x="13048" y="20809"/>
                    <a:pt x="13090" y="20809"/>
                  </a:cubicBezTo>
                  <a:cubicBezTo>
                    <a:pt x="13093" y="20809"/>
                    <a:pt x="13097" y="20809"/>
                    <a:pt x="13100" y="20808"/>
                  </a:cubicBezTo>
                  <a:cubicBezTo>
                    <a:pt x="13261" y="20845"/>
                    <a:pt x="13425" y="20865"/>
                    <a:pt x="13589" y="20865"/>
                  </a:cubicBezTo>
                  <a:cubicBezTo>
                    <a:pt x="13680" y="20865"/>
                    <a:pt x="13770" y="20859"/>
                    <a:pt x="13861" y="20847"/>
                  </a:cubicBezTo>
                  <a:lnTo>
                    <a:pt x="14003" y="20943"/>
                  </a:lnTo>
                  <a:lnTo>
                    <a:pt x="14099" y="20931"/>
                  </a:lnTo>
                  <a:cubicBezTo>
                    <a:pt x="14149" y="20962"/>
                    <a:pt x="14207" y="20981"/>
                    <a:pt x="14264" y="21000"/>
                  </a:cubicBezTo>
                  <a:cubicBezTo>
                    <a:pt x="14308" y="21010"/>
                    <a:pt x="14353" y="21015"/>
                    <a:pt x="14397" y="21015"/>
                  </a:cubicBezTo>
                  <a:cubicBezTo>
                    <a:pt x="14426" y="21015"/>
                    <a:pt x="14454" y="21013"/>
                    <a:pt x="14483" y="21008"/>
                  </a:cubicBezTo>
                  <a:cubicBezTo>
                    <a:pt x="14529" y="21000"/>
                    <a:pt x="14579" y="20985"/>
                    <a:pt x="14625" y="20970"/>
                  </a:cubicBezTo>
                  <a:cubicBezTo>
                    <a:pt x="14658" y="20982"/>
                    <a:pt x="14694" y="20991"/>
                    <a:pt x="14728" y="20991"/>
                  </a:cubicBezTo>
                  <a:cubicBezTo>
                    <a:pt x="14737" y="20991"/>
                    <a:pt x="14747" y="20991"/>
                    <a:pt x="14756" y="20989"/>
                  </a:cubicBezTo>
                  <a:lnTo>
                    <a:pt x="14756" y="20989"/>
                  </a:lnTo>
                  <a:cubicBezTo>
                    <a:pt x="14745" y="20997"/>
                    <a:pt x="14741" y="21000"/>
                    <a:pt x="14733" y="21004"/>
                  </a:cubicBezTo>
                  <a:cubicBezTo>
                    <a:pt x="14714" y="21024"/>
                    <a:pt x="14702" y="21047"/>
                    <a:pt x="14702" y="21073"/>
                  </a:cubicBezTo>
                  <a:cubicBezTo>
                    <a:pt x="14652" y="21081"/>
                    <a:pt x="14601" y="21087"/>
                    <a:pt x="14548" y="21087"/>
                  </a:cubicBezTo>
                  <a:cubicBezTo>
                    <a:pt x="14520" y="21087"/>
                    <a:pt x="14492" y="21085"/>
                    <a:pt x="14464" y="21081"/>
                  </a:cubicBezTo>
                  <a:cubicBezTo>
                    <a:pt x="14426" y="21081"/>
                    <a:pt x="14379" y="21085"/>
                    <a:pt x="14341" y="21093"/>
                  </a:cubicBezTo>
                  <a:cubicBezTo>
                    <a:pt x="14293" y="21061"/>
                    <a:pt x="14243" y="21049"/>
                    <a:pt x="14193" y="21049"/>
                  </a:cubicBezTo>
                  <a:cubicBezTo>
                    <a:pt x="14099" y="21049"/>
                    <a:pt x="14002" y="21091"/>
                    <a:pt x="13907" y="21123"/>
                  </a:cubicBezTo>
                  <a:lnTo>
                    <a:pt x="13780" y="21131"/>
                  </a:lnTo>
                  <a:cubicBezTo>
                    <a:pt x="13649" y="21116"/>
                    <a:pt x="13523" y="21085"/>
                    <a:pt x="13400" y="21043"/>
                  </a:cubicBezTo>
                  <a:cubicBezTo>
                    <a:pt x="12316" y="20808"/>
                    <a:pt x="11267" y="20443"/>
                    <a:pt x="10268" y="19959"/>
                  </a:cubicBezTo>
                  <a:cubicBezTo>
                    <a:pt x="9914" y="19779"/>
                    <a:pt x="9557" y="19575"/>
                    <a:pt x="9165" y="19479"/>
                  </a:cubicBezTo>
                  <a:cubicBezTo>
                    <a:pt x="9158" y="19478"/>
                    <a:pt x="9152" y="19478"/>
                    <a:pt x="9145" y="19478"/>
                  </a:cubicBezTo>
                  <a:cubicBezTo>
                    <a:pt x="9114" y="19478"/>
                    <a:pt x="9082" y="19485"/>
                    <a:pt x="9054" y="19498"/>
                  </a:cubicBezTo>
                  <a:cubicBezTo>
                    <a:pt x="8934" y="19364"/>
                    <a:pt x="8777" y="19291"/>
                    <a:pt x="8623" y="19206"/>
                  </a:cubicBezTo>
                  <a:cubicBezTo>
                    <a:pt x="7251" y="18445"/>
                    <a:pt x="5976" y="17542"/>
                    <a:pt x="4811" y="16501"/>
                  </a:cubicBezTo>
                  <a:cubicBezTo>
                    <a:pt x="4223" y="15978"/>
                    <a:pt x="3685" y="15394"/>
                    <a:pt x="3213" y="14768"/>
                  </a:cubicBezTo>
                  <a:cubicBezTo>
                    <a:pt x="3071" y="14222"/>
                    <a:pt x="2602" y="13892"/>
                    <a:pt x="2344" y="13427"/>
                  </a:cubicBezTo>
                  <a:cubicBezTo>
                    <a:pt x="2280" y="13362"/>
                    <a:pt x="2209" y="13313"/>
                    <a:pt x="2117" y="13313"/>
                  </a:cubicBezTo>
                  <a:cubicBezTo>
                    <a:pt x="2105" y="13313"/>
                    <a:pt x="2092" y="13313"/>
                    <a:pt x="2079" y="13315"/>
                  </a:cubicBezTo>
                  <a:cubicBezTo>
                    <a:pt x="1829" y="12762"/>
                    <a:pt x="1464" y="12282"/>
                    <a:pt x="1180" y="11751"/>
                  </a:cubicBezTo>
                  <a:cubicBezTo>
                    <a:pt x="1172" y="11644"/>
                    <a:pt x="1130" y="11544"/>
                    <a:pt x="1057" y="11455"/>
                  </a:cubicBezTo>
                  <a:cubicBezTo>
                    <a:pt x="1072" y="11425"/>
                    <a:pt x="1084" y="11386"/>
                    <a:pt x="1092" y="11352"/>
                  </a:cubicBezTo>
                  <a:cubicBezTo>
                    <a:pt x="1142" y="11029"/>
                    <a:pt x="965" y="10760"/>
                    <a:pt x="873" y="10472"/>
                  </a:cubicBezTo>
                  <a:cubicBezTo>
                    <a:pt x="830" y="10368"/>
                    <a:pt x="807" y="10253"/>
                    <a:pt x="807" y="10137"/>
                  </a:cubicBezTo>
                  <a:cubicBezTo>
                    <a:pt x="807" y="10087"/>
                    <a:pt x="807" y="10041"/>
                    <a:pt x="803" y="9995"/>
                  </a:cubicBezTo>
                  <a:cubicBezTo>
                    <a:pt x="803" y="9926"/>
                    <a:pt x="792" y="9853"/>
                    <a:pt x="784" y="9780"/>
                  </a:cubicBezTo>
                  <a:cubicBezTo>
                    <a:pt x="777" y="9734"/>
                    <a:pt x="765" y="9684"/>
                    <a:pt x="753" y="9638"/>
                  </a:cubicBezTo>
                  <a:cubicBezTo>
                    <a:pt x="700" y="9357"/>
                    <a:pt x="719" y="9069"/>
                    <a:pt x="677" y="8792"/>
                  </a:cubicBezTo>
                  <a:cubicBezTo>
                    <a:pt x="619" y="8420"/>
                    <a:pt x="715" y="8016"/>
                    <a:pt x="465" y="7686"/>
                  </a:cubicBezTo>
                  <a:cubicBezTo>
                    <a:pt x="446" y="7678"/>
                    <a:pt x="427" y="7670"/>
                    <a:pt x="411" y="7667"/>
                  </a:cubicBezTo>
                  <a:cubicBezTo>
                    <a:pt x="423" y="7524"/>
                    <a:pt x="431" y="7382"/>
                    <a:pt x="350" y="7263"/>
                  </a:cubicBezTo>
                  <a:cubicBezTo>
                    <a:pt x="354" y="7248"/>
                    <a:pt x="354" y="7236"/>
                    <a:pt x="362" y="7221"/>
                  </a:cubicBezTo>
                  <a:cubicBezTo>
                    <a:pt x="408" y="7029"/>
                    <a:pt x="408" y="6833"/>
                    <a:pt x="438" y="6641"/>
                  </a:cubicBezTo>
                  <a:cubicBezTo>
                    <a:pt x="438" y="6591"/>
                    <a:pt x="427" y="6548"/>
                    <a:pt x="411" y="6506"/>
                  </a:cubicBezTo>
                  <a:cubicBezTo>
                    <a:pt x="738" y="6299"/>
                    <a:pt x="976" y="6007"/>
                    <a:pt x="1195" y="5699"/>
                  </a:cubicBezTo>
                  <a:lnTo>
                    <a:pt x="2310" y="4585"/>
                  </a:lnTo>
                  <a:cubicBezTo>
                    <a:pt x="2437" y="4512"/>
                    <a:pt x="2536" y="4404"/>
                    <a:pt x="2602" y="4281"/>
                  </a:cubicBezTo>
                  <a:lnTo>
                    <a:pt x="2613" y="4270"/>
                  </a:lnTo>
                  <a:cubicBezTo>
                    <a:pt x="2659" y="4266"/>
                    <a:pt x="2698" y="4224"/>
                    <a:pt x="2698" y="4174"/>
                  </a:cubicBezTo>
                  <a:lnTo>
                    <a:pt x="2709" y="4162"/>
                  </a:lnTo>
                  <a:cubicBezTo>
                    <a:pt x="2756" y="4154"/>
                    <a:pt x="2790" y="4116"/>
                    <a:pt x="2794" y="4074"/>
                  </a:cubicBezTo>
                  <a:lnTo>
                    <a:pt x="2809" y="4058"/>
                  </a:lnTo>
                  <a:cubicBezTo>
                    <a:pt x="2852" y="4055"/>
                    <a:pt x="2890" y="4016"/>
                    <a:pt x="2890" y="3974"/>
                  </a:cubicBezTo>
                  <a:lnTo>
                    <a:pt x="2905" y="3958"/>
                  </a:lnTo>
                  <a:cubicBezTo>
                    <a:pt x="2940" y="3939"/>
                    <a:pt x="2975" y="3912"/>
                    <a:pt x="2994" y="3874"/>
                  </a:cubicBezTo>
                  <a:lnTo>
                    <a:pt x="3013" y="3859"/>
                  </a:lnTo>
                  <a:lnTo>
                    <a:pt x="3101" y="3778"/>
                  </a:lnTo>
                  <a:lnTo>
                    <a:pt x="3113" y="3766"/>
                  </a:lnTo>
                  <a:cubicBezTo>
                    <a:pt x="3159" y="3766"/>
                    <a:pt x="3197" y="3728"/>
                    <a:pt x="3197" y="3682"/>
                  </a:cubicBezTo>
                  <a:lnTo>
                    <a:pt x="3197" y="3674"/>
                  </a:lnTo>
                  <a:cubicBezTo>
                    <a:pt x="3224" y="3666"/>
                    <a:pt x="3244" y="3636"/>
                    <a:pt x="3244" y="3609"/>
                  </a:cubicBezTo>
                  <a:cubicBezTo>
                    <a:pt x="3247" y="3609"/>
                    <a:pt x="3251" y="3605"/>
                    <a:pt x="3251" y="3605"/>
                  </a:cubicBezTo>
                  <a:cubicBezTo>
                    <a:pt x="3247" y="3597"/>
                    <a:pt x="3247" y="3590"/>
                    <a:pt x="3247" y="3586"/>
                  </a:cubicBezTo>
                  <a:cubicBezTo>
                    <a:pt x="3536" y="3570"/>
                    <a:pt x="3674" y="3344"/>
                    <a:pt x="3808" y="3144"/>
                  </a:cubicBezTo>
                  <a:cubicBezTo>
                    <a:pt x="4024" y="2825"/>
                    <a:pt x="4266" y="2521"/>
                    <a:pt x="4531" y="2245"/>
                  </a:cubicBezTo>
                  <a:cubicBezTo>
                    <a:pt x="4907" y="1845"/>
                    <a:pt x="5246" y="1399"/>
                    <a:pt x="5749" y="980"/>
                  </a:cubicBezTo>
                  <a:close/>
                  <a:moveTo>
                    <a:pt x="5950" y="0"/>
                  </a:moveTo>
                  <a:cubicBezTo>
                    <a:pt x="5890" y="0"/>
                    <a:pt x="5829" y="26"/>
                    <a:pt x="5768" y="81"/>
                  </a:cubicBezTo>
                  <a:cubicBezTo>
                    <a:pt x="5653" y="193"/>
                    <a:pt x="5676" y="369"/>
                    <a:pt x="5572" y="485"/>
                  </a:cubicBezTo>
                  <a:cubicBezTo>
                    <a:pt x="5365" y="907"/>
                    <a:pt x="4961" y="1153"/>
                    <a:pt x="4650" y="1484"/>
                  </a:cubicBezTo>
                  <a:cubicBezTo>
                    <a:pt x="4558" y="1572"/>
                    <a:pt x="4504" y="1684"/>
                    <a:pt x="4446" y="1787"/>
                  </a:cubicBezTo>
                  <a:cubicBezTo>
                    <a:pt x="4400" y="1807"/>
                    <a:pt x="4366" y="1849"/>
                    <a:pt x="4358" y="1899"/>
                  </a:cubicBezTo>
                  <a:cubicBezTo>
                    <a:pt x="4304" y="1906"/>
                    <a:pt x="4262" y="1945"/>
                    <a:pt x="4250" y="1999"/>
                  </a:cubicBezTo>
                  <a:cubicBezTo>
                    <a:pt x="4177" y="2060"/>
                    <a:pt x="4112" y="2129"/>
                    <a:pt x="4050" y="2202"/>
                  </a:cubicBezTo>
                  <a:lnTo>
                    <a:pt x="4054" y="2195"/>
                  </a:lnTo>
                  <a:lnTo>
                    <a:pt x="4054" y="2195"/>
                  </a:lnTo>
                  <a:cubicBezTo>
                    <a:pt x="3866" y="2356"/>
                    <a:pt x="3689" y="2521"/>
                    <a:pt x="3593" y="2760"/>
                  </a:cubicBezTo>
                  <a:cubicBezTo>
                    <a:pt x="3588" y="2757"/>
                    <a:pt x="3583" y="2755"/>
                    <a:pt x="3578" y="2755"/>
                  </a:cubicBezTo>
                  <a:cubicBezTo>
                    <a:pt x="3564" y="2755"/>
                    <a:pt x="3550" y="2767"/>
                    <a:pt x="3536" y="2790"/>
                  </a:cubicBezTo>
                  <a:lnTo>
                    <a:pt x="3532" y="2798"/>
                  </a:lnTo>
                  <a:cubicBezTo>
                    <a:pt x="3501" y="2825"/>
                    <a:pt x="3466" y="2848"/>
                    <a:pt x="3428" y="2875"/>
                  </a:cubicBezTo>
                  <a:cubicBezTo>
                    <a:pt x="3422" y="2894"/>
                    <a:pt x="3405" y="2908"/>
                    <a:pt x="3382" y="2908"/>
                  </a:cubicBezTo>
                  <a:cubicBezTo>
                    <a:pt x="3377" y="2908"/>
                    <a:pt x="3372" y="2907"/>
                    <a:pt x="3366" y="2906"/>
                  </a:cubicBezTo>
                  <a:cubicBezTo>
                    <a:pt x="3305" y="2913"/>
                    <a:pt x="3251" y="2956"/>
                    <a:pt x="3244" y="3017"/>
                  </a:cubicBezTo>
                  <a:cubicBezTo>
                    <a:pt x="3159" y="3055"/>
                    <a:pt x="3174" y="3148"/>
                    <a:pt x="3140" y="3213"/>
                  </a:cubicBezTo>
                  <a:cubicBezTo>
                    <a:pt x="3109" y="3228"/>
                    <a:pt x="3078" y="3259"/>
                    <a:pt x="3063" y="3290"/>
                  </a:cubicBezTo>
                  <a:cubicBezTo>
                    <a:pt x="3024" y="3382"/>
                    <a:pt x="2963" y="3474"/>
                    <a:pt x="2994" y="3586"/>
                  </a:cubicBezTo>
                  <a:cubicBezTo>
                    <a:pt x="2998" y="3593"/>
                    <a:pt x="3005" y="3605"/>
                    <a:pt x="3013" y="3609"/>
                  </a:cubicBezTo>
                  <a:cubicBezTo>
                    <a:pt x="2959" y="3624"/>
                    <a:pt x="2909" y="3655"/>
                    <a:pt x="2871" y="3701"/>
                  </a:cubicBezTo>
                  <a:cubicBezTo>
                    <a:pt x="2867" y="3701"/>
                    <a:pt x="2867" y="3705"/>
                    <a:pt x="2867" y="3709"/>
                  </a:cubicBezTo>
                  <a:lnTo>
                    <a:pt x="2813" y="3701"/>
                  </a:lnTo>
                  <a:cubicBezTo>
                    <a:pt x="2803" y="3718"/>
                    <a:pt x="2781" y="3729"/>
                    <a:pt x="2758" y="3729"/>
                  </a:cubicBezTo>
                  <a:cubicBezTo>
                    <a:pt x="2755" y="3729"/>
                    <a:pt x="2751" y="3728"/>
                    <a:pt x="2748" y="3728"/>
                  </a:cubicBezTo>
                  <a:cubicBezTo>
                    <a:pt x="2736" y="3782"/>
                    <a:pt x="2725" y="3839"/>
                    <a:pt x="2709" y="3893"/>
                  </a:cubicBezTo>
                  <a:cubicBezTo>
                    <a:pt x="2705" y="3893"/>
                    <a:pt x="2701" y="3892"/>
                    <a:pt x="2698" y="3892"/>
                  </a:cubicBezTo>
                  <a:cubicBezTo>
                    <a:pt x="2650" y="3892"/>
                    <a:pt x="2613" y="3935"/>
                    <a:pt x="2609" y="3981"/>
                  </a:cubicBezTo>
                  <a:lnTo>
                    <a:pt x="2609" y="3989"/>
                  </a:lnTo>
                  <a:lnTo>
                    <a:pt x="2602" y="3989"/>
                  </a:lnTo>
                  <a:lnTo>
                    <a:pt x="2437" y="4016"/>
                  </a:lnTo>
                  <a:cubicBezTo>
                    <a:pt x="2444" y="4058"/>
                    <a:pt x="2460" y="4097"/>
                    <a:pt x="2513" y="4104"/>
                  </a:cubicBezTo>
                  <a:cubicBezTo>
                    <a:pt x="2494" y="4116"/>
                    <a:pt x="2487" y="4147"/>
                    <a:pt x="2494" y="4170"/>
                  </a:cubicBezTo>
                  <a:cubicBezTo>
                    <a:pt x="2483" y="4169"/>
                    <a:pt x="2473" y="4168"/>
                    <a:pt x="2463" y="4168"/>
                  </a:cubicBezTo>
                  <a:cubicBezTo>
                    <a:pt x="2228" y="4168"/>
                    <a:pt x="2217" y="4457"/>
                    <a:pt x="2025" y="4519"/>
                  </a:cubicBezTo>
                  <a:cubicBezTo>
                    <a:pt x="2033" y="4550"/>
                    <a:pt x="2033" y="4577"/>
                    <a:pt x="2025" y="4608"/>
                  </a:cubicBezTo>
                  <a:cubicBezTo>
                    <a:pt x="1925" y="4681"/>
                    <a:pt x="1849" y="4796"/>
                    <a:pt x="1718" y="4823"/>
                  </a:cubicBezTo>
                  <a:cubicBezTo>
                    <a:pt x="1591" y="4961"/>
                    <a:pt x="1522" y="5165"/>
                    <a:pt x="1322" y="5227"/>
                  </a:cubicBezTo>
                  <a:cubicBezTo>
                    <a:pt x="1303" y="5303"/>
                    <a:pt x="1272" y="5373"/>
                    <a:pt x="1195" y="5403"/>
                  </a:cubicBezTo>
                  <a:cubicBezTo>
                    <a:pt x="1192" y="5461"/>
                    <a:pt x="1172" y="5511"/>
                    <a:pt x="1103" y="5515"/>
                  </a:cubicBezTo>
                  <a:cubicBezTo>
                    <a:pt x="1099" y="5545"/>
                    <a:pt x="1095" y="5569"/>
                    <a:pt x="1092" y="5595"/>
                  </a:cubicBezTo>
                  <a:cubicBezTo>
                    <a:pt x="1083" y="5594"/>
                    <a:pt x="1074" y="5594"/>
                    <a:pt x="1066" y="5594"/>
                  </a:cubicBezTo>
                  <a:cubicBezTo>
                    <a:pt x="1040" y="5594"/>
                    <a:pt x="1016" y="5598"/>
                    <a:pt x="996" y="5607"/>
                  </a:cubicBezTo>
                  <a:cubicBezTo>
                    <a:pt x="903" y="5780"/>
                    <a:pt x="803" y="5949"/>
                    <a:pt x="615" y="6033"/>
                  </a:cubicBezTo>
                  <a:cubicBezTo>
                    <a:pt x="611" y="6087"/>
                    <a:pt x="573" y="6130"/>
                    <a:pt x="519" y="6141"/>
                  </a:cubicBezTo>
                  <a:cubicBezTo>
                    <a:pt x="508" y="6341"/>
                    <a:pt x="308" y="6352"/>
                    <a:pt x="192" y="6456"/>
                  </a:cubicBezTo>
                  <a:cubicBezTo>
                    <a:pt x="154" y="6472"/>
                    <a:pt x="119" y="6491"/>
                    <a:pt x="85" y="6518"/>
                  </a:cubicBezTo>
                  <a:lnTo>
                    <a:pt x="85" y="6525"/>
                  </a:lnTo>
                  <a:cubicBezTo>
                    <a:pt x="0" y="6794"/>
                    <a:pt x="16" y="7056"/>
                    <a:pt x="77" y="7325"/>
                  </a:cubicBezTo>
                  <a:cubicBezTo>
                    <a:pt x="100" y="7448"/>
                    <a:pt x="139" y="7567"/>
                    <a:pt x="96" y="7690"/>
                  </a:cubicBezTo>
                  <a:cubicBezTo>
                    <a:pt x="96" y="7739"/>
                    <a:pt x="112" y="7762"/>
                    <a:pt x="141" y="7762"/>
                  </a:cubicBezTo>
                  <a:cubicBezTo>
                    <a:pt x="150" y="7762"/>
                    <a:pt x="161" y="7760"/>
                    <a:pt x="173" y="7755"/>
                  </a:cubicBezTo>
                  <a:lnTo>
                    <a:pt x="173" y="7755"/>
                  </a:lnTo>
                  <a:cubicBezTo>
                    <a:pt x="169" y="7766"/>
                    <a:pt x="169" y="7786"/>
                    <a:pt x="173" y="7801"/>
                  </a:cubicBezTo>
                  <a:cubicBezTo>
                    <a:pt x="162" y="7813"/>
                    <a:pt x="158" y="7820"/>
                    <a:pt x="154" y="7836"/>
                  </a:cubicBezTo>
                  <a:cubicBezTo>
                    <a:pt x="135" y="7936"/>
                    <a:pt x="119" y="8035"/>
                    <a:pt x="173" y="8132"/>
                  </a:cubicBezTo>
                  <a:cubicBezTo>
                    <a:pt x="177" y="8166"/>
                    <a:pt x="181" y="8201"/>
                    <a:pt x="192" y="8235"/>
                  </a:cubicBezTo>
                  <a:cubicBezTo>
                    <a:pt x="327" y="8493"/>
                    <a:pt x="162" y="8785"/>
                    <a:pt x="289" y="9046"/>
                  </a:cubicBezTo>
                  <a:cubicBezTo>
                    <a:pt x="312" y="9061"/>
                    <a:pt x="323" y="9092"/>
                    <a:pt x="304" y="9119"/>
                  </a:cubicBezTo>
                  <a:lnTo>
                    <a:pt x="296" y="9123"/>
                  </a:lnTo>
                  <a:cubicBezTo>
                    <a:pt x="369" y="9246"/>
                    <a:pt x="342" y="9373"/>
                    <a:pt x="304" y="9492"/>
                  </a:cubicBezTo>
                  <a:lnTo>
                    <a:pt x="304" y="9503"/>
                  </a:lnTo>
                  <a:cubicBezTo>
                    <a:pt x="400" y="9707"/>
                    <a:pt x="285" y="9949"/>
                    <a:pt x="388" y="10157"/>
                  </a:cubicBezTo>
                  <a:cubicBezTo>
                    <a:pt x="411" y="10168"/>
                    <a:pt x="423" y="10203"/>
                    <a:pt x="404" y="10226"/>
                  </a:cubicBezTo>
                  <a:lnTo>
                    <a:pt x="404" y="10233"/>
                  </a:lnTo>
                  <a:cubicBezTo>
                    <a:pt x="442" y="10303"/>
                    <a:pt x="438" y="10391"/>
                    <a:pt x="485" y="10456"/>
                  </a:cubicBezTo>
                  <a:lnTo>
                    <a:pt x="515" y="10476"/>
                  </a:lnTo>
                  <a:lnTo>
                    <a:pt x="508" y="10510"/>
                  </a:lnTo>
                  <a:cubicBezTo>
                    <a:pt x="558" y="10622"/>
                    <a:pt x="527" y="10752"/>
                    <a:pt x="581" y="10860"/>
                  </a:cubicBezTo>
                  <a:cubicBezTo>
                    <a:pt x="584" y="10894"/>
                    <a:pt x="596" y="10925"/>
                    <a:pt x="600" y="10956"/>
                  </a:cubicBezTo>
                  <a:cubicBezTo>
                    <a:pt x="654" y="11021"/>
                    <a:pt x="642" y="11102"/>
                    <a:pt x="661" y="11175"/>
                  </a:cubicBezTo>
                  <a:cubicBezTo>
                    <a:pt x="680" y="11213"/>
                    <a:pt x="696" y="11256"/>
                    <a:pt x="715" y="11298"/>
                  </a:cubicBezTo>
                  <a:lnTo>
                    <a:pt x="715" y="11355"/>
                  </a:lnTo>
                  <a:lnTo>
                    <a:pt x="746" y="11367"/>
                  </a:lnTo>
                  <a:cubicBezTo>
                    <a:pt x="757" y="11394"/>
                    <a:pt x="773" y="11417"/>
                    <a:pt x="788" y="11448"/>
                  </a:cubicBezTo>
                  <a:cubicBezTo>
                    <a:pt x="788" y="11452"/>
                    <a:pt x="792" y="11452"/>
                    <a:pt x="792" y="11455"/>
                  </a:cubicBezTo>
                  <a:cubicBezTo>
                    <a:pt x="792" y="11494"/>
                    <a:pt x="792" y="11540"/>
                    <a:pt x="796" y="11578"/>
                  </a:cubicBezTo>
                  <a:lnTo>
                    <a:pt x="842" y="11590"/>
                  </a:lnTo>
                  <a:lnTo>
                    <a:pt x="884" y="11590"/>
                  </a:lnTo>
                  <a:lnTo>
                    <a:pt x="884" y="11586"/>
                  </a:lnTo>
                  <a:lnTo>
                    <a:pt x="888" y="11590"/>
                  </a:lnTo>
                  <a:lnTo>
                    <a:pt x="884" y="11598"/>
                  </a:lnTo>
                  <a:cubicBezTo>
                    <a:pt x="969" y="11744"/>
                    <a:pt x="976" y="11917"/>
                    <a:pt x="999" y="12086"/>
                  </a:cubicBezTo>
                  <a:cubicBezTo>
                    <a:pt x="1022" y="12101"/>
                    <a:pt x="1053" y="12109"/>
                    <a:pt x="1080" y="12120"/>
                  </a:cubicBezTo>
                  <a:cubicBezTo>
                    <a:pt x="1092" y="12174"/>
                    <a:pt x="1103" y="12220"/>
                    <a:pt x="1119" y="12274"/>
                  </a:cubicBezTo>
                  <a:cubicBezTo>
                    <a:pt x="1188" y="12316"/>
                    <a:pt x="1226" y="12393"/>
                    <a:pt x="1218" y="12474"/>
                  </a:cubicBezTo>
                  <a:cubicBezTo>
                    <a:pt x="1372" y="12647"/>
                    <a:pt x="1495" y="12839"/>
                    <a:pt x="1534" y="13069"/>
                  </a:cubicBezTo>
                  <a:cubicBezTo>
                    <a:pt x="1676" y="13119"/>
                    <a:pt x="1687" y="13258"/>
                    <a:pt x="1733" y="13369"/>
                  </a:cubicBezTo>
                  <a:lnTo>
                    <a:pt x="1999" y="13511"/>
                  </a:lnTo>
                  <a:lnTo>
                    <a:pt x="2037" y="13673"/>
                  </a:lnTo>
                  <a:cubicBezTo>
                    <a:pt x="2156" y="13796"/>
                    <a:pt x="2302" y="13903"/>
                    <a:pt x="2314" y="14095"/>
                  </a:cubicBezTo>
                  <a:cubicBezTo>
                    <a:pt x="2440" y="14299"/>
                    <a:pt x="2633" y="14464"/>
                    <a:pt x="2729" y="14691"/>
                  </a:cubicBezTo>
                  <a:cubicBezTo>
                    <a:pt x="3055" y="15041"/>
                    <a:pt x="3382" y="15390"/>
                    <a:pt x="3639" y="15798"/>
                  </a:cubicBezTo>
                  <a:cubicBezTo>
                    <a:pt x="3747" y="15894"/>
                    <a:pt x="3881" y="15963"/>
                    <a:pt x="3943" y="16097"/>
                  </a:cubicBezTo>
                  <a:cubicBezTo>
                    <a:pt x="4108" y="16143"/>
                    <a:pt x="4177" y="16274"/>
                    <a:pt x="4231" y="16412"/>
                  </a:cubicBezTo>
                  <a:cubicBezTo>
                    <a:pt x="4323" y="16451"/>
                    <a:pt x="4408" y="16501"/>
                    <a:pt x="4454" y="16597"/>
                  </a:cubicBezTo>
                  <a:cubicBezTo>
                    <a:pt x="4504" y="16601"/>
                    <a:pt x="4550" y="16635"/>
                    <a:pt x="4558" y="16689"/>
                  </a:cubicBezTo>
                  <a:cubicBezTo>
                    <a:pt x="4784" y="16758"/>
                    <a:pt x="4919" y="16931"/>
                    <a:pt x="5042" y="17116"/>
                  </a:cubicBezTo>
                  <a:cubicBezTo>
                    <a:pt x="5184" y="17173"/>
                    <a:pt x="5261" y="17296"/>
                    <a:pt x="5361" y="17404"/>
                  </a:cubicBezTo>
                  <a:cubicBezTo>
                    <a:pt x="5557" y="17504"/>
                    <a:pt x="5749" y="17611"/>
                    <a:pt x="5864" y="17811"/>
                  </a:cubicBezTo>
                  <a:cubicBezTo>
                    <a:pt x="6052" y="17850"/>
                    <a:pt x="6168" y="17969"/>
                    <a:pt x="6252" y="18130"/>
                  </a:cubicBezTo>
                  <a:cubicBezTo>
                    <a:pt x="6575" y="18334"/>
                    <a:pt x="6898" y="18553"/>
                    <a:pt x="7171" y="18826"/>
                  </a:cubicBezTo>
                  <a:cubicBezTo>
                    <a:pt x="7183" y="18823"/>
                    <a:pt x="7195" y="18821"/>
                    <a:pt x="7208" y="18821"/>
                  </a:cubicBezTo>
                  <a:cubicBezTo>
                    <a:pt x="7277" y="18821"/>
                    <a:pt x="7344" y="18865"/>
                    <a:pt x="7367" y="18937"/>
                  </a:cubicBezTo>
                  <a:cubicBezTo>
                    <a:pt x="7374" y="18935"/>
                    <a:pt x="7381" y="18935"/>
                    <a:pt x="7387" y="18935"/>
                  </a:cubicBezTo>
                  <a:cubicBezTo>
                    <a:pt x="7433" y="18935"/>
                    <a:pt x="7471" y="18967"/>
                    <a:pt x="7478" y="19014"/>
                  </a:cubicBezTo>
                  <a:lnTo>
                    <a:pt x="7478" y="19022"/>
                  </a:lnTo>
                  <a:cubicBezTo>
                    <a:pt x="7616" y="19037"/>
                    <a:pt x="7732" y="19079"/>
                    <a:pt x="7778" y="19229"/>
                  </a:cubicBezTo>
                  <a:lnTo>
                    <a:pt x="7824" y="19229"/>
                  </a:lnTo>
                  <a:lnTo>
                    <a:pt x="7874" y="19244"/>
                  </a:lnTo>
                  <a:cubicBezTo>
                    <a:pt x="7874" y="19271"/>
                    <a:pt x="7874" y="19306"/>
                    <a:pt x="7882" y="19333"/>
                  </a:cubicBezTo>
                  <a:cubicBezTo>
                    <a:pt x="8066" y="19410"/>
                    <a:pt x="8262" y="19463"/>
                    <a:pt x="8385" y="19632"/>
                  </a:cubicBezTo>
                  <a:cubicBezTo>
                    <a:pt x="8489" y="19656"/>
                    <a:pt x="8608" y="19636"/>
                    <a:pt x="8685" y="19744"/>
                  </a:cubicBezTo>
                  <a:cubicBezTo>
                    <a:pt x="8738" y="19744"/>
                    <a:pt x="8781" y="19775"/>
                    <a:pt x="8800" y="19825"/>
                  </a:cubicBezTo>
                  <a:lnTo>
                    <a:pt x="8958" y="19763"/>
                  </a:lnTo>
                  <a:cubicBezTo>
                    <a:pt x="9007" y="19863"/>
                    <a:pt x="9104" y="19898"/>
                    <a:pt x="9200" y="19928"/>
                  </a:cubicBezTo>
                  <a:lnTo>
                    <a:pt x="9200" y="19936"/>
                  </a:lnTo>
                  <a:cubicBezTo>
                    <a:pt x="9207" y="19986"/>
                    <a:pt x="9250" y="20024"/>
                    <a:pt x="9300" y="20032"/>
                  </a:cubicBezTo>
                  <a:lnTo>
                    <a:pt x="9296" y="20024"/>
                  </a:lnTo>
                  <a:lnTo>
                    <a:pt x="9296" y="20024"/>
                  </a:lnTo>
                  <a:cubicBezTo>
                    <a:pt x="9376" y="20094"/>
                    <a:pt x="9499" y="20063"/>
                    <a:pt x="9584" y="20147"/>
                  </a:cubicBezTo>
                  <a:lnTo>
                    <a:pt x="9588" y="20151"/>
                  </a:lnTo>
                  <a:cubicBezTo>
                    <a:pt x="9711" y="20309"/>
                    <a:pt x="9918" y="20274"/>
                    <a:pt x="10072" y="20359"/>
                  </a:cubicBezTo>
                  <a:lnTo>
                    <a:pt x="10091" y="20366"/>
                  </a:lnTo>
                  <a:cubicBezTo>
                    <a:pt x="10122" y="20401"/>
                    <a:pt x="10164" y="20428"/>
                    <a:pt x="10206" y="20436"/>
                  </a:cubicBezTo>
                  <a:cubicBezTo>
                    <a:pt x="10229" y="20532"/>
                    <a:pt x="10337" y="20501"/>
                    <a:pt x="10391" y="20551"/>
                  </a:cubicBezTo>
                  <a:lnTo>
                    <a:pt x="10395" y="20551"/>
                  </a:lnTo>
                  <a:cubicBezTo>
                    <a:pt x="10448" y="20620"/>
                    <a:pt x="10533" y="20612"/>
                    <a:pt x="10606" y="20632"/>
                  </a:cubicBezTo>
                  <a:lnTo>
                    <a:pt x="10610" y="20632"/>
                  </a:lnTo>
                  <a:cubicBezTo>
                    <a:pt x="10641" y="20731"/>
                    <a:pt x="10737" y="20705"/>
                    <a:pt x="10802" y="20731"/>
                  </a:cubicBezTo>
                  <a:lnTo>
                    <a:pt x="10814" y="20735"/>
                  </a:lnTo>
                  <a:cubicBezTo>
                    <a:pt x="10863" y="20866"/>
                    <a:pt x="11017" y="20762"/>
                    <a:pt x="11090" y="20858"/>
                  </a:cubicBezTo>
                  <a:lnTo>
                    <a:pt x="11102" y="20862"/>
                  </a:lnTo>
                  <a:cubicBezTo>
                    <a:pt x="11159" y="20920"/>
                    <a:pt x="11240" y="20904"/>
                    <a:pt x="11305" y="20943"/>
                  </a:cubicBezTo>
                  <a:lnTo>
                    <a:pt x="11313" y="20943"/>
                  </a:lnTo>
                  <a:cubicBezTo>
                    <a:pt x="11378" y="21058"/>
                    <a:pt x="11524" y="20974"/>
                    <a:pt x="11609" y="21050"/>
                  </a:cubicBezTo>
                  <a:lnTo>
                    <a:pt x="11613" y="21050"/>
                  </a:lnTo>
                  <a:cubicBezTo>
                    <a:pt x="11657" y="21106"/>
                    <a:pt x="11714" y="21116"/>
                    <a:pt x="11772" y="21116"/>
                  </a:cubicBezTo>
                  <a:cubicBezTo>
                    <a:pt x="11807" y="21116"/>
                    <a:pt x="11842" y="21113"/>
                    <a:pt x="11876" y="21113"/>
                  </a:cubicBezTo>
                  <a:cubicBezTo>
                    <a:pt x="11924" y="21113"/>
                    <a:pt x="11970" y="21120"/>
                    <a:pt x="12009" y="21154"/>
                  </a:cubicBezTo>
                  <a:lnTo>
                    <a:pt x="12012" y="21154"/>
                  </a:lnTo>
                  <a:cubicBezTo>
                    <a:pt x="12085" y="21254"/>
                    <a:pt x="12224" y="21170"/>
                    <a:pt x="12304" y="21254"/>
                  </a:cubicBezTo>
                  <a:lnTo>
                    <a:pt x="12316" y="21262"/>
                  </a:lnTo>
                  <a:cubicBezTo>
                    <a:pt x="12412" y="21346"/>
                    <a:pt x="12543" y="21289"/>
                    <a:pt x="12646" y="21350"/>
                  </a:cubicBezTo>
                  <a:lnTo>
                    <a:pt x="12685" y="21339"/>
                  </a:lnTo>
                  <a:lnTo>
                    <a:pt x="12716" y="21362"/>
                  </a:lnTo>
                  <a:cubicBezTo>
                    <a:pt x="12779" y="21408"/>
                    <a:pt x="12849" y="21418"/>
                    <a:pt x="12921" y="21418"/>
                  </a:cubicBezTo>
                  <a:cubicBezTo>
                    <a:pt x="12984" y="21418"/>
                    <a:pt x="13049" y="21410"/>
                    <a:pt x="13113" y="21410"/>
                  </a:cubicBezTo>
                  <a:cubicBezTo>
                    <a:pt x="13183" y="21410"/>
                    <a:pt x="13251" y="21420"/>
                    <a:pt x="13315" y="21462"/>
                  </a:cubicBezTo>
                  <a:lnTo>
                    <a:pt x="13330" y="21465"/>
                  </a:lnTo>
                  <a:cubicBezTo>
                    <a:pt x="13403" y="21511"/>
                    <a:pt x="13480" y="21521"/>
                    <a:pt x="13558" y="21521"/>
                  </a:cubicBezTo>
                  <a:cubicBezTo>
                    <a:pt x="13623" y="21521"/>
                    <a:pt x="13690" y="21514"/>
                    <a:pt x="13755" y="21514"/>
                  </a:cubicBezTo>
                  <a:cubicBezTo>
                    <a:pt x="13823" y="21514"/>
                    <a:pt x="13890" y="21522"/>
                    <a:pt x="13953" y="21554"/>
                  </a:cubicBezTo>
                  <a:lnTo>
                    <a:pt x="13984" y="21535"/>
                  </a:lnTo>
                  <a:lnTo>
                    <a:pt x="14011" y="21554"/>
                  </a:lnTo>
                  <a:cubicBezTo>
                    <a:pt x="14107" y="21477"/>
                    <a:pt x="14253" y="21558"/>
                    <a:pt x="14337" y="21458"/>
                  </a:cubicBezTo>
                  <a:lnTo>
                    <a:pt x="14629" y="21458"/>
                  </a:lnTo>
                  <a:cubicBezTo>
                    <a:pt x="14779" y="21331"/>
                    <a:pt x="15002" y="21408"/>
                    <a:pt x="15140" y="21269"/>
                  </a:cubicBezTo>
                  <a:cubicBezTo>
                    <a:pt x="15165" y="21274"/>
                    <a:pt x="15189" y="21277"/>
                    <a:pt x="15214" y="21277"/>
                  </a:cubicBezTo>
                  <a:cubicBezTo>
                    <a:pt x="15302" y="21277"/>
                    <a:pt x="15388" y="21245"/>
                    <a:pt x="15452" y="21185"/>
                  </a:cubicBezTo>
                  <a:lnTo>
                    <a:pt x="16040" y="21146"/>
                  </a:lnTo>
                  <a:cubicBezTo>
                    <a:pt x="16136" y="21054"/>
                    <a:pt x="16293" y="21077"/>
                    <a:pt x="16374" y="20966"/>
                  </a:cubicBezTo>
                  <a:lnTo>
                    <a:pt x="16412" y="20974"/>
                  </a:lnTo>
                  <a:lnTo>
                    <a:pt x="16447" y="20947"/>
                  </a:lnTo>
                  <a:cubicBezTo>
                    <a:pt x="16466" y="20954"/>
                    <a:pt x="16485" y="20957"/>
                    <a:pt x="16505" y="20957"/>
                  </a:cubicBezTo>
                  <a:cubicBezTo>
                    <a:pt x="16568" y="20957"/>
                    <a:pt x="16629" y="20921"/>
                    <a:pt x="16658" y="20862"/>
                  </a:cubicBezTo>
                  <a:cubicBezTo>
                    <a:pt x="16664" y="20859"/>
                    <a:pt x="16670" y="20858"/>
                    <a:pt x="16675" y="20858"/>
                  </a:cubicBezTo>
                  <a:cubicBezTo>
                    <a:pt x="16716" y="20858"/>
                    <a:pt x="16757" y="20922"/>
                    <a:pt x="16796" y="20922"/>
                  </a:cubicBezTo>
                  <a:cubicBezTo>
                    <a:pt x="16816" y="20922"/>
                    <a:pt x="16835" y="20906"/>
                    <a:pt x="16854" y="20858"/>
                  </a:cubicBezTo>
                  <a:cubicBezTo>
                    <a:pt x="16916" y="20858"/>
                    <a:pt x="16973" y="20820"/>
                    <a:pt x="17000" y="20766"/>
                  </a:cubicBezTo>
                  <a:lnTo>
                    <a:pt x="17008" y="20766"/>
                  </a:lnTo>
                  <a:lnTo>
                    <a:pt x="17142" y="20751"/>
                  </a:lnTo>
                  <a:cubicBezTo>
                    <a:pt x="17154" y="20697"/>
                    <a:pt x="17196" y="20658"/>
                    <a:pt x="17250" y="20655"/>
                  </a:cubicBezTo>
                  <a:cubicBezTo>
                    <a:pt x="17258" y="20601"/>
                    <a:pt x="17300" y="20562"/>
                    <a:pt x="17354" y="20555"/>
                  </a:cubicBezTo>
                  <a:lnTo>
                    <a:pt x="17469" y="20401"/>
                  </a:lnTo>
                  <a:cubicBezTo>
                    <a:pt x="17522" y="20423"/>
                    <a:pt x="17573" y="20432"/>
                    <a:pt x="17623" y="20432"/>
                  </a:cubicBezTo>
                  <a:cubicBezTo>
                    <a:pt x="17736" y="20432"/>
                    <a:pt x="17844" y="20386"/>
                    <a:pt x="17953" y="20343"/>
                  </a:cubicBezTo>
                  <a:cubicBezTo>
                    <a:pt x="18011" y="20236"/>
                    <a:pt x="18153" y="20197"/>
                    <a:pt x="18176" y="20071"/>
                  </a:cubicBezTo>
                  <a:lnTo>
                    <a:pt x="18337" y="20032"/>
                  </a:lnTo>
                  <a:cubicBezTo>
                    <a:pt x="18337" y="20005"/>
                    <a:pt x="18334" y="19982"/>
                    <a:pt x="18334" y="19959"/>
                  </a:cubicBezTo>
                  <a:lnTo>
                    <a:pt x="18480" y="19813"/>
                  </a:lnTo>
                  <a:cubicBezTo>
                    <a:pt x="18499" y="19821"/>
                    <a:pt x="18522" y="19825"/>
                    <a:pt x="18541" y="19828"/>
                  </a:cubicBezTo>
                  <a:cubicBezTo>
                    <a:pt x="18537" y="19805"/>
                    <a:pt x="18537" y="19786"/>
                    <a:pt x="18530" y="19763"/>
                  </a:cubicBezTo>
                  <a:cubicBezTo>
                    <a:pt x="18791" y="19640"/>
                    <a:pt x="18960" y="19425"/>
                    <a:pt x="19164" y="19237"/>
                  </a:cubicBezTo>
                  <a:cubicBezTo>
                    <a:pt x="19164" y="19102"/>
                    <a:pt x="19252" y="19052"/>
                    <a:pt x="19371" y="19037"/>
                  </a:cubicBezTo>
                  <a:cubicBezTo>
                    <a:pt x="19375" y="19006"/>
                    <a:pt x="19375" y="18975"/>
                    <a:pt x="19371" y="18945"/>
                  </a:cubicBezTo>
                  <a:cubicBezTo>
                    <a:pt x="19394" y="18929"/>
                    <a:pt x="19425" y="18922"/>
                    <a:pt x="19448" y="18918"/>
                  </a:cubicBezTo>
                  <a:cubicBezTo>
                    <a:pt x="19467" y="18802"/>
                    <a:pt x="19548" y="18745"/>
                    <a:pt x="19652" y="18710"/>
                  </a:cubicBezTo>
                  <a:cubicBezTo>
                    <a:pt x="19728" y="18653"/>
                    <a:pt x="19798" y="18591"/>
                    <a:pt x="19867" y="18526"/>
                  </a:cubicBezTo>
                  <a:cubicBezTo>
                    <a:pt x="19874" y="18468"/>
                    <a:pt x="19901" y="18426"/>
                    <a:pt x="19963" y="18422"/>
                  </a:cubicBezTo>
                  <a:cubicBezTo>
                    <a:pt x="19978" y="18372"/>
                    <a:pt x="20017" y="18334"/>
                    <a:pt x="20067" y="18326"/>
                  </a:cubicBezTo>
                  <a:cubicBezTo>
                    <a:pt x="20086" y="18211"/>
                    <a:pt x="20170" y="18157"/>
                    <a:pt x="20266" y="18119"/>
                  </a:cubicBezTo>
                  <a:cubicBezTo>
                    <a:pt x="20266" y="18065"/>
                    <a:pt x="20309" y="18019"/>
                    <a:pt x="20362" y="18015"/>
                  </a:cubicBezTo>
                  <a:cubicBezTo>
                    <a:pt x="20374" y="17961"/>
                    <a:pt x="20424" y="17926"/>
                    <a:pt x="20478" y="17926"/>
                  </a:cubicBezTo>
                  <a:lnTo>
                    <a:pt x="20489" y="17842"/>
                  </a:lnTo>
                  <a:cubicBezTo>
                    <a:pt x="20543" y="17834"/>
                    <a:pt x="20585" y="17796"/>
                    <a:pt x="20593" y="17738"/>
                  </a:cubicBezTo>
                  <a:cubicBezTo>
                    <a:pt x="20643" y="17738"/>
                    <a:pt x="20693" y="17696"/>
                    <a:pt x="20697" y="17642"/>
                  </a:cubicBezTo>
                  <a:cubicBezTo>
                    <a:pt x="20728" y="17642"/>
                    <a:pt x="20754" y="17638"/>
                    <a:pt x="20789" y="17630"/>
                  </a:cubicBezTo>
                  <a:cubicBezTo>
                    <a:pt x="20793" y="17600"/>
                    <a:pt x="20793" y="17573"/>
                    <a:pt x="20804" y="17538"/>
                  </a:cubicBezTo>
                  <a:cubicBezTo>
                    <a:pt x="20854" y="17538"/>
                    <a:pt x="20893" y="17496"/>
                    <a:pt x="20893" y="17442"/>
                  </a:cubicBezTo>
                  <a:lnTo>
                    <a:pt x="20893" y="17427"/>
                  </a:lnTo>
                  <a:lnTo>
                    <a:pt x="20900" y="17419"/>
                  </a:lnTo>
                  <a:cubicBezTo>
                    <a:pt x="20927" y="17385"/>
                    <a:pt x="20962" y="17354"/>
                    <a:pt x="20997" y="17327"/>
                  </a:cubicBezTo>
                  <a:lnTo>
                    <a:pt x="21004" y="17323"/>
                  </a:lnTo>
                  <a:cubicBezTo>
                    <a:pt x="21007" y="17323"/>
                    <a:pt x="21009" y="17323"/>
                    <a:pt x="21012" y="17323"/>
                  </a:cubicBezTo>
                  <a:cubicBezTo>
                    <a:pt x="21067" y="17323"/>
                    <a:pt x="21116" y="17286"/>
                    <a:pt x="21131" y="17231"/>
                  </a:cubicBezTo>
                  <a:cubicBezTo>
                    <a:pt x="21177" y="17227"/>
                    <a:pt x="21212" y="17189"/>
                    <a:pt x="21212" y="17139"/>
                  </a:cubicBezTo>
                  <a:lnTo>
                    <a:pt x="21327" y="17027"/>
                  </a:lnTo>
                  <a:cubicBezTo>
                    <a:pt x="21332" y="17028"/>
                    <a:pt x="21337" y="17029"/>
                    <a:pt x="21342" y="17029"/>
                  </a:cubicBezTo>
                  <a:cubicBezTo>
                    <a:pt x="21370" y="17029"/>
                    <a:pt x="21395" y="17011"/>
                    <a:pt x="21408" y="16981"/>
                  </a:cubicBezTo>
                  <a:lnTo>
                    <a:pt x="21477" y="16985"/>
                  </a:lnTo>
                  <a:lnTo>
                    <a:pt x="21465" y="16916"/>
                  </a:lnTo>
                  <a:lnTo>
                    <a:pt x="21515" y="16831"/>
                  </a:lnTo>
                  <a:lnTo>
                    <a:pt x="21700" y="16701"/>
                  </a:lnTo>
                  <a:cubicBezTo>
                    <a:pt x="21707" y="16651"/>
                    <a:pt x="21750" y="16605"/>
                    <a:pt x="21803" y="16601"/>
                  </a:cubicBezTo>
                  <a:cubicBezTo>
                    <a:pt x="21811" y="16547"/>
                    <a:pt x="21850" y="16508"/>
                    <a:pt x="21900" y="16497"/>
                  </a:cubicBezTo>
                  <a:cubicBezTo>
                    <a:pt x="21980" y="16278"/>
                    <a:pt x="22245" y="16236"/>
                    <a:pt x="22322" y="16017"/>
                  </a:cubicBezTo>
                  <a:cubicBezTo>
                    <a:pt x="22349" y="16005"/>
                    <a:pt x="22380" y="16001"/>
                    <a:pt x="22411" y="16001"/>
                  </a:cubicBezTo>
                  <a:cubicBezTo>
                    <a:pt x="22449" y="15909"/>
                    <a:pt x="22518" y="15836"/>
                    <a:pt x="22603" y="15790"/>
                  </a:cubicBezTo>
                  <a:cubicBezTo>
                    <a:pt x="22630" y="15648"/>
                    <a:pt x="22795" y="15636"/>
                    <a:pt x="22841" y="15509"/>
                  </a:cubicBezTo>
                  <a:cubicBezTo>
                    <a:pt x="22868" y="15509"/>
                    <a:pt x="22891" y="15509"/>
                    <a:pt x="22918" y="15502"/>
                  </a:cubicBezTo>
                  <a:cubicBezTo>
                    <a:pt x="22929" y="15482"/>
                    <a:pt x="22929" y="15452"/>
                    <a:pt x="22926" y="15429"/>
                  </a:cubicBezTo>
                  <a:cubicBezTo>
                    <a:pt x="22956" y="15429"/>
                    <a:pt x="22983" y="15425"/>
                    <a:pt x="23018" y="15417"/>
                  </a:cubicBezTo>
                  <a:lnTo>
                    <a:pt x="23033" y="15398"/>
                  </a:lnTo>
                  <a:cubicBezTo>
                    <a:pt x="23056" y="15360"/>
                    <a:pt x="23083" y="15321"/>
                    <a:pt x="23114" y="15294"/>
                  </a:cubicBezTo>
                  <a:lnTo>
                    <a:pt x="23114" y="15298"/>
                  </a:lnTo>
                  <a:cubicBezTo>
                    <a:pt x="23152" y="15210"/>
                    <a:pt x="23175" y="15133"/>
                    <a:pt x="23091" y="15079"/>
                  </a:cubicBezTo>
                  <a:cubicBezTo>
                    <a:pt x="23044" y="15051"/>
                    <a:pt x="22994" y="15028"/>
                    <a:pt x="22947" y="15028"/>
                  </a:cubicBezTo>
                  <a:cubicBezTo>
                    <a:pt x="22898" y="15028"/>
                    <a:pt x="22851" y="15053"/>
                    <a:pt x="22814" y="15121"/>
                  </a:cubicBezTo>
                  <a:lnTo>
                    <a:pt x="22726" y="15190"/>
                  </a:lnTo>
                  <a:cubicBezTo>
                    <a:pt x="22691" y="15202"/>
                    <a:pt x="22672" y="15240"/>
                    <a:pt x="22680" y="15279"/>
                  </a:cubicBezTo>
                  <a:cubicBezTo>
                    <a:pt x="22660" y="15290"/>
                    <a:pt x="22637" y="15294"/>
                    <a:pt x="22614" y="15294"/>
                  </a:cubicBezTo>
                  <a:cubicBezTo>
                    <a:pt x="22470" y="15371"/>
                    <a:pt x="22319" y="15391"/>
                    <a:pt x="22164" y="15391"/>
                  </a:cubicBezTo>
                  <a:cubicBezTo>
                    <a:pt x="22047" y="15391"/>
                    <a:pt x="21929" y="15379"/>
                    <a:pt x="21811" y="15371"/>
                  </a:cubicBezTo>
                  <a:cubicBezTo>
                    <a:pt x="21803" y="15344"/>
                    <a:pt x="21796" y="15313"/>
                    <a:pt x="21796" y="15286"/>
                  </a:cubicBezTo>
                  <a:lnTo>
                    <a:pt x="21792" y="15279"/>
                  </a:lnTo>
                  <a:cubicBezTo>
                    <a:pt x="21757" y="15237"/>
                    <a:pt x="21711" y="15210"/>
                    <a:pt x="21654" y="15198"/>
                  </a:cubicBezTo>
                  <a:lnTo>
                    <a:pt x="21623" y="15198"/>
                  </a:lnTo>
                  <a:cubicBezTo>
                    <a:pt x="21577" y="15213"/>
                    <a:pt x="21527" y="15221"/>
                    <a:pt x="21500" y="15267"/>
                  </a:cubicBezTo>
                  <a:cubicBezTo>
                    <a:pt x="21431" y="15239"/>
                    <a:pt x="21360" y="15232"/>
                    <a:pt x="21289" y="15232"/>
                  </a:cubicBezTo>
                  <a:cubicBezTo>
                    <a:pt x="21226" y="15232"/>
                    <a:pt x="21162" y="15237"/>
                    <a:pt x="21099" y="15237"/>
                  </a:cubicBezTo>
                  <a:cubicBezTo>
                    <a:pt x="21021" y="15237"/>
                    <a:pt x="20944" y="15229"/>
                    <a:pt x="20870" y="15194"/>
                  </a:cubicBezTo>
                  <a:cubicBezTo>
                    <a:pt x="20861" y="15201"/>
                    <a:pt x="20850" y="15204"/>
                    <a:pt x="20839" y="15204"/>
                  </a:cubicBezTo>
                  <a:cubicBezTo>
                    <a:pt x="20818" y="15204"/>
                    <a:pt x="20795" y="15193"/>
                    <a:pt x="20777" y="15175"/>
                  </a:cubicBezTo>
                  <a:cubicBezTo>
                    <a:pt x="20693" y="15098"/>
                    <a:pt x="20558" y="15171"/>
                    <a:pt x="20478" y="15087"/>
                  </a:cubicBezTo>
                  <a:lnTo>
                    <a:pt x="20374" y="15064"/>
                  </a:lnTo>
                  <a:cubicBezTo>
                    <a:pt x="20326" y="15044"/>
                    <a:pt x="20275" y="15035"/>
                    <a:pt x="20224" y="15035"/>
                  </a:cubicBezTo>
                  <a:cubicBezTo>
                    <a:pt x="20173" y="15035"/>
                    <a:pt x="20122" y="15044"/>
                    <a:pt x="20074" y="15064"/>
                  </a:cubicBezTo>
                  <a:cubicBezTo>
                    <a:pt x="20074" y="15064"/>
                    <a:pt x="20074" y="15067"/>
                    <a:pt x="20067" y="15067"/>
                  </a:cubicBezTo>
                  <a:cubicBezTo>
                    <a:pt x="19945" y="15037"/>
                    <a:pt x="19822" y="15029"/>
                    <a:pt x="19698" y="15029"/>
                  </a:cubicBezTo>
                  <a:cubicBezTo>
                    <a:pt x="19554" y="15029"/>
                    <a:pt x="19410" y="15040"/>
                    <a:pt x="19266" y="15040"/>
                  </a:cubicBezTo>
                  <a:cubicBezTo>
                    <a:pt x="19128" y="15040"/>
                    <a:pt x="18991" y="15030"/>
                    <a:pt x="18856" y="14991"/>
                  </a:cubicBezTo>
                  <a:cubicBezTo>
                    <a:pt x="18818" y="14998"/>
                    <a:pt x="18780" y="15002"/>
                    <a:pt x="18742" y="15002"/>
                  </a:cubicBezTo>
                  <a:cubicBezTo>
                    <a:pt x="18681" y="15002"/>
                    <a:pt x="18620" y="14991"/>
                    <a:pt x="18560" y="14968"/>
                  </a:cubicBezTo>
                  <a:cubicBezTo>
                    <a:pt x="18479" y="14936"/>
                    <a:pt x="18397" y="14928"/>
                    <a:pt x="18315" y="14928"/>
                  </a:cubicBezTo>
                  <a:cubicBezTo>
                    <a:pt x="18233" y="14928"/>
                    <a:pt x="18151" y="14936"/>
                    <a:pt x="18070" y="14936"/>
                  </a:cubicBezTo>
                  <a:cubicBezTo>
                    <a:pt x="18044" y="14936"/>
                    <a:pt x="18018" y="14935"/>
                    <a:pt x="17992" y="14933"/>
                  </a:cubicBezTo>
                  <a:lnTo>
                    <a:pt x="17980" y="14933"/>
                  </a:lnTo>
                  <a:lnTo>
                    <a:pt x="17942" y="14895"/>
                  </a:lnTo>
                  <a:lnTo>
                    <a:pt x="17753" y="14871"/>
                  </a:lnTo>
                  <a:cubicBezTo>
                    <a:pt x="17711" y="14841"/>
                    <a:pt x="17665" y="14832"/>
                    <a:pt x="17617" y="14832"/>
                  </a:cubicBezTo>
                  <a:cubicBezTo>
                    <a:pt x="17574" y="14832"/>
                    <a:pt x="17530" y="14839"/>
                    <a:pt x="17484" y="14845"/>
                  </a:cubicBezTo>
                  <a:lnTo>
                    <a:pt x="17454" y="14887"/>
                  </a:lnTo>
                  <a:lnTo>
                    <a:pt x="17450" y="14883"/>
                  </a:lnTo>
                  <a:lnTo>
                    <a:pt x="17454" y="14871"/>
                  </a:lnTo>
                  <a:cubicBezTo>
                    <a:pt x="17465" y="14871"/>
                    <a:pt x="17469" y="14856"/>
                    <a:pt x="17473" y="14833"/>
                  </a:cubicBezTo>
                  <a:cubicBezTo>
                    <a:pt x="17480" y="14810"/>
                    <a:pt x="17461" y="14798"/>
                    <a:pt x="17423" y="14798"/>
                  </a:cubicBezTo>
                  <a:lnTo>
                    <a:pt x="17242" y="14760"/>
                  </a:lnTo>
                  <a:cubicBezTo>
                    <a:pt x="17232" y="14755"/>
                    <a:pt x="17220" y="14752"/>
                    <a:pt x="17208" y="14752"/>
                  </a:cubicBezTo>
                  <a:cubicBezTo>
                    <a:pt x="17192" y="14752"/>
                    <a:pt x="17176" y="14757"/>
                    <a:pt x="17165" y="14768"/>
                  </a:cubicBezTo>
                  <a:lnTo>
                    <a:pt x="17162" y="14760"/>
                  </a:lnTo>
                  <a:cubicBezTo>
                    <a:pt x="17135" y="14752"/>
                    <a:pt x="17108" y="14741"/>
                    <a:pt x="17077" y="14737"/>
                  </a:cubicBezTo>
                  <a:lnTo>
                    <a:pt x="17077" y="14714"/>
                  </a:lnTo>
                  <a:lnTo>
                    <a:pt x="17031" y="14695"/>
                  </a:lnTo>
                  <a:cubicBezTo>
                    <a:pt x="17022" y="14701"/>
                    <a:pt x="17011" y="14704"/>
                    <a:pt x="17001" y="14704"/>
                  </a:cubicBezTo>
                  <a:cubicBezTo>
                    <a:pt x="16980" y="14704"/>
                    <a:pt x="16959" y="14693"/>
                    <a:pt x="16946" y="14676"/>
                  </a:cubicBezTo>
                  <a:lnTo>
                    <a:pt x="16839" y="14683"/>
                  </a:lnTo>
                  <a:cubicBezTo>
                    <a:pt x="16808" y="14672"/>
                    <a:pt x="16773" y="14656"/>
                    <a:pt x="16739" y="14645"/>
                  </a:cubicBezTo>
                  <a:cubicBezTo>
                    <a:pt x="16604" y="14595"/>
                    <a:pt x="16470" y="14537"/>
                    <a:pt x="16332" y="14499"/>
                  </a:cubicBezTo>
                  <a:cubicBezTo>
                    <a:pt x="16289" y="14422"/>
                    <a:pt x="16193" y="14445"/>
                    <a:pt x="16139" y="14391"/>
                  </a:cubicBezTo>
                  <a:lnTo>
                    <a:pt x="16128" y="14387"/>
                  </a:lnTo>
                  <a:cubicBezTo>
                    <a:pt x="16082" y="14326"/>
                    <a:pt x="15990" y="14349"/>
                    <a:pt x="15943" y="14291"/>
                  </a:cubicBezTo>
                  <a:lnTo>
                    <a:pt x="15928" y="14280"/>
                  </a:lnTo>
                  <a:cubicBezTo>
                    <a:pt x="15893" y="14234"/>
                    <a:pt x="15847" y="14203"/>
                    <a:pt x="15790" y="14199"/>
                  </a:cubicBezTo>
                  <a:cubicBezTo>
                    <a:pt x="15783" y="14202"/>
                    <a:pt x="15776" y="14204"/>
                    <a:pt x="15769" y="14204"/>
                  </a:cubicBezTo>
                  <a:cubicBezTo>
                    <a:pt x="15752" y="14204"/>
                    <a:pt x="15738" y="14193"/>
                    <a:pt x="15732" y="14176"/>
                  </a:cubicBezTo>
                  <a:cubicBezTo>
                    <a:pt x="15732" y="14172"/>
                    <a:pt x="15724" y="14164"/>
                    <a:pt x="15724" y="14161"/>
                  </a:cubicBezTo>
                  <a:cubicBezTo>
                    <a:pt x="15663" y="14049"/>
                    <a:pt x="15528" y="14049"/>
                    <a:pt x="15444" y="13984"/>
                  </a:cubicBezTo>
                  <a:lnTo>
                    <a:pt x="15417" y="13972"/>
                  </a:lnTo>
                  <a:cubicBezTo>
                    <a:pt x="15367" y="13922"/>
                    <a:pt x="15279" y="13942"/>
                    <a:pt x="15233" y="13884"/>
                  </a:cubicBezTo>
                  <a:lnTo>
                    <a:pt x="15221" y="13876"/>
                  </a:lnTo>
                  <a:cubicBezTo>
                    <a:pt x="15175" y="13819"/>
                    <a:pt x="15083" y="13849"/>
                    <a:pt x="15040" y="13776"/>
                  </a:cubicBezTo>
                  <a:lnTo>
                    <a:pt x="15021" y="13769"/>
                  </a:lnTo>
                  <a:cubicBezTo>
                    <a:pt x="14987" y="13738"/>
                    <a:pt x="14948" y="13711"/>
                    <a:pt x="14910" y="13692"/>
                  </a:cubicBezTo>
                  <a:cubicBezTo>
                    <a:pt x="14871" y="13607"/>
                    <a:pt x="14775" y="13634"/>
                    <a:pt x="14721" y="13580"/>
                  </a:cubicBezTo>
                  <a:lnTo>
                    <a:pt x="14718" y="13577"/>
                  </a:lnTo>
                  <a:cubicBezTo>
                    <a:pt x="14668" y="13511"/>
                    <a:pt x="14579" y="13530"/>
                    <a:pt x="14526" y="13473"/>
                  </a:cubicBezTo>
                  <a:lnTo>
                    <a:pt x="14514" y="13469"/>
                  </a:lnTo>
                  <a:cubicBezTo>
                    <a:pt x="14464" y="13411"/>
                    <a:pt x="14376" y="13431"/>
                    <a:pt x="14318" y="13373"/>
                  </a:cubicBezTo>
                  <a:lnTo>
                    <a:pt x="14314" y="13369"/>
                  </a:lnTo>
                  <a:cubicBezTo>
                    <a:pt x="14207" y="13254"/>
                    <a:pt x="14049" y="13238"/>
                    <a:pt x="13918" y="13173"/>
                  </a:cubicBezTo>
                  <a:lnTo>
                    <a:pt x="13911" y="13165"/>
                  </a:lnTo>
                  <a:cubicBezTo>
                    <a:pt x="13890" y="13148"/>
                    <a:pt x="13864" y="13137"/>
                    <a:pt x="13837" y="13137"/>
                  </a:cubicBezTo>
                  <a:cubicBezTo>
                    <a:pt x="13823" y="13137"/>
                    <a:pt x="13809" y="13140"/>
                    <a:pt x="13795" y="13146"/>
                  </a:cubicBezTo>
                  <a:cubicBezTo>
                    <a:pt x="13780" y="13127"/>
                    <a:pt x="13757" y="13115"/>
                    <a:pt x="13734" y="13108"/>
                  </a:cubicBezTo>
                  <a:cubicBezTo>
                    <a:pt x="13726" y="13096"/>
                    <a:pt x="13719" y="13081"/>
                    <a:pt x="13715" y="13069"/>
                  </a:cubicBezTo>
                  <a:cubicBezTo>
                    <a:pt x="13703" y="13069"/>
                    <a:pt x="13688" y="13077"/>
                    <a:pt x="13680" y="13077"/>
                  </a:cubicBezTo>
                  <a:cubicBezTo>
                    <a:pt x="13649" y="13058"/>
                    <a:pt x="13619" y="13039"/>
                    <a:pt x="13584" y="13023"/>
                  </a:cubicBezTo>
                  <a:cubicBezTo>
                    <a:pt x="13526" y="13012"/>
                    <a:pt x="13469" y="13019"/>
                    <a:pt x="13427" y="12969"/>
                  </a:cubicBezTo>
                  <a:lnTo>
                    <a:pt x="13407" y="12962"/>
                  </a:lnTo>
                  <a:cubicBezTo>
                    <a:pt x="13353" y="12912"/>
                    <a:pt x="13273" y="12923"/>
                    <a:pt x="13223" y="12866"/>
                  </a:cubicBezTo>
                  <a:lnTo>
                    <a:pt x="13204" y="12854"/>
                  </a:lnTo>
                  <a:cubicBezTo>
                    <a:pt x="13169" y="12812"/>
                    <a:pt x="13123" y="12781"/>
                    <a:pt x="13069" y="12773"/>
                  </a:cubicBezTo>
                  <a:cubicBezTo>
                    <a:pt x="13063" y="12776"/>
                    <a:pt x="13056" y="12777"/>
                    <a:pt x="13049" y="12777"/>
                  </a:cubicBezTo>
                  <a:cubicBezTo>
                    <a:pt x="13033" y="12777"/>
                    <a:pt x="13017" y="12770"/>
                    <a:pt x="13012" y="12754"/>
                  </a:cubicBezTo>
                  <a:cubicBezTo>
                    <a:pt x="13012" y="12750"/>
                    <a:pt x="13008" y="12750"/>
                    <a:pt x="13008" y="12743"/>
                  </a:cubicBezTo>
                  <a:cubicBezTo>
                    <a:pt x="12973" y="12716"/>
                    <a:pt x="12935" y="12693"/>
                    <a:pt x="12892" y="12674"/>
                  </a:cubicBezTo>
                  <a:cubicBezTo>
                    <a:pt x="12862" y="12589"/>
                    <a:pt x="12758" y="12620"/>
                    <a:pt x="12719" y="12558"/>
                  </a:cubicBezTo>
                  <a:lnTo>
                    <a:pt x="12700" y="12547"/>
                  </a:lnTo>
                  <a:cubicBezTo>
                    <a:pt x="12670" y="12512"/>
                    <a:pt x="12631" y="12489"/>
                    <a:pt x="12593" y="12466"/>
                  </a:cubicBezTo>
                  <a:cubicBezTo>
                    <a:pt x="12573" y="12416"/>
                    <a:pt x="12535" y="12385"/>
                    <a:pt x="12489" y="12370"/>
                  </a:cubicBezTo>
                  <a:cubicBezTo>
                    <a:pt x="12458" y="12289"/>
                    <a:pt x="12354" y="12316"/>
                    <a:pt x="12316" y="12255"/>
                  </a:cubicBezTo>
                  <a:lnTo>
                    <a:pt x="12301" y="12243"/>
                  </a:lnTo>
                  <a:cubicBezTo>
                    <a:pt x="12266" y="12212"/>
                    <a:pt x="12235" y="12185"/>
                    <a:pt x="12189" y="12162"/>
                  </a:cubicBezTo>
                  <a:cubicBezTo>
                    <a:pt x="12120" y="12086"/>
                    <a:pt x="12024" y="12032"/>
                    <a:pt x="11916" y="12009"/>
                  </a:cubicBezTo>
                  <a:cubicBezTo>
                    <a:pt x="11913" y="11990"/>
                    <a:pt x="11901" y="11966"/>
                    <a:pt x="11897" y="11947"/>
                  </a:cubicBezTo>
                  <a:cubicBezTo>
                    <a:pt x="11843" y="11947"/>
                    <a:pt x="11797" y="11909"/>
                    <a:pt x="11786" y="11855"/>
                  </a:cubicBezTo>
                  <a:cubicBezTo>
                    <a:pt x="11736" y="11851"/>
                    <a:pt x="11690" y="11817"/>
                    <a:pt x="11674" y="11763"/>
                  </a:cubicBezTo>
                  <a:cubicBezTo>
                    <a:pt x="11551" y="11736"/>
                    <a:pt x="11451" y="11655"/>
                    <a:pt x="11394" y="11540"/>
                  </a:cubicBezTo>
                  <a:cubicBezTo>
                    <a:pt x="11367" y="11528"/>
                    <a:pt x="11340" y="11525"/>
                    <a:pt x="11317" y="11525"/>
                  </a:cubicBezTo>
                  <a:lnTo>
                    <a:pt x="11075" y="11256"/>
                  </a:lnTo>
                  <a:cubicBezTo>
                    <a:pt x="11025" y="11252"/>
                    <a:pt x="10979" y="11217"/>
                    <a:pt x="10963" y="11163"/>
                  </a:cubicBezTo>
                  <a:cubicBezTo>
                    <a:pt x="10867" y="11129"/>
                    <a:pt x="10798" y="11052"/>
                    <a:pt x="10764" y="10956"/>
                  </a:cubicBezTo>
                  <a:cubicBezTo>
                    <a:pt x="10687" y="10948"/>
                    <a:pt x="10618" y="10898"/>
                    <a:pt x="10591" y="10829"/>
                  </a:cubicBezTo>
                  <a:lnTo>
                    <a:pt x="10491" y="10725"/>
                  </a:lnTo>
                  <a:lnTo>
                    <a:pt x="10391" y="10625"/>
                  </a:lnTo>
                  <a:cubicBezTo>
                    <a:pt x="10314" y="10568"/>
                    <a:pt x="10218" y="10529"/>
                    <a:pt x="10187" y="10426"/>
                  </a:cubicBezTo>
                  <a:cubicBezTo>
                    <a:pt x="10160" y="10418"/>
                    <a:pt x="10133" y="10414"/>
                    <a:pt x="10106" y="10414"/>
                  </a:cubicBezTo>
                  <a:cubicBezTo>
                    <a:pt x="10095" y="10387"/>
                    <a:pt x="10091" y="10356"/>
                    <a:pt x="10087" y="10322"/>
                  </a:cubicBezTo>
                  <a:cubicBezTo>
                    <a:pt x="9987" y="10291"/>
                    <a:pt x="9949" y="10195"/>
                    <a:pt x="9884" y="10122"/>
                  </a:cubicBezTo>
                  <a:lnTo>
                    <a:pt x="9757" y="9949"/>
                  </a:lnTo>
                  <a:cubicBezTo>
                    <a:pt x="9703" y="9945"/>
                    <a:pt x="9665" y="9907"/>
                    <a:pt x="9653" y="9853"/>
                  </a:cubicBezTo>
                  <a:cubicBezTo>
                    <a:pt x="9630" y="9849"/>
                    <a:pt x="9607" y="9841"/>
                    <a:pt x="9584" y="9830"/>
                  </a:cubicBezTo>
                  <a:lnTo>
                    <a:pt x="9572" y="9815"/>
                  </a:lnTo>
                  <a:cubicBezTo>
                    <a:pt x="9569" y="9784"/>
                    <a:pt x="9569" y="9757"/>
                    <a:pt x="9572" y="9726"/>
                  </a:cubicBezTo>
                  <a:lnTo>
                    <a:pt x="9488" y="9715"/>
                  </a:lnTo>
                  <a:cubicBezTo>
                    <a:pt x="9488" y="9684"/>
                    <a:pt x="9480" y="9649"/>
                    <a:pt x="9476" y="9622"/>
                  </a:cubicBezTo>
                  <a:cubicBezTo>
                    <a:pt x="9449" y="9622"/>
                    <a:pt x="9415" y="9619"/>
                    <a:pt x="9384" y="9611"/>
                  </a:cubicBezTo>
                  <a:cubicBezTo>
                    <a:pt x="9376" y="9584"/>
                    <a:pt x="9373" y="9553"/>
                    <a:pt x="9376" y="9526"/>
                  </a:cubicBezTo>
                  <a:cubicBezTo>
                    <a:pt x="9346" y="9523"/>
                    <a:pt x="9319" y="9511"/>
                    <a:pt x="9288" y="9503"/>
                  </a:cubicBezTo>
                  <a:cubicBezTo>
                    <a:pt x="9280" y="9361"/>
                    <a:pt x="9123" y="9334"/>
                    <a:pt x="9077" y="9219"/>
                  </a:cubicBezTo>
                  <a:cubicBezTo>
                    <a:pt x="8981" y="9142"/>
                    <a:pt x="8873" y="9069"/>
                    <a:pt x="8861" y="8927"/>
                  </a:cubicBezTo>
                  <a:cubicBezTo>
                    <a:pt x="8800" y="8881"/>
                    <a:pt x="8758" y="8819"/>
                    <a:pt x="8742" y="8746"/>
                  </a:cubicBezTo>
                  <a:cubicBezTo>
                    <a:pt x="8712" y="8743"/>
                    <a:pt x="8685" y="8735"/>
                    <a:pt x="8662" y="8719"/>
                  </a:cubicBezTo>
                  <a:lnTo>
                    <a:pt x="8654" y="8639"/>
                  </a:lnTo>
                  <a:cubicBezTo>
                    <a:pt x="8604" y="8627"/>
                    <a:pt x="8566" y="8589"/>
                    <a:pt x="8558" y="8535"/>
                  </a:cubicBezTo>
                  <a:cubicBezTo>
                    <a:pt x="8508" y="8523"/>
                    <a:pt x="8473" y="8474"/>
                    <a:pt x="8473" y="8420"/>
                  </a:cubicBezTo>
                  <a:cubicBezTo>
                    <a:pt x="8396" y="8389"/>
                    <a:pt x="8362" y="8320"/>
                    <a:pt x="8343" y="8243"/>
                  </a:cubicBezTo>
                  <a:cubicBezTo>
                    <a:pt x="8297" y="8224"/>
                    <a:pt x="8262" y="8178"/>
                    <a:pt x="8266" y="8124"/>
                  </a:cubicBezTo>
                  <a:cubicBezTo>
                    <a:pt x="8189" y="8085"/>
                    <a:pt x="8166" y="8016"/>
                    <a:pt x="8147" y="7939"/>
                  </a:cubicBezTo>
                  <a:lnTo>
                    <a:pt x="8066" y="7928"/>
                  </a:lnTo>
                  <a:lnTo>
                    <a:pt x="8058" y="7916"/>
                  </a:lnTo>
                  <a:cubicBezTo>
                    <a:pt x="8066" y="7859"/>
                    <a:pt x="8035" y="7805"/>
                    <a:pt x="7989" y="7774"/>
                  </a:cubicBezTo>
                  <a:lnTo>
                    <a:pt x="7682" y="7202"/>
                  </a:lnTo>
                  <a:cubicBezTo>
                    <a:pt x="7674" y="6883"/>
                    <a:pt x="7451" y="6629"/>
                    <a:pt x="7444" y="6318"/>
                  </a:cubicBezTo>
                  <a:cubicBezTo>
                    <a:pt x="7367" y="6237"/>
                    <a:pt x="7336" y="6126"/>
                    <a:pt x="7347" y="6014"/>
                  </a:cubicBezTo>
                  <a:cubicBezTo>
                    <a:pt x="7263" y="5976"/>
                    <a:pt x="7244" y="5899"/>
                    <a:pt x="7248" y="5818"/>
                  </a:cubicBezTo>
                  <a:lnTo>
                    <a:pt x="7090" y="5684"/>
                  </a:lnTo>
                  <a:cubicBezTo>
                    <a:pt x="7094" y="5592"/>
                    <a:pt x="7052" y="5507"/>
                    <a:pt x="6979" y="5457"/>
                  </a:cubicBezTo>
                  <a:lnTo>
                    <a:pt x="6990" y="5419"/>
                  </a:lnTo>
                  <a:lnTo>
                    <a:pt x="6959" y="5396"/>
                  </a:lnTo>
                  <a:lnTo>
                    <a:pt x="6944" y="5219"/>
                  </a:lnTo>
                  <a:cubicBezTo>
                    <a:pt x="6921" y="5219"/>
                    <a:pt x="6894" y="5211"/>
                    <a:pt x="6867" y="5207"/>
                  </a:cubicBezTo>
                  <a:lnTo>
                    <a:pt x="6859" y="5192"/>
                  </a:lnTo>
                  <a:cubicBezTo>
                    <a:pt x="6859" y="5130"/>
                    <a:pt x="6829" y="5077"/>
                    <a:pt x="6779" y="5046"/>
                  </a:cubicBezTo>
                  <a:lnTo>
                    <a:pt x="6790" y="5019"/>
                  </a:lnTo>
                  <a:lnTo>
                    <a:pt x="6771" y="5000"/>
                  </a:lnTo>
                  <a:lnTo>
                    <a:pt x="6760" y="4704"/>
                  </a:lnTo>
                  <a:cubicBezTo>
                    <a:pt x="6729" y="4689"/>
                    <a:pt x="6706" y="4669"/>
                    <a:pt x="6675" y="4650"/>
                  </a:cubicBezTo>
                  <a:lnTo>
                    <a:pt x="6687" y="4623"/>
                  </a:lnTo>
                  <a:lnTo>
                    <a:pt x="6663" y="4604"/>
                  </a:lnTo>
                  <a:cubicBezTo>
                    <a:pt x="6663" y="4500"/>
                    <a:pt x="6656" y="4400"/>
                    <a:pt x="6656" y="4304"/>
                  </a:cubicBezTo>
                  <a:cubicBezTo>
                    <a:pt x="6587" y="4193"/>
                    <a:pt x="6548" y="4070"/>
                    <a:pt x="6552" y="3935"/>
                  </a:cubicBezTo>
                  <a:cubicBezTo>
                    <a:pt x="6556" y="3897"/>
                    <a:pt x="6556" y="3859"/>
                    <a:pt x="6552" y="3824"/>
                  </a:cubicBezTo>
                  <a:lnTo>
                    <a:pt x="6552" y="3705"/>
                  </a:lnTo>
                  <a:cubicBezTo>
                    <a:pt x="6541" y="3701"/>
                    <a:pt x="6537" y="3693"/>
                    <a:pt x="6529" y="3689"/>
                  </a:cubicBezTo>
                  <a:cubicBezTo>
                    <a:pt x="6483" y="3559"/>
                    <a:pt x="6548" y="3417"/>
                    <a:pt x="6464" y="3290"/>
                  </a:cubicBezTo>
                  <a:cubicBezTo>
                    <a:pt x="6441" y="3271"/>
                    <a:pt x="6437" y="3232"/>
                    <a:pt x="6456" y="3209"/>
                  </a:cubicBezTo>
                  <a:cubicBezTo>
                    <a:pt x="6345" y="3013"/>
                    <a:pt x="6479" y="2783"/>
                    <a:pt x="6364" y="2587"/>
                  </a:cubicBezTo>
                  <a:cubicBezTo>
                    <a:pt x="6341" y="2567"/>
                    <a:pt x="6329" y="2533"/>
                    <a:pt x="6348" y="2502"/>
                  </a:cubicBezTo>
                  <a:cubicBezTo>
                    <a:pt x="6241" y="2306"/>
                    <a:pt x="6368" y="2076"/>
                    <a:pt x="6264" y="1880"/>
                  </a:cubicBezTo>
                  <a:cubicBezTo>
                    <a:pt x="6229" y="1837"/>
                    <a:pt x="6225" y="1780"/>
                    <a:pt x="6245" y="1726"/>
                  </a:cubicBezTo>
                  <a:cubicBezTo>
                    <a:pt x="6152" y="1515"/>
                    <a:pt x="6260" y="1280"/>
                    <a:pt x="6164" y="1073"/>
                  </a:cubicBezTo>
                  <a:cubicBezTo>
                    <a:pt x="6106" y="838"/>
                    <a:pt x="6106" y="596"/>
                    <a:pt x="6164" y="362"/>
                  </a:cubicBezTo>
                  <a:cubicBezTo>
                    <a:pt x="6210" y="262"/>
                    <a:pt x="6245" y="158"/>
                    <a:pt x="6133" y="74"/>
                  </a:cubicBezTo>
                  <a:lnTo>
                    <a:pt x="6133" y="74"/>
                  </a:lnTo>
                  <a:lnTo>
                    <a:pt x="6145" y="81"/>
                  </a:lnTo>
                  <a:cubicBezTo>
                    <a:pt x="6079" y="30"/>
                    <a:pt x="6014" y="0"/>
                    <a:pt x="5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4"/>
            <p:cNvSpPr/>
            <p:nvPr/>
          </p:nvSpPr>
          <p:spPr>
            <a:xfrm>
              <a:off x="3560804" y="2386907"/>
              <a:ext cx="28756" cy="29345"/>
            </a:xfrm>
            <a:custGeom>
              <a:avLst/>
              <a:gdLst/>
              <a:ahLst/>
              <a:cxnLst/>
              <a:rect l="l" t="t" r="r" b="b"/>
              <a:pathLst>
                <a:path w="927" h="946" extrusionOk="0">
                  <a:moveTo>
                    <a:pt x="292" y="1"/>
                  </a:moveTo>
                  <a:cubicBezTo>
                    <a:pt x="197" y="1"/>
                    <a:pt x="216" y="75"/>
                    <a:pt x="246" y="147"/>
                  </a:cubicBezTo>
                  <a:cubicBezTo>
                    <a:pt x="289" y="239"/>
                    <a:pt x="350" y="327"/>
                    <a:pt x="419" y="404"/>
                  </a:cubicBezTo>
                  <a:cubicBezTo>
                    <a:pt x="408" y="404"/>
                    <a:pt x="392" y="404"/>
                    <a:pt x="385" y="408"/>
                  </a:cubicBezTo>
                  <a:cubicBezTo>
                    <a:pt x="219" y="454"/>
                    <a:pt x="0" y="473"/>
                    <a:pt x="212" y="731"/>
                  </a:cubicBezTo>
                  <a:cubicBezTo>
                    <a:pt x="356" y="873"/>
                    <a:pt x="478" y="946"/>
                    <a:pt x="584" y="946"/>
                  </a:cubicBezTo>
                  <a:cubicBezTo>
                    <a:pt x="709" y="946"/>
                    <a:pt x="812" y="845"/>
                    <a:pt x="903" y="639"/>
                  </a:cubicBezTo>
                  <a:cubicBezTo>
                    <a:pt x="926" y="581"/>
                    <a:pt x="919" y="508"/>
                    <a:pt x="926" y="443"/>
                  </a:cubicBezTo>
                  <a:cubicBezTo>
                    <a:pt x="753" y="258"/>
                    <a:pt x="611" y="43"/>
                    <a:pt x="335" y="4"/>
                  </a:cubicBezTo>
                  <a:cubicBezTo>
                    <a:pt x="318" y="2"/>
                    <a:pt x="30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4"/>
            <p:cNvSpPr/>
            <p:nvPr/>
          </p:nvSpPr>
          <p:spPr>
            <a:xfrm>
              <a:off x="3484991" y="2393452"/>
              <a:ext cx="27856" cy="34494"/>
            </a:xfrm>
            <a:custGeom>
              <a:avLst/>
              <a:gdLst/>
              <a:ahLst/>
              <a:cxnLst/>
              <a:rect l="l" t="t" r="r" b="b"/>
              <a:pathLst>
                <a:path w="898" h="1112" extrusionOk="0">
                  <a:moveTo>
                    <a:pt x="254" y="1"/>
                  </a:moveTo>
                  <a:cubicBezTo>
                    <a:pt x="0" y="28"/>
                    <a:pt x="131" y="205"/>
                    <a:pt x="131" y="331"/>
                  </a:cubicBezTo>
                  <a:cubicBezTo>
                    <a:pt x="112" y="443"/>
                    <a:pt x="143" y="558"/>
                    <a:pt x="219" y="639"/>
                  </a:cubicBezTo>
                  <a:cubicBezTo>
                    <a:pt x="385" y="816"/>
                    <a:pt x="565" y="973"/>
                    <a:pt x="765" y="1108"/>
                  </a:cubicBezTo>
                  <a:cubicBezTo>
                    <a:pt x="781" y="1110"/>
                    <a:pt x="796" y="1112"/>
                    <a:pt x="810" y="1112"/>
                  </a:cubicBezTo>
                  <a:cubicBezTo>
                    <a:pt x="869" y="1112"/>
                    <a:pt x="898" y="1082"/>
                    <a:pt x="873" y="1000"/>
                  </a:cubicBezTo>
                  <a:cubicBezTo>
                    <a:pt x="673" y="662"/>
                    <a:pt x="327" y="416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4"/>
            <p:cNvSpPr/>
            <p:nvPr/>
          </p:nvSpPr>
          <p:spPr>
            <a:xfrm>
              <a:off x="3624209" y="2282618"/>
              <a:ext cx="88469" cy="88717"/>
            </a:xfrm>
            <a:custGeom>
              <a:avLst/>
              <a:gdLst/>
              <a:ahLst/>
              <a:cxnLst/>
              <a:rect l="l" t="t" r="r" b="b"/>
              <a:pathLst>
                <a:path w="2852" h="2860" extrusionOk="0">
                  <a:moveTo>
                    <a:pt x="927" y="873"/>
                  </a:moveTo>
                  <a:cubicBezTo>
                    <a:pt x="931" y="876"/>
                    <a:pt x="934" y="884"/>
                    <a:pt x="946" y="888"/>
                  </a:cubicBezTo>
                  <a:lnTo>
                    <a:pt x="927" y="892"/>
                  </a:lnTo>
                  <a:lnTo>
                    <a:pt x="927" y="873"/>
                  </a:lnTo>
                  <a:close/>
                  <a:moveTo>
                    <a:pt x="335" y="0"/>
                  </a:moveTo>
                  <a:cubicBezTo>
                    <a:pt x="285" y="204"/>
                    <a:pt x="1" y="331"/>
                    <a:pt x="296" y="565"/>
                  </a:cubicBezTo>
                  <a:cubicBezTo>
                    <a:pt x="354" y="623"/>
                    <a:pt x="431" y="657"/>
                    <a:pt x="508" y="661"/>
                  </a:cubicBezTo>
                  <a:lnTo>
                    <a:pt x="612" y="742"/>
                  </a:lnTo>
                  <a:cubicBezTo>
                    <a:pt x="700" y="830"/>
                    <a:pt x="804" y="892"/>
                    <a:pt x="919" y="930"/>
                  </a:cubicBezTo>
                  <a:cubicBezTo>
                    <a:pt x="973" y="988"/>
                    <a:pt x="1027" y="1042"/>
                    <a:pt x="1111" y="1042"/>
                  </a:cubicBezTo>
                  <a:cubicBezTo>
                    <a:pt x="1376" y="1291"/>
                    <a:pt x="1614" y="1564"/>
                    <a:pt x="1822" y="1864"/>
                  </a:cubicBezTo>
                  <a:lnTo>
                    <a:pt x="2314" y="2371"/>
                  </a:lnTo>
                  <a:cubicBezTo>
                    <a:pt x="2302" y="2467"/>
                    <a:pt x="2295" y="2567"/>
                    <a:pt x="2287" y="2663"/>
                  </a:cubicBezTo>
                  <a:cubicBezTo>
                    <a:pt x="2255" y="2658"/>
                    <a:pt x="2217" y="2652"/>
                    <a:pt x="2183" y="2652"/>
                  </a:cubicBezTo>
                  <a:cubicBezTo>
                    <a:pt x="2115" y="2652"/>
                    <a:pt x="2056" y="2674"/>
                    <a:pt x="2064" y="2763"/>
                  </a:cubicBezTo>
                  <a:cubicBezTo>
                    <a:pt x="2068" y="2837"/>
                    <a:pt x="2096" y="2859"/>
                    <a:pt x="2134" y="2859"/>
                  </a:cubicBezTo>
                  <a:cubicBezTo>
                    <a:pt x="2179" y="2859"/>
                    <a:pt x="2237" y="2828"/>
                    <a:pt x="2283" y="2813"/>
                  </a:cubicBezTo>
                  <a:cubicBezTo>
                    <a:pt x="2360" y="2794"/>
                    <a:pt x="2445" y="2775"/>
                    <a:pt x="2525" y="2759"/>
                  </a:cubicBezTo>
                  <a:cubicBezTo>
                    <a:pt x="2564" y="2744"/>
                    <a:pt x="2591" y="2713"/>
                    <a:pt x="2602" y="2675"/>
                  </a:cubicBezTo>
                  <a:cubicBezTo>
                    <a:pt x="2606" y="2636"/>
                    <a:pt x="2606" y="2602"/>
                    <a:pt x="2610" y="2567"/>
                  </a:cubicBezTo>
                  <a:cubicBezTo>
                    <a:pt x="2825" y="2314"/>
                    <a:pt x="2852" y="2022"/>
                    <a:pt x="2806" y="1587"/>
                  </a:cubicBezTo>
                  <a:lnTo>
                    <a:pt x="2806" y="1587"/>
                  </a:lnTo>
                  <a:lnTo>
                    <a:pt x="2421" y="2256"/>
                  </a:lnTo>
                  <a:lnTo>
                    <a:pt x="1937" y="1622"/>
                  </a:lnTo>
                  <a:cubicBezTo>
                    <a:pt x="1699" y="1215"/>
                    <a:pt x="1430" y="834"/>
                    <a:pt x="927" y="730"/>
                  </a:cubicBezTo>
                  <a:lnTo>
                    <a:pt x="788" y="569"/>
                  </a:lnTo>
                  <a:cubicBezTo>
                    <a:pt x="777" y="488"/>
                    <a:pt x="704" y="431"/>
                    <a:pt x="623" y="427"/>
                  </a:cubicBezTo>
                  <a:cubicBezTo>
                    <a:pt x="431" y="369"/>
                    <a:pt x="554" y="119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4"/>
            <p:cNvSpPr/>
            <p:nvPr/>
          </p:nvSpPr>
          <p:spPr>
            <a:xfrm>
              <a:off x="3661650" y="2412313"/>
              <a:ext cx="248" cy="372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0"/>
                  </a:moveTo>
                  <a:lnTo>
                    <a:pt x="0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4"/>
            <p:cNvSpPr/>
            <p:nvPr/>
          </p:nvSpPr>
          <p:spPr>
            <a:xfrm>
              <a:off x="3583325" y="2409676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1"/>
                  </a:moveTo>
                  <a:lnTo>
                    <a:pt x="1361" y="1"/>
                  </a:lnTo>
                  <a:cubicBezTo>
                    <a:pt x="1003" y="124"/>
                    <a:pt x="950" y="139"/>
                    <a:pt x="938" y="293"/>
                  </a:cubicBezTo>
                  <a:cubicBezTo>
                    <a:pt x="888" y="719"/>
                    <a:pt x="623" y="1046"/>
                    <a:pt x="427" y="1407"/>
                  </a:cubicBezTo>
                  <a:cubicBezTo>
                    <a:pt x="369" y="1515"/>
                    <a:pt x="350" y="1649"/>
                    <a:pt x="231" y="1714"/>
                  </a:cubicBezTo>
                  <a:cubicBezTo>
                    <a:pt x="202" y="1708"/>
                    <a:pt x="172" y="1702"/>
                    <a:pt x="143" y="1702"/>
                  </a:cubicBezTo>
                  <a:cubicBezTo>
                    <a:pt x="104" y="1702"/>
                    <a:pt x="67" y="1713"/>
                    <a:pt x="43" y="1749"/>
                  </a:cubicBezTo>
                  <a:cubicBezTo>
                    <a:pt x="1" y="1810"/>
                    <a:pt x="39" y="1880"/>
                    <a:pt x="97" y="1918"/>
                  </a:cubicBezTo>
                  <a:cubicBezTo>
                    <a:pt x="145" y="1951"/>
                    <a:pt x="187" y="1966"/>
                    <a:pt x="225" y="1966"/>
                  </a:cubicBezTo>
                  <a:cubicBezTo>
                    <a:pt x="306" y="1966"/>
                    <a:pt x="368" y="1901"/>
                    <a:pt x="423" y="1814"/>
                  </a:cubicBezTo>
                  <a:lnTo>
                    <a:pt x="523" y="1730"/>
                  </a:lnTo>
                  <a:cubicBezTo>
                    <a:pt x="623" y="1706"/>
                    <a:pt x="724" y="1699"/>
                    <a:pt x="825" y="1699"/>
                  </a:cubicBezTo>
                  <a:cubicBezTo>
                    <a:pt x="956" y="1699"/>
                    <a:pt x="1088" y="1712"/>
                    <a:pt x="1219" y="1718"/>
                  </a:cubicBezTo>
                  <a:cubicBezTo>
                    <a:pt x="1263" y="1724"/>
                    <a:pt x="1306" y="1727"/>
                    <a:pt x="1348" y="1727"/>
                  </a:cubicBezTo>
                  <a:cubicBezTo>
                    <a:pt x="1649" y="1727"/>
                    <a:pt x="1898" y="1579"/>
                    <a:pt x="2137" y="1411"/>
                  </a:cubicBezTo>
                  <a:cubicBezTo>
                    <a:pt x="2168" y="1411"/>
                    <a:pt x="2199" y="1407"/>
                    <a:pt x="2229" y="1403"/>
                  </a:cubicBezTo>
                  <a:cubicBezTo>
                    <a:pt x="2279" y="1417"/>
                    <a:pt x="2326" y="1422"/>
                    <a:pt x="2372" y="1422"/>
                  </a:cubicBezTo>
                  <a:cubicBezTo>
                    <a:pt x="2614" y="1422"/>
                    <a:pt x="2810" y="1259"/>
                    <a:pt x="3036" y="1188"/>
                  </a:cubicBezTo>
                  <a:cubicBezTo>
                    <a:pt x="3236" y="1057"/>
                    <a:pt x="3386" y="907"/>
                    <a:pt x="3232" y="619"/>
                  </a:cubicBezTo>
                  <a:lnTo>
                    <a:pt x="3232" y="619"/>
                  </a:lnTo>
                  <a:lnTo>
                    <a:pt x="2848" y="1100"/>
                  </a:lnTo>
                  <a:cubicBezTo>
                    <a:pt x="2652" y="1196"/>
                    <a:pt x="2437" y="1169"/>
                    <a:pt x="2229" y="1199"/>
                  </a:cubicBezTo>
                  <a:cubicBezTo>
                    <a:pt x="2197" y="1145"/>
                    <a:pt x="2137" y="1111"/>
                    <a:pt x="2074" y="1111"/>
                  </a:cubicBezTo>
                  <a:cubicBezTo>
                    <a:pt x="2062" y="1111"/>
                    <a:pt x="2049" y="1112"/>
                    <a:pt x="2037" y="1115"/>
                  </a:cubicBezTo>
                  <a:cubicBezTo>
                    <a:pt x="1856" y="1386"/>
                    <a:pt x="1625" y="1526"/>
                    <a:pt x="1331" y="1526"/>
                  </a:cubicBezTo>
                  <a:cubicBezTo>
                    <a:pt x="1262" y="1526"/>
                    <a:pt x="1190" y="1518"/>
                    <a:pt x="1115" y="1503"/>
                  </a:cubicBezTo>
                  <a:cubicBezTo>
                    <a:pt x="1092" y="1502"/>
                    <a:pt x="1069" y="1501"/>
                    <a:pt x="1047" y="1501"/>
                  </a:cubicBezTo>
                  <a:cubicBezTo>
                    <a:pt x="1003" y="1501"/>
                    <a:pt x="960" y="1504"/>
                    <a:pt x="919" y="1515"/>
                  </a:cubicBezTo>
                  <a:cubicBezTo>
                    <a:pt x="784" y="1507"/>
                    <a:pt x="711" y="1442"/>
                    <a:pt x="715" y="1303"/>
                  </a:cubicBezTo>
                  <a:cubicBezTo>
                    <a:pt x="988" y="919"/>
                    <a:pt x="1023" y="423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4"/>
            <p:cNvSpPr/>
            <p:nvPr/>
          </p:nvSpPr>
          <p:spPr>
            <a:xfrm>
              <a:off x="3431575" y="2191760"/>
              <a:ext cx="29128" cy="27111"/>
            </a:xfrm>
            <a:custGeom>
              <a:avLst/>
              <a:gdLst/>
              <a:ahLst/>
              <a:cxnLst/>
              <a:rect l="l" t="t" r="r" b="b"/>
              <a:pathLst>
                <a:path w="939" h="874" extrusionOk="0">
                  <a:moveTo>
                    <a:pt x="790" y="1"/>
                  </a:moveTo>
                  <a:cubicBezTo>
                    <a:pt x="719" y="1"/>
                    <a:pt x="704" y="119"/>
                    <a:pt x="685" y="193"/>
                  </a:cubicBezTo>
                  <a:cubicBezTo>
                    <a:pt x="681" y="209"/>
                    <a:pt x="693" y="228"/>
                    <a:pt x="693" y="243"/>
                  </a:cubicBezTo>
                  <a:cubicBezTo>
                    <a:pt x="401" y="309"/>
                    <a:pt x="255" y="574"/>
                    <a:pt x="32" y="731"/>
                  </a:cubicBezTo>
                  <a:cubicBezTo>
                    <a:pt x="1" y="781"/>
                    <a:pt x="12" y="843"/>
                    <a:pt x="55" y="874"/>
                  </a:cubicBezTo>
                  <a:cubicBezTo>
                    <a:pt x="57" y="874"/>
                    <a:pt x="60" y="874"/>
                    <a:pt x="63" y="874"/>
                  </a:cubicBezTo>
                  <a:cubicBezTo>
                    <a:pt x="495" y="874"/>
                    <a:pt x="682" y="568"/>
                    <a:pt x="850" y="240"/>
                  </a:cubicBezTo>
                  <a:cubicBezTo>
                    <a:pt x="858" y="151"/>
                    <a:pt x="938" y="28"/>
                    <a:pt x="796" y="1"/>
                  </a:cubicBezTo>
                  <a:cubicBezTo>
                    <a:pt x="794" y="1"/>
                    <a:pt x="792" y="1"/>
                    <a:pt x="7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4"/>
            <p:cNvSpPr/>
            <p:nvPr/>
          </p:nvSpPr>
          <p:spPr>
            <a:xfrm>
              <a:off x="3552460" y="235604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4"/>
            <p:cNvSpPr/>
            <p:nvPr/>
          </p:nvSpPr>
          <p:spPr>
            <a:xfrm>
              <a:off x="3549358" y="2359268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4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4"/>
            <p:cNvSpPr/>
            <p:nvPr/>
          </p:nvSpPr>
          <p:spPr>
            <a:xfrm>
              <a:off x="3549482" y="2356042"/>
              <a:ext cx="3009" cy="3257"/>
            </a:xfrm>
            <a:custGeom>
              <a:avLst/>
              <a:gdLst/>
              <a:ahLst/>
              <a:cxnLst/>
              <a:rect l="l" t="t" r="r" b="b"/>
              <a:pathLst>
                <a:path w="97" h="105" extrusionOk="0">
                  <a:moveTo>
                    <a:pt x="96" y="0"/>
                  </a:moveTo>
                  <a:lnTo>
                    <a:pt x="0" y="104"/>
                  </a:lnTo>
                  <a:cubicBezTo>
                    <a:pt x="50" y="93"/>
                    <a:pt x="89" y="5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4"/>
            <p:cNvSpPr/>
            <p:nvPr/>
          </p:nvSpPr>
          <p:spPr>
            <a:xfrm>
              <a:off x="3541603" y="2341897"/>
              <a:ext cx="28042" cy="26088"/>
            </a:xfrm>
            <a:custGeom>
              <a:avLst/>
              <a:gdLst/>
              <a:ahLst/>
              <a:cxnLst/>
              <a:rect l="l" t="t" r="r" b="b"/>
              <a:pathLst>
                <a:path w="904" h="841" extrusionOk="0">
                  <a:moveTo>
                    <a:pt x="570" y="0"/>
                  </a:moveTo>
                  <a:cubicBezTo>
                    <a:pt x="483" y="0"/>
                    <a:pt x="386" y="87"/>
                    <a:pt x="239" y="253"/>
                  </a:cubicBezTo>
                  <a:lnTo>
                    <a:pt x="47" y="460"/>
                  </a:lnTo>
                  <a:cubicBezTo>
                    <a:pt x="16" y="479"/>
                    <a:pt x="1" y="522"/>
                    <a:pt x="20" y="556"/>
                  </a:cubicBezTo>
                  <a:cubicBezTo>
                    <a:pt x="24" y="568"/>
                    <a:pt x="35" y="576"/>
                    <a:pt x="43" y="583"/>
                  </a:cubicBezTo>
                  <a:lnTo>
                    <a:pt x="43" y="841"/>
                  </a:lnTo>
                  <a:cubicBezTo>
                    <a:pt x="177" y="802"/>
                    <a:pt x="235" y="698"/>
                    <a:pt x="258" y="572"/>
                  </a:cubicBezTo>
                  <a:lnTo>
                    <a:pt x="250" y="568"/>
                  </a:lnTo>
                  <a:cubicBezTo>
                    <a:pt x="273" y="522"/>
                    <a:pt x="308" y="491"/>
                    <a:pt x="346" y="460"/>
                  </a:cubicBezTo>
                  <a:cubicBezTo>
                    <a:pt x="471" y="354"/>
                    <a:pt x="525" y="310"/>
                    <a:pt x="617" y="310"/>
                  </a:cubicBezTo>
                  <a:cubicBezTo>
                    <a:pt x="681" y="310"/>
                    <a:pt x="764" y="332"/>
                    <a:pt x="904" y="368"/>
                  </a:cubicBezTo>
                  <a:cubicBezTo>
                    <a:pt x="761" y="118"/>
                    <a:pt x="672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4"/>
            <p:cNvSpPr/>
            <p:nvPr/>
          </p:nvSpPr>
          <p:spPr>
            <a:xfrm>
              <a:off x="3348162" y="2192008"/>
              <a:ext cx="23017" cy="32943"/>
            </a:xfrm>
            <a:custGeom>
              <a:avLst/>
              <a:gdLst/>
              <a:ahLst/>
              <a:cxnLst/>
              <a:rect l="l" t="t" r="r" b="b"/>
              <a:pathLst>
                <a:path w="742" h="1062" extrusionOk="0">
                  <a:moveTo>
                    <a:pt x="50" y="1"/>
                  </a:moveTo>
                  <a:cubicBezTo>
                    <a:pt x="0" y="408"/>
                    <a:pt x="357" y="643"/>
                    <a:pt x="438" y="1062"/>
                  </a:cubicBezTo>
                  <a:cubicBezTo>
                    <a:pt x="742" y="474"/>
                    <a:pt x="146" y="347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4"/>
            <p:cNvSpPr/>
            <p:nvPr/>
          </p:nvSpPr>
          <p:spPr>
            <a:xfrm>
              <a:off x="3382594" y="2124447"/>
              <a:ext cx="22427" cy="16472"/>
            </a:xfrm>
            <a:custGeom>
              <a:avLst/>
              <a:gdLst/>
              <a:ahLst/>
              <a:cxnLst/>
              <a:rect l="l" t="t" r="r" b="b"/>
              <a:pathLst>
                <a:path w="723" h="531" extrusionOk="0">
                  <a:moveTo>
                    <a:pt x="723" y="0"/>
                  </a:moveTo>
                  <a:lnTo>
                    <a:pt x="1" y="530"/>
                  </a:lnTo>
                  <a:cubicBezTo>
                    <a:pt x="615" y="511"/>
                    <a:pt x="665" y="477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4"/>
            <p:cNvSpPr/>
            <p:nvPr/>
          </p:nvSpPr>
          <p:spPr>
            <a:xfrm>
              <a:off x="3580812" y="2337802"/>
              <a:ext cx="25436" cy="18984"/>
            </a:xfrm>
            <a:custGeom>
              <a:avLst/>
              <a:gdLst/>
              <a:ahLst/>
              <a:cxnLst/>
              <a:rect l="l" t="t" r="r" b="b"/>
              <a:pathLst>
                <a:path w="820" h="612" extrusionOk="0">
                  <a:moveTo>
                    <a:pt x="1" y="0"/>
                  </a:moveTo>
                  <a:cubicBezTo>
                    <a:pt x="101" y="296"/>
                    <a:pt x="101" y="296"/>
                    <a:pt x="681" y="611"/>
                  </a:cubicBezTo>
                  <a:lnTo>
                    <a:pt x="735" y="604"/>
                  </a:lnTo>
                  <a:cubicBezTo>
                    <a:pt x="762" y="581"/>
                    <a:pt x="789" y="554"/>
                    <a:pt x="808" y="527"/>
                  </a:cubicBezTo>
                  <a:lnTo>
                    <a:pt x="819" y="473"/>
                  </a:lnTo>
                  <a:cubicBezTo>
                    <a:pt x="589" y="266"/>
                    <a:pt x="301" y="17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4"/>
            <p:cNvSpPr/>
            <p:nvPr/>
          </p:nvSpPr>
          <p:spPr>
            <a:xfrm>
              <a:off x="3605845" y="2294250"/>
              <a:ext cx="22676" cy="11570"/>
            </a:xfrm>
            <a:custGeom>
              <a:avLst/>
              <a:gdLst/>
              <a:ahLst/>
              <a:cxnLst/>
              <a:rect l="l" t="t" r="r" b="b"/>
              <a:pathLst>
                <a:path w="731" h="373" extrusionOk="0">
                  <a:moveTo>
                    <a:pt x="618" y="0"/>
                  </a:moveTo>
                  <a:cubicBezTo>
                    <a:pt x="612" y="0"/>
                    <a:pt x="606" y="1"/>
                    <a:pt x="600" y="2"/>
                  </a:cubicBezTo>
                  <a:cubicBezTo>
                    <a:pt x="596" y="2"/>
                    <a:pt x="589" y="2"/>
                    <a:pt x="589" y="10"/>
                  </a:cubicBezTo>
                  <a:cubicBezTo>
                    <a:pt x="393" y="75"/>
                    <a:pt x="147" y="17"/>
                    <a:pt x="1" y="240"/>
                  </a:cubicBezTo>
                  <a:cubicBezTo>
                    <a:pt x="48" y="313"/>
                    <a:pt x="110" y="373"/>
                    <a:pt x="189" y="373"/>
                  </a:cubicBezTo>
                  <a:cubicBezTo>
                    <a:pt x="220" y="373"/>
                    <a:pt x="253" y="364"/>
                    <a:pt x="289" y="344"/>
                  </a:cubicBezTo>
                  <a:cubicBezTo>
                    <a:pt x="424" y="267"/>
                    <a:pt x="600" y="344"/>
                    <a:pt x="704" y="209"/>
                  </a:cubicBezTo>
                  <a:cubicBezTo>
                    <a:pt x="731" y="183"/>
                    <a:pt x="719" y="110"/>
                    <a:pt x="704" y="67"/>
                  </a:cubicBezTo>
                  <a:cubicBezTo>
                    <a:pt x="697" y="24"/>
                    <a:pt x="658" y="0"/>
                    <a:pt x="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4"/>
            <p:cNvSpPr/>
            <p:nvPr/>
          </p:nvSpPr>
          <p:spPr>
            <a:xfrm>
              <a:off x="3441129" y="2242881"/>
              <a:ext cx="156775" cy="106771"/>
            </a:xfrm>
            <a:custGeom>
              <a:avLst/>
              <a:gdLst/>
              <a:ahLst/>
              <a:cxnLst/>
              <a:rect l="l" t="t" r="r" b="b"/>
              <a:pathLst>
                <a:path w="5054" h="3442" extrusionOk="0">
                  <a:moveTo>
                    <a:pt x="1872" y="494"/>
                  </a:moveTo>
                  <a:cubicBezTo>
                    <a:pt x="1856" y="497"/>
                    <a:pt x="1837" y="501"/>
                    <a:pt x="1822" y="501"/>
                  </a:cubicBezTo>
                  <a:cubicBezTo>
                    <a:pt x="1837" y="501"/>
                    <a:pt x="1852" y="497"/>
                    <a:pt x="1872" y="494"/>
                  </a:cubicBezTo>
                  <a:close/>
                  <a:moveTo>
                    <a:pt x="3718" y="0"/>
                  </a:moveTo>
                  <a:cubicBezTo>
                    <a:pt x="3594" y="0"/>
                    <a:pt x="3470" y="24"/>
                    <a:pt x="3343" y="86"/>
                  </a:cubicBezTo>
                  <a:lnTo>
                    <a:pt x="3109" y="86"/>
                  </a:lnTo>
                  <a:cubicBezTo>
                    <a:pt x="3069" y="56"/>
                    <a:pt x="3028" y="40"/>
                    <a:pt x="2986" y="40"/>
                  </a:cubicBezTo>
                  <a:cubicBezTo>
                    <a:pt x="2943" y="40"/>
                    <a:pt x="2900" y="57"/>
                    <a:pt x="2859" y="94"/>
                  </a:cubicBezTo>
                  <a:cubicBezTo>
                    <a:pt x="2852" y="91"/>
                    <a:pt x="2844" y="89"/>
                    <a:pt x="2836" y="89"/>
                  </a:cubicBezTo>
                  <a:cubicBezTo>
                    <a:pt x="2814" y="89"/>
                    <a:pt x="2791" y="99"/>
                    <a:pt x="2775" y="113"/>
                  </a:cubicBezTo>
                  <a:cubicBezTo>
                    <a:pt x="2759" y="111"/>
                    <a:pt x="2743" y="110"/>
                    <a:pt x="2728" y="110"/>
                  </a:cubicBezTo>
                  <a:cubicBezTo>
                    <a:pt x="2664" y="110"/>
                    <a:pt x="2611" y="132"/>
                    <a:pt x="2567" y="194"/>
                  </a:cubicBezTo>
                  <a:lnTo>
                    <a:pt x="2567" y="198"/>
                  </a:lnTo>
                  <a:cubicBezTo>
                    <a:pt x="2558" y="197"/>
                    <a:pt x="2548" y="197"/>
                    <a:pt x="2539" y="197"/>
                  </a:cubicBezTo>
                  <a:cubicBezTo>
                    <a:pt x="2437" y="197"/>
                    <a:pt x="2338" y="235"/>
                    <a:pt x="2267" y="305"/>
                  </a:cubicBezTo>
                  <a:cubicBezTo>
                    <a:pt x="2260" y="305"/>
                    <a:pt x="2253" y="305"/>
                    <a:pt x="2245" y="305"/>
                  </a:cubicBezTo>
                  <a:cubicBezTo>
                    <a:pt x="2144" y="305"/>
                    <a:pt x="2039" y="309"/>
                    <a:pt x="1968" y="405"/>
                  </a:cubicBezTo>
                  <a:cubicBezTo>
                    <a:pt x="1902" y="409"/>
                    <a:pt x="1845" y="447"/>
                    <a:pt x="1818" y="501"/>
                  </a:cubicBezTo>
                  <a:lnTo>
                    <a:pt x="1795" y="490"/>
                  </a:lnTo>
                  <a:lnTo>
                    <a:pt x="1776" y="509"/>
                  </a:lnTo>
                  <a:cubicBezTo>
                    <a:pt x="1718" y="509"/>
                    <a:pt x="1668" y="547"/>
                    <a:pt x="1664" y="605"/>
                  </a:cubicBezTo>
                  <a:lnTo>
                    <a:pt x="1776" y="509"/>
                  </a:lnTo>
                  <a:lnTo>
                    <a:pt x="1776" y="509"/>
                  </a:lnTo>
                  <a:cubicBezTo>
                    <a:pt x="1745" y="547"/>
                    <a:pt x="1706" y="582"/>
                    <a:pt x="1664" y="605"/>
                  </a:cubicBezTo>
                  <a:lnTo>
                    <a:pt x="1553" y="701"/>
                  </a:lnTo>
                  <a:cubicBezTo>
                    <a:pt x="1341" y="786"/>
                    <a:pt x="1149" y="886"/>
                    <a:pt x="1053" y="1108"/>
                  </a:cubicBezTo>
                  <a:cubicBezTo>
                    <a:pt x="926" y="1254"/>
                    <a:pt x="788" y="1389"/>
                    <a:pt x="750" y="1589"/>
                  </a:cubicBezTo>
                  <a:cubicBezTo>
                    <a:pt x="696" y="1612"/>
                    <a:pt x="665" y="1658"/>
                    <a:pt x="657" y="1716"/>
                  </a:cubicBezTo>
                  <a:cubicBezTo>
                    <a:pt x="611" y="1727"/>
                    <a:pt x="577" y="1769"/>
                    <a:pt x="577" y="1815"/>
                  </a:cubicBezTo>
                  <a:lnTo>
                    <a:pt x="569" y="1831"/>
                  </a:lnTo>
                  <a:cubicBezTo>
                    <a:pt x="419" y="1965"/>
                    <a:pt x="362" y="2154"/>
                    <a:pt x="277" y="2327"/>
                  </a:cubicBezTo>
                  <a:cubicBezTo>
                    <a:pt x="254" y="2350"/>
                    <a:pt x="246" y="2380"/>
                    <a:pt x="254" y="2407"/>
                  </a:cubicBezTo>
                  <a:cubicBezTo>
                    <a:pt x="192" y="2461"/>
                    <a:pt x="154" y="2538"/>
                    <a:pt x="154" y="2619"/>
                  </a:cubicBezTo>
                  <a:cubicBezTo>
                    <a:pt x="0" y="2872"/>
                    <a:pt x="89" y="3149"/>
                    <a:pt x="73" y="3418"/>
                  </a:cubicBezTo>
                  <a:cubicBezTo>
                    <a:pt x="101" y="3434"/>
                    <a:pt x="123" y="3441"/>
                    <a:pt x="141" y="3441"/>
                  </a:cubicBezTo>
                  <a:cubicBezTo>
                    <a:pt x="197" y="3441"/>
                    <a:pt x="213" y="3371"/>
                    <a:pt x="242" y="3322"/>
                  </a:cubicBezTo>
                  <a:cubicBezTo>
                    <a:pt x="288" y="3060"/>
                    <a:pt x="335" y="2803"/>
                    <a:pt x="381" y="2542"/>
                  </a:cubicBezTo>
                  <a:cubicBezTo>
                    <a:pt x="577" y="2380"/>
                    <a:pt x="650" y="2134"/>
                    <a:pt x="765" y="1923"/>
                  </a:cubicBezTo>
                  <a:lnTo>
                    <a:pt x="861" y="1823"/>
                  </a:lnTo>
                  <a:lnTo>
                    <a:pt x="1172" y="1324"/>
                  </a:lnTo>
                  <a:cubicBezTo>
                    <a:pt x="1265" y="1097"/>
                    <a:pt x="1545" y="1043"/>
                    <a:pt x="1672" y="839"/>
                  </a:cubicBezTo>
                  <a:cubicBezTo>
                    <a:pt x="1749" y="820"/>
                    <a:pt x="1822" y="789"/>
                    <a:pt x="1860" y="713"/>
                  </a:cubicBezTo>
                  <a:lnTo>
                    <a:pt x="1868" y="709"/>
                  </a:lnTo>
                  <a:lnTo>
                    <a:pt x="2006" y="628"/>
                  </a:lnTo>
                  <a:cubicBezTo>
                    <a:pt x="2012" y="630"/>
                    <a:pt x="2018" y="631"/>
                    <a:pt x="2023" y="631"/>
                  </a:cubicBezTo>
                  <a:cubicBezTo>
                    <a:pt x="2042" y="631"/>
                    <a:pt x="2060" y="622"/>
                    <a:pt x="2071" y="601"/>
                  </a:cubicBezTo>
                  <a:cubicBezTo>
                    <a:pt x="2081" y="603"/>
                    <a:pt x="2091" y="603"/>
                    <a:pt x="2101" y="603"/>
                  </a:cubicBezTo>
                  <a:cubicBezTo>
                    <a:pt x="2169" y="603"/>
                    <a:pt x="2236" y="571"/>
                    <a:pt x="2283" y="521"/>
                  </a:cubicBezTo>
                  <a:lnTo>
                    <a:pt x="2379" y="494"/>
                  </a:lnTo>
                  <a:cubicBezTo>
                    <a:pt x="2382" y="494"/>
                    <a:pt x="2384" y="494"/>
                    <a:pt x="2387" y="494"/>
                  </a:cubicBezTo>
                  <a:cubicBezTo>
                    <a:pt x="2436" y="494"/>
                    <a:pt x="2468" y="461"/>
                    <a:pt x="2486" y="424"/>
                  </a:cubicBezTo>
                  <a:cubicBezTo>
                    <a:pt x="2559" y="417"/>
                    <a:pt x="2636" y="401"/>
                    <a:pt x="2682" y="328"/>
                  </a:cubicBezTo>
                  <a:cubicBezTo>
                    <a:pt x="2709" y="328"/>
                    <a:pt x="2744" y="325"/>
                    <a:pt x="2775" y="305"/>
                  </a:cubicBezTo>
                  <a:lnTo>
                    <a:pt x="4085" y="286"/>
                  </a:lnTo>
                  <a:lnTo>
                    <a:pt x="4189" y="301"/>
                  </a:lnTo>
                  <a:lnTo>
                    <a:pt x="4396" y="305"/>
                  </a:lnTo>
                  <a:cubicBezTo>
                    <a:pt x="4566" y="328"/>
                    <a:pt x="4730" y="422"/>
                    <a:pt x="4929" y="422"/>
                  </a:cubicBezTo>
                  <a:cubicBezTo>
                    <a:pt x="4969" y="422"/>
                    <a:pt x="5010" y="418"/>
                    <a:pt x="5053" y="409"/>
                  </a:cubicBezTo>
                  <a:cubicBezTo>
                    <a:pt x="4973" y="275"/>
                    <a:pt x="4907" y="217"/>
                    <a:pt x="4811" y="194"/>
                  </a:cubicBezTo>
                  <a:cubicBezTo>
                    <a:pt x="4754" y="141"/>
                    <a:pt x="4690" y="123"/>
                    <a:pt x="4622" y="123"/>
                  </a:cubicBezTo>
                  <a:cubicBezTo>
                    <a:pt x="4586" y="123"/>
                    <a:pt x="4549" y="128"/>
                    <a:pt x="4512" y="136"/>
                  </a:cubicBezTo>
                  <a:lnTo>
                    <a:pt x="4216" y="94"/>
                  </a:lnTo>
                  <a:cubicBezTo>
                    <a:pt x="4050" y="43"/>
                    <a:pt x="3885" y="0"/>
                    <a:pt x="3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4"/>
            <p:cNvSpPr/>
            <p:nvPr/>
          </p:nvSpPr>
          <p:spPr>
            <a:xfrm>
              <a:off x="3523735" y="2273963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1" y="0"/>
                  </a:moveTo>
                  <a:cubicBezTo>
                    <a:pt x="312" y="0"/>
                    <a:pt x="183" y="101"/>
                    <a:pt x="0" y="318"/>
                  </a:cubicBezTo>
                  <a:cubicBezTo>
                    <a:pt x="16" y="341"/>
                    <a:pt x="44" y="353"/>
                    <a:pt x="71" y="353"/>
                  </a:cubicBezTo>
                  <a:cubicBezTo>
                    <a:pt x="90" y="353"/>
                    <a:pt x="108" y="348"/>
                    <a:pt x="123" y="337"/>
                  </a:cubicBezTo>
                  <a:cubicBezTo>
                    <a:pt x="131" y="337"/>
                    <a:pt x="131" y="329"/>
                    <a:pt x="135" y="329"/>
                  </a:cubicBezTo>
                  <a:lnTo>
                    <a:pt x="792" y="153"/>
                  </a:lnTo>
                  <a:cubicBezTo>
                    <a:pt x="657" y="53"/>
                    <a:pt x="551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4"/>
            <p:cNvSpPr/>
            <p:nvPr/>
          </p:nvSpPr>
          <p:spPr>
            <a:xfrm>
              <a:off x="3643628" y="2329706"/>
              <a:ext cx="25560" cy="40078"/>
            </a:xfrm>
            <a:custGeom>
              <a:avLst/>
              <a:gdLst/>
              <a:ahLst/>
              <a:cxnLst/>
              <a:rect l="l" t="t" r="r" b="b"/>
              <a:pathLst>
                <a:path w="824" h="1292" extrusionOk="0">
                  <a:moveTo>
                    <a:pt x="47" y="0"/>
                  </a:moveTo>
                  <a:cubicBezTo>
                    <a:pt x="29" y="0"/>
                    <a:pt x="14" y="13"/>
                    <a:pt x="1" y="39"/>
                  </a:cubicBezTo>
                  <a:cubicBezTo>
                    <a:pt x="112" y="219"/>
                    <a:pt x="208" y="411"/>
                    <a:pt x="385" y="538"/>
                  </a:cubicBezTo>
                  <a:lnTo>
                    <a:pt x="385" y="542"/>
                  </a:lnTo>
                  <a:cubicBezTo>
                    <a:pt x="370" y="588"/>
                    <a:pt x="393" y="638"/>
                    <a:pt x="443" y="653"/>
                  </a:cubicBezTo>
                  <a:cubicBezTo>
                    <a:pt x="447" y="653"/>
                    <a:pt x="451" y="653"/>
                    <a:pt x="451" y="657"/>
                  </a:cubicBezTo>
                  <a:cubicBezTo>
                    <a:pt x="466" y="684"/>
                    <a:pt x="477" y="711"/>
                    <a:pt x="489" y="738"/>
                  </a:cubicBezTo>
                  <a:cubicBezTo>
                    <a:pt x="489" y="888"/>
                    <a:pt x="481" y="1038"/>
                    <a:pt x="489" y="1180"/>
                  </a:cubicBezTo>
                  <a:cubicBezTo>
                    <a:pt x="500" y="1246"/>
                    <a:pt x="561" y="1292"/>
                    <a:pt x="627" y="1292"/>
                  </a:cubicBezTo>
                  <a:cubicBezTo>
                    <a:pt x="630" y="1292"/>
                    <a:pt x="632" y="1291"/>
                    <a:pt x="635" y="1291"/>
                  </a:cubicBezTo>
                  <a:cubicBezTo>
                    <a:pt x="638" y="1291"/>
                    <a:pt x="641" y="1292"/>
                    <a:pt x="644" y="1292"/>
                  </a:cubicBezTo>
                  <a:cubicBezTo>
                    <a:pt x="716" y="1292"/>
                    <a:pt x="770" y="1246"/>
                    <a:pt x="785" y="1180"/>
                  </a:cubicBezTo>
                  <a:cubicBezTo>
                    <a:pt x="823" y="1026"/>
                    <a:pt x="762" y="888"/>
                    <a:pt x="696" y="749"/>
                  </a:cubicBezTo>
                  <a:cubicBezTo>
                    <a:pt x="693" y="680"/>
                    <a:pt x="689" y="619"/>
                    <a:pt x="681" y="550"/>
                  </a:cubicBezTo>
                  <a:cubicBezTo>
                    <a:pt x="677" y="484"/>
                    <a:pt x="654" y="450"/>
                    <a:pt x="585" y="450"/>
                  </a:cubicBezTo>
                  <a:lnTo>
                    <a:pt x="581" y="446"/>
                  </a:lnTo>
                  <a:cubicBezTo>
                    <a:pt x="477" y="238"/>
                    <a:pt x="343" y="66"/>
                    <a:pt x="93" y="23"/>
                  </a:cubicBezTo>
                  <a:cubicBezTo>
                    <a:pt x="76" y="8"/>
                    <a:pt x="61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4"/>
            <p:cNvSpPr/>
            <p:nvPr/>
          </p:nvSpPr>
          <p:spPr>
            <a:xfrm>
              <a:off x="3332776" y="2148860"/>
              <a:ext cx="18984" cy="20442"/>
            </a:xfrm>
            <a:custGeom>
              <a:avLst/>
              <a:gdLst/>
              <a:ahLst/>
              <a:cxnLst/>
              <a:rect l="l" t="t" r="r" b="b"/>
              <a:pathLst>
                <a:path w="612" h="659" extrusionOk="0">
                  <a:moveTo>
                    <a:pt x="251" y="1"/>
                  </a:moveTo>
                  <a:cubicBezTo>
                    <a:pt x="167" y="1"/>
                    <a:pt x="95" y="42"/>
                    <a:pt x="54" y="112"/>
                  </a:cubicBezTo>
                  <a:cubicBezTo>
                    <a:pt x="0" y="189"/>
                    <a:pt x="0" y="266"/>
                    <a:pt x="73" y="331"/>
                  </a:cubicBezTo>
                  <a:cubicBezTo>
                    <a:pt x="146" y="401"/>
                    <a:pt x="216" y="474"/>
                    <a:pt x="289" y="539"/>
                  </a:cubicBezTo>
                  <a:cubicBezTo>
                    <a:pt x="301" y="593"/>
                    <a:pt x="314" y="659"/>
                    <a:pt x="363" y="659"/>
                  </a:cubicBezTo>
                  <a:cubicBezTo>
                    <a:pt x="372" y="659"/>
                    <a:pt x="383" y="656"/>
                    <a:pt x="396" y="650"/>
                  </a:cubicBezTo>
                  <a:cubicBezTo>
                    <a:pt x="488" y="612"/>
                    <a:pt x="611" y="558"/>
                    <a:pt x="519" y="412"/>
                  </a:cubicBezTo>
                  <a:cubicBezTo>
                    <a:pt x="477" y="328"/>
                    <a:pt x="338" y="308"/>
                    <a:pt x="373" y="174"/>
                  </a:cubicBezTo>
                  <a:cubicBezTo>
                    <a:pt x="396" y="82"/>
                    <a:pt x="377" y="9"/>
                    <a:pt x="262" y="1"/>
                  </a:cubicBezTo>
                  <a:cubicBezTo>
                    <a:pt x="258" y="1"/>
                    <a:pt x="254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4"/>
            <p:cNvSpPr/>
            <p:nvPr/>
          </p:nvSpPr>
          <p:spPr>
            <a:xfrm>
              <a:off x="3554135" y="2273374"/>
              <a:ext cx="12997" cy="12904"/>
            </a:xfrm>
            <a:custGeom>
              <a:avLst/>
              <a:gdLst/>
              <a:ahLst/>
              <a:cxnLst/>
              <a:rect l="l" t="t" r="r" b="b"/>
              <a:pathLst>
                <a:path w="419" h="416" extrusionOk="0">
                  <a:moveTo>
                    <a:pt x="390" y="1"/>
                  </a:moveTo>
                  <a:cubicBezTo>
                    <a:pt x="297" y="1"/>
                    <a:pt x="261" y="52"/>
                    <a:pt x="215" y="91"/>
                  </a:cubicBezTo>
                  <a:cubicBezTo>
                    <a:pt x="142" y="156"/>
                    <a:pt x="35" y="175"/>
                    <a:pt x="0" y="283"/>
                  </a:cubicBezTo>
                  <a:cubicBezTo>
                    <a:pt x="126" y="367"/>
                    <a:pt x="206" y="416"/>
                    <a:pt x="260" y="416"/>
                  </a:cubicBezTo>
                  <a:cubicBezTo>
                    <a:pt x="347" y="416"/>
                    <a:pt x="372" y="296"/>
                    <a:pt x="419" y="2"/>
                  </a:cubicBezTo>
                  <a:cubicBezTo>
                    <a:pt x="409" y="1"/>
                    <a:pt x="39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4"/>
            <p:cNvSpPr/>
            <p:nvPr/>
          </p:nvSpPr>
          <p:spPr>
            <a:xfrm>
              <a:off x="3370683" y="2233079"/>
              <a:ext cx="31733" cy="42839"/>
            </a:xfrm>
            <a:custGeom>
              <a:avLst/>
              <a:gdLst/>
              <a:ahLst/>
              <a:cxnLst/>
              <a:rect l="l" t="t" r="r" b="b"/>
              <a:pathLst>
                <a:path w="1023" h="1381" extrusionOk="0">
                  <a:moveTo>
                    <a:pt x="400" y="1"/>
                  </a:moveTo>
                  <a:cubicBezTo>
                    <a:pt x="319" y="1"/>
                    <a:pt x="208" y="88"/>
                    <a:pt x="0" y="268"/>
                  </a:cubicBezTo>
                  <a:cubicBezTo>
                    <a:pt x="24" y="277"/>
                    <a:pt x="49" y="281"/>
                    <a:pt x="75" y="281"/>
                  </a:cubicBezTo>
                  <a:cubicBezTo>
                    <a:pt x="162" y="281"/>
                    <a:pt x="254" y="239"/>
                    <a:pt x="335" y="239"/>
                  </a:cubicBezTo>
                  <a:cubicBezTo>
                    <a:pt x="397" y="239"/>
                    <a:pt x="453" y="263"/>
                    <a:pt x="496" y="348"/>
                  </a:cubicBezTo>
                  <a:cubicBezTo>
                    <a:pt x="504" y="406"/>
                    <a:pt x="550" y="448"/>
                    <a:pt x="600" y="464"/>
                  </a:cubicBezTo>
                  <a:cubicBezTo>
                    <a:pt x="646" y="544"/>
                    <a:pt x="715" y="621"/>
                    <a:pt x="665" y="725"/>
                  </a:cubicBezTo>
                  <a:cubicBezTo>
                    <a:pt x="554" y="948"/>
                    <a:pt x="596" y="1163"/>
                    <a:pt x="696" y="1378"/>
                  </a:cubicBezTo>
                  <a:cubicBezTo>
                    <a:pt x="700" y="1379"/>
                    <a:pt x="704" y="1380"/>
                    <a:pt x="708" y="1380"/>
                  </a:cubicBezTo>
                  <a:cubicBezTo>
                    <a:pt x="729" y="1380"/>
                    <a:pt x="746" y="1362"/>
                    <a:pt x="750" y="1336"/>
                  </a:cubicBezTo>
                  <a:lnTo>
                    <a:pt x="750" y="1328"/>
                  </a:lnTo>
                  <a:lnTo>
                    <a:pt x="811" y="1351"/>
                  </a:lnTo>
                  <a:cubicBezTo>
                    <a:pt x="819" y="1317"/>
                    <a:pt x="823" y="1290"/>
                    <a:pt x="826" y="1259"/>
                  </a:cubicBezTo>
                  <a:cubicBezTo>
                    <a:pt x="984" y="1144"/>
                    <a:pt x="788" y="994"/>
                    <a:pt x="842" y="902"/>
                  </a:cubicBezTo>
                  <a:cubicBezTo>
                    <a:pt x="1022" y="575"/>
                    <a:pt x="838" y="398"/>
                    <a:pt x="607" y="229"/>
                  </a:cubicBezTo>
                  <a:lnTo>
                    <a:pt x="561" y="275"/>
                  </a:lnTo>
                  <a:cubicBezTo>
                    <a:pt x="561" y="264"/>
                    <a:pt x="557" y="260"/>
                    <a:pt x="557" y="249"/>
                  </a:cubicBezTo>
                  <a:cubicBezTo>
                    <a:pt x="569" y="237"/>
                    <a:pt x="588" y="229"/>
                    <a:pt x="607" y="229"/>
                  </a:cubicBezTo>
                  <a:cubicBezTo>
                    <a:pt x="527" y="78"/>
                    <a:pt x="477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4"/>
            <p:cNvSpPr/>
            <p:nvPr/>
          </p:nvSpPr>
          <p:spPr>
            <a:xfrm>
              <a:off x="3389388" y="2239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4"/>
            <p:cNvSpPr/>
            <p:nvPr/>
          </p:nvSpPr>
          <p:spPr>
            <a:xfrm>
              <a:off x="3334451" y="2128976"/>
              <a:ext cx="19201" cy="8468"/>
            </a:xfrm>
            <a:custGeom>
              <a:avLst/>
              <a:gdLst/>
              <a:ahLst/>
              <a:cxnLst/>
              <a:rect l="l" t="t" r="r" b="b"/>
              <a:pathLst>
                <a:path w="619" h="273" extrusionOk="0">
                  <a:moveTo>
                    <a:pt x="530" y="0"/>
                  </a:moveTo>
                  <a:cubicBezTo>
                    <a:pt x="515" y="0"/>
                    <a:pt x="496" y="0"/>
                    <a:pt x="480" y="4"/>
                  </a:cubicBezTo>
                  <a:cubicBezTo>
                    <a:pt x="428" y="33"/>
                    <a:pt x="371" y="37"/>
                    <a:pt x="312" y="37"/>
                  </a:cubicBezTo>
                  <a:cubicBezTo>
                    <a:pt x="290" y="37"/>
                    <a:pt x="269" y="36"/>
                    <a:pt x="248" y="36"/>
                  </a:cubicBezTo>
                  <a:cubicBezTo>
                    <a:pt x="162" y="36"/>
                    <a:pt x="75" y="44"/>
                    <a:pt x="0" y="123"/>
                  </a:cubicBezTo>
                  <a:cubicBezTo>
                    <a:pt x="91" y="234"/>
                    <a:pt x="193" y="273"/>
                    <a:pt x="302" y="273"/>
                  </a:cubicBezTo>
                  <a:cubicBezTo>
                    <a:pt x="378" y="273"/>
                    <a:pt x="457" y="254"/>
                    <a:pt x="538" y="227"/>
                  </a:cubicBezTo>
                  <a:cubicBezTo>
                    <a:pt x="577" y="200"/>
                    <a:pt x="607" y="158"/>
                    <a:pt x="611" y="108"/>
                  </a:cubicBezTo>
                  <a:cubicBezTo>
                    <a:pt x="619" y="58"/>
                    <a:pt x="584" y="8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3533507" y="2188534"/>
              <a:ext cx="19325" cy="18519"/>
            </a:xfrm>
            <a:custGeom>
              <a:avLst/>
              <a:gdLst/>
              <a:ahLst/>
              <a:cxnLst/>
              <a:rect l="l" t="t" r="r" b="b"/>
              <a:pathLst>
                <a:path w="623" h="597" extrusionOk="0">
                  <a:moveTo>
                    <a:pt x="109" y="1"/>
                  </a:moveTo>
                  <a:cubicBezTo>
                    <a:pt x="71" y="1"/>
                    <a:pt x="35" y="13"/>
                    <a:pt x="0" y="48"/>
                  </a:cubicBezTo>
                  <a:lnTo>
                    <a:pt x="400" y="559"/>
                  </a:lnTo>
                  <a:cubicBezTo>
                    <a:pt x="438" y="582"/>
                    <a:pt x="476" y="596"/>
                    <a:pt x="513" y="596"/>
                  </a:cubicBezTo>
                  <a:cubicBezTo>
                    <a:pt x="550" y="596"/>
                    <a:pt x="586" y="582"/>
                    <a:pt x="623" y="547"/>
                  </a:cubicBezTo>
                  <a:cubicBezTo>
                    <a:pt x="461" y="390"/>
                    <a:pt x="412" y="151"/>
                    <a:pt x="212" y="21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3474848" y="2146905"/>
              <a:ext cx="25560" cy="37999"/>
            </a:xfrm>
            <a:custGeom>
              <a:avLst/>
              <a:gdLst/>
              <a:ahLst/>
              <a:cxnLst/>
              <a:rect l="l" t="t" r="r" b="b"/>
              <a:pathLst>
                <a:path w="824" h="1225" extrusionOk="0">
                  <a:moveTo>
                    <a:pt x="105" y="0"/>
                  </a:moveTo>
                  <a:cubicBezTo>
                    <a:pt x="75" y="0"/>
                    <a:pt x="33" y="20"/>
                    <a:pt x="1" y="25"/>
                  </a:cubicBezTo>
                  <a:cubicBezTo>
                    <a:pt x="8" y="72"/>
                    <a:pt x="5" y="122"/>
                    <a:pt x="28" y="156"/>
                  </a:cubicBezTo>
                  <a:cubicBezTo>
                    <a:pt x="74" y="206"/>
                    <a:pt x="120" y="245"/>
                    <a:pt x="178" y="283"/>
                  </a:cubicBezTo>
                  <a:lnTo>
                    <a:pt x="197" y="383"/>
                  </a:lnTo>
                  <a:cubicBezTo>
                    <a:pt x="181" y="425"/>
                    <a:pt x="208" y="479"/>
                    <a:pt x="254" y="502"/>
                  </a:cubicBezTo>
                  <a:lnTo>
                    <a:pt x="385" y="782"/>
                  </a:lnTo>
                  <a:cubicBezTo>
                    <a:pt x="439" y="944"/>
                    <a:pt x="485" y="1117"/>
                    <a:pt x="681" y="1224"/>
                  </a:cubicBezTo>
                  <a:cubicBezTo>
                    <a:pt x="773" y="998"/>
                    <a:pt x="823" y="809"/>
                    <a:pt x="589" y="671"/>
                  </a:cubicBezTo>
                  <a:lnTo>
                    <a:pt x="377" y="283"/>
                  </a:lnTo>
                  <a:cubicBezTo>
                    <a:pt x="350" y="141"/>
                    <a:pt x="239" y="75"/>
                    <a:pt x="128" y="6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3780488" y="2428040"/>
              <a:ext cx="69888" cy="25778"/>
            </a:xfrm>
            <a:custGeom>
              <a:avLst/>
              <a:gdLst/>
              <a:ahLst/>
              <a:cxnLst/>
              <a:rect l="l" t="t" r="r" b="b"/>
              <a:pathLst>
                <a:path w="2253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3"/>
                  </a:cubicBezTo>
                  <a:cubicBezTo>
                    <a:pt x="1314" y="116"/>
                    <a:pt x="1030" y="0"/>
                    <a:pt x="838" y="216"/>
                  </a:cubicBezTo>
                  <a:cubicBezTo>
                    <a:pt x="826" y="235"/>
                    <a:pt x="815" y="258"/>
                    <a:pt x="811" y="281"/>
                  </a:cubicBezTo>
                  <a:cubicBezTo>
                    <a:pt x="788" y="277"/>
                    <a:pt x="765" y="275"/>
                    <a:pt x="743" y="275"/>
                  </a:cubicBezTo>
                  <a:cubicBezTo>
                    <a:pt x="570" y="275"/>
                    <a:pt x="449" y="402"/>
                    <a:pt x="319" y="508"/>
                  </a:cubicBezTo>
                  <a:lnTo>
                    <a:pt x="215" y="511"/>
                  </a:lnTo>
                  <a:cubicBezTo>
                    <a:pt x="166" y="511"/>
                    <a:pt x="119" y="546"/>
                    <a:pt x="108" y="596"/>
                  </a:cubicBezTo>
                  <a:cubicBezTo>
                    <a:pt x="89" y="638"/>
                    <a:pt x="62" y="680"/>
                    <a:pt x="27" y="715"/>
                  </a:cubicBezTo>
                  <a:lnTo>
                    <a:pt x="27" y="719"/>
                  </a:lnTo>
                  <a:cubicBezTo>
                    <a:pt x="20" y="719"/>
                    <a:pt x="8" y="730"/>
                    <a:pt x="4" y="746"/>
                  </a:cubicBezTo>
                  <a:cubicBezTo>
                    <a:pt x="0" y="765"/>
                    <a:pt x="8" y="784"/>
                    <a:pt x="39" y="800"/>
                  </a:cubicBezTo>
                  <a:lnTo>
                    <a:pt x="231" y="830"/>
                  </a:lnTo>
                  <a:lnTo>
                    <a:pt x="331" y="719"/>
                  </a:lnTo>
                  <a:lnTo>
                    <a:pt x="834" y="435"/>
                  </a:lnTo>
                  <a:lnTo>
                    <a:pt x="1019" y="388"/>
                  </a:lnTo>
                  <a:cubicBezTo>
                    <a:pt x="1218" y="304"/>
                    <a:pt x="1464" y="373"/>
                    <a:pt x="1637" y="196"/>
                  </a:cubicBezTo>
                  <a:lnTo>
                    <a:pt x="2125" y="335"/>
                  </a:lnTo>
                  <a:cubicBezTo>
                    <a:pt x="2141" y="392"/>
                    <a:pt x="2118" y="473"/>
                    <a:pt x="2214" y="473"/>
                  </a:cubicBezTo>
                  <a:cubicBezTo>
                    <a:pt x="2229" y="473"/>
                    <a:pt x="2252" y="396"/>
                    <a:pt x="2252" y="358"/>
                  </a:cubicBezTo>
                  <a:cubicBezTo>
                    <a:pt x="2241" y="300"/>
                    <a:pt x="2233" y="258"/>
                    <a:pt x="2217" y="212"/>
                  </a:cubicBezTo>
                  <a:cubicBezTo>
                    <a:pt x="2064" y="43"/>
                    <a:pt x="1875" y="22"/>
                    <a:pt x="1678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3395002" y="2154009"/>
              <a:ext cx="31144" cy="30431"/>
            </a:xfrm>
            <a:custGeom>
              <a:avLst/>
              <a:gdLst/>
              <a:ahLst/>
              <a:cxnLst/>
              <a:rect l="l" t="t" r="r" b="b"/>
              <a:pathLst>
                <a:path w="1004" h="981" extrusionOk="0">
                  <a:moveTo>
                    <a:pt x="359" y="1"/>
                  </a:moveTo>
                  <a:cubicBezTo>
                    <a:pt x="204" y="1"/>
                    <a:pt x="24" y="63"/>
                    <a:pt x="4" y="142"/>
                  </a:cubicBezTo>
                  <a:cubicBezTo>
                    <a:pt x="0" y="173"/>
                    <a:pt x="62" y="215"/>
                    <a:pt x="96" y="254"/>
                  </a:cubicBezTo>
                  <a:cubicBezTo>
                    <a:pt x="123" y="327"/>
                    <a:pt x="177" y="384"/>
                    <a:pt x="165" y="484"/>
                  </a:cubicBezTo>
                  <a:cubicBezTo>
                    <a:pt x="130" y="848"/>
                    <a:pt x="149" y="955"/>
                    <a:pt x="377" y="955"/>
                  </a:cubicBezTo>
                  <a:cubicBezTo>
                    <a:pt x="445" y="955"/>
                    <a:pt x="532" y="945"/>
                    <a:pt x="642" y="930"/>
                  </a:cubicBezTo>
                  <a:cubicBezTo>
                    <a:pt x="702" y="959"/>
                    <a:pt x="758" y="981"/>
                    <a:pt x="809" y="981"/>
                  </a:cubicBezTo>
                  <a:cubicBezTo>
                    <a:pt x="872" y="981"/>
                    <a:pt x="928" y="947"/>
                    <a:pt x="972" y="853"/>
                  </a:cubicBezTo>
                  <a:cubicBezTo>
                    <a:pt x="1003" y="811"/>
                    <a:pt x="999" y="757"/>
                    <a:pt x="969" y="715"/>
                  </a:cubicBezTo>
                  <a:cubicBezTo>
                    <a:pt x="930" y="667"/>
                    <a:pt x="891" y="651"/>
                    <a:pt x="851" y="651"/>
                  </a:cubicBezTo>
                  <a:cubicBezTo>
                    <a:pt x="789" y="651"/>
                    <a:pt x="725" y="693"/>
                    <a:pt x="661" y="719"/>
                  </a:cubicBezTo>
                  <a:cubicBezTo>
                    <a:pt x="646" y="726"/>
                    <a:pt x="638" y="746"/>
                    <a:pt x="623" y="753"/>
                  </a:cubicBezTo>
                  <a:cubicBezTo>
                    <a:pt x="392" y="661"/>
                    <a:pt x="427" y="519"/>
                    <a:pt x="538" y="354"/>
                  </a:cubicBezTo>
                  <a:cubicBezTo>
                    <a:pt x="634" y="238"/>
                    <a:pt x="692" y="115"/>
                    <a:pt x="507" y="27"/>
                  </a:cubicBezTo>
                  <a:cubicBezTo>
                    <a:pt x="467" y="9"/>
                    <a:pt x="414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3330636" y="2204665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3320492" y="2189992"/>
              <a:ext cx="94797" cy="159288"/>
            </a:xfrm>
            <a:custGeom>
              <a:avLst/>
              <a:gdLst/>
              <a:ahLst/>
              <a:cxnLst/>
              <a:rect l="l" t="t" r="r" b="b"/>
              <a:pathLst>
                <a:path w="3056" h="5135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2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" y="250"/>
                    <a:pt x="47" y="496"/>
                    <a:pt x="189" y="712"/>
                  </a:cubicBezTo>
                  <a:cubicBezTo>
                    <a:pt x="296" y="977"/>
                    <a:pt x="270" y="1292"/>
                    <a:pt x="481" y="1526"/>
                  </a:cubicBezTo>
                  <a:lnTo>
                    <a:pt x="788" y="2245"/>
                  </a:lnTo>
                  <a:cubicBezTo>
                    <a:pt x="823" y="2560"/>
                    <a:pt x="1015" y="2817"/>
                    <a:pt x="1134" y="3102"/>
                  </a:cubicBezTo>
                  <a:lnTo>
                    <a:pt x="1296" y="3167"/>
                  </a:lnTo>
                  <a:cubicBezTo>
                    <a:pt x="1296" y="3355"/>
                    <a:pt x="1307" y="3544"/>
                    <a:pt x="1507" y="3643"/>
                  </a:cubicBezTo>
                  <a:cubicBezTo>
                    <a:pt x="1515" y="3774"/>
                    <a:pt x="1580" y="3889"/>
                    <a:pt x="1695" y="3955"/>
                  </a:cubicBezTo>
                  <a:cubicBezTo>
                    <a:pt x="1726" y="4081"/>
                    <a:pt x="1810" y="4181"/>
                    <a:pt x="1926" y="4235"/>
                  </a:cubicBezTo>
                  <a:cubicBezTo>
                    <a:pt x="1949" y="4331"/>
                    <a:pt x="2018" y="4412"/>
                    <a:pt x="2110" y="4450"/>
                  </a:cubicBezTo>
                  <a:cubicBezTo>
                    <a:pt x="2129" y="4470"/>
                    <a:pt x="2137" y="4496"/>
                    <a:pt x="2141" y="4527"/>
                  </a:cubicBezTo>
                  <a:cubicBezTo>
                    <a:pt x="2168" y="4531"/>
                    <a:pt x="2191" y="4543"/>
                    <a:pt x="2214" y="4550"/>
                  </a:cubicBezTo>
                  <a:cubicBezTo>
                    <a:pt x="2283" y="4666"/>
                    <a:pt x="2387" y="4746"/>
                    <a:pt x="2514" y="4781"/>
                  </a:cubicBezTo>
                  <a:cubicBezTo>
                    <a:pt x="2594" y="4892"/>
                    <a:pt x="2694" y="4985"/>
                    <a:pt x="2810" y="5050"/>
                  </a:cubicBezTo>
                  <a:cubicBezTo>
                    <a:pt x="2852" y="5073"/>
                    <a:pt x="2886" y="5107"/>
                    <a:pt x="2929" y="5127"/>
                  </a:cubicBezTo>
                  <a:lnTo>
                    <a:pt x="2975" y="5134"/>
                  </a:lnTo>
                  <a:lnTo>
                    <a:pt x="3017" y="5127"/>
                  </a:lnTo>
                  <a:cubicBezTo>
                    <a:pt x="3025" y="5127"/>
                    <a:pt x="3036" y="5115"/>
                    <a:pt x="3044" y="5096"/>
                  </a:cubicBezTo>
                  <a:cubicBezTo>
                    <a:pt x="3055" y="5081"/>
                    <a:pt x="3052" y="5058"/>
                    <a:pt x="3032" y="5034"/>
                  </a:cubicBezTo>
                  <a:cubicBezTo>
                    <a:pt x="2859" y="4911"/>
                    <a:pt x="2775" y="4677"/>
                    <a:pt x="2541" y="4608"/>
                  </a:cubicBezTo>
                  <a:cubicBezTo>
                    <a:pt x="2517" y="4496"/>
                    <a:pt x="2429" y="4454"/>
                    <a:pt x="2333" y="4427"/>
                  </a:cubicBezTo>
                  <a:lnTo>
                    <a:pt x="2237" y="4320"/>
                  </a:lnTo>
                  <a:cubicBezTo>
                    <a:pt x="2222" y="4197"/>
                    <a:pt x="2152" y="4089"/>
                    <a:pt x="2037" y="4035"/>
                  </a:cubicBezTo>
                  <a:cubicBezTo>
                    <a:pt x="1956" y="3816"/>
                    <a:pt x="1734" y="3713"/>
                    <a:pt x="1599" y="3536"/>
                  </a:cubicBezTo>
                  <a:cubicBezTo>
                    <a:pt x="1522" y="3267"/>
                    <a:pt x="1476" y="2979"/>
                    <a:pt x="1215" y="2813"/>
                  </a:cubicBezTo>
                  <a:cubicBezTo>
                    <a:pt x="1211" y="2783"/>
                    <a:pt x="1207" y="2760"/>
                    <a:pt x="1207" y="2729"/>
                  </a:cubicBezTo>
                  <a:cubicBezTo>
                    <a:pt x="1115" y="2648"/>
                    <a:pt x="1196" y="2510"/>
                    <a:pt x="1111" y="2421"/>
                  </a:cubicBezTo>
                  <a:cubicBezTo>
                    <a:pt x="1080" y="2299"/>
                    <a:pt x="1034" y="2183"/>
                    <a:pt x="919" y="2110"/>
                  </a:cubicBezTo>
                  <a:lnTo>
                    <a:pt x="804" y="1714"/>
                  </a:lnTo>
                  <a:cubicBezTo>
                    <a:pt x="738" y="1653"/>
                    <a:pt x="719" y="1557"/>
                    <a:pt x="642" y="1503"/>
                  </a:cubicBezTo>
                  <a:cubicBezTo>
                    <a:pt x="635" y="1499"/>
                    <a:pt x="631" y="1499"/>
                    <a:pt x="619" y="1499"/>
                  </a:cubicBezTo>
                  <a:lnTo>
                    <a:pt x="673" y="1434"/>
                  </a:lnTo>
                  <a:cubicBezTo>
                    <a:pt x="654" y="1407"/>
                    <a:pt x="635" y="1384"/>
                    <a:pt x="615" y="1365"/>
                  </a:cubicBezTo>
                  <a:cubicBezTo>
                    <a:pt x="619" y="1349"/>
                    <a:pt x="623" y="1330"/>
                    <a:pt x="631" y="1311"/>
                  </a:cubicBezTo>
                  <a:cubicBezTo>
                    <a:pt x="635" y="1273"/>
                    <a:pt x="619" y="1242"/>
                    <a:pt x="592" y="1215"/>
                  </a:cubicBezTo>
                  <a:cubicBezTo>
                    <a:pt x="496" y="1057"/>
                    <a:pt x="427" y="888"/>
                    <a:pt x="393" y="708"/>
                  </a:cubicBezTo>
                  <a:cubicBezTo>
                    <a:pt x="389" y="673"/>
                    <a:pt x="389" y="639"/>
                    <a:pt x="385" y="608"/>
                  </a:cubicBezTo>
                  <a:cubicBezTo>
                    <a:pt x="366" y="562"/>
                    <a:pt x="343" y="523"/>
                    <a:pt x="323" y="481"/>
                  </a:cubicBezTo>
                  <a:cubicBezTo>
                    <a:pt x="323" y="477"/>
                    <a:pt x="316" y="477"/>
                    <a:pt x="316" y="473"/>
                  </a:cubicBezTo>
                  <a:cubicBezTo>
                    <a:pt x="277" y="346"/>
                    <a:pt x="235" y="227"/>
                    <a:pt x="197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3624085" y="2252466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0"/>
                  </a:moveTo>
                  <a:cubicBezTo>
                    <a:pt x="8" y="0"/>
                    <a:pt x="8" y="0"/>
                    <a:pt x="1" y="4"/>
                  </a:cubicBezTo>
                  <a:lnTo>
                    <a:pt x="1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3624457" y="2252342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cubicBezTo>
                    <a:pt x="0" y="0"/>
                    <a:pt x="0" y="4"/>
                    <a:pt x="0" y="0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3577369" y="2214436"/>
              <a:ext cx="46747" cy="40078"/>
            </a:xfrm>
            <a:custGeom>
              <a:avLst/>
              <a:gdLst/>
              <a:ahLst/>
              <a:cxnLst/>
              <a:rect l="l" t="t" r="r" b="b"/>
              <a:pathLst>
                <a:path w="1507" h="1292" extrusionOk="0">
                  <a:moveTo>
                    <a:pt x="107" y="1"/>
                  </a:moveTo>
                  <a:cubicBezTo>
                    <a:pt x="73" y="1"/>
                    <a:pt x="38" y="6"/>
                    <a:pt x="0" y="20"/>
                  </a:cubicBezTo>
                  <a:cubicBezTo>
                    <a:pt x="89" y="354"/>
                    <a:pt x="400" y="492"/>
                    <a:pt x="611" y="711"/>
                  </a:cubicBezTo>
                  <a:cubicBezTo>
                    <a:pt x="688" y="769"/>
                    <a:pt x="711" y="880"/>
                    <a:pt x="815" y="903"/>
                  </a:cubicBezTo>
                  <a:cubicBezTo>
                    <a:pt x="842" y="923"/>
                    <a:pt x="869" y="934"/>
                    <a:pt x="903" y="938"/>
                  </a:cubicBezTo>
                  <a:cubicBezTo>
                    <a:pt x="996" y="1069"/>
                    <a:pt x="1172" y="1103"/>
                    <a:pt x="1265" y="1242"/>
                  </a:cubicBezTo>
                  <a:cubicBezTo>
                    <a:pt x="1288" y="1278"/>
                    <a:pt x="1313" y="1291"/>
                    <a:pt x="1340" y="1291"/>
                  </a:cubicBezTo>
                  <a:cubicBezTo>
                    <a:pt x="1394" y="1291"/>
                    <a:pt x="1453" y="1239"/>
                    <a:pt x="1507" y="1226"/>
                  </a:cubicBezTo>
                  <a:cubicBezTo>
                    <a:pt x="1422" y="999"/>
                    <a:pt x="1142" y="988"/>
                    <a:pt x="1026" y="788"/>
                  </a:cubicBezTo>
                  <a:cubicBezTo>
                    <a:pt x="976" y="688"/>
                    <a:pt x="873" y="665"/>
                    <a:pt x="777" y="627"/>
                  </a:cubicBezTo>
                  <a:cubicBezTo>
                    <a:pt x="711" y="435"/>
                    <a:pt x="535" y="335"/>
                    <a:pt x="408" y="185"/>
                  </a:cubicBezTo>
                  <a:cubicBezTo>
                    <a:pt x="326" y="82"/>
                    <a:pt x="230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3572716" y="2270861"/>
              <a:ext cx="26026" cy="39737"/>
            </a:xfrm>
            <a:custGeom>
              <a:avLst/>
              <a:gdLst/>
              <a:ahLst/>
              <a:cxnLst/>
              <a:rect l="l" t="t" r="r" b="b"/>
              <a:pathLst>
                <a:path w="839" h="1281" extrusionOk="0">
                  <a:moveTo>
                    <a:pt x="415" y="0"/>
                  </a:moveTo>
                  <a:cubicBezTo>
                    <a:pt x="275" y="0"/>
                    <a:pt x="143" y="69"/>
                    <a:pt x="1" y="160"/>
                  </a:cubicBezTo>
                  <a:cubicBezTo>
                    <a:pt x="74" y="219"/>
                    <a:pt x="145" y="235"/>
                    <a:pt x="213" y="235"/>
                  </a:cubicBezTo>
                  <a:cubicBezTo>
                    <a:pt x="296" y="235"/>
                    <a:pt x="377" y="210"/>
                    <a:pt x="458" y="210"/>
                  </a:cubicBezTo>
                  <a:cubicBezTo>
                    <a:pt x="481" y="229"/>
                    <a:pt x="504" y="237"/>
                    <a:pt x="535" y="237"/>
                  </a:cubicBezTo>
                  <a:cubicBezTo>
                    <a:pt x="535" y="268"/>
                    <a:pt x="542" y="295"/>
                    <a:pt x="562" y="322"/>
                  </a:cubicBezTo>
                  <a:cubicBezTo>
                    <a:pt x="558" y="556"/>
                    <a:pt x="573" y="794"/>
                    <a:pt x="439" y="1006"/>
                  </a:cubicBezTo>
                  <a:cubicBezTo>
                    <a:pt x="393" y="1079"/>
                    <a:pt x="235" y="1106"/>
                    <a:pt x="304" y="1213"/>
                  </a:cubicBezTo>
                  <a:cubicBezTo>
                    <a:pt x="335" y="1262"/>
                    <a:pt x="373" y="1280"/>
                    <a:pt x="413" y="1280"/>
                  </a:cubicBezTo>
                  <a:cubicBezTo>
                    <a:pt x="470" y="1280"/>
                    <a:pt x="532" y="1241"/>
                    <a:pt x="585" y="1198"/>
                  </a:cubicBezTo>
                  <a:cubicBezTo>
                    <a:pt x="604" y="1175"/>
                    <a:pt x="619" y="1148"/>
                    <a:pt x="631" y="1117"/>
                  </a:cubicBezTo>
                  <a:cubicBezTo>
                    <a:pt x="792" y="944"/>
                    <a:pt x="792" y="737"/>
                    <a:pt x="769" y="522"/>
                  </a:cubicBezTo>
                  <a:cubicBezTo>
                    <a:pt x="838" y="352"/>
                    <a:pt x="742" y="222"/>
                    <a:pt x="677" y="83"/>
                  </a:cubicBezTo>
                  <a:cubicBezTo>
                    <a:pt x="585" y="25"/>
                    <a:pt x="499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3435173" y="1939909"/>
              <a:ext cx="51276" cy="188788"/>
            </a:xfrm>
            <a:custGeom>
              <a:avLst/>
              <a:gdLst/>
              <a:ahLst/>
              <a:cxnLst/>
              <a:rect l="l" t="t" r="r" b="b"/>
              <a:pathLst>
                <a:path w="1653" h="6086" extrusionOk="0">
                  <a:moveTo>
                    <a:pt x="73" y="1"/>
                  </a:moveTo>
                  <a:cubicBezTo>
                    <a:pt x="27" y="404"/>
                    <a:pt x="0" y="696"/>
                    <a:pt x="58" y="988"/>
                  </a:cubicBezTo>
                  <a:cubicBezTo>
                    <a:pt x="89" y="1154"/>
                    <a:pt x="127" y="1315"/>
                    <a:pt x="135" y="1484"/>
                  </a:cubicBezTo>
                  <a:cubicBezTo>
                    <a:pt x="165" y="1991"/>
                    <a:pt x="327" y="2456"/>
                    <a:pt x="534" y="2914"/>
                  </a:cubicBezTo>
                  <a:cubicBezTo>
                    <a:pt x="577" y="3179"/>
                    <a:pt x="627" y="3448"/>
                    <a:pt x="669" y="3713"/>
                  </a:cubicBezTo>
                  <a:cubicBezTo>
                    <a:pt x="661" y="3744"/>
                    <a:pt x="661" y="3774"/>
                    <a:pt x="661" y="3809"/>
                  </a:cubicBezTo>
                  <a:cubicBezTo>
                    <a:pt x="703" y="3874"/>
                    <a:pt x="692" y="3955"/>
                    <a:pt x="726" y="4024"/>
                  </a:cubicBezTo>
                  <a:cubicBezTo>
                    <a:pt x="934" y="4700"/>
                    <a:pt x="1180" y="5365"/>
                    <a:pt x="1468" y="6007"/>
                  </a:cubicBezTo>
                  <a:cubicBezTo>
                    <a:pt x="1487" y="6054"/>
                    <a:pt x="1531" y="6085"/>
                    <a:pt x="1577" y="6085"/>
                  </a:cubicBezTo>
                  <a:cubicBezTo>
                    <a:pt x="1588" y="6085"/>
                    <a:pt x="1599" y="6083"/>
                    <a:pt x="1610" y="6080"/>
                  </a:cubicBezTo>
                  <a:lnTo>
                    <a:pt x="1653" y="6038"/>
                  </a:lnTo>
                  <a:cubicBezTo>
                    <a:pt x="1633" y="5942"/>
                    <a:pt x="1645" y="5826"/>
                    <a:pt x="1595" y="5742"/>
                  </a:cubicBezTo>
                  <a:cubicBezTo>
                    <a:pt x="1280" y="5211"/>
                    <a:pt x="1088" y="4627"/>
                    <a:pt x="930" y="4032"/>
                  </a:cubicBezTo>
                  <a:cubicBezTo>
                    <a:pt x="896" y="3963"/>
                    <a:pt x="899" y="3878"/>
                    <a:pt x="857" y="3813"/>
                  </a:cubicBezTo>
                  <a:cubicBezTo>
                    <a:pt x="853" y="3751"/>
                    <a:pt x="842" y="3690"/>
                    <a:pt x="838" y="3624"/>
                  </a:cubicBezTo>
                  <a:cubicBezTo>
                    <a:pt x="834" y="3593"/>
                    <a:pt x="806" y="3578"/>
                    <a:pt x="778" y="3578"/>
                  </a:cubicBezTo>
                  <a:cubicBezTo>
                    <a:pt x="775" y="3578"/>
                    <a:pt x="772" y="3578"/>
                    <a:pt x="769" y="3578"/>
                  </a:cubicBezTo>
                  <a:cubicBezTo>
                    <a:pt x="799" y="3524"/>
                    <a:pt x="799" y="3463"/>
                    <a:pt x="765" y="3409"/>
                  </a:cubicBezTo>
                  <a:lnTo>
                    <a:pt x="757" y="3213"/>
                  </a:lnTo>
                  <a:cubicBezTo>
                    <a:pt x="838" y="3067"/>
                    <a:pt x="796" y="2971"/>
                    <a:pt x="653" y="2921"/>
                  </a:cubicBezTo>
                  <a:lnTo>
                    <a:pt x="661" y="2921"/>
                  </a:lnTo>
                  <a:cubicBezTo>
                    <a:pt x="688" y="2848"/>
                    <a:pt x="692" y="2767"/>
                    <a:pt x="680" y="2691"/>
                  </a:cubicBezTo>
                  <a:lnTo>
                    <a:pt x="680" y="2691"/>
                  </a:lnTo>
                  <a:cubicBezTo>
                    <a:pt x="688" y="2702"/>
                    <a:pt x="700" y="2714"/>
                    <a:pt x="707" y="2729"/>
                  </a:cubicBezTo>
                  <a:cubicBezTo>
                    <a:pt x="719" y="2733"/>
                    <a:pt x="726" y="2737"/>
                    <a:pt x="738" y="2737"/>
                  </a:cubicBezTo>
                  <a:cubicBezTo>
                    <a:pt x="700" y="2806"/>
                    <a:pt x="749" y="2856"/>
                    <a:pt x="799" y="2914"/>
                  </a:cubicBezTo>
                  <a:cubicBezTo>
                    <a:pt x="819" y="2925"/>
                    <a:pt x="838" y="2933"/>
                    <a:pt x="857" y="2933"/>
                  </a:cubicBezTo>
                  <a:lnTo>
                    <a:pt x="857" y="2998"/>
                  </a:lnTo>
                  <a:cubicBezTo>
                    <a:pt x="838" y="3029"/>
                    <a:pt x="826" y="3063"/>
                    <a:pt x="819" y="3098"/>
                  </a:cubicBezTo>
                  <a:cubicBezTo>
                    <a:pt x="815" y="3098"/>
                    <a:pt x="807" y="3113"/>
                    <a:pt x="807" y="3140"/>
                  </a:cubicBezTo>
                  <a:cubicBezTo>
                    <a:pt x="807" y="3171"/>
                    <a:pt x="819" y="3194"/>
                    <a:pt x="838" y="3213"/>
                  </a:cubicBezTo>
                  <a:lnTo>
                    <a:pt x="842" y="3217"/>
                  </a:lnTo>
                  <a:cubicBezTo>
                    <a:pt x="880" y="3240"/>
                    <a:pt x="911" y="3275"/>
                    <a:pt x="922" y="3317"/>
                  </a:cubicBezTo>
                  <a:lnTo>
                    <a:pt x="938" y="3336"/>
                  </a:lnTo>
                  <a:lnTo>
                    <a:pt x="1149" y="3313"/>
                  </a:lnTo>
                  <a:cubicBezTo>
                    <a:pt x="1130" y="3156"/>
                    <a:pt x="1038" y="3029"/>
                    <a:pt x="957" y="2906"/>
                  </a:cubicBezTo>
                  <a:lnTo>
                    <a:pt x="915" y="2710"/>
                  </a:lnTo>
                  <a:cubicBezTo>
                    <a:pt x="784" y="2349"/>
                    <a:pt x="673" y="1987"/>
                    <a:pt x="634" y="1603"/>
                  </a:cubicBezTo>
                  <a:cubicBezTo>
                    <a:pt x="573" y="1626"/>
                    <a:pt x="511" y="1661"/>
                    <a:pt x="454" y="1699"/>
                  </a:cubicBezTo>
                  <a:cubicBezTo>
                    <a:pt x="423" y="1519"/>
                    <a:pt x="384" y="1334"/>
                    <a:pt x="250" y="1180"/>
                  </a:cubicBezTo>
                  <a:cubicBezTo>
                    <a:pt x="231" y="1104"/>
                    <a:pt x="212" y="1027"/>
                    <a:pt x="135" y="988"/>
                  </a:cubicBezTo>
                  <a:cubicBezTo>
                    <a:pt x="162" y="658"/>
                    <a:pt x="135" y="327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3703775" y="2373662"/>
              <a:ext cx="37286" cy="57418"/>
            </a:xfrm>
            <a:custGeom>
              <a:avLst/>
              <a:gdLst/>
              <a:ahLst/>
              <a:cxnLst/>
              <a:rect l="l" t="t" r="r" b="b"/>
              <a:pathLst>
                <a:path w="1202" h="1851" extrusionOk="0">
                  <a:moveTo>
                    <a:pt x="1044" y="0"/>
                  </a:moveTo>
                  <a:cubicBezTo>
                    <a:pt x="995" y="0"/>
                    <a:pt x="966" y="51"/>
                    <a:pt x="959" y="147"/>
                  </a:cubicBezTo>
                  <a:cubicBezTo>
                    <a:pt x="948" y="243"/>
                    <a:pt x="1059" y="378"/>
                    <a:pt x="848" y="401"/>
                  </a:cubicBezTo>
                  <a:cubicBezTo>
                    <a:pt x="660" y="420"/>
                    <a:pt x="613" y="520"/>
                    <a:pt x="779" y="643"/>
                  </a:cubicBezTo>
                  <a:cubicBezTo>
                    <a:pt x="971" y="781"/>
                    <a:pt x="967" y="916"/>
                    <a:pt x="832" y="1092"/>
                  </a:cubicBezTo>
                  <a:cubicBezTo>
                    <a:pt x="752" y="1196"/>
                    <a:pt x="713" y="1331"/>
                    <a:pt x="660" y="1450"/>
                  </a:cubicBezTo>
                  <a:cubicBezTo>
                    <a:pt x="590" y="1642"/>
                    <a:pt x="402" y="1588"/>
                    <a:pt x="256" y="1627"/>
                  </a:cubicBezTo>
                  <a:cubicBezTo>
                    <a:pt x="214" y="1620"/>
                    <a:pt x="164" y="1608"/>
                    <a:pt x="120" y="1608"/>
                  </a:cubicBezTo>
                  <a:cubicBezTo>
                    <a:pt x="57" y="1608"/>
                    <a:pt x="5" y="1633"/>
                    <a:pt x="2" y="1738"/>
                  </a:cubicBezTo>
                  <a:cubicBezTo>
                    <a:pt x="0" y="1829"/>
                    <a:pt x="51" y="1851"/>
                    <a:pt x="112" y="1851"/>
                  </a:cubicBezTo>
                  <a:cubicBezTo>
                    <a:pt x="146" y="1851"/>
                    <a:pt x="184" y="1843"/>
                    <a:pt x="218" y="1838"/>
                  </a:cubicBezTo>
                  <a:cubicBezTo>
                    <a:pt x="283" y="1819"/>
                    <a:pt x="337" y="1796"/>
                    <a:pt x="391" y="1761"/>
                  </a:cubicBezTo>
                  <a:cubicBezTo>
                    <a:pt x="461" y="1778"/>
                    <a:pt x="536" y="1805"/>
                    <a:pt x="603" y="1805"/>
                  </a:cubicBezTo>
                  <a:cubicBezTo>
                    <a:pt x="674" y="1805"/>
                    <a:pt x="737" y="1774"/>
                    <a:pt x="779" y="1665"/>
                  </a:cubicBezTo>
                  <a:cubicBezTo>
                    <a:pt x="836" y="1657"/>
                    <a:pt x="882" y="1607"/>
                    <a:pt x="886" y="1550"/>
                  </a:cubicBezTo>
                  <a:cubicBezTo>
                    <a:pt x="913" y="1527"/>
                    <a:pt x="932" y="1492"/>
                    <a:pt x="940" y="1454"/>
                  </a:cubicBezTo>
                  <a:cubicBezTo>
                    <a:pt x="1159" y="1012"/>
                    <a:pt x="1201" y="543"/>
                    <a:pt x="1163" y="63"/>
                  </a:cubicBezTo>
                  <a:cubicBezTo>
                    <a:pt x="1115" y="21"/>
                    <a:pt x="1076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3577369" y="2214777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0" y="9"/>
                  </a:lnTo>
                  <a:lnTo>
                    <a:pt x="8" y="9"/>
                  </a:lnTo>
                  <a:lnTo>
                    <a:pt x="8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3427294" y="2026703"/>
              <a:ext cx="14207" cy="41039"/>
            </a:xfrm>
            <a:custGeom>
              <a:avLst/>
              <a:gdLst/>
              <a:ahLst/>
              <a:cxnLst/>
              <a:rect l="l" t="t" r="r" b="b"/>
              <a:pathLst>
                <a:path w="458" h="1323" extrusionOk="0">
                  <a:moveTo>
                    <a:pt x="197" y="0"/>
                  </a:moveTo>
                  <a:lnTo>
                    <a:pt x="197" y="0"/>
                  </a:lnTo>
                  <a:cubicBezTo>
                    <a:pt x="1" y="142"/>
                    <a:pt x="81" y="338"/>
                    <a:pt x="93" y="515"/>
                  </a:cubicBezTo>
                  <a:cubicBezTo>
                    <a:pt x="89" y="554"/>
                    <a:pt x="77" y="588"/>
                    <a:pt x="74" y="627"/>
                  </a:cubicBezTo>
                  <a:cubicBezTo>
                    <a:pt x="131" y="800"/>
                    <a:pt x="170" y="980"/>
                    <a:pt x="289" y="1126"/>
                  </a:cubicBezTo>
                  <a:cubicBezTo>
                    <a:pt x="304" y="1203"/>
                    <a:pt x="270" y="1307"/>
                    <a:pt x="393" y="1322"/>
                  </a:cubicBezTo>
                  <a:lnTo>
                    <a:pt x="393" y="1122"/>
                  </a:lnTo>
                  <a:cubicBezTo>
                    <a:pt x="458" y="876"/>
                    <a:pt x="181" y="742"/>
                    <a:pt x="189" y="515"/>
                  </a:cubicBezTo>
                  <a:cubicBezTo>
                    <a:pt x="197" y="342"/>
                    <a:pt x="258" y="173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3520944" y="2174637"/>
              <a:ext cx="12129" cy="11850"/>
            </a:xfrm>
            <a:custGeom>
              <a:avLst/>
              <a:gdLst/>
              <a:ahLst/>
              <a:cxnLst/>
              <a:rect l="l" t="t" r="r" b="b"/>
              <a:pathLst>
                <a:path w="391" h="382" extrusionOk="0">
                  <a:moveTo>
                    <a:pt x="135" y="1"/>
                  </a:moveTo>
                  <a:cubicBezTo>
                    <a:pt x="37" y="1"/>
                    <a:pt x="0" y="70"/>
                    <a:pt x="13" y="184"/>
                  </a:cubicBezTo>
                  <a:cubicBezTo>
                    <a:pt x="98" y="227"/>
                    <a:pt x="167" y="296"/>
                    <a:pt x="213" y="380"/>
                  </a:cubicBezTo>
                  <a:cubicBezTo>
                    <a:pt x="223" y="381"/>
                    <a:pt x="232" y="381"/>
                    <a:pt x="241" y="381"/>
                  </a:cubicBezTo>
                  <a:cubicBezTo>
                    <a:pt x="391" y="381"/>
                    <a:pt x="364" y="290"/>
                    <a:pt x="309" y="188"/>
                  </a:cubicBezTo>
                  <a:lnTo>
                    <a:pt x="194" y="8"/>
                  </a:lnTo>
                  <a:cubicBezTo>
                    <a:pt x="172" y="3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4"/>
            <p:cNvSpPr/>
            <p:nvPr/>
          </p:nvSpPr>
          <p:spPr>
            <a:xfrm>
              <a:off x="3517873" y="2312056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17" y="0"/>
                  </a:moveTo>
                  <a:cubicBezTo>
                    <a:pt x="513" y="0"/>
                    <a:pt x="509" y="0"/>
                    <a:pt x="504" y="0"/>
                  </a:cubicBezTo>
                  <a:cubicBezTo>
                    <a:pt x="281" y="43"/>
                    <a:pt x="305" y="273"/>
                    <a:pt x="205" y="408"/>
                  </a:cubicBezTo>
                  <a:cubicBezTo>
                    <a:pt x="147" y="481"/>
                    <a:pt x="24" y="500"/>
                    <a:pt x="5" y="611"/>
                  </a:cubicBezTo>
                  <a:cubicBezTo>
                    <a:pt x="16" y="631"/>
                    <a:pt x="16" y="654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2"/>
                  </a:cubicBezTo>
                  <a:lnTo>
                    <a:pt x="600" y="100"/>
                  </a:lnTo>
                  <a:cubicBezTo>
                    <a:pt x="611" y="28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4"/>
            <p:cNvSpPr/>
            <p:nvPr/>
          </p:nvSpPr>
          <p:spPr>
            <a:xfrm>
              <a:off x="3488093" y="2330885"/>
              <a:ext cx="41257" cy="47678"/>
            </a:xfrm>
            <a:custGeom>
              <a:avLst/>
              <a:gdLst/>
              <a:ahLst/>
              <a:cxnLst/>
              <a:rect l="l" t="t" r="r" b="b"/>
              <a:pathLst>
                <a:path w="1330" h="1537" extrusionOk="0">
                  <a:moveTo>
                    <a:pt x="965" y="1"/>
                  </a:moveTo>
                  <a:cubicBezTo>
                    <a:pt x="888" y="158"/>
                    <a:pt x="638" y="162"/>
                    <a:pt x="630" y="385"/>
                  </a:cubicBezTo>
                  <a:cubicBezTo>
                    <a:pt x="465" y="519"/>
                    <a:pt x="254" y="627"/>
                    <a:pt x="423" y="892"/>
                  </a:cubicBezTo>
                  <a:cubicBezTo>
                    <a:pt x="131" y="992"/>
                    <a:pt x="0" y="1196"/>
                    <a:pt x="43" y="1507"/>
                  </a:cubicBezTo>
                  <a:cubicBezTo>
                    <a:pt x="60" y="1526"/>
                    <a:pt x="82" y="1536"/>
                    <a:pt x="104" y="1536"/>
                  </a:cubicBezTo>
                  <a:cubicBezTo>
                    <a:pt x="122" y="1536"/>
                    <a:pt x="139" y="1530"/>
                    <a:pt x="154" y="1518"/>
                  </a:cubicBezTo>
                  <a:lnTo>
                    <a:pt x="158" y="1511"/>
                  </a:lnTo>
                  <a:cubicBezTo>
                    <a:pt x="312" y="1326"/>
                    <a:pt x="385" y="1080"/>
                    <a:pt x="569" y="911"/>
                  </a:cubicBezTo>
                  <a:cubicBezTo>
                    <a:pt x="667" y="942"/>
                    <a:pt x="736" y="1056"/>
                    <a:pt x="845" y="1056"/>
                  </a:cubicBezTo>
                  <a:cubicBezTo>
                    <a:pt x="873" y="1056"/>
                    <a:pt x="904" y="1048"/>
                    <a:pt x="938" y="1030"/>
                  </a:cubicBezTo>
                  <a:cubicBezTo>
                    <a:pt x="972" y="1088"/>
                    <a:pt x="1011" y="1146"/>
                    <a:pt x="1042" y="1200"/>
                  </a:cubicBezTo>
                  <a:cubicBezTo>
                    <a:pt x="1060" y="1226"/>
                    <a:pt x="1089" y="1241"/>
                    <a:pt x="1118" y="1241"/>
                  </a:cubicBezTo>
                  <a:cubicBezTo>
                    <a:pt x="1131" y="1241"/>
                    <a:pt x="1145" y="1238"/>
                    <a:pt x="1157" y="1230"/>
                  </a:cubicBezTo>
                  <a:lnTo>
                    <a:pt x="1172" y="1215"/>
                  </a:lnTo>
                  <a:cubicBezTo>
                    <a:pt x="1280" y="1088"/>
                    <a:pt x="1330" y="954"/>
                    <a:pt x="1153" y="834"/>
                  </a:cubicBezTo>
                  <a:lnTo>
                    <a:pt x="976" y="788"/>
                  </a:lnTo>
                  <a:cubicBezTo>
                    <a:pt x="711" y="723"/>
                    <a:pt x="715" y="589"/>
                    <a:pt x="869" y="412"/>
                  </a:cubicBezTo>
                  <a:cubicBezTo>
                    <a:pt x="992" y="320"/>
                    <a:pt x="953" y="181"/>
                    <a:pt x="961" y="6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560215" y="2310660"/>
              <a:ext cx="8437" cy="9430"/>
            </a:xfrm>
            <a:custGeom>
              <a:avLst/>
              <a:gdLst/>
              <a:ahLst/>
              <a:cxnLst/>
              <a:rect l="l" t="t" r="r" b="b"/>
              <a:pathLst>
                <a:path w="272" h="304" extrusionOk="0">
                  <a:moveTo>
                    <a:pt x="189" y="0"/>
                  </a:moveTo>
                  <a:cubicBezTo>
                    <a:pt x="149" y="0"/>
                    <a:pt x="98" y="37"/>
                    <a:pt x="54" y="49"/>
                  </a:cubicBezTo>
                  <a:cubicBezTo>
                    <a:pt x="50" y="145"/>
                    <a:pt x="0" y="276"/>
                    <a:pt x="115" y="299"/>
                  </a:cubicBezTo>
                  <a:cubicBezTo>
                    <a:pt x="128" y="302"/>
                    <a:pt x="140" y="304"/>
                    <a:pt x="151" y="304"/>
                  </a:cubicBezTo>
                  <a:cubicBezTo>
                    <a:pt x="245" y="304"/>
                    <a:pt x="271" y="193"/>
                    <a:pt x="258" y="103"/>
                  </a:cubicBezTo>
                  <a:cubicBezTo>
                    <a:pt x="247" y="24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84278" y="2127301"/>
              <a:ext cx="37565" cy="44266"/>
            </a:xfrm>
            <a:custGeom>
              <a:avLst/>
              <a:gdLst/>
              <a:ahLst/>
              <a:cxnLst/>
              <a:rect l="l" t="t" r="r" b="b"/>
              <a:pathLst>
                <a:path w="1211" h="1427" extrusionOk="0">
                  <a:moveTo>
                    <a:pt x="77" y="0"/>
                  </a:moveTo>
                  <a:cubicBezTo>
                    <a:pt x="0" y="100"/>
                    <a:pt x="12" y="204"/>
                    <a:pt x="70" y="304"/>
                  </a:cubicBezTo>
                  <a:lnTo>
                    <a:pt x="281" y="496"/>
                  </a:lnTo>
                  <a:cubicBezTo>
                    <a:pt x="300" y="511"/>
                    <a:pt x="327" y="519"/>
                    <a:pt x="354" y="519"/>
                  </a:cubicBezTo>
                  <a:cubicBezTo>
                    <a:pt x="369" y="684"/>
                    <a:pt x="538" y="761"/>
                    <a:pt x="584" y="903"/>
                  </a:cubicBezTo>
                  <a:cubicBezTo>
                    <a:pt x="642" y="961"/>
                    <a:pt x="615" y="1069"/>
                    <a:pt x="704" y="1111"/>
                  </a:cubicBezTo>
                  <a:cubicBezTo>
                    <a:pt x="800" y="1211"/>
                    <a:pt x="930" y="1284"/>
                    <a:pt x="976" y="1426"/>
                  </a:cubicBezTo>
                  <a:cubicBezTo>
                    <a:pt x="995" y="1426"/>
                    <a:pt x="1014" y="1427"/>
                    <a:pt x="1032" y="1427"/>
                  </a:cubicBezTo>
                  <a:cubicBezTo>
                    <a:pt x="1096" y="1427"/>
                    <a:pt x="1157" y="1420"/>
                    <a:pt x="1211" y="1357"/>
                  </a:cubicBezTo>
                  <a:cubicBezTo>
                    <a:pt x="896" y="1134"/>
                    <a:pt x="773" y="754"/>
                    <a:pt x="492" y="500"/>
                  </a:cubicBezTo>
                  <a:cubicBezTo>
                    <a:pt x="470" y="415"/>
                    <a:pt x="412" y="401"/>
                    <a:pt x="347" y="401"/>
                  </a:cubicBezTo>
                  <a:cubicBezTo>
                    <a:pt x="324" y="401"/>
                    <a:pt x="300" y="403"/>
                    <a:pt x="277" y="404"/>
                  </a:cubicBezTo>
                  <a:cubicBezTo>
                    <a:pt x="277" y="235"/>
                    <a:pt x="273" y="7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86418" y="2127177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890764" y="2384488"/>
              <a:ext cx="12160" cy="5708"/>
            </a:xfrm>
            <a:custGeom>
              <a:avLst/>
              <a:gdLst/>
              <a:ahLst/>
              <a:cxnLst/>
              <a:rect l="l" t="t" r="r" b="b"/>
              <a:pathLst>
                <a:path w="392" h="184" extrusionOk="0">
                  <a:moveTo>
                    <a:pt x="152" y="1"/>
                  </a:moveTo>
                  <a:cubicBezTo>
                    <a:pt x="106" y="1"/>
                    <a:pt x="58" y="25"/>
                    <a:pt x="4" y="90"/>
                  </a:cubicBezTo>
                  <a:cubicBezTo>
                    <a:pt x="0" y="148"/>
                    <a:pt x="19" y="182"/>
                    <a:pt x="66" y="182"/>
                  </a:cubicBezTo>
                  <a:cubicBezTo>
                    <a:pt x="75" y="182"/>
                    <a:pt x="85" y="181"/>
                    <a:pt x="96" y="179"/>
                  </a:cubicBezTo>
                  <a:cubicBezTo>
                    <a:pt x="100" y="178"/>
                    <a:pt x="105" y="178"/>
                    <a:pt x="109" y="178"/>
                  </a:cubicBezTo>
                  <a:cubicBezTo>
                    <a:pt x="146" y="178"/>
                    <a:pt x="184" y="184"/>
                    <a:pt x="224" y="184"/>
                  </a:cubicBezTo>
                  <a:cubicBezTo>
                    <a:pt x="276" y="184"/>
                    <a:pt x="332" y="174"/>
                    <a:pt x="392" y="129"/>
                  </a:cubicBezTo>
                  <a:cubicBezTo>
                    <a:pt x="306" y="75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534685" y="2359610"/>
              <a:ext cx="8872" cy="18023"/>
            </a:xfrm>
            <a:custGeom>
              <a:avLst/>
              <a:gdLst/>
              <a:ahLst/>
              <a:cxnLst/>
              <a:rect l="l" t="t" r="r" b="b"/>
              <a:pathLst>
                <a:path w="286" h="581" extrusionOk="0">
                  <a:moveTo>
                    <a:pt x="162" y="1"/>
                  </a:moveTo>
                  <a:cubicBezTo>
                    <a:pt x="1" y="85"/>
                    <a:pt x="78" y="247"/>
                    <a:pt x="51" y="373"/>
                  </a:cubicBezTo>
                  <a:lnTo>
                    <a:pt x="70" y="581"/>
                  </a:lnTo>
                  <a:cubicBezTo>
                    <a:pt x="166" y="554"/>
                    <a:pt x="174" y="469"/>
                    <a:pt x="189" y="393"/>
                  </a:cubicBezTo>
                  <a:cubicBezTo>
                    <a:pt x="227" y="258"/>
                    <a:pt x="285" y="120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787281" y="2465698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1"/>
                  </a:moveTo>
                  <a:lnTo>
                    <a:pt x="4" y="293"/>
                  </a:lnTo>
                  <a:cubicBezTo>
                    <a:pt x="178" y="326"/>
                    <a:pt x="340" y="406"/>
                    <a:pt x="519" y="406"/>
                  </a:cubicBezTo>
                  <a:cubicBezTo>
                    <a:pt x="545" y="406"/>
                    <a:pt x="572" y="404"/>
                    <a:pt x="600" y="400"/>
                  </a:cubicBezTo>
                  <a:lnTo>
                    <a:pt x="1107" y="389"/>
                  </a:lnTo>
                  <a:cubicBezTo>
                    <a:pt x="1268" y="385"/>
                    <a:pt x="1418" y="362"/>
                    <a:pt x="1514" y="170"/>
                  </a:cubicBezTo>
                  <a:cubicBezTo>
                    <a:pt x="1497" y="167"/>
                    <a:pt x="1481" y="166"/>
                    <a:pt x="1466" y="166"/>
                  </a:cubicBezTo>
                  <a:cubicBezTo>
                    <a:pt x="1322" y="166"/>
                    <a:pt x="1233" y="268"/>
                    <a:pt x="1115" y="289"/>
                  </a:cubicBezTo>
                  <a:cubicBezTo>
                    <a:pt x="1061" y="252"/>
                    <a:pt x="1003" y="243"/>
                    <a:pt x="944" y="243"/>
                  </a:cubicBezTo>
                  <a:cubicBezTo>
                    <a:pt x="881" y="243"/>
                    <a:pt x="817" y="253"/>
                    <a:pt x="753" y="253"/>
                  </a:cubicBezTo>
                  <a:cubicBezTo>
                    <a:pt x="701" y="253"/>
                    <a:pt x="649" y="246"/>
                    <a:pt x="600" y="2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584503" y="2327535"/>
              <a:ext cx="6948" cy="5584"/>
            </a:xfrm>
            <a:custGeom>
              <a:avLst/>
              <a:gdLst/>
              <a:ahLst/>
              <a:cxnLst/>
              <a:rect l="l" t="t" r="r" b="b"/>
              <a:pathLst>
                <a:path w="224" h="180" extrusionOk="0">
                  <a:moveTo>
                    <a:pt x="109" y="0"/>
                  </a:moveTo>
                  <a:cubicBezTo>
                    <a:pt x="57" y="0"/>
                    <a:pt x="8" y="37"/>
                    <a:pt x="1" y="93"/>
                  </a:cubicBezTo>
                  <a:lnTo>
                    <a:pt x="1" y="109"/>
                  </a:lnTo>
                  <a:cubicBezTo>
                    <a:pt x="7" y="149"/>
                    <a:pt x="31" y="179"/>
                    <a:pt x="66" y="179"/>
                  </a:cubicBezTo>
                  <a:cubicBezTo>
                    <a:pt x="75" y="179"/>
                    <a:pt x="84" y="178"/>
                    <a:pt x="93" y="174"/>
                  </a:cubicBezTo>
                  <a:cubicBezTo>
                    <a:pt x="135" y="159"/>
                    <a:pt x="170" y="128"/>
                    <a:pt x="193" y="89"/>
                  </a:cubicBezTo>
                  <a:cubicBezTo>
                    <a:pt x="224" y="32"/>
                    <a:pt x="170" y="1"/>
                    <a:pt x="124" y="1"/>
                  </a:cubicBezTo>
                  <a:cubicBezTo>
                    <a:pt x="119" y="0"/>
                    <a:pt x="11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06937" y="2131954"/>
              <a:ext cx="7259" cy="10764"/>
            </a:xfrm>
            <a:custGeom>
              <a:avLst/>
              <a:gdLst/>
              <a:ahLst/>
              <a:cxnLst/>
              <a:rect l="l" t="t" r="r" b="b"/>
              <a:pathLst>
                <a:path w="234" h="347" extrusionOk="0">
                  <a:moveTo>
                    <a:pt x="53" y="0"/>
                  </a:moveTo>
                  <a:lnTo>
                    <a:pt x="53" y="0"/>
                  </a:lnTo>
                  <a:cubicBezTo>
                    <a:pt x="34" y="194"/>
                    <a:pt x="0" y="346"/>
                    <a:pt x="218" y="346"/>
                  </a:cubicBezTo>
                  <a:cubicBezTo>
                    <a:pt x="221" y="346"/>
                    <a:pt x="223" y="346"/>
                    <a:pt x="226" y="346"/>
                  </a:cubicBezTo>
                  <a:cubicBezTo>
                    <a:pt x="234" y="315"/>
                    <a:pt x="234" y="288"/>
                    <a:pt x="230" y="258"/>
                  </a:cubicBezTo>
                  <a:cubicBezTo>
                    <a:pt x="176" y="181"/>
                    <a:pt x="130" y="112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629948" y="2410699"/>
              <a:ext cx="32788" cy="11043"/>
            </a:xfrm>
            <a:custGeom>
              <a:avLst/>
              <a:gdLst/>
              <a:ahLst/>
              <a:cxnLst/>
              <a:rect l="l" t="t" r="r" b="b"/>
              <a:pathLst>
                <a:path w="1057" h="356" extrusionOk="0">
                  <a:moveTo>
                    <a:pt x="210" y="1"/>
                  </a:moveTo>
                  <a:cubicBezTo>
                    <a:pt x="141" y="1"/>
                    <a:pt x="95" y="74"/>
                    <a:pt x="62" y="144"/>
                  </a:cubicBezTo>
                  <a:cubicBezTo>
                    <a:pt x="0" y="290"/>
                    <a:pt x="135" y="321"/>
                    <a:pt x="223" y="333"/>
                  </a:cubicBezTo>
                  <a:cubicBezTo>
                    <a:pt x="373" y="349"/>
                    <a:pt x="523" y="355"/>
                    <a:pt x="673" y="355"/>
                  </a:cubicBezTo>
                  <a:cubicBezTo>
                    <a:pt x="738" y="355"/>
                    <a:pt x="803" y="354"/>
                    <a:pt x="868" y="352"/>
                  </a:cubicBezTo>
                  <a:cubicBezTo>
                    <a:pt x="1057" y="340"/>
                    <a:pt x="1057" y="202"/>
                    <a:pt x="1030" y="64"/>
                  </a:cubicBezTo>
                  <a:lnTo>
                    <a:pt x="1030" y="64"/>
                  </a:lnTo>
                  <a:lnTo>
                    <a:pt x="419" y="71"/>
                  </a:lnTo>
                  <a:cubicBezTo>
                    <a:pt x="388" y="64"/>
                    <a:pt x="357" y="60"/>
                    <a:pt x="327" y="60"/>
                  </a:cubicBezTo>
                  <a:cubicBezTo>
                    <a:pt x="282" y="17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622193" y="2252591"/>
              <a:ext cx="263918" cy="138287"/>
            </a:xfrm>
            <a:custGeom>
              <a:avLst/>
              <a:gdLst/>
              <a:ahLst/>
              <a:cxnLst/>
              <a:rect l="l" t="t" r="r" b="b"/>
              <a:pathLst>
                <a:path w="8508" h="4458" extrusionOk="0">
                  <a:moveTo>
                    <a:pt x="1484" y="1218"/>
                  </a:moveTo>
                  <a:lnTo>
                    <a:pt x="1472" y="1249"/>
                  </a:lnTo>
                  <a:lnTo>
                    <a:pt x="1460" y="1249"/>
                  </a:lnTo>
                  <a:cubicBezTo>
                    <a:pt x="1464" y="1245"/>
                    <a:pt x="1476" y="1226"/>
                    <a:pt x="1484" y="1218"/>
                  </a:cubicBezTo>
                  <a:close/>
                  <a:moveTo>
                    <a:pt x="6779" y="3858"/>
                  </a:moveTo>
                  <a:cubicBezTo>
                    <a:pt x="6802" y="3893"/>
                    <a:pt x="6825" y="3927"/>
                    <a:pt x="6844" y="3966"/>
                  </a:cubicBezTo>
                  <a:cubicBezTo>
                    <a:pt x="6856" y="3977"/>
                    <a:pt x="6859" y="3992"/>
                    <a:pt x="6863" y="4008"/>
                  </a:cubicBezTo>
                  <a:cubicBezTo>
                    <a:pt x="6844" y="3992"/>
                    <a:pt x="6821" y="3973"/>
                    <a:pt x="6798" y="3958"/>
                  </a:cubicBezTo>
                  <a:lnTo>
                    <a:pt x="6683" y="3893"/>
                  </a:lnTo>
                  <a:cubicBezTo>
                    <a:pt x="6713" y="3889"/>
                    <a:pt x="6748" y="3873"/>
                    <a:pt x="6779" y="3858"/>
                  </a:cubicBezTo>
                  <a:close/>
                  <a:moveTo>
                    <a:pt x="77" y="0"/>
                  </a:moveTo>
                  <a:cubicBezTo>
                    <a:pt x="81" y="35"/>
                    <a:pt x="81" y="65"/>
                    <a:pt x="85" y="96"/>
                  </a:cubicBezTo>
                  <a:cubicBezTo>
                    <a:pt x="19" y="227"/>
                    <a:pt x="0" y="342"/>
                    <a:pt x="177" y="396"/>
                  </a:cubicBezTo>
                  <a:lnTo>
                    <a:pt x="181" y="400"/>
                  </a:lnTo>
                  <a:lnTo>
                    <a:pt x="208" y="377"/>
                  </a:lnTo>
                  <a:lnTo>
                    <a:pt x="212" y="377"/>
                  </a:lnTo>
                  <a:lnTo>
                    <a:pt x="189" y="403"/>
                  </a:lnTo>
                  <a:cubicBezTo>
                    <a:pt x="231" y="526"/>
                    <a:pt x="342" y="611"/>
                    <a:pt x="465" y="626"/>
                  </a:cubicBezTo>
                  <a:lnTo>
                    <a:pt x="469" y="626"/>
                  </a:lnTo>
                  <a:lnTo>
                    <a:pt x="573" y="730"/>
                  </a:lnTo>
                  <a:cubicBezTo>
                    <a:pt x="692" y="876"/>
                    <a:pt x="811" y="1022"/>
                    <a:pt x="988" y="1111"/>
                  </a:cubicBezTo>
                  <a:cubicBezTo>
                    <a:pt x="1026" y="1187"/>
                    <a:pt x="1095" y="1245"/>
                    <a:pt x="1180" y="1260"/>
                  </a:cubicBezTo>
                  <a:lnTo>
                    <a:pt x="1276" y="1326"/>
                  </a:lnTo>
                  <a:lnTo>
                    <a:pt x="1557" y="1533"/>
                  </a:lnTo>
                  <a:cubicBezTo>
                    <a:pt x="1572" y="1591"/>
                    <a:pt x="1614" y="1633"/>
                    <a:pt x="1676" y="1645"/>
                  </a:cubicBezTo>
                  <a:cubicBezTo>
                    <a:pt x="1756" y="1691"/>
                    <a:pt x="1841" y="1745"/>
                    <a:pt x="1925" y="1787"/>
                  </a:cubicBezTo>
                  <a:cubicBezTo>
                    <a:pt x="2294" y="1979"/>
                    <a:pt x="2579" y="2321"/>
                    <a:pt x="3001" y="2432"/>
                  </a:cubicBezTo>
                  <a:cubicBezTo>
                    <a:pt x="3351" y="2648"/>
                    <a:pt x="3728" y="2813"/>
                    <a:pt x="4127" y="2920"/>
                  </a:cubicBezTo>
                  <a:cubicBezTo>
                    <a:pt x="4339" y="3036"/>
                    <a:pt x="4569" y="3124"/>
                    <a:pt x="4804" y="3170"/>
                  </a:cubicBezTo>
                  <a:cubicBezTo>
                    <a:pt x="4804" y="3197"/>
                    <a:pt x="4811" y="3220"/>
                    <a:pt x="4827" y="3239"/>
                  </a:cubicBezTo>
                  <a:lnTo>
                    <a:pt x="4976" y="3224"/>
                  </a:lnTo>
                  <a:cubicBezTo>
                    <a:pt x="4976" y="3239"/>
                    <a:pt x="4980" y="3255"/>
                    <a:pt x="4980" y="3262"/>
                  </a:cubicBezTo>
                  <a:cubicBezTo>
                    <a:pt x="5038" y="3412"/>
                    <a:pt x="5165" y="3524"/>
                    <a:pt x="5318" y="3554"/>
                  </a:cubicBezTo>
                  <a:cubicBezTo>
                    <a:pt x="5501" y="3584"/>
                    <a:pt x="5679" y="3677"/>
                    <a:pt x="5867" y="3677"/>
                  </a:cubicBezTo>
                  <a:cubicBezTo>
                    <a:pt x="5924" y="3677"/>
                    <a:pt x="5982" y="3668"/>
                    <a:pt x="6041" y="3647"/>
                  </a:cubicBezTo>
                  <a:cubicBezTo>
                    <a:pt x="6060" y="3697"/>
                    <a:pt x="6099" y="3735"/>
                    <a:pt x="6145" y="3762"/>
                  </a:cubicBezTo>
                  <a:cubicBezTo>
                    <a:pt x="6091" y="3777"/>
                    <a:pt x="6037" y="3785"/>
                    <a:pt x="5983" y="3797"/>
                  </a:cubicBezTo>
                  <a:cubicBezTo>
                    <a:pt x="5941" y="3766"/>
                    <a:pt x="5895" y="3747"/>
                    <a:pt x="5841" y="3747"/>
                  </a:cubicBezTo>
                  <a:cubicBezTo>
                    <a:pt x="5803" y="3747"/>
                    <a:pt x="5764" y="3758"/>
                    <a:pt x="5730" y="3766"/>
                  </a:cubicBezTo>
                  <a:cubicBezTo>
                    <a:pt x="5668" y="3754"/>
                    <a:pt x="5599" y="3747"/>
                    <a:pt x="5541" y="3735"/>
                  </a:cubicBezTo>
                  <a:cubicBezTo>
                    <a:pt x="5476" y="3608"/>
                    <a:pt x="5345" y="3647"/>
                    <a:pt x="5242" y="3624"/>
                  </a:cubicBezTo>
                  <a:cubicBezTo>
                    <a:pt x="5242" y="3601"/>
                    <a:pt x="5242" y="3570"/>
                    <a:pt x="5230" y="3547"/>
                  </a:cubicBezTo>
                  <a:cubicBezTo>
                    <a:pt x="5134" y="3581"/>
                    <a:pt x="5138" y="3650"/>
                    <a:pt x="5157" y="3727"/>
                  </a:cubicBezTo>
                  <a:lnTo>
                    <a:pt x="5245" y="3727"/>
                  </a:lnTo>
                  <a:lnTo>
                    <a:pt x="5549" y="3739"/>
                  </a:lnTo>
                  <a:cubicBezTo>
                    <a:pt x="5561" y="3785"/>
                    <a:pt x="5595" y="3820"/>
                    <a:pt x="5645" y="3835"/>
                  </a:cubicBezTo>
                  <a:cubicBezTo>
                    <a:pt x="5645" y="3870"/>
                    <a:pt x="5637" y="3900"/>
                    <a:pt x="5637" y="3939"/>
                  </a:cubicBezTo>
                  <a:cubicBezTo>
                    <a:pt x="5668" y="3954"/>
                    <a:pt x="5703" y="3958"/>
                    <a:pt x="5733" y="3958"/>
                  </a:cubicBezTo>
                  <a:cubicBezTo>
                    <a:pt x="6129" y="4131"/>
                    <a:pt x="6556" y="4196"/>
                    <a:pt x="6975" y="4265"/>
                  </a:cubicBezTo>
                  <a:cubicBezTo>
                    <a:pt x="6998" y="4261"/>
                    <a:pt x="7017" y="4261"/>
                    <a:pt x="7040" y="4261"/>
                  </a:cubicBezTo>
                  <a:cubicBezTo>
                    <a:pt x="7040" y="4292"/>
                    <a:pt x="7055" y="4319"/>
                    <a:pt x="7075" y="4338"/>
                  </a:cubicBezTo>
                  <a:cubicBezTo>
                    <a:pt x="7152" y="4437"/>
                    <a:pt x="7252" y="4447"/>
                    <a:pt x="7352" y="4447"/>
                  </a:cubicBezTo>
                  <a:cubicBezTo>
                    <a:pt x="7378" y="4447"/>
                    <a:pt x="7404" y="4446"/>
                    <a:pt x="7430" y="4446"/>
                  </a:cubicBezTo>
                  <a:cubicBezTo>
                    <a:pt x="7473" y="4446"/>
                    <a:pt x="7515" y="4448"/>
                    <a:pt x="7555" y="4457"/>
                  </a:cubicBezTo>
                  <a:cubicBezTo>
                    <a:pt x="7647" y="4427"/>
                    <a:pt x="7770" y="4415"/>
                    <a:pt x="7651" y="4273"/>
                  </a:cubicBezTo>
                  <a:cubicBezTo>
                    <a:pt x="7597" y="4208"/>
                    <a:pt x="7570" y="4127"/>
                    <a:pt x="7566" y="4042"/>
                  </a:cubicBezTo>
                  <a:lnTo>
                    <a:pt x="7670" y="4031"/>
                  </a:lnTo>
                  <a:cubicBezTo>
                    <a:pt x="7682" y="4081"/>
                    <a:pt x="7724" y="4119"/>
                    <a:pt x="7778" y="4119"/>
                  </a:cubicBezTo>
                  <a:cubicBezTo>
                    <a:pt x="7805" y="4131"/>
                    <a:pt x="7835" y="4142"/>
                    <a:pt x="7866" y="4146"/>
                  </a:cubicBezTo>
                  <a:lnTo>
                    <a:pt x="8270" y="4350"/>
                  </a:lnTo>
                  <a:lnTo>
                    <a:pt x="8270" y="4350"/>
                  </a:lnTo>
                  <a:lnTo>
                    <a:pt x="8266" y="4334"/>
                  </a:lnTo>
                  <a:cubicBezTo>
                    <a:pt x="8274" y="4333"/>
                    <a:pt x="8283" y="4332"/>
                    <a:pt x="8292" y="4332"/>
                  </a:cubicBezTo>
                  <a:cubicBezTo>
                    <a:pt x="8332" y="4332"/>
                    <a:pt x="8378" y="4344"/>
                    <a:pt x="8418" y="4344"/>
                  </a:cubicBezTo>
                  <a:cubicBezTo>
                    <a:pt x="8465" y="4344"/>
                    <a:pt x="8502" y="4328"/>
                    <a:pt x="8508" y="4258"/>
                  </a:cubicBezTo>
                  <a:cubicBezTo>
                    <a:pt x="8496" y="4156"/>
                    <a:pt x="8404" y="4141"/>
                    <a:pt x="8314" y="4141"/>
                  </a:cubicBezTo>
                  <a:cubicBezTo>
                    <a:pt x="8293" y="4141"/>
                    <a:pt x="8271" y="4142"/>
                    <a:pt x="8250" y="4142"/>
                  </a:cubicBezTo>
                  <a:cubicBezTo>
                    <a:pt x="8196" y="4102"/>
                    <a:pt x="8148" y="4047"/>
                    <a:pt x="8078" y="4047"/>
                  </a:cubicBezTo>
                  <a:cubicBezTo>
                    <a:pt x="8068" y="4047"/>
                    <a:pt x="8058" y="4048"/>
                    <a:pt x="8047" y="4050"/>
                  </a:cubicBezTo>
                  <a:cubicBezTo>
                    <a:pt x="7946" y="4004"/>
                    <a:pt x="7853" y="3939"/>
                    <a:pt x="7744" y="3939"/>
                  </a:cubicBezTo>
                  <a:cubicBezTo>
                    <a:pt x="7715" y="3939"/>
                    <a:pt x="7686" y="3944"/>
                    <a:pt x="7655" y="3954"/>
                  </a:cubicBezTo>
                  <a:lnTo>
                    <a:pt x="7551" y="3935"/>
                  </a:lnTo>
                  <a:cubicBezTo>
                    <a:pt x="7512" y="3872"/>
                    <a:pt x="7441" y="3834"/>
                    <a:pt x="7365" y="3834"/>
                  </a:cubicBezTo>
                  <a:cubicBezTo>
                    <a:pt x="7358" y="3834"/>
                    <a:pt x="7351" y="3834"/>
                    <a:pt x="7344" y="3835"/>
                  </a:cubicBezTo>
                  <a:cubicBezTo>
                    <a:pt x="7290" y="3762"/>
                    <a:pt x="7221" y="3758"/>
                    <a:pt x="7136" y="3758"/>
                  </a:cubicBezTo>
                  <a:cubicBezTo>
                    <a:pt x="7010" y="3741"/>
                    <a:pt x="6907" y="3644"/>
                    <a:pt x="6773" y="3644"/>
                  </a:cubicBezTo>
                  <a:cubicBezTo>
                    <a:pt x="6760" y="3644"/>
                    <a:pt x="6746" y="3645"/>
                    <a:pt x="6733" y="3647"/>
                  </a:cubicBezTo>
                  <a:cubicBezTo>
                    <a:pt x="6611" y="3640"/>
                    <a:pt x="6510" y="3541"/>
                    <a:pt x="6388" y="3541"/>
                  </a:cubicBezTo>
                  <a:cubicBezTo>
                    <a:pt x="6371" y="3541"/>
                    <a:pt x="6354" y="3543"/>
                    <a:pt x="6337" y="3547"/>
                  </a:cubicBezTo>
                  <a:cubicBezTo>
                    <a:pt x="6249" y="3492"/>
                    <a:pt x="6165" y="3427"/>
                    <a:pt x="6055" y="3427"/>
                  </a:cubicBezTo>
                  <a:cubicBezTo>
                    <a:pt x="6049" y="3427"/>
                    <a:pt x="6043" y="3427"/>
                    <a:pt x="6037" y="3428"/>
                  </a:cubicBezTo>
                  <a:cubicBezTo>
                    <a:pt x="5695" y="3293"/>
                    <a:pt x="5368" y="3128"/>
                    <a:pt x="5011" y="3043"/>
                  </a:cubicBezTo>
                  <a:cubicBezTo>
                    <a:pt x="4988" y="3027"/>
                    <a:pt x="4964" y="3016"/>
                    <a:pt x="4938" y="3016"/>
                  </a:cubicBezTo>
                  <a:cubicBezTo>
                    <a:pt x="4934" y="3016"/>
                    <a:pt x="4930" y="3016"/>
                    <a:pt x="4927" y="3016"/>
                  </a:cubicBezTo>
                  <a:cubicBezTo>
                    <a:pt x="4792" y="2859"/>
                    <a:pt x="4608" y="2840"/>
                    <a:pt x="4415" y="2820"/>
                  </a:cubicBezTo>
                  <a:lnTo>
                    <a:pt x="3205" y="2321"/>
                  </a:lnTo>
                  <a:lnTo>
                    <a:pt x="2283" y="1741"/>
                  </a:lnTo>
                  <a:cubicBezTo>
                    <a:pt x="2271" y="1721"/>
                    <a:pt x="2249" y="1711"/>
                    <a:pt x="2227" y="1711"/>
                  </a:cubicBezTo>
                  <a:cubicBezTo>
                    <a:pt x="2215" y="1711"/>
                    <a:pt x="2202" y="1714"/>
                    <a:pt x="2191" y="1721"/>
                  </a:cubicBezTo>
                  <a:cubicBezTo>
                    <a:pt x="2114" y="1664"/>
                    <a:pt x="2091" y="1552"/>
                    <a:pt x="1979" y="1533"/>
                  </a:cubicBezTo>
                  <a:lnTo>
                    <a:pt x="1795" y="1510"/>
                  </a:lnTo>
                  <a:lnTo>
                    <a:pt x="1484" y="1210"/>
                  </a:lnTo>
                  <a:cubicBezTo>
                    <a:pt x="1268" y="915"/>
                    <a:pt x="880" y="818"/>
                    <a:pt x="673" y="511"/>
                  </a:cubicBezTo>
                  <a:cubicBezTo>
                    <a:pt x="637" y="456"/>
                    <a:pt x="601" y="414"/>
                    <a:pt x="560" y="414"/>
                  </a:cubicBezTo>
                  <a:cubicBezTo>
                    <a:pt x="531" y="414"/>
                    <a:pt x="499" y="437"/>
                    <a:pt x="465" y="492"/>
                  </a:cubicBezTo>
                  <a:lnTo>
                    <a:pt x="465" y="488"/>
                  </a:lnTo>
                  <a:cubicBezTo>
                    <a:pt x="342" y="380"/>
                    <a:pt x="404" y="134"/>
                    <a:pt x="181" y="96"/>
                  </a:cubicBezTo>
                  <a:cubicBezTo>
                    <a:pt x="177" y="46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664628" y="2406171"/>
              <a:ext cx="6638" cy="7228"/>
            </a:xfrm>
            <a:custGeom>
              <a:avLst/>
              <a:gdLst/>
              <a:ahLst/>
              <a:cxnLst/>
              <a:rect l="l" t="t" r="r" b="b"/>
              <a:pathLst>
                <a:path w="214" h="233" extrusionOk="0">
                  <a:moveTo>
                    <a:pt x="178" y="1"/>
                  </a:moveTo>
                  <a:cubicBezTo>
                    <a:pt x="52" y="1"/>
                    <a:pt x="15" y="92"/>
                    <a:pt x="0" y="210"/>
                  </a:cubicBezTo>
                  <a:cubicBezTo>
                    <a:pt x="43" y="226"/>
                    <a:pt x="76" y="233"/>
                    <a:pt x="102" y="233"/>
                  </a:cubicBezTo>
                  <a:cubicBezTo>
                    <a:pt x="213" y="233"/>
                    <a:pt x="195" y="105"/>
                    <a:pt x="208" y="2"/>
                  </a:cubicBezTo>
                  <a:cubicBezTo>
                    <a:pt x="197" y="1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515019" y="2293351"/>
              <a:ext cx="12439" cy="9399"/>
            </a:xfrm>
            <a:custGeom>
              <a:avLst/>
              <a:gdLst/>
              <a:ahLst/>
              <a:cxnLst/>
              <a:rect l="l" t="t" r="r" b="b"/>
              <a:pathLst>
                <a:path w="401" h="303" extrusionOk="0">
                  <a:moveTo>
                    <a:pt x="185" y="0"/>
                  </a:moveTo>
                  <a:lnTo>
                    <a:pt x="185" y="0"/>
                  </a:lnTo>
                  <a:cubicBezTo>
                    <a:pt x="189" y="27"/>
                    <a:pt x="185" y="58"/>
                    <a:pt x="170" y="85"/>
                  </a:cubicBezTo>
                  <a:cubicBezTo>
                    <a:pt x="97" y="123"/>
                    <a:pt x="1" y="196"/>
                    <a:pt x="55" y="258"/>
                  </a:cubicBezTo>
                  <a:cubicBezTo>
                    <a:pt x="81" y="289"/>
                    <a:pt x="113" y="302"/>
                    <a:pt x="147" y="302"/>
                  </a:cubicBezTo>
                  <a:cubicBezTo>
                    <a:pt x="199" y="302"/>
                    <a:pt x="256" y="269"/>
                    <a:pt x="300" y="219"/>
                  </a:cubicBezTo>
                  <a:lnTo>
                    <a:pt x="400" y="10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428256" y="2301540"/>
              <a:ext cx="5149" cy="6142"/>
            </a:xfrm>
            <a:custGeom>
              <a:avLst/>
              <a:gdLst/>
              <a:ahLst/>
              <a:cxnLst/>
              <a:rect l="l" t="t" r="r" b="b"/>
              <a:pathLst>
                <a:path w="166" h="198" extrusionOk="0">
                  <a:moveTo>
                    <a:pt x="77" y="0"/>
                  </a:moveTo>
                  <a:cubicBezTo>
                    <a:pt x="45" y="0"/>
                    <a:pt x="16" y="21"/>
                    <a:pt x="4" y="51"/>
                  </a:cubicBezTo>
                  <a:cubicBezTo>
                    <a:pt x="0" y="63"/>
                    <a:pt x="0" y="70"/>
                    <a:pt x="0" y="74"/>
                  </a:cubicBezTo>
                  <a:cubicBezTo>
                    <a:pt x="4" y="124"/>
                    <a:pt x="31" y="163"/>
                    <a:pt x="69" y="186"/>
                  </a:cubicBezTo>
                  <a:cubicBezTo>
                    <a:pt x="84" y="194"/>
                    <a:pt x="96" y="198"/>
                    <a:pt x="106" y="198"/>
                  </a:cubicBezTo>
                  <a:cubicBezTo>
                    <a:pt x="142" y="198"/>
                    <a:pt x="150" y="149"/>
                    <a:pt x="166" y="101"/>
                  </a:cubicBezTo>
                  <a:cubicBezTo>
                    <a:pt x="154" y="74"/>
                    <a:pt x="139" y="13"/>
                    <a:pt x="104" y="5"/>
                  </a:cubicBezTo>
                  <a:cubicBezTo>
                    <a:pt x="95" y="2"/>
                    <a:pt x="8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551250" y="2397640"/>
              <a:ext cx="4095" cy="4374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59" y="0"/>
                  </a:moveTo>
                  <a:cubicBezTo>
                    <a:pt x="39" y="0"/>
                    <a:pt x="20" y="27"/>
                    <a:pt x="1" y="47"/>
                  </a:cubicBezTo>
                  <a:cubicBezTo>
                    <a:pt x="16" y="77"/>
                    <a:pt x="32" y="100"/>
                    <a:pt x="51" y="123"/>
                  </a:cubicBezTo>
                  <a:cubicBezTo>
                    <a:pt x="63" y="135"/>
                    <a:pt x="74" y="141"/>
                    <a:pt x="85" y="141"/>
                  </a:cubicBezTo>
                  <a:cubicBezTo>
                    <a:pt x="102" y="141"/>
                    <a:pt x="115" y="126"/>
                    <a:pt x="120" y="100"/>
                  </a:cubicBezTo>
                  <a:cubicBezTo>
                    <a:pt x="132" y="58"/>
                    <a:pt x="116" y="4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628862" y="2354988"/>
              <a:ext cx="139962" cy="139218"/>
            </a:xfrm>
            <a:custGeom>
              <a:avLst/>
              <a:gdLst/>
              <a:ahLst/>
              <a:cxnLst/>
              <a:rect l="l" t="t" r="r" b="b"/>
              <a:pathLst>
                <a:path w="4512" h="4488" extrusionOk="0">
                  <a:moveTo>
                    <a:pt x="3878" y="1"/>
                  </a:moveTo>
                  <a:cubicBezTo>
                    <a:pt x="3863" y="1"/>
                    <a:pt x="3848" y="2"/>
                    <a:pt x="3832" y="4"/>
                  </a:cubicBezTo>
                  <a:cubicBezTo>
                    <a:pt x="3981" y="134"/>
                    <a:pt x="3939" y="396"/>
                    <a:pt x="4166" y="461"/>
                  </a:cubicBezTo>
                  <a:cubicBezTo>
                    <a:pt x="4181" y="688"/>
                    <a:pt x="4189" y="914"/>
                    <a:pt x="4200" y="1137"/>
                  </a:cubicBezTo>
                  <a:lnTo>
                    <a:pt x="4181" y="1322"/>
                  </a:lnTo>
                  <a:cubicBezTo>
                    <a:pt x="4112" y="1379"/>
                    <a:pt x="4097" y="1456"/>
                    <a:pt x="4104" y="1537"/>
                  </a:cubicBezTo>
                  <a:cubicBezTo>
                    <a:pt x="4097" y="1606"/>
                    <a:pt x="4089" y="1671"/>
                    <a:pt x="4085" y="1741"/>
                  </a:cubicBezTo>
                  <a:cubicBezTo>
                    <a:pt x="3885" y="1764"/>
                    <a:pt x="3893" y="1902"/>
                    <a:pt x="3901" y="2048"/>
                  </a:cubicBezTo>
                  <a:cubicBezTo>
                    <a:pt x="3866" y="2136"/>
                    <a:pt x="3820" y="2225"/>
                    <a:pt x="3762" y="2302"/>
                  </a:cubicBezTo>
                  <a:cubicBezTo>
                    <a:pt x="3463" y="2743"/>
                    <a:pt x="3013" y="3032"/>
                    <a:pt x="2675" y="3431"/>
                  </a:cubicBezTo>
                  <a:lnTo>
                    <a:pt x="2579" y="3470"/>
                  </a:lnTo>
                  <a:cubicBezTo>
                    <a:pt x="2574" y="3469"/>
                    <a:pt x="2569" y="3469"/>
                    <a:pt x="2563" y="3469"/>
                  </a:cubicBezTo>
                  <a:cubicBezTo>
                    <a:pt x="2518" y="3469"/>
                    <a:pt x="2473" y="3498"/>
                    <a:pt x="2456" y="3539"/>
                  </a:cubicBezTo>
                  <a:lnTo>
                    <a:pt x="2579" y="3470"/>
                  </a:lnTo>
                  <a:lnTo>
                    <a:pt x="2579" y="3470"/>
                  </a:lnTo>
                  <a:cubicBezTo>
                    <a:pt x="2548" y="3500"/>
                    <a:pt x="2502" y="3527"/>
                    <a:pt x="2456" y="3539"/>
                  </a:cubicBezTo>
                  <a:cubicBezTo>
                    <a:pt x="2379" y="3554"/>
                    <a:pt x="2306" y="3577"/>
                    <a:pt x="2283" y="3666"/>
                  </a:cubicBezTo>
                  <a:cubicBezTo>
                    <a:pt x="2125" y="3769"/>
                    <a:pt x="1906" y="3804"/>
                    <a:pt x="1845" y="4019"/>
                  </a:cubicBezTo>
                  <a:cubicBezTo>
                    <a:pt x="1476" y="4019"/>
                    <a:pt x="1176" y="4227"/>
                    <a:pt x="861" y="4365"/>
                  </a:cubicBezTo>
                  <a:cubicBezTo>
                    <a:pt x="785" y="4330"/>
                    <a:pt x="707" y="4306"/>
                    <a:pt x="629" y="4306"/>
                  </a:cubicBezTo>
                  <a:cubicBezTo>
                    <a:pt x="569" y="4306"/>
                    <a:pt x="508" y="4320"/>
                    <a:pt x="446" y="4354"/>
                  </a:cubicBezTo>
                  <a:cubicBezTo>
                    <a:pt x="393" y="4320"/>
                    <a:pt x="342" y="4304"/>
                    <a:pt x="288" y="4304"/>
                  </a:cubicBezTo>
                  <a:cubicBezTo>
                    <a:pt x="206" y="4304"/>
                    <a:pt x="117" y="4341"/>
                    <a:pt x="0" y="4411"/>
                  </a:cubicBezTo>
                  <a:cubicBezTo>
                    <a:pt x="148" y="4443"/>
                    <a:pt x="254" y="4470"/>
                    <a:pt x="348" y="4470"/>
                  </a:cubicBezTo>
                  <a:cubicBezTo>
                    <a:pt x="389" y="4470"/>
                    <a:pt x="427" y="4465"/>
                    <a:pt x="465" y="4453"/>
                  </a:cubicBezTo>
                  <a:cubicBezTo>
                    <a:pt x="496" y="4461"/>
                    <a:pt x="523" y="4469"/>
                    <a:pt x="554" y="4476"/>
                  </a:cubicBezTo>
                  <a:lnTo>
                    <a:pt x="838" y="4430"/>
                  </a:lnTo>
                  <a:cubicBezTo>
                    <a:pt x="838" y="4450"/>
                    <a:pt x="842" y="4461"/>
                    <a:pt x="854" y="4476"/>
                  </a:cubicBezTo>
                  <a:cubicBezTo>
                    <a:pt x="869" y="4484"/>
                    <a:pt x="884" y="4488"/>
                    <a:pt x="900" y="4488"/>
                  </a:cubicBezTo>
                  <a:cubicBezTo>
                    <a:pt x="924" y="4488"/>
                    <a:pt x="948" y="4478"/>
                    <a:pt x="969" y="4457"/>
                  </a:cubicBezTo>
                  <a:cubicBezTo>
                    <a:pt x="1020" y="4465"/>
                    <a:pt x="1070" y="4468"/>
                    <a:pt x="1118" y="4468"/>
                  </a:cubicBezTo>
                  <a:cubicBezTo>
                    <a:pt x="1404" y="4468"/>
                    <a:pt x="1652" y="4347"/>
                    <a:pt x="1876" y="4150"/>
                  </a:cubicBezTo>
                  <a:cubicBezTo>
                    <a:pt x="2148" y="4127"/>
                    <a:pt x="2279" y="3877"/>
                    <a:pt x="2487" y="3746"/>
                  </a:cubicBezTo>
                  <a:lnTo>
                    <a:pt x="2683" y="3631"/>
                  </a:lnTo>
                  <a:cubicBezTo>
                    <a:pt x="3048" y="3435"/>
                    <a:pt x="3355" y="3162"/>
                    <a:pt x="3639" y="2866"/>
                  </a:cubicBezTo>
                  <a:cubicBezTo>
                    <a:pt x="3839" y="2659"/>
                    <a:pt x="4062" y="2448"/>
                    <a:pt x="4108" y="2132"/>
                  </a:cubicBezTo>
                  <a:cubicBezTo>
                    <a:pt x="4177" y="2090"/>
                    <a:pt x="4197" y="2017"/>
                    <a:pt x="4216" y="1944"/>
                  </a:cubicBezTo>
                  <a:cubicBezTo>
                    <a:pt x="4320" y="1860"/>
                    <a:pt x="4289" y="1737"/>
                    <a:pt x="4289" y="1621"/>
                  </a:cubicBezTo>
                  <a:cubicBezTo>
                    <a:pt x="4312" y="1598"/>
                    <a:pt x="4316" y="1571"/>
                    <a:pt x="4316" y="1545"/>
                  </a:cubicBezTo>
                  <a:cubicBezTo>
                    <a:pt x="4400" y="1456"/>
                    <a:pt x="4416" y="1341"/>
                    <a:pt x="4396" y="1218"/>
                  </a:cubicBezTo>
                  <a:cubicBezTo>
                    <a:pt x="4393" y="1187"/>
                    <a:pt x="4385" y="1156"/>
                    <a:pt x="4381" y="1122"/>
                  </a:cubicBezTo>
                  <a:cubicBezTo>
                    <a:pt x="4385" y="1057"/>
                    <a:pt x="4396" y="987"/>
                    <a:pt x="4400" y="918"/>
                  </a:cubicBezTo>
                  <a:cubicBezTo>
                    <a:pt x="4435" y="876"/>
                    <a:pt x="4512" y="803"/>
                    <a:pt x="4412" y="726"/>
                  </a:cubicBezTo>
                  <a:cubicBezTo>
                    <a:pt x="4373" y="595"/>
                    <a:pt x="4431" y="442"/>
                    <a:pt x="4289" y="342"/>
                  </a:cubicBezTo>
                  <a:cubicBezTo>
                    <a:pt x="4170" y="212"/>
                    <a:pt x="4102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448047" y="1977598"/>
              <a:ext cx="4436" cy="6638"/>
            </a:xfrm>
            <a:custGeom>
              <a:avLst/>
              <a:gdLst/>
              <a:ahLst/>
              <a:cxnLst/>
              <a:rect l="l" t="t" r="r" b="b"/>
              <a:pathLst>
                <a:path w="143" h="214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77"/>
                    <a:pt x="0" y="173"/>
                    <a:pt x="77" y="211"/>
                  </a:cubicBezTo>
                  <a:cubicBezTo>
                    <a:pt x="80" y="213"/>
                    <a:pt x="84" y="214"/>
                    <a:pt x="87" y="214"/>
                  </a:cubicBezTo>
                  <a:cubicBezTo>
                    <a:pt x="121" y="214"/>
                    <a:pt x="128" y="119"/>
                    <a:pt x="142" y="7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20616" y="2179507"/>
              <a:ext cx="3598" cy="7290"/>
            </a:xfrm>
            <a:custGeom>
              <a:avLst/>
              <a:gdLst/>
              <a:ahLst/>
              <a:cxnLst/>
              <a:rect l="l" t="t" r="r" b="b"/>
              <a:pathLst>
                <a:path w="116" h="235" extrusionOk="0">
                  <a:moveTo>
                    <a:pt x="0" y="0"/>
                  </a:moveTo>
                  <a:cubicBezTo>
                    <a:pt x="0" y="97"/>
                    <a:pt x="0" y="193"/>
                    <a:pt x="116" y="235"/>
                  </a:cubicBezTo>
                  <a:cubicBezTo>
                    <a:pt x="100" y="143"/>
                    <a:pt x="93" y="5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554972" y="2212296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0" y="0"/>
                  </a:moveTo>
                  <a:cubicBezTo>
                    <a:pt x="69" y="31"/>
                    <a:pt x="35" y="62"/>
                    <a:pt x="0" y="96"/>
                  </a:cubicBezTo>
                  <a:lnTo>
                    <a:pt x="115" y="2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439578" y="2067711"/>
              <a:ext cx="6576" cy="12315"/>
            </a:xfrm>
            <a:custGeom>
              <a:avLst/>
              <a:gdLst/>
              <a:ahLst/>
              <a:cxnLst/>
              <a:rect l="l" t="t" r="r" b="b"/>
              <a:pathLst>
                <a:path w="212" h="397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100"/>
                    <a:pt x="58" y="196"/>
                    <a:pt x="85" y="300"/>
                  </a:cubicBezTo>
                  <a:cubicBezTo>
                    <a:pt x="43" y="350"/>
                    <a:pt x="62" y="388"/>
                    <a:pt x="119" y="396"/>
                  </a:cubicBezTo>
                  <a:cubicBezTo>
                    <a:pt x="123" y="396"/>
                    <a:pt x="127" y="397"/>
                    <a:pt x="131" y="397"/>
                  </a:cubicBezTo>
                  <a:cubicBezTo>
                    <a:pt x="182" y="397"/>
                    <a:pt x="193" y="347"/>
                    <a:pt x="196" y="304"/>
                  </a:cubicBezTo>
                  <a:cubicBezTo>
                    <a:pt x="212" y="150"/>
                    <a:pt x="20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539835" y="2306689"/>
              <a:ext cx="3009" cy="4684"/>
            </a:xfrm>
            <a:custGeom>
              <a:avLst/>
              <a:gdLst/>
              <a:ahLst/>
              <a:cxnLst/>
              <a:rect l="l" t="t" r="r" b="b"/>
              <a:pathLst>
                <a:path w="97" h="151" extrusionOk="0">
                  <a:moveTo>
                    <a:pt x="50" y="1"/>
                  </a:moveTo>
                  <a:cubicBezTo>
                    <a:pt x="38" y="24"/>
                    <a:pt x="8" y="51"/>
                    <a:pt x="4" y="74"/>
                  </a:cubicBezTo>
                  <a:cubicBezTo>
                    <a:pt x="0" y="97"/>
                    <a:pt x="35" y="127"/>
                    <a:pt x="46" y="150"/>
                  </a:cubicBezTo>
                  <a:lnTo>
                    <a:pt x="96" y="77"/>
                  </a:lnTo>
                  <a:cubicBezTo>
                    <a:pt x="81" y="54"/>
                    <a:pt x="65" y="3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4"/>
            <p:cNvSpPr/>
            <p:nvPr/>
          </p:nvSpPr>
          <p:spPr>
            <a:xfrm>
              <a:off x="3771771" y="2359485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1"/>
                  </a:moveTo>
                  <a:cubicBezTo>
                    <a:pt x="5" y="51"/>
                    <a:pt x="35" y="89"/>
                    <a:pt x="93" y="97"/>
                  </a:cubicBezTo>
                  <a:lnTo>
                    <a:pt x="97" y="193"/>
                  </a:lnTo>
                  <a:cubicBezTo>
                    <a:pt x="178" y="155"/>
                    <a:pt x="185" y="120"/>
                    <a:pt x="97" y="89"/>
                  </a:cubicBezTo>
                  <a:cubicBezTo>
                    <a:pt x="93" y="39"/>
                    <a:pt x="5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4"/>
            <p:cNvSpPr/>
            <p:nvPr/>
          </p:nvSpPr>
          <p:spPr>
            <a:xfrm>
              <a:off x="3574174" y="2358958"/>
              <a:ext cx="3350" cy="3071"/>
            </a:xfrm>
            <a:custGeom>
              <a:avLst/>
              <a:gdLst/>
              <a:ahLst/>
              <a:cxnLst/>
              <a:rect l="l" t="t" r="r" b="b"/>
              <a:pathLst>
                <a:path w="108" h="99" extrusionOk="0">
                  <a:moveTo>
                    <a:pt x="82" y="0"/>
                  </a:moveTo>
                  <a:cubicBezTo>
                    <a:pt x="24" y="0"/>
                    <a:pt x="1" y="38"/>
                    <a:pt x="7" y="99"/>
                  </a:cubicBezTo>
                  <a:cubicBezTo>
                    <a:pt x="61" y="99"/>
                    <a:pt x="107" y="56"/>
                    <a:pt x="107" y="2"/>
                  </a:cubicBezTo>
                  <a:cubicBezTo>
                    <a:pt x="98" y="1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4"/>
            <p:cNvSpPr/>
            <p:nvPr/>
          </p:nvSpPr>
          <p:spPr>
            <a:xfrm>
              <a:off x="3724683" y="2369939"/>
              <a:ext cx="3133" cy="1861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52" y="0"/>
                  </a:moveTo>
                  <a:cubicBezTo>
                    <a:pt x="37" y="0"/>
                    <a:pt x="20" y="15"/>
                    <a:pt x="1" y="52"/>
                  </a:cubicBezTo>
                  <a:lnTo>
                    <a:pt x="51" y="60"/>
                  </a:lnTo>
                  <a:lnTo>
                    <a:pt x="101" y="56"/>
                  </a:lnTo>
                  <a:cubicBezTo>
                    <a:pt x="86" y="22"/>
                    <a:pt x="70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491195" y="2387621"/>
              <a:ext cx="1675" cy="266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31" y="1"/>
                  </a:moveTo>
                  <a:cubicBezTo>
                    <a:pt x="19" y="8"/>
                    <a:pt x="0" y="24"/>
                    <a:pt x="0" y="28"/>
                  </a:cubicBezTo>
                  <a:lnTo>
                    <a:pt x="46" y="85"/>
                  </a:lnTo>
                  <a:cubicBezTo>
                    <a:pt x="54" y="58"/>
                    <a:pt x="50" y="2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306192" y="2146843"/>
              <a:ext cx="8499" cy="11477"/>
            </a:xfrm>
            <a:custGeom>
              <a:avLst/>
              <a:gdLst/>
              <a:ahLst/>
              <a:cxnLst/>
              <a:rect l="l" t="t" r="r" b="b"/>
              <a:pathLst>
                <a:path w="274" h="370" extrusionOk="0">
                  <a:moveTo>
                    <a:pt x="235" y="1"/>
                  </a:moveTo>
                  <a:cubicBezTo>
                    <a:pt x="0" y="81"/>
                    <a:pt x="212" y="250"/>
                    <a:pt x="170" y="369"/>
                  </a:cubicBezTo>
                  <a:cubicBezTo>
                    <a:pt x="200" y="335"/>
                    <a:pt x="239" y="300"/>
                    <a:pt x="273" y="270"/>
                  </a:cubicBezTo>
                  <a:lnTo>
                    <a:pt x="2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3305820" y="2102392"/>
              <a:ext cx="5366" cy="5273"/>
            </a:xfrm>
            <a:custGeom>
              <a:avLst/>
              <a:gdLst/>
              <a:ahLst/>
              <a:cxnLst/>
              <a:rect l="l" t="t" r="r" b="b"/>
              <a:pathLst>
                <a:path w="173" h="170" extrusionOk="0">
                  <a:moveTo>
                    <a:pt x="166" y="0"/>
                  </a:moveTo>
                  <a:lnTo>
                    <a:pt x="166" y="0"/>
                  </a:lnTo>
                  <a:cubicBezTo>
                    <a:pt x="78" y="4"/>
                    <a:pt x="1" y="27"/>
                    <a:pt x="16" y="135"/>
                  </a:cubicBezTo>
                  <a:cubicBezTo>
                    <a:pt x="20" y="150"/>
                    <a:pt x="35" y="166"/>
                    <a:pt x="51" y="169"/>
                  </a:cubicBezTo>
                  <a:cubicBezTo>
                    <a:pt x="53" y="169"/>
                    <a:pt x="55" y="169"/>
                    <a:pt x="58" y="169"/>
                  </a:cubicBezTo>
                  <a:cubicBezTo>
                    <a:pt x="173" y="169"/>
                    <a:pt x="151" y="72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467093" y="2048510"/>
              <a:ext cx="111734" cy="166422"/>
            </a:xfrm>
            <a:custGeom>
              <a:avLst/>
              <a:gdLst/>
              <a:ahLst/>
              <a:cxnLst/>
              <a:rect l="l" t="t" r="r" b="b"/>
              <a:pathLst>
                <a:path w="3602" h="5365" extrusionOk="0">
                  <a:moveTo>
                    <a:pt x="77" y="0"/>
                  </a:moveTo>
                  <a:cubicBezTo>
                    <a:pt x="6" y="0"/>
                    <a:pt x="24" y="78"/>
                    <a:pt x="1" y="120"/>
                  </a:cubicBezTo>
                  <a:cubicBezTo>
                    <a:pt x="28" y="193"/>
                    <a:pt x="24" y="289"/>
                    <a:pt x="124" y="312"/>
                  </a:cubicBezTo>
                  <a:cubicBezTo>
                    <a:pt x="112" y="573"/>
                    <a:pt x="228" y="792"/>
                    <a:pt x="343" y="1007"/>
                  </a:cubicBezTo>
                  <a:cubicBezTo>
                    <a:pt x="374" y="1084"/>
                    <a:pt x="408" y="1157"/>
                    <a:pt x="443" y="1234"/>
                  </a:cubicBez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38"/>
                    <a:pt x="466" y="1253"/>
                    <a:pt x="470" y="1269"/>
                  </a:cubicBezTo>
                  <a:cubicBezTo>
                    <a:pt x="462" y="1257"/>
                    <a:pt x="451" y="1245"/>
                    <a:pt x="443" y="1234"/>
                  </a:cubicBezTo>
                  <a:lnTo>
                    <a:pt x="443" y="1234"/>
                  </a:lnTo>
                  <a:cubicBezTo>
                    <a:pt x="439" y="1257"/>
                    <a:pt x="443" y="1284"/>
                    <a:pt x="458" y="1307"/>
                  </a:cubicBezTo>
                  <a:cubicBezTo>
                    <a:pt x="501" y="1468"/>
                    <a:pt x="524" y="1653"/>
                    <a:pt x="716" y="1730"/>
                  </a:cubicBezTo>
                  <a:cubicBezTo>
                    <a:pt x="889" y="2252"/>
                    <a:pt x="1173" y="2733"/>
                    <a:pt x="1542" y="3140"/>
                  </a:cubicBezTo>
                  <a:cubicBezTo>
                    <a:pt x="1623" y="3232"/>
                    <a:pt x="1769" y="3286"/>
                    <a:pt x="1753" y="3447"/>
                  </a:cubicBezTo>
                  <a:cubicBezTo>
                    <a:pt x="1822" y="3609"/>
                    <a:pt x="1888" y="3762"/>
                    <a:pt x="2034" y="3866"/>
                  </a:cubicBezTo>
                  <a:cubicBezTo>
                    <a:pt x="2038" y="3897"/>
                    <a:pt x="2041" y="3924"/>
                    <a:pt x="2041" y="3947"/>
                  </a:cubicBezTo>
                  <a:lnTo>
                    <a:pt x="2091" y="3958"/>
                  </a:lnTo>
                  <a:lnTo>
                    <a:pt x="2138" y="3958"/>
                  </a:lnTo>
                  <a:lnTo>
                    <a:pt x="2345" y="4166"/>
                  </a:lnTo>
                  <a:cubicBezTo>
                    <a:pt x="2372" y="4193"/>
                    <a:pt x="2406" y="4212"/>
                    <a:pt x="2441" y="4227"/>
                  </a:cubicBezTo>
                  <a:lnTo>
                    <a:pt x="2656" y="4458"/>
                  </a:lnTo>
                  <a:lnTo>
                    <a:pt x="3025" y="4869"/>
                  </a:lnTo>
                  <a:cubicBezTo>
                    <a:pt x="3090" y="5015"/>
                    <a:pt x="3210" y="5100"/>
                    <a:pt x="3344" y="5173"/>
                  </a:cubicBezTo>
                  <a:cubicBezTo>
                    <a:pt x="3344" y="5239"/>
                    <a:pt x="3373" y="5274"/>
                    <a:pt x="3430" y="5274"/>
                  </a:cubicBezTo>
                  <a:cubicBezTo>
                    <a:pt x="3436" y="5274"/>
                    <a:pt x="3442" y="5273"/>
                    <a:pt x="3448" y="5273"/>
                  </a:cubicBezTo>
                  <a:lnTo>
                    <a:pt x="3548" y="5365"/>
                  </a:lnTo>
                  <a:cubicBezTo>
                    <a:pt x="3602" y="5100"/>
                    <a:pt x="3348" y="5030"/>
                    <a:pt x="3233" y="4877"/>
                  </a:cubicBezTo>
                  <a:cubicBezTo>
                    <a:pt x="3179" y="4608"/>
                    <a:pt x="2921" y="4516"/>
                    <a:pt x="2760" y="4339"/>
                  </a:cubicBezTo>
                  <a:lnTo>
                    <a:pt x="2614" y="4166"/>
                  </a:lnTo>
                  <a:cubicBezTo>
                    <a:pt x="2614" y="4120"/>
                    <a:pt x="2579" y="4081"/>
                    <a:pt x="2537" y="4074"/>
                  </a:cubicBezTo>
                  <a:lnTo>
                    <a:pt x="2533" y="4062"/>
                  </a:lnTo>
                  <a:cubicBezTo>
                    <a:pt x="2526" y="4012"/>
                    <a:pt x="2491" y="3966"/>
                    <a:pt x="2441" y="3954"/>
                  </a:cubicBezTo>
                  <a:cubicBezTo>
                    <a:pt x="2387" y="3881"/>
                    <a:pt x="2310" y="3866"/>
                    <a:pt x="2230" y="3866"/>
                  </a:cubicBezTo>
                  <a:lnTo>
                    <a:pt x="2141" y="3751"/>
                  </a:lnTo>
                  <a:cubicBezTo>
                    <a:pt x="2138" y="3609"/>
                    <a:pt x="2030" y="3536"/>
                    <a:pt x="1942" y="3447"/>
                  </a:cubicBezTo>
                  <a:cubicBezTo>
                    <a:pt x="1900" y="3319"/>
                    <a:pt x="1931" y="3123"/>
                    <a:pt x="1762" y="3123"/>
                  </a:cubicBezTo>
                  <a:cubicBezTo>
                    <a:pt x="1729" y="3123"/>
                    <a:pt x="1688" y="3131"/>
                    <a:pt x="1638" y="3148"/>
                  </a:cubicBezTo>
                  <a:cubicBezTo>
                    <a:pt x="1661" y="2794"/>
                    <a:pt x="1350" y="2617"/>
                    <a:pt x="1223" y="2344"/>
                  </a:cubicBezTo>
                  <a:cubicBezTo>
                    <a:pt x="1192" y="2310"/>
                    <a:pt x="1158" y="2275"/>
                    <a:pt x="1135" y="2237"/>
                  </a:cubicBezTo>
                  <a:lnTo>
                    <a:pt x="1127" y="2233"/>
                  </a:lnTo>
                  <a:cubicBezTo>
                    <a:pt x="1023" y="2160"/>
                    <a:pt x="1115" y="2018"/>
                    <a:pt x="1023" y="1941"/>
                  </a:cubicBezTo>
                  <a:lnTo>
                    <a:pt x="812" y="1745"/>
                  </a:lnTo>
                  <a:cubicBezTo>
                    <a:pt x="777" y="1614"/>
                    <a:pt x="743" y="1480"/>
                    <a:pt x="712" y="1349"/>
                  </a:cubicBezTo>
                  <a:cubicBezTo>
                    <a:pt x="662" y="1288"/>
                    <a:pt x="681" y="1195"/>
                    <a:pt x="624" y="1134"/>
                  </a:cubicBezTo>
                  <a:cubicBezTo>
                    <a:pt x="620" y="1103"/>
                    <a:pt x="616" y="1076"/>
                    <a:pt x="616" y="1046"/>
                  </a:cubicBezTo>
                  <a:cubicBezTo>
                    <a:pt x="593" y="1003"/>
                    <a:pt x="562" y="965"/>
                    <a:pt x="524" y="930"/>
                  </a:cubicBezTo>
                  <a:cubicBezTo>
                    <a:pt x="516" y="903"/>
                    <a:pt x="516" y="873"/>
                    <a:pt x="516" y="850"/>
                  </a:cubicBezTo>
                  <a:cubicBezTo>
                    <a:pt x="501" y="823"/>
                    <a:pt x="470" y="807"/>
                    <a:pt x="443" y="807"/>
                  </a:cubicBezTo>
                  <a:cubicBezTo>
                    <a:pt x="447" y="804"/>
                    <a:pt x="447" y="796"/>
                    <a:pt x="447" y="792"/>
                  </a:cubicBezTo>
                  <a:cubicBezTo>
                    <a:pt x="451" y="773"/>
                    <a:pt x="443" y="754"/>
                    <a:pt x="412" y="734"/>
                  </a:cubicBezTo>
                  <a:lnTo>
                    <a:pt x="197" y="150"/>
                  </a:lnTo>
                  <a:cubicBezTo>
                    <a:pt x="181" y="123"/>
                    <a:pt x="160" y="109"/>
                    <a:pt x="140" y="109"/>
                  </a:cubicBezTo>
                  <a:cubicBezTo>
                    <a:pt x="132" y="109"/>
                    <a:pt x="124" y="111"/>
                    <a:pt x="116" y="116"/>
                  </a:cubicBezTo>
                  <a:cubicBezTo>
                    <a:pt x="105" y="62"/>
                    <a:pt x="97" y="0"/>
                    <a:pt x="82" y="0"/>
                  </a:cubicBezTo>
                  <a:cubicBezTo>
                    <a:pt x="80" y="0"/>
                    <a:pt x="78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3561983" y="2393825"/>
              <a:ext cx="3257" cy="4033"/>
            </a:xfrm>
            <a:custGeom>
              <a:avLst/>
              <a:gdLst/>
              <a:ahLst/>
              <a:cxnLst/>
              <a:rect l="l" t="t" r="r" b="b"/>
              <a:pathLst>
                <a:path w="105" h="130" extrusionOk="0">
                  <a:moveTo>
                    <a:pt x="85" y="1"/>
                  </a:moveTo>
                  <a:cubicBezTo>
                    <a:pt x="39" y="12"/>
                    <a:pt x="1" y="47"/>
                    <a:pt x="20" y="93"/>
                  </a:cubicBezTo>
                  <a:cubicBezTo>
                    <a:pt x="29" y="120"/>
                    <a:pt x="39" y="129"/>
                    <a:pt x="49" y="129"/>
                  </a:cubicBezTo>
                  <a:cubicBezTo>
                    <a:pt x="68" y="129"/>
                    <a:pt x="88" y="102"/>
                    <a:pt x="104" y="85"/>
                  </a:cubicBezTo>
                  <a:cubicBezTo>
                    <a:pt x="101" y="54"/>
                    <a:pt x="97" y="27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399159" y="2285348"/>
              <a:ext cx="1334" cy="1458"/>
            </a:xfrm>
            <a:custGeom>
              <a:avLst/>
              <a:gdLst/>
              <a:ahLst/>
              <a:cxnLst/>
              <a:rect l="l" t="t" r="r" b="b"/>
              <a:pathLst>
                <a:path w="43" h="47" extrusionOk="0">
                  <a:moveTo>
                    <a:pt x="43" y="1"/>
                  </a:moveTo>
                  <a:lnTo>
                    <a:pt x="1" y="47"/>
                  </a:lnTo>
                  <a:cubicBezTo>
                    <a:pt x="16" y="39"/>
                    <a:pt x="24" y="35"/>
                    <a:pt x="39" y="31"/>
                  </a:cubicBezTo>
                  <a:cubicBezTo>
                    <a:pt x="39" y="28"/>
                    <a:pt x="39" y="1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3" name="Google Shape;483;p4"/>
          <p:cNvGrpSpPr/>
          <p:nvPr/>
        </p:nvGrpSpPr>
        <p:grpSpPr>
          <a:xfrm>
            <a:off x="8328495" y="3947190"/>
            <a:ext cx="349241" cy="232337"/>
            <a:chOff x="5922016" y="4340919"/>
            <a:chExt cx="301825" cy="200792"/>
          </a:xfrm>
        </p:grpSpPr>
        <p:sp>
          <p:nvSpPr>
            <p:cNvPr id="484" name="Google Shape;484;p4"/>
            <p:cNvSpPr/>
            <p:nvPr/>
          </p:nvSpPr>
          <p:spPr>
            <a:xfrm>
              <a:off x="5943109" y="4393126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5"/>
                  </a:moveTo>
                  <a:lnTo>
                    <a:pt x="8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5922016" y="4340919"/>
              <a:ext cx="301825" cy="200792"/>
            </a:xfrm>
            <a:custGeom>
              <a:avLst/>
              <a:gdLst/>
              <a:ahLst/>
              <a:cxnLst/>
              <a:rect l="l" t="t" r="r" b="b"/>
              <a:pathLst>
                <a:path w="9730" h="6473" extrusionOk="0">
                  <a:moveTo>
                    <a:pt x="9307" y="3670"/>
                  </a:moveTo>
                  <a:lnTo>
                    <a:pt x="9326" y="3678"/>
                  </a:lnTo>
                  <a:lnTo>
                    <a:pt x="9307" y="3678"/>
                  </a:lnTo>
                  <a:lnTo>
                    <a:pt x="9307" y="3670"/>
                  </a:lnTo>
                  <a:close/>
                  <a:moveTo>
                    <a:pt x="9318" y="3947"/>
                  </a:moveTo>
                  <a:cubicBezTo>
                    <a:pt x="9307" y="3947"/>
                    <a:pt x="9299" y="3955"/>
                    <a:pt x="9288" y="3959"/>
                  </a:cubicBezTo>
                  <a:lnTo>
                    <a:pt x="9288" y="3947"/>
                  </a:lnTo>
                  <a:close/>
                  <a:moveTo>
                    <a:pt x="623" y="4543"/>
                  </a:moveTo>
                  <a:cubicBezTo>
                    <a:pt x="692" y="4581"/>
                    <a:pt x="753" y="4623"/>
                    <a:pt x="822" y="4666"/>
                  </a:cubicBezTo>
                  <a:lnTo>
                    <a:pt x="746" y="4677"/>
                  </a:lnTo>
                  <a:lnTo>
                    <a:pt x="692" y="4666"/>
                  </a:lnTo>
                  <a:cubicBezTo>
                    <a:pt x="673" y="4658"/>
                    <a:pt x="653" y="4646"/>
                    <a:pt x="634" y="4643"/>
                  </a:cubicBezTo>
                  <a:lnTo>
                    <a:pt x="615" y="4639"/>
                  </a:lnTo>
                  <a:cubicBezTo>
                    <a:pt x="619" y="4604"/>
                    <a:pt x="623" y="4573"/>
                    <a:pt x="623" y="4543"/>
                  </a:cubicBezTo>
                  <a:close/>
                  <a:moveTo>
                    <a:pt x="6326" y="363"/>
                  </a:moveTo>
                  <a:cubicBezTo>
                    <a:pt x="6431" y="363"/>
                    <a:pt x="6535" y="368"/>
                    <a:pt x="6636" y="377"/>
                  </a:cubicBezTo>
                  <a:cubicBezTo>
                    <a:pt x="6632" y="385"/>
                    <a:pt x="6629" y="400"/>
                    <a:pt x="6629" y="416"/>
                  </a:cubicBezTo>
                  <a:cubicBezTo>
                    <a:pt x="6652" y="493"/>
                    <a:pt x="6713" y="554"/>
                    <a:pt x="6790" y="569"/>
                  </a:cubicBezTo>
                  <a:cubicBezTo>
                    <a:pt x="7701" y="700"/>
                    <a:pt x="8385" y="1219"/>
                    <a:pt x="9000" y="1853"/>
                  </a:cubicBezTo>
                  <a:lnTo>
                    <a:pt x="9007" y="1853"/>
                  </a:lnTo>
                  <a:cubicBezTo>
                    <a:pt x="8980" y="1899"/>
                    <a:pt x="8973" y="1949"/>
                    <a:pt x="8977" y="1999"/>
                  </a:cubicBezTo>
                  <a:cubicBezTo>
                    <a:pt x="8996" y="2103"/>
                    <a:pt x="9034" y="2203"/>
                    <a:pt x="9084" y="2295"/>
                  </a:cubicBezTo>
                  <a:cubicBezTo>
                    <a:pt x="9115" y="2360"/>
                    <a:pt x="9184" y="2410"/>
                    <a:pt x="9257" y="2418"/>
                  </a:cubicBezTo>
                  <a:cubicBezTo>
                    <a:pt x="9265" y="2414"/>
                    <a:pt x="9276" y="2410"/>
                    <a:pt x="9280" y="2399"/>
                  </a:cubicBezTo>
                  <a:lnTo>
                    <a:pt x="9280" y="2399"/>
                  </a:lnTo>
                  <a:cubicBezTo>
                    <a:pt x="9192" y="2702"/>
                    <a:pt x="9107" y="3009"/>
                    <a:pt x="9026" y="3317"/>
                  </a:cubicBezTo>
                  <a:cubicBezTo>
                    <a:pt x="8873" y="3432"/>
                    <a:pt x="8815" y="3659"/>
                    <a:pt x="8596" y="3717"/>
                  </a:cubicBezTo>
                  <a:cubicBezTo>
                    <a:pt x="8508" y="3786"/>
                    <a:pt x="8431" y="3874"/>
                    <a:pt x="8342" y="3947"/>
                  </a:cubicBezTo>
                  <a:lnTo>
                    <a:pt x="8339" y="3951"/>
                  </a:lnTo>
                  <a:cubicBezTo>
                    <a:pt x="8316" y="3970"/>
                    <a:pt x="8296" y="3997"/>
                    <a:pt x="8296" y="4028"/>
                  </a:cubicBezTo>
                  <a:cubicBezTo>
                    <a:pt x="8287" y="4024"/>
                    <a:pt x="8278" y="4023"/>
                    <a:pt x="8268" y="4023"/>
                  </a:cubicBezTo>
                  <a:cubicBezTo>
                    <a:pt x="8246" y="4023"/>
                    <a:pt x="8225" y="4032"/>
                    <a:pt x="8212" y="4051"/>
                  </a:cubicBezTo>
                  <a:cubicBezTo>
                    <a:pt x="8193" y="4082"/>
                    <a:pt x="8185" y="4108"/>
                    <a:pt x="8181" y="4143"/>
                  </a:cubicBezTo>
                  <a:lnTo>
                    <a:pt x="6901" y="4666"/>
                  </a:lnTo>
                  <a:lnTo>
                    <a:pt x="5399" y="4996"/>
                  </a:lnTo>
                  <a:cubicBezTo>
                    <a:pt x="4769" y="5031"/>
                    <a:pt x="4139" y="4985"/>
                    <a:pt x="3520" y="5111"/>
                  </a:cubicBezTo>
                  <a:lnTo>
                    <a:pt x="3320" y="5119"/>
                  </a:lnTo>
                  <a:lnTo>
                    <a:pt x="3309" y="5119"/>
                  </a:lnTo>
                  <a:cubicBezTo>
                    <a:pt x="3005" y="4935"/>
                    <a:pt x="2655" y="4988"/>
                    <a:pt x="2333" y="4908"/>
                  </a:cubicBezTo>
                  <a:lnTo>
                    <a:pt x="2133" y="4873"/>
                  </a:lnTo>
                  <a:cubicBezTo>
                    <a:pt x="2064" y="4839"/>
                    <a:pt x="1994" y="4804"/>
                    <a:pt x="1925" y="4773"/>
                  </a:cubicBezTo>
                  <a:cubicBezTo>
                    <a:pt x="1303" y="4497"/>
                    <a:pt x="615" y="4297"/>
                    <a:pt x="342" y="3563"/>
                  </a:cubicBezTo>
                  <a:cubicBezTo>
                    <a:pt x="334" y="3336"/>
                    <a:pt x="334" y="3109"/>
                    <a:pt x="331" y="2883"/>
                  </a:cubicBezTo>
                  <a:lnTo>
                    <a:pt x="331" y="2879"/>
                  </a:lnTo>
                  <a:cubicBezTo>
                    <a:pt x="845" y="2256"/>
                    <a:pt x="1460" y="1741"/>
                    <a:pt x="2133" y="1288"/>
                  </a:cubicBezTo>
                  <a:cubicBezTo>
                    <a:pt x="2137" y="1261"/>
                    <a:pt x="2140" y="1238"/>
                    <a:pt x="2137" y="1207"/>
                  </a:cubicBezTo>
                  <a:lnTo>
                    <a:pt x="2590" y="1054"/>
                  </a:lnTo>
                  <a:cubicBezTo>
                    <a:pt x="2598" y="1054"/>
                    <a:pt x="2605" y="1054"/>
                    <a:pt x="2612" y="1054"/>
                  </a:cubicBezTo>
                  <a:cubicBezTo>
                    <a:pt x="2659" y="1054"/>
                    <a:pt x="2695" y="1041"/>
                    <a:pt x="2705" y="981"/>
                  </a:cubicBezTo>
                  <a:lnTo>
                    <a:pt x="2947" y="919"/>
                  </a:lnTo>
                  <a:cubicBezTo>
                    <a:pt x="2958" y="923"/>
                    <a:pt x="2970" y="925"/>
                    <a:pt x="2981" y="925"/>
                  </a:cubicBezTo>
                  <a:cubicBezTo>
                    <a:pt x="3021" y="925"/>
                    <a:pt x="3058" y="900"/>
                    <a:pt x="3070" y="861"/>
                  </a:cubicBezTo>
                  <a:lnTo>
                    <a:pt x="3070" y="854"/>
                  </a:lnTo>
                  <a:lnTo>
                    <a:pt x="3216" y="823"/>
                  </a:lnTo>
                  <a:cubicBezTo>
                    <a:pt x="3263" y="865"/>
                    <a:pt x="3320" y="896"/>
                    <a:pt x="3382" y="911"/>
                  </a:cubicBezTo>
                  <a:cubicBezTo>
                    <a:pt x="3889" y="838"/>
                    <a:pt x="4419" y="835"/>
                    <a:pt x="4884" y="577"/>
                  </a:cubicBezTo>
                  <a:cubicBezTo>
                    <a:pt x="4907" y="535"/>
                    <a:pt x="4942" y="500"/>
                    <a:pt x="4980" y="473"/>
                  </a:cubicBezTo>
                  <a:cubicBezTo>
                    <a:pt x="5280" y="458"/>
                    <a:pt x="5576" y="416"/>
                    <a:pt x="5875" y="385"/>
                  </a:cubicBezTo>
                  <a:cubicBezTo>
                    <a:pt x="5918" y="385"/>
                    <a:pt x="5964" y="381"/>
                    <a:pt x="6010" y="377"/>
                  </a:cubicBezTo>
                  <a:cubicBezTo>
                    <a:pt x="6116" y="368"/>
                    <a:pt x="6221" y="363"/>
                    <a:pt x="6326" y="363"/>
                  </a:cubicBezTo>
                  <a:close/>
                  <a:moveTo>
                    <a:pt x="5937" y="5123"/>
                  </a:moveTo>
                  <a:cubicBezTo>
                    <a:pt x="5941" y="5158"/>
                    <a:pt x="5952" y="5188"/>
                    <a:pt x="5964" y="5219"/>
                  </a:cubicBezTo>
                  <a:cubicBezTo>
                    <a:pt x="5945" y="5219"/>
                    <a:pt x="5933" y="5223"/>
                    <a:pt x="5918" y="5234"/>
                  </a:cubicBezTo>
                  <a:cubicBezTo>
                    <a:pt x="5906" y="5238"/>
                    <a:pt x="5902" y="5246"/>
                    <a:pt x="5899" y="5257"/>
                  </a:cubicBezTo>
                  <a:lnTo>
                    <a:pt x="5772" y="5257"/>
                  </a:lnTo>
                  <a:cubicBezTo>
                    <a:pt x="5845" y="5238"/>
                    <a:pt x="5914" y="5204"/>
                    <a:pt x="5937" y="5123"/>
                  </a:cubicBezTo>
                  <a:close/>
                  <a:moveTo>
                    <a:pt x="5095" y="5622"/>
                  </a:moveTo>
                  <a:cubicBezTo>
                    <a:pt x="5126" y="5657"/>
                    <a:pt x="5165" y="5680"/>
                    <a:pt x="5203" y="5695"/>
                  </a:cubicBezTo>
                  <a:cubicBezTo>
                    <a:pt x="5107" y="5695"/>
                    <a:pt x="5015" y="5695"/>
                    <a:pt x="4919" y="5699"/>
                  </a:cubicBezTo>
                  <a:cubicBezTo>
                    <a:pt x="4980" y="5684"/>
                    <a:pt x="5042" y="5661"/>
                    <a:pt x="5095" y="5622"/>
                  </a:cubicBezTo>
                  <a:close/>
                  <a:moveTo>
                    <a:pt x="9111" y="3820"/>
                  </a:moveTo>
                  <a:cubicBezTo>
                    <a:pt x="9115" y="3851"/>
                    <a:pt x="9126" y="3878"/>
                    <a:pt x="9146" y="3901"/>
                  </a:cubicBezTo>
                  <a:lnTo>
                    <a:pt x="9126" y="3901"/>
                  </a:lnTo>
                  <a:cubicBezTo>
                    <a:pt x="9088" y="3916"/>
                    <a:pt x="9050" y="3936"/>
                    <a:pt x="9015" y="3959"/>
                  </a:cubicBezTo>
                  <a:cubicBezTo>
                    <a:pt x="8977" y="3978"/>
                    <a:pt x="8942" y="3997"/>
                    <a:pt x="8907" y="4028"/>
                  </a:cubicBezTo>
                  <a:cubicBezTo>
                    <a:pt x="8880" y="4055"/>
                    <a:pt x="8857" y="4089"/>
                    <a:pt x="8838" y="4128"/>
                  </a:cubicBezTo>
                  <a:cubicBezTo>
                    <a:pt x="8819" y="4162"/>
                    <a:pt x="8800" y="4197"/>
                    <a:pt x="8784" y="4231"/>
                  </a:cubicBezTo>
                  <a:cubicBezTo>
                    <a:pt x="8765" y="4266"/>
                    <a:pt x="8746" y="4301"/>
                    <a:pt x="8731" y="4339"/>
                  </a:cubicBezTo>
                  <a:cubicBezTo>
                    <a:pt x="8708" y="4393"/>
                    <a:pt x="8681" y="4439"/>
                    <a:pt x="8646" y="4481"/>
                  </a:cubicBezTo>
                  <a:cubicBezTo>
                    <a:pt x="8619" y="4512"/>
                    <a:pt x="8592" y="4535"/>
                    <a:pt x="8569" y="4570"/>
                  </a:cubicBezTo>
                  <a:lnTo>
                    <a:pt x="8442" y="4693"/>
                  </a:lnTo>
                  <a:lnTo>
                    <a:pt x="8400" y="4739"/>
                  </a:lnTo>
                  <a:cubicBezTo>
                    <a:pt x="8373" y="4766"/>
                    <a:pt x="8342" y="4789"/>
                    <a:pt x="8312" y="4819"/>
                  </a:cubicBezTo>
                  <a:lnTo>
                    <a:pt x="8269" y="4858"/>
                  </a:lnTo>
                  <a:cubicBezTo>
                    <a:pt x="8235" y="4881"/>
                    <a:pt x="8204" y="4900"/>
                    <a:pt x="8170" y="4919"/>
                  </a:cubicBezTo>
                  <a:cubicBezTo>
                    <a:pt x="8131" y="4935"/>
                    <a:pt x="8097" y="4954"/>
                    <a:pt x="8066" y="4977"/>
                  </a:cubicBezTo>
                  <a:cubicBezTo>
                    <a:pt x="8031" y="4996"/>
                    <a:pt x="7997" y="5019"/>
                    <a:pt x="7970" y="5050"/>
                  </a:cubicBezTo>
                  <a:lnTo>
                    <a:pt x="7924" y="5092"/>
                  </a:lnTo>
                  <a:cubicBezTo>
                    <a:pt x="7897" y="5123"/>
                    <a:pt x="7866" y="5146"/>
                    <a:pt x="7839" y="5173"/>
                  </a:cubicBezTo>
                  <a:cubicBezTo>
                    <a:pt x="7808" y="5204"/>
                    <a:pt x="7774" y="5223"/>
                    <a:pt x="7743" y="5242"/>
                  </a:cubicBezTo>
                  <a:cubicBezTo>
                    <a:pt x="7708" y="5261"/>
                    <a:pt x="7674" y="5280"/>
                    <a:pt x="7635" y="5300"/>
                  </a:cubicBezTo>
                  <a:cubicBezTo>
                    <a:pt x="7597" y="5319"/>
                    <a:pt x="7562" y="5338"/>
                    <a:pt x="7532" y="5357"/>
                  </a:cubicBezTo>
                  <a:cubicBezTo>
                    <a:pt x="7474" y="5384"/>
                    <a:pt x="7420" y="5419"/>
                    <a:pt x="7370" y="5453"/>
                  </a:cubicBezTo>
                  <a:cubicBezTo>
                    <a:pt x="7343" y="5480"/>
                    <a:pt x="7320" y="5519"/>
                    <a:pt x="7316" y="5565"/>
                  </a:cubicBezTo>
                  <a:cubicBezTo>
                    <a:pt x="7316" y="5573"/>
                    <a:pt x="7320" y="5576"/>
                    <a:pt x="7320" y="5588"/>
                  </a:cubicBezTo>
                  <a:cubicBezTo>
                    <a:pt x="7283" y="5565"/>
                    <a:pt x="7240" y="5553"/>
                    <a:pt x="7196" y="5553"/>
                  </a:cubicBezTo>
                  <a:cubicBezTo>
                    <a:pt x="7181" y="5553"/>
                    <a:pt x="7166" y="5554"/>
                    <a:pt x="7151" y="5557"/>
                  </a:cubicBezTo>
                  <a:cubicBezTo>
                    <a:pt x="7097" y="5573"/>
                    <a:pt x="7051" y="5596"/>
                    <a:pt x="7009" y="5626"/>
                  </a:cubicBezTo>
                  <a:lnTo>
                    <a:pt x="6998" y="5626"/>
                  </a:lnTo>
                  <a:cubicBezTo>
                    <a:pt x="6982" y="5645"/>
                    <a:pt x="6962" y="5656"/>
                    <a:pt x="6939" y="5656"/>
                  </a:cubicBezTo>
                  <a:cubicBezTo>
                    <a:pt x="6933" y="5656"/>
                    <a:pt x="6927" y="5655"/>
                    <a:pt x="6921" y="5653"/>
                  </a:cubicBezTo>
                  <a:cubicBezTo>
                    <a:pt x="6917" y="5665"/>
                    <a:pt x="6913" y="5672"/>
                    <a:pt x="6913" y="5684"/>
                  </a:cubicBezTo>
                  <a:cubicBezTo>
                    <a:pt x="6882" y="5669"/>
                    <a:pt x="6848" y="5661"/>
                    <a:pt x="6821" y="5649"/>
                  </a:cubicBezTo>
                  <a:cubicBezTo>
                    <a:pt x="6745" y="5631"/>
                    <a:pt x="6669" y="5620"/>
                    <a:pt x="6593" y="5620"/>
                  </a:cubicBezTo>
                  <a:cubicBezTo>
                    <a:pt x="6573" y="5620"/>
                    <a:pt x="6553" y="5621"/>
                    <a:pt x="6533" y="5622"/>
                  </a:cubicBezTo>
                  <a:cubicBezTo>
                    <a:pt x="6214" y="5699"/>
                    <a:pt x="5899" y="5707"/>
                    <a:pt x="5580" y="5707"/>
                  </a:cubicBezTo>
                  <a:cubicBezTo>
                    <a:pt x="6048" y="5657"/>
                    <a:pt x="6490" y="5511"/>
                    <a:pt x="6932" y="5369"/>
                  </a:cubicBezTo>
                  <a:lnTo>
                    <a:pt x="6978" y="5407"/>
                  </a:lnTo>
                  <a:cubicBezTo>
                    <a:pt x="7007" y="5420"/>
                    <a:pt x="7035" y="5425"/>
                    <a:pt x="7063" y="5425"/>
                  </a:cubicBezTo>
                  <a:cubicBezTo>
                    <a:pt x="7127" y="5425"/>
                    <a:pt x="7188" y="5396"/>
                    <a:pt x="7247" y="5361"/>
                  </a:cubicBezTo>
                  <a:cubicBezTo>
                    <a:pt x="7305" y="5323"/>
                    <a:pt x="7363" y="5292"/>
                    <a:pt x="7420" y="5257"/>
                  </a:cubicBezTo>
                  <a:cubicBezTo>
                    <a:pt x="7459" y="5238"/>
                    <a:pt x="7497" y="5215"/>
                    <a:pt x="7536" y="5188"/>
                  </a:cubicBezTo>
                  <a:cubicBezTo>
                    <a:pt x="7574" y="5165"/>
                    <a:pt x="7612" y="5142"/>
                    <a:pt x="7647" y="5111"/>
                  </a:cubicBezTo>
                  <a:cubicBezTo>
                    <a:pt x="7666" y="5104"/>
                    <a:pt x="7685" y="5088"/>
                    <a:pt x="7705" y="5081"/>
                  </a:cubicBezTo>
                  <a:cubicBezTo>
                    <a:pt x="7747" y="5061"/>
                    <a:pt x="7785" y="5042"/>
                    <a:pt x="7828" y="5023"/>
                  </a:cubicBezTo>
                  <a:cubicBezTo>
                    <a:pt x="7943" y="4985"/>
                    <a:pt x="8050" y="4927"/>
                    <a:pt x="8146" y="4850"/>
                  </a:cubicBezTo>
                  <a:cubicBezTo>
                    <a:pt x="8185" y="4816"/>
                    <a:pt x="8223" y="4781"/>
                    <a:pt x="8258" y="4743"/>
                  </a:cubicBezTo>
                  <a:cubicBezTo>
                    <a:pt x="8269" y="4723"/>
                    <a:pt x="8289" y="4704"/>
                    <a:pt x="8304" y="4685"/>
                  </a:cubicBezTo>
                  <a:cubicBezTo>
                    <a:pt x="8331" y="4643"/>
                    <a:pt x="8362" y="4600"/>
                    <a:pt x="8377" y="4547"/>
                  </a:cubicBezTo>
                  <a:cubicBezTo>
                    <a:pt x="8381" y="4516"/>
                    <a:pt x="8381" y="4489"/>
                    <a:pt x="8381" y="4454"/>
                  </a:cubicBezTo>
                  <a:cubicBezTo>
                    <a:pt x="8389" y="4455"/>
                    <a:pt x="8396" y="4456"/>
                    <a:pt x="8403" y="4456"/>
                  </a:cubicBezTo>
                  <a:cubicBezTo>
                    <a:pt x="8428" y="4456"/>
                    <a:pt x="8449" y="4450"/>
                    <a:pt x="8473" y="4435"/>
                  </a:cubicBezTo>
                  <a:cubicBezTo>
                    <a:pt x="8515" y="4374"/>
                    <a:pt x="8515" y="4297"/>
                    <a:pt x="8477" y="4235"/>
                  </a:cubicBezTo>
                  <a:lnTo>
                    <a:pt x="8477" y="4235"/>
                  </a:lnTo>
                  <a:cubicBezTo>
                    <a:pt x="8490" y="4237"/>
                    <a:pt x="8505" y="4238"/>
                    <a:pt x="8520" y="4238"/>
                  </a:cubicBezTo>
                  <a:cubicBezTo>
                    <a:pt x="8535" y="4238"/>
                    <a:pt x="8550" y="4237"/>
                    <a:pt x="8565" y="4235"/>
                  </a:cubicBezTo>
                  <a:cubicBezTo>
                    <a:pt x="8585" y="4224"/>
                    <a:pt x="8608" y="4216"/>
                    <a:pt x="8627" y="4205"/>
                  </a:cubicBezTo>
                  <a:cubicBezTo>
                    <a:pt x="8665" y="4181"/>
                    <a:pt x="8704" y="4158"/>
                    <a:pt x="8738" y="4128"/>
                  </a:cubicBezTo>
                  <a:cubicBezTo>
                    <a:pt x="8757" y="4112"/>
                    <a:pt x="8769" y="4105"/>
                    <a:pt x="8788" y="4089"/>
                  </a:cubicBezTo>
                  <a:cubicBezTo>
                    <a:pt x="8823" y="4062"/>
                    <a:pt x="8857" y="4035"/>
                    <a:pt x="8896" y="4009"/>
                  </a:cubicBezTo>
                  <a:cubicBezTo>
                    <a:pt x="8934" y="3989"/>
                    <a:pt x="8973" y="3970"/>
                    <a:pt x="9011" y="3939"/>
                  </a:cubicBezTo>
                  <a:cubicBezTo>
                    <a:pt x="9050" y="3909"/>
                    <a:pt x="9084" y="3863"/>
                    <a:pt x="9111" y="3820"/>
                  </a:cubicBezTo>
                  <a:close/>
                  <a:moveTo>
                    <a:pt x="792" y="5142"/>
                  </a:moveTo>
                  <a:cubicBezTo>
                    <a:pt x="1333" y="5296"/>
                    <a:pt x="1868" y="5496"/>
                    <a:pt x="2444" y="5515"/>
                  </a:cubicBezTo>
                  <a:cubicBezTo>
                    <a:pt x="2459" y="5553"/>
                    <a:pt x="2493" y="5575"/>
                    <a:pt x="2530" y="5575"/>
                  </a:cubicBezTo>
                  <a:cubicBezTo>
                    <a:pt x="2541" y="5575"/>
                    <a:pt x="2552" y="5573"/>
                    <a:pt x="2563" y="5569"/>
                  </a:cubicBezTo>
                  <a:lnTo>
                    <a:pt x="2571" y="5569"/>
                  </a:lnTo>
                  <a:lnTo>
                    <a:pt x="2694" y="5642"/>
                  </a:lnTo>
                  <a:cubicBezTo>
                    <a:pt x="2763" y="5703"/>
                    <a:pt x="2847" y="5738"/>
                    <a:pt x="2940" y="5742"/>
                  </a:cubicBezTo>
                  <a:cubicBezTo>
                    <a:pt x="2921" y="5742"/>
                    <a:pt x="2902" y="5742"/>
                    <a:pt x="2883" y="5742"/>
                  </a:cubicBezTo>
                  <a:cubicBezTo>
                    <a:pt x="2134" y="5742"/>
                    <a:pt x="1409" y="5663"/>
                    <a:pt x="769" y="5158"/>
                  </a:cubicBezTo>
                  <a:cubicBezTo>
                    <a:pt x="776" y="5150"/>
                    <a:pt x="784" y="5146"/>
                    <a:pt x="792" y="5142"/>
                  </a:cubicBezTo>
                  <a:close/>
                  <a:moveTo>
                    <a:pt x="6629" y="1"/>
                  </a:moveTo>
                  <a:lnTo>
                    <a:pt x="6598" y="28"/>
                  </a:lnTo>
                  <a:lnTo>
                    <a:pt x="6571" y="8"/>
                  </a:lnTo>
                  <a:cubicBezTo>
                    <a:pt x="6479" y="58"/>
                    <a:pt x="6360" y="31"/>
                    <a:pt x="6283" y="112"/>
                  </a:cubicBezTo>
                  <a:cubicBezTo>
                    <a:pt x="6001" y="65"/>
                    <a:pt x="5720" y="37"/>
                    <a:pt x="5439" y="37"/>
                  </a:cubicBezTo>
                  <a:cubicBezTo>
                    <a:pt x="5168" y="37"/>
                    <a:pt x="4898" y="63"/>
                    <a:pt x="4630" y="124"/>
                  </a:cubicBezTo>
                  <a:cubicBezTo>
                    <a:pt x="4534" y="168"/>
                    <a:pt x="4434" y="180"/>
                    <a:pt x="4332" y="180"/>
                  </a:cubicBezTo>
                  <a:cubicBezTo>
                    <a:pt x="4218" y="180"/>
                    <a:pt x="4102" y="165"/>
                    <a:pt x="3987" y="165"/>
                  </a:cubicBezTo>
                  <a:cubicBezTo>
                    <a:pt x="3878" y="165"/>
                    <a:pt x="3772" y="178"/>
                    <a:pt x="3670" y="231"/>
                  </a:cubicBezTo>
                  <a:lnTo>
                    <a:pt x="3435" y="239"/>
                  </a:lnTo>
                  <a:cubicBezTo>
                    <a:pt x="3332" y="304"/>
                    <a:pt x="3186" y="304"/>
                    <a:pt x="3128" y="423"/>
                  </a:cubicBezTo>
                  <a:cubicBezTo>
                    <a:pt x="3095" y="416"/>
                    <a:pt x="3062" y="412"/>
                    <a:pt x="3028" y="412"/>
                  </a:cubicBezTo>
                  <a:cubicBezTo>
                    <a:pt x="2963" y="412"/>
                    <a:pt x="2898" y="426"/>
                    <a:pt x="2840" y="454"/>
                  </a:cubicBezTo>
                  <a:lnTo>
                    <a:pt x="2628" y="493"/>
                  </a:lnTo>
                  <a:lnTo>
                    <a:pt x="2436" y="692"/>
                  </a:lnTo>
                  <a:cubicBezTo>
                    <a:pt x="2430" y="691"/>
                    <a:pt x="2423" y="690"/>
                    <a:pt x="2416" y="690"/>
                  </a:cubicBezTo>
                  <a:cubicBezTo>
                    <a:pt x="2395" y="690"/>
                    <a:pt x="2375" y="699"/>
                    <a:pt x="2363" y="719"/>
                  </a:cubicBezTo>
                  <a:lnTo>
                    <a:pt x="2002" y="731"/>
                  </a:lnTo>
                  <a:cubicBezTo>
                    <a:pt x="1994" y="765"/>
                    <a:pt x="1987" y="800"/>
                    <a:pt x="1987" y="835"/>
                  </a:cubicBezTo>
                  <a:lnTo>
                    <a:pt x="1983" y="842"/>
                  </a:lnTo>
                  <a:cubicBezTo>
                    <a:pt x="1961" y="827"/>
                    <a:pt x="1937" y="821"/>
                    <a:pt x="1913" y="821"/>
                  </a:cubicBezTo>
                  <a:cubicBezTo>
                    <a:pt x="1899" y="821"/>
                    <a:pt x="1885" y="823"/>
                    <a:pt x="1871" y="827"/>
                  </a:cubicBezTo>
                  <a:cubicBezTo>
                    <a:pt x="1865" y="852"/>
                    <a:pt x="1843" y="867"/>
                    <a:pt x="1820" y="867"/>
                  </a:cubicBezTo>
                  <a:cubicBezTo>
                    <a:pt x="1815" y="867"/>
                    <a:pt x="1811" y="867"/>
                    <a:pt x="1806" y="865"/>
                  </a:cubicBezTo>
                  <a:cubicBezTo>
                    <a:pt x="1802" y="865"/>
                    <a:pt x="1795" y="861"/>
                    <a:pt x="1795" y="861"/>
                  </a:cubicBezTo>
                  <a:cubicBezTo>
                    <a:pt x="1733" y="877"/>
                    <a:pt x="1679" y="904"/>
                    <a:pt x="1633" y="950"/>
                  </a:cubicBezTo>
                  <a:cubicBezTo>
                    <a:pt x="1624" y="971"/>
                    <a:pt x="1604" y="984"/>
                    <a:pt x="1581" y="984"/>
                  </a:cubicBezTo>
                  <a:cubicBezTo>
                    <a:pt x="1574" y="984"/>
                    <a:pt x="1567" y="983"/>
                    <a:pt x="1560" y="981"/>
                  </a:cubicBezTo>
                  <a:lnTo>
                    <a:pt x="1556" y="981"/>
                  </a:lnTo>
                  <a:cubicBezTo>
                    <a:pt x="1487" y="992"/>
                    <a:pt x="1426" y="1034"/>
                    <a:pt x="1403" y="1096"/>
                  </a:cubicBezTo>
                  <a:cubicBezTo>
                    <a:pt x="1349" y="1115"/>
                    <a:pt x="1307" y="1154"/>
                    <a:pt x="1276" y="1200"/>
                  </a:cubicBezTo>
                  <a:lnTo>
                    <a:pt x="1268" y="1203"/>
                  </a:lnTo>
                  <a:cubicBezTo>
                    <a:pt x="1211" y="1269"/>
                    <a:pt x="1084" y="1238"/>
                    <a:pt x="1053" y="1346"/>
                  </a:cubicBezTo>
                  <a:cubicBezTo>
                    <a:pt x="926" y="1457"/>
                    <a:pt x="815" y="1584"/>
                    <a:pt x="692" y="1691"/>
                  </a:cubicBezTo>
                  <a:cubicBezTo>
                    <a:pt x="546" y="1834"/>
                    <a:pt x="423" y="1991"/>
                    <a:pt x="327" y="2168"/>
                  </a:cubicBezTo>
                  <a:cubicBezTo>
                    <a:pt x="208" y="2299"/>
                    <a:pt x="112" y="2433"/>
                    <a:pt x="150" y="2621"/>
                  </a:cubicBezTo>
                  <a:cubicBezTo>
                    <a:pt x="158" y="2641"/>
                    <a:pt x="161" y="2664"/>
                    <a:pt x="173" y="2683"/>
                  </a:cubicBezTo>
                  <a:cubicBezTo>
                    <a:pt x="138" y="2744"/>
                    <a:pt x="112" y="2814"/>
                    <a:pt x="77" y="2875"/>
                  </a:cubicBezTo>
                  <a:cubicBezTo>
                    <a:pt x="35" y="3355"/>
                    <a:pt x="0" y="3832"/>
                    <a:pt x="77" y="4312"/>
                  </a:cubicBezTo>
                  <a:cubicBezTo>
                    <a:pt x="81" y="4508"/>
                    <a:pt x="81" y="4704"/>
                    <a:pt x="85" y="4900"/>
                  </a:cubicBezTo>
                  <a:lnTo>
                    <a:pt x="169" y="4935"/>
                  </a:lnTo>
                  <a:lnTo>
                    <a:pt x="196" y="5146"/>
                  </a:lnTo>
                  <a:cubicBezTo>
                    <a:pt x="227" y="5158"/>
                    <a:pt x="254" y="5169"/>
                    <a:pt x="284" y="5184"/>
                  </a:cubicBezTo>
                  <a:cubicBezTo>
                    <a:pt x="292" y="5280"/>
                    <a:pt x="365" y="5357"/>
                    <a:pt x="461" y="5377"/>
                  </a:cubicBezTo>
                  <a:cubicBezTo>
                    <a:pt x="776" y="5857"/>
                    <a:pt x="1295" y="6164"/>
                    <a:pt x="1868" y="6218"/>
                  </a:cubicBezTo>
                  <a:lnTo>
                    <a:pt x="2110" y="6245"/>
                  </a:lnTo>
                  <a:cubicBezTo>
                    <a:pt x="2114" y="6276"/>
                    <a:pt x="2121" y="6299"/>
                    <a:pt x="2133" y="6330"/>
                  </a:cubicBezTo>
                  <a:lnTo>
                    <a:pt x="2352" y="6349"/>
                  </a:lnTo>
                  <a:lnTo>
                    <a:pt x="2486" y="6333"/>
                  </a:lnTo>
                  <a:cubicBezTo>
                    <a:pt x="2536" y="6356"/>
                    <a:pt x="2582" y="6376"/>
                    <a:pt x="2632" y="6391"/>
                  </a:cubicBezTo>
                  <a:cubicBezTo>
                    <a:pt x="2806" y="6394"/>
                    <a:pt x="2972" y="6469"/>
                    <a:pt x="3143" y="6469"/>
                  </a:cubicBezTo>
                  <a:cubicBezTo>
                    <a:pt x="3195" y="6469"/>
                    <a:pt x="3247" y="6463"/>
                    <a:pt x="3301" y="6445"/>
                  </a:cubicBezTo>
                  <a:lnTo>
                    <a:pt x="3305" y="6445"/>
                  </a:lnTo>
                  <a:cubicBezTo>
                    <a:pt x="3324" y="6428"/>
                    <a:pt x="3348" y="6419"/>
                    <a:pt x="3372" y="6419"/>
                  </a:cubicBezTo>
                  <a:cubicBezTo>
                    <a:pt x="3396" y="6419"/>
                    <a:pt x="3420" y="6428"/>
                    <a:pt x="3439" y="6445"/>
                  </a:cubicBezTo>
                  <a:lnTo>
                    <a:pt x="3497" y="6429"/>
                  </a:lnTo>
                  <a:lnTo>
                    <a:pt x="3551" y="6452"/>
                  </a:lnTo>
                  <a:cubicBezTo>
                    <a:pt x="3651" y="6466"/>
                    <a:pt x="3750" y="6472"/>
                    <a:pt x="3850" y="6472"/>
                  </a:cubicBezTo>
                  <a:cubicBezTo>
                    <a:pt x="4277" y="6472"/>
                    <a:pt x="4699" y="6364"/>
                    <a:pt x="5126" y="6314"/>
                  </a:cubicBezTo>
                  <a:cubicBezTo>
                    <a:pt x="5130" y="6291"/>
                    <a:pt x="5134" y="6260"/>
                    <a:pt x="5134" y="6233"/>
                  </a:cubicBezTo>
                  <a:lnTo>
                    <a:pt x="5172" y="6237"/>
                  </a:lnTo>
                  <a:lnTo>
                    <a:pt x="5222" y="6218"/>
                  </a:lnTo>
                  <a:cubicBezTo>
                    <a:pt x="5272" y="6237"/>
                    <a:pt x="5322" y="6245"/>
                    <a:pt x="5371" y="6245"/>
                  </a:cubicBezTo>
                  <a:cubicBezTo>
                    <a:pt x="5443" y="6245"/>
                    <a:pt x="5514" y="6228"/>
                    <a:pt x="5587" y="6203"/>
                  </a:cubicBezTo>
                  <a:lnTo>
                    <a:pt x="6168" y="6180"/>
                  </a:lnTo>
                  <a:cubicBezTo>
                    <a:pt x="6317" y="6080"/>
                    <a:pt x="6490" y="6091"/>
                    <a:pt x="6656" y="6072"/>
                  </a:cubicBezTo>
                  <a:cubicBezTo>
                    <a:pt x="6798" y="5972"/>
                    <a:pt x="6963" y="5968"/>
                    <a:pt x="7124" y="5945"/>
                  </a:cubicBezTo>
                  <a:cubicBezTo>
                    <a:pt x="7128" y="5915"/>
                    <a:pt x="7136" y="5888"/>
                    <a:pt x="7144" y="5857"/>
                  </a:cubicBezTo>
                  <a:lnTo>
                    <a:pt x="7263" y="5830"/>
                  </a:lnTo>
                  <a:cubicBezTo>
                    <a:pt x="7276" y="5835"/>
                    <a:pt x="7289" y="5838"/>
                    <a:pt x="7303" y="5838"/>
                  </a:cubicBezTo>
                  <a:cubicBezTo>
                    <a:pt x="7348" y="5838"/>
                    <a:pt x="7392" y="5809"/>
                    <a:pt x="7413" y="5765"/>
                  </a:cubicBezTo>
                  <a:lnTo>
                    <a:pt x="7413" y="5761"/>
                  </a:lnTo>
                  <a:cubicBezTo>
                    <a:pt x="7416" y="5761"/>
                    <a:pt x="7420" y="5762"/>
                    <a:pt x="7424" y="5762"/>
                  </a:cubicBezTo>
                  <a:cubicBezTo>
                    <a:pt x="7451" y="5762"/>
                    <a:pt x="7476" y="5749"/>
                    <a:pt x="7493" y="5722"/>
                  </a:cubicBezTo>
                  <a:lnTo>
                    <a:pt x="7616" y="5726"/>
                  </a:lnTo>
                  <a:cubicBezTo>
                    <a:pt x="7658" y="5659"/>
                    <a:pt x="7732" y="5618"/>
                    <a:pt x="7812" y="5618"/>
                  </a:cubicBezTo>
                  <a:cubicBezTo>
                    <a:pt x="7827" y="5618"/>
                    <a:pt x="7843" y="5619"/>
                    <a:pt x="7858" y="5622"/>
                  </a:cubicBezTo>
                  <a:lnTo>
                    <a:pt x="8788" y="4985"/>
                  </a:lnTo>
                  <a:cubicBezTo>
                    <a:pt x="8880" y="4804"/>
                    <a:pt x="9011" y="4646"/>
                    <a:pt x="9180" y="4531"/>
                  </a:cubicBezTo>
                  <a:cubicBezTo>
                    <a:pt x="9222" y="4416"/>
                    <a:pt x="9265" y="4301"/>
                    <a:pt x="9303" y="4189"/>
                  </a:cubicBezTo>
                  <a:cubicBezTo>
                    <a:pt x="9334" y="4170"/>
                    <a:pt x="9361" y="4162"/>
                    <a:pt x="9392" y="4151"/>
                  </a:cubicBezTo>
                  <a:cubicBezTo>
                    <a:pt x="9395" y="4078"/>
                    <a:pt x="9399" y="4005"/>
                    <a:pt x="9403" y="3932"/>
                  </a:cubicBezTo>
                  <a:cubicBezTo>
                    <a:pt x="9418" y="3863"/>
                    <a:pt x="9434" y="3790"/>
                    <a:pt x="9449" y="3724"/>
                  </a:cubicBezTo>
                  <a:cubicBezTo>
                    <a:pt x="9518" y="3440"/>
                    <a:pt x="9730" y="3186"/>
                    <a:pt x="9641" y="2860"/>
                  </a:cubicBezTo>
                  <a:lnTo>
                    <a:pt x="9641" y="2506"/>
                  </a:lnTo>
                  <a:cubicBezTo>
                    <a:pt x="9614" y="2487"/>
                    <a:pt x="9611" y="2452"/>
                    <a:pt x="9626" y="2429"/>
                  </a:cubicBezTo>
                  <a:cubicBezTo>
                    <a:pt x="9626" y="2429"/>
                    <a:pt x="9626" y="2422"/>
                    <a:pt x="9630" y="2422"/>
                  </a:cubicBezTo>
                  <a:cubicBezTo>
                    <a:pt x="9595" y="2410"/>
                    <a:pt x="9564" y="2391"/>
                    <a:pt x="9534" y="2372"/>
                  </a:cubicBezTo>
                  <a:cubicBezTo>
                    <a:pt x="9545" y="2333"/>
                    <a:pt x="9534" y="2295"/>
                    <a:pt x="9511" y="2264"/>
                  </a:cubicBezTo>
                  <a:cubicBezTo>
                    <a:pt x="9518" y="2210"/>
                    <a:pt x="9507" y="2160"/>
                    <a:pt x="9468" y="2122"/>
                  </a:cubicBezTo>
                  <a:cubicBezTo>
                    <a:pt x="9480" y="2087"/>
                    <a:pt x="9495" y="2053"/>
                    <a:pt x="9507" y="2014"/>
                  </a:cubicBezTo>
                  <a:lnTo>
                    <a:pt x="9488" y="1980"/>
                  </a:lnTo>
                  <a:lnTo>
                    <a:pt x="9511" y="1953"/>
                  </a:lnTo>
                  <a:cubicBezTo>
                    <a:pt x="9511" y="1906"/>
                    <a:pt x="9493" y="1884"/>
                    <a:pt x="9467" y="1884"/>
                  </a:cubicBezTo>
                  <a:cubicBezTo>
                    <a:pt x="9458" y="1884"/>
                    <a:pt x="9448" y="1887"/>
                    <a:pt x="9438" y="1891"/>
                  </a:cubicBezTo>
                  <a:cubicBezTo>
                    <a:pt x="9468" y="1814"/>
                    <a:pt x="9472" y="1738"/>
                    <a:pt x="9399" y="1668"/>
                  </a:cubicBezTo>
                  <a:cubicBezTo>
                    <a:pt x="9338" y="1607"/>
                    <a:pt x="9361" y="1488"/>
                    <a:pt x="9265" y="1442"/>
                  </a:cubicBezTo>
                  <a:cubicBezTo>
                    <a:pt x="9257" y="1380"/>
                    <a:pt x="9207" y="1346"/>
                    <a:pt x="9165" y="1307"/>
                  </a:cubicBezTo>
                  <a:cubicBezTo>
                    <a:pt x="9126" y="1269"/>
                    <a:pt x="9092" y="1230"/>
                    <a:pt x="9057" y="1188"/>
                  </a:cubicBezTo>
                  <a:lnTo>
                    <a:pt x="9050" y="1180"/>
                  </a:lnTo>
                  <a:cubicBezTo>
                    <a:pt x="9011" y="1146"/>
                    <a:pt x="8973" y="1111"/>
                    <a:pt x="8938" y="1073"/>
                  </a:cubicBezTo>
                  <a:lnTo>
                    <a:pt x="8930" y="1065"/>
                  </a:lnTo>
                  <a:cubicBezTo>
                    <a:pt x="8827" y="923"/>
                    <a:pt x="8738" y="777"/>
                    <a:pt x="8550" y="731"/>
                  </a:cubicBezTo>
                  <a:lnTo>
                    <a:pt x="8554" y="731"/>
                  </a:lnTo>
                  <a:cubicBezTo>
                    <a:pt x="8538" y="673"/>
                    <a:pt x="8496" y="623"/>
                    <a:pt x="8439" y="596"/>
                  </a:cubicBezTo>
                  <a:lnTo>
                    <a:pt x="8439" y="604"/>
                  </a:lnTo>
                  <a:cubicBezTo>
                    <a:pt x="8319" y="450"/>
                    <a:pt x="8127" y="435"/>
                    <a:pt x="7962" y="362"/>
                  </a:cubicBezTo>
                  <a:lnTo>
                    <a:pt x="7958" y="358"/>
                  </a:lnTo>
                  <a:cubicBezTo>
                    <a:pt x="7566" y="58"/>
                    <a:pt x="7074" y="97"/>
                    <a:pt x="66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4"/>
            <p:cNvSpPr/>
            <p:nvPr/>
          </p:nvSpPr>
          <p:spPr>
            <a:xfrm>
              <a:off x="5984118" y="4401284"/>
              <a:ext cx="66166" cy="60303"/>
            </a:xfrm>
            <a:custGeom>
              <a:avLst/>
              <a:gdLst/>
              <a:ahLst/>
              <a:cxnLst/>
              <a:rect l="l" t="t" r="r" b="b"/>
              <a:pathLst>
                <a:path w="2133" h="1944" extrusionOk="0">
                  <a:moveTo>
                    <a:pt x="2008" y="0"/>
                  </a:moveTo>
                  <a:cubicBezTo>
                    <a:pt x="1961" y="0"/>
                    <a:pt x="1906" y="25"/>
                    <a:pt x="1864" y="41"/>
                  </a:cubicBezTo>
                  <a:cubicBezTo>
                    <a:pt x="1702" y="103"/>
                    <a:pt x="1529" y="157"/>
                    <a:pt x="1403" y="283"/>
                  </a:cubicBezTo>
                  <a:cubicBezTo>
                    <a:pt x="1394" y="281"/>
                    <a:pt x="1385" y="279"/>
                    <a:pt x="1376" y="279"/>
                  </a:cubicBezTo>
                  <a:cubicBezTo>
                    <a:pt x="1348" y="279"/>
                    <a:pt x="1321" y="292"/>
                    <a:pt x="1307" y="318"/>
                  </a:cubicBezTo>
                  <a:lnTo>
                    <a:pt x="1307" y="322"/>
                  </a:lnTo>
                  <a:cubicBezTo>
                    <a:pt x="1076" y="429"/>
                    <a:pt x="849" y="533"/>
                    <a:pt x="692" y="745"/>
                  </a:cubicBezTo>
                  <a:lnTo>
                    <a:pt x="577" y="837"/>
                  </a:lnTo>
                  <a:lnTo>
                    <a:pt x="465" y="933"/>
                  </a:lnTo>
                  <a:cubicBezTo>
                    <a:pt x="463" y="933"/>
                    <a:pt x="460" y="933"/>
                    <a:pt x="458" y="933"/>
                  </a:cubicBezTo>
                  <a:cubicBezTo>
                    <a:pt x="399" y="933"/>
                    <a:pt x="350" y="977"/>
                    <a:pt x="346" y="1033"/>
                  </a:cubicBezTo>
                  <a:cubicBezTo>
                    <a:pt x="12" y="1509"/>
                    <a:pt x="0" y="1617"/>
                    <a:pt x="308" y="1943"/>
                  </a:cubicBezTo>
                  <a:cubicBezTo>
                    <a:pt x="269" y="1667"/>
                    <a:pt x="315" y="1390"/>
                    <a:pt x="442" y="1144"/>
                  </a:cubicBezTo>
                  <a:cubicBezTo>
                    <a:pt x="469" y="1137"/>
                    <a:pt x="492" y="1102"/>
                    <a:pt x="480" y="1071"/>
                  </a:cubicBezTo>
                  <a:lnTo>
                    <a:pt x="480" y="1067"/>
                  </a:lnTo>
                  <a:cubicBezTo>
                    <a:pt x="550" y="1052"/>
                    <a:pt x="596" y="1014"/>
                    <a:pt x="600" y="937"/>
                  </a:cubicBezTo>
                  <a:cubicBezTo>
                    <a:pt x="607" y="939"/>
                    <a:pt x="615" y="940"/>
                    <a:pt x="623" y="940"/>
                  </a:cubicBezTo>
                  <a:cubicBezTo>
                    <a:pt x="655" y="940"/>
                    <a:pt x="688" y="922"/>
                    <a:pt x="703" y="894"/>
                  </a:cubicBezTo>
                  <a:cubicBezTo>
                    <a:pt x="980" y="802"/>
                    <a:pt x="1184" y="587"/>
                    <a:pt x="1426" y="437"/>
                  </a:cubicBezTo>
                  <a:cubicBezTo>
                    <a:pt x="1595" y="391"/>
                    <a:pt x="1733" y="276"/>
                    <a:pt x="1921" y="260"/>
                  </a:cubicBezTo>
                  <a:cubicBezTo>
                    <a:pt x="2018" y="257"/>
                    <a:pt x="2133" y="203"/>
                    <a:pt x="2106" y="84"/>
                  </a:cubicBezTo>
                  <a:cubicBezTo>
                    <a:pt x="2088" y="20"/>
                    <a:pt x="2051" y="0"/>
                    <a:pt x="20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87" name="Google Shape;487;p4"/>
          <p:cNvGrpSpPr/>
          <p:nvPr/>
        </p:nvGrpSpPr>
        <p:grpSpPr>
          <a:xfrm>
            <a:off x="561837" y="4058512"/>
            <a:ext cx="302795" cy="178318"/>
            <a:chOff x="6302011" y="4221523"/>
            <a:chExt cx="261685" cy="154107"/>
          </a:xfrm>
        </p:grpSpPr>
        <p:sp>
          <p:nvSpPr>
            <p:cNvPr id="488" name="Google Shape;488;p4"/>
            <p:cNvSpPr/>
            <p:nvPr/>
          </p:nvSpPr>
          <p:spPr>
            <a:xfrm>
              <a:off x="6302011" y="4221523"/>
              <a:ext cx="261685" cy="154107"/>
            </a:xfrm>
            <a:custGeom>
              <a:avLst/>
              <a:gdLst/>
              <a:ahLst/>
              <a:cxnLst/>
              <a:rect l="l" t="t" r="r" b="b"/>
              <a:pathLst>
                <a:path w="8436" h="4968" extrusionOk="0">
                  <a:moveTo>
                    <a:pt x="7444" y="3761"/>
                  </a:moveTo>
                  <a:cubicBezTo>
                    <a:pt x="7363" y="3823"/>
                    <a:pt x="7275" y="3877"/>
                    <a:pt x="7190" y="3919"/>
                  </a:cubicBezTo>
                  <a:cubicBezTo>
                    <a:pt x="7182" y="3927"/>
                    <a:pt x="7182" y="3934"/>
                    <a:pt x="7178" y="3942"/>
                  </a:cubicBezTo>
                  <a:cubicBezTo>
                    <a:pt x="7175" y="3938"/>
                    <a:pt x="7175" y="3934"/>
                    <a:pt x="7171" y="3927"/>
                  </a:cubicBezTo>
                  <a:cubicBezTo>
                    <a:pt x="7159" y="3923"/>
                    <a:pt x="7144" y="3919"/>
                    <a:pt x="7136" y="3907"/>
                  </a:cubicBezTo>
                  <a:cubicBezTo>
                    <a:pt x="7248" y="3877"/>
                    <a:pt x="7348" y="3827"/>
                    <a:pt x="7444" y="3761"/>
                  </a:cubicBezTo>
                  <a:close/>
                  <a:moveTo>
                    <a:pt x="3993" y="315"/>
                  </a:moveTo>
                  <a:cubicBezTo>
                    <a:pt x="3997" y="326"/>
                    <a:pt x="4008" y="334"/>
                    <a:pt x="4012" y="345"/>
                  </a:cubicBezTo>
                  <a:cubicBezTo>
                    <a:pt x="4136" y="434"/>
                    <a:pt x="4276" y="449"/>
                    <a:pt x="4420" y="449"/>
                  </a:cubicBezTo>
                  <a:cubicBezTo>
                    <a:pt x="4476" y="449"/>
                    <a:pt x="4532" y="446"/>
                    <a:pt x="4589" y="445"/>
                  </a:cubicBezTo>
                  <a:cubicBezTo>
                    <a:pt x="4627" y="444"/>
                    <a:pt x="4666" y="443"/>
                    <a:pt x="4705" y="443"/>
                  </a:cubicBezTo>
                  <a:cubicBezTo>
                    <a:pt x="5120" y="443"/>
                    <a:pt x="5521" y="517"/>
                    <a:pt x="5918" y="633"/>
                  </a:cubicBezTo>
                  <a:cubicBezTo>
                    <a:pt x="6222" y="718"/>
                    <a:pt x="6468" y="941"/>
                    <a:pt x="6794" y="964"/>
                  </a:cubicBezTo>
                  <a:cubicBezTo>
                    <a:pt x="6829" y="949"/>
                    <a:pt x="6867" y="937"/>
                    <a:pt x="6898" y="918"/>
                  </a:cubicBezTo>
                  <a:cubicBezTo>
                    <a:pt x="7451" y="1371"/>
                    <a:pt x="7928" y="1878"/>
                    <a:pt x="8051" y="2578"/>
                  </a:cubicBezTo>
                  <a:cubicBezTo>
                    <a:pt x="7786" y="3100"/>
                    <a:pt x="7317" y="3504"/>
                    <a:pt x="6756" y="3692"/>
                  </a:cubicBezTo>
                  <a:cubicBezTo>
                    <a:pt x="6214" y="3880"/>
                    <a:pt x="5645" y="4011"/>
                    <a:pt x="5077" y="4073"/>
                  </a:cubicBezTo>
                  <a:cubicBezTo>
                    <a:pt x="4646" y="4119"/>
                    <a:pt x="4212" y="4061"/>
                    <a:pt x="3789" y="4138"/>
                  </a:cubicBezTo>
                  <a:lnTo>
                    <a:pt x="2148" y="3784"/>
                  </a:lnTo>
                  <a:cubicBezTo>
                    <a:pt x="2106" y="3704"/>
                    <a:pt x="2029" y="3684"/>
                    <a:pt x="1941" y="3677"/>
                  </a:cubicBezTo>
                  <a:lnTo>
                    <a:pt x="1937" y="3673"/>
                  </a:lnTo>
                  <a:cubicBezTo>
                    <a:pt x="1826" y="3577"/>
                    <a:pt x="1699" y="3504"/>
                    <a:pt x="1557" y="3465"/>
                  </a:cubicBezTo>
                  <a:lnTo>
                    <a:pt x="1541" y="3454"/>
                  </a:lnTo>
                  <a:lnTo>
                    <a:pt x="1530" y="3454"/>
                  </a:lnTo>
                  <a:cubicBezTo>
                    <a:pt x="1545" y="3442"/>
                    <a:pt x="1561" y="3435"/>
                    <a:pt x="1568" y="3423"/>
                  </a:cubicBezTo>
                  <a:cubicBezTo>
                    <a:pt x="1564" y="3281"/>
                    <a:pt x="1426" y="3227"/>
                    <a:pt x="1330" y="3147"/>
                  </a:cubicBezTo>
                  <a:cubicBezTo>
                    <a:pt x="1011" y="2870"/>
                    <a:pt x="681" y="2601"/>
                    <a:pt x="523" y="2213"/>
                  </a:cubicBezTo>
                  <a:lnTo>
                    <a:pt x="469" y="2159"/>
                  </a:lnTo>
                  <a:cubicBezTo>
                    <a:pt x="573" y="1744"/>
                    <a:pt x="930" y="1487"/>
                    <a:pt x="1261" y="1218"/>
                  </a:cubicBezTo>
                  <a:lnTo>
                    <a:pt x="1280" y="1214"/>
                  </a:lnTo>
                  <a:cubicBezTo>
                    <a:pt x="1287" y="1216"/>
                    <a:pt x="1295" y="1216"/>
                    <a:pt x="1302" y="1216"/>
                  </a:cubicBezTo>
                  <a:cubicBezTo>
                    <a:pt x="1341" y="1216"/>
                    <a:pt x="1380" y="1192"/>
                    <a:pt x="1399" y="1156"/>
                  </a:cubicBezTo>
                  <a:cubicBezTo>
                    <a:pt x="1488" y="1148"/>
                    <a:pt x="1568" y="1102"/>
                    <a:pt x="1622" y="1033"/>
                  </a:cubicBezTo>
                  <a:cubicBezTo>
                    <a:pt x="1645" y="1037"/>
                    <a:pt x="1668" y="1037"/>
                    <a:pt x="1695" y="1037"/>
                  </a:cubicBezTo>
                  <a:cubicBezTo>
                    <a:pt x="1726" y="1025"/>
                    <a:pt x="1760" y="1014"/>
                    <a:pt x="1791" y="995"/>
                  </a:cubicBezTo>
                  <a:lnTo>
                    <a:pt x="1833" y="964"/>
                  </a:lnTo>
                  <a:cubicBezTo>
                    <a:pt x="1860" y="945"/>
                    <a:pt x="1887" y="925"/>
                    <a:pt x="1914" y="906"/>
                  </a:cubicBezTo>
                  <a:cubicBezTo>
                    <a:pt x="1941" y="887"/>
                    <a:pt x="1968" y="879"/>
                    <a:pt x="1995" y="864"/>
                  </a:cubicBezTo>
                  <a:cubicBezTo>
                    <a:pt x="2037" y="849"/>
                    <a:pt x="2087" y="841"/>
                    <a:pt x="2133" y="833"/>
                  </a:cubicBezTo>
                  <a:cubicBezTo>
                    <a:pt x="2168" y="833"/>
                    <a:pt x="2202" y="826"/>
                    <a:pt x="2229" y="814"/>
                  </a:cubicBezTo>
                  <a:cubicBezTo>
                    <a:pt x="2279" y="803"/>
                    <a:pt x="2321" y="787"/>
                    <a:pt x="2371" y="772"/>
                  </a:cubicBezTo>
                  <a:cubicBezTo>
                    <a:pt x="2402" y="764"/>
                    <a:pt x="2433" y="753"/>
                    <a:pt x="2460" y="745"/>
                  </a:cubicBezTo>
                  <a:cubicBezTo>
                    <a:pt x="2490" y="733"/>
                    <a:pt x="2517" y="718"/>
                    <a:pt x="2548" y="699"/>
                  </a:cubicBezTo>
                  <a:cubicBezTo>
                    <a:pt x="2575" y="687"/>
                    <a:pt x="2606" y="672"/>
                    <a:pt x="2629" y="653"/>
                  </a:cubicBezTo>
                  <a:cubicBezTo>
                    <a:pt x="2679" y="633"/>
                    <a:pt x="2725" y="618"/>
                    <a:pt x="2775" y="603"/>
                  </a:cubicBezTo>
                  <a:cubicBezTo>
                    <a:pt x="2806" y="599"/>
                    <a:pt x="2844" y="591"/>
                    <a:pt x="2879" y="580"/>
                  </a:cubicBezTo>
                  <a:cubicBezTo>
                    <a:pt x="2955" y="564"/>
                    <a:pt x="3036" y="560"/>
                    <a:pt x="3121" y="553"/>
                  </a:cubicBezTo>
                  <a:cubicBezTo>
                    <a:pt x="3409" y="461"/>
                    <a:pt x="3755" y="541"/>
                    <a:pt x="3993" y="315"/>
                  </a:cubicBezTo>
                  <a:close/>
                  <a:moveTo>
                    <a:pt x="362" y="2954"/>
                  </a:moveTo>
                  <a:cubicBezTo>
                    <a:pt x="569" y="3150"/>
                    <a:pt x="684" y="3419"/>
                    <a:pt x="988" y="3519"/>
                  </a:cubicBezTo>
                  <a:cubicBezTo>
                    <a:pt x="1007" y="3515"/>
                    <a:pt x="1019" y="3515"/>
                    <a:pt x="1038" y="3512"/>
                  </a:cubicBezTo>
                  <a:lnTo>
                    <a:pt x="1053" y="3538"/>
                  </a:lnTo>
                  <a:cubicBezTo>
                    <a:pt x="1092" y="3577"/>
                    <a:pt x="1130" y="3615"/>
                    <a:pt x="1172" y="3650"/>
                  </a:cubicBezTo>
                  <a:cubicBezTo>
                    <a:pt x="1188" y="3658"/>
                    <a:pt x="1203" y="3673"/>
                    <a:pt x="1219" y="3688"/>
                  </a:cubicBezTo>
                  <a:cubicBezTo>
                    <a:pt x="1245" y="3711"/>
                    <a:pt x="1276" y="3734"/>
                    <a:pt x="1303" y="3754"/>
                  </a:cubicBezTo>
                  <a:cubicBezTo>
                    <a:pt x="1338" y="3773"/>
                    <a:pt x="1365" y="3792"/>
                    <a:pt x="1399" y="3807"/>
                  </a:cubicBezTo>
                  <a:cubicBezTo>
                    <a:pt x="1468" y="3842"/>
                    <a:pt x="1526" y="3884"/>
                    <a:pt x="1576" y="3938"/>
                  </a:cubicBezTo>
                  <a:cubicBezTo>
                    <a:pt x="1684" y="4030"/>
                    <a:pt x="1818" y="4076"/>
                    <a:pt x="1952" y="4130"/>
                  </a:cubicBezTo>
                  <a:cubicBezTo>
                    <a:pt x="2052" y="4157"/>
                    <a:pt x="2148" y="4192"/>
                    <a:pt x="2245" y="4230"/>
                  </a:cubicBezTo>
                  <a:cubicBezTo>
                    <a:pt x="2268" y="4242"/>
                    <a:pt x="2294" y="4246"/>
                    <a:pt x="2318" y="4253"/>
                  </a:cubicBezTo>
                  <a:lnTo>
                    <a:pt x="2229" y="4246"/>
                  </a:lnTo>
                  <a:cubicBezTo>
                    <a:pt x="2141" y="4230"/>
                    <a:pt x="2049" y="4203"/>
                    <a:pt x="1956" y="4169"/>
                  </a:cubicBezTo>
                  <a:cubicBezTo>
                    <a:pt x="1783" y="4115"/>
                    <a:pt x="1603" y="4076"/>
                    <a:pt x="1430" y="4015"/>
                  </a:cubicBezTo>
                  <a:cubicBezTo>
                    <a:pt x="1326" y="3984"/>
                    <a:pt x="1230" y="3957"/>
                    <a:pt x="1134" y="3919"/>
                  </a:cubicBezTo>
                  <a:cubicBezTo>
                    <a:pt x="1084" y="3888"/>
                    <a:pt x="1026" y="3865"/>
                    <a:pt x="969" y="3842"/>
                  </a:cubicBezTo>
                  <a:cubicBezTo>
                    <a:pt x="884" y="3800"/>
                    <a:pt x="807" y="3742"/>
                    <a:pt x="746" y="3669"/>
                  </a:cubicBezTo>
                  <a:lnTo>
                    <a:pt x="661" y="3581"/>
                  </a:lnTo>
                  <a:cubicBezTo>
                    <a:pt x="615" y="3538"/>
                    <a:pt x="577" y="3496"/>
                    <a:pt x="538" y="3458"/>
                  </a:cubicBezTo>
                  <a:cubicBezTo>
                    <a:pt x="527" y="3442"/>
                    <a:pt x="515" y="3427"/>
                    <a:pt x="500" y="3416"/>
                  </a:cubicBezTo>
                  <a:cubicBezTo>
                    <a:pt x="481" y="3396"/>
                    <a:pt x="469" y="3381"/>
                    <a:pt x="450" y="3366"/>
                  </a:cubicBezTo>
                  <a:cubicBezTo>
                    <a:pt x="438" y="3346"/>
                    <a:pt x="419" y="3331"/>
                    <a:pt x="396" y="3327"/>
                  </a:cubicBezTo>
                  <a:lnTo>
                    <a:pt x="385" y="3323"/>
                  </a:lnTo>
                  <a:cubicBezTo>
                    <a:pt x="396" y="3312"/>
                    <a:pt x="400" y="3304"/>
                    <a:pt x="404" y="3289"/>
                  </a:cubicBezTo>
                  <a:cubicBezTo>
                    <a:pt x="442" y="3173"/>
                    <a:pt x="385" y="3070"/>
                    <a:pt x="362" y="2954"/>
                  </a:cubicBezTo>
                  <a:close/>
                  <a:moveTo>
                    <a:pt x="2836" y="4380"/>
                  </a:moveTo>
                  <a:cubicBezTo>
                    <a:pt x="2840" y="4380"/>
                    <a:pt x="2848" y="4380"/>
                    <a:pt x="2852" y="4384"/>
                  </a:cubicBezTo>
                  <a:lnTo>
                    <a:pt x="2852" y="4384"/>
                  </a:lnTo>
                  <a:cubicBezTo>
                    <a:pt x="2847" y="4383"/>
                    <a:pt x="2841" y="4381"/>
                    <a:pt x="2836" y="4380"/>
                  </a:cubicBezTo>
                  <a:close/>
                  <a:moveTo>
                    <a:pt x="2878" y="4383"/>
                  </a:moveTo>
                  <a:cubicBezTo>
                    <a:pt x="2927" y="4383"/>
                    <a:pt x="2975" y="4392"/>
                    <a:pt x="3021" y="4418"/>
                  </a:cubicBezTo>
                  <a:cubicBezTo>
                    <a:pt x="2961" y="4408"/>
                    <a:pt x="2908" y="4397"/>
                    <a:pt x="2852" y="4384"/>
                  </a:cubicBezTo>
                  <a:lnTo>
                    <a:pt x="2852" y="4384"/>
                  </a:lnTo>
                  <a:cubicBezTo>
                    <a:pt x="2861" y="4383"/>
                    <a:pt x="2870" y="4383"/>
                    <a:pt x="2878" y="4383"/>
                  </a:cubicBezTo>
                  <a:close/>
                  <a:moveTo>
                    <a:pt x="4218" y="1"/>
                  </a:moveTo>
                  <a:cubicBezTo>
                    <a:pt x="4134" y="1"/>
                    <a:pt x="4055" y="23"/>
                    <a:pt x="3985" y="99"/>
                  </a:cubicBezTo>
                  <a:cubicBezTo>
                    <a:pt x="3890" y="59"/>
                    <a:pt x="3796" y="41"/>
                    <a:pt x="3704" y="41"/>
                  </a:cubicBezTo>
                  <a:cubicBezTo>
                    <a:pt x="3577" y="41"/>
                    <a:pt x="3453" y="75"/>
                    <a:pt x="3328" y="130"/>
                  </a:cubicBezTo>
                  <a:lnTo>
                    <a:pt x="3236" y="142"/>
                  </a:lnTo>
                  <a:cubicBezTo>
                    <a:pt x="3163" y="172"/>
                    <a:pt x="3090" y="161"/>
                    <a:pt x="3013" y="172"/>
                  </a:cubicBezTo>
                  <a:lnTo>
                    <a:pt x="2913" y="199"/>
                  </a:lnTo>
                  <a:lnTo>
                    <a:pt x="2817" y="192"/>
                  </a:lnTo>
                  <a:cubicBezTo>
                    <a:pt x="2813" y="207"/>
                    <a:pt x="2809" y="226"/>
                    <a:pt x="2802" y="238"/>
                  </a:cubicBezTo>
                  <a:cubicBezTo>
                    <a:pt x="2794" y="245"/>
                    <a:pt x="2779" y="249"/>
                    <a:pt x="2771" y="257"/>
                  </a:cubicBezTo>
                  <a:cubicBezTo>
                    <a:pt x="2758" y="255"/>
                    <a:pt x="2746" y="254"/>
                    <a:pt x="2735" y="254"/>
                  </a:cubicBezTo>
                  <a:cubicBezTo>
                    <a:pt x="2724" y="254"/>
                    <a:pt x="2713" y="255"/>
                    <a:pt x="2702" y="257"/>
                  </a:cubicBezTo>
                  <a:cubicBezTo>
                    <a:pt x="2686" y="268"/>
                    <a:pt x="2679" y="284"/>
                    <a:pt x="2675" y="295"/>
                  </a:cubicBezTo>
                  <a:lnTo>
                    <a:pt x="2663" y="303"/>
                  </a:lnTo>
                  <a:cubicBezTo>
                    <a:pt x="2625" y="307"/>
                    <a:pt x="2590" y="311"/>
                    <a:pt x="2552" y="322"/>
                  </a:cubicBezTo>
                  <a:cubicBezTo>
                    <a:pt x="2525" y="326"/>
                    <a:pt x="2494" y="334"/>
                    <a:pt x="2467" y="345"/>
                  </a:cubicBezTo>
                  <a:lnTo>
                    <a:pt x="2406" y="341"/>
                  </a:lnTo>
                  <a:cubicBezTo>
                    <a:pt x="2398" y="349"/>
                    <a:pt x="2398" y="361"/>
                    <a:pt x="2394" y="372"/>
                  </a:cubicBezTo>
                  <a:lnTo>
                    <a:pt x="2391" y="372"/>
                  </a:lnTo>
                  <a:cubicBezTo>
                    <a:pt x="2379" y="380"/>
                    <a:pt x="2371" y="388"/>
                    <a:pt x="2360" y="399"/>
                  </a:cubicBezTo>
                  <a:cubicBezTo>
                    <a:pt x="2350" y="383"/>
                    <a:pt x="2335" y="375"/>
                    <a:pt x="2318" y="375"/>
                  </a:cubicBezTo>
                  <a:cubicBezTo>
                    <a:pt x="2308" y="375"/>
                    <a:pt x="2297" y="378"/>
                    <a:pt x="2287" y="384"/>
                  </a:cubicBezTo>
                  <a:cubicBezTo>
                    <a:pt x="2279" y="402"/>
                    <a:pt x="2260" y="414"/>
                    <a:pt x="2238" y="414"/>
                  </a:cubicBezTo>
                  <a:cubicBezTo>
                    <a:pt x="2229" y="414"/>
                    <a:pt x="2219" y="411"/>
                    <a:pt x="2210" y="407"/>
                  </a:cubicBezTo>
                  <a:cubicBezTo>
                    <a:pt x="2133" y="437"/>
                    <a:pt x="2037" y="407"/>
                    <a:pt x="1979" y="480"/>
                  </a:cubicBezTo>
                  <a:lnTo>
                    <a:pt x="1987" y="480"/>
                  </a:lnTo>
                  <a:cubicBezTo>
                    <a:pt x="1972" y="480"/>
                    <a:pt x="1960" y="484"/>
                    <a:pt x="1952" y="495"/>
                  </a:cubicBezTo>
                  <a:cubicBezTo>
                    <a:pt x="1949" y="499"/>
                    <a:pt x="1941" y="507"/>
                    <a:pt x="1949" y="518"/>
                  </a:cubicBezTo>
                  <a:lnTo>
                    <a:pt x="1837" y="553"/>
                  </a:lnTo>
                  <a:lnTo>
                    <a:pt x="1787" y="553"/>
                  </a:lnTo>
                  <a:lnTo>
                    <a:pt x="1787" y="564"/>
                  </a:lnTo>
                  <a:cubicBezTo>
                    <a:pt x="1760" y="580"/>
                    <a:pt x="1730" y="595"/>
                    <a:pt x="1703" y="614"/>
                  </a:cubicBezTo>
                  <a:lnTo>
                    <a:pt x="1680" y="630"/>
                  </a:lnTo>
                  <a:lnTo>
                    <a:pt x="1672" y="630"/>
                  </a:lnTo>
                  <a:lnTo>
                    <a:pt x="1672" y="633"/>
                  </a:lnTo>
                  <a:cubicBezTo>
                    <a:pt x="1653" y="649"/>
                    <a:pt x="1634" y="660"/>
                    <a:pt x="1622" y="676"/>
                  </a:cubicBezTo>
                  <a:lnTo>
                    <a:pt x="1607" y="695"/>
                  </a:lnTo>
                  <a:cubicBezTo>
                    <a:pt x="1587" y="691"/>
                    <a:pt x="1568" y="691"/>
                    <a:pt x="1553" y="691"/>
                  </a:cubicBezTo>
                  <a:lnTo>
                    <a:pt x="1537" y="776"/>
                  </a:lnTo>
                  <a:lnTo>
                    <a:pt x="1361" y="783"/>
                  </a:lnTo>
                  <a:lnTo>
                    <a:pt x="1345" y="852"/>
                  </a:lnTo>
                  <a:lnTo>
                    <a:pt x="1326" y="868"/>
                  </a:lnTo>
                  <a:cubicBezTo>
                    <a:pt x="1303" y="868"/>
                    <a:pt x="1276" y="864"/>
                    <a:pt x="1249" y="860"/>
                  </a:cubicBezTo>
                  <a:cubicBezTo>
                    <a:pt x="1245" y="883"/>
                    <a:pt x="1245" y="902"/>
                    <a:pt x="1238" y="925"/>
                  </a:cubicBezTo>
                  <a:lnTo>
                    <a:pt x="1211" y="937"/>
                  </a:lnTo>
                  <a:cubicBezTo>
                    <a:pt x="1207" y="937"/>
                    <a:pt x="1207" y="941"/>
                    <a:pt x="1203" y="941"/>
                  </a:cubicBezTo>
                  <a:cubicBezTo>
                    <a:pt x="1172" y="937"/>
                    <a:pt x="1149" y="937"/>
                    <a:pt x="1122" y="929"/>
                  </a:cubicBezTo>
                  <a:cubicBezTo>
                    <a:pt x="1115" y="956"/>
                    <a:pt x="1111" y="979"/>
                    <a:pt x="1103" y="1002"/>
                  </a:cubicBezTo>
                  <a:cubicBezTo>
                    <a:pt x="1073" y="1002"/>
                    <a:pt x="1046" y="999"/>
                    <a:pt x="1011" y="999"/>
                  </a:cubicBezTo>
                  <a:cubicBezTo>
                    <a:pt x="996" y="1042"/>
                    <a:pt x="954" y="1076"/>
                    <a:pt x="907" y="1076"/>
                  </a:cubicBezTo>
                  <a:cubicBezTo>
                    <a:pt x="905" y="1076"/>
                    <a:pt x="902" y="1076"/>
                    <a:pt x="900" y="1075"/>
                  </a:cubicBezTo>
                  <a:cubicBezTo>
                    <a:pt x="884" y="1121"/>
                    <a:pt x="842" y="1156"/>
                    <a:pt x="796" y="1156"/>
                  </a:cubicBezTo>
                  <a:cubicBezTo>
                    <a:pt x="784" y="1206"/>
                    <a:pt x="742" y="1244"/>
                    <a:pt x="692" y="1244"/>
                  </a:cubicBezTo>
                  <a:cubicBezTo>
                    <a:pt x="681" y="1314"/>
                    <a:pt x="631" y="1371"/>
                    <a:pt x="565" y="1406"/>
                  </a:cubicBezTo>
                  <a:cubicBezTo>
                    <a:pt x="558" y="1483"/>
                    <a:pt x="515" y="1552"/>
                    <a:pt x="454" y="1583"/>
                  </a:cubicBezTo>
                  <a:cubicBezTo>
                    <a:pt x="473" y="1767"/>
                    <a:pt x="304" y="1898"/>
                    <a:pt x="281" y="2071"/>
                  </a:cubicBezTo>
                  <a:cubicBezTo>
                    <a:pt x="239" y="2074"/>
                    <a:pt x="204" y="2101"/>
                    <a:pt x="193" y="2140"/>
                  </a:cubicBezTo>
                  <a:lnTo>
                    <a:pt x="204" y="2171"/>
                  </a:lnTo>
                  <a:lnTo>
                    <a:pt x="173" y="2190"/>
                  </a:lnTo>
                  <a:cubicBezTo>
                    <a:pt x="77" y="2267"/>
                    <a:pt x="127" y="2397"/>
                    <a:pt x="50" y="2482"/>
                  </a:cubicBezTo>
                  <a:cubicBezTo>
                    <a:pt x="85" y="2551"/>
                    <a:pt x="73" y="2628"/>
                    <a:pt x="31" y="2685"/>
                  </a:cubicBezTo>
                  <a:cubicBezTo>
                    <a:pt x="66" y="2774"/>
                    <a:pt x="54" y="2870"/>
                    <a:pt x="0" y="2954"/>
                  </a:cubicBezTo>
                  <a:lnTo>
                    <a:pt x="0" y="2958"/>
                  </a:lnTo>
                  <a:cubicBezTo>
                    <a:pt x="20" y="3035"/>
                    <a:pt x="20" y="3116"/>
                    <a:pt x="58" y="3193"/>
                  </a:cubicBezTo>
                  <a:lnTo>
                    <a:pt x="58" y="3196"/>
                  </a:lnTo>
                  <a:cubicBezTo>
                    <a:pt x="123" y="3246"/>
                    <a:pt x="89" y="3331"/>
                    <a:pt x="146" y="3381"/>
                  </a:cubicBezTo>
                  <a:lnTo>
                    <a:pt x="146" y="3385"/>
                  </a:lnTo>
                  <a:cubicBezTo>
                    <a:pt x="170" y="3404"/>
                    <a:pt x="200" y="3416"/>
                    <a:pt x="227" y="3416"/>
                  </a:cubicBezTo>
                  <a:cubicBezTo>
                    <a:pt x="219" y="3442"/>
                    <a:pt x="227" y="3473"/>
                    <a:pt x="258" y="3485"/>
                  </a:cubicBezTo>
                  <a:cubicBezTo>
                    <a:pt x="250" y="3535"/>
                    <a:pt x="250" y="3577"/>
                    <a:pt x="308" y="3592"/>
                  </a:cubicBezTo>
                  <a:cubicBezTo>
                    <a:pt x="250" y="3688"/>
                    <a:pt x="246" y="3765"/>
                    <a:pt x="404" y="3769"/>
                  </a:cubicBezTo>
                  <a:lnTo>
                    <a:pt x="419" y="3781"/>
                  </a:lnTo>
                  <a:cubicBezTo>
                    <a:pt x="415" y="3804"/>
                    <a:pt x="415" y="3827"/>
                    <a:pt x="419" y="3850"/>
                  </a:cubicBezTo>
                  <a:lnTo>
                    <a:pt x="588" y="3888"/>
                  </a:lnTo>
                  <a:cubicBezTo>
                    <a:pt x="596" y="3915"/>
                    <a:pt x="608" y="3938"/>
                    <a:pt x="608" y="3965"/>
                  </a:cubicBezTo>
                  <a:cubicBezTo>
                    <a:pt x="684" y="3977"/>
                    <a:pt x="750" y="4019"/>
                    <a:pt x="784" y="4088"/>
                  </a:cubicBezTo>
                  <a:cubicBezTo>
                    <a:pt x="861" y="4099"/>
                    <a:pt x="950" y="4107"/>
                    <a:pt x="992" y="4184"/>
                  </a:cubicBezTo>
                  <a:cubicBezTo>
                    <a:pt x="1103" y="4203"/>
                    <a:pt x="1203" y="4230"/>
                    <a:pt x="1269" y="4319"/>
                  </a:cubicBezTo>
                  <a:cubicBezTo>
                    <a:pt x="1380" y="4326"/>
                    <a:pt x="1491" y="4342"/>
                    <a:pt x="1572" y="4426"/>
                  </a:cubicBezTo>
                  <a:cubicBezTo>
                    <a:pt x="1718" y="4445"/>
                    <a:pt x="1864" y="4441"/>
                    <a:pt x="1976" y="4553"/>
                  </a:cubicBezTo>
                  <a:cubicBezTo>
                    <a:pt x="2106" y="4591"/>
                    <a:pt x="2260" y="4580"/>
                    <a:pt x="2360" y="4691"/>
                  </a:cubicBezTo>
                  <a:cubicBezTo>
                    <a:pt x="2563" y="4726"/>
                    <a:pt x="2775" y="4726"/>
                    <a:pt x="2948" y="4849"/>
                  </a:cubicBezTo>
                  <a:cubicBezTo>
                    <a:pt x="3359" y="4910"/>
                    <a:pt x="3772" y="4968"/>
                    <a:pt x="4186" y="4968"/>
                  </a:cubicBezTo>
                  <a:cubicBezTo>
                    <a:pt x="4341" y="4968"/>
                    <a:pt x="4495" y="4960"/>
                    <a:pt x="4650" y="4941"/>
                  </a:cubicBezTo>
                  <a:cubicBezTo>
                    <a:pt x="4733" y="4879"/>
                    <a:pt x="4824" y="4855"/>
                    <a:pt x="4918" y="4855"/>
                  </a:cubicBezTo>
                  <a:cubicBezTo>
                    <a:pt x="4998" y="4855"/>
                    <a:pt x="5080" y="4872"/>
                    <a:pt x="5161" y="4899"/>
                  </a:cubicBezTo>
                  <a:cubicBezTo>
                    <a:pt x="5244" y="4851"/>
                    <a:pt x="5335" y="4827"/>
                    <a:pt x="5431" y="4827"/>
                  </a:cubicBezTo>
                  <a:cubicBezTo>
                    <a:pt x="5474" y="4827"/>
                    <a:pt x="5517" y="4832"/>
                    <a:pt x="5561" y="4841"/>
                  </a:cubicBezTo>
                  <a:cubicBezTo>
                    <a:pt x="5568" y="4818"/>
                    <a:pt x="5580" y="4791"/>
                    <a:pt x="5591" y="4772"/>
                  </a:cubicBezTo>
                  <a:cubicBezTo>
                    <a:pt x="5887" y="4703"/>
                    <a:pt x="6187" y="4664"/>
                    <a:pt x="6494" y="4657"/>
                  </a:cubicBezTo>
                  <a:cubicBezTo>
                    <a:pt x="6538" y="4616"/>
                    <a:pt x="6588" y="4604"/>
                    <a:pt x="6641" y="4604"/>
                  </a:cubicBezTo>
                  <a:cubicBezTo>
                    <a:pt x="6667" y="4604"/>
                    <a:pt x="6694" y="4607"/>
                    <a:pt x="6721" y="4611"/>
                  </a:cubicBezTo>
                  <a:cubicBezTo>
                    <a:pt x="6840" y="4522"/>
                    <a:pt x="6975" y="4465"/>
                    <a:pt x="7121" y="4445"/>
                  </a:cubicBezTo>
                  <a:cubicBezTo>
                    <a:pt x="7129" y="4418"/>
                    <a:pt x="7140" y="4395"/>
                    <a:pt x="7155" y="4365"/>
                  </a:cubicBezTo>
                  <a:lnTo>
                    <a:pt x="7348" y="4292"/>
                  </a:lnTo>
                  <a:cubicBezTo>
                    <a:pt x="7348" y="4269"/>
                    <a:pt x="7355" y="4246"/>
                    <a:pt x="7367" y="4222"/>
                  </a:cubicBezTo>
                  <a:lnTo>
                    <a:pt x="7378" y="4215"/>
                  </a:lnTo>
                  <a:lnTo>
                    <a:pt x="7428" y="4226"/>
                  </a:lnTo>
                  <a:lnTo>
                    <a:pt x="7474" y="4226"/>
                  </a:lnTo>
                  <a:cubicBezTo>
                    <a:pt x="7486" y="4203"/>
                    <a:pt x="7490" y="4173"/>
                    <a:pt x="7501" y="4149"/>
                  </a:cubicBezTo>
                  <a:cubicBezTo>
                    <a:pt x="7504" y="4150"/>
                    <a:pt x="7508" y="4150"/>
                    <a:pt x="7511" y="4150"/>
                  </a:cubicBezTo>
                  <a:cubicBezTo>
                    <a:pt x="7557" y="4150"/>
                    <a:pt x="7602" y="4123"/>
                    <a:pt x="7617" y="4073"/>
                  </a:cubicBezTo>
                  <a:lnTo>
                    <a:pt x="7620" y="4069"/>
                  </a:lnTo>
                  <a:cubicBezTo>
                    <a:pt x="7751" y="4050"/>
                    <a:pt x="7759" y="3888"/>
                    <a:pt x="7897" y="3880"/>
                  </a:cubicBezTo>
                  <a:cubicBezTo>
                    <a:pt x="7905" y="3804"/>
                    <a:pt x="7955" y="3742"/>
                    <a:pt x="8028" y="3715"/>
                  </a:cubicBezTo>
                  <a:lnTo>
                    <a:pt x="8166" y="3465"/>
                  </a:lnTo>
                  <a:cubicBezTo>
                    <a:pt x="8193" y="3458"/>
                    <a:pt x="8220" y="3454"/>
                    <a:pt x="8243" y="3454"/>
                  </a:cubicBezTo>
                  <a:cubicBezTo>
                    <a:pt x="8274" y="3331"/>
                    <a:pt x="8289" y="3204"/>
                    <a:pt x="8404" y="3120"/>
                  </a:cubicBezTo>
                  <a:cubicBezTo>
                    <a:pt x="8412" y="3001"/>
                    <a:pt x="8427" y="2885"/>
                    <a:pt x="8435" y="2766"/>
                  </a:cubicBezTo>
                  <a:lnTo>
                    <a:pt x="8324" y="2697"/>
                  </a:lnTo>
                  <a:cubicBezTo>
                    <a:pt x="8335" y="2551"/>
                    <a:pt x="8354" y="2397"/>
                    <a:pt x="8370" y="2247"/>
                  </a:cubicBezTo>
                  <a:cubicBezTo>
                    <a:pt x="8289" y="2197"/>
                    <a:pt x="8277" y="2132"/>
                    <a:pt x="8293" y="2051"/>
                  </a:cubicBezTo>
                  <a:cubicBezTo>
                    <a:pt x="8235" y="2005"/>
                    <a:pt x="8201" y="1936"/>
                    <a:pt x="8201" y="1863"/>
                  </a:cubicBezTo>
                  <a:cubicBezTo>
                    <a:pt x="8124" y="1821"/>
                    <a:pt x="8112" y="1752"/>
                    <a:pt x="8105" y="1679"/>
                  </a:cubicBezTo>
                  <a:cubicBezTo>
                    <a:pt x="8058" y="1663"/>
                    <a:pt x="8024" y="1621"/>
                    <a:pt x="8024" y="1575"/>
                  </a:cubicBezTo>
                  <a:cubicBezTo>
                    <a:pt x="7978" y="1563"/>
                    <a:pt x="7939" y="1525"/>
                    <a:pt x="7932" y="1475"/>
                  </a:cubicBezTo>
                  <a:cubicBezTo>
                    <a:pt x="7747" y="1425"/>
                    <a:pt x="7690" y="1264"/>
                    <a:pt x="7578" y="1141"/>
                  </a:cubicBezTo>
                  <a:cubicBezTo>
                    <a:pt x="7428" y="1118"/>
                    <a:pt x="7374" y="1014"/>
                    <a:pt x="7294" y="910"/>
                  </a:cubicBezTo>
                  <a:cubicBezTo>
                    <a:pt x="7155" y="737"/>
                    <a:pt x="6998" y="576"/>
                    <a:pt x="6740" y="572"/>
                  </a:cubicBezTo>
                  <a:cubicBezTo>
                    <a:pt x="6698" y="553"/>
                    <a:pt x="6660" y="526"/>
                    <a:pt x="6621" y="503"/>
                  </a:cubicBezTo>
                  <a:lnTo>
                    <a:pt x="6621" y="499"/>
                  </a:lnTo>
                  <a:cubicBezTo>
                    <a:pt x="6502" y="334"/>
                    <a:pt x="6295" y="334"/>
                    <a:pt x="6126" y="265"/>
                  </a:cubicBezTo>
                  <a:cubicBezTo>
                    <a:pt x="6117" y="272"/>
                    <a:pt x="6106" y="275"/>
                    <a:pt x="6095" y="275"/>
                  </a:cubicBezTo>
                  <a:cubicBezTo>
                    <a:pt x="6079" y="275"/>
                    <a:pt x="6063" y="267"/>
                    <a:pt x="6056" y="253"/>
                  </a:cubicBezTo>
                  <a:cubicBezTo>
                    <a:pt x="6056" y="249"/>
                    <a:pt x="6049" y="249"/>
                    <a:pt x="6049" y="245"/>
                  </a:cubicBezTo>
                  <a:cubicBezTo>
                    <a:pt x="5741" y="66"/>
                    <a:pt x="5407" y="5"/>
                    <a:pt x="5061" y="5"/>
                  </a:cubicBezTo>
                  <a:cubicBezTo>
                    <a:pt x="4962" y="5"/>
                    <a:pt x="4862" y="10"/>
                    <a:pt x="4761" y="19"/>
                  </a:cubicBezTo>
                  <a:lnTo>
                    <a:pt x="4750" y="19"/>
                  </a:lnTo>
                  <a:cubicBezTo>
                    <a:pt x="4702" y="42"/>
                    <a:pt x="4652" y="50"/>
                    <a:pt x="4601" y="50"/>
                  </a:cubicBezTo>
                  <a:cubicBezTo>
                    <a:pt x="4476" y="50"/>
                    <a:pt x="4342" y="1"/>
                    <a:pt x="42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4"/>
            <p:cNvSpPr/>
            <p:nvPr/>
          </p:nvSpPr>
          <p:spPr>
            <a:xfrm>
              <a:off x="6436141" y="4257692"/>
              <a:ext cx="79132" cy="32788"/>
            </a:xfrm>
            <a:custGeom>
              <a:avLst/>
              <a:gdLst/>
              <a:ahLst/>
              <a:cxnLst/>
              <a:rect l="l" t="t" r="r" b="b"/>
              <a:pathLst>
                <a:path w="2551" h="1057" extrusionOk="0">
                  <a:moveTo>
                    <a:pt x="293" y="0"/>
                  </a:moveTo>
                  <a:cubicBezTo>
                    <a:pt x="212" y="0"/>
                    <a:pt x="136" y="23"/>
                    <a:pt x="76" y="105"/>
                  </a:cubicBezTo>
                  <a:cubicBezTo>
                    <a:pt x="73" y="105"/>
                    <a:pt x="70" y="105"/>
                    <a:pt x="67" y="105"/>
                  </a:cubicBezTo>
                  <a:cubicBezTo>
                    <a:pt x="29" y="105"/>
                    <a:pt x="1" y="126"/>
                    <a:pt x="19" y="148"/>
                  </a:cubicBezTo>
                  <a:cubicBezTo>
                    <a:pt x="48" y="180"/>
                    <a:pt x="77" y="194"/>
                    <a:pt x="105" y="194"/>
                  </a:cubicBezTo>
                  <a:cubicBezTo>
                    <a:pt x="141" y="194"/>
                    <a:pt x="175" y="172"/>
                    <a:pt x="207" y="136"/>
                  </a:cubicBezTo>
                  <a:lnTo>
                    <a:pt x="972" y="213"/>
                  </a:lnTo>
                  <a:lnTo>
                    <a:pt x="1875" y="559"/>
                  </a:lnTo>
                  <a:cubicBezTo>
                    <a:pt x="1894" y="578"/>
                    <a:pt x="1917" y="589"/>
                    <a:pt x="1948" y="589"/>
                  </a:cubicBezTo>
                  <a:cubicBezTo>
                    <a:pt x="2094" y="736"/>
                    <a:pt x="2243" y="878"/>
                    <a:pt x="2436" y="985"/>
                  </a:cubicBezTo>
                  <a:cubicBezTo>
                    <a:pt x="2439" y="1009"/>
                    <a:pt x="2444" y="1056"/>
                    <a:pt x="2470" y="1056"/>
                  </a:cubicBezTo>
                  <a:cubicBezTo>
                    <a:pt x="2477" y="1056"/>
                    <a:pt x="2486" y="1052"/>
                    <a:pt x="2497" y="1043"/>
                  </a:cubicBezTo>
                  <a:cubicBezTo>
                    <a:pt x="2551" y="997"/>
                    <a:pt x="2493" y="939"/>
                    <a:pt x="2455" y="893"/>
                  </a:cubicBezTo>
                  <a:cubicBezTo>
                    <a:pt x="2405" y="705"/>
                    <a:pt x="2243" y="609"/>
                    <a:pt x="2067" y="524"/>
                  </a:cubicBezTo>
                  <a:cubicBezTo>
                    <a:pt x="2048" y="501"/>
                    <a:pt x="2021" y="486"/>
                    <a:pt x="1990" y="486"/>
                  </a:cubicBezTo>
                  <a:cubicBezTo>
                    <a:pt x="1971" y="436"/>
                    <a:pt x="1928" y="409"/>
                    <a:pt x="1875" y="405"/>
                  </a:cubicBezTo>
                  <a:lnTo>
                    <a:pt x="1740" y="355"/>
                  </a:lnTo>
                  <a:cubicBezTo>
                    <a:pt x="1702" y="309"/>
                    <a:pt x="1648" y="282"/>
                    <a:pt x="1586" y="282"/>
                  </a:cubicBezTo>
                  <a:cubicBezTo>
                    <a:pt x="1437" y="236"/>
                    <a:pt x="1310" y="126"/>
                    <a:pt x="1142" y="126"/>
                  </a:cubicBezTo>
                  <a:cubicBezTo>
                    <a:pt x="1129" y="126"/>
                    <a:pt x="1116" y="127"/>
                    <a:pt x="1102" y="128"/>
                  </a:cubicBezTo>
                  <a:cubicBezTo>
                    <a:pt x="910" y="98"/>
                    <a:pt x="718" y="52"/>
                    <a:pt x="518" y="28"/>
                  </a:cubicBezTo>
                  <a:cubicBezTo>
                    <a:pt x="445" y="19"/>
                    <a:pt x="367" y="0"/>
                    <a:pt x="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0" name="Google Shape;490;p4"/>
          <p:cNvGrpSpPr/>
          <p:nvPr/>
        </p:nvGrpSpPr>
        <p:grpSpPr>
          <a:xfrm rot="-2516517">
            <a:off x="69535" y="1358806"/>
            <a:ext cx="892832" cy="421793"/>
            <a:chOff x="5689924" y="3283292"/>
            <a:chExt cx="771591" cy="364516"/>
          </a:xfrm>
        </p:grpSpPr>
        <p:sp>
          <p:nvSpPr>
            <p:cNvPr id="491" name="Google Shape;491;p4"/>
            <p:cNvSpPr/>
            <p:nvPr/>
          </p:nvSpPr>
          <p:spPr>
            <a:xfrm>
              <a:off x="6142040" y="3548017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4"/>
            <p:cNvSpPr/>
            <p:nvPr/>
          </p:nvSpPr>
          <p:spPr>
            <a:xfrm>
              <a:off x="6142040" y="3547769"/>
              <a:ext cx="496" cy="403"/>
            </a:xfrm>
            <a:custGeom>
              <a:avLst/>
              <a:gdLst/>
              <a:ahLst/>
              <a:cxnLst/>
              <a:rect l="l" t="t" r="r" b="b"/>
              <a:pathLst>
                <a:path w="16" h="13" extrusionOk="0">
                  <a:moveTo>
                    <a:pt x="4" y="1"/>
                  </a:moveTo>
                  <a:lnTo>
                    <a:pt x="1" y="9"/>
                  </a:lnTo>
                  <a:lnTo>
                    <a:pt x="14" y="12"/>
                  </a:lnTo>
                  <a:lnTo>
                    <a:pt x="14" y="12"/>
                  </a:lnTo>
                  <a:cubicBezTo>
                    <a:pt x="12" y="11"/>
                    <a:pt x="11" y="7"/>
                    <a:pt x="4" y="1"/>
                  </a:cubicBezTo>
                  <a:close/>
                  <a:moveTo>
                    <a:pt x="14" y="12"/>
                  </a:moveTo>
                  <a:cubicBezTo>
                    <a:pt x="15" y="12"/>
                    <a:pt x="15" y="12"/>
                    <a:pt x="16" y="12"/>
                  </a:cubicBezTo>
                  <a:lnTo>
                    <a:pt x="14" y="1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4"/>
            <p:cNvSpPr/>
            <p:nvPr/>
          </p:nvSpPr>
          <p:spPr>
            <a:xfrm>
              <a:off x="5689924" y="3283292"/>
              <a:ext cx="771591" cy="364516"/>
            </a:xfrm>
            <a:custGeom>
              <a:avLst/>
              <a:gdLst/>
              <a:ahLst/>
              <a:cxnLst/>
              <a:rect l="l" t="t" r="r" b="b"/>
              <a:pathLst>
                <a:path w="24874" h="11751" extrusionOk="0">
                  <a:moveTo>
                    <a:pt x="8942" y="2390"/>
                  </a:moveTo>
                  <a:lnTo>
                    <a:pt x="8942" y="2390"/>
                  </a:lnTo>
                  <a:cubicBezTo>
                    <a:pt x="8940" y="2390"/>
                    <a:pt x="8938" y="2391"/>
                    <a:pt x="8936" y="2391"/>
                  </a:cubicBezTo>
                  <a:lnTo>
                    <a:pt x="8936" y="2391"/>
                  </a:lnTo>
                  <a:cubicBezTo>
                    <a:pt x="8935" y="2393"/>
                    <a:pt x="8934" y="2395"/>
                    <a:pt x="8933" y="2397"/>
                  </a:cubicBezTo>
                  <a:lnTo>
                    <a:pt x="8933" y="2397"/>
                  </a:lnTo>
                  <a:lnTo>
                    <a:pt x="8942" y="2390"/>
                  </a:lnTo>
                  <a:close/>
                  <a:moveTo>
                    <a:pt x="8933" y="2397"/>
                  </a:moveTo>
                  <a:lnTo>
                    <a:pt x="8866" y="2443"/>
                  </a:lnTo>
                  <a:lnTo>
                    <a:pt x="8866" y="2443"/>
                  </a:lnTo>
                  <a:cubicBezTo>
                    <a:pt x="8893" y="2437"/>
                    <a:pt x="8918" y="2421"/>
                    <a:pt x="8933" y="2397"/>
                  </a:cubicBezTo>
                  <a:close/>
                  <a:moveTo>
                    <a:pt x="9284" y="3754"/>
                  </a:moveTo>
                  <a:cubicBezTo>
                    <a:pt x="9342" y="3950"/>
                    <a:pt x="9423" y="4131"/>
                    <a:pt x="9699" y="4139"/>
                  </a:cubicBezTo>
                  <a:cubicBezTo>
                    <a:pt x="9719" y="4135"/>
                    <a:pt x="9738" y="4119"/>
                    <a:pt x="9753" y="4104"/>
                  </a:cubicBezTo>
                  <a:lnTo>
                    <a:pt x="9907" y="4189"/>
                  </a:lnTo>
                  <a:cubicBezTo>
                    <a:pt x="9911" y="4208"/>
                    <a:pt x="9911" y="4227"/>
                    <a:pt x="9911" y="4250"/>
                  </a:cubicBezTo>
                  <a:cubicBezTo>
                    <a:pt x="9922" y="4335"/>
                    <a:pt x="10026" y="4327"/>
                    <a:pt x="10076" y="4373"/>
                  </a:cubicBezTo>
                  <a:cubicBezTo>
                    <a:pt x="9955" y="4325"/>
                    <a:pt x="9837" y="4286"/>
                    <a:pt x="9710" y="4286"/>
                  </a:cubicBezTo>
                  <a:cubicBezTo>
                    <a:pt x="9663" y="4286"/>
                    <a:pt x="9615" y="4291"/>
                    <a:pt x="9565" y="4304"/>
                  </a:cubicBezTo>
                  <a:cubicBezTo>
                    <a:pt x="9507" y="4315"/>
                    <a:pt x="9461" y="4350"/>
                    <a:pt x="9423" y="4392"/>
                  </a:cubicBezTo>
                  <a:lnTo>
                    <a:pt x="9323" y="4323"/>
                  </a:lnTo>
                  <a:lnTo>
                    <a:pt x="9323" y="4304"/>
                  </a:lnTo>
                  <a:cubicBezTo>
                    <a:pt x="9234" y="4116"/>
                    <a:pt x="9215" y="3927"/>
                    <a:pt x="9284" y="3754"/>
                  </a:cubicBezTo>
                  <a:close/>
                  <a:moveTo>
                    <a:pt x="10449" y="5476"/>
                  </a:moveTo>
                  <a:lnTo>
                    <a:pt x="10487" y="5514"/>
                  </a:lnTo>
                  <a:cubicBezTo>
                    <a:pt x="10479" y="5514"/>
                    <a:pt x="10464" y="5503"/>
                    <a:pt x="10449" y="5476"/>
                  </a:cubicBezTo>
                  <a:close/>
                  <a:moveTo>
                    <a:pt x="22161" y="5583"/>
                  </a:moveTo>
                  <a:lnTo>
                    <a:pt x="22176" y="5614"/>
                  </a:lnTo>
                  <a:lnTo>
                    <a:pt x="22169" y="5614"/>
                  </a:lnTo>
                  <a:cubicBezTo>
                    <a:pt x="22165" y="5603"/>
                    <a:pt x="22161" y="5595"/>
                    <a:pt x="22161" y="5583"/>
                  </a:cubicBezTo>
                  <a:close/>
                  <a:moveTo>
                    <a:pt x="3048" y="7658"/>
                  </a:moveTo>
                  <a:lnTo>
                    <a:pt x="3048" y="7674"/>
                  </a:lnTo>
                  <a:lnTo>
                    <a:pt x="3044" y="7670"/>
                  </a:lnTo>
                  <a:lnTo>
                    <a:pt x="3048" y="7658"/>
                  </a:lnTo>
                  <a:close/>
                  <a:moveTo>
                    <a:pt x="3071" y="7728"/>
                  </a:moveTo>
                  <a:lnTo>
                    <a:pt x="3078" y="7732"/>
                  </a:lnTo>
                  <a:cubicBezTo>
                    <a:pt x="3078" y="7732"/>
                    <a:pt x="3078" y="7728"/>
                    <a:pt x="3071" y="7728"/>
                  </a:cubicBezTo>
                  <a:close/>
                  <a:moveTo>
                    <a:pt x="21211" y="4726"/>
                  </a:moveTo>
                  <a:cubicBezTo>
                    <a:pt x="21320" y="4726"/>
                    <a:pt x="21347" y="4861"/>
                    <a:pt x="21435" y="4899"/>
                  </a:cubicBezTo>
                  <a:cubicBezTo>
                    <a:pt x="21446" y="4899"/>
                    <a:pt x="21457" y="4899"/>
                    <a:pt x="21468" y="4899"/>
                  </a:cubicBezTo>
                  <a:cubicBezTo>
                    <a:pt x="21497" y="4899"/>
                    <a:pt x="21527" y="4900"/>
                    <a:pt x="21556" y="4900"/>
                  </a:cubicBezTo>
                  <a:cubicBezTo>
                    <a:pt x="21640" y="4900"/>
                    <a:pt x="21718" y="4886"/>
                    <a:pt x="21746" y="4780"/>
                  </a:cubicBezTo>
                  <a:cubicBezTo>
                    <a:pt x="21877" y="4815"/>
                    <a:pt x="22007" y="4830"/>
                    <a:pt x="22130" y="4876"/>
                  </a:cubicBezTo>
                  <a:cubicBezTo>
                    <a:pt x="22184" y="4903"/>
                    <a:pt x="22234" y="4934"/>
                    <a:pt x="22269" y="4973"/>
                  </a:cubicBezTo>
                  <a:cubicBezTo>
                    <a:pt x="22319" y="5030"/>
                    <a:pt x="22361" y="5099"/>
                    <a:pt x="22415" y="5157"/>
                  </a:cubicBezTo>
                  <a:cubicBezTo>
                    <a:pt x="22430" y="5176"/>
                    <a:pt x="22449" y="5195"/>
                    <a:pt x="22461" y="5211"/>
                  </a:cubicBezTo>
                  <a:lnTo>
                    <a:pt x="22461" y="5215"/>
                  </a:lnTo>
                  <a:lnTo>
                    <a:pt x="22457" y="5211"/>
                  </a:lnTo>
                  <a:lnTo>
                    <a:pt x="22461" y="5218"/>
                  </a:lnTo>
                  <a:lnTo>
                    <a:pt x="22257" y="5007"/>
                  </a:lnTo>
                  <a:cubicBezTo>
                    <a:pt x="22203" y="4988"/>
                    <a:pt x="22158" y="4979"/>
                    <a:pt x="22122" y="4979"/>
                  </a:cubicBezTo>
                  <a:cubicBezTo>
                    <a:pt x="22018" y="4979"/>
                    <a:pt x="21992" y="5058"/>
                    <a:pt x="22050" y="5215"/>
                  </a:cubicBezTo>
                  <a:cubicBezTo>
                    <a:pt x="22052" y="5214"/>
                    <a:pt x="22055" y="5214"/>
                    <a:pt x="22057" y="5214"/>
                  </a:cubicBezTo>
                  <a:cubicBezTo>
                    <a:pt x="22123" y="5214"/>
                    <a:pt x="22135" y="5263"/>
                    <a:pt x="22149" y="5314"/>
                  </a:cubicBezTo>
                  <a:lnTo>
                    <a:pt x="22046" y="5326"/>
                  </a:lnTo>
                  <a:cubicBezTo>
                    <a:pt x="22009" y="5308"/>
                    <a:pt x="21977" y="5298"/>
                    <a:pt x="21950" y="5298"/>
                  </a:cubicBezTo>
                  <a:cubicBezTo>
                    <a:pt x="21900" y="5298"/>
                    <a:pt x="21867" y="5332"/>
                    <a:pt x="21857" y="5414"/>
                  </a:cubicBezTo>
                  <a:lnTo>
                    <a:pt x="21946" y="5622"/>
                  </a:lnTo>
                  <a:cubicBezTo>
                    <a:pt x="22011" y="5703"/>
                    <a:pt x="22053" y="5806"/>
                    <a:pt x="22069" y="5910"/>
                  </a:cubicBezTo>
                  <a:cubicBezTo>
                    <a:pt x="22085" y="5929"/>
                    <a:pt x="22108" y="5943"/>
                    <a:pt x="22131" y="5943"/>
                  </a:cubicBezTo>
                  <a:cubicBezTo>
                    <a:pt x="22136" y="5943"/>
                    <a:pt x="22141" y="5942"/>
                    <a:pt x="22146" y="5941"/>
                  </a:cubicBezTo>
                  <a:cubicBezTo>
                    <a:pt x="22161" y="6006"/>
                    <a:pt x="22169" y="6075"/>
                    <a:pt x="22234" y="6118"/>
                  </a:cubicBezTo>
                  <a:cubicBezTo>
                    <a:pt x="22157" y="6194"/>
                    <a:pt x="22026" y="6137"/>
                    <a:pt x="21953" y="6221"/>
                  </a:cubicBezTo>
                  <a:cubicBezTo>
                    <a:pt x="21919" y="6279"/>
                    <a:pt x="21888" y="6367"/>
                    <a:pt x="21938" y="6394"/>
                  </a:cubicBezTo>
                  <a:cubicBezTo>
                    <a:pt x="22107" y="6483"/>
                    <a:pt x="22234" y="6644"/>
                    <a:pt x="22438" y="6652"/>
                  </a:cubicBezTo>
                  <a:cubicBezTo>
                    <a:pt x="22457" y="6702"/>
                    <a:pt x="22507" y="6736"/>
                    <a:pt x="22561" y="6736"/>
                  </a:cubicBezTo>
                  <a:cubicBezTo>
                    <a:pt x="22549" y="6767"/>
                    <a:pt x="22553" y="6798"/>
                    <a:pt x="22564" y="6828"/>
                  </a:cubicBezTo>
                  <a:cubicBezTo>
                    <a:pt x="22591" y="6871"/>
                    <a:pt x="22637" y="6905"/>
                    <a:pt x="22680" y="6932"/>
                  </a:cubicBezTo>
                  <a:lnTo>
                    <a:pt x="23156" y="7251"/>
                  </a:lnTo>
                  <a:cubicBezTo>
                    <a:pt x="23233" y="7351"/>
                    <a:pt x="23341" y="7420"/>
                    <a:pt x="23467" y="7432"/>
                  </a:cubicBezTo>
                  <a:cubicBezTo>
                    <a:pt x="23567" y="7247"/>
                    <a:pt x="23456" y="7170"/>
                    <a:pt x="23302" y="7113"/>
                  </a:cubicBezTo>
                  <a:cubicBezTo>
                    <a:pt x="23068" y="6901"/>
                    <a:pt x="22722" y="6828"/>
                    <a:pt x="22580" y="6510"/>
                  </a:cubicBezTo>
                  <a:cubicBezTo>
                    <a:pt x="22534" y="6387"/>
                    <a:pt x="22491" y="6256"/>
                    <a:pt x="22449" y="6133"/>
                  </a:cubicBezTo>
                  <a:cubicBezTo>
                    <a:pt x="22453" y="6029"/>
                    <a:pt x="22457" y="5925"/>
                    <a:pt x="22465" y="5826"/>
                  </a:cubicBezTo>
                  <a:cubicBezTo>
                    <a:pt x="22491" y="5833"/>
                    <a:pt x="22522" y="5837"/>
                    <a:pt x="22549" y="5845"/>
                  </a:cubicBezTo>
                  <a:cubicBezTo>
                    <a:pt x="22591" y="5933"/>
                    <a:pt x="22664" y="6002"/>
                    <a:pt x="22760" y="6037"/>
                  </a:cubicBezTo>
                  <a:cubicBezTo>
                    <a:pt x="22872" y="6194"/>
                    <a:pt x="22983" y="6356"/>
                    <a:pt x="23099" y="6517"/>
                  </a:cubicBezTo>
                  <a:cubicBezTo>
                    <a:pt x="23129" y="6633"/>
                    <a:pt x="23210" y="6732"/>
                    <a:pt x="23321" y="6790"/>
                  </a:cubicBezTo>
                  <a:cubicBezTo>
                    <a:pt x="23329" y="6809"/>
                    <a:pt x="23333" y="6828"/>
                    <a:pt x="23341" y="6848"/>
                  </a:cubicBezTo>
                  <a:cubicBezTo>
                    <a:pt x="23405" y="6923"/>
                    <a:pt x="23458" y="6956"/>
                    <a:pt x="23503" y="6956"/>
                  </a:cubicBezTo>
                  <a:cubicBezTo>
                    <a:pt x="23547" y="6956"/>
                    <a:pt x="23583" y="6924"/>
                    <a:pt x="23613" y="6871"/>
                  </a:cubicBezTo>
                  <a:cubicBezTo>
                    <a:pt x="23640" y="6986"/>
                    <a:pt x="23717" y="7082"/>
                    <a:pt x="23794" y="7182"/>
                  </a:cubicBezTo>
                  <a:cubicBezTo>
                    <a:pt x="24052" y="7547"/>
                    <a:pt x="24244" y="7943"/>
                    <a:pt x="24447" y="8342"/>
                  </a:cubicBezTo>
                  <a:cubicBezTo>
                    <a:pt x="24459" y="8373"/>
                    <a:pt x="24474" y="8404"/>
                    <a:pt x="24493" y="8431"/>
                  </a:cubicBezTo>
                  <a:cubicBezTo>
                    <a:pt x="24493" y="8434"/>
                    <a:pt x="24498" y="8439"/>
                    <a:pt x="24502" y="8444"/>
                  </a:cubicBezTo>
                  <a:lnTo>
                    <a:pt x="24502" y="8444"/>
                  </a:lnTo>
                  <a:cubicBezTo>
                    <a:pt x="24501" y="8443"/>
                    <a:pt x="24501" y="8443"/>
                    <a:pt x="24500" y="8443"/>
                  </a:cubicBezTo>
                  <a:cubicBezTo>
                    <a:pt x="24497" y="8443"/>
                    <a:pt x="24494" y="8445"/>
                    <a:pt x="24490" y="8446"/>
                  </a:cubicBezTo>
                  <a:cubicBezTo>
                    <a:pt x="24486" y="8446"/>
                    <a:pt x="24482" y="8454"/>
                    <a:pt x="24482" y="8454"/>
                  </a:cubicBezTo>
                  <a:cubicBezTo>
                    <a:pt x="24482" y="8454"/>
                    <a:pt x="24452" y="8442"/>
                    <a:pt x="24445" y="8442"/>
                  </a:cubicBezTo>
                  <a:cubicBezTo>
                    <a:pt x="24444" y="8442"/>
                    <a:pt x="24444" y="8442"/>
                    <a:pt x="24444" y="8442"/>
                  </a:cubicBezTo>
                  <a:cubicBezTo>
                    <a:pt x="24409" y="8439"/>
                    <a:pt x="24374" y="8423"/>
                    <a:pt x="24340" y="8423"/>
                  </a:cubicBezTo>
                  <a:cubicBezTo>
                    <a:pt x="24267" y="8400"/>
                    <a:pt x="24201" y="8362"/>
                    <a:pt x="24140" y="8312"/>
                  </a:cubicBezTo>
                  <a:cubicBezTo>
                    <a:pt x="23379" y="7751"/>
                    <a:pt x="22630" y="7178"/>
                    <a:pt x="21838" y="6663"/>
                  </a:cubicBezTo>
                  <a:cubicBezTo>
                    <a:pt x="21777" y="6640"/>
                    <a:pt x="21715" y="6625"/>
                    <a:pt x="21646" y="6617"/>
                  </a:cubicBezTo>
                  <a:lnTo>
                    <a:pt x="21550" y="6598"/>
                  </a:lnTo>
                  <a:cubicBezTo>
                    <a:pt x="21513" y="6548"/>
                    <a:pt x="21453" y="6515"/>
                    <a:pt x="21390" y="6515"/>
                  </a:cubicBezTo>
                  <a:cubicBezTo>
                    <a:pt x="21381" y="6515"/>
                    <a:pt x="21371" y="6516"/>
                    <a:pt x="21362" y="6517"/>
                  </a:cubicBezTo>
                  <a:lnTo>
                    <a:pt x="21358" y="6510"/>
                  </a:lnTo>
                  <a:cubicBezTo>
                    <a:pt x="21351" y="6455"/>
                    <a:pt x="21320" y="6440"/>
                    <a:pt x="21273" y="6440"/>
                  </a:cubicBezTo>
                  <a:cubicBezTo>
                    <a:pt x="21267" y="6440"/>
                    <a:pt x="21261" y="6440"/>
                    <a:pt x="21254" y="6440"/>
                  </a:cubicBezTo>
                  <a:cubicBezTo>
                    <a:pt x="21242" y="6417"/>
                    <a:pt x="21219" y="6402"/>
                    <a:pt x="21196" y="6402"/>
                  </a:cubicBezTo>
                  <a:cubicBezTo>
                    <a:pt x="21190" y="6402"/>
                    <a:pt x="21183" y="6403"/>
                    <a:pt x="21177" y="6406"/>
                  </a:cubicBezTo>
                  <a:cubicBezTo>
                    <a:pt x="20862" y="6171"/>
                    <a:pt x="20516" y="5995"/>
                    <a:pt x="20232" y="5726"/>
                  </a:cubicBezTo>
                  <a:cubicBezTo>
                    <a:pt x="20195" y="5619"/>
                    <a:pt x="20132" y="5565"/>
                    <a:pt x="20041" y="5565"/>
                  </a:cubicBezTo>
                  <a:cubicBezTo>
                    <a:pt x="20010" y="5565"/>
                    <a:pt x="19977" y="5571"/>
                    <a:pt x="19940" y="5583"/>
                  </a:cubicBezTo>
                  <a:lnTo>
                    <a:pt x="19925" y="5599"/>
                  </a:lnTo>
                  <a:cubicBezTo>
                    <a:pt x="19878" y="5522"/>
                    <a:pt x="19763" y="5480"/>
                    <a:pt x="19805" y="5341"/>
                  </a:cubicBezTo>
                  <a:cubicBezTo>
                    <a:pt x="19819" y="5339"/>
                    <a:pt x="19833" y="5338"/>
                    <a:pt x="19846" y="5338"/>
                  </a:cubicBezTo>
                  <a:cubicBezTo>
                    <a:pt x="20043" y="5338"/>
                    <a:pt x="20180" y="5549"/>
                    <a:pt x="20375" y="5549"/>
                  </a:cubicBezTo>
                  <a:cubicBezTo>
                    <a:pt x="20390" y="5549"/>
                    <a:pt x="20405" y="5548"/>
                    <a:pt x="20420" y="5545"/>
                  </a:cubicBezTo>
                  <a:cubicBezTo>
                    <a:pt x="20424" y="5572"/>
                    <a:pt x="20432" y="5595"/>
                    <a:pt x="20436" y="5614"/>
                  </a:cubicBezTo>
                  <a:lnTo>
                    <a:pt x="20662" y="5583"/>
                  </a:lnTo>
                  <a:cubicBezTo>
                    <a:pt x="21066" y="5630"/>
                    <a:pt x="21342" y="5975"/>
                    <a:pt x="21746" y="6014"/>
                  </a:cubicBezTo>
                  <a:cubicBezTo>
                    <a:pt x="21731" y="5941"/>
                    <a:pt x="21727" y="5864"/>
                    <a:pt x="21661" y="5814"/>
                  </a:cubicBezTo>
                  <a:cubicBezTo>
                    <a:pt x="21661" y="5764"/>
                    <a:pt x="21627" y="5714"/>
                    <a:pt x="21573" y="5706"/>
                  </a:cubicBezTo>
                  <a:cubicBezTo>
                    <a:pt x="21354" y="5557"/>
                    <a:pt x="21104" y="5464"/>
                    <a:pt x="20839" y="5426"/>
                  </a:cubicBezTo>
                  <a:cubicBezTo>
                    <a:pt x="20823" y="5413"/>
                    <a:pt x="20799" y="5406"/>
                    <a:pt x="20779" y="5406"/>
                  </a:cubicBezTo>
                  <a:cubicBezTo>
                    <a:pt x="20774" y="5406"/>
                    <a:pt x="20770" y="5406"/>
                    <a:pt x="20766" y="5407"/>
                  </a:cubicBezTo>
                  <a:cubicBezTo>
                    <a:pt x="20612" y="5303"/>
                    <a:pt x="20416" y="5345"/>
                    <a:pt x="20244" y="5268"/>
                  </a:cubicBezTo>
                  <a:cubicBezTo>
                    <a:pt x="20224" y="5138"/>
                    <a:pt x="20393" y="5057"/>
                    <a:pt x="20343" y="4919"/>
                  </a:cubicBezTo>
                  <a:lnTo>
                    <a:pt x="20343" y="4919"/>
                  </a:lnTo>
                  <a:cubicBezTo>
                    <a:pt x="20377" y="4932"/>
                    <a:pt x="20411" y="4937"/>
                    <a:pt x="20444" y="4937"/>
                  </a:cubicBezTo>
                  <a:cubicBezTo>
                    <a:pt x="20527" y="4937"/>
                    <a:pt x="20612" y="4908"/>
                    <a:pt x="20699" y="4908"/>
                  </a:cubicBezTo>
                  <a:cubicBezTo>
                    <a:pt x="20735" y="4908"/>
                    <a:pt x="20771" y="4913"/>
                    <a:pt x="20808" y="4926"/>
                  </a:cubicBezTo>
                  <a:cubicBezTo>
                    <a:pt x="20832" y="4935"/>
                    <a:pt x="20884" y="4947"/>
                    <a:pt x="20942" y="4947"/>
                  </a:cubicBezTo>
                  <a:cubicBezTo>
                    <a:pt x="21047" y="4947"/>
                    <a:pt x="21172" y="4907"/>
                    <a:pt x="21177" y="4730"/>
                  </a:cubicBezTo>
                  <a:cubicBezTo>
                    <a:pt x="21189" y="4728"/>
                    <a:pt x="21201" y="4726"/>
                    <a:pt x="21211" y="4726"/>
                  </a:cubicBezTo>
                  <a:close/>
                  <a:moveTo>
                    <a:pt x="24509" y="8452"/>
                  </a:moveTo>
                  <a:lnTo>
                    <a:pt x="24509" y="8452"/>
                  </a:lnTo>
                  <a:cubicBezTo>
                    <a:pt x="24511" y="8455"/>
                    <a:pt x="24513" y="8458"/>
                    <a:pt x="24513" y="8462"/>
                  </a:cubicBezTo>
                  <a:cubicBezTo>
                    <a:pt x="24511" y="8458"/>
                    <a:pt x="24510" y="8455"/>
                    <a:pt x="24509" y="8452"/>
                  </a:cubicBezTo>
                  <a:close/>
                  <a:moveTo>
                    <a:pt x="2052" y="9691"/>
                  </a:moveTo>
                  <a:cubicBezTo>
                    <a:pt x="2087" y="9768"/>
                    <a:pt x="2099" y="9856"/>
                    <a:pt x="2083" y="9941"/>
                  </a:cubicBezTo>
                  <a:cubicBezTo>
                    <a:pt x="2068" y="10002"/>
                    <a:pt x="2064" y="10072"/>
                    <a:pt x="2060" y="10133"/>
                  </a:cubicBezTo>
                  <a:cubicBezTo>
                    <a:pt x="2068" y="10149"/>
                    <a:pt x="2072" y="10168"/>
                    <a:pt x="2072" y="10191"/>
                  </a:cubicBezTo>
                  <a:cubicBezTo>
                    <a:pt x="2068" y="10187"/>
                    <a:pt x="2064" y="10187"/>
                    <a:pt x="2060" y="10183"/>
                  </a:cubicBezTo>
                  <a:cubicBezTo>
                    <a:pt x="2031" y="10175"/>
                    <a:pt x="2001" y="10172"/>
                    <a:pt x="1970" y="10172"/>
                  </a:cubicBezTo>
                  <a:cubicBezTo>
                    <a:pt x="1939" y="10172"/>
                    <a:pt x="1908" y="10175"/>
                    <a:pt x="1880" y="10183"/>
                  </a:cubicBezTo>
                  <a:cubicBezTo>
                    <a:pt x="1848" y="10192"/>
                    <a:pt x="1815" y="10197"/>
                    <a:pt x="1783" y="10197"/>
                  </a:cubicBezTo>
                  <a:cubicBezTo>
                    <a:pt x="1744" y="10197"/>
                    <a:pt x="1706" y="10190"/>
                    <a:pt x="1668" y="10175"/>
                  </a:cubicBezTo>
                  <a:cubicBezTo>
                    <a:pt x="1641" y="10156"/>
                    <a:pt x="1618" y="10137"/>
                    <a:pt x="1591" y="10114"/>
                  </a:cubicBezTo>
                  <a:cubicBezTo>
                    <a:pt x="1780" y="10018"/>
                    <a:pt x="1880" y="9810"/>
                    <a:pt x="2052" y="9691"/>
                  </a:cubicBezTo>
                  <a:close/>
                  <a:moveTo>
                    <a:pt x="7632" y="10640"/>
                  </a:moveTo>
                  <a:cubicBezTo>
                    <a:pt x="7632" y="10663"/>
                    <a:pt x="7624" y="10675"/>
                    <a:pt x="7617" y="10690"/>
                  </a:cubicBezTo>
                  <a:lnTo>
                    <a:pt x="7582" y="10690"/>
                  </a:lnTo>
                  <a:lnTo>
                    <a:pt x="7632" y="10640"/>
                  </a:lnTo>
                  <a:close/>
                  <a:moveTo>
                    <a:pt x="12785" y="300"/>
                  </a:moveTo>
                  <a:cubicBezTo>
                    <a:pt x="12789" y="331"/>
                    <a:pt x="12800" y="358"/>
                    <a:pt x="12812" y="388"/>
                  </a:cubicBezTo>
                  <a:cubicBezTo>
                    <a:pt x="13146" y="492"/>
                    <a:pt x="13496" y="480"/>
                    <a:pt x="13838" y="507"/>
                  </a:cubicBezTo>
                  <a:cubicBezTo>
                    <a:pt x="13888" y="504"/>
                    <a:pt x="13934" y="473"/>
                    <a:pt x="13961" y="431"/>
                  </a:cubicBezTo>
                  <a:lnTo>
                    <a:pt x="13961" y="450"/>
                  </a:lnTo>
                  <a:lnTo>
                    <a:pt x="13972" y="446"/>
                  </a:lnTo>
                  <a:cubicBezTo>
                    <a:pt x="14007" y="504"/>
                    <a:pt x="14057" y="513"/>
                    <a:pt x="14111" y="513"/>
                  </a:cubicBezTo>
                  <a:cubicBezTo>
                    <a:pt x="14135" y="513"/>
                    <a:pt x="14160" y="511"/>
                    <a:pt x="14184" y="511"/>
                  </a:cubicBezTo>
                  <a:cubicBezTo>
                    <a:pt x="14483" y="588"/>
                    <a:pt x="14687" y="846"/>
                    <a:pt x="14971" y="949"/>
                  </a:cubicBezTo>
                  <a:lnTo>
                    <a:pt x="14979" y="953"/>
                  </a:lnTo>
                  <a:lnTo>
                    <a:pt x="15702" y="1549"/>
                  </a:lnTo>
                  <a:cubicBezTo>
                    <a:pt x="15714" y="1561"/>
                    <a:pt x="15727" y="1568"/>
                    <a:pt x="15742" y="1568"/>
                  </a:cubicBezTo>
                  <a:cubicBezTo>
                    <a:pt x="15750" y="1568"/>
                    <a:pt x="15758" y="1566"/>
                    <a:pt x="15767" y="1560"/>
                  </a:cubicBezTo>
                  <a:cubicBezTo>
                    <a:pt x="15767" y="1564"/>
                    <a:pt x="15771" y="1568"/>
                    <a:pt x="15771" y="1576"/>
                  </a:cubicBezTo>
                  <a:cubicBezTo>
                    <a:pt x="15790" y="1614"/>
                    <a:pt x="15817" y="1645"/>
                    <a:pt x="15844" y="1676"/>
                  </a:cubicBezTo>
                  <a:cubicBezTo>
                    <a:pt x="15901" y="1729"/>
                    <a:pt x="15963" y="1775"/>
                    <a:pt x="16032" y="1814"/>
                  </a:cubicBezTo>
                  <a:lnTo>
                    <a:pt x="16036" y="1818"/>
                  </a:lnTo>
                  <a:cubicBezTo>
                    <a:pt x="16017" y="1829"/>
                    <a:pt x="15997" y="1845"/>
                    <a:pt x="15990" y="1864"/>
                  </a:cubicBezTo>
                  <a:lnTo>
                    <a:pt x="15594" y="1737"/>
                  </a:lnTo>
                  <a:cubicBezTo>
                    <a:pt x="15585" y="1741"/>
                    <a:pt x="15575" y="1742"/>
                    <a:pt x="15565" y="1742"/>
                  </a:cubicBezTo>
                  <a:cubicBezTo>
                    <a:pt x="15544" y="1742"/>
                    <a:pt x="15520" y="1735"/>
                    <a:pt x="15502" y="1722"/>
                  </a:cubicBezTo>
                  <a:cubicBezTo>
                    <a:pt x="15463" y="1710"/>
                    <a:pt x="15433" y="1679"/>
                    <a:pt x="15406" y="1645"/>
                  </a:cubicBezTo>
                  <a:lnTo>
                    <a:pt x="15386" y="1652"/>
                  </a:lnTo>
                  <a:cubicBezTo>
                    <a:pt x="15002" y="1449"/>
                    <a:pt x="14579" y="1376"/>
                    <a:pt x="14176" y="1253"/>
                  </a:cubicBezTo>
                  <a:cubicBezTo>
                    <a:pt x="14155" y="1246"/>
                    <a:pt x="14134" y="1243"/>
                    <a:pt x="14114" y="1243"/>
                  </a:cubicBezTo>
                  <a:cubicBezTo>
                    <a:pt x="14036" y="1243"/>
                    <a:pt x="13966" y="1289"/>
                    <a:pt x="13895" y="1326"/>
                  </a:cubicBezTo>
                  <a:cubicBezTo>
                    <a:pt x="13441" y="1177"/>
                    <a:pt x="12983" y="1142"/>
                    <a:pt x="12520" y="1142"/>
                  </a:cubicBezTo>
                  <a:cubicBezTo>
                    <a:pt x="12266" y="1142"/>
                    <a:pt x="12011" y="1152"/>
                    <a:pt x="11755" y="1161"/>
                  </a:cubicBezTo>
                  <a:lnTo>
                    <a:pt x="11648" y="1141"/>
                  </a:lnTo>
                  <a:lnTo>
                    <a:pt x="11648" y="1141"/>
                  </a:lnTo>
                  <a:cubicBezTo>
                    <a:pt x="11651" y="1211"/>
                    <a:pt x="11655" y="1272"/>
                    <a:pt x="11667" y="1337"/>
                  </a:cubicBezTo>
                  <a:lnTo>
                    <a:pt x="11966" y="1337"/>
                  </a:lnTo>
                  <a:lnTo>
                    <a:pt x="11940" y="1314"/>
                  </a:lnTo>
                  <a:lnTo>
                    <a:pt x="11940" y="1314"/>
                  </a:lnTo>
                  <a:cubicBezTo>
                    <a:pt x="11947" y="1318"/>
                    <a:pt x="11959" y="1330"/>
                    <a:pt x="11966" y="1337"/>
                  </a:cubicBezTo>
                  <a:lnTo>
                    <a:pt x="12170" y="1334"/>
                  </a:lnTo>
                  <a:lnTo>
                    <a:pt x="12474" y="1334"/>
                  </a:lnTo>
                  <a:lnTo>
                    <a:pt x="12577" y="1337"/>
                  </a:lnTo>
                  <a:cubicBezTo>
                    <a:pt x="12630" y="1356"/>
                    <a:pt x="12687" y="1365"/>
                    <a:pt x="12743" y="1365"/>
                  </a:cubicBezTo>
                  <a:cubicBezTo>
                    <a:pt x="12788" y="1365"/>
                    <a:pt x="12834" y="1359"/>
                    <a:pt x="12877" y="1349"/>
                  </a:cubicBezTo>
                  <a:cubicBezTo>
                    <a:pt x="13158" y="1472"/>
                    <a:pt x="13461" y="1445"/>
                    <a:pt x="13761" y="1468"/>
                  </a:cubicBezTo>
                  <a:cubicBezTo>
                    <a:pt x="13817" y="1519"/>
                    <a:pt x="13878" y="1532"/>
                    <a:pt x="13940" y="1532"/>
                  </a:cubicBezTo>
                  <a:cubicBezTo>
                    <a:pt x="14015" y="1532"/>
                    <a:pt x="14092" y="1513"/>
                    <a:pt x="14165" y="1513"/>
                  </a:cubicBezTo>
                  <a:cubicBezTo>
                    <a:pt x="14209" y="1513"/>
                    <a:pt x="14251" y="1520"/>
                    <a:pt x="14291" y="1541"/>
                  </a:cubicBezTo>
                  <a:lnTo>
                    <a:pt x="14303" y="1549"/>
                  </a:lnTo>
                  <a:cubicBezTo>
                    <a:pt x="14460" y="1749"/>
                    <a:pt x="14725" y="1606"/>
                    <a:pt x="14902" y="1737"/>
                  </a:cubicBezTo>
                  <a:cubicBezTo>
                    <a:pt x="15279" y="1910"/>
                    <a:pt x="15663" y="2056"/>
                    <a:pt x="16059" y="2171"/>
                  </a:cubicBezTo>
                  <a:cubicBezTo>
                    <a:pt x="16088" y="2213"/>
                    <a:pt x="16134" y="2242"/>
                    <a:pt x="16182" y="2247"/>
                  </a:cubicBezTo>
                  <a:lnTo>
                    <a:pt x="16182" y="2247"/>
                  </a:lnTo>
                  <a:cubicBezTo>
                    <a:pt x="16176" y="2243"/>
                    <a:pt x="16171" y="2237"/>
                    <a:pt x="16166" y="2233"/>
                  </a:cubicBezTo>
                  <a:lnTo>
                    <a:pt x="16166" y="2233"/>
                  </a:lnTo>
                  <a:lnTo>
                    <a:pt x="16184" y="2248"/>
                  </a:lnTo>
                  <a:lnTo>
                    <a:pt x="16184" y="2248"/>
                  </a:lnTo>
                  <a:cubicBezTo>
                    <a:pt x="16183" y="2248"/>
                    <a:pt x="16183" y="2247"/>
                    <a:pt x="16182" y="2247"/>
                  </a:cubicBezTo>
                  <a:lnTo>
                    <a:pt x="16182" y="2247"/>
                  </a:lnTo>
                  <a:cubicBezTo>
                    <a:pt x="16186" y="2251"/>
                    <a:pt x="16190" y="2254"/>
                    <a:pt x="16193" y="2256"/>
                  </a:cubicBezTo>
                  <a:lnTo>
                    <a:pt x="16184" y="2248"/>
                  </a:lnTo>
                  <a:lnTo>
                    <a:pt x="16184" y="2248"/>
                  </a:lnTo>
                  <a:cubicBezTo>
                    <a:pt x="16189" y="2248"/>
                    <a:pt x="16194" y="2248"/>
                    <a:pt x="16199" y="2248"/>
                  </a:cubicBezTo>
                  <a:cubicBezTo>
                    <a:pt x="16202" y="2248"/>
                    <a:pt x="16205" y="2248"/>
                    <a:pt x="16209" y="2248"/>
                  </a:cubicBezTo>
                  <a:cubicBezTo>
                    <a:pt x="16235" y="2258"/>
                    <a:pt x="16259" y="2268"/>
                    <a:pt x="16287" y="2268"/>
                  </a:cubicBezTo>
                  <a:cubicBezTo>
                    <a:pt x="16292" y="2268"/>
                    <a:pt x="16296" y="2268"/>
                    <a:pt x="16301" y="2267"/>
                  </a:cubicBezTo>
                  <a:cubicBezTo>
                    <a:pt x="16539" y="2467"/>
                    <a:pt x="16862" y="2517"/>
                    <a:pt x="17112" y="2694"/>
                  </a:cubicBezTo>
                  <a:cubicBezTo>
                    <a:pt x="17142" y="2698"/>
                    <a:pt x="17169" y="2702"/>
                    <a:pt x="17200" y="2702"/>
                  </a:cubicBezTo>
                  <a:cubicBezTo>
                    <a:pt x="17200" y="2721"/>
                    <a:pt x="17204" y="2748"/>
                    <a:pt x="17212" y="2759"/>
                  </a:cubicBezTo>
                  <a:cubicBezTo>
                    <a:pt x="17290" y="2812"/>
                    <a:pt x="17366" y="2868"/>
                    <a:pt x="17462" y="2868"/>
                  </a:cubicBezTo>
                  <a:cubicBezTo>
                    <a:pt x="17484" y="2868"/>
                    <a:pt x="17507" y="2865"/>
                    <a:pt x="17531" y="2859"/>
                  </a:cubicBezTo>
                  <a:cubicBezTo>
                    <a:pt x="17646" y="2936"/>
                    <a:pt x="17650" y="3136"/>
                    <a:pt x="17826" y="3143"/>
                  </a:cubicBezTo>
                  <a:cubicBezTo>
                    <a:pt x="17800" y="2721"/>
                    <a:pt x="17800" y="2721"/>
                    <a:pt x="17442" y="2648"/>
                  </a:cubicBezTo>
                  <a:lnTo>
                    <a:pt x="17212" y="2471"/>
                  </a:lnTo>
                  <a:lnTo>
                    <a:pt x="17208" y="2467"/>
                  </a:lnTo>
                  <a:cubicBezTo>
                    <a:pt x="17135" y="2402"/>
                    <a:pt x="17073" y="2317"/>
                    <a:pt x="16989" y="2271"/>
                  </a:cubicBezTo>
                  <a:lnTo>
                    <a:pt x="16424" y="2152"/>
                  </a:lnTo>
                  <a:lnTo>
                    <a:pt x="16424" y="2144"/>
                  </a:lnTo>
                  <a:lnTo>
                    <a:pt x="16478" y="2037"/>
                  </a:lnTo>
                  <a:cubicBezTo>
                    <a:pt x="16501" y="2044"/>
                    <a:pt x="16532" y="2056"/>
                    <a:pt x="16555" y="2064"/>
                  </a:cubicBezTo>
                  <a:cubicBezTo>
                    <a:pt x="16626" y="2078"/>
                    <a:pt x="16699" y="2112"/>
                    <a:pt x="16772" y="2112"/>
                  </a:cubicBezTo>
                  <a:cubicBezTo>
                    <a:pt x="16812" y="2112"/>
                    <a:pt x="16853" y="2102"/>
                    <a:pt x="16893" y="2071"/>
                  </a:cubicBezTo>
                  <a:cubicBezTo>
                    <a:pt x="16900" y="2198"/>
                    <a:pt x="16996" y="2244"/>
                    <a:pt x="17089" y="2306"/>
                  </a:cubicBezTo>
                  <a:cubicBezTo>
                    <a:pt x="17166" y="2348"/>
                    <a:pt x="17242" y="2386"/>
                    <a:pt x="17315" y="2429"/>
                  </a:cubicBezTo>
                  <a:cubicBezTo>
                    <a:pt x="17354" y="2448"/>
                    <a:pt x="17392" y="2471"/>
                    <a:pt x="17431" y="2490"/>
                  </a:cubicBezTo>
                  <a:cubicBezTo>
                    <a:pt x="17673" y="2613"/>
                    <a:pt x="17919" y="2728"/>
                    <a:pt x="18149" y="2859"/>
                  </a:cubicBezTo>
                  <a:cubicBezTo>
                    <a:pt x="18576" y="3097"/>
                    <a:pt x="19045" y="3239"/>
                    <a:pt x="19452" y="3524"/>
                  </a:cubicBezTo>
                  <a:cubicBezTo>
                    <a:pt x="19554" y="3596"/>
                    <a:pt x="19674" y="3656"/>
                    <a:pt x="19802" y="3656"/>
                  </a:cubicBezTo>
                  <a:cubicBezTo>
                    <a:pt x="19872" y="3656"/>
                    <a:pt x="19944" y="3638"/>
                    <a:pt x="20017" y="3593"/>
                  </a:cubicBezTo>
                  <a:cubicBezTo>
                    <a:pt x="20028" y="3585"/>
                    <a:pt x="20036" y="3581"/>
                    <a:pt x="20044" y="3578"/>
                  </a:cubicBezTo>
                  <a:lnTo>
                    <a:pt x="20044" y="3578"/>
                  </a:lnTo>
                  <a:cubicBezTo>
                    <a:pt x="20036" y="3593"/>
                    <a:pt x="20028" y="3605"/>
                    <a:pt x="20013" y="3616"/>
                  </a:cubicBezTo>
                  <a:cubicBezTo>
                    <a:pt x="20024" y="3658"/>
                    <a:pt x="20044" y="3697"/>
                    <a:pt x="20074" y="3727"/>
                  </a:cubicBezTo>
                  <a:cubicBezTo>
                    <a:pt x="20003" y="3772"/>
                    <a:pt x="19925" y="3781"/>
                    <a:pt x="19845" y="3781"/>
                  </a:cubicBezTo>
                  <a:cubicBezTo>
                    <a:pt x="19795" y="3781"/>
                    <a:pt x="19743" y="3777"/>
                    <a:pt x="19693" y="3777"/>
                  </a:cubicBezTo>
                  <a:cubicBezTo>
                    <a:pt x="19645" y="3777"/>
                    <a:pt x="19598" y="3780"/>
                    <a:pt x="19552" y="3793"/>
                  </a:cubicBezTo>
                  <a:cubicBezTo>
                    <a:pt x="19540" y="3792"/>
                    <a:pt x="19528" y="3792"/>
                    <a:pt x="19517" y="3792"/>
                  </a:cubicBezTo>
                  <a:cubicBezTo>
                    <a:pt x="19254" y="3792"/>
                    <a:pt x="19013" y="3874"/>
                    <a:pt x="18737" y="3962"/>
                  </a:cubicBezTo>
                  <a:cubicBezTo>
                    <a:pt x="18844" y="4071"/>
                    <a:pt x="18951" y="4082"/>
                    <a:pt x="19052" y="4082"/>
                  </a:cubicBezTo>
                  <a:cubicBezTo>
                    <a:pt x="19077" y="4082"/>
                    <a:pt x="19101" y="4081"/>
                    <a:pt x="19126" y="4081"/>
                  </a:cubicBezTo>
                  <a:cubicBezTo>
                    <a:pt x="19165" y="4081"/>
                    <a:pt x="19204" y="4083"/>
                    <a:pt x="19241" y="4093"/>
                  </a:cubicBezTo>
                  <a:lnTo>
                    <a:pt x="19648" y="4046"/>
                  </a:lnTo>
                  <a:cubicBezTo>
                    <a:pt x="19723" y="4028"/>
                    <a:pt x="19776" y="3956"/>
                    <a:pt x="19859" y="3956"/>
                  </a:cubicBezTo>
                  <a:cubicBezTo>
                    <a:pt x="19895" y="3956"/>
                    <a:pt x="19936" y="3969"/>
                    <a:pt x="19986" y="4004"/>
                  </a:cubicBezTo>
                  <a:cubicBezTo>
                    <a:pt x="20050" y="4052"/>
                    <a:pt x="20144" y="4103"/>
                    <a:pt x="20233" y="4103"/>
                  </a:cubicBezTo>
                  <a:cubicBezTo>
                    <a:pt x="20308" y="4103"/>
                    <a:pt x="20380" y="4066"/>
                    <a:pt x="20428" y="3958"/>
                  </a:cubicBezTo>
                  <a:lnTo>
                    <a:pt x="20455" y="3977"/>
                  </a:lnTo>
                  <a:cubicBezTo>
                    <a:pt x="20735" y="4158"/>
                    <a:pt x="21158" y="4104"/>
                    <a:pt x="21312" y="4484"/>
                  </a:cubicBezTo>
                  <a:cubicBezTo>
                    <a:pt x="21260" y="4482"/>
                    <a:pt x="21209" y="4479"/>
                    <a:pt x="21158" y="4479"/>
                  </a:cubicBezTo>
                  <a:cubicBezTo>
                    <a:pt x="21051" y="4479"/>
                    <a:pt x="20947" y="4493"/>
                    <a:pt x="20851" y="4561"/>
                  </a:cubicBezTo>
                  <a:cubicBezTo>
                    <a:pt x="20826" y="4558"/>
                    <a:pt x="20800" y="4556"/>
                    <a:pt x="20775" y="4556"/>
                  </a:cubicBezTo>
                  <a:cubicBezTo>
                    <a:pt x="20689" y="4556"/>
                    <a:pt x="20604" y="4576"/>
                    <a:pt x="20524" y="4615"/>
                  </a:cubicBezTo>
                  <a:cubicBezTo>
                    <a:pt x="20513" y="4608"/>
                    <a:pt x="20500" y="4605"/>
                    <a:pt x="20488" y="4605"/>
                  </a:cubicBezTo>
                  <a:cubicBezTo>
                    <a:pt x="20468" y="4605"/>
                    <a:pt x="20448" y="4615"/>
                    <a:pt x="20436" y="4634"/>
                  </a:cubicBezTo>
                  <a:cubicBezTo>
                    <a:pt x="20432" y="4638"/>
                    <a:pt x="20432" y="4642"/>
                    <a:pt x="20428" y="4654"/>
                  </a:cubicBezTo>
                  <a:cubicBezTo>
                    <a:pt x="20040" y="4711"/>
                    <a:pt x="19686" y="4850"/>
                    <a:pt x="19340" y="5007"/>
                  </a:cubicBezTo>
                  <a:cubicBezTo>
                    <a:pt x="19210" y="5026"/>
                    <a:pt x="19087" y="5065"/>
                    <a:pt x="18968" y="5122"/>
                  </a:cubicBezTo>
                  <a:cubicBezTo>
                    <a:pt x="18933" y="5111"/>
                    <a:pt x="18895" y="5095"/>
                    <a:pt x="18856" y="5092"/>
                  </a:cubicBezTo>
                  <a:cubicBezTo>
                    <a:pt x="18817" y="5088"/>
                    <a:pt x="18780" y="5086"/>
                    <a:pt x="18743" y="5086"/>
                  </a:cubicBezTo>
                  <a:cubicBezTo>
                    <a:pt x="18451" y="5086"/>
                    <a:pt x="18221" y="5199"/>
                    <a:pt x="18092" y="5503"/>
                  </a:cubicBezTo>
                  <a:lnTo>
                    <a:pt x="18092" y="5514"/>
                  </a:lnTo>
                  <a:cubicBezTo>
                    <a:pt x="17584" y="5557"/>
                    <a:pt x="17231" y="5864"/>
                    <a:pt x="16893" y="6198"/>
                  </a:cubicBezTo>
                  <a:cubicBezTo>
                    <a:pt x="16881" y="6237"/>
                    <a:pt x="16881" y="6275"/>
                    <a:pt x="16893" y="6314"/>
                  </a:cubicBezTo>
                  <a:lnTo>
                    <a:pt x="16605" y="6536"/>
                  </a:lnTo>
                  <a:cubicBezTo>
                    <a:pt x="16570" y="6560"/>
                    <a:pt x="16532" y="6590"/>
                    <a:pt x="16497" y="6613"/>
                  </a:cubicBezTo>
                  <a:cubicBezTo>
                    <a:pt x="16494" y="6613"/>
                    <a:pt x="16492" y="6613"/>
                    <a:pt x="16489" y="6613"/>
                  </a:cubicBezTo>
                  <a:cubicBezTo>
                    <a:pt x="16434" y="6613"/>
                    <a:pt x="16385" y="6651"/>
                    <a:pt x="16366" y="6706"/>
                  </a:cubicBezTo>
                  <a:cubicBezTo>
                    <a:pt x="16362" y="6704"/>
                    <a:pt x="16357" y="6704"/>
                    <a:pt x="16352" y="6704"/>
                  </a:cubicBezTo>
                  <a:cubicBezTo>
                    <a:pt x="16329" y="6704"/>
                    <a:pt x="16307" y="6717"/>
                    <a:pt x="16301" y="6736"/>
                  </a:cubicBezTo>
                  <a:cubicBezTo>
                    <a:pt x="16298" y="6736"/>
                    <a:pt x="16296" y="6736"/>
                    <a:pt x="16293" y="6736"/>
                  </a:cubicBezTo>
                  <a:cubicBezTo>
                    <a:pt x="16247" y="6736"/>
                    <a:pt x="16208" y="6769"/>
                    <a:pt x="16201" y="6813"/>
                  </a:cubicBezTo>
                  <a:lnTo>
                    <a:pt x="16193" y="6821"/>
                  </a:lnTo>
                  <a:cubicBezTo>
                    <a:pt x="16147" y="6821"/>
                    <a:pt x="16105" y="6859"/>
                    <a:pt x="16097" y="6905"/>
                  </a:cubicBezTo>
                  <a:cubicBezTo>
                    <a:pt x="16093" y="6901"/>
                    <a:pt x="16086" y="6901"/>
                    <a:pt x="16078" y="6898"/>
                  </a:cubicBezTo>
                  <a:cubicBezTo>
                    <a:pt x="15667" y="7071"/>
                    <a:pt x="15271" y="7263"/>
                    <a:pt x="15056" y="7685"/>
                  </a:cubicBezTo>
                  <a:cubicBezTo>
                    <a:pt x="15060" y="7693"/>
                    <a:pt x="15060" y="7708"/>
                    <a:pt x="15067" y="7716"/>
                  </a:cubicBezTo>
                  <a:cubicBezTo>
                    <a:pt x="14733" y="7735"/>
                    <a:pt x="14472" y="7847"/>
                    <a:pt x="14383" y="8204"/>
                  </a:cubicBezTo>
                  <a:cubicBezTo>
                    <a:pt x="14364" y="8196"/>
                    <a:pt x="14349" y="8193"/>
                    <a:pt x="14330" y="8193"/>
                  </a:cubicBezTo>
                  <a:cubicBezTo>
                    <a:pt x="13907" y="8396"/>
                    <a:pt x="13634" y="8754"/>
                    <a:pt x="13357" y="9111"/>
                  </a:cubicBezTo>
                  <a:cubicBezTo>
                    <a:pt x="13342" y="9149"/>
                    <a:pt x="13342" y="9192"/>
                    <a:pt x="13350" y="9230"/>
                  </a:cubicBezTo>
                  <a:cubicBezTo>
                    <a:pt x="13332" y="9228"/>
                    <a:pt x="13315" y="9226"/>
                    <a:pt x="13299" y="9226"/>
                  </a:cubicBezTo>
                  <a:cubicBezTo>
                    <a:pt x="13135" y="9226"/>
                    <a:pt x="13026" y="9342"/>
                    <a:pt x="12942" y="9461"/>
                  </a:cubicBezTo>
                  <a:cubicBezTo>
                    <a:pt x="12539" y="10002"/>
                    <a:pt x="11974" y="10394"/>
                    <a:pt x="11571" y="10925"/>
                  </a:cubicBezTo>
                  <a:cubicBezTo>
                    <a:pt x="11352" y="11413"/>
                    <a:pt x="10879" y="11297"/>
                    <a:pt x="10487" y="11394"/>
                  </a:cubicBezTo>
                  <a:cubicBezTo>
                    <a:pt x="10429" y="11417"/>
                    <a:pt x="10372" y="11440"/>
                    <a:pt x="10314" y="11455"/>
                  </a:cubicBezTo>
                  <a:cubicBezTo>
                    <a:pt x="10230" y="11444"/>
                    <a:pt x="10149" y="11437"/>
                    <a:pt x="10067" y="11437"/>
                  </a:cubicBezTo>
                  <a:cubicBezTo>
                    <a:pt x="10037" y="11437"/>
                    <a:pt x="10007" y="11438"/>
                    <a:pt x="9976" y="11440"/>
                  </a:cubicBezTo>
                  <a:cubicBezTo>
                    <a:pt x="9926" y="11420"/>
                    <a:pt x="9880" y="11394"/>
                    <a:pt x="9841" y="11359"/>
                  </a:cubicBezTo>
                  <a:cubicBezTo>
                    <a:pt x="9788" y="11323"/>
                    <a:pt x="9735" y="11298"/>
                    <a:pt x="9684" y="11298"/>
                  </a:cubicBezTo>
                  <a:cubicBezTo>
                    <a:pt x="9647" y="11298"/>
                    <a:pt x="9612" y="11311"/>
                    <a:pt x="9580" y="11344"/>
                  </a:cubicBezTo>
                  <a:cubicBezTo>
                    <a:pt x="9561" y="11328"/>
                    <a:pt x="9546" y="11317"/>
                    <a:pt x="9526" y="11301"/>
                  </a:cubicBezTo>
                  <a:cubicBezTo>
                    <a:pt x="8135" y="11075"/>
                    <a:pt x="6721" y="11017"/>
                    <a:pt x="5326" y="10829"/>
                  </a:cubicBezTo>
                  <a:cubicBezTo>
                    <a:pt x="5157" y="10844"/>
                    <a:pt x="4988" y="10863"/>
                    <a:pt x="4911" y="11048"/>
                  </a:cubicBezTo>
                  <a:lnTo>
                    <a:pt x="4908" y="11052"/>
                  </a:lnTo>
                  <a:cubicBezTo>
                    <a:pt x="4811" y="10944"/>
                    <a:pt x="4673" y="10902"/>
                    <a:pt x="4546" y="10848"/>
                  </a:cubicBezTo>
                  <a:cubicBezTo>
                    <a:pt x="4279" y="10744"/>
                    <a:pt x="4003" y="10724"/>
                    <a:pt x="3717" y="10724"/>
                  </a:cubicBezTo>
                  <a:cubicBezTo>
                    <a:pt x="3686" y="10724"/>
                    <a:pt x="3655" y="10725"/>
                    <a:pt x="3624" y="10725"/>
                  </a:cubicBezTo>
                  <a:cubicBezTo>
                    <a:pt x="3693" y="10667"/>
                    <a:pt x="3797" y="10694"/>
                    <a:pt x="3870" y="10648"/>
                  </a:cubicBezTo>
                  <a:cubicBezTo>
                    <a:pt x="3997" y="10648"/>
                    <a:pt x="4123" y="10679"/>
                    <a:pt x="4251" y="10679"/>
                  </a:cubicBezTo>
                  <a:cubicBezTo>
                    <a:pt x="4298" y="10679"/>
                    <a:pt x="4345" y="10675"/>
                    <a:pt x="4393" y="10663"/>
                  </a:cubicBezTo>
                  <a:cubicBezTo>
                    <a:pt x="4480" y="10703"/>
                    <a:pt x="4568" y="10717"/>
                    <a:pt x="4657" y="10717"/>
                  </a:cubicBezTo>
                  <a:cubicBezTo>
                    <a:pt x="4769" y="10717"/>
                    <a:pt x="4881" y="10695"/>
                    <a:pt x="4992" y="10671"/>
                  </a:cubicBezTo>
                  <a:cubicBezTo>
                    <a:pt x="5153" y="10763"/>
                    <a:pt x="5338" y="10690"/>
                    <a:pt x="5503" y="10763"/>
                  </a:cubicBezTo>
                  <a:lnTo>
                    <a:pt x="5549" y="10744"/>
                  </a:lnTo>
                  <a:lnTo>
                    <a:pt x="5599" y="10759"/>
                  </a:lnTo>
                  <a:cubicBezTo>
                    <a:pt x="5610" y="10772"/>
                    <a:pt x="5626" y="10779"/>
                    <a:pt x="5642" y="10779"/>
                  </a:cubicBezTo>
                  <a:cubicBezTo>
                    <a:pt x="5656" y="10779"/>
                    <a:pt x="5669" y="10774"/>
                    <a:pt x="5680" y="10763"/>
                  </a:cubicBezTo>
                  <a:cubicBezTo>
                    <a:pt x="5684" y="10759"/>
                    <a:pt x="5691" y="10748"/>
                    <a:pt x="5695" y="10744"/>
                  </a:cubicBezTo>
                  <a:cubicBezTo>
                    <a:pt x="5734" y="10743"/>
                    <a:pt x="5772" y="10742"/>
                    <a:pt x="5810" y="10742"/>
                  </a:cubicBezTo>
                  <a:cubicBezTo>
                    <a:pt x="6003" y="10742"/>
                    <a:pt x="6196" y="10755"/>
                    <a:pt x="6389" y="10755"/>
                  </a:cubicBezTo>
                  <a:cubicBezTo>
                    <a:pt x="6531" y="10755"/>
                    <a:pt x="6672" y="10748"/>
                    <a:pt x="6813" y="10725"/>
                  </a:cubicBezTo>
                  <a:cubicBezTo>
                    <a:pt x="6942" y="10761"/>
                    <a:pt x="7071" y="10773"/>
                    <a:pt x="7201" y="10773"/>
                  </a:cubicBezTo>
                  <a:cubicBezTo>
                    <a:pt x="7346" y="10773"/>
                    <a:pt x="7492" y="10758"/>
                    <a:pt x="7636" y="10748"/>
                  </a:cubicBezTo>
                  <a:cubicBezTo>
                    <a:pt x="7762" y="10812"/>
                    <a:pt x="7892" y="10827"/>
                    <a:pt x="8024" y="10827"/>
                  </a:cubicBezTo>
                  <a:cubicBezTo>
                    <a:pt x="8147" y="10827"/>
                    <a:pt x="8273" y="10814"/>
                    <a:pt x="8397" y="10814"/>
                  </a:cubicBezTo>
                  <a:cubicBezTo>
                    <a:pt x="8444" y="10814"/>
                    <a:pt x="8492" y="10816"/>
                    <a:pt x="8539" y="10821"/>
                  </a:cubicBezTo>
                  <a:cubicBezTo>
                    <a:pt x="8640" y="10858"/>
                    <a:pt x="8750" y="10878"/>
                    <a:pt x="8860" y="10878"/>
                  </a:cubicBezTo>
                  <a:cubicBezTo>
                    <a:pt x="8921" y="10878"/>
                    <a:pt x="8982" y="10872"/>
                    <a:pt x="9042" y="10859"/>
                  </a:cubicBezTo>
                  <a:cubicBezTo>
                    <a:pt x="9163" y="10943"/>
                    <a:pt x="9290" y="10961"/>
                    <a:pt x="9419" y="10961"/>
                  </a:cubicBezTo>
                  <a:cubicBezTo>
                    <a:pt x="9515" y="10961"/>
                    <a:pt x="9612" y="10951"/>
                    <a:pt x="9708" y="10951"/>
                  </a:cubicBezTo>
                  <a:cubicBezTo>
                    <a:pt x="9722" y="10951"/>
                    <a:pt x="9736" y="10951"/>
                    <a:pt x="9749" y="10952"/>
                  </a:cubicBezTo>
                  <a:lnTo>
                    <a:pt x="10752" y="10971"/>
                  </a:lnTo>
                  <a:cubicBezTo>
                    <a:pt x="10834" y="11048"/>
                    <a:pt x="10923" y="11073"/>
                    <a:pt x="11015" y="11073"/>
                  </a:cubicBezTo>
                  <a:cubicBezTo>
                    <a:pt x="11093" y="11073"/>
                    <a:pt x="11173" y="11055"/>
                    <a:pt x="11252" y="11036"/>
                  </a:cubicBezTo>
                  <a:cubicBezTo>
                    <a:pt x="11409" y="11009"/>
                    <a:pt x="11444" y="10840"/>
                    <a:pt x="11563" y="10767"/>
                  </a:cubicBezTo>
                  <a:cubicBezTo>
                    <a:pt x="11559" y="10683"/>
                    <a:pt x="11617" y="10575"/>
                    <a:pt x="11463" y="10491"/>
                  </a:cubicBezTo>
                  <a:cubicBezTo>
                    <a:pt x="11367" y="10644"/>
                    <a:pt x="11290" y="10821"/>
                    <a:pt x="11156" y="10944"/>
                  </a:cubicBezTo>
                  <a:lnTo>
                    <a:pt x="10752" y="10863"/>
                  </a:lnTo>
                  <a:cubicBezTo>
                    <a:pt x="10535" y="10846"/>
                    <a:pt x="10316" y="10820"/>
                    <a:pt x="10098" y="10820"/>
                  </a:cubicBezTo>
                  <a:cubicBezTo>
                    <a:pt x="9980" y="10820"/>
                    <a:pt x="9863" y="10828"/>
                    <a:pt x="9745" y="10848"/>
                  </a:cubicBezTo>
                  <a:cubicBezTo>
                    <a:pt x="9587" y="10767"/>
                    <a:pt x="9422" y="10734"/>
                    <a:pt x="9251" y="10734"/>
                  </a:cubicBezTo>
                  <a:cubicBezTo>
                    <a:pt x="9177" y="10734"/>
                    <a:pt x="9102" y="10740"/>
                    <a:pt x="9027" y="10752"/>
                  </a:cubicBezTo>
                  <a:cubicBezTo>
                    <a:pt x="8979" y="10729"/>
                    <a:pt x="8925" y="10718"/>
                    <a:pt x="8872" y="10718"/>
                  </a:cubicBezTo>
                  <a:cubicBezTo>
                    <a:pt x="8836" y="10718"/>
                    <a:pt x="8800" y="10723"/>
                    <a:pt x="8766" y="10733"/>
                  </a:cubicBezTo>
                  <a:cubicBezTo>
                    <a:pt x="8521" y="10644"/>
                    <a:pt x="8271" y="10634"/>
                    <a:pt x="8021" y="10634"/>
                  </a:cubicBezTo>
                  <a:cubicBezTo>
                    <a:pt x="7945" y="10634"/>
                    <a:pt x="7868" y="10635"/>
                    <a:pt x="7792" y="10635"/>
                  </a:cubicBezTo>
                  <a:cubicBezTo>
                    <a:pt x="7738" y="10635"/>
                    <a:pt x="7685" y="10634"/>
                    <a:pt x="7632" y="10633"/>
                  </a:cubicBezTo>
                  <a:cubicBezTo>
                    <a:pt x="7528" y="10556"/>
                    <a:pt x="7409" y="10571"/>
                    <a:pt x="7294" y="10567"/>
                  </a:cubicBezTo>
                  <a:cubicBezTo>
                    <a:pt x="6958" y="10544"/>
                    <a:pt x="6621" y="10537"/>
                    <a:pt x="6285" y="10537"/>
                  </a:cubicBezTo>
                  <a:cubicBezTo>
                    <a:pt x="5853" y="10537"/>
                    <a:pt x="5421" y="10548"/>
                    <a:pt x="4988" y="10548"/>
                  </a:cubicBezTo>
                  <a:lnTo>
                    <a:pt x="4700" y="10521"/>
                  </a:lnTo>
                  <a:cubicBezTo>
                    <a:pt x="4548" y="10481"/>
                    <a:pt x="4393" y="10461"/>
                    <a:pt x="4237" y="10461"/>
                  </a:cubicBezTo>
                  <a:cubicBezTo>
                    <a:pt x="4081" y="10461"/>
                    <a:pt x="3926" y="10481"/>
                    <a:pt x="3774" y="10521"/>
                  </a:cubicBezTo>
                  <a:lnTo>
                    <a:pt x="3071" y="10567"/>
                  </a:lnTo>
                  <a:cubicBezTo>
                    <a:pt x="3057" y="10560"/>
                    <a:pt x="3041" y="10556"/>
                    <a:pt x="3024" y="10556"/>
                  </a:cubicBezTo>
                  <a:cubicBezTo>
                    <a:pt x="3007" y="10556"/>
                    <a:pt x="2990" y="10560"/>
                    <a:pt x="2975" y="10567"/>
                  </a:cubicBezTo>
                  <a:cubicBezTo>
                    <a:pt x="2813" y="10517"/>
                    <a:pt x="2625" y="10533"/>
                    <a:pt x="2483" y="10417"/>
                  </a:cubicBezTo>
                  <a:lnTo>
                    <a:pt x="2368" y="9637"/>
                  </a:lnTo>
                  <a:cubicBezTo>
                    <a:pt x="2391" y="9614"/>
                    <a:pt x="2394" y="9587"/>
                    <a:pt x="2387" y="9553"/>
                  </a:cubicBezTo>
                  <a:cubicBezTo>
                    <a:pt x="2487" y="9491"/>
                    <a:pt x="2621" y="9476"/>
                    <a:pt x="2663" y="9338"/>
                  </a:cubicBezTo>
                  <a:cubicBezTo>
                    <a:pt x="2886" y="9134"/>
                    <a:pt x="3028" y="8880"/>
                    <a:pt x="3194" y="8635"/>
                  </a:cubicBezTo>
                  <a:cubicBezTo>
                    <a:pt x="3217" y="8596"/>
                    <a:pt x="3221" y="8554"/>
                    <a:pt x="3213" y="8515"/>
                  </a:cubicBezTo>
                  <a:cubicBezTo>
                    <a:pt x="3201" y="8500"/>
                    <a:pt x="3194" y="8485"/>
                    <a:pt x="3178" y="8477"/>
                  </a:cubicBezTo>
                  <a:cubicBezTo>
                    <a:pt x="3186" y="8408"/>
                    <a:pt x="3144" y="8342"/>
                    <a:pt x="3071" y="8331"/>
                  </a:cubicBezTo>
                  <a:cubicBezTo>
                    <a:pt x="3063" y="8362"/>
                    <a:pt x="3059" y="8385"/>
                    <a:pt x="3052" y="8415"/>
                  </a:cubicBezTo>
                  <a:cubicBezTo>
                    <a:pt x="2798" y="8669"/>
                    <a:pt x="2763" y="9107"/>
                    <a:pt x="2356" y="9230"/>
                  </a:cubicBezTo>
                  <a:cubicBezTo>
                    <a:pt x="2252" y="9253"/>
                    <a:pt x="2129" y="9230"/>
                    <a:pt x="2064" y="9345"/>
                  </a:cubicBezTo>
                  <a:cubicBezTo>
                    <a:pt x="1753" y="9434"/>
                    <a:pt x="1495" y="9657"/>
                    <a:pt x="1372" y="9960"/>
                  </a:cubicBezTo>
                  <a:cubicBezTo>
                    <a:pt x="1246" y="10125"/>
                    <a:pt x="1050" y="10283"/>
                    <a:pt x="1361" y="10456"/>
                  </a:cubicBezTo>
                  <a:cubicBezTo>
                    <a:pt x="1390" y="10458"/>
                    <a:pt x="1420" y="10460"/>
                    <a:pt x="1449" y="10460"/>
                  </a:cubicBezTo>
                  <a:cubicBezTo>
                    <a:pt x="1686" y="10460"/>
                    <a:pt x="1916" y="10385"/>
                    <a:pt x="2149" y="10368"/>
                  </a:cubicBezTo>
                  <a:lnTo>
                    <a:pt x="2260" y="10567"/>
                  </a:lnTo>
                  <a:lnTo>
                    <a:pt x="2260" y="10652"/>
                  </a:lnTo>
                  <a:cubicBezTo>
                    <a:pt x="1791" y="10590"/>
                    <a:pt x="1311" y="10606"/>
                    <a:pt x="854" y="10444"/>
                  </a:cubicBezTo>
                  <a:cubicBezTo>
                    <a:pt x="1295" y="9649"/>
                    <a:pt x="1945" y="9011"/>
                    <a:pt x="2525" y="8319"/>
                  </a:cubicBezTo>
                  <a:cubicBezTo>
                    <a:pt x="2564" y="8273"/>
                    <a:pt x="2598" y="8227"/>
                    <a:pt x="2637" y="8177"/>
                  </a:cubicBezTo>
                  <a:cubicBezTo>
                    <a:pt x="2836" y="8097"/>
                    <a:pt x="2944" y="7897"/>
                    <a:pt x="3071" y="7728"/>
                  </a:cubicBezTo>
                  <a:lnTo>
                    <a:pt x="3071" y="7716"/>
                  </a:lnTo>
                  <a:cubicBezTo>
                    <a:pt x="3078" y="7724"/>
                    <a:pt x="3078" y="7724"/>
                    <a:pt x="3078" y="7728"/>
                  </a:cubicBezTo>
                  <a:cubicBezTo>
                    <a:pt x="3081" y="7728"/>
                    <a:pt x="3083" y="7728"/>
                    <a:pt x="3086" y="7728"/>
                  </a:cubicBezTo>
                  <a:cubicBezTo>
                    <a:pt x="3140" y="7728"/>
                    <a:pt x="3186" y="7687"/>
                    <a:pt x="3194" y="7632"/>
                  </a:cubicBezTo>
                  <a:cubicBezTo>
                    <a:pt x="3290" y="7532"/>
                    <a:pt x="3386" y="7428"/>
                    <a:pt x="3474" y="7328"/>
                  </a:cubicBezTo>
                  <a:lnTo>
                    <a:pt x="3578" y="7324"/>
                  </a:lnTo>
                  <a:cubicBezTo>
                    <a:pt x="3578" y="7243"/>
                    <a:pt x="3551" y="7163"/>
                    <a:pt x="3509" y="7097"/>
                  </a:cubicBezTo>
                  <a:cubicBezTo>
                    <a:pt x="3559" y="7040"/>
                    <a:pt x="3616" y="6986"/>
                    <a:pt x="3666" y="6928"/>
                  </a:cubicBezTo>
                  <a:cubicBezTo>
                    <a:pt x="3674" y="6998"/>
                    <a:pt x="3697" y="7063"/>
                    <a:pt x="3736" y="7117"/>
                  </a:cubicBezTo>
                  <a:cubicBezTo>
                    <a:pt x="3743" y="7128"/>
                    <a:pt x="3759" y="7136"/>
                    <a:pt x="3770" y="7147"/>
                  </a:cubicBezTo>
                  <a:cubicBezTo>
                    <a:pt x="3774" y="7247"/>
                    <a:pt x="3878" y="7378"/>
                    <a:pt x="3686" y="7428"/>
                  </a:cubicBezTo>
                  <a:cubicBezTo>
                    <a:pt x="3590" y="7666"/>
                    <a:pt x="3390" y="7820"/>
                    <a:pt x="3259" y="8024"/>
                  </a:cubicBezTo>
                  <a:cubicBezTo>
                    <a:pt x="3224" y="8173"/>
                    <a:pt x="3086" y="8350"/>
                    <a:pt x="3359" y="8419"/>
                  </a:cubicBezTo>
                  <a:cubicBezTo>
                    <a:pt x="3470" y="8177"/>
                    <a:pt x="3609" y="7954"/>
                    <a:pt x="3778" y="7751"/>
                  </a:cubicBezTo>
                  <a:cubicBezTo>
                    <a:pt x="3924" y="7574"/>
                    <a:pt x="4070" y="7386"/>
                    <a:pt x="4089" y="7140"/>
                  </a:cubicBezTo>
                  <a:lnTo>
                    <a:pt x="4174" y="7036"/>
                  </a:lnTo>
                  <a:cubicBezTo>
                    <a:pt x="4274" y="6998"/>
                    <a:pt x="4297" y="6921"/>
                    <a:pt x="4277" y="6825"/>
                  </a:cubicBezTo>
                  <a:cubicBezTo>
                    <a:pt x="4412" y="6813"/>
                    <a:pt x="4466" y="6732"/>
                    <a:pt x="4454" y="6602"/>
                  </a:cubicBezTo>
                  <a:lnTo>
                    <a:pt x="4865" y="6302"/>
                  </a:lnTo>
                  <a:cubicBezTo>
                    <a:pt x="4934" y="6198"/>
                    <a:pt x="4888" y="6102"/>
                    <a:pt x="4858" y="6006"/>
                  </a:cubicBezTo>
                  <a:cubicBezTo>
                    <a:pt x="4846" y="5918"/>
                    <a:pt x="4946" y="5791"/>
                    <a:pt x="4781" y="5745"/>
                  </a:cubicBezTo>
                  <a:cubicBezTo>
                    <a:pt x="4769" y="5845"/>
                    <a:pt x="4704" y="5891"/>
                    <a:pt x="4608" y="5918"/>
                  </a:cubicBezTo>
                  <a:lnTo>
                    <a:pt x="4462" y="6214"/>
                  </a:lnTo>
                  <a:cubicBezTo>
                    <a:pt x="4443" y="6252"/>
                    <a:pt x="4416" y="6291"/>
                    <a:pt x="4393" y="6329"/>
                  </a:cubicBezTo>
                  <a:cubicBezTo>
                    <a:pt x="4389" y="6321"/>
                    <a:pt x="4377" y="6310"/>
                    <a:pt x="4366" y="6306"/>
                  </a:cubicBezTo>
                  <a:cubicBezTo>
                    <a:pt x="4335" y="6314"/>
                    <a:pt x="4308" y="6325"/>
                    <a:pt x="4277" y="6329"/>
                  </a:cubicBezTo>
                  <a:lnTo>
                    <a:pt x="4078" y="6571"/>
                  </a:lnTo>
                  <a:cubicBezTo>
                    <a:pt x="4062" y="6571"/>
                    <a:pt x="4047" y="6571"/>
                    <a:pt x="4031" y="6563"/>
                  </a:cubicBezTo>
                  <a:cubicBezTo>
                    <a:pt x="4020" y="6571"/>
                    <a:pt x="4001" y="6575"/>
                    <a:pt x="3985" y="6583"/>
                  </a:cubicBezTo>
                  <a:cubicBezTo>
                    <a:pt x="4066" y="6486"/>
                    <a:pt x="4143" y="6387"/>
                    <a:pt x="4216" y="6283"/>
                  </a:cubicBezTo>
                  <a:cubicBezTo>
                    <a:pt x="4312" y="6168"/>
                    <a:pt x="4412" y="6056"/>
                    <a:pt x="4523" y="5956"/>
                  </a:cubicBezTo>
                  <a:cubicBezTo>
                    <a:pt x="4627" y="5837"/>
                    <a:pt x="4750" y="5737"/>
                    <a:pt x="4846" y="5614"/>
                  </a:cubicBezTo>
                  <a:cubicBezTo>
                    <a:pt x="4884" y="5560"/>
                    <a:pt x="4908" y="5499"/>
                    <a:pt x="4911" y="5430"/>
                  </a:cubicBezTo>
                  <a:cubicBezTo>
                    <a:pt x="4923" y="5436"/>
                    <a:pt x="4936" y="5438"/>
                    <a:pt x="4950" y="5438"/>
                  </a:cubicBezTo>
                  <a:cubicBezTo>
                    <a:pt x="4963" y="5438"/>
                    <a:pt x="4977" y="5436"/>
                    <a:pt x="4988" y="5430"/>
                  </a:cubicBezTo>
                  <a:cubicBezTo>
                    <a:pt x="5007" y="5422"/>
                    <a:pt x="5023" y="5407"/>
                    <a:pt x="5042" y="5399"/>
                  </a:cubicBezTo>
                  <a:lnTo>
                    <a:pt x="5104" y="5407"/>
                  </a:lnTo>
                  <a:cubicBezTo>
                    <a:pt x="5023" y="5599"/>
                    <a:pt x="4934" y="5791"/>
                    <a:pt x="4969" y="6006"/>
                  </a:cubicBezTo>
                  <a:cubicBezTo>
                    <a:pt x="5104" y="5895"/>
                    <a:pt x="5069" y="5668"/>
                    <a:pt x="5257" y="5595"/>
                  </a:cubicBezTo>
                  <a:cubicBezTo>
                    <a:pt x="5288" y="5583"/>
                    <a:pt x="5307" y="5557"/>
                    <a:pt x="5299" y="5522"/>
                  </a:cubicBezTo>
                  <a:lnTo>
                    <a:pt x="5299" y="5522"/>
                  </a:lnTo>
                  <a:cubicBezTo>
                    <a:pt x="5315" y="5526"/>
                    <a:pt x="5326" y="5530"/>
                    <a:pt x="5338" y="5537"/>
                  </a:cubicBezTo>
                  <a:cubicBezTo>
                    <a:pt x="5357" y="5540"/>
                    <a:pt x="5376" y="5543"/>
                    <a:pt x="5394" y="5543"/>
                  </a:cubicBezTo>
                  <a:cubicBezTo>
                    <a:pt x="5401" y="5543"/>
                    <a:pt x="5408" y="5542"/>
                    <a:pt x="5415" y="5541"/>
                  </a:cubicBezTo>
                  <a:lnTo>
                    <a:pt x="5415" y="5541"/>
                  </a:lnTo>
                  <a:cubicBezTo>
                    <a:pt x="5369" y="5576"/>
                    <a:pt x="5326" y="5614"/>
                    <a:pt x="5365" y="5695"/>
                  </a:cubicBezTo>
                  <a:cubicBezTo>
                    <a:pt x="5376" y="5749"/>
                    <a:pt x="5415" y="5791"/>
                    <a:pt x="5469" y="5799"/>
                  </a:cubicBezTo>
                  <a:cubicBezTo>
                    <a:pt x="5672" y="5626"/>
                    <a:pt x="5922" y="5518"/>
                    <a:pt x="6080" y="5295"/>
                  </a:cubicBezTo>
                  <a:cubicBezTo>
                    <a:pt x="6035" y="5244"/>
                    <a:pt x="5970" y="5217"/>
                    <a:pt x="5907" y="5217"/>
                  </a:cubicBezTo>
                  <a:cubicBezTo>
                    <a:pt x="5899" y="5217"/>
                    <a:pt x="5891" y="5218"/>
                    <a:pt x="5884" y="5218"/>
                  </a:cubicBezTo>
                  <a:cubicBezTo>
                    <a:pt x="5811" y="5234"/>
                    <a:pt x="5749" y="5268"/>
                    <a:pt x="5691" y="5314"/>
                  </a:cubicBezTo>
                  <a:cubicBezTo>
                    <a:pt x="5703" y="5276"/>
                    <a:pt x="5711" y="5238"/>
                    <a:pt x="5703" y="5199"/>
                  </a:cubicBezTo>
                  <a:lnTo>
                    <a:pt x="5703" y="5199"/>
                  </a:lnTo>
                  <a:cubicBezTo>
                    <a:pt x="5712" y="5201"/>
                    <a:pt x="5720" y="5202"/>
                    <a:pt x="5727" y="5202"/>
                  </a:cubicBezTo>
                  <a:cubicBezTo>
                    <a:pt x="5768" y="5202"/>
                    <a:pt x="5788" y="5175"/>
                    <a:pt x="5788" y="5126"/>
                  </a:cubicBezTo>
                  <a:cubicBezTo>
                    <a:pt x="5795" y="5126"/>
                    <a:pt x="5799" y="5134"/>
                    <a:pt x="5811" y="5134"/>
                  </a:cubicBezTo>
                  <a:cubicBezTo>
                    <a:pt x="5895" y="5134"/>
                    <a:pt x="5980" y="5099"/>
                    <a:pt x="6041" y="5042"/>
                  </a:cubicBezTo>
                  <a:cubicBezTo>
                    <a:pt x="6049" y="5022"/>
                    <a:pt x="6064" y="5007"/>
                    <a:pt x="6076" y="4988"/>
                  </a:cubicBezTo>
                  <a:lnTo>
                    <a:pt x="6160" y="4773"/>
                  </a:lnTo>
                  <a:cubicBezTo>
                    <a:pt x="6176" y="4577"/>
                    <a:pt x="6395" y="4581"/>
                    <a:pt x="6479" y="4454"/>
                  </a:cubicBezTo>
                  <a:cubicBezTo>
                    <a:pt x="6488" y="4450"/>
                    <a:pt x="6497" y="4447"/>
                    <a:pt x="6506" y="4443"/>
                  </a:cubicBezTo>
                  <a:lnTo>
                    <a:pt x="6506" y="4443"/>
                  </a:lnTo>
                  <a:cubicBezTo>
                    <a:pt x="6506" y="4444"/>
                    <a:pt x="6506" y="4445"/>
                    <a:pt x="6506" y="4446"/>
                  </a:cubicBezTo>
                  <a:lnTo>
                    <a:pt x="6507" y="4443"/>
                  </a:lnTo>
                  <a:lnTo>
                    <a:pt x="6507" y="4443"/>
                  </a:lnTo>
                  <a:cubicBezTo>
                    <a:pt x="6506" y="4443"/>
                    <a:pt x="6506" y="4443"/>
                    <a:pt x="6506" y="4443"/>
                  </a:cubicBezTo>
                  <a:lnTo>
                    <a:pt x="6506" y="4443"/>
                  </a:lnTo>
                  <a:cubicBezTo>
                    <a:pt x="6507" y="4429"/>
                    <a:pt x="6510" y="4419"/>
                    <a:pt x="6510" y="4419"/>
                  </a:cubicBezTo>
                  <a:lnTo>
                    <a:pt x="6510" y="4419"/>
                  </a:lnTo>
                  <a:lnTo>
                    <a:pt x="6507" y="4443"/>
                  </a:lnTo>
                  <a:lnTo>
                    <a:pt x="6507" y="4443"/>
                  </a:lnTo>
                  <a:cubicBezTo>
                    <a:pt x="6701" y="4360"/>
                    <a:pt x="6817" y="4179"/>
                    <a:pt x="6986" y="4062"/>
                  </a:cubicBezTo>
                  <a:cubicBezTo>
                    <a:pt x="7179" y="3870"/>
                    <a:pt x="7428" y="3747"/>
                    <a:pt x="7624" y="3482"/>
                  </a:cubicBezTo>
                  <a:cubicBezTo>
                    <a:pt x="7589" y="3476"/>
                    <a:pt x="7557" y="3474"/>
                    <a:pt x="7526" y="3474"/>
                  </a:cubicBezTo>
                  <a:cubicBezTo>
                    <a:pt x="7264" y="3474"/>
                    <a:pt x="7138" y="3650"/>
                    <a:pt x="6986" y="3777"/>
                  </a:cubicBezTo>
                  <a:cubicBezTo>
                    <a:pt x="6717" y="3789"/>
                    <a:pt x="6660" y="4085"/>
                    <a:pt x="6452" y="4173"/>
                  </a:cubicBezTo>
                  <a:cubicBezTo>
                    <a:pt x="6464" y="4250"/>
                    <a:pt x="6471" y="4331"/>
                    <a:pt x="6483" y="4408"/>
                  </a:cubicBezTo>
                  <a:cubicBezTo>
                    <a:pt x="6434" y="4383"/>
                    <a:pt x="6389" y="4373"/>
                    <a:pt x="6348" y="4373"/>
                  </a:cubicBezTo>
                  <a:cubicBezTo>
                    <a:pt x="6198" y="4373"/>
                    <a:pt x="6091" y="4505"/>
                    <a:pt x="5964" y="4577"/>
                  </a:cubicBezTo>
                  <a:lnTo>
                    <a:pt x="5599" y="5007"/>
                  </a:lnTo>
                  <a:cubicBezTo>
                    <a:pt x="5588" y="5030"/>
                    <a:pt x="5576" y="5057"/>
                    <a:pt x="5565" y="5080"/>
                  </a:cubicBezTo>
                  <a:lnTo>
                    <a:pt x="5372" y="5107"/>
                  </a:lnTo>
                  <a:cubicBezTo>
                    <a:pt x="5355" y="5118"/>
                    <a:pt x="5341" y="5125"/>
                    <a:pt x="5330" y="5135"/>
                  </a:cubicBezTo>
                  <a:lnTo>
                    <a:pt x="5330" y="5135"/>
                  </a:lnTo>
                  <a:lnTo>
                    <a:pt x="5465" y="5007"/>
                  </a:lnTo>
                  <a:cubicBezTo>
                    <a:pt x="5734" y="4750"/>
                    <a:pt x="5987" y="4473"/>
                    <a:pt x="6260" y="4223"/>
                  </a:cubicBezTo>
                  <a:cubicBezTo>
                    <a:pt x="6940" y="3704"/>
                    <a:pt x="7448" y="2994"/>
                    <a:pt x="8178" y="2544"/>
                  </a:cubicBezTo>
                  <a:cubicBezTo>
                    <a:pt x="8270" y="2494"/>
                    <a:pt x="8331" y="2406"/>
                    <a:pt x="8347" y="2302"/>
                  </a:cubicBezTo>
                  <a:cubicBezTo>
                    <a:pt x="8358" y="2308"/>
                    <a:pt x="8371" y="2311"/>
                    <a:pt x="8382" y="2311"/>
                  </a:cubicBezTo>
                  <a:cubicBezTo>
                    <a:pt x="8386" y="2311"/>
                    <a:pt x="8390" y="2311"/>
                    <a:pt x="8393" y="2310"/>
                  </a:cubicBezTo>
                  <a:cubicBezTo>
                    <a:pt x="8447" y="2294"/>
                    <a:pt x="8497" y="2271"/>
                    <a:pt x="8543" y="2244"/>
                  </a:cubicBezTo>
                  <a:cubicBezTo>
                    <a:pt x="8577" y="2233"/>
                    <a:pt x="8604" y="2217"/>
                    <a:pt x="8635" y="2198"/>
                  </a:cubicBezTo>
                  <a:cubicBezTo>
                    <a:pt x="8677" y="2167"/>
                    <a:pt x="8716" y="2137"/>
                    <a:pt x="8754" y="2098"/>
                  </a:cubicBezTo>
                  <a:cubicBezTo>
                    <a:pt x="8785" y="2071"/>
                    <a:pt x="8808" y="2052"/>
                    <a:pt x="8831" y="2029"/>
                  </a:cubicBezTo>
                  <a:cubicBezTo>
                    <a:pt x="8846" y="2021"/>
                    <a:pt x="8862" y="2010"/>
                    <a:pt x="8873" y="1994"/>
                  </a:cubicBezTo>
                  <a:cubicBezTo>
                    <a:pt x="8904" y="1975"/>
                    <a:pt x="8938" y="1956"/>
                    <a:pt x="8965" y="1945"/>
                  </a:cubicBezTo>
                  <a:cubicBezTo>
                    <a:pt x="9000" y="1929"/>
                    <a:pt x="9035" y="1910"/>
                    <a:pt x="9061" y="1891"/>
                  </a:cubicBezTo>
                  <a:cubicBezTo>
                    <a:pt x="9096" y="1872"/>
                    <a:pt x="9123" y="1848"/>
                    <a:pt x="9157" y="1822"/>
                  </a:cubicBezTo>
                  <a:cubicBezTo>
                    <a:pt x="9173" y="1814"/>
                    <a:pt x="9192" y="1802"/>
                    <a:pt x="9207" y="1791"/>
                  </a:cubicBezTo>
                  <a:cubicBezTo>
                    <a:pt x="9211" y="1783"/>
                    <a:pt x="9215" y="1783"/>
                    <a:pt x="9219" y="1779"/>
                  </a:cubicBezTo>
                  <a:lnTo>
                    <a:pt x="9219" y="1779"/>
                  </a:lnTo>
                  <a:lnTo>
                    <a:pt x="9215" y="1968"/>
                  </a:lnTo>
                  <a:lnTo>
                    <a:pt x="9196" y="1960"/>
                  </a:lnTo>
                  <a:cubicBezTo>
                    <a:pt x="9188" y="1960"/>
                    <a:pt x="9177" y="1971"/>
                    <a:pt x="9173" y="1998"/>
                  </a:cubicBezTo>
                  <a:cubicBezTo>
                    <a:pt x="9173" y="2002"/>
                    <a:pt x="9173" y="2010"/>
                    <a:pt x="9177" y="2018"/>
                  </a:cubicBezTo>
                  <a:cubicBezTo>
                    <a:pt x="9161" y="2014"/>
                    <a:pt x="9145" y="2013"/>
                    <a:pt x="9129" y="2013"/>
                  </a:cubicBezTo>
                  <a:cubicBezTo>
                    <a:pt x="9088" y="2013"/>
                    <a:pt x="9047" y="2023"/>
                    <a:pt x="9008" y="2037"/>
                  </a:cubicBezTo>
                  <a:lnTo>
                    <a:pt x="8981" y="2060"/>
                  </a:lnTo>
                  <a:cubicBezTo>
                    <a:pt x="8965" y="2094"/>
                    <a:pt x="8942" y="2121"/>
                    <a:pt x="8908" y="2137"/>
                  </a:cubicBezTo>
                  <a:cubicBezTo>
                    <a:pt x="8904" y="2171"/>
                    <a:pt x="8900" y="2202"/>
                    <a:pt x="8892" y="2233"/>
                  </a:cubicBezTo>
                  <a:lnTo>
                    <a:pt x="8712" y="2267"/>
                  </a:lnTo>
                  <a:cubicBezTo>
                    <a:pt x="8677" y="2294"/>
                    <a:pt x="8643" y="2325"/>
                    <a:pt x="8612" y="2356"/>
                  </a:cubicBezTo>
                  <a:lnTo>
                    <a:pt x="8604" y="2363"/>
                  </a:lnTo>
                  <a:cubicBezTo>
                    <a:pt x="8527" y="2409"/>
                    <a:pt x="8466" y="2482"/>
                    <a:pt x="8400" y="2536"/>
                  </a:cubicBezTo>
                  <a:lnTo>
                    <a:pt x="8404" y="2567"/>
                  </a:lnTo>
                  <a:cubicBezTo>
                    <a:pt x="7920" y="2982"/>
                    <a:pt x="7732" y="3528"/>
                    <a:pt x="7901" y="4077"/>
                  </a:cubicBezTo>
                  <a:cubicBezTo>
                    <a:pt x="7909" y="4231"/>
                    <a:pt x="7982" y="4381"/>
                    <a:pt x="8097" y="4481"/>
                  </a:cubicBezTo>
                  <a:cubicBezTo>
                    <a:pt x="8105" y="4515"/>
                    <a:pt x="8116" y="4542"/>
                    <a:pt x="8124" y="4577"/>
                  </a:cubicBezTo>
                  <a:cubicBezTo>
                    <a:pt x="8135" y="4688"/>
                    <a:pt x="8181" y="4765"/>
                    <a:pt x="8304" y="4777"/>
                  </a:cubicBezTo>
                  <a:cubicBezTo>
                    <a:pt x="8431" y="5022"/>
                    <a:pt x="8669" y="5065"/>
                    <a:pt x="8912" y="5092"/>
                  </a:cubicBezTo>
                  <a:cubicBezTo>
                    <a:pt x="8981" y="5215"/>
                    <a:pt x="9119" y="5218"/>
                    <a:pt x="9227" y="5272"/>
                  </a:cubicBezTo>
                  <a:lnTo>
                    <a:pt x="9419" y="5311"/>
                  </a:lnTo>
                  <a:cubicBezTo>
                    <a:pt x="9592" y="5560"/>
                    <a:pt x="9884" y="5514"/>
                    <a:pt x="10130" y="5580"/>
                  </a:cubicBezTo>
                  <a:cubicBezTo>
                    <a:pt x="10148" y="5595"/>
                    <a:pt x="10168" y="5605"/>
                    <a:pt x="10191" y="5605"/>
                  </a:cubicBezTo>
                  <a:cubicBezTo>
                    <a:pt x="10197" y="5605"/>
                    <a:pt x="10204" y="5604"/>
                    <a:pt x="10210" y="5603"/>
                  </a:cubicBezTo>
                  <a:lnTo>
                    <a:pt x="10326" y="5680"/>
                  </a:lnTo>
                  <a:lnTo>
                    <a:pt x="10345" y="5691"/>
                  </a:lnTo>
                  <a:cubicBezTo>
                    <a:pt x="10525" y="5787"/>
                    <a:pt x="10725" y="5849"/>
                    <a:pt x="10929" y="5868"/>
                  </a:cubicBezTo>
                  <a:lnTo>
                    <a:pt x="11436" y="6002"/>
                  </a:lnTo>
                  <a:cubicBezTo>
                    <a:pt x="11453" y="6017"/>
                    <a:pt x="11477" y="6024"/>
                    <a:pt x="11500" y="6024"/>
                  </a:cubicBezTo>
                  <a:cubicBezTo>
                    <a:pt x="11508" y="6024"/>
                    <a:pt x="11517" y="6024"/>
                    <a:pt x="11525" y="6022"/>
                  </a:cubicBezTo>
                  <a:cubicBezTo>
                    <a:pt x="11778" y="6077"/>
                    <a:pt x="12033" y="6110"/>
                    <a:pt x="12288" y="6110"/>
                  </a:cubicBezTo>
                  <a:cubicBezTo>
                    <a:pt x="12492" y="6110"/>
                    <a:pt x="12697" y="6089"/>
                    <a:pt x="12900" y="6041"/>
                  </a:cubicBezTo>
                  <a:cubicBezTo>
                    <a:pt x="12907" y="6041"/>
                    <a:pt x="12914" y="6041"/>
                    <a:pt x="12921" y="6041"/>
                  </a:cubicBezTo>
                  <a:cubicBezTo>
                    <a:pt x="12973" y="6041"/>
                    <a:pt x="13025" y="6029"/>
                    <a:pt x="13069" y="5998"/>
                  </a:cubicBezTo>
                  <a:cubicBezTo>
                    <a:pt x="13146" y="6030"/>
                    <a:pt x="13222" y="6041"/>
                    <a:pt x="13299" y="6041"/>
                  </a:cubicBezTo>
                  <a:cubicBezTo>
                    <a:pt x="13455" y="6041"/>
                    <a:pt x="13611" y="5997"/>
                    <a:pt x="13765" y="5995"/>
                  </a:cubicBezTo>
                  <a:lnTo>
                    <a:pt x="13869" y="5998"/>
                  </a:lnTo>
                  <a:lnTo>
                    <a:pt x="14460" y="5975"/>
                  </a:lnTo>
                  <a:cubicBezTo>
                    <a:pt x="14464" y="5949"/>
                    <a:pt x="14476" y="5929"/>
                    <a:pt x="14483" y="5910"/>
                  </a:cubicBezTo>
                  <a:lnTo>
                    <a:pt x="14779" y="5879"/>
                  </a:lnTo>
                  <a:cubicBezTo>
                    <a:pt x="14802" y="5883"/>
                    <a:pt x="14825" y="5885"/>
                    <a:pt x="14847" y="5885"/>
                  </a:cubicBezTo>
                  <a:cubicBezTo>
                    <a:pt x="15000" y="5885"/>
                    <a:pt x="15136" y="5805"/>
                    <a:pt x="15286" y="5795"/>
                  </a:cubicBezTo>
                  <a:lnTo>
                    <a:pt x="15482" y="5891"/>
                  </a:lnTo>
                  <a:cubicBezTo>
                    <a:pt x="15517" y="5860"/>
                    <a:pt x="15552" y="5822"/>
                    <a:pt x="15575" y="5783"/>
                  </a:cubicBezTo>
                  <a:cubicBezTo>
                    <a:pt x="15506" y="5647"/>
                    <a:pt x="15452" y="5582"/>
                    <a:pt x="15360" y="5582"/>
                  </a:cubicBezTo>
                  <a:cubicBezTo>
                    <a:pt x="15291" y="5582"/>
                    <a:pt x="15200" y="5618"/>
                    <a:pt x="15067" y="5687"/>
                  </a:cubicBezTo>
                  <a:lnTo>
                    <a:pt x="14864" y="5699"/>
                  </a:lnTo>
                  <a:lnTo>
                    <a:pt x="14480" y="5699"/>
                  </a:lnTo>
                  <a:cubicBezTo>
                    <a:pt x="14460" y="5694"/>
                    <a:pt x="14441" y="5692"/>
                    <a:pt x="14422" y="5692"/>
                  </a:cubicBezTo>
                  <a:cubicBezTo>
                    <a:pt x="14286" y="5692"/>
                    <a:pt x="14169" y="5798"/>
                    <a:pt x="14034" y="5798"/>
                  </a:cubicBezTo>
                  <a:cubicBezTo>
                    <a:pt x="14015" y="5798"/>
                    <a:pt x="13996" y="5796"/>
                    <a:pt x="13976" y="5791"/>
                  </a:cubicBezTo>
                  <a:cubicBezTo>
                    <a:pt x="13901" y="5721"/>
                    <a:pt x="13825" y="5694"/>
                    <a:pt x="13749" y="5694"/>
                  </a:cubicBezTo>
                  <a:cubicBezTo>
                    <a:pt x="13653" y="5694"/>
                    <a:pt x="13557" y="5736"/>
                    <a:pt x="13461" y="5787"/>
                  </a:cubicBezTo>
                  <a:lnTo>
                    <a:pt x="13454" y="5791"/>
                  </a:lnTo>
                  <a:cubicBezTo>
                    <a:pt x="13359" y="5774"/>
                    <a:pt x="13263" y="5765"/>
                    <a:pt x="13167" y="5765"/>
                  </a:cubicBezTo>
                  <a:cubicBezTo>
                    <a:pt x="13029" y="5765"/>
                    <a:pt x="12890" y="5783"/>
                    <a:pt x="12754" y="5822"/>
                  </a:cubicBezTo>
                  <a:cubicBezTo>
                    <a:pt x="12696" y="5798"/>
                    <a:pt x="12633" y="5785"/>
                    <a:pt x="12569" y="5785"/>
                  </a:cubicBezTo>
                  <a:cubicBezTo>
                    <a:pt x="12529" y="5785"/>
                    <a:pt x="12487" y="5790"/>
                    <a:pt x="12447" y="5803"/>
                  </a:cubicBezTo>
                  <a:cubicBezTo>
                    <a:pt x="12428" y="5783"/>
                    <a:pt x="12401" y="5772"/>
                    <a:pt x="12370" y="5772"/>
                  </a:cubicBezTo>
                  <a:cubicBezTo>
                    <a:pt x="12295" y="5723"/>
                    <a:pt x="12219" y="5695"/>
                    <a:pt x="12142" y="5695"/>
                  </a:cubicBezTo>
                  <a:cubicBezTo>
                    <a:pt x="12074" y="5695"/>
                    <a:pt x="12007" y="5717"/>
                    <a:pt x="11940" y="5768"/>
                  </a:cubicBezTo>
                  <a:lnTo>
                    <a:pt x="11555" y="5772"/>
                  </a:lnTo>
                  <a:lnTo>
                    <a:pt x="11444" y="5676"/>
                  </a:lnTo>
                  <a:cubicBezTo>
                    <a:pt x="11152" y="5633"/>
                    <a:pt x="11486" y="5384"/>
                    <a:pt x="11321" y="5295"/>
                  </a:cubicBezTo>
                  <a:cubicBezTo>
                    <a:pt x="11306" y="5291"/>
                    <a:pt x="11292" y="5290"/>
                    <a:pt x="11279" y="5290"/>
                  </a:cubicBezTo>
                  <a:cubicBezTo>
                    <a:pt x="11265" y="5290"/>
                    <a:pt x="11252" y="5291"/>
                    <a:pt x="11236" y="5295"/>
                  </a:cubicBezTo>
                  <a:cubicBezTo>
                    <a:pt x="11206" y="5275"/>
                    <a:pt x="11170" y="5265"/>
                    <a:pt x="11134" y="5265"/>
                  </a:cubicBezTo>
                  <a:cubicBezTo>
                    <a:pt x="11102" y="5265"/>
                    <a:pt x="11069" y="5273"/>
                    <a:pt x="11040" y="5288"/>
                  </a:cubicBezTo>
                  <a:cubicBezTo>
                    <a:pt x="10656" y="5065"/>
                    <a:pt x="10629" y="4965"/>
                    <a:pt x="10864" y="4677"/>
                  </a:cubicBezTo>
                  <a:cubicBezTo>
                    <a:pt x="10940" y="4534"/>
                    <a:pt x="10979" y="4362"/>
                    <a:pt x="11156" y="4296"/>
                  </a:cubicBezTo>
                  <a:lnTo>
                    <a:pt x="11444" y="4169"/>
                  </a:lnTo>
                  <a:cubicBezTo>
                    <a:pt x="11485" y="4163"/>
                    <a:pt x="11527" y="4161"/>
                    <a:pt x="11569" y="4161"/>
                  </a:cubicBezTo>
                  <a:cubicBezTo>
                    <a:pt x="11616" y="4161"/>
                    <a:pt x="11664" y="4164"/>
                    <a:pt x="11712" y="4164"/>
                  </a:cubicBezTo>
                  <a:cubicBezTo>
                    <a:pt x="11802" y="4164"/>
                    <a:pt x="11892" y="4156"/>
                    <a:pt x="11978" y="4112"/>
                  </a:cubicBezTo>
                  <a:cubicBezTo>
                    <a:pt x="12002" y="4098"/>
                    <a:pt x="12026" y="4092"/>
                    <a:pt x="12049" y="4092"/>
                  </a:cubicBezTo>
                  <a:cubicBezTo>
                    <a:pt x="12120" y="4092"/>
                    <a:pt x="12185" y="4149"/>
                    <a:pt x="12243" y="4192"/>
                  </a:cubicBezTo>
                  <a:cubicBezTo>
                    <a:pt x="12408" y="4192"/>
                    <a:pt x="12428" y="4116"/>
                    <a:pt x="12343" y="3989"/>
                  </a:cubicBezTo>
                  <a:lnTo>
                    <a:pt x="11832" y="3889"/>
                  </a:lnTo>
                  <a:cubicBezTo>
                    <a:pt x="11809" y="3881"/>
                    <a:pt x="11786" y="3870"/>
                    <a:pt x="11763" y="3870"/>
                  </a:cubicBezTo>
                  <a:cubicBezTo>
                    <a:pt x="11695" y="3795"/>
                    <a:pt x="11638" y="3767"/>
                    <a:pt x="11588" y="3767"/>
                  </a:cubicBezTo>
                  <a:cubicBezTo>
                    <a:pt x="11458" y="3767"/>
                    <a:pt x="11370" y="3952"/>
                    <a:pt x="11248" y="3985"/>
                  </a:cubicBezTo>
                  <a:cubicBezTo>
                    <a:pt x="11162" y="3988"/>
                    <a:pt x="11075" y="3989"/>
                    <a:pt x="10988" y="3989"/>
                  </a:cubicBezTo>
                  <a:cubicBezTo>
                    <a:pt x="10609" y="3989"/>
                    <a:pt x="10231" y="3958"/>
                    <a:pt x="9865" y="3854"/>
                  </a:cubicBezTo>
                  <a:cubicBezTo>
                    <a:pt x="9772" y="3735"/>
                    <a:pt x="9638" y="3639"/>
                    <a:pt x="9615" y="3478"/>
                  </a:cubicBezTo>
                  <a:cubicBezTo>
                    <a:pt x="9509" y="3408"/>
                    <a:pt x="9677" y="3168"/>
                    <a:pt x="9463" y="3168"/>
                  </a:cubicBezTo>
                  <a:cubicBezTo>
                    <a:pt x="9452" y="3168"/>
                    <a:pt x="9440" y="3169"/>
                    <a:pt x="9426" y="3170"/>
                  </a:cubicBezTo>
                  <a:cubicBezTo>
                    <a:pt x="9265" y="3174"/>
                    <a:pt x="9092" y="3170"/>
                    <a:pt x="9008" y="3362"/>
                  </a:cubicBezTo>
                  <a:lnTo>
                    <a:pt x="8908" y="3478"/>
                  </a:lnTo>
                  <a:cubicBezTo>
                    <a:pt x="8835" y="3574"/>
                    <a:pt x="8950" y="3712"/>
                    <a:pt x="8831" y="3793"/>
                  </a:cubicBezTo>
                  <a:lnTo>
                    <a:pt x="8831" y="3966"/>
                  </a:lnTo>
                  <a:cubicBezTo>
                    <a:pt x="8885" y="4027"/>
                    <a:pt x="8869" y="4112"/>
                    <a:pt x="8892" y="4181"/>
                  </a:cubicBezTo>
                  <a:cubicBezTo>
                    <a:pt x="8931" y="4250"/>
                    <a:pt x="8931" y="4327"/>
                    <a:pt x="8900" y="4392"/>
                  </a:cubicBezTo>
                  <a:cubicBezTo>
                    <a:pt x="8900" y="4431"/>
                    <a:pt x="8927" y="4461"/>
                    <a:pt x="8962" y="4469"/>
                  </a:cubicBezTo>
                  <a:lnTo>
                    <a:pt x="9142" y="4584"/>
                  </a:lnTo>
                  <a:cubicBezTo>
                    <a:pt x="9243" y="4674"/>
                    <a:pt x="9357" y="4707"/>
                    <a:pt x="9470" y="4707"/>
                  </a:cubicBezTo>
                  <a:cubicBezTo>
                    <a:pt x="9546" y="4707"/>
                    <a:pt x="9623" y="4692"/>
                    <a:pt x="9695" y="4669"/>
                  </a:cubicBezTo>
                  <a:cubicBezTo>
                    <a:pt x="9737" y="4654"/>
                    <a:pt x="9774" y="4648"/>
                    <a:pt x="9809" y="4648"/>
                  </a:cubicBezTo>
                  <a:cubicBezTo>
                    <a:pt x="9882" y="4648"/>
                    <a:pt x="9945" y="4676"/>
                    <a:pt x="10018" y="4707"/>
                  </a:cubicBezTo>
                  <a:cubicBezTo>
                    <a:pt x="10060" y="4745"/>
                    <a:pt x="10099" y="4758"/>
                    <a:pt x="10138" y="4758"/>
                  </a:cubicBezTo>
                  <a:cubicBezTo>
                    <a:pt x="10206" y="4758"/>
                    <a:pt x="10272" y="4715"/>
                    <a:pt x="10341" y="4688"/>
                  </a:cubicBezTo>
                  <a:cubicBezTo>
                    <a:pt x="10353" y="4734"/>
                    <a:pt x="10399" y="4773"/>
                    <a:pt x="10445" y="4777"/>
                  </a:cubicBezTo>
                  <a:cubicBezTo>
                    <a:pt x="10476" y="5003"/>
                    <a:pt x="10502" y="5230"/>
                    <a:pt x="10525" y="5457"/>
                  </a:cubicBezTo>
                  <a:cubicBezTo>
                    <a:pt x="10502" y="5457"/>
                    <a:pt x="10476" y="5464"/>
                    <a:pt x="10449" y="5476"/>
                  </a:cubicBezTo>
                  <a:lnTo>
                    <a:pt x="10445" y="5476"/>
                  </a:lnTo>
                  <a:lnTo>
                    <a:pt x="10445" y="5480"/>
                  </a:lnTo>
                  <a:cubicBezTo>
                    <a:pt x="10403" y="5411"/>
                    <a:pt x="10329" y="5368"/>
                    <a:pt x="10249" y="5368"/>
                  </a:cubicBezTo>
                  <a:lnTo>
                    <a:pt x="10245" y="5361"/>
                  </a:lnTo>
                  <a:cubicBezTo>
                    <a:pt x="9826" y="5149"/>
                    <a:pt x="9361" y="5057"/>
                    <a:pt x="8927" y="4873"/>
                  </a:cubicBezTo>
                  <a:lnTo>
                    <a:pt x="8343" y="4458"/>
                  </a:lnTo>
                  <a:cubicBezTo>
                    <a:pt x="8266" y="4258"/>
                    <a:pt x="8235" y="4046"/>
                    <a:pt x="8112" y="3874"/>
                  </a:cubicBezTo>
                  <a:cubicBezTo>
                    <a:pt x="8058" y="3428"/>
                    <a:pt x="8354" y="3124"/>
                    <a:pt x="8554" y="2775"/>
                  </a:cubicBezTo>
                  <a:cubicBezTo>
                    <a:pt x="8639" y="2732"/>
                    <a:pt x="8712" y="2659"/>
                    <a:pt x="8746" y="2563"/>
                  </a:cubicBezTo>
                  <a:cubicBezTo>
                    <a:pt x="8758" y="2521"/>
                    <a:pt x="8789" y="2490"/>
                    <a:pt x="8831" y="2471"/>
                  </a:cubicBezTo>
                  <a:lnTo>
                    <a:pt x="8827" y="2444"/>
                  </a:lnTo>
                  <a:lnTo>
                    <a:pt x="8827" y="2444"/>
                  </a:lnTo>
                  <a:cubicBezTo>
                    <a:pt x="8833" y="2445"/>
                    <a:pt x="8838" y="2445"/>
                    <a:pt x="8843" y="2445"/>
                  </a:cubicBezTo>
                  <a:cubicBezTo>
                    <a:pt x="8847" y="2445"/>
                    <a:pt x="8852" y="2445"/>
                    <a:pt x="8856" y="2445"/>
                  </a:cubicBezTo>
                  <a:lnTo>
                    <a:pt x="8856" y="2445"/>
                  </a:lnTo>
                  <a:cubicBezTo>
                    <a:pt x="8848" y="2453"/>
                    <a:pt x="8839" y="2460"/>
                    <a:pt x="8831" y="2467"/>
                  </a:cubicBezTo>
                  <a:lnTo>
                    <a:pt x="8866" y="2443"/>
                  </a:lnTo>
                  <a:lnTo>
                    <a:pt x="8866" y="2443"/>
                  </a:lnTo>
                  <a:cubicBezTo>
                    <a:pt x="8863" y="2444"/>
                    <a:pt x="8859" y="2444"/>
                    <a:pt x="8856" y="2445"/>
                  </a:cubicBezTo>
                  <a:lnTo>
                    <a:pt x="8856" y="2445"/>
                  </a:lnTo>
                  <a:cubicBezTo>
                    <a:pt x="8879" y="2421"/>
                    <a:pt x="8902" y="2396"/>
                    <a:pt x="8936" y="2391"/>
                  </a:cubicBezTo>
                  <a:lnTo>
                    <a:pt x="8936" y="2391"/>
                  </a:lnTo>
                  <a:cubicBezTo>
                    <a:pt x="8940" y="2384"/>
                    <a:pt x="8944" y="2376"/>
                    <a:pt x="8946" y="2367"/>
                  </a:cubicBezTo>
                  <a:lnTo>
                    <a:pt x="8946" y="2371"/>
                  </a:lnTo>
                  <a:cubicBezTo>
                    <a:pt x="9073" y="2306"/>
                    <a:pt x="9196" y="2237"/>
                    <a:pt x="9246" y="2087"/>
                  </a:cubicBezTo>
                  <a:cubicBezTo>
                    <a:pt x="9277" y="2083"/>
                    <a:pt x="9307" y="2064"/>
                    <a:pt x="9327" y="2037"/>
                  </a:cubicBezTo>
                  <a:lnTo>
                    <a:pt x="9865" y="1768"/>
                  </a:lnTo>
                  <a:cubicBezTo>
                    <a:pt x="9941" y="1756"/>
                    <a:pt x="10018" y="1741"/>
                    <a:pt x="10064" y="1672"/>
                  </a:cubicBezTo>
                  <a:lnTo>
                    <a:pt x="10541" y="1530"/>
                  </a:lnTo>
                  <a:cubicBezTo>
                    <a:pt x="10556" y="1530"/>
                    <a:pt x="10572" y="1522"/>
                    <a:pt x="10579" y="1506"/>
                  </a:cubicBezTo>
                  <a:cubicBezTo>
                    <a:pt x="10591" y="1499"/>
                    <a:pt x="10583" y="1483"/>
                    <a:pt x="10575" y="1468"/>
                  </a:cubicBezTo>
                  <a:lnTo>
                    <a:pt x="10575" y="1468"/>
                  </a:lnTo>
                  <a:cubicBezTo>
                    <a:pt x="10599" y="1476"/>
                    <a:pt x="10623" y="1480"/>
                    <a:pt x="10646" y="1480"/>
                  </a:cubicBezTo>
                  <a:cubicBezTo>
                    <a:pt x="10681" y="1480"/>
                    <a:pt x="10716" y="1471"/>
                    <a:pt x="10748" y="1453"/>
                  </a:cubicBezTo>
                  <a:cubicBezTo>
                    <a:pt x="10883" y="1410"/>
                    <a:pt x="11052" y="1460"/>
                    <a:pt x="11148" y="1314"/>
                  </a:cubicBezTo>
                  <a:lnTo>
                    <a:pt x="11152" y="1291"/>
                  </a:lnTo>
                  <a:lnTo>
                    <a:pt x="11152" y="1291"/>
                  </a:lnTo>
                  <a:cubicBezTo>
                    <a:pt x="11152" y="1299"/>
                    <a:pt x="11148" y="1314"/>
                    <a:pt x="11148" y="1314"/>
                  </a:cubicBezTo>
                  <a:cubicBezTo>
                    <a:pt x="11205" y="1337"/>
                    <a:pt x="11264" y="1345"/>
                    <a:pt x="11324" y="1345"/>
                  </a:cubicBezTo>
                  <a:cubicBezTo>
                    <a:pt x="11396" y="1345"/>
                    <a:pt x="11470" y="1333"/>
                    <a:pt x="11544" y="1318"/>
                  </a:cubicBezTo>
                  <a:cubicBezTo>
                    <a:pt x="11490" y="1216"/>
                    <a:pt x="11428" y="1175"/>
                    <a:pt x="11361" y="1175"/>
                  </a:cubicBezTo>
                  <a:cubicBezTo>
                    <a:pt x="11294" y="1175"/>
                    <a:pt x="11223" y="1216"/>
                    <a:pt x="11152" y="1280"/>
                  </a:cubicBezTo>
                  <a:cubicBezTo>
                    <a:pt x="11080" y="1240"/>
                    <a:pt x="11011" y="1224"/>
                    <a:pt x="10943" y="1224"/>
                  </a:cubicBezTo>
                  <a:cubicBezTo>
                    <a:pt x="10808" y="1224"/>
                    <a:pt x="10678" y="1287"/>
                    <a:pt x="10545" y="1349"/>
                  </a:cubicBezTo>
                  <a:cubicBezTo>
                    <a:pt x="10527" y="1346"/>
                    <a:pt x="10509" y="1345"/>
                    <a:pt x="10491" y="1345"/>
                  </a:cubicBezTo>
                  <a:cubicBezTo>
                    <a:pt x="10404" y="1345"/>
                    <a:pt x="10315" y="1375"/>
                    <a:pt x="10245" y="1430"/>
                  </a:cubicBezTo>
                  <a:lnTo>
                    <a:pt x="9834" y="1522"/>
                  </a:lnTo>
                  <a:cubicBezTo>
                    <a:pt x="9807" y="1537"/>
                    <a:pt x="9776" y="1549"/>
                    <a:pt x="9745" y="1560"/>
                  </a:cubicBezTo>
                  <a:cubicBezTo>
                    <a:pt x="9738" y="1583"/>
                    <a:pt x="9734" y="1606"/>
                    <a:pt x="9726" y="1626"/>
                  </a:cubicBezTo>
                  <a:lnTo>
                    <a:pt x="9719" y="1626"/>
                  </a:lnTo>
                  <a:lnTo>
                    <a:pt x="9246" y="1760"/>
                  </a:lnTo>
                  <a:cubicBezTo>
                    <a:pt x="9273" y="1741"/>
                    <a:pt x="9307" y="1729"/>
                    <a:pt x="9334" y="1710"/>
                  </a:cubicBezTo>
                  <a:cubicBezTo>
                    <a:pt x="9450" y="1652"/>
                    <a:pt x="9565" y="1599"/>
                    <a:pt x="9676" y="1537"/>
                  </a:cubicBezTo>
                  <a:lnTo>
                    <a:pt x="9834" y="1449"/>
                  </a:lnTo>
                  <a:cubicBezTo>
                    <a:pt x="9868" y="1430"/>
                    <a:pt x="9903" y="1414"/>
                    <a:pt x="9930" y="1395"/>
                  </a:cubicBezTo>
                  <a:cubicBezTo>
                    <a:pt x="9980" y="1372"/>
                    <a:pt x="10022" y="1349"/>
                    <a:pt x="10072" y="1326"/>
                  </a:cubicBezTo>
                  <a:cubicBezTo>
                    <a:pt x="10103" y="1310"/>
                    <a:pt x="10134" y="1295"/>
                    <a:pt x="10160" y="1280"/>
                  </a:cubicBezTo>
                  <a:cubicBezTo>
                    <a:pt x="10207" y="1261"/>
                    <a:pt x="10253" y="1241"/>
                    <a:pt x="10303" y="1230"/>
                  </a:cubicBezTo>
                  <a:cubicBezTo>
                    <a:pt x="10353" y="1218"/>
                    <a:pt x="10403" y="1203"/>
                    <a:pt x="10449" y="1184"/>
                  </a:cubicBezTo>
                  <a:cubicBezTo>
                    <a:pt x="10499" y="1164"/>
                    <a:pt x="10552" y="1141"/>
                    <a:pt x="10598" y="1118"/>
                  </a:cubicBezTo>
                  <a:lnTo>
                    <a:pt x="10698" y="1076"/>
                  </a:lnTo>
                  <a:cubicBezTo>
                    <a:pt x="10756" y="1057"/>
                    <a:pt x="10814" y="1038"/>
                    <a:pt x="10867" y="1018"/>
                  </a:cubicBezTo>
                  <a:cubicBezTo>
                    <a:pt x="11044" y="965"/>
                    <a:pt x="11206" y="869"/>
                    <a:pt x="11379" y="807"/>
                  </a:cubicBezTo>
                  <a:cubicBezTo>
                    <a:pt x="11463" y="776"/>
                    <a:pt x="11555" y="753"/>
                    <a:pt x="11648" y="738"/>
                  </a:cubicBezTo>
                  <a:cubicBezTo>
                    <a:pt x="11747" y="700"/>
                    <a:pt x="11886" y="692"/>
                    <a:pt x="11867" y="538"/>
                  </a:cubicBezTo>
                  <a:lnTo>
                    <a:pt x="11870" y="538"/>
                  </a:lnTo>
                  <a:cubicBezTo>
                    <a:pt x="11978" y="519"/>
                    <a:pt x="12101" y="550"/>
                    <a:pt x="12170" y="431"/>
                  </a:cubicBezTo>
                  <a:cubicBezTo>
                    <a:pt x="12378" y="431"/>
                    <a:pt x="12570" y="369"/>
                    <a:pt x="12766" y="319"/>
                  </a:cubicBezTo>
                  <a:cubicBezTo>
                    <a:pt x="12770" y="311"/>
                    <a:pt x="12773" y="308"/>
                    <a:pt x="12785" y="300"/>
                  </a:cubicBezTo>
                  <a:close/>
                  <a:moveTo>
                    <a:pt x="13196" y="0"/>
                  </a:moveTo>
                  <a:cubicBezTo>
                    <a:pt x="13169" y="12"/>
                    <a:pt x="13138" y="39"/>
                    <a:pt x="13123" y="65"/>
                  </a:cubicBezTo>
                  <a:lnTo>
                    <a:pt x="13054" y="31"/>
                  </a:lnTo>
                  <a:lnTo>
                    <a:pt x="12958" y="50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3" y="158"/>
                  </a:lnTo>
                  <a:lnTo>
                    <a:pt x="12351" y="154"/>
                  </a:lnTo>
                  <a:cubicBezTo>
                    <a:pt x="12335" y="177"/>
                    <a:pt x="12328" y="200"/>
                    <a:pt x="12324" y="223"/>
                  </a:cubicBezTo>
                  <a:cubicBezTo>
                    <a:pt x="12314" y="222"/>
                    <a:pt x="12305" y="222"/>
                    <a:pt x="12296" y="222"/>
                  </a:cubicBezTo>
                  <a:cubicBezTo>
                    <a:pt x="12194" y="222"/>
                    <a:pt x="12098" y="260"/>
                    <a:pt x="12024" y="327"/>
                  </a:cubicBezTo>
                  <a:cubicBezTo>
                    <a:pt x="11851" y="327"/>
                    <a:pt x="11694" y="392"/>
                    <a:pt x="11536" y="450"/>
                  </a:cubicBezTo>
                  <a:lnTo>
                    <a:pt x="11352" y="465"/>
                  </a:lnTo>
                  <a:cubicBezTo>
                    <a:pt x="11348" y="488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57"/>
                    <a:pt x="10387" y="857"/>
                    <a:pt x="10049" y="984"/>
                  </a:cubicBezTo>
                  <a:cubicBezTo>
                    <a:pt x="9795" y="1157"/>
                    <a:pt x="9538" y="1310"/>
                    <a:pt x="9234" y="1376"/>
                  </a:cubicBezTo>
                  <a:cubicBezTo>
                    <a:pt x="8923" y="1637"/>
                    <a:pt x="8485" y="1737"/>
                    <a:pt x="8293" y="2140"/>
                  </a:cubicBezTo>
                  <a:cubicBezTo>
                    <a:pt x="8272" y="2136"/>
                    <a:pt x="8253" y="2135"/>
                    <a:pt x="8235" y="2135"/>
                  </a:cubicBezTo>
                  <a:cubicBezTo>
                    <a:pt x="8097" y="2135"/>
                    <a:pt x="8010" y="2239"/>
                    <a:pt x="7905" y="2317"/>
                  </a:cubicBezTo>
                  <a:cubicBezTo>
                    <a:pt x="7605" y="2544"/>
                    <a:pt x="7309" y="2767"/>
                    <a:pt x="7006" y="2986"/>
                  </a:cubicBezTo>
                  <a:cubicBezTo>
                    <a:pt x="6944" y="3097"/>
                    <a:pt x="6833" y="3174"/>
                    <a:pt x="6714" y="3197"/>
                  </a:cubicBezTo>
                  <a:cubicBezTo>
                    <a:pt x="6702" y="3251"/>
                    <a:pt x="6660" y="3289"/>
                    <a:pt x="6610" y="3293"/>
                  </a:cubicBezTo>
                  <a:cubicBezTo>
                    <a:pt x="6387" y="3674"/>
                    <a:pt x="6099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3"/>
                    <a:pt x="4892" y="4965"/>
                    <a:pt x="4735" y="5276"/>
                  </a:cubicBezTo>
                  <a:lnTo>
                    <a:pt x="4592" y="5326"/>
                  </a:lnTo>
                  <a:cubicBezTo>
                    <a:pt x="4554" y="5418"/>
                    <a:pt x="4477" y="5487"/>
                    <a:pt x="4381" y="5514"/>
                  </a:cubicBezTo>
                  <a:cubicBezTo>
                    <a:pt x="4304" y="5699"/>
                    <a:pt x="4120" y="5783"/>
                    <a:pt x="3989" y="5922"/>
                  </a:cubicBezTo>
                  <a:cubicBezTo>
                    <a:pt x="3985" y="6002"/>
                    <a:pt x="3958" y="6079"/>
                    <a:pt x="3874" y="6114"/>
                  </a:cubicBezTo>
                  <a:cubicBezTo>
                    <a:pt x="3774" y="6348"/>
                    <a:pt x="3532" y="6444"/>
                    <a:pt x="3378" y="6629"/>
                  </a:cubicBezTo>
                  <a:cubicBezTo>
                    <a:pt x="3378" y="6679"/>
                    <a:pt x="3340" y="6729"/>
                    <a:pt x="3286" y="6736"/>
                  </a:cubicBezTo>
                  <a:cubicBezTo>
                    <a:pt x="3190" y="7001"/>
                    <a:pt x="2979" y="7170"/>
                    <a:pt x="2775" y="7340"/>
                  </a:cubicBezTo>
                  <a:cubicBezTo>
                    <a:pt x="2767" y="7390"/>
                    <a:pt x="2729" y="7436"/>
                    <a:pt x="2679" y="7439"/>
                  </a:cubicBezTo>
                  <a:cubicBezTo>
                    <a:pt x="2533" y="7774"/>
                    <a:pt x="2283" y="8062"/>
                    <a:pt x="1968" y="8250"/>
                  </a:cubicBezTo>
                  <a:cubicBezTo>
                    <a:pt x="1960" y="8304"/>
                    <a:pt x="1922" y="8346"/>
                    <a:pt x="1872" y="8350"/>
                  </a:cubicBezTo>
                  <a:cubicBezTo>
                    <a:pt x="1760" y="8538"/>
                    <a:pt x="1649" y="8727"/>
                    <a:pt x="1457" y="8846"/>
                  </a:cubicBezTo>
                  <a:cubicBezTo>
                    <a:pt x="1115" y="9299"/>
                    <a:pt x="800" y="9768"/>
                    <a:pt x="431" y="10191"/>
                  </a:cubicBezTo>
                  <a:cubicBezTo>
                    <a:pt x="296" y="10344"/>
                    <a:pt x="231" y="10533"/>
                    <a:pt x="108" y="10686"/>
                  </a:cubicBezTo>
                  <a:cubicBezTo>
                    <a:pt x="0" y="10817"/>
                    <a:pt x="93" y="10925"/>
                    <a:pt x="231" y="10925"/>
                  </a:cubicBezTo>
                  <a:cubicBezTo>
                    <a:pt x="239" y="10925"/>
                    <a:pt x="246" y="10925"/>
                    <a:pt x="254" y="10925"/>
                  </a:cubicBezTo>
                  <a:cubicBezTo>
                    <a:pt x="920" y="10925"/>
                    <a:pt x="1575" y="11075"/>
                    <a:pt x="2242" y="11075"/>
                  </a:cubicBezTo>
                  <a:cubicBezTo>
                    <a:pt x="2306" y="11075"/>
                    <a:pt x="2369" y="11074"/>
                    <a:pt x="2433" y="11071"/>
                  </a:cubicBezTo>
                  <a:cubicBezTo>
                    <a:pt x="3221" y="11221"/>
                    <a:pt x="4024" y="11228"/>
                    <a:pt x="4815" y="11286"/>
                  </a:cubicBezTo>
                  <a:cubicBezTo>
                    <a:pt x="5814" y="11359"/>
                    <a:pt x="6813" y="11451"/>
                    <a:pt x="7813" y="11536"/>
                  </a:cubicBezTo>
                  <a:cubicBezTo>
                    <a:pt x="8316" y="11570"/>
                    <a:pt x="8827" y="11547"/>
                    <a:pt x="9327" y="11636"/>
                  </a:cubicBezTo>
                  <a:lnTo>
                    <a:pt x="9615" y="11566"/>
                  </a:lnTo>
                  <a:cubicBezTo>
                    <a:pt x="9792" y="11720"/>
                    <a:pt x="10011" y="11724"/>
                    <a:pt x="10230" y="11732"/>
                  </a:cubicBezTo>
                  <a:cubicBezTo>
                    <a:pt x="10598" y="11747"/>
                    <a:pt x="10967" y="11747"/>
                    <a:pt x="11332" y="11751"/>
                  </a:cubicBezTo>
                  <a:cubicBezTo>
                    <a:pt x="11452" y="11632"/>
                    <a:pt x="11555" y="11493"/>
                    <a:pt x="11717" y="11424"/>
                  </a:cubicBezTo>
                  <a:cubicBezTo>
                    <a:pt x="11728" y="11374"/>
                    <a:pt x="11770" y="11336"/>
                    <a:pt x="11824" y="11328"/>
                  </a:cubicBezTo>
                  <a:cubicBezTo>
                    <a:pt x="11824" y="11278"/>
                    <a:pt x="11863" y="11232"/>
                    <a:pt x="11913" y="11221"/>
                  </a:cubicBezTo>
                  <a:cubicBezTo>
                    <a:pt x="12028" y="10906"/>
                    <a:pt x="12193" y="10637"/>
                    <a:pt x="12524" y="10514"/>
                  </a:cubicBezTo>
                  <a:cubicBezTo>
                    <a:pt x="12597" y="10318"/>
                    <a:pt x="12720" y="10168"/>
                    <a:pt x="12931" y="10110"/>
                  </a:cubicBezTo>
                  <a:cubicBezTo>
                    <a:pt x="12989" y="9983"/>
                    <a:pt x="13096" y="9926"/>
                    <a:pt x="13227" y="9903"/>
                  </a:cubicBezTo>
                  <a:lnTo>
                    <a:pt x="13269" y="9549"/>
                  </a:lnTo>
                  <a:cubicBezTo>
                    <a:pt x="13290" y="9555"/>
                    <a:pt x="13310" y="9557"/>
                    <a:pt x="13327" y="9557"/>
                  </a:cubicBezTo>
                  <a:cubicBezTo>
                    <a:pt x="13443" y="9557"/>
                    <a:pt x="13498" y="9450"/>
                    <a:pt x="13584" y="9384"/>
                  </a:cubicBezTo>
                  <a:cubicBezTo>
                    <a:pt x="13784" y="9230"/>
                    <a:pt x="13861" y="8942"/>
                    <a:pt x="14141" y="8900"/>
                  </a:cubicBezTo>
                  <a:cubicBezTo>
                    <a:pt x="14230" y="8715"/>
                    <a:pt x="14430" y="8658"/>
                    <a:pt x="14560" y="8519"/>
                  </a:cubicBezTo>
                  <a:lnTo>
                    <a:pt x="14560" y="8504"/>
                  </a:lnTo>
                  <a:lnTo>
                    <a:pt x="14564" y="8515"/>
                  </a:lnTo>
                  <a:cubicBezTo>
                    <a:pt x="14787" y="8300"/>
                    <a:pt x="15079" y="8139"/>
                    <a:pt x="15175" y="7812"/>
                  </a:cubicBezTo>
                  <a:cubicBezTo>
                    <a:pt x="15555" y="7639"/>
                    <a:pt x="15921" y="7443"/>
                    <a:pt x="16190" y="7109"/>
                  </a:cubicBezTo>
                  <a:cubicBezTo>
                    <a:pt x="16193" y="7074"/>
                    <a:pt x="16205" y="7044"/>
                    <a:pt x="16216" y="7017"/>
                  </a:cubicBezTo>
                  <a:cubicBezTo>
                    <a:pt x="16293" y="6989"/>
                    <a:pt x="16372" y="6974"/>
                    <a:pt x="16451" y="6974"/>
                  </a:cubicBezTo>
                  <a:cubicBezTo>
                    <a:pt x="16492" y="6974"/>
                    <a:pt x="16533" y="6978"/>
                    <a:pt x="16574" y="6986"/>
                  </a:cubicBezTo>
                  <a:cubicBezTo>
                    <a:pt x="16581" y="6936"/>
                    <a:pt x="16620" y="6898"/>
                    <a:pt x="16674" y="6886"/>
                  </a:cubicBezTo>
                  <a:cubicBezTo>
                    <a:pt x="16701" y="6799"/>
                    <a:pt x="16763" y="6789"/>
                    <a:pt x="16828" y="6789"/>
                  </a:cubicBezTo>
                  <a:cubicBezTo>
                    <a:pt x="16846" y="6789"/>
                    <a:pt x="16864" y="6790"/>
                    <a:pt x="16881" y="6790"/>
                  </a:cubicBezTo>
                  <a:cubicBezTo>
                    <a:pt x="16916" y="6706"/>
                    <a:pt x="16993" y="6690"/>
                    <a:pt x="17073" y="6675"/>
                  </a:cubicBezTo>
                  <a:cubicBezTo>
                    <a:pt x="17081" y="6629"/>
                    <a:pt x="17127" y="6590"/>
                    <a:pt x="17173" y="6583"/>
                  </a:cubicBezTo>
                  <a:cubicBezTo>
                    <a:pt x="17169" y="6556"/>
                    <a:pt x="17177" y="6525"/>
                    <a:pt x="17192" y="6498"/>
                  </a:cubicBezTo>
                  <a:lnTo>
                    <a:pt x="17204" y="6502"/>
                  </a:lnTo>
                  <a:lnTo>
                    <a:pt x="17204" y="6502"/>
                  </a:lnTo>
                  <a:lnTo>
                    <a:pt x="17196" y="6498"/>
                  </a:lnTo>
                  <a:lnTo>
                    <a:pt x="17231" y="6467"/>
                  </a:lnTo>
                  <a:lnTo>
                    <a:pt x="17273" y="6475"/>
                  </a:lnTo>
                  <a:cubicBezTo>
                    <a:pt x="17265" y="6444"/>
                    <a:pt x="17281" y="6417"/>
                    <a:pt x="17308" y="6402"/>
                  </a:cubicBezTo>
                  <a:cubicBezTo>
                    <a:pt x="17388" y="6329"/>
                    <a:pt x="17461" y="6248"/>
                    <a:pt x="17523" y="6156"/>
                  </a:cubicBezTo>
                  <a:cubicBezTo>
                    <a:pt x="17523" y="6194"/>
                    <a:pt x="17534" y="6229"/>
                    <a:pt x="17550" y="6264"/>
                  </a:cubicBezTo>
                  <a:cubicBezTo>
                    <a:pt x="17573" y="6302"/>
                    <a:pt x="17611" y="6325"/>
                    <a:pt x="17654" y="6329"/>
                  </a:cubicBezTo>
                  <a:cubicBezTo>
                    <a:pt x="17692" y="6314"/>
                    <a:pt x="17730" y="6294"/>
                    <a:pt x="17765" y="6267"/>
                  </a:cubicBezTo>
                  <a:lnTo>
                    <a:pt x="17811" y="6221"/>
                  </a:lnTo>
                  <a:cubicBezTo>
                    <a:pt x="17842" y="6194"/>
                    <a:pt x="17869" y="6171"/>
                    <a:pt x="17903" y="6148"/>
                  </a:cubicBezTo>
                  <a:cubicBezTo>
                    <a:pt x="17940" y="6134"/>
                    <a:pt x="17970" y="6108"/>
                    <a:pt x="17996" y="6083"/>
                  </a:cubicBezTo>
                  <a:lnTo>
                    <a:pt x="17996" y="6083"/>
                  </a:lnTo>
                  <a:cubicBezTo>
                    <a:pt x="17996" y="6083"/>
                    <a:pt x="17996" y="6083"/>
                    <a:pt x="17996" y="6083"/>
                  </a:cubicBezTo>
                  <a:lnTo>
                    <a:pt x="17999" y="6079"/>
                  </a:lnTo>
                  <a:lnTo>
                    <a:pt x="17999" y="6079"/>
                  </a:lnTo>
                  <a:cubicBezTo>
                    <a:pt x="17998" y="6080"/>
                    <a:pt x="17997" y="6082"/>
                    <a:pt x="17996" y="6083"/>
                  </a:cubicBezTo>
                  <a:lnTo>
                    <a:pt x="17996" y="6083"/>
                  </a:lnTo>
                  <a:cubicBezTo>
                    <a:pt x="18054" y="6021"/>
                    <a:pt x="18130" y="5983"/>
                    <a:pt x="18215" y="5964"/>
                  </a:cubicBezTo>
                  <a:lnTo>
                    <a:pt x="18249" y="5960"/>
                  </a:lnTo>
                  <a:lnTo>
                    <a:pt x="18280" y="5975"/>
                  </a:lnTo>
                  <a:cubicBezTo>
                    <a:pt x="18472" y="5902"/>
                    <a:pt x="18607" y="5726"/>
                    <a:pt x="18818" y="5680"/>
                  </a:cubicBezTo>
                  <a:lnTo>
                    <a:pt x="18918" y="5680"/>
                  </a:lnTo>
                  <a:cubicBezTo>
                    <a:pt x="18931" y="5703"/>
                    <a:pt x="18954" y="5716"/>
                    <a:pt x="18977" y="5716"/>
                  </a:cubicBezTo>
                  <a:cubicBezTo>
                    <a:pt x="18989" y="5716"/>
                    <a:pt x="19000" y="5713"/>
                    <a:pt x="19010" y="5706"/>
                  </a:cubicBezTo>
                  <a:cubicBezTo>
                    <a:pt x="19018" y="5699"/>
                    <a:pt x="19029" y="5687"/>
                    <a:pt x="19037" y="5676"/>
                  </a:cubicBezTo>
                  <a:cubicBezTo>
                    <a:pt x="19033" y="5672"/>
                    <a:pt x="19029" y="5668"/>
                    <a:pt x="19029" y="5660"/>
                  </a:cubicBezTo>
                  <a:lnTo>
                    <a:pt x="19029" y="5660"/>
                  </a:lnTo>
                  <a:cubicBezTo>
                    <a:pt x="19095" y="5695"/>
                    <a:pt x="19187" y="5691"/>
                    <a:pt x="19229" y="5772"/>
                  </a:cubicBezTo>
                  <a:cubicBezTo>
                    <a:pt x="19310" y="5772"/>
                    <a:pt x="19383" y="5810"/>
                    <a:pt x="19425" y="5879"/>
                  </a:cubicBezTo>
                  <a:cubicBezTo>
                    <a:pt x="19510" y="5879"/>
                    <a:pt x="19590" y="5891"/>
                    <a:pt x="19633" y="5975"/>
                  </a:cubicBezTo>
                  <a:cubicBezTo>
                    <a:pt x="19713" y="5979"/>
                    <a:pt x="19786" y="6002"/>
                    <a:pt x="19825" y="6083"/>
                  </a:cubicBezTo>
                  <a:cubicBezTo>
                    <a:pt x="19878" y="6083"/>
                    <a:pt x="19925" y="6114"/>
                    <a:pt x="19944" y="6160"/>
                  </a:cubicBezTo>
                  <a:cubicBezTo>
                    <a:pt x="20097" y="6179"/>
                    <a:pt x="20244" y="6248"/>
                    <a:pt x="20355" y="6360"/>
                  </a:cubicBezTo>
                  <a:cubicBezTo>
                    <a:pt x="20424" y="6379"/>
                    <a:pt x="20501" y="6398"/>
                    <a:pt x="20547" y="6467"/>
                  </a:cubicBezTo>
                  <a:lnTo>
                    <a:pt x="20728" y="6502"/>
                  </a:lnTo>
                  <a:cubicBezTo>
                    <a:pt x="20739" y="6525"/>
                    <a:pt x="20743" y="6552"/>
                    <a:pt x="20743" y="6575"/>
                  </a:cubicBezTo>
                  <a:cubicBezTo>
                    <a:pt x="20770" y="6575"/>
                    <a:pt x="20801" y="6575"/>
                    <a:pt x="20828" y="6563"/>
                  </a:cubicBezTo>
                  <a:lnTo>
                    <a:pt x="20931" y="6598"/>
                  </a:lnTo>
                  <a:cubicBezTo>
                    <a:pt x="20939" y="6621"/>
                    <a:pt x="20951" y="6648"/>
                    <a:pt x="20954" y="6671"/>
                  </a:cubicBezTo>
                  <a:lnTo>
                    <a:pt x="21131" y="6686"/>
                  </a:lnTo>
                  <a:lnTo>
                    <a:pt x="21147" y="6690"/>
                  </a:lnTo>
                  <a:lnTo>
                    <a:pt x="21162" y="6763"/>
                  </a:lnTo>
                  <a:lnTo>
                    <a:pt x="21269" y="6782"/>
                  </a:lnTo>
                  <a:lnTo>
                    <a:pt x="21269" y="6786"/>
                  </a:lnTo>
                  <a:cubicBezTo>
                    <a:pt x="21285" y="6825"/>
                    <a:pt x="21316" y="6852"/>
                    <a:pt x="21354" y="6871"/>
                  </a:cubicBezTo>
                  <a:cubicBezTo>
                    <a:pt x="21392" y="6955"/>
                    <a:pt x="21492" y="6925"/>
                    <a:pt x="21546" y="6982"/>
                  </a:cubicBezTo>
                  <a:lnTo>
                    <a:pt x="21550" y="6986"/>
                  </a:lnTo>
                  <a:cubicBezTo>
                    <a:pt x="21574" y="7021"/>
                    <a:pt x="21602" y="7065"/>
                    <a:pt x="21649" y="7065"/>
                  </a:cubicBezTo>
                  <a:cubicBezTo>
                    <a:pt x="21654" y="7065"/>
                    <a:pt x="21660" y="7064"/>
                    <a:pt x="21665" y="7063"/>
                  </a:cubicBezTo>
                  <a:cubicBezTo>
                    <a:pt x="21684" y="7159"/>
                    <a:pt x="21796" y="7128"/>
                    <a:pt x="21838" y="7190"/>
                  </a:cubicBezTo>
                  <a:lnTo>
                    <a:pt x="21846" y="7194"/>
                  </a:lnTo>
                  <a:cubicBezTo>
                    <a:pt x="21877" y="7232"/>
                    <a:pt x="21919" y="7255"/>
                    <a:pt x="21961" y="7267"/>
                  </a:cubicBezTo>
                  <a:lnTo>
                    <a:pt x="21950" y="7293"/>
                  </a:lnTo>
                  <a:lnTo>
                    <a:pt x="21961" y="7270"/>
                  </a:lnTo>
                  <a:cubicBezTo>
                    <a:pt x="22134" y="7443"/>
                    <a:pt x="22353" y="7555"/>
                    <a:pt x="22564" y="7674"/>
                  </a:cubicBezTo>
                  <a:cubicBezTo>
                    <a:pt x="22591" y="7770"/>
                    <a:pt x="22699" y="7743"/>
                    <a:pt x="22757" y="7789"/>
                  </a:cubicBezTo>
                  <a:cubicBezTo>
                    <a:pt x="22776" y="7839"/>
                    <a:pt x="22814" y="7870"/>
                    <a:pt x="22864" y="7885"/>
                  </a:cubicBezTo>
                  <a:lnTo>
                    <a:pt x="22864" y="7881"/>
                  </a:lnTo>
                  <a:cubicBezTo>
                    <a:pt x="22987" y="8000"/>
                    <a:pt x="23106" y="8120"/>
                    <a:pt x="23268" y="8185"/>
                  </a:cubicBezTo>
                  <a:lnTo>
                    <a:pt x="23275" y="8185"/>
                  </a:lnTo>
                  <a:cubicBezTo>
                    <a:pt x="23552" y="8396"/>
                    <a:pt x="23825" y="8608"/>
                    <a:pt x="24171" y="8692"/>
                  </a:cubicBezTo>
                  <a:lnTo>
                    <a:pt x="24178" y="8692"/>
                  </a:lnTo>
                  <a:cubicBezTo>
                    <a:pt x="24286" y="8830"/>
                    <a:pt x="24451" y="8850"/>
                    <a:pt x="24605" y="8896"/>
                  </a:cubicBezTo>
                  <a:lnTo>
                    <a:pt x="24624" y="8896"/>
                  </a:lnTo>
                  <a:cubicBezTo>
                    <a:pt x="24682" y="8884"/>
                    <a:pt x="24736" y="8850"/>
                    <a:pt x="24762" y="8804"/>
                  </a:cubicBezTo>
                  <a:cubicBezTo>
                    <a:pt x="24859" y="8711"/>
                    <a:pt x="24785" y="8573"/>
                    <a:pt x="24859" y="8477"/>
                  </a:cubicBezTo>
                  <a:cubicBezTo>
                    <a:pt x="24874" y="8458"/>
                    <a:pt x="24874" y="8408"/>
                    <a:pt x="24874" y="8362"/>
                  </a:cubicBezTo>
                  <a:cubicBezTo>
                    <a:pt x="24835" y="8289"/>
                    <a:pt x="24843" y="8196"/>
                    <a:pt x="24778" y="8135"/>
                  </a:cubicBezTo>
                  <a:cubicBezTo>
                    <a:pt x="24724" y="8077"/>
                    <a:pt x="24743" y="7985"/>
                    <a:pt x="24682" y="7935"/>
                  </a:cubicBezTo>
                  <a:lnTo>
                    <a:pt x="24682" y="7927"/>
                  </a:lnTo>
                  <a:cubicBezTo>
                    <a:pt x="24616" y="7793"/>
                    <a:pt x="24590" y="7639"/>
                    <a:pt x="24486" y="7532"/>
                  </a:cubicBezTo>
                  <a:lnTo>
                    <a:pt x="24486" y="7524"/>
                  </a:lnTo>
                  <a:cubicBezTo>
                    <a:pt x="24428" y="7474"/>
                    <a:pt x="24447" y="7378"/>
                    <a:pt x="24382" y="7328"/>
                  </a:cubicBezTo>
                  <a:lnTo>
                    <a:pt x="24382" y="7324"/>
                  </a:lnTo>
                  <a:cubicBezTo>
                    <a:pt x="24324" y="7270"/>
                    <a:pt x="24351" y="7170"/>
                    <a:pt x="24267" y="7136"/>
                  </a:cubicBezTo>
                  <a:cubicBezTo>
                    <a:pt x="24140" y="6955"/>
                    <a:pt x="24121" y="6690"/>
                    <a:pt x="23898" y="6571"/>
                  </a:cubicBezTo>
                  <a:lnTo>
                    <a:pt x="23871" y="6425"/>
                  </a:lnTo>
                  <a:cubicBezTo>
                    <a:pt x="23794" y="6398"/>
                    <a:pt x="23744" y="6321"/>
                    <a:pt x="23748" y="6237"/>
                  </a:cubicBezTo>
                  <a:cubicBezTo>
                    <a:pt x="23698" y="6233"/>
                    <a:pt x="23660" y="6187"/>
                    <a:pt x="23667" y="6133"/>
                  </a:cubicBezTo>
                  <a:lnTo>
                    <a:pt x="23667" y="6121"/>
                  </a:lnTo>
                  <a:cubicBezTo>
                    <a:pt x="23640" y="6091"/>
                    <a:pt x="23610" y="6060"/>
                    <a:pt x="23583" y="6025"/>
                  </a:cubicBezTo>
                  <a:cubicBezTo>
                    <a:pt x="23610" y="5998"/>
                    <a:pt x="23610" y="5956"/>
                    <a:pt x="23590" y="5922"/>
                  </a:cubicBezTo>
                  <a:cubicBezTo>
                    <a:pt x="23571" y="5906"/>
                    <a:pt x="23556" y="5879"/>
                    <a:pt x="23564" y="5852"/>
                  </a:cubicBezTo>
                  <a:cubicBezTo>
                    <a:pt x="23548" y="5803"/>
                    <a:pt x="23517" y="5753"/>
                    <a:pt x="23479" y="5714"/>
                  </a:cubicBezTo>
                  <a:lnTo>
                    <a:pt x="23475" y="5710"/>
                  </a:lnTo>
                  <a:cubicBezTo>
                    <a:pt x="23441" y="5691"/>
                    <a:pt x="23418" y="5656"/>
                    <a:pt x="23402" y="5618"/>
                  </a:cubicBezTo>
                  <a:cubicBezTo>
                    <a:pt x="23379" y="5595"/>
                    <a:pt x="23364" y="5564"/>
                    <a:pt x="23364" y="5534"/>
                  </a:cubicBezTo>
                  <a:cubicBezTo>
                    <a:pt x="23341" y="5487"/>
                    <a:pt x="23314" y="5445"/>
                    <a:pt x="23275" y="5407"/>
                  </a:cubicBezTo>
                  <a:lnTo>
                    <a:pt x="23268" y="5403"/>
                  </a:lnTo>
                  <a:cubicBezTo>
                    <a:pt x="23202" y="5353"/>
                    <a:pt x="23225" y="5257"/>
                    <a:pt x="23164" y="5207"/>
                  </a:cubicBezTo>
                  <a:cubicBezTo>
                    <a:pt x="23129" y="5168"/>
                    <a:pt x="23095" y="5134"/>
                    <a:pt x="23064" y="5103"/>
                  </a:cubicBezTo>
                  <a:cubicBezTo>
                    <a:pt x="23033" y="5065"/>
                    <a:pt x="22999" y="5034"/>
                    <a:pt x="22960" y="4999"/>
                  </a:cubicBezTo>
                  <a:cubicBezTo>
                    <a:pt x="22920" y="4944"/>
                    <a:pt x="22881" y="4872"/>
                    <a:pt x="22820" y="4872"/>
                  </a:cubicBezTo>
                  <a:cubicBezTo>
                    <a:pt x="22804" y="4872"/>
                    <a:pt x="22787" y="4877"/>
                    <a:pt x="22768" y="4888"/>
                  </a:cubicBezTo>
                  <a:lnTo>
                    <a:pt x="22768" y="4884"/>
                  </a:lnTo>
                  <a:cubicBezTo>
                    <a:pt x="22684" y="4765"/>
                    <a:pt x="22549" y="4673"/>
                    <a:pt x="22545" y="4504"/>
                  </a:cubicBezTo>
                  <a:cubicBezTo>
                    <a:pt x="22536" y="4504"/>
                    <a:pt x="22527" y="4504"/>
                    <a:pt x="22518" y="4504"/>
                  </a:cubicBezTo>
                  <a:cubicBezTo>
                    <a:pt x="22441" y="4504"/>
                    <a:pt x="22376" y="4487"/>
                    <a:pt x="22338" y="4408"/>
                  </a:cubicBezTo>
                  <a:cubicBezTo>
                    <a:pt x="22335" y="4408"/>
                    <a:pt x="22333" y="4408"/>
                    <a:pt x="22331" y="4408"/>
                  </a:cubicBezTo>
                  <a:cubicBezTo>
                    <a:pt x="22277" y="4408"/>
                    <a:pt x="22238" y="4367"/>
                    <a:pt x="22230" y="4312"/>
                  </a:cubicBezTo>
                  <a:cubicBezTo>
                    <a:pt x="22149" y="4312"/>
                    <a:pt x="22073" y="4292"/>
                    <a:pt x="22030" y="4212"/>
                  </a:cubicBezTo>
                  <a:cubicBezTo>
                    <a:pt x="21842" y="4189"/>
                    <a:pt x="21661" y="4158"/>
                    <a:pt x="21531" y="4000"/>
                  </a:cubicBezTo>
                  <a:cubicBezTo>
                    <a:pt x="21354" y="3947"/>
                    <a:pt x="21166" y="3939"/>
                    <a:pt x="21016" y="3808"/>
                  </a:cubicBezTo>
                  <a:cubicBezTo>
                    <a:pt x="20939" y="3797"/>
                    <a:pt x="20862" y="3777"/>
                    <a:pt x="20816" y="3708"/>
                  </a:cubicBezTo>
                  <a:cubicBezTo>
                    <a:pt x="20593" y="3639"/>
                    <a:pt x="20363" y="3601"/>
                    <a:pt x="20209" y="3401"/>
                  </a:cubicBezTo>
                  <a:lnTo>
                    <a:pt x="20032" y="3389"/>
                  </a:lnTo>
                  <a:lnTo>
                    <a:pt x="19721" y="3182"/>
                  </a:lnTo>
                  <a:cubicBezTo>
                    <a:pt x="19708" y="3183"/>
                    <a:pt x="19696" y="3184"/>
                    <a:pt x="19683" y="3184"/>
                  </a:cubicBezTo>
                  <a:cubicBezTo>
                    <a:pt x="19611" y="3184"/>
                    <a:pt x="19550" y="3161"/>
                    <a:pt x="19513" y="3086"/>
                  </a:cubicBezTo>
                  <a:cubicBezTo>
                    <a:pt x="19433" y="3086"/>
                    <a:pt x="19360" y="3047"/>
                    <a:pt x="19317" y="2978"/>
                  </a:cubicBezTo>
                  <a:cubicBezTo>
                    <a:pt x="19022" y="2890"/>
                    <a:pt x="18764" y="2736"/>
                    <a:pt x="18499" y="2586"/>
                  </a:cubicBezTo>
                  <a:cubicBezTo>
                    <a:pt x="18489" y="2588"/>
                    <a:pt x="18480" y="2588"/>
                    <a:pt x="18471" y="2588"/>
                  </a:cubicBezTo>
                  <a:cubicBezTo>
                    <a:pt x="18400" y="2588"/>
                    <a:pt x="18335" y="2551"/>
                    <a:pt x="18291" y="2490"/>
                  </a:cubicBezTo>
                  <a:cubicBezTo>
                    <a:pt x="18153" y="2433"/>
                    <a:pt x="17984" y="2433"/>
                    <a:pt x="17896" y="2287"/>
                  </a:cubicBezTo>
                  <a:cubicBezTo>
                    <a:pt x="17592" y="2194"/>
                    <a:pt x="17327" y="2002"/>
                    <a:pt x="17004" y="1952"/>
                  </a:cubicBezTo>
                  <a:cubicBezTo>
                    <a:pt x="16674" y="1710"/>
                    <a:pt x="16293" y="1568"/>
                    <a:pt x="15909" y="1445"/>
                  </a:cubicBezTo>
                  <a:cubicBezTo>
                    <a:pt x="15897" y="1391"/>
                    <a:pt x="15878" y="1337"/>
                    <a:pt x="15863" y="1280"/>
                  </a:cubicBezTo>
                  <a:cubicBezTo>
                    <a:pt x="15857" y="1280"/>
                    <a:pt x="15852" y="1281"/>
                    <a:pt x="15847" y="1281"/>
                  </a:cubicBezTo>
                  <a:cubicBezTo>
                    <a:pt x="15772" y="1281"/>
                    <a:pt x="15707" y="1233"/>
                    <a:pt x="15675" y="1164"/>
                  </a:cubicBezTo>
                  <a:cubicBezTo>
                    <a:pt x="15621" y="1164"/>
                    <a:pt x="15575" y="1126"/>
                    <a:pt x="15563" y="1076"/>
                  </a:cubicBezTo>
                  <a:lnTo>
                    <a:pt x="15409" y="1030"/>
                  </a:lnTo>
                  <a:cubicBezTo>
                    <a:pt x="15406" y="1003"/>
                    <a:pt x="15390" y="980"/>
                    <a:pt x="15379" y="961"/>
                  </a:cubicBezTo>
                  <a:cubicBezTo>
                    <a:pt x="15376" y="961"/>
                    <a:pt x="15373" y="961"/>
                    <a:pt x="15371" y="961"/>
                  </a:cubicBezTo>
                  <a:cubicBezTo>
                    <a:pt x="15320" y="961"/>
                    <a:pt x="15270" y="927"/>
                    <a:pt x="15256" y="876"/>
                  </a:cubicBezTo>
                  <a:lnTo>
                    <a:pt x="15075" y="757"/>
                  </a:lnTo>
                  <a:cubicBezTo>
                    <a:pt x="15072" y="757"/>
                    <a:pt x="15069" y="757"/>
                    <a:pt x="15066" y="757"/>
                  </a:cubicBezTo>
                  <a:cubicBezTo>
                    <a:pt x="15016" y="757"/>
                    <a:pt x="14974" y="727"/>
                    <a:pt x="14956" y="680"/>
                  </a:cubicBezTo>
                  <a:lnTo>
                    <a:pt x="14783" y="646"/>
                  </a:lnTo>
                  <a:cubicBezTo>
                    <a:pt x="14783" y="646"/>
                    <a:pt x="14775" y="646"/>
                    <a:pt x="14775" y="642"/>
                  </a:cubicBezTo>
                  <a:cubicBezTo>
                    <a:pt x="14775" y="638"/>
                    <a:pt x="14774" y="634"/>
                    <a:pt x="14772" y="630"/>
                  </a:cubicBezTo>
                  <a:lnTo>
                    <a:pt x="14772" y="630"/>
                  </a:lnTo>
                  <a:cubicBezTo>
                    <a:pt x="14778" y="634"/>
                    <a:pt x="14784" y="638"/>
                    <a:pt x="14791" y="642"/>
                  </a:cubicBezTo>
                  <a:lnTo>
                    <a:pt x="14771" y="627"/>
                  </a:lnTo>
                  <a:lnTo>
                    <a:pt x="14771" y="627"/>
                  </a:lnTo>
                  <a:cubicBezTo>
                    <a:pt x="14772" y="628"/>
                    <a:pt x="14772" y="629"/>
                    <a:pt x="14772" y="630"/>
                  </a:cubicBezTo>
                  <a:lnTo>
                    <a:pt x="14772" y="630"/>
                  </a:lnTo>
                  <a:cubicBezTo>
                    <a:pt x="14742" y="611"/>
                    <a:pt x="14716" y="591"/>
                    <a:pt x="14687" y="565"/>
                  </a:cubicBezTo>
                  <a:lnTo>
                    <a:pt x="14687" y="565"/>
                  </a:lnTo>
                  <a:lnTo>
                    <a:pt x="14771" y="627"/>
                  </a:lnTo>
                  <a:lnTo>
                    <a:pt x="14771" y="627"/>
                  </a:lnTo>
                  <a:cubicBezTo>
                    <a:pt x="14756" y="586"/>
                    <a:pt x="14717" y="556"/>
                    <a:pt x="14671" y="556"/>
                  </a:cubicBezTo>
                  <a:cubicBezTo>
                    <a:pt x="14666" y="556"/>
                    <a:pt x="14661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4"/>
                  </a:lnTo>
                  <a:lnTo>
                    <a:pt x="14460" y="457"/>
                  </a:lnTo>
                  <a:cubicBezTo>
                    <a:pt x="14452" y="440"/>
                    <a:pt x="14434" y="431"/>
                    <a:pt x="14417" y="431"/>
                  </a:cubicBezTo>
                  <a:cubicBezTo>
                    <a:pt x="14411" y="431"/>
                    <a:pt x="14405" y="432"/>
                    <a:pt x="14399" y="434"/>
                  </a:cubicBezTo>
                  <a:cubicBezTo>
                    <a:pt x="14237" y="358"/>
                    <a:pt x="14091" y="273"/>
                    <a:pt x="13919" y="238"/>
                  </a:cubicBezTo>
                  <a:lnTo>
                    <a:pt x="13919" y="235"/>
                  </a:lnTo>
                  <a:cubicBezTo>
                    <a:pt x="13907" y="196"/>
                    <a:pt x="13880" y="165"/>
                    <a:pt x="13842" y="158"/>
                  </a:cubicBezTo>
                  <a:cubicBezTo>
                    <a:pt x="13835" y="159"/>
                    <a:pt x="13828" y="160"/>
                    <a:pt x="13821" y="160"/>
                  </a:cubicBezTo>
                  <a:cubicBezTo>
                    <a:pt x="13795" y="160"/>
                    <a:pt x="13773" y="148"/>
                    <a:pt x="13757" y="123"/>
                  </a:cubicBezTo>
                  <a:cubicBezTo>
                    <a:pt x="13573" y="89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4"/>
            <p:cNvSpPr/>
            <p:nvPr/>
          </p:nvSpPr>
          <p:spPr>
            <a:xfrm>
              <a:off x="6356172" y="3441494"/>
              <a:ext cx="6173" cy="5801"/>
            </a:xfrm>
            <a:custGeom>
              <a:avLst/>
              <a:gdLst/>
              <a:ahLst/>
              <a:cxnLst/>
              <a:rect l="l" t="t" r="r" b="b"/>
              <a:pathLst>
                <a:path w="199" h="187" extrusionOk="0">
                  <a:moveTo>
                    <a:pt x="116" y="1"/>
                  </a:moveTo>
                  <a:cubicBezTo>
                    <a:pt x="66" y="1"/>
                    <a:pt x="19" y="10"/>
                    <a:pt x="11" y="61"/>
                  </a:cubicBezTo>
                  <a:cubicBezTo>
                    <a:pt x="0" y="113"/>
                    <a:pt x="58" y="187"/>
                    <a:pt x="115" y="187"/>
                  </a:cubicBezTo>
                  <a:cubicBezTo>
                    <a:pt x="121" y="187"/>
                    <a:pt x="127" y="186"/>
                    <a:pt x="133" y="184"/>
                  </a:cubicBezTo>
                  <a:cubicBezTo>
                    <a:pt x="199" y="161"/>
                    <a:pt x="180" y="65"/>
                    <a:pt x="172" y="3"/>
                  </a:cubicBezTo>
                  <a:cubicBezTo>
                    <a:pt x="154" y="2"/>
                    <a:pt x="135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4"/>
            <p:cNvSpPr/>
            <p:nvPr/>
          </p:nvSpPr>
          <p:spPr>
            <a:xfrm>
              <a:off x="6073610" y="3338197"/>
              <a:ext cx="124018" cy="61637"/>
            </a:xfrm>
            <a:custGeom>
              <a:avLst/>
              <a:gdLst/>
              <a:ahLst/>
              <a:cxnLst/>
              <a:rect l="l" t="t" r="r" b="b"/>
              <a:pathLst>
                <a:path w="3998" h="1987" extrusionOk="0">
                  <a:moveTo>
                    <a:pt x="344" y="1"/>
                  </a:moveTo>
                  <a:cubicBezTo>
                    <a:pt x="241" y="1"/>
                    <a:pt x="128" y="28"/>
                    <a:pt x="1" y="94"/>
                  </a:cubicBezTo>
                  <a:lnTo>
                    <a:pt x="881" y="624"/>
                  </a:lnTo>
                  <a:lnTo>
                    <a:pt x="996" y="705"/>
                  </a:lnTo>
                  <a:cubicBezTo>
                    <a:pt x="1000" y="774"/>
                    <a:pt x="1012" y="843"/>
                    <a:pt x="1015" y="905"/>
                  </a:cubicBezTo>
                  <a:cubicBezTo>
                    <a:pt x="1107" y="1002"/>
                    <a:pt x="1190" y="1037"/>
                    <a:pt x="1268" y="1037"/>
                  </a:cubicBezTo>
                  <a:cubicBezTo>
                    <a:pt x="1427" y="1037"/>
                    <a:pt x="1564" y="886"/>
                    <a:pt x="1711" y="801"/>
                  </a:cubicBezTo>
                  <a:cubicBezTo>
                    <a:pt x="1742" y="816"/>
                    <a:pt x="1769" y="824"/>
                    <a:pt x="1803" y="828"/>
                  </a:cubicBezTo>
                  <a:cubicBezTo>
                    <a:pt x="1880" y="920"/>
                    <a:pt x="1995" y="912"/>
                    <a:pt x="2103" y="932"/>
                  </a:cubicBezTo>
                  <a:cubicBezTo>
                    <a:pt x="2084" y="962"/>
                    <a:pt x="2068" y="989"/>
                    <a:pt x="2053" y="1020"/>
                  </a:cubicBezTo>
                  <a:cubicBezTo>
                    <a:pt x="2035" y="1068"/>
                    <a:pt x="1999" y="1080"/>
                    <a:pt x="1956" y="1080"/>
                  </a:cubicBezTo>
                  <a:cubicBezTo>
                    <a:pt x="1906" y="1080"/>
                    <a:pt x="1848" y="1063"/>
                    <a:pt x="1802" y="1063"/>
                  </a:cubicBezTo>
                  <a:cubicBezTo>
                    <a:pt x="1750" y="1063"/>
                    <a:pt x="1713" y="1085"/>
                    <a:pt x="1719" y="1177"/>
                  </a:cubicBezTo>
                  <a:cubicBezTo>
                    <a:pt x="1722" y="1263"/>
                    <a:pt x="1773" y="1279"/>
                    <a:pt x="1835" y="1279"/>
                  </a:cubicBezTo>
                  <a:cubicBezTo>
                    <a:pt x="1872" y="1279"/>
                    <a:pt x="1912" y="1274"/>
                    <a:pt x="1949" y="1274"/>
                  </a:cubicBezTo>
                  <a:cubicBezTo>
                    <a:pt x="1989" y="1274"/>
                    <a:pt x="2024" y="1280"/>
                    <a:pt x="2045" y="1308"/>
                  </a:cubicBezTo>
                  <a:cubicBezTo>
                    <a:pt x="2245" y="1585"/>
                    <a:pt x="2545" y="1577"/>
                    <a:pt x="2833" y="1600"/>
                  </a:cubicBezTo>
                  <a:lnTo>
                    <a:pt x="2852" y="1604"/>
                  </a:lnTo>
                  <a:cubicBezTo>
                    <a:pt x="2891" y="1818"/>
                    <a:pt x="2912" y="1900"/>
                    <a:pt x="2976" y="1900"/>
                  </a:cubicBezTo>
                  <a:cubicBezTo>
                    <a:pt x="3013" y="1900"/>
                    <a:pt x="3065" y="1872"/>
                    <a:pt x="3144" y="1827"/>
                  </a:cubicBezTo>
                  <a:cubicBezTo>
                    <a:pt x="3209" y="1844"/>
                    <a:pt x="3278" y="1846"/>
                    <a:pt x="3347" y="1846"/>
                  </a:cubicBezTo>
                  <a:cubicBezTo>
                    <a:pt x="3367" y="1846"/>
                    <a:pt x="3387" y="1846"/>
                    <a:pt x="3408" y="1846"/>
                  </a:cubicBezTo>
                  <a:cubicBezTo>
                    <a:pt x="3547" y="1846"/>
                    <a:pt x="3687" y="1854"/>
                    <a:pt x="3801" y="1981"/>
                  </a:cubicBezTo>
                  <a:cubicBezTo>
                    <a:pt x="3802" y="1985"/>
                    <a:pt x="3807" y="1987"/>
                    <a:pt x="3815" y="1987"/>
                  </a:cubicBezTo>
                  <a:cubicBezTo>
                    <a:pt x="3841" y="1987"/>
                    <a:pt x="3899" y="1965"/>
                    <a:pt x="3932" y="1950"/>
                  </a:cubicBezTo>
                  <a:cubicBezTo>
                    <a:pt x="3978" y="1927"/>
                    <a:pt x="3997" y="1869"/>
                    <a:pt x="3974" y="1823"/>
                  </a:cubicBezTo>
                  <a:cubicBezTo>
                    <a:pt x="3921" y="1675"/>
                    <a:pt x="3770" y="1587"/>
                    <a:pt x="3592" y="1587"/>
                  </a:cubicBezTo>
                  <a:cubicBezTo>
                    <a:pt x="3538" y="1587"/>
                    <a:pt x="3482" y="1595"/>
                    <a:pt x="3425" y="1612"/>
                  </a:cubicBezTo>
                  <a:lnTo>
                    <a:pt x="3421" y="1616"/>
                  </a:lnTo>
                  <a:lnTo>
                    <a:pt x="3144" y="1600"/>
                  </a:lnTo>
                  <a:lnTo>
                    <a:pt x="3117" y="1423"/>
                  </a:lnTo>
                  <a:cubicBezTo>
                    <a:pt x="3109" y="1406"/>
                    <a:pt x="3090" y="1396"/>
                    <a:pt x="3072" y="1396"/>
                  </a:cubicBezTo>
                  <a:cubicBezTo>
                    <a:pt x="3065" y="1396"/>
                    <a:pt x="3058" y="1397"/>
                    <a:pt x="3052" y="1400"/>
                  </a:cubicBezTo>
                  <a:lnTo>
                    <a:pt x="3052" y="1393"/>
                  </a:lnTo>
                  <a:cubicBezTo>
                    <a:pt x="3052" y="1366"/>
                    <a:pt x="3040" y="1335"/>
                    <a:pt x="3017" y="1316"/>
                  </a:cubicBezTo>
                  <a:cubicBezTo>
                    <a:pt x="2952" y="1250"/>
                    <a:pt x="2844" y="1270"/>
                    <a:pt x="2768" y="1227"/>
                  </a:cubicBezTo>
                  <a:cubicBezTo>
                    <a:pt x="2664" y="1181"/>
                    <a:pt x="2552" y="1154"/>
                    <a:pt x="2437" y="1151"/>
                  </a:cubicBezTo>
                  <a:lnTo>
                    <a:pt x="2395" y="1151"/>
                  </a:lnTo>
                  <a:cubicBezTo>
                    <a:pt x="2395" y="1151"/>
                    <a:pt x="2398" y="1132"/>
                    <a:pt x="2396" y="1130"/>
                  </a:cubicBezTo>
                  <a:lnTo>
                    <a:pt x="2396" y="1130"/>
                  </a:lnTo>
                  <a:cubicBezTo>
                    <a:pt x="2461" y="1073"/>
                    <a:pt x="2514" y="1000"/>
                    <a:pt x="2549" y="920"/>
                  </a:cubicBezTo>
                  <a:cubicBezTo>
                    <a:pt x="2556" y="874"/>
                    <a:pt x="2537" y="832"/>
                    <a:pt x="2499" y="812"/>
                  </a:cubicBezTo>
                  <a:lnTo>
                    <a:pt x="2345" y="785"/>
                  </a:lnTo>
                  <a:cubicBezTo>
                    <a:pt x="1976" y="543"/>
                    <a:pt x="1584" y="378"/>
                    <a:pt x="1144" y="378"/>
                  </a:cubicBezTo>
                  <a:cubicBezTo>
                    <a:pt x="1103" y="378"/>
                    <a:pt x="1061" y="379"/>
                    <a:pt x="1019" y="382"/>
                  </a:cubicBezTo>
                  <a:cubicBezTo>
                    <a:pt x="819" y="192"/>
                    <a:pt x="616" y="1"/>
                    <a:pt x="3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4"/>
            <p:cNvSpPr/>
            <p:nvPr/>
          </p:nvSpPr>
          <p:spPr>
            <a:xfrm>
              <a:off x="6055029" y="3433119"/>
              <a:ext cx="49508" cy="21373"/>
            </a:xfrm>
            <a:custGeom>
              <a:avLst/>
              <a:gdLst/>
              <a:ahLst/>
              <a:cxnLst/>
              <a:rect l="l" t="t" r="r" b="b"/>
              <a:pathLst>
                <a:path w="1596" h="689" extrusionOk="0">
                  <a:moveTo>
                    <a:pt x="243" y="0"/>
                  </a:moveTo>
                  <a:cubicBezTo>
                    <a:pt x="154" y="4"/>
                    <a:pt x="77" y="62"/>
                    <a:pt x="54" y="143"/>
                  </a:cubicBezTo>
                  <a:cubicBezTo>
                    <a:pt x="0" y="304"/>
                    <a:pt x="12" y="438"/>
                    <a:pt x="189" y="523"/>
                  </a:cubicBezTo>
                  <a:cubicBezTo>
                    <a:pt x="402" y="629"/>
                    <a:pt x="611" y="688"/>
                    <a:pt x="824" y="688"/>
                  </a:cubicBezTo>
                  <a:cubicBezTo>
                    <a:pt x="1071" y="688"/>
                    <a:pt x="1324" y="608"/>
                    <a:pt x="1595" y="431"/>
                  </a:cubicBezTo>
                  <a:cubicBezTo>
                    <a:pt x="1438" y="383"/>
                    <a:pt x="1301" y="368"/>
                    <a:pt x="1174" y="368"/>
                  </a:cubicBezTo>
                  <a:cubicBezTo>
                    <a:pt x="1078" y="368"/>
                    <a:pt x="987" y="376"/>
                    <a:pt x="896" y="385"/>
                  </a:cubicBezTo>
                  <a:lnTo>
                    <a:pt x="792" y="385"/>
                  </a:lnTo>
                  <a:cubicBezTo>
                    <a:pt x="627" y="346"/>
                    <a:pt x="400" y="408"/>
                    <a:pt x="366" y="135"/>
                  </a:cubicBezTo>
                  <a:cubicBezTo>
                    <a:pt x="366" y="62"/>
                    <a:pt x="308" y="4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4"/>
            <p:cNvSpPr/>
            <p:nvPr/>
          </p:nvSpPr>
          <p:spPr>
            <a:xfrm>
              <a:off x="6008313" y="3571406"/>
              <a:ext cx="31733" cy="39209"/>
            </a:xfrm>
            <a:custGeom>
              <a:avLst/>
              <a:gdLst/>
              <a:ahLst/>
              <a:cxnLst/>
              <a:rect l="l" t="t" r="r" b="b"/>
              <a:pathLst>
                <a:path w="1023" h="1264" extrusionOk="0">
                  <a:moveTo>
                    <a:pt x="540" y="1"/>
                  </a:moveTo>
                  <a:cubicBezTo>
                    <a:pt x="318" y="1"/>
                    <a:pt x="195" y="94"/>
                    <a:pt x="119" y="273"/>
                  </a:cubicBezTo>
                  <a:cubicBezTo>
                    <a:pt x="0" y="561"/>
                    <a:pt x="288" y="703"/>
                    <a:pt x="300" y="937"/>
                  </a:cubicBezTo>
                  <a:cubicBezTo>
                    <a:pt x="308" y="1080"/>
                    <a:pt x="488" y="1033"/>
                    <a:pt x="596" y="1060"/>
                  </a:cubicBezTo>
                  <a:cubicBezTo>
                    <a:pt x="692" y="1168"/>
                    <a:pt x="792" y="1256"/>
                    <a:pt x="965" y="1264"/>
                  </a:cubicBezTo>
                  <a:cubicBezTo>
                    <a:pt x="931" y="1105"/>
                    <a:pt x="852" y="1056"/>
                    <a:pt x="733" y="1056"/>
                  </a:cubicBezTo>
                  <a:cubicBezTo>
                    <a:pt x="728" y="1056"/>
                    <a:pt x="724" y="1056"/>
                    <a:pt x="719" y="1056"/>
                  </a:cubicBezTo>
                  <a:cubicBezTo>
                    <a:pt x="700" y="1026"/>
                    <a:pt x="684" y="999"/>
                    <a:pt x="665" y="968"/>
                  </a:cubicBezTo>
                  <a:cubicBezTo>
                    <a:pt x="676" y="872"/>
                    <a:pt x="684" y="772"/>
                    <a:pt x="692" y="676"/>
                  </a:cubicBezTo>
                  <a:cubicBezTo>
                    <a:pt x="696" y="618"/>
                    <a:pt x="734" y="534"/>
                    <a:pt x="646" y="515"/>
                  </a:cubicBezTo>
                  <a:cubicBezTo>
                    <a:pt x="637" y="513"/>
                    <a:pt x="629" y="512"/>
                    <a:pt x="621" y="512"/>
                  </a:cubicBezTo>
                  <a:cubicBezTo>
                    <a:pt x="551" y="512"/>
                    <a:pt x="507" y="583"/>
                    <a:pt x="465" y="641"/>
                  </a:cubicBezTo>
                  <a:cubicBezTo>
                    <a:pt x="442" y="641"/>
                    <a:pt x="415" y="638"/>
                    <a:pt x="392" y="634"/>
                  </a:cubicBezTo>
                  <a:cubicBezTo>
                    <a:pt x="338" y="349"/>
                    <a:pt x="446" y="192"/>
                    <a:pt x="742" y="153"/>
                  </a:cubicBezTo>
                  <a:cubicBezTo>
                    <a:pt x="750" y="152"/>
                    <a:pt x="758" y="152"/>
                    <a:pt x="767" y="152"/>
                  </a:cubicBezTo>
                  <a:cubicBezTo>
                    <a:pt x="807" y="152"/>
                    <a:pt x="850" y="162"/>
                    <a:pt x="892" y="162"/>
                  </a:cubicBezTo>
                  <a:cubicBezTo>
                    <a:pt x="940" y="162"/>
                    <a:pt x="986" y="149"/>
                    <a:pt x="1022" y="92"/>
                  </a:cubicBezTo>
                  <a:cubicBezTo>
                    <a:pt x="823" y="31"/>
                    <a:pt x="666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4"/>
            <p:cNvSpPr/>
            <p:nvPr/>
          </p:nvSpPr>
          <p:spPr>
            <a:xfrm>
              <a:off x="6100319" y="3506884"/>
              <a:ext cx="29841" cy="22396"/>
            </a:xfrm>
            <a:custGeom>
              <a:avLst/>
              <a:gdLst/>
              <a:ahLst/>
              <a:cxnLst/>
              <a:rect l="l" t="t" r="r" b="b"/>
              <a:pathLst>
                <a:path w="962" h="722" extrusionOk="0">
                  <a:moveTo>
                    <a:pt x="227" y="1"/>
                  </a:moveTo>
                  <a:cubicBezTo>
                    <a:pt x="217" y="1"/>
                    <a:pt x="207" y="1"/>
                    <a:pt x="197" y="1"/>
                  </a:cubicBezTo>
                  <a:cubicBezTo>
                    <a:pt x="147" y="1"/>
                    <a:pt x="97" y="39"/>
                    <a:pt x="101" y="85"/>
                  </a:cubicBezTo>
                  <a:cubicBezTo>
                    <a:pt x="112" y="155"/>
                    <a:pt x="166" y="208"/>
                    <a:pt x="231" y="212"/>
                  </a:cubicBezTo>
                  <a:lnTo>
                    <a:pt x="247" y="220"/>
                  </a:lnTo>
                  <a:cubicBezTo>
                    <a:pt x="216" y="301"/>
                    <a:pt x="539" y="308"/>
                    <a:pt x="289" y="447"/>
                  </a:cubicBezTo>
                  <a:cubicBezTo>
                    <a:pt x="189" y="500"/>
                    <a:pt x="1" y="481"/>
                    <a:pt x="16" y="685"/>
                  </a:cubicBezTo>
                  <a:cubicBezTo>
                    <a:pt x="83" y="709"/>
                    <a:pt x="151" y="721"/>
                    <a:pt x="215" y="721"/>
                  </a:cubicBezTo>
                  <a:cubicBezTo>
                    <a:pt x="373" y="721"/>
                    <a:pt x="513" y="650"/>
                    <a:pt x="581" y="520"/>
                  </a:cubicBezTo>
                  <a:cubicBezTo>
                    <a:pt x="677" y="331"/>
                    <a:pt x="781" y="158"/>
                    <a:pt x="961" y="12"/>
                  </a:cubicBezTo>
                  <a:lnTo>
                    <a:pt x="961" y="12"/>
                  </a:lnTo>
                  <a:cubicBezTo>
                    <a:pt x="893" y="20"/>
                    <a:pt x="827" y="23"/>
                    <a:pt x="761" y="23"/>
                  </a:cubicBezTo>
                  <a:cubicBezTo>
                    <a:pt x="578" y="23"/>
                    <a:pt x="403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4"/>
            <p:cNvSpPr/>
            <p:nvPr/>
          </p:nvSpPr>
          <p:spPr>
            <a:xfrm>
              <a:off x="6168252" y="3364937"/>
              <a:ext cx="99450" cy="105840"/>
            </a:xfrm>
            <a:custGeom>
              <a:avLst/>
              <a:gdLst/>
              <a:ahLst/>
              <a:cxnLst/>
              <a:rect l="l" t="t" r="r" b="b"/>
              <a:pathLst>
                <a:path w="3206" h="3412" extrusionOk="0">
                  <a:moveTo>
                    <a:pt x="2902" y="1549"/>
                  </a:moveTo>
                  <a:cubicBezTo>
                    <a:pt x="2898" y="1560"/>
                    <a:pt x="2887" y="1568"/>
                    <a:pt x="2883" y="1580"/>
                  </a:cubicBezTo>
                  <a:cubicBezTo>
                    <a:pt x="2883" y="1576"/>
                    <a:pt x="2883" y="1568"/>
                    <a:pt x="2879" y="1564"/>
                  </a:cubicBezTo>
                  <a:cubicBezTo>
                    <a:pt x="2883" y="1560"/>
                    <a:pt x="2891" y="1549"/>
                    <a:pt x="2902" y="1549"/>
                  </a:cubicBezTo>
                  <a:close/>
                  <a:moveTo>
                    <a:pt x="2795" y="1722"/>
                  </a:moveTo>
                  <a:lnTo>
                    <a:pt x="2795" y="1833"/>
                  </a:lnTo>
                  <a:cubicBezTo>
                    <a:pt x="2783" y="1837"/>
                    <a:pt x="2764" y="1837"/>
                    <a:pt x="2748" y="1841"/>
                  </a:cubicBezTo>
                  <a:cubicBezTo>
                    <a:pt x="2734" y="1852"/>
                    <a:pt x="2718" y="1856"/>
                    <a:pt x="2700" y="1856"/>
                  </a:cubicBezTo>
                  <a:cubicBezTo>
                    <a:pt x="2675" y="1856"/>
                    <a:pt x="2646" y="1848"/>
                    <a:pt x="2614" y="1841"/>
                  </a:cubicBezTo>
                  <a:cubicBezTo>
                    <a:pt x="2668" y="1799"/>
                    <a:pt x="2748" y="1776"/>
                    <a:pt x="2795" y="1722"/>
                  </a:cubicBezTo>
                  <a:close/>
                  <a:moveTo>
                    <a:pt x="2034" y="2560"/>
                  </a:moveTo>
                  <a:cubicBezTo>
                    <a:pt x="2034" y="2563"/>
                    <a:pt x="2038" y="2563"/>
                    <a:pt x="2038" y="2567"/>
                  </a:cubicBezTo>
                  <a:lnTo>
                    <a:pt x="2030" y="2567"/>
                  </a:lnTo>
                  <a:cubicBezTo>
                    <a:pt x="2026" y="2567"/>
                    <a:pt x="2034" y="2563"/>
                    <a:pt x="2034" y="2560"/>
                  </a:cubicBezTo>
                  <a:close/>
                  <a:moveTo>
                    <a:pt x="2072" y="2567"/>
                  </a:moveTo>
                  <a:lnTo>
                    <a:pt x="2095" y="2579"/>
                  </a:lnTo>
                  <a:lnTo>
                    <a:pt x="2095" y="2579"/>
                  </a:lnTo>
                  <a:lnTo>
                    <a:pt x="2041" y="2567"/>
                  </a:lnTo>
                  <a:close/>
                  <a:moveTo>
                    <a:pt x="1384" y="2748"/>
                  </a:moveTo>
                  <a:lnTo>
                    <a:pt x="1419" y="2794"/>
                  </a:lnTo>
                  <a:cubicBezTo>
                    <a:pt x="1415" y="2798"/>
                    <a:pt x="1404" y="2798"/>
                    <a:pt x="1400" y="2805"/>
                  </a:cubicBezTo>
                  <a:lnTo>
                    <a:pt x="1384" y="2748"/>
                  </a:lnTo>
                  <a:close/>
                  <a:moveTo>
                    <a:pt x="469" y="1"/>
                  </a:moveTo>
                  <a:cubicBezTo>
                    <a:pt x="447" y="1"/>
                    <a:pt x="420" y="12"/>
                    <a:pt x="385" y="43"/>
                  </a:cubicBezTo>
                  <a:cubicBezTo>
                    <a:pt x="379" y="42"/>
                    <a:pt x="374" y="42"/>
                    <a:pt x="368" y="42"/>
                  </a:cubicBezTo>
                  <a:cubicBezTo>
                    <a:pt x="340" y="42"/>
                    <a:pt x="315" y="49"/>
                    <a:pt x="293" y="62"/>
                  </a:cubicBezTo>
                  <a:lnTo>
                    <a:pt x="189" y="31"/>
                  </a:lnTo>
                  <a:cubicBezTo>
                    <a:pt x="179" y="30"/>
                    <a:pt x="170" y="30"/>
                    <a:pt x="162" y="30"/>
                  </a:cubicBezTo>
                  <a:cubicBezTo>
                    <a:pt x="1" y="30"/>
                    <a:pt x="34" y="129"/>
                    <a:pt x="78" y="239"/>
                  </a:cubicBezTo>
                  <a:cubicBezTo>
                    <a:pt x="104" y="274"/>
                    <a:pt x="129" y="287"/>
                    <a:pt x="153" y="287"/>
                  </a:cubicBezTo>
                  <a:cubicBezTo>
                    <a:pt x="202" y="287"/>
                    <a:pt x="245" y="235"/>
                    <a:pt x="289" y="219"/>
                  </a:cubicBezTo>
                  <a:cubicBezTo>
                    <a:pt x="291" y="219"/>
                    <a:pt x="292" y="219"/>
                    <a:pt x="294" y="219"/>
                  </a:cubicBezTo>
                  <a:cubicBezTo>
                    <a:pt x="540" y="219"/>
                    <a:pt x="617" y="531"/>
                    <a:pt x="839" y="538"/>
                  </a:cubicBezTo>
                  <a:cubicBezTo>
                    <a:pt x="1115" y="546"/>
                    <a:pt x="1196" y="750"/>
                    <a:pt x="1311" y="926"/>
                  </a:cubicBezTo>
                  <a:cubicBezTo>
                    <a:pt x="1328" y="957"/>
                    <a:pt x="1360" y="969"/>
                    <a:pt x="1393" y="969"/>
                  </a:cubicBezTo>
                  <a:cubicBezTo>
                    <a:pt x="1398" y="969"/>
                    <a:pt x="1403" y="969"/>
                    <a:pt x="1407" y="969"/>
                  </a:cubicBezTo>
                  <a:cubicBezTo>
                    <a:pt x="1423" y="1026"/>
                    <a:pt x="1419" y="1095"/>
                    <a:pt x="1484" y="1134"/>
                  </a:cubicBezTo>
                  <a:cubicBezTo>
                    <a:pt x="1530" y="1026"/>
                    <a:pt x="1634" y="1084"/>
                    <a:pt x="1707" y="1046"/>
                  </a:cubicBezTo>
                  <a:cubicBezTo>
                    <a:pt x="1849" y="1057"/>
                    <a:pt x="1995" y="1057"/>
                    <a:pt x="2134" y="1076"/>
                  </a:cubicBezTo>
                  <a:cubicBezTo>
                    <a:pt x="2287" y="1095"/>
                    <a:pt x="2403" y="1165"/>
                    <a:pt x="2387" y="1353"/>
                  </a:cubicBezTo>
                  <a:lnTo>
                    <a:pt x="2291" y="1445"/>
                  </a:lnTo>
                  <a:cubicBezTo>
                    <a:pt x="2234" y="1484"/>
                    <a:pt x="2241" y="1530"/>
                    <a:pt x="2280" y="1580"/>
                  </a:cubicBezTo>
                  <a:cubicBezTo>
                    <a:pt x="2364" y="1906"/>
                    <a:pt x="2061" y="1968"/>
                    <a:pt x="1899" y="2114"/>
                  </a:cubicBezTo>
                  <a:cubicBezTo>
                    <a:pt x="1887" y="2124"/>
                    <a:pt x="1877" y="2128"/>
                    <a:pt x="1867" y="2128"/>
                  </a:cubicBezTo>
                  <a:cubicBezTo>
                    <a:pt x="1819" y="2128"/>
                    <a:pt x="1799" y="2013"/>
                    <a:pt x="1780" y="1952"/>
                  </a:cubicBezTo>
                  <a:cubicBezTo>
                    <a:pt x="1784" y="1906"/>
                    <a:pt x="1807" y="1849"/>
                    <a:pt x="1788" y="1814"/>
                  </a:cubicBezTo>
                  <a:cubicBezTo>
                    <a:pt x="1769" y="1781"/>
                    <a:pt x="1747" y="1768"/>
                    <a:pt x="1725" y="1768"/>
                  </a:cubicBezTo>
                  <a:cubicBezTo>
                    <a:pt x="1695" y="1768"/>
                    <a:pt x="1664" y="1790"/>
                    <a:pt x="1638" y="1818"/>
                  </a:cubicBezTo>
                  <a:cubicBezTo>
                    <a:pt x="1542" y="1925"/>
                    <a:pt x="1457" y="2041"/>
                    <a:pt x="1361" y="2145"/>
                  </a:cubicBezTo>
                  <a:cubicBezTo>
                    <a:pt x="1288" y="2160"/>
                    <a:pt x="1231" y="2202"/>
                    <a:pt x="1192" y="2267"/>
                  </a:cubicBezTo>
                  <a:cubicBezTo>
                    <a:pt x="1035" y="2356"/>
                    <a:pt x="862" y="2367"/>
                    <a:pt x="689" y="2375"/>
                  </a:cubicBezTo>
                  <a:cubicBezTo>
                    <a:pt x="632" y="2371"/>
                    <a:pt x="573" y="2363"/>
                    <a:pt x="518" y="2363"/>
                  </a:cubicBezTo>
                  <a:cubicBezTo>
                    <a:pt x="406" y="2363"/>
                    <a:pt x="310" y="2396"/>
                    <a:pt x="274" y="2563"/>
                  </a:cubicBezTo>
                  <a:cubicBezTo>
                    <a:pt x="228" y="2617"/>
                    <a:pt x="228" y="2702"/>
                    <a:pt x="285" y="2752"/>
                  </a:cubicBezTo>
                  <a:cubicBezTo>
                    <a:pt x="285" y="2752"/>
                    <a:pt x="289" y="2752"/>
                    <a:pt x="289" y="2756"/>
                  </a:cubicBezTo>
                  <a:cubicBezTo>
                    <a:pt x="331" y="2761"/>
                    <a:pt x="372" y="2764"/>
                    <a:pt x="413" y="2764"/>
                  </a:cubicBezTo>
                  <a:cubicBezTo>
                    <a:pt x="653" y="2764"/>
                    <a:pt x="876" y="2675"/>
                    <a:pt x="1096" y="2583"/>
                  </a:cubicBezTo>
                  <a:lnTo>
                    <a:pt x="1146" y="2575"/>
                  </a:lnTo>
                  <a:lnTo>
                    <a:pt x="1192" y="2579"/>
                  </a:lnTo>
                  <a:lnTo>
                    <a:pt x="1388" y="2740"/>
                  </a:lnTo>
                  <a:cubicBezTo>
                    <a:pt x="1250" y="2798"/>
                    <a:pt x="1100" y="2848"/>
                    <a:pt x="996" y="2971"/>
                  </a:cubicBezTo>
                  <a:lnTo>
                    <a:pt x="881" y="3055"/>
                  </a:lnTo>
                  <a:cubicBezTo>
                    <a:pt x="789" y="3113"/>
                    <a:pt x="654" y="3136"/>
                    <a:pt x="670" y="3286"/>
                  </a:cubicBezTo>
                  <a:cubicBezTo>
                    <a:pt x="677" y="3351"/>
                    <a:pt x="731" y="3405"/>
                    <a:pt x="804" y="3409"/>
                  </a:cubicBezTo>
                  <a:cubicBezTo>
                    <a:pt x="816" y="3410"/>
                    <a:pt x="827" y="3411"/>
                    <a:pt x="838" y="3411"/>
                  </a:cubicBezTo>
                  <a:cubicBezTo>
                    <a:pt x="972" y="3411"/>
                    <a:pt x="969" y="3279"/>
                    <a:pt x="1015" y="3190"/>
                  </a:cubicBezTo>
                  <a:cubicBezTo>
                    <a:pt x="1020" y="3190"/>
                    <a:pt x="1025" y="3190"/>
                    <a:pt x="1029" y="3190"/>
                  </a:cubicBezTo>
                  <a:cubicBezTo>
                    <a:pt x="1057" y="3190"/>
                    <a:pt x="1081" y="3180"/>
                    <a:pt x="1108" y="3171"/>
                  </a:cubicBezTo>
                  <a:cubicBezTo>
                    <a:pt x="1388" y="3124"/>
                    <a:pt x="1957" y="2794"/>
                    <a:pt x="2118" y="2579"/>
                  </a:cubicBezTo>
                  <a:cubicBezTo>
                    <a:pt x="2161" y="2588"/>
                    <a:pt x="2205" y="2626"/>
                    <a:pt x="2246" y="2626"/>
                  </a:cubicBezTo>
                  <a:cubicBezTo>
                    <a:pt x="2272" y="2626"/>
                    <a:pt x="2296" y="2611"/>
                    <a:pt x="2318" y="2567"/>
                  </a:cubicBezTo>
                  <a:cubicBezTo>
                    <a:pt x="2479" y="2506"/>
                    <a:pt x="2645" y="2452"/>
                    <a:pt x="2806" y="2387"/>
                  </a:cubicBezTo>
                  <a:cubicBezTo>
                    <a:pt x="3041" y="2291"/>
                    <a:pt x="3183" y="2137"/>
                    <a:pt x="3094" y="1856"/>
                  </a:cubicBezTo>
                  <a:lnTo>
                    <a:pt x="3206" y="1676"/>
                  </a:lnTo>
                  <a:cubicBezTo>
                    <a:pt x="3167" y="1668"/>
                    <a:pt x="3137" y="1660"/>
                    <a:pt x="3114" y="1653"/>
                  </a:cubicBezTo>
                  <a:lnTo>
                    <a:pt x="2994" y="1368"/>
                  </a:lnTo>
                  <a:cubicBezTo>
                    <a:pt x="2987" y="1334"/>
                    <a:pt x="2975" y="1307"/>
                    <a:pt x="2944" y="1288"/>
                  </a:cubicBezTo>
                  <a:cubicBezTo>
                    <a:pt x="2921" y="1268"/>
                    <a:pt x="2898" y="1242"/>
                    <a:pt x="2879" y="1215"/>
                  </a:cubicBezTo>
                  <a:cubicBezTo>
                    <a:pt x="2860" y="1184"/>
                    <a:pt x="2837" y="1165"/>
                    <a:pt x="2806" y="1153"/>
                  </a:cubicBezTo>
                  <a:cubicBezTo>
                    <a:pt x="2783" y="1145"/>
                    <a:pt x="2764" y="1145"/>
                    <a:pt x="2741" y="1145"/>
                  </a:cubicBezTo>
                  <a:cubicBezTo>
                    <a:pt x="2695" y="1021"/>
                    <a:pt x="2654" y="907"/>
                    <a:pt x="2488" y="907"/>
                  </a:cubicBezTo>
                  <a:cubicBezTo>
                    <a:pt x="2485" y="907"/>
                    <a:pt x="2482" y="907"/>
                    <a:pt x="2479" y="907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3" y="907"/>
                    <a:pt x="2344" y="825"/>
                    <a:pt x="2303" y="754"/>
                  </a:cubicBezTo>
                  <a:cubicBezTo>
                    <a:pt x="2290" y="753"/>
                    <a:pt x="2278" y="753"/>
                    <a:pt x="2266" y="753"/>
                  </a:cubicBezTo>
                  <a:cubicBezTo>
                    <a:pt x="2082" y="753"/>
                    <a:pt x="1896" y="780"/>
                    <a:pt x="1726" y="834"/>
                  </a:cubicBezTo>
                  <a:cubicBezTo>
                    <a:pt x="1653" y="677"/>
                    <a:pt x="1657" y="454"/>
                    <a:pt x="1415" y="431"/>
                  </a:cubicBezTo>
                  <a:cubicBezTo>
                    <a:pt x="1168" y="339"/>
                    <a:pt x="970" y="118"/>
                    <a:pt x="686" y="118"/>
                  </a:cubicBezTo>
                  <a:cubicBezTo>
                    <a:pt x="661" y="118"/>
                    <a:pt x="635" y="120"/>
                    <a:pt x="608" y="123"/>
                  </a:cubicBezTo>
                  <a:cubicBezTo>
                    <a:pt x="557" y="92"/>
                    <a:pt x="531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4"/>
            <p:cNvSpPr/>
            <p:nvPr/>
          </p:nvSpPr>
          <p:spPr>
            <a:xfrm>
              <a:off x="5889352" y="3487218"/>
              <a:ext cx="101342" cy="47957"/>
            </a:xfrm>
            <a:custGeom>
              <a:avLst/>
              <a:gdLst/>
              <a:ahLst/>
              <a:cxnLst/>
              <a:rect l="l" t="t" r="r" b="b"/>
              <a:pathLst>
                <a:path w="3267" h="1546" extrusionOk="0">
                  <a:moveTo>
                    <a:pt x="1791" y="43"/>
                  </a:moveTo>
                  <a:cubicBezTo>
                    <a:pt x="1510" y="74"/>
                    <a:pt x="1195" y="1"/>
                    <a:pt x="957" y="228"/>
                  </a:cubicBezTo>
                  <a:cubicBezTo>
                    <a:pt x="849" y="239"/>
                    <a:pt x="742" y="231"/>
                    <a:pt x="673" y="343"/>
                  </a:cubicBezTo>
                  <a:lnTo>
                    <a:pt x="473" y="543"/>
                  </a:lnTo>
                  <a:cubicBezTo>
                    <a:pt x="285" y="708"/>
                    <a:pt x="119" y="892"/>
                    <a:pt x="92" y="1158"/>
                  </a:cubicBezTo>
                  <a:cubicBezTo>
                    <a:pt x="0" y="1311"/>
                    <a:pt x="185" y="1411"/>
                    <a:pt x="185" y="1546"/>
                  </a:cubicBezTo>
                  <a:lnTo>
                    <a:pt x="304" y="1284"/>
                  </a:lnTo>
                  <a:cubicBezTo>
                    <a:pt x="377" y="1038"/>
                    <a:pt x="580" y="873"/>
                    <a:pt x="696" y="658"/>
                  </a:cubicBezTo>
                  <a:cubicBezTo>
                    <a:pt x="726" y="654"/>
                    <a:pt x="753" y="643"/>
                    <a:pt x="780" y="631"/>
                  </a:cubicBezTo>
                  <a:cubicBezTo>
                    <a:pt x="792" y="632"/>
                    <a:pt x="803" y="633"/>
                    <a:pt x="814" y="633"/>
                  </a:cubicBezTo>
                  <a:cubicBezTo>
                    <a:pt x="913" y="633"/>
                    <a:pt x="974" y="584"/>
                    <a:pt x="984" y="470"/>
                  </a:cubicBezTo>
                  <a:cubicBezTo>
                    <a:pt x="1261" y="443"/>
                    <a:pt x="1495" y="254"/>
                    <a:pt x="1772" y="251"/>
                  </a:cubicBezTo>
                  <a:lnTo>
                    <a:pt x="1883" y="235"/>
                  </a:lnTo>
                  <a:cubicBezTo>
                    <a:pt x="2026" y="342"/>
                    <a:pt x="2186" y="350"/>
                    <a:pt x="2346" y="350"/>
                  </a:cubicBezTo>
                  <a:cubicBezTo>
                    <a:pt x="2374" y="350"/>
                    <a:pt x="2402" y="350"/>
                    <a:pt x="2430" y="350"/>
                  </a:cubicBezTo>
                  <a:cubicBezTo>
                    <a:pt x="2479" y="350"/>
                    <a:pt x="2527" y="350"/>
                    <a:pt x="2575" y="354"/>
                  </a:cubicBezTo>
                  <a:cubicBezTo>
                    <a:pt x="2778" y="458"/>
                    <a:pt x="2924" y="635"/>
                    <a:pt x="3001" y="846"/>
                  </a:cubicBezTo>
                  <a:cubicBezTo>
                    <a:pt x="3051" y="1000"/>
                    <a:pt x="2913" y="1115"/>
                    <a:pt x="2921" y="1261"/>
                  </a:cubicBezTo>
                  <a:cubicBezTo>
                    <a:pt x="2943" y="1270"/>
                    <a:pt x="2964" y="1274"/>
                    <a:pt x="2982" y="1274"/>
                  </a:cubicBezTo>
                  <a:cubicBezTo>
                    <a:pt x="3069" y="1274"/>
                    <a:pt x="3119" y="1193"/>
                    <a:pt x="3186" y="1161"/>
                  </a:cubicBezTo>
                  <a:cubicBezTo>
                    <a:pt x="3240" y="1142"/>
                    <a:pt x="3266" y="1100"/>
                    <a:pt x="3209" y="1054"/>
                  </a:cubicBezTo>
                  <a:cubicBezTo>
                    <a:pt x="3220" y="712"/>
                    <a:pt x="3243" y="362"/>
                    <a:pt x="2809" y="235"/>
                  </a:cubicBezTo>
                  <a:cubicBezTo>
                    <a:pt x="2556" y="78"/>
                    <a:pt x="2264" y="93"/>
                    <a:pt x="1983" y="55"/>
                  </a:cubicBezTo>
                  <a:lnTo>
                    <a:pt x="1791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4"/>
            <p:cNvSpPr/>
            <p:nvPr/>
          </p:nvSpPr>
          <p:spPr>
            <a:xfrm>
              <a:off x="5927258" y="3511258"/>
              <a:ext cx="18612" cy="17961"/>
            </a:xfrm>
            <a:custGeom>
              <a:avLst/>
              <a:gdLst/>
              <a:ahLst/>
              <a:cxnLst/>
              <a:rect l="l" t="t" r="r" b="b"/>
              <a:pathLst>
                <a:path w="600" h="579" extrusionOk="0">
                  <a:moveTo>
                    <a:pt x="383" y="1"/>
                  </a:moveTo>
                  <a:cubicBezTo>
                    <a:pt x="335" y="1"/>
                    <a:pt x="286" y="23"/>
                    <a:pt x="235" y="56"/>
                  </a:cubicBezTo>
                  <a:cubicBezTo>
                    <a:pt x="0" y="206"/>
                    <a:pt x="4" y="371"/>
                    <a:pt x="165" y="571"/>
                  </a:cubicBezTo>
                  <a:lnTo>
                    <a:pt x="269" y="578"/>
                  </a:lnTo>
                  <a:cubicBezTo>
                    <a:pt x="407" y="540"/>
                    <a:pt x="469" y="421"/>
                    <a:pt x="538" y="309"/>
                  </a:cubicBezTo>
                  <a:cubicBezTo>
                    <a:pt x="600" y="229"/>
                    <a:pt x="580" y="110"/>
                    <a:pt x="500" y="48"/>
                  </a:cubicBezTo>
                  <a:cubicBezTo>
                    <a:pt x="459" y="15"/>
                    <a:pt x="421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4"/>
            <p:cNvSpPr/>
            <p:nvPr/>
          </p:nvSpPr>
          <p:spPr>
            <a:xfrm>
              <a:off x="6067189" y="3373405"/>
              <a:ext cx="24692" cy="13835"/>
            </a:xfrm>
            <a:custGeom>
              <a:avLst/>
              <a:gdLst/>
              <a:ahLst/>
              <a:cxnLst/>
              <a:rect l="l" t="t" r="r" b="b"/>
              <a:pathLst>
                <a:path w="796" h="446" extrusionOk="0">
                  <a:moveTo>
                    <a:pt x="185" y="1"/>
                  </a:moveTo>
                  <a:cubicBezTo>
                    <a:pt x="127" y="1"/>
                    <a:pt x="85" y="55"/>
                    <a:pt x="50" y="108"/>
                  </a:cubicBezTo>
                  <a:cubicBezTo>
                    <a:pt x="0" y="181"/>
                    <a:pt x="12" y="258"/>
                    <a:pt x="70" y="277"/>
                  </a:cubicBezTo>
                  <a:cubicBezTo>
                    <a:pt x="208" y="329"/>
                    <a:pt x="341" y="446"/>
                    <a:pt x="492" y="446"/>
                  </a:cubicBezTo>
                  <a:cubicBezTo>
                    <a:pt x="554" y="446"/>
                    <a:pt x="619" y="426"/>
                    <a:pt x="688" y="373"/>
                  </a:cubicBezTo>
                  <a:cubicBezTo>
                    <a:pt x="796" y="292"/>
                    <a:pt x="754" y="192"/>
                    <a:pt x="696" y="119"/>
                  </a:cubicBezTo>
                  <a:cubicBezTo>
                    <a:pt x="673" y="92"/>
                    <a:pt x="646" y="80"/>
                    <a:pt x="618" y="80"/>
                  </a:cubicBezTo>
                  <a:cubicBezTo>
                    <a:pt x="574" y="80"/>
                    <a:pt x="527" y="111"/>
                    <a:pt x="488" y="154"/>
                  </a:cubicBezTo>
                  <a:cubicBezTo>
                    <a:pt x="479" y="155"/>
                    <a:pt x="470" y="156"/>
                    <a:pt x="462" y="156"/>
                  </a:cubicBezTo>
                  <a:cubicBezTo>
                    <a:pt x="365" y="156"/>
                    <a:pt x="317" y="62"/>
                    <a:pt x="246" y="19"/>
                  </a:cubicBezTo>
                  <a:cubicBezTo>
                    <a:pt x="224" y="6"/>
                    <a:pt x="204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4"/>
            <p:cNvSpPr/>
            <p:nvPr/>
          </p:nvSpPr>
          <p:spPr>
            <a:xfrm>
              <a:off x="5906754" y="3442766"/>
              <a:ext cx="25902" cy="13246"/>
            </a:xfrm>
            <a:custGeom>
              <a:avLst/>
              <a:gdLst/>
              <a:ahLst/>
              <a:cxnLst/>
              <a:rect l="l" t="t" r="r" b="b"/>
              <a:pathLst>
                <a:path w="835" h="427" extrusionOk="0">
                  <a:moveTo>
                    <a:pt x="269" y="1"/>
                  </a:moveTo>
                  <a:cubicBezTo>
                    <a:pt x="175" y="1"/>
                    <a:pt x="96" y="78"/>
                    <a:pt x="0" y="127"/>
                  </a:cubicBezTo>
                  <a:cubicBezTo>
                    <a:pt x="164" y="334"/>
                    <a:pt x="239" y="427"/>
                    <a:pt x="307" y="427"/>
                  </a:cubicBezTo>
                  <a:cubicBezTo>
                    <a:pt x="364" y="427"/>
                    <a:pt x="418" y="363"/>
                    <a:pt x="515" y="247"/>
                  </a:cubicBezTo>
                  <a:cubicBezTo>
                    <a:pt x="550" y="250"/>
                    <a:pt x="577" y="258"/>
                    <a:pt x="611" y="262"/>
                  </a:cubicBezTo>
                  <a:cubicBezTo>
                    <a:pt x="655" y="262"/>
                    <a:pt x="705" y="306"/>
                    <a:pt x="746" y="306"/>
                  </a:cubicBezTo>
                  <a:cubicBezTo>
                    <a:pt x="770" y="306"/>
                    <a:pt x="792" y="291"/>
                    <a:pt x="807" y="243"/>
                  </a:cubicBezTo>
                  <a:cubicBezTo>
                    <a:pt x="834" y="170"/>
                    <a:pt x="765" y="112"/>
                    <a:pt x="707" y="93"/>
                  </a:cubicBezTo>
                  <a:cubicBezTo>
                    <a:pt x="650" y="74"/>
                    <a:pt x="584" y="85"/>
                    <a:pt x="515" y="77"/>
                  </a:cubicBezTo>
                  <a:cubicBezTo>
                    <a:pt x="498" y="70"/>
                    <a:pt x="477" y="64"/>
                    <a:pt x="456" y="64"/>
                  </a:cubicBezTo>
                  <a:cubicBezTo>
                    <a:pt x="445" y="64"/>
                    <a:pt x="434" y="66"/>
                    <a:pt x="423" y="70"/>
                  </a:cubicBezTo>
                  <a:lnTo>
                    <a:pt x="419" y="66"/>
                  </a:lnTo>
                  <a:cubicBezTo>
                    <a:pt x="363" y="19"/>
                    <a:pt x="314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4"/>
            <p:cNvSpPr/>
            <p:nvPr/>
          </p:nvSpPr>
          <p:spPr>
            <a:xfrm>
              <a:off x="5878960" y="3477105"/>
              <a:ext cx="20411" cy="8406"/>
            </a:xfrm>
            <a:custGeom>
              <a:avLst/>
              <a:gdLst/>
              <a:ahLst/>
              <a:cxnLst/>
              <a:rect l="l" t="t" r="r" b="b"/>
              <a:pathLst>
                <a:path w="658" h="271" extrusionOk="0">
                  <a:moveTo>
                    <a:pt x="604" y="0"/>
                  </a:moveTo>
                  <a:cubicBezTo>
                    <a:pt x="443" y="19"/>
                    <a:pt x="274" y="43"/>
                    <a:pt x="116" y="73"/>
                  </a:cubicBezTo>
                  <a:cubicBezTo>
                    <a:pt x="20" y="92"/>
                    <a:pt x="1" y="169"/>
                    <a:pt x="12" y="258"/>
                  </a:cubicBezTo>
                  <a:cubicBezTo>
                    <a:pt x="32" y="256"/>
                    <a:pt x="51" y="255"/>
                    <a:pt x="71" y="255"/>
                  </a:cubicBezTo>
                  <a:cubicBezTo>
                    <a:pt x="158" y="255"/>
                    <a:pt x="248" y="271"/>
                    <a:pt x="336" y="271"/>
                  </a:cubicBezTo>
                  <a:cubicBezTo>
                    <a:pt x="422" y="271"/>
                    <a:pt x="507" y="256"/>
                    <a:pt x="585" y="196"/>
                  </a:cubicBezTo>
                  <a:cubicBezTo>
                    <a:pt x="620" y="162"/>
                    <a:pt x="643" y="119"/>
                    <a:pt x="654" y="73"/>
                  </a:cubicBezTo>
                  <a:cubicBezTo>
                    <a:pt x="658" y="54"/>
                    <a:pt x="620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4"/>
            <p:cNvSpPr/>
            <p:nvPr/>
          </p:nvSpPr>
          <p:spPr>
            <a:xfrm>
              <a:off x="5879084" y="348532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0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4"/>
            <p:cNvSpPr/>
            <p:nvPr/>
          </p:nvSpPr>
          <p:spPr>
            <a:xfrm>
              <a:off x="5997177" y="3497485"/>
              <a:ext cx="51927" cy="60551"/>
            </a:xfrm>
            <a:custGeom>
              <a:avLst/>
              <a:gdLst/>
              <a:ahLst/>
              <a:cxnLst/>
              <a:rect l="l" t="t" r="r" b="b"/>
              <a:pathLst>
                <a:path w="1674" h="1952" extrusionOk="0">
                  <a:moveTo>
                    <a:pt x="1670" y="0"/>
                  </a:moveTo>
                  <a:lnTo>
                    <a:pt x="1224" y="304"/>
                  </a:lnTo>
                  <a:lnTo>
                    <a:pt x="936" y="715"/>
                  </a:lnTo>
                  <a:cubicBezTo>
                    <a:pt x="647" y="942"/>
                    <a:pt x="494" y="1284"/>
                    <a:pt x="232" y="1534"/>
                  </a:cubicBezTo>
                  <a:cubicBezTo>
                    <a:pt x="102" y="1572"/>
                    <a:pt x="17" y="1691"/>
                    <a:pt x="17" y="1826"/>
                  </a:cubicBezTo>
                  <a:cubicBezTo>
                    <a:pt x="1" y="1911"/>
                    <a:pt x="30" y="1952"/>
                    <a:pt x="99" y="1952"/>
                  </a:cubicBezTo>
                  <a:cubicBezTo>
                    <a:pt x="110" y="1952"/>
                    <a:pt x="123" y="1951"/>
                    <a:pt x="136" y="1949"/>
                  </a:cubicBezTo>
                  <a:cubicBezTo>
                    <a:pt x="236" y="1864"/>
                    <a:pt x="344" y="1787"/>
                    <a:pt x="328" y="1633"/>
                  </a:cubicBezTo>
                  <a:lnTo>
                    <a:pt x="328" y="1633"/>
                  </a:lnTo>
                  <a:lnTo>
                    <a:pt x="340" y="1637"/>
                  </a:lnTo>
                  <a:lnTo>
                    <a:pt x="340" y="1637"/>
                  </a:lnTo>
                  <a:lnTo>
                    <a:pt x="332" y="1633"/>
                  </a:lnTo>
                  <a:cubicBezTo>
                    <a:pt x="709" y="1537"/>
                    <a:pt x="805" y="1161"/>
                    <a:pt x="1035" y="926"/>
                  </a:cubicBezTo>
                  <a:cubicBezTo>
                    <a:pt x="1193" y="834"/>
                    <a:pt x="1235" y="657"/>
                    <a:pt x="1347" y="523"/>
                  </a:cubicBezTo>
                  <a:cubicBezTo>
                    <a:pt x="1416" y="523"/>
                    <a:pt x="1439" y="481"/>
                    <a:pt x="1439" y="423"/>
                  </a:cubicBezTo>
                  <a:lnTo>
                    <a:pt x="1439" y="419"/>
                  </a:lnTo>
                  <a:cubicBezTo>
                    <a:pt x="1608" y="350"/>
                    <a:pt x="1673" y="227"/>
                    <a:pt x="1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4"/>
            <p:cNvSpPr/>
            <p:nvPr/>
          </p:nvSpPr>
          <p:spPr>
            <a:xfrm>
              <a:off x="5849305" y="3483371"/>
              <a:ext cx="30058" cy="39457"/>
            </a:xfrm>
            <a:custGeom>
              <a:avLst/>
              <a:gdLst/>
              <a:ahLst/>
              <a:cxnLst/>
              <a:rect l="l" t="t" r="r" b="b"/>
              <a:pathLst>
                <a:path w="969" h="1272" extrusionOk="0">
                  <a:moveTo>
                    <a:pt x="815" y="1"/>
                  </a:moveTo>
                  <a:cubicBezTo>
                    <a:pt x="739" y="1"/>
                    <a:pt x="689" y="68"/>
                    <a:pt x="653" y="186"/>
                  </a:cubicBezTo>
                  <a:cubicBezTo>
                    <a:pt x="615" y="321"/>
                    <a:pt x="696" y="440"/>
                    <a:pt x="696" y="571"/>
                  </a:cubicBezTo>
                  <a:cubicBezTo>
                    <a:pt x="673" y="594"/>
                    <a:pt x="657" y="624"/>
                    <a:pt x="650" y="659"/>
                  </a:cubicBezTo>
                  <a:cubicBezTo>
                    <a:pt x="407" y="817"/>
                    <a:pt x="138" y="936"/>
                    <a:pt x="0" y="1224"/>
                  </a:cubicBezTo>
                  <a:cubicBezTo>
                    <a:pt x="69" y="1249"/>
                    <a:pt x="134" y="1272"/>
                    <a:pt x="193" y="1272"/>
                  </a:cubicBezTo>
                  <a:cubicBezTo>
                    <a:pt x="252" y="1272"/>
                    <a:pt x="306" y="1249"/>
                    <a:pt x="354" y="1182"/>
                  </a:cubicBezTo>
                  <a:lnTo>
                    <a:pt x="361" y="1178"/>
                  </a:lnTo>
                  <a:cubicBezTo>
                    <a:pt x="527" y="1139"/>
                    <a:pt x="534" y="951"/>
                    <a:pt x="653" y="870"/>
                  </a:cubicBezTo>
                  <a:cubicBezTo>
                    <a:pt x="968" y="805"/>
                    <a:pt x="938" y="595"/>
                    <a:pt x="865" y="373"/>
                  </a:cubicBezTo>
                  <a:lnTo>
                    <a:pt x="865" y="373"/>
                  </a:lnTo>
                  <a:cubicBezTo>
                    <a:pt x="852" y="381"/>
                    <a:pt x="845" y="395"/>
                    <a:pt x="834" y="409"/>
                  </a:cubicBezTo>
                  <a:cubicBezTo>
                    <a:pt x="841" y="395"/>
                    <a:pt x="852" y="381"/>
                    <a:pt x="865" y="373"/>
                  </a:cubicBezTo>
                  <a:lnTo>
                    <a:pt x="865" y="373"/>
                  </a:lnTo>
                  <a:cubicBezTo>
                    <a:pt x="865" y="373"/>
                    <a:pt x="865" y="373"/>
                    <a:pt x="865" y="373"/>
                  </a:cubicBezTo>
                  <a:lnTo>
                    <a:pt x="865" y="373"/>
                  </a:lnTo>
                  <a:cubicBezTo>
                    <a:pt x="866" y="372"/>
                    <a:pt x="867" y="371"/>
                    <a:pt x="868" y="371"/>
                  </a:cubicBezTo>
                  <a:lnTo>
                    <a:pt x="868" y="371"/>
                  </a:lnTo>
                  <a:cubicBezTo>
                    <a:pt x="867" y="371"/>
                    <a:pt x="866" y="372"/>
                    <a:pt x="865" y="373"/>
                  </a:cubicBezTo>
                  <a:lnTo>
                    <a:pt x="865" y="373"/>
                  </a:lnTo>
                  <a:cubicBezTo>
                    <a:pt x="865" y="372"/>
                    <a:pt x="865" y="371"/>
                    <a:pt x="865" y="371"/>
                  </a:cubicBezTo>
                  <a:cubicBezTo>
                    <a:pt x="968" y="294"/>
                    <a:pt x="945" y="171"/>
                    <a:pt x="961" y="60"/>
                  </a:cubicBezTo>
                  <a:cubicBezTo>
                    <a:pt x="904" y="20"/>
                    <a:pt x="856" y="1"/>
                    <a:pt x="8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4"/>
            <p:cNvSpPr/>
            <p:nvPr/>
          </p:nvSpPr>
          <p:spPr>
            <a:xfrm>
              <a:off x="6131183" y="3469350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3" y="0"/>
                  </a:moveTo>
                  <a:cubicBezTo>
                    <a:pt x="1090" y="0"/>
                    <a:pt x="988" y="50"/>
                    <a:pt x="889" y="120"/>
                  </a:cubicBezTo>
                  <a:lnTo>
                    <a:pt x="862" y="93"/>
                  </a:lnTo>
                  <a:cubicBezTo>
                    <a:pt x="597" y="308"/>
                    <a:pt x="335" y="535"/>
                    <a:pt x="1" y="688"/>
                  </a:cubicBezTo>
                  <a:lnTo>
                    <a:pt x="312" y="1080"/>
                  </a:lnTo>
                  <a:cubicBezTo>
                    <a:pt x="251" y="792"/>
                    <a:pt x="477" y="715"/>
                    <a:pt x="650" y="600"/>
                  </a:cubicBezTo>
                  <a:cubicBezTo>
                    <a:pt x="720" y="535"/>
                    <a:pt x="796" y="469"/>
                    <a:pt x="881" y="415"/>
                  </a:cubicBezTo>
                  <a:cubicBezTo>
                    <a:pt x="892" y="434"/>
                    <a:pt x="911" y="443"/>
                    <a:pt x="929" y="443"/>
                  </a:cubicBezTo>
                  <a:cubicBezTo>
                    <a:pt x="942" y="443"/>
                    <a:pt x="955" y="439"/>
                    <a:pt x="965" y="431"/>
                  </a:cubicBezTo>
                  <a:cubicBezTo>
                    <a:pt x="969" y="427"/>
                    <a:pt x="977" y="427"/>
                    <a:pt x="977" y="423"/>
                  </a:cubicBezTo>
                  <a:cubicBezTo>
                    <a:pt x="1100" y="342"/>
                    <a:pt x="1208" y="235"/>
                    <a:pt x="1284" y="112"/>
                  </a:cubicBezTo>
                  <a:cubicBezTo>
                    <a:pt x="1304" y="81"/>
                    <a:pt x="1296" y="39"/>
                    <a:pt x="1273" y="4"/>
                  </a:cubicBezTo>
                  <a:cubicBezTo>
                    <a:pt x="1252" y="2"/>
                    <a:pt x="1232" y="0"/>
                    <a:pt x="1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4"/>
            <p:cNvSpPr/>
            <p:nvPr/>
          </p:nvSpPr>
          <p:spPr>
            <a:xfrm>
              <a:off x="6082327" y="3423534"/>
              <a:ext cx="72990" cy="25840"/>
            </a:xfrm>
            <a:custGeom>
              <a:avLst/>
              <a:gdLst/>
              <a:ahLst/>
              <a:cxnLst/>
              <a:rect l="l" t="t" r="r" b="b"/>
              <a:pathLst>
                <a:path w="2353" h="833" extrusionOk="0">
                  <a:moveTo>
                    <a:pt x="1113" y="1"/>
                  </a:moveTo>
                  <a:cubicBezTo>
                    <a:pt x="1071" y="1"/>
                    <a:pt x="1036" y="26"/>
                    <a:pt x="1023" y="67"/>
                  </a:cubicBezTo>
                  <a:cubicBezTo>
                    <a:pt x="988" y="67"/>
                    <a:pt x="957" y="79"/>
                    <a:pt x="927" y="90"/>
                  </a:cubicBezTo>
                  <a:cubicBezTo>
                    <a:pt x="889" y="80"/>
                    <a:pt x="853" y="74"/>
                    <a:pt x="817" y="74"/>
                  </a:cubicBezTo>
                  <a:cubicBezTo>
                    <a:pt x="743" y="74"/>
                    <a:pt x="674" y="101"/>
                    <a:pt x="619" y="171"/>
                  </a:cubicBezTo>
                  <a:cubicBezTo>
                    <a:pt x="533" y="176"/>
                    <a:pt x="449" y="234"/>
                    <a:pt x="364" y="234"/>
                  </a:cubicBezTo>
                  <a:cubicBezTo>
                    <a:pt x="320" y="234"/>
                    <a:pt x="276" y="218"/>
                    <a:pt x="231" y="171"/>
                  </a:cubicBezTo>
                  <a:cubicBezTo>
                    <a:pt x="235" y="136"/>
                    <a:pt x="235" y="102"/>
                    <a:pt x="219" y="75"/>
                  </a:cubicBezTo>
                  <a:cubicBezTo>
                    <a:pt x="206" y="72"/>
                    <a:pt x="193" y="71"/>
                    <a:pt x="179" y="71"/>
                  </a:cubicBezTo>
                  <a:cubicBezTo>
                    <a:pt x="105" y="71"/>
                    <a:pt x="36" y="115"/>
                    <a:pt x="0" y="186"/>
                  </a:cubicBezTo>
                  <a:cubicBezTo>
                    <a:pt x="0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8"/>
                  </a:cubicBezTo>
                  <a:cubicBezTo>
                    <a:pt x="288" y="540"/>
                    <a:pt x="358" y="564"/>
                    <a:pt x="424" y="564"/>
                  </a:cubicBezTo>
                  <a:cubicBezTo>
                    <a:pt x="547" y="564"/>
                    <a:pt x="656" y="481"/>
                    <a:pt x="769" y="405"/>
                  </a:cubicBezTo>
                  <a:cubicBezTo>
                    <a:pt x="784" y="398"/>
                    <a:pt x="804" y="386"/>
                    <a:pt x="811" y="378"/>
                  </a:cubicBezTo>
                  <a:lnTo>
                    <a:pt x="815" y="371"/>
                  </a:lnTo>
                  <a:lnTo>
                    <a:pt x="1134" y="352"/>
                  </a:lnTo>
                  <a:lnTo>
                    <a:pt x="1172" y="363"/>
                  </a:lnTo>
                  <a:lnTo>
                    <a:pt x="1215" y="352"/>
                  </a:lnTo>
                  <a:cubicBezTo>
                    <a:pt x="1464" y="517"/>
                    <a:pt x="1787" y="486"/>
                    <a:pt x="2026" y="678"/>
                  </a:cubicBezTo>
                  <a:cubicBezTo>
                    <a:pt x="2063" y="757"/>
                    <a:pt x="2116" y="833"/>
                    <a:pt x="2191" y="833"/>
                  </a:cubicBezTo>
                  <a:cubicBezTo>
                    <a:pt x="2208" y="833"/>
                    <a:pt x="2226" y="829"/>
                    <a:pt x="2245" y="820"/>
                  </a:cubicBezTo>
                  <a:cubicBezTo>
                    <a:pt x="2352" y="763"/>
                    <a:pt x="2256" y="647"/>
                    <a:pt x="2245" y="559"/>
                  </a:cubicBezTo>
                  <a:cubicBezTo>
                    <a:pt x="2232" y="483"/>
                    <a:pt x="2208" y="407"/>
                    <a:pt x="2151" y="407"/>
                  </a:cubicBezTo>
                  <a:cubicBezTo>
                    <a:pt x="2121" y="407"/>
                    <a:pt x="2083" y="427"/>
                    <a:pt x="2033" y="478"/>
                  </a:cubicBezTo>
                  <a:cubicBezTo>
                    <a:pt x="1891" y="252"/>
                    <a:pt x="1622" y="290"/>
                    <a:pt x="1426" y="186"/>
                  </a:cubicBezTo>
                  <a:cubicBezTo>
                    <a:pt x="1312" y="152"/>
                    <a:pt x="1270" y="2"/>
                    <a:pt x="1135" y="2"/>
                  </a:cubicBezTo>
                  <a:cubicBezTo>
                    <a:pt x="1134" y="2"/>
                    <a:pt x="1132" y="2"/>
                    <a:pt x="1130" y="2"/>
                  </a:cubicBezTo>
                  <a:cubicBezTo>
                    <a:pt x="1124" y="1"/>
                    <a:pt x="1119" y="1"/>
                    <a:pt x="1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4"/>
            <p:cNvSpPr/>
            <p:nvPr/>
          </p:nvSpPr>
          <p:spPr>
            <a:xfrm>
              <a:off x="6014021" y="3453499"/>
              <a:ext cx="31" cy="279"/>
            </a:xfrm>
            <a:custGeom>
              <a:avLst/>
              <a:gdLst/>
              <a:ahLst/>
              <a:cxnLst/>
              <a:rect l="l" t="t" r="r" b="b"/>
              <a:pathLst>
                <a:path w="1" h="9" extrusionOk="0">
                  <a:moveTo>
                    <a:pt x="1" y="8"/>
                  </a:moveTo>
                  <a:lnTo>
                    <a:pt x="1" y="8"/>
                  </a:lnTo>
                  <a:cubicBezTo>
                    <a:pt x="1" y="8"/>
                    <a:pt x="1" y="0"/>
                    <a:pt x="1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4"/>
            <p:cNvSpPr/>
            <p:nvPr/>
          </p:nvSpPr>
          <p:spPr>
            <a:xfrm>
              <a:off x="6268261" y="3421548"/>
              <a:ext cx="13742" cy="10516"/>
            </a:xfrm>
            <a:custGeom>
              <a:avLst/>
              <a:gdLst/>
              <a:ahLst/>
              <a:cxnLst/>
              <a:rect l="l" t="t" r="r" b="b"/>
              <a:pathLst>
                <a:path w="443" h="339" extrusionOk="0">
                  <a:moveTo>
                    <a:pt x="178" y="27"/>
                  </a:moveTo>
                  <a:cubicBezTo>
                    <a:pt x="97" y="77"/>
                    <a:pt x="1" y="116"/>
                    <a:pt x="5" y="223"/>
                  </a:cubicBezTo>
                  <a:cubicBezTo>
                    <a:pt x="9" y="335"/>
                    <a:pt x="105" y="323"/>
                    <a:pt x="182" y="339"/>
                  </a:cubicBezTo>
                  <a:cubicBezTo>
                    <a:pt x="182" y="273"/>
                    <a:pt x="212" y="212"/>
                    <a:pt x="258" y="162"/>
                  </a:cubicBezTo>
                  <a:cubicBezTo>
                    <a:pt x="443" y="1"/>
                    <a:pt x="220" y="66"/>
                    <a:pt x="178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4"/>
            <p:cNvSpPr/>
            <p:nvPr/>
          </p:nvSpPr>
          <p:spPr>
            <a:xfrm>
              <a:off x="5894811" y="3535143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9" y="1"/>
                  </a:moveTo>
                  <a:lnTo>
                    <a:pt x="1" y="20"/>
                  </a:lnTo>
                  <a:lnTo>
                    <a:pt x="9" y="24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4"/>
            <p:cNvSpPr/>
            <p:nvPr/>
          </p:nvSpPr>
          <p:spPr>
            <a:xfrm>
              <a:off x="5831996" y="3543240"/>
              <a:ext cx="6731" cy="8034"/>
            </a:xfrm>
            <a:custGeom>
              <a:avLst/>
              <a:gdLst/>
              <a:ahLst/>
              <a:cxnLst/>
              <a:rect l="l" t="t" r="r" b="b"/>
              <a:pathLst>
                <a:path w="217" h="259" extrusionOk="0">
                  <a:moveTo>
                    <a:pt x="114" y="0"/>
                  </a:moveTo>
                  <a:cubicBezTo>
                    <a:pt x="62" y="0"/>
                    <a:pt x="18" y="56"/>
                    <a:pt x="5" y="109"/>
                  </a:cubicBezTo>
                  <a:cubicBezTo>
                    <a:pt x="1" y="158"/>
                    <a:pt x="1" y="205"/>
                    <a:pt x="5" y="255"/>
                  </a:cubicBezTo>
                  <a:lnTo>
                    <a:pt x="116" y="258"/>
                  </a:lnTo>
                  <a:cubicBezTo>
                    <a:pt x="135" y="235"/>
                    <a:pt x="155" y="205"/>
                    <a:pt x="170" y="178"/>
                  </a:cubicBezTo>
                  <a:cubicBezTo>
                    <a:pt x="182" y="120"/>
                    <a:pt x="216" y="35"/>
                    <a:pt x="139" y="5"/>
                  </a:cubicBezTo>
                  <a:cubicBezTo>
                    <a:pt x="131" y="2"/>
                    <a:pt x="122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4"/>
            <p:cNvSpPr/>
            <p:nvPr/>
          </p:nvSpPr>
          <p:spPr>
            <a:xfrm>
              <a:off x="5887428" y="3532786"/>
              <a:ext cx="53913" cy="26925"/>
            </a:xfrm>
            <a:custGeom>
              <a:avLst/>
              <a:gdLst/>
              <a:ahLst/>
              <a:cxnLst/>
              <a:rect l="l" t="t" r="r" b="b"/>
              <a:pathLst>
                <a:path w="1738" h="868" extrusionOk="0">
                  <a:moveTo>
                    <a:pt x="85" y="0"/>
                  </a:moveTo>
                  <a:cubicBezTo>
                    <a:pt x="74" y="0"/>
                    <a:pt x="64" y="5"/>
                    <a:pt x="55" y="15"/>
                  </a:cubicBezTo>
                  <a:cubicBezTo>
                    <a:pt x="1" y="57"/>
                    <a:pt x="20" y="127"/>
                    <a:pt x="43" y="184"/>
                  </a:cubicBezTo>
                  <a:cubicBezTo>
                    <a:pt x="24" y="607"/>
                    <a:pt x="366" y="611"/>
                    <a:pt x="635" y="703"/>
                  </a:cubicBezTo>
                  <a:cubicBezTo>
                    <a:pt x="781" y="797"/>
                    <a:pt x="928" y="867"/>
                    <a:pt x="1085" y="867"/>
                  </a:cubicBezTo>
                  <a:cubicBezTo>
                    <a:pt x="1171" y="867"/>
                    <a:pt x="1260" y="846"/>
                    <a:pt x="1353" y="795"/>
                  </a:cubicBezTo>
                  <a:lnTo>
                    <a:pt x="1734" y="772"/>
                  </a:lnTo>
                  <a:cubicBezTo>
                    <a:pt x="1738" y="749"/>
                    <a:pt x="1738" y="722"/>
                    <a:pt x="1738" y="699"/>
                  </a:cubicBezTo>
                  <a:lnTo>
                    <a:pt x="1346" y="688"/>
                  </a:lnTo>
                  <a:cubicBezTo>
                    <a:pt x="1161" y="592"/>
                    <a:pt x="958" y="611"/>
                    <a:pt x="765" y="576"/>
                  </a:cubicBezTo>
                  <a:cubicBezTo>
                    <a:pt x="546" y="461"/>
                    <a:pt x="335" y="338"/>
                    <a:pt x="239" y="96"/>
                  </a:cubicBezTo>
                  <a:lnTo>
                    <a:pt x="154" y="54"/>
                  </a:lnTo>
                  <a:cubicBezTo>
                    <a:pt x="136" y="24"/>
                    <a:pt x="109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4"/>
            <p:cNvSpPr/>
            <p:nvPr/>
          </p:nvSpPr>
          <p:spPr>
            <a:xfrm>
              <a:off x="6056332" y="3566722"/>
              <a:ext cx="17092" cy="6669"/>
            </a:xfrm>
            <a:custGeom>
              <a:avLst/>
              <a:gdLst/>
              <a:ahLst/>
              <a:cxnLst/>
              <a:rect l="l" t="t" r="r" b="b"/>
              <a:pathLst>
                <a:path w="551" h="215" extrusionOk="0">
                  <a:moveTo>
                    <a:pt x="550" y="1"/>
                  </a:moveTo>
                  <a:lnTo>
                    <a:pt x="443" y="16"/>
                  </a:lnTo>
                  <a:cubicBezTo>
                    <a:pt x="425" y="18"/>
                    <a:pt x="406" y="19"/>
                    <a:pt x="388" y="19"/>
                  </a:cubicBezTo>
                  <a:cubicBezTo>
                    <a:pt x="332" y="19"/>
                    <a:pt x="274" y="12"/>
                    <a:pt x="215" y="12"/>
                  </a:cubicBezTo>
                  <a:cubicBezTo>
                    <a:pt x="146" y="12"/>
                    <a:pt x="76" y="21"/>
                    <a:pt x="1" y="62"/>
                  </a:cubicBezTo>
                  <a:cubicBezTo>
                    <a:pt x="82" y="163"/>
                    <a:pt x="161" y="215"/>
                    <a:pt x="244" y="215"/>
                  </a:cubicBezTo>
                  <a:cubicBezTo>
                    <a:pt x="310" y="215"/>
                    <a:pt x="377" y="182"/>
                    <a:pt x="450" y="116"/>
                  </a:cubicBezTo>
                  <a:cubicBezTo>
                    <a:pt x="481" y="116"/>
                    <a:pt x="516" y="112"/>
                    <a:pt x="546" y="101"/>
                  </a:cubicBezTo>
                  <a:lnTo>
                    <a:pt x="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4"/>
            <p:cNvSpPr/>
            <p:nvPr/>
          </p:nvSpPr>
          <p:spPr>
            <a:xfrm>
              <a:off x="6248005" y="3381967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28" y="1"/>
                  </a:moveTo>
                  <a:cubicBezTo>
                    <a:pt x="74" y="16"/>
                    <a:pt x="24" y="58"/>
                    <a:pt x="1" y="112"/>
                  </a:cubicBezTo>
                  <a:cubicBezTo>
                    <a:pt x="81" y="205"/>
                    <a:pt x="128" y="335"/>
                    <a:pt x="277" y="347"/>
                  </a:cubicBezTo>
                  <a:cubicBezTo>
                    <a:pt x="412" y="151"/>
                    <a:pt x="181" y="112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7" name="Google Shape;517;p4"/>
          <p:cNvGrpSpPr/>
          <p:nvPr/>
        </p:nvGrpSpPr>
        <p:grpSpPr>
          <a:xfrm>
            <a:off x="230087" y="232622"/>
            <a:ext cx="724146" cy="460905"/>
            <a:chOff x="6547193" y="2600604"/>
            <a:chExt cx="625828" cy="398328"/>
          </a:xfrm>
        </p:grpSpPr>
        <p:sp>
          <p:nvSpPr>
            <p:cNvPr id="518" name="Google Shape;518;p4"/>
            <p:cNvSpPr/>
            <p:nvPr/>
          </p:nvSpPr>
          <p:spPr>
            <a:xfrm>
              <a:off x="6547193" y="2600604"/>
              <a:ext cx="625828" cy="398328"/>
            </a:xfrm>
            <a:custGeom>
              <a:avLst/>
              <a:gdLst/>
              <a:ahLst/>
              <a:cxnLst/>
              <a:rect l="l" t="t" r="r" b="b"/>
              <a:pathLst>
                <a:path w="20175" h="12841" extrusionOk="0">
                  <a:moveTo>
                    <a:pt x="17335" y="3360"/>
                  </a:moveTo>
                  <a:lnTo>
                    <a:pt x="17335" y="3360"/>
                  </a:lnTo>
                  <a:cubicBezTo>
                    <a:pt x="17681" y="3629"/>
                    <a:pt x="17992" y="3952"/>
                    <a:pt x="18465" y="4009"/>
                  </a:cubicBezTo>
                  <a:cubicBezTo>
                    <a:pt x="18484" y="4005"/>
                    <a:pt x="18503" y="3994"/>
                    <a:pt x="18518" y="3979"/>
                  </a:cubicBezTo>
                  <a:lnTo>
                    <a:pt x="18518" y="3979"/>
                  </a:lnTo>
                  <a:cubicBezTo>
                    <a:pt x="18507" y="4121"/>
                    <a:pt x="18584" y="4182"/>
                    <a:pt x="18714" y="4190"/>
                  </a:cubicBezTo>
                  <a:cubicBezTo>
                    <a:pt x="18737" y="4182"/>
                    <a:pt x="18757" y="4171"/>
                    <a:pt x="18776" y="4159"/>
                  </a:cubicBezTo>
                  <a:lnTo>
                    <a:pt x="18810" y="4178"/>
                  </a:lnTo>
                  <a:lnTo>
                    <a:pt x="18749" y="4248"/>
                  </a:lnTo>
                  <a:cubicBezTo>
                    <a:pt x="18699" y="4240"/>
                    <a:pt x="18645" y="4221"/>
                    <a:pt x="18603" y="4198"/>
                  </a:cubicBezTo>
                  <a:cubicBezTo>
                    <a:pt x="18292" y="4017"/>
                    <a:pt x="17934" y="3932"/>
                    <a:pt x="17654" y="3702"/>
                  </a:cubicBezTo>
                  <a:cubicBezTo>
                    <a:pt x="17608" y="3671"/>
                    <a:pt x="17562" y="3648"/>
                    <a:pt x="17512" y="3629"/>
                  </a:cubicBezTo>
                  <a:cubicBezTo>
                    <a:pt x="17462" y="3567"/>
                    <a:pt x="17396" y="3514"/>
                    <a:pt x="17339" y="3456"/>
                  </a:cubicBezTo>
                  <a:cubicBezTo>
                    <a:pt x="17346" y="3421"/>
                    <a:pt x="17346" y="3394"/>
                    <a:pt x="17335" y="3360"/>
                  </a:cubicBezTo>
                  <a:close/>
                  <a:moveTo>
                    <a:pt x="4424" y="6104"/>
                  </a:moveTo>
                  <a:cubicBezTo>
                    <a:pt x="4443" y="6119"/>
                    <a:pt x="4462" y="6127"/>
                    <a:pt x="4481" y="6138"/>
                  </a:cubicBezTo>
                  <a:cubicBezTo>
                    <a:pt x="4458" y="6142"/>
                    <a:pt x="4439" y="6150"/>
                    <a:pt x="4420" y="6161"/>
                  </a:cubicBezTo>
                  <a:cubicBezTo>
                    <a:pt x="4424" y="6142"/>
                    <a:pt x="4427" y="6127"/>
                    <a:pt x="4424" y="6104"/>
                  </a:cubicBezTo>
                  <a:close/>
                  <a:moveTo>
                    <a:pt x="494" y="3597"/>
                  </a:moveTo>
                  <a:cubicBezTo>
                    <a:pt x="526" y="3597"/>
                    <a:pt x="558" y="3616"/>
                    <a:pt x="596" y="3667"/>
                  </a:cubicBezTo>
                  <a:cubicBezTo>
                    <a:pt x="700" y="3813"/>
                    <a:pt x="808" y="3959"/>
                    <a:pt x="961" y="4067"/>
                  </a:cubicBezTo>
                  <a:cubicBezTo>
                    <a:pt x="1330" y="4563"/>
                    <a:pt x="1776" y="4989"/>
                    <a:pt x="2256" y="5373"/>
                  </a:cubicBezTo>
                  <a:lnTo>
                    <a:pt x="2268" y="5381"/>
                  </a:lnTo>
                  <a:cubicBezTo>
                    <a:pt x="2272" y="5431"/>
                    <a:pt x="2310" y="5470"/>
                    <a:pt x="2356" y="5470"/>
                  </a:cubicBezTo>
                  <a:cubicBezTo>
                    <a:pt x="2790" y="5842"/>
                    <a:pt x="3236" y="6207"/>
                    <a:pt x="3601" y="6661"/>
                  </a:cubicBezTo>
                  <a:cubicBezTo>
                    <a:pt x="3613" y="6722"/>
                    <a:pt x="3636" y="6780"/>
                    <a:pt x="3659" y="6837"/>
                  </a:cubicBezTo>
                  <a:cubicBezTo>
                    <a:pt x="3659" y="6841"/>
                    <a:pt x="3663" y="6841"/>
                    <a:pt x="3670" y="6849"/>
                  </a:cubicBezTo>
                  <a:cubicBezTo>
                    <a:pt x="3613" y="6830"/>
                    <a:pt x="3544" y="6830"/>
                    <a:pt x="3501" y="6780"/>
                  </a:cubicBezTo>
                  <a:lnTo>
                    <a:pt x="3486" y="6761"/>
                  </a:lnTo>
                  <a:cubicBezTo>
                    <a:pt x="3448" y="6745"/>
                    <a:pt x="3421" y="6718"/>
                    <a:pt x="3401" y="6684"/>
                  </a:cubicBezTo>
                  <a:lnTo>
                    <a:pt x="3375" y="6676"/>
                  </a:lnTo>
                  <a:cubicBezTo>
                    <a:pt x="3352" y="6649"/>
                    <a:pt x="3325" y="6638"/>
                    <a:pt x="3290" y="6626"/>
                  </a:cubicBezTo>
                  <a:lnTo>
                    <a:pt x="3252" y="6611"/>
                  </a:lnTo>
                  <a:lnTo>
                    <a:pt x="3248" y="6611"/>
                  </a:lnTo>
                  <a:cubicBezTo>
                    <a:pt x="3213" y="6599"/>
                    <a:pt x="3182" y="6588"/>
                    <a:pt x="3152" y="6572"/>
                  </a:cubicBezTo>
                  <a:cubicBezTo>
                    <a:pt x="3132" y="6565"/>
                    <a:pt x="3117" y="6561"/>
                    <a:pt x="3098" y="6549"/>
                  </a:cubicBezTo>
                  <a:cubicBezTo>
                    <a:pt x="3102" y="6526"/>
                    <a:pt x="3102" y="6507"/>
                    <a:pt x="3102" y="6484"/>
                  </a:cubicBezTo>
                  <a:lnTo>
                    <a:pt x="2998" y="6461"/>
                  </a:lnTo>
                  <a:lnTo>
                    <a:pt x="2990" y="6461"/>
                  </a:lnTo>
                  <a:cubicBezTo>
                    <a:pt x="2983" y="6399"/>
                    <a:pt x="2940" y="6380"/>
                    <a:pt x="2883" y="6376"/>
                  </a:cubicBezTo>
                  <a:cubicBezTo>
                    <a:pt x="2883" y="6323"/>
                    <a:pt x="2837" y="6280"/>
                    <a:pt x="2787" y="6280"/>
                  </a:cubicBezTo>
                  <a:lnTo>
                    <a:pt x="2775" y="6269"/>
                  </a:lnTo>
                  <a:cubicBezTo>
                    <a:pt x="2771" y="6225"/>
                    <a:pt x="2736" y="6188"/>
                    <a:pt x="2686" y="6188"/>
                  </a:cubicBezTo>
                  <a:cubicBezTo>
                    <a:pt x="2684" y="6188"/>
                    <a:pt x="2682" y="6188"/>
                    <a:pt x="2679" y="6188"/>
                  </a:cubicBezTo>
                  <a:lnTo>
                    <a:pt x="2660" y="6173"/>
                  </a:lnTo>
                  <a:cubicBezTo>
                    <a:pt x="2652" y="6130"/>
                    <a:pt x="2618" y="6104"/>
                    <a:pt x="2575" y="6104"/>
                  </a:cubicBezTo>
                  <a:cubicBezTo>
                    <a:pt x="2566" y="6079"/>
                    <a:pt x="2547" y="6062"/>
                    <a:pt x="2524" y="6062"/>
                  </a:cubicBezTo>
                  <a:cubicBezTo>
                    <a:pt x="2518" y="6062"/>
                    <a:pt x="2512" y="6063"/>
                    <a:pt x="2506" y="6065"/>
                  </a:cubicBezTo>
                  <a:cubicBezTo>
                    <a:pt x="2487" y="6011"/>
                    <a:pt x="2433" y="5973"/>
                    <a:pt x="2375" y="5973"/>
                  </a:cubicBezTo>
                  <a:lnTo>
                    <a:pt x="2372" y="5973"/>
                  </a:lnTo>
                  <a:cubicBezTo>
                    <a:pt x="2364" y="5923"/>
                    <a:pt x="2326" y="5892"/>
                    <a:pt x="2276" y="5892"/>
                  </a:cubicBezTo>
                  <a:lnTo>
                    <a:pt x="2256" y="5873"/>
                  </a:lnTo>
                  <a:cubicBezTo>
                    <a:pt x="2253" y="5827"/>
                    <a:pt x="2218" y="5796"/>
                    <a:pt x="2176" y="5796"/>
                  </a:cubicBezTo>
                  <a:lnTo>
                    <a:pt x="2156" y="5777"/>
                  </a:lnTo>
                  <a:cubicBezTo>
                    <a:pt x="2153" y="5730"/>
                    <a:pt x="2112" y="5704"/>
                    <a:pt x="2069" y="5704"/>
                  </a:cubicBezTo>
                  <a:cubicBezTo>
                    <a:pt x="2066" y="5704"/>
                    <a:pt x="2063" y="5704"/>
                    <a:pt x="2060" y="5704"/>
                  </a:cubicBezTo>
                  <a:lnTo>
                    <a:pt x="2057" y="5704"/>
                  </a:lnTo>
                  <a:cubicBezTo>
                    <a:pt x="2037" y="5681"/>
                    <a:pt x="2007" y="5665"/>
                    <a:pt x="1972" y="5665"/>
                  </a:cubicBezTo>
                  <a:lnTo>
                    <a:pt x="1864" y="5585"/>
                  </a:lnTo>
                  <a:lnTo>
                    <a:pt x="1853" y="5573"/>
                  </a:lnTo>
                  <a:cubicBezTo>
                    <a:pt x="1676" y="5347"/>
                    <a:pt x="1426" y="5208"/>
                    <a:pt x="1203" y="5028"/>
                  </a:cubicBezTo>
                  <a:cubicBezTo>
                    <a:pt x="1137" y="4970"/>
                    <a:pt x="1073" y="4939"/>
                    <a:pt x="1021" y="4939"/>
                  </a:cubicBezTo>
                  <a:cubicBezTo>
                    <a:pt x="943" y="4939"/>
                    <a:pt x="888" y="5006"/>
                    <a:pt x="877" y="5154"/>
                  </a:cubicBezTo>
                  <a:cubicBezTo>
                    <a:pt x="854" y="5120"/>
                    <a:pt x="831" y="5085"/>
                    <a:pt x="804" y="5051"/>
                  </a:cubicBezTo>
                  <a:cubicBezTo>
                    <a:pt x="531" y="4609"/>
                    <a:pt x="539" y="4105"/>
                    <a:pt x="462" y="3621"/>
                  </a:cubicBezTo>
                  <a:cubicBezTo>
                    <a:pt x="462" y="3614"/>
                    <a:pt x="454" y="3610"/>
                    <a:pt x="454" y="3606"/>
                  </a:cubicBezTo>
                  <a:cubicBezTo>
                    <a:pt x="468" y="3600"/>
                    <a:pt x="481" y="3597"/>
                    <a:pt x="494" y="3597"/>
                  </a:cubicBezTo>
                  <a:close/>
                  <a:moveTo>
                    <a:pt x="18680" y="6449"/>
                  </a:moveTo>
                  <a:cubicBezTo>
                    <a:pt x="18588" y="6526"/>
                    <a:pt x="18530" y="6588"/>
                    <a:pt x="18468" y="6645"/>
                  </a:cubicBezTo>
                  <a:cubicBezTo>
                    <a:pt x="18161" y="6972"/>
                    <a:pt x="17930" y="7372"/>
                    <a:pt x="17608" y="7687"/>
                  </a:cubicBezTo>
                  <a:cubicBezTo>
                    <a:pt x="17562" y="7737"/>
                    <a:pt x="17519" y="7783"/>
                    <a:pt x="17469" y="7833"/>
                  </a:cubicBezTo>
                  <a:cubicBezTo>
                    <a:pt x="17446" y="7856"/>
                    <a:pt x="17422" y="7879"/>
                    <a:pt x="17398" y="7902"/>
                  </a:cubicBezTo>
                  <a:lnTo>
                    <a:pt x="17398" y="7902"/>
                  </a:lnTo>
                  <a:lnTo>
                    <a:pt x="17439" y="7860"/>
                  </a:lnTo>
                  <a:lnTo>
                    <a:pt x="17477" y="7821"/>
                  </a:lnTo>
                  <a:lnTo>
                    <a:pt x="17550" y="7737"/>
                  </a:lnTo>
                  <a:cubicBezTo>
                    <a:pt x="17569" y="7706"/>
                    <a:pt x="17588" y="7675"/>
                    <a:pt x="17608" y="7641"/>
                  </a:cubicBezTo>
                  <a:cubicBezTo>
                    <a:pt x="17627" y="7610"/>
                    <a:pt x="17646" y="7583"/>
                    <a:pt x="17665" y="7548"/>
                  </a:cubicBezTo>
                  <a:cubicBezTo>
                    <a:pt x="17677" y="7533"/>
                    <a:pt x="17688" y="7521"/>
                    <a:pt x="17700" y="7506"/>
                  </a:cubicBezTo>
                  <a:lnTo>
                    <a:pt x="17777" y="7429"/>
                  </a:lnTo>
                  <a:cubicBezTo>
                    <a:pt x="17792" y="7414"/>
                    <a:pt x="17808" y="7406"/>
                    <a:pt x="17815" y="7391"/>
                  </a:cubicBezTo>
                  <a:cubicBezTo>
                    <a:pt x="17846" y="7360"/>
                    <a:pt x="17869" y="7333"/>
                    <a:pt x="17892" y="7302"/>
                  </a:cubicBezTo>
                  <a:cubicBezTo>
                    <a:pt x="17946" y="7241"/>
                    <a:pt x="17980" y="7164"/>
                    <a:pt x="17980" y="7083"/>
                  </a:cubicBezTo>
                  <a:cubicBezTo>
                    <a:pt x="17973" y="7072"/>
                    <a:pt x="17973" y="7064"/>
                    <a:pt x="17969" y="7060"/>
                  </a:cubicBezTo>
                  <a:cubicBezTo>
                    <a:pt x="18103" y="6910"/>
                    <a:pt x="18238" y="6761"/>
                    <a:pt x="18376" y="6611"/>
                  </a:cubicBezTo>
                  <a:cubicBezTo>
                    <a:pt x="18387" y="6612"/>
                    <a:pt x="18397" y="6613"/>
                    <a:pt x="18407" y="6613"/>
                  </a:cubicBezTo>
                  <a:cubicBezTo>
                    <a:pt x="18444" y="6613"/>
                    <a:pt x="18477" y="6602"/>
                    <a:pt x="18511" y="6584"/>
                  </a:cubicBezTo>
                  <a:cubicBezTo>
                    <a:pt x="18565" y="6549"/>
                    <a:pt x="18603" y="6503"/>
                    <a:pt x="18680" y="6449"/>
                  </a:cubicBezTo>
                  <a:close/>
                  <a:moveTo>
                    <a:pt x="4289" y="7875"/>
                  </a:moveTo>
                  <a:lnTo>
                    <a:pt x="4289" y="7875"/>
                  </a:lnTo>
                  <a:cubicBezTo>
                    <a:pt x="4325" y="7885"/>
                    <a:pt x="4363" y="7890"/>
                    <a:pt x="4401" y="7890"/>
                  </a:cubicBezTo>
                  <a:cubicBezTo>
                    <a:pt x="4420" y="7890"/>
                    <a:pt x="4439" y="7889"/>
                    <a:pt x="4458" y="7887"/>
                  </a:cubicBezTo>
                  <a:cubicBezTo>
                    <a:pt x="4466" y="7910"/>
                    <a:pt x="4485" y="7933"/>
                    <a:pt x="4504" y="7952"/>
                  </a:cubicBezTo>
                  <a:lnTo>
                    <a:pt x="4620" y="8040"/>
                  </a:lnTo>
                  <a:cubicBezTo>
                    <a:pt x="4493" y="8021"/>
                    <a:pt x="4389" y="7948"/>
                    <a:pt x="4289" y="7875"/>
                  </a:cubicBezTo>
                  <a:close/>
                  <a:moveTo>
                    <a:pt x="17279" y="8013"/>
                  </a:moveTo>
                  <a:lnTo>
                    <a:pt x="17279" y="8013"/>
                  </a:lnTo>
                  <a:cubicBezTo>
                    <a:pt x="17206" y="8074"/>
                    <a:pt x="17131" y="8134"/>
                    <a:pt x="17062" y="8194"/>
                  </a:cubicBezTo>
                  <a:cubicBezTo>
                    <a:pt x="17100" y="8155"/>
                    <a:pt x="17139" y="8121"/>
                    <a:pt x="17177" y="8086"/>
                  </a:cubicBezTo>
                  <a:cubicBezTo>
                    <a:pt x="17211" y="8059"/>
                    <a:pt x="17246" y="8037"/>
                    <a:pt x="17279" y="8013"/>
                  </a:cubicBezTo>
                  <a:close/>
                  <a:moveTo>
                    <a:pt x="5092" y="8336"/>
                  </a:moveTo>
                  <a:cubicBezTo>
                    <a:pt x="5092" y="8386"/>
                    <a:pt x="5115" y="8406"/>
                    <a:pt x="5163" y="8406"/>
                  </a:cubicBezTo>
                  <a:cubicBezTo>
                    <a:pt x="5168" y="8406"/>
                    <a:pt x="5172" y="8406"/>
                    <a:pt x="5177" y="8405"/>
                  </a:cubicBezTo>
                  <a:lnTo>
                    <a:pt x="5184" y="8409"/>
                  </a:lnTo>
                  <a:cubicBezTo>
                    <a:pt x="5173" y="8424"/>
                    <a:pt x="5169" y="8440"/>
                    <a:pt x="5169" y="8463"/>
                  </a:cubicBezTo>
                  <a:cubicBezTo>
                    <a:pt x="5169" y="8486"/>
                    <a:pt x="5181" y="8513"/>
                    <a:pt x="5208" y="8544"/>
                  </a:cubicBezTo>
                  <a:cubicBezTo>
                    <a:pt x="5131" y="8490"/>
                    <a:pt x="5038" y="8463"/>
                    <a:pt x="4946" y="8451"/>
                  </a:cubicBezTo>
                  <a:cubicBezTo>
                    <a:pt x="4985" y="8405"/>
                    <a:pt x="5035" y="8367"/>
                    <a:pt x="5092" y="8336"/>
                  </a:cubicBezTo>
                  <a:close/>
                  <a:moveTo>
                    <a:pt x="11594" y="9070"/>
                  </a:moveTo>
                  <a:cubicBezTo>
                    <a:pt x="11593" y="9070"/>
                    <a:pt x="11591" y="9070"/>
                    <a:pt x="11590" y="9070"/>
                  </a:cubicBezTo>
                  <a:lnTo>
                    <a:pt x="11590" y="9070"/>
                  </a:lnTo>
                  <a:lnTo>
                    <a:pt x="11590" y="9070"/>
                  </a:lnTo>
                  <a:close/>
                  <a:moveTo>
                    <a:pt x="11686" y="11174"/>
                  </a:moveTo>
                  <a:cubicBezTo>
                    <a:pt x="11682" y="11178"/>
                    <a:pt x="11678" y="11182"/>
                    <a:pt x="11675" y="11183"/>
                  </a:cubicBezTo>
                  <a:cubicBezTo>
                    <a:pt x="11679" y="11181"/>
                    <a:pt x="11682" y="11177"/>
                    <a:pt x="11686" y="11174"/>
                  </a:cubicBezTo>
                  <a:close/>
                  <a:moveTo>
                    <a:pt x="8531" y="7003"/>
                  </a:moveTo>
                  <a:cubicBezTo>
                    <a:pt x="8535" y="7007"/>
                    <a:pt x="8539" y="7014"/>
                    <a:pt x="8547" y="7022"/>
                  </a:cubicBezTo>
                  <a:cubicBezTo>
                    <a:pt x="8797" y="7122"/>
                    <a:pt x="9054" y="7187"/>
                    <a:pt x="9319" y="7222"/>
                  </a:cubicBezTo>
                  <a:cubicBezTo>
                    <a:pt x="9334" y="7218"/>
                    <a:pt x="9342" y="7206"/>
                    <a:pt x="9354" y="7203"/>
                  </a:cubicBezTo>
                  <a:cubicBezTo>
                    <a:pt x="9389" y="7292"/>
                    <a:pt x="9447" y="7338"/>
                    <a:pt x="9526" y="7338"/>
                  </a:cubicBezTo>
                  <a:cubicBezTo>
                    <a:pt x="9559" y="7338"/>
                    <a:pt x="9595" y="7330"/>
                    <a:pt x="9634" y="7314"/>
                  </a:cubicBezTo>
                  <a:lnTo>
                    <a:pt x="9634" y="7333"/>
                  </a:lnTo>
                  <a:cubicBezTo>
                    <a:pt x="9656" y="7393"/>
                    <a:pt x="9693" y="7418"/>
                    <a:pt x="9740" y="7418"/>
                  </a:cubicBezTo>
                  <a:cubicBezTo>
                    <a:pt x="9760" y="7418"/>
                    <a:pt x="9781" y="7414"/>
                    <a:pt x="9803" y="7406"/>
                  </a:cubicBezTo>
                  <a:lnTo>
                    <a:pt x="9846" y="7395"/>
                  </a:lnTo>
                  <a:cubicBezTo>
                    <a:pt x="9884" y="7790"/>
                    <a:pt x="10191" y="7956"/>
                    <a:pt x="10491" y="8125"/>
                  </a:cubicBezTo>
                  <a:cubicBezTo>
                    <a:pt x="10510" y="8121"/>
                    <a:pt x="10530" y="8121"/>
                    <a:pt x="10553" y="8117"/>
                  </a:cubicBezTo>
                  <a:cubicBezTo>
                    <a:pt x="10614" y="8448"/>
                    <a:pt x="10875" y="8551"/>
                    <a:pt x="11148" y="8644"/>
                  </a:cubicBezTo>
                  <a:cubicBezTo>
                    <a:pt x="11179" y="8886"/>
                    <a:pt x="11264" y="9070"/>
                    <a:pt x="11548" y="9101"/>
                  </a:cubicBezTo>
                  <a:cubicBezTo>
                    <a:pt x="11536" y="9108"/>
                    <a:pt x="11532" y="9116"/>
                    <a:pt x="11529" y="9124"/>
                  </a:cubicBezTo>
                  <a:cubicBezTo>
                    <a:pt x="11529" y="9147"/>
                    <a:pt x="11525" y="9174"/>
                    <a:pt x="11525" y="9197"/>
                  </a:cubicBezTo>
                  <a:cubicBezTo>
                    <a:pt x="11594" y="9462"/>
                    <a:pt x="11686" y="9723"/>
                    <a:pt x="11801" y="9973"/>
                  </a:cubicBezTo>
                  <a:cubicBezTo>
                    <a:pt x="11821" y="10000"/>
                    <a:pt x="11844" y="10011"/>
                    <a:pt x="11871" y="10027"/>
                  </a:cubicBezTo>
                  <a:cubicBezTo>
                    <a:pt x="11679" y="10319"/>
                    <a:pt x="11686" y="10730"/>
                    <a:pt x="11337" y="10930"/>
                  </a:cubicBezTo>
                  <a:cubicBezTo>
                    <a:pt x="11325" y="10964"/>
                    <a:pt x="11321" y="10999"/>
                    <a:pt x="11325" y="11030"/>
                  </a:cubicBezTo>
                  <a:cubicBezTo>
                    <a:pt x="11110" y="11141"/>
                    <a:pt x="10902" y="11260"/>
                    <a:pt x="10660" y="11306"/>
                  </a:cubicBezTo>
                  <a:cubicBezTo>
                    <a:pt x="10472" y="11199"/>
                    <a:pt x="10261" y="11137"/>
                    <a:pt x="10038" y="11134"/>
                  </a:cubicBezTo>
                  <a:cubicBezTo>
                    <a:pt x="9999" y="11099"/>
                    <a:pt x="9969" y="11068"/>
                    <a:pt x="9930" y="11037"/>
                  </a:cubicBezTo>
                  <a:cubicBezTo>
                    <a:pt x="9880" y="10949"/>
                    <a:pt x="9780" y="10968"/>
                    <a:pt x="9711" y="10926"/>
                  </a:cubicBezTo>
                  <a:lnTo>
                    <a:pt x="9534" y="10911"/>
                  </a:lnTo>
                  <a:cubicBezTo>
                    <a:pt x="9530" y="10888"/>
                    <a:pt x="9530" y="10857"/>
                    <a:pt x="9527" y="10834"/>
                  </a:cubicBezTo>
                  <a:cubicBezTo>
                    <a:pt x="9481" y="10757"/>
                    <a:pt x="9381" y="10780"/>
                    <a:pt x="9327" y="10719"/>
                  </a:cubicBezTo>
                  <a:lnTo>
                    <a:pt x="9031" y="10615"/>
                  </a:lnTo>
                  <a:cubicBezTo>
                    <a:pt x="8916" y="10519"/>
                    <a:pt x="8781" y="10450"/>
                    <a:pt x="8643" y="10407"/>
                  </a:cubicBezTo>
                  <a:cubicBezTo>
                    <a:pt x="8647" y="10396"/>
                    <a:pt x="8651" y="10388"/>
                    <a:pt x="8651" y="10377"/>
                  </a:cubicBezTo>
                  <a:cubicBezTo>
                    <a:pt x="8612" y="10223"/>
                    <a:pt x="8478" y="10181"/>
                    <a:pt x="8362" y="10115"/>
                  </a:cubicBezTo>
                  <a:cubicBezTo>
                    <a:pt x="8301" y="10084"/>
                    <a:pt x="8234" y="10052"/>
                    <a:pt x="8162" y="10052"/>
                  </a:cubicBezTo>
                  <a:cubicBezTo>
                    <a:pt x="8127" y="10052"/>
                    <a:pt x="8089" y="10060"/>
                    <a:pt x="8051" y="10081"/>
                  </a:cubicBezTo>
                  <a:cubicBezTo>
                    <a:pt x="8059" y="10061"/>
                    <a:pt x="8059" y="10042"/>
                    <a:pt x="8059" y="10023"/>
                  </a:cubicBezTo>
                  <a:cubicBezTo>
                    <a:pt x="7955" y="9773"/>
                    <a:pt x="7728" y="9604"/>
                    <a:pt x="7605" y="9370"/>
                  </a:cubicBezTo>
                  <a:cubicBezTo>
                    <a:pt x="7590" y="9351"/>
                    <a:pt x="7575" y="9335"/>
                    <a:pt x="7559" y="9316"/>
                  </a:cubicBezTo>
                  <a:cubicBezTo>
                    <a:pt x="7532" y="9281"/>
                    <a:pt x="7509" y="9243"/>
                    <a:pt x="7479" y="9212"/>
                  </a:cubicBezTo>
                  <a:cubicBezTo>
                    <a:pt x="7302" y="9051"/>
                    <a:pt x="7340" y="8732"/>
                    <a:pt x="7098" y="8617"/>
                  </a:cubicBezTo>
                  <a:lnTo>
                    <a:pt x="7098" y="8609"/>
                  </a:lnTo>
                  <a:cubicBezTo>
                    <a:pt x="7052" y="8255"/>
                    <a:pt x="7017" y="7898"/>
                    <a:pt x="7067" y="7541"/>
                  </a:cubicBezTo>
                  <a:cubicBezTo>
                    <a:pt x="7071" y="7437"/>
                    <a:pt x="7067" y="7333"/>
                    <a:pt x="7129" y="7245"/>
                  </a:cubicBezTo>
                  <a:cubicBezTo>
                    <a:pt x="7137" y="7233"/>
                    <a:pt x="7148" y="7218"/>
                    <a:pt x="7152" y="7206"/>
                  </a:cubicBezTo>
                  <a:cubicBezTo>
                    <a:pt x="7187" y="7222"/>
                    <a:pt x="7220" y="7228"/>
                    <a:pt x="7250" y="7228"/>
                  </a:cubicBezTo>
                  <a:cubicBezTo>
                    <a:pt x="7372" y="7228"/>
                    <a:pt x="7462" y="7124"/>
                    <a:pt x="7567" y="7072"/>
                  </a:cubicBezTo>
                  <a:cubicBezTo>
                    <a:pt x="7644" y="7030"/>
                    <a:pt x="7728" y="7010"/>
                    <a:pt x="7821" y="7010"/>
                  </a:cubicBezTo>
                  <a:cubicBezTo>
                    <a:pt x="7877" y="7009"/>
                    <a:pt x="7933" y="7009"/>
                    <a:pt x="7988" y="7009"/>
                  </a:cubicBezTo>
                  <a:cubicBezTo>
                    <a:pt x="8100" y="7009"/>
                    <a:pt x="8210" y="7010"/>
                    <a:pt x="8320" y="7010"/>
                  </a:cubicBezTo>
                  <a:cubicBezTo>
                    <a:pt x="8393" y="7010"/>
                    <a:pt x="8458" y="7010"/>
                    <a:pt x="8531" y="7003"/>
                  </a:cubicBezTo>
                  <a:close/>
                  <a:moveTo>
                    <a:pt x="11640" y="11214"/>
                  </a:moveTo>
                  <a:cubicBezTo>
                    <a:pt x="11594" y="11249"/>
                    <a:pt x="11556" y="11280"/>
                    <a:pt x="11525" y="11318"/>
                  </a:cubicBezTo>
                  <a:lnTo>
                    <a:pt x="11525" y="11337"/>
                  </a:lnTo>
                  <a:lnTo>
                    <a:pt x="11456" y="11333"/>
                  </a:lnTo>
                  <a:cubicBezTo>
                    <a:pt x="11459" y="11306"/>
                    <a:pt x="11467" y="11276"/>
                    <a:pt x="11475" y="11249"/>
                  </a:cubicBezTo>
                  <a:cubicBezTo>
                    <a:pt x="11494" y="11253"/>
                    <a:pt x="11509" y="11256"/>
                    <a:pt x="11529" y="11256"/>
                  </a:cubicBezTo>
                  <a:cubicBezTo>
                    <a:pt x="11571" y="11249"/>
                    <a:pt x="11605" y="11233"/>
                    <a:pt x="11640" y="11214"/>
                  </a:cubicBezTo>
                  <a:close/>
                  <a:moveTo>
                    <a:pt x="904" y="5177"/>
                  </a:moveTo>
                  <a:lnTo>
                    <a:pt x="904" y="5177"/>
                  </a:lnTo>
                  <a:cubicBezTo>
                    <a:pt x="1115" y="5304"/>
                    <a:pt x="1296" y="5477"/>
                    <a:pt x="1480" y="5646"/>
                  </a:cubicBezTo>
                  <a:lnTo>
                    <a:pt x="1757" y="5777"/>
                  </a:lnTo>
                  <a:lnTo>
                    <a:pt x="1768" y="5781"/>
                  </a:lnTo>
                  <a:cubicBezTo>
                    <a:pt x="1811" y="5854"/>
                    <a:pt x="1876" y="5877"/>
                    <a:pt x="1953" y="5881"/>
                  </a:cubicBezTo>
                  <a:lnTo>
                    <a:pt x="1964" y="5877"/>
                  </a:lnTo>
                  <a:cubicBezTo>
                    <a:pt x="1968" y="5934"/>
                    <a:pt x="2010" y="5958"/>
                    <a:pt x="2064" y="5973"/>
                  </a:cubicBezTo>
                  <a:lnTo>
                    <a:pt x="2068" y="5977"/>
                  </a:lnTo>
                  <a:cubicBezTo>
                    <a:pt x="2080" y="6031"/>
                    <a:pt x="2099" y="6073"/>
                    <a:pt x="2160" y="6080"/>
                  </a:cubicBezTo>
                  <a:lnTo>
                    <a:pt x="2164" y="6084"/>
                  </a:lnTo>
                  <a:cubicBezTo>
                    <a:pt x="2176" y="6142"/>
                    <a:pt x="2214" y="6157"/>
                    <a:pt x="2268" y="6157"/>
                  </a:cubicBezTo>
                  <a:lnTo>
                    <a:pt x="2410" y="6284"/>
                  </a:lnTo>
                  <a:cubicBezTo>
                    <a:pt x="2406" y="6315"/>
                    <a:pt x="2425" y="6349"/>
                    <a:pt x="2452" y="6353"/>
                  </a:cubicBezTo>
                  <a:lnTo>
                    <a:pt x="2472" y="6353"/>
                  </a:lnTo>
                  <a:lnTo>
                    <a:pt x="2498" y="6380"/>
                  </a:lnTo>
                  <a:cubicBezTo>
                    <a:pt x="2498" y="6430"/>
                    <a:pt x="2525" y="6453"/>
                    <a:pt x="2575" y="6457"/>
                  </a:cubicBezTo>
                  <a:lnTo>
                    <a:pt x="2602" y="6484"/>
                  </a:lnTo>
                  <a:cubicBezTo>
                    <a:pt x="2614" y="6515"/>
                    <a:pt x="2641" y="6542"/>
                    <a:pt x="2675" y="6553"/>
                  </a:cubicBezTo>
                  <a:lnTo>
                    <a:pt x="2679" y="6580"/>
                  </a:lnTo>
                  <a:lnTo>
                    <a:pt x="2702" y="6584"/>
                  </a:lnTo>
                  <a:cubicBezTo>
                    <a:pt x="2702" y="6611"/>
                    <a:pt x="2721" y="6630"/>
                    <a:pt x="2752" y="6638"/>
                  </a:cubicBezTo>
                  <a:cubicBezTo>
                    <a:pt x="2756" y="6638"/>
                    <a:pt x="2760" y="6642"/>
                    <a:pt x="2767" y="6642"/>
                  </a:cubicBezTo>
                  <a:lnTo>
                    <a:pt x="2852" y="6703"/>
                  </a:lnTo>
                  <a:cubicBezTo>
                    <a:pt x="2863" y="6754"/>
                    <a:pt x="2905" y="6784"/>
                    <a:pt x="2954" y="6784"/>
                  </a:cubicBezTo>
                  <a:cubicBezTo>
                    <a:pt x="2957" y="6784"/>
                    <a:pt x="2960" y="6784"/>
                    <a:pt x="2963" y="6784"/>
                  </a:cubicBezTo>
                  <a:lnTo>
                    <a:pt x="3075" y="6895"/>
                  </a:lnTo>
                  <a:cubicBezTo>
                    <a:pt x="3217" y="7160"/>
                    <a:pt x="3436" y="7322"/>
                    <a:pt x="3740" y="7349"/>
                  </a:cubicBezTo>
                  <a:cubicBezTo>
                    <a:pt x="3751" y="7341"/>
                    <a:pt x="3767" y="7337"/>
                    <a:pt x="3774" y="7333"/>
                  </a:cubicBezTo>
                  <a:cubicBezTo>
                    <a:pt x="3782" y="7352"/>
                    <a:pt x="3782" y="7372"/>
                    <a:pt x="3782" y="7391"/>
                  </a:cubicBezTo>
                  <a:lnTo>
                    <a:pt x="3805" y="7456"/>
                  </a:lnTo>
                  <a:cubicBezTo>
                    <a:pt x="3893" y="7541"/>
                    <a:pt x="3966" y="7641"/>
                    <a:pt x="4055" y="7725"/>
                  </a:cubicBezTo>
                  <a:cubicBezTo>
                    <a:pt x="4005" y="7706"/>
                    <a:pt x="3959" y="7694"/>
                    <a:pt x="3909" y="7687"/>
                  </a:cubicBezTo>
                  <a:cubicBezTo>
                    <a:pt x="3916" y="7656"/>
                    <a:pt x="3909" y="7618"/>
                    <a:pt x="3893" y="7587"/>
                  </a:cubicBezTo>
                  <a:cubicBezTo>
                    <a:pt x="3855" y="7541"/>
                    <a:pt x="3809" y="7506"/>
                    <a:pt x="3751" y="7487"/>
                  </a:cubicBezTo>
                  <a:lnTo>
                    <a:pt x="3694" y="7475"/>
                  </a:lnTo>
                  <a:lnTo>
                    <a:pt x="3486" y="7395"/>
                  </a:lnTo>
                  <a:cubicBezTo>
                    <a:pt x="3375" y="7256"/>
                    <a:pt x="3259" y="7126"/>
                    <a:pt x="3075" y="7091"/>
                  </a:cubicBezTo>
                  <a:cubicBezTo>
                    <a:pt x="3058" y="7087"/>
                    <a:pt x="3041" y="7085"/>
                    <a:pt x="3025" y="7085"/>
                  </a:cubicBezTo>
                  <a:cubicBezTo>
                    <a:pt x="3010" y="7085"/>
                    <a:pt x="2994" y="7087"/>
                    <a:pt x="2979" y="7091"/>
                  </a:cubicBezTo>
                  <a:cubicBezTo>
                    <a:pt x="2971" y="7160"/>
                    <a:pt x="3017" y="7187"/>
                    <a:pt x="3075" y="7199"/>
                  </a:cubicBezTo>
                  <a:cubicBezTo>
                    <a:pt x="3102" y="7425"/>
                    <a:pt x="3236" y="7525"/>
                    <a:pt x="3459" y="7525"/>
                  </a:cubicBezTo>
                  <a:lnTo>
                    <a:pt x="3459" y="7598"/>
                  </a:lnTo>
                  <a:lnTo>
                    <a:pt x="3770" y="7814"/>
                  </a:lnTo>
                  <a:cubicBezTo>
                    <a:pt x="3786" y="7856"/>
                    <a:pt x="3811" y="7885"/>
                    <a:pt x="3851" y="7885"/>
                  </a:cubicBezTo>
                  <a:cubicBezTo>
                    <a:pt x="3862" y="7885"/>
                    <a:pt x="3873" y="7883"/>
                    <a:pt x="3886" y="7879"/>
                  </a:cubicBezTo>
                  <a:cubicBezTo>
                    <a:pt x="3932" y="8102"/>
                    <a:pt x="4139" y="8179"/>
                    <a:pt x="4285" y="8309"/>
                  </a:cubicBezTo>
                  <a:cubicBezTo>
                    <a:pt x="4328" y="8348"/>
                    <a:pt x="4374" y="8375"/>
                    <a:pt x="4427" y="8394"/>
                  </a:cubicBezTo>
                  <a:cubicBezTo>
                    <a:pt x="4462" y="8405"/>
                    <a:pt x="4497" y="8413"/>
                    <a:pt x="4535" y="8424"/>
                  </a:cubicBezTo>
                  <a:cubicBezTo>
                    <a:pt x="4554" y="8451"/>
                    <a:pt x="4573" y="8474"/>
                    <a:pt x="4600" y="8494"/>
                  </a:cubicBezTo>
                  <a:lnTo>
                    <a:pt x="4789" y="8609"/>
                  </a:lnTo>
                  <a:cubicBezTo>
                    <a:pt x="5081" y="8816"/>
                    <a:pt x="5350" y="9059"/>
                    <a:pt x="5584" y="9327"/>
                  </a:cubicBezTo>
                  <a:lnTo>
                    <a:pt x="5592" y="9331"/>
                  </a:lnTo>
                  <a:cubicBezTo>
                    <a:pt x="5745" y="9443"/>
                    <a:pt x="5949" y="9443"/>
                    <a:pt x="6091" y="9589"/>
                  </a:cubicBezTo>
                  <a:cubicBezTo>
                    <a:pt x="6135" y="9635"/>
                    <a:pt x="6176" y="9654"/>
                    <a:pt x="6216" y="9654"/>
                  </a:cubicBezTo>
                  <a:cubicBezTo>
                    <a:pt x="6284" y="9654"/>
                    <a:pt x="6346" y="9597"/>
                    <a:pt x="6403" y="9523"/>
                  </a:cubicBezTo>
                  <a:cubicBezTo>
                    <a:pt x="6441" y="9620"/>
                    <a:pt x="6476" y="9719"/>
                    <a:pt x="6514" y="9816"/>
                  </a:cubicBezTo>
                  <a:cubicBezTo>
                    <a:pt x="6517" y="9920"/>
                    <a:pt x="6559" y="9989"/>
                    <a:pt x="6655" y="9989"/>
                  </a:cubicBezTo>
                  <a:cubicBezTo>
                    <a:pt x="6668" y="9989"/>
                    <a:pt x="6683" y="9987"/>
                    <a:pt x="6698" y="9985"/>
                  </a:cubicBezTo>
                  <a:cubicBezTo>
                    <a:pt x="6806" y="9965"/>
                    <a:pt x="6806" y="9873"/>
                    <a:pt x="6806" y="9789"/>
                  </a:cubicBezTo>
                  <a:cubicBezTo>
                    <a:pt x="6837" y="9726"/>
                    <a:pt x="6869" y="9704"/>
                    <a:pt x="6902" y="9704"/>
                  </a:cubicBezTo>
                  <a:cubicBezTo>
                    <a:pt x="6945" y="9704"/>
                    <a:pt x="6989" y="9744"/>
                    <a:pt x="7033" y="9781"/>
                  </a:cubicBezTo>
                  <a:lnTo>
                    <a:pt x="7832" y="10503"/>
                  </a:lnTo>
                  <a:lnTo>
                    <a:pt x="7851" y="10523"/>
                  </a:lnTo>
                  <a:cubicBezTo>
                    <a:pt x="7851" y="10557"/>
                    <a:pt x="7878" y="10584"/>
                    <a:pt x="7909" y="10584"/>
                  </a:cubicBezTo>
                  <a:lnTo>
                    <a:pt x="7920" y="10584"/>
                  </a:lnTo>
                  <a:lnTo>
                    <a:pt x="8147" y="10830"/>
                  </a:lnTo>
                  <a:cubicBezTo>
                    <a:pt x="8128" y="10945"/>
                    <a:pt x="8109" y="11057"/>
                    <a:pt x="8224" y="11137"/>
                  </a:cubicBezTo>
                  <a:cubicBezTo>
                    <a:pt x="8159" y="11299"/>
                    <a:pt x="8212" y="11452"/>
                    <a:pt x="8236" y="11614"/>
                  </a:cubicBezTo>
                  <a:cubicBezTo>
                    <a:pt x="8243" y="11637"/>
                    <a:pt x="8247" y="11664"/>
                    <a:pt x="8247" y="11691"/>
                  </a:cubicBezTo>
                  <a:cubicBezTo>
                    <a:pt x="8224" y="11698"/>
                    <a:pt x="8201" y="11706"/>
                    <a:pt x="8174" y="11714"/>
                  </a:cubicBezTo>
                  <a:cubicBezTo>
                    <a:pt x="7955" y="11598"/>
                    <a:pt x="7832" y="11314"/>
                    <a:pt x="7536" y="11310"/>
                  </a:cubicBezTo>
                  <a:lnTo>
                    <a:pt x="7532" y="11310"/>
                  </a:lnTo>
                  <a:cubicBezTo>
                    <a:pt x="7536" y="11299"/>
                    <a:pt x="7540" y="11291"/>
                    <a:pt x="7540" y="11280"/>
                  </a:cubicBezTo>
                  <a:cubicBezTo>
                    <a:pt x="7367" y="10949"/>
                    <a:pt x="7017" y="10818"/>
                    <a:pt x="6733" y="10622"/>
                  </a:cubicBezTo>
                  <a:cubicBezTo>
                    <a:pt x="5676" y="9877"/>
                    <a:pt x="4789" y="8932"/>
                    <a:pt x="3770" y="8136"/>
                  </a:cubicBezTo>
                  <a:cubicBezTo>
                    <a:pt x="3701" y="8106"/>
                    <a:pt x="3636" y="8079"/>
                    <a:pt x="3574" y="8040"/>
                  </a:cubicBezTo>
                  <a:cubicBezTo>
                    <a:pt x="3490" y="7936"/>
                    <a:pt x="3401" y="7852"/>
                    <a:pt x="3294" y="7775"/>
                  </a:cubicBezTo>
                  <a:cubicBezTo>
                    <a:pt x="3294" y="7740"/>
                    <a:pt x="3290" y="7706"/>
                    <a:pt x="3275" y="7679"/>
                  </a:cubicBezTo>
                  <a:cubicBezTo>
                    <a:pt x="3140" y="7664"/>
                    <a:pt x="3121" y="7487"/>
                    <a:pt x="2986" y="7472"/>
                  </a:cubicBezTo>
                  <a:cubicBezTo>
                    <a:pt x="2983" y="7437"/>
                    <a:pt x="2960" y="7414"/>
                    <a:pt x="2933" y="7399"/>
                  </a:cubicBezTo>
                  <a:cubicBezTo>
                    <a:pt x="2929" y="7395"/>
                    <a:pt x="2929" y="7387"/>
                    <a:pt x="2925" y="7379"/>
                  </a:cubicBezTo>
                  <a:lnTo>
                    <a:pt x="2894" y="7337"/>
                  </a:lnTo>
                  <a:cubicBezTo>
                    <a:pt x="2875" y="7310"/>
                    <a:pt x="2852" y="7283"/>
                    <a:pt x="2829" y="7256"/>
                  </a:cubicBezTo>
                  <a:lnTo>
                    <a:pt x="2790" y="7218"/>
                  </a:lnTo>
                  <a:cubicBezTo>
                    <a:pt x="2767" y="7187"/>
                    <a:pt x="2741" y="7164"/>
                    <a:pt x="2717" y="7141"/>
                  </a:cubicBezTo>
                  <a:cubicBezTo>
                    <a:pt x="2702" y="7126"/>
                    <a:pt x="2694" y="7110"/>
                    <a:pt x="2679" y="7103"/>
                  </a:cubicBezTo>
                  <a:cubicBezTo>
                    <a:pt x="2656" y="7072"/>
                    <a:pt x="2625" y="7049"/>
                    <a:pt x="2598" y="7026"/>
                  </a:cubicBezTo>
                  <a:cubicBezTo>
                    <a:pt x="2583" y="7010"/>
                    <a:pt x="2564" y="7007"/>
                    <a:pt x="2548" y="6991"/>
                  </a:cubicBezTo>
                  <a:cubicBezTo>
                    <a:pt x="2479" y="6887"/>
                    <a:pt x="2387" y="6799"/>
                    <a:pt x="2279" y="6734"/>
                  </a:cubicBezTo>
                  <a:cubicBezTo>
                    <a:pt x="2268" y="6688"/>
                    <a:pt x="2253" y="6649"/>
                    <a:pt x="2237" y="6607"/>
                  </a:cubicBezTo>
                  <a:cubicBezTo>
                    <a:pt x="2018" y="6261"/>
                    <a:pt x="1730" y="5973"/>
                    <a:pt x="1423" y="5704"/>
                  </a:cubicBezTo>
                  <a:cubicBezTo>
                    <a:pt x="1242" y="5531"/>
                    <a:pt x="1061" y="5370"/>
                    <a:pt x="904" y="5177"/>
                  </a:cubicBezTo>
                  <a:close/>
                  <a:moveTo>
                    <a:pt x="13510" y="383"/>
                  </a:moveTo>
                  <a:cubicBezTo>
                    <a:pt x="13565" y="383"/>
                    <a:pt x="13621" y="420"/>
                    <a:pt x="13688" y="440"/>
                  </a:cubicBezTo>
                  <a:cubicBezTo>
                    <a:pt x="13923" y="689"/>
                    <a:pt x="14226" y="843"/>
                    <a:pt x="14507" y="1024"/>
                  </a:cubicBezTo>
                  <a:cubicBezTo>
                    <a:pt x="14534" y="1054"/>
                    <a:pt x="14564" y="1081"/>
                    <a:pt x="14591" y="1116"/>
                  </a:cubicBezTo>
                  <a:cubicBezTo>
                    <a:pt x="14591" y="1100"/>
                    <a:pt x="14599" y="1093"/>
                    <a:pt x="14607" y="1081"/>
                  </a:cubicBezTo>
                  <a:lnTo>
                    <a:pt x="14607" y="1081"/>
                  </a:lnTo>
                  <a:cubicBezTo>
                    <a:pt x="14603" y="1093"/>
                    <a:pt x="14591" y="1112"/>
                    <a:pt x="14591" y="1116"/>
                  </a:cubicBezTo>
                  <a:lnTo>
                    <a:pt x="14599" y="1120"/>
                  </a:lnTo>
                  <a:cubicBezTo>
                    <a:pt x="14760" y="1396"/>
                    <a:pt x="14975" y="1635"/>
                    <a:pt x="15187" y="1869"/>
                  </a:cubicBezTo>
                  <a:cubicBezTo>
                    <a:pt x="15225" y="1996"/>
                    <a:pt x="15321" y="2073"/>
                    <a:pt x="15417" y="2149"/>
                  </a:cubicBezTo>
                  <a:cubicBezTo>
                    <a:pt x="15490" y="2272"/>
                    <a:pt x="15548" y="2407"/>
                    <a:pt x="15702" y="2457"/>
                  </a:cubicBezTo>
                  <a:lnTo>
                    <a:pt x="15706" y="2461"/>
                  </a:lnTo>
                  <a:cubicBezTo>
                    <a:pt x="15713" y="2515"/>
                    <a:pt x="15752" y="2557"/>
                    <a:pt x="15802" y="2568"/>
                  </a:cubicBezTo>
                  <a:lnTo>
                    <a:pt x="16032" y="2926"/>
                  </a:lnTo>
                  <a:cubicBezTo>
                    <a:pt x="16290" y="3383"/>
                    <a:pt x="16789" y="3567"/>
                    <a:pt x="17143" y="3913"/>
                  </a:cubicBezTo>
                  <a:cubicBezTo>
                    <a:pt x="17162" y="3925"/>
                    <a:pt x="17181" y="3940"/>
                    <a:pt x="17197" y="3952"/>
                  </a:cubicBezTo>
                  <a:cubicBezTo>
                    <a:pt x="17231" y="3979"/>
                    <a:pt x="17270" y="4002"/>
                    <a:pt x="17308" y="4029"/>
                  </a:cubicBezTo>
                  <a:cubicBezTo>
                    <a:pt x="17523" y="4144"/>
                    <a:pt x="17704" y="4309"/>
                    <a:pt x="17930" y="4405"/>
                  </a:cubicBezTo>
                  <a:cubicBezTo>
                    <a:pt x="17936" y="4406"/>
                    <a:pt x="17942" y="4407"/>
                    <a:pt x="17948" y="4407"/>
                  </a:cubicBezTo>
                  <a:cubicBezTo>
                    <a:pt x="17997" y="4407"/>
                    <a:pt x="18050" y="4376"/>
                    <a:pt x="18097" y="4376"/>
                  </a:cubicBezTo>
                  <a:cubicBezTo>
                    <a:pt x="18133" y="4376"/>
                    <a:pt x="18166" y="4393"/>
                    <a:pt x="18192" y="4451"/>
                  </a:cubicBezTo>
                  <a:cubicBezTo>
                    <a:pt x="18343" y="4528"/>
                    <a:pt x="18508" y="4573"/>
                    <a:pt x="18675" y="4573"/>
                  </a:cubicBezTo>
                  <a:cubicBezTo>
                    <a:pt x="18700" y="4573"/>
                    <a:pt x="18724" y="4572"/>
                    <a:pt x="18749" y="4570"/>
                  </a:cubicBezTo>
                  <a:lnTo>
                    <a:pt x="18760" y="4566"/>
                  </a:lnTo>
                  <a:cubicBezTo>
                    <a:pt x="18864" y="4724"/>
                    <a:pt x="19045" y="4693"/>
                    <a:pt x="19214" y="4709"/>
                  </a:cubicBezTo>
                  <a:cubicBezTo>
                    <a:pt x="19229" y="4705"/>
                    <a:pt x="19241" y="4693"/>
                    <a:pt x="19256" y="4686"/>
                  </a:cubicBezTo>
                  <a:cubicBezTo>
                    <a:pt x="19280" y="4739"/>
                    <a:pt x="19309" y="4775"/>
                    <a:pt x="19355" y="4775"/>
                  </a:cubicBezTo>
                  <a:cubicBezTo>
                    <a:pt x="19376" y="4775"/>
                    <a:pt x="19400" y="4768"/>
                    <a:pt x="19429" y="4751"/>
                  </a:cubicBezTo>
                  <a:cubicBezTo>
                    <a:pt x="19441" y="4782"/>
                    <a:pt x="19460" y="4809"/>
                    <a:pt x="19487" y="4824"/>
                  </a:cubicBezTo>
                  <a:cubicBezTo>
                    <a:pt x="19564" y="4859"/>
                    <a:pt x="19644" y="4885"/>
                    <a:pt x="19729" y="4905"/>
                  </a:cubicBezTo>
                  <a:lnTo>
                    <a:pt x="19756" y="4912"/>
                  </a:lnTo>
                  <a:lnTo>
                    <a:pt x="19756" y="4928"/>
                  </a:lnTo>
                  <a:cubicBezTo>
                    <a:pt x="19737" y="4932"/>
                    <a:pt x="19717" y="4939"/>
                    <a:pt x="19702" y="4955"/>
                  </a:cubicBezTo>
                  <a:cubicBezTo>
                    <a:pt x="19679" y="4981"/>
                    <a:pt x="19660" y="5012"/>
                    <a:pt x="19644" y="5043"/>
                  </a:cubicBezTo>
                  <a:cubicBezTo>
                    <a:pt x="19625" y="5070"/>
                    <a:pt x="19602" y="5101"/>
                    <a:pt x="19583" y="5128"/>
                  </a:cubicBezTo>
                  <a:cubicBezTo>
                    <a:pt x="19575" y="5143"/>
                    <a:pt x="19560" y="5151"/>
                    <a:pt x="19544" y="5166"/>
                  </a:cubicBezTo>
                  <a:cubicBezTo>
                    <a:pt x="19514" y="5189"/>
                    <a:pt x="19487" y="5208"/>
                    <a:pt x="19456" y="5235"/>
                  </a:cubicBezTo>
                  <a:lnTo>
                    <a:pt x="19410" y="5266"/>
                  </a:lnTo>
                  <a:cubicBezTo>
                    <a:pt x="19375" y="5285"/>
                    <a:pt x="19337" y="5312"/>
                    <a:pt x="19310" y="5335"/>
                  </a:cubicBezTo>
                  <a:cubicBezTo>
                    <a:pt x="18968" y="5689"/>
                    <a:pt x="18457" y="5877"/>
                    <a:pt x="18257" y="6373"/>
                  </a:cubicBezTo>
                  <a:cubicBezTo>
                    <a:pt x="18253" y="6396"/>
                    <a:pt x="18253" y="6419"/>
                    <a:pt x="18257" y="6449"/>
                  </a:cubicBezTo>
                  <a:cubicBezTo>
                    <a:pt x="18084" y="6592"/>
                    <a:pt x="17930" y="6764"/>
                    <a:pt x="17811" y="6957"/>
                  </a:cubicBezTo>
                  <a:lnTo>
                    <a:pt x="17815" y="6968"/>
                  </a:lnTo>
                  <a:cubicBezTo>
                    <a:pt x="17811" y="6968"/>
                    <a:pt x="17808" y="6968"/>
                    <a:pt x="17800" y="6972"/>
                  </a:cubicBezTo>
                  <a:cubicBezTo>
                    <a:pt x="17685" y="6934"/>
                    <a:pt x="17738" y="6745"/>
                    <a:pt x="17585" y="6738"/>
                  </a:cubicBezTo>
                  <a:cubicBezTo>
                    <a:pt x="17496" y="6876"/>
                    <a:pt x="17535" y="7033"/>
                    <a:pt x="17531" y="7183"/>
                  </a:cubicBezTo>
                  <a:lnTo>
                    <a:pt x="17508" y="7206"/>
                  </a:lnTo>
                  <a:lnTo>
                    <a:pt x="17466" y="7249"/>
                  </a:lnTo>
                  <a:cubicBezTo>
                    <a:pt x="17439" y="7279"/>
                    <a:pt x="17416" y="7314"/>
                    <a:pt x="17393" y="7345"/>
                  </a:cubicBezTo>
                  <a:cubicBezTo>
                    <a:pt x="17373" y="7379"/>
                    <a:pt x="17350" y="7414"/>
                    <a:pt x="17331" y="7448"/>
                  </a:cubicBezTo>
                  <a:cubicBezTo>
                    <a:pt x="17312" y="7479"/>
                    <a:pt x="17285" y="7514"/>
                    <a:pt x="17262" y="7545"/>
                  </a:cubicBezTo>
                  <a:cubicBezTo>
                    <a:pt x="17246" y="7564"/>
                    <a:pt x="17239" y="7583"/>
                    <a:pt x="17223" y="7602"/>
                  </a:cubicBezTo>
                  <a:lnTo>
                    <a:pt x="17120" y="7625"/>
                  </a:lnTo>
                  <a:cubicBezTo>
                    <a:pt x="17077" y="7706"/>
                    <a:pt x="16989" y="7687"/>
                    <a:pt x="16920" y="7710"/>
                  </a:cubicBezTo>
                  <a:cubicBezTo>
                    <a:pt x="16536" y="7998"/>
                    <a:pt x="16032" y="8163"/>
                    <a:pt x="15890" y="8705"/>
                  </a:cubicBezTo>
                  <a:cubicBezTo>
                    <a:pt x="15813" y="8724"/>
                    <a:pt x="15729" y="8724"/>
                    <a:pt x="15686" y="8805"/>
                  </a:cubicBezTo>
                  <a:cubicBezTo>
                    <a:pt x="15598" y="8839"/>
                    <a:pt x="15525" y="8912"/>
                    <a:pt x="15487" y="8997"/>
                  </a:cubicBezTo>
                  <a:cubicBezTo>
                    <a:pt x="15471" y="8995"/>
                    <a:pt x="15456" y="8994"/>
                    <a:pt x="15441" y="8994"/>
                  </a:cubicBezTo>
                  <a:cubicBezTo>
                    <a:pt x="15375" y="8994"/>
                    <a:pt x="15309" y="9014"/>
                    <a:pt x="15256" y="9055"/>
                  </a:cubicBezTo>
                  <a:cubicBezTo>
                    <a:pt x="15087" y="9158"/>
                    <a:pt x="15006" y="9243"/>
                    <a:pt x="15264" y="9324"/>
                  </a:cubicBezTo>
                  <a:cubicBezTo>
                    <a:pt x="15314" y="9339"/>
                    <a:pt x="15356" y="9354"/>
                    <a:pt x="15371" y="9408"/>
                  </a:cubicBezTo>
                  <a:cubicBezTo>
                    <a:pt x="15187" y="9554"/>
                    <a:pt x="15010" y="9708"/>
                    <a:pt x="14826" y="9854"/>
                  </a:cubicBezTo>
                  <a:cubicBezTo>
                    <a:pt x="13957" y="10542"/>
                    <a:pt x="12981" y="11080"/>
                    <a:pt x="12105" y="11745"/>
                  </a:cubicBezTo>
                  <a:cubicBezTo>
                    <a:pt x="12017" y="11814"/>
                    <a:pt x="11886" y="11821"/>
                    <a:pt x="11771" y="11860"/>
                  </a:cubicBezTo>
                  <a:cubicBezTo>
                    <a:pt x="11705" y="11898"/>
                    <a:pt x="11613" y="11887"/>
                    <a:pt x="11556" y="11952"/>
                  </a:cubicBezTo>
                  <a:lnTo>
                    <a:pt x="11548" y="11956"/>
                  </a:lnTo>
                  <a:cubicBezTo>
                    <a:pt x="11494" y="12006"/>
                    <a:pt x="11410" y="11990"/>
                    <a:pt x="11356" y="12040"/>
                  </a:cubicBezTo>
                  <a:lnTo>
                    <a:pt x="11325" y="12048"/>
                  </a:lnTo>
                  <a:cubicBezTo>
                    <a:pt x="11279" y="12106"/>
                    <a:pt x="11202" y="12098"/>
                    <a:pt x="11144" y="12136"/>
                  </a:cubicBezTo>
                  <a:cubicBezTo>
                    <a:pt x="11133" y="12156"/>
                    <a:pt x="11111" y="12168"/>
                    <a:pt x="11087" y="12168"/>
                  </a:cubicBezTo>
                  <a:cubicBezTo>
                    <a:pt x="11078" y="12168"/>
                    <a:pt x="11069" y="12166"/>
                    <a:pt x="11060" y="12163"/>
                  </a:cubicBezTo>
                  <a:cubicBezTo>
                    <a:pt x="10991" y="12198"/>
                    <a:pt x="10906" y="12194"/>
                    <a:pt x="10841" y="12236"/>
                  </a:cubicBezTo>
                  <a:cubicBezTo>
                    <a:pt x="10823" y="12254"/>
                    <a:pt x="10799" y="12267"/>
                    <a:pt x="10773" y="12267"/>
                  </a:cubicBezTo>
                  <a:cubicBezTo>
                    <a:pt x="10765" y="12267"/>
                    <a:pt x="10757" y="12266"/>
                    <a:pt x="10749" y="12263"/>
                  </a:cubicBezTo>
                  <a:cubicBezTo>
                    <a:pt x="10695" y="12282"/>
                    <a:pt x="10637" y="12298"/>
                    <a:pt x="10580" y="12313"/>
                  </a:cubicBezTo>
                  <a:cubicBezTo>
                    <a:pt x="10530" y="12332"/>
                    <a:pt x="10472" y="12355"/>
                    <a:pt x="10418" y="12379"/>
                  </a:cubicBezTo>
                  <a:cubicBezTo>
                    <a:pt x="10410" y="12386"/>
                    <a:pt x="10403" y="12394"/>
                    <a:pt x="10395" y="12398"/>
                  </a:cubicBezTo>
                  <a:lnTo>
                    <a:pt x="10314" y="12371"/>
                  </a:lnTo>
                  <a:cubicBezTo>
                    <a:pt x="10284" y="12367"/>
                    <a:pt x="10261" y="12359"/>
                    <a:pt x="10230" y="12352"/>
                  </a:cubicBezTo>
                  <a:cubicBezTo>
                    <a:pt x="10384" y="12352"/>
                    <a:pt x="10530" y="12271"/>
                    <a:pt x="10603" y="12136"/>
                  </a:cubicBezTo>
                  <a:lnTo>
                    <a:pt x="10618" y="12121"/>
                  </a:lnTo>
                  <a:cubicBezTo>
                    <a:pt x="10656" y="12106"/>
                    <a:pt x="10691" y="12090"/>
                    <a:pt x="10726" y="12067"/>
                  </a:cubicBezTo>
                  <a:lnTo>
                    <a:pt x="10914" y="12025"/>
                  </a:lnTo>
                  <a:cubicBezTo>
                    <a:pt x="10952" y="12006"/>
                    <a:pt x="10991" y="11987"/>
                    <a:pt x="11029" y="11964"/>
                  </a:cubicBezTo>
                  <a:lnTo>
                    <a:pt x="11117" y="11929"/>
                  </a:lnTo>
                  <a:cubicBezTo>
                    <a:pt x="11156" y="11910"/>
                    <a:pt x="11190" y="11887"/>
                    <a:pt x="11229" y="11867"/>
                  </a:cubicBezTo>
                  <a:lnTo>
                    <a:pt x="11325" y="11829"/>
                  </a:lnTo>
                  <a:cubicBezTo>
                    <a:pt x="11360" y="11810"/>
                    <a:pt x="11398" y="11791"/>
                    <a:pt x="11433" y="11775"/>
                  </a:cubicBezTo>
                  <a:lnTo>
                    <a:pt x="11552" y="11656"/>
                  </a:lnTo>
                  <a:cubicBezTo>
                    <a:pt x="11629" y="11645"/>
                    <a:pt x="11713" y="11648"/>
                    <a:pt x="11759" y="11564"/>
                  </a:cubicBezTo>
                  <a:cubicBezTo>
                    <a:pt x="11886" y="11525"/>
                    <a:pt x="12001" y="11472"/>
                    <a:pt x="12067" y="11341"/>
                  </a:cubicBezTo>
                  <a:cubicBezTo>
                    <a:pt x="12113" y="11337"/>
                    <a:pt x="12151" y="11318"/>
                    <a:pt x="12163" y="11260"/>
                  </a:cubicBezTo>
                  <a:lnTo>
                    <a:pt x="12174" y="11253"/>
                  </a:lnTo>
                  <a:cubicBezTo>
                    <a:pt x="12347" y="11253"/>
                    <a:pt x="12459" y="11149"/>
                    <a:pt x="12558" y="11030"/>
                  </a:cubicBezTo>
                  <a:cubicBezTo>
                    <a:pt x="12685" y="10964"/>
                    <a:pt x="12816" y="10849"/>
                    <a:pt x="12739" y="10719"/>
                  </a:cubicBezTo>
                  <a:cubicBezTo>
                    <a:pt x="12708" y="10670"/>
                    <a:pt x="12674" y="10652"/>
                    <a:pt x="12638" y="10652"/>
                  </a:cubicBezTo>
                  <a:cubicBezTo>
                    <a:pt x="12560" y="10652"/>
                    <a:pt x="12474" y="10733"/>
                    <a:pt x="12401" y="10765"/>
                  </a:cubicBezTo>
                  <a:cubicBezTo>
                    <a:pt x="12316" y="10815"/>
                    <a:pt x="12232" y="10872"/>
                    <a:pt x="12155" y="10930"/>
                  </a:cubicBezTo>
                  <a:cubicBezTo>
                    <a:pt x="12124" y="10964"/>
                    <a:pt x="12094" y="10995"/>
                    <a:pt x="12059" y="11030"/>
                  </a:cubicBezTo>
                  <a:lnTo>
                    <a:pt x="12055" y="11034"/>
                  </a:lnTo>
                  <a:cubicBezTo>
                    <a:pt x="12042" y="11030"/>
                    <a:pt x="12026" y="11028"/>
                    <a:pt x="12010" y="11028"/>
                  </a:cubicBezTo>
                  <a:cubicBezTo>
                    <a:pt x="11995" y="11028"/>
                    <a:pt x="11978" y="11030"/>
                    <a:pt x="11963" y="11034"/>
                  </a:cubicBezTo>
                  <a:cubicBezTo>
                    <a:pt x="11959" y="11049"/>
                    <a:pt x="11959" y="11068"/>
                    <a:pt x="11959" y="11084"/>
                  </a:cubicBezTo>
                  <a:cubicBezTo>
                    <a:pt x="11924" y="11091"/>
                    <a:pt x="11894" y="11107"/>
                    <a:pt x="11859" y="11110"/>
                  </a:cubicBezTo>
                  <a:cubicBezTo>
                    <a:pt x="11801" y="11122"/>
                    <a:pt x="11748" y="11141"/>
                    <a:pt x="11702" y="11164"/>
                  </a:cubicBezTo>
                  <a:cubicBezTo>
                    <a:pt x="11698" y="11165"/>
                    <a:pt x="11695" y="11167"/>
                    <a:pt x="11692" y="11169"/>
                  </a:cubicBezTo>
                  <a:lnTo>
                    <a:pt x="11692" y="11169"/>
                  </a:lnTo>
                  <a:cubicBezTo>
                    <a:pt x="11768" y="11105"/>
                    <a:pt x="11827" y="11019"/>
                    <a:pt x="11863" y="10926"/>
                  </a:cubicBezTo>
                  <a:lnTo>
                    <a:pt x="12051" y="10515"/>
                  </a:lnTo>
                  <a:cubicBezTo>
                    <a:pt x="12147" y="10453"/>
                    <a:pt x="12155" y="10377"/>
                    <a:pt x="12078" y="10296"/>
                  </a:cubicBezTo>
                  <a:cubicBezTo>
                    <a:pt x="12070" y="10169"/>
                    <a:pt x="12143" y="10035"/>
                    <a:pt x="12067" y="9915"/>
                  </a:cubicBezTo>
                  <a:cubicBezTo>
                    <a:pt x="12094" y="9658"/>
                    <a:pt x="11994" y="9431"/>
                    <a:pt x="11859" y="9220"/>
                  </a:cubicBezTo>
                  <a:cubicBezTo>
                    <a:pt x="11828" y="9181"/>
                    <a:pt x="11801" y="9143"/>
                    <a:pt x="11778" y="9105"/>
                  </a:cubicBezTo>
                  <a:lnTo>
                    <a:pt x="11767" y="9093"/>
                  </a:lnTo>
                  <a:cubicBezTo>
                    <a:pt x="11740" y="9074"/>
                    <a:pt x="11709" y="9066"/>
                    <a:pt x="11675" y="9062"/>
                  </a:cubicBezTo>
                  <a:cubicBezTo>
                    <a:pt x="11671" y="9051"/>
                    <a:pt x="11667" y="9043"/>
                    <a:pt x="11663" y="9035"/>
                  </a:cubicBezTo>
                  <a:cubicBezTo>
                    <a:pt x="11671" y="9032"/>
                    <a:pt x="11682" y="9024"/>
                    <a:pt x="11686" y="9012"/>
                  </a:cubicBezTo>
                  <a:cubicBezTo>
                    <a:pt x="11702" y="8974"/>
                    <a:pt x="11682" y="8936"/>
                    <a:pt x="11648" y="8916"/>
                  </a:cubicBezTo>
                  <a:cubicBezTo>
                    <a:pt x="11502" y="8839"/>
                    <a:pt x="11494" y="8613"/>
                    <a:pt x="11298" y="8590"/>
                  </a:cubicBezTo>
                  <a:cubicBezTo>
                    <a:pt x="11148" y="8428"/>
                    <a:pt x="10998" y="8267"/>
                    <a:pt x="10848" y="8106"/>
                  </a:cubicBezTo>
                  <a:cubicBezTo>
                    <a:pt x="10822" y="8067"/>
                    <a:pt x="10787" y="8033"/>
                    <a:pt x="10749" y="8006"/>
                  </a:cubicBezTo>
                  <a:cubicBezTo>
                    <a:pt x="10736" y="7990"/>
                    <a:pt x="10718" y="7977"/>
                    <a:pt x="10700" y="7977"/>
                  </a:cubicBezTo>
                  <a:cubicBezTo>
                    <a:pt x="10695" y="7977"/>
                    <a:pt x="10691" y="7977"/>
                    <a:pt x="10687" y="7979"/>
                  </a:cubicBezTo>
                  <a:lnTo>
                    <a:pt x="10691" y="7960"/>
                  </a:lnTo>
                  <a:lnTo>
                    <a:pt x="10637" y="7910"/>
                  </a:lnTo>
                  <a:lnTo>
                    <a:pt x="10645" y="7913"/>
                  </a:lnTo>
                  <a:cubicBezTo>
                    <a:pt x="10618" y="7871"/>
                    <a:pt x="10587" y="7833"/>
                    <a:pt x="10541" y="7806"/>
                  </a:cubicBezTo>
                  <a:cubicBezTo>
                    <a:pt x="10518" y="7760"/>
                    <a:pt x="10472" y="7721"/>
                    <a:pt x="10418" y="7706"/>
                  </a:cubicBezTo>
                  <a:lnTo>
                    <a:pt x="10253" y="7587"/>
                  </a:lnTo>
                  <a:cubicBezTo>
                    <a:pt x="10246" y="7538"/>
                    <a:pt x="10204" y="7505"/>
                    <a:pt x="10162" y="7505"/>
                  </a:cubicBezTo>
                  <a:cubicBezTo>
                    <a:pt x="10158" y="7505"/>
                    <a:pt x="10153" y="7505"/>
                    <a:pt x="10149" y="7506"/>
                  </a:cubicBezTo>
                  <a:lnTo>
                    <a:pt x="10134" y="7495"/>
                  </a:lnTo>
                  <a:cubicBezTo>
                    <a:pt x="10126" y="7452"/>
                    <a:pt x="10091" y="7422"/>
                    <a:pt x="10049" y="7422"/>
                  </a:cubicBezTo>
                  <a:cubicBezTo>
                    <a:pt x="10038" y="7395"/>
                    <a:pt x="10011" y="7375"/>
                    <a:pt x="9980" y="7375"/>
                  </a:cubicBezTo>
                  <a:cubicBezTo>
                    <a:pt x="9896" y="7264"/>
                    <a:pt x="9792" y="7183"/>
                    <a:pt x="9650" y="7183"/>
                  </a:cubicBezTo>
                  <a:lnTo>
                    <a:pt x="9465" y="7076"/>
                  </a:lnTo>
                  <a:cubicBezTo>
                    <a:pt x="9300" y="6891"/>
                    <a:pt x="9058" y="6857"/>
                    <a:pt x="8831" y="6803"/>
                  </a:cubicBezTo>
                  <a:cubicBezTo>
                    <a:pt x="8773" y="6775"/>
                    <a:pt x="8708" y="6763"/>
                    <a:pt x="8645" y="6763"/>
                  </a:cubicBezTo>
                  <a:cubicBezTo>
                    <a:pt x="8621" y="6763"/>
                    <a:pt x="8597" y="6765"/>
                    <a:pt x="8574" y="6768"/>
                  </a:cubicBezTo>
                  <a:cubicBezTo>
                    <a:pt x="8524" y="6713"/>
                    <a:pt x="8467" y="6696"/>
                    <a:pt x="8406" y="6696"/>
                  </a:cubicBezTo>
                  <a:cubicBezTo>
                    <a:pt x="8382" y="6696"/>
                    <a:pt x="8357" y="6699"/>
                    <a:pt x="8332" y="6703"/>
                  </a:cubicBezTo>
                  <a:cubicBezTo>
                    <a:pt x="8315" y="6689"/>
                    <a:pt x="8292" y="6679"/>
                    <a:pt x="8269" y="6679"/>
                  </a:cubicBezTo>
                  <a:cubicBezTo>
                    <a:pt x="8260" y="6679"/>
                    <a:pt x="8252" y="6681"/>
                    <a:pt x="8243" y="6684"/>
                  </a:cubicBezTo>
                  <a:cubicBezTo>
                    <a:pt x="8088" y="6667"/>
                    <a:pt x="7931" y="6641"/>
                    <a:pt x="7779" y="6641"/>
                  </a:cubicBezTo>
                  <a:cubicBezTo>
                    <a:pt x="7573" y="6641"/>
                    <a:pt x="7377" y="6690"/>
                    <a:pt x="7210" y="6880"/>
                  </a:cubicBezTo>
                  <a:cubicBezTo>
                    <a:pt x="6941" y="6934"/>
                    <a:pt x="6841" y="7145"/>
                    <a:pt x="6756" y="7364"/>
                  </a:cubicBezTo>
                  <a:cubicBezTo>
                    <a:pt x="6564" y="7875"/>
                    <a:pt x="6595" y="8363"/>
                    <a:pt x="6917" y="8820"/>
                  </a:cubicBezTo>
                  <a:cubicBezTo>
                    <a:pt x="6891" y="8986"/>
                    <a:pt x="6994" y="9108"/>
                    <a:pt x="7064" y="9239"/>
                  </a:cubicBezTo>
                  <a:cubicBezTo>
                    <a:pt x="7110" y="9320"/>
                    <a:pt x="7121" y="9393"/>
                    <a:pt x="7017" y="9439"/>
                  </a:cubicBezTo>
                  <a:lnTo>
                    <a:pt x="7002" y="9431"/>
                  </a:lnTo>
                  <a:cubicBezTo>
                    <a:pt x="6999" y="9382"/>
                    <a:pt x="6957" y="9349"/>
                    <a:pt x="6912" y="9349"/>
                  </a:cubicBezTo>
                  <a:cubicBezTo>
                    <a:pt x="6908" y="9349"/>
                    <a:pt x="6903" y="9350"/>
                    <a:pt x="6898" y="9351"/>
                  </a:cubicBezTo>
                  <a:cubicBezTo>
                    <a:pt x="6226" y="8778"/>
                    <a:pt x="5565" y="8186"/>
                    <a:pt x="4950" y="7556"/>
                  </a:cubicBezTo>
                  <a:cubicBezTo>
                    <a:pt x="4777" y="7379"/>
                    <a:pt x="4620" y="7199"/>
                    <a:pt x="4381" y="7103"/>
                  </a:cubicBezTo>
                  <a:cubicBezTo>
                    <a:pt x="4155" y="6822"/>
                    <a:pt x="3836" y="6630"/>
                    <a:pt x="3659" y="6315"/>
                  </a:cubicBezTo>
                  <a:cubicBezTo>
                    <a:pt x="3644" y="6257"/>
                    <a:pt x="3644" y="6200"/>
                    <a:pt x="3659" y="6146"/>
                  </a:cubicBezTo>
                  <a:cubicBezTo>
                    <a:pt x="3697" y="6184"/>
                    <a:pt x="3740" y="6211"/>
                    <a:pt x="3790" y="6230"/>
                  </a:cubicBezTo>
                  <a:cubicBezTo>
                    <a:pt x="3817" y="6238"/>
                    <a:pt x="3844" y="6242"/>
                    <a:pt x="3874" y="6242"/>
                  </a:cubicBezTo>
                  <a:cubicBezTo>
                    <a:pt x="3890" y="6242"/>
                    <a:pt x="3906" y="6241"/>
                    <a:pt x="3924" y="6238"/>
                  </a:cubicBezTo>
                  <a:lnTo>
                    <a:pt x="3932" y="6238"/>
                  </a:lnTo>
                  <a:cubicBezTo>
                    <a:pt x="3966" y="6273"/>
                    <a:pt x="4012" y="6290"/>
                    <a:pt x="4058" y="6290"/>
                  </a:cubicBezTo>
                  <a:cubicBezTo>
                    <a:pt x="4074" y="6290"/>
                    <a:pt x="4089" y="6288"/>
                    <a:pt x="4105" y="6284"/>
                  </a:cubicBezTo>
                  <a:cubicBezTo>
                    <a:pt x="4256" y="6287"/>
                    <a:pt x="4406" y="6312"/>
                    <a:pt x="4556" y="6312"/>
                  </a:cubicBezTo>
                  <a:cubicBezTo>
                    <a:pt x="4634" y="6312"/>
                    <a:pt x="4713" y="6305"/>
                    <a:pt x="4793" y="6284"/>
                  </a:cubicBezTo>
                  <a:cubicBezTo>
                    <a:pt x="4903" y="6284"/>
                    <a:pt x="5013" y="6303"/>
                    <a:pt x="5120" y="6303"/>
                  </a:cubicBezTo>
                  <a:cubicBezTo>
                    <a:pt x="5231" y="6303"/>
                    <a:pt x="5339" y="6283"/>
                    <a:pt x="5442" y="6203"/>
                  </a:cubicBezTo>
                  <a:cubicBezTo>
                    <a:pt x="5603" y="6184"/>
                    <a:pt x="5776" y="6223"/>
                    <a:pt x="5926" y="6142"/>
                  </a:cubicBezTo>
                  <a:cubicBezTo>
                    <a:pt x="5968" y="6150"/>
                    <a:pt x="6007" y="6153"/>
                    <a:pt x="6053" y="6165"/>
                  </a:cubicBezTo>
                  <a:cubicBezTo>
                    <a:pt x="7190" y="6069"/>
                    <a:pt x="8212" y="5631"/>
                    <a:pt x="9173" y="5055"/>
                  </a:cubicBezTo>
                  <a:cubicBezTo>
                    <a:pt x="9396" y="4924"/>
                    <a:pt x="9665" y="4824"/>
                    <a:pt x="9780" y="4555"/>
                  </a:cubicBezTo>
                  <a:cubicBezTo>
                    <a:pt x="9784" y="4532"/>
                    <a:pt x="9784" y="4509"/>
                    <a:pt x="9773" y="4482"/>
                  </a:cubicBezTo>
                  <a:cubicBezTo>
                    <a:pt x="10633" y="4094"/>
                    <a:pt x="11225" y="3406"/>
                    <a:pt x="11782" y="2687"/>
                  </a:cubicBezTo>
                  <a:cubicBezTo>
                    <a:pt x="12436" y="2061"/>
                    <a:pt x="12900" y="1293"/>
                    <a:pt x="13346" y="520"/>
                  </a:cubicBezTo>
                  <a:cubicBezTo>
                    <a:pt x="13407" y="415"/>
                    <a:pt x="13459" y="383"/>
                    <a:pt x="13510" y="383"/>
                  </a:cubicBezTo>
                  <a:close/>
                  <a:moveTo>
                    <a:pt x="8535" y="10530"/>
                  </a:moveTo>
                  <a:lnTo>
                    <a:pt x="8566" y="10546"/>
                  </a:lnTo>
                  <a:lnTo>
                    <a:pt x="8593" y="10538"/>
                  </a:lnTo>
                  <a:lnTo>
                    <a:pt x="8731" y="10615"/>
                  </a:lnTo>
                  <a:lnTo>
                    <a:pt x="8923" y="10730"/>
                  </a:lnTo>
                  <a:lnTo>
                    <a:pt x="9546" y="11026"/>
                  </a:lnTo>
                  <a:cubicBezTo>
                    <a:pt x="9665" y="11191"/>
                    <a:pt x="9880" y="11157"/>
                    <a:pt x="10034" y="11256"/>
                  </a:cubicBezTo>
                  <a:cubicBezTo>
                    <a:pt x="10188" y="11376"/>
                    <a:pt x="10380" y="11383"/>
                    <a:pt x="10564" y="11422"/>
                  </a:cubicBezTo>
                  <a:cubicBezTo>
                    <a:pt x="10587" y="11433"/>
                    <a:pt x="10614" y="11445"/>
                    <a:pt x="10645" y="11445"/>
                  </a:cubicBezTo>
                  <a:cubicBezTo>
                    <a:pt x="10714" y="11514"/>
                    <a:pt x="10801" y="11532"/>
                    <a:pt x="10891" y="11532"/>
                  </a:cubicBezTo>
                  <a:cubicBezTo>
                    <a:pt x="10911" y="11532"/>
                    <a:pt x="10932" y="11531"/>
                    <a:pt x="10952" y="11529"/>
                  </a:cubicBezTo>
                  <a:lnTo>
                    <a:pt x="10952" y="11529"/>
                  </a:lnTo>
                  <a:cubicBezTo>
                    <a:pt x="10922" y="11541"/>
                    <a:pt x="10895" y="11549"/>
                    <a:pt x="10860" y="11560"/>
                  </a:cubicBezTo>
                  <a:cubicBezTo>
                    <a:pt x="10545" y="11695"/>
                    <a:pt x="10238" y="11844"/>
                    <a:pt x="9896" y="11921"/>
                  </a:cubicBezTo>
                  <a:cubicBezTo>
                    <a:pt x="9788" y="11944"/>
                    <a:pt x="9650" y="11964"/>
                    <a:pt x="9650" y="12113"/>
                  </a:cubicBezTo>
                  <a:cubicBezTo>
                    <a:pt x="9650" y="12248"/>
                    <a:pt x="9761" y="12298"/>
                    <a:pt x="9876" y="12332"/>
                  </a:cubicBezTo>
                  <a:cubicBezTo>
                    <a:pt x="9922" y="12332"/>
                    <a:pt x="9976" y="12332"/>
                    <a:pt x="10030" y="12336"/>
                  </a:cubicBezTo>
                  <a:cubicBezTo>
                    <a:pt x="9750" y="12355"/>
                    <a:pt x="9481" y="12402"/>
                    <a:pt x="9212" y="12463"/>
                  </a:cubicBezTo>
                  <a:cubicBezTo>
                    <a:pt x="9162" y="12478"/>
                    <a:pt x="9142" y="12505"/>
                    <a:pt x="9131" y="12540"/>
                  </a:cubicBezTo>
                  <a:cubicBezTo>
                    <a:pt x="8885" y="12160"/>
                    <a:pt x="8808" y="11698"/>
                    <a:pt x="8570" y="11318"/>
                  </a:cubicBezTo>
                  <a:cubicBezTo>
                    <a:pt x="8554" y="11314"/>
                    <a:pt x="8539" y="11314"/>
                    <a:pt x="8528" y="11310"/>
                  </a:cubicBezTo>
                  <a:cubicBezTo>
                    <a:pt x="8520" y="11253"/>
                    <a:pt x="8520" y="11195"/>
                    <a:pt x="8516" y="11137"/>
                  </a:cubicBezTo>
                  <a:cubicBezTo>
                    <a:pt x="8554" y="10934"/>
                    <a:pt x="8558" y="10734"/>
                    <a:pt x="8535" y="10530"/>
                  </a:cubicBezTo>
                  <a:close/>
                  <a:moveTo>
                    <a:pt x="13391" y="1"/>
                  </a:moveTo>
                  <a:cubicBezTo>
                    <a:pt x="13359" y="1"/>
                    <a:pt x="13325" y="5"/>
                    <a:pt x="13289" y="13"/>
                  </a:cubicBezTo>
                  <a:cubicBezTo>
                    <a:pt x="13285" y="67"/>
                    <a:pt x="13250" y="109"/>
                    <a:pt x="13200" y="117"/>
                  </a:cubicBezTo>
                  <a:cubicBezTo>
                    <a:pt x="13189" y="201"/>
                    <a:pt x="13166" y="270"/>
                    <a:pt x="13089" y="309"/>
                  </a:cubicBezTo>
                  <a:cubicBezTo>
                    <a:pt x="13093" y="393"/>
                    <a:pt x="13050" y="463"/>
                    <a:pt x="12981" y="509"/>
                  </a:cubicBezTo>
                  <a:cubicBezTo>
                    <a:pt x="12973" y="643"/>
                    <a:pt x="12893" y="739"/>
                    <a:pt x="12789" y="820"/>
                  </a:cubicBezTo>
                  <a:cubicBezTo>
                    <a:pt x="12785" y="901"/>
                    <a:pt x="12743" y="974"/>
                    <a:pt x="12674" y="1012"/>
                  </a:cubicBezTo>
                  <a:cubicBezTo>
                    <a:pt x="12681" y="1066"/>
                    <a:pt x="12647" y="1112"/>
                    <a:pt x="12597" y="1131"/>
                  </a:cubicBezTo>
                  <a:cubicBezTo>
                    <a:pt x="12593" y="1208"/>
                    <a:pt x="12547" y="1281"/>
                    <a:pt x="12478" y="1316"/>
                  </a:cubicBezTo>
                  <a:cubicBezTo>
                    <a:pt x="12416" y="1508"/>
                    <a:pt x="12336" y="1685"/>
                    <a:pt x="12182" y="1823"/>
                  </a:cubicBezTo>
                  <a:cubicBezTo>
                    <a:pt x="12186" y="1877"/>
                    <a:pt x="12151" y="1930"/>
                    <a:pt x="12097" y="1942"/>
                  </a:cubicBezTo>
                  <a:cubicBezTo>
                    <a:pt x="11982" y="2126"/>
                    <a:pt x="11840" y="2288"/>
                    <a:pt x="11671" y="2422"/>
                  </a:cubicBezTo>
                  <a:cubicBezTo>
                    <a:pt x="11671" y="2457"/>
                    <a:pt x="11671" y="2488"/>
                    <a:pt x="11667" y="2518"/>
                  </a:cubicBezTo>
                  <a:cubicBezTo>
                    <a:pt x="11636" y="2530"/>
                    <a:pt x="11609" y="2538"/>
                    <a:pt x="11579" y="2538"/>
                  </a:cubicBezTo>
                  <a:cubicBezTo>
                    <a:pt x="11436" y="2826"/>
                    <a:pt x="11183" y="3014"/>
                    <a:pt x="10956" y="3225"/>
                  </a:cubicBezTo>
                  <a:lnTo>
                    <a:pt x="10783" y="3356"/>
                  </a:lnTo>
                  <a:cubicBezTo>
                    <a:pt x="10772" y="3410"/>
                    <a:pt x="10733" y="3448"/>
                    <a:pt x="10683" y="3456"/>
                  </a:cubicBezTo>
                  <a:cubicBezTo>
                    <a:pt x="10672" y="3510"/>
                    <a:pt x="10629" y="3548"/>
                    <a:pt x="10576" y="3552"/>
                  </a:cubicBezTo>
                  <a:cubicBezTo>
                    <a:pt x="10560" y="3606"/>
                    <a:pt x="10514" y="3640"/>
                    <a:pt x="10460" y="3640"/>
                  </a:cubicBezTo>
                  <a:cubicBezTo>
                    <a:pt x="10387" y="3702"/>
                    <a:pt x="10322" y="3763"/>
                    <a:pt x="10249" y="3833"/>
                  </a:cubicBezTo>
                  <a:cubicBezTo>
                    <a:pt x="10091" y="4029"/>
                    <a:pt x="9880" y="4144"/>
                    <a:pt x="9665" y="4255"/>
                  </a:cubicBezTo>
                  <a:cubicBezTo>
                    <a:pt x="9657" y="4274"/>
                    <a:pt x="9653" y="4298"/>
                    <a:pt x="9650" y="4317"/>
                  </a:cubicBezTo>
                  <a:cubicBezTo>
                    <a:pt x="9640" y="4314"/>
                    <a:pt x="9630" y="4312"/>
                    <a:pt x="9620" y="4312"/>
                  </a:cubicBezTo>
                  <a:cubicBezTo>
                    <a:pt x="9595" y="4312"/>
                    <a:pt x="9569" y="4322"/>
                    <a:pt x="9550" y="4336"/>
                  </a:cubicBezTo>
                  <a:lnTo>
                    <a:pt x="9542" y="4340"/>
                  </a:lnTo>
                  <a:cubicBezTo>
                    <a:pt x="9492" y="4397"/>
                    <a:pt x="9396" y="4374"/>
                    <a:pt x="9350" y="4451"/>
                  </a:cubicBezTo>
                  <a:cubicBezTo>
                    <a:pt x="9246" y="4509"/>
                    <a:pt x="9131" y="4551"/>
                    <a:pt x="9058" y="4659"/>
                  </a:cubicBezTo>
                  <a:cubicBezTo>
                    <a:pt x="9004" y="4666"/>
                    <a:pt x="8966" y="4701"/>
                    <a:pt x="8946" y="4747"/>
                  </a:cubicBezTo>
                  <a:cubicBezTo>
                    <a:pt x="8885" y="4793"/>
                    <a:pt x="8793" y="4778"/>
                    <a:pt x="8747" y="4843"/>
                  </a:cubicBezTo>
                  <a:lnTo>
                    <a:pt x="8743" y="4843"/>
                  </a:lnTo>
                  <a:cubicBezTo>
                    <a:pt x="8685" y="4897"/>
                    <a:pt x="8593" y="4878"/>
                    <a:pt x="8543" y="4939"/>
                  </a:cubicBezTo>
                  <a:lnTo>
                    <a:pt x="8535" y="4947"/>
                  </a:lnTo>
                  <a:cubicBezTo>
                    <a:pt x="8481" y="5005"/>
                    <a:pt x="8385" y="4978"/>
                    <a:pt x="8343" y="5051"/>
                  </a:cubicBezTo>
                  <a:cubicBezTo>
                    <a:pt x="8282" y="5093"/>
                    <a:pt x="8193" y="5081"/>
                    <a:pt x="8139" y="5139"/>
                  </a:cubicBezTo>
                  <a:lnTo>
                    <a:pt x="8128" y="5143"/>
                  </a:lnTo>
                  <a:cubicBezTo>
                    <a:pt x="8051" y="5235"/>
                    <a:pt x="7909" y="5147"/>
                    <a:pt x="7840" y="5247"/>
                  </a:cubicBezTo>
                  <a:lnTo>
                    <a:pt x="7832" y="5247"/>
                  </a:lnTo>
                  <a:cubicBezTo>
                    <a:pt x="7774" y="5300"/>
                    <a:pt x="7690" y="5281"/>
                    <a:pt x="7632" y="5335"/>
                  </a:cubicBezTo>
                  <a:cubicBezTo>
                    <a:pt x="7622" y="5354"/>
                    <a:pt x="7602" y="5365"/>
                    <a:pt x="7583" y="5365"/>
                  </a:cubicBezTo>
                  <a:cubicBezTo>
                    <a:pt x="7574" y="5365"/>
                    <a:pt x="7566" y="5363"/>
                    <a:pt x="7559" y="5358"/>
                  </a:cubicBezTo>
                  <a:lnTo>
                    <a:pt x="7555" y="5358"/>
                  </a:lnTo>
                  <a:cubicBezTo>
                    <a:pt x="7482" y="5396"/>
                    <a:pt x="7390" y="5389"/>
                    <a:pt x="7329" y="5439"/>
                  </a:cubicBezTo>
                  <a:lnTo>
                    <a:pt x="7306" y="5470"/>
                  </a:lnTo>
                  <a:lnTo>
                    <a:pt x="7271" y="5458"/>
                  </a:lnTo>
                  <a:cubicBezTo>
                    <a:pt x="7190" y="5485"/>
                    <a:pt x="7102" y="5493"/>
                    <a:pt x="7025" y="5535"/>
                  </a:cubicBezTo>
                  <a:cubicBezTo>
                    <a:pt x="6997" y="5567"/>
                    <a:pt x="6964" y="5579"/>
                    <a:pt x="6930" y="5579"/>
                  </a:cubicBezTo>
                  <a:cubicBezTo>
                    <a:pt x="6903" y="5579"/>
                    <a:pt x="6875" y="5572"/>
                    <a:pt x="6848" y="5562"/>
                  </a:cubicBezTo>
                  <a:cubicBezTo>
                    <a:pt x="6793" y="5593"/>
                    <a:pt x="6733" y="5598"/>
                    <a:pt x="6672" y="5598"/>
                  </a:cubicBezTo>
                  <a:cubicBezTo>
                    <a:pt x="6650" y="5598"/>
                    <a:pt x="6627" y="5597"/>
                    <a:pt x="6604" y="5597"/>
                  </a:cubicBezTo>
                  <a:cubicBezTo>
                    <a:pt x="6540" y="5597"/>
                    <a:pt x="6476" y="5602"/>
                    <a:pt x="6418" y="5639"/>
                  </a:cubicBezTo>
                  <a:cubicBezTo>
                    <a:pt x="6365" y="5663"/>
                    <a:pt x="6311" y="5675"/>
                    <a:pt x="6255" y="5675"/>
                  </a:cubicBezTo>
                  <a:cubicBezTo>
                    <a:pt x="6221" y="5675"/>
                    <a:pt x="6187" y="5670"/>
                    <a:pt x="6153" y="5662"/>
                  </a:cubicBezTo>
                  <a:cubicBezTo>
                    <a:pt x="6096" y="5693"/>
                    <a:pt x="6034" y="5699"/>
                    <a:pt x="5971" y="5699"/>
                  </a:cubicBezTo>
                  <a:cubicBezTo>
                    <a:pt x="5924" y="5699"/>
                    <a:pt x="5876" y="5696"/>
                    <a:pt x="5829" y="5696"/>
                  </a:cubicBezTo>
                  <a:cubicBezTo>
                    <a:pt x="5752" y="5696"/>
                    <a:pt x="5677" y="5706"/>
                    <a:pt x="5611" y="5758"/>
                  </a:cubicBezTo>
                  <a:lnTo>
                    <a:pt x="5603" y="5758"/>
                  </a:lnTo>
                  <a:cubicBezTo>
                    <a:pt x="5519" y="5838"/>
                    <a:pt x="5380" y="5762"/>
                    <a:pt x="5292" y="5842"/>
                  </a:cubicBezTo>
                  <a:lnTo>
                    <a:pt x="5192" y="5842"/>
                  </a:lnTo>
                  <a:cubicBezTo>
                    <a:pt x="5178" y="5833"/>
                    <a:pt x="5162" y="5829"/>
                    <a:pt x="5147" y="5829"/>
                  </a:cubicBezTo>
                  <a:cubicBezTo>
                    <a:pt x="5129" y="5829"/>
                    <a:pt x="5112" y="5835"/>
                    <a:pt x="5100" y="5850"/>
                  </a:cubicBezTo>
                  <a:lnTo>
                    <a:pt x="4892" y="5838"/>
                  </a:lnTo>
                  <a:cubicBezTo>
                    <a:pt x="4854" y="5863"/>
                    <a:pt x="4814" y="5870"/>
                    <a:pt x="4774" y="5870"/>
                  </a:cubicBezTo>
                  <a:cubicBezTo>
                    <a:pt x="4714" y="5870"/>
                    <a:pt x="4653" y="5854"/>
                    <a:pt x="4593" y="5854"/>
                  </a:cubicBezTo>
                  <a:cubicBezTo>
                    <a:pt x="4573" y="5877"/>
                    <a:pt x="4566" y="5908"/>
                    <a:pt x="4573" y="5934"/>
                  </a:cubicBezTo>
                  <a:lnTo>
                    <a:pt x="4558" y="5931"/>
                  </a:lnTo>
                  <a:cubicBezTo>
                    <a:pt x="4532" y="5921"/>
                    <a:pt x="4505" y="5917"/>
                    <a:pt x="4478" y="5917"/>
                  </a:cubicBezTo>
                  <a:cubicBezTo>
                    <a:pt x="4447" y="5917"/>
                    <a:pt x="4417" y="5922"/>
                    <a:pt x="4389" y="5934"/>
                  </a:cubicBezTo>
                  <a:cubicBezTo>
                    <a:pt x="4354" y="5900"/>
                    <a:pt x="4324" y="5877"/>
                    <a:pt x="4278" y="5858"/>
                  </a:cubicBezTo>
                  <a:lnTo>
                    <a:pt x="4182" y="5838"/>
                  </a:lnTo>
                  <a:cubicBezTo>
                    <a:pt x="4137" y="5811"/>
                    <a:pt x="4086" y="5798"/>
                    <a:pt x="4035" y="5798"/>
                  </a:cubicBezTo>
                  <a:cubicBezTo>
                    <a:pt x="3984" y="5798"/>
                    <a:pt x="3932" y="5811"/>
                    <a:pt x="3886" y="5838"/>
                  </a:cubicBezTo>
                  <a:lnTo>
                    <a:pt x="3774" y="5835"/>
                  </a:lnTo>
                  <a:cubicBezTo>
                    <a:pt x="3742" y="5815"/>
                    <a:pt x="3703" y="5805"/>
                    <a:pt x="3665" y="5805"/>
                  </a:cubicBezTo>
                  <a:cubicBezTo>
                    <a:pt x="3635" y="5805"/>
                    <a:pt x="3605" y="5811"/>
                    <a:pt x="3578" y="5823"/>
                  </a:cubicBezTo>
                  <a:cubicBezTo>
                    <a:pt x="3574" y="5835"/>
                    <a:pt x="3567" y="5850"/>
                    <a:pt x="3563" y="5861"/>
                  </a:cubicBezTo>
                  <a:cubicBezTo>
                    <a:pt x="3386" y="5819"/>
                    <a:pt x="3179" y="5850"/>
                    <a:pt x="3048" y="5677"/>
                  </a:cubicBezTo>
                  <a:cubicBezTo>
                    <a:pt x="2848" y="5627"/>
                    <a:pt x="2760" y="5427"/>
                    <a:pt x="2598" y="5331"/>
                  </a:cubicBezTo>
                  <a:cubicBezTo>
                    <a:pt x="2595" y="5266"/>
                    <a:pt x="2545" y="5224"/>
                    <a:pt x="2483" y="5224"/>
                  </a:cubicBezTo>
                  <a:cubicBezTo>
                    <a:pt x="2441" y="4955"/>
                    <a:pt x="2195" y="4843"/>
                    <a:pt x="2030" y="4670"/>
                  </a:cubicBezTo>
                  <a:cubicBezTo>
                    <a:pt x="1903" y="4532"/>
                    <a:pt x="1711" y="4447"/>
                    <a:pt x="1645" y="4240"/>
                  </a:cubicBezTo>
                  <a:cubicBezTo>
                    <a:pt x="1595" y="4236"/>
                    <a:pt x="1549" y="4190"/>
                    <a:pt x="1545" y="4140"/>
                  </a:cubicBezTo>
                  <a:cubicBezTo>
                    <a:pt x="1492" y="4132"/>
                    <a:pt x="1449" y="4090"/>
                    <a:pt x="1446" y="4036"/>
                  </a:cubicBezTo>
                  <a:cubicBezTo>
                    <a:pt x="1392" y="4036"/>
                    <a:pt x="1346" y="3994"/>
                    <a:pt x="1338" y="3940"/>
                  </a:cubicBezTo>
                  <a:cubicBezTo>
                    <a:pt x="1288" y="3936"/>
                    <a:pt x="1242" y="3898"/>
                    <a:pt x="1234" y="3844"/>
                  </a:cubicBezTo>
                  <a:cubicBezTo>
                    <a:pt x="1177" y="3844"/>
                    <a:pt x="1134" y="3802"/>
                    <a:pt x="1123" y="3748"/>
                  </a:cubicBezTo>
                  <a:lnTo>
                    <a:pt x="854" y="3590"/>
                  </a:lnTo>
                  <a:lnTo>
                    <a:pt x="781" y="3510"/>
                  </a:lnTo>
                  <a:lnTo>
                    <a:pt x="723" y="3337"/>
                  </a:lnTo>
                  <a:lnTo>
                    <a:pt x="635" y="3229"/>
                  </a:lnTo>
                  <a:cubicBezTo>
                    <a:pt x="581" y="3225"/>
                    <a:pt x="539" y="3191"/>
                    <a:pt x="523" y="3141"/>
                  </a:cubicBezTo>
                  <a:cubicBezTo>
                    <a:pt x="473" y="3129"/>
                    <a:pt x="435" y="3087"/>
                    <a:pt x="427" y="3037"/>
                  </a:cubicBezTo>
                  <a:cubicBezTo>
                    <a:pt x="327" y="3014"/>
                    <a:pt x="251" y="2933"/>
                    <a:pt x="235" y="2826"/>
                  </a:cubicBezTo>
                  <a:lnTo>
                    <a:pt x="47" y="2818"/>
                  </a:lnTo>
                  <a:lnTo>
                    <a:pt x="47" y="2818"/>
                  </a:lnTo>
                  <a:cubicBezTo>
                    <a:pt x="43" y="2979"/>
                    <a:pt x="1" y="3149"/>
                    <a:pt x="58" y="3314"/>
                  </a:cubicBezTo>
                  <a:cubicBezTo>
                    <a:pt x="85" y="3345"/>
                    <a:pt x="116" y="3379"/>
                    <a:pt x="143" y="3418"/>
                  </a:cubicBezTo>
                  <a:cubicBezTo>
                    <a:pt x="135" y="3421"/>
                    <a:pt x="124" y="3433"/>
                    <a:pt x="116" y="3441"/>
                  </a:cubicBezTo>
                  <a:cubicBezTo>
                    <a:pt x="101" y="3640"/>
                    <a:pt x="70" y="3836"/>
                    <a:pt x="139" y="4029"/>
                  </a:cubicBezTo>
                  <a:cubicBezTo>
                    <a:pt x="177" y="4113"/>
                    <a:pt x="181" y="4217"/>
                    <a:pt x="162" y="4305"/>
                  </a:cubicBezTo>
                  <a:cubicBezTo>
                    <a:pt x="231" y="4409"/>
                    <a:pt x="177" y="4532"/>
                    <a:pt x="239" y="4632"/>
                  </a:cubicBezTo>
                  <a:cubicBezTo>
                    <a:pt x="262" y="4651"/>
                    <a:pt x="274" y="4689"/>
                    <a:pt x="258" y="4720"/>
                  </a:cubicBezTo>
                  <a:cubicBezTo>
                    <a:pt x="335" y="4812"/>
                    <a:pt x="270" y="4951"/>
                    <a:pt x="354" y="5035"/>
                  </a:cubicBezTo>
                  <a:cubicBezTo>
                    <a:pt x="450" y="5112"/>
                    <a:pt x="354" y="5262"/>
                    <a:pt x="470" y="5331"/>
                  </a:cubicBezTo>
                  <a:lnTo>
                    <a:pt x="470" y="5323"/>
                  </a:lnTo>
                  <a:cubicBezTo>
                    <a:pt x="588" y="5564"/>
                    <a:pt x="813" y="5721"/>
                    <a:pt x="985" y="5923"/>
                  </a:cubicBezTo>
                  <a:lnTo>
                    <a:pt x="985" y="5923"/>
                  </a:lnTo>
                  <a:cubicBezTo>
                    <a:pt x="994" y="5975"/>
                    <a:pt x="1028" y="6012"/>
                    <a:pt x="1077" y="6034"/>
                  </a:cubicBezTo>
                  <a:cubicBezTo>
                    <a:pt x="1100" y="6080"/>
                    <a:pt x="1134" y="6111"/>
                    <a:pt x="1173" y="6142"/>
                  </a:cubicBezTo>
                  <a:lnTo>
                    <a:pt x="1177" y="6146"/>
                  </a:lnTo>
                  <a:cubicBezTo>
                    <a:pt x="1203" y="6180"/>
                    <a:pt x="1234" y="6215"/>
                    <a:pt x="1269" y="6246"/>
                  </a:cubicBezTo>
                  <a:lnTo>
                    <a:pt x="1273" y="6257"/>
                  </a:lnTo>
                  <a:cubicBezTo>
                    <a:pt x="1307" y="6284"/>
                    <a:pt x="1334" y="6319"/>
                    <a:pt x="1357" y="6353"/>
                  </a:cubicBezTo>
                  <a:lnTo>
                    <a:pt x="1369" y="6369"/>
                  </a:lnTo>
                  <a:cubicBezTo>
                    <a:pt x="1472" y="6522"/>
                    <a:pt x="1607" y="6657"/>
                    <a:pt x="1768" y="6757"/>
                  </a:cubicBezTo>
                  <a:lnTo>
                    <a:pt x="1776" y="6764"/>
                  </a:lnTo>
                  <a:cubicBezTo>
                    <a:pt x="1807" y="6799"/>
                    <a:pt x="1838" y="6830"/>
                    <a:pt x="1872" y="6857"/>
                  </a:cubicBezTo>
                  <a:lnTo>
                    <a:pt x="1876" y="6861"/>
                  </a:lnTo>
                  <a:cubicBezTo>
                    <a:pt x="1907" y="6895"/>
                    <a:pt x="1941" y="6930"/>
                    <a:pt x="1980" y="6957"/>
                  </a:cubicBezTo>
                  <a:cubicBezTo>
                    <a:pt x="2003" y="6995"/>
                    <a:pt x="2041" y="7030"/>
                    <a:pt x="2080" y="7053"/>
                  </a:cubicBezTo>
                  <a:cubicBezTo>
                    <a:pt x="2098" y="7066"/>
                    <a:pt x="2120" y="7073"/>
                    <a:pt x="2143" y="7073"/>
                  </a:cubicBezTo>
                  <a:cubicBezTo>
                    <a:pt x="2153" y="7073"/>
                    <a:pt x="2165" y="7072"/>
                    <a:pt x="2176" y="7068"/>
                  </a:cubicBezTo>
                  <a:cubicBezTo>
                    <a:pt x="2176" y="7095"/>
                    <a:pt x="2180" y="7122"/>
                    <a:pt x="2183" y="7149"/>
                  </a:cubicBezTo>
                  <a:cubicBezTo>
                    <a:pt x="2214" y="7156"/>
                    <a:pt x="2241" y="7156"/>
                    <a:pt x="2268" y="7156"/>
                  </a:cubicBezTo>
                  <a:lnTo>
                    <a:pt x="2279" y="7164"/>
                  </a:lnTo>
                  <a:cubicBezTo>
                    <a:pt x="2279" y="7191"/>
                    <a:pt x="2287" y="7218"/>
                    <a:pt x="2291" y="7245"/>
                  </a:cubicBezTo>
                  <a:cubicBezTo>
                    <a:pt x="2318" y="7252"/>
                    <a:pt x="2345" y="7252"/>
                    <a:pt x="2372" y="7252"/>
                  </a:cubicBezTo>
                  <a:lnTo>
                    <a:pt x="2383" y="7264"/>
                  </a:lnTo>
                  <a:cubicBezTo>
                    <a:pt x="2383" y="7295"/>
                    <a:pt x="2387" y="7318"/>
                    <a:pt x="2387" y="7349"/>
                  </a:cubicBezTo>
                  <a:lnTo>
                    <a:pt x="2468" y="7356"/>
                  </a:lnTo>
                  <a:lnTo>
                    <a:pt x="2479" y="7368"/>
                  </a:lnTo>
                  <a:cubicBezTo>
                    <a:pt x="2479" y="7395"/>
                    <a:pt x="2479" y="7425"/>
                    <a:pt x="2483" y="7456"/>
                  </a:cubicBezTo>
                  <a:cubicBezTo>
                    <a:pt x="2510" y="7464"/>
                    <a:pt x="2537" y="7468"/>
                    <a:pt x="2564" y="7472"/>
                  </a:cubicBezTo>
                  <a:lnTo>
                    <a:pt x="2568" y="7472"/>
                  </a:lnTo>
                  <a:cubicBezTo>
                    <a:pt x="2568" y="7502"/>
                    <a:pt x="2568" y="7533"/>
                    <a:pt x="2575" y="7564"/>
                  </a:cubicBezTo>
                  <a:cubicBezTo>
                    <a:pt x="2602" y="7571"/>
                    <a:pt x="2633" y="7571"/>
                    <a:pt x="2660" y="7571"/>
                  </a:cubicBezTo>
                  <a:lnTo>
                    <a:pt x="2660" y="7583"/>
                  </a:lnTo>
                  <a:cubicBezTo>
                    <a:pt x="2660" y="7610"/>
                    <a:pt x="2664" y="7641"/>
                    <a:pt x="2671" y="7664"/>
                  </a:cubicBezTo>
                  <a:cubicBezTo>
                    <a:pt x="2698" y="7667"/>
                    <a:pt x="2729" y="7675"/>
                    <a:pt x="2756" y="7675"/>
                  </a:cubicBezTo>
                  <a:lnTo>
                    <a:pt x="2760" y="7675"/>
                  </a:lnTo>
                  <a:cubicBezTo>
                    <a:pt x="2760" y="7702"/>
                    <a:pt x="2767" y="7737"/>
                    <a:pt x="2771" y="7764"/>
                  </a:cubicBezTo>
                  <a:cubicBezTo>
                    <a:pt x="2798" y="7775"/>
                    <a:pt x="2829" y="7779"/>
                    <a:pt x="2856" y="7779"/>
                  </a:cubicBezTo>
                  <a:cubicBezTo>
                    <a:pt x="2863" y="7833"/>
                    <a:pt x="2902" y="7879"/>
                    <a:pt x="2960" y="7890"/>
                  </a:cubicBezTo>
                  <a:cubicBezTo>
                    <a:pt x="2963" y="7936"/>
                    <a:pt x="3006" y="7983"/>
                    <a:pt x="3056" y="7986"/>
                  </a:cubicBezTo>
                  <a:cubicBezTo>
                    <a:pt x="3059" y="8013"/>
                    <a:pt x="3063" y="8044"/>
                    <a:pt x="3075" y="8067"/>
                  </a:cubicBezTo>
                  <a:cubicBezTo>
                    <a:pt x="3102" y="8071"/>
                    <a:pt x="3136" y="8071"/>
                    <a:pt x="3163" y="8071"/>
                  </a:cubicBezTo>
                  <a:lnTo>
                    <a:pt x="3171" y="8079"/>
                  </a:lnTo>
                  <a:cubicBezTo>
                    <a:pt x="3175" y="8106"/>
                    <a:pt x="3175" y="8136"/>
                    <a:pt x="3179" y="8163"/>
                  </a:cubicBezTo>
                  <a:cubicBezTo>
                    <a:pt x="3209" y="8167"/>
                    <a:pt x="3236" y="8175"/>
                    <a:pt x="3267" y="8175"/>
                  </a:cubicBezTo>
                  <a:cubicBezTo>
                    <a:pt x="3275" y="8202"/>
                    <a:pt x="3286" y="8232"/>
                    <a:pt x="3286" y="8259"/>
                  </a:cubicBezTo>
                  <a:cubicBezTo>
                    <a:pt x="3336" y="8259"/>
                    <a:pt x="3382" y="8298"/>
                    <a:pt x="3394" y="8351"/>
                  </a:cubicBezTo>
                  <a:cubicBezTo>
                    <a:pt x="3597" y="8436"/>
                    <a:pt x="3770" y="8578"/>
                    <a:pt x="3893" y="8759"/>
                  </a:cubicBezTo>
                  <a:cubicBezTo>
                    <a:pt x="4059" y="8790"/>
                    <a:pt x="4105" y="8951"/>
                    <a:pt x="4212" y="9047"/>
                  </a:cubicBezTo>
                  <a:cubicBezTo>
                    <a:pt x="4351" y="9105"/>
                    <a:pt x="4462" y="9220"/>
                    <a:pt x="4504" y="9366"/>
                  </a:cubicBezTo>
                  <a:cubicBezTo>
                    <a:pt x="4654" y="9412"/>
                    <a:pt x="4773" y="9493"/>
                    <a:pt x="4816" y="9658"/>
                  </a:cubicBezTo>
                  <a:cubicBezTo>
                    <a:pt x="4981" y="9716"/>
                    <a:pt x="5119" y="9827"/>
                    <a:pt x="5211" y="9969"/>
                  </a:cubicBezTo>
                  <a:cubicBezTo>
                    <a:pt x="5265" y="9969"/>
                    <a:pt x="5311" y="10019"/>
                    <a:pt x="5311" y="10069"/>
                  </a:cubicBezTo>
                  <a:lnTo>
                    <a:pt x="5311" y="10073"/>
                  </a:lnTo>
                  <a:cubicBezTo>
                    <a:pt x="5442" y="10100"/>
                    <a:pt x="5523" y="10196"/>
                    <a:pt x="5615" y="10280"/>
                  </a:cubicBezTo>
                  <a:cubicBezTo>
                    <a:pt x="5615" y="10315"/>
                    <a:pt x="5611" y="10353"/>
                    <a:pt x="5611" y="10388"/>
                  </a:cubicBezTo>
                  <a:cubicBezTo>
                    <a:pt x="5657" y="10396"/>
                    <a:pt x="5699" y="10434"/>
                    <a:pt x="5711" y="10484"/>
                  </a:cubicBezTo>
                  <a:cubicBezTo>
                    <a:pt x="5765" y="10488"/>
                    <a:pt x="5807" y="10526"/>
                    <a:pt x="5815" y="10580"/>
                  </a:cubicBezTo>
                  <a:cubicBezTo>
                    <a:pt x="5868" y="10584"/>
                    <a:pt x="5911" y="10622"/>
                    <a:pt x="5922" y="10676"/>
                  </a:cubicBezTo>
                  <a:cubicBezTo>
                    <a:pt x="5976" y="10692"/>
                    <a:pt x="6007" y="10734"/>
                    <a:pt x="6018" y="10780"/>
                  </a:cubicBezTo>
                  <a:cubicBezTo>
                    <a:pt x="6072" y="10792"/>
                    <a:pt x="6111" y="10830"/>
                    <a:pt x="6122" y="10876"/>
                  </a:cubicBezTo>
                  <a:cubicBezTo>
                    <a:pt x="6176" y="10880"/>
                    <a:pt x="6214" y="10918"/>
                    <a:pt x="6230" y="10968"/>
                  </a:cubicBezTo>
                  <a:cubicBezTo>
                    <a:pt x="6307" y="10988"/>
                    <a:pt x="6380" y="11011"/>
                    <a:pt x="6410" y="11091"/>
                  </a:cubicBezTo>
                  <a:lnTo>
                    <a:pt x="6514" y="11091"/>
                  </a:lnTo>
                  <a:cubicBezTo>
                    <a:pt x="6522" y="11118"/>
                    <a:pt x="6533" y="11141"/>
                    <a:pt x="6537" y="11168"/>
                  </a:cubicBezTo>
                  <a:cubicBezTo>
                    <a:pt x="6545" y="11167"/>
                    <a:pt x="6553" y="11167"/>
                    <a:pt x="6560" y="11167"/>
                  </a:cubicBezTo>
                  <a:cubicBezTo>
                    <a:pt x="6643" y="11167"/>
                    <a:pt x="6696" y="11207"/>
                    <a:pt x="6714" y="11299"/>
                  </a:cubicBezTo>
                  <a:lnTo>
                    <a:pt x="6844" y="11472"/>
                  </a:lnTo>
                  <a:cubicBezTo>
                    <a:pt x="7002" y="11491"/>
                    <a:pt x="7052" y="11668"/>
                    <a:pt x="7186" y="11718"/>
                  </a:cubicBezTo>
                  <a:cubicBezTo>
                    <a:pt x="7198" y="11745"/>
                    <a:pt x="7210" y="11775"/>
                    <a:pt x="7213" y="11810"/>
                  </a:cubicBezTo>
                  <a:lnTo>
                    <a:pt x="7263" y="11814"/>
                  </a:lnTo>
                  <a:lnTo>
                    <a:pt x="7309" y="11810"/>
                  </a:lnTo>
                  <a:lnTo>
                    <a:pt x="7332" y="11887"/>
                  </a:lnTo>
                  <a:cubicBezTo>
                    <a:pt x="7498" y="11891"/>
                    <a:pt x="7640" y="11948"/>
                    <a:pt x="7732" y="12098"/>
                  </a:cubicBezTo>
                  <a:lnTo>
                    <a:pt x="7821" y="12110"/>
                  </a:lnTo>
                  <a:cubicBezTo>
                    <a:pt x="7828" y="12136"/>
                    <a:pt x="7840" y="12163"/>
                    <a:pt x="7844" y="12194"/>
                  </a:cubicBezTo>
                  <a:lnTo>
                    <a:pt x="7928" y="12309"/>
                  </a:lnTo>
                  <a:cubicBezTo>
                    <a:pt x="7993" y="12379"/>
                    <a:pt x="8063" y="12444"/>
                    <a:pt x="8139" y="12502"/>
                  </a:cubicBezTo>
                  <a:cubicBezTo>
                    <a:pt x="8170" y="12502"/>
                    <a:pt x="8205" y="12502"/>
                    <a:pt x="8232" y="12494"/>
                  </a:cubicBezTo>
                  <a:lnTo>
                    <a:pt x="8351" y="12590"/>
                  </a:lnTo>
                  <a:lnTo>
                    <a:pt x="8520" y="12628"/>
                  </a:lnTo>
                  <a:cubicBezTo>
                    <a:pt x="8531" y="12659"/>
                    <a:pt x="8531" y="12686"/>
                    <a:pt x="8531" y="12717"/>
                  </a:cubicBezTo>
                  <a:cubicBezTo>
                    <a:pt x="8581" y="12721"/>
                    <a:pt x="8627" y="12759"/>
                    <a:pt x="8635" y="12813"/>
                  </a:cubicBezTo>
                  <a:cubicBezTo>
                    <a:pt x="8693" y="12813"/>
                    <a:pt x="8756" y="12841"/>
                    <a:pt x="8814" y="12841"/>
                  </a:cubicBezTo>
                  <a:cubicBezTo>
                    <a:pt x="8864" y="12841"/>
                    <a:pt x="8909" y="12820"/>
                    <a:pt x="8943" y="12744"/>
                  </a:cubicBezTo>
                  <a:lnTo>
                    <a:pt x="9112" y="12744"/>
                  </a:lnTo>
                  <a:cubicBezTo>
                    <a:pt x="9115" y="12770"/>
                    <a:pt x="9127" y="12794"/>
                    <a:pt x="9139" y="12813"/>
                  </a:cubicBezTo>
                  <a:lnTo>
                    <a:pt x="9530" y="12809"/>
                  </a:lnTo>
                  <a:cubicBezTo>
                    <a:pt x="9869" y="12605"/>
                    <a:pt x="10264" y="12655"/>
                    <a:pt x="10633" y="12598"/>
                  </a:cubicBezTo>
                  <a:cubicBezTo>
                    <a:pt x="10637" y="12571"/>
                    <a:pt x="10645" y="12548"/>
                    <a:pt x="10653" y="12528"/>
                  </a:cubicBezTo>
                  <a:lnTo>
                    <a:pt x="10956" y="12502"/>
                  </a:lnTo>
                  <a:lnTo>
                    <a:pt x="11137" y="12502"/>
                  </a:lnTo>
                  <a:cubicBezTo>
                    <a:pt x="11148" y="12475"/>
                    <a:pt x="11152" y="12452"/>
                    <a:pt x="11156" y="12428"/>
                  </a:cubicBezTo>
                  <a:lnTo>
                    <a:pt x="11452" y="12405"/>
                  </a:lnTo>
                  <a:cubicBezTo>
                    <a:pt x="11532" y="12313"/>
                    <a:pt x="11644" y="12309"/>
                    <a:pt x="11752" y="12306"/>
                  </a:cubicBezTo>
                  <a:cubicBezTo>
                    <a:pt x="11794" y="12242"/>
                    <a:pt x="11863" y="12201"/>
                    <a:pt x="11936" y="12201"/>
                  </a:cubicBezTo>
                  <a:cubicBezTo>
                    <a:pt x="11943" y="12201"/>
                    <a:pt x="11949" y="12201"/>
                    <a:pt x="11955" y="12202"/>
                  </a:cubicBezTo>
                  <a:cubicBezTo>
                    <a:pt x="12001" y="12121"/>
                    <a:pt x="12078" y="12106"/>
                    <a:pt x="12163" y="12106"/>
                  </a:cubicBezTo>
                  <a:cubicBezTo>
                    <a:pt x="12201" y="12029"/>
                    <a:pt x="12270" y="12002"/>
                    <a:pt x="12355" y="11990"/>
                  </a:cubicBezTo>
                  <a:cubicBezTo>
                    <a:pt x="12366" y="11940"/>
                    <a:pt x="12416" y="11906"/>
                    <a:pt x="12470" y="11906"/>
                  </a:cubicBezTo>
                  <a:cubicBezTo>
                    <a:pt x="12535" y="11798"/>
                    <a:pt x="12643" y="11721"/>
                    <a:pt x="12766" y="11695"/>
                  </a:cubicBezTo>
                  <a:cubicBezTo>
                    <a:pt x="12804" y="11610"/>
                    <a:pt x="12877" y="11587"/>
                    <a:pt x="12962" y="11587"/>
                  </a:cubicBezTo>
                  <a:cubicBezTo>
                    <a:pt x="13027" y="11468"/>
                    <a:pt x="13131" y="11410"/>
                    <a:pt x="13250" y="11372"/>
                  </a:cubicBezTo>
                  <a:cubicBezTo>
                    <a:pt x="13264" y="11325"/>
                    <a:pt x="13306" y="11293"/>
                    <a:pt x="13352" y="11293"/>
                  </a:cubicBezTo>
                  <a:cubicBezTo>
                    <a:pt x="13359" y="11293"/>
                    <a:pt x="13366" y="11293"/>
                    <a:pt x="13373" y="11295"/>
                  </a:cubicBezTo>
                  <a:cubicBezTo>
                    <a:pt x="13450" y="11199"/>
                    <a:pt x="13550" y="11126"/>
                    <a:pt x="13661" y="11080"/>
                  </a:cubicBezTo>
                  <a:lnTo>
                    <a:pt x="13961" y="10876"/>
                  </a:lnTo>
                  <a:cubicBezTo>
                    <a:pt x="14038" y="10772"/>
                    <a:pt x="14134" y="10692"/>
                    <a:pt x="14276" y="10684"/>
                  </a:cubicBezTo>
                  <a:cubicBezTo>
                    <a:pt x="14315" y="10607"/>
                    <a:pt x="14384" y="10584"/>
                    <a:pt x="14461" y="10569"/>
                  </a:cubicBezTo>
                  <a:cubicBezTo>
                    <a:pt x="14475" y="10523"/>
                    <a:pt x="14520" y="10491"/>
                    <a:pt x="14568" y="10491"/>
                  </a:cubicBezTo>
                  <a:cubicBezTo>
                    <a:pt x="14573" y="10491"/>
                    <a:pt x="14579" y="10491"/>
                    <a:pt x="14584" y="10492"/>
                  </a:cubicBezTo>
                  <a:cubicBezTo>
                    <a:pt x="14614" y="10423"/>
                    <a:pt x="14687" y="10377"/>
                    <a:pt x="14764" y="10373"/>
                  </a:cubicBezTo>
                  <a:cubicBezTo>
                    <a:pt x="14779" y="10322"/>
                    <a:pt x="14821" y="10292"/>
                    <a:pt x="14870" y="10292"/>
                  </a:cubicBezTo>
                  <a:cubicBezTo>
                    <a:pt x="14873" y="10292"/>
                    <a:pt x="14876" y="10292"/>
                    <a:pt x="14879" y="10292"/>
                  </a:cubicBezTo>
                  <a:cubicBezTo>
                    <a:pt x="14941" y="10173"/>
                    <a:pt x="15052" y="10119"/>
                    <a:pt x="15179" y="10084"/>
                  </a:cubicBezTo>
                  <a:cubicBezTo>
                    <a:pt x="15248" y="9981"/>
                    <a:pt x="15360" y="9908"/>
                    <a:pt x="15487" y="9889"/>
                  </a:cubicBezTo>
                  <a:cubicBezTo>
                    <a:pt x="15517" y="9808"/>
                    <a:pt x="15590" y="9789"/>
                    <a:pt x="15671" y="9769"/>
                  </a:cubicBezTo>
                  <a:cubicBezTo>
                    <a:pt x="15683" y="9716"/>
                    <a:pt x="15725" y="9677"/>
                    <a:pt x="15779" y="9677"/>
                  </a:cubicBezTo>
                  <a:cubicBezTo>
                    <a:pt x="15779" y="9646"/>
                    <a:pt x="15786" y="9620"/>
                    <a:pt x="15802" y="9589"/>
                  </a:cubicBezTo>
                  <a:lnTo>
                    <a:pt x="16086" y="9470"/>
                  </a:lnTo>
                  <a:cubicBezTo>
                    <a:pt x="16163" y="9374"/>
                    <a:pt x="16263" y="9301"/>
                    <a:pt x="16378" y="9258"/>
                  </a:cubicBezTo>
                  <a:cubicBezTo>
                    <a:pt x="16393" y="9205"/>
                    <a:pt x="16436" y="9170"/>
                    <a:pt x="16486" y="9166"/>
                  </a:cubicBezTo>
                  <a:cubicBezTo>
                    <a:pt x="16589" y="9032"/>
                    <a:pt x="16728" y="8932"/>
                    <a:pt x="16889" y="8859"/>
                  </a:cubicBezTo>
                  <a:cubicBezTo>
                    <a:pt x="16897" y="8805"/>
                    <a:pt x="16947" y="8774"/>
                    <a:pt x="16993" y="8766"/>
                  </a:cubicBezTo>
                  <a:cubicBezTo>
                    <a:pt x="17004" y="8717"/>
                    <a:pt x="17047" y="8670"/>
                    <a:pt x="17100" y="8670"/>
                  </a:cubicBezTo>
                  <a:cubicBezTo>
                    <a:pt x="17108" y="8620"/>
                    <a:pt x="17150" y="8582"/>
                    <a:pt x="17204" y="8574"/>
                  </a:cubicBezTo>
                  <a:cubicBezTo>
                    <a:pt x="17208" y="8524"/>
                    <a:pt x="17254" y="8478"/>
                    <a:pt x="17312" y="8474"/>
                  </a:cubicBezTo>
                  <a:lnTo>
                    <a:pt x="18119" y="7667"/>
                  </a:lnTo>
                  <a:cubicBezTo>
                    <a:pt x="18119" y="7610"/>
                    <a:pt x="18157" y="7564"/>
                    <a:pt x="18215" y="7564"/>
                  </a:cubicBezTo>
                  <a:cubicBezTo>
                    <a:pt x="18219" y="7510"/>
                    <a:pt x="18257" y="7468"/>
                    <a:pt x="18311" y="7456"/>
                  </a:cubicBezTo>
                  <a:cubicBezTo>
                    <a:pt x="18311" y="7402"/>
                    <a:pt x="18342" y="7356"/>
                    <a:pt x="18395" y="7345"/>
                  </a:cubicBezTo>
                  <a:cubicBezTo>
                    <a:pt x="18411" y="7268"/>
                    <a:pt x="18426" y="7191"/>
                    <a:pt x="18495" y="7145"/>
                  </a:cubicBezTo>
                  <a:cubicBezTo>
                    <a:pt x="18503" y="7091"/>
                    <a:pt x="18541" y="7049"/>
                    <a:pt x="18591" y="7045"/>
                  </a:cubicBezTo>
                  <a:cubicBezTo>
                    <a:pt x="18657" y="6880"/>
                    <a:pt x="18772" y="6745"/>
                    <a:pt x="18918" y="6661"/>
                  </a:cubicBezTo>
                  <a:cubicBezTo>
                    <a:pt x="18918" y="6607"/>
                    <a:pt x="18956" y="6557"/>
                    <a:pt x="19010" y="6549"/>
                  </a:cubicBezTo>
                  <a:cubicBezTo>
                    <a:pt x="19041" y="6430"/>
                    <a:pt x="19118" y="6319"/>
                    <a:pt x="19218" y="6250"/>
                  </a:cubicBezTo>
                  <a:cubicBezTo>
                    <a:pt x="19256" y="6127"/>
                    <a:pt x="19302" y="6015"/>
                    <a:pt x="19418" y="5950"/>
                  </a:cubicBezTo>
                  <a:cubicBezTo>
                    <a:pt x="19418" y="5896"/>
                    <a:pt x="19456" y="5846"/>
                    <a:pt x="19510" y="5838"/>
                  </a:cubicBezTo>
                  <a:cubicBezTo>
                    <a:pt x="19514" y="5785"/>
                    <a:pt x="19552" y="5742"/>
                    <a:pt x="19606" y="5731"/>
                  </a:cubicBezTo>
                  <a:cubicBezTo>
                    <a:pt x="19621" y="5654"/>
                    <a:pt x="19667" y="5589"/>
                    <a:pt x="19740" y="5558"/>
                  </a:cubicBezTo>
                  <a:cubicBezTo>
                    <a:pt x="19744" y="5531"/>
                    <a:pt x="19744" y="5500"/>
                    <a:pt x="19744" y="5473"/>
                  </a:cubicBezTo>
                  <a:cubicBezTo>
                    <a:pt x="19775" y="5470"/>
                    <a:pt x="19810" y="5462"/>
                    <a:pt x="19836" y="5454"/>
                  </a:cubicBezTo>
                  <a:cubicBezTo>
                    <a:pt x="19836" y="5400"/>
                    <a:pt x="19875" y="5358"/>
                    <a:pt x="19929" y="5343"/>
                  </a:cubicBezTo>
                  <a:cubicBezTo>
                    <a:pt x="19929" y="5308"/>
                    <a:pt x="19929" y="5281"/>
                    <a:pt x="19932" y="5250"/>
                  </a:cubicBezTo>
                  <a:lnTo>
                    <a:pt x="19936" y="5243"/>
                  </a:lnTo>
                  <a:cubicBezTo>
                    <a:pt x="19967" y="5239"/>
                    <a:pt x="19990" y="5231"/>
                    <a:pt x="20021" y="5231"/>
                  </a:cubicBezTo>
                  <a:lnTo>
                    <a:pt x="20048" y="5055"/>
                  </a:lnTo>
                  <a:lnTo>
                    <a:pt x="20128" y="5028"/>
                  </a:lnTo>
                  <a:cubicBezTo>
                    <a:pt x="20109" y="5001"/>
                    <a:pt x="20121" y="4970"/>
                    <a:pt x="20140" y="4951"/>
                  </a:cubicBezTo>
                  <a:cubicBezTo>
                    <a:pt x="20148" y="4951"/>
                    <a:pt x="20155" y="4939"/>
                    <a:pt x="20163" y="4916"/>
                  </a:cubicBezTo>
                  <a:cubicBezTo>
                    <a:pt x="20175" y="4908"/>
                    <a:pt x="20167" y="4889"/>
                    <a:pt x="20140" y="4862"/>
                  </a:cubicBezTo>
                  <a:lnTo>
                    <a:pt x="20067" y="4816"/>
                  </a:lnTo>
                  <a:cubicBezTo>
                    <a:pt x="20082" y="4801"/>
                    <a:pt x="20079" y="4778"/>
                    <a:pt x="20059" y="4762"/>
                  </a:cubicBezTo>
                  <a:cubicBezTo>
                    <a:pt x="20055" y="4759"/>
                    <a:pt x="20048" y="4759"/>
                    <a:pt x="20044" y="4759"/>
                  </a:cubicBezTo>
                  <a:cubicBezTo>
                    <a:pt x="20048" y="4709"/>
                    <a:pt x="20017" y="4663"/>
                    <a:pt x="19967" y="4659"/>
                  </a:cubicBezTo>
                  <a:lnTo>
                    <a:pt x="19948" y="4659"/>
                  </a:lnTo>
                  <a:lnTo>
                    <a:pt x="19963" y="4643"/>
                  </a:lnTo>
                  <a:lnTo>
                    <a:pt x="19959" y="4643"/>
                  </a:lnTo>
                  <a:cubicBezTo>
                    <a:pt x="19971" y="4613"/>
                    <a:pt x="19975" y="4582"/>
                    <a:pt x="19967" y="4547"/>
                  </a:cubicBezTo>
                  <a:lnTo>
                    <a:pt x="19952" y="4532"/>
                  </a:lnTo>
                  <a:cubicBezTo>
                    <a:pt x="19913" y="4513"/>
                    <a:pt x="19875" y="4486"/>
                    <a:pt x="19848" y="4451"/>
                  </a:cubicBezTo>
                  <a:lnTo>
                    <a:pt x="19740" y="4420"/>
                  </a:lnTo>
                  <a:cubicBezTo>
                    <a:pt x="19702" y="4401"/>
                    <a:pt x="19660" y="4378"/>
                    <a:pt x="19621" y="4359"/>
                  </a:cubicBezTo>
                  <a:cubicBezTo>
                    <a:pt x="19616" y="4360"/>
                    <a:pt x="19611" y="4360"/>
                    <a:pt x="19606" y="4360"/>
                  </a:cubicBezTo>
                  <a:cubicBezTo>
                    <a:pt x="19582" y="4360"/>
                    <a:pt x="19560" y="4352"/>
                    <a:pt x="19541" y="4336"/>
                  </a:cubicBezTo>
                  <a:cubicBezTo>
                    <a:pt x="19502" y="4301"/>
                    <a:pt x="19460" y="4278"/>
                    <a:pt x="19406" y="4263"/>
                  </a:cubicBezTo>
                  <a:cubicBezTo>
                    <a:pt x="19402" y="4263"/>
                    <a:pt x="19398" y="4264"/>
                    <a:pt x="19395" y="4264"/>
                  </a:cubicBezTo>
                  <a:cubicBezTo>
                    <a:pt x="19369" y="4264"/>
                    <a:pt x="19350" y="4253"/>
                    <a:pt x="19333" y="4236"/>
                  </a:cubicBezTo>
                  <a:cubicBezTo>
                    <a:pt x="19295" y="4205"/>
                    <a:pt x="19249" y="4178"/>
                    <a:pt x="19199" y="4163"/>
                  </a:cubicBezTo>
                  <a:lnTo>
                    <a:pt x="19126" y="4167"/>
                  </a:lnTo>
                  <a:lnTo>
                    <a:pt x="19137" y="4132"/>
                  </a:lnTo>
                  <a:cubicBezTo>
                    <a:pt x="19095" y="4105"/>
                    <a:pt x="19045" y="4075"/>
                    <a:pt x="18999" y="4063"/>
                  </a:cubicBezTo>
                  <a:cubicBezTo>
                    <a:pt x="18996" y="4064"/>
                    <a:pt x="18992" y="4064"/>
                    <a:pt x="18989" y="4064"/>
                  </a:cubicBezTo>
                  <a:cubicBezTo>
                    <a:pt x="18963" y="4064"/>
                    <a:pt x="18943" y="4050"/>
                    <a:pt x="18926" y="4032"/>
                  </a:cubicBezTo>
                  <a:lnTo>
                    <a:pt x="18903" y="4067"/>
                  </a:lnTo>
                  <a:lnTo>
                    <a:pt x="18857" y="4048"/>
                  </a:lnTo>
                  <a:cubicBezTo>
                    <a:pt x="18864" y="4009"/>
                    <a:pt x="18837" y="3971"/>
                    <a:pt x="18807" y="3956"/>
                  </a:cubicBezTo>
                  <a:lnTo>
                    <a:pt x="18618" y="3902"/>
                  </a:lnTo>
                  <a:lnTo>
                    <a:pt x="18565" y="3917"/>
                  </a:lnTo>
                  <a:lnTo>
                    <a:pt x="18568" y="3913"/>
                  </a:lnTo>
                  <a:lnTo>
                    <a:pt x="18541" y="3844"/>
                  </a:lnTo>
                  <a:lnTo>
                    <a:pt x="18526" y="3836"/>
                  </a:lnTo>
                  <a:cubicBezTo>
                    <a:pt x="18488" y="3806"/>
                    <a:pt x="18453" y="3783"/>
                    <a:pt x="18422" y="3756"/>
                  </a:cubicBezTo>
                  <a:cubicBezTo>
                    <a:pt x="18392" y="3706"/>
                    <a:pt x="18349" y="3671"/>
                    <a:pt x="18296" y="3652"/>
                  </a:cubicBezTo>
                  <a:cubicBezTo>
                    <a:pt x="18265" y="3652"/>
                    <a:pt x="18242" y="3644"/>
                    <a:pt x="18219" y="3625"/>
                  </a:cubicBezTo>
                  <a:cubicBezTo>
                    <a:pt x="18180" y="3602"/>
                    <a:pt x="18146" y="3575"/>
                    <a:pt x="18119" y="3548"/>
                  </a:cubicBezTo>
                  <a:cubicBezTo>
                    <a:pt x="18073" y="3479"/>
                    <a:pt x="17973" y="3510"/>
                    <a:pt x="17934" y="3437"/>
                  </a:cubicBezTo>
                  <a:lnTo>
                    <a:pt x="17919" y="3429"/>
                  </a:lnTo>
                  <a:cubicBezTo>
                    <a:pt x="17881" y="3398"/>
                    <a:pt x="17838" y="3371"/>
                    <a:pt x="17800" y="3345"/>
                  </a:cubicBezTo>
                  <a:cubicBezTo>
                    <a:pt x="17765" y="3341"/>
                    <a:pt x="17738" y="3333"/>
                    <a:pt x="17715" y="3306"/>
                  </a:cubicBezTo>
                  <a:cubicBezTo>
                    <a:pt x="17677" y="3295"/>
                    <a:pt x="17646" y="3268"/>
                    <a:pt x="17619" y="3237"/>
                  </a:cubicBezTo>
                  <a:lnTo>
                    <a:pt x="17416" y="3126"/>
                  </a:lnTo>
                  <a:cubicBezTo>
                    <a:pt x="17377" y="3091"/>
                    <a:pt x="17339" y="3064"/>
                    <a:pt x="17296" y="3037"/>
                  </a:cubicBezTo>
                  <a:cubicBezTo>
                    <a:pt x="17262" y="3037"/>
                    <a:pt x="17235" y="3018"/>
                    <a:pt x="17208" y="2995"/>
                  </a:cubicBezTo>
                  <a:cubicBezTo>
                    <a:pt x="17177" y="2999"/>
                    <a:pt x="17143" y="3014"/>
                    <a:pt x="17120" y="3037"/>
                  </a:cubicBezTo>
                  <a:lnTo>
                    <a:pt x="17112" y="3033"/>
                  </a:lnTo>
                  <a:cubicBezTo>
                    <a:pt x="17062" y="2976"/>
                    <a:pt x="17047" y="2895"/>
                    <a:pt x="16997" y="2837"/>
                  </a:cubicBezTo>
                  <a:lnTo>
                    <a:pt x="16997" y="2837"/>
                  </a:lnTo>
                  <a:lnTo>
                    <a:pt x="17012" y="2845"/>
                  </a:lnTo>
                  <a:cubicBezTo>
                    <a:pt x="16974" y="2768"/>
                    <a:pt x="16870" y="2799"/>
                    <a:pt x="16824" y="2726"/>
                  </a:cubicBezTo>
                  <a:lnTo>
                    <a:pt x="16816" y="2722"/>
                  </a:lnTo>
                  <a:cubicBezTo>
                    <a:pt x="16778" y="2691"/>
                    <a:pt x="16743" y="2664"/>
                    <a:pt x="16709" y="2634"/>
                  </a:cubicBezTo>
                  <a:cubicBezTo>
                    <a:pt x="16682" y="2591"/>
                    <a:pt x="16639" y="2557"/>
                    <a:pt x="16589" y="2534"/>
                  </a:cubicBezTo>
                  <a:cubicBezTo>
                    <a:pt x="16559" y="2530"/>
                    <a:pt x="16528" y="2515"/>
                    <a:pt x="16505" y="2491"/>
                  </a:cubicBezTo>
                  <a:cubicBezTo>
                    <a:pt x="16466" y="2480"/>
                    <a:pt x="16436" y="2457"/>
                    <a:pt x="16416" y="2422"/>
                  </a:cubicBezTo>
                  <a:lnTo>
                    <a:pt x="16413" y="2418"/>
                  </a:lnTo>
                  <a:cubicBezTo>
                    <a:pt x="16374" y="2376"/>
                    <a:pt x="16324" y="2345"/>
                    <a:pt x="16274" y="2334"/>
                  </a:cubicBezTo>
                  <a:cubicBezTo>
                    <a:pt x="16268" y="2336"/>
                    <a:pt x="16261" y="2338"/>
                    <a:pt x="16253" y="2338"/>
                  </a:cubicBezTo>
                  <a:cubicBezTo>
                    <a:pt x="16238" y="2338"/>
                    <a:pt x="16222" y="2333"/>
                    <a:pt x="16209" y="2322"/>
                  </a:cubicBezTo>
                  <a:cubicBezTo>
                    <a:pt x="16176" y="2292"/>
                    <a:pt x="16132" y="2275"/>
                    <a:pt x="16086" y="2275"/>
                  </a:cubicBezTo>
                  <a:cubicBezTo>
                    <a:pt x="16063" y="2275"/>
                    <a:pt x="16040" y="2279"/>
                    <a:pt x="16017" y="2288"/>
                  </a:cubicBezTo>
                  <a:cubicBezTo>
                    <a:pt x="16009" y="2299"/>
                    <a:pt x="16005" y="2307"/>
                    <a:pt x="15994" y="2322"/>
                  </a:cubicBezTo>
                  <a:cubicBezTo>
                    <a:pt x="15985" y="2320"/>
                    <a:pt x="15975" y="2319"/>
                    <a:pt x="15966" y="2319"/>
                  </a:cubicBezTo>
                  <a:cubicBezTo>
                    <a:pt x="15947" y="2319"/>
                    <a:pt x="15927" y="2324"/>
                    <a:pt x="15909" y="2334"/>
                  </a:cubicBezTo>
                  <a:lnTo>
                    <a:pt x="15902" y="2315"/>
                  </a:lnTo>
                  <a:cubicBezTo>
                    <a:pt x="15880" y="2268"/>
                    <a:pt x="15839" y="2245"/>
                    <a:pt x="15793" y="2245"/>
                  </a:cubicBezTo>
                  <a:cubicBezTo>
                    <a:pt x="15790" y="2245"/>
                    <a:pt x="15786" y="2245"/>
                    <a:pt x="15782" y="2246"/>
                  </a:cubicBezTo>
                  <a:lnTo>
                    <a:pt x="15525" y="1977"/>
                  </a:lnTo>
                  <a:lnTo>
                    <a:pt x="15471" y="1823"/>
                  </a:lnTo>
                  <a:lnTo>
                    <a:pt x="15314" y="1711"/>
                  </a:lnTo>
                  <a:cubicBezTo>
                    <a:pt x="15164" y="1435"/>
                    <a:pt x="14933" y="1227"/>
                    <a:pt x="14718" y="1008"/>
                  </a:cubicBezTo>
                  <a:cubicBezTo>
                    <a:pt x="14703" y="951"/>
                    <a:pt x="14653" y="904"/>
                    <a:pt x="14591" y="904"/>
                  </a:cubicBezTo>
                  <a:cubicBezTo>
                    <a:pt x="14345" y="674"/>
                    <a:pt x="14111" y="432"/>
                    <a:pt x="13784" y="305"/>
                  </a:cubicBezTo>
                  <a:cubicBezTo>
                    <a:pt x="13689" y="140"/>
                    <a:pt x="13582" y="1"/>
                    <a:pt x="133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4"/>
            <p:cNvSpPr/>
            <p:nvPr/>
          </p:nvSpPr>
          <p:spPr>
            <a:xfrm>
              <a:off x="6999681" y="263497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4"/>
            <p:cNvSpPr/>
            <p:nvPr/>
          </p:nvSpPr>
          <p:spPr>
            <a:xfrm>
              <a:off x="6927560" y="2788957"/>
              <a:ext cx="59434" cy="45972"/>
            </a:xfrm>
            <a:custGeom>
              <a:avLst/>
              <a:gdLst/>
              <a:ahLst/>
              <a:cxnLst/>
              <a:rect l="l" t="t" r="r" b="b"/>
              <a:pathLst>
                <a:path w="1916" h="1482" extrusionOk="0">
                  <a:moveTo>
                    <a:pt x="112" y="1"/>
                  </a:moveTo>
                  <a:lnTo>
                    <a:pt x="112" y="1"/>
                  </a:lnTo>
                  <a:cubicBezTo>
                    <a:pt x="1" y="147"/>
                    <a:pt x="81" y="231"/>
                    <a:pt x="208" y="301"/>
                  </a:cubicBezTo>
                  <a:cubicBezTo>
                    <a:pt x="350" y="420"/>
                    <a:pt x="389" y="635"/>
                    <a:pt x="577" y="712"/>
                  </a:cubicBezTo>
                  <a:cubicBezTo>
                    <a:pt x="854" y="1046"/>
                    <a:pt x="1123" y="1388"/>
                    <a:pt x="1614" y="1415"/>
                  </a:cubicBezTo>
                  <a:cubicBezTo>
                    <a:pt x="1661" y="1462"/>
                    <a:pt x="1702" y="1482"/>
                    <a:pt x="1738" y="1482"/>
                  </a:cubicBezTo>
                  <a:cubicBezTo>
                    <a:pt x="1803" y="1482"/>
                    <a:pt x="1850" y="1418"/>
                    <a:pt x="1872" y="1346"/>
                  </a:cubicBezTo>
                  <a:cubicBezTo>
                    <a:pt x="1915" y="1246"/>
                    <a:pt x="1831" y="1230"/>
                    <a:pt x="1758" y="1230"/>
                  </a:cubicBezTo>
                  <a:cubicBezTo>
                    <a:pt x="1747" y="1230"/>
                    <a:pt x="1736" y="1230"/>
                    <a:pt x="1726" y="1230"/>
                  </a:cubicBezTo>
                  <a:cubicBezTo>
                    <a:pt x="1709" y="1231"/>
                    <a:pt x="1693" y="1232"/>
                    <a:pt x="1677" y="1232"/>
                  </a:cubicBezTo>
                  <a:cubicBezTo>
                    <a:pt x="1449" y="1232"/>
                    <a:pt x="1260" y="1133"/>
                    <a:pt x="1080" y="1008"/>
                  </a:cubicBezTo>
                  <a:cubicBezTo>
                    <a:pt x="915" y="892"/>
                    <a:pt x="857" y="777"/>
                    <a:pt x="1069" y="627"/>
                  </a:cubicBezTo>
                  <a:cubicBezTo>
                    <a:pt x="1203" y="531"/>
                    <a:pt x="1372" y="423"/>
                    <a:pt x="1269" y="158"/>
                  </a:cubicBezTo>
                  <a:lnTo>
                    <a:pt x="1269" y="158"/>
                  </a:lnTo>
                  <a:cubicBezTo>
                    <a:pt x="1069" y="320"/>
                    <a:pt x="861" y="420"/>
                    <a:pt x="711" y="596"/>
                  </a:cubicBezTo>
                  <a:cubicBezTo>
                    <a:pt x="565" y="593"/>
                    <a:pt x="539" y="466"/>
                    <a:pt x="477" y="377"/>
                  </a:cubicBezTo>
                  <a:cubicBezTo>
                    <a:pt x="373" y="231"/>
                    <a:pt x="293" y="70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4"/>
            <p:cNvSpPr/>
            <p:nvPr/>
          </p:nvSpPr>
          <p:spPr>
            <a:xfrm>
              <a:off x="6958921" y="2647847"/>
              <a:ext cx="25778" cy="21125"/>
            </a:xfrm>
            <a:custGeom>
              <a:avLst/>
              <a:gdLst/>
              <a:ahLst/>
              <a:cxnLst/>
              <a:rect l="l" t="t" r="r" b="b"/>
              <a:pathLst>
                <a:path w="831" h="681" extrusionOk="0">
                  <a:moveTo>
                    <a:pt x="146" y="1"/>
                  </a:moveTo>
                  <a:cubicBezTo>
                    <a:pt x="110" y="1"/>
                    <a:pt x="77" y="18"/>
                    <a:pt x="50" y="65"/>
                  </a:cubicBezTo>
                  <a:cubicBezTo>
                    <a:pt x="0" y="169"/>
                    <a:pt x="108" y="265"/>
                    <a:pt x="196" y="292"/>
                  </a:cubicBezTo>
                  <a:cubicBezTo>
                    <a:pt x="411" y="350"/>
                    <a:pt x="554" y="488"/>
                    <a:pt x="665" y="680"/>
                  </a:cubicBezTo>
                  <a:cubicBezTo>
                    <a:pt x="773" y="546"/>
                    <a:pt x="830" y="434"/>
                    <a:pt x="677" y="331"/>
                  </a:cubicBezTo>
                  <a:cubicBezTo>
                    <a:pt x="550" y="242"/>
                    <a:pt x="427" y="162"/>
                    <a:pt x="308" y="73"/>
                  </a:cubicBezTo>
                  <a:cubicBezTo>
                    <a:pt x="255" y="37"/>
                    <a:pt x="198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4"/>
            <p:cNvSpPr/>
            <p:nvPr/>
          </p:nvSpPr>
          <p:spPr>
            <a:xfrm>
              <a:off x="6977688" y="2763521"/>
              <a:ext cx="55991" cy="41164"/>
            </a:xfrm>
            <a:custGeom>
              <a:avLst/>
              <a:gdLst/>
              <a:ahLst/>
              <a:cxnLst/>
              <a:rect l="l" t="t" r="r" b="b"/>
              <a:pathLst>
                <a:path w="1805" h="1327" extrusionOk="0">
                  <a:moveTo>
                    <a:pt x="961" y="1"/>
                  </a:moveTo>
                  <a:cubicBezTo>
                    <a:pt x="928" y="1"/>
                    <a:pt x="895" y="19"/>
                    <a:pt x="867" y="68"/>
                  </a:cubicBezTo>
                  <a:cubicBezTo>
                    <a:pt x="829" y="125"/>
                    <a:pt x="925" y="198"/>
                    <a:pt x="1013" y="202"/>
                  </a:cubicBezTo>
                  <a:cubicBezTo>
                    <a:pt x="1040" y="218"/>
                    <a:pt x="1071" y="221"/>
                    <a:pt x="1097" y="221"/>
                  </a:cubicBezTo>
                  <a:cubicBezTo>
                    <a:pt x="1228" y="348"/>
                    <a:pt x="1401" y="367"/>
                    <a:pt x="1566" y="413"/>
                  </a:cubicBezTo>
                  <a:lnTo>
                    <a:pt x="1616" y="510"/>
                  </a:lnTo>
                  <a:cubicBezTo>
                    <a:pt x="1397" y="640"/>
                    <a:pt x="1151" y="579"/>
                    <a:pt x="917" y="617"/>
                  </a:cubicBezTo>
                  <a:lnTo>
                    <a:pt x="706" y="533"/>
                  </a:lnTo>
                  <a:cubicBezTo>
                    <a:pt x="528" y="506"/>
                    <a:pt x="364" y="423"/>
                    <a:pt x="180" y="423"/>
                  </a:cubicBezTo>
                  <a:cubicBezTo>
                    <a:pt x="153" y="423"/>
                    <a:pt x="126" y="425"/>
                    <a:pt x="98" y="429"/>
                  </a:cubicBezTo>
                  <a:cubicBezTo>
                    <a:pt x="84" y="425"/>
                    <a:pt x="70" y="423"/>
                    <a:pt x="59" y="423"/>
                  </a:cubicBezTo>
                  <a:cubicBezTo>
                    <a:pt x="19" y="423"/>
                    <a:pt x="1" y="446"/>
                    <a:pt x="22" y="506"/>
                  </a:cubicBezTo>
                  <a:cubicBezTo>
                    <a:pt x="68" y="656"/>
                    <a:pt x="175" y="740"/>
                    <a:pt x="306" y="813"/>
                  </a:cubicBezTo>
                  <a:cubicBezTo>
                    <a:pt x="364" y="913"/>
                    <a:pt x="433" y="1001"/>
                    <a:pt x="556" y="1021"/>
                  </a:cubicBezTo>
                  <a:lnTo>
                    <a:pt x="682" y="1128"/>
                  </a:lnTo>
                  <a:lnTo>
                    <a:pt x="740" y="1213"/>
                  </a:lnTo>
                  <a:cubicBezTo>
                    <a:pt x="771" y="1250"/>
                    <a:pt x="799" y="1327"/>
                    <a:pt x="843" y="1327"/>
                  </a:cubicBezTo>
                  <a:cubicBezTo>
                    <a:pt x="859" y="1327"/>
                    <a:pt x="877" y="1317"/>
                    <a:pt x="898" y="1293"/>
                  </a:cubicBezTo>
                  <a:cubicBezTo>
                    <a:pt x="959" y="1224"/>
                    <a:pt x="863" y="1163"/>
                    <a:pt x="802" y="1117"/>
                  </a:cubicBezTo>
                  <a:cubicBezTo>
                    <a:pt x="802" y="1063"/>
                    <a:pt x="767" y="1021"/>
                    <a:pt x="721" y="1009"/>
                  </a:cubicBezTo>
                  <a:cubicBezTo>
                    <a:pt x="690" y="898"/>
                    <a:pt x="548" y="859"/>
                    <a:pt x="552" y="725"/>
                  </a:cubicBezTo>
                  <a:cubicBezTo>
                    <a:pt x="583" y="713"/>
                    <a:pt x="613" y="708"/>
                    <a:pt x="642" y="708"/>
                  </a:cubicBezTo>
                  <a:cubicBezTo>
                    <a:pt x="776" y="708"/>
                    <a:pt x="899" y="809"/>
                    <a:pt x="1034" y="809"/>
                  </a:cubicBezTo>
                  <a:cubicBezTo>
                    <a:pt x="1059" y="809"/>
                    <a:pt x="1084" y="806"/>
                    <a:pt x="1109" y="798"/>
                  </a:cubicBezTo>
                  <a:cubicBezTo>
                    <a:pt x="1183" y="823"/>
                    <a:pt x="1255" y="835"/>
                    <a:pt x="1324" y="835"/>
                  </a:cubicBezTo>
                  <a:cubicBezTo>
                    <a:pt x="1480" y="835"/>
                    <a:pt x="1623" y="775"/>
                    <a:pt x="1751" y="663"/>
                  </a:cubicBezTo>
                  <a:cubicBezTo>
                    <a:pt x="1797" y="636"/>
                    <a:pt x="1805" y="571"/>
                    <a:pt x="1778" y="529"/>
                  </a:cubicBezTo>
                  <a:cubicBezTo>
                    <a:pt x="1766" y="529"/>
                    <a:pt x="1758" y="521"/>
                    <a:pt x="1747" y="510"/>
                  </a:cubicBezTo>
                  <a:cubicBezTo>
                    <a:pt x="1758" y="475"/>
                    <a:pt x="1743" y="437"/>
                    <a:pt x="1712" y="417"/>
                  </a:cubicBezTo>
                  <a:cubicBezTo>
                    <a:pt x="1612" y="214"/>
                    <a:pt x="1405" y="183"/>
                    <a:pt x="1213" y="129"/>
                  </a:cubicBezTo>
                  <a:cubicBezTo>
                    <a:pt x="1186" y="118"/>
                    <a:pt x="1155" y="106"/>
                    <a:pt x="1128" y="102"/>
                  </a:cubicBezTo>
                  <a:cubicBezTo>
                    <a:pt x="1077" y="54"/>
                    <a:pt x="1017" y="1"/>
                    <a:pt x="9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4"/>
            <p:cNvSpPr/>
            <p:nvPr/>
          </p:nvSpPr>
          <p:spPr>
            <a:xfrm>
              <a:off x="6958301" y="2908508"/>
              <a:ext cx="20783" cy="18209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543" y="0"/>
                  </a:moveTo>
                  <a:cubicBezTo>
                    <a:pt x="434" y="0"/>
                    <a:pt x="348" y="83"/>
                    <a:pt x="253" y="83"/>
                  </a:cubicBezTo>
                  <a:cubicBezTo>
                    <a:pt x="246" y="83"/>
                    <a:pt x="239" y="83"/>
                    <a:pt x="232" y="82"/>
                  </a:cubicBezTo>
                  <a:cubicBezTo>
                    <a:pt x="203" y="80"/>
                    <a:pt x="174" y="78"/>
                    <a:pt x="147" y="78"/>
                  </a:cubicBezTo>
                  <a:cubicBezTo>
                    <a:pt x="58" y="78"/>
                    <a:pt x="0" y="102"/>
                    <a:pt x="89" y="251"/>
                  </a:cubicBezTo>
                  <a:cubicBezTo>
                    <a:pt x="139" y="331"/>
                    <a:pt x="185" y="420"/>
                    <a:pt x="235" y="500"/>
                  </a:cubicBezTo>
                  <a:cubicBezTo>
                    <a:pt x="271" y="554"/>
                    <a:pt x="328" y="587"/>
                    <a:pt x="371" y="587"/>
                  </a:cubicBezTo>
                  <a:cubicBezTo>
                    <a:pt x="407" y="587"/>
                    <a:pt x="433" y="563"/>
                    <a:pt x="424" y="508"/>
                  </a:cubicBezTo>
                  <a:cubicBezTo>
                    <a:pt x="378" y="274"/>
                    <a:pt x="527" y="170"/>
                    <a:pt x="670" y="39"/>
                  </a:cubicBezTo>
                  <a:cubicBezTo>
                    <a:pt x="624" y="11"/>
                    <a:pt x="582" y="0"/>
                    <a:pt x="5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4"/>
            <p:cNvSpPr/>
            <p:nvPr/>
          </p:nvSpPr>
          <p:spPr>
            <a:xfrm>
              <a:off x="6944125" y="2669996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5"/>
                    <a:pt x="47" y="220"/>
                  </a:cubicBezTo>
                  <a:cubicBezTo>
                    <a:pt x="79" y="313"/>
                    <a:pt x="95" y="433"/>
                    <a:pt x="221" y="433"/>
                  </a:cubicBezTo>
                  <a:cubicBezTo>
                    <a:pt x="231" y="433"/>
                    <a:pt x="240" y="433"/>
                    <a:pt x="250" y="431"/>
                  </a:cubicBezTo>
                  <a:cubicBezTo>
                    <a:pt x="266" y="431"/>
                    <a:pt x="266" y="351"/>
                    <a:pt x="274" y="308"/>
                  </a:cubicBezTo>
                  <a:cubicBezTo>
                    <a:pt x="362" y="166"/>
                    <a:pt x="446" y="28"/>
                    <a:pt x="177" y="1"/>
                  </a:cubicBezTo>
                  <a:cubicBezTo>
                    <a:pt x="171" y="1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4"/>
            <p:cNvSpPr/>
            <p:nvPr/>
          </p:nvSpPr>
          <p:spPr>
            <a:xfrm>
              <a:off x="6780246" y="2794355"/>
              <a:ext cx="12408" cy="7414"/>
            </a:xfrm>
            <a:custGeom>
              <a:avLst/>
              <a:gdLst/>
              <a:ahLst/>
              <a:cxnLst/>
              <a:rect l="l" t="t" r="r" b="b"/>
              <a:pathLst>
                <a:path w="400" h="239" extrusionOk="0">
                  <a:moveTo>
                    <a:pt x="237" y="0"/>
                  </a:moveTo>
                  <a:cubicBezTo>
                    <a:pt x="146" y="0"/>
                    <a:pt x="76" y="77"/>
                    <a:pt x="0" y="115"/>
                  </a:cubicBezTo>
                  <a:lnTo>
                    <a:pt x="0" y="238"/>
                  </a:lnTo>
                  <a:cubicBezTo>
                    <a:pt x="6" y="238"/>
                    <a:pt x="12" y="238"/>
                    <a:pt x="18" y="238"/>
                  </a:cubicBezTo>
                  <a:cubicBezTo>
                    <a:pt x="162" y="238"/>
                    <a:pt x="259" y="150"/>
                    <a:pt x="400" y="77"/>
                  </a:cubicBezTo>
                  <a:cubicBezTo>
                    <a:pt x="337" y="20"/>
                    <a:pt x="284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4"/>
            <p:cNvSpPr/>
            <p:nvPr/>
          </p:nvSpPr>
          <p:spPr>
            <a:xfrm>
              <a:off x="6999557" y="2678805"/>
              <a:ext cx="103204" cy="75875"/>
            </a:xfrm>
            <a:custGeom>
              <a:avLst/>
              <a:gdLst/>
              <a:ahLst/>
              <a:cxnLst/>
              <a:rect l="l" t="t" r="r" b="b"/>
              <a:pathLst>
                <a:path w="3327" h="2446" extrusionOk="0">
                  <a:moveTo>
                    <a:pt x="172" y="0"/>
                  </a:moveTo>
                  <a:cubicBezTo>
                    <a:pt x="123" y="0"/>
                    <a:pt x="78" y="17"/>
                    <a:pt x="58" y="59"/>
                  </a:cubicBezTo>
                  <a:cubicBezTo>
                    <a:pt x="1" y="190"/>
                    <a:pt x="127" y="216"/>
                    <a:pt x="216" y="247"/>
                  </a:cubicBezTo>
                  <a:cubicBezTo>
                    <a:pt x="350" y="305"/>
                    <a:pt x="481" y="362"/>
                    <a:pt x="615" y="420"/>
                  </a:cubicBezTo>
                  <a:cubicBezTo>
                    <a:pt x="727" y="535"/>
                    <a:pt x="877" y="566"/>
                    <a:pt x="1007" y="631"/>
                  </a:cubicBezTo>
                  <a:lnTo>
                    <a:pt x="1730" y="1116"/>
                  </a:lnTo>
                  <a:lnTo>
                    <a:pt x="2333" y="1634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6" y="2445"/>
                    <a:pt x="3152" y="2445"/>
                    <a:pt x="3158" y="2445"/>
                  </a:cubicBezTo>
                  <a:cubicBezTo>
                    <a:pt x="3263" y="2445"/>
                    <a:pt x="3327" y="2412"/>
                    <a:pt x="3236" y="2295"/>
                  </a:cubicBezTo>
                  <a:cubicBezTo>
                    <a:pt x="3190" y="2238"/>
                    <a:pt x="3136" y="2180"/>
                    <a:pt x="3078" y="2130"/>
                  </a:cubicBezTo>
                  <a:cubicBezTo>
                    <a:pt x="3002" y="1896"/>
                    <a:pt x="2783" y="1784"/>
                    <a:pt x="2637" y="1611"/>
                  </a:cubicBezTo>
                  <a:cubicBezTo>
                    <a:pt x="2602" y="1604"/>
                    <a:pt x="2583" y="1573"/>
                    <a:pt x="2575" y="1542"/>
                  </a:cubicBezTo>
                  <a:cubicBezTo>
                    <a:pt x="2556" y="1511"/>
                    <a:pt x="2537" y="1477"/>
                    <a:pt x="2521" y="1450"/>
                  </a:cubicBezTo>
                  <a:cubicBezTo>
                    <a:pt x="2506" y="1448"/>
                    <a:pt x="2491" y="1447"/>
                    <a:pt x="2475" y="1447"/>
                  </a:cubicBezTo>
                  <a:cubicBezTo>
                    <a:pt x="2460" y="1447"/>
                    <a:pt x="2444" y="1448"/>
                    <a:pt x="2429" y="1450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5" y="382"/>
                    <a:pt x="857" y="316"/>
                    <a:pt x="704" y="247"/>
                  </a:cubicBezTo>
                  <a:cubicBezTo>
                    <a:pt x="562" y="170"/>
                    <a:pt x="423" y="86"/>
                    <a:pt x="277" y="24"/>
                  </a:cubicBezTo>
                  <a:cubicBezTo>
                    <a:pt x="246" y="10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4"/>
            <p:cNvSpPr/>
            <p:nvPr/>
          </p:nvSpPr>
          <p:spPr>
            <a:xfrm>
              <a:off x="7083684" y="2770718"/>
              <a:ext cx="33191" cy="33098"/>
            </a:xfrm>
            <a:custGeom>
              <a:avLst/>
              <a:gdLst/>
              <a:ahLst/>
              <a:cxnLst/>
              <a:rect l="l" t="t" r="r" b="b"/>
              <a:pathLst>
                <a:path w="1070" h="1067" extrusionOk="0">
                  <a:moveTo>
                    <a:pt x="205" y="762"/>
                  </a:moveTo>
                  <a:lnTo>
                    <a:pt x="205" y="781"/>
                  </a:lnTo>
                  <a:cubicBezTo>
                    <a:pt x="197" y="781"/>
                    <a:pt x="190" y="777"/>
                    <a:pt x="186" y="773"/>
                  </a:cubicBezTo>
                  <a:lnTo>
                    <a:pt x="205" y="762"/>
                  </a:lnTo>
                  <a:close/>
                  <a:moveTo>
                    <a:pt x="639" y="12"/>
                  </a:moveTo>
                  <a:lnTo>
                    <a:pt x="639" y="293"/>
                  </a:lnTo>
                  <a:cubicBezTo>
                    <a:pt x="624" y="320"/>
                    <a:pt x="620" y="354"/>
                    <a:pt x="624" y="385"/>
                  </a:cubicBezTo>
                  <a:cubicBezTo>
                    <a:pt x="599" y="377"/>
                    <a:pt x="578" y="374"/>
                    <a:pt x="559" y="374"/>
                  </a:cubicBezTo>
                  <a:cubicBezTo>
                    <a:pt x="437" y="374"/>
                    <a:pt x="411" y="515"/>
                    <a:pt x="328" y="581"/>
                  </a:cubicBezTo>
                  <a:cubicBezTo>
                    <a:pt x="274" y="571"/>
                    <a:pt x="217" y="559"/>
                    <a:pt x="168" y="559"/>
                  </a:cubicBezTo>
                  <a:cubicBezTo>
                    <a:pt x="71" y="559"/>
                    <a:pt x="0" y="603"/>
                    <a:pt x="21" y="781"/>
                  </a:cubicBezTo>
                  <a:cubicBezTo>
                    <a:pt x="44" y="790"/>
                    <a:pt x="65" y="794"/>
                    <a:pt x="87" y="794"/>
                  </a:cubicBezTo>
                  <a:cubicBezTo>
                    <a:pt x="94" y="794"/>
                    <a:pt x="101" y="793"/>
                    <a:pt x="109" y="792"/>
                  </a:cubicBezTo>
                  <a:cubicBezTo>
                    <a:pt x="121" y="835"/>
                    <a:pt x="136" y="885"/>
                    <a:pt x="147" y="927"/>
                  </a:cubicBezTo>
                  <a:cubicBezTo>
                    <a:pt x="155" y="980"/>
                    <a:pt x="125" y="1067"/>
                    <a:pt x="192" y="1067"/>
                  </a:cubicBezTo>
                  <a:cubicBezTo>
                    <a:pt x="197" y="1067"/>
                    <a:pt x="203" y="1066"/>
                    <a:pt x="209" y="1065"/>
                  </a:cubicBezTo>
                  <a:cubicBezTo>
                    <a:pt x="320" y="1050"/>
                    <a:pt x="282" y="954"/>
                    <a:pt x="255" y="885"/>
                  </a:cubicBezTo>
                  <a:cubicBezTo>
                    <a:pt x="247" y="854"/>
                    <a:pt x="244" y="827"/>
                    <a:pt x="244" y="792"/>
                  </a:cubicBezTo>
                  <a:cubicBezTo>
                    <a:pt x="305" y="789"/>
                    <a:pt x="320" y="743"/>
                    <a:pt x="340" y="696"/>
                  </a:cubicBezTo>
                  <a:cubicBezTo>
                    <a:pt x="516" y="616"/>
                    <a:pt x="735" y="600"/>
                    <a:pt x="808" y="370"/>
                  </a:cubicBezTo>
                  <a:cubicBezTo>
                    <a:pt x="828" y="347"/>
                    <a:pt x="839" y="320"/>
                    <a:pt x="847" y="293"/>
                  </a:cubicBezTo>
                  <a:cubicBezTo>
                    <a:pt x="1070" y="1"/>
                    <a:pt x="747" y="85"/>
                    <a:pt x="63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4"/>
            <p:cNvSpPr/>
            <p:nvPr/>
          </p:nvSpPr>
          <p:spPr>
            <a:xfrm>
              <a:off x="6797989" y="2790757"/>
              <a:ext cx="6576" cy="4684"/>
            </a:xfrm>
            <a:custGeom>
              <a:avLst/>
              <a:gdLst/>
              <a:ahLst/>
              <a:cxnLst/>
              <a:rect l="l" t="t" r="r" b="b"/>
              <a:pathLst>
                <a:path w="212" h="151" extrusionOk="0">
                  <a:moveTo>
                    <a:pt x="82" y="0"/>
                  </a:moveTo>
                  <a:cubicBezTo>
                    <a:pt x="39" y="0"/>
                    <a:pt x="4" y="34"/>
                    <a:pt x="1" y="77"/>
                  </a:cubicBezTo>
                  <a:lnTo>
                    <a:pt x="1" y="89"/>
                  </a:lnTo>
                  <a:cubicBezTo>
                    <a:pt x="4" y="139"/>
                    <a:pt x="58" y="146"/>
                    <a:pt x="104" y="150"/>
                  </a:cubicBezTo>
                  <a:cubicBezTo>
                    <a:pt x="154" y="139"/>
                    <a:pt x="212" y="135"/>
                    <a:pt x="193" y="73"/>
                  </a:cubicBezTo>
                  <a:cubicBezTo>
                    <a:pt x="170" y="35"/>
                    <a:pt x="135" y="8"/>
                    <a:pt x="89" y="0"/>
                  </a:cubicBezTo>
                  <a:cubicBezTo>
                    <a:pt x="87" y="0"/>
                    <a:pt x="84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4"/>
            <p:cNvSpPr/>
            <p:nvPr/>
          </p:nvSpPr>
          <p:spPr>
            <a:xfrm>
              <a:off x="6917261" y="2725801"/>
              <a:ext cx="7817" cy="4002"/>
            </a:xfrm>
            <a:custGeom>
              <a:avLst/>
              <a:gdLst/>
              <a:ahLst/>
              <a:cxnLst/>
              <a:rect l="l" t="t" r="r" b="b"/>
              <a:pathLst>
                <a:path w="252" h="129" extrusionOk="0">
                  <a:moveTo>
                    <a:pt x="121" y="0"/>
                  </a:moveTo>
                  <a:cubicBezTo>
                    <a:pt x="83" y="19"/>
                    <a:pt x="17" y="39"/>
                    <a:pt x="10" y="69"/>
                  </a:cubicBezTo>
                  <a:cubicBezTo>
                    <a:pt x="1" y="119"/>
                    <a:pt x="38" y="128"/>
                    <a:pt x="75" y="128"/>
                  </a:cubicBezTo>
                  <a:cubicBezTo>
                    <a:pt x="84" y="128"/>
                    <a:pt x="94" y="128"/>
                    <a:pt x="102" y="127"/>
                  </a:cubicBezTo>
                  <a:cubicBezTo>
                    <a:pt x="167" y="127"/>
                    <a:pt x="229" y="81"/>
                    <a:pt x="252" y="19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4"/>
            <p:cNvSpPr/>
            <p:nvPr/>
          </p:nvSpPr>
          <p:spPr>
            <a:xfrm>
              <a:off x="6715879" y="2816844"/>
              <a:ext cx="4901" cy="344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58" y="1"/>
                  </a:moveTo>
                  <a:cubicBezTo>
                    <a:pt x="38" y="24"/>
                    <a:pt x="0" y="55"/>
                    <a:pt x="4" y="62"/>
                  </a:cubicBezTo>
                  <a:cubicBezTo>
                    <a:pt x="23" y="101"/>
                    <a:pt x="50" y="111"/>
                    <a:pt x="81" y="111"/>
                  </a:cubicBezTo>
                  <a:cubicBezTo>
                    <a:pt x="105" y="111"/>
                    <a:pt x="132" y="104"/>
                    <a:pt x="158" y="10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4"/>
            <p:cNvSpPr/>
            <p:nvPr/>
          </p:nvSpPr>
          <p:spPr>
            <a:xfrm>
              <a:off x="6991461" y="2758341"/>
              <a:ext cx="3350" cy="1923"/>
            </a:xfrm>
            <a:custGeom>
              <a:avLst/>
              <a:gdLst/>
              <a:ahLst/>
              <a:cxnLst/>
              <a:rect l="l" t="t" r="r" b="b"/>
              <a:pathLst>
                <a:path w="108" h="62" extrusionOk="0">
                  <a:moveTo>
                    <a:pt x="31" y="0"/>
                  </a:moveTo>
                  <a:cubicBezTo>
                    <a:pt x="19" y="0"/>
                    <a:pt x="0" y="19"/>
                    <a:pt x="0" y="35"/>
                  </a:cubicBezTo>
                  <a:cubicBezTo>
                    <a:pt x="0" y="46"/>
                    <a:pt x="16" y="62"/>
                    <a:pt x="27" y="62"/>
                  </a:cubicBezTo>
                  <a:cubicBezTo>
                    <a:pt x="54" y="54"/>
                    <a:pt x="81" y="43"/>
                    <a:pt x="108" y="35"/>
                  </a:cubicBezTo>
                  <a:cubicBezTo>
                    <a:pt x="81" y="19"/>
                    <a:pt x="54" y="8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4"/>
            <p:cNvSpPr/>
            <p:nvPr/>
          </p:nvSpPr>
          <p:spPr>
            <a:xfrm>
              <a:off x="6906094" y="2732718"/>
              <a:ext cx="4901" cy="3474"/>
            </a:xfrm>
            <a:custGeom>
              <a:avLst/>
              <a:gdLst/>
              <a:ahLst/>
              <a:cxnLst/>
              <a:rect l="l" t="t" r="r" b="b"/>
              <a:pathLst>
                <a:path w="158" h="112" extrusionOk="0">
                  <a:moveTo>
                    <a:pt x="92" y="0"/>
                  </a:moveTo>
                  <a:cubicBezTo>
                    <a:pt x="69" y="0"/>
                    <a:pt x="41" y="5"/>
                    <a:pt x="19" y="5"/>
                  </a:cubicBezTo>
                  <a:cubicBezTo>
                    <a:pt x="12" y="5"/>
                    <a:pt x="6" y="5"/>
                    <a:pt x="1" y="4"/>
                  </a:cubicBezTo>
                  <a:lnTo>
                    <a:pt x="1" y="4"/>
                  </a:lnTo>
                  <a:cubicBezTo>
                    <a:pt x="12" y="54"/>
                    <a:pt x="47" y="96"/>
                    <a:pt x="101" y="112"/>
                  </a:cubicBezTo>
                  <a:cubicBezTo>
                    <a:pt x="157" y="17"/>
                    <a:pt x="133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4"/>
            <p:cNvSpPr/>
            <p:nvPr/>
          </p:nvSpPr>
          <p:spPr>
            <a:xfrm>
              <a:off x="6884783" y="2800125"/>
              <a:ext cx="64987" cy="53013"/>
            </a:xfrm>
            <a:custGeom>
              <a:avLst/>
              <a:gdLst/>
              <a:ahLst/>
              <a:cxnLst/>
              <a:rect l="l" t="t" r="r" b="b"/>
              <a:pathLst>
                <a:path w="2095" h="1709" extrusionOk="0">
                  <a:moveTo>
                    <a:pt x="1212" y="0"/>
                  </a:moveTo>
                  <a:cubicBezTo>
                    <a:pt x="1171" y="0"/>
                    <a:pt x="1131" y="18"/>
                    <a:pt x="1091" y="52"/>
                  </a:cubicBezTo>
                  <a:cubicBezTo>
                    <a:pt x="995" y="198"/>
                    <a:pt x="765" y="171"/>
                    <a:pt x="684" y="344"/>
                  </a:cubicBezTo>
                  <a:lnTo>
                    <a:pt x="680" y="348"/>
                  </a:lnTo>
                  <a:cubicBezTo>
                    <a:pt x="626" y="348"/>
                    <a:pt x="576" y="386"/>
                    <a:pt x="569" y="432"/>
                  </a:cubicBezTo>
                  <a:cubicBezTo>
                    <a:pt x="473" y="463"/>
                    <a:pt x="373" y="490"/>
                    <a:pt x="361" y="621"/>
                  </a:cubicBezTo>
                  <a:cubicBezTo>
                    <a:pt x="277" y="663"/>
                    <a:pt x="185" y="701"/>
                    <a:pt x="96" y="747"/>
                  </a:cubicBezTo>
                  <a:cubicBezTo>
                    <a:pt x="54" y="767"/>
                    <a:pt x="0" y="794"/>
                    <a:pt x="69" y="851"/>
                  </a:cubicBezTo>
                  <a:cubicBezTo>
                    <a:pt x="50" y="886"/>
                    <a:pt x="62" y="924"/>
                    <a:pt x="92" y="943"/>
                  </a:cubicBezTo>
                  <a:cubicBezTo>
                    <a:pt x="187" y="1011"/>
                    <a:pt x="244" y="1050"/>
                    <a:pt x="289" y="1050"/>
                  </a:cubicBezTo>
                  <a:cubicBezTo>
                    <a:pt x="355" y="1050"/>
                    <a:pt x="395" y="965"/>
                    <a:pt x="496" y="755"/>
                  </a:cubicBezTo>
                  <a:lnTo>
                    <a:pt x="788" y="767"/>
                  </a:lnTo>
                  <a:cubicBezTo>
                    <a:pt x="880" y="874"/>
                    <a:pt x="1007" y="928"/>
                    <a:pt x="1141" y="970"/>
                  </a:cubicBezTo>
                  <a:cubicBezTo>
                    <a:pt x="1241" y="1086"/>
                    <a:pt x="1364" y="1178"/>
                    <a:pt x="1510" y="1239"/>
                  </a:cubicBezTo>
                  <a:cubicBezTo>
                    <a:pt x="1533" y="1266"/>
                    <a:pt x="1564" y="1278"/>
                    <a:pt x="1595" y="1285"/>
                  </a:cubicBezTo>
                  <a:cubicBezTo>
                    <a:pt x="1683" y="1435"/>
                    <a:pt x="1802" y="1551"/>
                    <a:pt x="1994" y="1558"/>
                  </a:cubicBezTo>
                  <a:cubicBezTo>
                    <a:pt x="1933" y="1347"/>
                    <a:pt x="1748" y="1262"/>
                    <a:pt x="1591" y="1155"/>
                  </a:cubicBezTo>
                  <a:cubicBezTo>
                    <a:pt x="1514" y="1059"/>
                    <a:pt x="1418" y="990"/>
                    <a:pt x="1303" y="947"/>
                  </a:cubicBezTo>
                  <a:lnTo>
                    <a:pt x="803" y="628"/>
                  </a:lnTo>
                  <a:lnTo>
                    <a:pt x="872" y="525"/>
                  </a:lnTo>
                  <a:cubicBezTo>
                    <a:pt x="1064" y="405"/>
                    <a:pt x="1180" y="210"/>
                    <a:pt x="1326" y="52"/>
                  </a:cubicBezTo>
                  <a:cubicBezTo>
                    <a:pt x="1288" y="16"/>
                    <a:pt x="1250" y="0"/>
                    <a:pt x="1212" y="0"/>
                  </a:cubicBezTo>
                  <a:close/>
                  <a:moveTo>
                    <a:pt x="2032" y="1550"/>
                  </a:moveTo>
                  <a:cubicBezTo>
                    <a:pt x="2019" y="1550"/>
                    <a:pt x="2007" y="1552"/>
                    <a:pt x="1994" y="1558"/>
                  </a:cubicBezTo>
                  <a:cubicBezTo>
                    <a:pt x="1991" y="1635"/>
                    <a:pt x="2048" y="1670"/>
                    <a:pt x="2094" y="1708"/>
                  </a:cubicBezTo>
                  <a:cubicBezTo>
                    <a:pt x="2094" y="1658"/>
                    <a:pt x="2090" y="1612"/>
                    <a:pt x="2090" y="1562"/>
                  </a:cubicBezTo>
                  <a:cubicBezTo>
                    <a:pt x="2070" y="1555"/>
                    <a:pt x="2050" y="1550"/>
                    <a:pt x="2032" y="15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4"/>
            <p:cNvSpPr/>
            <p:nvPr/>
          </p:nvSpPr>
          <p:spPr>
            <a:xfrm>
              <a:off x="7103381" y="2760016"/>
              <a:ext cx="2420" cy="3102"/>
            </a:xfrm>
            <a:custGeom>
              <a:avLst/>
              <a:gdLst/>
              <a:ahLst/>
              <a:cxnLst/>
              <a:rect l="l" t="t" r="r" b="b"/>
              <a:pathLst>
                <a:path w="78" h="100" extrusionOk="0">
                  <a:moveTo>
                    <a:pt x="27" y="0"/>
                  </a:moveTo>
                  <a:cubicBezTo>
                    <a:pt x="20" y="23"/>
                    <a:pt x="12" y="46"/>
                    <a:pt x="0" y="77"/>
                  </a:cubicBezTo>
                  <a:cubicBezTo>
                    <a:pt x="0" y="81"/>
                    <a:pt x="35" y="100"/>
                    <a:pt x="35" y="100"/>
                  </a:cubicBezTo>
                  <a:cubicBezTo>
                    <a:pt x="54" y="85"/>
                    <a:pt x="77" y="65"/>
                    <a:pt x="77" y="46"/>
                  </a:cubicBezTo>
                  <a:cubicBezTo>
                    <a:pt x="77" y="27"/>
                    <a:pt x="47" y="12"/>
                    <a:pt x="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4"/>
            <p:cNvSpPr/>
            <p:nvPr/>
          </p:nvSpPr>
          <p:spPr>
            <a:xfrm>
              <a:off x="6821006" y="2878822"/>
              <a:ext cx="75844" cy="48112"/>
            </a:xfrm>
            <a:custGeom>
              <a:avLst/>
              <a:gdLst/>
              <a:ahLst/>
              <a:cxnLst/>
              <a:rect l="l" t="t" r="r" b="b"/>
              <a:pathLst>
                <a:path w="2445" h="1551" extrusionOk="0">
                  <a:moveTo>
                    <a:pt x="932" y="1"/>
                  </a:moveTo>
                  <a:cubicBezTo>
                    <a:pt x="862" y="1"/>
                    <a:pt x="790" y="54"/>
                    <a:pt x="719" y="139"/>
                  </a:cubicBezTo>
                  <a:cubicBezTo>
                    <a:pt x="647" y="202"/>
                    <a:pt x="566" y="237"/>
                    <a:pt x="482" y="237"/>
                  </a:cubicBezTo>
                  <a:cubicBezTo>
                    <a:pt x="436" y="237"/>
                    <a:pt x="390" y="226"/>
                    <a:pt x="342" y="205"/>
                  </a:cubicBezTo>
                  <a:cubicBezTo>
                    <a:pt x="301" y="185"/>
                    <a:pt x="264" y="175"/>
                    <a:pt x="229" y="175"/>
                  </a:cubicBezTo>
                  <a:cubicBezTo>
                    <a:pt x="171" y="175"/>
                    <a:pt x="121" y="204"/>
                    <a:pt x="77" y="262"/>
                  </a:cubicBezTo>
                  <a:cubicBezTo>
                    <a:pt x="50" y="301"/>
                    <a:pt x="23" y="378"/>
                    <a:pt x="46" y="397"/>
                  </a:cubicBezTo>
                  <a:cubicBezTo>
                    <a:pt x="111" y="472"/>
                    <a:pt x="196" y="530"/>
                    <a:pt x="294" y="530"/>
                  </a:cubicBezTo>
                  <a:cubicBezTo>
                    <a:pt x="312" y="530"/>
                    <a:pt x="331" y="528"/>
                    <a:pt x="350" y="524"/>
                  </a:cubicBezTo>
                  <a:cubicBezTo>
                    <a:pt x="434" y="505"/>
                    <a:pt x="511" y="474"/>
                    <a:pt x="573" y="412"/>
                  </a:cubicBezTo>
                  <a:cubicBezTo>
                    <a:pt x="639" y="354"/>
                    <a:pt x="710" y="334"/>
                    <a:pt x="784" y="334"/>
                  </a:cubicBezTo>
                  <a:cubicBezTo>
                    <a:pt x="822" y="334"/>
                    <a:pt x="860" y="339"/>
                    <a:pt x="899" y="347"/>
                  </a:cubicBezTo>
                  <a:lnTo>
                    <a:pt x="1011" y="443"/>
                  </a:lnTo>
                  <a:cubicBezTo>
                    <a:pt x="1088" y="543"/>
                    <a:pt x="1168" y="639"/>
                    <a:pt x="1245" y="739"/>
                  </a:cubicBezTo>
                  <a:lnTo>
                    <a:pt x="1076" y="927"/>
                  </a:lnTo>
                  <a:cubicBezTo>
                    <a:pt x="923" y="996"/>
                    <a:pt x="815" y="1119"/>
                    <a:pt x="703" y="1235"/>
                  </a:cubicBezTo>
                  <a:cubicBezTo>
                    <a:pt x="634" y="1269"/>
                    <a:pt x="569" y="1304"/>
                    <a:pt x="500" y="1342"/>
                  </a:cubicBezTo>
                  <a:cubicBezTo>
                    <a:pt x="481" y="1323"/>
                    <a:pt x="458" y="1311"/>
                    <a:pt x="431" y="1311"/>
                  </a:cubicBezTo>
                  <a:lnTo>
                    <a:pt x="416" y="1043"/>
                  </a:lnTo>
                  <a:lnTo>
                    <a:pt x="416" y="1043"/>
                  </a:lnTo>
                  <a:lnTo>
                    <a:pt x="381" y="1081"/>
                  </a:lnTo>
                  <a:cubicBezTo>
                    <a:pt x="384" y="1063"/>
                    <a:pt x="398" y="1052"/>
                    <a:pt x="415" y="1041"/>
                  </a:cubicBezTo>
                  <a:lnTo>
                    <a:pt x="415" y="1041"/>
                  </a:lnTo>
                  <a:lnTo>
                    <a:pt x="416" y="1043"/>
                  </a:lnTo>
                  <a:lnTo>
                    <a:pt x="416" y="1043"/>
                  </a:lnTo>
                  <a:lnTo>
                    <a:pt x="419" y="1039"/>
                  </a:lnTo>
                  <a:lnTo>
                    <a:pt x="419" y="1039"/>
                  </a:lnTo>
                  <a:cubicBezTo>
                    <a:pt x="418" y="1039"/>
                    <a:pt x="417" y="1040"/>
                    <a:pt x="415" y="1041"/>
                  </a:cubicBezTo>
                  <a:lnTo>
                    <a:pt x="415" y="1041"/>
                  </a:lnTo>
                  <a:lnTo>
                    <a:pt x="415" y="1039"/>
                  </a:lnTo>
                  <a:cubicBezTo>
                    <a:pt x="415" y="946"/>
                    <a:pt x="438" y="847"/>
                    <a:pt x="415" y="758"/>
                  </a:cubicBezTo>
                  <a:cubicBezTo>
                    <a:pt x="395" y="671"/>
                    <a:pt x="364" y="635"/>
                    <a:pt x="329" y="635"/>
                  </a:cubicBezTo>
                  <a:cubicBezTo>
                    <a:pt x="291" y="635"/>
                    <a:pt x="248" y="676"/>
                    <a:pt x="204" y="739"/>
                  </a:cubicBezTo>
                  <a:lnTo>
                    <a:pt x="196" y="747"/>
                  </a:lnTo>
                  <a:cubicBezTo>
                    <a:pt x="0" y="920"/>
                    <a:pt x="185" y="1077"/>
                    <a:pt x="215" y="1238"/>
                  </a:cubicBezTo>
                  <a:lnTo>
                    <a:pt x="304" y="1446"/>
                  </a:lnTo>
                  <a:cubicBezTo>
                    <a:pt x="331" y="1509"/>
                    <a:pt x="365" y="1550"/>
                    <a:pt x="406" y="1550"/>
                  </a:cubicBezTo>
                  <a:cubicBezTo>
                    <a:pt x="435" y="1550"/>
                    <a:pt x="467" y="1530"/>
                    <a:pt x="504" y="1484"/>
                  </a:cubicBezTo>
                  <a:cubicBezTo>
                    <a:pt x="577" y="1461"/>
                    <a:pt x="669" y="1461"/>
                    <a:pt x="703" y="1373"/>
                  </a:cubicBezTo>
                  <a:lnTo>
                    <a:pt x="792" y="1331"/>
                  </a:lnTo>
                  <a:cubicBezTo>
                    <a:pt x="980" y="1258"/>
                    <a:pt x="1138" y="1135"/>
                    <a:pt x="1245" y="966"/>
                  </a:cubicBezTo>
                  <a:lnTo>
                    <a:pt x="1626" y="754"/>
                  </a:lnTo>
                  <a:lnTo>
                    <a:pt x="1810" y="631"/>
                  </a:lnTo>
                  <a:cubicBezTo>
                    <a:pt x="1846" y="642"/>
                    <a:pt x="1881" y="652"/>
                    <a:pt x="1913" y="652"/>
                  </a:cubicBezTo>
                  <a:cubicBezTo>
                    <a:pt x="1961" y="652"/>
                    <a:pt x="2003" y="631"/>
                    <a:pt x="2033" y="562"/>
                  </a:cubicBezTo>
                  <a:cubicBezTo>
                    <a:pt x="2046" y="560"/>
                    <a:pt x="2059" y="559"/>
                    <a:pt x="2072" y="559"/>
                  </a:cubicBezTo>
                  <a:cubicBezTo>
                    <a:pt x="2139" y="559"/>
                    <a:pt x="2211" y="583"/>
                    <a:pt x="2279" y="583"/>
                  </a:cubicBezTo>
                  <a:cubicBezTo>
                    <a:pt x="2338" y="583"/>
                    <a:pt x="2393" y="565"/>
                    <a:pt x="2440" y="497"/>
                  </a:cubicBezTo>
                  <a:cubicBezTo>
                    <a:pt x="2444" y="466"/>
                    <a:pt x="2437" y="432"/>
                    <a:pt x="2417" y="412"/>
                  </a:cubicBezTo>
                  <a:cubicBezTo>
                    <a:pt x="2379" y="378"/>
                    <a:pt x="2343" y="365"/>
                    <a:pt x="2308" y="365"/>
                  </a:cubicBezTo>
                  <a:cubicBezTo>
                    <a:pt x="2211" y="365"/>
                    <a:pt x="2123" y="460"/>
                    <a:pt x="2023" y="460"/>
                  </a:cubicBezTo>
                  <a:cubicBezTo>
                    <a:pt x="2016" y="460"/>
                    <a:pt x="2009" y="459"/>
                    <a:pt x="2002" y="458"/>
                  </a:cubicBezTo>
                  <a:lnTo>
                    <a:pt x="1818" y="478"/>
                  </a:lnTo>
                  <a:cubicBezTo>
                    <a:pt x="1750" y="503"/>
                    <a:pt x="1680" y="525"/>
                    <a:pt x="1613" y="525"/>
                  </a:cubicBezTo>
                  <a:cubicBezTo>
                    <a:pt x="1525" y="525"/>
                    <a:pt x="1442" y="486"/>
                    <a:pt x="1372" y="362"/>
                  </a:cubicBezTo>
                  <a:cubicBezTo>
                    <a:pt x="1318" y="270"/>
                    <a:pt x="1203" y="212"/>
                    <a:pt x="1115" y="139"/>
                  </a:cubicBezTo>
                  <a:cubicBezTo>
                    <a:pt x="1055" y="42"/>
                    <a:pt x="994" y="1"/>
                    <a:pt x="9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4"/>
            <p:cNvSpPr/>
            <p:nvPr/>
          </p:nvSpPr>
          <p:spPr>
            <a:xfrm>
              <a:off x="6787970" y="2818861"/>
              <a:ext cx="89927" cy="59527"/>
            </a:xfrm>
            <a:custGeom>
              <a:avLst/>
              <a:gdLst/>
              <a:ahLst/>
              <a:cxnLst/>
              <a:rect l="l" t="t" r="r" b="b"/>
              <a:pathLst>
                <a:path w="2899" h="1919" extrusionOk="0">
                  <a:moveTo>
                    <a:pt x="337" y="0"/>
                  </a:moveTo>
                  <a:cubicBezTo>
                    <a:pt x="248" y="0"/>
                    <a:pt x="159" y="15"/>
                    <a:pt x="74" y="44"/>
                  </a:cubicBezTo>
                  <a:cubicBezTo>
                    <a:pt x="1" y="109"/>
                    <a:pt x="24" y="178"/>
                    <a:pt x="101" y="186"/>
                  </a:cubicBezTo>
                  <a:cubicBezTo>
                    <a:pt x="308" y="205"/>
                    <a:pt x="477" y="320"/>
                    <a:pt x="662" y="382"/>
                  </a:cubicBezTo>
                  <a:cubicBezTo>
                    <a:pt x="675" y="424"/>
                    <a:pt x="712" y="455"/>
                    <a:pt x="753" y="455"/>
                  </a:cubicBezTo>
                  <a:cubicBezTo>
                    <a:pt x="761" y="455"/>
                    <a:pt x="769" y="453"/>
                    <a:pt x="777" y="451"/>
                  </a:cubicBezTo>
                  <a:lnTo>
                    <a:pt x="785" y="455"/>
                  </a:lnTo>
                  <a:cubicBezTo>
                    <a:pt x="885" y="574"/>
                    <a:pt x="1027" y="612"/>
                    <a:pt x="1157" y="681"/>
                  </a:cubicBezTo>
                  <a:cubicBezTo>
                    <a:pt x="1161" y="722"/>
                    <a:pt x="1203" y="759"/>
                    <a:pt x="1250" y="759"/>
                  </a:cubicBezTo>
                  <a:cubicBezTo>
                    <a:pt x="1253" y="759"/>
                    <a:pt x="1255" y="758"/>
                    <a:pt x="1257" y="758"/>
                  </a:cubicBezTo>
                  <a:lnTo>
                    <a:pt x="1265" y="758"/>
                  </a:lnTo>
                  <a:cubicBezTo>
                    <a:pt x="1546" y="993"/>
                    <a:pt x="1753" y="1339"/>
                    <a:pt x="2176" y="1369"/>
                  </a:cubicBezTo>
                  <a:cubicBezTo>
                    <a:pt x="2207" y="1396"/>
                    <a:pt x="2237" y="1415"/>
                    <a:pt x="2283" y="1427"/>
                  </a:cubicBezTo>
                  <a:lnTo>
                    <a:pt x="2383" y="1465"/>
                  </a:lnTo>
                  <a:lnTo>
                    <a:pt x="2483" y="1561"/>
                  </a:lnTo>
                  <a:lnTo>
                    <a:pt x="2487" y="1565"/>
                  </a:lnTo>
                  <a:cubicBezTo>
                    <a:pt x="2583" y="1704"/>
                    <a:pt x="2671" y="1853"/>
                    <a:pt x="2852" y="1919"/>
                  </a:cubicBezTo>
                  <a:cubicBezTo>
                    <a:pt x="2898" y="1627"/>
                    <a:pt x="2810" y="1412"/>
                    <a:pt x="2602" y="1242"/>
                  </a:cubicBezTo>
                  <a:cubicBezTo>
                    <a:pt x="2487" y="1127"/>
                    <a:pt x="2333" y="1104"/>
                    <a:pt x="2180" y="1066"/>
                  </a:cubicBezTo>
                  <a:lnTo>
                    <a:pt x="2172" y="1062"/>
                  </a:lnTo>
                  <a:cubicBezTo>
                    <a:pt x="2037" y="889"/>
                    <a:pt x="1865" y="747"/>
                    <a:pt x="1661" y="662"/>
                  </a:cubicBezTo>
                  <a:cubicBezTo>
                    <a:pt x="1654" y="617"/>
                    <a:pt x="1618" y="581"/>
                    <a:pt x="1574" y="581"/>
                  </a:cubicBezTo>
                  <a:cubicBezTo>
                    <a:pt x="1570" y="581"/>
                    <a:pt x="1565" y="581"/>
                    <a:pt x="1561" y="582"/>
                  </a:cubicBezTo>
                  <a:lnTo>
                    <a:pt x="1392" y="547"/>
                  </a:lnTo>
                  <a:cubicBezTo>
                    <a:pt x="1373" y="493"/>
                    <a:pt x="1327" y="459"/>
                    <a:pt x="1273" y="459"/>
                  </a:cubicBezTo>
                  <a:lnTo>
                    <a:pt x="1269" y="455"/>
                  </a:lnTo>
                  <a:cubicBezTo>
                    <a:pt x="1265" y="406"/>
                    <a:pt x="1227" y="369"/>
                    <a:pt x="1182" y="369"/>
                  </a:cubicBezTo>
                  <a:cubicBezTo>
                    <a:pt x="1178" y="369"/>
                    <a:pt x="1173" y="370"/>
                    <a:pt x="1169" y="370"/>
                  </a:cubicBezTo>
                  <a:lnTo>
                    <a:pt x="1157" y="363"/>
                  </a:lnTo>
                  <a:cubicBezTo>
                    <a:pt x="1092" y="259"/>
                    <a:pt x="981" y="186"/>
                    <a:pt x="854" y="170"/>
                  </a:cubicBezTo>
                  <a:cubicBezTo>
                    <a:pt x="835" y="154"/>
                    <a:pt x="813" y="146"/>
                    <a:pt x="788" y="146"/>
                  </a:cubicBezTo>
                  <a:cubicBezTo>
                    <a:pt x="783" y="146"/>
                    <a:pt x="778" y="147"/>
                    <a:pt x="773" y="147"/>
                  </a:cubicBezTo>
                  <a:cubicBezTo>
                    <a:pt x="755" y="104"/>
                    <a:pt x="713" y="74"/>
                    <a:pt x="666" y="74"/>
                  </a:cubicBezTo>
                  <a:cubicBezTo>
                    <a:pt x="664" y="74"/>
                    <a:pt x="661" y="74"/>
                    <a:pt x="658" y="74"/>
                  </a:cubicBezTo>
                  <a:lnTo>
                    <a:pt x="562" y="32"/>
                  </a:lnTo>
                  <a:cubicBezTo>
                    <a:pt x="489" y="11"/>
                    <a:pt x="413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4"/>
            <p:cNvSpPr/>
            <p:nvPr/>
          </p:nvSpPr>
          <p:spPr>
            <a:xfrm>
              <a:off x="6883946" y="2902211"/>
              <a:ext cx="10019" cy="15758"/>
            </a:xfrm>
            <a:custGeom>
              <a:avLst/>
              <a:gdLst/>
              <a:ahLst/>
              <a:cxnLst/>
              <a:rect l="l" t="t" r="r" b="b"/>
              <a:pathLst>
                <a:path w="323" h="508" extrusionOk="0">
                  <a:moveTo>
                    <a:pt x="0" y="0"/>
                  </a:moveTo>
                  <a:lnTo>
                    <a:pt x="142" y="508"/>
                  </a:lnTo>
                  <a:cubicBezTo>
                    <a:pt x="323" y="116"/>
                    <a:pt x="323" y="11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4"/>
            <p:cNvSpPr/>
            <p:nvPr/>
          </p:nvSpPr>
          <p:spPr>
            <a:xfrm>
              <a:off x="6793212" y="2895635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1"/>
                    <a:pt x="97" y="274"/>
                    <a:pt x="193" y="316"/>
                  </a:cubicBezTo>
                  <a:cubicBezTo>
                    <a:pt x="214" y="322"/>
                    <a:pt x="232" y="324"/>
                    <a:pt x="246" y="324"/>
                  </a:cubicBezTo>
                  <a:cubicBezTo>
                    <a:pt x="300" y="324"/>
                    <a:pt x="310" y="285"/>
                    <a:pt x="289" y="212"/>
                  </a:cubicBezTo>
                  <a:lnTo>
                    <a:pt x="281" y="208"/>
                  </a:lnTo>
                  <a:cubicBezTo>
                    <a:pt x="258" y="170"/>
                    <a:pt x="228" y="132"/>
                    <a:pt x="205" y="89"/>
                  </a:cubicBezTo>
                  <a:cubicBezTo>
                    <a:pt x="201" y="59"/>
                    <a:pt x="197" y="32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4"/>
            <p:cNvSpPr/>
            <p:nvPr/>
          </p:nvSpPr>
          <p:spPr>
            <a:xfrm>
              <a:off x="6818152" y="2871564"/>
              <a:ext cx="6824" cy="7569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5" y="3"/>
                    <a:pt x="111" y="8"/>
                  </a:cubicBezTo>
                  <a:cubicBezTo>
                    <a:pt x="42" y="47"/>
                    <a:pt x="0" y="124"/>
                    <a:pt x="23" y="208"/>
                  </a:cubicBezTo>
                  <a:cubicBezTo>
                    <a:pt x="26" y="223"/>
                    <a:pt x="80" y="244"/>
                    <a:pt x="115" y="244"/>
                  </a:cubicBezTo>
                  <a:cubicBezTo>
                    <a:pt x="125" y="244"/>
                    <a:pt x="133" y="242"/>
                    <a:pt x="138" y="239"/>
                  </a:cubicBezTo>
                  <a:cubicBezTo>
                    <a:pt x="192" y="208"/>
                    <a:pt x="219" y="139"/>
                    <a:pt x="200" y="78"/>
                  </a:cubicBezTo>
                  <a:cubicBezTo>
                    <a:pt x="191" y="46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4"/>
            <p:cNvSpPr/>
            <p:nvPr/>
          </p:nvSpPr>
          <p:spPr>
            <a:xfrm>
              <a:off x="6817408" y="2854627"/>
              <a:ext cx="7197" cy="5956"/>
            </a:xfrm>
            <a:custGeom>
              <a:avLst/>
              <a:gdLst/>
              <a:ahLst/>
              <a:cxnLst/>
              <a:rect l="l" t="t" r="r" b="b"/>
              <a:pathLst>
                <a:path w="232" h="192" extrusionOk="0">
                  <a:moveTo>
                    <a:pt x="137" y="1"/>
                  </a:moveTo>
                  <a:cubicBezTo>
                    <a:pt x="91" y="1"/>
                    <a:pt x="58" y="36"/>
                    <a:pt x="32" y="74"/>
                  </a:cubicBezTo>
                  <a:cubicBezTo>
                    <a:pt x="1" y="120"/>
                    <a:pt x="16" y="186"/>
                    <a:pt x="66" y="189"/>
                  </a:cubicBezTo>
                  <a:cubicBezTo>
                    <a:pt x="72" y="190"/>
                    <a:pt x="78" y="191"/>
                    <a:pt x="84" y="191"/>
                  </a:cubicBezTo>
                  <a:cubicBezTo>
                    <a:pt x="138" y="191"/>
                    <a:pt x="184" y="145"/>
                    <a:pt x="205" y="89"/>
                  </a:cubicBezTo>
                  <a:cubicBezTo>
                    <a:pt x="232" y="55"/>
                    <a:pt x="228" y="32"/>
                    <a:pt x="185" y="13"/>
                  </a:cubicBezTo>
                  <a:cubicBezTo>
                    <a:pt x="168" y="4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4"/>
            <p:cNvSpPr/>
            <p:nvPr/>
          </p:nvSpPr>
          <p:spPr>
            <a:xfrm>
              <a:off x="6770568" y="2842560"/>
              <a:ext cx="22458" cy="49849"/>
            </a:xfrm>
            <a:custGeom>
              <a:avLst/>
              <a:gdLst/>
              <a:ahLst/>
              <a:cxnLst/>
              <a:rect l="l" t="t" r="r" b="b"/>
              <a:pathLst>
                <a:path w="724" h="1607" extrusionOk="0">
                  <a:moveTo>
                    <a:pt x="357" y="1"/>
                  </a:moveTo>
                  <a:cubicBezTo>
                    <a:pt x="317" y="1"/>
                    <a:pt x="266" y="19"/>
                    <a:pt x="201" y="63"/>
                  </a:cubicBezTo>
                  <a:cubicBezTo>
                    <a:pt x="105" y="113"/>
                    <a:pt x="20" y="167"/>
                    <a:pt x="12" y="290"/>
                  </a:cubicBezTo>
                  <a:cubicBezTo>
                    <a:pt x="12" y="325"/>
                    <a:pt x="12" y="359"/>
                    <a:pt x="20" y="398"/>
                  </a:cubicBezTo>
                  <a:cubicBezTo>
                    <a:pt x="5" y="425"/>
                    <a:pt x="9" y="463"/>
                    <a:pt x="32" y="490"/>
                  </a:cubicBezTo>
                  <a:cubicBezTo>
                    <a:pt x="1" y="640"/>
                    <a:pt x="89" y="763"/>
                    <a:pt x="143" y="886"/>
                  </a:cubicBezTo>
                  <a:cubicBezTo>
                    <a:pt x="181" y="1036"/>
                    <a:pt x="312" y="1143"/>
                    <a:pt x="316" y="1305"/>
                  </a:cubicBezTo>
                  <a:cubicBezTo>
                    <a:pt x="351" y="1335"/>
                    <a:pt x="374" y="1366"/>
                    <a:pt x="385" y="1408"/>
                  </a:cubicBezTo>
                  <a:lnTo>
                    <a:pt x="412" y="1408"/>
                  </a:lnTo>
                  <a:cubicBezTo>
                    <a:pt x="481" y="1454"/>
                    <a:pt x="447" y="1558"/>
                    <a:pt x="523" y="1597"/>
                  </a:cubicBezTo>
                  <a:cubicBezTo>
                    <a:pt x="548" y="1604"/>
                    <a:pt x="569" y="1607"/>
                    <a:pt x="587" y="1607"/>
                  </a:cubicBezTo>
                  <a:cubicBezTo>
                    <a:pt x="696" y="1607"/>
                    <a:pt x="697" y="1490"/>
                    <a:pt x="723" y="1405"/>
                  </a:cubicBezTo>
                  <a:cubicBezTo>
                    <a:pt x="620" y="1205"/>
                    <a:pt x="585" y="963"/>
                    <a:pt x="431" y="782"/>
                  </a:cubicBezTo>
                  <a:lnTo>
                    <a:pt x="327" y="402"/>
                  </a:lnTo>
                  <a:cubicBezTo>
                    <a:pt x="397" y="363"/>
                    <a:pt x="581" y="429"/>
                    <a:pt x="531" y="290"/>
                  </a:cubicBezTo>
                  <a:cubicBezTo>
                    <a:pt x="501" y="207"/>
                    <a:pt x="492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4"/>
            <p:cNvSpPr/>
            <p:nvPr/>
          </p:nvSpPr>
          <p:spPr>
            <a:xfrm>
              <a:off x="6797648" y="2860955"/>
              <a:ext cx="8251" cy="6266"/>
            </a:xfrm>
            <a:custGeom>
              <a:avLst/>
              <a:gdLst/>
              <a:ahLst/>
              <a:cxnLst/>
              <a:rect l="l" t="t" r="r" b="b"/>
              <a:pathLst>
                <a:path w="266" h="202" extrusionOk="0">
                  <a:moveTo>
                    <a:pt x="214" y="1"/>
                  </a:moveTo>
                  <a:cubicBezTo>
                    <a:pt x="194" y="1"/>
                    <a:pt x="173" y="13"/>
                    <a:pt x="154" y="24"/>
                  </a:cubicBezTo>
                  <a:cubicBezTo>
                    <a:pt x="81" y="55"/>
                    <a:pt x="0" y="101"/>
                    <a:pt x="73" y="178"/>
                  </a:cubicBezTo>
                  <a:cubicBezTo>
                    <a:pt x="91" y="195"/>
                    <a:pt x="110" y="202"/>
                    <a:pt x="128" y="202"/>
                  </a:cubicBezTo>
                  <a:cubicBezTo>
                    <a:pt x="174" y="202"/>
                    <a:pt x="217" y="152"/>
                    <a:pt x="242" y="97"/>
                  </a:cubicBezTo>
                  <a:cubicBezTo>
                    <a:pt x="246" y="74"/>
                    <a:pt x="265" y="43"/>
                    <a:pt x="254" y="28"/>
                  </a:cubicBezTo>
                  <a:cubicBezTo>
                    <a:pt x="242" y="8"/>
                    <a:pt x="228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3" name="Google Shape;543;p4"/>
          <p:cNvGrpSpPr/>
          <p:nvPr/>
        </p:nvGrpSpPr>
        <p:grpSpPr>
          <a:xfrm>
            <a:off x="8115457" y="1553869"/>
            <a:ext cx="381402" cy="574184"/>
            <a:chOff x="3296173" y="191032"/>
            <a:chExt cx="329619" cy="496227"/>
          </a:xfrm>
        </p:grpSpPr>
        <p:sp>
          <p:nvSpPr>
            <p:cNvPr id="544" name="Google Shape;544;p4"/>
            <p:cNvSpPr/>
            <p:nvPr/>
          </p:nvSpPr>
          <p:spPr>
            <a:xfrm>
              <a:off x="3296173" y="191032"/>
              <a:ext cx="329619" cy="496227"/>
            </a:xfrm>
            <a:custGeom>
              <a:avLst/>
              <a:gdLst/>
              <a:ahLst/>
              <a:cxnLst/>
              <a:rect l="l" t="t" r="r" b="b"/>
              <a:pathLst>
                <a:path w="10626" h="15997" extrusionOk="0">
                  <a:moveTo>
                    <a:pt x="3740" y="5569"/>
                  </a:moveTo>
                  <a:lnTo>
                    <a:pt x="3743" y="5573"/>
                  </a:lnTo>
                  <a:cubicBezTo>
                    <a:pt x="3740" y="5584"/>
                    <a:pt x="3732" y="5588"/>
                    <a:pt x="3728" y="5600"/>
                  </a:cubicBezTo>
                  <a:cubicBezTo>
                    <a:pt x="3732" y="5588"/>
                    <a:pt x="3732" y="5580"/>
                    <a:pt x="3740" y="5569"/>
                  </a:cubicBezTo>
                  <a:close/>
                  <a:moveTo>
                    <a:pt x="3682" y="5630"/>
                  </a:moveTo>
                  <a:cubicBezTo>
                    <a:pt x="3677" y="5630"/>
                    <a:pt x="3675" y="5634"/>
                    <a:pt x="3673" y="5636"/>
                  </a:cubicBezTo>
                  <a:lnTo>
                    <a:pt x="3673" y="5636"/>
                  </a:lnTo>
                  <a:lnTo>
                    <a:pt x="3682" y="5630"/>
                  </a:lnTo>
                  <a:close/>
                  <a:moveTo>
                    <a:pt x="3673" y="5636"/>
                  </a:moveTo>
                  <a:lnTo>
                    <a:pt x="3670" y="5638"/>
                  </a:lnTo>
                  <a:cubicBezTo>
                    <a:pt x="3672" y="5638"/>
                    <a:pt x="3673" y="5637"/>
                    <a:pt x="3673" y="5636"/>
                  </a:cubicBezTo>
                  <a:close/>
                  <a:moveTo>
                    <a:pt x="3471" y="5892"/>
                  </a:moveTo>
                  <a:cubicBezTo>
                    <a:pt x="3471" y="5903"/>
                    <a:pt x="3463" y="5922"/>
                    <a:pt x="3455" y="5938"/>
                  </a:cubicBezTo>
                  <a:cubicBezTo>
                    <a:pt x="3459" y="5922"/>
                    <a:pt x="3463" y="5903"/>
                    <a:pt x="3471" y="5892"/>
                  </a:cubicBezTo>
                  <a:close/>
                  <a:moveTo>
                    <a:pt x="9615" y="422"/>
                  </a:moveTo>
                  <a:cubicBezTo>
                    <a:pt x="9673" y="422"/>
                    <a:pt x="9732" y="427"/>
                    <a:pt x="9792" y="439"/>
                  </a:cubicBezTo>
                  <a:cubicBezTo>
                    <a:pt x="9765" y="616"/>
                    <a:pt x="9742" y="781"/>
                    <a:pt x="9734" y="950"/>
                  </a:cubicBezTo>
                  <a:cubicBezTo>
                    <a:pt x="9699" y="1115"/>
                    <a:pt x="9646" y="1280"/>
                    <a:pt x="9573" y="1434"/>
                  </a:cubicBezTo>
                  <a:cubicBezTo>
                    <a:pt x="9446" y="2625"/>
                    <a:pt x="9488" y="3817"/>
                    <a:pt x="9473" y="5008"/>
                  </a:cubicBezTo>
                  <a:cubicBezTo>
                    <a:pt x="9469" y="5419"/>
                    <a:pt x="9511" y="5849"/>
                    <a:pt x="9238" y="6214"/>
                  </a:cubicBezTo>
                  <a:cubicBezTo>
                    <a:pt x="9227" y="6218"/>
                    <a:pt x="9219" y="6218"/>
                    <a:pt x="9208" y="6218"/>
                  </a:cubicBezTo>
                  <a:cubicBezTo>
                    <a:pt x="9165" y="6122"/>
                    <a:pt x="9104" y="6030"/>
                    <a:pt x="9027" y="5957"/>
                  </a:cubicBezTo>
                  <a:cubicBezTo>
                    <a:pt x="8985" y="5665"/>
                    <a:pt x="8800" y="5446"/>
                    <a:pt x="8639" y="5215"/>
                  </a:cubicBezTo>
                  <a:cubicBezTo>
                    <a:pt x="8643" y="5185"/>
                    <a:pt x="8620" y="5150"/>
                    <a:pt x="8589" y="5150"/>
                  </a:cubicBezTo>
                  <a:cubicBezTo>
                    <a:pt x="8570" y="5112"/>
                    <a:pt x="8547" y="5081"/>
                    <a:pt x="8524" y="5046"/>
                  </a:cubicBezTo>
                  <a:cubicBezTo>
                    <a:pt x="8447" y="4862"/>
                    <a:pt x="8343" y="4697"/>
                    <a:pt x="8220" y="4547"/>
                  </a:cubicBezTo>
                  <a:cubicBezTo>
                    <a:pt x="7997" y="4143"/>
                    <a:pt x="7721" y="3774"/>
                    <a:pt x="7398" y="3440"/>
                  </a:cubicBezTo>
                  <a:cubicBezTo>
                    <a:pt x="7740" y="3382"/>
                    <a:pt x="8055" y="3275"/>
                    <a:pt x="8324" y="3044"/>
                  </a:cubicBezTo>
                  <a:cubicBezTo>
                    <a:pt x="8351" y="3037"/>
                    <a:pt x="8378" y="3033"/>
                    <a:pt x="8401" y="3025"/>
                  </a:cubicBezTo>
                  <a:cubicBezTo>
                    <a:pt x="8535" y="2921"/>
                    <a:pt x="8697" y="2852"/>
                    <a:pt x="8820" y="2687"/>
                  </a:cubicBezTo>
                  <a:cubicBezTo>
                    <a:pt x="8747" y="2657"/>
                    <a:pt x="8682" y="2644"/>
                    <a:pt x="8623" y="2644"/>
                  </a:cubicBezTo>
                  <a:cubicBezTo>
                    <a:pt x="8401" y="2644"/>
                    <a:pt x="8261" y="2821"/>
                    <a:pt x="8097" y="2921"/>
                  </a:cubicBezTo>
                  <a:cubicBezTo>
                    <a:pt x="7807" y="2979"/>
                    <a:pt x="7541" y="3139"/>
                    <a:pt x="7240" y="3139"/>
                  </a:cubicBezTo>
                  <a:cubicBezTo>
                    <a:pt x="7197" y="3139"/>
                    <a:pt x="7154" y="3136"/>
                    <a:pt x="7110" y="3129"/>
                  </a:cubicBezTo>
                  <a:cubicBezTo>
                    <a:pt x="6990" y="2975"/>
                    <a:pt x="6848" y="2841"/>
                    <a:pt x="6698" y="2729"/>
                  </a:cubicBezTo>
                  <a:cubicBezTo>
                    <a:pt x="6614" y="2545"/>
                    <a:pt x="6376" y="2406"/>
                    <a:pt x="6506" y="2149"/>
                  </a:cubicBezTo>
                  <a:lnTo>
                    <a:pt x="7947" y="1027"/>
                  </a:lnTo>
                  <a:lnTo>
                    <a:pt x="8704" y="685"/>
                  </a:lnTo>
                  <a:cubicBezTo>
                    <a:pt x="9007" y="584"/>
                    <a:pt x="9294" y="422"/>
                    <a:pt x="9615" y="422"/>
                  </a:cubicBezTo>
                  <a:close/>
                  <a:moveTo>
                    <a:pt x="3290" y="8489"/>
                  </a:moveTo>
                  <a:cubicBezTo>
                    <a:pt x="3282" y="8501"/>
                    <a:pt x="3271" y="8508"/>
                    <a:pt x="3263" y="8512"/>
                  </a:cubicBezTo>
                  <a:cubicBezTo>
                    <a:pt x="3271" y="8508"/>
                    <a:pt x="3278" y="8501"/>
                    <a:pt x="3282" y="8489"/>
                  </a:cubicBezTo>
                  <a:close/>
                  <a:moveTo>
                    <a:pt x="9915" y="11617"/>
                  </a:moveTo>
                  <a:lnTo>
                    <a:pt x="9915" y="11617"/>
                  </a:lnTo>
                  <a:cubicBezTo>
                    <a:pt x="9899" y="11640"/>
                    <a:pt x="9895" y="11663"/>
                    <a:pt x="9899" y="11694"/>
                  </a:cubicBezTo>
                  <a:lnTo>
                    <a:pt x="9857" y="11621"/>
                  </a:lnTo>
                  <a:lnTo>
                    <a:pt x="9915" y="11617"/>
                  </a:lnTo>
                  <a:close/>
                  <a:moveTo>
                    <a:pt x="6130" y="2652"/>
                  </a:moveTo>
                  <a:cubicBezTo>
                    <a:pt x="6153" y="2660"/>
                    <a:pt x="6183" y="2660"/>
                    <a:pt x="6207" y="2660"/>
                  </a:cubicBezTo>
                  <a:cubicBezTo>
                    <a:pt x="6210" y="2768"/>
                    <a:pt x="6230" y="2871"/>
                    <a:pt x="6318" y="2948"/>
                  </a:cubicBezTo>
                  <a:cubicBezTo>
                    <a:pt x="6468" y="3286"/>
                    <a:pt x="6729" y="3548"/>
                    <a:pt x="6948" y="3840"/>
                  </a:cubicBezTo>
                  <a:cubicBezTo>
                    <a:pt x="6960" y="3936"/>
                    <a:pt x="7006" y="4028"/>
                    <a:pt x="7071" y="4101"/>
                  </a:cubicBezTo>
                  <a:cubicBezTo>
                    <a:pt x="7022" y="4059"/>
                    <a:pt x="6969" y="4024"/>
                    <a:pt x="6906" y="4024"/>
                  </a:cubicBezTo>
                  <a:cubicBezTo>
                    <a:pt x="6860" y="4024"/>
                    <a:pt x="6808" y="4042"/>
                    <a:pt x="6748" y="4089"/>
                  </a:cubicBezTo>
                  <a:lnTo>
                    <a:pt x="7432" y="4873"/>
                  </a:lnTo>
                  <a:lnTo>
                    <a:pt x="7432" y="4877"/>
                  </a:lnTo>
                  <a:cubicBezTo>
                    <a:pt x="7432" y="4931"/>
                    <a:pt x="7471" y="4973"/>
                    <a:pt x="7517" y="4989"/>
                  </a:cubicBezTo>
                  <a:lnTo>
                    <a:pt x="7525" y="4992"/>
                  </a:lnTo>
                  <a:cubicBezTo>
                    <a:pt x="7551" y="5108"/>
                    <a:pt x="7644" y="5142"/>
                    <a:pt x="7740" y="5177"/>
                  </a:cubicBezTo>
                  <a:cubicBezTo>
                    <a:pt x="7817" y="5357"/>
                    <a:pt x="7863" y="5561"/>
                    <a:pt x="8028" y="5696"/>
                  </a:cubicBezTo>
                  <a:cubicBezTo>
                    <a:pt x="8166" y="6091"/>
                    <a:pt x="8370" y="6468"/>
                    <a:pt x="8624" y="6802"/>
                  </a:cubicBezTo>
                  <a:cubicBezTo>
                    <a:pt x="8647" y="6991"/>
                    <a:pt x="8716" y="7167"/>
                    <a:pt x="8820" y="7329"/>
                  </a:cubicBezTo>
                  <a:cubicBezTo>
                    <a:pt x="8862" y="7521"/>
                    <a:pt x="8858" y="7721"/>
                    <a:pt x="8954" y="7897"/>
                  </a:cubicBezTo>
                  <a:cubicBezTo>
                    <a:pt x="8985" y="8082"/>
                    <a:pt x="8839" y="8332"/>
                    <a:pt x="9150" y="8405"/>
                  </a:cubicBezTo>
                  <a:cubicBezTo>
                    <a:pt x="9046" y="8136"/>
                    <a:pt x="9277" y="7836"/>
                    <a:pt x="9073" y="7579"/>
                  </a:cubicBezTo>
                  <a:cubicBezTo>
                    <a:pt x="9035" y="7413"/>
                    <a:pt x="9085" y="7233"/>
                    <a:pt x="8958" y="7087"/>
                  </a:cubicBezTo>
                  <a:cubicBezTo>
                    <a:pt x="8954" y="7025"/>
                    <a:pt x="8950" y="6964"/>
                    <a:pt x="8950" y="6898"/>
                  </a:cubicBezTo>
                  <a:cubicBezTo>
                    <a:pt x="8873" y="6887"/>
                    <a:pt x="8785" y="6891"/>
                    <a:pt x="8758" y="6791"/>
                  </a:cubicBezTo>
                  <a:cubicBezTo>
                    <a:pt x="8869" y="6656"/>
                    <a:pt x="8720" y="6529"/>
                    <a:pt x="8739" y="6399"/>
                  </a:cubicBezTo>
                  <a:cubicBezTo>
                    <a:pt x="8723" y="6322"/>
                    <a:pt x="8689" y="6253"/>
                    <a:pt x="8643" y="6187"/>
                  </a:cubicBezTo>
                  <a:lnTo>
                    <a:pt x="8643" y="6187"/>
                  </a:lnTo>
                  <a:cubicBezTo>
                    <a:pt x="8685" y="6237"/>
                    <a:pt x="8727" y="6280"/>
                    <a:pt x="8766" y="6330"/>
                  </a:cubicBezTo>
                  <a:cubicBezTo>
                    <a:pt x="8800" y="6368"/>
                    <a:pt x="8850" y="6395"/>
                    <a:pt x="8908" y="6399"/>
                  </a:cubicBezTo>
                  <a:cubicBezTo>
                    <a:pt x="8900" y="6533"/>
                    <a:pt x="8950" y="6649"/>
                    <a:pt x="9008" y="6764"/>
                  </a:cubicBezTo>
                  <a:cubicBezTo>
                    <a:pt x="9757" y="8239"/>
                    <a:pt x="10380" y="9750"/>
                    <a:pt x="10176" y="11463"/>
                  </a:cubicBezTo>
                  <a:cubicBezTo>
                    <a:pt x="10138" y="11463"/>
                    <a:pt x="10141" y="11486"/>
                    <a:pt x="10145" y="11506"/>
                  </a:cubicBezTo>
                  <a:cubicBezTo>
                    <a:pt x="10026" y="11517"/>
                    <a:pt x="9911" y="11529"/>
                    <a:pt x="9811" y="11606"/>
                  </a:cubicBezTo>
                  <a:cubicBezTo>
                    <a:pt x="9800" y="11601"/>
                    <a:pt x="9788" y="11599"/>
                    <a:pt x="9777" y="11599"/>
                  </a:cubicBezTo>
                  <a:cubicBezTo>
                    <a:pt x="9757" y="11599"/>
                    <a:pt x="9739" y="11606"/>
                    <a:pt x="9726" y="11621"/>
                  </a:cubicBezTo>
                  <a:cubicBezTo>
                    <a:pt x="9496" y="11675"/>
                    <a:pt x="9277" y="11771"/>
                    <a:pt x="9081" y="11901"/>
                  </a:cubicBezTo>
                  <a:cubicBezTo>
                    <a:pt x="7955" y="12297"/>
                    <a:pt x="6917" y="12862"/>
                    <a:pt x="5884" y="13439"/>
                  </a:cubicBezTo>
                  <a:lnTo>
                    <a:pt x="5776" y="13469"/>
                  </a:lnTo>
                  <a:cubicBezTo>
                    <a:pt x="5765" y="13465"/>
                    <a:pt x="5753" y="13463"/>
                    <a:pt x="5742" y="13463"/>
                  </a:cubicBezTo>
                  <a:cubicBezTo>
                    <a:pt x="5704" y="13463"/>
                    <a:pt x="5668" y="13486"/>
                    <a:pt x="5653" y="13519"/>
                  </a:cubicBezTo>
                  <a:cubicBezTo>
                    <a:pt x="5651" y="13519"/>
                    <a:pt x="5649" y="13519"/>
                    <a:pt x="5646" y="13519"/>
                  </a:cubicBezTo>
                  <a:cubicBezTo>
                    <a:pt x="5618" y="13519"/>
                    <a:pt x="5591" y="13541"/>
                    <a:pt x="5584" y="13573"/>
                  </a:cubicBezTo>
                  <a:cubicBezTo>
                    <a:pt x="5569" y="13577"/>
                    <a:pt x="5553" y="13578"/>
                    <a:pt x="5538" y="13578"/>
                  </a:cubicBezTo>
                  <a:cubicBezTo>
                    <a:pt x="5525" y="13578"/>
                    <a:pt x="5512" y="13578"/>
                    <a:pt x="5499" y="13578"/>
                  </a:cubicBezTo>
                  <a:cubicBezTo>
                    <a:pt x="5460" y="13578"/>
                    <a:pt x="5424" y="13584"/>
                    <a:pt x="5403" y="13638"/>
                  </a:cubicBezTo>
                  <a:lnTo>
                    <a:pt x="5380" y="13642"/>
                  </a:lnTo>
                  <a:lnTo>
                    <a:pt x="5377" y="13669"/>
                  </a:lnTo>
                  <a:lnTo>
                    <a:pt x="5284" y="13731"/>
                  </a:lnTo>
                  <a:lnTo>
                    <a:pt x="5280" y="13734"/>
                  </a:lnTo>
                  <a:cubicBezTo>
                    <a:pt x="5264" y="13729"/>
                    <a:pt x="5247" y="13726"/>
                    <a:pt x="5231" y="13726"/>
                  </a:cubicBezTo>
                  <a:cubicBezTo>
                    <a:pt x="5166" y="13726"/>
                    <a:pt x="5106" y="13766"/>
                    <a:pt x="5084" y="13830"/>
                  </a:cubicBezTo>
                  <a:lnTo>
                    <a:pt x="5084" y="13834"/>
                  </a:lnTo>
                  <a:lnTo>
                    <a:pt x="5077" y="13842"/>
                  </a:lnTo>
                  <a:cubicBezTo>
                    <a:pt x="5027" y="13846"/>
                    <a:pt x="4981" y="13884"/>
                    <a:pt x="4973" y="13930"/>
                  </a:cubicBezTo>
                  <a:cubicBezTo>
                    <a:pt x="4969" y="13930"/>
                    <a:pt x="4965" y="13930"/>
                    <a:pt x="4960" y="13930"/>
                  </a:cubicBezTo>
                  <a:cubicBezTo>
                    <a:pt x="4873" y="13930"/>
                    <a:pt x="4793" y="13968"/>
                    <a:pt x="4731" y="14034"/>
                  </a:cubicBezTo>
                  <a:cubicBezTo>
                    <a:pt x="4435" y="14142"/>
                    <a:pt x="4131" y="14253"/>
                    <a:pt x="3866" y="14438"/>
                  </a:cubicBezTo>
                  <a:lnTo>
                    <a:pt x="3863" y="14441"/>
                  </a:lnTo>
                  <a:cubicBezTo>
                    <a:pt x="3855" y="14440"/>
                    <a:pt x="3847" y="14440"/>
                    <a:pt x="3839" y="14440"/>
                  </a:cubicBezTo>
                  <a:cubicBezTo>
                    <a:pt x="3770" y="14440"/>
                    <a:pt x="3705" y="14483"/>
                    <a:pt x="3670" y="14545"/>
                  </a:cubicBezTo>
                  <a:lnTo>
                    <a:pt x="3667" y="14553"/>
                  </a:lnTo>
                  <a:cubicBezTo>
                    <a:pt x="3578" y="14553"/>
                    <a:pt x="3494" y="14584"/>
                    <a:pt x="3432" y="14637"/>
                  </a:cubicBezTo>
                  <a:cubicBezTo>
                    <a:pt x="2790" y="14868"/>
                    <a:pt x="2249" y="15306"/>
                    <a:pt x="1599" y="15514"/>
                  </a:cubicBezTo>
                  <a:cubicBezTo>
                    <a:pt x="1588" y="15514"/>
                    <a:pt x="1576" y="15514"/>
                    <a:pt x="1561" y="15506"/>
                  </a:cubicBezTo>
                  <a:cubicBezTo>
                    <a:pt x="1534" y="15483"/>
                    <a:pt x="1511" y="15448"/>
                    <a:pt x="1492" y="15417"/>
                  </a:cubicBezTo>
                  <a:cubicBezTo>
                    <a:pt x="1480" y="15379"/>
                    <a:pt x="1472" y="15341"/>
                    <a:pt x="1457" y="15302"/>
                  </a:cubicBezTo>
                  <a:cubicBezTo>
                    <a:pt x="1319" y="14918"/>
                    <a:pt x="1434" y="14480"/>
                    <a:pt x="1211" y="14111"/>
                  </a:cubicBezTo>
                  <a:lnTo>
                    <a:pt x="1153" y="14053"/>
                  </a:lnTo>
                  <a:cubicBezTo>
                    <a:pt x="1134" y="13734"/>
                    <a:pt x="1054" y="13431"/>
                    <a:pt x="961" y="13131"/>
                  </a:cubicBezTo>
                  <a:lnTo>
                    <a:pt x="954" y="13027"/>
                  </a:lnTo>
                  <a:cubicBezTo>
                    <a:pt x="957" y="12881"/>
                    <a:pt x="965" y="12731"/>
                    <a:pt x="861" y="12605"/>
                  </a:cubicBezTo>
                  <a:cubicBezTo>
                    <a:pt x="811" y="12447"/>
                    <a:pt x="765" y="12293"/>
                    <a:pt x="723" y="12136"/>
                  </a:cubicBezTo>
                  <a:cubicBezTo>
                    <a:pt x="600" y="11671"/>
                    <a:pt x="423" y="11214"/>
                    <a:pt x="446" y="10718"/>
                  </a:cubicBezTo>
                  <a:cubicBezTo>
                    <a:pt x="454" y="10683"/>
                    <a:pt x="458" y="10656"/>
                    <a:pt x="466" y="10622"/>
                  </a:cubicBezTo>
                  <a:lnTo>
                    <a:pt x="754" y="10019"/>
                  </a:lnTo>
                  <a:cubicBezTo>
                    <a:pt x="1042" y="9634"/>
                    <a:pt x="1303" y="9223"/>
                    <a:pt x="1638" y="8877"/>
                  </a:cubicBezTo>
                  <a:cubicBezTo>
                    <a:pt x="1703" y="8858"/>
                    <a:pt x="1761" y="8827"/>
                    <a:pt x="1807" y="8781"/>
                  </a:cubicBezTo>
                  <a:cubicBezTo>
                    <a:pt x="1807" y="8781"/>
                    <a:pt x="1807" y="8789"/>
                    <a:pt x="1811" y="8789"/>
                  </a:cubicBezTo>
                  <a:lnTo>
                    <a:pt x="1868" y="8831"/>
                  </a:lnTo>
                  <a:cubicBezTo>
                    <a:pt x="1868" y="8835"/>
                    <a:pt x="1864" y="8839"/>
                    <a:pt x="1864" y="8850"/>
                  </a:cubicBezTo>
                  <a:cubicBezTo>
                    <a:pt x="1860" y="8850"/>
                    <a:pt x="1849" y="8847"/>
                    <a:pt x="1845" y="8847"/>
                  </a:cubicBezTo>
                  <a:cubicBezTo>
                    <a:pt x="1839" y="8845"/>
                    <a:pt x="1833" y="8844"/>
                    <a:pt x="1827" y="8844"/>
                  </a:cubicBezTo>
                  <a:cubicBezTo>
                    <a:pt x="1800" y="8844"/>
                    <a:pt x="1778" y="8864"/>
                    <a:pt x="1772" y="8893"/>
                  </a:cubicBezTo>
                  <a:lnTo>
                    <a:pt x="1772" y="8897"/>
                  </a:lnTo>
                  <a:cubicBezTo>
                    <a:pt x="1753" y="9373"/>
                    <a:pt x="1887" y="9523"/>
                    <a:pt x="2337" y="9527"/>
                  </a:cubicBezTo>
                  <a:cubicBezTo>
                    <a:pt x="2418" y="9523"/>
                    <a:pt x="2498" y="9508"/>
                    <a:pt x="2575" y="9484"/>
                  </a:cubicBezTo>
                  <a:cubicBezTo>
                    <a:pt x="2578" y="9485"/>
                    <a:pt x="2581" y="9485"/>
                    <a:pt x="2583" y="9485"/>
                  </a:cubicBezTo>
                  <a:cubicBezTo>
                    <a:pt x="2623" y="9485"/>
                    <a:pt x="2664" y="9458"/>
                    <a:pt x="2667" y="9415"/>
                  </a:cubicBezTo>
                  <a:lnTo>
                    <a:pt x="2667" y="9404"/>
                  </a:lnTo>
                  <a:lnTo>
                    <a:pt x="2671" y="9392"/>
                  </a:lnTo>
                  <a:cubicBezTo>
                    <a:pt x="2764" y="9354"/>
                    <a:pt x="2840" y="9308"/>
                    <a:pt x="2875" y="9212"/>
                  </a:cubicBezTo>
                  <a:cubicBezTo>
                    <a:pt x="2925" y="9200"/>
                    <a:pt x="2971" y="9162"/>
                    <a:pt x="2979" y="9108"/>
                  </a:cubicBezTo>
                  <a:cubicBezTo>
                    <a:pt x="3117" y="8991"/>
                    <a:pt x="3197" y="8751"/>
                    <a:pt x="3401" y="8751"/>
                  </a:cubicBezTo>
                  <a:cubicBezTo>
                    <a:pt x="3451" y="8751"/>
                    <a:pt x="3509" y="8765"/>
                    <a:pt x="3578" y="8800"/>
                  </a:cubicBezTo>
                  <a:cubicBezTo>
                    <a:pt x="3634" y="8847"/>
                    <a:pt x="3685" y="8864"/>
                    <a:pt x="3733" y="8864"/>
                  </a:cubicBezTo>
                  <a:cubicBezTo>
                    <a:pt x="3864" y="8864"/>
                    <a:pt x="3970" y="8732"/>
                    <a:pt x="4097" y="8701"/>
                  </a:cubicBezTo>
                  <a:cubicBezTo>
                    <a:pt x="4126" y="8566"/>
                    <a:pt x="4218" y="8384"/>
                    <a:pt x="4043" y="8384"/>
                  </a:cubicBezTo>
                  <a:cubicBezTo>
                    <a:pt x="4007" y="8384"/>
                    <a:pt x="3961" y="8392"/>
                    <a:pt x="3901" y="8409"/>
                  </a:cubicBezTo>
                  <a:cubicBezTo>
                    <a:pt x="3836" y="8524"/>
                    <a:pt x="3713" y="8597"/>
                    <a:pt x="3578" y="8604"/>
                  </a:cubicBezTo>
                  <a:lnTo>
                    <a:pt x="3394" y="8378"/>
                  </a:lnTo>
                  <a:cubicBezTo>
                    <a:pt x="3374" y="8339"/>
                    <a:pt x="3352" y="8320"/>
                    <a:pt x="3329" y="8320"/>
                  </a:cubicBezTo>
                  <a:cubicBezTo>
                    <a:pt x="3307" y="8320"/>
                    <a:pt x="3284" y="8338"/>
                    <a:pt x="3263" y="8374"/>
                  </a:cubicBezTo>
                  <a:cubicBezTo>
                    <a:pt x="3090" y="8493"/>
                    <a:pt x="3125" y="8739"/>
                    <a:pt x="2971" y="8873"/>
                  </a:cubicBezTo>
                  <a:cubicBezTo>
                    <a:pt x="2936" y="8873"/>
                    <a:pt x="2906" y="8885"/>
                    <a:pt x="2883" y="8908"/>
                  </a:cubicBezTo>
                  <a:cubicBezTo>
                    <a:pt x="2740" y="8993"/>
                    <a:pt x="2552" y="9023"/>
                    <a:pt x="2475" y="9196"/>
                  </a:cubicBezTo>
                  <a:lnTo>
                    <a:pt x="2471" y="9200"/>
                  </a:lnTo>
                  <a:lnTo>
                    <a:pt x="2168" y="9204"/>
                  </a:lnTo>
                  <a:cubicBezTo>
                    <a:pt x="2030" y="9069"/>
                    <a:pt x="2087" y="8943"/>
                    <a:pt x="2183" y="8816"/>
                  </a:cubicBezTo>
                  <a:cubicBezTo>
                    <a:pt x="2322" y="8754"/>
                    <a:pt x="2322" y="8643"/>
                    <a:pt x="2245" y="8543"/>
                  </a:cubicBezTo>
                  <a:cubicBezTo>
                    <a:pt x="2219" y="8511"/>
                    <a:pt x="2191" y="8496"/>
                    <a:pt x="2163" y="8496"/>
                  </a:cubicBezTo>
                  <a:cubicBezTo>
                    <a:pt x="2124" y="8496"/>
                    <a:pt x="2086" y="8526"/>
                    <a:pt x="2056" y="8578"/>
                  </a:cubicBezTo>
                  <a:lnTo>
                    <a:pt x="1960" y="8501"/>
                  </a:lnTo>
                  <a:cubicBezTo>
                    <a:pt x="2072" y="8336"/>
                    <a:pt x="2149" y="8147"/>
                    <a:pt x="2299" y="8013"/>
                  </a:cubicBezTo>
                  <a:cubicBezTo>
                    <a:pt x="2478" y="8117"/>
                    <a:pt x="2595" y="8173"/>
                    <a:pt x="2710" y="8173"/>
                  </a:cubicBezTo>
                  <a:cubicBezTo>
                    <a:pt x="2848" y="8173"/>
                    <a:pt x="2982" y="8091"/>
                    <a:pt x="3213" y="7917"/>
                  </a:cubicBezTo>
                  <a:cubicBezTo>
                    <a:pt x="3309" y="7790"/>
                    <a:pt x="3436" y="7682"/>
                    <a:pt x="3574" y="7602"/>
                  </a:cubicBezTo>
                  <a:cubicBezTo>
                    <a:pt x="3720" y="7513"/>
                    <a:pt x="3590" y="7494"/>
                    <a:pt x="3517" y="7482"/>
                  </a:cubicBezTo>
                  <a:cubicBezTo>
                    <a:pt x="3647" y="7386"/>
                    <a:pt x="3820" y="7348"/>
                    <a:pt x="3905" y="7194"/>
                  </a:cubicBezTo>
                  <a:cubicBezTo>
                    <a:pt x="3873" y="7114"/>
                    <a:pt x="3811" y="7101"/>
                    <a:pt x="3743" y="7101"/>
                  </a:cubicBezTo>
                  <a:cubicBezTo>
                    <a:pt x="3729" y="7101"/>
                    <a:pt x="3715" y="7101"/>
                    <a:pt x="3701" y="7102"/>
                  </a:cubicBezTo>
                  <a:cubicBezTo>
                    <a:pt x="3609" y="7275"/>
                    <a:pt x="3374" y="7302"/>
                    <a:pt x="3290" y="7490"/>
                  </a:cubicBezTo>
                  <a:cubicBezTo>
                    <a:pt x="3205" y="7540"/>
                    <a:pt x="3113" y="7582"/>
                    <a:pt x="3071" y="7678"/>
                  </a:cubicBezTo>
                  <a:cubicBezTo>
                    <a:pt x="3040" y="7686"/>
                    <a:pt x="3017" y="7705"/>
                    <a:pt x="2998" y="7725"/>
                  </a:cubicBezTo>
                  <a:cubicBezTo>
                    <a:pt x="2883" y="7771"/>
                    <a:pt x="2760" y="7794"/>
                    <a:pt x="2687" y="7909"/>
                  </a:cubicBezTo>
                  <a:lnTo>
                    <a:pt x="2495" y="7917"/>
                  </a:lnTo>
                  <a:lnTo>
                    <a:pt x="2379" y="7897"/>
                  </a:lnTo>
                  <a:cubicBezTo>
                    <a:pt x="2383" y="7867"/>
                    <a:pt x="2383" y="7836"/>
                    <a:pt x="2387" y="7801"/>
                  </a:cubicBezTo>
                  <a:lnTo>
                    <a:pt x="3497" y="6284"/>
                  </a:lnTo>
                  <a:cubicBezTo>
                    <a:pt x="3528" y="6253"/>
                    <a:pt x="3551" y="6218"/>
                    <a:pt x="3574" y="6184"/>
                  </a:cubicBezTo>
                  <a:cubicBezTo>
                    <a:pt x="3643" y="6145"/>
                    <a:pt x="3690" y="6072"/>
                    <a:pt x="3705" y="5995"/>
                  </a:cubicBezTo>
                  <a:cubicBezTo>
                    <a:pt x="3724" y="5953"/>
                    <a:pt x="3751" y="5915"/>
                    <a:pt x="3786" y="5880"/>
                  </a:cubicBezTo>
                  <a:lnTo>
                    <a:pt x="3797" y="5869"/>
                  </a:lnTo>
                  <a:cubicBezTo>
                    <a:pt x="3828" y="5853"/>
                    <a:pt x="3855" y="5822"/>
                    <a:pt x="3863" y="5792"/>
                  </a:cubicBezTo>
                  <a:cubicBezTo>
                    <a:pt x="3897" y="5780"/>
                    <a:pt x="3920" y="5746"/>
                    <a:pt x="3916" y="5707"/>
                  </a:cubicBezTo>
                  <a:lnTo>
                    <a:pt x="3912" y="5703"/>
                  </a:lnTo>
                  <a:lnTo>
                    <a:pt x="3912" y="5703"/>
                  </a:lnTo>
                  <a:cubicBezTo>
                    <a:pt x="3916" y="5703"/>
                    <a:pt x="3920" y="5707"/>
                    <a:pt x="3932" y="5707"/>
                  </a:cubicBezTo>
                  <a:cubicBezTo>
                    <a:pt x="4412" y="5323"/>
                    <a:pt x="4693" y="4785"/>
                    <a:pt x="5050" y="4305"/>
                  </a:cubicBezTo>
                  <a:cubicBezTo>
                    <a:pt x="5077" y="4255"/>
                    <a:pt x="5108" y="4197"/>
                    <a:pt x="5134" y="4139"/>
                  </a:cubicBezTo>
                  <a:cubicBezTo>
                    <a:pt x="5154" y="4105"/>
                    <a:pt x="5173" y="4070"/>
                    <a:pt x="5188" y="4032"/>
                  </a:cubicBezTo>
                  <a:cubicBezTo>
                    <a:pt x="5204" y="3993"/>
                    <a:pt x="5223" y="3970"/>
                    <a:pt x="5242" y="3936"/>
                  </a:cubicBezTo>
                  <a:lnTo>
                    <a:pt x="5269" y="3893"/>
                  </a:lnTo>
                  <a:cubicBezTo>
                    <a:pt x="5296" y="3870"/>
                    <a:pt x="5319" y="3840"/>
                    <a:pt x="5342" y="3817"/>
                  </a:cubicBezTo>
                  <a:lnTo>
                    <a:pt x="5396" y="3774"/>
                  </a:lnTo>
                  <a:cubicBezTo>
                    <a:pt x="5584" y="3878"/>
                    <a:pt x="5584" y="4124"/>
                    <a:pt x="5722" y="4262"/>
                  </a:cubicBezTo>
                  <a:cubicBezTo>
                    <a:pt x="6084" y="4185"/>
                    <a:pt x="5688" y="3966"/>
                    <a:pt x="5803" y="3843"/>
                  </a:cubicBezTo>
                  <a:cubicBezTo>
                    <a:pt x="5768" y="3747"/>
                    <a:pt x="5742" y="3651"/>
                    <a:pt x="5707" y="3555"/>
                  </a:cubicBezTo>
                  <a:cubicBezTo>
                    <a:pt x="5711" y="3532"/>
                    <a:pt x="5711" y="3509"/>
                    <a:pt x="5703" y="3486"/>
                  </a:cubicBezTo>
                  <a:cubicBezTo>
                    <a:pt x="5718" y="3452"/>
                    <a:pt x="5738" y="3421"/>
                    <a:pt x="5749" y="3390"/>
                  </a:cubicBezTo>
                  <a:cubicBezTo>
                    <a:pt x="5757" y="3379"/>
                    <a:pt x="5765" y="3371"/>
                    <a:pt x="5768" y="3359"/>
                  </a:cubicBezTo>
                  <a:cubicBezTo>
                    <a:pt x="5780" y="3363"/>
                    <a:pt x="5788" y="3363"/>
                    <a:pt x="5799" y="3371"/>
                  </a:cubicBezTo>
                  <a:cubicBezTo>
                    <a:pt x="5841" y="3398"/>
                    <a:pt x="5874" y="3467"/>
                    <a:pt x="5919" y="3467"/>
                  </a:cubicBezTo>
                  <a:cubicBezTo>
                    <a:pt x="5937" y="3467"/>
                    <a:pt x="5957" y="3457"/>
                    <a:pt x="5980" y="3428"/>
                  </a:cubicBezTo>
                  <a:cubicBezTo>
                    <a:pt x="6011" y="3394"/>
                    <a:pt x="5991" y="3298"/>
                    <a:pt x="5961" y="3244"/>
                  </a:cubicBezTo>
                  <a:cubicBezTo>
                    <a:pt x="5949" y="3217"/>
                    <a:pt x="5922" y="3186"/>
                    <a:pt x="5895" y="3163"/>
                  </a:cubicBezTo>
                  <a:cubicBezTo>
                    <a:pt x="5899" y="3152"/>
                    <a:pt x="5903" y="3144"/>
                    <a:pt x="5911" y="3140"/>
                  </a:cubicBezTo>
                  <a:cubicBezTo>
                    <a:pt x="5949" y="3037"/>
                    <a:pt x="5987" y="2937"/>
                    <a:pt x="5968" y="2821"/>
                  </a:cubicBezTo>
                  <a:cubicBezTo>
                    <a:pt x="6018" y="2768"/>
                    <a:pt x="6068" y="2710"/>
                    <a:pt x="6122" y="2660"/>
                  </a:cubicBezTo>
                  <a:lnTo>
                    <a:pt x="6130" y="2652"/>
                  </a:lnTo>
                  <a:close/>
                  <a:moveTo>
                    <a:pt x="9938" y="1"/>
                  </a:moveTo>
                  <a:cubicBezTo>
                    <a:pt x="9919" y="24"/>
                    <a:pt x="9915" y="55"/>
                    <a:pt x="9930" y="82"/>
                  </a:cubicBezTo>
                  <a:lnTo>
                    <a:pt x="9934" y="82"/>
                  </a:lnTo>
                  <a:cubicBezTo>
                    <a:pt x="9930" y="89"/>
                    <a:pt x="9922" y="89"/>
                    <a:pt x="9919" y="93"/>
                  </a:cubicBezTo>
                  <a:lnTo>
                    <a:pt x="9919" y="89"/>
                  </a:lnTo>
                  <a:lnTo>
                    <a:pt x="9442" y="116"/>
                  </a:lnTo>
                  <a:cubicBezTo>
                    <a:pt x="9146" y="231"/>
                    <a:pt x="8873" y="404"/>
                    <a:pt x="8547" y="427"/>
                  </a:cubicBezTo>
                  <a:lnTo>
                    <a:pt x="8416" y="593"/>
                  </a:lnTo>
                  <a:lnTo>
                    <a:pt x="8416" y="596"/>
                  </a:lnTo>
                  <a:lnTo>
                    <a:pt x="8143" y="635"/>
                  </a:lnTo>
                  <a:cubicBezTo>
                    <a:pt x="8120" y="712"/>
                    <a:pt x="8077" y="732"/>
                    <a:pt x="8027" y="732"/>
                  </a:cubicBezTo>
                  <a:cubicBezTo>
                    <a:pt x="7993" y="732"/>
                    <a:pt x="7957" y="723"/>
                    <a:pt x="7920" y="716"/>
                  </a:cubicBezTo>
                  <a:cubicBezTo>
                    <a:pt x="7913" y="746"/>
                    <a:pt x="7901" y="769"/>
                    <a:pt x="7897" y="800"/>
                  </a:cubicBezTo>
                  <a:cubicBezTo>
                    <a:pt x="7721" y="812"/>
                    <a:pt x="7617" y="1004"/>
                    <a:pt x="7436" y="1011"/>
                  </a:cubicBezTo>
                  <a:cubicBezTo>
                    <a:pt x="7417" y="990"/>
                    <a:pt x="7391" y="977"/>
                    <a:pt x="7364" y="977"/>
                  </a:cubicBezTo>
                  <a:cubicBezTo>
                    <a:pt x="7348" y="977"/>
                    <a:pt x="7332" y="982"/>
                    <a:pt x="7317" y="992"/>
                  </a:cubicBezTo>
                  <a:cubicBezTo>
                    <a:pt x="7290" y="1011"/>
                    <a:pt x="7263" y="1019"/>
                    <a:pt x="7232" y="1019"/>
                  </a:cubicBezTo>
                  <a:cubicBezTo>
                    <a:pt x="7186" y="1042"/>
                    <a:pt x="7144" y="1073"/>
                    <a:pt x="7110" y="1111"/>
                  </a:cubicBezTo>
                  <a:cubicBezTo>
                    <a:pt x="7033" y="1207"/>
                    <a:pt x="6883" y="1115"/>
                    <a:pt x="6814" y="1223"/>
                  </a:cubicBezTo>
                  <a:cubicBezTo>
                    <a:pt x="6783" y="1242"/>
                    <a:pt x="6768" y="1280"/>
                    <a:pt x="6783" y="1319"/>
                  </a:cubicBezTo>
                  <a:cubicBezTo>
                    <a:pt x="6764" y="1323"/>
                    <a:pt x="6741" y="1327"/>
                    <a:pt x="6721" y="1327"/>
                  </a:cubicBezTo>
                  <a:cubicBezTo>
                    <a:pt x="6718" y="1380"/>
                    <a:pt x="6671" y="1423"/>
                    <a:pt x="6622" y="1426"/>
                  </a:cubicBezTo>
                  <a:cubicBezTo>
                    <a:pt x="6602" y="1476"/>
                    <a:pt x="6556" y="1511"/>
                    <a:pt x="6506" y="1515"/>
                  </a:cubicBezTo>
                  <a:cubicBezTo>
                    <a:pt x="6491" y="1630"/>
                    <a:pt x="6433" y="1707"/>
                    <a:pt x="6306" y="1722"/>
                  </a:cubicBezTo>
                  <a:cubicBezTo>
                    <a:pt x="6299" y="1784"/>
                    <a:pt x="6295" y="1845"/>
                    <a:pt x="6283" y="1907"/>
                  </a:cubicBezTo>
                  <a:cubicBezTo>
                    <a:pt x="6260" y="1918"/>
                    <a:pt x="6237" y="1922"/>
                    <a:pt x="6207" y="1926"/>
                  </a:cubicBezTo>
                  <a:cubicBezTo>
                    <a:pt x="6107" y="2157"/>
                    <a:pt x="5872" y="2264"/>
                    <a:pt x="5718" y="2441"/>
                  </a:cubicBezTo>
                  <a:cubicBezTo>
                    <a:pt x="5703" y="2529"/>
                    <a:pt x="5692" y="2614"/>
                    <a:pt x="5680" y="2702"/>
                  </a:cubicBezTo>
                  <a:cubicBezTo>
                    <a:pt x="5669" y="2706"/>
                    <a:pt x="5661" y="2714"/>
                    <a:pt x="5649" y="2721"/>
                  </a:cubicBezTo>
                  <a:cubicBezTo>
                    <a:pt x="5499" y="2787"/>
                    <a:pt x="5457" y="2979"/>
                    <a:pt x="5303" y="3037"/>
                  </a:cubicBezTo>
                  <a:cubicBezTo>
                    <a:pt x="5269" y="3129"/>
                    <a:pt x="5230" y="3225"/>
                    <a:pt x="5200" y="3317"/>
                  </a:cubicBezTo>
                  <a:lnTo>
                    <a:pt x="5192" y="3321"/>
                  </a:lnTo>
                  <a:cubicBezTo>
                    <a:pt x="5188" y="3325"/>
                    <a:pt x="5188" y="3329"/>
                    <a:pt x="5184" y="3336"/>
                  </a:cubicBezTo>
                  <a:cubicBezTo>
                    <a:pt x="5154" y="3336"/>
                    <a:pt x="5131" y="3336"/>
                    <a:pt x="5104" y="3340"/>
                  </a:cubicBezTo>
                  <a:lnTo>
                    <a:pt x="5073" y="3513"/>
                  </a:lnTo>
                  <a:cubicBezTo>
                    <a:pt x="5050" y="3528"/>
                    <a:pt x="5027" y="3536"/>
                    <a:pt x="4996" y="3536"/>
                  </a:cubicBezTo>
                  <a:lnTo>
                    <a:pt x="4981" y="3644"/>
                  </a:lnTo>
                  <a:cubicBezTo>
                    <a:pt x="4977" y="3648"/>
                    <a:pt x="4973" y="3655"/>
                    <a:pt x="4969" y="3663"/>
                  </a:cubicBezTo>
                  <a:cubicBezTo>
                    <a:pt x="4954" y="3674"/>
                    <a:pt x="4942" y="3690"/>
                    <a:pt x="4931" y="3705"/>
                  </a:cubicBezTo>
                  <a:cubicBezTo>
                    <a:pt x="4904" y="3732"/>
                    <a:pt x="4881" y="3763"/>
                    <a:pt x="4862" y="3797"/>
                  </a:cubicBezTo>
                  <a:cubicBezTo>
                    <a:pt x="4858" y="3805"/>
                    <a:pt x="4846" y="3817"/>
                    <a:pt x="4842" y="3824"/>
                  </a:cubicBezTo>
                  <a:cubicBezTo>
                    <a:pt x="4823" y="3824"/>
                    <a:pt x="4804" y="3824"/>
                    <a:pt x="4785" y="3828"/>
                  </a:cubicBezTo>
                  <a:cubicBezTo>
                    <a:pt x="4781" y="3859"/>
                    <a:pt x="4777" y="3886"/>
                    <a:pt x="4777" y="3917"/>
                  </a:cubicBezTo>
                  <a:cubicBezTo>
                    <a:pt x="4742" y="3951"/>
                    <a:pt x="4704" y="3982"/>
                    <a:pt x="4666" y="4013"/>
                  </a:cubicBezTo>
                  <a:cubicBezTo>
                    <a:pt x="4450" y="4182"/>
                    <a:pt x="4320" y="4412"/>
                    <a:pt x="4189" y="4643"/>
                  </a:cubicBezTo>
                  <a:cubicBezTo>
                    <a:pt x="4055" y="4804"/>
                    <a:pt x="3916" y="4962"/>
                    <a:pt x="3897" y="5188"/>
                  </a:cubicBezTo>
                  <a:lnTo>
                    <a:pt x="3912" y="5219"/>
                  </a:lnTo>
                  <a:lnTo>
                    <a:pt x="3886" y="5242"/>
                  </a:lnTo>
                  <a:cubicBezTo>
                    <a:pt x="3782" y="5315"/>
                    <a:pt x="3693" y="5392"/>
                    <a:pt x="3747" y="5534"/>
                  </a:cubicBezTo>
                  <a:cubicBezTo>
                    <a:pt x="3709" y="5550"/>
                    <a:pt x="3682" y="5588"/>
                    <a:pt x="3682" y="5630"/>
                  </a:cubicBezTo>
                  <a:lnTo>
                    <a:pt x="3682" y="5638"/>
                  </a:lnTo>
                  <a:cubicBezTo>
                    <a:pt x="3559" y="5653"/>
                    <a:pt x="3463" y="5703"/>
                    <a:pt x="3474" y="5845"/>
                  </a:cubicBezTo>
                  <a:lnTo>
                    <a:pt x="3471" y="5892"/>
                  </a:lnTo>
                  <a:lnTo>
                    <a:pt x="3301" y="5961"/>
                  </a:lnTo>
                  <a:lnTo>
                    <a:pt x="3374" y="6053"/>
                  </a:lnTo>
                  <a:lnTo>
                    <a:pt x="3098" y="6264"/>
                  </a:lnTo>
                  <a:cubicBezTo>
                    <a:pt x="3036" y="6430"/>
                    <a:pt x="2933" y="6568"/>
                    <a:pt x="2798" y="6668"/>
                  </a:cubicBezTo>
                  <a:cubicBezTo>
                    <a:pt x="2790" y="6722"/>
                    <a:pt x="2752" y="6764"/>
                    <a:pt x="2702" y="6775"/>
                  </a:cubicBezTo>
                  <a:cubicBezTo>
                    <a:pt x="2633" y="7044"/>
                    <a:pt x="2491" y="7283"/>
                    <a:pt x="2287" y="7471"/>
                  </a:cubicBezTo>
                  <a:cubicBezTo>
                    <a:pt x="2283" y="7506"/>
                    <a:pt x="2279" y="7536"/>
                    <a:pt x="2279" y="7571"/>
                  </a:cubicBezTo>
                  <a:cubicBezTo>
                    <a:pt x="2249" y="7571"/>
                    <a:pt x="2222" y="7571"/>
                    <a:pt x="2191" y="7575"/>
                  </a:cubicBezTo>
                  <a:cubicBezTo>
                    <a:pt x="2137" y="7740"/>
                    <a:pt x="2033" y="7882"/>
                    <a:pt x="1887" y="7978"/>
                  </a:cubicBezTo>
                  <a:cubicBezTo>
                    <a:pt x="1884" y="8032"/>
                    <a:pt x="1849" y="8074"/>
                    <a:pt x="1803" y="8090"/>
                  </a:cubicBezTo>
                  <a:cubicBezTo>
                    <a:pt x="1787" y="8166"/>
                    <a:pt x="1741" y="8228"/>
                    <a:pt x="1672" y="8266"/>
                  </a:cubicBezTo>
                  <a:cubicBezTo>
                    <a:pt x="1676" y="8320"/>
                    <a:pt x="1645" y="8370"/>
                    <a:pt x="1595" y="8393"/>
                  </a:cubicBezTo>
                  <a:cubicBezTo>
                    <a:pt x="1588" y="8447"/>
                    <a:pt x="1549" y="8485"/>
                    <a:pt x="1495" y="8493"/>
                  </a:cubicBezTo>
                  <a:cubicBezTo>
                    <a:pt x="1484" y="8547"/>
                    <a:pt x="1445" y="8585"/>
                    <a:pt x="1396" y="8593"/>
                  </a:cubicBezTo>
                  <a:cubicBezTo>
                    <a:pt x="1384" y="8643"/>
                    <a:pt x="1342" y="8681"/>
                    <a:pt x="1292" y="8689"/>
                  </a:cubicBezTo>
                  <a:cubicBezTo>
                    <a:pt x="1242" y="8854"/>
                    <a:pt x="1134" y="8996"/>
                    <a:pt x="992" y="9093"/>
                  </a:cubicBezTo>
                  <a:cubicBezTo>
                    <a:pt x="992" y="9177"/>
                    <a:pt x="977" y="9258"/>
                    <a:pt x="900" y="9304"/>
                  </a:cubicBezTo>
                  <a:cubicBezTo>
                    <a:pt x="800" y="9504"/>
                    <a:pt x="773" y="9738"/>
                    <a:pt x="589" y="9888"/>
                  </a:cubicBezTo>
                  <a:cubicBezTo>
                    <a:pt x="519" y="9992"/>
                    <a:pt x="446" y="10099"/>
                    <a:pt x="381" y="10203"/>
                  </a:cubicBezTo>
                  <a:lnTo>
                    <a:pt x="323" y="10372"/>
                  </a:lnTo>
                  <a:lnTo>
                    <a:pt x="185" y="10411"/>
                  </a:lnTo>
                  <a:lnTo>
                    <a:pt x="74" y="10599"/>
                  </a:lnTo>
                  <a:cubicBezTo>
                    <a:pt x="1" y="10895"/>
                    <a:pt x="78" y="11198"/>
                    <a:pt x="62" y="11502"/>
                  </a:cubicBezTo>
                  <a:cubicBezTo>
                    <a:pt x="78" y="11510"/>
                    <a:pt x="93" y="11521"/>
                    <a:pt x="108" y="11525"/>
                  </a:cubicBezTo>
                  <a:cubicBezTo>
                    <a:pt x="127" y="11616"/>
                    <a:pt x="90" y="11718"/>
                    <a:pt x="171" y="11795"/>
                  </a:cubicBezTo>
                  <a:lnTo>
                    <a:pt x="171" y="11795"/>
                  </a:lnTo>
                  <a:cubicBezTo>
                    <a:pt x="246" y="11887"/>
                    <a:pt x="185" y="12013"/>
                    <a:pt x="250" y="12105"/>
                  </a:cubicBezTo>
                  <a:cubicBezTo>
                    <a:pt x="281" y="12124"/>
                    <a:pt x="285" y="12163"/>
                    <a:pt x="270" y="12194"/>
                  </a:cubicBezTo>
                  <a:cubicBezTo>
                    <a:pt x="346" y="12290"/>
                    <a:pt x="281" y="12416"/>
                    <a:pt x="362" y="12512"/>
                  </a:cubicBezTo>
                  <a:cubicBezTo>
                    <a:pt x="385" y="12539"/>
                    <a:pt x="389" y="12578"/>
                    <a:pt x="370" y="12601"/>
                  </a:cubicBezTo>
                  <a:cubicBezTo>
                    <a:pt x="473" y="12724"/>
                    <a:pt x="366" y="12893"/>
                    <a:pt x="462" y="13020"/>
                  </a:cubicBezTo>
                  <a:lnTo>
                    <a:pt x="485" y="13039"/>
                  </a:lnTo>
                  <a:lnTo>
                    <a:pt x="477" y="13066"/>
                  </a:lnTo>
                  <a:cubicBezTo>
                    <a:pt x="531" y="13177"/>
                    <a:pt x="493" y="13312"/>
                    <a:pt x="558" y="13423"/>
                  </a:cubicBezTo>
                  <a:cubicBezTo>
                    <a:pt x="581" y="13431"/>
                    <a:pt x="592" y="13462"/>
                    <a:pt x="581" y="13485"/>
                  </a:cubicBezTo>
                  <a:cubicBezTo>
                    <a:pt x="581" y="13488"/>
                    <a:pt x="577" y="13488"/>
                    <a:pt x="577" y="13488"/>
                  </a:cubicBezTo>
                  <a:cubicBezTo>
                    <a:pt x="639" y="13588"/>
                    <a:pt x="592" y="13719"/>
                    <a:pt x="654" y="13819"/>
                  </a:cubicBezTo>
                  <a:cubicBezTo>
                    <a:pt x="685" y="13838"/>
                    <a:pt x="688" y="13877"/>
                    <a:pt x="673" y="13907"/>
                  </a:cubicBezTo>
                  <a:cubicBezTo>
                    <a:pt x="773" y="14026"/>
                    <a:pt x="650" y="14211"/>
                    <a:pt x="785" y="14318"/>
                  </a:cubicBezTo>
                  <a:lnTo>
                    <a:pt x="781" y="14311"/>
                  </a:lnTo>
                  <a:lnTo>
                    <a:pt x="781" y="14311"/>
                  </a:lnTo>
                  <a:cubicBezTo>
                    <a:pt x="850" y="14407"/>
                    <a:pt x="785" y="14538"/>
                    <a:pt x="865" y="14626"/>
                  </a:cubicBezTo>
                  <a:lnTo>
                    <a:pt x="888" y="14653"/>
                  </a:lnTo>
                  <a:lnTo>
                    <a:pt x="881" y="14684"/>
                  </a:lnTo>
                  <a:cubicBezTo>
                    <a:pt x="934" y="14795"/>
                    <a:pt x="884" y="14929"/>
                    <a:pt x="973" y="15037"/>
                  </a:cubicBezTo>
                  <a:cubicBezTo>
                    <a:pt x="1061" y="15118"/>
                    <a:pt x="981" y="15256"/>
                    <a:pt x="1069" y="15337"/>
                  </a:cubicBezTo>
                  <a:lnTo>
                    <a:pt x="1092" y="15364"/>
                  </a:lnTo>
                  <a:lnTo>
                    <a:pt x="1080" y="15394"/>
                  </a:lnTo>
                  <a:cubicBezTo>
                    <a:pt x="1100" y="15529"/>
                    <a:pt x="1207" y="15625"/>
                    <a:pt x="1261" y="15748"/>
                  </a:cubicBezTo>
                  <a:cubicBezTo>
                    <a:pt x="1284" y="15767"/>
                    <a:pt x="1292" y="15798"/>
                    <a:pt x="1280" y="15829"/>
                  </a:cubicBezTo>
                  <a:cubicBezTo>
                    <a:pt x="1326" y="15907"/>
                    <a:pt x="1368" y="15996"/>
                    <a:pt x="1444" y="15996"/>
                  </a:cubicBezTo>
                  <a:cubicBezTo>
                    <a:pt x="1476" y="15996"/>
                    <a:pt x="1514" y="15980"/>
                    <a:pt x="1561" y="15940"/>
                  </a:cubicBezTo>
                  <a:cubicBezTo>
                    <a:pt x="1611" y="15925"/>
                    <a:pt x="1653" y="15905"/>
                    <a:pt x="1691" y="15875"/>
                  </a:cubicBezTo>
                  <a:cubicBezTo>
                    <a:pt x="1726" y="15844"/>
                    <a:pt x="1768" y="15813"/>
                    <a:pt x="1818" y="15806"/>
                  </a:cubicBezTo>
                  <a:cubicBezTo>
                    <a:pt x="1849" y="15798"/>
                    <a:pt x="1880" y="15786"/>
                    <a:pt x="1907" y="15767"/>
                  </a:cubicBezTo>
                  <a:cubicBezTo>
                    <a:pt x="1953" y="15733"/>
                    <a:pt x="1999" y="15710"/>
                    <a:pt x="2053" y="15694"/>
                  </a:cubicBezTo>
                  <a:cubicBezTo>
                    <a:pt x="2087" y="15679"/>
                    <a:pt x="2118" y="15656"/>
                    <a:pt x="2149" y="15633"/>
                  </a:cubicBezTo>
                  <a:lnTo>
                    <a:pt x="2156" y="15633"/>
                  </a:lnTo>
                  <a:cubicBezTo>
                    <a:pt x="2156" y="15621"/>
                    <a:pt x="2164" y="15613"/>
                    <a:pt x="2164" y="15606"/>
                  </a:cubicBezTo>
                  <a:cubicBezTo>
                    <a:pt x="2176" y="15594"/>
                    <a:pt x="2187" y="15575"/>
                    <a:pt x="2195" y="15556"/>
                  </a:cubicBezTo>
                  <a:lnTo>
                    <a:pt x="2279" y="15556"/>
                  </a:lnTo>
                  <a:cubicBezTo>
                    <a:pt x="2479" y="15391"/>
                    <a:pt x="2714" y="15279"/>
                    <a:pt x="2963" y="15229"/>
                  </a:cubicBezTo>
                  <a:cubicBezTo>
                    <a:pt x="3136" y="14964"/>
                    <a:pt x="3521" y="15018"/>
                    <a:pt x="3701" y="14757"/>
                  </a:cubicBezTo>
                  <a:lnTo>
                    <a:pt x="3866" y="14718"/>
                  </a:lnTo>
                  <a:cubicBezTo>
                    <a:pt x="3866" y="14695"/>
                    <a:pt x="3874" y="14672"/>
                    <a:pt x="3886" y="14653"/>
                  </a:cubicBezTo>
                  <a:lnTo>
                    <a:pt x="4009" y="14611"/>
                  </a:lnTo>
                  <a:cubicBezTo>
                    <a:pt x="4032" y="14614"/>
                    <a:pt x="4055" y="14622"/>
                    <a:pt x="4078" y="14622"/>
                  </a:cubicBezTo>
                  <a:cubicBezTo>
                    <a:pt x="4085" y="14599"/>
                    <a:pt x="4089" y="14576"/>
                    <a:pt x="4105" y="14553"/>
                  </a:cubicBezTo>
                  <a:cubicBezTo>
                    <a:pt x="4162" y="14545"/>
                    <a:pt x="4212" y="14514"/>
                    <a:pt x="4239" y="14457"/>
                  </a:cubicBezTo>
                  <a:cubicBezTo>
                    <a:pt x="4261" y="14460"/>
                    <a:pt x="4282" y="14462"/>
                    <a:pt x="4303" y="14462"/>
                  </a:cubicBezTo>
                  <a:cubicBezTo>
                    <a:pt x="4558" y="14462"/>
                    <a:pt x="4728" y="14218"/>
                    <a:pt x="4977" y="14207"/>
                  </a:cubicBezTo>
                  <a:cubicBezTo>
                    <a:pt x="4996" y="14157"/>
                    <a:pt x="5050" y="14130"/>
                    <a:pt x="5104" y="14130"/>
                  </a:cubicBezTo>
                  <a:lnTo>
                    <a:pt x="5219" y="14015"/>
                  </a:lnTo>
                  <a:cubicBezTo>
                    <a:pt x="5224" y="14016"/>
                    <a:pt x="5229" y="14016"/>
                    <a:pt x="5235" y="14016"/>
                  </a:cubicBezTo>
                  <a:cubicBezTo>
                    <a:pt x="5274" y="14016"/>
                    <a:pt x="5310" y="13990"/>
                    <a:pt x="5327" y="13950"/>
                  </a:cubicBezTo>
                  <a:cubicBezTo>
                    <a:pt x="5334" y="13952"/>
                    <a:pt x="5341" y="13954"/>
                    <a:pt x="5349" y="13954"/>
                  </a:cubicBezTo>
                  <a:cubicBezTo>
                    <a:pt x="5373" y="13954"/>
                    <a:pt x="5397" y="13940"/>
                    <a:pt x="5415" y="13923"/>
                  </a:cubicBezTo>
                  <a:cubicBezTo>
                    <a:pt x="5424" y="13925"/>
                    <a:pt x="5434" y="13927"/>
                    <a:pt x="5443" y="13927"/>
                  </a:cubicBezTo>
                  <a:cubicBezTo>
                    <a:pt x="5485" y="13927"/>
                    <a:pt x="5521" y="13899"/>
                    <a:pt x="5534" y="13861"/>
                  </a:cubicBezTo>
                  <a:lnTo>
                    <a:pt x="5534" y="13854"/>
                  </a:lnTo>
                  <a:lnTo>
                    <a:pt x="5519" y="13827"/>
                  </a:lnTo>
                  <a:lnTo>
                    <a:pt x="5534" y="13850"/>
                  </a:lnTo>
                  <a:cubicBezTo>
                    <a:pt x="5538" y="13842"/>
                    <a:pt x="5538" y="13827"/>
                    <a:pt x="5549" y="13815"/>
                  </a:cubicBezTo>
                  <a:lnTo>
                    <a:pt x="5549" y="13815"/>
                  </a:lnTo>
                  <a:cubicBezTo>
                    <a:pt x="5546" y="13827"/>
                    <a:pt x="5538" y="13842"/>
                    <a:pt x="5534" y="13850"/>
                  </a:cubicBezTo>
                  <a:lnTo>
                    <a:pt x="5703" y="13811"/>
                  </a:lnTo>
                  <a:cubicBezTo>
                    <a:pt x="5707" y="13788"/>
                    <a:pt x="5711" y="13757"/>
                    <a:pt x="5718" y="13734"/>
                  </a:cubicBezTo>
                  <a:lnTo>
                    <a:pt x="5722" y="13731"/>
                  </a:lnTo>
                  <a:lnTo>
                    <a:pt x="5911" y="13719"/>
                  </a:lnTo>
                  <a:cubicBezTo>
                    <a:pt x="5922" y="13696"/>
                    <a:pt x="5930" y="13673"/>
                    <a:pt x="5934" y="13642"/>
                  </a:cubicBezTo>
                  <a:lnTo>
                    <a:pt x="6145" y="13538"/>
                  </a:lnTo>
                  <a:lnTo>
                    <a:pt x="6391" y="13488"/>
                  </a:lnTo>
                  <a:cubicBezTo>
                    <a:pt x="6495" y="13404"/>
                    <a:pt x="6582" y="13285"/>
                    <a:pt x="6728" y="13285"/>
                  </a:cubicBezTo>
                  <a:cubicBezTo>
                    <a:pt x="6749" y="13285"/>
                    <a:pt x="6771" y="13287"/>
                    <a:pt x="6794" y="13292"/>
                  </a:cubicBezTo>
                  <a:cubicBezTo>
                    <a:pt x="6794" y="13262"/>
                    <a:pt x="6798" y="13235"/>
                    <a:pt x="6814" y="13212"/>
                  </a:cubicBezTo>
                  <a:lnTo>
                    <a:pt x="6998" y="13193"/>
                  </a:lnTo>
                  <a:cubicBezTo>
                    <a:pt x="7044" y="13116"/>
                    <a:pt x="7113" y="13097"/>
                    <a:pt x="7198" y="13085"/>
                  </a:cubicBezTo>
                  <a:cubicBezTo>
                    <a:pt x="7244" y="13012"/>
                    <a:pt x="7321" y="12993"/>
                    <a:pt x="7398" y="12985"/>
                  </a:cubicBezTo>
                  <a:cubicBezTo>
                    <a:pt x="7486" y="12889"/>
                    <a:pt x="7605" y="12912"/>
                    <a:pt x="7717" y="12897"/>
                  </a:cubicBezTo>
                  <a:cubicBezTo>
                    <a:pt x="7768" y="12812"/>
                    <a:pt x="7839" y="12783"/>
                    <a:pt x="7921" y="12783"/>
                  </a:cubicBezTo>
                  <a:cubicBezTo>
                    <a:pt x="7951" y="12783"/>
                    <a:pt x="7981" y="12787"/>
                    <a:pt x="8013" y="12793"/>
                  </a:cubicBezTo>
                  <a:cubicBezTo>
                    <a:pt x="8061" y="12737"/>
                    <a:pt x="8132" y="12704"/>
                    <a:pt x="8203" y="12704"/>
                  </a:cubicBezTo>
                  <a:cubicBezTo>
                    <a:pt x="8210" y="12704"/>
                    <a:pt x="8217" y="12704"/>
                    <a:pt x="8224" y="12705"/>
                  </a:cubicBezTo>
                  <a:cubicBezTo>
                    <a:pt x="8297" y="12616"/>
                    <a:pt x="8408" y="12605"/>
                    <a:pt x="8508" y="12578"/>
                  </a:cubicBezTo>
                  <a:cubicBezTo>
                    <a:pt x="8554" y="12501"/>
                    <a:pt x="8639" y="12489"/>
                    <a:pt x="8716" y="12486"/>
                  </a:cubicBezTo>
                  <a:cubicBezTo>
                    <a:pt x="8758" y="12397"/>
                    <a:pt x="8835" y="12386"/>
                    <a:pt x="8916" y="12386"/>
                  </a:cubicBezTo>
                  <a:cubicBezTo>
                    <a:pt x="9112" y="12301"/>
                    <a:pt x="9304" y="12201"/>
                    <a:pt x="9523" y="12186"/>
                  </a:cubicBezTo>
                  <a:lnTo>
                    <a:pt x="9534" y="12159"/>
                  </a:lnTo>
                  <a:cubicBezTo>
                    <a:pt x="9573" y="12167"/>
                    <a:pt x="9611" y="12182"/>
                    <a:pt x="9650" y="12194"/>
                  </a:cubicBezTo>
                  <a:lnTo>
                    <a:pt x="9646" y="12186"/>
                  </a:lnTo>
                  <a:lnTo>
                    <a:pt x="9646" y="12186"/>
                  </a:lnTo>
                  <a:cubicBezTo>
                    <a:pt x="9662" y="12213"/>
                    <a:pt x="9678" y="12226"/>
                    <a:pt x="9694" y="12226"/>
                  </a:cubicBezTo>
                  <a:cubicBezTo>
                    <a:pt x="9708" y="12226"/>
                    <a:pt x="9722" y="12217"/>
                    <a:pt x="9738" y="12197"/>
                  </a:cubicBezTo>
                  <a:lnTo>
                    <a:pt x="9772" y="12182"/>
                  </a:lnTo>
                  <a:lnTo>
                    <a:pt x="9803" y="12197"/>
                  </a:lnTo>
                  <a:cubicBezTo>
                    <a:pt x="9854" y="12163"/>
                    <a:pt x="9911" y="12158"/>
                    <a:pt x="9969" y="12158"/>
                  </a:cubicBezTo>
                  <a:cubicBezTo>
                    <a:pt x="9996" y="12158"/>
                    <a:pt x="10022" y="12159"/>
                    <a:pt x="10049" y="12159"/>
                  </a:cubicBezTo>
                  <a:cubicBezTo>
                    <a:pt x="10114" y="12159"/>
                    <a:pt x="10178" y="12152"/>
                    <a:pt x="10234" y="12105"/>
                  </a:cubicBezTo>
                  <a:lnTo>
                    <a:pt x="10237" y="12105"/>
                  </a:lnTo>
                  <a:cubicBezTo>
                    <a:pt x="10341" y="12040"/>
                    <a:pt x="10506" y="12051"/>
                    <a:pt x="10529" y="11878"/>
                  </a:cubicBezTo>
                  <a:lnTo>
                    <a:pt x="10529" y="11740"/>
                  </a:lnTo>
                  <a:cubicBezTo>
                    <a:pt x="10526" y="11702"/>
                    <a:pt x="10491" y="11667"/>
                    <a:pt x="10453" y="11663"/>
                  </a:cubicBezTo>
                  <a:cubicBezTo>
                    <a:pt x="10453" y="11648"/>
                    <a:pt x="10449" y="11640"/>
                    <a:pt x="10449" y="11625"/>
                  </a:cubicBezTo>
                  <a:cubicBezTo>
                    <a:pt x="10483" y="11586"/>
                    <a:pt x="10510" y="11544"/>
                    <a:pt x="10533" y="11494"/>
                  </a:cubicBezTo>
                  <a:cubicBezTo>
                    <a:pt x="10626" y="10945"/>
                    <a:pt x="10622" y="10368"/>
                    <a:pt x="10529" y="9800"/>
                  </a:cubicBezTo>
                  <a:lnTo>
                    <a:pt x="10506" y="9776"/>
                  </a:lnTo>
                  <a:lnTo>
                    <a:pt x="10522" y="9750"/>
                  </a:lnTo>
                  <a:cubicBezTo>
                    <a:pt x="10445" y="9607"/>
                    <a:pt x="10529" y="9435"/>
                    <a:pt x="10433" y="9300"/>
                  </a:cubicBezTo>
                  <a:lnTo>
                    <a:pt x="10410" y="9273"/>
                  </a:lnTo>
                  <a:lnTo>
                    <a:pt x="10426" y="9235"/>
                  </a:lnTo>
                  <a:cubicBezTo>
                    <a:pt x="10360" y="9127"/>
                    <a:pt x="10418" y="8993"/>
                    <a:pt x="10334" y="8897"/>
                  </a:cubicBezTo>
                  <a:lnTo>
                    <a:pt x="10310" y="8870"/>
                  </a:lnTo>
                  <a:lnTo>
                    <a:pt x="10322" y="8835"/>
                  </a:lnTo>
                  <a:cubicBezTo>
                    <a:pt x="10291" y="8758"/>
                    <a:pt x="10295" y="8666"/>
                    <a:pt x="10237" y="8593"/>
                  </a:cubicBezTo>
                  <a:lnTo>
                    <a:pt x="10207" y="8570"/>
                  </a:lnTo>
                  <a:lnTo>
                    <a:pt x="10218" y="8535"/>
                  </a:lnTo>
                  <a:cubicBezTo>
                    <a:pt x="10187" y="8455"/>
                    <a:pt x="10187" y="8362"/>
                    <a:pt x="10126" y="8301"/>
                  </a:cubicBezTo>
                  <a:lnTo>
                    <a:pt x="10126" y="8297"/>
                  </a:lnTo>
                  <a:cubicBezTo>
                    <a:pt x="10049" y="8101"/>
                    <a:pt x="10053" y="7874"/>
                    <a:pt x="9915" y="7701"/>
                  </a:cubicBezTo>
                  <a:cubicBezTo>
                    <a:pt x="9876" y="7636"/>
                    <a:pt x="9888" y="7548"/>
                    <a:pt x="9826" y="7494"/>
                  </a:cubicBezTo>
                  <a:lnTo>
                    <a:pt x="9826" y="7482"/>
                  </a:lnTo>
                  <a:cubicBezTo>
                    <a:pt x="9738" y="7406"/>
                    <a:pt x="9834" y="7256"/>
                    <a:pt x="9711" y="7194"/>
                  </a:cubicBezTo>
                  <a:cubicBezTo>
                    <a:pt x="9680" y="7125"/>
                    <a:pt x="9699" y="7033"/>
                    <a:pt x="9607" y="6991"/>
                  </a:cubicBezTo>
                  <a:lnTo>
                    <a:pt x="9611" y="6991"/>
                  </a:lnTo>
                  <a:cubicBezTo>
                    <a:pt x="9573" y="6879"/>
                    <a:pt x="9546" y="6775"/>
                    <a:pt x="9626" y="6668"/>
                  </a:cubicBezTo>
                  <a:cubicBezTo>
                    <a:pt x="9688" y="6618"/>
                    <a:pt x="9669" y="6526"/>
                    <a:pt x="9726" y="6472"/>
                  </a:cubicBezTo>
                  <a:lnTo>
                    <a:pt x="9726" y="6468"/>
                  </a:lnTo>
                  <a:cubicBezTo>
                    <a:pt x="9792" y="6410"/>
                    <a:pt x="9776" y="6318"/>
                    <a:pt x="9822" y="6253"/>
                  </a:cubicBezTo>
                  <a:cubicBezTo>
                    <a:pt x="9807" y="6222"/>
                    <a:pt x="9815" y="6184"/>
                    <a:pt x="9842" y="6164"/>
                  </a:cubicBezTo>
                  <a:cubicBezTo>
                    <a:pt x="9930" y="5995"/>
                    <a:pt x="9834" y="5796"/>
                    <a:pt x="9922" y="5626"/>
                  </a:cubicBezTo>
                  <a:cubicBezTo>
                    <a:pt x="9899" y="5500"/>
                    <a:pt x="9876" y="5381"/>
                    <a:pt x="9934" y="5258"/>
                  </a:cubicBezTo>
                  <a:cubicBezTo>
                    <a:pt x="10030" y="5069"/>
                    <a:pt x="9972" y="4862"/>
                    <a:pt x="9980" y="4666"/>
                  </a:cubicBezTo>
                  <a:cubicBezTo>
                    <a:pt x="10011" y="3970"/>
                    <a:pt x="9930" y="3267"/>
                    <a:pt x="10030" y="2572"/>
                  </a:cubicBezTo>
                  <a:cubicBezTo>
                    <a:pt x="9972" y="2499"/>
                    <a:pt x="9995" y="2426"/>
                    <a:pt x="10030" y="2356"/>
                  </a:cubicBezTo>
                  <a:cubicBezTo>
                    <a:pt x="9980" y="2280"/>
                    <a:pt x="9980" y="2176"/>
                    <a:pt x="10030" y="2099"/>
                  </a:cubicBezTo>
                  <a:cubicBezTo>
                    <a:pt x="10011" y="2080"/>
                    <a:pt x="10011" y="2049"/>
                    <a:pt x="10034" y="2030"/>
                  </a:cubicBezTo>
                  <a:lnTo>
                    <a:pt x="10038" y="2022"/>
                  </a:lnTo>
                  <a:cubicBezTo>
                    <a:pt x="10145" y="1849"/>
                    <a:pt x="10045" y="1638"/>
                    <a:pt x="10130" y="1461"/>
                  </a:cubicBezTo>
                  <a:cubicBezTo>
                    <a:pt x="10088" y="1384"/>
                    <a:pt x="10088" y="1288"/>
                    <a:pt x="10134" y="1215"/>
                  </a:cubicBezTo>
                  <a:cubicBezTo>
                    <a:pt x="10260" y="1054"/>
                    <a:pt x="10134" y="842"/>
                    <a:pt x="10230" y="673"/>
                  </a:cubicBezTo>
                  <a:lnTo>
                    <a:pt x="10218" y="635"/>
                  </a:lnTo>
                  <a:lnTo>
                    <a:pt x="10241" y="608"/>
                  </a:lnTo>
                  <a:cubicBezTo>
                    <a:pt x="10299" y="543"/>
                    <a:pt x="10287" y="474"/>
                    <a:pt x="10268" y="401"/>
                  </a:cubicBezTo>
                  <a:cubicBezTo>
                    <a:pt x="10249" y="347"/>
                    <a:pt x="10241" y="289"/>
                    <a:pt x="10226" y="235"/>
                  </a:cubicBezTo>
                  <a:cubicBezTo>
                    <a:pt x="10226" y="166"/>
                    <a:pt x="10222" y="93"/>
                    <a:pt x="10222" y="20"/>
                  </a:cubicBezTo>
                  <a:lnTo>
                    <a:pt x="99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4"/>
            <p:cNvSpPr/>
            <p:nvPr/>
          </p:nvSpPr>
          <p:spPr>
            <a:xfrm>
              <a:off x="3410481" y="482589"/>
              <a:ext cx="82513" cy="85150"/>
            </a:xfrm>
            <a:custGeom>
              <a:avLst/>
              <a:gdLst/>
              <a:ahLst/>
              <a:cxnLst/>
              <a:rect l="l" t="t" r="r" b="b"/>
              <a:pathLst>
                <a:path w="2660" h="2745" extrusionOk="0">
                  <a:moveTo>
                    <a:pt x="1192" y="1"/>
                  </a:moveTo>
                  <a:cubicBezTo>
                    <a:pt x="1058" y="44"/>
                    <a:pt x="1006" y="210"/>
                    <a:pt x="856" y="210"/>
                  </a:cubicBezTo>
                  <a:cubicBezTo>
                    <a:pt x="847" y="210"/>
                    <a:pt x="837" y="210"/>
                    <a:pt x="827" y="208"/>
                  </a:cubicBezTo>
                  <a:cubicBezTo>
                    <a:pt x="769" y="231"/>
                    <a:pt x="746" y="285"/>
                    <a:pt x="715" y="339"/>
                  </a:cubicBezTo>
                  <a:cubicBezTo>
                    <a:pt x="681" y="385"/>
                    <a:pt x="642" y="435"/>
                    <a:pt x="596" y="474"/>
                  </a:cubicBezTo>
                  <a:cubicBezTo>
                    <a:pt x="558" y="531"/>
                    <a:pt x="531" y="600"/>
                    <a:pt x="527" y="666"/>
                  </a:cubicBezTo>
                  <a:cubicBezTo>
                    <a:pt x="516" y="662"/>
                    <a:pt x="505" y="660"/>
                    <a:pt x="493" y="660"/>
                  </a:cubicBezTo>
                  <a:cubicBezTo>
                    <a:pt x="456" y="660"/>
                    <a:pt x="416" y="679"/>
                    <a:pt x="393" y="708"/>
                  </a:cubicBezTo>
                  <a:cubicBezTo>
                    <a:pt x="354" y="739"/>
                    <a:pt x="320" y="777"/>
                    <a:pt x="297" y="819"/>
                  </a:cubicBezTo>
                  <a:cubicBezTo>
                    <a:pt x="235" y="866"/>
                    <a:pt x="243" y="939"/>
                    <a:pt x="239" y="1012"/>
                  </a:cubicBezTo>
                  <a:cubicBezTo>
                    <a:pt x="220" y="1065"/>
                    <a:pt x="297" y="1096"/>
                    <a:pt x="262" y="1150"/>
                  </a:cubicBezTo>
                  <a:cubicBezTo>
                    <a:pt x="235" y="1161"/>
                    <a:pt x="208" y="1181"/>
                    <a:pt x="185" y="1208"/>
                  </a:cubicBezTo>
                  <a:cubicBezTo>
                    <a:pt x="181" y="1242"/>
                    <a:pt x="178" y="1277"/>
                    <a:pt x="178" y="1315"/>
                  </a:cubicBezTo>
                  <a:cubicBezTo>
                    <a:pt x="1" y="1672"/>
                    <a:pt x="66" y="2011"/>
                    <a:pt x="293" y="2322"/>
                  </a:cubicBezTo>
                  <a:lnTo>
                    <a:pt x="308" y="2318"/>
                  </a:lnTo>
                  <a:lnTo>
                    <a:pt x="308" y="2318"/>
                  </a:lnTo>
                  <a:cubicBezTo>
                    <a:pt x="304" y="2322"/>
                    <a:pt x="297" y="2322"/>
                    <a:pt x="297" y="2322"/>
                  </a:cubicBezTo>
                  <a:cubicBezTo>
                    <a:pt x="331" y="2422"/>
                    <a:pt x="373" y="2514"/>
                    <a:pt x="489" y="2552"/>
                  </a:cubicBezTo>
                  <a:cubicBezTo>
                    <a:pt x="554" y="2709"/>
                    <a:pt x="682" y="2745"/>
                    <a:pt x="826" y="2745"/>
                  </a:cubicBezTo>
                  <a:cubicBezTo>
                    <a:pt x="834" y="2745"/>
                    <a:pt x="842" y="2745"/>
                    <a:pt x="850" y="2745"/>
                  </a:cubicBezTo>
                  <a:cubicBezTo>
                    <a:pt x="1111" y="2741"/>
                    <a:pt x="1369" y="2725"/>
                    <a:pt x="1603" y="2591"/>
                  </a:cubicBezTo>
                  <a:lnTo>
                    <a:pt x="1711" y="2526"/>
                  </a:lnTo>
                  <a:lnTo>
                    <a:pt x="1707" y="2280"/>
                  </a:lnTo>
                  <a:cubicBezTo>
                    <a:pt x="1677" y="2272"/>
                    <a:pt x="1648" y="2268"/>
                    <a:pt x="1623" y="2268"/>
                  </a:cubicBezTo>
                  <a:cubicBezTo>
                    <a:pt x="1567" y="2268"/>
                    <a:pt x="1524" y="2289"/>
                    <a:pt x="1503" y="2353"/>
                  </a:cubicBezTo>
                  <a:lnTo>
                    <a:pt x="1499" y="2345"/>
                  </a:lnTo>
                  <a:cubicBezTo>
                    <a:pt x="1403" y="2356"/>
                    <a:pt x="1305" y="2359"/>
                    <a:pt x="1208" y="2359"/>
                  </a:cubicBezTo>
                  <a:cubicBezTo>
                    <a:pt x="1120" y="2359"/>
                    <a:pt x="1031" y="2357"/>
                    <a:pt x="943" y="2357"/>
                  </a:cubicBezTo>
                  <a:cubicBezTo>
                    <a:pt x="797" y="2357"/>
                    <a:pt x="652" y="2363"/>
                    <a:pt x="508" y="2395"/>
                  </a:cubicBezTo>
                  <a:cubicBezTo>
                    <a:pt x="489" y="2312"/>
                    <a:pt x="453" y="2271"/>
                    <a:pt x="402" y="2271"/>
                  </a:cubicBezTo>
                  <a:cubicBezTo>
                    <a:pt x="392" y="2271"/>
                    <a:pt x="381" y="2273"/>
                    <a:pt x="370" y="2276"/>
                  </a:cubicBezTo>
                  <a:cubicBezTo>
                    <a:pt x="573" y="2018"/>
                    <a:pt x="404" y="1726"/>
                    <a:pt x="446" y="1453"/>
                  </a:cubicBezTo>
                  <a:cubicBezTo>
                    <a:pt x="439" y="1423"/>
                    <a:pt x="420" y="1396"/>
                    <a:pt x="393" y="1373"/>
                  </a:cubicBezTo>
                  <a:lnTo>
                    <a:pt x="393" y="1354"/>
                  </a:lnTo>
                  <a:lnTo>
                    <a:pt x="420" y="1354"/>
                  </a:lnTo>
                  <a:cubicBezTo>
                    <a:pt x="658" y="1231"/>
                    <a:pt x="573" y="1012"/>
                    <a:pt x="596" y="823"/>
                  </a:cubicBezTo>
                  <a:lnTo>
                    <a:pt x="596" y="823"/>
                  </a:lnTo>
                  <a:lnTo>
                    <a:pt x="619" y="827"/>
                  </a:lnTo>
                  <a:cubicBezTo>
                    <a:pt x="631" y="842"/>
                    <a:pt x="635" y="854"/>
                    <a:pt x="642" y="866"/>
                  </a:cubicBezTo>
                  <a:lnTo>
                    <a:pt x="662" y="839"/>
                  </a:lnTo>
                  <a:lnTo>
                    <a:pt x="727" y="827"/>
                  </a:lnTo>
                  <a:cubicBezTo>
                    <a:pt x="931" y="685"/>
                    <a:pt x="1142" y="539"/>
                    <a:pt x="1273" y="316"/>
                  </a:cubicBezTo>
                  <a:cubicBezTo>
                    <a:pt x="1276" y="289"/>
                    <a:pt x="1284" y="262"/>
                    <a:pt x="1288" y="239"/>
                  </a:cubicBezTo>
                  <a:cubicBezTo>
                    <a:pt x="1354" y="204"/>
                    <a:pt x="1421" y="189"/>
                    <a:pt x="1489" y="189"/>
                  </a:cubicBezTo>
                  <a:cubicBezTo>
                    <a:pt x="1585" y="189"/>
                    <a:pt x="1682" y="218"/>
                    <a:pt x="1776" y="258"/>
                  </a:cubicBezTo>
                  <a:cubicBezTo>
                    <a:pt x="1788" y="301"/>
                    <a:pt x="1811" y="339"/>
                    <a:pt x="1841" y="374"/>
                  </a:cubicBezTo>
                  <a:cubicBezTo>
                    <a:pt x="1884" y="424"/>
                    <a:pt x="1926" y="477"/>
                    <a:pt x="1960" y="535"/>
                  </a:cubicBezTo>
                  <a:cubicBezTo>
                    <a:pt x="2141" y="727"/>
                    <a:pt x="1995" y="1088"/>
                    <a:pt x="2283" y="1223"/>
                  </a:cubicBezTo>
                  <a:cubicBezTo>
                    <a:pt x="2272" y="1238"/>
                    <a:pt x="2276" y="1257"/>
                    <a:pt x="2295" y="1277"/>
                  </a:cubicBezTo>
                  <a:cubicBezTo>
                    <a:pt x="2007" y="1450"/>
                    <a:pt x="2026" y="1788"/>
                    <a:pt x="1884" y="2045"/>
                  </a:cubicBezTo>
                  <a:cubicBezTo>
                    <a:pt x="1887" y="2084"/>
                    <a:pt x="1907" y="2122"/>
                    <a:pt x="1941" y="2145"/>
                  </a:cubicBezTo>
                  <a:cubicBezTo>
                    <a:pt x="1961" y="2198"/>
                    <a:pt x="2006" y="2202"/>
                    <a:pt x="2055" y="2202"/>
                  </a:cubicBezTo>
                  <a:cubicBezTo>
                    <a:pt x="2066" y="2202"/>
                    <a:pt x="2078" y="2202"/>
                    <a:pt x="2089" y="2202"/>
                  </a:cubicBezTo>
                  <a:cubicBezTo>
                    <a:pt x="2098" y="2202"/>
                    <a:pt x="2106" y="2202"/>
                    <a:pt x="2114" y="2203"/>
                  </a:cubicBezTo>
                  <a:cubicBezTo>
                    <a:pt x="2118" y="2191"/>
                    <a:pt x="2122" y="2180"/>
                    <a:pt x="2130" y="2164"/>
                  </a:cubicBezTo>
                  <a:cubicBezTo>
                    <a:pt x="2160" y="2149"/>
                    <a:pt x="2195" y="2130"/>
                    <a:pt x="2218" y="2103"/>
                  </a:cubicBezTo>
                  <a:lnTo>
                    <a:pt x="2218" y="2107"/>
                  </a:lnTo>
                  <a:cubicBezTo>
                    <a:pt x="2326" y="2034"/>
                    <a:pt x="2345" y="1895"/>
                    <a:pt x="2425" y="1803"/>
                  </a:cubicBezTo>
                  <a:lnTo>
                    <a:pt x="2437" y="1515"/>
                  </a:lnTo>
                  <a:cubicBezTo>
                    <a:pt x="2660" y="1208"/>
                    <a:pt x="2518" y="904"/>
                    <a:pt x="2418" y="604"/>
                  </a:cubicBezTo>
                  <a:lnTo>
                    <a:pt x="2395" y="431"/>
                  </a:lnTo>
                  <a:cubicBezTo>
                    <a:pt x="2329" y="320"/>
                    <a:pt x="2195" y="285"/>
                    <a:pt x="2107" y="201"/>
                  </a:cubicBezTo>
                  <a:lnTo>
                    <a:pt x="2103" y="201"/>
                  </a:lnTo>
                  <a:cubicBezTo>
                    <a:pt x="2048" y="157"/>
                    <a:pt x="1988" y="146"/>
                    <a:pt x="1928" y="146"/>
                  </a:cubicBezTo>
                  <a:cubicBezTo>
                    <a:pt x="1899" y="146"/>
                    <a:pt x="1870" y="148"/>
                    <a:pt x="1841" y="151"/>
                  </a:cubicBezTo>
                  <a:cubicBezTo>
                    <a:pt x="1830" y="158"/>
                    <a:pt x="1818" y="166"/>
                    <a:pt x="1811" y="178"/>
                  </a:cubicBezTo>
                  <a:cubicBezTo>
                    <a:pt x="1811" y="162"/>
                    <a:pt x="1811" y="151"/>
                    <a:pt x="1814" y="135"/>
                  </a:cubicBezTo>
                  <a:cubicBezTo>
                    <a:pt x="1745" y="92"/>
                    <a:pt x="1672" y="81"/>
                    <a:pt x="1598" y="81"/>
                  </a:cubicBezTo>
                  <a:cubicBezTo>
                    <a:pt x="1520" y="81"/>
                    <a:pt x="1440" y="94"/>
                    <a:pt x="1362" y="94"/>
                  </a:cubicBezTo>
                  <a:cubicBezTo>
                    <a:pt x="1329" y="94"/>
                    <a:pt x="1297" y="92"/>
                    <a:pt x="1265" y="85"/>
                  </a:cubicBezTo>
                  <a:cubicBezTo>
                    <a:pt x="1242" y="51"/>
                    <a:pt x="1219" y="20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4"/>
            <p:cNvSpPr/>
            <p:nvPr/>
          </p:nvSpPr>
          <p:spPr>
            <a:xfrm>
              <a:off x="3498919" y="474958"/>
              <a:ext cx="18178" cy="27515"/>
            </a:xfrm>
            <a:custGeom>
              <a:avLst/>
              <a:gdLst/>
              <a:ahLst/>
              <a:cxnLst/>
              <a:rect l="l" t="t" r="r" b="b"/>
              <a:pathLst>
                <a:path w="586" h="887" extrusionOk="0">
                  <a:moveTo>
                    <a:pt x="232" y="1"/>
                  </a:moveTo>
                  <a:lnTo>
                    <a:pt x="232" y="1"/>
                  </a:lnTo>
                  <a:cubicBezTo>
                    <a:pt x="1" y="316"/>
                    <a:pt x="93" y="508"/>
                    <a:pt x="251" y="700"/>
                  </a:cubicBezTo>
                  <a:cubicBezTo>
                    <a:pt x="293" y="749"/>
                    <a:pt x="243" y="886"/>
                    <a:pt x="332" y="886"/>
                  </a:cubicBezTo>
                  <a:cubicBezTo>
                    <a:pt x="349" y="886"/>
                    <a:pt x="372" y="881"/>
                    <a:pt x="401" y="869"/>
                  </a:cubicBezTo>
                  <a:cubicBezTo>
                    <a:pt x="550" y="816"/>
                    <a:pt x="585" y="693"/>
                    <a:pt x="470" y="600"/>
                  </a:cubicBezTo>
                  <a:cubicBezTo>
                    <a:pt x="297" y="462"/>
                    <a:pt x="281" y="262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4"/>
            <p:cNvSpPr/>
            <p:nvPr/>
          </p:nvSpPr>
          <p:spPr>
            <a:xfrm>
              <a:off x="3544829" y="459728"/>
              <a:ext cx="40667" cy="32571"/>
            </a:xfrm>
            <a:custGeom>
              <a:avLst/>
              <a:gdLst/>
              <a:ahLst/>
              <a:cxnLst/>
              <a:rect l="l" t="t" r="r" b="b"/>
              <a:pathLst>
                <a:path w="1311" h="1050" extrusionOk="0">
                  <a:moveTo>
                    <a:pt x="535" y="0"/>
                  </a:moveTo>
                  <a:cubicBezTo>
                    <a:pt x="425" y="0"/>
                    <a:pt x="340" y="70"/>
                    <a:pt x="185" y="223"/>
                  </a:cubicBezTo>
                  <a:cubicBezTo>
                    <a:pt x="0" y="461"/>
                    <a:pt x="77" y="711"/>
                    <a:pt x="166" y="957"/>
                  </a:cubicBezTo>
                  <a:cubicBezTo>
                    <a:pt x="169" y="984"/>
                    <a:pt x="177" y="1018"/>
                    <a:pt x="185" y="1049"/>
                  </a:cubicBezTo>
                  <a:cubicBezTo>
                    <a:pt x="188" y="1049"/>
                    <a:pt x="192" y="1049"/>
                    <a:pt x="195" y="1049"/>
                  </a:cubicBezTo>
                  <a:cubicBezTo>
                    <a:pt x="383" y="1049"/>
                    <a:pt x="330" y="944"/>
                    <a:pt x="273" y="842"/>
                  </a:cubicBezTo>
                  <a:cubicBezTo>
                    <a:pt x="300" y="676"/>
                    <a:pt x="423" y="530"/>
                    <a:pt x="327" y="350"/>
                  </a:cubicBezTo>
                  <a:cubicBezTo>
                    <a:pt x="396" y="338"/>
                    <a:pt x="465" y="323"/>
                    <a:pt x="485" y="235"/>
                  </a:cubicBezTo>
                  <a:lnTo>
                    <a:pt x="500" y="227"/>
                  </a:lnTo>
                  <a:lnTo>
                    <a:pt x="780" y="235"/>
                  </a:lnTo>
                  <a:cubicBezTo>
                    <a:pt x="838" y="396"/>
                    <a:pt x="1130" y="327"/>
                    <a:pt x="1069" y="607"/>
                  </a:cubicBezTo>
                  <a:cubicBezTo>
                    <a:pt x="1054" y="669"/>
                    <a:pt x="1080" y="695"/>
                    <a:pt x="1117" y="695"/>
                  </a:cubicBezTo>
                  <a:cubicBezTo>
                    <a:pt x="1161" y="695"/>
                    <a:pt x="1222" y="661"/>
                    <a:pt x="1257" y="611"/>
                  </a:cubicBezTo>
                  <a:cubicBezTo>
                    <a:pt x="1288" y="561"/>
                    <a:pt x="1295" y="492"/>
                    <a:pt x="1311" y="427"/>
                  </a:cubicBezTo>
                  <a:lnTo>
                    <a:pt x="1311" y="427"/>
                  </a:lnTo>
                  <a:lnTo>
                    <a:pt x="1292" y="438"/>
                  </a:lnTo>
                  <a:cubicBezTo>
                    <a:pt x="1226" y="358"/>
                    <a:pt x="1268" y="196"/>
                    <a:pt x="1111" y="173"/>
                  </a:cubicBezTo>
                  <a:lnTo>
                    <a:pt x="900" y="127"/>
                  </a:lnTo>
                  <a:cubicBezTo>
                    <a:pt x="728" y="45"/>
                    <a:pt x="624" y="0"/>
                    <a:pt x="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4"/>
            <p:cNvSpPr/>
            <p:nvPr/>
          </p:nvSpPr>
          <p:spPr>
            <a:xfrm>
              <a:off x="3437190" y="384969"/>
              <a:ext cx="18643" cy="12532"/>
            </a:xfrm>
            <a:custGeom>
              <a:avLst/>
              <a:gdLst/>
              <a:ahLst/>
              <a:cxnLst/>
              <a:rect l="l" t="t" r="r" b="b"/>
              <a:pathLst>
                <a:path w="601" h="404" extrusionOk="0">
                  <a:moveTo>
                    <a:pt x="316" y="1"/>
                  </a:moveTo>
                  <a:cubicBezTo>
                    <a:pt x="177" y="58"/>
                    <a:pt x="97" y="181"/>
                    <a:pt x="0" y="281"/>
                  </a:cubicBezTo>
                  <a:cubicBezTo>
                    <a:pt x="55" y="372"/>
                    <a:pt x="104" y="403"/>
                    <a:pt x="148" y="403"/>
                  </a:cubicBezTo>
                  <a:cubicBezTo>
                    <a:pt x="251" y="403"/>
                    <a:pt x="335" y="239"/>
                    <a:pt x="444" y="239"/>
                  </a:cubicBezTo>
                  <a:cubicBezTo>
                    <a:pt x="447" y="239"/>
                    <a:pt x="451" y="239"/>
                    <a:pt x="454" y="239"/>
                  </a:cubicBezTo>
                  <a:cubicBezTo>
                    <a:pt x="461" y="240"/>
                    <a:pt x="467" y="240"/>
                    <a:pt x="473" y="240"/>
                  </a:cubicBezTo>
                  <a:cubicBezTo>
                    <a:pt x="600" y="240"/>
                    <a:pt x="521" y="86"/>
                    <a:pt x="565" y="16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4"/>
            <p:cNvSpPr/>
            <p:nvPr/>
          </p:nvSpPr>
          <p:spPr>
            <a:xfrm>
              <a:off x="3572251" y="518821"/>
              <a:ext cx="20535" cy="8251"/>
            </a:xfrm>
            <a:custGeom>
              <a:avLst/>
              <a:gdLst/>
              <a:ahLst/>
              <a:cxnLst/>
              <a:rect l="l" t="t" r="r" b="b"/>
              <a:pathLst>
                <a:path w="662" h="266" extrusionOk="0">
                  <a:moveTo>
                    <a:pt x="337" y="0"/>
                  </a:moveTo>
                  <a:cubicBezTo>
                    <a:pt x="213" y="0"/>
                    <a:pt x="109" y="40"/>
                    <a:pt x="16" y="147"/>
                  </a:cubicBezTo>
                  <a:cubicBezTo>
                    <a:pt x="0" y="174"/>
                    <a:pt x="0" y="209"/>
                    <a:pt x="12" y="239"/>
                  </a:cubicBezTo>
                  <a:cubicBezTo>
                    <a:pt x="63" y="258"/>
                    <a:pt x="113" y="265"/>
                    <a:pt x="162" y="265"/>
                  </a:cubicBezTo>
                  <a:cubicBezTo>
                    <a:pt x="280" y="265"/>
                    <a:pt x="392" y="222"/>
                    <a:pt x="500" y="170"/>
                  </a:cubicBezTo>
                  <a:cubicBezTo>
                    <a:pt x="554" y="136"/>
                    <a:pt x="607" y="97"/>
                    <a:pt x="661" y="59"/>
                  </a:cubicBezTo>
                  <a:cubicBezTo>
                    <a:pt x="538" y="24"/>
                    <a:pt x="43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4"/>
            <p:cNvSpPr/>
            <p:nvPr/>
          </p:nvSpPr>
          <p:spPr>
            <a:xfrm>
              <a:off x="3579044" y="45113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4"/>
            <p:cNvSpPr/>
            <p:nvPr/>
          </p:nvSpPr>
          <p:spPr>
            <a:xfrm>
              <a:off x="3463650" y="434198"/>
              <a:ext cx="279" cy="403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1" y="1"/>
                  </a:moveTo>
                  <a:lnTo>
                    <a:pt x="1" y="12"/>
                  </a:lnTo>
                  <a:lnTo>
                    <a:pt x="8" y="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4"/>
            <p:cNvSpPr/>
            <p:nvPr/>
          </p:nvSpPr>
          <p:spPr>
            <a:xfrm>
              <a:off x="3318104" y="434322"/>
              <a:ext cx="148431" cy="91943"/>
            </a:xfrm>
            <a:custGeom>
              <a:avLst/>
              <a:gdLst/>
              <a:ahLst/>
              <a:cxnLst/>
              <a:rect l="l" t="t" r="r" b="b"/>
              <a:pathLst>
                <a:path w="4785" h="2964" extrusionOk="0">
                  <a:moveTo>
                    <a:pt x="4630" y="1"/>
                  </a:moveTo>
                  <a:cubicBezTo>
                    <a:pt x="4493" y="1"/>
                    <a:pt x="4464" y="168"/>
                    <a:pt x="4370" y="235"/>
                  </a:cubicBezTo>
                  <a:cubicBezTo>
                    <a:pt x="4343" y="243"/>
                    <a:pt x="4312" y="247"/>
                    <a:pt x="4281" y="254"/>
                  </a:cubicBezTo>
                  <a:lnTo>
                    <a:pt x="4059" y="604"/>
                  </a:lnTo>
                  <a:cubicBezTo>
                    <a:pt x="3636" y="823"/>
                    <a:pt x="3463" y="1311"/>
                    <a:pt x="3056" y="1545"/>
                  </a:cubicBezTo>
                  <a:cubicBezTo>
                    <a:pt x="2752" y="1761"/>
                    <a:pt x="2391" y="1887"/>
                    <a:pt x="2114" y="2137"/>
                  </a:cubicBezTo>
                  <a:cubicBezTo>
                    <a:pt x="2091" y="2137"/>
                    <a:pt x="2064" y="2145"/>
                    <a:pt x="2045" y="2164"/>
                  </a:cubicBezTo>
                  <a:cubicBezTo>
                    <a:pt x="2040" y="2164"/>
                    <a:pt x="2035" y="2164"/>
                    <a:pt x="2030" y="2164"/>
                  </a:cubicBezTo>
                  <a:cubicBezTo>
                    <a:pt x="1955" y="2164"/>
                    <a:pt x="1884" y="2191"/>
                    <a:pt x="1834" y="2252"/>
                  </a:cubicBezTo>
                  <a:lnTo>
                    <a:pt x="1649" y="2368"/>
                  </a:lnTo>
                  <a:cubicBezTo>
                    <a:pt x="1538" y="2368"/>
                    <a:pt x="1426" y="2372"/>
                    <a:pt x="1334" y="2445"/>
                  </a:cubicBezTo>
                  <a:cubicBezTo>
                    <a:pt x="1019" y="2602"/>
                    <a:pt x="665" y="2587"/>
                    <a:pt x="335" y="2664"/>
                  </a:cubicBezTo>
                  <a:lnTo>
                    <a:pt x="1" y="2694"/>
                  </a:lnTo>
                  <a:cubicBezTo>
                    <a:pt x="116" y="2700"/>
                    <a:pt x="211" y="2822"/>
                    <a:pt x="320" y="2822"/>
                  </a:cubicBezTo>
                  <a:cubicBezTo>
                    <a:pt x="356" y="2822"/>
                    <a:pt x="394" y="2808"/>
                    <a:pt x="435" y="2771"/>
                  </a:cubicBezTo>
                  <a:lnTo>
                    <a:pt x="934" y="2764"/>
                  </a:lnTo>
                  <a:lnTo>
                    <a:pt x="1050" y="2963"/>
                  </a:lnTo>
                  <a:cubicBezTo>
                    <a:pt x="1127" y="2913"/>
                    <a:pt x="1138" y="2829"/>
                    <a:pt x="1161" y="2752"/>
                  </a:cubicBezTo>
                  <a:cubicBezTo>
                    <a:pt x="1161" y="2721"/>
                    <a:pt x="1157" y="2694"/>
                    <a:pt x="1153" y="2667"/>
                  </a:cubicBezTo>
                  <a:cubicBezTo>
                    <a:pt x="1253" y="2648"/>
                    <a:pt x="1380" y="2683"/>
                    <a:pt x="1449" y="2571"/>
                  </a:cubicBezTo>
                  <a:cubicBezTo>
                    <a:pt x="1503" y="2552"/>
                    <a:pt x="1545" y="2533"/>
                    <a:pt x="1538" y="2468"/>
                  </a:cubicBezTo>
                  <a:lnTo>
                    <a:pt x="1538" y="2468"/>
                  </a:lnTo>
                  <a:lnTo>
                    <a:pt x="1642" y="2471"/>
                  </a:lnTo>
                  <a:cubicBezTo>
                    <a:pt x="1659" y="2506"/>
                    <a:pt x="1677" y="2520"/>
                    <a:pt x="1696" y="2520"/>
                  </a:cubicBezTo>
                  <a:cubicBezTo>
                    <a:pt x="1719" y="2520"/>
                    <a:pt x="1743" y="2500"/>
                    <a:pt x="1768" y="2475"/>
                  </a:cubicBezTo>
                  <a:lnTo>
                    <a:pt x="1811" y="2475"/>
                  </a:lnTo>
                  <a:lnTo>
                    <a:pt x="1849" y="2456"/>
                  </a:lnTo>
                  <a:cubicBezTo>
                    <a:pt x="1926" y="2456"/>
                    <a:pt x="1999" y="2429"/>
                    <a:pt x="2053" y="2368"/>
                  </a:cubicBezTo>
                  <a:cubicBezTo>
                    <a:pt x="2160" y="2356"/>
                    <a:pt x="2264" y="2314"/>
                    <a:pt x="2345" y="2241"/>
                  </a:cubicBezTo>
                  <a:cubicBezTo>
                    <a:pt x="2633" y="2106"/>
                    <a:pt x="2906" y="1949"/>
                    <a:pt x="3159" y="1761"/>
                  </a:cubicBezTo>
                  <a:cubicBezTo>
                    <a:pt x="3478" y="1511"/>
                    <a:pt x="3782" y="1238"/>
                    <a:pt x="4059" y="946"/>
                  </a:cubicBezTo>
                  <a:lnTo>
                    <a:pt x="4485" y="454"/>
                  </a:lnTo>
                  <a:cubicBezTo>
                    <a:pt x="4554" y="304"/>
                    <a:pt x="4785" y="235"/>
                    <a:pt x="4696" y="12"/>
                  </a:cubicBezTo>
                  <a:cubicBezTo>
                    <a:pt x="4672" y="4"/>
                    <a:pt x="4650" y="1"/>
                    <a:pt x="4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4"/>
            <p:cNvSpPr/>
            <p:nvPr/>
          </p:nvSpPr>
          <p:spPr>
            <a:xfrm>
              <a:off x="3515515" y="450546"/>
              <a:ext cx="17650" cy="63188"/>
            </a:xfrm>
            <a:custGeom>
              <a:avLst/>
              <a:gdLst/>
              <a:ahLst/>
              <a:cxnLst/>
              <a:rect l="l" t="t" r="r" b="b"/>
              <a:pathLst>
                <a:path w="569" h="2037" extrusionOk="0">
                  <a:moveTo>
                    <a:pt x="81" y="0"/>
                  </a:moveTo>
                  <a:cubicBezTo>
                    <a:pt x="52" y="0"/>
                    <a:pt x="33" y="29"/>
                    <a:pt x="31" y="66"/>
                  </a:cubicBezTo>
                  <a:cubicBezTo>
                    <a:pt x="19" y="196"/>
                    <a:pt x="0" y="335"/>
                    <a:pt x="108" y="446"/>
                  </a:cubicBezTo>
                  <a:cubicBezTo>
                    <a:pt x="192" y="807"/>
                    <a:pt x="311" y="1161"/>
                    <a:pt x="323" y="1541"/>
                  </a:cubicBezTo>
                  <a:cubicBezTo>
                    <a:pt x="265" y="1733"/>
                    <a:pt x="342" y="1868"/>
                    <a:pt x="500" y="2037"/>
                  </a:cubicBezTo>
                  <a:cubicBezTo>
                    <a:pt x="569" y="1791"/>
                    <a:pt x="534" y="1614"/>
                    <a:pt x="523" y="1434"/>
                  </a:cubicBezTo>
                  <a:cubicBezTo>
                    <a:pt x="492" y="1095"/>
                    <a:pt x="442" y="753"/>
                    <a:pt x="323" y="431"/>
                  </a:cubicBezTo>
                  <a:lnTo>
                    <a:pt x="323" y="219"/>
                  </a:lnTo>
                  <a:cubicBezTo>
                    <a:pt x="311" y="104"/>
                    <a:pt x="246" y="43"/>
                    <a:pt x="131" y="23"/>
                  </a:cubicBezTo>
                  <a:cubicBezTo>
                    <a:pt x="112" y="7"/>
                    <a:pt x="95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4"/>
            <p:cNvSpPr/>
            <p:nvPr/>
          </p:nvSpPr>
          <p:spPr>
            <a:xfrm>
              <a:off x="3329550" y="527630"/>
              <a:ext cx="15541" cy="20690"/>
            </a:xfrm>
            <a:custGeom>
              <a:avLst/>
              <a:gdLst/>
              <a:ahLst/>
              <a:cxnLst/>
              <a:rect l="l" t="t" r="r" b="b"/>
              <a:pathLst>
                <a:path w="501" h="667" extrusionOk="0">
                  <a:moveTo>
                    <a:pt x="143" y="0"/>
                  </a:moveTo>
                  <a:cubicBezTo>
                    <a:pt x="128" y="0"/>
                    <a:pt x="113" y="5"/>
                    <a:pt x="101" y="17"/>
                  </a:cubicBezTo>
                  <a:cubicBezTo>
                    <a:pt x="1" y="117"/>
                    <a:pt x="139" y="178"/>
                    <a:pt x="170" y="263"/>
                  </a:cubicBezTo>
                  <a:cubicBezTo>
                    <a:pt x="270" y="378"/>
                    <a:pt x="174" y="593"/>
                    <a:pt x="369" y="666"/>
                  </a:cubicBezTo>
                  <a:cubicBezTo>
                    <a:pt x="500" y="439"/>
                    <a:pt x="404" y="251"/>
                    <a:pt x="266" y="71"/>
                  </a:cubicBezTo>
                  <a:cubicBezTo>
                    <a:pt x="230" y="34"/>
                    <a:pt x="183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4"/>
            <p:cNvSpPr/>
            <p:nvPr/>
          </p:nvSpPr>
          <p:spPr>
            <a:xfrm>
              <a:off x="3338019" y="548507"/>
              <a:ext cx="14703" cy="34370"/>
            </a:xfrm>
            <a:custGeom>
              <a:avLst/>
              <a:gdLst/>
              <a:ahLst/>
              <a:cxnLst/>
              <a:rect l="l" t="t" r="r" b="b"/>
              <a:pathLst>
                <a:path w="474" h="1108" extrusionOk="0">
                  <a:moveTo>
                    <a:pt x="104" y="1"/>
                  </a:moveTo>
                  <a:lnTo>
                    <a:pt x="104" y="1"/>
                  </a:lnTo>
                  <a:cubicBezTo>
                    <a:pt x="127" y="135"/>
                    <a:pt x="39" y="293"/>
                    <a:pt x="181" y="408"/>
                  </a:cubicBezTo>
                  <a:cubicBezTo>
                    <a:pt x="0" y="646"/>
                    <a:pt x="243" y="877"/>
                    <a:pt x="185" y="1108"/>
                  </a:cubicBezTo>
                  <a:lnTo>
                    <a:pt x="392" y="1100"/>
                  </a:lnTo>
                  <a:cubicBezTo>
                    <a:pt x="473" y="846"/>
                    <a:pt x="327" y="631"/>
                    <a:pt x="285" y="397"/>
                  </a:cubicBezTo>
                  <a:cubicBezTo>
                    <a:pt x="285" y="231"/>
                    <a:pt x="285" y="74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4"/>
            <p:cNvSpPr/>
            <p:nvPr/>
          </p:nvSpPr>
          <p:spPr>
            <a:xfrm>
              <a:off x="3340872" y="548290"/>
              <a:ext cx="155" cy="24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4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4"/>
            <p:cNvSpPr/>
            <p:nvPr/>
          </p:nvSpPr>
          <p:spPr>
            <a:xfrm>
              <a:off x="3511079" y="356648"/>
              <a:ext cx="12191" cy="9492"/>
            </a:xfrm>
            <a:custGeom>
              <a:avLst/>
              <a:gdLst/>
              <a:ahLst/>
              <a:cxnLst/>
              <a:rect l="l" t="t" r="r" b="b"/>
              <a:pathLst>
                <a:path w="393" h="306" extrusionOk="0">
                  <a:moveTo>
                    <a:pt x="155" y="0"/>
                  </a:moveTo>
                  <a:cubicBezTo>
                    <a:pt x="138" y="0"/>
                    <a:pt x="121" y="6"/>
                    <a:pt x="105" y="18"/>
                  </a:cubicBezTo>
                  <a:cubicBezTo>
                    <a:pt x="1" y="111"/>
                    <a:pt x="120" y="176"/>
                    <a:pt x="174" y="249"/>
                  </a:cubicBezTo>
                  <a:cubicBezTo>
                    <a:pt x="216" y="251"/>
                    <a:pt x="272" y="306"/>
                    <a:pt x="319" y="306"/>
                  </a:cubicBezTo>
                  <a:cubicBezTo>
                    <a:pt x="349" y="306"/>
                    <a:pt x="375" y="284"/>
                    <a:pt x="393" y="214"/>
                  </a:cubicBezTo>
                  <a:lnTo>
                    <a:pt x="301" y="107"/>
                  </a:lnTo>
                  <a:cubicBezTo>
                    <a:pt x="263" y="57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4"/>
            <p:cNvSpPr/>
            <p:nvPr/>
          </p:nvSpPr>
          <p:spPr>
            <a:xfrm>
              <a:off x="3524201" y="403333"/>
              <a:ext cx="20907" cy="19512"/>
            </a:xfrm>
            <a:custGeom>
              <a:avLst/>
              <a:gdLst/>
              <a:ahLst/>
              <a:cxnLst/>
              <a:rect l="l" t="t" r="r" b="b"/>
              <a:pathLst>
                <a:path w="674" h="629" extrusionOk="0">
                  <a:moveTo>
                    <a:pt x="505" y="0"/>
                  </a:moveTo>
                  <a:cubicBezTo>
                    <a:pt x="444" y="0"/>
                    <a:pt x="376" y="52"/>
                    <a:pt x="331" y="108"/>
                  </a:cubicBezTo>
                  <a:cubicBezTo>
                    <a:pt x="124" y="220"/>
                    <a:pt x="1" y="377"/>
                    <a:pt x="74" y="627"/>
                  </a:cubicBezTo>
                  <a:cubicBezTo>
                    <a:pt x="83" y="628"/>
                    <a:pt x="91" y="629"/>
                    <a:pt x="99" y="629"/>
                  </a:cubicBezTo>
                  <a:cubicBezTo>
                    <a:pt x="226" y="629"/>
                    <a:pt x="252" y="492"/>
                    <a:pt x="335" y="431"/>
                  </a:cubicBezTo>
                  <a:lnTo>
                    <a:pt x="458" y="235"/>
                  </a:lnTo>
                  <a:cubicBezTo>
                    <a:pt x="523" y="181"/>
                    <a:pt x="673" y="147"/>
                    <a:pt x="581" y="35"/>
                  </a:cubicBezTo>
                  <a:cubicBezTo>
                    <a:pt x="558" y="10"/>
                    <a:pt x="532" y="0"/>
                    <a:pt x="5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4"/>
            <p:cNvSpPr/>
            <p:nvPr/>
          </p:nvSpPr>
          <p:spPr>
            <a:xfrm>
              <a:off x="3547559" y="405412"/>
              <a:ext cx="9089" cy="4622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95" y="1"/>
                  </a:moveTo>
                  <a:cubicBezTo>
                    <a:pt x="67" y="1"/>
                    <a:pt x="40" y="15"/>
                    <a:pt x="24" y="41"/>
                  </a:cubicBezTo>
                  <a:lnTo>
                    <a:pt x="20" y="45"/>
                  </a:lnTo>
                  <a:cubicBezTo>
                    <a:pt x="1" y="80"/>
                    <a:pt x="8" y="118"/>
                    <a:pt x="43" y="137"/>
                  </a:cubicBezTo>
                  <a:cubicBezTo>
                    <a:pt x="51" y="141"/>
                    <a:pt x="66" y="149"/>
                    <a:pt x="78" y="149"/>
                  </a:cubicBezTo>
                  <a:cubicBezTo>
                    <a:pt x="147" y="149"/>
                    <a:pt x="220" y="141"/>
                    <a:pt x="293" y="133"/>
                  </a:cubicBezTo>
                  <a:cubicBezTo>
                    <a:pt x="251" y="91"/>
                    <a:pt x="201" y="53"/>
                    <a:pt x="147" y="18"/>
                  </a:cubicBezTo>
                  <a:cubicBezTo>
                    <a:pt x="131" y="6"/>
                    <a:pt x="11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4"/>
            <p:cNvSpPr/>
            <p:nvPr/>
          </p:nvSpPr>
          <p:spPr>
            <a:xfrm>
              <a:off x="3365906" y="566995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0"/>
                  </a:moveTo>
                  <a:lnTo>
                    <a:pt x="1" y="4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4"/>
            <p:cNvSpPr/>
            <p:nvPr/>
          </p:nvSpPr>
          <p:spPr>
            <a:xfrm>
              <a:off x="3560928" y="491523"/>
              <a:ext cx="8841" cy="6731"/>
            </a:xfrm>
            <a:custGeom>
              <a:avLst/>
              <a:gdLst/>
              <a:ahLst/>
              <a:cxnLst/>
              <a:rect l="l" t="t" r="r" b="b"/>
              <a:pathLst>
                <a:path w="285" h="217" extrusionOk="0">
                  <a:moveTo>
                    <a:pt x="155" y="0"/>
                  </a:moveTo>
                  <a:cubicBezTo>
                    <a:pt x="139" y="0"/>
                    <a:pt x="122" y="4"/>
                    <a:pt x="104" y="13"/>
                  </a:cubicBezTo>
                  <a:cubicBezTo>
                    <a:pt x="0" y="55"/>
                    <a:pt x="54" y="143"/>
                    <a:pt x="85" y="216"/>
                  </a:cubicBezTo>
                  <a:lnTo>
                    <a:pt x="285" y="113"/>
                  </a:lnTo>
                  <a:cubicBezTo>
                    <a:pt x="255" y="47"/>
                    <a:pt x="211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4"/>
            <p:cNvSpPr/>
            <p:nvPr/>
          </p:nvSpPr>
          <p:spPr>
            <a:xfrm>
              <a:off x="3466162" y="366668"/>
              <a:ext cx="5987" cy="6669"/>
            </a:xfrm>
            <a:custGeom>
              <a:avLst/>
              <a:gdLst/>
              <a:ahLst/>
              <a:cxnLst/>
              <a:rect l="l" t="t" r="r" b="b"/>
              <a:pathLst>
                <a:path w="193" h="215" extrusionOk="0">
                  <a:moveTo>
                    <a:pt x="61" y="0"/>
                  </a:moveTo>
                  <a:cubicBezTo>
                    <a:pt x="41" y="0"/>
                    <a:pt x="22" y="2"/>
                    <a:pt x="4" y="7"/>
                  </a:cubicBezTo>
                  <a:cubicBezTo>
                    <a:pt x="0" y="99"/>
                    <a:pt x="23" y="176"/>
                    <a:pt x="116" y="214"/>
                  </a:cubicBezTo>
                  <a:cubicBezTo>
                    <a:pt x="154" y="191"/>
                    <a:pt x="192" y="160"/>
                    <a:pt x="189" y="110"/>
                  </a:cubicBezTo>
                  <a:lnTo>
                    <a:pt x="100" y="3"/>
                  </a:lnTo>
                  <a:cubicBezTo>
                    <a:pt x="87" y="1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4"/>
            <p:cNvSpPr/>
            <p:nvPr/>
          </p:nvSpPr>
          <p:spPr>
            <a:xfrm>
              <a:off x="3344564" y="595595"/>
              <a:ext cx="5149" cy="6111"/>
            </a:xfrm>
            <a:custGeom>
              <a:avLst/>
              <a:gdLst/>
              <a:ahLst/>
              <a:cxnLst/>
              <a:rect l="l" t="t" r="r" b="b"/>
              <a:pathLst>
                <a:path w="166" h="197" extrusionOk="0">
                  <a:moveTo>
                    <a:pt x="166" y="1"/>
                  </a:moveTo>
                  <a:cubicBezTo>
                    <a:pt x="97" y="5"/>
                    <a:pt x="28" y="5"/>
                    <a:pt x="12" y="89"/>
                  </a:cubicBezTo>
                  <a:cubicBezTo>
                    <a:pt x="1" y="139"/>
                    <a:pt x="47" y="174"/>
                    <a:pt x="89" y="197"/>
                  </a:cubicBezTo>
                  <a:lnTo>
                    <a:pt x="1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4"/>
            <p:cNvSpPr/>
            <p:nvPr/>
          </p:nvSpPr>
          <p:spPr>
            <a:xfrm>
              <a:off x="3425154" y="387451"/>
              <a:ext cx="66507" cy="57480"/>
            </a:xfrm>
            <a:custGeom>
              <a:avLst/>
              <a:gdLst/>
              <a:ahLst/>
              <a:cxnLst/>
              <a:rect l="l" t="t" r="r" b="b"/>
              <a:pathLst>
                <a:path w="2144" h="1853" extrusionOk="0">
                  <a:moveTo>
                    <a:pt x="2089" y="0"/>
                  </a:moveTo>
                  <a:cubicBezTo>
                    <a:pt x="2073" y="0"/>
                    <a:pt x="2054" y="14"/>
                    <a:pt x="2033" y="40"/>
                  </a:cubicBezTo>
                  <a:cubicBezTo>
                    <a:pt x="1822" y="270"/>
                    <a:pt x="1603" y="497"/>
                    <a:pt x="1610" y="843"/>
                  </a:cubicBezTo>
                  <a:cubicBezTo>
                    <a:pt x="1554" y="881"/>
                    <a:pt x="1508" y="897"/>
                    <a:pt x="1469" y="897"/>
                  </a:cubicBezTo>
                  <a:cubicBezTo>
                    <a:pt x="1349" y="897"/>
                    <a:pt x="1302" y="745"/>
                    <a:pt x="1226" y="655"/>
                  </a:cubicBezTo>
                  <a:lnTo>
                    <a:pt x="623" y="1346"/>
                  </a:lnTo>
                  <a:lnTo>
                    <a:pt x="419" y="1350"/>
                  </a:lnTo>
                  <a:cubicBezTo>
                    <a:pt x="302" y="1284"/>
                    <a:pt x="231" y="1249"/>
                    <a:pt x="187" y="1249"/>
                  </a:cubicBezTo>
                  <a:cubicBezTo>
                    <a:pt x="129" y="1249"/>
                    <a:pt x="118" y="1312"/>
                    <a:pt x="112" y="1450"/>
                  </a:cubicBezTo>
                  <a:cubicBezTo>
                    <a:pt x="46" y="1535"/>
                    <a:pt x="8" y="1638"/>
                    <a:pt x="0" y="1746"/>
                  </a:cubicBezTo>
                  <a:cubicBezTo>
                    <a:pt x="37" y="1812"/>
                    <a:pt x="105" y="1853"/>
                    <a:pt x="180" y="1853"/>
                  </a:cubicBezTo>
                  <a:cubicBezTo>
                    <a:pt x="191" y="1853"/>
                    <a:pt x="203" y="1852"/>
                    <a:pt x="216" y="1850"/>
                  </a:cubicBezTo>
                  <a:cubicBezTo>
                    <a:pt x="239" y="1784"/>
                    <a:pt x="112" y="1715"/>
                    <a:pt x="219" y="1654"/>
                  </a:cubicBezTo>
                  <a:cubicBezTo>
                    <a:pt x="227" y="1596"/>
                    <a:pt x="239" y="1535"/>
                    <a:pt x="246" y="1477"/>
                  </a:cubicBezTo>
                  <a:lnTo>
                    <a:pt x="296" y="1477"/>
                  </a:lnTo>
                  <a:lnTo>
                    <a:pt x="423" y="1554"/>
                  </a:lnTo>
                  <a:lnTo>
                    <a:pt x="473" y="1565"/>
                  </a:lnTo>
                  <a:lnTo>
                    <a:pt x="488" y="1562"/>
                  </a:lnTo>
                  <a:cubicBezTo>
                    <a:pt x="515" y="1581"/>
                    <a:pt x="546" y="1596"/>
                    <a:pt x="577" y="1600"/>
                  </a:cubicBezTo>
                  <a:cubicBezTo>
                    <a:pt x="623" y="1621"/>
                    <a:pt x="666" y="1629"/>
                    <a:pt x="706" y="1629"/>
                  </a:cubicBezTo>
                  <a:cubicBezTo>
                    <a:pt x="915" y="1629"/>
                    <a:pt x="1049" y="1396"/>
                    <a:pt x="1249" y="1373"/>
                  </a:cubicBezTo>
                  <a:cubicBezTo>
                    <a:pt x="1249" y="1423"/>
                    <a:pt x="1257" y="1466"/>
                    <a:pt x="1257" y="1516"/>
                  </a:cubicBezTo>
                  <a:lnTo>
                    <a:pt x="1249" y="1516"/>
                  </a:lnTo>
                  <a:lnTo>
                    <a:pt x="1261" y="1523"/>
                  </a:lnTo>
                  <a:lnTo>
                    <a:pt x="1261" y="1516"/>
                  </a:lnTo>
                  <a:cubicBezTo>
                    <a:pt x="1411" y="1489"/>
                    <a:pt x="1491" y="1389"/>
                    <a:pt x="1534" y="1250"/>
                  </a:cubicBezTo>
                  <a:cubicBezTo>
                    <a:pt x="1737" y="1143"/>
                    <a:pt x="1803" y="958"/>
                    <a:pt x="1837" y="747"/>
                  </a:cubicBezTo>
                  <a:cubicBezTo>
                    <a:pt x="1976" y="578"/>
                    <a:pt x="2049" y="363"/>
                    <a:pt x="2045" y="140"/>
                  </a:cubicBezTo>
                  <a:lnTo>
                    <a:pt x="2045" y="140"/>
                  </a:lnTo>
                  <a:cubicBezTo>
                    <a:pt x="2053" y="141"/>
                    <a:pt x="2060" y="142"/>
                    <a:pt x="2067" y="142"/>
                  </a:cubicBezTo>
                  <a:cubicBezTo>
                    <a:pt x="2115" y="142"/>
                    <a:pt x="2144" y="109"/>
                    <a:pt x="2137" y="59"/>
                  </a:cubicBezTo>
                  <a:cubicBezTo>
                    <a:pt x="2124" y="19"/>
                    <a:pt x="2108" y="0"/>
                    <a:pt x="2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4"/>
            <p:cNvSpPr/>
            <p:nvPr/>
          </p:nvSpPr>
          <p:spPr>
            <a:xfrm>
              <a:off x="3470908" y="335741"/>
              <a:ext cx="3505" cy="2171"/>
            </a:xfrm>
            <a:custGeom>
              <a:avLst/>
              <a:gdLst/>
              <a:ahLst/>
              <a:cxnLst/>
              <a:rect l="l" t="t" r="r" b="b"/>
              <a:pathLst>
                <a:path w="113" h="70" extrusionOk="0">
                  <a:moveTo>
                    <a:pt x="85" y="1"/>
                  </a:moveTo>
                  <a:cubicBezTo>
                    <a:pt x="55" y="12"/>
                    <a:pt x="28" y="20"/>
                    <a:pt x="1" y="32"/>
                  </a:cubicBezTo>
                  <a:cubicBezTo>
                    <a:pt x="12" y="43"/>
                    <a:pt x="20" y="70"/>
                    <a:pt x="32" y="70"/>
                  </a:cubicBezTo>
                  <a:cubicBezTo>
                    <a:pt x="59" y="62"/>
                    <a:pt x="89" y="55"/>
                    <a:pt x="112" y="39"/>
                  </a:cubicBezTo>
                  <a:cubicBezTo>
                    <a:pt x="105" y="24"/>
                    <a:pt x="8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4"/>
            <p:cNvSpPr/>
            <p:nvPr/>
          </p:nvSpPr>
          <p:spPr>
            <a:xfrm>
              <a:off x="3365781" y="567367"/>
              <a:ext cx="6483" cy="15510"/>
            </a:xfrm>
            <a:custGeom>
              <a:avLst/>
              <a:gdLst/>
              <a:ahLst/>
              <a:cxnLst/>
              <a:rect l="l" t="t" r="r" b="b"/>
              <a:pathLst>
                <a:path w="209" h="500" extrusionOk="0">
                  <a:moveTo>
                    <a:pt x="8" y="0"/>
                  </a:moveTo>
                  <a:cubicBezTo>
                    <a:pt x="1" y="142"/>
                    <a:pt x="8" y="281"/>
                    <a:pt x="112" y="396"/>
                  </a:cubicBezTo>
                  <a:cubicBezTo>
                    <a:pt x="105" y="430"/>
                    <a:pt x="105" y="465"/>
                    <a:pt x="112" y="500"/>
                  </a:cubicBezTo>
                  <a:lnTo>
                    <a:pt x="208" y="500"/>
                  </a:lnTo>
                  <a:lnTo>
                    <a:pt x="208" y="396"/>
                  </a:lnTo>
                  <a:cubicBezTo>
                    <a:pt x="197" y="238"/>
                    <a:pt x="143" y="100"/>
                    <a:pt x="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4"/>
            <p:cNvSpPr/>
            <p:nvPr/>
          </p:nvSpPr>
          <p:spPr>
            <a:xfrm>
              <a:off x="3575104" y="238338"/>
              <a:ext cx="15882" cy="63126"/>
            </a:xfrm>
            <a:custGeom>
              <a:avLst/>
              <a:gdLst/>
              <a:ahLst/>
              <a:cxnLst/>
              <a:rect l="l" t="t" r="r" b="b"/>
              <a:pathLst>
                <a:path w="512" h="2035" extrusionOk="0">
                  <a:moveTo>
                    <a:pt x="210" y="0"/>
                  </a:moveTo>
                  <a:cubicBezTo>
                    <a:pt x="205" y="0"/>
                    <a:pt x="199" y="1"/>
                    <a:pt x="193" y="1"/>
                  </a:cubicBezTo>
                  <a:cubicBezTo>
                    <a:pt x="116" y="9"/>
                    <a:pt x="100" y="90"/>
                    <a:pt x="120" y="155"/>
                  </a:cubicBezTo>
                  <a:cubicBezTo>
                    <a:pt x="219" y="428"/>
                    <a:pt x="81" y="712"/>
                    <a:pt x="150" y="985"/>
                  </a:cubicBezTo>
                  <a:cubicBezTo>
                    <a:pt x="127" y="1300"/>
                    <a:pt x="0" y="1596"/>
                    <a:pt x="35" y="1907"/>
                  </a:cubicBezTo>
                  <a:cubicBezTo>
                    <a:pt x="66" y="1972"/>
                    <a:pt x="99" y="2035"/>
                    <a:pt x="171" y="2035"/>
                  </a:cubicBezTo>
                  <a:cubicBezTo>
                    <a:pt x="189" y="2035"/>
                    <a:pt x="208" y="2031"/>
                    <a:pt x="231" y="2023"/>
                  </a:cubicBezTo>
                  <a:cubicBezTo>
                    <a:pt x="212" y="1804"/>
                    <a:pt x="389" y="1619"/>
                    <a:pt x="323" y="1396"/>
                  </a:cubicBezTo>
                  <a:lnTo>
                    <a:pt x="323" y="1392"/>
                  </a:lnTo>
                  <a:cubicBezTo>
                    <a:pt x="511" y="1258"/>
                    <a:pt x="404" y="1062"/>
                    <a:pt x="423" y="893"/>
                  </a:cubicBezTo>
                  <a:cubicBezTo>
                    <a:pt x="442" y="643"/>
                    <a:pt x="285" y="420"/>
                    <a:pt x="331" y="163"/>
                  </a:cubicBezTo>
                  <a:cubicBezTo>
                    <a:pt x="345" y="87"/>
                    <a:pt x="305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4"/>
            <p:cNvSpPr/>
            <p:nvPr/>
          </p:nvSpPr>
          <p:spPr>
            <a:xfrm>
              <a:off x="3510149" y="244170"/>
              <a:ext cx="34339" cy="17340"/>
            </a:xfrm>
            <a:custGeom>
              <a:avLst/>
              <a:gdLst/>
              <a:ahLst/>
              <a:cxnLst/>
              <a:rect l="l" t="t" r="r" b="b"/>
              <a:pathLst>
                <a:path w="1107" h="559" extrusionOk="0">
                  <a:moveTo>
                    <a:pt x="1010" y="1"/>
                  </a:moveTo>
                  <a:cubicBezTo>
                    <a:pt x="932" y="1"/>
                    <a:pt x="857" y="16"/>
                    <a:pt x="799" y="90"/>
                  </a:cubicBezTo>
                  <a:cubicBezTo>
                    <a:pt x="692" y="100"/>
                    <a:pt x="599" y="156"/>
                    <a:pt x="488" y="156"/>
                  </a:cubicBezTo>
                  <a:cubicBezTo>
                    <a:pt x="465" y="156"/>
                    <a:pt x="441" y="154"/>
                    <a:pt x="415" y="148"/>
                  </a:cubicBezTo>
                  <a:cubicBezTo>
                    <a:pt x="393" y="142"/>
                    <a:pt x="370" y="139"/>
                    <a:pt x="348" y="139"/>
                  </a:cubicBezTo>
                  <a:cubicBezTo>
                    <a:pt x="236" y="139"/>
                    <a:pt x="131" y="209"/>
                    <a:pt x="96" y="321"/>
                  </a:cubicBezTo>
                  <a:cubicBezTo>
                    <a:pt x="73" y="378"/>
                    <a:pt x="0" y="432"/>
                    <a:pt x="42" y="497"/>
                  </a:cubicBezTo>
                  <a:cubicBezTo>
                    <a:pt x="70" y="543"/>
                    <a:pt x="102" y="558"/>
                    <a:pt x="137" y="558"/>
                  </a:cubicBezTo>
                  <a:cubicBezTo>
                    <a:pt x="175" y="558"/>
                    <a:pt x="217" y="540"/>
                    <a:pt x="261" y="524"/>
                  </a:cubicBezTo>
                  <a:cubicBezTo>
                    <a:pt x="442" y="447"/>
                    <a:pt x="623" y="378"/>
                    <a:pt x="807" y="313"/>
                  </a:cubicBezTo>
                  <a:lnTo>
                    <a:pt x="995" y="282"/>
                  </a:lnTo>
                  <a:lnTo>
                    <a:pt x="1107" y="6"/>
                  </a:lnTo>
                  <a:cubicBezTo>
                    <a:pt x="1075" y="3"/>
                    <a:pt x="1042" y="1"/>
                    <a:pt x="1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4"/>
            <p:cNvSpPr/>
            <p:nvPr/>
          </p:nvSpPr>
          <p:spPr>
            <a:xfrm>
              <a:off x="3523239" y="373430"/>
              <a:ext cx="1954" cy="2295"/>
            </a:xfrm>
            <a:custGeom>
              <a:avLst/>
              <a:gdLst/>
              <a:ahLst/>
              <a:cxnLst/>
              <a:rect l="l" t="t" r="r" b="b"/>
              <a:pathLst>
                <a:path w="63" h="74" extrusionOk="0">
                  <a:moveTo>
                    <a:pt x="35" y="0"/>
                  </a:moveTo>
                  <a:cubicBezTo>
                    <a:pt x="24" y="12"/>
                    <a:pt x="5" y="19"/>
                    <a:pt x="1" y="35"/>
                  </a:cubicBezTo>
                  <a:cubicBezTo>
                    <a:pt x="1" y="46"/>
                    <a:pt x="20" y="58"/>
                    <a:pt x="32" y="73"/>
                  </a:cubicBezTo>
                  <a:lnTo>
                    <a:pt x="62" y="39"/>
                  </a:lnTo>
                  <a:cubicBezTo>
                    <a:pt x="55" y="27"/>
                    <a:pt x="43" y="15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4"/>
            <p:cNvSpPr/>
            <p:nvPr/>
          </p:nvSpPr>
          <p:spPr>
            <a:xfrm>
              <a:off x="3427294" y="449708"/>
              <a:ext cx="1334" cy="133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43" y="43"/>
                  </a:lnTo>
                  <a:cubicBezTo>
                    <a:pt x="39" y="31"/>
                    <a:pt x="35" y="20"/>
                    <a:pt x="24" y="12"/>
                  </a:cubicBezTo>
                  <a:cubicBezTo>
                    <a:pt x="20" y="8"/>
                    <a:pt x="12" y="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1" name="Google Shape;571;p4"/>
          <p:cNvGrpSpPr/>
          <p:nvPr/>
        </p:nvGrpSpPr>
        <p:grpSpPr>
          <a:xfrm>
            <a:off x="8125648" y="3212636"/>
            <a:ext cx="675044" cy="397697"/>
            <a:chOff x="1405566" y="453741"/>
            <a:chExt cx="583393" cy="343702"/>
          </a:xfrm>
        </p:grpSpPr>
        <p:sp>
          <p:nvSpPr>
            <p:cNvPr id="572" name="Google Shape;572;p4"/>
            <p:cNvSpPr/>
            <p:nvPr/>
          </p:nvSpPr>
          <p:spPr>
            <a:xfrm>
              <a:off x="1405566" y="453741"/>
              <a:ext cx="583393" cy="343702"/>
            </a:xfrm>
            <a:custGeom>
              <a:avLst/>
              <a:gdLst/>
              <a:ahLst/>
              <a:cxnLst/>
              <a:rect l="l" t="t" r="r" b="b"/>
              <a:pathLst>
                <a:path w="18807" h="11080" extrusionOk="0">
                  <a:moveTo>
                    <a:pt x="18188" y="1156"/>
                  </a:moveTo>
                  <a:cubicBezTo>
                    <a:pt x="18211" y="1156"/>
                    <a:pt x="18235" y="1162"/>
                    <a:pt x="18261" y="1177"/>
                  </a:cubicBezTo>
                  <a:cubicBezTo>
                    <a:pt x="18253" y="1188"/>
                    <a:pt x="18245" y="1192"/>
                    <a:pt x="18238" y="1196"/>
                  </a:cubicBezTo>
                  <a:cubicBezTo>
                    <a:pt x="18046" y="1338"/>
                    <a:pt x="18019" y="1553"/>
                    <a:pt x="17950" y="1753"/>
                  </a:cubicBezTo>
                  <a:lnTo>
                    <a:pt x="17946" y="1753"/>
                  </a:lnTo>
                  <a:cubicBezTo>
                    <a:pt x="17946" y="1826"/>
                    <a:pt x="17942" y="1895"/>
                    <a:pt x="17930" y="1965"/>
                  </a:cubicBezTo>
                  <a:cubicBezTo>
                    <a:pt x="17827" y="2107"/>
                    <a:pt x="17769" y="2280"/>
                    <a:pt x="17684" y="2433"/>
                  </a:cubicBezTo>
                  <a:cubicBezTo>
                    <a:pt x="17200" y="3002"/>
                    <a:pt x="16697" y="3567"/>
                    <a:pt x="16297" y="4205"/>
                  </a:cubicBezTo>
                  <a:cubicBezTo>
                    <a:pt x="16101" y="4516"/>
                    <a:pt x="15878" y="4808"/>
                    <a:pt x="15636" y="5089"/>
                  </a:cubicBezTo>
                  <a:cubicBezTo>
                    <a:pt x="15167" y="5634"/>
                    <a:pt x="14687" y="6172"/>
                    <a:pt x="14261" y="6756"/>
                  </a:cubicBezTo>
                  <a:cubicBezTo>
                    <a:pt x="13946" y="7183"/>
                    <a:pt x="13684" y="7659"/>
                    <a:pt x="13265" y="8005"/>
                  </a:cubicBezTo>
                  <a:cubicBezTo>
                    <a:pt x="13196" y="8017"/>
                    <a:pt x="13128" y="8051"/>
                    <a:pt x="13082" y="8104"/>
                  </a:cubicBezTo>
                  <a:lnTo>
                    <a:pt x="13082" y="8104"/>
                  </a:lnTo>
                  <a:cubicBezTo>
                    <a:pt x="13085" y="8100"/>
                    <a:pt x="13085" y="8090"/>
                    <a:pt x="13089" y="8086"/>
                  </a:cubicBezTo>
                  <a:cubicBezTo>
                    <a:pt x="13108" y="8028"/>
                    <a:pt x="13092" y="7967"/>
                    <a:pt x="13062" y="7913"/>
                  </a:cubicBezTo>
                  <a:lnTo>
                    <a:pt x="13062" y="7913"/>
                  </a:lnTo>
                  <a:cubicBezTo>
                    <a:pt x="13064" y="7913"/>
                    <a:pt x="13067" y="7914"/>
                    <a:pt x="13070" y="7914"/>
                  </a:cubicBezTo>
                  <a:cubicBezTo>
                    <a:pt x="13095" y="7914"/>
                    <a:pt x="13121" y="7899"/>
                    <a:pt x="13139" y="7878"/>
                  </a:cubicBezTo>
                  <a:cubicBezTo>
                    <a:pt x="13265" y="7552"/>
                    <a:pt x="13427" y="7229"/>
                    <a:pt x="13431" y="6864"/>
                  </a:cubicBezTo>
                  <a:cubicBezTo>
                    <a:pt x="13450" y="6841"/>
                    <a:pt x="13458" y="6818"/>
                    <a:pt x="13465" y="6787"/>
                  </a:cubicBezTo>
                  <a:lnTo>
                    <a:pt x="13726" y="6457"/>
                  </a:lnTo>
                  <a:cubicBezTo>
                    <a:pt x="13719" y="6441"/>
                    <a:pt x="13715" y="6430"/>
                    <a:pt x="13719" y="6410"/>
                  </a:cubicBezTo>
                  <a:lnTo>
                    <a:pt x="13719" y="6410"/>
                  </a:lnTo>
                  <a:cubicBezTo>
                    <a:pt x="13719" y="6422"/>
                    <a:pt x="13726" y="6441"/>
                    <a:pt x="13726" y="6457"/>
                  </a:cubicBezTo>
                  <a:cubicBezTo>
                    <a:pt x="13746" y="6434"/>
                    <a:pt x="13753" y="6403"/>
                    <a:pt x="13742" y="6376"/>
                  </a:cubicBezTo>
                  <a:cubicBezTo>
                    <a:pt x="13873" y="6303"/>
                    <a:pt x="13984" y="6203"/>
                    <a:pt x="14061" y="6076"/>
                  </a:cubicBezTo>
                  <a:cubicBezTo>
                    <a:pt x="14314" y="5788"/>
                    <a:pt x="14572" y="5504"/>
                    <a:pt x="14756" y="5158"/>
                  </a:cubicBezTo>
                  <a:cubicBezTo>
                    <a:pt x="15048" y="4843"/>
                    <a:pt x="15390" y="4558"/>
                    <a:pt x="15567" y="4151"/>
                  </a:cubicBezTo>
                  <a:lnTo>
                    <a:pt x="15567" y="4147"/>
                  </a:lnTo>
                  <a:cubicBezTo>
                    <a:pt x="15663" y="4113"/>
                    <a:pt x="15732" y="4036"/>
                    <a:pt x="15755" y="3940"/>
                  </a:cubicBezTo>
                  <a:lnTo>
                    <a:pt x="15763" y="3928"/>
                  </a:lnTo>
                  <a:cubicBezTo>
                    <a:pt x="15840" y="3905"/>
                    <a:pt x="15894" y="3840"/>
                    <a:pt x="15905" y="3755"/>
                  </a:cubicBezTo>
                  <a:lnTo>
                    <a:pt x="17308" y="1945"/>
                  </a:lnTo>
                  <a:cubicBezTo>
                    <a:pt x="17546" y="1765"/>
                    <a:pt x="17711" y="1507"/>
                    <a:pt x="17873" y="1265"/>
                  </a:cubicBezTo>
                  <a:cubicBezTo>
                    <a:pt x="17877" y="1265"/>
                    <a:pt x="17884" y="1269"/>
                    <a:pt x="17888" y="1269"/>
                  </a:cubicBezTo>
                  <a:cubicBezTo>
                    <a:pt x="17894" y="1270"/>
                    <a:pt x="17901" y="1270"/>
                    <a:pt x="17907" y="1270"/>
                  </a:cubicBezTo>
                  <a:cubicBezTo>
                    <a:pt x="18008" y="1270"/>
                    <a:pt x="18089" y="1156"/>
                    <a:pt x="18188" y="1156"/>
                  </a:cubicBezTo>
                  <a:close/>
                  <a:moveTo>
                    <a:pt x="10303" y="10222"/>
                  </a:moveTo>
                  <a:cubicBezTo>
                    <a:pt x="10314" y="10245"/>
                    <a:pt x="10322" y="10272"/>
                    <a:pt x="10341" y="10288"/>
                  </a:cubicBezTo>
                  <a:cubicBezTo>
                    <a:pt x="10322" y="10295"/>
                    <a:pt x="10303" y="10303"/>
                    <a:pt x="10295" y="10322"/>
                  </a:cubicBezTo>
                  <a:lnTo>
                    <a:pt x="10210" y="10318"/>
                  </a:lnTo>
                  <a:cubicBezTo>
                    <a:pt x="10249" y="10295"/>
                    <a:pt x="10280" y="10261"/>
                    <a:pt x="10303" y="10222"/>
                  </a:cubicBezTo>
                  <a:close/>
                  <a:moveTo>
                    <a:pt x="5280" y="1623"/>
                  </a:moveTo>
                  <a:lnTo>
                    <a:pt x="5323" y="1634"/>
                  </a:lnTo>
                  <a:lnTo>
                    <a:pt x="5365" y="1634"/>
                  </a:lnTo>
                  <a:lnTo>
                    <a:pt x="5438" y="1715"/>
                  </a:lnTo>
                  <a:cubicBezTo>
                    <a:pt x="5434" y="1730"/>
                    <a:pt x="5426" y="1746"/>
                    <a:pt x="5426" y="1765"/>
                  </a:cubicBezTo>
                  <a:cubicBezTo>
                    <a:pt x="5442" y="2026"/>
                    <a:pt x="5530" y="2237"/>
                    <a:pt x="5830" y="2284"/>
                  </a:cubicBezTo>
                  <a:cubicBezTo>
                    <a:pt x="5841" y="2284"/>
                    <a:pt x="5845" y="2276"/>
                    <a:pt x="5857" y="2272"/>
                  </a:cubicBezTo>
                  <a:lnTo>
                    <a:pt x="5857" y="2276"/>
                  </a:lnTo>
                  <a:cubicBezTo>
                    <a:pt x="5945" y="2610"/>
                    <a:pt x="6241" y="2783"/>
                    <a:pt x="6445" y="3017"/>
                  </a:cubicBezTo>
                  <a:lnTo>
                    <a:pt x="6445" y="3021"/>
                  </a:lnTo>
                  <a:cubicBezTo>
                    <a:pt x="6456" y="3252"/>
                    <a:pt x="6652" y="3344"/>
                    <a:pt x="6798" y="3479"/>
                  </a:cubicBezTo>
                  <a:cubicBezTo>
                    <a:pt x="6829" y="3502"/>
                    <a:pt x="6864" y="3525"/>
                    <a:pt x="6902" y="3552"/>
                  </a:cubicBezTo>
                  <a:cubicBezTo>
                    <a:pt x="6937" y="3575"/>
                    <a:pt x="6971" y="3594"/>
                    <a:pt x="7006" y="3609"/>
                  </a:cubicBezTo>
                  <a:cubicBezTo>
                    <a:pt x="7017" y="3617"/>
                    <a:pt x="7033" y="3621"/>
                    <a:pt x="7040" y="3632"/>
                  </a:cubicBezTo>
                  <a:cubicBezTo>
                    <a:pt x="7067" y="3671"/>
                    <a:pt x="7098" y="3698"/>
                    <a:pt x="7136" y="3717"/>
                  </a:cubicBezTo>
                  <a:lnTo>
                    <a:pt x="7182" y="3771"/>
                  </a:lnTo>
                  <a:cubicBezTo>
                    <a:pt x="7209" y="3794"/>
                    <a:pt x="7244" y="3813"/>
                    <a:pt x="7279" y="3828"/>
                  </a:cubicBezTo>
                  <a:cubicBezTo>
                    <a:pt x="7578" y="4151"/>
                    <a:pt x="7924" y="4405"/>
                    <a:pt x="8354" y="4539"/>
                  </a:cubicBezTo>
                  <a:cubicBezTo>
                    <a:pt x="8362" y="4562"/>
                    <a:pt x="8378" y="4581"/>
                    <a:pt x="8393" y="4601"/>
                  </a:cubicBezTo>
                  <a:cubicBezTo>
                    <a:pt x="8420" y="4635"/>
                    <a:pt x="8458" y="4658"/>
                    <a:pt x="8497" y="4685"/>
                  </a:cubicBezTo>
                  <a:cubicBezTo>
                    <a:pt x="8520" y="4689"/>
                    <a:pt x="8547" y="4693"/>
                    <a:pt x="8570" y="4693"/>
                  </a:cubicBezTo>
                  <a:cubicBezTo>
                    <a:pt x="8678" y="4790"/>
                    <a:pt x="8795" y="4866"/>
                    <a:pt x="8946" y="4866"/>
                  </a:cubicBezTo>
                  <a:cubicBezTo>
                    <a:pt x="8950" y="4866"/>
                    <a:pt x="8954" y="4866"/>
                    <a:pt x="8958" y="4866"/>
                  </a:cubicBezTo>
                  <a:cubicBezTo>
                    <a:pt x="8977" y="4916"/>
                    <a:pt x="9000" y="4958"/>
                    <a:pt x="9031" y="5004"/>
                  </a:cubicBezTo>
                  <a:cubicBezTo>
                    <a:pt x="9642" y="5385"/>
                    <a:pt x="10341" y="5388"/>
                    <a:pt x="11014" y="5500"/>
                  </a:cubicBezTo>
                  <a:cubicBezTo>
                    <a:pt x="11263" y="5500"/>
                    <a:pt x="11509" y="5484"/>
                    <a:pt x="11759" y="5461"/>
                  </a:cubicBezTo>
                  <a:cubicBezTo>
                    <a:pt x="12289" y="5446"/>
                    <a:pt x="12816" y="5358"/>
                    <a:pt x="13323" y="5192"/>
                  </a:cubicBezTo>
                  <a:cubicBezTo>
                    <a:pt x="13419" y="5169"/>
                    <a:pt x="13519" y="5150"/>
                    <a:pt x="13615" y="5127"/>
                  </a:cubicBezTo>
                  <a:cubicBezTo>
                    <a:pt x="13642" y="5112"/>
                    <a:pt x="13665" y="5089"/>
                    <a:pt x="13673" y="5062"/>
                  </a:cubicBezTo>
                  <a:lnTo>
                    <a:pt x="13673" y="5069"/>
                  </a:lnTo>
                  <a:cubicBezTo>
                    <a:pt x="13753" y="5126"/>
                    <a:pt x="13830" y="5147"/>
                    <a:pt x="13907" y="5147"/>
                  </a:cubicBezTo>
                  <a:cubicBezTo>
                    <a:pt x="14048" y="5147"/>
                    <a:pt x="14185" y="5077"/>
                    <a:pt x="14322" y="5035"/>
                  </a:cubicBezTo>
                  <a:cubicBezTo>
                    <a:pt x="14368" y="5012"/>
                    <a:pt x="14395" y="4962"/>
                    <a:pt x="14395" y="4916"/>
                  </a:cubicBezTo>
                  <a:cubicBezTo>
                    <a:pt x="14384" y="4897"/>
                    <a:pt x="14376" y="4881"/>
                    <a:pt x="14368" y="4866"/>
                  </a:cubicBezTo>
                  <a:lnTo>
                    <a:pt x="14380" y="4862"/>
                  </a:lnTo>
                  <a:cubicBezTo>
                    <a:pt x="14388" y="4863"/>
                    <a:pt x="14397" y="4864"/>
                    <a:pt x="14405" y="4864"/>
                  </a:cubicBezTo>
                  <a:cubicBezTo>
                    <a:pt x="14507" y="4864"/>
                    <a:pt x="14579" y="4783"/>
                    <a:pt x="14668" y="4754"/>
                  </a:cubicBezTo>
                  <a:lnTo>
                    <a:pt x="14714" y="4781"/>
                  </a:lnTo>
                  <a:lnTo>
                    <a:pt x="14760" y="4774"/>
                  </a:lnTo>
                  <a:lnTo>
                    <a:pt x="14760" y="4774"/>
                  </a:lnTo>
                  <a:cubicBezTo>
                    <a:pt x="14799" y="4889"/>
                    <a:pt x="14733" y="4977"/>
                    <a:pt x="14679" y="5069"/>
                  </a:cubicBezTo>
                  <a:lnTo>
                    <a:pt x="14580" y="5069"/>
                  </a:lnTo>
                  <a:lnTo>
                    <a:pt x="14568" y="5073"/>
                  </a:lnTo>
                  <a:cubicBezTo>
                    <a:pt x="14541" y="5108"/>
                    <a:pt x="14507" y="5139"/>
                    <a:pt x="14476" y="5169"/>
                  </a:cubicBezTo>
                  <a:lnTo>
                    <a:pt x="14472" y="5173"/>
                  </a:lnTo>
                  <a:cubicBezTo>
                    <a:pt x="14437" y="5208"/>
                    <a:pt x="14403" y="5242"/>
                    <a:pt x="14372" y="5269"/>
                  </a:cubicBezTo>
                  <a:cubicBezTo>
                    <a:pt x="14299" y="5369"/>
                    <a:pt x="14234" y="5477"/>
                    <a:pt x="14176" y="5580"/>
                  </a:cubicBezTo>
                  <a:cubicBezTo>
                    <a:pt x="14180" y="5753"/>
                    <a:pt x="14003" y="5819"/>
                    <a:pt x="13953" y="5957"/>
                  </a:cubicBezTo>
                  <a:cubicBezTo>
                    <a:pt x="13859" y="6015"/>
                    <a:pt x="13836" y="6174"/>
                    <a:pt x="13694" y="6174"/>
                  </a:cubicBezTo>
                  <a:cubicBezTo>
                    <a:pt x="13686" y="6174"/>
                    <a:pt x="13677" y="6173"/>
                    <a:pt x="13669" y="6172"/>
                  </a:cubicBezTo>
                  <a:cubicBezTo>
                    <a:pt x="13628" y="6148"/>
                    <a:pt x="13595" y="6137"/>
                    <a:pt x="13569" y="6137"/>
                  </a:cubicBezTo>
                  <a:cubicBezTo>
                    <a:pt x="13474" y="6137"/>
                    <a:pt x="13451" y="6264"/>
                    <a:pt x="13400" y="6330"/>
                  </a:cubicBezTo>
                  <a:cubicBezTo>
                    <a:pt x="13219" y="6572"/>
                    <a:pt x="13023" y="6799"/>
                    <a:pt x="12716" y="6864"/>
                  </a:cubicBezTo>
                  <a:cubicBezTo>
                    <a:pt x="12601" y="6895"/>
                    <a:pt x="12512" y="6914"/>
                    <a:pt x="12570" y="7041"/>
                  </a:cubicBezTo>
                  <a:cubicBezTo>
                    <a:pt x="12602" y="7111"/>
                    <a:pt x="12662" y="7164"/>
                    <a:pt x="12740" y="7164"/>
                  </a:cubicBezTo>
                  <a:cubicBezTo>
                    <a:pt x="12763" y="7164"/>
                    <a:pt x="12789" y="7159"/>
                    <a:pt x="12816" y="7148"/>
                  </a:cubicBezTo>
                  <a:cubicBezTo>
                    <a:pt x="12954" y="7091"/>
                    <a:pt x="13089" y="7021"/>
                    <a:pt x="13169" y="6887"/>
                  </a:cubicBezTo>
                  <a:cubicBezTo>
                    <a:pt x="13281" y="6922"/>
                    <a:pt x="13277" y="6998"/>
                    <a:pt x="13242" y="7087"/>
                  </a:cubicBezTo>
                  <a:lnTo>
                    <a:pt x="13169" y="7202"/>
                  </a:lnTo>
                  <a:cubicBezTo>
                    <a:pt x="13165" y="7417"/>
                    <a:pt x="13035" y="7594"/>
                    <a:pt x="12985" y="7798"/>
                  </a:cubicBezTo>
                  <a:lnTo>
                    <a:pt x="12724" y="8278"/>
                  </a:lnTo>
                  <a:cubicBezTo>
                    <a:pt x="12566" y="8413"/>
                    <a:pt x="12508" y="8643"/>
                    <a:pt x="12324" y="8751"/>
                  </a:cubicBezTo>
                  <a:cubicBezTo>
                    <a:pt x="12297" y="8762"/>
                    <a:pt x="12266" y="8770"/>
                    <a:pt x="12239" y="8789"/>
                  </a:cubicBezTo>
                  <a:lnTo>
                    <a:pt x="12032" y="8901"/>
                  </a:lnTo>
                  <a:cubicBezTo>
                    <a:pt x="11978" y="8962"/>
                    <a:pt x="11844" y="8935"/>
                    <a:pt x="11817" y="9027"/>
                  </a:cubicBezTo>
                  <a:cubicBezTo>
                    <a:pt x="11651" y="9050"/>
                    <a:pt x="11513" y="9135"/>
                    <a:pt x="11382" y="9231"/>
                  </a:cubicBezTo>
                  <a:cubicBezTo>
                    <a:pt x="11378" y="9238"/>
                    <a:pt x="11370" y="9244"/>
                    <a:pt x="11363" y="9249"/>
                  </a:cubicBezTo>
                  <a:lnTo>
                    <a:pt x="11363" y="9249"/>
                  </a:lnTo>
                  <a:cubicBezTo>
                    <a:pt x="11426" y="9185"/>
                    <a:pt x="11491" y="9122"/>
                    <a:pt x="11509" y="9031"/>
                  </a:cubicBezTo>
                  <a:cubicBezTo>
                    <a:pt x="11517" y="9035"/>
                    <a:pt x="11532" y="9035"/>
                    <a:pt x="11544" y="9039"/>
                  </a:cubicBezTo>
                  <a:cubicBezTo>
                    <a:pt x="11705" y="9031"/>
                    <a:pt x="11774" y="8927"/>
                    <a:pt x="11809" y="8785"/>
                  </a:cubicBezTo>
                  <a:cubicBezTo>
                    <a:pt x="11997" y="8574"/>
                    <a:pt x="12232" y="8393"/>
                    <a:pt x="12232" y="8028"/>
                  </a:cubicBezTo>
                  <a:lnTo>
                    <a:pt x="12232" y="8028"/>
                  </a:lnTo>
                  <a:lnTo>
                    <a:pt x="11325" y="8901"/>
                  </a:lnTo>
                  <a:cubicBezTo>
                    <a:pt x="11067" y="9047"/>
                    <a:pt x="10829" y="9219"/>
                    <a:pt x="10714" y="9508"/>
                  </a:cubicBezTo>
                  <a:cubicBezTo>
                    <a:pt x="10694" y="9507"/>
                    <a:pt x="10675" y="9507"/>
                    <a:pt x="10656" y="9507"/>
                  </a:cubicBezTo>
                  <a:cubicBezTo>
                    <a:pt x="10477" y="9507"/>
                    <a:pt x="10309" y="9530"/>
                    <a:pt x="10187" y="9700"/>
                  </a:cubicBezTo>
                  <a:cubicBezTo>
                    <a:pt x="10088" y="9742"/>
                    <a:pt x="10018" y="9804"/>
                    <a:pt x="10111" y="9919"/>
                  </a:cubicBezTo>
                  <a:cubicBezTo>
                    <a:pt x="10107" y="9953"/>
                    <a:pt x="10107" y="9984"/>
                    <a:pt x="10111" y="10015"/>
                  </a:cubicBezTo>
                  <a:lnTo>
                    <a:pt x="9999" y="10111"/>
                  </a:lnTo>
                  <a:cubicBezTo>
                    <a:pt x="9888" y="10149"/>
                    <a:pt x="9765" y="10165"/>
                    <a:pt x="9673" y="10226"/>
                  </a:cubicBezTo>
                  <a:cubicBezTo>
                    <a:pt x="8996" y="10707"/>
                    <a:pt x="8220" y="10814"/>
                    <a:pt x="7425" y="10841"/>
                  </a:cubicBezTo>
                  <a:cubicBezTo>
                    <a:pt x="7352" y="10844"/>
                    <a:pt x="7280" y="10845"/>
                    <a:pt x="7209" y="10845"/>
                  </a:cubicBezTo>
                  <a:cubicBezTo>
                    <a:pt x="6105" y="10845"/>
                    <a:pt x="5085" y="10513"/>
                    <a:pt x="4154" y="9900"/>
                  </a:cubicBezTo>
                  <a:cubicBezTo>
                    <a:pt x="4116" y="9877"/>
                    <a:pt x="4081" y="9853"/>
                    <a:pt x="4043" y="9830"/>
                  </a:cubicBezTo>
                  <a:lnTo>
                    <a:pt x="4035" y="9823"/>
                  </a:lnTo>
                  <a:cubicBezTo>
                    <a:pt x="3997" y="9677"/>
                    <a:pt x="3870" y="9611"/>
                    <a:pt x="3755" y="9542"/>
                  </a:cubicBezTo>
                  <a:cubicBezTo>
                    <a:pt x="3386" y="9377"/>
                    <a:pt x="3152" y="9004"/>
                    <a:pt x="2737" y="8912"/>
                  </a:cubicBezTo>
                  <a:cubicBezTo>
                    <a:pt x="2487" y="8762"/>
                    <a:pt x="2237" y="8608"/>
                    <a:pt x="2037" y="8397"/>
                  </a:cubicBezTo>
                  <a:cubicBezTo>
                    <a:pt x="1953" y="8193"/>
                    <a:pt x="1791" y="8051"/>
                    <a:pt x="1645" y="7882"/>
                  </a:cubicBezTo>
                  <a:cubicBezTo>
                    <a:pt x="1392" y="7594"/>
                    <a:pt x="1103" y="7337"/>
                    <a:pt x="915" y="6995"/>
                  </a:cubicBezTo>
                  <a:cubicBezTo>
                    <a:pt x="1030" y="6933"/>
                    <a:pt x="1157" y="6868"/>
                    <a:pt x="1184" y="6706"/>
                  </a:cubicBezTo>
                  <a:cubicBezTo>
                    <a:pt x="1178" y="6706"/>
                    <a:pt x="1172" y="6706"/>
                    <a:pt x="1166" y="6706"/>
                  </a:cubicBezTo>
                  <a:cubicBezTo>
                    <a:pt x="989" y="6706"/>
                    <a:pt x="945" y="6865"/>
                    <a:pt x="815" y="6887"/>
                  </a:cubicBezTo>
                  <a:cubicBezTo>
                    <a:pt x="473" y="6384"/>
                    <a:pt x="473" y="6384"/>
                    <a:pt x="735" y="6053"/>
                  </a:cubicBezTo>
                  <a:cubicBezTo>
                    <a:pt x="761" y="6034"/>
                    <a:pt x="792" y="6011"/>
                    <a:pt x="811" y="5980"/>
                  </a:cubicBezTo>
                  <a:lnTo>
                    <a:pt x="831" y="5961"/>
                  </a:lnTo>
                  <a:cubicBezTo>
                    <a:pt x="911" y="5919"/>
                    <a:pt x="1000" y="5876"/>
                    <a:pt x="1042" y="5784"/>
                  </a:cubicBezTo>
                  <a:cubicBezTo>
                    <a:pt x="1257" y="5673"/>
                    <a:pt x="1442" y="5504"/>
                    <a:pt x="1565" y="5292"/>
                  </a:cubicBezTo>
                  <a:cubicBezTo>
                    <a:pt x="1618" y="5285"/>
                    <a:pt x="1653" y="5235"/>
                    <a:pt x="1645" y="5185"/>
                  </a:cubicBezTo>
                  <a:lnTo>
                    <a:pt x="1657" y="5173"/>
                  </a:lnTo>
                  <a:cubicBezTo>
                    <a:pt x="1703" y="5173"/>
                    <a:pt x="1749" y="5135"/>
                    <a:pt x="1749" y="5089"/>
                  </a:cubicBezTo>
                  <a:lnTo>
                    <a:pt x="1749" y="5081"/>
                  </a:lnTo>
                  <a:lnTo>
                    <a:pt x="1757" y="5073"/>
                  </a:lnTo>
                  <a:cubicBezTo>
                    <a:pt x="1807" y="5073"/>
                    <a:pt x="1845" y="5035"/>
                    <a:pt x="1849" y="4985"/>
                  </a:cubicBezTo>
                  <a:lnTo>
                    <a:pt x="1849" y="4977"/>
                  </a:lnTo>
                  <a:lnTo>
                    <a:pt x="1857" y="4966"/>
                  </a:lnTo>
                  <a:cubicBezTo>
                    <a:pt x="1910" y="4966"/>
                    <a:pt x="1949" y="4923"/>
                    <a:pt x="1949" y="4877"/>
                  </a:cubicBezTo>
                  <a:lnTo>
                    <a:pt x="1960" y="4870"/>
                  </a:lnTo>
                  <a:cubicBezTo>
                    <a:pt x="2010" y="4866"/>
                    <a:pt x="2056" y="4831"/>
                    <a:pt x="2076" y="4781"/>
                  </a:cubicBezTo>
                  <a:lnTo>
                    <a:pt x="2252" y="4647"/>
                  </a:lnTo>
                  <a:cubicBezTo>
                    <a:pt x="2287" y="4620"/>
                    <a:pt x="2318" y="4597"/>
                    <a:pt x="2348" y="4570"/>
                  </a:cubicBezTo>
                  <a:lnTo>
                    <a:pt x="2360" y="4562"/>
                  </a:lnTo>
                  <a:cubicBezTo>
                    <a:pt x="2406" y="4558"/>
                    <a:pt x="2448" y="4516"/>
                    <a:pt x="2456" y="4466"/>
                  </a:cubicBezTo>
                  <a:lnTo>
                    <a:pt x="2460" y="4462"/>
                  </a:lnTo>
                  <a:cubicBezTo>
                    <a:pt x="2487" y="4424"/>
                    <a:pt x="2521" y="4389"/>
                    <a:pt x="2560" y="4366"/>
                  </a:cubicBezTo>
                  <a:cubicBezTo>
                    <a:pt x="2614" y="4362"/>
                    <a:pt x="2656" y="4320"/>
                    <a:pt x="2660" y="4266"/>
                  </a:cubicBezTo>
                  <a:cubicBezTo>
                    <a:pt x="2713" y="4255"/>
                    <a:pt x="2752" y="4213"/>
                    <a:pt x="2756" y="4166"/>
                  </a:cubicBezTo>
                  <a:lnTo>
                    <a:pt x="2763" y="4159"/>
                  </a:lnTo>
                  <a:lnTo>
                    <a:pt x="2844" y="4059"/>
                  </a:lnTo>
                  <a:lnTo>
                    <a:pt x="2860" y="4040"/>
                  </a:lnTo>
                  <a:cubicBezTo>
                    <a:pt x="2890" y="4013"/>
                    <a:pt x="2921" y="3986"/>
                    <a:pt x="2956" y="3959"/>
                  </a:cubicBezTo>
                  <a:lnTo>
                    <a:pt x="2959" y="3955"/>
                  </a:lnTo>
                  <a:cubicBezTo>
                    <a:pt x="2986" y="3920"/>
                    <a:pt x="3021" y="3890"/>
                    <a:pt x="3052" y="3863"/>
                  </a:cubicBezTo>
                  <a:cubicBezTo>
                    <a:pt x="3417" y="3486"/>
                    <a:pt x="3870" y="3198"/>
                    <a:pt x="4154" y="2745"/>
                  </a:cubicBezTo>
                  <a:cubicBezTo>
                    <a:pt x="4504" y="2422"/>
                    <a:pt x="4885" y="2130"/>
                    <a:pt x="5150" y="1730"/>
                  </a:cubicBezTo>
                  <a:lnTo>
                    <a:pt x="5280" y="1623"/>
                  </a:lnTo>
                  <a:close/>
                  <a:moveTo>
                    <a:pt x="18624" y="0"/>
                  </a:moveTo>
                  <a:cubicBezTo>
                    <a:pt x="18538" y="0"/>
                    <a:pt x="18480" y="69"/>
                    <a:pt x="18411" y="120"/>
                  </a:cubicBezTo>
                  <a:lnTo>
                    <a:pt x="18407" y="116"/>
                  </a:lnTo>
                  <a:cubicBezTo>
                    <a:pt x="18349" y="170"/>
                    <a:pt x="18234" y="147"/>
                    <a:pt x="18215" y="255"/>
                  </a:cubicBezTo>
                  <a:lnTo>
                    <a:pt x="18195" y="412"/>
                  </a:lnTo>
                  <a:cubicBezTo>
                    <a:pt x="18119" y="566"/>
                    <a:pt x="17969" y="670"/>
                    <a:pt x="17911" y="831"/>
                  </a:cubicBezTo>
                  <a:cubicBezTo>
                    <a:pt x="17830" y="904"/>
                    <a:pt x="17773" y="1000"/>
                    <a:pt x="17754" y="1104"/>
                  </a:cubicBezTo>
                  <a:lnTo>
                    <a:pt x="17696" y="1123"/>
                  </a:lnTo>
                  <a:cubicBezTo>
                    <a:pt x="17696" y="1177"/>
                    <a:pt x="17658" y="1227"/>
                    <a:pt x="17608" y="1238"/>
                  </a:cubicBezTo>
                  <a:cubicBezTo>
                    <a:pt x="17550" y="1315"/>
                    <a:pt x="17488" y="1388"/>
                    <a:pt x="17419" y="1450"/>
                  </a:cubicBezTo>
                  <a:cubicBezTo>
                    <a:pt x="17381" y="1565"/>
                    <a:pt x="17304" y="1673"/>
                    <a:pt x="17204" y="1746"/>
                  </a:cubicBezTo>
                  <a:cubicBezTo>
                    <a:pt x="17204" y="1776"/>
                    <a:pt x="17200" y="1807"/>
                    <a:pt x="17196" y="1834"/>
                  </a:cubicBezTo>
                  <a:cubicBezTo>
                    <a:pt x="17169" y="1849"/>
                    <a:pt x="17143" y="1861"/>
                    <a:pt x="17112" y="1861"/>
                  </a:cubicBezTo>
                  <a:lnTo>
                    <a:pt x="16977" y="2034"/>
                  </a:lnTo>
                  <a:cubicBezTo>
                    <a:pt x="16935" y="2118"/>
                    <a:pt x="16870" y="2191"/>
                    <a:pt x="16785" y="2245"/>
                  </a:cubicBezTo>
                  <a:cubicBezTo>
                    <a:pt x="16793" y="2295"/>
                    <a:pt x="16754" y="2349"/>
                    <a:pt x="16701" y="2360"/>
                  </a:cubicBezTo>
                  <a:cubicBezTo>
                    <a:pt x="16697" y="2410"/>
                    <a:pt x="16658" y="2456"/>
                    <a:pt x="16605" y="2464"/>
                  </a:cubicBezTo>
                  <a:cubicBezTo>
                    <a:pt x="16570" y="2583"/>
                    <a:pt x="16489" y="2687"/>
                    <a:pt x="16378" y="2745"/>
                  </a:cubicBezTo>
                  <a:cubicBezTo>
                    <a:pt x="16374" y="2795"/>
                    <a:pt x="16339" y="2845"/>
                    <a:pt x="16293" y="2860"/>
                  </a:cubicBezTo>
                  <a:cubicBezTo>
                    <a:pt x="16293" y="2910"/>
                    <a:pt x="16259" y="2960"/>
                    <a:pt x="16205" y="2975"/>
                  </a:cubicBezTo>
                  <a:cubicBezTo>
                    <a:pt x="16186" y="3044"/>
                    <a:pt x="16140" y="3110"/>
                    <a:pt x="16070" y="3148"/>
                  </a:cubicBezTo>
                  <a:cubicBezTo>
                    <a:pt x="16063" y="3198"/>
                    <a:pt x="16024" y="3236"/>
                    <a:pt x="15971" y="3248"/>
                  </a:cubicBezTo>
                  <a:lnTo>
                    <a:pt x="15871" y="3348"/>
                  </a:lnTo>
                  <a:lnTo>
                    <a:pt x="15367" y="3851"/>
                  </a:lnTo>
                  <a:cubicBezTo>
                    <a:pt x="15360" y="3905"/>
                    <a:pt x="15321" y="3947"/>
                    <a:pt x="15271" y="3959"/>
                  </a:cubicBezTo>
                  <a:cubicBezTo>
                    <a:pt x="15264" y="4013"/>
                    <a:pt x="15221" y="4055"/>
                    <a:pt x="15167" y="4059"/>
                  </a:cubicBezTo>
                  <a:cubicBezTo>
                    <a:pt x="15091" y="4186"/>
                    <a:pt x="15014" y="4312"/>
                    <a:pt x="14860" y="4359"/>
                  </a:cubicBezTo>
                  <a:cubicBezTo>
                    <a:pt x="14791" y="4447"/>
                    <a:pt x="14683" y="4474"/>
                    <a:pt x="14572" y="4478"/>
                  </a:cubicBezTo>
                  <a:lnTo>
                    <a:pt x="14457" y="4574"/>
                  </a:lnTo>
                  <a:cubicBezTo>
                    <a:pt x="14434" y="4565"/>
                    <a:pt x="14408" y="4561"/>
                    <a:pt x="14383" y="4561"/>
                  </a:cubicBezTo>
                  <a:cubicBezTo>
                    <a:pt x="14374" y="4561"/>
                    <a:pt x="14365" y="4561"/>
                    <a:pt x="14357" y="4562"/>
                  </a:cubicBezTo>
                  <a:cubicBezTo>
                    <a:pt x="14349" y="4593"/>
                    <a:pt x="14341" y="4620"/>
                    <a:pt x="14334" y="4647"/>
                  </a:cubicBezTo>
                  <a:cubicBezTo>
                    <a:pt x="14328" y="4645"/>
                    <a:pt x="14322" y="4645"/>
                    <a:pt x="14316" y="4645"/>
                  </a:cubicBezTo>
                  <a:cubicBezTo>
                    <a:pt x="14290" y="4645"/>
                    <a:pt x="14269" y="4659"/>
                    <a:pt x="14253" y="4681"/>
                  </a:cubicBezTo>
                  <a:cubicBezTo>
                    <a:pt x="14222" y="4674"/>
                    <a:pt x="14188" y="4670"/>
                    <a:pt x="14161" y="4666"/>
                  </a:cubicBezTo>
                  <a:cubicBezTo>
                    <a:pt x="14149" y="4689"/>
                    <a:pt x="14141" y="4720"/>
                    <a:pt x="14138" y="4743"/>
                  </a:cubicBezTo>
                  <a:lnTo>
                    <a:pt x="14092" y="4731"/>
                  </a:lnTo>
                  <a:cubicBezTo>
                    <a:pt x="14075" y="4724"/>
                    <a:pt x="14057" y="4720"/>
                    <a:pt x="14040" y="4720"/>
                  </a:cubicBezTo>
                  <a:cubicBezTo>
                    <a:pt x="14012" y="4720"/>
                    <a:pt x="13984" y="4729"/>
                    <a:pt x="13961" y="4743"/>
                  </a:cubicBezTo>
                  <a:lnTo>
                    <a:pt x="13861" y="4766"/>
                  </a:lnTo>
                  <a:cubicBezTo>
                    <a:pt x="13808" y="4803"/>
                    <a:pt x="13750" y="4811"/>
                    <a:pt x="13690" y="4811"/>
                  </a:cubicBezTo>
                  <a:cubicBezTo>
                    <a:pt x="13642" y="4811"/>
                    <a:pt x="13593" y="4806"/>
                    <a:pt x="13544" y="4806"/>
                  </a:cubicBezTo>
                  <a:cubicBezTo>
                    <a:pt x="13479" y="4806"/>
                    <a:pt x="13415" y="4816"/>
                    <a:pt x="13358" y="4862"/>
                  </a:cubicBezTo>
                  <a:lnTo>
                    <a:pt x="13354" y="4862"/>
                  </a:lnTo>
                  <a:cubicBezTo>
                    <a:pt x="13331" y="4873"/>
                    <a:pt x="13315" y="4881"/>
                    <a:pt x="13315" y="4900"/>
                  </a:cubicBezTo>
                  <a:cubicBezTo>
                    <a:pt x="13261" y="4899"/>
                    <a:pt x="13207" y="4897"/>
                    <a:pt x="13154" y="4897"/>
                  </a:cubicBezTo>
                  <a:cubicBezTo>
                    <a:pt x="13052" y="4897"/>
                    <a:pt x="12951" y="4905"/>
                    <a:pt x="12850" y="4943"/>
                  </a:cubicBezTo>
                  <a:cubicBezTo>
                    <a:pt x="12793" y="4968"/>
                    <a:pt x="12730" y="4981"/>
                    <a:pt x="12668" y="4981"/>
                  </a:cubicBezTo>
                  <a:cubicBezTo>
                    <a:pt x="12635" y="4981"/>
                    <a:pt x="12602" y="4978"/>
                    <a:pt x="12570" y="4970"/>
                  </a:cubicBezTo>
                  <a:cubicBezTo>
                    <a:pt x="12292" y="5001"/>
                    <a:pt x="12013" y="5016"/>
                    <a:pt x="11733" y="5016"/>
                  </a:cubicBezTo>
                  <a:cubicBezTo>
                    <a:pt x="11429" y="5016"/>
                    <a:pt x="11124" y="4998"/>
                    <a:pt x="10821" y="4962"/>
                  </a:cubicBezTo>
                  <a:lnTo>
                    <a:pt x="10818" y="4970"/>
                  </a:lnTo>
                  <a:cubicBezTo>
                    <a:pt x="10752" y="4911"/>
                    <a:pt x="10678" y="4898"/>
                    <a:pt x="10602" y="4898"/>
                  </a:cubicBezTo>
                  <a:cubicBezTo>
                    <a:pt x="10535" y="4898"/>
                    <a:pt x="10467" y="4908"/>
                    <a:pt x="10400" y="4908"/>
                  </a:cubicBezTo>
                  <a:cubicBezTo>
                    <a:pt x="10337" y="4908"/>
                    <a:pt x="10275" y="4899"/>
                    <a:pt x="10218" y="4862"/>
                  </a:cubicBezTo>
                  <a:lnTo>
                    <a:pt x="10210" y="4862"/>
                  </a:lnTo>
                  <a:cubicBezTo>
                    <a:pt x="10130" y="4762"/>
                    <a:pt x="9991" y="4831"/>
                    <a:pt x="9895" y="4766"/>
                  </a:cubicBezTo>
                  <a:cubicBezTo>
                    <a:pt x="9887" y="4773"/>
                    <a:pt x="9876" y="4777"/>
                    <a:pt x="9865" y="4777"/>
                  </a:cubicBezTo>
                  <a:cubicBezTo>
                    <a:pt x="9846" y="4777"/>
                    <a:pt x="9827" y="4767"/>
                    <a:pt x="9815" y="4750"/>
                  </a:cubicBezTo>
                  <a:cubicBezTo>
                    <a:pt x="9815" y="4750"/>
                    <a:pt x="9815" y="4747"/>
                    <a:pt x="9807" y="4747"/>
                  </a:cubicBezTo>
                  <a:cubicBezTo>
                    <a:pt x="9749" y="4693"/>
                    <a:pt x="9665" y="4708"/>
                    <a:pt x="9603" y="4666"/>
                  </a:cubicBezTo>
                  <a:lnTo>
                    <a:pt x="9596" y="4666"/>
                  </a:lnTo>
                  <a:cubicBezTo>
                    <a:pt x="9550" y="4593"/>
                    <a:pt x="9457" y="4612"/>
                    <a:pt x="9396" y="4570"/>
                  </a:cubicBezTo>
                  <a:cubicBezTo>
                    <a:pt x="9346" y="4493"/>
                    <a:pt x="9250" y="4508"/>
                    <a:pt x="9181" y="4466"/>
                  </a:cubicBezTo>
                  <a:cubicBezTo>
                    <a:pt x="9173" y="4469"/>
                    <a:pt x="9164" y="4471"/>
                    <a:pt x="9156" y="4471"/>
                  </a:cubicBezTo>
                  <a:cubicBezTo>
                    <a:pt x="9133" y="4471"/>
                    <a:pt x="9110" y="4459"/>
                    <a:pt x="9096" y="4439"/>
                  </a:cubicBezTo>
                  <a:cubicBezTo>
                    <a:pt x="9065" y="4408"/>
                    <a:pt x="9027" y="4389"/>
                    <a:pt x="8981" y="4370"/>
                  </a:cubicBezTo>
                  <a:cubicBezTo>
                    <a:pt x="8942" y="4286"/>
                    <a:pt x="8854" y="4309"/>
                    <a:pt x="8789" y="4270"/>
                  </a:cubicBezTo>
                  <a:lnTo>
                    <a:pt x="8785" y="4266"/>
                  </a:lnTo>
                  <a:cubicBezTo>
                    <a:pt x="8750" y="4186"/>
                    <a:pt x="8650" y="4216"/>
                    <a:pt x="8608" y="4155"/>
                  </a:cubicBezTo>
                  <a:lnTo>
                    <a:pt x="8589" y="4140"/>
                  </a:lnTo>
                  <a:cubicBezTo>
                    <a:pt x="8558" y="4109"/>
                    <a:pt x="8527" y="4078"/>
                    <a:pt x="8489" y="4055"/>
                  </a:cubicBezTo>
                  <a:cubicBezTo>
                    <a:pt x="8470" y="4013"/>
                    <a:pt x="8424" y="3978"/>
                    <a:pt x="8381" y="3963"/>
                  </a:cubicBezTo>
                  <a:cubicBezTo>
                    <a:pt x="8374" y="3913"/>
                    <a:pt x="8324" y="3878"/>
                    <a:pt x="8278" y="3874"/>
                  </a:cubicBezTo>
                  <a:cubicBezTo>
                    <a:pt x="8247" y="3778"/>
                    <a:pt x="8147" y="3809"/>
                    <a:pt x="8093" y="3759"/>
                  </a:cubicBezTo>
                  <a:cubicBezTo>
                    <a:pt x="8047" y="3690"/>
                    <a:pt x="7955" y="3709"/>
                    <a:pt x="7893" y="3663"/>
                  </a:cubicBezTo>
                  <a:lnTo>
                    <a:pt x="7886" y="3663"/>
                  </a:lnTo>
                  <a:cubicBezTo>
                    <a:pt x="7840" y="3590"/>
                    <a:pt x="7747" y="3609"/>
                    <a:pt x="7686" y="3567"/>
                  </a:cubicBezTo>
                  <a:lnTo>
                    <a:pt x="7682" y="3559"/>
                  </a:lnTo>
                  <a:cubicBezTo>
                    <a:pt x="7555" y="3452"/>
                    <a:pt x="7436" y="3329"/>
                    <a:pt x="7282" y="3260"/>
                  </a:cubicBezTo>
                  <a:cubicBezTo>
                    <a:pt x="7244" y="3187"/>
                    <a:pt x="7144" y="3213"/>
                    <a:pt x="7098" y="3148"/>
                  </a:cubicBezTo>
                  <a:lnTo>
                    <a:pt x="7079" y="3137"/>
                  </a:lnTo>
                  <a:cubicBezTo>
                    <a:pt x="7048" y="3098"/>
                    <a:pt x="7002" y="3071"/>
                    <a:pt x="6952" y="3060"/>
                  </a:cubicBezTo>
                  <a:cubicBezTo>
                    <a:pt x="6945" y="3063"/>
                    <a:pt x="6938" y="3064"/>
                    <a:pt x="6931" y="3064"/>
                  </a:cubicBezTo>
                  <a:cubicBezTo>
                    <a:pt x="6912" y="3064"/>
                    <a:pt x="6895" y="3054"/>
                    <a:pt x="6887" y="3037"/>
                  </a:cubicBezTo>
                  <a:cubicBezTo>
                    <a:pt x="6887" y="3033"/>
                    <a:pt x="6883" y="3029"/>
                    <a:pt x="6883" y="3021"/>
                  </a:cubicBezTo>
                  <a:cubicBezTo>
                    <a:pt x="6837" y="2960"/>
                    <a:pt x="6771" y="2918"/>
                    <a:pt x="6694" y="2887"/>
                  </a:cubicBezTo>
                  <a:cubicBezTo>
                    <a:pt x="6691" y="2868"/>
                    <a:pt x="6687" y="2856"/>
                    <a:pt x="6683" y="2837"/>
                  </a:cubicBezTo>
                  <a:cubicBezTo>
                    <a:pt x="6548" y="2768"/>
                    <a:pt x="6475" y="2637"/>
                    <a:pt x="6379" y="2533"/>
                  </a:cubicBezTo>
                  <a:cubicBezTo>
                    <a:pt x="6268" y="2468"/>
                    <a:pt x="6187" y="2368"/>
                    <a:pt x="6153" y="2249"/>
                  </a:cubicBezTo>
                  <a:cubicBezTo>
                    <a:pt x="6107" y="2230"/>
                    <a:pt x="6072" y="2187"/>
                    <a:pt x="6072" y="2134"/>
                  </a:cubicBezTo>
                  <a:lnTo>
                    <a:pt x="5999" y="2118"/>
                  </a:lnTo>
                  <a:cubicBezTo>
                    <a:pt x="6003" y="2038"/>
                    <a:pt x="5945" y="1984"/>
                    <a:pt x="5899" y="1926"/>
                  </a:cubicBezTo>
                  <a:lnTo>
                    <a:pt x="5876" y="1903"/>
                  </a:lnTo>
                  <a:cubicBezTo>
                    <a:pt x="5803" y="1876"/>
                    <a:pt x="5826" y="1769"/>
                    <a:pt x="5753" y="1746"/>
                  </a:cubicBezTo>
                  <a:cubicBezTo>
                    <a:pt x="5734" y="1707"/>
                    <a:pt x="5711" y="1665"/>
                    <a:pt x="5684" y="1630"/>
                  </a:cubicBezTo>
                  <a:cubicBezTo>
                    <a:pt x="5653" y="1615"/>
                    <a:pt x="5645" y="1588"/>
                    <a:pt x="5657" y="1557"/>
                  </a:cubicBezTo>
                  <a:cubicBezTo>
                    <a:pt x="5650" y="1518"/>
                    <a:pt x="5627" y="1498"/>
                    <a:pt x="5591" y="1498"/>
                  </a:cubicBezTo>
                  <a:cubicBezTo>
                    <a:pt x="5585" y="1498"/>
                    <a:pt x="5579" y="1499"/>
                    <a:pt x="5572" y="1500"/>
                  </a:cubicBezTo>
                  <a:lnTo>
                    <a:pt x="5561" y="1327"/>
                  </a:lnTo>
                  <a:cubicBezTo>
                    <a:pt x="5504" y="1269"/>
                    <a:pt x="5446" y="1204"/>
                    <a:pt x="5371" y="1204"/>
                  </a:cubicBezTo>
                  <a:cubicBezTo>
                    <a:pt x="5341" y="1204"/>
                    <a:pt x="5307" y="1215"/>
                    <a:pt x="5269" y="1242"/>
                  </a:cubicBezTo>
                  <a:cubicBezTo>
                    <a:pt x="5255" y="1238"/>
                    <a:pt x="5241" y="1236"/>
                    <a:pt x="5227" y="1236"/>
                  </a:cubicBezTo>
                  <a:cubicBezTo>
                    <a:pt x="5212" y="1236"/>
                    <a:pt x="5198" y="1238"/>
                    <a:pt x="5184" y="1242"/>
                  </a:cubicBezTo>
                  <a:cubicBezTo>
                    <a:pt x="5173" y="1300"/>
                    <a:pt x="5157" y="1350"/>
                    <a:pt x="5150" y="1407"/>
                  </a:cubicBezTo>
                  <a:cubicBezTo>
                    <a:pt x="5142" y="1407"/>
                    <a:pt x="5135" y="1406"/>
                    <a:pt x="5128" y="1406"/>
                  </a:cubicBezTo>
                  <a:cubicBezTo>
                    <a:pt x="5106" y="1406"/>
                    <a:pt x="5085" y="1411"/>
                    <a:pt x="5061" y="1423"/>
                  </a:cubicBezTo>
                  <a:cubicBezTo>
                    <a:pt x="5069" y="1457"/>
                    <a:pt x="5069" y="1484"/>
                    <a:pt x="5069" y="1519"/>
                  </a:cubicBezTo>
                  <a:lnTo>
                    <a:pt x="5058" y="1530"/>
                  </a:lnTo>
                  <a:cubicBezTo>
                    <a:pt x="5031" y="1530"/>
                    <a:pt x="5000" y="1534"/>
                    <a:pt x="4973" y="1538"/>
                  </a:cubicBezTo>
                  <a:cubicBezTo>
                    <a:pt x="4965" y="1592"/>
                    <a:pt x="4923" y="1634"/>
                    <a:pt x="4869" y="1638"/>
                  </a:cubicBezTo>
                  <a:cubicBezTo>
                    <a:pt x="4865" y="1692"/>
                    <a:pt x="4831" y="1734"/>
                    <a:pt x="4785" y="1749"/>
                  </a:cubicBezTo>
                  <a:cubicBezTo>
                    <a:pt x="4750" y="1865"/>
                    <a:pt x="4666" y="1907"/>
                    <a:pt x="4562" y="1938"/>
                  </a:cubicBezTo>
                  <a:cubicBezTo>
                    <a:pt x="4562" y="1991"/>
                    <a:pt x="4523" y="2038"/>
                    <a:pt x="4477" y="2053"/>
                  </a:cubicBezTo>
                  <a:cubicBezTo>
                    <a:pt x="4466" y="2107"/>
                    <a:pt x="4435" y="2141"/>
                    <a:pt x="4381" y="2157"/>
                  </a:cubicBezTo>
                  <a:cubicBezTo>
                    <a:pt x="4366" y="2211"/>
                    <a:pt x="4324" y="2249"/>
                    <a:pt x="4266" y="2249"/>
                  </a:cubicBezTo>
                  <a:cubicBezTo>
                    <a:pt x="4251" y="2295"/>
                    <a:pt x="4208" y="2333"/>
                    <a:pt x="4158" y="2341"/>
                  </a:cubicBezTo>
                  <a:cubicBezTo>
                    <a:pt x="4154" y="2391"/>
                    <a:pt x="4116" y="2437"/>
                    <a:pt x="4062" y="2445"/>
                  </a:cubicBezTo>
                  <a:cubicBezTo>
                    <a:pt x="4055" y="2499"/>
                    <a:pt x="4039" y="2553"/>
                    <a:pt x="4032" y="2599"/>
                  </a:cubicBezTo>
                  <a:cubicBezTo>
                    <a:pt x="3809" y="2679"/>
                    <a:pt x="3724" y="2906"/>
                    <a:pt x="3551" y="3041"/>
                  </a:cubicBezTo>
                  <a:cubicBezTo>
                    <a:pt x="3544" y="3094"/>
                    <a:pt x="3497" y="3137"/>
                    <a:pt x="3444" y="3137"/>
                  </a:cubicBezTo>
                  <a:cubicBezTo>
                    <a:pt x="3340" y="3271"/>
                    <a:pt x="3244" y="3417"/>
                    <a:pt x="3063" y="3467"/>
                  </a:cubicBezTo>
                  <a:cubicBezTo>
                    <a:pt x="3052" y="3517"/>
                    <a:pt x="3006" y="3555"/>
                    <a:pt x="2956" y="3555"/>
                  </a:cubicBezTo>
                  <a:cubicBezTo>
                    <a:pt x="2948" y="3590"/>
                    <a:pt x="2944" y="3628"/>
                    <a:pt x="2940" y="3659"/>
                  </a:cubicBezTo>
                  <a:cubicBezTo>
                    <a:pt x="2890" y="3659"/>
                    <a:pt x="2852" y="3694"/>
                    <a:pt x="2840" y="3736"/>
                  </a:cubicBezTo>
                  <a:lnTo>
                    <a:pt x="2833" y="3744"/>
                  </a:lnTo>
                  <a:cubicBezTo>
                    <a:pt x="2828" y="3743"/>
                    <a:pt x="2823" y="3743"/>
                    <a:pt x="2819" y="3743"/>
                  </a:cubicBezTo>
                  <a:cubicBezTo>
                    <a:pt x="2764" y="3743"/>
                    <a:pt x="2743" y="3786"/>
                    <a:pt x="2729" y="3832"/>
                  </a:cubicBezTo>
                  <a:cubicBezTo>
                    <a:pt x="2698" y="3832"/>
                    <a:pt x="2671" y="3840"/>
                    <a:pt x="2640" y="3847"/>
                  </a:cubicBezTo>
                  <a:cubicBezTo>
                    <a:pt x="2640" y="3878"/>
                    <a:pt x="2637" y="3909"/>
                    <a:pt x="2637" y="3940"/>
                  </a:cubicBezTo>
                  <a:lnTo>
                    <a:pt x="2633" y="3944"/>
                  </a:lnTo>
                  <a:cubicBezTo>
                    <a:pt x="2602" y="3955"/>
                    <a:pt x="2571" y="3955"/>
                    <a:pt x="2541" y="3955"/>
                  </a:cubicBezTo>
                  <a:cubicBezTo>
                    <a:pt x="2541" y="3982"/>
                    <a:pt x="2541" y="4005"/>
                    <a:pt x="2537" y="4036"/>
                  </a:cubicBezTo>
                  <a:lnTo>
                    <a:pt x="2521" y="4051"/>
                  </a:lnTo>
                  <a:cubicBezTo>
                    <a:pt x="2468" y="4055"/>
                    <a:pt x="2425" y="4074"/>
                    <a:pt x="2421" y="4132"/>
                  </a:cubicBezTo>
                  <a:lnTo>
                    <a:pt x="2418" y="4132"/>
                  </a:lnTo>
                  <a:cubicBezTo>
                    <a:pt x="2406" y="4130"/>
                    <a:pt x="2395" y="4130"/>
                    <a:pt x="2383" y="4130"/>
                  </a:cubicBezTo>
                  <a:cubicBezTo>
                    <a:pt x="2363" y="4130"/>
                    <a:pt x="2342" y="4132"/>
                    <a:pt x="2325" y="4140"/>
                  </a:cubicBezTo>
                  <a:cubicBezTo>
                    <a:pt x="2322" y="4170"/>
                    <a:pt x="2322" y="4205"/>
                    <a:pt x="2322" y="4232"/>
                  </a:cubicBezTo>
                  <a:lnTo>
                    <a:pt x="2322" y="4236"/>
                  </a:lnTo>
                  <a:cubicBezTo>
                    <a:pt x="2268" y="4236"/>
                    <a:pt x="2218" y="4270"/>
                    <a:pt x="2214" y="4324"/>
                  </a:cubicBezTo>
                  <a:lnTo>
                    <a:pt x="2210" y="4324"/>
                  </a:lnTo>
                  <a:cubicBezTo>
                    <a:pt x="2076" y="4324"/>
                    <a:pt x="2041" y="4424"/>
                    <a:pt x="2006" y="4524"/>
                  </a:cubicBezTo>
                  <a:cubicBezTo>
                    <a:pt x="1949" y="4524"/>
                    <a:pt x="1899" y="4570"/>
                    <a:pt x="1883" y="4628"/>
                  </a:cubicBezTo>
                  <a:cubicBezTo>
                    <a:pt x="1880" y="4626"/>
                    <a:pt x="1875" y="4626"/>
                    <a:pt x="1871" y="4626"/>
                  </a:cubicBezTo>
                  <a:cubicBezTo>
                    <a:pt x="1851" y="4626"/>
                    <a:pt x="1829" y="4640"/>
                    <a:pt x="1826" y="4666"/>
                  </a:cubicBezTo>
                  <a:lnTo>
                    <a:pt x="1826" y="4670"/>
                  </a:lnTo>
                  <a:lnTo>
                    <a:pt x="1634" y="4666"/>
                  </a:lnTo>
                  <a:cubicBezTo>
                    <a:pt x="1618" y="4712"/>
                    <a:pt x="1580" y="4750"/>
                    <a:pt x="1526" y="4754"/>
                  </a:cubicBezTo>
                  <a:cubicBezTo>
                    <a:pt x="1526" y="4820"/>
                    <a:pt x="1522" y="4881"/>
                    <a:pt x="1518" y="4946"/>
                  </a:cubicBezTo>
                  <a:lnTo>
                    <a:pt x="1515" y="4954"/>
                  </a:lnTo>
                  <a:lnTo>
                    <a:pt x="1334" y="4973"/>
                  </a:lnTo>
                  <a:cubicBezTo>
                    <a:pt x="1330" y="5031"/>
                    <a:pt x="1330" y="5092"/>
                    <a:pt x="1326" y="5150"/>
                  </a:cubicBezTo>
                  <a:cubicBezTo>
                    <a:pt x="1215" y="5208"/>
                    <a:pt x="1169" y="5358"/>
                    <a:pt x="1019" y="5361"/>
                  </a:cubicBezTo>
                  <a:cubicBezTo>
                    <a:pt x="1023" y="5477"/>
                    <a:pt x="961" y="5565"/>
                    <a:pt x="907" y="5650"/>
                  </a:cubicBezTo>
                  <a:cubicBezTo>
                    <a:pt x="808" y="5677"/>
                    <a:pt x="715" y="5750"/>
                    <a:pt x="662" y="5842"/>
                  </a:cubicBezTo>
                  <a:cubicBezTo>
                    <a:pt x="655" y="5838"/>
                    <a:pt x="649" y="5836"/>
                    <a:pt x="643" y="5836"/>
                  </a:cubicBezTo>
                  <a:cubicBezTo>
                    <a:pt x="631" y="5836"/>
                    <a:pt x="621" y="5844"/>
                    <a:pt x="615" y="5857"/>
                  </a:cubicBezTo>
                  <a:cubicBezTo>
                    <a:pt x="612" y="5861"/>
                    <a:pt x="612" y="5865"/>
                    <a:pt x="612" y="5869"/>
                  </a:cubicBezTo>
                  <a:lnTo>
                    <a:pt x="527" y="5869"/>
                  </a:lnTo>
                  <a:lnTo>
                    <a:pt x="527" y="5953"/>
                  </a:lnTo>
                  <a:lnTo>
                    <a:pt x="508" y="5976"/>
                  </a:lnTo>
                  <a:cubicBezTo>
                    <a:pt x="485" y="5980"/>
                    <a:pt x="462" y="5980"/>
                    <a:pt x="439" y="5984"/>
                  </a:cubicBezTo>
                  <a:cubicBezTo>
                    <a:pt x="439" y="6011"/>
                    <a:pt x="431" y="6034"/>
                    <a:pt x="427" y="6057"/>
                  </a:cubicBezTo>
                  <a:lnTo>
                    <a:pt x="404" y="6076"/>
                  </a:lnTo>
                  <a:lnTo>
                    <a:pt x="327" y="6080"/>
                  </a:lnTo>
                  <a:lnTo>
                    <a:pt x="327" y="6165"/>
                  </a:lnTo>
                  <a:cubicBezTo>
                    <a:pt x="220" y="6295"/>
                    <a:pt x="346" y="6437"/>
                    <a:pt x="312" y="6572"/>
                  </a:cubicBezTo>
                  <a:cubicBezTo>
                    <a:pt x="266" y="6530"/>
                    <a:pt x="212" y="6487"/>
                    <a:pt x="158" y="6445"/>
                  </a:cubicBezTo>
                  <a:cubicBezTo>
                    <a:pt x="110" y="6411"/>
                    <a:pt x="78" y="6397"/>
                    <a:pt x="57" y="6397"/>
                  </a:cubicBezTo>
                  <a:cubicBezTo>
                    <a:pt x="1" y="6397"/>
                    <a:pt x="23" y="6495"/>
                    <a:pt x="20" y="6557"/>
                  </a:cubicBezTo>
                  <a:cubicBezTo>
                    <a:pt x="85" y="6606"/>
                    <a:pt x="104" y="6683"/>
                    <a:pt x="120" y="6760"/>
                  </a:cubicBezTo>
                  <a:cubicBezTo>
                    <a:pt x="170" y="6772"/>
                    <a:pt x="200" y="6818"/>
                    <a:pt x="212" y="6868"/>
                  </a:cubicBezTo>
                  <a:cubicBezTo>
                    <a:pt x="273" y="6914"/>
                    <a:pt x="316" y="6979"/>
                    <a:pt x="331" y="7056"/>
                  </a:cubicBezTo>
                  <a:lnTo>
                    <a:pt x="419" y="7167"/>
                  </a:lnTo>
                  <a:lnTo>
                    <a:pt x="523" y="7260"/>
                  </a:lnTo>
                  <a:lnTo>
                    <a:pt x="715" y="7264"/>
                  </a:lnTo>
                  <a:cubicBezTo>
                    <a:pt x="735" y="7287"/>
                    <a:pt x="738" y="7321"/>
                    <a:pt x="735" y="7348"/>
                  </a:cubicBezTo>
                  <a:lnTo>
                    <a:pt x="777" y="7348"/>
                  </a:lnTo>
                  <a:lnTo>
                    <a:pt x="815" y="7367"/>
                  </a:lnTo>
                  <a:cubicBezTo>
                    <a:pt x="823" y="7433"/>
                    <a:pt x="827" y="7498"/>
                    <a:pt x="831" y="7559"/>
                  </a:cubicBezTo>
                  <a:cubicBezTo>
                    <a:pt x="865" y="7594"/>
                    <a:pt x="892" y="7629"/>
                    <a:pt x="927" y="7663"/>
                  </a:cubicBezTo>
                  <a:lnTo>
                    <a:pt x="1027" y="7663"/>
                  </a:lnTo>
                  <a:cubicBezTo>
                    <a:pt x="1077" y="7725"/>
                    <a:pt x="1142" y="7771"/>
                    <a:pt x="1134" y="7863"/>
                  </a:cubicBezTo>
                  <a:cubicBezTo>
                    <a:pt x="1449" y="8009"/>
                    <a:pt x="1622" y="8324"/>
                    <a:pt x="1907" y="8509"/>
                  </a:cubicBezTo>
                  <a:cubicBezTo>
                    <a:pt x="2091" y="8824"/>
                    <a:pt x="2437" y="8981"/>
                    <a:pt x="2648" y="9269"/>
                  </a:cubicBezTo>
                  <a:cubicBezTo>
                    <a:pt x="2737" y="9304"/>
                    <a:pt x="2813" y="9373"/>
                    <a:pt x="2860" y="9462"/>
                  </a:cubicBezTo>
                  <a:cubicBezTo>
                    <a:pt x="2979" y="9527"/>
                    <a:pt x="3113" y="9565"/>
                    <a:pt x="3209" y="9646"/>
                  </a:cubicBezTo>
                  <a:cubicBezTo>
                    <a:pt x="3755" y="10134"/>
                    <a:pt x="4408" y="10434"/>
                    <a:pt x="5084" y="10683"/>
                  </a:cubicBezTo>
                  <a:cubicBezTo>
                    <a:pt x="5777" y="10947"/>
                    <a:pt x="6508" y="11079"/>
                    <a:pt x="7241" y="11079"/>
                  </a:cubicBezTo>
                  <a:cubicBezTo>
                    <a:pt x="7728" y="11079"/>
                    <a:pt x="8215" y="11021"/>
                    <a:pt x="8693" y="10903"/>
                  </a:cubicBezTo>
                  <a:cubicBezTo>
                    <a:pt x="8750" y="10906"/>
                    <a:pt x="8807" y="10908"/>
                    <a:pt x="8863" y="10908"/>
                  </a:cubicBezTo>
                  <a:cubicBezTo>
                    <a:pt x="9242" y="10908"/>
                    <a:pt x="9612" y="10836"/>
                    <a:pt x="9980" y="10776"/>
                  </a:cubicBezTo>
                  <a:cubicBezTo>
                    <a:pt x="10030" y="10718"/>
                    <a:pt x="10099" y="10680"/>
                    <a:pt x="10176" y="10672"/>
                  </a:cubicBezTo>
                  <a:cubicBezTo>
                    <a:pt x="10184" y="10645"/>
                    <a:pt x="10191" y="10622"/>
                    <a:pt x="10210" y="10603"/>
                  </a:cubicBezTo>
                  <a:lnTo>
                    <a:pt x="10399" y="10591"/>
                  </a:lnTo>
                  <a:cubicBezTo>
                    <a:pt x="10403" y="10564"/>
                    <a:pt x="10406" y="10537"/>
                    <a:pt x="10406" y="10511"/>
                  </a:cubicBezTo>
                  <a:cubicBezTo>
                    <a:pt x="10427" y="10496"/>
                    <a:pt x="10450" y="10490"/>
                    <a:pt x="10474" y="10490"/>
                  </a:cubicBezTo>
                  <a:cubicBezTo>
                    <a:pt x="10481" y="10490"/>
                    <a:pt x="10488" y="10490"/>
                    <a:pt x="10495" y="10491"/>
                  </a:cubicBezTo>
                  <a:lnTo>
                    <a:pt x="10672" y="10353"/>
                  </a:lnTo>
                  <a:cubicBezTo>
                    <a:pt x="10695" y="10353"/>
                    <a:pt x="10718" y="10357"/>
                    <a:pt x="10741" y="10357"/>
                  </a:cubicBezTo>
                  <a:cubicBezTo>
                    <a:pt x="10802" y="10353"/>
                    <a:pt x="10864" y="10342"/>
                    <a:pt x="10898" y="10280"/>
                  </a:cubicBezTo>
                  <a:lnTo>
                    <a:pt x="10898" y="10280"/>
                  </a:lnTo>
                  <a:lnTo>
                    <a:pt x="10894" y="10288"/>
                  </a:lnTo>
                  <a:cubicBezTo>
                    <a:pt x="10937" y="10265"/>
                    <a:pt x="10975" y="10230"/>
                    <a:pt x="11006" y="10188"/>
                  </a:cubicBezTo>
                  <a:cubicBezTo>
                    <a:pt x="11037" y="10161"/>
                    <a:pt x="11071" y="10134"/>
                    <a:pt x="11110" y="10107"/>
                  </a:cubicBezTo>
                  <a:cubicBezTo>
                    <a:pt x="11122" y="10092"/>
                    <a:pt x="11139" y="10082"/>
                    <a:pt x="11160" y="10082"/>
                  </a:cubicBezTo>
                  <a:cubicBezTo>
                    <a:pt x="11166" y="10082"/>
                    <a:pt x="11172" y="10082"/>
                    <a:pt x="11179" y="10084"/>
                  </a:cubicBezTo>
                  <a:cubicBezTo>
                    <a:pt x="11236" y="10069"/>
                    <a:pt x="11283" y="10034"/>
                    <a:pt x="11313" y="9980"/>
                  </a:cubicBezTo>
                  <a:cubicBezTo>
                    <a:pt x="11356" y="9957"/>
                    <a:pt x="11390" y="9919"/>
                    <a:pt x="11413" y="9877"/>
                  </a:cubicBezTo>
                  <a:cubicBezTo>
                    <a:pt x="11475" y="9823"/>
                    <a:pt x="11471" y="9757"/>
                    <a:pt x="11448" y="9684"/>
                  </a:cubicBezTo>
                  <a:cubicBezTo>
                    <a:pt x="11513" y="9588"/>
                    <a:pt x="11605" y="9515"/>
                    <a:pt x="11713" y="9473"/>
                  </a:cubicBezTo>
                  <a:cubicBezTo>
                    <a:pt x="11817" y="9365"/>
                    <a:pt x="11920" y="9262"/>
                    <a:pt x="12024" y="9154"/>
                  </a:cubicBezTo>
                  <a:cubicBezTo>
                    <a:pt x="12124" y="9143"/>
                    <a:pt x="12159" y="9039"/>
                    <a:pt x="12228" y="8993"/>
                  </a:cubicBezTo>
                  <a:cubicBezTo>
                    <a:pt x="12266" y="9086"/>
                    <a:pt x="12304" y="9182"/>
                    <a:pt x="12398" y="9182"/>
                  </a:cubicBezTo>
                  <a:cubicBezTo>
                    <a:pt x="12427" y="9182"/>
                    <a:pt x="12462" y="9172"/>
                    <a:pt x="12505" y="9150"/>
                  </a:cubicBezTo>
                  <a:cubicBezTo>
                    <a:pt x="12528" y="9050"/>
                    <a:pt x="12612" y="8974"/>
                    <a:pt x="12720" y="8962"/>
                  </a:cubicBezTo>
                  <a:cubicBezTo>
                    <a:pt x="12739" y="8904"/>
                    <a:pt x="12758" y="8854"/>
                    <a:pt x="12777" y="8801"/>
                  </a:cubicBezTo>
                  <a:lnTo>
                    <a:pt x="12931" y="8770"/>
                  </a:lnTo>
                  <a:cubicBezTo>
                    <a:pt x="12935" y="8747"/>
                    <a:pt x="12939" y="8724"/>
                    <a:pt x="12939" y="8701"/>
                  </a:cubicBezTo>
                  <a:cubicBezTo>
                    <a:pt x="13189" y="8585"/>
                    <a:pt x="13311" y="8316"/>
                    <a:pt x="13542" y="8170"/>
                  </a:cubicBezTo>
                  <a:cubicBezTo>
                    <a:pt x="13542" y="8117"/>
                    <a:pt x="13569" y="8071"/>
                    <a:pt x="13623" y="8051"/>
                  </a:cubicBezTo>
                  <a:cubicBezTo>
                    <a:pt x="13661" y="7932"/>
                    <a:pt x="13738" y="7828"/>
                    <a:pt x="13842" y="7763"/>
                  </a:cubicBezTo>
                  <a:cubicBezTo>
                    <a:pt x="13842" y="7709"/>
                    <a:pt x="13876" y="7663"/>
                    <a:pt x="13930" y="7648"/>
                  </a:cubicBezTo>
                  <a:cubicBezTo>
                    <a:pt x="13946" y="7571"/>
                    <a:pt x="13969" y="7498"/>
                    <a:pt x="14049" y="7460"/>
                  </a:cubicBezTo>
                  <a:cubicBezTo>
                    <a:pt x="14045" y="7406"/>
                    <a:pt x="14080" y="7360"/>
                    <a:pt x="14130" y="7340"/>
                  </a:cubicBezTo>
                  <a:cubicBezTo>
                    <a:pt x="14161" y="7210"/>
                    <a:pt x="14257" y="7133"/>
                    <a:pt x="14357" y="7060"/>
                  </a:cubicBezTo>
                  <a:cubicBezTo>
                    <a:pt x="14361" y="7010"/>
                    <a:pt x="14399" y="6964"/>
                    <a:pt x="14453" y="6956"/>
                  </a:cubicBezTo>
                  <a:cubicBezTo>
                    <a:pt x="14453" y="6902"/>
                    <a:pt x="14487" y="6856"/>
                    <a:pt x="14533" y="6837"/>
                  </a:cubicBezTo>
                  <a:cubicBezTo>
                    <a:pt x="14545" y="6760"/>
                    <a:pt x="14591" y="6691"/>
                    <a:pt x="14664" y="6656"/>
                  </a:cubicBezTo>
                  <a:cubicBezTo>
                    <a:pt x="14664" y="6606"/>
                    <a:pt x="14703" y="6557"/>
                    <a:pt x="14756" y="6549"/>
                  </a:cubicBezTo>
                  <a:cubicBezTo>
                    <a:pt x="14756" y="6495"/>
                    <a:pt x="14791" y="6445"/>
                    <a:pt x="14841" y="6434"/>
                  </a:cubicBezTo>
                  <a:cubicBezTo>
                    <a:pt x="14856" y="6357"/>
                    <a:pt x="14898" y="6291"/>
                    <a:pt x="14968" y="6253"/>
                  </a:cubicBezTo>
                  <a:cubicBezTo>
                    <a:pt x="14964" y="6203"/>
                    <a:pt x="14995" y="6149"/>
                    <a:pt x="15048" y="6134"/>
                  </a:cubicBezTo>
                  <a:cubicBezTo>
                    <a:pt x="15052" y="6080"/>
                    <a:pt x="15091" y="6038"/>
                    <a:pt x="15144" y="6030"/>
                  </a:cubicBezTo>
                  <a:cubicBezTo>
                    <a:pt x="15271" y="5784"/>
                    <a:pt x="15490" y="5634"/>
                    <a:pt x="15667" y="5438"/>
                  </a:cubicBezTo>
                  <a:cubicBezTo>
                    <a:pt x="15667" y="5385"/>
                    <a:pt x="15702" y="5338"/>
                    <a:pt x="15755" y="5323"/>
                  </a:cubicBezTo>
                  <a:cubicBezTo>
                    <a:pt x="15782" y="5227"/>
                    <a:pt x="15855" y="5150"/>
                    <a:pt x="15951" y="5116"/>
                  </a:cubicBezTo>
                  <a:lnTo>
                    <a:pt x="16263" y="4724"/>
                  </a:lnTo>
                  <a:cubicBezTo>
                    <a:pt x="16274" y="4654"/>
                    <a:pt x="16316" y="4635"/>
                    <a:pt x="16374" y="4631"/>
                  </a:cubicBezTo>
                  <a:cubicBezTo>
                    <a:pt x="16378" y="4578"/>
                    <a:pt x="16412" y="4535"/>
                    <a:pt x="16466" y="4520"/>
                  </a:cubicBezTo>
                  <a:lnTo>
                    <a:pt x="16589" y="4236"/>
                  </a:lnTo>
                  <a:cubicBezTo>
                    <a:pt x="16612" y="4245"/>
                    <a:pt x="16631" y="4249"/>
                    <a:pt x="16648" y="4249"/>
                  </a:cubicBezTo>
                  <a:cubicBezTo>
                    <a:pt x="16713" y="4249"/>
                    <a:pt x="16743" y="4187"/>
                    <a:pt x="16774" y="4116"/>
                  </a:cubicBezTo>
                  <a:cubicBezTo>
                    <a:pt x="16839" y="4051"/>
                    <a:pt x="16916" y="3993"/>
                    <a:pt x="16962" y="3905"/>
                  </a:cubicBezTo>
                  <a:cubicBezTo>
                    <a:pt x="17050" y="3886"/>
                    <a:pt x="17023" y="3771"/>
                    <a:pt x="17089" y="3728"/>
                  </a:cubicBezTo>
                  <a:lnTo>
                    <a:pt x="17096" y="3725"/>
                  </a:lnTo>
                  <a:cubicBezTo>
                    <a:pt x="17123" y="3686"/>
                    <a:pt x="17173" y="3655"/>
                    <a:pt x="17177" y="3602"/>
                  </a:cubicBezTo>
                  <a:cubicBezTo>
                    <a:pt x="17269" y="3498"/>
                    <a:pt x="17377" y="3406"/>
                    <a:pt x="17462" y="3294"/>
                  </a:cubicBezTo>
                  <a:cubicBezTo>
                    <a:pt x="17561" y="3275"/>
                    <a:pt x="17527" y="3167"/>
                    <a:pt x="17588" y="3114"/>
                  </a:cubicBezTo>
                  <a:lnTo>
                    <a:pt x="17596" y="3110"/>
                  </a:lnTo>
                  <a:cubicBezTo>
                    <a:pt x="17634" y="3079"/>
                    <a:pt x="17665" y="3044"/>
                    <a:pt x="17692" y="3006"/>
                  </a:cubicBezTo>
                  <a:cubicBezTo>
                    <a:pt x="17734" y="2983"/>
                    <a:pt x="17769" y="2944"/>
                    <a:pt x="17780" y="2898"/>
                  </a:cubicBezTo>
                  <a:cubicBezTo>
                    <a:pt x="17865" y="2852"/>
                    <a:pt x="17850" y="2764"/>
                    <a:pt x="17884" y="2695"/>
                  </a:cubicBezTo>
                  <a:cubicBezTo>
                    <a:pt x="17988" y="2622"/>
                    <a:pt x="18030" y="2506"/>
                    <a:pt x="18096" y="2403"/>
                  </a:cubicBezTo>
                  <a:cubicBezTo>
                    <a:pt x="18184" y="2322"/>
                    <a:pt x="18230" y="2199"/>
                    <a:pt x="18307" y="2103"/>
                  </a:cubicBezTo>
                  <a:cubicBezTo>
                    <a:pt x="18353" y="1772"/>
                    <a:pt x="18526" y="1477"/>
                    <a:pt x="18599" y="1154"/>
                  </a:cubicBezTo>
                  <a:lnTo>
                    <a:pt x="18584" y="1123"/>
                  </a:lnTo>
                  <a:lnTo>
                    <a:pt x="18603" y="1100"/>
                  </a:lnTo>
                  <a:cubicBezTo>
                    <a:pt x="18695" y="919"/>
                    <a:pt x="18691" y="700"/>
                    <a:pt x="18587" y="524"/>
                  </a:cubicBezTo>
                  <a:lnTo>
                    <a:pt x="18530" y="497"/>
                  </a:lnTo>
                  <a:lnTo>
                    <a:pt x="18530" y="497"/>
                  </a:lnTo>
                  <a:cubicBezTo>
                    <a:pt x="18555" y="500"/>
                    <a:pt x="18580" y="505"/>
                    <a:pt x="18604" y="505"/>
                  </a:cubicBezTo>
                  <a:cubicBezTo>
                    <a:pt x="18636" y="505"/>
                    <a:pt x="18667" y="497"/>
                    <a:pt x="18695" y="466"/>
                  </a:cubicBezTo>
                  <a:lnTo>
                    <a:pt x="18695" y="466"/>
                  </a:lnTo>
                  <a:lnTo>
                    <a:pt x="18691" y="485"/>
                  </a:lnTo>
                  <a:cubicBezTo>
                    <a:pt x="18806" y="347"/>
                    <a:pt x="18772" y="185"/>
                    <a:pt x="18699" y="16"/>
                  </a:cubicBezTo>
                  <a:cubicBezTo>
                    <a:pt x="18671" y="5"/>
                    <a:pt x="18647" y="0"/>
                    <a:pt x="18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4"/>
            <p:cNvSpPr/>
            <p:nvPr/>
          </p:nvSpPr>
          <p:spPr>
            <a:xfrm>
              <a:off x="1495555" y="655464"/>
              <a:ext cx="125910" cy="94456"/>
            </a:xfrm>
            <a:custGeom>
              <a:avLst/>
              <a:gdLst/>
              <a:ahLst/>
              <a:cxnLst/>
              <a:rect l="l" t="t" r="r" b="b"/>
              <a:pathLst>
                <a:path w="4059" h="3045" extrusionOk="0">
                  <a:moveTo>
                    <a:pt x="156" y="1"/>
                  </a:moveTo>
                  <a:cubicBezTo>
                    <a:pt x="119" y="1"/>
                    <a:pt x="84" y="26"/>
                    <a:pt x="47" y="65"/>
                  </a:cubicBezTo>
                  <a:cubicBezTo>
                    <a:pt x="1" y="130"/>
                    <a:pt x="5" y="219"/>
                    <a:pt x="62" y="276"/>
                  </a:cubicBezTo>
                  <a:lnTo>
                    <a:pt x="443" y="599"/>
                  </a:lnTo>
                  <a:cubicBezTo>
                    <a:pt x="558" y="803"/>
                    <a:pt x="789" y="860"/>
                    <a:pt x="950" y="1003"/>
                  </a:cubicBezTo>
                  <a:lnTo>
                    <a:pt x="1042" y="1091"/>
                  </a:lnTo>
                  <a:lnTo>
                    <a:pt x="1157" y="1206"/>
                  </a:lnTo>
                  <a:cubicBezTo>
                    <a:pt x="1342" y="1448"/>
                    <a:pt x="1599" y="1579"/>
                    <a:pt x="1872" y="1694"/>
                  </a:cubicBezTo>
                  <a:cubicBezTo>
                    <a:pt x="1880" y="1744"/>
                    <a:pt x="1922" y="1783"/>
                    <a:pt x="1976" y="1783"/>
                  </a:cubicBezTo>
                  <a:lnTo>
                    <a:pt x="1984" y="1790"/>
                  </a:lnTo>
                  <a:cubicBezTo>
                    <a:pt x="2341" y="2067"/>
                    <a:pt x="2714" y="2313"/>
                    <a:pt x="3171" y="2405"/>
                  </a:cubicBezTo>
                  <a:cubicBezTo>
                    <a:pt x="3590" y="2551"/>
                    <a:pt x="3590" y="2551"/>
                    <a:pt x="3590" y="2912"/>
                  </a:cubicBezTo>
                  <a:cubicBezTo>
                    <a:pt x="3594" y="2943"/>
                    <a:pt x="3597" y="2970"/>
                    <a:pt x="3609" y="2993"/>
                  </a:cubicBezTo>
                  <a:cubicBezTo>
                    <a:pt x="3626" y="2986"/>
                    <a:pt x="3644" y="2983"/>
                    <a:pt x="3662" y="2983"/>
                  </a:cubicBezTo>
                  <a:cubicBezTo>
                    <a:pt x="3744" y="2983"/>
                    <a:pt x="3832" y="3045"/>
                    <a:pt x="3917" y="3045"/>
                  </a:cubicBezTo>
                  <a:cubicBezTo>
                    <a:pt x="3966" y="3045"/>
                    <a:pt x="4013" y="3025"/>
                    <a:pt x="4059" y="2962"/>
                  </a:cubicBezTo>
                  <a:lnTo>
                    <a:pt x="3820" y="2782"/>
                  </a:lnTo>
                  <a:cubicBezTo>
                    <a:pt x="3963" y="2428"/>
                    <a:pt x="3767" y="2332"/>
                    <a:pt x="3386" y="2294"/>
                  </a:cubicBezTo>
                  <a:lnTo>
                    <a:pt x="2187" y="1679"/>
                  </a:lnTo>
                  <a:lnTo>
                    <a:pt x="2076" y="1583"/>
                  </a:lnTo>
                  <a:cubicBezTo>
                    <a:pt x="2058" y="1543"/>
                    <a:pt x="2019" y="1513"/>
                    <a:pt x="1973" y="1513"/>
                  </a:cubicBezTo>
                  <a:cubicBezTo>
                    <a:pt x="1970" y="1513"/>
                    <a:pt x="1967" y="1513"/>
                    <a:pt x="1964" y="1514"/>
                  </a:cubicBezTo>
                  <a:lnTo>
                    <a:pt x="1880" y="1456"/>
                  </a:lnTo>
                  <a:lnTo>
                    <a:pt x="1192" y="972"/>
                  </a:lnTo>
                  <a:lnTo>
                    <a:pt x="1073" y="876"/>
                  </a:lnTo>
                  <a:cubicBezTo>
                    <a:pt x="961" y="676"/>
                    <a:pt x="719" y="630"/>
                    <a:pt x="581" y="465"/>
                  </a:cubicBezTo>
                  <a:lnTo>
                    <a:pt x="247" y="54"/>
                  </a:lnTo>
                  <a:cubicBezTo>
                    <a:pt x="215" y="16"/>
                    <a:pt x="185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4"/>
            <p:cNvSpPr/>
            <p:nvPr/>
          </p:nvSpPr>
          <p:spPr>
            <a:xfrm>
              <a:off x="1456128" y="678077"/>
              <a:ext cx="36480" cy="23668"/>
            </a:xfrm>
            <a:custGeom>
              <a:avLst/>
              <a:gdLst/>
              <a:ahLst/>
              <a:cxnLst/>
              <a:rect l="l" t="t" r="r" b="b"/>
              <a:pathLst>
                <a:path w="1176" h="763" extrusionOk="0">
                  <a:moveTo>
                    <a:pt x="78" y="1"/>
                  </a:moveTo>
                  <a:cubicBezTo>
                    <a:pt x="51" y="1"/>
                    <a:pt x="30" y="13"/>
                    <a:pt x="23" y="51"/>
                  </a:cubicBezTo>
                  <a:cubicBezTo>
                    <a:pt x="0" y="151"/>
                    <a:pt x="70" y="159"/>
                    <a:pt x="138" y="159"/>
                  </a:cubicBezTo>
                  <a:cubicBezTo>
                    <a:pt x="151" y="159"/>
                    <a:pt x="164" y="158"/>
                    <a:pt x="177" y="158"/>
                  </a:cubicBezTo>
                  <a:lnTo>
                    <a:pt x="292" y="266"/>
                  </a:lnTo>
                  <a:cubicBezTo>
                    <a:pt x="338" y="427"/>
                    <a:pt x="511" y="377"/>
                    <a:pt x="615" y="450"/>
                  </a:cubicBezTo>
                  <a:cubicBezTo>
                    <a:pt x="642" y="477"/>
                    <a:pt x="672" y="508"/>
                    <a:pt x="703" y="531"/>
                  </a:cubicBezTo>
                  <a:cubicBezTo>
                    <a:pt x="850" y="582"/>
                    <a:pt x="923" y="763"/>
                    <a:pt x="1093" y="763"/>
                  </a:cubicBezTo>
                  <a:cubicBezTo>
                    <a:pt x="1101" y="763"/>
                    <a:pt x="1109" y="763"/>
                    <a:pt x="1118" y="762"/>
                  </a:cubicBezTo>
                  <a:cubicBezTo>
                    <a:pt x="1176" y="704"/>
                    <a:pt x="1176" y="612"/>
                    <a:pt x="1118" y="554"/>
                  </a:cubicBezTo>
                  <a:lnTo>
                    <a:pt x="403" y="166"/>
                  </a:lnTo>
                  <a:cubicBezTo>
                    <a:pt x="381" y="153"/>
                    <a:pt x="359" y="146"/>
                    <a:pt x="334" y="146"/>
                  </a:cubicBezTo>
                  <a:cubicBezTo>
                    <a:pt x="329" y="146"/>
                    <a:pt x="324" y="146"/>
                    <a:pt x="319" y="147"/>
                  </a:cubicBezTo>
                  <a:cubicBezTo>
                    <a:pt x="273" y="105"/>
                    <a:pt x="223" y="66"/>
                    <a:pt x="173" y="32"/>
                  </a:cubicBezTo>
                  <a:cubicBezTo>
                    <a:pt x="144" y="17"/>
                    <a:pt x="108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4"/>
            <p:cNvSpPr/>
            <p:nvPr/>
          </p:nvSpPr>
          <p:spPr>
            <a:xfrm>
              <a:off x="1580301" y="554370"/>
              <a:ext cx="233301" cy="128888"/>
            </a:xfrm>
            <a:custGeom>
              <a:avLst/>
              <a:gdLst/>
              <a:ahLst/>
              <a:cxnLst/>
              <a:rect l="l" t="t" r="r" b="b"/>
              <a:pathLst>
                <a:path w="7521" h="4155" extrusionOk="0">
                  <a:moveTo>
                    <a:pt x="289" y="411"/>
                  </a:moveTo>
                  <a:cubicBezTo>
                    <a:pt x="301" y="427"/>
                    <a:pt x="304" y="442"/>
                    <a:pt x="312" y="450"/>
                  </a:cubicBezTo>
                  <a:cubicBezTo>
                    <a:pt x="301" y="457"/>
                    <a:pt x="285" y="457"/>
                    <a:pt x="274" y="461"/>
                  </a:cubicBezTo>
                  <a:cubicBezTo>
                    <a:pt x="281" y="446"/>
                    <a:pt x="285" y="427"/>
                    <a:pt x="289" y="411"/>
                  </a:cubicBezTo>
                  <a:close/>
                  <a:moveTo>
                    <a:pt x="4220" y="2567"/>
                  </a:moveTo>
                  <a:lnTo>
                    <a:pt x="4239" y="2586"/>
                  </a:lnTo>
                  <a:cubicBezTo>
                    <a:pt x="4212" y="2602"/>
                    <a:pt x="4182" y="2617"/>
                    <a:pt x="4147" y="2625"/>
                  </a:cubicBezTo>
                  <a:lnTo>
                    <a:pt x="4109" y="2625"/>
                  </a:lnTo>
                  <a:lnTo>
                    <a:pt x="4109" y="2621"/>
                  </a:lnTo>
                  <a:cubicBezTo>
                    <a:pt x="4089" y="2609"/>
                    <a:pt x="4070" y="2598"/>
                    <a:pt x="4051" y="2586"/>
                  </a:cubicBezTo>
                  <a:lnTo>
                    <a:pt x="4051" y="2586"/>
                  </a:lnTo>
                  <a:cubicBezTo>
                    <a:pt x="4070" y="2589"/>
                    <a:pt x="4091" y="2591"/>
                    <a:pt x="4111" y="2591"/>
                  </a:cubicBezTo>
                  <a:cubicBezTo>
                    <a:pt x="4140" y="2591"/>
                    <a:pt x="4170" y="2588"/>
                    <a:pt x="4197" y="2579"/>
                  </a:cubicBezTo>
                  <a:lnTo>
                    <a:pt x="4220" y="2567"/>
                  </a:lnTo>
                  <a:close/>
                  <a:moveTo>
                    <a:pt x="4597" y="2632"/>
                  </a:moveTo>
                  <a:cubicBezTo>
                    <a:pt x="4608" y="2644"/>
                    <a:pt x="4616" y="2655"/>
                    <a:pt x="4635" y="2655"/>
                  </a:cubicBezTo>
                  <a:cubicBezTo>
                    <a:pt x="4635" y="2667"/>
                    <a:pt x="4631" y="2675"/>
                    <a:pt x="4631" y="2686"/>
                  </a:cubicBezTo>
                  <a:cubicBezTo>
                    <a:pt x="4612" y="2671"/>
                    <a:pt x="4593" y="2659"/>
                    <a:pt x="4570" y="2652"/>
                  </a:cubicBezTo>
                  <a:cubicBezTo>
                    <a:pt x="4577" y="2644"/>
                    <a:pt x="4589" y="2640"/>
                    <a:pt x="4597" y="2632"/>
                  </a:cubicBezTo>
                  <a:close/>
                  <a:moveTo>
                    <a:pt x="151" y="0"/>
                  </a:moveTo>
                  <a:cubicBezTo>
                    <a:pt x="1" y="158"/>
                    <a:pt x="247" y="200"/>
                    <a:pt x="239" y="315"/>
                  </a:cubicBezTo>
                  <a:lnTo>
                    <a:pt x="16" y="319"/>
                  </a:lnTo>
                  <a:cubicBezTo>
                    <a:pt x="59" y="411"/>
                    <a:pt x="132" y="484"/>
                    <a:pt x="220" y="523"/>
                  </a:cubicBezTo>
                  <a:cubicBezTo>
                    <a:pt x="293" y="692"/>
                    <a:pt x="443" y="757"/>
                    <a:pt x="597" y="830"/>
                  </a:cubicBezTo>
                  <a:lnTo>
                    <a:pt x="735" y="949"/>
                  </a:lnTo>
                  <a:cubicBezTo>
                    <a:pt x="842" y="1161"/>
                    <a:pt x="1061" y="1218"/>
                    <a:pt x="1246" y="1330"/>
                  </a:cubicBezTo>
                  <a:cubicBezTo>
                    <a:pt x="1423" y="1506"/>
                    <a:pt x="1638" y="1622"/>
                    <a:pt x="1865" y="1718"/>
                  </a:cubicBezTo>
                  <a:cubicBezTo>
                    <a:pt x="1888" y="1745"/>
                    <a:pt x="1922" y="1756"/>
                    <a:pt x="1949" y="1760"/>
                  </a:cubicBezTo>
                  <a:cubicBezTo>
                    <a:pt x="2041" y="1918"/>
                    <a:pt x="2210" y="1964"/>
                    <a:pt x="2360" y="2037"/>
                  </a:cubicBezTo>
                  <a:cubicBezTo>
                    <a:pt x="2675" y="2248"/>
                    <a:pt x="2979" y="2479"/>
                    <a:pt x="3367" y="2536"/>
                  </a:cubicBezTo>
                  <a:cubicBezTo>
                    <a:pt x="3400" y="2602"/>
                    <a:pt x="3469" y="2640"/>
                    <a:pt x="3539" y="2640"/>
                  </a:cubicBezTo>
                  <a:cubicBezTo>
                    <a:pt x="3551" y="2640"/>
                    <a:pt x="3563" y="2638"/>
                    <a:pt x="3575" y="2636"/>
                  </a:cubicBezTo>
                  <a:lnTo>
                    <a:pt x="3851" y="2751"/>
                  </a:lnTo>
                  <a:cubicBezTo>
                    <a:pt x="4103" y="2860"/>
                    <a:pt x="4358" y="2948"/>
                    <a:pt x="4630" y="2948"/>
                  </a:cubicBezTo>
                  <a:cubicBezTo>
                    <a:pt x="4678" y="2948"/>
                    <a:pt x="4725" y="2945"/>
                    <a:pt x="4773" y="2940"/>
                  </a:cubicBezTo>
                  <a:lnTo>
                    <a:pt x="4885" y="2940"/>
                  </a:lnTo>
                  <a:lnTo>
                    <a:pt x="5081" y="2944"/>
                  </a:lnTo>
                  <a:cubicBezTo>
                    <a:pt x="5089" y="3009"/>
                    <a:pt x="5092" y="3082"/>
                    <a:pt x="5096" y="3155"/>
                  </a:cubicBezTo>
                  <a:lnTo>
                    <a:pt x="5092" y="3159"/>
                  </a:lnTo>
                  <a:cubicBezTo>
                    <a:pt x="4985" y="3190"/>
                    <a:pt x="4985" y="3270"/>
                    <a:pt x="4996" y="3359"/>
                  </a:cubicBezTo>
                  <a:cubicBezTo>
                    <a:pt x="4939" y="3593"/>
                    <a:pt x="4800" y="3824"/>
                    <a:pt x="4958" y="4066"/>
                  </a:cubicBezTo>
                  <a:cubicBezTo>
                    <a:pt x="4998" y="4130"/>
                    <a:pt x="5039" y="4155"/>
                    <a:pt x="5080" y="4155"/>
                  </a:cubicBezTo>
                  <a:cubicBezTo>
                    <a:pt x="5133" y="4155"/>
                    <a:pt x="5186" y="4112"/>
                    <a:pt x="5235" y="4062"/>
                  </a:cubicBezTo>
                  <a:cubicBezTo>
                    <a:pt x="5323" y="3977"/>
                    <a:pt x="5407" y="3870"/>
                    <a:pt x="5496" y="3774"/>
                  </a:cubicBezTo>
                  <a:cubicBezTo>
                    <a:pt x="5692" y="3751"/>
                    <a:pt x="5849" y="3631"/>
                    <a:pt x="6030" y="3562"/>
                  </a:cubicBezTo>
                  <a:cubicBezTo>
                    <a:pt x="6095" y="3562"/>
                    <a:pt x="6164" y="3562"/>
                    <a:pt x="6230" y="3574"/>
                  </a:cubicBezTo>
                  <a:cubicBezTo>
                    <a:pt x="6248" y="3575"/>
                    <a:pt x="6266" y="3577"/>
                    <a:pt x="6283" y="3577"/>
                  </a:cubicBezTo>
                  <a:cubicBezTo>
                    <a:pt x="6351" y="3577"/>
                    <a:pt x="6402" y="3557"/>
                    <a:pt x="6399" y="3459"/>
                  </a:cubicBezTo>
                  <a:cubicBezTo>
                    <a:pt x="6396" y="3367"/>
                    <a:pt x="6337" y="3333"/>
                    <a:pt x="6272" y="3333"/>
                  </a:cubicBezTo>
                  <a:cubicBezTo>
                    <a:pt x="6255" y="3333"/>
                    <a:pt x="6239" y="3336"/>
                    <a:pt x="6222" y="3339"/>
                  </a:cubicBezTo>
                  <a:cubicBezTo>
                    <a:pt x="6076" y="3366"/>
                    <a:pt x="5934" y="3416"/>
                    <a:pt x="5788" y="3459"/>
                  </a:cubicBezTo>
                  <a:cubicBezTo>
                    <a:pt x="5657" y="3466"/>
                    <a:pt x="5538" y="3532"/>
                    <a:pt x="5465" y="3639"/>
                  </a:cubicBezTo>
                  <a:cubicBezTo>
                    <a:pt x="5405" y="3687"/>
                    <a:pt x="5349" y="3755"/>
                    <a:pt x="5287" y="3755"/>
                  </a:cubicBezTo>
                  <a:cubicBezTo>
                    <a:pt x="5249" y="3755"/>
                    <a:pt x="5209" y="3730"/>
                    <a:pt x="5165" y="3658"/>
                  </a:cubicBezTo>
                  <a:lnTo>
                    <a:pt x="5196" y="3466"/>
                  </a:lnTo>
                  <a:cubicBezTo>
                    <a:pt x="5250" y="3409"/>
                    <a:pt x="5273" y="3332"/>
                    <a:pt x="5261" y="3255"/>
                  </a:cubicBezTo>
                  <a:cubicBezTo>
                    <a:pt x="5281" y="3220"/>
                    <a:pt x="5300" y="3190"/>
                    <a:pt x="5311" y="3155"/>
                  </a:cubicBezTo>
                  <a:cubicBezTo>
                    <a:pt x="5415" y="3097"/>
                    <a:pt x="5519" y="3047"/>
                    <a:pt x="5592" y="2947"/>
                  </a:cubicBezTo>
                  <a:cubicBezTo>
                    <a:pt x="5549" y="2817"/>
                    <a:pt x="5487" y="2780"/>
                    <a:pt x="5417" y="2780"/>
                  </a:cubicBezTo>
                  <a:cubicBezTo>
                    <a:pt x="5336" y="2780"/>
                    <a:pt x="5244" y="2829"/>
                    <a:pt x="5158" y="2844"/>
                  </a:cubicBezTo>
                  <a:cubicBezTo>
                    <a:pt x="5223" y="2828"/>
                    <a:pt x="5281" y="2790"/>
                    <a:pt x="5311" y="2736"/>
                  </a:cubicBezTo>
                  <a:lnTo>
                    <a:pt x="5477" y="2736"/>
                  </a:lnTo>
                  <a:cubicBezTo>
                    <a:pt x="5480" y="2748"/>
                    <a:pt x="5484" y="2759"/>
                    <a:pt x="5492" y="2771"/>
                  </a:cubicBezTo>
                  <a:cubicBezTo>
                    <a:pt x="5556" y="2802"/>
                    <a:pt x="5621" y="2814"/>
                    <a:pt x="5686" y="2814"/>
                  </a:cubicBezTo>
                  <a:cubicBezTo>
                    <a:pt x="5788" y="2814"/>
                    <a:pt x="5891" y="2785"/>
                    <a:pt x="5992" y="2759"/>
                  </a:cubicBezTo>
                  <a:cubicBezTo>
                    <a:pt x="6071" y="2743"/>
                    <a:pt x="6152" y="2738"/>
                    <a:pt x="6234" y="2738"/>
                  </a:cubicBezTo>
                  <a:cubicBezTo>
                    <a:pt x="6351" y="2738"/>
                    <a:pt x="6469" y="2748"/>
                    <a:pt x="6586" y="2748"/>
                  </a:cubicBezTo>
                  <a:cubicBezTo>
                    <a:pt x="6736" y="2748"/>
                    <a:pt x="6886" y="2732"/>
                    <a:pt x="7029" y="2659"/>
                  </a:cubicBezTo>
                  <a:lnTo>
                    <a:pt x="7206" y="2609"/>
                  </a:lnTo>
                  <a:lnTo>
                    <a:pt x="7402" y="2613"/>
                  </a:lnTo>
                  <a:cubicBezTo>
                    <a:pt x="7448" y="2590"/>
                    <a:pt x="7502" y="2582"/>
                    <a:pt x="7521" y="2525"/>
                  </a:cubicBezTo>
                  <a:cubicBezTo>
                    <a:pt x="7422" y="2442"/>
                    <a:pt x="7323" y="2412"/>
                    <a:pt x="7223" y="2412"/>
                  </a:cubicBezTo>
                  <a:cubicBezTo>
                    <a:pt x="7078" y="2412"/>
                    <a:pt x="6931" y="2475"/>
                    <a:pt x="6783" y="2525"/>
                  </a:cubicBezTo>
                  <a:lnTo>
                    <a:pt x="6614" y="2544"/>
                  </a:lnTo>
                  <a:cubicBezTo>
                    <a:pt x="6444" y="2517"/>
                    <a:pt x="6273" y="2511"/>
                    <a:pt x="6101" y="2511"/>
                  </a:cubicBezTo>
                  <a:cubicBezTo>
                    <a:pt x="5939" y="2511"/>
                    <a:pt x="5775" y="2516"/>
                    <a:pt x="5612" y="2516"/>
                  </a:cubicBezTo>
                  <a:cubicBezTo>
                    <a:pt x="5506" y="2516"/>
                    <a:pt x="5399" y="2514"/>
                    <a:pt x="5292" y="2506"/>
                  </a:cubicBezTo>
                  <a:cubicBezTo>
                    <a:pt x="5222" y="2457"/>
                    <a:pt x="5152" y="2437"/>
                    <a:pt x="5083" y="2437"/>
                  </a:cubicBezTo>
                  <a:cubicBezTo>
                    <a:pt x="4988" y="2437"/>
                    <a:pt x="4893" y="2474"/>
                    <a:pt x="4800" y="2525"/>
                  </a:cubicBezTo>
                  <a:cubicBezTo>
                    <a:pt x="4759" y="2490"/>
                    <a:pt x="4716" y="2463"/>
                    <a:pt x="4670" y="2463"/>
                  </a:cubicBezTo>
                  <a:cubicBezTo>
                    <a:pt x="4639" y="2463"/>
                    <a:pt x="4607" y="2475"/>
                    <a:pt x="4574" y="2506"/>
                  </a:cubicBezTo>
                  <a:lnTo>
                    <a:pt x="4389" y="2421"/>
                  </a:lnTo>
                  <a:cubicBezTo>
                    <a:pt x="4151" y="2256"/>
                    <a:pt x="3867" y="2156"/>
                    <a:pt x="3578" y="2129"/>
                  </a:cubicBezTo>
                  <a:lnTo>
                    <a:pt x="3386" y="2014"/>
                  </a:lnTo>
                  <a:cubicBezTo>
                    <a:pt x="3267" y="1906"/>
                    <a:pt x="3117" y="1848"/>
                    <a:pt x="2960" y="1845"/>
                  </a:cubicBezTo>
                  <a:cubicBezTo>
                    <a:pt x="2937" y="1825"/>
                    <a:pt x="2910" y="1810"/>
                    <a:pt x="2883" y="1810"/>
                  </a:cubicBezTo>
                  <a:cubicBezTo>
                    <a:pt x="2806" y="1699"/>
                    <a:pt x="2687" y="1687"/>
                    <a:pt x="2572" y="1668"/>
                  </a:cubicBezTo>
                  <a:cubicBezTo>
                    <a:pt x="2335" y="1584"/>
                    <a:pt x="2184" y="1324"/>
                    <a:pt x="1910" y="1324"/>
                  </a:cubicBezTo>
                  <a:cubicBezTo>
                    <a:pt x="1895" y="1324"/>
                    <a:pt x="1880" y="1324"/>
                    <a:pt x="1865" y="1326"/>
                  </a:cubicBezTo>
                  <a:cubicBezTo>
                    <a:pt x="1788" y="1245"/>
                    <a:pt x="1680" y="1199"/>
                    <a:pt x="1565" y="1199"/>
                  </a:cubicBezTo>
                  <a:cubicBezTo>
                    <a:pt x="1523" y="1111"/>
                    <a:pt x="1465" y="1038"/>
                    <a:pt x="1354" y="1034"/>
                  </a:cubicBezTo>
                  <a:lnTo>
                    <a:pt x="1257" y="999"/>
                  </a:lnTo>
                  <a:cubicBezTo>
                    <a:pt x="1257" y="949"/>
                    <a:pt x="1219" y="915"/>
                    <a:pt x="1173" y="915"/>
                  </a:cubicBezTo>
                  <a:lnTo>
                    <a:pt x="1161" y="915"/>
                  </a:lnTo>
                  <a:lnTo>
                    <a:pt x="1158" y="911"/>
                  </a:lnTo>
                  <a:cubicBezTo>
                    <a:pt x="1134" y="799"/>
                    <a:pt x="1035" y="773"/>
                    <a:pt x="958" y="711"/>
                  </a:cubicBezTo>
                  <a:cubicBezTo>
                    <a:pt x="904" y="623"/>
                    <a:pt x="827" y="561"/>
                    <a:pt x="735" y="523"/>
                  </a:cubicBezTo>
                  <a:cubicBezTo>
                    <a:pt x="577" y="311"/>
                    <a:pt x="431" y="77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4"/>
            <p:cNvSpPr/>
            <p:nvPr/>
          </p:nvSpPr>
          <p:spPr>
            <a:xfrm>
              <a:off x="1737169" y="686608"/>
              <a:ext cx="15417" cy="16410"/>
            </a:xfrm>
            <a:custGeom>
              <a:avLst/>
              <a:gdLst/>
              <a:ahLst/>
              <a:cxnLst/>
              <a:rect l="l" t="t" r="r" b="b"/>
              <a:pathLst>
                <a:path w="497" h="529" extrusionOk="0">
                  <a:moveTo>
                    <a:pt x="234" y="0"/>
                  </a:moveTo>
                  <a:cubicBezTo>
                    <a:pt x="140" y="0"/>
                    <a:pt x="86" y="103"/>
                    <a:pt x="55" y="191"/>
                  </a:cubicBezTo>
                  <a:cubicBezTo>
                    <a:pt x="1" y="318"/>
                    <a:pt x="1" y="448"/>
                    <a:pt x="158" y="529"/>
                  </a:cubicBezTo>
                  <a:cubicBezTo>
                    <a:pt x="266" y="479"/>
                    <a:pt x="243" y="356"/>
                    <a:pt x="285" y="279"/>
                  </a:cubicBezTo>
                  <a:cubicBezTo>
                    <a:pt x="339" y="195"/>
                    <a:pt x="497" y="102"/>
                    <a:pt x="304" y="18"/>
                  </a:cubicBezTo>
                  <a:cubicBezTo>
                    <a:pt x="279" y="6"/>
                    <a:pt x="255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4"/>
            <p:cNvSpPr/>
            <p:nvPr/>
          </p:nvSpPr>
          <p:spPr>
            <a:xfrm>
              <a:off x="1575679" y="653416"/>
              <a:ext cx="38992" cy="13866"/>
            </a:xfrm>
            <a:custGeom>
              <a:avLst/>
              <a:gdLst/>
              <a:ahLst/>
              <a:cxnLst/>
              <a:rect l="l" t="t" r="r" b="b"/>
              <a:pathLst>
                <a:path w="1257" h="447" extrusionOk="0">
                  <a:moveTo>
                    <a:pt x="579" y="1"/>
                  </a:moveTo>
                  <a:cubicBezTo>
                    <a:pt x="521" y="1"/>
                    <a:pt x="460" y="12"/>
                    <a:pt x="392" y="35"/>
                  </a:cubicBezTo>
                  <a:cubicBezTo>
                    <a:pt x="211" y="120"/>
                    <a:pt x="73" y="246"/>
                    <a:pt x="0" y="438"/>
                  </a:cubicBezTo>
                  <a:cubicBezTo>
                    <a:pt x="2" y="438"/>
                    <a:pt x="4" y="439"/>
                    <a:pt x="6" y="439"/>
                  </a:cubicBezTo>
                  <a:cubicBezTo>
                    <a:pt x="232" y="439"/>
                    <a:pt x="320" y="215"/>
                    <a:pt x="500" y="139"/>
                  </a:cubicBezTo>
                  <a:cubicBezTo>
                    <a:pt x="501" y="139"/>
                    <a:pt x="503" y="139"/>
                    <a:pt x="505" y="139"/>
                  </a:cubicBezTo>
                  <a:cubicBezTo>
                    <a:pt x="752" y="139"/>
                    <a:pt x="913" y="385"/>
                    <a:pt x="1257" y="446"/>
                  </a:cubicBezTo>
                  <a:cubicBezTo>
                    <a:pt x="1006" y="208"/>
                    <a:pt x="832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4"/>
            <p:cNvSpPr/>
            <p:nvPr/>
          </p:nvSpPr>
          <p:spPr>
            <a:xfrm>
              <a:off x="1548009" y="674045"/>
              <a:ext cx="22924" cy="15045"/>
            </a:xfrm>
            <a:custGeom>
              <a:avLst/>
              <a:gdLst/>
              <a:ahLst/>
              <a:cxnLst/>
              <a:rect l="l" t="t" r="r" b="b"/>
              <a:pathLst>
                <a:path w="739" h="485" extrusionOk="0">
                  <a:moveTo>
                    <a:pt x="1" y="0"/>
                  </a:moveTo>
                  <a:lnTo>
                    <a:pt x="1" y="0"/>
                  </a:lnTo>
                  <a:cubicBezTo>
                    <a:pt x="150" y="223"/>
                    <a:pt x="200" y="454"/>
                    <a:pt x="477" y="484"/>
                  </a:cubicBezTo>
                  <a:lnTo>
                    <a:pt x="581" y="473"/>
                  </a:lnTo>
                  <a:cubicBezTo>
                    <a:pt x="623" y="373"/>
                    <a:pt x="738" y="269"/>
                    <a:pt x="573" y="173"/>
                  </a:cubicBezTo>
                  <a:lnTo>
                    <a:pt x="477" y="273"/>
                  </a:lnTo>
                  <a:cubicBezTo>
                    <a:pt x="308" y="238"/>
                    <a:pt x="258" y="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4"/>
            <p:cNvSpPr/>
            <p:nvPr/>
          </p:nvSpPr>
          <p:spPr>
            <a:xfrm>
              <a:off x="1588770" y="621063"/>
              <a:ext cx="15293" cy="9802"/>
            </a:xfrm>
            <a:custGeom>
              <a:avLst/>
              <a:gdLst/>
              <a:ahLst/>
              <a:cxnLst/>
              <a:rect l="l" t="t" r="r" b="b"/>
              <a:pathLst>
                <a:path w="493" h="316" extrusionOk="0">
                  <a:moveTo>
                    <a:pt x="166" y="1"/>
                  </a:moveTo>
                  <a:cubicBezTo>
                    <a:pt x="111" y="1"/>
                    <a:pt x="61" y="33"/>
                    <a:pt x="39" y="87"/>
                  </a:cubicBezTo>
                  <a:cubicBezTo>
                    <a:pt x="1" y="175"/>
                    <a:pt x="78" y="202"/>
                    <a:pt x="131" y="233"/>
                  </a:cubicBezTo>
                  <a:cubicBezTo>
                    <a:pt x="181" y="252"/>
                    <a:pt x="227" y="271"/>
                    <a:pt x="277" y="279"/>
                  </a:cubicBezTo>
                  <a:cubicBezTo>
                    <a:pt x="305" y="303"/>
                    <a:pt x="341" y="315"/>
                    <a:pt x="376" y="315"/>
                  </a:cubicBezTo>
                  <a:cubicBezTo>
                    <a:pt x="419" y="315"/>
                    <a:pt x="461" y="298"/>
                    <a:pt x="493" y="267"/>
                  </a:cubicBezTo>
                  <a:cubicBezTo>
                    <a:pt x="443" y="125"/>
                    <a:pt x="335" y="56"/>
                    <a:pt x="204" y="6"/>
                  </a:cubicBezTo>
                  <a:cubicBezTo>
                    <a:pt x="192" y="2"/>
                    <a:pt x="179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4"/>
            <p:cNvSpPr/>
            <p:nvPr/>
          </p:nvSpPr>
          <p:spPr>
            <a:xfrm>
              <a:off x="1655525" y="701342"/>
              <a:ext cx="70602" cy="77364"/>
            </a:xfrm>
            <a:custGeom>
              <a:avLst/>
              <a:gdLst/>
              <a:ahLst/>
              <a:cxnLst/>
              <a:rect l="l" t="t" r="r" b="b"/>
              <a:pathLst>
                <a:path w="2276" h="2494" extrusionOk="0">
                  <a:moveTo>
                    <a:pt x="2216" y="0"/>
                  </a:moveTo>
                  <a:cubicBezTo>
                    <a:pt x="2083" y="0"/>
                    <a:pt x="1963" y="6"/>
                    <a:pt x="1860" y="112"/>
                  </a:cubicBezTo>
                  <a:cubicBezTo>
                    <a:pt x="1718" y="215"/>
                    <a:pt x="1515" y="261"/>
                    <a:pt x="1538" y="504"/>
                  </a:cubicBezTo>
                  <a:cubicBezTo>
                    <a:pt x="1303" y="669"/>
                    <a:pt x="988" y="642"/>
                    <a:pt x="750" y="815"/>
                  </a:cubicBezTo>
                  <a:cubicBezTo>
                    <a:pt x="596" y="911"/>
                    <a:pt x="665" y="1068"/>
                    <a:pt x="642" y="1203"/>
                  </a:cubicBezTo>
                  <a:cubicBezTo>
                    <a:pt x="285" y="1368"/>
                    <a:pt x="112" y="1668"/>
                    <a:pt x="31" y="2033"/>
                  </a:cubicBezTo>
                  <a:cubicBezTo>
                    <a:pt x="1" y="2225"/>
                    <a:pt x="20" y="2394"/>
                    <a:pt x="243" y="2463"/>
                  </a:cubicBezTo>
                  <a:cubicBezTo>
                    <a:pt x="259" y="2483"/>
                    <a:pt x="276" y="2494"/>
                    <a:pt x="292" y="2494"/>
                  </a:cubicBezTo>
                  <a:cubicBezTo>
                    <a:pt x="309" y="2494"/>
                    <a:pt x="325" y="2480"/>
                    <a:pt x="335" y="2452"/>
                  </a:cubicBezTo>
                  <a:cubicBezTo>
                    <a:pt x="354" y="2398"/>
                    <a:pt x="316" y="2340"/>
                    <a:pt x="266" y="2306"/>
                  </a:cubicBezTo>
                  <a:cubicBezTo>
                    <a:pt x="270" y="2187"/>
                    <a:pt x="270" y="2064"/>
                    <a:pt x="277" y="1941"/>
                  </a:cubicBezTo>
                  <a:cubicBezTo>
                    <a:pt x="404" y="1898"/>
                    <a:pt x="531" y="1837"/>
                    <a:pt x="554" y="1687"/>
                  </a:cubicBezTo>
                  <a:cubicBezTo>
                    <a:pt x="573" y="1549"/>
                    <a:pt x="692" y="1510"/>
                    <a:pt x="765" y="1430"/>
                  </a:cubicBezTo>
                  <a:cubicBezTo>
                    <a:pt x="796" y="1430"/>
                    <a:pt x="827" y="1426"/>
                    <a:pt x="858" y="1418"/>
                  </a:cubicBezTo>
                  <a:cubicBezTo>
                    <a:pt x="1065" y="1337"/>
                    <a:pt x="1019" y="1161"/>
                    <a:pt x="1034" y="999"/>
                  </a:cubicBezTo>
                  <a:lnTo>
                    <a:pt x="1034" y="999"/>
                  </a:lnTo>
                  <a:cubicBezTo>
                    <a:pt x="1073" y="1026"/>
                    <a:pt x="1115" y="1049"/>
                    <a:pt x="1161" y="1065"/>
                  </a:cubicBezTo>
                  <a:lnTo>
                    <a:pt x="1053" y="1626"/>
                  </a:lnTo>
                  <a:cubicBezTo>
                    <a:pt x="1079" y="1643"/>
                    <a:pt x="1097" y="1651"/>
                    <a:pt x="1112" y="1651"/>
                  </a:cubicBezTo>
                  <a:cubicBezTo>
                    <a:pt x="1151" y="1651"/>
                    <a:pt x="1159" y="1598"/>
                    <a:pt x="1173" y="1556"/>
                  </a:cubicBezTo>
                  <a:cubicBezTo>
                    <a:pt x="1238" y="1376"/>
                    <a:pt x="1296" y="1199"/>
                    <a:pt x="1357" y="1015"/>
                  </a:cubicBezTo>
                  <a:lnTo>
                    <a:pt x="1649" y="680"/>
                  </a:lnTo>
                  <a:cubicBezTo>
                    <a:pt x="1703" y="642"/>
                    <a:pt x="1711" y="565"/>
                    <a:pt x="1676" y="511"/>
                  </a:cubicBezTo>
                  <a:lnTo>
                    <a:pt x="1699" y="511"/>
                  </a:lnTo>
                  <a:cubicBezTo>
                    <a:pt x="1721" y="519"/>
                    <a:pt x="1744" y="523"/>
                    <a:pt x="1767" y="523"/>
                  </a:cubicBezTo>
                  <a:cubicBezTo>
                    <a:pt x="1846" y="523"/>
                    <a:pt x="1922" y="478"/>
                    <a:pt x="1960" y="404"/>
                  </a:cubicBezTo>
                  <a:cubicBezTo>
                    <a:pt x="1964" y="377"/>
                    <a:pt x="1972" y="346"/>
                    <a:pt x="1976" y="315"/>
                  </a:cubicBezTo>
                  <a:cubicBezTo>
                    <a:pt x="2072" y="211"/>
                    <a:pt x="2275" y="223"/>
                    <a:pt x="2268" y="0"/>
                  </a:cubicBezTo>
                  <a:cubicBezTo>
                    <a:pt x="2250" y="0"/>
                    <a:pt x="2233" y="0"/>
                    <a:pt x="2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4"/>
            <p:cNvSpPr/>
            <p:nvPr/>
          </p:nvSpPr>
          <p:spPr>
            <a:xfrm>
              <a:off x="1489009" y="698582"/>
              <a:ext cx="16348" cy="13152"/>
            </a:xfrm>
            <a:custGeom>
              <a:avLst/>
              <a:gdLst/>
              <a:ahLst/>
              <a:cxnLst/>
              <a:rect l="l" t="t" r="r" b="b"/>
              <a:pathLst>
                <a:path w="527" h="424" extrusionOk="0">
                  <a:moveTo>
                    <a:pt x="258" y="1"/>
                  </a:moveTo>
                  <a:cubicBezTo>
                    <a:pt x="0" y="24"/>
                    <a:pt x="131" y="174"/>
                    <a:pt x="170" y="289"/>
                  </a:cubicBezTo>
                  <a:lnTo>
                    <a:pt x="527" y="423"/>
                  </a:lnTo>
                  <a:cubicBezTo>
                    <a:pt x="500" y="220"/>
                    <a:pt x="350" y="13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4"/>
            <p:cNvSpPr/>
            <p:nvPr/>
          </p:nvSpPr>
          <p:spPr>
            <a:xfrm>
              <a:off x="1575183" y="667003"/>
              <a:ext cx="403" cy="155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0"/>
                  </a:moveTo>
                  <a:lnTo>
                    <a:pt x="8" y="4"/>
                  </a:lnTo>
                  <a:cubicBezTo>
                    <a:pt x="12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4"/>
            <p:cNvSpPr/>
            <p:nvPr/>
          </p:nvSpPr>
          <p:spPr>
            <a:xfrm>
              <a:off x="1557191" y="573819"/>
              <a:ext cx="33750" cy="25250"/>
            </a:xfrm>
            <a:custGeom>
              <a:avLst/>
              <a:gdLst/>
              <a:ahLst/>
              <a:cxnLst/>
              <a:rect l="l" t="t" r="r" b="b"/>
              <a:pathLst>
                <a:path w="1088" h="814" extrusionOk="0">
                  <a:moveTo>
                    <a:pt x="132" y="1"/>
                  </a:moveTo>
                  <a:cubicBezTo>
                    <a:pt x="98" y="1"/>
                    <a:pt x="66" y="17"/>
                    <a:pt x="43" y="61"/>
                  </a:cubicBezTo>
                  <a:cubicBezTo>
                    <a:pt x="0" y="142"/>
                    <a:pt x="104" y="196"/>
                    <a:pt x="166" y="238"/>
                  </a:cubicBezTo>
                  <a:cubicBezTo>
                    <a:pt x="204" y="265"/>
                    <a:pt x="243" y="292"/>
                    <a:pt x="281" y="318"/>
                  </a:cubicBezTo>
                  <a:cubicBezTo>
                    <a:pt x="469" y="639"/>
                    <a:pt x="717" y="814"/>
                    <a:pt x="1015" y="814"/>
                  </a:cubicBezTo>
                  <a:cubicBezTo>
                    <a:pt x="1039" y="814"/>
                    <a:pt x="1063" y="813"/>
                    <a:pt x="1088" y="810"/>
                  </a:cubicBezTo>
                  <a:cubicBezTo>
                    <a:pt x="838" y="514"/>
                    <a:pt x="492" y="368"/>
                    <a:pt x="285" y="69"/>
                  </a:cubicBezTo>
                  <a:cubicBezTo>
                    <a:pt x="237" y="35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4"/>
            <p:cNvSpPr/>
            <p:nvPr/>
          </p:nvSpPr>
          <p:spPr>
            <a:xfrm>
              <a:off x="1515594" y="560915"/>
              <a:ext cx="13028" cy="10268"/>
            </a:xfrm>
            <a:custGeom>
              <a:avLst/>
              <a:gdLst/>
              <a:ahLst/>
              <a:cxnLst/>
              <a:rect l="l" t="t" r="r" b="b"/>
              <a:pathLst>
                <a:path w="420" h="331" extrusionOk="0">
                  <a:moveTo>
                    <a:pt x="227" y="1"/>
                  </a:moveTo>
                  <a:lnTo>
                    <a:pt x="0" y="331"/>
                  </a:lnTo>
                  <a:cubicBezTo>
                    <a:pt x="223" y="239"/>
                    <a:pt x="338" y="200"/>
                    <a:pt x="419" y="97"/>
                  </a:cubicBezTo>
                  <a:cubicBezTo>
                    <a:pt x="385" y="4"/>
                    <a:pt x="312" y="1"/>
                    <a:pt x="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4"/>
            <p:cNvSpPr/>
            <p:nvPr/>
          </p:nvSpPr>
          <p:spPr>
            <a:xfrm>
              <a:off x="1473499" y="649229"/>
              <a:ext cx="122808" cy="96596"/>
            </a:xfrm>
            <a:custGeom>
              <a:avLst/>
              <a:gdLst/>
              <a:ahLst/>
              <a:cxnLst/>
              <a:rect l="l" t="t" r="r" b="b"/>
              <a:pathLst>
                <a:path w="3959" h="3114" extrusionOk="0">
                  <a:moveTo>
                    <a:pt x="189" y="1"/>
                  </a:moveTo>
                  <a:cubicBezTo>
                    <a:pt x="62" y="135"/>
                    <a:pt x="1" y="251"/>
                    <a:pt x="135" y="389"/>
                  </a:cubicBezTo>
                  <a:cubicBezTo>
                    <a:pt x="139" y="420"/>
                    <a:pt x="151" y="443"/>
                    <a:pt x="170" y="466"/>
                  </a:cubicBezTo>
                  <a:cubicBezTo>
                    <a:pt x="178" y="570"/>
                    <a:pt x="247" y="654"/>
                    <a:pt x="335" y="696"/>
                  </a:cubicBezTo>
                  <a:lnTo>
                    <a:pt x="623" y="900"/>
                  </a:lnTo>
                  <a:cubicBezTo>
                    <a:pt x="670" y="1115"/>
                    <a:pt x="865" y="1215"/>
                    <a:pt x="988" y="1361"/>
                  </a:cubicBezTo>
                  <a:cubicBezTo>
                    <a:pt x="1438" y="1868"/>
                    <a:pt x="1911" y="2356"/>
                    <a:pt x="2572" y="2610"/>
                  </a:cubicBezTo>
                  <a:cubicBezTo>
                    <a:pt x="2575" y="2633"/>
                    <a:pt x="2579" y="2656"/>
                    <a:pt x="2579" y="2687"/>
                  </a:cubicBezTo>
                  <a:cubicBezTo>
                    <a:pt x="2618" y="2764"/>
                    <a:pt x="2725" y="2741"/>
                    <a:pt x="2771" y="2806"/>
                  </a:cubicBezTo>
                  <a:cubicBezTo>
                    <a:pt x="3029" y="2841"/>
                    <a:pt x="3251" y="3006"/>
                    <a:pt x="3512" y="3006"/>
                  </a:cubicBezTo>
                  <a:cubicBezTo>
                    <a:pt x="3535" y="3006"/>
                    <a:pt x="3558" y="3005"/>
                    <a:pt x="3582" y="3002"/>
                  </a:cubicBezTo>
                  <a:lnTo>
                    <a:pt x="3690" y="3106"/>
                  </a:lnTo>
                  <a:cubicBezTo>
                    <a:pt x="3699" y="3105"/>
                    <a:pt x="3708" y="3104"/>
                    <a:pt x="3717" y="3104"/>
                  </a:cubicBezTo>
                  <a:cubicBezTo>
                    <a:pt x="3758" y="3104"/>
                    <a:pt x="3799" y="3113"/>
                    <a:pt x="3839" y="3113"/>
                  </a:cubicBezTo>
                  <a:cubicBezTo>
                    <a:pt x="3882" y="3113"/>
                    <a:pt x="3923" y="3103"/>
                    <a:pt x="3959" y="3060"/>
                  </a:cubicBezTo>
                  <a:cubicBezTo>
                    <a:pt x="3882" y="2887"/>
                    <a:pt x="3728" y="2906"/>
                    <a:pt x="3590" y="2898"/>
                  </a:cubicBezTo>
                  <a:cubicBezTo>
                    <a:pt x="3340" y="2664"/>
                    <a:pt x="2987" y="2633"/>
                    <a:pt x="2706" y="2476"/>
                  </a:cubicBezTo>
                  <a:cubicBezTo>
                    <a:pt x="2180" y="2137"/>
                    <a:pt x="1676" y="1784"/>
                    <a:pt x="1254" y="1319"/>
                  </a:cubicBezTo>
                  <a:cubicBezTo>
                    <a:pt x="1111" y="1158"/>
                    <a:pt x="981" y="977"/>
                    <a:pt x="785" y="869"/>
                  </a:cubicBezTo>
                  <a:lnTo>
                    <a:pt x="658" y="677"/>
                  </a:lnTo>
                  <a:lnTo>
                    <a:pt x="470" y="539"/>
                  </a:lnTo>
                  <a:cubicBezTo>
                    <a:pt x="508" y="458"/>
                    <a:pt x="600" y="397"/>
                    <a:pt x="539" y="289"/>
                  </a:cubicBezTo>
                  <a:cubicBezTo>
                    <a:pt x="370" y="270"/>
                    <a:pt x="293" y="112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4"/>
            <p:cNvSpPr/>
            <p:nvPr/>
          </p:nvSpPr>
          <p:spPr>
            <a:xfrm>
              <a:off x="1481751" y="706802"/>
              <a:ext cx="109687" cy="66662"/>
            </a:xfrm>
            <a:custGeom>
              <a:avLst/>
              <a:gdLst/>
              <a:ahLst/>
              <a:cxnLst/>
              <a:rect l="l" t="t" r="r" b="b"/>
              <a:pathLst>
                <a:path w="3536" h="2149" extrusionOk="0">
                  <a:moveTo>
                    <a:pt x="108" y="1"/>
                  </a:moveTo>
                  <a:cubicBezTo>
                    <a:pt x="89" y="1"/>
                    <a:pt x="70" y="10"/>
                    <a:pt x="50" y="32"/>
                  </a:cubicBezTo>
                  <a:cubicBezTo>
                    <a:pt x="19" y="70"/>
                    <a:pt x="0" y="112"/>
                    <a:pt x="0" y="166"/>
                  </a:cubicBezTo>
                  <a:cubicBezTo>
                    <a:pt x="8" y="347"/>
                    <a:pt x="111" y="431"/>
                    <a:pt x="284" y="431"/>
                  </a:cubicBezTo>
                  <a:cubicBezTo>
                    <a:pt x="288" y="431"/>
                    <a:pt x="292" y="431"/>
                    <a:pt x="296" y="431"/>
                  </a:cubicBezTo>
                  <a:lnTo>
                    <a:pt x="404" y="627"/>
                  </a:lnTo>
                  <a:lnTo>
                    <a:pt x="384" y="735"/>
                  </a:lnTo>
                  <a:cubicBezTo>
                    <a:pt x="401" y="731"/>
                    <a:pt x="417" y="729"/>
                    <a:pt x="433" y="729"/>
                  </a:cubicBezTo>
                  <a:cubicBezTo>
                    <a:pt x="559" y="729"/>
                    <a:pt x="655" y="839"/>
                    <a:pt x="786" y="839"/>
                  </a:cubicBezTo>
                  <a:cubicBezTo>
                    <a:pt x="788" y="839"/>
                    <a:pt x="790" y="839"/>
                    <a:pt x="792" y="839"/>
                  </a:cubicBezTo>
                  <a:lnTo>
                    <a:pt x="903" y="942"/>
                  </a:lnTo>
                  <a:cubicBezTo>
                    <a:pt x="1038" y="1088"/>
                    <a:pt x="1203" y="1181"/>
                    <a:pt x="1387" y="1257"/>
                  </a:cubicBezTo>
                  <a:cubicBezTo>
                    <a:pt x="1387" y="1288"/>
                    <a:pt x="1391" y="1319"/>
                    <a:pt x="1406" y="1346"/>
                  </a:cubicBezTo>
                  <a:cubicBezTo>
                    <a:pt x="1426" y="1346"/>
                    <a:pt x="1449" y="1346"/>
                    <a:pt x="1468" y="1338"/>
                  </a:cubicBezTo>
                  <a:cubicBezTo>
                    <a:pt x="1479" y="1357"/>
                    <a:pt x="1487" y="1377"/>
                    <a:pt x="1503" y="1396"/>
                  </a:cubicBezTo>
                  <a:cubicBezTo>
                    <a:pt x="1549" y="1473"/>
                    <a:pt x="1637" y="1500"/>
                    <a:pt x="1714" y="1530"/>
                  </a:cubicBezTo>
                  <a:lnTo>
                    <a:pt x="1814" y="1553"/>
                  </a:lnTo>
                  <a:cubicBezTo>
                    <a:pt x="1875" y="1599"/>
                    <a:pt x="1960" y="1580"/>
                    <a:pt x="2017" y="1626"/>
                  </a:cubicBezTo>
                  <a:lnTo>
                    <a:pt x="2198" y="1657"/>
                  </a:lnTo>
                  <a:cubicBezTo>
                    <a:pt x="2440" y="1953"/>
                    <a:pt x="2813" y="1934"/>
                    <a:pt x="3124" y="2061"/>
                  </a:cubicBezTo>
                  <a:cubicBezTo>
                    <a:pt x="3170" y="2137"/>
                    <a:pt x="3255" y="2130"/>
                    <a:pt x="3324" y="2149"/>
                  </a:cubicBezTo>
                  <a:cubicBezTo>
                    <a:pt x="3405" y="2137"/>
                    <a:pt x="3501" y="2145"/>
                    <a:pt x="3535" y="2034"/>
                  </a:cubicBezTo>
                  <a:cubicBezTo>
                    <a:pt x="3447" y="2002"/>
                    <a:pt x="3365" y="1944"/>
                    <a:pt x="3266" y="1944"/>
                  </a:cubicBezTo>
                  <a:cubicBezTo>
                    <a:pt x="3257" y="1944"/>
                    <a:pt x="3248" y="1944"/>
                    <a:pt x="3239" y="1945"/>
                  </a:cubicBezTo>
                  <a:lnTo>
                    <a:pt x="2325" y="1542"/>
                  </a:lnTo>
                  <a:lnTo>
                    <a:pt x="2317" y="1542"/>
                  </a:lnTo>
                  <a:cubicBezTo>
                    <a:pt x="2271" y="1480"/>
                    <a:pt x="2198" y="1434"/>
                    <a:pt x="2121" y="1427"/>
                  </a:cubicBezTo>
                  <a:cubicBezTo>
                    <a:pt x="2014" y="1334"/>
                    <a:pt x="1891" y="1269"/>
                    <a:pt x="1756" y="1223"/>
                  </a:cubicBezTo>
                  <a:lnTo>
                    <a:pt x="1618" y="1138"/>
                  </a:lnTo>
                  <a:lnTo>
                    <a:pt x="1610" y="1134"/>
                  </a:lnTo>
                  <a:cubicBezTo>
                    <a:pt x="1607" y="1091"/>
                    <a:pt x="1571" y="1056"/>
                    <a:pt x="1528" y="1056"/>
                  </a:cubicBezTo>
                  <a:cubicBezTo>
                    <a:pt x="1522" y="1056"/>
                    <a:pt x="1516" y="1056"/>
                    <a:pt x="1510" y="1058"/>
                  </a:cubicBezTo>
                  <a:lnTo>
                    <a:pt x="1418" y="1008"/>
                  </a:lnTo>
                  <a:cubicBezTo>
                    <a:pt x="1356" y="908"/>
                    <a:pt x="1253" y="839"/>
                    <a:pt x="1130" y="831"/>
                  </a:cubicBezTo>
                  <a:cubicBezTo>
                    <a:pt x="1061" y="685"/>
                    <a:pt x="892" y="658"/>
                    <a:pt x="795" y="543"/>
                  </a:cubicBezTo>
                  <a:cubicBezTo>
                    <a:pt x="734" y="427"/>
                    <a:pt x="603" y="401"/>
                    <a:pt x="511" y="320"/>
                  </a:cubicBezTo>
                  <a:cubicBezTo>
                    <a:pt x="407" y="239"/>
                    <a:pt x="307" y="151"/>
                    <a:pt x="211" y="62"/>
                  </a:cubicBezTo>
                  <a:cubicBezTo>
                    <a:pt x="173" y="26"/>
                    <a:pt x="141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4"/>
            <p:cNvSpPr/>
            <p:nvPr/>
          </p:nvSpPr>
          <p:spPr>
            <a:xfrm>
              <a:off x="1572081" y="540597"/>
              <a:ext cx="6607" cy="8562"/>
            </a:xfrm>
            <a:custGeom>
              <a:avLst/>
              <a:gdLst/>
              <a:ahLst/>
              <a:cxnLst/>
              <a:rect l="l" t="t" r="r" b="b"/>
              <a:pathLst>
                <a:path w="213" h="276" extrusionOk="0">
                  <a:moveTo>
                    <a:pt x="71" y="1"/>
                  </a:moveTo>
                  <a:cubicBezTo>
                    <a:pt x="60" y="1"/>
                    <a:pt x="48" y="2"/>
                    <a:pt x="35" y="6"/>
                  </a:cubicBezTo>
                  <a:cubicBezTo>
                    <a:pt x="16" y="10"/>
                    <a:pt x="16" y="95"/>
                    <a:pt x="1" y="141"/>
                  </a:cubicBezTo>
                  <a:cubicBezTo>
                    <a:pt x="6" y="136"/>
                    <a:pt x="12" y="134"/>
                    <a:pt x="17" y="134"/>
                  </a:cubicBezTo>
                  <a:cubicBezTo>
                    <a:pt x="63" y="134"/>
                    <a:pt x="110" y="276"/>
                    <a:pt x="153" y="276"/>
                  </a:cubicBezTo>
                  <a:cubicBezTo>
                    <a:pt x="174" y="276"/>
                    <a:pt x="194" y="240"/>
                    <a:pt x="212" y="133"/>
                  </a:cubicBezTo>
                  <a:cubicBezTo>
                    <a:pt x="179" y="70"/>
                    <a:pt x="14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4"/>
            <p:cNvSpPr/>
            <p:nvPr/>
          </p:nvSpPr>
          <p:spPr>
            <a:xfrm>
              <a:off x="1712509" y="717194"/>
              <a:ext cx="8375" cy="8965"/>
            </a:xfrm>
            <a:custGeom>
              <a:avLst/>
              <a:gdLst/>
              <a:ahLst/>
              <a:cxnLst/>
              <a:rect l="l" t="t" r="r" b="b"/>
              <a:pathLst>
                <a:path w="270" h="289" extrusionOk="0">
                  <a:moveTo>
                    <a:pt x="227" y="0"/>
                  </a:moveTo>
                  <a:cubicBezTo>
                    <a:pt x="16" y="0"/>
                    <a:pt x="0" y="131"/>
                    <a:pt x="39" y="288"/>
                  </a:cubicBezTo>
                  <a:cubicBezTo>
                    <a:pt x="181" y="246"/>
                    <a:pt x="269" y="162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4"/>
            <p:cNvSpPr/>
            <p:nvPr/>
          </p:nvSpPr>
          <p:spPr>
            <a:xfrm>
              <a:off x="1604404" y="671904"/>
              <a:ext cx="39240" cy="38961"/>
            </a:xfrm>
            <a:custGeom>
              <a:avLst/>
              <a:gdLst/>
              <a:ahLst/>
              <a:cxnLst/>
              <a:rect l="l" t="t" r="r" b="b"/>
              <a:pathLst>
                <a:path w="1265" h="1256" extrusionOk="0">
                  <a:moveTo>
                    <a:pt x="1218" y="0"/>
                  </a:moveTo>
                  <a:lnTo>
                    <a:pt x="1218" y="0"/>
                  </a:lnTo>
                  <a:cubicBezTo>
                    <a:pt x="1145" y="115"/>
                    <a:pt x="1007" y="115"/>
                    <a:pt x="980" y="250"/>
                  </a:cubicBezTo>
                  <a:cubicBezTo>
                    <a:pt x="707" y="377"/>
                    <a:pt x="584" y="653"/>
                    <a:pt x="373" y="845"/>
                  </a:cubicBezTo>
                  <a:cubicBezTo>
                    <a:pt x="242" y="961"/>
                    <a:pt x="73" y="1041"/>
                    <a:pt x="0" y="1233"/>
                  </a:cubicBezTo>
                  <a:cubicBezTo>
                    <a:pt x="49" y="1249"/>
                    <a:pt x="92" y="1256"/>
                    <a:pt x="131" y="1256"/>
                  </a:cubicBezTo>
                  <a:cubicBezTo>
                    <a:pt x="314" y="1256"/>
                    <a:pt x="403" y="1104"/>
                    <a:pt x="511" y="984"/>
                  </a:cubicBezTo>
                  <a:cubicBezTo>
                    <a:pt x="757" y="788"/>
                    <a:pt x="953" y="538"/>
                    <a:pt x="1095" y="261"/>
                  </a:cubicBezTo>
                  <a:cubicBezTo>
                    <a:pt x="1161" y="200"/>
                    <a:pt x="1264" y="165"/>
                    <a:pt x="1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4"/>
            <p:cNvSpPr/>
            <p:nvPr/>
          </p:nvSpPr>
          <p:spPr>
            <a:xfrm>
              <a:off x="1540751" y="545033"/>
              <a:ext cx="7166" cy="6980"/>
            </a:xfrm>
            <a:custGeom>
              <a:avLst/>
              <a:gdLst/>
              <a:ahLst/>
              <a:cxnLst/>
              <a:rect l="l" t="t" r="r" b="b"/>
              <a:pathLst>
                <a:path w="231" h="225" extrusionOk="0">
                  <a:moveTo>
                    <a:pt x="188" y="0"/>
                  </a:moveTo>
                  <a:cubicBezTo>
                    <a:pt x="112" y="0"/>
                    <a:pt x="42" y="34"/>
                    <a:pt x="0" y="94"/>
                  </a:cubicBezTo>
                  <a:lnTo>
                    <a:pt x="127" y="224"/>
                  </a:lnTo>
                  <a:lnTo>
                    <a:pt x="231" y="117"/>
                  </a:lnTo>
                  <a:lnTo>
                    <a:pt x="211" y="1"/>
                  </a:lnTo>
                  <a:cubicBezTo>
                    <a:pt x="204" y="1"/>
                    <a:pt x="196" y="0"/>
                    <a:pt x="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4"/>
            <p:cNvSpPr/>
            <p:nvPr/>
          </p:nvSpPr>
          <p:spPr>
            <a:xfrm>
              <a:off x="1735867" y="720389"/>
              <a:ext cx="5397" cy="4684"/>
            </a:xfrm>
            <a:custGeom>
              <a:avLst/>
              <a:gdLst/>
              <a:ahLst/>
              <a:cxnLst/>
              <a:rect l="l" t="t" r="r" b="b"/>
              <a:pathLst>
                <a:path w="174" h="151" extrusionOk="0">
                  <a:moveTo>
                    <a:pt x="81" y="0"/>
                  </a:moveTo>
                  <a:cubicBezTo>
                    <a:pt x="72" y="0"/>
                    <a:pt x="63" y="2"/>
                    <a:pt x="54" y="5"/>
                  </a:cubicBezTo>
                  <a:cubicBezTo>
                    <a:pt x="31" y="16"/>
                    <a:pt x="8" y="43"/>
                    <a:pt x="4" y="70"/>
                  </a:cubicBezTo>
                  <a:cubicBezTo>
                    <a:pt x="1" y="112"/>
                    <a:pt x="31" y="147"/>
                    <a:pt x="74" y="151"/>
                  </a:cubicBezTo>
                  <a:lnTo>
                    <a:pt x="97" y="151"/>
                  </a:lnTo>
                  <a:cubicBezTo>
                    <a:pt x="139" y="147"/>
                    <a:pt x="173" y="109"/>
                    <a:pt x="170" y="66"/>
                  </a:cubicBezTo>
                  <a:lnTo>
                    <a:pt x="170" y="62"/>
                  </a:lnTo>
                  <a:cubicBezTo>
                    <a:pt x="154" y="25"/>
                    <a:pt x="11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4"/>
            <p:cNvSpPr/>
            <p:nvPr/>
          </p:nvSpPr>
          <p:spPr>
            <a:xfrm>
              <a:off x="1597952" y="703824"/>
              <a:ext cx="2544" cy="3133"/>
            </a:xfrm>
            <a:custGeom>
              <a:avLst/>
              <a:gdLst/>
              <a:ahLst/>
              <a:cxnLst/>
              <a:rect l="l" t="t" r="r" b="b"/>
              <a:pathLst>
                <a:path w="82" h="101" extrusionOk="0">
                  <a:moveTo>
                    <a:pt x="35" y="1"/>
                  </a:moveTo>
                  <a:cubicBezTo>
                    <a:pt x="20" y="24"/>
                    <a:pt x="8" y="47"/>
                    <a:pt x="1" y="70"/>
                  </a:cubicBezTo>
                  <a:cubicBezTo>
                    <a:pt x="1" y="78"/>
                    <a:pt x="20" y="101"/>
                    <a:pt x="28" y="101"/>
                  </a:cubicBezTo>
                  <a:cubicBezTo>
                    <a:pt x="66" y="97"/>
                    <a:pt x="81" y="70"/>
                    <a:pt x="66" y="32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4"/>
            <p:cNvSpPr/>
            <p:nvPr/>
          </p:nvSpPr>
          <p:spPr>
            <a:xfrm>
              <a:off x="1639891" y="638806"/>
              <a:ext cx="4343" cy="3195"/>
            </a:xfrm>
            <a:custGeom>
              <a:avLst/>
              <a:gdLst/>
              <a:ahLst/>
              <a:cxnLst/>
              <a:rect l="l" t="t" r="r" b="b"/>
              <a:pathLst>
                <a:path w="140" h="103" extrusionOk="0">
                  <a:moveTo>
                    <a:pt x="63" y="0"/>
                  </a:moveTo>
                  <a:cubicBezTo>
                    <a:pt x="24" y="0"/>
                    <a:pt x="1" y="17"/>
                    <a:pt x="43" y="103"/>
                  </a:cubicBezTo>
                  <a:cubicBezTo>
                    <a:pt x="93" y="87"/>
                    <a:pt x="136" y="64"/>
                    <a:pt x="140" y="6"/>
                  </a:cubicBezTo>
                  <a:cubicBezTo>
                    <a:pt x="116" y="6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4"/>
            <p:cNvSpPr/>
            <p:nvPr/>
          </p:nvSpPr>
          <p:spPr>
            <a:xfrm>
              <a:off x="1474988" y="692160"/>
              <a:ext cx="2978" cy="2575"/>
            </a:xfrm>
            <a:custGeom>
              <a:avLst/>
              <a:gdLst/>
              <a:ahLst/>
              <a:cxnLst/>
              <a:rect l="l" t="t" r="r" b="b"/>
              <a:pathLst>
                <a:path w="96" h="83" extrusionOk="0">
                  <a:moveTo>
                    <a:pt x="7" y="0"/>
                  </a:moveTo>
                  <a:lnTo>
                    <a:pt x="7" y="0"/>
                  </a:lnTo>
                  <a:cubicBezTo>
                    <a:pt x="0" y="60"/>
                    <a:pt x="28" y="83"/>
                    <a:pt x="73" y="83"/>
                  </a:cubicBezTo>
                  <a:cubicBezTo>
                    <a:pt x="80" y="83"/>
                    <a:pt x="87" y="82"/>
                    <a:pt x="95" y="8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4"/>
            <p:cNvSpPr/>
            <p:nvPr/>
          </p:nvSpPr>
          <p:spPr>
            <a:xfrm>
              <a:off x="1509514" y="710866"/>
              <a:ext cx="3257" cy="3257"/>
            </a:xfrm>
            <a:custGeom>
              <a:avLst/>
              <a:gdLst/>
              <a:ahLst/>
              <a:cxnLst/>
              <a:rect l="l" t="t" r="r" b="b"/>
              <a:pathLst>
                <a:path w="105" h="105" extrusionOk="0">
                  <a:moveTo>
                    <a:pt x="104" y="1"/>
                  </a:moveTo>
                  <a:cubicBezTo>
                    <a:pt x="35" y="4"/>
                    <a:pt x="8" y="47"/>
                    <a:pt x="0" y="10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4"/>
            <p:cNvSpPr/>
            <p:nvPr/>
          </p:nvSpPr>
          <p:spPr>
            <a:xfrm>
              <a:off x="1581976" y="695728"/>
              <a:ext cx="2295" cy="2295"/>
            </a:xfrm>
            <a:custGeom>
              <a:avLst/>
              <a:gdLst/>
              <a:ahLst/>
              <a:cxnLst/>
              <a:rect l="l" t="t" r="r" b="b"/>
              <a:pathLst>
                <a:path w="74" h="74" extrusionOk="0">
                  <a:moveTo>
                    <a:pt x="74" y="1"/>
                  </a:moveTo>
                  <a:cubicBezTo>
                    <a:pt x="35" y="1"/>
                    <a:pt x="5" y="31"/>
                    <a:pt x="1" y="74"/>
                  </a:cubicBezTo>
                  <a:cubicBezTo>
                    <a:pt x="4" y="74"/>
                    <a:pt x="7" y="74"/>
                    <a:pt x="10" y="74"/>
                  </a:cubicBezTo>
                  <a:cubicBezTo>
                    <a:pt x="57" y="74"/>
                    <a:pt x="74" y="47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7" name="Google Shape;597;p4"/>
          <p:cNvGrpSpPr/>
          <p:nvPr/>
        </p:nvGrpSpPr>
        <p:grpSpPr>
          <a:xfrm>
            <a:off x="8328507" y="2186530"/>
            <a:ext cx="761511" cy="689222"/>
            <a:chOff x="2206595" y="282045"/>
            <a:chExt cx="658120" cy="595646"/>
          </a:xfrm>
        </p:grpSpPr>
        <p:sp>
          <p:nvSpPr>
            <p:cNvPr id="598" name="Google Shape;598;p4"/>
            <p:cNvSpPr/>
            <p:nvPr/>
          </p:nvSpPr>
          <p:spPr>
            <a:xfrm>
              <a:off x="2206595" y="282045"/>
              <a:ext cx="658120" cy="595646"/>
            </a:xfrm>
            <a:custGeom>
              <a:avLst/>
              <a:gdLst/>
              <a:ahLst/>
              <a:cxnLst/>
              <a:rect l="l" t="t" r="r" b="b"/>
              <a:pathLst>
                <a:path w="21216" h="19202" extrusionOk="0">
                  <a:moveTo>
                    <a:pt x="21039" y="5056"/>
                  </a:moveTo>
                  <a:lnTo>
                    <a:pt x="21035" y="5067"/>
                  </a:lnTo>
                  <a:cubicBezTo>
                    <a:pt x="21039" y="5060"/>
                    <a:pt x="21039" y="5056"/>
                    <a:pt x="21039" y="5056"/>
                  </a:cubicBezTo>
                  <a:close/>
                  <a:moveTo>
                    <a:pt x="17296" y="11104"/>
                  </a:moveTo>
                  <a:lnTo>
                    <a:pt x="17296" y="11104"/>
                  </a:lnTo>
                  <a:cubicBezTo>
                    <a:pt x="17296" y="11108"/>
                    <a:pt x="17292" y="11112"/>
                    <a:pt x="17292" y="11112"/>
                  </a:cubicBezTo>
                  <a:cubicBezTo>
                    <a:pt x="17292" y="11115"/>
                    <a:pt x="17288" y="11115"/>
                    <a:pt x="17288" y="11115"/>
                  </a:cubicBezTo>
                  <a:cubicBezTo>
                    <a:pt x="17280" y="11112"/>
                    <a:pt x="17277" y="11112"/>
                    <a:pt x="17273" y="11108"/>
                  </a:cubicBezTo>
                  <a:cubicBezTo>
                    <a:pt x="17280" y="11108"/>
                    <a:pt x="17292" y="11108"/>
                    <a:pt x="17296" y="11104"/>
                  </a:cubicBezTo>
                  <a:close/>
                  <a:moveTo>
                    <a:pt x="14510" y="421"/>
                  </a:moveTo>
                  <a:cubicBezTo>
                    <a:pt x="14560" y="445"/>
                    <a:pt x="14602" y="468"/>
                    <a:pt x="14644" y="498"/>
                  </a:cubicBezTo>
                  <a:cubicBezTo>
                    <a:pt x="15021" y="729"/>
                    <a:pt x="15294" y="1105"/>
                    <a:pt x="15736" y="1251"/>
                  </a:cubicBezTo>
                  <a:cubicBezTo>
                    <a:pt x="15778" y="1251"/>
                    <a:pt x="15820" y="1248"/>
                    <a:pt x="15866" y="1232"/>
                  </a:cubicBezTo>
                  <a:cubicBezTo>
                    <a:pt x="15877" y="1283"/>
                    <a:pt x="15922" y="1313"/>
                    <a:pt x="15973" y="1313"/>
                  </a:cubicBezTo>
                  <a:cubicBezTo>
                    <a:pt x="15976" y="1313"/>
                    <a:pt x="15979" y="1313"/>
                    <a:pt x="15982" y="1313"/>
                  </a:cubicBezTo>
                  <a:lnTo>
                    <a:pt x="15989" y="1317"/>
                  </a:lnTo>
                  <a:cubicBezTo>
                    <a:pt x="15989" y="1367"/>
                    <a:pt x="16032" y="1401"/>
                    <a:pt x="16078" y="1401"/>
                  </a:cubicBezTo>
                  <a:lnTo>
                    <a:pt x="16085" y="1401"/>
                  </a:lnTo>
                  <a:lnTo>
                    <a:pt x="16105" y="1413"/>
                  </a:lnTo>
                  <a:cubicBezTo>
                    <a:pt x="16105" y="1451"/>
                    <a:pt x="16139" y="1486"/>
                    <a:pt x="16178" y="1486"/>
                  </a:cubicBezTo>
                  <a:lnTo>
                    <a:pt x="16193" y="1486"/>
                  </a:lnTo>
                  <a:cubicBezTo>
                    <a:pt x="16235" y="1559"/>
                    <a:pt x="16312" y="1605"/>
                    <a:pt x="16393" y="1620"/>
                  </a:cubicBezTo>
                  <a:cubicBezTo>
                    <a:pt x="16406" y="1665"/>
                    <a:pt x="16429" y="1691"/>
                    <a:pt x="16472" y="1691"/>
                  </a:cubicBezTo>
                  <a:cubicBezTo>
                    <a:pt x="16477" y="1691"/>
                    <a:pt x="16483" y="1690"/>
                    <a:pt x="16489" y="1690"/>
                  </a:cubicBezTo>
                  <a:cubicBezTo>
                    <a:pt x="17699" y="2650"/>
                    <a:pt x="18967" y="3538"/>
                    <a:pt x="20216" y="4456"/>
                  </a:cubicBezTo>
                  <a:cubicBezTo>
                    <a:pt x="20151" y="5060"/>
                    <a:pt x="19740" y="5478"/>
                    <a:pt x="19413" y="5943"/>
                  </a:cubicBezTo>
                  <a:cubicBezTo>
                    <a:pt x="19298" y="6043"/>
                    <a:pt x="19229" y="6178"/>
                    <a:pt x="19209" y="6331"/>
                  </a:cubicBezTo>
                  <a:cubicBezTo>
                    <a:pt x="18906" y="6589"/>
                    <a:pt x="18698" y="6916"/>
                    <a:pt x="18510" y="7254"/>
                  </a:cubicBezTo>
                  <a:cubicBezTo>
                    <a:pt x="18318" y="7380"/>
                    <a:pt x="18237" y="7592"/>
                    <a:pt x="18103" y="7765"/>
                  </a:cubicBezTo>
                  <a:cubicBezTo>
                    <a:pt x="18085" y="7840"/>
                    <a:pt x="18104" y="7872"/>
                    <a:pt x="18157" y="7872"/>
                  </a:cubicBezTo>
                  <a:cubicBezTo>
                    <a:pt x="18172" y="7872"/>
                    <a:pt x="18190" y="7870"/>
                    <a:pt x="18210" y="7865"/>
                  </a:cubicBezTo>
                  <a:cubicBezTo>
                    <a:pt x="18353" y="7707"/>
                    <a:pt x="18522" y="7569"/>
                    <a:pt x="18625" y="7377"/>
                  </a:cubicBezTo>
                  <a:lnTo>
                    <a:pt x="19313" y="6454"/>
                  </a:lnTo>
                  <a:cubicBezTo>
                    <a:pt x="19402" y="6331"/>
                    <a:pt x="19521" y="6235"/>
                    <a:pt x="19548" y="6082"/>
                  </a:cubicBezTo>
                  <a:cubicBezTo>
                    <a:pt x="19947" y="5667"/>
                    <a:pt x="20209" y="5167"/>
                    <a:pt x="20431" y="4641"/>
                  </a:cubicBezTo>
                  <a:lnTo>
                    <a:pt x="20643" y="4848"/>
                  </a:lnTo>
                  <a:cubicBezTo>
                    <a:pt x="20727" y="4959"/>
                    <a:pt x="20805" y="5083"/>
                    <a:pt x="20964" y="5083"/>
                  </a:cubicBezTo>
                  <a:cubicBezTo>
                    <a:pt x="20971" y="5083"/>
                    <a:pt x="20978" y="5083"/>
                    <a:pt x="20985" y="5083"/>
                  </a:cubicBezTo>
                  <a:lnTo>
                    <a:pt x="21035" y="5044"/>
                  </a:lnTo>
                  <a:lnTo>
                    <a:pt x="21035" y="5044"/>
                  </a:lnTo>
                  <a:cubicBezTo>
                    <a:pt x="20966" y="5125"/>
                    <a:pt x="20985" y="5213"/>
                    <a:pt x="20931" y="5263"/>
                  </a:cubicBezTo>
                  <a:cubicBezTo>
                    <a:pt x="20846" y="5436"/>
                    <a:pt x="20727" y="5605"/>
                    <a:pt x="20689" y="5801"/>
                  </a:cubicBezTo>
                  <a:cubicBezTo>
                    <a:pt x="20624" y="6155"/>
                    <a:pt x="20458" y="6458"/>
                    <a:pt x="20235" y="6739"/>
                  </a:cubicBezTo>
                  <a:cubicBezTo>
                    <a:pt x="20116" y="6900"/>
                    <a:pt x="20020" y="7077"/>
                    <a:pt x="19947" y="7265"/>
                  </a:cubicBezTo>
                  <a:cubicBezTo>
                    <a:pt x="19851" y="7500"/>
                    <a:pt x="19717" y="7711"/>
                    <a:pt x="19548" y="7899"/>
                  </a:cubicBezTo>
                  <a:cubicBezTo>
                    <a:pt x="19298" y="8172"/>
                    <a:pt x="19098" y="8479"/>
                    <a:pt x="18887" y="8779"/>
                  </a:cubicBezTo>
                  <a:cubicBezTo>
                    <a:pt x="18537" y="9148"/>
                    <a:pt x="18157" y="9494"/>
                    <a:pt x="18007" y="10001"/>
                  </a:cubicBezTo>
                  <a:cubicBezTo>
                    <a:pt x="17872" y="10166"/>
                    <a:pt x="17734" y="10335"/>
                    <a:pt x="17599" y="10497"/>
                  </a:cubicBezTo>
                  <a:lnTo>
                    <a:pt x="17596" y="10501"/>
                  </a:lnTo>
                  <a:cubicBezTo>
                    <a:pt x="17473" y="10578"/>
                    <a:pt x="17373" y="10681"/>
                    <a:pt x="17307" y="10804"/>
                  </a:cubicBezTo>
                  <a:cubicBezTo>
                    <a:pt x="17177" y="10877"/>
                    <a:pt x="17081" y="10989"/>
                    <a:pt x="17027" y="11127"/>
                  </a:cubicBezTo>
                  <a:cubicBezTo>
                    <a:pt x="16973" y="11127"/>
                    <a:pt x="16931" y="11165"/>
                    <a:pt x="16927" y="11219"/>
                  </a:cubicBezTo>
                  <a:cubicBezTo>
                    <a:pt x="16739" y="11304"/>
                    <a:pt x="16643" y="11492"/>
                    <a:pt x="16493" y="11623"/>
                  </a:cubicBezTo>
                  <a:cubicBezTo>
                    <a:pt x="16370" y="11481"/>
                    <a:pt x="16424" y="11308"/>
                    <a:pt x="16397" y="11150"/>
                  </a:cubicBezTo>
                  <a:cubicBezTo>
                    <a:pt x="16335" y="10731"/>
                    <a:pt x="16327" y="10305"/>
                    <a:pt x="16181" y="9897"/>
                  </a:cubicBezTo>
                  <a:lnTo>
                    <a:pt x="16166" y="9797"/>
                  </a:lnTo>
                  <a:cubicBezTo>
                    <a:pt x="16178" y="9744"/>
                    <a:pt x="16155" y="9686"/>
                    <a:pt x="16105" y="9655"/>
                  </a:cubicBezTo>
                  <a:cubicBezTo>
                    <a:pt x="16085" y="9221"/>
                    <a:pt x="15851" y="8894"/>
                    <a:pt x="15570" y="8591"/>
                  </a:cubicBezTo>
                  <a:cubicBezTo>
                    <a:pt x="15505" y="8395"/>
                    <a:pt x="15336" y="8287"/>
                    <a:pt x="15186" y="8168"/>
                  </a:cubicBezTo>
                  <a:cubicBezTo>
                    <a:pt x="15102" y="7915"/>
                    <a:pt x="14925" y="7696"/>
                    <a:pt x="14683" y="7569"/>
                  </a:cubicBezTo>
                  <a:cubicBezTo>
                    <a:pt x="14564" y="7434"/>
                    <a:pt x="14406" y="7342"/>
                    <a:pt x="14264" y="7231"/>
                  </a:cubicBezTo>
                  <a:cubicBezTo>
                    <a:pt x="13999" y="7024"/>
                    <a:pt x="13703" y="6841"/>
                    <a:pt x="13347" y="6841"/>
                  </a:cubicBezTo>
                  <a:cubicBezTo>
                    <a:pt x="13326" y="6841"/>
                    <a:pt x="13305" y="6841"/>
                    <a:pt x="13284" y="6842"/>
                  </a:cubicBezTo>
                  <a:cubicBezTo>
                    <a:pt x="13179" y="6773"/>
                    <a:pt x="13071" y="6750"/>
                    <a:pt x="12961" y="6750"/>
                  </a:cubicBezTo>
                  <a:cubicBezTo>
                    <a:pt x="12865" y="6750"/>
                    <a:pt x="12768" y="6767"/>
                    <a:pt x="12669" y="6785"/>
                  </a:cubicBezTo>
                  <a:lnTo>
                    <a:pt x="12765" y="6862"/>
                  </a:lnTo>
                  <a:cubicBezTo>
                    <a:pt x="12762" y="6889"/>
                    <a:pt x="12762" y="6919"/>
                    <a:pt x="12762" y="6946"/>
                  </a:cubicBezTo>
                  <a:lnTo>
                    <a:pt x="13242" y="6985"/>
                  </a:lnTo>
                  <a:lnTo>
                    <a:pt x="13246" y="6977"/>
                  </a:lnTo>
                  <a:cubicBezTo>
                    <a:pt x="13325" y="7061"/>
                    <a:pt x="13419" y="7070"/>
                    <a:pt x="13513" y="7070"/>
                  </a:cubicBezTo>
                  <a:cubicBezTo>
                    <a:pt x="13540" y="7070"/>
                    <a:pt x="13566" y="7070"/>
                    <a:pt x="13592" y="7070"/>
                  </a:cubicBezTo>
                  <a:cubicBezTo>
                    <a:pt x="13618" y="7070"/>
                    <a:pt x="13643" y="7070"/>
                    <a:pt x="13668" y="7073"/>
                  </a:cubicBezTo>
                  <a:lnTo>
                    <a:pt x="14568" y="7665"/>
                  </a:lnTo>
                  <a:lnTo>
                    <a:pt x="15102" y="8268"/>
                  </a:lnTo>
                  <a:cubicBezTo>
                    <a:pt x="15221" y="8414"/>
                    <a:pt x="15336" y="8564"/>
                    <a:pt x="15455" y="8706"/>
                  </a:cubicBezTo>
                  <a:cubicBezTo>
                    <a:pt x="15720" y="9060"/>
                    <a:pt x="15870" y="9475"/>
                    <a:pt x="16001" y="9894"/>
                  </a:cubicBezTo>
                  <a:cubicBezTo>
                    <a:pt x="16012" y="10574"/>
                    <a:pt x="16258" y="11223"/>
                    <a:pt x="16278" y="11903"/>
                  </a:cubicBezTo>
                  <a:cubicBezTo>
                    <a:pt x="16070" y="12122"/>
                    <a:pt x="15855" y="12334"/>
                    <a:pt x="15659" y="12556"/>
                  </a:cubicBezTo>
                  <a:cubicBezTo>
                    <a:pt x="15090" y="13221"/>
                    <a:pt x="14448" y="13801"/>
                    <a:pt x="13780" y="14355"/>
                  </a:cubicBezTo>
                  <a:cubicBezTo>
                    <a:pt x="13738" y="14401"/>
                    <a:pt x="13699" y="14466"/>
                    <a:pt x="13645" y="14497"/>
                  </a:cubicBezTo>
                  <a:cubicBezTo>
                    <a:pt x="12819" y="14985"/>
                    <a:pt x="12127" y="15646"/>
                    <a:pt x="11359" y="16203"/>
                  </a:cubicBezTo>
                  <a:cubicBezTo>
                    <a:pt x="9929" y="17248"/>
                    <a:pt x="8396" y="18144"/>
                    <a:pt x="6790" y="18893"/>
                  </a:cubicBezTo>
                  <a:cubicBezTo>
                    <a:pt x="6761" y="18898"/>
                    <a:pt x="6733" y="18900"/>
                    <a:pt x="6705" y="18900"/>
                  </a:cubicBezTo>
                  <a:cubicBezTo>
                    <a:pt x="6532" y="18900"/>
                    <a:pt x="6394" y="18810"/>
                    <a:pt x="6248" y="18701"/>
                  </a:cubicBezTo>
                  <a:cubicBezTo>
                    <a:pt x="5092" y="17844"/>
                    <a:pt x="4000" y="16891"/>
                    <a:pt x="2755" y="16149"/>
                  </a:cubicBezTo>
                  <a:cubicBezTo>
                    <a:pt x="2590" y="15969"/>
                    <a:pt x="2379" y="15834"/>
                    <a:pt x="2175" y="15688"/>
                  </a:cubicBezTo>
                  <a:cubicBezTo>
                    <a:pt x="1560" y="15266"/>
                    <a:pt x="880" y="14950"/>
                    <a:pt x="334" y="14432"/>
                  </a:cubicBezTo>
                  <a:cubicBezTo>
                    <a:pt x="388" y="14293"/>
                    <a:pt x="565" y="14355"/>
                    <a:pt x="634" y="14236"/>
                  </a:cubicBezTo>
                  <a:lnTo>
                    <a:pt x="642" y="14228"/>
                  </a:lnTo>
                  <a:cubicBezTo>
                    <a:pt x="658" y="14230"/>
                    <a:pt x="673" y="14231"/>
                    <a:pt x="688" y="14231"/>
                  </a:cubicBezTo>
                  <a:cubicBezTo>
                    <a:pt x="752" y="14231"/>
                    <a:pt x="805" y="14209"/>
                    <a:pt x="845" y="14143"/>
                  </a:cubicBezTo>
                  <a:lnTo>
                    <a:pt x="849" y="14143"/>
                  </a:lnTo>
                  <a:cubicBezTo>
                    <a:pt x="871" y="14148"/>
                    <a:pt x="893" y="14150"/>
                    <a:pt x="915" y="14150"/>
                  </a:cubicBezTo>
                  <a:cubicBezTo>
                    <a:pt x="1008" y="14150"/>
                    <a:pt x="1098" y="14111"/>
                    <a:pt x="1161" y="14036"/>
                  </a:cubicBezTo>
                  <a:cubicBezTo>
                    <a:pt x="2440" y="13552"/>
                    <a:pt x="3539" y="12779"/>
                    <a:pt x="4577" y="11911"/>
                  </a:cubicBezTo>
                  <a:cubicBezTo>
                    <a:pt x="5268" y="11457"/>
                    <a:pt x="5883" y="10912"/>
                    <a:pt x="6483" y="10358"/>
                  </a:cubicBezTo>
                  <a:cubicBezTo>
                    <a:pt x="7366" y="9540"/>
                    <a:pt x="8277" y="8729"/>
                    <a:pt x="9030" y="7784"/>
                  </a:cubicBezTo>
                  <a:cubicBezTo>
                    <a:pt x="9172" y="7734"/>
                    <a:pt x="9288" y="7626"/>
                    <a:pt x="9338" y="7480"/>
                  </a:cubicBezTo>
                  <a:lnTo>
                    <a:pt x="9342" y="7477"/>
                  </a:lnTo>
                  <a:cubicBezTo>
                    <a:pt x="9611" y="7281"/>
                    <a:pt x="9822" y="7023"/>
                    <a:pt x="10014" y="6750"/>
                  </a:cubicBezTo>
                  <a:cubicBezTo>
                    <a:pt x="10264" y="6524"/>
                    <a:pt x="10460" y="6255"/>
                    <a:pt x="10663" y="5986"/>
                  </a:cubicBezTo>
                  <a:cubicBezTo>
                    <a:pt x="10979" y="5617"/>
                    <a:pt x="11324" y="5275"/>
                    <a:pt x="11551" y="4840"/>
                  </a:cubicBezTo>
                  <a:cubicBezTo>
                    <a:pt x="11724" y="4706"/>
                    <a:pt x="11862" y="4537"/>
                    <a:pt x="11966" y="4341"/>
                  </a:cubicBezTo>
                  <a:cubicBezTo>
                    <a:pt x="12220" y="4072"/>
                    <a:pt x="12450" y="3788"/>
                    <a:pt x="12562" y="3426"/>
                  </a:cubicBezTo>
                  <a:cubicBezTo>
                    <a:pt x="12738" y="3257"/>
                    <a:pt x="12877" y="3054"/>
                    <a:pt x="12965" y="2823"/>
                  </a:cubicBezTo>
                  <a:lnTo>
                    <a:pt x="12965" y="2815"/>
                  </a:lnTo>
                  <a:cubicBezTo>
                    <a:pt x="13334" y="2527"/>
                    <a:pt x="13415" y="2062"/>
                    <a:pt x="13661" y="1697"/>
                  </a:cubicBezTo>
                  <a:cubicBezTo>
                    <a:pt x="13937" y="1651"/>
                    <a:pt x="13957" y="1428"/>
                    <a:pt x="13983" y="1213"/>
                  </a:cubicBezTo>
                  <a:cubicBezTo>
                    <a:pt x="14226" y="1082"/>
                    <a:pt x="14237" y="810"/>
                    <a:pt x="14349" y="602"/>
                  </a:cubicBezTo>
                  <a:cubicBezTo>
                    <a:pt x="14395" y="510"/>
                    <a:pt x="14448" y="448"/>
                    <a:pt x="14510" y="421"/>
                  </a:cubicBezTo>
                  <a:close/>
                  <a:moveTo>
                    <a:pt x="14469" y="1"/>
                  </a:moveTo>
                  <a:cubicBezTo>
                    <a:pt x="14445" y="1"/>
                    <a:pt x="14419" y="7"/>
                    <a:pt x="14391" y="22"/>
                  </a:cubicBezTo>
                  <a:cubicBezTo>
                    <a:pt x="14364" y="45"/>
                    <a:pt x="14341" y="76"/>
                    <a:pt x="14333" y="103"/>
                  </a:cubicBezTo>
                  <a:cubicBezTo>
                    <a:pt x="14318" y="103"/>
                    <a:pt x="14299" y="110"/>
                    <a:pt x="14283" y="114"/>
                  </a:cubicBezTo>
                  <a:cubicBezTo>
                    <a:pt x="14279" y="172"/>
                    <a:pt x="14249" y="214"/>
                    <a:pt x="14183" y="214"/>
                  </a:cubicBezTo>
                  <a:lnTo>
                    <a:pt x="14083" y="310"/>
                  </a:lnTo>
                  <a:cubicBezTo>
                    <a:pt x="14083" y="364"/>
                    <a:pt x="14037" y="410"/>
                    <a:pt x="13987" y="418"/>
                  </a:cubicBezTo>
                  <a:cubicBezTo>
                    <a:pt x="13968" y="552"/>
                    <a:pt x="13884" y="637"/>
                    <a:pt x="13784" y="717"/>
                  </a:cubicBezTo>
                  <a:cubicBezTo>
                    <a:pt x="13761" y="844"/>
                    <a:pt x="13688" y="948"/>
                    <a:pt x="13588" y="1025"/>
                  </a:cubicBezTo>
                  <a:cubicBezTo>
                    <a:pt x="13584" y="1102"/>
                    <a:pt x="13538" y="1175"/>
                    <a:pt x="13476" y="1217"/>
                  </a:cubicBezTo>
                  <a:cubicBezTo>
                    <a:pt x="13365" y="1520"/>
                    <a:pt x="13200" y="1793"/>
                    <a:pt x="12977" y="2032"/>
                  </a:cubicBezTo>
                  <a:cubicBezTo>
                    <a:pt x="12973" y="2108"/>
                    <a:pt x="12934" y="2178"/>
                    <a:pt x="12873" y="2228"/>
                  </a:cubicBezTo>
                  <a:cubicBezTo>
                    <a:pt x="12881" y="2262"/>
                    <a:pt x="12881" y="2293"/>
                    <a:pt x="12873" y="2327"/>
                  </a:cubicBezTo>
                  <a:cubicBezTo>
                    <a:pt x="12842" y="2331"/>
                    <a:pt x="12808" y="2339"/>
                    <a:pt x="12781" y="2339"/>
                  </a:cubicBezTo>
                  <a:cubicBezTo>
                    <a:pt x="12765" y="2416"/>
                    <a:pt x="12746" y="2485"/>
                    <a:pt x="12665" y="2523"/>
                  </a:cubicBezTo>
                  <a:cubicBezTo>
                    <a:pt x="12662" y="2577"/>
                    <a:pt x="12623" y="2619"/>
                    <a:pt x="12573" y="2631"/>
                  </a:cubicBezTo>
                  <a:cubicBezTo>
                    <a:pt x="12577" y="2685"/>
                    <a:pt x="12546" y="2735"/>
                    <a:pt x="12493" y="2750"/>
                  </a:cubicBezTo>
                  <a:cubicBezTo>
                    <a:pt x="12489" y="2804"/>
                    <a:pt x="12450" y="2842"/>
                    <a:pt x="12396" y="2850"/>
                  </a:cubicBezTo>
                  <a:cubicBezTo>
                    <a:pt x="12381" y="3061"/>
                    <a:pt x="12174" y="3107"/>
                    <a:pt x="12070" y="3234"/>
                  </a:cubicBezTo>
                  <a:cubicBezTo>
                    <a:pt x="12074" y="3292"/>
                    <a:pt x="12035" y="3342"/>
                    <a:pt x="11978" y="3350"/>
                  </a:cubicBezTo>
                  <a:cubicBezTo>
                    <a:pt x="11978" y="3403"/>
                    <a:pt x="11939" y="3446"/>
                    <a:pt x="11893" y="3461"/>
                  </a:cubicBezTo>
                  <a:cubicBezTo>
                    <a:pt x="11882" y="3538"/>
                    <a:pt x="11828" y="3607"/>
                    <a:pt x="11759" y="3634"/>
                  </a:cubicBezTo>
                  <a:cubicBezTo>
                    <a:pt x="11762" y="3688"/>
                    <a:pt x="11724" y="3734"/>
                    <a:pt x="11670" y="3749"/>
                  </a:cubicBezTo>
                  <a:cubicBezTo>
                    <a:pt x="11643" y="3868"/>
                    <a:pt x="11570" y="3980"/>
                    <a:pt x="11474" y="4057"/>
                  </a:cubicBezTo>
                  <a:cubicBezTo>
                    <a:pt x="11443" y="4183"/>
                    <a:pt x="11374" y="4287"/>
                    <a:pt x="11267" y="4352"/>
                  </a:cubicBezTo>
                  <a:cubicBezTo>
                    <a:pt x="11232" y="4475"/>
                    <a:pt x="11167" y="4579"/>
                    <a:pt x="11067" y="4656"/>
                  </a:cubicBezTo>
                  <a:cubicBezTo>
                    <a:pt x="11059" y="4733"/>
                    <a:pt x="11013" y="4806"/>
                    <a:pt x="10944" y="4844"/>
                  </a:cubicBezTo>
                  <a:lnTo>
                    <a:pt x="10667" y="5171"/>
                  </a:lnTo>
                  <a:cubicBezTo>
                    <a:pt x="10656" y="5248"/>
                    <a:pt x="10633" y="5325"/>
                    <a:pt x="10552" y="5363"/>
                  </a:cubicBezTo>
                  <a:cubicBezTo>
                    <a:pt x="10556" y="5417"/>
                    <a:pt x="10514" y="5463"/>
                    <a:pt x="10460" y="5475"/>
                  </a:cubicBezTo>
                  <a:cubicBezTo>
                    <a:pt x="10441" y="5578"/>
                    <a:pt x="10364" y="5659"/>
                    <a:pt x="10260" y="5682"/>
                  </a:cubicBezTo>
                  <a:cubicBezTo>
                    <a:pt x="10260" y="5732"/>
                    <a:pt x="10222" y="5778"/>
                    <a:pt x="10168" y="5786"/>
                  </a:cubicBezTo>
                  <a:cubicBezTo>
                    <a:pt x="10149" y="5863"/>
                    <a:pt x="10129" y="5936"/>
                    <a:pt x="10049" y="5974"/>
                  </a:cubicBezTo>
                  <a:cubicBezTo>
                    <a:pt x="10049" y="6024"/>
                    <a:pt x="10002" y="6074"/>
                    <a:pt x="9953" y="6078"/>
                  </a:cubicBezTo>
                  <a:cubicBezTo>
                    <a:pt x="9926" y="6205"/>
                    <a:pt x="9845" y="6308"/>
                    <a:pt x="9730" y="6366"/>
                  </a:cubicBezTo>
                  <a:cubicBezTo>
                    <a:pt x="9722" y="6420"/>
                    <a:pt x="9676" y="6458"/>
                    <a:pt x="9626" y="6466"/>
                  </a:cubicBezTo>
                  <a:cubicBezTo>
                    <a:pt x="9618" y="6520"/>
                    <a:pt x="9580" y="6562"/>
                    <a:pt x="9530" y="6574"/>
                  </a:cubicBezTo>
                  <a:cubicBezTo>
                    <a:pt x="9530" y="6627"/>
                    <a:pt x="9499" y="6673"/>
                    <a:pt x="9445" y="6693"/>
                  </a:cubicBezTo>
                  <a:cubicBezTo>
                    <a:pt x="9441" y="6746"/>
                    <a:pt x="9403" y="6789"/>
                    <a:pt x="9349" y="6793"/>
                  </a:cubicBezTo>
                  <a:cubicBezTo>
                    <a:pt x="9280" y="6954"/>
                    <a:pt x="9146" y="7058"/>
                    <a:pt x="9019" y="7173"/>
                  </a:cubicBezTo>
                  <a:cubicBezTo>
                    <a:pt x="9023" y="7227"/>
                    <a:pt x="8984" y="7281"/>
                    <a:pt x="8934" y="7288"/>
                  </a:cubicBezTo>
                  <a:cubicBezTo>
                    <a:pt x="8927" y="7342"/>
                    <a:pt x="8888" y="7384"/>
                    <a:pt x="8838" y="7396"/>
                  </a:cubicBezTo>
                  <a:cubicBezTo>
                    <a:pt x="8800" y="7515"/>
                    <a:pt x="8723" y="7615"/>
                    <a:pt x="8611" y="7676"/>
                  </a:cubicBezTo>
                  <a:cubicBezTo>
                    <a:pt x="8611" y="7730"/>
                    <a:pt x="8573" y="7780"/>
                    <a:pt x="8519" y="7788"/>
                  </a:cubicBezTo>
                  <a:cubicBezTo>
                    <a:pt x="8519" y="7842"/>
                    <a:pt x="8477" y="7888"/>
                    <a:pt x="8423" y="7895"/>
                  </a:cubicBezTo>
                  <a:cubicBezTo>
                    <a:pt x="8423" y="7945"/>
                    <a:pt x="8385" y="7991"/>
                    <a:pt x="8331" y="8003"/>
                  </a:cubicBezTo>
                  <a:cubicBezTo>
                    <a:pt x="8185" y="8280"/>
                    <a:pt x="7977" y="8522"/>
                    <a:pt x="7728" y="8714"/>
                  </a:cubicBezTo>
                  <a:cubicBezTo>
                    <a:pt x="7705" y="8818"/>
                    <a:pt x="7620" y="8898"/>
                    <a:pt x="7520" y="8918"/>
                  </a:cubicBezTo>
                  <a:cubicBezTo>
                    <a:pt x="7512" y="8971"/>
                    <a:pt x="7466" y="9010"/>
                    <a:pt x="7416" y="9010"/>
                  </a:cubicBezTo>
                  <a:cubicBezTo>
                    <a:pt x="7409" y="9060"/>
                    <a:pt x="7363" y="9106"/>
                    <a:pt x="7309" y="9106"/>
                  </a:cubicBezTo>
                  <a:cubicBezTo>
                    <a:pt x="7305" y="9156"/>
                    <a:pt x="7263" y="9202"/>
                    <a:pt x="7209" y="9206"/>
                  </a:cubicBezTo>
                  <a:cubicBezTo>
                    <a:pt x="7147" y="9283"/>
                    <a:pt x="7082" y="9356"/>
                    <a:pt x="7017" y="9421"/>
                  </a:cubicBezTo>
                  <a:cubicBezTo>
                    <a:pt x="6882" y="9555"/>
                    <a:pt x="6782" y="9724"/>
                    <a:pt x="6598" y="9805"/>
                  </a:cubicBezTo>
                  <a:cubicBezTo>
                    <a:pt x="6598" y="9874"/>
                    <a:pt x="6559" y="9901"/>
                    <a:pt x="6498" y="9905"/>
                  </a:cubicBezTo>
                  <a:cubicBezTo>
                    <a:pt x="6129" y="10424"/>
                    <a:pt x="5557" y="10712"/>
                    <a:pt x="5092" y="11127"/>
                  </a:cubicBezTo>
                  <a:lnTo>
                    <a:pt x="4673" y="11519"/>
                  </a:lnTo>
                  <a:cubicBezTo>
                    <a:pt x="4677" y="11554"/>
                    <a:pt x="4673" y="11588"/>
                    <a:pt x="4657" y="11615"/>
                  </a:cubicBezTo>
                  <a:lnTo>
                    <a:pt x="4477" y="11630"/>
                  </a:lnTo>
                  <a:cubicBezTo>
                    <a:pt x="4385" y="11784"/>
                    <a:pt x="4235" y="11872"/>
                    <a:pt x="4077" y="11938"/>
                  </a:cubicBezTo>
                  <a:cubicBezTo>
                    <a:pt x="3966" y="12149"/>
                    <a:pt x="3739" y="12207"/>
                    <a:pt x="3566" y="12337"/>
                  </a:cubicBezTo>
                  <a:cubicBezTo>
                    <a:pt x="3524" y="12430"/>
                    <a:pt x="3470" y="12514"/>
                    <a:pt x="3362" y="12533"/>
                  </a:cubicBezTo>
                  <a:cubicBezTo>
                    <a:pt x="3274" y="12668"/>
                    <a:pt x="3132" y="12749"/>
                    <a:pt x="2970" y="12756"/>
                  </a:cubicBezTo>
                  <a:cubicBezTo>
                    <a:pt x="2344" y="13210"/>
                    <a:pt x="1683" y="13609"/>
                    <a:pt x="942" y="13844"/>
                  </a:cubicBezTo>
                  <a:lnTo>
                    <a:pt x="734" y="13967"/>
                  </a:lnTo>
                  <a:lnTo>
                    <a:pt x="734" y="13967"/>
                  </a:lnTo>
                  <a:lnTo>
                    <a:pt x="738" y="13921"/>
                  </a:lnTo>
                  <a:lnTo>
                    <a:pt x="738" y="13921"/>
                  </a:lnTo>
                  <a:lnTo>
                    <a:pt x="638" y="13951"/>
                  </a:lnTo>
                  <a:cubicBezTo>
                    <a:pt x="634" y="13971"/>
                    <a:pt x="626" y="13994"/>
                    <a:pt x="626" y="14017"/>
                  </a:cubicBezTo>
                  <a:cubicBezTo>
                    <a:pt x="596" y="14017"/>
                    <a:pt x="561" y="14028"/>
                    <a:pt x="538" y="14051"/>
                  </a:cubicBezTo>
                  <a:lnTo>
                    <a:pt x="430" y="14078"/>
                  </a:lnTo>
                  <a:lnTo>
                    <a:pt x="346" y="14059"/>
                  </a:lnTo>
                  <a:cubicBezTo>
                    <a:pt x="338" y="14082"/>
                    <a:pt x="331" y="14105"/>
                    <a:pt x="319" y="14124"/>
                  </a:cubicBezTo>
                  <a:cubicBezTo>
                    <a:pt x="312" y="14121"/>
                    <a:pt x="304" y="14120"/>
                    <a:pt x="296" y="14120"/>
                  </a:cubicBezTo>
                  <a:cubicBezTo>
                    <a:pt x="274" y="14120"/>
                    <a:pt x="251" y="14130"/>
                    <a:pt x="235" y="14147"/>
                  </a:cubicBezTo>
                  <a:cubicBezTo>
                    <a:pt x="219" y="14143"/>
                    <a:pt x="202" y="14142"/>
                    <a:pt x="185" y="14142"/>
                  </a:cubicBezTo>
                  <a:cubicBezTo>
                    <a:pt x="168" y="14142"/>
                    <a:pt x="152" y="14143"/>
                    <a:pt x="138" y="14147"/>
                  </a:cubicBezTo>
                  <a:cubicBezTo>
                    <a:pt x="127" y="14201"/>
                    <a:pt x="108" y="14251"/>
                    <a:pt x="50" y="14263"/>
                  </a:cubicBezTo>
                  <a:cubicBezTo>
                    <a:pt x="4" y="14351"/>
                    <a:pt x="0" y="14455"/>
                    <a:pt x="42" y="14547"/>
                  </a:cubicBezTo>
                  <a:cubicBezTo>
                    <a:pt x="96" y="14558"/>
                    <a:pt x="138" y="14593"/>
                    <a:pt x="142" y="14647"/>
                  </a:cubicBezTo>
                  <a:cubicBezTo>
                    <a:pt x="196" y="14655"/>
                    <a:pt x="238" y="14697"/>
                    <a:pt x="242" y="14751"/>
                  </a:cubicBezTo>
                  <a:cubicBezTo>
                    <a:pt x="365" y="14831"/>
                    <a:pt x="507" y="14877"/>
                    <a:pt x="569" y="15027"/>
                  </a:cubicBezTo>
                  <a:cubicBezTo>
                    <a:pt x="684" y="15070"/>
                    <a:pt x="788" y="15143"/>
                    <a:pt x="865" y="15235"/>
                  </a:cubicBezTo>
                  <a:cubicBezTo>
                    <a:pt x="1038" y="15277"/>
                    <a:pt x="1145" y="15408"/>
                    <a:pt x="1268" y="15527"/>
                  </a:cubicBezTo>
                  <a:cubicBezTo>
                    <a:pt x="1403" y="15657"/>
                    <a:pt x="1545" y="15773"/>
                    <a:pt x="1749" y="15773"/>
                  </a:cubicBezTo>
                  <a:cubicBezTo>
                    <a:pt x="1710" y="15969"/>
                    <a:pt x="1891" y="16026"/>
                    <a:pt x="1979" y="16149"/>
                  </a:cubicBezTo>
                  <a:cubicBezTo>
                    <a:pt x="2029" y="16157"/>
                    <a:pt x="2075" y="16195"/>
                    <a:pt x="2083" y="16245"/>
                  </a:cubicBezTo>
                  <a:cubicBezTo>
                    <a:pt x="2164" y="16257"/>
                    <a:pt x="2237" y="16276"/>
                    <a:pt x="2275" y="16357"/>
                  </a:cubicBezTo>
                  <a:cubicBezTo>
                    <a:pt x="2363" y="16357"/>
                    <a:pt x="2433" y="16376"/>
                    <a:pt x="2471" y="16468"/>
                  </a:cubicBezTo>
                  <a:lnTo>
                    <a:pt x="2894" y="16849"/>
                  </a:lnTo>
                  <a:cubicBezTo>
                    <a:pt x="2978" y="16853"/>
                    <a:pt x="3047" y="16876"/>
                    <a:pt x="3093" y="16952"/>
                  </a:cubicBezTo>
                  <a:cubicBezTo>
                    <a:pt x="3174" y="16956"/>
                    <a:pt x="3251" y="16972"/>
                    <a:pt x="3293" y="17060"/>
                  </a:cubicBezTo>
                  <a:cubicBezTo>
                    <a:pt x="3374" y="17068"/>
                    <a:pt x="3451" y="17083"/>
                    <a:pt x="3489" y="17164"/>
                  </a:cubicBezTo>
                  <a:cubicBezTo>
                    <a:pt x="3543" y="17164"/>
                    <a:pt x="3585" y="17202"/>
                    <a:pt x="3601" y="17256"/>
                  </a:cubicBezTo>
                  <a:cubicBezTo>
                    <a:pt x="3678" y="17275"/>
                    <a:pt x="3751" y="17294"/>
                    <a:pt x="3793" y="17367"/>
                  </a:cubicBezTo>
                  <a:cubicBezTo>
                    <a:pt x="3931" y="17375"/>
                    <a:pt x="4058" y="17406"/>
                    <a:pt x="4104" y="17560"/>
                  </a:cubicBezTo>
                  <a:lnTo>
                    <a:pt x="4154" y="17563"/>
                  </a:lnTo>
                  <a:lnTo>
                    <a:pt x="4200" y="17560"/>
                  </a:lnTo>
                  <a:lnTo>
                    <a:pt x="4408" y="17763"/>
                  </a:lnTo>
                  <a:cubicBezTo>
                    <a:pt x="4461" y="17763"/>
                    <a:pt x="4508" y="17809"/>
                    <a:pt x="4515" y="17859"/>
                  </a:cubicBezTo>
                  <a:cubicBezTo>
                    <a:pt x="4596" y="17871"/>
                    <a:pt x="4677" y="17879"/>
                    <a:pt x="4707" y="17975"/>
                  </a:cubicBezTo>
                  <a:lnTo>
                    <a:pt x="5526" y="18566"/>
                  </a:lnTo>
                  <a:cubicBezTo>
                    <a:pt x="5756" y="18647"/>
                    <a:pt x="5964" y="18793"/>
                    <a:pt x="6129" y="18981"/>
                  </a:cubicBezTo>
                  <a:cubicBezTo>
                    <a:pt x="6206" y="18993"/>
                    <a:pt x="6283" y="19008"/>
                    <a:pt x="6325" y="19085"/>
                  </a:cubicBezTo>
                  <a:lnTo>
                    <a:pt x="6371" y="19081"/>
                  </a:lnTo>
                  <a:lnTo>
                    <a:pt x="6421" y="19081"/>
                  </a:lnTo>
                  <a:cubicBezTo>
                    <a:pt x="6486" y="19172"/>
                    <a:pt x="6567" y="19202"/>
                    <a:pt x="6650" y="19202"/>
                  </a:cubicBezTo>
                  <a:cubicBezTo>
                    <a:pt x="6725" y="19202"/>
                    <a:pt x="6802" y="19178"/>
                    <a:pt x="6871" y="19154"/>
                  </a:cubicBezTo>
                  <a:cubicBezTo>
                    <a:pt x="6982" y="19120"/>
                    <a:pt x="7094" y="19097"/>
                    <a:pt x="7209" y="19081"/>
                  </a:cubicBezTo>
                  <a:cubicBezTo>
                    <a:pt x="7226" y="18997"/>
                    <a:pt x="7273" y="18973"/>
                    <a:pt x="7334" y="18973"/>
                  </a:cubicBezTo>
                  <a:cubicBezTo>
                    <a:pt x="7357" y="18973"/>
                    <a:pt x="7382" y="18976"/>
                    <a:pt x="7409" y="18981"/>
                  </a:cubicBezTo>
                  <a:cubicBezTo>
                    <a:pt x="7446" y="18908"/>
                    <a:pt x="7502" y="18885"/>
                    <a:pt x="7567" y="18885"/>
                  </a:cubicBezTo>
                  <a:cubicBezTo>
                    <a:pt x="7583" y="18885"/>
                    <a:pt x="7599" y="18887"/>
                    <a:pt x="7616" y="18889"/>
                  </a:cubicBezTo>
                  <a:cubicBezTo>
                    <a:pt x="7675" y="18798"/>
                    <a:pt x="7759" y="18767"/>
                    <a:pt x="7853" y="18767"/>
                  </a:cubicBezTo>
                  <a:cubicBezTo>
                    <a:pt x="7870" y="18767"/>
                    <a:pt x="7887" y="18768"/>
                    <a:pt x="7904" y="18770"/>
                  </a:cubicBezTo>
                  <a:cubicBezTo>
                    <a:pt x="7947" y="18682"/>
                    <a:pt x="8031" y="18682"/>
                    <a:pt x="8112" y="18678"/>
                  </a:cubicBezTo>
                  <a:cubicBezTo>
                    <a:pt x="8136" y="18593"/>
                    <a:pt x="8196" y="18565"/>
                    <a:pt x="8273" y="18565"/>
                  </a:cubicBezTo>
                  <a:cubicBezTo>
                    <a:pt x="8283" y="18565"/>
                    <a:pt x="8293" y="18565"/>
                    <a:pt x="8304" y="18566"/>
                  </a:cubicBezTo>
                  <a:cubicBezTo>
                    <a:pt x="8458" y="18347"/>
                    <a:pt x="8704" y="18278"/>
                    <a:pt x="8927" y="18182"/>
                  </a:cubicBezTo>
                  <a:cubicBezTo>
                    <a:pt x="9157" y="18040"/>
                    <a:pt x="9361" y="17840"/>
                    <a:pt x="9637" y="17782"/>
                  </a:cubicBezTo>
                  <a:lnTo>
                    <a:pt x="10118" y="17460"/>
                  </a:lnTo>
                  <a:cubicBezTo>
                    <a:pt x="10318" y="17241"/>
                    <a:pt x="10556" y="17068"/>
                    <a:pt x="10829" y="16960"/>
                  </a:cubicBezTo>
                  <a:cubicBezTo>
                    <a:pt x="11267" y="16653"/>
                    <a:pt x="11632" y="16249"/>
                    <a:pt x="12143" y="16046"/>
                  </a:cubicBezTo>
                  <a:cubicBezTo>
                    <a:pt x="12281" y="15950"/>
                    <a:pt x="12377" y="15796"/>
                    <a:pt x="12554" y="15754"/>
                  </a:cubicBezTo>
                  <a:cubicBezTo>
                    <a:pt x="12646" y="15604"/>
                    <a:pt x="12785" y="15500"/>
                    <a:pt x="12950" y="15438"/>
                  </a:cubicBezTo>
                  <a:lnTo>
                    <a:pt x="13757" y="14839"/>
                  </a:lnTo>
                  <a:cubicBezTo>
                    <a:pt x="13918" y="14551"/>
                    <a:pt x="14206" y="14409"/>
                    <a:pt x="14468" y="14236"/>
                  </a:cubicBezTo>
                  <a:cubicBezTo>
                    <a:pt x="14610" y="13986"/>
                    <a:pt x="14817" y="13775"/>
                    <a:pt x="15067" y="13625"/>
                  </a:cubicBezTo>
                  <a:cubicBezTo>
                    <a:pt x="15075" y="13571"/>
                    <a:pt x="15121" y="13533"/>
                    <a:pt x="15167" y="13529"/>
                  </a:cubicBezTo>
                  <a:cubicBezTo>
                    <a:pt x="15179" y="13475"/>
                    <a:pt x="15221" y="13436"/>
                    <a:pt x="15275" y="13433"/>
                  </a:cubicBezTo>
                  <a:cubicBezTo>
                    <a:pt x="15278" y="13379"/>
                    <a:pt x="15321" y="13337"/>
                    <a:pt x="15378" y="13333"/>
                  </a:cubicBezTo>
                  <a:cubicBezTo>
                    <a:pt x="15524" y="13171"/>
                    <a:pt x="15659" y="12998"/>
                    <a:pt x="15870" y="12914"/>
                  </a:cubicBezTo>
                  <a:cubicBezTo>
                    <a:pt x="15989" y="12702"/>
                    <a:pt x="16162" y="12526"/>
                    <a:pt x="16377" y="12410"/>
                  </a:cubicBezTo>
                  <a:cubicBezTo>
                    <a:pt x="16389" y="12357"/>
                    <a:pt x="16427" y="12318"/>
                    <a:pt x="16477" y="12307"/>
                  </a:cubicBezTo>
                  <a:cubicBezTo>
                    <a:pt x="16496" y="12259"/>
                    <a:pt x="16542" y="12226"/>
                    <a:pt x="16592" y="12226"/>
                  </a:cubicBezTo>
                  <a:cubicBezTo>
                    <a:pt x="16595" y="12226"/>
                    <a:pt x="16598" y="12226"/>
                    <a:pt x="16600" y="12226"/>
                  </a:cubicBezTo>
                  <a:cubicBezTo>
                    <a:pt x="16608" y="12172"/>
                    <a:pt x="16646" y="12134"/>
                    <a:pt x="16700" y="12126"/>
                  </a:cubicBezTo>
                  <a:cubicBezTo>
                    <a:pt x="16704" y="12072"/>
                    <a:pt x="16742" y="12030"/>
                    <a:pt x="16800" y="12019"/>
                  </a:cubicBezTo>
                  <a:cubicBezTo>
                    <a:pt x="16800" y="11969"/>
                    <a:pt x="16842" y="11919"/>
                    <a:pt x="16896" y="11915"/>
                  </a:cubicBezTo>
                  <a:lnTo>
                    <a:pt x="17015" y="11738"/>
                  </a:lnTo>
                  <a:cubicBezTo>
                    <a:pt x="17069" y="11730"/>
                    <a:pt x="17119" y="11700"/>
                    <a:pt x="17131" y="11650"/>
                  </a:cubicBezTo>
                  <a:cubicBezTo>
                    <a:pt x="17188" y="11650"/>
                    <a:pt x="17234" y="11604"/>
                    <a:pt x="17234" y="11550"/>
                  </a:cubicBezTo>
                  <a:cubicBezTo>
                    <a:pt x="17280" y="11534"/>
                    <a:pt x="17319" y="11496"/>
                    <a:pt x="17330" y="11450"/>
                  </a:cubicBezTo>
                  <a:cubicBezTo>
                    <a:pt x="17380" y="11442"/>
                    <a:pt x="17430" y="11400"/>
                    <a:pt x="17434" y="11346"/>
                  </a:cubicBezTo>
                  <a:cubicBezTo>
                    <a:pt x="17488" y="11338"/>
                    <a:pt x="17523" y="11296"/>
                    <a:pt x="17526" y="11242"/>
                  </a:cubicBezTo>
                  <a:lnTo>
                    <a:pt x="17611" y="11227"/>
                  </a:lnTo>
                  <a:cubicBezTo>
                    <a:pt x="17611" y="11173"/>
                    <a:pt x="17645" y="11127"/>
                    <a:pt x="17699" y="11112"/>
                  </a:cubicBezTo>
                  <a:lnTo>
                    <a:pt x="17742" y="10954"/>
                  </a:lnTo>
                  <a:lnTo>
                    <a:pt x="17742" y="10950"/>
                  </a:lnTo>
                  <a:lnTo>
                    <a:pt x="17907" y="10816"/>
                  </a:lnTo>
                  <a:cubicBezTo>
                    <a:pt x="17907" y="10762"/>
                    <a:pt x="17938" y="10712"/>
                    <a:pt x="17991" y="10700"/>
                  </a:cubicBezTo>
                  <a:lnTo>
                    <a:pt x="18030" y="10520"/>
                  </a:lnTo>
                  <a:cubicBezTo>
                    <a:pt x="18053" y="10516"/>
                    <a:pt x="18084" y="10512"/>
                    <a:pt x="18107" y="10508"/>
                  </a:cubicBezTo>
                  <a:cubicBezTo>
                    <a:pt x="18145" y="10339"/>
                    <a:pt x="18253" y="10189"/>
                    <a:pt x="18399" y="10093"/>
                  </a:cubicBezTo>
                  <a:cubicBezTo>
                    <a:pt x="18437" y="9978"/>
                    <a:pt x="18514" y="9874"/>
                    <a:pt x="18610" y="9801"/>
                  </a:cubicBezTo>
                  <a:cubicBezTo>
                    <a:pt x="18606" y="9748"/>
                    <a:pt x="18645" y="9694"/>
                    <a:pt x="18698" y="9682"/>
                  </a:cubicBezTo>
                  <a:cubicBezTo>
                    <a:pt x="18714" y="9628"/>
                    <a:pt x="18756" y="9594"/>
                    <a:pt x="18810" y="9590"/>
                  </a:cubicBezTo>
                  <a:cubicBezTo>
                    <a:pt x="18814" y="9536"/>
                    <a:pt x="18852" y="9494"/>
                    <a:pt x="18906" y="9482"/>
                  </a:cubicBezTo>
                  <a:cubicBezTo>
                    <a:pt x="18917" y="9406"/>
                    <a:pt x="18944" y="9329"/>
                    <a:pt x="19029" y="9302"/>
                  </a:cubicBezTo>
                  <a:cubicBezTo>
                    <a:pt x="19029" y="9248"/>
                    <a:pt x="19067" y="9206"/>
                    <a:pt x="19117" y="9190"/>
                  </a:cubicBezTo>
                  <a:cubicBezTo>
                    <a:pt x="19121" y="9110"/>
                    <a:pt x="19125" y="9033"/>
                    <a:pt x="19202" y="8979"/>
                  </a:cubicBezTo>
                  <a:cubicBezTo>
                    <a:pt x="19206" y="8898"/>
                    <a:pt x="19225" y="8821"/>
                    <a:pt x="19309" y="8783"/>
                  </a:cubicBezTo>
                  <a:cubicBezTo>
                    <a:pt x="19321" y="8706"/>
                    <a:pt x="19336" y="8629"/>
                    <a:pt x="19417" y="8587"/>
                  </a:cubicBezTo>
                  <a:cubicBezTo>
                    <a:pt x="19413" y="8533"/>
                    <a:pt x="19448" y="8479"/>
                    <a:pt x="19501" y="8464"/>
                  </a:cubicBezTo>
                  <a:cubicBezTo>
                    <a:pt x="19548" y="8356"/>
                    <a:pt x="19624" y="8253"/>
                    <a:pt x="19724" y="8187"/>
                  </a:cubicBezTo>
                  <a:cubicBezTo>
                    <a:pt x="19721" y="8130"/>
                    <a:pt x="19763" y="8080"/>
                    <a:pt x="19817" y="8076"/>
                  </a:cubicBezTo>
                  <a:cubicBezTo>
                    <a:pt x="19867" y="7903"/>
                    <a:pt x="20009" y="7799"/>
                    <a:pt x="20120" y="7673"/>
                  </a:cubicBezTo>
                  <a:cubicBezTo>
                    <a:pt x="20124" y="7592"/>
                    <a:pt x="20143" y="7515"/>
                    <a:pt x="20216" y="7465"/>
                  </a:cubicBezTo>
                  <a:cubicBezTo>
                    <a:pt x="20193" y="7307"/>
                    <a:pt x="20297" y="7231"/>
                    <a:pt x="20412" y="7158"/>
                  </a:cubicBezTo>
                  <a:cubicBezTo>
                    <a:pt x="20428" y="6996"/>
                    <a:pt x="20454" y="6842"/>
                    <a:pt x="20608" y="6750"/>
                  </a:cubicBezTo>
                  <a:cubicBezTo>
                    <a:pt x="20643" y="6627"/>
                    <a:pt x="20731" y="6539"/>
                    <a:pt x="20820" y="6458"/>
                  </a:cubicBezTo>
                  <a:cubicBezTo>
                    <a:pt x="20820" y="6378"/>
                    <a:pt x="20831" y="6293"/>
                    <a:pt x="20908" y="6243"/>
                  </a:cubicBezTo>
                  <a:cubicBezTo>
                    <a:pt x="20927" y="6059"/>
                    <a:pt x="20992" y="5882"/>
                    <a:pt x="21108" y="5736"/>
                  </a:cubicBezTo>
                  <a:cubicBezTo>
                    <a:pt x="21100" y="5513"/>
                    <a:pt x="21215" y="5271"/>
                    <a:pt x="21035" y="5067"/>
                  </a:cubicBezTo>
                  <a:cubicBezTo>
                    <a:pt x="21062" y="4914"/>
                    <a:pt x="20927" y="4810"/>
                    <a:pt x="20919" y="4671"/>
                  </a:cubicBezTo>
                  <a:cubicBezTo>
                    <a:pt x="20866" y="4664"/>
                    <a:pt x="20827" y="4625"/>
                    <a:pt x="20816" y="4572"/>
                  </a:cubicBezTo>
                  <a:cubicBezTo>
                    <a:pt x="20766" y="4572"/>
                    <a:pt x="20716" y="4529"/>
                    <a:pt x="20712" y="4475"/>
                  </a:cubicBezTo>
                  <a:cubicBezTo>
                    <a:pt x="20658" y="4472"/>
                    <a:pt x="20616" y="4433"/>
                    <a:pt x="20604" y="4379"/>
                  </a:cubicBezTo>
                  <a:cubicBezTo>
                    <a:pt x="20527" y="4364"/>
                    <a:pt x="20466" y="4318"/>
                    <a:pt x="20428" y="4249"/>
                  </a:cubicBezTo>
                  <a:lnTo>
                    <a:pt x="20324" y="4153"/>
                  </a:lnTo>
                  <a:cubicBezTo>
                    <a:pt x="20270" y="4153"/>
                    <a:pt x="20220" y="4118"/>
                    <a:pt x="20205" y="4068"/>
                  </a:cubicBezTo>
                  <a:cubicBezTo>
                    <a:pt x="20051" y="3995"/>
                    <a:pt x="19913" y="3895"/>
                    <a:pt x="19797" y="3768"/>
                  </a:cubicBezTo>
                  <a:cubicBezTo>
                    <a:pt x="19674" y="3730"/>
                    <a:pt x="19567" y="3672"/>
                    <a:pt x="19509" y="3549"/>
                  </a:cubicBezTo>
                  <a:cubicBezTo>
                    <a:pt x="19459" y="3549"/>
                    <a:pt x="19409" y="3515"/>
                    <a:pt x="19394" y="3465"/>
                  </a:cubicBezTo>
                  <a:cubicBezTo>
                    <a:pt x="19256" y="3415"/>
                    <a:pt x="19125" y="3342"/>
                    <a:pt x="19010" y="3246"/>
                  </a:cubicBezTo>
                  <a:cubicBezTo>
                    <a:pt x="19004" y="3247"/>
                    <a:pt x="18999" y="3247"/>
                    <a:pt x="18993" y="3247"/>
                  </a:cubicBezTo>
                  <a:cubicBezTo>
                    <a:pt x="18946" y="3247"/>
                    <a:pt x="18904" y="3218"/>
                    <a:pt x="18887" y="3173"/>
                  </a:cubicBezTo>
                  <a:cubicBezTo>
                    <a:pt x="18802" y="3165"/>
                    <a:pt x="18733" y="3138"/>
                    <a:pt x="18695" y="3061"/>
                  </a:cubicBezTo>
                  <a:cubicBezTo>
                    <a:pt x="18514" y="3015"/>
                    <a:pt x="18410" y="2881"/>
                    <a:pt x="18299" y="2750"/>
                  </a:cubicBezTo>
                  <a:cubicBezTo>
                    <a:pt x="18296" y="2750"/>
                    <a:pt x="18293" y="2750"/>
                    <a:pt x="18291" y="2750"/>
                  </a:cubicBezTo>
                  <a:cubicBezTo>
                    <a:pt x="18240" y="2750"/>
                    <a:pt x="18194" y="2716"/>
                    <a:pt x="18183" y="2662"/>
                  </a:cubicBezTo>
                  <a:cubicBezTo>
                    <a:pt x="18130" y="2658"/>
                    <a:pt x="18087" y="2616"/>
                    <a:pt x="18084" y="2562"/>
                  </a:cubicBezTo>
                  <a:cubicBezTo>
                    <a:pt x="18007" y="2546"/>
                    <a:pt x="17945" y="2500"/>
                    <a:pt x="17899" y="2439"/>
                  </a:cubicBezTo>
                  <a:cubicBezTo>
                    <a:pt x="17897" y="2439"/>
                    <a:pt x="17895" y="2439"/>
                    <a:pt x="17892" y="2439"/>
                  </a:cubicBezTo>
                  <a:cubicBezTo>
                    <a:pt x="17845" y="2439"/>
                    <a:pt x="17799" y="2402"/>
                    <a:pt x="17792" y="2350"/>
                  </a:cubicBezTo>
                  <a:cubicBezTo>
                    <a:pt x="17715" y="2347"/>
                    <a:pt x="17642" y="2304"/>
                    <a:pt x="17603" y="2235"/>
                  </a:cubicBezTo>
                  <a:cubicBezTo>
                    <a:pt x="17511" y="2197"/>
                    <a:pt x="17438" y="2124"/>
                    <a:pt x="17400" y="2035"/>
                  </a:cubicBezTo>
                  <a:cubicBezTo>
                    <a:pt x="17350" y="2028"/>
                    <a:pt x="17304" y="1985"/>
                    <a:pt x="17300" y="1932"/>
                  </a:cubicBezTo>
                  <a:cubicBezTo>
                    <a:pt x="17250" y="1932"/>
                    <a:pt x="17200" y="1901"/>
                    <a:pt x="17184" y="1847"/>
                  </a:cubicBezTo>
                  <a:cubicBezTo>
                    <a:pt x="17100" y="1843"/>
                    <a:pt x="17046" y="1789"/>
                    <a:pt x="16996" y="1728"/>
                  </a:cubicBezTo>
                  <a:cubicBezTo>
                    <a:pt x="16946" y="1728"/>
                    <a:pt x="16896" y="1693"/>
                    <a:pt x="16889" y="1640"/>
                  </a:cubicBezTo>
                  <a:cubicBezTo>
                    <a:pt x="16835" y="1640"/>
                    <a:pt x="16785" y="1605"/>
                    <a:pt x="16773" y="1555"/>
                  </a:cubicBezTo>
                  <a:lnTo>
                    <a:pt x="16523" y="1509"/>
                  </a:lnTo>
                  <a:cubicBezTo>
                    <a:pt x="16516" y="1451"/>
                    <a:pt x="16470" y="1409"/>
                    <a:pt x="16412" y="1405"/>
                  </a:cubicBezTo>
                  <a:lnTo>
                    <a:pt x="16412" y="1401"/>
                  </a:lnTo>
                  <a:cubicBezTo>
                    <a:pt x="16416" y="1371"/>
                    <a:pt x="16412" y="1344"/>
                    <a:pt x="16397" y="1317"/>
                  </a:cubicBezTo>
                  <a:cubicBezTo>
                    <a:pt x="16376" y="1312"/>
                    <a:pt x="16359" y="1310"/>
                    <a:pt x="16341" y="1310"/>
                  </a:cubicBezTo>
                  <a:cubicBezTo>
                    <a:pt x="16328" y="1310"/>
                    <a:pt x="16315" y="1311"/>
                    <a:pt x="16301" y="1313"/>
                  </a:cubicBezTo>
                  <a:cubicBezTo>
                    <a:pt x="16301" y="1286"/>
                    <a:pt x="16297" y="1255"/>
                    <a:pt x="16293" y="1221"/>
                  </a:cubicBezTo>
                  <a:cubicBezTo>
                    <a:pt x="16278" y="1219"/>
                    <a:pt x="16261" y="1218"/>
                    <a:pt x="16245" y="1218"/>
                  </a:cubicBezTo>
                  <a:cubicBezTo>
                    <a:pt x="16229" y="1218"/>
                    <a:pt x="16214" y="1219"/>
                    <a:pt x="16201" y="1221"/>
                  </a:cubicBezTo>
                  <a:lnTo>
                    <a:pt x="16189" y="1213"/>
                  </a:lnTo>
                  <a:cubicBezTo>
                    <a:pt x="16189" y="1182"/>
                    <a:pt x="16185" y="1159"/>
                    <a:pt x="16181" y="1132"/>
                  </a:cubicBezTo>
                  <a:cubicBezTo>
                    <a:pt x="16151" y="1132"/>
                    <a:pt x="16124" y="1132"/>
                    <a:pt x="16101" y="1136"/>
                  </a:cubicBezTo>
                  <a:lnTo>
                    <a:pt x="16074" y="1117"/>
                  </a:lnTo>
                  <a:cubicBezTo>
                    <a:pt x="16085" y="1094"/>
                    <a:pt x="16085" y="1063"/>
                    <a:pt x="16070" y="1036"/>
                  </a:cubicBezTo>
                  <a:lnTo>
                    <a:pt x="16070" y="1036"/>
                  </a:lnTo>
                  <a:lnTo>
                    <a:pt x="16074" y="1040"/>
                  </a:lnTo>
                  <a:cubicBezTo>
                    <a:pt x="16043" y="948"/>
                    <a:pt x="15939" y="975"/>
                    <a:pt x="15882" y="925"/>
                  </a:cubicBezTo>
                  <a:cubicBezTo>
                    <a:pt x="15863" y="879"/>
                    <a:pt x="15824" y="844"/>
                    <a:pt x="15774" y="829"/>
                  </a:cubicBezTo>
                  <a:cubicBezTo>
                    <a:pt x="15740" y="752"/>
                    <a:pt x="15640" y="775"/>
                    <a:pt x="15594" y="714"/>
                  </a:cubicBezTo>
                  <a:lnTo>
                    <a:pt x="15586" y="710"/>
                  </a:lnTo>
                  <a:cubicBezTo>
                    <a:pt x="15555" y="671"/>
                    <a:pt x="15517" y="648"/>
                    <a:pt x="15471" y="633"/>
                  </a:cubicBezTo>
                  <a:cubicBezTo>
                    <a:pt x="15448" y="541"/>
                    <a:pt x="15340" y="575"/>
                    <a:pt x="15298" y="514"/>
                  </a:cubicBezTo>
                  <a:lnTo>
                    <a:pt x="15282" y="502"/>
                  </a:lnTo>
                  <a:cubicBezTo>
                    <a:pt x="15248" y="475"/>
                    <a:pt x="15217" y="445"/>
                    <a:pt x="15179" y="421"/>
                  </a:cubicBezTo>
                  <a:cubicBezTo>
                    <a:pt x="15159" y="379"/>
                    <a:pt x="15113" y="345"/>
                    <a:pt x="15067" y="329"/>
                  </a:cubicBezTo>
                  <a:cubicBezTo>
                    <a:pt x="15029" y="249"/>
                    <a:pt x="14933" y="272"/>
                    <a:pt x="14879" y="218"/>
                  </a:cubicBezTo>
                  <a:lnTo>
                    <a:pt x="14779" y="191"/>
                  </a:lnTo>
                  <a:cubicBezTo>
                    <a:pt x="14744" y="168"/>
                    <a:pt x="14706" y="149"/>
                    <a:pt x="14679" y="118"/>
                  </a:cubicBezTo>
                  <a:lnTo>
                    <a:pt x="14671" y="118"/>
                  </a:lnTo>
                  <a:cubicBezTo>
                    <a:pt x="14606" y="71"/>
                    <a:pt x="14548" y="1"/>
                    <a:pt x="14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4"/>
            <p:cNvSpPr/>
            <p:nvPr/>
          </p:nvSpPr>
          <p:spPr>
            <a:xfrm>
              <a:off x="2440796" y="737698"/>
              <a:ext cx="123646" cy="92595"/>
            </a:xfrm>
            <a:custGeom>
              <a:avLst/>
              <a:gdLst/>
              <a:ahLst/>
              <a:cxnLst/>
              <a:rect l="l" t="t" r="r" b="b"/>
              <a:pathLst>
                <a:path w="3986" h="2985" extrusionOk="0">
                  <a:moveTo>
                    <a:pt x="3986" y="0"/>
                  </a:moveTo>
                  <a:cubicBezTo>
                    <a:pt x="3847" y="0"/>
                    <a:pt x="3759" y="69"/>
                    <a:pt x="3682" y="146"/>
                  </a:cubicBezTo>
                  <a:lnTo>
                    <a:pt x="3678" y="146"/>
                  </a:lnTo>
                  <a:lnTo>
                    <a:pt x="3678" y="138"/>
                  </a:lnTo>
                  <a:cubicBezTo>
                    <a:pt x="3171" y="546"/>
                    <a:pt x="2602" y="876"/>
                    <a:pt x="2168" y="1376"/>
                  </a:cubicBezTo>
                  <a:cubicBezTo>
                    <a:pt x="1822" y="1553"/>
                    <a:pt x="1561" y="1841"/>
                    <a:pt x="1265" y="2079"/>
                  </a:cubicBezTo>
                  <a:cubicBezTo>
                    <a:pt x="1259" y="2078"/>
                    <a:pt x="1253" y="2078"/>
                    <a:pt x="1247" y="2078"/>
                  </a:cubicBezTo>
                  <a:cubicBezTo>
                    <a:pt x="1170" y="2078"/>
                    <a:pt x="1101" y="2122"/>
                    <a:pt x="1061" y="2187"/>
                  </a:cubicBezTo>
                  <a:cubicBezTo>
                    <a:pt x="1058" y="2186"/>
                    <a:pt x="1055" y="2186"/>
                    <a:pt x="1051" y="2186"/>
                  </a:cubicBezTo>
                  <a:cubicBezTo>
                    <a:pt x="975" y="2186"/>
                    <a:pt x="906" y="2228"/>
                    <a:pt x="869" y="2298"/>
                  </a:cubicBezTo>
                  <a:lnTo>
                    <a:pt x="854" y="2294"/>
                  </a:lnTo>
                  <a:cubicBezTo>
                    <a:pt x="848" y="2293"/>
                    <a:pt x="842" y="2292"/>
                    <a:pt x="836" y="2292"/>
                  </a:cubicBezTo>
                  <a:cubicBezTo>
                    <a:pt x="795" y="2292"/>
                    <a:pt x="757" y="2323"/>
                    <a:pt x="750" y="2363"/>
                  </a:cubicBezTo>
                  <a:lnTo>
                    <a:pt x="750" y="2375"/>
                  </a:lnTo>
                  <a:lnTo>
                    <a:pt x="758" y="2390"/>
                  </a:lnTo>
                  <a:cubicBezTo>
                    <a:pt x="751" y="2389"/>
                    <a:pt x="745" y="2388"/>
                    <a:pt x="738" y="2388"/>
                  </a:cubicBezTo>
                  <a:cubicBezTo>
                    <a:pt x="713" y="2388"/>
                    <a:pt x="686" y="2398"/>
                    <a:pt x="662" y="2413"/>
                  </a:cubicBezTo>
                  <a:cubicBezTo>
                    <a:pt x="653" y="2410"/>
                    <a:pt x="644" y="2409"/>
                    <a:pt x="635" y="2409"/>
                  </a:cubicBezTo>
                  <a:cubicBezTo>
                    <a:pt x="602" y="2409"/>
                    <a:pt x="570" y="2431"/>
                    <a:pt x="558" y="2467"/>
                  </a:cubicBezTo>
                  <a:cubicBezTo>
                    <a:pt x="558" y="2471"/>
                    <a:pt x="554" y="2475"/>
                    <a:pt x="554" y="2486"/>
                  </a:cubicBezTo>
                  <a:lnTo>
                    <a:pt x="558" y="2494"/>
                  </a:lnTo>
                  <a:cubicBezTo>
                    <a:pt x="556" y="2494"/>
                    <a:pt x="553" y="2494"/>
                    <a:pt x="551" y="2494"/>
                  </a:cubicBezTo>
                  <a:cubicBezTo>
                    <a:pt x="500" y="2494"/>
                    <a:pt x="458" y="2531"/>
                    <a:pt x="450" y="2582"/>
                  </a:cubicBezTo>
                  <a:lnTo>
                    <a:pt x="450" y="2594"/>
                  </a:lnTo>
                  <a:lnTo>
                    <a:pt x="443" y="2586"/>
                  </a:lnTo>
                  <a:cubicBezTo>
                    <a:pt x="224" y="2625"/>
                    <a:pt x="55" y="2717"/>
                    <a:pt x="1" y="2967"/>
                  </a:cubicBezTo>
                  <a:cubicBezTo>
                    <a:pt x="39" y="2979"/>
                    <a:pt x="73" y="2984"/>
                    <a:pt x="105" y="2984"/>
                  </a:cubicBezTo>
                  <a:cubicBezTo>
                    <a:pt x="254" y="2984"/>
                    <a:pt x="345" y="2869"/>
                    <a:pt x="462" y="2805"/>
                  </a:cubicBezTo>
                  <a:lnTo>
                    <a:pt x="562" y="2778"/>
                  </a:lnTo>
                  <a:cubicBezTo>
                    <a:pt x="570" y="2781"/>
                    <a:pt x="579" y="2783"/>
                    <a:pt x="587" y="2783"/>
                  </a:cubicBezTo>
                  <a:cubicBezTo>
                    <a:pt x="623" y="2783"/>
                    <a:pt x="661" y="2758"/>
                    <a:pt x="673" y="2721"/>
                  </a:cubicBezTo>
                  <a:lnTo>
                    <a:pt x="673" y="2717"/>
                  </a:lnTo>
                  <a:cubicBezTo>
                    <a:pt x="704" y="2709"/>
                    <a:pt x="735" y="2701"/>
                    <a:pt x="762" y="2686"/>
                  </a:cubicBezTo>
                  <a:cubicBezTo>
                    <a:pt x="771" y="2688"/>
                    <a:pt x="779" y="2689"/>
                    <a:pt x="787" y="2689"/>
                  </a:cubicBezTo>
                  <a:cubicBezTo>
                    <a:pt x="835" y="2689"/>
                    <a:pt x="859" y="2659"/>
                    <a:pt x="865" y="2609"/>
                  </a:cubicBezTo>
                  <a:lnTo>
                    <a:pt x="869" y="2605"/>
                  </a:lnTo>
                  <a:cubicBezTo>
                    <a:pt x="915" y="2602"/>
                    <a:pt x="962" y="2567"/>
                    <a:pt x="973" y="2517"/>
                  </a:cubicBezTo>
                  <a:cubicBezTo>
                    <a:pt x="1511" y="2279"/>
                    <a:pt x="1961" y="1902"/>
                    <a:pt x="2387" y="1499"/>
                  </a:cubicBezTo>
                  <a:cubicBezTo>
                    <a:pt x="2683" y="1264"/>
                    <a:pt x="2941" y="976"/>
                    <a:pt x="3259" y="769"/>
                  </a:cubicBezTo>
                  <a:cubicBezTo>
                    <a:pt x="3448" y="653"/>
                    <a:pt x="3598" y="488"/>
                    <a:pt x="3698" y="296"/>
                  </a:cubicBezTo>
                  <a:cubicBezTo>
                    <a:pt x="3836" y="246"/>
                    <a:pt x="3966" y="188"/>
                    <a:pt x="3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4"/>
            <p:cNvSpPr/>
            <p:nvPr/>
          </p:nvSpPr>
          <p:spPr>
            <a:xfrm>
              <a:off x="2463565" y="764995"/>
              <a:ext cx="38310" cy="24723"/>
            </a:xfrm>
            <a:custGeom>
              <a:avLst/>
              <a:gdLst/>
              <a:ahLst/>
              <a:cxnLst/>
              <a:rect l="l" t="t" r="r" b="b"/>
              <a:pathLst>
                <a:path w="1235" h="797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746" y="46"/>
                    <a:pt x="370" y="288"/>
                    <a:pt x="24" y="603"/>
                  </a:cubicBezTo>
                  <a:cubicBezTo>
                    <a:pt x="1" y="684"/>
                    <a:pt x="58" y="703"/>
                    <a:pt x="120" y="719"/>
                  </a:cubicBezTo>
                  <a:cubicBezTo>
                    <a:pt x="177" y="767"/>
                    <a:pt x="230" y="796"/>
                    <a:pt x="277" y="796"/>
                  </a:cubicBezTo>
                  <a:cubicBezTo>
                    <a:pt x="331" y="796"/>
                    <a:pt x="379" y="759"/>
                    <a:pt x="420" y="669"/>
                  </a:cubicBezTo>
                  <a:lnTo>
                    <a:pt x="535" y="411"/>
                  </a:lnTo>
                  <a:lnTo>
                    <a:pt x="735" y="396"/>
                  </a:lnTo>
                  <a:cubicBezTo>
                    <a:pt x="784" y="412"/>
                    <a:pt x="827" y="419"/>
                    <a:pt x="864" y="419"/>
                  </a:cubicBezTo>
                  <a:cubicBezTo>
                    <a:pt x="1097" y="419"/>
                    <a:pt x="1108" y="139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4"/>
            <p:cNvSpPr/>
            <p:nvPr/>
          </p:nvSpPr>
          <p:spPr>
            <a:xfrm>
              <a:off x="2578370" y="512462"/>
              <a:ext cx="81210" cy="52362"/>
            </a:xfrm>
            <a:custGeom>
              <a:avLst/>
              <a:gdLst/>
              <a:ahLst/>
              <a:cxnLst/>
              <a:rect l="l" t="t" r="r" b="b"/>
              <a:pathLst>
                <a:path w="2618" h="1688" extrusionOk="0">
                  <a:moveTo>
                    <a:pt x="503" y="1"/>
                  </a:moveTo>
                  <a:cubicBezTo>
                    <a:pt x="183" y="1"/>
                    <a:pt x="46" y="177"/>
                    <a:pt x="0" y="640"/>
                  </a:cubicBezTo>
                  <a:cubicBezTo>
                    <a:pt x="178" y="381"/>
                    <a:pt x="389" y="234"/>
                    <a:pt x="665" y="234"/>
                  </a:cubicBezTo>
                  <a:cubicBezTo>
                    <a:pt x="700" y="234"/>
                    <a:pt x="736" y="236"/>
                    <a:pt x="773" y="241"/>
                  </a:cubicBezTo>
                  <a:lnTo>
                    <a:pt x="972" y="260"/>
                  </a:lnTo>
                  <a:lnTo>
                    <a:pt x="1065" y="325"/>
                  </a:lnTo>
                  <a:cubicBezTo>
                    <a:pt x="1133" y="374"/>
                    <a:pt x="1202" y="408"/>
                    <a:pt x="1278" y="408"/>
                  </a:cubicBezTo>
                  <a:cubicBezTo>
                    <a:pt x="1309" y="408"/>
                    <a:pt x="1342" y="403"/>
                    <a:pt x="1376" y="391"/>
                  </a:cubicBezTo>
                  <a:cubicBezTo>
                    <a:pt x="1410" y="379"/>
                    <a:pt x="1445" y="373"/>
                    <a:pt x="1479" y="373"/>
                  </a:cubicBezTo>
                  <a:cubicBezTo>
                    <a:pt x="1557" y="373"/>
                    <a:pt x="1632" y="402"/>
                    <a:pt x="1691" y="456"/>
                  </a:cubicBezTo>
                  <a:cubicBezTo>
                    <a:pt x="1699" y="855"/>
                    <a:pt x="1699" y="855"/>
                    <a:pt x="2183" y="859"/>
                  </a:cubicBezTo>
                  <a:lnTo>
                    <a:pt x="2394" y="1163"/>
                  </a:lnTo>
                  <a:cubicBezTo>
                    <a:pt x="2394" y="1244"/>
                    <a:pt x="2394" y="1324"/>
                    <a:pt x="2390" y="1413"/>
                  </a:cubicBezTo>
                  <a:cubicBezTo>
                    <a:pt x="2383" y="1509"/>
                    <a:pt x="2210" y="1647"/>
                    <a:pt x="2410" y="1685"/>
                  </a:cubicBezTo>
                  <a:cubicBezTo>
                    <a:pt x="2418" y="1687"/>
                    <a:pt x="2426" y="1688"/>
                    <a:pt x="2434" y="1688"/>
                  </a:cubicBezTo>
                  <a:cubicBezTo>
                    <a:pt x="2545" y="1688"/>
                    <a:pt x="2575" y="1539"/>
                    <a:pt x="2575" y="1428"/>
                  </a:cubicBezTo>
                  <a:cubicBezTo>
                    <a:pt x="2575" y="1297"/>
                    <a:pt x="2617" y="1159"/>
                    <a:pt x="2498" y="1048"/>
                  </a:cubicBezTo>
                  <a:cubicBezTo>
                    <a:pt x="2448" y="894"/>
                    <a:pt x="2356" y="779"/>
                    <a:pt x="2191" y="752"/>
                  </a:cubicBezTo>
                  <a:cubicBezTo>
                    <a:pt x="1998" y="663"/>
                    <a:pt x="1922" y="471"/>
                    <a:pt x="1791" y="325"/>
                  </a:cubicBezTo>
                  <a:cubicBezTo>
                    <a:pt x="1787" y="271"/>
                    <a:pt x="1753" y="248"/>
                    <a:pt x="1699" y="245"/>
                  </a:cubicBezTo>
                  <a:cubicBezTo>
                    <a:pt x="1626" y="189"/>
                    <a:pt x="1555" y="127"/>
                    <a:pt x="1469" y="127"/>
                  </a:cubicBezTo>
                  <a:cubicBezTo>
                    <a:pt x="1437" y="127"/>
                    <a:pt x="1402" y="135"/>
                    <a:pt x="1364" y="156"/>
                  </a:cubicBezTo>
                  <a:cubicBezTo>
                    <a:pt x="1351" y="148"/>
                    <a:pt x="1337" y="145"/>
                    <a:pt x="1322" y="145"/>
                  </a:cubicBezTo>
                  <a:cubicBezTo>
                    <a:pt x="1308" y="145"/>
                    <a:pt x="1293" y="148"/>
                    <a:pt x="1280" y="156"/>
                  </a:cubicBezTo>
                  <a:lnTo>
                    <a:pt x="1161" y="148"/>
                  </a:lnTo>
                  <a:cubicBezTo>
                    <a:pt x="1147" y="139"/>
                    <a:pt x="1133" y="134"/>
                    <a:pt x="1117" y="134"/>
                  </a:cubicBezTo>
                  <a:cubicBezTo>
                    <a:pt x="1107" y="134"/>
                    <a:pt x="1096" y="136"/>
                    <a:pt x="1084" y="141"/>
                  </a:cubicBezTo>
                  <a:cubicBezTo>
                    <a:pt x="949" y="10"/>
                    <a:pt x="769" y="25"/>
                    <a:pt x="607" y="6"/>
                  </a:cubicBezTo>
                  <a:cubicBezTo>
                    <a:pt x="571" y="3"/>
                    <a:pt x="536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4"/>
            <p:cNvSpPr/>
            <p:nvPr/>
          </p:nvSpPr>
          <p:spPr>
            <a:xfrm>
              <a:off x="2683869" y="592741"/>
              <a:ext cx="13370" cy="39271"/>
            </a:xfrm>
            <a:custGeom>
              <a:avLst/>
              <a:gdLst/>
              <a:ahLst/>
              <a:cxnLst/>
              <a:rect l="l" t="t" r="r" b="b"/>
              <a:pathLst>
                <a:path w="431" h="1266" extrusionOk="0">
                  <a:moveTo>
                    <a:pt x="4" y="1"/>
                  </a:moveTo>
                  <a:cubicBezTo>
                    <a:pt x="96" y="381"/>
                    <a:pt x="334" y="765"/>
                    <a:pt x="8" y="1153"/>
                  </a:cubicBezTo>
                  <a:cubicBezTo>
                    <a:pt x="0" y="1165"/>
                    <a:pt x="23" y="1222"/>
                    <a:pt x="46" y="1242"/>
                  </a:cubicBezTo>
                  <a:cubicBezTo>
                    <a:pt x="65" y="1257"/>
                    <a:pt x="89" y="1266"/>
                    <a:pt x="112" y="1266"/>
                  </a:cubicBezTo>
                  <a:cubicBezTo>
                    <a:pt x="139" y="1266"/>
                    <a:pt x="164" y="1254"/>
                    <a:pt x="177" y="1226"/>
                  </a:cubicBezTo>
                  <a:cubicBezTo>
                    <a:pt x="242" y="1084"/>
                    <a:pt x="427" y="988"/>
                    <a:pt x="384" y="788"/>
                  </a:cubicBezTo>
                  <a:cubicBezTo>
                    <a:pt x="430" y="704"/>
                    <a:pt x="430" y="596"/>
                    <a:pt x="384" y="512"/>
                  </a:cubicBezTo>
                  <a:cubicBezTo>
                    <a:pt x="277" y="323"/>
                    <a:pt x="231" y="93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4"/>
            <p:cNvSpPr/>
            <p:nvPr/>
          </p:nvSpPr>
          <p:spPr>
            <a:xfrm>
              <a:off x="2683372" y="592369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8" y="1"/>
                  </a:moveTo>
                  <a:lnTo>
                    <a:pt x="1" y="9"/>
                  </a:lnTo>
                  <a:cubicBezTo>
                    <a:pt x="8" y="9"/>
                    <a:pt x="8" y="9"/>
                    <a:pt x="16" y="13"/>
                  </a:cubicBezTo>
                  <a:cubicBezTo>
                    <a:pt x="16" y="9"/>
                    <a:pt x="16" y="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4"/>
            <p:cNvSpPr/>
            <p:nvPr/>
          </p:nvSpPr>
          <p:spPr>
            <a:xfrm>
              <a:off x="2591584" y="622428"/>
              <a:ext cx="18643" cy="21094"/>
            </a:xfrm>
            <a:custGeom>
              <a:avLst/>
              <a:gdLst/>
              <a:ahLst/>
              <a:cxnLst/>
              <a:rect l="l" t="t" r="r" b="b"/>
              <a:pathLst>
                <a:path w="601" h="680" extrusionOk="0">
                  <a:moveTo>
                    <a:pt x="562" y="0"/>
                  </a:moveTo>
                  <a:lnTo>
                    <a:pt x="562" y="0"/>
                  </a:lnTo>
                  <a:cubicBezTo>
                    <a:pt x="312" y="12"/>
                    <a:pt x="212" y="142"/>
                    <a:pt x="105" y="265"/>
                  </a:cubicBezTo>
                  <a:cubicBezTo>
                    <a:pt x="1" y="385"/>
                    <a:pt x="124" y="481"/>
                    <a:pt x="162" y="577"/>
                  </a:cubicBezTo>
                  <a:cubicBezTo>
                    <a:pt x="190" y="654"/>
                    <a:pt x="253" y="680"/>
                    <a:pt x="324" y="680"/>
                  </a:cubicBezTo>
                  <a:cubicBezTo>
                    <a:pt x="353" y="680"/>
                    <a:pt x="383" y="675"/>
                    <a:pt x="412" y="669"/>
                  </a:cubicBezTo>
                  <a:cubicBezTo>
                    <a:pt x="600" y="631"/>
                    <a:pt x="404" y="527"/>
                    <a:pt x="447" y="446"/>
                  </a:cubicBezTo>
                  <a:cubicBezTo>
                    <a:pt x="508" y="323"/>
                    <a:pt x="520" y="169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4"/>
            <p:cNvSpPr/>
            <p:nvPr/>
          </p:nvSpPr>
          <p:spPr>
            <a:xfrm>
              <a:off x="2489684" y="589298"/>
              <a:ext cx="37100" cy="51959"/>
            </a:xfrm>
            <a:custGeom>
              <a:avLst/>
              <a:gdLst/>
              <a:ahLst/>
              <a:cxnLst/>
              <a:rect l="l" t="t" r="r" b="b"/>
              <a:pathLst>
                <a:path w="1196" h="1675" extrusionOk="0">
                  <a:moveTo>
                    <a:pt x="890" y="0"/>
                  </a:moveTo>
                  <a:cubicBezTo>
                    <a:pt x="803" y="0"/>
                    <a:pt x="731" y="59"/>
                    <a:pt x="677" y="200"/>
                  </a:cubicBezTo>
                  <a:cubicBezTo>
                    <a:pt x="427" y="377"/>
                    <a:pt x="312" y="642"/>
                    <a:pt x="200" y="911"/>
                  </a:cubicBezTo>
                  <a:cubicBezTo>
                    <a:pt x="181" y="934"/>
                    <a:pt x="177" y="968"/>
                    <a:pt x="185" y="995"/>
                  </a:cubicBezTo>
                  <a:cubicBezTo>
                    <a:pt x="81" y="1122"/>
                    <a:pt x="104" y="1268"/>
                    <a:pt x="96" y="1414"/>
                  </a:cubicBezTo>
                  <a:cubicBezTo>
                    <a:pt x="46" y="1499"/>
                    <a:pt x="0" y="1614"/>
                    <a:pt x="104" y="1664"/>
                  </a:cubicBezTo>
                  <a:cubicBezTo>
                    <a:pt x="121" y="1671"/>
                    <a:pt x="137" y="1674"/>
                    <a:pt x="151" y="1674"/>
                  </a:cubicBezTo>
                  <a:cubicBezTo>
                    <a:pt x="227" y="1674"/>
                    <a:pt x="265" y="1581"/>
                    <a:pt x="281" y="1506"/>
                  </a:cubicBezTo>
                  <a:cubicBezTo>
                    <a:pt x="289" y="1472"/>
                    <a:pt x="289" y="1445"/>
                    <a:pt x="277" y="1410"/>
                  </a:cubicBezTo>
                  <a:cubicBezTo>
                    <a:pt x="312" y="1318"/>
                    <a:pt x="315" y="1218"/>
                    <a:pt x="292" y="1122"/>
                  </a:cubicBezTo>
                  <a:cubicBezTo>
                    <a:pt x="504" y="815"/>
                    <a:pt x="681" y="488"/>
                    <a:pt x="946" y="223"/>
                  </a:cubicBezTo>
                  <a:lnTo>
                    <a:pt x="976" y="215"/>
                  </a:lnTo>
                  <a:cubicBezTo>
                    <a:pt x="1009" y="227"/>
                    <a:pt x="1044" y="238"/>
                    <a:pt x="1077" y="238"/>
                  </a:cubicBezTo>
                  <a:cubicBezTo>
                    <a:pt x="1107" y="238"/>
                    <a:pt x="1135" y="229"/>
                    <a:pt x="1157" y="204"/>
                  </a:cubicBezTo>
                  <a:cubicBezTo>
                    <a:pt x="1195" y="165"/>
                    <a:pt x="1169" y="119"/>
                    <a:pt x="1115" y="96"/>
                  </a:cubicBezTo>
                  <a:cubicBezTo>
                    <a:pt x="1032" y="36"/>
                    <a:pt x="957" y="0"/>
                    <a:pt x="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4"/>
            <p:cNvSpPr/>
            <p:nvPr/>
          </p:nvSpPr>
          <p:spPr>
            <a:xfrm>
              <a:off x="2755370" y="477843"/>
              <a:ext cx="69764" cy="90268"/>
            </a:xfrm>
            <a:custGeom>
              <a:avLst/>
              <a:gdLst/>
              <a:ahLst/>
              <a:cxnLst/>
              <a:rect l="l" t="t" r="r" b="b"/>
              <a:pathLst>
                <a:path w="2249" h="2910" extrusionOk="0">
                  <a:moveTo>
                    <a:pt x="2249" y="0"/>
                  </a:moveTo>
                  <a:cubicBezTo>
                    <a:pt x="1849" y="165"/>
                    <a:pt x="1791" y="507"/>
                    <a:pt x="1618" y="753"/>
                  </a:cubicBezTo>
                  <a:cubicBezTo>
                    <a:pt x="1480" y="838"/>
                    <a:pt x="1465" y="995"/>
                    <a:pt x="1407" y="1130"/>
                  </a:cubicBezTo>
                  <a:cubicBezTo>
                    <a:pt x="1034" y="1514"/>
                    <a:pt x="623" y="1860"/>
                    <a:pt x="408" y="2371"/>
                  </a:cubicBezTo>
                  <a:cubicBezTo>
                    <a:pt x="235" y="2471"/>
                    <a:pt x="127" y="2629"/>
                    <a:pt x="39" y="2798"/>
                  </a:cubicBezTo>
                  <a:cubicBezTo>
                    <a:pt x="16" y="2828"/>
                    <a:pt x="4" y="2855"/>
                    <a:pt x="1" y="2890"/>
                  </a:cubicBezTo>
                  <a:lnTo>
                    <a:pt x="70" y="2871"/>
                  </a:lnTo>
                  <a:cubicBezTo>
                    <a:pt x="70" y="2874"/>
                    <a:pt x="74" y="2878"/>
                    <a:pt x="74" y="2882"/>
                  </a:cubicBezTo>
                  <a:lnTo>
                    <a:pt x="120" y="2909"/>
                  </a:lnTo>
                  <a:cubicBezTo>
                    <a:pt x="200" y="2717"/>
                    <a:pt x="435" y="2667"/>
                    <a:pt x="523" y="2486"/>
                  </a:cubicBezTo>
                  <a:lnTo>
                    <a:pt x="1445" y="1314"/>
                  </a:lnTo>
                  <a:cubicBezTo>
                    <a:pt x="1626" y="1226"/>
                    <a:pt x="1638" y="1015"/>
                    <a:pt x="1757" y="880"/>
                  </a:cubicBezTo>
                  <a:cubicBezTo>
                    <a:pt x="1910" y="607"/>
                    <a:pt x="2202" y="415"/>
                    <a:pt x="2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4"/>
            <p:cNvSpPr/>
            <p:nvPr/>
          </p:nvSpPr>
          <p:spPr>
            <a:xfrm>
              <a:off x="2621146" y="589515"/>
              <a:ext cx="48143" cy="25498"/>
            </a:xfrm>
            <a:custGeom>
              <a:avLst/>
              <a:gdLst/>
              <a:ahLst/>
              <a:cxnLst/>
              <a:rect l="l" t="t" r="r" b="b"/>
              <a:pathLst>
                <a:path w="1552" h="822" extrusionOk="0">
                  <a:moveTo>
                    <a:pt x="443" y="1"/>
                  </a:moveTo>
                  <a:cubicBezTo>
                    <a:pt x="394" y="1"/>
                    <a:pt x="346" y="29"/>
                    <a:pt x="301" y="101"/>
                  </a:cubicBezTo>
                  <a:cubicBezTo>
                    <a:pt x="155" y="131"/>
                    <a:pt x="1" y="185"/>
                    <a:pt x="128" y="354"/>
                  </a:cubicBezTo>
                  <a:cubicBezTo>
                    <a:pt x="156" y="393"/>
                    <a:pt x="185" y="408"/>
                    <a:pt x="214" y="408"/>
                  </a:cubicBezTo>
                  <a:cubicBezTo>
                    <a:pt x="281" y="408"/>
                    <a:pt x="348" y="324"/>
                    <a:pt x="404" y="270"/>
                  </a:cubicBezTo>
                  <a:cubicBezTo>
                    <a:pt x="414" y="268"/>
                    <a:pt x="424" y="267"/>
                    <a:pt x="433" y="267"/>
                  </a:cubicBezTo>
                  <a:cubicBezTo>
                    <a:pt x="536" y="267"/>
                    <a:pt x="584" y="362"/>
                    <a:pt x="666" y="412"/>
                  </a:cubicBezTo>
                  <a:cubicBezTo>
                    <a:pt x="789" y="777"/>
                    <a:pt x="1107" y="777"/>
                    <a:pt x="1411" y="815"/>
                  </a:cubicBezTo>
                  <a:cubicBezTo>
                    <a:pt x="1429" y="820"/>
                    <a:pt x="1445" y="822"/>
                    <a:pt x="1459" y="822"/>
                  </a:cubicBezTo>
                  <a:cubicBezTo>
                    <a:pt x="1524" y="822"/>
                    <a:pt x="1551" y="778"/>
                    <a:pt x="1542" y="696"/>
                  </a:cubicBezTo>
                  <a:cubicBezTo>
                    <a:pt x="1476" y="541"/>
                    <a:pt x="1369" y="514"/>
                    <a:pt x="1254" y="514"/>
                  </a:cubicBezTo>
                  <a:cubicBezTo>
                    <a:pt x="1193" y="514"/>
                    <a:pt x="1130" y="522"/>
                    <a:pt x="1070" y="522"/>
                  </a:cubicBezTo>
                  <a:cubicBezTo>
                    <a:pt x="1019" y="522"/>
                    <a:pt x="970" y="516"/>
                    <a:pt x="927" y="496"/>
                  </a:cubicBezTo>
                  <a:lnTo>
                    <a:pt x="815" y="389"/>
                  </a:lnTo>
                  <a:lnTo>
                    <a:pt x="819" y="389"/>
                  </a:lnTo>
                  <a:cubicBezTo>
                    <a:pt x="804" y="258"/>
                    <a:pt x="723" y="143"/>
                    <a:pt x="608" y="85"/>
                  </a:cubicBezTo>
                  <a:cubicBezTo>
                    <a:pt x="552" y="35"/>
                    <a:pt x="496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4"/>
            <p:cNvSpPr/>
            <p:nvPr/>
          </p:nvSpPr>
          <p:spPr>
            <a:xfrm>
              <a:off x="2641309" y="355904"/>
              <a:ext cx="35363" cy="31392"/>
            </a:xfrm>
            <a:custGeom>
              <a:avLst/>
              <a:gdLst/>
              <a:ahLst/>
              <a:cxnLst/>
              <a:rect l="l" t="t" r="r" b="b"/>
              <a:pathLst>
                <a:path w="1140" h="1012" extrusionOk="0">
                  <a:moveTo>
                    <a:pt x="246" y="0"/>
                  </a:moveTo>
                  <a:cubicBezTo>
                    <a:pt x="250" y="365"/>
                    <a:pt x="623" y="465"/>
                    <a:pt x="650" y="757"/>
                  </a:cubicBezTo>
                  <a:lnTo>
                    <a:pt x="538" y="811"/>
                  </a:lnTo>
                  <a:cubicBezTo>
                    <a:pt x="515" y="788"/>
                    <a:pt x="492" y="773"/>
                    <a:pt x="461" y="757"/>
                  </a:cubicBezTo>
                  <a:cubicBezTo>
                    <a:pt x="359" y="643"/>
                    <a:pt x="306" y="587"/>
                    <a:pt x="264" y="587"/>
                  </a:cubicBezTo>
                  <a:cubicBezTo>
                    <a:pt x="225" y="587"/>
                    <a:pt x="197" y="637"/>
                    <a:pt x="146" y="734"/>
                  </a:cubicBezTo>
                  <a:cubicBezTo>
                    <a:pt x="112" y="811"/>
                    <a:pt x="0" y="919"/>
                    <a:pt x="185" y="946"/>
                  </a:cubicBezTo>
                  <a:cubicBezTo>
                    <a:pt x="411" y="980"/>
                    <a:pt x="642" y="999"/>
                    <a:pt x="865" y="1011"/>
                  </a:cubicBezTo>
                  <a:cubicBezTo>
                    <a:pt x="879" y="1012"/>
                    <a:pt x="893" y="1012"/>
                    <a:pt x="906" y="1012"/>
                  </a:cubicBezTo>
                  <a:cubicBezTo>
                    <a:pt x="1139" y="1012"/>
                    <a:pt x="1048" y="882"/>
                    <a:pt x="957" y="765"/>
                  </a:cubicBezTo>
                  <a:cubicBezTo>
                    <a:pt x="961" y="711"/>
                    <a:pt x="922" y="661"/>
                    <a:pt x="872" y="657"/>
                  </a:cubicBezTo>
                  <a:lnTo>
                    <a:pt x="865" y="657"/>
                  </a:lnTo>
                  <a:lnTo>
                    <a:pt x="861" y="653"/>
                  </a:lnTo>
                  <a:cubicBezTo>
                    <a:pt x="688" y="423"/>
                    <a:pt x="569" y="139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4"/>
            <p:cNvSpPr/>
            <p:nvPr/>
          </p:nvSpPr>
          <p:spPr>
            <a:xfrm>
              <a:off x="2672174" y="426691"/>
              <a:ext cx="62381" cy="66445"/>
            </a:xfrm>
            <a:custGeom>
              <a:avLst/>
              <a:gdLst/>
              <a:ahLst/>
              <a:cxnLst/>
              <a:rect l="l" t="t" r="r" b="b"/>
              <a:pathLst>
                <a:path w="2011" h="2142" extrusionOk="0">
                  <a:moveTo>
                    <a:pt x="846" y="370"/>
                  </a:moveTo>
                  <a:lnTo>
                    <a:pt x="846" y="370"/>
                  </a:lnTo>
                  <a:cubicBezTo>
                    <a:pt x="861" y="373"/>
                    <a:pt x="869" y="385"/>
                    <a:pt x="877" y="397"/>
                  </a:cubicBezTo>
                  <a:lnTo>
                    <a:pt x="846" y="370"/>
                  </a:lnTo>
                  <a:close/>
                  <a:moveTo>
                    <a:pt x="1314" y="1"/>
                  </a:moveTo>
                  <a:cubicBezTo>
                    <a:pt x="1093" y="1"/>
                    <a:pt x="890" y="127"/>
                    <a:pt x="681" y="224"/>
                  </a:cubicBezTo>
                  <a:cubicBezTo>
                    <a:pt x="423" y="339"/>
                    <a:pt x="327" y="600"/>
                    <a:pt x="177" y="812"/>
                  </a:cubicBezTo>
                  <a:cubicBezTo>
                    <a:pt x="0" y="1061"/>
                    <a:pt x="62" y="1346"/>
                    <a:pt x="66" y="1618"/>
                  </a:cubicBezTo>
                  <a:cubicBezTo>
                    <a:pt x="66" y="1618"/>
                    <a:pt x="66" y="1618"/>
                    <a:pt x="66" y="1618"/>
                  </a:cubicBezTo>
                  <a:lnTo>
                    <a:pt x="66" y="1618"/>
                  </a:lnTo>
                  <a:cubicBezTo>
                    <a:pt x="81" y="1622"/>
                    <a:pt x="93" y="1638"/>
                    <a:pt x="100" y="1653"/>
                  </a:cubicBezTo>
                  <a:lnTo>
                    <a:pt x="66" y="1618"/>
                  </a:lnTo>
                  <a:lnTo>
                    <a:pt x="66" y="1618"/>
                  </a:lnTo>
                  <a:cubicBezTo>
                    <a:pt x="54" y="1818"/>
                    <a:pt x="81" y="2007"/>
                    <a:pt x="269" y="2133"/>
                  </a:cubicBezTo>
                  <a:cubicBezTo>
                    <a:pt x="289" y="2139"/>
                    <a:pt x="307" y="2141"/>
                    <a:pt x="321" y="2141"/>
                  </a:cubicBezTo>
                  <a:cubicBezTo>
                    <a:pt x="379" y="2141"/>
                    <a:pt x="393" y="2100"/>
                    <a:pt x="366" y="2026"/>
                  </a:cubicBezTo>
                  <a:lnTo>
                    <a:pt x="266" y="1814"/>
                  </a:lnTo>
                  <a:lnTo>
                    <a:pt x="262" y="1519"/>
                  </a:lnTo>
                  <a:lnTo>
                    <a:pt x="269" y="1115"/>
                  </a:lnTo>
                  <a:cubicBezTo>
                    <a:pt x="327" y="1023"/>
                    <a:pt x="327" y="923"/>
                    <a:pt x="323" y="819"/>
                  </a:cubicBezTo>
                  <a:cubicBezTo>
                    <a:pt x="535" y="719"/>
                    <a:pt x="627" y="454"/>
                    <a:pt x="877" y="404"/>
                  </a:cubicBezTo>
                  <a:lnTo>
                    <a:pt x="1368" y="212"/>
                  </a:lnTo>
                  <a:lnTo>
                    <a:pt x="2010" y="658"/>
                  </a:lnTo>
                  <a:cubicBezTo>
                    <a:pt x="1976" y="320"/>
                    <a:pt x="1841" y="166"/>
                    <a:pt x="1614" y="85"/>
                  </a:cubicBezTo>
                  <a:cubicBezTo>
                    <a:pt x="1510" y="25"/>
                    <a:pt x="1410" y="1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4"/>
            <p:cNvSpPr/>
            <p:nvPr/>
          </p:nvSpPr>
          <p:spPr>
            <a:xfrm>
              <a:off x="2651205" y="404171"/>
              <a:ext cx="25871" cy="42808"/>
            </a:xfrm>
            <a:custGeom>
              <a:avLst/>
              <a:gdLst/>
              <a:ahLst/>
              <a:cxnLst/>
              <a:rect l="l" t="t" r="r" b="b"/>
              <a:pathLst>
                <a:path w="834" h="1380" extrusionOk="0">
                  <a:moveTo>
                    <a:pt x="480" y="0"/>
                  </a:moveTo>
                  <a:cubicBezTo>
                    <a:pt x="407" y="162"/>
                    <a:pt x="269" y="308"/>
                    <a:pt x="315" y="519"/>
                  </a:cubicBezTo>
                  <a:cubicBezTo>
                    <a:pt x="427" y="854"/>
                    <a:pt x="0" y="1023"/>
                    <a:pt x="35" y="1380"/>
                  </a:cubicBezTo>
                  <a:cubicBezTo>
                    <a:pt x="373" y="1245"/>
                    <a:pt x="507" y="980"/>
                    <a:pt x="653" y="727"/>
                  </a:cubicBezTo>
                  <a:cubicBezTo>
                    <a:pt x="826" y="535"/>
                    <a:pt x="834" y="496"/>
                    <a:pt x="680" y="462"/>
                  </a:cubicBezTo>
                  <a:cubicBezTo>
                    <a:pt x="507" y="427"/>
                    <a:pt x="577" y="335"/>
                    <a:pt x="565" y="250"/>
                  </a:cubicBezTo>
                  <a:cubicBezTo>
                    <a:pt x="557" y="162"/>
                    <a:pt x="688" y="54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4"/>
            <p:cNvSpPr/>
            <p:nvPr/>
          </p:nvSpPr>
          <p:spPr>
            <a:xfrm>
              <a:off x="2407543" y="740676"/>
              <a:ext cx="40450" cy="33253"/>
            </a:xfrm>
            <a:custGeom>
              <a:avLst/>
              <a:gdLst/>
              <a:ahLst/>
              <a:cxnLst/>
              <a:rect l="l" t="t" r="r" b="b"/>
              <a:pathLst>
                <a:path w="1304" h="1072" extrusionOk="0">
                  <a:moveTo>
                    <a:pt x="254" y="0"/>
                  </a:moveTo>
                  <a:lnTo>
                    <a:pt x="254" y="0"/>
                  </a:lnTo>
                  <a:cubicBezTo>
                    <a:pt x="81" y="19"/>
                    <a:pt x="62" y="162"/>
                    <a:pt x="16" y="277"/>
                  </a:cubicBezTo>
                  <a:cubicBezTo>
                    <a:pt x="1" y="365"/>
                    <a:pt x="12" y="446"/>
                    <a:pt x="108" y="481"/>
                  </a:cubicBezTo>
                  <a:lnTo>
                    <a:pt x="101" y="488"/>
                  </a:lnTo>
                  <a:cubicBezTo>
                    <a:pt x="189" y="788"/>
                    <a:pt x="370" y="988"/>
                    <a:pt x="704" y="1003"/>
                  </a:cubicBezTo>
                  <a:cubicBezTo>
                    <a:pt x="837" y="1046"/>
                    <a:pt x="936" y="1071"/>
                    <a:pt x="1012" y="1071"/>
                  </a:cubicBezTo>
                  <a:cubicBezTo>
                    <a:pt x="1183" y="1071"/>
                    <a:pt x="1237" y="941"/>
                    <a:pt x="1303" y="584"/>
                  </a:cubicBezTo>
                  <a:cubicBezTo>
                    <a:pt x="1119" y="319"/>
                    <a:pt x="1119" y="319"/>
                    <a:pt x="842" y="281"/>
                  </a:cubicBezTo>
                  <a:lnTo>
                    <a:pt x="842" y="281"/>
                  </a:lnTo>
                  <a:lnTo>
                    <a:pt x="1115" y="573"/>
                  </a:lnTo>
                  <a:cubicBezTo>
                    <a:pt x="1019" y="680"/>
                    <a:pt x="985" y="838"/>
                    <a:pt x="823" y="880"/>
                  </a:cubicBezTo>
                  <a:cubicBezTo>
                    <a:pt x="543" y="857"/>
                    <a:pt x="427" y="603"/>
                    <a:pt x="235" y="461"/>
                  </a:cubicBezTo>
                  <a:cubicBezTo>
                    <a:pt x="151" y="308"/>
                    <a:pt x="362" y="165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4"/>
            <p:cNvSpPr/>
            <p:nvPr/>
          </p:nvSpPr>
          <p:spPr>
            <a:xfrm>
              <a:off x="2708654" y="450732"/>
              <a:ext cx="29810" cy="19636"/>
            </a:xfrm>
            <a:custGeom>
              <a:avLst/>
              <a:gdLst/>
              <a:ahLst/>
              <a:cxnLst/>
              <a:rect l="l" t="t" r="r" b="b"/>
              <a:pathLst>
                <a:path w="961" h="633" extrusionOk="0">
                  <a:moveTo>
                    <a:pt x="308" y="1"/>
                  </a:moveTo>
                  <a:cubicBezTo>
                    <a:pt x="272" y="1"/>
                    <a:pt x="237" y="8"/>
                    <a:pt x="204" y="21"/>
                  </a:cubicBezTo>
                  <a:cubicBezTo>
                    <a:pt x="112" y="52"/>
                    <a:pt x="96" y="129"/>
                    <a:pt x="77" y="209"/>
                  </a:cubicBezTo>
                  <a:cubicBezTo>
                    <a:pt x="31" y="232"/>
                    <a:pt x="0" y="282"/>
                    <a:pt x="0" y="329"/>
                  </a:cubicBezTo>
                  <a:cubicBezTo>
                    <a:pt x="127" y="390"/>
                    <a:pt x="73" y="574"/>
                    <a:pt x="204" y="632"/>
                  </a:cubicBezTo>
                  <a:cubicBezTo>
                    <a:pt x="277" y="498"/>
                    <a:pt x="189" y="363"/>
                    <a:pt x="212" y="229"/>
                  </a:cubicBezTo>
                  <a:cubicBezTo>
                    <a:pt x="249" y="224"/>
                    <a:pt x="286" y="221"/>
                    <a:pt x="322" y="221"/>
                  </a:cubicBezTo>
                  <a:cubicBezTo>
                    <a:pt x="414" y="221"/>
                    <a:pt x="499" y="244"/>
                    <a:pt x="565" y="332"/>
                  </a:cubicBezTo>
                  <a:cubicBezTo>
                    <a:pt x="616" y="409"/>
                    <a:pt x="670" y="530"/>
                    <a:pt x="750" y="530"/>
                  </a:cubicBezTo>
                  <a:cubicBezTo>
                    <a:pt x="778" y="530"/>
                    <a:pt x="810" y="515"/>
                    <a:pt x="846" y="478"/>
                  </a:cubicBezTo>
                  <a:cubicBezTo>
                    <a:pt x="961" y="363"/>
                    <a:pt x="723" y="302"/>
                    <a:pt x="688" y="179"/>
                  </a:cubicBezTo>
                  <a:cubicBezTo>
                    <a:pt x="656" y="77"/>
                    <a:pt x="558" y="20"/>
                    <a:pt x="438" y="20"/>
                  </a:cubicBezTo>
                  <a:cubicBezTo>
                    <a:pt x="431" y="20"/>
                    <a:pt x="423" y="21"/>
                    <a:pt x="415" y="21"/>
                  </a:cubicBezTo>
                  <a:cubicBezTo>
                    <a:pt x="381" y="8"/>
                    <a:pt x="34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4"/>
            <p:cNvSpPr/>
            <p:nvPr/>
          </p:nvSpPr>
          <p:spPr>
            <a:xfrm>
              <a:off x="2257840" y="644359"/>
              <a:ext cx="147128" cy="95945"/>
            </a:xfrm>
            <a:custGeom>
              <a:avLst/>
              <a:gdLst/>
              <a:ahLst/>
              <a:cxnLst/>
              <a:rect l="l" t="t" r="r" b="b"/>
              <a:pathLst>
                <a:path w="4743" h="3093" extrusionOk="0">
                  <a:moveTo>
                    <a:pt x="4661" y="1"/>
                  </a:moveTo>
                  <a:cubicBezTo>
                    <a:pt x="4629" y="1"/>
                    <a:pt x="4588" y="20"/>
                    <a:pt x="4539" y="58"/>
                  </a:cubicBezTo>
                  <a:cubicBezTo>
                    <a:pt x="4385" y="212"/>
                    <a:pt x="4120" y="212"/>
                    <a:pt x="4035" y="450"/>
                  </a:cubicBezTo>
                  <a:cubicBezTo>
                    <a:pt x="3958" y="469"/>
                    <a:pt x="3878" y="469"/>
                    <a:pt x="3828" y="546"/>
                  </a:cubicBezTo>
                  <a:cubicBezTo>
                    <a:pt x="3524" y="584"/>
                    <a:pt x="3409" y="861"/>
                    <a:pt x="3209" y="1026"/>
                  </a:cubicBezTo>
                  <a:cubicBezTo>
                    <a:pt x="3174" y="1026"/>
                    <a:pt x="3140" y="1042"/>
                    <a:pt x="3121" y="1072"/>
                  </a:cubicBezTo>
                  <a:cubicBezTo>
                    <a:pt x="3117" y="1072"/>
                    <a:pt x="3117" y="1076"/>
                    <a:pt x="3113" y="1076"/>
                  </a:cubicBezTo>
                  <a:lnTo>
                    <a:pt x="3121" y="1065"/>
                  </a:lnTo>
                  <a:cubicBezTo>
                    <a:pt x="3071" y="1065"/>
                    <a:pt x="3025" y="1103"/>
                    <a:pt x="3021" y="1157"/>
                  </a:cubicBezTo>
                  <a:lnTo>
                    <a:pt x="3032" y="1153"/>
                  </a:lnTo>
                  <a:lnTo>
                    <a:pt x="3032" y="1153"/>
                  </a:lnTo>
                  <a:cubicBezTo>
                    <a:pt x="3032" y="1157"/>
                    <a:pt x="3025" y="1157"/>
                    <a:pt x="3021" y="1161"/>
                  </a:cubicBezTo>
                  <a:cubicBezTo>
                    <a:pt x="2925" y="1268"/>
                    <a:pt x="2771" y="1315"/>
                    <a:pt x="2713" y="1461"/>
                  </a:cubicBezTo>
                  <a:cubicBezTo>
                    <a:pt x="2410" y="1660"/>
                    <a:pt x="2091" y="1829"/>
                    <a:pt x="1822" y="2083"/>
                  </a:cubicBezTo>
                  <a:cubicBezTo>
                    <a:pt x="1553" y="2341"/>
                    <a:pt x="1219" y="2502"/>
                    <a:pt x="919" y="2713"/>
                  </a:cubicBezTo>
                  <a:cubicBezTo>
                    <a:pt x="634" y="2909"/>
                    <a:pt x="296" y="2794"/>
                    <a:pt x="0" y="2925"/>
                  </a:cubicBezTo>
                  <a:cubicBezTo>
                    <a:pt x="144" y="3033"/>
                    <a:pt x="373" y="3093"/>
                    <a:pt x="599" y="3093"/>
                  </a:cubicBezTo>
                  <a:cubicBezTo>
                    <a:pt x="772" y="3093"/>
                    <a:pt x="944" y="3057"/>
                    <a:pt x="1073" y="2982"/>
                  </a:cubicBezTo>
                  <a:cubicBezTo>
                    <a:pt x="1699" y="2613"/>
                    <a:pt x="2287" y="2171"/>
                    <a:pt x="2821" y="1668"/>
                  </a:cubicBezTo>
                  <a:cubicBezTo>
                    <a:pt x="2994" y="1576"/>
                    <a:pt x="3148" y="1461"/>
                    <a:pt x="3232" y="1276"/>
                  </a:cubicBezTo>
                  <a:cubicBezTo>
                    <a:pt x="3513" y="1169"/>
                    <a:pt x="3693" y="930"/>
                    <a:pt x="3939" y="773"/>
                  </a:cubicBezTo>
                  <a:lnTo>
                    <a:pt x="4235" y="558"/>
                  </a:lnTo>
                  <a:lnTo>
                    <a:pt x="4742" y="143"/>
                  </a:lnTo>
                  <a:cubicBezTo>
                    <a:pt x="4738" y="47"/>
                    <a:pt x="4710" y="1"/>
                    <a:pt x="4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4"/>
            <p:cNvSpPr/>
            <p:nvPr/>
          </p:nvSpPr>
          <p:spPr>
            <a:xfrm>
              <a:off x="2521758" y="614238"/>
              <a:ext cx="46747" cy="29345"/>
            </a:xfrm>
            <a:custGeom>
              <a:avLst/>
              <a:gdLst/>
              <a:ahLst/>
              <a:cxnLst/>
              <a:rect l="l" t="t" r="r" b="b"/>
              <a:pathLst>
                <a:path w="1507" h="946" extrusionOk="0">
                  <a:moveTo>
                    <a:pt x="195" y="1"/>
                  </a:moveTo>
                  <a:cubicBezTo>
                    <a:pt x="166" y="1"/>
                    <a:pt x="130" y="36"/>
                    <a:pt x="85" y="111"/>
                  </a:cubicBezTo>
                  <a:cubicBezTo>
                    <a:pt x="31" y="264"/>
                    <a:pt x="0" y="414"/>
                    <a:pt x="161" y="522"/>
                  </a:cubicBezTo>
                  <a:cubicBezTo>
                    <a:pt x="302" y="650"/>
                    <a:pt x="414" y="845"/>
                    <a:pt x="609" y="845"/>
                  </a:cubicBezTo>
                  <a:cubicBezTo>
                    <a:pt x="658" y="845"/>
                    <a:pt x="714" y="832"/>
                    <a:pt x="776" y="802"/>
                  </a:cubicBezTo>
                  <a:cubicBezTo>
                    <a:pt x="870" y="895"/>
                    <a:pt x="922" y="945"/>
                    <a:pt x="968" y="945"/>
                  </a:cubicBezTo>
                  <a:cubicBezTo>
                    <a:pt x="1023" y="945"/>
                    <a:pt x="1071" y="872"/>
                    <a:pt x="1176" y="710"/>
                  </a:cubicBezTo>
                  <a:cubicBezTo>
                    <a:pt x="1185" y="711"/>
                    <a:pt x="1193" y="712"/>
                    <a:pt x="1201" y="712"/>
                  </a:cubicBezTo>
                  <a:cubicBezTo>
                    <a:pt x="1285" y="712"/>
                    <a:pt x="1330" y="643"/>
                    <a:pt x="1376" y="587"/>
                  </a:cubicBezTo>
                  <a:cubicBezTo>
                    <a:pt x="1464" y="549"/>
                    <a:pt x="1506" y="476"/>
                    <a:pt x="1460" y="391"/>
                  </a:cubicBezTo>
                  <a:cubicBezTo>
                    <a:pt x="1431" y="340"/>
                    <a:pt x="1390" y="321"/>
                    <a:pt x="1346" y="321"/>
                  </a:cubicBezTo>
                  <a:cubicBezTo>
                    <a:pt x="1315" y="321"/>
                    <a:pt x="1281" y="331"/>
                    <a:pt x="1249" y="345"/>
                  </a:cubicBezTo>
                  <a:cubicBezTo>
                    <a:pt x="1064" y="430"/>
                    <a:pt x="988" y="645"/>
                    <a:pt x="788" y="695"/>
                  </a:cubicBezTo>
                  <a:cubicBezTo>
                    <a:pt x="792" y="668"/>
                    <a:pt x="788" y="637"/>
                    <a:pt x="772" y="614"/>
                  </a:cubicBezTo>
                  <a:cubicBezTo>
                    <a:pt x="692" y="491"/>
                    <a:pt x="699" y="322"/>
                    <a:pt x="795" y="203"/>
                  </a:cubicBezTo>
                  <a:cubicBezTo>
                    <a:pt x="749" y="168"/>
                    <a:pt x="695" y="150"/>
                    <a:pt x="641" y="150"/>
                  </a:cubicBezTo>
                  <a:cubicBezTo>
                    <a:pt x="584" y="150"/>
                    <a:pt x="526" y="171"/>
                    <a:pt x="480" y="211"/>
                  </a:cubicBezTo>
                  <a:cubicBezTo>
                    <a:pt x="429" y="275"/>
                    <a:pt x="387" y="307"/>
                    <a:pt x="353" y="307"/>
                  </a:cubicBezTo>
                  <a:cubicBezTo>
                    <a:pt x="310" y="307"/>
                    <a:pt x="282" y="256"/>
                    <a:pt x="269" y="153"/>
                  </a:cubicBezTo>
                  <a:cubicBezTo>
                    <a:pt x="254" y="54"/>
                    <a:pt x="230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4"/>
            <p:cNvSpPr/>
            <p:nvPr/>
          </p:nvSpPr>
          <p:spPr>
            <a:xfrm>
              <a:off x="2511243" y="666042"/>
              <a:ext cx="17681" cy="8003"/>
            </a:xfrm>
            <a:custGeom>
              <a:avLst/>
              <a:gdLst/>
              <a:ahLst/>
              <a:cxnLst/>
              <a:rect l="l" t="t" r="r" b="b"/>
              <a:pathLst>
                <a:path w="570" h="258" extrusionOk="0">
                  <a:moveTo>
                    <a:pt x="158" y="1"/>
                  </a:moveTo>
                  <a:cubicBezTo>
                    <a:pt x="109" y="1"/>
                    <a:pt x="57" y="11"/>
                    <a:pt x="1" y="39"/>
                  </a:cubicBezTo>
                  <a:cubicBezTo>
                    <a:pt x="97" y="175"/>
                    <a:pt x="194" y="258"/>
                    <a:pt x="310" y="258"/>
                  </a:cubicBezTo>
                  <a:cubicBezTo>
                    <a:pt x="374" y="258"/>
                    <a:pt x="445" y="232"/>
                    <a:pt x="523" y="174"/>
                  </a:cubicBezTo>
                  <a:cubicBezTo>
                    <a:pt x="570" y="128"/>
                    <a:pt x="558" y="89"/>
                    <a:pt x="500" y="58"/>
                  </a:cubicBezTo>
                  <a:cubicBezTo>
                    <a:pt x="496" y="59"/>
                    <a:pt x="491" y="59"/>
                    <a:pt x="487" y="59"/>
                  </a:cubicBezTo>
                  <a:cubicBezTo>
                    <a:pt x="382" y="59"/>
                    <a:pt x="27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4"/>
            <p:cNvSpPr/>
            <p:nvPr/>
          </p:nvSpPr>
          <p:spPr>
            <a:xfrm>
              <a:off x="2453204" y="613370"/>
              <a:ext cx="166081" cy="120420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85" y="0"/>
                  </a:moveTo>
                  <a:cubicBezTo>
                    <a:pt x="50" y="162"/>
                    <a:pt x="1" y="296"/>
                    <a:pt x="77" y="442"/>
                  </a:cubicBezTo>
                  <a:cubicBezTo>
                    <a:pt x="100" y="1011"/>
                    <a:pt x="308" y="1518"/>
                    <a:pt x="642" y="1979"/>
                  </a:cubicBezTo>
                  <a:cubicBezTo>
                    <a:pt x="638" y="2137"/>
                    <a:pt x="731" y="2287"/>
                    <a:pt x="873" y="2356"/>
                  </a:cubicBezTo>
                  <a:cubicBezTo>
                    <a:pt x="980" y="2632"/>
                    <a:pt x="1222" y="2748"/>
                    <a:pt x="1465" y="2871"/>
                  </a:cubicBezTo>
                  <a:cubicBezTo>
                    <a:pt x="1645" y="3097"/>
                    <a:pt x="1945" y="3132"/>
                    <a:pt x="2172" y="3278"/>
                  </a:cubicBezTo>
                  <a:cubicBezTo>
                    <a:pt x="2581" y="3429"/>
                    <a:pt x="2984" y="3598"/>
                    <a:pt x="3430" y="3598"/>
                  </a:cubicBezTo>
                  <a:cubicBezTo>
                    <a:pt x="3474" y="3598"/>
                    <a:pt x="3518" y="3597"/>
                    <a:pt x="3563" y="3593"/>
                  </a:cubicBezTo>
                  <a:cubicBezTo>
                    <a:pt x="3876" y="3667"/>
                    <a:pt x="4181" y="3798"/>
                    <a:pt x="4503" y="3798"/>
                  </a:cubicBezTo>
                  <a:cubicBezTo>
                    <a:pt x="4599" y="3798"/>
                    <a:pt x="4696" y="3787"/>
                    <a:pt x="4796" y="3758"/>
                  </a:cubicBezTo>
                  <a:cubicBezTo>
                    <a:pt x="4893" y="3829"/>
                    <a:pt x="4989" y="3881"/>
                    <a:pt x="5087" y="3881"/>
                  </a:cubicBezTo>
                  <a:cubicBezTo>
                    <a:pt x="5161" y="3881"/>
                    <a:pt x="5235" y="3852"/>
                    <a:pt x="5311" y="3778"/>
                  </a:cubicBezTo>
                  <a:cubicBezTo>
                    <a:pt x="5323" y="3778"/>
                    <a:pt x="5334" y="3766"/>
                    <a:pt x="5346" y="3739"/>
                  </a:cubicBezTo>
                  <a:cubicBezTo>
                    <a:pt x="5353" y="3716"/>
                    <a:pt x="5346" y="3693"/>
                    <a:pt x="5311" y="3670"/>
                  </a:cubicBezTo>
                  <a:lnTo>
                    <a:pt x="4796" y="3689"/>
                  </a:lnTo>
                  <a:cubicBezTo>
                    <a:pt x="4427" y="3628"/>
                    <a:pt x="4085" y="3459"/>
                    <a:pt x="3709" y="3447"/>
                  </a:cubicBezTo>
                  <a:lnTo>
                    <a:pt x="2402" y="3151"/>
                  </a:lnTo>
                  <a:cubicBezTo>
                    <a:pt x="2114" y="3047"/>
                    <a:pt x="1891" y="2813"/>
                    <a:pt x="1584" y="2755"/>
                  </a:cubicBezTo>
                  <a:lnTo>
                    <a:pt x="969" y="2252"/>
                  </a:lnTo>
                  <a:cubicBezTo>
                    <a:pt x="896" y="2121"/>
                    <a:pt x="819" y="1991"/>
                    <a:pt x="750" y="1864"/>
                  </a:cubicBezTo>
                  <a:cubicBezTo>
                    <a:pt x="485" y="1414"/>
                    <a:pt x="350" y="915"/>
                    <a:pt x="173" y="434"/>
                  </a:cubicBezTo>
                  <a:cubicBezTo>
                    <a:pt x="162" y="296"/>
                    <a:pt x="204" y="146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4"/>
            <p:cNvSpPr/>
            <p:nvPr/>
          </p:nvSpPr>
          <p:spPr>
            <a:xfrm>
              <a:off x="2614849" y="391422"/>
              <a:ext cx="21962" cy="19946"/>
            </a:xfrm>
            <a:custGeom>
              <a:avLst/>
              <a:gdLst/>
              <a:ahLst/>
              <a:cxnLst/>
              <a:rect l="l" t="t" r="r" b="b"/>
              <a:pathLst>
                <a:path w="708" h="643" extrusionOk="0">
                  <a:moveTo>
                    <a:pt x="235" y="1"/>
                  </a:moveTo>
                  <a:cubicBezTo>
                    <a:pt x="195" y="1"/>
                    <a:pt x="155" y="33"/>
                    <a:pt x="115" y="123"/>
                  </a:cubicBezTo>
                  <a:cubicBezTo>
                    <a:pt x="123" y="123"/>
                    <a:pt x="138" y="127"/>
                    <a:pt x="150" y="131"/>
                  </a:cubicBezTo>
                  <a:lnTo>
                    <a:pt x="115" y="123"/>
                  </a:lnTo>
                  <a:lnTo>
                    <a:pt x="96" y="223"/>
                  </a:lnTo>
                  <a:cubicBezTo>
                    <a:pt x="0" y="292"/>
                    <a:pt x="65" y="358"/>
                    <a:pt x="92" y="435"/>
                  </a:cubicBezTo>
                  <a:cubicBezTo>
                    <a:pt x="121" y="557"/>
                    <a:pt x="168" y="643"/>
                    <a:pt x="250" y="643"/>
                  </a:cubicBezTo>
                  <a:cubicBezTo>
                    <a:pt x="292" y="643"/>
                    <a:pt x="342" y="622"/>
                    <a:pt x="404" y="573"/>
                  </a:cubicBezTo>
                  <a:cubicBezTo>
                    <a:pt x="515" y="492"/>
                    <a:pt x="596" y="388"/>
                    <a:pt x="650" y="262"/>
                  </a:cubicBezTo>
                  <a:cubicBezTo>
                    <a:pt x="673" y="200"/>
                    <a:pt x="707" y="123"/>
                    <a:pt x="642" y="81"/>
                  </a:cubicBezTo>
                  <a:cubicBezTo>
                    <a:pt x="621" y="66"/>
                    <a:pt x="599" y="60"/>
                    <a:pt x="578" y="60"/>
                  </a:cubicBezTo>
                  <a:cubicBezTo>
                    <a:pt x="521" y="60"/>
                    <a:pt x="463" y="101"/>
                    <a:pt x="407" y="123"/>
                  </a:cubicBezTo>
                  <a:cubicBezTo>
                    <a:pt x="351" y="67"/>
                    <a:pt x="29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4"/>
            <p:cNvSpPr/>
            <p:nvPr/>
          </p:nvSpPr>
          <p:spPr>
            <a:xfrm>
              <a:off x="2554764" y="648174"/>
              <a:ext cx="32323" cy="30896"/>
            </a:xfrm>
            <a:custGeom>
              <a:avLst/>
              <a:gdLst/>
              <a:ahLst/>
              <a:cxnLst/>
              <a:rect l="l" t="t" r="r" b="b"/>
              <a:pathLst>
                <a:path w="1042" h="996" extrusionOk="0">
                  <a:moveTo>
                    <a:pt x="884" y="381"/>
                  </a:moveTo>
                  <a:cubicBezTo>
                    <a:pt x="900" y="396"/>
                    <a:pt x="923" y="408"/>
                    <a:pt x="942" y="415"/>
                  </a:cubicBezTo>
                  <a:cubicBezTo>
                    <a:pt x="919" y="408"/>
                    <a:pt x="900" y="396"/>
                    <a:pt x="884" y="381"/>
                  </a:cubicBezTo>
                  <a:close/>
                  <a:moveTo>
                    <a:pt x="319" y="1"/>
                  </a:moveTo>
                  <a:cubicBezTo>
                    <a:pt x="277" y="1"/>
                    <a:pt x="233" y="6"/>
                    <a:pt x="189" y="16"/>
                  </a:cubicBezTo>
                  <a:cubicBezTo>
                    <a:pt x="0" y="54"/>
                    <a:pt x="70" y="169"/>
                    <a:pt x="208" y="227"/>
                  </a:cubicBezTo>
                  <a:cubicBezTo>
                    <a:pt x="269" y="305"/>
                    <a:pt x="363" y="347"/>
                    <a:pt x="458" y="347"/>
                  </a:cubicBezTo>
                  <a:cubicBezTo>
                    <a:pt x="476" y="347"/>
                    <a:pt x="494" y="345"/>
                    <a:pt x="512" y="342"/>
                  </a:cubicBezTo>
                  <a:cubicBezTo>
                    <a:pt x="558" y="419"/>
                    <a:pt x="704" y="404"/>
                    <a:pt x="704" y="531"/>
                  </a:cubicBezTo>
                  <a:cubicBezTo>
                    <a:pt x="569" y="627"/>
                    <a:pt x="477" y="753"/>
                    <a:pt x="462" y="923"/>
                  </a:cubicBezTo>
                  <a:cubicBezTo>
                    <a:pt x="458" y="957"/>
                    <a:pt x="485" y="992"/>
                    <a:pt x="519" y="996"/>
                  </a:cubicBezTo>
                  <a:cubicBezTo>
                    <a:pt x="535" y="996"/>
                    <a:pt x="542" y="996"/>
                    <a:pt x="558" y="984"/>
                  </a:cubicBezTo>
                  <a:cubicBezTo>
                    <a:pt x="592" y="965"/>
                    <a:pt x="600" y="907"/>
                    <a:pt x="619" y="869"/>
                  </a:cubicBezTo>
                  <a:cubicBezTo>
                    <a:pt x="811" y="842"/>
                    <a:pt x="869" y="684"/>
                    <a:pt x="938" y="538"/>
                  </a:cubicBezTo>
                  <a:cubicBezTo>
                    <a:pt x="1019" y="500"/>
                    <a:pt x="1042" y="458"/>
                    <a:pt x="942" y="408"/>
                  </a:cubicBezTo>
                  <a:lnTo>
                    <a:pt x="942" y="408"/>
                  </a:lnTo>
                  <a:lnTo>
                    <a:pt x="942" y="415"/>
                  </a:lnTo>
                  <a:lnTo>
                    <a:pt x="842" y="300"/>
                  </a:lnTo>
                  <a:lnTo>
                    <a:pt x="838" y="292"/>
                  </a:lnTo>
                  <a:cubicBezTo>
                    <a:pt x="705" y="111"/>
                    <a:pt x="524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4"/>
            <p:cNvSpPr/>
            <p:nvPr/>
          </p:nvSpPr>
          <p:spPr>
            <a:xfrm>
              <a:off x="2555353" y="667065"/>
              <a:ext cx="8499" cy="7724"/>
            </a:xfrm>
            <a:custGeom>
              <a:avLst/>
              <a:gdLst/>
              <a:ahLst/>
              <a:cxnLst/>
              <a:rect l="l" t="t" r="r" b="b"/>
              <a:pathLst>
                <a:path w="274" h="249" extrusionOk="0">
                  <a:moveTo>
                    <a:pt x="85" y="1"/>
                  </a:moveTo>
                  <a:cubicBezTo>
                    <a:pt x="57" y="1"/>
                    <a:pt x="36" y="17"/>
                    <a:pt x="31" y="52"/>
                  </a:cubicBezTo>
                  <a:cubicBezTo>
                    <a:pt x="1" y="217"/>
                    <a:pt x="135" y="214"/>
                    <a:pt x="235" y="248"/>
                  </a:cubicBezTo>
                  <a:cubicBezTo>
                    <a:pt x="273" y="194"/>
                    <a:pt x="243" y="156"/>
                    <a:pt x="224" y="114"/>
                  </a:cubicBezTo>
                  <a:cubicBezTo>
                    <a:pt x="190" y="43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4"/>
            <p:cNvSpPr/>
            <p:nvPr/>
          </p:nvSpPr>
          <p:spPr>
            <a:xfrm>
              <a:off x="2390016" y="759257"/>
              <a:ext cx="26615" cy="23451"/>
            </a:xfrm>
            <a:custGeom>
              <a:avLst/>
              <a:gdLst/>
              <a:ahLst/>
              <a:cxnLst/>
              <a:rect l="l" t="t" r="r" b="b"/>
              <a:pathLst>
                <a:path w="858" h="756" extrusionOk="0">
                  <a:moveTo>
                    <a:pt x="91" y="1"/>
                  </a:moveTo>
                  <a:cubicBezTo>
                    <a:pt x="86" y="1"/>
                    <a:pt x="81" y="2"/>
                    <a:pt x="78" y="4"/>
                  </a:cubicBezTo>
                  <a:cubicBezTo>
                    <a:pt x="1" y="47"/>
                    <a:pt x="43" y="124"/>
                    <a:pt x="66" y="177"/>
                  </a:cubicBezTo>
                  <a:cubicBezTo>
                    <a:pt x="85" y="216"/>
                    <a:pt x="128" y="243"/>
                    <a:pt x="162" y="277"/>
                  </a:cubicBezTo>
                  <a:cubicBezTo>
                    <a:pt x="251" y="396"/>
                    <a:pt x="339" y="519"/>
                    <a:pt x="481" y="585"/>
                  </a:cubicBezTo>
                  <a:cubicBezTo>
                    <a:pt x="571" y="646"/>
                    <a:pt x="640" y="756"/>
                    <a:pt x="773" y="756"/>
                  </a:cubicBezTo>
                  <a:cubicBezTo>
                    <a:pt x="799" y="756"/>
                    <a:pt x="827" y="752"/>
                    <a:pt x="858" y="742"/>
                  </a:cubicBezTo>
                  <a:cubicBezTo>
                    <a:pt x="781" y="627"/>
                    <a:pt x="723" y="519"/>
                    <a:pt x="600" y="466"/>
                  </a:cubicBezTo>
                  <a:lnTo>
                    <a:pt x="297" y="166"/>
                  </a:lnTo>
                  <a:cubicBezTo>
                    <a:pt x="270" y="127"/>
                    <a:pt x="235" y="89"/>
                    <a:pt x="201" y="54"/>
                  </a:cubicBezTo>
                  <a:cubicBezTo>
                    <a:pt x="168" y="32"/>
                    <a:pt x="12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4"/>
            <p:cNvSpPr/>
            <p:nvPr/>
          </p:nvSpPr>
          <p:spPr>
            <a:xfrm>
              <a:off x="2760736" y="550771"/>
              <a:ext cx="26956" cy="35797"/>
            </a:xfrm>
            <a:custGeom>
              <a:avLst/>
              <a:gdLst/>
              <a:ahLst/>
              <a:cxnLst/>
              <a:rect l="l" t="t" r="r" b="b"/>
              <a:pathLst>
                <a:path w="869" h="1154" extrusionOk="0">
                  <a:moveTo>
                    <a:pt x="762" y="1"/>
                  </a:moveTo>
                  <a:cubicBezTo>
                    <a:pt x="634" y="1"/>
                    <a:pt x="612" y="152"/>
                    <a:pt x="550" y="239"/>
                  </a:cubicBezTo>
                  <a:cubicBezTo>
                    <a:pt x="404" y="381"/>
                    <a:pt x="335" y="562"/>
                    <a:pt x="235" y="731"/>
                  </a:cubicBezTo>
                  <a:cubicBezTo>
                    <a:pt x="108" y="796"/>
                    <a:pt x="104" y="935"/>
                    <a:pt x="39" y="1042"/>
                  </a:cubicBezTo>
                  <a:cubicBezTo>
                    <a:pt x="27" y="1042"/>
                    <a:pt x="20" y="1058"/>
                    <a:pt x="8" y="1081"/>
                  </a:cubicBezTo>
                  <a:cubicBezTo>
                    <a:pt x="1" y="1104"/>
                    <a:pt x="8" y="1127"/>
                    <a:pt x="43" y="1154"/>
                  </a:cubicBezTo>
                  <a:cubicBezTo>
                    <a:pt x="154" y="1104"/>
                    <a:pt x="231" y="1008"/>
                    <a:pt x="250" y="889"/>
                  </a:cubicBezTo>
                  <a:cubicBezTo>
                    <a:pt x="416" y="731"/>
                    <a:pt x="604" y="585"/>
                    <a:pt x="665" y="347"/>
                  </a:cubicBezTo>
                  <a:lnTo>
                    <a:pt x="869" y="28"/>
                  </a:lnTo>
                  <a:cubicBezTo>
                    <a:pt x="826" y="9"/>
                    <a:pt x="791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4"/>
            <p:cNvSpPr/>
            <p:nvPr/>
          </p:nvSpPr>
          <p:spPr>
            <a:xfrm>
              <a:off x="2655361" y="576704"/>
              <a:ext cx="11850" cy="4498"/>
            </a:xfrm>
            <a:custGeom>
              <a:avLst/>
              <a:gdLst/>
              <a:ahLst/>
              <a:cxnLst/>
              <a:rect l="l" t="t" r="r" b="b"/>
              <a:pathLst>
                <a:path w="382" h="145" extrusionOk="0">
                  <a:moveTo>
                    <a:pt x="101" y="1"/>
                  </a:moveTo>
                  <a:cubicBezTo>
                    <a:pt x="60" y="1"/>
                    <a:pt x="21" y="16"/>
                    <a:pt x="1" y="87"/>
                  </a:cubicBezTo>
                  <a:lnTo>
                    <a:pt x="381" y="145"/>
                  </a:lnTo>
                  <a:cubicBezTo>
                    <a:pt x="341" y="25"/>
                    <a:pt x="284" y="8"/>
                    <a:pt x="234" y="8"/>
                  </a:cubicBezTo>
                  <a:cubicBezTo>
                    <a:pt x="221" y="8"/>
                    <a:pt x="208" y="9"/>
                    <a:pt x="197" y="10"/>
                  </a:cubicBezTo>
                  <a:cubicBezTo>
                    <a:pt x="195" y="10"/>
                    <a:pt x="193" y="10"/>
                    <a:pt x="191" y="10"/>
                  </a:cubicBezTo>
                  <a:cubicBezTo>
                    <a:pt x="165" y="10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4"/>
            <p:cNvSpPr/>
            <p:nvPr/>
          </p:nvSpPr>
          <p:spPr>
            <a:xfrm>
              <a:off x="2554050" y="662722"/>
              <a:ext cx="121598" cy="47057"/>
            </a:xfrm>
            <a:custGeom>
              <a:avLst/>
              <a:gdLst/>
              <a:ahLst/>
              <a:cxnLst/>
              <a:rect l="l" t="t" r="r" b="b"/>
              <a:pathLst>
                <a:path w="3920" h="1517" extrusionOk="0">
                  <a:moveTo>
                    <a:pt x="3832" y="0"/>
                  </a:moveTo>
                  <a:lnTo>
                    <a:pt x="3832" y="0"/>
                  </a:lnTo>
                  <a:cubicBezTo>
                    <a:pt x="3697" y="42"/>
                    <a:pt x="3632" y="142"/>
                    <a:pt x="3582" y="269"/>
                  </a:cubicBezTo>
                  <a:lnTo>
                    <a:pt x="3455" y="446"/>
                  </a:lnTo>
                  <a:lnTo>
                    <a:pt x="3363" y="561"/>
                  </a:lnTo>
                  <a:lnTo>
                    <a:pt x="2832" y="1053"/>
                  </a:lnTo>
                  <a:cubicBezTo>
                    <a:pt x="2583" y="1161"/>
                    <a:pt x="2333" y="1261"/>
                    <a:pt x="2056" y="1284"/>
                  </a:cubicBezTo>
                  <a:lnTo>
                    <a:pt x="1933" y="1291"/>
                  </a:lnTo>
                  <a:cubicBezTo>
                    <a:pt x="1918" y="1284"/>
                    <a:pt x="1903" y="1280"/>
                    <a:pt x="1889" y="1280"/>
                  </a:cubicBezTo>
                  <a:cubicBezTo>
                    <a:pt x="1880" y="1280"/>
                    <a:pt x="1872" y="1281"/>
                    <a:pt x="1864" y="1284"/>
                  </a:cubicBezTo>
                  <a:cubicBezTo>
                    <a:pt x="1718" y="1257"/>
                    <a:pt x="1564" y="1264"/>
                    <a:pt x="1441" y="1168"/>
                  </a:cubicBezTo>
                  <a:cubicBezTo>
                    <a:pt x="1215" y="972"/>
                    <a:pt x="934" y="911"/>
                    <a:pt x="657" y="857"/>
                  </a:cubicBezTo>
                  <a:cubicBezTo>
                    <a:pt x="642" y="849"/>
                    <a:pt x="631" y="845"/>
                    <a:pt x="615" y="838"/>
                  </a:cubicBezTo>
                  <a:lnTo>
                    <a:pt x="146" y="646"/>
                  </a:lnTo>
                  <a:cubicBezTo>
                    <a:pt x="128" y="632"/>
                    <a:pt x="107" y="625"/>
                    <a:pt x="86" y="625"/>
                  </a:cubicBezTo>
                  <a:cubicBezTo>
                    <a:pt x="55" y="625"/>
                    <a:pt x="23" y="640"/>
                    <a:pt x="0" y="665"/>
                  </a:cubicBezTo>
                  <a:lnTo>
                    <a:pt x="0" y="669"/>
                  </a:lnTo>
                  <a:cubicBezTo>
                    <a:pt x="104" y="789"/>
                    <a:pt x="191" y="947"/>
                    <a:pt x="339" y="947"/>
                  </a:cubicBezTo>
                  <a:cubicBezTo>
                    <a:pt x="395" y="947"/>
                    <a:pt x="460" y="924"/>
                    <a:pt x="538" y="869"/>
                  </a:cubicBezTo>
                  <a:lnTo>
                    <a:pt x="538" y="869"/>
                  </a:lnTo>
                  <a:cubicBezTo>
                    <a:pt x="511" y="984"/>
                    <a:pt x="584" y="1099"/>
                    <a:pt x="696" y="1126"/>
                  </a:cubicBezTo>
                  <a:cubicBezTo>
                    <a:pt x="851" y="1180"/>
                    <a:pt x="1009" y="1258"/>
                    <a:pt x="1181" y="1258"/>
                  </a:cubicBezTo>
                  <a:cubicBezTo>
                    <a:pt x="1205" y="1258"/>
                    <a:pt x="1229" y="1256"/>
                    <a:pt x="1253" y="1253"/>
                  </a:cubicBezTo>
                  <a:cubicBezTo>
                    <a:pt x="1405" y="1381"/>
                    <a:pt x="1566" y="1484"/>
                    <a:pt x="1773" y="1484"/>
                  </a:cubicBezTo>
                  <a:cubicBezTo>
                    <a:pt x="1796" y="1484"/>
                    <a:pt x="1820" y="1482"/>
                    <a:pt x="1845" y="1480"/>
                  </a:cubicBezTo>
                  <a:lnTo>
                    <a:pt x="1949" y="1464"/>
                  </a:lnTo>
                  <a:lnTo>
                    <a:pt x="2056" y="1464"/>
                  </a:lnTo>
                  <a:cubicBezTo>
                    <a:pt x="2155" y="1500"/>
                    <a:pt x="2249" y="1517"/>
                    <a:pt x="2338" y="1517"/>
                  </a:cubicBezTo>
                  <a:cubicBezTo>
                    <a:pt x="2580" y="1517"/>
                    <a:pt x="2787" y="1393"/>
                    <a:pt x="2978" y="1199"/>
                  </a:cubicBezTo>
                  <a:cubicBezTo>
                    <a:pt x="3251" y="1103"/>
                    <a:pt x="3478" y="949"/>
                    <a:pt x="3593" y="676"/>
                  </a:cubicBezTo>
                  <a:cubicBezTo>
                    <a:pt x="3709" y="561"/>
                    <a:pt x="3674" y="407"/>
                    <a:pt x="3697" y="269"/>
                  </a:cubicBezTo>
                  <a:cubicBezTo>
                    <a:pt x="3847" y="235"/>
                    <a:pt x="3920" y="158"/>
                    <a:pt x="38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4"/>
            <p:cNvSpPr/>
            <p:nvPr/>
          </p:nvSpPr>
          <p:spPr>
            <a:xfrm>
              <a:off x="2451777" y="733634"/>
              <a:ext cx="8624" cy="6204"/>
            </a:xfrm>
            <a:custGeom>
              <a:avLst/>
              <a:gdLst/>
              <a:ahLst/>
              <a:cxnLst/>
              <a:rect l="l" t="t" r="r" b="b"/>
              <a:pathLst>
                <a:path w="278" h="200" extrusionOk="0">
                  <a:moveTo>
                    <a:pt x="0" y="0"/>
                  </a:moveTo>
                  <a:lnTo>
                    <a:pt x="0" y="196"/>
                  </a:lnTo>
                  <a:cubicBezTo>
                    <a:pt x="25" y="198"/>
                    <a:pt x="49" y="199"/>
                    <a:pt x="73" y="199"/>
                  </a:cubicBezTo>
                  <a:cubicBezTo>
                    <a:pt x="97" y="199"/>
                    <a:pt x="121" y="198"/>
                    <a:pt x="146" y="196"/>
                  </a:cubicBezTo>
                  <a:cubicBezTo>
                    <a:pt x="208" y="181"/>
                    <a:pt x="277" y="154"/>
                    <a:pt x="258" y="77"/>
                  </a:cubicBezTo>
                  <a:cubicBezTo>
                    <a:pt x="250" y="47"/>
                    <a:pt x="185" y="27"/>
                    <a:pt x="143" y="12"/>
                  </a:cubicBezTo>
                  <a:cubicBezTo>
                    <a:pt x="93" y="4"/>
                    <a:pt x="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4"/>
            <p:cNvSpPr/>
            <p:nvPr/>
          </p:nvSpPr>
          <p:spPr>
            <a:xfrm>
              <a:off x="2375716" y="698364"/>
              <a:ext cx="4436" cy="7662"/>
            </a:xfrm>
            <a:custGeom>
              <a:avLst/>
              <a:gdLst/>
              <a:ahLst/>
              <a:cxnLst/>
              <a:rect l="l" t="t" r="r" b="b"/>
              <a:pathLst>
                <a:path w="143" h="247" extrusionOk="0">
                  <a:moveTo>
                    <a:pt x="78" y="0"/>
                  </a:moveTo>
                  <a:cubicBezTo>
                    <a:pt x="1" y="50"/>
                    <a:pt x="5" y="112"/>
                    <a:pt x="12" y="177"/>
                  </a:cubicBezTo>
                  <a:cubicBezTo>
                    <a:pt x="19" y="202"/>
                    <a:pt x="43" y="247"/>
                    <a:pt x="56" y="247"/>
                  </a:cubicBezTo>
                  <a:cubicBezTo>
                    <a:pt x="57" y="247"/>
                    <a:pt x="58" y="247"/>
                    <a:pt x="58" y="246"/>
                  </a:cubicBezTo>
                  <a:cubicBezTo>
                    <a:pt x="135" y="238"/>
                    <a:pt x="143" y="177"/>
                    <a:pt x="135" y="112"/>
                  </a:cubicBezTo>
                  <a:cubicBezTo>
                    <a:pt x="120" y="73"/>
                    <a:pt x="101" y="35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4"/>
            <p:cNvSpPr/>
            <p:nvPr/>
          </p:nvSpPr>
          <p:spPr>
            <a:xfrm>
              <a:off x="2380865" y="751129"/>
              <a:ext cx="4560" cy="4157"/>
            </a:xfrm>
            <a:custGeom>
              <a:avLst/>
              <a:gdLst/>
              <a:ahLst/>
              <a:cxnLst/>
              <a:rect l="l" t="t" r="r" b="b"/>
              <a:pathLst>
                <a:path w="147" h="134" extrusionOk="0">
                  <a:moveTo>
                    <a:pt x="78" y="0"/>
                  </a:moveTo>
                  <a:cubicBezTo>
                    <a:pt x="42" y="0"/>
                    <a:pt x="10" y="25"/>
                    <a:pt x="0" y="63"/>
                  </a:cubicBezTo>
                  <a:lnTo>
                    <a:pt x="0" y="78"/>
                  </a:lnTo>
                  <a:cubicBezTo>
                    <a:pt x="0" y="97"/>
                    <a:pt x="31" y="124"/>
                    <a:pt x="54" y="132"/>
                  </a:cubicBezTo>
                  <a:cubicBezTo>
                    <a:pt x="60" y="133"/>
                    <a:pt x="65" y="134"/>
                    <a:pt x="71" y="134"/>
                  </a:cubicBezTo>
                  <a:cubicBezTo>
                    <a:pt x="103" y="134"/>
                    <a:pt x="132" y="116"/>
                    <a:pt x="138" y="90"/>
                  </a:cubicBezTo>
                  <a:cubicBezTo>
                    <a:pt x="146" y="78"/>
                    <a:pt x="146" y="74"/>
                    <a:pt x="146" y="63"/>
                  </a:cubicBezTo>
                  <a:cubicBezTo>
                    <a:pt x="123" y="40"/>
                    <a:pt x="108" y="1"/>
                    <a:pt x="92" y="1"/>
                  </a:cubicBezTo>
                  <a:cubicBezTo>
                    <a:pt x="87" y="0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4"/>
            <p:cNvSpPr/>
            <p:nvPr/>
          </p:nvSpPr>
          <p:spPr>
            <a:xfrm>
              <a:off x="2524829" y="415927"/>
              <a:ext cx="111145" cy="113812"/>
            </a:xfrm>
            <a:custGeom>
              <a:avLst/>
              <a:gdLst/>
              <a:ahLst/>
              <a:cxnLst/>
              <a:rect l="l" t="t" r="r" b="b"/>
              <a:pathLst>
                <a:path w="3583" h="3669" extrusionOk="0">
                  <a:moveTo>
                    <a:pt x="2983" y="275"/>
                  </a:moveTo>
                  <a:cubicBezTo>
                    <a:pt x="2979" y="279"/>
                    <a:pt x="2979" y="290"/>
                    <a:pt x="2979" y="294"/>
                  </a:cubicBezTo>
                  <a:cubicBezTo>
                    <a:pt x="2979" y="302"/>
                    <a:pt x="2979" y="313"/>
                    <a:pt x="2987" y="321"/>
                  </a:cubicBezTo>
                  <a:cubicBezTo>
                    <a:pt x="2967" y="336"/>
                    <a:pt x="2944" y="355"/>
                    <a:pt x="2929" y="375"/>
                  </a:cubicBezTo>
                  <a:cubicBezTo>
                    <a:pt x="2849" y="594"/>
                    <a:pt x="2688" y="702"/>
                    <a:pt x="2464" y="702"/>
                  </a:cubicBezTo>
                  <a:cubicBezTo>
                    <a:pt x="2453" y="702"/>
                    <a:pt x="2441" y="702"/>
                    <a:pt x="2429" y="701"/>
                  </a:cubicBezTo>
                  <a:cubicBezTo>
                    <a:pt x="2495" y="655"/>
                    <a:pt x="2526" y="571"/>
                    <a:pt x="2506" y="490"/>
                  </a:cubicBezTo>
                  <a:cubicBezTo>
                    <a:pt x="2691" y="471"/>
                    <a:pt x="2841" y="371"/>
                    <a:pt x="2983" y="275"/>
                  </a:cubicBezTo>
                  <a:close/>
                  <a:moveTo>
                    <a:pt x="2653" y="0"/>
                  </a:moveTo>
                  <a:cubicBezTo>
                    <a:pt x="2531" y="0"/>
                    <a:pt x="2433" y="74"/>
                    <a:pt x="2283" y="232"/>
                  </a:cubicBezTo>
                  <a:cubicBezTo>
                    <a:pt x="2103" y="375"/>
                    <a:pt x="2026" y="540"/>
                    <a:pt x="2191" y="744"/>
                  </a:cubicBezTo>
                  <a:cubicBezTo>
                    <a:pt x="2195" y="797"/>
                    <a:pt x="2234" y="840"/>
                    <a:pt x="2283" y="851"/>
                  </a:cubicBezTo>
                  <a:cubicBezTo>
                    <a:pt x="2552" y="1101"/>
                    <a:pt x="2330" y="1262"/>
                    <a:pt x="2180" y="1443"/>
                  </a:cubicBezTo>
                  <a:cubicBezTo>
                    <a:pt x="2091" y="1474"/>
                    <a:pt x="2014" y="1547"/>
                    <a:pt x="1976" y="1639"/>
                  </a:cubicBezTo>
                  <a:cubicBezTo>
                    <a:pt x="1842" y="1773"/>
                    <a:pt x="1661" y="1869"/>
                    <a:pt x="1580" y="2058"/>
                  </a:cubicBezTo>
                  <a:cubicBezTo>
                    <a:pt x="1565" y="2081"/>
                    <a:pt x="1565" y="2108"/>
                    <a:pt x="1565" y="2138"/>
                  </a:cubicBezTo>
                  <a:lnTo>
                    <a:pt x="1373" y="2350"/>
                  </a:lnTo>
                  <a:cubicBezTo>
                    <a:pt x="1115" y="2453"/>
                    <a:pt x="939" y="2646"/>
                    <a:pt x="769" y="2857"/>
                  </a:cubicBezTo>
                  <a:cubicBezTo>
                    <a:pt x="543" y="3057"/>
                    <a:pt x="328" y="3257"/>
                    <a:pt x="97" y="3449"/>
                  </a:cubicBezTo>
                  <a:cubicBezTo>
                    <a:pt x="39" y="3499"/>
                    <a:pt x="1" y="3537"/>
                    <a:pt x="43" y="3606"/>
                  </a:cubicBezTo>
                  <a:cubicBezTo>
                    <a:pt x="67" y="3647"/>
                    <a:pt x="107" y="3668"/>
                    <a:pt x="148" y="3668"/>
                  </a:cubicBezTo>
                  <a:cubicBezTo>
                    <a:pt x="166" y="3668"/>
                    <a:pt x="184" y="3664"/>
                    <a:pt x="201" y="3656"/>
                  </a:cubicBezTo>
                  <a:cubicBezTo>
                    <a:pt x="208" y="3652"/>
                    <a:pt x="212" y="3652"/>
                    <a:pt x="216" y="3645"/>
                  </a:cubicBezTo>
                  <a:cubicBezTo>
                    <a:pt x="466" y="3487"/>
                    <a:pt x="746" y="3368"/>
                    <a:pt x="885" y="3080"/>
                  </a:cubicBezTo>
                  <a:lnTo>
                    <a:pt x="962" y="2961"/>
                  </a:lnTo>
                  <a:lnTo>
                    <a:pt x="1546" y="2453"/>
                  </a:lnTo>
                  <a:lnTo>
                    <a:pt x="1691" y="2259"/>
                  </a:lnTo>
                  <a:lnTo>
                    <a:pt x="1691" y="2259"/>
                  </a:lnTo>
                  <a:cubicBezTo>
                    <a:pt x="1691" y="2259"/>
                    <a:pt x="1691" y="2259"/>
                    <a:pt x="1692" y="2259"/>
                  </a:cubicBezTo>
                  <a:cubicBezTo>
                    <a:pt x="1697" y="2259"/>
                    <a:pt x="1702" y="2259"/>
                    <a:pt x="1707" y="2258"/>
                  </a:cubicBezTo>
                  <a:lnTo>
                    <a:pt x="1701" y="2254"/>
                  </a:lnTo>
                  <a:lnTo>
                    <a:pt x="1701" y="2254"/>
                  </a:lnTo>
                  <a:cubicBezTo>
                    <a:pt x="1698" y="2256"/>
                    <a:pt x="1695" y="2257"/>
                    <a:pt x="1692" y="2258"/>
                  </a:cubicBezTo>
                  <a:lnTo>
                    <a:pt x="1691" y="2259"/>
                  </a:lnTo>
                  <a:lnTo>
                    <a:pt x="1691" y="2259"/>
                  </a:lnTo>
                  <a:cubicBezTo>
                    <a:pt x="1677" y="2259"/>
                    <a:pt x="1664" y="2255"/>
                    <a:pt x="1653" y="2250"/>
                  </a:cubicBezTo>
                  <a:cubicBezTo>
                    <a:pt x="1653" y="2242"/>
                    <a:pt x="1657" y="2238"/>
                    <a:pt x="1657" y="2234"/>
                  </a:cubicBezTo>
                  <a:lnTo>
                    <a:pt x="1701" y="2254"/>
                  </a:lnTo>
                  <a:lnTo>
                    <a:pt x="1701" y="2254"/>
                  </a:lnTo>
                  <a:cubicBezTo>
                    <a:pt x="1891" y="2188"/>
                    <a:pt x="1997" y="2036"/>
                    <a:pt x="2084" y="1858"/>
                  </a:cubicBezTo>
                  <a:cubicBezTo>
                    <a:pt x="2230" y="1812"/>
                    <a:pt x="2249" y="1677"/>
                    <a:pt x="2303" y="1566"/>
                  </a:cubicBezTo>
                  <a:cubicBezTo>
                    <a:pt x="2633" y="1358"/>
                    <a:pt x="2806" y="993"/>
                    <a:pt x="3098" y="747"/>
                  </a:cubicBezTo>
                  <a:cubicBezTo>
                    <a:pt x="3167" y="732"/>
                    <a:pt x="3244" y="724"/>
                    <a:pt x="3275" y="644"/>
                  </a:cubicBezTo>
                  <a:lnTo>
                    <a:pt x="3294" y="636"/>
                  </a:lnTo>
                  <a:cubicBezTo>
                    <a:pt x="3344" y="636"/>
                    <a:pt x="3386" y="598"/>
                    <a:pt x="3390" y="548"/>
                  </a:cubicBezTo>
                  <a:lnTo>
                    <a:pt x="3398" y="544"/>
                  </a:lnTo>
                  <a:cubicBezTo>
                    <a:pt x="3521" y="467"/>
                    <a:pt x="3498" y="344"/>
                    <a:pt x="3479" y="229"/>
                  </a:cubicBezTo>
                  <a:lnTo>
                    <a:pt x="3582" y="125"/>
                  </a:lnTo>
                  <a:lnTo>
                    <a:pt x="3482" y="13"/>
                  </a:lnTo>
                  <a:lnTo>
                    <a:pt x="3386" y="121"/>
                  </a:lnTo>
                  <a:cubicBezTo>
                    <a:pt x="3312" y="161"/>
                    <a:pt x="3247" y="237"/>
                    <a:pt x="3152" y="237"/>
                  </a:cubicBezTo>
                  <a:cubicBezTo>
                    <a:pt x="3138" y="237"/>
                    <a:pt x="3124" y="236"/>
                    <a:pt x="3110" y="232"/>
                  </a:cubicBezTo>
                  <a:cubicBezTo>
                    <a:pt x="3094" y="175"/>
                    <a:pt x="3071" y="129"/>
                    <a:pt x="3002" y="121"/>
                  </a:cubicBezTo>
                  <a:cubicBezTo>
                    <a:pt x="2851" y="42"/>
                    <a:pt x="2745" y="0"/>
                    <a:pt x="2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4"/>
            <p:cNvSpPr/>
            <p:nvPr/>
          </p:nvSpPr>
          <p:spPr>
            <a:xfrm>
              <a:off x="2676331" y="586413"/>
              <a:ext cx="7073" cy="5987"/>
            </a:xfrm>
            <a:custGeom>
              <a:avLst/>
              <a:gdLst/>
              <a:ahLst/>
              <a:cxnLst/>
              <a:rect l="l" t="t" r="r" b="b"/>
              <a:pathLst>
                <a:path w="228" h="19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01"/>
                    <a:pt x="116" y="181"/>
                    <a:pt x="228" y="193"/>
                  </a:cubicBezTo>
                  <a:cubicBezTo>
                    <a:pt x="193" y="128"/>
                    <a:pt x="166" y="66"/>
                    <a:pt x="132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4"/>
            <p:cNvSpPr/>
            <p:nvPr/>
          </p:nvSpPr>
          <p:spPr>
            <a:xfrm>
              <a:off x="2683372" y="592152"/>
              <a:ext cx="527" cy="37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" y="0"/>
                  </a:moveTo>
                  <a:lnTo>
                    <a:pt x="5" y="12"/>
                  </a:lnTo>
                  <a:lnTo>
                    <a:pt x="16" y="8"/>
                  </a:lnTo>
                  <a:cubicBezTo>
                    <a:pt x="8" y="8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4"/>
            <p:cNvSpPr/>
            <p:nvPr/>
          </p:nvSpPr>
          <p:spPr>
            <a:xfrm>
              <a:off x="2479416" y="544691"/>
              <a:ext cx="148214" cy="45103"/>
            </a:xfrm>
            <a:custGeom>
              <a:avLst/>
              <a:gdLst/>
              <a:ahLst/>
              <a:cxnLst/>
              <a:rect l="l" t="t" r="r" b="b"/>
              <a:pathLst>
                <a:path w="4778" h="1454" extrusionOk="0">
                  <a:moveTo>
                    <a:pt x="2953" y="0"/>
                  </a:moveTo>
                  <a:cubicBezTo>
                    <a:pt x="2918" y="0"/>
                    <a:pt x="2883" y="2"/>
                    <a:pt x="2848" y="5"/>
                  </a:cubicBezTo>
                  <a:cubicBezTo>
                    <a:pt x="2176" y="62"/>
                    <a:pt x="1530" y="270"/>
                    <a:pt x="908" y="524"/>
                  </a:cubicBezTo>
                  <a:lnTo>
                    <a:pt x="404" y="831"/>
                  </a:lnTo>
                  <a:cubicBezTo>
                    <a:pt x="297" y="866"/>
                    <a:pt x="201" y="904"/>
                    <a:pt x="201" y="1031"/>
                  </a:cubicBezTo>
                  <a:lnTo>
                    <a:pt x="197" y="1038"/>
                  </a:lnTo>
                  <a:cubicBezTo>
                    <a:pt x="66" y="1058"/>
                    <a:pt x="39" y="1142"/>
                    <a:pt x="39" y="1257"/>
                  </a:cubicBezTo>
                  <a:cubicBezTo>
                    <a:pt x="24" y="1327"/>
                    <a:pt x="9" y="1388"/>
                    <a:pt x="1" y="1453"/>
                  </a:cubicBezTo>
                  <a:cubicBezTo>
                    <a:pt x="109" y="1411"/>
                    <a:pt x="124" y="1334"/>
                    <a:pt x="97" y="1242"/>
                  </a:cubicBezTo>
                  <a:lnTo>
                    <a:pt x="97" y="1242"/>
                  </a:lnTo>
                  <a:lnTo>
                    <a:pt x="235" y="1250"/>
                  </a:lnTo>
                  <a:cubicBezTo>
                    <a:pt x="248" y="1252"/>
                    <a:pt x="259" y="1253"/>
                    <a:pt x="268" y="1253"/>
                  </a:cubicBezTo>
                  <a:cubicBezTo>
                    <a:pt x="317" y="1253"/>
                    <a:pt x="336" y="1229"/>
                    <a:pt x="339" y="1184"/>
                  </a:cubicBezTo>
                  <a:cubicBezTo>
                    <a:pt x="527" y="1177"/>
                    <a:pt x="666" y="1046"/>
                    <a:pt x="819" y="969"/>
                  </a:cubicBezTo>
                  <a:cubicBezTo>
                    <a:pt x="854" y="946"/>
                    <a:pt x="889" y="915"/>
                    <a:pt x="923" y="885"/>
                  </a:cubicBezTo>
                  <a:cubicBezTo>
                    <a:pt x="950" y="850"/>
                    <a:pt x="954" y="808"/>
                    <a:pt x="942" y="762"/>
                  </a:cubicBezTo>
                  <a:lnTo>
                    <a:pt x="942" y="758"/>
                  </a:lnTo>
                  <a:cubicBezTo>
                    <a:pt x="1003" y="790"/>
                    <a:pt x="1063" y="802"/>
                    <a:pt x="1123" y="802"/>
                  </a:cubicBezTo>
                  <a:cubicBezTo>
                    <a:pt x="1226" y="802"/>
                    <a:pt x="1328" y="767"/>
                    <a:pt x="1430" y="743"/>
                  </a:cubicBezTo>
                  <a:lnTo>
                    <a:pt x="1430" y="743"/>
                  </a:lnTo>
                  <a:cubicBezTo>
                    <a:pt x="1411" y="769"/>
                    <a:pt x="1396" y="793"/>
                    <a:pt x="1396" y="819"/>
                  </a:cubicBezTo>
                  <a:cubicBezTo>
                    <a:pt x="1367" y="808"/>
                    <a:pt x="1340" y="804"/>
                    <a:pt x="1313" y="804"/>
                  </a:cubicBezTo>
                  <a:cubicBezTo>
                    <a:pt x="1227" y="804"/>
                    <a:pt x="1146" y="851"/>
                    <a:pt x="1061" y="889"/>
                  </a:cubicBezTo>
                  <a:cubicBezTo>
                    <a:pt x="988" y="942"/>
                    <a:pt x="935" y="1012"/>
                    <a:pt x="908" y="1100"/>
                  </a:cubicBezTo>
                  <a:cubicBezTo>
                    <a:pt x="904" y="1115"/>
                    <a:pt x="904" y="1135"/>
                    <a:pt x="904" y="1146"/>
                  </a:cubicBezTo>
                  <a:lnTo>
                    <a:pt x="735" y="1154"/>
                  </a:lnTo>
                  <a:cubicBezTo>
                    <a:pt x="750" y="1220"/>
                    <a:pt x="785" y="1237"/>
                    <a:pt x="826" y="1237"/>
                  </a:cubicBezTo>
                  <a:cubicBezTo>
                    <a:pt x="857" y="1237"/>
                    <a:pt x="891" y="1228"/>
                    <a:pt x="923" y="1223"/>
                  </a:cubicBezTo>
                  <a:lnTo>
                    <a:pt x="935" y="1269"/>
                  </a:lnTo>
                  <a:cubicBezTo>
                    <a:pt x="1165" y="1215"/>
                    <a:pt x="1357" y="1085"/>
                    <a:pt x="1557" y="969"/>
                  </a:cubicBezTo>
                  <a:cubicBezTo>
                    <a:pt x="1719" y="819"/>
                    <a:pt x="1941" y="892"/>
                    <a:pt x="2122" y="819"/>
                  </a:cubicBezTo>
                  <a:cubicBezTo>
                    <a:pt x="2171" y="808"/>
                    <a:pt x="2179" y="739"/>
                    <a:pt x="2237" y="739"/>
                  </a:cubicBezTo>
                  <a:cubicBezTo>
                    <a:pt x="2238" y="739"/>
                    <a:pt x="2240" y="739"/>
                    <a:pt x="2241" y="739"/>
                  </a:cubicBezTo>
                  <a:lnTo>
                    <a:pt x="2944" y="646"/>
                  </a:lnTo>
                  <a:cubicBezTo>
                    <a:pt x="3104" y="693"/>
                    <a:pt x="3251" y="795"/>
                    <a:pt x="3439" y="795"/>
                  </a:cubicBezTo>
                  <a:cubicBezTo>
                    <a:pt x="3454" y="795"/>
                    <a:pt x="3470" y="794"/>
                    <a:pt x="3486" y="793"/>
                  </a:cubicBezTo>
                  <a:cubicBezTo>
                    <a:pt x="3432" y="693"/>
                    <a:pt x="3390" y="616"/>
                    <a:pt x="3352" y="543"/>
                  </a:cubicBezTo>
                  <a:lnTo>
                    <a:pt x="3356" y="543"/>
                  </a:lnTo>
                  <a:lnTo>
                    <a:pt x="3540" y="547"/>
                  </a:lnTo>
                  <a:cubicBezTo>
                    <a:pt x="3598" y="700"/>
                    <a:pt x="3747" y="623"/>
                    <a:pt x="3847" y="666"/>
                  </a:cubicBezTo>
                  <a:cubicBezTo>
                    <a:pt x="3831" y="801"/>
                    <a:pt x="3842" y="903"/>
                    <a:pt x="3937" y="903"/>
                  </a:cubicBezTo>
                  <a:cubicBezTo>
                    <a:pt x="3972" y="903"/>
                    <a:pt x="4018" y="889"/>
                    <a:pt x="4078" y="858"/>
                  </a:cubicBezTo>
                  <a:cubicBezTo>
                    <a:pt x="4178" y="808"/>
                    <a:pt x="4228" y="681"/>
                    <a:pt x="4347" y="662"/>
                  </a:cubicBezTo>
                  <a:cubicBezTo>
                    <a:pt x="4504" y="719"/>
                    <a:pt x="4543" y="946"/>
                    <a:pt x="4777" y="1000"/>
                  </a:cubicBezTo>
                  <a:cubicBezTo>
                    <a:pt x="4735" y="750"/>
                    <a:pt x="4635" y="620"/>
                    <a:pt x="4439" y="566"/>
                  </a:cubicBezTo>
                  <a:cubicBezTo>
                    <a:pt x="4359" y="494"/>
                    <a:pt x="4277" y="462"/>
                    <a:pt x="4193" y="462"/>
                  </a:cubicBezTo>
                  <a:cubicBezTo>
                    <a:pt x="4119" y="462"/>
                    <a:pt x="4044" y="486"/>
                    <a:pt x="3967" y="531"/>
                  </a:cubicBezTo>
                  <a:cubicBezTo>
                    <a:pt x="3701" y="205"/>
                    <a:pt x="3357" y="0"/>
                    <a:pt x="2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4"/>
            <p:cNvSpPr/>
            <p:nvPr/>
          </p:nvSpPr>
          <p:spPr>
            <a:xfrm>
              <a:off x="2702450" y="467172"/>
              <a:ext cx="4188" cy="3071"/>
            </a:xfrm>
            <a:custGeom>
              <a:avLst/>
              <a:gdLst/>
              <a:ahLst/>
              <a:cxnLst/>
              <a:rect l="l" t="t" r="r" b="b"/>
              <a:pathLst>
                <a:path w="135" h="99" extrusionOk="0">
                  <a:moveTo>
                    <a:pt x="77" y="0"/>
                  </a:moveTo>
                  <a:cubicBezTo>
                    <a:pt x="54" y="0"/>
                    <a:pt x="28" y="6"/>
                    <a:pt x="4" y="6"/>
                  </a:cubicBezTo>
                  <a:cubicBezTo>
                    <a:pt x="0" y="33"/>
                    <a:pt x="0" y="68"/>
                    <a:pt x="4" y="98"/>
                  </a:cubicBezTo>
                  <a:cubicBezTo>
                    <a:pt x="47" y="91"/>
                    <a:pt x="93" y="87"/>
                    <a:pt x="135" y="71"/>
                  </a:cubicBezTo>
                  <a:cubicBezTo>
                    <a:pt x="135" y="12"/>
                    <a:pt x="109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4"/>
            <p:cNvSpPr/>
            <p:nvPr/>
          </p:nvSpPr>
          <p:spPr>
            <a:xfrm>
              <a:off x="2759185" y="536130"/>
              <a:ext cx="3133" cy="2327"/>
            </a:xfrm>
            <a:custGeom>
              <a:avLst/>
              <a:gdLst/>
              <a:ahLst/>
              <a:cxnLst/>
              <a:rect l="l" t="t" r="r" b="b"/>
              <a:pathLst>
                <a:path w="101" h="75" extrusionOk="0">
                  <a:moveTo>
                    <a:pt x="100" y="0"/>
                  </a:moveTo>
                  <a:lnTo>
                    <a:pt x="1" y="12"/>
                  </a:lnTo>
                  <a:cubicBezTo>
                    <a:pt x="17" y="58"/>
                    <a:pt x="32" y="75"/>
                    <a:pt x="45" y="75"/>
                  </a:cubicBezTo>
                  <a:cubicBezTo>
                    <a:pt x="66" y="75"/>
                    <a:pt x="84" y="33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4"/>
            <p:cNvSpPr/>
            <p:nvPr/>
          </p:nvSpPr>
          <p:spPr>
            <a:xfrm>
              <a:off x="2479199" y="608127"/>
              <a:ext cx="4436" cy="3133"/>
            </a:xfrm>
            <a:custGeom>
              <a:avLst/>
              <a:gdLst/>
              <a:ahLst/>
              <a:cxnLst/>
              <a:rect l="l" t="t" r="r" b="b"/>
              <a:pathLst>
                <a:path w="143" h="10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5"/>
                    <a:pt x="19" y="66"/>
                    <a:pt x="31" y="96"/>
                  </a:cubicBezTo>
                  <a:lnTo>
                    <a:pt x="142" y="100"/>
                  </a:lnTo>
                  <a:cubicBezTo>
                    <a:pt x="142" y="66"/>
                    <a:pt x="135" y="35"/>
                    <a:pt x="123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4"/>
            <p:cNvSpPr/>
            <p:nvPr/>
          </p:nvSpPr>
          <p:spPr>
            <a:xfrm>
              <a:off x="2433661" y="792262"/>
              <a:ext cx="28290" cy="13649"/>
            </a:xfrm>
            <a:custGeom>
              <a:avLst/>
              <a:gdLst/>
              <a:ahLst/>
              <a:cxnLst/>
              <a:rect l="l" t="t" r="r" b="b"/>
              <a:pathLst>
                <a:path w="912" h="440" extrusionOk="0">
                  <a:moveTo>
                    <a:pt x="894" y="1"/>
                  </a:moveTo>
                  <a:cubicBezTo>
                    <a:pt x="735" y="1"/>
                    <a:pt x="645" y="139"/>
                    <a:pt x="520" y="139"/>
                  </a:cubicBezTo>
                  <a:cubicBezTo>
                    <a:pt x="508" y="139"/>
                    <a:pt x="497" y="138"/>
                    <a:pt x="485" y="136"/>
                  </a:cubicBezTo>
                  <a:cubicBezTo>
                    <a:pt x="422" y="52"/>
                    <a:pt x="342" y="4"/>
                    <a:pt x="261" y="4"/>
                  </a:cubicBezTo>
                  <a:cubicBezTo>
                    <a:pt x="211" y="4"/>
                    <a:pt x="162" y="21"/>
                    <a:pt x="116" y="59"/>
                  </a:cubicBezTo>
                  <a:cubicBezTo>
                    <a:pt x="0" y="151"/>
                    <a:pt x="85" y="255"/>
                    <a:pt x="177" y="328"/>
                  </a:cubicBezTo>
                  <a:lnTo>
                    <a:pt x="231" y="439"/>
                  </a:lnTo>
                  <a:cubicBezTo>
                    <a:pt x="269" y="420"/>
                    <a:pt x="285" y="370"/>
                    <a:pt x="269" y="332"/>
                  </a:cubicBezTo>
                  <a:cubicBezTo>
                    <a:pt x="304" y="232"/>
                    <a:pt x="404" y="243"/>
                    <a:pt x="481" y="205"/>
                  </a:cubicBezTo>
                  <a:cubicBezTo>
                    <a:pt x="541" y="243"/>
                    <a:pt x="593" y="259"/>
                    <a:pt x="638" y="259"/>
                  </a:cubicBezTo>
                  <a:cubicBezTo>
                    <a:pt x="753" y="259"/>
                    <a:pt x="828" y="150"/>
                    <a:pt x="911" y="1"/>
                  </a:cubicBezTo>
                  <a:cubicBezTo>
                    <a:pt x="905" y="1"/>
                    <a:pt x="899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5" name="Google Shape;635;p4"/>
          <p:cNvGrpSpPr/>
          <p:nvPr/>
        </p:nvGrpSpPr>
        <p:grpSpPr>
          <a:xfrm>
            <a:off x="8115443" y="4548799"/>
            <a:ext cx="893096" cy="422069"/>
            <a:chOff x="4592591" y="3659006"/>
            <a:chExt cx="771840" cy="364764"/>
          </a:xfrm>
        </p:grpSpPr>
        <p:sp>
          <p:nvSpPr>
            <p:cNvPr id="636" name="Google Shape;636;p4"/>
            <p:cNvSpPr/>
            <p:nvPr/>
          </p:nvSpPr>
          <p:spPr>
            <a:xfrm>
              <a:off x="4794501" y="379596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4"/>
            <p:cNvSpPr/>
            <p:nvPr/>
          </p:nvSpPr>
          <p:spPr>
            <a:xfrm>
              <a:off x="4592591" y="3659006"/>
              <a:ext cx="771840" cy="364764"/>
            </a:xfrm>
            <a:custGeom>
              <a:avLst/>
              <a:gdLst/>
              <a:ahLst/>
              <a:cxnLst/>
              <a:rect l="l" t="t" r="r" b="b"/>
              <a:pathLst>
                <a:path w="24882" h="11759" extrusionOk="0">
                  <a:moveTo>
                    <a:pt x="11951" y="1307"/>
                  </a:moveTo>
                  <a:lnTo>
                    <a:pt x="11951" y="1307"/>
                  </a:lnTo>
                  <a:cubicBezTo>
                    <a:pt x="11960" y="1310"/>
                    <a:pt x="11967" y="1318"/>
                    <a:pt x="11976" y="1326"/>
                  </a:cubicBezTo>
                  <a:lnTo>
                    <a:pt x="11976" y="1326"/>
                  </a:lnTo>
                  <a:lnTo>
                    <a:pt x="11951" y="1307"/>
                  </a:lnTo>
                  <a:close/>
                  <a:moveTo>
                    <a:pt x="9296" y="3743"/>
                  </a:moveTo>
                  <a:lnTo>
                    <a:pt x="9296" y="3743"/>
                  </a:lnTo>
                  <a:cubicBezTo>
                    <a:pt x="9353" y="3939"/>
                    <a:pt x="9434" y="4116"/>
                    <a:pt x="9714" y="4127"/>
                  </a:cubicBezTo>
                  <a:cubicBezTo>
                    <a:pt x="9734" y="4116"/>
                    <a:pt x="9753" y="4108"/>
                    <a:pt x="9768" y="4092"/>
                  </a:cubicBezTo>
                  <a:lnTo>
                    <a:pt x="9922" y="4173"/>
                  </a:lnTo>
                  <a:cubicBezTo>
                    <a:pt x="9926" y="4192"/>
                    <a:pt x="9926" y="4212"/>
                    <a:pt x="9926" y="4239"/>
                  </a:cubicBezTo>
                  <a:cubicBezTo>
                    <a:pt x="9930" y="4323"/>
                    <a:pt x="10041" y="4315"/>
                    <a:pt x="10087" y="4361"/>
                  </a:cubicBezTo>
                  <a:cubicBezTo>
                    <a:pt x="9963" y="4313"/>
                    <a:pt x="9838" y="4274"/>
                    <a:pt x="9708" y="4274"/>
                  </a:cubicBezTo>
                  <a:cubicBezTo>
                    <a:pt x="9665" y="4274"/>
                    <a:pt x="9621" y="4279"/>
                    <a:pt x="9576" y="4288"/>
                  </a:cubicBezTo>
                  <a:cubicBezTo>
                    <a:pt x="9518" y="4304"/>
                    <a:pt x="9468" y="4338"/>
                    <a:pt x="9430" y="4381"/>
                  </a:cubicBezTo>
                  <a:lnTo>
                    <a:pt x="9330" y="4308"/>
                  </a:lnTo>
                  <a:lnTo>
                    <a:pt x="9330" y="4288"/>
                  </a:lnTo>
                  <a:cubicBezTo>
                    <a:pt x="9242" y="4104"/>
                    <a:pt x="9223" y="3920"/>
                    <a:pt x="9296" y="3743"/>
                  </a:cubicBezTo>
                  <a:close/>
                  <a:moveTo>
                    <a:pt x="6502" y="4388"/>
                  </a:moveTo>
                  <a:lnTo>
                    <a:pt x="6494" y="4415"/>
                  </a:lnTo>
                  <a:cubicBezTo>
                    <a:pt x="6494" y="4404"/>
                    <a:pt x="6494" y="4396"/>
                    <a:pt x="6502" y="4388"/>
                  </a:cubicBezTo>
                  <a:close/>
                  <a:moveTo>
                    <a:pt x="22464" y="5203"/>
                  </a:moveTo>
                  <a:lnTo>
                    <a:pt x="22467" y="5206"/>
                  </a:lnTo>
                  <a:lnTo>
                    <a:pt x="22467" y="5206"/>
                  </a:lnTo>
                  <a:cubicBezTo>
                    <a:pt x="22464" y="5205"/>
                    <a:pt x="22464" y="5203"/>
                    <a:pt x="22464" y="5203"/>
                  </a:cubicBezTo>
                  <a:close/>
                  <a:moveTo>
                    <a:pt x="10448" y="5453"/>
                  </a:moveTo>
                  <a:lnTo>
                    <a:pt x="10491" y="5495"/>
                  </a:lnTo>
                  <a:cubicBezTo>
                    <a:pt x="10483" y="5495"/>
                    <a:pt x="10468" y="5487"/>
                    <a:pt x="10448" y="5453"/>
                  </a:cubicBezTo>
                  <a:close/>
                  <a:moveTo>
                    <a:pt x="22165" y="5572"/>
                  </a:moveTo>
                  <a:cubicBezTo>
                    <a:pt x="22172" y="5587"/>
                    <a:pt x="22180" y="5595"/>
                    <a:pt x="22184" y="5606"/>
                  </a:cubicBezTo>
                  <a:lnTo>
                    <a:pt x="22172" y="5606"/>
                  </a:lnTo>
                  <a:cubicBezTo>
                    <a:pt x="22168" y="5595"/>
                    <a:pt x="22165" y="5587"/>
                    <a:pt x="22165" y="5572"/>
                  </a:cubicBezTo>
                  <a:close/>
                  <a:moveTo>
                    <a:pt x="3055" y="7651"/>
                  </a:moveTo>
                  <a:lnTo>
                    <a:pt x="3055" y="7666"/>
                  </a:lnTo>
                  <a:lnTo>
                    <a:pt x="3051" y="7662"/>
                  </a:lnTo>
                  <a:lnTo>
                    <a:pt x="3055" y="7651"/>
                  </a:lnTo>
                  <a:close/>
                  <a:moveTo>
                    <a:pt x="21218" y="4719"/>
                  </a:moveTo>
                  <a:cubicBezTo>
                    <a:pt x="21327" y="4719"/>
                    <a:pt x="21354" y="4857"/>
                    <a:pt x="21442" y="4892"/>
                  </a:cubicBezTo>
                  <a:cubicBezTo>
                    <a:pt x="21453" y="4891"/>
                    <a:pt x="21464" y="4891"/>
                    <a:pt x="21475" y="4891"/>
                  </a:cubicBezTo>
                  <a:cubicBezTo>
                    <a:pt x="21505" y="4891"/>
                    <a:pt x="21536" y="4893"/>
                    <a:pt x="21566" y="4893"/>
                  </a:cubicBezTo>
                  <a:cubicBezTo>
                    <a:pt x="21649" y="4893"/>
                    <a:pt x="21725" y="4879"/>
                    <a:pt x="21753" y="4776"/>
                  </a:cubicBezTo>
                  <a:cubicBezTo>
                    <a:pt x="21884" y="4807"/>
                    <a:pt x="22015" y="4819"/>
                    <a:pt x="22138" y="4873"/>
                  </a:cubicBezTo>
                  <a:cubicBezTo>
                    <a:pt x="22191" y="4896"/>
                    <a:pt x="22241" y="4926"/>
                    <a:pt x="22280" y="4969"/>
                  </a:cubicBezTo>
                  <a:cubicBezTo>
                    <a:pt x="22326" y="5022"/>
                    <a:pt x="22368" y="5092"/>
                    <a:pt x="22422" y="5149"/>
                  </a:cubicBezTo>
                  <a:cubicBezTo>
                    <a:pt x="22437" y="5168"/>
                    <a:pt x="22457" y="5188"/>
                    <a:pt x="22472" y="5203"/>
                  </a:cubicBezTo>
                  <a:lnTo>
                    <a:pt x="22472" y="5207"/>
                  </a:lnTo>
                  <a:cubicBezTo>
                    <a:pt x="22470" y="5207"/>
                    <a:pt x="22469" y="5207"/>
                    <a:pt x="22468" y="5206"/>
                  </a:cubicBezTo>
                  <a:lnTo>
                    <a:pt x="22468" y="5206"/>
                  </a:lnTo>
                  <a:lnTo>
                    <a:pt x="22268" y="4999"/>
                  </a:lnTo>
                  <a:cubicBezTo>
                    <a:pt x="22214" y="4981"/>
                    <a:pt x="22169" y="4971"/>
                    <a:pt x="22133" y="4971"/>
                  </a:cubicBezTo>
                  <a:cubicBezTo>
                    <a:pt x="22029" y="4971"/>
                    <a:pt x="22004" y="5050"/>
                    <a:pt x="22061" y="5207"/>
                  </a:cubicBezTo>
                  <a:cubicBezTo>
                    <a:pt x="22063" y="5207"/>
                    <a:pt x="22066" y="5207"/>
                    <a:pt x="22068" y="5207"/>
                  </a:cubicBezTo>
                  <a:cubicBezTo>
                    <a:pt x="22135" y="5207"/>
                    <a:pt x="22150" y="5258"/>
                    <a:pt x="22165" y="5307"/>
                  </a:cubicBezTo>
                  <a:lnTo>
                    <a:pt x="22057" y="5318"/>
                  </a:lnTo>
                  <a:cubicBezTo>
                    <a:pt x="22022" y="5301"/>
                    <a:pt x="21990" y="5291"/>
                    <a:pt x="21963" y="5291"/>
                  </a:cubicBezTo>
                  <a:cubicBezTo>
                    <a:pt x="21913" y="5291"/>
                    <a:pt x="21879" y="5324"/>
                    <a:pt x="21869" y="5407"/>
                  </a:cubicBezTo>
                  <a:lnTo>
                    <a:pt x="21957" y="5614"/>
                  </a:lnTo>
                  <a:cubicBezTo>
                    <a:pt x="22026" y="5695"/>
                    <a:pt x="22068" y="5799"/>
                    <a:pt x="22080" y="5902"/>
                  </a:cubicBezTo>
                  <a:cubicBezTo>
                    <a:pt x="22098" y="5924"/>
                    <a:pt x="22119" y="5935"/>
                    <a:pt x="22140" y="5935"/>
                  </a:cubicBezTo>
                  <a:cubicBezTo>
                    <a:pt x="22146" y="5935"/>
                    <a:pt x="22151" y="5935"/>
                    <a:pt x="22157" y="5933"/>
                  </a:cubicBezTo>
                  <a:cubicBezTo>
                    <a:pt x="22176" y="5998"/>
                    <a:pt x="22184" y="6068"/>
                    <a:pt x="22245" y="6110"/>
                  </a:cubicBezTo>
                  <a:cubicBezTo>
                    <a:pt x="22168" y="6187"/>
                    <a:pt x="22038" y="6129"/>
                    <a:pt x="21965" y="6214"/>
                  </a:cubicBezTo>
                  <a:cubicBezTo>
                    <a:pt x="21926" y="6271"/>
                    <a:pt x="21899" y="6360"/>
                    <a:pt x="21953" y="6387"/>
                  </a:cubicBezTo>
                  <a:cubicBezTo>
                    <a:pt x="22118" y="6475"/>
                    <a:pt x="22245" y="6636"/>
                    <a:pt x="22453" y="6644"/>
                  </a:cubicBezTo>
                  <a:cubicBezTo>
                    <a:pt x="22472" y="6694"/>
                    <a:pt x="22518" y="6729"/>
                    <a:pt x="22572" y="6729"/>
                  </a:cubicBezTo>
                  <a:cubicBezTo>
                    <a:pt x="22560" y="6759"/>
                    <a:pt x="22568" y="6794"/>
                    <a:pt x="22576" y="6821"/>
                  </a:cubicBezTo>
                  <a:cubicBezTo>
                    <a:pt x="22606" y="6863"/>
                    <a:pt x="22649" y="6898"/>
                    <a:pt x="22691" y="6921"/>
                  </a:cubicBezTo>
                  <a:lnTo>
                    <a:pt x="23167" y="7240"/>
                  </a:lnTo>
                  <a:cubicBezTo>
                    <a:pt x="23244" y="7339"/>
                    <a:pt x="23356" y="7405"/>
                    <a:pt x="23479" y="7420"/>
                  </a:cubicBezTo>
                  <a:cubicBezTo>
                    <a:pt x="23579" y="7232"/>
                    <a:pt x="23471" y="7159"/>
                    <a:pt x="23317" y="7101"/>
                  </a:cubicBezTo>
                  <a:cubicBezTo>
                    <a:pt x="23087" y="6890"/>
                    <a:pt x="22741" y="6817"/>
                    <a:pt x="22591" y="6498"/>
                  </a:cubicBezTo>
                  <a:cubicBezTo>
                    <a:pt x="22549" y="6371"/>
                    <a:pt x="22503" y="6244"/>
                    <a:pt x="22460" y="6121"/>
                  </a:cubicBezTo>
                  <a:cubicBezTo>
                    <a:pt x="22464" y="6018"/>
                    <a:pt x="22472" y="5914"/>
                    <a:pt x="22476" y="5814"/>
                  </a:cubicBezTo>
                  <a:cubicBezTo>
                    <a:pt x="22506" y="5822"/>
                    <a:pt x="22533" y="5826"/>
                    <a:pt x="22564" y="5833"/>
                  </a:cubicBezTo>
                  <a:cubicBezTo>
                    <a:pt x="22606" y="5922"/>
                    <a:pt x="22679" y="5991"/>
                    <a:pt x="22775" y="6025"/>
                  </a:cubicBezTo>
                  <a:lnTo>
                    <a:pt x="23110" y="6506"/>
                  </a:lnTo>
                  <a:cubicBezTo>
                    <a:pt x="23144" y="6621"/>
                    <a:pt x="23225" y="6721"/>
                    <a:pt x="23333" y="6778"/>
                  </a:cubicBezTo>
                  <a:cubicBezTo>
                    <a:pt x="23337" y="6798"/>
                    <a:pt x="23340" y="6817"/>
                    <a:pt x="23352" y="6836"/>
                  </a:cubicBezTo>
                  <a:cubicBezTo>
                    <a:pt x="23416" y="6910"/>
                    <a:pt x="23469" y="6941"/>
                    <a:pt x="23514" y="6941"/>
                  </a:cubicBezTo>
                  <a:cubicBezTo>
                    <a:pt x="23558" y="6941"/>
                    <a:pt x="23594" y="6911"/>
                    <a:pt x="23625" y="6859"/>
                  </a:cubicBezTo>
                  <a:cubicBezTo>
                    <a:pt x="23648" y="6974"/>
                    <a:pt x="23725" y="7071"/>
                    <a:pt x="23801" y="7170"/>
                  </a:cubicBezTo>
                  <a:cubicBezTo>
                    <a:pt x="24063" y="7532"/>
                    <a:pt x="24255" y="7931"/>
                    <a:pt x="24455" y="8327"/>
                  </a:cubicBezTo>
                  <a:cubicBezTo>
                    <a:pt x="24470" y="8362"/>
                    <a:pt x="24482" y="8392"/>
                    <a:pt x="24497" y="8419"/>
                  </a:cubicBezTo>
                  <a:cubicBezTo>
                    <a:pt x="24505" y="8423"/>
                    <a:pt x="24516" y="8438"/>
                    <a:pt x="24516" y="8450"/>
                  </a:cubicBezTo>
                  <a:cubicBezTo>
                    <a:pt x="24512" y="8442"/>
                    <a:pt x="24509" y="8439"/>
                    <a:pt x="24506" y="8439"/>
                  </a:cubicBezTo>
                  <a:cubicBezTo>
                    <a:pt x="24503" y="8439"/>
                    <a:pt x="24499" y="8442"/>
                    <a:pt x="24493" y="8446"/>
                  </a:cubicBezTo>
                  <a:cubicBezTo>
                    <a:pt x="24485" y="8446"/>
                    <a:pt x="24485" y="8450"/>
                    <a:pt x="24485" y="8450"/>
                  </a:cubicBezTo>
                  <a:cubicBezTo>
                    <a:pt x="24485" y="8450"/>
                    <a:pt x="24455" y="8438"/>
                    <a:pt x="24448" y="8438"/>
                  </a:cubicBezTo>
                  <a:cubicBezTo>
                    <a:pt x="24448" y="8438"/>
                    <a:pt x="24447" y="8438"/>
                    <a:pt x="24447" y="8438"/>
                  </a:cubicBezTo>
                  <a:cubicBezTo>
                    <a:pt x="24416" y="8431"/>
                    <a:pt x="24382" y="8419"/>
                    <a:pt x="24351" y="8415"/>
                  </a:cubicBezTo>
                  <a:cubicBezTo>
                    <a:pt x="24278" y="8392"/>
                    <a:pt x="24209" y="8354"/>
                    <a:pt x="24147" y="8304"/>
                  </a:cubicBezTo>
                  <a:cubicBezTo>
                    <a:pt x="23390" y="7743"/>
                    <a:pt x="22641" y="7170"/>
                    <a:pt x="21846" y="6656"/>
                  </a:cubicBezTo>
                  <a:cubicBezTo>
                    <a:pt x="21784" y="6632"/>
                    <a:pt x="21723" y="6617"/>
                    <a:pt x="21653" y="6609"/>
                  </a:cubicBezTo>
                  <a:lnTo>
                    <a:pt x="21557" y="6590"/>
                  </a:lnTo>
                  <a:cubicBezTo>
                    <a:pt x="21521" y="6540"/>
                    <a:pt x="21460" y="6507"/>
                    <a:pt x="21400" y="6507"/>
                  </a:cubicBezTo>
                  <a:cubicBezTo>
                    <a:pt x="21391" y="6507"/>
                    <a:pt x="21382" y="6508"/>
                    <a:pt x="21373" y="6509"/>
                  </a:cubicBezTo>
                  <a:lnTo>
                    <a:pt x="21365" y="6506"/>
                  </a:lnTo>
                  <a:cubicBezTo>
                    <a:pt x="21358" y="6448"/>
                    <a:pt x="21327" y="6432"/>
                    <a:pt x="21280" y="6432"/>
                  </a:cubicBezTo>
                  <a:cubicBezTo>
                    <a:pt x="21274" y="6432"/>
                    <a:pt x="21268" y="6432"/>
                    <a:pt x="21261" y="6433"/>
                  </a:cubicBezTo>
                  <a:cubicBezTo>
                    <a:pt x="21249" y="6408"/>
                    <a:pt x="21225" y="6396"/>
                    <a:pt x="21201" y="6396"/>
                  </a:cubicBezTo>
                  <a:cubicBezTo>
                    <a:pt x="21196" y="6396"/>
                    <a:pt x="21190" y="6397"/>
                    <a:pt x="21185" y="6398"/>
                  </a:cubicBezTo>
                  <a:cubicBezTo>
                    <a:pt x="20877" y="6164"/>
                    <a:pt x="20528" y="5987"/>
                    <a:pt x="20243" y="5718"/>
                  </a:cubicBezTo>
                  <a:cubicBezTo>
                    <a:pt x="20203" y="5612"/>
                    <a:pt x="20139" y="5557"/>
                    <a:pt x="20050" y="5557"/>
                  </a:cubicBezTo>
                  <a:cubicBezTo>
                    <a:pt x="20020" y="5557"/>
                    <a:pt x="19987" y="5563"/>
                    <a:pt x="19951" y="5576"/>
                  </a:cubicBezTo>
                  <a:lnTo>
                    <a:pt x="19936" y="5591"/>
                  </a:lnTo>
                  <a:cubicBezTo>
                    <a:pt x="19886" y="5514"/>
                    <a:pt x="19771" y="5472"/>
                    <a:pt x="19817" y="5334"/>
                  </a:cubicBezTo>
                  <a:cubicBezTo>
                    <a:pt x="19830" y="5332"/>
                    <a:pt x="19844" y="5331"/>
                    <a:pt x="19857" y="5331"/>
                  </a:cubicBezTo>
                  <a:cubicBezTo>
                    <a:pt x="20054" y="5331"/>
                    <a:pt x="20188" y="5541"/>
                    <a:pt x="20386" y="5541"/>
                  </a:cubicBezTo>
                  <a:cubicBezTo>
                    <a:pt x="20401" y="5541"/>
                    <a:pt x="20416" y="5540"/>
                    <a:pt x="20431" y="5537"/>
                  </a:cubicBezTo>
                  <a:lnTo>
                    <a:pt x="20443" y="5606"/>
                  </a:lnTo>
                  <a:lnTo>
                    <a:pt x="20670" y="5576"/>
                  </a:lnTo>
                  <a:cubicBezTo>
                    <a:pt x="21069" y="5622"/>
                    <a:pt x="21354" y="5968"/>
                    <a:pt x="21757" y="6006"/>
                  </a:cubicBezTo>
                  <a:cubicBezTo>
                    <a:pt x="21742" y="5933"/>
                    <a:pt x="21738" y="5856"/>
                    <a:pt x="21669" y="5806"/>
                  </a:cubicBezTo>
                  <a:cubicBezTo>
                    <a:pt x="21669" y="5756"/>
                    <a:pt x="21634" y="5706"/>
                    <a:pt x="21584" y="5699"/>
                  </a:cubicBezTo>
                  <a:cubicBezTo>
                    <a:pt x="21361" y="5549"/>
                    <a:pt x="21112" y="5457"/>
                    <a:pt x="20846" y="5418"/>
                  </a:cubicBezTo>
                  <a:cubicBezTo>
                    <a:pt x="20831" y="5405"/>
                    <a:pt x="20809" y="5398"/>
                    <a:pt x="20789" y="5398"/>
                  </a:cubicBezTo>
                  <a:cubicBezTo>
                    <a:pt x="20785" y="5398"/>
                    <a:pt x="20781" y="5398"/>
                    <a:pt x="20777" y="5399"/>
                  </a:cubicBezTo>
                  <a:cubicBezTo>
                    <a:pt x="20624" y="5295"/>
                    <a:pt x="20424" y="5337"/>
                    <a:pt x="20251" y="5261"/>
                  </a:cubicBezTo>
                  <a:cubicBezTo>
                    <a:pt x="20232" y="5130"/>
                    <a:pt x="20401" y="5049"/>
                    <a:pt x="20351" y="4911"/>
                  </a:cubicBezTo>
                  <a:lnTo>
                    <a:pt x="20351" y="4911"/>
                  </a:lnTo>
                  <a:cubicBezTo>
                    <a:pt x="20384" y="4925"/>
                    <a:pt x="20418" y="4930"/>
                    <a:pt x="20452" y="4930"/>
                  </a:cubicBezTo>
                  <a:cubicBezTo>
                    <a:pt x="20535" y="4930"/>
                    <a:pt x="20620" y="4900"/>
                    <a:pt x="20709" y="4900"/>
                  </a:cubicBezTo>
                  <a:cubicBezTo>
                    <a:pt x="20745" y="4900"/>
                    <a:pt x="20782" y="4905"/>
                    <a:pt x="20820" y="4919"/>
                  </a:cubicBezTo>
                  <a:cubicBezTo>
                    <a:pt x="20843" y="4927"/>
                    <a:pt x="20894" y="4939"/>
                    <a:pt x="20952" y="4939"/>
                  </a:cubicBezTo>
                  <a:cubicBezTo>
                    <a:pt x="21056" y="4939"/>
                    <a:pt x="21180" y="4899"/>
                    <a:pt x="21185" y="4723"/>
                  </a:cubicBezTo>
                  <a:cubicBezTo>
                    <a:pt x="21197" y="4720"/>
                    <a:pt x="21208" y="4719"/>
                    <a:pt x="21218" y="4719"/>
                  </a:cubicBezTo>
                  <a:close/>
                  <a:moveTo>
                    <a:pt x="2064" y="9680"/>
                  </a:moveTo>
                  <a:cubicBezTo>
                    <a:pt x="2094" y="9757"/>
                    <a:pt x="2106" y="9841"/>
                    <a:pt x="2091" y="9929"/>
                  </a:cubicBezTo>
                  <a:cubicBezTo>
                    <a:pt x="2075" y="9991"/>
                    <a:pt x="2071" y="10060"/>
                    <a:pt x="2068" y="10122"/>
                  </a:cubicBezTo>
                  <a:cubicBezTo>
                    <a:pt x="2071" y="10141"/>
                    <a:pt x="2075" y="10164"/>
                    <a:pt x="2083" y="10183"/>
                  </a:cubicBezTo>
                  <a:cubicBezTo>
                    <a:pt x="2075" y="10183"/>
                    <a:pt x="2071" y="10179"/>
                    <a:pt x="2068" y="10175"/>
                  </a:cubicBezTo>
                  <a:cubicBezTo>
                    <a:pt x="2039" y="10168"/>
                    <a:pt x="2009" y="10164"/>
                    <a:pt x="1979" y="10164"/>
                  </a:cubicBezTo>
                  <a:cubicBezTo>
                    <a:pt x="1949" y="10164"/>
                    <a:pt x="1920" y="10168"/>
                    <a:pt x="1891" y="10175"/>
                  </a:cubicBezTo>
                  <a:cubicBezTo>
                    <a:pt x="1857" y="10184"/>
                    <a:pt x="1824" y="10189"/>
                    <a:pt x="1791" y="10189"/>
                  </a:cubicBezTo>
                  <a:cubicBezTo>
                    <a:pt x="1752" y="10189"/>
                    <a:pt x="1715" y="10182"/>
                    <a:pt x="1679" y="10168"/>
                  </a:cubicBezTo>
                  <a:cubicBezTo>
                    <a:pt x="1649" y="10148"/>
                    <a:pt x="1626" y="10129"/>
                    <a:pt x="1603" y="10106"/>
                  </a:cubicBezTo>
                  <a:cubicBezTo>
                    <a:pt x="1795" y="10010"/>
                    <a:pt x="1895" y="9799"/>
                    <a:pt x="2064" y="9680"/>
                  </a:cubicBezTo>
                  <a:close/>
                  <a:moveTo>
                    <a:pt x="7624" y="10702"/>
                  </a:moveTo>
                  <a:lnTo>
                    <a:pt x="7635" y="10725"/>
                  </a:lnTo>
                  <a:cubicBezTo>
                    <a:pt x="7628" y="10717"/>
                    <a:pt x="7624" y="10713"/>
                    <a:pt x="7624" y="10702"/>
                  </a:cubicBezTo>
                  <a:close/>
                  <a:moveTo>
                    <a:pt x="12796" y="296"/>
                  </a:moveTo>
                  <a:cubicBezTo>
                    <a:pt x="12804" y="327"/>
                    <a:pt x="12812" y="354"/>
                    <a:pt x="12827" y="384"/>
                  </a:cubicBezTo>
                  <a:cubicBezTo>
                    <a:pt x="13157" y="488"/>
                    <a:pt x="13507" y="477"/>
                    <a:pt x="13849" y="503"/>
                  </a:cubicBezTo>
                  <a:cubicBezTo>
                    <a:pt x="13903" y="500"/>
                    <a:pt x="13945" y="469"/>
                    <a:pt x="13976" y="427"/>
                  </a:cubicBezTo>
                  <a:lnTo>
                    <a:pt x="13976" y="446"/>
                  </a:lnTo>
                  <a:lnTo>
                    <a:pt x="13984" y="442"/>
                  </a:lnTo>
                  <a:cubicBezTo>
                    <a:pt x="14021" y="500"/>
                    <a:pt x="14070" y="509"/>
                    <a:pt x="14123" y="509"/>
                  </a:cubicBezTo>
                  <a:cubicBezTo>
                    <a:pt x="14146" y="509"/>
                    <a:pt x="14171" y="507"/>
                    <a:pt x="14195" y="507"/>
                  </a:cubicBezTo>
                  <a:cubicBezTo>
                    <a:pt x="14498" y="584"/>
                    <a:pt x="14698" y="842"/>
                    <a:pt x="14983" y="945"/>
                  </a:cubicBezTo>
                  <a:lnTo>
                    <a:pt x="14994" y="945"/>
                  </a:lnTo>
                  <a:lnTo>
                    <a:pt x="15713" y="1541"/>
                  </a:lnTo>
                  <a:cubicBezTo>
                    <a:pt x="15725" y="1553"/>
                    <a:pt x="15738" y="1559"/>
                    <a:pt x="15753" y="1559"/>
                  </a:cubicBezTo>
                  <a:cubicBezTo>
                    <a:pt x="15762" y="1559"/>
                    <a:pt x="15772" y="1557"/>
                    <a:pt x="15782" y="1553"/>
                  </a:cubicBezTo>
                  <a:cubicBezTo>
                    <a:pt x="15782" y="1556"/>
                    <a:pt x="15782" y="1560"/>
                    <a:pt x="15786" y="1564"/>
                  </a:cubicBezTo>
                  <a:cubicBezTo>
                    <a:pt x="15805" y="1602"/>
                    <a:pt x="15828" y="1637"/>
                    <a:pt x="15859" y="1668"/>
                  </a:cubicBezTo>
                  <a:cubicBezTo>
                    <a:pt x="15916" y="1718"/>
                    <a:pt x="15978" y="1768"/>
                    <a:pt x="16043" y="1806"/>
                  </a:cubicBezTo>
                  <a:lnTo>
                    <a:pt x="16051" y="1810"/>
                  </a:lnTo>
                  <a:cubicBezTo>
                    <a:pt x="16032" y="1821"/>
                    <a:pt x="16012" y="1833"/>
                    <a:pt x="16001" y="1852"/>
                  </a:cubicBezTo>
                  <a:lnTo>
                    <a:pt x="15609" y="1729"/>
                  </a:lnTo>
                  <a:cubicBezTo>
                    <a:pt x="15599" y="1732"/>
                    <a:pt x="15589" y="1733"/>
                    <a:pt x="15578" y="1733"/>
                  </a:cubicBezTo>
                  <a:cubicBezTo>
                    <a:pt x="15555" y="1733"/>
                    <a:pt x="15532" y="1727"/>
                    <a:pt x="15517" y="1714"/>
                  </a:cubicBezTo>
                  <a:cubicBezTo>
                    <a:pt x="15478" y="1699"/>
                    <a:pt x="15444" y="1672"/>
                    <a:pt x="15421" y="1637"/>
                  </a:cubicBezTo>
                  <a:lnTo>
                    <a:pt x="15401" y="1641"/>
                  </a:lnTo>
                  <a:cubicBezTo>
                    <a:pt x="15021" y="1441"/>
                    <a:pt x="14595" y="1368"/>
                    <a:pt x="14191" y="1245"/>
                  </a:cubicBezTo>
                  <a:cubicBezTo>
                    <a:pt x="14169" y="1238"/>
                    <a:pt x="14148" y="1235"/>
                    <a:pt x="14127" y="1235"/>
                  </a:cubicBezTo>
                  <a:cubicBezTo>
                    <a:pt x="14048" y="1235"/>
                    <a:pt x="13980" y="1281"/>
                    <a:pt x="13907" y="1314"/>
                  </a:cubicBezTo>
                  <a:cubicBezTo>
                    <a:pt x="13462" y="1168"/>
                    <a:pt x="13010" y="1133"/>
                    <a:pt x="12556" y="1133"/>
                  </a:cubicBezTo>
                  <a:cubicBezTo>
                    <a:pt x="12294" y="1133"/>
                    <a:pt x="12032" y="1144"/>
                    <a:pt x="11770" y="1153"/>
                  </a:cubicBezTo>
                  <a:lnTo>
                    <a:pt x="11659" y="1134"/>
                  </a:lnTo>
                  <a:lnTo>
                    <a:pt x="11678" y="1330"/>
                  </a:lnTo>
                  <a:lnTo>
                    <a:pt x="11982" y="1330"/>
                  </a:lnTo>
                  <a:lnTo>
                    <a:pt x="12181" y="1326"/>
                  </a:lnTo>
                  <a:lnTo>
                    <a:pt x="12489" y="1326"/>
                  </a:lnTo>
                  <a:lnTo>
                    <a:pt x="12596" y="1330"/>
                  </a:lnTo>
                  <a:cubicBezTo>
                    <a:pt x="12649" y="1349"/>
                    <a:pt x="12704" y="1357"/>
                    <a:pt x="12759" y="1357"/>
                  </a:cubicBezTo>
                  <a:cubicBezTo>
                    <a:pt x="12804" y="1357"/>
                    <a:pt x="12849" y="1352"/>
                    <a:pt x="12892" y="1341"/>
                  </a:cubicBezTo>
                  <a:cubicBezTo>
                    <a:pt x="13177" y="1464"/>
                    <a:pt x="13480" y="1437"/>
                    <a:pt x="13776" y="1460"/>
                  </a:cubicBezTo>
                  <a:cubicBezTo>
                    <a:pt x="13833" y="1510"/>
                    <a:pt x="13895" y="1523"/>
                    <a:pt x="13957" y="1523"/>
                  </a:cubicBezTo>
                  <a:cubicBezTo>
                    <a:pt x="14031" y="1523"/>
                    <a:pt x="14107" y="1505"/>
                    <a:pt x="14180" y="1505"/>
                  </a:cubicBezTo>
                  <a:cubicBezTo>
                    <a:pt x="14224" y="1505"/>
                    <a:pt x="14268" y="1511"/>
                    <a:pt x="14310" y="1533"/>
                  </a:cubicBezTo>
                  <a:lnTo>
                    <a:pt x="14322" y="1541"/>
                  </a:lnTo>
                  <a:cubicBezTo>
                    <a:pt x="14479" y="1737"/>
                    <a:pt x="14744" y="1599"/>
                    <a:pt x="14921" y="1729"/>
                  </a:cubicBezTo>
                  <a:cubicBezTo>
                    <a:pt x="15294" y="1902"/>
                    <a:pt x="15678" y="2044"/>
                    <a:pt x="16078" y="2160"/>
                  </a:cubicBezTo>
                  <a:cubicBezTo>
                    <a:pt x="16112" y="2213"/>
                    <a:pt x="16170" y="2236"/>
                    <a:pt x="16228" y="2236"/>
                  </a:cubicBezTo>
                  <a:cubicBezTo>
                    <a:pt x="16249" y="2248"/>
                    <a:pt x="16272" y="2258"/>
                    <a:pt x="16296" y="2258"/>
                  </a:cubicBezTo>
                  <a:cubicBezTo>
                    <a:pt x="16303" y="2258"/>
                    <a:pt x="16309" y="2257"/>
                    <a:pt x="16316" y="2256"/>
                  </a:cubicBezTo>
                  <a:cubicBezTo>
                    <a:pt x="16558" y="2459"/>
                    <a:pt x="16873" y="2505"/>
                    <a:pt x="17131" y="2686"/>
                  </a:cubicBezTo>
                  <a:cubicBezTo>
                    <a:pt x="17158" y="2690"/>
                    <a:pt x="17188" y="2694"/>
                    <a:pt x="17215" y="2694"/>
                  </a:cubicBezTo>
                  <a:cubicBezTo>
                    <a:pt x="17215" y="2713"/>
                    <a:pt x="17223" y="2736"/>
                    <a:pt x="17231" y="2751"/>
                  </a:cubicBezTo>
                  <a:cubicBezTo>
                    <a:pt x="17309" y="2802"/>
                    <a:pt x="17386" y="2860"/>
                    <a:pt x="17483" y="2860"/>
                  </a:cubicBezTo>
                  <a:cubicBezTo>
                    <a:pt x="17504" y="2860"/>
                    <a:pt x="17526" y="2857"/>
                    <a:pt x="17549" y="2851"/>
                  </a:cubicBezTo>
                  <a:cubicBezTo>
                    <a:pt x="17665" y="2928"/>
                    <a:pt x="17669" y="3128"/>
                    <a:pt x="17845" y="3136"/>
                  </a:cubicBezTo>
                  <a:cubicBezTo>
                    <a:pt x="17818" y="2713"/>
                    <a:pt x="17818" y="2713"/>
                    <a:pt x="17461" y="2640"/>
                  </a:cubicBezTo>
                  <a:lnTo>
                    <a:pt x="17231" y="2463"/>
                  </a:lnTo>
                  <a:lnTo>
                    <a:pt x="17227" y="2459"/>
                  </a:lnTo>
                  <a:cubicBezTo>
                    <a:pt x="17154" y="2390"/>
                    <a:pt x="17092" y="2310"/>
                    <a:pt x="17004" y="2263"/>
                  </a:cubicBezTo>
                  <a:lnTo>
                    <a:pt x="16443" y="2140"/>
                  </a:lnTo>
                  <a:lnTo>
                    <a:pt x="16443" y="2133"/>
                  </a:lnTo>
                  <a:cubicBezTo>
                    <a:pt x="16462" y="2094"/>
                    <a:pt x="16481" y="2060"/>
                    <a:pt x="16497" y="2021"/>
                  </a:cubicBezTo>
                  <a:cubicBezTo>
                    <a:pt x="16520" y="2033"/>
                    <a:pt x="16550" y="2041"/>
                    <a:pt x="16573" y="2052"/>
                  </a:cubicBezTo>
                  <a:cubicBezTo>
                    <a:pt x="16645" y="2067"/>
                    <a:pt x="16716" y="2099"/>
                    <a:pt x="16788" y="2099"/>
                  </a:cubicBezTo>
                  <a:cubicBezTo>
                    <a:pt x="16828" y="2099"/>
                    <a:pt x="16868" y="2089"/>
                    <a:pt x="16908" y="2060"/>
                  </a:cubicBezTo>
                  <a:cubicBezTo>
                    <a:pt x="16919" y="2187"/>
                    <a:pt x="17015" y="2236"/>
                    <a:pt x="17108" y="2290"/>
                  </a:cubicBezTo>
                  <a:cubicBezTo>
                    <a:pt x="17181" y="2333"/>
                    <a:pt x="17257" y="2371"/>
                    <a:pt x="17330" y="2417"/>
                  </a:cubicBezTo>
                  <a:cubicBezTo>
                    <a:pt x="17369" y="2436"/>
                    <a:pt x="17407" y="2459"/>
                    <a:pt x="17446" y="2479"/>
                  </a:cubicBezTo>
                  <a:cubicBezTo>
                    <a:pt x="17692" y="2598"/>
                    <a:pt x="17938" y="2713"/>
                    <a:pt x="18168" y="2847"/>
                  </a:cubicBezTo>
                  <a:cubicBezTo>
                    <a:pt x="18595" y="3082"/>
                    <a:pt x="19060" y="3228"/>
                    <a:pt x="19467" y="3512"/>
                  </a:cubicBezTo>
                  <a:cubicBezTo>
                    <a:pt x="19571" y="3582"/>
                    <a:pt x="19691" y="3643"/>
                    <a:pt x="19818" y="3643"/>
                  </a:cubicBezTo>
                  <a:cubicBezTo>
                    <a:pt x="19889" y="3643"/>
                    <a:pt x="19962" y="3624"/>
                    <a:pt x="20036" y="3578"/>
                  </a:cubicBezTo>
                  <a:cubicBezTo>
                    <a:pt x="20043" y="3574"/>
                    <a:pt x="20055" y="3570"/>
                    <a:pt x="20059" y="3562"/>
                  </a:cubicBezTo>
                  <a:lnTo>
                    <a:pt x="20059" y="3562"/>
                  </a:lnTo>
                  <a:cubicBezTo>
                    <a:pt x="20055" y="3578"/>
                    <a:pt x="20043" y="3593"/>
                    <a:pt x="20032" y="3601"/>
                  </a:cubicBezTo>
                  <a:cubicBezTo>
                    <a:pt x="20040" y="3647"/>
                    <a:pt x="20059" y="3685"/>
                    <a:pt x="20093" y="3712"/>
                  </a:cubicBezTo>
                  <a:cubicBezTo>
                    <a:pt x="20020" y="3758"/>
                    <a:pt x="19940" y="3766"/>
                    <a:pt x="19859" y="3766"/>
                  </a:cubicBezTo>
                  <a:cubicBezTo>
                    <a:pt x="19814" y="3766"/>
                    <a:pt x="19769" y="3763"/>
                    <a:pt x="19725" y="3763"/>
                  </a:cubicBezTo>
                  <a:cubicBezTo>
                    <a:pt x="19672" y="3763"/>
                    <a:pt x="19621" y="3767"/>
                    <a:pt x="19571" y="3781"/>
                  </a:cubicBezTo>
                  <a:cubicBezTo>
                    <a:pt x="19554" y="3781"/>
                    <a:pt x="19537" y="3780"/>
                    <a:pt x="19521" y="3780"/>
                  </a:cubicBezTo>
                  <a:cubicBezTo>
                    <a:pt x="19260" y="3780"/>
                    <a:pt x="19023" y="3863"/>
                    <a:pt x="18752" y="3946"/>
                  </a:cubicBezTo>
                  <a:cubicBezTo>
                    <a:pt x="18858" y="4055"/>
                    <a:pt x="18963" y="4068"/>
                    <a:pt x="19062" y="4068"/>
                  </a:cubicBezTo>
                  <a:cubicBezTo>
                    <a:pt x="19093" y="4068"/>
                    <a:pt x="19123" y="4066"/>
                    <a:pt x="19153" y="4066"/>
                  </a:cubicBezTo>
                  <a:cubicBezTo>
                    <a:pt x="19190" y="4066"/>
                    <a:pt x="19225" y="4068"/>
                    <a:pt x="19259" y="4077"/>
                  </a:cubicBezTo>
                  <a:lnTo>
                    <a:pt x="19667" y="4035"/>
                  </a:lnTo>
                  <a:cubicBezTo>
                    <a:pt x="19739" y="4013"/>
                    <a:pt x="19793" y="3942"/>
                    <a:pt x="19874" y="3942"/>
                  </a:cubicBezTo>
                  <a:cubicBezTo>
                    <a:pt x="19910" y="3942"/>
                    <a:pt x="19951" y="3955"/>
                    <a:pt x="20001" y="3993"/>
                  </a:cubicBezTo>
                  <a:cubicBezTo>
                    <a:pt x="20067" y="4038"/>
                    <a:pt x="20161" y="4088"/>
                    <a:pt x="20249" y="4088"/>
                  </a:cubicBezTo>
                  <a:cubicBezTo>
                    <a:pt x="20325" y="4088"/>
                    <a:pt x="20397" y="4051"/>
                    <a:pt x="20443" y="3943"/>
                  </a:cubicBezTo>
                  <a:cubicBezTo>
                    <a:pt x="20455" y="3946"/>
                    <a:pt x="20462" y="3958"/>
                    <a:pt x="20474" y="3962"/>
                  </a:cubicBezTo>
                  <a:cubicBezTo>
                    <a:pt x="20750" y="4146"/>
                    <a:pt x="21173" y="4092"/>
                    <a:pt x="21327" y="4473"/>
                  </a:cubicBezTo>
                  <a:cubicBezTo>
                    <a:pt x="21273" y="4469"/>
                    <a:pt x="21220" y="4465"/>
                    <a:pt x="21167" y="4465"/>
                  </a:cubicBezTo>
                  <a:cubicBezTo>
                    <a:pt x="21064" y="4465"/>
                    <a:pt x="20962" y="4481"/>
                    <a:pt x="20866" y="4550"/>
                  </a:cubicBezTo>
                  <a:cubicBezTo>
                    <a:pt x="20841" y="4546"/>
                    <a:pt x="20816" y="4545"/>
                    <a:pt x="20792" y="4545"/>
                  </a:cubicBezTo>
                  <a:cubicBezTo>
                    <a:pt x="20707" y="4545"/>
                    <a:pt x="20622" y="4564"/>
                    <a:pt x="20539" y="4600"/>
                  </a:cubicBezTo>
                  <a:cubicBezTo>
                    <a:pt x="20530" y="4593"/>
                    <a:pt x="20519" y="4590"/>
                    <a:pt x="20509" y="4590"/>
                  </a:cubicBezTo>
                  <a:cubicBezTo>
                    <a:pt x="20488" y="4590"/>
                    <a:pt x="20467" y="4601"/>
                    <a:pt x="20455" y="4619"/>
                  </a:cubicBezTo>
                  <a:cubicBezTo>
                    <a:pt x="20447" y="4627"/>
                    <a:pt x="20447" y="4630"/>
                    <a:pt x="20443" y="4638"/>
                  </a:cubicBezTo>
                  <a:cubicBezTo>
                    <a:pt x="20047" y="4711"/>
                    <a:pt x="19690" y="4846"/>
                    <a:pt x="19340" y="5007"/>
                  </a:cubicBezTo>
                  <a:cubicBezTo>
                    <a:pt x="19210" y="5026"/>
                    <a:pt x="19087" y="5065"/>
                    <a:pt x="18964" y="5122"/>
                  </a:cubicBezTo>
                  <a:cubicBezTo>
                    <a:pt x="18933" y="5107"/>
                    <a:pt x="18894" y="5092"/>
                    <a:pt x="18856" y="5088"/>
                  </a:cubicBezTo>
                  <a:cubicBezTo>
                    <a:pt x="18818" y="5084"/>
                    <a:pt x="18781" y="5083"/>
                    <a:pt x="18745" y="5083"/>
                  </a:cubicBezTo>
                  <a:cubicBezTo>
                    <a:pt x="18451" y="5083"/>
                    <a:pt x="18218" y="5198"/>
                    <a:pt x="18091" y="5499"/>
                  </a:cubicBezTo>
                  <a:lnTo>
                    <a:pt x="18091" y="5510"/>
                  </a:lnTo>
                  <a:cubicBezTo>
                    <a:pt x="17588" y="5549"/>
                    <a:pt x="17234" y="5860"/>
                    <a:pt x="16892" y="6191"/>
                  </a:cubicBezTo>
                  <a:cubicBezTo>
                    <a:pt x="16885" y="6229"/>
                    <a:pt x="16885" y="6267"/>
                    <a:pt x="16900" y="6306"/>
                  </a:cubicBezTo>
                  <a:lnTo>
                    <a:pt x="16612" y="6529"/>
                  </a:lnTo>
                  <a:lnTo>
                    <a:pt x="16504" y="6606"/>
                  </a:lnTo>
                  <a:cubicBezTo>
                    <a:pt x="16501" y="6605"/>
                    <a:pt x="16499" y="6605"/>
                    <a:pt x="16496" y="6605"/>
                  </a:cubicBezTo>
                  <a:cubicBezTo>
                    <a:pt x="16441" y="6605"/>
                    <a:pt x="16392" y="6639"/>
                    <a:pt x="16377" y="6698"/>
                  </a:cubicBezTo>
                  <a:cubicBezTo>
                    <a:pt x="16372" y="6696"/>
                    <a:pt x="16367" y="6696"/>
                    <a:pt x="16362" y="6696"/>
                  </a:cubicBezTo>
                  <a:cubicBezTo>
                    <a:pt x="16338" y="6696"/>
                    <a:pt x="16318" y="6710"/>
                    <a:pt x="16308" y="6729"/>
                  </a:cubicBezTo>
                  <a:cubicBezTo>
                    <a:pt x="16306" y="6728"/>
                    <a:pt x="16304" y="6728"/>
                    <a:pt x="16301" y="6728"/>
                  </a:cubicBezTo>
                  <a:cubicBezTo>
                    <a:pt x="16258" y="6728"/>
                    <a:pt x="16216" y="6762"/>
                    <a:pt x="16208" y="6805"/>
                  </a:cubicBezTo>
                  <a:lnTo>
                    <a:pt x="16205" y="6809"/>
                  </a:lnTo>
                  <a:cubicBezTo>
                    <a:pt x="16155" y="6809"/>
                    <a:pt x="16112" y="6848"/>
                    <a:pt x="16109" y="6898"/>
                  </a:cubicBezTo>
                  <a:cubicBezTo>
                    <a:pt x="16097" y="6894"/>
                    <a:pt x="16093" y="6894"/>
                    <a:pt x="16089" y="6890"/>
                  </a:cubicBezTo>
                  <a:cubicBezTo>
                    <a:pt x="15674" y="7063"/>
                    <a:pt x="15282" y="7255"/>
                    <a:pt x="15063" y="7678"/>
                  </a:cubicBezTo>
                  <a:cubicBezTo>
                    <a:pt x="15063" y="7685"/>
                    <a:pt x="15067" y="7701"/>
                    <a:pt x="15075" y="7708"/>
                  </a:cubicBezTo>
                  <a:cubicBezTo>
                    <a:pt x="14741" y="7728"/>
                    <a:pt x="14479" y="7839"/>
                    <a:pt x="14391" y="8193"/>
                  </a:cubicBezTo>
                  <a:cubicBezTo>
                    <a:pt x="14372" y="8189"/>
                    <a:pt x="14360" y="8185"/>
                    <a:pt x="14341" y="8185"/>
                  </a:cubicBezTo>
                  <a:cubicBezTo>
                    <a:pt x="13914" y="8385"/>
                    <a:pt x="13642" y="8746"/>
                    <a:pt x="13365" y="9103"/>
                  </a:cubicBezTo>
                  <a:cubicBezTo>
                    <a:pt x="13349" y="9142"/>
                    <a:pt x="13349" y="9184"/>
                    <a:pt x="13361" y="9222"/>
                  </a:cubicBezTo>
                  <a:cubicBezTo>
                    <a:pt x="13343" y="9220"/>
                    <a:pt x="13325" y="9219"/>
                    <a:pt x="13308" y="9219"/>
                  </a:cubicBezTo>
                  <a:cubicBezTo>
                    <a:pt x="13140" y="9219"/>
                    <a:pt x="13034" y="9334"/>
                    <a:pt x="12950" y="9453"/>
                  </a:cubicBezTo>
                  <a:cubicBezTo>
                    <a:pt x="12546" y="9995"/>
                    <a:pt x="11982" y="10387"/>
                    <a:pt x="11578" y="10917"/>
                  </a:cubicBezTo>
                  <a:cubicBezTo>
                    <a:pt x="11363" y="11405"/>
                    <a:pt x="10886" y="11290"/>
                    <a:pt x="10498" y="11386"/>
                  </a:cubicBezTo>
                  <a:cubicBezTo>
                    <a:pt x="10441" y="11409"/>
                    <a:pt x="10383" y="11432"/>
                    <a:pt x="10325" y="11447"/>
                  </a:cubicBezTo>
                  <a:cubicBezTo>
                    <a:pt x="10241" y="11436"/>
                    <a:pt x="10159" y="11429"/>
                    <a:pt x="10075" y="11429"/>
                  </a:cubicBezTo>
                  <a:cubicBezTo>
                    <a:pt x="10045" y="11429"/>
                    <a:pt x="10014" y="11430"/>
                    <a:pt x="9983" y="11432"/>
                  </a:cubicBezTo>
                  <a:cubicBezTo>
                    <a:pt x="9933" y="11413"/>
                    <a:pt x="9887" y="11386"/>
                    <a:pt x="9849" y="11351"/>
                  </a:cubicBezTo>
                  <a:cubicBezTo>
                    <a:pt x="9795" y="11316"/>
                    <a:pt x="9742" y="11290"/>
                    <a:pt x="9691" y="11290"/>
                  </a:cubicBezTo>
                  <a:cubicBezTo>
                    <a:pt x="9655" y="11290"/>
                    <a:pt x="9620" y="11304"/>
                    <a:pt x="9588" y="11336"/>
                  </a:cubicBezTo>
                  <a:cubicBezTo>
                    <a:pt x="9568" y="11320"/>
                    <a:pt x="9557" y="11309"/>
                    <a:pt x="9538" y="11294"/>
                  </a:cubicBezTo>
                  <a:cubicBezTo>
                    <a:pt x="8143" y="11067"/>
                    <a:pt x="6732" y="11009"/>
                    <a:pt x="5334" y="10821"/>
                  </a:cubicBezTo>
                  <a:cubicBezTo>
                    <a:pt x="5165" y="10836"/>
                    <a:pt x="4996" y="10855"/>
                    <a:pt x="4919" y="11036"/>
                  </a:cubicBezTo>
                  <a:lnTo>
                    <a:pt x="4915" y="11044"/>
                  </a:lnTo>
                  <a:cubicBezTo>
                    <a:pt x="4819" y="10936"/>
                    <a:pt x="4684" y="10894"/>
                    <a:pt x="4554" y="10840"/>
                  </a:cubicBezTo>
                  <a:cubicBezTo>
                    <a:pt x="4258" y="10725"/>
                    <a:pt x="3950" y="10713"/>
                    <a:pt x="3639" y="10713"/>
                  </a:cubicBezTo>
                  <a:cubicBezTo>
                    <a:pt x="3704" y="10656"/>
                    <a:pt x="3812" y="10683"/>
                    <a:pt x="3881" y="10640"/>
                  </a:cubicBezTo>
                  <a:cubicBezTo>
                    <a:pt x="4002" y="10640"/>
                    <a:pt x="4123" y="10668"/>
                    <a:pt x="4246" y="10668"/>
                  </a:cubicBezTo>
                  <a:cubicBezTo>
                    <a:pt x="4299" y="10668"/>
                    <a:pt x="4353" y="10663"/>
                    <a:pt x="4408" y="10648"/>
                  </a:cubicBezTo>
                  <a:cubicBezTo>
                    <a:pt x="4496" y="10690"/>
                    <a:pt x="4586" y="10705"/>
                    <a:pt x="4676" y="10705"/>
                  </a:cubicBezTo>
                  <a:cubicBezTo>
                    <a:pt x="4785" y="10705"/>
                    <a:pt x="4896" y="10683"/>
                    <a:pt x="5007" y="10660"/>
                  </a:cubicBezTo>
                  <a:cubicBezTo>
                    <a:pt x="5165" y="10748"/>
                    <a:pt x="5353" y="10679"/>
                    <a:pt x="5514" y="10748"/>
                  </a:cubicBezTo>
                  <a:lnTo>
                    <a:pt x="5564" y="10729"/>
                  </a:lnTo>
                  <a:lnTo>
                    <a:pt x="5610" y="10744"/>
                  </a:lnTo>
                  <a:cubicBezTo>
                    <a:pt x="5621" y="10757"/>
                    <a:pt x="5638" y="10765"/>
                    <a:pt x="5655" y="10765"/>
                  </a:cubicBezTo>
                  <a:cubicBezTo>
                    <a:pt x="5669" y="10765"/>
                    <a:pt x="5683" y="10760"/>
                    <a:pt x="5695" y="10748"/>
                  </a:cubicBezTo>
                  <a:cubicBezTo>
                    <a:pt x="5699" y="10744"/>
                    <a:pt x="5703" y="10736"/>
                    <a:pt x="5706" y="10729"/>
                  </a:cubicBezTo>
                  <a:cubicBezTo>
                    <a:pt x="5733" y="10728"/>
                    <a:pt x="5759" y="10728"/>
                    <a:pt x="5785" y="10728"/>
                  </a:cubicBezTo>
                  <a:cubicBezTo>
                    <a:pt x="5988" y="10728"/>
                    <a:pt x="6190" y="10742"/>
                    <a:pt x="6392" y="10742"/>
                  </a:cubicBezTo>
                  <a:cubicBezTo>
                    <a:pt x="6537" y="10742"/>
                    <a:pt x="6682" y="10735"/>
                    <a:pt x="6829" y="10709"/>
                  </a:cubicBezTo>
                  <a:cubicBezTo>
                    <a:pt x="6962" y="10747"/>
                    <a:pt x="7096" y="10759"/>
                    <a:pt x="7230" y="10759"/>
                  </a:cubicBezTo>
                  <a:cubicBezTo>
                    <a:pt x="7369" y="10759"/>
                    <a:pt x="7508" y="10746"/>
                    <a:pt x="7647" y="10736"/>
                  </a:cubicBezTo>
                  <a:lnTo>
                    <a:pt x="7647" y="10740"/>
                  </a:lnTo>
                  <a:cubicBezTo>
                    <a:pt x="7778" y="10803"/>
                    <a:pt x="7910" y="10818"/>
                    <a:pt x="8044" y="10818"/>
                  </a:cubicBezTo>
                  <a:cubicBezTo>
                    <a:pt x="8164" y="10818"/>
                    <a:pt x="8285" y="10806"/>
                    <a:pt x="8405" y="10806"/>
                  </a:cubicBezTo>
                  <a:cubicBezTo>
                    <a:pt x="8453" y="10806"/>
                    <a:pt x="8502" y="10808"/>
                    <a:pt x="8550" y="10813"/>
                  </a:cubicBezTo>
                  <a:cubicBezTo>
                    <a:pt x="8654" y="10850"/>
                    <a:pt x="8764" y="10868"/>
                    <a:pt x="8874" y="10868"/>
                  </a:cubicBezTo>
                  <a:cubicBezTo>
                    <a:pt x="8935" y="10868"/>
                    <a:pt x="8997" y="10863"/>
                    <a:pt x="9057" y="10852"/>
                  </a:cubicBezTo>
                  <a:cubicBezTo>
                    <a:pt x="9178" y="10937"/>
                    <a:pt x="9308" y="10954"/>
                    <a:pt x="9440" y="10954"/>
                  </a:cubicBezTo>
                  <a:cubicBezTo>
                    <a:pt x="9526" y="10954"/>
                    <a:pt x="9613" y="10946"/>
                    <a:pt x="9700" y="10946"/>
                  </a:cubicBezTo>
                  <a:cubicBezTo>
                    <a:pt x="9720" y="10946"/>
                    <a:pt x="9740" y="10947"/>
                    <a:pt x="9760" y="10948"/>
                  </a:cubicBezTo>
                  <a:lnTo>
                    <a:pt x="10767" y="10967"/>
                  </a:lnTo>
                  <a:cubicBezTo>
                    <a:pt x="10847" y="11044"/>
                    <a:pt x="10936" y="11069"/>
                    <a:pt x="11029" y="11069"/>
                  </a:cubicBezTo>
                  <a:cubicBezTo>
                    <a:pt x="11107" y="11069"/>
                    <a:pt x="11188" y="11052"/>
                    <a:pt x="11267" y="11032"/>
                  </a:cubicBezTo>
                  <a:cubicBezTo>
                    <a:pt x="11424" y="11005"/>
                    <a:pt x="11459" y="10836"/>
                    <a:pt x="11578" y="10763"/>
                  </a:cubicBezTo>
                  <a:cubicBezTo>
                    <a:pt x="11574" y="10679"/>
                    <a:pt x="11632" y="10571"/>
                    <a:pt x="11478" y="10487"/>
                  </a:cubicBezTo>
                  <a:cubicBezTo>
                    <a:pt x="11382" y="10640"/>
                    <a:pt x="11305" y="10817"/>
                    <a:pt x="11171" y="10940"/>
                  </a:cubicBezTo>
                  <a:lnTo>
                    <a:pt x="10767" y="10859"/>
                  </a:lnTo>
                  <a:cubicBezTo>
                    <a:pt x="10548" y="10842"/>
                    <a:pt x="10330" y="10816"/>
                    <a:pt x="10111" y="10816"/>
                  </a:cubicBezTo>
                  <a:cubicBezTo>
                    <a:pt x="9993" y="10816"/>
                    <a:pt x="9875" y="10824"/>
                    <a:pt x="9757" y="10844"/>
                  </a:cubicBezTo>
                  <a:cubicBezTo>
                    <a:pt x="9599" y="10764"/>
                    <a:pt x="9435" y="10730"/>
                    <a:pt x="9266" y="10730"/>
                  </a:cubicBezTo>
                  <a:cubicBezTo>
                    <a:pt x="9192" y="10730"/>
                    <a:pt x="9118" y="10736"/>
                    <a:pt x="9042" y="10748"/>
                  </a:cubicBezTo>
                  <a:cubicBezTo>
                    <a:pt x="8994" y="10725"/>
                    <a:pt x="8940" y="10714"/>
                    <a:pt x="8886" y="10714"/>
                  </a:cubicBezTo>
                  <a:cubicBezTo>
                    <a:pt x="8850" y="10714"/>
                    <a:pt x="8813" y="10719"/>
                    <a:pt x="8777" y="10729"/>
                  </a:cubicBezTo>
                  <a:cubicBezTo>
                    <a:pt x="8534" y="10640"/>
                    <a:pt x="8285" y="10630"/>
                    <a:pt x="8035" y="10630"/>
                  </a:cubicBezTo>
                  <a:cubicBezTo>
                    <a:pt x="7958" y="10630"/>
                    <a:pt x="7881" y="10631"/>
                    <a:pt x="7805" y="10631"/>
                  </a:cubicBezTo>
                  <a:cubicBezTo>
                    <a:pt x="7751" y="10631"/>
                    <a:pt x="7697" y="10630"/>
                    <a:pt x="7643" y="10629"/>
                  </a:cubicBezTo>
                  <a:cubicBezTo>
                    <a:pt x="7643" y="10648"/>
                    <a:pt x="7639" y="10663"/>
                    <a:pt x="7628" y="10679"/>
                  </a:cubicBezTo>
                  <a:lnTo>
                    <a:pt x="7628" y="10671"/>
                  </a:lnTo>
                  <a:lnTo>
                    <a:pt x="7597" y="10671"/>
                  </a:lnTo>
                  <a:lnTo>
                    <a:pt x="7643" y="10625"/>
                  </a:lnTo>
                  <a:cubicBezTo>
                    <a:pt x="7543" y="10548"/>
                    <a:pt x="7424" y="10563"/>
                    <a:pt x="7309" y="10556"/>
                  </a:cubicBezTo>
                  <a:cubicBezTo>
                    <a:pt x="6964" y="10533"/>
                    <a:pt x="6620" y="10527"/>
                    <a:pt x="6275" y="10527"/>
                  </a:cubicBezTo>
                  <a:cubicBezTo>
                    <a:pt x="5851" y="10527"/>
                    <a:pt x="5427" y="10537"/>
                    <a:pt x="5003" y="10537"/>
                  </a:cubicBezTo>
                  <a:lnTo>
                    <a:pt x="4715" y="10514"/>
                  </a:lnTo>
                  <a:cubicBezTo>
                    <a:pt x="4563" y="10473"/>
                    <a:pt x="4407" y="10453"/>
                    <a:pt x="4250" y="10453"/>
                  </a:cubicBezTo>
                  <a:cubicBezTo>
                    <a:pt x="4094" y="10453"/>
                    <a:pt x="3937" y="10473"/>
                    <a:pt x="3785" y="10514"/>
                  </a:cubicBezTo>
                  <a:lnTo>
                    <a:pt x="3086" y="10556"/>
                  </a:lnTo>
                  <a:cubicBezTo>
                    <a:pt x="3070" y="10550"/>
                    <a:pt x="3053" y="10547"/>
                    <a:pt x="3036" y="10547"/>
                  </a:cubicBezTo>
                  <a:cubicBezTo>
                    <a:pt x="3020" y="10547"/>
                    <a:pt x="3003" y="10550"/>
                    <a:pt x="2990" y="10556"/>
                  </a:cubicBezTo>
                  <a:cubicBezTo>
                    <a:pt x="2825" y="10510"/>
                    <a:pt x="2640" y="10525"/>
                    <a:pt x="2494" y="10410"/>
                  </a:cubicBezTo>
                  <a:lnTo>
                    <a:pt x="2379" y="9630"/>
                  </a:lnTo>
                  <a:cubicBezTo>
                    <a:pt x="2402" y="9607"/>
                    <a:pt x="2410" y="9580"/>
                    <a:pt x="2398" y="9545"/>
                  </a:cubicBezTo>
                  <a:cubicBezTo>
                    <a:pt x="2498" y="9480"/>
                    <a:pt x="2640" y="9468"/>
                    <a:pt x="2678" y="9326"/>
                  </a:cubicBezTo>
                  <a:cubicBezTo>
                    <a:pt x="2898" y="9126"/>
                    <a:pt x="3044" y="8873"/>
                    <a:pt x="3205" y="8627"/>
                  </a:cubicBezTo>
                  <a:cubicBezTo>
                    <a:pt x="3228" y="8588"/>
                    <a:pt x="3236" y="8546"/>
                    <a:pt x="3220" y="8508"/>
                  </a:cubicBezTo>
                  <a:cubicBezTo>
                    <a:pt x="3209" y="8492"/>
                    <a:pt x="3201" y="8477"/>
                    <a:pt x="3186" y="8469"/>
                  </a:cubicBezTo>
                  <a:cubicBezTo>
                    <a:pt x="3197" y="8400"/>
                    <a:pt x="3151" y="8335"/>
                    <a:pt x="3082" y="8323"/>
                  </a:cubicBezTo>
                  <a:cubicBezTo>
                    <a:pt x="3070" y="8354"/>
                    <a:pt x="3067" y="8377"/>
                    <a:pt x="3063" y="8404"/>
                  </a:cubicBezTo>
                  <a:cubicBezTo>
                    <a:pt x="2805" y="8661"/>
                    <a:pt x="2775" y="9096"/>
                    <a:pt x="2363" y="9222"/>
                  </a:cubicBezTo>
                  <a:cubicBezTo>
                    <a:pt x="2260" y="9245"/>
                    <a:pt x="2141" y="9222"/>
                    <a:pt x="2071" y="9338"/>
                  </a:cubicBezTo>
                  <a:cubicBezTo>
                    <a:pt x="1760" y="9422"/>
                    <a:pt x="1506" y="9649"/>
                    <a:pt x="1380" y="9952"/>
                  </a:cubicBezTo>
                  <a:cubicBezTo>
                    <a:pt x="1257" y="10114"/>
                    <a:pt x="1057" y="10275"/>
                    <a:pt x="1372" y="10448"/>
                  </a:cubicBezTo>
                  <a:cubicBezTo>
                    <a:pt x="1402" y="10451"/>
                    <a:pt x="1431" y="10452"/>
                    <a:pt x="1460" y="10452"/>
                  </a:cubicBezTo>
                  <a:cubicBezTo>
                    <a:pt x="1697" y="10452"/>
                    <a:pt x="1924" y="10377"/>
                    <a:pt x="2160" y="10360"/>
                  </a:cubicBezTo>
                  <a:lnTo>
                    <a:pt x="2267" y="10556"/>
                  </a:lnTo>
                  <a:lnTo>
                    <a:pt x="2267" y="10644"/>
                  </a:lnTo>
                  <a:cubicBezTo>
                    <a:pt x="1799" y="10583"/>
                    <a:pt x="1318" y="10594"/>
                    <a:pt x="861" y="10437"/>
                  </a:cubicBezTo>
                  <a:cubicBezTo>
                    <a:pt x="1303" y="9641"/>
                    <a:pt x="1952" y="9000"/>
                    <a:pt x="2529" y="8308"/>
                  </a:cubicBezTo>
                  <a:cubicBezTo>
                    <a:pt x="2567" y="8266"/>
                    <a:pt x="2605" y="8219"/>
                    <a:pt x="2640" y="8170"/>
                  </a:cubicBezTo>
                  <a:cubicBezTo>
                    <a:pt x="2840" y="8089"/>
                    <a:pt x="2947" y="7885"/>
                    <a:pt x="3074" y="7720"/>
                  </a:cubicBezTo>
                  <a:lnTo>
                    <a:pt x="3074" y="7708"/>
                  </a:lnTo>
                  <a:cubicBezTo>
                    <a:pt x="3074" y="7708"/>
                    <a:pt x="3074" y="7712"/>
                    <a:pt x="3082" y="7712"/>
                  </a:cubicBezTo>
                  <a:lnTo>
                    <a:pt x="3074" y="7712"/>
                  </a:lnTo>
                  <a:lnTo>
                    <a:pt x="3086" y="7720"/>
                  </a:lnTo>
                  <a:lnTo>
                    <a:pt x="3086" y="7712"/>
                  </a:lnTo>
                  <a:cubicBezTo>
                    <a:pt x="3090" y="7713"/>
                    <a:pt x="3094" y="7713"/>
                    <a:pt x="3098" y="7713"/>
                  </a:cubicBezTo>
                  <a:cubicBezTo>
                    <a:pt x="3151" y="7713"/>
                    <a:pt x="3198" y="7670"/>
                    <a:pt x="3201" y="7616"/>
                  </a:cubicBezTo>
                  <a:lnTo>
                    <a:pt x="3485" y="7316"/>
                  </a:lnTo>
                  <a:lnTo>
                    <a:pt x="3585" y="7309"/>
                  </a:lnTo>
                  <a:cubicBezTo>
                    <a:pt x="3585" y="7228"/>
                    <a:pt x="3562" y="7151"/>
                    <a:pt x="3516" y="7086"/>
                  </a:cubicBezTo>
                  <a:cubicBezTo>
                    <a:pt x="3566" y="7028"/>
                    <a:pt x="3624" y="6974"/>
                    <a:pt x="3678" y="6917"/>
                  </a:cubicBezTo>
                  <a:cubicBezTo>
                    <a:pt x="3681" y="6982"/>
                    <a:pt x="3704" y="7051"/>
                    <a:pt x="3743" y="7105"/>
                  </a:cubicBezTo>
                  <a:cubicBezTo>
                    <a:pt x="3754" y="7113"/>
                    <a:pt x="3766" y="7124"/>
                    <a:pt x="3777" y="7132"/>
                  </a:cubicBezTo>
                  <a:cubicBezTo>
                    <a:pt x="3781" y="7232"/>
                    <a:pt x="3881" y="7363"/>
                    <a:pt x="3697" y="7416"/>
                  </a:cubicBezTo>
                  <a:cubicBezTo>
                    <a:pt x="3601" y="7651"/>
                    <a:pt x="3397" y="7804"/>
                    <a:pt x="3266" y="8012"/>
                  </a:cubicBezTo>
                  <a:cubicBezTo>
                    <a:pt x="3236" y="8162"/>
                    <a:pt x="3093" y="8339"/>
                    <a:pt x="3370" y="8404"/>
                  </a:cubicBezTo>
                  <a:cubicBezTo>
                    <a:pt x="3478" y="8166"/>
                    <a:pt x="3624" y="7939"/>
                    <a:pt x="3793" y="7739"/>
                  </a:cubicBezTo>
                  <a:cubicBezTo>
                    <a:pt x="3935" y="7559"/>
                    <a:pt x="4085" y="7374"/>
                    <a:pt x="4104" y="7128"/>
                  </a:cubicBezTo>
                  <a:lnTo>
                    <a:pt x="4189" y="7021"/>
                  </a:lnTo>
                  <a:cubicBezTo>
                    <a:pt x="4292" y="6982"/>
                    <a:pt x="4315" y="6905"/>
                    <a:pt x="4296" y="6809"/>
                  </a:cubicBezTo>
                  <a:cubicBezTo>
                    <a:pt x="4431" y="6802"/>
                    <a:pt x="4485" y="6721"/>
                    <a:pt x="4473" y="6590"/>
                  </a:cubicBezTo>
                  <a:lnTo>
                    <a:pt x="4880" y="6287"/>
                  </a:lnTo>
                  <a:cubicBezTo>
                    <a:pt x="4953" y="6187"/>
                    <a:pt x="4907" y="6091"/>
                    <a:pt x="4880" y="5995"/>
                  </a:cubicBezTo>
                  <a:cubicBezTo>
                    <a:pt x="4869" y="5902"/>
                    <a:pt x="4969" y="5779"/>
                    <a:pt x="4803" y="5729"/>
                  </a:cubicBezTo>
                  <a:cubicBezTo>
                    <a:pt x="4792" y="5829"/>
                    <a:pt x="4723" y="5879"/>
                    <a:pt x="4631" y="5902"/>
                  </a:cubicBezTo>
                  <a:lnTo>
                    <a:pt x="4485" y="6202"/>
                  </a:lnTo>
                  <a:cubicBezTo>
                    <a:pt x="4465" y="6241"/>
                    <a:pt x="4438" y="6279"/>
                    <a:pt x="4415" y="6317"/>
                  </a:cubicBezTo>
                  <a:cubicBezTo>
                    <a:pt x="4412" y="6306"/>
                    <a:pt x="4400" y="6298"/>
                    <a:pt x="4388" y="6290"/>
                  </a:cubicBezTo>
                  <a:cubicBezTo>
                    <a:pt x="4358" y="6302"/>
                    <a:pt x="4331" y="6310"/>
                    <a:pt x="4300" y="6317"/>
                  </a:cubicBezTo>
                  <a:cubicBezTo>
                    <a:pt x="4235" y="6398"/>
                    <a:pt x="4166" y="6475"/>
                    <a:pt x="4100" y="6556"/>
                  </a:cubicBezTo>
                  <a:cubicBezTo>
                    <a:pt x="4085" y="6556"/>
                    <a:pt x="4070" y="6552"/>
                    <a:pt x="4054" y="6552"/>
                  </a:cubicBezTo>
                  <a:cubicBezTo>
                    <a:pt x="4043" y="6556"/>
                    <a:pt x="4023" y="6559"/>
                    <a:pt x="4008" y="6571"/>
                  </a:cubicBezTo>
                  <a:cubicBezTo>
                    <a:pt x="4089" y="6475"/>
                    <a:pt x="4166" y="6375"/>
                    <a:pt x="4239" y="6267"/>
                  </a:cubicBezTo>
                  <a:cubicBezTo>
                    <a:pt x="4331" y="6152"/>
                    <a:pt x="4435" y="6041"/>
                    <a:pt x="4546" y="5941"/>
                  </a:cubicBezTo>
                  <a:cubicBezTo>
                    <a:pt x="4650" y="5826"/>
                    <a:pt x="4773" y="5726"/>
                    <a:pt x="4869" y="5599"/>
                  </a:cubicBezTo>
                  <a:cubicBezTo>
                    <a:pt x="4907" y="5549"/>
                    <a:pt x="4930" y="5484"/>
                    <a:pt x="4934" y="5418"/>
                  </a:cubicBezTo>
                  <a:cubicBezTo>
                    <a:pt x="4946" y="5422"/>
                    <a:pt x="4959" y="5424"/>
                    <a:pt x="4973" y="5424"/>
                  </a:cubicBezTo>
                  <a:cubicBezTo>
                    <a:pt x="4986" y="5424"/>
                    <a:pt x="4999" y="5422"/>
                    <a:pt x="5011" y="5418"/>
                  </a:cubicBezTo>
                  <a:cubicBezTo>
                    <a:pt x="5026" y="5407"/>
                    <a:pt x="5046" y="5395"/>
                    <a:pt x="5061" y="5384"/>
                  </a:cubicBezTo>
                  <a:lnTo>
                    <a:pt x="5122" y="5395"/>
                  </a:lnTo>
                  <a:cubicBezTo>
                    <a:pt x="5042" y="5587"/>
                    <a:pt x="4953" y="5779"/>
                    <a:pt x="4988" y="5995"/>
                  </a:cubicBezTo>
                  <a:cubicBezTo>
                    <a:pt x="5122" y="5883"/>
                    <a:pt x="5088" y="5653"/>
                    <a:pt x="5280" y="5580"/>
                  </a:cubicBezTo>
                  <a:cubicBezTo>
                    <a:pt x="5311" y="5572"/>
                    <a:pt x="5330" y="5541"/>
                    <a:pt x="5322" y="5510"/>
                  </a:cubicBezTo>
                  <a:lnTo>
                    <a:pt x="5322" y="5510"/>
                  </a:lnTo>
                  <a:cubicBezTo>
                    <a:pt x="5338" y="5514"/>
                    <a:pt x="5349" y="5518"/>
                    <a:pt x="5361" y="5522"/>
                  </a:cubicBezTo>
                  <a:cubicBezTo>
                    <a:pt x="5388" y="5530"/>
                    <a:pt x="5414" y="5530"/>
                    <a:pt x="5438" y="5530"/>
                  </a:cubicBezTo>
                  <a:cubicBezTo>
                    <a:pt x="5391" y="5560"/>
                    <a:pt x="5349" y="5599"/>
                    <a:pt x="5388" y="5683"/>
                  </a:cubicBezTo>
                  <a:cubicBezTo>
                    <a:pt x="5399" y="5733"/>
                    <a:pt x="5438" y="5779"/>
                    <a:pt x="5491" y="5787"/>
                  </a:cubicBezTo>
                  <a:cubicBezTo>
                    <a:pt x="5695" y="5614"/>
                    <a:pt x="5945" y="5503"/>
                    <a:pt x="6102" y="5284"/>
                  </a:cubicBezTo>
                  <a:cubicBezTo>
                    <a:pt x="6056" y="5230"/>
                    <a:pt x="5986" y="5206"/>
                    <a:pt x="5921" y="5206"/>
                  </a:cubicBezTo>
                  <a:cubicBezTo>
                    <a:pt x="5916" y="5206"/>
                    <a:pt x="5911" y="5207"/>
                    <a:pt x="5906" y="5207"/>
                  </a:cubicBezTo>
                  <a:cubicBezTo>
                    <a:pt x="5833" y="5222"/>
                    <a:pt x="5772" y="5253"/>
                    <a:pt x="5714" y="5303"/>
                  </a:cubicBezTo>
                  <a:cubicBezTo>
                    <a:pt x="5726" y="5264"/>
                    <a:pt x="5733" y="5226"/>
                    <a:pt x="5726" y="5188"/>
                  </a:cubicBezTo>
                  <a:lnTo>
                    <a:pt x="5726" y="5188"/>
                  </a:lnTo>
                  <a:cubicBezTo>
                    <a:pt x="5733" y="5189"/>
                    <a:pt x="5740" y="5189"/>
                    <a:pt x="5746" y="5189"/>
                  </a:cubicBezTo>
                  <a:cubicBezTo>
                    <a:pt x="5790" y="5189"/>
                    <a:pt x="5810" y="5165"/>
                    <a:pt x="5810" y="5115"/>
                  </a:cubicBezTo>
                  <a:cubicBezTo>
                    <a:pt x="5818" y="5115"/>
                    <a:pt x="5822" y="5118"/>
                    <a:pt x="5833" y="5118"/>
                  </a:cubicBezTo>
                  <a:cubicBezTo>
                    <a:pt x="5918" y="5118"/>
                    <a:pt x="6002" y="5088"/>
                    <a:pt x="6064" y="5030"/>
                  </a:cubicBezTo>
                  <a:cubicBezTo>
                    <a:pt x="6072" y="5011"/>
                    <a:pt x="6087" y="4996"/>
                    <a:pt x="6098" y="4976"/>
                  </a:cubicBezTo>
                  <a:lnTo>
                    <a:pt x="6183" y="4761"/>
                  </a:lnTo>
                  <a:cubicBezTo>
                    <a:pt x="6198" y="4561"/>
                    <a:pt x="6417" y="4569"/>
                    <a:pt x="6502" y="4438"/>
                  </a:cubicBezTo>
                  <a:cubicBezTo>
                    <a:pt x="6713" y="4361"/>
                    <a:pt x="6832" y="4169"/>
                    <a:pt x="7009" y="4043"/>
                  </a:cubicBezTo>
                  <a:cubicBezTo>
                    <a:pt x="7201" y="3850"/>
                    <a:pt x="7451" y="3727"/>
                    <a:pt x="7647" y="3462"/>
                  </a:cubicBezTo>
                  <a:cubicBezTo>
                    <a:pt x="7614" y="3458"/>
                    <a:pt x="7583" y="3456"/>
                    <a:pt x="7554" y="3456"/>
                  </a:cubicBezTo>
                  <a:cubicBezTo>
                    <a:pt x="7289" y="3456"/>
                    <a:pt x="7161" y="3631"/>
                    <a:pt x="7009" y="3762"/>
                  </a:cubicBezTo>
                  <a:cubicBezTo>
                    <a:pt x="6740" y="3770"/>
                    <a:pt x="6683" y="4069"/>
                    <a:pt x="6475" y="4154"/>
                  </a:cubicBezTo>
                  <a:cubicBezTo>
                    <a:pt x="6487" y="4231"/>
                    <a:pt x="6494" y="4308"/>
                    <a:pt x="6506" y="4388"/>
                  </a:cubicBezTo>
                  <a:lnTo>
                    <a:pt x="6502" y="4388"/>
                  </a:lnTo>
                  <a:cubicBezTo>
                    <a:pt x="6456" y="4367"/>
                    <a:pt x="6414" y="4358"/>
                    <a:pt x="6374" y="4358"/>
                  </a:cubicBezTo>
                  <a:cubicBezTo>
                    <a:pt x="6223" y="4358"/>
                    <a:pt x="6112" y="4490"/>
                    <a:pt x="5987" y="4557"/>
                  </a:cubicBezTo>
                  <a:lnTo>
                    <a:pt x="5622" y="4992"/>
                  </a:lnTo>
                  <a:cubicBezTo>
                    <a:pt x="5610" y="5015"/>
                    <a:pt x="5599" y="5038"/>
                    <a:pt x="5587" y="5061"/>
                  </a:cubicBezTo>
                  <a:lnTo>
                    <a:pt x="5395" y="5092"/>
                  </a:lnTo>
                  <a:cubicBezTo>
                    <a:pt x="5376" y="5099"/>
                    <a:pt x="5361" y="5111"/>
                    <a:pt x="5349" y="5118"/>
                  </a:cubicBezTo>
                  <a:lnTo>
                    <a:pt x="5487" y="4992"/>
                  </a:lnTo>
                  <a:cubicBezTo>
                    <a:pt x="5756" y="4730"/>
                    <a:pt x="6010" y="4458"/>
                    <a:pt x="6283" y="4208"/>
                  </a:cubicBezTo>
                  <a:cubicBezTo>
                    <a:pt x="6963" y="3689"/>
                    <a:pt x="7470" y="2978"/>
                    <a:pt x="8200" y="2525"/>
                  </a:cubicBezTo>
                  <a:cubicBezTo>
                    <a:pt x="8293" y="2475"/>
                    <a:pt x="8354" y="2386"/>
                    <a:pt x="8369" y="2286"/>
                  </a:cubicBezTo>
                  <a:cubicBezTo>
                    <a:pt x="8380" y="2289"/>
                    <a:pt x="8393" y="2292"/>
                    <a:pt x="8404" y="2292"/>
                  </a:cubicBezTo>
                  <a:cubicBezTo>
                    <a:pt x="8408" y="2292"/>
                    <a:pt x="8412" y="2291"/>
                    <a:pt x="8416" y="2290"/>
                  </a:cubicBezTo>
                  <a:cubicBezTo>
                    <a:pt x="8469" y="2275"/>
                    <a:pt x="8519" y="2256"/>
                    <a:pt x="8565" y="2229"/>
                  </a:cubicBezTo>
                  <a:cubicBezTo>
                    <a:pt x="8600" y="2213"/>
                    <a:pt x="8627" y="2198"/>
                    <a:pt x="8658" y="2179"/>
                  </a:cubicBezTo>
                  <a:cubicBezTo>
                    <a:pt x="8700" y="2152"/>
                    <a:pt x="8738" y="2117"/>
                    <a:pt x="8777" y="2083"/>
                  </a:cubicBezTo>
                  <a:cubicBezTo>
                    <a:pt x="8807" y="2060"/>
                    <a:pt x="8831" y="2041"/>
                    <a:pt x="8854" y="2017"/>
                  </a:cubicBezTo>
                  <a:cubicBezTo>
                    <a:pt x="8869" y="2006"/>
                    <a:pt x="8884" y="1998"/>
                    <a:pt x="8896" y="1983"/>
                  </a:cubicBezTo>
                  <a:cubicBezTo>
                    <a:pt x="8927" y="1964"/>
                    <a:pt x="8961" y="1944"/>
                    <a:pt x="8988" y="1929"/>
                  </a:cubicBezTo>
                  <a:cubicBezTo>
                    <a:pt x="9023" y="1918"/>
                    <a:pt x="9057" y="1898"/>
                    <a:pt x="9084" y="1879"/>
                  </a:cubicBezTo>
                  <a:cubicBezTo>
                    <a:pt x="9119" y="1860"/>
                    <a:pt x="9146" y="1833"/>
                    <a:pt x="9180" y="1810"/>
                  </a:cubicBezTo>
                  <a:cubicBezTo>
                    <a:pt x="9196" y="1802"/>
                    <a:pt x="9215" y="1791"/>
                    <a:pt x="9230" y="1775"/>
                  </a:cubicBezTo>
                  <a:cubicBezTo>
                    <a:pt x="9234" y="1775"/>
                    <a:pt x="9234" y="1772"/>
                    <a:pt x="9238" y="1772"/>
                  </a:cubicBezTo>
                  <a:lnTo>
                    <a:pt x="9234" y="1948"/>
                  </a:lnTo>
                  <a:lnTo>
                    <a:pt x="9215" y="1941"/>
                  </a:lnTo>
                  <a:cubicBezTo>
                    <a:pt x="9203" y="1941"/>
                    <a:pt x="9196" y="1956"/>
                    <a:pt x="9192" y="1979"/>
                  </a:cubicBezTo>
                  <a:cubicBezTo>
                    <a:pt x="9192" y="1983"/>
                    <a:pt x="9192" y="1994"/>
                    <a:pt x="9196" y="1998"/>
                  </a:cubicBezTo>
                  <a:cubicBezTo>
                    <a:pt x="9180" y="1995"/>
                    <a:pt x="9164" y="1994"/>
                    <a:pt x="9148" y="1994"/>
                  </a:cubicBezTo>
                  <a:cubicBezTo>
                    <a:pt x="9107" y="1994"/>
                    <a:pt x="9066" y="2004"/>
                    <a:pt x="9027" y="2017"/>
                  </a:cubicBezTo>
                  <a:lnTo>
                    <a:pt x="9000" y="2041"/>
                  </a:lnTo>
                  <a:cubicBezTo>
                    <a:pt x="8984" y="2075"/>
                    <a:pt x="8961" y="2102"/>
                    <a:pt x="8923" y="2117"/>
                  </a:cubicBezTo>
                  <a:cubicBezTo>
                    <a:pt x="8915" y="2152"/>
                    <a:pt x="8911" y="2187"/>
                    <a:pt x="8907" y="2213"/>
                  </a:cubicBezTo>
                  <a:lnTo>
                    <a:pt x="8723" y="2248"/>
                  </a:lnTo>
                  <a:lnTo>
                    <a:pt x="8719" y="2248"/>
                  </a:lnTo>
                  <a:cubicBezTo>
                    <a:pt x="8685" y="2275"/>
                    <a:pt x="8654" y="2306"/>
                    <a:pt x="8619" y="2340"/>
                  </a:cubicBezTo>
                  <a:lnTo>
                    <a:pt x="8615" y="2344"/>
                  </a:lnTo>
                  <a:cubicBezTo>
                    <a:pt x="8539" y="2398"/>
                    <a:pt x="8473" y="2463"/>
                    <a:pt x="8408" y="2517"/>
                  </a:cubicBezTo>
                  <a:lnTo>
                    <a:pt x="8412" y="2552"/>
                  </a:lnTo>
                  <a:cubicBezTo>
                    <a:pt x="7928" y="2963"/>
                    <a:pt x="7739" y="3512"/>
                    <a:pt x="7908" y="4058"/>
                  </a:cubicBezTo>
                  <a:cubicBezTo>
                    <a:pt x="7916" y="4212"/>
                    <a:pt x="7989" y="4358"/>
                    <a:pt x="8104" y="4461"/>
                  </a:cubicBezTo>
                  <a:lnTo>
                    <a:pt x="8135" y="4557"/>
                  </a:lnTo>
                  <a:cubicBezTo>
                    <a:pt x="8143" y="4669"/>
                    <a:pt x="8193" y="4746"/>
                    <a:pt x="8312" y="4761"/>
                  </a:cubicBezTo>
                  <a:cubicBezTo>
                    <a:pt x="8442" y="5003"/>
                    <a:pt x="8677" y="5049"/>
                    <a:pt x="8923" y="5072"/>
                  </a:cubicBezTo>
                  <a:cubicBezTo>
                    <a:pt x="8988" y="5195"/>
                    <a:pt x="9126" y="5203"/>
                    <a:pt x="9234" y="5253"/>
                  </a:cubicBezTo>
                  <a:lnTo>
                    <a:pt x="9426" y="5291"/>
                  </a:lnTo>
                  <a:cubicBezTo>
                    <a:pt x="9603" y="5541"/>
                    <a:pt x="9891" y="5495"/>
                    <a:pt x="10137" y="5560"/>
                  </a:cubicBezTo>
                  <a:cubicBezTo>
                    <a:pt x="10157" y="5577"/>
                    <a:pt x="10183" y="5588"/>
                    <a:pt x="10207" y="5588"/>
                  </a:cubicBezTo>
                  <a:cubicBezTo>
                    <a:pt x="10211" y="5588"/>
                    <a:pt x="10214" y="5588"/>
                    <a:pt x="10218" y="5587"/>
                  </a:cubicBezTo>
                  <a:lnTo>
                    <a:pt x="10333" y="5664"/>
                  </a:lnTo>
                  <a:lnTo>
                    <a:pt x="10352" y="5672"/>
                  </a:lnTo>
                  <a:cubicBezTo>
                    <a:pt x="10537" y="5768"/>
                    <a:pt x="10733" y="5829"/>
                    <a:pt x="10940" y="5849"/>
                  </a:cubicBezTo>
                  <a:lnTo>
                    <a:pt x="11444" y="5983"/>
                  </a:lnTo>
                  <a:cubicBezTo>
                    <a:pt x="11460" y="5997"/>
                    <a:pt x="11483" y="6007"/>
                    <a:pt x="11507" y="6007"/>
                  </a:cubicBezTo>
                  <a:cubicBezTo>
                    <a:pt x="11517" y="6007"/>
                    <a:pt x="11526" y="6005"/>
                    <a:pt x="11536" y="6002"/>
                  </a:cubicBezTo>
                  <a:cubicBezTo>
                    <a:pt x="11785" y="6059"/>
                    <a:pt x="12036" y="6092"/>
                    <a:pt x="12288" y="6092"/>
                  </a:cubicBezTo>
                  <a:cubicBezTo>
                    <a:pt x="12495" y="6092"/>
                    <a:pt x="12702" y="6070"/>
                    <a:pt x="12908" y="6021"/>
                  </a:cubicBezTo>
                  <a:cubicBezTo>
                    <a:pt x="12917" y="6023"/>
                    <a:pt x="12927" y="6023"/>
                    <a:pt x="12937" y="6023"/>
                  </a:cubicBezTo>
                  <a:cubicBezTo>
                    <a:pt x="12986" y="6023"/>
                    <a:pt x="13035" y="6008"/>
                    <a:pt x="13077" y="5979"/>
                  </a:cubicBezTo>
                  <a:cubicBezTo>
                    <a:pt x="13153" y="6011"/>
                    <a:pt x="13230" y="6022"/>
                    <a:pt x="13307" y="6022"/>
                  </a:cubicBezTo>
                  <a:cubicBezTo>
                    <a:pt x="13462" y="6022"/>
                    <a:pt x="13618" y="5978"/>
                    <a:pt x="13772" y="5975"/>
                  </a:cubicBezTo>
                  <a:lnTo>
                    <a:pt x="13880" y="5979"/>
                  </a:lnTo>
                  <a:lnTo>
                    <a:pt x="14468" y="5956"/>
                  </a:lnTo>
                  <a:cubicBezTo>
                    <a:pt x="14475" y="5933"/>
                    <a:pt x="14483" y="5914"/>
                    <a:pt x="14495" y="5895"/>
                  </a:cubicBezTo>
                  <a:lnTo>
                    <a:pt x="14787" y="5860"/>
                  </a:lnTo>
                  <a:cubicBezTo>
                    <a:pt x="14812" y="5865"/>
                    <a:pt x="14836" y="5867"/>
                    <a:pt x="14860" y="5867"/>
                  </a:cubicBezTo>
                  <a:cubicBezTo>
                    <a:pt x="15010" y="5867"/>
                    <a:pt x="15145" y="5786"/>
                    <a:pt x="15294" y="5779"/>
                  </a:cubicBezTo>
                  <a:lnTo>
                    <a:pt x="15494" y="5875"/>
                  </a:lnTo>
                  <a:cubicBezTo>
                    <a:pt x="15524" y="5841"/>
                    <a:pt x="15559" y="5802"/>
                    <a:pt x="15582" y="5764"/>
                  </a:cubicBezTo>
                  <a:cubicBezTo>
                    <a:pt x="15514" y="5631"/>
                    <a:pt x="15460" y="5568"/>
                    <a:pt x="15369" y="5568"/>
                  </a:cubicBezTo>
                  <a:cubicBezTo>
                    <a:pt x="15300" y="5568"/>
                    <a:pt x="15209" y="5604"/>
                    <a:pt x="15075" y="5672"/>
                  </a:cubicBezTo>
                  <a:lnTo>
                    <a:pt x="14871" y="5687"/>
                  </a:lnTo>
                  <a:lnTo>
                    <a:pt x="14487" y="5687"/>
                  </a:lnTo>
                  <a:cubicBezTo>
                    <a:pt x="14467" y="5683"/>
                    <a:pt x="14448" y="5681"/>
                    <a:pt x="14429" y="5681"/>
                  </a:cubicBezTo>
                  <a:cubicBezTo>
                    <a:pt x="14293" y="5681"/>
                    <a:pt x="14174" y="5786"/>
                    <a:pt x="14040" y="5786"/>
                  </a:cubicBezTo>
                  <a:cubicBezTo>
                    <a:pt x="14021" y="5786"/>
                    <a:pt x="14003" y="5784"/>
                    <a:pt x="13984" y="5779"/>
                  </a:cubicBezTo>
                  <a:cubicBezTo>
                    <a:pt x="13908" y="5708"/>
                    <a:pt x="13832" y="5681"/>
                    <a:pt x="13756" y="5681"/>
                  </a:cubicBezTo>
                  <a:cubicBezTo>
                    <a:pt x="13661" y="5681"/>
                    <a:pt x="13565" y="5723"/>
                    <a:pt x="13469" y="5772"/>
                  </a:cubicBezTo>
                  <a:lnTo>
                    <a:pt x="13461" y="5779"/>
                  </a:lnTo>
                  <a:cubicBezTo>
                    <a:pt x="13366" y="5760"/>
                    <a:pt x="13271" y="5751"/>
                    <a:pt x="13175" y="5751"/>
                  </a:cubicBezTo>
                  <a:cubicBezTo>
                    <a:pt x="13038" y="5751"/>
                    <a:pt x="12901" y="5770"/>
                    <a:pt x="12765" y="5806"/>
                  </a:cubicBezTo>
                  <a:cubicBezTo>
                    <a:pt x="12708" y="5783"/>
                    <a:pt x="12644" y="5771"/>
                    <a:pt x="12581" y="5771"/>
                  </a:cubicBezTo>
                  <a:cubicBezTo>
                    <a:pt x="12539" y="5771"/>
                    <a:pt x="12498" y="5776"/>
                    <a:pt x="12458" y="5787"/>
                  </a:cubicBezTo>
                  <a:cubicBezTo>
                    <a:pt x="12439" y="5768"/>
                    <a:pt x="12408" y="5760"/>
                    <a:pt x="12381" y="5760"/>
                  </a:cubicBezTo>
                  <a:cubicBezTo>
                    <a:pt x="12303" y="5711"/>
                    <a:pt x="12226" y="5683"/>
                    <a:pt x="12149" y="5683"/>
                  </a:cubicBezTo>
                  <a:cubicBezTo>
                    <a:pt x="12082" y="5683"/>
                    <a:pt x="12015" y="5704"/>
                    <a:pt x="11947" y="5752"/>
                  </a:cubicBezTo>
                  <a:lnTo>
                    <a:pt x="11563" y="5760"/>
                  </a:lnTo>
                  <a:lnTo>
                    <a:pt x="11451" y="5664"/>
                  </a:lnTo>
                  <a:cubicBezTo>
                    <a:pt x="11159" y="5618"/>
                    <a:pt x="11497" y="5368"/>
                    <a:pt x="11328" y="5284"/>
                  </a:cubicBezTo>
                  <a:cubicBezTo>
                    <a:pt x="11313" y="5278"/>
                    <a:pt x="11299" y="5275"/>
                    <a:pt x="11286" y="5275"/>
                  </a:cubicBezTo>
                  <a:cubicBezTo>
                    <a:pt x="11274" y="5275"/>
                    <a:pt x="11261" y="5278"/>
                    <a:pt x="11248" y="5284"/>
                  </a:cubicBezTo>
                  <a:cubicBezTo>
                    <a:pt x="11216" y="5263"/>
                    <a:pt x="11179" y="5253"/>
                    <a:pt x="11141" y="5253"/>
                  </a:cubicBezTo>
                  <a:cubicBezTo>
                    <a:pt x="11110" y="5253"/>
                    <a:pt x="11078" y="5260"/>
                    <a:pt x="11048" y="5272"/>
                  </a:cubicBezTo>
                  <a:cubicBezTo>
                    <a:pt x="10663" y="5053"/>
                    <a:pt x="10637" y="4953"/>
                    <a:pt x="10867" y="4665"/>
                  </a:cubicBezTo>
                  <a:cubicBezTo>
                    <a:pt x="10944" y="4519"/>
                    <a:pt x="10982" y="4346"/>
                    <a:pt x="11159" y="4281"/>
                  </a:cubicBezTo>
                  <a:lnTo>
                    <a:pt x="11447" y="4150"/>
                  </a:lnTo>
                  <a:cubicBezTo>
                    <a:pt x="11488" y="4143"/>
                    <a:pt x="11529" y="4141"/>
                    <a:pt x="11570" y="4141"/>
                  </a:cubicBezTo>
                  <a:cubicBezTo>
                    <a:pt x="11624" y="4141"/>
                    <a:pt x="11677" y="4144"/>
                    <a:pt x="11731" y="4144"/>
                  </a:cubicBezTo>
                  <a:cubicBezTo>
                    <a:pt x="11816" y="4144"/>
                    <a:pt x="11900" y="4136"/>
                    <a:pt x="11982" y="4092"/>
                  </a:cubicBezTo>
                  <a:cubicBezTo>
                    <a:pt x="12006" y="4078"/>
                    <a:pt x="12029" y="4073"/>
                    <a:pt x="12052" y="4073"/>
                  </a:cubicBezTo>
                  <a:cubicBezTo>
                    <a:pt x="12124" y="4073"/>
                    <a:pt x="12188" y="4130"/>
                    <a:pt x="12247" y="4173"/>
                  </a:cubicBezTo>
                  <a:cubicBezTo>
                    <a:pt x="12412" y="4173"/>
                    <a:pt x="12431" y="4096"/>
                    <a:pt x="12347" y="3973"/>
                  </a:cubicBezTo>
                  <a:lnTo>
                    <a:pt x="11835" y="3866"/>
                  </a:lnTo>
                  <a:cubicBezTo>
                    <a:pt x="11812" y="3858"/>
                    <a:pt x="11789" y="3847"/>
                    <a:pt x="11766" y="3847"/>
                  </a:cubicBezTo>
                  <a:cubicBezTo>
                    <a:pt x="11699" y="3771"/>
                    <a:pt x="11642" y="3744"/>
                    <a:pt x="11591" y="3744"/>
                  </a:cubicBezTo>
                  <a:cubicBezTo>
                    <a:pt x="11461" y="3744"/>
                    <a:pt x="11373" y="3929"/>
                    <a:pt x="11251" y="3962"/>
                  </a:cubicBezTo>
                  <a:cubicBezTo>
                    <a:pt x="11164" y="3965"/>
                    <a:pt x="11077" y="3966"/>
                    <a:pt x="10990" y="3966"/>
                  </a:cubicBezTo>
                  <a:cubicBezTo>
                    <a:pt x="10612" y="3966"/>
                    <a:pt x="10234" y="3935"/>
                    <a:pt x="9868" y="3835"/>
                  </a:cubicBezTo>
                  <a:cubicBezTo>
                    <a:pt x="9776" y="3712"/>
                    <a:pt x="9641" y="3616"/>
                    <a:pt x="9618" y="3455"/>
                  </a:cubicBezTo>
                  <a:cubicBezTo>
                    <a:pt x="9512" y="3385"/>
                    <a:pt x="9683" y="3146"/>
                    <a:pt x="9462" y="3146"/>
                  </a:cubicBezTo>
                  <a:cubicBezTo>
                    <a:pt x="9452" y="3146"/>
                    <a:pt x="9441" y="3146"/>
                    <a:pt x="9430" y="3147"/>
                  </a:cubicBezTo>
                  <a:cubicBezTo>
                    <a:pt x="9269" y="3151"/>
                    <a:pt x="9096" y="3147"/>
                    <a:pt x="9011" y="3339"/>
                  </a:cubicBezTo>
                  <a:lnTo>
                    <a:pt x="8911" y="3455"/>
                  </a:lnTo>
                  <a:cubicBezTo>
                    <a:pt x="8838" y="3551"/>
                    <a:pt x="8954" y="3689"/>
                    <a:pt x="8834" y="3770"/>
                  </a:cubicBezTo>
                  <a:lnTo>
                    <a:pt x="8834" y="3943"/>
                  </a:lnTo>
                  <a:cubicBezTo>
                    <a:pt x="8884" y="4008"/>
                    <a:pt x="8873" y="4089"/>
                    <a:pt x="8896" y="4158"/>
                  </a:cubicBezTo>
                  <a:cubicBezTo>
                    <a:pt x="8934" y="4227"/>
                    <a:pt x="8934" y="4304"/>
                    <a:pt x="8904" y="4373"/>
                  </a:cubicBezTo>
                  <a:cubicBezTo>
                    <a:pt x="8904" y="4411"/>
                    <a:pt x="8930" y="4438"/>
                    <a:pt x="8965" y="4446"/>
                  </a:cubicBezTo>
                  <a:lnTo>
                    <a:pt x="9146" y="4565"/>
                  </a:lnTo>
                  <a:cubicBezTo>
                    <a:pt x="9246" y="4652"/>
                    <a:pt x="9359" y="4684"/>
                    <a:pt x="9472" y="4684"/>
                  </a:cubicBezTo>
                  <a:cubicBezTo>
                    <a:pt x="9549" y="4684"/>
                    <a:pt x="9626" y="4669"/>
                    <a:pt x="9699" y="4646"/>
                  </a:cubicBezTo>
                  <a:cubicBezTo>
                    <a:pt x="9741" y="4631"/>
                    <a:pt x="9778" y="4625"/>
                    <a:pt x="9812" y="4625"/>
                  </a:cubicBezTo>
                  <a:cubicBezTo>
                    <a:pt x="9886" y="4625"/>
                    <a:pt x="9948" y="4653"/>
                    <a:pt x="10022" y="4684"/>
                  </a:cubicBezTo>
                  <a:cubicBezTo>
                    <a:pt x="10063" y="4722"/>
                    <a:pt x="10103" y="4735"/>
                    <a:pt x="10141" y="4735"/>
                  </a:cubicBezTo>
                  <a:cubicBezTo>
                    <a:pt x="10210" y="4735"/>
                    <a:pt x="10276" y="4692"/>
                    <a:pt x="10345" y="4665"/>
                  </a:cubicBezTo>
                  <a:cubicBezTo>
                    <a:pt x="10356" y="4711"/>
                    <a:pt x="10402" y="4750"/>
                    <a:pt x="10448" y="4757"/>
                  </a:cubicBezTo>
                  <a:cubicBezTo>
                    <a:pt x="10479" y="4980"/>
                    <a:pt x="10506" y="5207"/>
                    <a:pt x="10529" y="5434"/>
                  </a:cubicBezTo>
                  <a:cubicBezTo>
                    <a:pt x="10502" y="5437"/>
                    <a:pt x="10479" y="5441"/>
                    <a:pt x="10448" y="5453"/>
                  </a:cubicBezTo>
                  <a:lnTo>
                    <a:pt x="10448" y="5457"/>
                  </a:lnTo>
                  <a:cubicBezTo>
                    <a:pt x="10406" y="5387"/>
                    <a:pt x="10333" y="5345"/>
                    <a:pt x="10252" y="5345"/>
                  </a:cubicBezTo>
                  <a:lnTo>
                    <a:pt x="10248" y="5337"/>
                  </a:lnTo>
                  <a:cubicBezTo>
                    <a:pt x="9830" y="5126"/>
                    <a:pt x="9365" y="5034"/>
                    <a:pt x="8930" y="4853"/>
                  </a:cubicBezTo>
                  <a:lnTo>
                    <a:pt x="8346" y="4434"/>
                  </a:lnTo>
                  <a:cubicBezTo>
                    <a:pt x="8270" y="4239"/>
                    <a:pt x="8239" y="4027"/>
                    <a:pt x="8116" y="3854"/>
                  </a:cubicBezTo>
                  <a:cubicBezTo>
                    <a:pt x="8066" y="3405"/>
                    <a:pt x="8358" y="3105"/>
                    <a:pt x="8558" y="2751"/>
                  </a:cubicBezTo>
                  <a:cubicBezTo>
                    <a:pt x="8642" y="2709"/>
                    <a:pt x="8715" y="2636"/>
                    <a:pt x="8750" y="2540"/>
                  </a:cubicBezTo>
                  <a:cubicBezTo>
                    <a:pt x="8761" y="2498"/>
                    <a:pt x="8792" y="2471"/>
                    <a:pt x="8834" y="2452"/>
                  </a:cubicBezTo>
                  <a:lnTo>
                    <a:pt x="8831" y="2421"/>
                  </a:lnTo>
                  <a:lnTo>
                    <a:pt x="8831" y="2421"/>
                  </a:lnTo>
                  <a:cubicBezTo>
                    <a:pt x="8836" y="2422"/>
                    <a:pt x="8841" y="2422"/>
                    <a:pt x="8847" y="2422"/>
                  </a:cubicBezTo>
                  <a:cubicBezTo>
                    <a:pt x="8859" y="2422"/>
                    <a:pt x="8872" y="2420"/>
                    <a:pt x="8883" y="2416"/>
                  </a:cubicBezTo>
                  <a:lnTo>
                    <a:pt x="8883" y="2416"/>
                  </a:lnTo>
                  <a:cubicBezTo>
                    <a:pt x="8870" y="2429"/>
                    <a:pt x="8858" y="2443"/>
                    <a:pt x="8846" y="2456"/>
                  </a:cubicBezTo>
                  <a:lnTo>
                    <a:pt x="8954" y="2379"/>
                  </a:lnTo>
                  <a:lnTo>
                    <a:pt x="8954" y="2379"/>
                  </a:lnTo>
                  <a:cubicBezTo>
                    <a:pt x="8945" y="2379"/>
                    <a:pt x="8936" y="2381"/>
                    <a:pt x="8929" y="2384"/>
                  </a:cubicBezTo>
                  <a:lnTo>
                    <a:pt x="8929" y="2384"/>
                  </a:lnTo>
                  <a:cubicBezTo>
                    <a:pt x="8917" y="2399"/>
                    <a:pt x="8901" y="2410"/>
                    <a:pt x="8883" y="2416"/>
                  </a:cubicBezTo>
                  <a:lnTo>
                    <a:pt x="8883" y="2416"/>
                  </a:lnTo>
                  <a:cubicBezTo>
                    <a:pt x="8896" y="2403"/>
                    <a:pt x="8911" y="2391"/>
                    <a:pt x="8929" y="2384"/>
                  </a:cubicBezTo>
                  <a:lnTo>
                    <a:pt x="8929" y="2384"/>
                  </a:lnTo>
                  <a:cubicBezTo>
                    <a:pt x="8938" y="2373"/>
                    <a:pt x="8945" y="2359"/>
                    <a:pt x="8950" y="2344"/>
                  </a:cubicBezTo>
                  <a:lnTo>
                    <a:pt x="8950" y="2348"/>
                  </a:lnTo>
                  <a:cubicBezTo>
                    <a:pt x="9076" y="2283"/>
                    <a:pt x="9199" y="2221"/>
                    <a:pt x="9249" y="2067"/>
                  </a:cubicBezTo>
                  <a:cubicBezTo>
                    <a:pt x="9280" y="2060"/>
                    <a:pt x="9311" y="2041"/>
                    <a:pt x="9330" y="2014"/>
                  </a:cubicBezTo>
                  <a:lnTo>
                    <a:pt x="9868" y="1745"/>
                  </a:lnTo>
                  <a:cubicBezTo>
                    <a:pt x="9945" y="1733"/>
                    <a:pt x="10022" y="1722"/>
                    <a:pt x="10068" y="1652"/>
                  </a:cubicBezTo>
                  <a:lnTo>
                    <a:pt x="10544" y="1514"/>
                  </a:lnTo>
                  <a:cubicBezTo>
                    <a:pt x="10560" y="1514"/>
                    <a:pt x="10575" y="1503"/>
                    <a:pt x="10583" y="1495"/>
                  </a:cubicBezTo>
                  <a:cubicBezTo>
                    <a:pt x="10594" y="1483"/>
                    <a:pt x="10587" y="1468"/>
                    <a:pt x="10579" y="1456"/>
                  </a:cubicBezTo>
                  <a:lnTo>
                    <a:pt x="10579" y="1456"/>
                  </a:lnTo>
                  <a:cubicBezTo>
                    <a:pt x="10601" y="1464"/>
                    <a:pt x="10623" y="1467"/>
                    <a:pt x="10645" y="1467"/>
                  </a:cubicBezTo>
                  <a:cubicBezTo>
                    <a:pt x="10682" y="1467"/>
                    <a:pt x="10718" y="1458"/>
                    <a:pt x="10752" y="1441"/>
                  </a:cubicBezTo>
                  <a:cubicBezTo>
                    <a:pt x="10886" y="1399"/>
                    <a:pt x="11055" y="1445"/>
                    <a:pt x="11152" y="1303"/>
                  </a:cubicBezTo>
                  <a:cubicBezTo>
                    <a:pt x="11208" y="1323"/>
                    <a:pt x="11266" y="1331"/>
                    <a:pt x="11325" y="1331"/>
                  </a:cubicBezTo>
                  <a:cubicBezTo>
                    <a:pt x="11399" y="1331"/>
                    <a:pt x="11473" y="1319"/>
                    <a:pt x="11547" y="1307"/>
                  </a:cubicBezTo>
                  <a:cubicBezTo>
                    <a:pt x="11494" y="1203"/>
                    <a:pt x="11431" y="1161"/>
                    <a:pt x="11364" y="1161"/>
                  </a:cubicBezTo>
                  <a:cubicBezTo>
                    <a:pt x="11298" y="1161"/>
                    <a:pt x="11226" y="1203"/>
                    <a:pt x="11155" y="1268"/>
                  </a:cubicBezTo>
                  <a:cubicBezTo>
                    <a:pt x="11083" y="1228"/>
                    <a:pt x="11014" y="1213"/>
                    <a:pt x="10946" y="1213"/>
                  </a:cubicBezTo>
                  <a:cubicBezTo>
                    <a:pt x="10811" y="1213"/>
                    <a:pt x="10681" y="1275"/>
                    <a:pt x="10548" y="1333"/>
                  </a:cubicBezTo>
                  <a:cubicBezTo>
                    <a:pt x="10533" y="1332"/>
                    <a:pt x="10517" y="1331"/>
                    <a:pt x="10501" y="1331"/>
                  </a:cubicBezTo>
                  <a:cubicBezTo>
                    <a:pt x="10412" y="1331"/>
                    <a:pt x="10320" y="1359"/>
                    <a:pt x="10248" y="1418"/>
                  </a:cubicBezTo>
                  <a:lnTo>
                    <a:pt x="9837" y="1506"/>
                  </a:lnTo>
                  <a:cubicBezTo>
                    <a:pt x="9810" y="1522"/>
                    <a:pt x="9780" y="1537"/>
                    <a:pt x="9749" y="1545"/>
                  </a:cubicBezTo>
                  <a:cubicBezTo>
                    <a:pt x="9741" y="1572"/>
                    <a:pt x="9737" y="1595"/>
                    <a:pt x="9730" y="1614"/>
                  </a:cubicBezTo>
                  <a:lnTo>
                    <a:pt x="9722" y="1614"/>
                  </a:lnTo>
                  <a:lnTo>
                    <a:pt x="9292" y="1733"/>
                  </a:lnTo>
                  <a:cubicBezTo>
                    <a:pt x="9311" y="1725"/>
                    <a:pt x="9326" y="1714"/>
                    <a:pt x="9345" y="1706"/>
                  </a:cubicBezTo>
                  <a:cubicBezTo>
                    <a:pt x="9461" y="1649"/>
                    <a:pt x="9576" y="1595"/>
                    <a:pt x="9684" y="1533"/>
                  </a:cubicBezTo>
                  <a:lnTo>
                    <a:pt x="9845" y="1445"/>
                  </a:lnTo>
                  <a:cubicBezTo>
                    <a:pt x="9876" y="1426"/>
                    <a:pt x="9910" y="1410"/>
                    <a:pt x="9945" y="1391"/>
                  </a:cubicBezTo>
                  <a:cubicBezTo>
                    <a:pt x="9987" y="1368"/>
                    <a:pt x="10037" y="1345"/>
                    <a:pt x="10083" y="1322"/>
                  </a:cubicBezTo>
                  <a:cubicBezTo>
                    <a:pt x="10118" y="1307"/>
                    <a:pt x="10145" y="1291"/>
                    <a:pt x="10175" y="1276"/>
                  </a:cubicBezTo>
                  <a:cubicBezTo>
                    <a:pt x="10218" y="1257"/>
                    <a:pt x="10268" y="1237"/>
                    <a:pt x="10314" y="1226"/>
                  </a:cubicBezTo>
                  <a:cubicBezTo>
                    <a:pt x="10368" y="1214"/>
                    <a:pt x="10414" y="1199"/>
                    <a:pt x="10464" y="1180"/>
                  </a:cubicBezTo>
                  <a:cubicBezTo>
                    <a:pt x="10510" y="1161"/>
                    <a:pt x="10564" y="1138"/>
                    <a:pt x="10614" y="1114"/>
                  </a:cubicBezTo>
                  <a:lnTo>
                    <a:pt x="10713" y="1072"/>
                  </a:lnTo>
                  <a:cubicBezTo>
                    <a:pt x="10771" y="1053"/>
                    <a:pt x="10829" y="1034"/>
                    <a:pt x="10883" y="1015"/>
                  </a:cubicBezTo>
                  <a:cubicBezTo>
                    <a:pt x="11059" y="961"/>
                    <a:pt x="11217" y="865"/>
                    <a:pt x="11390" y="803"/>
                  </a:cubicBezTo>
                  <a:cubicBezTo>
                    <a:pt x="11478" y="772"/>
                    <a:pt x="11567" y="749"/>
                    <a:pt x="11659" y="734"/>
                  </a:cubicBezTo>
                  <a:cubicBezTo>
                    <a:pt x="11759" y="696"/>
                    <a:pt x="11901" y="688"/>
                    <a:pt x="11882" y="534"/>
                  </a:cubicBezTo>
                  <a:lnTo>
                    <a:pt x="11885" y="534"/>
                  </a:lnTo>
                  <a:cubicBezTo>
                    <a:pt x="11989" y="515"/>
                    <a:pt x="12116" y="546"/>
                    <a:pt x="12181" y="427"/>
                  </a:cubicBezTo>
                  <a:cubicBezTo>
                    <a:pt x="12389" y="427"/>
                    <a:pt x="12581" y="365"/>
                    <a:pt x="12777" y="315"/>
                  </a:cubicBezTo>
                  <a:cubicBezTo>
                    <a:pt x="12785" y="308"/>
                    <a:pt x="12792" y="304"/>
                    <a:pt x="12796" y="296"/>
                  </a:cubicBezTo>
                  <a:close/>
                  <a:moveTo>
                    <a:pt x="13196" y="0"/>
                  </a:moveTo>
                  <a:cubicBezTo>
                    <a:pt x="13169" y="15"/>
                    <a:pt x="13138" y="39"/>
                    <a:pt x="13123" y="69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7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4"/>
                    <a:pt x="12324" y="227"/>
                  </a:cubicBezTo>
                  <a:cubicBezTo>
                    <a:pt x="12310" y="225"/>
                    <a:pt x="12297" y="225"/>
                    <a:pt x="12284" y="225"/>
                  </a:cubicBezTo>
                  <a:cubicBezTo>
                    <a:pt x="12187" y="225"/>
                    <a:pt x="12095" y="262"/>
                    <a:pt x="12024" y="327"/>
                  </a:cubicBezTo>
                  <a:cubicBezTo>
                    <a:pt x="11851" y="327"/>
                    <a:pt x="11693" y="396"/>
                    <a:pt x="11536" y="454"/>
                  </a:cubicBezTo>
                  <a:lnTo>
                    <a:pt x="11351" y="465"/>
                  </a:lnTo>
                  <a:cubicBezTo>
                    <a:pt x="11347" y="492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61"/>
                    <a:pt x="10387" y="861"/>
                    <a:pt x="10049" y="984"/>
                  </a:cubicBezTo>
                  <a:cubicBezTo>
                    <a:pt x="9795" y="1153"/>
                    <a:pt x="9538" y="1310"/>
                    <a:pt x="9234" y="1380"/>
                  </a:cubicBezTo>
                  <a:cubicBezTo>
                    <a:pt x="8923" y="1637"/>
                    <a:pt x="8485" y="1741"/>
                    <a:pt x="8293" y="2144"/>
                  </a:cubicBezTo>
                  <a:cubicBezTo>
                    <a:pt x="8272" y="2140"/>
                    <a:pt x="8253" y="2138"/>
                    <a:pt x="8234" y="2138"/>
                  </a:cubicBezTo>
                  <a:cubicBezTo>
                    <a:pt x="8099" y="2138"/>
                    <a:pt x="8009" y="2240"/>
                    <a:pt x="7904" y="2321"/>
                  </a:cubicBezTo>
                  <a:cubicBezTo>
                    <a:pt x="7605" y="2548"/>
                    <a:pt x="7301" y="2767"/>
                    <a:pt x="7005" y="2990"/>
                  </a:cubicBezTo>
                  <a:cubicBezTo>
                    <a:pt x="6944" y="3097"/>
                    <a:pt x="6832" y="3174"/>
                    <a:pt x="6713" y="3201"/>
                  </a:cubicBezTo>
                  <a:cubicBezTo>
                    <a:pt x="6702" y="3251"/>
                    <a:pt x="6659" y="3289"/>
                    <a:pt x="6610" y="3297"/>
                  </a:cubicBezTo>
                  <a:cubicBezTo>
                    <a:pt x="6387" y="3674"/>
                    <a:pt x="6098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7"/>
                    <a:pt x="4892" y="4969"/>
                    <a:pt x="4734" y="5280"/>
                  </a:cubicBezTo>
                  <a:lnTo>
                    <a:pt x="4592" y="5326"/>
                  </a:lnTo>
                  <a:cubicBezTo>
                    <a:pt x="4554" y="5418"/>
                    <a:pt x="4477" y="5491"/>
                    <a:pt x="4381" y="5514"/>
                  </a:cubicBezTo>
                  <a:cubicBezTo>
                    <a:pt x="4304" y="5703"/>
                    <a:pt x="4119" y="5783"/>
                    <a:pt x="3989" y="5922"/>
                  </a:cubicBezTo>
                  <a:cubicBezTo>
                    <a:pt x="3985" y="6006"/>
                    <a:pt x="3958" y="6083"/>
                    <a:pt x="3874" y="6114"/>
                  </a:cubicBezTo>
                  <a:cubicBezTo>
                    <a:pt x="3774" y="6352"/>
                    <a:pt x="3532" y="6448"/>
                    <a:pt x="3378" y="6629"/>
                  </a:cubicBezTo>
                  <a:cubicBezTo>
                    <a:pt x="3378" y="6682"/>
                    <a:pt x="3339" y="6729"/>
                    <a:pt x="3286" y="6740"/>
                  </a:cubicBezTo>
                  <a:cubicBezTo>
                    <a:pt x="3190" y="7005"/>
                    <a:pt x="2986" y="7170"/>
                    <a:pt x="2775" y="7339"/>
                  </a:cubicBezTo>
                  <a:cubicBezTo>
                    <a:pt x="2767" y="7393"/>
                    <a:pt x="2728" y="7436"/>
                    <a:pt x="2678" y="7439"/>
                  </a:cubicBezTo>
                  <a:cubicBezTo>
                    <a:pt x="2532" y="7778"/>
                    <a:pt x="2283" y="8066"/>
                    <a:pt x="1968" y="8254"/>
                  </a:cubicBezTo>
                  <a:cubicBezTo>
                    <a:pt x="1960" y="8304"/>
                    <a:pt x="1921" y="8350"/>
                    <a:pt x="1872" y="8354"/>
                  </a:cubicBezTo>
                  <a:cubicBezTo>
                    <a:pt x="1760" y="8542"/>
                    <a:pt x="1649" y="8727"/>
                    <a:pt x="1457" y="8850"/>
                  </a:cubicBezTo>
                  <a:cubicBezTo>
                    <a:pt x="1115" y="9299"/>
                    <a:pt x="799" y="9772"/>
                    <a:pt x="431" y="10195"/>
                  </a:cubicBezTo>
                  <a:cubicBezTo>
                    <a:pt x="296" y="10348"/>
                    <a:pt x="231" y="10533"/>
                    <a:pt x="108" y="10686"/>
                  </a:cubicBezTo>
                  <a:cubicBezTo>
                    <a:pt x="0" y="10817"/>
                    <a:pt x="92" y="10929"/>
                    <a:pt x="231" y="10929"/>
                  </a:cubicBezTo>
                  <a:cubicBezTo>
                    <a:pt x="239" y="10928"/>
                    <a:pt x="246" y="10928"/>
                    <a:pt x="254" y="10928"/>
                  </a:cubicBezTo>
                  <a:cubicBezTo>
                    <a:pt x="919" y="10928"/>
                    <a:pt x="1572" y="11075"/>
                    <a:pt x="2238" y="11075"/>
                  </a:cubicBezTo>
                  <a:cubicBezTo>
                    <a:pt x="2303" y="11075"/>
                    <a:pt x="2368" y="11074"/>
                    <a:pt x="2433" y="11071"/>
                  </a:cubicBezTo>
                  <a:cubicBezTo>
                    <a:pt x="3220" y="11221"/>
                    <a:pt x="4023" y="11232"/>
                    <a:pt x="4815" y="11290"/>
                  </a:cubicBezTo>
                  <a:cubicBezTo>
                    <a:pt x="5814" y="11359"/>
                    <a:pt x="6813" y="11451"/>
                    <a:pt x="7812" y="11543"/>
                  </a:cubicBezTo>
                  <a:cubicBezTo>
                    <a:pt x="8316" y="11578"/>
                    <a:pt x="8827" y="11551"/>
                    <a:pt x="9326" y="11643"/>
                  </a:cubicBezTo>
                  <a:lnTo>
                    <a:pt x="9614" y="11570"/>
                  </a:lnTo>
                  <a:cubicBezTo>
                    <a:pt x="9791" y="11724"/>
                    <a:pt x="10010" y="11732"/>
                    <a:pt x="10229" y="11739"/>
                  </a:cubicBezTo>
                  <a:cubicBezTo>
                    <a:pt x="10598" y="11755"/>
                    <a:pt x="10967" y="11755"/>
                    <a:pt x="11332" y="11759"/>
                  </a:cubicBezTo>
                  <a:cubicBezTo>
                    <a:pt x="11451" y="11639"/>
                    <a:pt x="11555" y="11493"/>
                    <a:pt x="11716" y="11432"/>
                  </a:cubicBezTo>
                  <a:cubicBezTo>
                    <a:pt x="11728" y="11378"/>
                    <a:pt x="11770" y="11340"/>
                    <a:pt x="11824" y="11336"/>
                  </a:cubicBezTo>
                  <a:cubicBezTo>
                    <a:pt x="11824" y="11282"/>
                    <a:pt x="11862" y="11240"/>
                    <a:pt x="11912" y="11224"/>
                  </a:cubicBezTo>
                  <a:cubicBezTo>
                    <a:pt x="12028" y="10913"/>
                    <a:pt x="12193" y="10644"/>
                    <a:pt x="12523" y="10521"/>
                  </a:cubicBezTo>
                  <a:cubicBezTo>
                    <a:pt x="12596" y="10321"/>
                    <a:pt x="12719" y="10175"/>
                    <a:pt x="12927" y="10118"/>
                  </a:cubicBezTo>
                  <a:cubicBezTo>
                    <a:pt x="12984" y="9991"/>
                    <a:pt x="13092" y="9933"/>
                    <a:pt x="13219" y="9910"/>
                  </a:cubicBezTo>
                  <a:lnTo>
                    <a:pt x="13265" y="9553"/>
                  </a:lnTo>
                  <a:cubicBezTo>
                    <a:pt x="13288" y="9559"/>
                    <a:pt x="13308" y="9562"/>
                    <a:pt x="13327" y="9562"/>
                  </a:cubicBezTo>
                  <a:cubicBezTo>
                    <a:pt x="13440" y="9562"/>
                    <a:pt x="13495" y="9457"/>
                    <a:pt x="13580" y="9391"/>
                  </a:cubicBezTo>
                  <a:cubicBezTo>
                    <a:pt x="13776" y="9238"/>
                    <a:pt x="13853" y="8950"/>
                    <a:pt x="14137" y="8907"/>
                  </a:cubicBezTo>
                  <a:cubicBezTo>
                    <a:pt x="14226" y="8723"/>
                    <a:pt x="14425" y="8665"/>
                    <a:pt x="14556" y="8527"/>
                  </a:cubicBezTo>
                  <a:lnTo>
                    <a:pt x="14556" y="8511"/>
                  </a:lnTo>
                  <a:lnTo>
                    <a:pt x="14560" y="8523"/>
                  </a:lnTo>
                  <a:cubicBezTo>
                    <a:pt x="14783" y="8304"/>
                    <a:pt x="15075" y="8146"/>
                    <a:pt x="15171" y="7820"/>
                  </a:cubicBezTo>
                  <a:cubicBezTo>
                    <a:pt x="15551" y="7647"/>
                    <a:pt x="15916" y="7451"/>
                    <a:pt x="16185" y="7113"/>
                  </a:cubicBezTo>
                  <a:cubicBezTo>
                    <a:pt x="16189" y="7082"/>
                    <a:pt x="16197" y="7051"/>
                    <a:pt x="16212" y="7024"/>
                  </a:cubicBezTo>
                  <a:cubicBezTo>
                    <a:pt x="16286" y="6995"/>
                    <a:pt x="16362" y="6981"/>
                    <a:pt x="16439" y="6981"/>
                  </a:cubicBezTo>
                  <a:cubicBezTo>
                    <a:pt x="16482" y="6981"/>
                    <a:pt x="16525" y="6985"/>
                    <a:pt x="16570" y="6994"/>
                  </a:cubicBezTo>
                  <a:cubicBezTo>
                    <a:pt x="16577" y="6940"/>
                    <a:pt x="16616" y="6901"/>
                    <a:pt x="16670" y="6894"/>
                  </a:cubicBezTo>
                  <a:cubicBezTo>
                    <a:pt x="16697" y="6806"/>
                    <a:pt x="16757" y="6797"/>
                    <a:pt x="16822" y="6797"/>
                  </a:cubicBezTo>
                  <a:cubicBezTo>
                    <a:pt x="16840" y="6797"/>
                    <a:pt x="16859" y="6798"/>
                    <a:pt x="16877" y="6798"/>
                  </a:cubicBezTo>
                  <a:cubicBezTo>
                    <a:pt x="16908" y="6709"/>
                    <a:pt x="16985" y="6698"/>
                    <a:pt x="17069" y="6682"/>
                  </a:cubicBezTo>
                  <a:cubicBezTo>
                    <a:pt x="17077" y="6629"/>
                    <a:pt x="17119" y="6594"/>
                    <a:pt x="17173" y="6590"/>
                  </a:cubicBezTo>
                  <a:cubicBezTo>
                    <a:pt x="17169" y="6563"/>
                    <a:pt x="17173" y="6533"/>
                    <a:pt x="17192" y="6506"/>
                  </a:cubicBezTo>
                  <a:lnTo>
                    <a:pt x="17204" y="6509"/>
                  </a:lnTo>
                  <a:lnTo>
                    <a:pt x="17196" y="6506"/>
                  </a:lnTo>
                  <a:lnTo>
                    <a:pt x="17231" y="6475"/>
                  </a:lnTo>
                  <a:lnTo>
                    <a:pt x="17273" y="6479"/>
                  </a:lnTo>
                  <a:cubicBezTo>
                    <a:pt x="17265" y="6452"/>
                    <a:pt x="17281" y="6421"/>
                    <a:pt x="17307" y="6410"/>
                  </a:cubicBezTo>
                  <a:cubicBezTo>
                    <a:pt x="17388" y="6337"/>
                    <a:pt x="17461" y="6256"/>
                    <a:pt x="17523" y="6164"/>
                  </a:cubicBezTo>
                  <a:cubicBezTo>
                    <a:pt x="17523" y="6202"/>
                    <a:pt x="17534" y="6237"/>
                    <a:pt x="17549" y="6267"/>
                  </a:cubicBezTo>
                  <a:cubicBezTo>
                    <a:pt x="17573" y="6306"/>
                    <a:pt x="17611" y="6333"/>
                    <a:pt x="17653" y="6337"/>
                  </a:cubicBezTo>
                  <a:cubicBezTo>
                    <a:pt x="17692" y="6321"/>
                    <a:pt x="17730" y="6302"/>
                    <a:pt x="17765" y="6275"/>
                  </a:cubicBezTo>
                  <a:cubicBezTo>
                    <a:pt x="17780" y="6260"/>
                    <a:pt x="17792" y="6244"/>
                    <a:pt x="17811" y="6229"/>
                  </a:cubicBezTo>
                  <a:cubicBezTo>
                    <a:pt x="17842" y="6202"/>
                    <a:pt x="17868" y="6179"/>
                    <a:pt x="17903" y="6152"/>
                  </a:cubicBezTo>
                  <a:cubicBezTo>
                    <a:pt x="17940" y="6141"/>
                    <a:pt x="17970" y="6116"/>
                    <a:pt x="17996" y="6090"/>
                  </a:cubicBezTo>
                  <a:lnTo>
                    <a:pt x="17996" y="6090"/>
                  </a:lnTo>
                  <a:cubicBezTo>
                    <a:pt x="17995" y="6090"/>
                    <a:pt x="17995" y="6091"/>
                    <a:pt x="17995" y="6091"/>
                  </a:cubicBezTo>
                  <a:lnTo>
                    <a:pt x="17999" y="6087"/>
                  </a:lnTo>
                  <a:lnTo>
                    <a:pt x="17999" y="6087"/>
                  </a:lnTo>
                  <a:cubicBezTo>
                    <a:pt x="17998" y="6088"/>
                    <a:pt x="17997" y="6089"/>
                    <a:pt x="17996" y="6090"/>
                  </a:cubicBezTo>
                  <a:lnTo>
                    <a:pt x="17996" y="6090"/>
                  </a:lnTo>
                  <a:cubicBezTo>
                    <a:pt x="18053" y="6029"/>
                    <a:pt x="18130" y="5991"/>
                    <a:pt x="18214" y="5972"/>
                  </a:cubicBezTo>
                  <a:lnTo>
                    <a:pt x="18245" y="5968"/>
                  </a:lnTo>
                  <a:lnTo>
                    <a:pt x="18272" y="5979"/>
                  </a:lnTo>
                  <a:cubicBezTo>
                    <a:pt x="18464" y="5910"/>
                    <a:pt x="18599" y="5729"/>
                    <a:pt x="18810" y="5687"/>
                  </a:cubicBezTo>
                  <a:lnTo>
                    <a:pt x="18914" y="5687"/>
                  </a:lnTo>
                  <a:cubicBezTo>
                    <a:pt x="18926" y="5709"/>
                    <a:pt x="18948" y="5721"/>
                    <a:pt x="18969" y="5721"/>
                  </a:cubicBezTo>
                  <a:cubicBezTo>
                    <a:pt x="18981" y="5721"/>
                    <a:pt x="18992" y="5717"/>
                    <a:pt x="19002" y="5710"/>
                  </a:cubicBezTo>
                  <a:cubicBezTo>
                    <a:pt x="19014" y="5706"/>
                    <a:pt x="19021" y="5691"/>
                    <a:pt x="19033" y="5683"/>
                  </a:cubicBezTo>
                  <a:cubicBezTo>
                    <a:pt x="19029" y="5679"/>
                    <a:pt x="19021" y="5672"/>
                    <a:pt x="19021" y="5668"/>
                  </a:cubicBezTo>
                  <a:lnTo>
                    <a:pt x="19021" y="5668"/>
                  </a:lnTo>
                  <a:cubicBezTo>
                    <a:pt x="19090" y="5703"/>
                    <a:pt x="19183" y="5699"/>
                    <a:pt x="19225" y="5779"/>
                  </a:cubicBezTo>
                  <a:cubicBezTo>
                    <a:pt x="19306" y="5779"/>
                    <a:pt x="19379" y="5818"/>
                    <a:pt x="19421" y="5883"/>
                  </a:cubicBezTo>
                  <a:cubicBezTo>
                    <a:pt x="19502" y="5883"/>
                    <a:pt x="19586" y="5899"/>
                    <a:pt x="19628" y="5979"/>
                  </a:cubicBezTo>
                  <a:cubicBezTo>
                    <a:pt x="19709" y="5987"/>
                    <a:pt x="19782" y="6010"/>
                    <a:pt x="19820" y="6091"/>
                  </a:cubicBezTo>
                  <a:cubicBezTo>
                    <a:pt x="19874" y="6091"/>
                    <a:pt x="19920" y="6121"/>
                    <a:pt x="19940" y="6167"/>
                  </a:cubicBezTo>
                  <a:cubicBezTo>
                    <a:pt x="20093" y="6187"/>
                    <a:pt x="20239" y="6256"/>
                    <a:pt x="20347" y="6363"/>
                  </a:cubicBezTo>
                  <a:cubicBezTo>
                    <a:pt x="20420" y="6383"/>
                    <a:pt x="20497" y="6402"/>
                    <a:pt x="20539" y="6475"/>
                  </a:cubicBezTo>
                  <a:lnTo>
                    <a:pt x="20724" y="6509"/>
                  </a:lnTo>
                  <a:cubicBezTo>
                    <a:pt x="20731" y="6533"/>
                    <a:pt x="20739" y="6556"/>
                    <a:pt x="20739" y="6583"/>
                  </a:cubicBezTo>
                  <a:cubicBezTo>
                    <a:pt x="20766" y="6583"/>
                    <a:pt x="20797" y="6583"/>
                    <a:pt x="20823" y="6571"/>
                  </a:cubicBezTo>
                  <a:lnTo>
                    <a:pt x="20923" y="6606"/>
                  </a:lnTo>
                  <a:cubicBezTo>
                    <a:pt x="20935" y="6629"/>
                    <a:pt x="20943" y="6652"/>
                    <a:pt x="20950" y="6679"/>
                  </a:cubicBezTo>
                  <a:lnTo>
                    <a:pt x="21127" y="6690"/>
                  </a:lnTo>
                  <a:lnTo>
                    <a:pt x="21142" y="6698"/>
                  </a:lnTo>
                  <a:lnTo>
                    <a:pt x="21154" y="6767"/>
                  </a:lnTo>
                  <a:lnTo>
                    <a:pt x="21265" y="6786"/>
                  </a:lnTo>
                  <a:lnTo>
                    <a:pt x="21265" y="6794"/>
                  </a:lnTo>
                  <a:cubicBezTo>
                    <a:pt x="21281" y="6832"/>
                    <a:pt x="21308" y="6859"/>
                    <a:pt x="21346" y="6878"/>
                  </a:cubicBezTo>
                  <a:cubicBezTo>
                    <a:pt x="21384" y="6959"/>
                    <a:pt x="21481" y="6932"/>
                    <a:pt x="21534" y="6990"/>
                  </a:cubicBezTo>
                  <a:lnTo>
                    <a:pt x="21538" y="6994"/>
                  </a:lnTo>
                  <a:cubicBezTo>
                    <a:pt x="21566" y="7028"/>
                    <a:pt x="21590" y="7072"/>
                    <a:pt x="21637" y="7072"/>
                  </a:cubicBezTo>
                  <a:cubicBezTo>
                    <a:pt x="21642" y="7072"/>
                    <a:pt x="21648" y="7072"/>
                    <a:pt x="21653" y="7071"/>
                  </a:cubicBezTo>
                  <a:cubicBezTo>
                    <a:pt x="21673" y="7167"/>
                    <a:pt x="21784" y="7132"/>
                    <a:pt x="21826" y="7197"/>
                  </a:cubicBezTo>
                  <a:lnTo>
                    <a:pt x="21838" y="7201"/>
                  </a:lnTo>
                  <a:cubicBezTo>
                    <a:pt x="21865" y="7240"/>
                    <a:pt x="21911" y="7263"/>
                    <a:pt x="21953" y="7278"/>
                  </a:cubicBezTo>
                  <a:lnTo>
                    <a:pt x="21938" y="7305"/>
                  </a:lnTo>
                  <a:lnTo>
                    <a:pt x="21953" y="7282"/>
                  </a:lnTo>
                  <a:cubicBezTo>
                    <a:pt x="22126" y="7455"/>
                    <a:pt x="22341" y="7566"/>
                    <a:pt x="22553" y="7685"/>
                  </a:cubicBezTo>
                  <a:cubicBezTo>
                    <a:pt x="22583" y="7781"/>
                    <a:pt x="22687" y="7755"/>
                    <a:pt x="22745" y="7801"/>
                  </a:cubicBezTo>
                  <a:cubicBezTo>
                    <a:pt x="22764" y="7851"/>
                    <a:pt x="22802" y="7881"/>
                    <a:pt x="22856" y="7897"/>
                  </a:cubicBezTo>
                  <a:lnTo>
                    <a:pt x="22856" y="7893"/>
                  </a:lnTo>
                  <a:cubicBezTo>
                    <a:pt x="22975" y="8012"/>
                    <a:pt x="23094" y="8131"/>
                    <a:pt x="23260" y="8196"/>
                  </a:cubicBezTo>
                  <a:lnTo>
                    <a:pt x="23263" y="8196"/>
                  </a:lnTo>
                  <a:cubicBezTo>
                    <a:pt x="23544" y="8408"/>
                    <a:pt x="23817" y="8619"/>
                    <a:pt x="24163" y="8704"/>
                  </a:cubicBezTo>
                  <a:lnTo>
                    <a:pt x="24167" y="8704"/>
                  </a:lnTo>
                  <a:cubicBezTo>
                    <a:pt x="24278" y="8842"/>
                    <a:pt x="24439" y="8861"/>
                    <a:pt x="24593" y="8907"/>
                  </a:cubicBezTo>
                  <a:lnTo>
                    <a:pt x="24612" y="8907"/>
                  </a:lnTo>
                  <a:cubicBezTo>
                    <a:pt x="24670" y="8896"/>
                    <a:pt x="24724" y="8861"/>
                    <a:pt x="24754" y="8815"/>
                  </a:cubicBezTo>
                  <a:cubicBezTo>
                    <a:pt x="24851" y="8723"/>
                    <a:pt x="24777" y="8585"/>
                    <a:pt x="24851" y="8488"/>
                  </a:cubicBezTo>
                  <a:cubicBezTo>
                    <a:pt x="24881" y="8454"/>
                    <a:pt x="24881" y="8400"/>
                    <a:pt x="24881" y="8354"/>
                  </a:cubicBezTo>
                  <a:cubicBezTo>
                    <a:pt x="24839" y="8281"/>
                    <a:pt x="24854" y="8189"/>
                    <a:pt x="24785" y="8127"/>
                  </a:cubicBezTo>
                  <a:cubicBezTo>
                    <a:pt x="24735" y="8070"/>
                    <a:pt x="24754" y="7977"/>
                    <a:pt x="24689" y="7927"/>
                  </a:cubicBezTo>
                  <a:lnTo>
                    <a:pt x="24685" y="7920"/>
                  </a:lnTo>
                  <a:cubicBezTo>
                    <a:pt x="24620" y="7785"/>
                    <a:pt x="24601" y="7632"/>
                    <a:pt x="24489" y="7524"/>
                  </a:cubicBezTo>
                  <a:lnTo>
                    <a:pt x="24489" y="7516"/>
                  </a:lnTo>
                  <a:cubicBezTo>
                    <a:pt x="24432" y="7466"/>
                    <a:pt x="24451" y="7370"/>
                    <a:pt x="24389" y="7320"/>
                  </a:cubicBezTo>
                  <a:lnTo>
                    <a:pt x="24382" y="7316"/>
                  </a:lnTo>
                  <a:cubicBezTo>
                    <a:pt x="24324" y="7263"/>
                    <a:pt x="24351" y="7163"/>
                    <a:pt x="24266" y="7128"/>
                  </a:cubicBezTo>
                  <a:cubicBezTo>
                    <a:pt x="24140" y="6948"/>
                    <a:pt x="24120" y="6682"/>
                    <a:pt x="23898" y="6563"/>
                  </a:cubicBezTo>
                  <a:lnTo>
                    <a:pt x="23871" y="6417"/>
                  </a:lnTo>
                  <a:cubicBezTo>
                    <a:pt x="23794" y="6390"/>
                    <a:pt x="23744" y="6314"/>
                    <a:pt x="23748" y="6229"/>
                  </a:cubicBezTo>
                  <a:cubicBezTo>
                    <a:pt x="23698" y="6225"/>
                    <a:pt x="23659" y="6179"/>
                    <a:pt x="23667" y="6125"/>
                  </a:cubicBezTo>
                  <a:lnTo>
                    <a:pt x="23667" y="6114"/>
                  </a:lnTo>
                  <a:lnTo>
                    <a:pt x="23582" y="6018"/>
                  </a:lnTo>
                  <a:cubicBezTo>
                    <a:pt x="23609" y="5991"/>
                    <a:pt x="23613" y="5948"/>
                    <a:pt x="23590" y="5914"/>
                  </a:cubicBezTo>
                  <a:cubicBezTo>
                    <a:pt x="23571" y="5899"/>
                    <a:pt x="23556" y="5872"/>
                    <a:pt x="23563" y="5845"/>
                  </a:cubicBezTo>
                  <a:cubicBezTo>
                    <a:pt x="23548" y="5795"/>
                    <a:pt x="23517" y="5745"/>
                    <a:pt x="23479" y="5706"/>
                  </a:cubicBezTo>
                  <a:lnTo>
                    <a:pt x="23475" y="5703"/>
                  </a:lnTo>
                  <a:cubicBezTo>
                    <a:pt x="23440" y="5683"/>
                    <a:pt x="23417" y="5649"/>
                    <a:pt x="23402" y="5610"/>
                  </a:cubicBezTo>
                  <a:cubicBezTo>
                    <a:pt x="23379" y="5587"/>
                    <a:pt x="23363" y="5557"/>
                    <a:pt x="23363" y="5526"/>
                  </a:cubicBezTo>
                  <a:cubicBezTo>
                    <a:pt x="23340" y="5480"/>
                    <a:pt x="23313" y="5437"/>
                    <a:pt x="23275" y="5399"/>
                  </a:cubicBezTo>
                  <a:lnTo>
                    <a:pt x="23267" y="5395"/>
                  </a:lnTo>
                  <a:cubicBezTo>
                    <a:pt x="23202" y="5345"/>
                    <a:pt x="23225" y="5249"/>
                    <a:pt x="23164" y="5203"/>
                  </a:cubicBezTo>
                  <a:cubicBezTo>
                    <a:pt x="23133" y="5165"/>
                    <a:pt x="23094" y="5130"/>
                    <a:pt x="23064" y="5103"/>
                  </a:cubicBezTo>
                  <a:cubicBezTo>
                    <a:pt x="23033" y="5065"/>
                    <a:pt x="22998" y="5030"/>
                    <a:pt x="22960" y="4996"/>
                  </a:cubicBezTo>
                  <a:cubicBezTo>
                    <a:pt x="22920" y="4943"/>
                    <a:pt x="22879" y="4870"/>
                    <a:pt x="22817" y="4870"/>
                  </a:cubicBezTo>
                  <a:cubicBezTo>
                    <a:pt x="22802" y="4870"/>
                    <a:pt x="22786" y="4874"/>
                    <a:pt x="22768" y="4884"/>
                  </a:cubicBezTo>
                  <a:lnTo>
                    <a:pt x="22768" y="4880"/>
                  </a:lnTo>
                  <a:cubicBezTo>
                    <a:pt x="22683" y="4761"/>
                    <a:pt x="22549" y="4669"/>
                    <a:pt x="22545" y="4500"/>
                  </a:cubicBezTo>
                  <a:cubicBezTo>
                    <a:pt x="22532" y="4501"/>
                    <a:pt x="22520" y="4502"/>
                    <a:pt x="22507" y="4502"/>
                  </a:cubicBezTo>
                  <a:cubicBezTo>
                    <a:pt x="22435" y="4502"/>
                    <a:pt x="22374" y="4479"/>
                    <a:pt x="22337" y="4404"/>
                  </a:cubicBezTo>
                  <a:cubicBezTo>
                    <a:pt x="22333" y="4404"/>
                    <a:pt x="22329" y="4405"/>
                    <a:pt x="22325" y="4405"/>
                  </a:cubicBezTo>
                  <a:cubicBezTo>
                    <a:pt x="22274" y="4405"/>
                    <a:pt x="22237" y="4361"/>
                    <a:pt x="22230" y="4308"/>
                  </a:cubicBezTo>
                  <a:cubicBezTo>
                    <a:pt x="22149" y="4308"/>
                    <a:pt x="22072" y="4288"/>
                    <a:pt x="22030" y="4208"/>
                  </a:cubicBezTo>
                  <a:cubicBezTo>
                    <a:pt x="21842" y="4185"/>
                    <a:pt x="21661" y="4154"/>
                    <a:pt x="21530" y="3996"/>
                  </a:cubicBezTo>
                  <a:cubicBezTo>
                    <a:pt x="21354" y="3943"/>
                    <a:pt x="21165" y="3935"/>
                    <a:pt x="21016" y="3804"/>
                  </a:cubicBezTo>
                  <a:cubicBezTo>
                    <a:pt x="20939" y="3797"/>
                    <a:pt x="20862" y="3777"/>
                    <a:pt x="20816" y="3704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5"/>
                  </a:lnTo>
                  <a:lnTo>
                    <a:pt x="19721" y="3182"/>
                  </a:lnTo>
                  <a:cubicBezTo>
                    <a:pt x="19713" y="3182"/>
                    <a:pt x="19705" y="3182"/>
                    <a:pt x="19697" y="3182"/>
                  </a:cubicBezTo>
                  <a:cubicBezTo>
                    <a:pt x="19619" y="3182"/>
                    <a:pt x="19552" y="3163"/>
                    <a:pt x="19513" y="3086"/>
                  </a:cubicBezTo>
                  <a:cubicBezTo>
                    <a:pt x="19432" y="3086"/>
                    <a:pt x="19359" y="3047"/>
                    <a:pt x="19317" y="2974"/>
                  </a:cubicBezTo>
                  <a:cubicBezTo>
                    <a:pt x="19021" y="2886"/>
                    <a:pt x="18764" y="2732"/>
                    <a:pt x="18499" y="2586"/>
                  </a:cubicBezTo>
                  <a:cubicBezTo>
                    <a:pt x="18492" y="2587"/>
                    <a:pt x="18485" y="2587"/>
                    <a:pt x="18478" y="2587"/>
                  </a:cubicBezTo>
                  <a:cubicBezTo>
                    <a:pt x="18405" y="2587"/>
                    <a:pt x="18337" y="2550"/>
                    <a:pt x="18291" y="2490"/>
                  </a:cubicBezTo>
                  <a:cubicBezTo>
                    <a:pt x="18153" y="2432"/>
                    <a:pt x="17984" y="2432"/>
                    <a:pt x="17895" y="2283"/>
                  </a:cubicBezTo>
                  <a:cubicBezTo>
                    <a:pt x="17592" y="2190"/>
                    <a:pt x="17327" y="1998"/>
                    <a:pt x="17004" y="1952"/>
                  </a:cubicBezTo>
                  <a:cubicBezTo>
                    <a:pt x="16673" y="1706"/>
                    <a:pt x="16293" y="1568"/>
                    <a:pt x="15909" y="1441"/>
                  </a:cubicBezTo>
                  <a:cubicBezTo>
                    <a:pt x="15897" y="1387"/>
                    <a:pt x="15878" y="1337"/>
                    <a:pt x="15863" y="1284"/>
                  </a:cubicBezTo>
                  <a:cubicBezTo>
                    <a:pt x="15859" y="1284"/>
                    <a:pt x="15856" y="1284"/>
                    <a:pt x="15853" y="1284"/>
                  </a:cubicBezTo>
                  <a:cubicBezTo>
                    <a:pt x="15776" y="1284"/>
                    <a:pt x="15708" y="1238"/>
                    <a:pt x="15674" y="1168"/>
                  </a:cubicBezTo>
                  <a:cubicBezTo>
                    <a:pt x="15620" y="1168"/>
                    <a:pt x="15574" y="1130"/>
                    <a:pt x="15563" y="1076"/>
                  </a:cubicBezTo>
                  <a:lnTo>
                    <a:pt x="15409" y="1034"/>
                  </a:lnTo>
                  <a:cubicBezTo>
                    <a:pt x="15405" y="1003"/>
                    <a:pt x="15390" y="980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6"/>
                  </a:cubicBezTo>
                  <a:lnTo>
                    <a:pt x="15075" y="753"/>
                  </a:lnTo>
                  <a:cubicBezTo>
                    <a:pt x="15070" y="754"/>
                    <a:pt x="15065" y="754"/>
                    <a:pt x="15060" y="754"/>
                  </a:cubicBezTo>
                  <a:cubicBezTo>
                    <a:pt x="15013" y="754"/>
                    <a:pt x="14973" y="722"/>
                    <a:pt x="14956" y="676"/>
                  </a:cubicBezTo>
                  <a:lnTo>
                    <a:pt x="14783" y="646"/>
                  </a:lnTo>
                  <a:lnTo>
                    <a:pt x="14775" y="646"/>
                  </a:lnTo>
                  <a:cubicBezTo>
                    <a:pt x="14773" y="634"/>
                    <a:pt x="14769" y="624"/>
                    <a:pt x="14763" y="614"/>
                  </a:cubicBezTo>
                  <a:lnTo>
                    <a:pt x="14763" y="614"/>
                  </a:lnTo>
                  <a:cubicBezTo>
                    <a:pt x="14769" y="618"/>
                    <a:pt x="14776" y="622"/>
                    <a:pt x="14783" y="626"/>
                  </a:cubicBezTo>
                  <a:lnTo>
                    <a:pt x="14760" y="610"/>
                  </a:lnTo>
                  <a:lnTo>
                    <a:pt x="14760" y="610"/>
                  </a:lnTo>
                  <a:cubicBezTo>
                    <a:pt x="14761" y="611"/>
                    <a:pt x="14762" y="612"/>
                    <a:pt x="14763" y="614"/>
                  </a:cubicBezTo>
                  <a:lnTo>
                    <a:pt x="14763" y="614"/>
                  </a:lnTo>
                  <a:cubicBezTo>
                    <a:pt x="14742" y="600"/>
                    <a:pt x="14724" y="587"/>
                    <a:pt x="14706" y="569"/>
                  </a:cubicBezTo>
                  <a:lnTo>
                    <a:pt x="14706" y="569"/>
                  </a:lnTo>
                  <a:lnTo>
                    <a:pt x="14760" y="610"/>
                  </a:lnTo>
                  <a:lnTo>
                    <a:pt x="14760" y="610"/>
                  </a:lnTo>
                  <a:cubicBezTo>
                    <a:pt x="14740" y="578"/>
                    <a:pt x="14704" y="557"/>
                    <a:pt x="14664" y="557"/>
                  </a:cubicBezTo>
                  <a:cubicBezTo>
                    <a:pt x="14661" y="557"/>
                    <a:pt x="14659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7"/>
                  </a:lnTo>
                  <a:lnTo>
                    <a:pt x="14460" y="461"/>
                  </a:lnTo>
                  <a:cubicBezTo>
                    <a:pt x="14452" y="444"/>
                    <a:pt x="14435" y="434"/>
                    <a:pt x="14418" y="434"/>
                  </a:cubicBezTo>
                  <a:cubicBezTo>
                    <a:pt x="14411" y="434"/>
                    <a:pt x="14405" y="435"/>
                    <a:pt x="14399" y="438"/>
                  </a:cubicBezTo>
                  <a:cubicBezTo>
                    <a:pt x="14237" y="361"/>
                    <a:pt x="14091" y="273"/>
                    <a:pt x="13918" y="238"/>
                  </a:cubicBezTo>
                  <a:lnTo>
                    <a:pt x="13918" y="234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3" y="160"/>
                    <a:pt x="13826" y="162"/>
                    <a:pt x="13818" y="162"/>
                  </a:cubicBezTo>
                  <a:cubicBezTo>
                    <a:pt x="13793" y="162"/>
                    <a:pt x="13772" y="148"/>
                    <a:pt x="13757" y="127"/>
                  </a:cubicBezTo>
                  <a:cubicBezTo>
                    <a:pt x="13572" y="92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4"/>
            <p:cNvSpPr/>
            <p:nvPr/>
          </p:nvSpPr>
          <p:spPr>
            <a:xfrm>
              <a:off x="4829429" y="398905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4"/>
            <p:cNvSpPr/>
            <p:nvPr/>
          </p:nvSpPr>
          <p:spPr>
            <a:xfrm>
              <a:off x="5044925" y="3923483"/>
              <a:ext cx="527" cy="279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9" y="1"/>
                  </a:moveTo>
                  <a:lnTo>
                    <a:pt x="1" y="5"/>
                  </a:lnTo>
                  <a:lnTo>
                    <a:pt x="16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4"/>
            <p:cNvSpPr/>
            <p:nvPr/>
          </p:nvSpPr>
          <p:spPr>
            <a:xfrm>
              <a:off x="5259149" y="3816991"/>
              <a:ext cx="6111" cy="5770"/>
            </a:xfrm>
            <a:custGeom>
              <a:avLst/>
              <a:gdLst/>
              <a:ahLst/>
              <a:cxnLst/>
              <a:rect l="l" t="t" r="r" b="b"/>
              <a:pathLst>
                <a:path w="197" h="186" extrusionOk="0">
                  <a:moveTo>
                    <a:pt x="116" y="0"/>
                  </a:moveTo>
                  <a:cubicBezTo>
                    <a:pt x="65" y="0"/>
                    <a:pt x="19" y="10"/>
                    <a:pt x="8" y="60"/>
                  </a:cubicBezTo>
                  <a:cubicBezTo>
                    <a:pt x="1" y="112"/>
                    <a:pt x="56" y="186"/>
                    <a:pt x="115" y="186"/>
                  </a:cubicBezTo>
                  <a:cubicBezTo>
                    <a:pt x="122" y="186"/>
                    <a:pt x="128" y="185"/>
                    <a:pt x="135" y="183"/>
                  </a:cubicBezTo>
                  <a:cubicBezTo>
                    <a:pt x="196" y="164"/>
                    <a:pt x="177" y="68"/>
                    <a:pt x="173" y="2"/>
                  </a:cubicBezTo>
                  <a:cubicBezTo>
                    <a:pt x="154" y="1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4"/>
            <p:cNvSpPr/>
            <p:nvPr/>
          </p:nvSpPr>
          <p:spPr>
            <a:xfrm>
              <a:off x="4976743" y="3713850"/>
              <a:ext cx="123894" cy="61575"/>
            </a:xfrm>
            <a:custGeom>
              <a:avLst/>
              <a:gdLst/>
              <a:ahLst/>
              <a:cxnLst/>
              <a:rect l="l" t="t" r="r" b="b"/>
              <a:pathLst>
                <a:path w="3994" h="1985" extrusionOk="0">
                  <a:moveTo>
                    <a:pt x="342" y="1"/>
                  </a:moveTo>
                  <a:cubicBezTo>
                    <a:pt x="240" y="1"/>
                    <a:pt x="127" y="28"/>
                    <a:pt x="1" y="92"/>
                  </a:cubicBezTo>
                  <a:lnTo>
                    <a:pt x="881" y="626"/>
                  </a:lnTo>
                  <a:lnTo>
                    <a:pt x="989" y="707"/>
                  </a:lnTo>
                  <a:cubicBezTo>
                    <a:pt x="996" y="772"/>
                    <a:pt x="1004" y="841"/>
                    <a:pt x="1008" y="903"/>
                  </a:cubicBezTo>
                  <a:cubicBezTo>
                    <a:pt x="1100" y="1000"/>
                    <a:pt x="1183" y="1036"/>
                    <a:pt x="1261" y="1036"/>
                  </a:cubicBezTo>
                  <a:cubicBezTo>
                    <a:pt x="1420" y="1036"/>
                    <a:pt x="1557" y="885"/>
                    <a:pt x="1707" y="803"/>
                  </a:cubicBezTo>
                  <a:cubicBezTo>
                    <a:pt x="1734" y="818"/>
                    <a:pt x="1765" y="822"/>
                    <a:pt x="1796" y="826"/>
                  </a:cubicBezTo>
                  <a:cubicBezTo>
                    <a:pt x="1872" y="918"/>
                    <a:pt x="1988" y="914"/>
                    <a:pt x="2095" y="930"/>
                  </a:cubicBezTo>
                  <a:cubicBezTo>
                    <a:pt x="2076" y="960"/>
                    <a:pt x="2061" y="987"/>
                    <a:pt x="2045" y="1018"/>
                  </a:cubicBezTo>
                  <a:cubicBezTo>
                    <a:pt x="2027" y="1067"/>
                    <a:pt x="1991" y="1080"/>
                    <a:pt x="1948" y="1080"/>
                  </a:cubicBezTo>
                  <a:cubicBezTo>
                    <a:pt x="1898" y="1080"/>
                    <a:pt x="1839" y="1062"/>
                    <a:pt x="1793" y="1062"/>
                  </a:cubicBezTo>
                  <a:cubicBezTo>
                    <a:pt x="1742" y="1062"/>
                    <a:pt x="1705" y="1084"/>
                    <a:pt x="1711" y="1176"/>
                  </a:cubicBezTo>
                  <a:cubicBezTo>
                    <a:pt x="1714" y="1261"/>
                    <a:pt x="1766" y="1277"/>
                    <a:pt x="1828" y="1277"/>
                  </a:cubicBezTo>
                  <a:cubicBezTo>
                    <a:pt x="1864" y="1277"/>
                    <a:pt x="1905" y="1272"/>
                    <a:pt x="1941" y="1272"/>
                  </a:cubicBezTo>
                  <a:cubicBezTo>
                    <a:pt x="1981" y="1272"/>
                    <a:pt x="2017" y="1279"/>
                    <a:pt x="2038" y="1306"/>
                  </a:cubicBezTo>
                  <a:cubicBezTo>
                    <a:pt x="2237" y="1587"/>
                    <a:pt x="2537" y="1575"/>
                    <a:pt x="2825" y="1598"/>
                  </a:cubicBezTo>
                  <a:lnTo>
                    <a:pt x="2845" y="1602"/>
                  </a:lnTo>
                  <a:cubicBezTo>
                    <a:pt x="2883" y="1816"/>
                    <a:pt x="2904" y="1898"/>
                    <a:pt x="2968" y="1898"/>
                  </a:cubicBezTo>
                  <a:cubicBezTo>
                    <a:pt x="3005" y="1898"/>
                    <a:pt x="3058" y="1870"/>
                    <a:pt x="3137" y="1825"/>
                  </a:cubicBezTo>
                  <a:cubicBezTo>
                    <a:pt x="3202" y="1842"/>
                    <a:pt x="3271" y="1844"/>
                    <a:pt x="3340" y="1844"/>
                  </a:cubicBezTo>
                  <a:cubicBezTo>
                    <a:pt x="3361" y="1844"/>
                    <a:pt x="3381" y="1844"/>
                    <a:pt x="3401" y="1844"/>
                  </a:cubicBezTo>
                  <a:cubicBezTo>
                    <a:pt x="3542" y="1844"/>
                    <a:pt x="3681" y="1852"/>
                    <a:pt x="3794" y="1979"/>
                  </a:cubicBezTo>
                  <a:cubicBezTo>
                    <a:pt x="3795" y="1983"/>
                    <a:pt x="3800" y="1984"/>
                    <a:pt x="3807" y="1984"/>
                  </a:cubicBezTo>
                  <a:cubicBezTo>
                    <a:pt x="3833" y="1984"/>
                    <a:pt x="3891" y="1959"/>
                    <a:pt x="3924" y="1944"/>
                  </a:cubicBezTo>
                  <a:cubicBezTo>
                    <a:pt x="3974" y="1921"/>
                    <a:pt x="3993" y="1863"/>
                    <a:pt x="3967" y="1817"/>
                  </a:cubicBezTo>
                  <a:cubicBezTo>
                    <a:pt x="3916" y="1670"/>
                    <a:pt x="3766" y="1581"/>
                    <a:pt x="3588" y="1581"/>
                  </a:cubicBezTo>
                  <a:cubicBezTo>
                    <a:pt x="3534" y="1581"/>
                    <a:pt x="3478" y="1589"/>
                    <a:pt x="3421" y="1606"/>
                  </a:cubicBezTo>
                  <a:lnTo>
                    <a:pt x="3417" y="1610"/>
                  </a:lnTo>
                  <a:lnTo>
                    <a:pt x="3137" y="1594"/>
                  </a:lnTo>
                  <a:cubicBezTo>
                    <a:pt x="3129" y="1537"/>
                    <a:pt x="3121" y="1475"/>
                    <a:pt x="3114" y="1418"/>
                  </a:cubicBezTo>
                  <a:cubicBezTo>
                    <a:pt x="3102" y="1401"/>
                    <a:pt x="3083" y="1390"/>
                    <a:pt x="3064" y="1390"/>
                  </a:cubicBezTo>
                  <a:cubicBezTo>
                    <a:pt x="3057" y="1390"/>
                    <a:pt x="3051" y="1391"/>
                    <a:pt x="3044" y="1395"/>
                  </a:cubicBezTo>
                  <a:lnTo>
                    <a:pt x="3044" y="1387"/>
                  </a:lnTo>
                  <a:cubicBezTo>
                    <a:pt x="3048" y="1360"/>
                    <a:pt x="3037" y="1329"/>
                    <a:pt x="3014" y="1310"/>
                  </a:cubicBezTo>
                  <a:cubicBezTo>
                    <a:pt x="2944" y="1245"/>
                    <a:pt x="2841" y="1264"/>
                    <a:pt x="2764" y="1222"/>
                  </a:cubicBezTo>
                  <a:cubicBezTo>
                    <a:pt x="2656" y="1176"/>
                    <a:pt x="2545" y="1149"/>
                    <a:pt x="2430" y="1145"/>
                  </a:cubicBezTo>
                  <a:lnTo>
                    <a:pt x="2387" y="1149"/>
                  </a:lnTo>
                  <a:cubicBezTo>
                    <a:pt x="2387" y="1149"/>
                    <a:pt x="2391" y="1129"/>
                    <a:pt x="2391" y="1129"/>
                  </a:cubicBezTo>
                  <a:cubicBezTo>
                    <a:pt x="2391" y="1129"/>
                    <a:pt x="2391" y="1129"/>
                    <a:pt x="2391" y="1129"/>
                  </a:cubicBezTo>
                  <a:cubicBezTo>
                    <a:pt x="2460" y="1072"/>
                    <a:pt x="2514" y="999"/>
                    <a:pt x="2545" y="918"/>
                  </a:cubicBezTo>
                  <a:cubicBezTo>
                    <a:pt x="2556" y="876"/>
                    <a:pt x="2537" y="830"/>
                    <a:pt x="2499" y="810"/>
                  </a:cubicBezTo>
                  <a:lnTo>
                    <a:pt x="2345" y="784"/>
                  </a:lnTo>
                  <a:cubicBezTo>
                    <a:pt x="1976" y="541"/>
                    <a:pt x="1581" y="376"/>
                    <a:pt x="1143" y="376"/>
                  </a:cubicBezTo>
                  <a:cubicBezTo>
                    <a:pt x="1102" y="376"/>
                    <a:pt x="1061" y="377"/>
                    <a:pt x="1019" y="380"/>
                  </a:cubicBezTo>
                  <a:cubicBezTo>
                    <a:pt x="816" y="190"/>
                    <a:pt x="614" y="1"/>
                    <a:pt x="3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4"/>
            <p:cNvSpPr/>
            <p:nvPr/>
          </p:nvSpPr>
          <p:spPr>
            <a:xfrm>
              <a:off x="4958162" y="3808709"/>
              <a:ext cx="49508" cy="21466"/>
            </a:xfrm>
            <a:custGeom>
              <a:avLst/>
              <a:gdLst/>
              <a:ahLst/>
              <a:cxnLst/>
              <a:rect l="l" t="t" r="r" b="b"/>
              <a:pathLst>
                <a:path w="1596" h="692" extrusionOk="0">
                  <a:moveTo>
                    <a:pt x="869" y="488"/>
                  </a:moveTo>
                  <a:lnTo>
                    <a:pt x="871" y="492"/>
                  </a:lnTo>
                  <a:cubicBezTo>
                    <a:pt x="870" y="491"/>
                    <a:pt x="869" y="490"/>
                    <a:pt x="869" y="488"/>
                  </a:cubicBezTo>
                  <a:close/>
                  <a:moveTo>
                    <a:pt x="239" y="0"/>
                  </a:moveTo>
                  <a:cubicBezTo>
                    <a:pt x="154" y="8"/>
                    <a:pt x="77" y="66"/>
                    <a:pt x="50" y="146"/>
                  </a:cubicBezTo>
                  <a:cubicBezTo>
                    <a:pt x="1" y="304"/>
                    <a:pt x="8" y="438"/>
                    <a:pt x="185" y="527"/>
                  </a:cubicBezTo>
                  <a:cubicBezTo>
                    <a:pt x="397" y="633"/>
                    <a:pt x="605" y="691"/>
                    <a:pt x="817" y="691"/>
                  </a:cubicBezTo>
                  <a:cubicBezTo>
                    <a:pt x="1067" y="691"/>
                    <a:pt x="1321" y="611"/>
                    <a:pt x="1595" y="435"/>
                  </a:cubicBezTo>
                  <a:cubicBezTo>
                    <a:pt x="1429" y="383"/>
                    <a:pt x="1288" y="367"/>
                    <a:pt x="1157" y="367"/>
                  </a:cubicBezTo>
                  <a:cubicBezTo>
                    <a:pt x="1064" y="367"/>
                    <a:pt x="976" y="375"/>
                    <a:pt x="888" y="385"/>
                  </a:cubicBezTo>
                  <a:lnTo>
                    <a:pt x="792" y="385"/>
                  </a:lnTo>
                  <a:cubicBezTo>
                    <a:pt x="623" y="346"/>
                    <a:pt x="396" y="412"/>
                    <a:pt x="366" y="135"/>
                  </a:cubicBezTo>
                  <a:cubicBezTo>
                    <a:pt x="366" y="66"/>
                    <a:pt x="308" y="8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4"/>
            <p:cNvSpPr/>
            <p:nvPr/>
          </p:nvSpPr>
          <p:spPr>
            <a:xfrm>
              <a:off x="4911198" y="3947027"/>
              <a:ext cx="31609" cy="39209"/>
            </a:xfrm>
            <a:custGeom>
              <a:avLst/>
              <a:gdLst/>
              <a:ahLst/>
              <a:cxnLst/>
              <a:rect l="l" t="t" r="r" b="b"/>
              <a:pathLst>
                <a:path w="1019" h="1264" extrusionOk="0">
                  <a:moveTo>
                    <a:pt x="542" y="0"/>
                  </a:moveTo>
                  <a:cubicBezTo>
                    <a:pt x="320" y="0"/>
                    <a:pt x="196" y="94"/>
                    <a:pt x="120" y="276"/>
                  </a:cubicBezTo>
                  <a:cubicBezTo>
                    <a:pt x="1" y="564"/>
                    <a:pt x="289" y="702"/>
                    <a:pt x="296" y="936"/>
                  </a:cubicBezTo>
                  <a:cubicBezTo>
                    <a:pt x="304" y="1082"/>
                    <a:pt x="485" y="1033"/>
                    <a:pt x="592" y="1063"/>
                  </a:cubicBezTo>
                  <a:cubicBezTo>
                    <a:pt x="688" y="1167"/>
                    <a:pt x="788" y="1259"/>
                    <a:pt x="961" y="1263"/>
                  </a:cubicBezTo>
                  <a:cubicBezTo>
                    <a:pt x="928" y="1107"/>
                    <a:pt x="844" y="1055"/>
                    <a:pt x="728" y="1055"/>
                  </a:cubicBezTo>
                  <a:cubicBezTo>
                    <a:pt x="724" y="1055"/>
                    <a:pt x="720" y="1055"/>
                    <a:pt x="715" y="1056"/>
                  </a:cubicBezTo>
                  <a:lnTo>
                    <a:pt x="661" y="971"/>
                  </a:lnTo>
                  <a:cubicBezTo>
                    <a:pt x="673" y="875"/>
                    <a:pt x="681" y="775"/>
                    <a:pt x="688" y="679"/>
                  </a:cubicBezTo>
                  <a:cubicBezTo>
                    <a:pt x="692" y="621"/>
                    <a:pt x="731" y="533"/>
                    <a:pt x="642" y="514"/>
                  </a:cubicBezTo>
                  <a:cubicBezTo>
                    <a:pt x="634" y="512"/>
                    <a:pt x="625" y="511"/>
                    <a:pt x="617" y="511"/>
                  </a:cubicBezTo>
                  <a:cubicBezTo>
                    <a:pt x="548" y="511"/>
                    <a:pt x="503" y="582"/>
                    <a:pt x="462" y="644"/>
                  </a:cubicBezTo>
                  <a:cubicBezTo>
                    <a:pt x="435" y="644"/>
                    <a:pt x="412" y="637"/>
                    <a:pt x="389" y="633"/>
                  </a:cubicBezTo>
                  <a:cubicBezTo>
                    <a:pt x="335" y="349"/>
                    <a:pt x="442" y="191"/>
                    <a:pt x="738" y="153"/>
                  </a:cubicBezTo>
                  <a:cubicBezTo>
                    <a:pt x="744" y="152"/>
                    <a:pt x="750" y="152"/>
                    <a:pt x="756" y="152"/>
                  </a:cubicBezTo>
                  <a:cubicBezTo>
                    <a:pt x="797" y="152"/>
                    <a:pt x="843" y="162"/>
                    <a:pt x="886" y="162"/>
                  </a:cubicBezTo>
                  <a:cubicBezTo>
                    <a:pt x="935" y="162"/>
                    <a:pt x="982" y="149"/>
                    <a:pt x="1019" y="91"/>
                  </a:cubicBezTo>
                  <a:cubicBezTo>
                    <a:pt x="823" y="30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4"/>
            <p:cNvSpPr/>
            <p:nvPr/>
          </p:nvSpPr>
          <p:spPr>
            <a:xfrm>
              <a:off x="5003234" y="3882381"/>
              <a:ext cx="29810" cy="22552"/>
            </a:xfrm>
            <a:custGeom>
              <a:avLst/>
              <a:gdLst/>
              <a:ahLst/>
              <a:cxnLst/>
              <a:rect l="l" t="t" r="r" b="b"/>
              <a:pathLst>
                <a:path w="961" h="727" extrusionOk="0">
                  <a:moveTo>
                    <a:pt x="200" y="0"/>
                  </a:moveTo>
                  <a:cubicBezTo>
                    <a:pt x="146" y="0"/>
                    <a:pt x="96" y="39"/>
                    <a:pt x="104" y="85"/>
                  </a:cubicBezTo>
                  <a:cubicBezTo>
                    <a:pt x="111" y="154"/>
                    <a:pt x="165" y="208"/>
                    <a:pt x="231" y="215"/>
                  </a:cubicBezTo>
                  <a:lnTo>
                    <a:pt x="246" y="223"/>
                  </a:lnTo>
                  <a:cubicBezTo>
                    <a:pt x="219" y="308"/>
                    <a:pt x="538" y="311"/>
                    <a:pt x="288" y="450"/>
                  </a:cubicBezTo>
                  <a:cubicBezTo>
                    <a:pt x="188" y="504"/>
                    <a:pt x="0" y="484"/>
                    <a:pt x="15" y="692"/>
                  </a:cubicBezTo>
                  <a:cubicBezTo>
                    <a:pt x="82" y="715"/>
                    <a:pt x="149" y="727"/>
                    <a:pt x="214" y="727"/>
                  </a:cubicBezTo>
                  <a:cubicBezTo>
                    <a:pt x="373" y="727"/>
                    <a:pt x="516" y="657"/>
                    <a:pt x="584" y="523"/>
                  </a:cubicBezTo>
                  <a:cubicBezTo>
                    <a:pt x="680" y="334"/>
                    <a:pt x="780" y="162"/>
                    <a:pt x="961" y="19"/>
                  </a:cubicBezTo>
                  <a:lnTo>
                    <a:pt x="961" y="19"/>
                  </a:lnTo>
                  <a:cubicBezTo>
                    <a:pt x="902" y="24"/>
                    <a:pt x="845" y="26"/>
                    <a:pt x="789" y="26"/>
                  </a:cubicBezTo>
                  <a:cubicBezTo>
                    <a:pt x="583" y="26"/>
                    <a:pt x="390" y="0"/>
                    <a:pt x="2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4"/>
            <p:cNvSpPr/>
            <p:nvPr/>
          </p:nvSpPr>
          <p:spPr>
            <a:xfrm>
              <a:off x="5071013" y="3740434"/>
              <a:ext cx="99946" cy="105685"/>
            </a:xfrm>
            <a:custGeom>
              <a:avLst/>
              <a:gdLst/>
              <a:ahLst/>
              <a:cxnLst/>
              <a:rect l="l" t="t" r="r" b="b"/>
              <a:pathLst>
                <a:path w="3222" h="3407" extrusionOk="0">
                  <a:moveTo>
                    <a:pt x="2907" y="1556"/>
                  </a:moveTo>
                  <a:cubicBezTo>
                    <a:pt x="2903" y="1560"/>
                    <a:pt x="2895" y="1567"/>
                    <a:pt x="2887" y="1583"/>
                  </a:cubicBezTo>
                  <a:cubicBezTo>
                    <a:pt x="2887" y="1579"/>
                    <a:pt x="2883" y="1575"/>
                    <a:pt x="2883" y="1567"/>
                  </a:cubicBezTo>
                  <a:cubicBezTo>
                    <a:pt x="2887" y="1564"/>
                    <a:pt x="2899" y="1556"/>
                    <a:pt x="2907" y="1556"/>
                  </a:cubicBezTo>
                  <a:close/>
                  <a:moveTo>
                    <a:pt x="2799" y="1721"/>
                  </a:moveTo>
                  <a:lnTo>
                    <a:pt x="2799" y="1833"/>
                  </a:lnTo>
                  <a:cubicBezTo>
                    <a:pt x="2784" y="1836"/>
                    <a:pt x="2768" y="1836"/>
                    <a:pt x="2749" y="1844"/>
                  </a:cubicBezTo>
                  <a:cubicBezTo>
                    <a:pt x="2735" y="1853"/>
                    <a:pt x="2719" y="1856"/>
                    <a:pt x="2702" y="1856"/>
                  </a:cubicBezTo>
                  <a:cubicBezTo>
                    <a:pt x="2675" y="1856"/>
                    <a:pt x="2645" y="1849"/>
                    <a:pt x="2615" y="1844"/>
                  </a:cubicBezTo>
                  <a:cubicBezTo>
                    <a:pt x="2672" y="1798"/>
                    <a:pt x="2753" y="1775"/>
                    <a:pt x="2799" y="1721"/>
                  </a:cubicBezTo>
                  <a:close/>
                  <a:moveTo>
                    <a:pt x="2038" y="2563"/>
                  </a:moveTo>
                  <a:lnTo>
                    <a:pt x="2042" y="2574"/>
                  </a:lnTo>
                  <a:lnTo>
                    <a:pt x="2077" y="2574"/>
                  </a:lnTo>
                  <a:lnTo>
                    <a:pt x="2107" y="2582"/>
                  </a:lnTo>
                  <a:lnTo>
                    <a:pt x="2107" y="2582"/>
                  </a:lnTo>
                  <a:lnTo>
                    <a:pt x="2042" y="2574"/>
                  </a:lnTo>
                  <a:lnTo>
                    <a:pt x="2034" y="2574"/>
                  </a:lnTo>
                  <a:cubicBezTo>
                    <a:pt x="2034" y="2566"/>
                    <a:pt x="2038" y="2566"/>
                    <a:pt x="2038" y="2563"/>
                  </a:cubicBezTo>
                  <a:close/>
                  <a:moveTo>
                    <a:pt x="1389" y="2751"/>
                  </a:moveTo>
                  <a:lnTo>
                    <a:pt x="1423" y="2797"/>
                  </a:lnTo>
                  <a:cubicBezTo>
                    <a:pt x="1419" y="2805"/>
                    <a:pt x="1408" y="2805"/>
                    <a:pt x="1404" y="2809"/>
                  </a:cubicBezTo>
                  <a:lnTo>
                    <a:pt x="1389" y="2751"/>
                  </a:lnTo>
                  <a:close/>
                  <a:moveTo>
                    <a:pt x="465" y="0"/>
                  </a:moveTo>
                  <a:cubicBezTo>
                    <a:pt x="443" y="0"/>
                    <a:pt x="418" y="12"/>
                    <a:pt x="386" y="42"/>
                  </a:cubicBezTo>
                  <a:cubicBezTo>
                    <a:pt x="380" y="41"/>
                    <a:pt x="374" y="41"/>
                    <a:pt x="368" y="41"/>
                  </a:cubicBezTo>
                  <a:cubicBezTo>
                    <a:pt x="340" y="41"/>
                    <a:pt x="313" y="48"/>
                    <a:pt x="294" y="61"/>
                  </a:cubicBezTo>
                  <a:lnTo>
                    <a:pt x="190" y="30"/>
                  </a:lnTo>
                  <a:cubicBezTo>
                    <a:pt x="180" y="30"/>
                    <a:pt x="171" y="29"/>
                    <a:pt x="162" y="29"/>
                  </a:cubicBezTo>
                  <a:cubicBezTo>
                    <a:pt x="1" y="29"/>
                    <a:pt x="31" y="128"/>
                    <a:pt x="78" y="238"/>
                  </a:cubicBezTo>
                  <a:cubicBezTo>
                    <a:pt x="105" y="273"/>
                    <a:pt x="129" y="286"/>
                    <a:pt x="153" y="286"/>
                  </a:cubicBezTo>
                  <a:cubicBezTo>
                    <a:pt x="200" y="286"/>
                    <a:pt x="243" y="234"/>
                    <a:pt x="290" y="219"/>
                  </a:cubicBezTo>
                  <a:cubicBezTo>
                    <a:pt x="539" y="219"/>
                    <a:pt x="616" y="530"/>
                    <a:pt x="839" y="538"/>
                  </a:cubicBezTo>
                  <a:cubicBezTo>
                    <a:pt x="1116" y="541"/>
                    <a:pt x="1197" y="749"/>
                    <a:pt x="1312" y="926"/>
                  </a:cubicBezTo>
                  <a:cubicBezTo>
                    <a:pt x="1327" y="953"/>
                    <a:pt x="1355" y="966"/>
                    <a:pt x="1385" y="966"/>
                  </a:cubicBezTo>
                  <a:cubicBezTo>
                    <a:pt x="1393" y="966"/>
                    <a:pt x="1400" y="966"/>
                    <a:pt x="1408" y="964"/>
                  </a:cubicBezTo>
                  <a:cubicBezTo>
                    <a:pt x="1423" y="1026"/>
                    <a:pt x="1419" y="1087"/>
                    <a:pt x="1485" y="1125"/>
                  </a:cubicBezTo>
                  <a:cubicBezTo>
                    <a:pt x="1531" y="1022"/>
                    <a:pt x="1635" y="1079"/>
                    <a:pt x="1708" y="1041"/>
                  </a:cubicBezTo>
                  <a:cubicBezTo>
                    <a:pt x="1850" y="1049"/>
                    <a:pt x="1996" y="1049"/>
                    <a:pt x="2134" y="1068"/>
                  </a:cubicBezTo>
                  <a:cubicBezTo>
                    <a:pt x="2288" y="1087"/>
                    <a:pt x="2403" y="1160"/>
                    <a:pt x="2388" y="1348"/>
                  </a:cubicBezTo>
                  <a:lnTo>
                    <a:pt x="2292" y="1441"/>
                  </a:lnTo>
                  <a:cubicBezTo>
                    <a:pt x="2234" y="1479"/>
                    <a:pt x="2242" y="1525"/>
                    <a:pt x="2280" y="1575"/>
                  </a:cubicBezTo>
                  <a:cubicBezTo>
                    <a:pt x="2365" y="1902"/>
                    <a:pt x="2061" y="1963"/>
                    <a:pt x="1900" y="2105"/>
                  </a:cubicBezTo>
                  <a:cubicBezTo>
                    <a:pt x="1887" y="2117"/>
                    <a:pt x="1876" y="2121"/>
                    <a:pt x="1866" y="2121"/>
                  </a:cubicBezTo>
                  <a:cubicBezTo>
                    <a:pt x="1819" y="2121"/>
                    <a:pt x="1800" y="2008"/>
                    <a:pt x="1781" y="1948"/>
                  </a:cubicBezTo>
                  <a:cubicBezTo>
                    <a:pt x="1785" y="1902"/>
                    <a:pt x="1808" y="1844"/>
                    <a:pt x="1788" y="1809"/>
                  </a:cubicBezTo>
                  <a:cubicBezTo>
                    <a:pt x="1770" y="1775"/>
                    <a:pt x="1747" y="1762"/>
                    <a:pt x="1724" y="1762"/>
                  </a:cubicBezTo>
                  <a:cubicBezTo>
                    <a:pt x="1695" y="1762"/>
                    <a:pt x="1664" y="1783"/>
                    <a:pt x="1638" y="1813"/>
                  </a:cubicBezTo>
                  <a:cubicBezTo>
                    <a:pt x="1542" y="1921"/>
                    <a:pt x="1458" y="2036"/>
                    <a:pt x="1366" y="2140"/>
                  </a:cubicBezTo>
                  <a:cubicBezTo>
                    <a:pt x="1293" y="2155"/>
                    <a:pt x="1235" y="2198"/>
                    <a:pt x="1204" y="2259"/>
                  </a:cubicBezTo>
                  <a:cubicBezTo>
                    <a:pt x="1043" y="2351"/>
                    <a:pt x="870" y="2355"/>
                    <a:pt x="697" y="2371"/>
                  </a:cubicBezTo>
                  <a:cubicBezTo>
                    <a:pt x="640" y="2365"/>
                    <a:pt x="581" y="2357"/>
                    <a:pt x="527" y="2357"/>
                  </a:cubicBezTo>
                  <a:cubicBezTo>
                    <a:pt x="416" y="2357"/>
                    <a:pt x="322" y="2392"/>
                    <a:pt x="286" y="2559"/>
                  </a:cubicBezTo>
                  <a:cubicBezTo>
                    <a:pt x="236" y="2613"/>
                    <a:pt x="236" y="2697"/>
                    <a:pt x="294" y="2747"/>
                  </a:cubicBezTo>
                  <a:cubicBezTo>
                    <a:pt x="294" y="2747"/>
                    <a:pt x="297" y="2747"/>
                    <a:pt x="297" y="2751"/>
                  </a:cubicBezTo>
                  <a:cubicBezTo>
                    <a:pt x="338" y="2756"/>
                    <a:pt x="379" y="2759"/>
                    <a:pt x="419" y="2759"/>
                  </a:cubicBezTo>
                  <a:cubicBezTo>
                    <a:pt x="660" y="2759"/>
                    <a:pt x="884" y="2667"/>
                    <a:pt x="1108" y="2578"/>
                  </a:cubicBezTo>
                  <a:lnTo>
                    <a:pt x="1154" y="2566"/>
                  </a:lnTo>
                  <a:lnTo>
                    <a:pt x="1204" y="2574"/>
                  </a:lnTo>
                  <a:lnTo>
                    <a:pt x="1400" y="2736"/>
                  </a:lnTo>
                  <a:cubicBezTo>
                    <a:pt x="1258" y="2793"/>
                    <a:pt x="1112" y="2843"/>
                    <a:pt x="1004" y="2966"/>
                  </a:cubicBezTo>
                  <a:lnTo>
                    <a:pt x="889" y="3047"/>
                  </a:lnTo>
                  <a:cubicBezTo>
                    <a:pt x="797" y="3104"/>
                    <a:pt x="666" y="3131"/>
                    <a:pt x="678" y="3277"/>
                  </a:cubicBezTo>
                  <a:cubicBezTo>
                    <a:pt x="689" y="3347"/>
                    <a:pt x="743" y="3400"/>
                    <a:pt x="812" y="3404"/>
                  </a:cubicBezTo>
                  <a:cubicBezTo>
                    <a:pt x="824" y="3406"/>
                    <a:pt x="835" y="3407"/>
                    <a:pt x="845" y="3407"/>
                  </a:cubicBezTo>
                  <a:cubicBezTo>
                    <a:pt x="981" y="3407"/>
                    <a:pt x="981" y="3271"/>
                    <a:pt x="1024" y="3181"/>
                  </a:cubicBezTo>
                  <a:cubicBezTo>
                    <a:pt x="1031" y="3183"/>
                    <a:pt x="1039" y="3184"/>
                    <a:pt x="1046" y="3184"/>
                  </a:cubicBezTo>
                  <a:cubicBezTo>
                    <a:pt x="1072" y="3184"/>
                    <a:pt x="1095" y="3174"/>
                    <a:pt x="1116" y="3162"/>
                  </a:cubicBezTo>
                  <a:cubicBezTo>
                    <a:pt x="1400" y="3120"/>
                    <a:pt x="1965" y="2789"/>
                    <a:pt x="2130" y="2574"/>
                  </a:cubicBezTo>
                  <a:cubicBezTo>
                    <a:pt x="2171" y="2581"/>
                    <a:pt x="2215" y="2620"/>
                    <a:pt x="2256" y="2620"/>
                  </a:cubicBezTo>
                  <a:cubicBezTo>
                    <a:pt x="2281" y="2620"/>
                    <a:pt x="2305" y="2606"/>
                    <a:pt x="2326" y="2563"/>
                  </a:cubicBezTo>
                  <a:cubicBezTo>
                    <a:pt x="2492" y="2501"/>
                    <a:pt x="2657" y="2447"/>
                    <a:pt x="2822" y="2382"/>
                  </a:cubicBezTo>
                  <a:cubicBezTo>
                    <a:pt x="3056" y="2286"/>
                    <a:pt x="3195" y="2132"/>
                    <a:pt x="3110" y="1852"/>
                  </a:cubicBezTo>
                  <a:lnTo>
                    <a:pt x="3222" y="1671"/>
                  </a:lnTo>
                  <a:lnTo>
                    <a:pt x="3222" y="1671"/>
                  </a:lnTo>
                  <a:cubicBezTo>
                    <a:pt x="3215" y="1672"/>
                    <a:pt x="3209" y="1672"/>
                    <a:pt x="3203" y="1672"/>
                  </a:cubicBezTo>
                  <a:cubicBezTo>
                    <a:pt x="3164" y="1672"/>
                    <a:pt x="3141" y="1662"/>
                    <a:pt x="3114" y="1652"/>
                  </a:cubicBezTo>
                  <a:cubicBezTo>
                    <a:pt x="3076" y="1556"/>
                    <a:pt x="3033" y="1464"/>
                    <a:pt x="2995" y="1368"/>
                  </a:cubicBezTo>
                  <a:cubicBezTo>
                    <a:pt x="2991" y="1333"/>
                    <a:pt x="2976" y="1306"/>
                    <a:pt x="2945" y="1287"/>
                  </a:cubicBezTo>
                  <a:cubicBezTo>
                    <a:pt x="2922" y="1268"/>
                    <a:pt x="2899" y="1241"/>
                    <a:pt x="2880" y="1214"/>
                  </a:cubicBezTo>
                  <a:cubicBezTo>
                    <a:pt x="2860" y="1183"/>
                    <a:pt x="2837" y="1164"/>
                    <a:pt x="2807" y="1152"/>
                  </a:cubicBezTo>
                  <a:cubicBezTo>
                    <a:pt x="2784" y="1145"/>
                    <a:pt x="2764" y="1145"/>
                    <a:pt x="2741" y="1145"/>
                  </a:cubicBezTo>
                  <a:cubicBezTo>
                    <a:pt x="2696" y="1020"/>
                    <a:pt x="2654" y="906"/>
                    <a:pt x="2488" y="906"/>
                  </a:cubicBezTo>
                  <a:cubicBezTo>
                    <a:pt x="2486" y="906"/>
                    <a:pt x="2483" y="906"/>
                    <a:pt x="2480" y="906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0" y="907"/>
                    <a:pt x="2345" y="824"/>
                    <a:pt x="2303" y="753"/>
                  </a:cubicBezTo>
                  <a:cubicBezTo>
                    <a:pt x="2291" y="753"/>
                    <a:pt x="2279" y="752"/>
                    <a:pt x="2267" y="752"/>
                  </a:cubicBezTo>
                  <a:cubicBezTo>
                    <a:pt x="2083" y="752"/>
                    <a:pt x="1903" y="779"/>
                    <a:pt x="1727" y="833"/>
                  </a:cubicBezTo>
                  <a:cubicBezTo>
                    <a:pt x="1654" y="676"/>
                    <a:pt x="1658" y="453"/>
                    <a:pt x="1416" y="430"/>
                  </a:cubicBezTo>
                  <a:cubicBezTo>
                    <a:pt x="1169" y="338"/>
                    <a:pt x="970" y="117"/>
                    <a:pt x="684" y="117"/>
                  </a:cubicBezTo>
                  <a:cubicBezTo>
                    <a:pt x="658" y="117"/>
                    <a:pt x="632" y="119"/>
                    <a:pt x="605" y="123"/>
                  </a:cubicBezTo>
                  <a:cubicBezTo>
                    <a:pt x="556" y="94"/>
                    <a:pt x="527" y="0"/>
                    <a:pt x="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4"/>
            <p:cNvSpPr/>
            <p:nvPr/>
          </p:nvSpPr>
          <p:spPr>
            <a:xfrm>
              <a:off x="4792236" y="3862715"/>
              <a:ext cx="101342" cy="47926"/>
            </a:xfrm>
            <a:custGeom>
              <a:avLst/>
              <a:gdLst/>
              <a:ahLst/>
              <a:cxnLst/>
              <a:rect l="l" t="t" r="r" b="b"/>
              <a:pathLst>
                <a:path w="3267" h="1545" extrusionOk="0">
                  <a:moveTo>
                    <a:pt x="1795" y="42"/>
                  </a:moveTo>
                  <a:cubicBezTo>
                    <a:pt x="1511" y="73"/>
                    <a:pt x="1199" y="0"/>
                    <a:pt x="957" y="227"/>
                  </a:cubicBezTo>
                  <a:cubicBezTo>
                    <a:pt x="854" y="238"/>
                    <a:pt x="742" y="231"/>
                    <a:pt x="673" y="342"/>
                  </a:cubicBezTo>
                  <a:lnTo>
                    <a:pt x="473" y="542"/>
                  </a:lnTo>
                  <a:cubicBezTo>
                    <a:pt x="285" y="707"/>
                    <a:pt x="124" y="888"/>
                    <a:pt x="93" y="1157"/>
                  </a:cubicBezTo>
                  <a:cubicBezTo>
                    <a:pt x="1" y="1310"/>
                    <a:pt x="185" y="1410"/>
                    <a:pt x="185" y="1545"/>
                  </a:cubicBezTo>
                  <a:lnTo>
                    <a:pt x="304" y="1284"/>
                  </a:lnTo>
                  <a:cubicBezTo>
                    <a:pt x="377" y="1038"/>
                    <a:pt x="585" y="872"/>
                    <a:pt x="700" y="653"/>
                  </a:cubicBezTo>
                  <a:cubicBezTo>
                    <a:pt x="727" y="650"/>
                    <a:pt x="754" y="638"/>
                    <a:pt x="781" y="623"/>
                  </a:cubicBezTo>
                  <a:cubicBezTo>
                    <a:pt x="797" y="625"/>
                    <a:pt x="813" y="627"/>
                    <a:pt x="827" y="627"/>
                  </a:cubicBezTo>
                  <a:cubicBezTo>
                    <a:pt x="919" y="627"/>
                    <a:pt x="975" y="574"/>
                    <a:pt x="988" y="465"/>
                  </a:cubicBezTo>
                  <a:cubicBezTo>
                    <a:pt x="1261" y="438"/>
                    <a:pt x="1495" y="250"/>
                    <a:pt x="1776" y="246"/>
                  </a:cubicBezTo>
                  <a:lnTo>
                    <a:pt x="1883" y="231"/>
                  </a:lnTo>
                  <a:cubicBezTo>
                    <a:pt x="2027" y="338"/>
                    <a:pt x="2186" y="345"/>
                    <a:pt x="2347" y="345"/>
                  </a:cubicBezTo>
                  <a:cubicBezTo>
                    <a:pt x="2375" y="345"/>
                    <a:pt x="2403" y="345"/>
                    <a:pt x="2430" y="345"/>
                  </a:cubicBezTo>
                  <a:cubicBezTo>
                    <a:pt x="2479" y="345"/>
                    <a:pt x="2527" y="346"/>
                    <a:pt x="2575" y="350"/>
                  </a:cubicBezTo>
                  <a:cubicBezTo>
                    <a:pt x="2779" y="450"/>
                    <a:pt x="2929" y="630"/>
                    <a:pt x="3006" y="842"/>
                  </a:cubicBezTo>
                  <a:cubicBezTo>
                    <a:pt x="3052" y="995"/>
                    <a:pt x="2913" y="1111"/>
                    <a:pt x="2921" y="1257"/>
                  </a:cubicBezTo>
                  <a:cubicBezTo>
                    <a:pt x="2944" y="1266"/>
                    <a:pt x="2964" y="1269"/>
                    <a:pt x="2983" y="1269"/>
                  </a:cubicBezTo>
                  <a:cubicBezTo>
                    <a:pt x="3069" y="1269"/>
                    <a:pt x="3120" y="1188"/>
                    <a:pt x="3186" y="1157"/>
                  </a:cubicBezTo>
                  <a:cubicBezTo>
                    <a:pt x="3240" y="1141"/>
                    <a:pt x="3267" y="1099"/>
                    <a:pt x="3209" y="1053"/>
                  </a:cubicBezTo>
                  <a:cubicBezTo>
                    <a:pt x="3221" y="711"/>
                    <a:pt x="3244" y="365"/>
                    <a:pt x="2813" y="235"/>
                  </a:cubicBezTo>
                  <a:cubicBezTo>
                    <a:pt x="2556" y="77"/>
                    <a:pt x="2264" y="92"/>
                    <a:pt x="1987" y="54"/>
                  </a:cubicBezTo>
                  <a:lnTo>
                    <a:pt x="1795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4"/>
            <p:cNvSpPr/>
            <p:nvPr/>
          </p:nvSpPr>
          <p:spPr>
            <a:xfrm>
              <a:off x="4830143" y="3886755"/>
              <a:ext cx="18612" cy="17930"/>
            </a:xfrm>
            <a:custGeom>
              <a:avLst/>
              <a:gdLst/>
              <a:ahLst/>
              <a:cxnLst/>
              <a:rect l="l" t="t" r="r" b="b"/>
              <a:pathLst>
                <a:path w="600" h="578" extrusionOk="0">
                  <a:moveTo>
                    <a:pt x="384" y="0"/>
                  </a:moveTo>
                  <a:cubicBezTo>
                    <a:pt x="335" y="0"/>
                    <a:pt x="287" y="23"/>
                    <a:pt x="235" y="55"/>
                  </a:cubicBezTo>
                  <a:cubicBezTo>
                    <a:pt x="1" y="205"/>
                    <a:pt x="4" y="370"/>
                    <a:pt x="170" y="570"/>
                  </a:cubicBezTo>
                  <a:lnTo>
                    <a:pt x="270" y="578"/>
                  </a:lnTo>
                  <a:cubicBezTo>
                    <a:pt x="408" y="539"/>
                    <a:pt x="469" y="420"/>
                    <a:pt x="539" y="309"/>
                  </a:cubicBezTo>
                  <a:cubicBezTo>
                    <a:pt x="600" y="228"/>
                    <a:pt x="581" y="109"/>
                    <a:pt x="500" y="47"/>
                  </a:cubicBezTo>
                  <a:cubicBezTo>
                    <a:pt x="460" y="14"/>
                    <a:pt x="422" y="0"/>
                    <a:pt x="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4"/>
            <p:cNvSpPr/>
            <p:nvPr/>
          </p:nvSpPr>
          <p:spPr>
            <a:xfrm>
              <a:off x="4797603" y="3911230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8" y="8"/>
                  </a:moveTo>
                  <a:lnTo>
                    <a:pt x="12" y="12"/>
                  </a:lnTo>
                  <a:lnTo>
                    <a:pt x="8" y="8"/>
                  </a:lnTo>
                  <a:cubicBezTo>
                    <a:pt x="1" y="0"/>
                    <a:pt x="1" y="0"/>
                    <a:pt x="8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4"/>
            <p:cNvSpPr/>
            <p:nvPr/>
          </p:nvSpPr>
          <p:spPr>
            <a:xfrm>
              <a:off x="4970074" y="3748902"/>
              <a:ext cx="24599" cy="13866"/>
            </a:xfrm>
            <a:custGeom>
              <a:avLst/>
              <a:gdLst/>
              <a:ahLst/>
              <a:cxnLst/>
              <a:rect l="l" t="t" r="r" b="b"/>
              <a:pathLst>
                <a:path w="793" h="447" extrusionOk="0">
                  <a:moveTo>
                    <a:pt x="184" y="0"/>
                  </a:moveTo>
                  <a:cubicBezTo>
                    <a:pt x="127" y="0"/>
                    <a:pt x="85" y="55"/>
                    <a:pt x="47" y="107"/>
                  </a:cubicBezTo>
                  <a:cubicBezTo>
                    <a:pt x="1" y="180"/>
                    <a:pt x="8" y="257"/>
                    <a:pt x="66" y="276"/>
                  </a:cubicBezTo>
                  <a:cubicBezTo>
                    <a:pt x="210" y="328"/>
                    <a:pt x="343" y="447"/>
                    <a:pt x="491" y="447"/>
                  </a:cubicBezTo>
                  <a:cubicBezTo>
                    <a:pt x="552" y="447"/>
                    <a:pt x="616" y="426"/>
                    <a:pt x="685" y="372"/>
                  </a:cubicBezTo>
                  <a:cubicBezTo>
                    <a:pt x="792" y="291"/>
                    <a:pt x="750" y="192"/>
                    <a:pt x="692" y="119"/>
                  </a:cubicBezTo>
                  <a:cubicBezTo>
                    <a:pt x="671" y="91"/>
                    <a:pt x="644" y="79"/>
                    <a:pt x="617" y="79"/>
                  </a:cubicBezTo>
                  <a:cubicBezTo>
                    <a:pt x="572" y="79"/>
                    <a:pt x="523" y="110"/>
                    <a:pt x="485" y="153"/>
                  </a:cubicBezTo>
                  <a:cubicBezTo>
                    <a:pt x="476" y="155"/>
                    <a:pt x="467" y="155"/>
                    <a:pt x="458" y="155"/>
                  </a:cubicBezTo>
                  <a:cubicBezTo>
                    <a:pt x="361" y="155"/>
                    <a:pt x="314" y="61"/>
                    <a:pt x="243" y="19"/>
                  </a:cubicBezTo>
                  <a:cubicBezTo>
                    <a:pt x="221" y="6"/>
                    <a:pt x="202" y="0"/>
                    <a:pt x="1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4"/>
            <p:cNvSpPr/>
            <p:nvPr/>
          </p:nvSpPr>
          <p:spPr>
            <a:xfrm>
              <a:off x="4809762" y="3818232"/>
              <a:ext cx="25778" cy="13339"/>
            </a:xfrm>
            <a:custGeom>
              <a:avLst/>
              <a:gdLst/>
              <a:ahLst/>
              <a:cxnLst/>
              <a:rect l="l" t="t" r="r" b="b"/>
              <a:pathLst>
                <a:path w="831" h="430" extrusionOk="0">
                  <a:moveTo>
                    <a:pt x="265" y="1"/>
                  </a:moveTo>
                  <a:cubicBezTo>
                    <a:pt x="172" y="1"/>
                    <a:pt x="94" y="78"/>
                    <a:pt x="0" y="128"/>
                  </a:cubicBezTo>
                  <a:cubicBezTo>
                    <a:pt x="160" y="336"/>
                    <a:pt x="233" y="430"/>
                    <a:pt x="301" y="430"/>
                  </a:cubicBezTo>
                  <a:cubicBezTo>
                    <a:pt x="358" y="430"/>
                    <a:pt x="412" y="365"/>
                    <a:pt x="512" y="247"/>
                  </a:cubicBezTo>
                  <a:cubicBezTo>
                    <a:pt x="546" y="251"/>
                    <a:pt x="577" y="258"/>
                    <a:pt x="608" y="262"/>
                  </a:cubicBezTo>
                  <a:cubicBezTo>
                    <a:pt x="651" y="262"/>
                    <a:pt x="701" y="306"/>
                    <a:pt x="743" y="306"/>
                  </a:cubicBezTo>
                  <a:cubicBezTo>
                    <a:pt x="768" y="306"/>
                    <a:pt x="790" y="291"/>
                    <a:pt x="807" y="243"/>
                  </a:cubicBezTo>
                  <a:cubicBezTo>
                    <a:pt x="830" y="170"/>
                    <a:pt x="761" y="112"/>
                    <a:pt x="704" y="93"/>
                  </a:cubicBezTo>
                  <a:cubicBezTo>
                    <a:pt x="646" y="74"/>
                    <a:pt x="581" y="85"/>
                    <a:pt x="512" y="78"/>
                  </a:cubicBezTo>
                  <a:cubicBezTo>
                    <a:pt x="494" y="70"/>
                    <a:pt x="473" y="64"/>
                    <a:pt x="453" y="64"/>
                  </a:cubicBezTo>
                  <a:cubicBezTo>
                    <a:pt x="443" y="64"/>
                    <a:pt x="433" y="66"/>
                    <a:pt x="423" y="70"/>
                  </a:cubicBezTo>
                  <a:lnTo>
                    <a:pt x="415" y="66"/>
                  </a:lnTo>
                  <a:cubicBezTo>
                    <a:pt x="359" y="19"/>
                    <a:pt x="311" y="1"/>
                    <a:pt x="2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4"/>
            <p:cNvSpPr/>
            <p:nvPr/>
          </p:nvSpPr>
          <p:spPr>
            <a:xfrm>
              <a:off x="4782000" y="3860791"/>
              <a:ext cx="124" cy="279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0" y="1"/>
                  </a:moveTo>
                  <a:lnTo>
                    <a:pt x="4" y="8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4"/>
            <p:cNvSpPr/>
            <p:nvPr/>
          </p:nvSpPr>
          <p:spPr>
            <a:xfrm>
              <a:off x="4781875" y="3852571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1"/>
                  </a:moveTo>
                  <a:cubicBezTo>
                    <a:pt x="442" y="20"/>
                    <a:pt x="273" y="43"/>
                    <a:pt x="116" y="77"/>
                  </a:cubicBezTo>
                  <a:cubicBezTo>
                    <a:pt x="19" y="97"/>
                    <a:pt x="0" y="173"/>
                    <a:pt x="16" y="266"/>
                  </a:cubicBezTo>
                  <a:cubicBezTo>
                    <a:pt x="35" y="264"/>
                    <a:pt x="55" y="263"/>
                    <a:pt x="76" y="263"/>
                  </a:cubicBezTo>
                  <a:cubicBezTo>
                    <a:pt x="157" y="263"/>
                    <a:pt x="241" y="276"/>
                    <a:pt x="324" y="276"/>
                  </a:cubicBezTo>
                  <a:cubicBezTo>
                    <a:pt x="414" y="276"/>
                    <a:pt x="502" y="261"/>
                    <a:pt x="584" y="196"/>
                  </a:cubicBezTo>
                  <a:cubicBezTo>
                    <a:pt x="619" y="162"/>
                    <a:pt x="642" y="120"/>
                    <a:pt x="654" y="74"/>
                  </a:cubicBezTo>
                  <a:cubicBezTo>
                    <a:pt x="657" y="54"/>
                    <a:pt x="619" y="1"/>
                    <a:pt x="6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4"/>
            <p:cNvSpPr/>
            <p:nvPr/>
          </p:nvSpPr>
          <p:spPr>
            <a:xfrm>
              <a:off x="4790344" y="3908407"/>
              <a:ext cx="54006" cy="26925"/>
            </a:xfrm>
            <a:custGeom>
              <a:avLst/>
              <a:gdLst/>
              <a:ahLst/>
              <a:cxnLst/>
              <a:rect l="l" t="t" r="r" b="b"/>
              <a:pathLst>
                <a:path w="1741" h="868" extrusionOk="0">
                  <a:moveTo>
                    <a:pt x="86" y="1"/>
                  </a:moveTo>
                  <a:cubicBezTo>
                    <a:pt x="75" y="1"/>
                    <a:pt x="64" y="5"/>
                    <a:pt x="54" y="14"/>
                  </a:cubicBezTo>
                  <a:cubicBezTo>
                    <a:pt x="0" y="56"/>
                    <a:pt x="19" y="126"/>
                    <a:pt x="42" y="183"/>
                  </a:cubicBezTo>
                  <a:cubicBezTo>
                    <a:pt x="23" y="606"/>
                    <a:pt x="365" y="610"/>
                    <a:pt x="634" y="702"/>
                  </a:cubicBezTo>
                  <a:cubicBezTo>
                    <a:pt x="779" y="798"/>
                    <a:pt x="926" y="867"/>
                    <a:pt x="1083" y="867"/>
                  </a:cubicBezTo>
                  <a:cubicBezTo>
                    <a:pt x="1170" y="867"/>
                    <a:pt x="1261" y="845"/>
                    <a:pt x="1357" y="794"/>
                  </a:cubicBezTo>
                  <a:lnTo>
                    <a:pt x="1733" y="775"/>
                  </a:lnTo>
                  <a:cubicBezTo>
                    <a:pt x="1741" y="752"/>
                    <a:pt x="1741" y="721"/>
                    <a:pt x="1741" y="698"/>
                  </a:cubicBezTo>
                  <a:lnTo>
                    <a:pt x="1345" y="687"/>
                  </a:lnTo>
                  <a:cubicBezTo>
                    <a:pt x="1164" y="591"/>
                    <a:pt x="957" y="610"/>
                    <a:pt x="765" y="579"/>
                  </a:cubicBezTo>
                  <a:cubicBezTo>
                    <a:pt x="550" y="464"/>
                    <a:pt x="338" y="337"/>
                    <a:pt x="242" y="99"/>
                  </a:cubicBezTo>
                  <a:lnTo>
                    <a:pt x="154" y="53"/>
                  </a:lnTo>
                  <a:cubicBezTo>
                    <a:pt x="138" y="23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4"/>
            <p:cNvSpPr/>
            <p:nvPr/>
          </p:nvSpPr>
          <p:spPr>
            <a:xfrm>
              <a:off x="4900093" y="3872951"/>
              <a:ext cx="51896" cy="60582"/>
            </a:xfrm>
            <a:custGeom>
              <a:avLst/>
              <a:gdLst/>
              <a:ahLst/>
              <a:cxnLst/>
              <a:rect l="l" t="t" r="r" b="b"/>
              <a:pathLst>
                <a:path w="1673" h="1953" extrusionOk="0">
                  <a:moveTo>
                    <a:pt x="1669" y="1"/>
                  </a:moveTo>
                  <a:lnTo>
                    <a:pt x="1223" y="304"/>
                  </a:lnTo>
                  <a:lnTo>
                    <a:pt x="935" y="715"/>
                  </a:lnTo>
                  <a:cubicBezTo>
                    <a:pt x="647" y="942"/>
                    <a:pt x="493" y="1276"/>
                    <a:pt x="232" y="1534"/>
                  </a:cubicBezTo>
                  <a:cubicBezTo>
                    <a:pt x="105" y="1572"/>
                    <a:pt x="17" y="1691"/>
                    <a:pt x="17" y="1826"/>
                  </a:cubicBezTo>
                  <a:cubicBezTo>
                    <a:pt x="0" y="1912"/>
                    <a:pt x="29" y="1952"/>
                    <a:pt x="98" y="1952"/>
                  </a:cubicBezTo>
                  <a:cubicBezTo>
                    <a:pt x="110" y="1952"/>
                    <a:pt x="122" y="1951"/>
                    <a:pt x="136" y="1949"/>
                  </a:cubicBezTo>
                  <a:cubicBezTo>
                    <a:pt x="239" y="1864"/>
                    <a:pt x="343" y="1787"/>
                    <a:pt x="328" y="1634"/>
                  </a:cubicBezTo>
                  <a:lnTo>
                    <a:pt x="328" y="1634"/>
                  </a:lnTo>
                  <a:lnTo>
                    <a:pt x="339" y="1638"/>
                  </a:lnTo>
                  <a:lnTo>
                    <a:pt x="339" y="1638"/>
                  </a:lnTo>
                  <a:lnTo>
                    <a:pt x="335" y="1634"/>
                  </a:lnTo>
                  <a:cubicBezTo>
                    <a:pt x="708" y="1538"/>
                    <a:pt x="804" y="1161"/>
                    <a:pt x="1035" y="927"/>
                  </a:cubicBezTo>
                  <a:cubicBezTo>
                    <a:pt x="1192" y="838"/>
                    <a:pt x="1239" y="654"/>
                    <a:pt x="1346" y="523"/>
                  </a:cubicBezTo>
                  <a:cubicBezTo>
                    <a:pt x="1415" y="523"/>
                    <a:pt x="1438" y="481"/>
                    <a:pt x="1438" y="423"/>
                  </a:cubicBezTo>
                  <a:lnTo>
                    <a:pt x="1438" y="419"/>
                  </a:lnTo>
                  <a:cubicBezTo>
                    <a:pt x="1607" y="350"/>
                    <a:pt x="1673" y="227"/>
                    <a:pt x="1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4"/>
            <p:cNvSpPr/>
            <p:nvPr/>
          </p:nvSpPr>
          <p:spPr>
            <a:xfrm>
              <a:off x="4752189" y="3859023"/>
              <a:ext cx="30182" cy="39364"/>
            </a:xfrm>
            <a:custGeom>
              <a:avLst/>
              <a:gdLst/>
              <a:ahLst/>
              <a:cxnLst/>
              <a:rect l="l" t="t" r="r" b="b"/>
              <a:pathLst>
                <a:path w="973" h="1269" extrusionOk="0">
                  <a:moveTo>
                    <a:pt x="816" y="0"/>
                  </a:moveTo>
                  <a:cubicBezTo>
                    <a:pt x="740" y="0"/>
                    <a:pt x="689" y="67"/>
                    <a:pt x="654" y="184"/>
                  </a:cubicBezTo>
                  <a:cubicBezTo>
                    <a:pt x="615" y="319"/>
                    <a:pt x="696" y="442"/>
                    <a:pt x="696" y="569"/>
                  </a:cubicBezTo>
                  <a:cubicBezTo>
                    <a:pt x="673" y="596"/>
                    <a:pt x="658" y="623"/>
                    <a:pt x="650" y="657"/>
                  </a:cubicBezTo>
                  <a:cubicBezTo>
                    <a:pt x="408" y="815"/>
                    <a:pt x="139" y="934"/>
                    <a:pt x="0" y="1222"/>
                  </a:cubicBezTo>
                  <a:cubicBezTo>
                    <a:pt x="70" y="1245"/>
                    <a:pt x="136" y="1269"/>
                    <a:pt x="197" y="1269"/>
                  </a:cubicBezTo>
                  <a:cubicBezTo>
                    <a:pt x="256" y="1269"/>
                    <a:pt x="310" y="1246"/>
                    <a:pt x="358" y="1180"/>
                  </a:cubicBezTo>
                  <a:lnTo>
                    <a:pt x="362" y="1176"/>
                  </a:lnTo>
                  <a:cubicBezTo>
                    <a:pt x="531" y="1137"/>
                    <a:pt x="535" y="949"/>
                    <a:pt x="654" y="868"/>
                  </a:cubicBezTo>
                  <a:cubicBezTo>
                    <a:pt x="973" y="807"/>
                    <a:pt x="938" y="596"/>
                    <a:pt x="865" y="369"/>
                  </a:cubicBezTo>
                  <a:cubicBezTo>
                    <a:pt x="973" y="288"/>
                    <a:pt x="946" y="173"/>
                    <a:pt x="961" y="61"/>
                  </a:cubicBezTo>
                  <a:cubicBezTo>
                    <a:pt x="905" y="20"/>
                    <a:pt x="856" y="0"/>
                    <a:pt x="8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4"/>
            <p:cNvSpPr/>
            <p:nvPr/>
          </p:nvSpPr>
          <p:spPr>
            <a:xfrm>
              <a:off x="4782000" y="3860791"/>
              <a:ext cx="372" cy="279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4"/>
                  </a:moveTo>
                  <a:lnTo>
                    <a:pt x="12" y="8"/>
                  </a:lnTo>
                  <a:lnTo>
                    <a:pt x="0" y="4"/>
                  </a:ln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4"/>
            <p:cNvSpPr/>
            <p:nvPr/>
          </p:nvSpPr>
          <p:spPr>
            <a:xfrm>
              <a:off x="5033975" y="3844940"/>
              <a:ext cx="40543" cy="33781"/>
            </a:xfrm>
            <a:custGeom>
              <a:avLst/>
              <a:gdLst/>
              <a:ahLst/>
              <a:cxnLst/>
              <a:rect l="l" t="t" r="r" b="b"/>
              <a:pathLst>
                <a:path w="1307" h="1089" extrusionOk="0">
                  <a:moveTo>
                    <a:pt x="1213" y="1"/>
                  </a:moveTo>
                  <a:cubicBezTo>
                    <a:pt x="1090" y="1"/>
                    <a:pt x="988" y="51"/>
                    <a:pt x="888" y="127"/>
                  </a:cubicBezTo>
                  <a:lnTo>
                    <a:pt x="861" y="97"/>
                  </a:lnTo>
                  <a:cubicBezTo>
                    <a:pt x="596" y="312"/>
                    <a:pt x="335" y="539"/>
                    <a:pt x="0" y="692"/>
                  </a:cubicBezTo>
                  <a:lnTo>
                    <a:pt x="312" y="1088"/>
                  </a:lnTo>
                  <a:cubicBezTo>
                    <a:pt x="250" y="800"/>
                    <a:pt x="477" y="723"/>
                    <a:pt x="650" y="608"/>
                  </a:cubicBezTo>
                  <a:cubicBezTo>
                    <a:pt x="719" y="539"/>
                    <a:pt x="796" y="477"/>
                    <a:pt x="880" y="423"/>
                  </a:cubicBezTo>
                  <a:cubicBezTo>
                    <a:pt x="892" y="440"/>
                    <a:pt x="912" y="449"/>
                    <a:pt x="931" y="449"/>
                  </a:cubicBezTo>
                  <a:cubicBezTo>
                    <a:pt x="943" y="449"/>
                    <a:pt x="955" y="446"/>
                    <a:pt x="965" y="439"/>
                  </a:cubicBezTo>
                  <a:cubicBezTo>
                    <a:pt x="969" y="435"/>
                    <a:pt x="976" y="435"/>
                    <a:pt x="976" y="427"/>
                  </a:cubicBezTo>
                  <a:cubicBezTo>
                    <a:pt x="1099" y="346"/>
                    <a:pt x="1207" y="243"/>
                    <a:pt x="1284" y="116"/>
                  </a:cubicBezTo>
                  <a:cubicBezTo>
                    <a:pt x="1307" y="81"/>
                    <a:pt x="1303" y="39"/>
                    <a:pt x="1272" y="4"/>
                  </a:cubicBezTo>
                  <a:cubicBezTo>
                    <a:pt x="1252" y="2"/>
                    <a:pt x="1232" y="1"/>
                    <a:pt x="12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4"/>
            <p:cNvSpPr/>
            <p:nvPr/>
          </p:nvSpPr>
          <p:spPr>
            <a:xfrm>
              <a:off x="4985212" y="3799000"/>
              <a:ext cx="73238" cy="25840"/>
            </a:xfrm>
            <a:custGeom>
              <a:avLst/>
              <a:gdLst/>
              <a:ahLst/>
              <a:cxnLst/>
              <a:rect l="l" t="t" r="r" b="b"/>
              <a:pathLst>
                <a:path w="2361" h="833" extrusionOk="0">
                  <a:moveTo>
                    <a:pt x="1114" y="1"/>
                  </a:moveTo>
                  <a:cubicBezTo>
                    <a:pt x="1071" y="1"/>
                    <a:pt x="1037" y="27"/>
                    <a:pt x="1023" y="71"/>
                  </a:cubicBezTo>
                  <a:cubicBezTo>
                    <a:pt x="992" y="71"/>
                    <a:pt x="958" y="79"/>
                    <a:pt x="927" y="91"/>
                  </a:cubicBezTo>
                  <a:cubicBezTo>
                    <a:pt x="891" y="81"/>
                    <a:pt x="856" y="76"/>
                    <a:pt x="822" y="76"/>
                  </a:cubicBezTo>
                  <a:cubicBezTo>
                    <a:pt x="747" y="76"/>
                    <a:pt x="678" y="102"/>
                    <a:pt x="619" y="171"/>
                  </a:cubicBezTo>
                  <a:cubicBezTo>
                    <a:pt x="536" y="176"/>
                    <a:pt x="451" y="234"/>
                    <a:pt x="366" y="234"/>
                  </a:cubicBezTo>
                  <a:cubicBezTo>
                    <a:pt x="321" y="234"/>
                    <a:pt x="276" y="219"/>
                    <a:pt x="231" y="171"/>
                  </a:cubicBezTo>
                  <a:cubicBezTo>
                    <a:pt x="235" y="137"/>
                    <a:pt x="235" y="102"/>
                    <a:pt x="224" y="75"/>
                  </a:cubicBezTo>
                  <a:cubicBezTo>
                    <a:pt x="210" y="72"/>
                    <a:pt x="196" y="71"/>
                    <a:pt x="182" y="71"/>
                  </a:cubicBezTo>
                  <a:cubicBezTo>
                    <a:pt x="106" y="71"/>
                    <a:pt x="37" y="115"/>
                    <a:pt x="1" y="187"/>
                  </a:cubicBezTo>
                  <a:cubicBezTo>
                    <a:pt x="1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9"/>
                  </a:cubicBezTo>
                  <a:lnTo>
                    <a:pt x="216" y="479"/>
                  </a:lnTo>
                  <a:cubicBezTo>
                    <a:pt x="294" y="540"/>
                    <a:pt x="365" y="564"/>
                    <a:pt x="431" y="564"/>
                  </a:cubicBezTo>
                  <a:cubicBezTo>
                    <a:pt x="556" y="564"/>
                    <a:pt x="666" y="481"/>
                    <a:pt x="773" y="406"/>
                  </a:cubicBezTo>
                  <a:cubicBezTo>
                    <a:pt x="789" y="398"/>
                    <a:pt x="808" y="386"/>
                    <a:pt x="819" y="379"/>
                  </a:cubicBezTo>
                  <a:lnTo>
                    <a:pt x="819" y="371"/>
                  </a:lnTo>
                  <a:lnTo>
                    <a:pt x="1134" y="352"/>
                  </a:lnTo>
                  <a:lnTo>
                    <a:pt x="1177" y="363"/>
                  </a:lnTo>
                  <a:lnTo>
                    <a:pt x="1223" y="352"/>
                  </a:lnTo>
                  <a:cubicBezTo>
                    <a:pt x="1473" y="517"/>
                    <a:pt x="1791" y="486"/>
                    <a:pt x="2034" y="678"/>
                  </a:cubicBezTo>
                  <a:cubicBezTo>
                    <a:pt x="2068" y="757"/>
                    <a:pt x="2123" y="833"/>
                    <a:pt x="2197" y="833"/>
                  </a:cubicBezTo>
                  <a:cubicBezTo>
                    <a:pt x="2213" y="833"/>
                    <a:pt x="2230" y="829"/>
                    <a:pt x="2249" y="821"/>
                  </a:cubicBezTo>
                  <a:cubicBezTo>
                    <a:pt x="2360" y="763"/>
                    <a:pt x="2264" y="648"/>
                    <a:pt x="2249" y="559"/>
                  </a:cubicBezTo>
                  <a:cubicBezTo>
                    <a:pt x="2233" y="485"/>
                    <a:pt x="2210" y="408"/>
                    <a:pt x="2152" y="408"/>
                  </a:cubicBezTo>
                  <a:cubicBezTo>
                    <a:pt x="2122" y="408"/>
                    <a:pt x="2084" y="428"/>
                    <a:pt x="2034" y="479"/>
                  </a:cubicBezTo>
                  <a:cubicBezTo>
                    <a:pt x="1895" y="252"/>
                    <a:pt x="1626" y="290"/>
                    <a:pt x="1426" y="187"/>
                  </a:cubicBezTo>
                  <a:cubicBezTo>
                    <a:pt x="1313" y="152"/>
                    <a:pt x="1270" y="2"/>
                    <a:pt x="1136" y="2"/>
                  </a:cubicBezTo>
                  <a:cubicBezTo>
                    <a:pt x="1134" y="2"/>
                    <a:pt x="1132" y="2"/>
                    <a:pt x="1131" y="2"/>
                  </a:cubicBezTo>
                  <a:cubicBezTo>
                    <a:pt x="1125" y="1"/>
                    <a:pt x="1119" y="1"/>
                    <a:pt x="1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4"/>
            <p:cNvSpPr/>
            <p:nvPr/>
          </p:nvSpPr>
          <p:spPr>
            <a:xfrm>
              <a:off x="5171176" y="3797014"/>
              <a:ext cx="13742" cy="10764"/>
            </a:xfrm>
            <a:custGeom>
              <a:avLst/>
              <a:gdLst/>
              <a:ahLst/>
              <a:cxnLst/>
              <a:rect l="l" t="t" r="r" b="b"/>
              <a:pathLst>
                <a:path w="443" h="347" extrusionOk="0">
                  <a:moveTo>
                    <a:pt x="177" y="32"/>
                  </a:moveTo>
                  <a:cubicBezTo>
                    <a:pt x="96" y="82"/>
                    <a:pt x="0" y="120"/>
                    <a:pt x="4" y="231"/>
                  </a:cubicBezTo>
                  <a:cubicBezTo>
                    <a:pt x="12" y="339"/>
                    <a:pt x="112" y="331"/>
                    <a:pt x="185" y="347"/>
                  </a:cubicBezTo>
                  <a:cubicBezTo>
                    <a:pt x="185" y="278"/>
                    <a:pt x="212" y="216"/>
                    <a:pt x="258" y="166"/>
                  </a:cubicBezTo>
                  <a:cubicBezTo>
                    <a:pt x="442" y="1"/>
                    <a:pt x="223" y="66"/>
                    <a:pt x="177" y="3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4"/>
            <p:cNvSpPr/>
            <p:nvPr/>
          </p:nvSpPr>
          <p:spPr>
            <a:xfrm>
              <a:off x="4797851" y="3910610"/>
              <a:ext cx="155" cy="651"/>
            </a:xfrm>
            <a:custGeom>
              <a:avLst/>
              <a:gdLst/>
              <a:ahLst/>
              <a:cxnLst/>
              <a:rect l="l" t="t" r="r" b="b"/>
              <a:pathLst>
                <a:path w="5" h="21" extrusionOk="0">
                  <a:moveTo>
                    <a:pt x="4" y="1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4"/>
            <p:cNvSpPr/>
            <p:nvPr/>
          </p:nvSpPr>
          <p:spPr>
            <a:xfrm>
              <a:off x="4734911" y="3918706"/>
              <a:ext cx="6700" cy="8158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13" y="0"/>
                  </a:moveTo>
                  <a:cubicBezTo>
                    <a:pt x="62" y="0"/>
                    <a:pt x="17" y="56"/>
                    <a:pt x="4" y="109"/>
                  </a:cubicBezTo>
                  <a:cubicBezTo>
                    <a:pt x="0" y="159"/>
                    <a:pt x="0" y="205"/>
                    <a:pt x="4" y="259"/>
                  </a:cubicBezTo>
                  <a:lnTo>
                    <a:pt x="116" y="262"/>
                  </a:lnTo>
                  <a:cubicBezTo>
                    <a:pt x="135" y="239"/>
                    <a:pt x="154" y="213"/>
                    <a:pt x="169" y="182"/>
                  </a:cubicBezTo>
                  <a:cubicBezTo>
                    <a:pt x="177" y="120"/>
                    <a:pt x="215" y="36"/>
                    <a:pt x="139" y="5"/>
                  </a:cubicBezTo>
                  <a:cubicBezTo>
                    <a:pt x="130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4"/>
            <p:cNvSpPr/>
            <p:nvPr/>
          </p:nvSpPr>
          <p:spPr>
            <a:xfrm>
              <a:off x="4959341" y="3942436"/>
              <a:ext cx="16968" cy="6576"/>
            </a:xfrm>
            <a:custGeom>
              <a:avLst/>
              <a:gdLst/>
              <a:ahLst/>
              <a:cxnLst/>
              <a:rect l="l" t="t" r="r" b="b"/>
              <a:pathLst>
                <a:path w="547" h="212" extrusionOk="0">
                  <a:moveTo>
                    <a:pt x="547" y="1"/>
                  </a:moveTo>
                  <a:lnTo>
                    <a:pt x="443" y="12"/>
                  </a:lnTo>
                  <a:cubicBezTo>
                    <a:pt x="424" y="14"/>
                    <a:pt x="405" y="15"/>
                    <a:pt x="387" y="15"/>
                  </a:cubicBezTo>
                  <a:cubicBezTo>
                    <a:pt x="331" y="15"/>
                    <a:pt x="275" y="8"/>
                    <a:pt x="217" y="8"/>
                  </a:cubicBezTo>
                  <a:cubicBezTo>
                    <a:pt x="148" y="8"/>
                    <a:pt x="76" y="18"/>
                    <a:pt x="1" y="62"/>
                  </a:cubicBezTo>
                  <a:cubicBezTo>
                    <a:pt x="80" y="161"/>
                    <a:pt x="159" y="212"/>
                    <a:pt x="241" y="212"/>
                  </a:cubicBezTo>
                  <a:cubicBezTo>
                    <a:pt x="306" y="212"/>
                    <a:pt x="374" y="180"/>
                    <a:pt x="447" y="116"/>
                  </a:cubicBezTo>
                  <a:cubicBezTo>
                    <a:pt x="481" y="116"/>
                    <a:pt x="512" y="108"/>
                    <a:pt x="543" y="101"/>
                  </a:cubicBezTo>
                  <a:cubicBezTo>
                    <a:pt x="543" y="66"/>
                    <a:pt x="547" y="32"/>
                    <a:pt x="5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4"/>
            <p:cNvSpPr/>
            <p:nvPr/>
          </p:nvSpPr>
          <p:spPr>
            <a:xfrm>
              <a:off x="5150920" y="3757464"/>
              <a:ext cx="12904" cy="10733"/>
            </a:xfrm>
            <a:custGeom>
              <a:avLst/>
              <a:gdLst/>
              <a:ahLst/>
              <a:cxnLst/>
              <a:rect l="l" t="t" r="r" b="b"/>
              <a:pathLst>
                <a:path w="416" h="346" extrusionOk="0">
                  <a:moveTo>
                    <a:pt x="131" y="0"/>
                  </a:moveTo>
                  <a:cubicBezTo>
                    <a:pt x="73" y="15"/>
                    <a:pt x="23" y="58"/>
                    <a:pt x="0" y="112"/>
                  </a:cubicBezTo>
                  <a:cubicBezTo>
                    <a:pt x="81" y="204"/>
                    <a:pt x="131" y="338"/>
                    <a:pt x="281" y="346"/>
                  </a:cubicBezTo>
                  <a:cubicBezTo>
                    <a:pt x="415" y="150"/>
                    <a:pt x="185" y="112"/>
                    <a:pt x="1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4" name="Google Shape;664;p4"/>
          <p:cNvGrpSpPr/>
          <p:nvPr/>
        </p:nvGrpSpPr>
        <p:grpSpPr>
          <a:xfrm flipH="1">
            <a:off x="8086604" y="451912"/>
            <a:ext cx="753112" cy="1043488"/>
            <a:chOff x="6122374" y="1247449"/>
            <a:chExt cx="650862" cy="901813"/>
          </a:xfrm>
        </p:grpSpPr>
        <p:sp>
          <p:nvSpPr>
            <p:cNvPr id="665" name="Google Shape;665;p4"/>
            <p:cNvSpPr/>
            <p:nvPr/>
          </p:nvSpPr>
          <p:spPr>
            <a:xfrm>
              <a:off x="6596204" y="2148643"/>
              <a:ext cx="620" cy="620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0" y="0"/>
                  </a:moveTo>
                  <a:lnTo>
                    <a:pt x="1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6" name="Google Shape;666;p4"/>
            <p:cNvGrpSpPr/>
            <p:nvPr/>
          </p:nvGrpSpPr>
          <p:grpSpPr>
            <a:xfrm>
              <a:off x="6122374" y="1247449"/>
              <a:ext cx="650862" cy="631908"/>
              <a:chOff x="6122374" y="1247449"/>
              <a:chExt cx="650862" cy="631908"/>
            </a:xfrm>
          </p:grpSpPr>
          <p:sp>
            <p:nvSpPr>
              <p:cNvPr id="667" name="Google Shape;667;p4"/>
              <p:cNvSpPr/>
              <p:nvPr/>
            </p:nvSpPr>
            <p:spPr>
              <a:xfrm>
                <a:off x="6156341" y="1858637"/>
                <a:ext cx="279" cy="372"/>
              </a:xfrm>
              <a:custGeom>
                <a:avLst/>
                <a:gdLst/>
                <a:ahLst/>
                <a:cxnLst/>
                <a:rect l="l" t="t" r="r" b="b"/>
                <a:pathLst>
                  <a:path w="9" h="12" extrusionOk="0">
                    <a:moveTo>
                      <a:pt x="1" y="12"/>
                    </a:move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668;p4"/>
              <p:cNvSpPr/>
              <p:nvPr/>
            </p:nvSpPr>
            <p:spPr>
              <a:xfrm>
                <a:off x="6122374" y="1247449"/>
                <a:ext cx="650862" cy="631908"/>
              </a:xfrm>
              <a:custGeom>
                <a:avLst/>
                <a:gdLst/>
                <a:ahLst/>
                <a:cxnLst/>
                <a:rect l="l" t="t" r="r" b="b"/>
                <a:pathLst>
                  <a:path w="20982" h="20371" extrusionOk="0">
                    <a:moveTo>
                      <a:pt x="13750" y="229"/>
                    </a:moveTo>
                    <a:cubicBezTo>
                      <a:pt x="13750" y="233"/>
                      <a:pt x="13742" y="240"/>
                      <a:pt x="13742" y="248"/>
                    </a:cubicBezTo>
                    <a:cubicBezTo>
                      <a:pt x="13738" y="240"/>
                      <a:pt x="13738" y="233"/>
                      <a:pt x="13734" y="229"/>
                    </a:cubicBezTo>
                    <a:close/>
                    <a:moveTo>
                      <a:pt x="15717" y="10800"/>
                    </a:moveTo>
                    <a:lnTo>
                      <a:pt x="15659" y="10838"/>
                    </a:lnTo>
                    <a:lnTo>
                      <a:pt x="15655" y="10804"/>
                    </a:lnTo>
                    <a:cubicBezTo>
                      <a:pt x="15675" y="10800"/>
                      <a:pt x="15698" y="10800"/>
                      <a:pt x="15717" y="10800"/>
                    </a:cubicBezTo>
                    <a:close/>
                    <a:moveTo>
                      <a:pt x="9707" y="16829"/>
                    </a:moveTo>
                    <a:lnTo>
                      <a:pt x="9703" y="16833"/>
                    </a:lnTo>
                    <a:lnTo>
                      <a:pt x="9703" y="16829"/>
                    </a:lnTo>
                    <a:close/>
                    <a:moveTo>
                      <a:pt x="1096" y="19707"/>
                    </a:moveTo>
                    <a:cubicBezTo>
                      <a:pt x="1096" y="19712"/>
                      <a:pt x="1094" y="19714"/>
                      <a:pt x="1093" y="19716"/>
                    </a:cubicBezTo>
                    <a:lnTo>
                      <a:pt x="1093" y="19716"/>
                    </a:lnTo>
                    <a:lnTo>
                      <a:pt x="1096" y="19707"/>
                    </a:lnTo>
                    <a:close/>
                    <a:moveTo>
                      <a:pt x="3025" y="20099"/>
                    </a:moveTo>
                    <a:lnTo>
                      <a:pt x="3052" y="20103"/>
                    </a:lnTo>
                    <a:cubicBezTo>
                      <a:pt x="3036" y="20114"/>
                      <a:pt x="3025" y="20126"/>
                      <a:pt x="3017" y="20137"/>
                    </a:cubicBezTo>
                    <a:lnTo>
                      <a:pt x="3025" y="20099"/>
                    </a:lnTo>
                    <a:close/>
                    <a:moveTo>
                      <a:pt x="3636" y="20099"/>
                    </a:moveTo>
                    <a:lnTo>
                      <a:pt x="3636" y="20145"/>
                    </a:lnTo>
                    <a:cubicBezTo>
                      <a:pt x="3636" y="20134"/>
                      <a:pt x="3628" y="20114"/>
                      <a:pt x="3613" y="20103"/>
                    </a:cubicBezTo>
                    <a:lnTo>
                      <a:pt x="3636" y="20099"/>
                    </a:lnTo>
                    <a:close/>
                    <a:moveTo>
                      <a:pt x="14131" y="0"/>
                    </a:moveTo>
                    <a:cubicBezTo>
                      <a:pt x="14060" y="0"/>
                      <a:pt x="13994" y="26"/>
                      <a:pt x="13941" y="115"/>
                    </a:cubicBezTo>
                    <a:lnTo>
                      <a:pt x="13941" y="115"/>
                    </a:lnTo>
                    <a:cubicBezTo>
                      <a:pt x="13930" y="112"/>
                      <a:pt x="13921" y="109"/>
                      <a:pt x="13911" y="106"/>
                    </a:cubicBezTo>
                    <a:lnTo>
                      <a:pt x="13910" y="133"/>
                    </a:lnTo>
                    <a:lnTo>
                      <a:pt x="13910" y="133"/>
                    </a:lnTo>
                    <a:lnTo>
                      <a:pt x="13930" y="133"/>
                    </a:lnTo>
                    <a:cubicBezTo>
                      <a:pt x="13934" y="126"/>
                      <a:pt x="13937" y="120"/>
                      <a:pt x="13941" y="115"/>
                    </a:cubicBezTo>
                    <a:lnTo>
                      <a:pt x="13941" y="115"/>
                    </a:lnTo>
                    <a:cubicBezTo>
                      <a:pt x="14035" y="135"/>
                      <a:pt x="14146" y="100"/>
                      <a:pt x="14222" y="186"/>
                    </a:cubicBezTo>
                    <a:lnTo>
                      <a:pt x="14368" y="217"/>
                    </a:lnTo>
                    <a:cubicBezTo>
                      <a:pt x="14480" y="405"/>
                      <a:pt x="14664" y="409"/>
                      <a:pt x="14849" y="417"/>
                    </a:cubicBezTo>
                    <a:cubicBezTo>
                      <a:pt x="14914" y="421"/>
                      <a:pt x="14980" y="422"/>
                      <a:pt x="15046" y="422"/>
                    </a:cubicBezTo>
                    <a:cubicBezTo>
                      <a:pt x="15179" y="422"/>
                      <a:pt x="15313" y="417"/>
                      <a:pt x="15444" y="417"/>
                    </a:cubicBezTo>
                    <a:lnTo>
                      <a:pt x="15479" y="413"/>
                    </a:lnTo>
                    <a:cubicBezTo>
                      <a:pt x="15581" y="472"/>
                      <a:pt x="15700" y="506"/>
                      <a:pt x="15824" y="506"/>
                    </a:cubicBezTo>
                    <a:cubicBezTo>
                      <a:pt x="15831" y="506"/>
                      <a:pt x="15837" y="506"/>
                      <a:pt x="15844" y="505"/>
                    </a:cubicBezTo>
                    <a:cubicBezTo>
                      <a:pt x="15866" y="521"/>
                      <a:pt x="15891" y="530"/>
                      <a:pt x="15919" y="530"/>
                    </a:cubicBezTo>
                    <a:cubicBezTo>
                      <a:pt x="15939" y="530"/>
                      <a:pt x="15961" y="525"/>
                      <a:pt x="15982" y="513"/>
                    </a:cubicBezTo>
                    <a:cubicBezTo>
                      <a:pt x="16028" y="581"/>
                      <a:pt x="16090" y="606"/>
                      <a:pt x="16159" y="606"/>
                    </a:cubicBezTo>
                    <a:cubicBezTo>
                      <a:pt x="16183" y="606"/>
                      <a:pt x="16207" y="603"/>
                      <a:pt x="16232" y="598"/>
                    </a:cubicBezTo>
                    <a:lnTo>
                      <a:pt x="16332" y="617"/>
                    </a:lnTo>
                    <a:lnTo>
                      <a:pt x="17266" y="913"/>
                    </a:lnTo>
                    <a:cubicBezTo>
                      <a:pt x="17316" y="985"/>
                      <a:pt x="17395" y="1027"/>
                      <a:pt x="17478" y="1027"/>
                    </a:cubicBezTo>
                    <a:cubicBezTo>
                      <a:pt x="17497" y="1027"/>
                      <a:pt x="17516" y="1024"/>
                      <a:pt x="17535" y="1020"/>
                    </a:cubicBezTo>
                    <a:lnTo>
                      <a:pt x="17546" y="1020"/>
                    </a:lnTo>
                    <a:cubicBezTo>
                      <a:pt x="17636" y="1085"/>
                      <a:pt x="17733" y="1102"/>
                      <a:pt x="17833" y="1102"/>
                    </a:cubicBezTo>
                    <a:cubicBezTo>
                      <a:pt x="17869" y="1102"/>
                      <a:pt x="17905" y="1100"/>
                      <a:pt x="17942" y="1097"/>
                    </a:cubicBezTo>
                    <a:lnTo>
                      <a:pt x="18138" y="1124"/>
                    </a:lnTo>
                    <a:lnTo>
                      <a:pt x="18138" y="1120"/>
                    </a:lnTo>
                    <a:cubicBezTo>
                      <a:pt x="18149" y="1143"/>
                      <a:pt x="18161" y="1166"/>
                      <a:pt x="18180" y="1186"/>
                    </a:cubicBezTo>
                    <a:cubicBezTo>
                      <a:pt x="18257" y="1247"/>
                      <a:pt x="18341" y="1297"/>
                      <a:pt x="18426" y="1335"/>
                    </a:cubicBezTo>
                    <a:cubicBezTo>
                      <a:pt x="18704" y="1399"/>
                      <a:pt x="18967" y="1561"/>
                      <a:pt x="19253" y="1561"/>
                    </a:cubicBezTo>
                    <a:cubicBezTo>
                      <a:pt x="19346" y="1561"/>
                      <a:pt x="19441" y="1544"/>
                      <a:pt x="19540" y="1501"/>
                    </a:cubicBezTo>
                    <a:cubicBezTo>
                      <a:pt x="19579" y="1647"/>
                      <a:pt x="19802" y="1624"/>
                      <a:pt x="19832" y="1789"/>
                    </a:cubicBezTo>
                    <a:cubicBezTo>
                      <a:pt x="19671" y="1966"/>
                      <a:pt x="19498" y="2119"/>
                      <a:pt x="19306" y="2254"/>
                    </a:cubicBezTo>
                    <a:cubicBezTo>
                      <a:pt x="19252" y="2292"/>
                      <a:pt x="19195" y="2334"/>
                      <a:pt x="19148" y="2384"/>
                    </a:cubicBezTo>
                    <a:cubicBezTo>
                      <a:pt x="19114" y="2411"/>
                      <a:pt x="19079" y="2446"/>
                      <a:pt x="19045" y="2481"/>
                    </a:cubicBezTo>
                    <a:cubicBezTo>
                      <a:pt x="18868" y="2757"/>
                      <a:pt x="18445" y="2872"/>
                      <a:pt x="18453" y="3272"/>
                    </a:cubicBezTo>
                    <a:cubicBezTo>
                      <a:pt x="18438" y="3276"/>
                      <a:pt x="18422" y="3284"/>
                      <a:pt x="18403" y="3287"/>
                    </a:cubicBezTo>
                    <a:cubicBezTo>
                      <a:pt x="18138" y="3422"/>
                      <a:pt x="17988" y="3668"/>
                      <a:pt x="17800" y="3887"/>
                    </a:cubicBezTo>
                    <a:cubicBezTo>
                      <a:pt x="16720" y="5155"/>
                      <a:pt x="16320" y="6723"/>
                      <a:pt x="15875" y="8271"/>
                    </a:cubicBezTo>
                    <a:cubicBezTo>
                      <a:pt x="15875" y="8321"/>
                      <a:pt x="15878" y="8371"/>
                      <a:pt x="15890" y="8421"/>
                    </a:cubicBezTo>
                    <a:cubicBezTo>
                      <a:pt x="15894" y="8440"/>
                      <a:pt x="15894" y="8460"/>
                      <a:pt x="15894" y="8479"/>
                    </a:cubicBezTo>
                    <a:cubicBezTo>
                      <a:pt x="15886" y="8490"/>
                      <a:pt x="15875" y="8502"/>
                      <a:pt x="15871" y="8517"/>
                    </a:cubicBezTo>
                    <a:cubicBezTo>
                      <a:pt x="15828" y="8629"/>
                      <a:pt x="15798" y="8748"/>
                      <a:pt x="15778" y="8867"/>
                    </a:cubicBezTo>
                    <a:cubicBezTo>
                      <a:pt x="15786" y="8921"/>
                      <a:pt x="15794" y="8975"/>
                      <a:pt x="15794" y="9024"/>
                    </a:cubicBezTo>
                    <a:cubicBezTo>
                      <a:pt x="15786" y="9032"/>
                      <a:pt x="15775" y="9040"/>
                      <a:pt x="15759" y="9044"/>
                    </a:cubicBezTo>
                    <a:cubicBezTo>
                      <a:pt x="15755" y="9309"/>
                      <a:pt x="15752" y="9570"/>
                      <a:pt x="15748" y="9835"/>
                    </a:cubicBezTo>
                    <a:cubicBezTo>
                      <a:pt x="15748" y="9866"/>
                      <a:pt x="15748" y="9901"/>
                      <a:pt x="15752" y="9935"/>
                    </a:cubicBezTo>
                    <a:lnTo>
                      <a:pt x="15752" y="10035"/>
                    </a:lnTo>
                    <a:cubicBezTo>
                      <a:pt x="15728" y="10043"/>
                      <a:pt x="15717" y="10070"/>
                      <a:pt x="15721" y="10089"/>
                    </a:cubicBezTo>
                    <a:cubicBezTo>
                      <a:pt x="15721" y="10093"/>
                      <a:pt x="15728" y="10097"/>
                      <a:pt x="15728" y="10100"/>
                    </a:cubicBezTo>
                    <a:cubicBezTo>
                      <a:pt x="15728" y="10108"/>
                      <a:pt x="15732" y="10112"/>
                      <a:pt x="15732" y="10116"/>
                    </a:cubicBezTo>
                    <a:cubicBezTo>
                      <a:pt x="15720" y="10112"/>
                      <a:pt x="15709" y="10108"/>
                      <a:pt x="15699" y="10108"/>
                    </a:cubicBezTo>
                    <a:cubicBezTo>
                      <a:pt x="15690" y="10108"/>
                      <a:pt x="15682" y="10111"/>
                      <a:pt x="15675" y="10120"/>
                    </a:cubicBezTo>
                    <a:cubicBezTo>
                      <a:pt x="15525" y="10223"/>
                      <a:pt x="15525" y="10377"/>
                      <a:pt x="15521" y="10531"/>
                    </a:cubicBezTo>
                    <a:cubicBezTo>
                      <a:pt x="15521" y="10581"/>
                      <a:pt x="15529" y="10631"/>
                      <a:pt x="15540" y="10685"/>
                    </a:cubicBezTo>
                    <a:cubicBezTo>
                      <a:pt x="15529" y="10708"/>
                      <a:pt x="15506" y="10727"/>
                      <a:pt x="15479" y="10731"/>
                    </a:cubicBezTo>
                    <a:cubicBezTo>
                      <a:pt x="15402" y="10500"/>
                      <a:pt x="15267" y="10293"/>
                      <a:pt x="15087" y="10127"/>
                    </a:cubicBezTo>
                    <a:lnTo>
                      <a:pt x="15029" y="10039"/>
                    </a:lnTo>
                    <a:cubicBezTo>
                      <a:pt x="14810" y="9728"/>
                      <a:pt x="14537" y="9459"/>
                      <a:pt x="14218" y="9244"/>
                    </a:cubicBezTo>
                    <a:lnTo>
                      <a:pt x="14126" y="9228"/>
                    </a:lnTo>
                    <a:lnTo>
                      <a:pt x="14126" y="9228"/>
                    </a:lnTo>
                    <a:cubicBezTo>
                      <a:pt x="14118" y="9301"/>
                      <a:pt x="14172" y="9332"/>
                      <a:pt x="14222" y="9363"/>
                    </a:cubicBezTo>
                    <a:cubicBezTo>
                      <a:pt x="14414" y="9628"/>
                      <a:pt x="14656" y="9831"/>
                      <a:pt x="14906" y="10039"/>
                    </a:cubicBezTo>
                    <a:lnTo>
                      <a:pt x="14968" y="10135"/>
                    </a:lnTo>
                    <a:cubicBezTo>
                      <a:pt x="15156" y="10358"/>
                      <a:pt x="15118" y="10596"/>
                      <a:pt x="15021" y="10838"/>
                    </a:cubicBezTo>
                    <a:cubicBezTo>
                      <a:pt x="14941" y="10884"/>
                      <a:pt x="14875" y="10961"/>
                      <a:pt x="14849" y="11053"/>
                    </a:cubicBezTo>
                    <a:cubicBezTo>
                      <a:pt x="14818" y="11061"/>
                      <a:pt x="14806" y="11096"/>
                      <a:pt x="14818" y="11126"/>
                    </a:cubicBezTo>
                    <a:lnTo>
                      <a:pt x="14818" y="11130"/>
                    </a:lnTo>
                    <a:cubicBezTo>
                      <a:pt x="14768" y="11134"/>
                      <a:pt x="14722" y="11176"/>
                      <a:pt x="14722" y="11230"/>
                    </a:cubicBezTo>
                    <a:lnTo>
                      <a:pt x="14718" y="11230"/>
                    </a:lnTo>
                    <a:cubicBezTo>
                      <a:pt x="14713" y="11229"/>
                      <a:pt x="14707" y="11228"/>
                      <a:pt x="14701" y="11228"/>
                    </a:cubicBezTo>
                    <a:cubicBezTo>
                      <a:pt x="14678" y="11228"/>
                      <a:pt x="14653" y="11241"/>
                      <a:pt x="14641" y="11269"/>
                    </a:cubicBezTo>
                    <a:lnTo>
                      <a:pt x="14560" y="11319"/>
                    </a:lnTo>
                    <a:cubicBezTo>
                      <a:pt x="14545" y="11322"/>
                      <a:pt x="14530" y="11330"/>
                      <a:pt x="14522" y="11342"/>
                    </a:cubicBezTo>
                    <a:lnTo>
                      <a:pt x="14334" y="11357"/>
                    </a:lnTo>
                    <a:cubicBezTo>
                      <a:pt x="14262" y="11340"/>
                      <a:pt x="14188" y="11333"/>
                      <a:pt x="14115" y="11333"/>
                    </a:cubicBezTo>
                    <a:cubicBezTo>
                      <a:pt x="14051" y="11333"/>
                      <a:pt x="13987" y="11339"/>
                      <a:pt x="13922" y="11349"/>
                    </a:cubicBezTo>
                    <a:cubicBezTo>
                      <a:pt x="13906" y="11339"/>
                      <a:pt x="13888" y="11334"/>
                      <a:pt x="13870" y="11334"/>
                    </a:cubicBezTo>
                    <a:cubicBezTo>
                      <a:pt x="13854" y="11334"/>
                      <a:pt x="13839" y="11338"/>
                      <a:pt x="13826" y="11345"/>
                    </a:cubicBezTo>
                    <a:cubicBezTo>
                      <a:pt x="13809" y="11331"/>
                      <a:pt x="13787" y="11324"/>
                      <a:pt x="13767" y="11324"/>
                    </a:cubicBezTo>
                    <a:cubicBezTo>
                      <a:pt x="13755" y="11324"/>
                      <a:pt x="13744" y="11326"/>
                      <a:pt x="13734" y="11330"/>
                    </a:cubicBezTo>
                    <a:lnTo>
                      <a:pt x="13546" y="11222"/>
                    </a:lnTo>
                    <a:cubicBezTo>
                      <a:pt x="13500" y="11030"/>
                      <a:pt x="13423" y="10861"/>
                      <a:pt x="13177" y="10746"/>
                    </a:cubicBezTo>
                    <a:lnTo>
                      <a:pt x="13177" y="10746"/>
                    </a:lnTo>
                    <a:cubicBezTo>
                      <a:pt x="13215" y="10957"/>
                      <a:pt x="13346" y="11088"/>
                      <a:pt x="13335" y="11253"/>
                    </a:cubicBezTo>
                    <a:cubicBezTo>
                      <a:pt x="13308" y="11330"/>
                      <a:pt x="13346" y="11418"/>
                      <a:pt x="13423" y="11453"/>
                    </a:cubicBezTo>
                    <a:cubicBezTo>
                      <a:pt x="13538" y="11687"/>
                      <a:pt x="13511" y="11933"/>
                      <a:pt x="13481" y="12175"/>
                    </a:cubicBezTo>
                    <a:cubicBezTo>
                      <a:pt x="13415" y="12663"/>
                      <a:pt x="13100" y="13002"/>
                      <a:pt x="12816" y="13367"/>
                    </a:cubicBezTo>
                    <a:lnTo>
                      <a:pt x="12481" y="13743"/>
                    </a:lnTo>
                    <a:cubicBezTo>
                      <a:pt x="12524" y="13756"/>
                      <a:pt x="12562" y="13761"/>
                      <a:pt x="12595" y="13761"/>
                    </a:cubicBezTo>
                    <a:cubicBezTo>
                      <a:pt x="12708" y="13761"/>
                      <a:pt x="12774" y="13696"/>
                      <a:pt x="12816" y="13590"/>
                    </a:cubicBezTo>
                    <a:cubicBezTo>
                      <a:pt x="13488" y="13155"/>
                      <a:pt x="13849" y="12575"/>
                      <a:pt x="13673" y="11749"/>
                    </a:cubicBezTo>
                    <a:cubicBezTo>
                      <a:pt x="13619" y="11491"/>
                      <a:pt x="13792" y="11538"/>
                      <a:pt x="13930" y="11522"/>
                    </a:cubicBezTo>
                    <a:lnTo>
                      <a:pt x="14030" y="11522"/>
                    </a:lnTo>
                    <a:cubicBezTo>
                      <a:pt x="14172" y="11549"/>
                      <a:pt x="14326" y="11534"/>
                      <a:pt x="14434" y="11653"/>
                    </a:cubicBezTo>
                    <a:cubicBezTo>
                      <a:pt x="14522" y="12214"/>
                      <a:pt x="14376" y="12713"/>
                      <a:pt x="14049" y="13175"/>
                    </a:cubicBezTo>
                    <a:cubicBezTo>
                      <a:pt x="13965" y="13297"/>
                      <a:pt x="13853" y="13405"/>
                      <a:pt x="13826" y="13559"/>
                    </a:cubicBezTo>
                    <a:lnTo>
                      <a:pt x="13734" y="13666"/>
                    </a:lnTo>
                    <a:cubicBezTo>
                      <a:pt x="13565" y="13732"/>
                      <a:pt x="13404" y="13801"/>
                      <a:pt x="13396" y="14112"/>
                    </a:cubicBezTo>
                    <a:lnTo>
                      <a:pt x="13830" y="13770"/>
                    </a:lnTo>
                    <a:lnTo>
                      <a:pt x="13926" y="13651"/>
                    </a:lnTo>
                    <a:cubicBezTo>
                      <a:pt x="14387" y="13290"/>
                      <a:pt x="14672" y="12836"/>
                      <a:pt x="14722" y="12245"/>
                    </a:cubicBezTo>
                    <a:cubicBezTo>
                      <a:pt x="14741" y="12214"/>
                      <a:pt x="14741" y="12175"/>
                      <a:pt x="14729" y="12149"/>
                    </a:cubicBezTo>
                    <a:cubicBezTo>
                      <a:pt x="14733" y="12079"/>
                      <a:pt x="14737" y="12014"/>
                      <a:pt x="14749" y="11953"/>
                    </a:cubicBezTo>
                    <a:lnTo>
                      <a:pt x="14945" y="12049"/>
                    </a:lnTo>
                    <a:cubicBezTo>
                      <a:pt x="15002" y="12183"/>
                      <a:pt x="15010" y="12337"/>
                      <a:pt x="15118" y="12452"/>
                    </a:cubicBezTo>
                    <a:cubicBezTo>
                      <a:pt x="15210" y="12260"/>
                      <a:pt x="15214" y="12087"/>
                      <a:pt x="15029" y="11953"/>
                    </a:cubicBezTo>
                    <a:cubicBezTo>
                      <a:pt x="14991" y="11860"/>
                      <a:pt x="14948" y="11772"/>
                      <a:pt x="14837" y="11749"/>
                    </a:cubicBezTo>
                    <a:cubicBezTo>
                      <a:pt x="14806" y="11714"/>
                      <a:pt x="14772" y="11684"/>
                      <a:pt x="14737" y="11645"/>
                    </a:cubicBezTo>
                    <a:cubicBezTo>
                      <a:pt x="14737" y="11611"/>
                      <a:pt x="14733" y="11576"/>
                      <a:pt x="14729" y="11541"/>
                    </a:cubicBezTo>
                    <a:cubicBezTo>
                      <a:pt x="14768" y="11499"/>
                      <a:pt x="14806" y="11461"/>
                      <a:pt x="14845" y="11418"/>
                    </a:cubicBezTo>
                    <a:cubicBezTo>
                      <a:pt x="14849" y="11419"/>
                      <a:pt x="14853" y="11420"/>
                      <a:pt x="14857" y="11420"/>
                    </a:cubicBezTo>
                    <a:cubicBezTo>
                      <a:pt x="14885" y="11420"/>
                      <a:pt x="14915" y="11399"/>
                      <a:pt x="14925" y="11368"/>
                    </a:cubicBezTo>
                    <a:lnTo>
                      <a:pt x="14925" y="11342"/>
                    </a:lnTo>
                    <a:lnTo>
                      <a:pt x="14945" y="11330"/>
                    </a:lnTo>
                    <a:cubicBezTo>
                      <a:pt x="14987" y="11326"/>
                      <a:pt x="15021" y="11288"/>
                      <a:pt x="15018" y="11246"/>
                    </a:cubicBezTo>
                    <a:lnTo>
                      <a:pt x="15018" y="11234"/>
                    </a:lnTo>
                    <a:lnTo>
                      <a:pt x="15060" y="11146"/>
                    </a:lnTo>
                    <a:cubicBezTo>
                      <a:pt x="15106" y="11146"/>
                      <a:pt x="15152" y="11107"/>
                      <a:pt x="15152" y="11057"/>
                    </a:cubicBezTo>
                    <a:lnTo>
                      <a:pt x="15152" y="11050"/>
                    </a:lnTo>
                    <a:cubicBezTo>
                      <a:pt x="15199" y="10976"/>
                      <a:pt x="15239" y="10892"/>
                      <a:pt x="15315" y="10892"/>
                    </a:cubicBezTo>
                    <a:cubicBezTo>
                      <a:pt x="15345" y="10892"/>
                      <a:pt x="15381" y="10905"/>
                      <a:pt x="15425" y="10938"/>
                    </a:cubicBezTo>
                    <a:lnTo>
                      <a:pt x="15452" y="11038"/>
                    </a:lnTo>
                    <a:cubicBezTo>
                      <a:pt x="15425" y="11157"/>
                      <a:pt x="15463" y="11261"/>
                      <a:pt x="15540" y="11349"/>
                    </a:cubicBezTo>
                    <a:cubicBezTo>
                      <a:pt x="15567" y="11956"/>
                      <a:pt x="15509" y="12552"/>
                      <a:pt x="15429" y="13151"/>
                    </a:cubicBezTo>
                    <a:cubicBezTo>
                      <a:pt x="15352" y="13720"/>
                      <a:pt x="15298" y="14281"/>
                      <a:pt x="15068" y="14815"/>
                    </a:cubicBezTo>
                    <a:cubicBezTo>
                      <a:pt x="14414" y="16341"/>
                      <a:pt x="13507" y="17667"/>
                      <a:pt x="12109" y="18612"/>
                    </a:cubicBezTo>
                    <a:cubicBezTo>
                      <a:pt x="11575" y="18862"/>
                      <a:pt x="11060" y="19142"/>
                      <a:pt x="10503" y="19330"/>
                    </a:cubicBezTo>
                    <a:cubicBezTo>
                      <a:pt x="10257" y="19426"/>
                      <a:pt x="9938" y="19407"/>
                      <a:pt x="9811" y="19703"/>
                    </a:cubicBezTo>
                    <a:cubicBezTo>
                      <a:pt x="9799" y="19699"/>
                      <a:pt x="9795" y="19695"/>
                      <a:pt x="9784" y="19688"/>
                    </a:cubicBezTo>
                    <a:cubicBezTo>
                      <a:pt x="9770" y="19686"/>
                      <a:pt x="9757" y="19686"/>
                      <a:pt x="9743" y="19686"/>
                    </a:cubicBezTo>
                    <a:cubicBezTo>
                      <a:pt x="9445" y="19686"/>
                      <a:pt x="9251" y="19992"/>
                      <a:pt x="8953" y="19992"/>
                    </a:cubicBezTo>
                    <a:cubicBezTo>
                      <a:pt x="8944" y="19992"/>
                      <a:pt x="8936" y="19992"/>
                      <a:pt x="8927" y="19991"/>
                    </a:cubicBezTo>
                    <a:lnTo>
                      <a:pt x="8850" y="19991"/>
                    </a:lnTo>
                    <a:cubicBezTo>
                      <a:pt x="8839" y="19968"/>
                      <a:pt x="8862" y="19934"/>
                      <a:pt x="8954" y="19891"/>
                    </a:cubicBezTo>
                    <a:cubicBezTo>
                      <a:pt x="9042" y="19841"/>
                      <a:pt x="9123" y="19795"/>
                      <a:pt x="9200" y="19738"/>
                    </a:cubicBezTo>
                    <a:lnTo>
                      <a:pt x="9496" y="19580"/>
                    </a:lnTo>
                    <a:cubicBezTo>
                      <a:pt x="9512" y="19588"/>
                      <a:pt x="9526" y="19591"/>
                      <a:pt x="9538" y="19591"/>
                    </a:cubicBezTo>
                    <a:cubicBezTo>
                      <a:pt x="9569" y="19591"/>
                      <a:pt x="9588" y="19568"/>
                      <a:pt x="9599" y="19526"/>
                    </a:cubicBezTo>
                    <a:cubicBezTo>
                      <a:pt x="9603" y="19526"/>
                      <a:pt x="9603" y="19530"/>
                      <a:pt x="9603" y="19530"/>
                    </a:cubicBezTo>
                    <a:cubicBezTo>
                      <a:pt x="9857" y="19484"/>
                      <a:pt x="10045" y="19284"/>
                      <a:pt x="10291" y="19219"/>
                    </a:cubicBezTo>
                    <a:cubicBezTo>
                      <a:pt x="10303" y="19188"/>
                      <a:pt x="10314" y="19165"/>
                      <a:pt x="10318" y="19131"/>
                    </a:cubicBezTo>
                    <a:lnTo>
                      <a:pt x="11106" y="18716"/>
                    </a:lnTo>
                    <a:cubicBezTo>
                      <a:pt x="11782" y="18335"/>
                      <a:pt x="12432" y="17916"/>
                      <a:pt x="12808" y="17190"/>
                    </a:cubicBezTo>
                    <a:cubicBezTo>
                      <a:pt x="12912" y="17063"/>
                      <a:pt x="13050" y="16898"/>
                      <a:pt x="12827" y="16798"/>
                    </a:cubicBezTo>
                    <a:cubicBezTo>
                      <a:pt x="12790" y="16782"/>
                      <a:pt x="12761" y="16775"/>
                      <a:pt x="12736" y="16775"/>
                    </a:cubicBezTo>
                    <a:cubicBezTo>
                      <a:pt x="12613" y="16775"/>
                      <a:pt x="12629" y="16953"/>
                      <a:pt x="12601" y="17056"/>
                    </a:cubicBezTo>
                    <a:cubicBezTo>
                      <a:pt x="12128" y="17678"/>
                      <a:pt x="11505" y="18128"/>
                      <a:pt x="10894" y="18593"/>
                    </a:cubicBezTo>
                    <a:cubicBezTo>
                      <a:pt x="10622" y="18658"/>
                      <a:pt x="10406" y="18823"/>
                      <a:pt x="10180" y="18977"/>
                    </a:cubicBezTo>
                    <a:lnTo>
                      <a:pt x="9580" y="19311"/>
                    </a:lnTo>
                    <a:cubicBezTo>
                      <a:pt x="9565" y="19330"/>
                      <a:pt x="9550" y="19350"/>
                      <a:pt x="9546" y="19373"/>
                    </a:cubicBezTo>
                    <a:cubicBezTo>
                      <a:pt x="9530" y="19367"/>
                      <a:pt x="9514" y="19364"/>
                      <a:pt x="9498" y="19364"/>
                    </a:cubicBezTo>
                    <a:cubicBezTo>
                      <a:pt x="9459" y="19364"/>
                      <a:pt x="9419" y="19381"/>
                      <a:pt x="9392" y="19411"/>
                    </a:cubicBezTo>
                    <a:cubicBezTo>
                      <a:pt x="9334" y="19450"/>
                      <a:pt x="9273" y="19488"/>
                      <a:pt x="9215" y="19526"/>
                    </a:cubicBezTo>
                    <a:cubicBezTo>
                      <a:pt x="9165" y="19546"/>
                      <a:pt x="9123" y="19572"/>
                      <a:pt x="9088" y="19607"/>
                    </a:cubicBezTo>
                    <a:lnTo>
                      <a:pt x="9092" y="19622"/>
                    </a:lnTo>
                    <a:cubicBezTo>
                      <a:pt x="8823" y="19753"/>
                      <a:pt x="8508" y="19792"/>
                      <a:pt x="8285" y="20014"/>
                    </a:cubicBezTo>
                    <a:cubicBezTo>
                      <a:pt x="8130" y="20040"/>
                      <a:pt x="7976" y="20049"/>
                      <a:pt x="7822" y="20049"/>
                    </a:cubicBezTo>
                    <a:cubicBezTo>
                      <a:pt x="7468" y="20049"/>
                      <a:pt x="7116" y="20002"/>
                      <a:pt x="6763" y="20002"/>
                    </a:cubicBezTo>
                    <a:cubicBezTo>
                      <a:pt x="6737" y="20002"/>
                      <a:pt x="6710" y="20002"/>
                      <a:pt x="6683" y="20003"/>
                    </a:cubicBezTo>
                    <a:cubicBezTo>
                      <a:pt x="6614" y="19868"/>
                      <a:pt x="6817" y="19834"/>
                      <a:pt x="6783" y="19699"/>
                    </a:cubicBezTo>
                    <a:cubicBezTo>
                      <a:pt x="6751" y="19698"/>
                      <a:pt x="6718" y="19697"/>
                      <a:pt x="6686" y="19697"/>
                    </a:cubicBezTo>
                    <a:cubicBezTo>
                      <a:pt x="6467" y="19697"/>
                      <a:pt x="6247" y="19726"/>
                      <a:pt x="6026" y="19726"/>
                    </a:cubicBezTo>
                    <a:cubicBezTo>
                      <a:pt x="5933" y="19726"/>
                      <a:pt x="5841" y="19721"/>
                      <a:pt x="5749" y="19707"/>
                    </a:cubicBezTo>
                    <a:cubicBezTo>
                      <a:pt x="5488" y="19369"/>
                      <a:pt x="5649" y="19046"/>
                      <a:pt x="5818" y="18742"/>
                    </a:cubicBezTo>
                    <a:cubicBezTo>
                      <a:pt x="5980" y="18450"/>
                      <a:pt x="6237" y="18239"/>
                      <a:pt x="6472" y="18005"/>
                    </a:cubicBezTo>
                    <a:cubicBezTo>
                      <a:pt x="6475" y="18005"/>
                      <a:pt x="6479" y="18005"/>
                      <a:pt x="6482" y="18005"/>
                    </a:cubicBezTo>
                    <a:cubicBezTo>
                      <a:pt x="6512" y="18005"/>
                      <a:pt x="6535" y="17991"/>
                      <a:pt x="6556" y="17970"/>
                    </a:cubicBezTo>
                    <a:cubicBezTo>
                      <a:pt x="6560" y="17970"/>
                      <a:pt x="6563" y="17971"/>
                      <a:pt x="6567" y="17971"/>
                    </a:cubicBezTo>
                    <a:cubicBezTo>
                      <a:pt x="6613" y="17971"/>
                      <a:pt x="6654" y="17947"/>
                      <a:pt x="6671" y="17901"/>
                    </a:cubicBezTo>
                    <a:cubicBezTo>
                      <a:pt x="6989" y="17796"/>
                      <a:pt x="7303" y="17666"/>
                      <a:pt x="7649" y="17666"/>
                    </a:cubicBezTo>
                    <a:cubicBezTo>
                      <a:pt x="7659" y="17666"/>
                      <a:pt x="7668" y="17666"/>
                      <a:pt x="7678" y="17667"/>
                    </a:cubicBezTo>
                    <a:cubicBezTo>
                      <a:pt x="7687" y="17666"/>
                      <a:pt x="7696" y="17665"/>
                      <a:pt x="7705" y="17665"/>
                    </a:cubicBezTo>
                    <a:cubicBezTo>
                      <a:pt x="7881" y="17665"/>
                      <a:pt x="7986" y="17871"/>
                      <a:pt x="8173" y="17871"/>
                    </a:cubicBezTo>
                    <a:cubicBezTo>
                      <a:pt x="8181" y="17871"/>
                      <a:pt x="8189" y="17871"/>
                      <a:pt x="8197" y="17870"/>
                    </a:cubicBezTo>
                    <a:cubicBezTo>
                      <a:pt x="8170" y="17667"/>
                      <a:pt x="8066" y="17586"/>
                      <a:pt x="7901" y="17567"/>
                    </a:cubicBezTo>
                    <a:cubicBezTo>
                      <a:pt x="7839" y="17504"/>
                      <a:pt x="7767" y="17489"/>
                      <a:pt x="7691" y="17489"/>
                    </a:cubicBezTo>
                    <a:cubicBezTo>
                      <a:pt x="7650" y="17489"/>
                      <a:pt x="7609" y="17493"/>
                      <a:pt x="7567" y="17497"/>
                    </a:cubicBezTo>
                    <a:cubicBezTo>
                      <a:pt x="7508" y="17480"/>
                      <a:pt x="7447" y="17472"/>
                      <a:pt x="7387" y="17472"/>
                    </a:cubicBezTo>
                    <a:cubicBezTo>
                      <a:pt x="7312" y="17472"/>
                      <a:pt x="7237" y="17484"/>
                      <a:pt x="7163" y="17505"/>
                    </a:cubicBezTo>
                    <a:cubicBezTo>
                      <a:pt x="7156" y="17505"/>
                      <a:pt x="7149" y="17505"/>
                      <a:pt x="7143" y="17505"/>
                    </a:cubicBezTo>
                    <a:cubicBezTo>
                      <a:pt x="6872" y="17505"/>
                      <a:pt x="6662" y="17651"/>
                      <a:pt x="6441" y="17778"/>
                    </a:cubicBezTo>
                    <a:cubicBezTo>
                      <a:pt x="5911" y="17939"/>
                      <a:pt x="5680" y="18400"/>
                      <a:pt x="5438" y="18835"/>
                    </a:cubicBezTo>
                    <a:cubicBezTo>
                      <a:pt x="5223" y="19219"/>
                      <a:pt x="5288" y="19453"/>
                      <a:pt x="5649" y="19795"/>
                    </a:cubicBezTo>
                    <a:lnTo>
                      <a:pt x="5741" y="19822"/>
                    </a:lnTo>
                    <a:cubicBezTo>
                      <a:pt x="5726" y="19841"/>
                      <a:pt x="5726" y="19872"/>
                      <a:pt x="5741" y="19891"/>
                    </a:cubicBezTo>
                    <a:lnTo>
                      <a:pt x="4758" y="19880"/>
                    </a:lnTo>
                    <a:cubicBezTo>
                      <a:pt x="4701" y="19818"/>
                      <a:pt x="4635" y="19810"/>
                      <a:pt x="4562" y="19810"/>
                    </a:cubicBezTo>
                    <a:cubicBezTo>
                      <a:pt x="4536" y="19810"/>
                      <a:pt x="4509" y="19811"/>
                      <a:pt x="4481" y="19811"/>
                    </a:cubicBezTo>
                    <a:cubicBezTo>
                      <a:pt x="4017" y="19811"/>
                      <a:pt x="3555" y="19806"/>
                      <a:pt x="3093" y="19806"/>
                    </a:cubicBezTo>
                    <a:cubicBezTo>
                      <a:pt x="2862" y="19806"/>
                      <a:pt x="2630" y="19807"/>
                      <a:pt x="2398" y="19811"/>
                    </a:cubicBezTo>
                    <a:cubicBezTo>
                      <a:pt x="2391" y="19811"/>
                      <a:pt x="2384" y="19811"/>
                      <a:pt x="2376" y="19811"/>
                    </a:cubicBezTo>
                    <a:cubicBezTo>
                      <a:pt x="2188" y="19811"/>
                      <a:pt x="2001" y="19781"/>
                      <a:pt x="1816" y="19781"/>
                    </a:cubicBezTo>
                    <a:cubicBezTo>
                      <a:pt x="1714" y="19781"/>
                      <a:pt x="1612" y="19790"/>
                      <a:pt x="1511" y="19818"/>
                    </a:cubicBezTo>
                    <a:lnTo>
                      <a:pt x="1096" y="19707"/>
                    </a:lnTo>
                    <a:cubicBezTo>
                      <a:pt x="1361" y="19296"/>
                      <a:pt x="1753" y="19008"/>
                      <a:pt x="2087" y="18658"/>
                    </a:cubicBezTo>
                    <a:cubicBezTo>
                      <a:pt x="2614" y="18093"/>
                      <a:pt x="3079" y="17490"/>
                      <a:pt x="3421" y="16787"/>
                    </a:cubicBezTo>
                    <a:cubicBezTo>
                      <a:pt x="3628" y="16364"/>
                      <a:pt x="3763" y="15914"/>
                      <a:pt x="3955" y="15492"/>
                    </a:cubicBezTo>
                    <a:cubicBezTo>
                      <a:pt x="4262" y="14815"/>
                      <a:pt x="4412" y="14093"/>
                      <a:pt x="4554" y="13374"/>
                    </a:cubicBezTo>
                    <a:cubicBezTo>
                      <a:pt x="4627" y="13282"/>
                      <a:pt x="4646" y="13171"/>
                      <a:pt x="4650" y="13055"/>
                    </a:cubicBezTo>
                    <a:cubicBezTo>
                      <a:pt x="4669" y="13067"/>
                      <a:pt x="4692" y="13071"/>
                      <a:pt x="4719" y="13071"/>
                    </a:cubicBezTo>
                    <a:cubicBezTo>
                      <a:pt x="4708" y="13098"/>
                      <a:pt x="4719" y="13125"/>
                      <a:pt x="4742" y="13144"/>
                    </a:cubicBezTo>
                    <a:cubicBezTo>
                      <a:pt x="4708" y="13355"/>
                      <a:pt x="4835" y="13540"/>
                      <a:pt x="4842" y="13747"/>
                    </a:cubicBezTo>
                    <a:lnTo>
                      <a:pt x="4873" y="13720"/>
                    </a:lnTo>
                    <a:lnTo>
                      <a:pt x="4873" y="13720"/>
                    </a:lnTo>
                    <a:cubicBezTo>
                      <a:pt x="4865" y="13732"/>
                      <a:pt x="4858" y="13743"/>
                      <a:pt x="4842" y="13747"/>
                    </a:cubicBezTo>
                    <a:cubicBezTo>
                      <a:pt x="4789" y="13843"/>
                      <a:pt x="4785" y="13958"/>
                      <a:pt x="4827" y="14058"/>
                    </a:cubicBezTo>
                    <a:cubicBezTo>
                      <a:pt x="4746" y="14454"/>
                      <a:pt x="4604" y="14838"/>
                      <a:pt x="4627" y="15250"/>
                    </a:cubicBezTo>
                    <a:lnTo>
                      <a:pt x="4623" y="15257"/>
                    </a:lnTo>
                    <a:cubicBezTo>
                      <a:pt x="4520" y="15296"/>
                      <a:pt x="4539" y="15384"/>
                      <a:pt x="4527" y="15461"/>
                    </a:cubicBezTo>
                    <a:cubicBezTo>
                      <a:pt x="4316" y="15726"/>
                      <a:pt x="4220" y="16045"/>
                      <a:pt x="4116" y="16360"/>
                    </a:cubicBezTo>
                    <a:lnTo>
                      <a:pt x="4116" y="16372"/>
                    </a:lnTo>
                    <a:cubicBezTo>
                      <a:pt x="4035" y="16418"/>
                      <a:pt x="4028" y="16495"/>
                      <a:pt x="4028" y="16583"/>
                    </a:cubicBezTo>
                    <a:lnTo>
                      <a:pt x="3920" y="16775"/>
                    </a:lnTo>
                    <a:cubicBezTo>
                      <a:pt x="3809" y="17082"/>
                      <a:pt x="3470" y="17248"/>
                      <a:pt x="3417" y="17594"/>
                    </a:cubicBezTo>
                    <a:cubicBezTo>
                      <a:pt x="3374" y="17605"/>
                      <a:pt x="3344" y="17647"/>
                      <a:pt x="3344" y="17690"/>
                    </a:cubicBezTo>
                    <a:lnTo>
                      <a:pt x="3324" y="17709"/>
                    </a:lnTo>
                    <a:cubicBezTo>
                      <a:pt x="3163" y="17859"/>
                      <a:pt x="3048" y="18051"/>
                      <a:pt x="2990" y="18258"/>
                    </a:cubicBezTo>
                    <a:cubicBezTo>
                      <a:pt x="2713" y="18535"/>
                      <a:pt x="2471" y="18835"/>
                      <a:pt x="2318" y="19200"/>
                    </a:cubicBezTo>
                    <a:cubicBezTo>
                      <a:pt x="2333" y="19200"/>
                      <a:pt x="2349" y="19200"/>
                      <a:pt x="2365" y="19200"/>
                    </a:cubicBezTo>
                    <a:cubicBezTo>
                      <a:pt x="2432" y="19200"/>
                      <a:pt x="2499" y="19195"/>
                      <a:pt x="2537" y="19142"/>
                    </a:cubicBezTo>
                    <a:cubicBezTo>
                      <a:pt x="2725" y="18889"/>
                      <a:pt x="2994" y="18700"/>
                      <a:pt x="3125" y="18408"/>
                    </a:cubicBezTo>
                    <a:cubicBezTo>
                      <a:pt x="3248" y="18293"/>
                      <a:pt x="3344" y="18151"/>
                      <a:pt x="3417" y="17997"/>
                    </a:cubicBezTo>
                    <a:lnTo>
                      <a:pt x="3421" y="17993"/>
                    </a:lnTo>
                    <a:lnTo>
                      <a:pt x="3497" y="17889"/>
                    </a:lnTo>
                    <a:lnTo>
                      <a:pt x="3513" y="17874"/>
                    </a:lnTo>
                    <a:cubicBezTo>
                      <a:pt x="3555" y="17874"/>
                      <a:pt x="3590" y="17836"/>
                      <a:pt x="3590" y="17793"/>
                    </a:cubicBezTo>
                    <a:lnTo>
                      <a:pt x="3590" y="17786"/>
                    </a:lnTo>
                    <a:cubicBezTo>
                      <a:pt x="3701" y="17620"/>
                      <a:pt x="3809" y="17451"/>
                      <a:pt x="3916" y="17282"/>
                    </a:cubicBezTo>
                    <a:lnTo>
                      <a:pt x="3920" y="17278"/>
                    </a:lnTo>
                    <a:cubicBezTo>
                      <a:pt x="4032" y="17217"/>
                      <a:pt x="4039" y="17106"/>
                      <a:pt x="4047" y="16994"/>
                    </a:cubicBezTo>
                    <a:cubicBezTo>
                      <a:pt x="4181" y="16940"/>
                      <a:pt x="4224" y="16825"/>
                      <a:pt x="4243" y="16702"/>
                    </a:cubicBezTo>
                    <a:cubicBezTo>
                      <a:pt x="4289" y="16683"/>
                      <a:pt x="4320" y="16633"/>
                      <a:pt x="4308" y="16583"/>
                    </a:cubicBezTo>
                    <a:cubicBezTo>
                      <a:pt x="4324" y="16548"/>
                      <a:pt x="4343" y="16518"/>
                      <a:pt x="4358" y="16491"/>
                    </a:cubicBezTo>
                    <a:cubicBezTo>
                      <a:pt x="4477" y="16276"/>
                      <a:pt x="4631" y="16068"/>
                      <a:pt x="4642" y="15807"/>
                    </a:cubicBezTo>
                    <a:cubicBezTo>
                      <a:pt x="4800" y="15499"/>
                      <a:pt x="4915" y="15180"/>
                      <a:pt x="4931" y="14827"/>
                    </a:cubicBezTo>
                    <a:cubicBezTo>
                      <a:pt x="4938" y="14662"/>
                      <a:pt x="4961" y="14496"/>
                      <a:pt x="5107" y="14381"/>
                    </a:cubicBezTo>
                    <a:cubicBezTo>
                      <a:pt x="5150" y="14477"/>
                      <a:pt x="5192" y="14569"/>
                      <a:pt x="5230" y="14665"/>
                    </a:cubicBezTo>
                    <a:cubicBezTo>
                      <a:pt x="5265" y="14819"/>
                      <a:pt x="5376" y="14904"/>
                      <a:pt x="5499" y="14977"/>
                    </a:cubicBezTo>
                    <a:lnTo>
                      <a:pt x="5649" y="15265"/>
                    </a:lnTo>
                    <a:cubicBezTo>
                      <a:pt x="5634" y="15342"/>
                      <a:pt x="5665" y="15422"/>
                      <a:pt x="5726" y="15476"/>
                    </a:cubicBezTo>
                    <a:cubicBezTo>
                      <a:pt x="5634" y="15776"/>
                      <a:pt x="5507" y="16064"/>
                      <a:pt x="5549" y="16379"/>
                    </a:cubicBezTo>
                    <a:cubicBezTo>
                      <a:pt x="5415" y="16468"/>
                      <a:pt x="5373" y="16614"/>
                      <a:pt x="5307" y="16748"/>
                    </a:cubicBezTo>
                    <a:cubicBezTo>
                      <a:pt x="5180" y="17052"/>
                      <a:pt x="5031" y="17344"/>
                      <a:pt x="4785" y="17574"/>
                    </a:cubicBezTo>
                    <a:cubicBezTo>
                      <a:pt x="4700" y="17659"/>
                      <a:pt x="4631" y="17759"/>
                      <a:pt x="4596" y="17874"/>
                    </a:cubicBezTo>
                    <a:cubicBezTo>
                      <a:pt x="4324" y="18085"/>
                      <a:pt x="4035" y="18285"/>
                      <a:pt x="3885" y="18727"/>
                    </a:cubicBezTo>
                    <a:cubicBezTo>
                      <a:pt x="4281" y="18516"/>
                      <a:pt x="4473" y="18224"/>
                      <a:pt x="4723" y="18005"/>
                    </a:cubicBezTo>
                    <a:lnTo>
                      <a:pt x="4935" y="17709"/>
                    </a:lnTo>
                    <a:cubicBezTo>
                      <a:pt x="5246" y="17563"/>
                      <a:pt x="5346" y="17252"/>
                      <a:pt x="5507" y="16975"/>
                    </a:cubicBezTo>
                    <a:cubicBezTo>
                      <a:pt x="5565" y="16894"/>
                      <a:pt x="5645" y="16821"/>
                      <a:pt x="5645" y="16706"/>
                    </a:cubicBezTo>
                    <a:cubicBezTo>
                      <a:pt x="5692" y="16683"/>
                      <a:pt x="5722" y="16629"/>
                      <a:pt x="5718" y="16579"/>
                    </a:cubicBezTo>
                    <a:cubicBezTo>
                      <a:pt x="5738" y="16556"/>
                      <a:pt x="5745" y="16529"/>
                      <a:pt x="5738" y="16502"/>
                    </a:cubicBezTo>
                    <a:cubicBezTo>
                      <a:pt x="5749" y="16475"/>
                      <a:pt x="5761" y="16452"/>
                      <a:pt x="5765" y="16429"/>
                    </a:cubicBezTo>
                    <a:cubicBezTo>
                      <a:pt x="5872" y="16149"/>
                      <a:pt x="5953" y="15864"/>
                      <a:pt x="5922" y="15565"/>
                    </a:cubicBezTo>
                    <a:cubicBezTo>
                      <a:pt x="5941" y="15511"/>
                      <a:pt x="5987" y="15476"/>
                      <a:pt x="6037" y="15469"/>
                    </a:cubicBezTo>
                    <a:lnTo>
                      <a:pt x="6356" y="15661"/>
                    </a:lnTo>
                    <a:cubicBezTo>
                      <a:pt x="6379" y="15684"/>
                      <a:pt x="6410" y="15703"/>
                      <a:pt x="6441" y="15711"/>
                    </a:cubicBezTo>
                    <a:cubicBezTo>
                      <a:pt x="6510" y="15841"/>
                      <a:pt x="6633" y="15910"/>
                      <a:pt x="6756" y="15980"/>
                    </a:cubicBezTo>
                    <a:cubicBezTo>
                      <a:pt x="6860" y="16106"/>
                      <a:pt x="7013" y="16130"/>
                      <a:pt x="7163" y="16168"/>
                    </a:cubicBezTo>
                    <a:cubicBezTo>
                      <a:pt x="7186" y="16181"/>
                      <a:pt x="7213" y="16188"/>
                      <a:pt x="7242" y="16188"/>
                    </a:cubicBezTo>
                    <a:cubicBezTo>
                      <a:pt x="7247" y="16188"/>
                      <a:pt x="7253" y="16188"/>
                      <a:pt x="7259" y="16187"/>
                    </a:cubicBezTo>
                    <a:cubicBezTo>
                      <a:pt x="7332" y="16310"/>
                      <a:pt x="7455" y="16341"/>
                      <a:pt x="7582" y="16375"/>
                    </a:cubicBezTo>
                    <a:lnTo>
                      <a:pt x="7720" y="16406"/>
                    </a:lnTo>
                    <a:cubicBezTo>
                      <a:pt x="7813" y="16521"/>
                      <a:pt x="7959" y="16510"/>
                      <a:pt x="8082" y="16560"/>
                    </a:cubicBezTo>
                    <a:cubicBezTo>
                      <a:pt x="8207" y="16596"/>
                      <a:pt x="8309" y="16688"/>
                      <a:pt x="8444" y="16688"/>
                    </a:cubicBezTo>
                    <a:cubicBezTo>
                      <a:pt x="8453" y="16688"/>
                      <a:pt x="8463" y="16688"/>
                      <a:pt x="8474" y="16687"/>
                    </a:cubicBezTo>
                    <a:lnTo>
                      <a:pt x="8524" y="16702"/>
                    </a:lnTo>
                    <a:lnTo>
                      <a:pt x="8570" y="16698"/>
                    </a:lnTo>
                    <a:cubicBezTo>
                      <a:pt x="8642" y="16776"/>
                      <a:pt x="8731" y="16802"/>
                      <a:pt x="8828" y="16802"/>
                    </a:cubicBezTo>
                    <a:cubicBezTo>
                      <a:pt x="8860" y="16802"/>
                      <a:pt x="8893" y="16799"/>
                      <a:pt x="8927" y="16794"/>
                    </a:cubicBezTo>
                    <a:cubicBezTo>
                      <a:pt x="9090" y="16862"/>
                      <a:pt x="9262" y="16889"/>
                      <a:pt x="9435" y="16889"/>
                    </a:cubicBezTo>
                    <a:cubicBezTo>
                      <a:pt x="9519" y="16889"/>
                      <a:pt x="9604" y="16882"/>
                      <a:pt x="9688" y="16871"/>
                    </a:cubicBezTo>
                    <a:cubicBezTo>
                      <a:pt x="9783" y="16891"/>
                      <a:pt x="9879" y="16901"/>
                      <a:pt x="9973" y="16901"/>
                    </a:cubicBezTo>
                    <a:cubicBezTo>
                      <a:pt x="10077" y="16901"/>
                      <a:pt x="10179" y="16889"/>
                      <a:pt x="10280" y="16867"/>
                    </a:cubicBezTo>
                    <a:cubicBezTo>
                      <a:pt x="10687" y="16802"/>
                      <a:pt x="11117" y="16856"/>
                      <a:pt x="11509" y="16698"/>
                    </a:cubicBezTo>
                    <a:cubicBezTo>
                      <a:pt x="11648" y="16698"/>
                      <a:pt x="11790" y="16687"/>
                      <a:pt x="11905" y="16591"/>
                    </a:cubicBezTo>
                    <a:lnTo>
                      <a:pt x="11951" y="16598"/>
                    </a:lnTo>
                    <a:lnTo>
                      <a:pt x="11993" y="16571"/>
                    </a:lnTo>
                    <a:cubicBezTo>
                      <a:pt x="12493" y="16560"/>
                      <a:pt x="12950" y="16329"/>
                      <a:pt x="13434" y="16241"/>
                    </a:cubicBezTo>
                    <a:cubicBezTo>
                      <a:pt x="13569" y="16218"/>
                      <a:pt x="13653" y="16091"/>
                      <a:pt x="13738" y="15995"/>
                    </a:cubicBezTo>
                    <a:cubicBezTo>
                      <a:pt x="13819" y="15983"/>
                      <a:pt x="13888" y="15934"/>
                      <a:pt x="13934" y="15864"/>
                    </a:cubicBezTo>
                    <a:cubicBezTo>
                      <a:pt x="14057" y="15718"/>
                      <a:pt x="13965" y="15672"/>
                      <a:pt x="13826" y="15665"/>
                    </a:cubicBezTo>
                    <a:cubicBezTo>
                      <a:pt x="13872" y="15430"/>
                      <a:pt x="14049" y="15226"/>
                      <a:pt x="14007" y="14969"/>
                    </a:cubicBezTo>
                    <a:cubicBezTo>
                      <a:pt x="14042" y="14904"/>
                      <a:pt x="14045" y="14835"/>
                      <a:pt x="14022" y="14765"/>
                    </a:cubicBezTo>
                    <a:cubicBezTo>
                      <a:pt x="14019" y="14654"/>
                      <a:pt x="14022" y="14539"/>
                      <a:pt x="13934" y="14454"/>
                    </a:cubicBezTo>
                    <a:cubicBezTo>
                      <a:pt x="13946" y="14420"/>
                      <a:pt x="13930" y="14385"/>
                      <a:pt x="13907" y="14362"/>
                    </a:cubicBezTo>
                    <a:cubicBezTo>
                      <a:pt x="13865" y="14310"/>
                      <a:pt x="13830" y="14284"/>
                      <a:pt x="13802" y="14284"/>
                    </a:cubicBezTo>
                    <a:cubicBezTo>
                      <a:pt x="13765" y="14284"/>
                      <a:pt x="13741" y="14327"/>
                      <a:pt x="13730" y="14412"/>
                    </a:cubicBezTo>
                    <a:cubicBezTo>
                      <a:pt x="13715" y="14493"/>
                      <a:pt x="13715" y="14573"/>
                      <a:pt x="13711" y="14662"/>
                    </a:cubicBezTo>
                    <a:lnTo>
                      <a:pt x="13461" y="14662"/>
                    </a:lnTo>
                    <a:cubicBezTo>
                      <a:pt x="13383" y="14588"/>
                      <a:pt x="13295" y="14575"/>
                      <a:pt x="13204" y="14575"/>
                    </a:cubicBezTo>
                    <a:cubicBezTo>
                      <a:pt x="13159" y="14575"/>
                      <a:pt x="13113" y="14578"/>
                      <a:pt x="13068" y="14578"/>
                    </a:cubicBezTo>
                    <a:cubicBezTo>
                      <a:pt x="13040" y="14578"/>
                      <a:pt x="13012" y="14577"/>
                      <a:pt x="12985" y="14573"/>
                    </a:cubicBezTo>
                    <a:cubicBezTo>
                      <a:pt x="12936" y="14567"/>
                      <a:pt x="12887" y="14565"/>
                      <a:pt x="12837" y="14565"/>
                    </a:cubicBezTo>
                    <a:cubicBezTo>
                      <a:pt x="12724" y="14565"/>
                      <a:pt x="12610" y="14576"/>
                      <a:pt x="12497" y="14576"/>
                    </a:cubicBezTo>
                    <a:cubicBezTo>
                      <a:pt x="12363" y="14576"/>
                      <a:pt x="12229" y="14560"/>
                      <a:pt x="12101" y="14489"/>
                    </a:cubicBezTo>
                    <a:cubicBezTo>
                      <a:pt x="12098" y="14465"/>
                      <a:pt x="12077" y="14453"/>
                      <a:pt x="12056" y="14453"/>
                    </a:cubicBezTo>
                    <a:cubicBezTo>
                      <a:pt x="12053" y="14453"/>
                      <a:pt x="12050" y="14454"/>
                      <a:pt x="12047" y="14454"/>
                    </a:cubicBezTo>
                    <a:lnTo>
                      <a:pt x="12043" y="14454"/>
                    </a:lnTo>
                    <a:cubicBezTo>
                      <a:pt x="11999" y="14410"/>
                      <a:pt x="11954" y="14379"/>
                      <a:pt x="11908" y="14379"/>
                    </a:cubicBezTo>
                    <a:cubicBezTo>
                      <a:pt x="11871" y="14379"/>
                      <a:pt x="11834" y="14400"/>
                      <a:pt x="11797" y="14450"/>
                    </a:cubicBezTo>
                    <a:lnTo>
                      <a:pt x="11502" y="14469"/>
                    </a:lnTo>
                    <a:lnTo>
                      <a:pt x="11321" y="14354"/>
                    </a:lnTo>
                    <a:cubicBezTo>
                      <a:pt x="11275" y="14270"/>
                      <a:pt x="11212" y="14252"/>
                      <a:pt x="11143" y="14252"/>
                    </a:cubicBezTo>
                    <a:cubicBezTo>
                      <a:pt x="11095" y="14252"/>
                      <a:pt x="11044" y="14260"/>
                      <a:pt x="10994" y="14262"/>
                    </a:cubicBezTo>
                    <a:cubicBezTo>
                      <a:pt x="10814" y="14239"/>
                      <a:pt x="10637" y="14204"/>
                      <a:pt x="10453" y="14189"/>
                    </a:cubicBezTo>
                    <a:cubicBezTo>
                      <a:pt x="10448" y="14189"/>
                      <a:pt x="10444" y="14189"/>
                      <a:pt x="10439" y="14189"/>
                    </a:cubicBezTo>
                    <a:cubicBezTo>
                      <a:pt x="10336" y="14189"/>
                      <a:pt x="10274" y="14273"/>
                      <a:pt x="10226" y="14362"/>
                    </a:cubicBezTo>
                    <a:cubicBezTo>
                      <a:pt x="10218" y="14393"/>
                      <a:pt x="10222" y="14423"/>
                      <a:pt x="10237" y="14450"/>
                    </a:cubicBezTo>
                    <a:cubicBezTo>
                      <a:pt x="10277" y="14499"/>
                      <a:pt x="10321" y="14520"/>
                      <a:pt x="10367" y="14520"/>
                    </a:cubicBezTo>
                    <a:cubicBezTo>
                      <a:pt x="10412" y="14520"/>
                      <a:pt x="10457" y="14501"/>
                      <a:pt x="10503" y="14469"/>
                    </a:cubicBezTo>
                    <a:cubicBezTo>
                      <a:pt x="10614" y="14395"/>
                      <a:pt x="10737" y="14365"/>
                      <a:pt x="10854" y="14365"/>
                    </a:cubicBezTo>
                    <a:cubicBezTo>
                      <a:pt x="11009" y="14365"/>
                      <a:pt x="11155" y="14417"/>
                      <a:pt x="11256" y="14489"/>
                    </a:cubicBezTo>
                    <a:cubicBezTo>
                      <a:pt x="11419" y="14603"/>
                      <a:pt x="11573" y="14641"/>
                      <a:pt x="11728" y="14641"/>
                    </a:cubicBezTo>
                    <a:cubicBezTo>
                      <a:pt x="11850" y="14641"/>
                      <a:pt x="11973" y="14617"/>
                      <a:pt x="12101" y="14589"/>
                    </a:cubicBezTo>
                    <a:cubicBezTo>
                      <a:pt x="12143" y="14665"/>
                      <a:pt x="12216" y="14712"/>
                      <a:pt x="12301" y="14723"/>
                    </a:cubicBezTo>
                    <a:cubicBezTo>
                      <a:pt x="12432" y="14751"/>
                      <a:pt x="12564" y="14760"/>
                      <a:pt x="12696" y="14760"/>
                    </a:cubicBezTo>
                    <a:cubicBezTo>
                      <a:pt x="12870" y="14760"/>
                      <a:pt x="13043" y="14745"/>
                      <a:pt x="13215" y="14738"/>
                    </a:cubicBezTo>
                    <a:lnTo>
                      <a:pt x="13723" y="14746"/>
                    </a:lnTo>
                    <a:lnTo>
                      <a:pt x="13730" y="14750"/>
                    </a:lnTo>
                    <a:cubicBezTo>
                      <a:pt x="13738" y="15134"/>
                      <a:pt x="13619" y="15499"/>
                      <a:pt x="13531" y="15864"/>
                    </a:cubicBezTo>
                    <a:cubicBezTo>
                      <a:pt x="13396" y="16056"/>
                      <a:pt x="13181" y="16091"/>
                      <a:pt x="12981" y="16160"/>
                    </a:cubicBezTo>
                    <a:cubicBezTo>
                      <a:pt x="12624" y="16276"/>
                      <a:pt x="12243" y="16306"/>
                      <a:pt x="11897" y="16468"/>
                    </a:cubicBezTo>
                    <a:cubicBezTo>
                      <a:pt x="11889" y="16465"/>
                      <a:pt x="11881" y="16463"/>
                      <a:pt x="11873" y="16463"/>
                    </a:cubicBezTo>
                    <a:cubicBezTo>
                      <a:pt x="11849" y="16463"/>
                      <a:pt x="11826" y="16475"/>
                      <a:pt x="11809" y="16495"/>
                    </a:cubicBezTo>
                    <a:lnTo>
                      <a:pt x="11494" y="16583"/>
                    </a:lnTo>
                    <a:cubicBezTo>
                      <a:pt x="10987" y="16644"/>
                      <a:pt x="10464" y="16606"/>
                      <a:pt x="9965" y="16756"/>
                    </a:cubicBezTo>
                    <a:lnTo>
                      <a:pt x="9803" y="16764"/>
                    </a:lnTo>
                    <a:cubicBezTo>
                      <a:pt x="9682" y="16689"/>
                      <a:pt x="9552" y="16671"/>
                      <a:pt x="9420" y="16671"/>
                    </a:cubicBezTo>
                    <a:cubicBezTo>
                      <a:pt x="9335" y="16671"/>
                      <a:pt x="9250" y="16678"/>
                      <a:pt x="9165" y="16683"/>
                    </a:cubicBezTo>
                    <a:lnTo>
                      <a:pt x="8566" y="16583"/>
                    </a:lnTo>
                    <a:lnTo>
                      <a:pt x="8466" y="16571"/>
                    </a:lnTo>
                    <a:lnTo>
                      <a:pt x="8066" y="16410"/>
                    </a:lnTo>
                    <a:cubicBezTo>
                      <a:pt x="8042" y="16364"/>
                      <a:pt x="8006" y="16350"/>
                      <a:pt x="7967" y="16350"/>
                    </a:cubicBezTo>
                    <a:cubicBezTo>
                      <a:pt x="7951" y="16350"/>
                      <a:pt x="7933" y="16353"/>
                      <a:pt x="7916" y="16356"/>
                    </a:cubicBezTo>
                    <a:cubicBezTo>
                      <a:pt x="7817" y="16264"/>
                      <a:pt x="7686" y="16249"/>
                      <a:pt x="7567" y="16218"/>
                    </a:cubicBezTo>
                    <a:cubicBezTo>
                      <a:pt x="7475" y="16145"/>
                      <a:pt x="7371" y="16091"/>
                      <a:pt x="7255" y="16068"/>
                    </a:cubicBezTo>
                    <a:cubicBezTo>
                      <a:pt x="7225" y="16049"/>
                      <a:pt x="7198" y="16037"/>
                      <a:pt x="7163" y="16033"/>
                    </a:cubicBezTo>
                    <a:cubicBezTo>
                      <a:pt x="7090" y="15914"/>
                      <a:pt x="6948" y="15937"/>
                      <a:pt x="6852" y="15864"/>
                    </a:cubicBezTo>
                    <a:lnTo>
                      <a:pt x="6452" y="15549"/>
                    </a:lnTo>
                    <a:cubicBezTo>
                      <a:pt x="6337" y="15422"/>
                      <a:pt x="6199" y="15323"/>
                      <a:pt x="6037" y="15261"/>
                    </a:cubicBezTo>
                    <a:lnTo>
                      <a:pt x="5853" y="15134"/>
                    </a:lnTo>
                    <a:lnTo>
                      <a:pt x="5634" y="14950"/>
                    </a:lnTo>
                    <a:lnTo>
                      <a:pt x="5365" y="14508"/>
                    </a:lnTo>
                    <a:lnTo>
                      <a:pt x="5019" y="13536"/>
                    </a:lnTo>
                    <a:cubicBezTo>
                      <a:pt x="5065" y="13355"/>
                      <a:pt x="4958" y="13194"/>
                      <a:pt x="4919" y="13029"/>
                    </a:cubicBezTo>
                    <a:cubicBezTo>
                      <a:pt x="4942" y="12825"/>
                      <a:pt x="4931" y="12625"/>
                      <a:pt x="4881" y="12425"/>
                    </a:cubicBezTo>
                    <a:cubicBezTo>
                      <a:pt x="4819" y="12164"/>
                      <a:pt x="4815" y="11887"/>
                      <a:pt x="4862" y="11626"/>
                    </a:cubicBezTo>
                    <a:cubicBezTo>
                      <a:pt x="5096" y="10531"/>
                      <a:pt x="5169" y="9405"/>
                      <a:pt x="5457" y="8325"/>
                    </a:cubicBezTo>
                    <a:cubicBezTo>
                      <a:pt x="5511" y="8214"/>
                      <a:pt x="5557" y="8102"/>
                      <a:pt x="5530" y="7979"/>
                    </a:cubicBezTo>
                    <a:lnTo>
                      <a:pt x="5549" y="7795"/>
                    </a:lnTo>
                    <a:cubicBezTo>
                      <a:pt x="5615" y="7706"/>
                      <a:pt x="5649" y="7591"/>
                      <a:pt x="5642" y="7476"/>
                    </a:cubicBezTo>
                    <a:cubicBezTo>
                      <a:pt x="5661" y="7464"/>
                      <a:pt x="5668" y="7441"/>
                      <a:pt x="5661" y="7422"/>
                    </a:cubicBezTo>
                    <a:cubicBezTo>
                      <a:pt x="5661" y="7418"/>
                      <a:pt x="5653" y="7418"/>
                      <a:pt x="5653" y="7411"/>
                    </a:cubicBezTo>
                    <a:cubicBezTo>
                      <a:pt x="5703" y="7384"/>
                      <a:pt x="5726" y="7330"/>
                      <a:pt x="5722" y="7272"/>
                    </a:cubicBezTo>
                    <a:cubicBezTo>
                      <a:pt x="5745" y="7253"/>
                      <a:pt x="5761" y="7218"/>
                      <a:pt x="5749" y="7188"/>
                    </a:cubicBezTo>
                    <a:cubicBezTo>
                      <a:pt x="5795" y="7169"/>
                      <a:pt x="5822" y="7119"/>
                      <a:pt x="5818" y="7072"/>
                    </a:cubicBezTo>
                    <a:cubicBezTo>
                      <a:pt x="6030" y="6581"/>
                      <a:pt x="6268" y="6100"/>
                      <a:pt x="6495" y="5616"/>
                    </a:cubicBezTo>
                    <a:cubicBezTo>
                      <a:pt x="7017" y="4490"/>
                      <a:pt x="7836" y="3614"/>
                      <a:pt x="8708" y="2776"/>
                    </a:cubicBezTo>
                    <a:cubicBezTo>
                      <a:pt x="9181" y="2319"/>
                      <a:pt x="9726" y="1950"/>
                      <a:pt x="10333" y="1685"/>
                    </a:cubicBezTo>
                    <a:cubicBezTo>
                      <a:pt x="10664" y="1543"/>
                      <a:pt x="11033" y="1466"/>
                      <a:pt x="11317" y="1212"/>
                    </a:cubicBezTo>
                    <a:lnTo>
                      <a:pt x="11359" y="1220"/>
                    </a:lnTo>
                    <a:lnTo>
                      <a:pt x="11390" y="1186"/>
                    </a:lnTo>
                    <a:cubicBezTo>
                      <a:pt x="11410" y="1195"/>
                      <a:pt x="11427" y="1199"/>
                      <a:pt x="11442" y="1199"/>
                    </a:cubicBezTo>
                    <a:cubicBezTo>
                      <a:pt x="11483" y="1199"/>
                      <a:pt x="11507" y="1169"/>
                      <a:pt x="11521" y="1124"/>
                    </a:cubicBezTo>
                    <a:lnTo>
                      <a:pt x="11686" y="1101"/>
                    </a:lnTo>
                    <a:cubicBezTo>
                      <a:pt x="11702" y="1103"/>
                      <a:pt x="11717" y="1103"/>
                      <a:pt x="11732" y="1103"/>
                    </a:cubicBezTo>
                    <a:cubicBezTo>
                      <a:pt x="11893" y="1103"/>
                      <a:pt x="12035" y="1018"/>
                      <a:pt x="12186" y="990"/>
                    </a:cubicBezTo>
                    <a:cubicBezTo>
                      <a:pt x="12259" y="951"/>
                      <a:pt x="12351" y="970"/>
                      <a:pt x="12405" y="897"/>
                    </a:cubicBezTo>
                    <a:lnTo>
                      <a:pt x="12408" y="897"/>
                    </a:lnTo>
                    <a:cubicBezTo>
                      <a:pt x="12451" y="897"/>
                      <a:pt x="12489" y="897"/>
                      <a:pt x="12531" y="890"/>
                    </a:cubicBezTo>
                    <a:cubicBezTo>
                      <a:pt x="12578" y="878"/>
                      <a:pt x="12616" y="867"/>
                      <a:pt x="12654" y="847"/>
                    </a:cubicBezTo>
                    <a:cubicBezTo>
                      <a:pt x="12712" y="821"/>
                      <a:pt x="12762" y="794"/>
                      <a:pt x="12816" y="763"/>
                    </a:cubicBezTo>
                    <a:cubicBezTo>
                      <a:pt x="12854" y="744"/>
                      <a:pt x="12889" y="724"/>
                      <a:pt x="12923" y="701"/>
                    </a:cubicBezTo>
                    <a:cubicBezTo>
                      <a:pt x="12954" y="682"/>
                      <a:pt x="12993" y="663"/>
                      <a:pt x="13027" y="644"/>
                    </a:cubicBezTo>
                    <a:cubicBezTo>
                      <a:pt x="13062" y="625"/>
                      <a:pt x="13096" y="609"/>
                      <a:pt x="13127" y="601"/>
                    </a:cubicBezTo>
                    <a:cubicBezTo>
                      <a:pt x="13281" y="601"/>
                      <a:pt x="13434" y="598"/>
                      <a:pt x="13550" y="467"/>
                    </a:cubicBezTo>
                    <a:cubicBezTo>
                      <a:pt x="13580" y="452"/>
                      <a:pt x="13604" y="436"/>
                      <a:pt x="13627" y="417"/>
                    </a:cubicBezTo>
                    <a:cubicBezTo>
                      <a:pt x="13638" y="390"/>
                      <a:pt x="13642" y="356"/>
                      <a:pt x="13638" y="329"/>
                    </a:cubicBezTo>
                    <a:lnTo>
                      <a:pt x="13677" y="329"/>
                    </a:lnTo>
                    <a:lnTo>
                      <a:pt x="13703" y="313"/>
                    </a:lnTo>
                    <a:cubicBezTo>
                      <a:pt x="13721" y="315"/>
                      <a:pt x="13738" y="316"/>
                      <a:pt x="13754" y="316"/>
                    </a:cubicBezTo>
                    <a:cubicBezTo>
                      <a:pt x="13829" y="316"/>
                      <a:pt x="13891" y="295"/>
                      <a:pt x="13907" y="194"/>
                    </a:cubicBezTo>
                    <a:lnTo>
                      <a:pt x="13910" y="133"/>
                    </a:lnTo>
                    <a:lnTo>
                      <a:pt x="13910" y="133"/>
                    </a:lnTo>
                    <a:lnTo>
                      <a:pt x="13527" y="137"/>
                    </a:lnTo>
                    <a:lnTo>
                      <a:pt x="13484" y="217"/>
                    </a:lnTo>
                    <a:cubicBezTo>
                      <a:pt x="13454" y="210"/>
                      <a:pt x="13427" y="198"/>
                      <a:pt x="13396" y="194"/>
                    </a:cubicBezTo>
                    <a:cubicBezTo>
                      <a:pt x="13357" y="194"/>
                      <a:pt x="13315" y="187"/>
                      <a:pt x="13275" y="187"/>
                    </a:cubicBezTo>
                    <a:cubicBezTo>
                      <a:pt x="13223" y="187"/>
                      <a:pt x="13174" y="198"/>
                      <a:pt x="13135" y="248"/>
                    </a:cubicBezTo>
                    <a:cubicBezTo>
                      <a:pt x="13069" y="294"/>
                      <a:pt x="12981" y="275"/>
                      <a:pt x="12927" y="336"/>
                    </a:cubicBezTo>
                    <a:lnTo>
                      <a:pt x="12904" y="363"/>
                    </a:lnTo>
                    <a:lnTo>
                      <a:pt x="12870" y="352"/>
                    </a:lnTo>
                    <a:cubicBezTo>
                      <a:pt x="12815" y="384"/>
                      <a:pt x="12754" y="387"/>
                      <a:pt x="12692" y="387"/>
                    </a:cubicBezTo>
                    <a:cubicBezTo>
                      <a:pt x="12681" y="387"/>
                      <a:pt x="12670" y="387"/>
                      <a:pt x="12659" y="387"/>
                    </a:cubicBezTo>
                    <a:cubicBezTo>
                      <a:pt x="12578" y="387"/>
                      <a:pt x="12498" y="391"/>
                      <a:pt x="12432" y="459"/>
                    </a:cubicBezTo>
                    <a:lnTo>
                      <a:pt x="12435" y="459"/>
                    </a:lnTo>
                    <a:lnTo>
                      <a:pt x="12393" y="482"/>
                    </a:lnTo>
                    <a:lnTo>
                      <a:pt x="12393" y="517"/>
                    </a:lnTo>
                    <a:cubicBezTo>
                      <a:pt x="12380" y="508"/>
                      <a:pt x="12366" y="504"/>
                      <a:pt x="12352" y="504"/>
                    </a:cubicBezTo>
                    <a:cubicBezTo>
                      <a:pt x="12342" y="504"/>
                      <a:pt x="12331" y="506"/>
                      <a:pt x="12320" y="509"/>
                    </a:cubicBezTo>
                    <a:cubicBezTo>
                      <a:pt x="12301" y="525"/>
                      <a:pt x="12278" y="540"/>
                      <a:pt x="12259" y="555"/>
                    </a:cubicBezTo>
                    <a:cubicBezTo>
                      <a:pt x="12251" y="548"/>
                      <a:pt x="12236" y="548"/>
                      <a:pt x="12220" y="544"/>
                    </a:cubicBezTo>
                    <a:cubicBezTo>
                      <a:pt x="12216" y="555"/>
                      <a:pt x="12212" y="567"/>
                      <a:pt x="12205" y="578"/>
                    </a:cubicBezTo>
                    <a:lnTo>
                      <a:pt x="12178" y="594"/>
                    </a:lnTo>
                    <a:cubicBezTo>
                      <a:pt x="12139" y="601"/>
                      <a:pt x="12105" y="617"/>
                      <a:pt x="12082" y="640"/>
                    </a:cubicBezTo>
                    <a:cubicBezTo>
                      <a:pt x="12082" y="640"/>
                      <a:pt x="12078" y="640"/>
                      <a:pt x="12078" y="644"/>
                    </a:cubicBezTo>
                    <a:cubicBezTo>
                      <a:pt x="12059" y="640"/>
                      <a:pt x="12040" y="640"/>
                      <a:pt x="12024" y="636"/>
                    </a:cubicBezTo>
                    <a:cubicBezTo>
                      <a:pt x="12012" y="654"/>
                      <a:pt x="11989" y="667"/>
                      <a:pt x="11969" y="667"/>
                    </a:cubicBezTo>
                    <a:cubicBezTo>
                      <a:pt x="11963" y="667"/>
                      <a:pt x="11957" y="666"/>
                      <a:pt x="11951" y="663"/>
                    </a:cubicBezTo>
                    <a:cubicBezTo>
                      <a:pt x="11936" y="663"/>
                      <a:pt x="11924" y="671"/>
                      <a:pt x="11913" y="678"/>
                    </a:cubicBezTo>
                    <a:cubicBezTo>
                      <a:pt x="11909" y="682"/>
                      <a:pt x="11905" y="694"/>
                      <a:pt x="11905" y="701"/>
                    </a:cubicBezTo>
                    <a:cubicBezTo>
                      <a:pt x="11874" y="709"/>
                      <a:pt x="11847" y="717"/>
                      <a:pt x="11821" y="736"/>
                    </a:cubicBezTo>
                    <a:lnTo>
                      <a:pt x="11797" y="767"/>
                    </a:lnTo>
                    <a:lnTo>
                      <a:pt x="11759" y="759"/>
                    </a:lnTo>
                    <a:cubicBezTo>
                      <a:pt x="11678" y="790"/>
                      <a:pt x="11586" y="790"/>
                      <a:pt x="11513" y="847"/>
                    </a:cubicBezTo>
                    <a:lnTo>
                      <a:pt x="11490" y="874"/>
                    </a:lnTo>
                    <a:lnTo>
                      <a:pt x="11455" y="867"/>
                    </a:lnTo>
                    <a:cubicBezTo>
                      <a:pt x="11413" y="886"/>
                      <a:pt x="11398" y="909"/>
                      <a:pt x="11413" y="943"/>
                    </a:cubicBezTo>
                    <a:lnTo>
                      <a:pt x="11409" y="943"/>
                    </a:lnTo>
                    <a:lnTo>
                      <a:pt x="11213" y="951"/>
                    </a:lnTo>
                    <a:cubicBezTo>
                      <a:pt x="11194" y="982"/>
                      <a:pt x="11175" y="1016"/>
                      <a:pt x="11156" y="1043"/>
                    </a:cubicBezTo>
                    <a:lnTo>
                      <a:pt x="11125" y="1043"/>
                    </a:lnTo>
                    <a:lnTo>
                      <a:pt x="10914" y="1059"/>
                    </a:lnTo>
                    <a:lnTo>
                      <a:pt x="10856" y="1143"/>
                    </a:lnTo>
                    <a:lnTo>
                      <a:pt x="10706" y="1151"/>
                    </a:lnTo>
                    <a:cubicBezTo>
                      <a:pt x="10564" y="1266"/>
                      <a:pt x="10387" y="1312"/>
                      <a:pt x="10207" y="1362"/>
                    </a:cubicBezTo>
                    <a:cubicBezTo>
                      <a:pt x="10161" y="1439"/>
                      <a:pt x="10084" y="1447"/>
                      <a:pt x="10003" y="1451"/>
                    </a:cubicBezTo>
                    <a:cubicBezTo>
                      <a:pt x="9957" y="1520"/>
                      <a:pt x="9888" y="1558"/>
                      <a:pt x="9803" y="1562"/>
                    </a:cubicBezTo>
                    <a:cubicBezTo>
                      <a:pt x="9665" y="1708"/>
                      <a:pt x="9484" y="1789"/>
                      <a:pt x="9304" y="1870"/>
                    </a:cubicBezTo>
                    <a:cubicBezTo>
                      <a:pt x="9300" y="1923"/>
                      <a:pt x="9261" y="1966"/>
                      <a:pt x="9204" y="1977"/>
                    </a:cubicBezTo>
                    <a:cubicBezTo>
                      <a:pt x="9035" y="2158"/>
                      <a:pt x="8819" y="2269"/>
                      <a:pt x="8608" y="2388"/>
                    </a:cubicBezTo>
                    <a:cubicBezTo>
                      <a:pt x="8305" y="2815"/>
                      <a:pt x="7863" y="3122"/>
                      <a:pt x="7582" y="3572"/>
                    </a:cubicBezTo>
                    <a:lnTo>
                      <a:pt x="7378" y="3583"/>
                    </a:lnTo>
                    <a:lnTo>
                      <a:pt x="7275" y="3679"/>
                    </a:lnTo>
                    <a:lnTo>
                      <a:pt x="7159" y="3868"/>
                    </a:lnTo>
                    <a:cubicBezTo>
                      <a:pt x="7102" y="3868"/>
                      <a:pt x="7052" y="3918"/>
                      <a:pt x="7056" y="3975"/>
                    </a:cubicBezTo>
                    <a:cubicBezTo>
                      <a:pt x="7033" y="3983"/>
                      <a:pt x="7010" y="3995"/>
                      <a:pt x="6986" y="3995"/>
                    </a:cubicBezTo>
                    <a:lnTo>
                      <a:pt x="6960" y="4275"/>
                    </a:lnTo>
                    <a:cubicBezTo>
                      <a:pt x="6629" y="4786"/>
                      <a:pt x="6383" y="5351"/>
                      <a:pt x="5980" y="5812"/>
                    </a:cubicBezTo>
                    <a:cubicBezTo>
                      <a:pt x="5976" y="5973"/>
                      <a:pt x="5895" y="6116"/>
                      <a:pt x="5768" y="6208"/>
                    </a:cubicBezTo>
                    <a:cubicBezTo>
                      <a:pt x="5768" y="6289"/>
                      <a:pt x="5761" y="6369"/>
                      <a:pt x="5680" y="6415"/>
                    </a:cubicBezTo>
                    <a:cubicBezTo>
                      <a:pt x="5718" y="6569"/>
                      <a:pt x="5653" y="6715"/>
                      <a:pt x="5642" y="6865"/>
                    </a:cubicBezTo>
                    <a:cubicBezTo>
                      <a:pt x="5565" y="6919"/>
                      <a:pt x="5546" y="6999"/>
                      <a:pt x="5538" y="7092"/>
                    </a:cubicBezTo>
                    <a:lnTo>
                      <a:pt x="5384" y="7230"/>
                    </a:lnTo>
                    <a:lnTo>
                      <a:pt x="5342" y="7906"/>
                    </a:lnTo>
                    <a:cubicBezTo>
                      <a:pt x="5246" y="8060"/>
                      <a:pt x="5288" y="8248"/>
                      <a:pt x="5246" y="8414"/>
                    </a:cubicBezTo>
                    <a:cubicBezTo>
                      <a:pt x="5227" y="8425"/>
                      <a:pt x="5200" y="8437"/>
                      <a:pt x="5173" y="8437"/>
                    </a:cubicBezTo>
                    <a:cubicBezTo>
                      <a:pt x="5161" y="8540"/>
                      <a:pt x="5165" y="8656"/>
                      <a:pt x="5073" y="8740"/>
                    </a:cubicBezTo>
                    <a:cubicBezTo>
                      <a:pt x="5054" y="9051"/>
                      <a:pt x="5050" y="9366"/>
                      <a:pt x="4865" y="9647"/>
                    </a:cubicBezTo>
                    <a:cubicBezTo>
                      <a:pt x="4815" y="10074"/>
                      <a:pt x="4723" y="10496"/>
                      <a:pt x="4742" y="10934"/>
                    </a:cubicBezTo>
                    <a:cubicBezTo>
                      <a:pt x="4719" y="10950"/>
                      <a:pt x="4692" y="10957"/>
                      <a:pt x="4666" y="10969"/>
                    </a:cubicBezTo>
                    <a:cubicBezTo>
                      <a:pt x="4650" y="11073"/>
                      <a:pt x="4681" y="11199"/>
                      <a:pt x="4569" y="11276"/>
                    </a:cubicBezTo>
                    <a:cubicBezTo>
                      <a:pt x="4589" y="11576"/>
                      <a:pt x="4339" y="11841"/>
                      <a:pt x="4431" y="12160"/>
                    </a:cubicBezTo>
                    <a:cubicBezTo>
                      <a:pt x="4424" y="12158"/>
                      <a:pt x="4418" y="12158"/>
                      <a:pt x="4412" y="12158"/>
                    </a:cubicBezTo>
                    <a:cubicBezTo>
                      <a:pt x="4389" y="12158"/>
                      <a:pt x="4369" y="12167"/>
                      <a:pt x="4354" y="12179"/>
                    </a:cubicBezTo>
                    <a:lnTo>
                      <a:pt x="4354" y="12168"/>
                    </a:lnTo>
                    <a:cubicBezTo>
                      <a:pt x="4258" y="12264"/>
                      <a:pt x="4316" y="12410"/>
                      <a:pt x="4258" y="12514"/>
                    </a:cubicBezTo>
                    <a:lnTo>
                      <a:pt x="4270" y="12544"/>
                    </a:lnTo>
                    <a:lnTo>
                      <a:pt x="4247" y="12567"/>
                    </a:lnTo>
                    <a:cubicBezTo>
                      <a:pt x="4147" y="12648"/>
                      <a:pt x="4231" y="12794"/>
                      <a:pt x="4147" y="12875"/>
                    </a:cubicBezTo>
                    <a:cubicBezTo>
                      <a:pt x="4012" y="13063"/>
                      <a:pt x="4166" y="13297"/>
                      <a:pt x="4047" y="13486"/>
                    </a:cubicBezTo>
                    <a:lnTo>
                      <a:pt x="4047" y="13478"/>
                    </a:lnTo>
                    <a:lnTo>
                      <a:pt x="4047" y="13478"/>
                    </a:lnTo>
                    <a:cubicBezTo>
                      <a:pt x="3912" y="13666"/>
                      <a:pt x="4055" y="13901"/>
                      <a:pt x="3951" y="14093"/>
                    </a:cubicBezTo>
                    <a:cubicBezTo>
                      <a:pt x="3839" y="14177"/>
                      <a:pt x="3920" y="14320"/>
                      <a:pt x="3843" y="14412"/>
                    </a:cubicBezTo>
                    <a:cubicBezTo>
                      <a:pt x="3862" y="14431"/>
                      <a:pt x="3862" y="14458"/>
                      <a:pt x="3839" y="14477"/>
                    </a:cubicBezTo>
                    <a:cubicBezTo>
                      <a:pt x="3839" y="14477"/>
                      <a:pt x="3836" y="14485"/>
                      <a:pt x="3828" y="14485"/>
                    </a:cubicBezTo>
                    <a:cubicBezTo>
                      <a:pt x="3747" y="14604"/>
                      <a:pt x="3786" y="14735"/>
                      <a:pt x="3789" y="14858"/>
                    </a:cubicBezTo>
                    <a:cubicBezTo>
                      <a:pt x="3805" y="14861"/>
                      <a:pt x="3824" y="14861"/>
                      <a:pt x="3839" y="14861"/>
                    </a:cubicBezTo>
                    <a:cubicBezTo>
                      <a:pt x="3836" y="14869"/>
                      <a:pt x="3828" y="14873"/>
                      <a:pt x="3824" y="14881"/>
                    </a:cubicBezTo>
                    <a:cubicBezTo>
                      <a:pt x="3801" y="14896"/>
                      <a:pt x="3778" y="14900"/>
                      <a:pt x="3751" y="14900"/>
                    </a:cubicBezTo>
                    <a:cubicBezTo>
                      <a:pt x="3555" y="15561"/>
                      <a:pt x="3470" y="16252"/>
                      <a:pt x="3055" y="16829"/>
                    </a:cubicBezTo>
                    <a:cubicBezTo>
                      <a:pt x="3017" y="16975"/>
                      <a:pt x="2963" y="17121"/>
                      <a:pt x="2833" y="17217"/>
                    </a:cubicBezTo>
                    <a:cubicBezTo>
                      <a:pt x="2829" y="17298"/>
                      <a:pt x="2821" y="17378"/>
                      <a:pt x="2729" y="17417"/>
                    </a:cubicBezTo>
                    <a:cubicBezTo>
                      <a:pt x="2729" y="17471"/>
                      <a:pt x="2694" y="17521"/>
                      <a:pt x="2640" y="17532"/>
                    </a:cubicBezTo>
                    <a:cubicBezTo>
                      <a:pt x="2629" y="17609"/>
                      <a:pt x="2610" y="17686"/>
                      <a:pt x="2529" y="17724"/>
                    </a:cubicBezTo>
                    <a:cubicBezTo>
                      <a:pt x="2533" y="17778"/>
                      <a:pt x="2494" y="17828"/>
                      <a:pt x="2441" y="17839"/>
                    </a:cubicBezTo>
                    <a:cubicBezTo>
                      <a:pt x="2287" y="18058"/>
                      <a:pt x="2145" y="18278"/>
                      <a:pt x="1926" y="18443"/>
                    </a:cubicBezTo>
                    <a:cubicBezTo>
                      <a:pt x="1926" y="18493"/>
                      <a:pt x="1887" y="18543"/>
                      <a:pt x="1837" y="18550"/>
                    </a:cubicBezTo>
                    <a:cubicBezTo>
                      <a:pt x="1676" y="18696"/>
                      <a:pt x="1534" y="18869"/>
                      <a:pt x="1326" y="18950"/>
                    </a:cubicBezTo>
                    <a:cubicBezTo>
                      <a:pt x="1326" y="19004"/>
                      <a:pt x="1284" y="19050"/>
                      <a:pt x="1230" y="19058"/>
                    </a:cubicBezTo>
                    <a:cubicBezTo>
                      <a:pt x="1073" y="19257"/>
                      <a:pt x="857" y="19373"/>
                      <a:pt x="619" y="19461"/>
                    </a:cubicBezTo>
                    <a:cubicBezTo>
                      <a:pt x="496" y="19661"/>
                      <a:pt x="243" y="19646"/>
                      <a:pt x="77" y="19780"/>
                    </a:cubicBezTo>
                    <a:cubicBezTo>
                      <a:pt x="24" y="19826"/>
                      <a:pt x="1" y="19891"/>
                      <a:pt x="12" y="19961"/>
                    </a:cubicBezTo>
                    <a:cubicBezTo>
                      <a:pt x="23" y="20042"/>
                      <a:pt x="85" y="20045"/>
                      <a:pt x="143" y="20045"/>
                    </a:cubicBezTo>
                    <a:cubicBezTo>
                      <a:pt x="148" y="20045"/>
                      <a:pt x="153" y="20045"/>
                      <a:pt x="158" y="20045"/>
                    </a:cubicBezTo>
                    <a:cubicBezTo>
                      <a:pt x="377" y="20045"/>
                      <a:pt x="589" y="20037"/>
                      <a:pt x="804" y="20030"/>
                    </a:cubicBezTo>
                    <a:lnTo>
                      <a:pt x="1826" y="20030"/>
                    </a:lnTo>
                    <a:lnTo>
                      <a:pt x="1976" y="20057"/>
                    </a:lnTo>
                    <a:cubicBezTo>
                      <a:pt x="1991" y="20084"/>
                      <a:pt x="2003" y="20114"/>
                      <a:pt x="2018" y="20137"/>
                    </a:cubicBezTo>
                    <a:lnTo>
                      <a:pt x="3017" y="20157"/>
                    </a:lnTo>
                    <a:lnTo>
                      <a:pt x="3048" y="20230"/>
                    </a:lnTo>
                    <a:lnTo>
                      <a:pt x="3528" y="20256"/>
                    </a:lnTo>
                    <a:lnTo>
                      <a:pt x="3647" y="20222"/>
                    </a:lnTo>
                    <a:cubicBezTo>
                      <a:pt x="3752" y="20262"/>
                      <a:pt x="3859" y="20271"/>
                      <a:pt x="3968" y="20271"/>
                    </a:cubicBezTo>
                    <a:cubicBezTo>
                      <a:pt x="4070" y="20271"/>
                      <a:pt x="4172" y="20263"/>
                      <a:pt x="4273" y="20263"/>
                    </a:cubicBezTo>
                    <a:cubicBezTo>
                      <a:pt x="4399" y="20263"/>
                      <a:pt x="4523" y="20276"/>
                      <a:pt x="4642" y="20333"/>
                    </a:cubicBezTo>
                    <a:lnTo>
                      <a:pt x="5434" y="20333"/>
                    </a:lnTo>
                    <a:cubicBezTo>
                      <a:pt x="5442" y="20310"/>
                      <a:pt x="5438" y="20287"/>
                      <a:pt x="5419" y="20272"/>
                    </a:cubicBezTo>
                    <a:cubicBezTo>
                      <a:pt x="5678" y="20266"/>
                      <a:pt x="5937" y="20247"/>
                      <a:pt x="6195" y="20247"/>
                    </a:cubicBezTo>
                    <a:cubicBezTo>
                      <a:pt x="6453" y="20247"/>
                      <a:pt x="6710" y="20266"/>
                      <a:pt x="6963" y="20337"/>
                    </a:cubicBezTo>
                    <a:cubicBezTo>
                      <a:pt x="7559" y="20349"/>
                      <a:pt x="8151" y="20345"/>
                      <a:pt x="8746" y="20368"/>
                    </a:cubicBezTo>
                    <a:cubicBezTo>
                      <a:pt x="8774" y="20370"/>
                      <a:pt x="8802" y="20370"/>
                      <a:pt x="8830" y="20370"/>
                    </a:cubicBezTo>
                    <a:cubicBezTo>
                      <a:pt x="9051" y="20370"/>
                      <a:pt x="9267" y="20317"/>
                      <a:pt x="9461" y="20218"/>
                    </a:cubicBezTo>
                    <a:cubicBezTo>
                      <a:pt x="9553" y="20137"/>
                      <a:pt x="9642" y="20049"/>
                      <a:pt x="9765" y="20018"/>
                    </a:cubicBezTo>
                    <a:lnTo>
                      <a:pt x="9918" y="19868"/>
                    </a:lnTo>
                    <a:lnTo>
                      <a:pt x="10187" y="19838"/>
                    </a:lnTo>
                    <a:cubicBezTo>
                      <a:pt x="10237" y="19772"/>
                      <a:pt x="10310" y="19738"/>
                      <a:pt x="10391" y="19738"/>
                    </a:cubicBezTo>
                    <a:cubicBezTo>
                      <a:pt x="10429" y="19665"/>
                      <a:pt x="10503" y="19622"/>
                      <a:pt x="10583" y="19622"/>
                    </a:cubicBezTo>
                    <a:cubicBezTo>
                      <a:pt x="10733" y="19519"/>
                      <a:pt x="10898" y="19446"/>
                      <a:pt x="11083" y="19411"/>
                    </a:cubicBezTo>
                    <a:cubicBezTo>
                      <a:pt x="11233" y="19296"/>
                      <a:pt x="11417" y="19273"/>
                      <a:pt x="11586" y="19215"/>
                    </a:cubicBezTo>
                    <a:cubicBezTo>
                      <a:pt x="11628" y="19134"/>
                      <a:pt x="11701" y="19119"/>
                      <a:pt x="11782" y="19104"/>
                    </a:cubicBezTo>
                    <a:cubicBezTo>
                      <a:pt x="11917" y="18942"/>
                      <a:pt x="12124" y="18908"/>
                      <a:pt x="12293" y="18812"/>
                    </a:cubicBezTo>
                    <a:cubicBezTo>
                      <a:pt x="12297" y="18789"/>
                      <a:pt x="12301" y="18762"/>
                      <a:pt x="12309" y="18742"/>
                    </a:cubicBezTo>
                    <a:lnTo>
                      <a:pt x="12489" y="18704"/>
                    </a:lnTo>
                    <a:cubicBezTo>
                      <a:pt x="12493" y="18654"/>
                      <a:pt x="12543" y="18608"/>
                      <a:pt x="12597" y="18608"/>
                    </a:cubicBezTo>
                    <a:cubicBezTo>
                      <a:pt x="12639" y="18527"/>
                      <a:pt x="12716" y="18512"/>
                      <a:pt x="12797" y="18508"/>
                    </a:cubicBezTo>
                    <a:lnTo>
                      <a:pt x="13104" y="18216"/>
                    </a:lnTo>
                    <a:cubicBezTo>
                      <a:pt x="13100" y="18158"/>
                      <a:pt x="13142" y="18108"/>
                      <a:pt x="13196" y="18105"/>
                    </a:cubicBezTo>
                    <a:lnTo>
                      <a:pt x="13715" y="17609"/>
                    </a:lnTo>
                    <a:cubicBezTo>
                      <a:pt x="13715" y="17559"/>
                      <a:pt x="13746" y="17509"/>
                      <a:pt x="13799" y="17494"/>
                    </a:cubicBezTo>
                    <a:cubicBezTo>
                      <a:pt x="13869" y="17428"/>
                      <a:pt x="13934" y="17359"/>
                      <a:pt x="14007" y="17294"/>
                    </a:cubicBezTo>
                    <a:cubicBezTo>
                      <a:pt x="14011" y="17240"/>
                      <a:pt x="14049" y="17202"/>
                      <a:pt x="14103" y="17194"/>
                    </a:cubicBezTo>
                    <a:cubicBezTo>
                      <a:pt x="14199" y="16967"/>
                      <a:pt x="14318" y="16752"/>
                      <a:pt x="14518" y="16598"/>
                    </a:cubicBezTo>
                    <a:lnTo>
                      <a:pt x="15214" y="15376"/>
                    </a:lnTo>
                    <a:cubicBezTo>
                      <a:pt x="15217" y="15296"/>
                      <a:pt x="15248" y="15223"/>
                      <a:pt x="15333" y="15188"/>
                    </a:cubicBezTo>
                    <a:cubicBezTo>
                      <a:pt x="15333" y="15107"/>
                      <a:pt x="15367" y="15034"/>
                      <a:pt x="15429" y="14988"/>
                    </a:cubicBezTo>
                    <a:cubicBezTo>
                      <a:pt x="15425" y="14900"/>
                      <a:pt x="15440" y="14823"/>
                      <a:pt x="15517" y="14777"/>
                    </a:cubicBezTo>
                    <a:cubicBezTo>
                      <a:pt x="15525" y="14685"/>
                      <a:pt x="15540" y="14600"/>
                      <a:pt x="15548" y="14512"/>
                    </a:cubicBezTo>
                    <a:lnTo>
                      <a:pt x="15548" y="14496"/>
                    </a:lnTo>
                    <a:lnTo>
                      <a:pt x="15575" y="14523"/>
                    </a:lnTo>
                    <a:cubicBezTo>
                      <a:pt x="15905" y="14362"/>
                      <a:pt x="15717" y="14016"/>
                      <a:pt x="15844" y="13786"/>
                    </a:cubicBezTo>
                    <a:lnTo>
                      <a:pt x="15844" y="13786"/>
                    </a:lnTo>
                    <a:lnTo>
                      <a:pt x="15844" y="13793"/>
                    </a:lnTo>
                    <a:cubicBezTo>
                      <a:pt x="15967" y="13593"/>
                      <a:pt x="15851" y="13371"/>
                      <a:pt x="15928" y="13167"/>
                    </a:cubicBezTo>
                    <a:lnTo>
                      <a:pt x="15928" y="13167"/>
                    </a:lnTo>
                    <a:lnTo>
                      <a:pt x="15924" y="13178"/>
                    </a:lnTo>
                    <a:cubicBezTo>
                      <a:pt x="16113" y="12679"/>
                      <a:pt x="15909" y="12152"/>
                      <a:pt x="16036" y="11649"/>
                    </a:cubicBezTo>
                    <a:lnTo>
                      <a:pt x="16036" y="11649"/>
                    </a:lnTo>
                    <a:lnTo>
                      <a:pt x="16028" y="11661"/>
                    </a:lnTo>
                    <a:cubicBezTo>
                      <a:pt x="16174" y="11403"/>
                      <a:pt x="16078" y="11115"/>
                      <a:pt x="16124" y="10854"/>
                    </a:cubicBezTo>
                    <a:cubicBezTo>
                      <a:pt x="16105" y="10827"/>
                      <a:pt x="16113" y="10788"/>
                      <a:pt x="16136" y="10765"/>
                    </a:cubicBezTo>
                    <a:lnTo>
                      <a:pt x="16140" y="10761"/>
                    </a:lnTo>
                    <a:cubicBezTo>
                      <a:pt x="16220" y="9835"/>
                      <a:pt x="16286" y="8905"/>
                      <a:pt x="16528" y="8010"/>
                    </a:cubicBezTo>
                    <a:lnTo>
                      <a:pt x="16528" y="8010"/>
                    </a:lnTo>
                    <a:lnTo>
                      <a:pt x="16520" y="8018"/>
                    </a:lnTo>
                    <a:cubicBezTo>
                      <a:pt x="16708" y="7633"/>
                      <a:pt x="16670" y="7195"/>
                      <a:pt x="16835" y="6807"/>
                    </a:cubicBezTo>
                    <a:cubicBezTo>
                      <a:pt x="16997" y="6673"/>
                      <a:pt x="16827" y="6458"/>
                      <a:pt x="16958" y="6319"/>
                    </a:cubicBezTo>
                    <a:lnTo>
                      <a:pt x="16958" y="6312"/>
                    </a:lnTo>
                    <a:cubicBezTo>
                      <a:pt x="17016" y="6262"/>
                      <a:pt x="16997" y="6169"/>
                      <a:pt x="17058" y="6116"/>
                    </a:cubicBezTo>
                    <a:lnTo>
                      <a:pt x="17058" y="6112"/>
                    </a:lnTo>
                    <a:cubicBezTo>
                      <a:pt x="17116" y="6054"/>
                      <a:pt x="17100" y="5962"/>
                      <a:pt x="17150" y="5900"/>
                    </a:cubicBezTo>
                    <a:lnTo>
                      <a:pt x="17150" y="5900"/>
                    </a:lnTo>
                    <a:lnTo>
                      <a:pt x="17143" y="5904"/>
                    </a:lnTo>
                    <a:cubicBezTo>
                      <a:pt x="17250" y="5831"/>
                      <a:pt x="17162" y="5685"/>
                      <a:pt x="17254" y="5608"/>
                    </a:cubicBezTo>
                    <a:cubicBezTo>
                      <a:pt x="17315" y="5555"/>
                      <a:pt x="17296" y="5462"/>
                      <a:pt x="17354" y="5409"/>
                    </a:cubicBezTo>
                    <a:lnTo>
                      <a:pt x="17354" y="5405"/>
                    </a:lnTo>
                    <a:cubicBezTo>
                      <a:pt x="17500" y="5209"/>
                      <a:pt x="17654" y="5020"/>
                      <a:pt x="17738" y="4786"/>
                    </a:cubicBezTo>
                    <a:cubicBezTo>
                      <a:pt x="17842" y="4709"/>
                      <a:pt x="17892" y="4598"/>
                      <a:pt x="17942" y="4486"/>
                    </a:cubicBezTo>
                    <a:cubicBezTo>
                      <a:pt x="18019" y="4456"/>
                      <a:pt x="17996" y="4352"/>
                      <a:pt x="18057" y="4306"/>
                    </a:cubicBezTo>
                    <a:lnTo>
                      <a:pt x="18065" y="4294"/>
                    </a:lnTo>
                    <a:cubicBezTo>
                      <a:pt x="18099" y="4263"/>
                      <a:pt x="18130" y="4229"/>
                      <a:pt x="18153" y="4190"/>
                    </a:cubicBezTo>
                    <a:cubicBezTo>
                      <a:pt x="18388" y="3887"/>
                      <a:pt x="18676" y="3637"/>
                      <a:pt x="18949" y="3372"/>
                    </a:cubicBezTo>
                    <a:cubicBezTo>
                      <a:pt x="18979" y="3360"/>
                      <a:pt x="18999" y="3334"/>
                      <a:pt x="19002" y="3307"/>
                    </a:cubicBezTo>
                    <a:cubicBezTo>
                      <a:pt x="19005" y="3307"/>
                      <a:pt x="19008" y="3308"/>
                      <a:pt x="19011" y="3308"/>
                    </a:cubicBezTo>
                    <a:cubicBezTo>
                      <a:pt x="19026" y="3308"/>
                      <a:pt x="19039" y="3298"/>
                      <a:pt x="19052" y="3272"/>
                    </a:cubicBezTo>
                    <a:lnTo>
                      <a:pt x="19052" y="3276"/>
                    </a:lnTo>
                    <a:cubicBezTo>
                      <a:pt x="19102" y="3268"/>
                      <a:pt x="19141" y="3226"/>
                      <a:pt x="19152" y="3176"/>
                    </a:cubicBezTo>
                    <a:cubicBezTo>
                      <a:pt x="19206" y="3168"/>
                      <a:pt x="19245" y="3122"/>
                      <a:pt x="19248" y="3072"/>
                    </a:cubicBezTo>
                    <a:cubicBezTo>
                      <a:pt x="19364" y="3015"/>
                      <a:pt x="19387" y="2880"/>
                      <a:pt x="19467" y="2792"/>
                    </a:cubicBezTo>
                    <a:lnTo>
                      <a:pt x="19475" y="2788"/>
                    </a:lnTo>
                    <a:cubicBezTo>
                      <a:pt x="19506" y="2757"/>
                      <a:pt x="19540" y="2726"/>
                      <a:pt x="19571" y="2688"/>
                    </a:cubicBezTo>
                    <a:cubicBezTo>
                      <a:pt x="19613" y="2661"/>
                      <a:pt x="19648" y="2623"/>
                      <a:pt x="19667" y="2580"/>
                    </a:cubicBezTo>
                    <a:cubicBezTo>
                      <a:pt x="19756" y="2546"/>
                      <a:pt x="19829" y="2481"/>
                      <a:pt x="19871" y="2392"/>
                    </a:cubicBezTo>
                    <a:lnTo>
                      <a:pt x="19879" y="2388"/>
                    </a:lnTo>
                    <a:cubicBezTo>
                      <a:pt x="19967" y="2311"/>
                      <a:pt x="20098" y="2285"/>
                      <a:pt x="20159" y="2173"/>
                    </a:cubicBezTo>
                    <a:lnTo>
                      <a:pt x="20167" y="2173"/>
                    </a:lnTo>
                    <a:cubicBezTo>
                      <a:pt x="20286" y="2142"/>
                      <a:pt x="20382" y="2062"/>
                      <a:pt x="20478" y="1996"/>
                    </a:cubicBezTo>
                    <a:lnTo>
                      <a:pt x="20486" y="1989"/>
                    </a:lnTo>
                    <a:cubicBezTo>
                      <a:pt x="20539" y="1931"/>
                      <a:pt x="20632" y="1958"/>
                      <a:pt x="20678" y="1893"/>
                    </a:cubicBezTo>
                    <a:lnTo>
                      <a:pt x="20689" y="1889"/>
                    </a:lnTo>
                    <a:cubicBezTo>
                      <a:pt x="20832" y="1785"/>
                      <a:pt x="20981" y="1739"/>
                      <a:pt x="20939" y="1543"/>
                    </a:cubicBezTo>
                    <a:cubicBezTo>
                      <a:pt x="20901" y="1362"/>
                      <a:pt x="20747" y="1412"/>
                      <a:pt x="20628" y="1393"/>
                    </a:cubicBezTo>
                    <a:cubicBezTo>
                      <a:pt x="20595" y="1388"/>
                      <a:pt x="20562" y="1387"/>
                      <a:pt x="20529" y="1387"/>
                    </a:cubicBezTo>
                    <a:cubicBezTo>
                      <a:pt x="20470" y="1387"/>
                      <a:pt x="20411" y="1392"/>
                      <a:pt x="20353" y="1392"/>
                    </a:cubicBezTo>
                    <a:cubicBezTo>
                      <a:pt x="20283" y="1392"/>
                      <a:pt x="20214" y="1385"/>
                      <a:pt x="20148" y="1355"/>
                    </a:cubicBezTo>
                    <a:lnTo>
                      <a:pt x="20121" y="1362"/>
                    </a:lnTo>
                    <a:lnTo>
                      <a:pt x="20005" y="1389"/>
                    </a:lnTo>
                    <a:lnTo>
                      <a:pt x="20005" y="1382"/>
                    </a:lnTo>
                    <a:lnTo>
                      <a:pt x="19967" y="1355"/>
                    </a:lnTo>
                    <a:lnTo>
                      <a:pt x="19775" y="1328"/>
                    </a:lnTo>
                    <a:cubicBezTo>
                      <a:pt x="19571" y="1247"/>
                      <a:pt x="19352" y="1189"/>
                      <a:pt x="19133" y="1151"/>
                    </a:cubicBezTo>
                    <a:lnTo>
                      <a:pt x="18964" y="1124"/>
                    </a:lnTo>
                    <a:cubicBezTo>
                      <a:pt x="18868" y="1059"/>
                      <a:pt x="18737" y="1113"/>
                      <a:pt x="18641" y="1047"/>
                    </a:cubicBezTo>
                    <a:cubicBezTo>
                      <a:pt x="18632" y="1057"/>
                      <a:pt x="18620" y="1062"/>
                      <a:pt x="18609" y="1062"/>
                    </a:cubicBezTo>
                    <a:cubicBezTo>
                      <a:pt x="18597" y="1062"/>
                      <a:pt x="18585" y="1057"/>
                      <a:pt x="18576" y="1047"/>
                    </a:cubicBezTo>
                    <a:cubicBezTo>
                      <a:pt x="18572" y="1043"/>
                      <a:pt x="18564" y="1040"/>
                      <a:pt x="18564" y="1028"/>
                    </a:cubicBezTo>
                    <a:cubicBezTo>
                      <a:pt x="18511" y="992"/>
                      <a:pt x="18454" y="984"/>
                      <a:pt x="18397" y="984"/>
                    </a:cubicBezTo>
                    <a:cubicBezTo>
                      <a:pt x="18349" y="984"/>
                      <a:pt x="18301" y="990"/>
                      <a:pt x="18253" y="990"/>
                    </a:cubicBezTo>
                    <a:cubicBezTo>
                      <a:pt x="18246" y="990"/>
                      <a:pt x="18240" y="990"/>
                      <a:pt x="18234" y="990"/>
                    </a:cubicBezTo>
                    <a:cubicBezTo>
                      <a:pt x="18215" y="1001"/>
                      <a:pt x="18199" y="1009"/>
                      <a:pt x="18188" y="1020"/>
                    </a:cubicBezTo>
                    <a:lnTo>
                      <a:pt x="18192" y="1005"/>
                    </a:lnTo>
                    <a:lnTo>
                      <a:pt x="18180" y="1001"/>
                    </a:lnTo>
                    <a:cubicBezTo>
                      <a:pt x="18188" y="978"/>
                      <a:pt x="18180" y="951"/>
                      <a:pt x="18169" y="932"/>
                    </a:cubicBezTo>
                    <a:lnTo>
                      <a:pt x="18065" y="947"/>
                    </a:lnTo>
                    <a:cubicBezTo>
                      <a:pt x="18051" y="930"/>
                      <a:pt x="18031" y="920"/>
                      <a:pt x="18007" y="920"/>
                    </a:cubicBezTo>
                    <a:cubicBezTo>
                      <a:pt x="17999" y="920"/>
                      <a:pt x="17990" y="921"/>
                      <a:pt x="17980" y="924"/>
                    </a:cubicBezTo>
                    <a:cubicBezTo>
                      <a:pt x="17965" y="905"/>
                      <a:pt x="17950" y="882"/>
                      <a:pt x="17946" y="855"/>
                    </a:cubicBezTo>
                    <a:lnTo>
                      <a:pt x="17654" y="832"/>
                    </a:lnTo>
                    <a:lnTo>
                      <a:pt x="17634" y="813"/>
                    </a:lnTo>
                    <a:lnTo>
                      <a:pt x="17611" y="824"/>
                    </a:lnTo>
                    <a:cubicBezTo>
                      <a:pt x="17596" y="794"/>
                      <a:pt x="17581" y="767"/>
                      <a:pt x="17558" y="740"/>
                    </a:cubicBezTo>
                    <a:lnTo>
                      <a:pt x="17354" y="740"/>
                    </a:lnTo>
                    <a:lnTo>
                      <a:pt x="17250" y="651"/>
                    </a:lnTo>
                    <a:lnTo>
                      <a:pt x="17016" y="636"/>
                    </a:lnTo>
                    <a:cubicBezTo>
                      <a:pt x="16937" y="563"/>
                      <a:pt x="16834" y="524"/>
                      <a:pt x="16731" y="524"/>
                    </a:cubicBezTo>
                    <a:cubicBezTo>
                      <a:pt x="16698" y="524"/>
                      <a:pt x="16664" y="528"/>
                      <a:pt x="16632" y="536"/>
                    </a:cubicBezTo>
                    <a:cubicBezTo>
                      <a:pt x="16623" y="524"/>
                      <a:pt x="16609" y="519"/>
                      <a:pt x="16597" y="519"/>
                    </a:cubicBezTo>
                    <a:cubicBezTo>
                      <a:pt x="16593" y="519"/>
                      <a:pt x="16589" y="520"/>
                      <a:pt x="16585" y="521"/>
                    </a:cubicBezTo>
                    <a:lnTo>
                      <a:pt x="16582" y="525"/>
                    </a:lnTo>
                    <a:cubicBezTo>
                      <a:pt x="16574" y="498"/>
                      <a:pt x="16558" y="471"/>
                      <a:pt x="16547" y="448"/>
                    </a:cubicBezTo>
                    <a:lnTo>
                      <a:pt x="16174" y="409"/>
                    </a:lnTo>
                    <a:cubicBezTo>
                      <a:pt x="16174" y="386"/>
                      <a:pt x="16163" y="363"/>
                      <a:pt x="16155" y="344"/>
                    </a:cubicBezTo>
                    <a:cubicBezTo>
                      <a:pt x="16124" y="348"/>
                      <a:pt x="16101" y="352"/>
                      <a:pt x="16078" y="367"/>
                    </a:cubicBezTo>
                    <a:lnTo>
                      <a:pt x="15851" y="317"/>
                    </a:lnTo>
                    <a:cubicBezTo>
                      <a:pt x="15851" y="294"/>
                      <a:pt x="15848" y="275"/>
                      <a:pt x="15836" y="252"/>
                    </a:cubicBezTo>
                    <a:lnTo>
                      <a:pt x="15663" y="256"/>
                    </a:lnTo>
                    <a:cubicBezTo>
                      <a:pt x="15595" y="223"/>
                      <a:pt x="15516" y="204"/>
                      <a:pt x="15437" y="204"/>
                    </a:cubicBezTo>
                    <a:cubicBezTo>
                      <a:pt x="15414" y="204"/>
                      <a:pt x="15390" y="206"/>
                      <a:pt x="15367" y="210"/>
                    </a:cubicBezTo>
                    <a:cubicBezTo>
                      <a:pt x="15356" y="190"/>
                      <a:pt x="15348" y="163"/>
                      <a:pt x="15337" y="140"/>
                    </a:cubicBezTo>
                    <a:cubicBezTo>
                      <a:pt x="15326" y="146"/>
                      <a:pt x="15314" y="149"/>
                      <a:pt x="15301" y="149"/>
                    </a:cubicBezTo>
                    <a:cubicBezTo>
                      <a:pt x="15281" y="149"/>
                      <a:pt x="15259" y="142"/>
                      <a:pt x="15240" y="125"/>
                    </a:cubicBezTo>
                    <a:lnTo>
                      <a:pt x="15156" y="156"/>
                    </a:lnTo>
                    <a:lnTo>
                      <a:pt x="14960" y="121"/>
                    </a:lnTo>
                    <a:lnTo>
                      <a:pt x="14948" y="121"/>
                    </a:lnTo>
                    <a:cubicBezTo>
                      <a:pt x="14948" y="94"/>
                      <a:pt x="14941" y="64"/>
                      <a:pt x="14914" y="48"/>
                    </a:cubicBezTo>
                    <a:lnTo>
                      <a:pt x="14737" y="29"/>
                    </a:lnTo>
                    <a:lnTo>
                      <a:pt x="14441" y="48"/>
                    </a:lnTo>
                    <a:cubicBezTo>
                      <a:pt x="14437" y="48"/>
                      <a:pt x="14433" y="48"/>
                      <a:pt x="14429" y="48"/>
                    </a:cubicBezTo>
                    <a:cubicBezTo>
                      <a:pt x="14333" y="48"/>
                      <a:pt x="14228" y="0"/>
                      <a:pt x="14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669;p4"/>
              <p:cNvSpPr/>
              <p:nvPr/>
            </p:nvSpPr>
            <p:spPr>
              <a:xfrm>
                <a:off x="6334426" y="1273351"/>
                <a:ext cx="198032" cy="214969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6930" extrusionOk="0">
                    <a:moveTo>
                      <a:pt x="6180" y="1"/>
                    </a:moveTo>
                    <a:cubicBezTo>
                      <a:pt x="6153" y="35"/>
                      <a:pt x="6118" y="70"/>
                      <a:pt x="6080" y="93"/>
                    </a:cubicBezTo>
                    <a:lnTo>
                      <a:pt x="6072" y="105"/>
                    </a:lnTo>
                    <a:cubicBezTo>
                      <a:pt x="6045" y="128"/>
                      <a:pt x="6037" y="166"/>
                      <a:pt x="6045" y="201"/>
                    </a:cubicBezTo>
                    <a:cubicBezTo>
                      <a:pt x="6034" y="205"/>
                      <a:pt x="6018" y="212"/>
                      <a:pt x="6003" y="220"/>
                    </a:cubicBezTo>
                    <a:cubicBezTo>
                      <a:pt x="5999" y="205"/>
                      <a:pt x="5995" y="193"/>
                      <a:pt x="5984" y="181"/>
                    </a:cubicBezTo>
                    <a:cubicBezTo>
                      <a:pt x="5970" y="176"/>
                      <a:pt x="5955" y="173"/>
                      <a:pt x="5942" y="173"/>
                    </a:cubicBezTo>
                    <a:cubicBezTo>
                      <a:pt x="5917" y="173"/>
                      <a:pt x="5895" y="182"/>
                      <a:pt x="5880" y="205"/>
                    </a:cubicBezTo>
                    <a:cubicBezTo>
                      <a:pt x="5856" y="216"/>
                      <a:pt x="5831" y="221"/>
                      <a:pt x="5806" y="221"/>
                    </a:cubicBezTo>
                    <a:cubicBezTo>
                      <a:pt x="5799" y="221"/>
                      <a:pt x="5791" y="221"/>
                      <a:pt x="5784" y="220"/>
                    </a:cubicBezTo>
                    <a:cubicBezTo>
                      <a:pt x="5749" y="243"/>
                      <a:pt x="5711" y="262"/>
                      <a:pt x="5672" y="270"/>
                    </a:cubicBezTo>
                    <a:lnTo>
                      <a:pt x="5496" y="324"/>
                    </a:lnTo>
                    <a:cubicBezTo>
                      <a:pt x="5446" y="335"/>
                      <a:pt x="5400" y="362"/>
                      <a:pt x="5369" y="404"/>
                    </a:cubicBezTo>
                    <a:lnTo>
                      <a:pt x="5273" y="520"/>
                    </a:lnTo>
                    <a:cubicBezTo>
                      <a:pt x="5096" y="608"/>
                      <a:pt x="4931" y="708"/>
                      <a:pt x="4862" y="904"/>
                    </a:cubicBezTo>
                    <a:cubicBezTo>
                      <a:pt x="4831" y="899"/>
                      <a:pt x="4800" y="896"/>
                      <a:pt x="4772" y="896"/>
                    </a:cubicBezTo>
                    <a:cubicBezTo>
                      <a:pt x="4686" y="896"/>
                      <a:pt x="4613" y="923"/>
                      <a:pt x="4558" y="1015"/>
                    </a:cubicBezTo>
                    <a:cubicBezTo>
                      <a:pt x="4324" y="1096"/>
                      <a:pt x="4097" y="1184"/>
                      <a:pt x="3939" y="1388"/>
                    </a:cubicBezTo>
                    <a:cubicBezTo>
                      <a:pt x="3547" y="1476"/>
                      <a:pt x="3290" y="1749"/>
                      <a:pt x="3021" y="2011"/>
                    </a:cubicBezTo>
                    <a:cubicBezTo>
                      <a:pt x="2698" y="2210"/>
                      <a:pt x="2383" y="2422"/>
                      <a:pt x="2126" y="2718"/>
                    </a:cubicBezTo>
                    <a:cubicBezTo>
                      <a:pt x="1884" y="2914"/>
                      <a:pt x="1576" y="3037"/>
                      <a:pt x="1407" y="3321"/>
                    </a:cubicBezTo>
                    <a:cubicBezTo>
                      <a:pt x="1330" y="3379"/>
                      <a:pt x="1249" y="3428"/>
                      <a:pt x="1223" y="3528"/>
                    </a:cubicBezTo>
                    <a:cubicBezTo>
                      <a:pt x="1142" y="3575"/>
                      <a:pt x="1134" y="3651"/>
                      <a:pt x="1127" y="3732"/>
                    </a:cubicBezTo>
                    <a:cubicBezTo>
                      <a:pt x="1107" y="3744"/>
                      <a:pt x="1100" y="3767"/>
                      <a:pt x="1107" y="3786"/>
                    </a:cubicBezTo>
                    <a:lnTo>
                      <a:pt x="1107" y="3790"/>
                    </a:lnTo>
                    <a:lnTo>
                      <a:pt x="934" y="3940"/>
                    </a:lnTo>
                    <a:cubicBezTo>
                      <a:pt x="915" y="3940"/>
                      <a:pt x="904" y="3959"/>
                      <a:pt x="904" y="3978"/>
                    </a:cubicBezTo>
                    <a:cubicBezTo>
                      <a:pt x="904" y="3982"/>
                      <a:pt x="904" y="3990"/>
                      <a:pt x="907" y="3990"/>
                    </a:cubicBezTo>
                    <a:cubicBezTo>
                      <a:pt x="846" y="4055"/>
                      <a:pt x="811" y="4136"/>
                      <a:pt x="800" y="4228"/>
                    </a:cubicBezTo>
                    <a:cubicBezTo>
                      <a:pt x="754" y="4247"/>
                      <a:pt x="723" y="4289"/>
                      <a:pt x="723" y="4343"/>
                    </a:cubicBezTo>
                    <a:lnTo>
                      <a:pt x="719" y="4347"/>
                    </a:lnTo>
                    <a:cubicBezTo>
                      <a:pt x="300" y="5069"/>
                      <a:pt x="220" y="5892"/>
                      <a:pt x="24" y="6672"/>
                    </a:cubicBezTo>
                    <a:cubicBezTo>
                      <a:pt x="1" y="6798"/>
                      <a:pt x="43" y="6891"/>
                      <a:pt x="193" y="6929"/>
                    </a:cubicBezTo>
                    <a:cubicBezTo>
                      <a:pt x="427" y="6195"/>
                      <a:pt x="539" y="5446"/>
                      <a:pt x="823" y="4743"/>
                    </a:cubicBezTo>
                    <a:cubicBezTo>
                      <a:pt x="842" y="4720"/>
                      <a:pt x="846" y="4697"/>
                      <a:pt x="842" y="4666"/>
                    </a:cubicBezTo>
                    <a:cubicBezTo>
                      <a:pt x="888" y="4647"/>
                      <a:pt x="919" y="4593"/>
                      <a:pt x="907" y="4543"/>
                    </a:cubicBezTo>
                    <a:cubicBezTo>
                      <a:pt x="931" y="4527"/>
                      <a:pt x="946" y="4497"/>
                      <a:pt x="938" y="4470"/>
                    </a:cubicBezTo>
                    <a:cubicBezTo>
                      <a:pt x="984" y="4447"/>
                      <a:pt x="1019" y="4397"/>
                      <a:pt x="1015" y="4339"/>
                    </a:cubicBezTo>
                    <a:cubicBezTo>
                      <a:pt x="1038" y="4320"/>
                      <a:pt x="1042" y="4293"/>
                      <a:pt x="1034" y="4266"/>
                    </a:cubicBezTo>
                    <a:cubicBezTo>
                      <a:pt x="1050" y="4224"/>
                      <a:pt x="1073" y="4185"/>
                      <a:pt x="1088" y="4147"/>
                    </a:cubicBezTo>
                    <a:lnTo>
                      <a:pt x="1230" y="3955"/>
                    </a:lnTo>
                    <a:cubicBezTo>
                      <a:pt x="1249" y="3913"/>
                      <a:pt x="1276" y="3874"/>
                      <a:pt x="1311" y="3840"/>
                    </a:cubicBezTo>
                    <a:lnTo>
                      <a:pt x="1741" y="3352"/>
                    </a:lnTo>
                    <a:lnTo>
                      <a:pt x="2141" y="2979"/>
                    </a:lnTo>
                    <a:cubicBezTo>
                      <a:pt x="2544" y="2664"/>
                      <a:pt x="2986" y="2391"/>
                      <a:pt x="3344" y="2011"/>
                    </a:cubicBezTo>
                    <a:lnTo>
                      <a:pt x="4058" y="1526"/>
                    </a:lnTo>
                    <a:cubicBezTo>
                      <a:pt x="4274" y="1411"/>
                      <a:pt x="4500" y="1307"/>
                      <a:pt x="4673" y="1127"/>
                    </a:cubicBezTo>
                    <a:cubicBezTo>
                      <a:pt x="4676" y="1127"/>
                      <a:pt x="4679" y="1127"/>
                      <a:pt x="4682" y="1127"/>
                    </a:cubicBezTo>
                    <a:cubicBezTo>
                      <a:pt x="4707" y="1127"/>
                      <a:pt x="4733" y="1113"/>
                      <a:pt x="4754" y="1096"/>
                    </a:cubicBezTo>
                    <a:cubicBezTo>
                      <a:pt x="4808" y="1096"/>
                      <a:pt x="4850" y="1058"/>
                      <a:pt x="4850" y="1008"/>
                    </a:cubicBezTo>
                    <a:lnTo>
                      <a:pt x="4854" y="1000"/>
                    </a:lnTo>
                    <a:cubicBezTo>
                      <a:pt x="5115" y="954"/>
                      <a:pt x="5277" y="762"/>
                      <a:pt x="5476" y="612"/>
                    </a:cubicBezTo>
                    <a:cubicBezTo>
                      <a:pt x="5503" y="612"/>
                      <a:pt x="5534" y="608"/>
                      <a:pt x="5561" y="604"/>
                    </a:cubicBezTo>
                    <a:cubicBezTo>
                      <a:pt x="5603" y="577"/>
                      <a:pt x="5638" y="543"/>
                      <a:pt x="5669" y="500"/>
                    </a:cubicBezTo>
                    <a:cubicBezTo>
                      <a:pt x="5730" y="454"/>
                      <a:pt x="5811" y="458"/>
                      <a:pt x="5880" y="427"/>
                    </a:cubicBezTo>
                    <a:lnTo>
                      <a:pt x="5891" y="420"/>
                    </a:lnTo>
                    <a:cubicBezTo>
                      <a:pt x="5918" y="370"/>
                      <a:pt x="5964" y="351"/>
                      <a:pt x="5999" y="308"/>
                    </a:cubicBezTo>
                    <a:lnTo>
                      <a:pt x="6114" y="297"/>
                    </a:lnTo>
                    <a:cubicBezTo>
                      <a:pt x="6118" y="301"/>
                      <a:pt x="6118" y="304"/>
                      <a:pt x="6122" y="304"/>
                    </a:cubicBezTo>
                    <a:lnTo>
                      <a:pt x="6180" y="327"/>
                    </a:lnTo>
                    <a:cubicBezTo>
                      <a:pt x="6210" y="320"/>
                      <a:pt x="6245" y="308"/>
                      <a:pt x="6276" y="301"/>
                    </a:cubicBezTo>
                    <a:cubicBezTo>
                      <a:pt x="6349" y="251"/>
                      <a:pt x="6326" y="155"/>
                      <a:pt x="6383" y="105"/>
                    </a:cubicBezTo>
                    <a:cubicBezTo>
                      <a:pt x="6341" y="20"/>
                      <a:pt x="6264" y="9"/>
                      <a:pt x="6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670;p4"/>
              <p:cNvSpPr/>
              <p:nvPr/>
            </p:nvSpPr>
            <p:spPr>
              <a:xfrm>
                <a:off x="6411201" y="1572260"/>
                <a:ext cx="102645" cy="26553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856" extrusionOk="0">
                    <a:moveTo>
                      <a:pt x="725" y="0"/>
                    </a:moveTo>
                    <a:cubicBezTo>
                      <a:pt x="489" y="0"/>
                      <a:pt x="250" y="28"/>
                      <a:pt x="0" y="121"/>
                    </a:cubicBezTo>
                    <a:cubicBezTo>
                      <a:pt x="144" y="166"/>
                      <a:pt x="278" y="177"/>
                      <a:pt x="406" y="177"/>
                    </a:cubicBezTo>
                    <a:cubicBezTo>
                      <a:pt x="545" y="177"/>
                      <a:pt x="677" y="164"/>
                      <a:pt x="807" y="164"/>
                    </a:cubicBezTo>
                    <a:cubicBezTo>
                      <a:pt x="852" y="163"/>
                      <a:pt x="893" y="163"/>
                      <a:pt x="931" y="163"/>
                    </a:cubicBezTo>
                    <a:cubicBezTo>
                      <a:pt x="1349" y="163"/>
                      <a:pt x="1351" y="202"/>
                      <a:pt x="1376" y="717"/>
                    </a:cubicBezTo>
                    <a:cubicBezTo>
                      <a:pt x="1387" y="767"/>
                      <a:pt x="1407" y="813"/>
                      <a:pt x="1426" y="855"/>
                    </a:cubicBezTo>
                    <a:cubicBezTo>
                      <a:pt x="1591" y="586"/>
                      <a:pt x="1895" y="748"/>
                      <a:pt x="2102" y="598"/>
                    </a:cubicBezTo>
                    <a:cubicBezTo>
                      <a:pt x="2136" y="598"/>
                      <a:pt x="2184" y="588"/>
                      <a:pt x="2216" y="588"/>
                    </a:cubicBezTo>
                    <a:cubicBezTo>
                      <a:pt x="2232" y="588"/>
                      <a:pt x="2244" y="590"/>
                      <a:pt x="2248" y="598"/>
                    </a:cubicBezTo>
                    <a:cubicBezTo>
                      <a:pt x="2326" y="735"/>
                      <a:pt x="2417" y="785"/>
                      <a:pt x="2517" y="785"/>
                    </a:cubicBezTo>
                    <a:cubicBezTo>
                      <a:pt x="2606" y="785"/>
                      <a:pt x="2703" y="746"/>
                      <a:pt x="2805" y="694"/>
                    </a:cubicBezTo>
                    <a:cubicBezTo>
                      <a:pt x="2863" y="663"/>
                      <a:pt x="2932" y="671"/>
                      <a:pt x="3001" y="655"/>
                    </a:cubicBezTo>
                    <a:lnTo>
                      <a:pt x="3163" y="678"/>
                    </a:lnTo>
                    <a:cubicBezTo>
                      <a:pt x="3186" y="712"/>
                      <a:pt x="3207" y="754"/>
                      <a:pt x="3250" y="754"/>
                    </a:cubicBezTo>
                    <a:cubicBezTo>
                      <a:pt x="3256" y="754"/>
                      <a:pt x="3263" y="753"/>
                      <a:pt x="3270" y="751"/>
                    </a:cubicBezTo>
                    <a:cubicBezTo>
                      <a:pt x="3305" y="740"/>
                      <a:pt x="3309" y="709"/>
                      <a:pt x="3278" y="675"/>
                    </a:cubicBezTo>
                    <a:cubicBezTo>
                      <a:pt x="3267" y="605"/>
                      <a:pt x="3213" y="559"/>
                      <a:pt x="3151" y="548"/>
                    </a:cubicBezTo>
                    <a:cubicBezTo>
                      <a:pt x="3085" y="488"/>
                      <a:pt x="3019" y="457"/>
                      <a:pt x="2952" y="457"/>
                    </a:cubicBezTo>
                    <a:cubicBezTo>
                      <a:pt x="2886" y="457"/>
                      <a:pt x="2820" y="487"/>
                      <a:pt x="2755" y="548"/>
                    </a:cubicBezTo>
                    <a:cubicBezTo>
                      <a:pt x="2750" y="548"/>
                      <a:pt x="2744" y="548"/>
                      <a:pt x="2738" y="548"/>
                    </a:cubicBezTo>
                    <a:cubicBezTo>
                      <a:pt x="2576" y="548"/>
                      <a:pt x="2434" y="401"/>
                      <a:pt x="2272" y="401"/>
                    </a:cubicBezTo>
                    <a:cubicBezTo>
                      <a:pt x="2216" y="401"/>
                      <a:pt x="2157" y="419"/>
                      <a:pt x="2095" y="467"/>
                    </a:cubicBezTo>
                    <a:cubicBezTo>
                      <a:pt x="2010" y="469"/>
                      <a:pt x="1918" y="487"/>
                      <a:pt x="1835" y="487"/>
                    </a:cubicBezTo>
                    <a:cubicBezTo>
                      <a:pt x="1704" y="487"/>
                      <a:pt x="1598" y="440"/>
                      <a:pt x="1583" y="202"/>
                    </a:cubicBezTo>
                    <a:cubicBezTo>
                      <a:pt x="1580" y="102"/>
                      <a:pt x="1449" y="48"/>
                      <a:pt x="1349" y="41"/>
                    </a:cubicBezTo>
                    <a:cubicBezTo>
                      <a:pt x="1142" y="22"/>
                      <a:pt x="935" y="0"/>
                      <a:pt x="7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671;p4"/>
              <p:cNvSpPr/>
              <p:nvPr/>
            </p:nvSpPr>
            <p:spPr>
              <a:xfrm>
                <a:off x="6404408" y="1373267"/>
                <a:ext cx="27453" cy="35487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144" extrusionOk="0">
                    <a:moveTo>
                      <a:pt x="545" y="0"/>
                    </a:moveTo>
                    <a:cubicBezTo>
                      <a:pt x="479" y="0"/>
                      <a:pt x="419" y="23"/>
                      <a:pt x="381" y="111"/>
                    </a:cubicBezTo>
                    <a:cubicBezTo>
                      <a:pt x="208" y="269"/>
                      <a:pt x="404" y="538"/>
                      <a:pt x="242" y="665"/>
                    </a:cubicBezTo>
                    <a:cubicBezTo>
                      <a:pt x="0" y="853"/>
                      <a:pt x="208" y="1037"/>
                      <a:pt x="285" y="1099"/>
                    </a:cubicBezTo>
                    <a:cubicBezTo>
                      <a:pt x="323" y="1131"/>
                      <a:pt x="356" y="1144"/>
                      <a:pt x="385" y="1144"/>
                    </a:cubicBezTo>
                    <a:cubicBezTo>
                      <a:pt x="486" y="1144"/>
                      <a:pt x="540" y="985"/>
                      <a:pt x="611" y="911"/>
                    </a:cubicBezTo>
                    <a:cubicBezTo>
                      <a:pt x="688" y="830"/>
                      <a:pt x="742" y="719"/>
                      <a:pt x="803" y="622"/>
                    </a:cubicBezTo>
                    <a:cubicBezTo>
                      <a:pt x="884" y="392"/>
                      <a:pt x="630" y="296"/>
                      <a:pt x="580" y="115"/>
                    </a:cubicBezTo>
                    <a:lnTo>
                      <a:pt x="607" y="115"/>
                    </a:lnTo>
                    <a:cubicBezTo>
                      <a:pt x="650" y="104"/>
                      <a:pt x="684" y="65"/>
                      <a:pt x="688" y="19"/>
                    </a:cubicBezTo>
                    <a:cubicBezTo>
                      <a:pt x="641" y="11"/>
                      <a:pt x="591" y="0"/>
                      <a:pt x="5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672;p4"/>
              <p:cNvSpPr/>
              <p:nvPr/>
            </p:nvSpPr>
            <p:spPr>
              <a:xfrm>
                <a:off x="6288176" y="1525823"/>
                <a:ext cx="48794" cy="11738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3784" extrusionOk="0">
                    <a:moveTo>
                      <a:pt x="1572" y="1"/>
                    </a:moveTo>
                    <a:lnTo>
                      <a:pt x="1572" y="1"/>
                    </a:lnTo>
                    <a:cubicBezTo>
                      <a:pt x="1127" y="197"/>
                      <a:pt x="919" y="489"/>
                      <a:pt x="777" y="838"/>
                    </a:cubicBezTo>
                    <a:cubicBezTo>
                      <a:pt x="662" y="911"/>
                      <a:pt x="585" y="1007"/>
                      <a:pt x="604" y="1153"/>
                    </a:cubicBezTo>
                    <a:cubicBezTo>
                      <a:pt x="535" y="1196"/>
                      <a:pt x="500" y="1276"/>
                      <a:pt x="512" y="1353"/>
                    </a:cubicBezTo>
                    <a:cubicBezTo>
                      <a:pt x="250" y="1784"/>
                      <a:pt x="201" y="2268"/>
                      <a:pt x="78" y="2736"/>
                    </a:cubicBezTo>
                    <a:cubicBezTo>
                      <a:pt x="1" y="2906"/>
                      <a:pt x="16" y="3086"/>
                      <a:pt x="1" y="3267"/>
                    </a:cubicBezTo>
                    <a:cubicBezTo>
                      <a:pt x="1" y="3401"/>
                      <a:pt x="8" y="3536"/>
                      <a:pt x="8" y="3663"/>
                    </a:cubicBezTo>
                    <a:cubicBezTo>
                      <a:pt x="43" y="3712"/>
                      <a:pt x="63" y="3784"/>
                      <a:pt x="122" y="3784"/>
                    </a:cubicBezTo>
                    <a:cubicBezTo>
                      <a:pt x="141" y="3784"/>
                      <a:pt x="164" y="3776"/>
                      <a:pt x="193" y="3759"/>
                    </a:cubicBezTo>
                    <a:cubicBezTo>
                      <a:pt x="243" y="3597"/>
                      <a:pt x="204" y="3428"/>
                      <a:pt x="201" y="3259"/>
                    </a:cubicBezTo>
                    <a:cubicBezTo>
                      <a:pt x="231" y="3059"/>
                      <a:pt x="262" y="2856"/>
                      <a:pt x="297" y="2656"/>
                    </a:cubicBezTo>
                    <a:lnTo>
                      <a:pt x="723" y="1365"/>
                    </a:lnTo>
                    <a:lnTo>
                      <a:pt x="1027" y="846"/>
                    </a:lnTo>
                    <a:lnTo>
                      <a:pt x="1027" y="850"/>
                    </a:lnTo>
                    <a:cubicBezTo>
                      <a:pt x="1169" y="581"/>
                      <a:pt x="1453" y="389"/>
                      <a:pt x="15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673;p4"/>
              <p:cNvSpPr/>
              <p:nvPr/>
            </p:nvSpPr>
            <p:spPr>
              <a:xfrm>
                <a:off x="6631226" y="1323045"/>
                <a:ext cx="34711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81" extrusionOk="0">
                    <a:moveTo>
                      <a:pt x="1030" y="0"/>
                    </a:moveTo>
                    <a:cubicBezTo>
                      <a:pt x="1006" y="0"/>
                      <a:pt x="980" y="5"/>
                      <a:pt x="958" y="13"/>
                    </a:cubicBezTo>
                    <a:cubicBezTo>
                      <a:pt x="658" y="24"/>
                      <a:pt x="427" y="197"/>
                      <a:pt x="178" y="328"/>
                    </a:cubicBezTo>
                    <a:cubicBezTo>
                      <a:pt x="78" y="378"/>
                      <a:pt x="1" y="493"/>
                      <a:pt x="97" y="620"/>
                    </a:cubicBezTo>
                    <a:cubicBezTo>
                      <a:pt x="132" y="665"/>
                      <a:pt x="163" y="681"/>
                      <a:pt x="193" y="681"/>
                    </a:cubicBezTo>
                    <a:cubicBezTo>
                      <a:pt x="245" y="681"/>
                      <a:pt x="293" y="631"/>
                      <a:pt x="347" y="597"/>
                    </a:cubicBezTo>
                    <a:cubicBezTo>
                      <a:pt x="554" y="435"/>
                      <a:pt x="758" y="282"/>
                      <a:pt x="965" y="124"/>
                    </a:cubicBezTo>
                    <a:cubicBezTo>
                      <a:pt x="1027" y="120"/>
                      <a:pt x="1119" y="117"/>
                      <a:pt x="1111" y="51"/>
                    </a:cubicBezTo>
                    <a:cubicBezTo>
                      <a:pt x="1104" y="13"/>
                      <a:pt x="1069" y="0"/>
                      <a:pt x="10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674;p4"/>
              <p:cNvSpPr/>
              <p:nvPr/>
            </p:nvSpPr>
            <p:spPr>
              <a:xfrm>
                <a:off x="6370906" y="1417966"/>
                <a:ext cx="22800" cy="3213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36" extrusionOk="0">
                    <a:moveTo>
                      <a:pt x="51" y="1"/>
                    </a:moveTo>
                    <a:cubicBezTo>
                      <a:pt x="35" y="1"/>
                      <a:pt x="18" y="2"/>
                      <a:pt x="0" y="4"/>
                    </a:cubicBezTo>
                    <a:cubicBezTo>
                      <a:pt x="62" y="254"/>
                      <a:pt x="227" y="469"/>
                      <a:pt x="450" y="596"/>
                    </a:cubicBezTo>
                    <a:cubicBezTo>
                      <a:pt x="458" y="749"/>
                      <a:pt x="385" y="918"/>
                      <a:pt x="554" y="1034"/>
                    </a:cubicBezTo>
                    <a:cubicBezTo>
                      <a:pt x="556" y="1035"/>
                      <a:pt x="559" y="1035"/>
                      <a:pt x="562" y="1035"/>
                    </a:cubicBezTo>
                    <a:cubicBezTo>
                      <a:pt x="582" y="1035"/>
                      <a:pt x="621" y="1016"/>
                      <a:pt x="631" y="999"/>
                    </a:cubicBezTo>
                    <a:cubicBezTo>
                      <a:pt x="704" y="845"/>
                      <a:pt x="638" y="715"/>
                      <a:pt x="550" y="596"/>
                    </a:cubicBezTo>
                    <a:lnTo>
                      <a:pt x="404" y="350"/>
                    </a:lnTo>
                    <a:cubicBezTo>
                      <a:pt x="426" y="317"/>
                      <a:pt x="452" y="307"/>
                      <a:pt x="481" y="307"/>
                    </a:cubicBezTo>
                    <a:cubicBezTo>
                      <a:pt x="520" y="307"/>
                      <a:pt x="563" y="324"/>
                      <a:pt x="607" y="324"/>
                    </a:cubicBezTo>
                    <a:cubicBezTo>
                      <a:pt x="649" y="324"/>
                      <a:pt x="693" y="309"/>
                      <a:pt x="734" y="250"/>
                    </a:cubicBezTo>
                    <a:lnTo>
                      <a:pt x="734" y="250"/>
                    </a:lnTo>
                    <a:cubicBezTo>
                      <a:pt x="732" y="250"/>
                      <a:pt x="731" y="250"/>
                      <a:pt x="729" y="250"/>
                    </a:cubicBezTo>
                    <a:cubicBezTo>
                      <a:pt x="457" y="250"/>
                      <a:pt x="318" y="1"/>
                      <a:pt x="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675;p4"/>
              <p:cNvSpPr/>
              <p:nvPr/>
            </p:nvSpPr>
            <p:spPr>
              <a:xfrm>
                <a:off x="6394512" y="1708376"/>
                <a:ext cx="43521" cy="26491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854" extrusionOk="0">
                    <a:moveTo>
                      <a:pt x="452" y="1"/>
                    </a:moveTo>
                    <a:cubicBezTo>
                      <a:pt x="408" y="1"/>
                      <a:pt x="361" y="7"/>
                      <a:pt x="312" y="22"/>
                    </a:cubicBezTo>
                    <a:lnTo>
                      <a:pt x="0" y="14"/>
                    </a:lnTo>
                    <a:lnTo>
                      <a:pt x="0" y="14"/>
                    </a:lnTo>
                    <a:cubicBezTo>
                      <a:pt x="0" y="45"/>
                      <a:pt x="0" y="75"/>
                      <a:pt x="4" y="110"/>
                    </a:cubicBezTo>
                    <a:lnTo>
                      <a:pt x="300" y="114"/>
                    </a:lnTo>
                    <a:lnTo>
                      <a:pt x="796" y="360"/>
                    </a:lnTo>
                    <a:cubicBezTo>
                      <a:pt x="892" y="475"/>
                      <a:pt x="1119" y="467"/>
                      <a:pt x="1103" y="694"/>
                    </a:cubicBezTo>
                    <a:cubicBezTo>
                      <a:pt x="1100" y="775"/>
                      <a:pt x="1121" y="854"/>
                      <a:pt x="1189" y="854"/>
                    </a:cubicBezTo>
                    <a:cubicBezTo>
                      <a:pt x="1211" y="854"/>
                      <a:pt x="1239" y="845"/>
                      <a:pt x="1272" y="825"/>
                    </a:cubicBezTo>
                    <a:cubicBezTo>
                      <a:pt x="1357" y="771"/>
                      <a:pt x="1403" y="679"/>
                      <a:pt x="1318" y="575"/>
                    </a:cubicBezTo>
                    <a:cubicBezTo>
                      <a:pt x="1195" y="402"/>
                      <a:pt x="1019" y="279"/>
                      <a:pt x="815" y="210"/>
                    </a:cubicBezTo>
                    <a:cubicBezTo>
                      <a:pt x="717" y="77"/>
                      <a:pt x="599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676;p4"/>
              <p:cNvSpPr/>
              <p:nvPr/>
            </p:nvSpPr>
            <p:spPr>
              <a:xfrm>
                <a:off x="6595243" y="1320036"/>
                <a:ext cx="116015" cy="226942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7316" extrusionOk="0">
                    <a:moveTo>
                      <a:pt x="3657" y="1"/>
                    </a:moveTo>
                    <a:cubicBezTo>
                      <a:pt x="3365" y="1"/>
                      <a:pt x="3189" y="205"/>
                      <a:pt x="3009" y="406"/>
                    </a:cubicBezTo>
                    <a:cubicBezTo>
                      <a:pt x="2821" y="433"/>
                      <a:pt x="2736" y="598"/>
                      <a:pt x="2621" y="713"/>
                    </a:cubicBezTo>
                    <a:cubicBezTo>
                      <a:pt x="2567" y="717"/>
                      <a:pt x="2525" y="755"/>
                      <a:pt x="2510" y="809"/>
                    </a:cubicBezTo>
                    <a:cubicBezTo>
                      <a:pt x="2475" y="840"/>
                      <a:pt x="2440" y="874"/>
                      <a:pt x="2410" y="913"/>
                    </a:cubicBezTo>
                    <a:lnTo>
                      <a:pt x="2106" y="1220"/>
                    </a:lnTo>
                    <a:cubicBezTo>
                      <a:pt x="1852" y="1443"/>
                      <a:pt x="1583" y="1655"/>
                      <a:pt x="1507" y="2008"/>
                    </a:cubicBezTo>
                    <a:cubicBezTo>
                      <a:pt x="1203" y="2192"/>
                      <a:pt x="980" y="2485"/>
                      <a:pt x="903" y="2830"/>
                    </a:cubicBezTo>
                    <a:cubicBezTo>
                      <a:pt x="834" y="2873"/>
                      <a:pt x="796" y="2961"/>
                      <a:pt x="815" y="3042"/>
                    </a:cubicBezTo>
                    <a:cubicBezTo>
                      <a:pt x="796" y="3061"/>
                      <a:pt x="788" y="3084"/>
                      <a:pt x="796" y="3115"/>
                    </a:cubicBezTo>
                    <a:cubicBezTo>
                      <a:pt x="700" y="3165"/>
                      <a:pt x="700" y="3253"/>
                      <a:pt x="707" y="3345"/>
                    </a:cubicBezTo>
                    <a:cubicBezTo>
                      <a:pt x="596" y="3568"/>
                      <a:pt x="511" y="3799"/>
                      <a:pt x="511" y="4056"/>
                    </a:cubicBezTo>
                    <a:cubicBezTo>
                      <a:pt x="377" y="4540"/>
                      <a:pt x="358" y="5040"/>
                      <a:pt x="285" y="5536"/>
                    </a:cubicBezTo>
                    <a:cubicBezTo>
                      <a:pt x="189" y="5739"/>
                      <a:pt x="227" y="5962"/>
                      <a:pt x="223" y="6177"/>
                    </a:cubicBezTo>
                    <a:cubicBezTo>
                      <a:pt x="173" y="6423"/>
                      <a:pt x="0" y="6658"/>
                      <a:pt x="189" y="6907"/>
                    </a:cubicBezTo>
                    <a:cubicBezTo>
                      <a:pt x="181" y="6930"/>
                      <a:pt x="185" y="6965"/>
                      <a:pt x="208" y="6980"/>
                    </a:cubicBezTo>
                    <a:cubicBezTo>
                      <a:pt x="189" y="7023"/>
                      <a:pt x="166" y="7065"/>
                      <a:pt x="150" y="7115"/>
                    </a:cubicBezTo>
                    <a:cubicBezTo>
                      <a:pt x="116" y="7192"/>
                      <a:pt x="89" y="7276"/>
                      <a:pt x="192" y="7311"/>
                    </a:cubicBezTo>
                    <a:cubicBezTo>
                      <a:pt x="202" y="7314"/>
                      <a:pt x="211" y="7315"/>
                      <a:pt x="219" y="7315"/>
                    </a:cubicBezTo>
                    <a:cubicBezTo>
                      <a:pt x="274" y="7315"/>
                      <a:pt x="292" y="7250"/>
                      <a:pt x="319" y="7199"/>
                    </a:cubicBezTo>
                    <a:cubicBezTo>
                      <a:pt x="438" y="7007"/>
                      <a:pt x="392" y="6788"/>
                      <a:pt x="415" y="6585"/>
                    </a:cubicBezTo>
                    <a:cubicBezTo>
                      <a:pt x="515" y="6458"/>
                      <a:pt x="450" y="6323"/>
                      <a:pt x="438" y="6189"/>
                    </a:cubicBezTo>
                    <a:cubicBezTo>
                      <a:pt x="431" y="6177"/>
                      <a:pt x="419" y="6170"/>
                      <a:pt x="404" y="6162"/>
                    </a:cubicBezTo>
                    <a:cubicBezTo>
                      <a:pt x="477" y="6120"/>
                      <a:pt x="438" y="6016"/>
                      <a:pt x="500" y="5966"/>
                    </a:cubicBezTo>
                    <a:lnTo>
                      <a:pt x="500" y="5566"/>
                    </a:lnTo>
                    <a:cubicBezTo>
                      <a:pt x="519" y="5543"/>
                      <a:pt x="527" y="5509"/>
                      <a:pt x="515" y="5482"/>
                    </a:cubicBezTo>
                    <a:lnTo>
                      <a:pt x="592" y="5443"/>
                    </a:lnTo>
                    <a:cubicBezTo>
                      <a:pt x="592" y="5351"/>
                      <a:pt x="600" y="5255"/>
                      <a:pt x="600" y="5163"/>
                    </a:cubicBezTo>
                    <a:cubicBezTo>
                      <a:pt x="600" y="4656"/>
                      <a:pt x="742" y="4175"/>
                      <a:pt x="830" y="3680"/>
                    </a:cubicBezTo>
                    <a:cubicBezTo>
                      <a:pt x="892" y="3618"/>
                      <a:pt x="919" y="3530"/>
                      <a:pt x="899" y="3445"/>
                    </a:cubicBezTo>
                    <a:cubicBezTo>
                      <a:pt x="915" y="3414"/>
                      <a:pt x="926" y="3384"/>
                      <a:pt x="919" y="3353"/>
                    </a:cubicBezTo>
                    <a:cubicBezTo>
                      <a:pt x="988" y="3307"/>
                      <a:pt x="1022" y="3222"/>
                      <a:pt x="1007" y="3142"/>
                    </a:cubicBezTo>
                    <a:cubicBezTo>
                      <a:pt x="1026" y="3119"/>
                      <a:pt x="1030" y="3084"/>
                      <a:pt x="1022" y="3057"/>
                    </a:cubicBezTo>
                    <a:cubicBezTo>
                      <a:pt x="1161" y="2715"/>
                      <a:pt x="1399" y="2431"/>
                      <a:pt x="1603" y="2127"/>
                    </a:cubicBezTo>
                    <a:lnTo>
                      <a:pt x="2371" y="1232"/>
                    </a:lnTo>
                    <a:lnTo>
                      <a:pt x="2821" y="801"/>
                    </a:lnTo>
                    <a:lnTo>
                      <a:pt x="3128" y="509"/>
                    </a:lnTo>
                    <a:cubicBezTo>
                      <a:pt x="3343" y="356"/>
                      <a:pt x="3562" y="206"/>
                      <a:pt x="3739" y="6"/>
                    </a:cubicBezTo>
                    <a:cubicBezTo>
                      <a:pt x="3711" y="3"/>
                      <a:pt x="3683" y="1"/>
                      <a:pt x="3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77;p4"/>
              <p:cNvSpPr/>
              <p:nvPr/>
            </p:nvSpPr>
            <p:spPr>
              <a:xfrm>
                <a:off x="6458041" y="1713091"/>
                <a:ext cx="27918" cy="14672"/>
              </a:xfrm>
              <a:custGeom>
                <a:avLst/>
                <a:gdLst/>
                <a:ahLst/>
                <a:cxnLst/>
                <a:rect l="l" t="t" r="r" b="b"/>
                <a:pathLst>
                  <a:path w="900" h="473" extrusionOk="0">
                    <a:moveTo>
                      <a:pt x="276" y="0"/>
                    </a:moveTo>
                    <a:cubicBezTo>
                      <a:pt x="233" y="0"/>
                      <a:pt x="190" y="4"/>
                      <a:pt x="146" y="12"/>
                    </a:cubicBezTo>
                    <a:cubicBezTo>
                      <a:pt x="58" y="23"/>
                      <a:pt x="0" y="108"/>
                      <a:pt x="16" y="196"/>
                    </a:cubicBezTo>
                    <a:cubicBezTo>
                      <a:pt x="31" y="261"/>
                      <a:pt x="76" y="290"/>
                      <a:pt x="128" y="290"/>
                    </a:cubicBezTo>
                    <a:cubicBezTo>
                      <a:pt x="154" y="290"/>
                      <a:pt x="181" y="283"/>
                      <a:pt x="208" y="269"/>
                    </a:cubicBezTo>
                    <a:cubicBezTo>
                      <a:pt x="276" y="234"/>
                      <a:pt x="342" y="212"/>
                      <a:pt x="409" y="212"/>
                    </a:cubicBezTo>
                    <a:cubicBezTo>
                      <a:pt x="466" y="212"/>
                      <a:pt x="524" y="228"/>
                      <a:pt x="585" y="265"/>
                    </a:cubicBezTo>
                    <a:cubicBezTo>
                      <a:pt x="615" y="331"/>
                      <a:pt x="650" y="404"/>
                      <a:pt x="681" y="473"/>
                    </a:cubicBezTo>
                    <a:lnTo>
                      <a:pt x="900" y="473"/>
                    </a:lnTo>
                    <a:cubicBezTo>
                      <a:pt x="854" y="350"/>
                      <a:pt x="800" y="235"/>
                      <a:pt x="684" y="169"/>
                    </a:cubicBezTo>
                    <a:cubicBezTo>
                      <a:pt x="568" y="50"/>
                      <a:pt x="426" y="0"/>
                      <a:pt x="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78;p4"/>
              <p:cNvSpPr/>
              <p:nvPr/>
            </p:nvSpPr>
            <p:spPr>
              <a:xfrm>
                <a:off x="6508232" y="1334119"/>
                <a:ext cx="53168" cy="34556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114" extrusionOk="0">
                    <a:moveTo>
                      <a:pt x="436" y="0"/>
                    </a:moveTo>
                    <a:cubicBezTo>
                      <a:pt x="345" y="0"/>
                      <a:pt x="256" y="43"/>
                      <a:pt x="169" y="171"/>
                    </a:cubicBezTo>
                    <a:cubicBezTo>
                      <a:pt x="0" y="451"/>
                      <a:pt x="142" y="632"/>
                      <a:pt x="373" y="782"/>
                    </a:cubicBezTo>
                    <a:cubicBezTo>
                      <a:pt x="415" y="935"/>
                      <a:pt x="550" y="1001"/>
                      <a:pt x="665" y="1085"/>
                    </a:cubicBezTo>
                    <a:cubicBezTo>
                      <a:pt x="694" y="1104"/>
                      <a:pt x="728" y="1114"/>
                      <a:pt x="763" y="1114"/>
                    </a:cubicBezTo>
                    <a:cubicBezTo>
                      <a:pt x="804" y="1114"/>
                      <a:pt x="846" y="1099"/>
                      <a:pt x="880" y="1070"/>
                    </a:cubicBezTo>
                    <a:cubicBezTo>
                      <a:pt x="738" y="847"/>
                      <a:pt x="488" y="705"/>
                      <a:pt x="392" y="444"/>
                    </a:cubicBezTo>
                    <a:cubicBezTo>
                      <a:pt x="400" y="420"/>
                      <a:pt x="400" y="394"/>
                      <a:pt x="392" y="367"/>
                    </a:cubicBezTo>
                    <a:cubicBezTo>
                      <a:pt x="471" y="273"/>
                      <a:pt x="560" y="238"/>
                      <a:pt x="654" y="238"/>
                    </a:cubicBezTo>
                    <a:cubicBezTo>
                      <a:pt x="726" y="238"/>
                      <a:pt x="800" y="258"/>
                      <a:pt x="876" y="286"/>
                    </a:cubicBezTo>
                    <a:lnTo>
                      <a:pt x="1568" y="786"/>
                    </a:lnTo>
                    <a:cubicBezTo>
                      <a:pt x="1590" y="800"/>
                      <a:pt x="1622" y="836"/>
                      <a:pt x="1639" y="836"/>
                    </a:cubicBezTo>
                    <a:cubicBezTo>
                      <a:pt x="1640" y="836"/>
                      <a:pt x="1640" y="836"/>
                      <a:pt x="1641" y="835"/>
                    </a:cubicBezTo>
                    <a:cubicBezTo>
                      <a:pt x="1714" y="797"/>
                      <a:pt x="1687" y="739"/>
                      <a:pt x="1668" y="682"/>
                    </a:cubicBezTo>
                    <a:cubicBezTo>
                      <a:pt x="1495" y="520"/>
                      <a:pt x="1360" y="309"/>
                      <a:pt x="1107" y="263"/>
                    </a:cubicBezTo>
                    <a:cubicBezTo>
                      <a:pt x="1072" y="182"/>
                      <a:pt x="1013" y="146"/>
                      <a:pt x="933" y="146"/>
                    </a:cubicBezTo>
                    <a:cubicBezTo>
                      <a:pt x="915" y="146"/>
                      <a:pt x="896" y="148"/>
                      <a:pt x="876" y="151"/>
                    </a:cubicBezTo>
                    <a:cubicBezTo>
                      <a:pt x="732" y="111"/>
                      <a:pt x="582" y="0"/>
                      <a:pt x="4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79;p4"/>
              <p:cNvSpPr/>
              <p:nvPr/>
            </p:nvSpPr>
            <p:spPr>
              <a:xfrm>
                <a:off x="6512047" y="1720567"/>
                <a:ext cx="17774" cy="7166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31" extrusionOk="0">
                    <a:moveTo>
                      <a:pt x="351" y="1"/>
                    </a:moveTo>
                    <a:cubicBezTo>
                      <a:pt x="227" y="1"/>
                      <a:pt x="117" y="57"/>
                      <a:pt x="0" y="101"/>
                    </a:cubicBezTo>
                    <a:cubicBezTo>
                      <a:pt x="76" y="192"/>
                      <a:pt x="151" y="231"/>
                      <a:pt x="229" y="231"/>
                    </a:cubicBezTo>
                    <a:cubicBezTo>
                      <a:pt x="333" y="231"/>
                      <a:pt x="444" y="164"/>
                      <a:pt x="573" y="63"/>
                    </a:cubicBezTo>
                    <a:cubicBezTo>
                      <a:pt x="492" y="18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80;p4"/>
              <p:cNvSpPr/>
              <p:nvPr/>
            </p:nvSpPr>
            <p:spPr>
              <a:xfrm>
                <a:off x="6538507" y="1554920"/>
                <a:ext cx="36262" cy="21652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698" extrusionOk="0">
                    <a:moveTo>
                      <a:pt x="289" y="0"/>
                    </a:moveTo>
                    <a:cubicBezTo>
                      <a:pt x="242" y="0"/>
                      <a:pt x="205" y="50"/>
                      <a:pt x="189" y="200"/>
                    </a:cubicBezTo>
                    <a:cubicBezTo>
                      <a:pt x="116" y="308"/>
                      <a:pt x="19" y="404"/>
                      <a:pt x="12" y="538"/>
                    </a:cubicBezTo>
                    <a:cubicBezTo>
                      <a:pt x="0" y="603"/>
                      <a:pt x="39" y="665"/>
                      <a:pt x="104" y="692"/>
                    </a:cubicBezTo>
                    <a:cubicBezTo>
                      <a:pt x="115" y="696"/>
                      <a:pt x="126" y="697"/>
                      <a:pt x="135" y="697"/>
                    </a:cubicBezTo>
                    <a:cubicBezTo>
                      <a:pt x="174" y="697"/>
                      <a:pt x="199" y="670"/>
                      <a:pt x="227" y="642"/>
                    </a:cubicBezTo>
                    <a:cubicBezTo>
                      <a:pt x="288" y="588"/>
                      <a:pt x="323" y="507"/>
                      <a:pt x="319" y="427"/>
                    </a:cubicBezTo>
                    <a:cubicBezTo>
                      <a:pt x="335" y="404"/>
                      <a:pt x="338" y="377"/>
                      <a:pt x="338" y="350"/>
                    </a:cubicBezTo>
                    <a:cubicBezTo>
                      <a:pt x="381" y="333"/>
                      <a:pt x="422" y="326"/>
                      <a:pt x="464" y="326"/>
                    </a:cubicBezTo>
                    <a:cubicBezTo>
                      <a:pt x="621" y="326"/>
                      <a:pt x="776" y="422"/>
                      <a:pt x="946" y="422"/>
                    </a:cubicBezTo>
                    <a:cubicBezTo>
                      <a:pt x="1017" y="422"/>
                      <a:pt x="1091" y="405"/>
                      <a:pt x="1168" y="358"/>
                    </a:cubicBezTo>
                    <a:lnTo>
                      <a:pt x="500" y="135"/>
                    </a:lnTo>
                    <a:cubicBezTo>
                      <a:pt x="427" y="81"/>
                      <a:pt x="350" y="0"/>
                      <a:pt x="2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81;p4"/>
              <p:cNvSpPr/>
              <p:nvPr/>
            </p:nvSpPr>
            <p:spPr>
              <a:xfrm>
                <a:off x="6455653" y="1410553"/>
                <a:ext cx="29128" cy="7228"/>
              </a:xfrm>
              <a:custGeom>
                <a:avLst/>
                <a:gdLst/>
                <a:ahLst/>
                <a:cxnLst/>
                <a:rect l="l" t="t" r="r" b="b"/>
                <a:pathLst>
                  <a:path w="939" h="233" extrusionOk="0">
                    <a:moveTo>
                      <a:pt x="544" y="1"/>
                    </a:moveTo>
                    <a:cubicBezTo>
                      <a:pt x="377" y="1"/>
                      <a:pt x="208" y="56"/>
                      <a:pt x="39" y="120"/>
                    </a:cubicBezTo>
                    <a:cubicBezTo>
                      <a:pt x="27" y="128"/>
                      <a:pt x="16" y="143"/>
                      <a:pt x="8" y="158"/>
                    </a:cubicBezTo>
                    <a:cubicBezTo>
                      <a:pt x="1" y="166"/>
                      <a:pt x="8" y="189"/>
                      <a:pt x="12" y="189"/>
                    </a:cubicBezTo>
                    <a:cubicBezTo>
                      <a:pt x="132" y="216"/>
                      <a:pt x="252" y="233"/>
                      <a:pt x="370" y="233"/>
                    </a:cubicBezTo>
                    <a:cubicBezTo>
                      <a:pt x="535" y="233"/>
                      <a:pt x="697" y="200"/>
                      <a:pt x="854" y="120"/>
                    </a:cubicBezTo>
                    <a:lnTo>
                      <a:pt x="938" y="128"/>
                    </a:lnTo>
                    <a:cubicBezTo>
                      <a:pt x="809" y="36"/>
                      <a:pt x="677" y="1"/>
                      <a:pt x="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82;p4"/>
              <p:cNvSpPr/>
              <p:nvPr/>
            </p:nvSpPr>
            <p:spPr>
              <a:xfrm>
                <a:off x="6484873" y="1414616"/>
                <a:ext cx="838" cy="37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2" extrusionOk="0">
                    <a:moveTo>
                      <a:pt x="0" y="0"/>
                    </a:moveTo>
                    <a:cubicBezTo>
                      <a:pt x="0" y="4"/>
                      <a:pt x="12" y="4"/>
                      <a:pt x="15" y="12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83;p4"/>
              <p:cNvSpPr/>
              <p:nvPr/>
            </p:nvSpPr>
            <p:spPr>
              <a:xfrm>
                <a:off x="6485680" y="1411700"/>
                <a:ext cx="15789" cy="518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7" extrusionOk="0">
                    <a:moveTo>
                      <a:pt x="230" y="0"/>
                    </a:moveTo>
                    <a:cubicBezTo>
                      <a:pt x="149" y="0"/>
                      <a:pt x="73" y="26"/>
                      <a:pt x="1" y="94"/>
                    </a:cubicBezTo>
                    <a:cubicBezTo>
                      <a:pt x="122" y="141"/>
                      <a:pt x="187" y="166"/>
                      <a:pt x="247" y="166"/>
                    </a:cubicBezTo>
                    <a:cubicBezTo>
                      <a:pt x="316" y="166"/>
                      <a:pt x="378" y="135"/>
                      <a:pt x="508" y="67"/>
                    </a:cubicBezTo>
                    <a:cubicBezTo>
                      <a:pt x="409" y="30"/>
                      <a:pt x="316" y="0"/>
                      <a:pt x="2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84;p4"/>
              <p:cNvSpPr/>
              <p:nvPr/>
            </p:nvSpPr>
            <p:spPr>
              <a:xfrm>
                <a:off x="6581408" y="1476222"/>
                <a:ext cx="729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4" extrusionOk="0">
                    <a:moveTo>
                      <a:pt x="123" y="1"/>
                    </a:moveTo>
                    <a:cubicBezTo>
                      <a:pt x="120" y="1"/>
                      <a:pt x="116" y="1"/>
                      <a:pt x="112" y="1"/>
                    </a:cubicBezTo>
                    <a:cubicBezTo>
                      <a:pt x="1" y="5"/>
                      <a:pt x="27" y="109"/>
                      <a:pt x="20" y="182"/>
                    </a:cubicBezTo>
                    <a:cubicBezTo>
                      <a:pt x="20" y="228"/>
                      <a:pt x="27" y="278"/>
                      <a:pt x="39" y="324"/>
                    </a:cubicBezTo>
                    <a:lnTo>
                      <a:pt x="227" y="312"/>
                    </a:lnTo>
                    <a:cubicBezTo>
                      <a:pt x="231" y="262"/>
                      <a:pt x="235" y="216"/>
                      <a:pt x="235" y="166"/>
                    </a:cubicBezTo>
                    <a:cubicBezTo>
                      <a:pt x="231" y="89"/>
                      <a:pt x="213" y="1"/>
                      <a:pt x="1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85;p4"/>
              <p:cNvSpPr/>
              <p:nvPr/>
            </p:nvSpPr>
            <p:spPr>
              <a:xfrm>
                <a:off x="6408347" y="1616060"/>
                <a:ext cx="13494" cy="1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31" extrusionOk="0">
                    <a:moveTo>
                      <a:pt x="237" y="1"/>
                    </a:moveTo>
                    <a:cubicBezTo>
                      <a:pt x="193" y="1"/>
                      <a:pt x="158" y="49"/>
                      <a:pt x="138" y="146"/>
                    </a:cubicBezTo>
                    <a:cubicBezTo>
                      <a:pt x="42" y="289"/>
                      <a:pt x="0" y="458"/>
                      <a:pt x="8" y="631"/>
                    </a:cubicBezTo>
                    <a:cubicBezTo>
                      <a:pt x="135" y="592"/>
                      <a:pt x="234" y="496"/>
                      <a:pt x="273" y="377"/>
                    </a:cubicBezTo>
                    <a:cubicBezTo>
                      <a:pt x="380" y="300"/>
                      <a:pt x="434" y="200"/>
                      <a:pt x="354" y="89"/>
                    </a:cubicBezTo>
                    <a:cubicBezTo>
                      <a:pt x="312" y="30"/>
                      <a:pt x="272" y="1"/>
                      <a:pt x="2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86;p4"/>
              <p:cNvSpPr/>
              <p:nvPr/>
            </p:nvSpPr>
            <p:spPr>
              <a:xfrm>
                <a:off x="6474978" y="1619007"/>
                <a:ext cx="7538" cy="8996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90" extrusionOk="0">
                    <a:moveTo>
                      <a:pt x="116" y="1"/>
                    </a:moveTo>
                    <a:cubicBezTo>
                      <a:pt x="112" y="1"/>
                      <a:pt x="108" y="1"/>
                      <a:pt x="104" y="1"/>
                    </a:cubicBezTo>
                    <a:cubicBezTo>
                      <a:pt x="0" y="86"/>
                      <a:pt x="0" y="182"/>
                      <a:pt x="69" y="290"/>
                    </a:cubicBezTo>
                    <a:cubicBezTo>
                      <a:pt x="177" y="232"/>
                      <a:pt x="242" y="155"/>
                      <a:pt x="185" y="28"/>
                    </a:cubicBezTo>
                    <a:cubicBezTo>
                      <a:pt x="164" y="12"/>
                      <a:pt x="141" y="1"/>
                      <a:pt x="1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87;p4"/>
              <p:cNvSpPr/>
              <p:nvPr/>
            </p:nvSpPr>
            <p:spPr>
              <a:xfrm>
                <a:off x="6295807" y="1476873"/>
                <a:ext cx="133417" cy="79008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47" extrusionOk="0">
                    <a:moveTo>
                      <a:pt x="3985" y="0"/>
                    </a:moveTo>
                    <a:cubicBezTo>
                      <a:pt x="3884" y="0"/>
                      <a:pt x="3782" y="9"/>
                      <a:pt x="3682" y="26"/>
                    </a:cubicBezTo>
                    <a:cubicBezTo>
                      <a:pt x="3602" y="19"/>
                      <a:pt x="3522" y="5"/>
                      <a:pt x="3443" y="5"/>
                    </a:cubicBezTo>
                    <a:cubicBezTo>
                      <a:pt x="3355" y="5"/>
                      <a:pt x="3269" y="23"/>
                      <a:pt x="3190" y="88"/>
                    </a:cubicBezTo>
                    <a:cubicBezTo>
                      <a:pt x="3048" y="118"/>
                      <a:pt x="2883" y="84"/>
                      <a:pt x="2763" y="203"/>
                    </a:cubicBezTo>
                    <a:lnTo>
                      <a:pt x="2587" y="230"/>
                    </a:lnTo>
                    <a:cubicBezTo>
                      <a:pt x="2425" y="234"/>
                      <a:pt x="2279" y="291"/>
                      <a:pt x="2156" y="391"/>
                    </a:cubicBezTo>
                    <a:cubicBezTo>
                      <a:pt x="2072" y="395"/>
                      <a:pt x="1995" y="441"/>
                      <a:pt x="1937" y="503"/>
                    </a:cubicBezTo>
                    <a:cubicBezTo>
                      <a:pt x="1726" y="541"/>
                      <a:pt x="1542" y="626"/>
                      <a:pt x="1415" y="810"/>
                    </a:cubicBezTo>
                    <a:cubicBezTo>
                      <a:pt x="1223" y="852"/>
                      <a:pt x="1096" y="991"/>
                      <a:pt x="957" y="1106"/>
                    </a:cubicBezTo>
                    <a:cubicBezTo>
                      <a:pt x="750" y="1237"/>
                      <a:pt x="577" y="1413"/>
                      <a:pt x="458" y="1625"/>
                    </a:cubicBezTo>
                    <a:cubicBezTo>
                      <a:pt x="323" y="1728"/>
                      <a:pt x="223" y="1871"/>
                      <a:pt x="170" y="2036"/>
                    </a:cubicBezTo>
                    <a:cubicBezTo>
                      <a:pt x="39" y="2174"/>
                      <a:pt x="1" y="2370"/>
                      <a:pt x="70" y="2547"/>
                    </a:cubicBezTo>
                    <a:cubicBezTo>
                      <a:pt x="212" y="2428"/>
                      <a:pt x="235" y="2278"/>
                      <a:pt x="266" y="2136"/>
                    </a:cubicBezTo>
                    <a:cubicBezTo>
                      <a:pt x="416" y="2036"/>
                      <a:pt x="496" y="1886"/>
                      <a:pt x="569" y="1728"/>
                    </a:cubicBezTo>
                    <a:lnTo>
                      <a:pt x="1057" y="1210"/>
                    </a:lnTo>
                    <a:cubicBezTo>
                      <a:pt x="1246" y="1102"/>
                      <a:pt x="1438" y="1002"/>
                      <a:pt x="1572" y="818"/>
                    </a:cubicBezTo>
                    <a:cubicBezTo>
                      <a:pt x="1764" y="741"/>
                      <a:pt x="1949" y="664"/>
                      <a:pt x="2106" y="522"/>
                    </a:cubicBezTo>
                    <a:lnTo>
                      <a:pt x="2264" y="491"/>
                    </a:lnTo>
                    <a:cubicBezTo>
                      <a:pt x="2375" y="449"/>
                      <a:pt x="2502" y="433"/>
                      <a:pt x="2587" y="330"/>
                    </a:cubicBezTo>
                    <a:cubicBezTo>
                      <a:pt x="2729" y="314"/>
                      <a:pt x="2883" y="326"/>
                      <a:pt x="2998" y="211"/>
                    </a:cubicBezTo>
                    <a:lnTo>
                      <a:pt x="3359" y="191"/>
                    </a:lnTo>
                    <a:cubicBezTo>
                      <a:pt x="3426" y="196"/>
                      <a:pt x="3493" y="205"/>
                      <a:pt x="3558" y="205"/>
                    </a:cubicBezTo>
                    <a:cubicBezTo>
                      <a:pt x="3647" y="205"/>
                      <a:pt x="3734" y="189"/>
                      <a:pt x="3816" y="122"/>
                    </a:cubicBezTo>
                    <a:lnTo>
                      <a:pt x="4301" y="88"/>
                    </a:lnTo>
                    <a:cubicBezTo>
                      <a:pt x="4297" y="68"/>
                      <a:pt x="4289" y="45"/>
                      <a:pt x="4289" y="26"/>
                    </a:cubicBezTo>
                    <a:cubicBezTo>
                      <a:pt x="4189" y="9"/>
                      <a:pt x="4087" y="0"/>
                      <a:pt x="39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88;p4"/>
              <p:cNvSpPr/>
              <p:nvPr/>
            </p:nvSpPr>
            <p:spPr>
              <a:xfrm>
                <a:off x="6469953" y="1482860"/>
                <a:ext cx="65607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926" extrusionOk="0">
                    <a:moveTo>
                      <a:pt x="119" y="1"/>
                    </a:moveTo>
                    <a:cubicBezTo>
                      <a:pt x="81" y="1"/>
                      <a:pt x="41" y="8"/>
                      <a:pt x="1" y="18"/>
                    </a:cubicBezTo>
                    <a:cubicBezTo>
                      <a:pt x="47" y="171"/>
                      <a:pt x="201" y="141"/>
                      <a:pt x="304" y="190"/>
                    </a:cubicBezTo>
                    <a:lnTo>
                      <a:pt x="915" y="390"/>
                    </a:lnTo>
                    <a:cubicBezTo>
                      <a:pt x="911" y="367"/>
                      <a:pt x="911" y="348"/>
                      <a:pt x="904" y="325"/>
                    </a:cubicBezTo>
                    <a:lnTo>
                      <a:pt x="904" y="325"/>
                    </a:lnTo>
                    <a:lnTo>
                      <a:pt x="904" y="325"/>
                    </a:lnTo>
                    <a:lnTo>
                      <a:pt x="904" y="325"/>
                    </a:lnTo>
                    <a:cubicBezTo>
                      <a:pt x="904" y="325"/>
                      <a:pt x="904" y="325"/>
                      <a:pt x="904" y="325"/>
                    </a:cubicBezTo>
                    <a:lnTo>
                      <a:pt x="904" y="325"/>
                    </a:lnTo>
                    <a:cubicBezTo>
                      <a:pt x="904" y="325"/>
                      <a:pt x="904" y="325"/>
                      <a:pt x="904" y="325"/>
                    </a:cubicBezTo>
                    <a:lnTo>
                      <a:pt x="904" y="325"/>
                    </a:lnTo>
                    <a:lnTo>
                      <a:pt x="900" y="325"/>
                    </a:lnTo>
                    <a:cubicBezTo>
                      <a:pt x="746" y="121"/>
                      <a:pt x="527" y="98"/>
                      <a:pt x="300" y="94"/>
                    </a:cubicBezTo>
                    <a:cubicBezTo>
                      <a:pt x="249" y="23"/>
                      <a:pt x="186" y="1"/>
                      <a:pt x="119" y="1"/>
                    </a:cubicBezTo>
                    <a:close/>
                    <a:moveTo>
                      <a:pt x="904" y="325"/>
                    </a:moveTo>
                    <a:cubicBezTo>
                      <a:pt x="915" y="344"/>
                      <a:pt x="919" y="367"/>
                      <a:pt x="915" y="390"/>
                    </a:cubicBezTo>
                    <a:lnTo>
                      <a:pt x="1096" y="448"/>
                    </a:lnTo>
                    <a:cubicBezTo>
                      <a:pt x="1250" y="579"/>
                      <a:pt x="1438" y="629"/>
                      <a:pt x="1615" y="698"/>
                    </a:cubicBezTo>
                    <a:cubicBezTo>
                      <a:pt x="1637" y="714"/>
                      <a:pt x="1662" y="722"/>
                      <a:pt x="1688" y="722"/>
                    </a:cubicBezTo>
                    <a:cubicBezTo>
                      <a:pt x="1693" y="722"/>
                      <a:pt x="1698" y="721"/>
                      <a:pt x="1703" y="721"/>
                    </a:cubicBezTo>
                    <a:cubicBezTo>
                      <a:pt x="1811" y="822"/>
                      <a:pt x="1919" y="926"/>
                      <a:pt x="2078" y="926"/>
                    </a:cubicBezTo>
                    <a:cubicBezTo>
                      <a:pt x="2088" y="926"/>
                      <a:pt x="2099" y="925"/>
                      <a:pt x="2110" y="924"/>
                    </a:cubicBezTo>
                    <a:lnTo>
                      <a:pt x="2114" y="921"/>
                    </a:lnTo>
                    <a:cubicBezTo>
                      <a:pt x="2076" y="778"/>
                      <a:pt x="1976" y="728"/>
                      <a:pt x="1841" y="717"/>
                    </a:cubicBezTo>
                    <a:cubicBezTo>
                      <a:pt x="1788" y="632"/>
                      <a:pt x="1703" y="613"/>
                      <a:pt x="1611" y="605"/>
                    </a:cubicBezTo>
                    <a:cubicBezTo>
                      <a:pt x="1476" y="444"/>
                      <a:pt x="1276" y="410"/>
                      <a:pt x="1096" y="337"/>
                    </a:cubicBezTo>
                    <a:lnTo>
                      <a:pt x="904" y="32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89;p4"/>
              <p:cNvSpPr/>
              <p:nvPr/>
            </p:nvSpPr>
            <p:spPr>
              <a:xfrm>
                <a:off x="6388308" y="1612121"/>
                <a:ext cx="20411" cy="2599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838" extrusionOk="0">
                    <a:moveTo>
                      <a:pt x="212" y="1"/>
                    </a:moveTo>
                    <a:cubicBezTo>
                      <a:pt x="0" y="104"/>
                      <a:pt x="112" y="312"/>
                      <a:pt x="74" y="469"/>
                    </a:cubicBezTo>
                    <a:cubicBezTo>
                      <a:pt x="54" y="542"/>
                      <a:pt x="58" y="627"/>
                      <a:pt x="20" y="696"/>
                    </a:cubicBezTo>
                    <a:cubicBezTo>
                      <a:pt x="12" y="723"/>
                      <a:pt x="12" y="758"/>
                      <a:pt x="20" y="788"/>
                    </a:cubicBezTo>
                    <a:cubicBezTo>
                      <a:pt x="49" y="821"/>
                      <a:pt x="76" y="837"/>
                      <a:pt x="104" y="837"/>
                    </a:cubicBezTo>
                    <a:cubicBezTo>
                      <a:pt x="131" y="837"/>
                      <a:pt x="158" y="821"/>
                      <a:pt x="185" y="788"/>
                    </a:cubicBezTo>
                    <a:cubicBezTo>
                      <a:pt x="246" y="585"/>
                      <a:pt x="227" y="354"/>
                      <a:pt x="519" y="258"/>
                    </a:cubicBezTo>
                    <a:cubicBezTo>
                      <a:pt x="649" y="217"/>
                      <a:pt x="657" y="4"/>
                      <a:pt x="421" y="4"/>
                    </a:cubicBezTo>
                    <a:cubicBezTo>
                      <a:pt x="413" y="4"/>
                      <a:pt x="405" y="4"/>
                      <a:pt x="396" y="4"/>
                    </a:cubicBezTo>
                    <a:lnTo>
                      <a:pt x="2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90;p4"/>
              <p:cNvSpPr/>
              <p:nvPr/>
            </p:nvSpPr>
            <p:spPr>
              <a:xfrm>
                <a:off x="6188881" y="1843716"/>
                <a:ext cx="6700" cy="7724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49" extrusionOk="0">
                    <a:moveTo>
                      <a:pt x="162" y="1"/>
                    </a:moveTo>
                    <a:cubicBezTo>
                      <a:pt x="124" y="12"/>
                      <a:pt x="89" y="35"/>
                      <a:pt x="58" y="66"/>
                    </a:cubicBezTo>
                    <a:cubicBezTo>
                      <a:pt x="1" y="143"/>
                      <a:pt x="5" y="224"/>
                      <a:pt x="105" y="247"/>
                    </a:cubicBezTo>
                    <a:cubicBezTo>
                      <a:pt x="110" y="248"/>
                      <a:pt x="115" y="249"/>
                      <a:pt x="121" y="249"/>
                    </a:cubicBezTo>
                    <a:cubicBezTo>
                      <a:pt x="172" y="249"/>
                      <a:pt x="215" y="186"/>
                      <a:pt x="208" y="124"/>
                    </a:cubicBezTo>
                    <a:cubicBezTo>
                      <a:pt x="201" y="78"/>
                      <a:pt x="185" y="35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91;p4"/>
              <p:cNvSpPr/>
              <p:nvPr/>
            </p:nvSpPr>
            <p:spPr>
              <a:xfrm>
                <a:off x="6194030" y="1843499"/>
                <a:ext cx="372" cy="1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0" y="0"/>
                    </a:moveTo>
                    <a:cubicBezTo>
                      <a:pt x="0" y="4"/>
                      <a:pt x="8" y="4"/>
                      <a:pt x="8" y="4"/>
                    </a:cubicBezTo>
                    <a:cubicBezTo>
                      <a:pt x="8" y="4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92;p4"/>
              <p:cNvSpPr/>
              <p:nvPr/>
            </p:nvSpPr>
            <p:spPr>
              <a:xfrm>
                <a:off x="6350650" y="1689950"/>
                <a:ext cx="155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5" h="9" extrusionOk="0">
                    <a:moveTo>
                      <a:pt x="0" y="1"/>
                    </a:moveTo>
                    <a:lnTo>
                      <a:pt x="0" y="9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93;p4"/>
              <p:cNvSpPr/>
              <p:nvPr/>
            </p:nvSpPr>
            <p:spPr>
              <a:xfrm>
                <a:off x="6320716" y="1560751"/>
                <a:ext cx="37100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4166" extrusionOk="0">
                    <a:moveTo>
                      <a:pt x="1113" y="1"/>
                    </a:moveTo>
                    <a:cubicBezTo>
                      <a:pt x="1063" y="1"/>
                      <a:pt x="1008" y="90"/>
                      <a:pt x="954" y="123"/>
                    </a:cubicBezTo>
                    <a:cubicBezTo>
                      <a:pt x="900" y="227"/>
                      <a:pt x="746" y="269"/>
                      <a:pt x="750" y="423"/>
                    </a:cubicBezTo>
                    <a:cubicBezTo>
                      <a:pt x="473" y="684"/>
                      <a:pt x="316" y="1015"/>
                      <a:pt x="158" y="1345"/>
                    </a:cubicBezTo>
                    <a:cubicBezTo>
                      <a:pt x="1" y="1526"/>
                      <a:pt x="58" y="1741"/>
                      <a:pt x="62" y="1949"/>
                    </a:cubicBezTo>
                    <a:cubicBezTo>
                      <a:pt x="51" y="1983"/>
                      <a:pt x="51" y="2014"/>
                      <a:pt x="62" y="2045"/>
                    </a:cubicBezTo>
                    <a:cubicBezTo>
                      <a:pt x="51" y="2329"/>
                      <a:pt x="39" y="2610"/>
                      <a:pt x="39" y="2894"/>
                    </a:cubicBezTo>
                    <a:cubicBezTo>
                      <a:pt x="39" y="3244"/>
                      <a:pt x="162" y="3543"/>
                      <a:pt x="443" y="3762"/>
                    </a:cubicBezTo>
                    <a:cubicBezTo>
                      <a:pt x="454" y="3839"/>
                      <a:pt x="481" y="3908"/>
                      <a:pt x="562" y="3931"/>
                    </a:cubicBezTo>
                    <a:lnTo>
                      <a:pt x="658" y="3989"/>
                    </a:lnTo>
                    <a:cubicBezTo>
                      <a:pt x="712" y="4098"/>
                      <a:pt x="794" y="4165"/>
                      <a:pt x="915" y="4165"/>
                    </a:cubicBezTo>
                    <a:cubicBezTo>
                      <a:pt x="930" y="4165"/>
                      <a:pt x="945" y="4164"/>
                      <a:pt x="961" y="4162"/>
                    </a:cubicBezTo>
                    <a:cubicBezTo>
                      <a:pt x="923" y="4008"/>
                      <a:pt x="792" y="3939"/>
                      <a:pt x="658" y="3874"/>
                    </a:cubicBezTo>
                    <a:cubicBezTo>
                      <a:pt x="639" y="3847"/>
                      <a:pt x="604" y="3832"/>
                      <a:pt x="569" y="3828"/>
                    </a:cubicBezTo>
                    <a:cubicBezTo>
                      <a:pt x="581" y="3808"/>
                      <a:pt x="577" y="3782"/>
                      <a:pt x="558" y="3770"/>
                    </a:cubicBezTo>
                    <a:cubicBezTo>
                      <a:pt x="274" y="3390"/>
                      <a:pt x="158" y="2971"/>
                      <a:pt x="254" y="2498"/>
                    </a:cubicBezTo>
                    <a:cubicBezTo>
                      <a:pt x="281" y="2356"/>
                      <a:pt x="258" y="2202"/>
                      <a:pt x="258" y="2049"/>
                    </a:cubicBezTo>
                    <a:cubicBezTo>
                      <a:pt x="266" y="1995"/>
                      <a:pt x="270" y="1941"/>
                      <a:pt x="270" y="1891"/>
                    </a:cubicBezTo>
                    <a:cubicBezTo>
                      <a:pt x="327" y="1791"/>
                      <a:pt x="350" y="1668"/>
                      <a:pt x="339" y="1549"/>
                    </a:cubicBezTo>
                    <a:cubicBezTo>
                      <a:pt x="523" y="1222"/>
                      <a:pt x="700" y="896"/>
                      <a:pt x="885" y="565"/>
                    </a:cubicBezTo>
                    <a:cubicBezTo>
                      <a:pt x="946" y="392"/>
                      <a:pt x="1104" y="289"/>
                      <a:pt x="1196" y="135"/>
                    </a:cubicBezTo>
                    <a:cubicBezTo>
                      <a:pt x="1171" y="34"/>
                      <a:pt x="1143" y="1"/>
                      <a:pt x="11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94;p4"/>
              <p:cNvSpPr/>
              <p:nvPr/>
            </p:nvSpPr>
            <p:spPr>
              <a:xfrm>
                <a:off x="6358994" y="1703257"/>
                <a:ext cx="75596" cy="52889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1705" extrusionOk="0">
                    <a:moveTo>
                      <a:pt x="176" y="1"/>
                    </a:moveTo>
                    <a:cubicBezTo>
                      <a:pt x="119" y="1"/>
                      <a:pt x="61" y="8"/>
                      <a:pt x="0" y="25"/>
                    </a:cubicBezTo>
                    <a:cubicBezTo>
                      <a:pt x="151" y="109"/>
                      <a:pt x="302" y="184"/>
                      <a:pt x="475" y="184"/>
                    </a:cubicBezTo>
                    <a:cubicBezTo>
                      <a:pt x="501" y="184"/>
                      <a:pt x="527" y="182"/>
                      <a:pt x="554" y="179"/>
                    </a:cubicBezTo>
                    <a:cubicBezTo>
                      <a:pt x="596" y="298"/>
                      <a:pt x="653" y="410"/>
                      <a:pt x="642" y="548"/>
                    </a:cubicBezTo>
                    <a:cubicBezTo>
                      <a:pt x="611" y="859"/>
                      <a:pt x="753" y="1074"/>
                      <a:pt x="1057" y="1178"/>
                    </a:cubicBezTo>
                    <a:cubicBezTo>
                      <a:pt x="1076" y="1197"/>
                      <a:pt x="1099" y="1205"/>
                      <a:pt x="1122" y="1205"/>
                    </a:cubicBezTo>
                    <a:cubicBezTo>
                      <a:pt x="1138" y="1248"/>
                      <a:pt x="1177" y="1271"/>
                      <a:pt x="1220" y="1271"/>
                    </a:cubicBezTo>
                    <a:cubicBezTo>
                      <a:pt x="1231" y="1271"/>
                      <a:pt x="1242" y="1270"/>
                      <a:pt x="1253" y="1266"/>
                    </a:cubicBezTo>
                    <a:cubicBezTo>
                      <a:pt x="1449" y="1316"/>
                      <a:pt x="1668" y="1316"/>
                      <a:pt x="1845" y="1436"/>
                    </a:cubicBezTo>
                    <a:cubicBezTo>
                      <a:pt x="1918" y="1555"/>
                      <a:pt x="2025" y="1605"/>
                      <a:pt x="2156" y="1620"/>
                    </a:cubicBezTo>
                    <a:cubicBezTo>
                      <a:pt x="2179" y="1643"/>
                      <a:pt x="2206" y="1662"/>
                      <a:pt x="2229" y="1681"/>
                    </a:cubicBezTo>
                    <a:cubicBezTo>
                      <a:pt x="2258" y="1694"/>
                      <a:pt x="2292" y="1705"/>
                      <a:pt x="2323" y="1705"/>
                    </a:cubicBezTo>
                    <a:cubicBezTo>
                      <a:pt x="2357" y="1705"/>
                      <a:pt x="2388" y="1692"/>
                      <a:pt x="2406" y="1658"/>
                    </a:cubicBezTo>
                    <a:cubicBezTo>
                      <a:pt x="2436" y="1582"/>
                      <a:pt x="2348" y="1555"/>
                      <a:pt x="2298" y="1528"/>
                    </a:cubicBezTo>
                    <a:cubicBezTo>
                      <a:pt x="2248" y="1509"/>
                      <a:pt x="2202" y="1501"/>
                      <a:pt x="2152" y="1493"/>
                    </a:cubicBezTo>
                    <a:lnTo>
                      <a:pt x="1849" y="1313"/>
                    </a:lnTo>
                    <a:cubicBezTo>
                      <a:pt x="1789" y="1220"/>
                      <a:pt x="1690" y="1166"/>
                      <a:pt x="1583" y="1166"/>
                    </a:cubicBezTo>
                    <a:cubicBezTo>
                      <a:pt x="1579" y="1166"/>
                      <a:pt x="1576" y="1166"/>
                      <a:pt x="1572" y="1167"/>
                    </a:cubicBezTo>
                    <a:cubicBezTo>
                      <a:pt x="1529" y="1124"/>
                      <a:pt x="1474" y="1100"/>
                      <a:pt x="1415" y="1100"/>
                    </a:cubicBezTo>
                    <a:cubicBezTo>
                      <a:pt x="1395" y="1100"/>
                      <a:pt x="1374" y="1103"/>
                      <a:pt x="1353" y="1109"/>
                    </a:cubicBezTo>
                    <a:lnTo>
                      <a:pt x="1053" y="1059"/>
                    </a:lnTo>
                    <a:cubicBezTo>
                      <a:pt x="949" y="928"/>
                      <a:pt x="884" y="778"/>
                      <a:pt x="899" y="617"/>
                    </a:cubicBezTo>
                    <a:cubicBezTo>
                      <a:pt x="919" y="433"/>
                      <a:pt x="823" y="313"/>
                      <a:pt x="715" y="187"/>
                    </a:cubicBezTo>
                    <a:cubicBezTo>
                      <a:pt x="696" y="160"/>
                      <a:pt x="661" y="141"/>
                      <a:pt x="630" y="141"/>
                    </a:cubicBezTo>
                    <a:cubicBezTo>
                      <a:pt x="483" y="61"/>
                      <a:pt x="335" y="1"/>
                      <a:pt x="1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95;p4"/>
              <p:cNvSpPr/>
              <p:nvPr/>
            </p:nvSpPr>
            <p:spPr>
              <a:xfrm>
                <a:off x="6504881" y="1413406"/>
                <a:ext cx="23513" cy="4560"/>
              </a:xfrm>
              <a:custGeom>
                <a:avLst/>
                <a:gdLst/>
                <a:ahLst/>
                <a:cxnLst/>
                <a:rect l="l" t="t" r="r" b="b"/>
                <a:pathLst>
                  <a:path w="758" h="147" extrusionOk="0">
                    <a:moveTo>
                      <a:pt x="515" y="11"/>
                    </a:moveTo>
                    <a:cubicBezTo>
                      <a:pt x="434" y="11"/>
                      <a:pt x="359" y="26"/>
                      <a:pt x="285" y="32"/>
                    </a:cubicBezTo>
                    <a:cubicBezTo>
                      <a:pt x="235" y="20"/>
                      <a:pt x="189" y="12"/>
                      <a:pt x="139" y="12"/>
                    </a:cubicBezTo>
                    <a:cubicBezTo>
                      <a:pt x="85" y="16"/>
                      <a:pt x="1" y="1"/>
                      <a:pt x="20" y="97"/>
                    </a:cubicBezTo>
                    <a:cubicBezTo>
                      <a:pt x="24" y="120"/>
                      <a:pt x="97" y="147"/>
                      <a:pt x="139" y="147"/>
                    </a:cubicBezTo>
                    <a:cubicBezTo>
                      <a:pt x="189" y="147"/>
                      <a:pt x="235" y="135"/>
                      <a:pt x="285" y="128"/>
                    </a:cubicBezTo>
                    <a:cubicBezTo>
                      <a:pt x="294" y="127"/>
                      <a:pt x="302" y="127"/>
                      <a:pt x="311" y="127"/>
                    </a:cubicBezTo>
                    <a:cubicBezTo>
                      <a:pt x="378" y="127"/>
                      <a:pt x="448" y="139"/>
                      <a:pt x="521" y="139"/>
                    </a:cubicBezTo>
                    <a:cubicBezTo>
                      <a:pt x="597" y="139"/>
                      <a:pt x="676" y="126"/>
                      <a:pt x="758" y="70"/>
                    </a:cubicBezTo>
                    <a:cubicBezTo>
                      <a:pt x="670" y="24"/>
                      <a:pt x="590" y="11"/>
                      <a:pt x="515" y="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96;p4"/>
              <p:cNvSpPr/>
              <p:nvPr/>
            </p:nvSpPr>
            <p:spPr>
              <a:xfrm>
                <a:off x="6439926" y="1342247"/>
                <a:ext cx="36262" cy="31640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020" extrusionOk="0">
                    <a:moveTo>
                      <a:pt x="949" y="1"/>
                    </a:moveTo>
                    <a:cubicBezTo>
                      <a:pt x="865" y="51"/>
                      <a:pt x="773" y="109"/>
                      <a:pt x="661" y="109"/>
                    </a:cubicBezTo>
                    <a:cubicBezTo>
                      <a:pt x="542" y="162"/>
                      <a:pt x="427" y="231"/>
                      <a:pt x="304" y="262"/>
                    </a:cubicBezTo>
                    <a:cubicBezTo>
                      <a:pt x="0" y="347"/>
                      <a:pt x="73" y="520"/>
                      <a:pt x="181" y="704"/>
                    </a:cubicBezTo>
                    <a:lnTo>
                      <a:pt x="185" y="704"/>
                    </a:lnTo>
                    <a:cubicBezTo>
                      <a:pt x="104" y="792"/>
                      <a:pt x="27" y="881"/>
                      <a:pt x="58" y="1015"/>
                    </a:cubicBezTo>
                    <a:cubicBezTo>
                      <a:pt x="89" y="1015"/>
                      <a:pt x="123" y="1015"/>
                      <a:pt x="158" y="1019"/>
                    </a:cubicBezTo>
                    <a:cubicBezTo>
                      <a:pt x="277" y="942"/>
                      <a:pt x="269" y="827"/>
                      <a:pt x="246" y="704"/>
                    </a:cubicBezTo>
                    <a:cubicBezTo>
                      <a:pt x="285" y="447"/>
                      <a:pt x="546" y="397"/>
                      <a:pt x="692" y="247"/>
                    </a:cubicBezTo>
                    <a:cubicBezTo>
                      <a:pt x="853" y="212"/>
                      <a:pt x="1023" y="208"/>
                      <a:pt x="1169" y="105"/>
                    </a:cubicBezTo>
                    <a:cubicBezTo>
                      <a:pt x="1122" y="9"/>
                      <a:pt x="1034" y="9"/>
                      <a:pt x="9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4"/>
              <p:cNvSpPr/>
              <p:nvPr/>
            </p:nvSpPr>
            <p:spPr>
              <a:xfrm>
                <a:off x="6469736" y="1483139"/>
                <a:ext cx="248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8" h="5" extrusionOk="0">
                    <a:moveTo>
                      <a:pt x="8" y="1"/>
                    </a:moveTo>
                    <a:lnTo>
                      <a:pt x="0" y="5"/>
                    </a:lnTo>
                    <a:lnTo>
                      <a:pt x="8" y="5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4"/>
              <p:cNvSpPr/>
              <p:nvPr/>
            </p:nvSpPr>
            <p:spPr>
              <a:xfrm>
                <a:off x="6428820" y="1476656"/>
                <a:ext cx="40698" cy="6886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222" extrusionOk="0">
                    <a:moveTo>
                      <a:pt x="545" y="1"/>
                    </a:moveTo>
                    <a:cubicBezTo>
                      <a:pt x="365" y="1"/>
                      <a:pt x="183" y="27"/>
                      <a:pt x="1" y="29"/>
                    </a:cubicBezTo>
                    <a:cubicBezTo>
                      <a:pt x="9" y="48"/>
                      <a:pt x="9" y="72"/>
                      <a:pt x="13" y="91"/>
                    </a:cubicBezTo>
                    <a:lnTo>
                      <a:pt x="189" y="114"/>
                    </a:lnTo>
                    <a:cubicBezTo>
                      <a:pt x="317" y="196"/>
                      <a:pt x="452" y="216"/>
                      <a:pt x="588" y="216"/>
                    </a:cubicBezTo>
                    <a:cubicBezTo>
                      <a:pt x="701" y="216"/>
                      <a:pt x="815" y="202"/>
                      <a:pt x="927" y="198"/>
                    </a:cubicBezTo>
                    <a:cubicBezTo>
                      <a:pt x="998" y="213"/>
                      <a:pt x="1070" y="221"/>
                      <a:pt x="1141" y="221"/>
                    </a:cubicBezTo>
                    <a:cubicBezTo>
                      <a:pt x="1198" y="221"/>
                      <a:pt x="1255" y="216"/>
                      <a:pt x="1311" y="206"/>
                    </a:cubicBezTo>
                    <a:cubicBezTo>
                      <a:pt x="1274" y="113"/>
                      <a:pt x="1202" y="101"/>
                      <a:pt x="1126" y="101"/>
                    </a:cubicBezTo>
                    <a:cubicBezTo>
                      <a:pt x="1098" y="101"/>
                      <a:pt x="1070" y="103"/>
                      <a:pt x="1043" y="103"/>
                    </a:cubicBezTo>
                    <a:cubicBezTo>
                      <a:pt x="1036" y="103"/>
                      <a:pt x="1030" y="103"/>
                      <a:pt x="1023" y="102"/>
                    </a:cubicBezTo>
                    <a:cubicBezTo>
                      <a:pt x="867" y="22"/>
                      <a:pt x="707" y="1"/>
                      <a:pt x="5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4"/>
              <p:cNvSpPr/>
              <p:nvPr/>
            </p:nvSpPr>
            <p:spPr>
              <a:xfrm>
                <a:off x="6469612" y="1483046"/>
                <a:ext cx="248" cy="124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0" y="0"/>
                    </a:moveTo>
                    <a:cubicBezTo>
                      <a:pt x="0" y="0"/>
                      <a:pt x="0" y="4"/>
                      <a:pt x="4" y="4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4"/>
              <p:cNvSpPr/>
              <p:nvPr/>
            </p:nvSpPr>
            <p:spPr>
              <a:xfrm>
                <a:off x="6535870" y="1270590"/>
                <a:ext cx="8872" cy="5832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88" extrusionOk="0">
                    <a:moveTo>
                      <a:pt x="158" y="0"/>
                    </a:moveTo>
                    <a:cubicBezTo>
                      <a:pt x="84" y="0"/>
                      <a:pt x="54" y="126"/>
                      <a:pt x="1" y="182"/>
                    </a:cubicBezTo>
                    <a:cubicBezTo>
                      <a:pt x="18" y="186"/>
                      <a:pt x="34" y="187"/>
                      <a:pt x="50" y="187"/>
                    </a:cubicBezTo>
                    <a:cubicBezTo>
                      <a:pt x="141" y="187"/>
                      <a:pt x="213" y="135"/>
                      <a:pt x="285" y="86"/>
                    </a:cubicBezTo>
                    <a:cubicBezTo>
                      <a:pt x="231" y="23"/>
                      <a:pt x="190" y="0"/>
                      <a:pt x="1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4"/>
              <p:cNvSpPr/>
              <p:nvPr/>
            </p:nvSpPr>
            <p:spPr>
              <a:xfrm>
                <a:off x="6462818" y="1360641"/>
                <a:ext cx="47585" cy="4708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18" extrusionOk="0">
                    <a:moveTo>
                      <a:pt x="904" y="1"/>
                    </a:moveTo>
                    <a:cubicBezTo>
                      <a:pt x="772" y="1"/>
                      <a:pt x="646" y="21"/>
                      <a:pt x="523" y="96"/>
                    </a:cubicBezTo>
                    <a:cubicBezTo>
                      <a:pt x="16" y="449"/>
                      <a:pt x="0" y="599"/>
                      <a:pt x="438" y="1022"/>
                    </a:cubicBezTo>
                    <a:cubicBezTo>
                      <a:pt x="561" y="1275"/>
                      <a:pt x="811" y="1333"/>
                      <a:pt x="1049" y="1406"/>
                    </a:cubicBezTo>
                    <a:lnTo>
                      <a:pt x="1234" y="1456"/>
                    </a:lnTo>
                    <a:cubicBezTo>
                      <a:pt x="1249" y="1506"/>
                      <a:pt x="1287" y="1518"/>
                      <a:pt x="1337" y="1518"/>
                    </a:cubicBezTo>
                    <a:lnTo>
                      <a:pt x="1533" y="1337"/>
                    </a:lnTo>
                    <a:lnTo>
                      <a:pt x="1245" y="1318"/>
                    </a:lnTo>
                    <a:cubicBezTo>
                      <a:pt x="1049" y="1176"/>
                      <a:pt x="753" y="1183"/>
                      <a:pt x="626" y="930"/>
                    </a:cubicBezTo>
                    <a:cubicBezTo>
                      <a:pt x="427" y="718"/>
                      <a:pt x="530" y="522"/>
                      <a:pt x="650" y="319"/>
                    </a:cubicBezTo>
                    <a:cubicBezTo>
                      <a:pt x="803" y="111"/>
                      <a:pt x="1145" y="319"/>
                      <a:pt x="1322" y="27"/>
                    </a:cubicBezTo>
                    <a:cubicBezTo>
                      <a:pt x="1174" y="21"/>
                      <a:pt x="1036" y="1"/>
                      <a:pt x="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4"/>
              <p:cNvSpPr/>
              <p:nvPr/>
            </p:nvSpPr>
            <p:spPr>
              <a:xfrm>
                <a:off x="6525758" y="1376958"/>
                <a:ext cx="5491" cy="561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81" extrusionOk="0">
                    <a:moveTo>
                      <a:pt x="104" y="0"/>
                    </a:moveTo>
                    <a:lnTo>
                      <a:pt x="0" y="108"/>
                    </a:lnTo>
                    <a:cubicBezTo>
                      <a:pt x="19" y="145"/>
                      <a:pt x="49" y="181"/>
                      <a:pt x="83" y="181"/>
                    </a:cubicBezTo>
                    <a:cubicBezTo>
                      <a:pt x="98" y="181"/>
                      <a:pt x="114" y="174"/>
                      <a:pt x="131" y="158"/>
                    </a:cubicBezTo>
                    <a:cubicBezTo>
                      <a:pt x="177" y="112"/>
                      <a:pt x="135" y="54"/>
                      <a:pt x="1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4"/>
              <p:cNvSpPr/>
              <p:nvPr/>
            </p:nvSpPr>
            <p:spPr>
              <a:xfrm>
                <a:off x="6588542" y="1354003"/>
                <a:ext cx="37255" cy="36138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1165" extrusionOk="0">
                    <a:moveTo>
                      <a:pt x="1051" y="0"/>
                    </a:moveTo>
                    <a:cubicBezTo>
                      <a:pt x="1045" y="0"/>
                      <a:pt x="1038" y="1"/>
                      <a:pt x="1031" y="2"/>
                    </a:cubicBezTo>
                    <a:cubicBezTo>
                      <a:pt x="900" y="25"/>
                      <a:pt x="916" y="133"/>
                      <a:pt x="923" y="229"/>
                    </a:cubicBezTo>
                    <a:cubicBezTo>
                      <a:pt x="858" y="364"/>
                      <a:pt x="789" y="494"/>
                      <a:pt x="724" y="629"/>
                    </a:cubicBezTo>
                    <a:lnTo>
                      <a:pt x="724" y="633"/>
                    </a:lnTo>
                    <a:cubicBezTo>
                      <a:pt x="681" y="609"/>
                      <a:pt x="631" y="594"/>
                      <a:pt x="585" y="586"/>
                    </a:cubicBezTo>
                    <a:cubicBezTo>
                      <a:pt x="576" y="586"/>
                      <a:pt x="567" y="586"/>
                      <a:pt x="557" y="586"/>
                    </a:cubicBezTo>
                    <a:cubicBezTo>
                      <a:pt x="184" y="586"/>
                      <a:pt x="0" y="813"/>
                      <a:pt x="116" y="1124"/>
                    </a:cubicBezTo>
                    <a:cubicBezTo>
                      <a:pt x="190" y="1150"/>
                      <a:pt x="260" y="1165"/>
                      <a:pt x="328" y="1165"/>
                    </a:cubicBezTo>
                    <a:cubicBezTo>
                      <a:pt x="436" y="1165"/>
                      <a:pt x="536" y="1128"/>
                      <a:pt x="627" y="1036"/>
                    </a:cubicBezTo>
                    <a:cubicBezTo>
                      <a:pt x="631" y="1036"/>
                      <a:pt x="635" y="1036"/>
                      <a:pt x="639" y="1036"/>
                    </a:cubicBezTo>
                    <a:cubicBezTo>
                      <a:pt x="751" y="1036"/>
                      <a:pt x="820" y="982"/>
                      <a:pt x="827" y="852"/>
                    </a:cubicBezTo>
                    <a:lnTo>
                      <a:pt x="839" y="840"/>
                    </a:lnTo>
                    <a:cubicBezTo>
                      <a:pt x="1046" y="648"/>
                      <a:pt x="1200" y="433"/>
                      <a:pt x="1115" y="129"/>
                    </a:cubicBezTo>
                    <a:cubicBezTo>
                      <a:pt x="1126" y="70"/>
                      <a:pt x="1114" y="0"/>
                      <a:pt x="10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4"/>
              <p:cNvSpPr/>
              <p:nvPr/>
            </p:nvSpPr>
            <p:spPr>
              <a:xfrm>
                <a:off x="6573312" y="1414120"/>
                <a:ext cx="9244" cy="93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01" extrusionOk="0">
                    <a:moveTo>
                      <a:pt x="127" y="0"/>
                    </a:moveTo>
                    <a:cubicBezTo>
                      <a:pt x="73" y="0"/>
                      <a:pt x="26" y="20"/>
                      <a:pt x="0" y="105"/>
                    </a:cubicBezTo>
                    <a:cubicBezTo>
                      <a:pt x="4" y="166"/>
                      <a:pt x="8" y="228"/>
                      <a:pt x="16" y="293"/>
                    </a:cubicBezTo>
                    <a:cubicBezTo>
                      <a:pt x="54" y="296"/>
                      <a:pt x="93" y="300"/>
                      <a:pt x="129" y="300"/>
                    </a:cubicBezTo>
                    <a:cubicBezTo>
                      <a:pt x="225" y="300"/>
                      <a:pt x="298" y="270"/>
                      <a:pt x="281" y="105"/>
                    </a:cubicBezTo>
                    <a:cubicBezTo>
                      <a:pt x="292" y="74"/>
                      <a:pt x="292" y="47"/>
                      <a:pt x="288" y="16"/>
                    </a:cubicBezTo>
                    <a:lnTo>
                      <a:pt x="288" y="16"/>
                    </a:lnTo>
                    <a:cubicBezTo>
                      <a:pt x="286" y="16"/>
                      <a:pt x="283" y="17"/>
                      <a:pt x="281" y="17"/>
                    </a:cubicBezTo>
                    <a:cubicBezTo>
                      <a:pt x="230" y="17"/>
                      <a:pt x="176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4"/>
              <p:cNvSpPr/>
              <p:nvPr/>
            </p:nvSpPr>
            <p:spPr>
              <a:xfrm>
                <a:off x="6350867" y="1673881"/>
                <a:ext cx="74200" cy="23079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744" extrusionOk="0">
                    <a:moveTo>
                      <a:pt x="1183" y="0"/>
                    </a:moveTo>
                    <a:cubicBezTo>
                      <a:pt x="1074" y="0"/>
                      <a:pt x="964" y="35"/>
                      <a:pt x="854" y="108"/>
                    </a:cubicBezTo>
                    <a:lnTo>
                      <a:pt x="704" y="135"/>
                    </a:lnTo>
                    <a:cubicBezTo>
                      <a:pt x="699" y="134"/>
                      <a:pt x="694" y="134"/>
                      <a:pt x="690" y="134"/>
                    </a:cubicBezTo>
                    <a:cubicBezTo>
                      <a:pt x="637" y="134"/>
                      <a:pt x="605" y="155"/>
                      <a:pt x="608" y="219"/>
                    </a:cubicBezTo>
                    <a:lnTo>
                      <a:pt x="604" y="231"/>
                    </a:lnTo>
                    <a:lnTo>
                      <a:pt x="404" y="327"/>
                    </a:lnTo>
                    <a:lnTo>
                      <a:pt x="1" y="530"/>
                    </a:lnTo>
                    <a:cubicBezTo>
                      <a:pt x="62" y="672"/>
                      <a:pt x="99" y="743"/>
                      <a:pt x="155" y="743"/>
                    </a:cubicBezTo>
                    <a:cubicBezTo>
                      <a:pt x="209" y="743"/>
                      <a:pt x="281" y="679"/>
                      <a:pt x="408" y="550"/>
                    </a:cubicBezTo>
                    <a:cubicBezTo>
                      <a:pt x="512" y="527"/>
                      <a:pt x="643" y="569"/>
                      <a:pt x="696" y="419"/>
                    </a:cubicBezTo>
                    <a:lnTo>
                      <a:pt x="704" y="411"/>
                    </a:lnTo>
                    <a:lnTo>
                      <a:pt x="808" y="327"/>
                    </a:lnTo>
                    <a:lnTo>
                      <a:pt x="1192" y="196"/>
                    </a:lnTo>
                    <a:lnTo>
                      <a:pt x="1419" y="204"/>
                    </a:lnTo>
                    <a:lnTo>
                      <a:pt x="1607" y="250"/>
                    </a:lnTo>
                    <a:cubicBezTo>
                      <a:pt x="1761" y="384"/>
                      <a:pt x="1934" y="492"/>
                      <a:pt x="2122" y="576"/>
                    </a:cubicBezTo>
                    <a:cubicBezTo>
                      <a:pt x="2171" y="643"/>
                      <a:pt x="2222" y="709"/>
                      <a:pt x="2301" y="709"/>
                    </a:cubicBezTo>
                    <a:cubicBezTo>
                      <a:pt x="2328" y="709"/>
                      <a:pt x="2357" y="701"/>
                      <a:pt x="2391" y="684"/>
                    </a:cubicBezTo>
                    <a:cubicBezTo>
                      <a:pt x="2333" y="550"/>
                      <a:pt x="2226" y="484"/>
                      <a:pt x="2107" y="446"/>
                    </a:cubicBezTo>
                    <a:cubicBezTo>
                      <a:pt x="1957" y="311"/>
                      <a:pt x="1815" y="173"/>
                      <a:pt x="1607" y="131"/>
                    </a:cubicBezTo>
                    <a:lnTo>
                      <a:pt x="1607" y="127"/>
                    </a:lnTo>
                    <a:cubicBezTo>
                      <a:pt x="1591" y="116"/>
                      <a:pt x="1570" y="107"/>
                      <a:pt x="1550" y="107"/>
                    </a:cubicBezTo>
                    <a:cubicBezTo>
                      <a:pt x="1542" y="107"/>
                      <a:pt x="1534" y="108"/>
                      <a:pt x="1526" y="112"/>
                    </a:cubicBezTo>
                    <a:cubicBezTo>
                      <a:pt x="1412" y="39"/>
                      <a:pt x="1298" y="0"/>
                      <a:pt x="1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4"/>
              <p:cNvSpPr/>
              <p:nvPr/>
            </p:nvSpPr>
            <p:spPr>
              <a:xfrm>
                <a:off x="6508107" y="1363992"/>
                <a:ext cx="5149" cy="4033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30" extrusionOk="0">
                    <a:moveTo>
                      <a:pt x="77" y="1"/>
                    </a:moveTo>
                    <a:cubicBezTo>
                      <a:pt x="53" y="1"/>
                      <a:pt x="31" y="10"/>
                      <a:pt x="12" y="34"/>
                    </a:cubicBezTo>
                    <a:cubicBezTo>
                      <a:pt x="0" y="45"/>
                      <a:pt x="46" y="95"/>
                      <a:pt x="58" y="130"/>
                    </a:cubicBezTo>
                    <a:lnTo>
                      <a:pt x="166" y="26"/>
                    </a:lnTo>
                    <a:cubicBezTo>
                      <a:pt x="136" y="14"/>
                      <a:pt x="105" y="1"/>
                      <a:pt x="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4"/>
              <p:cNvSpPr/>
              <p:nvPr/>
            </p:nvSpPr>
            <p:spPr>
              <a:xfrm>
                <a:off x="6403074" y="1511244"/>
                <a:ext cx="157861" cy="64211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2070" extrusionOk="0">
                    <a:moveTo>
                      <a:pt x="2095" y="997"/>
                    </a:moveTo>
                    <a:cubicBezTo>
                      <a:pt x="2099" y="1020"/>
                      <a:pt x="2107" y="1043"/>
                      <a:pt x="2107" y="1062"/>
                    </a:cubicBezTo>
                    <a:cubicBezTo>
                      <a:pt x="2076" y="1043"/>
                      <a:pt x="2041" y="1032"/>
                      <a:pt x="2003" y="1024"/>
                    </a:cubicBezTo>
                    <a:cubicBezTo>
                      <a:pt x="2015" y="1016"/>
                      <a:pt x="2030" y="1012"/>
                      <a:pt x="2038" y="1005"/>
                    </a:cubicBezTo>
                    <a:lnTo>
                      <a:pt x="2095" y="997"/>
                    </a:lnTo>
                    <a:close/>
                    <a:moveTo>
                      <a:pt x="985" y="1074"/>
                    </a:moveTo>
                    <a:cubicBezTo>
                      <a:pt x="1004" y="1085"/>
                      <a:pt x="1019" y="1093"/>
                      <a:pt x="1038" y="1101"/>
                    </a:cubicBezTo>
                    <a:cubicBezTo>
                      <a:pt x="1038" y="1105"/>
                      <a:pt x="1035" y="1108"/>
                      <a:pt x="1035" y="1112"/>
                    </a:cubicBezTo>
                    <a:cubicBezTo>
                      <a:pt x="1015" y="1093"/>
                      <a:pt x="992" y="1082"/>
                      <a:pt x="965" y="1074"/>
                    </a:cubicBezTo>
                    <a:close/>
                    <a:moveTo>
                      <a:pt x="4297" y="0"/>
                    </a:moveTo>
                    <a:cubicBezTo>
                      <a:pt x="4290" y="0"/>
                      <a:pt x="4284" y="1"/>
                      <a:pt x="4278" y="2"/>
                    </a:cubicBezTo>
                    <a:lnTo>
                      <a:pt x="4270" y="9"/>
                    </a:lnTo>
                    <a:cubicBezTo>
                      <a:pt x="4270" y="75"/>
                      <a:pt x="4312" y="105"/>
                      <a:pt x="4378" y="113"/>
                    </a:cubicBezTo>
                    <a:cubicBezTo>
                      <a:pt x="4439" y="248"/>
                      <a:pt x="4558" y="328"/>
                      <a:pt x="4658" y="432"/>
                    </a:cubicBezTo>
                    <a:lnTo>
                      <a:pt x="4555" y="594"/>
                    </a:lnTo>
                    <a:cubicBezTo>
                      <a:pt x="4403" y="658"/>
                      <a:pt x="4249" y="675"/>
                      <a:pt x="4093" y="675"/>
                    </a:cubicBezTo>
                    <a:cubicBezTo>
                      <a:pt x="3916" y="675"/>
                      <a:pt x="3737" y="653"/>
                      <a:pt x="3559" y="653"/>
                    </a:cubicBezTo>
                    <a:cubicBezTo>
                      <a:pt x="3527" y="653"/>
                      <a:pt x="3495" y="653"/>
                      <a:pt x="3463" y="655"/>
                    </a:cubicBezTo>
                    <a:cubicBezTo>
                      <a:pt x="3363" y="610"/>
                      <a:pt x="3259" y="599"/>
                      <a:pt x="3152" y="599"/>
                    </a:cubicBezTo>
                    <a:cubicBezTo>
                      <a:pt x="3095" y="599"/>
                      <a:pt x="3037" y="602"/>
                      <a:pt x="2979" y="605"/>
                    </a:cubicBezTo>
                    <a:cubicBezTo>
                      <a:pt x="2935" y="558"/>
                      <a:pt x="2876" y="532"/>
                      <a:pt x="2816" y="532"/>
                    </a:cubicBezTo>
                    <a:cubicBezTo>
                      <a:pt x="2803" y="532"/>
                      <a:pt x="2789" y="533"/>
                      <a:pt x="2775" y="536"/>
                    </a:cubicBezTo>
                    <a:cubicBezTo>
                      <a:pt x="2763" y="529"/>
                      <a:pt x="2750" y="526"/>
                      <a:pt x="2737" y="526"/>
                    </a:cubicBezTo>
                    <a:cubicBezTo>
                      <a:pt x="2705" y="526"/>
                      <a:pt x="2675" y="544"/>
                      <a:pt x="2664" y="574"/>
                    </a:cubicBezTo>
                    <a:cubicBezTo>
                      <a:pt x="2656" y="578"/>
                      <a:pt x="2656" y="590"/>
                      <a:pt x="2652" y="597"/>
                    </a:cubicBezTo>
                    <a:cubicBezTo>
                      <a:pt x="2575" y="772"/>
                      <a:pt x="2484" y="925"/>
                      <a:pt x="2311" y="925"/>
                    </a:cubicBezTo>
                    <a:cubicBezTo>
                      <a:pt x="2259" y="925"/>
                      <a:pt x="2201" y="911"/>
                      <a:pt x="2134" y="882"/>
                    </a:cubicBezTo>
                    <a:cubicBezTo>
                      <a:pt x="2093" y="836"/>
                      <a:pt x="2044" y="823"/>
                      <a:pt x="1994" y="823"/>
                    </a:cubicBezTo>
                    <a:cubicBezTo>
                      <a:pt x="1955" y="823"/>
                      <a:pt x="1915" y="831"/>
                      <a:pt x="1876" y="839"/>
                    </a:cubicBezTo>
                    <a:cubicBezTo>
                      <a:pt x="1756" y="822"/>
                      <a:pt x="1636" y="785"/>
                      <a:pt x="1522" y="785"/>
                    </a:cubicBezTo>
                    <a:cubicBezTo>
                      <a:pt x="1512" y="785"/>
                      <a:pt x="1502" y="785"/>
                      <a:pt x="1492" y="786"/>
                    </a:cubicBezTo>
                    <a:cubicBezTo>
                      <a:pt x="1465" y="788"/>
                      <a:pt x="1439" y="789"/>
                      <a:pt x="1412" y="789"/>
                    </a:cubicBezTo>
                    <a:cubicBezTo>
                      <a:pt x="1304" y="789"/>
                      <a:pt x="1195" y="775"/>
                      <a:pt x="1088" y="775"/>
                    </a:cubicBezTo>
                    <a:cubicBezTo>
                      <a:pt x="939" y="775"/>
                      <a:pt x="795" y="802"/>
                      <a:pt x="670" y="932"/>
                    </a:cubicBezTo>
                    <a:lnTo>
                      <a:pt x="647" y="1020"/>
                    </a:lnTo>
                    <a:cubicBezTo>
                      <a:pt x="620" y="1039"/>
                      <a:pt x="612" y="1070"/>
                      <a:pt x="616" y="1097"/>
                    </a:cubicBezTo>
                    <a:cubicBezTo>
                      <a:pt x="424" y="1135"/>
                      <a:pt x="166" y="1070"/>
                      <a:pt x="59" y="1243"/>
                    </a:cubicBezTo>
                    <a:cubicBezTo>
                      <a:pt x="1" y="1339"/>
                      <a:pt x="151" y="1550"/>
                      <a:pt x="139" y="1723"/>
                    </a:cubicBezTo>
                    <a:cubicBezTo>
                      <a:pt x="139" y="1775"/>
                      <a:pt x="122" y="1847"/>
                      <a:pt x="197" y="1847"/>
                    </a:cubicBezTo>
                    <a:cubicBezTo>
                      <a:pt x="200" y="1847"/>
                      <a:pt x="204" y="1847"/>
                      <a:pt x="208" y="1846"/>
                    </a:cubicBezTo>
                    <a:cubicBezTo>
                      <a:pt x="220" y="1846"/>
                      <a:pt x="235" y="1769"/>
                      <a:pt x="251" y="1731"/>
                    </a:cubicBezTo>
                    <a:cubicBezTo>
                      <a:pt x="324" y="1681"/>
                      <a:pt x="351" y="1593"/>
                      <a:pt x="328" y="1508"/>
                    </a:cubicBezTo>
                    <a:cubicBezTo>
                      <a:pt x="347" y="1450"/>
                      <a:pt x="362" y="1385"/>
                      <a:pt x="381" y="1324"/>
                    </a:cubicBezTo>
                    <a:cubicBezTo>
                      <a:pt x="433" y="1301"/>
                      <a:pt x="482" y="1283"/>
                      <a:pt x="526" y="1283"/>
                    </a:cubicBezTo>
                    <a:cubicBezTo>
                      <a:pt x="586" y="1283"/>
                      <a:pt x="634" y="1319"/>
                      <a:pt x="654" y="1431"/>
                    </a:cubicBezTo>
                    <a:cubicBezTo>
                      <a:pt x="603" y="1552"/>
                      <a:pt x="562" y="1694"/>
                      <a:pt x="744" y="1694"/>
                    </a:cubicBezTo>
                    <a:cubicBezTo>
                      <a:pt x="753" y="1694"/>
                      <a:pt x="763" y="1693"/>
                      <a:pt x="773" y="1692"/>
                    </a:cubicBezTo>
                    <a:cubicBezTo>
                      <a:pt x="942" y="1681"/>
                      <a:pt x="969" y="1554"/>
                      <a:pt x="881" y="1416"/>
                    </a:cubicBezTo>
                    <a:cubicBezTo>
                      <a:pt x="946" y="1239"/>
                      <a:pt x="1158" y="1366"/>
                      <a:pt x="1250" y="1239"/>
                    </a:cubicBezTo>
                    <a:lnTo>
                      <a:pt x="1438" y="1239"/>
                    </a:lnTo>
                    <a:cubicBezTo>
                      <a:pt x="1546" y="1297"/>
                      <a:pt x="1663" y="1305"/>
                      <a:pt x="1780" y="1305"/>
                    </a:cubicBezTo>
                    <a:cubicBezTo>
                      <a:pt x="1828" y="1305"/>
                      <a:pt x="1876" y="1304"/>
                      <a:pt x="1924" y="1304"/>
                    </a:cubicBezTo>
                    <a:cubicBezTo>
                      <a:pt x="1938" y="1304"/>
                      <a:pt x="1951" y="1304"/>
                      <a:pt x="1965" y="1304"/>
                    </a:cubicBezTo>
                    <a:lnTo>
                      <a:pt x="2660" y="1362"/>
                    </a:lnTo>
                    <a:cubicBezTo>
                      <a:pt x="2752" y="1470"/>
                      <a:pt x="2833" y="1585"/>
                      <a:pt x="2979" y="1616"/>
                    </a:cubicBezTo>
                    <a:cubicBezTo>
                      <a:pt x="3094" y="1712"/>
                      <a:pt x="3229" y="1785"/>
                      <a:pt x="3371" y="1823"/>
                    </a:cubicBezTo>
                    <a:lnTo>
                      <a:pt x="3402" y="1846"/>
                    </a:lnTo>
                    <a:lnTo>
                      <a:pt x="3440" y="1846"/>
                    </a:lnTo>
                    <a:cubicBezTo>
                      <a:pt x="3598" y="1981"/>
                      <a:pt x="3790" y="1923"/>
                      <a:pt x="3967" y="1954"/>
                    </a:cubicBezTo>
                    <a:cubicBezTo>
                      <a:pt x="3995" y="2011"/>
                      <a:pt x="4043" y="2070"/>
                      <a:pt x="4095" y="2070"/>
                    </a:cubicBezTo>
                    <a:cubicBezTo>
                      <a:pt x="4113" y="2070"/>
                      <a:pt x="4132" y="2063"/>
                      <a:pt x="4151" y="2046"/>
                    </a:cubicBezTo>
                    <a:cubicBezTo>
                      <a:pt x="4236" y="1969"/>
                      <a:pt x="4136" y="1900"/>
                      <a:pt x="4074" y="1854"/>
                    </a:cubicBezTo>
                    <a:cubicBezTo>
                      <a:pt x="4043" y="1839"/>
                      <a:pt x="4017" y="1827"/>
                      <a:pt x="3982" y="1823"/>
                    </a:cubicBezTo>
                    <a:cubicBezTo>
                      <a:pt x="3851" y="1766"/>
                      <a:pt x="3713" y="1742"/>
                      <a:pt x="3571" y="1742"/>
                    </a:cubicBezTo>
                    <a:lnTo>
                      <a:pt x="3379" y="1708"/>
                    </a:lnTo>
                    <a:cubicBezTo>
                      <a:pt x="3286" y="1558"/>
                      <a:pt x="3121" y="1531"/>
                      <a:pt x="2983" y="1473"/>
                    </a:cubicBezTo>
                    <a:cubicBezTo>
                      <a:pt x="2902" y="1362"/>
                      <a:pt x="2814" y="1251"/>
                      <a:pt x="2668" y="1224"/>
                    </a:cubicBezTo>
                    <a:cubicBezTo>
                      <a:pt x="2654" y="1204"/>
                      <a:pt x="2629" y="1192"/>
                      <a:pt x="2605" y="1192"/>
                    </a:cubicBezTo>
                    <a:cubicBezTo>
                      <a:pt x="2602" y="1192"/>
                      <a:pt x="2598" y="1192"/>
                      <a:pt x="2595" y="1193"/>
                    </a:cubicBezTo>
                    <a:lnTo>
                      <a:pt x="2695" y="1032"/>
                    </a:lnTo>
                    <a:cubicBezTo>
                      <a:pt x="2697" y="1032"/>
                      <a:pt x="2700" y="1032"/>
                      <a:pt x="2702" y="1032"/>
                    </a:cubicBezTo>
                    <a:cubicBezTo>
                      <a:pt x="2738" y="1032"/>
                      <a:pt x="2772" y="1006"/>
                      <a:pt x="2775" y="970"/>
                    </a:cubicBezTo>
                    <a:lnTo>
                      <a:pt x="2775" y="962"/>
                    </a:lnTo>
                    <a:cubicBezTo>
                      <a:pt x="2783" y="932"/>
                      <a:pt x="2791" y="901"/>
                      <a:pt x="2814" y="874"/>
                    </a:cubicBezTo>
                    <a:lnTo>
                      <a:pt x="2814" y="874"/>
                    </a:lnTo>
                    <a:cubicBezTo>
                      <a:pt x="2795" y="897"/>
                      <a:pt x="2783" y="932"/>
                      <a:pt x="2775" y="962"/>
                    </a:cubicBezTo>
                    <a:cubicBezTo>
                      <a:pt x="2841" y="943"/>
                      <a:pt x="2887" y="893"/>
                      <a:pt x="2898" y="824"/>
                    </a:cubicBezTo>
                    <a:lnTo>
                      <a:pt x="3044" y="732"/>
                    </a:lnTo>
                    <a:cubicBezTo>
                      <a:pt x="3406" y="866"/>
                      <a:pt x="3790" y="843"/>
                      <a:pt x="4159" y="912"/>
                    </a:cubicBezTo>
                    <a:cubicBezTo>
                      <a:pt x="4192" y="917"/>
                      <a:pt x="4224" y="920"/>
                      <a:pt x="4257" y="920"/>
                    </a:cubicBezTo>
                    <a:cubicBezTo>
                      <a:pt x="4425" y="920"/>
                      <a:pt x="4584" y="854"/>
                      <a:pt x="4697" y="728"/>
                    </a:cubicBezTo>
                    <a:lnTo>
                      <a:pt x="4981" y="686"/>
                    </a:lnTo>
                    <a:lnTo>
                      <a:pt x="5077" y="709"/>
                    </a:lnTo>
                    <a:cubicBezTo>
                      <a:pt x="5089" y="643"/>
                      <a:pt x="5039" y="613"/>
                      <a:pt x="4981" y="605"/>
                    </a:cubicBezTo>
                    <a:cubicBezTo>
                      <a:pt x="4939" y="440"/>
                      <a:pt x="4797" y="374"/>
                      <a:pt x="4681" y="282"/>
                    </a:cubicBezTo>
                    <a:cubicBezTo>
                      <a:pt x="4612" y="163"/>
                      <a:pt x="4497" y="71"/>
                      <a:pt x="4366" y="21"/>
                    </a:cubicBezTo>
                    <a:cubicBezTo>
                      <a:pt x="4345" y="6"/>
                      <a:pt x="4320" y="0"/>
                      <a:pt x="42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4"/>
              <p:cNvSpPr/>
              <p:nvPr/>
            </p:nvSpPr>
            <p:spPr>
              <a:xfrm>
                <a:off x="6548278" y="1267178"/>
                <a:ext cx="3009" cy="2885"/>
              </a:xfrm>
              <a:custGeom>
                <a:avLst/>
                <a:gdLst/>
                <a:ahLst/>
                <a:cxnLst/>
                <a:rect l="l" t="t" r="r" b="b"/>
                <a:pathLst>
                  <a:path w="97" h="93" extrusionOk="0">
                    <a:moveTo>
                      <a:pt x="96" y="0"/>
                    </a:moveTo>
                    <a:lnTo>
                      <a:pt x="0" y="92"/>
                    </a:lnTo>
                    <a:cubicBezTo>
                      <a:pt x="2" y="92"/>
                      <a:pt x="5" y="93"/>
                      <a:pt x="7" y="93"/>
                    </a:cubicBezTo>
                    <a:cubicBezTo>
                      <a:pt x="47" y="93"/>
                      <a:pt x="85" y="59"/>
                      <a:pt x="96" y="15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9" name="Google Shape;709;p4"/>
          <p:cNvGrpSpPr/>
          <p:nvPr/>
        </p:nvGrpSpPr>
        <p:grpSpPr>
          <a:xfrm>
            <a:off x="7180878" y="339594"/>
            <a:ext cx="388688" cy="246946"/>
            <a:chOff x="6986095" y="4370760"/>
            <a:chExt cx="335916" cy="213418"/>
          </a:xfrm>
        </p:grpSpPr>
        <p:sp>
          <p:nvSpPr>
            <p:cNvPr id="710" name="Google Shape;710;p4"/>
            <p:cNvSpPr/>
            <p:nvPr/>
          </p:nvSpPr>
          <p:spPr>
            <a:xfrm>
              <a:off x="7317823" y="4495181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0"/>
                  </a:moveTo>
                  <a:lnTo>
                    <a:pt x="0" y="12"/>
                  </a:lnTo>
                  <a:cubicBezTo>
                    <a:pt x="0" y="12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4"/>
            <p:cNvSpPr/>
            <p:nvPr/>
          </p:nvSpPr>
          <p:spPr>
            <a:xfrm>
              <a:off x="6986095" y="4370760"/>
              <a:ext cx="335916" cy="213418"/>
            </a:xfrm>
            <a:custGeom>
              <a:avLst/>
              <a:gdLst/>
              <a:ahLst/>
              <a:cxnLst/>
              <a:rect l="l" t="t" r="r" b="b"/>
              <a:pathLst>
                <a:path w="10829" h="6880" extrusionOk="0">
                  <a:moveTo>
                    <a:pt x="8443" y="845"/>
                  </a:moveTo>
                  <a:cubicBezTo>
                    <a:pt x="8512" y="864"/>
                    <a:pt x="8581" y="895"/>
                    <a:pt x="8646" y="922"/>
                  </a:cubicBezTo>
                  <a:cubicBezTo>
                    <a:pt x="8600" y="914"/>
                    <a:pt x="8558" y="906"/>
                    <a:pt x="8508" y="906"/>
                  </a:cubicBezTo>
                  <a:cubicBezTo>
                    <a:pt x="8504" y="914"/>
                    <a:pt x="8500" y="914"/>
                    <a:pt x="8489" y="918"/>
                  </a:cubicBezTo>
                  <a:cubicBezTo>
                    <a:pt x="8481" y="887"/>
                    <a:pt x="8466" y="864"/>
                    <a:pt x="8443" y="845"/>
                  </a:cubicBezTo>
                  <a:close/>
                  <a:moveTo>
                    <a:pt x="8869" y="922"/>
                  </a:moveTo>
                  <a:lnTo>
                    <a:pt x="8954" y="933"/>
                  </a:lnTo>
                  <a:cubicBezTo>
                    <a:pt x="8961" y="987"/>
                    <a:pt x="9004" y="1014"/>
                    <a:pt x="9065" y="1025"/>
                  </a:cubicBezTo>
                  <a:cubicBezTo>
                    <a:pt x="9077" y="1075"/>
                    <a:pt x="9123" y="1114"/>
                    <a:pt x="9177" y="1114"/>
                  </a:cubicBezTo>
                  <a:cubicBezTo>
                    <a:pt x="9177" y="1144"/>
                    <a:pt x="9180" y="1171"/>
                    <a:pt x="9180" y="1202"/>
                  </a:cubicBezTo>
                  <a:cubicBezTo>
                    <a:pt x="9157" y="1183"/>
                    <a:pt x="9134" y="1168"/>
                    <a:pt x="9107" y="1148"/>
                  </a:cubicBezTo>
                  <a:cubicBezTo>
                    <a:pt x="8984" y="1083"/>
                    <a:pt x="8873" y="998"/>
                    <a:pt x="8738" y="952"/>
                  </a:cubicBezTo>
                  <a:cubicBezTo>
                    <a:pt x="8773" y="952"/>
                    <a:pt x="8800" y="956"/>
                    <a:pt x="8831" y="956"/>
                  </a:cubicBezTo>
                  <a:cubicBezTo>
                    <a:pt x="8846" y="949"/>
                    <a:pt x="8854" y="937"/>
                    <a:pt x="8869" y="922"/>
                  </a:cubicBezTo>
                  <a:close/>
                  <a:moveTo>
                    <a:pt x="9180" y="1198"/>
                  </a:moveTo>
                  <a:cubicBezTo>
                    <a:pt x="9188" y="1198"/>
                    <a:pt x="9203" y="1202"/>
                    <a:pt x="9215" y="1202"/>
                  </a:cubicBezTo>
                  <a:cubicBezTo>
                    <a:pt x="9215" y="1210"/>
                    <a:pt x="9215" y="1221"/>
                    <a:pt x="9219" y="1225"/>
                  </a:cubicBezTo>
                  <a:cubicBezTo>
                    <a:pt x="9203" y="1217"/>
                    <a:pt x="9196" y="1206"/>
                    <a:pt x="9180" y="1198"/>
                  </a:cubicBezTo>
                  <a:close/>
                  <a:moveTo>
                    <a:pt x="9945" y="2178"/>
                  </a:moveTo>
                  <a:lnTo>
                    <a:pt x="9945" y="2178"/>
                  </a:lnTo>
                  <a:cubicBezTo>
                    <a:pt x="9946" y="2178"/>
                    <a:pt x="9948" y="2178"/>
                    <a:pt x="9949" y="2178"/>
                  </a:cubicBezTo>
                  <a:lnTo>
                    <a:pt x="9949" y="2178"/>
                  </a:lnTo>
                  <a:cubicBezTo>
                    <a:pt x="9949" y="2178"/>
                    <a:pt x="9949" y="2178"/>
                    <a:pt x="9949" y="2178"/>
                  </a:cubicBezTo>
                  <a:cubicBezTo>
                    <a:pt x="9948" y="2178"/>
                    <a:pt x="9946" y="2178"/>
                    <a:pt x="9945" y="2178"/>
                  </a:cubicBezTo>
                  <a:close/>
                  <a:moveTo>
                    <a:pt x="10226" y="4714"/>
                  </a:moveTo>
                  <a:lnTo>
                    <a:pt x="10223" y="4720"/>
                  </a:lnTo>
                  <a:lnTo>
                    <a:pt x="10223" y="4720"/>
                  </a:lnTo>
                  <a:cubicBezTo>
                    <a:pt x="10224" y="4718"/>
                    <a:pt x="10225" y="4716"/>
                    <a:pt x="10226" y="4714"/>
                  </a:cubicBezTo>
                  <a:close/>
                  <a:moveTo>
                    <a:pt x="953" y="4953"/>
                  </a:moveTo>
                  <a:lnTo>
                    <a:pt x="953" y="4968"/>
                  </a:lnTo>
                  <a:lnTo>
                    <a:pt x="938" y="4953"/>
                  </a:lnTo>
                  <a:close/>
                  <a:moveTo>
                    <a:pt x="992" y="5002"/>
                  </a:moveTo>
                  <a:lnTo>
                    <a:pt x="1038" y="5006"/>
                  </a:lnTo>
                  <a:cubicBezTo>
                    <a:pt x="1053" y="5026"/>
                    <a:pt x="1057" y="5052"/>
                    <a:pt x="1053" y="5079"/>
                  </a:cubicBezTo>
                  <a:cubicBezTo>
                    <a:pt x="1072" y="5141"/>
                    <a:pt x="1126" y="5183"/>
                    <a:pt x="1188" y="5187"/>
                  </a:cubicBezTo>
                  <a:cubicBezTo>
                    <a:pt x="1241" y="5198"/>
                    <a:pt x="1264" y="5217"/>
                    <a:pt x="1268" y="5254"/>
                  </a:cubicBezTo>
                  <a:lnTo>
                    <a:pt x="1268" y="5254"/>
                  </a:lnTo>
                  <a:cubicBezTo>
                    <a:pt x="1267" y="5250"/>
                    <a:pt x="1265" y="5245"/>
                    <a:pt x="1265" y="5245"/>
                  </a:cubicBezTo>
                  <a:cubicBezTo>
                    <a:pt x="1234" y="5235"/>
                    <a:pt x="1203" y="5230"/>
                    <a:pt x="1171" y="5230"/>
                  </a:cubicBezTo>
                  <a:cubicBezTo>
                    <a:pt x="1151" y="5230"/>
                    <a:pt x="1131" y="5232"/>
                    <a:pt x="1111" y="5237"/>
                  </a:cubicBezTo>
                  <a:cubicBezTo>
                    <a:pt x="1107" y="5218"/>
                    <a:pt x="1103" y="5202"/>
                    <a:pt x="1095" y="5183"/>
                  </a:cubicBezTo>
                  <a:cubicBezTo>
                    <a:pt x="1072" y="5129"/>
                    <a:pt x="1042" y="5083"/>
                    <a:pt x="1011" y="5033"/>
                  </a:cubicBezTo>
                  <a:cubicBezTo>
                    <a:pt x="999" y="5022"/>
                    <a:pt x="992" y="5010"/>
                    <a:pt x="980" y="5002"/>
                  </a:cubicBezTo>
                  <a:close/>
                  <a:moveTo>
                    <a:pt x="807" y="5329"/>
                  </a:moveTo>
                  <a:cubicBezTo>
                    <a:pt x="814" y="5354"/>
                    <a:pt x="825" y="5376"/>
                    <a:pt x="851" y="5388"/>
                  </a:cubicBezTo>
                  <a:lnTo>
                    <a:pt x="851" y="5388"/>
                  </a:lnTo>
                  <a:cubicBezTo>
                    <a:pt x="817" y="5373"/>
                    <a:pt x="804" y="5354"/>
                    <a:pt x="807" y="5329"/>
                  </a:cubicBezTo>
                  <a:close/>
                  <a:moveTo>
                    <a:pt x="865" y="5391"/>
                  </a:moveTo>
                  <a:cubicBezTo>
                    <a:pt x="893" y="5399"/>
                    <a:pt x="922" y="5404"/>
                    <a:pt x="951" y="5404"/>
                  </a:cubicBezTo>
                  <a:cubicBezTo>
                    <a:pt x="973" y="5404"/>
                    <a:pt x="995" y="5401"/>
                    <a:pt x="1015" y="5394"/>
                  </a:cubicBezTo>
                  <a:lnTo>
                    <a:pt x="1015" y="5398"/>
                  </a:lnTo>
                  <a:lnTo>
                    <a:pt x="1019" y="5410"/>
                  </a:lnTo>
                  <a:cubicBezTo>
                    <a:pt x="1006" y="5412"/>
                    <a:pt x="993" y="5413"/>
                    <a:pt x="980" y="5413"/>
                  </a:cubicBezTo>
                  <a:cubicBezTo>
                    <a:pt x="943" y="5413"/>
                    <a:pt x="905" y="5405"/>
                    <a:pt x="865" y="5391"/>
                  </a:cubicBezTo>
                  <a:close/>
                  <a:moveTo>
                    <a:pt x="1326" y="5279"/>
                  </a:moveTo>
                  <a:lnTo>
                    <a:pt x="1326" y="5279"/>
                  </a:lnTo>
                  <a:cubicBezTo>
                    <a:pt x="1384" y="5295"/>
                    <a:pt x="1437" y="5321"/>
                    <a:pt x="1476" y="5371"/>
                  </a:cubicBezTo>
                  <a:cubicBezTo>
                    <a:pt x="1499" y="5375"/>
                    <a:pt x="1518" y="5379"/>
                    <a:pt x="1545" y="5379"/>
                  </a:cubicBezTo>
                  <a:cubicBezTo>
                    <a:pt x="1557" y="5417"/>
                    <a:pt x="1576" y="5456"/>
                    <a:pt x="1599" y="5487"/>
                  </a:cubicBezTo>
                  <a:cubicBezTo>
                    <a:pt x="1576" y="5471"/>
                    <a:pt x="1549" y="5452"/>
                    <a:pt x="1518" y="5429"/>
                  </a:cubicBezTo>
                  <a:cubicBezTo>
                    <a:pt x="1487" y="5398"/>
                    <a:pt x="1457" y="5375"/>
                    <a:pt x="1422" y="5348"/>
                  </a:cubicBezTo>
                  <a:cubicBezTo>
                    <a:pt x="1395" y="5321"/>
                    <a:pt x="1361" y="5298"/>
                    <a:pt x="1326" y="5279"/>
                  </a:cubicBezTo>
                  <a:close/>
                  <a:moveTo>
                    <a:pt x="8427" y="5817"/>
                  </a:moveTo>
                  <a:lnTo>
                    <a:pt x="8396" y="5821"/>
                  </a:lnTo>
                  <a:lnTo>
                    <a:pt x="8404" y="5817"/>
                  </a:lnTo>
                  <a:close/>
                  <a:moveTo>
                    <a:pt x="1806" y="5629"/>
                  </a:moveTo>
                  <a:lnTo>
                    <a:pt x="1806" y="5629"/>
                  </a:lnTo>
                  <a:cubicBezTo>
                    <a:pt x="1922" y="5663"/>
                    <a:pt x="2041" y="5686"/>
                    <a:pt x="2160" y="5706"/>
                  </a:cubicBezTo>
                  <a:lnTo>
                    <a:pt x="3013" y="5898"/>
                  </a:lnTo>
                  <a:cubicBezTo>
                    <a:pt x="3689" y="6090"/>
                    <a:pt x="4392" y="6155"/>
                    <a:pt x="5103" y="6159"/>
                  </a:cubicBezTo>
                  <a:cubicBezTo>
                    <a:pt x="5217" y="6161"/>
                    <a:pt x="5330" y="6162"/>
                    <a:pt x="5443" y="6162"/>
                  </a:cubicBezTo>
                  <a:cubicBezTo>
                    <a:pt x="5843" y="6162"/>
                    <a:pt x="6241" y="6146"/>
                    <a:pt x="6637" y="6071"/>
                  </a:cubicBezTo>
                  <a:lnTo>
                    <a:pt x="7144" y="6052"/>
                  </a:lnTo>
                  <a:cubicBezTo>
                    <a:pt x="7290" y="5959"/>
                    <a:pt x="7474" y="6021"/>
                    <a:pt x="7636" y="5971"/>
                  </a:cubicBezTo>
                  <a:lnTo>
                    <a:pt x="7682" y="5979"/>
                  </a:lnTo>
                  <a:lnTo>
                    <a:pt x="7705" y="5979"/>
                  </a:lnTo>
                  <a:cubicBezTo>
                    <a:pt x="7716" y="5998"/>
                    <a:pt x="7736" y="6021"/>
                    <a:pt x="7759" y="6032"/>
                  </a:cubicBezTo>
                  <a:cubicBezTo>
                    <a:pt x="7686" y="6044"/>
                    <a:pt x="7609" y="6063"/>
                    <a:pt x="7540" y="6086"/>
                  </a:cubicBezTo>
                  <a:cubicBezTo>
                    <a:pt x="7171" y="6224"/>
                    <a:pt x="6725" y="6240"/>
                    <a:pt x="6437" y="6513"/>
                  </a:cubicBezTo>
                  <a:cubicBezTo>
                    <a:pt x="6406" y="6482"/>
                    <a:pt x="6360" y="6455"/>
                    <a:pt x="6318" y="6443"/>
                  </a:cubicBezTo>
                  <a:cubicBezTo>
                    <a:pt x="6217" y="6420"/>
                    <a:pt x="6118" y="6412"/>
                    <a:pt x="6018" y="6412"/>
                  </a:cubicBezTo>
                  <a:cubicBezTo>
                    <a:pt x="5720" y="6412"/>
                    <a:pt x="5426" y="6491"/>
                    <a:pt x="5126" y="6493"/>
                  </a:cubicBezTo>
                  <a:cubicBezTo>
                    <a:pt x="5111" y="6494"/>
                    <a:pt x="5096" y="6494"/>
                    <a:pt x="5080" y="6494"/>
                  </a:cubicBezTo>
                  <a:cubicBezTo>
                    <a:pt x="4193" y="6494"/>
                    <a:pt x="3421" y="6171"/>
                    <a:pt x="2606" y="5975"/>
                  </a:cubicBezTo>
                  <a:cubicBezTo>
                    <a:pt x="2588" y="5976"/>
                    <a:pt x="2570" y="5976"/>
                    <a:pt x="2552" y="5976"/>
                  </a:cubicBezTo>
                  <a:cubicBezTo>
                    <a:pt x="2510" y="5976"/>
                    <a:pt x="2467" y="5974"/>
                    <a:pt x="2421" y="5971"/>
                  </a:cubicBezTo>
                  <a:cubicBezTo>
                    <a:pt x="2283" y="5929"/>
                    <a:pt x="2114" y="5925"/>
                    <a:pt x="2014" y="5821"/>
                  </a:cubicBezTo>
                  <a:cubicBezTo>
                    <a:pt x="1956" y="5744"/>
                    <a:pt x="1887" y="5683"/>
                    <a:pt x="1806" y="5629"/>
                  </a:cubicBezTo>
                  <a:close/>
                  <a:moveTo>
                    <a:pt x="4690" y="0"/>
                  </a:moveTo>
                  <a:cubicBezTo>
                    <a:pt x="4622" y="0"/>
                    <a:pt x="4565" y="30"/>
                    <a:pt x="4523" y="111"/>
                  </a:cubicBezTo>
                  <a:cubicBezTo>
                    <a:pt x="4498" y="110"/>
                    <a:pt x="4473" y="109"/>
                    <a:pt x="4448" y="109"/>
                  </a:cubicBezTo>
                  <a:cubicBezTo>
                    <a:pt x="4026" y="109"/>
                    <a:pt x="3650" y="286"/>
                    <a:pt x="3244" y="322"/>
                  </a:cubicBezTo>
                  <a:cubicBezTo>
                    <a:pt x="3147" y="399"/>
                    <a:pt x="3028" y="395"/>
                    <a:pt x="2905" y="399"/>
                  </a:cubicBezTo>
                  <a:cubicBezTo>
                    <a:pt x="2902" y="414"/>
                    <a:pt x="2894" y="430"/>
                    <a:pt x="2890" y="441"/>
                  </a:cubicBezTo>
                  <a:cubicBezTo>
                    <a:pt x="2698" y="449"/>
                    <a:pt x="2529" y="514"/>
                    <a:pt x="2364" y="587"/>
                  </a:cubicBezTo>
                  <a:cubicBezTo>
                    <a:pt x="2248" y="633"/>
                    <a:pt x="2114" y="664"/>
                    <a:pt x="2033" y="756"/>
                  </a:cubicBezTo>
                  <a:lnTo>
                    <a:pt x="2025" y="760"/>
                  </a:lnTo>
                  <a:cubicBezTo>
                    <a:pt x="1749" y="814"/>
                    <a:pt x="1572" y="979"/>
                    <a:pt x="1380" y="1125"/>
                  </a:cubicBezTo>
                  <a:cubicBezTo>
                    <a:pt x="1284" y="1141"/>
                    <a:pt x="1199" y="1202"/>
                    <a:pt x="1153" y="1294"/>
                  </a:cubicBezTo>
                  <a:cubicBezTo>
                    <a:pt x="1111" y="1314"/>
                    <a:pt x="1072" y="1344"/>
                    <a:pt x="1049" y="1390"/>
                  </a:cubicBezTo>
                  <a:cubicBezTo>
                    <a:pt x="996" y="1410"/>
                    <a:pt x="953" y="1437"/>
                    <a:pt x="949" y="1486"/>
                  </a:cubicBezTo>
                  <a:cubicBezTo>
                    <a:pt x="838" y="1548"/>
                    <a:pt x="757" y="1648"/>
                    <a:pt x="719" y="1767"/>
                  </a:cubicBezTo>
                  <a:cubicBezTo>
                    <a:pt x="738" y="1794"/>
                    <a:pt x="727" y="1813"/>
                    <a:pt x="700" y="1821"/>
                  </a:cubicBezTo>
                  <a:cubicBezTo>
                    <a:pt x="634" y="1871"/>
                    <a:pt x="665" y="1951"/>
                    <a:pt x="592" y="1990"/>
                  </a:cubicBezTo>
                  <a:lnTo>
                    <a:pt x="588" y="1998"/>
                  </a:lnTo>
                  <a:cubicBezTo>
                    <a:pt x="531" y="2047"/>
                    <a:pt x="554" y="2128"/>
                    <a:pt x="481" y="2170"/>
                  </a:cubicBezTo>
                  <a:lnTo>
                    <a:pt x="481" y="2178"/>
                  </a:lnTo>
                  <a:cubicBezTo>
                    <a:pt x="400" y="2320"/>
                    <a:pt x="354" y="2478"/>
                    <a:pt x="269" y="2624"/>
                  </a:cubicBezTo>
                  <a:cubicBezTo>
                    <a:pt x="185" y="2697"/>
                    <a:pt x="212" y="2785"/>
                    <a:pt x="212" y="2870"/>
                  </a:cubicBezTo>
                  <a:cubicBezTo>
                    <a:pt x="189" y="2870"/>
                    <a:pt x="169" y="2889"/>
                    <a:pt x="169" y="2916"/>
                  </a:cubicBezTo>
                  <a:cubicBezTo>
                    <a:pt x="162" y="2966"/>
                    <a:pt x="154" y="3012"/>
                    <a:pt x="146" y="3062"/>
                  </a:cubicBezTo>
                  <a:cubicBezTo>
                    <a:pt x="73" y="3262"/>
                    <a:pt x="73" y="3477"/>
                    <a:pt x="146" y="3681"/>
                  </a:cubicBezTo>
                  <a:cubicBezTo>
                    <a:pt x="146" y="3708"/>
                    <a:pt x="146" y="3742"/>
                    <a:pt x="143" y="3773"/>
                  </a:cubicBezTo>
                  <a:cubicBezTo>
                    <a:pt x="39" y="3915"/>
                    <a:pt x="154" y="4088"/>
                    <a:pt x="50" y="4238"/>
                  </a:cubicBezTo>
                  <a:lnTo>
                    <a:pt x="66" y="4257"/>
                  </a:lnTo>
                  <a:lnTo>
                    <a:pt x="50" y="4276"/>
                  </a:lnTo>
                  <a:cubicBezTo>
                    <a:pt x="169" y="4415"/>
                    <a:pt x="0" y="4607"/>
                    <a:pt x="169" y="4737"/>
                  </a:cubicBezTo>
                  <a:lnTo>
                    <a:pt x="166" y="4718"/>
                  </a:lnTo>
                  <a:lnTo>
                    <a:pt x="166" y="4718"/>
                  </a:lnTo>
                  <a:cubicBezTo>
                    <a:pt x="461" y="4899"/>
                    <a:pt x="362" y="5241"/>
                    <a:pt x="615" y="5437"/>
                  </a:cubicBezTo>
                  <a:lnTo>
                    <a:pt x="604" y="5429"/>
                  </a:lnTo>
                  <a:lnTo>
                    <a:pt x="604" y="5429"/>
                  </a:lnTo>
                  <a:cubicBezTo>
                    <a:pt x="615" y="5483"/>
                    <a:pt x="665" y="5521"/>
                    <a:pt x="719" y="5525"/>
                  </a:cubicBezTo>
                  <a:cubicBezTo>
                    <a:pt x="757" y="5590"/>
                    <a:pt x="861" y="5579"/>
                    <a:pt x="919" y="5621"/>
                  </a:cubicBezTo>
                  <a:cubicBezTo>
                    <a:pt x="949" y="5663"/>
                    <a:pt x="996" y="5686"/>
                    <a:pt x="1046" y="5698"/>
                  </a:cubicBezTo>
                  <a:cubicBezTo>
                    <a:pt x="1072" y="5771"/>
                    <a:pt x="1188" y="5744"/>
                    <a:pt x="1230" y="5809"/>
                  </a:cubicBezTo>
                  <a:lnTo>
                    <a:pt x="1241" y="5813"/>
                  </a:lnTo>
                  <a:cubicBezTo>
                    <a:pt x="1260" y="5823"/>
                    <a:pt x="1279" y="5828"/>
                    <a:pt x="1298" y="5828"/>
                  </a:cubicBezTo>
                  <a:cubicBezTo>
                    <a:pt x="1315" y="5828"/>
                    <a:pt x="1331" y="5824"/>
                    <a:pt x="1345" y="5817"/>
                  </a:cubicBezTo>
                  <a:cubicBezTo>
                    <a:pt x="1361" y="5836"/>
                    <a:pt x="1364" y="5856"/>
                    <a:pt x="1372" y="5879"/>
                  </a:cubicBezTo>
                  <a:cubicBezTo>
                    <a:pt x="1381" y="5878"/>
                    <a:pt x="1389" y="5878"/>
                    <a:pt x="1397" y="5878"/>
                  </a:cubicBezTo>
                  <a:cubicBezTo>
                    <a:pt x="1547" y="5878"/>
                    <a:pt x="1669" y="5914"/>
                    <a:pt x="1691" y="6063"/>
                  </a:cubicBezTo>
                  <a:lnTo>
                    <a:pt x="1860" y="6090"/>
                  </a:lnTo>
                  <a:cubicBezTo>
                    <a:pt x="1876" y="6205"/>
                    <a:pt x="2033" y="6194"/>
                    <a:pt x="2129" y="6236"/>
                  </a:cubicBezTo>
                  <a:lnTo>
                    <a:pt x="2129" y="6232"/>
                  </a:lnTo>
                  <a:cubicBezTo>
                    <a:pt x="2210" y="6332"/>
                    <a:pt x="2364" y="6259"/>
                    <a:pt x="2460" y="6320"/>
                  </a:cubicBezTo>
                  <a:cubicBezTo>
                    <a:pt x="2510" y="6394"/>
                    <a:pt x="2609" y="6378"/>
                    <a:pt x="2686" y="6405"/>
                  </a:cubicBezTo>
                  <a:cubicBezTo>
                    <a:pt x="2721" y="6486"/>
                    <a:pt x="2832" y="6463"/>
                    <a:pt x="2898" y="6501"/>
                  </a:cubicBezTo>
                  <a:lnTo>
                    <a:pt x="2902" y="6501"/>
                  </a:lnTo>
                  <a:cubicBezTo>
                    <a:pt x="2978" y="6597"/>
                    <a:pt x="3136" y="6520"/>
                    <a:pt x="3228" y="6589"/>
                  </a:cubicBezTo>
                  <a:cubicBezTo>
                    <a:pt x="3313" y="6682"/>
                    <a:pt x="3466" y="6605"/>
                    <a:pt x="3551" y="6682"/>
                  </a:cubicBezTo>
                  <a:lnTo>
                    <a:pt x="3562" y="6686"/>
                  </a:lnTo>
                  <a:cubicBezTo>
                    <a:pt x="3810" y="6743"/>
                    <a:pt x="4048" y="6825"/>
                    <a:pt x="4309" y="6825"/>
                  </a:cubicBezTo>
                  <a:cubicBezTo>
                    <a:pt x="4344" y="6825"/>
                    <a:pt x="4380" y="6823"/>
                    <a:pt x="4416" y="6820"/>
                  </a:cubicBezTo>
                  <a:cubicBezTo>
                    <a:pt x="4527" y="6816"/>
                    <a:pt x="4638" y="6782"/>
                    <a:pt x="4746" y="6770"/>
                  </a:cubicBezTo>
                  <a:lnTo>
                    <a:pt x="4938" y="6789"/>
                  </a:lnTo>
                  <a:cubicBezTo>
                    <a:pt x="4946" y="6816"/>
                    <a:pt x="4969" y="6839"/>
                    <a:pt x="4992" y="6851"/>
                  </a:cubicBezTo>
                  <a:cubicBezTo>
                    <a:pt x="5009" y="6870"/>
                    <a:pt x="5025" y="6880"/>
                    <a:pt x="5040" y="6880"/>
                  </a:cubicBezTo>
                  <a:cubicBezTo>
                    <a:pt x="5055" y="6880"/>
                    <a:pt x="5071" y="6870"/>
                    <a:pt x="5088" y="6851"/>
                  </a:cubicBezTo>
                  <a:lnTo>
                    <a:pt x="5123" y="6832"/>
                  </a:lnTo>
                  <a:lnTo>
                    <a:pt x="5161" y="6847"/>
                  </a:lnTo>
                  <a:cubicBezTo>
                    <a:pt x="5199" y="6835"/>
                    <a:pt x="5234" y="6816"/>
                    <a:pt x="5265" y="6797"/>
                  </a:cubicBezTo>
                  <a:cubicBezTo>
                    <a:pt x="5296" y="6790"/>
                    <a:pt x="5326" y="6786"/>
                    <a:pt x="5355" y="6786"/>
                  </a:cubicBezTo>
                  <a:cubicBezTo>
                    <a:pt x="5387" y="6786"/>
                    <a:pt x="5419" y="6791"/>
                    <a:pt x="5449" y="6801"/>
                  </a:cubicBezTo>
                  <a:cubicBezTo>
                    <a:pt x="5491" y="6801"/>
                    <a:pt x="5534" y="6797"/>
                    <a:pt x="5572" y="6782"/>
                  </a:cubicBezTo>
                  <a:cubicBezTo>
                    <a:pt x="5588" y="6778"/>
                    <a:pt x="5607" y="6778"/>
                    <a:pt x="5622" y="6778"/>
                  </a:cubicBezTo>
                  <a:cubicBezTo>
                    <a:pt x="5662" y="6781"/>
                    <a:pt x="5701" y="6783"/>
                    <a:pt x="5741" y="6783"/>
                  </a:cubicBezTo>
                  <a:cubicBezTo>
                    <a:pt x="5925" y="6783"/>
                    <a:pt x="6108" y="6751"/>
                    <a:pt x="6291" y="6751"/>
                  </a:cubicBezTo>
                  <a:cubicBezTo>
                    <a:pt x="6324" y="6751"/>
                    <a:pt x="6357" y="6752"/>
                    <a:pt x="6391" y="6755"/>
                  </a:cubicBezTo>
                  <a:cubicBezTo>
                    <a:pt x="6398" y="6732"/>
                    <a:pt x="6410" y="6712"/>
                    <a:pt x="6425" y="6693"/>
                  </a:cubicBezTo>
                  <a:lnTo>
                    <a:pt x="6521" y="6678"/>
                  </a:lnTo>
                  <a:cubicBezTo>
                    <a:pt x="6560" y="6693"/>
                    <a:pt x="6598" y="6701"/>
                    <a:pt x="6637" y="6716"/>
                  </a:cubicBezTo>
                  <a:cubicBezTo>
                    <a:pt x="6662" y="6719"/>
                    <a:pt x="6688" y="6722"/>
                    <a:pt x="6713" y="6722"/>
                  </a:cubicBezTo>
                  <a:cubicBezTo>
                    <a:pt x="6757" y="6722"/>
                    <a:pt x="6800" y="6713"/>
                    <a:pt x="6836" y="6682"/>
                  </a:cubicBezTo>
                  <a:lnTo>
                    <a:pt x="6871" y="6662"/>
                  </a:lnTo>
                  <a:lnTo>
                    <a:pt x="6913" y="6674"/>
                  </a:lnTo>
                  <a:cubicBezTo>
                    <a:pt x="7025" y="6620"/>
                    <a:pt x="7167" y="6666"/>
                    <a:pt x="7274" y="6597"/>
                  </a:cubicBezTo>
                  <a:lnTo>
                    <a:pt x="7294" y="6589"/>
                  </a:lnTo>
                  <a:cubicBezTo>
                    <a:pt x="7344" y="6540"/>
                    <a:pt x="7440" y="6559"/>
                    <a:pt x="7493" y="6513"/>
                  </a:cubicBezTo>
                  <a:lnTo>
                    <a:pt x="7517" y="6505"/>
                  </a:lnTo>
                  <a:cubicBezTo>
                    <a:pt x="7570" y="6455"/>
                    <a:pt x="7659" y="6463"/>
                    <a:pt x="7716" y="6424"/>
                  </a:cubicBezTo>
                  <a:lnTo>
                    <a:pt x="7736" y="6417"/>
                  </a:lnTo>
                  <a:cubicBezTo>
                    <a:pt x="7820" y="6359"/>
                    <a:pt x="7966" y="6367"/>
                    <a:pt x="8008" y="6271"/>
                  </a:cubicBezTo>
                  <a:lnTo>
                    <a:pt x="8162" y="6240"/>
                  </a:lnTo>
                  <a:cubicBezTo>
                    <a:pt x="8239" y="6148"/>
                    <a:pt x="8358" y="6148"/>
                    <a:pt x="8473" y="6136"/>
                  </a:cubicBezTo>
                  <a:lnTo>
                    <a:pt x="8592" y="6040"/>
                  </a:lnTo>
                  <a:lnTo>
                    <a:pt x="8685" y="6040"/>
                  </a:lnTo>
                  <a:cubicBezTo>
                    <a:pt x="8708" y="5990"/>
                    <a:pt x="8758" y="5963"/>
                    <a:pt x="8804" y="5963"/>
                  </a:cubicBezTo>
                  <a:cubicBezTo>
                    <a:pt x="8821" y="5915"/>
                    <a:pt x="8863" y="5885"/>
                    <a:pt x="8910" y="5885"/>
                  </a:cubicBezTo>
                  <a:cubicBezTo>
                    <a:pt x="8916" y="5885"/>
                    <a:pt x="8921" y="5885"/>
                    <a:pt x="8927" y="5886"/>
                  </a:cubicBezTo>
                  <a:cubicBezTo>
                    <a:pt x="8965" y="5817"/>
                    <a:pt x="9042" y="5794"/>
                    <a:pt x="9123" y="5775"/>
                  </a:cubicBezTo>
                  <a:cubicBezTo>
                    <a:pt x="9146" y="5725"/>
                    <a:pt x="9200" y="5702"/>
                    <a:pt x="9253" y="5702"/>
                  </a:cubicBezTo>
                  <a:cubicBezTo>
                    <a:pt x="9284" y="5629"/>
                    <a:pt x="9361" y="5610"/>
                    <a:pt x="9446" y="5590"/>
                  </a:cubicBezTo>
                  <a:cubicBezTo>
                    <a:pt x="9449" y="5567"/>
                    <a:pt x="9457" y="5544"/>
                    <a:pt x="9472" y="5525"/>
                  </a:cubicBezTo>
                  <a:cubicBezTo>
                    <a:pt x="9507" y="5525"/>
                    <a:pt x="9542" y="5521"/>
                    <a:pt x="9572" y="5521"/>
                  </a:cubicBezTo>
                  <a:cubicBezTo>
                    <a:pt x="9588" y="5471"/>
                    <a:pt x="9638" y="5437"/>
                    <a:pt x="9688" y="5433"/>
                  </a:cubicBezTo>
                  <a:cubicBezTo>
                    <a:pt x="9703" y="5379"/>
                    <a:pt x="9745" y="5348"/>
                    <a:pt x="9799" y="5348"/>
                  </a:cubicBezTo>
                  <a:cubicBezTo>
                    <a:pt x="9811" y="5298"/>
                    <a:pt x="9849" y="5260"/>
                    <a:pt x="9899" y="5252"/>
                  </a:cubicBezTo>
                  <a:lnTo>
                    <a:pt x="9918" y="5087"/>
                  </a:lnTo>
                  <a:cubicBezTo>
                    <a:pt x="9926" y="5087"/>
                    <a:pt x="9930" y="5091"/>
                    <a:pt x="9934" y="5099"/>
                  </a:cubicBezTo>
                  <a:cubicBezTo>
                    <a:pt x="9938" y="5099"/>
                    <a:pt x="9943" y="5099"/>
                    <a:pt x="9948" y="5099"/>
                  </a:cubicBezTo>
                  <a:cubicBezTo>
                    <a:pt x="9988" y="5099"/>
                    <a:pt x="10007" y="5083"/>
                    <a:pt x="10010" y="5049"/>
                  </a:cubicBezTo>
                  <a:cubicBezTo>
                    <a:pt x="10003" y="5026"/>
                    <a:pt x="10010" y="5006"/>
                    <a:pt x="10045" y="4995"/>
                  </a:cubicBezTo>
                  <a:cubicBezTo>
                    <a:pt x="10072" y="4968"/>
                    <a:pt x="10099" y="4933"/>
                    <a:pt x="10126" y="4906"/>
                  </a:cubicBezTo>
                  <a:cubicBezTo>
                    <a:pt x="10199" y="4856"/>
                    <a:pt x="10199" y="4810"/>
                    <a:pt x="10149" y="4753"/>
                  </a:cubicBezTo>
                  <a:lnTo>
                    <a:pt x="10149" y="4753"/>
                  </a:lnTo>
                  <a:cubicBezTo>
                    <a:pt x="10152" y="4753"/>
                    <a:pt x="10155" y="4753"/>
                    <a:pt x="10158" y="4753"/>
                  </a:cubicBezTo>
                  <a:cubicBezTo>
                    <a:pt x="10184" y="4753"/>
                    <a:pt x="10210" y="4741"/>
                    <a:pt x="10222" y="4720"/>
                  </a:cubicBezTo>
                  <a:lnTo>
                    <a:pt x="10222" y="4720"/>
                  </a:lnTo>
                  <a:cubicBezTo>
                    <a:pt x="10222" y="4721"/>
                    <a:pt x="10222" y="4721"/>
                    <a:pt x="10222" y="4722"/>
                  </a:cubicBezTo>
                  <a:lnTo>
                    <a:pt x="10223" y="4720"/>
                  </a:lnTo>
                  <a:lnTo>
                    <a:pt x="10223" y="4720"/>
                  </a:lnTo>
                  <a:cubicBezTo>
                    <a:pt x="10223" y="4720"/>
                    <a:pt x="10223" y="4720"/>
                    <a:pt x="10222" y="4720"/>
                  </a:cubicBezTo>
                  <a:lnTo>
                    <a:pt x="10222" y="4720"/>
                  </a:lnTo>
                  <a:cubicBezTo>
                    <a:pt x="10300" y="4548"/>
                    <a:pt x="10491" y="4429"/>
                    <a:pt x="10564" y="4253"/>
                  </a:cubicBezTo>
                  <a:cubicBezTo>
                    <a:pt x="10548" y="4226"/>
                    <a:pt x="10552" y="4215"/>
                    <a:pt x="10583" y="4199"/>
                  </a:cubicBezTo>
                  <a:cubicBezTo>
                    <a:pt x="10641" y="4149"/>
                    <a:pt x="10629" y="4073"/>
                    <a:pt x="10675" y="4023"/>
                  </a:cubicBezTo>
                  <a:cubicBezTo>
                    <a:pt x="10829" y="3592"/>
                    <a:pt x="10814" y="3166"/>
                    <a:pt x="10587" y="2743"/>
                  </a:cubicBezTo>
                  <a:cubicBezTo>
                    <a:pt x="10502" y="2643"/>
                    <a:pt x="10414" y="2547"/>
                    <a:pt x="10260" y="2505"/>
                  </a:cubicBezTo>
                  <a:cubicBezTo>
                    <a:pt x="10252" y="2505"/>
                    <a:pt x="10245" y="2509"/>
                    <a:pt x="10241" y="2509"/>
                  </a:cubicBezTo>
                  <a:cubicBezTo>
                    <a:pt x="10176" y="2379"/>
                    <a:pt x="10237" y="2180"/>
                    <a:pt x="9949" y="2178"/>
                  </a:cubicBezTo>
                  <a:lnTo>
                    <a:pt x="9949" y="2178"/>
                  </a:lnTo>
                  <a:cubicBezTo>
                    <a:pt x="9930" y="2336"/>
                    <a:pt x="10003" y="2474"/>
                    <a:pt x="10106" y="2601"/>
                  </a:cubicBezTo>
                  <a:cubicBezTo>
                    <a:pt x="10099" y="2609"/>
                    <a:pt x="10095" y="2620"/>
                    <a:pt x="10087" y="2632"/>
                  </a:cubicBezTo>
                  <a:cubicBezTo>
                    <a:pt x="10030" y="2927"/>
                    <a:pt x="10241" y="3181"/>
                    <a:pt x="10295" y="3454"/>
                  </a:cubicBezTo>
                  <a:cubicBezTo>
                    <a:pt x="10318" y="3504"/>
                    <a:pt x="10345" y="3546"/>
                    <a:pt x="10368" y="3588"/>
                  </a:cubicBezTo>
                  <a:cubicBezTo>
                    <a:pt x="10276" y="3811"/>
                    <a:pt x="10218" y="4030"/>
                    <a:pt x="10053" y="4219"/>
                  </a:cubicBezTo>
                  <a:cubicBezTo>
                    <a:pt x="9749" y="4664"/>
                    <a:pt x="9219" y="4899"/>
                    <a:pt x="8723" y="5175"/>
                  </a:cubicBezTo>
                  <a:lnTo>
                    <a:pt x="7405" y="5625"/>
                  </a:lnTo>
                  <a:cubicBezTo>
                    <a:pt x="7036" y="5660"/>
                    <a:pt x="6660" y="5648"/>
                    <a:pt x="6321" y="5809"/>
                  </a:cubicBezTo>
                  <a:cubicBezTo>
                    <a:pt x="6197" y="5806"/>
                    <a:pt x="6073" y="5801"/>
                    <a:pt x="5948" y="5801"/>
                  </a:cubicBezTo>
                  <a:cubicBezTo>
                    <a:pt x="5699" y="5801"/>
                    <a:pt x="5452" y="5818"/>
                    <a:pt x="5211" y="5890"/>
                  </a:cubicBezTo>
                  <a:lnTo>
                    <a:pt x="3474" y="5713"/>
                  </a:lnTo>
                  <a:cubicBezTo>
                    <a:pt x="3232" y="5610"/>
                    <a:pt x="2998" y="5506"/>
                    <a:pt x="2759" y="5414"/>
                  </a:cubicBezTo>
                  <a:cubicBezTo>
                    <a:pt x="2452" y="5295"/>
                    <a:pt x="2198" y="5087"/>
                    <a:pt x="1826" y="5083"/>
                  </a:cubicBezTo>
                  <a:lnTo>
                    <a:pt x="1472" y="4929"/>
                  </a:lnTo>
                  <a:cubicBezTo>
                    <a:pt x="1461" y="4880"/>
                    <a:pt x="1422" y="4853"/>
                    <a:pt x="1376" y="4853"/>
                  </a:cubicBezTo>
                  <a:lnTo>
                    <a:pt x="1364" y="4841"/>
                  </a:lnTo>
                  <a:lnTo>
                    <a:pt x="842" y="4245"/>
                  </a:lnTo>
                  <a:cubicBezTo>
                    <a:pt x="853" y="4238"/>
                    <a:pt x="857" y="4226"/>
                    <a:pt x="865" y="4215"/>
                  </a:cubicBezTo>
                  <a:cubicBezTo>
                    <a:pt x="873" y="4080"/>
                    <a:pt x="819" y="3976"/>
                    <a:pt x="646" y="3930"/>
                  </a:cubicBezTo>
                  <a:cubicBezTo>
                    <a:pt x="615" y="3930"/>
                    <a:pt x="588" y="3927"/>
                    <a:pt x="558" y="3919"/>
                  </a:cubicBezTo>
                  <a:lnTo>
                    <a:pt x="508" y="3854"/>
                  </a:lnTo>
                  <a:lnTo>
                    <a:pt x="385" y="3523"/>
                  </a:lnTo>
                  <a:cubicBezTo>
                    <a:pt x="534" y="3415"/>
                    <a:pt x="534" y="3262"/>
                    <a:pt x="569" y="3123"/>
                  </a:cubicBezTo>
                  <a:cubicBezTo>
                    <a:pt x="819" y="2051"/>
                    <a:pt x="1537" y="1275"/>
                    <a:pt x="2767" y="806"/>
                  </a:cubicBezTo>
                  <a:cubicBezTo>
                    <a:pt x="2898" y="760"/>
                    <a:pt x="3048" y="722"/>
                    <a:pt x="3071" y="583"/>
                  </a:cubicBezTo>
                  <a:cubicBezTo>
                    <a:pt x="3071" y="576"/>
                    <a:pt x="3071" y="576"/>
                    <a:pt x="3067" y="572"/>
                  </a:cubicBezTo>
                  <a:cubicBezTo>
                    <a:pt x="3574" y="457"/>
                    <a:pt x="4074" y="318"/>
                    <a:pt x="4608" y="299"/>
                  </a:cubicBezTo>
                  <a:cubicBezTo>
                    <a:pt x="4638" y="326"/>
                    <a:pt x="4669" y="353"/>
                    <a:pt x="4708" y="372"/>
                  </a:cubicBezTo>
                  <a:cubicBezTo>
                    <a:pt x="5392" y="487"/>
                    <a:pt x="6099" y="403"/>
                    <a:pt x="6779" y="545"/>
                  </a:cubicBezTo>
                  <a:cubicBezTo>
                    <a:pt x="6821" y="534"/>
                    <a:pt x="6867" y="510"/>
                    <a:pt x="6894" y="476"/>
                  </a:cubicBezTo>
                  <a:lnTo>
                    <a:pt x="6975" y="495"/>
                  </a:lnTo>
                  <a:cubicBezTo>
                    <a:pt x="6986" y="510"/>
                    <a:pt x="7005" y="514"/>
                    <a:pt x="7025" y="514"/>
                  </a:cubicBezTo>
                  <a:cubicBezTo>
                    <a:pt x="7048" y="530"/>
                    <a:pt x="7071" y="537"/>
                    <a:pt x="7102" y="545"/>
                  </a:cubicBezTo>
                  <a:cubicBezTo>
                    <a:pt x="7524" y="710"/>
                    <a:pt x="8005" y="787"/>
                    <a:pt x="8385" y="1029"/>
                  </a:cubicBezTo>
                  <a:cubicBezTo>
                    <a:pt x="8385" y="1033"/>
                    <a:pt x="8377" y="1037"/>
                    <a:pt x="8377" y="1045"/>
                  </a:cubicBezTo>
                  <a:cubicBezTo>
                    <a:pt x="8712" y="1490"/>
                    <a:pt x="9300" y="1721"/>
                    <a:pt x="9722" y="2090"/>
                  </a:cubicBezTo>
                  <a:cubicBezTo>
                    <a:pt x="9768" y="2094"/>
                    <a:pt x="9807" y="2101"/>
                    <a:pt x="9849" y="2105"/>
                  </a:cubicBezTo>
                  <a:cubicBezTo>
                    <a:pt x="9864" y="2146"/>
                    <a:pt x="9904" y="2176"/>
                    <a:pt x="9945" y="2178"/>
                  </a:cubicBezTo>
                  <a:lnTo>
                    <a:pt x="9945" y="2178"/>
                  </a:lnTo>
                  <a:lnTo>
                    <a:pt x="9945" y="2124"/>
                  </a:lnTo>
                  <a:cubicBezTo>
                    <a:pt x="9960" y="2128"/>
                    <a:pt x="9968" y="2128"/>
                    <a:pt x="9983" y="2128"/>
                  </a:cubicBezTo>
                  <a:cubicBezTo>
                    <a:pt x="10003" y="2133"/>
                    <a:pt x="10023" y="2135"/>
                    <a:pt x="10044" y="2135"/>
                  </a:cubicBezTo>
                  <a:cubicBezTo>
                    <a:pt x="10091" y="2135"/>
                    <a:pt x="10140" y="2123"/>
                    <a:pt x="10183" y="2101"/>
                  </a:cubicBezTo>
                  <a:cubicBezTo>
                    <a:pt x="10210" y="2067"/>
                    <a:pt x="10203" y="2024"/>
                    <a:pt x="10176" y="1994"/>
                  </a:cubicBezTo>
                  <a:lnTo>
                    <a:pt x="10172" y="1990"/>
                  </a:lnTo>
                  <a:cubicBezTo>
                    <a:pt x="10095" y="1951"/>
                    <a:pt x="10122" y="1863"/>
                    <a:pt x="10060" y="1821"/>
                  </a:cubicBezTo>
                  <a:cubicBezTo>
                    <a:pt x="10045" y="1802"/>
                    <a:pt x="10041" y="1775"/>
                    <a:pt x="10049" y="1748"/>
                  </a:cubicBezTo>
                  <a:cubicBezTo>
                    <a:pt x="10003" y="1690"/>
                    <a:pt x="10010" y="1609"/>
                    <a:pt x="9945" y="1556"/>
                  </a:cubicBezTo>
                  <a:cubicBezTo>
                    <a:pt x="9910" y="1533"/>
                    <a:pt x="9876" y="1513"/>
                    <a:pt x="9837" y="1506"/>
                  </a:cubicBezTo>
                  <a:lnTo>
                    <a:pt x="9834" y="1498"/>
                  </a:lnTo>
                  <a:cubicBezTo>
                    <a:pt x="9834" y="1490"/>
                    <a:pt x="9837" y="1475"/>
                    <a:pt x="9837" y="1467"/>
                  </a:cubicBezTo>
                  <a:lnTo>
                    <a:pt x="9768" y="1460"/>
                  </a:lnTo>
                  <a:lnTo>
                    <a:pt x="9753" y="1452"/>
                  </a:lnTo>
                  <a:cubicBezTo>
                    <a:pt x="9772" y="1437"/>
                    <a:pt x="9772" y="1410"/>
                    <a:pt x="9757" y="1390"/>
                  </a:cubicBezTo>
                  <a:cubicBezTo>
                    <a:pt x="9753" y="1383"/>
                    <a:pt x="9749" y="1379"/>
                    <a:pt x="9741" y="1379"/>
                  </a:cubicBezTo>
                  <a:lnTo>
                    <a:pt x="9734" y="1375"/>
                  </a:lnTo>
                  <a:cubicBezTo>
                    <a:pt x="9695" y="1356"/>
                    <a:pt x="9657" y="1325"/>
                    <a:pt x="9626" y="1298"/>
                  </a:cubicBezTo>
                  <a:lnTo>
                    <a:pt x="9622" y="1294"/>
                  </a:lnTo>
                  <a:cubicBezTo>
                    <a:pt x="9584" y="1264"/>
                    <a:pt x="9545" y="1241"/>
                    <a:pt x="9511" y="1210"/>
                  </a:cubicBezTo>
                  <a:cubicBezTo>
                    <a:pt x="9472" y="1171"/>
                    <a:pt x="9422" y="1144"/>
                    <a:pt x="9369" y="1129"/>
                  </a:cubicBezTo>
                  <a:cubicBezTo>
                    <a:pt x="9334" y="1125"/>
                    <a:pt x="9300" y="1106"/>
                    <a:pt x="9276" y="1083"/>
                  </a:cubicBezTo>
                  <a:cubicBezTo>
                    <a:pt x="9261" y="1095"/>
                    <a:pt x="9250" y="1110"/>
                    <a:pt x="9238" y="1125"/>
                  </a:cubicBezTo>
                  <a:lnTo>
                    <a:pt x="9192" y="1110"/>
                  </a:lnTo>
                  <a:lnTo>
                    <a:pt x="9184" y="1025"/>
                  </a:lnTo>
                  <a:lnTo>
                    <a:pt x="9080" y="1018"/>
                  </a:lnTo>
                  <a:cubicBezTo>
                    <a:pt x="9080" y="956"/>
                    <a:pt x="9046" y="929"/>
                    <a:pt x="8969" y="929"/>
                  </a:cubicBezTo>
                  <a:lnTo>
                    <a:pt x="8965" y="841"/>
                  </a:lnTo>
                  <a:lnTo>
                    <a:pt x="8900" y="837"/>
                  </a:lnTo>
                  <a:cubicBezTo>
                    <a:pt x="8892" y="802"/>
                    <a:pt x="8869" y="776"/>
                    <a:pt x="8838" y="760"/>
                  </a:cubicBezTo>
                  <a:cubicBezTo>
                    <a:pt x="8804" y="760"/>
                    <a:pt x="8765" y="749"/>
                    <a:pt x="8738" y="737"/>
                  </a:cubicBezTo>
                  <a:cubicBezTo>
                    <a:pt x="8700" y="718"/>
                    <a:pt x="8662" y="699"/>
                    <a:pt x="8627" y="672"/>
                  </a:cubicBezTo>
                  <a:cubicBezTo>
                    <a:pt x="8592" y="641"/>
                    <a:pt x="8550" y="607"/>
                    <a:pt x="8508" y="587"/>
                  </a:cubicBezTo>
                  <a:lnTo>
                    <a:pt x="8393" y="537"/>
                  </a:lnTo>
                  <a:cubicBezTo>
                    <a:pt x="8377" y="553"/>
                    <a:pt x="8362" y="568"/>
                    <a:pt x="8354" y="583"/>
                  </a:cubicBezTo>
                  <a:lnTo>
                    <a:pt x="8300" y="572"/>
                  </a:lnTo>
                  <a:cubicBezTo>
                    <a:pt x="8316" y="549"/>
                    <a:pt x="8320" y="514"/>
                    <a:pt x="8304" y="487"/>
                  </a:cubicBezTo>
                  <a:lnTo>
                    <a:pt x="8300" y="487"/>
                  </a:lnTo>
                  <a:cubicBezTo>
                    <a:pt x="8239" y="437"/>
                    <a:pt x="8139" y="453"/>
                    <a:pt x="8070" y="403"/>
                  </a:cubicBezTo>
                  <a:cubicBezTo>
                    <a:pt x="8060" y="405"/>
                    <a:pt x="8050" y="406"/>
                    <a:pt x="8041" y="406"/>
                  </a:cubicBezTo>
                  <a:cubicBezTo>
                    <a:pt x="8014" y="406"/>
                    <a:pt x="7989" y="398"/>
                    <a:pt x="7966" y="384"/>
                  </a:cubicBezTo>
                  <a:cubicBezTo>
                    <a:pt x="7929" y="368"/>
                    <a:pt x="7889" y="361"/>
                    <a:pt x="7849" y="361"/>
                  </a:cubicBezTo>
                  <a:cubicBezTo>
                    <a:pt x="7832" y="361"/>
                    <a:pt x="7814" y="362"/>
                    <a:pt x="7797" y="364"/>
                  </a:cubicBezTo>
                  <a:cubicBezTo>
                    <a:pt x="7786" y="345"/>
                    <a:pt x="7774" y="326"/>
                    <a:pt x="7755" y="314"/>
                  </a:cubicBezTo>
                  <a:lnTo>
                    <a:pt x="7743" y="307"/>
                  </a:lnTo>
                  <a:cubicBezTo>
                    <a:pt x="7723" y="290"/>
                    <a:pt x="7696" y="281"/>
                    <a:pt x="7670" y="281"/>
                  </a:cubicBezTo>
                  <a:cubicBezTo>
                    <a:pt x="7661" y="281"/>
                    <a:pt x="7652" y="282"/>
                    <a:pt x="7643" y="284"/>
                  </a:cubicBezTo>
                  <a:cubicBezTo>
                    <a:pt x="7618" y="293"/>
                    <a:pt x="7591" y="298"/>
                    <a:pt x="7565" y="298"/>
                  </a:cubicBezTo>
                  <a:cubicBezTo>
                    <a:pt x="7539" y="298"/>
                    <a:pt x="7513" y="293"/>
                    <a:pt x="7490" y="284"/>
                  </a:cubicBezTo>
                  <a:cubicBezTo>
                    <a:pt x="7459" y="265"/>
                    <a:pt x="7436" y="245"/>
                    <a:pt x="7409" y="230"/>
                  </a:cubicBezTo>
                  <a:lnTo>
                    <a:pt x="7190" y="207"/>
                  </a:lnTo>
                  <a:cubicBezTo>
                    <a:pt x="7174" y="196"/>
                    <a:pt x="7156" y="190"/>
                    <a:pt x="7137" y="190"/>
                  </a:cubicBezTo>
                  <a:cubicBezTo>
                    <a:pt x="7123" y="190"/>
                    <a:pt x="7108" y="193"/>
                    <a:pt x="7094" y="199"/>
                  </a:cubicBezTo>
                  <a:lnTo>
                    <a:pt x="7055" y="222"/>
                  </a:lnTo>
                  <a:lnTo>
                    <a:pt x="7025" y="192"/>
                  </a:lnTo>
                  <a:cubicBezTo>
                    <a:pt x="7005" y="168"/>
                    <a:pt x="6975" y="149"/>
                    <a:pt x="6948" y="149"/>
                  </a:cubicBezTo>
                  <a:cubicBezTo>
                    <a:pt x="6943" y="150"/>
                    <a:pt x="6937" y="150"/>
                    <a:pt x="6932" y="150"/>
                  </a:cubicBezTo>
                  <a:cubicBezTo>
                    <a:pt x="6908" y="150"/>
                    <a:pt x="6885" y="143"/>
                    <a:pt x="6859" y="130"/>
                  </a:cubicBezTo>
                  <a:cubicBezTo>
                    <a:pt x="6844" y="119"/>
                    <a:pt x="6822" y="113"/>
                    <a:pt x="6800" y="113"/>
                  </a:cubicBezTo>
                  <a:cubicBezTo>
                    <a:pt x="6784" y="113"/>
                    <a:pt x="6769" y="116"/>
                    <a:pt x="6756" y="122"/>
                  </a:cubicBezTo>
                  <a:lnTo>
                    <a:pt x="6629" y="149"/>
                  </a:lnTo>
                  <a:lnTo>
                    <a:pt x="6525" y="122"/>
                  </a:lnTo>
                  <a:cubicBezTo>
                    <a:pt x="6461" y="97"/>
                    <a:pt x="6391" y="95"/>
                    <a:pt x="6321" y="95"/>
                  </a:cubicBezTo>
                  <a:cubicBezTo>
                    <a:pt x="6312" y="95"/>
                    <a:pt x="6303" y="95"/>
                    <a:pt x="6294" y="95"/>
                  </a:cubicBezTo>
                  <a:cubicBezTo>
                    <a:pt x="6215" y="95"/>
                    <a:pt x="6137" y="94"/>
                    <a:pt x="6068" y="57"/>
                  </a:cubicBezTo>
                  <a:cubicBezTo>
                    <a:pt x="6055" y="63"/>
                    <a:pt x="6041" y="67"/>
                    <a:pt x="6027" y="67"/>
                  </a:cubicBezTo>
                  <a:cubicBezTo>
                    <a:pt x="6008" y="67"/>
                    <a:pt x="5989" y="61"/>
                    <a:pt x="5976" y="49"/>
                  </a:cubicBezTo>
                  <a:cubicBezTo>
                    <a:pt x="5945" y="25"/>
                    <a:pt x="5908" y="12"/>
                    <a:pt x="5871" y="12"/>
                  </a:cubicBezTo>
                  <a:cubicBezTo>
                    <a:pt x="5832" y="12"/>
                    <a:pt x="5794" y="26"/>
                    <a:pt x="5764" y="53"/>
                  </a:cubicBezTo>
                  <a:lnTo>
                    <a:pt x="5757" y="53"/>
                  </a:lnTo>
                  <a:cubicBezTo>
                    <a:pt x="5682" y="84"/>
                    <a:pt x="5605" y="100"/>
                    <a:pt x="5528" y="100"/>
                  </a:cubicBezTo>
                  <a:cubicBezTo>
                    <a:pt x="5453" y="100"/>
                    <a:pt x="5379" y="85"/>
                    <a:pt x="5307" y="57"/>
                  </a:cubicBezTo>
                  <a:lnTo>
                    <a:pt x="5123" y="57"/>
                  </a:lnTo>
                  <a:cubicBezTo>
                    <a:pt x="5102" y="72"/>
                    <a:pt x="5077" y="80"/>
                    <a:pt x="5052" y="80"/>
                  </a:cubicBezTo>
                  <a:cubicBezTo>
                    <a:pt x="5025" y="80"/>
                    <a:pt x="4998" y="71"/>
                    <a:pt x="4977" y="53"/>
                  </a:cubicBezTo>
                  <a:cubicBezTo>
                    <a:pt x="4963" y="60"/>
                    <a:pt x="4949" y="63"/>
                    <a:pt x="4935" y="63"/>
                  </a:cubicBezTo>
                  <a:cubicBezTo>
                    <a:pt x="4916" y="63"/>
                    <a:pt x="4898" y="58"/>
                    <a:pt x="4880" y="49"/>
                  </a:cubicBezTo>
                  <a:cubicBezTo>
                    <a:pt x="4812" y="21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4"/>
            <p:cNvSpPr/>
            <p:nvPr/>
          </p:nvSpPr>
          <p:spPr>
            <a:xfrm>
              <a:off x="7042582" y="4412916"/>
              <a:ext cx="73455" cy="73114"/>
            </a:xfrm>
            <a:custGeom>
              <a:avLst/>
              <a:gdLst/>
              <a:ahLst/>
              <a:cxnLst/>
              <a:rect l="l" t="t" r="r" b="b"/>
              <a:pathLst>
                <a:path w="2368" h="2357" extrusionOk="0">
                  <a:moveTo>
                    <a:pt x="500" y="957"/>
                  </a:moveTo>
                  <a:lnTo>
                    <a:pt x="539" y="984"/>
                  </a:lnTo>
                  <a:lnTo>
                    <a:pt x="539" y="984"/>
                  </a:lnTo>
                  <a:lnTo>
                    <a:pt x="496" y="977"/>
                  </a:lnTo>
                  <a:lnTo>
                    <a:pt x="500" y="957"/>
                  </a:lnTo>
                  <a:close/>
                  <a:moveTo>
                    <a:pt x="2211" y="0"/>
                  </a:moveTo>
                  <a:cubicBezTo>
                    <a:pt x="2168" y="0"/>
                    <a:pt x="2124" y="10"/>
                    <a:pt x="2080" y="24"/>
                  </a:cubicBezTo>
                  <a:cubicBezTo>
                    <a:pt x="1807" y="108"/>
                    <a:pt x="1515" y="154"/>
                    <a:pt x="1307" y="343"/>
                  </a:cubicBezTo>
                  <a:lnTo>
                    <a:pt x="1207" y="389"/>
                  </a:lnTo>
                  <a:cubicBezTo>
                    <a:pt x="946" y="496"/>
                    <a:pt x="719" y="658"/>
                    <a:pt x="539" y="865"/>
                  </a:cubicBezTo>
                  <a:cubicBezTo>
                    <a:pt x="477" y="896"/>
                    <a:pt x="423" y="923"/>
                    <a:pt x="439" y="992"/>
                  </a:cubicBezTo>
                  <a:cubicBezTo>
                    <a:pt x="320" y="1023"/>
                    <a:pt x="231" y="1119"/>
                    <a:pt x="208" y="1246"/>
                  </a:cubicBezTo>
                  <a:cubicBezTo>
                    <a:pt x="1" y="1534"/>
                    <a:pt x="116" y="1803"/>
                    <a:pt x="300" y="2060"/>
                  </a:cubicBezTo>
                  <a:cubicBezTo>
                    <a:pt x="312" y="2133"/>
                    <a:pt x="312" y="2222"/>
                    <a:pt x="439" y="2233"/>
                  </a:cubicBezTo>
                  <a:cubicBezTo>
                    <a:pt x="450" y="2272"/>
                    <a:pt x="462" y="2318"/>
                    <a:pt x="477" y="2356"/>
                  </a:cubicBezTo>
                  <a:cubicBezTo>
                    <a:pt x="496" y="2341"/>
                    <a:pt x="535" y="2329"/>
                    <a:pt x="535" y="2318"/>
                  </a:cubicBezTo>
                  <a:cubicBezTo>
                    <a:pt x="539" y="2268"/>
                    <a:pt x="508" y="2233"/>
                    <a:pt x="443" y="2229"/>
                  </a:cubicBezTo>
                  <a:lnTo>
                    <a:pt x="400" y="2056"/>
                  </a:lnTo>
                  <a:cubicBezTo>
                    <a:pt x="312" y="1849"/>
                    <a:pt x="339" y="1634"/>
                    <a:pt x="304" y="1426"/>
                  </a:cubicBezTo>
                  <a:cubicBezTo>
                    <a:pt x="347" y="1265"/>
                    <a:pt x="435" y="1115"/>
                    <a:pt x="543" y="992"/>
                  </a:cubicBezTo>
                  <a:cubicBezTo>
                    <a:pt x="788" y="858"/>
                    <a:pt x="1015" y="688"/>
                    <a:pt x="1215" y="496"/>
                  </a:cubicBezTo>
                  <a:cubicBezTo>
                    <a:pt x="1250" y="485"/>
                    <a:pt x="1284" y="477"/>
                    <a:pt x="1311" y="462"/>
                  </a:cubicBezTo>
                  <a:lnTo>
                    <a:pt x="2095" y="131"/>
                  </a:lnTo>
                  <a:cubicBezTo>
                    <a:pt x="2191" y="120"/>
                    <a:pt x="2302" y="139"/>
                    <a:pt x="2368" y="58"/>
                  </a:cubicBezTo>
                  <a:cubicBezTo>
                    <a:pt x="2317" y="16"/>
                    <a:pt x="2264" y="0"/>
                    <a:pt x="2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" name="Google Shape;713;p4"/>
          <p:cNvGrpSpPr/>
          <p:nvPr/>
        </p:nvGrpSpPr>
        <p:grpSpPr>
          <a:xfrm>
            <a:off x="1744499" y="346903"/>
            <a:ext cx="348990" cy="232337"/>
            <a:chOff x="2802582" y="4340919"/>
            <a:chExt cx="301607" cy="200792"/>
          </a:xfrm>
        </p:grpSpPr>
        <p:sp>
          <p:nvSpPr>
            <p:cNvPr id="714" name="Google Shape;714;p4"/>
            <p:cNvSpPr/>
            <p:nvPr/>
          </p:nvSpPr>
          <p:spPr>
            <a:xfrm>
              <a:off x="2802582" y="4340919"/>
              <a:ext cx="301607" cy="200792"/>
            </a:xfrm>
            <a:custGeom>
              <a:avLst/>
              <a:gdLst/>
              <a:ahLst/>
              <a:cxnLst/>
              <a:rect l="l" t="t" r="r" b="b"/>
              <a:pathLst>
                <a:path w="9723" h="6473" extrusionOk="0">
                  <a:moveTo>
                    <a:pt x="9299" y="3670"/>
                  </a:moveTo>
                  <a:lnTo>
                    <a:pt x="9319" y="3678"/>
                  </a:lnTo>
                  <a:lnTo>
                    <a:pt x="9299" y="3678"/>
                  </a:lnTo>
                  <a:cubicBezTo>
                    <a:pt x="9296" y="3678"/>
                    <a:pt x="9299" y="3670"/>
                    <a:pt x="9299" y="3670"/>
                  </a:cubicBezTo>
                  <a:close/>
                  <a:moveTo>
                    <a:pt x="9307" y="3947"/>
                  </a:moveTo>
                  <a:cubicBezTo>
                    <a:pt x="9299" y="3947"/>
                    <a:pt x="9288" y="3955"/>
                    <a:pt x="9280" y="3959"/>
                  </a:cubicBezTo>
                  <a:lnTo>
                    <a:pt x="9280" y="3947"/>
                  </a:lnTo>
                  <a:close/>
                  <a:moveTo>
                    <a:pt x="615" y="4543"/>
                  </a:moveTo>
                  <a:cubicBezTo>
                    <a:pt x="680" y="4581"/>
                    <a:pt x="746" y="4623"/>
                    <a:pt x="811" y="4666"/>
                  </a:cubicBezTo>
                  <a:lnTo>
                    <a:pt x="734" y="4677"/>
                  </a:lnTo>
                  <a:lnTo>
                    <a:pt x="680" y="4666"/>
                  </a:lnTo>
                  <a:cubicBezTo>
                    <a:pt x="661" y="4658"/>
                    <a:pt x="642" y="4646"/>
                    <a:pt x="623" y="4643"/>
                  </a:cubicBezTo>
                  <a:lnTo>
                    <a:pt x="604" y="4639"/>
                  </a:lnTo>
                  <a:cubicBezTo>
                    <a:pt x="607" y="4604"/>
                    <a:pt x="615" y="4573"/>
                    <a:pt x="615" y="4543"/>
                  </a:cubicBezTo>
                  <a:close/>
                  <a:moveTo>
                    <a:pt x="6315" y="363"/>
                  </a:moveTo>
                  <a:cubicBezTo>
                    <a:pt x="6420" y="363"/>
                    <a:pt x="6525" y="368"/>
                    <a:pt x="6629" y="377"/>
                  </a:cubicBezTo>
                  <a:cubicBezTo>
                    <a:pt x="6621" y="385"/>
                    <a:pt x="6617" y="400"/>
                    <a:pt x="6617" y="416"/>
                  </a:cubicBezTo>
                  <a:cubicBezTo>
                    <a:pt x="6640" y="493"/>
                    <a:pt x="6706" y="554"/>
                    <a:pt x="6783" y="569"/>
                  </a:cubicBezTo>
                  <a:cubicBezTo>
                    <a:pt x="7689" y="700"/>
                    <a:pt x="8377" y="1219"/>
                    <a:pt x="8992" y="1853"/>
                  </a:cubicBezTo>
                  <a:lnTo>
                    <a:pt x="8996" y="1853"/>
                  </a:lnTo>
                  <a:cubicBezTo>
                    <a:pt x="8973" y="1899"/>
                    <a:pt x="8961" y="1949"/>
                    <a:pt x="8965" y="1999"/>
                  </a:cubicBezTo>
                  <a:cubicBezTo>
                    <a:pt x="8984" y="2103"/>
                    <a:pt x="9019" y="2203"/>
                    <a:pt x="9073" y="2295"/>
                  </a:cubicBezTo>
                  <a:cubicBezTo>
                    <a:pt x="9107" y="2360"/>
                    <a:pt x="9173" y="2410"/>
                    <a:pt x="9246" y="2418"/>
                  </a:cubicBezTo>
                  <a:cubicBezTo>
                    <a:pt x="9253" y="2414"/>
                    <a:pt x="9265" y="2410"/>
                    <a:pt x="9269" y="2399"/>
                  </a:cubicBezTo>
                  <a:lnTo>
                    <a:pt x="9269" y="2399"/>
                  </a:lnTo>
                  <a:cubicBezTo>
                    <a:pt x="9184" y="2702"/>
                    <a:pt x="9104" y="3009"/>
                    <a:pt x="9015" y="3317"/>
                  </a:cubicBezTo>
                  <a:cubicBezTo>
                    <a:pt x="8861" y="3432"/>
                    <a:pt x="8804" y="3659"/>
                    <a:pt x="8589" y="3717"/>
                  </a:cubicBezTo>
                  <a:cubicBezTo>
                    <a:pt x="8500" y="3786"/>
                    <a:pt x="8420" y="3874"/>
                    <a:pt x="8335" y="3947"/>
                  </a:cubicBezTo>
                  <a:lnTo>
                    <a:pt x="8335" y="3951"/>
                  </a:lnTo>
                  <a:cubicBezTo>
                    <a:pt x="8308" y="3970"/>
                    <a:pt x="8289" y="3997"/>
                    <a:pt x="8289" y="4028"/>
                  </a:cubicBezTo>
                  <a:cubicBezTo>
                    <a:pt x="8281" y="4024"/>
                    <a:pt x="8272" y="4023"/>
                    <a:pt x="8263" y="4023"/>
                  </a:cubicBezTo>
                  <a:cubicBezTo>
                    <a:pt x="8243" y="4023"/>
                    <a:pt x="8222" y="4032"/>
                    <a:pt x="8208" y="4051"/>
                  </a:cubicBezTo>
                  <a:cubicBezTo>
                    <a:pt x="8189" y="4082"/>
                    <a:pt x="8181" y="4108"/>
                    <a:pt x="8174" y="4143"/>
                  </a:cubicBezTo>
                  <a:lnTo>
                    <a:pt x="6898" y="4666"/>
                  </a:lnTo>
                  <a:lnTo>
                    <a:pt x="5395" y="4996"/>
                  </a:lnTo>
                  <a:cubicBezTo>
                    <a:pt x="4769" y="5031"/>
                    <a:pt x="4135" y="4985"/>
                    <a:pt x="3516" y="5111"/>
                  </a:cubicBezTo>
                  <a:lnTo>
                    <a:pt x="3313" y="5119"/>
                  </a:lnTo>
                  <a:lnTo>
                    <a:pt x="3305" y="5119"/>
                  </a:lnTo>
                  <a:cubicBezTo>
                    <a:pt x="3001" y="4935"/>
                    <a:pt x="2652" y="4988"/>
                    <a:pt x="2329" y="4908"/>
                  </a:cubicBezTo>
                  <a:lnTo>
                    <a:pt x="2129" y="4873"/>
                  </a:lnTo>
                  <a:cubicBezTo>
                    <a:pt x="2060" y="4839"/>
                    <a:pt x="1987" y="4804"/>
                    <a:pt x="1922" y="4773"/>
                  </a:cubicBezTo>
                  <a:cubicBezTo>
                    <a:pt x="1295" y="4497"/>
                    <a:pt x="611" y="4297"/>
                    <a:pt x="335" y="3563"/>
                  </a:cubicBezTo>
                  <a:cubicBezTo>
                    <a:pt x="331" y="3336"/>
                    <a:pt x="331" y="3109"/>
                    <a:pt x="327" y="2883"/>
                  </a:cubicBezTo>
                  <a:lnTo>
                    <a:pt x="327" y="2879"/>
                  </a:lnTo>
                  <a:cubicBezTo>
                    <a:pt x="834" y="2256"/>
                    <a:pt x="1457" y="1741"/>
                    <a:pt x="2129" y="1288"/>
                  </a:cubicBezTo>
                  <a:cubicBezTo>
                    <a:pt x="2133" y="1261"/>
                    <a:pt x="2137" y="1238"/>
                    <a:pt x="2133" y="1207"/>
                  </a:cubicBezTo>
                  <a:lnTo>
                    <a:pt x="2583" y="1054"/>
                  </a:lnTo>
                  <a:cubicBezTo>
                    <a:pt x="2590" y="1054"/>
                    <a:pt x="2597" y="1054"/>
                    <a:pt x="2605" y="1054"/>
                  </a:cubicBezTo>
                  <a:cubicBezTo>
                    <a:pt x="2652" y="1054"/>
                    <a:pt x="2691" y="1041"/>
                    <a:pt x="2698" y="981"/>
                  </a:cubicBezTo>
                  <a:lnTo>
                    <a:pt x="2944" y="919"/>
                  </a:lnTo>
                  <a:cubicBezTo>
                    <a:pt x="2955" y="923"/>
                    <a:pt x="2966" y="925"/>
                    <a:pt x="2977" y="925"/>
                  </a:cubicBezTo>
                  <a:cubicBezTo>
                    <a:pt x="3017" y="925"/>
                    <a:pt x="3054" y="900"/>
                    <a:pt x="3063" y="861"/>
                  </a:cubicBezTo>
                  <a:lnTo>
                    <a:pt x="3063" y="854"/>
                  </a:lnTo>
                  <a:lnTo>
                    <a:pt x="3213" y="823"/>
                  </a:lnTo>
                  <a:cubicBezTo>
                    <a:pt x="3255" y="865"/>
                    <a:pt x="3313" y="896"/>
                    <a:pt x="3370" y="911"/>
                  </a:cubicBezTo>
                  <a:cubicBezTo>
                    <a:pt x="3881" y="838"/>
                    <a:pt x="4404" y="835"/>
                    <a:pt x="4873" y="577"/>
                  </a:cubicBezTo>
                  <a:cubicBezTo>
                    <a:pt x="4900" y="535"/>
                    <a:pt x="4930" y="500"/>
                    <a:pt x="4969" y="473"/>
                  </a:cubicBezTo>
                  <a:cubicBezTo>
                    <a:pt x="5269" y="458"/>
                    <a:pt x="5564" y="416"/>
                    <a:pt x="5864" y="385"/>
                  </a:cubicBezTo>
                  <a:cubicBezTo>
                    <a:pt x="5906" y="385"/>
                    <a:pt x="5956" y="381"/>
                    <a:pt x="5999" y="377"/>
                  </a:cubicBezTo>
                  <a:cubicBezTo>
                    <a:pt x="6104" y="368"/>
                    <a:pt x="6210" y="363"/>
                    <a:pt x="6315" y="363"/>
                  </a:cubicBezTo>
                  <a:close/>
                  <a:moveTo>
                    <a:pt x="5926" y="5123"/>
                  </a:moveTo>
                  <a:cubicBezTo>
                    <a:pt x="5933" y="5158"/>
                    <a:pt x="5941" y="5188"/>
                    <a:pt x="5956" y="5219"/>
                  </a:cubicBezTo>
                  <a:cubicBezTo>
                    <a:pt x="5937" y="5219"/>
                    <a:pt x="5922" y="5223"/>
                    <a:pt x="5906" y="5234"/>
                  </a:cubicBezTo>
                  <a:cubicBezTo>
                    <a:pt x="5899" y="5242"/>
                    <a:pt x="5899" y="5254"/>
                    <a:pt x="5887" y="5261"/>
                  </a:cubicBezTo>
                  <a:lnTo>
                    <a:pt x="5764" y="5261"/>
                  </a:lnTo>
                  <a:lnTo>
                    <a:pt x="5764" y="5257"/>
                  </a:lnTo>
                  <a:cubicBezTo>
                    <a:pt x="5837" y="5238"/>
                    <a:pt x="5903" y="5204"/>
                    <a:pt x="5926" y="5123"/>
                  </a:cubicBezTo>
                  <a:close/>
                  <a:moveTo>
                    <a:pt x="5088" y="5622"/>
                  </a:moveTo>
                  <a:cubicBezTo>
                    <a:pt x="5115" y="5657"/>
                    <a:pt x="5153" y="5680"/>
                    <a:pt x="5192" y="5695"/>
                  </a:cubicBezTo>
                  <a:cubicBezTo>
                    <a:pt x="5099" y="5695"/>
                    <a:pt x="5003" y="5695"/>
                    <a:pt x="4907" y="5699"/>
                  </a:cubicBezTo>
                  <a:cubicBezTo>
                    <a:pt x="4973" y="5684"/>
                    <a:pt x="5034" y="5661"/>
                    <a:pt x="5088" y="5622"/>
                  </a:cubicBezTo>
                  <a:close/>
                  <a:moveTo>
                    <a:pt x="9100" y="3820"/>
                  </a:moveTo>
                  <a:cubicBezTo>
                    <a:pt x="9107" y="3851"/>
                    <a:pt x="9115" y="3878"/>
                    <a:pt x="9134" y="3901"/>
                  </a:cubicBezTo>
                  <a:lnTo>
                    <a:pt x="9115" y="3901"/>
                  </a:lnTo>
                  <a:cubicBezTo>
                    <a:pt x="9077" y="3916"/>
                    <a:pt x="9038" y="3936"/>
                    <a:pt x="9007" y="3959"/>
                  </a:cubicBezTo>
                  <a:cubicBezTo>
                    <a:pt x="8969" y="3978"/>
                    <a:pt x="8934" y="3997"/>
                    <a:pt x="8900" y="4028"/>
                  </a:cubicBezTo>
                  <a:cubicBezTo>
                    <a:pt x="8873" y="4055"/>
                    <a:pt x="8846" y="4089"/>
                    <a:pt x="8827" y="4128"/>
                  </a:cubicBezTo>
                  <a:cubicBezTo>
                    <a:pt x="8808" y="4162"/>
                    <a:pt x="8788" y="4197"/>
                    <a:pt x="8769" y="4231"/>
                  </a:cubicBezTo>
                  <a:cubicBezTo>
                    <a:pt x="8750" y="4266"/>
                    <a:pt x="8731" y="4301"/>
                    <a:pt x="8719" y="4339"/>
                  </a:cubicBezTo>
                  <a:cubicBezTo>
                    <a:pt x="8692" y="4393"/>
                    <a:pt x="8665" y="4439"/>
                    <a:pt x="8631" y="4481"/>
                  </a:cubicBezTo>
                  <a:cubicBezTo>
                    <a:pt x="8608" y="4512"/>
                    <a:pt x="8577" y="4535"/>
                    <a:pt x="8554" y="4570"/>
                  </a:cubicBezTo>
                  <a:lnTo>
                    <a:pt x="8431" y="4693"/>
                  </a:lnTo>
                  <a:lnTo>
                    <a:pt x="8385" y="4739"/>
                  </a:lnTo>
                  <a:cubicBezTo>
                    <a:pt x="8358" y="4766"/>
                    <a:pt x="8327" y="4789"/>
                    <a:pt x="8304" y="4819"/>
                  </a:cubicBezTo>
                  <a:cubicBezTo>
                    <a:pt x="8304" y="4819"/>
                    <a:pt x="8258" y="4858"/>
                    <a:pt x="8262" y="4858"/>
                  </a:cubicBezTo>
                  <a:cubicBezTo>
                    <a:pt x="8227" y="4881"/>
                    <a:pt x="8193" y="4900"/>
                    <a:pt x="8166" y="4919"/>
                  </a:cubicBezTo>
                  <a:cubicBezTo>
                    <a:pt x="8127" y="4935"/>
                    <a:pt x="8093" y="4954"/>
                    <a:pt x="8058" y="4977"/>
                  </a:cubicBezTo>
                  <a:cubicBezTo>
                    <a:pt x="8028" y="4996"/>
                    <a:pt x="7993" y="5019"/>
                    <a:pt x="7962" y="5050"/>
                  </a:cubicBezTo>
                  <a:lnTo>
                    <a:pt x="7920" y="5092"/>
                  </a:lnTo>
                  <a:cubicBezTo>
                    <a:pt x="7893" y="5123"/>
                    <a:pt x="7862" y="5146"/>
                    <a:pt x="7835" y="5173"/>
                  </a:cubicBezTo>
                  <a:cubicBezTo>
                    <a:pt x="7805" y="5204"/>
                    <a:pt x="7770" y="5223"/>
                    <a:pt x="7739" y="5242"/>
                  </a:cubicBezTo>
                  <a:cubicBezTo>
                    <a:pt x="7705" y="5261"/>
                    <a:pt x="7670" y="5280"/>
                    <a:pt x="7632" y="5300"/>
                  </a:cubicBezTo>
                  <a:cubicBezTo>
                    <a:pt x="7593" y="5319"/>
                    <a:pt x="7559" y="5338"/>
                    <a:pt x="7524" y="5357"/>
                  </a:cubicBezTo>
                  <a:cubicBezTo>
                    <a:pt x="7467" y="5384"/>
                    <a:pt x="7417" y="5419"/>
                    <a:pt x="7367" y="5453"/>
                  </a:cubicBezTo>
                  <a:cubicBezTo>
                    <a:pt x="7340" y="5480"/>
                    <a:pt x="7317" y="5519"/>
                    <a:pt x="7309" y="5565"/>
                  </a:cubicBezTo>
                  <a:cubicBezTo>
                    <a:pt x="7309" y="5573"/>
                    <a:pt x="7313" y="5576"/>
                    <a:pt x="7313" y="5588"/>
                  </a:cubicBezTo>
                  <a:cubicBezTo>
                    <a:pt x="7279" y="5565"/>
                    <a:pt x="7236" y="5553"/>
                    <a:pt x="7192" y="5553"/>
                  </a:cubicBezTo>
                  <a:cubicBezTo>
                    <a:pt x="7177" y="5553"/>
                    <a:pt x="7162" y="5554"/>
                    <a:pt x="7148" y="5557"/>
                  </a:cubicBezTo>
                  <a:cubicBezTo>
                    <a:pt x="7094" y="5573"/>
                    <a:pt x="7044" y="5596"/>
                    <a:pt x="7002" y="5626"/>
                  </a:cubicBezTo>
                  <a:lnTo>
                    <a:pt x="6994" y="5626"/>
                  </a:lnTo>
                  <a:cubicBezTo>
                    <a:pt x="6979" y="5645"/>
                    <a:pt x="6956" y="5656"/>
                    <a:pt x="6934" y="5656"/>
                  </a:cubicBezTo>
                  <a:cubicBezTo>
                    <a:pt x="6928" y="5656"/>
                    <a:pt x="6923" y="5655"/>
                    <a:pt x="6917" y="5653"/>
                  </a:cubicBezTo>
                  <a:cubicBezTo>
                    <a:pt x="6909" y="5665"/>
                    <a:pt x="6906" y="5672"/>
                    <a:pt x="6906" y="5684"/>
                  </a:cubicBezTo>
                  <a:cubicBezTo>
                    <a:pt x="6879" y="5669"/>
                    <a:pt x="6844" y="5661"/>
                    <a:pt x="6813" y="5649"/>
                  </a:cubicBezTo>
                  <a:cubicBezTo>
                    <a:pt x="6737" y="5631"/>
                    <a:pt x="6661" y="5620"/>
                    <a:pt x="6585" y="5620"/>
                  </a:cubicBezTo>
                  <a:cubicBezTo>
                    <a:pt x="6565" y="5620"/>
                    <a:pt x="6545" y="5621"/>
                    <a:pt x="6525" y="5622"/>
                  </a:cubicBezTo>
                  <a:cubicBezTo>
                    <a:pt x="6210" y="5699"/>
                    <a:pt x="5891" y="5707"/>
                    <a:pt x="5576" y="5707"/>
                  </a:cubicBezTo>
                  <a:cubicBezTo>
                    <a:pt x="6041" y="5657"/>
                    <a:pt x="6483" y="5511"/>
                    <a:pt x="6925" y="5369"/>
                  </a:cubicBezTo>
                  <a:lnTo>
                    <a:pt x="6975" y="5407"/>
                  </a:lnTo>
                  <a:cubicBezTo>
                    <a:pt x="7005" y="5420"/>
                    <a:pt x="7033" y="5425"/>
                    <a:pt x="7060" y="5425"/>
                  </a:cubicBezTo>
                  <a:cubicBezTo>
                    <a:pt x="7124" y="5425"/>
                    <a:pt x="7182" y="5396"/>
                    <a:pt x="7244" y="5361"/>
                  </a:cubicBezTo>
                  <a:cubicBezTo>
                    <a:pt x="7301" y="5323"/>
                    <a:pt x="7359" y="5292"/>
                    <a:pt x="7417" y="5257"/>
                  </a:cubicBezTo>
                  <a:cubicBezTo>
                    <a:pt x="7455" y="5238"/>
                    <a:pt x="7493" y="5215"/>
                    <a:pt x="7532" y="5188"/>
                  </a:cubicBezTo>
                  <a:cubicBezTo>
                    <a:pt x="7570" y="5165"/>
                    <a:pt x="7609" y="5142"/>
                    <a:pt x="7639" y="5111"/>
                  </a:cubicBezTo>
                  <a:cubicBezTo>
                    <a:pt x="7659" y="5104"/>
                    <a:pt x="7678" y="5088"/>
                    <a:pt x="7697" y="5081"/>
                  </a:cubicBezTo>
                  <a:cubicBezTo>
                    <a:pt x="7736" y="5061"/>
                    <a:pt x="7782" y="5042"/>
                    <a:pt x="7824" y="5023"/>
                  </a:cubicBezTo>
                  <a:cubicBezTo>
                    <a:pt x="7939" y="4985"/>
                    <a:pt x="8043" y="4927"/>
                    <a:pt x="8139" y="4850"/>
                  </a:cubicBezTo>
                  <a:cubicBezTo>
                    <a:pt x="8177" y="4816"/>
                    <a:pt x="8216" y="4781"/>
                    <a:pt x="8250" y="4743"/>
                  </a:cubicBezTo>
                  <a:cubicBezTo>
                    <a:pt x="8266" y="4723"/>
                    <a:pt x="8285" y="4704"/>
                    <a:pt x="8300" y="4685"/>
                  </a:cubicBezTo>
                  <a:cubicBezTo>
                    <a:pt x="8327" y="4643"/>
                    <a:pt x="8358" y="4600"/>
                    <a:pt x="8370" y="4547"/>
                  </a:cubicBezTo>
                  <a:cubicBezTo>
                    <a:pt x="8377" y="4516"/>
                    <a:pt x="8377" y="4489"/>
                    <a:pt x="8377" y="4454"/>
                  </a:cubicBezTo>
                  <a:cubicBezTo>
                    <a:pt x="8384" y="4455"/>
                    <a:pt x="8391" y="4456"/>
                    <a:pt x="8398" y="4456"/>
                  </a:cubicBezTo>
                  <a:cubicBezTo>
                    <a:pt x="8422" y="4456"/>
                    <a:pt x="8445" y="4450"/>
                    <a:pt x="8466" y="4435"/>
                  </a:cubicBezTo>
                  <a:cubicBezTo>
                    <a:pt x="8512" y="4374"/>
                    <a:pt x="8512" y="4297"/>
                    <a:pt x="8473" y="4235"/>
                  </a:cubicBezTo>
                  <a:lnTo>
                    <a:pt x="8473" y="4235"/>
                  </a:lnTo>
                  <a:cubicBezTo>
                    <a:pt x="8487" y="4237"/>
                    <a:pt x="8501" y="4238"/>
                    <a:pt x="8516" y="4238"/>
                  </a:cubicBezTo>
                  <a:cubicBezTo>
                    <a:pt x="8530" y="4238"/>
                    <a:pt x="8544" y="4237"/>
                    <a:pt x="8558" y="4235"/>
                  </a:cubicBezTo>
                  <a:cubicBezTo>
                    <a:pt x="8577" y="4224"/>
                    <a:pt x="8600" y="4216"/>
                    <a:pt x="8619" y="4205"/>
                  </a:cubicBezTo>
                  <a:cubicBezTo>
                    <a:pt x="8658" y="4181"/>
                    <a:pt x="8696" y="4158"/>
                    <a:pt x="8731" y="4128"/>
                  </a:cubicBezTo>
                  <a:cubicBezTo>
                    <a:pt x="8750" y="4112"/>
                    <a:pt x="8765" y="4105"/>
                    <a:pt x="8785" y="4089"/>
                  </a:cubicBezTo>
                  <a:cubicBezTo>
                    <a:pt x="8819" y="4062"/>
                    <a:pt x="8850" y="4035"/>
                    <a:pt x="8888" y="4009"/>
                  </a:cubicBezTo>
                  <a:cubicBezTo>
                    <a:pt x="8927" y="3989"/>
                    <a:pt x="8973" y="3970"/>
                    <a:pt x="9004" y="3939"/>
                  </a:cubicBezTo>
                  <a:cubicBezTo>
                    <a:pt x="9042" y="3909"/>
                    <a:pt x="9073" y="3863"/>
                    <a:pt x="9100" y="3820"/>
                  </a:cubicBezTo>
                  <a:close/>
                  <a:moveTo>
                    <a:pt x="788" y="5142"/>
                  </a:moveTo>
                  <a:cubicBezTo>
                    <a:pt x="1330" y="5296"/>
                    <a:pt x="1864" y="5496"/>
                    <a:pt x="2440" y="5515"/>
                  </a:cubicBezTo>
                  <a:cubicBezTo>
                    <a:pt x="2455" y="5553"/>
                    <a:pt x="2492" y="5575"/>
                    <a:pt x="2529" y="5575"/>
                  </a:cubicBezTo>
                  <a:cubicBezTo>
                    <a:pt x="2541" y="5575"/>
                    <a:pt x="2552" y="5573"/>
                    <a:pt x="2563" y="5569"/>
                  </a:cubicBezTo>
                  <a:lnTo>
                    <a:pt x="2690" y="5642"/>
                  </a:lnTo>
                  <a:cubicBezTo>
                    <a:pt x="2755" y="5703"/>
                    <a:pt x="2844" y="5738"/>
                    <a:pt x="2936" y="5742"/>
                  </a:cubicBezTo>
                  <a:cubicBezTo>
                    <a:pt x="2917" y="5742"/>
                    <a:pt x="2898" y="5742"/>
                    <a:pt x="2879" y="5742"/>
                  </a:cubicBezTo>
                  <a:cubicBezTo>
                    <a:pt x="2131" y="5742"/>
                    <a:pt x="1402" y="5663"/>
                    <a:pt x="765" y="5158"/>
                  </a:cubicBezTo>
                  <a:cubicBezTo>
                    <a:pt x="773" y="5150"/>
                    <a:pt x="777" y="5146"/>
                    <a:pt x="788" y="5142"/>
                  </a:cubicBezTo>
                  <a:close/>
                  <a:moveTo>
                    <a:pt x="6633" y="1"/>
                  </a:moveTo>
                  <a:lnTo>
                    <a:pt x="6602" y="28"/>
                  </a:lnTo>
                  <a:lnTo>
                    <a:pt x="6571" y="8"/>
                  </a:lnTo>
                  <a:cubicBezTo>
                    <a:pt x="6479" y="58"/>
                    <a:pt x="6360" y="31"/>
                    <a:pt x="6275" y="112"/>
                  </a:cubicBezTo>
                  <a:cubicBezTo>
                    <a:pt x="5996" y="65"/>
                    <a:pt x="5716" y="37"/>
                    <a:pt x="5436" y="37"/>
                  </a:cubicBezTo>
                  <a:cubicBezTo>
                    <a:pt x="5166" y="37"/>
                    <a:pt x="4895" y="63"/>
                    <a:pt x="4623" y="124"/>
                  </a:cubicBezTo>
                  <a:cubicBezTo>
                    <a:pt x="4527" y="168"/>
                    <a:pt x="4427" y="180"/>
                    <a:pt x="4325" y="180"/>
                  </a:cubicBezTo>
                  <a:cubicBezTo>
                    <a:pt x="4210" y="180"/>
                    <a:pt x="4094" y="165"/>
                    <a:pt x="3980" y="165"/>
                  </a:cubicBezTo>
                  <a:cubicBezTo>
                    <a:pt x="3871" y="165"/>
                    <a:pt x="3764" y="178"/>
                    <a:pt x="3662" y="231"/>
                  </a:cubicBezTo>
                  <a:lnTo>
                    <a:pt x="3428" y="239"/>
                  </a:lnTo>
                  <a:cubicBezTo>
                    <a:pt x="3328" y="304"/>
                    <a:pt x="3178" y="304"/>
                    <a:pt x="3121" y="423"/>
                  </a:cubicBezTo>
                  <a:cubicBezTo>
                    <a:pt x="3088" y="416"/>
                    <a:pt x="3055" y="412"/>
                    <a:pt x="3022" y="412"/>
                  </a:cubicBezTo>
                  <a:cubicBezTo>
                    <a:pt x="2957" y="412"/>
                    <a:pt x="2893" y="426"/>
                    <a:pt x="2832" y="454"/>
                  </a:cubicBezTo>
                  <a:lnTo>
                    <a:pt x="2625" y="493"/>
                  </a:lnTo>
                  <a:lnTo>
                    <a:pt x="2433" y="692"/>
                  </a:lnTo>
                  <a:cubicBezTo>
                    <a:pt x="2427" y="691"/>
                    <a:pt x="2421" y="690"/>
                    <a:pt x="2414" y="690"/>
                  </a:cubicBezTo>
                  <a:cubicBezTo>
                    <a:pt x="2394" y="690"/>
                    <a:pt x="2372" y="699"/>
                    <a:pt x="2364" y="719"/>
                  </a:cubicBezTo>
                  <a:lnTo>
                    <a:pt x="2002" y="731"/>
                  </a:lnTo>
                  <a:cubicBezTo>
                    <a:pt x="1991" y="765"/>
                    <a:pt x="1987" y="800"/>
                    <a:pt x="1987" y="835"/>
                  </a:cubicBezTo>
                  <a:lnTo>
                    <a:pt x="1983" y="842"/>
                  </a:lnTo>
                  <a:cubicBezTo>
                    <a:pt x="1961" y="827"/>
                    <a:pt x="1937" y="821"/>
                    <a:pt x="1913" y="821"/>
                  </a:cubicBezTo>
                  <a:cubicBezTo>
                    <a:pt x="1899" y="821"/>
                    <a:pt x="1885" y="823"/>
                    <a:pt x="1872" y="827"/>
                  </a:cubicBezTo>
                  <a:cubicBezTo>
                    <a:pt x="1865" y="852"/>
                    <a:pt x="1843" y="867"/>
                    <a:pt x="1823" y="867"/>
                  </a:cubicBezTo>
                  <a:cubicBezTo>
                    <a:pt x="1818" y="867"/>
                    <a:pt x="1814" y="867"/>
                    <a:pt x="1810" y="865"/>
                  </a:cubicBezTo>
                  <a:cubicBezTo>
                    <a:pt x="1806" y="865"/>
                    <a:pt x="1799" y="861"/>
                    <a:pt x="1795" y="861"/>
                  </a:cubicBezTo>
                  <a:cubicBezTo>
                    <a:pt x="1733" y="877"/>
                    <a:pt x="1680" y="904"/>
                    <a:pt x="1633" y="950"/>
                  </a:cubicBezTo>
                  <a:cubicBezTo>
                    <a:pt x="1625" y="971"/>
                    <a:pt x="1602" y="984"/>
                    <a:pt x="1580" y="984"/>
                  </a:cubicBezTo>
                  <a:cubicBezTo>
                    <a:pt x="1573" y="984"/>
                    <a:pt x="1567" y="983"/>
                    <a:pt x="1560" y="981"/>
                  </a:cubicBezTo>
                  <a:cubicBezTo>
                    <a:pt x="1560" y="981"/>
                    <a:pt x="1557" y="981"/>
                    <a:pt x="1557" y="977"/>
                  </a:cubicBezTo>
                  <a:cubicBezTo>
                    <a:pt x="1487" y="988"/>
                    <a:pt x="1426" y="1034"/>
                    <a:pt x="1403" y="1096"/>
                  </a:cubicBezTo>
                  <a:cubicBezTo>
                    <a:pt x="1349" y="1115"/>
                    <a:pt x="1307" y="1154"/>
                    <a:pt x="1276" y="1200"/>
                  </a:cubicBezTo>
                  <a:lnTo>
                    <a:pt x="1268" y="1203"/>
                  </a:lnTo>
                  <a:cubicBezTo>
                    <a:pt x="1211" y="1269"/>
                    <a:pt x="1084" y="1238"/>
                    <a:pt x="1049" y="1346"/>
                  </a:cubicBezTo>
                  <a:cubicBezTo>
                    <a:pt x="926" y="1457"/>
                    <a:pt x="811" y="1588"/>
                    <a:pt x="684" y="1699"/>
                  </a:cubicBezTo>
                  <a:lnTo>
                    <a:pt x="696" y="1691"/>
                  </a:lnTo>
                  <a:lnTo>
                    <a:pt x="696" y="1691"/>
                  </a:lnTo>
                  <a:cubicBezTo>
                    <a:pt x="550" y="1834"/>
                    <a:pt x="427" y="1991"/>
                    <a:pt x="327" y="2168"/>
                  </a:cubicBezTo>
                  <a:cubicBezTo>
                    <a:pt x="204" y="2299"/>
                    <a:pt x="108" y="2433"/>
                    <a:pt x="146" y="2621"/>
                  </a:cubicBezTo>
                  <a:cubicBezTo>
                    <a:pt x="158" y="2641"/>
                    <a:pt x="162" y="2664"/>
                    <a:pt x="173" y="2683"/>
                  </a:cubicBezTo>
                  <a:lnTo>
                    <a:pt x="77" y="2875"/>
                  </a:lnTo>
                  <a:cubicBezTo>
                    <a:pt x="31" y="3355"/>
                    <a:pt x="0" y="3832"/>
                    <a:pt x="77" y="4312"/>
                  </a:cubicBezTo>
                  <a:cubicBezTo>
                    <a:pt x="81" y="4508"/>
                    <a:pt x="81" y="4704"/>
                    <a:pt x="85" y="4900"/>
                  </a:cubicBezTo>
                  <a:lnTo>
                    <a:pt x="166" y="4935"/>
                  </a:lnTo>
                  <a:cubicBezTo>
                    <a:pt x="177" y="5008"/>
                    <a:pt x="185" y="5081"/>
                    <a:pt x="196" y="5146"/>
                  </a:cubicBezTo>
                  <a:cubicBezTo>
                    <a:pt x="223" y="5158"/>
                    <a:pt x="254" y="5169"/>
                    <a:pt x="281" y="5184"/>
                  </a:cubicBezTo>
                  <a:cubicBezTo>
                    <a:pt x="292" y="5280"/>
                    <a:pt x="365" y="5357"/>
                    <a:pt x="461" y="5377"/>
                  </a:cubicBezTo>
                  <a:cubicBezTo>
                    <a:pt x="777" y="5857"/>
                    <a:pt x="1295" y="6164"/>
                    <a:pt x="1868" y="6218"/>
                  </a:cubicBezTo>
                  <a:lnTo>
                    <a:pt x="2106" y="6245"/>
                  </a:lnTo>
                  <a:cubicBezTo>
                    <a:pt x="2118" y="6276"/>
                    <a:pt x="2121" y="6299"/>
                    <a:pt x="2133" y="6330"/>
                  </a:cubicBezTo>
                  <a:lnTo>
                    <a:pt x="2352" y="6349"/>
                  </a:lnTo>
                  <a:lnTo>
                    <a:pt x="2486" y="6333"/>
                  </a:lnTo>
                  <a:cubicBezTo>
                    <a:pt x="2536" y="6356"/>
                    <a:pt x="2583" y="6376"/>
                    <a:pt x="2633" y="6391"/>
                  </a:cubicBezTo>
                  <a:cubicBezTo>
                    <a:pt x="2804" y="6394"/>
                    <a:pt x="2968" y="6469"/>
                    <a:pt x="3143" y="6469"/>
                  </a:cubicBezTo>
                  <a:cubicBezTo>
                    <a:pt x="3196" y="6469"/>
                    <a:pt x="3250" y="6463"/>
                    <a:pt x="3305" y="6445"/>
                  </a:cubicBezTo>
                  <a:lnTo>
                    <a:pt x="3309" y="6445"/>
                  </a:lnTo>
                  <a:cubicBezTo>
                    <a:pt x="3328" y="6428"/>
                    <a:pt x="3352" y="6419"/>
                    <a:pt x="3376" y="6419"/>
                  </a:cubicBezTo>
                  <a:cubicBezTo>
                    <a:pt x="3400" y="6419"/>
                    <a:pt x="3424" y="6428"/>
                    <a:pt x="3443" y="6445"/>
                  </a:cubicBezTo>
                  <a:lnTo>
                    <a:pt x="3501" y="6429"/>
                  </a:lnTo>
                  <a:lnTo>
                    <a:pt x="3555" y="6452"/>
                  </a:lnTo>
                  <a:cubicBezTo>
                    <a:pt x="3656" y="6466"/>
                    <a:pt x="3757" y="6472"/>
                    <a:pt x="3857" y="6472"/>
                  </a:cubicBezTo>
                  <a:cubicBezTo>
                    <a:pt x="4286" y="6472"/>
                    <a:pt x="4703" y="6364"/>
                    <a:pt x="5130" y="6314"/>
                  </a:cubicBezTo>
                  <a:cubicBezTo>
                    <a:pt x="5134" y="6291"/>
                    <a:pt x="5138" y="6260"/>
                    <a:pt x="5138" y="6233"/>
                  </a:cubicBezTo>
                  <a:lnTo>
                    <a:pt x="5176" y="6237"/>
                  </a:lnTo>
                  <a:lnTo>
                    <a:pt x="5226" y="6218"/>
                  </a:lnTo>
                  <a:cubicBezTo>
                    <a:pt x="5276" y="6237"/>
                    <a:pt x="5326" y="6245"/>
                    <a:pt x="5375" y="6245"/>
                  </a:cubicBezTo>
                  <a:cubicBezTo>
                    <a:pt x="5447" y="6245"/>
                    <a:pt x="5518" y="6228"/>
                    <a:pt x="5591" y="6203"/>
                  </a:cubicBezTo>
                  <a:lnTo>
                    <a:pt x="6172" y="6180"/>
                  </a:lnTo>
                  <a:cubicBezTo>
                    <a:pt x="6321" y="6080"/>
                    <a:pt x="6494" y="6091"/>
                    <a:pt x="6660" y="6072"/>
                  </a:cubicBezTo>
                  <a:cubicBezTo>
                    <a:pt x="6802" y="5972"/>
                    <a:pt x="6967" y="5968"/>
                    <a:pt x="7128" y="5945"/>
                  </a:cubicBezTo>
                  <a:cubicBezTo>
                    <a:pt x="7132" y="5915"/>
                    <a:pt x="7140" y="5888"/>
                    <a:pt x="7148" y="5857"/>
                  </a:cubicBezTo>
                  <a:lnTo>
                    <a:pt x="7267" y="5830"/>
                  </a:lnTo>
                  <a:cubicBezTo>
                    <a:pt x="7280" y="5835"/>
                    <a:pt x="7293" y="5838"/>
                    <a:pt x="7307" y="5838"/>
                  </a:cubicBezTo>
                  <a:cubicBezTo>
                    <a:pt x="7352" y="5838"/>
                    <a:pt x="7396" y="5809"/>
                    <a:pt x="7417" y="5765"/>
                  </a:cubicBezTo>
                  <a:lnTo>
                    <a:pt x="7417" y="5761"/>
                  </a:lnTo>
                  <a:cubicBezTo>
                    <a:pt x="7420" y="5761"/>
                    <a:pt x="7424" y="5762"/>
                    <a:pt x="7428" y="5762"/>
                  </a:cubicBezTo>
                  <a:cubicBezTo>
                    <a:pt x="7455" y="5762"/>
                    <a:pt x="7480" y="5749"/>
                    <a:pt x="7497" y="5722"/>
                  </a:cubicBezTo>
                  <a:lnTo>
                    <a:pt x="7620" y="5726"/>
                  </a:lnTo>
                  <a:cubicBezTo>
                    <a:pt x="7662" y="5659"/>
                    <a:pt x="7737" y="5618"/>
                    <a:pt x="7816" y="5618"/>
                  </a:cubicBezTo>
                  <a:cubicBezTo>
                    <a:pt x="7831" y="5618"/>
                    <a:pt x="7847" y="5619"/>
                    <a:pt x="7862" y="5622"/>
                  </a:cubicBezTo>
                  <a:lnTo>
                    <a:pt x="8792" y="4985"/>
                  </a:lnTo>
                  <a:cubicBezTo>
                    <a:pt x="8884" y="4804"/>
                    <a:pt x="9015" y="4646"/>
                    <a:pt x="9177" y="4531"/>
                  </a:cubicBezTo>
                  <a:lnTo>
                    <a:pt x="9307" y="4189"/>
                  </a:lnTo>
                  <a:cubicBezTo>
                    <a:pt x="9338" y="4170"/>
                    <a:pt x="9365" y="4162"/>
                    <a:pt x="9396" y="4151"/>
                  </a:cubicBezTo>
                  <a:cubicBezTo>
                    <a:pt x="9399" y="4082"/>
                    <a:pt x="9403" y="4005"/>
                    <a:pt x="9407" y="3932"/>
                  </a:cubicBezTo>
                  <a:cubicBezTo>
                    <a:pt x="9422" y="3863"/>
                    <a:pt x="9438" y="3793"/>
                    <a:pt x="9453" y="3724"/>
                  </a:cubicBezTo>
                  <a:cubicBezTo>
                    <a:pt x="9515" y="3440"/>
                    <a:pt x="9722" y="3186"/>
                    <a:pt x="9634" y="2860"/>
                  </a:cubicBezTo>
                  <a:lnTo>
                    <a:pt x="9634" y="2506"/>
                  </a:lnTo>
                  <a:cubicBezTo>
                    <a:pt x="9611" y="2487"/>
                    <a:pt x="9603" y="2452"/>
                    <a:pt x="9622" y="2429"/>
                  </a:cubicBezTo>
                  <a:lnTo>
                    <a:pt x="9626" y="2422"/>
                  </a:lnTo>
                  <a:cubicBezTo>
                    <a:pt x="9592" y="2410"/>
                    <a:pt x="9557" y="2391"/>
                    <a:pt x="9534" y="2372"/>
                  </a:cubicBezTo>
                  <a:cubicBezTo>
                    <a:pt x="9545" y="2333"/>
                    <a:pt x="9534" y="2295"/>
                    <a:pt x="9511" y="2264"/>
                  </a:cubicBezTo>
                  <a:cubicBezTo>
                    <a:pt x="9519" y="2210"/>
                    <a:pt x="9507" y="2160"/>
                    <a:pt x="9469" y="2122"/>
                  </a:cubicBezTo>
                  <a:cubicBezTo>
                    <a:pt x="9480" y="2087"/>
                    <a:pt x="9495" y="2053"/>
                    <a:pt x="9503" y="2014"/>
                  </a:cubicBezTo>
                  <a:lnTo>
                    <a:pt x="9484" y="1980"/>
                  </a:lnTo>
                  <a:lnTo>
                    <a:pt x="9511" y="1953"/>
                  </a:lnTo>
                  <a:cubicBezTo>
                    <a:pt x="9511" y="1906"/>
                    <a:pt x="9493" y="1884"/>
                    <a:pt x="9467" y="1884"/>
                  </a:cubicBezTo>
                  <a:cubicBezTo>
                    <a:pt x="9458" y="1884"/>
                    <a:pt x="9448" y="1887"/>
                    <a:pt x="9438" y="1891"/>
                  </a:cubicBezTo>
                  <a:cubicBezTo>
                    <a:pt x="9465" y="1814"/>
                    <a:pt x="9472" y="1738"/>
                    <a:pt x="9399" y="1668"/>
                  </a:cubicBezTo>
                  <a:cubicBezTo>
                    <a:pt x="9338" y="1607"/>
                    <a:pt x="9361" y="1488"/>
                    <a:pt x="9265" y="1442"/>
                  </a:cubicBezTo>
                  <a:cubicBezTo>
                    <a:pt x="9253" y="1380"/>
                    <a:pt x="9203" y="1346"/>
                    <a:pt x="9165" y="1307"/>
                  </a:cubicBezTo>
                  <a:cubicBezTo>
                    <a:pt x="9127" y="1269"/>
                    <a:pt x="9092" y="1230"/>
                    <a:pt x="9057" y="1188"/>
                  </a:cubicBezTo>
                  <a:lnTo>
                    <a:pt x="9050" y="1180"/>
                  </a:lnTo>
                  <a:cubicBezTo>
                    <a:pt x="9011" y="1146"/>
                    <a:pt x="8973" y="1111"/>
                    <a:pt x="8938" y="1073"/>
                  </a:cubicBezTo>
                  <a:lnTo>
                    <a:pt x="8927" y="1065"/>
                  </a:lnTo>
                  <a:cubicBezTo>
                    <a:pt x="8827" y="923"/>
                    <a:pt x="8735" y="777"/>
                    <a:pt x="8550" y="731"/>
                  </a:cubicBezTo>
                  <a:lnTo>
                    <a:pt x="8554" y="731"/>
                  </a:lnTo>
                  <a:cubicBezTo>
                    <a:pt x="8539" y="673"/>
                    <a:pt x="8496" y="623"/>
                    <a:pt x="8439" y="596"/>
                  </a:cubicBezTo>
                  <a:lnTo>
                    <a:pt x="8439" y="596"/>
                  </a:lnTo>
                  <a:lnTo>
                    <a:pt x="8443" y="604"/>
                  </a:lnTo>
                  <a:cubicBezTo>
                    <a:pt x="8323" y="450"/>
                    <a:pt x="8131" y="435"/>
                    <a:pt x="7966" y="362"/>
                  </a:cubicBezTo>
                  <a:lnTo>
                    <a:pt x="7962" y="358"/>
                  </a:lnTo>
                  <a:cubicBezTo>
                    <a:pt x="7570" y="58"/>
                    <a:pt x="7078" y="97"/>
                    <a:pt x="66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4"/>
            <p:cNvSpPr/>
            <p:nvPr/>
          </p:nvSpPr>
          <p:spPr>
            <a:xfrm>
              <a:off x="2864436" y="4401284"/>
              <a:ext cx="66073" cy="60303"/>
            </a:xfrm>
            <a:custGeom>
              <a:avLst/>
              <a:gdLst/>
              <a:ahLst/>
              <a:cxnLst/>
              <a:rect l="l" t="t" r="r" b="b"/>
              <a:pathLst>
                <a:path w="2130" h="1944" extrusionOk="0">
                  <a:moveTo>
                    <a:pt x="2007" y="0"/>
                  </a:moveTo>
                  <a:cubicBezTo>
                    <a:pt x="1960" y="0"/>
                    <a:pt x="1907" y="25"/>
                    <a:pt x="1864" y="41"/>
                  </a:cubicBezTo>
                  <a:cubicBezTo>
                    <a:pt x="1699" y="103"/>
                    <a:pt x="1526" y="157"/>
                    <a:pt x="1403" y="283"/>
                  </a:cubicBezTo>
                  <a:cubicBezTo>
                    <a:pt x="1394" y="278"/>
                    <a:pt x="1384" y="276"/>
                    <a:pt x="1374" y="276"/>
                  </a:cubicBezTo>
                  <a:cubicBezTo>
                    <a:pt x="1347" y="276"/>
                    <a:pt x="1321" y="293"/>
                    <a:pt x="1307" y="318"/>
                  </a:cubicBezTo>
                  <a:lnTo>
                    <a:pt x="1307" y="322"/>
                  </a:lnTo>
                  <a:cubicBezTo>
                    <a:pt x="1077" y="429"/>
                    <a:pt x="850" y="533"/>
                    <a:pt x="692" y="745"/>
                  </a:cubicBezTo>
                  <a:lnTo>
                    <a:pt x="577" y="837"/>
                  </a:lnTo>
                  <a:lnTo>
                    <a:pt x="466" y="933"/>
                  </a:lnTo>
                  <a:cubicBezTo>
                    <a:pt x="463" y="933"/>
                    <a:pt x="461" y="933"/>
                    <a:pt x="458" y="933"/>
                  </a:cubicBezTo>
                  <a:cubicBezTo>
                    <a:pt x="400" y="933"/>
                    <a:pt x="350" y="977"/>
                    <a:pt x="346" y="1033"/>
                  </a:cubicBezTo>
                  <a:cubicBezTo>
                    <a:pt x="8" y="1509"/>
                    <a:pt x="1" y="1617"/>
                    <a:pt x="308" y="1943"/>
                  </a:cubicBezTo>
                  <a:cubicBezTo>
                    <a:pt x="270" y="1667"/>
                    <a:pt x="316" y="1390"/>
                    <a:pt x="443" y="1144"/>
                  </a:cubicBezTo>
                  <a:cubicBezTo>
                    <a:pt x="469" y="1137"/>
                    <a:pt x="489" y="1102"/>
                    <a:pt x="481" y="1071"/>
                  </a:cubicBezTo>
                  <a:lnTo>
                    <a:pt x="481" y="1067"/>
                  </a:lnTo>
                  <a:cubicBezTo>
                    <a:pt x="546" y="1052"/>
                    <a:pt x="596" y="1014"/>
                    <a:pt x="600" y="937"/>
                  </a:cubicBezTo>
                  <a:cubicBezTo>
                    <a:pt x="608" y="939"/>
                    <a:pt x="615" y="940"/>
                    <a:pt x="623" y="940"/>
                  </a:cubicBezTo>
                  <a:cubicBezTo>
                    <a:pt x="654" y="940"/>
                    <a:pt x="685" y="922"/>
                    <a:pt x="700" y="894"/>
                  </a:cubicBezTo>
                  <a:cubicBezTo>
                    <a:pt x="977" y="802"/>
                    <a:pt x="1180" y="587"/>
                    <a:pt x="1426" y="437"/>
                  </a:cubicBezTo>
                  <a:cubicBezTo>
                    <a:pt x="1591" y="391"/>
                    <a:pt x="1734" y="276"/>
                    <a:pt x="1918" y="260"/>
                  </a:cubicBezTo>
                  <a:cubicBezTo>
                    <a:pt x="2010" y="257"/>
                    <a:pt x="2129" y="203"/>
                    <a:pt x="2103" y="84"/>
                  </a:cubicBezTo>
                  <a:cubicBezTo>
                    <a:pt x="2084" y="20"/>
                    <a:pt x="2048" y="0"/>
                    <a:pt x="2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5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cxnSp>
        <p:nvCxnSpPr>
          <p:cNvPr id="718" name="Google Shape;718;p5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19" name="Google Shape;719;p5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720" name="Google Shape;720;p5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721" name="Google Shape;721;p5"/>
          <p:cNvGrpSpPr/>
          <p:nvPr/>
        </p:nvGrpSpPr>
        <p:grpSpPr>
          <a:xfrm>
            <a:off x="7944388" y="201326"/>
            <a:ext cx="657385" cy="635203"/>
            <a:chOff x="3806948" y="1530972"/>
            <a:chExt cx="568131" cy="548961"/>
          </a:xfrm>
        </p:grpSpPr>
        <p:sp>
          <p:nvSpPr>
            <p:cNvPr id="722" name="Google Shape;722;p5"/>
            <p:cNvSpPr/>
            <p:nvPr/>
          </p:nvSpPr>
          <p:spPr>
            <a:xfrm>
              <a:off x="3806948" y="1530972"/>
              <a:ext cx="568131" cy="548961"/>
            </a:xfrm>
            <a:custGeom>
              <a:avLst/>
              <a:gdLst/>
              <a:ahLst/>
              <a:cxnLst/>
              <a:rect l="l" t="t" r="r" b="b"/>
              <a:pathLst>
                <a:path w="18315" h="17697" extrusionOk="0">
                  <a:moveTo>
                    <a:pt x="17212" y="6425"/>
                  </a:moveTo>
                  <a:cubicBezTo>
                    <a:pt x="17227" y="6448"/>
                    <a:pt x="17238" y="6475"/>
                    <a:pt x="17254" y="6505"/>
                  </a:cubicBezTo>
                  <a:cubicBezTo>
                    <a:pt x="17227" y="6517"/>
                    <a:pt x="17196" y="6525"/>
                    <a:pt x="17173" y="6544"/>
                  </a:cubicBezTo>
                  <a:lnTo>
                    <a:pt x="17162" y="6521"/>
                  </a:lnTo>
                  <a:cubicBezTo>
                    <a:pt x="17181" y="6490"/>
                    <a:pt x="17200" y="6459"/>
                    <a:pt x="17212" y="6425"/>
                  </a:cubicBezTo>
                  <a:close/>
                  <a:moveTo>
                    <a:pt x="4804" y="11712"/>
                  </a:moveTo>
                  <a:lnTo>
                    <a:pt x="4834" y="11727"/>
                  </a:lnTo>
                  <a:cubicBezTo>
                    <a:pt x="4819" y="11727"/>
                    <a:pt x="4807" y="11731"/>
                    <a:pt x="4800" y="11735"/>
                  </a:cubicBezTo>
                  <a:cubicBezTo>
                    <a:pt x="4800" y="11727"/>
                    <a:pt x="4800" y="11716"/>
                    <a:pt x="4804" y="11712"/>
                  </a:cubicBezTo>
                  <a:close/>
                  <a:moveTo>
                    <a:pt x="13692" y="253"/>
                  </a:moveTo>
                  <a:cubicBezTo>
                    <a:pt x="13716" y="275"/>
                    <a:pt x="13750" y="286"/>
                    <a:pt x="13785" y="286"/>
                  </a:cubicBezTo>
                  <a:cubicBezTo>
                    <a:pt x="13793" y="286"/>
                    <a:pt x="13802" y="286"/>
                    <a:pt x="13811" y="284"/>
                  </a:cubicBezTo>
                  <a:cubicBezTo>
                    <a:pt x="13826" y="280"/>
                    <a:pt x="13845" y="276"/>
                    <a:pt x="13857" y="273"/>
                  </a:cubicBezTo>
                  <a:cubicBezTo>
                    <a:pt x="13903" y="434"/>
                    <a:pt x="13984" y="584"/>
                    <a:pt x="14099" y="715"/>
                  </a:cubicBezTo>
                  <a:cubicBezTo>
                    <a:pt x="14095" y="726"/>
                    <a:pt x="14087" y="738"/>
                    <a:pt x="14084" y="753"/>
                  </a:cubicBezTo>
                  <a:cubicBezTo>
                    <a:pt x="14057" y="949"/>
                    <a:pt x="14160" y="1106"/>
                    <a:pt x="14237" y="1276"/>
                  </a:cubicBezTo>
                  <a:cubicBezTo>
                    <a:pt x="14429" y="1683"/>
                    <a:pt x="14691" y="2067"/>
                    <a:pt x="14825" y="2501"/>
                  </a:cubicBezTo>
                  <a:cubicBezTo>
                    <a:pt x="15160" y="3558"/>
                    <a:pt x="15832" y="4423"/>
                    <a:pt x="16370" y="5364"/>
                  </a:cubicBezTo>
                  <a:cubicBezTo>
                    <a:pt x="16405" y="5391"/>
                    <a:pt x="16431" y="5426"/>
                    <a:pt x="16462" y="5452"/>
                  </a:cubicBezTo>
                  <a:cubicBezTo>
                    <a:pt x="16462" y="5541"/>
                    <a:pt x="16520" y="5583"/>
                    <a:pt x="16585" y="5622"/>
                  </a:cubicBezTo>
                  <a:cubicBezTo>
                    <a:pt x="16597" y="5637"/>
                    <a:pt x="16604" y="5652"/>
                    <a:pt x="16612" y="5664"/>
                  </a:cubicBezTo>
                  <a:cubicBezTo>
                    <a:pt x="16624" y="5691"/>
                    <a:pt x="16639" y="5710"/>
                    <a:pt x="16658" y="5733"/>
                  </a:cubicBezTo>
                  <a:cubicBezTo>
                    <a:pt x="16593" y="5910"/>
                    <a:pt x="16846" y="6010"/>
                    <a:pt x="16797" y="6183"/>
                  </a:cubicBezTo>
                  <a:cubicBezTo>
                    <a:pt x="16773" y="6271"/>
                    <a:pt x="16812" y="6336"/>
                    <a:pt x="16866" y="6405"/>
                  </a:cubicBezTo>
                  <a:cubicBezTo>
                    <a:pt x="16873" y="6482"/>
                    <a:pt x="16912" y="6555"/>
                    <a:pt x="16977" y="6598"/>
                  </a:cubicBezTo>
                  <a:lnTo>
                    <a:pt x="17066" y="6717"/>
                  </a:lnTo>
                  <a:lnTo>
                    <a:pt x="17288" y="6997"/>
                  </a:lnTo>
                  <a:cubicBezTo>
                    <a:pt x="17273" y="7028"/>
                    <a:pt x="17277" y="7066"/>
                    <a:pt x="17308" y="7093"/>
                  </a:cubicBezTo>
                  <a:cubicBezTo>
                    <a:pt x="17304" y="7255"/>
                    <a:pt x="17308" y="7408"/>
                    <a:pt x="17477" y="7504"/>
                  </a:cubicBezTo>
                  <a:cubicBezTo>
                    <a:pt x="17469" y="7558"/>
                    <a:pt x="17507" y="7604"/>
                    <a:pt x="17561" y="7616"/>
                  </a:cubicBezTo>
                  <a:cubicBezTo>
                    <a:pt x="17634" y="7754"/>
                    <a:pt x="17669" y="7873"/>
                    <a:pt x="17461" y="7893"/>
                  </a:cubicBezTo>
                  <a:cubicBezTo>
                    <a:pt x="17435" y="7895"/>
                    <a:pt x="17408" y="7896"/>
                    <a:pt x="17381" y="7896"/>
                  </a:cubicBezTo>
                  <a:cubicBezTo>
                    <a:pt x="17324" y="7896"/>
                    <a:pt x="17267" y="7892"/>
                    <a:pt x="17210" y="7892"/>
                  </a:cubicBezTo>
                  <a:cubicBezTo>
                    <a:pt x="17105" y="7892"/>
                    <a:pt x="17003" y="7906"/>
                    <a:pt x="16912" y="7985"/>
                  </a:cubicBezTo>
                  <a:cubicBezTo>
                    <a:pt x="15913" y="8023"/>
                    <a:pt x="14933" y="8196"/>
                    <a:pt x="13949" y="8334"/>
                  </a:cubicBezTo>
                  <a:cubicBezTo>
                    <a:pt x="13757" y="8365"/>
                    <a:pt x="13549" y="8369"/>
                    <a:pt x="13384" y="8496"/>
                  </a:cubicBezTo>
                  <a:cubicBezTo>
                    <a:pt x="13339" y="8490"/>
                    <a:pt x="13293" y="8487"/>
                    <a:pt x="13248" y="8487"/>
                  </a:cubicBezTo>
                  <a:cubicBezTo>
                    <a:pt x="13085" y="8487"/>
                    <a:pt x="12924" y="8525"/>
                    <a:pt x="12777" y="8600"/>
                  </a:cubicBezTo>
                  <a:cubicBezTo>
                    <a:pt x="12735" y="8597"/>
                    <a:pt x="12693" y="8596"/>
                    <a:pt x="12651" y="8596"/>
                  </a:cubicBezTo>
                  <a:cubicBezTo>
                    <a:pt x="12248" y="8596"/>
                    <a:pt x="11864" y="8707"/>
                    <a:pt x="11474" y="8815"/>
                  </a:cubicBezTo>
                  <a:cubicBezTo>
                    <a:pt x="11443" y="8818"/>
                    <a:pt x="11412" y="8820"/>
                    <a:pt x="11379" y="8820"/>
                  </a:cubicBezTo>
                  <a:cubicBezTo>
                    <a:pt x="11340" y="8820"/>
                    <a:pt x="11299" y="8817"/>
                    <a:pt x="11259" y="8811"/>
                  </a:cubicBezTo>
                  <a:cubicBezTo>
                    <a:pt x="11217" y="8815"/>
                    <a:pt x="11167" y="8826"/>
                    <a:pt x="11125" y="8842"/>
                  </a:cubicBezTo>
                  <a:cubicBezTo>
                    <a:pt x="11044" y="8869"/>
                    <a:pt x="10963" y="8907"/>
                    <a:pt x="10879" y="8938"/>
                  </a:cubicBezTo>
                  <a:cubicBezTo>
                    <a:pt x="10840" y="8949"/>
                    <a:pt x="10798" y="8965"/>
                    <a:pt x="10760" y="8980"/>
                  </a:cubicBezTo>
                  <a:cubicBezTo>
                    <a:pt x="10725" y="8988"/>
                    <a:pt x="10698" y="8995"/>
                    <a:pt x="10664" y="8999"/>
                  </a:cubicBezTo>
                  <a:cubicBezTo>
                    <a:pt x="10646" y="8998"/>
                    <a:pt x="10629" y="8998"/>
                    <a:pt x="10612" y="8998"/>
                  </a:cubicBezTo>
                  <a:cubicBezTo>
                    <a:pt x="10554" y="8998"/>
                    <a:pt x="10497" y="9004"/>
                    <a:pt x="10437" y="9018"/>
                  </a:cubicBezTo>
                  <a:cubicBezTo>
                    <a:pt x="10395" y="9022"/>
                    <a:pt x="10356" y="9026"/>
                    <a:pt x="10318" y="9038"/>
                  </a:cubicBezTo>
                  <a:cubicBezTo>
                    <a:pt x="10276" y="9045"/>
                    <a:pt x="10233" y="9061"/>
                    <a:pt x="10195" y="9076"/>
                  </a:cubicBezTo>
                  <a:cubicBezTo>
                    <a:pt x="10145" y="9103"/>
                    <a:pt x="10087" y="9118"/>
                    <a:pt x="10041" y="9141"/>
                  </a:cubicBezTo>
                  <a:cubicBezTo>
                    <a:pt x="9542" y="9218"/>
                    <a:pt x="9088" y="9426"/>
                    <a:pt x="8639" y="9629"/>
                  </a:cubicBezTo>
                  <a:lnTo>
                    <a:pt x="8639" y="9622"/>
                  </a:lnTo>
                  <a:cubicBezTo>
                    <a:pt x="8181" y="9737"/>
                    <a:pt x="7739" y="9910"/>
                    <a:pt x="7324" y="10137"/>
                  </a:cubicBezTo>
                  <a:cubicBezTo>
                    <a:pt x="7321" y="10136"/>
                    <a:pt x="7317" y="10136"/>
                    <a:pt x="7313" y="10136"/>
                  </a:cubicBezTo>
                  <a:cubicBezTo>
                    <a:pt x="7237" y="10136"/>
                    <a:pt x="7164" y="10174"/>
                    <a:pt x="7113" y="10233"/>
                  </a:cubicBezTo>
                  <a:lnTo>
                    <a:pt x="7013" y="10263"/>
                  </a:lnTo>
                  <a:cubicBezTo>
                    <a:pt x="7005" y="10262"/>
                    <a:pt x="6998" y="10261"/>
                    <a:pt x="6990" y="10261"/>
                  </a:cubicBezTo>
                  <a:cubicBezTo>
                    <a:pt x="6946" y="10261"/>
                    <a:pt x="6907" y="10289"/>
                    <a:pt x="6890" y="10329"/>
                  </a:cubicBezTo>
                  <a:cubicBezTo>
                    <a:pt x="6884" y="10327"/>
                    <a:pt x="6878" y="10326"/>
                    <a:pt x="6872" y="10326"/>
                  </a:cubicBezTo>
                  <a:cubicBezTo>
                    <a:pt x="6847" y="10326"/>
                    <a:pt x="6823" y="10339"/>
                    <a:pt x="6817" y="10363"/>
                  </a:cubicBezTo>
                  <a:lnTo>
                    <a:pt x="6813" y="10363"/>
                  </a:lnTo>
                  <a:cubicBezTo>
                    <a:pt x="6810" y="10363"/>
                    <a:pt x="6807" y="10363"/>
                    <a:pt x="6804" y="10363"/>
                  </a:cubicBezTo>
                  <a:cubicBezTo>
                    <a:pt x="6758" y="10363"/>
                    <a:pt x="6720" y="10390"/>
                    <a:pt x="6710" y="10436"/>
                  </a:cubicBezTo>
                  <a:cubicBezTo>
                    <a:pt x="6701" y="10435"/>
                    <a:pt x="6692" y="10434"/>
                    <a:pt x="6683" y="10434"/>
                  </a:cubicBezTo>
                  <a:cubicBezTo>
                    <a:pt x="6612" y="10434"/>
                    <a:pt x="6548" y="10475"/>
                    <a:pt x="6514" y="10536"/>
                  </a:cubicBezTo>
                  <a:lnTo>
                    <a:pt x="6506" y="10536"/>
                  </a:lnTo>
                  <a:cubicBezTo>
                    <a:pt x="6237" y="10602"/>
                    <a:pt x="5987" y="10744"/>
                    <a:pt x="5784" y="10928"/>
                  </a:cubicBezTo>
                  <a:cubicBezTo>
                    <a:pt x="5680" y="10982"/>
                    <a:pt x="5572" y="11040"/>
                    <a:pt x="5507" y="11140"/>
                  </a:cubicBezTo>
                  <a:cubicBezTo>
                    <a:pt x="5453" y="11140"/>
                    <a:pt x="5403" y="11174"/>
                    <a:pt x="5392" y="11228"/>
                  </a:cubicBezTo>
                  <a:cubicBezTo>
                    <a:pt x="5315" y="11232"/>
                    <a:pt x="5246" y="11282"/>
                    <a:pt x="5211" y="11351"/>
                  </a:cubicBezTo>
                  <a:lnTo>
                    <a:pt x="5203" y="11351"/>
                  </a:lnTo>
                  <a:cubicBezTo>
                    <a:pt x="5149" y="11359"/>
                    <a:pt x="5107" y="11389"/>
                    <a:pt x="5092" y="11439"/>
                  </a:cubicBezTo>
                  <a:lnTo>
                    <a:pt x="5096" y="11443"/>
                  </a:lnTo>
                  <a:cubicBezTo>
                    <a:pt x="5089" y="11442"/>
                    <a:pt x="5083" y="11441"/>
                    <a:pt x="5077" y="11441"/>
                  </a:cubicBezTo>
                  <a:cubicBezTo>
                    <a:pt x="5051" y="11441"/>
                    <a:pt x="5026" y="11452"/>
                    <a:pt x="5007" y="11474"/>
                  </a:cubicBezTo>
                  <a:cubicBezTo>
                    <a:pt x="4957" y="11474"/>
                    <a:pt x="4915" y="11501"/>
                    <a:pt x="4900" y="11551"/>
                  </a:cubicBezTo>
                  <a:cubicBezTo>
                    <a:pt x="4846" y="11555"/>
                    <a:pt x="4804" y="11597"/>
                    <a:pt x="4800" y="11651"/>
                  </a:cubicBezTo>
                  <a:lnTo>
                    <a:pt x="4796" y="11654"/>
                  </a:lnTo>
                  <a:cubicBezTo>
                    <a:pt x="4731" y="11654"/>
                    <a:pt x="4708" y="11697"/>
                    <a:pt x="4688" y="11747"/>
                  </a:cubicBezTo>
                  <a:cubicBezTo>
                    <a:pt x="4642" y="11747"/>
                    <a:pt x="4596" y="11785"/>
                    <a:pt x="4596" y="11839"/>
                  </a:cubicBezTo>
                  <a:lnTo>
                    <a:pt x="4596" y="11843"/>
                  </a:lnTo>
                  <a:lnTo>
                    <a:pt x="4592" y="11850"/>
                  </a:lnTo>
                  <a:cubicBezTo>
                    <a:pt x="4539" y="11850"/>
                    <a:pt x="4500" y="11897"/>
                    <a:pt x="4500" y="11946"/>
                  </a:cubicBezTo>
                  <a:lnTo>
                    <a:pt x="4492" y="11958"/>
                  </a:lnTo>
                  <a:cubicBezTo>
                    <a:pt x="4490" y="11958"/>
                    <a:pt x="4488" y="11958"/>
                    <a:pt x="4486" y="11958"/>
                  </a:cubicBezTo>
                  <a:cubicBezTo>
                    <a:pt x="4435" y="11958"/>
                    <a:pt x="4396" y="11999"/>
                    <a:pt x="4392" y="12050"/>
                  </a:cubicBezTo>
                  <a:cubicBezTo>
                    <a:pt x="4027" y="12415"/>
                    <a:pt x="3632" y="12753"/>
                    <a:pt x="3309" y="13153"/>
                  </a:cubicBezTo>
                  <a:cubicBezTo>
                    <a:pt x="2878" y="13687"/>
                    <a:pt x="2414" y="14225"/>
                    <a:pt x="2364" y="14963"/>
                  </a:cubicBezTo>
                  <a:cubicBezTo>
                    <a:pt x="2348" y="14955"/>
                    <a:pt x="2341" y="14951"/>
                    <a:pt x="2325" y="14944"/>
                  </a:cubicBezTo>
                  <a:cubicBezTo>
                    <a:pt x="2271" y="14951"/>
                    <a:pt x="2229" y="14978"/>
                    <a:pt x="2202" y="15021"/>
                  </a:cubicBezTo>
                  <a:cubicBezTo>
                    <a:pt x="2106" y="15316"/>
                    <a:pt x="2060" y="15624"/>
                    <a:pt x="1975" y="15916"/>
                  </a:cubicBezTo>
                  <a:cubicBezTo>
                    <a:pt x="1960" y="16035"/>
                    <a:pt x="1956" y="16150"/>
                    <a:pt x="2033" y="16246"/>
                  </a:cubicBezTo>
                  <a:cubicBezTo>
                    <a:pt x="1749" y="16073"/>
                    <a:pt x="1791" y="15705"/>
                    <a:pt x="1657" y="15439"/>
                  </a:cubicBezTo>
                  <a:cubicBezTo>
                    <a:pt x="1653" y="15432"/>
                    <a:pt x="1653" y="15420"/>
                    <a:pt x="1649" y="15413"/>
                  </a:cubicBezTo>
                  <a:cubicBezTo>
                    <a:pt x="1710" y="15316"/>
                    <a:pt x="1726" y="15193"/>
                    <a:pt x="1768" y="15090"/>
                  </a:cubicBezTo>
                  <a:lnTo>
                    <a:pt x="2360" y="13864"/>
                  </a:lnTo>
                  <a:lnTo>
                    <a:pt x="2694" y="13376"/>
                  </a:lnTo>
                  <a:cubicBezTo>
                    <a:pt x="2782" y="13288"/>
                    <a:pt x="2867" y="13203"/>
                    <a:pt x="2894" y="13072"/>
                  </a:cubicBezTo>
                  <a:lnTo>
                    <a:pt x="3305" y="12458"/>
                  </a:lnTo>
                  <a:cubicBezTo>
                    <a:pt x="3424" y="12385"/>
                    <a:pt x="3501" y="12269"/>
                    <a:pt x="3574" y="12150"/>
                  </a:cubicBezTo>
                  <a:cubicBezTo>
                    <a:pt x="3701" y="12012"/>
                    <a:pt x="3920" y="11958"/>
                    <a:pt x="3958" y="11743"/>
                  </a:cubicBezTo>
                  <a:cubicBezTo>
                    <a:pt x="3974" y="11712"/>
                    <a:pt x="3989" y="11678"/>
                    <a:pt x="3997" y="11651"/>
                  </a:cubicBezTo>
                  <a:cubicBezTo>
                    <a:pt x="3974" y="11601"/>
                    <a:pt x="3943" y="11555"/>
                    <a:pt x="3881" y="11551"/>
                  </a:cubicBezTo>
                  <a:lnTo>
                    <a:pt x="3751" y="11735"/>
                  </a:lnTo>
                  <a:cubicBezTo>
                    <a:pt x="3578" y="11785"/>
                    <a:pt x="3493" y="11939"/>
                    <a:pt x="3374" y="12054"/>
                  </a:cubicBezTo>
                  <a:cubicBezTo>
                    <a:pt x="3194" y="12127"/>
                    <a:pt x="3132" y="12292"/>
                    <a:pt x="3059" y="12446"/>
                  </a:cubicBezTo>
                  <a:cubicBezTo>
                    <a:pt x="2921" y="12581"/>
                    <a:pt x="2817" y="12746"/>
                    <a:pt x="2744" y="12926"/>
                  </a:cubicBezTo>
                  <a:cubicBezTo>
                    <a:pt x="2633" y="12984"/>
                    <a:pt x="2556" y="13099"/>
                    <a:pt x="2540" y="13226"/>
                  </a:cubicBezTo>
                  <a:cubicBezTo>
                    <a:pt x="2360" y="13407"/>
                    <a:pt x="2244" y="13630"/>
                    <a:pt x="2145" y="13864"/>
                  </a:cubicBezTo>
                  <a:cubicBezTo>
                    <a:pt x="1945" y="14071"/>
                    <a:pt x="1876" y="14356"/>
                    <a:pt x="1733" y="14594"/>
                  </a:cubicBezTo>
                  <a:cubicBezTo>
                    <a:pt x="1676" y="14694"/>
                    <a:pt x="1672" y="14778"/>
                    <a:pt x="1745" y="14863"/>
                  </a:cubicBezTo>
                  <a:cubicBezTo>
                    <a:pt x="1743" y="14863"/>
                    <a:pt x="1741" y="14863"/>
                    <a:pt x="1739" y="14863"/>
                  </a:cubicBezTo>
                  <a:cubicBezTo>
                    <a:pt x="1587" y="14863"/>
                    <a:pt x="1579" y="14999"/>
                    <a:pt x="1534" y="15097"/>
                  </a:cubicBezTo>
                  <a:lnTo>
                    <a:pt x="1534" y="15094"/>
                  </a:lnTo>
                  <a:cubicBezTo>
                    <a:pt x="1226" y="14387"/>
                    <a:pt x="1015" y="13649"/>
                    <a:pt x="788" y="12915"/>
                  </a:cubicBezTo>
                  <a:cubicBezTo>
                    <a:pt x="734" y="12742"/>
                    <a:pt x="723" y="12538"/>
                    <a:pt x="531" y="12454"/>
                  </a:cubicBezTo>
                  <a:cubicBezTo>
                    <a:pt x="627" y="12369"/>
                    <a:pt x="634" y="12262"/>
                    <a:pt x="627" y="12150"/>
                  </a:cubicBezTo>
                  <a:cubicBezTo>
                    <a:pt x="581" y="11920"/>
                    <a:pt x="558" y="11685"/>
                    <a:pt x="554" y="11447"/>
                  </a:cubicBezTo>
                  <a:lnTo>
                    <a:pt x="554" y="11447"/>
                  </a:lnTo>
                  <a:cubicBezTo>
                    <a:pt x="573" y="11520"/>
                    <a:pt x="607" y="11589"/>
                    <a:pt x="650" y="11647"/>
                  </a:cubicBezTo>
                  <a:cubicBezTo>
                    <a:pt x="634" y="11716"/>
                    <a:pt x="673" y="11747"/>
                    <a:pt x="742" y="11747"/>
                  </a:cubicBezTo>
                  <a:lnTo>
                    <a:pt x="711" y="11647"/>
                  </a:lnTo>
                  <a:lnTo>
                    <a:pt x="823" y="10924"/>
                  </a:lnTo>
                  <a:cubicBezTo>
                    <a:pt x="830" y="10867"/>
                    <a:pt x="846" y="10809"/>
                    <a:pt x="857" y="10751"/>
                  </a:cubicBezTo>
                  <a:cubicBezTo>
                    <a:pt x="965" y="10525"/>
                    <a:pt x="1057" y="10290"/>
                    <a:pt x="1069" y="10033"/>
                  </a:cubicBezTo>
                  <a:cubicBezTo>
                    <a:pt x="1149" y="9994"/>
                    <a:pt x="1157" y="9921"/>
                    <a:pt x="1157" y="9841"/>
                  </a:cubicBezTo>
                  <a:lnTo>
                    <a:pt x="1153" y="9833"/>
                  </a:lnTo>
                  <a:cubicBezTo>
                    <a:pt x="1203" y="9822"/>
                    <a:pt x="1234" y="9772"/>
                    <a:pt x="1234" y="9718"/>
                  </a:cubicBezTo>
                  <a:cubicBezTo>
                    <a:pt x="1299" y="9614"/>
                    <a:pt x="1330" y="9487"/>
                    <a:pt x="1441" y="9418"/>
                  </a:cubicBezTo>
                  <a:cubicBezTo>
                    <a:pt x="1472" y="9399"/>
                    <a:pt x="1484" y="9364"/>
                    <a:pt x="1480" y="9330"/>
                  </a:cubicBezTo>
                  <a:lnTo>
                    <a:pt x="1453" y="9330"/>
                  </a:lnTo>
                  <a:cubicBezTo>
                    <a:pt x="1457" y="9330"/>
                    <a:pt x="1476" y="9322"/>
                    <a:pt x="1453" y="9287"/>
                  </a:cubicBezTo>
                  <a:cubicBezTo>
                    <a:pt x="1453" y="9284"/>
                    <a:pt x="1445" y="9284"/>
                    <a:pt x="1445" y="9284"/>
                  </a:cubicBezTo>
                  <a:lnTo>
                    <a:pt x="1457" y="9264"/>
                  </a:lnTo>
                  <a:lnTo>
                    <a:pt x="1472" y="9268"/>
                  </a:lnTo>
                  <a:cubicBezTo>
                    <a:pt x="1475" y="9269"/>
                    <a:pt x="1477" y="9269"/>
                    <a:pt x="1480" y="9269"/>
                  </a:cubicBezTo>
                  <a:cubicBezTo>
                    <a:pt x="1509" y="9269"/>
                    <a:pt x="1538" y="9250"/>
                    <a:pt x="1549" y="9218"/>
                  </a:cubicBezTo>
                  <a:lnTo>
                    <a:pt x="1549" y="9214"/>
                  </a:lnTo>
                  <a:cubicBezTo>
                    <a:pt x="1607" y="9157"/>
                    <a:pt x="1591" y="9065"/>
                    <a:pt x="1633" y="9003"/>
                  </a:cubicBezTo>
                  <a:cubicBezTo>
                    <a:pt x="1676" y="8976"/>
                    <a:pt x="1687" y="8949"/>
                    <a:pt x="1657" y="8930"/>
                  </a:cubicBezTo>
                  <a:cubicBezTo>
                    <a:pt x="1691" y="8892"/>
                    <a:pt x="1722" y="8853"/>
                    <a:pt x="1745" y="8811"/>
                  </a:cubicBezTo>
                  <a:cubicBezTo>
                    <a:pt x="1883" y="8546"/>
                    <a:pt x="2029" y="8284"/>
                    <a:pt x="2168" y="8019"/>
                  </a:cubicBezTo>
                  <a:cubicBezTo>
                    <a:pt x="2184" y="8022"/>
                    <a:pt x="2204" y="8025"/>
                    <a:pt x="2224" y="8025"/>
                  </a:cubicBezTo>
                  <a:cubicBezTo>
                    <a:pt x="2232" y="8025"/>
                    <a:pt x="2240" y="8024"/>
                    <a:pt x="2248" y="8023"/>
                  </a:cubicBezTo>
                  <a:lnTo>
                    <a:pt x="2248" y="8023"/>
                  </a:lnTo>
                  <a:cubicBezTo>
                    <a:pt x="2214" y="8254"/>
                    <a:pt x="2191" y="8484"/>
                    <a:pt x="2252" y="8715"/>
                  </a:cubicBezTo>
                  <a:lnTo>
                    <a:pt x="2268" y="9026"/>
                  </a:lnTo>
                  <a:cubicBezTo>
                    <a:pt x="2248" y="9368"/>
                    <a:pt x="2437" y="9633"/>
                    <a:pt x="2575" y="9918"/>
                  </a:cubicBezTo>
                  <a:cubicBezTo>
                    <a:pt x="2556" y="10041"/>
                    <a:pt x="2617" y="10117"/>
                    <a:pt x="2732" y="10156"/>
                  </a:cubicBezTo>
                  <a:cubicBezTo>
                    <a:pt x="3009" y="10552"/>
                    <a:pt x="3251" y="10978"/>
                    <a:pt x="3732" y="11159"/>
                  </a:cubicBezTo>
                  <a:cubicBezTo>
                    <a:pt x="3924" y="11235"/>
                    <a:pt x="4027" y="11276"/>
                    <a:pt x="4110" y="11276"/>
                  </a:cubicBezTo>
                  <a:cubicBezTo>
                    <a:pt x="4207" y="11276"/>
                    <a:pt x="4278" y="11221"/>
                    <a:pt x="4431" y="11101"/>
                  </a:cubicBezTo>
                  <a:cubicBezTo>
                    <a:pt x="4258" y="11051"/>
                    <a:pt x="4089" y="11051"/>
                    <a:pt x="3970" y="10936"/>
                  </a:cubicBezTo>
                  <a:cubicBezTo>
                    <a:pt x="3962" y="10936"/>
                    <a:pt x="3962" y="10940"/>
                    <a:pt x="3962" y="10940"/>
                  </a:cubicBezTo>
                  <a:lnTo>
                    <a:pt x="3970" y="10936"/>
                  </a:lnTo>
                  <a:lnTo>
                    <a:pt x="3970" y="10936"/>
                  </a:lnTo>
                  <a:cubicBezTo>
                    <a:pt x="3970" y="10940"/>
                    <a:pt x="3962" y="10940"/>
                    <a:pt x="3962" y="10944"/>
                  </a:cubicBezTo>
                  <a:lnTo>
                    <a:pt x="3962" y="10940"/>
                  </a:lnTo>
                  <a:lnTo>
                    <a:pt x="3962" y="10936"/>
                  </a:lnTo>
                  <a:lnTo>
                    <a:pt x="3977" y="10732"/>
                  </a:lnTo>
                  <a:cubicBezTo>
                    <a:pt x="4066" y="10636"/>
                    <a:pt x="4181" y="10552"/>
                    <a:pt x="4143" y="10402"/>
                  </a:cubicBezTo>
                  <a:cubicBezTo>
                    <a:pt x="4121" y="10323"/>
                    <a:pt x="4060" y="10257"/>
                    <a:pt x="3977" y="10257"/>
                  </a:cubicBezTo>
                  <a:cubicBezTo>
                    <a:pt x="3959" y="10257"/>
                    <a:pt x="3940" y="10260"/>
                    <a:pt x="3920" y="10267"/>
                  </a:cubicBezTo>
                  <a:cubicBezTo>
                    <a:pt x="3858" y="10290"/>
                    <a:pt x="3878" y="10383"/>
                    <a:pt x="3885" y="10444"/>
                  </a:cubicBezTo>
                  <a:cubicBezTo>
                    <a:pt x="3874" y="10498"/>
                    <a:pt x="3862" y="10552"/>
                    <a:pt x="3847" y="10602"/>
                  </a:cubicBezTo>
                  <a:cubicBezTo>
                    <a:pt x="3732" y="10652"/>
                    <a:pt x="3828" y="10840"/>
                    <a:pt x="3666" y="10871"/>
                  </a:cubicBezTo>
                  <a:cubicBezTo>
                    <a:pt x="3324" y="10667"/>
                    <a:pt x="3048" y="10363"/>
                    <a:pt x="2867" y="10006"/>
                  </a:cubicBezTo>
                  <a:lnTo>
                    <a:pt x="2767" y="9822"/>
                  </a:lnTo>
                  <a:cubicBezTo>
                    <a:pt x="2836" y="9772"/>
                    <a:pt x="2844" y="9695"/>
                    <a:pt x="2782" y="9656"/>
                  </a:cubicBezTo>
                  <a:cubicBezTo>
                    <a:pt x="2617" y="9545"/>
                    <a:pt x="2686" y="9441"/>
                    <a:pt x="2767" y="9326"/>
                  </a:cubicBezTo>
                  <a:cubicBezTo>
                    <a:pt x="2855" y="9264"/>
                    <a:pt x="2882" y="9138"/>
                    <a:pt x="3013" y="9118"/>
                  </a:cubicBezTo>
                  <a:cubicBezTo>
                    <a:pt x="3186" y="9091"/>
                    <a:pt x="3171" y="8949"/>
                    <a:pt x="3171" y="8826"/>
                  </a:cubicBezTo>
                  <a:cubicBezTo>
                    <a:pt x="3305" y="8661"/>
                    <a:pt x="3167" y="8584"/>
                    <a:pt x="3059" y="8503"/>
                  </a:cubicBezTo>
                  <a:cubicBezTo>
                    <a:pt x="3067" y="8407"/>
                    <a:pt x="2859" y="8311"/>
                    <a:pt x="3048" y="8211"/>
                  </a:cubicBezTo>
                  <a:cubicBezTo>
                    <a:pt x="3144" y="8162"/>
                    <a:pt x="3244" y="8104"/>
                    <a:pt x="3167" y="7996"/>
                  </a:cubicBezTo>
                  <a:cubicBezTo>
                    <a:pt x="3140" y="7958"/>
                    <a:pt x="3105" y="7944"/>
                    <a:pt x="3067" y="7944"/>
                  </a:cubicBezTo>
                  <a:cubicBezTo>
                    <a:pt x="3004" y="7944"/>
                    <a:pt x="2935" y="7984"/>
                    <a:pt x="2886" y="8008"/>
                  </a:cubicBezTo>
                  <a:cubicBezTo>
                    <a:pt x="2644" y="8138"/>
                    <a:pt x="2709" y="8327"/>
                    <a:pt x="2829" y="8507"/>
                  </a:cubicBezTo>
                  <a:cubicBezTo>
                    <a:pt x="2844" y="8619"/>
                    <a:pt x="2982" y="8600"/>
                    <a:pt x="3017" y="8692"/>
                  </a:cubicBezTo>
                  <a:cubicBezTo>
                    <a:pt x="2971" y="8711"/>
                    <a:pt x="2940" y="8765"/>
                    <a:pt x="2952" y="8815"/>
                  </a:cubicBezTo>
                  <a:lnTo>
                    <a:pt x="2902" y="8911"/>
                  </a:lnTo>
                  <a:lnTo>
                    <a:pt x="2656" y="9045"/>
                  </a:lnTo>
                  <a:cubicBezTo>
                    <a:pt x="2644" y="9047"/>
                    <a:pt x="2634" y="9047"/>
                    <a:pt x="2624" y="9047"/>
                  </a:cubicBezTo>
                  <a:cubicBezTo>
                    <a:pt x="2414" y="9047"/>
                    <a:pt x="2492" y="8788"/>
                    <a:pt x="2360" y="8715"/>
                  </a:cubicBezTo>
                  <a:lnTo>
                    <a:pt x="2364" y="7720"/>
                  </a:lnTo>
                  <a:cubicBezTo>
                    <a:pt x="2456" y="7554"/>
                    <a:pt x="2444" y="7370"/>
                    <a:pt x="2425" y="7189"/>
                  </a:cubicBezTo>
                  <a:cubicBezTo>
                    <a:pt x="2463" y="7097"/>
                    <a:pt x="2471" y="6990"/>
                    <a:pt x="2440" y="6893"/>
                  </a:cubicBezTo>
                  <a:cubicBezTo>
                    <a:pt x="2667" y="6655"/>
                    <a:pt x="3013" y="6555"/>
                    <a:pt x="3163" y="6221"/>
                  </a:cubicBezTo>
                  <a:cubicBezTo>
                    <a:pt x="3190" y="6159"/>
                    <a:pt x="3240" y="6117"/>
                    <a:pt x="3171" y="6056"/>
                  </a:cubicBezTo>
                  <a:cubicBezTo>
                    <a:pt x="3148" y="6033"/>
                    <a:pt x="3127" y="6025"/>
                    <a:pt x="3106" y="6025"/>
                  </a:cubicBezTo>
                  <a:cubicBezTo>
                    <a:pt x="3051" y="6025"/>
                    <a:pt x="3002" y="6086"/>
                    <a:pt x="2952" y="6086"/>
                  </a:cubicBezTo>
                  <a:lnTo>
                    <a:pt x="2944" y="6086"/>
                  </a:lnTo>
                  <a:lnTo>
                    <a:pt x="2952" y="6083"/>
                  </a:lnTo>
                  <a:cubicBezTo>
                    <a:pt x="2905" y="5867"/>
                    <a:pt x="3067" y="5737"/>
                    <a:pt x="3174" y="5595"/>
                  </a:cubicBezTo>
                  <a:cubicBezTo>
                    <a:pt x="3129" y="5538"/>
                    <a:pt x="3095" y="5517"/>
                    <a:pt x="3067" y="5517"/>
                  </a:cubicBezTo>
                  <a:cubicBezTo>
                    <a:pt x="2985" y="5517"/>
                    <a:pt x="2954" y="5692"/>
                    <a:pt x="2871" y="5692"/>
                  </a:cubicBezTo>
                  <a:cubicBezTo>
                    <a:pt x="2867" y="5692"/>
                    <a:pt x="2863" y="5691"/>
                    <a:pt x="2859" y="5691"/>
                  </a:cubicBezTo>
                  <a:cubicBezTo>
                    <a:pt x="2786" y="5810"/>
                    <a:pt x="2748" y="5944"/>
                    <a:pt x="2748" y="6083"/>
                  </a:cubicBezTo>
                  <a:cubicBezTo>
                    <a:pt x="2598" y="6179"/>
                    <a:pt x="2552" y="6325"/>
                    <a:pt x="2548" y="6486"/>
                  </a:cubicBezTo>
                  <a:cubicBezTo>
                    <a:pt x="2425" y="6598"/>
                    <a:pt x="2341" y="6721"/>
                    <a:pt x="2364" y="6893"/>
                  </a:cubicBezTo>
                  <a:cubicBezTo>
                    <a:pt x="2348" y="6920"/>
                    <a:pt x="2337" y="6943"/>
                    <a:pt x="2325" y="6970"/>
                  </a:cubicBezTo>
                  <a:cubicBezTo>
                    <a:pt x="2168" y="7155"/>
                    <a:pt x="2302" y="7385"/>
                    <a:pt x="2229" y="7577"/>
                  </a:cubicBezTo>
                  <a:cubicBezTo>
                    <a:pt x="2098" y="7600"/>
                    <a:pt x="2072" y="7693"/>
                    <a:pt x="2075" y="7804"/>
                  </a:cubicBezTo>
                  <a:cubicBezTo>
                    <a:pt x="2052" y="7823"/>
                    <a:pt x="2033" y="7850"/>
                    <a:pt x="2033" y="7885"/>
                  </a:cubicBezTo>
                  <a:cubicBezTo>
                    <a:pt x="1779" y="8192"/>
                    <a:pt x="1557" y="8523"/>
                    <a:pt x="1437" y="8911"/>
                  </a:cubicBezTo>
                  <a:cubicBezTo>
                    <a:pt x="1284" y="9161"/>
                    <a:pt x="1022" y="9353"/>
                    <a:pt x="1003" y="9679"/>
                  </a:cubicBezTo>
                  <a:cubicBezTo>
                    <a:pt x="938" y="9752"/>
                    <a:pt x="861" y="9822"/>
                    <a:pt x="850" y="9929"/>
                  </a:cubicBezTo>
                  <a:cubicBezTo>
                    <a:pt x="811" y="10167"/>
                    <a:pt x="773" y="10402"/>
                    <a:pt x="734" y="10632"/>
                  </a:cubicBezTo>
                  <a:lnTo>
                    <a:pt x="696" y="10809"/>
                  </a:lnTo>
                  <a:cubicBezTo>
                    <a:pt x="631" y="10928"/>
                    <a:pt x="577" y="11055"/>
                    <a:pt x="538" y="11189"/>
                  </a:cubicBezTo>
                  <a:cubicBezTo>
                    <a:pt x="558" y="10786"/>
                    <a:pt x="596" y="10386"/>
                    <a:pt x="657" y="9987"/>
                  </a:cubicBezTo>
                  <a:cubicBezTo>
                    <a:pt x="638" y="9848"/>
                    <a:pt x="634" y="9710"/>
                    <a:pt x="654" y="9576"/>
                  </a:cubicBezTo>
                  <a:lnTo>
                    <a:pt x="1019" y="8507"/>
                  </a:lnTo>
                  <a:cubicBezTo>
                    <a:pt x="1053" y="8427"/>
                    <a:pt x="1088" y="8342"/>
                    <a:pt x="1119" y="8258"/>
                  </a:cubicBezTo>
                  <a:cubicBezTo>
                    <a:pt x="1145" y="8219"/>
                    <a:pt x="1169" y="8177"/>
                    <a:pt x="1188" y="8135"/>
                  </a:cubicBezTo>
                  <a:cubicBezTo>
                    <a:pt x="1222" y="8073"/>
                    <a:pt x="1249" y="8015"/>
                    <a:pt x="1280" y="7950"/>
                  </a:cubicBezTo>
                  <a:cubicBezTo>
                    <a:pt x="1299" y="7912"/>
                    <a:pt x="1322" y="7873"/>
                    <a:pt x="1341" y="7831"/>
                  </a:cubicBezTo>
                  <a:lnTo>
                    <a:pt x="1357" y="7804"/>
                  </a:lnTo>
                  <a:cubicBezTo>
                    <a:pt x="1453" y="7677"/>
                    <a:pt x="1530" y="7535"/>
                    <a:pt x="1580" y="7385"/>
                  </a:cubicBezTo>
                  <a:cubicBezTo>
                    <a:pt x="1595" y="7362"/>
                    <a:pt x="1610" y="7335"/>
                    <a:pt x="1626" y="7316"/>
                  </a:cubicBezTo>
                  <a:cubicBezTo>
                    <a:pt x="1649" y="7285"/>
                    <a:pt x="1672" y="7247"/>
                    <a:pt x="1691" y="7209"/>
                  </a:cubicBezTo>
                  <a:cubicBezTo>
                    <a:pt x="1722" y="7151"/>
                    <a:pt x="1745" y="7097"/>
                    <a:pt x="1768" y="7036"/>
                  </a:cubicBezTo>
                  <a:cubicBezTo>
                    <a:pt x="1779" y="7005"/>
                    <a:pt x="1783" y="6978"/>
                    <a:pt x="1787" y="6943"/>
                  </a:cubicBezTo>
                  <a:cubicBezTo>
                    <a:pt x="1864" y="6851"/>
                    <a:pt x="1922" y="6740"/>
                    <a:pt x="1956" y="6624"/>
                  </a:cubicBezTo>
                  <a:lnTo>
                    <a:pt x="2129" y="6386"/>
                  </a:lnTo>
                  <a:lnTo>
                    <a:pt x="2137" y="6371"/>
                  </a:lnTo>
                  <a:cubicBezTo>
                    <a:pt x="2175" y="6367"/>
                    <a:pt x="2210" y="6329"/>
                    <a:pt x="2206" y="6290"/>
                  </a:cubicBezTo>
                  <a:cubicBezTo>
                    <a:pt x="2233" y="6275"/>
                    <a:pt x="2252" y="6240"/>
                    <a:pt x="2248" y="6209"/>
                  </a:cubicBezTo>
                  <a:cubicBezTo>
                    <a:pt x="2298" y="6190"/>
                    <a:pt x="2329" y="6136"/>
                    <a:pt x="2325" y="6083"/>
                  </a:cubicBezTo>
                  <a:cubicBezTo>
                    <a:pt x="2348" y="6075"/>
                    <a:pt x="2360" y="6048"/>
                    <a:pt x="2356" y="6025"/>
                  </a:cubicBezTo>
                  <a:cubicBezTo>
                    <a:pt x="2406" y="6002"/>
                    <a:pt x="2444" y="5952"/>
                    <a:pt x="2452" y="5891"/>
                  </a:cubicBezTo>
                  <a:cubicBezTo>
                    <a:pt x="2498" y="5883"/>
                    <a:pt x="2536" y="5837"/>
                    <a:pt x="2552" y="5791"/>
                  </a:cubicBezTo>
                  <a:lnTo>
                    <a:pt x="2836" y="5541"/>
                  </a:lnTo>
                  <a:cubicBezTo>
                    <a:pt x="3163" y="5502"/>
                    <a:pt x="3228" y="5218"/>
                    <a:pt x="3355" y="4991"/>
                  </a:cubicBezTo>
                  <a:cubicBezTo>
                    <a:pt x="3509" y="4738"/>
                    <a:pt x="3770" y="4588"/>
                    <a:pt x="3962" y="4373"/>
                  </a:cubicBezTo>
                  <a:cubicBezTo>
                    <a:pt x="4419" y="4104"/>
                    <a:pt x="4750" y="3681"/>
                    <a:pt x="5180" y="3377"/>
                  </a:cubicBezTo>
                  <a:cubicBezTo>
                    <a:pt x="5841" y="2993"/>
                    <a:pt x="6479" y="2570"/>
                    <a:pt x="7167" y="2236"/>
                  </a:cubicBezTo>
                  <a:cubicBezTo>
                    <a:pt x="7955" y="1852"/>
                    <a:pt x="8765" y="1502"/>
                    <a:pt x="9611" y="1245"/>
                  </a:cubicBezTo>
                  <a:cubicBezTo>
                    <a:pt x="9619" y="1245"/>
                    <a:pt x="9626" y="1246"/>
                    <a:pt x="9634" y="1246"/>
                  </a:cubicBezTo>
                  <a:cubicBezTo>
                    <a:pt x="9783" y="1246"/>
                    <a:pt x="9894" y="1143"/>
                    <a:pt x="10026" y="1106"/>
                  </a:cubicBezTo>
                  <a:cubicBezTo>
                    <a:pt x="10041" y="1111"/>
                    <a:pt x="10057" y="1113"/>
                    <a:pt x="10073" y="1113"/>
                  </a:cubicBezTo>
                  <a:cubicBezTo>
                    <a:pt x="10125" y="1113"/>
                    <a:pt x="10177" y="1089"/>
                    <a:pt x="10206" y="1045"/>
                  </a:cubicBezTo>
                  <a:cubicBezTo>
                    <a:pt x="10752" y="899"/>
                    <a:pt x="11313" y="841"/>
                    <a:pt x="11840" y="649"/>
                  </a:cubicBezTo>
                  <a:cubicBezTo>
                    <a:pt x="11877" y="654"/>
                    <a:pt x="11914" y="657"/>
                    <a:pt x="11951" y="657"/>
                  </a:cubicBezTo>
                  <a:cubicBezTo>
                    <a:pt x="12027" y="657"/>
                    <a:pt x="12102" y="646"/>
                    <a:pt x="12178" y="622"/>
                  </a:cubicBezTo>
                  <a:cubicBezTo>
                    <a:pt x="12220" y="622"/>
                    <a:pt x="12258" y="618"/>
                    <a:pt x="12301" y="607"/>
                  </a:cubicBezTo>
                  <a:cubicBezTo>
                    <a:pt x="12347" y="599"/>
                    <a:pt x="12389" y="584"/>
                    <a:pt x="12427" y="568"/>
                  </a:cubicBezTo>
                  <a:cubicBezTo>
                    <a:pt x="12462" y="553"/>
                    <a:pt x="12493" y="545"/>
                    <a:pt x="12527" y="534"/>
                  </a:cubicBezTo>
                  <a:cubicBezTo>
                    <a:pt x="12581" y="534"/>
                    <a:pt x="12639" y="530"/>
                    <a:pt x="12693" y="511"/>
                  </a:cubicBezTo>
                  <a:cubicBezTo>
                    <a:pt x="12777" y="511"/>
                    <a:pt x="12858" y="522"/>
                    <a:pt x="12946" y="534"/>
                  </a:cubicBezTo>
                  <a:cubicBezTo>
                    <a:pt x="13211" y="515"/>
                    <a:pt x="13484" y="511"/>
                    <a:pt x="13684" y="292"/>
                  </a:cubicBezTo>
                  <a:cubicBezTo>
                    <a:pt x="13692" y="276"/>
                    <a:pt x="13692" y="261"/>
                    <a:pt x="13692" y="253"/>
                  </a:cubicBezTo>
                  <a:close/>
                  <a:moveTo>
                    <a:pt x="13873" y="0"/>
                  </a:moveTo>
                  <a:cubicBezTo>
                    <a:pt x="13782" y="0"/>
                    <a:pt x="13690" y="23"/>
                    <a:pt x="13599" y="42"/>
                  </a:cubicBezTo>
                  <a:lnTo>
                    <a:pt x="13403" y="65"/>
                  </a:lnTo>
                  <a:cubicBezTo>
                    <a:pt x="13373" y="80"/>
                    <a:pt x="13357" y="119"/>
                    <a:pt x="13369" y="146"/>
                  </a:cubicBezTo>
                  <a:lnTo>
                    <a:pt x="13357" y="146"/>
                  </a:lnTo>
                  <a:cubicBezTo>
                    <a:pt x="13330" y="142"/>
                    <a:pt x="13300" y="130"/>
                    <a:pt x="13277" y="123"/>
                  </a:cubicBezTo>
                  <a:cubicBezTo>
                    <a:pt x="13254" y="119"/>
                    <a:pt x="13231" y="116"/>
                    <a:pt x="13209" y="116"/>
                  </a:cubicBezTo>
                  <a:cubicBezTo>
                    <a:pt x="13167" y="116"/>
                    <a:pt x="13129" y="126"/>
                    <a:pt x="13096" y="161"/>
                  </a:cubicBezTo>
                  <a:lnTo>
                    <a:pt x="13069" y="188"/>
                  </a:lnTo>
                  <a:lnTo>
                    <a:pt x="13038" y="180"/>
                  </a:lnTo>
                  <a:cubicBezTo>
                    <a:pt x="12947" y="219"/>
                    <a:pt x="12854" y="222"/>
                    <a:pt x="12761" y="222"/>
                  </a:cubicBezTo>
                  <a:cubicBezTo>
                    <a:pt x="12745" y="222"/>
                    <a:pt x="12729" y="222"/>
                    <a:pt x="12714" y="222"/>
                  </a:cubicBezTo>
                  <a:cubicBezTo>
                    <a:pt x="12694" y="222"/>
                    <a:pt x="12674" y="222"/>
                    <a:pt x="12654" y="223"/>
                  </a:cubicBezTo>
                  <a:cubicBezTo>
                    <a:pt x="12616" y="234"/>
                    <a:pt x="12581" y="253"/>
                    <a:pt x="12550" y="276"/>
                  </a:cubicBezTo>
                  <a:cubicBezTo>
                    <a:pt x="12531" y="265"/>
                    <a:pt x="12512" y="261"/>
                    <a:pt x="12493" y="257"/>
                  </a:cubicBezTo>
                  <a:cubicBezTo>
                    <a:pt x="12474" y="273"/>
                    <a:pt x="12446" y="281"/>
                    <a:pt x="12420" y="281"/>
                  </a:cubicBezTo>
                  <a:cubicBezTo>
                    <a:pt x="12415" y="281"/>
                    <a:pt x="12410" y="281"/>
                    <a:pt x="12404" y="280"/>
                  </a:cubicBezTo>
                  <a:cubicBezTo>
                    <a:pt x="12397" y="296"/>
                    <a:pt x="12393" y="311"/>
                    <a:pt x="12389" y="330"/>
                  </a:cubicBezTo>
                  <a:cubicBezTo>
                    <a:pt x="12358" y="330"/>
                    <a:pt x="12331" y="334"/>
                    <a:pt x="12301" y="338"/>
                  </a:cubicBezTo>
                  <a:cubicBezTo>
                    <a:pt x="12205" y="380"/>
                    <a:pt x="12097" y="373"/>
                    <a:pt x="12005" y="434"/>
                  </a:cubicBezTo>
                  <a:cubicBezTo>
                    <a:pt x="11989" y="449"/>
                    <a:pt x="11974" y="465"/>
                    <a:pt x="11966" y="484"/>
                  </a:cubicBezTo>
                  <a:lnTo>
                    <a:pt x="11774" y="515"/>
                  </a:lnTo>
                  <a:cubicBezTo>
                    <a:pt x="11790" y="511"/>
                    <a:pt x="11797" y="495"/>
                    <a:pt x="11793" y="484"/>
                  </a:cubicBezTo>
                  <a:cubicBezTo>
                    <a:pt x="11793" y="476"/>
                    <a:pt x="11790" y="472"/>
                    <a:pt x="11782" y="469"/>
                  </a:cubicBezTo>
                  <a:lnTo>
                    <a:pt x="11605" y="503"/>
                  </a:lnTo>
                  <a:cubicBezTo>
                    <a:pt x="11601" y="526"/>
                    <a:pt x="11590" y="549"/>
                    <a:pt x="11578" y="568"/>
                  </a:cubicBezTo>
                  <a:lnTo>
                    <a:pt x="11182" y="592"/>
                  </a:lnTo>
                  <a:cubicBezTo>
                    <a:pt x="11029" y="688"/>
                    <a:pt x="10856" y="684"/>
                    <a:pt x="10687" y="703"/>
                  </a:cubicBezTo>
                  <a:cubicBezTo>
                    <a:pt x="10571" y="830"/>
                    <a:pt x="10372" y="734"/>
                    <a:pt x="10272" y="887"/>
                  </a:cubicBezTo>
                  <a:lnTo>
                    <a:pt x="9987" y="907"/>
                  </a:lnTo>
                  <a:lnTo>
                    <a:pt x="9972" y="976"/>
                  </a:lnTo>
                  <a:lnTo>
                    <a:pt x="9964" y="983"/>
                  </a:lnTo>
                  <a:lnTo>
                    <a:pt x="9791" y="1007"/>
                  </a:lnTo>
                  <a:cubicBezTo>
                    <a:pt x="9784" y="1028"/>
                    <a:pt x="9777" y="1050"/>
                    <a:pt x="9763" y="1075"/>
                  </a:cubicBezTo>
                  <a:lnTo>
                    <a:pt x="9763" y="1075"/>
                  </a:lnTo>
                  <a:lnTo>
                    <a:pt x="9745" y="1053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2" y="1077"/>
                    <a:pt x="9763" y="1076"/>
                    <a:pt x="9763" y="1075"/>
                  </a:cubicBezTo>
                  <a:lnTo>
                    <a:pt x="9763" y="1075"/>
                  </a:lnTo>
                  <a:lnTo>
                    <a:pt x="9776" y="1091"/>
                  </a:lnTo>
                  <a:lnTo>
                    <a:pt x="9772" y="1095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1" y="1079"/>
                    <a:pt x="9761" y="1079"/>
                    <a:pt x="9761" y="1080"/>
                  </a:cubicBezTo>
                  <a:cubicBezTo>
                    <a:pt x="9737" y="1082"/>
                    <a:pt x="9712" y="1082"/>
                    <a:pt x="9688" y="1082"/>
                  </a:cubicBezTo>
                  <a:cubicBezTo>
                    <a:pt x="9684" y="1082"/>
                    <a:pt x="9680" y="1082"/>
                    <a:pt x="9676" y="1082"/>
                  </a:cubicBezTo>
                  <a:cubicBezTo>
                    <a:pt x="9591" y="1082"/>
                    <a:pt x="9508" y="1084"/>
                    <a:pt x="9453" y="1179"/>
                  </a:cubicBezTo>
                  <a:cubicBezTo>
                    <a:pt x="9420" y="1173"/>
                    <a:pt x="9388" y="1170"/>
                    <a:pt x="9356" y="1170"/>
                  </a:cubicBezTo>
                  <a:cubicBezTo>
                    <a:pt x="9186" y="1170"/>
                    <a:pt x="9036" y="1255"/>
                    <a:pt x="8877" y="1310"/>
                  </a:cubicBezTo>
                  <a:cubicBezTo>
                    <a:pt x="8819" y="1379"/>
                    <a:pt x="8739" y="1387"/>
                    <a:pt x="8658" y="1387"/>
                  </a:cubicBezTo>
                  <a:cubicBezTo>
                    <a:pt x="8573" y="1464"/>
                    <a:pt x="8470" y="1483"/>
                    <a:pt x="8370" y="1506"/>
                  </a:cubicBezTo>
                  <a:lnTo>
                    <a:pt x="7855" y="1698"/>
                  </a:lnTo>
                  <a:cubicBezTo>
                    <a:pt x="7766" y="1760"/>
                    <a:pt x="7659" y="1794"/>
                    <a:pt x="7547" y="1794"/>
                  </a:cubicBezTo>
                  <a:cubicBezTo>
                    <a:pt x="7474" y="1890"/>
                    <a:pt x="7363" y="1898"/>
                    <a:pt x="7259" y="1917"/>
                  </a:cubicBezTo>
                  <a:cubicBezTo>
                    <a:pt x="7205" y="1994"/>
                    <a:pt x="7125" y="1994"/>
                    <a:pt x="7044" y="2002"/>
                  </a:cubicBezTo>
                  <a:cubicBezTo>
                    <a:pt x="7005" y="2067"/>
                    <a:pt x="6940" y="2117"/>
                    <a:pt x="6863" y="2125"/>
                  </a:cubicBezTo>
                  <a:cubicBezTo>
                    <a:pt x="6845" y="2172"/>
                    <a:pt x="6800" y="2198"/>
                    <a:pt x="6750" y="2198"/>
                  </a:cubicBezTo>
                  <a:cubicBezTo>
                    <a:pt x="6747" y="2198"/>
                    <a:pt x="6744" y="2198"/>
                    <a:pt x="6740" y="2198"/>
                  </a:cubicBezTo>
                  <a:cubicBezTo>
                    <a:pt x="6702" y="2263"/>
                    <a:pt x="6629" y="2313"/>
                    <a:pt x="6548" y="2313"/>
                  </a:cubicBezTo>
                  <a:lnTo>
                    <a:pt x="6049" y="2620"/>
                  </a:lnTo>
                  <a:cubicBezTo>
                    <a:pt x="6006" y="2697"/>
                    <a:pt x="5930" y="2717"/>
                    <a:pt x="5845" y="2720"/>
                  </a:cubicBezTo>
                  <a:cubicBezTo>
                    <a:pt x="5827" y="2767"/>
                    <a:pt x="5785" y="2798"/>
                    <a:pt x="5735" y="2798"/>
                  </a:cubicBezTo>
                  <a:cubicBezTo>
                    <a:pt x="5732" y="2798"/>
                    <a:pt x="5729" y="2797"/>
                    <a:pt x="5726" y="2797"/>
                  </a:cubicBezTo>
                  <a:cubicBezTo>
                    <a:pt x="5649" y="2897"/>
                    <a:pt x="5564" y="2985"/>
                    <a:pt x="5434" y="3012"/>
                  </a:cubicBezTo>
                  <a:cubicBezTo>
                    <a:pt x="5361" y="3124"/>
                    <a:pt x="5249" y="3178"/>
                    <a:pt x="5130" y="3216"/>
                  </a:cubicBezTo>
                  <a:cubicBezTo>
                    <a:pt x="5130" y="3243"/>
                    <a:pt x="5123" y="3266"/>
                    <a:pt x="5111" y="3293"/>
                  </a:cubicBezTo>
                  <a:lnTo>
                    <a:pt x="4938" y="3331"/>
                  </a:lnTo>
                  <a:cubicBezTo>
                    <a:pt x="4719" y="3520"/>
                    <a:pt x="4500" y="3716"/>
                    <a:pt x="4227" y="3831"/>
                  </a:cubicBezTo>
                  <a:cubicBezTo>
                    <a:pt x="4074" y="3977"/>
                    <a:pt x="3924" y="4138"/>
                    <a:pt x="3724" y="4234"/>
                  </a:cubicBezTo>
                  <a:cubicBezTo>
                    <a:pt x="3724" y="4261"/>
                    <a:pt x="3724" y="4292"/>
                    <a:pt x="3720" y="4319"/>
                  </a:cubicBezTo>
                  <a:cubicBezTo>
                    <a:pt x="3497" y="4396"/>
                    <a:pt x="3382" y="4607"/>
                    <a:pt x="3194" y="4730"/>
                  </a:cubicBezTo>
                  <a:lnTo>
                    <a:pt x="3205" y="4719"/>
                  </a:lnTo>
                  <a:lnTo>
                    <a:pt x="3205" y="4719"/>
                  </a:lnTo>
                  <a:cubicBezTo>
                    <a:pt x="3067" y="4815"/>
                    <a:pt x="2978" y="4972"/>
                    <a:pt x="2817" y="5041"/>
                  </a:cubicBezTo>
                  <a:cubicBezTo>
                    <a:pt x="2809" y="5122"/>
                    <a:pt x="2805" y="5203"/>
                    <a:pt x="2709" y="5241"/>
                  </a:cubicBezTo>
                  <a:cubicBezTo>
                    <a:pt x="2636" y="5372"/>
                    <a:pt x="2533" y="5472"/>
                    <a:pt x="2402" y="5541"/>
                  </a:cubicBezTo>
                  <a:cubicBezTo>
                    <a:pt x="2402" y="5675"/>
                    <a:pt x="2337" y="5787"/>
                    <a:pt x="2271" y="5894"/>
                  </a:cubicBezTo>
                  <a:cubicBezTo>
                    <a:pt x="2168" y="5925"/>
                    <a:pt x="2091" y="6021"/>
                    <a:pt x="2091" y="6133"/>
                  </a:cubicBezTo>
                  <a:lnTo>
                    <a:pt x="2087" y="6136"/>
                  </a:lnTo>
                  <a:cubicBezTo>
                    <a:pt x="1937" y="6190"/>
                    <a:pt x="2033" y="6386"/>
                    <a:pt x="1899" y="6448"/>
                  </a:cubicBezTo>
                  <a:cubicBezTo>
                    <a:pt x="1899" y="6478"/>
                    <a:pt x="1895" y="6505"/>
                    <a:pt x="1883" y="6536"/>
                  </a:cubicBezTo>
                  <a:cubicBezTo>
                    <a:pt x="1856" y="6544"/>
                    <a:pt x="1826" y="6548"/>
                    <a:pt x="1799" y="6555"/>
                  </a:cubicBezTo>
                  <a:cubicBezTo>
                    <a:pt x="1799" y="6605"/>
                    <a:pt x="1760" y="6651"/>
                    <a:pt x="1710" y="6663"/>
                  </a:cubicBezTo>
                  <a:cubicBezTo>
                    <a:pt x="1695" y="6713"/>
                    <a:pt x="1683" y="6759"/>
                    <a:pt x="1668" y="6813"/>
                  </a:cubicBezTo>
                  <a:lnTo>
                    <a:pt x="1683" y="6828"/>
                  </a:lnTo>
                  <a:cubicBezTo>
                    <a:pt x="1672" y="6832"/>
                    <a:pt x="1664" y="6843"/>
                    <a:pt x="1653" y="6847"/>
                  </a:cubicBezTo>
                  <a:cubicBezTo>
                    <a:pt x="1657" y="6836"/>
                    <a:pt x="1664" y="6832"/>
                    <a:pt x="1664" y="6824"/>
                  </a:cubicBezTo>
                  <a:cubicBezTo>
                    <a:pt x="1633" y="6824"/>
                    <a:pt x="1610" y="6832"/>
                    <a:pt x="1587" y="6843"/>
                  </a:cubicBezTo>
                  <a:cubicBezTo>
                    <a:pt x="1576" y="6867"/>
                    <a:pt x="1572" y="6890"/>
                    <a:pt x="1576" y="6909"/>
                  </a:cubicBezTo>
                  <a:lnTo>
                    <a:pt x="1572" y="6913"/>
                  </a:lnTo>
                  <a:lnTo>
                    <a:pt x="1553" y="6932"/>
                  </a:lnTo>
                  <a:cubicBezTo>
                    <a:pt x="1534" y="6940"/>
                    <a:pt x="1511" y="6943"/>
                    <a:pt x="1491" y="6947"/>
                  </a:cubicBezTo>
                  <a:lnTo>
                    <a:pt x="1491" y="7001"/>
                  </a:lnTo>
                  <a:cubicBezTo>
                    <a:pt x="1472" y="7020"/>
                    <a:pt x="1457" y="7039"/>
                    <a:pt x="1441" y="7059"/>
                  </a:cubicBezTo>
                  <a:cubicBezTo>
                    <a:pt x="1426" y="7063"/>
                    <a:pt x="1418" y="7063"/>
                    <a:pt x="1403" y="7063"/>
                  </a:cubicBezTo>
                  <a:lnTo>
                    <a:pt x="1384" y="7162"/>
                  </a:lnTo>
                  <a:cubicBezTo>
                    <a:pt x="1376" y="7178"/>
                    <a:pt x="1368" y="7197"/>
                    <a:pt x="1361" y="7212"/>
                  </a:cubicBezTo>
                  <a:cubicBezTo>
                    <a:pt x="1349" y="7228"/>
                    <a:pt x="1349" y="7232"/>
                    <a:pt x="1341" y="7247"/>
                  </a:cubicBezTo>
                  <a:cubicBezTo>
                    <a:pt x="1326" y="7251"/>
                    <a:pt x="1307" y="7255"/>
                    <a:pt x="1291" y="7258"/>
                  </a:cubicBezTo>
                  <a:cubicBezTo>
                    <a:pt x="1288" y="7293"/>
                    <a:pt x="1288" y="7328"/>
                    <a:pt x="1284" y="7366"/>
                  </a:cubicBezTo>
                  <a:cubicBezTo>
                    <a:pt x="1280" y="7374"/>
                    <a:pt x="1272" y="7389"/>
                    <a:pt x="1268" y="7401"/>
                  </a:cubicBezTo>
                  <a:cubicBezTo>
                    <a:pt x="1261" y="7424"/>
                    <a:pt x="1249" y="7443"/>
                    <a:pt x="1245" y="7470"/>
                  </a:cubicBezTo>
                  <a:cubicBezTo>
                    <a:pt x="1230" y="7481"/>
                    <a:pt x="1215" y="7489"/>
                    <a:pt x="1195" y="7497"/>
                  </a:cubicBezTo>
                  <a:cubicBezTo>
                    <a:pt x="1207" y="7520"/>
                    <a:pt x="1195" y="7547"/>
                    <a:pt x="1172" y="7558"/>
                  </a:cubicBezTo>
                  <a:cubicBezTo>
                    <a:pt x="1169" y="7558"/>
                    <a:pt x="1169" y="7558"/>
                    <a:pt x="1165" y="7562"/>
                  </a:cubicBezTo>
                  <a:cubicBezTo>
                    <a:pt x="1157" y="7562"/>
                    <a:pt x="1149" y="7574"/>
                    <a:pt x="1145" y="7597"/>
                  </a:cubicBezTo>
                  <a:cubicBezTo>
                    <a:pt x="1138" y="7616"/>
                    <a:pt x="1149" y="7631"/>
                    <a:pt x="1157" y="7639"/>
                  </a:cubicBezTo>
                  <a:cubicBezTo>
                    <a:pt x="1153" y="7650"/>
                    <a:pt x="1145" y="7654"/>
                    <a:pt x="1138" y="7662"/>
                  </a:cubicBezTo>
                  <a:cubicBezTo>
                    <a:pt x="1126" y="7670"/>
                    <a:pt x="1107" y="7673"/>
                    <a:pt x="1092" y="7677"/>
                  </a:cubicBezTo>
                  <a:lnTo>
                    <a:pt x="1076" y="7766"/>
                  </a:lnTo>
                  <a:cubicBezTo>
                    <a:pt x="1069" y="7789"/>
                    <a:pt x="1053" y="7812"/>
                    <a:pt x="1038" y="7831"/>
                  </a:cubicBezTo>
                  <a:cubicBezTo>
                    <a:pt x="1038" y="7831"/>
                    <a:pt x="1022" y="7850"/>
                    <a:pt x="1019" y="7866"/>
                  </a:cubicBezTo>
                  <a:cubicBezTo>
                    <a:pt x="1011" y="7869"/>
                    <a:pt x="996" y="7873"/>
                    <a:pt x="984" y="7873"/>
                  </a:cubicBezTo>
                  <a:cubicBezTo>
                    <a:pt x="984" y="7885"/>
                    <a:pt x="984" y="7893"/>
                    <a:pt x="992" y="7908"/>
                  </a:cubicBezTo>
                  <a:cubicBezTo>
                    <a:pt x="980" y="7923"/>
                    <a:pt x="965" y="7939"/>
                    <a:pt x="953" y="7950"/>
                  </a:cubicBezTo>
                  <a:cubicBezTo>
                    <a:pt x="934" y="7981"/>
                    <a:pt x="923" y="8015"/>
                    <a:pt x="919" y="8046"/>
                  </a:cubicBezTo>
                  <a:cubicBezTo>
                    <a:pt x="919" y="8054"/>
                    <a:pt x="915" y="8058"/>
                    <a:pt x="915" y="8062"/>
                  </a:cubicBezTo>
                  <a:cubicBezTo>
                    <a:pt x="903" y="8065"/>
                    <a:pt x="888" y="8073"/>
                    <a:pt x="880" y="8077"/>
                  </a:cubicBezTo>
                  <a:lnTo>
                    <a:pt x="880" y="8119"/>
                  </a:lnTo>
                  <a:lnTo>
                    <a:pt x="838" y="8177"/>
                  </a:lnTo>
                  <a:cubicBezTo>
                    <a:pt x="827" y="8208"/>
                    <a:pt x="819" y="8235"/>
                    <a:pt x="811" y="8265"/>
                  </a:cubicBezTo>
                  <a:cubicBezTo>
                    <a:pt x="803" y="8273"/>
                    <a:pt x="792" y="8277"/>
                    <a:pt x="784" y="8284"/>
                  </a:cubicBezTo>
                  <a:cubicBezTo>
                    <a:pt x="780" y="8308"/>
                    <a:pt x="780" y="8327"/>
                    <a:pt x="773" y="8350"/>
                  </a:cubicBezTo>
                  <a:cubicBezTo>
                    <a:pt x="765" y="8373"/>
                    <a:pt x="754" y="8400"/>
                    <a:pt x="742" y="8419"/>
                  </a:cubicBezTo>
                  <a:cubicBezTo>
                    <a:pt x="727" y="8446"/>
                    <a:pt x="707" y="8480"/>
                    <a:pt x="696" y="8515"/>
                  </a:cubicBezTo>
                  <a:lnTo>
                    <a:pt x="684" y="8557"/>
                  </a:lnTo>
                  <a:cubicBezTo>
                    <a:pt x="673" y="8592"/>
                    <a:pt x="657" y="8623"/>
                    <a:pt x="646" y="8657"/>
                  </a:cubicBezTo>
                  <a:lnTo>
                    <a:pt x="615" y="8757"/>
                  </a:lnTo>
                  <a:cubicBezTo>
                    <a:pt x="611" y="8769"/>
                    <a:pt x="607" y="8772"/>
                    <a:pt x="600" y="8776"/>
                  </a:cubicBezTo>
                  <a:cubicBezTo>
                    <a:pt x="596" y="8788"/>
                    <a:pt x="592" y="8784"/>
                    <a:pt x="581" y="8788"/>
                  </a:cubicBezTo>
                  <a:lnTo>
                    <a:pt x="581" y="8807"/>
                  </a:lnTo>
                  <a:cubicBezTo>
                    <a:pt x="561" y="8834"/>
                    <a:pt x="542" y="8861"/>
                    <a:pt x="523" y="8888"/>
                  </a:cubicBezTo>
                  <a:cubicBezTo>
                    <a:pt x="504" y="8918"/>
                    <a:pt x="492" y="8949"/>
                    <a:pt x="481" y="8988"/>
                  </a:cubicBezTo>
                  <a:cubicBezTo>
                    <a:pt x="473" y="9041"/>
                    <a:pt x="461" y="9095"/>
                    <a:pt x="442" y="9149"/>
                  </a:cubicBezTo>
                  <a:cubicBezTo>
                    <a:pt x="419" y="9195"/>
                    <a:pt x="400" y="9249"/>
                    <a:pt x="377" y="9295"/>
                  </a:cubicBezTo>
                  <a:lnTo>
                    <a:pt x="381" y="9291"/>
                  </a:lnTo>
                  <a:lnTo>
                    <a:pt x="381" y="9291"/>
                  </a:lnTo>
                  <a:cubicBezTo>
                    <a:pt x="227" y="9579"/>
                    <a:pt x="242" y="9906"/>
                    <a:pt x="173" y="10217"/>
                  </a:cubicBezTo>
                  <a:cubicBezTo>
                    <a:pt x="192" y="10237"/>
                    <a:pt x="192" y="10271"/>
                    <a:pt x="169" y="10290"/>
                  </a:cubicBezTo>
                  <a:cubicBezTo>
                    <a:pt x="166" y="10290"/>
                    <a:pt x="166" y="10294"/>
                    <a:pt x="158" y="10294"/>
                  </a:cubicBezTo>
                  <a:cubicBezTo>
                    <a:pt x="39" y="10594"/>
                    <a:pt x="185" y="10921"/>
                    <a:pt x="77" y="11216"/>
                  </a:cubicBezTo>
                  <a:cubicBezTo>
                    <a:pt x="0" y="11274"/>
                    <a:pt x="4" y="11332"/>
                    <a:pt x="77" y="11397"/>
                  </a:cubicBezTo>
                  <a:cubicBezTo>
                    <a:pt x="177" y="11593"/>
                    <a:pt x="50" y="11820"/>
                    <a:pt x="166" y="12012"/>
                  </a:cubicBezTo>
                  <a:lnTo>
                    <a:pt x="189" y="12031"/>
                  </a:lnTo>
                  <a:lnTo>
                    <a:pt x="177" y="12058"/>
                  </a:lnTo>
                  <a:cubicBezTo>
                    <a:pt x="235" y="12169"/>
                    <a:pt x="173" y="12312"/>
                    <a:pt x="281" y="12408"/>
                  </a:cubicBezTo>
                  <a:cubicBezTo>
                    <a:pt x="365" y="12534"/>
                    <a:pt x="269" y="12696"/>
                    <a:pt x="365" y="12819"/>
                  </a:cubicBezTo>
                  <a:lnTo>
                    <a:pt x="385" y="12980"/>
                  </a:lnTo>
                  <a:cubicBezTo>
                    <a:pt x="385" y="13003"/>
                    <a:pt x="400" y="13022"/>
                    <a:pt x="423" y="13034"/>
                  </a:cubicBezTo>
                  <a:cubicBezTo>
                    <a:pt x="446" y="13195"/>
                    <a:pt x="365" y="13368"/>
                    <a:pt x="481" y="13522"/>
                  </a:cubicBezTo>
                  <a:lnTo>
                    <a:pt x="477" y="13514"/>
                  </a:lnTo>
                  <a:lnTo>
                    <a:pt x="477" y="13514"/>
                  </a:lnTo>
                  <a:cubicBezTo>
                    <a:pt x="575" y="13632"/>
                    <a:pt x="450" y="13805"/>
                    <a:pt x="583" y="13917"/>
                  </a:cubicBezTo>
                  <a:lnTo>
                    <a:pt x="583" y="13917"/>
                  </a:lnTo>
                  <a:cubicBezTo>
                    <a:pt x="664" y="14043"/>
                    <a:pt x="574" y="14207"/>
                    <a:pt x="665" y="14337"/>
                  </a:cubicBezTo>
                  <a:cubicBezTo>
                    <a:pt x="688" y="14344"/>
                    <a:pt x="696" y="14375"/>
                    <a:pt x="688" y="14398"/>
                  </a:cubicBezTo>
                  <a:cubicBezTo>
                    <a:pt x="688" y="14402"/>
                    <a:pt x="684" y="14402"/>
                    <a:pt x="684" y="14406"/>
                  </a:cubicBezTo>
                  <a:cubicBezTo>
                    <a:pt x="723" y="14479"/>
                    <a:pt x="711" y="14575"/>
                    <a:pt x="784" y="14632"/>
                  </a:cubicBezTo>
                  <a:cubicBezTo>
                    <a:pt x="868" y="14789"/>
                    <a:pt x="869" y="14986"/>
                    <a:pt x="996" y="15124"/>
                  </a:cubicBezTo>
                  <a:lnTo>
                    <a:pt x="996" y="15124"/>
                  </a:lnTo>
                  <a:cubicBezTo>
                    <a:pt x="1000" y="15177"/>
                    <a:pt x="1043" y="15207"/>
                    <a:pt x="1076" y="15240"/>
                  </a:cubicBezTo>
                  <a:lnTo>
                    <a:pt x="1076" y="15243"/>
                  </a:lnTo>
                  <a:cubicBezTo>
                    <a:pt x="1172" y="15320"/>
                    <a:pt x="1080" y="15462"/>
                    <a:pt x="1184" y="15539"/>
                  </a:cubicBezTo>
                  <a:lnTo>
                    <a:pt x="1184" y="15535"/>
                  </a:lnTo>
                  <a:cubicBezTo>
                    <a:pt x="1265" y="15624"/>
                    <a:pt x="1188" y="15762"/>
                    <a:pt x="1280" y="15847"/>
                  </a:cubicBezTo>
                  <a:cubicBezTo>
                    <a:pt x="1357" y="16050"/>
                    <a:pt x="1364" y="16266"/>
                    <a:pt x="1480" y="16454"/>
                  </a:cubicBezTo>
                  <a:lnTo>
                    <a:pt x="1480" y="16458"/>
                  </a:lnTo>
                  <a:cubicBezTo>
                    <a:pt x="1537" y="16512"/>
                    <a:pt x="1518" y="16596"/>
                    <a:pt x="1568" y="16661"/>
                  </a:cubicBezTo>
                  <a:cubicBezTo>
                    <a:pt x="1591" y="16669"/>
                    <a:pt x="1607" y="16700"/>
                    <a:pt x="1595" y="16723"/>
                  </a:cubicBezTo>
                  <a:cubicBezTo>
                    <a:pt x="1595" y="16727"/>
                    <a:pt x="1591" y="16731"/>
                    <a:pt x="1591" y="16731"/>
                  </a:cubicBezTo>
                  <a:cubicBezTo>
                    <a:pt x="1664" y="16827"/>
                    <a:pt x="1580" y="16973"/>
                    <a:pt x="1695" y="17053"/>
                  </a:cubicBezTo>
                  <a:cubicBezTo>
                    <a:pt x="1730" y="17122"/>
                    <a:pt x="1722" y="17207"/>
                    <a:pt x="1787" y="17265"/>
                  </a:cubicBezTo>
                  <a:lnTo>
                    <a:pt x="1787" y="17261"/>
                  </a:lnTo>
                  <a:cubicBezTo>
                    <a:pt x="1876" y="17342"/>
                    <a:pt x="1787" y="17488"/>
                    <a:pt x="1895" y="17564"/>
                  </a:cubicBezTo>
                  <a:cubicBezTo>
                    <a:pt x="1914" y="17611"/>
                    <a:pt x="1960" y="17641"/>
                    <a:pt x="2010" y="17649"/>
                  </a:cubicBezTo>
                  <a:lnTo>
                    <a:pt x="2002" y="17645"/>
                  </a:lnTo>
                  <a:lnTo>
                    <a:pt x="2002" y="17645"/>
                  </a:lnTo>
                  <a:cubicBezTo>
                    <a:pt x="2106" y="17676"/>
                    <a:pt x="2177" y="17697"/>
                    <a:pt x="2225" y="17697"/>
                  </a:cubicBezTo>
                  <a:cubicBezTo>
                    <a:pt x="2326" y="17697"/>
                    <a:pt x="2329" y="17604"/>
                    <a:pt x="2337" y="17315"/>
                  </a:cubicBezTo>
                  <a:cubicBezTo>
                    <a:pt x="2325" y="17288"/>
                    <a:pt x="2310" y="17265"/>
                    <a:pt x="2306" y="17238"/>
                  </a:cubicBezTo>
                  <a:cubicBezTo>
                    <a:pt x="2344" y="17184"/>
                    <a:pt x="2337" y="17126"/>
                    <a:pt x="2306" y="17065"/>
                  </a:cubicBezTo>
                  <a:lnTo>
                    <a:pt x="2302" y="16957"/>
                  </a:lnTo>
                  <a:cubicBezTo>
                    <a:pt x="2344" y="16900"/>
                    <a:pt x="2344" y="16815"/>
                    <a:pt x="2298" y="16757"/>
                  </a:cubicBezTo>
                  <a:cubicBezTo>
                    <a:pt x="2271" y="16688"/>
                    <a:pt x="2271" y="16615"/>
                    <a:pt x="2302" y="16550"/>
                  </a:cubicBezTo>
                  <a:cubicBezTo>
                    <a:pt x="2402" y="16319"/>
                    <a:pt x="2264" y="16066"/>
                    <a:pt x="2387" y="15839"/>
                  </a:cubicBezTo>
                  <a:cubicBezTo>
                    <a:pt x="2394" y="15804"/>
                    <a:pt x="2402" y="15778"/>
                    <a:pt x="2406" y="15743"/>
                  </a:cubicBezTo>
                  <a:cubicBezTo>
                    <a:pt x="2444" y="15670"/>
                    <a:pt x="2440" y="15589"/>
                    <a:pt x="2483" y="15516"/>
                  </a:cubicBezTo>
                  <a:cubicBezTo>
                    <a:pt x="2471" y="15493"/>
                    <a:pt x="2475" y="15459"/>
                    <a:pt x="2502" y="15439"/>
                  </a:cubicBezTo>
                  <a:cubicBezTo>
                    <a:pt x="2552" y="15374"/>
                    <a:pt x="2548" y="15301"/>
                    <a:pt x="2529" y="15228"/>
                  </a:cubicBezTo>
                  <a:cubicBezTo>
                    <a:pt x="2529" y="15224"/>
                    <a:pt x="2521" y="15213"/>
                    <a:pt x="2521" y="15209"/>
                  </a:cubicBezTo>
                  <a:lnTo>
                    <a:pt x="2590" y="15128"/>
                  </a:lnTo>
                  <a:cubicBezTo>
                    <a:pt x="2594" y="15017"/>
                    <a:pt x="2610" y="14905"/>
                    <a:pt x="2683" y="14817"/>
                  </a:cubicBezTo>
                  <a:cubicBezTo>
                    <a:pt x="2702" y="14629"/>
                    <a:pt x="2721" y="14440"/>
                    <a:pt x="2902" y="14325"/>
                  </a:cubicBezTo>
                  <a:cubicBezTo>
                    <a:pt x="2902" y="14244"/>
                    <a:pt x="2944" y="14171"/>
                    <a:pt x="3009" y="14129"/>
                  </a:cubicBezTo>
                  <a:cubicBezTo>
                    <a:pt x="2998" y="14075"/>
                    <a:pt x="3032" y="14021"/>
                    <a:pt x="3086" y="14002"/>
                  </a:cubicBezTo>
                  <a:cubicBezTo>
                    <a:pt x="3128" y="13887"/>
                    <a:pt x="3205" y="13787"/>
                    <a:pt x="3301" y="13714"/>
                  </a:cubicBezTo>
                  <a:cubicBezTo>
                    <a:pt x="3363" y="13553"/>
                    <a:pt x="3440" y="13399"/>
                    <a:pt x="3609" y="13311"/>
                  </a:cubicBezTo>
                  <a:cubicBezTo>
                    <a:pt x="3651" y="13226"/>
                    <a:pt x="3724" y="13153"/>
                    <a:pt x="3808" y="13111"/>
                  </a:cubicBezTo>
                  <a:cubicBezTo>
                    <a:pt x="3808" y="13053"/>
                    <a:pt x="3858" y="13011"/>
                    <a:pt x="3912" y="13011"/>
                  </a:cubicBezTo>
                  <a:lnTo>
                    <a:pt x="4439" y="12438"/>
                  </a:lnTo>
                  <a:lnTo>
                    <a:pt x="4615" y="12404"/>
                  </a:lnTo>
                  <a:cubicBezTo>
                    <a:pt x="4627" y="12350"/>
                    <a:pt x="4669" y="12312"/>
                    <a:pt x="4723" y="12308"/>
                  </a:cubicBezTo>
                  <a:cubicBezTo>
                    <a:pt x="4750" y="12227"/>
                    <a:pt x="4823" y="12204"/>
                    <a:pt x="4896" y="12173"/>
                  </a:cubicBezTo>
                  <a:cubicBezTo>
                    <a:pt x="4915" y="12127"/>
                    <a:pt x="4961" y="12093"/>
                    <a:pt x="5015" y="12093"/>
                  </a:cubicBezTo>
                  <a:lnTo>
                    <a:pt x="5173" y="11939"/>
                  </a:lnTo>
                  <a:lnTo>
                    <a:pt x="5211" y="11939"/>
                  </a:lnTo>
                  <a:cubicBezTo>
                    <a:pt x="5257" y="11939"/>
                    <a:pt x="5296" y="11923"/>
                    <a:pt x="5319" y="11889"/>
                  </a:cubicBezTo>
                  <a:cubicBezTo>
                    <a:pt x="5353" y="11862"/>
                    <a:pt x="5384" y="11839"/>
                    <a:pt x="5418" y="11812"/>
                  </a:cubicBezTo>
                  <a:cubicBezTo>
                    <a:pt x="5438" y="11793"/>
                    <a:pt x="5461" y="11785"/>
                    <a:pt x="5491" y="11781"/>
                  </a:cubicBezTo>
                  <a:cubicBezTo>
                    <a:pt x="5530" y="11774"/>
                    <a:pt x="5557" y="11735"/>
                    <a:pt x="5553" y="11697"/>
                  </a:cubicBezTo>
                  <a:cubicBezTo>
                    <a:pt x="5553" y="11693"/>
                    <a:pt x="5549" y="11685"/>
                    <a:pt x="5549" y="11678"/>
                  </a:cubicBezTo>
                  <a:lnTo>
                    <a:pt x="5534" y="11666"/>
                  </a:lnTo>
                  <a:cubicBezTo>
                    <a:pt x="5579" y="11617"/>
                    <a:pt x="5624" y="11572"/>
                    <a:pt x="5694" y="11572"/>
                  </a:cubicBezTo>
                  <a:cubicBezTo>
                    <a:pt x="5702" y="11572"/>
                    <a:pt x="5710" y="11573"/>
                    <a:pt x="5718" y="11574"/>
                  </a:cubicBezTo>
                  <a:cubicBezTo>
                    <a:pt x="5760" y="11501"/>
                    <a:pt x="5833" y="11478"/>
                    <a:pt x="5903" y="11462"/>
                  </a:cubicBezTo>
                  <a:cubicBezTo>
                    <a:pt x="5918" y="11416"/>
                    <a:pt x="5968" y="11378"/>
                    <a:pt x="6014" y="11378"/>
                  </a:cubicBezTo>
                  <a:cubicBezTo>
                    <a:pt x="6018" y="11343"/>
                    <a:pt x="6026" y="11312"/>
                    <a:pt x="6029" y="11282"/>
                  </a:cubicBezTo>
                  <a:lnTo>
                    <a:pt x="6229" y="11186"/>
                  </a:lnTo>
                  <a:cubicBezTo>
                    <a:pt x="6260" y="11113"/>
                    <a:pt x="6325" y="11063"/>
                    <a:pt x="6402" y="11051"/>
                  </a:cubicBezTo>
                  <a:cubicBezTo>
                    <a:pt x="6418" y="10997"/>
                    <a:pt x="6468" y="10963"/>
                    <a:pt x="6517" y="10963"/>
                  </a:cubicBezTo>
                  <a:cubicBezTo>
                    <a:pt x="6564" y="10882"/>
                    <a:pt x="6640" y="10863"/>
                    <a:pt x="6721" y="10863"/>
                  </a:cubicBezTo>
                  <a:lnTo>
                    <a:pt x="6871" y="10698"/>
                  </a:lnTo>
                  <a:cubicBezTo>
                    <a:pt x="6876" y="10700"/>
                    <a:pt x="6882" y="10701"/>
                    <a:pt x="6887" y="10701"/>
                  </a:cubicBezTo>
                  <a:cubicBezTo>
                    <a:pt x="6909" y="10701"/>
                    <a:pt x="6930" y="10684"/>
                    <a:pt x="6936" y="10659"/>
                  </a:cubicBezTo>
                  <a:lnTo>
                    <a:pt x="6936" y="10655"/>
                  </a:lnTo>
                  <a:cubicBezTo>
                    <a:pt x="6967" y="10659"/>
                    <a:pt x="6994" y="10659"/>
                    <a:pt x="7029" y="10659"/>
                  </a:cubicBezTo>
                  <a:cubicBezTo>
                    <a:pt x="7067" y="10563"/>
                    <a:pt x="7152" y="10571"/>
                    <a:pt x="7236" y="10563"/>
                  </a:cubicBezTo>
                  <a:cubicBezTo>
                    <a:pt x="7261" y="10492"/>
                    <a:pt x="7332" y="10447"/>
                    <a:pt x="7410" y="10447"/>
                  </a:cubicBezTo>
                  <a:cubicBezTo>
                    <a:pt x="7416" y="10447"/>
                    <a:pt x="7422" y="10447"/>
                    <a:pt x="7428" y="10448"/>
                  </a:cubicBezTo>
                  <a:cubicBezTo>
                    <a:pt x="7467" y="10393"/>
                    <a:pt x="7530" y="10360"/>
                    <a:pt x="7600" y="10360"/>
                  </a:cubicBezTo>
                  <a:cubicBezTo>
                    <a:pt x="7613" y="10360"/>
                    <a:pt x="7626" y="10361"/>
                    <a:pt x="7640" y="10363"/>
                  </a:cubicBezTo>
                  <a:cubicBezTo>
                    <a:pt x="7647" y="10340"/>
                    <a:pt x="7663" y="10313"/>
                    <a:pt x="7670" y="10290"/>
                  </a:cubicBezTo>
                  <a:lnTo>
                    <a:pt x="8247" y="10064"/>
                  </a:lnTo>
                  <a:cubicBezTo>
                    <a:pt x="8320" y="9979"/>
                    <a:pt x="8427" y="9956"/>
                    <a:pt x="8531" y="9937"/>
                  </a:cubicBezTo>
                  <a:cubicBezTo>
                    <a:pt x="8623" y="9852"/>
                    <a:pt x="8735" y="9852"/>
                    <a:pt x="8850" y="9852"/>
                  </a:cubicBezTo>
                  <a:cubicBezTo>
                    <a:pt x="8858" y="9829"/>
                    <a:pt x="8869" y="9806"/>
                    <a:pt x="8873" y="9775"/>
                  </a:cubicBezTo>
                  <a:lnTo>
                    <a:pt x="9050" y="9749"/>
                  </a:lnTo>
                  <a:lnTo>
                    <a:pt x="9157" y="9764"/>
                  </a:lnTo>
                  <a:cubicBezTo>
                    <a:pt x="9261" y="9652"/>
                    <a:pt x="9415" y="9675"/>
                    <a:pt x="9542" y="9637"/>
                  </a:cubicBezTo>
                  <a:cubicBezTo>
                    <a:pt x="9630" y="9556"/>
                    <a:pt x="9745" y="9572"/>
                    <a:pt x="9857" y="9556"/>
                  </a:cubicBezTo>
                  <a:cubicBezTo>
                    <a:pt x="9868" y="9533"/>
                    <a:pt x="9872" y="9506"/>
                    <a:pt x="9876" y="9483"/>
                  </a:cubicBezTo>
                  <a:lnTo>
                    <a:pt x="10064" y="9445"/>
                  </a:lnTo>
                  <a:lnTo>
                    <a:pt x="10164" y="9468"/>
                  </a:lnTo>
                  <a:cubicBezTo>
                    <a:pt x="10176" y="9450"/>
                    <a:pt x="10199" y="9437"/>
                    <a:pt x="10219" y="9437"/>
                  </a:cubicBezTo>
                  <a:cubicBezTo>
                    <a:pt x="10226" y="9437"/>
                    <a:pt x="10232" y="9438"/>
                    <a:pt x="10237" y="9441"/>
                  </a:cubicBezTo>
                  <a:cubicBezTo>
                    <a:pt x="10237" y="9430"/>
                    <a:pt x="10245" y="9422"/>
                    <a:pt x="10256" y="9410"/>
                  </a:cubicBezTo>
                  <a:lnTo>
                    <a:pt x="10272" y="9410"/>
                  </a:lnTo>
                  <a:cubicBezTo>
                    <a:pt x="10289" y="9412"/>
                    <a:pt x="10305" y="9413"/>
                    <a:pt x="10322" y="9413"/>
                  </a:cubicBezTo>
                  <a:cubicBezTo>
                    <a:pt x="10369" y="9413"/>
                    <a:pt x="10416" y="9405"/>
                    <a:pt x="10468" y="9391"/>
                  </a:cubicBezTo>
                  <a:lnTo>
                    <a:pt x="10525" y="9349"/>
                  </a:lnTo>
                  <a:cubicBezTo>
                    <a:pt x="10541" y="9353"/>
                    <a:pt x="10552" y="9353"/>
                    <a:pt x="10571" y="9360"/>
                  </a:cubicBezTo>
                  <a:lnTo>
                    <a:pt x="10606" y="9334"/>
                  </a:lnTo>
                  <a:lnTo>
                    <a:pt x="10648" y="9341"/>
                  </a:lnTo>
                  <a:cubicBezTo>
                    <a:pt x="10656" y="9330"/>
                    <a:pt x="10664" y="9314"/>
                    <a:pt x="10675" y="9307"/>
                  </a:cubicBezTo>
                  <a:lnTo>
                    <a:pt x="10702" y="9307"/>
                  </a:lnTo>
                  <a:cubicBezTo>
                    <a:pt x="10723" y="9308"/>
                    <a:pt x="10744" y="9308"/>
                    <a:pt x="10764" y="9308"/>
                  </a:cubicBezTo>
                  <a:cubicBezTo>
                    <a:pt x="10831" y="9308"/>
                    <a:pt x="10896" y="9303"/>
                    <a:pt x="10963" y="9291"/>
                  </a:cubicBezTo>
                  <a:cubicBezTo>
                    <a:pt x="10983" y="9276"/>
                    <a:pt x="11006" y="9264"/>
                    <a:pt x="11025" y="9249"/>
                  </a:cubicBezTo>
                  <a:cubicBezTo>
                    <a:pt x="11040" y="9253"/>
                    <a:pt x="11059" y="9257"/>
                    <a:pt x="11071" y="9264"/>
                  </a:cubicBezTo>
                  <a:lnTo>
                    <a:pt x="11109" y="9237"/>
                  </a:lnTo>
                  <a:lnTo>
                    <a:pt x="11156" y="9245"/>
                  </a:lnTo>
                  <a:cubicBezTo>
                    <a:pt x="11159" y="9230"/>
                    <a:pt x="11167" y="9218"/>
                    <a:pt x="11179" y="9211"/>
                  </a:cubicBezTo>
                  <a:lnTo>
                    <a:pt x="11205" y="9211"/>
                  </a:lnTo>
                  <a:cubicBezTo>
                    <a:pt x="11220" y="9212"/>
                    <a:pt x="11233" y="9213"/>
                    <a:pt x="11247" y="9213"/>
                  </a:cubicBezTo>
                  <a:cubicBezTo>
                    <a:pt x="11305" y="9213"/>
                    <a:pt x="11360" y="9199"/>
                    <a:pt x="11409" y="9168"/>
                  </a:cubicBezTo>
                  <a:cubicBezTo>
                    <a:pt x="11413" y="9161"/>
                    <a:pt x="11417" y="9157"/>
                    <a:pt x="11428" y="9157"/>
                  </a:cubicBezTo>
                  <a:cubicBezTo>
                    <a:pt x="11448" y="9161"/>
                    <a:pt x="11463" y="9168"/>
                    <a:pt x="11482" y="9172"/>
                  </a:cubicBezTo>
                  <a:lnTo>
                    <a:pt x="11667" y="9141"/>
                  </a:lnTo>
                  <a:cubicBezTo>
                    <a:pt x="11674" y="9130"/>
                    <a:pt x="11682" y="9118"/>
                    <a:pt x="11686" y="9111"/>
                  </a:cubicBezTo>
                  <a:lnTo>
                    <a:pt x="11763" y="9111"/>
                  </a:lnTo>
                  <a:cubicBezTo>
                    <a:pt x="11798" y="9106"/>
                    <a:pt x="11833" y="9104"/>
                    <a:pt x="11868" y="9104"/>
                  </a:cubicBezTo>
                  <a:cubicBezTo>
                    <a:pt x="11948" y="9104"/>
                    <a:pt x="12027" y="9112"/>
                    <a:pt x="12106" y="9112"/>
                  </a:cubicBezTo>
                  <a:cubicBezTo>
                    <a:pt x="12198" y="9112"/>
                    <a:pt x="12289" y="9101"/>
                    <a:pt x="12377" y="9053"/>
                  </a:cubicBezTo>
                  <a:lnTo>
                    <a:pt x="12385" y="9053"/>
                  </a:lnTo>
                  <a:cubicBezTo>
                    <a:pt x="12434" y="9014"/>
                    <a:pt x="12489" y="9007"/>
                    <a:pt x="12546" y="9007"/>
                  </a:cubicBezTo>
                  <a:cubicBezTo>
                    <a:pt x="12578" y="9007"/>
                    <a:pt x="12612" y="9009"/>
                    <a:pt x="12645" y="9009"/>
                  </a:cubicBezTo>
                  <a:cubicBezTo>
                    <a:pt x="12694" y="9009"/>
                    <a:pt x="12744" y="9003"/>
                    <a:pt x="12789" y="8976"/>
                  </a:cubicBezTo>
                  <a:lnTo>
                    <a:pt x="12885" y="8949"/>
                  </a:lnTo>
                  <a:cubicBezTo>
                    <a:pt x="12904" y="8930"/>
                    <a:pt x="12912" y="8907"/>
                    <a:pt x="12912" y="8884"/>
                  </a:cubicBezTo>
                  <a:lnTo>
                    <a:pt x="13292" y="8853"/>
                  </a:lnTo>
                  <a:cubicBezTo>
                    <a:pt x="13296" y="8834"/>
                    <a:pt x="13300" y="8811"/>
                    <a:pt x="13307" y="8792"/>
                  </a:cubicBezTo>
                  <a:cubicBezTo>
                    <a:pt x="13453" y="8772"/>
                    <a:pt x="13603" y="8765"/>
                    <a:pt x="13738" y="8692"/>
                  </a:cubicBezTo>
                  <a:lnTo>
                    <a:pt x="13738" y="8692"/>
                  </a:lnTo>
                  <a:cubicBezTo>
                    <a:pt x="13730" y="8711"/>
                    <a:pt x="13722" y="8734"/>
                    <a:pt x="13719" y="8753"/>
                  </a:cubicBezTo>
                  <a:lnTo>
                    <a:pt x="13749" y="8730"/>
                  </a:lnTo>
                  <a:lnTo>
                    <a:pt x="13780" y="8738"/>
                  </a:lnTo>
                  <a:cubicBezTo>
                    <a:pt x="13780" y="8715"/>
                    <a:pt x="13792" y="8692"/>
                    <a:pt x="13807" y="8676"/>
                  </a:cubicBezTo>
                  <a:lnTo>
                    <a:pt x="14406" y="8653"/>
                  </a:lnTo>
                  <a:cubicBezTo>
                    <a:pt x="14529" y="8577"/>
                    <a:pt x="14675" y="8573"/>
                    <a:pt x="14814" y="8561"/>
                  </a:cubicBezTo>
                  <a:cubicBezTo>
                    <a:pt x="14852" y="8538"/>
                    <a:pt x="14902" y="8519"/>
                    <a:pt x="14944" y="8503"/>
                  </a:cubicBezTo>
                  <a:cubicBezTo>
                    <a:pt x="15844" y="8404"/>
                    <a:pt x="16735" y="8250"/>
                    <a:pt x="17642" y="8246"/>
                  </a:cubicBezTo>
                  <a:lnTo>
                    <a:pt x="18226" y="8235"/>
                  </a:lnTo>
                  <a:cubicBezTo>
                    <a:pt x="18230" y="8188"/>
                    <a:pt x="18268" y="8142"/>
                    <a:pt x="18314" y="8138"/>
                  </a:cubicBezTo>
                  <a:cubicBezTo>
                    <a:pt x="18276" y="8015"/>
                    <a:pt x="18253" y="7931"/>
                    <a:pt x="18234" y="7846"/>
                  </a:cubicBezTo>
                  <a:cubicBezTo>
                    <a:pt x="18238" y="7843"/>
                    <a:pt x="18249" y="7843"/>
                    <a:pt x="18253" y="7835"/>
                  </a:cubicBezTo>
                  <a:cubicBezTo>
                    <a:pt x="18276" y="7796"/>
                    <a:pt x="18276" y="7750"/>
                    <a:pt x="18249" y="7716"/>
                  </a:cubicBezTo>
                  <a:lnTo>
                    <a:pt x="18245" y="7700"/>
                  </a:lnTo>
                  <a:cubicBezTo>
                    <a:pt x="18138" y="7639"/>
                    <a:pt x="18238" y="7481"/>
                    <a:pt x="18122" y="7424"/>
                  </a:cubicBezTo>
                  <a:cubicBezTo>
                    <a:pt x="18080" y="7362"/>
                    <a:pt x="18099" y="7270"/>
                    <a:pt x="18022" y="7228"/>
                  </a:cubicBezTo>
                  <a:cubicBezTo>
                    <a:pt x="17984" y="7159"/>
                    <a:pt x="17999" y="7066"/>
                    <a:pt x="17922" y="7020"/>
                  </a:cubicBezTo>
                  <a:cubicBezTo>
                    <a:pt x="17884" y="6959"/>
                    <a:pt x="17899" y="6867"/>
                    <a:pt x="17823" y="6817"/>
                  </a:cubicBezTo>
                  <a:cubicBezTo>
                    <a:pt x="17784" y="6755"/>
                    <a:pt x="17796" y="6663"/>
                    <a:pt x="17726" y="6613"/>
                  </a:cubicBezTo>
                  <a:cubicBezTo>
                    <a:pt x="17676" y="6555"/>
                    <a:pt x="17692" y="6463"/>
                    <a:pt x="17630" y="6409"/>
                  </a:cubicBezTo>
                  <a:lnTo>
                    <a:pt x="17623" y="6405"/>
                  </a:lnTo>
                  <a:cubicBezTo>
                    <a:pt x="17573" y="6352"/>
                    <a:pt x="17596" y="6252"/>
                    <a:pt x="17507" y="6217"/>
                  </a:cubicBezTo>
                  <a:cubicBezTo>
                    <a:pt x="17477" y="6098"/>
                    <a:pt x="17400" y="6002"/>
                    <a:pt x="17327" y="5906"/>
                  </a:cubicBezTo>
                  <a:lnTo>
                    <a:pt x="17323" y="5894"/>
                  </a:lnTo>
                  <a:cubicBezTo>
                    <a:pt x="17246" y="5806"/>
                    <a:pt x="17208" y="5683"/>
                    <a:pt x="17115" y="5606"/>
                  </a:cubicBezTo>
                  <a:lnTo>
                    <a:pt x="17115" y="5602"/>
                  </a:lnTo>
                  <a:cubicBezTo>
                    <a:pt x="17066" y="5545"/>
                    <a:pt x="17096" y="5445"/>
                    <a:pt x="17000" y="5422"/>
                  </a:cubicBezTo>
                  <a:lnTo>
                    <a:pt x="17027" y="5403"/>
                  </a:lnTo>
                  <a:lnTo>
                    <a:pt x="17000" y="5414"/>
                  </a:lnTo>
                  <a:cubicBezTo>
                    <a:pt x="17004" y="5356"/>
                    <a:pt x="16962" y="5326"/>
                    <a:pt x="16919" y="5299"/>
                  </a:cubicBezTo>
                  <a:cubicBezTo>
                    <a:pt x="16870" y="5191"/>
                    <a:pt x="16804" y="5087"/>
                    <a:pt x="16720" y="4999"/>
                  </a:cubicBezTo>
                  <a:cubicBezTo>
                    <a:pt x="16670" y="4941"/>
                    <a:pt x="16689" y="4845"/>
                    <a:pt x="16616" y="4799"/>
                  </a:cubicBezTo>
                  <a:lnTo>
                    <a:pt x="16616" y="4807"/>
                  </a:lnTo>
                  <a:cubicBezTo>
                    <a:pt x="16593" y="4768"/>
                    <a:pt x="16566" y="4734"/>
                    <a:pt x="16539" y="4695"/>
                  </a:cubicBezTo>
                  <a:lnTo>
                    <a:pt x="16528" y="4676"/>
                  </a:lnTo>
                  <a:cubicBezTo>
                    <a:pt x="16458" y="4638"/>
                    <a:pt x="16485" y="4538"/>
                    <a:pt x="16412" y="4503"/>
                  </a:cubicBezTo>
                  <a:cubicBezTo>
                    <a:pt x="16389" y="4465"/>
                    <a:pt x="16366" y="4426"/>
                    <a:pt x="16332" y="4392"/>
                  </a:cubicBezTo>
                  <a:lnTo>
                    <a:pt x="16328" y="4384"/>
                  </a:lnTo>
                  <a:cubicBezTo>
                    <a:pt x="16266" y="4338"/>
                    <a:pt x="16293" y="4234"/>
                    <a:pt x="16209" y="4211"/>
                  </a:cubicBezTo>
                  <a:cubicBezTo>
                    <a:pt x="16209" y="4154"/>
                    <a:pt x="16162" y="4123"/>
                    <a:pt x="16124" y="4096"/>
                  </a:cubicBezTo>
                  <a:lnTo>
                    <a:pt x="16120" y="4088"/>
                  </a:lnTo>
                  <a:cubicBezTo>
                    <a:pt x="16093" y="4058"/>
                    <a:pt x="16066" y="4023"/>
                    <a:pt x="16043" y="3988"/>
                  </a:cubicBezTo>
                  <a:lnTo>
                    <a:pt x="16036" y="3969"/>
                  </a:lnTo>
                  <a:cubicBezTo>
                    <a:pt x="15940" y="3858"/>
                    <a:pt x="15947" y="3685"/>
                    <a:pt x="15813" y="3596"/>
                  </a:cubicBezTo>
                  <a:cubicBezTo>
                    <a:pt x="15578" y="3089"/>
                    <a:pt x="15421" y="2547"/>
                    <a:pt x="15121" y="2071"/>
                  </a:cubicBezTo>
                  <a:lnTo>
                    <a:pt x="15117" y="2063"/>
                  </a:lnTo>
                  <a:cubicBezTo>
                    <a:pt x="15017" y="2002"/>
                    <a:pt x="15121" y="1837"/>
                    <a:pt x="14990" y="1790"/>
                  </a:cubicBezTo>
                  <a:cubicBezTo>
                    <a:pt x="14990" y="1733"/>
                    <a:pt x="14948" y="1702"/>
                    <a:pt x="14914" y="1667"/>
                  </a:cubicBezTo>
                  <a:lnTo>
                    <a:pt x="14910" y="1664"/>
                  </a:lnTo>
                  <a:cubicBezTo>
                    <a:pt x="14852" y="1610"/>
                    <a:pt x="14871" y="1521"/>
                    <a:pt x="14818" y="1468"/>
                  </a:cubicBezTo>
                  <a:cubicBezTo>
                    <a:pt x="14795" y="1456"/>
                    <a:pt x="14787" y="1433"/>
                    <a:pt x="14791" y="1414"/>
                  </a:cubicBezTo>
                  <a:cubicBezTo>
                    <a:pt x="14791" y="1410"/>
                    <a:pt x="14795" y="1406"/>
                    <a:pt x="14795" y="1398"/>
                  </a:cubicBezTo>
                  <a:cubicBezTo>
                    <a:pt x="14752" y="1245"/>
                    <a:pt x="14729" y="1083"/>
                    <a:pt x="14595" y="972"/>
                  </a:cubicBezTo>
                  <a:cubicBezTo>
                    <a:pt x="14529" y="818"/>
                    <a:pt x="14518" y="622"/>
                    <a:pt x="14295" y="618"/>
                  </a:cubicBezTo>
                  <a:lnTo>
                    <a:pt x="14199" y="353"/>
                  </a:lnTo>
                  <a:lnTo>
                    <a:pt x="14199" y="161"/>
                  </a:lnTo>
                  <a:lnTo>
                    <a:pt x="14114" y="161"/>
                  </a:lnTo>
                  <a:cubicBezTo>
                    <a:pt x="14114" y="157"/>
                    <a:pt x="14118" y="150"/>
                    <a:pt x="14118" y="142"/>
                  </a:cubicBezTo>
                  <a:cubicBezTo>
                    <a:pt x="14122" y="111"/>
                    <a:pt x="14114" y="84"/>
                    <a:pt x="14087" y="65"/>
                  </a:cubicBezTo>
                  <a:lnTo>
                    <a:pt x="14087" y="65"/>
                  </a:lnTo>
                  <a:lnTo>
                    <a:pt x="14099" y="69"/>
                  </a:lnTo>
                  <a:cubicBezTo>
                    <a:pt x="14026" y="17"/>
                    <a:pt x="13950" y="0"/>
                    <a:pt x="138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5"/>
            <p:cNvSpPr/>
            <p:nvPr/>
          </p:nvSpPr>
          <p:spPr>
            <a:xfrm>
              <a:off x="4094441" y="1745755"/>
              <a:ext cx="210316" cy="57759"/>
            </a:xfrm>
            <a:custGeom>
              <a:avLst/>
              <a:gdLst/>
              <a:ahLst/>
              <a:cxnLst/>
              <a:rect l="l" t="t" r="r" b="b"/>
              <a:pathLst>
                <a:path w="6780" h="1862" extrusionOk="0">
                  <a:moveTo>
                    <a:pt x="981" y="1706"/>
                  </a:moveTo>
                  <a:cubicBezTo>
                    <a:pt x="992" y="1714"/>
                    <a:pt x="1000" y="1726"/>
                    <a:pt x="1008" y="1737"/>
                  </a:cubicBezTo>
                  <a:cubicBezTo>
                    <a:pt x="996" y="1729"/>
                    <a:pt x="992" y="1714"/>
                    <a:pt x="981" y="1706"/>
                  </a:cubicBezTo>
                  <a:close/>
                  <a:moveTo>
                    <a:pt x="6718" y="0"/>
                  </a:moveTo>
                  <a:lnTo>
                    <a:pt x="6718" y="0"/>
                  </a:lnTo>
                  <a:cubicBezTo>
                    <a:pt x="6291" y="54"/>
                    <a:pt x="5838" y="54"/>
                    <a:pt x="5396" y="135"/>
                  </a:cubicBezTo>
                  <a:cubicBezTo>
                    <a:pt x="5331" y="135"/>
                    <a:pt x="5261" y="150"/>
                    <a:pt x="5200" y="177"/>
                  </a:cubicBezTo>
                  <a:cubicBezTo>
                    <a:pt x="5179" y="177"/>
                    <a:pt x="5158" y="176"/>
                    <a:pt x="5137" y="176"/>
                  </a:cubicBezTo>
                  <a:cubicBezTo>
                    <a:pt x="4679" y="176"/>
                    <a:pt x="4234" y="255"/>
                    <a:pt x="3793" y="369"/>
                  </a:cubicBezTo>
                  <a:lnTo>
                    <a:pt x="3809" y="384"/>
                  </a:lnTo>
                  <a:cubicBezTo>
                    <a:pt x="3801" y="384"/>
                    <a:pt x="3793" y="384"/>
                    <a:pt x="3786" y="384"/>
                  </a:cubicBezTo>
                  <a:cubicBezTo>
                    <a:pt x="3670" y="384"/>
                    <a:pt x="3556" y="411"/>
                    <a:pt x="3451" y="457"/>
                  </a:cubicBezTo>
                  <a:cubicBezTo>
                    <a:pt x="3432" y="461"/>
                    <a:pt x="3417" y="469"/>
                    <a:pt x="3405" y="484"/>
                  </a:cubicBezTo>
                  <a:cubicBezTo>
                    <a:pt x="3360" y="477"/>
                    <a:pt x="3315" y="473"/>
                    <a:pt x="3270" y="473"/>
                  </a:cubicBezTo>
                  <a:cubicBezTo>
                    <a:pt x="3178" y="473"/>
                    <a:pt x="3087" y="489"/>
                    <a:pt x="3002" y="523"/>
                  </a:cubicBezTo>
                  <a:cubicBezTo>
                    <a:pt x="2991" y="518"/>
                    <a:pt x="2979" y="516"/>
                    <a:pt x="2968" y="516"/>
                  </a:cubicBezTo>
                  <a:cubicBezTo>
                    <a:pt x="2935" y="516"/>
                    <a:pt x="2906" y="536"/>
                    <a:pt x="2894" y="565"/>
                  </a:cubicBezTo>
                  <a:cubicBezTo>
                    <a:pt x="2894" y="573"/>
                    <a:pt x="2894" y="573"/>
                    <a:pt x="2890" y="577"/>
                  </a:cubicBezTo>
                  <a:lnTo>
                    <a:pt x="2894" y="584"/>
                  </a:lnTo>
                  <a:lnTo>
                    <a:pt x="2794" y="600"/>
                  </a:lnTo>
                  <a:cubicBezTo>
                    <a:pt x="2760" y="604"/>
                    <a:pt x="2724" y="605"/>
                    <a:pt x="2688" y="605"/>
                  </a:cubicBezTo>
                  <a:cubicBezTo>
                    <a:pt x="2673" y="605"/>
                    <a:pt x="2658" y="605"/>
                    <a:pt x="2642" y="605"/>
                  </a:cubicBezTo>
                  <a:cubicBezTo>
                    <a:pt x="2550" y="605"/>
                    <a:pt x="2457" y="610"/>
                    <a:pt x="2376" y="676"/>
                  </a:cubicBezTo>
                  <a:cubicBezTo>
                    <a:pt x="2371" y="676"/>
                    <a:pt x="2366" y="676"/>
                    <a:pt x="2362" y="676"/>
                  </a:cubicBezTo>
                  <a:cubicBezTo>
                    <a:pt x="2337" y="676"/>
                    <a:pt x="2310" y="684"/>
                    <a:pt x="2291" y="700"/>
                  </a:cubicBezTo>
                  <a:cubicBezTo>
                    <a:pt x="2272" y="699"/>
                    <a:pt x="2253" y="698"/>
                    <a:pt x="2235" y="698"/>
                  </a:cubicBezTo>
                  <a:cubicBezTo>
                    <a:pt x="2144" y="698"/>
                    <a:pt x="2058" y="711"/>
                    <a:pt x="1987" y="788"/>
                  </a:cubicBezTo>
                  <a:cubicBezTo>
                    <a:pt x="1982" y="787"/>
                    <a:pt x="1976" y="787"/>
                    <a:pt x="1970" y="787"/>
                  </a:cubicBezTo>
                  <a:cubicBezTo>
                    <a:pt x="1941" y="787"/>
                    <a:pt x="1914" y="794"/>
                    <a:pt x="1891" y="807"/>
                  </a:cubicBezTo>
                  <a:lnTo>
                    <a:pt x="1684" y="815"/>
                  </a:lnTo>
                  <a:cubicBezTo>
                    <a:pt x="1677" y="814"/>
                    <a:pt x="1670" y="813"/>
                    <a:pt x="1663" y="813"/>
                  </a:cubicBezTo>
                  <a:cubicBezTo>
                    <a:pt x="1618" y="813"/>
                    <a:pt x="1576" y="836"/>
                    <a:pt x="1549" y="872"/>
                  </a:cubicBezTo>
                  <a:lnTo>
                    <a:pt x="1384" y="919"/>
                  </a:lnTo>
                  <a:lnTo>
                    <a:pt x="1250" y="976"/>
                  </a:lnTo>
                  <a:cubicBezTo>
                    <a:pt x="1146" y="976"/>
                    <a:pt x="1038" y="984"/>
                    <a:pt x="969" y="1084"/>
                  </a:cubicBezTo>
                  <a:cubicBezTo>
                    <a:pt x="938" y="1084"/>
                    <a:pt x="912" y="1095"/>
                    <a:pt x="881" y="1115"/>
                  </a:cubicBezTo>
                  <a:cubicBezTo>
                    <a:pt x="874" y="1113"/>
                    <a:pt x="867" y="1112"/>
                    <a:pt x="860" y="1112"/>
                  </a:cubicBezTo>
                  <a:cubicBezTo>
                    <a:pt x="813" y="1112"/>
                    <a:pt x="767" y="1144"/>
                    <a:pt x="750" y="1188"/>
                  </a:cubicBezTo>
                  <a:cubicBezTo>
                    <a:pt x="681" y="1199"/>
                    <a:pt x="612" y="1238"/>
                    <a:pt x="558" y="1291"/>
                  </a:cubicBezTo>
                  <a:cubicBezTo>
                    <a:pt x="531" y="1291"/>
                    <a:pt x="500" y="1307"/>
                    <a:pt x="489" y="1330"/>
                  </a:cubicBezTo>
                  <a:cubicBezTo>
                    <a:pt x="377" y="1360"/>
                    <a:pt x="270" y="1399"/>
                    <a:pt x="166" y="1437"/>
                  </a:cubicBezTo>
                  <a:cubicBezTo>
                    <a:pt x="97" y="1468"/>
                    <a:pt x="1" y="1514"/>
                    <a:pt x="32" y="1614"/>
                  </a:cubicBezTo>
                  <a:cubicBezTo>
                    <a:pt x="49" y="1666"/>
                    <a:pt x="77" y="1682"/>
                    <a:pt x="108" y="1682"/>
                  </a:cubicBezTo>
                  <a:cubicBezTo>
                    <a:pt x="144" y="1682"/>
                    <a:pt x="186" y="1661"/>
                    <a:pt x="228" y="1649"/>
                  </a:cubicBezTo>
                  <a:cubicBezTo>
                    <a:pt x="400" y="1595"/>
                    <a:pt x="573" y="1545"/>
                    <a:pt x="704" y="1418"/>
                  </a:cubicBezTo>
                  <a:cubicBezTo>
                    <a:pt x="707" y="1419"/>
                    <a:pt x="710" y="1419"/>
                    <a:pt x="712" y="1419"/>
                  </a:cubicBezTo>
                  <a:cubicBezTo>
                    <a:pt x="737" y="1419"/>
                    <a:pt x="764" y="1404"/>
                    <a:pt x="781" y="1384"/>
                  </a:cubicBezTo>
                  <a:cubicBezTo>
                    <a:pt x="858" y="1384"/>
                    <a:pt x="935" y="1384"/>
                    <a:pt x="981" y="1307"/>
                  </a:cubicBezTo>
                  <a:cubicBezTo>
                    <a:pt x="987" y="1308"/>
                    <a:pt x="995" y="1309"/>
                    <a:pt x="1002" y="1309"/>
                  </a:cubicBezTo>
                  <a:cubicBezTo>
                    <a:pt x="1033" y="1309"/>
                    <a:pt x="1071" y="1300"/>
                    <a:pt x="1100" y="1300"/>
                  </a:cubicBezTo>
                  <a:cubicBezTo>
                    <a:pt x="1149" y="1300"/>
                    <a:pt x="1175" y="1322"/>
                    <a:pt x="1107" y="1437"/>
                  </a:cubicBezTo>
                  <a:cubicBezTo>
                    <a:pt x="1058" y="1522"/>
                    <a:pt x="1019" y="1614"/>
                    <a:pt x="981" y="1706"/>
                  </a:cubicBezTo>
                  <a:cubicBezTo>
                    <a:pt x="977" y="1714"/>
                    <a:pt x="969" y="1729"/>
                    <a:pt x="973" y="1737"/>
                  </a:cubicBezTo>
                  <a:cubicBezTo>
                    <a:pt x="977" y="1756"/>
                    <a:pt x="988" y="1775"/>
                    <a:pt x="992" y="1795"/>
                  </a:cubicBezTo>
                  <a:cubicBezTo>
                    <a:pt x="1006" y="1836"/>
                    <a:pt x="1051" y="1861"/>
                    <a:pt x="1080" y="1861"/>
                  </a:cubicBezTo>
                  <a:cubicBezTo>
                    <a:pt x="1091" y="1861"/>
                    <a:pt x="1100" y="1857"/>
                    <a:pt x="1104" y="1848"/>
                  </a:cubicBezTo>
                  <a:cubicBezTo>
                    <a:pt x="1180" y="1617"/>
                    <a:pt x="1361" y="1578"/>
                    <a:pt x="1561" y="1578"/>
                  </a:cubicBezTo>
                  <a:cubicBezTo>
                    <a:pt x="1584" y="1578"/>
                    <a:pt x="1607" y="1579"/>
                    <a:pt x="1630" y="1579"/>
                  </a:cubicBezTo>
                  <a:lnTo>
                    <a:pt x="1553" y="1303"/>
                  </a:lnTo>
                  <a:cubicBezTo>
                    <a:pt x="1592" y="1161"/>
                    <a:pt x="1726" y="1111"/>
                    <a:pt x="1815" y="1018"/>
                  </a:cubicBezTo>
                  <a:lnTo>
                    <a:pt x="1987" y="999"/>
                  </a:lnTo>
                  <a:cubicBezTo>
                    <a:pt x="2012" y="994"/>
                    <a:pt x="2037" y="992"/>
                    <a:pt x="2062" y="992"/>
                  </a:cubicBezTo>
                  <a:cubicBezTo>
                    <a:pt x="2129" y="992"/>
                    <a:pt x="2198" y="1005"/>
                    <a:pt x="2265" y="1005"/>
                  </a:cubicBezTo>
                  <a:cubicBezTo>
                    <a:pt x="2345" y="1005"/>
                    <a:pt x="2421" y="987"/>
                    <a:pt x="2487" y="907"/>
                  </a:cubicBezTo>
                  <a:lnTo>
                    <a:pt x="2495" y="899"/>
                  </a:lnTo>
                  <a:cubicBezTo>
                    <a:pt x="2532" y="901"/>
                    <a:pt x="2570" y="904"/>
                    <a:pt x="2607" y="904"/>
                  </a:cubicBezTo>
                  <a:cubicBezTo>
                    <a:pt x="2687" y="904"/>
                    <a:pt x="2764" y="889"/>
                    <a:pt x="2821" y="811"/>
                  </a:cubicBezTo>
                  <a:cubicBezTo>
                    <a:pt x="2825" y="812"/>
                    <a:pt x="2829" y="812"/>
                    <a:pt x="2833" y="812"/>
                  </a:cubicBezTo>
                  <a:cubicBezTo>
                    <a:pt x="2853" y="812"/>
                    <a:pt x="2873" y="803"/>
                    <a:pt x="2883" y="784"/>
                  </a:cubicBezTo>
                  <a:cubicBezTo>
                    <a:pt x="2886" y="784"/>
                    <a:pt x="2888" y="784"/>
                    <a:pt x="2891" y="784"/>
                  </a:cubicBezTo>
                  <a:cubicBezTo>
                    <a:pt x="2942" y="784"/>
                    <a:pt x="2988" y="751"/>
                    <a:pt x="3006" y="707"/>
                  </a:cubicBezTo>
                  <a:cubicBezTo>
                    <a:pt x="3417" y="707"/>
                    <a:pt x="3813" y="577"/>
                    <a:pt x="4208" y="496"/>
                  </a:cubicBezTo>
                  <a:cubicBezTo>
                    <a:pt x="4254" y="500"/>
                    <a:pt x="4299" y="502"/>
                    <a:pt x="4344" y="502"/>
                  </a:cubicBezTo>
                  <a:cubicBezTo>
                    <a:pt x="4732" y="502"/>
                    <a:pt x="5098" y="366"/>
                    <a:pt x="5473" y="308"/>
                  </a:cubicBezTo>
                  <a:cubicBezTo>
                    <a:pt x="5523" y="349"/>
                    <a:pt x="5585" y="379"/>
                    <a:pt x="5645" y="379"/>
                  </a:cubicBezTo>
                  <a:cubicBezTo>
                    <a:pt x="5667" y="379"/>
                    <a:pt x="5690" y="375"/>
                    <a:pt x="5711" y="365"/>
                  </a:cubicBezTo>
                  <a:cubicBezTo>
                    <a:pt x="6003" y="231"/>
                    <a:pt x="6326" y="265"/>
                    <a:pt x="6622" y="177"/>
                  </a:cubicBezTo>
                  <a:cubicBezTo>
                    <a:pt x="6683" y="135"/>
                    <a:pt x="6779" y="112"/>
                    <a:pt x="6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5"/>
            <p:cNvSpPr/>
            <p:nvPr/>
          </p:nvSpPr>
          <p:spPr>
            <a:xfrm>
              <a:off x="3915766" y="1748857"/>
              <a:ext cx="19543" cy="46747"/>
            </a:xfrm>
            <a:custGeom>
              <a:avLst/>
              <a:gdLst/>
              <a:ahLst/>
              <a:cxnLst/>
              <a:rect l="l" t="t" r="r" b="b"/>
              <a:pathLst>
                <a:path w="630" h="1507" extrusionOk="0">
                  <a:moveTo>
                    <a:pt x="254" y="0"/>
                  </a:moveTo>
                  <a:cubicBezTo>
                    <a:pt x="139" y="138"/>
                    <a:pt x="197" y="273"/>
                    <a:pt x="193" y="400"/>
                  </a:cubicBezTo>
                  <a:cubicBezTo>
                    <a:pt x="193" y="461"/>
                    <a:pt x="193" y="523"/>
                    <a:pt x="197" y="588"/>
                  </a:cubicBezTo>
                  <a:cubicBezTo>
                    <a:pt x="1" y="991"/>
                    <a:pt x="347" y="1211"/>
                    <a:pt x="504" y="1495"/>
                  </a:cubicBezTo>
                  <a:cubicBezTo>
                    <a:pt x="510" y="1502"/>
                    <a:pt x="524" y="1506"/>
                    <a:pt x="541" y="1506"/>
                  </a:cubicBezTo>
                  <a:cubicBezTo>
                    <a:pt x="580" y="1506"/>
                    <a:pt x="629" y="1480"/>
                    <a:pt x="589" y="1399"/>
                  </a:cubicBezTo>
                  <a:cubicBezTo>
                    <a:pt x="581" y="1399"/>
                    <a:pt x="569" y="1387"/>
                    <a:pt x="562" y="1368"/>
                  </a:cubicBezTo>
                  <a:lnTo>
                    <a:pt x="562" y="1357"/>
                  </a:lnTo>
                  <a:lnTo>
                    <a:pt x="589" y="1399"/>
                  </a:lnTo>
                  <a:cubicBezTo>
                    <a:pt x="604" y="1368"/>
                    <a:pt x="600" y="1330"/>
                    <a:pt x="581" y="1307"/>
                  </a:cubicBezTo>
                  <a:cubicBezTo>
                    <a:pt x="481" y="1057"/>
                    <a:pt x="347" y="826"/>
                    <a:pt x="454" y="519"/>
                  </a:cubicBezTo>
                  <a:cubicBezTo>
                    <a:pt x="508" y="365"/>
                    <a:pt x="427" y="138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5"/>
            <p:cNvSpPr/>
            <p:nvPr/>
          </p:nvSpPr>
          <p:spPr>
            <a:xfrm>
              <a:off x="4012331" y="1744204"/>
              <a:ext cx="37937" cy="72897"/>
            </a:xfrm>
            <a:custGeom>
              <a:avLst/>
              <a:gdLst/>
              <a:ahLst/>
              <a:cxnLst/>
              <a:rect l="l" t="t" r="r" b="b"/>
              <a:pathLst>
                <a:path w="1223" h="2350" extrusionOk="0">
                  <a:moveTo>
                    <a:pt x="729" y="0"/>
                  </a:moveTo>
                  <a:cubicBezTo>
                    <a:pt x="638" y="0"/>
                    <a:pt x="627" y="109"/>
                    <a:pt x="642" y="192"/>
                  </a:cubicBezTo>
                  <a:cubicBezTo>
                    <a:pt x="661" y="304"/>
                    <a:pt x="700" y="415"/>
                    <a:pt x="730" y="527"/>
                  </a:cubicBezTo>
                  <a:cubicBezTo>
                    <a:pt x="930" y="899"/>
                    <a:pt x="961" y="1268"/>
                    <a:pt x="700" y="1629"/>
                  </a:cubicBezTo>
                  <a:cubicBezTo>
                    <a:pt x="684" y="1660"/>
                    <a:pt x="680" y="1691"/>
                    <a:pt x="680" y="1726"/>
                  </a:cubicBezTo>
                  <a:cubicBezTo>
                    <a:pt x="657" y="1729"/>
                    <a:pt x="634" y="1741"/>
                    <a:pt x="607" y="1749"/>
                  </a:cubicBezTo>
                  <a:cubicBezTo>
                    <a:pt x="586" y="1744"/>
                    <a:pt x="565" y="1741"/>
                    <a:pt x="544" y="1741"/>
                  </a:cubicBezTo>
                  <a:cubicBezTo>
                    <a:pt x="480" y="1741"/>
                    <a:pt x="422" y="1767"/>
                    <a:pt x="384" y="1837"/>
                  </a:cubicBezTo>
                  <a:lnTo>
                    <a:pt x="215" y="1968"/>
                  </a:lnTo>
                  <a:cubicBezTo>
                    <a:pt x="115" y="1979"/>
                    <a:pt x="27" y="2052"/>
                    <a:pt x="0" y="2152"/>
                  </a:cubicBezTo>
                  <a:lnTo>
                    <a:pt x="4" y="2160"/>
                  </a:lnTo>
                  <a:cubicBezTo>
                    <a:pt x="54" y="2186"/>
                    <a:pt x="102" y="2202"/>
                    <a:pt x="147" y="2202"/>
                  </a:cubicBezTo>
                  <a:cubicBezTo>
                    <a:pt x="214" y="2202"/>
                    <a:pt x="273" y="2168"/>
                    <a:pt x="319" y="2083"/>
                  </a:cubicBezTo>
                  <a:cubicBezTo>
                    <a:pt x="339" y="2080"/>
                    <a:pt x="357" y="2079"/>
                    <a:pt x="375" y="2079"/>
                  </a:cubicBezTo>
                  <a:cubicBezTo>
                    <a:pt x="528" y="2079"/>
                    <a:pt x="598" y="2181"/>
                    <a:pt x="619" y="2337"/>
                  </a:cubicBezTo>
                  <a:cubicBezTo>
                    <a:pt x="648" y="2345"/>
                    <a:pt x="671" y="2349"/>
                    <a:pt x="690" y="2349"/>
                  </a:cubicBezTo>
                  <a:cubicBezTo>
                    <a:pt x="808" y="2349"/>
                    <a:pt x="746" y="2192"/>
                    <a:pt x="796" y="2129"/>
                  </a:cubicBezTo>
                  <a:lnTo>
                    <a:pt x="726" y="1968"/>
                  </a:lnTo>
                  <a:cubicBezTo>
                    <a:pt x="776" y="1948"/>
                    <a:pt x="803" y="1898"/>
                    <a:pt x="799" y="1852"/>
                  </a:cubicBezTo>
                  <a:lnTo>
                    <a:pt x="846" y="1756"/>
                  </a:lnTo>
                  <a:cubicBezTo>
                    <a:pt x="1214" y="1530"/>
                    <a:pt x="1222" y="1218"/>
                    <a:pt x="1080" y="857"/>
                  </a:cubicBezTo>
                  <a:cubicBezTo>
                    <a:pt x="988" y="642"/>
                    <a:pt x="907" y="423"/>
                    <a:pt x="826" y="208"/>
                  </a:cubicBezTo>
                  <a:cubicBezTo>
                    <a:pt x="807" y="131"/>
                    <a:pt x="815" y="8"/>
                    <a:pt x="734" y="0"/>
                  </a:cubicBezTo>
                  <a:cubicBezTo>
                    <a:pt x="733" y="0"/>
                    <a:pt x="731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5"/>
            <p:cNvSpPr/>
            <p:nvPr/>
          </p:nvSpPr>
          <p:spPr>
            <a:xfrm>
              <a:off x="4122111" y="1671059"/>
              <a:ext cx="23730" cy="37410"/>
            </a:xfrm>
            <a:custGeom>
              <a:avLst/>
              <a:gdLst/>
              <a:ahLst/>
              <a:cxnLst/>
              <a:rect l="l" t="t" r="r" b="b"/>
              <a:pathLst>
                <a:path w="765" h="1206" extrusionOk="0">
                  <a:moveTo>
                    <a:pt x="406" y="0"/>
                  </a:moveTo>
                  <a:cubicBezTo>
                    <a:pt x="339" y="0"/>
                    <a:pt x="244" y="24"/>
                    <a:pt x="96" y="60"/>
                  </a:cubicBezTo>
                  <a:cubicBezTo>
                    <a:pt x="54" y="68"/>
                    <a:pt x="0" y="80"/>
                    <a:pt x="20" y="141"/>
                  </a:cubicBezTo>
                  <a:cubicBezTo>
                    <a:pt x="23" y="156"/>
                    <a:pt x="73" y="160"/>
                    <a:pt x="96" y="168"/>
                  </a:cubicBezTo>
                  <a:cubicBezTo>
                    <a:pt x="163" y="145"/>
                    <a:pt x="235" y="91"/>
                    <a:pt x="295" y="91"/>
                  </a:cubicBezTo>
                  <a:cubicBezTo>
                    <a:pt x="346" y="91"/>
                    <a:pt x="389" y="130"/>
                    <a:pt x="411" y="260"/>
                  </a:cubicBezTo>
                  <a:cubicBezTo>
                    <a:pt x="465" y="545"/>
                    <a:pt x="561" y="829"/>
                    <a:pt x="661" y="1205"/>
                  </a:cubicBezTo>
                  <a:cubicBezTo>
                    <a:pt x="765" y="821"/>
                    <a:pt x="677" y="564"/>
                    <a:pt x="611" y="310"/>
                  </a:cubicBezTo>
                  <a:cubicBezTo>
                    <a:pt x="551" y="81"/>
                    <a:pt x="529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5"/>
            <p:cNvSpPr/>
            <p:nvPr/>
          </p:nvSpPr>
          <p:spPr>
            <a:xfrm>
              <a:off x="3929849" y="1800443"/>
              <a:ext cx="13835" cy="34960"/>
            </a:xfrm>
            <a:custGeom>
              <a:avLst/>
              <a:gdLst/>
              <a:ahLst/>
              <a:cxnLst/>
              <a:rect l="l" t="t" r="r" b="b"/>
              <a:pathLst>
                <a:path w="446" h="1127" extrusionOk="0">
                  <a:moveTo>
                    <a:pt x="145" y="0"/>
                  </a:moveTo>
                  <a:cubicBezTo>
                    <a:pt x="141" y="0"/>
                    <a:pt x="136" y="1"/>
                    <a:pt x="131" y="1"/>
                  </a:cubicBezTo>
                  <a:cubicBezTo>
                    <a:pt x="0" y="9"/>
                    <a:pt x="27" y="139"/>
                    <a:pt x="42" y="235"/>
                  </a:cubicBezTo>
                  <a:cubicBezTo>
                    <a:pt x="54" y="278"/>
                    <a:pt x="96" y="316"/>
                    <a:pt x="119" y="354"/>
                  </a:cubicBezTo>
                  <a:cubicBezTo>
                    <a:pt x="131" y="566"/>
                    <a:pt x="138" y="781"/>
                    <a:pt x="146" y="992"/>
                  </a:cubicBezTo>
                  <a:cubicBezTo>
                    <a:pt x="149" y="1085"/>
                    <a:pt x="184" y="1126"/>
                    <a:pt x="260" y="1126"/>
                  </a:cubicBezTo>
                  <a:cubicBezTo>
                    <a:pt x="272" y="1126"/>
                    <a:pt x="285" y="1125"/>
                    <a:pt x="300" y="1123"/>
                  </a:cubicBezTo>
                  <a:cubicBezTo>
                    <a:pt x="377" y="1115"/>
                    <a:pt x="446" y="1042"/>
                    <a:pt x="407" y="1000"/>
                  </a:cubicBezTo>
                  <a:cubicBezTo>
                    <a:pt x="204" y="762"/>
                    <a:pt x="446" y="447"/>
                    <a:pt x="250" y="220"/>
                  </a:cubicBezTo>
                  <a:cubicBezTo>
                    <a:pt x="228" y="139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5"/>
            <p:cNvSpPr/>
            <p:nvPr/>
          </p:nvSpPr>
          <p:spPr>
            <a:xfrm>
              <a:off x="4033177" y="1653656"/>
              <a:ext cx="29593" cy="16441"/>
            </a:xfrm>
            <a:custGeom>
              <a:avLst/>
              <a:gdLst/>
              <a:ahLst/>
              <a:cxnLst/>
              <a:rect l="l" t="t" r="r" b="b"/>
              <a:pathLst>
                <a:path w="954" h="530" extrusionOk="0">
                  <a:moveTo>
                    <a:pt x="163" y="0"/>
                  </a:moveTo>
                  <a:cubicBezTo>
                    <a:pt x="122" y="0"/>
                    <a:pt x="78" y="6"/>
                    <a:pt x="31" y="18"/>
                  </a:cubicBezTo>
                  <a:cubicBezTo>
                    <a:pt x="5" y="41"/>
                    <a:pt x="1" y="87"/>
                    <a:pt x="24" y="118"/>
                  </a:cubicBezTo>
                  <a:cubicBezTo>
                    <a:pt x="24" y="129"/>
                    <a:pt x="28" y="129"/>
                    <a:pt x="28" y="129"/>
                  </a:cubicBezTo>
                  <a:lnTo>
                    <a:pt x="642" y="529"/>
                  </a:lnTo>
                  <a:cubicBezTo>
                    <a:pt x="677" y="525"/>
                    <a:pt x="704" y="518"/>
                    <a:pt x="738" y="518"/>
                  </a:cubicBezTo>
                  <a:lnTo>
                    <a:pt x="954" y="521"/>
                  </a:lnTo>
                  <a:cubicBezTo>
                    <a:pt x="892" y="402"/>
                    <a:pt x="777" y="322"/>
                    <a:pt x="646" y="291"/>
                  </a:cubicBezTo>
                  <a:cubicBezTo>
                    <a:pt x="512" y="140"/>
                    <a:pt x="3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5"/>
            <p:cNvSpPr/>
            <p:nvPr/>
          </p:nvSpPr>
          <p:spPr>
            <a:xfrm>
              <a:off x="3919830" y="1672920"/>
              <a:ext cx="48670" cy="52517"/>
            </a:xfrm>
            <a:custGeom>
              <a:avLst/>
              <a:gdLst/>
              <a:ahLst/>
              <a:cxnLst/>
              <a:rect l="l" t="t" r="r" b="b"/>
              <a:pathLst>
                <a:path w="1569" h="1693" extrusionOk="0">
                  <a:moveTo>
                    <a:pt x="550" y="607"/>
                  </a:moveTo>
                  <a:lnTo>
                    <a:pt x="550" y="607"/>
                  </a:lnTo>
                  <a:cubicBezTo>
                    <a:pt x="550" y="608"/>
                    <a:pt x="550" y="635"/>
                    <a:pt x="554" y="646"/>
                  </a:cubicBezTo>
                  <a:cubicBezTo>
                    <a:pt x="550" y="638"/>
                    <a:pt x="550" y="623"/>
                    <a:pt x="550" y="607"/>
                  </a:cubicBezTo>
                  <a:close/>
                  <a:moveTo>
                    <a:pt x="565" y="654"/>
                  </a:moveTo>
                  <a:lnTo>
                    <a:pt x="573" y="661"/>
                  </a:lnTo>
                  <a:lnTo>
                    <a:pt x="569" y="661"/>
                  </a:lnTo>
                  <a:lnTo>
                    <a:pt x="607" y="704"/>
                  </a:lnTo>
                  <a:lnTo>
                    <a:pt x="607" y="700"/>
                  </a:lnTo>
                  <a:cubicBezTo>
                    <a:pt x="609" y="701"/>
                    <a:pt x="610" y="704"/>
                    <a:pt x="611" y="706"/>
                  </a:cubicBezTo>
                  <a:lnTo>
                    <a:pt x="611" y="706"/>
                  </a:lnTo>
                  <a:cubicBezTo>
                    <a:pt x="610" y="705"/>
                    <a:pt x="609" y="705"/>
                    <a:pt x="607" y="704"/>
                  </a:cubicBezTo>
                  <a:lnTo>
                    <a:pt x="569" y="665"/>
                  </a:lnTo>
                  <a:cubicBezTo>
                    <a:pt x="565" y="661"/>
                    <a:pt x="565" y="657"/>
                    <a:pt x="565" y="654"/>
                  </a:cubicBezTo>
                  <a:close/>
                  <a:moveTo>
                    <a:pt x="1363" y="0"/>
                  </a:moveTo>
                  <a:cubicBezTo>
                    <a:pt x="1282" y="0"/>
                    <a:pt x="1206" y="20"/>
                    <a:pt x="1145" y="108"/>
                  </a:cubicBezTo>
                  <a:cubicBezTo>
                    <a:pt x="911" y="227"/>
                    <a:pt x="688" y="373"/>
                    <a:pt x="550" y="607"/>
                  </a:cubicBezTo>
                  <a:cubicBezTo>
                    <a:pt x="519" y="646"/>
                    <a:pt x="488" y="692"/>
                    <a:pt x="458" y="730"/>
                  </a:cubicBezTo>
                  <a:cubicBezTo>
                    <a:pt x="319" y="788"/>
                    <a:pt x="173" y="846"/>
                    <a:pt x="154" y="1026"/>
                  </a:cubicBezTo>
                  <a:cubicBezTo>
                    <a:pt x="146" y="1095"/>
                    <a:pt x="135" y="1157"/>
                    <a:pt x="131" y="1218"/>
                  </a:cubicBezTo>
                  <a:cubicBezTo>
                    <a:pt x="50" y="1364"/>
                    <a:pt x="0" y="1518"/>
                    <a:pt x="93" y="1676"/>
                  </a:cubicBezTo>
                  <a:cubicBezTo>
                    <a:pt x="106" y="1687"/>
                    <a:pt x="123" y="1693"/>
                    <a:pt x="142" y="1693"/>
                  </a:cubicBezTo>
                  <a:cubicBezTo>
                    <a:pt x="155" y="1693"/>
                    <a:pt x="168" y="1690"/>
                    <a:pt x="181" y="1683"/>
                  </a:cubicBezTo>
                  <a:cubicBezTo>
                    <a:pt x="300" y="1564"/>
                    <a:pt x="239" y="1407"/>
                    <a:pt x="258" y="1268"/>
                  </a:cubicBezTo>
                  <a:cubicBezTo>
                    <a:pt x="258" y="1253"/>
                    <a:pt x="258" y="1234"/>
                    <a:pt x="250" y="1218"/>
                  </a:cubicBezTo>
                  <a:cubicBezTo>
                    <a:pt x="265" y="1195"/>
                    <a:pt x="269" y="1165"/>
                    <a:pt x="277" y="1138"/>
                  </a:cubicBezTo>
                  <a:cubicBezTo>
                    <a:pt x="392" y="1069"/>
                    <a:pt x="461" y="946"/>
                    <a:pt x="458" y="803"/>
                  </a:cubicBezTo>
                  <a:lnTo>
                    <a:pt x="458" y="803"/>
                  </a:lnTo>
                  <a:cubicBezTo>
                    <a:pt x="475" y="809"/>
                    <a:pt x="490" y="811"/>
                    <a:pt x="505" y="811"/>
                  </a:cubicBezTo>
                  <a:cubicBezTo>
                    <a:pt x="570" y="811"/>
                    <a:pt x="611" y="762"/>
                    <a:pt x="657" y="719"/>
                  </a:cubicBezTo>
                  <a:lnTo>
                    <a:pt x="657" y="719"/>
                  </a:lnTo>
                  <a:cubicBezTo>
                    <a:pt x="659" y="719"/>
                    <a:pt x="660" y="719"/>
                    <a:pt x="661" y="719"/>
                  </a:cubicBezTo>
                  <a:cubicBezTo>
                    <a:pt x="661" y="719"/>
                    <a:pt x="660" y="719"/>
                    <a:pt x="658" y="719"/>
                  </a:cubicBezTo>
                  <a:lnTo>
                    <a:pt x="658" y="719"/>
                  </a:lnTo>
                  <a:cubicBezTo>
                    <a:pt x="657" y="719"/>
                    <a:pt x="657" y="719"/>
                    <a:pt x="657" y="719"/>
                  </a:cubicBezTo>
                  <a:lnTo>
                    <a:pt x="657" y="719"/>
                  </a:lnTo>
                  <a:cubicBezTo>
                    <a:pt x="648" y="719"/>
                    <a:pt x="638" y="717"/>
                    <a:pt x="629" y="714"/>
                  </a:cubicBezTo>
                  <a:lnTo>
                    <a:pt x="629" y="714"/>
                  </a:lnTo>
                  <a:cubicBezTo>
                    <a:pt x="638" y="716"/>
                    <a:pt x="651" y="718"/>
                    <a:pt x="658" y="719"/>
                  </a:cubicBezTo>
                  <a:lnTo>
                    <a:pt x="658" y="719"/>
                  </a:lnTo>
                  <a:cubicBezTo>
                    <a:pt x="659" y="717"/>
                    <a:pt x="660" y="716"/>
                    <a:pt x="661" y="715"/>
                  </a:cubicBezTo>
                  <a:cubicBezTo>
                    <a:pt x="930" y="504"/>
                    <a:pt x="1180" y="265"/>
                    <a:pt x="1491" y="119"/>
                  </a:cubicBezTo>
                  <a:cubicBezTo>
                    <a:pt x="1497" y="120"/>
                    <a:pt x="1503" y="121"/>
                    <a:pt x="1510" y="121"/>
                  </a:cubicBezTo>
                  <a:cubicBezTo>
                    <a:pt x="1529" y="121"/>
                    <a:pt x="1550" y="117"/>
                    <a:pt x="1564" y="108"/>
                  </a:cubicBezTo>
                  <a:cubicBezTo>
                    <a:pt x="1568" y="73"/>
                    <a:pt x="1568" y="46"/>
                    <a:pt x="1568" y="12"/>
                  </a:cubicBezTo>
                  <a:lnTo>
                    <a:pt x="1568" y="12"/>
                  </a:lnTo>
                  <a:cubicBezTo>
                    <a:pt x="1564" y="12"/>
                    <a:pt x="1560" y="12"/>
                    <a:pt x="1556" y="12"/>
                  </a:cubicBezTo>
                  <a:cubicBezTo>
                    <a:pt x="1492" y="12"/>
                    <a:pt x="1426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5"/>
            <p:cNvSpPr/>
            <p:nvPr/>
          </p:nvSpPr>
          <p:spPr>
            <a:xfrm>
              <a:off x="3999923" y="1760986"/>
              <a:ext cx="32106" cy="17805"/>
            </a:xfrm>
            <a:custGeom>
              <a:avLst/>
              <a:gdLst/>
              <a:ahLst/>
              <a:cxnLst/>
              <a:rect l="l" t="t" r="r" b="b"/>
              <a:pathLst>
                <a:path w="1035" h="574" extrusionOk="0">
                  <a:moveTo>
                    <a:pt x="655" y="0"/>
                  </a:moveTo>
                  <a:cubicBezTo>
                    <a:pt x="613" y="0"/>
                    <a:pt x="568" y="11"/>
                    <a:pt x="523" y="24"/>
                  </a:cubicBezTo>
                  <a:cubicBezTo>
                    <a:pt x="316" y="105"/>
                    <a:pt x="116" y="189"/>
                    <a:pt x="1" y="408"/>
                  </a:cubicBezTo>
                  <a:cubicBezTo>
                    <a:pt x="35" y="439"/>
                    <a:pt x="71" y="450"/>
                    <a:pt x="108" y="450"/>
                  </a:cubicBezTo>
                  <a:cubicBezTo>
                    <a:pt x="142" y="450"/>
                    <a:pt x="177" y="440"/>
                    <a:pt x="212" y="428"/>
                  </a:cubicBezTo>
                  <a:lnTo>
                    <a:pt x="400" y="401"/>
                  </a:lnTo>
                  <a:lnTo>
                    <a:pt x="400" y="401"/>
                  </a:lnTo>
                  <a:lnTo>
                    <a:pt x="393" y="412"/>
                  </a:lnTo>
                  <a:lnTo>
                    <a:pt x="400" y="408"/>
                  </a:lnTo>
                  <a:cubicBezTo>
                    <a:pt x="406" y="511"/>
                    <a:pt x="440" y="573"/>
                    <a:pt x="538" y="573"/>
                  </a:cubicBezTo>
                  <a:cubicBezTo>
                    <a:pt x="561" y="573"/>
                    <a:pt x="588" y="569"/>
                    <a:pt x="619" y="562"/>
                  </a:cubicBezTo>
                  <a:cubicBezTo>
                    <a:pt x="777" y="524"/>
                    <a:pt x="961" y="531"/>
                    <a:pt x="1004" y="331"/>
                  </a:cubicBezTo>
                  <a:cubicBezTo>
                    <a:pt x="1034" y="197"/>
                    <a:pt x="950" y="112"/>
                    <a:pt x="815" y="86"/>
                  </a:cubicBezTo>
                  <a:cubicBezTo>
                    <a:pt x="768" y="21"/>
                    <a:pt x="714" y="0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5"/>
            <p:cNvSpPr/>
            <p:nvPr/>
          </p:nvSpPr>
          <p:spPr>
            <a:xfrm>
              <a:off x="4034138" y="1713773"/>
              <a:ext cx="39364" cy="90113"/>
            </a:xfrm>
            <a:custGeom>
              <a:avLst/>
              <a:gdLst/>
              <a:ahLst/>
              <a:cxnLst/>
              <a:rect l="l" t="t" r="r" b="b"/>
              <a:pathLst>
                <a:path w="1269" h="2905" extrusionOk="0">
                  <a:moveTo>
                    <a:pt x="267" y="0"/>
                  </a:moveTo>
                  <a:cubicBezTo>
                    <a:pt x="192" y="0"/>
                    <a:pt x="104" y="14"/>
                    <a:pt x="0" y="40"/>
                  </a:cubicBezTo>
                  <a:cubicBezTo>
                    <a:pt x="50" y="97"/>
                    <a:pt x="77" y="167"/>
                    <a:pt x="135" y="193"/>
                  </a:cubicBezTo>
                  <a:cubicBezTo>
                    <a:pt x="415" y="343"/>
                    <a:pt x="565" y="551"/>
                    <a:pt x="500" y="881"/>
                  </a:cubicBezTo>
                  <a:cubicBezTo>
                    <a:pt x="477" y="1020"/>
                    <a:pt x="569" y="1097"/>
                    <a:pt x="711" y="1097"/>
                  </a:cubicBezTo>
                  <a:cubicBezTo>
                    <a:pt x="969" y="1143"/>
                    <a:pt x="1134" y="1243"/>
                    <a:pt x="988" y="1535"/>
                  </a:cubicBezTo>
                  <a:cubicBezTo>
                    <a:pt x="915" y="1677"/>
                    <a:pt x="988" y="1796"/>
                    <a:pt x="1030" y="1919"/>
                  </a:cubicBezTo>
                  <a:cubicBezTo>
                    <a:pt x="1034" y="2096"/>
                    <a:pt x="834" y="2169"/>
                    <a:pt x="819" y="2338"/>
                  </a:cubicBezTo>
                  <a:cubicBezTo>
                    <a:pt x="807" y="2476"/>
                    <a:pt x="842" y="2634"/>
                    <a:pt x="654" y="2703"/>
                  </a:cubicBezTo>
                  <a:cubicBezTo>
                    <a:pt x="646" y="2707"/>
                    <a:pt x="665" y="2787"/>
                    <a:pt x="669" y="2830"/>
                  </a:cubicBezTo>
                  <a:cubicBezTo>
                    <a:pt x="686" y="2886"/>
                    <a:pt x="704" y="2905"/>
                    <a:pt x="722" y="2905"/>
                  </a:cubicBezTo>
                  <a:cubicBezTo>
                    <a:pt x="750" y="2905"/>
                    <a:pt x="780" y="2860"/>
                    <a:pt x="807" y="2837"/>
                  </a:cubicBezTo>
                  <a:lnTo>
                    <a:pt x="815" y="2837"/>
                  </a:lnTo>
                  <a:lnTo>
                    <a:pt x="819" y="2830"/>
                  </a:lnTo>
                  <a:cubicBezTo>
                    <a:pt x="877" y="2826"/>
                    <a:pt x="915" y="2806"/>
                    <a:pt x="892" y="2741"/>
                  </a:cubicBezTo>
                  <a:cubicBezTo>
                    <a:pt x="900" y="2595"/>
                    <a:pt x="1065" y="2495"/>
                    <a:pt x="1007" y="2338"/>
                  </a:cubicBezTo>
                  <a:cubicBezTo>
                    <a:pt x="1103" y="2269"/>
                    <a:pt x="1268" y="2280"/>
                    <a:pt x="1226" y="2076"/>
                  </a:cubicBezTo>
                  <a:cubicBezTo>
                    <a:pt x="1199" y="1923"/>
                    <a:pt x="1207" y="1769"/>
                    <a:pt x="1203" y="1623"/>
                  </a:cubicBezTo>
                  <a:cubicBezTo>
                    <a:pt x="1265" y="1047"/>
                    <a:pt x="1265" y="1047"/>
                    <a:pt x="819" y="797"/>
                  </a:cubicBezTo>
                  <a:cubicBezTo>
                    <a:pt x="815" y="685"/>
                    <a:pt x="838" y="570"/>
                    <a:pt x="731" y="493"/>
                  </a:cubicBezTo>
                  <a:cubicBezTo>
                    <a:pt x="625" y="142"/>
                    <a:pt x="509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5"/>
            <p:cNvSpPr/>
            <p:nvPr/>
          </p:nvSpPr>
          <p:spPr>
            <a:xfrm>
              <a:off x="4080855" y="1701055"/>
              <a:ext cx="20411" cy="91695"/>
            </a:xfrm>
            <a:custGeom>
              <a:avLst/>
              <a:gdLst/>
              <a:ahLst/>
              <a:cxnLst/>
              <a:rect l="l" t="t" r="r" b="b"/>
              <a:pathLst>
                <a:path w="658" h="2956" extrusionOk="0">
                  <a:moveTo>
                    <a:pt x="220" y="0"/>
                  </a:moveTo>
                  <a:lnTo>
                    <a:pt x="174" y="23"/>
                  </a:lnTo>
                  <a:cubicBezTo>
                    <a:pt x="174" y="27"/>
                    <a:pt x="166" y="35"/>
                    <a:pt x="166" y="39"/>
                  </a:cubicBezTo>
                  <a:lnTo>
                    <a:pt x="101" y="19"/>
                  </a:lnTo>
                  <a:lnTo>
                    <a:pt x="120" y="115"/>
                  </a:lnTo>
                  <a:cubicBezTo>
                    <a:pt x="128" y="546"/>
                    <a:pt x="393" y="919"/>
                    <a:pt x="435" y="1345"/>
                  </a:cubicBezTo>
                  <a:lnTo>
                    <a:pt x="404" y="1518"/>
                  </a:lnTo>
                  <a:cubicBezTo>
                    <a:pt x="254" y="1714"/>
                    <a:pt x="335" y="1933"/>
                    <a:pt x="347" y="2144"/>
                  </a:cubicBezTo>
                  <a:cubicBezTo>
                    <a:pt x="293" y="2306"/>
                    <a:pt x="239" y="2467"/>
                    <a:pt x="193" y="2632"/>
                  </a:cubicBezTo>
                  <a:cubicBezTo>
                    <a:pt x="124" y="2728"/>
                    <a:pt x="1" y="2848"/>
                    <a:pt x="124" y="2932"/>
                  </a:cubicBezTo>
                  <a:cubicBezTo>
                    <a:pt x="147" y="2948"/>
                    <a:pt x="169" y="2955"/>
                    <a:pt x="190" y="2955"/>
                  </a:cubicBezTo>
                  <a:cubicBezTo>
                    <a:pt x="266" y="2955"/>
                    <a:pt x="318" y="2855"/>
                    <a:pt x="327" y="2755"/>
                  </a:cubicBezTo>
                  <a:cubicBezTo>
                    <a:pt x="473" y="2632"/>
                    <a:pt x="519" y="2452"/>
                    <a:pt x="546" y="2271"/>
                  </a:cubicBezTo>
                  <a:cubicBezTo>
                    <a:pt x="658" y="1476"/>
                    <a:pt x="619" y="711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5"/>
            <p:cNvSpPr/>
            <p:nvPr/>
          </p:nvSpPr>
          <p:spPr>
            <a:xfrm>
              <a:off x="3949981" y="1822870"/>
              <a:ext cx="11943" cy="20907"/>
            </a:xfrm>
            <a:custGeom>
              <a:avLst/>
              <a:gdLst/>
              <a:ahLst/>
              <a:cxnLst/>
              <a:rect l="l" t="t" r="r" b="b"/>
              <a:pathLst>
                <a:path w="385" h="674" extrusionOk="0">
                  <a:moveTo>
                    <a:pt x="147" y="0"/>
                  </a:moveTo>
                  <a:cubicBezTo>
                    <a:pt x="1" y="250"/>
                    <a:pt x="193" y="435"/>
                    <a:pt x="189" y="634"/>
                  </a:cubicBezTo>
                  <a:cubicBezTo>
                    <a:pt x="221" y="659"/>
                    <a:pt x="255" y="674"/>
                    <a:pt x="288" y="674"/>
                  </a:cubicBezTo>
                  <a:cubicBezTo>
                    <a:pt x="321" y="674"/>
                    <a:pt x="354" y="659"/>
                    <a:pt x="385" y="627"/>
                  </a:cubicBezTo>
                  <a:cubicBezTo>
                    <a:pt x="343" y="415"/>
                    <a:pt x="346" y="185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5"/>
            <p:cNvSpPr/>
            <p:nvPr/>
          </p:nvSpPr>
          <p:spPr>
            <a:xfrm>
              <a:off x="4222585" y="1769578"/>
              <a:ext cx="28166" cy="9709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192" y="19"/>
                  </a:moveTo>
                  <a:cubicBezTo>
                    <a:pt x="102" y="19"/>
                    <a:pt x="46" y="91"/>
                    <a:pt x="16" y="177"/>
                  </a:cubicBezTo>
                  <a:cubicBezTo>
                    <a:pt x="1" y="227"/>
                    <a:pt x="1" y="277"/>
                    <a:pt x="62" y="293"/>
                  </a:cubicBezTo>
                  <a:cubicBezTo>
                    <a:pt x="78" y="298"/>
                    <a:pt x="94" y="301"/>
                    <a:pt x="108" y="301"/>
                  </a:cubicBezTo>
                  <a:cubicBezTo>
                    <a:pt x="174" y="301"/>
                    <a:pt x="228" y="253"/>
                    <a:pt x="285" y="227"/>
                  </a:cubicBezTo>
                  <a:cubicBezTo>
                    <a:pt x="360" y="291"/>
                    <a:pt x="437" y="312"/>
                    <a:pt x="515" y="312"/>
                  </a:cubicBezTo>
                  <a:cubicBezTo>
                    <a:pt x="618" y="312"/>
                    <a:pt x="721" y="275"/>
                    <a:pt x="819" y="247"/>
                  </a:cubicBezTo>
                  <a:cubicBezTo>
                    <a:pt x="907" y="220"/>
                    <a:pt x="877" y="154"/>
                    <a:pt x="800" y="124"/>
                  </a:cubicBezTo>
                  <a:cubicBezTo>
                    <a:pt x="627" y="1"/>
                    <a:pt x="419" y="66"/>
                    <a:pt x="235" y="24"/>
                  </a:cubicBezTo>
                  <a:cubicBezTo>
                    <a:pt x="220" y="20"/>
                    <a:pt x="205" y="19"/>
                    <a:pt x="19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5"/>
            <p:cNvSpPr/>
            <p:nvPr/>
          </p:nvSpPr>
          <p:spPr>
            <a:xfrm>
              <a:off x="4159087" y="1779039"/>
              <a:ext cx="41350" cy="13959"/>
            </a:xfrm>
            <a:custGeom>
              <a:avLst/>
              <a:gdLst/>
              <a:ahLst/>
              <a:cxnLst/>
              <a:rect l="l" t="t" r="r" b="b"/>
              <a:pathLst>
                <a:path w="1333" h="450" extrusionOk="0">
                  <a:moveTo>
                    <a:pt x="305" y="0"/>
                  </a:moveTo>
                  <a:cubicBezTo>
                    <a:pt x="197" y="0"/>
                    <a:pt x="130" y="147"/>
                    <a:pt x="57" y="222"/>
                  </a:cubicBezTo>
                  <a:cubicBezTo>
                    <a:pt x="1" y="286"/>
                    <a:pt x="88" y="387"/>
                    <a:pt x="103" y="387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47" y="366"/>
                    <a:pt x="191" y="358"/>
                    <a:pt x="235" y="358"/>
                  </a:cubicBezTo>
                  <a:cubicBezTo>
                    <a:pt x="385" y="358"/>
                    <a:pt x="541" y="449"/>
                    <a:pt x="690" y="449"/>
                  </a:cubicBezTo>
                  <a:cubicBezTo>
                    <a:pt x="773" y="449"/>
                    <a:pt x="853" y="421"/>
                    <a:pt x="929" y="334"/>
                  </a:cubicBezTo>
                  <a:cubicBezTo>
                    <a:pt x="941" y="334"/>
                    <a:pt x="952" y="335"/>
                    <a:pt x="964" y="335"/>
                  </a:cubicBezTo>
                  <a:cubicBezTo>
                    <a:pt x="1102" y="335"/>
                    <a:pt x="1216" y="270"/>
                    <a:pt x="1333" y="145"/>
                  </a:cubicBezTo>
                  <a:cubicBezTo>
                    <a:pt x="1233" y="99"/>
                    <a:pt x="1133" y="61"/>
                    <a:pt x="1033" y="30"/>
                  </a:cubicBezTo>
                  <a:cubicBezTo>
                    <a:pt x="1032" y="30"/>
                    <a:pt x="1031" y="30"/>
                    <a:pt x="1030" y="30"/>
                  </a:cubicBezTo>
                  <a:cubicBezTo>
                    <a:pt x="996" y="30"/>
                    <a:pt x="955" y="85"/>
                    <a:pt x="918" y="107"/>
                  </a:cubicBezTo>
                  <a:cubicBezTo>
                    <a:pt x="843" y="127"/>
                    <a:pt x="772" y="141"/>
                    <a:pt x="703" y="141"/>
                  </a:cubicBezTo>
                  <a:cubicBezTo>
                    <a:pt x="604" y="141"/>
                    <a:pt x="508" y="113"/>
                    <a:pt x="403" y="38"/>
                  </a:cubicBezTo>
                  <a:cubicBezTo>
                    <a:pt x="367" y="11"/>
                    <a:pt x="334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5"/>
            <p:cNvSpPr/>
            <p:nvPr/>
          </p:nvSpPr>
          <p:spPr>
            <a:xfrm>
              <a:off x="3998620" y="1810959"/>
              <a:ext cx="13742" cy="9926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435" y="0"/>
                  </a:moveTo>
                  <a:cubicBezTo>
                    <a:pt x="239" y="35"/>
                    <a:pt x="46" y="85"/>
                    <a:pt x="0" y="319"/>
                  </a:cubicBezTo>
                  <a:cubicBezTo>
                    <a:pt x="108" y="165"/>
                    <a:pt x="427" y="296"/>
                    <a:pt x="442" y="8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5"/>
            <p:cNvSpPr/>
            <p:nvPr/>
          </p:nvSpPr>
          <p:spPr>
            <a:xfrm>
              <a:off x="4179901" y="1734370"/>
              <a:ext cx="35084" cy="11601"/>
            </a:xfrm>
            <a:custGeom>
              <a:avLst/>
              <a:gdLst/>
              <a:ahLst/>
              <a:cxnLst/>
              <a:rect l="l" t="t" r="r" b="b"/>
              <a:pathLst>
                <a:path w="1131" h="374" extrusionOk="0">
                  <a:moveTo>
                    <a:pt x="882" y="0"/>
                  </a:moveTo>
                  <a:cubicBezTo>
                    <a:pt x="763" y="0"/>
                    <a:pt x="654" y="58"/>
                    <a:pt x="543" y="137"/>
                  </a:cubicBezTo>
                  <a:cubicBezTo>
                    <a:pt x="536" y="136"/>
                    <a:pt x="529" y="135"/>
                    <a:pt x="522" y="135"/>
                  </a:cubicBezTo>
                  <a:cubicBezTo>
                    <a:pt x="501" y="135"/>
                    <a:pt x="479" y="140"/>
                    <a:pt x="462" y="148"/>
                  </a:cubicBezTo>
                  <a:cubicBezTo>
                    <a:pt x="388" y="94"/>
                    <a:pt x="319" y="64"/>
                    <a:pt x="255" y="64"/>
                  </a:cubicBezTo>
                  <a:cubicBezTo>
                    <a:pt x="170" y="64"/>
                    <a:pt x="95" y="118"/>
                    <a:pt x="36" y="237"/>
                  </a:cubicBezTo>
                  <a:cubicBezTo>
                    <a:pt x="1" y="279"/>
                    <a:pt x="5" y="344"/>
                    <a:pt x="47" y="371"/>
                  </a:cubicBezTo>
                  <a:cubicBezTo>
                    <a:pt x="112" y="310"/>
                    <a:pt x="180" y="289"/>
                    <a:pt x="249" y="289"/>
                  </a:cubicBezTo>
                  <a:cubicBezTo>
                    <a:pt x="316" y="289"/>
                    <a:pt x="383" y="308"/>
                    <a:pt x="451" y="329"/>
                  </a:cubicBezTo>
                  <a:cubicBezTo>
                    <a:pt x="482" y="344"/>
                    <a:pt x="510" y="351"/>
                    <a:pt x="536" y="351"/>
                  </a:cubicBezTo>
                  <a:cubicBezTo>
                    <a:pt x="589" y="351"/>
                    <a:pt x="631" y="319"/>
                    <a:pt x="662" y="260"/>
                  </a:cubicBezTo>
                  <a:cubicBezTo>
                    <a:pt x="667" y="260"/>
                    <a:pt x="672" y="260"/>
                    <a:pt x="677" y="260"/>
                  </a:cubicBezTo>
                  <a:cubicBezTo>
                    <a:pt x="840" y="260"/>
                    <a:pt x="982" y="199"/>
                    <a:pt x="1131" y="87"/>
                  </a:cubicBezTo>
                  <a:cubicBezTo>
                    <a:pt x="1042" y="25"/>
                    <a:pt x="960" y="0"/>
                    <a:pt x="882" y="0"/>
                  </a:cubicBezTo>
                  <a:close/>
                  <a:moveTo>
                    <a:pt x="47" y="371"/>
                  </a:moveTo>
                  <a:cubicBezTo>
                    <a:pt x="47" y="373"/>
                    <a:pt x="49" y="374"/>
                    <a:pt x="50" y="374"/>
                  </a:cubicBezTo>
                  <a:cubicBezTo>
                    <a:pt x="51" y="374"/>
                    <a:pt x="51" y="373"/>
                    <a:pt x="47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5"/>
            <p:cNvSpPr/>
            <p:nvPr/>
          </p:nvSpPr>
          <p:spPr>
            <a:xfrm>
              <a:off x="3968345" y="1829292"/>
              <a:ext cx="64398" cy="33657"/>
            </a:xfrm>
            <a:custGeom>
              <a:avLst/>
              <a:gdLst/>
              <a:ahLst/>
              <a:cxnLst/>
              <a:rect l="l" t="t" r="r" b="b"/>
              <a:pathLst>
                <a:path w="2076" h="1085" extrusionOk="0">
                  <a:moveTo>
                    <a:pt x="1998" y="0"/>
                  </a:moveTo>
                  <a:cubicBezTo>
                    <a:pt x="1838" y="0"/>
                    <a:pt x="1690" y="76"/>
                    <a:pt x="1599" y="208"/>
                  </a:cubicBezTo>
                  <a:cubicBezTo>
                    <a:pt x="1526" y="224"/>
                    <a:pt x="1445" y="216"/>
                    <a:pt x="1407" y="301"/>
                  </a:cubicBezTo>
                  <a:cubicBezTo>
                    <a:pt x="1092" y="347"/>
                    <a:pt x="873" y="593"/>
                    <a:pt x="596" y="723"/>
                  </a:cubicBezTo>
                  <a:lnTo>
                    <a:pt x="0" y="1023"/>
                  </a:lnTo>
                  <a:cubicBezTo>
                    <a:pt x="143" y="1061"/>
                    <a:pt x="231" y="1085"/>
                    <a:pt x="305" y="1085"/>
                  </a:cubicBezTo>
                  <a:cubicBezTo>
                    <a:pt x="426" y="1085"/>
                    <a:pt x="513" y="1023"/>
                    <a:pt x="738" y="862"/>
                  </a:cubicBezTo>
                  <a:lnTo>
                    <a:pt x="1541" y="447"/>
                  </a:lnTo>
                  <a:cubicBezTo>
                    <a:pt x="1618" y="443"/>
                    <a:pt x="1691" y="400"/>
                    <a:pt x="1729" y="331"/>
                  </a:cubicBezTo>
                  <a:lnTo>
                    <a:pt x="2045" y="143"/>
                  </a:lnTo>
                  <a:cubicBezTo>
                    <a:pt x="2075" y="97"/>
                    <a:pt x="2064" y="35"/>
                    <a:pt x="2022" y="1"/>
                  </a:cubicBezTo>
                  <a:cubicBezTo>
                    <a:pt x="2014" y="1"/>
                    <a:pt x="2006" y="0"/>
                    <a:pt x="19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5"/>
            <p:cNvSpPr/>
            <p:nvPr/>
          </p:nvSpPr>
          <p:spPr>
            <a:xfrm>
              <a:off x="3953673" y="1726491"/>
              <a:ext cx="22458" cy="22924"/>
            </a:xfrm>
            <a:custGeom>
              <a:avLst/>
              <a:gdLst/>
              <a:ahLst/>
              <a:cxnLst/>
              <a:rect l="l" t="t" r="r" b="b"/>
              <a:pathLst>
                <a:path w="724" h="739" extrusionOk="0">
                  <a:moveTo>
                    <a:pt x="266" y="283"/>
                  </a:moveTo>
                  <a:lnTo>
                    <a:pt x="300" y="333"/>
                  </a:lnTo>
                  <a:lnTo>
                    <a:pt x="285" y="333"/>
                  </a:lnTo>
                  <a:cubicBezTo>
                    <a:pt x="281" y="318"/>
                    <a:pt x="270" y="302"/>
                    <a:pt x="266" y="283"/>
                  </a:cubicBezTo>
                  <a:close/>
                  <a:moveTo>
                    <a:pt x="539" y="0"/>
                  </a:moveTo>
                  <a:cubicBezTo>
                    <a:pt x="499" y="0"/>
                    <a:pt x="457" y="14"/>
                    <a:pt x="419" y="41"/>
                  </a:cubicBezTo>
                  <a:cubicBezTo>
                    <a:pt x="339" y="99"/>
                    <a:pt x="281" y="183"/>
                    <a:pt x="266" y="283"/>
                  </a:cubicBezTo>
                  <a:lnTo>
                    <a:pt x="266" y="291"/>
                  </a:lnTo>
                  <a:cubicBezTo>
                    <a:pt x="166" y="394"/>
                    <a:pt x="1" y="510"/>
                    <a:pt x="120" y="660"/>
                  </a:cubicBezTo>
                  <a:cubicBezTo>
                    <a:pt x="161" y="713"/>
                    <a:pt x="217" y="738"/>
                    <a:pt x="277" y="738"/>
                  </a:cubicBezTo>
                  <a:cubicBezTo>
                    <a:pt x="352" y="738"/>
                    <a:pt x="434" y="698"/>
                    <a:pt x="500" y="621"/>
                  </a:cubicBezTo>
                  <a:cubicBezTo>
                    <a:pt x="615" y="506"/>
                    <a:pt x="423" y="414"/>
                    <a:pt x="477" y="302"/>
                  </a:cubicBezTo>
                  <a:cubicBezTo>
                    <a:pt x="558" y="291"/>
                    <a:pt x="665" y="318"/>
                    <a:pt x="704" y="233"/>
                  </a:cubicBezTo>
                  <a:cubicBezTo>
                    <a:pt x="723" y="183"/>
                    <a:pt x="688" y="91"/>
                    <a:pt x="650" y="49"/>
                  </a:cubicBezTo>
                  <a:cubicBezTo>
                    <a:pt x="619" y="15"/>
                    <a:pt x="580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5"/>
            <p:cNvSpPr/>
            <p:nvPr/>
          </p:nvSpPr>
          <p:spPr>
            <a:xfrm>
              <a:off x="3961769" y="1735146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5"/>
            <p:cNvSpPr/>
            <p:nvPr/>
          </p:nvSpPr>
          <p:spPr>
            <a:xfrm>
              <a:off x="3996573" y="1745289"/>
              <a:ext cx="11136" cy="7383"/>
            </a:xfrm>
            <a:custGeom>
              <a:avLst/>
              <a:gdLst/>
              <a:ahLst/>
              <a:cxnLst/>
              <a:rect l="l" t="t" r="r" b="b"/>
              <a:pathLst>
                <a:path w="359" h="238" extrusionOk="0">
                  <a:moveTo>
                    <a:pt x="254" y="1"/>
                  </a:moveTo>
                  <a:cubicBezTo>
                    <a:pt x="163" y="1"/>
                    <a:pt x="84" y="52"/>
                    <a:pt x="5" y="111"/>
                  </a:cubicBezTo>
                  <a:lnTo>
                    <a:pt x="1" y="215"/>
                  </a:lnTo>
                  <a:cubicBezTo>
                    <a:pt x="59" y="226"/>
                    <a:pt x="117" y="238"/>
                    <a:pt x="169" y="238"/>
                  </a:cubicBezTo>
                  <a:cubicBezTo>
                    <a:pt x="266" y="238"/>
                    <a:pt x="343" y="196"/>
                    <a:pt x="358" y="23"/>
                  </a:cubicBezTo>
                  <a:cubicBezTo>
                    <a:pt x="322" y="8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5"/>
            <p:cNvSpPr/>
            <p:nvPr/>
          </p:nvSpPr>
          <p:spPr>
            <a:xfrm>
              <a:off x="4080513" y="1616805"/>
              <a:ext cx="117442" cy="41598"/>
            </a:xfrm>
            <a:custGeom>
              <a:avLst/>
              <a:gdLst/>
              <a:ahLst/>
              <a:cxnLst/>
              <a:rect l="l" t="t" r="r" b="b"/>
              <a:pathLst>
                <a:path w="3786" h="1341" extrusionOk="0">
                  <a:moveTo>
                    <a:pt x="3597" y="0"/>
                  </a:moveTo>
                  <a:cubicBezTo>
                    <a:pt x="3507" y="0"/>
                    <a:pt x="3419" y="15"/>
                    <a:pt x="3330" y="15"/>
                  </a:cubicBezTo>
                  <a:cubicBezTo>
                    <a:pt x="3306" y="15"/>
                    <a:pt x="3283" y="14"/>
                    <a:pt x="3259" y="11"/>
                  </a:cubicBezTo>
                  <a:cubicBezTo>
                    <a:pt x="3214" y="11"/>
                    <a:pt x="3169" y="5"/>
                    <a:pt x="3126" y="5"/>
                  </a:cubicBezTo>
                  <a:cubicBezTo>
                    <a:pt x="3061" y="5"/>
                    <a:pt x="3000" y="19"/>
                    <a:pt x="2951" y="88"/>
                  </a:cubicBezTo>
                  <a:cubicBezTo>
                    <a:pt x="2844" y="111"/>
                    <a:pt x="2721" y="92"/>
                    <a:pt x="2644" y="199"/>
                  </a:cubicBezTo>
                  <a:cubicBezTo>
                    <a:pt x="2613" y="199"/>
                    <a:pt x="2590" y="207"/>
                    <a:pt x="2559" y="218"/>
                  </a:cubicBezTo>
                  <a:cubicBezTo>
                    <a:pt x="2524" y="212"/>
                    <a:pt x="2489" y="207"/>
                    <a:pt x="2455" y="207"/>
                  </a:cubicBezTo>
                  <a:cubicBezTo>
                    <a:pt x="2375" y="207"/>
                    <a:pt x="2301" y="232"/>
                    <a:pt x="2244" y="311"/>
                  </a:cubicBezTo>
                  <a:cubicBezTo>
                    <a:pt x="2154" y="352"/>
                    <a:pt x="2092" y="460"/>
                    <a:pt x="1981" y="460"/>
                  </a:cubicBezTo>
                  <a:cubicBezTo>
                    <a:pt x="1969" y="460"/>
                    <a:pt x="1957" y="459"/>
                    <a:pt x="1945" y="457"/>
                  </a:cubicBezTo>
                  <a:cubicBezTo>
                    <a:pt x="1934" y="456"/>
                    <a:pt x="1923" y="456"/>
                    <a:pt x="1913" y="456"/>
                  </a:cubicBezTo>
                  <a:cubicBezTo>
                    <a:pt x="1629" y="456"/>
                    <a:pt x="1411" y="606"/>
                    <a:pt x="1207" y="795"/>
                  </a:cubicBezTo>
                  <a:cubicBezTo>
                    <a:pt x="1201" y="794"/>
                    <a:pt x="1196" y="793"/>
                    <a:pt x="1190" y="793"/>
                  </a:cubicBezTo>
                  <a:cubicBezTo>
                    <a:pt x="1171" y="793"/>
                    <a:pt x="1152" y="799"/>
                    <a:pt x="1138" y="810"/>
                  </a:cubicBezTo>
                  <a:cubicBezTo>
                    <a:pt x="976" y="818"/>
                    <a:pt x="799" y="799"/>
                    <a:pt x="715" y="991"/>
                  </a:cubicBezTo>
                  <a:cubicBezTo>
                    <a:pt x="477" y="1014"/>
                    <a:pt x="204" y="964"/>
                    <a:pt x="0" y="1341"/>
                  </a:cubicBezTo>
                  <a:cubicBezTo>
                    <a:pt x="327" y="1206"/>
                    <a:pt x="600" y="1256"/>
                    <a:pt x="830" y="1110"/>
                  </a:cubicBezTo>
                  <a:lnTo>
                    <a:pt x="934" y="1022"/>
                  </a:lnTo>
                  <a:cubicBezTo>
                    <a:pt x="938" y="1006"/>
                    <a:pt x="953" y="991"/>
                    <a:pt x="965" y="987"/>
                  </a:cubicBezTo>
                  <a:lnTo>
                    <a:pt x="965" y="987"/>
                  </a:lnTo>
                  <a:lnTo>
                    <a:pt x="934" y="1022"/>
                  </a:lnTo>
                  <a:cubicBezTo>
                    <a:pt x="953" y="1023"/>
                    <a:pt x="971" y="1023"/>
                    <a:pt x="989" y="1023"/>
                  </a:cubicBezTo>
                  <a:cubicBezTo>
                    <a:pt x="1121" y="1023"/>
                    <a:pt x="1239" y="995"/>
                    <a:pt x="1330" y="887"/>
                  </a:cubicBezTo>
                  <a:cubicBezTo>
                    <a:pt x="1537" y="799"/>
                    <a:pt x="1772" y="772"/>
                    <a:pt x="1941" y="591"/>
                  </a:cubicBezTo>
                  <a:cubicBezTo>
                    <a:pt x="2191" y="572"/>
                    <a:pt x="2425" y="487"/>
                    <a:pt x="2655" y="399"/>
                  </a:cubicBezTo>
                  <a:lnTo>
                    <a:pt x="2955" y="284"/>
                  </a:lnTo>
                  <a:cubicBezTo>
                    <a:pt x="3105" y="245"/>
                    <a:pt x="3270" y="261"/>
                    <a:pt x="3363" y="103"/>
                  </a:cubicBezTo>
                  <a:cubicBezTo>
                    <a:pt x="3385" y="97"/>
                    <a:pt x="3408" y="95"/>
                    <a:pt x="3431" y="95"/>
                  </a:cubicBezTo>
                  <a:cubicBezTo>
                    <a:pt x="3486" y="95"/>
                    <a:pt x="3542" y="106"/>
                    <a:pt x="3597" y="106"/>
                  </a:cubicBezTo>
                  <a:cubicBezTo>
                    <a:pt x="3661" y="106"/>
                    <a:pt x="3725" y="92"/>
                    <a:pt x="3785" y="30"/>
                  </a:cubicBezTo>
                  <a:cubicBezTo>
                    <a:pt x="3722" y="7"/>
                    <a:pt x="3659" y="0"/>
                    <a:pt x="3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5"/>
            <p:cNvSpPr/>
            <p:nvPr/>
          </p:nvSpPr>
          <p:spPr>
            <a:xfrm>
              <a:off x="4076450" y="1607964"/>
              <a:ext cx="61420" cy="31206"/>
            </a:xfrm>
            <a:custGeom>
              <a:avLst/>
              <a:gdLst/>
              <a:ahLst/>
              <a:cxnLst/>
              <a:rect l="l" t="t" r="r" b="b"/>
              <a:pathLst>
                <a:path w="1980" h="1006" extrusionOk="0">
                  <a:moveTo>
                    <a:pt x="1960" y="0"/>
                  </a:moveTo>
                  <a:lnTo>
                    <a:pt x="1672" y="88"/>
                  </a:lnTo>
                  <a:cubicBezTo>
                    <a:pt x="1568" y="154"/>
                    <a:pt x="1403" y="115"/>
                    <a:pt x="1365" y="288"/>
                  </a:cubicBezTo>
                  <a:lnTo>
                    <a:pt x="1365" y="388"/>
                  </a:lnTo>
                  <a:cubicBezTo>
                    <a:pt x="1294" y="340"/>
                    <a:pt x="1229" y="315"/>
                    <a:pt x="1170" y="315"/>
                  </a:cubicBezTo>
                  <a:cubicBezTo>
                    <a:pt x="1083" y="315"/>
                    <a:pt x="1006" y="367"/>
                    <a:pt x="938" y="469"/>
                  </a:cubicBezTo>
                  <a:cubicBezTo>
                    <a:pt x="911" y="469"/>
                    <a:pt x="884" y="484"/>
                    <a:pt x="869" y="507"/>
                  </a:cubicBezTo>
                  <a:lnTo>
                    <a:pt x="350" y="699"/>
                  </a:lnTo>
                  <a:cubicBezTo>
                    <a:pt x="216" y="734"/>
                    <a:pt x="1" y="719"/>
                    <a:pt x="89" y="942"/>
                  </a:cubicBezTo>
                  <a:cubicBezTo>
                    <a:pt x="107" y="988"/>
                    <a:pt x="142" y="1006"/>
                    <a:pt x="183" y="1006"/>
                  </a:cubicBezTo>
                  <a:cubicBezTo>
                    <a:pt x="245" y="1006"/>
                    <a:pt x="322" y="964"/>
                    <a:pt x="377" y="911"/>
                  </a:cubicBezTo>
                  <a:lnTo>
                    <a:pt x="980" y="615"/>
                  </a:lnTo>
                  <a:cubicBezTo>
                    <a:pt x="984" y="615"/>
                    <a:pt x="987" y="616"/>
                    <a:pt x="990" y="616"/>
                  </a:cubicBezTo>
                  <a:cubicBezTo>
                    <a:pt x="1018" y="616"/>
                    <a:pt x="1047" y="601"/>
                    <a:pt x="1061" y="580"/>
                  </a:cubicBezTo>
                  <a:lnTo>
                    <a:pt x="1472" y="392"/>
                  </a:lnTo>
                  <a:cubicBezTo>
                    <a:pt x="1649" y="354"/>
                    <a:pt x="1822" y="281"/>
                    <a:pt x="1980" y="185"/>
                  </a:cubicBezTo>
                  <a:cubicBezTo>
                    <a:pt x="1960" y="185"/>
                    <a:pt x="1941" y="181"/>
                    <a:pt x="1922" y="173"/>
                  </a:cubicBezTo>
                  <a:cubicBezTo>
                    <a:pt x="1933" y="112"/>
                    <a:pt x="1949" y="54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5"/>
            <p:cNvSpPr/>
            <p:nvPr/>
          </p:nvSpPr>
          <p:spPr>
            <a:xfrm>
              <a:off x="4183500" y="1658806"/>
              <a:ext cx="20535" cy="18178"/>
            </a:xfrm>
            <a:custGeom>
              <a:avLst/>
              <a:gdLst/>
              <a:ahLst/>
              <a:cxnLst/>
              <a:rect l="l" t="t" r="r" b="b"/>
              <a:pathLst>
                <a:path w="662" h="586" extrusionOk="0">
                  <a:moveTo>
                    <a:pt x="370" y="1"/>
                  </a:moveTo>
                  <a:cubicBezTo>
                    <a:pt x="323" y="1"/>
                    <a:pt x="277" y="14"/>
                    <a:pt x="235" y="60"/>
                  </a:cubicBezTo>
                  <a:cubicBezTo>
                    <a:pt x="46" y="171"/>
                    <a:pt x="0" y="329"/>
                    <a:pt x="85" y="586"/>
                  </a:cubicBezTo>
                  <a:cubicBezTo>
                    <a:pt x="219" y="409"/>
                    <a:pt x="308" y="256"/>
                    <a:pt x="458" y="171"/>
                  </a:cubicBezTo>
                  <a:cubicBezTo>
                    <a:pt x="462" y="170"/>
                    <a:pt x="466" y="170"/>
                    <a:pt x="471" y="170"/>
                  </a:cubicBezTo>
                  <a:cubicBezTo>
                    <a:pt x="505" y="170"/>
                    <a:pt x="543" y="190"/>
                    <a:pt x="576" y="190"/>
                  </a:cubicBezTo>
                  <a:cubicBezTo>
                    <a:pt x="597" y="190"/>
                    <a:pt x="616" y="181"/>
                    <a:pt x="630" y="152"/>
                  </a:cubicBezTo>
                  <a:cubicBezTo>
                    <a:pt x="661" y="83"/>
                    <a:pt x="634" y="25"/>
                    <a:pt x="554" y="21"/>
                  </a:cubicBezTo>
                  <a:cubicBezTo>
                    <a:pt x="491" y="21"/>
                    <a:pt x="429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5"/>
            <p:cNvSpPr/>
            <p:nvPr/>
          </p:nvSpPr>
          <p:spPr>
            <a:xfrm>
              <a:off x="4035224" y="1571608"/>
              <a:ext cx="149485" cy="63467"/>
            </a:xfrm>
            <a:custGeom>
              <a:avLst/>
              <a:gdLst/>
              <a:ahLst/>
              <a:cxnLst/>
              <a:rect l="l" t="t" r="r" b="b"/>
              <a:pathLst>
                <a:path w="4819" h="2046" extrusionOk="0">
                  <a:moveTo>
                    <a:pt x="4511" y="27"/>
                  </a:moveTo>
                  <a:cubicBezTo>
                    <a:pt x="4373" y="50"/>
                    <a:pt x="4231" y="65"/>
                    <a:pt x="4112" y="158"/>
                  </a:cubicBezTo>
                  <a:cubicBezTo>
                    <a:pt x="4104" y="156"/>
                    <a:pt x="4097" y="156"/>
                    <a:pt x="4090" y="156"/>
                  </a:cubicBezTo>
                  <a:cubicBezTo>
                    <a:pt x="4042" y="156"/>
                    <a:pt x="4012" y="191"/>
                    <a:pt x="3989" y="235"/>
                  </a:cubicBezTo>
                  <a:cubicBezTo>
                    <a:pt x="3981" y="231"/>
                    <a:pt x="3973" y="230"/>
                    <a:pt x="3966" y="230"/>
                  </a:cubicBezTo>
                  <a:cubicBezTo>
                    <a:pt x="3949" y="230"/>
                    <a:pt x="3933" y="238"/>
                    <a:pt x="3919" y="246"/>
                  </a:cubicBezTo>
                  <a:cubicBezTo>
                    <a:pt x="3885" y="244"/>
                    <a:pt x="3849" y="240"/>
                    <a:pt x="3815" y="240"/>
                  </a:cubicBezTo>
                  <a:cubicBezTo>
                    <a:pt x="3735" y="240"/>
                    <a:pt x="3659" y="258"/>
                    <a:pt x="3608" y="350"/>
                  </a:cubicBezTo>
                  <a:lnTo>
                    <a:pt x="3105" y="446"/>
                  </a:lnTo>
                  <a:cubicBezTo>
                    <a:pt x="3079" y="446"/>
                    <a:pt x="3052" y="445"/>
                    <a:pt x="3026" y="445"/>
                  </a:cubicBezTo>
                  <a:cubicBezTo>
                    <a:pt x="2940" y="445"/>
                    <a:pt x="2856" y="456"/>
                    <a:pt x="2809" y="553"/>
                  </a:cubicBezTo>
                  <a:cubicBezTo>
                    <a:pt x="2617" y="684"/>
                    <a:pt x="2367" y="592"/>
                    <a:pt x="2183" y="734"/>
                  </a:cubicBezTo>
                  <a:cubicBezTo>
                    <a:pt x="2106" y="746"/>
                    <a:pt x="2033" y="757"/>
                    <a:pt x="1994" y="838"/>
                  </a:cubicBezTo>
                  <a:lnTo>
                    <a:pt x="1994" y="842"/>
                  </a:lnTo>
                  <a:cubicBezTo>
                    <a:pt x="1991" y="841"/>
                    <a:pt x="1989" y="841"/>
                    <a:pt x="1986" y="841"/>
                  </a:cubicBezTo>
                  <a:cubicBezTo>
                    <a:pt x="1922" y="841"/>
                    <a:pt x="1886" y="882"/>
                    <a:pt x="1864" y="934"/>
                  </a:cubicBezTo>
                  <a:cubicBezTo>
                    <a:pt x="1859" y="933"/>
                    <a:pt x="1854" y="932"/>
                    <a:pt x="1850" y="932"/>
                  </a:cubicBezTo>
                  <a:cubicBezTo>
                    <a:pt x="1834" y="932"/>
                    <a:pt x="1817" y="937"/>
                    <a:pt x="1802" y="949"/>
                  </a:cubicBezTo>
                  <a:cubicBezTo>
                    <a:pt x="1664" y="1015"/>
                    <a:pt x="1499" y="1022"/>
                    <a:pt x="1387" y="1141"/>
                  </a:cubicBezTo>
                  <a:cubicBezTo>
                    <a:pt x="1337" y="1157"/>
                    <a:pt x="1299" y="1199"/>
                    <a:pt x="1287" y="1253"/>
                  </a:cubicBezTo>
                  <a:cubicBezTo>
                    <a:pt x="1274" y="1254"/>
                    <a:pt x="1260" y="1254"/>
                    <a:pt x="1247" y="1254"/>
                  </a:cubicBezTo>
                  <a:cubicBezTo>
                    <a:pt x="1227" y="1254"/>
                    <a:pt x="1207" y="1253"/>
                    <a:pt x="1187" y="1253"/>
                  </a:cubicBezTo>
                  <a:cubicBezTo>
                    <a:pt x="1111" y="1253"/>
                    <a:pt x="1037" y="1262"/>
                    <a:pt x="984" y="1341"/>
                  </a:cubicBezTo>
                  <a:cubicBezTo>
                    <a:pt x="665" y="1407"/>
                    <a:pt x="407" y="1587"/>
                    <a:pt x="154" y="1779"/>
                  </a:cubicBezTo>
                  <a:cubicBezTo>
                    <a:pt x="92" y="1829"/>
                    <a:pt x="0" y="1879"/>
                    <a:pt x="58" y="1975"/>
                  </a:cubicBezTo>
                  <a:cubicBezTo>
                    <a:pt x="85" y="2023"/>
                    <a:pt x="124" y="2045"/>
                    <a:pt x="165" y="2045"/>
                  </a:cubicBezTo>
                  <a:cubicBezTo>
                    <a:pt x="199" y="2045"/>
                    <a:pt x="236" y="2030"/>
                    <a:pt x="269" y="2002"/>
                  </a:cubicBezTo>
                  <a:cubicBezTo>
                    <a:pt x="484" y="1818"/>
                    <a:pt x="784" y="1764"/>
                    <a:pt x="984" y="1564"/>
                  </a:cubicBezTo>
                  <a:cubicBezTo>
                    <a:pt x="1157" y="1553"/>
                    <a:pt x="1291" y="1464"/>
                    <a:pt x="1426" y="1372"/>
                  </a:cubicBezTo>
                  <a:lnTo>
                    <a:pt x="1579" y="1333"/>
                  </a:lnTo>
                  <a:cubicBezTo>
                    <a:pt x="1695" y="1295"/>
                    <a:pt x="1825" y="1291"/>
                    <a:pt x="1894" y="1164"/>
                  </a:cubicBezTo>
                  <a:lnTo>
                    <a:pt x="2194" y="1045"/>
                  </a:lnTo>
                  <a:lnTo>
                    <a:pt x="2790" y="838"/>
                  </a:lnTo>
                  <a:cubicBezTo>
                    <a:pt x="2932" y="780"/>
                    <a:pt x="3093" y="776"/>
                    <a:pt x="3209" y="661"/>
                  </a:cubicBezTo>
                  <a:lnTo>
                    <a:pt x="3612" y="523"/>
                  </a:lnTo>
                  <a:lnTo>
                    <a:pt x="3904" y="446"/>
                  </a:lnTo>
                  <a:cubicBezTo>
                    <a:pt x="3939" y="448"/>
                    <a:pt x="3975" y="451"/>
                    <a:pt x="4010" y="451"/>
                  </a:cubicBezTo>
                  <a:cubicBezTo>
                    <a:pt x="4090" y="451"/>
                    <a:pt x="4168" y="435"/>
                    <a:pt x="4227" y="357"/>
                  </a:cubicBezTo>
                  <a:lnTo>
                    <a:pt x="4819" y="142"/>
                  </a:lnTo>
                  <a:cubicBezTo>
                    <a:pt x="4757" y="0"/>
                    <a:pt x="4623" y="46"/>
                    <a:pt x="4511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5"/>
            <p:cNvSpPr/>
            <p:nvPr/>
          </p:nvSpPr>
          <p:spPr>
            <a:xfrm>
              <a:off x="3914153" y="1731424"/>
              <a:ext cx="9399" cy="13866"/>
            </a:xfrm>
            <a:custGeom>
              <a:avLst/>
              <a:gdLst/>
              <a:ahLst/>
              <a:cxnLst/>
              <a:rect l="l" t="t" r="r" b="b"/>
              <a:pathLst>
                <a:path w="303" h="447" extrusionOk="0">
                  <a:moveTo>
                    <a:pt x="61" y="1"/>
                  </a:moveTo>
                  <a:cubicBezTo>
                    <a:pt x="1" y="1"/>
                    <a:pt x="23" y="65"/>
                    <a:pt x="53" y="136"/>
                  </a:cubicBezTo>
                  <a:cubicBezTo>
                    <a:pt x="118" y="235"/>
                    <a:pt x="83" y="401"/>
                    <a:pt x="302" y="447"/>
                  </a:cubicBezTo>
                  <a:cubicBezTo>
                    <a:pt x="249" y="289"/>
                    <a:pt x="279" y="132"/>
                    <a:pt x="141" y="20"/>
                  </a:cubicBezTo>
                  <a:cubicBezTo>
                    <a:pt x="105" y="7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5"/>
            <p:cNvSpPr/>
            <p:nvPr/>
          </p:nvSpPr>
          <p:spPr>
            <a:xfrm>
              <a:off x="4015526" y="1635603"/>
              <a:ext cx="19698" cy="19574"/>
            </a:xfrm>
            <a:custGeom>
              <a:avLst/>
              <a:gdLst/>
              <a:ahLst/>
              <a:cxnLst/>
              <a:rect l="l" t="t" r="r" b="b"/>
              <a:pathLst>
                <a:path w="635" h="631" extrusionOk="0">
                  <a:moveTo>
                    <a:pt x="423" y="1"/>
                  </a:moveTo>
                  <a:cubicBezTo>
                    <a:pt x="350" y="1"/>
                    <a:pt x="293" y="92"/>
                    <a:pt x="243" y="150"/>
                  </a:cubicBezTo>
                  <a:cubicBezTo>
                    <a:pt x="212" y="181"/>
                    <a:pt x="212" y="243"/>
                    <a:pt x="193" y="289"/>
                  </a:cubicBezTo>
                  <a:lnTo>
                    <a:pt x="89" y="396"/>
                  </a:lnTo>
                  <a:cubicBezTo>
                    <a:pt x="59" y="462"/>
                    <a:pt x="32" y="535"/>
                    <a:pt x="1" y="600"/>
                  </a:cubicBezTo>
                  <a:lnTo>
                    <a:pt x="101" y="631"/>
                  </a:lnTo>
                  <a:cubicBezTo>
                    <a:pt x="193" y="592"/>
                    <a:pt x="266" y="504"/>
                    <a:pt x="289" y="400"/>
                  </a:cubicBezTo>
                  <a:lnTo>
                    <a:pt x="408" y="327"/>
                  </a:lnTo>
                  <a:cubicBezTo>
                    <a:pt x="481" y="247"/>
                    <a:pt x="635" y="174"/>
                    <a:pt x="516" y="51"/>
                  </a:cubicBezTo>
                  <a:cubicBezTo>
                    <a:pt x="482" y="15"/>
                    <a:pt x="452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5"/>
            <p:cNvSpPr/>
            <p:nvPr/>
          </p:nvSpPr>
          <p:spPr>
            <a:xfrm>
              <a:off x="3991703" y="1719884"/>
              <a:ext cx="15882" cy="15758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136" y="0"/>
                  </a:moveTo>
                  <a:cubicBezTo>
                    <a:pt x="117" y="0"/>
                    <a:pt x="96" y="9"/>
                    <a:pt x="73" y="31"/>
                  </a:cubicBezTo>
                  <a:cubicBezTo>
                    <a:pt x="0" y="104"/>
                    <a:pt x="58" y="181"/>
                    <a:pt x="131" y="235"/>
                  </a:cubicBezTo>
                  <a:cubicBezTo>
                    <a:pt x="216" y="369"/>
                    <a:pt x="319" y="485"/>
                    <a:pt x="512" y="508"/>
                  </a:cubicBezTo>
                  <a:cubicBezTo>
                    <a:pt x="500" y="342"/>
                    <a:pt x="404" y="196"/>
                    <a:pt x="262" y="112"/>
                  </a:cubicBezTo>
                  <a:cubicBezTo>
                    <a:pt x="225" y="64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5"/>
            <p:cNvSpPr/>
            <p:nvPr/>
          </p:nvSpPr>
          <p:spPr>
            <a:xfrm>
              <a:off x="3836262" y="1874116"/>
              <a:ext cx="36759" cy="80590"/>
            </a:xfrm>
            <a:custGeom>
              <a:avLst/>
              <a:gdLst/>
              <a:ahLst/>
              <a:cxnLst/>
              <a:rect l="l" t="t" r="r" b="b"/>
              <a:pathLst>
                <a:path w="1185" h="2598" extrusionOk="0">
                  <a:moveTo>
                    <a:pt x="812" y="0"/>
                  </a:moveTo>
                  <a:cubicBezTo>
                    <a:pt x="776" y="0"/>
                    <a:pt x="739" y="22"/>
                    <a:pt x="700" y="66"/>
                  </a:cubicBezTo>
                  <a:cubicBezTo>
                    <a:pt x="535" y="108"/>
                    <a:pt x="477" y="239"/>
                    <a:pt x="412" y="377"/>
                  </a:cubicBezTo>
                  <a:cubicBezTo>
                    <a:pt x="227" y="765"/>
                    <a:pt x="127" y="1188"/>
                    <a:pt x="124" y="1615"/>
                  </a:cubicBezTo>
                  <a:cubicBezTo>
                    <a:pt x="124" y="1884"/>
                    <a:pt x="1" y="2172"/>
                    <a:pt x="204" y="2422"/>
                  </a:cubicBezTo>
                  <a:cubicBezTo>
                    <a:pt x="346" y="2536"/>
                    <a:pt x="424" y="2598"/>
                    <a:pt x="496" y="2598"/>
                  </a:cubicBezTo>
                  <a:cubicBezTo>
                    <a:pt x="581" y="2598"/>
                    <a:pt x="659" y="2510"/>
                    <a:pt x="831" y="2318"/>
                  </a:cubicBezTo>
                  <a:cubicBezTo>
                    <a:pt x="884" y="2306"/>
                    <a:pt x="919" y="2260"/>
                    <a:pt x="915" y="2206"/>
                  </a:cubicBezTo>
                  <a:lnTo>
                    <a:pt x="919" y="2199"/>
                  </a:lnTo>
                  <a:cubicBezTo>
                    <a:pt x="1000" y="2164"/>
                    <a:pt x="1019" y="2091"/>
                    <a:pt x="1042" y="2018"/>
                  </a:cubicBezTo>
                  <a:cubicBezTo>
                    <a:pt x="1134" y="1953"/>
                    <a:pt x="1184" y="1841"/>
                    <a:pt x="1107" y="1780"/>
                  </a:cubicBezTo>
                  <a:cubicBezTo>
                    <a:pt x="1084" y="1759"/>
                    <a:pt x="1063" y="1750"/>
                    <a:pt x="1044" y="1750"/>
                  </a:cubicBezTo>
                  <a:cubicBezTo>
                    <a:pt x="984" y="1750"/>
                    <a:pt x="947" y="1839"/>
                    <a:pt x="911" y="1895"/>
                  </a:cubicBezTo>
                  <a:lnTo>
                    <a:pt x="827" y="1999"/>
                  </a:lnTo>
                  <a:lnTo>
                    <a:pt x="823" y="2007"/>
                  </a:lnTo>
                  <a:cubicBezTo>
                    <a:pt x="769" y="2007"/>
                    <a:pt x="723" y="2045"/>
                    <a:pt x="708" y="2095"/>
                  </a:cubicBezTo>
                  <a:cubicBezTo>
                    <a:pt x="564" y="2205"/>
                    <a:pt x="486" y="2264"/>
                    <a:pt x="437" y="2264"/>
                  </a:cubicBezTo>
                  <a:cubicBezTo>
                    <a:pt x="380" y="2264"/>
                    <a:pt x="361" y="2184"/>
                    <a:pt x="320" y="2010"/>
                  </a:cubicBezTo>
                  <a:cubicBezTo>
                    <a:pt x="323" y="1649"/>
                    <a:pt x="385" y="1296"/>
                    <a:pt x="512" y="954"/>
                  </a:cubicBezTo>
                  <a:cubicBezTo>
                    <a:pt x="573" y="769"/>
                    <a:pt x="596" y="577"/>
                    <a:pt x="635" y="385"/>
                  </a:cubicBezTo>
                  <a:cubicBezTo>
                    <a:pt x="708" y="358"/>
                    <a:pt x="785" y="335"/>
                    <a:pt x="861" y="316"/>
                  </a:cubicBezTo>
                  <a:cubicBezTo>
                    <a:pt x="864" y="315"/>
                    <a:pt x="866" y="315"/>
                    <a:pt x="869" y="315"/>
                  </a:cubicBezTo>
                  <a:cubicBezTo>
                    <a:pt x="917" y="315"/>
                    <a:pt x="969" y="387"/>
                    <a:pt x="1012" y="387"/>
                  </a:cubicBezTo>
                  <a:cubicBezTo>
                    <a:pt x="1029" y="387"/>
                    <a:pt x="1044" y="376"/>
                    <a:pt x="1057" y="347"/>
                  </a:cubicBezTo>
                  <a:cubicBezTo>
                    <a:pt x="1111" y="239"/>
                    <a:pt x="1057" y="131"/>
                    <a:pt x="931" y="85"/>
                  </a:cubicBezTo>
                  <a:cubicBezTo>
                    <a:pt x="893" y="29"/>
                    <a:pt x="854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5"/>
            <p:cNvSpPr/>
            <p:nvPr/>
          </p:nvSpPr>
          <p:spPr>
            <a:xfrm>
              <a:off x="4150246" y="1604273"/>
              <a:ext cx="6328" cy="5149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98" y="1"/>
                  </a:moveTo>
                  <a:cubicBezTo>
                    <a:pt x="62" y="1"/>
                    <a:pt x="30" y="36"/>
                    <a:pt x="0" y="111"/>
                  </a:cubicBezTo>
                  <a:lnTo>
                    <a:pt x="0" y="165"/>
                  </a:lnTo>
                  <a:lnTo>
                    <a:pt x="204" y="92"/>
                  </a:lnTo>
                  <a:cubicBezTo>
                    <a:pt x="166" y="32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5"/>
            <p:cNvSpPr/>
            <p:nvPr/>
          </p:nvSpPr>
          <p:spPr>
            <a:xfrm>
              <a:off x="4205183" y="1665785"/>
              <a:ext cx="5273" cy="6917"/>
            </a:xfrm>
            <a:custGeom>
              <a:avLst/>
              <a:gdLst/>
              <a:ahLst/>
              <a:cxnLst/>
              <a:rect l="l" t="t" r="r" b="b"/>
              <a:pathLst>
                <a:path w="170" h="223" extrusionOk="0">
                  <a:moveTo>
                    <a:pt x="97" y="0"/>
                  </a:moveTo>
                  <a:cubicBezTo>
                    <a:pt x="90" y="0"/>
                    <a:pt x="82" y="2"/>
                    <a:pt x="74" y="7"/>
                  </a:cubicBezTo>
                  <a:cubicBezTo>
                    <a:pt x="1" y="50"/>
                    <a:pt x="51" y="150"/>
                    <a:pt x="66" y="223"/>
                  </a:cubicBezTo>
                  <a:lnTo>
                    <a:pt x="170" y="123"/>
                  </a:lnTo>
                  <a:cubicBezTo>
                    <a:pt x="153" y="77"/>
                    <a:pt x="137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5"/>
            <p:cNvSpPr/>
            <p:nvPr/>
          </p:nvSpPr>
          <p:spPr>
            <a:xfrm>
              <a:off x="4146772" y="1751338"/>
              <a:ext cx="5770" cy="350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97" y="0"/>
                  </a:moveTo>
                  <a:cubicBezTo>
                    <a:pt x="93" y="0"/>
                    <a:pt x="89" y="0"/>
                    <a:pt x="85" y="1"/>
                  </a:cubicBezTo>
                  <a:cubicBezTo>
                    <a:pt x="55" y="5"/>
                    <a:pt x="1" y="32"/>
                    <a:pt x="8" y="47"/>
                  </a:cubicBezTo>
                  <a:cubicBezTo>
                    <a:pt x="12" y="105"/>
                    <a:pt x="58" y="105"/>
                    <a:pt x="108" y="112"/>
                  </a:cubicBezTo>
                  <a:cubicBezTo>
                    <a:pt x="131" y="97"/>
                    <a:pt x="185" y="85"/>
                    <a:pt x="185" y="70"/>
                  </a:cubicBezTo>
                  <a:cubicBezTo>
                    <a:pt x="175" y="18"/>
                    <a:pt x="13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5"/>
            <p:cNvSpPr/>
            <p:nvPr/>
          </p:nvSpPr>
          <p:spPr>
            <a:xfrm>
              <a:off x="4005538" y="1711943"/>
              <a:ext cx="25405" cy="19170"/>
            </a:xfrm>
            <a:custGeom>
              <a:avLst/>
              <a:gdLst/>
              <a:ahLst/>
              <a:cxnLst/>
              <a:rect l="l" t="t" r="r" b="b"/>
              <a:pathLst>
                <a:path w="819" h="618" extrusionOk="0">
                  <a:moveTo>
                    <a:pt x="351" y="1"/>
                  </a:moveTo>
                  <a:cubicBezTo>
                    <a:pt x="256" y="1"/>
                    <a:pt x="145" y="21"/>
                    <a:pt x="16" y="60"/>
                  </a:cubicBezTo>
                  <a:cubicBezTo>
                    <a:pt x="0" y="95"/>
                    <a:pt x="8" y="130"/>
                    <a:pt x="27" y="156"/>
                  </a:cubicBezTo>
                  <a:cubicBezTo>
                    <a:pt x="31" y="395"/>
                    <a:pt x="165" y="498"/>
                    <a:pt x="377" y="556"/>
                  </a:cubicBezTo>
                  <a:cubicBezTo>
                    <a:pt x="434" y="364"/>
                    <a:pt x="250" y="360"/>
                    <a:pt x="212" y="264"/>
                  </a:cubicBezTo>
                  <a:lnTo>
                    <a:pt x="212" y="264"/>
                  </a:lnTo>
                  <a:lnTo>
                    <a:pt x="223" y="268"/>
                  </a:lnTo>
                  <a:cubicBezTo>
                    <a:pt x="223" y="268"/>
                    <a:pt x="219" y="264"/>
                    <a:pt x="219" y="256"/>
                  </a:cubicBezTo>
                  <a:cubicBezTo>
                    <a:pt x="272" y="235"/>
                    <a:pt x="318" y="226"/>
                    <a:pt x="359" y="226"/>
                  </a:cubicBezTo>
                  <a:cubicBezTo>
                    <a:pt x="586" y="226"/>
                    <a:pt x="646" y="513"/>
                    <a:pt x="819" y="618"/>
                  </a:cubicBezTo>
                  <a:cubicBezTo>
                    <a:pt x="787" y="196"/>
                    <a:pt x="64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5"/>
            <p:cNvSpPr/>
            <p:nvPr/>
          </p:nvSpPr>
          <p:spPr>
            <a:xfrm>
              <a:off x="4147610" y="1663242"/>
              <a:ext cx="36138" cy="47771"/>
            </a:xfrm>
            <a:custGeom>
              <a:avLst/>
              <a:gdLst/>
              <a:ahLst/>
              <a:cxnLst/>
              <a:rect l="l" t="t" r="r" b="b"/>
              <a:pathLst>
                <a:path w="1165" h="1540" extrusionOk="0">
                  <a:moveTo>
                    <a:pt x="538" y="1"/>
                  </a:moveTo>
                  <a:cubicBezTo>
                    <a:pt x="453" y="1"/>
                    <a:pt x="381" y="78"/>
                    <a:pt x="293" y="239"/>
                  </a:cubicBezTo>
                  <a:cubicBezTo>
                    <a:pt x="212" y="382"/>
                    <a:pt x="154" y="535"/>
                    <a:pt x="174" y="708"/>
                  </a:cubicBezTo>
                  <a:cubicBezTo>
                    <a:pt x="1" y="1139"/>
                    <a:pt x="43" y="1300"/>
                    <a:pt x="385" y="1538"/>
                  </a:cubicBezTo>
                  <a:cubicBezTo>
                    <a:pt x="392" y="1539"/>
                    <a:pt x="400" y="1539"/>
                    <a:pt x="406" y="1539"/>
                  </a:cubicBezTo>
                  <a:cubicBezTo>
                    <a:pt x="467" y="1539"/>
                    <a:pt x="491" y="1507"/>
                    <a:pt x="473" y="1434"/>
                  </a:cubicBezTo>
                  <a:cubicBezTo>
                    <a:pt x="293" y="1269"/>
                    <a:pt x="300" y="1046"/>
                    <a:pt x="289" y="827"/>
                  </a:cubicBezTo>
                  <a:cubicBezTo>
                    <a:pt x="354" y="781"/>
                    <a:pt x="389" y="704"/>
                    <a:pt x="373" y="624"/>
                  </a:cubicBezTo>
                  <a:cubicBezTo>
                    <a:pt x="442" y="497"/>
                    <a:pt x="492" y="337"/>
                    <a:pt x="626" y="337"/>
                  </a:cubicBezTo>
                  <a:cubicBezTo>
                    <a:pt x="671" y="337"/>
                    <a:pt x="727" y="356"/>
                    <a:pt x="796" y="401"/>
                  </a:cubicBezTo>
                  <a:lnTo>
                    <a:pt x="896" y="620"/>
                  </a:lnTo>
                  <a:cubicBezTo>
                    <a:pt x="904" y="681"/>
                    <a:pt x="907" y="747"/>
                    <a:pt x="911" y="812"/>
                  </a:cubicBezTo>
                  <a:cubicBezTo>
                    <a:pt x="915" y="873"/>
                    <a:pt x="946" y="954"/>
                    <a:pt x="1011" y="958"/>
                  </a:cubicBezTo>
                  <a:cubicBezTo>
                    <a:pt x="1013" y="958"/>
                    <a:pt x="1015" y="958"/>
                    <a:pt x="1017" y="958"/>
                  </a:cubicBezTo>
                  <a:cubicBezTo>
                    <a:pt x="1105" y="958"/>
                    <a:pt x="1154" y="864"/>
                    <a:pt x="1161" y="797"/>
                  </a:cubicBezTo>
                  <a:cubicBezTo>
                    <a:pt x="1165" y="743"/>
                    <a:pt x="1119" y="681"/>
                    <a:pt x="1088" y="624"/>
                  </a:cubicBezTo>
                  <a:cubicBezTo>
                    <a:pt x="1123" y="493"/>
                    <a:pt x="1061" y="401"/>
                    <a:pt x="965" y="324"/>
                  </a:cubicBezTo>
                  <a:cubicBezTo>
                    <a:pt x="915" y="282"/>
                    <a:pt x="869" y="239"/>
                    <a:pt x="827" y="189"/>
                  </a:cubicBezTo>
                  <a:cubicBezTo>
                    <a:pt x="704" y="65"/>
                    <a:pt x="616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5"/>
            <p:cNvSpPr/>
            <p:nvPr/>
          </p:nvSpPr>
          <p:spPr>
            <a:xfrm>
              <a:off x="4075023" y="1683032"/>
              <a:ext cx="3598" cy="4219"/>
            </a:xfrm>
            <a:custGeom>
              <a:avLst/>
              <a:gdLst/>
              <a:ahLst/>
              <a:cxnLst/>
              <a:rect l="l" t="t" r="r" b="b"/>
              <a:pathLst>
                <a:path w="116" h="136" extrusionOk="0">
                  <a:moveTo>
                    <a:pt x="85" y="1"/>
                  </a:moveTo>
                  <a:cubicBezTo>
                    <a:pt x="35" y="20"/>
                    <a:pt x="0" y="62"/>
                    <a:pt x="24" y="105"/>
                  </a:cubicBezTo>
                  <a:cubicBezTo>
                    <a:pt x="37" y="127"/>
                    <a:pt x="47" y="135"/>
                    <a:pt x="57" y="135"/>
                  </a:cubicBezTo>
                  <a:cubicBezTo>
                    <a:pt x="79" y="135"/>
                    <a:pt x="94" y="94"/>
                    <a:pt x="116" y="78"/>
                  </a:cubicBezTo>
                  <a:cubicBezTo>
                    <a:pt x="112" y="47"/>
                    <a:pt x="100" y="24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5"/>
            <p:cNvSpPr/>
            <p:nvPr/>
          </p:nvSpPr>
          <p:spPr>
            <a:xfrm>
              <a:off x="3908849" y="1693548"/>
              <a:ext cx="3629" cy="4312"/>
            </a:xfrm>
            <a:custGeom>
              <a:avLst/>
              <a:gdLst/>
              <a:ahLst/>
              <a:cxnLst/>
              <a:rect l="l" t="t" r="r" b="b"/>
              <a:pathLst>
                <a:path w="117" h="139" extrusionOk="0">
                  <a:moveTo>
                    <a:pt x="43" y="0"/>
                  </a:moveTo>
                  <a:cubicBezTo>
                    <a:pt x="32" y="50"/>
                    <a:pt x="16" y="92"/>
                    <a:pt x="1" y="138"/>
                  </a:cubicBezTo>
                  <a:cubicBezTo>
                    <a:pt x="39" y="112"/>
                    <a:pt x="78" y="88"/>
                    <a:pt x="116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5"/>
            <p:cNvSpPr/>
            <p:nvPr/>
          </p:nvSpPr>
          <p:spPr>
            <a:xfrm>
              <a:off x="4145221" y="1607530"/>
              <a:ext cx="5056" cy="390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0"/>
                  </a:moveTo>
                  <a:cubicBezTo>
                    <a:pt x="46" y="0"/>
                    <a:pt x="19" y="12"/>
                    <a:pt x="5" y="56"/>
                  </a:cubicBezTo>
                  <a:cubicBezTo>
                    <a:pt x="1" y="68"/>
                    <a:pt x="43" y="102"/>
                    <a:pt x="62" y="126"/>
                  </a:cubicBezTo>
                  <a:lnTo>
                    <a:pt x="162" y="64"/>
                  </a:lnTo>
                  <a:lnTo>
                    <a:pt x="162" y="14"/>
                  </a:lnTo>
                  <a:cubicBezTo>
                    <a:pt x="134" y="9"/>
                    <a:pt x="105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5"/>
            <p:cNvSpPr/>
            <p:nvPr/>
          </p:nvSpPr>
          <p:spPr>
            <a:xfrm>
              <a:off x="4082406" y="1695192"/>
              <a:ext cx="1830" cy="1241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8" y="1"/>
                  </a:moveTo>
                  <a:lnTo>
                    <a:pt x="58" y="1"/>
                  </a:lnTo>
                  <a:cubicBezTo>
                    <a:pt x="12" y="16"/>
                    <a:pt x="1" y="35"/>
                    <a:pt x="35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51" y="15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" name="Google Shape;759;p5"/>
          <p:cNvGrpSpPr/>
          <p:nvPr/>
        </p:nvGrpSpPr>
        <p:grpSpPr>
          <a:xfrm rot="388844">
            <a:off x="1199923" y="335704"/>
            <a:ext cx="294933" cy="183701"/>
            <a:chOff x="5052556" y="4346751"/>
            <a:chExt cx="254891" cy="158760"/>
          </a:xfrm>
        </p:grpSpPr>
        <p:sp>
          <p:nvSpPr>
            <p:cNvPr id="760" name="Google Shape;760;p5"/>
            <p:cNvSpPr/>
            <p:nvPr/>
          </p:nvSpPr>
          <p:spPr>
            <a:xfrm>
              <a:off x="5052556" y="4346751"/>
              <a:ext cx="254891" cy="158760"/>
            </a:xfrm>
            <a:custGeom>
              <a:avLst/>
              <a:gdLst/>
              <a:ahLst/>
              <a:cxnLst/>
              <a:rect l="l" t="t" r="r" b="b"/>
              <a:pathLst>
                <a:path w="8217" h="5118" extrusionOk="0">
                  <a:moveTo>
                    <a:pt x="247" y="3267"/>
                  </a:moveTo>
                  <a:lnTo>
                    <a:pt x="251" y="3271"/>
                  </a:lnTo>
                  <a:lnTo>
                    <a:pt x="250" y="3279"/>
                  </a:lnTo>
                  <a:lnTo>
                    <a:pt x="250" y="3279"/>
                  </a:lnTo>
                  <a:cubicBezTo>
                    <a:pt x="249" y="3275"/>
                    <a:pt x="248" y="3272"/>
                    <a:pt x="247" y="3267"/>
                  </a:cubicBezTo>
                  <a:close/>
                  <a:moveTo>
                    <a:pt x="274" y="3283"/>
                  </a:moveTo>
                  <a:cubicBezTo>
                    <a:pt x="274" y="3285"/>
                    <a:pt x="269" y="3286"/>
                    <a:pt x="266" y="3288"/>
                  </a:cubicBezTo>
                  <a:lnTo>
                    <a:pt x="266" y="3288"/>
                  </a:lnTo>
                  <a:lnTo>
                    <a:pt x="274" y="3283"/>
                  </a:lnTo>
                  <a:close/>
                  <a:moveTo>
                    <a:pt x="4566" y="331"/>
                  </a:moveTo>
                  <a:cubicBezTo>
                    <a:pt x="5089" y="339"/>
                    <a:pt x="5592" y="478"/>
                    <a:pt x="6107" y="554"/>
                  </a:cubicBezTo>
                  <a:lnTo>
                    <a:pt x="6995" y="954"/>
                  </a:lnTo>
                  <a:cubicBezTo>
                    <a:pt x="6995" y="996"/>
                    <a:pt x="6995" y="1039"/>
                    <a:pt x="6998" y="1081"/>
                  </a:cubicBezTo>
                  <a:cubicBezTo>
                    <a:pt x="7390" y="1384"/>
                    <a:pt x="7605" y="1830"/>
                    <a:pt x="7936" y="2176"/>
                  </a:cubicBezTo>
                  <a:cubicBezTo>
                    <a:pt x="7755" y="2556"/>
                    <a:pt x="7686" y="2983"/>
                    <a:pt x="7390" y="3302"/>
                  </a:cubicBezTo>
                  <a:lnTo>
                    <a:pt x="7402" y="3402"/>
                  </a:lnTo>
                  <a:cubicBezTo>
                    <a:pt x="6995" y="3686"/>
                    <a:pt x="6587" y="3993"/>
                    <a:pt x="6068" y="4013"/>
                  </a:cubicBezTo>
                  <a:cubicBezTo>
                    <a:pt x="5428" y="4033"/>
                    <a:pt x="4786" y="4106"/>
                    <a:pt x="4143" y="4106"/>
                  </a:cubicBezTo>
                  <a:cubicBezTo>
                    <a:pt x="3933" y="4106"/>
                    <a:pt x="3723" y="4098"/>
                    <a:pt x="3513" y="4078"/>
                  </a:cubicBezTo>
                  <a:cubicBezTo>
                    <a:pt x="2606" y="3993"/>
                    <a:pt x="1769" y="3744"/>
                    <a:pt x="1158" y="3002"/>
                  </a:cubicBezTo>
                  <a:cubicBezTo>
                    <a:pt x="1138" y="2902"/>
                    <a:pt x="1069" y="2814"/>
                    <a:pt x="965" y="2787"/>
                  </a:cubicBezTo>
                  <a:cubicBezTo>
                    <a:pt x="919" y="2764"/>
                    <a:pt x="881" y="2729"/>
                    <a:pt x="850" y="2683"/>
                  </a:cubicBezTo>
                  <a:lnTo>
                    <a:pt x="846" y="2675"/>
                  </a:lnTo>
                  <a:cubicBezTo>
                    <a:pt x="862" y="2668"/>
                    <a:pt x="869" y="2664"/>
                    <a:pt x="881" y="2649"/>
                  </a:cubicBezTo>
                  <a:cubicBezTo>
                    <a:pt x="839" y="2260"/>
                    <a:pt x="839" y="1880"/>
                    <a:pt x="1008" y="1515"/>
                  </a:cubicBezTo>
                  <a:cubicBezTo>
                    <a:pt x="1008" y="1496"/>
                    <a:pt x="1004" y="1477"/>
                    <a:pt x="1000" y="1457"/>
                  </a:cubicBezTo>
                  <a:cubicBezTo>
                    <a:pt x="1031" y="1438"/>
                    <a:pt x="1042" y="1407"/>
                    <a:pt x="1042" y="1377"/>
                  </a:cubicBezTo>
                  <a:lnTo>
                    <a:pt x="1054" y="1365"/>
                  </a:lnTo>
                  <a:cubicBezTo>
                    <a:pt x="1100" y="1361"/>
                    <a:pt x="1138" y="1319"/>
                    <a:pt x="1138" y="1269"/>
                  </a:cubicBezTo>
                  <a:lnTo>
                    <a:pt x="1158" y="1250"/>
                  </a:lnTo>
                  <a:cubicBezTo>
                    <a:pt x="1204" y="1246"/>
                    <a:pt x="1242" y="1211"/>
                    <a:pt x="1246" y="1169"/>
                  </a:cubicBezTo>
                  <a:lnTo>
                    <a:pt x="1265" y="1154"/>
                  </a:lnTo>
                  <a:cubicBezTo>
                    <a:pt x="1311" y="1154"/>
                    <a:pt x="1357" y="1127"/>
                    <a:pt x="1365" y="1077"/>
                  </a:cubicBezTo>
                  <a:lnTo>
                    <a:pt x="1461" y="1035"/>
                  </a:lnTo>
                  <a:cubicBezTo>
                    <a:pt x="1466" y="1036"/>
                    <a:pt x="1471" y="1036"/>
                    <a:pt x="1476" y="1036"/>
                  </a:cubicBezTo>
                  <a:cubicBezTo>
                    <a:pt x="1514" y="1036"/>
                    <a:pt x="1551" y="1011"/>
                    <a:pt x="1561" y="977"/>
                  </a:cubicBezTo>
                  <a:lnTo>
                    <a:pt x="1665" y="939"/>
                  </a:lnTo>
                  <a:cubicBezTo>
                    <a:pt x="1670" y="939"/>
                    <a:pt x="1675" y="940"/>
                    <a:pt x="1680" y="940"/>
                  </a:cubicBezTo>
                  <a:cubicBezTo>
                    <a:pt x="1720" y="940"/>
                    <a:pt x="1755" y="915"/>
                    <a:pt x="1769" y="877"/>
                  </a:cubicBezTo>
                  <a:cubicBezTo>
                    <a:pt x="2504" y="561"/>
                    <a:pt x="3263" y="337"/>
                    <a:pt x="4072" y="337"/>
                  </a:cubicBezTo>
                  <a:cubicBezTo>
                    <a:pt x="4117" y="337"/>
                    <a:pt x="4163" y="338"/>
                    <a:pt x="4209" y="339"/>
                  </a:cubicBezTo>
                  <a:cubicBezTo>
                    <a:pt x="4260" y="351"/>
                    <a:pt x="4315" y="357"/>
                    <a:pt x="4369" y="357"/>
                  </a:cubicBezTo>
                  <a:cubicBezTo>
                    <a:pt x="4436" y="357"/>
                    <a:pt x="4503" y="348"/>
                    <a:pt x="4566" y="331"/>
                  </a:cubicBezTo>
                  <a:close/>
                  <a:moveTo>
                    <a:pt x="554" y="2626"/>
                  </a:moveTo>
                  <a:cubicBezTo>
                    <a:pt x="583" y="2626"/>
                    <a:pt x="611" y="2638"/>
                    <a:pt x="635" y="2656"/>
                  </a:cubicBezTo>
                  <a:cubicBezTo>
                    <a:pt x="623" y="2702"/>
                    <a:pt x="623" y="2748"/>
                    <a:pt x="643" y="2791"/>
                  </a:cubicBezTo>
                  <a:cubicBezTo>
                    <a:pt x="650" y="2860"/>
                    <a:pt x="650" y="2933"/>
                    <a:pt x="654" y="2998"/>
                  </a:cubicBezTo>
                  <a:cubicBezTo>
                    <a:pt x="816" y="3071"/>
                    <a:pt x="854" y="3283"/>
                    <a:pt x="1038" y="3329"/>
                  </a:cubicBezTo>
                  <a:cubicBezTo>
                    <a:pt x="1526" y="3824"/>
                    <a:pt x="2160" y="4047"/>
                    <a:pt x="2810" y="4232"/>
                  </a:cubicBezTo>
                  <a:cubicBezTo>
                    <a:pt x="3390" y="4400"/>
                    <a:pt x="3964" y="4475"/>
                    <a:pt x="4535" y="4475"/>
                  </a:cubicBezTo>
                  <a:cubicBezTo>
                    <a:pt x="5401" y="4475"/>
                    <a:pt x="6257" y="4301"/>
                    <a:pt x="7110" y="4009"/>
                  </a:cubicBezTo>
                  <a:cubicBezTo>
                    <a:pt x="7164" y="3959"/>
                    <a:pt x="7244" y="3963"/>
                    <a:pt x="7302" y="3936"/>
                  </a:cubicBezTo>
                  <a:lnTo>
                    <a:pt x="7302" y="3936"/>
                  </a:lnTo>
                  <a:cubicBezTo>
                    <a:pt x="7287" y="3963"/>
                    <a:pt x="7275" y="3993"/>
                    <a:pt x="7263" y="4020"/>
                  </a:cubicBezTo>
                  <a:cubicBezTo>
                    <a:pt x="7256" y="4059"/>
                    <a:pt x="7256" y="4097"/>
                    <a:pt x="7263" y="4136"/>
                  </a:cubicBezTo>
                  <a:lnTo>
                    <a:pt x="6914" y="4424"/>
                  </a:lnTo>
                  <a:cubicBezTo>
                    <a:pt x="6879" y="4455"/>
                    <a:pt x="6841" y="4482"/>
                    <a:pt x="6799" y="4508"/>
                  </a:cubicBezTo>
                  <a:lnTo>
                    <a:pt x="6795" y="4508"/>
                  </a:lnTo>
                  <a:cubicBezTo>
                    <a:pt x="6628" y="4571"/>
                    <a:pt x="6475" y="4633"/>
                    <a:pt x="6300" y="4633"/>
                  </a:cubicBezTo>
                  <a:cubicBezTo>
                    <a:pt x="6250" y="4633"/>
                    <a:pt x="6197" y="4628"/>
                    <a:pt x="6141" y="4616"/>
                  </a:cubicBezTo>
                  <a:cubicBezTo>
                    <a:pt x="6079" y="4603"/>
                    <a:pt x="6016" y="4597"/>
                    <a:pt x="5954" y="4597"/>
                  </a:cubicBezTo>
                  <a:cubicBezTo>
                    <a:pt x="5790" y="4597"/>
                    <a:pt x="5630" y="4640"/>
                    <a:pt x="5488" y="4724"/>
                  </a:cubicBezTo>
                  <a:cubicBezTo>
                    <a:pt x="4922" y="4756"/>
                    <a:pt x="4362" y="4809"/>
                    <a:pt x="3798" y="4809"/>
                  </a:cubicBezTo>
                  <a:cubicBezTo>
                    <a:pt x="3703" y="4809"/>
                    <a:pt x="3608" y="4808"/>
                    <a:pt x="3513" y="4804"/>
                  </a:cubicBezTo>
                  <a:cubicBezTo>
                    <a:pt x="3494" y="4797"/>
                    <a:pt x="3471" y="4789"/>
                    <a:pt x="3444" y="4781"/>
                  </a:cubicBezTo>
                  <a:cubicBezTo>
                    <a:pt x="3333" y="4740"/>
                    <a:pt x="3217" y="4718"/>
                    <a:pt x="3102" y="4718"/>
                  </a:cubicBezTo>
                  <a:cubicBezTo>
                    <a:pt x="3059" y="4718"/>
                    <a:pt x="3015" y="4721"/>
                    <a:pt x="2971" y="4727"/>
                  </a:cubicBezTo>
                  <a:cubicBezTo>
                    <a:pt x="2914" y="4706"/>
                    <a:pt x="2856" y="4695"/>
                    <a:pt x="2797" y="4695"/>
                  </a:cubicBezTo>
                  <a:cubicBezTo>
                    <a:pt x="2761" y="4695"/>
                    <a:pt x="2724" y="4699"/>
                    <a:pt x="2687" y="4708"/>
                  </a:cubicBezTo>
                  <a:cubicBezTo>
                    <a:pt x="2691" y="4693"/>
                    <a:pt x="2691" y="4685"/>
                    <a:pt x="2695" y="4670"/>
                  </a:cubicBezTo>
                  <a:cubicBezTo>
                    <a:pt x="2306" y="4343"/>
                    <a:pt x="1772" y="4382"/>
                    <a:pt x="1350" y="4136"/>
                  </a:cubicBezTo>
                  <a:cubicBezTo>
                    <a:pt x="1257" y="4109"/>
                    <a:pt x="1173" y="4078"/>
                    <a:pt x="1081" y="4055"/>
                  </a:cubicBezTo>
                  <a:cubicBezTo>
                    <a:pt x="1056" y="4050"/>
                    <a:pt x="1031" y="4049"/>
                    <a:pt x="1006" y="4049"/>
                  </a:cubicBezTo>
                  <a:cubicBezTo>
                    <a:pt x="989" y="4049"/>
                    <a:pt x="971" y="4050"/>
                    <a:pt x="954" y="4051"/>
                  </a:cubicBezTo>
                  <a:lnTo>
                    <a:pt x="808" y="3913"/>
                  </a:lnTo>
                  <a:cubicBezTo>
                    <a:pt x="812" y="3886"/>
                    <a:pt x="812" y="3863"/>
                    <a:pt x="808" y="3840"/>
                  </a:cubicBezTo>
                  <a:cubicBezTo>
                    <a:pt x="792" y="3786"/>
                    <a:pt x="773" y="3732"/>
                    <a:pt x="746" y="3686"/>
                  </a:cubicBezTo>
                  <a:cubicBezTo>
                    <a:pt x="731" y="3652"/>
                    <a:pt x="716" y="3617"/>
                    <a:pt x="696" y="3590"/>
                  </a:cubicBezTo>
                  <a:cubicBezTo>
                    <a:pt x="673" y="3540"/>
                    <a:pt x="650" y="3494"/>
                    <a:pt x="631" y="3444"/>
                  </a:cubicBezTo>
                  <a:cubicBezTo>
                    <a:pt x="620" y="3413"/>
                    <a:pt x="604" y="3379"/>
                    <a:pt x="593" y="3344"/>
                  </a:cubicBezTo>
                  <a:cubicBezTo>
                    <a:pt x="577" y="3290"/>
                    <a:pt x="566" y="3240"/>
                    <a:pt x="562" y="3183"/>
                  </a:cubicBezTo>
                  <a:cubicBezTo>
                    <a:pt x="562" y="3060"/>
                    <a:pt x="554" y="2944"/>
                    <a:pt x="527" y="2829"/>
                  </a:cubicBezTo>
                  <a:cubicBezTo>
                    <a:pt x="516" y="2764"/>
                    <a:pt x="481" y="2702"/>
                    <a:pt x="516" y="2633"/>
                  </a:cubicBezTo>
                  <a:cubicBezTo>
                    <a:pt x="529" y="2629"/>
                    <a:pt x="542" y="2626"/>
                    <a:pt x="554" y="2626"/>
                  </a:cubicBezTo>
                  <a:close/>
                  <a:moveTo>
                    <a:pt x="4948" y="0"/>
                  </a:moveTo>
                  <a:cubicBezTo>
                    <a:pt x="4755" y="0"/>
                    <a:pt x="4560" y="19"/>
                    <a:pt x="4366" y="55"/>
                  </a:cubicBezTo>
                  <a:cubicBezTo>
                    <a:pt x="4295" y="78"/>
                    <a:pt x="4220" y="88"/>
                    <a:pt x="4145" y="88"/>
                  </a:cubicBezTo>
                  <a:cubicBezTo>
                    <a:pt x="4094" y="88"/>
                    <a:pt x="4043" y="83"/>
                    <a:pt x="3993" y="74"/>
                  </a:cubicBezTo>
                  <a:cubicBezTo>
                    <a:pt x="3974" y="93"/>
                    <a:pt x="3959" y="116"/>
                    <a:pt x="3959" y="143"/>
                  </a:cubicBezTo>
                  <a:lnTo>
                    <a:pt x="3932" y="143"/>
                  </a:lnTo>
                  <a:lnTo>
                    <a:pt x="2760" y="174"/>
                  </a:lnTo>
                  <a:cubicBezTo>
                    <a:pt x="2674" y="243"/>
                    <a:pt x="2579" y="256"/>
                    <a:pt x="2484" y="256"/>
                  </a:cubicBezTo>
                  <a:cubicBezTo>
                    <a:pt x="2419" y="256"/>
                    <a:pt x="2354" y="250"/>
                    <a:pt x="2290" y="250"/>
                  </a:cubicBezTo>
                  <a:cubicBezTo>
                    <a:pt x="2242" y="250"/>
                    <a:pt x="2195" y="254"/>
                    <a:pt x="2149" y="266"/>
                  </a:cubicBezTo>
                  <a:cubicBezTo>
                    <a:pt x="2076" y="358"/>
                    <a:pt x="1972" y="370"/>
                    <a:pt x="1868" y="389"/>
                  </a:cubicBezTo>
                  <a:cubicBezTo>
                    <a:pt x="1858" y="436"/>
                    <a:pt x="1816" y="468"/>
                    <a:pt x="1768" y="468"/>
                  </a:cubicBezTo>
                  <a:cubicBezTo>
                    <a:pt x="1760" y="468"/>
                    <a:pt x="1753" y="467"/>
                    <a:pt x="1745" y="466"/>
                  </a:cubicBezTo>
                  <a:lnTo>
                    <a:pt x="1653" y="562"/>
                  </a:lnTo>
                  <a:cubicBezTo>
                    <a:pt x="1640" y="547"/>
                    <a:pt x="1618" y="538"/>
                    <a:pt x="1597" y="538"/>
                  </a:cubicBezTo>
                  <a:cubicBezTo>
                    <a:pt x="1581" y="538"/>
                    <a:pt x="1565" y="543"/>
                    <a:pt x="1553" y="554"/>
                  </a:cubicBezTo>
                  <a:lnTo>
                    <a:pt x="1542" y="562"/>
                  </a:lnTo>
                  <a:cubicBezTo>
                    <a:pt x="1514" y="587"/>
                    <a:pt x="1478" y="602"/>
                    <a:pt x="1443" y="602"/>
                  </a:cubicBezTo>
                  <a:cubicBezTo>
                    <a:pt x="1420" y="602"/>
                    <a:pt x="1397" y="595"/>
                    <a:pt x="1377" y="581"/>
                  </a:cubicBezTo>
                  <a:cubicBezTo>
                    <a:pt x="1269" y="600"/>
                    <a:pt x="1184" y="677"/>
                    <a:pt x="1154" y="777"/>
                  </a:cubicBezTo>
                  <a:cubicBezTo>
                    <a:pt x="1108" y="796"/>
                    <a:pt x="1069" y="835"/>
                    <a:pt x="1054" y="885"/>
                  </a:cubicBezTo>
                  <a:cubicBezTo>
                    <a:pt x="1000" y="893"/>
                    <a:pt x="962" y="942"/>
                    <a:pt x="958" y="996"/>
                  </a:cubicBezTo>
                  <a:cubicBezTo>
                    <a:pt x="869" y="1035"/>
                    <a:pt x="889" y="1100"/>
                    <a:pt x="908" y="1173"/>
                  </a:cubicBezTo>
                  <a:cubicBezTo>
                    <a:pt x="923" y="1173"/>
                    <a:pt x="939" y="1169"/>
                    <a:pt x="954" y="1169"/>
                  </a:cubicBezTo>
                  <a:lnTo>
                    <a:pt x="946" y="1173"/>
                  </a:lnTo>
                  <a:cubicBezTo>
                    <a:pt x="923" y="1188"/>
                    <a:pt x="908" y="1215"/>
                    <a:pt x="915" y="1238"/>
                  </a:cubicBezTo>
                  <a:lnTo>
                    <a:pt x="839" y="1311"/>
                  </a:lnTo>
                  <a:lnTo>
                    <a:pt x="831" y="1311"/>
                  </a:lnTo>
                  <a:cubicBezTo>
                    <a:pt x="762" y="1315"/>
                    <a:pt x="689" y="1315"/>
                    <a:pt x="658" y="1400"/>
                  </a:cubicBezTo>
                  <a:lnTo>
                    <a:pt x="658" y="1404"/>
                  </a:lnTo>
                  <a:cubicBezTo>
                    <a:pt x="573" y="1423"/>
                    <a:pt x="600" y="1527"/>
                    <a:pt x="539" y="1565"/>
                  </a:cubicBezTo>
                  <a:lnTo>
                    <a:pt x="524" y="1584"/>
                  </a:lnTo>
                  <a:cubicBezTo>
                    <a:pt x="447" y="1650"/>
                    <a:pt x="366" y="1707"/>
                    <a:pt x="347" y="1811"/>
                  </a:cubicBezTo>
                  <a:cubicBezTo>
                    <a:pt x="362" y="1834"/>
                    <a:pt x="358" y="1869"/>
                    <a:pt x="331" y="1884"/>
                  </a:cubicBezTo>
                  <a:cubicBezTo>
                    <a:pt x="304" y="1922"/>
                    <a:pt x="255" y="1949"/>
                    <a:pt x="262" y="2007"/>
                  </a:cubicBezTo>
                  <a:cubicBezTo>
                    <a:pt x="166" y="2053"/>
                    <a:pt x="158" y="2149"/>
                    <a:pt x="139" y="2234"/>
                  </a:cubicBezTo>
                  <a:cubicBezTo>
                    <a:pt x="135" y="2291"/>
                    <a:pt x="135" y="2349"/>
                    <a:pt x="135" y="2410"/>
                  </a:cubicBezTo>
                  <a:lnTo>
                    <a:pt x="135" y="2426"/>
                  </a:lnTo>
                  <a:cubicBezTo>
                    <a:pt x="135" y="2476"/>
                    <a:pt x="128" y="2518"/>
                    <a:pt x="112" y="2564"/>
                  </a:cubicBezTo>
                  <a:cubicBezTo>
                    <a:pt x="97" y="2610"/>
                    <a:pt x="93" y="2652"/>
                    <a:pt x="97" y="2695"/>
                  </a:cubicBezTo>
                  <a:cubicBezTo>
                    <a:pt x="78" y="2699"/>
                    <a:pt x="62" y="2706"/>
                    <a:pt x="43" y="2710"/>
                  </a:cubicBezTo>
                  <a:lnTo>
                    <a:pt x="43" y="2706"/>
                  </a:lnTo>
                  <a:cubicBezTo>
                    <a:pt x="35" y="2706"/>
                    <a:pt x="24" y="2714"/>
                    <a:pt x="16" y="2733"/>
                  </a:cubicBezTo>
                  <a:cubicBezTo>
                    <a:pt x="5" y="2752"/>
                    <a:pt x="16" y="2775"/>
                    <a:pt x="43" y="2802"/>
                  </a:cubicBezTo>
                  <a:cubicBezTo>
                    <a:pt x="70" y="2868"/>
                    <a:pt x="70" y="2941"/>
                    <a:pt x="39" y="3002"/>
                  </a:cubicBezTo>
                  <a:cubicBezTo>
                    <a:pt x="32" y="3002"/>
                    <a:pt x="20" y="3014"/>
                    <a:pt x="12" y="3037"/>
                  </a:cubicBezTo>
                  <a:cubicBezTo>
                    <a:pt x="1" y="3060"/>
                    <a:pt x="12" y="3079"/>
                    <a:pt x="39" y="3102"/>
                  </a:cubicBezTo>
                  <a:cubicBezTo>
                    <a:pt x="62" y="3121"/>
                    <a:pt x="62" y="3156"/>
                    <a:pt x="43" y="3179"/>
                  </a:cubicBezTo>
                  <a:cubicBezTo>
                    <a:pt x="55" y="3206"/>
                    <a:pt x="70" y="3217"/>
                    <a:pt x="93" y="3229"/>
                  </a:cubicBezTo>
                  <a:cubicBezTo>
                    <a:pt x="93" y="3248"/>
                    <a:pt x="93" y="3267"/>
                    <a:pt x="97" y="3286"/>
                  </a:cubicBezTo>
                  <a:cubicBezTo>
                    <a:pt x="112" y="3306"/>
                    <a:pt x="132" y="3321"/>
                    <a:pt x="151" y="3325"/>
                  </a:cubicBezTo>
                  <a:cubicBezTo>
                    <a:pt x="151" y="3359"/>
                    <a:pt x="170" y="3386"/>
                    <a:pt x="193" y="3406"/>
                  </a:cubicBezTo>
                  <a:cubicBezTo>
                    <a:pt x="197" y="3425"/>
                    <a:pt x="205" y="3440"/>
                    <a:pt x="208" y="3459"/>
                  </a:cubicBezTo>
                  <a:cubicBezTo>
                    <a:pt x="212" y="3475"/>
                    <a:pt x="224" y="3486"/>
                    <a:pt x="228" y="3502"/>
                  </a:cubicBezTo>
                  <a:cubicBezTo>
                    <a:pt x="235" y="3563"/>
                    <a:pt x="247" y="3621"/>
                    <a:pt x="262" y="3686"/>
                  </a:cubicBezTo>
                  <a:lnTo>
                    <a:pt x="293" y="3690"/>
                  </a:lnTo>
                  <a:cubicBezTo>
                    <a:pt x="301" y="3698"/>
                    <a:pt x="304" y="3713"/>
                    <a:pt x="308" y="3725"/>
                  </a:cubicBezTo>
                  <a:lnTo>
                    <a:pt x="351" y="3767"/>
                  </a:lnTo>
                  <a:lnTo>
                    <a:pt x="351" y="3794"/>
                  </a:lnTo>
                  <a:lnTo>
                    <a:pt x="377" y="3794"/>
                  </a:lnTo>
                  <a:cubicBezTo>
                    <a:pt x="381" y="3794"/>
                    <a:pt x="381" y="3805"/>
                    <a:pt x="385" y="3809"/>
                  </a:cubicBezTo>
                  <a:lnTo>
                    <a:pt x="424" y="3851"/>
                  </a:lnTo>
                  <a:lnTo>
                    <a:pt x="447" y="3871"/>
                  </a:lnTo>
                  <a:lnTo>
                    <a:pt x="447" y="3897"/>
                  </a:lnTo>
                  <a:lnTo>
                    <a:pt x="474" y="3897"/>
                  </a:lnTo>
                  <a:lnTo>
                    <a:pt x="504" y="3928"/>
                  </a:lnTo>
                  <a:lnTo>
                    <a:pt x="550" y="3974"/>
                  </a:lnTo>
                  <a:lnTo>
                    <a:pt x="554" y="3978"/>
                  </a:lnTo>
                  <a:lnTo>
                    <a:pt x="554" y="3997"/>
                  </a:lnTo>
                  <a:lnTo>
                    <a:pt x="577" y="3997"/>
                  </a:lnTo>
                  <a:cubicBezTo>
                    <a:pt x="597" y="4017"/>
                    <a:pt x="620" y="4032"/>
                    <a:pt x="646" y="4051"/>
                  </a:cubicBezTo>
                  <a:lnTo>
                    <a:pt x="654" y="4051"/>
                  </a:lnTo>
                  <a:cubicBezTo>
                    <a:pt x="658" y="4063"/>
                    <a:pt x="658" y="4082"/>
                    <a:pt x="666" y="4097"/>
                  </a:cubicBezTo>
                  <a:cubicBezTo>
                    <a:pt x="712" y="4113"/>
                    <a:pt x="750" y="4151"/>
                    <a:pt x="754" y="4205"/>
                  </a:cubicBezTo>
                  <a:lnTo>
                    <a:pt x="808" y="4205"/>
                  </a:lnTo>
                  <a:cubicBezTo>
                    <a:pt x="858" y="4301"/>
                    <a:pt x="942" y="4378"/>
                    <a:pt x="1050" y="4405"/>
                  </a:cubicBezTo>
                  <a:lnTo>
                    <a:pt x="1054" y="4409"/>
                  </a:lnTo>
                  <a:cubicBezTo>
                    <a:pt x="1100" y="4485"/>
                    <a:pt x="1192" y="4462"/>
                    <a:pt x="1254" y="4512"/>
                  </a:cubicBezTo>
                  <a:cubicBezTo>
                    <a:pt x="1304" y="4581"/>
                    <a:pt x="1396" y="4562"/>
                    <a:pt x="1457" y="4612"/>
                  </a:cubicBezTo>
                  <a:cubicBezTo>
                    <a:pt x="1542" y="4716"/>
                    <a:pt x="1688" y="4647"/>
                    <a:pt x="1784" y="4708"/>
                  </a:cubicBezTo>
                  <a:lnTo>
                    <a:pt x="1826" y="4704"/>
                  </a:lnTo>
                  <a:lnTo>
                    <a:pt x="1857" y="4731"/>
                  </a:lnTo>
                  <a:cubicBezTo>
                    <a:pt x="1888" y="4762"/>
                    <a:pt x="1926" y="4785"/>
                    <a:pt x="1972" y="4808"/>
                  </a:cubicBezTo>
                  <a:cubicBezTo>
                    <a:pt x="2014" y="4885"/>
                    <a:pt x="2107" y="4870"/>
                    <a:pt x="2168" y="4908"/>
                  </a:cubicBezTo>
                  <a:lnTo>
                    <a:pt x="2172" y="4904"/>
                  </a:lnTo>
                  <a:cubicBezTo>
                    <a:pt x="2215" y="4965"/>
                    <a:pt x="2269" y="4980"/>
                    <a:pt x="2326" y="4980"/>
                  </a:cubicBezTo>
                  <a:cubicBezTo>
                    <a:pt x="2370" y="4980"/>
                    <a:pt x="2416" y="4971"/>
                    <a:pt x="2460" y="4966"/>
                  </a:cubicBezTo>
                  <a:lnTo>
                    <a:pt x="2472" y="4962"/>
                  </a:lnTo>
                  <a:cubicBezTo>
                    <a:pt x="2508" y="5005"/>
                    <a:pt x="2549" y="5017"/>
                    <a:pt x="2591" y="5017"/>
                  </a:cubicBezTo>
                  <a:cubicBezTo>
                    <a:pt x="2644" y="5017"/>
                    <a:pt x="2699" y="4999"/>
                    <a:pt x="2752" y="4996"/>
                  </a:cubicBezTo>
                  <a:cubicBezTo>
                    <a:pt x="2956" y="5092"/>
                    <a:pt x="3175" y="5112"/>
                    <a:pt x="3386" y="5112"/>
                  </a:cubicBezTo>
                  <a:cubicBezTo>
                    <a:pt x="3541" y="5115"/>
                    <a:pt x="3696" y="5117"/>
                    <a:pt x="3851" y="5117"/>
                  </a:cubicBezTo>
                  <a:cubicBezTo>
                    <a:pt x="4365" y="5117"/>
                    <a:pt x="4877" y="5094"/>
                    <a:pt x="5384" y="5023"/>
                  </a:cubicBezTo>
                  <a:cubicBezTo>
                    <a:pt x="5411" y="5030"/>
                    <a:pt x="5437" y="5034"/>
                    <a:pt x="5463" y="5034"/>
                  </a:cubicBezTo>
                  <a:cubicBezTo>
                    <a:pt x="5510" y="5034"/>
                    <a:pt x="5556" y="5022"/>
                    <a:pt x="5596" y="5000"/>
                  </a:cubicBezTo>
                  <a:lnTo>
                    <a:pt x="5646" y="5016"/>
                  </a:lnTo>
                  <a:lnTo>
                    <a:pt x="5692" y="4996"/>
                  </a:lnTo>
                  <a:lnTo>
                    <a:pt x="5992" y="5016"/>
                  </a:lnTo>
                  <a:cubicBezTo>
                    <a:pt x="6007" y="4985"/>
                    <a:pt x="6018" y="4962"/>
                    <a:pt x="6034" y="4935"/>
                  </a:cubicBezTo>
                  <a:lnTo>
                    <a:pt x="6207" y="4904"/>
                  </a:lnTo>
                  <a:cubicBezTo>
                    <a:pt x="6238" y="4920"/>
                    <a:pt x="6268" y="4923"/>
                    <a:pt x="6303" y="4923"/>
                  </a:cubicBezTo>
                  <a:cubicBezTo>
                    <a:pt x="6318" y="4904"/>
                    <a:pt x="6318" y="4881"/>
                    <a:pt x="6307" y="4862"/>
                  </a:cubicBezTo>
                  <a:lnTo>
                    <a:pt x="6499" y="4800"/>
                  </a:lnTo>
                  <a:lnTo>
                    <a:pt x="6603" y="4812"/>
                  </a:lnTo>
                  <a:cubicBezTo>
                    <a:pt x="6672" y="4766"/>
                    <a:pt x="6745" y="4712"/>
                    <a:pt x="6818" y="4666"/>
                  </a:cubicBezTo>
                  <a:lnTo>
                    <a:pt x="6995" y="4601"/>
                  </a:lnTo>
                  <a:cubicBezTo>
                    <a:pt x="7044" y="4543"/>
                    <a:pt x="7110" y="4501"/>
                    <a:pt x="7187" y="4493"/>
                  </a:cubicBezTo>
                  <a:lnTo>
                    <a:pt x="7306" y="4416"/>
                  </a:lnTo>
                  <a:lnTo>
                    <a:pt x="7410" y="4270"/>
                  </a:lnTo>
                  <a:cubicBezTo>
                    <a:pt x="7567" y="4255"/>
                    <a:pt x="7625" y="4120"/>
                    <a:pt x="7705" y="4017"/>
                  </a:cubicBezTo>
                  <a:lnTo>
                    <a:pt x="7709" y="4013"/>
                  </a:lnTo>
                  <a:cubicBezTo>
                    <a:pt x="7755" y="3982"/>
                    <a:pt x="7782" y="3944"/>
                    <a:pt x="7801" y="3897"/>
                  </a:cubicBezTo>
                  <a:cubicBezTo>
                    <a:pt x="7898" y="3821"/>
                    <a:pt x="7951" y="3709"/>
                    <a:pt x="8005" y="3602"/>
                  </a:cubicBezTo>
                  <a:cubicBezTo>
                    <a:pt x="8082" y="3555"/>
                    <a:pt x="8063" y="3459"/>
                    <a:pt x="8113" y="3398"/>
                  </a:cubicBezTo>
                  <a:cubicBezTo>
                    <a:pt x="8105" y="3367"/>
                    <a:pt x="8109" y="3333"/>
                    <a:pt x="8128" y="3310"/>
                  </a:cubicBezTo>
                  <a:cubicBezTo>
                    <a:pt x="8216" y="3052"/>
                    <a:pt x="8151" y="2802"/>
                    <a:pt x="8167" y="2553"/>
                  </a:cubicBezTo>
                  <a:cubicBezTo>
                    <a:pt x="8151" y="2518"/>
                    <a:pt x="8143" y="2480"/>
                    <a:pt x="8140" y="2441"/>
                  </a:cubicBezTo>
                  <a:cubicBezTo>
                    <a:pt x="8197" y="2291"/>
                    <a:pt x="8182" y="2145"/>
                    <a:pt x="8132" y="1991"/>
                  </a:cubicBezTo>
                  <a:cubicBezTo>
                    <a:pt x="8109" y="1984"/>
                    <a:pt x="8101" y="1961"/>
                    <a:pt x="8105" y="1938"/>
                  </a:cubicBezTo>
                  <a:cubicBezTo>
                    <a:pt x="8105" y="1934"/>
                    <a:pt x="8109" y="1926"/>
                    <a:pt x="8109" y="1922"/>
                  </a:cubicBezTo>
                  <a:cubicBezTo>
                    <a:pt x="8082" y="1842"/>
                    <a:pt x="8074" y="1753"/>
                    <a:pt x="8024" y="1680"/>
                  </a:cubicBezTo>
                  <a:lnTo>
                    <a:pt x="8017" y="1676"/>
                  </a:lnTo>
                  <a:cubicBezTo>
                    <a:pt x="7955" y="1634"/>
                    <a:pt x="7974" y="1534"/>
                    <a:pt x="7901" y="1496"/>
                  </a:cubicBezTo>
                  <a:cubicBezTo>
                    <a:pt x="7882" y="1446"/>
                    <a:pt x="7855" y="1407"/>
                    <a:pt x="7813" y="1384"/>
                  </a:cubicBezTo>
                  <a:lnTo>
                    <a:pt x="7805" y="1381"/>
                  </a:lnTo>
                  <a:cubicBezTo>
                    <a:pt x="7778" y="1346"/>
                    <a:pt x="7748" y="1311"/>
                    <a:pt x="7717" y="1277"/>
                  </a:cubicBezTo>
                  <a:lnTo>
                    <a:pt x="7705" y="1273"/>
                  </a:lnTo>
                  <a:cubicBezTo>
                    <a:pt x="7613" y="1135"/>
                    <a:pt x="7509" y="1004"/>
                    <a:pt x="7398" y="885"/>
                  </a:cubicBezTo>
                  <a:cubicBezTo>
                    <a:pt x="7383" y="839"/>
                    <a:pt x="7344" y="808"/>
                    <a:pt x="7317" y="770"/>
                  </a:cubicBezTo>
                  <a:lnTo>
                    <a:pt x="7306" y="754"/>
                  </a:lnTo>
                  <a:cubicBezTo>
                    <a:pt x="7283" y="739"/>
                    <a:pt x="7256" y="731"/>
                    <a:pt x="7229" y="720"/>
                  </a:cubicBezTo>
                  <a:cubicBezTo>
                    <a:pt x="7225" y="700"/>
                    <a:pt x="7221" y="681"/>
                    <a:pt x="7210" y="666"/>
                  </a:cubicBezTo>
                  <a:cubicBezTo>
                    <a:pt x="7207" y="666"/>
                    <a:pt x="7204" y="666"/>
                    <a:pt x="7201" y="666"/>
                  </a:cubicBezTo>
                  <a:cubicBezTo>
                    <a:pt x="7154" y="666"/>
                    <a:pt x="7108" y="636"/>
                    <a:pt x="7087" y="593"/>
                  </a:cubicBezTo>
                  <a:cubicBezTo>
                    <a:pt x="7010" y="574"/>
                    <a:pt x="6937" y="554"/>
                    <a:pt x="6895" y="478"/>
                  </a:cubicBezTo>
                  <a:cubicBezTo>
                    <a:pt x="6814" y="466"/>
                    <a:pt x="6741" y="447"/>
                    <a:pt x="6699" y="370"/>
                  </a:cubicBezTo>
                  <a:cubicBezTo>
                    <a:pt x="6591" y="351"/>
                    <a:pt x="6480" y="347"/>
                    <a:pt x="6395" y="270"/>
                  </a:cubicBezTo>
                  <a:lnTo>
                    <a:pt x="6207" y="262"/>
                  </a:lnTo>
                  <a:cubicBezTo>
                    <a:pt x="6218" y="243"/>
                    <a:pt x="6222" y="216"/>
                    <a:pt x="6222" y="193"/>
                  </a:cubicBezTo>
                  <a:lnTo>
                    <a:pt x="6149" y="178"/>
                  </a:lnTo>
                  <a:cubicBezTo>
                    <a:pt x="6104" y="192"/>
                    <a:pt x="6057" y="200"/>
                    <a:pt x="6010" y="200"/>
                  </a:cubicBezTo>
                  <a:cubicBezTo>
                    <a:pt x="5933" y="200"/>
                    <a:pt x="5856" y="180"/>
                    <a:pt x="5784" y="139"/>
                  </a:cubicBezTo>
                  <a:cubicBezTo>
                    <a:pt x="5772" y="133"/>
                    <a:pt x="5760" y="130"/>
                    <a:pt x="5747" y="130"/>
                  </a:cubicBezTo>
                  <a:cubicBezTo>
                    <a:pt x="5722" y="130"/>
                    <a:pt x="5698" y="141"/>
                    <a:pt x="5680" y="159"/>
                  </a:cubicBezTo>
                  <a:cubicBezTo>
                    <a:pt x="5672" y="146"/>
                    <a:pt x="5658" y="138"/>
                    <a:pt x="5643" y="138"/>
                  </a:cubicBezTo>
                  <a:cubicBezTo>
                    <a:pt x="5636" y="138"/>
                    <a:pt x="5629" y="139"/>
                    <a:pt x="5623" y="143"/>
                  </a:cubicBezTo>
                  <a:lnTo>
                    <a:pt x="5588" y="143"/>
                  </a:lnTo>
                  <a:cubicBezTo>
                    <a:pt x="5592" y="120"/>
                    <a:pt x="5584" y="93"/>
                    <a:pt x="5569" y="70"/>
                  </a:cubicBezTo>
                  <a:lnTo>
                    <a:pt x="5477" y="47"/>
                  </a:lnTo>
                  <a:cubicBezTo>
                    <a:pt x="5302" y="16"/>
                    <a:pt x="5125" y="0"/>
                    <a:pt x="4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5"/>
            <p:cNvSpPr/>
            <p:nvPr/>
          </p:nvSpPr>
          <p:spPr>
            <a:xfrm>
              <a:off x="5113231" y="4382300"/>
              <a:ext cx="78325" cy="44483"/>
            </a:xfrm>
            <a:custGeom>
              <a:avLst/>
              <a:gdLst/>
              <a:ahLst/>
              <a:cxnLst/>
              <a:rect l="l" t="t" r="r" b="b"/>
              <a:pathLst>
                <a:path w="2525" h="1434" extrusionOk="0">
                  <a:moveTo>
                    <a:pt x="2142" y="0"/>
                  </a:moveTo>
                  <a:cubicBezTo>
                    <a:pt x="2038" y="0"/>
                    <a:pt x="1934" y="13"/>
                    <a:pt x="1834" y="23"/>
                  </a:cubicBezTo>
                  <a:cubicBezTo>
                    <a:pt x="1307" y="81"/>
                    <a:pt x="789" y="177"/>
                    <a:pt x="397" y="596"/>
                  </a:cubicBezTo>
                  <a:cubicBezTo>
                    <a:pt x="335" y="623"/>
                    <a:pt x="293" y="676"/>
                    <a:pt x="277" y="738"/>
                  </a:cubicBezTo>
                  <a:cubicBezTo>
                    <a:pt x="105" y="961"/>
                    <a:pt x="1" y="1180"/>
                    <a:pt x="201" y="1433"/>
                  </a:cubicBezTo>
                  <a:cubicBezTo>
                    <a:pt x="201" y="1191"/>
                    <a:pt x="277" y="953"/>
                    <a:pt x="412" y="757"/>
                  </a:cubicBezTo>
                  <a:cubicBezTo>
                    <a:pt x="769" y="480"/>
                    <a:pt x="1188" y="338"/>
                    <a:pt x="1619" y="231"/>
                  </a:cubicBezTo>
                  <a:cubicBezTo>
                    <a:pt x="1635" y="231"/>
                    <a:pt x="1651" y="231"/>
                    <a:pt x="1667" y="231"/>
                  </a:cubicBezTo>
                  <a:cubicBezTo>
                    <a:pt x="1812" y="231"/>
                    <a:pt x="1956" y="215"/>
                    <a:pt x="2099" y="215"/>
                  </a:cubicBezTo>
                  <a:cubicBezTo>
                    <a:pt x="2203" y="215"/>
                    <a:pt x="2307" y="223"/>
                    <a:pt x="2410" y="254"/>
                  </a:cubicBezTo>
                  <a:cubicBezTo>
                    <a:pt x="2434" y="259"/>
                    <a:pt x="2454" y="263"/>
                    <a:pt x="2469" y="263"/>
                  </a:cubicBezTo>
                  <a:cubicBezTo>
                    <a:pt x="2525" y="263"/>
                    <a:pt x="2514" y="213"/>
                    <a:pt x="2426" y="46"/>
                  </a:cubicBezTo>
                  <a:cubicBezTo>
                    <a:pt x="2333" y="11"/>
                    <a:pt x="2238" y="0"/>
                    <a:pt x="2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5"/>
            <p:cNvSpPr/>
            <p:nvPr/>
          </p:nvSpPr>
          <p:spPr>
            <a:xfrm>
              <a:off x="5263430" y="4483828"/>
              <a:ext cx="3598" cy="2544"/>
            </a:xfrm>
            <a:custGeom>
              <a:avLst/>
              <a:gdLst/>
              <a:ahLst/>
              <a:cxnLst/>
              <a:rect l="l" t="t" r="r" b="b"/>
              <a:pathLst>
                <a:path w="116" h="82" extrusionOk="0">
                  <a:moveTo>
                    <a:pt x="108" y="1"/>
                  </a:moveTo>
                  <a:cubicBezTo>
                    <a:pt x="57" y="1"/>
                    <a:pt x="15" y="34"/>
                    <a:pt x="1" y="82"/>
                  </a:cubicBezTo>
                  <a:lnTo>
                    <a:pt x="116" y="1"/>
                  </a:ln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" name="Google Shape;763;p5"/>
          <p:cNvGrpSpPr/>
          <p:nvPr/>
        </p:nvGrpSpPr>
        <p:grpSpPr>
          <a:xfrm>
            <a:off x="8601775" y="836533"/>
            <a:ext cx="308718" cy="181189"/>
            <a:chOff x="4777564" y="4228844"/>
            <a:chExt cx="266803" cy="156589"/>
          </a:xfrm>
        </p:grpSpPr>
        <p:sp>
          <p:nvSpPr>
            <p:cNvPr id="764" name="Google Shape;764;p5"/>
            <p:cNvSpPr/>
            <p:nvPr/>
          </p:nvSpPr>
          <p:spPr>
            <a:xfrm>
              <a:off x="4777564" y="4228844"/>
              <a:ext cx="266803" cy="156589"/>
            </a:xfrm>
            <a:custGeom>
              <a:avLst/>
              <a:gdLst/>
              <a:ahLst/>
              <a:cxnLst/>
              <a:rect l="l" t="t" r="r" b="b"/>
              <a:pathLst>
                <a:path w="8601" h="5048" extrusionOk="0">
                  <a:moveTo>
                    <a:pt x="4681" y="378"/>
                  </a:moveTo>
                  <a:cubicBezTo>
                    <a:pt x="4737" y="378"/>
                    <a:pt x="4789" y="383"/>
                    <a:pt x="4844" y="383"/>
                  </a:cubicBezTo>
                  <a:cubicBezTo>
                    <a:pt x="4857" y="383"/>
                    <a:pt x="4871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6" y="417"/>
                    <a:pt x="4793" y="444"/>
                  </a:cubicBezTo>
                  <a:cubicBezTo>
                    <a:pt x="4781" y="432"/>
                    <a:pt x="4774" y="417"/>
                    <a:pt x="4758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8"/>
                    <a:pt x="4679" y="380"/>
                    <a:pt x="4680" y="380"/>
                  </a:cubicBezTo>
                  <a:cubicBezTo>
                    <a:pt x="4681" y="380"/>
                    <a:pt x="4681" y="380"/>
                    <a:pt x="4681" y="378"/>
                  </a:cubicBezTo>
                  <a:close/>
                  <a:moveTo>
                    <a:pt x="5265" y="301"/>
                  </a:moveTo>
                  <a:cubicBezTo>
                    <a:pt x="5292" y="321"/>
                    <a:pt x="5323" y="328"/>
                    <a:pt x="5354" y="336"/>
                  </a:cubicBezTo>
                  <a:cubicBezTo>
                    <a:pt x="5369" y="367"/>
                    <a:pt x="5381" y="401"/>
                    <a:pt x="5384" y="440"/>
                  </a:cubicBezTo>
                  <a:lnTo>
                    <a:pt x="5154" y="444"/>
                  </a:lnTo>
                  <a:cubicBezTo>
                    <a:pt x="5135" y="417"/>
                    <a:pt x="5104" y="386"/>
                    <a:pt x="5073" y="371"/>
                  </a:cubicBezTo>
                  <a:cubicBezTo>
                    <a:pt x="5048" y="369"/>
                    <a:pt x="5024" y="368"/>
                    <a:pt x="5001" y="368"/>
                  </a:cubicBezTo>
                  <a:cubicBezTo>
                    <a:pt x="4977" y="368"/>
                    <a:pt x="4954" y="369"/>
                    <a:pt x="4931" y="371"/>
                  </a:cubicBezTo>
                  <a:cubicBezTo>
                    <a:pt x="4985" y="355"/>
                    <a:pt x="5027" y="328"/>
                    <a:pt x="5073" y="301"/>
                  </a:cubicBezTo>
                  <a:close/>
                  <a:moveTo>
                    <a:pt x="5872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49" y="739"/>
                    <a:pt x="6799" y="709"/>
                  </a:cubicBezTo>
                  <a:cubicBezTo>
                    <a:pt x="6806" y="705"/>
                    <a:pt x="6810" y="701"/>
                    <a:pt x="6814" y="689"/>
                  </a:cubicBezTo>
                  <a:lnTo>
                    <a:pt x="6825" y="709"/>
                  </a:lnTo>
                  <a:lnTo>
                    <a:pt x="6822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49" y="605"/>
                    <a:pt x="5738" y="559"/>
                  </a:cubicBezTo>
                  <a:lnTo>
                    <a:pt x="5750" y="551"/>
                  </a:lnTo>
                  <a:cubicBezTo>
                    <a:pt x="5750" y="520"/>
                    <a:pt x="5753" y="486"/>
                    <a:pt x="5757" y="455"/>
                  </a:cubicBezTo>
                  <a:lnTo>
                    <a:pt x="5872" y="424"/>
                  </a:lnTo>
                  <a:close/>
                  <a:moveTo>
                    <a:pt x="7540" y="912"/>
                  </a:moveTo>
                  <a:lnTo>
                    <a:pt x="7540" y="920"/>
                  </a:lnTo>
                  <a:lnTo>
                    <a:pt x="7536" y="920"/>
                  </a:lnTo>
                  <a:lnTo>
                    <a:pt x="7540" y="912"/>
                  </a:lnTo>
                  <a:close/>
                  <a:moveTo>
                    <a:pt x="7544" y="920"/>
                  </a:moveTo>
                  <a:lnTo>
                    <a:pt x="7559" y="935"/>
                  </a:lnTo>
                  <a:lnTo>
                    <a:pt x="7556" y="935"/>
                  </a:lnTo>
                  <a:lnTo>
                    <a:pt x="7544" y="920"/>
                  </a:lnTo>
                  <a:close/>
                  <a:moveTo>
                    <a:pt x="7667" y="920"/>
                  </a:moveTo>
                  <a:cubicBezTo>
                    <a:pt x="7675" y="943"/>
                    <a:pt x="7671" y="970"/>
                    <a:pt x="7655" y="989"/>
                  </a:cubicBezTo>
                  <a:cubicBezTo>
                    <a:pt x="7640" y="974"/>
                    <a:pt x="7629" y="962"/>
                    <a:pt x="7613" y="955"/>
                  </a:cubicBezTo>
                  <a:lnTo>
                    <a:pt x="7629" y="955"/>
                  </a:lnTo>
                  <a:lnTo>
                    <a:pt x="7667" y="920"/>
                  </a:lnTo>
                  <a:close/>
                  <a:moveTo>
                    <a:pt x="7191" y="939"/>
                  </a:moveTo>
                  <a:lnTo>
                    <a:pt x="7267" y="962"/>
                  </a:lnTo>
                  <a:cubicBezTo>
                    <a:pt x="7310" y="978"/>
                    <a:pt x="7352" y="982"/>
                    <a:pt x="7402" y="989"/>
                  </a:cubicBezTo>
                  <a:cubicBezTo>
                    <a:pt x="7425" y="982"/>
                    <a:pt x="7448" y="978"/>
                    <a:pt x="7475" y="966"/>
                  </a:cubicBezTo>
                  <a:lnTo>
                    <a:pt x="7552" y="1016"/>
                  </a:lnTo>
                  <a:cubicBezTo>
                    <a:pt x="7575" y="1035"/>
                    <a:pt x="7602" y="1043"/>
                    <a:pt x="7632" y="1051"/>
                  </a:cubicBezTo>
                  <a:cubicBezTo>
                    <a:pt x="7632" y="1055"/>
                    <a:pt x="7629" y="1062"/>
                    <a:pt x="7621" y="1070"/>
                  </a:cubicBezTo>
                  <a:cubicBezTo>
                    <a:pt x="7632" y="1125"/>
                    <a:pt x="7682" y="1166"/>
                    <a:pt x="7740" y="1166"/>
                  </a:cubicBezTo>
                  <a:cubicBezTo>
                    <a:pt x="7743" y="1166"/>
                    <a:pt x="7745" y="1166"/>
                    <a:pt x="7748" y="1166"/>
                  </a:cubicBezTo>
                  <a:lnTo>
                    <a:pt x="7748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8" y="1227"/>
                    <a:pt x="7755" y="1243"/>
                  </a:cubicBezTo>
                  <a:lnTo>
                    <a:pt x="7725" y="1262"/>
                  </a:lnTo>
                  <a:cubicBezTo>
                    <a:pt x="7705" y="1271"/>
                    <a:pt x="7690" y="1275"/>
                    <a:pt x="7680" y="1275"/>
                  </a:cubicBezTo>
                  <a:cubicBezTo>
                    <a:pt x="7626" y="1275"/>
                    <a:pt x="7681" y="1170"/>
                    <a:pt x="7632" y="1170"/>
                  </a:cubicBezTo>
                  <a:cubicBezTo>
                    <a:pt x="7536" y="1073"/>
                    <a:pt x="7408" y="1020"/>
                    <a:pt x="7273" y="1020"/>
                  </a:cubicBezTo>
                  <a:cubicBezTo>
                    <a:pt x="7252" y="1020"/>
                    <a:pt x="7231" y="1021"/>
                    <a:pt x="7210" y="1024"/>
                  </a:cubicBezTo>
                  <a:cubicBezTo>
                    <a:pt x="7194" y="1035"/>
                    <a:pt x="7187" y="1051"/>
                    <a:pt x="7179" y="1058"/>
                  </a:cubicBezTo>
                  <a:lnTo>
                    <a:pt x="7179" y="1043"/>
                  </a:lnTo>
                  <a:lnTo>
                    <a:pt x="7171" y="1016"/>
                  </a:lnTo>
                  <a:lnTo>
                    <a:pt x="7171" y="1016"/>
                  </a:lnTo>
                  <a:lnTo>
                    <a:pt x="7187" y="1028"/>
                  </a:lnTo>
                  <a:lnTo>
                    <a:pt x="7191" y="939"/>
                  </a:lnTo>
                  <a:close/>
                  <a:moveTo>
                    <a:pt x="7928" y="1281"/>
                  </a:moveTo>
                  <a:cubicBezTo>
                    <a:pt x="7921" y="1281"/>
                    <a:pt x="7917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28" y="2761"/>
                  </a:moveTo>
                  <a:cubicBezTo>
                    <a:pt x="8209" y="2807"/>
                    <a:pt x="8190" y="2861"/>
                    <a:pt x="8170" y="2911"/>
                  </a:cubicBezTo>
                  <a:cubicBezTo>
                    <a:pt x="8063" y="3210"/>
                    <a:pt x="7886" y="3475"/>
                    <a:pt x="7748" y="3760"/>
                  </a:cubicBezTo>
                  <a:cubicBezTo>
                    <a:pt x="7744" y="3779"/>
                    <a:pt x="7744" y="3802"/>
                    <a:pt x="7744" y="3821"/>
                  </a:cubicBezTo>
                  <a:cubicBezTo>
                    <a:pt x="7692" y="3845"/>
                    <a:pt x="7653" y="3855"/>
                    <a:pt x="7623" y="3855"/>
                  </a:cubicBezTo>
                  <a:cubicBezTo>
                    <a:pt x="7510" y="3855"/>
                    <a:pt x="7537" y="3703"/>
                    <a:pt x="7540" y="3575"/>
                  </a:cubicBezTo>
                  <a:lnTo>
                    <a:pt x="7502" y="3518"/>
                  </a:lnTo>
                  <a:lnTo>
                    <a:pt x="7552" y="3487"/>
                  </a:lnTo>
                  <a:lnTo>
                    <a:pt x="7552" y="3487"/>
                  </a:lnTo>
                  <a:cubicBezTo>
                    <a:pt x="7559" y="3514"/>
                    <a:pt x="7556" y="3548"/>
                    <a:pt x="7540" y="3575"/>
                  </a:cubicBezTo>
                  <a:cubicBezTo>
                    <a:pt x="7579" y="3529"/>
                    <a:pt x="7613" y="3479"/>
                    <a:pt x="7652" y="3429"/>
                  </a:cubicBezTo>
                  <a:cubicBezTo>
                    <a:pt x="7736" y="3314"/>
                    <a:pt x="7825" y="3203"/>
                    <a:pt x="7909" y="3087"/>
                  </a:cubicBezTo>
                  <a:lnTo>
                    <a:pt x="8013" y="2957"/>
                  </a:lnTo>
                  <a:lnTo>
                    <a:pt x="8013" y="2957"/>
                  </a:lnTo>
                  <a:cubicBezTo>
                    <a:pt x="8002" y="2971"/>
                    <a:pt x="7987" y="2980"/>
                    <a:pt x="7972" y="2980"/>
                  </a:cubicBezTo>
                  <a:cubicBezTo>
                    <a:pt x="7966" y="2980"/>
                    <a:pt x="7960" y="2979"/>
                    <a:pt x="7955" y="2976"/>
                  </a:cubicBezTo>
                  <a:lnTo>
                    <a:pt x="7974" y="2911"/>
                  </a:lnTo>
                  <a:lnTo>
                    <a:pt x="8017" y="2957"/>
                  </a:lnTo>
                  <a:lnTo>
                    <a:pt x="8228" y="2761"/>
                  </a:lnTo>
                  <a:close/>
                  <a:moveTo>
                    <a:pt x="1027" y="3875"/>
                  </a:moveTo>
                  <a:lnTo>
                    <a:pt x="1027" y="3875"/>
                  </a:lnTo>
                  <a:cubicBezTo>
                    <a:pt x="1031" y="3879"/>
                    <a:pt x="1038" y="3883"/>
                    <a:pt x="1038" y="3890"/>
                  </a:cubicBezTo>
                  <a:lnTo>
                    <a:pt x="1038" y="3894"/>
                  </a:lnTo>
                  <a:cubicBezTo>
                    <a:pt x="1038" y="3890"/>
                    <a:pt x="1031" y="3879"/>
                    <a:pt x="1027" y="3875"/>
                  </a:cubicBezTo>
                  <a:close/>
                  <a:moveTo>
                    <a:pt x="3482" y="547"/>
                  </a:moveTo>
                  <a:cubicBezTo>
                    <a:pt x="3638" y="697"/>
                    <a:pt x="3814" y="730"/>
                    <a:pt x="3997" y="730"/>
                  </a:cubicBezTo>
                  <a:cubicBezTo>
                    <a:pt x="4143" y="730"/>
                    <a:pt x="4294" y="709"/>
                    <a:pt x="4441" y="709"/>
                  </a:cubicBezTo>
                  <a:cubicBezTo>
                    <a:pt x="4447" y="709"/>
                    <a:pt x="4453" y="709"/>
                    <a:pt x="4458" y="709"/>
                  </a:cubicBezTo>
                  <a:cubicBezTo>
                    <a:pt x="4535" y="701"/>
                    <a:pt x="4612" y="674"/>
                    <a:pt x="4677" y="643"/>
                  </a:cubicBezTo>
                  <a:cubicBezTo>
                    <a:pt x="4757" y="662"/>
                    <a:pt x="4839" y="673"/>
                    <a:pt x="4921" y="673"/>
                  </a:cubicBezTo>
                  <a:cubicBezTo>
                    <a:pt x="4956" y="673"/>
                    <a:pt x="4992" y="671"/>
                    <a:pt x="5027" y="666"/>
                  </a:cubicBezTo>
                  <a:lnTo>
                    <a:pt x="5388" y="693"/>
                  </a:lnTo>
                  <a:cubicBezTo>
                    <a:pt x="5514" y="787"/>
                    <a:pt x="5651" y="800"/>
                    <a:pt x="5790" y="800"/>
                  </a:cubicBezTo>
                  <a:cubicBezTo>
                    <a:pt x="5844" y="800"/>
                    <a:pt x="5899" y="798"/>
                    <a:pt x="5954" y="798"/>
                  </a:cubicBezTo>
                  <a:cubicBezTo>
                    <a:pt x="6033" y="798"/>
                    <a:pt x="6112" y="803"/>
                    <a:pt x="6188" y="824"/>
                  </a:cubicBezTo>
                  <a:cubicBezTo>
                    <a:pt x="6341" y="943"/>
                    <a:pt x="6526" y="962"/>
                    <a:pt x="6706" y="1020"/>
                  </a:cubicBezTo>
                  <a:lnTo>
                    <a:pt x="7175" y="1158"/>
                  </a:lnTo>
                  <a:cubicBezTo>
                    <a:pt x="7456" y="1416"/>
                    <a:pt x="7771" y="1635"/>
                    <a:pt x="7978" y="1961"/>
                  </a:cubicBezTo>
                  <a:cubicBezTo>
                    <a:pt x="7982" y="1977"/>
                    <a:pt x="7997" y="1996"/>
                    <a:pt x="8005" y="2004"/>
                  </a:cubicBezTo>
                  <a:cubicBezTo>
                    <a:pt x="8001" y="2077"/>
                    <a:pt x="7997" y="2154"/>
                    <a:pt x="7997" y="2227"/>
                  </a:cubicBezTo>
                  <a:cubicBezTo>
                    <a:pt x="7901" y="2284"/>
                    <a:pt x="7917" y="2388"/>
                    <a:pt x="7901" y="2476"/>
                  </a:cubicBezTo>
                  <a:cubicBezTo>
                    <a:pt x="7821" y="2534"/>
                    <a:pt x="7790" y="2615"/>
                    <a:pt x="7782" y="2711"/>
                  </a:cubicBezTo>
                  <a:cubicBezTo>
                    <a:pt x="7632" y="2841"/>
                    <a:pt x="7498" y="2980"/>
                    <a:pt x="7340" y="3091"/>
                  </a:cubicBezTo>
                  <a:cubicBezTo>
                    <a:pt x="6572" y="3648"/>
                    <a:pt x="5715" y="4017"/>
                    <a:pt x="4797" y="4248"/>
                  </a:cubicBezTo>
                  <a:cubicBezTo>
                    <a:pt x="4651" y="4251"/>
                    <a:pt x="4505" y="4254"/>
                    <a:pt x="4359" y="4254"/>
                  </a:cubicBezTo>
                  <a:cubicBezTo>
                    <a:pt x="3904" y="4254"/>
                    <a:pt x="3451" y="4229"/>
                    <a:pt x="3002" y="4132"/>
                  </a:cubicBezTo>
                  <a:lnTo>
                    <a:pt x="1941" y="3752"/>
                  </a:lnTo>
                  <a:cubicBezTo>
                    <a:pt x="1803" y="3595"/>
                    <a:pt x="1657" y="3460"/>
                    <a:pt x="1446" y="3418"/>
                  </a:cubicBezTo>
                  <a:lnTo>
                    <a:pt x="1434" y="3418"/>
                  </a:lnTo>
                  <a:cubicBezTo>
                    <a:pt x="1242" y="3095"/>
                    <a:pt x="773" y="3026"/>
                    <a:pt x="700" y="2592"/>
                  </a:cubicBezTo>
                  <a:cubicBezTo>
                    <a:pt x="681" y="2215"/>
                    <a:pt x="858" y="1900"/>
                    <a:pt x="965" y="1558"/>
                  </a:cubicBezTo>
                  <a:lnTo>
                    <a:pt x="965" y="1535"/>
                  </a:lnTo>
                  <a:cubicBezTo>
                    <a:pt x="973" y="1543"/>
                    <a:pt x="985" y="1550"/>
                    <a:pt x="992" y="1554"/>
                  </a:cubicBezTo>
                  <a:cubicBezTo>
                    <a:pt x="1042" y="1554"/>
                    <a:pt x="1088" y="1550"/>
                    <a:pt x="1138" y="1531"/>
                  </a:cubicBezTo>
                  <a:cubicBezTo>
                    <a:pt x="1646" y="1089"/>
                    <a:pt x="2264" y="905"/>
                    <a:pt x="2910" y="763"/>
                  </a:cubicBezTo>
                  <a:cubicBezTo>
                    <a:pt x="3106" y="720"/>
                    <a:pt x="3352" y="747"/>
                    <a:pt x="3482" y="547"/>
                  </a:cubicBezTo>
                  <a:close/>
                  <a:moveTo>
                    <a:pt x="1634" y="3902"/>
                  </a:moveTo>
                  <a:cubicBezTo>
                    <a:pt x="1680" y="3917"/>
                    <a:pt x="1730" y="3921"/>
                    <a:pt x="1776" y="3933"/>
                  </a:cubicBezTo>
                  <a:cubicBezTo>
                    <a:pt x="2007" y="4071"/>
                    <a:pt x="2257" y="4175"/>
                    <a:pt x="2522" y="4244"/>
                  </a:cubicBezTo>
                  <a:lnTo>
                    <a:pt x="2633" y="4309"/>
                  </a:lnTo>
                  <a:cubicBezTo>
                    <a:pt x="2660" y="4317"/>
                    <a:pt x="2691" y="4321"/>
                    <a:pt x="2722" y="4325"/>
                  </a:cubicBezTo>
                  <a:cubicBezTo>
                    <a:pt x="2733" y="4355"/>
                    <a:pt x="2752" y="4375"/>
                    <a:pt x="2779" y="4382"/>
                  </a:cubicBezTo>
                  <a:lnTo>
                    <a:pt x="2983" y="4405"/>
                  </a:lnTo>
                  <a:cubicBezTo>
                    <a:pt x="2999" y="4404"/>
                    <a:pt x="3014" y="4403"/>
                    <a:pt x="3030" y="4403"/>
                  </a:cubicBezTo>
                  <a:cubicBezTo>
                    <a:pt x="3119" y="4403"/>
                    <a:pt x="3207" y="4430"/>
                    <a:pt x="3279" y="4482"/>
                  </a:cubicBezTo>
                  <a:cubicBezTo>
                    <a:pt x="3137" y="4478"/>
                    <a:pt x="3002" y="4459"/>
                    <a:pt x="2868" y="4417"/>
                  </a:cubicBezTo>
                  <a:cubicBezTo>
                    <a:pt x="2637" y="4363"/>
                    <a:pt x="2403" y="4325"/>
                    <a:pt x="2184" y="4229"/>
                  </a:cubicBezTo>
                  <a:cubicBezTo>
                    <a:pt x="1988" y="4136"/>
                    <a:pt x="1715" y="4136"/>
                    <a:pt x="1634" y="3902"/>
                  </a:cubicBezTo>
                  <a:close/>
                  <a:moveTo>
                    <a:pt x="4619" y="1"/>
                  </a:moveTo>
                  <a:cubicBezTo>
                    <a:pt x="4473" y="1"/>
                    <a:pt x="4328" y="25"/>
                    <a:pt x="4182" y="59"/>
                  </a:cubicBezTo>
                  <a:lnTo>
                    <a:pt x="3967" y="86"/>
                  </a:lnTo>
                  <a:cubicBezTo>
                    <a:pt x="3874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5" y="127"/>
                  </a:cubicBezTo>
                  <a:cubicBezTo>
                    <a:pt x="3303" y="127"/>
                    <a:pt x="3203" y="138"/>
                    <a:pt x="3106" y="182"/>
                  </a:cubicBezTo>
                  <a:lnTo>
                    <a:pt x="2910" y="209"/>
                  </a:lnTo>
                  <a:cubicBezTo>
                    <a:pt x="2868" y="209"/>
                    <a:pt x="2848" y="228"/>
                    <a:pt x="2848" y="251"/>
                  </a:cubicBezTo>
                  <a:cubicBezTo>
                    <a:pt x="2836" y="252"/>
                    <a:pt x="2823" y="253"/>
                    <a:pt x="2811" y="253"/>
                  </a:cubicBezTo>
                  <a:cubicBezTo>
                    <a:pt x="2749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3" y="324"/>
                  </a:cubicBezTo>
                  <a:lnTo>
                    <a:pt x="2391" y="321"/>
                  </a:lnTo>
                  <a:cubicBezTo>
                    <a:pt x="2145" y="382"/>
                    <a:pt x="1892" y="424"/>
                    <a:pt x="1665" y="555"/>
                  </a:cubicBezTo>
                  <a:lnTo>
                    <a:pt x="1634" y="586"/>
                  </a:lnTo>
                  <a:lnTo>
                    <a:pt x="1596" y="567"/>
                  </a:lnTo>
                  <a:cubicBezTo>
                    <a:pt x="1146" y="732"/>
                    <a:pt x="658" y="828"/>
                    <a:pt x="378" y="1285"/>
                  </a:cubicBezTo>
                  <a:cubicBezTo>
                    <a:pt x="266" y="1324"/>
                    <a:pt x="297" y="1443"/>
                    <a:pt x="243" y="1516"/>
                  </a:cubicBezTo>
                  <a:cubicBezTo>
                    <a:pt x="158" y="1573"/>
                    <a:pt x="170" y="1681"/>
                    <a:pt x="128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28" y="2246"/>
                    <a:pt x="139" y="2288"/>
                    <a:pt x="120" y="2323"/>
                  </a:cubicBezTo>
                  <a:cubicBezTo>
                    <a:pt x="216" y="2434"/>
                    <a:pt x="124" y="2603"/>
                    <a:pt x="239" y="2699"/>
                  </a:cubicBezTo>
                  <a:lnTo>
                    <a:pt x="239" y="2691"/>
                  </a:lnTo>
                  <a:cubicBezTo>
                    <a:pt x="257" y="2723"/>
                    <a:pt x="290" y="2742"/>
                    <a:pt x="326" y="2742"/>
                  </a:cubicBezTo>
                  <a:cubicBezTo>
                    <a:pt x="329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8" y="2876"/>
                    <a:pt x="408" y="2972"/>
                    <a:pt x="489" y="3064"/>
                  </a:cubicBezTo>
                  <a:lnTo>
                    <a:pt x="474" y="3183"/>
                  </a:lnTo>
                  <a:cubicBezTo>
                    <a:pt x="566" y="3237"/>
                    <a:pt x="593" y="3322"/>
                    <a:pt x="600" y="3418"/>
                  </a:cubicBezTo>
                  <a:cubicBezTo>
                    <a:pt x="677" y="3468"/>
                    <a:pt x="727" y="3548"/>
                    <a:pt x="739" y="3641"/>
                  </a:cubicBezTo>
                  <a:cubicBezTo>
                    <a:pt x="800" y="3652"/>
                    <a:pt x="842" y="3706"/>
                    <a:pt x="842" y="3767"/>
                  </a:cubicBezTo>
                  <a:cubicBezTo>
                    <a:pt x="877" y="3775"/>
                    <a:pt x="912" y="3783"/>
                    <a:pt x="946" y="3794"/>
                  </a:cubicBezTo>
                  <a:cubicBezTo>
                    <a:pt x="946" y="3852"/>
                    <a:pt x="985" y="3902"/>
                    <a:pt x="1042" y="3913"/>
                  </a:cubicBezTo>
                  <a:cubicBezTo>
                    <a:pt x="1054" y="4152"/>
                    <a:pt x="1273" y="4240"/>
                    <a:pt x="1419" y="4375"/>
                  </a:cubicBezTo>
                  <a:lnTo>
                    <a:pt x="1434" y="4382"/>
                  </a:lnTo>
                  <a:cubicBezTo>
                    <a:pt x="1553" y="4459"/>
                    <a:pt x="1661" y="4555"/>
                    <a:pt x="1803" y="4590"/>
                  </a:cubicBezTo>
                  <a:lnTo>
                    <a:pt x="1811" y="4594"/>
                  </a:lnTo>
                  <a:cubicBezTo>
                    <a:pt x="1938" y="4728"/>
                    <a:pt x="2137" y="4736"/>
                    <a:pt x="2272" y="4851"/>
                  </a:cubicBezTo>
                  <a:cubicBezTo>
                    <a:pt x="2340" y="4912"/>
                    <a:pt x="2419" y="4925"/>
                    <a:pt x="2500" y="4925"/>
                  </a:cubicBezTo>
                  <a:cubicBezTo>
                    <a:pt x="2558" y="4925"/>
                    <a:pt x="2618" y="4918"/>
                    <a:pt x="2676" y="4918"/>
                  </a:cubicBezTo>
                  <a:cubicBezTo>
                    <a:pt x="2747" y="4918"/>
                    <a:pt x="2815" y="4928"/>
                    <a:pt x="2875" y="4970"/>
                  </a:cubicBezTo>
                  <a:lnTo>
                    <a:pt x="2933" y="4955"/>
                  </a:lnTo>
                  <a:lnTo>
                    <a:pt x="2987" y="4986"/>
                  </a:lnTo>
                  <a:cubicBezTo>
                    <a:pt x="3221" y="5035"/>
                    <a:pt x="3457" y="5048"/>
                    <a:pt x="3694" y="5048"/>
                  </a:cubicBezTo>
                  <a:cubicBezTo>
                    <a:pt x="3941" y="5048"/>
                    <a:pt x="4189" y="5034"/>
                    <a:pt x="4436" y="5034"/>
                  </a:cubicBezTo>
                  <a:cubicBezTo>
                    <a:pt x="4538" y="5034"/>
                    <a:pt x="4641" y="5036"/>
                    <a:pt x="4743" y="5043"/>
                  </a:cubicBezTo>
                  <a:cubicBezTo>
                    <a:pt x="4827" y="5035"/>
                    <a:pt x="4908" y="5012"/>
                    <a:pt x="4981" y="4974"/>
                  </a:cubicBezTo>
                  <a:lnTo>
                    <a:pt x="5607" y="4966"/>
                  </a:lnTo>
                  <a:cubicBezTo>
                    <a:pt x="5792" y="4836"/>
                    <a:pt x="6003" y="4859"/>
                    <a:pt x="6214" y="4851"/>
                  </a:cubicBezTo>
                  <a:cubicBezTo>
                    <a:pt x="6318" y="4747"/>
                    <a:pt x="6449" y="4755"/>
                    <a:pt x="6583" y="4743"/>
                  </a:cubicBezTo>
                  <a:cubicBezTo>
                    <a:pt x="6599" y="4717"/>
                    <a:pt x="6614" y="4682"/>
                    <a:pt x="6626" y="4647"/>
                  </a:cubicBezTo>
                  <a:lnTo>
                    <a:pt x="6825" y="4620"/>
                  </a:lnTo>
                  <a:lnTo>
                    <a:pt x="6948" y="4494"/>
                  </a:lnTo>
                  <a:cubicBezTo>
                    <a:pt x="6958" y="4496"/>
                    <a:pt x="6967" y="4498"/>
                    <a:pt x="6977" y="4498"/>
                  </a:cubicBezTo>
                  <a:cubicBezTo>
                    <a:pt x="7021" y="4498"/>
                    <a:pt x="7063" y="4470"/>
                    <a:pt x="7075" y="4428"/>
                  </a:cubicBezTo>
                  <a:cubicBezTo>
                    <a:pt x="7075" y="4421"/>
                    <a:pt x="7079" y="4417"/>
                    <a:pt x="7079" y="4409"/>
                  </a:cubicBezTo>
                  <a:cubicBezTo>
                    <a:pt x="7102" y="4336"/>
                    <a:pt x="7164" y="4282"/>
                    <a:pt x="7237" y="4275"/>
                  </a:cubicBezTo>
                  <a:cubicBezTo>
                    <a:pt x="7251" y="4277"/>
                    <a:pt x="7266" y="4278"/>
                    <a:pt x="7279" y="4278"/>
                  </a:cubicBezTo>
                  <a:cubicBezTo>
                    <a:pt x="7389" y="4278"/>
                    <a:pt x="7462" y="4201"/>
                    <a:pt x="7544" y="4136"/>
                  </a:cubicBezTo>
                  <a:lnTo>
                    <a:pt x="7602" y="4144"/>
                  </a:lnTo>
                  <a:lnTo>
                    <a:pt x="7659" y="4144"/>
                  </a:lnTo>
                  <a:cubicBezTo>
                    <a:pt x="7709" y="4052"/>
                    <a:pt x="7794" y="4029"/>
                    <a:pt x="7890" y="4013"/>
                  </a:cubicBezTo>
                  <a:cubicBezTo>
                    <a:pt x="7894" y="3998"/>
                    <a:pt x="7905" y="3986"/>
                    <a:pt x="7909" y="3967"/>
                  </a:cubicBezTo>
                  <a:cubicBezTo>
                    <a:pt x="7932" y="3967"/>
                    <a:pt x="7963" y="3967"/>
                    <a:pt x="7986" y="3960"/>
                  </a:cubicBezTo>
                  <a:cubicBezTo>
                    <a:pt x="8059" y="3937"/>
                    <a:pt x="8124" y="3913"/>
                    <a:pt x="8197" y="3883"/>
                  </a:cubicBezTo>
                  <a:cubicBezTo>
                    <a:pt x="8259" y="3856"/>
                    <a:pt x="8324" y="3837"/>
                    <a:pt x="8363" y="3775"/>
                  </a:cubicBezTo>
                  <a:cubicBezTo>
                    <a:pt x="8459" y="3725"/>
                    <a:pt x="8432" y="3610"/>
                    <a:pt x="8501" y="3541"/>
                  </a:cubicBezTo>
                  <a:cubicBezTo>
                    <a:pt x="8601" y="3356"/>
                    <a:pt x="8562" y="3160"/>
                    <a:pt x="8516" y="2957"/>
                  </a:cubicBezTo>
                  <a:lnTo>
                    <a:pt x="8482" y="2515"/>
                  </a:lnTo>
                  <a:cubicBezTo>
                    <a:pt x="8475" y="2461"/>
                    <a:pt x="8451" y="2437"/>
                    <a:pt x="8410" y="2437"/>
                  </a:cubicBezTo>
                  <a:cubicBezTo>
                    <a:pt x="8407" y="2437"/>
                    <a:pt x="8404" y="2438"/>
                    <a:pt x="8401" y="2438"/>
                  </a:cubicBezTo>
                  <a:cubicBezTo>
                    <a:pt x="8389" y="2288"/>
                    <a:pt x="8382" y="2146"/>
                    <a:pt x="8370" y="1996"/>
                  </a:cubicBezTo>
                  <a:lnTo>
                    <a:pt x="8263" y="1804"/>
                  </a:lnTo>
                  <a:lnTo>
                    <a:pt x="8290" y="1762"/>
                  </a:lnTo>
                  <a:lnTo>
                    <a:pt x="8251" y="1650"/>
                  </a:lnTo>
                  <a:cubicBezTo>
                    <a:pt x="8193" y="1573"/>
                    <a:pt x="8213" y="1458"/>
                    <a:pt x="8132" y="1393"/>
                  </a:cubicBezTo>
                  <a:cubicBezTo>
                    <a:pt x="8094" y="1354"/>
                    <a:pt x="8063" y="1308"/>
                    <a:pt x="8040" y="1262"/>
                  </a:cubicBezTo>
                  <a:lnTo>
                    <a:pt x="8005" y="1270"/>
                  </a:lnTo>
                  <a:cubicBezTo>
                    <a:pt x="8013" y="1239"/>
                    <a:pt x="8013" y="1208"/>
                    <a:pt x="8005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4" y="1128"/>
                  </a:cubicBezTo>
                  <a:cubicBezTo>
                    <a:pt x="7936" y="1128"/>
                    <a:pt x="7928" y="1131"/>
                    <a:pt x="7921" y="1135"/>
                  </a:cubicBezTo>
                  <a:cubicBezTo>
                    <a:pt x="7909" y="1143"/>
                    <a:pt x="7901" y="1151"/>
                    <a:pt x="7898" y="1154"/>
                  </a:cubicBezTo>
                  <a:lnTo>
                    <a:pt x="7898" y="1151"/>
                  </a:lnTo>
                  <a:lnTo>
                    <a:pt x="7871" y="1154"/>
                  </a:lnTo>
                  <a:cubicBezTo>
                    <a:pt x="7871" y="1124"/>
                    <a:pt x="7878" y="1089"/>
                    <a:pt x="7871" y="1051"/>
                  </a:cubicBezTo>
                  <a:cubicBezTo>
                    <a:pt x="7809" y="1035"/>
                    <a:pt x="7767" y="989"/>
                    <a:pt x="7759" y="924"/>
                  </a:cubicBezTo>
                  <a:cubicBezTo>
                    <a:pt x="7728" y="924"/>
                    <a:pt x="7698" y="920"/>
                    <a:pt x="7663" y="912"/>
                  </a:cubicBezTo>
                  <a:cubicBezTo>
                    <a:pt x="7655" y="878"/>
                    <a:pt x="7652" y="843"/>
                    <a:pt x="7640" y="805"/>
                  </a:cubicBezTo>
                  <a:lnTo>
                    <a:pt x="7544" y="805"/>
                  </a:lnTo>
                  <a:cubicBezTo>
                    <a:pt x="7383" y="724"/>
                    <a:pt x="7217" y="636"/>
                    <a:pt x="7056" y="555"/>
                  </a:cubicBezTo>
                  <a:lnTo>
                    <a:pt x="6868" y="532"/>
                  </a:lnTo>
                  <a:cubicBezTo>
                    <a:pt x="6860" y="490"/>
                    <a:pt x="6829" y="455"/>
                    <a:pt x="6791" y="444"/>
                  </a:cubicBezTo>
                  <a:cubicBezTo>
                    <a:pt x="6782" y="448"/>
                    <a:pt x="6772" y="450"/>
                    <a:pt x="6762" y="450"/>
                  </a:cubicBezTo>
                  <a:cubicBezTo>
                    <a:pt x="6735" y="450"/>
                    <a:pt x="6709" y="435"/>
                    <a:pt x="6695" y="413"/>
                  </a:cubicBezTo>
                  <a:cubicBezTo>
                    <a:pt x="6618" y="359"/>
                    <a:pt x="6518" y="374"/>
                    <a:pt x="6445" y="321"/>
                  </a:cubicBezTo>
                  <a:cubicBezTo>
                    <a:pt x="6433" y="325"/>
                    <a:pt x="6421" y="328"/>
                    <a:pt x="6408" y="328"/>
                  </a:cubicBezTo>
                  <a:cubicBezTo>
                    <a:pt x="6381" y="328"/>
                    <a:pt x="6355" y="317"/>
                    <a:pt x="6334" y="301"/>
                  </a:cubicBezTo>
                  <a:cubicBezTo>
                    <a:pt x="6310" y="282"/>
                    <a:pt x="6280" y="272"/>
                    <a:pt x="6250" y="272"/>
                  </a:cubicBezTo>
                  <a:cubicBezTo>
                    <a:pt x="6226" y="272"/>
                    <a:pt x="6202" y="278"/>
                    <a:pt x="6180" y="290"/>
                  </a:cubicBezTo>
                  <a:cubicBezTo>
                    <a:pt x="6168" y="301"/>
                    <a:pt x="6153" y="309"/>
                    <a:pt x="6141" y="321"/>
                  </a:cubicBezTo>
                  <a:lnTo>
                    <a:pt x="6019" y="298"/>
                  </a:lnTo>
                  <a:cubicBezTo>
                    <a:pt x="5999" y="267"/>
                    <a:pt x="5984" y="232"/>
                    <a:pt x="5969" y="201"/>
                  </a:cubicBezTo>
                  <a:lnTo>
                    <a:pt x="5246" y="186"/>
                  </a:lnTo>
                  <a:cubicBezTo>
                    <a:pt x="5232" y="172"/>
                    <a:pt x="5212" y="162"/>
                    <a:pt x="5194" y="162"/>
                  </a:cubicBezTo>
                  <a:cubicBezTo>
                    <a:pt x="5186" y="162"/>
                    <a:pt x="5179" y="164"/>
                    <a:pt x="5173" y="167"/>
                  </a:cubicBezTo>
                  <a:cubicBezTo>
                    <a:pt x="5173" y="132"/>
                    <a:pt x="5154" y="109"/>
                    <a:pt x="5112" y="90"/>
                  </a:cubicBezTo>
                  <a:cubicBezTo>
                    <a:pt x="5098" y="102"/>
                    <a:pt x="5084" y="107"/>
                    <a:pt x="5069" y="107"/>
                  </a:cubicBezTo>
                  <a:cubicBezTo>
                    <a:pt x="5055" y="107"/>
                    <a:pt x="5041" y="102"/>
                    <a:pt x="5027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5" y="21"/>
                    <a:pt x="4752" y="1"/>
                    <a:pt x="4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5"/>
            <p:cNvSpPr/>
            <p:nvPr/>
          </p:nvSpPr>
          <p:spPr>
            <a:xfrm>
              <a:off x="4922985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4" y="1"/>
                  </a:moveTo>
                  <a:cubicBezTo>
                    <a:pt x="64" y="1"/>
                    <a:pt x="17" y="14"/>
                    <a:pt x="9" y="82"/>
                  </a:cubicBezTo>
                  <a:cubicBezTo>
                    <a:pt x="1" y="193"/>
                    <a:pt x="105" y="155"/>
                    <a:pt x="174" y="178"/>
                  </a:cubicBezTo>
                  <a:cubicBezTo>
                    <a:pt x="266" y="255"/>
                    <a:pt x="372" y="280"/>
                    <a:pt x="484" y="280"/>
                  </a:cubicBezTo>
                  <a:cubicBezTo>
                    <a:pt x="517" y="280"/>
                    <a:pt x="551" y="277"/>
                    <a:pt x="585" y="274"/>
                  </a:cubicBezTo>
                  <a:lnTo>
                    <a:pt x="1065" y="385"/>
                  </a:lnTo>
                  <a:lnTo>
                    <a:pt x="1181" y="428"/>
                  </a:lnTo>
                  <a:cubicBezTo>
                    <a:pt x="1269" y="528"/>
                    <a:pt x="1388" y="524"/>
                    <a:pt x="1503" y="543"/>
                  </a:cubicBezTo>
                  <a:cubicBezTo>
                    <a:pt x="1567" y="602"/>
                    <a:pt x="1644" y="662"/>
                    <a:pt x="1716" y="662"/>
                  </a:cubicBezTo>
                  <a:cubicBezTo>
                    <a:pt x="1758" y="662"/>
                    <a:pt x="1798" y="643"/>
                    <a:pt x="1834" y="593"/>
                  </a:cubicBezTo>
                  <a:cubicBezTo>
                    <a:pt x="1884" y="520"/>
                    <a:pt x="1749" y="443"/>
                    <a:pt x="1653" y="424"/>
                  </a:cubicBezTo>
                  <a:cubicBezTo>
                    <a:pt x="1539" y="379"/>
                    <a:pt x="1452" y="274"/>
                    <a:pt x="1329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70" y="264"/>
                    <a:pt x="1249" y="257"/>
                    <a:pt x="1227" y="257"/>
                  </a:cubicBezTo>
                  <a:cubicBezTo>
                    <a:pt x="1213" y="257"/>
                    <a:pt x="1198" y="260"/>
                    <a:pt x="1184" y="266"/>
                  </a:cubicBezTo>
                  <a:cubicBezTo>
                    <a:pt x="957" y="137"/>
                    <a:pt x="718" y="50"/>
                    <a:pt x="453" y="50"/>
                  </a:cubicBezTo>
                  <a:cubicBezTo>
                    <a:pt x="418" y="50"/>
                    <a:pt x="383" y="52"/>
                    <a:pt x="347" y="55"/>
                  </a:cubicBezTo>
                  <a:cubicBezTo>
                    <a:pt x="293" y="36"/>
                    <a:pt x="239" y="16"/>
                    <a:pt x="182" y="5"/>
                  </a:cubicBezTo>
                  <a:cubicBezTo>
                    <a:pt x="161" y="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" name="Google Shape;766;p5"/>
          <p:cNvGrpSpPr/>
          <p:nvPr/>
        </p:nvGrpSpPr>
        <p:grpSpPr>
          <a:xfrm>
            <a:off x="235298" y="519281"/>
            <a:ext cx="737104" cy="477488"/>
            <a:chOff x="1355623" y="1057390"/>
            <a:chExt cx="637027" cy="412659"/>
          </a:xfrm>
        </p:grpSpPr>
        <p:sp>
          <p:nvSpPr>
            <p:cNvPr id="767" name="Google Shape;767;p5"/>
            <p:cNvSpPr/>
            <p:nvPr/>
          </p:nvSpPr>
          <p:spPr>
            <a:xfrm>
              <a:off x="1355623" y="1057390"/>
              <a:ext cx="637027" cy="412659"/>
            </a:xfrm>
            <a:custGeom>
              <a:avLst/>
              <a:gdLst/>
              <a:ahLst/>
              <a:cxnLst/>
              <a:rect l="l" t="t" r="r" b="b"/>
              <a:pathLst>
                <a:path w="20536" h="13303" extrusionOk="0">
                  <a:moveTo>
                    <a:pt x="13469" y="311"/>
                  </a:moveTo>
                  <a:cubicBezTo>
                    <a:pt x="13642" y="311"/>
                    <a:pt x="13676" y="503"/>
                    <a:pt x="13803" y="557"/>
                  </a:cubicBezTo>
                  <a:lnTo>
                    <a:pt x="13815" y="565"/>
                  </a:lnTo>
                  <a:cubicBezTo>
                    <a:pt x="13811" y="615"/>
                    <a:pt x="13842" y="661"/>
                    <a:pt x="13896" y="669"/>
                  </a:cubicBezTo>
                  <a:lnTo>
                    <a:pt x="13899" y="669"/>
                  </a:lnTo>
                  <a:lnTo>
                    <a:pt x="13907" y="673"/>
                  </a:lnTo>
                  <a:cubicBezTo>
                    <a:pt x="13899" y="726"/>
                    <a:pt x="13945" y="765"/>
                    <a:pt x="13992" y="769"/>
                  </a:cubicBezTo>
                  <a:lnTo>
                    <a:pt x="14003" y="769"/>
                  </a:lnTo>
                  <a:lnTo>
                    <a:pt x="14007" y="772"/>
                  </a:lnTo>
                  <a:cubicBezTo>
                    <a:pt x="14014" y="821"/>
                    <a:pt x="14040" y="854"/>
                    <a:pt x="14088" y="854"/>
                  </a:cubicBezTo>
                  <a:cubicBezTo>
                    <a:pt x="14092" y="854"/>
                    <a:pt x="14098" y="854"/>
                    <a:pt x="14103" y="853"/>
                  </a:cubicBezTo>
                  <a:lnTo>
                    <a:pt x="14122" y="868"/>
                  </a:lnTo>
                  <a:cubicBezTo>
                    <a:pt x="14149" y="941"/>
                    <a:pt x="14214" y="988"/>
                    <a:pt x="14291" y="999"/>
                  </a:cubicBezTo>
                  <a:cubicBezTo>
                    <a:pt x="14360" y="1095"/>
                    <a:pt x="14464" y="1161"/>
                    <a:pt x="14572" y="1191"/>
                  </a:cubicBezTo>
                  <a:cubicBezTo>
                    <a:pt x="14596" y="1239"/>
                    <a:pt x="14638" y="1266"/>
                    <a:pt x="14687" y="1266"/>
                  </a:cubicBezTo>
                  <a:cubicBezTo>
                    <a:pt x="14693" y="1266"/>
                    <a:pt x="14700" y="1265"/>
                    <a:pt x="14706" y="1264"/>
                  </a:cubicBezTo>
                  <a:lnTo>
                    <a:pt x="14733" y="1272"/>
                  </a:lnTo>
                  <a:cubicBezTo>
                    <a:pt x="14764" y="1341"/>
                    <a:pt x="14837" y="1383"/>
                    <a:pt x="14910" y="1383"/>
                  </a:cubicBezTo>
                  <a:cubicBezTo>
                    <a:pt x="14952" y="1464"/>
                    <a:pt x="15025" y="1526"/>
                    <a:pt x="15110" y="1556"/>
                  </a:cubicBezTo>
                  <a:cubicBezTo>
                    <a:pt x="15125" y="1595"/>
                    <a:pt x="15144" y="1629"/>
                    <a:pt x="15167" y="1660"/>
                  </a:cubicBezTo>
                  <a:cubicBezTo>
                    <a:pt x="15644" y="2071"/>
                    <a:pt x="16201" y="2363"/>
                    <a:pt x="16720" y="2709"/>
                  </a:cubicBezTo>
                  <a:cubicBezTo>
                    <a:pt x="16777" y="2748"/>
                    <a:pt x="16831" y="2786"/>
                    <a:pt x="16885" y="2821"/>
                  </a:cubicBezTo>
                  <a:cubicBezTo>
                    <a:pt x="16924" y="2844"/>
                    <a:pt x="16954" y="2867"/>
                    <a:pt x="16993" y="2886"/>
                  </a:cubicBezTo>
                  <a:cubicBezTo>
                    <a:pt x="17050" y="2920"/>
                    <a:pt x="17104" y="2963"/>
                    <a:pt x="17158" y="3001"/>
                  </a:cubicBezTo>
                  <a:cubicBezTo>
                    <a:pt x="17819" y="3512"/>
                    <a:pt x="18557" y="3916"/>
                    <a:pt x="19183" y="4465"/>
                  </a:cubicBezTo>
                  <a:cubicBezTo>
                    <a:pt x="19248" y="4515"/>
                    <a:pt x="19306" y="4561"/>
                    <a:pt x="19356" y="4619"/>
                  </a:cubicBezTo>
                  <a:cubicBezTo>
                    <a:pt x="19460" y="4792"/>
                    <a:pt x="19548" y="4972"/>
                    <a:pt x="19367" y="5191"/>
                  </a:cubicBezTo>
                  <a:cubicBezTo>
                    <a:pt x="19344" y="5222"/>
                    <a:pt x="19421" y="5330"/>
                    <a:pt x="19452" y="5407"/>
                  </a:cubicBezTo>
                  <a:cubicBezTo>
                    <a:pt x="19606" y="5337"/>
                    <a:pt x="19679" y="5207"/>
                    <a:pt x="19740" y="5061"/>
                  </a:cubicBezTo>
                  <a:cubicBezTo>
                    <a:pt x="19986" y="5287"/>
                    <a:pt x="20005" y="5510"/>
                    <a:pt x="19794" y="5768"/>
                  </a:cubicBezTo>
                  <a:cubicBezTo>
                    <a:pt x="19636" y="5960"/>
                    <a:pt x="19460" y="6148"/>
                    <a:pt x="19325" y="6356"/>
                  </a:cubicBezTo>
                  <a:cubicBezTo>
                    <a:pt x="19018" y="6828"/>
                    <a:pt x="18484" y="7117"/>
                    <a:pt x="18272" y="7666"/>
                  </a:cubicBezTo>
                  <a:cubicBezTo>
                    <a:pt x="18276" y="7693"/>
                    <a:pt x="18288" y="7724"/>
                    <a:pt x="18307" y="7743"/>
                  </a:cubicBezTo>
                  <a:lnTo>
                    <a:pt x="17942" y="8066"/>
                  </a:lnTo>
                  <a:cubicBezTo>
                    <a:pt x="17869" y="8085"/>
                    <a:pt x="17803" y="8127"/>
                    <a:pt x="17754" y="8189"/>
                  </a:cubicBezTo>
                  <a:cubicBezTo>
                    <a:pt x="17765" y="8166"/>
                    <a:pt x="17773" y="8143"/>
                    <a:pt x="17777" y="8116"/>
                  </a:cubicBezTo>
                  <a:cubicBezTo>
                    <a:pt x="17777" y="7993"/>
                    <a:pt x="17765" y="7862"/>
                    <a:pt x="17769" y="7739"/>
                  </a:cubicBezTo>
                  <a:lnTo>
                    <a:pt x="17769" y="7662"/>
                  </a:lnTo>
                  <a:cubicBezTo>
                    <a:pt x="17777" y="7651"/>
                    <a:pt x="17792" y="7647"/>
                    <a:pt x="17807" y="7643"/>
                  </a:cubicBezTo>
                  <a:cubicBezTo>
                    <a:pt x="17807" y="7612"/>
                    <a:pt x="17803" y="7585"/>
                    <a:pt x="17796" y="7555"/>
                  </a:cubicBezTo>
                  <a:cubicBezTo>
                    <a:pt x="17807" y="7482"/>
                    <a:pt x="17815" y="7416"/>
                    <a:pt x="17830" y="7343"/>
                  </a:cubicBezTo>
                  <a:cubicBezTo>
                    <a:pt x="17830" y="7309"/>
                    <a:pt x="17830" y="7278"/>
                    <a:pt x="17827" y="7243"/>
                  </a:cubicBezTo>
                  <a:cubicBezTo>
                    <a:pt x="17809" y="7174"/>
                    <a:pt x="17798" y="7075"/>
                    <a:pt x="17712" y="7075"/>
                  </a:cubicBezTo>
                  <a:cubicBezTo>
                    <a:pt x="17704" y="7075"/>
                    <a:pt x="17694" y="7076"/>
                    <a:pt x="17684" y="7078"/>
                  </a:cubicBezTo>
                  <a:cubicBezTo>
                    <a:pt x="17619" y="7094"/>
                    <a:pt x="17634" y="7190"/>
                    <a:pt x="17638" y="7251"/>
                  </a:cubicBezTo>
                  <a:lnTo>
                    <a:pt x="17638" y="7355"/>
                  </a:lnTo>
                  <a:cubicBezTo>
                    <a:pt x="17627" y="7412"/>
                    <a:pt x="17623" y="7474"/>
                    <a:pt x="17615" y="7532"/>
                  </a:cubicBezTo>
                  <a:cubicBezTo>
                    <a:pt x="17527" y="7612"/>
                    <a:pt x="17538" y="7693"/>
                    <a:pt x="17611" y="7781"/>
                  </a:cubicBezTo>
                  <a:lnTo>
                    <a:pt x="17611" y="7808"/>
                  </a:lnTo>
                  <a:lnTo>
                    <a:pt x="17534" y="7950"/>
                  </a:lnTo>
                  <a:cubicBezTo>
                    <a:pt x="17515" y="7970"/>
                    <a:pt x="17508" y="7993"/>
                    <a:pt x="17515" y="8016"/>
                  </a:cubicBezTo>
                  <a:lnTo>
                    <a:pt x="17427" y="8150"/>
                  </a:lnTo>
                  <a:lnTo>
                    <a:pt x="17427" y="8154"/>
                  </a:lnTo>
                  <a:cubicBezTo>
                    <a:pt x="17346" y="8208"/>
                    <a:pt x="17289" y="8281"/>
                    <a:pt x="17250" y="8365"/>
                  </a:cubicBezTo>
                  <a:cubicBezTo>
                    <a:pt x="17189" y="8477"/>
                    <a:pt x="17154" y="8611"/>
                    <a:pt x="17000" y="8642"/>
                  </a:cubicBezTo>
                  <a:cubicBezTo>
                    <a:pt x="16770" y="8684"/>
                    <a:pt x="16589" y="8834"/>
                    <a:pt x="16393" y="8942"/>
                  </a:cubicBezTo>
                  <a:cubicBezTo>
                    <a:pt x="16178" y="8992"/>
                    <a:pt x="15928" y="8915"/>
                    <a:pt x="15713" y="9096"/>
                  </a:cubicBezTo>
                  <a:cubicBezTo>
                    <a:pt x="15821" y="9237"/>
                    <a:pt x="15945" y="9269"/>
                    <a:pt x="16073" y="9269"/>
                  </a:cubicBezTo>
                  <a:cubicBezTo>
                    <a:pt x="16176" y="9269"/>
                    <a:pt x="16281" y="9248"/>
                    <a:pt x="16381" y="9248"/>
                  </a:cubicBezTo>
                  <a:cubicBezTo>
                    <a:pt x="16391" y="9248"/>
                    <a:pt x="16402" y="9249"/>
                    <a:pt x="16412" y="9249"/>
                  </a:cubicBezTo>
                  <a:cubicBezTo>
                    <a:pt x="16482" y="9230"/>
                    <a:pt x="16528" y="9172"/>
                    <a:pt x="16532" y="9107"/>
                  </a:cubicBezTo>
                  <a:cubicBezTo>
                    <a:pt x="16562" y="9115"/>
                    <a:pt x="16589" y="9122"/>
                    <a:pt x="16620" y="9126"/>
                  </a:cubicBezTo>
                  <a:cubicBezTo>
                    <a:pt x="16681" y="9126"/>
                    <a:pt x="16739" y="9107"/>
                    <a:pt x="16793" y="9076"/>
                  </a:cubicBezTo>
                  <a:lnTo>
                    <a:pt x="16793" y="9076"/>
                  </a:lnTo>
                  <a:cubicBezTo>
                    <a:pt x="16685" y="9165"/>
                    <a:pt x="16558" y="9230"/>
                    <a:pt x="16539" y="9395"/>
                  </a:cubicBezTo>
                  <a:cubicBezTo>
                    <a:pt x="16378" y="9630"/>
                    <a:pt x="16167" y="9822"/>
                    <a:pt x="15924" y="9960"/>
                  </a:cubicBezTo>
                  <a:cubicBezTo>
                    <a:pt x="15444" y="10010"/>
                    <a:pt x="15106" y="10256"/>
                    <a:pt x="14918" y="10702"/>
                  </a:cubicBezTo>
                  <a:cubicBezTo>
                    <a:pt x="14852" y="10836"/>
                    <a:pt x="14699" y="10840"/>
                    <a:pt x="14591" y="10921"/>
                  </a:cubicBezTo>
                  <a:cubicBezTo>
                    <a:pt x="13857" y="11505"/>
                    <a:pt x="13089" y="12024"/>
                    <a:pt x="12216" y="12381"/>
                  </a:cubicBezTo>
                  <a:cubicBezTo>
                    <a:pt x="11686" y="12604"/>
                    <a:pt x="11129" y="12723"/>
                    <a:pt x="10591" y="12911"/>
                  </a:cubicBezTo>
                  <a:cubicBezTo>
                    <a:pt x="10368" y="12990"/>
                    <a:pt x="10153" y="13028"/>
                    <a:pt x="9945" y="13028"/>
                  </a:cubicBezTo>
                  <a:cubicBezTo>
                    <a:pt x="9525" y="13028"/>
                    <a:pt x="9133" y="12873"/>
                    <a:pt x="8766" y="12585"/>
                  </a:cubicBezTo>
                  <a:cubicBezTo>
                    <a:pt x="8885" y="12446"/>
                    <a:pt x="8877" y="12266"/>
                    <a:pt x="8900" y="12100"/>
                  </a:cubicBezTo>
                  <a:cubicBezTo>
                    <a:pt x="8931" y="11889"/>
                    <a:pt x="8808" y="11743"/>
                    <a:pt x="8635" y="11659"/>
                  </a:cubicBezTo>
                  <a:cubicBezTo>
                    <a:pt x="8581" y="11631"/>
                    <a:pt x="8531" y="11617"/>
                    <a:pt x="8487" y="11617"/>
                  </a:cubicBezTo>
                  <a:cubicBezTo>
                    <a:pt x="8378" y="11617"/>
                    <a:pt x="8296" y="11695"/>
                    <a:pt x="8247" y="11831"/>
                  </a:cubicBezTo>
                  <a:cubicBezTo>
                    <a:pt x="8214" y="11917"/>
                    <a:pt x="8177" y="11946"/>
                    <a:pt x="8136" y="11946"/>
                  </a:cubicBezTo>
                  <a:cubicBezTo>
                    <a:pt x="8086" y="11946"/>
                    <a:pt x="8031" y="11901"/>
                    <a:pt x="7978" y="11862"/>
                  </a:cubicBezTo>
                  <a:cubicBezTo>
                    <a:pt x="7866" y="11793"/>
                    <a:pt x="7766" y="11697"/>
                    <a:pt x="7632" y="11666"/>
                  </a:cubicBezTo>
                  <a:cubicBezTo>
                    <a:pt x="7605" y="11685"/>
                    <a:pt x="7571" y="11705"/>
                    <a:pt x="7536" y="11716"/>
                  </a:cubicBezTo>
                  <a:cubicBezTo>
                    <a:pt x="7536" y="11705"/>
                    <a:pt x="7540" y="11689"/>
                    <a:pt x="7540" y="11682"/>
                  </a:cubicBezTo>
                  <a:lnTo>
                    <a:pt x="7532" y="11678"/>
                  </a:lnTo>
                  <a:cubicBezTo>
                    <a:pt x="7528" y="11628"/>
                    <a:pt x="7482" y="11586"/>
                    <a:pt x="7436" y="11586"/>
                  </a:cubicBezTo>
                  <a:cubicBezTo>
                    <a:pt x="7252" y="11363"/>
                    <a:pt x="7067" y="11147"/>
                    <a:pt x="6825" y="10986"/>
                  </a:cubicBezTo>
                  <a:cubicBezTo>
                    <a:pt x="6825" y="10932"/>
                    <a:pt x="6790" y="10890"/>
                    <a:pt x="6741" y="10871"/>
                  </a:cubicBezTo>
                  <a:cubicBezTo>
                    <a:pt x="6733" y="10813"/>
                    <a:pt x="6694" y="10763"/>
                    <a:pt x="6644" y="10744"/>
                  </a:cubicBezTo>
                  <a:lnTo>
                    <a:pt x="6437" y="10567"/>
                  </a:lnTo>
                  <a:cubicBezTo>
                    <a:pt x="6252" y="10294"/>
                    <a:pt x="5957" y="10160"/>
                    <a:pt x="5726" y="9949"/>
                  </a:cubicBezTo>
                  <a:cubicBezTo>
                    <a:pt x="5723" y="9905"/>
                    <a:pt x="5687" y="9873"/>
                    <a:pt x="5650" y="9873"/>
                  </a:cubicBezTo>
                  <a:cubicBezTo>
                    <a:pt x="5645" y="9873"/>
                    <a:pt x="5639" y="9874"/>
                    <a:pt x="5634" y="9876"/>
                  </a:cubicBezTo>
                  <a:lnTo>
                    <a:pt x="5630" y="9876"/>
                  </a:lnTo>
                  <a:lnTo>
                    <a:pt x="5611" y="9856"/>
                  </a:lnTo>
                  <a:cubicBezTo>
                    <a:pt x="5615" y="9814"/>
                    <a:pt x="5580" y="9776"/>
                    <a:pt x="5538" y="9768"/>
                  </a:cubicBezTo>
                  <a:lnTo>
                    <a:pt x="5530" y="9768"/>
                  </a:lnTo>
                  <a:lnTo>
                    <a:pt x="5511" y="9756"/>
                  </a:lnTo>
                  <a:cubicBezTo>
                    <a:pt x="5476" y="9672"/>
                    <a:pt x="5407" y="9607"/>
                    <a:pt x="5326" y="9568"/>
                  </a:cubicBezTo>
                  <a:cubicBezTo>
                    <a:pt x="4812" y="9030"/>
                    <a:pt x="4227" y="8554"/>
                    <a:pt x="3593" y="8162"/>
                  </a:cubicBezTo>
                  <a:cubicBezTo>
                    <a:pt x="3532" y="8104"/>
                    <a:pt x="3478" y="8046"/>
                    <a:pt x="3409" y="7993"/>
                  </a:cubicBezTo>
                  <a:cubicBezTo>
                    <a:pt x="2637" y="7393"/>
                    <a:pt x="1768" y="6917"/>
                    <a:pt x="1065" y="6221"/>
                  </a:cubicBezTo>
                  <a:cubicBezTo>
                    <a:pt x="961" y="6114"/>
                    <a:pt x="850" y="6010"/>
                    <a:pt x="681" y="6010"/>
                  </a:cubicBezTo>
                  <a:cubicBezTo>
                    <a:pt x="688" y="5979"/>
                    <a:pt x="677" y="5956"/>
                    <a:pt x="658" y="5933"/>
                  </a:cubicBezTo>
                  <a:lnTo>
                    <a:pt x="465" y="5922"/>
                  </a:lnTo>
                  <a:lnTo>
                    <a:pt x="458" y="5918"/>
                  </a:lnTo>
                  <a:lnTo>
                    <a:pt x="250" y="5637"/>
                  </a:lnTo>
                  <a:cubicBezTo>
                    <a:pt x="288" y="5604"/>
                    <a:pt x="338" y="5597"/>
                    <a:pt x="392" y="5597"/>
                  </a:cubicBezTo>
                  <a:cubicBezTo>
                    <a:pt x="437" y="5597"/>
                    <a:pt x="485" y="5602"/>
                    <a:pt x="531" y="5602"/>
                  </a:cubicBezTo>
                  <a:cubicBezTo>
                    <a:pt x="631" y="5602"/>
                    <a:pt x="719" y="5575"/>
                    <a:pt x="738" y="5403"/>
                  </a:cubicBezTo>
                  <a:cubicBezTo>
                    <a:pt x="708" y="5049"/>
                    <a:pt x="731" y="4688"/>
                    <a:pt x="823" y="4342"/>
                  </a:cubicBezTo>
                  <a:cubicBezTo>
                    <a:pt x="840" y="4315"/>
                    <a:pt x="868" y="4303"/>
                    <a:pt x="901" y="4303"/>
                  </a:cubicBezTo>
                  <a:cubicBezTo>
                    <a:pt x="906" y="4303"/>
                    <a:pt x="910" y="4303"/>
                    <a:pt x="915" y="4304"/>
                  </a:cubicBezTo>
                  <a:cubicBezTo>
                    <a:pt x="961" y="4327"/>
                    <a:pt x="1011" y="4346"/>
                    <a:pt x="1069" y="4358"/>
                  </a:cubicBezTo>
                  <a:lnTo>
                    <a:pt x="1080" y="4350"/>
                  </a:lnTo>
                  <a:lnTo>
                    <a:pt x="1149" y="4446"/>
                  </a:lnTo>
                  <a:cubicBezTo>
                    <a:pt x="1157" y="4550"/>
                    <a:pt x="1215" y="4627"/>
                    <a:pt x="1272" y="4707"/>
                  </a:cubicBezTo>
                  <a:cubicBezTo>
                    <a:pt x="1572" y="5126"/>
                    <a:pt x="2003" y="5414"/>
                    <a:pt x="2310" y="5825"/>
                  </a:cubicBezTo>
                  <a:cubicBezTo>
                    <a:pt x="2329" y="5868"/>
                    <a:pt x="2368" y="5902"/>
                    <a:pt x="2371" y="5956"/>
                  </a:cubicBezTo>
                  <a:cubicBezTo>
                    <a:pt x="2456" y="6152"/>
                    <a:pt x="2598" y="6321"/>
                    <a:pt x="2783" y="6436"/>
                  </a:cubicBezTo>
                  <a:cubicBezTo>
                    <a:pt x="3128" y="6786"/>
                    <a:pt x="3524" y="7097"/>
                    <a:pt x="3801" y="7520"/>
                  </a:cubicBezTo>
                  <a:cubicBezTo>
                    <a:pt x="3805" y="7578"/>
                    <a:pt x="3843" y="7624"/>
                    <a:pt x="3897" y="7635"/>
                  </a:cubicBezTo>
                  <a:cubicBezTo>
                    <a:pt x="3935" y="7728"/>
                    <a:pt x="4005" y="7801"/>
                    <a:pt x="4097" y="7839"/>
                  </a:cubicBezTo>
                  <a:cubicBezTo>
                    <a:pt x="4266" y="8093"/>
                    <a:pt x="4512" y="8277"/>
                    <a:pt x="4746" y="8469"/>
                  </a:cubicBezTo>
                  <a:cubicBezTo>
                    <a:pt x="5480" y="9072"/>
                    <a:pt x="6203" y="9699"/>
                    <a:pt x="6960" y="10268"/>
                  </a:cubicBezTo>
                  <a:cubicBezTo>
                    <a:pt x="7474" y="10652"/>
                    <a:pt x="7989" y="11051"/>
                    <a:pt x="8570" y="11340"/>
                  </a:cubicBezTo>
                  <a:cubicBezTo>
                    <a:pt x="8625" y="11366"/>
                    <a:pt x="8668" y="11436"/>
                    <a:pt x="8728" y="11436"/>
                  </a:cubicBezTo>
                  <a:cubicBezTo>
                    <a:pt x="8755" y="11436"/>
                    <a:pt x="8786" y="11422"/>
                    <a:pt x="8823" y="11382"/>
                  </a:cubicBezTo>
                  <a:cubicBezTo>
                    <a:pt x="8808" y="11343"/>
                    <a:pt x="8808" y="11282"/>
                    <a:pt x="8777" y="11255"/>
                  </a:cubicBezTo>
                  <a:cubicBezTo>
                    <a:pt x="7509" y="10183"/>
                    <a:pt x="6110" y="9288"/>
                    <a:pt x="4838" y="8227"/>
                  </a:cubicBezTo>
                  <a:cubicBezTo>
                    <a:pt x="4838" y="8093"/>
                    <a:pt x="4765" y="7962"/>
                    <a:pt x="4650" y="7893"/>
                  </a:cubicBezTo>
                  <a:cubicBezTo>
                    <a:pt x="4116" y="7547"/>
                    <a:pt x="3762" y="7028"/>
                    <a:pt x="3305" y="6575"/>
                  </a:cubicBezTo>
                  <a:lnTo>
                    <a:pt x="3501" y="6509"/>
                  </a:lnTo>
                  <a:lnTo>
                    <a:pt x="3786" y="6517"/>
                  </a:lnTo>
                  <a:cubicBezTo>
                    <a:pt x="3931" y="6532"/>
                    <a:pt x="4080" y="6538"/>
                    <a:pt x="4225" y="6538"/>
                  </a:cubicBezTo>
                  <a:cubicBezTo>
                    <a:pt x="4267" y="6538"/>
                    <a:pt x="4309" y="6537"/>
                    <a:pt x="4350" y="6536"/>
                  </a:cubicBezTo>
                  <a:cubicBezTo>
                    <a:pt x="4393" y="6540"/>
                    <a:pt x="4436" y="6542"/>
                    <a:pt x="4478" y="6542"/>
                  </a:cubicBezTo>
                  <a:cubicBezTo>
                    <a:pt x="4603" y="6542"/>
                    <a:pt x="4726" y="6526"/>
                    <a:pt x="4846" y="6494"/>
                  </a:cubicBezTo>
                  <a:cubicBezTo>
                    <a:pt x="5203" y="6444"/>
                    <a:pt x="5553" y="6375"/>
                    <a:pt x="5903" y="6306"/>
                  </a:cubicBezTo>
                  <a:cubicBezTo>
                    <a:pt x="5951" y="6319"/>
                    <a:pt x="5997" y="6325"/>
                    <a:pt x="6042" y="6325"/>
                  </a:cubicBezTo>
                  <a:cubicBezTo>
                    <a:pt x="6223" y="6325"/>
                    <a:pt x="6375" y="6225"/>
                    <a:pt x="6529" y="6133"/>
                  </a:cubicBezTo>
                  <a:cubicBezTo>
                    <a:pt x="6729" y="6068"/>
                    <a:pt x="6936" y="6010"/>
                    <a:pt x="7125" y="5895"/>
                  </a:cubicBezTo>
                  <a:cubicBezTo>
                    <a:pt x="7455" y="5895"/>
                    <a:pt x="7713" y="5733"/>
                    <a:pt x="7951" y="5530"/>
                  </a:cubicBezTo>
                  <a:lnTo>
                    <a:pt x="7959" y="5522"/>
                  </a:lnTo>
                  <a:cubicBezTo>
                    <a:pt x="7975" y="5523"/>
                    <a:pt x="7990" y="5524"/>
                    <a:pt x="8006" y="5524"/>
                  </a:cubicBezTo>
                  <a:cubicBezTo>
                    <a:pt x="8242" y="5524"/>
                    <a:pt x="8411" y="5389"/>
                    <a:pt x="8573" y="5230"/>
                  </a:cubicBezTo>
                  <a:cubicBezTo>
                    <a:pt x="8904" y="5072"/>
                    <a:pt x="9257" y="4953"/>
                    <a:pt x="9507" y="4669"/>
                  </a:cubicBezTo>
                  <a:cubicBezTo>
                    <a:pt x="9546" y="4669"/>
                    <a:pt x="9584" y="4669"/>
                    <a:pt x="9622" y="4657"/>
                  </a:cubicBezTo>
                  <a:cubicBezTo>
                    <a:pt x="10345" y="4223"/>
                    <a:pt x="11002" y="3677"/>
                    <a:pt x="11567" y="3051"/>
                  </a:cubicBezTo>
                  <a:cubicBezTo>
                    <a:pt x="11859" y="2728"/>
                    <a:pt x="12259" y="2455"/>
                    <a:pt x="12335" y="1975"/>
                  </a:cubicBezTo>
                  <a:cubicBezTo>
                    <a:pt x="12335" y="1967"/>
                    <a:pt x="12332" y="1964"/>
                    <a:pt x="12328" y="1960"/>
                  </a:cubicBezTo>
                  <a:cubicBezTo>
                    <a:pt x="12512" y="1764"/>
                    <a:pt x="12677" y="1537"/>
                    <a:pt x="12800" y="1291"/>
                  </a:cubicBezTo>
                  <a:cubicBezTo>
                    <a:pt x="12835" y="1257"/>
                    <a:pt x="12870" y="1218"/>
                    <a:pt x="12904" y="1187"/>
                  </a:cubicBezTo>
                  <a:lnTo>
                    <a:pt x="12904" y="1180"/>
                  </a:lnTo>
                  <a:cubicBezTo>
                    <a:pt x="12954" y="1172"/>
                    <a:pt x="12992" y="1130"/>
                    <a:pt x="13000" y="1076"/>
                  </a:cubicBezTo>
                  <a:cubicBezTo>
                    <a:pt x="13023" y="1041"/>
                    <a:pt x="13046" y="1007"/>
                    <a:pt x="13069" y="968"/>
                  </a:cubicBezTo>
                  <a:cubicBezTo>
                    <a:pt x="13100" y="961"/>
                    <a:pt x="13115" y="930"/>
                    <a:pt x="13108" y="903"/>
                  </a:cubicBezTo>
                  <a:cubicBezTo>
                    <a:pt x="13162" y="880"/>
                    <a:pt x="13196" y="830"/>
                    <a:pt x="13196" y="772"/>
                  </a:cubicBezTo>
                  <a:lnTo>
                    <a:pt x="13200" y="769"/>
                  </a:lnTo>
                  <a:cubicBezTo>
                    <a:pt x="13227" y="738"/>
                    <a:pt x="13246" y="711"/>
                    <a:pt x="13261" y="673"/>
                  </a:cubicBezTo>
                  <a:cubicBezTo>
                    <a:pt x="13338" y="557"/>
                    <a:pt x="13350" y="404"/>
                    <a:pt x="13469" y="311"/>
                  </a:cubicBezTo>
                  <a:close/>
                  <a:moveTo>
                    <a:pt x="13512" y="1"/>
                  </a:moveTo>
                  <a:cubicBezTo>
                    <a:pt x="13433" y="1"/>
                    <a:pt x="13376" y="66"/>
                    <a:pt x="13304" y="88"/>
                  </a:cubicBezTo>
                  <a:lnTo>
                    <a:pt x="13181" y="357"/>
                  </a:lnTo>
                  <a:cubicBezTo>
                    <a:pt x="13100" y="411"/>
                    <a:pt x="13085" y="492"/>
                    <a:pt x="13089" y="584"/>
                  </a:cubicBezTo>
                  <a:lnTo>
                    <a:pt x="13016" y="684"/>
                  </a:lnTo>
                  <a:lnTo>
                    <a:pt x="12992" y="711"/>
                  </a:lnTo>
                  <a:lnTo>
                    <a:pt x="12812" y="807"/>
                  </a:lnTo>
                  <a:cubicBezTo>
                    <a:pt x="12804" y="868"/>
                    <a:pt x="12800" y="930"/>
                    <a:pt x="12797" y="988"/>
                  </a:cubicBezTo>
                  <a:lnTo>
                    <a:pt x="12793" y="991"/>
                  </a:lnTo>
                  <a:cubicBezTo>
                    <a:pt x="12766" y="1003"/>
                    <a:pt x="12743" y="1007"/>
                    <a:pt x="12720" y="1011"/>
                  </a:cubicBezTo>
                  <a:lnTo>
                    <a:pt x="12689" y="1184"/>
                  </a:lnTo>
                  <a:cubicBezTo>
                    <a:pt x="12662" y="1195"/>
                    <a:pt x="12631" y="1199"/>
                    <a:pt x="12604" y="1203"/>
                  </a:cubicBezTo>
                  <a:cubicBezTo>
                    <a:pt x="12604" y="1257"/>
                    <a:pt x="12566" y="1299"/>
                    <a:pt x="12512" y="1314"/>
                  </a:cubicBezTo>
                  <a:cubicBezTo>
                    <a:pt x="12489" y="1441"/>
                    <a:pt x="12416" y="1549"/>
                    <a:pt x="12305" y="1614"/>
                  </a:cubicBezTo>
                  <a:lnTo>
                    <a:pt x="12186" y="1852"/>
                  </a:lnTo>
                  <a:cubicBezTo>
                    <a:pt x="11943" y="1921"/>
                    <a:pt x="11832" y="2133"/>
                    <a:pt x="11701" y="2317"/>
                  </a:cubicBezTo>
                  <a:cubicBezTo>
                    <a:pt x="11628" y="2382"/>
                    <a:pt x="11563" y="2448"/>
                    <a:pt x="11498" y="2521"/>
                  </a:cubicBezTo>
                  <a:lnTo>
                    <a:pt x="11494" y="2525"/>
                  </a:lnTo>
                  <a:cubicBezTo>
                    <a:pt x="11321" y="2655"/>
                    <a:pt x="11148" y="2786"/>
                    <a:pt x="11044" y="2982"/>
                  </a:cubicBezTo>
                  <a:cubicBezTo>
                    <a:pt x="11037" y="2981"/>
                    <a:pt x="11030" y="2980"/>
                    <a:pt x="11023" y="2980"/>
                  </a:cubicBezTo>
                  <a:cubicBezTo>
                    <a:pt x="11005" y="2980"/>
                    <a:pt x="10989" y="2984"/>
                    <a:pt x="10975" y="2990"/>
                  </a:cubicBezTo>
                  <a:cubicBezTo>
                    <a:pt x="10963" y="3010"/>
                    <a:pt x="10947" y="3019"/>
                    <a:pt x="10930" y="3019"/>
                  </a:cubicBezTo>
                  <a:cubicBezTo>
                    <a:pt x="10925" y="3019"/>
                    <a:pt x="10919" y="3018"/>
                    <a:pt x="10914" y="3017"/>
                  </a:cubicBezTo>
                  <a:cubicBezTo>
                    <a:pt x="10860" y="3028"/>
                    <a:pt x="10814" y="3063"/>
                    <a:pt x="10779" y="3105"/>
                  </a:cubicBezTo>
                  <a:cubicBezTo>
                    <a:pt x="10745" y="3139"/>
                    <a:pt x="10710" y="3174"/>
                    <a:pt x="10683" y="3212"/>
                  </a:cubicBezTo>
                  <a:cubicBezTo>
                    <a:pt x="10656" y="3251"/>
                    <a:pt x="10614" y="3278"/>
                    <a:pt x="10575" y="3309"/>
                  </a:cubicBezTo>
                  <a:lnTo>
                    <a:pt x="10575" y="3312"/>
                  </a:lnTo>
                  <a:cubicBezTo>
                    <a:pt x="10537" y="3347"/>
                    <a:pt x="10506" y="3385"/>
                    <a:pt x="10479" y="3428"/>
                  </a:cubicBezTo>
                  <a:cubicBezTo>
                    <a:pt x="10441" y="3451"/>
                    <a:pt x="10406" y="3481"/>
                    <a:pt x="10372" y="3512"/>
                  </a:cubicBezTo>
                  <a:cubicBezTo>
                    <a:pt x="10357" y="3527"/>
                    <a:pt x="10335" y="3533"/>
                    <a:pt x="10315" y="3533"/>
                  </a:cubicBezTo>
                  <a:cubicBezTo>
                    <a:pt x="10310" y="3533"/>
                    <a:pt x="10304" y="3532"/>
                    <a:pt x="10299" y="3531"/>
                  </a:cubicBezTo>
                  <a:cubicBezTo>
                    <a:pt x="10245" y="3547"/>
                    <a:pt x="10203" y="3581"/>
                    <a:pt x="10168" y="3627"/>
                  </a:cubicBezTo>
                  <a:cubicBezTo>
                    <a:pt x="10111" y="3677"/>
                    <a:pt x="10022" y="3662"/>
                    <a:pt x="9972" y="3731"/>
                  </a:cubicBezTo>
                  <a:cubicBezTo>
                    <a:pt x="9934" y="3762"/>
                    <a:pt x="9926" y="3789"/>
                    <a:pt x="9949" y="3812"/>
                  </a:cubicBezTo>
                  <a:cubicBezTo>
                    <a:pt x="9918" y="3847"/>
                    <a:pt x="9891" y="3885"/>
                    <a:pt x="9872" y="3927"/>
                  </a:cubicBezTo>
                  <a:lnTo>
                    <a:pt x="9868" y="3935"/>
                  </a:lnTo>
                  <a:cubicBezTo>
                    <a:pt x="9815" y="3985"/>
                    <a:pt x="9715" y="3958"/>
                    <a:pt x="9684" y="4050"/>
                  </a:cubicBezTo>
                  <a:lnTo>
                    <a:pt x="9680" y="4054"/>
                  </a:lnTo>
                  <a:cubicBezTo>
                    <a:pt x="9638" y="4062"/>
                    <a:pt x="9599" y="4092"/>
                    <a:pt x="9569" y="4127"/>
                  </a:cubicBezTo>
                  <a:lnTo>
                    <a:pt x="9553" y="4135"/>
                  </a:lnTo>
                  <a:cubicBezTo>
                    <a:pt x="9511" y="4196"/>
                    <a:pt x="9411" y="4169"/>
                    <a:pt x="9373" y="4242"/>
                  </a:cubicBezTo>
                  <a:lnTo>
                    <a:pt x="9369" y="4246"/>
                  </a:lnTo>
                  <a:cubicBezTo>
                    <a:pt x="9311" y="4288"/>
                    <a:pt x="9207" y="4265"/>
                    <a:pt x="9181" y="4358"/>
                  </a:cubicBezTo>
                  <a:lnTo>
                    <a:pt x="9158" y="4342"/>
                  </a:lnTo>
                  <a:lnTo>
                    <a:pt x="9158" y="4342"/>
                  </a:lnTo>
                  <a:lnTo>
                    <a:pt x="9177" y="4358"/>
                  </a:lnTo>
                  <a:cubicBezTo>
                    <a:pt x="9123" y="4358"/>
                    <a:pt x="9092" y="4400"/>
                    <a:pt x="9069" y="4442"/>
                  </a:cubicBezTo>
                  <a:cubicBezTo>
                    <a:pt x="9031" y="4465"/>
                    <a:pt x="8996" y="4496"/>
                    <a:pt x="8969" y="4530"/>
                  </a:cubicBezTo>
                  <a:lnTo>
                    <a:pt x="8954" y="4538"/>
                  </a:lnTo>
                  <a:cubicBezTo>
                    <a:pt x="8912" y="4600"/>
                    <a:pt x="8812" y="4577"/>
                    <a:pt x="8773" y="4650"/>
                  </a:cubicBezTo>
                  <a:lnTo>
                    <a:pt x="8766" y="4650"/>
                  </a:lnTo>
                  <a:cubicBezTo>
                    <a:pt x="8662" y="4703"/>
                    <a:pt x="8554" y="4765"/>
                    <a:pt x="8466" y="4842"/>
                  </a:cubicBezTo>
                  <a:lnTo>
                    <a:pt x="8454" y="4846"/>
                  </a:lnTo>
                  <a:cubicBezTo>
                    <a:pt x="8401" y="4899"/>
                    <a:pt x="8304" y="4880"/>
                    <a:pt x="8262" y="4945"/>
                  </a:cubicBezTo>
                  <a:lnTo>
                    <a:pt x="8258" y="4945"/>
                  </a:lnTo>
                  <a:cubicBezTo>
                    <a:pt x="8201" y="4995"/>
                    <a:pt x="8112" y="4980"/>
                    <a:pt x="8062" y="5034"/>
                  </a:cubicBezTo>
                  <a:lnTo>
                    <a:pt x="8035" y="5042"/>
                  </a:lnTo>
                  <a:cubicBezTo>
                    <a:pt x="7966" y="5138"/>
                    <a:pt x="7832" y="5053"/>
                    <a:pt x="7759" y="5145"/>
                  </a:cubicBezTo>
                  <a:lnTo>
                    <a:pt x="7743" y="5149"/>
                  </a:lnTo>
                  <a:cubicBezTo>
                    <a:pt x="7670" y="5241"/>
                    <a:pt x="7524" y="5145"/>
                    <a:pt x="7467" y="5264"/>
                  </a:cubicBezTo>
                  <a:lnTo>
                    <a:pt x="7459" y="5264"/>
                  </a:lnTo>
                  <a:cubicBezTo>
                    <a:pt x="7394" y="5299"/>
                    <a:pt x="7305" y="5284"/>
                    <a:pt x="7255" y="5349"/>
                  </a:cubicBezTo>
                  <a:lnTo>
                    <a:pt x="7244" y="5349"/>
                  </a:lnTo>
                  <a:cubicBezTo>
                    <a:pt x="7086" y="5434"/>
                    <a:pt x="6898" y="5453"/>
                    <a:pt x="6756" y="5556"/>
                  </a:cubicBezTo>
                  <a:lnTo>
                    <a:pt x="6748" y="5556"/>
                  </a:lnTo>
                  <a:cubicBezTo>
                    <a:pt x="6687" y="5599"/>
                    <a:pt x="6602" y="5580"/>
                    <a:pt x="6548" y="5649"/>
                  </a:cubicBezTo>
                  <a:lnTo>
                    <a:pt x="6545" y="5653"/>
                  </a:lnTo>
                  <a:cubicBezTo>
                    <a:pt x="6487" y="5706"/>
                    <a:pt x="6395" y="5683"/>
                    <a:pt x="6345" y="5752"/>
                  </a:cubicBezTo>
                  <a:lnTo>
                    <a:pt x="6341" y="5752"/>
                  </a:lnTo>
                  <a:cubicBezTo>
                    <a:pt x="6283" y="5802"/>
                    <a:pt x="6191" y="5783"/>
                    <a:pt x="6141" y="5841"/>
                  </a:cubicBezTo>
                  <a:cubicBezTo>
                    <a:pt x="6132" y="5858"/>
                    <a:pt x="6114" y="5872"/>
                    <a:pt x="6094" y="5872"/>
                  </a:cubicBezTo>
                  <a:cubicBezTo>
                    <a:pt x="6088" y="5872"/>
                    <a:pt x="6082" y="5870"/>
                    <a:pt x="6076" y="5868"/>
                  </a:cubicBezTo>
                  <a:cubicBezTo>
                    <a:pt x="6072" y="5868"/>
                    <a:pt x="6068" y="5864"/>
                    <a:pt x="6064" y="5860"/>
                  </a:cubicBezTo>
                  <a:cubicBezTo>
                    <a:pt x="5960" y="5922"/>
                    <a:pt x="5834" y="5860"/>
                    <a:pt x="5741" y="5948"/>
                  </a:cubicBezTo>
                  <a:lnTo>
                    <a:pt x="5730" y="5956"/>
                  </a:lnTo>
                  <a:cubicBezTo>
                    <a:pt x="5685" y="5997"/>
                    <a:pt x="5633" y="6001"/>
                    <a:pt x="5580" y="6001"/>
                  </a:cubicBezTo>
                  <a:cubicBezTo>
                    <a:pt x="5566" y="6001"/>
                    <a:pt x="5552" y="6001"/>
                    <a:pt x="5537" y="6001"/>
                  </a:cubicBezTo>
                  <a:cubicBezTo>
                    <a:pt x="5504" y="6001"/>
                    <a:pt x="5470" y="6002"/>
                    <a:pt x="5438" y="6014"/>
                  </a:cubicBezTo>
                  <a:lnTo>
                    <a:pt x="5380" y="6056"/>
                  </a:lnTo>
                  <a:cubicBezTo>
                    <a:pt x="5365" y="6052"/>
                    <a:pt x="5346" y="6041"/>
                    <a:pt x="5334" y="6037"/>
                  </a:cubicBezTo>
                  <a:lnTo>
                    <a:pt x="5223" y="6056"/>
                  </a:lnTo>
                  <a:lnTo>
                    <a:pt x="5207" y="6098"/>
                  </a:lnTo>
                  <a:lnTo>
                    <a:pt x="4988" y="6098"/>
                  </a:lnTo>
                  <a:cubicBezTo>
                    <a:pt x="4950" y="6110"/>
                    <a:pt x="4911" y="6129"/>
                    <a:pt x="4881" y="6156"/>
                  </a:cubicBezTo>
                  <a:cubicBezTo>
                    <a:pt x="4865" y="6152"/>
                    <a:pt x="4846" y="6148"/>
                    <a:pt x="4835" y="6144"/>
                  </a:cubicBezTo>
                  <a:cubicBezTo>
                    <a:pt x="4821" y="6163"/>
                    <a:pt x="4800" y="6174"/>
                    <a:pt x="4777" y="6174"/>
                  </a:cubicBezTo>
                  <a:cubicBezTo>
                    <a:pt x="4767" y="6174"/>
                    <a:pt x="4757" y="6172"/>
                    <a:pt x="4746" y="6167"/>
                  </a:cubicBezTo>
                  <a:cubicBezTo>
                    <a:pt x="4742" y="6183"/>
                    <a:pt x="4738" y="6202"/>
                    <a:pt x="4731" y="6214"/>
                  </a:cubicBezTo>
                  <a:cubicBezTo>
                    <a:pt x="4708" y="6221"/>
                    <a:pt x="4689" y="6225"/>
                    <a:pt x="4665" y="6233"/>
                  </a:cubicBezTo>
                  <a:cubicBezTo>
                    <a:pt x="4627" y="6244"/>
                    <a:pt x="4589" y="6248"/>
                    <a:pt x="4550" y="6260"/>
                  </a:cubicBezTo>
                  <a:lnTo>
                    <a:pt x="4550" y="6233"/>
                  </a:lnTo>
                  <a:cubicBezTo>
                    <a:pt x="4534" y="6220"/>
                    <a:pt x="4514" y="6213"/>
                    <a:pt x="4493" y="6213"/>
                  </a:cubicBezTo>
                  <a:cubicBezTo>
                    <a:pt x="4470" y="6213"/>
                    <a:pt x="4447" y="6222"/>
                    <a:pt x="4431" y="6240"/>
                  </a:cubicBezTo>
                  <a:cubicBezTo>
                    <a:pt x="4394" y="6265"/>
                    <a:pt x="4349" y="6277"/>
                    <a:pt x="4304" y="6277"/>
                  </a:cubicBezTo>
                  <a:cubicBezTo>
                    <a:pt x="4280" y="6277"/>
                    <a:pt x="4255" y="6274"/>
                    <a:pt x="4231" y="6267"/>
                  </a:cubicBezTo>
                  <a:cubicBezTo>
                    <a:pt x="4227" y="6283"/>
                    <a:pt x="4224" y="6298"/>
                    <a:pt x="4220" y="6306"/>
                  </a:cubicBezTo>
                  <a:cubicBezTo>
                    <a:pt x="4201" y="6306"/>
                    <a:pt x="4181" y="6306"/>
                    <a:pt x="4154" y="6310"/>
                  </a:cubicBezTo>
                  <a:cubicBezTo>
                    <a:pt x="4143" y="6321"/>
                    <a:pt x="4128" y="6329"/>
                    <a:pt x="4116" y="6344"/>
                  </a:cubicBezTo>
                  <a:cubicBezTo>
                    <a:pt x="3980" y="6331"/>
                    <a:pt x="3844" y="6308"/>
                    <a:pt x="3708" y="6308"/>
                  </a:cubicBezTo>
                  <a:cubicBezTo>
                    <a:pt x="3610" y="6308"/>
                    <a:pt x="3511" y="6320"/>
                    <a:pt x="3413" y="6356"/>
                  </a:cubicBezTo>
                  <a:cubicBezTo>
                    <a:pt x="3397" y="6342"/>
                    <a:pt x="3380" y="6336"/>
                    <a:pt x="3364" y="6336"/>
                  </a:cubicBezTo>
                  <a:cubicBezTo>
                    <a:pt x="3347" y="6336"/>
                    <a:pt x="3332" y="6342"/>
                    <a:pt x="3321" y="6356"/>
                  </a:cubicBezTo>
                  <a:lnTo>
                    <a:pt x="3205" y="6356"/>
                  </a:lnTo>
                  <a:cubicBezTo>
                    <a:pt x="2809" y="6290"/>
                    <a:pt x="2667" y="5998"/>
                    <a:pt x="2579" y="5664"/>
                  </a:cubicBezTo>
                  <a:cubicBezTo>
                    <a:pt x="2095" y="5268"/>
                    <a:pt x="1799" y="4696"/>
                    <a:pt x="1311" y="4304"/>
                  </a:cubicBezTo>
                  <a:cubicBezTo>
                    <a:pt x="1307" y="4254"/>
                    <a:pt x="1272" y="4215"/>
                    <a:pt x="1226" y="4212"/>
                  </a:cubicBezTo>
                  <a:cubicBezTo>
                    <a:pt x="1222" y="4196"/>
                    <a:pt x="1222" y="4185"/>
                    <a:pt x="1215" y="4169"/>
                  </a:cubicBezTo>
                  <a:cubicBezTo>
                    <a:pt x="1211" y="4154"/>
                    <a:pt x="1207" y="4150"/>
                    <a:pt x="1203" y="4139"/>
                  </a:cubicBezTo>
                  <a:lnTo>
                    <a:pt x="1169" y="3943"/>
                  </a:lnTo>
                  <a:lnTo>
                    <a:pt x="1073" y="3920"/>
                  </a:lnTo>
                  <a:cubicBezTo>
                    <a:pt x="1057" y="3900"/>
                    <a:pt x="1050" y="3885"/>
                    <a:pt x="1034" y="3866"/>
                  </a:cubicBezTo>
                  <a:cubicBezTo>
                    <a:pt x="1000" y="3820"/>
                    <a:pt x="977" y="3770"/>
                    <a:pt x="942" y="3724"/>
                  </a:cubicBezTo>
                  <a:cubicBezTo>
                    <a:pt x="927" y="3704"/>
                    <a:pt x="907" y="3685"/>
                    <a:pt x="888" y="3670"/>
                  </a:cubicBezTo>
                  <a:lnTo>
                    <a:pt x="888" y="3616"/>
                  </a:lnTo>
                  <a:cubicBezTo>
                    <a:pt x="865" y="3608"/>
                    <a:pt x="842" y="3608"/>
                    <a:pt x="819" y="3608"/>
                  </a:cubicBezTo>
                  <a:cubicBezTo>
                    <a:pt x="804" y="3597"/>
                    <a:pt x="788" y="3581"/>
                    <a:pt x="773" y="3570"/>
                  </a:cubicBezTo>
                  <a:cubicBezTo>
                    <a:pt x="739" y="3488"/>
                    <a:pt x="686" y="3421"/>
                    <a:pt x="596" y="3421"/>
                  </a:cubicBezTo>
                  <a:cubicBezTo>
                    <a:pt x="585" y="3421"/>
                    <a:pt x="574" y="3422"/>
                    <a:pt x="562" y="3424"/>
                  </a:cubicBezTo>
                  <a:cubicBezTo>
                    <a:pt x="485" y="3439"/>
                    <a:pt x="481" y="3512"/>
                    <a:pt x="481" y="3581"/>
                  </a:cubicBezTo>
                  <a:cubicBezTo>
                    <a:pt x="458" y="3601"/>
                    <a:pt x="439" y="3627"/>
                    <a:pt x="427" y="3654"/>
                  </a:cubicBezTo>
                  <a:cubicBezTo>
                    <a:pt x="343" y="3800"/>
                    <a:pt x="127" y="3896"/>
                    <a:pt x="266" y="4115"/>
                  </a:cubicBezTo>
                  <a:cubicBezTo>
                    <a:pt x="293" y="4135"/>
                    <a:pt x="300" y="4173"/>
                    <a:pt x="281" y="4196"/>
                  </a:cubicBezTo>
                  <a:cubicBezTo>
                    <a:pt x="339" y="4281"/>
                    <a:pt x="327" y="4361"/>
                    <a:pt x="285" y="4442"/>
                  </a:cubicBezTo>
                  <a:lnTo>
                    <a:pt x="262" y="4619"/>
                  </a:lnTo>
                  <a:cubicBezTo>
                    <a:pt x="223" y="4684"/>
                    <a:pt x="231" y="4765"/>
                    <a:pt x="185" y="4826"/>
                  </a:cubicBezTo>
                  <a:lnTo>
                    <a:pt x="185" y="4819"/>
                  </a:lnTo>
                  <a:cubicBezTo>
                    <a:pt x="112" y="4880"/>
                    <a:pt x="120" y="4972"/>
                    <a:pt x="89" y="5049"/>
                  </a:cubicBezTo>
                  <a:cubicBezTo>
                    <a:pt x="100" y="5072"/>
                    <a:pt x="97" y="5099"/>
                    <a:pt x="74" y="5115"/>
                  </a:cubicBezTo>
                  <a:lnTo>
                    <a:pt x="70" y="5115"/>
                  </a:lnTo>
                  <a:cubicBezTo>
                    <a:pt x="1" y="5207"/>
                    <a:pt x="24" y="5303"/>
                    <a:pt x="35" y="5403"/>
                  </a:cubicBezTo>
                  <a:cubicBezTo>
                    <a:pt x="43" y="5434"/>
                    <a:pt x="58" y="5460"/>
                    <a:pt x="70" y="5487"/>
                  </a:cubicBezTo>
                  <a:cubicBezTo>
                    <a:pt x="39" y="5633"/>
                    <a:pt x="39" y="5776"/>
                    <a:pt x="74" y="5922"/>
                  </a:cubicBezTo>
                  <a:cubicBezTo>
                    <a:pt x="97" y="5933"/>
                    <a:pt x="127" y="5933"/>
                    <a:pt x="154" y="5933"/>
                  </a:cubicBezTo>
                  <a:cubicBezTo>
                    <a:pt x="154" y="5983"/>
                    <a:pt x="193" y="6033"/>
                    <a:pt x="246" y="6037"/>
                  </a:cubicBezTo>
                  <a:cubicBezTo>
                    <a:pt x="264" y="6085"/>
                    <a:pt x="308" y="6111"/>
                    <a:pt x="352" y="6111"/>
                  </a:cubicBezTo>
                  <a:cubicBezTo>
                    <a:pt x="358" y="6111"/>
                    <a:pt x="364" y="6111"/>
                    <a:pt x="369" y="6110"/>
                  </a:cubicBezTo>
                  <a:lnTo>
                    <a:pt x="396" y="6117"/>
                  </a:lnTo>
                  <a:cubicBezTo>
                    <a:pt x="400" y="6144"/>
                    <a:pt x="400" y="6167"/>
                    <a:pt x="404" y="6191"/>
                  </a:cubicBezTo>
                  <a:lnTo>
                    <a:pt x="573" y="6221"/>
                  </a:lnTo>
                  <a:cubicBezTo>
                    <a:pt x="592" y="6240"/>
                    <a:pt x="608" y="6264"/>
                    <a:pt x="612" y="6290"/>
                  </a:cubicBezTo>
                  <a:cubicBezTo>
                    <a:pt x="688" y="6306"/>
                    <a:pt x="765" y="6321"/>
                    <a:pt x="807" y="6398"/>
                  </a:cubicBezTo>
                  <a:cubicBezTo>
                    <a:pt x="884" y="6417"/>
                    <a:pt x="957" y="6440"/>
                    <a:pt x="992" y="6521"/>
                  </a:cubicBezTo>
                  <a:cubicBezTo>
                    <a:pt x="1076" y="6552"/>
                    <a:pt x="1100" y="6617"/>
                    <a:pt x="1126" y="6694"/>
                  </a:cubicBezTo>
                  <a:cubicBezTo>
                    <a:pt x="1176" y="6705"/>
                    <a:pt x="1211" y="6752"/>
                    <a:pt x="1215" y="6801"/>
                  </a:cubicBezTo>
                  <a:cubicBezTo>
                    <a:pt x="1269" y="6805"/>
                    <a:pt x="1311" y="6844"/>
                    <a:pt x="1322" y="6898"/>
                  </a:cubicBezTo>
                  <a:cubicBezTo>
                    <a:pt x="1376" y="6905"/>
                    <a:pt x="1415" y="6951"/>
                    <a:pt x="1418" y="7001"/>
                  </a:cubicBezTo>
                  <a:cubicBezTo>
                    <a:pt x="1472" y="7009"/>
                    <a:pt x="1515" y="7047"/>
                    <a:pt x="1522" y="7097"/>
                  </a:cubicBezTo>
                  <a:cubicBezTo>
                    <a:pt x="1637" y="7136"/>
                    <a:pt x="1745" y="7209"/>
                    <a:pt x="1822" y="7305"/>
                  </a:cubicBezTo>
                  <a:cubicBezTo>
                    <a:pt x="1941" y="7343"/>
                    <a:pt x="2041" y="7420"/>
                    <a:pt x="2110" y="7528"/>
                  </a:cubicBezTo>
                  <a:cubicBezTo>
                    <a:pt x="2116" y="7527"/>
                    <a:pt x="2121" y="7527"/>
                    <a:pt x="2127" y="7527"/>
                  </a:cubicBezTo>
                  <a:cubicBezTo>
                    <a:pt x="2174" y="7527"/>
                    <a:pt x="2216" y="7556"/>
                    <a:pt x="2233" y="7597"/>
                  </a:cubicBezTo>
                  <a:cubicBezTo>
                    <a:pt x="2310" y="7612"/>
                    <a:pt x="2375" y="7662"/>
                    <a:pt x="2414" y="7728"/>
                  </a:cubicBezTo>
                  <a:cubicBezTo>
                    <a:pt x="2575" y="7739"/>
                    <a:pt x="2648" y="7897"/>
                    <a:pt x="2790" y="7943"/>
                  </a:cubicBezTo>
                  <a:cubicBezTo>
                    <a:pt x="2798" y="7973"/>
                    <a:pt x="2802" y="8008"/>
                    <a:pt x="2817" y="8035"/>
                  </a:cubicBezTo>
                  <a:cubicBezTo>
                    <a:pt x="2867" y="8039"/>
                    <a:pt x="2913" y="8085"/>
                    <a:pt x="2917" y="8135"/>
                  </a:cubicBezTo>
                  <a:lnTo>
                    <a:pt x="3017" y="8239"/>
                  </a:lnTo>
                  <a:cubicBezTo>
                    <a:pt x="3071" y="8242"/>
                    <a:pt x="3113" y="8281"/>
                    <a:pt x="3125" y="8335"/>
                  </a:cubicBezTo>
                  <a:cubicBezTo>
                    <a:pt x="3175" y="8339"/>
                    <a:pt x="3221" y="8373"/>
                    <a:pt x="3232" y="8423"/>
                  </a:cubicBezTo>
                  <a:cubicBezTo>
                    <a:pt x="3286" y="8431"/>
                    <a:pt x="3328" y="8461"/>
                    <a:pt x="3344" y="8511"/>
                  </a:cubicBezTo>
                  <a:cubicBezTo>
                    <a:pt x="3417" y="8535"/>
                    <a:pt x="3490" y="8554"/>
                    <a:pt x="3528" y="8634"/>
                  </a:cubicBezTo>
                  <a:lnTo>
                    <a:pt x="3628" y="8634"/>
                  </a:lnTo>
                  <a:lnTo>
                    <a:pt x="3632" y="8642"/>
                  </a:lnTo>
                  <a:cubicBezTo>
                    <a:pt x="3632" y="8669"/>
                    <a:pt x="3636" y="8700"/>
                    <a:pt x="3643" y="8723"/>
                  </a:cubicBezTo>
                  <a:lnTo>
                    <a:pt x="3686" y="8723"/>
                  </a:lnTo>
                  <a:lnTo>
                    <a:pt x="3728" y="8719"/>
                  </a:lnTo>
                  <a:lnTo>
                    <a:pt x="3943" y="8923"/>
                  </a:lnTo>
                  <a:cubicBezTo>
                    <a:pt x="3950" y="8922"/>
                    <a:pt x="3957" y="8921"/>
                    <a:pt x="3964" y="8921"/>
                  </a:cubicBezTo>
                  <a:cubicBezTo>
                    <a:pt x="3987" y="8921"/>
                    <a:pt x="4008" y="8926"/>
                    <a:pt x="4031" y="8938"/>
                  </a:cubicBezTo>
                  <a:cubicBezTo>
                    <a:pt x="4028" y="8973"/>
                    <a:pt x="4028" y="9007"/>
                    <a:pt x="4035" y="9038"/>
                  </a:cubicBezTo>
                  <a:cubicBezTo>
                    <a:pt x="4089" y="9046"/>
                    <a:pt x="4131" y="9084"/>
                    <a:pt x="4143" y="9130"/>
                  </a:cubicBezTo>
                  <a:lnTo>
                    <a:pt x="4189" y="9134"/>
                  </a:lnTo>
                  <a:lnTo>
                    <a:pt x="4239" y="9134"/>
                  </a:lnTo>
                  <a:cubicBezTo>
                    <a:pt x="4250" y="9165"/>
                    <a:pt x="4281" y="9180"/>
                    <a:pt x="4308" y="9180"/>
                  </a:cubicBezTo>
                  <a:cubicBezTo>
                    <a:pt x="4323" y="9226"/>
                    <a:pt x="4362" y="9261"/>
                    <a:pt x="4412" y="9268"/>
                  </a:cubicBezTo>
                  <a:lnTo>
                    <a:pt x="4404" y="9268"/>
                  </a:lnTo>
                  <a:cubicBezTo>
                    <a:pt x="4443" y="9361"/>
                    <a:pt x="4519" y="9430"/>
                    <a:pt x="4612" y="9461"/>
                  </a:cubicBezTo>
                  <a:cubicBezTo>
                    <a:pt x="4665" y="9633"/>
                    <a:pt x="4854" y="9703"/>
                    <a:pt x="4934" y="9856"/>
                  </a:cubicBezTo>
                  <a:cubicBezTo>
                    <a:pt x="4988" y="9860"/>
                    <a:pt x="5031" y="9899"/>
                    <a:pt x="5038" y="9952"/>
                  </a:cubicBezTo>
                  <a:cubicBezTo>
                    <a:pt x="5092" y="9956"/>
                    <a:pt x="5134" y="9995"/>
                    <a:pt x="5146" y="10048"/>
                  </a:cubicBezTo>
                  <a:cubicBezTo>
                    <a:pt x="5200" y="10052"/>
                    <a:pt x="5242" y="10087"/>
                    <a:pt x="5257" y="10141"/>
                  </a:cubicBezTo>
                  <a:lnTo>
                    <a:pt x="5515" y="10283"/>
                  </a:lnTo>
                  <a:cubicBezTo>
                    <a:pt x="5526" y="10337"/>
                    <a:pt x="5569" y="10375"/>
                    <a:pt x="5622" y="10383"/>
                  </a:cubicBezTo>
                  <a:cubicBezTo>
                    <a:pt x="5630" y="10410"/>
                    <a:pt x="5634" y="10437"/>
                    <a:pt x="5642" y="10460"/>
                  </a:cubicBezTo>
                  <a:cubicBezTo>
                    <a:pt x="5691" y="10460"/>
                    <a:pt x="5741" y="10498"/>
                    <a:pt x="5749" y="10552"/>
                  </a:cubicBezTo>
                  <a:cubicBezTo>
                    <a:pt x="5803" y="10556"/>
                    <a:pt x="5845" y="10590"/>
                    <a:pt x="5861" y="10644"/>
                  </a:cubicBezTo>
                  <a:cubicBezTo>
                    <a:pt x="5914" y="10652"/>
                    <a:pt x="5953" y="10690"/>
                    <a:pt x="5968" y="10740"/>
                  </a:cubicBezTo>
                  <a:cubicBezTo>
                    <a:pt x="6045" y="10759"/>
                    <a:pt x="6122" y="10775"/>
                    <a:pt x="6160" y="10855"/>
                  </a:cubicBezTo>
                  <a:cubicBezTo>
                    <a:pt x="6210" y="10863"/>
                    <a:pt x="6249" y="10913"/>
                    <a:pt x="6249" y="10967"/>
                  </a:cubicBezTo>
                  <a:cubicBezTo>
                    <a:pt x="6326" y="10998"/>
                    <a:pt x="6352" y="11071"/>
                    <a:pt x="6375" y="11144"/>
                  </a:cubicBezTo>
                  <a:lnTo>
                    <a:pt x="6537" y="11190"/>
                  </a:lnTo>
                  <a:cubicBezTo>
                    <a:pt x="6602" y="11263"/>
                    <a:pt x="6633" y="11370"/>
                    <a:pt x="6760" y="11370"/>
                  </a:cubicBezTo>
                  <a:lnTo>
                    <a:pt x="6798" y="11397"/>
                  </a:lnTo>
                  <a:lnTo>
                    <a:pt x="6844" y="11390"/>
                  </a:lnTo>
                  <a:cubicBezTo>
                    <a:pt x="6844" y="11416"/>
                    <a:pt x="6856" y="11440"/>
                    <a:pt x="6860" y="11470"/>
                  </a:cubicBezTo>
                  <a:cubicBezTo>
                    <a:pt x="6933" y="11470"/>
                    <a:pt x="6956" y="11513"/>
                    <a:pt x="6960" y="11574"/>
                  </a:cubicBezTo>
                  <a:lnTo>
                    <a:pt x="7248" y="11851"/>
                  </a:lnTo>
                  <a:cubicBezTo>
                    <a:pt x="7244" y="11855"/>
                    <a:pt x="7240" y="11858"/>
                    <a:pt x="7236" y="11870"/>
                  </a:cubicBezTo>
                  <a:cubicBezTo>
                    <a:pt x="7221" y="11908"/>
                    <a:pt x="7236" y="11951"/>
                    <a:pt x="7275" y="11966"/>
                  </a:cubicBezTo>
                  <a:cubicBezTo>
                    <a:pt x="7278" y="11966"/>
                    <a:pt x="7278" y="11966"/>
                    <a:pt x="7282" y="11970"/>
                  </a:cubicBezTo>
                  <a:cubicBezTo>
                    <a:pt x="7398" y="12093"/>
                    <a:pt x="7528" y="12197"/>
                    <a:pt x="7678" y="12277"/>
                  </a:cubicBezTo>
                  <a:lnTo>
                    <a:pt x="7670" y="12277"/>
                  </a:lnTo>
                  <a:cubicBezTo>
                    <a:pt x="7701" y="12331"/>
                    <a:pt x="7747" y="12362"/>
                    <a:pt x="7805" y="12373"/>
                  </a:cubicBezTo>
                  <a:cubicBezTo>
                    <a:pt x="7812" y="12370"/>
                    <a:pt x="7819" y="12369"/>
                    <a:pt x="7826" y="12369"/>
                  </a:cubicBezTo>
                  <a:cubicBezTo>
                    <a:pt x="7843" y="12369"/>
                    <a:pt x="7857" y="12379"/>
                    <a:pt x="7863" y="12392"/>
                  </a:cubicBezTo>
                  <a:cubicBezTo>
                    <a:pt x="7863" y="12396"/>
                    <a:pt x="7870" y="12396"/>
                    <a:pt x="7870" y="12400"/>
                  </a:cubicBezTo>
                  <a:cubicBezTo>
                    <a:pt x="7901" y="12427"/>
                    <a:pt x="7936" y="12450"/>
                    <a:pt x="7966" y="12485"/>
                  </a:cubicBezTo>
                  <a:lnTo>
                    <a:pt x="7970" y="12489"/>
                  </a:lnTo>
                  <a:cubicBezTo>
                    <a:pt x="8054" y="12535"/>
                    <a:pt x="8130" y="12616"/>
                    <a:pt x="8232" y="12616"/>
                  </a:cubicBezTo>
                  <a:cubicBezTo>
                    <a:pt x="8257" y="12616"/>
                    <a:pt x="8284" y="12611"/>
                    <a:pt x="8312" y="12600"/>
                  </a:cubicBezTo>
                  <a:cubicBezTo>
                    <a:pt x="8427" y="12669"/>
                    <a:pt x="8554" y="12727"/>
                    <a:pt x="8631" y="12831"/>
                  </a:cubicBezTo>
                  <a:cubicBezTo>
                    <a:pt x="8988" y="13276"/>
                    <a:pt x="9488" y="13280"/>
                    <a:pt x="9988" y="13299"/>
                  </a:cubicBezTo>
                  <a:cubicBezTo>
                    <a:pt x="10031" y="13302"/>
                    <a:pt x="10075" y="13303"/>
                    <a:pt x="10118" y="13303"/>
                  </a:cubicBezTo>
                  <a:cubicBezTo>
                    <a:pt x="10273" y="13303"/>
                    <a:pt x="10431" y="13290"/>
                    <a:pt x="10583" y="13284"/>
                  </a:cubicBezTo>
                  <a:cubicBezTo>
                    <a:pt x="10910" y="13161"/>
                    <a:pt x="11225" y="13007"/>
                    <a:pt x="11582" y="12973"/>
                  </a:cubicBezTo>
                  <a:cubicBezTo>
                    <a:pt x="11663" y="12881"/>
                    <a:pt x="11774" y="12877"/>
                    <a:pt x="11886" y="12869"/>
                  </a:cubicBezTo>
                  <a:cubicBezTo>
                    <a:pt x="12009" y="12777"/>
                    <a:pt x="12155" y="12715"/>
                    <a:pt x="12308" y="12688"/>
                  </a:cubicBezTo>
                  <a:cubicBezTo>
                    <a:pt x="12378" y="12592"/>
                    <a:pt x="12485" y="12585"/>
                    <a:pt x="12589" y="12562"/>
                  </a:cubicBezTo>
                  <a:cubicBezTo>
                    <a:pt x="12635" y="12485"/>
                    <a:pt x="12712" y="12466"/>
                    <a:pt x="12793" y="12454"/>
                  </a:cubicBezTo>
                  <a:cubicBezTo>
                    <a:pt x="12839" y="12381"/>
                    <a:pt x="12923" y="12373"/>
                    <a:pt x="13000" y="12362"/>
                  </a:cubicBezTo>
                  <a:cubicBezTo>
                    <a:pt x="13273" y="12143"/>
                    <a:pt x="13588" y="12012"/>
                    <a:pt x="13896" y="11851"/>
                  </a:cubicBezTo>
                  <a:cubicBezTo>
                    <a:pt x="13903" y="11797"/>
                    <a:pt x="13945" y="11758"/>
                    <a:pt x="13999" y="11747"/>
                  </a:cubicBezTo>
                  <a:cubicBezTo>
                    <a:pt x="14017" y="11700"/>
                    <a:pt x="14060" y="11666"/>
                    <a:pt x="14110" y="11666"/>
                  </a:cubicBezTo>
                  <a:cubicBezTo>
                    <a:pt x="14113" y="11666"/>
                    <a:pt x="14116" y="11666"/>
                    <a:pt x="14118" y="11666"/>
                  </a:cubicBezTo>
                  <a:cubicBezTo>
                    <a:pt x="14153" y="11582"/>
                    <a:pt x="14230" y="11562"/>
                    <a:pt x="14311" y="11551"/>
                  </a:cubicBezTo>
                  <a:cubicBezTo>
                    <a:pt x="14384" y="11451"/>
                    <a:pt x="14487" y="11378"/>
                    <a:pt x="14606" y="11343"/>
                  </a:cubicBezTo>
                  <a:cubicBezTo>
                    <a:pt x="14691" y="11247"/>
                    <a:pt x="14795" y="11186"/>
                    <a:pt x="14914" y="11151"/>
                  </a:cubicBezTo>
                  <a:cubicBezTo>
                    <a:pt x="14925" y="11101"/>
                    <a:pt x="14968" y="11055"/>
                    <a:pt x="15021" y="11055"/>
                  </a:cubicBezTo>
                  <a:cubicBezTo>
                    <a:pt x="15029" y="11008"/>
                    <a:pt x="15075" y="10970"/>
                    <a:pt x="15125" y="10970"/>
                  </a:cubicBezTo>
                  <a:cubicBezTo>
                    <a:pt x="15128" y="10970"/>
                    <a:pt x="15130" y="10971"/>
                    <a:pt x="15133" y="10971"/>
                  </a:cubicBezTo>
                  <a:cubicBezTo>
                    <a:pt x="15275" y="10802"/>
                    <a:pt x="15413" y="10633"/>
                    <a:pt x="15625" y="10556"/>
                  </a:cubicBezTo>
                  <a:cubicBezTo>
                    <a:pt x="15690" y="10440"/>
                    <a:pt x="15805" y="10394"/>
                    <a:pt x="15909" y="10337"/>
                  </a:cubicBezTo>
                  <a:cubicBezTo>
                    <a:pt x="15921" y="10283"/>
                    <a:pt x="15967" y="10244"/>
                    <a:pt x="16020" y="10244"/>
                  </a:cubicBezTo>
                  <a:cubicBezTo>
                    <a:pt x="16097" y="10145"/>
                    <a:pt x="16201" y="10075"/>
                    <a:pt x="16324" y="10045"/>
                  </a:cubicBezTo>
                  <a:cubicBezTo>
                    <a:pt x="16332" y="9991"/>
                    <a:pt x="16382" y="9956"/>
                    <a:pt x="16432" y="9952"/>
                  </a:cubicBezTo>
                  <a:cubicBezTo>
                    <a:pt x="16439" y="9899"/>
                    <a:pt x="16478" y="9856"/>
                    <a:pt x="16535" y="9853"/>
                  </a:cubicBezTo>
                  <a:cubicBezTo>
                    <a:pt x="16535" y="9795"/>
                    <a:pt x="16582" y="9749"/>
                    <a:pt x="16635" y="9749"/>
                  </a:cubicBezTo>
                  <a:lnTo>
                    <a:pt x="17235" y="9242"/>
                  </a:lnTo>
                  <a:cubicBezTo>
                    <a:pt x="17246" y="9188"/>
                    <a:pt x="17289" y="9149"/>
                    <a:pt x="17342" y="9145"/>
                  </a:cubicBezTo>
                  <a:lnTo>
                    <a:pt x="18153" y="8339"/>
                  </a:lnTo>
                  <a:cubicBezTo>
                    <a:pt x="18192" y="8173"/>
                    <a:pt x="18334" y="8116"/>
                    <a:pt x="18457" y="8035"/>
                  </a:cubicBezTo>
                  <a:cubicBezTo>
                    <a:pt x="18445" y="7931"/>
                    <a:pt x="18534" y="7874"/>
                    <a:pt x="18572" y="7789"/>
                  </a:cubicBezTo>
                  <a:cubicBezTo>
                    <a:pt x="18603" y="7789"/>
                    <a:pt x="18641" y="7778"/>
                    <a:pt x="18668" y="7751"/>
                  </a:cubicBezTo>
                  <a:lnTo>
                    <a:pt x="18676" y="7743"/>
                  </a:lnTo>
                  <a:cubicBezTo>
                    <a:pt x="18706" y="7708"/>
                    <a:pt x="18733" y="7681"/>
                    <a:pt x="18768" y="7647"/>
                  </a:cubicBezTo>
                  <a:lnTo>
                    <a:pt x="18772" y="7643"/>
                  </a:lnTo>
                  <a:cubicBezTo>
                    <a:pt x="18899" y="7570"/>
                    <a:pt x="18999" y="7470"/>
                    <a:pt x="19064" y="7339"/>
                  </a:cubicBezTo>
                  <a:lnTo>
                    <a:pt x="19072" y="7336"/>
                  </a:lnTo>
                  <a:cubicBezTo>
                    <a:pt x="19110" y="7305"/>
                    <a:pt x="19141" y="7270"/>
                    <a:pt x="19168" y="7228"/>
                  </a:cubicBezTo>
                  <a:cubicBezTo>
                    <a:pt x="19271" y="7097"/>
                    <a:pt x="19387" y="6974"/>
                    <a:pt x="19467" y="6828"/>
                  </a:cubicBezTo>
                  <a:lnTo>
                    <a:pt x="19475" y="6825"/>
                  </a:lnTo>
                  <a:cubicBezTo>
                    <a:pt x="19513" y="6798"/>
                    <a:pt x="19540" y="6763"/>
                    <a:pt x="19571" y="6725"/>
                  </a:cubicBezTo>
                  <a:cubicBezTo>
                    <a:pt x="19610" y="6694"/>
                    <a:pt x="19640" y="6667"/>
                    <a:pt x="19671" y="6632"/>
                  </a:cubicBezTo>
                  <a:lnTo>
                    <a:pt x="19679" y="6625"/>
                  </a:lnTo>
                  <a:cubicBezTo>
                    <a:pt x="19713" y="6594"/>
                    <a:pt x="19744" y="6559"/>
                    <a:pt x="19771" y="6529"/>
                  </a:cubicBezTo>
                  <a:lnTo>
                    <a:pt x="19771" y="6521"/>
                  </a:lnTo>
                  <a:cubicBezTo>
                    <a:pt x="19813" y="6498"/>
                    <a:pt x="19844" y="6459"/>
                    <a:pt x="19863" y="6417"/>
                  </a:cubicBezTo>
                  <a:cubicBezTo>
                    <a:pt x="19917" y="6402"/>
                    <a:pt x="19948" y="6356"/>
                    <a:pt x="19955" y="6302"/>
                  </a:cubicBezTo>
                  <a:cubicBezTo>
                    <a:pt x="20040" y="6279"/>
                    <a:pt x="20017" y="6171"/>
                    <a:pt x="20078" y="6129"/>
                  </a:cubicBezTo>
                  <a:lnTo>
                    <a:pt x="20082" y="6117"/>
                  </a:lnTo>
                  <a:cubicBezTo>
                    <a:pt x="20121" y="6091"/>
                    <a:pt x="20151" y="6052"/>
                    <a:pt x="20171" y="6010"/>
                  </a:cubicBezTo>
                  <a:cubicBezTo>
                    <a:pt x="20267" y="5925"/>
                    <a:pt x="20313" y="5818"/>
                    <a:pt x="20370" y="5714"/>
                  </a:cubicBezTo>
                  <a:cubicBezTo>
                    <a:pt x="20443" y="5668"/>
                    <a:pt x="20424" y="5572"/>
                    <a:pt x="20478" y="5518"/>
                  </a:cubicBezTo>
                  <a:cubicBezTo>
                    <a:pt x="20528" y="5434"/>
                    <a:pt x="20536" y="5337"/>
                    <a:pt x="20432" y="5245"/>
                  </a:cubicBezTo>
                  <a:cubicBezTo>
                    <a:pt x="20420" y="5195"/>
                    <a:pt x="20382" y="5157"/>
                    <a:pt x="20332" y="5145"/>
                  </a:cubicBezTo>
                  <a:cubicBezTo>
                    <a:pt x="20209" y="4892"/>
                    <a:pt x="19998" y="4715"/>
                    <a:pt x="19794" y="4538"/>
                  </a:cubicBezTo>
                  <a:cubicBezTo>
                    <a:pt x="19791" y="4539"/>
                    <a:pt x="19787" y="4539"/>
                    <a:pt x="19784" y="4539"/>
                  </a:cubicBezTo>
                  <a:cubicBezTo>
                    <a:pt x="19768" y="4539"/>
                    <a:pt x="19751" y="4531"/>
                    <a:pt x="19748" y="4515"/>
                  </a:cubicBezTo>
                  <a:lnTo>
                    <a:pt x="19748" y="4500"/>
                  </a:lnTo>
                  <a:cubicBezTo>
                    <a:pt x="19659" y="4423"/>
                    <a:pt x="19629" y="4304"/>
                    <a:pt x="19521" y="4246"/>
                  </a:cubicBezTo>
                  <a:cubicBezTo>
                    <a:pt x="19517" y="4192"/>
                    <a:pt x="19471" y="4150"/>
                    <a:pt x="19421" y="4150"/>
                  </a:cubicBezTo>
                  <a:lnTo>
                    <a:pt x="19437" y="4119"/>
                  </a:lnTo>
                  <a:lnTo>
                    <a:pt x="19414" y="4150"/>
                  </a:lnTo>
                  <a:cubicBezTo>
                    <a:pt x="19394" y="4054"/>
                    <a:pt x="19287" y="4089"/>
                    <a:pt x="19244" y="4031"/>
                  </a:cubicBezTo>
                  <a:lnTo>
                    <a:pt x="19233" y="4023"/>
                  </a:lnTo>
                  <a:cubicBezTo>
                    <a:pt x="19206" y="3985"/>
                    <a:pt x="19164" y="3958"/>
                    <a:pt x="19125" y="3939"/>
                  </a:cubicBezTo>
                  <a:cubicBezTo>
                    <a:pt x="19114" y="3889"/>
                    <a:pt x="19075" y="3850"/>
                    <a:pt x="19025" y="3839"/>
                  </a:cubicBezTo>
                  <a:cubicBezTo>
                    <a:pt x="19014" y="3785"/>
                    <a:pt x="18975" y="3747"/>
                    <a:pt x="18922" y="3743"/>
                  </a:cubicBezTo>
                  <a:lnTo>
                    <a:pt x="18922" y="3747"/>
                  </a:lnTo>
                  <a:cubicBezTo>
                    <a:pt x="18464" y="3385"/>
                    <a:pt x="18011" y="3020"/>
                    <a:pt x="17488" y="2755"/>
                  </a:cubicBezTo>
                  <a:lnTo>
                    <a:pt x="17431" y="2728"/>
                  </a:lnTo>
                  <a:cubicBezTo>
                    <a:pt x="17427" y="2694"/>
                    <a:pt x="17419" y="2659"/>
                    <a:pt x="17412" y="2628"/>
                  </a:cubicBezTo>
                  <a:lnTo>
                    <a:pt x="17423" y="2621"/>
                  </a:lnTo>
                  <a:cubicBezTo>
                    <a:pt x="17392" y="2578"/>
                    <a:pt x="17350" y="2540"/>
                    <a:pt x="17308" y="2517"/>
                  </a:cubicBezTo>
                  <a:cubicBezTo>
                    <a:pt x="17277" y="2517"/>
                    <a:pt x="17250" y="2505"/>
                    <a:pt x="17231" y="2486"/>
                  </a:cubicBezTo>
                  <a:lnTo>
                    <a:pt x="17158" y="2502"/>
                  </a:lnTo>
                  <a:cubicBezTo>
                    <a:pt x="17146" y="2490"/>
                    <a:pt x="17143" y="2482"/>
                    <a:pt x="17135" y="2471"/>
                  </a:cubicBezTo>
                  <a:cubicBezTo>
                    <a:pt x="16751" y="2183"/>
                    <a:pt x="16320" y="1967"/>
                    <a:pt x="15924" y="1702"/>
                  </a:cubicBezTo>
                  <a:lnTo>
                    <a:pt x="15913" y="1695"/>
                  </a:lnTo>
                  <a:cubicBezTo>
                    <a:pt x="15867" y="1564"/>
                    <a:pt x="15721" y="1568"/>
                    <a:pt x="15629" y="1499"/>
                  </a:cubicBezTo>
                  <a:lnTo>
                    <a:pt x="15609" y="1483"/>
                  </a:lnTo>
                  <a:cubicBezTo>
                    <a:pt x="15579" y="1453"/>
                    <a:pt x="15544" y="1429"/>
                    <a:pt x="15506" y="1406"/>
                  </a:cubicBezTo>
                  <a:cubicBezTo>
                    <a:pt x="15463" y="1337"/>
                    <a:pt x="15386" y="1349"/>
                    <a:pt x="15321" y="1333"/>
                  </a:cubicBezTo>
                  <a:cubicBezTo>
                    <a:pt x="15317" y="1326"/>
                    <a:pt x="15317" y="1310"/>
                    <a:pt x="15313" y="1299"/>
                  </a:cubicBezTo>
                  <a:cubicBezTo>
                    <a:pt x="15279" y="1299"/>
                    <a:pt x="15252" y="1307"/>
                    <a:pt x="15217" y="1310"/>
                  </a:cubicBezTo>
                  <a:cubicBezTo>
                    <a:pt x="15208" y="1286"/>
                    <a:pt x="15187" y="1273"/>
                    <a:pt x="15165" y="1273"/>
                  </a:cubicBezTo>
                  <a:cubicBezTo>
                    <a:pt x="15159" y="1273"/>
                    <a:pt x="15154" y="1274"/>
                    <a:pt x="15148" y="1276"/>
                  </a:cubicBezTo>
                  <a:cubicBezTo>
                    <a:pt x="15144" y="1249"/>
                    <a:pt x="15129" y="1222"/>
                    <a:pt x="15117" y="1199"/>
                  </a:cubicBezTo>
                  <a:cubicBezTo>
                    <a:pt x="15083" y="1203"/>
                    <a:pt x="15052" y="1210"/>
                    <a:pt x="15021" y="1214"/>
                  </a:cubicBezTo>
                  <a:cubicBezTo>
                    <a:pt x="15004" y="1194"/>
                    <a:pt x="14978" y="1179"/>
                    <a:pt x="14953" y="1179"/>
                  </a:cubicBezTo>
                  <a:cubicBezTo>
                    <a:pt x="14950" y="1179"/>
                    <a:pt x="14947" y="1179"/>
                    <a:pt x="14945" y="1180"/>
                  </a:cubicBezTo>
                  <a:cubicBezTo>
                    <a:pt x="14937" y="1153"/>
                    <a:pt x="14929" y="1122"/>
                    <a:pt x="14914" y="1099"/>
                  </a:cubicBezTo>
                  <a:lnTo>
                    <a:pt x="14822" y="1099"/>
                  </a:lnTo>
                  <a:cubicBezTo>
                    <a:pt x="14810" y="1076"/>
                    <a:pt x="14799" y="1045"/>
                    <a:pt x="14795" y="1018"/>
                  </a:cubicBezTo>
                  <a:cubicBezTo>
                    <a:pt x="14718" y="1007"/>
                    <a:pt x="14649" y="965"/>
                    <a:pt x="14610" y="892"/>
                  </a:cubicBezTo>
                  <a:lnTo>
                    <a:pt x="14506" y="799"/>
                  </a:lnTo>
                  <a:cubicBezTo>
                    <a:pt x="14449" y="799"/>
                    <a:pt x="14407" y="757"/>
                    <a:pt x="14399" y="703"/>
                  </a:cubicBezTo>
                  <a:cubicBezTo>
                    <a:pt x="14395" y="704"/>
                    <a:pt x="14392" y="704"/>
                    <a:pt x="14388" y="704"/>
                  </a:cubicBezTo>
                  <a:cubicBezTo>
                    <a:pt x="14288" y="704"/>
                    <a:pt x="14234" y="602"/>
                    <a:pt x="14141" y="569"/>
                  </a:cubicBezTo>
                  <a:cubicBezTo>
                    <a:pt x="14138" y="542"/>
                    <a:pt x="14126" y="511"/>
                    <a:pt x="14107" y="484"/>
                  </a:cubicBezTo>
                  <a:cubicBezTo>
                    <a:pt x="14072" y="484"/>
                    <a:pt x="14045" y="484"/>
                    <a:pt x="14011" y="480"/>
                  </a:cubicBezTo>
                  <a:lnTo>
                    <a:pt x="13995" y="392"/>
                  </a:lnTo>
                  <a:cubicBezTo>
                    <a:pt x="13899" y="365"/>
                    <a:pt x="13896" y="277"/>
                    <a:pt x="13888" y="200"/>
                  </a:cubicBezTo>
                  <a:cubicBezTo>
                    <a:pt x="13784" y="127"/>
                    <a:pt x="13569" y="257"/>
                    <a:pt x="13569" y="12"/>
                  </a:cubicBezTo>
                  <a:cubicBezTo>
                    <a:pt x="13549" y="4"/>
                    <a:pt x="13530" y="1"/>
                    <a:pt x="135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5"/>
            <p:cNvSpPr/>
            <p:nvPr/>
          </p:nvSpPr>
          <p:spPr>
            <a:xfrm>
              <a:off x="1958652" y="122592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5"/>
            <p:cNvSpPr/>
            <p:nvPr/>
          </p:nvSpPr>
          <p:spPr>
            <a:xfrm>
              <a:off x="1899280" y="1234514"/>
              <a:ext cx="32354" cy="29004"/>
            </a:xfrm>
            <a:custGeom>
              <a:avLst/>
              <a:gdLst/>
              <a:ahLst/>
              <a:cxnLst/>
              <a:rect l="l" t="t" r="r" b="b"/>
              <a:pathLst>
                <a:path w="1043" h="935" extrusionOk="0">
                  <a:moveTo>
                    <a:pt x="904" y="0"/>
                  </a:moveTo>
                  <a:cubicBezTo>
                    <a:pt x="673" y="204"/>
                    <a:pt x="481" y="454"/>
                    <a:pt x="174" y="557"/>
                  </a:cubicBezTo>
                  <a:cubicBezTo>
                    <a:pt x="1" y="615"/>
                    <a:pt x="20" y="784"/>
                    <a:pt x="81" y="888"/>
                  </a:cubicBezTo>
                  <a:cubicBezTo>
                    <a:pt x="103" y="922"/>
                    <a:pt x="128" y="934"/>
                    <a:pt x="156" y="934"/>
                  </a:cubicBezTo>
                  <a:cubicBezTo>
                    <a:pt x="213" y="934"/>
                    <a:pt x="279" y="880"/>
                    <a:pt x="339" y="849"/>
                  </a:cubicBezTo>
                  <a:cubicBezTo>
                    <a:pt x="654" y="684"/>
                    <a:pt x="904" y="457"/>
                    <a:pt x="1042" y="119"/>
                  </a:cubicBezTo>
                  <a:lnTo>
                    <a:pt x="1019" y="81"/>
                  </a:lnTo>
                  <a:cubicBezTo>
                    <a:pt x="1000" y="50"/>
                    <a:pt x="977" y="31"/>
                    <a:pt x="950" y="16"/>
                  </a:cubicBezTo>
                  <a:lnTo>
                    <a:pt x="90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5"/>
            <p:cNvSpPr/>
            <p:nvPr/>
          </p:nvSpPr>
          <p:spPr>
            <a:xfrm>
              <a:off x="1713346" y="1172040"/>
              <a:ext cx="33409" cy="23141"/>
            </a:xfrm>
            <a:custGeom>
              <a:avLst/>
              <a:gdLst/>
              <a:ahLst/>
              <a:cxnLst/>
              <a:rect l="l" t="t" r="r" b="b"/>
              <a:pathLst>
                <a:path w="1077" h="746" extrusionOk="0">
                  <a:moveTo>
                    <a:pt x="356" y="0"/>
                  </a:moveTo>
                  <a:cubicBezTo>
                    <a:pt x="306" y="0"/>
                    <a:pt x="307" y="36"/>
                    <a:pt x="323" y="135"/>
                  </a:cubicBezTo>
                  <a:cubicBezTo>
                    <a:pt x="358" y="243"/>
                    <a:pt x="446" y="343"/>
                    <a:pt x="388" y="462"/>
                  </a:cubicBezTo>
                  <a:cubicBezTo>
                    <a:pt x="327" y="589"/>
                    <a:pt x="0" y="462"/>
                    <a:pt x="96" y="673"/>
                  </a:cubicBezTo>
                  <a:cubicBezTo>
                    <a:pt x="121" y="726"/>
                    <a:pt x="149" y="745"/>
                    <a:pt x="180" y="745"/>
                  </a:cubicBezTo>
                  <a:cubicBezTo>
                    <a:pt x="262" y="745"/>
                    <a:pt x="361" y="604"/>
                    <a:pt x="468" y="604"/>
                  </a:cubicBezTo>
                  <a:cubicBezTo>
                    <a:pt x="491" y="604"/>
                    <a:pt x="514" y="611"/>
                    <a:pt x="538" y="627"/>
                  </a:cubicBezTo>
                  <a:cubicBezTo>
                    <a:pt x="556" y="637"/>
                    <a:pt x="579" y="640"/>
                    <a:pt x="604" y="640"/>
                  </a:cubicBezTo>
                  <a:cubicBezTo>
                    <a:pt x="640" y="640"/>
                    <a:pt x="680" y="634"/>
                    <a:pt x="715" y="634"/>
                  </a:cubicBezTo>
                  <a:cubicBezTo>
                    <a:pt x="720" y="634"/>
                    <a:pt x="725" y="634"/>
                    <a:pt x="730" y="635"/>
                  </a:cubicBezTo>
                  <a:lnTo>
                    <a:pt x="926" y="608"/>
                  </a:lnTo>
                  <a:lnTo>
                    <a:pt x="980" y="500"/>
                  </a:lnTo>
                  <a:lnTo>
                    <a:pt x="984" y="500"/>
                  </a:lnTo>
                  <a:cubicBezTo>
                    <a:pt x="1022" y="489"/>
                    <a:pt x="1057" y="458"/>
                    <a:pt x="1076" y="423"/>
                  </a:cubicBezTo>
                  <a:cubicBezTo>
                    <a:pt x="903" y="231"/>
                    <a:pt x="684" y="112"/>
                    <a:pt x="442" y="16"/>
                  </a:cubicBezTo>
                  <a:cubicBezTo>
                    <a:pt x="404" y="6"/>
                    <a:pt x="376" y="0"/>
                    <a:pt x="3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5"/>
            <p:cNvSpPr/>
            <p:nvPr/>
          </p:nvSpPr>
          <p:spPr>
            <a:xfrm>
              <a:off x="1645040" y="1309707"/>
              <a:ext cx="62598" cy="83475"/>
            </a:xfrm>
            <a:custGeom>
              <a:avLst/>
              <a:gdLst/>
              <a:ahLst/>
              <a:cxnLst/>
              <a:rect l="l" t="t" r="r" b="b"/>
              <a:pathLst>
                <a:path w="2018" h="2691" extrusionOk="0">
                  <a:moveTo>
                    <a:pt x="120" y="147"/>
                  </a:moveTo>
                  <a:cubicBezTo>
                    <a:pt x="146" y="166"/>
                    <a:pt x="173" y="189"/>
                    <a:pt x="196" y="208"/>
                  </a:cubicBezTo>
                  <a:lnTo>
                    <a:pt x="120" y="147"/>
                  </a:lnTo>
                  <a:close/>
                  <a:moveTo>
                    <a:pt x="148" y="1"/>
                  </a:moveTo>
                  <a:cubicBezTo>
                    <a:pt x="146" y="1"/>
                    <a:pt x="145" y="1"/>
                    <a:pt x="143" y="1"/>
                  </a:cubicBezTo>
                  <a:cubicBezTo>
                    <a:pt x="104" y="1"/>
                    <a:pt x="0" y="55"/>
                    <a:pt x="100" y="135"/>
                  </a:cubicBezTo>
                  <a:lnTo>
                    <a:pt x="104" y="135"/>
                  </a:lnTo>
                  <a:cubicBezTo>
                    <a:pt x="104" y="197"/>
                    <a:pt x="123" y="240"/>
                    <a:pt x="183" y="240"/>
                  </a:cubicBezTo>
                  <a:cubicBezTo>
                    <a:pt x="194" y="240"/>
                    <a:pt x="206" y="238"/>
                    <a:pt x="219" y="235"/>
                  </a:cubicBezTo>
                  <a:cubicBezTo>
                    <a:pt x="369" y="358"/>
                    <a:pt x="558" y="443"/>
                    <a:pt x="642" y="631"/>
                  </a:cubicBezTo>
                  <a:cubicBezTo>
                    <a:pt x="638" y="704"/>
                    <a:pt x="627" y="773"/>
                    <a:pt x="623" y="846"/>
                  </a:cubicBezTo>
                  <a:lnTo>
                    <a:pt x="623" y="942"/>
                  </a:lnTo>
                  <a:cubicBezTo>
                    <a:pt x="723" y="1231"/>
                    <a:pt x="1007" y="1361"/>
                    <a:pt x="1207" y="1569"/>
                  </a:cubicBezTo>
                  <a:cubicBezTo>
                    <a:pt x="1222" y="1702"/>
                    <a:pt x="1207" y="1853"/>
                    <a:pt x="1403" y="1853"/>
                  </a:cubicBezTo>
                  <a:cubicBezTo>
                    <a:pt x="1406" y="1853"/>
                    <a:pt x="1408" y="1853"/>
                    <a:pt x="1411" y="1853"/>
                  </a:cubicBezTo>
                  <a:cubicBezTo>
                    <a:pt x="1449" y="1988"/>
                    <a:pt x="1488" y="2122"/>
                    <a:pt x="1526" y="2249"/>
                  </a:cubicBezTo>
                  <a:cubicBezTo>
                    <a:pt x="1586" y="2628"/>
                    <a:pt x="1603" y="2690"/>
                    <a:pt x="1872" y="2690"/>
                  </a:cubicBezTo>
                  <a:cubicBezTo>
                    <a:pt x="1914" y="2690"/>
                    <a:pt x="1963" y="2689"/>
                    <a:pt x="2018" y="2687"/>
                  </a:cubicBezTo>
                  <a:cubicBezTo>
                    <a:pt x="1845" y="2479"/>
                    <a:pt x="1737" y="2268"/>
                    <a:pt x="1741" y="2007"/>
                  </a:cubicBezTo>
                  <a:cubicBezTo>
                    <a:pt x="1749" y="1726"/>
                    <a:pt x="1568" y="1549"/>
                    <a:pt x="1318" y="1450"/>
                  </a:cubicBezTo>
                  <a:cubicBezTo>
                    <a:pt x="1292" y="1384"/>
                    <a:pt x="1276" y="1315"/>
                    <a:pt x="1234" y="1269"/>
                  </a:cubicBezTo>
                  <a:cubicBezTo>
                    <a:pt x="1049" y="1081"/>
                    <a:pt x="884" y="889"/>
                    <a:pt x="846" y="616"/>
                  </a:cubicBezTo>
                  <a:cubicBezTo>
                    <a:pt x="838" y="577"/>
                    <a:pt x="777" y="550"/>
                    <a:pt x="738" y="516"/>
                  </a:cubicBezTo>
                  <a:cubicBezTo>
                    <a:pt x="658" y="241"/>
                    <a:pt x="39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5"/>
            <p:cNvSpPr/>
            <p:nvPr/>
          </p:nvSpPr>
          <p:spPr>
            <a:xfrm>
              <a:off x="1768407" y="1116762"/>
              <a:ext cx="36045" cy="34773"/>
            </a:xfrm>
            <a:custGeom>
              <a:avLst/>
              <a:gdLst/>
              <a:ahLst/>
              <a:cxnLst/>
              <a:rect l="l" t="t" r="r" b="b"/>
              <a:pathLst>
                <a:path w="1162" h="1121" extrusionOk="0">
                  <a:moveTo>
                    <a:pt x="471" y="1"/>
                  </a:moveTo>
                  <a:cubicBezTo>
                    <a:pt x="422" y="1"/>
                    <a:pt x="367" y="15"/>
                    <a:pt x="300" y="42"/>
                  </a:cubicBezTo>
                  <a:cubicBezTo>
                    <a:pt x="1" y="161"/>
                    <a:pt x="104" y="376"/>
                    <a:pt x="181" y="580"/>
                  </a:cubicBezTo>
                  <a:cubicBezTo>
                    <a:pt x="197" y="607"/>
                    <a:pt x="223" y="622"/>
                    <a:pt x="254" y="630"/>
                  </a:cubicBezTo>
                  <a:cubicBezTo>
                    <a:pt x="250" y="649"/>
                    <a:pt x="258" y="668"/>
                    <a:pt x="289" y="684"/>
                  </a:cubicBezTo>
                  <a:cubicBezTo>
                    <a:pt x="308" y="718"/>
                    <a:pt x="339" y="737"/>
                    <a:pt x="377" y="741"/>
                  </a:cubicBezTo>
                  <a:cubicBezTo>
                    <a:pt x="416" y="745"/>
                    <a:pt x="450" y="761"/>
                    <a:pt x="485" y="776"/>
                  </a:cubicBezTo>
                  <a:lnTo>
                    <a:pt x="527" y="784"/>
                  </a:lnTo>
                  <a:lnTo>
                    <a:pt x="569" y="784"/>
                  </a:lnTo>
                  <a:cubicBezTo>
                    <a:pt x="792" y="668"/>
                    <a:pt x="677" y="565"/>
                    <a:pt x="565" y="457"/>
                  </a:cubicBezTo>
                  <a:cubicBezTo>
                    <a:pt x="585" y="453"/>
                    <a:pt x="600" y="445"/>
                    <a:pt x="619" y="438"/>
                  </a:cubicBezTo>
                  <a:cubicBezTo>
                    <a:pt x="638" y="434"/>
                    <a:pt x="658" y="430"/>
                    <a:pt x="677" y="419"/>
                  </a:cubicBezTo>
                  <a:cubicBezTo>
                    <a:pt x="696" y="407"/>
                    <a:pt x="711" y="392"/>
                    <a:pt x="723" y="376"/>
                  </a:cubicBezTo>
                  <a:lnTo>
                    <a:pt x="773" y="395"/>
                  </a:lnTo>
                  <a:cubicBezTo>
                    <a:pt x="773" y="476"/>
                    <a:pt x="777" y="561"/>
                    <a:pt x="777" y="641"/>
                  </a:cubicBezTo>
                  <a:cubicBezTo>
                    <a:pt x="761" y="657"/>
                    <a:pt x="750" y="668"/>
                    <a:pt x="738" y="687"/>
                  </a:cubicBezTo>
                  <a:cubicBezTo>
                    <a:pt x="723" y="734"/>
                    <a:pt x="731" y="776"/>
                    <a:pt x="758" y="810"/>
                  </a:cubicBezTo>
                  <a:cubicBezTo>
                    <a:pt x="735" y="837"/>
                    <a:pt x="711" y="868"/>
                    <a:pt x="685" y="899"/>
                  </a:cubicBezTo>
                  <a:cubicBezTo>
                    <a:pt x="654" y="918"/>
                    <a:pt x="638" y="968"/>
                    <a:pt x="658" y="1003"/>
                  </a:cubicBezTo>
                  <a:cubicBezTo>
                    <a:pt x="658" y="1033"/>
                    <a:pt x="665" y="1064"/>
                    <a:pt x="677" y="1091"/>
                  </a:cubicBezTo>
                  <a:cubicBezTo>
                    <a:pt x="690" y="1111"/>
                    <a:pt x="713" y="1121"/>
                    <a:pt x="735" y="1121"/>
                  </a:cubicBezTo>
                  <a:cubicBezTo>
                    <a:pt x="750" y="1121"/>
                    <a:pt x="766" y="1116"/>
                    <a:pt x="777" y="1106"/>
                  </a:cubicBezTo>
                  <a:cubicBezTo>
                    <a:pt x="988" y="949"/>
                    <a:pt x="1161" y="772"/>
                    <a:pt x="984" y="484"/>
                  </a:cubicBezTo>
                  <a:cubicBezTo>
                    <a:pt x="984" y="430"/>
                    <a:pt x="946" y="380"/>
                    <a:pt x="892" y="372"/>
                  </a:cubicBezTo>
                  <a:lnTo>
                    <a:pt x="777" y="284"/>
                  </a:lnTo>
                  <a:cubicBezTo>
                    <a:pt x="671" y="85"/>
                    <a:pt x="590" y="1"/>
                    <a:pt x="4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5"/>
            <p:cNvSpPr/>
            <p:nvPr/>
          </p:nvSpPr>
          <p:spPr>
            <a:xfrm>
              <a:off x="1755906" y="1129605"/>
              <a:ext cx="19791" cy="29159"/>
            </a:xfrm>
            <a:custGeom>
              <a:avLst/>
              <a:gdLst/>
              <a:ahLst/>
              <a:cxnLst/>
              <a:rect l="l" t="t" r="r" b="b"/>
              <a:pathLst>
                <a:path w="638" h="940" extrusionOk="0">
                  <a:moveTo>
                    <a:pt x="108" y="1"/>
                  </a:moveTo>
                  <a:cubicBezTo>
                    <a:pt x="0" y="273"/>
                    <a:pt x="0" y="273"/>
                    <a:pt x="165" y="477"/>
                  </a:cubicBezTo>
                  <a:lnTo>
                    <a:pt x="173" y="481"/>
                  </a:lnTo>
                  <a:cubicBezTo>
                    <a:pt x="173" y="558"/>
                    <a:pt x="204" y="635"/>
                    <a:pt x="269" y="685"/>
                  </a:cubicBezTo>
                  <a:cubicBezTo>
                    <a:pt x="313" y="784"/>
                    <a:pt x="336" y="939"/>
                    <a:pt x="469" y="939"/>
                  </a:cubicBezTo>
                  <a:cubicBezTo>
                    <a:pt x="475" y="939"/>
                    <a:pt x="482" y="939"/>
                    <a:pt x="488" y="938"/>
                  </a:cubicBezTo>
                  <a:cubicBezTo>
                    <a:pt x="588" y="927"/>
                    <a:pt x="546" y="781"/>
                    <a:pt x="588" y="696"/>
                  </a:cubicBezTo>
                  <a:cubicBezTo>
                    <a:pt x="619" y="665"/>
                    <a:pt x="634" y="627"/>
                    <a:pt x="638" y="581"/>
                  </a:cubicBezTo>
                  <a:cubicBezTo>
                    <a:pt x="626" y="539"/>
                    <a:pt x="611" y="500"/>
                    <a:pt x="584" y="473"/>
                  </a:cubicBezTo>
                  <a:lnTo>
                    <a:pt x="480" y="389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5"/>
            <p:cNvSpPr/>
            <p:nvPr/>
          </p:nvSpPr>
          <p:spPr>
            <a:xfrm>
              <a:off x="1573291" y="1241401"/>
              <a:ext cx="59869" cy="28880"/>
            </a:xfrm>
            <a:custGeom>
              <a:avLst/>
              <a:gdLst/>
              <a:ahLst/>
              <a:cxnLst/>
              <a:rect l="l" t="t" r="r" b="b"/>
              <a:pathLst>
                <a:path w="1930" h="931" extrusionOk="0">
                  <a:moveTo>
                    <a:pt x="1400" y="0"/>
                  </a:moveTo>
                  <a:cubicBezTo>
                    <a:pt x="1293" y="0"/>
                    <a:pt x="1198" y="56"/>
                    <a:pt x="1122" y="216"/>
                  </a:cubicBezTo>
                  <a:cubicBezTo>
                    <a:pt x="980" y="224"/>
                    <a:pt x="842" y="232"/>
                    <a:pt x="730" y="332"/>
                  </a:cubicBezTo>
                  <a:cubicBezTo>
                    <a:pt x="723" y="366"/>
                    <a:pt x="723" y="405"/>
                    <a:pt x="742" y="435"/>
                  </a:cubicBezTo>
                  <a:cubicBezTo>
                    <a:pt x="669" y="416"/>
                    <a:pt x="577" y="424"/>
                    <a:pt x="507" y="405"/>
                  </a:cubicBezTo>
                  <a:cubicBezTo>
                    <a:pt x="401" y="518"/>
                    <a:pt x="318" y="643"/>
                    <a:pt x="132" y="643"/>
                  </a:cubicBezTo>
                  <a:cubicBezTo>
                    <a:pt x="129" y="643"/>
                    <a:pt x="126" y="643"/>
                    <a:pt x="123" y="643"/>
                  </a:cubicBezTo>
                  <a:cubicBezTo>
                    <a:pt x="27" y="643"/>
                    <a:pt x="19" y="735"/>
                    <a:pt x="16" y="816"/>
                  </a:cubicBezTo>
                  <a:cubicBezTo>
                    <a:pt x="8" y="812"/>
                    <a:pt x="0" y="812"/>
                    <a:pt x="0" y="812"/>
                  </a:cubicBezTo>
                  <a:lnTo>
                    <a:pt x="0" y="812"/>
                  </a:lnTo>
                  <a:lnTo>
                    <a:pt x="8" y="816"/>
                  </a:lnTo>
                  <a:cubicBezTo>
                    <a:pt x="31" y="820"/>
                    <a:pt x="54" y="827"/>
                    <a:pt x="85" y="827"/>
                  </a:cubicBezTo>
                  <a:cubicBezTo>
                    <a:pt x="117" y="900"/>
                    <a:pt x="150" y="930"/>
                    <a:pt x="185" y="930"/>
                  </a:cubicBezTo>
                  <a:cubicBezTo>
                    <a:pt x="227" y="930"/>
                    <a:pt x="270" y="889"/>
                    <a:pt x="315" y="827"/>
                  </a:cubicBezTo>
                  <a:lnTo>
                    <a:pt x="799" y="700"/>
                  </a:lnTo>
                  <a:cubicBezTo>
                    <a:pt x="826" y="643"/>
                    <a:pt x="838" y="581"/>
                    <a:pt x="834" y="520"/>
                  </a:cubicBezTo>
                  <a:lnTo>
                    <a:pt x="834" y="520"/>
                  </a:lnTo>
                  <a:cubicBezTo>
                    <a:pt x="872" y="539"/>
                    <a:pt x="899" y="577"/>
                    <a:pt x="915" y="616"/>
                  </a:cubicBezTo>
                  <a:cubicBezTo>
                    <a:pt x="1034" y="600"/>
                    <a:pt x="1030" y="462"/>
                    <a:pt x="1115" y="412"/>
                  </a:cubicBezTo>
                  <a:cubicBezTo>
                    <a:pt x="1307" y="391"/>
                    <a:pt x="1452" y="227"/>
                    <a:pt x="1650" y="227"/>
                  </a:cubicBezTo>
                  <a:cubicBezTo>
                    <a:pt x="1670" y="227"/>
                    <a:pt x="1690" y="228"/>
                    <a:pt x="1710" y="232"/>
                  </a:cubicBezTo>
                  <a:cubicBezTo>
                    <a:pt x="1739" y="262"/>
                    <a:pt x="1763" y="273"/>
                    <a:pt x="1784" y="273"/>
                  </a:cubicBezTo>
                  <a:cubicBezTo>
                    <a:pt x="1830" y="273"/>
                    <a:pt x="1860" y="219"/>
                    <a:pt x="1895" y="182"/>
                  </a:cubicBezTo>
                  <a:cubicBezTo>
                    <a:pt x="1929" y="147"/>
                    <a:pt x="1921" y="97"/>
                    <a:pt x="1891" y="63"/>
                  </a:cubicBezTo>
                  <a:cubicBezTo>
                    <a:pt x="1883" y="63"/>
                    <a:pt x="1883" y="59"/>
                    <a:pt x="1879" y="59"/>
                  </a:cubicBezTo>
                  <a:cubicBezTo>
                    <a:pt x="1860" y="44"/>
                    <a:pt x="1842" y="38"/>
                    <a:pt x="1824" y="38"/>
                  </a:cubicBezTo>
                  <a:cubicBezTo>
                    <a:pt x="1785" y="38"/>
                    <a:pt x="1751" y="68"/>
                    <a:pt x="1722" y="105"/>
                  </a:cubicBezTo>
                  <a:cubicBezTo>
                    <a:pt x="1610" y="49"/>
                    <a:pt x="1500" y="0"/>
                    <a:pt x="1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5"/>
            <p:cNvSpPr/>
            <p:nvPr/>
          </p:nvSpPr>
          <p:spPr>
            <a:xfrm>
              <a:off x="1696037" y="1340758"/>
              <a:ext cx="146911" cy="99388"/>
            </a:xfrm>
            <a:custGeom>
              <a:avLst/>
              <a:gdLst/>
              <a:ahLst/>
              <a:cxnLst/>
              <a:rect l="l" t="t" r="r" b="b"/>
              <a:pathLst>
                <a:path w="4736" h="3204" extrusionOk="0">
                  <a:moveTo>
                    <a:pt x="4418" y="1"/>
                  </a:moveTo>
                  <a:cubicBezTo>
                    <a:pt x="4280" y="1"/>
                    <a:pt x="4194" y="202"/>
                    <a:pt x="4113" y="333"/>
                  </a:cubicBezTo>
                  <a:cubicBezTo>
                    <a:pt x="3917" y="545"/>
                    <a:pt x="3748" y="779"/>
                    <a:pt x="3609" y="1033"/>
                  </a:cubicBezTo>
                  <a:cubicBezTo>
                    <a:pt x="3406" y="1067"/>
                    <a:pt x="3225" y="1182"/>
                    <a:pt x="3110" y="1344"/>
                  </a:cubicBezTo>
                  <a:lnTo>
                    <a:pt x="2883" y="1528"/>
                  </a:lnTo>
                  <a:cubicBezTo>
                    <a:pt x="2810" y="1536"/>
                    <a:pt x="2729" y="1536"/>
                    <a:pt x="2702" y="1624"/>
                  </a:cubicBezTo>
                  <a:cubicBezTo>
                    <a:pt x="2649" y="1632"/>
                    <a:pt x="2610" y="1670"/>
                    <a:pt x="2595" y="1724"/>
                  </a:cubicBezTo>
                  <a:cubicBezTo>
                    <a:pt x="2433" y="1790"/>
                    <a:pt x="2287" y="1901"/>
                    <a:pt x="2176" y="2036"/>
                  </a:cubicBezTo>
                  <a:cubicBezTo>
                    <a:pt x="1730" y="2147"/>
                    <a:pt x="1365" y="2424"/>
                    <a:pt x="973" y="2635"/>
                  </a:cubicBezTo>
                  <a:cubicBezTo>
                    <a:pt x="943" y="2643"/>
                    <a:pt x="916" y="2662"/>
                    <a:pt x="896" y="2681"/>
                  </a:cubicBezTo>
                  <a:cubicBezTo>
                    <a:pt x="562" y="2727"/>
                    <a:pt x="324" y="2989"/>
                    <a:pt x="9" y="3077"/>
                  </a:cubicBezTo>
                  <a:cubicBezTo>
                    <a:pt x="0" y="3174"/>
                    <a:pt x="28" y="3203"/>
                    <a:pt x="71" y="3203"/>
                  </a:cubicBezTo>
                  <a:cubicBezTo>
                    <a:pt x="104" y="3203"/>
                    <a:pt x="145" y="3186"/>
                    <a:pt x="186" y="3169"/>
                  </a:cubicBezTo>
                  <a:cubicBezTo>
                    <a:pt x="451" y="3142"/>
                    <a:pt x="693" y="3038"/>
                    <a:pt x="900" y="2873"/>
                  </a:cubicBezTo>
                  <a:lnTo>
                    <a:pt x="1085" y="2839"/>
                  </a:lnTo>
                  <a:cubicBezTo>
                    <a:pt x="1323" y="2673"/>
                    <a:pt x="1577" y="2535"/>
                    <a:pt x="1846" y="2431"/>
                  </a:cubicBezTo>
                  <a:cubicBezTo>
                    <a:pt x="2034" y="2354"/>
                    <a:pt x="2268" y="2347"/>
                    <a:pt x="2403" y="2155"/>
                  </a:cubicBezTo>
                  <a:lnTo>
                    <a:pt x="2606" y="1955"/>
                  </a:lnTo>
                  <a:cubicBezTo>
                    <a:pt x="2664" y="1955"/>
                    <a:pt x="2710" y="1916"/>
                    <a:pt x="2722" y="1863"/>
                  </a:cubicBezTo>
                  <a:cubicBezTo>
                    <a:pt x="2731" y="1863"/>
                    <a:pt x="2740" y="1863"/>
                    <a:pt x="2749" y="1863"/>
                  </a:cubicBezTo>
                  <a:cubicBezTo>
                    <a:pt x="2887" y="1863"/>
                    <a:pt x="3000" y="1832"/>
                    <a:pt x="3029" y="1663"/>
                  </a:cubicBezTo>
                  <a:cubicBezTo>
                    <a:pt x="3056" y="1663"/>
                    <a:pt x="3083" y="1651"/>
                    <a:pt x="3102" y="1632"/>
                  </a:cubicBezTo>
                  <a:cubicBezTo>
                    <a:pt x="3105" y="1632"/>
                    <a:pt x="3108" y="1632"/>
                    <a:pt x="3112" y="1632"/>
                  </a:cubicBezTo>
                  <a:cubicBezTo>
                    <a:pt x="3159" y="1632"/>
                    <a:pt x="3207" y="1606"/>
                    <a:pt x="3225" y="1555"/>
                  </a:cubicBezTo>
                  <a:lnTo>
                    <a:pt x="3609" y="1229"/>
                  </a:lnTo>
                  <a:cubicBezTo>
                    <a:pt x="3882" y="1060"/>
                    <a:pt x="4147" y="883"/>
                    <a:pt x="4255" y="556"/>
                  </a:cubicBezTo>
                  <a:cubicBezTo>
                    <a:pt x="4293" y="529"/>
                    <a:pt x="4355" y="510"/>
                    <a:pt x="4370" y="472"/>
                  </a:cubicBezTo>
                  <a:cubicBezTo>
                    <a:pt x="4428" y="326"/>
                    <a:pt x="4735" y="176"/>
                    <a:pt x="4524" y="37"/>
                  </a:cubicBezTo>
                  <a:cubicBezTo>
                    <a:pt x="4485" y="12"/>
                    <a:pt x="4450" y="1"/>
                    <a:pt x="44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5"/>
            <p:cNvSpPr/>
            <p:nvPr/>
          </p:nvSpPr>
          <p:spPr>
            <a:xfrm>
              <a:off x="1669391" y="1209264"/>
              <a:ext cx="17278" cy="11881"/>
            </a:xfrm>
            <a:custGeom>
              <a:avLst/>
              <a:gdLst/>
              <a:ahLst/>
              <a:cxnLst/>
              <a:rect l="l" t="t" r="r" b="b"/>
              <a:pathLst>
                <a:path w="557" h="383" extrusionOk="0">
                  <a:moveTo>
                    <a:pt x="339" y="0"/>
                  </a:moveTo>
                  <a:cubicBezTo>
                    <a:pt x="144" y="0"/>
                    <a:pt x="1" y="72"/>
                    <a:pt x="7" y="338"/>
                  </a:cubicBezTo>
                  <a:cubicBezTo>
                    <a:pt x="43" y="368"/>
                    <a:pt x="79" y="382"/>
                    <a:pt x="114" y="382"/>
                  </a:cubicBezTo>
                  <a:cubicBezTo>
                    <a:pt x="154" y="382"/>
                    <a:pt x="193" y="364"/>
                    <a:pt x="230" y="334"/>
                  </a:cubicBezTo>
                  <a:lnTo>
                    <a:pt x="557" y="138"/>
                  </a:lnTo>
                  <a:cubicBezTo>
                    <a:pt x="545" y="80"/>
                    <a:pt x="476" y="61"/>
                    <a:pt x="453" y="7"/>
                  </a:cubicBezTo>
                  <a:cubicBezTo>
                    <a:pt x="413" y="3"/>
                    <a:pt x="375" y="0"/>
                    <a:pt x="3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5"/>
            <p:cNvSpPr/>
            <p:nvPr/>
          </p:nvSpPr>
          <p:spPr>
            <a:xfrm>
              <a:off x="1773773" y="1234080"/>
              <a:ext cx="58783" cy="30058"/>
            </a:xfrm>
            <a:custGeom>
              <a:avLst/>
              <a:gdLst/>
              <a:ahLst/>
              <a:cxnLst/>
              <a:rect l="l" t="t" r="r" b="b"/>
              <a:pathLst>
                <a:path w="1895" h="969" extrusionOk="0">
                  <a:moveTo>
                    <a:pt x="65" y="0"/>
                  </a:moveTo>
                  <a:cubicBezTo>
                    <a:pt x="57" y="0"/>
                    <a:pt x="50" y="2"/>
                    <a:pt x="47" y="6"/>
                  </a:cubicBezTo>
                  <a:cubicBezTo>
                    <a:pt x="0" y="53"/>
                    <a:pt x="43" y="122"/>
                    <a:pt x="81" y="168"/>
                  </a:cubicBezTo>
                  <a:cubicBezTo>
                    <a:pt x="108" y="202"/>
                    <a:pt x="147" y="229"/>
                    <a:pt x="181" y="252"/>
                  </a:cubicBezTo>
                  <a:lnTo>
                    <a:pt x="423" y="537"/>
                  </a:lnTo>
                  <a:cubicBezTo>
                    <a:pt x="465" y="683"/>
                    <a:pt x="585" y="787"/>
                    <a:pt x="734" y="813"/>
                  </a:cubicBezTo>
                  <a:cubicBezTo>
                    <a:pt x="735" y="813"/>
                    <a:pt x="735" y="813"/>
                    <a:pt x="735" y="813"/>
                  </a:cubicBezTo>
                  <a:cubicBezTo>
                    <a:pt x="762" y="813"/>
                    <a:pt x="759" y="649"/>
                    <a:pt x="852" y="649"/>
                  </a:cubicBezTo>
                  <a:cubicBezTo>
                    <a:pt x="877" y="649"/>
                    <a:pt x="909" y="661"/>
                    <a:pt x="950" y="690"/>
                  </a:cubicBezTo>
                  <a:cubicBezTo>
                    <a:pt x="976" y="711"/>
                    <a:pt x="1006" y="718"/>
                    <a:pt x="1036" y="718"/>
                  </a:cubicBezTo>
                  <a:cubicBezTo>
                    <a:pt x="1089" y="718"/>
                    <a:pt x="1146" y="698"/>
                    <a:pt x="1199" y="698"/>
                  </a:cubicBezTo>
                  <a:cubicBezTo>
                    <a:pt x="1241" y="698"/>
                    <a:pt x="1281" y="710"/>
                    <a:pt x="1315" y="752"/>
                  </a:cubicBezTo>
                  <a:cubicBezTo>
                    <a:pt x="1368" y="863"/>
                    <a:pt x="1472" y="910"/>
                    <a:pt x="1576" y="952"/>
                  </a:cubicBezTo>
                  <a:cubicBezTo>
                    <a:pt x="1601" y="964"/>
                    <a:pt x="1622" y="969"/>
                    <a:pt x="1638" y="969"/>
                  </a:cubicBezTo>
                  <a:cubicBezTo>
                    <a:pt x="1697" y="969"/>
                    <a:pt x="1707" y="904"/>
                    <a:pt x="1722" y="844"/>
                  </a:cubicBezTo>
                  <a:cubicBezTo>
                    <a:pt x="1791" y="840"/>
                    <a:pt x="1876" y="836"/>
                    <a:pt x="1883" y="763"/>
                  </a:cubicBezTo>
                  <a:cubicBezTo>
                    <a:pt x="1895" y="537"/>
                    <a:pt x="1664" y="287"/>
                    <a:pt x="1430" y="260"/>
                  </a:cubicBezTo>
                  <a:cubicBezTo>
                    <a:pt x="1415" y="260"/>
                    <a:pt x="1380" y="310"/>
                    <a:pt x="1388" y="322"/>
                  </a:cubicBezTo>
                  <a:cubicBezTo>
                    <a:pt x="1411" y="364"/>
                    <a:pt x="1434" y="402"/>
                    <a:pt x="1468" y="437"/>
                  </a:cubicBezTo>
                  <a:cubicBezTo>
                    <a:pt x="1476" y="471"/>
                    <a:pt x="1488" y="502"/>
                    <a:pt x="1503" y="537"/>
                  </a:cubicBezTo>
                  <a:cubicBezTo>
                    <a:pt x="1493" y="534"/>
                    <a:pt x="1482" y="533"/>
                    <a:pt x="1472" y="533"/>
                  </a:cubicBezTo>
                  <a:cubicBezTo>
                    <a:pt x="1452" y="533"/>
                    <a:pt x="1433" y="538"/>
                    <a:pt x="1415" y="548"/>
                  </a:cubicBezTo>
                  <a:cubicBezTo>
                    <a:pt x="1119" y="518"/>
                    <a:pt x="838" y="441"/>
                    <a:pt x="604" y="245"/>
                  </a:cubicBezTo>
                  <a:cubicBezTo>
                    <a:pt x="489" y="189"/>
                    <a:pt x="427" y="30"/>
                    <a:pt x="285" y="30"/>
                  </a:cubicBezTo>
                  <a:cubicBezTo>
                    <a:pt x="261" y="30"/>
                    <a:pt x="234" y="34"/>
                    <a:pt x="204" y="45"/>
                  </a:cubicBezTo>
                  <a:cubicBezTo>
                    <a:pt x="164" y="33"/>
                    <a:pt x="99" y="0"/>
                    <a:pt x="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5"/>
            <p:cNvSpPr/>
            <p:nvPr/>
          </p:nvSpPr>
          <p:spPr>
            <a:xfrm>
              <a:off x="1651585" y="1362130"/>
              <a:ext cx="13742" cy="13059"/>
            </a:xfrm>
            <a:custGeom>
              <a:avLst/>
              <a:gdLst/>
              <a:ahLst/>
              <a:cxnLst/>
              <a:rect l="l" t="t" r="r" b="b"/>
              <a:pathLst>
                <a:path w="443" h="421" extrusionOk="0">
                  <a:moveTo>
                    <a:pt x="154" y="0"/>
                  </a:moveTo>
                  <a:cubicBezTo>
                    <a:pt x="121" y="0"/>
                    <a:pt x="87" y="16"/>
                    <a:pt x="58" y="55"/>
                  </a:cubicBezTo>
                  <a:cubicBezTo>
                    <a:pt x="1" y="136"/>
                    <a:pt x="12" y="205"/>
                    <a:pt x="101" y="259"/>
                  </a:cubicBezTo>
                  <a:cubicBezTo>
                    <a:pt x="193" y="317"/>
                    <a:pt x="270" y="413"/>
                    <a:pt x="431" y="420"/>
                  </a:cubicBezTo>
                  <a:cubicBezTo>
                    <a:pt x="443" y="248"/>
                    <a:pt x="339" y="151"/>
                    <a:pt x="262" y="59"/>
                  </a:cubicBezTo>
                  <a:cubicBezTo>
                    <a:pt x="234" y="25"/>
                    <a:pt x="195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5"/>
            <p:cNvSpPr/>
            <p:nvPr/>
          </p:nvSpPr>
          <p:spPr>
            <a:xfrm>
              <a:off x="1946368" y="1225829"/>
              <a:ext cx="12191" cy="15634"/>
            </a:xfrm>
            <a:custGeom>
              <a:avLst/>
              <a:gdLst/>
              <a:ahLst/>
              <a:cxnLst/>
              <a:rect l="l" t="t" r="r" b="b"/>
              <a:pathLst>
                <a:path w="393" h="504" extrusionOk="0">
                  <a:moveTo>
                    <a:pt x="301" y="0"/>
                  </a:moveTo>
                  <a:cubicBezTo>
                    <a:pt x="128" y="0"/>
                    <a:pt x="57" y="137"/>
                    <a:pt x="1" y="299"/>
                  </a:cubicBezTo>
                  <a:cubicBezTo>
                    <a:pt x="66" y="369"/>
                    <a:pt x="131" y="434"/>
                    <a:pt x="193" y="503"/>
                  </a:cubicBezTo>
                  <a:cubicBezTo>
                    <a:pt x="339" y="369"/>
                    <a:pt x="373" y="188"/>
                    <a:pt x="393" y="11"/>
                  </a:cubicBezTo>
                  <a:cubicBezTo>
                    <a:pt x="359" y="4"/>
                    <a:pt x="329" y="0"/>
                    <a:pt x="30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5"/>
            <p:cNvSpPr/>
            <p:nvPr/>
          </p:nvSpPr>
          <p:spPr>
            <a:xfrm>
              <a:off x="1710368" y="1276329"/>
              <a:ext cx="13121" cy="12315"/>
            </a:xfrm>
            <a:custGeom>
              <a:avLst/>
              <a:gdLst/>
              <a:ahLst/>
              <a:cxnLst/>
              <a:rect l="l" t="t" r="r" b="b"/>
              <a:pathLst>
                <a:path w="423" h="397" extrusionOk="0">
                  <a:moveTo>
                    <a:pt x="242" y="1"/>
                  </a:moveTo>
                  <a:cubicBezTo>
                    <a:pt x="196" y="28"/>
                    <a:pt x="158" y="55"/>
                    <a:pt x="127" y="93"/>
                  </a:cubicBezTo>
                  <a:cubicBezTo>
                    <a:pt x="50" y="166"/>
                    <a:pt x="0" y="262"/>
                    <a:pt x="81" y="339"/>
                  </a:cubicBezTo>
                  <a:cubicBezTo>
                    <a:pt x="124" y="380"/>
                    <a:pt x="167" y="396"/>
                    <a:pt x="209" y="396"/>
                  </a:cubicBezTo>
                  <a:cubicBezTo>
                    <a:pt x="284" y="396"/>
                    <a:pt x="356" y="342"/>
                    <a:pt x="423" y="285"/>
                  </a:cubicBezTo>
                  <a:cubicBezTo>
                    <a:pt x="419" y="166"/>
                    <a:pt x="346" y="55"/>
                    <a:pt x="2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5"/>
            <p:cNvSpPr/>
            <p:nvPr/>
          </p:nvSpPr>
          <p:spPr>
            <a:xfrm>
              <a:off x="1632291" y="1357229"/>
              <a:ext cx="16130" cy="8313"/>
            </a:xfrm>
            <a:custGeom>
              <a:avLst/>
              <a:gdLst/>
              <a:ahLst/>
              <a:cxnLst/>
              <a:rect l="l" t="t" r="r" b="b"/>
              <a:pathLst>
                <a:path w="520" h="268" extrusionOk="0">
                  <a:moveTo>
                    <a:pt x="147" y="0"/>
                  </a:moveTo>
                  <a:cubicBezTo>
                    <a:pt x="112" y="0"/>
                    <a:pt x="75" y="11"/>
                    <a:pt x="35" y="41"/>
                  </a:cubicBezTo>
                  <a:cubicBezTo>
                    <a:pt x="8" y="79"/>
                    <a:pt x="0" y="133"/>
                    <a:pt x="19" y="175"/>
                  </a:cubicBezTo>
                  <a:cubicBezTo>
                    <a:pt x="72" y="241"/>
                    <a:pt x="126" y="268"/>
                    <a:pt x="186" y="268"/>
                  </a:cubicBezTo>
                  <a:cubicBezTo>
                    <a:pt x="279" y="268"/>
                    <a:pt x="385" y="202"/>
                    <a:pt x="519" y="117"/>
                  </a:cubicBezTo>
                  <a:cubicBezTo>
                    <a:pt x="354" y="106"/>
                    <a:pt x="256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5"/>
            <p:cNvSpPr/>
            <p:nvPr/>
          </p:nvSpPr>
          <p:spPr>
            <a:xfrm>
              <a:off x="1557067" y="1265379"/>
              <a:ext cx="16130" cy="8003"/>
            </a:xfrm>
            <a:custGeom>
              <a:avLst/>
              <a:gdLst/>
              <a:ahLst/>
              <a:cxnLst/>
              <a:rect l="l" t="t" r="r" b="b"/>
              <a:pathLst>
                <a:path w="520" h="258" extrusionOk="0">
                  <a:moveTo>
                    <a:pt x="355" y="1"/>
                  </a:moveTo>
                  <a:cubicBezTo>
                    <a:pt x="227" y="1"/>
                    <a:pt x="122" y="89"/>
                    <a:pt x="1" y="254"/>
                  </a:cubicBezTo>
                  <a:cubicBezTo>
                    <a:pt x="31" y="250"/>
                    <a:pt x="61" y="248"/>
                    <a:pt x="90" y="248"/>
                  </a:cubicBezTo>
                  <a:cubicBezTo>
                    <a:pt x="165" y="248"/>
                    <a:pt x="235" y="258"/>
                    <a:pt x="298" y="258"/>
                  </a:cubicBezTo>
                  <a:cubicBezTo>
                    <a:pt x="411" y="258"/>
                    <a:pt x="495" y="226"/>
                    <a:pt x="519" y="43"/>
                  </a:cubicBezTo>
                  <a:cubicBezTo>
                    <a:pt x="459" y="14"/>
                    <a:pt x="405" y="1"/>
                    <a:pt x="3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5"/>
            <p:cNvSpPr/>
            <p:nvPr/>
          </p:nvSpPr>
          <p:spPr>
            <a:xfrm>
              <a:off x="1739806" y="1288737"/>
              <a:ext cx="13370" cy="11043"/>
            </a:xfrm>
            <a:custGeom>
              <a:avLst/>
              <a:gdLst/>
              <a:ahLst/>
              <a:cxnLst/>
              <a:rect l="l" t="t" r="r" b="b"/>
              <a:pathLst>
                <a:path w="431" h="356" extrusionOk="0">
                  <a:moveTo>
                    <a:pt x="85" y="1"/>
                  </a:moveTo>
                  <a:cubicBezTo>
                    <a:pt x="4" y="35"/>
                    <a:pt x="0" y="108"/>
                    <a:pt x="0" y="177"/>
                  </a:cubicBezTo>
                  <a:cubicBezTo>
                    <a:pt x="79" y="225"/>
                    <a:pt x="162" y="355"/>
                    <a:pt x="249" y="355"/>
                  </a:cubicBezTo>
                  <a:cubicBezTo>
                    <a:pt x="281" y="355"/>
                    <a:pt x="313" y="338"/>
                    <a:pt x="346" y="293"/>
                  </a:cubicBezTo>
                  <a:cubicBezTo>
                    <a:pt x="431" y="177"/>
                    <a:pt x="223" y="100"/>
                    <a:pt x="123" y="31"/>
                  </a:cubicBezTo>
                  <a:cubicBezTo>
                    <a:pt x="104" y="24"/>
                    <a:pt x="96" y="12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5"/>
            <p:cNvSpPr/>
            <p:nvPr/>
          </p:nvSpPr>
          <p:spPr>
            <a:xfrm>
              <a:off x="1607599" y="1247729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cubicBezTo>
                    <a:pt x="1" y="1"/>
                    <a:pt x="1" y="8"/>
                    <a:pt x="9" y="8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5"/>
            <p:cNvSpPr/>
            <p:nvPr/>
          </p:nvSpPr>
          <p:spPr>
            <a:xfrm>
              <a:off x="1867578" y="1191582"/>
              <a:ext cx="403" cy="155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2" y="1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5"/>
            <p:cNvSpPr/>
            <p:nvPr/>
          </p:nvSpPr>
          <p:spPr>
            <a:xfrm>
              <a:off x="1868074" y="1190559"/>
              <a:ext cx="9058" cy="9399"/>
            </a:xfrm>
            <a:custGeom>
              <a:avLst/>
              <a:gdLst/>
              <a:ahLst/>
              <a:cxnLst/>
              <a:rect l="l" t="t" r="r" b="b"/>
              <a:pathLst>
                <a:path w="292" h="303" extrusionOk="0">
                  <a:moveTo>
                    <a:pt x="141" y="1"/>
                  </a:moveTo>
                  <a:cubicBezTo>
                    <a:pt x="103" y="1"/>
                    <a:pt x="57" y="11"/>
                    <a:pt x="0" y="34"/>
                  </a:cubicBezTo>
                  <a:cubicBezTo>
                    <a:pt x="42" y="168"/>
                    <a:pt x="154" y="264"/>
                    <a:pt x="288" y="303"/>
                  </a:cubicBezTo>
                  <a:cubicBezTo>
                    <a:pt x="291" y="124"/>
                    <a:pt x="269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5"/>
            <p:cNvSpPr/>
            <p:nvPr/>
          </p:nvSpPr>
          <p:spPr>
            <a:xfrm>
              <a:off x="1631919" y="1329621"/>
              <a:ext cx="8624" cy="13866"/>
            </a:xfrm>
            <a:custGeom>
              <a:avLst/>
              <a:gdLst/>
              <a:ahLst/>
              <a:cxnLst/>
              <a:rect l="l" t="t" r="r" b="b"/>
              <a:pathLst>
                <a:path w="278" h="447" extrusionOk="0">
                  <a:moveTo>
                    <a:pt x="120" y="1"/>
                  </a:moveTo>
                  <a:lnTo>
                    <a:pt x="1" y="104"/>
                  </a:lnTo>
                  <a:cubicBezTo>
                    <a:pt x="39" y="235"/>
                    <a:pt x="70" y="366"/>
                    <a:pt x="201" y="446"/>
                  </a:cubicBezTo>
                  <a:cubicBezTo>
                    <a:pt x="277" y="312"/>
                    <a:pt x="254" y="200"/>
                    <a:pt x="224" y="89"/>
                  </a:cubicBezTo>
                  <a:cubicBezTo>
                    <a:pt x="197" y="62"/>
                    <a:pt x="162" y="27"/>
                    <a:pt x="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5"/>
            <p:cNvSpPr/>
            <p:nvPr/>
          </p:nvSpPr>
          <p:spPr>
            <a:xfrm>
              <a:off x="1782490" y="1279090"/>
              <a:ext cx="9802" cy="13121"/>
            </a:xfrm>
            <a:custGeom>
              <a:avLst/>
              <a:gdLst/>
              <a:ahLst/>
              <a:cxnLst/>
              <a:rect l="l" t="t" r="r" b="b"/>
              <a:pathLst>
                <a:path w="316" h="423" extrusionOk="0">
                  <a:moveTo>
                    <a:pt x="19" y="0"/>
                  </a:moveTo>
                  <a:cubicBezTo>
                    <a:pt x="12" y="100"/>
                    <a:pt x="8" y="196"/>
                    <a:pt x="0" y="296"/>
                  </a:cubicBezTo>
                  <a:lnTo>
                    <a:pt x="135" y="423"/>
                  </a:lnTo>
                  <a:cubicBezTo>
                    <a:pt x="315" y="219"/>
                    <a:pt x="135" y="119"/>
                    <a:pt x="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5"/>
            <p:cNvSpPr/>
            <p:nvPr/>
          </p:nvSpPr>
          <p:spPr>
            <a:xfrm>
              <a:off x="1570189" y="1288117"/>
              <a:ext cx="179544" cy="129043"/>
            </a:xfrm>
            <a:custGeom>
              <a:avLst/>
              <a:gdLst/>
              <a:ahLst/>
              <a:cxnLst/>
              <a:rect l="l" t="t" r="r" b="b"/>
              <a:pathLst>
                <a:path w="5788" h="4160" extrusionOk="0">
                  <a:moveTo>
                    <a:pt x="242" y="693"/>
                  </a:moveTo>
                  <a:cubicBezTo>
                    <a:pt x="231" y="708"/>
                    <a:pt x="223" y="728"/>
                    <a:pt x="223" y="747"/>
                  </a:cubicBezTo>
                  <a:cubicBezTo>
                    <a:pt x="223" y="728"/>
                    <a:pt x="227" y="708"/>
                    <a:pt x="242" y="693"/>
                  </a:cubicBezTo>
                  <a:close/>
                  <a:moveTo>
                    <a:pt x="1422" y="0"/>
                  </a:moveTo>
                  <a:cubicBezTo>
                    <a:pt x="1148" y="0"/>
                    <a:pt x="872" y="25"/>
                    <a:pt x="600" y="74"/>
                  </a:cubicBezTo>
                  <a:cubicBezTo>
                    <a:pt x="519" y="90"/>
                    <a:pt x="446" y="140"/>
                    <a:pt x="408" y="217"/>
                  </a:cubicBezTo>
                  <a:cubicBezTo>
                    <a:pt x="312" y="286"/>
                    <a:pt x="135" y="243"/>
                    <a:pt x="127" y="424"/>
                  </a:cubicBezTo>
                  <a:cubicBezTo>
                    <a:pt x="96" y="447"/>
                    <a:pt x="89" y="482"/>
                    <a:pt x="100" y="516"/>
                  </a:cubicBezTo>
                  <a:lnTo>
                    <a:pt x="96" y="524"/>
                  </a:lnTo>
                  <a:cubicBezTo>
                    <a:pt x="12" y="562"/>
                    <a:pt x="39" y="616"/>
                    <a:pt x="81" y="670"/>
                  </a:cubicBezTo>
                  <a:lnTo>
                    <a:pt x="58" y="685"/>
                  </a:lnTo>
                  <a:lnTo>
                    <a:pt x="69" y="708"/>
                  </a:lnTo>
                  <a:cubicBezTo>
                    <a:pt x="4" y="785"/>
                    <a:pt x="0" y="858"/>
                    <a:pt x="92" y="920"/>
                  </a:cubicBezTo>
                  <a:cubicBezTo>
                    <a:pt x="81" y="1089"/>
                    <a:pt x="62" y="1250"/>
                    <a:pt x="112" y="1419"/>
                  </a:cubicBezTo>
                  <a:cubicBezTo>
                    <a:pt x="119" y="1665"/>
                    <a:pt x="254" y="1857"/>
                    <a:pt x="385" y="2053"/>
                  </a:cubicBezTo>
                  <a:lnTo>
                    <a:pt x="496" y="2253"/>
                  </a:lnTo>
                  <a:cubicBezTo>
                    <a:pt x="507" y="2259"/>
                    <a:pt x="519" y="2262"/>
                    <a:pt x="531" y="2262"/>
                  </a:cubicBezTo>
                  <a:cubicBezTo>
                    <a:pt x="543" y="2262"/>
                    <a:pt x="556" y="2259"/>
                    <a:pt x="569" y="2253"/>
                  </a:cubicBezTo>
                  <a:lnTo>
                    <a:pt x="569" y="2253"/>
                  </a:lnTo>
                  <a:cubicBezTo>
                    <a:pt x="561" y="2284"/>
                    <a:pt x="569" y="2318"/>
                    <a:pt x="577" y="2345"/>
                  </a:cubicBezTo>
                  <a:cubicBezTo>
                    <a:pt x="677" y="2476"/>
                    <a:pt x="838" y="2553"/>
                    <a:pt x="999" y="2553"/>
                  </a:cubicBezTo>
                  <a:cubicBezTo>
                    <a:pt x="1053" y="2610"/>
                    <a:pt x="1130" y="2637"/>
                    <a:pt x="1207" y="2637"/>
                  </a:cubicBezTo>
                  <a:cubicBezTo>
                    <a:pt x="1191" y="2580"/>
                    <a:pt x="1138" y="2537"/>
                    <a:pt x="1080" y="2537"/>
                  </a:cubicBezTo>
                  <a:cubicBezTo>
                    <a:pt x="1092" y="2415"/>
                    <a:pt x="1011" y="2361"/>
                    <a:pt x="915" y="2318"/>
                  </a:cubicBezTo>
                  <a:cubicBezTo>
                    <a:pt x="876" y="2299"/>
                    <a:pt x="838" y="2272"/>
                    <a:pt x="800" y="2253"/>
                  </a:cubicBezTo>
                  <a:lnTo>
                    <a:pt x="788" y="2249"/>
                  </a:lnTo>
                  <a:cubicBezTo>
                    <a:pt x="764" y="2208"/>
                    <a:pt x="719" y="2183"/>
                    <a:pt x="672" y="2183"/>
                  </a:cubicBezTo>
                  <a:cubicBezTo>
                    <a:pt x="666" y="2183"/>
                    <a:pt x="660" y="2183"/>
                    <a:pt x="654" y="2184"/>
                  </a:cubicBezTo>
                  <a:cubicBezTo>
                    <a:pt x="650" y="2188"/>
                    <a:pt x="638" y="2188"/>
                    <a:pt x="634" y="2192"/>
                  </a:cubicBezTo>
                  <a:cubicBezTo>
                    <a:pt x="654" y="2138"/>
                    <a:pt x="654" y="2080"/>
                    <a:pt x="630" y="2030"/>
                  </a:cubicBezTo>
                  <a:cubicBezTo>
                    <a:pt x="615" y="2000"/>
                    <a:pt x="600" y="1973"/>
                    <a:pt x="592" y="1938"/>
                  </a:cubicBezTo>
                  <a:cubicBezTo>
                    <a:pt x="592" y="1938"/>
                    <a:pt x="592" y="1934"/>
                    <a:pt x="588" y="1934"/>
                  </a:cubicBezTo>
                  <a:cubicBezTo>
                    <a:pt x="611" y="1907"/>
                    <a:pt x="634" y="1888"/>
                    <a:pt x="657" y="1865"/>
                  </a:cubicBezTo>
                  <a:cubicBezTo>
                    <a:pt x="673" y="1873"/>
                    <a:pt x="690" y="1877"/>
                    <a:pt x="707" y="1877"/>
                  </a:cubicBezTo>
                  <a:cubicBezTo>
                    <a:pt x="732" y="1877"/>
                    <a:pt x="757" y="1868"/>
                    <a:pt x="773" y="1850"/>
                  </a:cubicBezTo>
                  <a:lnTo>
                    <a:pt x="773" y="1850"/>
                  </a:lnTo>
                  <a:lnTo>
                    <a:pt x="765" y="1880"/>
                  </a:lnTo>
                  <a:lnTo>
                    <a:pt x="807" y="1934"/>
                  </a:lnTo>
                  <a:cubicBezTo>
                    <a:pt x="838" y="1965"/>
                    <a:pt x="869" y="2000"/>
                    <a:pt x="903" y="2030"/>
                  </a:cubicBezTo>
                  <a:cubicBezTo>
                    <a:pt x="896" y="2049"/>
                    <a:pt x="888" y="2073"/>
                    <a:pt x="888" y="2096"/>
                  </a:cubicBezTo>
                  <a:cubicBezTo>
                    <a:pt x="980" y="2330"/>
                    <a:pt x="1203" y="2376"/>
                    <a:pt x="1407" y="2445"/>
                  </a:cubicBezTo>
                  <a:lnTo>
                    <a:pt x="1491" y="2464"/>
                  </a:lnTo>
                  <a:cubicBezTo>
                    <a:pt x="1509" y="2476"/>
                    <a:pt x="1529" y="2481"/>
                    <a:pt x="1549" y="2481"/>
                  </a:cubicBezTo>
                  <a:cubicBezTo>
                    <a:pt x="1585" y="2481"/>
                    <a:pt x="1620" y="2465"/>
                    <a:pt x="1645" y="2438"/>
                  </a:cubicBezTo>
                  <a:cubicBezTo>
                    <a:pt x="1549" y="2119"/>
                    <a:pt x="1387" y="1861"/>
                    <a:pt x="1003" y="1861"/>
                  </a:cubicBezTo>
                  <a:cubicBezTo>
                    <a:pt x="980" y="1838"/>
                    <a:pt x="953" y="1823"/>
                    <a:pt x="923" y="1811"/>
                  </a:cubicBezTo>
                  <a:cubicBezTo>
                    <a:pt x="905" y="1805"/>
                    <a:pt x="887" y="1803"/>
                    <a:pt x="869" y="1803"/>
                  </a:cubicBezTo>
                  <a:cubicBezTo>
                    <a:pt x="851" y="1803"/>
                    <a:pt x="834" y="1805"/>
                    <a:pt x="819" y="1811"/>
                  </a:cubicBezTo>
                  <a:cubicBezTo>
                    <a:pt x="830" y="1788"/>
                    <a:pt x="826" y="1754"/>
                    <a:pt x="811" y="1734"/>
                  </a:cubicBezTo>
                  <a:cubicBezTo>
                    <a:pt x="788" y="1723"/>
                    <a:pt x="765" y="1711"/>
                    <a:pt x="734" y="1711"/>
                  </a:cubicBezTo>
                  <a:cubicBezTo>
                    <a:pt x="550" y="1631"/>
                    <a:pt x="342" y="1573"/>
                    <a:pt x="292" y="1331"/>
                  </a:cubicBezTo>
                  <a:cubicBezTo>
                    <a:pt x="327" y="1150"/>
                    <a:pt x="285" y="977"/>
                    <a:pt x="215" y="808"/>
                  </a:cubicBezTo>
                  <a:cubicBezTo>
                    <a:pt x="235" y="793"/>
                    <a:pt x="242" y="770"/>
                    <a:pt x="231" y="751"/>
                  </a:cubicBezTo>
                  <a:lnTo>
                    <a:pt x="227" y="751"/>
                  </a:lnTo>
                  <a:cubicBezTo>
                    <a:pt x="273" y="731"/>
                    <a:pt x="308" y="685"/>
                    <a:pt x="308" y="632"/>
                  </a:cubicBezTo>
                  <a:cubicBezTo>
                    <a:pt x="584" y="351"/>
                    <a:pt x="976" y="347"/>
                    <a:pt x="1322" y="236"/>
                  </a:cubicBezTo>
                  <a:lnTo>
                    <a:pt x="1418" y="224"/>
                  </a:lnTo>
                  <a:cubicBezTo>
                    <a:pt x="1945" y="366"/>
                    <a:pt x="2517" y="263"/>
                    <a:pt x="3017" y="539"/>
                  </a:cubicBezTo>
                  <a:cubicBezTo>
                    <a:pt x="3020" y="578"/>
                    <a:pt x="3052" y="610"/>
                    <a:pt x="3095" y="610"/>
                  </a:cubicBezTo>
                  <a:cubicBezTo>
                    <a:pt x="3100" y="610"/>
                    <a:pt x="3104" y="609"/>
                    <a:pt x="3109" y="608"/>
                  </a:cubicBezTo>
                  <a:lnTo>
                    <a:pt x="3113" y="608"/>
                  </a:lnTo>
                  <a:cubicBezTo>
                    <a:pt x="3228" y="716"/>
                    <a:pt x="3420" y="689"/>
                    <a:pt x="3512" y="843"/>
                  </a:cubicBezTo>
                  <a:cubicBezTo>
                    <a:pt x="3574" y="920"/>
                    <a:pt x="3701" y="924"/>
                    <a:pt x="3731" y="1035"/>
                  </a:cubicBezTo>
                  <a:cubicBezTo>
                    <a:pt x="3693" y="1112"/>
                    <a:pt x="3743" y="1135"/>
                    <a:pt x="3804" y="1150"/>
                  </a:cubicBezTo>
                  <a:cubicBezTo>
                    <a:pt x="3878" y="1251"/>
                    <a:pt x="3949" y="1352"/>
                    <a:pt x="4046" y="1352"/>
                  </a:cubicBezTo>
                  <a:cubicBezTo>
                    <a:pt x="4097" y="1352"/>
                    <a:pt x="4155" y="1324"/>
                    <a:pt x="4223" y="1254"/>
                  </a:cubicBezTo>
                  <a:cubicBezTo>
                    <a:pt x="4454" y="1385"/>
                    <a:pt x="4588" y="1634"/>
                    <a:pt x="4834" y="1746"/>
                  </a:cubicBezTo>
                  <a:lnTo>
                    <a:pt x="5034" y="1842"/>
                  </a:lnTo>
                  <a:cubicBezTo>
                    <a:pt x="5034" y="1877"/>
                    <a:pt x="5038" y="1907"/>
                    <a:pt x="5038" y="1942"/>
                  </a:cubicBezTo>
                  <a:cubicBezTo>
                    <a:pt x="5203" y="2368"/>
                    <a:pt x="5534" y="2749"/>
                    <a:pt x="5438" y="3252"/>
                  </a:cubicBezTo>
                  <a:cubicBezTo>
                    <a:pt x="5126" y="3729"/>
                    <a:pt x="4646" y="3863"/>
                    <a:pt x="4120" y="3917"/>
                  </a:cubicBezTo>
                  <a:cubicBezTo>
                    <a:pt x="4104" y="3904"/>
                    <a:pt x="4083" y="3898"/>
                    <a:pt x="4062" y="3898"/>
                  </a:cubicBezTo>
                  <a:cubicBezTo>
                    <a:pt x="4053" y="3898"/>
                    <a:pt x="4044" y="3899"/>
                    <a:pt x="4035" y="3902"/>
                  </a:cubicBezTo>
                  <a:lnTo>
                    <a:pt x="3920" y="3882"/>
                  </a:lnTo>
                  <a:lnTo>
                    <a:pt x="3639" y="3859"/>
                  </a:lnTo>
                  <a:cubicBezTo>
                    <a:pt x="3604" y="3801"/>
                    <a:pt x="3543" y="3767"/>
                    <a:pt x="3481" y="3767"/>
                  </a:cubicBezTo>
                  <a:cubicBezTo>
                    <a:pt x="3461" y="3767"/>
                    <a:pt x="3440" y="3771"/>
                    <a:pt x="3420" y="3779"/>
                  </a:cubicBezTo>
                  <a:cubicBezTo>
                    <a:pt x="3375" y="3714"/>
                    <a:pt x="3319" y="3696"/>
                    <a:pt x="3257" y="3696"/>
                  </a:cubicBezTo>
                  <a:cubicBezTo>
                    <a:pt x="3220" y="3696"/>
                    <a:pt x="3180" y="3702"/>
                    <a:pt x="3140" y="3709"/>
                  </a:cubicBezTo>
                  <a:lnTo>
                    <a:pt x="2905" y="3567"/>
                  </a:lnTo>
                  <a:cubicBezTo>
                    <a:pt x="2736" y="3433"/>
                    <a:pt x="2533" y="3356"/>
                    <a:pt x="2314" y="3348"/>
                  </a:cubicBezTo>
                  <a:cubicBezTo>
                    <a:pt x="2182" y="3262"/>
                    <a:pt x="2038" y="3200"/>
                    <a:pt x="1870" y="3200"/>
                  </a:cubicBezTo>
                  <a:cubicBezTo>
                    <a:pt x="1851" y="3200"/>
                    <a:pt x="1833" y="3201"/>
                    <a:pt x="1814" y="3202"/>
                  </a:cubicBezTo>
                  <a:cubicBezTo>
                    <a:pt x="1849" y="3345"/>
                    <a:pt x="1926" y="3357"/>
                    <a:pt x="2007" y="3357"/>
                  </a:cubicBezTo>
                  <a:cubicBezTo>
                    <a:pt x="2024" y="3357"/>
                    <a:pt x="2041" y="3357"/>
                    <a:pt x="2058" y="3357"/>
                  </a:cubicBezTo>
                  <a:cubicBezTo>
                    <a:pt x="2076" y="3357"/>
                    <a:pt x="2093" y="3357"/>
                    <a:pt x="2110" y="3360"/>
                  </a:cubicBezTo>
                  <a:cubicBezTo>
                    <a:pt x="2148" y="3644"/>
                    <a:pt x="2437" y="3560"/>
                    <a:pt x="2590" y="3675"/>
                  </a:cubicBezTo>
                  <a:cubicBezTo>
                    <a:pt x="2698" y="3917"/>
                    <a:pt x="2948" y="3763"/>
                    <a:pt x="3109" y="3863"/>
                  </a:cubicBezTo>
                  <a:cubicBezTo>
                    <a:pt x="3339" y="3939"/>
                    <a:pt x="3556" y="4071"/>
                    <a:pt x="3802" y="4071"/>
                  </a:cubicBezTo>
                  <a:cubicBezTo>
                    <a:pt x="3843" y="4071"/>
                    <a:pt x="3885" y="4067"/>
                    <a:pt x="3927" y="4059"/>
                  </a:cubicBezTo>
                  <a:lnTo>
                    <a:pt x="4097" y="4086"/>
                  </a:lnTo>
                  <a:cubicBezTo>
                    <a:pt x="4174" y="4139"/>
                    <a:pt x="4250" y="4160"/>
                    <a:pt x="4325" y="4160"/>
                  </a:cubicBezTo>
                  <a:cubicBezTo>
                    <a:pt x="4439" y="4160"/>
                    <a:pt x="4550" y="4113"/>
                    <a:pt x="4661" y="4067"/>
                  </a:cubicBezTo>
                  <a:cubicBezTo>
                    <a:pt x="4665" y="4067"/>
                    <a:pt x="4668" y="4068"/>
                    <a:pt x="4672" y="4068"/>
                  </a:cubicBezTo>
                  <a:cubicBezTo>
                    <a:pt x="4697" y="4068"/>
                    <a:pt x="4725" y="4057"/>
                    <a:pt x="4742" y="4040"/>
                  </a:cubicBezTo>
                  <a:cubicBezTo>
                    <a:pt x="5146" y="3952"/>
                    <a:pt x="5499" y="3786"/>
                    <a:pt x="5668" y="3367"/>
                  </a:cubicBezTo>
                  <a:cubicBezTo>
                    <a:pt x="5718" y="3348"/>
                    <a:pt x="5741" y="3298"/>
                    <a:pt x="5730" y="3248"/>
                  </a:cubicBezTo>
                  <a:lnTo>
                    <a:pt x="5741" y="3148"/>
                  </a:lnTo>
                  <a:cubicBezTo>
                    <a:pt x="5757" y="3106"/>
                    <a:pt x="5737" y="3056"/>
                    <a:pt x="5691" y="3041"/>
                  </a:cubicBezTo>
                  <a:cubicBezTo>
                    <a:pt x="5687" y="3041"/>
                    <a:pt x="5684" y="3037"/>
                    <a:pt x="5672" y="3037"/>
                  </a:cubicBezTo>
                  <a:cubicBezTo>
                    <a:pt x="5707" y="2937"/>
                    <a:pt x="5787" y="2830"/>
                    <a:pt x="5660" y="2733"/>
                  </a:cubicBezTo>
                  <a:cubicBezTo>
                    <a:pt x="5564" y="2418"/>
                    <a:pt x="5422" y="2119"/>
                    <a:pt x="5242" y="1842"/>
                  </a:cubicBezTo>
                  <a:cubicBezTo>
                    <a:pt x="5172" y="1734"/>
                    <a:pt x="5092" y="1638"/>
                    <a:pt x="4965" y="1600"/>
                  </a:cubicBezTo>
                  <a:cubicBezTo>
                    <a:pt x="4723" y="1212"/>
                    <a:pt x="4427" y="881"/>
                    <a:pt x="3931" y="839"/>
                  </a:cubicBezTo>
                  <a:cubicBezTo>
                    <a:pt x="3804" y="812"/>
                    <a:pt x="3689" y="743"/>
                    <a:pt x="3612" y="635"/>
                  </a:cubicBezTo>
                  <a:cubicBezTo>
                    <a:pt x="3506" y="538"/>
                    <a:pt x="3431" y="369"/>
                    <a:pt x="3275" y="369"/>
                  </a:cubicBezTo>
                  <a:cubicBezTo>
                    <a:pt x="3234" y="369"/>
                    <a:pt x="3187" y="381"/>
                    <a:pt x="3132" y="409"/>
                  </a:cubicBezTo>
                  <a:cubicBezTo>
                    <a:pt x="3110" y="384"/>
                    <a:pt x="3088" y="361"/>
                    <a:pt x="3066" y="361"/>
                  </a:cubicBezTo>
                  <a:cubicBezTo>
                    <a:pt x="3050" y="361"/>
                    <a:pt x="3033" y="374"/>
                    <a:pt x="3017" y="409"/>
                  </a:cubicBezTo>
                  <a:cubicBezTo>
                    <a:pt x="2921" y="347"/>
                    <a:pt x="2878" y="236"/>
                    <a:pt x="2752" y="197"/>
                  </a:cubicBezTo>
                  <a:cubicBezTo>
                    <a:pt x="2320" y="66"/>
                    <a:pt x="1872" y="0"/>
                    <a:pt x="14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5"/>
            <p:cNvSpPr/>
            <p:nvPr/>
          </p:nvSpPr>
          <p:spPr>
            <a:xfrm>
              <a:off x="1863762" y="1148217"/>
              <a:ext cx="8034" cy="8406"/>
            </a:xfrm>
            <a:custGeom>
              <a:avLst/>
              <a:gdLst/>
              <a:ahLst/>
              <a:cxnLst/>
              <a:rect l="l" t="t" r="r" b="b"/>
              <a:pathLst>
                <a:path w="259" h="271" extrusionOk="0">
                  <a:moveTo>
                    <a:pt x="216" y="0"/>
                  </a:moveTo>
                  <a:lnTo>
                    <a:pt x="216" y="0"/>
                  </a:lnTo>
                  <a:cubicBezTo>
                    <a:pt x="116" y="19"/>
                    <a:pt x="51" y="89"/>
                    <a:pt x="1" y="169"/>
                  </a:cubicBezTo>
                  <a:cubicBezTo>
                    <a:pt x="26" y="216"/>
                    <a:pt x="61" y="271"/>
                    <a:pt x="110" y="271"/>
                  </a:cubicBezTo>
                  <a:cubicBezTo>
                    <a:pt x="122" y="271"/>
                    <a:pt x="134" y="268"/>
                    <a:pt x="147" y="261"/>
                  </a:cubicBezTo>
                  <a:cubicBezTo>
                    <a:pt x="258" y="208"/>
                    <a:pt x="204" y="92"/>
                    <a:pt x="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5"/>
            <p:cNvSpPr/>
            <p:nvPr/>
          </p:nvSpPr>
          <p:spPr>
            <a:xfrm>
              <a:off x="1802498" y="1288427"/>
              <a:ext cx="9678" cy="6049"/>
            </a:xfrm>
            <a:custGeom>
              <a:avLst/>
              <a:gdLst/>
              <a:ahLst/>
              <a:cxnLst/>
              <a:rect l="l" t="t" r="r" b="b"/>
              <a:pathLst>
                <a:path w="312" h="195" extrusionOk="0">
                  <a:moveTo>
                    <a:pt x="164" y="0"/>
                  </a:moveTo>
                  <a:cubicBezTo>
                    <a:pt x="111" y="0"/>
                    <a:pt x="53" y="19"/>
                    <a:pt x="1" y="26"/>
                  </a:cubicBezTo>
                  <a:cubicBezTo>
                    <a:pt x="44" y="121"/>
                    <a:pt x="94" y="194"/>
                    <a:pt x="165" y="194"/>
                  </a:cubicBezTo>
                  <a:cubicBezTo>
                    <a:pt x="206" y="194"/>
                    <a:pt x="254" y="170"/>
                    <a:pt x="312" y="110"/>
                  </a:cubicBezTo>
                  <a:cubicBezTo>
                    <a:pt x="277" y="23"/>
                    <a:pt x="224" y="0"/>
                    <a:pt x="1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5"/>
            <p:cNvSpPr/>
            <p:nvPr/>
          </p:nvSpPr>
          <p:spPr>
            <a:xfrm>
              <a:off x="1751377" y="1260726"/>
              <a:ext cx="5863" cy="7259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35" y="1"/>
                  </a:moveTo>
                  <a:cubicBezTo>
                    <a:pt x="23" y="58"/>
                    <a:pt x="15" y="120"/>
                    <a:pt x="0" y="177"/>
                  </a:cubicBezTo>
                  <a:cubicBezTo>
                    <a:pt x="32" y="218"/>
                    <a:pt x="55" y="234"/>
                    <a:pt x="73" y="234"/>
                  </a:cubicBezTo>
                  <a:cubicBezTo>
                    <a:pt x="108" y="234"/>
                    <a:pt x="120" y="172"/>
                    <a:pt x="138" y="131"/>
                  </a:cubicBezTo>
                  <a:cubicBezTo>
                    <a:pt x="188" y="20"/>
                    <a:pt x="119" y="1"/>
                    <a:pt x="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5"/>
            <p:cNvSpPr/>
            <p:nvPr/>
          </p:nvSpPr>
          <p:spPr>
            <a:xfrm>
              <a:off x="1881195" y="1198097"/>
              <a:ext cx="42808" cy="28228"/>
            </a:xfrm>
            <a:custGeom>
              <a:avLst/>
              <a:gdLst/>
              <a:ahLst/>
              <a:cxnLst/>
              <a:rect l="l" t="t" r="r" b="b"/>
              <a:pathLst>
                <a:path w="1380" h="910" extrusionOk="0">
                  <a:moveTo>
                    <a:pt x="94" y="1"/>
                  </a:moveTo>
                  <a:cubicBezTo>
                    <a:pt x="64" y="1"/>
                    <a:pt x="38" y="25"/>
                    <a:pt x="23" y="75"/>
                  </a:cubicBezTo>
                  <a:cubicBezTo>
                    <a:pt x="1" y="158"/>
                    <a:pt x="54" y="196"/>
                    <a:pt x="130" y="196"/>
                  </a:cubicBezTo>
                  <a:cubicBezTo>
                    <a:pt x="146" y="196"/>
                    <a:pt x="163" y="194"/>
                    <a:pt x="180" y="190"/>
                  </a:cubicBezTo>
                  <a:cubicBezTo>
                    <a:pt x="287" y="316"/>
                    <a:pt x="396" y="433"/>
                    <a:pt x="559" y="433"/>
                  </a:cubicBezTo>
                  <a:cubicBezTo>
                    <a:pt x="596" y="433"/>
                    <a:pt x="636" y="427"/>
                    <a:pt x="680" y="413"/>
                  </a:cubicBezTo>
                  <a:lnTo>
                    <a:pt x="768" y="513"/>
                  </a:lnTo>
                  <a:cubicBezTo>
                    <a:pt x="887" y="713"/>
                    <a:pt x="1072" y="832"/>
                    <a:pt x="1287" y="909"/>
                  </a:cubicBezTo>
                  <a:cubicBezTo>
                    <a:pt x="1345" y="890"/>
                    <a:pt x="1348" y="832"/>
                    <a:pt x="1379" y="794"/>
                  </a:cubicBezTo>
                  <a:cubicBezTo>
                    <a:pt x="1312" y="563"/>
                    <a:pt x="1192" y="398"/>
                    <a:pt x="948" y="398"/>
                  </a:cubicBezTo>
                  <a:cubicBezTo>
                    <a:pt x="927" y="398"/>
                    <a:pt x="906" y="399"/>
                    <a:pt x="884" y="402"/>
                  </a:cubicBezTo>
                  <a:cubicBezTo>
                    <a:pt x="832" y="373"/>
                    <a:pt x="788" y="310"/>
                    <a:pt x="720" y="310"/>
                  </a:cubicBezTo>
                  <a:cubicBezTo>
                    <a:pt x="707" y="310"/>
                    <a:pt x="694" y="313"/>
                    <a:pt x="680" y="317"/>
                  </a:cubicBezTo>
                  <a:cubicBezTo>
                    <a:pt x="557" y="160"/>
                    <a:pt x="322" y="217"/>
                    <a:pt x="188" y="79"/>
                  </a:cubicBezTo>
                  <a:cubicBezTo>
                    <a:pt x="160" y="28"/>
                    <a:pt x="126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5"/>
            <p:cNvSpPr/>
            <p:nvPr/>
          </p:nvSpPr>
          <p:spPr>
            <a:xfrm>
              <a:off x="1611197" y="1326054"/>
              <a:ext cx="6452" cy="3319"/>
            </a:xfrm>
            <a:custGeom>
              <a:avLst/>
              <a:gdLst/>
              <a:ahLst/>
              <a:cxnLst/>
              <a:rect l="l" t="t" r="r" b="b"/>
              <a:pathLst>
                <a:path w="208" h="107" extrusionOk="0">
                  <a:moveTo>
                    <a:pt x="77" y="0"/>
                  </a:moveTo>
                  <a:cubicBezTo>
                    <a:pt x="35" y="12"/>
                    <a:pt x="0" y="39"/>
                    <a:pt x="4" y="100"/>
                  </a:cubicBezTo>
                  <a:cubicBezTo>
                    <a:pt x="11" y="99"/>
                    <a:pt x="18" y="99"/>
                    <a:pt x="25" y="99"/>
                  </a:cubicBezTo>
                  <a:cubicBezTo>
                    <a:pt x="55" y="99"/>
                    <a:pt x="87" y="107"/>
                    <a:pt x="118" y="107"/>
                  </a:cubicBezTo>
                  <a:cubicBezTo>
                    <a:pt x="152" y="107"/>
                    <a:pt x="184" y="96"/>
                    <a:pt x="208" y="50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5"/>
            <p:cNvSpPr/>
            <p:nvPr/>
          </p:nvSpPr>
          <p:spPr>
            <a:xfrm>
              <a:off x="1820861" y="1160004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0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5"/>
            <p:cNvSpPr/>
            <p:nvPr/>
          </p:nvSpPr>
          <p:spPr>
            <a:xfrm>
              <a:off x="1820861" y="1157305"/>
              <a:ext cx="5987" cy="4405"/>
            </a:xfrm>
            <a:custGeom>
              <a:avLst/>
              <a:gdLst/>
              <a:ahLst/>
              <a:cxnLst/>
              <a:rect l="l" t="t" r="r" b="b"/>
              <a:pathLst>
                <a:path w="193" h="142" extrusionOk="0">
                  <a:moveTo>
                    <a:pt x="88" y="1"/>
                  </a:moveTo>
                  <a:cubicBezTo>
                    <a:pt x="50" y="1"/>
                    <a:pt x="18" y="29"/>
                    <a:pt x="0" y="88"/>
                  </a:cubicBezTo>
                  <a:cubicBezTo>
                    <a:pt x="40" y="105"/>
                    <a:pt x="78" y="141"/>
                    <a:pt x="120" y="141"/>
                  </a:cubicBezTo>
                  <a:cubicBezTo>
                    <a:pt x="135" y="141"/>
                    <a:pt x="150" y="137"/>
                    <a:pt x="166" y="126"/>
                  </a:cubicBezTo>
                  <a:cubicBezTo>
                    <a:pt x="185" y="103"/>
                    <a:pt x="192" y="68"/>
                    <a:pt x="177" y="41"/>
                  </a:cubicBezTo>
                  <a:cubicBezTo>
                    <a:pt x="145" y="14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5"/>
            <p:cNvSpPr/>
            <p:nvPr/>
          </p:nvSpPr>
          <p:spPr>
            <a:xfrm>
              <a:off x="1770795" y="1269908"/>
              <a:ext cx="6235" cy="6297"/>
            </a:xfrm>
            <a:custGeom>
              <a:avLst/>
              <a:gdLst/>
              <a:ahLst/>
              <a:cxnLst/>
              <a:rect l="l" t="t" r="r" b="b"/>
              <a:pathLst>
                <a:path w="201" h="203" extrusionOk="0">
                  <a:moveTo>
                    <a:pt x="0" y="0"/>
                  </a:moveTo>
                  <a:lnTo>
                    <a:pt x="0" y="200"/>
                  </a:lnTo>
                  <a:cubicBezTo>
                    <a:pt x="17" y="202"/>
                    <a:pt x="33" y="203"/>
                    <a:pt x="48" y="203"/>
                  </a:cubicBezTo>
                  <a:cubicBezTo>
                    <a:pt x="113" y="203"/>
                    <a:pt x="168" y="184"/>
                    <a:pt x="196" y="100"/>
                  </a:cubicBezTo>
                  <a:lnTo>
                    <a:pt x="200" y="89"/>
                  </a:lnTo>
                  <a:cubicBezTo>
                    <a:pt x="162" y="54"/>
                    <a:pt x="120" y="31"/>
                    <a:pt x="77" y="8"/>
                  </a:cubicBezTo>
                  <a:cubicBezTo>
                    <a:pt x="68" y="11"/>
                    <a:pt x="58" y="12"/>
                    <a:pt x="49" y="12"/>
                  </a:cubicBezTo>
                  <a:cubicBezTo>
                    <a:pt x="32" y="12"/>
                    <a:pt x="15" y="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5"/>
            <p:cNvSpPr/>
            <p:nvPr/>
          </p:nvSpPr>
          <p:spPr>
            <a:xfrm>
              <a:off x="1752028" y="1297516"/>
              <a:ext cx="6514" cy="6638"/>
            </a:xfrm>
            <a:custGeom>
              <a:avLst/>
              <a:gdLst/>
              <a:ahLst/>
              <a:cxnLst/>
              <a:rect l="l" t="t" r="r" b="b"/>
              <a:pathLst>
                <a:path w="210" h="214" extrusionOk="0">
                  <a:moveTo>
                    <a:pt x="153" y="1"/>
                  </a:moveTo>
                  <a:cubicBezTo>
                    <a:pt x="1" y="1"/>
                    <a:pt x="116" y="140"/>
                    <a:pt x="98" y="213"/>
                  </a:cubicBezTo>
                  <a:cubicBezTo>
                    <a:pt x="190" y="175"/>
                    <a:pt x="202" y="94"/>
                    <a:pt x="210" y="6"/>
                  </a:cubicBezTo>
                  <a:cubicBezTo>
                    <a:pt x="187" y="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5"/>
            <p:cNvSpPr/>
            <p:nvPr/>
          </p:nvSpPr>
          <p:spPr>
            <a:xfrm>
              <a:off x="1748492" y="1278966"/>
              <a:ext cx="27205" cy="13494"/>
            </a:xfrm>
            <a:custGeom>
              <a:avLst/>
              <a:gdLst/>
              <a:ahLst/>
              <a:cxnLst/>
              <a:rect l="l" t="t" r="r" b="b"/>
              <a:pathLst>
                <a:path w="877" h="435" extrusionOk="0">
                  <a:moveTo>
                    <a:pt x="1" y="0"/>
                  </a:moveTo>
                  <a:cubicBezTo>
                    <a:pt x="1" y="31"/>
                    <a:pt x="9" y="70"/>
                    <a:pt x="9" y="104"/>
                  </a:cubicBezTo>
                  <a:cubicBezTo>
                    <a:pt x="122" y="334"/>
                    <a:pt x="219" y="434"/>
                    <a:pt x="401" y="434"/>
                  </a:cubicBezTo>
                  <a:cubicBezTo>
                    <a:pt x="509" y="434"/>
                    <a:pt x="646" y="399"/>
                    <a:pt x="835" y="335"/>
                  </a:cubicBezTo>
                  <a:cubicBezTo>
                    <a:pt x="877" y="281"/>
                    <a:pt x="865" y="250"/>
                    <a:pt x="804" y="223"/>
                  </a:cubicBezTo>
                  <a:cubicBezTo>
                    <a:pt x="786" y="225"/>
                    <a:pt x="768" y="226"/>
                    <a:pt x="751" y="226"/>
                  </a:cubicBezTo>
                  <a:cubicBezTo>
                    <a:pt x="565" y="226"/>
                    <a:pt x="399" y="139"/>
                    <a:pt x="220" y="100"/>
                  </a:cubicBezTo>
                  <a:cubicBezTo>
                    <a:pt x="220" y="70"/>
                    <a:pt x="212" y="43"/>
                    <a:pt x="205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5"/>
            <p:cNvSpPr/>
            <p:nvPr/>
          </p:nvSpPr>
          <p:spPr>
            <a:xfrm>
              <a:off x="1817511" y="1163354"/>
              <a:ext cx="3350" cy="2202"/>
            </a:xfrm>
            <a:custGeom>
              <a:avLst/>
              <a:gdLst/>
              <a:ahLst/>
              <a:cxnLst/>
              <a:rect l="l" t="t" r="r" b="b"/>
              <a:pathLst>
                <a:path w="108" h="71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23"/>
                    <a:pt x="31" y="69"/>
                    <a:pt x="51" y="69"/>
                  </a:cubicBezTo>
                  <a:cubicBezTo>
                    <a:pt x="54" y="70"/>
                    <a:pt x="58" y="70"/>
                    <a:pt x="61" y="70"/>
                  </a:cubicBezTo>
                  <a:cubicBezTo>
                    <a:pt x="92" y="70"/>
                    <a:pt x="107" y="39"/>
                    <a:pt x="97" y="4"/>
                  </a:cubicBezTo>
                  <a:cubicBezTo>
                    <a:pt x="62" y="4"/>
                    <a:pt x="35" y="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5"/>
            <p:cNvSpPr/>
            <p:nvPr/>
          </p:nvSpPr>
          <p:spPr>
            <a:xfrm>
              <a:off x="1846608" y="1179205"/>
              <a:ext cx="1799" cy="2171"/>
            </a:xfrm>
            <a:custGeom>
              <a:avLst/>
              <a:gdLst/>
              <a:ahLst/>
              <a:cxnLst/>
              <a:rect l="l" t="t" r="r" b="b"/>
              <a:pathLst>
                <a:path w="58" h="70" extrusionOk="0">
                  <a:moveTo>
                    <a:pt x="27" y="0"/>
                  </a:moveTo>
                  <a:lnTo>
                    <a:pt x="0" y="35"/>
                  </a:lnTo>
                  <a:lnTo>
                    <a:pt x="43" y="69"/>
                  </a:lnTo>
                  <a:lnTo>
                    <a:pt x="58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5"/>
            <p:cNvSpPr/>
            <p:nvPr/>
          </p:nvSpPr>
          <p:spPr>
            <a:xfrm>
              <a:off x="1867578" y="1191365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0"/>
                  </a:moveTo>
                  <a:lnTo>
                    <a:pt x="1" y="8"/>
                  </a:lnTo>
                  <a:lnTo>
                    <a:pt x="12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5"/>
            <p:cNvSpPr/>
            <p:nvPr/>
          </p:nvSpPr>
          <p:spPr>
            <a:xfrm>
              <a:off x="1865561" y="1189442"/>
              <a:ext cx="2047" cy="1706"/>
            </a:xfrm>
            <a:custGeom>
              <a:avLst/>
              <a:gdLst/>
              <a:ahLst/>
              <a:cxnLst/>
              <a:rect l="l" t="t" r="r" b="b"/>
              <a:pathLst>
                <a:path w="66" h="55" extrusionOk="0">
                  <a:moveTo>
                    <a:pt x="43" y="1"/>
                  </a:moveTo>
                  <a:cubicBezTo>
                    <a:pt x="34" y="1"/>
                    <a:pt x="20" y="7"/>
                    <a:pt x="0" y="24"/>
                  </a:cubicBezTo>
                  <a:lnTo>
                    <a:pt x="66" y="54"/>
                  </a:lnTo>
                  <a:cubicBezTo>
                    <a:pt x="63" y="3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5"/>
            <p:cNvSpPr/>
            <p:nvPr/>
          </p:nvSpPr>
          <p:spPr>
            <a:xfrm>
              <a:off x="1760434" y="1251203"/>
              <a:ext cx="12408" cy="13090"/>
            </a:xfrm>
            <a:custGeom>
              <a:avLst/>
              <a:gdLst/>
              <a:ahLst/>
              <a:cxnLst/>
              <a:rect l="l" t="t" r="r" b="b"/>
              <a:pathLst>
                <a:path w="400" h="422" extrusionOk="0">
                  <a:moveTo>
                    <a:pt x="135" y="0"/>
                  </a:moveTo>
                  <a:cubicBezTo>
                    <a:pt x="39" y="112"/>
                    <a:pt x="0" y="254"/>
                    <a:pt x="31" y="400"/>
                  </a:cubicBezTo>
                  <a:cubicBezTo>
                    <a:pt x="85" y="400"/>
                    <a:pt x="152" y="421"/>
                    <a:pt x="210" y="421"/>
                  </a:cubicBezTo>
                  <a:cubicBezTo>
                    <a:pt x="263" y="421"/>
                    <a:pt x="309" y="404"/>
                    <a:pt x="334" y="338"/>
                  </a:cubicBezTo>
                  <a:cubicBezTo>
                    <a:pt x="400" y="165"/>
                    <a:pt x="273" y="69"/>
                    <a:pt x="1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5"/>
            <p:cNvSpPr/>
            <p:nvPr/>
          </p:nvSpPr>
          <p:spPr>
            <a:xfrm>
              <a:off x="1702861" y="1207806"/>
              <a:ext cx="1675" cy="2171"/>
            </a:xfrm>
            <a:custGeom>
              <a:avLst/>
              <a:gdLst/>
              <a:ahLst/>
              <a:cxnLst/>
              <a:rect l="l" t="t" r="r" b="b"/>
              <a:pathLst>
                <a:path w="54" h="70" extrusionOk="0">
                  <a:moveTo>
                    <a:pt x="42" y="0"/>
                  </a:moveTo>
                  <a:cubicBezTo>
                    <a:pt x="27" y="8"/>
                    <a:pt x="8" y="12"/>
                    <a:pt x="4" y="20"/>
                  </a:cubicBezTo>
                  <a:cubicBezTo>
                    <a:pt x="0" y="50"/>
                    <a:pt x="12" y="70"/>
                    <a:pt x="50" y="70"/>
                  </a:cubicBezTo>
                  <a:cubicBezTo>
                    <a:pt x="54" y="47"/>
                    <a:pt x="50" y="27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5"/>
            <p:cNvSpPr/>
            <p:nvPr/>
          </p:nvSpPr>
          <p:spPr>
            <a:xfrm>
              <a:off x="1896178" y="1183734"/>
              <a:ext cx="1365" cy="1458"/>
            </a:xfrm>
            <a:custGeom>
              <a:avLst/>
              <a:gdLst/>
              <a:ahLst/>
              <a:cxnLst/>
              <a:rect l="l" t="t" r="r" b="b"/>
              <a:pathLst>
                <a:path w="44" h="47" extrusionOk="0">
                  <a:moveTo>
                    <a:pt x="43" y="0"/>
                  </a:moveTo>
                  <a:lnTo>
                    <a:pt x="1" y="46"/>
                  </a:lnTo>
                  <a:cubicBezTo>
                    <a:pt x="16" y="42"/>
                    <a:pt x="24" y="39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" name="Google Shape;807;p5"/>
          <p:cNvSpPr txBox="1">
            <a:spLocks noGrp="1"/>
          </p:cNvSpPr>
          <p:nvPr>
            <p:ph type="subTitle" idx="1"/>
          </p:nvPr>
        </p:nvSpPr>
        <p:spPr>
          <a:xfrm>
            <a:off x="707100" y="1471775"/>
            <a:ext cx="2910900" cy="3151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5"/>
          <p:cNvSpPr txBox="1">
            <a:spLocks noGrp="1"/>
          </p:cNvSpPr>
          <p:nvPr>
            <p:ph type="subTitle" idx="2"/>
          </p:nvPr>
        </p:nvSpPr>
        <p:spPr>
          <a:xfrm>
            <a:off x="5525950" y="1471775"/>
            <a:ext cx="2910900" cy="3151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" name="Google Shape;1412;p9"/>
          <p:cNvSpPr txBox="1">
            <a:spLocks noGrp="1"/>
          </p:cNvSpPr>
          <p:nvPr>
            <p:ph type="title"/>
          </p:nvPr>
        </p:nvSpPr>
        <p:spPr>
          <a:xfrm>
            <a:off x="713225" y="1451050"/>
            <a:ext cx="4823400" cy="857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13" name="Google Shape;1413;p9"/>
          <p:cNvSpPr txBox="1">
            <a:spLocks noGrp="1"/>
          </p:cNvSpPr>
          <p:nvPr>
            <p:ph type="subTitle" idx="1"/>
          </p:nvPr>
        </p:nvSpPr>
        <p:spPr>
          <a:xfrm>
            <a:off x="713225" y="2308150"/>
            <a:ext cx="4823400" cy="1576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414" name="Google Shape;1414;p9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15" name="Google Shape;1415;p9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16" name="Google Shape;1416;p9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14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" name="Google Shape;1423;p11"/>
          <p:cNvSpPr txBox="1">
            <a:spLocks noGrp="1"/>
          </p:cNvSpPr>
          <p:nvPr>
            <p:ph type="title" hasCustomPrompt="1"/>
          </p:nvPr>
        </p:nvSpPr>
        <p:spPr>
          <a:xfrm>
            <a:off x="1838250" y="1585342"/>
            <a:ext cx="5467500" cy="13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1424" name="Google Shape;1424;p11"/>
          <p:cNvSpPr txBox="1">
            <a:spLocks noGrp="1"/>
          </p:cNvSpPr>
          <p:nvPr>
            <p:ph type="subTitle" idx="1"/>
          </p:nvPr>
        </p:nvSpPr>
        <p:spPr>
          <a:xfrm>
            <a:off x="1838250" y="3091498"/>
            <a:ext cx="5467500" cy="466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cxnSp>
        <p:nvCxnSpPr>
          <p:cNvPr id="1425" name="Google Shape;1425;p11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426" name="Google Shape;1426;p11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27" name="Google Shape;1427;p11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1428" name="Google Shape;1428;p11"/>
          <p:cNvGrpSpPr/>
          <p:nvPr/>
        </p:nvGrpSpPr>
        <p:grpSpPr>
          <a:xfrm>
            <a:off x="228942" y="303043"/>
            <a:ext cx="8724913" cy="4485829"/>
            <a:chOff x="228942" y="303043"/>
            <a:chExt cx="8724913" cy="4485829"/>
          </a:xfrm>
        </p:grpSpPr>
        <p:grpSp>
          <p:nvGrpSpPr>
            <p:cNvPr id="1429" name="Google Shape;1429;p11"/>
            <p:cNvGrpSpPr/>
            <p:nvPr/>
          </p:nvGrpSpPr>
          <p:grpSpPr>
            <a:xfrm>
              <a:off x="363923" y="3988514"/>
              <a:ext cx="1386496" cy="800357"/>
              <a:chOff x="554724" y="3945270"/>
              <a:chExt cx="1386496" cy="808115"/>
            </a:xfrm>
          </p:grpSpPr>
          <p:grpSp>
            <p:nvGrpSpPr>
              <p:cNvPr id="1430" name="Google Shape;1430;p11"/>
              <p:cNvGrpSpPr/>
              <p:nvPr/>
            </p:nvGrpSpPr>
            <p:grpSpPr>
              <a:xfrm>
                <a:off x="1089261" y="3945270"/>
                <a:ext cx="286643" cy="119417"/>
                <a:chOff x="2133388" y="1672268"/>
                <a:chExt cx="247726" cy="103204"/>
              </a:xfrm>
            </p:grpSpPr>
            <p:sp>
              <p:nvSpPr>
                <p:cNvPr id="1431" name="Google Shape;1431;p11"/>
                <p:cNvSpPr/>
                <p:nvPr/>
              </p:nvSpPr>
              <p:spPr>
                <a:xfrm>
                  <a:off x="2133388" y="1672268"/>
                  <a:ext cx="247726" cy="1032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86" h="3327" extrusionOk="0">
                      <a:moveTo>
                        <a:pt x="3767" y="359"/>
                      </a:moveTo>
                      <a:cubicBezTo>
                        <a:pt x="3840" y="555"/>
                        <a:pt x="4055" y="532"/>
                        <a:pt x="4224" y="536"/>
                      </a:cubicBezTo>
                      <a:cubicBezTo>
                        <a:pt x="4604" y="548"/>
                        <a:pt x="4977" y="605"/>
                        <a:pt x="5357" y="605"/>
                      </a:cubicBezTo>
                      <a:cubicBezTo>
                        <a:pt x="5488" y="586"/>
                        <a:pt x="5615" y="555"/>
                        <a:pt x="5738" y="513"/>
                      </a:cubicBezTo>
                      <a:lnTo>
                        <a:pt x="5765" y="513"/>
                      </a:lnTo>
                      <a:cubicBezTo>
                        <a:pt x="5874" y="571"/>
                        <a:pt x="5996" y="602"/>
                        <a:pt x="6116" y="602"/>
                      </a:cubicBezTo>
                      <a:cubicBezTo>
                        <a:pt x="6123" y="602"/>
                        <a:pt x="6130" y="602"/>
                        <a:pt x="6137" y="602"/>
                      </a:cubicBezTo>
                      <a:lnTo>
                        <a:pt x="6306" y="621"/>
                      </a:lnTo>
                      <a:cubicBezTo>
                        <a:pt x="6376" y="621"/>
                        <a:pt x="6422" y="663"/>
                        <a:pt x="6476" y="690"/>
                      </a:cubicBezTo>
                      <a:lnTo>
                        <a:pt x="6306" y="621"/>
                      </a:lnTo>
                      <a:lnTo>
                        <a:pt x="6306" y="621"/>
                      </a:lnTo>
                      <a:cubicBezTo>
                        <a:pt x="6343" y="668"/>
                        <a:pt x="6400" y="698"/>
                        <a:pt x="6461" y="698"/>
                      </a:cubicBezTo>
                      <a:cubicBezTo>
                        <a:pt x="6464" y="698"/>
                        <a:pt x="6468" y="698"/>
                        <a:pt x="6472" y="698"/>
                      </a:cubicBezTo>
                      <a:cubicBezTo>
                        <a:pt x="6771" y="813"/>
                        <a:pt x="7090" y="890"/>
                        <a:pt x="7363" y="1063"/>
                      </a:cubicBezTo>
                      <a:lnTo>
                        <a:pt x="7348" y="1105"/>
                      </a:lnTo>
                      <a:cubicBezTo>
                        <a:pt x="7379" y="1243"/>
                        <a:pt x="7444" y="1370"/>
                        <a:pt x="7548" y="1466"/>
                      </a:cubicBezTo>
                      <a:lnTo>
                        <a:pt x="7544" y="1474"/>
                      </a:lnTo>
                      <a:cubicBezTo>
                        <a:pt x="7536" y="1470"/>
                        <a:pt x="7532" y="1466"/>
                        <a:pt x="7532" y="1455"/>
                      </a:cubicBezTo>
                      <a:cubicBezTo>
                        <a:pt x="7474" y="1390"/>
                        <a:pt x="7409" y="1350"/>
                        <a:pt x="7328" y="1350"/>
                      </a:cubicBezTo>
                      <a:cubicBezTo>
                        <a:pt x="7308" y="1350"/>
                        <a:pt x="7286" y="1353"/>
                        <a:pt x="7263" y="1359"/>
                      </a:cubicBezTo>
                      <a:cubicBezTo>
                        <a:pt x="7256" y="1362"/>
                        <a:pt x="7244" y="1374"/>
                        <a:pt x="7229" y="1378"/>
                      </a:cubicBezTo>
                      <a:cubicBezTo>
                        <a:pt x="7033" y="1270"/>
                        <a:pt x="6833" y="1178"/>
                        <a:pt x="6595" y="1178"/>
                      </a:cubicBezTo>
                      <a:cubicBezTo>
                        <a:pt x="6575" y="1161"/>
                        <a:pt x="6546" y="1150"/>
                        <a:pt x="6518" y="1150"/>
                      </a:cubicBezTo>
                      <a:cubicBezTo>
                        <a:pt x="6514" y="1150"/>
                        <a:pt x="6510" y="1151"/>
                        <a:pt x="6506" y="1151"/>
                      </a:cubicBezTo>
                      <a:cubicBezTo>
                        <a:pt x="6422" y="1043"/>
                        <a:pt x="6299" y="1051"/>
                        <a:pt x="6180" y="1043"/>
                      </a:cubicBezTo>
                      <a:lnTo>
                        <a:pt x="6153" y="1043"/>
                      </a:lnTo>
                      <a:cubicBezTo>
                        <a:pt x="6094" y="957"/>
                        <a:pt x="6018" y="930"/>
                        <a:pt x="5933" y="930"/>
                      </a:cubicBezTo>
                      <a:cubicBezTo>
                        <a:pt x="5889" y="930"/>
                        <a:pt x="5842" y="937"/>
                        <a:pt x="5795" y="947"/>
                      </a:cubicBezTo>
                      <a:cubicBezTo>
                        <a:pt x="5785" y="937"/>
                        <a:pt x="5770" y="929"/>
                        <a:pt x="5755" y="929"/>
                      </a:cubicBezTo>
                      <a:cubicBezTo>
                        <a:pt x="5744" y="929"/>
                        <a:pt x="5732" y="934"/>
                        <a:pt x="5722" y="944"/>
                      </a:cubicBezTo>
                      <a:cubicBezTo>
                        <a:pt x="5484" y="842"/>
                        <a:pt x="5236" y="837"/>
                        <a:pt x="4989" y="837"/>
                      </a:cubicBezTo>
                      <a:cubicBezTo>
                        <a:pt x="4964" y="837"/>
                        <a:pt x="4940" y="837"/>
                        <a:pt x="4916" y="837"/>
                      </a:cubicBezTo>
                      <a:cubicBezTo>
                        <a:pt x="4833" y="837"/>
                        <a:pt x="4751" y="837"/>
                        <a:pt x="4670" y="832"/>
                      </a:cubicBezTo>
                      <a:lnTo>
                        <a:pt x="4681" y="821"/>
                      </a:lnTo>
                      <a:cubicBezTo>
                        <a:pt x="4562" y="740"/>
                        <a:pt x="4431" y="763"/>
                        <a:pt x="4297" y="755"/>
                      </a:cubicBezTo>
                      <a:cubicBezTo>
                        <a:pt x="4132" y="744"/>
                        <a:pt x="3967" y="739"/>
                        <a:pt x="3803" y="739"/>
                      </a:cubicBezTo>
                      <a:cubicBezTo>
                        <a:pt x="2865" y="739"/>
                        <a:pt x="1945" y="903"/>
                        <a:pt x="1023" y="1067"/>
                      </a:cubicBezTo>
                      <a:cubicBezTo>
                        <a:pt x="954" y="1113"/>
                        <a:pt x="842" y="1109"/>
                        <a:pt x="746" y="1128"/>
                      </a:cubicBezTo>
                      <a:cubicBezTo>
                        <a:pt x="773" y="1093"/>
                        <a:pt x="808" y="1063"/>
                        <a:pt x="846" y="1032"/>
                      </a:cubicBezTo>
                      <a:cubicBezTo>
                        <a:pt x="908" y="970"/>
                        <a:pt x="996" y="921"/>
                        <a:pt x="1031" y="840"/>
                      </a:cubicBezTo>
                      <a:cubicBezTo>
                        <a:pt x="1042" y="840"/>
                        <a:pt x="1057" y="844"/>
                        <a:pt x="1073" y="844"/>
                      </a:cubicBezTo>
                      <a:cubicBezTo>
                        <a:pt x="1926" y="728"/>
                        <a:pt x="2764" y="544"/>
                        <a:pt x="3617" y="452"/>
                      </a:cubicBezTo>
                      <a:lnTo>
                        <a:pt x="3767" y="359"/>
                      </a:lnTo>
                      <a:close/>
                      <a:moveTo>
                        <a:pt x="3540" y="970"/>
                      </a:moveTo>
                      <a:lnTo>
                        <a:pt x="5211" y="1078"/>
                      </a:lnTo>
                      <a:cubicBezTo>
                        <a:pt x="5281" y="1122"/>
                        <a:pt x="5353" y="1136"/>
                        <a:pt x="5427" y="1136"/>
                      </a:cubicBezTo>
                      <a:cubicBezTo>
                        <a:pt x="5463" y="1136"/>
                        <a:pt x="5500" y="1133"/>
                        <a:pt x="5538" y="1128"/>
                      </a:cubicBezTo>
                      <a:lnTo>
                        <a:pt x="6014" y="1186"/>
                      </a:lnTo>
                      <a:cubicBezTo>
                        <a:pt x="6065" y="1237"/>
                        <a:pt x="6137" y="1266"/>
                        <a:pt x="6213" y="1266"/>
                      </a:cubicBezTo>
                      <a:cubicBezTo>
                        <a:pt x="6229" y="1266"/>
                        <a:pt x="6245" y="1265"/>
                        <a:pt x="6260" y="1263"/>
                      </a:cubicBezTo>
                      <a:cubicBezTo>
                        <a:pt x="6284" y="1283"/>
                        <a:pt x="6316" y="1294"/>
                        <a:pt x="6350" y="1294"/>
                      </a:cubicBezTo>
                      <a:cubicBezTo>
                        <a:pt x="6354" y="1294"/>
                        <a:pt x="6359" y="1294"/>
                        <a:pt x="6364" y="1293"/>
                      </a:cubicBezTo>
                      <a:cubicBezTo>
                        <a:pt x="6602" y="1420"/>
                        <a:pt x="6860" y="1505"/>
                        <a:pt x="7125" y="1535"/>
                      </a:cubicBezTo>
                      <a:lnTo>
                        <a:pt x="7517" y="1781"/>
                      </a:lnTo>
                      <a:cubicBezTo>
                        <a:pt x="7509" y="1820"/>
                        <a:pt x="7494" y="1866"/>
                        <a:pt x="7479" y="1908"/>
                      </a:cubicBezTo>
                      <a:cubicBezTo>
                        <a:pt x="7356" y="2369"/>
                        <a:pt x="7006" y="2584"/>
                        <a:pt x="6564" y="2677"/>
                      </a:cubicBezTo>
                      <a:cubicBezTo>
                        <a:pt x="6268" y="2734"/>
                        <a:pt x="5976" y="2792"/>
                        <a:pt x="5688" y="2853"/>
                      </a:cubicBezTo>
                      <a:cubicBezTo>
                        <a:pt x="5565" y="2889"/>
                        <a:pt x="5441" y="2908"/>
                        <a:pt x="5315" y="2908"/>
                      </a:cubicBezTo>
                      <a:cubicBezTo>
                        <a:pt x="5304" y="2908"/>
                        <a:pt x="5292" y="2907"/>
                        <a:pt x="5281" y="2907"/>
                      </a:cubicBezTo>
                      <a:cubicBezTo>
                        <a:pt x="5073" y="2915"/>
                        <a:pt x="4858" y="2896"/>
                        <a:pt x="4666" y="2992"/>
                      </a:cubicBezTo>
                      <a:cubicBezTo>
                        <a:pt x="4631" y="3015"/>
                        <a:pt x="4604" y="3045"/>
                        <a:pt x="4573" y="3076"/>
                      </a:cubicBezTo>
                      <a:lnTo>
                        <a:pt x="4439" y="3076"/>
                      </a:lnTo>
                      <a:cubicBezTo>
                        <a:pt x="4263" y="3032"/>
                        <a:pt x="4085" y="3021"/>
                        <a:pt x="3907" y="3021"/>
                      </a:cubicBezTo>
                      <a:cubicBezTo>
                        <a:pt x="3720" y="3021"/>
                        <a:pt x="3533" y="3034"/>
                        <a:pt x="3347" y="3034"/>
                      </a:cubicBezTo>
                      <a:cubicBezTo>
                        <a:pt x="3257" y="3034"/>
                        <a:pt x="3168" y="3031"/>
                        <a:pt x="3079" y="3022"/>
                      </a:cubicBezTo>
                      <a:cubicBezTo>
                        <a:pt x="3086" y="3011"/>
                        <a:pt x="3090" y="3007"/>
                        <a:pt x="3090" y="2999"/>
                      </a:cubicBezTo>
                      <a:cubicBezTo>
                        <a:pt x="2652" y="2634"/>
                        <a:pt x="2091" y="2811"/>
                        <a:pt x="1599" y="2680"/>
                      </a:cubicBezTo>
                      <a:cubicBezTo>
                        <a:pt x="1484" y="2677"/>
                        <a:pt x="1369" y="2661"/>
                        <a:pt x="1253" y="2634"/>
                      </a:cubicBezTo>
                      <a:cubicBezTo>
                        <a:pt x="1191" y="2620"/>
                        <a:pt x="1126" y="2612"/>
                        <a:pt x="1064" y="2612"/>
                      </a:cubicBezTo>
                      <a:cubicBezTo>
                        <a:pt x="1042" y="2612"/>
                        <a:pt x="1021" y="2613"/>
                        <a:pt x="1000" y="2615"/>
                      </a:cubicBezTo>
                      <a:cubicBezTo>
                        <a:pt x="973" y="2619"/>
                        <a:pt x="946" y="2623"/>
                        <a:pt x="919" y="2634"/>
                      </a:cubicBezTo>
                      <a:lnTo>
                        <a:pt x="673" y="2481"/>
                      </a:lnTo>
                      <a:cubicBezTo>
                        <a:pt x="627" y="2446"/>
                        <a:pt x="577" y="2408"/>
                        <a:pt x="516" y="2404"/>
                      </a:cubicBezTo>
                      <a:cubicBezTo>
                        <a:pt x="477" y="2404"/>
                        <a:pt x="446" y="2373"/>
                        <a:pt x="439" y="2335"/>
                      </a:cubicBezTo>
                      <a:cubicBezTo>
                        <a:pt x="423" y="2338"/>
                        <a:pt x="404" y="2350"/>
                        <a:pt x="397" y="2358"/>
                      </a:cubicBezTo>
                      <a:lnTo>
                        <a:pt x="343" y="2300"/>
                      </a:lnTo>
                      <a:cubicBezTo>
                        <a:pt x="347" y="2300"/>
                        <a:pt x="350" y="2296"/>
                        <a:pt x="358" y="2296"/>
                      </a:cubicBezTo>
                      <a:cubicBezTo>
                        <a:pt x="435" y="2204"/>
                        <a:pt x="458" y="2096"/>
                        <a:pt x="504" y="1989"/>
                      </a:cubicBezTo>
                      <a:cubicBezTo>
                        <a:pt x="523" y="1950"/>
                        <a:pt x="543" y="1908"/>
                        <a:pt x="562" y="1870"/>
                      </a:cubicBezTo>
                      <a:cubicBezTo>
                        <a:pt x="581" y="1831"/>
                        <a:pt x="600" y="1785"/>
                        <a:pt x="616" y="1743"/>
                      </a:cubicBezTo>
                      <a:cubicBezTo>
                        <a:pt x="619" y="1720"/>
                        <a:pt x="627" y="1701"/>
                        <a:pt x="631" y="1678"/>
                      </a:cubicBezTo>
                      <a:lnTo>
                        <a:pt x="631" y="1647"/>
                      </a:lnTo>
                      <a:cubicBezTo>
                        <a:pt x="639" y="1635"/>
                        <a:pt x="646" y="1620"/>
                        <a:pt x="650" y="1604"/>
                      </a:cubicBezTo>
                      <a:lnTo>
                        <a:pt x="677" y="1585"/>
                      </a:lnTo>
                      <a:cubicBezTo>
                        <a:pt x="683" y="1586"/>
                        <a:pt x="688" y="1586"/>
                        <a:pt x="693" y="1586"/>
                      </a:cubicBezTo>
                      <a:cubicBezTo>
                        <a:pt x="741" y="1586"/>
                        <a:pt x="782" y="1557"/>
                        <a:pt x="788" y="1508"/>
                      </a:cubicBezTo>
                      <a:cubicBezTo>
                        <a:pt x="984" y="1397"/>
                        <a:pt x="1192" y="1320"/>
                        <a:pt x="1415" y="1278"/>
                      </a:cubicBezTo>
                      <a:cubicBezTo>
                        <a:pt x="2114" y="1120"/>
                        <a:pt x="2837" y="1082"/>
                        <a:pt x="3540" y="970"/>
                      </a:cubicBezTo>
                      <a:close/>
                      <a:moveTo>
                        <a:pt x="3638" y="1"/>
                      </a:moveTo>
                      <a:cubicBezTo>
                        <a:pt x="3561" y="1"/>
                        <a:pt x="3483" y="19"/>
                        <a:pt x="3405" y="44"/>
                      </a:cubicBezTo>
                      <a:cubicBezTo>
                        <a:pt x="3334" y="65"/>
                        <a:pt x="3265" y="87"/>
                        <a:pt x="3191" y="87"/>
                      </a:cubicBezTo>
                      <a:cubicBezTo>
                        <a:pt x="3157" y="87"/>
                        <a:pt x="3123" y="82"/>
                        <a:pt x="3086" y="71"/>
                      </a:cubicBezTo>
                      <a:cubicBezTo>
                        <a:pt x="3023" y="100"/>
                        <a:pt x="2956" y="115"/>
                        <a:pt x="2888" y="115"/>
                      </a:cubicBezTo>
                      <a:cubicBezTo>
                        <a:pt x="2821" y="115"/>
                        <a:pt x="2754" y="100"/>
                        <a:pt x="2691" y="71"/>
                      </a:cubicBezTo>
                      <a:lnTo>
                        <a:pt x="2668" y="91"/>
                      </a:lnTo>
                      <a:lnTo>
                        <a:pt x="2641" y="75"/>
                      </a:lnTo>
                      <a:cubicBezTo>
                        <a:pt x="2585" y="110"/>
                        <a:pt x="2522" y="115"/>
                        <a:pt x="2457" y="115"/>
                      </a:cubicBezTo>
                      <a:cubicBezTo>
                        <a:pt x="2431" y="115"/>
                        <a:pt x="2404" y="114"/>
                        <a:pt x="2378" y="114"/>
                      </a:cubicBezTo>
                      <a:cubicBezTo>
                        <a:pt x="2298" y="114"/>
                        <a:pt x="2221" y="122"/>
                        <a:pt x="2156" y="183"/>
                      </a:cubicBezTo>
                      <a:lnTo>
                        <a:pt x="2156" y="179"/>
                      </a:lnTo>
                      <a:cubicBezTo>
                        <a:pt x="2098" y="220"/>
                        <a:pt x="2035" y="230"/>
                        <a:pt x="1969" y="230"/>
                      </a:cubicBezTo>
                      <a:cubicBezTo>
                        <a:pt x="1912" y="230"/>
                        <a:pt x="1853" y="222"/>
                        <a:pt x="1795" y="222"/>
                      </a:cubicBezTo>
                      <a:cubicBezTo>
                        <a:pt x="1724" y="222"/>
                        <a:pt x="1654" y="234"/>
                        <a:pt x="1592" y="286"/>
                      </a:cubicBezTo>
                      <a:cubicBezTo>
                        <a:pt x="1419" y="394"/>
                        <a:pt x="1196" y="298"/>
                        <a:pt x="1031" y="421"/>
                      </a:cubicBezTo>
                      <a:lnTo>
                        <a:pt x="1038" y="409"/>
                      </a:lnTo>
                      <a:lnTo>
                        <a:pt x="1038" y="409"/>
                      </a:lnTo>
                      <a:cubicBezTo>
                        <a:pt x="981" y="413"/>
                        <a:pt x="946" y="459"/>
                        <a:pt x="904" y="490"/>
                      </a:cubicBezTo>
                      <a:cubicBezTo>
                        <a:pt x="890" y="507"/>
                        <a:pt x="865" y="518"/>
                        <a:pt x="843" y="518"/>
                      </a:cubicBezTo>
                      <a:cubicBezTo>
                        <a:pt x="834" y="518"/>
                        <a:pt x="826" y="516"/>
                        <a:pt x="819" y="513"/>
                      </a:cubicBezTo>
                      <a:cubicBezTo>
                        <a:pt x="785" y="529"/>
                        <a:pt x="762" y="559"/>
                        <a:pt x="746" y="590"/>
                      </a:cubicBezTo>
                      <a:cubicBezTo>
                        <a:pt x="739" y="587"/>
                        <a:pt x="730" y="586"/>
                        <a:pt x="722" y="586"/>
                      </a:cubicBezTo>
                      <a:cubicBezTo>
                        <a:pt x="706" y="586"/>
                        <a:pt x="689" y="591"/>
                        <a:pt x="673" y="602"/>
                      </a:cubicBezTo>
                      <a:lnTo>
                        <a:pt x="658" y="609"/>
                      </a:lnTo>
                      <a:cubicBezTo>
                        <a:pt x="569" y="717"/>
                        <a:pt x="400" y="740"/>
                        <a:pt x="347" y="886"/>
                      </a:cubicBezTo>
                      <a:cubicBezTo>
                        <a:pt x="350" y="913"/>
                        <a:pt x="339" y="936"/>
                        <a:pt x="308" y="947"/>
                      </a:cubicBezTo>
                      <a:cubicBezTo>
                        <a:pt x="285" y="986"/>
                        <a:pt x="254" y="1024"/>
                        <a:pt x="224" y="1063"/>
                      </a:cubicBezTo>
                      <a:cubicBezTo>
                        <a:pt x="151" y="1120"/>
                        <a:pt x="166" y="1220"/>
                        <a:pt x="113" y="1281"/>
                      </a:cubicBezTo>
                      <a:lnTo>
                        <a:pt x="113" y="1281"/>
                      </a:lnTo>
                      <a:cubicBezTo>
                        <a:pt x="21" y="1373"/>
                        <a:pt x="55" y="1483"/>
                        <a:pt x="62" y="1585"/>
                      </a:cubicBezTo>
                      <a:cubicBezTo>
                        <a:pt x="78" y="1601"/>
                        <a:pt x="97" y="1608"/>
                        <a:pt x="116" y="1620"/>
                      </a:cubicBezTo>
                      <a:cubicBezTo>
                        <a:pt x="1" y="1793"/>
                        <a:pt x="43" y="1973"/>
                        <a:pt x="89" y="2158"/>
                      </a:cubicBezTo>
                      <a:cubicBezTo>
                        <a:pt x="116" y="2181"/>
                        <a:pt x="128" y="2215"/>
                        <a:pt x="112" y="2250"/>
                      </a:cubicBezTo>
                      <a:cubicBezTo>
                        <a:pt x="131" y="2292"/>
                        <a:pt x="170" y="2327"/>
                        <a:pt x="216" y="2331"/>
                      </a:cubicBezTo>
                      <a:lnTo>
                        <a:pt x="235" y="2465"/>
                      </a:lnTo>
                      <a:cubicBezTo>
                        <a:pt x="270" y="2469"/>
                        <a:pt x="304" y="2473"/>
                        <a:pt x="331" y="2488"/>
                      </a:cubicBezTo>
                      <a:cubicBezTo>
                        <a:pt x="331" y="2523"/>
                        <a:pt x="331" y="2557"/>
                        <a:pt x="339" y="2588"/>
                      </a:cubicBezTo>
                      <a:cubicBezTo>
                        <a:pt x="397" y="2596"/>
                        <a:pt x="443" y="2634"/>
                        <a:pt x="462" y="2684"/>
                      </a:cubicBezTo>
                      <a:cubicBezTo>
                        <a:pt x="543" y="2703"/>
                        <a:pt x="631" y="2730"/>
                        <a:pt x="677" y="2807"/>
                      </a:cubicBezTo>
                      <a:cubicBezTo>
                        <a:pt x="704" y="2807"/>
                        <a:pt x="727" y="2800"/>
                        <a:pt x="750" y="2800"/>
                      </a:cubicBezTo>
                      <a:cubicBezTo>
                        <a:pt x="800" y="2884"/>
                        <a:pt x="885" y="2873"/>
                        <a:pt x="965" y="2888"/>
                      </a:cubicBezTo>
                      <a:lnTo>
                        <a:pt x="996" y="2903"/>
                      </a:lnTo>
                      <a:cubicBezTo>
                        <a:pt x="1000" y="2911"/>
                        <a:pt x="1004" y="2923"/>
                        <a:pt x="1011" y="2934"/>
                      </a:cubicBezTo>
                      <a:lnTo>
                        <a:pt x="1042" y="2926"/>
                      </a:lnTo>
                      <a:cubicBezTo>
                        <a:pt x="1088" y="2949"/>
                        <a:pt x="1130" y="2969"/>
                        <a:pt x="1177" y="2984"/>
                      </a:cubicBezTo>
                      <a:cubicBezTo>
                        <a:pt x="1426" y="3065"/>
                        <a:pt x="1688" y="3099"/>
                        <a:pt x="1945" y="3142"/>
                      </a:cubicBezTo>
                      <a:cubicBezTo>
                        <a:pt x="1973" y="3132"/>
                        <a:pt x="2002" y="3127"/>
                        <a:pt x="2030" y="3127"/>
                      </a:cubicBezTo>
                      <a:cubicBezTo>
                        <a:pt x="2072" y="3127"/>
                        <a:pt x="2112" y="3138"/>
                        <a:pt x="2149" y="3161"/>
                      </a:cubicBezTo>
                      <a:cubicBezTo>
                        <a:pt x="2232" y="3202"/>
                        <a:pt x="2317" y="3213"/>
                        <a:pt x="2403" y="3213"/>
                      </a:cubicBezTo>
                      <a:cubicBezTo>
                        <a:pt x="2500" y="3213"/>
                        <a:pt x="2597" y="3199"/>
                        <a:pt x="2691" y="3199"/>
                      </a:cubicBezTo>
                      <a:cubicBezTo>
                        <a:pt x="2725" y="3184"/>
                        <a:pt x="2760" y="3176"/>
                        <a:pt x="2798" y="3172"/>
                      </a:cubicBezTo>
                      <a:lnTo>
                        <a:pt x="2921" y="3176"/>
                      </a:lnTo>
                      <a:cubicBezTo>
                        <a:pt x="2940" y="3195"/>
                        <a:pt x="2956" y="3218"/>
                        <a:pt x="2963" y="3249"/>
                      </a:cubicBezTo>
                      <a:lnTo>
                        <a:pt x="3017" y="3238"/>
                      </a:lnTo>
                      <a:lnTo>
                        <a:pt x="3056" y="3272"/>
                      </a:lnTo>
                      <a:lnTo>
                        <a:pt x="3501" y="3253"/>
                      </a:lnTo>
                      <a:cubicBezTo>
                        <a:pt x="3605" y="3277"/>
                        <a:pt x="3708" y="3285"/>
                        <a:pt x="3811" y="3285"/>
                      </a:cubicBezTo>
                      <a:cubicBezTo>
                        <a:pt x="3976" y="3285"/>
                        <a:pt x="4141" y="3263"/>
                        <a:pt x="4304" y="3249"/>
                      </a:cubicBezTo>
                      <a:lnTo>
                        <a:pt x="4520" y="3261"/>
                      </a:lnTo>
                      <a:cubicBezTo>
                        <a:pt x="4527" y="3272"/>
                        <a:pt x="4527" y="3280"/>
                        <a:pt x="4531" y="3291"/>
                      </a:cubicBezTo>
                      <a:cubicBezTo>
                        <a:pt x="4602" y="3318"/>
                        <a:pt x="4675" y="3327"/>
                        <a:pt x="4749" y="3327"/>
                      </a:cubicBezTo>
                      <a:cubicBezTo>
                        <a:pt x="4823" y="3327"/>
                        <a:pt x="4898" y="3318"/>
                        <a:pt x="4973" y="3311"/>
                      </a:cubicBezTo>
                      <a:cubicBezTo>
                        <a:pt x="5092" y="3272"/>
                        <a:pt x="5215" y="3268"/>
                        <a:pt x="5338" y="3268"/>
                      </a:cubicBezTo>
                      <a:cubicBezTo>
                        <a:pt x="5374" y="3268"/>
                        <a:pt x="5410" y="3268"/>
                        <a:pt x="5447" y="3268"/>
                      </a:cubicBezTo>
                      <a:cubicBezTo>
                        <a:pt x="5521" y="3268"/>
                        <a:pt x="5595" y="3267"/>
                        <a:pt x="5669" y="3257"/>
                      </a:cubicBezTo>
                      <a:lnTo>
                        <a:pt x="5776" y="3257"/>
                      </a:lnTo>
                      <a:cubicBezTo>
                        <a:pt x="5780" y="3249"/>
                        <a:pt x="5788" y="3241"/>
                        <a:pt x="5795" y="3234"/>
                      </a:cubicBezTo>
                      <a:cubicBezTo>
                        <a:pt x="5865" y="3218"/>
                        <a:pt x="5938" y="3215"/>
                        <a:pt x="6007" y="3199"/>
                      </a:cubicBezTo>
                      <a:cubicBezTo>
                        <a:pt x="6091" y="3176"/>
                        <a:pt x="6180" y="3161"/>
                        <a:pt x="6268" y="3157"/>
                      </a:cubicBezTo>
                      <a:lnTo>
                        <a:pt x="6468" y="3157"/>
                      </a:lnTo>
                      <a:lnTo>
                        <a:pt x="6491" y="3118"/>
                      </a:lnTo>
                      <a:cubicBezTo>
                        <a:pt x="6499" y="3115"/>
                        <a:pt x="6510" y="3115"/>
                        <a:pt x="6518" y="3115"/>
                      </a:cubicBezTo>
                      <a:cubicBezTo>
                        <a:pt x="6552" y="3104"/>
                        <a:pt x="6588" y="3101"/>
                        <a:pt x="6624" y="3101"/>
                      </a:cubicBezTo>
                      <a:cubicBezTo>
                        <a:pt x="6683" y="3101"/>
                        <a:pt x="6745" y="3110"/>
                        <a:pt x="6804" y="3110"/>
                      </a:cubicBezTo>
                      <a:cubicBezTo>
                        <a:pt x="6880" y="3110"/>
                        <a:pt x="6954" y="3095"/>
                        <a:pt x="7017" y="3026"/>
                      </a:cubicBezTo>
                      <a:lnTo>
                        <a:pt x="7025" y="3026"/>
                      </a:lnTo>
                      <a:cubicBezTo>
                        <a:pt x="7094" y="2988"/>
                        <a:pt x="7202" y="3007"/>
                        <a:pt x="7248" y="2923"/>
                      </a:cubicBezTo>
                      <a:cubicBezTo>
                        <a:pt x="7373" y="2866"/>
                        <a:pt x="7495" y="2809"/>
                        <a:pt x="7587" y="2703"/>
                      </a:cubicBezTo>
                      <a:lnTo>
                        <a:pt x="7587" y="2703"/>
                      </a:lnTo>
                      <a:cubicBezTo>
                        <a:pt x="7640" y="2684"/>
                        <a:pt x="7682" y="2642"/>
                        <a:pt x="7698" y="2588"/>
                      </a:cubicBezTo>
                      <a:cubicBezTo>
                        <a:pt x="7782" y="2546"/>
                        <a:pt x="7767" y="2446"/>
                        <a:pt x="7817" y="2377"/>
                      </a:cubicBezTo>
                      <a:cubicBezTo>
                        <a:pt x="7936" y="2281"/>
                        <a:pt x="7851" y="2127"/>
                        <a:pt x="7932" y="2023"/>
                      </a:cubicBezTo>
                      <a:cubicBezTo>
                        <a:pt x="7901" y="1927"/>
                        <a:pt x="7901" y="1816"/>
                        <a:pt x="7940" y="1720"/>
                      </a:cubicBezTo>
                      <a:cubicBezTo>
                        <a:pt x="7951" y="1720"/>
                        <a:pt x="7959" y="1704"/>
                        <a:pt x="7970" y="1681"/>
                      </a:cubicBezTo>
                      <a:cubicBezTo>
                        <a:pt x="7978" y="1658"/>
                        <a:pt x="7986" y="1639"/>
                        <a:pt x="7951" y="1620"/>
                      </a:cubicBezTo>
                      <a:cubicBezTo>
                        <a:pt x="7932" y="1566"/>
                        <a:pt x="7897" y="1520"/>
                        <a:pt x="7851" y="1485"/>
                      </a:cubicBezTo>
                      <a:cubicBezTo>
                        <a:pt x="7874" y="1359"/>
                        <a:pt x="7794" y="1270"/>
                        <a:pt x="7740" y="1166"/>
                      </a:cubicBezTo>
                      <a:cubicBezTo>
                        <a:pt x="7667" y="1124"/>
                        <a:pt x="7613" y="1063"/>
                        <a:pt x="7590" y="982"/>
                      </a:cubicBezTo>
                      <a:cubicBezTo>
                        <a:pt x="7563" y="974"/>
                        <a:pt x="7532" y="970"/>
                        <a:pt x="7505" y="970"/>
                      </a:cubicBezTo>
                      <a:lnTo>
                        <a:pt x="7398" y="836"/>
                      </a:lnTo>
                      <a:lnTo>
                        <a:pt x="7283" y="728"/>
                      </a:lnTo>
                      <a:cubicBezTo>
                        <a:pt x="7198" y="721"/>
                        <a:pt x="7110" y="701"/>
                        <a:pt x="7052" y="625"/>
                      </a:cubicBezTo>
                      <a:lnTo>
                        <a:pt x="6837" y="605"/>
                      </a:lnTo>
                      <a:cubicBezTo>
                        <a:pt x="6821" y="582"/>
                        <a:pt x="6806" y="552"/>
                        <a:pt x="6802" y="525"/>
                      </a:cubicBezTo>
                      <a:cubicBezTo>
                        <a:pt x="6792" y="527"/>
                        <a:pt x="6783" y="528"/>
                        <a:pt x="6774" y="528"/>
                      </a:cubicBezTo>
                      <a:cubicBezTo>
                        <a:pt x="6751" y="528"/>
                        <a:pt x="6729" y="520"/>
                        <a:pt x="6710" y="498"/>
                      </a:cubicBezTo>
                      <a:cubicBezTo>
                        <a:pt x="6688" y="479"/>
                        <a:pt x="6667" y="469"/>
                        <a:pt x="6647" y="469"/>
                      </a:cubicBezTo>
                      <a:cubicBezTo>
                        <a:pt x="6622" y="469"/>
                        <a:pt x="6600" y="485"/>
                        <a:pt x="6583" y="517"/>
                      </a:cubicBezTo>
                      <a:lnTo>
                        <a:pt x="6499" y="494"/>
                      </a:lnTo>
                      <a:cubicBezTo>
                        <a:pt x="6479" y="471"/>
                        <a:pt x="6468" y="440"/>
                        <a:pt x="6456" y="413"/>
                      </a:cubicBezTo>
                      <a:lnTo>
                        <a:pt x="6260" y="379"/>
                      </a:lnTo>
                      <a:lnTo>
                        <a:pt x="6268" y="421"/>
                      </a:lnTo>
                      <a:lnTo>
                        <a:pt x="6268" y="421"/>
                      </a:lnTo>
                      <a:lnTo>
                        <a:pt x="5957" y="363"/>
                      </a:lnTo>
                      <a:cubicBezTo>
                        <a:pt x="5953" y="363"/>
                        <a:pt x="5941" y="363"/>
                        <a:pt x="5938" y="371"/>
                      </a:cubicBezTo>
                      <a:cubicBezTo>
                        <a:pt x="5941" y="340"/>
                        <a:pt x="5934" y="313"/>
                        <a:pt x="5918" y="286"/>
                      </a:cubicBezTo>
                      <a:lnTo>
                        <a:pt x="5799" y="275"/>
                      </a:lnTo>
                      <a:cubicBezTo>
                        <a:pt x="5711" y="234"/>
                        <a:pt x="5623" y="224"/>
                        <a:pt x="5535" y="224"/>
                      </a:cubicBezTo>
                      <a:cubicBezTo>
                        <a:pt x="5463" y="224"/>
                        <a:pt x="5392" y="231"/>
                        <a:pt x="5320" y="231"/>
                      </a:cubicBezTo>
                      <a:cubicBezTo>
                        <a:pt x="5299" y="231"/>
                        <a:pt x="5278" y="230"/>
                        <a:pt x="5257" y="229"/>
                      </a:cubicBezTo>
                      <a:cubicBezTo>
                        <a:pt x="5250" y="206"/>
                        <a:pt x="5231" y="190"/>
                        <a:pt x="5208" y="187"/>
                      </a:cubicBezTo>
                      <a:cubicBezTo>
                        <a:pt x="5197" y="197"/>
                        <a:pt x="5183" y="202"/>
                        <a:pt x="5169" y="202"/>
                      </a:cubicBezTo>
                      <a:cubicBezTo>
                        <a:pt x="5152" y="202"/>
                        <a:pt x="5135" y="195"/>
                        <a:pt x="5123" y="183"/>
                      </a:cubicBezTo>
                      <a:cubicBezTo>
                        <a:pt x="5123" y="183"/>
                        <a:pt x="5123" y="179"/>
                        <a:pt x="5115" y="179"/>
                      </a:cubicBezTo>
                      <a:cubicBezTo>
                        <a:pt x="5081" y="184"/>
                        <a:pt x="5046" y="186"/>
                        <a:pt x="5012" y="186"/>
                      </a:cubicBezTo>
                      <a:cubicBezTo>
                        <a:pt x="4880" y="186"/>
                        <a:pt x="4749" y="157"/>
                        <a:pt x="4617" y="157"/>
                      </a:cubicBezTo>
                      <a:cubicBezTo>
                        <a:pt x="4570" y="157"/>
                        <a:pt x="4522" y="161"/>
                        <a:pt x="4474" y="171"/>
                      </a:cubicBezTo>
                      <a:lnTo>
                        <a:pt x="4347" y="171"/>
                      </a:lnTo>
                      <a:lnTo>
                        <a:pt x="3993" y="148"/>
                      </a:lnTo>
                      <a:cubicBezTo>
                        <a:pt x="3993" y="121"/>
                        <a:pt x="3982" y="91"/>
                        <a:pt x="3959" y="71"/>
                      </a:cubicBezTo>
                      <a:cubicBezTo>
                        <a:pt x="3944" y="80"/>
                        <a:pt x="3928" y="84"/>
                        <a:pt x="3913" y="84"/>
                      </a:cubicBezTo>
                      <a:cubicBezTo>
                        <a:pt x="3893" y="84"/>
                        <a:pt x="3874" y="77"/>
                        <a:pt x="3859" y="64"/>
                      </a:cubicBezTo>
                      <a:cubicBezTo>
                        <a:pt x="3787" y="18"/>
                        <a:pt x="3713" y="1"/>
                        <a:pt x="36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11"/>
                <p:cNvSpPr/>
                <p:nvPr/>
              </p:nvSpPr>
              <p:spPr>
                <a:xfrm>
                  <a:off x="2316840" y="1732509"/>
                  <a:ext cx="496" cy="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9" extrusionOk="0">
                      <a:moveTo>
                        <a:pt x="8" y="1"/>
                      </a:moveTo>
                      <a:lnTo>
                        <a:pt x="1" y="8"/>
                      </a:lnTo>
                      <a:lnTo>
                        <a:pt x="16" y="8"/>
                      </a:lnTo>
                      <a:cubicBezTo>
                        <a:pt x="16" y="4"/>
                        <a:pt x="8" y="4"/>
                        <a:pt x="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3" name="Google Shape;1433;p11"/>
                <p:cNvSpPr/>
                <p:nvPr/>
              </p:nvSpPr>
              <p:spPr>
                <a:xfrm>
                  <a:off x="2317430" y="1732323"/>
                  <a:ext cx="13990" cy="5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" h="193" extrusionOk="0">
                      <a:moveTo>
                        <a:pt x="130" y="1"/>
                      </a:moveTo>
                      <a:cubicBezTo>
                        <a:pt x="87" y="1"/>
                        <a:pt x="44" y="5"/>
                        <a:pt x="1" y="10"/>
                      </a:cubicBezTo>
                      <a:cubicBezTo>
                        <a:pt x="89" y="137"/>
                        <a:pt x="204" y="193"/>
                        <a:pt x="361" y="193"/>
                      </a:cubicBezTo>
                      <a:cubicBezTo>
                        <a:pt x="389" y="193"/>
                        <a:pt x="419" y="191"/>
                        <a:pt x="450" y="187"/>
                      </a:cubicBezTo>
                      <a:cubicBezTo>
                        <a:pt x="357" y="35"/>
                        <a:pt x="246" y="1"/>
                        <a:pt x="1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" name="Google Shape;1434;p11"/>
                <p:cNvSpPr/>
                <p:nvPr/>
              </p:nvSpPr>
              <p:spPr>
                <a:xfrm>
                  <a:off x="2307782" y="1728849"/>
                  <a:ext cx="9089" cy="4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" h="133" extrusionOk="0">
                      <a:moveTo>
                        <a:pt x="159" y="1"/>
                      </a:moveTo>
                      <a:cubicBezTo>
                        <a:pt x="111" y="1"/>
                        <a:pt x="58" y="28"/>
                        <a:pt x="1" y="65"/>
                      </a:cubicBezTo>
                      <a:cubicBezTo>
                        <a:pt x="58" y="115"/>
                        <a:pt x="121" y="132"/>
                        <a:pt x="186" y="132"/>
                      </a:cubicBezTo>
                      <a:cubicBezTo>
                        <a:pt x="221" y="132"/>
                        <a:pt x="257" y="127"/>
                        <a:pt x="293" y="119"/>
                      </a:cubicBezTo>
                      <a:cubicBezTo>
                        <a:pt x="257" y="33"/>
                        <a:pt x="211" y="1"/>
                        <a:pt x="15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11"/>
                <p:cNvSpPr/>
                <p:nvPr/>
              </p:nvSpPr>
              <p:spPr>
                <a:xfrm>
                  <a:off x="2316716" y="1732509"/>
                  <a:ext cx="403" cy="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9" extrusionOk="0">
                      <a:moveTo>
                        <a:pt x="1" y="1"/>
                      </a:moveTo>
                      <a:cubicBezTo>
                        <a:pt x="1" y="4"/>
                        <a:pt x="5" y="4"/>
                        <a:pt x="5" y="8"/>
                      </a:cubicBezTo>
                      <a:lnTo>
                        <a:pt x="12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11"/>
                <p:cNvSpPr/>
                <p:nvPr/>
              </p:nvSpPr>
              <p:spPr>
                <a:xfrm>
                  <a:off x="2293234" y="1726553"/>
                  <a:ext cx="3598" cy="19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62" extrusionOk="0">
                      <a:moveTo>
                        <a:pt x="89" y="1"/>
                      </a:moveTo>
                      <a:cubicBezTo>
                        <a:pt x="58" y="4"/>
                        <a:pt x="31" y="12"/>
                        <a:pt x="1" y="27"/>
                      </a:cubicBezTo>
                      <a:cubicBezTo>
                        <a:pt x="12" y="35"/>
                        <a:pt x="28" y="62"/>
                        <a:pt x="35" y="62"/>
                      </a:cubicBezTo>
                      <a:cubicBezTo>
                        <a:pt x="66" y="58"/>
                        <a:pt x="93" y="47"/>
                        <a:pt x="116" y="31"/>
                      </a:cubicBezTo>
                      <a:cubicBezTo>
                        <a:pt x="112" y="20"/>
                        <a:pt x="97" y="1"/>
                        <a:pt x="8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37" name="Google Shape;1437;p11"/>
              <p:cNvGrpSpPr/>
              <p:nvPr/>
            </p:nvGrpSpPr>
            <p:grpSpPr>
              <a:xfrm>
                <a:off x="1580528" y="4074070"/>
                <a:ext cx="360691" cy="258395"/>
                <a:chOff x="2102895" y="2065385"/>
                <a:chExt cx="311720" cy="223313"/>
              </a:xfrm>
            </p:grpSpPr>
            <p:sp>
              <p:nvSpPr>
                <p:cNvPr id="1438" name="Google Shape;1438;p11"/>
                <p:cNvSpPr/>
                <p:nvPr/>
              </p:nvSpPr>
              <p:spPr>
                <a:xfrm>
                  <a:off x="2102895" y="2065385"/>
                  <a:ext cx="311720" cy="223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49" h="7199" extrusionOk="0">
                      <a:moveTo>
                        <a:pt x="9365" y="2588"/>
                      </a:moveTo>
                      <a:cubicBezTo>
                        <a:pt x="9380" y="2596"/>
                        <a:pt x="9395" y="2604"/>
                        <a:pt x="9414" y="2604"/>
                      </a:cubicBezTo>
                      <a:cubicBezTo>
                        <a:pt x="9361" y="2661"/>
                        <a:pt x="9318" y="2727"/>
                        <a:pt x="9288" y="2800"/>
                      </a:cubicBezTo>
                      <a:cubicBezTo>
                        <a:pt x="9222" y="2980"/>
                        <a:pt x="9165" y="3168"/>
                        <a:pt x="9046" y="3326"/>
                      </a:cubicBezTo>
                      <a:cubicBezTo>
                        <a:pt x="9038" y="3334"/>
                        <a:pt x="9038" y="3337"/>
                        <a:pt x="9034" y="3341"/>
                      </a:cubicBezTo>
                      <a:cubicBezTo>
                        <a:pt x="9034" y="3318"/>
                        <a:pt x="9034" y="3299"/>
                        <a:pt x="9038" y="3280"/>
                      </a:cubicBezTo>
                      <a:lnTo>
                        <a:pt x="9122" y="3134"/>
                      </a:lnTo>
                      <a:lnTo>
                        <a:pt x="9357" y="2653"/>
                      </a:lnTo>
                      <a:cubicBezTo>
                        <a:pt x="9353" y="2630"/>
                        <a:pt x="9353" y="2607"/>
                        <a:pt x="9365" y="2588"/>
                      </a:cubicBezTo>
                      <a:close/>
                      <a:moveTo>
                        <a:pt x="9019" y="3380"/>
                      </a:moveTo>
                      <a:cubicBezTo>
                        <a:pt x="8923" y="3557"/>
                        <a:pt x="8788" y="3722"/>
                        <a:pt x="8761" y="3937"/>
                      </a:cubicBezTo>
                      <a:cubicBezTo>
                        <a:pt x="8761" y="3941"/>
                        <a:pt x="8765" y="3941"/>
                        <a:pt x="8765" y="3948"/>
                      </a:cubicBezTo>
                      <a:cubicBezTo>
                        <a:pt x="8723" y="3960"/>
                        <a:pt x="8707" y="4010"/>
                        <a:pt x="8681" y="4045"/>
                      </a:cubicBezTo>
                      <a:cubicBezTo>
                        <a:pt x="8477" y="4352"/>
                        <a:pt x="8208" y="4582"/>
                        <a:pt x="7900" y="4782"/>
                      </a:cubicBezTo>
                      <a:cubicBezTo>
                        <a:pt x="7555" y="5013"/>
                        <a:pt x="7216" y="5263"/>
                        <a:pt x="6882" y="5505"/>
                      </a:cubicBezTo>
                      <a:cubicBezTo>
                        <a:pt x="6848" y="5493"/>
                        <a:pt x="6813" y="5486"/>
                        <a:pt x="6782" y="5486"/>
                      </a:cubicBezTo>
                      <a:cubicBezTo>
                        <a:pt x="6037" y="5689"/>
                        <a:pt x="5384" y="6127"/>
                        <a:pt x="4650" y="6369"/>
                      </a:cubicBezTo>
                      <a:cubicBezTo>
                        <a:pt x="4469" y="6427"/>
                        <a:pt x="4285" y="6485"/>
                        <a:pt x="4181" y="6665"/>
                      </a:cubicBezTo>
                      <a:cubicBezTo>
                        <a:pt x="4181" y="6677"/>
                        <a:pt x="4177" y="6688"/>
                        <a:pt x="4177" y="6704"/>
                      </a:cubicBezTo>
                      <a:cubicBezTo>
                        <a:pt x="4092" y="6704"/>
                        <a:pt x="4008" y="6738"/>
                        <a:pt x="3946" y="6792"/>
                      </a:cubicBezTo>
                      <a:lnTo>
                        <a:pt x="3877" y="6804"/>
                      </a:lnTo>
                      <a:cubicBezTo>
                        <a:pt x="3816" y="6773"/>
                        <a:pt x="3758" y="6746"/>
                        <a:pt x="3693" y="6742"/>
                      </a:cubicBezTo>
                      <a:cubicBezTo>
                        <a:pt x="3574" y="6742"/>
                        <a:pt x="3485" y="6792"/>
                        <a:pt x="3462" y="6915"/>
                      </a:cubicBezTo>
                      <a:lnTo>
                        <a:pt x="3089" y="6934"/>
                      </a:lnTo>
                      <a:cubicBezTo>
                        <a:pt x="3032" y="6892"/>
                        <a:pt x="2963" y="6861"/>
                        <a:pt x="2897" y="6838"/>
                      </a:cubicBezTo>
                      <a:cubicBezTo>
                        <a:pt x="2847" y="6823"/>
                        <a:pt x="2796" y="6816"/>
                        <a:pt x="2744" y="6816"/>
                      </a:cubicBezTo>
                      <a:cubicBezTo>
                        <a:pt x="2662" y="6816"/>
                        <a:pt x="2580" y="6835"/>
                        <a:pt x="2502" y="6873"/>
                      </a:cubicBezTo>
                      <a:cubicBezTo>
                        <a:pt x="2482" y="6892"/>
                        <a:pt x="2463" y="6911"/>
                        <a:pt x="2448" y="6934"/>
                      </a:cubicBezTo>
                      <a:lnTo>
                        <a:pt x="2283" y="6896"/>
                      </a:lnTo>
                      <a:cubicBezTo>
                        <a:pt x="2283" y="6888"/>
                        <a:pt x="2286" y="6880"/>
                        <a:pt x="2286" y="6873"/>
                      </a:cubicBezTo>
                      <a:cubicBezTo>
                        <a:pt x="2194" y="6677"/>
                        <a:pt x="2014" y="6661"/>
                        <a:pt x="1829" y="6646"/>
                      </a:cubicBezTo>
                      <a:cubicBezTo>
                        <a:pt x="1802" y="6658"/>
                        <a:pt x="1771" y="6665"/>
                        <a:pt x="1748" y="6684"/>
                      </a:cubicBezTo>
                      <a:lnTo>
                        <a:pt x="1560" y="6569"/>
                      </a:lnTo>
                      <a:cubicBezTo>
                        <a:pt x="1587" y="6465"/>
                        <a:pt x="1299" y="6488"/>
                        <a:pt x="1460" y="6323"/>
                      </a:cubicBezTo>
                      <a:lnTo>
                        <a:pt x="1460" y="6323"/>
                      </a:lnTo>
                      <a:lnTo>
                        <a:pt x="1679" y="6350"/>
                      </a:lnTo>
                      <a:cubicBezTo>
                        <a:pt x="1745" y="6450"/>
                        <a:pt x="1827" y="6474"/>
                        <a:pt x="1914" y="6474"/>
                      </a:cubicBezTo>
                      <a:cubicBezTo>
                        <a:pt x="1994" y="6474"/>
                        <a:pt x="2079" y="6454"/>
                        <a:pt x="2160" y="6454"/>
                      </a:cubicBezTo>
                      <a:cubicBezTo>
                        <a:pt x="2402" y="6498"/>
                        <a:pt x="2643" y="6529"/>
                        <a:pt x="2885" y="6529"/>
                      </a:cubicBezTo>
                      <a:cubicBezTo>
                        <a:pt x="3083" y="6529"/>
                        <a:pt x="3282" y="6508"/>
                        <a:pt x="3481" y="6458"/>
                      </a:cubicBezTo>
                      <a:lnTo>
                        <a:pt x="3735" y="6438"/>
                      </a:lnTo>
                      <a:cubicBezTo>
                        <a:pt x="4077" y="6412"/>
                        <a:pt x="4388" y="6285"/>
                        <a:pt x="4700" y="6146"/>
                      </a:cubicBezTo>
                      <a:cubicBezTo>
                        <a:pt x="5103" y="6066"/>
                        <a:pt x="5441" y="5835"/>
                        <a:pt x="5802" y="5647"/>
                      </a:cubicBezTo>
                      <a:cubicBezTo>
                        <a:pt x="6325" y="5489"/>
                        <a:pt x="6782" y="5209"/>
                        <a:pt x="7209" y="4878"/>
                      </a:cubicBezTo>
                      <a:cubicBezTo>
                        <a:pt x="7724" y="4659"/>
                        <a:pt x="8112" y="4275"/>
                        <a:pt x="8531" y="3918"/>
                      </a:cubicBezTo>
                      <a:cubicBezTo>
                        <a:pt x="8692" y="3741"/>
                        <a:pt x="8811" y="3518"/>
                        <a:pt x="9019" y="3380"/>
                      </a:cubicBezTo>
                      <a:close/>
                      <a:moveTo>
                        <a:pt x="7230" y="0"/>
                      </a:moveTo>
                      <a:cubicBezTo>
                        <a:pt x="7141" y="0"/>
                        <a:pt x="7052" y="10"/>
                        <a:pt x="6963" y="37"/>
                      </a:cubicBezTo>
                      <a:lnTo>
                        <a:pt x="6625" y="37"/>
                      </a:lnTo>
                      <a:cubicBezTo>
                        <a:pt x="6609" y="64"/>
                        <a:pt x="6598" y="94"/>
                        <a:pt x="6586" y="121"/>
                      </a:cubicBezTo>
                      <a:lnTo>
                        <a:pt x="6413" y="152"/>
                      </a:lnTo>
                      <a:cubicBezTo>
                        <a:pt x="6394" y="120"/>
                        <a:pt x="6362" y="104"/>
                        <a:pt x="6329" y="104"/>
                      </a:cubicBezTo>
                      <a:cubicBezTo>
                        <a:pt x="6310" y="104"/>
                        <a:pt x="6290" y="110"/>
                        <a:pt x="6271" y="121"/>
                      </a:cubicBezTo>
                      <a:lnTo>
                        <a:pt x="6267" y="129"/>
                      </a:lnTo>
                      <a:lnTo>
                        <a:pt x="6091" y="156"/>
                      </a:lnTo>
                      <a:cubicBezTo>
                        <a:pt x="5991" y="206"/>
                        <a:pt x="5860" y="175"/>
                        <a:pt x="5779" y="271"/>
                      </a:cubicBezTo>
                      <a:lnTo>
                        <a:pt x="5480" y="286"/>
                      </a:lnTo>
                      <a:cubicBezTo>
                        <a:pt x="5434" y="348"/>
                        <a:pt x="5360" y="359"/>
                        <a:pt x="5291" y="371"/>
                      </a:cubicBezTo>
                      <a:lnTo>
                        <a:pt x="5234" y="344"/>
                      </a:lnTo>
                      <a:lnTo>
                        <a:pt x="5015" y="383"/>
                      </a:lnTo>
                      <a:cubicBezTo>
                        <a:pt x="4984" y="398"/>
                        <a:pt x="4965" y="429"/>
                        <a:pt x="4961" y="463"/>
                      </a:cubicBezTo>
                      <a:lnTo>
                        <a:pt x="4765" y="513"/>
                      </a:lnTo>
                      <a:lnTo>
                        <a:pt x="4773" y="463"/>
                      </a:lnTo>
                      <a:lnTo>
                        <a:pt x="4773" y="463"/>
                      </a:lnTo>
                      <a:lnTo>
                        <a:pt x="4665" y="494"/>
                      </a:lnTo>
                      <a:cubicBezTo>
                        <a:pt x="4653" y="521"/>
                        <a:pt x="4646" y="552"/>
                        <a:pt x="4627" y="578"/>
                      </a:cubicBezTo>
                      <a:lnTo>
                        <a:pt x="4192" y="717"/>
                      </a:lnTo>
                      <a:cubicBezTo>
                        <a:pt x="4108" y="828"/>
                        <a:pt x="3977" y="824"/>
                        <a:pt x="3858" y="844"/>
                      </a:cubicBezTo>
                      <a:cubicBezTo>
                        <a:pt x="3846" y="871"/>
                        <a:pt x="3843" y="901"/>
                        <a:pt x="3831" y="936"/>
                      </a:cubicBezTo>
                      <a:lnTo>
                        <a:pt x="3635" y="967"/>
                      </a:lnTo>
                      <a:cubicBezTo>
                        <a:pt x="3631" y="1001"/>
                        <a:pt x="3620" y="1032"/>
                        <a:pt x="3608" y="1059"/>
                      </a:cubicBezTo>
                      <a:lnTo>
                        <a:pt x="3401" y="1082"/>
                      </a:lnTo>
                      <a:cubicBezTo>
                        <a:pt x="3347" y="1166"/>
                        <a:pt x="3270" y="1193"/>
                        <a:pt x="3178" y="1197"/>
                      </a:cubicBezTo>
                      <a:cubicBezTo>
                        <a:pt x="3178" y="1228"/>
                        <a:pt x="3170" y="1259"/>
                        <a:pt x="3155" y="1282"/>
                      </a:cubicBezTo>
                      <a:lnTo>
                        <a:pt x="2940" y="1305"/>
                      </a:lnTo>
                      <a:cubicBezTo>
                        <a:pt x="2890" y="1378"/>
                        <a:pt x="2809" y="1420"/>
                        <a:pt x="2728" y="1428"/>
                      </a:cubicBezTo>
                      <a:cubicBezTo>
                        <a:pt x="2724" y="1462"/>
                        <a:pt x="2713" y="1493"/>
                        <a:pt x="2694" y="1516"/>
                      </a:cubicBezTo>
                      <a:lnTo>
                        <a:pt x="2382" y="1658"/>
                      </a:lnTo>
                      <a:cubicBezTo>
                        <a:pt x="2359" y="1712"/>
                        <a:pt x="2309" y="1750"/>
                        <a:pt x="2252" y="1754"/>
                      </a:cubicBezTo>
                      <a:cubicBezTo>
                        <a:pt x="2244" y="1812"/>
                        <a:pt x="2190" y="1858"/>
                        <a:pt x="2133" y="1862"/>
                      </a:cubicBezTo>
                      <a:cubicBezTo>
                        <a:pt x="2083" y="1935"/>
                        <a:pt x="2006" y="1981"/>
                        <a:pt x="1925" y="2000"/>
                      </a:cubicBezTo>
                      <a:cubicBezTo>
                        <a:pt x="1910" y="2058"/>
                        <a:pt x="1852" y="2096"/>
                        <a:pt x="1795" y="2096"/>
                      </a:cubicBezTo>
                      <a:lnTo>
                        <a:pt x="1775" y="2158"/>
                      </a:lnTo>
                      <a:cubicBezTo>
                        <a:pt x="1679" y="2173"/>
                        <a:pt x="1618" y="2235"/>
                        <a:pt x="1572" y="2319"/>
                      </a:cubicBezTo>
                      <a:lnTo>
                        <a:pt x="1560" y="2327"/>
                      </a:lnTo>
                      <a:cubicBezTo>
                        <a:pt x="1522" y="2361"/>
                        <a:pt x="1487" y="2396"/>
                        <a:pt x="1456" y="2434"/>
                      </a:cubicBezTo>
                      <a:lnTo>
                        <a:pt x="1445" y="2442"/>
                      </a:lnTo>
                      <a:cubicBezTo>
                        <a:pt x="1345" y="2534"/>
                        <a:pt x="1199" y="2565"/>
                        <a:pt x="1130" y="2692"/>
                      </a:cubicBezTo>
                      <a:lnTo>
                        <a:pt x="1103" y="2680"/>
                      </a:lnTo>
                      <a:lnTo>
                        <a:pt x="1103" y="2680"/>
                      </a:lnTo>
                      <a:lnTo>
                        <a:pt x="1122" y="2700"/>
                      </a:lnTo>
                      <a:cubicBezTo>
                        <a:pt x="1061" y="2703"/>
                        <a:pt x="1018" y="2750"/>
                        <a:pt x="1007" y="2815"/>
                      </a:cubicBezTo>
                      <a:lnTo>
                        <a:pt x="1007" y="2819"/>
                      </a:lnTo>
                      <a:cubicBezTo>
                        <a:pt x="861" y="2865"/>
                        <a:pt x="861" y="3034"/>
                        <a:pt x="757" y="3122"/>
                      </a:cubicBezTo>
                      <a:lnTo>
                        <a:pt x="749" y="3142"/>
                      </a:lnTo>
                      <a:cubicBezTo>
                        <a:pt x="715" y="3180"/>
                        <a:pt x="680" y="3218"/>
                        <a:pt x="653" y="3261"/>
                      </a:cubicBezTo>
                      <a:cubicBezTo>
                        <a:pt x="573" y="3303"/>
                        <a:pt x="603" y="3418"/>
                        <a:pt x="523" y="3460"/>
                      </a:cubicBezTo>
                      <a:lnTo>
                        <a:pt x="515" y="3480"/>
                      </a:lnTo>
                      <a:cubicBezTo>
                        <a:pt x="484" y="3518"/>
                        <a:pt x="450" y="3564"/>
                        <a:pt x="423" y="3606"/>
                      </a:cubicBezTo>
                      <a:cubicBezTo>
                        <a:pt x="346" y="3664"/>
                        <a:pt x="354" y="3764"/>
                        <a:pt x="311" y="3837"/>
                      </a:cubicBezTo>
                      <a:cubicBezTo>
                        <a:pt x="158" y="4045"/>
                        <a:pt x="142" y="4294"/>
                        <a:pt x="85" y="4529"/>
                      </a:cubicBezTo>
                      <a:cubicBezTo>
                        <a:pt x="73" y="4533"/>
                        <a:pt x="58" y="4544"/>
                        <a:pt x="46" y="4552"/>
                      </a:cubicBezTo>
                      <a:cubicBezTo>
                        <a:pt x="35" y="4571"/>
                        <a:pt x="42" y="4594"/>
                        <a:pt x="81" y="4625"/>
                      </a:cubicBezTo>
                      <a:lnTo>
                        <a:pt x="73" y="4736"/>
                      </a:lnTo>
                      <a:cubicBezTo>
                        <a:pt x="8" y="4786"/>
                        <a:pt x="0" y="4882"/>
                        <a:pt x="54" y="4948"/>
                      </a:cubicBezTo>
                      <a:cubicBezTo>
                        <a:pt x="58" y="4951"/>
                        <a:pt x="61" y="4959"/>
                        <a:pt x="73" y="4967"/>
                      </a:cubicBezTo>
                      <a:lnTo>
                        <a:pt x="73" y="4959"/>
                      </a:lnTo>
                      <a:cubicBezTo>
                        <a:pt x="142" y="5028"/>
                        <a:pt x="104" y="5151"/>
                        <a:pt x="188" y="5209"/>
                      </a:cubicBezTo>
                      <a:cubicBezTo>
                        <a:pt x="123" y="5455"/>
                        <a:pt x="411" y="5535"/>
                        <a:pt x="442" y="5739"/>
                      </a:cubicBezTo>
                      <a:cubicBezTo>
                        <a:pt x="496" y="5766"/>
                        <a:pt x="526" y="5820"/>
                        <a:pt x="523" y="5881"/>
                      </a:cubicBezTo>
                      <a:cubicBezTo>
                        <a:pt x="638" y="5958"/>
                        <a:pt x="726" y="6070"/>
                        <a:pt x="776" y="6200"/>
                      </a:cubicBezTo>
                      <a:cubicBezTo>
                        <a:pt x="811" y="6204"/>
                        <a:pt x="845" y="6216"/>
                        <a:pt x="872" y="6235"/>
                      </a:cubicBezTo>
                      <a:cubicBezTo>
                        <a:pt x="872" y="6262"/>
                        <a:pt x="880" y="6296"/>
                        <a:pt x="884" y="6323"/>
                      </a:cubicBezTo>
                      <a:lnTo>
                        <a:pt x="930" y="6331"/>
                      </a:lnTo>
                      <a:lnTo>
                        <a:pt x="980" y="6331"/>
                      </a:lnTo>
                      <a:lnTo>
                        <a:pt x="995" y="6339"/>
                      </a:lnTo>
                      <a:lnTo>
                        <a:pt x="1007" y="6427"/>
                      </a:lnTo>
                      <a:cubicBezTo>
                        <a:pt x="1091" y="6454"/>
                        <a:pt x="1168" y="6485"/>
                        <a:pt x="1210" y="6569"/>
                      </a:cubicBezTo>
                      <a:cubicBezTo>
                        <a:pt x="1272" y="6569"/>
                        <a:pt x="1326" y="6608"/>
                        <a:pt x="1349" y="6661"/>
                      </a:cubicBezTo>
                      <a:cubicBezTo>
                        <a:pt x="1383" y="6665"/>
                        <a:pt x="1418" y="6669"/>
                        <a:pt x="1456" y="6669"/>
                      </a:cubicBezTo>
                      <a:lnTo>
                        <a:pt x="1637" y="6804"/>
                      </a:lnTo>
                      <a:cubicBezTo>
                        <a:pt x="1633" y="6842"/>
                        <a:pt x="1649" y="6880"/>
                        <a:pt x="1675" y="6907"/>
                      </a:cubicBezTo>
                      <a:cubicBezTo>
                        <a:pt x="1748" y="6984"/>
                        <a:pt x="1848" y="6973"/>
                        <a:pt x="1937" y="7011"/>
                      </a:cubicBezTo>
                      <a:cubicBezTo>
                        <a:pt x="1943" y="7009"/>
                        <a:pt x="1950" y="7008"/>
                        <a:pt x="1957" y="7008"/>
                      </a:cubicBezTo>
                      <a:cubicBezTo>
                        <a:pt x="1979" y="7008"/>
                        <a:pt x="2003" y="7018"/>
                        <a:pt x="2017" y="7042"/>
                      </a:cubicBezTo>
                      <a:cubicBezTo>
                        <a:pt x="2039" y="7059"/>
                        <a:pt x="2067" y="7069"/>
                        <a:pt x="2094" y="7069"/>
                      </a:cubicBezTo>
                      <a:cubicBezTo>
                        <a:pt x="2116" y="7069"/>
                        <a:pt x="2137" y="7063"/>
                        <a:pt x="2156" y="7049"/>
                      </a:cubicBezTo>
                      <a:cubicBezTo>
                        <a:pt x="2175" y="7042"/>
                        <a:pt x="2190" y="7030"/>
                        <a:pt x="2206" y="7015"/>
                      </a:cubicBezTo>
                      <a:lnTo>
                        <a:pt x="2425" y="7034"/>
                      </a:lnTo>
                      <a:cubicBezTo>
                        <a:pt x="2436" y="7073"/>
                        <a:pt x="2463" y="7107"/>
                        <a:pt x="2498" y="7122"/>
                      </a:cubicBezTo>
                      <a:lnTo>
                        <a:pt x="2705" y="7149"/>
                      </a:lnTo>
                      <a:cubicBezTo>
                        <a:pt x="2736" y="7182"/>
                        <a:pt x="2776" y="7198"/>
                        <a:pt x="2817" y="7198"/>
                      </a:cubicBezTo>
                      <a:cubicBezTo>
                        <a:pt x="2857" y="7198"/>
                        <a:pt x="2897" y="7182"/>
                        <a:pt x="2928" y="7149"/>
                      </a:cubicBezTo>
                      <a:lnTo>
                        <a:pt x="3159" y="7126"/>
                      </a:lnTo>
                      <a:cubicBezTo>
                        <a:pt x="3174" y="7107"/>
                        <a:pt x="3186" y="7084"/>
                        <a:pt x="3186" y="7061"/>
                      </a:cubicBezTo>
                      <a:lnTo>
                        <a:pt x="3481" y="7034"/>
                      </a:lnTo>
                      <a:lnTo>
                        <a:pt x="3485" y="7023"/>
                      </a:lnTo>
                      <a:cubicBezTo>
                        <a:pt x="3497" y="7042"/>
                        <a:pt x="3512" y="7053"/>
                        <a:pt x="3524" y="7069"/>
                      </a:cubicBezTo>
                      <a:cubicBezTo>
                        <a:pt x="3577" y="7078"/>
                        <a:pt x="3630" y="7087"/>
                        <a:pt x="3682" y="7087"/>
                      </a:cubicBezTo>
                      <a:cubicBezTo>
                        <a:pt x="3740" y="7087"/>
                        <a:pt x="3796" y="7076"/>
                        <a:pt x="3850" y="7042"/>
                      </a:cubicBezTo>
                      <a:lnTo>
                        <a:pt x="3889" y="7011"/>
                      </a:lnTo>
                      <a:lnTo>
                        <a:pt x="3943" y="7015"/>
                      </a:lnTo>
                      <a:cubicBezTo>
                        <a:pt x="3977" y="7003"/>
                        <a:pt x="3996" y="6973"/>
                        <a:pt x="3996" y="6934"/>
                      </a:cubicBezTo>
                      <a:lnTo>
                        <a:pt x="4039" y="6934"/>
                      </a:lnTo>
                      <a:lnTo>
                        <a:pt x="4081" y="6907"/>
                      </a:lnTo>
                      <a:lnTo>
                        <a:pt x="4300" y="6896"/>
                      </a:lnTo>
                      <a:cubicBezTo>
                        <a:pt x="4304" y="6880"/>
                        <a:pt x="4308" y="6869"/>
                        <a:pt x="4319" y="6853"/>
                      </a:cubicBezTo>
                      <a:cubicBezTo>
                        <a:pt x="4396" y="6853"/>
                        <a:pt x="4473" y="6853"/>
                        <a:pt x="4542" y="6804"/>
                      </a:cubicBezTo>
                      <a:lnTo>
                        <a:pt x="4573" y="6777"/>
                      </a:lnTo>
                      <a:lnTo>
                        <a:pt x="4615" y="6780"/>
                      </a:lnTo>
                      <a:cubicBezTo>
                        <a:pt x="4730" y="6707"/>
                        <a:pt x="4899" y="6796"/>
                        <a:pt x="4992" y="6658"/>
                      </a:cubicBezTo>
                      <a:cubicBezTo>
                        <a:pt x="5068" y="6623"/>
                        <a:pt x="5165" y="6631"/>
                        <a:pt x="5230" y="6565"/>
                      </a:cubicBezTo>
                      <a:lnTo>
                        <a:pt x="5241" y="6561"/>
                      </a:lnTo>
                      <a:cubicBezTo>
                        <a:pt x="5418" y="6458"/>
                        <a:pt x="5629" y="6435"/>
                        <a:pt x="5802" y="6331"/>
                      </a:cubicBezTo>
                      <a:lnTo>
                        <a:pt x="5806" y="6331"/>
                      </a:lnTo>
                      <a:cubicBezTo>
                        <a:pt x="5960" y="6262"/>
                        <a:pt x="6129" y="6227"/>
                        <a:pt x="6264" y="6112"/>
                      </a:cubicBezTo>
                      <a:lnTo>
                        <a:pt x="6283" y="6104"/>
                      </a:lnTo>
                      <a:cubicBezTo>
                        <a:pt x="6337" y="6031"/>
                        <a:pt x="6440" y="6062"/>
                        <a:pt x="6494" y="5993"/>
                      </a:cubicBezTo>
                      <a:lnTo>
                        <a:pt x="6502" y="5989"/>
                      </a:lnTo>
                      <a:cubicBezTo>
                        <a:pt x="6567" y="5927"/>
                        <a:pt x="6671" y="5950"/>
                        <a:pt x="6725" y="5874"/>
                      </a:cubicBezTo>
                      <a:lnTo>
                        <a:pt x="6728" y="5874"/>
                      </a:lnTo>
                      <a:cubicBezTo>
                        <a:pt x="6798" y="5816"/>
                        <a:pt x="6894" y="5835"/>
                        <a:pt x="6959" y="5778"/>
                      </a:cubicBezTo>
                      <a:lnTo>
                        <a:pt x="6982" y="5747"/>
                      </a:lnTo>
                      <a:lnTo>
                        <a:pt x="7021" y="5754"/>
                      </a:lnTo>
                      <a:cubicBezTo>
                        <a:pt x="7086" y="5743"/>
                        <a:pt x="7109" y="5716"/>
                        <a:pt x="7094" y="5658"/>
                      </a:cubicBezTo>
                      <a:lnTo>
                        <a:pt x="7182" y="5647"/>
                      </a:lnTo>
                      <a:cubicBezTo>
                        <a:pt x="7259" y="5528"/>
                        <a:pt x="7374" y="5439"/>
                        <a:pt x="7509" y="5401"/>
                      </a:cubicBezTo>
                      <a:cubicBezTo>
                        <a:pt x="7520" y="5346"/>
                        <a:pt x="7573" y="5305"/>
                        <a:pt x="7635" y="5305"/>
                      </a:cubicBezTo>
                      <a:cubicBezTo>
                        <a:pt x="7638" y="5305"/>
                        <a:pt x="7640" y="5305"/>
                        <a:pt x="7643" y="5305"/>
                      </a:cubicBezTo>
                      <a:cubicBezTo>
                        <a:pt x="7681" y="5217"/>
                        <a:pt x="7762" y="5186"/>
                        <a:pt x="7843" y="5163"/>
                      </a:cubicBezTo>
                      <a:cubicBezTo>
                        <a:pt x="7935" y="5055"/>
                        <a:pt x="8050" y="4978"/>
                        <a:pt x="8185" y="4932"/>
                      </a:cubicBezTo>
                      <a:cubicBezTo>
                        <a:pt x="8442" y="4644"/>
                        <a:pt x="8815" y="4460"/>
                        <a:pt x="9007" y="4110"/>
                      </a:cubicBezTo>
                      <a:cubicBezTo>
                        <a:pt x="9130" y="4106"/>
                        <a:pt x="9188" y="4025"/>
                        <a:pt x="9238" y="3922"/>
                      </a:cubicBezTo>
                      <a:cubicBezTo>
                        <a:pt x="9322" y="3872"/>
                        <a:pt x="9303" y="3764"/>
                        <a:pt x="9361" y="3699"/>
                      </a:cubicBezTo>
                      <a:cubicBezTo>
                        <a:pt x="9438" y="3645"/>
                        <a:pt x="9411" y="3533"/>
                        <a:pt x="9487" y="3487"/>
                      </a:cubicBezTo>
                      <a:lnTo>
                        <a:pt x="9491" y="3476"/>
                      </a:lnTo>
                      <a:cubicBezTo>
                        <a:pt x="9526" y="3437"/>
                        <a:pt x="9557" y="3395"/>
                        <a:pt x="9584" y="3353"/>
                      </a:cubicBezTo>
                      <a:cubicBezTo>
                        <a:pt x="9668" y="3288"/>
                        <a:pt x="9653" y="3180"/>
                        <a:pt x="9699" y="3095"/>
                      </a:cubicBezTo>
                      <a:cubicBezTo>
                        <a:pt x="9683" y="3069"/>
                        <a:pt x="9691" y="3034"/>
                        <a:pt x="9722" y="3015"/>
                      </a:cubicBezTo>
                      <a:cubicBezTo>
                        <a:pt x="9760" y="2949"/>
                        <a:pt x="9768" y="2873"/>
                        <a:pt x="9749" y="2796"/>
                      </a:cubicBezTo>
                      <a:lnTo>
                        <a:pt x="9737" y="2750"/>
                      </a:lnTo>
                      <a:lnTo>
                        <a:pt x="9806" y="2661"/>
                      </a:lnTo>
                      <a:cubicBezTo>
                        <a:pt x="9814" y="2565"/>
                        <a:pt x="9841" y="2481"/>
                        <a:pt x="9933" y="2438"/>
                      </a:cubicBezTo>
                      <a:cubicBezTo>
                        <a:pt x="9933" y="2346"/>
                        <a:pt x="9976" y="2265"/>
                        <a:pt x="10049" y="2212"/>
                      </a:cubicBezTo>
                      <a:lnTo>
                        <a:pt x="10029" y="1781"/>
                      </a:lnTo>
                      <a:cubicBezTo>
                        <a:pt x="10026" y="1782"/>
                        <a:pt x="10023" y="1782"/>
                        <a:pt x="10020" y="1782"/>
                      </a:cubicBezTo>
                      <a:cubicBezTo>
                        <a:pt x="9992" y="1782"/>
                        <a:pt x="9966" y="1768"/>
                        <a:pt x="9949" y="1750"/>
                      </a:cubicBezTo>
                      <a:lnTo>
                        <a:pt x="9933" y="1531"/>
                      </a:lnTo>
                      <a:cubicBezTo>
                        <a:pt x="9806" y="1443"/>
                        <a:pt x="9818" y="1316"/>
                        <a:pt x="9818" y="1186"/>
                      </a:cubicBezTo>
                      <a:cubicBezTo>
                        <a:pt x="9760" y="1170"/>
                        <a:pt x="9722" y="1124"/>
                        <a:pt x="9710" y="1066"/>
                      </a:cubicBezTo>
                      <a:lnTo>
                        <a:pt x="9499" y="855"/>
                      </a:lnTo>
                      <a:cubicBezTo>
                        <a:pt x="9511" y="840"/>
                        <a:pt x="9514" y="824"/>
                        <a:pt x="9514" y="809"/>
                      </a:cubicBezTo>
                      <a:cubicBezTo>
                        <a:pt x="9518" y="778"/>
                        <a:pt x="9499" y="744"/>
                        <a:pt x="9472" y="728"/>
                      </a:cubicBezTo>
                      <a:lnTo>
                        <a:pt x="9361" y="694"/>
                      </a:lnTo>
                      <a:cubicBezTo>
                        <a:pt x="9318" y="675"/>
                        <a:pt x="9280" y="648"/>
                        <a:pt x="9245" y="613"/>
                      </a:cubicBezTo>
                      <a:lnTo>
                        <a:pt x="9134" y="575"/>
                      </a:lnTo>
                      <a:lnTo>
                        <a:pt x="9138" y="621"/>
                      </a:lnTo>
                      <a:cubicBezTo>
                        <a:pt x="9126" y="619"/>
                        <a:pt x="9115" y="618"/>
                        <a:pt x="9105" y="618"/>
                      </a:cubicBezTo>
                      <a:cubicBezTo>
                        <a:pt x="9046" y="618"/>
                        <a:pt x="9015" y="649"/>
                        <a:pt x="9015" y="725"/>
                      </a:cubicBezTo>
                      <a:lnTo>
                        <a:pt x="9092" y="725"/>
                      </a:lnTo>
                      <a:cubicBezTo>
                        <a:pt x="9088" y="736"/>
                        <a:pt x="9088" y="755"/>
                        <a:pt x="9088" y="771"/>
                      </a:cubicBezTo>
                      <a:cubicBezTo>
                        <a:pt x="9134" y="886"/>
                        <a:pt x="9230" y="924"/>
                        <a:pt x="9345" y="924"/>
                      </a:cubicBezTo>
                      <a:cubicBezTo>
                        <a:pt x="9357" y="924"/>
                        <a:pt x="9365" y="920"/>
                        <a:pt x="9376" y="917"/>
                      </a:cubicBezTo>
                      <a:lnTo>
                        <a:pt x="9376" y="917"/>
                      </a:lnTo>
                      <a:cubicBezTo>
                        <a:pt x="9441" y="1943"/>
                        <a:pt x="9096" y="2826"/>
                        <a:pt x="8427" y="3610"/>
                      </a:cubicBezTo>
                      <a:cubicBezTo>
                        <a:pt x="8039" y="4060"/>
                        <a:pt x="7551" y="4394"/>
                        <a:pt x="7078" y="4740"/>
                      </a:cubicBezTo>
                      <a:lnTo>
                        <a:pt x="5660" y="5512"/>
                      </a:lnTo>
                      <a:cubicBezTo>
                        <a:pt x="5272" y="5628"/>
                        <a:pt x="4919" y="5824"/>
                        <a:pt x="4557" y="6016"/>
                      </a:cubicBezTo>
                      <a:cubicBezTo>
                        <a:pt x="4235" y="6096"/>
                        <a:pt x="3900" y="6146"/>
                        <a:pt x="3604" y="6323"/>
                      </a:cubicBezTo>
                      <a:cubicBezTo>
                        <a:pt x="3597" y="6321"/>
                        <a:pt x="3590" y="6320"/>
                        <a:pt x="3583" y="6320"/>
                      </a:cubicBezTo>
                      <a:cubicBezTo>
                        <a:pt x="3566" y="6320"/>
                        <a:pt x="3550" y="6326"/>
                        <a:pt x="3539" y="6342"/>
                      </a:cubicBezTo>
                      <a:lnTo>
                        <a:pt x="2133" y="6342"/>
                      </a:lnTo>
                      <a:cubicBezTo>
                        <a:pt x="2088" y="6320"/>
                        <a:pt x="2040" y="6309"/>
                        <a:pt x="1992" y="6309"/>
                      </a:cubicBezTo>
                      <a:cubicBezTo>
                        <a:pt x="1948" y="6309"/>
                        <a:pt x="1904" y="6318"/>
                        <a:pt x="1864" y="6339"/>
                      </a:cubicBezTo>
                      <a:cubicBezTo>
                        <a:pt x="1752" y="6227"/>
                        <a:pt x="1602" y="6231"/>
                        <a:pt x="1464" y="6200"/>
                      </a:cubicBezTo>
                      <a:cubicBezTo>
                        <a:pt x="1446" y="6147"/>
                        <a:pt x="1413" y="6126"/>
                        <a:pt x="1370" y="6126"/>
                      </a:cubicBezTo>
                      <a:cubicBezTo>
                        <a:pt x="1357" y="6126"/>
                        <a:pt x="1344" y="6128"/>
                        <a:pt x="1330" y="6131"/>
                      </a:cubicBezTo>
                      <a:cubicBezTo>
                        <a:pt x="1310" y="6115"/>
                        <a:pt x="1286" y="6107"/>
                        <a:pt x="1260" y="6107"/>
                      </a:cubicBezTo>
                      <a:cubicBezTo>
                        <a:pt x="1255" y="6107"/>
                        <a:pt x="1250" y="6107"/>
                        <a:pt x="1245" y="6108"/>
                      </a:cubicBezTo>
                      <a:cubicBezTo>
                        <a:pt x="1231" y="6052"/>
                        <a:pt x="1182" y="6015"/>
                        <a:pt x="1126" y="6015"/>
                      </a:cubicBezTo>
                      <a:cubicBezTo>
                        <a:pt x="1121" y="6015"/>
                        <a:pt x="1116" y="6015"/>
                        <a:pt x="1111" y="6016"/>
                      </a:cubicBezTo>
                      <a:cubicBezTo>
                        <a:pt x="795" y="5789"/>
                        <a:pt x="592" y="5489"/>
                        <a:pt x="430" y="5147"/>
                      </a:cubicBezTo>
                      <a:cubicBezTo>
                        <a:pt x="461" y="5117"/>
                        <a:pt x="480" y="5090"/>
                        <a:pt x="500" y="5055"/>
                      </a:cubicBezTo>
                      <a:cubicBezTo>
                        <a:pt x="561" y="4094"/>
                        <a:pt x="988" y="3337"/>
                        <a:pt x="1737" y="2746"/>
                      </a:cubicBezTo>
                      <a:cubicBezTo>
                        <a:pt x="1864" y="2657"/>
                        <a:pt x="1948" y="2523"/>
                        <a:pt x="1975" y="2369"/>
                      </a:cubicBezTo>
                      <a:cubicBezTo>
                        <a:pt x="1975" y="2346"/>
                        <a:pt x="1967" y="2323"/>
                        <a:pt x="1964" y="2300"/>
                      </a:cubicBezTo>
                      <a:cubicBezTo>
                        <a:pt x="2271" y="2096"/>
                        <a:pt x="2582" y="1908"/>
                        <a:pt x="2851" y="1654"/>
                      </a:cubicBezTo>
                      <a:cubicBezTo>
                        <a:pt x="2982" y="1616"/>
                        <a:pt x="3093" y="1539"/>
                        <a:pt x="3178" y="1439"/>
                      </a:cubicBezTo>
                      <a:cubicBezTo>
                        <a:pt x="3347" y="1405"/>
                        <a:pt x="3505" y="1324"/>
                        <a:pt x="3635" y="1205"/>
                      </a:cubicBezTo>
                      <a:cubicBezTo>
                        <a:pt x="3638" y="1205"/>
                        <a:pt x="3640" y="1205"/>
                        <a:pt x="3643" y="1205"/>
                      </a:cubicBezTo>
                      <a:cubicBezTo>
                        <a:pt x="3773" y="1205"/>
                        <a:pt x="3864" y="1111"/>
                        <a:pt x="3973" y="1055"/>
                      </a:cubicBezTo>
                      <a:cubicBezTo>
                        <a:pt x="4308" y="986"/>
                        <a:pt x="4596" y="794"/>
                        <a:pt x="4907" y="675"/>
                      </a:cubicBezTo>
                      <a:lnTo>
                        <a:pt x="5019" y="621"/>
                      </a:lnTo>
                      <a:cubicBezTo>
                        <a:pt x="5034" y="621"/>
                        <a:pt x="5053" y="621"/>
                        <a:pt x="5068" y="617"/>
                      </a:cubicBezTo>
                      <a:cubicBezTo>
                        <a:pt x="5092" y="636"/>
                        <a:pt x="5118" y="655"/>
                        <a:pt x="5149" y="667"/>
                      </a:cubicBezTo>
                      <a:cubicBezTo>
                        <a:pt x="5165" y="668"/>
                        <a:pt x="5180" y="669"/>
                        <a:pt x="5194" y="669"/>
                      </a:cubicBezTo>
                      <a:cubicBezTo>
                        <a:pt x="5288" y="669"/>
                        <a:pt x="5360" y="634"/>
                        <a:pt x="5384" y="521"/>
                      </a:cubicBezTo>
                      <a:cubicBezTo>
                        <a:pt x="5384" y="517"/>
                        <a:pt x="5380" y="513"/>
                        <a:pt x="5380" y="505"/>
                      </a:cubicBezTo>
                      <a:cubicBezTo>
                        <a:pt x="5530" y="494"/>
                        <a:pt x="5687" y="505"/>
                        <a:pt x="5806" y="390"/>
                      </a:cubicBezTo>
                      <a:cubicBezTo>
                        <a:pt x="5818" y="406"/>
                        <a:pt x="5825" y="421"/>
                        <a:pt x="5841" y="436"/>
                      </a:cubicBezTo>
                      <a:cubicBezTo>
                        <a:pt x="5932" y="474"/>
                        <a:pt x="6020" y="499"/>
                        <a:pt x="6104" y="499"/>
                      </a:cubicBezTo>
                      <a:cubicBezTo>
                        <a:pt x="6215" y="499"/>
                        <a:pt x="6319" y="456"/>
                        <a:pt x="6413" y="344"/>
                      </a:cubicBezTo>
                      <a:cubicBezTo>
                        <a:pt x="6421" y="321"/>
                        <a:pt x="6425" y="294"/>
                        <a:pt x="6425" y="267"/>
                      </a:cubicBezTo>
                      <a:lnTo>
                        <a:pt x="6840" y="233"/>
                      </a:lnTo>
                      <a:cubicBezTo>
                        <a:pt x="6866" y="240"/>
                        <a:pt x="6892" y="245"/>
                        <a:pt x="6916" y="245"/>
                      </a:cubicBezTo>
                      <a:cubicBezTo>
                        <a:pt x="6966" y="245"/>
                        <a:pt x="7009" y="225"/>
                        <a:pt x="7040" y="171"/>
                      </a:cubicBezTo>
                      <a:lnTo>
                        <a:pt x="7647" y="140"/>
                      </a:lnTo>
                      <a:lnTo>
                        <a:pt x="7758" y="171"/>
                      </a:lnTo>
                      <a:cubicBezTo>
                        <a:pt x="7789" y="218"/>
                        <a:pt x="7844" y="247"/>
                        <a:pt x="7902" y="247"/>
                      </a:cubicBezTo>
                      <a:cubicBezTo>
                        <a:pt x="7925" y="247"/>
                        <a:pt x="7948" y="242"/>
                        <a:pt x="7970" y="233"/>
                      </a:cubicBezTo>
                      <a:cubicBezTo>
                        <a:pt x="7973" y="263"/>
                        <a:pt x="7989" y="286"/>
                        <a:pt x="8012" y="306"/>
                      </a:cubicBezTo>
                      <a:cubicBezTo>
                        <a:pt x="8053" y="328"/>
                        <a:pt x="8099" y="340"/>
                        <a:pt x="8146" y="340"/>
                      </a:cubicBezTo>
                      <a:cubicBezTo>
                        <a:pt x="8194" y="340"/>
                        <a:pt x="8242" y="327"/>
                        <a:pt x="8285" y="302"/>
                      </a:cubicBezTo>
                      <a:lnTo>
                        <a:pt x="8285" y="325"/>
                      </a:lnTo>
                      <a:cubicBezTo>
                        <a:pt x="8357" y="454"/>
                        <a:pt x="8453" y="537"/>
                        <a:pt x="8591" y="537"/>
                      </a:cubicBezTo>
                      <a:cubicBezTo>
                        <a:pt x="8622" y="537"/>
                        <a:pt x="8654" y="533"/>
                        <a:pt x="8688" y="525"/>
                      </a:cubicBezTo>
                      <a:cubicBezTo>
                        <a:pt x="8692" y="505"/>
                        <a:pt x="8688" y="490"/>
                        <a:pt x="8673" y="467"/>
                      </a:cubicBezTo>
                      <a:lnTo>
                        <a:pt x="8673" y="467"/>
                      </a:lnTo>
                      <a:cubicBezTo>
                        <a:pt x="8693" y="472"/>
                        <a:pt x="8710" y="475"/>
                        <a:pt x="8726" y="475"/>
                      </a:cubicBezTo>
                      <a:cubicBezTo>
                        <a:pt x="8776" y="475"/>
                        <a:pt x="8802" y="445"/>
                        <a:pt x="8796" y="371"/>
                      </a:cubicBezTo>
                      <a:lnTo>
                        <a:pt x="8796" y="371"/>
                      </a:lnTo>
                      <a:lnTo>
                        <a:pt x="8723" y="379"/>
                      </a:lnTo>
                      <a:cubicBezTo>
                        <a:pt x="8723" y="371"/>
                        <a:pt x="8727" y="367"/>
                        <a:pt x="8727" y="359"/>
                      </a:cubicBezTo>
                      <a:cubicBezTo>
                        <a:pt x="8711" y="321"/>
                        <a:pt x="8684" y="286"/>
                        <a:pt x="8646" y="267"/>
                      </a:cubicBezTo>
                      <a:cubicBezTo>
                        <a:pt x="8611" y="267"/>
                        <a:pt x="8584" y="256"/>
                        <a:pt x="8558" y="236"/>
                      </a:cubicBezTo>
                      <a:cubicBezTo>
                        <a:pt x="8515" y="206"/>
                        <a:pt x="8469" y="175"/>
                        <a:pt x="8415" y="152"/>
                      </a:cubicBezTo>
                      <a:cubicBezTo>
                        <a:pt x="8381" y="152"/>
                        <a:pt x="8354" y="156"/>
                        <a:pt x="8323" y="167"/>
                      </a:cubicBezTo>
                      <a:lnTo>
                        <a:pt x="8219" y="114"/>
                      </a:lnTo>
                      <a:cubicBezTo>
                        <a:pt x="8185" y="98"/>
                        <a:pt x="8146" y="94"/>
                        <a:pt x="8108" y="94"/>
                      </a:cubicBezTo>
                      <a:cubicBezTo>
                        <a:pt x="8108" y="75"/>
                        <a:pt x="8104" y="52"/>
                        <a:pt x="8096" y="33"/>
                      </a:cubicBezTo>
                      <a:lnTo>
                        <a:pt x="7866" y="41"/>
                      </a:lnTo>
                      <a:lnTo>
                        <a:pt x="7643" y="37"/>
                      </a:lnTo>
                      <a:cubicBezTo>
                        <a:pt x="7505" y="23"/>
                        <a:pt x="7368" y="0"/>
                        <a:pt x="72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11"/>
                <p:cNvSpPr/>
                <p:nvPr/>
              </p:nvSpPr>
              <p:spPr>
                <a:xfrm>
                  <a:off x="2155195" y="2169736"/>
                  <a:ext cx="70850" cy="64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2077" extrusionOk="0">
                      <a:moveTo>
                        <a:pt x="1177" y="1914"/>
                      </a:moveTo>
                      <a:lnTo>
                        <a:pt x="1127" y="1964"/>
                      </a:lnTo>
                      <a:cubicBezTo>
                        <a:pt x="1119" y="1949"/>
                        <a:pt x="1119" y="1929"/>
                        <a:pt x="1135" y="1914"/>
                      </a:cubicBezTo>
                      <a:close/>
                      <a:moveTo>
                        <a:pt x="539" y="0"/>
                      </a:moveTo>
                      <a:cubicBezTo>
                        <a:pt x="166" y="216"/>
                        <a:pt x="105" y="427"/>
                        <a:pt x="128" y="688"/>
                      </a:cubicBezTo>
                      <a:cubicBezTo>
                        <a:pt x="1" y="1226"/>
                        <a:pt x="193" y="1595"/>
                        <a:pt x="693" y="1814"/>
                      </a:cubicBezTo>
                      <a:cubicBezTo>
                        <a:pt x="816" y="1933"/>
                        <a:pt x="973" y="1949"/>
                        <a:pt x="1135" y="1968"/>
                      </a:cubicBezTo>
                      <a:cubicBezTo>
                        <a:pt x="1306" y="2050"/>
                        <a:pt x="1479" y="2076"/>
                        <a:pt x="1653" y="2076"/>
                      </a:cubicBezTo>
                      <a:cubicBezTo>
                        <a:pt x="1854" y="2076"/>
                        <a:pt x="2057" y="2041"/>
                        <a:pt x="2257" y="2014"/>
                      </a:cubicBezTo>
                      <a:cubicBezTo>
                        <a:pt x="2284" y="2011"/>
                        <a:pt x="2263" y="1953"/>
                        <a:pt x="2234" y="1953"/>
                      </a:cubicBezTo>
                      <a:cubicBezTo>
                        <a:pt x="2230" y="1953"/>
                        <a:pt x="2226" y="1954"/>
                        <a:pt x="2222" y="1956"/>
                      </a:cubicBezTo>
                      <a:cubicBezTo>
                        <a:pt x="2213" y="1962"/>
                        <a:pt x="2206" y="1964"/>
                        <a:pt x="2200" y="1964"/>
                      </a:cubicBezTo>
                      <a:cubicBezTo>
                        <a:pt x="2176" y="1964"/>
                        <a:pt x="2176" y="1924"/>
                        <a:pt x="2173" y="1924"/>
                      </a:cubicBezTo>
                      <a:cubicBezTo>
                        <a:pt x="2171" y="1924"/>
                        <a:pt x="2169" y="1931"/>
                        <a:pt x="2164" y="1949"/>
                      </a:cubicBezTo>
                      <a:cubicBezTo>
                        <a:pt x="2063" y="1843"/>
                        <a:pt x="1947" y="1817"/>
                        <a:pt x="1826" y="1817"/>
                      </a:cubicBezTo>
                      <a:cubicBezTo>
                        <a:pt x="1710" y="1817"/>
                        <a:pt x="1590" y="1841"/>
                        <a:pt x="1473" y="1841"/>
                      </a:cubicBezTo>
                      <a:lnTo>
                        <a:pt x="1146" y="1822"/>
                      </a:lnTo>
                      <a:cubicBezTo>
                        <a:pt x="1106" y="1741"/>
                        <a:pt x="1038" y="1728"/>
                        <a:pt x="965" y="1728"/>
                      </a:cubicBezTo>
                      <a:cubicBezTo>
                        <a:pt x="947" y="1728"/>
                        <a:pt x="929" y="1729"/>
                        <a:pt x="912" y="1730"/>
                      </a:cubicBezTo>
                      <a:cubicBezTo>
                        <a:pt x="891" y="1705"/>
                        <a:pt x="861" y="1691"/>
                        <a:pt x="830" y="1691"/>
                      </a:cubicBezTo>
                      <a:cubicBezTo>
                        <a:pt x="826" y="1691"/>
                        <a:pt x="823" y="1691"/>
                        <a:pt x="819" y="1691"/>
                      </a:cubicBezTo>
                      <a:cubicBezTo>
                        <a:pt x="524" y="1461"/>
                        <a:pt x="162" y="1280"/>
                        <a:pt x="239" y="803"/>
                      </a:cubicBezTo>
                      <a:cubicBezTo>
                        <a:pt x="328" y="573"/>
                        <a:pt x="408" y="346"/>
                        <a:pt x="5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40" name="Google Shape;1440;p11"/>
              <p:cNvGrpSpPr/>
              <p:nvPr/>
            </p:nvGrpSpPr>
            <p:grpSpPr>
              <a:xfrm>
                <a:off x="554724" y="3979598"/>
                <a:ext cx="831862" cy="773787"/>
                <a:chOff x="3283547" y="1878769"/>
                <a:chExt cx="718920" cy="668729"/>
              </a:xfrm>
            </p:grpSpPr>
            <p:sp>
              <p:nvSpPr>
                <p:cNvPr id="1441" name="Google Shape;1441;p11"/>
                <p:cNvSpPr/>
                <p:nvPr/>
              </p:nvSpPr>
              <p:spPr>
                <a:xfrm>
                  <a:off x="3461850" y="1880320"/>
                  <a:ext cx="527" cy="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3" extrusionOk="0">
                      <a:moveTo>
                        <a:pt x="16" y="0"/>
                      </a:moveTo>
                      <a:cubicBezTo>
                        <a:pt x="12" y="0"/>
                        <a:pt x="12" y="4"/>
                        <a:pt x="5" y="8"/>
                      </a:cubicBezTo>
                      <a:lnTo>
                        <a:pt x="1" y="12"/>
                      </a:lnTo>
                      <a:lnTo>
                        <a:pt x="1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11"/>
                <p:cNvSpPr/>
                <p:nvPr/>
              </p:nvSpPr>
              <p:spPr>
                <a:xfrm>
                  <a:off x="3455895" y="1892945"/>
                  <a:ext cx="155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5" extrusionOk="0">
                      <a:moveTo>
                        <a:pt x="5" y="1"/>
                      </a:moveTo>
                      <a:cubicBezTo>
                        <a:pt x="5" y="1"/>
                        <a:pt x="1" y="1"/>
                        <a:pt x="1" y="5"/>
                      </a:cubicBez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11"/>
                <p:cNvSpPr/>
                <p:nvPr/>
              </p:nvSpPr>
              <p:spPr>
                <a:xfrm>
                  <a:off x="3283547" y="1878769"/>
                  <a:ext cx="718920" cy="6687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76" h="21558" extrusionOk="0">
                      <a:moveTo>
                        <a:pt x="17653" y="14991"/>
                      </a:moveTo>
                      <a:cubicBezTo>
                        <a:pt x="17646" y="14994"/>
                        <a:pt x="17646" y="15002"/>
                        <a:pt x="17646" y="15006"/>
                      </a:cubicBezTo>
                      <a:lnTo>
                        <a:pt x="17630" y="14991"/>
                      </a:lnTo>
                      <a:close/>
                      <a:moveTo>
                        <a:pt x="20040" y="15217"/>
                      </a:moveTo>
                      <a:cubicBezTo>
                        <a:pt x="20055" y="15256"/>
                        <a:pt x="20078" y="15290"/>
                        <a:pt x="20105" y="15317"/>
                      </a:cubicBezTo>
                      <a:cubicBezTo>
                        <a:pt x="20063" y="15317"/>
                        <a:pt x="20020" y="15313"/>
                        <a:pt x="19982" y="15298"/>
                      </a:cubicBezTo>
                      <a:cubicBezTo>
                        <a:pt x="19947" y="15310"/>
                        <a:pt x="19913" y="15313"/>
                        <a:pt x="19882" y="15313"/>
                      </a:cubicBezTo>
                      <a:lnTo>
                        <a:pt x="19882" y="15286"/>
                      </a:lnTo>
                      <a:lnTo>
                        <a:pt x="19874" y="15286"/>
                      </a:lnTo>
                      <a:cubicBezTo>
                        <a:pt x="19894" y="15279"/>
                        <a:pt x="19909" y="15279"/>
                        <a:pt x="19928" y="15275"/>
                      </a:cubicBezTo>
                      <a:cubicBezTo>
                        <a:pt x="19967" y="15260"/>
                        <a:pt x="20005" y="15248"/>
                        <a:pt x="20040" y="15217"/>
                      </a:cubicBezTo>
                      <a:close/>
                      <a:moveTo>
                        <a:pt x="17000" y="20747"/>
                      </a:moveTo>
                      <a:lnTo>
                        <a:pt x="16862" y="20828"/>
                      </a:lnTo>
                      <a:cubicBezTo>
                        <a:pt x="16896" y="20785"/>
                        <a:pt x="16946" y="20755"/>
                        <a:pt x="17000" y="20747"/>
                      </a:cubicBezTo>
                      <a:close/>
                      <a:moveTo>
                        <a:pt x="5749" y="980"/>
                      </a:moveTo>
                      <a:cubicBezTo>
                        <a:pt x="5860" y="1918"/>
                        <a:pt x="5972" y="2744"/>
                        <a:pt x="6118" y="3566"/>
                      </a:cubicBezTo>
                      <a:cubicBezTo>
                        <a:pt x="6152" y="3759"/>
                        <a:pt x="6145" y="3978"/>
                        <a:pt x="6348" y="4078"/>
                      </a:cubicBezTo>
                      <a:cubicBezTo>
                        <a:pt x="6356" y="4373"/>
                        <a:pt x="6433" y="4646"/>
                        <a:pt x="6529" y="4919"/>
                      </a:cubicBezTo>
                      <a:cubicBezTo>
                        <a:pt x="6541" y="4977"/>
                        <a:pt x="6552" y="5034"/>
                        <a:pt x="6567" y="5092"/>
                      </a:cubicBezTo>
                      <a:cubicBezTo>
                        <a:pt x="6556" y="5153"/>
                        <a:pt x="6579" y="5219"/>
                        <a:pt x="6633" y="5250"/>
                      </a:cubicBezTo>
                      <a:cubicBezTo>
                        <a:pt x="6633" y="5227"/>
                        <a:pt x="6629" y="5207"/>
                        <a:pt x="6625" y="5184"/>
                      </a:cubicBezTo>
                      <a:lnTo>
                        <a:pt x="6625" y="5184"/>
                      </a:lnTo>
                      <a:cubicBezTo>
                        <a:pt x="6633" y="5203"/>
                        <a:pt x="6633" y="5227"/>
                        <a:pt x="6633" y="5250"/>
                      </a:cubicBezTo>
                      <a:lnTo>
                        <a:pt x="6663" y="5396"/>
                      </a:lnTo>
                      <a:cubicBezTo>
                        <a:pt x="6656" y="5476"/>
                        <a:pt x="6687" y="5553"/>
                        <a:pt x="6744" y="5611"/>
                      </a:cubicBezTo>
                      <a:cubicBezTo>
                        <a:pt x="6733" y="5645"/>
                        <a:pt x="6744" y="5684"/>
                        <a:pt x="6779" y="5699"/>
                      </a:cubicBezTo>
                      <a:cubicBezTo>
                        <a:pt x="6771" y="5745"/>
                        <a:pt x="6802" y="5788"/>
                        <a:pt x="6844" y="5803"/>
                      </a:cubicBezTo>
                      <a:cubicBezTo>
                        <a:pt x="6848" y="5899"/>
                        <a:pt x="6859" y="5991"/>
                        <a:pt x="6936" y="6057"/>
                      </a:cubicBezTo>
                      <a:cubicBezTo>
                        <a:pt x="6913" y="6145"/>
                        <a:pt x="6925" y="6237"/>
                        <a:pt x="6979" y="6302"/>
                      </a:cubicBezTo>
                      <a:cubicBezTo>
                        <a:pt x="6998" y="6341"/>
                        <a:pt x="7021" y="6379"/>
                        <a:pt x="7040" y="6418"/>
                      </a:cubicBezTo>
                      <a:cubicBezTo>
                        <a:pt x="7032" y="6448"/>
                        <a:pt x="7036" y="6479"/>
                        <a:pt x="7059" y="6498"/>
                      </a:cubicBezTo>
                      <a:cubicBezTo>
                        <a:pt x="7040" y="6583"/>
                        <a:pt x="7078" y="6664"/>
                        <a:pt x="7148" y="6706"/>
                      </a:cubicBezTo>
                      <a:cubicBezTo>
                        <a:pt x="7148" y="6783"/>
                        <a:pt x="7186" y="6860"/>
                        <a:pt x="7248" y="6902"/>
                      </a:cubicBezTo>
                      <a:lnTo>
                        <a:pt x="7248" y="6910"/>
                      </a:lnTo>
                      <a:cubicBezTo>
                        <a:pt x="7248" y="6986"/>
                        <a:pt x="7286" y="7063"/>
                        <a:pt x="7347" y="7106"/>
                      </a:cubicBezTo>
                      <a:cubicBezTo>
                        <a:pt x="7451" y="7444"/>
                        <a:pt x="7628" y="7759"/>
                        <a:pt x="7866" y="8016"/>
                      </a:cubicBezTo>
                      <a:cubicBezTo>
                        <a:pt x="7862" y="8066"/>
                        <a:pt x="7897" y="8108"/>
                        <a:pt x="7943" y="8112"/>
                      </a:cubicBezTo>
                      <a:lnTo>
                        <a:pt x="7951" y="8112"/>
                      </a:lnTo>
                      <a:lnTo>
                        <a:pt x="7955" y="8124"/>
                      </a:lnTo>
                      <a:cubicBezTo>
                        <a:pt x="8039" y="8377"/>
                        <a:pt x="8239" y="8550"/>
                        <a:pt x="8416" y="8739"/>
                      </a:cubicBezTo>
                      <a:cubicBezTo>
                        <a:pt x="8669" y="9196"/>
                        <a:pt x="9050" y="9549"/>
                        <a:pt x="9392" y="9941"/>
                      </a:cubicBezTo>
                      <a:cubicBezTo>
                        <a:pt x="9392" y="9988"/>
                        <a:pt x="9419" y="10026"/>
                        <a:pt x="9461" y="10034"/>
                      </a:cubicBezTo>
                      <a:lnTo>
                        <a:pt x="9472" y="10045"/>
                      </a:lnTo>
                      <a:cubicBezTo>
                        <a:pt x="9607" y="10241"/>
                        <a:pt x="9776" y="10414"/>
                        <a:pt x="9960" y="10560"/>
                      </a:cubicBezTo>
                      <a:cubicBezTo>
                        <a:pt x="10326" y="10967"/>
                        <a:pt x="10737" y="11336"/>
                        <a:pt x="11171" y="11667"/>
                      </a:cubicBezTo>
                      <a:cubicBezTo>
                        <a:pt x="11305" y="11893"/>
                        <a:pt x="11536" y="12001"/>
                        <a:pt x="11747" y="12136"/>
                      </a:cubicBezTo>
                      <a:cubicBezTo>
                        <a:pt x="11743" y="12147"/>
                        <a:pt x="11743" y="12166"/>
                        <a:pt x="11743" y="12182"/>
                      </a:cubicBezTo>
                      <a:cubicBezTo>
                        <a:pt x="12147" y="12743"/>
                        <a:pt x="12700" y="13108"/>
                        <a:pt x="13330" y="13369"/>
                      </a:cubicBezTo>
                      <a:lnTo>
                        <a:pt x="13369" y="13369"/>
                      </a:lnTo>
                      <a:cubicBezTo>
                        <a:pt x="13553" y="13542"/>
                        <a:pt x="13799" y="13626"/>
                        <a:pt x="14007" y="13776"/>
                      </a:cubicBezTo>
                      <a:cubicBezTo>
                        <a:pt x="14058" y="13846"/>
                        <a:pt x="14136" y="13885"/>
                        <a:pt x="14218" y="13885"/>
                      </a:cubicBezTo>
                      <a:cubicBezTo>
                        <a:pt x="14239" y="13885"/>
                        <a:pt x="14262" y="13882"/>
                        <a:pt x="14283" y="13876"/>
                      </a:cubicBezTo>
                      <a:cubicBezTo>
                        <a:pt x="14299" y="13907"/>
                        <a:pt x="14314" y="13930"/>
                        <a:pt x="14330" y="13961"/>
                      </a:cubicBezTo>
                      <a:cubicBezTo>
                        <a:pt x="15194" y="14587"/>
                        <a:pt x="16186" y="14921"/>
                        <a:pt x="17212" y="15175"/>
                      </a:cubicBezTo>
                      <a:cubicBezTo>
                        <a:pt x="17242" y="15171"/>
                        <a:pt x="17273" y="15160"/>
                        <a:pt x="17300" y="15144"/>
                      </a:cubicBezTo>
                      <a:cubicBezTo>
                        <a:pt x="17435" y="15217"/>
                        <a:pt x="17567" y="15287"/>
                        <a:pt x="17725" y="15287"/>
                      </a:cubicBezTo>
                      <a:cubicBezTo>
                        <a:pt x="17733" y="15287"/>
                        <a:pt x="17741" y="15287"/>
                        <a:pt x="17749" y="15286"/>
                      </a:cubicBezTo>
                      <a:cubicBezTo>
                        <a:pt x="17789" y="15336"/>
                        <a:pt x="17852" y="15366"/>
                        <a:pt x="17917" y="15366"/>
                      </a:cubicBezTo>
                      <a:cubicBezTo>
                        <a:pt x="17928" y="15366"/>
                        <a:pt x="17939" y="15365"/>
                        <a:pt x="17949" y="15363"/>
                      </a:cubicBezTo>
                      <a:lnTo>
                        <a:pt x="18045" y="15367"/>
                      </a:lnTo>
                      <a:lnTo>
                        <a:pt x="18157" y="15375"/>
                      </a:lnTo>
                      <a:lnTo>
                        <a:pt x="18656" y="15482"/>
                      </a:lnTo>
                      <a:cubicBezTo>
                        <a:pt x="18815" y="15550"/>
                        <a:pt x="18975" y="15592"/>
                        <a:pt x="19140" y="15592"/>
                      </a:cubicBezTo>
                      <a:cubicBezTo>
                        <a:pt x="19211" y="15592"/>
                        <a:pt x="19283" y="15584"/>
                        <a:pt x="19356" y="15567"/>
                      </a:cubicBezTo>
                      <a:cubicBezTo>
                        <a:pt x="19690" y="15605"/>
                        <a:pt x="20024" y="15602"/>
                        <a:pt x="20351" y="15682"/>
                      </a:cubicBezTo>
                      <a:cubicBezTo>
                        <a:pt x="20403" y="15645"/>
                        <a:pt x="20463" y="15633"/>
                        <a:pt x="20526" y="15633"/>
                      </a:cubicBezTo>
                      <a:cubicBezTo>
                        <a:pt x="20618" y="15633"/>
                        <a:pt x="20718" y="15658"/>
                        <a:pt x="20811" y="15658"/>
                      </a:cubicBezTo>
                      <a:cubicBezTo>
                        <a:pt x="20867" y="15658"/>
                        <a:pt x="20921" y="15649"/>
                        <a:pt x="20970" y="15621"/>
                      </a:cubicBezTo>
                      <a:cubicBezTo>
                        <a:pt x="21000" y="15625"/>
                        <a:pt x="21035" y="15632"/>
                        <a:pt x="21066" y="15632"/>
                      </a:cubicBezTo>
                      <a:cubicBezTo>
                        <a:pt x="21149" y="15635"/>
                        <a:pt x="21235" y="15659"/>
                        <a:pt x="21319" y="15659"/>
                      </a:cubicBezTo>
                      <a:cubicBezTo>
                        <a:pt x="21381" y="15659"/>
                        <a:pt x="21442" y="15645"/>
                        <a:pt x="21500" y="15598"/>
                      </a:cubicBezTo>
                      <a:cubicBezTo>
                        <a:pt x="21529" y="15627"/>
                        <a:pt x="21570" y="15645"/>
                        <a:pt x="21612" y="15645"/>
                      </a:cubicBezTo>
                      <a:cubicBezTo>
                        <a:pt x="21624" y="15645"/>
                        <a:pt x="21637" y="15644"/>
                        <a:pt x="21650" y="15640"/>
                      </a:cubicBezTo>
                      <a:cubicBezTo>
                        <a:pt x="21680" y="15625"/>
                        <a:pt x="21715" y="15602"/>
                        <a:pt x="21738" y="15575"/>
                      </a:cubicBezTo>
                      <a:lnTo>
                        <a:pt x="21884" y="15579"/>
                      </a:lnTo>
                      <a:lnTo>
                        <a:pt x="21988" y="15579"/>
                      </a:lnTo>
                      <a:lnTo>
                        <a:pt x="22080" y="15567"/>
                      </a:lnTo>
                      <a:cubicBezTo>
                        <a:pt x="22096" y="15569"/>
                        <a:pt x="22112" y="15570"/>
                        <a:pt x="22129" y="15570"/>
                      </a:cubicBezTo>
                      <a:cubicBezTo>
                        <a:pt x="22140" y="15570"/>
                        <a:pt x="22152" y="15570"/>
                        <a:pt x="22163" y="15570"/>
                      </a:cubicBezTo>
                      <a:cubicBezTo>
                        <a:pt x="22220" y="15570"/>
                        <a:pt x="22274" y="15575"/>
                        <a:pt x="22291" y="15636"/>
                      </a:cubicBezTo>
                      <a:cubicBezTo>
                        <a:pt x="22322" y="15655"/>
                        <a:pt x="22242" y="15721"/>
                        <a:pt x="22207" y="15771"/>
                      </a:cubicBezTo>
                      <a:cubicBezTo>
                        <a:pt x="22172" y="15786"/>
                        <a:pt x="22138" y="15794"/>
                        <a:pt x="22103" y="15794"/>
                      </a:cubicBezTo>
                      <a:lnTo>
                        <a:pt x="22103" y="15790"/>
                      </a:lnTo>
                      <a:cubicBezTo>
                        <a:pt x="21930" y="16140"/>
                        <a:pt x="21542" y="16309"/>
                        <a:pt x="21373" y="16662"/>
                      </a:cubicBezTo>
                      <a:lnTo>
                        <a:pt x="21369" y="16670"/>
                      </a:lnTo>
                      <a:cubicBezTo>
                        <a:pt x="21292" y="16681"/>
                        <a:pt x="21219" y="16697"/>
                        <a:pt x="21192" y="16789"/>
                      </a:cubicBezTo>
                      <a:lnTo>
                        <a:pt x="21181" y="16797"/>
                      </a:lnTo>
                      <a:cubicBezTo>
                        <a:pt x="21135" y="16804"/>
                        <a:pt x="21096" y="16843"/>
                        <a:pt x="21096" y="16889"/>
                      </a:cubicBezTo>
                      <a:lnTo>
                        <a:pt x="21081" y="16904"/>
                      </a:lnTo>
                      <a:cubicBezTo>
                        <a:pt x="21035" y="16904"/>
                        <a:pt x="20997" y="16943"/>
                        <a:pt x="20989" y="16989"/>
                      </a:cubicBezTo>
                      <a:lnTo>
                        <a:pt x="20977" y="17004"/>
                      </a:lnTo>
                      <a:cubicBezTo>
                        <a:pt x="20927" y="17004"/>
                        <a:pt x="20885" y="17043"/>
                        <a:pt x="20881" y="17093"/>
                      </a:cubicBezTo>
                      <a:lnTo>
                        <a:pt x="20874" y="17096"/>
                      </a:lnTo>
                      <a:cubicBezTo>
                        <a:pt x="20824" y="17096"/>
                        <a:pt x="20774" y="17139"/>
                        <a:pt x="20774" y="17192"/>
                      </a:cubicBezTo>
                      <a:cubicBezTo>
                        <a:pt x="20720" y="17200"/>
                        <a:pt x="20681" y="17242"/>
                        <a:pt x="20681" y="17292"/>
                      </a:cubicBezTo>
                      <a:lnTo>
                        <a:pt x="20678" y="17300"/>
                      </a:lnTo>
                      <a:cubicBezTo>
                        <a:pt x="20631" y="17308"/>
                        <a:pt x="20593" y="17346"/>
                        <a:pt x="20585" y="17392"/>
                      </a:cubicBezTo>
                      <a:lnTo>
                        <a:pt x="20578" y="17404"/>
                      </a:lnTo>
                      <a:cubicBezTo>
                        <a:pt x="20528" y="17408"/>
                        <a:pt x="20489" y="17446"/>
                        <a:pt x="20482" y="17496"/>
                      </a:cubicBezTo>
                      <a:lnTo>
                        <a:pt x="20478" y="17500"/>
                      </a:lnTo>
                      <a:cubicBezTo>
                        <a:pt x="20424" y="17500"/>
                        <a:pt x="20382" y="17542"/>
                        <a:pt x="20382" y="17596"/>
                      </a:cubicBezTo>
                      <a:cubicBezTo>
                        <a:pt x="19882" y="17930"/>
                        <a:pt x="19521" y="18426"/>
                        <a:pt x="19064" y="18810"/>
                      </a:cubicBezTo>
                      <a:cubicBezTo>
                        <a:pt x="18799" y="18975"/>
                        <a:pt x="18526" y="19121"/>
                        <a:pt x="18349" y="19390"/>
                      </a:cubicBezTo>
                      <a:cubicBezTo>
                        <a:pt x="18253" y="19429"/>
                        <a:pt x="18180" y="19506"/>
                        <a:pt x="18145" y="19602"/>
                      </a:cubicBezTo>
                      <a:lnTo>
                        <a:pt x="18045" y="19621"/>
                      </a:lnTo>
                      <a:cubicBezTo>
                        <a:pt x="18042" y="19648"/>
                        <a:pt x="18042" y="19675"/>
                        <a:pt x="18038" y="19698"/>
                      </a:cubicBezTo>
                      <a:lnTo>
                        <a:pt x="18026" y="19702"/>
                      </a:lnTo>
                      <a:cubicBezTo>
                        <a:pt x="18026" y="19709"/>
                        <a:pt x="18030" y="19713"/>
                        <a:pt x="18030" y="19717"/>
                      </a:cubicBezTo>
                      <a:cubicBezTo>
                        <a:pt x="18015" y="19714"/>
                        <a:pt x="18001" y="19713"/>
                        <a:pt x="17988" y="19713"/>
                      </a:cubicBezTo>
                      <a:cubicBezTo>
                        <a:pt x="17900" y="19713"/>
                        <a:pt x="17830" y="19765"/>
                        <a:pt x="17776" y="19848"/>
                      </a:cubicBezTo>
                      <a:cubicBezTo>
                        <a:pt x="17715" y="19867"/>
                        <a:pt x="17700" y="19925"/>
                        <a:pt x="17673" y="19971"/>
                      </a:cubicBezTo>
                      <a:lnTo>
                        <a:pt x="17642" y="20017"/>
                      </a:lnTo>
                      <a:lnTo>
                        <a:pt x="17565" y="20044"/>
                      </a:lnTo>
                      <a:cubicBezTo>
                        <a:pt x="17565" y="20055"/>
                        <a:pt x="17561" y="20067"/>
                        <a:pt x="17561" y="20078"/>
                      </a:cubicBezTo>
                      <a:cubicBezTo>
                        <a:pt x="17557" y="20078"/>
                        <a:pt x="17550" y="20082"/>
                        <a:pt x="17546" y="20082"/>
                      </a:cubicBezTo>
                      <a:cubicBezTo>
                        <a:pt x="17507" y="20086"/>
                        <a:pt x="17480" y="20113"/>
                        <a:pt x="17469" y="20144"/>
                      </a:cubicBezTo>
                      <a:cubicBezTo>
                        <a:pt x="17427" y="20159"/>
                        <a:pt x="17411" y="20178"/>
                        <a:pt x="17415" y="20197"/>
                      </a:cubicBezTo>
                      <a:cubicBezTo>
                        <a:pt x="17392" y="20197"/>
                        <a:pt x="17373" y="20213"/>
                        <a:pt x="17354" y="20247"/>
                      </a:cubicBezTo>
                      <a:cubicBezTo>
                        <a:pt x="17231" y="20363"/>
                        <a:pt x="17138" y="20520"/>
                        <a:pt x="16943" y="20528"/>
                      </a:cubicBezTo>
                      <a:cubicBezTo>
                        <a:pt x="16858" y="20616"/>
                        <a:pt x="16723" y="20539"/>
                        <a:pt x="16639" y="20624"/>
                      </a:cubicBezTo>
                      <a:lnTo>
                        <a:pt x="16627" y="20632"/>
                      </a:lnTo>
                      <a:cubicBezTo>
                        <a:pt x="16604" y="20651"/>
                        <a:pt x="16589" y="20678"/>
                        <a:pt x="16585" y="20712"/>
                      </a:cubicBezTo>
                      <a:lnTo>
                        <a:pt x="16543" y="20720"/>
                      </a:lnTo>
                      <a:lnTo>
                        <a:pt x="16512" y="20693"/>
                      </a:lnTo>
                      <a:cubicBezTo>
                        <a:pt x="16490" y="20689"/>
                        <a:pt x="16468" y="20686"/>
                        <a:pt x="16447" y="20686"/>
                      </a:cubicBezTo>
                      <a:cubicBezTo>
                        <a:pt x="16406" y="20686"/>
                        <a:pt x="16368" y="20697"/>
                        <a:pt x="16335" y="20735"/>
                      </a:cubicBezTo>
                      <a:cubicBezTo>
                        <a:pt x="16109" y="20804"/>
                        <a:pt x="15883" y="20886"/>
                        <a:pt x="15649" y="20886"/>
                      </a:cubicBezTo>
                      <a:cubicBezTo>
                        <a:pt x="15540" y="20886"/>
                        <a:pt x="15430" y="20869"/>
                        <a:pt x="15317" y="20824"/>
                      </a:cubicBezTo>
                      <a:cubicBezTo>
                        <a:pt x="15270" y="20761"/>
                        <a:pt x="15211" y="20748"/>
                        <a:pt x="15149" y="20748"/>
                      </a:cubicBezTo>
                      <a:cubicBezTo>
                        <a:pt x="15105" y="20748"/>
                        <a:pt x="15058" y="20755"/>
                        <a:pt x="15014" y="20755"/>
                      </a:cubicBezTo>
                      <a:cubicBezTo>
                        <a:pt x="14982" y="20755"/>
                        <a:pt x="14950" y="20756"/>
                        <a:pt x="14919" y="20756"/>
                      </a:cubicBezTo>
                      <a:cubicBezTo>
                        <a:pt x="14425" y="20756"/>
                        <a:pt x="13936" y="20648"/>
                        <a:pt x="13438" y="20612"/>
                      </a:cubicBezTo>
                      <a:cubicBezTo>
                        <a:pt x="13342" y="20536"/>
                        <a:pt x="13234" y="20520"/>
                        <a:pt x="13119" y="20516"/>
                      </a:cubicBezTo>
                      <a:lnTo>
                        <a:pt x="13108" y="20516"/>
                      </a:lnTo>
                      <a:cubicBezTo>
                        <a:pt x="13076" y="20456"/>
                        <a:pt x="13030" y="20439"/>
                        <a:pt x="12977" y="20439"/>
                      </a:cubicBezTo>
                      <a:cubicBezTo>
                        <a:pt x="12953" y="20439"/>
                        <a:pt x="12927" y="20442"/>
                        <a:pt x="12900" y="20447"/>
                      </a:cubicBezTo>
                      <a:lnTo>
                        <a:pt x="12708" y="20420"/>
                      </a:lnTo>
                      <a:cubicBezTo>
                        <a:pt x="12412" y="20270"/>
                        <a:pt x="12055" y="20236"/>
                        <a:pt x="11782" y="20024"/>
                      </a:cubicBezTo>
                      <a:cubicBezTo>
                        <a:pt x="11736" y="19991"/>
                        <a:pt x="11690" y="19979"/>
                        <a:pt x="11644" y="19979"/>
                      </a:cubicBezTo>
                      <a:cubicBezTo>
                        <a:pt x="11590" y="19979"/>
                        <a:pt x="11534" y="19996"/>
                        <a:pt x="11478" y="20017"/>
                      </a:cubicBezTo>
                      <a:cubicBezTo>
                        <a:pt x="11490" y="20305"/>
                        <a:pt x="11743" y="20328"/>
                        <a:pt x="11928" y="20405"/>
                      </a:cubicBezTo>
                      <a:cubicBezTo>
                        <a:pt x="12170" y="20505"/>
                        <a:pt x="12427" y="20566"/>
                        <a:pt x="12681" y="20643"/>
                      </a:cubicBezTo>
                      <a:lnTo>
                        <a:pt x="12689" y="20643"/>
                      </a:lnTo>
                      <a:cubicBezTo>
                        <a:pt x="12708" y="20673"/>
                        <a:pt x="12731" y="20685"/>
                        <a:pt x="12754" y="20685"/>
                      </a:cubicBezTo>
                      <a:cubicBezTo>
                        <a:pt x="12777" y="20685"/>
                        <a:pt x="12801" y="20673"/>
                        <a:pt x="12823" y="20655"/>
                      </a:cubicBezTo>
                      <a:lnTo>
                        <a:pt x="12850" y="20655"/>
                      </a:lnTo>
                      <a:cubicBezTo>
                        <a:pt x="12873" y="20708"/>
                        <a:pt x="12931" y="20739"/>
                        <a:pt x="12988" y="20739"/>
                      </a:cubicBezTo>
                      <a:lnTo>
                        <a:pt x="12996" y="20747"/>
                      </a:lnTo>
                      <a:cubicBezTo>
                        <a:pt x="13010" y="20786"/>
                        <a:pt x="13048" y="20809"/>
                        <a:pt x="13090" y="20809"/>
                      </a:cubicBezTo>
                      <a:cubicBezTo>
                        <a:pt x="13093" y="20809"/>
                        <a:pt x="13097" y="20809"/>
                        <a:pt x="13100" y="20808"/>
                      </a:cubicBezTo>
                      <a:cubicBezTo>
                        <a:pt x="13261" y="20845"/>
                        <a:pt x="13425" y="20865"/>
                        <a:pt x="13589" y="20865"/>
                      </a:cubicBezTo>
                      <a:cubicBezTo>
                        <a:pt x="13680" y="20865"/>
                        <a:pt x="13770" y="20859"/>
                        <a:pt x="13861" y="20847"/>
                      </a:cubicBezTo>
                      <a:lnTo>
                        <a:pt x="14003" y="20943"/>
                      </a:lnTo>
                      <a:lnTo>
                        <a:pt x="14099" y="20931"/>
                      </a:lnTo>
                      <a:cubicBezTo>
                        <a:pt x="14149" y="20962"/>
                        <a:pt x="14207" y="20981"/>
                        <a:pt x="14264" y="21000"/>
                      </a:cubicBezTo>
                      <a:cubicBezTo>
                        <a:pt x="14308" y="21010"/>
                        <a:pt x="14353" y="21015"/>
                        <a:pt x="14397" y="21015"/>
                      </a:cubicBezTo>
                      <a:cubicBezTo>
                        <a:pt x="14426" y="21015"/>
                        <a:pt x="14454" y="21013"/>
                        <a:pt x="14483" y="21008"/>
                      </a:cubicBezTo>
                      <a:cubicBezTo>
                        <a:pt x="14529" y="21000"/>
                        <a:pt x="14579" y="20985"/>
                        <a:pt x="14625" y="20970"/>
                      </a:cubicBezTo>
                      <a:cubicBezTo>
                        <a:pt x="14658" y="20982"/>
                        <a:pt x="14694" y="20991"/>
                        <a:pt x="14728" y="20991"/>
                      </a:cubicBezTo>
                      <a:cubicBezTo>
                        <a:pt x="14737" y="20991"/>
                        <a:pt x="14747" y="20991"/>
                        <a:pt x="14756" y="20989"/>
                      </a:cubicBezTo>
                      <a:lnTo>
                        <a:pt x="14756" y="20989"/>
                      </a:lnTo>
                      <a:cubicBezTo>
                        <a:pt x="14745" y="20997"/>
                        <a:pt x="14741" y="21000"/>
                        <a:pt x="14733" y="21004"/>
                      </a:cubicBezTo>
                      <a:cubicBezTo>
                        <a:pt x="14714" y="21024"/>
                        <a:pt x="14702" y="21047"/>
                        <a:pt x="14702" y="21073"/>
                      </a:cubicBezTo>
                      <a:cubicBezTo>
                        <a:pt x="14652" y="21081"/>
                        <a:pt x="14601" y="21087"/>
                        <a:pt x="14548" y="21087"/>
                      </a:cubicBezTo>
                      <a:cubicBezTo>
                        <a:pt x="14520" y="21087"/>
                        <a:pt x="14492" y="21085"/>
                        <a:pt x="14464" y="21081"/>
                      </a:cubicBezTo>
                      <a:cubicBezTo>
                        <a:pt x="14426" y="21081"/>
                        <a:pt x="14379" y="21085"/>
                        <a:pt x="14341" y="21093"/>
                      </a:cubicBezTo>
                      <a:cubicBezTo>
                        <a:pt x="14293" y="21061"/>
                        <a:pt x="14243" y="21049"/>
                        <a:pt x="14193" y="21049"/>
                      </a:cubicBezTo>
                      <a:cubicBezTo>
                        <a:pt x="14099" y="21049"/>
                        <a:pt x="14002" y="21091"/>
                        <a:pt x="13907" y="21123"/>
                      </a:cubicBezTo>
                      <a:lnTo>
                        <a:pt x="13780" y="21131"/>
                      </a:lnTo>
                      <a:cubicBezTo>
                        <a:pt x="13649" y="21116"/>
                        <a:pt x="13523" y="21085"/>
                        <a:pt x="13400" y="21043"/>
                      </a:cubicBezTo>
                      <a:cubicBezTo>
                        <a:pt x="12316" y="20808"/>
                        <a:pt x="11267" y="20443"/>
                        <a:pt x="10268" y="19959"/>
                      </a:cubicBezTo>
                      <a:cubicBezTo>
                        <a:pt x="9914" y="19779"/>
                        <a:pt x="9557" y="19575"/>
                        <a:pt x="9165" y="19479"/>
                      </a:cubicBezTo>
                      <a:cubicBezTo>
                        <a:pt x="9158" y="19478"/>
                        <a:pt x="9152" y="19478"/>
                        <a:pt x="9145" y="19478"/>
                      </a:cubicBezTo>
                      <a:cubicBezTo>
                        <a:pt x="9114" y="19478"/>
                        <a:pt x="9082" y="19485"/>
                        <a:pt x="9054" y="19498"/>
                      </a:cubicBezTo>
                      <a:cubicBezTo>
                        <a:pt x="8934" y="19364"/>
                        <a:pt x="8777" y="19291"/>
                        <a:pt x="8623" y="19206"/>
                      </a:cubicBezTo>
                      <a:cubicBezTo>
                        <a:pt x="7251" y="18445"/>
                        <a:pt x="5976" y="17542"/>
                        <a:pt x="4811" y="16501"/>
                      </a:cubicBezTo>
                      <a:cubicBezTo>
                        <a:pt x="4223" y="15978"/>
                        <a:pt x="3685" y="15394"/>
                        <a:pt x="3213" y="14768"/>
                      </a:cubicBezTo>
                      <a:cubicBezTo>
                        <a:pt x="3071" y="14222"/>
                        <a:pt x="2602" y="13892"/>
                        <a:pt x="2344" y="13427"/>
                      </a:cubicBezTo>
                      <a:cubicBezTo>
                        <a:pt x="2280" y="13362"/>
                        <a:pt x="2209" y="13313"/>
                        <a:pt x="2117" y="13313"/>
                      </a:cubicBezTo>
                      <a:cubicBezTo>
                        <a:pt x="2105" y="13313"/>
                        <a:pt x="2092" y="13313"/>
                        <a:pt x="2079" y="13315"/>
                      </a:cubicBezTo>
                      <a:cubicBezTo>
                        <a:pt x="1829" y="12762"/>
                        <a:pt x="1464" y="12282"/>
                        <a:pt x="1180" y="11751"/>
                      </a:cubicBezTo>
                      <a:cubicBezTo>
                        <a:pt x="1172" y="11644"/>
                        <a:pt x="1130" y="11544"/>
                        <a:pt x="1057" y="11455"/>
                      </a:cubicBezTo>
                      <a:cubicBezTo>
                        <a:pt x="1072" y="11425"/>
                        <a:pt x="1084" y="11386"/>
                        <a:pt x="1092" y="11352"/>
                      </a:cubicBezTo>
                      <a:cubicBezTo>
                        <a:pt x="1142" y="11029"/>
                        <a:pt x="965" y="10760"/>
                        <a:pt x="873" y="10472"/>
                      </a:cubicBezTo>
                      <a:cubicBezTo>
                        <a:pt x="830" y="10368"/>
                        <a:pt x="807" y="10253"/>
                        <a:pt x="807" y="10137"/>
                      </a:cubicBezTo>
                      <a:cubicBezTo>
                        <a:pt x="807" y="10087"/>
                        <a:pt x="807" y="10041"/>
                        <a:pt x="803" y="9995"/>
                      </a:cubicBezTo>
                      <a:cubicBezTo>
                        <a:pt x="803" y="9926"/>
                        <a:pt x="792" y="9853"/>
                        <a:pt x="784" y="9780"/>
                      </a:cubicBezTo>
                      <a:cubicBezTo>
                        <a:pt x="777" y="9734"/>
                        <a:pt x="765" y="9684"/>
                        <a:pt x="753" y="9638"/>
                      </a:cubicBezTo>
                      <a:cubicBezTo>
                        <a:pt x="700" y="9357"/>
                        <a:pt x="719" y="9069"/>
                        <a:pt x="677" y="8792"/>
                      </a:cubicBezTo>
                      <a:cubicBezTo>
                        <a:pt x="619" y="8420"/>
                        <a:pt x="715" y="8016"/>
                        <a:pt x="465" y="7686"/>
                      </a:cubicBezTo>
                      <a:cubicBezTo>
                        <a:pt x="446" y="7678"/>
                        <a:pt x="427" y="7670"/>
                        <a:pt x="411" y="7667"/>
                      </a:cubicBezTo>
                      <a:cubicBezTo>
                        <a:pt x="423" y="7524"/>
                        <a:pt x="431" y="7382"/>
                        <a:pt x="350" y="7263"/>
                      </a:cubicBezTo>
                      <a:cubicBezTo>
                        <a:pt x="354" y="7248"/>
                        <a:pt x="354" y="7236"/>
                        <a:pt x="362" y="7221"/>
                      </a:cubicBezTo>
                      <a:cubicBezTo>
                        <a:pt x="408" y="7029"/>
                        <a:pt x="408" y="6833"/>
                        <a:pt x="438" y="6641"/>
                      </a:cubicBezTo>
                      <a:cubicBezTo>
                        <a:pt x="438" y="6591"/>
                        <a:pt x="427" y="6548"/>
                        <a:pt x="411" y="6506"/>
                      </a:cubicBezTo>
                      <a:cubicBezTo>
                        <a:pt x="738" y="6299"/>
                        <a:pt x="976" y="6007"/>
                        <a:pt x="1195" y="5699"/>
                      </a:cubicBezTo>
                      <a:lnTo>
                        <a:pt x="2310" y="4585"/>
                      </a:lnTo>
                      <a:cubicBezTo>
                        <a:pt x="2437" y="4512"/>
                        <a:pt x="2536" y="4404"/>
                        <a:pt x="2602" y="4281"/>
                      </a:cubicBezTo>
                      <a:lnTo>
                        <a:pt x="2613" y="4270"/>
                      </a:lnTo>
                      <a:cubicBezTo>
                        <a:pt x="2659" y="4266"/>
                        <a:pt x="2698" y="4224"/>
                        <a:pt x="2698" y="4174"/>
                      </a:cubicBezTo>
                      <a:lnTo>
                        <a:pt x="2709" y="4162"/>
                      </a:lnTo>
                      <a:cubicBezTo>
                        <a:pt x="2756" y="4154"/>
                        <a:pt x="2790" y="4116"/>
                        <a:pt x="2794" y="4074"/>
                      </a:cubicBezTo>
                      <a:lnTo>
                        <a:pt x="2809" y="4058"/>
                      </a:lnTo>
                      <a:cubicBezTo>
                        <a:pt x="2852" y="4055"/>
                        <a:pt x="2890" y="4016"/>
                        <a:pt x="2890" y="3974"/>
                      </a:cubicBezTo>
                      <a:lnTo>
                        <a:pt x="2905" y="3958"/>
                      </a:lnTo>
                      <a:cubicBezTo>
                        <a:pt x="2940" y="3939"/>
                        <a:pt x="2975" y="3912"/>
                        <a:pt x="2994" y="3874"/>
                      </a:cubicBezTo>
                      <a:lnTo>
                        <a:pt x="3013" y="3859"/>
                      </a:lnTo>
                      <a:lnTo>
                        <a:pt x="3101" y="3778"/>
                      </a:lnTo>
                      <a:lnTo>
                        <a:pt x="3113" y="3766"/>
                      </a:lnTo>
                      <a:cubicBezTo>
                        <a:pt x="3159" y="3766"/>
                        <a:pt x="3197" y="3728"/>
                        <a:pt x="3197" y="3682"/>
                      </a:cubicBezTo>
                      <a:lnTo>
                        <a:pt x="3197" y="3674"/>
                      </a:lnTo>
                      <a:cubicBezTo>
                        <a:pt x="3224" y="3666"/>
                        <a:pt x="3244" y="3636"/>
                        <a:pt x="3244" y="3609"/>
                      </a:cubicBezTo>
                      <a:cubicBezTo>
                        <a:pt x="3247" y="3609"/>
                        <a:pt x="3251" y="3605"/>
                        <a:pt x="3251" y="3605"/>
                      </a:cubicBezTo>
                      <a:cubicBezTo>
                        <a:pt x="3247" y="3597"/>
                        <a:pt x="3247" y="3590"/>
                        <a:pt x="3247" y="3586"/>
                      </a:cubicBezTo>
                      <a:cubicBezTo>
                        <a:pt x="3536" y="3570"/>
                        <a:pt x="3674" y="3344"/>
                        <a:pt x="3808" y="3144"/>
                      </a:cubicBezTo>
                      <a:cubicBezTo>
                        <a:pt x="4024" y="2825"/>
                        <a:pt x="4266" y="2521"/>
                        <a:pt x="4531" y="2245"/>
                      </a:cubicBezTo>
                      <a:cubicBezTo>
                        <a:pt x="4907" y="1845"/>
                        <a:pt x="5246" y="1399"/>
                        <a:pt x="5749" y="980"/>
                      </a:cubicBezTo>
                      <a:close/>
                      <a:moveTo>
                        <a:pt x="5950" y="0"/>
                      </a:moveTo>
                      <a:cubicBezTo>
                        <a:pt x="5890" y="0"/>
                        <a:pt x="5829" y="26"/>
                        <a:pt x="5768" y="81"/>
                      </a:cubicBezTo>
                      <a:cubicBezTo>
                        <a:pt x="5653" y="193"/>
                        <a:pt x="5676" y="369"/>
                        <a:pt x="5572" y="485"/>
                      </a:cubicBezTo>
                      <a:cubicBezTo>
                        <a:pt x="5365" y="907"/>
                        <a:pt x="4961" y="1153"/>
                        <a:pt x="4650" y="1484"/>
                      </a:cubicBezTo>
                      <a:cubicBezTo>
                        <a:pt x="4558" y="1572"/>
                        <a:pt x="4504" y="1684"/>
                        <a:pt x="4446" y="1787"/>
                      </a:cubicBezTo>
                      <a:cubicBezTo>
                        <a:pt x="4400" y="1807"/>
                        <a:pt x="4366" y="1849"/>
                        <a:pt x="4358" y="1899"/>
                      </a:cubicBezTo>
                      <a:cubicBezTo>
                        <a:pt x="4304" y="1906"/>
                        <a:pt x="4262" y="1945"/>
                        <a:pt x="4250" y="1999"/>
                      </a:cubicBezTo>
                      <a:cubicBezTo>
                        <a:pt x="4177" y="2060"/>
                        <a:pt x="4112" y="2129"/>
                        <a:pt x="4050" y="2202"/>
                      </a:cubicBezTo>
                      <a:lnTo>
                        <a:pt x="4054" y="2195"/>
                      </a:lnTo>
                      <a:lnTo>
                        <a:pt x="4054" y="2195"/>
                      </a:lnTo>
                      <a:cubicBezTo>
                        <a:pt x="3866" y="2356"/>
                        <a:pt x="3689" y="2521"/>
                        <a:pt x="3593" y="2760"/>
                      </a:cubicBezTo>
                      <a:cubicBezTo>
                        <a:pt x="3588" y="2757"/>
                        <a:pt x="3583" y="2755"/>
                        <a:pt x="3578" y="2755"/>
                      </a:cubicBezTo>
                      <a:cubicBezTo>
                        <a:pt x="3564" y="2755"/>
                        <a:pt x="3550" y="2767"/>
                        <a:pt x="3536" y="2790"/>
                      </a:cubicBezTo>
                      <a:lnTo>
                        <a:pt x="3532" y="2798"/>
                      </a:lnTo>
                      <a:cubicBezTo>
                        <a:pt x="3501" y="2825"/>
                        <a:pt x="3466" y="2848"/>
                        <a:pt x="3428" y="2875"/>
                      </a:cubicBezTo>
                      <a:cubicBezTo>
                        <a:pt x="3422" y="2894"/>
                        <a:pt x="3405" y="2908"/>
                        <a:pt x="3382" y="2908"/>
                      </a:cubicBezTo>
                      <a:cubicBezTo>
                        <a:pt x="3377" y="2908"/>
                        <a:pt x="3372" y="2907"/>
                        <a:pt x="3366" y="2906"/>
                      </a:cubicBezTo>
                      <a:cubicBezTo>
                        <a:pt x="3305" y="2913"/>
                        <a:pt x="3251" y="2956"/>
                        <a:pt x="3244" y="3017"/>
                      </a:cubicBezTo>
                      <a:cubicBezTo>
                        <a:pt x="3159" y="3055"/>
                        <a:pt x="3174" y="3148"/>
                        <a:pt x="3140" y="3213"/>
                      </a:cubicBezTo>
                      <a:cubicBezTo>
                        <a:pt x="3109" y="3228"/>
                        <a:pt x="3078" y="3259"/>
                        <a:pt x="3063" y="3290"/>
                      </a:cubicBezTo>
                      <a:cubicBezTo>
                        <a:pt x="3024" y="3382"/>
                        <a:pt x="2963" y="3474"/>
                        <a:pt x="2994" y="3586"/>
                      </a:cubicBezTo>
                      <a:cubicBezTo>
                        <a:pt x="2998" y="3593"/>
                        <a:pt x="3005" y="3605"/>
                        <a:pt x="3013" y="3609"/>
                      </a:cubicBezTo>
                      <a:cubicBezTo>
                        <a:pt x="2959" y="3624"/>
                        <a:pt x="2909" y="3655"/>
                        <a:pt x="2871" y="3701"/>
                      </a:cubicBezTo>
                      <a:cubicBezTo>
                        <a:pt x="2867" y="3701"/>
                        <a:pt x="2867" y="3705"/>
                        <a:pt x="2867" y="3709"/>
                      </a:cubicBezTo>
                      <a:lnTo>
                        <a:pt x="2813" y="3701"/>
                      </a:lnTo>
                      <a:cubicBezTo>
                        <a:pt x="2803" y="3718"/>
                        <a:pt x="2781" y="3729"/>
                        <a:pt x="2758" y="3729"/>
                      </a:cubicBezTo>
                      <a:cubicBezTo>
                        <a:pt x="2755" y="3729"/>
                        <a:pt x="2751" y="3728"/>
                        <a:pt x="2748" y="3728"/>
                      </a:cubicBezTo>
                      <a:cubicBezTo>
                        <a:pt x="2736" y="3782"/>
                        <a:pt x="2725" y="3839"/>
                        <a:pt x="2709" y="3893"/>
                      </a:cubicBezTo>
                      <a:cubicBezTo>
                        <a:pt x="2705" y="3893"/>
                        <a:pt x="2701" y="3892"/>
                        <a:pt x="2698" y="3892"/>
                      </a:cubicBezTo>
                      <a:cubicBezTo>
                        <a:pt x="2650" y="3892"/>
                        <a:pt x="2613" y="3935"/>
                        <a:pt x="2609" y="3981"/>
                      </a:cubicBezTo>
                      <a:lnTo>
                        <a:pt x="2609" y="3989"/>
                      </a:lnTo>
                      <a:lnTo>
                        <a:pt x="2602" y="3989"/>
                      </a:lnTo>
                      <a:lnTo>
                        <a:pt x="2437" y="4016"/>
                      </a:lnTo>
                      <a:cubicBezTo>
                        <a:pt x="2444" y="4058"/>
                        <a:pt x="2460" y="4097"/>
                        <a:pt x="2513" y="4104"/>
                      </a:cubicBezTo>
                      <a:cubicBezTo>
                        <a:pt x="2494" y="4116"/>
                        <a:pt x="2487" y="4147"/>
                        <a:pt x="2494" y="4170"/>
                      </a:cubicBezTo>
                      <a:cubicBezTo>
                        <a:pt x="2483" y="4169"/>
                        <a:pt x="2473" y="4168"/>
                        <a:pt x="2463" y="4168"/>
                      </a:cubicBezTo>
                      <a:cubicBezTo>
                        <a:pt x="2228" y="4168"/>
                        <a:pt x="2217" y="4457"/>
                        <a:pt x="2025" y="4519"/>
                      </a:cubicBezTo>
                      <a:cubicBezTo>
                        <a:pt x="2033" y="4550"/>
                        <a:pt x="2033" y="4577"/>
                        <a:pt x="2025" y="4608"/>
                      </a:cubicBezTo>
                      <a:cubicBezTo>
                        <a:pt x="1925" y="4681"/>
                        <a:pt x="1849" y="4796"/>
                        <a:pt x="1718" y="4823"/>
                      </a:cubicBezTo>
                      <a:cubicBezTo>
                        <a:pt x="1591" y="4961"/>
                        <a:pt x="1522" y="5165"/>
                        <a:pt x="1322" y="5227"/>
                      </a:cubicBezTo>
                      <a:cubicBezTo>
                        <a:pt x="1303" y="5303"/>
                        <a:pt x="1272" y="5373"/>
                        <a:pt x="1195" y="5403"/>
                      </a:cubicBezTo>
                      <a:cubicBezTo>
                        <a:pt x="1192" y="5461"/>
                        <a:pt x="1172" y="5511"/>
                        <a:pt x="1103" y="5515"/>
                      </a:cubicBezTo>
                      <a:cubicBezTo>
                        <a:pt x="1099" y="5545"/>
                        <a:pt x="1095" y="5569"/>
                        <a:pt x="1092" y="5595"/>
                      </a:cubicBezTo>
                      <a:cubicBezTo>
                        <a:pt x="1083" y="5594"/>
                        <a:pt x="1074" y="5594"/>
                        <a:pt x="1066" y="5594"/>
                      </a:cubicBezTo>
                      <a:cubicBezTo>
                        <a:pt x="1040" y="5594"/>
                        <a:pt x="1016" y="5598"/>
                        <a:pt x="996" y="5607"/>
                      </a:cubicBezTo>
                      <a:cubicBezTo>
                        <a:pt x="903" y="5780"/>
                        <a:pt x="803" y="5949"/>
                        <a:pt x="615" y="6033"/>
                      </a:cubicBezTo>
                      <a:cubicBezTo>
                        <a:pt x="611" y="6087"/>
                        <a:pt x="573" y="6130"/>
                        <a:pt x="519" y="6141"/>
                      </a:cubicBezTo>
                      <a:cubicBezTo>
                        <a:pt x="508" y="6341"/>
                        <a:pt x="308" y="6352"/>
                        <a:pt x="192" y="6456"/>
                      </a:cubicBezTo>
                      <a:cubicBezTo>
                        <a:pt x="154" y="6472"/>
                        <a:pt x="119" y="6491"/>
                        <a:pt x="85" y="6518"/>
                      </a:cubicBezTo>
                      <a:lnTo>
                        <a:pt x="85" y="6525"/>
                      </a:lnTo>
                      <a:cubicBezTo>
                        <a:pt x="0" y="6794"/>
                        <a:pt x="16" y="7056"/>
                        <a:pt x="77" y="7325"/>
                      </a:cubicBezTo>
                      <a:cubicBezTo>
                        <a:pt x="100" y="7448"/>
                        <a:pt x="139" y="7567"/>
                        <a:pt x="96" y="7690"/>
                      </a:cubicBezTo>
                      <a:cubicBezTo>
                        <a:pt x="96" y="7739"/>
                        <a:pt x="112" y="7762"/>
                        <a:pt x="141" y="7762"/>
                      </a:cubicBezTo>
                      <a:cubicBezTo>
                        <a:pt x="150" y="7762"/>
                        <a:pt x="161" y="7760"/>
                        <a:pt x="173" y="7755"/>
                      </a:cubicBezTo>
                      <a:lnTo>
                        <a:pt x="173" y="7755"/>
                      </a:lnTo>
                      <a:cubicBezTo>
                        <a:pt x="169" y="7766"/>
                        <a:pt x="169" y="7786"/>
                        <a:pt x="173" y="7801"/>
                      </a:cubicBezTo>
                      <a:cubicBezTo>
                        <a:pt x="162" y="7813"/>
                        <a:pt x="158" y="7820"/>
                        <a:pt x="154" y="7836"/>
                      </a:cubicBezTo>
                      <a:cubicBezTo>
                        <a:pt x="135" y="7936"/>
                        <a:pt x="119" y="8035"/>
                        <a:pt x="173" y="8132"/>
                      </a:cubicBezTo>
                      <a:cubicBezTo>
                        <a:pt x="177" y="8166"/>
                        <a:pt x="181" y="8201"/>
                        <a:pt x="192" y="8235"/>
                      </a:cubicBezTo>
                      <a:cubicBezTo>
                        <a:pt x="327" y="8493"/>
                        <a:pt x="162" y="8785"/>
                        <a:pt x="289" y="9046"/>
                      </a:cubicBezTo>
                      <a:cubicBezTo>
                        <a:pt x="312" y="9061"/>
                        <a:pt x="323" y="9092"/>
                        <a:pt x="304" y="9119"/>
                      </a:cubicBezTo>
                      <a:lnTo>
                        <a:pt x="296" y="9123"/>
                      </a:lnTo>
                      <a:cubicBezTo>
                        <a:pt x="369" y="9246"/>
                        <a:pt x="342" y="9373"/>
                        <a:pt x="304" y="9492"/>
                      </a:cubicBezTo>
                      <a:lnTo>
                        <a:pt x="304" y="9503"/>
                      </a:lnTo>
                      <a:cubicBezTo>
                        <a:pt x="400" y="9707"/>
                        <a:pt x="285" y="9949"/>
                        <a:pt x="388" y="10157"/>
                      </a:cubicBezTo>
                      <a:cubicBezTo>
                        <a:pt x="411" y="10168"/>
                        <a:pt x="423" y="10203"/>
                        <a:pt x="404" y="10226"/>
                      </a:cubicBezTo>
                      <a:lnTo>
                        <a:pt x="404" y="10233"/>
                      </a:lnTo>
                      <a:cubicBezTo>
                        <a:pt x="442" y="10303"/>
                        <a:pt x="438" y="10391"/>
                        <a:pt x="485" y="10456"/>
                      </a:cubicBezTo>
                      <a:lnTo>
                        <a:pt x="515" y="10476"/>
                      </a:lnTo>
                      <a:lnTo>
                        <a:pt x="508" y="10510"/>
                      </a:lnTo>
                      <a:cubicBezTo>
                        <a:pt x="558" y="10622"/>
                        <a:pt x="527" y="10752"/>
                        <a:pt x="581" y="10860"/>
                      </a:cubicBezTo>
                      <a:cubicBezTo>
                        <a:pt x="584" y="10894"/>
                        <a:pt x="596" y="10925"/>
                        <a:pt x="600" y="10956"/>
                      </a:cubicBezTo>
                      <a:cubicBezTo>
                        <a:pt x="654" y="11021"/>
                        <a:pt x="642" y="11102"/>
                        <a:pt x="661" y="11175"/>
                      </a:cubicBezTo>
                      <a:cubicBezTo>
                        <a:pt x="680" y="11213"/>
                        <a:pt x="696" y="11256"/>
                        <a:pt x="715" y="11298"/>
                      </a:cubicBezTo>
                      <a:lnTo>
                        <a:pt x="715" y="11355"/>
                      </a:lnTo>
                      <a:lnTo>
                        <a:pt x="746" y="11367"/>
                      </a:lnTo>
                      <a:cubicBezTo>
                        <a:pt x="757" y="11394"/>
                        <a:pt x="773" y="11417"/>
                        <a:pt x="788" y="11448"/>
                      </a:cubicBezTo>
                      <a:cubicBezTo>
                        <a:pt x="788" y="11452"/>
                        <a:pt x="792" y="11452"/>
                        <a:pt x="792" y="11455"/>
                      </a:cubicBezTo>
                      <a:cubicBezTo>
                        <a:pt x="792" y="11494"/>
                        <a:pt x="792" y="11540"/>
                        <a:pt x="796" y="11578"/>
                      </a:cubicBezTo>
                      <a:lnTo>
                        <a:pt x="842" y="11590"/>
                      </a:lnTo>
                      <a:lnTo>
                        <a:pt x="884" y="11590"/>
                      </a:lnTo>
                      <a:lnTo>
                        <a:pt x="884" y="11586"/>
                      </a:lnTo>
                      <a:lnTo>
                        <a:pt x="888" y="11590"/>
                      </a:lnTo>
                      <a:lnTo>
                        <a:pt x="884" y="11598"/>
                      </a:lnTo>
                      <a:cubicBezTo>
                        <a:pt x="969" y="11744"/>
                        <a:pt x="976" y="11917"/>
                        <a:pt x="999" y="12086"/>
                      </a:cubicBezTo>
                      <a:cubicBezTo>
                        <a:pt x="1022" y="12101"/>
                        <a:pt x="1053" y="12109"/>
                        <a:pt x="1080" y="12120"/>
                      </a:cubicBezTo>
                      <a:cubicBezTo>
                        <a:pt x="1092" y="12174"/>
                        <a:pt x="1103" y="12220"/>
                        <a:pt x="1119" y="12274"/>
                      </a:cubicBezTo>
                      <a:cubicBezTo>
                        <a:pt x="1188" y="12316"/>
                        <a:pt x="1226" y="12393"/>
                        <a:pt x="1218" y="12474"/>
                      </a:cubicBezTo>
                      <a:cubicBezTo>
                        <a:pt x="1372" y="12647"/>
                        <a:pt x="1495" y="12839"/>
                        <a:pt x="1534" y="13069"/>
                      </a:cubicBezTo>
                      <a:cubicBezTo>
                        <a:pt x="1676" y="13119"/>
                        <a:pt x="1687" y="13258"/>
                        <a:pt x="1733" y="13369"/>
                      </a:cubicBezTo>
                      <a:lnTo>
                        <a:pt x="1999" y="13511"/>
                      </a:lnTo>
                      <a:lnTo>
                        <a:pt x="2037" y="13673"/>
                      </a:lnTo>
                      <a:cubicBezTo>
                        <a:pt x="2156" y="13796"/>
                        <a:pt x="2302" y="13903"/>
                        <a:pt x="2314" y="14095"/>
                      </a:cubicBezTo>
                      <a:cubicBezTo>
                        <a:pt x="2440" y="14299"/>
                        <a:pt x="2633" y="14464"/>
                        <a:pt x="2729" y="14691"/>
                      </a:cubicBezTo>
                      <a:cubicBezTo>
                        <a:pt x="3055" y="15041"/>
                        <a:pt x="3382" y="15390"/>
                        <a:pt x="3639" y="15798"/>
                      </a:cubicBezTo>
                      <a:cubicBezTo>
                        <a:pt x="3747" y="15894"/>
                        <a:pt x="3881" y="15963"/>
                        <a:pt x="3943" y="16097"/>
                      </a:cubicBezTo>
                      <a:cubicBezTo>
                        <a:pt x="4108" y="16143"/>
                        <a:pt x="4177" y="16274"/>
                        <a:pt x="4231" y="16412"/>
                      </a:cubicBezTo>
                      <a:cubicBezTo>
                        <a:pt x="4323" y="16451"/>
                        <a:pt x="4408" y="16501"/>
                        <a:pt x="4454" y="16597"/>
                      </a:cubicBezTo>
                      <a:cubicBezTo>
                        <a:pt x="4504" y="16601"/>
                        <a:pt x="4550" y="16635"/>
                        <a:pt x="4558" y="16689"/>
                      </a:cubicBezTo>
                      <a:cubicBezTo>
                        <a:pt x="4784" y="16758"/>
                        <a:pt x="4919" y="16931"/>
                        <a:pt x="5042" y="17116"/>
                      </a:cubicBezTo>
                      <a:cubicBezTo>
                        <a:pt x="5184" y="17173"/>
                        <a:pt x="5261" y="17296"/>
                        <a:pt x="5361" y="17404"/>
                      </a:cubicBezTo>
                      <a:cubicBezTo>
                        <a:pt x="5557" y="17504"/>
                        <a:pt x="5749" y="17611"/>
                        <a:pt x="5864" y="17811"/>
                      </a:cubicBezTo>
                      <a:cubicBezTo>
                        <a:pt x="6052" y="17850"/>
                        <a:pt x="6168" y="17969"/>
                        <a:pt x="6252" y="18130"/>
                      </a:cubicBezTo>
                      <a:cubicBezTo>
                        <a:pt x="6575" y="18334"/>
                        <a:pt x="6898" y="18553"/>
                        <a:pt x="7171" y="18826"/>
                      </a:cubicBezTo>
                      <a:cubicBezTo>
                        <a:pt x="7183" y="18823"/>
                        <a:pt x="7195" y="18821"/>
                        <a:pt x="7208" y="18821"/>
                      </a:cubicBezTo>
                      <a:cubicBezTo>
                        <a:pt x="7277" y="18821"/>
                        <a:pt x="7344" y="18865"/>
                        <a:pt x="7367" y="18937"/>
                      </a:cubicBezTo>
                      <a:cubicBezTo>
                        <a:pt x="7374" y="18935"/>
                        <a:pt x="7381" y="18935"/>
                        <a:pt x="7387" y="18935"/>
                      </a:cubicBezTo>
                      <a:cubicBezTo>
                        <a:pt x="7433" y="18935"/>
                        <a:pt x="7471" y="18967"/>
                        <a:pt x="7478" y="19014"/>
                      </a:cubicBezTo>
                      <a:lnTo>
                        <a:pt x="7478" y="19022"/>
                      </a:lnTo>
                      <a:cubicBezTo>
                        <a:pt x="7616" y="19037"/>
                        <a:pt x="7732" y="19079"/>
                        <a:pt x="7778" y="19229"/>
                      </a:cubicBezTo>
                      <a:lnTo>
                        <a:pt x="7824" y="19229"/>
                      </a:lnTo>
                      <a:lnTo>
                        <a:pt x="7874" y="19244"/>
                      </a:lnTo>
                      <a:cubicBezTo>
                        <a:pt x="7874" y="19271"/>
                        <a:pt x="7874" y="19306"/>
                        <a:pt x="7882" y="19333"/>
                      </a:cubicBezTo>
                      <a:cubicBezTo>
                        <a:pt x="8066" y="19410"/>
                        <a:pt x="8262" y="19463"/>
                        <a:pt x="8385" y="19632"/>
                      </a:cubicBezTo>
                      <a:cubicBezTo>
                        <a:pt x="8489" y="19656"/>
                        <a:pt x="8608" y="19636"/>
                        <a:pt x="8685" y="19744"/>
                      </a:cubicBezTo>
                      <a:cubicBezTo>
                        <a:pt x="8738" y="19744"/>
                        <a:pt x="8781" y="19775"/>
                        <a:pt x="8800" y="19825"/>
                      </a:cubicBezTo>
                      <a:lnTo>
                        <a:pt x="8958" y="19763"/>
                      </a:lnTo>
                      <a:cubicBezTo>
                        <a:pt x="9007" y="19863"/>
                        <a:pt x="9104" y="19898"/>
                        <a:pt x="9200" y="19928"/>
                      </a:cubicBezTo>
                      <a:lnTo>
                        <a:pt x="9200" y="19936"/>
                      </a:lnTo>
                      <a:cubicBezTo>
                        <a:pt x="9207" y="19986"/>
                        <a:pt x="9250" y="20024"/>
                        <a:pt x="9300" y="20032"/>
                      </a:cubicBezTo>
                      <a:lnTo>
                        <a:pt x="9296" y="20024"/>
                      </a:lnTo>
                      <a:lnTo>
                        <a:pt x="9296" y="20024"/>
                      </a:lnTo>
                      <a:cubicBezTo>
                        <a:pt x="9376" y="20094"/>
                        <a:pt x="9499" y="20063"/>
                        <a:pt x="9584" y="20147"/>
                      </a:cubicBezTo>
                      <a:lnTo>
                        <a:pt x="9588" y="20151"/>
                      </a:lnTo>
                      <a:cubicBezTo>
                        <a:pt x="9711" y="20309"/>
                        <a:pt x="9918" y="20274"/>
                        <a:pt x="10072" y="20359"/>
                      </a:cubicBezTo>
                      <a:lnTo>
                        <a:pt x="10091" y="20366"/>
                      </a:lnTo>
                      <a:cubicBezTo>
                        <a:pt x="10122" y="20401"/>
                        <a:pt x="10164" y="20428"/>
                        <a:pt x="10206" y="20436"/>
                      </a:cubicBezTo>
                      <a:cubicBezTo>
                        <a:pt x="10229" y="20532"/>
                        <a:pt x="10337" y="20501"/>
                        <a:pt x="10391" y="20551"/>
                      </a:cubicBezTo>
                      <a:lnTo>
                        <a:pt x="10395" y="20551"/>
                      </a:lnTo>
                      <a:cubicBezTo>
                        <a:pt x="10448" y="20620"/>
                        <a:pt x="10533" y="20612"/>
                        <a:pt x="10606" y="20632"/>
                      </a:cubicBezTo>
                      <a:lnTo>
                        <a:pt x="10610" y="20632"/>
                      </a:lnTo>
                      <a:cubicBezTo>
                        <a:pt x="10641" y="20731"/>
                        <a:pt x="10737" y="20705"/>
                        <a:pt x="10802" y="20731"/>
                      </a:cubicBezTo>
                      <a:lnTo>
                        <a:pt x="10814" y="20735"/>
                      </a:lnTo>
                      <a:cubicBezTo>
                        <a:pt x="10863" y="20866"/>
                        <a:pt x="11017" y="20762"/>
                        <a:pt x="11090" y="20858"/>
                      </a:cubicBezTo>
                      <a:lnTo>
                        <a:pt x="11102" y="20862"/>
                      </a:lnTo>
                      <a:cubicBezTo>
                        <a:pt x="11159" y="20920"/>
                        <a:pt x="11240" y="20904"/>
                        <a:pt x="11305" y="20943"/>
                      </a:cubicBezTo>
                      <a:lnTo>
                        <a:pt x="11313" y="20943"/>
                      </a:lnTo>
                      <a:cubicBezTo>
                        <a:pt x="11378" y="21058"/>
                        <a:pt x="11524" y="20974"/>
                        <a:pt x="11609" y="21050"/>
                      </a:cubicBezTo>
                      <a:lnTo>
                        <a:pt x="11613" y="21050"/>
                      </a:lnTo>
                      <a:cubicBezTo>
                        <a:pt x="11657" y="21106"/>
                        <a:pt x="11714" y="21116"/>
                        <a:pt x="11772" y="21116"/>
                      </a:cubicBezTo>
                      <a:cubicBezTo>
                        <a:pt x="11807" y="21116"/>
                        <a:pt x="11842" y="21113"/>
                        <a:pt x="11876" y="21113"/>
                      </a:cubicBezTo>
                      <a:cubicBezTo>
                        <a:pt x="11924" y="21113"/>
                        <a:pt x="11970" y="21120"/>
                        <a:pt x="12009" y="21154"/>
                      </a:cubicBezTo>
                      <a:lnTo>
                        <a:pt x="12012" y="21154"/>
                      </a:lnTo>
                      <a:cubicBezTo>
                        <a:pt x="12085" y="21254"/>
                        <a:pt x="12224" y="21170"/>
                        <a:pt x="12304" y="21254"/>
                      </a:cubicBezTo>
                      <a:lnTo>
                        <a:pt x="12316" y="21262"/>
                      </a:lnTo>
                      <a:cubicBezTo>
                        <a:pt x="12412" y="21346"/>
                        <a:pt x="12543" y="21289"/>
                        <a:pt x="12646" y="21350"/>
                      </a:cubicBezTo>
                      <a:lnTo>
                        <a:pt x="12685" y="21339"/>
                      </a:lnTo>
                      <a:lnTo>
                        <a:pt x="12716" y="21362"/>
                      </a:lnTo>
                      <a:cubicBezTo>
                        <a:pt x="12779" y="21408"/>
                        <a:pt x="12849" y="21418"/>
                        <a:pt x="12921" y="21418"/>
                      </a:cubicBezTo>
                      <a:cubicBezTo>
                        <a:pt x="12984" y="21418"/>
                        <a:pt x="13049" y="21410"/>
                        <a:pt x="13113" y="21410"/>
                      </a:cubicBezTo>
                      <a:cubicBezTo>
                        <a:pt x="13183" y="21410"/>
                        <a:pt x="13251" y="21420"/>
                        <a:pt x="13315" y="21462"/>
                      </a:cubicBezTo>
                      <a:lnTo>
                        <a:pt x="13330" y="21465"/>
                      </a:lnTo>
                      <a:cubicBezTo>
                        <a:pt x="13403" y="21511"/>
                        <a:pt x="13480" y="21521"/>
                        <a:pt x="13558" y="21521"/>
                      </a:cubicBezTo>
                      <a:cubicBezTo>
                        <a:pt x="13623" y="21521"/>
                        <a:pt x="13690" y="21514"/>
                        <a:pt x="13755" y="21514"/>
                      </a:cubicBezTo>
                      <a:cubicBezTo>
                        <a:pt x="13823" y="21514"/>
                        <a:pt x="13890" y="21522"/>
                        <a:pt x="13953" y="21554"/>
                      </a:cubicBezTo>
                      <a:lnTo>
                        <a:pt x="13984" y="21535"/>
                      </a:lnTo>
                      <a:lnTo>
                        <a:pt x="14011" y="21554"/>
                      </a:lnTo>
                      <a:cubicBezTo>
                        <a:pt x="14107" y="21477"/>
                        <a:pt x="14253" y="21558"/>
                        <a:pt x="14337" y="21458"/>
                      </a:cubicBezTo>
                      <a:lnTo>
                        <a:pt x="14629" y="21458"/>
                      </a:lnTo>
                      <a:cubicBezTo>
                        <a:pt x="14779" y="21331"/>
                        <a:pt x="15002" y="21408"/>
                        <a:pt x="15140" y="21269"/>
                      </a:cubicBezTo>
                      <a:cubicBezTo>
                        <a:pt x="15165" y="21274"/>
                        <a:pt x="15189" y="21277"/>
                        <a:pt x="15214" y="21277"/>
                      </a:cubicBezTo>
                      <a:cubicBezTo>
                        <a:pt x="15302" y="21277"/>
                        <a:pt x="15388" y="21245"/>
                        <a:pt x="15452" y="21185"/>
                      </a:cubicBezTo>
                      <a:lnTo>
                        <a:pt x="16040" y="21146"/>
                      </a:lnTo>
                      <a:cubicBezTo>
                        <a:pt x="16136" y="21054"/>
                        <a:pt x="16293" y="21077"/>
                        <a:pt x="16374" y="20966"/>
                      </a:cubicBezTo>
                      <a:lnTo>
                        <a:pt x="16412" y="20974"/>
                      </a:lnTo>
                      <a:lnTo>
                        <a:pt x="16447" y="20947"/>
                      </a:lnTo>
                      <a:cubicBezTo>
                        <a:pt x="16466" y="20954"/>
                        <a:pt x="16485" y="20957"/>
                        <a:pt x="16505" y="20957"/>
                      </a:cubicBezTo>
                      <a:cubicBezTo>
                        <a:pt x="16568" y="20957"/>
                        <a:pt x="16629" y="20921"/>
                        <a:pt x="16658" y="20862"/>
                      </a:cubicBezTo>
                      <a:cubicBezTo>
                        <a:pt x="16664" y="20859"/>
                        <a:pt x="16670" y="20858"/>
                        <a:pt x="16675" y="20858"/>
                      </a:cubicBezTo>
                      <a:cubicBezTo>
                        <a:pt x="16716" y="20858"/>
                        <a:pt x="16757" y="20922"/>
                        <a:pt x="16796" y="20922"/>
                      </a:cubicBezTo>
                      <a:cubicBezTo>
                        <a:pt x="16816" y="20922"/>
                        <a:pt x="16835" y="20906"/>
                        <a:pt x="16854" y="20858"/>
                      </a:cubicBezTo>
                      <a:cubicBezTo>
                        <a:pt x="16916" y="20858"/>
                        <a:pt x="16973" y="20820"/>
                        <a:pt x="17000" y="20766"/>
                      </a:cubicBezTo>
                      <a:lnTo>
                        <a:pt x="17008" y="20766"/>
                      </a:lnTo>
                      <a:lnTo>
                        <a:pt x="17142" y="20751"/>
                      </a:lnTo>
                      <a:cubicBezTo>
                        <a:pt x="17154" y="20697"/>
                        <a:pt x="17196" y="20658"/>
                        <a:pt x="17250" y="20655"/>
                      </a:cubicBezTo>
                      <a:cubicBezTo>
                        <a:pt x="17258" y="20601"/>
                        <a:pt x="17300" y="20562"/>
                        <a:pt x="17354" y="20555"/>
                      </a:cubicBezTo>
                      <a:lnTo>
                        <a:pt x="17469" y="20401"/>
                      </a:lnTo>
                      <a:cubicBezTo>
                        <a:pt x="17522" y="20423"/>
                        <a:pt x="17573" y="20432"/>
                        <a:pt x="17623" y="20432"/>
                      </a:cubicBezTo>
                      <a:cubicBezTo>
                        <a:pt x="17736" y="20432"/>
                        <a:pt x="17844" y="20386"/>
                        <a:pt x="17953" y="20343"/>
                      </a:cubicBezTo>
                      <a:cubicBezTo>
                        <a:pt x="18011" y="20236"/>
                        <a:pt x="18153" y="20197"/>
                        <a:pt x="18176" y="20071"/>
                      </a:cubicBezTo>
                      <a:lnTo>
                        <a:pt x="18337" y="20032"/>
                      </a:lnTo>
                      <a:cubicBezTo>
                        <a:pt x="18337" y="20005"/>
                        <a:pt x="18334" y="19982"/>
                        <a:pt x="18334" y="19959"/>
                      </a:cubicBezTo>
                      <a:lnTo>
                        <a:pt x="18480" y="19813"/>
                      </a:lnTo>
                      <a:cubicBezTo>
                        <a:pt x="18499" y="19821"/>
                        <a:pt x="18522" y="19825"/>
                        <a:pt x="18541" y="19828"/>
                      </a:cubicBezTo>
                      <a:cubicBezTo>
                        <a:pt x="18537" y="19805"/>
                        <a:pt x="18537" y="19786"/>
                        <a:pt x="18530" y="19763"/>
                      </a:cubicBezTo>
                      <a:cubicBezTo>
                        <a:pt x="18791" y="19640"/>
                        <a:pt x="18960" y="19425"/>
                        <a:pt x="19164" y="19237"/>
                      </a:cubicBezTo>
                      <a:cubicBezTo>
                        <a:pt x="19164" y="19102"/>
                        <a:pt x="19252" y="19052"/>
                        <a:pt x="19371" y="19037"/>
                      </a:cubicBezTo>
                      <a:cubicBezTo>
                        <a:pt x="19375" y="19006"/>
                        <a:pt x="19375" y="18975"/>
                        <a:pt x="19371" y="18945"/>
                      </a:cubicBezTo>
                      <a:cubicBezTo>
                        <a:pt x="19394" y="18929"/>
                        <a:pt x="19425" y="18922"/>
                        <a:pt x="19448" y="18918"/>
                      </a:cubicBezTo>
                      <a:cubicBezTo>
                        <a:pt x="19467" y="18802"/>
                        <a:pt x="19548" y="18745"/>
                        <a:pt x="19652" y="18710"/>
                      </a:cubicBezTo>
                      <a:cubicBezTo>
                        <a:pt x="19728" y="18653"/>
                        <a:pt x="19798" y="18591"/>
                        <a:pt x="19867" y="18526"/>
                      </a:cubicBezTo>
                      <a:cubicBezTo>
                        <a:pt x="19874" y="18468"/>
                        <a:pt x="19901" y="18426"/>
                        <a:pt x="19963" y="18422"/>
                      </a:cubicBezTo>
                      <a:cubicBezTo>
                        <a:pt x="19978" y="18372"/>
                        <a:pt x="20017" y="18334"/>
                        <a:pt x="20067" y="18326"/>
                      </a:cubicBezTo>
                      <a:cubicBezTo>
                        <a:pt x="20086" y="18211"/>
                        <a:pt x="20170" y="18157"/>
                        <a:pt x="20266" y="18119"/>
                      </a:cubicBezTo>
                      <a:cubicBezTo>
                        <a:pt x="20266" y="18065"/>
                        <a:pt x="20309" y="18019"/>
                        <a:pt x="20362" y="18015"/>
                      </a:cubicBezTo>
                      <a:cubicBezTo>
                        <a:pt x="20374" y="17961"/>
                        <a:pt x="20424" y="17926"/>
                        <a:pt x="20478" y="17926"/>
                      </a:cubicBezTo>
                      <a:lnTo>
                        <a:pt x="20489" y="17842"/>
                      </a:lnTo>
                      <a:cubicBezTo>
                        <a:pt x="20543" y="17834"/>
                        <a:pt x="20585" y="17796"/>
                        <a:pt x="20593" y="17738"/>
                      </a:cubicBezTo>
                      <a:cubicBezTo>
                        <a:pt x="20643" y="17738"/>
                        <a:pt x="20693" y="17696"/>
                        <a:pt x="20697" y="17642"/>
                      </a:cubicBezTo>
                      <a:cubicBezTo>
                        <a:pt x="20728" y="17642"/>
                        <a:pt x="20754" y="17638"/>
                        <a:pt x="20789" y="17630"/>
                      </a:cubicBezTo>
                      <a:cubicBezTo>
                        <a:pt x="20793" y="17600"/>
                        <a:pt x="20793" y="17573"/>
                        <a:pt x="20804" y="17538"/>
                      </a:cubicBezTo>
                      <a:cubicBezTo>
                        <a:pt x="20854" y="17538"/>
                        <a:pt x="20893" y="17496"/>
                        <a:pt x="20893" y="17442"/>
                      </a:cubicBezTo>
                      <a:lnTo>
                        <a:pt x="20893" y="17427"/>
                      </a:lnTo>
                      <a:lnTo>
                        <a:pt x="20900" y="17419"/>
                      </a:lnTo>
                      <a:cubicBezTo>
                        <a:pt x="20927" y="17385"/>
                        <a:pt x="20962" y="17354"/>
                        <a:pt x="20997" y="17327"/>
                      </a:cubicBezTo>
                      <a:lnTo>
                        <a:pt x="21004" y="17323"/>
                      </a:lnTo>
                      <a:cubicBezTo>
                        <a:pt x="21007" y="17323"/>
                        <a:pt x="21009" y="17323"/>
                        <a:pt x="21012" y="17323"/>
                      </a:cubicBezTo>
                      <a:cubicBezTo>
                        <a:pt x="21067" y="17323"/>
                        <a:pt x="21116" y="17286"/>
                        <a:pt x="21131" y="17231"/>
                      </a:cubicBezTo>
                      <a:cubicBezTo>
                        <a:pt x="21177" y="17227"/>
                        <a:pt x="21212" y="17189"/>
                        <a:pt x="21212" y="17139"/>
                      </a:cubicBezTo>
                      <a:lnTo>
                        <a:pt x="21327" y="17027"/>
                      </a:lnTo>
                      <a:cubicBezTo>
                        <a:pt x="21332" y="17028"/>
                        <a:pt x="21337" y="17029"/>
                        <a:pt x="21342" y="17029"/>
                      </a:cubicBezTo>
                      <a:cubicBezTo>
                        <a:pt x="21370" y="17029"/>
                        <a:pt x="21395" y="17011"/>
                        <a:pt x="21408" y="16981"/>
                      </a:cubicBezTo>
                      <a:lnTo>
                        <a:pt x="21477" y="16985"/>
                      </a:lnTo>
                      <a:lnTo>
                        <a:pt x="21465" y="16916"/>
                      </a:lnTo>
                      <a:lnTo>
                        <a:pt x="21515" y="16831"/>
                      </a:lnTo>
                      <a:lnTo>
                        <a:pt x="21700" y="16701"/>
                      </a:lnTo>
                      <a:cubicBezTo>
                        <a:pt x="21707" y="16651"/>
                        <a:pt x="21750" y="16605"/>
                        <a:pt x="21803" y="16601"/>
                      </a:cubicBezTo>
                      <a:cubicBezTo>
                        <a:pt x="21811" y="16547"/>
                        <a:pt x="21850" y="16508"/>
                        <a:pt x="21900" y="16497"/>
                      </a:cubicBezTo>
                      <a:cubicBezTo>
                        <a:pt x="21980" y="16278"/>
                        <a:pt x="22245" y="16236"/>
                        <a:pt x="22322" y="16017"/>
                      </a:cubicBezTo>
                      <a:cubicBezTo>
                        <a:pt x="22349" y="16005"/>
                        <a:pt x="22380" y="16001"/>
                        <a:pt x="22411" y="16001"/>
                      </a:cubicBezTo>
                      <a:cubicBezTo>
                        <a:pt x="22449" y="15909"/>
                        <a:pt x="22518" y="15836"/>
                        <a:pt x="22603" y="15790"/>
                      </a:cubicBezTo>
                      <a:cubicBezTo>
                        <a:pt x="22630" y="15648"/>
                        <a:pt x="22795" y="15636"/>
                        <a:pt x="22841" y="15509"/>
                      </a:cubicBezTo>
                      <a:cubicBezTo>
                        <a:pt x="22868" y="15509"/>
                        <a:pt x="22891" y="15509"/>
                        <a:pt x="22918" y="15502"/>
                      </a:cubicBezTo>
                      <a:cubicBezTo>
                        <a:pt x="22929" y="15482"/>
                        <a:pt x="22929" y="15452"/>
                        <a:pt x="22926" y="15429"/>
                      </a:cubicBezTo>
                      <a:cubicBezTo>
                        <a:pt x="22956" y="15429"/>
                        <a:pt x="22983" y="15425"/>
                        <a:pt x="23018" y="15417"/>
                      </a:cubicBezTo>
                      <a:lnTo>
                        <a:pt x="23033" y="15398"/>
                      </a:lnTo>
                      <a:cubicBezTo>
                        <a:pt x="23056" y="15360"/>
                        <a:pt x="23083" y="15321"/>
                        <a:pt x="23114" y="15294"/>
                      </a:cubicBezTo>
                      <a:lnTo>
                        <a:pt x="23114" y="15298"/>
                      </a:lnTo>
                      <a:cubicBezTo>
                        <a:pt x="23152" y="15210"/>
                        <a:pt x="23175" y="15133"/>
                        <a:pt x="23091" y="15079"/>
                      </a:cubicBezTo>
                      <a:cubicBezTo>
                        <a:pt x="23044" y="15051"/>
                        <a:pt x="22994" y="15028"/>
                        <a:pt x="22947" y="15028"/>
                      </a:cubicBezTo>
                      <a:cubicBezTo>
                        <a:pt x="22898" y="15028"/>
                        <a:pt x="22851" y="15053"/>
                        <a:pt x="22814" y="15121"/>
                      </a:cubicBezTo>
                      <a:lnTo>
                        <a:pt x="22726" y="15190"/>
                      </a:lnTo>
                      <a:cubicBezTo>
                        <a:pt x="22691" y="15202"/>
                        <a:pt x="22672" y="15240"/>
                        <a:pt x="22680" y="15279"/>
                      </a:cubicBezTo>
                      <a:cubicBezTo>
                        <a:pt x="22660" y="15290"/>
                        <a:pt x="22637" y="15294"/>
                        <a:pt x="22614" y="15294"/>
                      </a:cubicBezTo>
                      <a:cubicBezTo>
                        <a:pt x="22470" y="15371"/>
                        <a:pt x="22319" y="15391"/>
                        <a:pt x="22164" y="15391"/>
                      </a:cubicBezTo>
                      <a:cubicBezTo>
                        <a:pt x="22047" y="15391"/>
                        <a:pt x="21929" y="15379"/>
                        <a:pt x="21811" y="15371"/>
                      </a:cubicBezTo>
                      <a:cubicBezTo>
                        <a:pt x="21803" y="15344"/>
                        <a:pt x="21796" y="15313"/>
                        <a:pt x="21796" y="15286"/>
                      </a:cubicBezTo>
                      <a:lnTo>
                        <a:pt x="21792" y="15279"/>
                      </a:lnTo>
                      <a:cubicBezTo>
                        <a:pt x="21757" y="15237"/>
                        <a:pt x="21711" y="15210"/>
                        <a:pt x="21654" y="15198"/>
                      </a:cubicBezTo>
                      <a:lnTo>
                        <a:pt x="21623" y="15198"/>
                      </a:lnTo>
                      <a:cubicBezTo>
                        <a:pt x="21577" y="15213"/>
                        <a:pt x="21527" y="15221"/>
                        <a:pt x="21500" y="15267"/>
                      </a:cubicBezTo>
                      <a:cubicBezTo>
                        <a:pt x="21431" y="15239"/>
                        <a:pt x="21360" y="15232"/>
                        <a:pt x="21289" y="15232"/>
                      </a:cubicBezTo>
                      <a:cubicBezTo>
                        <a:pt x="21226" y="15232"/>
                        <a:pt x="21162" y="15237"/>
                        <a:pt x="21099" y="15237"/>
                      </a:cubicBezTo>
                      <a:cubicBezTo>
                        <a:pt x="21021" y="15237"/>
                        <a:pt x="20944" y="15229"/>
                        <a:pt x="20870" y="15194"/>
                      </a:cubicBezTo>
                      <a:cubicBezTo>
                        <a:pt x="20861" y="15201"/>
                        <a:pt x="20850" y="15204"/>
                        <a:pt x="20839" y="15204"/>
                      </a:cubicBezTo>
                      <a:cubicBezTo>
                        <a:pt x="20818" y="15204"/>
                        <a:pt x="20795" y="15193"/>
                        <a:pt x="20777" y="15175"/>
                      </a:cubicBezTo>
                      <a:cubicBezTo>
                        <a:pt x="20693" y="15098"/>
                        <a:pt x="20558" y="15171"/>
                        <a:pt x="20478" y="15087"/>
                      </a:cubicBezTo>
                      <a:lnTo>
                        <a:pt x="20374" y="15064"/>
                      </a:lnTo>
                      <a:cubicBezTo>
                        <a:pt x="20326" y="15044"/>
                        <a:pt x="20275" y="15035"/>
                        <a:pt x="20224" y="15035"/>
                      </a:cubicBezTo>
                      <a:cubicBezTo>
                        <a:pt x="20173" y="15035"/>
                        <a:pt x="20122" y="15044"/>
                        <a:pt x="20074" y="15064"/>
                      </a:cubicBezTo>
                      <a:cubicBezTo>
                        <a:pt x="20074" y="15064"/>
                        <a:pt x="20074" y="15067"/>
                        <a:pt x="20067" y="15067"/>
                      </a:cubicBezTo>
                      <a:cubicBezTo>
                        <a:pt x="19945" y="15037"/>
                        <a:pt x="19822" y="15029"/>
                        <a:pt x="19698" y="15029"/>
                      </a:cubicBezTo>
                      <a:cubicBezTo>
                        <a:pt x="19554" y="15029"/>
                        <a:pt x="19410" y="15040"/>
                        <a:pt x="19266" y="15040"/>
                      </a:cubicBezTo>
                      <a:cubicBezTo>
                        <a:pt x="19128" y="15040"/>
                        <a:pt x="18991" y="15030"/>
                        <a:pt x="18856" y="14991"/>
                      </a:cubicBezTo>
                      <a:cubicBezTo>
                        <a:pt x="18818" y="14998"/>
                        <a:pt x="18780" y="15002"/>
                        <a:pt x="18742" y="15002"/>
                      </a:cubicBezTo>
                      <a:cubicBezTo>
                        <a:pt x="18681" y="15002"/>
                        <a:pt x="18620" y="14991"/>
                        <a:pt x="18560" y="14968"/>
                      </a:cubicBezTo>
                      <a:cubicBezTo>
                        <a:pt x="18479" y="14936"/>
                        <a:pt x="18397" y="14928"/>
                        <a:pt x="18315" y="14928"/>
                      </a:cubicBezTo>
                      <a:cubicBezTo>
                        <a:pt x="18233" y="14928"/>
                        <a:pt x="18151" y="14936"/>
                        <a:pt x="18070" y="14936"/>
                      </a:cubicBezTo>
                      <a:cubicBezTo>
                        <a:pt x="18044" y="14936"/>
                        <a:pt x="18018" y="14935"/>
                        <a:pt x="17992" y="14933"/>
                      </a:cubicBezTo>
                      <a:lnTo>
                        <a:pt x="17980" y="14933"/>
                      </a:lnTo>
                      <a:lnTo>
                        <a:pt x="17942" y="14895"/>
                      </a:lnTo>
                      <a:lnTo>
                        <a:pt x="17753" y="14871"/>
                      </a:lnTo>
                      <a:cubicBezTo>
                        <a:pt x="17711" y="14841"/>
                        <a:pt x="17665" y="14832"/>
                        <a:pt x="17617" y="14832"/>
                      </a:cubicBezTo>
                      <a:cubicBezTo>
                        <a:pt x="17574" y="14832"/>
                        <a:pt x="17530" y="14839"/>
                        <a:pt x="17484" y="14845"/>
                      </a:cubicBezTo>
                      <a:lnTo>
                        <a:pt x="17454" y="14887"/>
                      </a:lnTo>
                      <a:lnTo>
                        <a:pt x="17450" y="14883"/>
                      </a:lnTo>
                      <a:lnTo>
                        <a:pt x="17454" y="14871"/>
                      </a:lnTo>
                      <a:cubicBezTo>
                        <a:pt x="17465" y="14871"/>
                        <a:pt x="17469" y="14856"/>
                        <a:pt x="17473" y="14833"/>
                      </a:cubicBezTo>
                      <a:cubicBezTo>
                        <a:pt x="17480" y="14810"/>
                        <a:pt x="17461" y="14798"/>
                        <a:pt x="17423" y="14798"/>
                      </a:cubicBezTo>
                      <a:lnTo>
                        <a:pt x="17242" y="14760"/>
                      </a:lnTo>
                      <a:cubicBezTo>
                        <a:pt x="17232" y="14755"/>
                        <a:pt x="17220" y="14752"/>
                        <a:pt x="17208" y="14752"/>
                      </a:cubicBezTo>
                      <a:cubicBezTo>
                        <a:pt x="17192" y="14752"/>
                        <a:pt x="17176" y="14757"/>
                        <a:pt x="17165" y="14768"/>
                      </a:cubicBezTo>
                      <a:lnTo>
                        <a:pt x="17162" y="14760"/>
                      </a:lnTo>
                      <a:cubicBezTo>
                        <a:pt x="17135" y="14752"/>
                        <a:pt x="17108" y="14741"/>
                        <a:pt x="17077" y="14737"/>
                      </a:cubicBezTo>
                      <a:lnTo>
                        <a:pt x="17077" y="14714"/>
                      </a:lnTo>
                      <a:lnTo>
                        <a:pt x="17031" y="14695"/>
                      </a:lnTo>
                      <a:cubicBezTo>
                        <a:pt x="17022" y="14701"/>
                        <a:pt x="17011" y="14704"/>
                        <a:pt x="17001" y="14704"/>
                      </a:cubicBezTo>
                      <a:cubicBezTo>
                        <a:pt x="16980" y="14704"/>
                        <a:pt x="16959" y="14693"/>
                        <a:pt x="16946" y="14676"/>
                      </a:cubicBezTo>
                      <a:lnTo>
                        <a:pt x="16839" y="14683"/>
                      </a:lnTo>
                      <a:cubicBezTo>
                        <a:pt x="16808" y="14672"/>
                        <a:pt x="16773" y="14656"/>
                        <a:pt x="16739" y="14645"/>
                      </a:cubicBezTo>
                      <a:cubicBezTo>
                        <a:pt x="16604" y="14595"/>
                        <a:pt x="16470" y="14537"/>
                        <a:pt x="16332" y="14499"/>
                      </a:cubicBezTo>
                      <a:cubicBezTo>
                        <a:pt x="16289" y="14422"/>
                        <a:pt x="16193" y="14445"/>
                        <a:pt x="16139" y="14391"/>
                      </a:cubicBezTo>
                      <a:lnTo>
                        <a:pt x="16128" y="14387"/>
                      </a:lnTo>
                      <a:cubicBezTo>
                        <a:pt x="16082" y="14326"/>
                        <a:pt x="15990" y="14349"/>
                        <a:pt x="15943" y="14291"/>
                      </a:cubicBezTo>
                      <a:lnTo>
                        <a:pt x="15928" y="14280"/>
                      </a:lnTo>
                      <a:cubicBezTo>
                        <a:pt x="15893" y="14234"/>
                        <a:pt x="15847" y="14203"/>
                        <a:pt x="15790" y="14199"/>
                      </a:cubicBezTo>
                      <a:cubicBezTo>
                        <a:pt x="15783" y="14202"/>
                        <a:pt x="15776" y="14204"/>
                        <a:pt x="15769" y="14204"/>
                      </a:cubicBezTo>
                      <a:cubicBezTo>
                        <a:pt x="15752" y="14204"/>
                        <a:pt x="15738" y="14193"/>
                        <a:pt x="15732" y="14176"/>
                      </a:cubicBezTo>
                      <a:cubicBezTo>
                        <a:pt x="15732" y="14172"/>
                        <a:pt x="15724" y="14164"/>
                        <a:pt x="15724" y="14161"/>
                      </a:cubicBezTo>
                      <a:cubicBezTo>
                        <a:pt x="15663" y="14049"/>
                        <a:pt x="15528" y="14049"/>
                        <a:pt x="15444" y="13984"/>
                      </a:cubicBezTo>
                      <a:lnTo>
                        <a:pt x="15417" y="13972"/>
                      </a:lnTo>
                      <a:cubicBezTo>
                        <a:pt x="15367" y="13922"/>
                        <a:pt x="15279" y="13942"/>
                        <a:pt x="15233" y="13884"/>
                      </a:cubicBezTo>
                      <a:lnTo>
                        <a:pt x="15221" y="13876"/>
                      </a:lnTo>
                      <a:cubicBezTo>
                        <a:pt x="15175" y="13819"/>
                        <a:pt x="15083" y="13849"/>
                        <a:pt x="15040" y="13776"/>
                      </a:cubicBezTo>
                      <a:lnTo>
                        <a:pt x="15021" y="13769"/>
                      </a:lnTo>
                      <a:cubicBezTo>
                        <a:pt x="14987" y="13738"/>
                        <a:pt x="14948" y="13711"/>
                        <a:pt x="14910" y="13692"/>
                      </a:cubicBezTo>
                      <a:cubicBezTo>
                        <a:pt x="14871" y="13607"/>
                        <a:pt x="14775" y="13634"/>
                        <a:pt x="14721" y="13580"/>
                      </a:cubicBezTo>
                      <a:lnTo>
                        <a:pt x="14718" y="13577"/>
                      </a:lnTo>
                      <a:cubicBezTo>
                        <a:pt x="14668" y="13511"/>
                        <a:pt x="14579" y="13530"/>
                        <a:pt x="14526" y="13473"/>
                      </a:cubicBezTo>
                      <a:lnTo>
                        <a:pt x="14514" y="13469"/>
                      </a:lnTo>
                      <a:cubicBezTo>
                        <a:pt x="14464" y="13411"/>
                        <a:pt x="14376" y="13431"/>
                        <a:pt x="14318" y="13373"/>
                      </a:cubicBezTo>
                      <a:lnTo>
                        <a:pt x="14314" y="13369"/>
                      </a:lnTo>
                      <a:cubicBezTo>
                        <a:pt x="14207" y="13254"/>
                        <a:pt x="14049" y="13238"/>
                        <a:pt x="13918" y="13173"/>
                      </a:cubicBezTo>
                      <a:lnTo>
                        <a:pt x="13911" y="13165"/>
                      </a:lnTo>
                      <a:cubicBezTo>
                        <a:pt x="13890" y="13148"/>
                        <a:pt x="13864" y="13137"/>
                        <a:pt x="13837" y="13137"/>
                      </a:cubicBezTo>
                      <a:cubicBezTo>
                        <a:pt x="13823" y="13137"/>
                        <a:pt x="13809" y="13140"/>
                        <a:pt x="13795" y="13146"/>
                      </a:cubicBezTo>
                      <a:cubicBezTo>
                        <a:pt x="13780" y="13127"/>
                        <a:pt x="13757" y="13115"/>
                        <a:pt x="13734" y="13108"/>
                      </a:cubicBezTo>
                      <a:cubicBezTo>
                        <a:pt x="13726" y="13096"/>
                        <a:pt x="13719" y="13081"/>
                        <a:pt x="13715" y="13069"/>
                      </a:cubicBezTo>
                      <a:cubicBezTo>
                        <a:pt x="13703" y="13069"/>
                        <a:pt x="13688" y="13077"/>
                        <a:pt x="13680" y="13077"/>
                      </a:cubicBezTo>
                      <a:cubicBezTo>
                        <a:pt x="13649" y="13058"/>
                        <a:pt x="13619" y="13039"/>
                        <a:pt x="13584" y="13023"/>
                      </a:cubicBezTo>
                      <a:cubicBezTo>
                        <a:pt x="13526" y="13012"/>
                        <a:pt x="13469" y="13019"/>
                        <a:pt x="13427" y="12969"/>
                      </a:cubicBezTo>
                      <a:lnTo>
                        <a:pt x="13407" y="12962"/>
                      </a:lnTo>
                      <a:cubicBezTo>
                        <a:pt x="13353" y="12912"/>
                        <a:pt x="13273" y="12923"/>
                        <a:pt x="13223" y="12866"/>
                      </a:cubicBezTo>
                      <a:lnTo>
                        <a:pt x="13204" y="12854"/>
                      </a:lnTo>
                      <a:cubicBezTo>
                        <a:pt x="13169" y="12812"/>
                        <a:pt x="13123" y="12781"/>
                        <a:pt x="13069" y="12773"/>
                      </a:cubicBezTo>
                      <a:cubicBezTo>
                        <a:pt x="13063" y="12776"/>
                        <a:pt x="13056" y="12777"/>
                        <a:pt x="13049" y="12777"/>
                      </a:cubicBezTo>
                      <a:cubicBezTo>
                        <a:pt x="13033" y="12777"/>
                        <a:pt x="13017" y="12770"/>
                        <a:pt x="13012" y="12754"/>
                      </a:cubicBezTo>
                      <a:cubicBezTo>
                        <a:pt x="13012" y="12750"/>
                        <a:pt x="13008" y="12750"/>
                        <a:pt x="13008" y="12743"/>
                      </a:cubicBezTo>
                      <a:cubicBezTo>
                        <a:pt x="12973" y="12716"/>
                        <a:pt x="12935" y="12693"/>
                        <a:pt x="12892" y="12674"/>
                      </a:cubicBezTo>
                      <a:cubicBezTo>
                        <a:pt x="12862" y="12589"/>
                        <a:pt x="12758" y="12620"/>
                        <a:pt x="12719" y="12558"/>
                      </a:cubicBezTo>
                      <a:lnTo>
                        <a:pt x="12700" y="12547"/>
                      </a:lnTo>
                      <a:cubicBezTo>
                        <a:pt x="12670" y="12512"/>
                        <a:pt x="12631" y="12489"/>
                        <a:pt x="12593" y="12466"/>
                      </a:cubicBezTo>
                      <a:cubicBezTo>
                        <a:pt x="12573" y="12416"/>
                        <a:pt x="12535" y="12385"/>
                        <a:pt x="12489" y="12370"/>
                      </a:cubicBezTo>
                      <a:cubicBezTo>
                        <a:pt x="12458" y="12289"/>
                        <a:pt x="12354" y="12316"/>
                        <a:pt x="12316" y="12255"/>
                      </a:cubicBezTo>
                      <a:lnTo>
                        <a:pt x="12301" y="12243"/>
                      </a:lnTo>
                      <a:cubicBezTo>
                        <a:pt x="12266" y="12212"/>
                        <a:pt x="12235" y="12185"/>
                        <a:pt x="12189" y="12162"/>
                      </a:cubicBezTo>
                      <a:cubicBezTo>
                        <a:pt x="12120" y="12086"/>
                        <a:pt x="12024" y="12032"/>
                        <a:pt x="11916" y="12009"/>
                      </a:cubicBezTo>
                      <a:cubicBezTo>
                        <a:pt x="11913" y="11990"/>
                        <a:pt x="11901" y="11966"/>
                        <a:pt x="11897" y="11947"/>
                      </a:cubicBezTo>
                      <a:cubicBezTo>
                        <a:pt x="11843" y="11947"/>
                        <a:pt x="11797" y="11909"/>
                        <a:pt x="11786" y="11855"/>
                      </a:cubicBezTo>
                      <a:cubicBezTo>
                        <a:pt x="11736" y="11851"/>
                        <a:pt x="11690" y="11817"/>
                        <a:pt x="11674" y="11763"/>
                      </a:cubicBezTo>
                      <a:cubicBezTo>
                        <a:pt x="11551" y="11736"/>
                        <a:pt x="11451" y="11655"/>
                        <a:pt x="11394" y="11540"/>
                      </a:cubicBezTo>
                      <a:cubicBezTo>
                        <a:pt x="11367" y="11528"/>
                        <a:pt x="11340" y="11525"/>
                        <a:pt x="11317" y="11525"/>
                      </a:cubicBezTo>
                      <a:lnTo>
                        <a:pt x="11075" y="11256"/>
                      </a:lnTo>
                      <a:cubicBezTo>
                        <a:pt x="11025" y="11252"/>
                        <a:pt x="10979" y="11217"/>
                        <a:pt x="10963" y="11163"/>
                      </a:cubicBezTo>
                      <a:cubicBezTo>
                        <a:pt x="10867" y="11129"/>
                        <a:pt x="10798" y="11052"/>
                        <a:pt x="10764" y="10956"/>
                      </a:cubicBezTo>
                      <a:cubicBezTo>
                        <a:pt x="10687" y="10948"/>
                        <a:pt x="10618" y="10898"/>
                        <a:pt x="10591" y="10829"/>
                      </a:cubicBezTo>
                      <a:lnTo>
                        <a:pt x="10491" y="10725"/>
                      </a:lnTo>
                      <a:lnTo>
                        <a:pt x="10391" y="10625"/>
                      </a:lnTo>
                      <a:cubicBezTo>
                        <a:pt x="10314" y="10568"/>
                        <a:pt x="10218" y="10529"/>
                        <a:pt x="10187" y="10426"/>
                      </a:cubicBezTo>
                      <a:cubicBezTo>
                        <a:pt x="10160" y="10418"/>
                        <a:pt x="10133" y="10414"/>
                        <a:pt x="10106" y="10414"/>
                      </a:cubicBezTo>
                      <a:cubicBezTo>
                        <a:pt x="10095" y="10387"/>
                        <a:pt x="10091" y="10356"/>
                        <a:pt x="10087" y="10322"/>
                      </a:cubicBezTo>
                      <a:cubicBezTo>
                        <a:pt x="9987" y="10291"/>
                        <a:pt x="9949" y="10195"/>
                        <a:pt x="9884" y="10122"/>
                      </a:cubicBezTo>
                      <a:lnTo>
                        <a:pt x="9757" y="9949"/>
                      </a:lnTo>
                      <a:cubicBezTo>
                        <a:pt x="9703" y="9945"/>
                        <a:pt x="9665" y="9907"/>
                        <a:pt x="9653" y="9853"/>
                      </a:cubicBezTo>
                      <a:cubicBezTo>
                        <a:pt x="9630" y="9849"/>
                        <a:pt x="9607" y="9841"/>
                        <a:pt x="9584" y="9830"/>
                      </a:cubicBezTo>
                      <a:lnTo>
                        <a:pt x="9572" y="9815"/>
                      </a:lnTo>
                      <a:cubicBezTo>
                        <a:pt x="9569" y="9784"/>
                        <a:pt x="9569" y="9757"/>
                        <a:pt x="9572" y="9726"/>
                      </a:cubicBezTo>
                      <a:lnTo>
                        <a:pt x="9488" y="9715"/>
                      </a:lnTo>
                      <a:cubicBezTo>
                        <a:pt x="9488" y="9684"/>
                        <a:pt x="9480" y="9649"/>
                        <a:pt x="9476" y="9622"/>
                      </a:cubicBezTo>
                      <a:cubicBezTo>
                        <a:pt x="9449" y="9622"/>
                        <a:pt x="9415" y="9619"/>
                        <a:pt x="9384" y="9611"/>
                      </a:cubicBezTo>
                      <a:cubicBezTo>
                        <a:pt x="9376" y="9584"/>
                        <a:pt x="9373" y="9553"/>
                        <a:pt x="9376" y="9526"/>
                      </a:cubicBezTo>
                      <a:cubicBezTo>
                        <a:pt x="9346" y="9523"/>
                        <a:pt x="9319" y="9511"/>
                        <a:pt x="9288" y="9503"/>
                      </a:cubicBezTo>
                      <a:cubicBezTo>
                        <a:pt x="9280" y="9361"/>
                        <a:pt x="9123" y="9334"/>
                        <a:pt x="9077" y="9219"/>
                      </a:cubicBezTo>
                      <a:cubicBezTo>
                        <a:pt x="8981" y="9142"/>
                        <a:pt x="8873" y="9069"/>
                        <a:pt x="8861" y="8927"/>
                      </a:cubicBezTo>
                      <a:cubicBezTo>
                        <a:pt x="8800" y="8881"/>
                        <a:pt x="8758" y="8819"/>
                        <a:pt x="8742" y="8746"/>
                      </a:cubicBezTo>
                      <a:cubicBezTo>
                        <a:pt x="8712" y="8743"/>
                        <a:pt x="8685" y="8735"/>
                        <a:pt x="8662" y="8719"/>
                      </a:cubicBezTo>
                      <a:lnTo>
                        <a:pt x="8654" y="8639"/>
                      </a:lnTo>
                      <a:cubicBezTo>
                        <a:pt x="8604" y="8627"/>
                        <a:pt x="8566" y="8589"/>
                        <a:pt x="8558" y="8535"/>
                      </a:cubicBezTo>
                      <a:cubicBezTo>
                        <a:pt x="8508" y="8523"/>
                        <a:pt x="8473" y="8474"/>
                        <a:pt x="8473" y="8420"/>
                      </a:cubicBezTo>
                      <a:cubicBezTo>
                        <a:pt x="8396" y="8389"/>
                        <a:pt x="8362" y="8320"/>
                        <a:pt x="8343" y="8243"/>
                      </a:cubicBezTo>
                      <a:cubicBezTo>
                        <a:pt x="8297" y="8224"/>
                        <a:pt x="8262" y="8178"/>
                        <a:pt x="8266" y="8124"/>
                      </a:cubicBezTo>
                      <a:cubicBezTo>
                        <a:pt x="8189" y="8085"/>
                        <a:pt x="8166" y="8016"/>
                        <a:pt x="8147" y="7939"/>
                      </a:cubicBezTo>
                      <a:lnTo>
                        <a:pt x="8066" y="7928"/>
                      </a:lnTo>
                      <a:lnTo>
                        <a:pt x="8058" y="7916"/>
                      </a:lnTo>
                      <a:cubicBezTo>
                        <a:pt x="8066" y="7859"/>
                        <a:pt x="8035" y="7805"/>
                        <a:pt x="7989" y="7774"/>
                      </a:cubicBezTo>
                      <a:lnTo>
                        <a:pt x="7682" y="7202"/>
                      </a:lnTo>
                      <a:cubicBezTo>
                        <a:pt x="7674" y="6883"/>
                        <a:pt x="7451" y="6629"/>
                        <a:pt x="7444" y="6318"/>
                      </a:cubicBezTo>
                      <a:cubicBezTo>
                        <a:pt x="7367" y="6237"/>
                        <a:pt x="7336" y="6126"/>
                        <a:pt x="7347" y="6014"/>
                      </a:cubicBezTo>
                      <a:cubicBezTo>
                        <a:pt x="7263" y="5976"/>
                        <a:pt x="7244" y="5899"/>
                        <a:pt x="7248" y="5818"/>
                      </a:cubicBezTo>
                      <a:lnTo>
                        <a:pt x="7090" y="5684"/>
                      </a:lnTo>
                      <a:cubicBezTo>
                        <a:pt x="7094" y="5592"/>
                        <a:pt x="7052" y="5507"/>
                        <a:pt x="6979" y="5457"/>
                      </a:cubicBezTo>
                      <a:lnTo>
                        <a:pt x="6990" y="5419"/>
                      </a:lnTo>
                      <a:lnTo>
                        <a:pt x="6959" y="5396"/>
                      </a:lnTo>
                      <a:lnTo>
                        <a:pt x="6944" y="5219"/>
                      </a:lnTo>
                      <a:cubicBezTo>
                        <a:pt x="6921" y="5219"/>
                        <a:pt x="6894" y="5211"/>
                        <a:pt x="6867" y="5207"/>
                      </a:cubicBezTo>
                      <a:lnTo>
                        <a:pt x="6859" y="5192"/>
                      </a:lnTo>
                      <a:cubicBezTo>
                        <a:pt x="6859" y="5130"/>
                        <a:pt x="6829" y="5077"/>
                        <a:pt x="6779" y="5046"/>
                      </a:cubicBezTo>
                      <a:lnTo>
                        <a:pt x="6790" y="5019"/>
                      </a:lnTo>
                      <a:lnTo>
                        <a:pt x="6771" y="5000"/>
                      </a:lnTo>
                      <a:lnTo>
                        <a:pt x="6760" y="4704"/>
                      </a:lnTo>
                      <a:cubicBezTo>
                        <a:pt x="6729" y="4689"/>
                        <a:pt x="6706" y="4669"/>
                        <a:pt x="6675" y="4650"/>
                      </a:cubicBezTo>
                      <a:lnTo>
                        <a:pt x="6687" y="4623"/>
                      </a:lnTo>
                      <a:lnTo>
                        <a:pt x="6663" y="4604"/>
                      </a:lnTo>
                      <a:cubicBezTo>
                        <a:pt x="6663" y="4500"/>
                        <a:pt x="6656" y="4400"/>
                        <a:pt x="6656" y="4304"/>
                      </a:cubicBezTo>
                      <a:cubicBezTo>
                        <a:pt x="6587" y="4193"/>
                        <a:pt x="6548" y="4070"/>
                        <a:pt x="6552" y="3935"/>
                      </a:cubicBezTo>
                      <a:cubicBezTo>
                        <a:pt x="6556" y="3897"/>
                        <a:pt x="6556" y="3859"/>
                        <a:pt x="6552" y="3824"/>
                      </a:cubicBezTo>
                      <a:lnTo>
                        <a:pt x="6552" y="3705"/>
                      </a:lnTo>
                      <a:cubicBezTo>
                        <a:pt x="6541" y="3701"/>
                        <a:pt x="6537" y="3693"/>
                        <a:pt x="6529" y="3689"/>
                      </a:cubicBezTo>
                      <a:cubicBezTo>
                        <a:pt x="6483" y="3559"/>
                        <a:pt x="6548" y="3417"/>
                        <a:pt x="6464" y="3290"/>
                      </a:cubicBezTo>
                      <a:cubicBezTo>
                        <a:pt x="6441" y="3271"/>
                        <a:pt x="6437" y="3232"/>
                        <a:pt x="6456" y="3209"/>
                      </a:cubicBezTo>
                      <a:cubicBezTo>
                        <a:pt x="6345" y="3013"/>
                        <a:pt x="6479" y="2783"/>
                        <a:pt x="6364" y="2587"/>
                      </a:cubicBezTo>
                      <a:cubicBezTo>
                        <a:pt x="6341" y="2567"/>
                        <a:pt x="6329" y="2533"/>
                        <a:pt x="6348" y="2502"/>
                      </a:cubicBezTo>
                      <a:cubicBezTo>
                        <a:pt x="6241" y="2306"/>
                        <a:pt x="6368" y="2076"/>
                        <a:pt x="6264" y="1880"/>
                      </a:cubicBezTo>
                      <a:cubicBezTo>
                        <a:pt x="6229" y="1837"/>
                        <a:pt x="6225" y="1780"/>
                        <a:pt x="6245" y="1726"/>
                      </a:cubicBezTo>
                      <a:cubicBezTo>
                        <a:pt x="6152" y="1515"/>
                        <a:pt x="6260" y="1280"/>
                        <a:pt x="6164" y="1073"/>
                      </a:cubicBezTo>
                      <a:cubicBezTo>
                        <a:pt x="6106" y="838"/>
                        <a:pt x="6106" y="596"/>
                        <a:pt x="6164" y="362"/>
                      </a:cubicBezTo>
                      <a:cubicBezTo>
                        <a:pt x="6210" y="262"/>
                        <a:pt x="6245" y="158"/>
                        <a:pt x="6133" y="74"/>
                      </a:cubicBezTo>
                      <a:lnTo>
                        <a:pt x="6133" y="74"/>
                      </a:lnTo>
                      <a:lnTo>
                        <a:pt x="6145" y="81"/>
                      </a:lnTo>
                      <a:cubicBezTo>
                        <a:pt x="6079" y="30"/>
                        <a:pt x="6014" y="0"/>
                        <a:pt x="59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11"/>
                <p:cNvSpPr/>
                <p:nvPr/>
              </p:nvSpPr>
              <p:spPr>
                <a:xfrm>
                  <a:off x="3560804" y="2386907"/>
                  <a:ext cx="28756" cy="2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7" h="946" extrusionOk="0">
                      <a:moveTo>
                        <a:pt x="292" y="1"/>
                      </a:moveTo>
                      <a:cubicBezTo>
                        <a:pt x="197" y="1"/>
                        <a:pt x="216" y="75"/>
                        <a:pt x="246" y="147"/>
                      </a:cubicBezTo>
                      <a:cubicBezTo>
                        <a:pt x="289" y="239"/>
                        <a:pt x="350" y="327"/>
                        <a:pt x="419" y="404"/>
                      </a:cubicBezTo>
                      <a:cubicBezTo>
                        <a:pt x="408" y="404"/>
                        <a:pt x="392" y="404"/>
                        <a:pt x="385" y="408"/>
                      </a:cubicBezTo>
                      <a:cubicBezTo>
                        <a:pt x="219" y="454"/>
                        <a:pt x="0" y="473"/>
                        <a:pt x="212" y="731"/>
                      </a:cubicBezTo>
                      <a:cubicBezTo>
                        <a:pt x="356" y="873"/>
                        <a:pt x="478" y="946"/>
                        <a:pt x="584" y="946"/>
                      </a:cubicBezTo>
                      <a:cubicBezTo>
                        <a:pt x="709" y="946"/>
                        <a:pt x="812" y="845"/>
                        <a:pt x="903" y="639"/>
                      </a:cubicBezTo>
                      <a:cubicBezTo>
                        <a:pt x="926" y="581"/>
                        <a:pt x="919" y="508"/>
                        <a:pt x="926" y="443"/>
                      </a:cubicBezTo>
                      <a:cubicBezTo>
                        <a:pt x="753" y="258"/>
                        <a:pt x="611" y="43"/>
                        <a:pt x="335" y="4"/>
                      </a:cubicBezTo>
                      <a:cubicBezTo>
                        <a:pt x="318" y="2"/>
                        <a:pt x="304" y="1"/>
                        <a:pt x="29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11"/>
                <p:cNvSpPr/>
                <p:nvPr/>
              </p:nvSpPr>
              <p:spPr>
                <a:xfrm>
                  <a:off x="3484991" y="2393452"/>
                  <a:ext cx="27856" cy="34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" h="1112" extrusionOk="0">
                      <a:moveTo>
                        <a:pt x="254" y="1"/>
                      </a:moveTo>
                      <a:cubicBezTo>
                        <a:pt x="0" y="28"/>
                        <a:pt x="131" y="205"/>
                        <a:pt x="131" y="331"/>
                      </a:cubicBezTo>
                      <a:cubicBezTo>
                        <a:pt x="112" y="443"/>
                        <a:pt x="143" y="558"/>
                        <a:pt x="219" y="639"/>
                      </a:cubicBezTo>
                      <a:cubicBezTo>
                        <a:pt x="385" y="816"/>
                        <a:pt x="565" y="973"/>
                        <a:pt x="765" y="1108"/>
                      </a:cubicBezTo>
                      <a:cubicBezTo>
                        <a:pt x="781" y="1110"/>
                        <a:pt x="796" y="1112"/>
                        <a:pt x="810" y="1112"/>
                      </a:cubicBezTo>
                      <a:cubicBezTo>
                        <a:pt x="869" y="1112"/>
                        <a:pt x="898" y="1082"/>
                        <a:pt x="873" y="1000"/>
                      </a:cubicBezTo>
                      <a:cubicBezTo>
                        <a:pt x="673" y="662"/>
                        <a:pt x="327" y="416"/>
                        <a:pt x="2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11"/>
                <p:cNvSpPr/>
                <p:nvPr/>
              </p:nvSpPr>
              <p:spPr>
                <a:xfrm>
                  <a:off x="3624209" y="2282618"/>
                  <a:ext cx="88469" cy="887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2" h="2860" extrusionOk="0">
                      <a:moveTo>
                        <a:pt x="927" y="873"/>
                      </a:moveTo>
                      <a:cubicBezTo>
                        <a:pt x="931" y="876"/>
                        <a:pt x="934" y="884"/>
                        <a:pt x="946" y="888"/>
                      </a:cubicBezTo>
                      <a:lnTo>
                        <a:pt x="927" y="892"/>
                      </a:lnTo>
                      <a:lnTo>
                        <a:pt x="927" y="873"/>
                      </a:lnTo>
                      <a:close/>
                      <a:moveTo>
                        <a:pt x="335" y="0"/>
                      </a:moveTo>
                      <a:cubicBezTo>
                        <a:pt x="285" y="204"/>
                        <a:pt x="1" y="331"/>
                        <a:pt x="296" y="565"/>
                      </a:cubicBezTo>
                      <a:cubicBezTo>
                        <a:pt x="354" y="623"/>
                        <a:pt x="431" y="657"/>
                        <a:pt x="508" y="661"/>
                      </a:cubicBezTo>
                      <a:lnTo>
                        <a:pt x="612" y="742"/>
                      </a:lnTo>
                      <a:cubicBezTo>
                        <a:pt x="700" y="830"/>
                        <a:pt x="804" y="892"/>
                        <a:pt x="919" y="930"/>
                      </a:cubicBezTo>
                      <a:cubicBezTo>
                        <a:pt x="973" y="988"/>
                        <a:pt x="1027" y="1042"/>
                        <a:pt x="1111" y="1042"/>
                      </a:cubicBezTo>
                      <a:cubicBezTo>
                        <a:pt x="1376" y="1291"/>
                        <a:pt x="1614" y="1564"/>
                        <a:pt x="1822" y="1864"/>
                      </a:cubicBezTo>
                      <a:lnTo>
                        <a:pt x="2314" y="2371"/>
                      </a:lnTo>
                      <a:cubicBezTo>
                        <a:pt x="2302" y="2467"/>
                        <a:pt x="2295" y="2567"/>
                        <a:pt x="2287" y="2663"/>
                      </a:cubicBezTo>
                      <a:cubicBezTo>
                        <a:pt x="2255" y="2658"/>
                        <a:pt x="2217" y="2652"/>
                        <a:pt x="2183" y="2652"/>
                      </a:cubicBezTo>
                      <a:cubicBezTo>
                        <a:pt x="2115" y="2652"/>
                        <a:pt x="2056" y="2674"/>
                        <a:pt x="2064" y="2763"/>
                      </a:cubicBezTo>
                      <a:cubicBezTo>
                        <a:pt x="2068" y="2837"/>
                        <a:pt x="2096" y="2859"/>
                        <a:pt x="2134" y="2859"/>
                      </a:cubicBezTo>
                      <a:cubicBezTo>
                        <a:pt x="2179" y="2859"/>
                        <a:pt x="2237" y="2828"/>
                        <a:pt x="2283" y="2813"/>
                      </a:cubicBezTo>
                      <a:cubicBezTo>
                        <a:pt x="2360" y="2794"/>
                        <a:pt x="2445" y="2775"/>
                        <a:pt x="2525" y="2759"/>
                      </a:cubicBezTo>
                      <a:cubicBezTo>
                        <a:pt x="2564" y="2744"/>
                        <a:pt x="2591" y="2713"/>
                        <a:pt x="2602" y="2675"/>
                      </a:cubicBezTo>
                      <a:cubicBezTo>
                        <a:pt x="2606" y="2636"/>
                        <a:pt x="2606" y="2602"/>
                        <a:pt x="2610" y="2567"/>
                      </a:cubicBezTo>
                      <a:cubicBezTo>
                        <a:pt x="2825" y="2314"/>
                        <a:pt x="2852" y="2022"/>
                        <a:pt x="2806" y="1587"/>
                      </a:cubicBezTo>
                      <a:lnTo>
                        <a:pt x="2806" y="1587"/>
                      </a:lnTo>
                      <a:lnTo>
                        <a:pt x="2421" y="2256"/>
                      </a:lnTo>
                      <a:lnTo>
                        <a:pt x="1937" y="1622"/>
                      </a:lnTo>
                      <a:cubicBezTo>
                        <a:pt x="1699" y="1215"/>
                        <a:pt x="1430" y="834"/>
                        <a:pt x="927" y="730"/>
                      </a:cubicBezTo>
                      <a:lnTo>
                        <a:pt x="788" y="569"/>
                      </a:lnTo>
                      <a:cubicBezTo>
                        <a:pt x="777" y="488"/>
                        <a:pt x="704" y="431"/>
                        <a:pt x="623" y="427"/>
                      </a:cubicBezTo>
                      <a:cubicBezTo>
                        <a:pt x="431" y="369"/>
                        <a:pt x="554" y="119"/>
                        <a:pt x="3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11"/>
                <p:cNvSpPr/>
                <p:nvPr/>
              </p:nvSpPr>
              <p:spPr>
                <a:xfrm>
                  <a:off x="3661650" y="2412313"/>
                  <a:ext cx="248" cy="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12" extrusionOk="0">
                      <a:moveTo>
                        <a:pt x="0" y="0"/>
                      </a:moveTo>
                      <a:lnTo>
                        <a:pt x="0" y="12"/>
                      </a:lnTo>
                      <a:lnTo>
                        <a:pt x="8" y="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11"/>
                <p:cNvSpPr/>
                <p:nvPr/>
              </p:nvSpPr>
              <p:spPr>
                <a:xfrm>
                  <a:off x="3583325" y="2409676"/>
                  <a:ext cx="105034" cy="60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6" h="1966" extrusionOk="0">
                      <a:moveTo>
                        <a:pt x="1361" y="1"/>
                      </a:moveTo>
                      <a:lnTo>
                        <a:pt x="1361" y="1"/>
                      </a:lnTo>
                      <a:cubicBezTo>
                        <a:pt x="1003" y="124"/>
                        <a:pt x="950" y="139"/>
                        <a:pt x="938" y="293"/>
                      </a:cubicBezTo>
                      <a:cubicBezTo>
                        <a:pt x="888" y="719"/>
                        <a:pt x="623" y="1046"/>
                        <a:pt x="427" y="1407"/>
                      </a:cubicBezTo>
                      <a:cubicBezTo>
                        <a:pt x="369" y="1515"/>
                        <a:pt x="350" y="1649"/>
                        <a:pt x="231" y="1714"/>
                      </a:cubicBezTo>
                      <a:cubicBezTo>
                        <a:pt x="202" y="1708"/>
                        <a:pt x="172" y="1702"/>
                        <a:pt x="143" y="1702"/>
                      </a:cubicBezTo>
                      <a:cubicBezTo>
                        <a:pt x="104" y="1702"/>
                        <a:pt x="67" y="1713"/>
                        <a:pt x="43" y="1749"/>
                      </a:cubicBezTo>
                      <a:cubicBezTo>
                        <a:pt x="1" y="1810"/>
                        <a:pt x="39" y="1880"/>
                        <a:pt x="97" y="1918"/>
                      </a:cubicBezTo>
                      <a:cubicBezTo>
                        <a:pt x="145" y="1951"/>
                        <a:pt x="187" y="1966"/>
                        <a:pt x="225" y="1966"/>
                      </a:cubicBezTo>
                      <a:cubicBezTo>
                        <a:pt x="306" y="1966"/>
                        <a:pt x="368" y="1901"/>
                        <a:pt x="423" y="1814"/>
                      </a:cubicBezTo>
                      <a:lnTo>
                        <a:pt x="523" y="1730"/>
                      </a:lnTo>
                      <a:cubicBezTo>
                        <a:pt x="623" y="1706"/>
                        <a:pt x="724" y="1699"/>
                        <a:pt x="825" y="1699"/>
                      </a:cubicBezTo>
                      <a:cubicBezTo>
                        <a:pt x="956" y="1699"/>
                        <a:pt x="1088" y="1712"/>
                        <a:pt x="1219" y="1718"/>
                      </a:cubicBezTo>
                      <a:cubicBezTo>
                        <a:pt x="1263" y="1724"/>
                        <a:pt x="1306" y="1727"/>
                        <a:pt x="1348" y="1727"/>
                      </a:cubicBezTo>
                      <a:cubicBezTo>
                        <a:pt x="1649" y="1727"/>
                        <a:pt x="1898" y="1579"/>
                        <a:pt x="2137" y="1411"/>
                      </a:cubicBezTo>
                      <a:cubicBezTo>
                        <a:pt x="2168" y="1411"/>
                        <a:pt x="2199" y="1407"/>
                        <a:pt x="2229" y="1403"/>
                      </a:cubicBezTo>
                      <a:cubicBezTo>
                        <a:pt x="2279" y="1417"/>
                        <a:pt x="2326" y="1422"/>
                        <a:pt x="2372" y="1422"/>
                      </a:cubicBezTo>
                      <a:cubicBezTo>
                        <a:pt x="2614" y="1422"/>
                        <a:pt x="2810" y="1259"/>
                        <a:pt x="3036" y="1188"/>
                      </a:cubicBezTo>
                      <a:cubicBezTo>
                        <a:pt x="3236" y="1057"/>
                        <a:pt x="3386" y="907"/>
                        <a:pt x="3232" y="619"/>
                      </a:cubicBezTo>
                      <a:lnTo>
                        <a:pt x="3232" y="619"/>
                      </a:lnTo>
                      <a:lnTo>
                        <a:pt x="2848" y="1100"/>
                      </a:lnTo>
                      <a:cubicBezTo>
                        <a:pt x="2652" y="1196"/>
                        <a:pt x="2437" y="1169"/>
                        <a:pt x="2229" y="1199"/>
                      </a:cubicBezTo>
                      <a:cubicBezTo>
                        <a:pt x="2197" y="1145"/>
                        <a:pt x="2137" y="1111"/>
                        <a:pt x="2074" y="1111"/>
                      </a:cubicBezTo>
                      <a:cubicBezTo>
                        <a:pt x="2062" y="1111"/>
                        <a:pt x="2049" y="1112"/>
                        <a:pt x="2037" y="1115"/>
                      </a:cubicBezTo>
                      <a:cubicBezTo>
                        <a:pt x="1856" y="1386"/>
                        <a:pt x="1625" y="1526"/>
                        <a:pt x="1331" y="1526"/>
                      </a:cubicBezTo>
                      <a:cubicBezTo>
                        <a:pt x="1262" y="1526"/>
                        <a:pt x="1190" y="1518"/>
                        <a:pt x="1115" y="1503"/>
                      </a:cubicBezTo>
                      <a:cubicBezTo>
                        <a:pt x="1092" y="1502"/>
                        <a:pt x="1069" y="1501"/>
                        <a:pt x="1047" y="1501"/>
                      </a:cubicBezTo>
                      <a:cubicBezTo>
                        <a:pt x="1003" y="1501"/>
                        <a:pt x="960" y="1504"/>
                        <a:pt x="919" y="1515"/>
                      </a:cubicBezTo>
                      <a:cubicBezTo>
                        <a:pt x="784" y="1507"/>
                        <a:pt x="711" y="1442"/>
                        <a:pt x="715" y="1303"/>
                      </a:cubicBezTo>
                      <a:cubicBezTo>
                        <a:pt x="988" y="919"/>
                        <a:pt x="1023" y="423"/>
                        <a:pt x="13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" name="Google Shape;1449;p11"/>
                <p:cNvSpPr/>
                <p:nvPr/>
              </p:nvSpPr>
              <p:spPr>
                <a:xfrm>
                  <a:off x="3431575" y="2191760"/>
                  <a:ext cx="29128" cy="27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9" h="874" extrusionOk="0">
                      <a:moveTo>
                        <a:pt x="790" y="1"/>
                      </a:moveTo>
                      <a:cubicBezTo>
                        <a:pt x="719" y="1"/>
                        <a:pt x="704" y="119"/>
                        <a:pt x="685" y="193"/>
                      </a:cubicBezTo>
                      <a:cubicBezTo>
                        <a:pt x="681" y="209"/>
                        <a:pt x="693" y="228"/>
                        <a:pt x="693" y="243"/>
                      </a:cubicBezTo>
                      <a:cubicBezTo>
                        <a:pt x="401" y="309"/>
                        <a:pt x="255" y="574"/>
                        <a:pt x="32" y="731"/>
                      </a:cubicBezTo>
                      <a:cubicBezTo>
                        <a:pt x="1" y="781"/>
                        <a:pt x="12" y="843"/>
                        <a:pt x="55" y="874"/>
                      </a:cubicBezTo>
                      <a:cubicBezTo>
                        <a:pt x="57" y="874"/>
                        <a:pt x="60" y="874"/>
                        <a:pt x="63" y="874"/>
                      </a:cubicBezTo>
                      <a:cubicBezTo>
                        <a:pt x="495" y="874"/>
                        <a:pt x="682" y="568"/>
                        <a:pt x="850" y="240"/>
                      </a:cubicBezTo>
                      <a:cubicBezTo>
                        <a:pt x="858" y="151"/>
                        <a:pt x="938" y="28"/>
                        <a:pt x="796" y="1"/>
                      </a:cubicBezTo>
                      <a:cubicBezTo>
                        <a:pt x="794" y="1"/>
                        <a:pt x="792" y="1"/>
                        <a:pt x="7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" name="Google Shape;1450;p11"/>
                <p:cNvSpPr/>
                <p:nvPr/>
              </p:nvSpPr>
              <p:spPr>
                <a:xfrm>
                  <a:off x="3552460" y="2356042"/>
                  <a:ext cx="31" cy="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11"/>
                <p:cNvSpPr/>
                <p:nvPr/>
              </p:nvSpPr>
              <p:spPr>
                <a:xfrm>
                  <a:off x="3549358" y="2359268"/>
                  <a:ext cx="155" cy="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4" y="0"/>
                        <a:pt x="4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11"/>
                <p:cNvSpPr/>
                <p:nvPr/>
              </p:nvSpPr>
              <p:spPr>
                <a:xfrm>
                  <a:off x="3549482" y="2356042"/>
                  <a:ext cx="3009" cy="3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105" extrusionOk="0">
                      <a:moveTo>
                        <a:pt x="96" y="0"/>
                      </a:moveTo>
                      <a:lnTo>
                        <a:pt x="0" y="104"/>
                      </a:lnTo>
                      <a:cubicBezTo>
                        <a:pt x="50" y="93"/>
                        <a:pt x="89" y="54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11"/>
                <p:cNvSpPr/>
                <p:nvPr/>
              </p:nvSpPr>
              <p:spPr>
                <a:xfrm>
                  <a:off x="3541603" y="2341897"/>
                  <a:ext cx="28042" cy="26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4" h="841" extrusionOk="0">
                      <a:moveTo>
                        <a:pt x="570" y="0"/>
                      </a:moveTo>
                      <a:cubicBezTo>
                        <a:pt x="483" y="0"/>
                        <a:pt x="386" y="87"/>
                        <a:pt x="239" y="253"/>
                      </a:cubicBezTo>
                      <a:lnTo>
                        <a:pt x="47" y="460"/>
                      </a:lnTo>
                      <a:cubicBezTo>
                        <a:pt x="16" y="479"/>
                        <a:pt x="1" y="522"/>
                        <a:pt x="20" y="556"/>
                      </a:cubicBezTo>
                      <a:cubicBezTo>
                        <a:pt x="24" y="568"/>
                        <a:pt x="35" y="576"/>
                        <a:pt x="43" y="583"/>
                      </a:cubicBezTo>
                      <a:lnTo>
                        <a:pt x="43" y="841"/>
                      </a:lnTo>
                      <a:cubicBezTo>
                        <a:pt x="177" y="802"/>
                        <a:pt x="235" y="698"/>
                        <a:pt x="258" y="572"/>
                      </a:cubicBezTo>
                      <a:lnTo>
                        <a:pt x="250" y="568"/>
                      </a:lnTo>
                      <a:cubicBezTo>
                        <a:pt x="273" y="522"/>
                        <a:pt x="308" y="491"/>
                        <a:pt x="346" y="460"/>
                      </a:cubicBezTo>
                      <a:cubicBezTo>
                        <a:pt x="471" y="354"/>
                        <a:pt x="525" y="310"/>
                        <a:pt x="617" y="310"/>
                      </a:cubicBezTo>
                      <a:cubicBezTo>
                        <a:pt x="681" y="310"/>
                        <a:pt x="764" y="332"/>
                        <a:pt x="904" y="368"/>
                      </a:cubicBezTo>
                      <a:cubicBezTo>
                        <a:pt x="761" y="118"/>
                        <a:pt x="672" y="0"/>
                        <a:pt x="5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11"/>
                <p:cNvSpPr/>
                <p:nvPr/>
              </p:nvSpPr>
              <p:spPr>
                <a:xfrm>
                  <a:off x="3348162" y="2192008"/>
                  <a:ext cx="23017" cy="32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" h="1062" extrusionOk="0">
                      <a:moveTo>
                        <a:pt x="50" y="1"/>
                      </a:moveTo>
                      <a:cubicBezTo>
                        <a:pt x="0" y="408"/>
                        <a:pt x="357" y="643"/>
                        <a:pt x="438" y="1062"/>
                      </a:cubicBezTo>
                      <a:cubicBezTo>
                        <a:pt x="742" y="474"/>
                        <a:pt x="146" y="347"/>
                        <a:pt x="5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11"/>
                <p:cNvSpPr/>
                <p:nvPr/>
              </p:nvSpPr>
              <p:spPr>
                <a:xfrm>
                  <a:off x="3382594" y="2124447"/>
                  <a:ext cx="22427" cy="16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3" h="531" extrusionOk="0">
                      <a:moveTo>
                        <a:pt x="723" y="0"/>
                      </a:moveTo>
                      <a:lnTo>
                        <a:pt x="1" y="530"/>
                      </a:lnTo>
                      <a:cubicBezTo>
                        <a:pt x="615" y="511"/>
                        <a:pt x="665" y="477"/>
                        <a:pt x="72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11"/>
                <p:cNvSpPr/>
                <p:nvPr/>
              </p:nvSpPr>
              <p:spPr>
                <a:xfrm>
                  <a:off x="3580812" y="2337802"/>
                  <a:ext cx="25436" cy="189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0" h="612" extrusionOk="0">
                      <a:moveTo>
                        <a:pt x="1" y="0"/>
                      </a:moveTo>
                      <a:cubicBezTo>
                        <a:pt x="101" y="296"/>
                        <a:pt x="101" y="296"/>
                        <a:pt x="681" y="611"/>
                      </a:cubicBezTo>
                      <a:lnTo>
                        <a:pt x="735" y="604"/>
                      </a:lnTo>
                      <a:cubicBezTo>
                        <a:pt x="762" y="581"/>
                        <a:pt x="789" y="554"/>
                        <a:pt x="808" y="527"/>
                      </a:cubicBezTo>
                      <a:lnTo>
                        <a:pt x="819" y="473"/>
                      </a:lnTo>
                      <a:cubicBezTo>
                        <a:pt x="589" y="266"/>
                        <a:pt x="301" y="173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1457;p11"/>
                <p:cNvSpPr/>
                <p:nvPr/>
              </p:nvSpPr>
              <p:spPr>
                <a:xfrm>
                  <a:off x="3605845" y="2294250"/>
                  <a:ext cx="22676" cy="115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373" extrusionOk="0">
                      <a:moveTo>
                        <a:pt x="618" y="0"/>
                      </a:moveTo>
                      <a:cubicBezTo>
                        <a:pt x="612" y="0"/>
                        <a:pt x="606" y="1"/>
                        <a:pt x="600" y="2"/>
                      </a:cubicBezTo>
                      <a:cubicBezTo>
                        <a:pt x="596" y="2"/>
                        <a:pt x="589" y="2"/>
                        <a:pt x="589" y="10"/>
                      </a:cubicBezTo>
                      <a:cubicBezTo>
                        <a:pt x="393" y="75"/>
                        <a:pt x="147" y="17"/>
                        <a:pt x="1" y="240"/>
                      </a:cubicBezTo>
                      <a:cubicBezTo>
                        <a:pt x="48" y="313"/>
                        <a:pt x="110" y="373"/>
                        <a:pt x="189" y="373"/>
                      </a:cubicBezTo>
                      <a:cubicBezTo>
                        <a:pt x="220" y="373"/>
                        <a:pt x="253" y="364"/>
                        <a:pt x="289" y="344"/>
                      </a:cubicBezTo>
                      <a:cubicBezTo>
                        <a:pt x="424" y="267"/>
                        <a:pt x="600" y="344"/>
                        <a:pt x="704" y="209"/>
                      </a:cubicBezTo>
                      <a:cubicBezTo>
                        <a:pt x="731" y="183"/>
                        <a:pt x="719" y="110"/>
                        <a:pt x="704" y="67"/>
                      </a:cubicBezTo>
                      <a:cubicBezTo>
                        <a:pt x="697" y="24"/>
                        <a:pt x="658" y="0"/>
                        <a:pt x="6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1458;p11"/>
                <p:cNvSpPr/>
                <p:nvPr/>
              </p:nvSpPr>
              <p:spPr>
                <a:xfrm>
                  <a:off x="3441129" y="2242881"/>
                  <a:ext cx="156775" cy="1067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54" h="3442" extrusionOk="0">
                      <a:moveTo>
                        <a:pt x="1872" y="494"/>
                      </a:moveTo>
                      <a:cubicBezTo>
                        <a:pt x="1856" y="497"/>
                        <a:pt x="1837" y="501"/>
                        <a:pt x="1822" y="501"/>
                      </a:cubicBezTo>
                      <a:cubicBezTo>
                        <a:pt x="1837" y="501"/>
                        <a:pt x="1852" y="497"/>
                        <a:pt x="1872" y="494"/>
                      </a:cubicBezTo>
                      <a:close/>
                      <a:moveTo>
                        <a:pt x="3718" y="0"/>
                      </a:moveTo>
                      <a:cubicBezTo>
                        <a:pt x="3594" y="0"/>
                        <a:pt x="3470" y="24"/>
                        <a:pt x="3343" y="86"/>
                      </a:cubicBezTo>
                      <a:lnTo>
                        <a:pt x="3109" y="86"/>
                      </a:lnTo>
                      <a:cubicBezTo>
                        <a:pt x="3069" y="56"/>
                        <a:pt x="3028" y="40"/>
                        <a:pt x="2986" y="40"/>
                      </a:cubicBezTo>
                      <a:cubicBezTo>
                        <a:pt x="2943" y="40"/>
                        <a:pt x="2900" y="57"/>
                        <a:pt x="2859" y="94"/>
                      </a:cubicBezTo>
                      <a:cubicBezTo>
                        <a:pt x="2852" y="91"/>
                        <a:pt x="2844" y="89"/>
                        <a:pt x="2836" y="89"/>
                      </a:cubicBezTo>
                      <a:cubicBezTo>
                        <a:pt x="2814" y="89"/>
                        <a:pt x="2791" y="99"/>
                        <a:pt x="2775" y="113"/>
                      </a:cubicBezTo>
                      <a:cubicBezTo>
                        <a:pt x="2759" y="111"/>
                        <a:pt x="2743" y="110"/>
                        <a:pt x="2728" y="110"/>
                      </a:cubicBezTo>
                      <a:cubicBezTo>
                        <a:pt x="2664" y="110"/>
                        <a:pt x="2611" y="132"/>
                        <a:pt x="2567" y="194"/>
                      </a:cubicBezTo>
                      <a:lnTo>
                        <a:pt x="2567" y="198"/>
                      </a:lnTo>
                      <a:cubicBezTo>
                        <a:pt x="2558" y="197"/>
                        <a:pt x="2548" y="197"/>
                        <a:pt x="2539" y="197"/>
                      </a:cubicBezTo>
                      <a:cubicBezTo>
                        <a:pt x="2437" y="197"/>
                        <a:pt x="2338" y="235"/>
                        <a:pt x="2267" y="305"/>
                      </a:cubicBezTo>
                      <a:cubicBezTo>
                        <a:pt x="2260" y="305"/>
                        <a:pt x="2253" y="305"/>
                        <a:pt x="2245" y="305"/>
                      </a:cubicBezTo>
                      <a:cubicBezTo>
                        <a:pt x="2144" y="305"/>
                        <a:pt x="2039" y="309"/>
                        <a:pt x="1968" y="405"/>
                      </a:cubicBezTo>
                      <a:cubicBezTo>
                        <a:pt x="1902" y="409"/>
                        <a:pt x="1845" y="447"/>
                        <a:pt x="1818" y="501"/>
                      </a:cubicBezTo>
                      <a:lnTo>
                        <a:pt x="1795" y="490"/>
                      </a:lnTo>
                      <a:lnTo>
                        <a:pt x="1776" y="509"/>
                      </a:lnTo>
                      <a:cubicBezTo>
                        <a:pt x="1718" y="509"/>
                        <a:pt x="1668" y="547"/>
                        <a:pt x="1664" y="605"/>
                      </a:cubicBezTo>
                      <a:lnTo>
                        <a:pt x="1776" y="509"/>
                      </a:lnTo>
                      <a:lnTo>
                        <a:pt x="1776" y="509"/>
                      </a:lnTo>
                      <a:cubicBezTo>
                        <a:pt x="1745" y="547"/>
                        <a:pt x="1706" y="582"/>
                        <a:pt x="1664" y="605"/>
                      </a:cubicBezTo>
                      <a:lnTo>
                        <a:pt x="1553" y="701"/>
                      </a:lnTo>
                      <a:cubicBezTo>
                        <a:pt x="1341" y="786"/>
                        <a:pt x="1149" y="886"/>
                        <a:pt x="1053" y="1108"/>
                      </a:cubicBezTo>
                      <a:cubicBezTo>
                        <a:pt x="926" y="1254"/>
                        <a:pt x="788" y="1389"/>
                        <a:pt x="750" y="1589"/>
                      </a:cubicBezTo>
                      <a:cubicBezTo>
                        <a:pt x="696" y="1612"/>
                        <a:pt x="665" y="1658"/>
                        <a:pt x="657" y="1716"/>
                      </a:cubicBezTo>
                      <a:cubicBezTo>
                        <a:pt x="611" y="1727"/>
                        <a:pt x="577" y="1769"/>
                        <a:pt x="577" y="1815"/>
                      </a:cubicBezTo>
                      <a:lnTo>
                        <a:pt x="569" y="1831"/>
                      </a:lnTo>
                      <a:cubicBezTo>
                        <a:pt x="419" y="1965"/>
                        <a:pt x="362" y="2154"/>
                        <a:pt x="277" y="2327"/>
                      </a:cubicBezTo>
                      <a:cubicBezTo>
                        <a:pt x="254" y="2350"/>
                        <a:pt x="246" y="2380"/>
                        <a:pt x="254" y="2407"/>
                      </a:cubicBezTo>
                      <a:cubicBezTo>
                        <a:pt x="192" y="2461"/>
                        <a:pt x="154" y="2538"/>
                        <a:pt x="154" y="2619"/>
                      </a:cubicBezTo>
                      <a:cubicBezTo>
                        <a:pt x="0" y="2872"/>
                        <a:pt x="89" y="3149"/>
                        <a:pt x="73" y="3418"/>
                      </a:cubicBezTo>
                      <a:cubicBezTo>
                        <a:pt x="101" y="3434"/>
                        <a:pt x="123" y="3441"/>
                        <a:pt x="141" y="3441"/>
                      </a:cubicBezTo>
                      <a:cubicBezTo>
                        <a:pt x="197" y="3441"/>
                        <a:pt x="213" y="3371"/>
                        <a:pt x="242" y="3322"/>
                      </a:cubicBezTo>
                      <a:cubicBezTo>
                        <a:pt x="288" y="3060"/>
                        <a:pt x="335" y="2803"/>
                        <a:pt x="381" y="2542"/>
                      </a:cubicBezTo>
                      <a:cubicBezTo>
                        <a:pt x="577" y="2380"/>
                        <a:pt x="650" y="2134"/>
                        <a:pt x="765" y="1923"/>
                      </a:cubicBezTo>
                      <a:lnTo>
                        <a:pt x="861" y="1823"/>
                      </a:lnTo>
                      <a:lnTo>
                        <a:pt x="1172" y="1324"/>
                      </a:lnTo>
                      <a:cubicBezTo>
                        <a:pt x="1265" y="1097"/>
                        <a:pt x="1545" y="1043"/>
                        <a:pt x="1672" y="839"/>
                      </a:cubicBezTo>
                      <a:cubicBezTo>
                        <a:pt x="1749" y="820"/>
                        <a:pt x="1822" y="789"/>
                        <a:pt x="1860" y="713"/>
                      </a:cubicBezTo>
                      <a:lnTo>
                        <a:pt x="1868" y="709"/>
                      </a:lnTo>
                      <a:lnTo>
                        <a:pt x="2006" y="628"/>
                      </a:lnTo>
                      <a:cubicBezTo>
                        <a:pt x="2012" y="630"/>
                        <a:pt x="2018" y="631"/>
                        <a:pt x="2023" y="631"/>
                      </a:cubicBezTo>
                      <a:cubicBezTo>
                        <a:pt x="2042" y="631"/>
                        <a:pt x="2060" y="622"/>
                        <a:pt x="2071" y="601"/>
                      </a:cubicBezTo>
                      <a:cubicBezTo>
                        <a:pt x="2081" y="603"/>
                        <a:pt x="2091" y="603"/>
                        <a:pt x="2101" y="603"/>
                      </a:cubicBezTo>
                      <a:cubicBezTo>
                        <a:pt x="2169" y="603"/>
                        <a:pt x="2236" y="571"/>
                        <a:pt x="2283" y="521"/>
                      </a:cubicBezTo>
                      <a:lnTo>
                        <a:pt x="2379" y="494"/>
                      </a:lnTo>
                      <a:cubicBezTo>
                        <a:pt x="2382" y="494"/>
                        <a:pt x="2384" y="494"/>
                        <a:pt x="2387" y="494"/>
                      </a:cubicBezTo>
                      <a:cubicBezTo>
                        <a:pt x="2436" y="494"/>
                        <a:pt x="2468" y="461"/>
                        <a:pt x="2486" y="424"/>
                      </a:cubicBezTo>
                      <a:cubicBezTo>
                        <a:pt x="2559" y="417"/>
                        <a:pt x="2636" y="401"/>
                        <a:pt x="2682" y="328"/>
                      </a:cubicBezTo>
                      <a:cubicBezTo>
                        <a:pt x="2709" y="328"/>
                        <a:pt x="2744" y="325"/>
                        <a:pt x="2775" y="305"/>
                      </a:cubicBezTo>
                      <a:lnTo>
                        <a:pt x="4085" y="286"/>
                      </a:lnTo>
                      <a:lnTo>
                        <a:pt x="4189" y="301"/>
                      </a:lnTo>
                      <a:lnTo>
                        <a:pt x="4396" y="305"/>
                      </a:lnTo>
                      <a:cubicBezTo>
                        <a:pt x="4566" y="328"/>
                        <a:pt x="4730" y="422"/>
                        <a:pt x="4929" y="422"/>
                      </a:cubicBezTo>
                      <a:cubicBezTo>
                        <a:pt x="4969" y="422"/>
                        <a:pt x="5010" y="418"/>
                        <a:pt x="5053" y="409"/>
                      </a:cubicBezTo>
                      <a:cubicBezTo>
                        <a:pt x="4973" y="275"/>
                        <a:pt x="4907" y="217"/>
                        <a:pt x="4811" y="194"/>
                      </a:cubicBezTo>
                      <a:cubicBezTo>
                        <a:pt x="4754" y="141"/>
                        <a:pt x="4690" y="123"/>
                        <a:pt x="4622" y="123"/>
                      </a:cubicBezTo>
                      <a:cubicBezTo>
                        <a:pt x="4586" y="123"/>
                        <a:pt x="4549" y="128"/>
                        <a:pt x="4512" y="136"/>
                      </a:cubicBezTo>
                      <a:lnTo>
                        <a:pt x="4216" y="94"/>
                      </a:lnTo>
                      <a:cubicBezTo>
                        <a:pt x="4050" y="43"/>
                        <a:pt x="3885" y="0"/>
                        <a:pt x="37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11"/>
                <p:cNvSpPr/>
                <p:nvPr/>
              </p:nvSpPr>
              <p:spPr>
                <a:xfrm>
                  <a:off x="3523735" y="2273963"/>
                  <a:ext cx="24568" cy="1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2" h="353" extrusionOk="0">
                      <a:moveTo>
                        <a:pt x="451" y="0"/>
                      </a:moveTo>
                      <a:cubicBezTo>
                        <a:pt x="312" y="0"/>
                        <a:pt x="183" y="101"/>
                        <a:pt x="0" y="318"/>
                      </a:cubicBezTo>
                      <a:cubicBezTo>
                        <a:pt x="16" y="341"/>
                        <a:pt x="44" y="353"/>
                        <a:pt x="71" y="353"/>
                      </a:cubicBezTo>
                      <a:cubicBezTo>
                        <a:pt x="90" y="353"/>
                        <a:pt x="108" y="348"/>
                        <a:pt x="123" y="337"/>
                      </a:cubicBezTo>
                      <a:cubicBezTo>
                        <a:pt x="131" y="337"/>
                        <a:pt x="131" y="329"/>
                        <a:pt x="135" y="329"/>
                      </a:cubicBezTo>
                      <a:lnTo>
                        <a:pt x="792" y="153"/>
                      </a:lnTo>
                      <a:cubicBezTo>
                        <a:pt x="657" y="53"/>
                        <a:pt x="551" y="0"/>
                        <a:pt x="4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11"/>
                <p:cNvSpPr/>
                <p:nvPr/>
              </p:nvSpPr>
              <p:spPr>
                <a:xfrm>
                  <a:off x="3643628" y="2329706"/>
                  <a:ext cx="25560" cy="4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4" h="1292" extrusionOk="0">
                      <a:moveTo>
                        <a:pt x="47" y="0"/>
                      </a:moveTo>
                      <a:cubicBezTo>
                        <a:pt x="29" y="0"/>
                        <a:pt x="14" y="13"/>
                        <a:pt x="1" y="39"/>
                      </a:cubicBezTo>
                      <a:cubicBezTo>
                        <a:pt x="112" y="219"/>
                        <a:pt x="208" y="411"/>
                        <a:pt x="385" y="538"/>
                      </a:cubicBezTo>
                      <a:lnTo>
                        <a:pt x="385" y="542"/>
                      </a:lnTo>
                      <a:cubicBezTo>
                        <a:pt x="370" y="588"/>
                        <a:pt x="393" y="638"/>
                        <a:pt x="443" y="653"/>
                      </a:cubicBezTo>
                      <a:cubicBezTo>
                        <a:pt x="447" y="653"/>
                        <a:pt x="451" y="653"/>
                        <a:pt x="451" y="657"/>
                      </a:cubicBezTo>
                      <a:cubicBezTo>
                        <a:pt x="466" y="684"/>
                        <a:pt x="477" y="711"/>
                        <a:pt x="489" y="738"/>
                      </a:cubicBezTo>
                      <a:cubicBezTo>
                        <a:pt x="489" y="888"/>
                        <a:pt x="481" y="1038"/>
                        <a:pt x="489" y="1180"/>
                      </a:cubicBezTo>
                      <a:cubicBezTo>
                        <a:pt x="500" y="1246"/>
                        <a:pt x="561" y="1292"/>
                        <a:pt x="627" y="1292"/>
                      </a:cubicBezTo>
                      <a:cubicBezTo>
                        <a:pt x="630" y="1292"/>
                        <a:pt x="632" y="1291"/>
                        <a:pt x="635" y="1291"/>
                      </a:cubicBezTo>
                      <a:cubicBezTo>
                        <a:pt x="638" y="1291"/>
                        <a:pt x="641" y="1292"/>
                        <a:pt x="644" y="1292"/>
                      </a:cubicBezTo>
                      <a:cubicBezTo>
                        <a:pt x="716" y="1292"/>
                        <a:pt x="770" y="1246"/>
                        <a:pt x="785" y="1180"/>
                      </a:cubicBezTo>
                      <a:cubicBezTo>
                        <a:pt x="823" y="1026"/>
                        <a:pt x="762" y="888"/>
                        <a:pt x="696" y="749"/>
                      </a:cubicBezTo>
                      <a:cubicBezTo>
                        <a:pt x="693" y="680"/>
                        <a:pt x="689" y="619"/>
                        <a:pt x="681" y="550"/>
                      </a:cubicBezTo>
                      <a:cubicBezTo>
                        <a:pt x="677" y="484"/>
                        <a:pt x="654" y="450"/>
                        <a:pt x="585" y="450"/>
                      </a:cubicBezTo>
                      <a:lnTo>
                        <a:pt x="581" y="446"/>
                      </a:lnTo>
                      <a:cubicBezTo>
                        <a:pt x="477" y="238"/>
                        <a:pt x="343" y="66"/>
                        <a:pt x="93" y="23"/>
                      </a:cubicBezTo>
                      <a:cubicBezTo>
                        <a:pt x="76" y="8"/>
                        <a:pt x="61" y="0"/>
                        <a:pt x="4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1461;p11"/>
                <p:cNvSpPr/>
                <p:nvPr/>
              </p:nvSpPr>
              <p:spPr>
                <a:xfrm>
                  <a:off x="3332776" y="2148860"/>
                  <a:ext cx="18984" cy="20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659" extrusionOk="0">
                      <a:moveTo>
                        <a:pt x="251" y="1"/>
                      </a:moveTo>
                      <a:cubicBezTo>
                        <a:pt x="167" y="1"/>
                        <a:pt x="95" y="42"/>
                        <a:pt x="54" y="112"/>
                      </a:cubicBezTo>
                      <a:cubicBezTo>
                        <a:pt x="0" y="189"/>
                        <a:pt x="0" y="266"/>
                        <a:pt x="73" y="331"/>
                      </a:cubicBezTo>
                      <a:cubicBezTo>
                        <a:pt x="146" y="401"/>
                        <a:pt x="216" y="474"/>
                        <a:pt x="289" y="539"/>
                      </a:cubicBezTo>
                      <a:cubicBezTo>
                        <a:pt x="301" y="593"/>
                        <a:pt x="314" y="659"/>
                        <a:pt x="363" y="659"/>
                      </a:cubicBezTo>
                      <a:cubicBezTo>
                        <a:pt x="372" y="659"/>
                        <a:pt x="383" y="656"/>
                        <a:pt x="396" y="650"/>
                      </a:cubicBezTo>
                      <a:cubicBezTo>
                        <a:pt x="488" y="612"/>
                        <a:pt x="611" y="558"/>
                        <a:pt x="519" y="412"/>
                      </a:cubicBezTo>
                      <a:cubicBezTo>
                        <a:pt x="477" y="328"/>
                        <a:pt x="338" y="308"/>
                        <a:pt x="373" y="174"/>
                      </a:cubicBezTo>
                      <a:cubicBezTo>
                        <a:pt x="396" y="82"/>
                        <a:pt x="377" y="9"/>
                        <a:pt x="262" y="1"/>
                      </a:cubicBezTo>
                      <a:cubicBezTo>
                        <a:pt x="258" y="1"/>
                        <a:pt x="254" y="1"/>
                        <a:pt x="25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11"/>
                <p:cNvSpPr/>
                <p:nvPr/>
              </p:nvSpPr>
              <p:spPr>
                <a:xfrm>
                  <a:off x="3554135" y="2273374"/>
                  <a:ext cx="12997" cy="129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9" h="416" extrusionOk="0">
                      <a:moveTo>
                        <a:pt x="390" y="1"/>
                      </a:moveTo>
                      <a:cubicBezTo>
                        <a:pt x="297" y="1"/>
                        <a:pt x="261" y="52"/>
                        <a:pt x="215" y="91"/>
                      </a:cubicBezTo>
                      <a:cubicBezTo>
                        <a:pt x="142" y="156"/>
                        <a:pt x="35" y="175"/>
                        <a:pt x="0" y="283"/>
                      </a:cubicBezTo>
                      <a:cubicBezTo>
                        <a:pt x="126" y="367"/>
                        <a:pt x="206" y="416"/>
                        <a:pt x="260" y="416"/>
                      </a:cubicBezTo>
                      <a:cubicBezTo>
                        <a:pt x="347" y="416"/>
                        <a:pt x="372" y="296"/>
                        <a:pt x="419" y="2"/>
                      </a:cubicBezTo>
                      <a:cubicBezTo>
                        <a:pt x="409" y="1"/>
                        <a:pt x="399" y="1"/>
                        <a:pt x="39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11"/>
                <p:cNvSpPr/>
                <p:nvPr/>
              </p:nvSpPr>
              <p:spPr>
                <a:xfrm>
                  <a:off x="3370683" y="2233079"/>
                  <a:ext cx="31733" cy="428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3" h="1381" extrusionOk="0">
                      <a:moveTo>
                        <a:pt x="400" y="1"/>
                      </a:moveTo>
                      <a:cubicBezTo>
                        <a:pt x="319" y="1"/>
                        <a:pt x="208" y="88"/>
                        <a:pt x="0" y="268"/>
                      </a:cubicBezTo>
                      <a:cubicBezTo>
                        <a:pt x="24" y="277"/>
                        <a:pt x="49" y="281"/>
                        <a:pt x="75" y="281"/>
                      </a:cubicBezTo>
                      <a:cubicBezTo>
                        <a:pt x="162" y="281"/>
                        <a:pt x="254" y="239"/>
                        <a:pt x="335" y="239"/>
                      </a:cubicBezTo>
                      <a:cubicBezTo>
                        <a:pt x="397" y="239"/>
                        <a:pt x="453" y="263"/>
                        <a:pt x="496" y="348"/>
                      </a:cubicBezTo>
                      <a:cubicBezTo>
                        <a:pt x="504" y="406"/>
                        <a:pt x="550" y="448"/>
                        <a:pt x="600" y="464"/>
                      </a:cubicBezTo>
                      <a:cubicBezTo>
                        <a:pt x="646" y="544"/>
                        <a:pt x="715" y="621"/>
                        <a:pt x="665" y="725"/>
                      </a:cubicBezTo>
                      <a:cubicBezTo>
                        <a:pt x="554" y="948"/>
                        <a:pt x="596" y="1163"/>
                        <a:pt x="696" y="1378"/>
                      </a:cubicBezTo>
                      <a:cubicBezTo>
                        <a:pt x="700" y="1379"/>
                        <a:pt x="704" y="1380"/>
                        <a:pt x="708" y="1380"/>
                      </a:cubicBezTo>
                      <a:cubicBezTo>
                        <a:pt x="729" y="1380"/>
                        <a:pt x="746" y="1362"/>
                        <a:pt x="750" y="1336"/>
                      </a:cubicBezTo>
                      <a:lnTo>
                        <a:pt x="750" y="1328"/>
                      </a:lnTo>
                      <a:lnTo>
                        <a:pt x="811" y="1351"/>
                      </a:lnTo>
                      <a:cubicBezTo>
                        <a:pt x="819" y="1317"/>
                        <a:pt x="823" y="1290"/>
                        <a:pt x="826" y="1259"/>
                      </a:cubicBezTo>
                      <a:cubicBezTo>
                        <a:pt x="984" y="1144"/>
                        <a:pt x="788" y="994"/>
                        <a:pt x="842" y="902"/>
                      </a:cubicBezTo>
                      <a:cubicBezTo>
                        <a:pt x="1022" y="575"/>
                        <a:pt x="838" y="398"/>
                        <a:pt x="607" y="229"/>
                      </a:cubicBezTo>
                      <a:lnTo>
                        <a:pt x="561" y="275"/>
                      </a:lnTo>
                      <a:cubicBezTo>
                        <a:pt x="561" y="264"/>
                        <a:pt x="557" y="260"/>
                        <a:pt x="557" y="249"/>
                      </a:cubicBezTo>
                      <a:cubicBezTo>
                        <a:pt x="569" y="237"/>
                        <a:pt x="588" y="229"/>
                        <a:pt x="607" y="229"/>
                      </a:cubicBezTo>
                      <a:cubicBezTo>
                        <a:pt x="527" y="78"/>
                        <a:pt x="477" y="1"/>
                        <a:pt x="4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11"/>
                <p:cNvSpPr/>
                <p:nvPr/>
              </p:nvSpPr>
              <p:spPr>
                <a:xfrm>
                  <a:off x="3389388" y="2239934"/>
                  <a:ext cx="31" cy="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11"/>
                <p:cNvSpPr/>
                <p:nvPr/>
              </p:nvSpPr>
              <p:spPr>
                <a:xfrm>
                  <a:off x="3334451" y="2128976"/>
                  <a:ext cx="19201" cy="84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9" h="273" extrusionOk="0">
                      <a:moveTo>
                        <a:pt x="530" y="0"/>
                      </a:moveTo>
                      <a:cubicBezTo>
                        <a:pt x="515" y="0"/>
                        <a:pt x="496" y="0"/>
                        <a:pt x="480" y="4"/>
                      </a:cubicBezTo>
                      <a:cubicBezTo>
                        <a:pt x="428" y="33"/>
                        <a:pt x="371" y="37"/>
                        <a:pt x="312" y="37"/>
                      </a:cubicBezTo>
                      <a:cubicBezTo>
                        <a:pt x="290" y="37"/>
                        <a:pt x="269" y="36"/>
                        <a:pt x="248" y="36"/>
                      </a:cubicBezTo>
                      <a:cubicBezTo>
                        <a:pt x="162" y="36"/>
                        <a:pt x="75" y="44"/>
                        <a:pt x="0" y="123"/>
                      </a:cubicBezTo>
                      <a:cubicBezTo>
                        <a:pt x="91" y="234"/>
                        <a:pt x="193" y="273"/>
                        <a:pt x="302" y="273"/>
                      </a:cubicBezTo>
                      <a:cubicBezTo>
                        <a:pt x="378" y="273"/>
                        <a:pt x="457" y="254"/>
                        <a:pt x="538" y="227"/>
                      </a:cubicBezTo>
                      <a:cubicBezTo>
                        <a:pt x="577" y="200"/>
                        <a:pt x="607" y="158"/>
                        <a:pt x="611" y="108"/>
                      </a:cubicBezTo>
                      <a:cubicBezTo>
                        <a:pt x="619" y="58"/>
                        <a:pt x="584" y="8"/>
                        <a:pt x="5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11"/>
                <p:cNvSpPr/>
                <p:nvPr/>
              </p:nvSpPr>
              <p:spPr>
                <a:xfrm>
                  <a:off x="3533507" y="2188534"/>
                  <a:ext cx="19325" cy="1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3" h="597" extrusionOk="0">
                      <a:moveTo>
                        <a:pt x="109" y="1"/>
                      </a:moveTo>
                      <a:cubicBezTo>
                        <a:pt x="71" y="1"/>
                        <a:pt x="35" y="13"/>
                        <a:pt x="0" y="48"/>
                      </a:cubicBezTo>
                      <a:lnTo>
                        <a:pt x="400" y="559"/>
                      </a:lnTo>
                      <a:cubicBezTo>
                        <a:pt x="438" y="582"/>
                        <a:pt x="476" y="596"/>
                        <a:pt x="513" y="596"/>
                      </a:cubicBezTo>
                      <a:cubicBezTo>
                        <a:pt x="550" y="596"/>
                        <a:pt x="586" y="582"/>
                        <a:pt x="623" y="547"/>
                      </a:cubicBezTo>
                      <a:cubicBezTo>
                        <a:pt x="461" y="390"/>
                        <a:pt x="412" y="151"/>
                        <a:pt x="212" y="21"/>
                      </a:cubicBezTo>
                      <a:cubicBezTo>
                        <a:pt x="176" y="10"/>
                        <a:pt x="142" y="1"/>
                        <a:pt x="1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11"/>
                <p:cNvSpPr/>
                <p:nvPr/>
              </p:nvSpPr>
              <p:spPr>
                <a:xfrm>
                  <a:off x="3474848" y="2146905"/>
                  <a:ext cx="25560" cy="379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4" h="1225" extrusionOk="0">
                      <a:moveTo>
                        <a:pt x="105" y="0"/>
                      </a:moveTo>
                      <a:cubicBezTo>
                        <a:pt x="75" y="0"/>
                        <a:pt x="33" y="20"/>
                        <a:pt x="1" y="25"/>
                      </a:cubicBezTo>
                      <a:cubicBezTo>
                        <a:pt x="8" y="72"/>
                        <a:pt x="5" y="122"/>
                        <a:pt x="28" y="156"/>
                      </a:cubicBezTo>
                      <a:cubicBezTo>
                        <a:pt x="74" y="206"/>
                        <a:pt x="120" y="245"/>
                        <a:pt x="178" y="283"/>
                      </a:cubicBezTo>
                      <a:lnTo>
                        <a:pt x="197" y="383"/>
                      </a:lnTo>
                      <a:cubicBezTo>
                        <a:pt x="181" y="425"/>
                        <a:pt x="208" y="479"/>
                        <a:pt x="254" y="502"/>
                      </a:cubicBezTo>
                      <a:lnTo>
                        <a:pt x="385" y="782"/>
                      </a:lnTo>
                      <a:cubicBezTo>
                        <a:pt x="439" y="944"/>
                        <a:pt x="485" y="1117"/>
                        <a:pt x="681" y="1224"/>
                      </a:cubicBezTo>
                      <a:cubicBezTo>
                        <a:pt x="773" y="998"/>
                        <a:pt x="823" y="809"/>
                        <a:pt x="589" y="671"/>
                      </a:cubicBezTo>
                      <a:lnTo>
                        <a:pt x="377" y="283"/>
                      </a:lnTo>
                      <a:cubicBezTo>
                        <a:pt x="350" y="141"/>
                        <a:pt x="239" y="75"/>
                        <a:pt x="128" y="6"/>
                      </a:cubicBezTo>
                      <a:cubicBezTo>
                        <a:pt x="121" y="2"/>
                        <a:pt x="113" y="0"/>
                        <a:pt x="10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11"/>
                <p:cNvSpPr/>
                <p:nvPr/>
              </p:nvSpPr>
              <p:spPr>
                <a:xfrm>
                  <a:off x="3780488" y="2428040"/>
                  <a:ext cx="69888" cy="257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3" h="831" extrusionOk="0">
                      <a:moveTo>
                        <a:pt x="1678" y="22"/>
                      </a:moveTo>
                      <a:cubicBezTo>
                        <a:pt x="1633" y="22"/>
                        <a:pt x="1587" y="23"/>
                        <a:pt x="1541" y="23"/>
                      </a:cubicBezTo>
                      <a:cubicBezTo>
                        <a:pt x="1314" y="116"/>
                        <a:pt x="1030" y="0"/>
                        <a:pt x="838" y="216"/>
                      </a:cubicBezTo>
                      <a:cubicBezTo>
                        <a:pt x="826" y="235"/>
                        <a:pt x="815" y="258"/>
                        <a:pt x="811" y="281"/>
                      </a:cubicBezTo>
                      <a:cubicBezTo>
                        <a:pt x="788" y="277"/>
                        <a:pt x="765" y="275"/>
                        <a:pt x="743" y="275"/>
                      </a:cubicBezTo>
                      <a:cubicBezTo>
                        <a:pt x="570" y="275"/>
                        <a:pt x="449" y="402"/>
                        <a:pt x="319" y="508"/>
                      </a:cubicBezTo>
                      <a:lnTo>
                        <a:pt x="215" y="511"/>
                      </a:lnTo>
                      <a:cubicBezTo>
                        <a:pt x="166" y="511"/>
                        <a:pt x="119" y="546"/>
                        <a:pt x="108" y="596"/>
                      </a:cubicBezTo>
                      <a:cubicBezTo>
                        <a:pt x="89" y="638"/>
                        <a:pt x="62" y="680"/>
                        <a:pt x="27" y="715"/>
                      </a:cubicBezTo>
                      <a:lnTo>
                        <a:pt x="27" y="719"/>
                      </a:lnTo>
                      <a:cubicBezTo>
                        <a:pt x="20" y="719"/>
                        <a:pt x="8" y="730"/>
                        <a:pt x="4" y="746"/>
                      </a:cubicBezTo>
                      <a:cubicBezTo>
                        <a:pt x="0" y="765"/>
                        <a:pt x="8" y="784"/>
                        <a:pt x="39" y="800"/>
                      </a:cubicBezTo>
                      <a:lnTo>
                        <a:pt x="231" y="830"/>
                      </a:lnTo>
                      <a:lnTo>
                        <a:pt x="331" y="719"/>
                      </a:lnTo>
                      <a:lnTo>
                        <a:pt x="834" y="435"/>
                      </a:lnTo>
                      <a:lnTo>
                        <a:pt x="1019" y="388"/>
                      </a:lnTo>
                      <a:cubicBezTo>
                        <a:pt x="1218" y="304"/>
                        <a:pt x="1464" y="373"/>
                        <a:pt x="1637" y="196"/>
                      </a:cubicBezTo>
                      <a:lnTo>
                        <a:pt x="2125" y="335"/>
                      </a:lnTo>
                      <a:cubicBezTo>
                        <a:pt x="2141" y="392"/>
                        <a:pt x="2118" y="473"/>
                        <a:pt x="2214" y="473"/>
                      </a:cubicBezTo>
                      <a:cubicBezTo>
                        <a:pt x="2229" y="473"/>
                        <a:pt x="2252" y="396"/>
                        <a:pt x="2252" y="358"/>
                      </a:cubicBezTo>
                      <a:cubicBezTo>
                        <a:pt x="2241" y="300"/>
                        <a:pt x="2233" y="258"/>
                        <a:pt x="2217" y="212"/>
                      </a:cubicBezTo>
                      <a:cubicBezTo>
                        <a:pt x="2064" y="43"/>
                        <a:pt x="1875" y="22"/>
                        <a:pt x="1678" y="22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1469;p11"/>
                <p:cNvSpPr/>
                <p:nvPr/>
              </p:nvSpPr>
              <p:spPr>
                <a:xfrm>
                  <a:off x="3395002" y="2154009"/>
                  <a:ext cx="31144" cy="304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4" h="981" extrusionOk="0">
                      <a:moveTo>
                        <a:pt x="359" y="1"/>
                      </a:moveTo>
                      <a:cubicBezTo>
                        <a:pt x="204" y="1"/>
                        <a:pt x="24" y="63"/>
                        <a:pt x="4" y="142"/>
                      </a:cubicBezTo>
                      <a:cubicBezTo>
                        <a:pt x="0" y="173"/>
                        <a:pt x="62" y="215"/>
                        <a:pt x="96" y="254"/>
                      </a:cubicBezTo>
                      <a:cubicBezTo>
                        <a:pt x="123" y="327"/>
                        <a:pt x="177" y="384"/>
                        <a:pt x="165" y="484"/>
                      </a:cubicBezTo>
                      <a:cubicBezTo>
                        <a:pt x="130" y="848"/>
                        <a:pt x="149" y="955"/>
                        <a:pt x="377" y="955"/>
                      </a:cubicBezTo>
                      <a:cubicBezTo>
                        <a:pt x="445" y="955"/>
                        <a:pt x="532" y="945"/>
                        <a:pt x="642" y="930"/>
                      </a:cubicBezTo>
                      <a:cubicBezTo>
                        <a:pt x="702" y="959"/>
                        <a:pt x="758" y="981"/>
                        <a:pt x="809" y="981"/>
                      </a:cubicBezTo>
                      <a:cubicBezTo>
                        <a:pt x="872" y="981"/>
                        <a:pt x="928" y="947"/>
                        <a:pt x="972" y="853"/>
                      </a:cubicBezTo>
                      <a:cubicBezTo>
                        <a:pt x="1003" y="811"/>
                        <a:pt x="999" y="757"/>
                        <a:pt x="969" y="715"/>
                      </a:cubicBezTo>
                      <a:cubicBezTo>
                        <a:pt x="930" y="667"/>
                        <a:pt x="891" y="651"/>
                        <a:pt x="851" y="651"/>
                      </a:cubicBezTo>
                      <a:cubicBezTo>
                        <a:pt x="789" y="651"/>
                        <a:pt x="725" y="693"/>
                        <a:pt x="661" y="719"/>
                      </a:cubicBezTo>
                      <a:cubicBezTo>
                        <a:pt x="646" y="726"/>
                        <a:pt x="638" y="746"/>
                        <a:pt x="623" y="753"/>
                      </a:cubicBezTo>
                      <a:cubicBezTo>
                        <a:pt x="392" y="661"/>
                        <a:pt x="427" y="519"/>
                        <a:pt x="538" y="354"/>
                      </a:cubicBezTo>
                      <a:cubicBezTo>
                        <a:pt x="634" y="238"/>
                        <a:pt x="692" y="115"/>
                        <a:pt x="507" y="27"/>
                      </a:cubicBezTo>
                      <a:cubicBezTo>
                        <a:pt x="467" y="9"/>
                        <a:pt x="414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1470;p11"/>
                <p:cNvSpPr/>
                <p:nvPr/>
              </p:nvSpPr>
              <p:spPr>
                <a:xfrm>
                  <a:off x="3330636" y="2204665"/>
                  <a:ext cx="31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" extrusionOk="0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11"/>
                <p:cNvSpPr/>
                <p:nvPr/>
              </p:nvSpPr>
              <p:spPr>
                <a:xfrm>
                  <a:off x="3320492" y="2189992"/>
                  <a:ext cx="94797" cy="1592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5135" extrusionOk="0">
                      <a:moveTo>
                        <a:pt x="323" y="481"/>
                      </a:moveTo>
                      <a:lnTo>
                        <a:pt x="323" y="481"/>
                      </a:lnTo>
                      <a:cubicBezTo>
                        <a:pt x="323" y="492"/>
                        <a:pt x="327" y="500"/>
                        <a:pt x="327" y="512"/>
                      </a:cubicBezTo>
                      <a:cubicBezTo>
                        <a:pt x="323" y="500"/>
                        <a:pt x="323" y="492"/>
                        <a:pt x="323" y="481"/>
                      </a:cubicBezTo>
                      <a:close/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4" y="250"/>
                        <a:pt x="47" y="496"/>
                        <a:pt x="189" y="712"/>
                      </a:cubicBezTo>
                      <a:cubicBezTo>
                        <a:pt x="296" y="977"/>
                        <a:pt x="270" y="1292"/>
                        <a:pt x="481" y="1526"/>
                      </a:cubicBezTo>
                      <a:lnTo>
                        <a:pt x="788" y="2245"/>
                      </a:lnTo>
                      <a:cubicBezTo>
                        <a:pt x="823" y="2560"/>
                        <a:pt x="1015" y="2817"/>
                        <a:pt x="1134" y="3102"/>
                      </a:cubicBezTo>
                      <a:lnTo>
                        <a:pt x="1296" y="3167"/>
                      </a:lnTo>
                      <a:cubicBezTo>
                        <a:pt x="1296" y="3355"/>
                        <a:pt x="1307" y="3544"/>
                        <a:pt x="1507" y="3643"/>
                      </a:cubicBezTo>
                      <a:cubicBezTo>
                        <a:pt x="1515" y="3774"/>
                        <a:pt x="1580" y="3889"/>
                        <a:pt x="1695" y="3955"/>
                      </a:cubicBezTo>
                      <a:cubicBezTo>
                        <a:pt x="1726" y="4081"/>
                        <a:pt x="1810" y="4181"/>
                        <a:pt x="1926" y="4235"/>
                      </a:cubicBezTo>
                      <a:cubicBezTo>
                        <a:pt x="1949" y="4331"/>
                        <a:pt x="2018" y="4412"/>
                        <a:pt x="2110" y="4450"/>
                      </a:cubicBezTo>
                      <a:cubicBezTo>
                        <a:pt x="2129" y="4470"/>
                        <a:pt x="2137" y="4496"/>
                        <a:pt x="2141" y="4527"/>
                      </a:cubicBezTo>
                      <a:cubicBezTo>
                        <a:pt x="2168" y="4531"/>
                        <a:pt x="2191" y="4543"/>
                        <a:pt x="2214" y="4550"/>
                      </a:cubicBezTo>
                      <a:cubicBezTo>
                        <a:pt x="2283" y="4666"/>
                        <a:pt x="2387" y="4746"/>
                        <a:pt x="2514" y="4781"/>
                      </a:cubicBezTo>
                      <a:cubicBezTo>
                        <a:pt x="2594" y="4892"/>
                        <a:pt x="2694" y="4985"/>
                        <a:pt x="2810" y="5050"/>
                      </a:cubicBezTo>
                      <a:cubicBezTo>
                        <a:pt x="2852" y="5073"/>
                        <a:pt x="2886" y="5107"/>
                        <a:pt x="2929" y="5127"/>
                      </a:cubicBezTo>
                      <a:lnTo>
                        <a:pt x="2975" y="5134"/>
                      </a:lnTo>
                      <a:lnTo>
                        <a:pt x="3017" y="5127"/>
                      </a:lnTo>
                      <a:cubicBezTo>
                        <a:pt x="3025" y="5127"/>
                        <a:pt x="3036" y="5115"/>
                        <a:pt x="3044" y="5096"/>
                      </a:cubicBezTo>
                      <a:cubicBezTo>
                        <a:pt x="3055" y="5081"/>
                        <a:pt x="3052" y="5058"/>
                        <a:pt x="3032" y="5034"/>
                      </a:cubicBezTo>
                      <a:cubicBezTo>
                        <a:pt x="2859" y="4911"/>
                        <a:pt x="2775" y="4677"/>
                        <a:pt x="2541" y="4608"/>
                      </a:cubicBezTo>
                      <a:cubicBezTo>
                        <a:pt x="2517" y="4496"/>
                        <a:pt x="2429" y="4454"/>
                        <a:pt x="2333" y="4427"/>
                      </a:cubicBezTo>
                      <a:lnTo>
                        <a:pt x="2237" y="4320"/>
                      </a:lnTo>
                      <a:cubicBezTo>
                        <a:pt x="2222" y="4197"/>
                        <a:pt x="2152" y="4089"/>
                        <a:pt x="2037" y="4035"/>
                      </a:cubicBezTo>
                      <a:cubicBezTo>
                        <a:pt x="1956" y="3816"/>
                        <a:pt x="1734" y="3713"/>
                        <a:pt x="1599" y="3536"/>
                      </a:cubicBezTo>
                      <a:cubicBezTo>
                        <a:pt x="1522" y="3267"/>
                        <a:pt x="1476" y="2979"/>
                        <a:pt x="1215" y="2813"/>
                      </a:cubicBezTo>
                      <a:cubicBezTo>
                        <a:pt x="1211" y="2783"/>
                        <a:pt x="1207" y="2760"/>
                        <a:pt x="1207" y="2729"/>
                      </a:cubicBezTo>
                      <a:cubicBezTo>
                        <a:pt x="1115" y="2648"/>
                        <a:pt x="1196" y="2510"/>
                        <a:pt x="1111" y="2421"/>
                      </a:cubicBezTo>
                      <a:cubicBezTo>
                        <a:pt x="1080" y="2299"/>
                        <a:pt x="1034" y="2183"/>
                        <a:pt x="919" y="2110"/>
                      </a:cubicBezTo>
                      <a:lnTo>
                        <a:pt x="804" y="1714"/>
                      </a:lnTo>
                      <a:cubicBezTo>
                        <a:pt x="738" y="1653"/>
                        <a:pt x="719" y="1557"/>
                        <a:pt x="642" y="1503"/>
                      </a:cubicBezTo>
                      <a:cubicBezTo>
                        <a:pt x="635" y="1499"/>
                        <a:pt x="631" y="1499"/>
                        <a:pt x="619" y="1499"/>
                      </a:cubicBezTo>
                      <a:lnTo>
                        <a:pt x="673" y="1434"/>
                      </a:lnTo>
                      <a:cubicBezTo>
                        <a:pt x="654" y="1407"/>
                        <a:pt x="635" y="1384"/>
                        <a:pt x="615" y="1365"/>
                      </a:cubicBezTo>
                      <a:cubicBezTo>
                        <a:pt x="619" y="1349"/>
                        <a:pt x="623" y="1330"/>
                        <a:pt x="631" y="1311"/>
                      </a:cubicBezTo>
                      <a:cubicBezTo>
                        <a:pt x="635" y="1273"/>
                        <a:pt x="619" y="1242"/>
                        <a:pt x="592" y="1215"/>
                      </a:cubicBezTo>
                      <a:cubicBezTo>
                        <a:pt x="496" y="1057"/>
                        <a:pt x="427" y="888"/>
                        <a:pt x="393" y="708"/>
                      </a:cubicBezTo>
                      <a:cubicBezTo>
                        <a:pt x="389" y="673"/>
                        <a:pt x="389" y="639"/>
                        <a:pt x="385" y="608"/>
                      </a:cubicBezTo>
                      <a:cubicBezTo>
                        <a:pt x="366" y="562"/>
                        <a:pt x="343" y="523"/>
                        <a:pt x="323" y="481"/>
                      </a:cubicBezTo>
                      <a:cubicBezTo>
                        <a:pt x="323" y="477"/>
                        <a:pt x="316" y="477"/>
                        <a:pt x="316" y="473"/>
                      </a:cubicBezTo>
                      <a:cubicBezTo>
                        <a:pt x="277" y="346"/>
                        <a:pt x="235" y="227"/>
                        <a:pt x="197" y="10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11"/>
                <p:cNvSpPr/>
                <p:nvPr/>
              </p:nvSpPr>
              <p:spPr>
                <a:xfrm>
                  <a:off x="3624085" y="2252466"/>
                  <a:ext cx="403" cy="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8" extrusionOk="0">
                      <a:moveTo>
                        <a:pt x="12" y="0"/>
                      </a:moveTo>
                      <a:cubicBezTo>
                        <a:pt x="8" y="0"/>
                        <a:pt x="8" y="0"/>
                        <a:pt x="1" y="4"/>
                      </a:cubicBezTo>
                      <a:lnTo>
                        <a:pt x="1" y="8"/>
                      </a:lnTo>
                      <a:lnTo>
                        <a:pt x="12" y="8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11"/>
                <p:cNvSpPr/>
                <p:nvPr/>
              </p:nvSpPr>
              <p:spPr>
                <a:xfrm>
                  <a:off x="3624457" y="2252342"/>
                  <a:ext cx="31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5" extrusionOk="0">
                      <a:moveTo>
                        <a:pt x="0" y="0"/>
                      </a:moveTo>
                      <a:cubicBezTo>
                        <a:pt x="0" y="0"/>
                        <a:pt x="0" y="4"/>
                        <a:pt x="0" y="0"/>
                      </a:cubicBezTo>
                      <a:cubicBezTo>
                        <a:pt x="0" y="4"/>
                        <a:pt x="0" y="4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11"/>
                <p:cNvSpPr/>
                <p:nvPr/>
              </p:nvSpPr>
              <p:spPr>
                <a:xfrm>
                  <a:off x="3577369" y="2214436"/>
                  <a:ext cx="46747" cy="400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7" h="1292" extrusionOk="0">
                      <a:moveTo>
                        <a:pt x="107" y="1"/>
                      </a:moveTo>
                      <a:cubicBezTo>
                        <a:pt x="73" y="1"/>
                        <a:pt x="38" y="6"/>
                        <a:pt x="0" y="20"/>
                      </a:cubicBezTo>
                      <a:cubicBezTo>
                        <a:pt x="89" y="354"/>
                        <a:pt x="400" y="492"/>
                        <a:pt x="611" y="711"/>
                      </a:cubicBezTo>
                      <a:cubicBezTo>
                        <a:pt x="688" y="769"/>
                        <a:pt x="711" y="880"/>
                        <a:pt x="815" y="903"/>
                      </a:cubicBezTo>
                      <a:cubicBezTo>
                        <a:pt x="842" y="923"/>
                        <a:pt x="869" y="934"/>
                        <a:pt x="903" y="938"/>
                      </a:cubicBezTo>
                      <a:cubicBezTo>
                        <a:pt x="996" y="1069"/>
                        <a:pt x="1172" y="1103"/>
                        <a:pt x="1265" y="1242"/>
                      </a:cubicBezTo>
                      <a:cubicBezTo>
                        <a:pt x="1288" y="1278"/>
                        <a:pt x="1313" y="1291"/>
                        <a:pt x="1340" y="1291"/>
                      </a:cubicBezTo>
                      <a:cubicBezTo>
                        <a:pt x="1394" y="1291"/>
                        <a:pt x="1453" y="1239"/>
                        <a:pt x="1507" y="1226"/>
                      </a:cubicBezTo>
                      <a:cubicBezTo>
                        <a:pt x="1422" y="999"/>
                        <a:pt x="1142" y="988"/>
                        <a:pt x="1026" y="788"/>
                      </a:cubicBezTo>
                      <a:cubicBezTo>
                        <a:pt x="976" y="688"/>
                        <a:pt x="873" y="665"/>
                        <a:pt x="777" y="627"/>
                      </a:cubicBezTo>
                      <a:cubicBezTo>
                        <a:pt x="711" y="435"/>
                        <a:pt x="535" y="335"/>
                        <a:pt x="408" y="185"/>
                      </a:cubicBezTo>
                      <a:cubicBezTo>
                        <a:pt x="326" y="82"/>
                        <a:pt x="230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11"/>
                <p:cNvSpPr/>
                <p:nvPr/>
              </p:nvSpPr>
              <p:spPr>
                <a:xfrm>
                  <a:off x="3572716" y="2270861"/>
                  <a:ext cx="26026" cy="397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9" h="1281" extrusionOk="0">
                      <a:moveTo>
                        <a:pt x="415" y="0"/>
                      </a:moveTo>
                      <a:cubicBezTo>
                        <a:pt x="275" y="0"/>
                        <a:pt x="143" y="69"/>
                        <a:pt x="1" y="160"/>
                      </a:cubicBezTo>
                      <a:cubicBezTo>
                        <a:pt x="74" y="219"/>
                        <a:pt x="145" y="235"/>
                        <a:pt x="213" y="235"/>
                      </a:cubicBezTo>
                      <a:cubicBezTo>
                        <a:pt x="296" y="235"/>
                        <a:pt x="377" y="210"/>
                        <a:pt x="458" y="210"/>
                      </a:cubicBezTo>
                      <a:cubicBezTo>
                        <a:pt x="481" y="229"/>
                        <a:pt x="504" y="237"/>
                        <a:pt x="535" y="237"/>
                      </a:cubicBezTo>
                      <a:cubicBezTo>
                        <a:pt x="535" y="268"/>
                        <a:pt x="542" y="295"/>
                        <a:pt x="562" y="322"/>
                      </a:cubicBezTo>
                      <a:cubicBezTo>
                        <a:pt x="558" y="556"/>
                        <a:pt x="573" y="794"/>
                        <a:pt x="439" y="1006"/>
                      </a:cubicBezTo>
                      <a:cubicBezTo>
                        <a:pt x="393" y="1079"/>
                        <a:pt x="235" y="1106"/>
                        <a:pt x="304" y="1213"/>
                      </a:cubicBezTo>
                      <a:cubicBezTo>
                        <a:pt x="335" y="1262"/>
                        <a:pt x="373" y="1280"/>
                        <a:pt x="413" y="1280"/>
                      </a:cubicBezTo>
                      <a:cubicBezTo>
                        <a:pt x="470" y="1280"/>
                        <a:pt x="532" y="1241"/>
                        <a:pt x="585" y="1198"/>
                      </a:cubicBezTo>
                      <a:cubicBezTo>
                        <a:pt x="604" y="1175"/>
                        <a:pt x="619" y="1148"/>
                        <a:pt x="631" y="1117"/>
                      </a:cubicBezTo>
                      <a:cubicBezTo>
                        <a:pt x="792" y="944"/>
                        <a:pt x="792" y="737"/>
                        <a:pt x="769" y="522"/>
                      </a:cubicBezTo>
                      <a:cubicBezTo>
                        <a:pt x="838" y="352"/>
                        <a:pt x="742" y="222"/>
                        <a:pt x="677" y="83"/>
                      </a:cubicBezTo>
                      <a:cubicBezTo>
                        <a:pt x="585" y="25"/>
                        <a:pt x="499" y="0"/>
                        <a:pt x="41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11"/>
                <p:cNvSpPr/>
                <p:nvPr/>
              </p:nvSpPr>
              <p:spPr>
                <a:xfrm>
                  <a:off x="3435173" y="1939909"/>
                  <a:ext cx="51276" cy="1887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3" h="6086" extrusionOk="0">
                      <a:moveTo>
                        <a:pt x="73" y="1"/>
                      </a:moveTo>
                      <a:cubicBezTo>
                        <a:pt x="27" y="404"/>
                        <a:pt x="0" y="696"/>
                        <a:pt x="58" y="988"/>
                      </a:cubicBezTo>
                      <a:cubicBezTo>
                        <a:pt x="89" y="1154"/>
                        <a:pt x="127" y="1315"/>
                        <a:pt x="135" y="1484"/>
                      </a:cubicBezTo>
                      <a:cubicBezTo>
                        <a:pt x="165" y="1991"/>
                        <a:pt x="327" y="2456"/>
                        <a:pt x="534" y="2914"/>
                      </a:cubicBezTo>
                      <a:cubicBezTo>
                        <a:pt x="577" y="3179"/>
                        <a:pt x="627" y="3448"/>
                        <a:pt x="669" y="3713"/>
                      </a:cubicBezTo>
                      <a:cubicBezTo>
                        <a:pt x="661" y="3744"/>
                        <a:pt x="661" y="3774"/>
                        <a:pt x="661" y="3809"/>
                      </a:cubicBezTo>
                      <a:cubicBezTo>
                        <a:pt x="703" y="3874"/>
                        <a:pt x="692" y="3955"/>
                        <a:pt x="726" y="4024"/>
                      </a:cubicBezTo>
                      <a:cubicBezTo>
                        <a:pt x="934" y="4700"/>
                        <a:pt x="1180" y="5365"/>
                        <a:pt x="1468" y="6007"/>
                      </a:cubicBezTo>
                      <a:cubicBezTo>
                        <a:pt x="1487" y="6054"/>
                        <a:pt x="1531" y="6085"/>
                        <a:pt x="1577" y="6085"/>
                      </a:cubicBezTo>
                      <a:cubicBezTo>
                        <a:pt x="1588" y="6085"/>
                        <a:pt x="1599" y="6083"/>
                        <a:pt x="1610" y="6080"/>
                      </a:cubicBezTo>
                      <a:lnTo>
                        <a:pt x="1653" y="6038"/>
                      </a:lnTo>
                      <a:cubicBezTo>
                        <a:pt x="1633" y="5942"/>
                        <a:pt x="1645" y="5826"/>
                        <a:pt x="1595" y="5742"/>
                      </a:cubicBezTo>
                      <a:cubicBezTo>
                        <a:pt x="1280" y="5211"/>
                        <a:pt x="1088" y="4627"/>
                        <a:pt x="930" y="4032"/>
                      </a:cubicBezTo>
                      <a:cubicBezTo>
                        <a:pt x="896" y="3963"/>
                        <a:pt x="899" y="3878"/>
                        <a:pt x="857" y="3813"/>
                      </a:cubicBezTo>
                      <a:cubicBezTo>
                        <a:pt x="853" y="3751"/>
                        <a:pt x="842" y="3690"/>
                        <a:pt x="838" y="3624"/>
                      </a:cubicBezTo>
                      <a:cubicBezTo>
                        <a:pt x="834" y="3593"/>
                        <a:pt x="806" y="3578"/>
                        <a:pt x="778" y="3578"/>
                      </a:cubicBezTo>
                      <a:cubicBezTo>
                        <a:pt x="775" y="3578"/>
                        <a:pt x="772" y="3578"/>
                        <a:pt x="769" y="3578"/>
                      </a:cubicBezTo>
                      <a:cubicBezTo>
                        <a:pt x="799" y="3524"/>
                        <a:pt x="799" y="3463"/>
                        <a:pt x="765" y="3409"/>
                      </a:cubicBezTo>
                      <a:lnTo>
                        <a:pt x="757" y="3213"/>
                      </a:lnTo>
                      <a:cubicBezTo>
                        <a:pt x="838" y="3067"/>
                        <a:pt x="796" y="2971"/>
                        <a:pt x="653" y="2921"/>
                      </a:cubicBezTo>
                      <a:lnTo>
                        <a:pt x="661" y="2921"/>
                      </a:lnTo>
                      <a:cubicBezTo>
                        <a:pt x="688" y="2848"/>
                        <a:pt x="692" y="2767"/>
                        <a:pt x="680" y="2691"/>
                      </a:cubicBezTo>
                      <a:lnTo>
                        <a:pt x="680" y="2691"/>
                      </a:lnTo>
                      <a:cubicBezTo>
                        <a:pt x="688" y="2702"/>
                        <a:pt x="700" y="2714"/>
                        <a:pt x="707" y="2729"/>
                      </a:cubicBezTo>
                      <a:cubicBezTo>
                        <a:pt x="719" y="2733"/>
                        <a:pt x="726" y="2737"/>
                        <a:pt x="738" y="2737"/>
                      </a:cubicBezTo>
                      <a:cubicBezTo>
                        <a:pt x="700" y="2806"/>
                        <a:pt x="749" y="2856"/>
                        <a:pt x="799" y="2914"/>
                      </a:cubicBezTo>
                      <a:cubicBezTo>
                        <a:pt x="819" y="2925"/>
                        <a:pt x="838" y="2933"/>
                        <a:pt x="857" y="2933"/>
                      </a:cubicBezTo>
                      <a:lnTo>
                        <a:pt x="857" y="2998"/>
                      </a:lnTo>
                      <a:cubicBezTo>
                        <a:pt x="838" y="3029"/>
                        <a:pt x="826" y="3063"/>
                        <a:pt x="819" y="3098"/>
                      </a:cubicBezTo>
                      <a:cubicBezTo>
                        <a:pt x="815" y="3098"/>
                        <a:pt x="807" y="3113"/>
                        <a:pt x="807" y="3140"/>
                      </a:cubicBezTo>
                      <a:cubicBezTo>
                        <a:pt x="807" y="3171"/>
                        <a:pt x="819" y="3194"/>
                        <a:pt x="838" y="3213"/>
                      </a:cubicBezTo>
                      <a:lnTo>
                        <a:pt x="842" y="3217"/>
                      </a:lnTo>
                      <a:cubicBezTo>
                        <a:pt x="880" y="3240"/>
                        <a:pt x="911" y="3275"/>
                        <a:pt x="922" y="3317"/>
                      </a:cubicBezTo>
                      <a:lnTo>
                        <a:pt x="938" y="3336"/>
                      </a:lnTo>
                      <a:lnTo>
                        <a:pt x="1149" y="3313"/>
                      </a:lnTo>
                      <a:cubicBezTo>
                        <a:pt x="1130" y="3156"/>
                        <a:pt x="1038" y="3029"/>
                        <a:pt x="957" y="2906"/>
                      </a:cubicBezTo>
                      <a:lnTo>
                        <a:pt x="915" y="2710"/>
                      </a:lnTo>
                      <a:cubicBezTo>
                        <a:pt x="784" y="2349"/>
                        <a:pt x="673" y="1987"/>
                        <a:pt x="634" y="1603"/>
                      </a:cubicBezTo>
                      <a:cubicBezTo>
                        <a:pt x="573" y="1626"/>
                        <a:pt x="511" y="1661"/>
                        <a:pt x="454" y="1699"/>
                      </a:cubicBezTo>
                      <a:cubicBezTo>
                        <a:pt x="423" y="1519"/>
                        <a:pt x="384" y="1334"/>
                        <a:pt x="250" y="1180"/>
                      </a:cubicBezTo>
                      <a:cubicBezTo>
                        <a:pt x="231" y="1104"/>
                        <a:pt x="212" y="1027"/>
                        <a:pt x="135" y="988"/>
                      </a:cubicBezTo>
                      <a:cubicBezTo>
                        <a:pt x="162" y="658"/>
                        <a:pt x="135" y="327"/>
                        <a:pt x="7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11"/>
                <p:cNvSpPr/>
                <p:nvPr/>
              </p:nvSpPr>
              <p:spPr>
                <a:xfrm>
                  <a:off x="3703775" y="2373662"/>
                  <a:ext cx="37286" cy="574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2" h="1851" extrusionOk="0">
                      <a:moveTo>
                        <a:pt x="1044" y="0"/>
                      </a:moveTo>
                      <a:cubicBezTo>
                        <a:pt x="995" y="0"/>
                        <a:pt x="966" y="51"/>
                        <a:pt x="959" y="147"/>
                      </a:cubicBezTo>
                      <a:cubicBezTo>
                        <a:pt x="948" y="243"/>
                        <a:pt x="1059" y="378"/>
                        <a:pt x="848" y="401"/>
                      </a:cubicBezTo>
                      <a:cubicBezTo>
                        <a:pt x="660" y="420"/>
                        <a:pt x="613" y="520"/>
                        <a:pt x="779" y="643"/>
                      </a:cubicBezTo>
                      <a:cubicBezTo>
                        <a:pt x="971" y="781"/>
                        <a:pt x="967" y="916"/>
                        <a:pt x="832" y="1092"/>
                      </a:cubicBezTo>
                      <a:cubicBezTo>
                        <a:pt x="752" y="1196"/>
                        <a:pt x="713" y="1331"/>
                        <a:pt x="660" y="1450"/>
                      </a:cubicBezTo>
                      <a:cubicBezTo>
                        <a:pt x="590" y="1642"/>
                        <a:pt x="402" y="1588"/>
                        <a:pt x="256" y="1627"/>
                      </a:cubicBezTo>
                      <a:cubicBezTo>
                        <a:pt x="214" y="1620"/>
                        <a:pt x="164" y="1608"/>
                        <a:pt x="120" y="1608"/>
                      </a:cubicBezTo>
                      <a:cubicBezTo>
                        <a:pt x="57" y="1608"/>
                        <a:pt x="5" y="1633"/>
                        <a:pt x="2" y="1738"/>
                      </a:cubicBezTo>
                      <a:cubicBezTo>
                        <a:pt x="0" y="1829"/>
                        <a:pt x="51" y="1851"/>
                        <a:pt x="112" y="1851"/>
                      </a:cubicBezTo>
                      <a:cubicBezTo>
                        <a:pt x="146" y="1851"/>
                        <a:pt x="184" y="1843"/>
                        <a:pt x="218" y="1838"/>
                      </a:cubicBezTo>
                      <a:cubicBezTo>
                        <a:pt x="283" y="1819"/>
                        <a:pt x="337" y="1796"/>
                        <a:pt x="391" y="1761"/>
                      </a:cubicBezTo>
                      <a:cubicBezTo>
                        <a:pt x="461" y="1778"/>
                        <a:pt x="536" y="1805"/>
                        <a:pt x="603" y="1805"/>
                      </a:cubicBezTo>
                      <a:cubicBezTo>
                        <a:pt x="674" y="1805"/>
                        <a:pt x="737" y="1774"/>
                        <a:pt x="779" y="1665"/>
                      </a:cubicBezTo>
                      <a:cubicBezTo>
                        <a:pt x="836" y="1657"/>
                        <a:pt x="882" y="1607"/>
                        <a:pt x="886" y="1550"/>
                      </a:cubicBezTo>
                      <a:cubicBezTo>
                        <a:pt x="913" y="1527"/>
                        <a:pt x="932" y="1492"/>
                        <a:pt x="940" y="1454"/>
                      </a:cubicBezTo>
                      <a:cubicBezTo>
                        <a:pt x="1159" y="1012"/>
                        <a:pt x="1201" y="543"/>
                        <a:pt x="1163" y="63"/>
                      </a:cubicBezTo>
                      <a:cubicBezTo>
                        <a:pt x="1115" y="21"/>
                        <a:pt x="1076" y="0"/>
                        <a:pt x="104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11"/>
                <p:cNvSpPr/>
                <p:nvPr/>
              </p:nvSpPr>
              <p:spPr>
                <a:xfrm>
                  <a:off x="3577369" y="2214777"/>
                  <a:ext cx="279" cy="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9" extrusionOk="0">
                      <a:moveTo>
                        <a:pt x="0" y="1"/>
                      </a:moveTo>
                      <a:lnTo>
                        <a:pt x="0" y="9"/>
                      </a:lnTo>
                      <a:lnTo>
                        <a:pt x="8" y="9"/>
                      </a:lnTo>
                      <a:lnTo>
                        <a:pt x="8" y="5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11"/>
                <p:cNvSpPr/>
                <p:nvPr/>
              </p:nvSpPr>
              <p:spPr>
                <a:xfrm>
                  <a:off x="3427294" y="2026703"/>
                  <a:ext cx="14207" cy="410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323" extrusionOk="0">
                      <a:moveTo>
                        <a:pt x="197" y="0"/>
                      </a:moveTo>
                      <a:lnTo>
                        <a:pt x="197" y="0"/>
                      </a:lnTo>
                      <a:cubicBezTo>
                        <a:pt x="1" y="142"/>
                        <a:pt x="81" y="338"/>
                        <a:pt x="93" y="515"/>
                      </a:cubicBezTo>
                      <a:cubicBezTo>
                        <a:pt x="89" y="554"/>
                        <a:pt x="77" y="588"/>
                        <a:pt x="74" y="627"/>
                      </a:cubicBezTo>
                      <a:cubicBezTo>
                        <a:pt x="131" y="800"/>
                        <a:pt x="170" y="980"/>
                        <a:pt x="289" y="1126"/>
                      </a:cubicBezTo>
                      <a:cubicBezTo>
                        <a:pt x="304" y="1203"/>
                        <a:pt x="270" y="1307"/>
                        <a:pt x="393" y="1322"/>
                      </a:cubicBezTo>
                      <a:lnTo>
                        <a:pt x="393" y="1122"/>
                      </a:lnTo>
                      <a:cubicBezTo>
                        <a:pt x="458" y="876"/>
                        <a:pt x="181" y="742"/>
                        <a:pt x="189" y="515"/>
                      </a:cubicBezTo>
                      <a:cubicBezTo>
                        <a:pt x="197" y="342"/>
                        <a:pt x="258" y="173"/>
                        <a:pt x="1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11"/>
                <p:cNvSpPr/>
                <p:nvPr/>
              </p:nvSpPr>
              <p:spPr>
                <a:xfrm>
                  <a:off x="3520944" y="2174637"/>
                  <a:ext cx="12129" cy="1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" h="382" extrusionOk="0">
                      <a:moveTo>
                        <a:pt x="135" y="1"/>
                      </a:moveTo>
                      <a:cubicBezTo>
                        <a:pt x="37" y="1"/>
                        <a:pt x="0" y="70"/>
                        <a:pt x="13" y="184"/>
                      </a:cubicBezTo>
                      <a:cubicBezTo>
                        <a:pt x="98" y="227"/>
                        <a:pt x="167" y="296"/>
                        <a:pt x="213" y="380"/>
                      </a:cubicBezTo>
                      <a:cubicBezTo>
                        <a:pt x="223" y="381"/>
                        <a:pt x="232" y="381"/>
                        <a:pt x="241" y="381"/>
                      </a:cubicBezTo>
                      <a:cubicBezTo>
                        <a:pt x="391" y="381"/>
                        <a:pt x="364" y="290"/>
                        <a:pt x="309" y="188"/>
                      </a:cubicBezTo>
                      <a:lnTo>
                        <a:pt x="194" y="8"/>
                      </a:lnTo>
                      <a:cubicBezTo>
                        <a:pt x="172" y="3"/>
                        <a:pt x="153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11"/>
                <p:cNvSpPr/>
                <p:nvPr/>
              </p:nvSpPr>
              <p:spPr>
                <a:xfrm>
                  <a:off x="3517873" y="2312056"/>
                  <a:ext cx="18984" cy="220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2" h="711" extrusionOk="0">
                      <a:moveTo>
                        <a:pt x="517" y="0"/>
                      </a:moveTo>
                      <a:cubicBezTo>
                        <a:pt x="513" y="0"/>
                        <a:pt x="509" y="0"/>
                        <a:pt x="504" y="0"/>
                      </a:cubicBezTo>
                      <a:cubicBezTo>
                        <a:pt x="281" y="43"/>
                        <a:pt x="305" y="273"/>
                        <a:pt x="205" y="408"/>
                      </a:cubicBezTo>
                      <a:cubicBezTo>
                        <a:pt x="147" y="481"/>
                        <a:pt x="24" y="500"/>
                        <a:pt x="5" y="611"/>
                      </a:cubicBezTo>
                      <a:cubicBezTo>
                        <a:pt x="16" y="631"/>
                        <a:pt x="16" y="654"/>
                        <a:pt x="1" y="673"/>
                      </a:cubicBezTo>
                      <a:cubicBezTo>
                        <a:pt x="47" y="699"/>
                        <a:pt x="85" y="710"/>
                        <a:pt x="117" y="710"/>
                      </a:cubicBezTo>
                      <a:cubicBezTo>
                        <a:pt x="216" y="710"/>
                        <a:pt x="259" y="604"/>
                        <a:pt x="308" y="512"/>
                      </a:cubicBezTo>
                      <a:lnTo>
                        <a:pt x="600" y="100"/>
                      </a:lnTo>
                      <a:cubicBezTo>
                        <a:pt x="611" y="28"/>
                        <a:pt x="578" y="0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11"/>
                <p:cNvSpPr/>
                <p:nvPr/>
              </p:nvSpPr>
              <p:spPr>
                <a:xfrm>
                  <a:off x="3488093" y="2330885"/>
                  <a:ext cx="41257" cy="476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0" h="1537" extrusionOk="0">
                      <a:moveTo>
                        <a:pt x="965" y="1"/>
                      </a:moveTo>
                      <a:cubicBezTo>
                        <a:pt x="888" y="158"/>
                        <a:pt x="638" y="162"/>
                        <a:pt x="630" y="385"/>
                      </a:cubicBezTo>
                      <a:cubicBezTo>
                        <a:pt x="465" y="519"/>
                        <a:pt x="254" y="627"/>
                        <a:pt x="423" y="892"/>
                      </a:cubicBezTo>
                      <a:cubicBezTo>
                        <a:pt x="131" y="992"/>
                        <a:pt x="0" y="1196"/>
                        <a:pt x="43" y="1507"/>
                      </a:cubicBezTo>
                      <a:cubicBezTo>
                        <a:pt x="60" y="1526"/>
                        <a:pt x="82" y="1536"/>
                        <a:pt x="104" y="1536"/>
                      </a:cubicBezTo>
                      <a:cubicBezTo>
                        <a:pt x="122" y="1536"/>
                        <a:pt x="139" y="1530"/>
                        <a:pt x="154" y="1518"/>
                      </a:cubicBezTo>
                      <a:lnTo>
                        <a:pt x="158" y="1511"/>
                      </a:lnTo>
                      <a:cubicBezTo>
                        <a:pt x="312" y="1326"/>
                        <a:pt x="385" y="1080"/>
                        <a:pt x="569" y="911"/>
                      </a:cubicBezTo>
                      <a:cubicBezTo>
                        <a:pt x="667" y="942"/>
                        <a:pt x="736" y="1056"/>
                        <a:pt x="845" y="1056"/>
                      </a:cubicBezTo>
                      <a:cubicBezTo>
                        <a:pt x="873" y="1056"/>
                        <a:pt x="904" y="1048"/>
                        <a:pt x="938" y="1030"/>
                      </a:cubicBezTo>
                      <a:cubicBezTo>
                        <a:pt x="972" y="1088"/>
                        <a:pt x="1011" y="1146"/>
                        <a:pt x="1042" y="1200"/>
                      </a:cubicBezTo>
                      <a:cubicBezTo>
                        <a:pt x="1060" y="1226"/>
                        <a:pt x="1089" y="1241"/>
                        <a:pt x="1118" y="1241"/>
                      </a:cubicBezTo>
                      <a:cubicBezTo>
                        <a:pt x="1131" y="1241"/>
                        <a:pt x="1145" y="1238"/>
                        <a:pt x="1157" y="1230"/>
                      </a:cubicBezTo>
                      <a:lnTo>
                        <a:pt x="1172" y="1215"/>
                      </a:lnTo>
                      <a:cubicBezTo>
                        <a:pt x="1280" y="1088"/>
                        <a:pt x="1330" y="954"/>
                        <a:pt x="1153" y="834"/>
                      </a:cubicBezTo>
                      <a:lnTo>
                        <a:pt x="976" y="788"/>
                      </a:lnTo>
                      <a:cubicBezTo>
                        <a:pt x="711" y="723"/>
                        <a:pt x="715" y="589"/>
                        <a:pt x="869" y="412"/>
                      </a:cubicBezTo>
                      <a:cubicBezTo>
                        <a:pt x="992" y="320"/>
                        <a:pt x="953" y="181"/>
                        <a:pt x="961" y="62"/>
                      </a:cubicBezTo>
                      <a:lnTo>
                        <a:pt x="96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11"/>
                <p:cNvSpPr/>
                <p:nvPr/>
              </p:nvSpPr>
              <p:spPr>
                <a:xfrm>
                  <a:off x="3560215" y="2310660"/>
                  <a:ext cx="8437" cy="9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2" h="304" extrusionOk="0">
                      <a:moveTo>
                        <a:pt x="189" y="0"/>
                      </a:moveTo>
                      <a:cubicBezTo>
                        <a:pt x="149" y="0"/>
                        <a:pt x="98" y="37"/>
                        <a:pt x="54" y="49"/>
                      </a:cubicBezTo>
                      <a:cubicBezTo>
                        <a:pt x="50" y="145"/>
                        <a:pt x="0" y="276"/>
                        <a:pt x="115" y="299"/>
                      </a:cubicBezTo>
                      <a:cubicBezTo>
                        <a:pt x="128" y="302"/>
                        <a:pt x="140" y="304"/>
                        <a:pt x="151" y="304"/>
                      </a:cubicBezTo>
                      <a:cubicBezTo>
                        <a:pt x="245" y="304"/>
                        <a:pt x="271" y="193"/>
                        <a:pt x="258" y="103"/>
                      </a:cubicBezTo>
                      <a:cubicBezTo>
                        <a:pt x="247" y="24"/>
                        <a:pt x="222" y="0"/>
                        <a:pt x="1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11"/>
                <p:cNvSpPr/>
                <p:nvPr/>
              </p:nvSpPr>
              <p:spPr>
                <a:xfrm>
                  <a:off x="3484278" y="2127301"/>
                  <a:ext cx="37565" cy="442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1" h="1427" extrusionOk="0">
                      <a:moveTo>
                        <a:pt x="77" y="0"/>
                      </a:moveTo>
                      <a:cubicBezTo>
                        <a:pt x="0" y="100"/>
                        <a:pt x="12" y="204"/>
                        <a:pt x="70" y="304"/>
                      </a:cubicBezTo>
                      <a:lnTo>
                        <a:pt x="281" y="496"/>
                      </a:lnTo>
                      <a:cubicBezTo>
                        <a:pt x="300" y="511"/>
                        <a:pt x="327" y="519"/>
                        <a:pt x="354" y="519"/>
                      </a:cubicBezTo>
                      <a:cubicBezTo>
                        <a:pt x="369" y="684"/>
                        <a:pt x="538" y="761"/>
                        <a:pt x="584" y="903"/>
                      </a:cubicBezTo>
                      <a:cubicBezTo>
                        <a:pt x="642" y="961"/>
                        <a:pt x="615" y="1069"/>
                        <a:pt x="704" y="1111"/>
                      </a:cubicBezTo>
                      <a:cubicBezTo>
                        <a:pt x="800" y="1211"/>
                        <a:pt x="930" y="1284"/>
                        <a:pt x="976" y="1426"/>
                      </a:cubicBezTo>
                      <a:cubicBezTo>
                        <a:pt x="995" y="1426"/>
                        <a:pt x="1014" y="1427"/>
                        <a:pt x="1032" y="1427"/>
                      </a:cubicBezTo>
                      <a:cubicBezTo>
                        <a:pt x="1096" y="1427"/>
                        <a:pt x="1157" y="1420"/>
                        <a:pt x="1211" y="1357"/>
                      </a:cubicBezTo>
                      <a:cubicBezTo>
                        <a:pt x="896" y="1134"/>
                        <a:pt x="773" y="754"/>
                        <a:pt x="492" y="500"/>
                      </a:cubicBezTo>
                      <a:cubicBezTo>
                        <a:pt x="470" y="415"/>
                        <a:pt x="412" y="401"/>
                        <a:pt x="347" y="401"/>
                      </a:cubicBezTo>
                      <a:cubicBezTo>
                        <a:pt x="324" y="401"/>
                        <a:pt x="300" y="403"/>
                        <a:pt x="277" y="404"/>
                      </a:cubicBezTo>
                      <a:cubicBezTo>
                        <a:pt x="277" y="235"/>
                        <a:pt x="273" y="70"/>
                        <a:pt x="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11"/>
                <p:cNvSpPr/>
                <p:nvPr/>
              </p:nvSpPr>
              <p:spPr>
                <a:xfrm>
                  <a:off x="3486418" y="2127177"/>
                  <a:ext cx="279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5" extrusionOk="0">
                      <a:moveTo>
                        <a:pt x="1" y="4"/>
                      </a:move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11"/>
                <p:cNvSpPr/>
                <p:nvPr/>
              </p:nvSpPr>
              <p:spPr>
                <a:xfrm>
                  <a:off x="3890764" y="2384488"/>
                  <a:ext cx="12160" cy="57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" h="184" extrusionOk="0">
                      <a:moveTo>
                        <a:pt x="152" y="1"/>
                      </a:moveTo>
                      <a:cubicBezTo>
                        <a:pt x="106" y="1"/>
                        <a:pt x="58" y="25"/>
                        <a:pt x="4" y="90"/>
                      </a:cubicBezTo>
                      <a:cubicBezTo>
                        <a:pt x="0" y="148"/>
                        <a:pt x="19" y="182"/>
                        <a:pt x="66" y="182"/>
                      </a:cubicBezTo>
                      <a:cubicBezTo>
                        <a:pt x="75" y="182"/>
                        <a:pt x="85" y="181"/>
                        <a:pt x="96" y="179"/>
                      </a:cubicBezTo>
                      <a:cubicBezTo>
                        <a:pt x="100" y="178"/>
                        <a:pt x="105" y="178"/>
                        <a:pt x="109" y="178"/>
                      </a:cubicBezTo>
                      <a:cubicBezTo>
                        <a:pt x="146" y="178"/>
                        <a:pt x="184" y="184"/>
                        <a:pt x="224" y="184"/>
                      </a:cubicBezTo>
                      <a:cubicBezTo>
                        <a:pt x="276" y="184"/>
                        <a:pt x="332" y="174"/>
                        <a:pt x="392" y="129"/>
                      </a:cubicBezTo>
                      <a:cubicBezTo>
                        <a:pt x="306" y="75"/>
                        <a:pt x="233" y="1"/>
                        <a:pt x="1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11"/>
                <p:cNvSpPr/>
                <p:nvPr/>
              </p:nvSpPr>
              <p:spPr>
                <a:xfrm>
                  <a:off x="3534685" y="2359610"/>
                  <a:ext cx="8872" cy="18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" h="581" extrusionOk="0">
                      <a:moveTo>
                        <a:pt x="162" y="1"/>
                      </a:moveTo>
                      <a:cubicBezTo>
                        <a:pt x="1" y="85"/>
                        <a:pt x="78" y="247"/>
                        <a:pt x="51" y="373"/>
                      </a:cubicBezTo>
                      <a:lnTo>
                        <a:pt x="70" y="581"/>
                      </a:lnTo>
                      <a:cubicBezTo>
                        <a:pt x="166" y="554"/>
                        <a:pt x="174" y="469"/>
                        <a:pt x="189" y="393"/>
                      </a:cubicBezTo>
                      <a:cubicBezTo>
                        <a:pt x="227" y="258"/>
                        <a:pt x="285" y="120"/>
                        <a:pt x="1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11"/>
                <p:cNvSpPr/>
                <p:nvPr/>
              </p:nvSpPr>
              <p:spPr>
                <a:xfrm>
                  <a:off x="3787281" y="2465698"/>
                  <a:ext cx="46995" cy="1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5" h="407" extrusionOk="0">
                      <a:moveTo>
                        <a:pt x="0" y="1"/>
                      </a:moveTo>
                      <a:lnTo>
                        <a:pt x="4" y="293"/>
                      </a:lnTo>
                      <a:cubicBezTo>
                        <a:pt x="178" y="326"/>
                        <a:pt x="340" y="406"/>
                        <a:pt x="519" y="406"/>
                      </a:cubicBezTo>
                      <a:cubicBezTo>
                        <a:pt x="545" y="406"/>
                        <a:pt x="572" y="404"/>
                        <a:pt x="600" y="400"/>
                      </a:cubicBezTo>
                      <a:lnTo>
                        <a:pt x="1107" y="389"/>
                      </a:lnTo>
                      <a:cubicBezTo>
                        <a:pt x="1268" y="385"/>
                        <a:pt x="1418" y="362"/>
                        <a:pt x="1514" y="170"/>
                      </a:cubicBezTo>
                      <a:cubicBezTo>
                        <a:pt x="1497" y="167"/>
                        <a:pt x="1481" y="166"/>
                        <a:pt x="1466" y="166"/>
                      </a:cubicBezTo>
                      <a:cubicBezTo>
                        <a:pt x="1322" y="166"/>
                        <a:pt x="1233" y="268"/>
                        <a:pt x="1115" y="289"/>
                      </a:cubicBezTo>
                      <a:cubicBezTo>
                        <a:pt x="1061" y="252"/>
                        <a:pt x="1003" y="243"/>
                        <a:pt x="944" y="243"/>
                      </a:cubicBezTo>
                      <a:cubicBezTo>
                        <a:pt x="881" y="243"/>
                        <a:pt x="817" y="253"/>
                        <a:pt x="753" y="253"/>
                      </a:cubicBezTo>
                      <a:cubicBezTo>
                        <a:pt x="701" y="253"/>
                        <a:pt x="649" y="246"/>
                        <a:pt x="600" y="220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9" name="Google Shape;1489;p11"/>
                <p:cNvSpPr/>
                <p:nvPr/>
              </p:nvSpPr>
              <p:spPr>
                <a:xfrm>
                  <a:off x="3584503" y="2327535"/>
                  <a:ext cx="6948" cy="5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" h="180" extrusionOk="0">
                      <a:moveTo>
                        <a:pt x="109" y="0"/>
                      </a:moveTo>
                      <a:cubicBezTo>
                        <a:pt x="57" y="0"/>
                        <a:pt x="8" y="37"/>
                        <a:pt x="1" y="93"/>
                      </a:cubicBezTo>
                      <a:lnTo>
                        <a:pt x="1" y="109"/>
                      </a:lnTo>
                      <a:cubicBezTo>
                        <a:pt x="7" y="149"/>
                        <a:pt x="31" y="179"/>
                        <a:pt x="66" y="179"/>
                      </a:cubicBezTo>
                      <a:cubicBezTo>
                        <a:pt x="75" y="179"/>
                        <a:pt x="84" y="178"/>
                        <a:pt x="93" y="174"/>
                      </a:cubicBezTo>
                      <a:cubicBezTo>
                        <a:pt x="135" y="159"/>
                        <a:pt x="170" y="128"/>
                        <a:pt x="193" y="89"/>
                      </a:cubicBezTo>
                      <a:cubicBezTo>
                        <a:pt x="224" y="32"/>
                        <a:pt x="170" y="1"/>
                        <a:pt x="124" y="1"/>
                      </a:cubicBezTo>
                      <a:cubicBezTo>
                        <a:pt x="119" y="0"/>
                        <a:pt x="114" y="0"/>
                        <a:pt x="10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11"/>
                <p:cNvSpPr/>
                <p:nvPr/>
              </p:nvSpPr>
              <p:spPr>
                <a:xfrm>
                  <a:off x="3306937" y="2131954"/>
                  <a:ext cx="7259" cy="1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347" extrusionOk="0">
                      <a:moveTo>
                        <a:pt x="53" y="0"/>
                      </a:moveTo>
                      <a:lnTo>
                        <a:pt x="53" y="0"/>
                      </a:lnTo>
                      <a:cubicBezTo>
                        <a:pt x="34" y="194"/>
                        <a:pt x="0" y="346"/>
                        <a:pt x="218" y="346"/>
                      </a:cubicBezTo>
                      <a:cubicBezTo>
                        <a:pt x="221" y="346"/>
                        <a:pt x="223" y="346"/>
                        <a:pt x="226" y="346"/>
                      </a:cubicBezTo>
                      <a:cubicBezTo>
                        <a:pt x="234" y="315"/>
                        <a:pt x="234" y="288"/>
                        <a:pt x="230" y="258"/>
                      </a:cubicBezTo>
                      <a:cubicBezTo>
                        <a:pt x="176" y="181"/>
                        <a:pt x="130" y="112"/>
                        <a:pt x="5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11"/>
                <p:cNvSpPr/>
                <p:nvPr/>
              </p:nvSpPr>
              <p:spPr>
                <a:xfrm>
                  <a:off x="3629948" y="2410699"/>
                  <a:ext cx="32788" cy="1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" h="356" extrusionOk="0">
                      <a:moveTo>
                        <a:pt x="210" y="1"/>
                      </a:moveTo>
                      <a:cubicBezTo>
                        <a:pt x="141" y="1"/>
                        <a:pt x="95" y="74"/>
                        <a:pt x="62" y="144"/>
                      </a:cubicBezTo>
                      <a:cubicBezTo>
                        <a:pt x="0" y="290"/>
                        <a:pt x="135" y="321"/>
                        <a:pt x="223" y="333"/>
                      </a:cubicBezTo>
                      <a:cubicBezTo>
                        <a:pt x="373" y="349"/>
                        <a:pt x="523" y="355"/>
                        <a:pt x="673" y="355"/>
                      </a:cubicBezTo>
                      <a:cubicBezTo>
                        <a:pt x="738" y="355"/>
                        <a:pt x="803" y="354"/>
                        <a:pt x="868" y="352"/>
                      </a:cubicBezTo>
                      <a:cubicBezTo>
                        <a:pt x="1057" y="340"/>
                        <a:pt x="1057" y="202"/>
                        <a:pt x="1030" y="64"/>
                      </a:cubicBezTo>
                      <a:lnTo>
                        <a:pt x="1030" y="64"/>
                      </a:lnTo>
                      <a:lnTo>
                        <a:pt x="419" y="71"/>
                      </a:lnTo>
                      <a:cubicBezTo>
                        <a:pt x="388" y="64"/>
                        <a:pt x="357" y="60"/>
                        <a:pt x="327" y="60"/>
                      </a:cubicBezTo>
                      <a:cubicBezTo>
                        <a:pt x="282" y="17"/>
                        <a:pt x="243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11"/>
                <p:cNvSpPr/>
                <p:nvPr/>
              </p:nvSpPr>
              <p:spPr>
                <a:xfrm>
                  <a:off x="3622193" y="2252591"/>
                  <a:ext cx="263918" cy="138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08" h="4458" extrusionOk="0">
                      <a:moveTo>
                        <a:pt x="1484" y="1218"/>
                      </a:moveTo>
                      <a:lnTo>
                        <a:pt x="1472" y="1249"/>
                      </a:lnTo>
                      <a:lnTo>
                        <a:pt x="1460" y="1249"/>
                      </a:lnTo>
                      <a:cubicBezTo>
                        <a:pt x="1464" y="1245"/>
                        <a:pt x="1476" y="1226"/>
                        <a:pt x="1484" y="1218"/>
                      </a:cubicBezTo>
                      <a:close/>
                      <a:moveTo>
                        <a:pt x="6779" y="3858"/>
                      </a:moveTo>
                      <a:cubicBezTo>
                        <a:pt x="6802" y="3893"/>
                        <a:pt x="6825" y="3927"/>
                        <a:pt x="6844" y="3966"/>
                      </a:cubicBezTo>
                      <a:cubicBezTo>
                        <a:pt x="6856" y="3977"/>
                        <a:pt x="6859" y="3992"/>
                        <a:pt x="6863" y="4008"/>
                      </a:cubicBezTo>
                      <a:cubicBezTo>
                        <a:pt x="6844" y="3992"/>
                        <a:pt x="6821" y="3973"/>
                        <a:pt x="6798" y="3958"/>
                      </a:cubicBezTo>
                      <a:lnTo>
                        <a:pt x="6683" y="3893"/>
                      </a:lnTo>
                      <a:cubicBezTo>
                        <a:pt x="6713" y="3889"/>
                        <a:pt x="6748" y="3873"/>
                        <a:pt x="6779" y="3858"/>
                      </a:cubicBezTo>
                      <a:close/>
                      <a:moveTo>
                        <a:pt x="77" y="0"/>
                      </a:moveTo>
                      <a:cubicBezTo>
                        <a:pt x="81" y="35"/>
                        <a:pt x="81" y="65"/>
                        <a:pt x="85" y="96"/>
                      </a:cubicBezTo>
                      <a:cubicBezTo>
                        <a:pt x="19" y="227"/>
                        <a:pt x="0" y="342"/>
                        <a:pt x="177" y="396"/>
                      </a:cubicBezTo>
                      <a:lnTo>
                        <a:pt x="181" y="400"/>
                      </a:lnTo>
                      <a:lnTo>
                        <a:pt x="208" y="377"/>
                      </a:lnTo>
                      <a:lnTo>
                        <a:pt x="212" y="377"/>
                      </a:lnTo>
                      <a:lnTo>
                        <a:pt x="189" y="403"/>
                      </a:lnTo>
                      <a:cubicBezTo>
                        <a:pt x="231" y="526"/>
                        <a:pt x="342" y="611"/>
                        <a:pt x="465" y="626"/>
                      </a:cubicBezTo>
                      <a:lnTo>
                        <a:pt x="469" y="626"/>
                      </a:lnTo>
                      <a:lnTo>
                        <a:pt x="573" y="730"/>
                      </a:lnTo>
                      <a:cubicBezTo>
                        <a:pt x="692" y="876"/>
                        <a:pt x="811" y="1022"/>
                        <a:pt x="988" y="1111"/>
                      </a:cubicBezTo>
                      <a:cubicBezTo>
                        <a:pt x="1026" y="1187"/>
                        <a:pt x="1095" y="1245"/>
                        <a:pt x="1180" y="1260"/>
                      </a:cubicBezTo>
                      <a:lnTo>
                        <a:pt x="1276" y="1326"/>
                      </a:lnTo>
                      <a:lnTo>
                        <a:pt x="1557" y="1533"/>
                      </a:lnTo>
                      <a:cubicBezTo>
                        <a:pt x="1572" y="1591"/>
                        <a:pt x="1614" y="1633"/>
                        <a:pt x="1676" y="1645"/>
                      </a:cubicBezTo>
                      <a:cubicBezTo>
                        <a:pt x="1756" y="1691"/>
                        <a:pt x="1841" y="1745"/>
                        <a:pt x="1925" y="1787"/>
                      </a:cubicBezTo>
                      <a:cubicBezTo>
                        <a:pt x="2294" y="1979"/>
                        <a:pt x="2579" y="2321"/>
                        <a:pt x="3001" y="2432"/>
                      </a:cubicBezTo>
                      <a:cubicBezTo>
                        <a:pt x="3351" y="2648"/>
                        <a:pt x="3728" y="2813"/>
                        <a:pt x="4127" y="2920"/>
                      </a:cubicBezTo>
                      <a:cubicBezTo>
                        <a:pt x="4339" y="3036"/>
                        <a:pt x="4569" y="3124"/>
                        <a:pt x="4804" y="3170"/>
                      </a:cubicBezTo>
                      <a:cubicBezTo>
                        <a:pt x="4804" y="3197"/>
                        <a:pt x="4811" y="3220"/>
                        <a:pt x="4827" y="3239"/>
                      </a:cubicBezTo>
                      <a:lnTo>
                        <a:pt x="4976" y="3224"/>
                      </a:lnTo>
                      <a:cubicBezTo>
                        <a:pt x="4976" y="3239"/>
                        <a:pt x="4980" y="3255"/>
                        <a:pt x="4980" y="3262"/>
                      </a:cubicBezTo>
                      <a:cubicBezTo>
                        <a:pt x="5038" y="3412"/>
                        <a:pt x="5165" y="3524"/>
                        <a:pt x="5318" y="3554"/>
                      </a:cubicBezTo>
                      <a:cubicBezTo>
                        <a:pt x="5501" y="3584"/>
                        <a:pt x="5679" y="3677"/>
                        <a:pt x="5867" y="3677"/>
                      </a:cubicBezTo>
                      <a:cubicBezTo>
                        <a:pt x="5924" y="3677"/>
                        <a:pt x="5982" y="3668"/>
                        <a:pt x="6041" y="3647"/>
                      </a:cubicBezTo>
                      <a:cubicBezTo>
                        <a:pt x="6060" y="3697"/>
                        <a:pt x="6099" y="3735"/>
                        <a:pt x="6145" y="3762"/>
                      </a:cubicBezTo>
                      <a:cubicBezTo>
                        <a:pt x="6091" y="3777"/>
                        <a:pt x="6037" y="3785"/>
                        <a:pt x="5983" y="3797"/>
                      </a:cubicBezTo>
                      <a:cubicBezTo>
                        <a:pt x="5941" y="3766"/>
                        <a:pt x="5895" y="3747"/>
                        <a:pt x="5841" y="3747"/>
                      </a:cubicBezTo>
                      <a:cubicBezTo>
                        <a:pt x="5803" y="3747"/>
                        <a:pt x="5764" y="3758"/>
                        <a:pt x="5730" y="3766"/>
                      </a:cubicBezTo>
                      <a:cubicBezTo>
                        <a:pt x="5668" y="3754"/>
                        <a:pt x="5599" y="3747"/>
                        <a:pt x="5541" y="3735"/>
                      </a:cubicBezTo>
                      <a:cubicBezTo>
                        <a:pt x="5476" y="3608"/>
                        <a:pt x="5345" y="3647"/>
                        <a:pt x="5242" y="3624"/>
                      </a:cubicBezTo>
                      <a:cubicBezTo>
                        <a:pt x="5242" y="3601"/>
                        <a:pt x="5242" y="3570"/>
                        <a:pt x="5230" y="3547"/>
                      </a:cubicBezTo>
                      <a:cubicBezTo>
                        <a:pt x="5134" y="3581"/>
                        <a:pt x="5138" y="3650"/>
                        <a:pt x="5157" y="3727"/>
                      </a:cubicBezTo>
                      <a:lnTo>
                        <a:pt x="5245" y="3727"/>
                      </a:lnTo>
                      <a:lnTo>
                        <a:pt x="5549" y="3739"/>
                      </a:lnTo>
                      <a:cubicBezTo>
                        <a:pt x="5561" y="3785"/>
                        <a:pt x="5595" y="3820"/>
                        <a:pt x="5645" y="3835"/>
                      </a:cubicBezTo>
                      <a:cubicBezTo>
                        <a:pt x="5645" y="3870"/>
                        <a:pt x="5637" y="3900"/>
                        <a:pt x="5637" y="3939"/>
                      </a:cubicBezTo>
                      <a:cubicBezTo>
                        <a:pt x="5668" y="3954"/>
                        <a:pt x="5703" y="3958"/>
                        <a:pt x="5733" y="3958"/>
                      </a:cubicBezTo>
                      <a:cubicBezTo>
                        <a:pt x="6129" y="4131"/>
                        <a:pt x="6556" y="4196"/>
                        <a:pt x="6975" y="4265"/>
                      </a:cubicBezTo>
                      <a:cubicBezTo>
                        <a:pt x="6998" y="4261"/>
                        <a:pt x="7017" y="4261"/>
                        <a:pt x="7040" y="4261"/>
                      </a:cubicBezTo>
                      <a:cubicBezTo>
                        <a:pt x="7040" y="4292"/>
                        <a:pt x="7055" y="4319"/>
                        <a:pt x="7075" y="4338"/>
                      </a:cubicBezTo>
                      <a:cubicBezTo>
                        <a:pt x="7152" y="4437"/>
                        <a:pt x="7252" y="4447"/>
                        <a:pt x="7352" y="4447"/>
                      </a:cubicBezTo>
                      <a:cubicBezTo>
                        <a:pt x="7378" y="4447"/>
                        <a:pt x="7404" y="4446"/>
                        <a:pt x="7430" y="4446"/>
                      </a:cubicBezTo>
                      <a:cubicBezTo>
                        <a:pt x="7473" y="4446"/>
                        <a:pt x="7515" y="4448"/>
                        <a:pt x="7555" y="4457"/>
                      </a:cubicBezTo>
                      <a:cubicBezTo>
                        <a:pt x="7647" y="4427"/>
                        <a:pt x="7770" y="4415"/>
                        <a:pt x="7651" y="4273"/>
                      </a:cubicBezTo>
                      <a:cubicBezTo>
                        <a:pt x="7597" y="4208"/>
                        <a:pt x="7570" y="4127"/>
                        <a:pt x="7566" y="4042"/>
                      </a:cubicBezTo>
                      <a:lnTo>
                        <a:pt x="7670" y="4031"/>
                      </a:lnTo>
                      <a:cubicBezTo>
                        <a:pt x="7682" y="4081"/>
                        <a:pt x="7724" y="4119"/>
                        <a:pt x="7778" y="4119"/>
                      </a:cubicBezTo>
                      <a:cubicBezTo>
                        <a:pt x="7805" y="4131"/>
                        <a:pt x="7835" y="4142"/>
                        <a:pt x="7866" y="4146"/>
                      </a:cubicBezTo>
                      <a:lnTo>
                        <a:pt x="8270" y="4350"/>
                      </a:lnTo>
                      <a:lnTo>
                        <a:pt x="8270" y="4350"/>
                      </a:lnTo>
                      <a:lnTo>
                        <a:pt x="8266" y="4334"/>
                      </a:lnTo>
                      <a:cubicBezTo>
                        <a:pt x="8274" y="4333"/>
                        <a:pt x="8283" y="4332"/>
                        <a:pt x="8292" y="4332"/>
                      </a:cubicBezTo>
                      <a:cubicBezTo>
                        <a:pt x="8332" y="4332"/>
                        <a:pt x="8378" y="4344"/>
                        <a:pt x="8418" y="4344"/>
                      </a:cubicBezTo>
                      <a:cubicBezTo>
                        <a:pt x="8465" y="4344"/>
                        <a:pt x="8502" y="4328"/>
                        <a:pt x="8508" y="4258"/>
                      </a:cubicBezTo>
                      <a:cubicBezTo>
                        <a:pt x="8496" y="4156"/>
                        <a:pt x="8404" y="4141"/>
                        <a:pt x="8314" y="4141"/>
                      </a:cubicBezTo>
                      <a:cubicBezTo>
                        <a:pt x="8293" y="4141"/>
                        <a:pt x="8271" y="4142"/>
                        <a:pt x="8250" y="4142"/>
                      </a:cubicBezTo>
                      <a:cubicBezTo>
                        <a:pt x="8196" y="4102"/>
                        <a:pt x="8148" y="4047"/>
                        <a:pt x="8078" y="4047"/>
                      </a:cubicBezTo>
                      <a:cubicBezTo>
                        <a:pt x="8068" y="4047"/>
                        <a:pt x="8058" y="4048"/>
                        <a:pt x="8047" y="4050"/>
                      </a:cubicBezTo>
                      <a:cubicBezTo>
                        <a:pt x="7946" y="4004"/>
                        <a:pt x="7853" y="3939"/>
                        <a:pt x="7744" y="3939"/>
                      </a:cubicBezTo>
                      <a:cubicBezTo>
                        <a:pt x="7715" y="3939"/>
                        <a:pt x="7686" y="3944"/>
                        <a:pt x="7655" y="3954"/>
                      </a:cubicBezTo>
                      <a:lnTo>
                        <a:pt x="7551" y="3935"/>
                      </a:lnTo>
                      <a:cubicBezTo>
                        <a:pt x="7512" y="3872"/>
                        <a:pt x="7441" y="3834"/>
                        <a:pt x="7365" y="3834"/>
                      </a:cubicBezTo>
                      <a:cubicBezTo>
                        <a:pt x="7358" y="3834"/>
                        <a:pt x="7351" y="3834"/>
                        <a:pt x="7344" y="3835"/>
                      </a:cubicBezTo>
                      <a:cubicBezTo>
                        <a:pt x="7290" y="3762"/>
                        <a:pt x="7221" y="3758"/>
                        <a:pt x="7136" y="3758"/>
                      </a:cubicBezTo>
                      <a:cubicBezTo>
                        <a:pt x="7010" y="3741"/>
                        <a:pt x="6907" y="3644"/>
                        <a:pt x="6773" y="3644"/>
                      </a:cubicBezTo>
                      <a:cubicBezTo>
                        <a:pt x="6760" y="3644"/>
                        <a:pt x="6746" y="3645"/>
                        <a:pt x="6733" y="3647"/>
                      </a:cubicBezTo>
                      <a:cubicBezTo>
                        <a:pt x="6611" y="3640"/>
                        <a:pt x="6510" y="3541"/>
                        <a:pt x="6388" y="3541"/>
                      </a:cubicBezTo>
                      <a:cubicBezTo>
                        <a:pt x="6371" y="3541"/>
                        <a:pt x="6354" y="3543"/>
                        <a:pt x="6337" y="3547"/>
                      </a:cubicBezTo>
                      <a:cubicBezTo>
                        <a:pt x="6249" y="3492"/>
                        <a:pt x="6165" y="3427"/>
                        <a:pt x="6055" y="3427"/>
                      </a:cubicBezTo>
                      <a:cubicBezTo>
                        <a:pt x="6049" y="3427"/>
                        <a:pt x="6043" y="3427"/>
                        <a:pt x="6037" y="3428"/>
                      </a:cubicBezTo>
                      <a:cubicBezTo>
                        <a:pt x="5695" y="3293"/>
                        <a:pt x="5368" y="3128"/>
                        <a:pt x="5011" y="3043"/>
                      </a:cubicBezTo>
                      <a:cubicBezTo>
                        <a:pt x="4988" y="3027"/>
                        <a:pt x="4964" y="3016"/>
                        <a:pt x="4938" y="3016"/>
                      </a:cubicBezTo>
                      <a:cubicBezTo>
                        <a:pt x="4934" y="3016"/>
                        <a:pt x="4930" y="3016"/>
                        <a:pt x="4927" y="3016"/>
                      </a:cubicBezTo>
                      <a:cubicBezTo>
                        <a:pt x="4792" y="2859"/>
                        <a:pt x="4608" y="2840"/>
                        <a:pt x="4415" y="2820"/>
                      </a:cubicBezTo>
                      <a:lnTo>
                        <a:pt x="3205" y="2321"/>
                      </a:lnTo>
                      <a:lnTo>
                        <a:pt x="2283" y="1741"/>
                      </a:lnTo>
                      <a:cubicBezTo>
                        <a:pt x="2271" y="1721"/>
                        <a:pt x="2249" y="1711"/>
                        <a:pt x="2227" y="1711"/>
                      </a:cubicBezTo>
                      <a:cubicBezTo>
                        <a:pt x="2215" y="1711"/>
                        <a:pt x="2202" y="1714"/>
                        <a:pt x="2191" y="1721"/>
                      </a:cubicBezTo>
                      <a:cubicBezTo>
                        <a:pt x="2114" y="1664"/>
                        <a:pt x="2091" y="1552"/>
                        <a:pt x="1979" y="1533"/>
                      </a:cubicBezTo>
                      <a:lnTo>
                        <a:pt x="1795" y="1510"/>
                      </a:lnTo>
                      <a:lnTo>
                        <a:pt x="1484" y="1210"/>
                      </a:lnTo>
                      <a:cubicBezTo>
                        <a:pt x="1268" y="915"/>
                        <a:pt x="880" y="818"/>
                        <a:pt x="673" y="511"/>
                      </a:cubicBezTo>
                      <a:cubicBezTo>
                        <a:pt x="637" y="456"/>
                        <a:pt x="601" y="414"/>
                        <a:pt x="560" y="414"/>
                      </a:cubicBezTo>
                      <a:cubicBezTo>
                        <a:pt x="531" y="414"/>
                        <a:pt x="499" y="437"/>
                        <a:pt x="465" y="492"/>
                      </a:cubicBezTo>
                      <a:lnTo>
                        <a:pt x="465" y="488"/>
                      </a:lnTo>
                      <a:cubicBezTo>
                        <a:pt x="342" y="380"/>
                        <a:pt x="404" y="134"/>
                        <a:pt x="181" y="96"/>
                      </a:cubicBezTo>
                      <a:cubicBezTo>
                        <a:pt x="177" y="46"/>
                        <a:pt x="131" y="0"/>
                        <a:pt x="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11"/>
                <p:cNvSpPr/>
                <p:nvPr/>
              </p:nvSpPr>
              <p:spPr>
                <a:xfrm>
                  <a:off x="3664628" y="2406171"/>
                  <a:ext cx="6638" cy="7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" h="233" extrusionOk="0">
                      <a:moveTo>
                        <a:pt x="178" y="1"/>
                      </a:moveTo>
                      <a:cubicBezTo>
                        <a:pt x="52" y="1"/>
                        <a:pt x="15" y="92"/>
                        <a:pt x="0" y="210"/>
                      </a:cubicBezTo>
                      <a:cubicBezTo>
                        <a:pt x="43" y="226"/>
                        <a:pt x="76" y="233"/>
                        <a:pt x="102" y="233"/>
                      </a:cubicBezTo>
                      <a:cubicBezTo>
                        <a:pt x="213" y="233"/>
                        <a:pt x="195" y="105"/>
                        <a:pt x="208" y="2"/>
                      </a:cubicBezTo>
                      <a:cubicBezTo>
                        <a:pt x="197" y="1"/>
                        <a:pt x="187" y="1"/>
                        <a:pt x="1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11"/>
                <p:cNvSpPr/>
                <p:nvPr/>
              </p:nvSpPr>
              <p:spPr>
                <a:xfrm>
                  <a:off x="3515019" y="2293351"/>
                  <a:ext cx="12439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03" extrusionOk="0">
                      <a:moveTo>
                        <a:pt x="185" y="0"/>
                      </a:moveTo>
                      <a:lnTo>
                        <a:pt x="185" y="0"/>
                      </a:lnTo>
                      <a:cubicBezTo>
                        <a:pt x="189" y="27"/>
                        <a:pt x="185" y="58"/>
                        <a:pt x="170" y="85"/>
                      </a:cubicBezTo>
                      <a:cubicBezTo>
                        <a:pt x="97" y="123"/>
                        <a:pt x="1" y="196"/>
                        <a:pt x="55" y="258"/>
                      </a:cubicBezTo>
                      <a:cubicBezTo>
                        <a:pt x="81" y="289"/>
                        <a:pt x="113" y="302"/>
                        <a:pt x="147" y="302"/>
                      </a:cubicBezTo>
                      <a:cubicBezTo>
                        <a:pt x="199" y="302"/>
                        <a:pt x="256" y="269"/>
                        <a:pt x="300" y="219"/>
                      </a:cubicBezTo>
                      <a:lnTo>
                        <a:pt x="400" y="100"/>
                      </a:lnTo>
                      <a:lnTo>
                        <a:pt x="185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11"/>
                <p:cNvSpPr/>
                <p:nvPr/>
              </p:nvSpPr>
              <p:spPr>
                <a:xfrm>
                  <a:off x="3428256" y="2301540"/>
                  <a:ext cx="5149" cy="61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" h="198" extrusionOk="0">
                      <a:moveTo>
                        <a:pt x="77" y="0"/>
                      </a:moveTo>
                      <a:cubicBezTo>
                        <a:pt x="45" y="0"/>
                        <a:pt x="16" y="21"/>
                        <a:pt x="4" y="51"/>
                      </a:cubicBezTo>
                      <a:cubicBezTo>
                        <a:pt x="0" y="63"/>
                        <a:pt x="0" y="70"/>
                        <a:pt x="0" y="74"/>
                      </a:cubicBezTo>
                      <a:cubicBezTo>
                        <a:pt x="4" y="124"/>
                        <a:pt x="31" y="163"/>
                        <a:pt x="69" y="186"/>
                      </a:cubicBezTo>
                      <a:cubicBezTo>
                        <a:pt x="84" y="194"/>
                        <a:pt x="96" y="198"/>
                        <a:pt x="106" y="198"/>
                      </a:cubicBezTo>
                      <a:cubicBezTo>
                        <a:pt x="142" y="198"/>
                        <a:pt x="150" y="149"/>
                        <a:pt x="166" y="101"/>
                      </a:cubicBezTo>
                      <a:cubicBezTo>
                        <a:pt x="154" y="74"/>
                        <a:pt x="139" y="13"/>
                        <a:pt x="104" y="5"/>
                      </a:cubicBezTo>
                      <a:cubicBezTo>
                        <a:pt x="95" y="2"/>
                        <a:pt x="86" y="0"/>
                        <a:pt x="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11"/>
                <p:cNvSpPr/>
                <p:nvPr/>
              </p:nvSpPr>
              <p:spPr>
                <a:xfrm>
                  <a:off x="3551250" y="2397640"/>
                  <a:ext cx="4095" cy="4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" h="141" extrusionOk="0">
                      <a:moveTo>
                        <a:pt x="59" y="0"/>
                      </a:moveTo>
                      <a:cubicBezTo>
                        <a:pt x="39" y="0"/>
                        <a:pt x="20" y="27"/>
                        <a:pt x="1" y="47"/>
                      </a:cubicBezTo>
                      <a:cubicBezTo>
                        <a:pt x="16" y="77"/>
                        <a:pt x="32" y="100"/>
                        <a:pt x="51" y="123"/>
                      </a:cubicBezTo>
                      <a:cubicBezTo>
                        <a:pt x="63" y="135"/>
                        <a:pt x="74" y="141"/>
                        <a:pt x="85" y="141"/>
                      </a:cubicBezTo>
                      <a:cubicBezTo>
                        <a:pt x="102" y="141"/>
                        <a:pt x="115" y="126"/>
                        <a:pt x="120" y="100"/>
                      </a:cubicBezTo>
                      <a:cubicBezTo>
                        <a:pt x="132" y="58"/>
                        <a:pt x="116" y="4"/>
                        <a:pt x="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11"/>
                <p:cNvSpPr/>
                <p:nvPr/>
              </p:nvSpPr>
              <p:spPr>
                <a:xfrm>
                  <a:off x="3628862" y="2354988"/>
                  <a:ext cx="139962" cy="1392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12" h="4488" extrusionOk="0">
                      <a:moveTo>
                        <a:pt x="3878" y="1"/>
                      </a:moveTo>
                      <a:cubicBezTo>
                        <a:pt x="3863" y="1"/>
                        <a:pt x="3848" y="2"/>
                        <a:pt x="3832" y="4"/>
                      </a:cubicBezTo>
                      <a:cubicBezTo>
                        <a:pt x="3981" y="134"/>
                        <a:pt x="3939" y="396"/>
                        <a:pt x="4166" y="461"/>
                      </a:cubicBezTo>
                      <a:cubicBezTo>
                        <a:pt x="4181" y="688"/>
                        <a:pt x="4189" y="914"/>
                        <a:pt x="4200" y="1137"/>
                      </a:cubicBezTo>
                      <a:lnTo>
                        <a:pt x="4181" y="1322"/>
                      </a:lnTo>
                      <a:cubicBezTo>
                        <a:pt x="4112" y="1379"/>
                        <a:pt x="4097" y="1456"/>
                        <a:pt x="4104" y="1537"/>
                      </a:cubicBezTo>
                      <a:cubicBezTo>
                        <a:pt x="4097" y="1606"/>
                        <a:pt x="4089" y="1671"/>
                        <a:pt x="4085" y="1741"/>
                      </a:cubicBezTo>
                      <a:cubicBezTo>
                        <a:pt x="3885" y="1764"/>
                        <a:pt x="3893" y="1902"/>
                        <a:pt x="3901" y="2048"/>
                      </a:cubicBezTo>
                      <a:cubicBezTo>
                        <a:pt x="3866" y="2136"/>
                        <a:pt x="3820" y="2225"/>
                        <a:pt x="3762" y="2302"/>
                      </a:cubicBezTo>
                      <a:cubicBezTo>
                        <a:pt x="3463" y="2743"/>
                        <a:pt x="3013" y="3032"/>
                        <a:pt x="2675" y="3431"/>
                      </a:cubicBezTo>
                      <a:lnTo>
                        <a:pt x="2579" y="3470"/>
                      </a:lnTo>
                      <a:cubicBezTo>
                        <a:pt x="2574" y="3469"/>
                        <a:pt x="2569" y="3469"/>
                        <a:pt x="2563" y="3469"/>
                      </a:cubicBezTo>
                      <a:cubicBezTo>
                        <a:pt x="2518" y="3469"/>
                        <a:pt x="2473" y="3498"/>
                        <a:pt x="2456" y="3539"/>
                      </a:cubicBezTo>
                      <a:lnTo>
                        <a:pt x="2579" y="3470"/>
                      </a:lnTo>
                      <a:lnTo>
                        <a:pt x="2579" y="3470"/>
                      </a:lnTo>
                      <a:cubicBezTo>
                        <a:pt x="2548" y="3500"/>
                        <a:pt x="2502" y="3527"/>
                        <a:pt x="2456" y="3539"/>
                      </a:cubicBezTo>
                      <a:cubicBezTo>
                        <a:pt x="2379" y="3554"/>
                        <a:pt x="2306" y="3577"/>
                        <a:pt x="2283" y="3666"/>
                      </a:cubicBezTo>
                      <a:cubicBezTo>
                        <a:pt x="2125" y="3769"/>
                        <a:pt x="1906" y="3804"/>
                        <a:pt x="1845" y="4019"/>
                      </a:cubicBezTo>
                      <a:cubicBezTo>
                        <a:pt x="1476" y="4019"/>
                        <a:pt x="1176" y="4227"/>
                        <a:pt x="861" y="4365"/>
                      </a:cubicBezTo>
                      <a:cubicBezTo>
                        <a:pt x="785" y="4330"/>
                        <a:pt x="707" y="4306"/>
                        <a:pt x="629" y="4306"/>
                      </a:cubicBezTo>
                      <a:cubicBezTo>
                        <a:pt x="569" y="4306"/>
                        <a:pt x="508" y="4320"/>
                        <a:pt x="446" y="4354"/>
                      </a:cubicBezTo>
                      <a:cubicBezTo>
                        <a:pt x="393" y="4320"/>
                        <a:pt x="342" y="4304"/>
                        <a:pt x="288" y="4304"/>
                      </a:cubicBezTo>
                      <a:cubicBezTo>
                        <a:pt x="206" y="4304"/>
                        <a:pt x="117" y="4341"/>
                        <a:pt x="0" y="4411"/>
                      </a:cubicBezTo>
                      <a:cubicBezTo>
                        <a:pt x="148" y="4443"/>
                        <a:pt x="254" y="4470"/>
                        <a:pt x="348" y="4470"/>
                      </a:cubicBezTo>
                      <a:cubicBezTo>
                        <a:pt x="389" y="4470"/>
                        <a:pt x="427" y="4465"/>
                        <a:pt x="465" y="4453"/>
                      </a:cubicBezTo>
                      <a:cubicBezTo>
                        <a:pt x="496" y="4461"/>
                        <a:pt x="523" y="4469"/>
                        <a:pt x="554" y="4476"/>
                      </a:cubicBezTo>
                      <a:lnTo>
                        <a:pt x="838" y="4430"/>
                      </a:lnTo>
                      <a:cubicBezTo>
                        <a:pt x="838" y="4450"/>
                        <a:pt x="842" y="4461"/>
                        <a:pt x="854" y="4476"/>
                      </a:cubicBezTo>
                      <a:cubicBezTo>
                        <a:pt x="869" y="4484"/>
                        <a:pt x="884" y="4488"/>
                        <a:pt x="900" y="4488"/>
                      </a:cubicBezTo>
                      <a:cubicBezTo>
                        <a:pt x="924" y="4488"/>
                        <a:pt x="948" y="4478"/>
                        <a:pt x="969" y="4457"/>
                      </a:cubicBezTo>
                      <a:cubicBezTo>
                        <a:pt x="1020" y="4465"/>
                        <a:pt x="1070" y="4468"/>
                        <a:pt x="1118" y="4468"/>
                      </a:cubicBezTo>
                      <a:cubicBezTo>
                        <a:pt x="1404" y="4468"/>
                        <a:pt x="1652" y="4347"/>
                        <a:pt x="1876" y="4150"/>
                      </a:cubicBezTo>
                      <a:cubicBezTo>
                        <a:pt x="2148" y="4127"/>
                        <a:pt x="2279" y="3877"/>
                        <a:pt x="2487" y="3746"/>
                      </a:cubicBezTo>
                      <a:lnTo>
                        <a:pt x="2683" y="3631"/>
                      </a:lnTo>
                      <a:cubicBezTo>
                        <a:pt x="3048" y="3435"/>
                        <a:pt x="3355" y="3162"/>
                        <a:pt x="3639" y="2866"/>
                      </a:cubicBezTo>
                      <a:cubicBezTo>
                        <a:pt x="3839" y="2659"/>
                        <a:pt x="4062" y="2448"/>
                        <a:pt x="4108" y="2132"/>
                      </a:cubicBezTo>
                      <a:cubicBezTo>
                        <a:pt x="4177" y="2090"/>
                        <a:pt x="4197" y="2017"/>
                        <a:pt x="4216" y="1944"/>
                      </a:cubicBezTo>
                      <a:cubicBezTo>
                        <a:pt x="4320" y="1860"/>
                        <a:pt x="4289" y="1737"/>
                        <a:pt x="4289" y="1621"/>
                      </a:cubicBezTo>
                      <a:cubicBezTo>
                        <a:pt x="4312" y="1598"/>
                        <a:pt x="4316" y="1571"/>
                        <a:pt x="4316" y="1545"/>
                      </a:cubicBezTo>
                      <a:cubicBezTo>
                        <a:pt x="4400" y="1456"/>
                        <a:pt x="4416" y="1341"/>
                        <a:pt x="4396" y="1218"/>
                      </a:cubicBezTo>
                      <a:cubicBezTo>
                        <a:pt x="4393" y="1187"/>
                        <a:pt x="4385" y="1156"/>
                        <a:pt x="4381" y="1122"/>
                      </a:cubicBezTo>
                      <a:cubicBezTo>
                        <a:pt x="4385" y="1057"/>
                        <a:pt x="4396" y="987"/>
                        <a:pt x="4400" y="918"/>
                      </a:cubicBezTo>
                      <a:cubicBezTo>
                        <a:pt x="4435" y="876"/>
                        <a:pt x="4512" y="803"/>
                        <a:pt x="4412" y="726"/>
                      </a:cubicBezTo>
                      <a:cubicBezTo>
                        <a:pt x="4373" y="595"/>
                        <a:pt x="4431" y="442"/>
                        <a:pt x="4289" y="342"/>
                      </a:cubicBezTo>
                      <a:cubicBezTo>
                        <a:pt x="4170" y="212"/>
                        <a:pt x="4102" y="1"/>
                        <a:pt x="38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11"/>
                <p:cNvSpPr/>
                <p:nvPr/>
              </p:nvSpPr>
              <p:spPr>
                <a:xfrm>
                  <a:off x="3448047" y="1977598"/>
                  <a:ext cx="4436" cy="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214" extrusionOk="0">
                      <a:moveTo>
                        <a:pt x="54" y="0"/>
                      </a:moveTo>
                      <a:lnTo>
                        <a:pt x="54" y="0"/>
                      </a:lnTo>
                      <a:cubicBezTo>
                        <a:pt x="42" y="77"/>
                        <a:pt x="0" y="173"/>
                        <a:pt x="77" y="211"/>
                      </a:cubicBezTo>
                      <a:cubicBezTo>
                        <a:pt x="80" y="213"/>
                        <a:pt x="84" y="214"/>
                        <a:pt x="87" y="214"/>
                      </a:cubicBezTo>
                      <a:cubicBezTo>
                        <a:pt x="121" y="214"/>
                        <a:pt x="128" y="119"/>
                        <a:pt x="142" y="73"/>
                      </a:cubicBezTo>
                      <a:lnTo>
                        <a:pt x="54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11"/>
                <p:cNvSpPr/>
                <p:nvPr/>
              </p:nvSpPr>
              <p:spPr>
                <a:xfrm>
                  <a:off x="3320616" y="2179507"/>
                  <a:ext cx="3598" cy="7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35" extrusionOk="0">
                      <a:moveTo>
                        <a:pt x="0" y="0"/>
                      </a:moveTo>
                      <a:cubicBezTo>
                        <a:pt x="0" y="97"/>
                        <a:pt x="0" y="193"/>
                        <a:pt x="116" y="235"/>
                      </a:cubicBezTo>
                      <a:cubicBezTo>
                        <a:pt x="100" y="143"/>
                        <a:pt x="93" y="50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11"/>
                <p:cNvSpPr/>
                <p:nvPr/>
              </p:nvSpPr>
              <p:spPr>
                <a:xfrm>
                  <a:off x="3554972" y="2212296"/>
                  <a:ext cx="3598" cy="6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" h="201" extrusionOk="0">
                      <a:moveTo>
                        <a:pt x="100" y="0"/>
                      </a:moveTo>
                      <a:cubicBezTo>
                        <a:pt x="69" y="31"/>
                        <a:pt x="35" y="62"/>
                        <a:pt x="0" y="96"/>
                      </a:cubicBezTo>
                      <a:lnTo>
                        <a:pt x="115" y="200"/>
                      </a:ln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11"/>
                <p:cNvSpPr/>
                <p:nvPr/>
              </p:nvSpPr>
              <p:spPr>
                <a:xfrm>
                  <a:off x="3439578" y="2067711"/>
                  <a:ext cx="6576" cy="12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" h="397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27" y="100"/>
                        <a:pt x="58" y="196"/>
                        <a:pt x="85" y="300"/>
                      </a:cubicBezTo>
                      <a:cubicBezTo>
                        <a:pt x="43" y="350"/>
                        <a:pt x="62" y="388"/>
                        <a:pt x="119" y="396"/>
                      </a:cubicBezTo>
                      <a:cubicBezTo>
                        <a:pt x="123" y="396"/>
                        <a:pt x="127" y="397"/>
                        <a:pt x="131" y="397"/>
                      </a:cubicBezTo>
                      <a:cubicBezTo>
                        <a:pt x="182" y="397"/>
                        <a:pt x="193" y="347"/>
                        <a:pt x="196" y="304"/>
                      </a:cubicBezTo>
                      <a:cubicBezTo>
                        <a:pt x="212" y="150"/>
                        <a:pt x="204" y="12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11"/>
                <p:cNvSpPr/>
                <p:nvPr/>
              </p:nvSpPr>
              <p:spPr>
                <a:xfrm>
                  <a:off x="3539835" y="2306689"/>
                  <a:ext cx="3009" cy="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151" extrusionOk="0">
                      <a:moveTo>
                        <a:pt x="50" y="1"/>
                      </a:moveTo>
                      <a:cubicBezTo>
                        <a:pt x="38" y="24"/>
                        <a:pt x="8" y="51"/>
                        <a:pt x="4" y="74"/>
                      </a:cubicBezTo>
                      <a:cubicBezTo>
                        <a:pt x="0" y="97"/>
                        <a:pt x="35" y="127"/>
                        <a:pt x="46" y="150"/>
                      </a:cubicBezTo>
                      <a:lnTo>
                        <a:pt x="96" y="77"/>
                      </a:lnTo>
                      <a:cubicBezTo>
                        <a:pt x="81" y="54"/>
                        <a:pt x="65" y="31"/>
                        <a:pt x="5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11"/>
                <p:cNvSpPr/>
                <p:nvPr/>
              </p:nvSpPr>
              <p:spPr>
                <a:xfrm>
                  <a:off x="3771771" y="2359485"/>
                  <a:ext cx="5770" cy="5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" h="193" extrusionOk="0">
                      <a:moveTo>
                        <a:pt x="1" y="1"/>
                      </a:moveTo>
                      <a:cubicBezTo>
                        <a:pt x="5" y="51"/>
                        <a:pt x="35" y="89"/>
                        <a:pt x="93" y="97"/>
                      </a:cubicBezTo>
                      <a:lnTo>
                        <a:pt x="97" y="193"/>
                      </a:lnTo>
                      <a:cubicBezTo>
                        <a:pt x="178" y="155"/>
                        <a:pt x="185" y="120"/>
                        <a:pt x="97" y="89"/>
                      </a:cubicBezTo>
                      <a:cubicBezTo>
                        <a:pt x="93" y="39"/>
                        <a:pt x="55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11"/>
                <p:cNvSpPr/>
                <p:nvPr/>
              </p:nvSpPr>
              <p:spPr>
                <a:xfrm>
                  <a:off x="3574174" y="2358958"/>
                  <a:ext cx="3350" cy="3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" h="99" extrusionOk="0">
                      <a:moveTo>
                        <a:pt x="82" y="0"/>
                      </a:moveTo>
                      <a:cubicBezTo>
                        <a:pt x="24" y="0"/>
                        <a:pt x="1" y="38"/>
                        <a:pt x="7" y="99"/>
                      </a:cubicBezTo>
                      <a:cubicBezTo>
                        <a:pt x="61" y="99"/>
                        <a:pt x="107" y="56"/>
                        <a:pt x="107" y="2"/>
                      </a:cubicBezTo>
                      <a:cubicBezTo>
                        <a:pt x="98" y="1"/>
                        <a:pt x="90" y="0"/>
                        <a:pt x="8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11"/>
                <p:cNvSpPr/>
                <p:nvPr/>
              </p:nvSpPr>
              <p:spPr>
                <a:xfrm>
                  <a:off x="3724683" y="2369939"/>
                  <a:ext cx="3133" cy="18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" h="60" extrusionOk="0">
                      <a:moveTo>
                        <a:pt x="52" y="0"/>
                      </a:moveTo>
                      <a:cubicBezTo>
                        <a:pt x="37" y="0"/>
                        <a:pt x="20" y="15"/>
                        <a:pt x="1" y="52"/>
                      </a:cubicBezTo>
                      <a:lnTo>
                        <a:pt x="51" y="60"/>
                      </a:lnTo>
                      <a:lnTo>
                        <a:pt x="101" y="56"/>
                      </a:lnTo>
                      <a:cubicBezTo>
                        <a:pt x="86" y="22"/>
                        <a:pt x="70" y="0"/>
                        <a:pt x="5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11"/>
                <p:cNvSpPr/>
                <p:nvPr/>
              </p:nvSpPr>
              <p:spPr>
                <a:xfrm>
                  <a:off x="3491195" y="2387621"/>
                  <a:ext cx="1675" cy="2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" h="86" extrusionOk="0">
                      <a:moveTo>
                        <a:pt x="31" y="1"/>
                      </a:moveTo>
                      <a:cubicBezTo>
                        <a:pt x="19" y="8"/>
                        <a:pt x="0" y="24"/>
                        <a:pt x="0" y="28"/>
                      </a:cubicBezTo>
                      <a:lnTo>
                        <a:pt x="46" y="85"/>
                      </a:lnTo>
                      <a:cubicBezTo>
                        <a:pt x="54" y="58"/>
                        <a:pt x="50" y="24"/>
                        <a:pt x="3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11"/>
                <p:cNvSpPr/>
                <p:nvPr/>
              </p:nvSpPr>
              <p:spPr>
                <a:xfrm>
                  <a:off x="3306192" y="2146843"/>
                  <a:ext cx="8499" cy="114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" h="370" extrusionOk="0">
                      <a:moveTo>
                        <a:pt x="235" y="1"/>
                      </a:moveTo>
                      <a:cubicBezTo>
                        <a:pt x="0" y="81"/>
                        <a:pt x="212" y="250"/>
                        <a:pt x="170" y="369"/>
                      </a:cubicBezTo>
                      <a:cubicBezTo>
                        <a:pt x="200" y="335"/>
                        <a:pt x="239" y="300"/>
                        <a:pt x="273" y="270"/>
                      </a:cubicBezTo>
                      <a:lnTo>
                        <a:pt x="23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11"/>
                <p:cNvSpPr/>
                <p:nvPr/>
              </p:nvSpPr>
              <p:spPr>
                <a:xfrm>
                  <a:off x="3305820" y="2102392"/>
                  <a:ext cx="5366" cy="52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" h="170" extrusionOk="0">
                      <a:moveTo>
                        <a:pt x="166" y="0"/>
                      </a:moveTo>
                      <a:lnTo>
                        <a:pt x="166" y="0"/>
                      </a:lnTo>
                      <a:cubicBezTo>
                        <a:pt x="78" y="4"/>
                        <a:pt x="1" y="27"/>
                        <a:pt x="16" y="135"/>
                      </a:cubicBezTo>
                      <a:cubicBezTo>
                        <a:pt x="20" y="150"/>
                        <a:pt x="35" y="166"/>
                        <a:pt x="51" y="169"/>
                      </a:cubicBezTo>
                      <a:cubicBezTo>
                        <a:pt x="53" y="169"/>
                        <a:pt x="55" y="169"/>
                        <a:pt x="58" y="169"/>
                      </a:cubicBezTo>
                      <a:cubicBezTo>
                        <a:pt x="173" y="169"/>
                        <a:pt x="151" y="72"/>
                        <a:pt x="1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11"/>
                <p:cNvSpPr/>
                <p:nvPr/>
              </p:nvSpPr>
              <p:spPr>
                <a:xfrm>
                  <a:off x="3467093" y="2048510"/>
                  <a:ext cx="111734" cy="1664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2" h="5365" extrusionOk="0">
                      <a:moveTo>
                        <a:pt x="77" y="0"/>
                      </a:moveTo>
                      <a:cubicBezTo>
                        <a:pt x="6" y="0"/>
                        <a:pt x="24" y="78"/>
                        <a:pt x="1" y="120"/>
                      </a:cubicBezTo>
                      <a:cubicBezTo>
                        <a:pt x="28" y="193"/>
                        <a:pt x="24" y="289"/>
                        <a:pt x="124" y="312"/>
                      </a:cubicBezTo>
                      <a:cubicBezTo>
                        <a:pt x="112" y="573"/>
                        <a:pt x="228" y="792"/>
                        <a:pt x="343" y="1007"/>
                      </a:cubicBezTo>
                      <a:cubicBezTo>
                        <a:pt x="374" y="1084"/>
                        <a:pt x="408" y="1157"/>
                        <a:pt x="443" y="1234"/>
                      </a:cubicBezTo>
                      <a:cubicBezTo>
                        <a:pt x="443" y="1234"/>
                        <a:pt x="443" y="1234"/>
                        <a:pt x="443" y="1234"/>
                      </a:cubicBezTo>
                      <a:lnTo>
                        <a:pt x="443" y="1234"/>
                      </a:lnTo>
                      <a:cubicBezTo>
                        <a:pt x="458" y="1238"/>
                        <a:pt x="466" y="1253"/>
                        <a:pt x="470" y="1269"/>
                      </a:cubicBezTo>
                      <a:cubicBezTo>
                        <a:pt x="462" y="1257"/>
                        <a:pt x="451" y="1245"/>
                        <a:pt x="443" y="1234"/>
                      </a:cubicBezTo>
                      <a:lnTo>
                        <a:pt x="443" y="1234"/>
                      </a:lnTo>
                      <a:cubicBezTo>
                        <a:pt x="439" y="1257"/>
                        <a:pt x="443" y="1284"/>
                        <a:pt x="458" y="1307"/>
                      </a:cubicBezTo>
                      <a:cubicBezTo>
                        <a:pt x="501" y="1468"/>
                        <a:pt x="524" y="1653"/>
                        <a:pt x="716" y="1730"/>
                      </a:cubicBezTo>
                      <a:cubicBezTo>
                        <a:pt x="889" y="2252"/>
                        <a:pt x="1173" y="2733"/>
                        <a:pt x="1542" y="3140"/>
                      </a:cubicBezTo>
                      <a:cubicBezTo>
                        <a:pt x="1623" y="3232"/>
                        <a:pt x="1769" y="3286"/>
                        <a:pt x="1753" y="3447"/>
                      </a:cubicBezTo>
                      <a:cubicBezTo>
                        <a:pt x="1822" y="3609"/>
                        <a:pt x="1888" y="3762"/>
                        <a:pt x="2034" y="3866"/>
                      </a:cubicBezTo>
                      <a:cubicBezTo>
                        <a:pt x="2038" y="3897"/>
                        <a:pt x="2041" y="3924"/>
                        <a:pt x="2041" y="3947"/>
                      </a:cubicBezTo>
                      <a:lnTo>
                        <a:pt x="2091" y="3958"/>
                      </a:lnTo>
                      <a:lnTo>
                        <a:pt x="2138" y="3958"/>
                      </a:lnTo>
                      <a:lnTo>
                        <a:pt x="2345" y="4166"/>
                      </a:lnTo>
                      <a:cubicBezTo>
                        <a:pt x="2372" y="4193"/>
                        <a:pt x="2406" y="4212"/>
                        <a:pt x="2441" y="4227"/>
                      </a:cubicBezTo>
                      <a:lnTo>
                        <a:pt x="2656" y="4458"/>
                      </a:lnTo>
                      <a:lnTo>
                        <a:pt x="3025" y="4869"/>
                      </a:lnTo>
                      <a:cubicBezTo>
                        <a:pt x="3090" y="5015"/>
                        <a:pt x="3210" y="5100"/>
                        <a:pt x="3344" y="5173"/>
                      </a:cubicBezTo>
                      <a:cubicBezTo>
                        <a:pt x="3344" y="5239"/>
                        <a:pt x="3373" y="5274"/>
                        <a:pt x="3430" y="5274"/>
                      </a:cubicBezTo>
                      <a:cubicBezTo>
                        <a:pt x="3436" y="5274"/>
                        <a:pt x="3442" y="5273"/>
                        <a:pt x="3448" y="5273"/>
                      </a:cubicBezTo>
                      <a:lnTo>
                        <a:pt x="3548" y="5365"/>
                      </a:lnTo>
                      <a:cubicBezTo>
                        <a:pt x="3602" y="5100"/>
                        <a:pt x="3348" y="5030"/>
                        <a:pt x="3233" y="4877"/>
                      </a:cubicBezTo>
                      <a:cubicBezTo>
                        <a:pt x="3179" y="4608"/>
                        <a:pt x="2921" y="4516"/>
                        <a:pt x="2760" y="4339"/>
                      </a:cubicBezTo>
                      <a:lnTo>
                        <a:pt x="2614" y="4166"/>
                      </a:lnTo>
                      <a:cubicBezTo>
                        <a:pt x="2614" y="4120"/>
                        <a:pt x="2579" y="4081"/>
                        <a:pt x="2537" y="4074"/>
                      </a:cubicBezTo>
                      <a:lnTo>
                        <a:pt x="2533" y="4062"/>
                      </a:lnTo>
                      <a:cubicBezTo>
                        <a:pt x="2526" y="4012"/>
                        <a:pt x="2491" y="3966"/>
                        <a:pt x="2441" y="3954"/>
                      </a:cubicBezTo>
                      <a:cubicBezTo>
                        <a:pt x="2387" y="3881"/>
                        <a:pt x="2310" y="3866"/>
                        <a:pt x="2230" y="3866"/>
                      </a:cubicBezTo>
                      <a:lnTo>
                        <a:pt x="2141" y="3751"/>
                      </a:lnTo>
                      <a:cubicBezTo>
                        <a:pt x="2138" y="3609"/>
                        <a:pt x="2030" y="3536"/>
                        <a:pt x="1942" y="3447"/>
                      </a:cubicBezTo>
                      <a:cubicBezTo>
                        <a:pt x="1900" y="3319"/>
                        <a:pt x="1931" y="3123"/>
                        <a:pt x="1762" y="3123"/>
                      </a:cubicBezTo>
                      <a:cubicBezTo>
                        <a:pt x="1729" y="3123"/>
                        <a:pt x="1688" y="3131"/>
                        <a:pt x="1638" y="3148"/>
                      </a:cubicBezTo>
                      <a:cubicBezTo>
                        <a:pt x="1661" y="2794"/>
                        <a:pt x="1350" y="2617"/>
                        <a:pt x="1223" y="2344"/>
                      </a:cubicBezTo>
                      <a:cubicBezTo>
                        <a:pt x="1192" y="2310"/>
                        <a:pt x="1158" y="2275"/>
                        <a:pt x="1135" y="2237"/>
                      </a:cubicBezTo>
                      <a:lnTo>
                        <a:pt x="1127" y="2233"/>
                      </a:lnTo>
                      <a:cubicBezTo>
                        <a:pt x="1023" y="2160"/>
                        <a:pt x="1115" y="2018"/>
                        <a:pt x="1023" y="1941"/>
                      </a:cubicBezTo>
                      <a:lnTo>
                        <a:pt x="812" y="1745"/>
                      </a:lnTo>
                      <a:cubicBezTo>
                        <a:pt x="777" y="1614"/>
                        <a:pt x="743" y="1480"/>
                        <a:pt x="712" y="1349"/>
                      </a:cubicBezTo>
                      <a:cubicBezTo>
                        <a:pt x="662" y="1288"/>
                        <a:pt x="681" y="1195"/>
                        <a:pt x="624" y="1134"/>
                      </a:cubicBezTo>
                      <a:cubicBezTo>
                        <a:pt x="620" y="1103"/>
                        <a:pt x="616" y="1076"/>
                        <a:pt x="616" y="1046"/>
                      </a:cubicBezTo>
                      <a:cubicBezTo>
                        <a:pt x="593" y="1003"/>
                        <a:pt x="562" y="965"/>
                        <a:pt x="524" y="930"/>
                      </a:cubicBezTo>
                      <a:cubicBezTo>
                        <a:pt x="516" y="903"/>
                        <a:pt x="516" y="873"/>
                        <a:pt x="516" y="850"/>
                      </a:cubicBezTo>
                      <a:cubicBezTo>
                        <a:pt x="501" y="823"/>
                        <a:pt x="470" y="807"/>
                        <a:pt x="443" y="807"/>
                      </a:cubicBezTo>
                      <a:cubicBezTo>
                        <a:pt x="447" y="804"/>
                        <a:pt x="447" y="796"/>
                        <a:pt x="447" y="792"/>
                      </a:cubicBezTo>
                      <a:cubicBezTo>
                        <a:pt x="451" y="773"/>
                        <a:pt x="443" y="754"/>
                        <a:pt x="412" y="734"/>
                      </a:cubicBezTo>
                      <a:lnTo>
                        <a:pt x="197" y="150"/>
                      </a:lnTo>
                      <a:cubicBezTo>
                        <a:pt x="181" y="123"/>
                        <a:pt x="160" y="109"/>
                        <a:pt x="140" y="109"/>
                      </a:cubicBezTo>
                      <a:cubicBezTo>
                        <a:pt x="132" y="109"/>
                        <a:pt x="124" y="111"/>
                        <a:pt x="116" y="116"/>
                      </a:cubicBezTo>
                      <a:cubicBezTo>
                        <a:pt x="105" y="62"/>
                        <a:pt x="97" y="0"/>
                        <a:pt x="82" y="0"/>
                      </a:cubicBezTo>
                      <a:cubicBezTo>
                        <a:pt x="80" y="0"/>
                        <a:pt x="78" y="0"/>
                        <a:pt x="7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11"/>
                <p:cNvSpPr/>
                <p:nvPr/>
              </p:nvSpPr>
              <p:spPr>
                <a:xfrm>
                  <a:off x="3561983" y="2393825"/>
                  <a:ext cx="3257" cy="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30" extrusionOk="0">
                      <a:moveTo>
                        <a:pt x="85" y="1"/>
                      </a:moveTo>
                      <a:cubicBezTo>
                        <a:pt x="39" y="12"/>
                        <a:pt x="1" y="47"/>
                        <a:pt x="20" y="93"/>
                      </a:cubicBezTo>
                      <a:cubicBezTo>
                        <a:pt x="29" y="120"/>
                        <a:pt x="39" y="129"/>
                        <a:pt x="49" y="129"/>
                      </a:cubicBezTo>
                      <a:cubicBezTo>
                        <a:pt x="68" y="129"/>
                        <a:pt x="88" y="102"/>
                        <a:pt x="104" y="85"/>
                      </a:cubicBezTo>
                      <a:cubicBezTo>
                        <a:pt x="101" y="54"/>
                        <a:pt x="97" y="27"/>
                        <a:pt x="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11"/>
                <p:cNvSpPr/>
                <p:nvPr/>
              </p:nvSpPr>
              <p:spPr>
                <a:xfrm>
                  <a:off x="3399159" y="2285348"/>
                  <a:ext cx="1334" cy="1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47" extrusionOk="0">
                      <a:moveTo>
                        <a:pt x="43" y="1"/>
                      </a:moveTo>
                      <a:lnTo>
                        <a:pt x="1" y="47"/>
                      </a:lnTo>
                      <a:cubicBezTo>
                        <a:pt x="16" y="39"/>
                        <a:pt x="24" y="35"/>
                        <a:pt x="39" y="31"/>
                      </a:cubicBezTo>
                      <a:cubicBezTo>
                        <a:pt x="39" y="28"/>
                        <a:pt x="39" y="12"/>
                        <a:pt x="4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512" name="Google Shape;1512;p11"/>
            <p:cNvGrpSpPr/>
            <p:nvPr/>
          </p:nvGrpSpPr>
          <p:grpSpPr>
            <a:xfrm>
              <a:off x="228942" y="303051"/>
              <a:ext cx="1488234" cy="993318"/>
              <a:chOff x="228942" y="303051"/>
              <a:chExt cx="1488234" cy="993318"/>
            </a:xfrm>
          </p:grpSpPr>
          <p:grpSp>
            <p:nvGrpSpPr>
              <p:cNvPr id="1513" name="Google Shape;1513;p11"/>
              <p:cNvGrpSpPr/>
              <p:nvPr/>
            </p:nvGrpSpPr>
            <p:grpSpPr>
              <a:xfrm>
                <a:off x="980073" y="818881"/>
                <a:ext cx="737104" cy="477488"/>
                <a:chOff x="1355623" y="1057390"/>
                <a:chExt cx="637027" cy="412659"/>
              </a:xfrm>
            </p:grpSpPr>
            <p:sp>
              <p:nvSpPr>
                <p:cNvPr id="1514" name="Google Shape;1514;p11"/>
                <p:cNvSpPr/>
                <p:nvPr/>
              </p:nvSpPr>
              <p:spPr>
                <a:xfrm>
                  <a:off x="1355623" y="1057390"/>
                  <a:ext cx="637027" cy="4126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36" h="13303" extrusionOk="0">
                      <a:moveTo>
                        <a:pt x="13469" y="311"/>
                      </a:moveTo>
                      <a:cubicBezTo>
                        <a:pt x="13642" y="311"/>
                        <a:pt x="13676" y="503"/>
                        <a:pt x="13803" y="557"/>
                      </a:cubicBezTo>
                      <a:lnTo>
                        <a:pt x="13815" y="565"/>
                      </a:lnTo>
                      <a:cubicBezTo>
                        <a:pt x="13811" y="615"/>
                        <a:pt x="13842" y="661"/>
                        <a:pt x="13896" y="669"/>
                      </a:cubicBezTo>
                      <a:lnTo>
                        <a:pt x="13899" y="669"/>
                      </a:lnTo>
                      <a:lnTo>
                        <a:pt x="13907" y="673"/>
                      </a:lnTo>
                      <a:cubicBezTo>
                        <a:pt x="13899" y="726"/>
                        <a:pt x="13945" y="765"/>
                        <a:pt x="13992" y="769"/>
                      </a:cubicBezTo>
                      <a:lnTo>
                        <a:pt x="14003" y="769"/>
                      </a:lnTo>
                      <a:lnTo>
                        <a:pt x="14007" y="772"/>
                      </a:lnTo>
                      <a:cubicBezTo>
                        <a:pt x="14014" y="821"/>
                        <a:pt x="14040" y="854"/>
                        <a:pt x="14088" y="854"/>
                      </a:cubicBezTo>
                      <a:cubicBezTo>
                        <a:pt x="14092" y="854"/>
                        <a:pt x="14098" y="854"/>
                        <a:pt x="14103" y="853"/>
                      </a:cubicBezTo>
                      <a:lnTo>
                        <a:pt x="14122" y="868"/>
                      </a:lnTo>
                      <a:cubicBezTo>
                        <a:pt x="14149" y="941"/>
                        <a:pt x="14214" y="988"/>
                        <a:pt x="14291" y="999"/>
                      </a:cubicBezTo>
                      <a:cubicBezTo>
                        <a:pt x="14360" y="1095"/>
                        <a:pt x="14464" y="1161"/>
                        <a:pt x="14572" y="1191"/>
                      </a:cubicBezTo>
                      <a:cubicBezTo>
                        <a:pt x="14596" y="1239"/>
                        <a:pt x="14638" y="1266"/>
                        <a:pt x="14687" y="1266"/>
                      </a:cubicBezTo>
                      <a:cubicBezTo>
                        <a:pt x="14693" y="1266"/>
                        <a:pt x="14700" y="1265"/>
                        <a:pt x="14706" y="1264"/>
                      </a:cubicBezTo>
                      <a:lnTo>
                        <a:pt x="14733" y="1272"/>
                      </a:lnTo>
                      <a:cubicBezTo>
                        <a:pt x="14764" y="1341"/>
                        <a:pt x="14837" y="1383"/>
                        <a:pt x="14910" y="1383"/>
                      </a:cubicBezTo>
                      <a:cubicBezTo>
                        <a:pt x="14952" y="1464"/>
                        <a:pt x="15025" y="1526"/>
                        <a:pt x="15110" y="1556"/>
                      </a:cubicBezTo>
                      <a:cubicBezTo>
                        <a:pt x="15125" y="1595"/>
                        <a:pt x="15144" y="1629"/>
                        <a:pt x="15167" y="1660"/>
                      </a:cubicBezTo>
                      <a:cubicBezTo>
                        <a:pt x="15644" y="2071"/>
                        <a:pt x="16201" y="2363"/>
                        <a:pt x="16720" y="2709"/>
                      </a:cubicBezTo>
                      <a:cubicBezTo>
                        <a:pt x="16777" y="2748"/>
                        <a:pt x="16831" y="2786"/>
                        <a:pt x="16885" y="2821"/>
                      </a:cubicBezTo>
                      <a:cubicBezTo>
                        <a:pt x="16924" y="2844"/>
                        <a:pt x="16954" y="2867"/>
                        <a:pt x="16993" y="2886"/>
                      </a:cubicBezTo>
                      <a:cubicBezTo>
                        <a:pt x="17050" y="2920"/>
                        <a:pt x="17104" y="2963"/>
                        <a:pt x="17158" y="3001"/>
                      </a:cubicBezTo>
                      <a:cubicBezTo>
                        <a:pt x="17819" y="3512"/>
                        <a:pt x="18557" y="3916"/>
                        <a:pt x="19183" y="4465"/>
                      </a:cubicBezTo>
                      <a:cubicBezTo>
                        <a:pt x="19248" y="4515"/>
                        <a:pt x="19306" y="4561"/>
                        <a:pt x="19356" y="4619"/>
                      </a:cubicBezTo>
                      <a:cubicBezTo>
                        <a:pt x="19460" y="4792"/>
                        <a:pt x="19548" y="4972"/>
                        <a:pt x="19367" y="5191"/>
                      </a:cubicBezTo>
                      <a:cubicBezTo>
                        <a:pt x="19344" y="5222"/>
                        <a:pt x="19421" y="5330"/>
                        <a:pt x="19452" y="5407"/>
                      </a:cubicBezTo>
                      <a:cubicBezTo>
                        <a:pt x="19606" y="5337"/>
                        <a:pt x="19679" y="5207"/>
                        <a:pt x="19740" y="5061"/>
                      </a:cubicBezTo>
                      <a:cubicBezTo>
                        <a:pt x="19986" y="5287"/>
                        <a:pt x="20005" y="5510"/>
                        <a:pt x="19794" y="5768"/>
                      </a:cubicBezTo>
                      <a:cubicBezTo>
                        <a:pt x="19636" y="5960"/>
                        <a:pt x="19460" y="6148"/>
                        <a:pt x="19325" y="6356"/>
                      </a:cubicBezTo>
                      <a:cubicBezTo>
                        <a:pt x="19018" y="6828"/>
                        <a:pt x="18484" y="7117"/>
                        <a:pt x="18272" y="7666"/>
                      </a:cubicBezTo>
                      <a:cubicBezTo>
                        <a:pt x="18276" y="7693"/>
                        <a:pt x="18288" y="7724"/>
                        <a:pt x="18307" y="7743"/>
                      </a:cubicBezTo>
                      <a:lnTo>
                        <a:pt x="17942" y="8066"/>
                      </a:lnTo>
                      <a:cubicBezTo>
                        <a:pt x="17869" y="8085"/>
                        <a:pt x="17803" y="8127"/>
                        <a:pt x="17754" y="8189"/>
                      </a:cubicBezTo>
                      <a:cubicBezTo>
                        <a:pt x="17765" y="8166"/>
                        <a:pt x="17773" y="8143"/>
                        <a:pt x="17777" y="8116"/>
                      </a:cubicBezTo>
                      <a:cubicBezTo>
                        <a:pt x="17777" y="7993"/>
                        <a:pt x="17765" y="7862"/>
                        <a:pt x="17769" y="7739"/>
                      </a:cubicBezTo>
                      <a:lnTo>
                        <a:pt x="17769" y="7662"/>
                      </a:lnTo>
                      <a:cubicBezTo>
                        <a:pt x="17777" y="7651"/>
                        <a:pt x="17792" y="7647"/>
                        <a:pt x="17807" y="7643"/>
                      </a:cubicBezTo>
                      <a:cubicBezTo>
                        <a:pt x="17807" y="7612"/>
                        <a:pt x="17803" y="7585"/>
                        <a:pt x="17796" y="7555"/>
                      </a:cubicBezTo>
                      <a:cubicBezTo>
                        <a:pt x="17807" y="7482"/>
                        <a:pt x="17815" y="7416"/>
                        <a:pt x="17830" y="7343"/>
                      </a:cubicBezTo>
                      <a:cubicBezTo>
                        <a:pt x="17830" y="7309"/>
                        <a:pt x="17830" y="7278"/>
                        <a:pt x="17827" y="7243"/>
                      </a:cubicBezTo>
                      <a:cubicBezTo>
                        <a:pt x="17809" y="7174"/>
                        <a:pt x="17798" y="7075"/>
                        <a:pt x="17712" y="7075"/>
                      </a:cubicBezTo>
                      <a:cubicBezTo>
                        <a:pt x="17704" y="7075"/>
                        <a:pt x="17694" y="7076"/>
                        <a:pt x="17684" y="7078"/>
                      </a:cubicBezTo>
                      <a:cubicBezTo>
                        <a:pt x="17619" y="7094"/>
                        <a:pt x="17634" y="7190"/>
                        <a:pt x="17638" y="7251"/>
                      </a:cubicBezTo>
                      <a:lnTo>
                        <a:pt x="17638" y="7355"/>
                      </a:lnTo>
                      <a:cubicBezTo>
                        <a:pt x="17627" y="7412"/>
                        <a:pt x="17623" y="7474"/>
                        <a:pt x="17615" y="7532"/>
                      </a:cubicBezTo>
                      <a:cubicBezTo>
                        <a:pt x="17527" y="7612"/>
                        <a:pt x="17538" y="7693"/>
                        <a:pt x="17611" y="7781"/>
                      </a:cubicBezTo>
                      <a:lnTo>
                        <a:pt x="17611" y="7808"/>
                      </a:lnTo>
                      <a:lnTo>
                        <a:pt x="17534" y="7950"/>
                      </a:lnTo>
                      <a:cubicBezTo>
                        <a:pt x="17515" y="7970"/>
                        <a:pt x="17508" y="7993"/>
                        <a:pt x="17515" y="8016"/>
                      </a:cubicBezTo>
                      <a:lnTo>
                        <a:pt x="17427" y="8150"/>
                      </a:lnTo>
                      <a:lnTo>
                        <a:pt x="17427" y="8154"/>
                      </a:lnTo>
                      <a:cubicBezTo>
                        <a:pt x="17346" y="8208"/>
                        <a:pt x="17289" y="8281"/>
                        <a:pt x="17250" y="8365"/>
                      </a:cubicBezTo>
                      <a:cubicBezTo>
                        <a:pt x="17189" y="8477"/>
                        <a:pt x="17154" y="8611"/>
                        <a:pt x="17000" y="8642"/>
                      </a:cubicBezTo>
                      <a:cubicBezTo>
                        <a:pt x="16770" y="8684"/>
                        <a:pt x="16589" y="8834"/>
                        <a:pt x="16393" y="8942"/>
                      </a:cubicBezTo>
                      <a:cubicBezTo>
                        <a:pt x="16178" y="8992"/>
                        <a:pt x="15928" y="8915"/>
                        <a:pt x="15713" y="9096"/>
                      </a:cubicBezTo>
                      <a:cubicBezTo>
                        <a:pt x="15821" y="9237"/>
                        <a:pt x="15945" y="9269"/>
                        <a:pt x="16073" y="9269"/>
                      </a:cubicBezTo>
                      <a:cubicBezTo>
                        <a:pt x="16176" y="9269"/>
                        <a:pt x="16281" y="9248"/>
                        <a:pt x="16381" y="9248"/>
                      </a:cubicBezTo>
                      <a:cubicBezTo>
                        <a:pt x="16391" y="9248"/>
                        <a:pt x="16402" y="9249"/>
                        <a:pt x="16412" y="9249"/>
                      </a:cubicBezTo>
                      <a:cubicBezTo>
                        <a:pt x="16482" y="9230"/>
                        <a:pt x="16528" y="9172"/>
                        <a:pt x="16532" y="9107"/>
                      </a:cubicBezTo>
                      <a:cubicBezTo>
                        <a:pt x="16562" y="9115"/>
                        <a:pt x="16589" y="9122"/>
                        <a:pt x="16620" y="9126"/>
                      </a:cubicBezTo>
                      <a:cubicBezTo>
                        <a:pt x="16681" y="9126"/>
                        <a:pt x="16739" y="9107"/>
                        <a:pt x="16793" y="9076"/>
                      </a:cubicBezTo>
                      <a:lnTo>
                        <a:pt x="16793" y="9076"/>
                      </a:lnTo>
                      <a:cubicBezTo>
                        <a:pt x="16685" y="9165"/>
                        <a:pt x="16558" y="9230"/>
                        <a:pt x="16539" y="9395"/>
                      </a:cubicBezTo>
                      <a:cubicBezTo>
                        <a:pt x="16378" y="9630"/>
                        <a:pt x="16167" y="9822"/>
                        <a:pt x="15924" y="9960"/>
                      </a:cubicBezTo>
                      <a:cubicBezTo>
                        <a:pt x="15444" y="10010"/>
                        <a:pt x="15106" y="10256"/>
                        <a:pt x="14918" y="10702"/>
                      </a:cubicBezTo>
                      <a:cubicBezTo>
                        <a:pt x="14852" y="10836"/>
                        <a:pt x="14699" y="10840"/>
                        <a:pt x="14591" y="10921"/>
                      </a:cubicBezTo>
                      <a:cubicBezTo>
                        <a:pt x="13857" y="11505"/>
                        <a:pt x="13089" y="12024"/>
                        <a:pt x="12216" y="12381"/>
                      </a:cubicBezTo>
                      <a:cubicBezTo>
                        <a:pt x="11686" y="12604"/>
                        <a:pt x="11129" y="12723"/>
                        <a:pt x="10591" y="12911"/>
                      </a:cubicBezTo>
                      <a:cubicBezTo>
                        <a:pt x="10368" y="12990"/>
                        <a:pt x="10153" y="13028"/>
                        <a:pt x="9945" y="13028"/>
                      </a:cubicBezTo>
                      <a:cubicBezTo>
                        <a:pt x="9525" y="13028"/>
                        <a:pt x="9133" y="12873"/>
                        <a:pt x="8766" y="12585"/>
                      </a:cubicBezTo>
                      <a:cubicBezTo>
                        <a:pt x="8885" y="12446"/>
                        <a:pt x="8877" y="12266"/>
                        <a:pt x="8900" y="12100"/>
                      </a:cubicBezTo>
                      <a:cubicBezTo>
                        <a:pt x="8931" y="11889"/>
                        <a:pt x="8808" y="11743"/>
                        <a:pt x="8635" y="11659"/>
                      </a:cubicBezTo>
                      <a:cubicBezTo>
                        <a:pt x="8581" y="11631"/>
                        <a:pt x="8531" y="11617"/>
                        <a:pt x="8487" y="11617"/>
                      </a:cubicBezTo>
                      <a:cubicBezTo>
                        <a:pt x="8378" y="11617"/>
                        <a:pt x="8296" y="11695"/>
                        <a:pt x="8247" y="11831"/>
                      </a:cubicBezTo>
                      <a:cubicBezTo>
                        <a:pt x="8214" y="11917"/>
                        <a:pt x="8177" y="11946"/>
                        <a:pt x="8136" y="11946"/>
                      </a:cubicBezTo>
                      <a:cubicBezTo>
                        <a:pt x="8086" y="11946"/>
                        <a:pt x="8031" y="11901"/>
                        <a:pt x="7978" y="11862"/>
                      </a:cubicBezTo>
                      <a:cubicBezTo>
                        <a:pt x="7866" y="11793"/>
                        <a:pt x="7766" y="11697"/>
                        <a:pt x="7632" y="11666"/>
                      </a:cubicBezTo>
                      <a:cubicBezTo>
                        <a:pt x="7605" y="11685"/>
                        <a:pt x="7571" y="11705"/>
                        <a:pt x="7536" y="11716"/>
                      </a:cubicBezTo>
                      <a:cubicBezTo>
                        <a:pt x="7536" y="11705"/>
                        <a:pt x="7540" y="11689"/>
                        <a:pt x="7540" y="11682"/>
                      </a:cubicBezTo>
                      <a:lnTo>
                        <a:pt x="7532" y="11678"/>
                      </a:lnTo>
                      <a:cubicBezTo>
                        <a:pt x="7528" y="11628"/>
                        <a:pt x="7482" y="11586"/>
                        <a:pt x="7436" y="11586"/>
                      </a:cubicBezTo>
                      <a:cubicBezTo>
                        <a:pt x="7252" y="11363"/>
                        <a:pt x="7067" y="11147"/>
                        <a:pt x="6825" y="10986"/>
                      </a:cubicBezTo>
                      <a:cubicBezTo>
                        <a:pt x="6825" y="10932"/>
                        <a:pt x="6790" y="10890"/>
                        <a:pt x="6741" y="10871"/>
                      </a:cubicBezTo>
                      <a:cubicBezTo>
                        <a:pt x="6733" y="10813"/>
                        <a:pt x="6694" y="10763"/>
                        <a:pt x="6644" y="10744"/>
                      </a:cubicBezTo>
                      <a:lnTo>
                        <a:pt x="6437" y="10567"/>
                      </a:lnTo>
                      <a:cubicBezTo>
                        <a:pt x="6252" y="10294"/>
                        <a:pt x="5957" y="10160"/>
                        <a:pt x="5726" y="9949"/>
                      </a:cubicBezTo>
                      <a:cubicBezTo>
                        <a:pt x="5723" y="9905"/>
                        <a:pt x="5687" y="9873"/>
                        <a:pt x="5650" y="9873"/>
                      </a:cubicBezTo>
                      <a:cubicBezTo>
                        <a:pt x="5645" y="9873"/>
                        <a:pt x="5639" y="9874"/>
                        <a:pt x="5634" y="9876"/>
                      </a:cubicBezTo>
                      <a:lnTo>
                        <a:pt x="5630" y="9876"/>
                      </a:lnTo>
                      <a:lnTo>
                        <a:pt x="5611" y="9856"/>
                      </a:lnTo>
                      <a:cubicBezTo>
                        <a:pt x="5615" y="9814"/>
                        <a:pt x="5580" y="9776"/>
                        <a:pt x="5538" y="9768"/>
                      </a:cubicBezTo>
                      <a:lnTo>
                        <a:pt x="5530" y="9768"/>
                      </a:lnTo>
                      <a:lnTo>
                        <a:pt x="5511" y="9756"/>
                      </a:lnTo>
                      <a:cubicBezTo>
                        <a:pt x="5476" y="9672"/>
                        <a:pt x="5407" y="9607"/>
                        <a:pt x="5326" y="9568"/>
                      </a:cubicBezTo>
                      <a:cubicBezTo>
                        <a:pt x="4812" y="9030"/>
                        <a:pt x="4227" y="8554"/>
                        <a:pt x="3593" y="8162"/>
                      </a:cubicBezTo>
                      <a:cubicBezTo>
                        <a:pt x="3532" y="8104"/>
                        <a:pt x="3478" y="8046"/>
                        <a:pt x="3409" y="7993"/>
                      </a:cubicBezTo>
                      <a:cubicBezTo>
                        <a:pt x="2637" y="7393"/>
                        <a:pt x="1768" y="6917"/>
                        <a:pt x="1065" y="6221"/>
                      </a:cubicBezTo>
                      <a:cubicBezTo>
                        <a:pt x="961" y="6114"/>
                        <a:pt x="850" y="6010"/>
                        <a:pt x="681" y="6010"/>
                      </a:cubicBezTo>
                      <a:cubicBezTo>
                        <a:pt x="688" y="5979"/>
                        <a:pt x="677" y="5956"/>
                        <a:pt x="658" y="5933"/>
                      </a:cubicBezTo>
                      <a:lnTo>
                        <a:pt x="465" y="5922"/>
                      </a:lnTo>
                      <a:lnTo>
                        <a:pt x="458" y="5918"/>
                      </a:lnTo>
                      <a:lnTo>
                        <a:pt x="250" y="5637"/>
                      </a:lnTo>
                      <a:cubicBezTo>
                        <a:pt x="288" y="5604"/>
                        <a:pt x="338" y="5597"/>
                        <a:pt x="392" y="5597"/>
                      </a:cubicBezTo>
                      <a:cubicBezTo>
                        <a:pt x="437" y="5597"/>
                        <a:pt x="485" y="5602"/>
                        <a:pt x="531" y="5602"/>
                      </a:cubicBezTo>
                      <a:cubicBezTo>
                        <a:pt x="631" y="5602"/>
                        <a:pt x="719" y="5575"/>
                        <a:pt x="738" y="5403"/>
                      </a:cubicBezTo>
                      <a:cubicBezTo>
                        <a:pt x="708" y="5049"/>
                        <a:pt x="731" y="4688"/>
                        <a:pt x="823" y="4342"/>
                      </a:cubicBezTo>
                      <a:cubicBezTo>
                        <a:pt x="840" y="4315"/>
                        <a:pt x="868" y="4303"/>
                        <a:pt x="901" y="4303"/>
                      </a:cubicBezTo>
                      <a:cubicBezTo>
                        <a:pt x="906" y="4303"/>
                        <a:pt x="910" y="4303"/>
                        <a:pt x="915" y="4304"/>
                      </a:cubicBezTo>
                      <a:cubicBezTo>
                        <a:pt x="961" y="4327"/>
                        <a:pt x="1011" y="4346"/>
                        <a:pt x="1069" y="4358"/>
                      </a:cubicBezTo>
                      <a:lnTo>
                        <a:pt x="1080" y="4350"/>
                      </a:lnTo>
                      <a:lnTo>
                        <a:pt x="1149" y="4446"/>
                      </a:lnTo>
                      <a:cubicBezTo>
                        <a:pt x="1157" y="4550"/>
                        <a:pt x="1215" y="4627"/>
                        <a:pt x="1272" y="4707"/>
                      </a:cubicBezTo>
                      <a:cubicBezTo>
                        <a:pt x="1572" y="5126"/>
                        <a:pt x="2003" y="5414"/>
                        <a:pt x="2310" y="5825"/>
                      </a:cubicBezTo>
                      <a:cubicBezTo>
                        <a:pt x="2329" y="5868"/>
                        <a:pt x="2368" y="5902"/>
                        <a:pt x="2371" y="5956"/>
                      </a:cubicBezTo>
                      <a:cubicBezTo>
                        <a:pt x="2456" y="6152"/>
                        <a:pt x="2598" y="6321"/>
                        <a:pt x="2783" y="6436"/>
                      </a:cubicBezTo>
                      <a:cubicBezTo>
                        <a:pt x="3128" y="6786"/>
                        <a:pt x="3524" y="7097"/>
                        <a:pt x="3801" y="7520"/>
                      </a:cubicBezTo>
                      <a:cubicBezTo>
                        <a:pt x="3805" y="7578"/>
                        <a:pt x="3843" y="7624"/>
                        <a:pt x="3897" y="7635"/>
                      </a:cubicBezTo>
                      <a:cubicBezTo>
                        <a:pt x="3935" y="7728"/>
                        <a:pt x="4005" y="7801"/>
                        <a:pt x="4097" y="7839"/>
                      </a:cubicBezTo>
                      <a:cubicBezTo>
                        <a:pt x="4266" y="8093"/>
                        <a:pt x="4512" y="8277"/>
                        <a:pt x="4746" y="8469"/>
                      </a:cubicBezTo>
                      <a:cubicBezTo>
                        <a:pt x="5480" y="9072"/>
                        <a:pt x="6203" y="9699"/>
                        <a:pt x="6960" y="10268"/>
                      </a:cubicBezTo>
                      <a:cubicBezTo>
                        <a:pt x="7474" y="10652"/>
                        <a:pt x="7989" y="11051"/>
                        <a:pt x="8570" y="11340"/>
                      </a:cubicBezTo>
                      <a:cubicBezTo>
                        <a:pt x="8625" y="11366"/>
                        <a:pt x="8668" y="11436"/>
                        <a:pt x="8728" y="11436"/>
                      </a:cubicBezTo>
                      <a:cubicBezTo>
                        <a:pt x="8755" y="11436"/>
                        <a:pt x="8786" y="11422"/>
                        <a:pt x="8823" y="11382"/>
                      </a:cubicBezTo>
                      <a:cubicBezTo>
                        <a:pt x="8808" y="11343"/>
                        <a:pt x="8808" y="11282"/>
                        <a:pt x="8777" y="11255"/>
                      </a:cubicBezTo>
                      <a:cubicBezTo>
                        <a:pt x="7509" y="10183"/>
                        <a:pt x="6110" y="9288"/>
                        <a:pt x="4838" y="8227"/>
                      </a:cubicBezTo>
                      <a:cubicBezTo>
                        <a:pt x="4838" y="8093"/>
                        <a:pt x="4765" y="7962"/>
                        <a:pt x="4650" y="7893"/>
                      </a:cubicBezTo>
                      <a:cubicBezTo>
                        <a:pt x="4116" y="7547"/>
                        <a:pt x="3762" y="7028"/>
                        <a:pt x="3305" y="6575"/>
                      </a:cubicBezTo>
                      <a:lnTo>
                        <a:pt x="3501" y="6509"/>
                      </a:lnTo>
                      <a:lnTo>
                        <a:pt x="3786" y="6517"/>
                      </a:lnTo>
                      <a:cubicBezTo>
                        <a:pt x="3931" y="6532"/>
                        <a:pt x="4080" y="6538"/>
                        <a:pt x="4225" y="6538"/>
                      </a:cubicBezTo>
                      <a:cubicBezTo>
                        <a:pt x="4267" y="6538"/>
                        <a:pt x="4309" y="6537"/>
                        <a:pt x="4350" y="6536"/>
                      </a:cubicBezTo>
                      <a:cubicBezTo>
                        <a:pt x="4393" y="6540"/>
                        <a:pt x="4436" y="6542"/>
                        <a:pt x="4478" y="6542"/>
                      </a:cubicBezTo>
                      <a:cubicBezTo>
                        <a:pt x="4603" y="6542"/>
                        <a:pt x="4726" y="6526"/>
                        <a:pt x="4846" y="6494"/>
                      </a:cubicBezTo>
                      <a:cubicBezTo>
                        <a:pt x="5203" y="6444"/>
                        <a:pt x="5553" y="6375"/>
                        <a:pt x="5903" y="6306"/>
                      </a:cubicBezTo>
                      <a:cubicBezTo>
                        <a:pt x="5951" y="6319"/>
                        <a:pt x="5997" y="6325"/>
                        <a:pt x="6042" y="6325"/>
                      </a:cubicBezTo>
                      <a:cubicBezTo>
                        <a:pt x="6223" y="6325"/>
                        <a:pt x="6375" y="6225"/>
                        <a:pt x="6529" y="6133"/>
                      </a:cubicBezTo>
                      <a:cubicBezTo>
                        <a:pt x="6729" y="6068"/>
                        <a:pt x="6936" y="6010"/>
                        <a:pt x="7125" y="5895"/>
                      </a:cubicBezTo>
                      <a:cubicBezTo>
                        <a:pt x="7455" y="5895"/>
                        <a:pt x="7713" y="5733"/>
                        <a:pt x="7951" y="5530"/>
                      </a:cubicBezTo>
                      <a:lnTo>
                        <a:pt x="7959" y="5522"/>
                      </a:lnTo>
                      <a:cubicBezTo>
                        <a:pt x="7975" y="5523"/>
                        <a:pt x="7990" y="5524"/>
                        <a:pt x="8006" y="5524"/>
                      </a:cubicBezTo>
                      <a:cubicBezTo>
                        <a:pt x="8242" y="5524"/>
                        <a:pt x="8411" y="5389"/>
                        <a:pt x="8573" y="5230"/>
                      </a:cubicBezTo>
                      <a:cubicBezTo>
                        <a:pt x="8904" y="5072"/>
                        <a:pt x="9257" y="4953"/>
                        <a:pt x="9507" y="4669"/>
                      </a:cubicBezTo>
                      <a:cubicBezTo>
                        <a:pt x="9546" y="4669"/>
                        <a:pt x="9584" y="4669"/>
                        <a:pt x="9622" y="4657"/>
                      </a:cubicBezTo>
                      <a:cubicBezTo>
                        <a:pt x="10345" y="4223"/>
                        <a:pt x="11002" y="3677"/>
                        <a:pt x="11567" y="3051"/>
                      </a:cubicBezTo>
                      <a:cubicBezTo>
                        <a:pt x="11859" y="2728"/>
                        <a:pt x="12259" y="2455"/>
                        <a:pt x="12335" y="1975"/>
                      </a:cubicBezTo>
                      <a:cubicBezTo>
                        <a:pt x="12335" y="1967"/>
                        <a:pt x="12332" y="1964"/>
                        <a:pt x="12328" y="1960"/>
                      </a:cubicBezTo>
                      <a:cubicBezTo>
                        <a:pt x="12512" y="1764"/>
                        <a:pt x="12677" y="1537"/>
                        <a:pt x="12800" y="1291"/>
                      </a:cubicBezTo>
                      <a:cubicBezTo>
                        <a:pt x="12835" y="1257"/>
                        <a:pt x="12870" y="1218"/>
                        <a:pt x="12904" y="1187"/>
                      </a:cubicBezTo>
                      <a:lnTo>
                        <a:pt x="12904" y="1180"/>
                      </a:lnTo>
                      <a:cubicBezTo>
                        <a:pt x="12954" y="1172"/>
                        <a:pt x="12992" y="1130"/>
                        <a:pt x="13000" y="1076"/>
                      </a:cubicBezTo>
                      <a:cubicBezTo>
                        <a:pt x="13023" y="1041"/>
                        <a:pt x="13046" y="1007"/>
                        <a:pt x="13069" y="968"/>
                      </a:cubicBezTo>
                      <a:cubicBezTo>
                        <a:pt x="13100" y="961"/>
                        <a:pt x="13115" y="930"/>
                        <a:pt x="13108" y="903"/>
                      </a:cubicBezTo>
                      <a:cubicBezTo>
                        <a:pt x="13162" y="880"/>
                        <a:pt x="13196" y="830"/>
                        <a:pt x="13196" y="772"/>
                      </a:cubicBezTo>
                      <a:lnTo>
                        <a:pt x="13200" y="769"/>
                      </a:lnTo>
                      <a:cubicBezTo>
                        <a:pt x="13227" y="738"/>
                        <a:pt x="13246" y="711"/>
                        <a:pt x="13261" y="673"/>
                      </a:cubicBezTo>
                      <a:cubicBezTo>
                        <a:pt x="13338" y="557"/>
                        <a:pt x="13350" y="404"/>
                        <a:pt x="13469" y="311"/>
                      </a:cubicBezTo>
                      <a:close/>
                      <a:moveTo>
                        <a:pt x="13512" y="1"/>
                      </a:moveTo>
                      <a:cubicBezTo>
                        <a:pt x="13433" y="1"/>
                        <a:pt x="13376" y="66"/>
                        <a:pt x="13304" y="88"/>
                      </a:cubicBezTo>
                      <a:lnTo>
                        <a:pt x="13181" y="357"/>
                      </a:lnTo>
                      <a:cubicBezTo>
                        <a:pt x="13100" y="411"/>
                        <a:pt x="13085" y="492"/>
                        <a:pt x="13089" y="584"/>
                      </a:cubicBezTo>
                      <a:lnTo>
                        <a:pt x="13016" y="684"/>
                      </a:lnTo>
                      <a:lnTo>
                        <a:pt x="12992" y="711"/>
                      </a:lnTo>
                      <a:lnTo>
                        <a:pt x="12812" y="807"/>
                      </a:lnTo>
                      <a:cubicBezTo>
                        <a:pt x="12804" y="868"/>
                        <a:pt x="12800" y="930"/>
                        <a:pt x="12797" y="988"/>
                      </a:cubicBezTo>
                      <a:lnTo>
                        <a:pt x="12793" y="991"/>
                      </a:lnTo>
                      <a:cubicBezTo>
                        <a:pt x="12766" y="1003"/>
                        <a:pt x="12743" y="1007"/>
                        <a:pt x="12720" y="1011"/>
                      </a:cubicBezTo>
                      <a:lnTo>
                        <a:pt x="12689" y="1184"/>
                      </a:lnTo>
                      <a:cubicBezTo>
                        <a:pt x="12662" y="1195"/>
                        <a:pt x="12631" y="1199"/>
                        <a:pt x="12604" y="1203"/>
                      </a:cubicBezTo>
                      <a:cubicBezTo>
                        <a:pt x="12604" y="1257"/>
                        <a:pt x="12566" y="1299"/>
                        <a:pt x="12512" y="1314"/>
                      </a:cubicBezTo>
                      <a:cubicBezTo>
                        <a:pt x="12489" y="1441"/>
                        <a:pt x="12416" y="1549"/>
                        <a:pt x="12305" y="1614"/>
                      </a:cubicBezTo>
                      <a:lnTo>
                        <a:pt x="12186" y="1852"/>
                      </a:lnTo>
                      <a:cubicBezTo>
                        <a:pt x="11943" y="1921"/>
                        <a:pt x="11832" y="2133"/>
                        <a:pt x="11701" y="2317"/>
                      </a:cubicBezTo>
                      <a:cubicBezTo>
                        <a:pt x="11628" y="2382"/>
                        <a:pt x="11563" y="2448"/>
                        <a:pt x="11498" y="2521"/>
                      </a:cubicBezTo>
                      <a:lnTo>
                        <a:pt x="11494" y="2525"/>
                      </a:lnTo>
                      <a:cubicBezTo>
                        <a:pt x="11321" y="2655"/>
                        <a:pt x="11148" y="2786"/>
                        <a:pt x="11044" y="2982"/>
                      </a:cubicBezTo>
                      <a:cubicBezTo>
                        <a:pt x="11037" y="2981"/>
                        <a:pt x="11030" y="2980"/>
                        <a:pt x="11023" y="2980"/>
                      </a:cubicBezTo>
                      <a:cubicBezTo>
                        <a:pt x="11005" y="2980"/>
                        <a:pt x="10989" y="2984"/>
                        <a:pt x="10975" y="2990"/>
                      </a:cubicBezTo>
                      <a:cubicBezTo>
                        <a:pt x="10963" y="3010"/>
                        <a:pt x="10947" y="3019"/>
                        <a:pt x="10930" y="3019"/>
                      </a:cubicBezTo>
                      <a:cubicBezTo>
                        <a:pt x="10925" y="3019"/>
                        <a:pt x="10919" y="3018"/>
                        <a:pt x="10914" y="3017"/>
                      </a:cubicBezTo>
                      <a:cubicBezTo>
                        <a:pt x="10860" y="3028"/>
                        <a:pt x="10814" y="3063"/>
                        <a:pt x="10779" y="3105"/>
                      </a:cubicBezTo>
                      <a:cubicBezTo>
                        <a:pt x="10745" y="3139"/>
                        <a:pt x="10710" y="3174"/>
                        <a:pt x="10683" y="3212"/>
                      </a:cubicBezTo>
                      <a:cubicBezTo>
                        <a:pt x="10656" y="3251"/>
                        <a:pt x="10614" y="3278"/>
                        <a:pt x="10575" y="3309"/>
                      </a:cubicBezTo>
                      <a:lnTo>
                        <a:pt x="10575" y="3312"/>
                      </a:lnTo>
                      <a:cubicBezTo>
                        <a:pt x="10537" y="3347"/>
                        <a:pt x="10506" y="3385"/>
                        <a:pt x="10479" y="3428"/>
                      </a:cubicBezTo>
                      <a:cubicBezTo>
                        <a:pt x="10441" y="3451"/>
                        <a:pt x="10406" y="3481"/>
                        <a:pt x="10372" y="3512"/>
                      </a:cubicBezTo>
                      <a:cubicBezTo>
                        <a:pt x="10357" y="3527"/>
                        <a:pt x="10335" y="3533"/>
                        <a:pt x="10315" y="3533"/>
                      </a:cubicBezTo>
                      <a:cubicBezTo>
                        <a:pt x="10310" y="3533"/>
                        <a:pt x="10304" y="3532"/>
                        <a:pt x="10299" y="3531"/>
                      </a:cubicBezTo>
                      <a:cubicBezTo>
                        <a:pt x="10245" y="3547"/>
                        <a:pt x="10203" y="3581"/>
                        <a:pt x="10168" y="3627"/>
                      </a:cubicBezTo>
                      <a:cubicBezTo>
                        <a:pt x="10111" y="3677"/>
                        <a:pt x="10022" y="3662"/>
                        <a:pt x="9972" y="3731"/>
                      </a:cubicBezTo>
                      <a:cubicBezTo>
                        <a:pt x="9934" y="3762"/>
                        <a:pt x="9926" y="3789"/>
                        <a:pt x="9949" y="3812"/>
                      </a:cubicBezTo>
                      <a:cubicBezTo>
                        <a:pt x="9918" y="3847"/>
                        <a:pt x="9891" y="3885"/>
                        <a:pt x="9872" y="3927"/>
                      </a:cubicBezTo>
                      <a:lnTo>
                        <a:pt x="9868" y="3935"/>
                      </a:lnTo>
                      <a:cubicBezTo>
                        <a:pt x="9815" y="3985"/>
                        <a:pt x="9715" y="3958"/>
                        <a:pt x="9684" y="4050"/>
                      </a:cubicBezTo>
                      <a:lnTo>
                        <a:pt x="9680" y="4054"/>
                      </a:lnTo>
                      <a:cubicBezTo>
                        <a:pt x="9638" y="4062"/>
                        <a:pt x="9599" y="4092"/>
                        <a:pt x="9569" y="4127"/>
                      </a:cubicBezTo>
                      <a:lnTo>
                        <a:pt x="9553" y="4135"/>
                      </a:lnTo>
                      <a:cubicBezTo>
                        <a:pt x="9511" y="4196"/>
                        <a:pt x="9411" y="4169"/>
                        <a:pt x="9373" y="4242"/>
                      </a:cubicBezTo>
                      <a:lnTo>
                        <a:pt x="9369" y="4246"/>
                      </a:lnTo>
                      <a:cubicBezTo>
                        <a:pt x="9311" y="4288"/>
                        <a:pt x="9207" y="4265"/>
                        <a:pt x="9181" y="4358"/>
                      </a:cubicBezTo>
                      <a:lnTo>
                        <a:pt x="9158" y="4342"/>
                      </a:lnTo>
                      <a:lnTo>
                        <a:pt x="9158" y="4342"/>
                      </a:lnTo>
                      <a:lnTo>
                        <a:pt x="9177" y="4358"/>
                      </a:lnTo>
                      <a:cubicBezTo>
                        <a:pt x="9123" y="4358"/>
                        <a:pt x="9092" y="4400"/>
                        <a:pt x="9069" y="4442"/>
                      </a:cubicBezTo>
                      <a:cubicBezTo>
                        <a:pt x="9031" y="4465"/>
                        <a:pt x="8996" y="4496"/>
                        <a:pt x="8969" y="4530"/>
                      </a:cubicBezTo>
                      <a:lnTo>
                        <a:pt x="8954" y="4538"/>
                      </a:lnTo>
                      <a:cubicBezTo>
                        <a:pt x="8912" y="4600"/>
                        <a:pt x="8812" y="4577"/>
                        <a:pt x="8773" y="4650"/>
                      </a:cubicBezTo>
                      <a:lnTo>
                        <a:pt x="8766" y="4650"/>
                      </a:lnTo>
                      <a:cubicBezTo>
                        <a:pt x="8662" y="4703"/>
                        <a:pt x="8554" y="4765"/>
                        <a:pt x="8466" y="4842"/>
                      </a:cubicBezTo>
                      <a:lnTo>
                        <a:pt x="8454" y="4846"/>
                      </a:lnTo>
                      <a:cubicBezTo>
                        <a:pt x="8401" y="4899"/>
                        <a:pt x="8304" y="4880"/>
                        <a:pt x="8262" y="4945"/>
                      </a:cubicBezTo>
                      <a:lnTo>
                        <a:pt x="8258" y="4945"/>
                      </a:lnTo>
                      <a:cubicBezTo>
                        <a:pt x="8201" y="4995"/>
                        <a:pt x="8112" y="4980"/>
                        <a:pt x="8062" y="5034"/>
                      </a:cubicBezTo>
                      <a:lnTo>
                        <a:pt x="8035" y="5042"/>
                      </a:lnTo>
                      <a:cubicBezTo>
                        <a:pt x="7966" y="5138"/>
                        <a:pt x="7832" y="5053"/>
                        <a:pt x="7759" y="5145"/>
                      </a:cubicBezTo>
                      <a:lnTo>
                        <a:pt x="7743" y="5149"/>
                      </a:lnTo>
                      <a:cubicBezTo>
                        <a:pt x="7670" y="5241"/>
                        <a:pt x="7524" y="5145"/>
                        <a:pt x="7467" y="5264"/>
                      </a:cubicBezTo>
                      <a:lnTo>
                        <a:pt x="7459" y="5264"/>
                      </a:lnTo>
                      <a:cubicBezTo>
                        <a:pt x="7394" y="5299"/>
                        <a:pt x="7305" y="5284"/>
                        <a:pt x="7255" y="5349"/>
                      </a:cubicBezTo>
                      <a:lnTo>
                        <a:pt x="7244" y="5349"/>
                      </a:lnTo>
                      <a:cubicBezTo>
                        <a:pt x="7086" y="5434"/>
                        <a:pt x="6898" y="5453"/>
                        <a:pt x="6756" y="5556"/>
                      </a:cubicBezTo>
                      <a:lnTo>
                        <a:pt x="6748" y="5556"/>
                      </a:lnTo>
                      <a:cubicBezTo>
                        <a:pt x="6687" y="5599"/>
                        <a:pt x="6602" y="5580"/>
                        <a:pt x="6548" y="5649"/>
                      </a:cubicBezTo>
                      <a:lnTo>
                        <a:pt x="6545" y="5653"/>
                      </a:lnTo>
                      <a:cubicBezTo>
                        <a:pt x="6487" y="5706"/>
                        <a:pt x="6395" y="5683"/>
                        <a:pt x="6345" y="5752"/>
                      </a:cubicBezTo>
                      <a:lnTo>
                        <a:pt x="6341" y="5752"/>
                      </a:lnTo>
                      <a:cubicBezTo>
                        <a:pt x="6283" y="5802"/>
                        <a:pt x="6191" y="5783"/>
                        <a:pt x="6141" y="5841"/>
                      </a:cubicBezTo>
                      <a:cubicBezTo>
                        <a:pt x="6132" y="5858"/>
                        <a:pt x="6114" y="5872"/>
                        <a:pt x="6094" y="5872"/>
                      </a:cubicBezTo>
                      <a:cubicBezTo>
                        <a:pt x="6088" y="5872"/>
                        <a:pt x="6082" y="5870"/>
                        <a:pt x="6076" y="5868"/>
                      </a:cubicBezTo>
                      <a:cubicBezTo>
                        <a:pt x="6072" y="5868"/>
                        <a:pt x="6068" y="5864"/>
                        <a:pt x="6064" y="5860"/>
                      </a:cubicBezTo>
                      <a:cubicBezTo>
                        <a:pt x="5960" y="5922"/>
                        <a:pt x="5834" y="5860"/>
                        <a:pt x="5741" y="5948"/>
                      </a:cubicBezTo>
                      <a:lnTo>
                        <a:pt x="5730" y="5956"/>
                      </a:lnTo>
                      <a:cubicBezTo>
                        <a:pt x="5685" y="5997"/>
                        <a:pt x="5633" y="6001"/>
                        <a:pt x="5580" y="6001"/>
                      </a:cubicBezTo>
                      <a:cubicBezTo>
                        <a:pt x="5566" y="6001"/>
                        <a:pt x="5552" y="6001"/>
                        <a:pt x="5537" y="6001"/>
                      </a:cubicBezTo>
                      <a:cubicBezTo>
                        <a:pt x="5504" y="6001"/>
                        <a:pt x="5470" y="6002"/>
                        <a:pt x="5438" y="6014"/>
                      </a:cubicBezTo>
                      <a:lnTo>
                        <a:pt x="5380" y="6056"/>
                      </a:lnTo>
                      <a:cubicBezTo>
                        <a:pt x="5365" y="6052"/>
                        <a:pt x="5346" y="6041"/>
                        <a:pt x="5334" y="6037"/>
                      </a:cubicBezTo>
                      <a:lnTo>
                        <a:pt x="5223" y="6056"/>
                      </a:lnTo>
                      <a:lnTo>
                        <a:pt x="5207" y="6098"/>
                      </a:lnTo>
                      <a:lnTo>
                        <a:pt x="4988" y="6098"/>
                      </a:lnTo>
                      <a:cubicBezTo>
                        <a:pt x="4950" y="6110"/>
                        <a:pt x="4911" y="6129"/>
                        <a:pt x="4881" y="6156"/>
                      </a:cubicBezTo>
                      <a:cubicBezTo>
                        <a:pt x="4865" y="6152"/>
                        <a:pt x="4846" y="6148"/>
                        <a:pt x="4835" y="6144"/>
                      </a:cubicBezTo>
                      <a:cubicBezTo>
                        <a:pt x="4821" y="6163"/>
                        <a:pt x="4800" y="6174"/>
                        <a:pt x="4777" y="6174"/>
                      </a:cubicBezTo>
                      <a:cubicBezTo>
                        <a:pt x="4767" y="6174"/>
                        <a:pt x="4757" y="6172"/>
                        <a:pt x="4746" y="6167"/>
                      </a:cubicBezTo>
                      <a:cubicBezTo>
                        <a:pt x="4742" y="6183"/>
                        <a:pt x="4738" y="6202"/>
                        <a:pt x="4731" y="6214"/>
                      </a:cubicBezTo>
                      <a:cubicBezTo>
                        <a:pt x="4708" y="6221"/>
                        <a:pt x="4689" y="6225"/>
                        <a:pt x="4665" y="6233"/>
                      </a:cubicBezTo>
                      <a:cubicBezTo>
                        <a:pt x="4627" y="6244"/>
                        <a:pt x="4589" y="6248"/>
                        <a:pt x="4550" y="6260"/>
                      </a:cubicBezTo>
                      <a:lnTo>
                        <a:pt x="4550" y="6233"/>
                      </a:lnTo>
                      <a:cubicBezTo>
                        <a:pt x="4534" y="6220"/>
                        <a:pt x="4514" y="6213"/>
                        <a:pt x="4493" y="6213"/>
                      </a:cubicBezTo>
                      <a:cubicBezTo>
                        <a:pt x="4470" y="6213"/>
                        <a:pt x="4447" y="6222"/>
                        <a:pt x="4431" y="6240"/>
                      </a:cubicBezTo>
                      <a:cubicBezTo>
                        <a:pt x="4394" y="6265"/>
                        <a:pt x="4349" y="6277"/>
                        <a:pt x="4304" y="6277"/>
                      </a:cubicBezTo>
                      <a:cubicBezTo>
                        <a:pt x="4280" y="6277"/>
                        <a:pt x="4255" y="6274"/>
                        <a:pt x="4231" y="6267"/>
                      </a:cubicBezTo>
                      <a:cubicBezTo>
                        <a:pt x="4227" y="6283"/>
                        <a:pt x="4224" y="6298"/>
                        <a:pt x="4220" y="6306"/>
                      </a:cubicBezTo>
                      <a:cubicBezTo>
                        <a:pt x="4201" y="6306"/>
                        <a:pt x="4181" y="6306"/>
                        <a:pt x="4154" y="6310"/>
                      </a:cubicBezTo>
                      <a:cubicBezTo>
                        <a:pt x="4143" y="6321"/>
                        <a:pt x="4128" y="6329"/>
                        <a:pt x="4116" y="6344"/>
                      </a:cubicBezTo>
                      <a:cubicBezTo>
                        <a:pt x="3980" y="6331"/>
                        <a:pt x="3844" y="6308"/>
                        <a:pt x="3708" y="6308"/>
                      </a:cubicBezTo>
                      <a:cubicBezTo>
                        <a:pt x="3610" y="6308"/>
                        <a:pt x="3511" y="6320"/>
                        <a:pt x="3413" y="6356"/>
                      </a:cubicBezTo>
                      <a:cubicBezTo>
                        <a:pt x="3397" y="6342"/>
                        <a:pt x="3380" y="6336"/>
                        <a:pt x="3364" y="6336"/>
                      </a:cubicBezTo>
                      <a:cubicBezTo>
                        <a:pt x="3347" y="6336"/>
                        <a:pt x="3332" y="6342"/>
                        <a:pt x="3321" y="6356"/>
                      </a:cubicBezTo>
                      <a:lnTo>
                        <a:pt x="3205" y="6356"/>
                      </a:lnTo>
                      <a:cubicBezTo>
                        <a:pt x="2809" y="6290"/>
                        <a:pt x="2667" y="5998"/>
                        <a:pt x="2579" y="5664"/>
                      </a:cubicBezTo>
                      <a:cubicBezTo>
                        <a:pt x="2095" y="5268"/>
                        <a:pt x="1799" y="4696"/>
                        <a:pt x="1311" y="4304"/>
                      </a:cubicBezTo>
                      <a:cubicBezTo>
                        <a:pt x="1307" y="4254"/>
                        <a:pt x="1272" y="4215"/>
                        <a:pt x="1226" y="4212"/>
                      </a:cubicBezTo>
                      <a:cubicBezTo>
                        <a:pt x="1222" y="4196"/>
                        <a:pt x="1222" y="4185"/>
                        <a:pt x="1215" y="4169"/>
                      </a:cubicBezTo>
                      <a:cubicBezTo>
                        <a:pt x="1211" y="4154"/>
                        <a:pt x="1207" y="4150"/>
                        <a:pt x="1203" y="4139"/>
                      </a:cubicBezTo>
                      <a:lnTo>
                        <a:pt x="1169" y="3943"/>
                      </a:lnTo>
                      <a:lnTo>
                        <a:pt x="1073" y="3920"/>
                      </a:lnTo>
                      <a:cubicBezTo>
                        <a:pt x="1057" y="3900"/>
                        <a:pt x="1050" y="3885"/>
                        <a:pt x="1034" y="3866"/>
                      </a:cubicBezTo>
                      <a:cubicBezTo>
                        <a:pt x="1000" y="3820"/>
                        <a:pt x="977" y="3770"/>
                        <a:pt x="942" y="3724"/>
                      </a:cubicBezTo>
                      <a:cubicBezTo>
                        <a:pt x="927" y="3704"/>
                        <a:pt x="907" y="3685"/>
                        <a:pt x="888" y="3670"/>
                      </a:cubicBezTo>
                      <a:lnTo>
                        <a:pt x="888" y="3616"/>
                      </a:lnTo>
                      <a:cubicBezTo>
                        <a:pt x="865" y="3608"/>
                        <a:pt x="842" y="3608"/>
                        <a:pt x="819" y="3608"/>
                      </a:cubicBezTo>
                      <a:cubicBezTo>
                        <a:pt x="804" y="3597"/>
                        <a:pt x="788" y="3581"/>
                        <a:pt x="773" y="3570"/>
                      </a:cubicBezTo>
                      <a:cubicBezTo>
                        <a:pt x="739" y="3488"/>
                        <a:pt x="686" y="3421"/>
                        <a:pt x="596" y="3421"/>
                      </a:cubicBezTo>
                      <a:cubicBezTo>
                        <a:pt x="585" y="3421"/>
                        <a:pt x="574" y="3422"/>
                        <a:pt x="562" y="3424"/>
                      </a:cubicBezTo>
                      <a:cubicBezTo>
                        <a:pt x="485" y="3439"/>
                        <a:pt x="481" y="3512"/>
                        <a:pt x="481" y="3581"/>
                      </a:cubicBezTo>
                      <a:cubicBezTo>
                        <a:pt x="458" y="3601"/>
                        <a:pt x="439" y="3627"/>
                        <a:pt x="427" y="3654"/>
                      </a:cubicBezTo>
                      <a:cubicBezTo>
                        <a:pt x="343" y="3800"/>
                        <a:pt x="127" y="3896"/>
                        <a:pt x="266" y="4115"/>
                      </a:cubicBezTo>
                      <a:cubicBezTo>
                        <a:pt x="293" y="4135"/>
                        <a:pt x="300" y="4173"/>
                        <a:pt x="281" y="4196"/>
                      </a:cubicBezTo>
                      <a:cubicBezTo>
                        <a:pt x="339" y="4281"/>
                        <a:pt x="327" y="4361"/>
                        <a:pt x="285" y="4442"/>
                      </a:cubicBezTo>
                      <a:lnTo>
                        <a:pt x="262" y="4619"/>
                      </a:lnTo>
                      <a:cubicBezTo>
                        <a:pt x="223" y="4684"/>
                        <a:pt x="231" y="4765"/>
                        <a:pt x="185" y="4826"/>
                      </a:cubicBezTo>
                      <a:lnTo>
                        <a:pt x="185" y="4819"/>
                      </a:lnTo>
                      <a:cubicBezTo>
                        <a:pt x="112" y="4880"/>
                        <a:pt x="120" y="4972"/>
                        <a:pt x="89" y="5049"/>
                      </a:cubicBezTo>
                      <a:cubicBezTo>
                        <a:pt x="100" y="5072"/>
                        <a:pt x="97" y="5099"/>
                        <a:pt x="74" y="5115"/>
                      </a:cubicBezTo>
                      <a:lnTo>
                        <a:pt x="70" y="5115"/>
                      </a:lnTo>
                      <a:cubicBezTo>
                        <a:pt x="1" y="5207"/>
                        <a:pt x="24" y="5303"/>
                        <a:pt x="35" y="5403"/>
                      </a:cubicBezTo>
                      <a:cubicBezTo>
                        <a:pt x="43" y="5434"/>
                        <a:pt x="58" y="5460"/>
                        <a:pt x="70" y="5487"/>
                      </a:cubicBezTo>
                      <a:cubicBezTo>
                        <a:pt x="39" y="5633"/>
                        <a:pt x="39" y="5776"/>
                        <a:pt x="74" y="5922"/>
                      </a:cubicBezTo>
                      <a:cubicBezTo>
                        <a:pt x="97" y="5933"/>
                        <a:pt x="127" y="5933"/>
                        <a:pt x="154" y="5933"/>
                      </a:cubicBezTo>
                      <a:cubicBezTo>
                        <a:pt x="154" y="5983"/>
                        <a:pt x="193" y="6033"/>
                        <a:pt x="246" y="6037"/>
                      </a:cubicBezTo>
                      <a:cubicBezTo>
                        <a:pt x="264" y="6085"/>
                        <a:pt x="308" y="6111"/>
                        <a:pt x="352" y="6111"/>
                      </a:cubicBezTo>
                      <a:cubicBezTo>
                        <a:pt x="358" y="6111"/>
                        <a:pt x="364" y="6111"/>
                        <a:pt x="369" y="6110"/>
                      </a:cubicBezTo>
                      <a:lnTo>
                        <a:pt x="396" y="6117"/>
                      </a:lnTo>
                      <a:cubicBezTo>
                        <a:pt x="400" y="6144"/>
                        <a:pt x="400" y="6167"/>
                        <a:pt x="404" y="6191"/>
                      </a:cubicBezTo>
                      <a:lnTo>
                        <a:pt x="573" y="6221"/>
                      </a:lnTo>
                      <a:cubicBezTo>
                        <a:pt x="592" y="6240"/>
                        <a:pt x="608" y="6264"/>
                        <a:pt x="612" y="6290"/>
                      </a:cubicBezTo>
                      <a:cubicBezTo>
                        <a:pt x="688" y="6306"/>
                        <a:pt x="765" y="6321"/>
                        <a:pt x="807" y="6398"/>
                      </a:cubicBezTo>
                      <a:cubicBezTo>
                        <a:pt x="884" y="6417"/>
                        <a:pt x="957" y="6440"/>
                        <a:pt x="992" y="6521"/>
                      </a:cubicBezTo>
                      <a:cubicBezTo>
                        <a:pt x="1076" y="6552"/>
                        <a:pt x="1100" y="6617"/>
                        <a:pt x="1126" y="6694"/>
                      </a:cubicBezTo>
                      <a:cubicBezTo>
                        <a:pt x="1176" y="6705"/>
                        <a:pt x="1211" y="6752"/>
                        <a:pt x="1215" y="6801"/>
                      </a:cubicBezTo>
                      <a:cubicBezTo>
                        <a:pt x="1269" y="6805"/>
                        <a:pt x="1311" y="6844"/>
                        <a:pt x="1322" y="6898"/>
                      </a:cubicBezTo>
                      <a:cubicBezTo>
                        <a:pt x="1376" y="6905"/>
                        <a:pt x="1415" y="6951"/>
                        <a:pt x="1418" y="7001"/>
                      </a:cubicBezTo>
                      <a:cubicBezTo>
                        <a:pt x="1472" y="7009"/>
                        <a:pt x="1515" y="7047"/>
                        <a:pt x="1522" y="7097"/>
                      </a:cubicBezTo>
                      <a:cubicBezTo>
                        <a:pt x="1637" y="7136"/>
                        <a:pt x="1745" y="7209"/>
                        <a:pt x="1822" y="7305"/>
                      </a:cubicBezTo>
                      <a:cubicBezTo>
                        <a:pt x="1941" y="7343"/>
                        <a:pt x="2041" y="7420"/>
                        <a:pt x="2110" y="7528"/>
                      </a:cubicBezTo>
                      <a:cubicBezTo>
                        <a:pt x="2116" y="7527"/>
                        <a:pt x="2121" y="7527"/>
                        <a:pt x="2127" y="7527"/>
                      </a:cubicBezTo>
                      <a:cubicBezTo>
                        <a:pt x="2174" y="7527"/>
                        <a:pt x="2216" y="7556"/>
                        <a:pt x="2233" y="7597"/>
                      </a:cubicBezTo>
                      <a:cubicBezTo>
                        <a:pt x="2310" y="7612"/>
                        <a:pt x="2375" y="7662"/>
                        <a:pt x="2414" y="7728"/>
                      </a:cubicBezTo>
                      <a:cubicBezTo>
                        <a:pt x="2575" y="7739"/>
                        <a:pt x="2648" y="7897"/>
                        <a:pt x="2790" y="7943"/>
                      </a:cubicBezTo>
                      <a:cubicBezTo>
                        <a:pt x="2798" y="7973"/>
                        <a:pt x="2802" y="8008"/>
                        <a:pt x="2817" y="8035"/>
                      </a:cubicBezTo>
                      <a:cubicBezTo>
                        <a:pt x="2867" y="8039"/>
                        <a:pt x="2913" y="8085"/>
                        <a:pt x="2917" y="8135"/>
                      </a:cubicBezTo>
                      <a:lnTo>
                        <a:pt x="3017" y="8239"/>
                      </a:lnTo>
                      <a:cubicBezTo>
                        <a:pt x="3071" y="8242"/>
                        <a:pt x="3113" y="8281"/>
                        <a:pt x="3125" y="8335"/>
                      </a:cubicBezTo>
                      <a:cubicBezTo>
                        <a:pt x="3175" y="8339"/>
                        <a:pt x="3221" y="8373"/>
                        <a:pt x="3232" y="8423"/>
                      </a:cubicBezTo>
                      <a:cubicBezTo>
                        <a:pt x="3286" y="8431"/>
                        <a:pt x="3328" y="8461"/>
                        <a:pt x="3344" y="8511"/>
                      </a:cubicBezTo>
                      <a:cubicBezTo>
                        <a:pt x="3417" y="8535"/>
                        <a:pt x="3490" y="8554"/>
                        <a:pt x="3528" y="8634"/>
                      </a:cubicBezTo>
                      <a:lnTo>
                        <a:pt x="3628" y="8634"/>
                      </a:lnTo>
                      <a:lnTo>
                        <a:pt x="3632" y="8642"/>
                      </a:lnTo>
                      <a:cubicBezTo>
                        <a:pt x="3632" y="8669"/>
                        <a:pt x="3636" y="8700"/>
                        <a:pt x="3643" y="8723"/>
                      </a:cubicBezTo>
                      <a:lnTo>
                        <a:pt x="3686" y="8723"/>
                      </a:lnTo>
                      <a:lnTo>
                        <a:pt x="3728" y="8719"/>
                      </a:lnTo>
                      <a:lnTo>
                        <a:pt x="3943" y="8923"/>
                      </a:lnTo>
                      <a:cubicBezTo>
                        <a:pt x="3950" y="8922"/>
                        <a:pt x="3957" y="8921"/>
                        <a:pt x="3964" y="8921"/>
                      </a:cubicBezTo>
                      <a:cubicBezTo>
                        <a:pt x="3987" y="8921"/>
                        <a:pt x="4008" y="8926"/>
                        <a:pt x="4031" y="8938"/>
                      </a:cubicBezTo>
                      <a:cubicBezTo>
                        <a:pt x="4028" y="8973"/>
                        <a:pt x="4028" y="9007"/>
                        <a:pt x="4035" y="9038"/>
                      </a:cubicBezTo>
                      <a:cubicBezTo>
                        <a:pt x="4089" y="9046"/>
                        <a:pt x="4131" y="9084"/>
                        <a:pt x="4143" y="9130"/>
                      </a:cubicBezTo>
                      <a:lnTo>
                        <a:pt x="4189" y="9134"/>
                      </a:lnTo>
                      <a:lnTo>
                        <a:pt x="4239" y="9134"/>
                      </a:lnTo>
                      <a:cubicBezTo>
                        <a:pt x="4250" y="9165"/>
                        <a:pt x="4281" y="9180"/>
                        <a:pt x="4308" y="9180"/>
                      </a:cubicBezTo>
                      <a:cubicBezTo>
                        <a:pt x="4323" y="9226"/>
                        <a:pt x="4362" y="9261"/>
                        <a:pt x="4412" y="9268"/>
                      </a:cubicBezTo>
                      <a:lnTo>
                        <a:pt x="4404" y="9268"/>
                      </a:lnTo>
                      <a:cubicBezTo>
                        <a:pt x="4443" y="9361"/>
                        <a:pt x="4519" y="9430"/>
                        <a:pt x="4612" y="9461"/>
                      </a:cubicBezTo>
                      <a:cubicBezTo>
                        <a:pt x="4665" y="9633"/>
                        <a:pt x="4854" y="9703"/>
                        <a:pt x="4934" y="9856"/>
                      </a:cubicBezTo>
                      <a:cubicBezTo>
                        <a:pt x="4988" y="9860"/>
                        <a:pt x="5031" y="9899"/>
                        <a:pt x="5038" y="9952"/>
                      </a:cubicBezTo>
                      <a:cubicBezTo>
                        <a:pt x="5092" y="9956"/>
                        <a:pt x="5134" y="9995"/>
                        <a:pt x="5146" y="10048"/>
                      </a:cubicBezTo>
                      <a:cubicBezTo>
                        <a:pt x="5200" y="10052"/>
                        <a:pt x="5242" y="10087"/>
                        <a:pt x="5257" y="10141"/>
                      </a:cubicBezTo>
                      <a:lnTo>
                        <a:pt x="5515" y="10283"/>
                      </a:lnTo>
                      <a:cubicBezTo>
                        <a:pt x="5526" y="10337"/>
                        <a:pt x="5569" y="10375"/>
                        <a:pt x="5622" y="10383"/>
                      </a:cubicBezTo>
                      <a:cubicBezTo>
                        <a:pt x="5630" y="10410"/>
                        <a:pt x="5634" y="10437"/>
                        <a:pt x="5642" y="10460"/>
                      </a:cubicBezTo>
                      <a:cubicBezTo>
                        <a:pt x="5691" y="10460"/>
                        <a:pt x="5741" y="10498"/>
                        <a:pt x="5749" y="10552"/>
                      </a:cubicBezTo>
                      <a:cubicBezTo>
                        <a:pt x="5803" y="10556"/>
                        <a:pt x="5845" y="10590"/>
                        <a:pt x="5861" y="10644"/>
                      </a:cubicBezTo>
                      <a:cubicBezTo>
                        <a:pt x="5914" y="10652"/>
                        <a:pt x="5953" y="10690"/>
                        <a:pt x="5968" y="10740"/>
                      </a:cubicBezTo>
                      <a:cubicBezTo>
                        <a:pt x="6045" y="10759"/>
                        <a:pt x="6122" y="10775"/>
                        <a:pt x="6160" y="10855"/>
                      </a:cubicBezTo>
                      <a:cubicBezTo>
                        <a:pt x="6210" y="10863"/>
                        <a:pt x="6249" y="10913"/>
                        <a:pt x="6249" y="10967"/>
                      </a:cubicBezTo>
                      <a:cubicBezTo>
                        <a:pt x="6326" y="10998"/>
                        <a:pt x="6352" y="11071"/>
                        <a:pt x="6375" y="11144"/>
                      </a:cubicBezTo>
                      <a:lnTo>
                        <a:pt x="6537" y="11190"/>
                      </a:lnTo>
                      <a:cubicBezTo>
                        <a:pt x="6602" y="11263"/>
                        <a:pt x="6633" y="11370"/>
                        <a:pt x="6760" y="11370"/>
                      </a:cubicBezTo>
                      <a:lnTo>
                        <a:pt x="6798" y="11397"/>
                      </a:lnTo>
                      <a:lnTo>
                        <a:pt x="6844" y="11390"/>
                      </a:lnTo>
                      <a:cubicBezTo>
                        <a:pt x="6844" y="11416"/>
                        <a:pt x="6856" y="11440"/>
                        <a:pt x="6860" y="11470"/>
                      </a:cubicBezTo>
                      <a:cubicBezTo>
                        <a:pt x="6933" y="11470"/>
                        <a:pt x="6956" y="11513"/>
                        <a:pt x="6960" y="11574"/>
                      </a:cubicBezTo>
                      <a:lnTo>
                        <a:pt x="7248" y="11851"/>
                      </a:lnTo>
                      <a:cubicBezTo>
                        <a:pt x="7244" y="11855"/>
                        <a:pt x="7240" y="11858"/>
                        <a:pt x="7236" y="11870"/>
                      </a:cubicBezTo>
                      <a:cubicBezTo>
                        <a:pt x="7221" y="11908"/>
                        <a:pt x="7236" y="11951"/>
                        <a:pt x="7275" y="11966"/>
                      </a:cubicBezTo>
                      <a:cubicBezTo>
                        <a:pt x="7278" y="11966"/>
                        <a:pt x="7278" y="11966"/>
                        <a:pt x="7282" y="11970"/>
                      </a:cubicBezTo>
                      <a:cubicBezTo>
                        <a:pt x="7398" y="12093"/>
                        <a:pt x="7528" y="12197"/>
                        <a:pt x="7678" y="12277"/>
                      </a:cubicBezTo>
                      <a:lnTo>
                        <a:pt x="7670" y="12277"/>
                      </a:lnTo>
                      <a:cubicBezTo>
                        <a:pt x="7701" y="12331"/>
                        <a:pt x="7747" y="12362"/>
                        <a:pt x="7805" y="12373"/>
                      </a:cubicBezTo>
                      <a:cubicBezTo>
                        <a:pt x="7812" y="12370"/>
                        <a:pt x="7819" y="12369"/>
                        <a:pt x="7826" y="12369"/>
                      </a:cubicBezTo>
                      <a:cubicBezTo>
                        <a:pt x="7843" y="12369"/>
                        <a:pt x="7857" y="12379"/>
                        <a:pt x="7863" y="12392"/>
                      </a:cubicBezTo>
                      <a:cubicBezTo>
                        <a:pt x="7863" y="12396"/>
                        <a:pt x="7870" y="12396"/>
                        <a:pt x="7870" y="12400"/>
                      </a:cubicBezTo>
                      <a:cubicBezTo>
                        <a:pt x="7901" y="12427"/>
                        <a:pt x="7936" y="12450"/>
                        <a:pt x="7966" y="12485"/>
                      </a:cubicBezTo>
                      <a:lnTo>
                        <a:pt x="7970" y="12489"/>
                      </a:lnTo>
                      <a:cubicBezTo>
                        <a:pt x="8054" y="12535"/>
                        <a:pt x="8130" y="12616"/>
                        <a:pt x="8232" y="12616"/>
                      </a:cubicBezTo>
                      <a:cubicBezTo>
                        <a:pt x="8257" y="12616"/>
                        <a:pt x="8284" y="12611"/>
                        <a:pt x="8312" y="12600"/>
                      </a:cubicBezTo>
                      <a:cubicBezTo>
                        <a:pt x="8427" y="12669"/>
                        <a:pt x="8554" y="12727"/>
                        <a:pt x="8631" y="12831"/>
                      </a:cubicBezTo>
                      <a:cubicBezTo>
                        <a:pt x="8988" y="13276"/>
                        <a:pt x="9488" y="13280"/>
                        <a:pt x="9988" y="13299"/>
                      </a:cubicBezTo>
                      <a:cubicBezTo>
                        <a:pt x="10031" y="13302"/>
                        <a:pt x="10075" y="13303"/>
                        <a:pt x="10118" y="13303"/>
                      </a:cubicBezTo>
                      <a:cubicBezTo>
                        <a:pt x="10273" y="13303"/>
                        <a:pt x="10431" y="13290"/>
                        <a:pt x="10583" y="13284"/>
                      </a:cubicBezTo>
                      <a:cubicBezTo>
                        <a:pt x="10910" y="13161"/>
                        <a:pt x="11225" y="13007"/>
                        <a:pt x="11582" y="12973"/>
                      </a:cubicBezTo>
                      <a:cubicBezTo>
                        <a:pt x="11663" y="12881"/>
                        <a:pt x="11774" y="12877"/>
                        <a:pt x="11886" y="12869"/>
                      </a:cubicBezTo>
                      <a:cubicBezTo>
                        <a:pt x="12009" y="12777"/>
                        <a:pt x="12155" y="12715"/>
                        <a:pt x="12308" y="12688"/>
                      </a:cubicBezTo>
                      <a:cubicBezTo>
                        <a:pt x="12378" y="12592"/>
                        <a:pt x="12485" y="12585"/>
                        <a:pt x="12589" y="12562"/>
                      </a:cubicBezTo>
                      <a:cubicBezTo>
                        <a:pt x="12635" y="12485"/>
                        <a:pt x="12712" y="12466"/>
                        <a:pt x="12793" y="12454"/>
                      </a:cubicBezTo>
                      <a:cubicBezTo>
                        <a:pt x="12839" y="12381"/>
                        <a:pt x="12923" y="12373"/>
                        <a:pt x="13000" y="12362"/>
                      </a:cubicBezTo>
                      <a:cubicBezTo>
                        <a:pt x="13273" y="12143"/>
                        <a:pt x="13588" y="12012"/>
                        <a:pt x="13896" y="11851"/>
                      </a:cubicBezTo>
                      <a:cubicBezTo>
                        <a:pt x="13903" y="11797"/>
                        <a:pt x="13945" y="11758"/>
                        <a:pt x="13999" y="11747"/>
                      </a:cubicBezTo>
                      <a:cubicBezTo>
                        <a:pt x="14017" y="11700"/>
                        <a:pt x="14060" y="11666"/>
                        <a:pt x="14110" y="11666"/>
                      </a:cubicBezTo>
                      <a:cubicBezTo>
                        <a:pt x="14113" y="11666"/>
                        <a:pt x="14116" y="11666"/>
                        <a:pt x="14118" y="11666"/>
                      </a:cubicBezTo>
                      <a:cubicBezTo>
                        <a:pt x="14153" y="11582"/>
                        <a:pt x="14230" y="11562"/>
                        <a:pt x="14311" y="11551"/>
                      </a:cubicBezTo>
                      <a:cubicBezTo>
                        <a:pt x="14384" y="11451"/>
                        <a:pt x="14487" y="11378"/>
                        <a:pt x="14606" y="11343"/>
                      </a:cubicBezTo>
                      <a:cubicBezTo>
                        <a:pt x="14691" y="11247"/>
                        <a:pt x="14795" y="11186"/>
                        <a:pt x="14914" y="11151"/>
                      </a:cubicBezTo>
                      <a:cubicBezTo>
                        <a:pt x="14925" y="11101"/>
                        <a:pt x="14968" y="11055"/>
                        <a:pt x="15021" y="11055"/>
                      </a:cubicBezTo>
                      <a:cubicBezTo>
                        <a:pt x="15029" y="11008"/>
                        <a:pt x="15075" y="10970"/>
                        <a:pt x="15125" y="10970"/>
                      </a:cubicBezTo>
                      <a:cubicBezTo>
                        <a:pt x="15128" y="10970"/>
                        <a:pt x="15130" y="10971"/>
                        <a:pt x="15133" y="10971"/>
                      </a:cubicBezTo>
                      <a:cubicBezTo>
                        <a:pt x="15275" y="10802"/>
                        <a:pt x="15413" y="10633"/>
                        <a:pt x="15625" y="10556"/>
                      </a:cubicBezTo>
                      <a:cubicBezTo>
                        <a:pt x="15690" y="10440"/>
                        <a:pt x="15805" y="10394"/>
                        <a:pt x="15909" y="10337"/>
                      </a:cubicBezTo>
                      <a:cubicBezTo>
                        <a:pt x="15921" y="10283"/>
                        <a:pt x="15967" y="10244"/>
                        <a:pt x="16020" y="10244"/>
                      </a:cubicBezTo>
                      <a:cubicBezTo>
                        <a:pt x="16097" y="10145"/>
                        <a:pt x="16201" y="10075"/>
                        <a:pt x="16324" y="10045"/>
                      </a:cubicBezTo>
                      <a:cubicBezTo>
                        <a:pt x="16332" y="9991"/>
                        <a:pt x="16382" y="9956"/>
                        <a:pt x="16432" y="9952"/>
                      </a:cubicBezTo>
                      <a:cubicBezTo>
                        <a:pt x="16439" y="9899"/>
                        <a:pt x="16478" y="9856"/>
                        <a:pt x="16535" y="9853"/>
                      </a:cubicBezTo>
                      <a:cubicBezTo>
                        <a:pt x="16535" y="9795"/>
                        <a:pt x="16582" y="9749"/>
                        <a:pt x="16635" y="9749"/>
                      </a:cubicBezTo>
                      <a:lnTo>
                        <a:pt x="17235" y="9242"/>
                      </a:lnTo>
                      <a:cubicBezTo>
                        <a:pt x="17246" y="9188"/>
                        <a:pt x="17289" y="9149"/>
                        <a:pt x="17342" y="9145"/>
                      </a:cubicBezTo>
                      <a:lnTo>
                        <a:pt x="18153" y="8339"/>
                      </a:lnTo>
                      <a:cubicBezTo>
                        <a:pt x="18192" y="8173"/>
                        <a:pt x="18334" y="8116"/>
                        <a:pt x="18457" y="8035"/>
                      </a:cubicBezTo>
                      <a:cubicBezTo>
                        <a:pt x="18445" y="7931"/>
                        <a:pt x="18534" y="7874"/>
                        <a:pt x="18572" y="7789"/>
                      </a:cubicBezTo>
                      <a:cubicBezTo>
                        <a:pt x="18603" y="7789"/>
                        <a:pt x="18641" y="7778"/>
                        <a:pt x="18668" y="7751"/>
                      </a:cubicBezTo>
                      <a:lnTo>
                        <a:pt x="18676" y="7743"/>
                      </a:lnTo>
                      <a:cubicBezTo>
                        <a:pt x="18706" y="7708"/>
                        <a:pt x="18733" y="7681"/>
                        <a:pt x="18768" y="7647"/>
                      </a:cubicBezTo>
                      <a:lnTo>
                        <a:pt x="18772" y="7643"/>
                      </a:lnTo>
                      <a:cubicBezTo>
                        <a:pt x="18899" y="7570"/>
                        <a:pt x="18999" y="7470"/>
                        <a:pt x="19064" y="7339"/>
                      </a:cubicBezTo>
                      <a:lnTo>
                        <a:pt x="19072" y="7336"/>
                      </a:lnTo>
                      <a:cubicBezTo>
                        <a:pt x="19110" y="7305"/>
                        <a:pt x="19141" y="7270"/>
                        <a:pt x="19168" y="7228"/>
                      </a:cubicBezTo>
                      <a:cubicBezTo>
                        <a:pt x="19271" y="7097"/>
                        <a:pt x="19387" y="6974"/>
                        <a:pt x="19467" y="6828"/>
                      </a:cubicBezTo>
                      <a:lnTo>
                        <a:pt x="19475" y="6825"/>
                      </a:lnTo>
                      <a:cubicBezTo>
                        <a:pt x="19513" y="6798"/>
                        <a:pt x="19540" y="6763"/>
                        <a:pt x="19571" y="6725"/>
                      </a:cubicBezTo>
                      <a:cubicBezTo>
                        <a:pt x="19610" y="6694"/>
                        <a:pt x="19640" y="6667"/>
                        <a:pt x="19671" y="6632"/>
                      </a:cubicBezTo>
                      <a:lnTo>
                        <a:pt x="19679" y="6625"/>
                      </a:lnTo>
                      <a:cubicBezTo>
                        <a:pt x="19713" y="6594"/>
                        <a:pt x="19744" y="6559"/>
                        <a:pt x="19771" y="6529"/>
                      </a:cubicBezTo>
                      <a:lnTo>
                        <a:pt x="19771" y="6521"/>
                      </a:lnTo>
                      <a:cubicBezTo>
                        <a:pt x="19813" y="6498"/>
                        <a:pt x="19844" y="6459"/>
                        <a:pt x="19863" y="6417"/>
                      </a:cubicBezTo>
                      <a:cubicBezTo>
                        <a:pt x="19917" y="6402"/>
                        <a:pt x="19948" y="6356"/>
                        <a:pt x="19955" y="6302"/>
                      </a:cubicBezTo>
                      <a:cubicBezTo>
                        <a:pt x="20040" y="6279"/>
                        <a:pt x="20017" y="6171"/>
                        <a:pt x="20078" y="6129"/>
                      </a:cubicBezTo>
                      <a:lnTo>
                        <a:pt x="20082" y="6117"/>
                      </a:lnTo>
                      <a:cubicBezTo>
                        <a:pt x="20121" y="6091"/>
                        <a:pt x="20151" y="6052"/>
                        <a:pt x="20171" y="6010"/>
                      </a:cubicBezTo>
                      <a:cubicBezTo>
                        <a:pt x="20267" y="5925"/>
                        <a:pt x="20313" y="5818"/>
                        <a:pt x="20370" y="5714"/>
                      </a:cubicBezTo>
                      <a:cubicBezTo>
                        <a:pt x="20443" y="5668"/>
                        <a:pt x="20424" y="5572"/>
                        <a:pt x="20478" y="5518"/>
                      </a:cubicBezTo>
                      <a:cubicBezTo>
                        <a:pt x="20528" y="5434"/>
                        <a:pt x="20536" y="5337"/>
                        <a:pt x="20432" y="5245"/>
                      </a:cubicBezTo>
                      <a:cubicBezTo>
                        <a:pt x="20420" y="5195"/>
                        <a:pt x="20382" y="5157"/>
                        <a:pt x="20332" y="5145"/>
                      </a:cubicBezTo>
                      <a:cubicBezTo>
                        <a:pt x="20209" y="4892"/>
                        <a:pt x="19998" y="4715"/>
                        <a:pt x="19794" y="4538"/>
                      </a:cubicBezTo>
                      <a:cubicBezTo>
                        <a:pt x="19791" y="4539"/>
                        <a:pt x="19787" y="4539"/>
                        <a:pt x="19784" y="4539"/>
                      </a:cubicBezTo>
                      <a:cubicBezTo>
                        <a:pt x="19768" y="4539"/>
                        <a:pt x="19751" y="4531"/>
                        <a:pt x="19748" y="4515"/>
                      </a:cubicBezTo>
                      <a:lnTo>
                        <a:pt x="19748" y="4500"/>
                      </a:lnTo>
                      <a:cubicBezTo>
                        <a:pt x="19659" y="4423"/>
                        <a:pt x="19629" y="4304"/>
                        <a:pt x="19521" y="4246"/>
                      </a:cubicBezTo>
                      <a:cubicBezTo>
                        <a:pt x="19517" y="4192"/>
                        <a:pt x="19471" y="4150"/>
                        <a:pt x="19421" y="4150"/>
                      </a:cubicBezTo>
                      <a:lnTo>
                        <a:pt x="19437" y="4119"/>
                      </a:lnTo>
                      <a:lnTo>
                        <a:pt x="19414" y="4150"/>
                      </a:lnTo>
                      <a:cubicBezTo>
                        <a:pt x="19394" y="4054"/>
                        <a:pt x="19287" y="4089"/>
                        <a:pt x="19244" y="4031"/>
                      </a:cubicBezTo>
                      <a:lnTo>
                        <a:pt x="19233" y="4023"/>
                      </a:lnTo>
                      <a:cubicBezTo>
                        <a:pt x="19206" y="3985"/>
                        <a:pt x="19164" y="3958"/>
                        <a:pt x="19125" y="3939"/>
                      </a:cubicBezTo>
                      <a:cubicBezTo>
                        <a:pt x="19114" y="3889"/>
                        <a:pt x="19075" y="3850"/>
                        <a:pt x="19025" y="3839"/>
                      </a:cubicBezTo>
                      <a:cubicBezTo>
                        <a:pt x="19014" y="3785"/>
                        <a:pt x="18975" y="3747"/>
                        <a:pt x="18922" y="3743"/>
                      </a:cubicBezTo>
                      <a:lnTo>
                        <a:pt x="18922" y="3747"/>
                      </a:lnTo>
                      <a:cubicBezTo>
                        <a:pt x="18464" y="3385"/>
                        <a:pt x="18011" y="3020"/>
                        <a:pt x="17488" y="2755"/>
                      </a:cubicBezTo>
                      <a:lnTo>
                        <a:pt x="17431" y="2728"/>
                      </a:lnTo>
                      <a:cubicBezTo>
                        <a:pt x="17427" y="2694"/>
                        <a:pt x="17419" y="2659"/>
                        <a:pt x="17412" y="2628"/>
                      </a:cubicBezTo>
                      <a:lnTo>
                        <a:pt x="17423" y="2621"/>
                      </a:lnTo>
                      <a:cubicBezTo>
                        <a:pt x="17392" y="2578"/>
                        <a:pt x="17350" y="2540"/>
                        <a:pt x="17308" y="2517"/>
                      </a:cubicBezTo>
                      <a:cubicBezTo>
                        <a:pt x="17277" y="2517"/>
                        <a:pt x="17250" y="2505"/>
                        <a:pt x="17231" y="2486"/>
                      </a:cubicBezTo>
                      <a:lnTo>
                        <a:pt x="17158" y="2502"/>
                      </a:lnTo>
                      <a:cubicBezTo>
                        <a:pt x="17146" y="2490"/>
                        <a:pt x="17143" y="2482"/>
                        <a:pt x="17135" y="2471"/>
                      </a:cubicBezTo>
                      <a:cubicBezTo>
                        <a:pt x="16751" y="2183"/>
                        <a:pt x="16320" y="1967"/>
                        <a:pt x="15924" y="1702"/>
                      </a:cubicBezTo>
                      <a:lnTo>
                        <a:pt x="15913" y="1695"/>
                      </a:lnTo>
                      <a:cubicBezTo>
                        <a:pt x="15867" y="1564"/>
                        <a:pt x="15721" y="1568"/>
                        <a:pt x="15629" y="1499"/>
                      </a:cubicBezTo>
                      <a:lnTo>
                        <a:pt x="15609" y="1483"/>
                      </a:lnTo>
                      <a:cubicBezTo>
                        <a:pt x="15579" y="1453"/>
                        <a:pt x="15544" y="1429"/>
                        <a:pt x="15506" y="1406"/>
                      </a:cubicBezTo>
                      <a:cubicBezTo>
                        <a:pt x="15463" y="1337"/>
                        <a:pt x="15386" y="1349"/>
                        <a:pt x="15321" y="1333"/>
                      </a:cubicBezTo>
                      <a:cubicBezTo>
                        <a:pt x="15317" y="1326"/>
                        <a:pt x="15317" y="1310"/>
                        <a:pt x="15313" y="1299"/>
                      </a:cubicBezTo>
                      <a:cubicBezTo>
                        <a:pt x="15279" y="1299"/>
                        <a:pt x="15252" y="1307"/>
                        <a:pt x="15217" y="1310"/>
                      </a:cubicBezTo>
                      <a:cubicBezTo>
                        <a:pt x="15208" y="1286"/>
                        <a:pt x="15187" y="1273"/>
                        <a:pt x="15165" y="1273"/>
                      </a:cubicBezTo>
                      <a:cubicBezTo>
                        <a:pt x="15159" y="1273"/>
                        <a:pt x="15154" y="1274"/>
                        <a:pt x="15148" y="1276"/>
                      </a:cubicBezTo>
                      <a:cubicBezTo>
                        <a:pt x="15144" y="1249"/>
                        <a:pt x="15129" y="1222"/>
                        <a:pt x="15117" y="1199"/>
                      </a:cubicBezTo>
                      <a:cubicBezTo>
                        <a:pt x="15083" y="1203"/>
                        <a:pt x="15052" y="1210"/>
                        <a:pt x="15021" y="1214"/>
                      </a:cubicBezTo>
                      <a:cubicBezTo>
                        <a:pt x="15004" y="1194"/>
                        <a:pt x="14978" y="1179"/>
                        <a:pt x="14953" y="1179"/>
                      </a:cubicBezTo>
                      <a:cubicBezTo>
                        <a:pt x="14950" y="1179"/>
                        <a:pt x="14947" y="1179"/>
                        <a:pt x="14945" y="1180"/>
                      </a:cubicBezTo>
                      <a:cubicBezTo>
                        <a:pt x="14937" y="1153"/>
                        <a:pt x="14929" y="1122"/>
                        <a:pt x="14914" y="1099"/>
                      </a:cubicBezTo>
                      <a:lnTo>
                        <a:pt x="14822" y="1099"/>
                      </a:lnTo>
                      <a:cubicBezTo>
                        <a:pt x="14810" y="1076"/>
                        <a:pt x="14799" y="1045"/>
                        <a:pt x="14795" y="1018"/>
                      </a:cubicBezTo>
                      <a:cubicBezTo>
                        <a:pt x="14718" y="1007"/>
                        <a:pt x="14649" y="965"/>
                        <a:pt x="14610" y="892"/>
                      </a:cubicBezTo>
                      <a:lnTo>
                        <a:pt x="14506" y="799"/>
                      </a:lnTo>
                      <a:cubicBezTo>
                        <a:pt x="14449" y="799"/>
                        <a:pt x="14407" y="757"/>
                        <a:pt x="14399" y="703"/>
                      </a:cubicBezTo>
                      <a:cubicBezTo>
                        <a:pt x="14395" y="704"/>
                        <a:pt x="14392" y="704"/>
                        <a:pt x="14388" y="704"/>
                      </a:cubicBezTo>
                      <a:cubicBezTo>
                        <a:pt x="14288" y="704"/>
                        <a:pt x="14234" y="602"/>
                        <a:pt x="14141" y="569"/>
                      </a:cubicBezTo>
                      <a:cubicBezTo>
                        <a:pt x="14138" y="542"/>
                        <a:pt x="14126" y="511"/>
                        <a:pt x="14107" y="484"/>
                      </a:cubicBezTo>
                      <a:cubicBezTo>
                        <a:pt x="14072" y="484"/>
                        <a:pt x="14045" y="484"/>
                        <a:pt x="14011" y="480"/>
                      </a:cubicBezTo>
                      <a:lnTo>
                        <a:pt x="13995" y="392"/>
                      </a:lnTo>
                      <a:cubicBezTo>
                        <a:pt x="13899" y="365"/>
                        <a:pt x="13896" y="277"/>
                        <a:pt x="13888" y="200"/>
                      </a:cubicBezTo>
                      <a:cubicBezTo>
                        <a:pt x="13784" y="127"/>
                        <a:pt x="13569" y="257"/>
                        <a:pt x="13569" y="12"/>
                      </a:cubicBezTo>
                      <a:cubicBezTo>
                        <a:pt x="13549" y="4"/>
                        <a:pt x="13530" y="1"/>
                        <a:pt x="135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11"/>
                <p:cNvSpPr/>
                <p:nvPr/>
              </p:nvSpPr>
              <p:spPr>
                <a:xfrm>
                  <a:off x="1958652" y="1225922"/>
                  <a:ext cx="155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5" extrusionOk="0">
                      <a:moveTo>
                        <a:pt x="0" y="1"/>
                      </a:moveTo>
                      <a:lnTo>
                        <a:pt x="0" y="4"/>
                      </a:lnTo>
                      <a:lnTo>
                        <a:pt x="4" y="4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11"/>
                <p:cNvSpPr/>
                <p:nvPr/>
              </p:nvSpPr>
              <p:spPr>
                <a:xfrm>
                  <a:off x="1899280" y="1234514"/>
                  <a:ext cx="32354" cy="290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3" h="935" extrusionOk="0">
                      <a:moveTo>
                        <a:pt x="904" y="0"/>
                      </a:moveTo>
                      <a:cubicBezTo>
                        <a:pt x="673" y="204"/>
                        <a:pt x="481" y="454"/>
                        <a:pt x="174" y="557"/>
                      </a:cubicBezTo>
                      <a:cubicBezTo>
                        <a:pt x="1" y="615"/>
                        <a:pt x="20" y="784"/>
                        <a:pt x="81" y="888"/>
                      </a:cubicBezTo>
                      <a:cubicBezTo>
                        <a:pt x="103" y="922"/>
                        <a:pt x="128" y="934"/>
                        <a:pt x="156" y="934"/>
                      </a:cubicBezTo>
                      <a:cubicBezTo>
                        <a:pt x="213" y="934"/>
                        <a:pt x="279" y="880"/>
                        <a:pt x="339" y="849"/>
                      </a:cubicBezTo>
                      <a:cubicBezTo>
                        <a:pt x="654" y="684"/>
                        <a:pt x="904" y="457"/>
                        <a:pt x="1042" y="119"/>
                      </a:cubicBezTo>
                      <a:lnTo>
                        <a:pt x="1019" y="81"/>
                      </a:lnTo>
                      <a:cubicBezTo>
                        <a:pt x="1000" y="50"/>
                        <a:pt x="977" y="31"/>
                        <a:pt x="950" y="16"/>
                      </a:cubicBezTo>
                      <a:lnTo>
                        <a:pt x="90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11"/>
                <p:cNvSpPr/>
                <p:nvPr/>
              </p:nvSpPr>
              <p:spPr>
                <a:xfrm>
                  <a:off x="1713346" y="1172040"/>
                  <a:ext cx="33409" cy="231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7" h="746" extrusionOk="0">
                      <a:moveTo>
                        <a:pt x="356" y="0"/>
                      </a:moveTo>
                      <a:cubicBezTo>
                        <a:pt x="306" y="0"/>
                        <a:pt x="307" y="36"/>
                        <a:pt x="323" y="135"/>
                      </a:cubicBezTo>
                      <a:cubicBezTo>
                        <a:pt x="358" y="243"/>
                        <a:pt x="446" y="343"/>
                        <a:pt x="388" y="462"/>
                      </a:cubicBezTo>
                      <a:cubicBezTo>
                        <a:pt x="327" y="589"/>
                        <a:pt x="0" y="462"/>
                        <a:pt x="96" y="673"/>
                      </a:cubicBezTo>
                      <a:cubicBezTo>
                        <a:pt x="121" y="726"/>
                        <a:pt x="149" y="745"/>
                        <a:pt x="180" y="745"/>
                      </a:cubicBezTo>
                      <a:cubicBezTo>
                        <a:pt x="262" y="745"/>
                        <a:pt x="361" y="604"/>
                        <a:pt x="468" y="604"/>
                      </a:cubicBezTo>
                      <a:cubicBezTo>
                        <a:pt x="491" y="604"/>
                        <a:pt x="514" y="611"/>
                        <a:pt x="538" y="627"/>
                      </a:cubicBezTo>
                      <a:cubicBezTo>
                        <a:pt x="556" y="637"/>
                        <a:pt x="579" y="640"/>
                        <a:pt x="604" y="640"/>
                      </a:cubicBezTo>
                      <a:cubicBezTo>
                        <a:pt x="640" y="640"/>
                        <a:pt x="680" y="634"/>
                        <a:pt x="715" y="634"/>
                      </a:cubicBezTo>
                      <a:cubicBezTo>
                        <a:pt x="720" y="634"/>
                        <a:pt x="725" y="634"/>
                        <a:pt x="730" y="635"/>
                      </a:cubicBezTo>
                      <a:lnTo>
                        <a:pt x="926" y="608"/>
                      </a:lnTo>
                      <a:lnTo>
                        <a:pt x="980" y="500"/>
                      </a:lnTo>
                      <a:lnTo>
                        <a:pt x="984" y="500"/>
                      </a:lnTo>
                      <a:cubicBezTo>
                        <a:pt x="1022" y="489"/>
                        <a:pt x="1057" y="458"/>
                        <a:pt x="1076" y="423"/>
                      </a:cubicBezTo>
                      <a:cubicBezTo>
                        <a:pt x="903" y="231"/>
                        <a:pt x="684" y="112"/>
                        <a:pt x="442" y="16"/>
                      </a:cubicBezTo>
                      <a:cubicBezTo>
                        <a:pt x="404" y="6"/>
                        <a:pt x="376" y="0"/>
                        <a:pt x="35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11"/>
                <p:cNvSpPr/>
                <p:nvPr/>
              </p:nvSpPr>
              <p:spPr>
                <a:xfrm>
                  <a:off x="1645040" y="1309707"/>
                  <a:ext cx="62598" cy="8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8" h="2691" extrusionOk="0">
                      <a:moveTo>
                        <a:pt x="120" y="147"/>
                      </a:moveTo>
                      <a:cubicBezTo>
                        <a:pt x="146" y="166"/>
                        <a:pt x="173" y="189"/>
                        <a:pt x="196" y="208"/>
                      </a:cubicBezTo>
                      <a:lnTo>
                        <a:pt x="120" y="147"/>
                      </a:lnTo>
                      <a:close/>
                      <a:moveTo>
                        <a:pt x="148" y="1"/>
                      </a:moveTo>
                      <a:cubicBezTo>
                        <a:pt x="146" y="1"/>
                        <a:pt x="145" y="1"/>
                        <a:pt x="143" y="1"/>
                      </a:cubicBezTo>
                      <a:cubicBezTo>
                        <a:pt x="104" y="1"/>
                        <a:pt x="0" y="55"/>
                        <a:pt x="100" y="135"/>
                      </a:cubicBezTo>
                      <a:lnTo>
                        <a:pt x="104" y="135"/>
                      </a:lnTo>
                      <a:cubicBezTo>
                        <a:pt x="104" y="197"/>
                        <a:pt x="123" y="240"/>
                        <a:pt x="183" y="240"/>
                      </a:cubicBezTo>
                      <a:cubicBezTo>
                        <a:pt x="194" y="240"/>
                        <a:pt x="206" y="238"/>
                        <a:pt x="219" y="235"/>
                      </a:cubicBezTo>
                      <a:cubicBezTo>
                        <a:pt x="369" y="358"/>
                        <a:pt x="558" y="443"/>
                        <a:pt x="642" y="631"/>
                      </a:cubicBezTo>
                      <a:cubicBezTo>
                        <a:pt x="638" y="704"/>
                        <a:pt x="627" y="773"/>
                        <a:pt x="623" y="846"/>
                      </a:cubicBezTo>
                      <a:lnTo>
                        <a:pt x="623" y="942"/>
                      </a:lnTo>
                      <a:cubicBezTo>
                        <a:pt x="723" y="1231"/>
                        <a:pt x="1007" y="1361"/>
                        <a:pt x="1207" y="1569"/>
                      </a:cubicBezTo>
                      <a:cubicBezTo>
                        <a:pt x="1222" y="1702"/>
                        <a:pt x="1207" y="1853"/>
                        <a:pt x="1403" y="1853"/>
                      </a:cubicBezTo>
                      <a:cubicBezTo>
                        <a:pt x="1406" y="1853"/>
                        <a:pt x="1408" y="1853"/>
                        <a:pt x="1411" y="1853"/>
                      </a:cubicBezTo>
                      <a:cubicBezTo>
                        <a:pt x="1449" y="1988"/>
                        <a:pt x="1488" y="2122"/>
                        <a:pt x="1526" y="2249"/>
                      </a:cubicBezTo>
                      <a:cubicBezTo>
                        <a:pt x="1586" y="2628"/>
                        <a:pt x="1603" y="2690"/>
                        <a:pt x="1872" y="2690"/>
                      </a:cubicBezTo>
                      <a:cubicBezTo>
                        <a:pt x="1914" y="2690"/>
                        <a:pt x="1963" y="2689"/>
                        <a:pt x="2018" y="2687"/>
                      </a:cubicBezTo>
                      <a:cubicBezTo>
                        <a:pt x="1845" y="2479"/>
                        <a:pt x="1737" y="2268"/>
                        <a:pt x="1741" y="2007"/>
                      </a:cubicBezTo>
                      <a:cubicBezTo>
                        <a:pt x="1749" y="1726"/>
                        <a:pt x="1568" y="1549"/>
                        <a:pt x="1318" y="1450"/>
                      </a:cubicBezTo>
                      <a:cubicBezTo>
                        <a:pt x="1292" y="1384"/>
                        <a:pt x="1276" y="1315"/>
                        <a:pt x="1234" y="1269"/>
                      </a:cubicBezTo>
                      <a:cubicBezTo>
                        <a:pt x="1049" y="1081"/>
                        <a:pt x="884" y="889"/>
                        <a:pt x="846" y="616"/>
                      </a:cubicBezTo>
                      <a:cubicBezTo>
                        <a:pt x="838" y="577"/>
                        <a:pt x="777" y="550"/>
                        <a:pt x="738" y="516"/>
                      </a:cubicBezTo>
                      <a:cubicBezTo>
                        <a:pt x="658" y="241"/>
                        <a:pt x="393" y="1"/>
                        <a:pt x="14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11"/>
                <p:cNvSpPr/>
                <p:nvPr/>
              </p:nvSpPr>
              <p:spPr>
                <a:xfrm>
                  <a:off x="1768407" y="1116762"/>
                  <a:ext cx="36045" cy="34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2" h="1121" extrusionOk="0">
                      <a:moveTo>
                        <a:pt x="471" y="1"/>
                      </a:moveTo>
                      <a:cubicBezTo>
                        <a:pt x="422" y="1"/>
                        <a:pt x="367" y="15"/>
                        <a:pt x="300" y="42"/>
                      </a:cubicBezTo>
                      <a:cubicBezTo>
                        <a:pt x="1" y="161"/>
                        <a:pt x="104" y="376"/>
                        <a:pt x="181" y="580"/>
                      </a:cubicBezTo>
                      <a:cubicBezTo>
                        <a:pt x="197" y="607"/>
                        <a:pt x="223" y="622"/>
                        <a:pt x="254" y="630"/>
                      </a:cubicBezTo>
                      <a:cubicBezTo>
                        <a:pt x="250" y="649"/>
                        <a:pt x="258" y="668"/>
                        <a:pt x="289" y="684"/>
                      </a:cubicBezTo>
                      <a:cubicBezTo>
                        <a:pt x="308" y="718"/>
                        <a:pt x="339" y="737"/>
                        <a:pt x="377" y="741"/>
                      </a:cubicBezTo>
                      <a:cubicBezTo>
                        <a:pt x="416" y="745"/>
                        <a:pt x="450" y="761"/>
                        <a:pt x="485" y="776"/>
                      </a:cubicBezTo>
                      <a:lnTo>
                        <a:pt x="527" y="784"/>
                      </a:lnTo>
                      <a:lnTo>
                        <a:pt x="569" y="784"/>
                      </a:lnTo>
                      <a:cubicBezTo>
                        <a:pt x="792" y="668"/>
                        <a:pt x="677" y="565"/>
                        <a:pt x="565" y="457"/>
                      </a:cubicBezTo>
                      <a:cubicBezTo>
                        <a:pt x="585" y="453"/>
                        <a:pt x="600" y="445"/>
                        <a:pt x="619" y="438"/>
                      </a:cubicBezTo>
                      <a:cubicBezTo>
                        <a:pt x="638" y="434"/>
                        <a:pt x="658" y="430"/>
                        <a:pt x="677" y="419"/>
                      </a:cubicBezTo>
                      <a:cubicBezTo>
                        <a:pt x="696" y="407"/>
                        <a:pt x="711" y="392"/>
                        <a:pt x="723" y="376"/>
                      </a:cubicBezTo>
                      <a:lnTo>
                        <a:pt x="773" y="395"/>
                      </a:lnTo>
                      <a:cubicBezTo>
                        <a:pt x="773" y="476"/>
                        <a:pt x="777" y="561"/>
                        <a:pt x="777" y="641"/>
                      </a:cubicBezTo>
                      <a:cubicBezTo>
                        <a:pt x="761" y="657"/>
                        <a:pt x="750" y="668"/>
                        <a:pt x="738" y="687"/>
                      </a:cubicBezTo>
                      <a:cubicBezTo>
                        <a:pt x="723" y="734"/>
                        <a:pt x="731" y="776"/>
                        <a:pt x="758" y="810"/>
                      </a:cubicBezTo>
                      <a:cubicBezTo>
                        <a:pt x="735" y="837"/>
                        <a:pt x="711" y="868"/>
                        <a:pt x="685" y="899"/>
                      </a:cubicBezTo>
                      <a:cubicBezTo>
                        <a:pt x="654" y="918"/>
                        <a:pt x="638" y="968"/>
                        <a:pt x="658" y="1003"/>
                      </a:cubicBezTo>
                      <a:cubicBezTo>
                        <a:pt x="658" y="1033"/>
                        <a:pt x="665" y="1064"/>
                        <a:pt x="677" y="1091"/>
                      </a:cubicBezTo>
                      <a:cubicBezTo>
                        <a:pt x="690" y="1111"/>
                        <a:pt x="713" y="1121"/>
                        <a:pt x="735" y="1121"/>
                      </a:cubicBezTo>
                      <a:cubicBezTo>
                        <a:pt x="750" y="1121"/>
                        <a:pt x="766" y="1116"/>
                        <a:pt x="777" y="1106"/>
                      </a:cubicBezTo>
                      <a:cubicBezTo>
                        <a:pt x="988" y="949"/>
                        <a:pt x="1161" y="772"/>
                        <a:pt x="984" y="484"/>
                      </a:cubicBezTo>
                      <a:cubicBezTo>
                        <a:pt x="984" y="430"/>
                        <a:pt x="946" y="380"/>
                        <a:pt x="892" y="372"/>
                      </a:cubicBezTo>
                      <a:lnTo>
                        <a:pt x="777" y="284"/>
                      </a:lnTo>
                      <a:cubicBezTo>
                        <a:pt x="671" y="85"/>
                        <a:pt x="590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11"/>
                <p:cNvSpPr/>
                <p:nvPr/>
              </p:nvSpPr>
              <p:spPr>
                <a:xfrm>
                  <a:off x="1755906" y="1129605"/>
                  <a:ext cx="19791" cy="29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" h="940" extrusionOk="0">
                      <a:moveTo>
                        <a:pt x="108" y="1"/>
                      </a:moveTo>
                      <a:cubicBezTo>
                        <a:pt x="0" y="273"/>
                        <a:pt x="0" y="273"/>
                        <a:pt x="165" y="477"/>
                      </a:cubicBezTo>
                      <a:lnTo>
                        <a:pt x="173" y="481"/>
                      </a:lnTo>
                      <a:cubicBezTo>
                        <a:pt x="173" y="558"/>
                        <a:pt x="204" y="635"/>
                        <a:pt x="269" y="685"/>
                      </a:cubicBezTo>
                      <a:cubicBezTo>
                        <a:pt x="313" y="784"/>
                        <a:pt x="336" y="939"/>
                        <a:pt x="469" y="939"/>
                      </a:cubicBezTo>
                      <a:cubicBezTo>
                        <a:pt x="475" y="939"/>
                        <a:pt x="482" y="939"/>
                        <a:pt x="488" y="938"/>
                      </a:cubicBezTo>
                      <a:cubicBezTo>
                        <a:pt x="588" y="927"/>
                        <a:pt x="546" y="781"/>
                        <a:pt x="588" y="696"/>
                      </a:cubicBezTo>
                      <a:cubicBezTo>
                        <a:pt x="619" y="665"/>
                        <a:pt x="634" y="627"/>
                        <a:pt x="638" y="581"/>
                      </a:cubicBezTo>
                      <a:cubicBezTo>
                        <a:pt x="626" y="539"/>
                        <a:pt x="611" y="500"/>
                        <a:pt x="584" y="473"/>
                      </a:cubicBezTo>
                      <a:lnTo>
                        <a:pt x="480" y="389"/>
                      </a:lnTo>
                      <a:lnTo>
                        <a:pt x="10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11"/>
                <p:cNvSpPr/>
                <p:nvPr/>
              </p:nvSpPr>
              <p:spPr>
                <a:xfrm>
                  <a:off x="1573291" y="1241401"/>
                  <a:ext cx="59869" cy="288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931" extrusionOk="0">
                      <a:moveTo>
                        <a:pt x="1400" y="0"/>
                      </a:moveTo>
                      <a:cubicBezTo>
                        <a:pt x="1293" y="0"/>
                        <a:pt x="1198" y="56"/>
                        <a:pt x="1122" y="216"/>
                      </a:cubicBezTo>
                      <a:cubicBezTo>
                        <a:pt x="980" y="224"/>
                        <a:pt x="842" y="232"/>
                        <a:pt x="730" y="332"/>
                      </a:cubicBezTo>
                      <a:cubicBezTo>
                        <a:pt x="723" y="366"/>
                        <a:pt x="723" y="405"/>
                        <a:pt x="742" y="435"/>
                      </a:cubicBezTo>
                      <a:cubicBezTo>
                        <a:pt x="669" y="416"/>
                        <a:pt x="577" y="424"/>
                        <a:pt x="507" y="405"/>
                      </a:cubicBezTo>
                      <a:cubicBezTo>
                        <a:pt x="401" y="518"/>
                        <a:pt x="318" y="643"/>
                        <a:pt x="132" y="643"/>
                      </a:cubicBezTo>
                      <a:cubicBezTo>
                        <a:pt x="129" y="643"/>
                        <a:pt x="126" y="643"/>
                        <a:pt x="123" y="643"/>
                      </a:cubicBezTo>
                      <a:cubicBezTo>
                        <a:pt x="27" y="643"/>
                        <a:pt x="19" y="735"/>
                        <a:pt x="16" y="816"/>
                      </a:cubicBezTo>
                      <a:cubicBezTo>
                        <a:pt x="8" y="812"/>
                        <a:pt x="0" y="812"/>
                        <a:pt x="0" y="812"/>
                      </a:cubicBezTo>
                      <a:lnTo>
                        <a:pt x="0" y="812"/>
                      </a:lnTo>
                      <a:lnTo>
                        <a:pt x="8" y="816"/>
                      </a:lnTo>
                      <a:cubicBezTo>
                        <a:pt x="31" y="820"/>
                        <a:pt x="54" y="827"/>
                        <a:pt x="85" y="827"/>
                      </a:cubicBezTo>
                      <a:cubicBezTo>
                        <a:pt x="117" y="900"/>
                        <a:pt x="150" y="930"/>
                        <a:pt x="185" y="930"/>
                      </a:cubicBezTo>
                      <a:cubicBezTo>
                        <a:pt x="227" y="930"/>
                        <a:pt x="270" y="889"/>
                        <a:pt x="315" y="827"/>
                      </a:cubicBezTo>
                      <a:lnTo>
                        <a:pt x="799" y="700"/>
                      </a:lnTo>
                      <a:cubicBezTo>
                        <a:pt x="826" y="643"/>
                        <a:pt x="838" y="581"/>
                        <a:pt x="834" y="520"/>
                      </a:cubicBezTo>
                      <a:lnTo>
                        <a:pt x="834" y="520"/>
                      </a:lnTo>
                      <a:cubicBezTo>
                        <a:pt x="872" y="539"/>
                        <a:pt x="899" y="577"/>
                        <a:pt x="915" y="616"/>
                      </a:cubicBezTo>
                      <a:cubicBezTo>
                        <a:pt x="1034" y="600"/>
                        <a:pt x="1030" y="462"/>
                        <a:pt x="1115" y="412"/>
                      </a:cubicBezTo>
                      <a:cubicBezTo>
                        <a:pt x="1307" y="391"/>
                        <a:pt x="1452" y="227"/>
                        <a:pt x="1650" y="227"/>
                      </a:cubicBezTo>
                      <a:cubicBezTo>
                        <a:pt x="1670" y="227"/>
                        <a:pt x="1690" y="228"/>
                        <a:pt x="1710" y="232"/>
                      </a:cubicBezTo>
                      <a:cubicBezTo>
                        <a:pt x="1739" y="262"/>
                        <a:pt x="1763" y="273"/>
                        <a:pt x="1784" y="273"/>
                      </a:cubicBezTo>
                      <a:cubicBezTo>
                        <a:pt x="1830" y="273"/>
                        <a:pt x="1860" y="219"/>
                        <a:pt x="1895" y="182"/>
                      </a:cubicBezTo>
                      <a:cubicBezTo>
                        <a:pt x="1929" y="147"/>
                        <a:pt x="1921" y="97"/>
                        <a:pt x="1891" y="63"/>
                      </a:cubicBezTo>
                      <a:cubicBezTo>
                        <a:pt x="1883" y="63"/>
                        <a:pt x="1883" y="59"/>
                        <a:pt x="1879" y="59"/>
                      </a:cubicBezTo>
                      <a:cubicBezTo>
                        <a:pt x="1860" y="44"/>
                        <a:pt x="1842" y="38"/>
                        <a:pt x="1824" y="38"/>
                      </a:cubicBezTo>
                      <a:cubicBezTo>
                        <a:pt x="1785" y="38"/>
                        <a:pt x="1751" y="68"/>
                        <a:pt x="1722" y="105"/>
                      </a:cubicBezTo>
                      <a:cubicBezTo>
                        <a:pt x="1610" y="49"/>
                        <a:pt x="1500" y="0"/>
                        <a:pt x="14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11"/>
                <p:cNvSpPr/>
                <p:nvPr/>
              </p:nvSpPr>
              <p:spPr>
                <a:xfrm>
                  <a:off x="1696037" y="1340758"/>
                  <a:ext cx="146911" cy="993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6" h="3204" extrusionOk="0">
                      <a:moveTo>
                        <a:pt x="4418" y="1"/>
                      </a:moveTo>
                      <a:cubicBezTo>
                        <a:pt x="4280" y="1"/>
                        <a:pt x="4194" y="202"/>
                        <a:pt x="4113" y="333"/>
                      </a:cubicBezTo>
                      <a:cubicBezTo>
                        <a:pt x="3917" y="545"/>
                        <a:pt x="3748" y="779"/>
                        <a:pt x="3609" y="1033"/>
                      </a:cubicBezTo>
                      <a:cubicBezTo>
                        <a:pt x="3406" y="1067"/>
                        <a:pt x="3225" y="1182"/>
                        <a:pt x="3110" y="1344"/>
                      </a:cubicBezTo>
                      <a:lnTo>
                        <a:pt x="2883" y="1528"/>
                      </a:lnTo>
                      <a:cubicBezTo>
                        <a:pt x="2810" y="1536"/>
                        <a:pt x="2729" y="1536"/>
                        <a:pt x="2702" y="1624"/>
                      </a:cubicBezTo>
                      <a:cubicBezTo>
                        <a:pt x="2649" y="1632"/>
                        <a:pt x="2610" y="1670"/>
                        <a:pt x="2595" y="1724"/>
                      </a:cubicBezTo>
                      <a:cubicBezTo>
                        <a:pt x="2433" y="1790"/>
                        <a:pt x="2287" y="1901"/>
                        <a:pt x="2176" y="2036"/>
                      </a:cubicBezTo>
                      <a:cubicBezTo>
                        <a:pt x="1730" y="2147"/>
                        <a:pt x="1365" y="2424"/>
                        <a:pt x="973" y="2635"/>
                      </a:cubicBezTo>
                      <a:cubicBezTo>
                        <a:pt x="943" y="2643"/>
                        <a:pt x="916" y="2662"/>
                        <a:pt x="896" y="2681"/>
                      </a:cubicBezTo>
                      <a:cubicBezTo>
                        <a:pt x="562" y="2727"/>
                        <a:pt x="324" y="2989"/>
                        <a:pt x="9" y="3077"/>
                      </a:cubicBezTo>
                      <a:cubicBezTo>
                        <a:pt x="0" y="3174"/>
                        <a:pt x="28" y="3203"/>
                        <a:pt x="71" y="3203"/>
                      </a:cubicBezTo>
                      <a:cubicBezTo>
                        <a:pt x="104" y="3203"/>
                        <a:pt x="145" y="3186"/>
                        <a:pt x="186" y="3169"/>
                      </a:cubicBezTo>
                      <a:cubicBezTo>
                        <a:pt x="451" y="3142"/>
                        <a:pt x="693" y="3038"/>
                        <a:pt x="900" y="2873"/>
                      </a:cubicBezTo>
                      <a:lnTo>
                        <a:pt x="1085" y="2839"/>
                      </a:lnTo>
                      <a:cubicBezTo>
                        <a:pt x="1323" y="2673"/>
                        <a:pt x="1577" y="2535"/>
                        <a:pt x="1846" y="2431"/>
                      </a:cubicBezTo>
                      <a:cubicBezTo>
                        <a:pt x="2034" y="2354"/>
                        <a:pt x="2268" y="2347"/>
                        <a:pt x="2403" y="2155"/>
                      </a:cubicBezTo>
                      <a:lnTo>
                        <a:pt x="2606" y="1955"/>
                      </a:lnTo>
                      <a:cubicBezTo>
                        <a:pt x="2664" y="1955"/>
                        <a:pt x="2710" y="1916"/>
                        <a:pt x="2722" y="1863"/>
                      </a:cubicBezTo>
                      <a:cubicBezTo>
                        <a:pt x="2731" y="1863"/>
                        <a:pt x="2740" y="1863"/>
                        <a:pt x="2749" y="1863"/>
                      </a:cubicBezTo>
                      <a:cubicBezTo>
                        <a:pt x="2887" y="1863"/>
                        <a:pt x="3000" y="1832"/>
                        <a:pt x="3029" y="1663"/>
                      </a:cubicBezTo>
                      <a:cubicBezTo>
                        <a:pt x="3056" y="1663"/>
                        <a:pt x="3083" y="1651"/>
                        <a:pt x="3102" y="1632"/>
                      </a:cubicBezTo>
                      <a:cubicBezTo>
                        <a:pt x="3105" y="1632"/>
                        <a:pt x="3108" y="1632"/>
                        <a:pt x="3112" y="1632"/>
                      </a:cubicBezTo>
                      <a:cubicBezTo>
                        <a:pt x="3159" y="1632"/>
                        <a:pt x="3207" y="1606"/>
                        <a:pt x="3225" y="1555"/>
                      </a:cubicBezTo>
                      <a:lnTo>
                        <a:pt x="3609" y="1229"/>
                      </a:lnTo>
                      <a:cubicBezTo>
                        <a:pt x="3882" y="1060"/>
                        <a:pt x="4147" y="883"/>
                        <a:pt x="4255" y="556"/>
                      </a:cubicBezTo>
                      <a:cubicBezTo>
                        <a:pt x="4293" y="529"/>
                        <a:pt x="4355" y="510"/>
                        <a:pt x="4370" y="472"/>
                      </a:cubicBezTo>
                      <a:cubicBezTo>
                        <a:pt x="4428" y="326"/>
                        <a:pt x="4735" y="176"/>
                        <a:pt x="4524" y="37"/>
                      </a:cubicBezTo>
                      <a:cubicBezTo>
                        <a:pt x="4485" y="12"/>
                        <a:pt x="4450" y="1"/>
                        <a:pt x="44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11"/>
                <p:cNvSpPr/>
                <p:nvPr/>
              </p:nvSpPr>
              <p:spPr>
                <a:xfrm>
                  <a:off x="1669391" y="1209264"/>
                  <a:ext cx="17278" cy="118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" h="383" extrusionOk="0">
                      <a:moveTo>
                        <a:pt x="339" y="0"/>
                      </a:moveTo>
                      <a:cubicBezTo>
                        <a:pt x="144" y="0"/>
                        <a:pt x="1" y="72"/>
                        <a:pt x="7" y="338"/>
                      </a:cubicBezTo>
                      <a:cubicBezTo>
                        <a:pt x="43" y="368"/>
                        <a:pt x="79" y="382"/>
                        <a:pt x="114" y="382"/>
                      </a:cubicBezTo>
                      <a:cubicBezTo>
                        <a:pt x="154" y="382"/>
                        <a:pt x="193" y="364"/>
                        <a:pt x="230" y="334"/>
                      </a:cubicBezTo>
                      <a:lnTo>
                        <a:pt x="557" y="138"/>
                      </a:lnTo>
                      <a:cubicBezTo>
                        <a:pt x="545" y="80"/>
                        <a:pt x="476" y="61"/>
                        <a:pt x="453" y="7"/>
                      </a:cubicBezTo>
                      <a:cubicBezTo>
                        <a:pt x="413" y="3"/>
                        <a:pt x="375" y="0"/>
                        <a:pt x="3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11"/>
                <p:cNvSpPr/>
                <p:nvPr/>
              </p:nvSpPr>
              <p:spPr>
                <a:xfrm>
                  <a:off x="1773773" y="1234080"/>
                  <a:ext cx="58783" cy="30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969" extrusionOk="0">
                      <a:moveTo>
                        <a:pt x="65" y="0"/>
                      </a:moveTo>
                      <a:cubicBezTo>
                        <a:pt x="57" y="0"/>
                        <a:pt x="50" y="2"/>
                        <a:pt x="47" y="6"/>
                      </a:cubicBezTo>
                      <a:cubicBezTo>
                        <a:pt x="0" y="53"/>
                        <a:pt x="43" y="122"/>
                        <a:pt x="81" y="168"/>
                      </a:cubicBezTo>
                      <a:cubicBezTo>
                        <a:pt x="108" y="202"/>
                        <a:pt x="147" y="229"/>
                        <a:pt x="181" y="252"/>
                      </a:cubicBezTo>
                      <a:lnTo>
                        <a:pt x="423" y="537"/>
                      </a:lnTo>
                      <a:cubicBezTo>
                        <a:pt x="465" y="683"/>
                        <a:pt x="585" y="787"/>
                        <a:pt x="734" y="813"/>
                      </a:cubicBezTo>
                      <a:cubicBezTo>
                        <a:pt x="735" y="813"/>
                        <a:pt x="735" y="813"/>
                        <a:pt x="735" y="813"/>
                      </a:cubicBezTo>
                      <a:cubicBezTo>
                        <a:pt x="762" y="813"/>
                        <a:pt x="759" y="649"/>
                        <a:pt x="852" y="649"/>
                      </a:cubicBezTo>
                      <a:cubicBezTo>
                        <a:pt x="877" y="649"/>
                        <a:pt x="909" y="661"/>
                        <a:pt x="950" y="690"/>
                      </a:cubicBezTo>
                      <a:cubicBezTo>
                        <a:pt x="976" y="711"/>
                        <a:pt x="1006" y="718"/>
                        <a:pt x="1036" y="718"/>
                      </a:cubicBezTo>
                      <a:cubicBezTo>
                        <a:pt x="1089" y="718"/>
                        <a:pt x="1146" y="698"/>
                        <a:pt x="1199" y="698"/>
                      </a:cubicBezTo>
                      <a:cubicBezTo>
                        <a:pt x="1241" y="698"/>
                        <a:pt x="1281" y="710"/>
                        <a:pt x="1315" y="752"/>
                      </a:cubicBezTo>
                      <a:cubicBezTo>
                        <a:pt x="1368" y="863"/>
                        <a:pt x="1472" y="910"/>
                        <a:pt x="1576" y="952"/>
                      </a:cubicBezTo>
                      <a:cubicBezTo>
                        <a:pt x="1601" y="964"/>
                        <a:pt x="1622" y="969"/>
                        <a:pt x="1638" y="969"/>
                      </a:cubicBezTo>
                      <a:cubicBezTo>
                        <a:pt x="1697" y="969"/>
                        <a:pt x="1707" y="904"/>
                        <a:pt x="1722" y="844"/>
                      </a:cubicBezTo>
                      <a:cubicBezTo>
                        <a:pt x="1791" y="840"/>
                        <a:pt x="1876" y="836"/>
                        <a:pt x="1883" y="763"/>
                      </a:cubicBezTo>
                      <a:cubicBezTo>
                        <a:pt x="1895" y="537"/>
                        <a:pt x="1664" y="287"/>
                        <a:pt x="1430" y="260"/>
                      </a:cubicBezTo>
                      <a:cubicBezTo>
                        <a:pt x="1415" y="260"/>
                        <a:pt x="1380" y="310"/>
                        <a:pt x="1388" y="322"/>
                      </a:cubicBezTo>
                      <a:cubicBezTo>
                        <a:pt x="1411" y="364"/>
                        <a:pt x="1434" y="402"/>
                        <a:pt x="1468" y="437"/>
                      </a:cubicBezTo>
                      <a:cubicBezTo>
                        <a:pt x="1476" y="471"/>
                        <a:pt x="1488" y="502"/>
                        <a:pt x="1503" y="537"/>
                      </a:cubicBezTo>
                      <a:cubicBezTo>
                        <a:pt x="1493" y="534"/>
                        <a:pt x="1482" y="533"/>
                        <a:pt x="1472" y="533"/>
                      </a:cubicBezTo>
                      <a:cubicBezTo>
                        <a:pt x="1452" y="533"/>
                        <a:pt x="1433" y="538"/>
                        <a:pt x="1415" y="548"/>
                      </a:cubicBezTo>
                      <a:cubicBezTo>
                        <a:pt x="1119" y="518"/>
                        <a:pt x="838" y="441"/>
                        <a:pt x="604" y="245"/>
                      </a:cubicBezTo>
                      <a:cubicBezTo>
                        <a:pt x="489" y="189"/>
                        <a:pt x="427" y="30"/>
                        <a:pt x="285" y="30"/>
                      </a:cubicBezTo>
                      <a:cubicBezTo>
                        <a:pt x="261" y="30"/>
                        <a:pt x="234" y="34"/>
                        <a:pt x="204" y="45"/>
                      </a:cubicBezTo>
                      <a:cubicBezTo>
                        <a:pt x="164" y="33"/>
                        <a:pt x="99" y="0"/>
                        <a:pt x="6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11"/>
                <p:cNvSpPr/>
                <p:nvPr/>
              </p:nvSpPr>
              <p:spPr>
                <a:xfrm>
                  <a:off x="1651585" y="1362130"/>
                  <a:ext cx="13742" cy="13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" h="421" extrusionOk="0">
                      <a:moveTo>
                        <a:pt x="154" y="0"/>
                      </a:moveTo>
                      <a:cubicBezTo>
                        <a:pt x="121" y="0"/>
                        <a:pt x="87" y="16"/>
                        <a:pt x="58" y="55"/>
                      </a:cubicBezTo>
                      <a:cubicBezTo>
                        <a:pt x="1" y="136"/>
                        <a:pt x="12" y="205"/>
                        <a:pt x="101" y="259"/>
                      </a:cubicBezTo>
                      <a:cubicBezTo>
                        <a:pt x="193" y="317"/>
                        <a:pt x="270" y="413"/>
                        <a:pt x="431" y="420"/>
                      </a:cubicBezTo>
                      <a:cubicBezTo>
                        <a:pt x="443" y="248"/>
                        <a:pt x="339" y="151"/>
                        <a:pt x="262" y="59"/>
                      </a:cubicBezTo>
                      <a:cubicBezTo>
                        <a:pt x="234" y="25"/>
                        <a:pt x="195" y="0"/>
                        <a:pt x="15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11"/>
                <p:cNvSpPr/>
                <p:nvPr/>
              </p:nvSpPr>
              <p:spPr>
                <a:xfrm>
                  <a:off x="1946368" y="1225829"/>
                  <a:ext cx="12191" cy="156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504" extrusionOk="0">
                      <a:moveTo>
                        <a:pt x="301" y="0"/>
                      </a:moveTo>
                      <a:cubicBezTo>
                        <a:pt x="128" y="0"/>
                        <a:pt x="57" y="137"/>
                        <a:pt x="1" y="299"/>
                      </a:cubicBezTo>
                      <a:cubicBezTo>
                        <a:pt x="66" y="369"/>
                        <a:pt x="131" y="434"/>
                        <a:pt x="193" y="503"/>
                      </a:cubicBezTo>
                      <a:cubicBezTo>
                        <a:pt x="339" y="369"/>
                        <a:pt x="373" y="188"/>
                        <a:pt x="393" y="11"/>
                      </a:cubicBezTo>
                      <a:cubicBezTo>
                        <a:pt x="359" y="4"/>
                        <a:pt x="329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11"/>
                <p:cNvSpPr/>
                <p:nvPr/>
              </p:nvSpPr>
              <p:spPr>
                <a:xfrm>
                  <a:off x="1710368" y="1276329"/>
                  <a:ext cx="13121" cy="123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" h="397" extrusionOk="0">
                      <a:moveTo>
                        <a:pt x="242" y="1"/>
                      </a:moveTo>
                      <a:cubicBezTo>
                        <a:pt x="196" y="28"/>
                        <a:pt x="158" y="55"/>
                        <a:pt x="127" y="93"/>
                      </a:cubicBezTo>
                      <a:cubicBezTo>
                        <a:pt x="50" y="166"/>
                        <a:pt x="0" y="262"/>
                        <a:pt x="81" y="339"/>
                      </a:cubicBezTo>
                      <a:cubicBezTo>
                        <a:pt x="124" y="380"/>
                        <a:pt x="167" y="396"/>
                        <a:pt x="209" y="396"/>
                      </a:cubicBezTo>
                      <a:cubicBezTo>
                        <a:pt x="284" y="396"/>
                        <a:pt x="356" y="342"/>
                        <a:pt x="423" y="285"/>
                      </a:cubicBezTo>
                      <a:cubicBezTo>
                        <a:pt x="419" y="166"/>
                        <a:pt x="346" y="55"/>
                        <a:pt x="2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11"/>
                <p:cNvSpPr/>
                <p:nvPr/>
              </p:nvSpPr>
              <p:spPr>
                <a:xfrm>
                  <a:off x="1632291" y="1357229"/>
                  <a:ext cx="16130" cy="8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" h="268" extrusionOk="0">
                      <a:moveTo>
                        <a:pt x="147" y="0"/>
                      </a:moveTo>
                      <a:cubicBezTo>
                        <a:pt x="112" y="0"/>
                        <a:pt x="75" y="11"/>
                        <a:pt x="35" y="41"/>
                      </a:cubicBezTo>
                      <a:cubicBezTo>
                        <a:pt x="8" y="79"/>
                        <a:pt x="0" y="133"/>
                        <a:pt x="19" y="175"/>
                      </a:cubicBezTo>
                      <a:cubicBezTo>
                        <a:pt x="72" y="241"/>
                        <a:pt x="126" y="268"/>
                        <a:pt x="186" y="268"/>
                      </a:cubicBezTo>
                      <a:cubicBezTo>
                        <a:pt x="279" y="268"/>
                        <a:pt x="385" y="202"/>
                        <a:pt x="519" y="117"/>
                      </a:cubicBezTo>
                      <a:cubicBezTo>
                        <a:pt x="354" y="106"/>
                        <a:pt x="256" y="0"/>
                        <a:pt x="14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11"/>
                <p:cNvSpPr/>
                <p:nvPr/>
              </p:nvSpPr>
              <p:spPr>
                <a:xfrm>
                  <a:off x="1557067" y="1265379"/>
                  <a:ext cx="16130" cy="8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" h="258" extrusionOk="0">
                      <a:moveTo>
                        <a:pt x="355" y="1"/>
                      </a:moveTo>
                      <a:cubicBezTo>
                        <a:pt x="227" y="1"/>
                        <a:pt x="122" y="89"/>
                        <a:pt x="1" y="254"/>
                      </a:cubicBezTo>
                      <a:cubicBezTo>
                        <a:pt x="31" y="250"/>
                        <a:pt x="61" y="248"/>
                        <a:pt x="90" y="248"/>
                      </a:cubicBezTo>
                      <a:cubicBezTo>
                        <a:pt x="165" y="248"/>
                        <a:pt x="235" y="258"/>
                        <a:pt x="298" y="258"/>
                      </a:cubicBezTo>
                      <a:cubicBezTo>
                        <a:pt x="411" y="258"/>
                        <a:pt x="495" y="226"/>
                        <a:pt x="519" y="43"/>
                      </a:cubicBezTo>
                      <a:cubicBezTo>
                        <a:pt x="459" y="14"/>
                        <a:pt x="405" y="1"/>
                        <a:pt x="3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11"/>
                <p:cNvSpPr/>
                <p:nvPr/>
              </p:nvSpPr>
              <p:spPr>
                <a:xfrm>
                  <a:off x="1739806" y="1288737"/>
                  <a:ext cx="13370" cy="11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" h="356" extrusionOk="0">
                      <a:moveTo>
                        <a:pt x="85" y="1"/>
                      </a:moveTo>
                      <a:cubicBezTo>
                        <a:pt x="4" y="35"/>
                        <a:pt x="0" y="108"/>
                        <a:pt x="0" y="177"/>
                      </a:cubicBezTo>
                      <a:cubicBezTo>
                        <a:pt x="79" y="225"/>
                        <a:pt x="162" y="355"/>
                        <a:pt x="249" y="355"/>
                      </a:cubicBezTo>
                      <a:cubicBezTo>
                        <a:pt x="281" y="355"/>
                        <a:pt x="313" y="338"/>
                        <a:pt x="346" y="293"/>
                      </a:cubicBezTo>
                      <a:cubicBezTo>
                        <a:pt x="431" y="177"/>
                        <a:pt x="223" y="100"/>
                        <a:pt x="123" y="31"/>
                      </a:cubicBezTo>
                      <a:cubicBezTo>
                        <a:pt x="104" y="24"/>
                        <a:pt x="96" y="12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11"/>
                <p:cNvSpPr/>
                <p:nvPr/>
              </p:nvSpPr>
              <p:spPr>
                <a:xfrm>
                  <a:off x="1607599" y="1247729"/>
                  <a:ext cx="279" cy="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9" extrusionOk="0">
                      <a:moveTo>
                        <a:pt x="5" y="1"/>
                      </a:moveTo>
                      <a:cubicBezTo>
                        <a:pt x="1" y="1"/>
                        <a:pt x="1" y="8"/>
                        <a:pt x="9" y="8"/>
                      </a:cubicBezTo>
                      <a:lnTo>
                        <a:pt x="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11"/>
                <p:cNvSpPr/>
                <p:nvPr/>
              </p:nvSpPr>
              <p:spPr>
                <a:xfrm>
                  <a:off x="1867578" y="1191582"/>
                  <a:ext cx="403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5" extrusionOk="0">
                      <a:moveTo>
                        <a:pt x="12" y="1"/>
                      </a:moveTo>
                      <a:lnTo>
                        <a:pt x="12" y="1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11"/>
                <p:cNvSpPr/>
                <p:nvPr/>
              </p:nvSpPr>
              <p:spPr>
                <a:xfrm>
                  <a:off x="1868074" y="1190559"/>
                  <a:ext cx="9058" cy="9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" h="303" extrusionOk="0">
                      <a:moveTo>
                        <a:pt x="141" y="1"/>
                      </a:moveTo>
                      <a:cubicBezTo>
                        <a:pt x="103" y="1"/>
                        <a:pt x="57" y="11"/>
                        <a:pt x="0" y="34"/>
                      </a:cubicBezTo>
                      <a:cubicBezTo>
                        <a:pt x="42" y="168"/>
                        <a:pt x="154" y="264"/>
                        <a:pt x="288" y="303"/>
                      </a:cubicBezTo>
                      <a:cubicBezTo>
                        <a:pt x="291" y="124"/>
                        <a:pt x="269" y="1"/>
                        <a:pt x="14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11"/>
                <p:cNvSpPr/>
                <p:nvPr/>
              </p:nvSpPr>
              <p:spPr>
                <a:xfrm>
                  <a:off x="1631919" y="1329621"/>
                  <a:ext cx="8624" cy="13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447" extrusionOk="0">
                      <a:moveTo>
                        <a:pt x="120" y="1"/>
                      </a:moveTo>
                      <a:lnTo>
                        <a:pt x="1" y="104"/>
                      </a:lnTo>
                      <a:cubicBezTo>
                        <a:pt x="39" y="235"/>
                        <a:pt x="70" y="366"/>
                        <a:pt x="201" y="446"/>
                      </a:cubicBezTo>
                      <a:cubicBezTo>
                        <a:pt x="277" y="312"/>
                        <a:pt x="254" y="200"/>
                        <a:pt x="224" y="89"/>
                      </a:cubicBezTo>
                      <a:cubicBezTo>
                        <a:pt x="197" y="62"/>
                        <a:pt x="162" y="27"/>
                        <a:pt x="12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11"/>
                <p:cNvSpPr/>
                <p:nvPr/>
              </p:nvSpPr>
              <p:spPr>
                <a:xfrm>
                  <a:off x="1782490" y="1279090"/>
                  <a:ext cx="9802" cy="13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" h="423" extrusionOk="0">
                      <a:moveTo>
                        <a:pt x="19" y="0"/>
                      </a:moveTo>
                      <a:cubicBezTo>
                        <a:pt x="12" y="100"/>
                        <a:pt x="8" y="196"/>
                        <a:pt x="0" y="296"/>
                      </a:cubicBezTo>
                      <a:lnTo>
                        <a:pt x="135" y="423"/>
                      </a:lnTo>
                      <a:cubicBezTo>
                        <a:pt x="315" y="219"/>
                        <a:pt x="135" y="119"/>
                        <a:pt x="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11"/>
                <p:cNvSpPr/>
                <p:nvPr/>
              </p:nvSpPr>
              <p:spPr>
                <a:xfrm>
                  <a:off x="1570189" y="1288117"/>
                  <a:ext cx="179544" cy="1290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88" h="4160" extrusionOk="0">
                      <a:moveTo>
                        <a:pt x="242" y="693"/>
                      </a:moveTo>
                      <a:cubicBezTo>
                        <a:pt x="231" y="708"/>
                        <a:pt x="223" y="728"/>
                        <a:pt x="223" y="747"/>
                      </a:cubicBezTo>
                      <a:cubicBezTo>
                        <a:pt x="223" y="728"/>
                        <a:pt x="227" y="708"/>
                        <a:pt x="242" y="693"/>
                      </a:cubicBezTo>
                      <a:close/>
                      <a:moveTo>
                        <a:pt x="1422" y="0"/>
                      </a:moveTo>
                      <a:cubicBezTo>
                        <a:pt x="1148" y="0"/>
                        <a:pt x="872" y="25"/>
                        <a:pt x="600" y="74"/>
                      </a:cubicBezTo>
                      <a:cubicBezTo>
                        <a:pt x="519" y="90"/>
                        <a:pt x="446" y="140"/>
                        <a:pt x="408" y="217"/>
                      </a:cubicBezTo>
                      <a:cubicBezTo>
                        <a:pt x="312" y="286"/>
                        <a:pt x="135" y="243"/>
                        <a:pt x="127" y="424"/>
                      </a:cubicBezTo>
                      <a:cubicBezTo>
                        <a:pt x="96" y="447"/>
                        <a:pt x="89" y="482"/>
                        <a:pt x="100" y="516"/>
                      </a:cubicBezTo>
                      <a:lnTo>
                        <a:pt x="96" y="524"/>
                      </a:lnTo>
                      <a:cubicBezTo>
                        <a:pt x="12" y="562"/>
                        <a:pt x="39" y="616"/>
                        <a:pt x="81" y="670"/>
                      </a:cubicBezTo>
                      <a:lnTo>
                        <a:pt x="58" y="685"/>
                      </a:lnTo>
                      <a:lnTo>
                        <a:pt x="69" y="708"/>
                      </a:lnTo>
                      <a:cubicBezTo>
                        <a:pt x="4" y="785"/>
                        <a:pt x="0" y="858"/>
                        <a:pt x="92" y="920"/>
                      </a:cubicBezTo>
                      <a:cubicBezTo>
                        <a:pt x="81" y="1089"/>
                        <a:pt x="62" y="1250"/>
                        <a:pt x="112" y="1419"/>
                      </a:cubicBezTo>
                      <a:cubicBezTo>
                        <a:pt x="119" y="1665"/>
                        <a:pt x="254" y="1857"/>
                        <a:pt x="385" y="2053"/>
                      </a:cubicBezTo>
                      <a:lnTo>
                        <a:pt x="496" y="2253"/>
                      </a:lnTo>
                      <a:cubicBezTo>
                        <a:pt x="507" y="2259"/>
                        <a:pt x="519" y="2262"/>
                        <a:pt x="531" y="2262"/>
                      </a:cubicBezTo>
                      <a:cubicBezTo>
                        <a:pt x="543" y="2262"/>
                        <a:pt x="556" y="2259"/>
                        <a:pt x="569" y="2253"/>
                      </a:cubicBezTo>
                      <a:lnTo>
                        <a:pt x="569" y="2253"/>
                      </a:lnTo>
                      <a:cubicBezTo>
                        <a:pt x="561" y="2284"/>
                        <a:pt x="569" y="2318"/>
                        <a:pt x="577" y="2345"/>
                      </a:cubicBezTo>
                      <a:cubicBezTo>
                        <a:pt x="677" y="2476"/>
                        <a:pt x="838" y="2553"/>
                        <a:pt x="999" y="2553"/>
                      </a:cubicBezTo>
                      <a:cubicBezTo>
                        <a:pt x="1053" y="2610"/>
                        <a:pt x="1130" y="2637"/>
                        <a:pt x="1207" y="2637"/>
                      </a:cubicBezTo>
                      <a:cubicBezTo>
                        <a:pt x="1191" y="2580"/>
                        <a:pt x="1138" y="2537"/>
                        <a:pt x="1080" y="2537"/>
                      </a:cubicBezTo>
                      <a:cubicBezTo>
                        <a:pt x="1092" y="2415"/>
                        <a:pt x="1011" y="2361"/>
                        <a:pt x="915" y="2318"/>
                      </a:cubicBezTo>
                      <a:cubicBezTo>
                        <a:pt x="876" y="2299"/>
                        <a:pt x="838" y="2272"/>
                        <a:pt x="800" y="2253"/>
                      </a:cubicBezTo>
                      <a:lnTo>
                        <a:pt x="788" y="2249"/>
                      </a:lnTo>
                      <a:cubicBezTo>
                        <a:pt x="764" y="2208"/>
                        <a:pt x="719" y="2183"/>
                        <a:pt x="672" y="2183"/>
                      </a:cubicBezTo>
                      <a:cubicBezTo>
                        <a:pt x="666" y="2183"/>
                        <a:pt x="660" y="2183"/>
                        <a:pt x="654" y="2184"/>
                      </a:cubicBezTo>
                      <a:cubicBezTo>
                        <a:pt x="650" y="2188"/>
                        <a:pt x="638" y="2188"/>
                        <a:pt x="634" y="2192"/>
                      </a:cubicBezTo>
                      <a:cubicBezTo>
                        <a:pt x="654" y="2138"/>
                        <a:pt x="654" y="2080"/>
                        <a:pt x="630" y="2030"/>
                      </a:cubicBezTo>
                      <a:cubicBezTo>
                        <a:pt x="615" y="2000"/>
                        <a:pt x="600" y="1973"/>
                        <a:pt x="592" y="1938"/>
                      </a:cubicBezTo>
                      <a:cubicBezTo>
                        <a:pt x="592" y="1938"/>
                        <a:pt x="592" y="1934"/>
                        <a:pt x="588" y="1934"/>
                      </a:cubicBezTo>
                      <a:cubicBezTo>
                        <a:pt x="611" y="1907"/>
                        <a:pt x="634" y="1888"/>
                        <a:pt x="657" y="1865"/>
                      </a:cubicBezTo>
                      <a:cubicBezTo>
                        <a:pt x="673" y="1873"/>
                        <a:pt x="690" y="1877"/>
                        <a:pt x="707" y="1877"/>
                      </a:cubicBezTo>
                      <a:cubicBezTo>
                        <a:pt x="732" y="1877"/>
                        <a:pt x="757" y="1868"/>
                        <a:pt x="773" y="1850"/>
                      </a:cubicBezTo>
                      <a:lnTo>
                        <a:pt x="773" y="1850"/>
                      </a:lnTo>
                      <a:lnTo>
                        <a:pt x="765" y="1880"/>
                      </a:lnTo>
                      <a:lnTo>
                        <a:pt x="807" y="1934"/>
                      </a:lnTo>
                      <a:cubicBezTo>
                        <a:pt x="838" y="1965"/>
                        <a:pt x="869" y="2000"/>
                        <a:pt x="903" y="2030"/>
                      </a:cubicBezTo>
                      <a:cubicBezTo>
                        <a:pt x="896" y="2049"/>
                        <a:pt x="888" y="2073"/>
                        <a:pt x="888" y="2096"/>
                      </a:cubicBezTo>
                      <a:cubicBezTo>
                        <a:pt x="980" y="2330"/>
                        <a:pt x="1203" y="2376"/>
                        <a:pt x="1407" y="2445"/>
                      </a:cubicBezTo>
                      <a:lnTo>
                        <a:pt x="1491" y="2464"/>
                      </a:lnTo>
                      <a:cubicBezTo>
                        <a:pt x="1509" y="2476"/>
                        <a:pt x="1529" y="2481"/>
                        <a:pt x="1549" y="2481"/>
                      </a:cubicBezTo>
                      <a:cubicBezTo>
                        <a:pt x="1585" y="2481"/>
                        <a:pt x="1620" y="2465"/>
                        <a:pt x="1645" y="2438"/>
                      </a:cubicBezTo>
                      <a:cubicBezTo>
                        <a:pt x="1549" y="2119"/>
                        <a:pt x="1387" y="1861"/>
                        <a:pt x="1003" y="1861"/>
                      </a:cubicBezTo>
                      <a:cubicBezTo>
                        <a:pt x="980" y="1838"/>
                        <a:pt x="953" y="1823"/>
                        <a:pt x="923" y="1811"/>
                      </a:cubicBezTo>
                      <a:cubicBezTo>
                        <a:pt x="905" y="1805"/>
                        <a:pt x="887" y="1803"/>
                        <a:pt x="869" y="1803"/>
                      </a:cubicBezTo>
                      <a:cubicBezTo>
                        <a:pt x="851" y="1803"/>
                        <a:pt x="834" y="1805"/>
                        <a:pt x="819" y="1811"/>
                      </a:cubicBezTo>
                      <a:cubicBezTo>
                        <a:pt x="830" y="1788"/>
                        <a:pt x="826" y="1754"/>
                        <a:pt x="811" y="1734"/>
                      </a:cubicBezTo>
                      <a:cubicBezTo>
                        <a:pt x="788" y="1723"/>
                        <a:pt x="765" y="1711"/>
                        <a:pt x="734" y="1711"/>
                      </a:cubicBezTo>
                      <a:cubicBezTo>
                        <a:pt x="550" y="1631"/>
                        <a:pt x="342" y="1573"/>
                        <a:pt x="292" y="1331"/>
                      </a:cubicBezTo>
                      <a:cubicBezTo>
                        <a:pt x="327" y="1150"/>
                        <a:pt x="285" y="977"/>
                        <a:pt x="215" y="808"/>
                      </a:cubicBezTo>
                      <a:cubicBezTo>
                        <a:pt x="235" y="793"/>
                        <a:pt x="242" y="770"/>
                        <a:pt x="231" y="751"/>
                      </a:cubicBezTo>
                      <a:lnTo>
                        <a:pt x="227" y="751"/>
                      </a:lnTo>
                      <a:cubicBezTo>
                        <a:pt x="273" y="731"/>
                        <a:pt x="308" y="685"/>
                        <a:pt x="308" y="632"/>
                      </a:cubicBezTo>
                      <a:cubicBezTo>
                        <a:pt x="584" y="351"/>
                        <a:pt x="976" y="347"/>
                        <a:pt x="1322" y="236"/>
                      </a:cubicBezTo>
                      <a:lnTo>
                        <a:pt x="1418" y="224"/>
                      </a:lnTo>
                      <a:cubicBezTo>
                        <a:pt x="1945" y="366"/>
                        <a:pt x="2517" y="263"/>
                        <a:pt x="3017" y="539"/>
                      </a:cubicBezTo>
                      <a:cubicBezTo>
                        <a:pt x="3020" y="578"/>
                        <a:pt x="3052" y="610"/>
                        <a:pt x="3095" y="610"/>
                      </a:cubicBezTo>
                      <a:cubicBezTo>
                        <a:pt x="3100" y="610"/>
                        <a:pt x="3104" y="609"/>
                        <a:pt x="3109" y="608"/>
                      </a:cubicBezTo>
                      <a:lnTo>
                        <a:pt x="3113" y="608"/>
                      </a:lnTo>
                      <a:cubicBezTo>
                        <a:pt x="3228" y="716"/>
                        <a:pt x="3420" y="689"/>
                        <a:pt x="3512" y="843"/>
                      </a:cubicBezTo>
                      <a:cubicBezTo>
                        <a:pt x="3574" y="920"/>
                        <a:pt x="3701" y="924"/>
                        <a:pt x="3731" y="1035"/>
                      </a:cubicBezTo>
                      <a:cubicBezTo>
                        <a:pt x="3693" y="1112"/>
                        <a:pt x="3743" y="1135"/>
                        <a:pt x="3804" y="1150"/>
                      </a:cubicBezTo>
                      <a:cubicBezTo>
                        <a:pt x="3878" y="1251"/>
                        <a:pt x="3949" y="1352"/>
                        <a:pt x="4046" y="1352"/>
                      </a:cubicBezTo>
                      <a:cubicBezTo>
                        <a:pt x="4097" y="1352"/>
                        <a:pt x="4155" y="1324"/>
                        <a:pt x="4223" y="1254"/>
                      </a:cubicBezTo>
                      <a:cubicBezTo>
                        <a:pt x="4454" y="1385"/>
                        <a:pt x="4588" y="1634"/>
                        <a:pt x="4834" y="1746"/>
                      </a:cubicBezTo>
                      <a:lnTo>
                        <a:pt x="5034" y="1842"/>
                      </a:lnTo>
                      <a:cubicBezTo>
                        <a:pt x="5034" y="1877"/>
                        <a:pt x="5038" y="1907"/>
                        <a:pt x="5038" y="1942"/>
                      </a:cubicBezTo>
                      <a:cubicBezTo>
                        <a:pt x="5203" y="2368"/>
                        <a:pt x="5534" y="2749"/>
                        <a:pt x="5438" y="3252"/>
                      </a:cubicBezTo>
                      <a:cubicBezTo>
                        <a:pt x="5126" y="3729"/>
                        <a:pt x="4646" y="3863"/>
                        <a:pt x="4120" y="3917"/>
                      </a:cubicBezTo>
                      <a:cubicBezTo>
                        <a:pt x="4104" y="3904"/>
                        <a:pt x="4083" y="3898"/>
                        <a:pt x="4062" y="3898"/>
                      </a:cubicBezTo>
                      <a:cubicBezTo>
                        <a:pt x="4053" y="3898"/>
                        <a:pt x="4044" y="3899"/>
                        <a:pt x="4035" y="3902"/>
                      </a:cubicBezTo>
                      <a:lnTo>
                        <a:pt x="3920" y="3882"/>
                      </a:lnTo>
                      <a:lnTo>
                        <a:pt x="3639" y="3859"/>
                      </a:lnTo>
                      <a:cubicBezTo>
                        <a:pt x="3604" y="3801"/>
                        <a:pt x="3543" y="3767"/>
                        <a:pt x="3481" y="3767"/>
                      </a:cubicBezTo>
                      <a:cubicBezTo>
                        <a:pt x="3461" y="3767"/>
                        <a:pt x="3440" y="3771"/>
                        <a:pt x="3420" y="3779"/>
                      </a:cubicBezTo>
                      <a:cubicBezTo>
                        <a:pt x="3375" y="3714"/>
                        <a:pt x="3319" y="3696"/>
                        <a:pt x="3257" y="3696"/>
                      </a:cubicBezTo>
                      <a:cubicBezTo>
                        <a:pt x="3220" y="3696"/>
                        <a:pt x="3180" y="3702"/>
                        <a:pt x="3140" y="3709"/>
                      </a:cubicBezTo>
                      <a:lnTo>
                        <a:pt x="2905" y="3567"/>
                      </a:lnTo>
                      <a:cubicBezTo>
                        <a:pt x="2736" y="3433"/>
                        <a:pt x="2533" y="3356"/>
                        <a:pt x="2314" y="3348"/>
                      </a:cubicBezTo>
                      <a:cubicBezTo>
                        <a:pt x="2182" y="3262"/>
                        <a:pt x="2038" y="3200"/>
                        <a:pt x="1870" y="3200"/>
                      </a:cubicBezTo>
                      <a:cubicBezTo>
                        <a:pt x="1851" y="3200"/>
                        <a:pt x="1833" y="3201"/>
                        <a:pt x="1814" y="3202"/>
                      </a:cubicBezTo>
                      <a:cubicBezTo>
                        <a:pt x="1849" y="3345"/>
                        <a:pt x="1926" y="3357"/>
                        <a:pt x="2007" y="3357"/>
                      </a:cubicBezTo>
                      <a:cubicBezTo>
                        <a:pt x="2024" y="3357"/>
                        <a:pt x="2041" y="3357"/>
                        <a:pt x="2058" y="3357"/>
                      </a:cubicBezTo>
                      <a:cubicBezTo>
                        <a:pt x="2076" y="3357"/>
                        <a:pt x="2093" y="3357"/>
                        <a:pt x="2110" y="3360"/>
                      </a:cubicBezTo>
                      <a:cubicBezTo>
                        <a:pt x="2148" y="3644"/>
                        <a:pt x="2437" y="3560"/>
                        <a:pt x="2590" y="3675"/>
                      </a:cubicBezTo>
                      <a:cubicBezTo>
                        <a:pt x="2698" y="3917"/>
                        <a:pt x="2948" y="3763"/>
                        <a:pt x="3109" y="3863"/>
                      </a:cubicBezTo>
                      <a:cubicBezTo>
                        <a:pt x="3339" y="3939"/>
                        <a:pt x="3556" y="4071"/>
                        <a:pt x="3802" y="4071"/>
                      </a:cubicBezTo>
                      <a:cubicBezTo>
                        <a:pt x="3843" y="4071"/>
                        <a:pt x="3885" y="4067"/>
                        <a:pt x="3927" y="4059"/>
                      </a:cubicBezTo>
                      <a:lnTo>
                        <a:pt x="4097" y="4086"/>
                      </a:lnTo>
                      <a:cubicBezTo>
                        <a:pt x="4174" y="4139"/>
                        <a:pt x="4250" y="4160"/>
                        <a:pt x="4325" y="4160"/>
                      </a:cubicBezTo>
                      <a:cubicBezTo>
                        <a:pt x="4439" y="4160"/>
                        <a:pt x="4550" y="4113"/>
                        <a:pt x="4661" y="4067"/>
                      </a:cubicBezTo>
                      <a:cubicBezTo>
                        <a:pt x="4665" y="4067"/>
                        <a:pt x="4668" y="4068"/>
                        <a:pt x="4672" y="4068"/>
                      </a:cubicBezTo>
                      <a:cubicBezTo>
                        <a:pt x="4697" y="4068"/>
                        <a:pt x="4725" y="4057"/>
                        <a:pt x="4742" y="4040"/>
                      </a:cubicBezTo>
                      <a:cubicBezTo>
                        <a:pt x="5146" y="3952"/>
                        <a:pt x="5499" y="3786"/>
                        <a:pt x="5668" y="3367"/>
                      </a:cubicBezTo>
                      <a:cubicBezTo>
                        <a:pt x="5718" y="3348"/>
                        <a:pt x="5741" y="3298"/>
                        <a:pt x="5730" y="3248"/>
                      </a:cubicBezTo>
                      <a:lnTo>
                        <a:pt x="5741" y="3148"/>
                      </a:lnTo>
                      <a:cubicBezTo>
                        <a:pt x="5757" y="3106"/>
                        <a:pt x="5737" y="3056"/>
                        <a:pt x="5691" y="3041"/>
                      </a:cubicBezTo>
                      <a:cubicBezTo>
                        <a:pt x="5687" y="3041"/>
                        <a:pt x="5684" y="3037"/>
                        <a:pt x="5672" y="3037"/>
                      </a:cubicBezTo>
                      <a:cubicBezTo>
                        <a:pt x="5707" y="2937"/>
                        <a:pt x="5787" y="2830"/>
                        <a:pt x="5660" y="2733"/>
                      </a:cubicBezTo>
                      <a:cubicBezTo>
                        <a:pt x="5564" y="2418"/>
                        <a:pt x="5422" y="2119"/>
                        <a:pt x="5242" y="1842"/>
                      </a:cubicBezTo>
                      <a:cubicBezTo>
                        <a:pt x="5172" y="1734"/>
                        <a:pt x="5092" y="1638"/>
                        <a:pt x="4965" y="1600"/>
                      </a:cubicBezTo>
                      <a:cubicBezTo>
                        <a:pt x="4723" y="1212"/>
                        <a:pt x="4427" y="881"/>
                        <a:pt x="3931" y="839"/>
                      </a:cubicBezTo>
                      <a:cubicBezTo>
                        <a:pt x="3804" y="812"/>
                        <a:pt x="3689" y="743"/>
                        <a:pt x="3612" y="635"/>
                      </a:cubicBezTo>
                      <a:cubicBezTo>
                        <a:pt x="3506" y="538"/>
                        <a:pt x="3431" y="369"/>
                        <a:pt x="3275" y="369"/>
                      </a:cubicBezTo>
                      <a:cubicBezTo>
                        <a:pt x="3234" y="369"/>
                        <a:pt x="3187" y="381"/>
                        <a:pt x="3132" y="409"/>
                      </a:cubicBezTo>
                      <a:cubicBezTo>
                        <a:pt x="3110" y="384"/>
                        <a:pt x="3088" y="361"/>
                        <a:pt x="3066" y="361"/>
                      </a:cubicBezTo>
                      <a:cubicBezTo>
                        <a:pt x="3050" y="361"/>
                        <a:pt x="3033" y="374"/>
                        <a:pt x="3017" y="409"/>
                      </a:cubicBezTo>
                      <a:cubicBezTo>
                        <a:pt x="2921" y="347"/>
                        <a:pt x="2878" y="236"/>
                        <a:pt x="2752" y="197"/>
                      </a:cubicBezTo>
                      <a:cubicBezTo>
                        <a:pt x="2320" y="66"/>
                        <a:pt x="1872" y="0"/>
                        <a:pt x="142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11"/>
                <p:cNvSpPr/>
                <p:nvPr/>
              </p:nvSpPr>
              <p:spPr>
                <a:xfrm>
                  <a:off x="1863762" y="1148217"/>
                  <a:ext cx="8034" cy="8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" h="271" extrusionOk="0">
                      <a:moveTo>
                        <a:pt x="216" y="0"/>
                      </a:moveTo>
                      <a:lnTo>
                        <a:pt x="216" y="0"/>
                      </a:lnTo>
                      <a:cubicBezTo>
                        <a:pt x="116" y="19"/>
                        <a:pt x="51" y="89"/>
                        <a:pt x="1" y="169"/>
                      </a:cubicBezTo>
                      <a:cubicBezTo>
                        <a:pt x="26" y="216"/>
                        <a:pt x="61" y="271"/>
                        <a:pt x="110" y="271"/>
                      </a:cubicBezTo>
                      <a:cubicBezTo>
                        <a:pt x="122" y="271"/>
                        <a:pt x="134" y="268"/>
                        <a:pt x="147" y="261"/>
                      </a:cubicBezTo>
                      <a:cubicBezTo>
                        <a:pt x="258" y="208"/>
                        <a:pt x="204" y="92"/>
                        <a:pt x="2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11"/>
                <p:cNvSpPr/>
                <p:nvPr/>
              </p:nvSpPr>
              <p:spPr>
                <a:xfrm>
                  <a:off x="1802498" y="1288427"/>
                  <a:ext cx="9678" cy="6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" h="195" extrusionOk="0">
                      <a:moveTo>
                        <a:pt x="164" y="0"/>
                      </a:moveTo>
                      <a:cubicBezTo>
                        <a:pt x="111" y="0"/>
                        <a:pt x="53" y="19"/>
                        <a:pt x="1" y="26"/>
                      </a:cubicBezTo>
                      <a:cubicBezTo>
                        <a:pt x="44" y="121"/>
                        <a:pt x="94" y="194"/>
                        <a:pt x="165" y="194"/>
                      </a:cubicBezTo>
                      <a:cubicBezTo>
                        <a:pt x="206" y="194"/>
                        <a:pt x="254" y="170"/>
                        <a:pt x="312" y="110"/>
                      </a:cubicBezTo>
                      <a:cubicBezTo>
                        <a:pt x="277" y="23"/>
                        <a:pt x="224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11"/>
                <p:cNvSpPr/>
                <p:nvPr/>
              </p:nvSpPr>
              <p:spPr>
                <a:xfrm>
                  <a:off x="1751377" y="1260726"/>
                  <a:ext cx="5863" cy="72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" h="234" extrusionOk="0">
                      <a:moveTo>
                        <a:pt x="35" y="1"/>
                      </a:moveTo>
                      <a:cubicBezTo>
                        <a:pt x="23" y="58"/>
                        <a:pt x="15" y="120"/>
                        <a:pt x="0" y="177"/>
                      </a:cubicBezTo>
                      <a:cubicBezTo>
                        <a:pt x="32" y="218"/>
                        <a:pt x="55" y="234"/>
                        <a:pt x="73" y="234"/>
                      </a:cubicBezTo>
                      <a:cubicBezTo>
                        <a:pt x="108" y="234"/>
                        <a:pt x="120" y="172"/>
                        <a:pt x="138" y="131"/>
                      </a:cubicBezTo>
                      <a:cubicBezTo>
                        <a:pt x="188" y="20"/>
                        <a:pt x="119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11"/>
                <p:cNvSpPr/>
                <p:nvPr/>
              </p:nvSpPr>
              <p:spPr>
                <a:xfrm>
                  <a:off x="1881195" y="1198097"/>
                  <a:ext cx="42808" cy="28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" h="910" extrusionOk="0">
                      <a:moveTo>
                        <a:pt x="94" y="1"/>
                      </a:moveTo>
                      <a:cubicBezTo>
                        <a:pt x="64" y="1"/>
                        <a:pt x="38" y="25"/>
                        <a:pt x="23" y="75"/>
                      </a:cubicBezTo>
                      <a:cubicBezTo>
                        <a:pt x="1" y="158"/>
                        <a:pt x="54" y="196"/>
                        <a:pt x="130" y="196"/>
                      </a:cubicBezTo>
                      <a:cubicBezTo>
                        <a:pt x="146" y="196"/>
                        <a:pt x="163" y="194"/>
                        <a:pt x="180" y="190"/>
                      </a:cubicBezTo>
                      <a:cubicBezTo>
                        <a:pt x="287" y="316"/>
                        <a:pt x="396" y="433"/>
                        <a:pt x="559" y="433"/>
                      </a:cubicBezTo>
                      <a:cubicBezTo>
                        <a:pt x="596" y="433"/>
                        <a:pt x="636" y="427"/>
                        <a:pt x="680" y="413"/>
                      </a:cubicBezTo>
                      <a:lnTo>
                        <a:pt x="768" y="513"/>
                      </a:lnTo>
                      <a:cubicBezTo>
                        <a:pt x="887" y="713"/>
                        <a:pt x="1072" y="832"/>
                        <a:pt x="1287" y="909"/>
                      </a:cubicBezTo>
                      <a:cubicBezTo>
                        <a:pt x="1345" y="890"/>
                        <a:pt x="1348" y="832"/>
                        <a:pt x="1379" y="794"/>
                      </a:cubicBezTo>
                      <a:cubicBezTo>
                        <a:pt x="1312" y="563"/>
                        <a:pt x="1192" y="398"/>
                        <a:pt x="948" y="398"/>
                      </a:cubicBezTo>
                      <a:cubicBezTo>
                        <a:pt x="927" y="398"/>
                        <a:pt x="906" y="399"/>
                        <a:pt x="884" y="402"/>
                      </a:cubicBezTo>
                      <a:cubicBezTo>
                        <a:pt x="832" y="373"/>
                        <a:pt x="788" y="310"/>
                        <a:pt x="720" y="310"/>
                      </a:cubicBezTo>
                      <a:cubicBezTo>
                        <a:pt x="707" y="310"/>
                        <a:pt x="694" y="313"/>
                        <a:pt x="680" y="317"/>
                      </a:cubicBezTo>
                      <a:cubicBezTo>
                        <a:pt x="557" y="160"/>
                        <a:pt x="322" y="217"/>
                        <a:pt x="188" y="79"/>
                      </a:cubicBezTo>
                      <a:cubicBezTo>
                        <a:pt x="160" y="28"/>
                        <a:pt x="126" y="1"/>
                        <a:pt x="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11"/>
                <p:cNvSpPr/>
                <p:nvPr/>
              </p:nvSpPr>
              <p:spPr>
                <a:xfrm>
                  <a:off x="1611197" y="1326054"/>
                  <a:ext cx="6452" cy="33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" h="107" extrusionOk="0">
                      <a:moveTo>
                        <a:pt x="77" y="0"/>
                      </a:moveTo>
                      <a:cubicBezTo>
                        <a:pt x="35" y="12"/>
                        <a:pt x="0" y="39"/>
                        <a:pt x="4" y="100"/>
                      </a:cubicBezTo>
                      <a:cubicBezTo>
                        <a:pt x="11" y="99"/>
                        <a:pt x="18" y="99"/>
                        <a:pt x="25" y="99"/>
                      </a:cubicBezTo>
                      <a:cubicBezTo>
                        <a:pt x="55" y="99"/>
                        <a:pt x="87" y="107"/>
                        <a:pt x="118" y="107"/>
                      </a:cubicBezTo>
                      <a:cubicBezTo>
                        <a:pt x="152" y="107"/>
                        <a:pt x="184" y="96"/>
                        <a:pt x="208" y="50"/>
                      </a:cubicBez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11"/>
                <p:cNvSpPr/>
                <p:nvPr/>
              </p:nvSpPr>
              <p:spPr>
                <a:xfrm>
                  <a:off x="1820861" y="1160004"/>
                  <a:ext cx="155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5" extrusionOk="0">
                      <a:moveTo>
                        <a:pt x="4" y="4"/>
                      </a:moveTo>
                      <a:lnTo>
                        <a:pt x="0" y="1"/>
                      </a:lnTo>
                      <a:lnTo>
                        <a:pt x="4" y="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11"/>
                <p:cNvSpPr/>
                <p:nvPr/>
              </p:nvSpPr>
              <p:spPr>
                <a:xfrm>
                  <a:off x="1820861" y="1157305"/>
                  <a:ext cx="5987" cy="44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" h="142" extrusionOk="0">
                      <a:moveTo>
                        <a:pt x="88" y="1"/>
                      </a:moveTo>
                      <a:cubicBezTo>
                        <a:pt x="50" y="1"/>
                        <a:pt x="18" y="29"/>
                        <a:pt x="0" y="88"/>
                      </a:cubicBezTo>
                      <a:cubicBezTo>
                        <a:pt x="40" y="105"/>
                        <a:pt x="78" y="141"/>
                        <a:pt x="120" y="141"/>
                      </a:cubicBezTo>
                      <a:cubicBezTo>
                        <a:pt x="135" y="141"/>
                        <a:pt x="150" y="137"/>
                        <a:pt x="166" y="126"/>
                      </a:cubicBezTo>
                      <a:cubicBezTo>
                        <a:pt x="185" y="103"/>
                        <a:pt x="192" y="68"/>
                        <a:pt x="177" y="41"/>
                      </a:cubicBezTo>
                      <a:cubicBezTo>
                        <a:pt x="145" y="14"/>
                        <a:pt x="115" y="1"/>
                        <a:pt x="8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11"/>
                <p:cNvSpPr/>
                <p:nvPr/>
              </p:nvSpPr>
              <p:spPr>
                <a:xfrm>
                  <a:off x="1770795" y="1269908"/>
                  <a:ext cx="6235" cy="62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3" extrusionOk="0">
                      <a:moveTo>
                        <a:pt x="0" y="0"/>
                      </a:moveTo>
                      <a:lnTo>
                        <a:pt x="0" y="200"/>
                      </a:lnTo>
                      <a:cubicBezTo>
                        <a:pt x="17" y="202"/>
                        <a:pt x="33" y="203"/>
                        <a:pt x="48" y="203"/>
                      </a:cubicBezTo>
                      <a:cubicBezTo>
                        <a:pt x="113" y="203"/>
                        <a:pt x="168" y="184"/>
                        <a:pt x="196" y="100"/>
                      </a:cubicBezTo>
                      <a:lnTo>
                        <a:pt x="200" y="89"/>
                      </a:lnTo>
                      <a:cubicBezTo>
                        <a:pt x="162" y="54"/>
                        <a:pt x="120" y="31"/>
                        <a:pt x="77" y="8"/>
                      </a:cubicBezTo>
                      <a:cubicBezTo>
                        <a:pt x="68" y="11"/>
                        <a:pt x="58" y="12"/>
                        <a:pt x="49" y="12"/>
                      </a:cubicBezTo>
                      <a:cubicBezTo>
                        <a:pt x="32" y="12"/>
                        <a:pt x="15" y="8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11"/>
                <p:cNvSpPr/>
                <p:nvPr/>
              </p:nvSpPr>
              <p:spPr>
                <a:xfrm>
                  <a:off x="1752028" y="1297516"/>
                  <a:ext cx="6514" cy="66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" h="214" extrusionOk="0">
                      <a:moveTo>
                        <a:pt x="153" y="1"/>
                      </a:moveTo>
                      <a:cubicBezTo>
                        <a:pt x="1" y="1"/>
                        <a:pt x="116" y="140"/>
                        <a:pt x="98" y="213"/>
                      </a:cubicBezTo>
                      <a:cubicBezTo>
                        <a:pt x="190" y="175"/>
                        <a:pt x="202" y="94"/>
                        <a:pt x="210" y="6"/>
                      </a:cubicBezTo>
                      <a:cubicBezTo>
                        <a:pt x="187" y="2"/>
                        <a:pt x="169" y="1"/>
                        <a:pt x="1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11"/>
                <p:cNvSpPr/>
                <p:nvPr/>
              </p:nvSpPr>
              <p:spPr>
                <a:xfrm>
                  <a:off x="1748492" y="1278966"/>
                  <a:ext cx="27205" cy="134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" h="435" extrusionOk="0">
                      <a:moveTo>
                        <a:pt x="1" y="0"/>
                      </a:moveTo>
                      <a:cubicBezTo>
                        <a:pt x="1" y="31"/>
                        <a:pt x="9" y="70"/>
                        <a:pt x="9" y="104"/>
                      </a:cubicBezTo>
                      <a:cubicBezTo>
                        <a:pt x="122" y="334"/>
                        <a:pt x="219" y="434"/>
                        <a:pt x="401" y="434"/>
                      </a:cubicBezTo>
                      <a:cubicBezTo>
                        <a:pt x="509" y="434"/>
                        <a:pt x="646" y="399"/>
                        <a:pt x="835" y="335"/>
                      </a:cubicBezTo>
                      <a:cubicBezTo>
                        <a:pt x="877" y="281"/>
                        <a:pt x="865" y="250"/>
                        <a:pt x="804" y="223"/>
                      </a:cubicBezTo>
                      <a:cubicBezTo>
                        <a:pt x="786" y="225"/>
                        <a:pt x="768" y="226"/>
                        <a:pt x="751" y="226"/>
                      </a:cubicBezTo>
                      <a:cubicBezTo>
                        <a:pt x="565" y="226"/>
                        <a:pt x="399" y="139"/>
                        <a:pt x="220" y="100"/>
                      </a:cubicBezTo>
                      <a:cubicBezTo>
                        <a:pt x="220" y="70"/>
                        <a:pt x="212" y="43"/>
                        <a:pt x="205" y="12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11"/>
                <p:cNvSpPr/>
                <p:nvPr/>
              </p:nvSpPr>
              <p:spPr>
                <a:xfrm>
                  <a:off x="1817511" y="1163354"/>
                  <a:ext cx="3350" cy="22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" h="7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6" y="23"/>
                        <a:pt x="31" y="69"/>
                        <a:pt x="51" y="69"/>
                      </a:cubicBezTo>
                      <a:cubicBezTo>
                        <a:pt x="54" y="70"/>
                        <a:pt x="58" y="70"/>
                        <a:pt x="61" y="70"/>
                      </a:cubicBezTo>
                      <a:cubicBezTo>
                        <a:pt x="92" y="70"/>
                        <a:pt x="107" y="39"/>
                        <a:pt x="97" y="4"/>
                      </a:cubicBezTo>
                      <a:cubicBezTo>
                        <a:pt x="62" y="4"/>
                        <a:pt x="35" y="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11"/>
                <p:cNvSpPr/>
                <p:nvPr/>
              </p:nvSpPr>
              <p:spPr>
                <a:xfrm>
                  <a:off x="1846608" y="1179205"/>
                  <a:ext cx="1799" cy="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" h="70" extrusionOk="0">
                      <a:moveTo>
                        <a:pt x="27" y="0"/>
                      </a:moveTo>
                      <a:lnTo>
                        <a:pt x="0" y="35"/>
                      </a:lnTo>
                      <a:lnTo>
                        <a:pt x="43" y="69"/>
                      </a:lnTo>
                      <a:lnTo>
                        <a:pt x="58" y="35"/>
                      </a:ln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11"/>
                <p:cNvSpPr/>
                <p:nvPr/>
              </p:nvSpPr>
              <p:spPr>
                <a:xfrm>
                  <a:off x="1867578" y="1191365"/>
                  <a:ext cx="403" cy="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8" extrusionOk="0">
                      <a:moveTo>
                        <a:pt x="1" y="0"/>
                      </a:moveTo>
                      <a:lnTo>
                        <a:pt x="1" y="8"/>
                      </a:lnTo>
                      <a:lnTo>
                        <a:pt x="12" y="4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11"/>
                <p:cNvSpPr/>
                <p:nvPr/>
              </p:nvSpPr>
              <p:spPr>
                <a:xfrm>
                  <a:off x="1865561" y="1189442"/>
                  <a:ext cx="2047" cy="1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" h="55" extrusionOk="0">
                      <a:moveTo>
                        <a:pt x="43" y="1"/>
                      </a:moveTo>
                      <a:cubicBezTo>
                        <a:pt x="34" y="1"/>
                        <a:pt x="20" y="7"/>
                        <a:pt x="0" y="24"/>
                      </a:cubicBezTo>
                      <a:lnTo>
                        <a:pt x="66" y="54"/>
                      </a:lnTo>
                      <a:cubicBezTo>
                        <a:pt x="63" y="33"/>
                        <a:pt x="64" y="1"/>
                        <a:pt x="4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11"/>
                <p:cNvSpPr/>
                <p:nvPr/>
              </p:nvSpPr>
              <p:spPr>
                <a:xfrm>
                  <a:off x="1760434" y="1251203"/>
                  <a:ext cx="12408" cy="130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" h="422" extrusionOk="0">
                      <a:moveTo>
                        <a:pt x="135" y="0"/>
                      </a:moveTo>
                      <a:cubicBezTo>
                        <a:pt x="39" y="112"/>
                        <a:pt x="0" y="254"/>
                        <a:pt x="31" y="400"/>
                      </a:cubicBezTo>
                      <a:cubicBezTo>
                        <a:pt x="85" y="400"/>
                        <a:pt x="152" y="421"/>
                        <a:pt x="210" y="421"/>
                      </a:cubicBezTo>
                      <a:cubicBezTo>
                        <a:pt x="263" y="421"/>
                        <a:pt x="309" y="404"/>
                        <a:pt x="334" y="338"/>
                      </a:cubicBezTo>
                      <a:cubicBezTo>
                        <a:pt x="400" y="165"/>
                        <a:pt x="273" y="69"/>
                        <a:pt x="1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11"/>
                <p:cNvSpPr/>
                <p:nvPr/>
              </p:nvSpPr>
              <p:spPr>
                <a:xfrm>
                  <a:off x="1702861" y="1207806"/>
                  <a:ext cx="1675" cy="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" h="70" extrusionOk="0">
                      <a:moveTo>
                        <a:pt x="42" y="0"/>
                      </a:moveTo>
                      <a:cubicBezTo>
                        <a:pt x="27" y="8"/>
                        <a:pt x="8" y="12"/>
                        <a:pt x="4" y="20"/>
                      </a:cubicBezTo>
                      <a:cubicBezTo>
                        <a:pt x="0" y="50"/>
                        <a:pt x="12" y="70"/>
                        <a:pt x="50" y="70"/>
                      </a:cubicBezTo>
                      <a:cubicBezTo>
                        <a:pt x="54" y="47"/>
                        <a:pt x="50" y="27"/>
                        <a:pt x="4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11"/>
                <p:cNvSpPr/>
                <p:nvPr/>
              </p:nvSpPr>
              <p:spPr>
                <a:xfrm>
                  <a:off x="1896178" y="1183734"/>
                  <a:ext cx="1365" cy="1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" h="47" extrusionOk="0">
                      <a:moveTo>
                        <a:pt x="43" y="0"/>
                      </a:moveTo>
                      <a:lnTo>
                        <a:pt x="1" y="46"/>
                      </a:lnTo>
                      <a:cubicBezTo>
                        <a:pt x="16" y="42"/>
                        <a:pt x="24" y="39"/>
                        <a:pt x="39" y="27"/>
                      </a:cubicBezTo>
                      <a:cubicBezTo>
                        <a:pt x="39" y="23"/>
                        <a:pt x="39" y="8"/>
                        <a:pt x="4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54" name="Google Shape;1554;p11"/>
              <p:cNvGrpSpPr/>
              <p:nvPr/>
            </p:nvGrpSpPr>
            <p:grpSpPr>
              <a:xfrm rot="-1737043">
                <a:off x="355602" y="347202"/>
                <a:ext cx="340195" cy="611151"/>
                <a:chOff x="897551" y="2160213"/>
                <a:chExt cx="294008" cy="528178"/>
              </a:xfrm>
            </p:grpSpPr>
            <p:sp>
              <p:nvSpPr>
                <p:cNvPr id="1555" name="Google Shape;1555;p11"/>
                <p:cNvSpPr/>
                <p:nvPr/>
              </p:nvSpPr>
              <p:spPr>
                <a:xfrm>
                  <a:off x="897551" y="2160213"/>
                  <a:ext cx="294008" cy="52817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78" h="17027" extrusionOk="0">
                      <a:moveTo>
                        <a:pt x="5814" y="2160"/>
                      </a:moveTo>
                      <a:cubicBezTo>
                        <a:pt x="5733" y="2221"/>
                        <a:pt x="5653" y="2275"/>
                        <a:pt x="5564" y="2332"/>
                      </a:cubicBezTo>
                      <a:lnTo>
                        <a:pt x="5522" y="2359"/>
                      </a:lnTo>
                      <a:cubicBezTo>
                        <a:pt x="5522" y="2348"/>
                        <a:pt x="5514" y="2340"/>
                        <a:pt x="5514" y="2336"/>
                      </a:cubicBezTo>
                      <a:lnTo>
                        <a:pt x="5522" y="2325"/>
                      </a:lnTo>
                      <a:cubicBezTo>
                        <a:pt x="5557" y="2313"/>
                        <a:pt x="5584" y="2298"/>
                        <a:pt x="5614" y="2282"/>
                      </a:cubicBezTo>
                      <a:cubicBezTo>
                        <a:pt x="5645" y="2267"/>
                        <a:pt x="5676" y="2248"/>
                        <a:pt x="5703" y="2229"/>
                      </a:cubicBezTo>
                      <a:cubicBezTo>
                        <a:pt x="5733" y="2209"/>
                        <a:pt x="5760" y="2190"/>
                        <a:pt x="5791" y="2167"/>
                      </a:cubicBezTo>
                      <a:cubicBezTo>
                        <a:pt x="5795" y="2163"/>
                        <a:pt x="5799" y="2163"/>
                        <a:pt x="5803" y="2160"/>
                      </a:cubicBezTo>
                      <a:close/>
                      <a:moveTo>
                        <a:pt x="4650" y="2536"/>
                      </a:moveTo>
                      <a:lnTo>
                        <a:pt x="4650" y="2536"/>
                      </a:lnTo>
                      <a:cubicBezTo>
                        <a:pt x="4627" y="2551"/>
                        <a:pt x="4604" y="2555"/>
                        <a:pt x="4581" y="2555"/>
                      </a:cubicBezTo>
                      <a:cubicBezTo>
                        <a:pt x="4604" y="2555"/>
                        <a:pt x="4627" y="2548"/>
                        <a:pt x="4650" y="2536"/>
                      </a:cubicBezTo>
                      <a:close/>
                      <a:moveTo>
                        <a:pt x="4412" y="2682"/>
                      </a:moveTo>
                      <a:lnTo>
                        <a:pt x="4412" y="2682"/>
                      </a:lnTo>
                      <a:cubicBezTo>
                        <a:pt x="4389" y="2709"/>
                        <a:pt x="4362" y="2728"/>
                        <a:pt x="4331" y="2747"/>
                      </a:cubicBezTo>
                      <a:lnTo>
                        <a:pt x="4412" y="2682"/>
                      </a:lnTo>
                      <a:close/>
                      <a:moveTo>
                        <a:pt x="85" y="7320"/>
                      </a:moveTo>
                      <a:lnTo>
                        <a:pt x="85" y="7320"/>
                      </a:lnTo>
                      <a:cubicBezTo>
                        <a:pt x="99" y="7329"/>
                        <a:pt x="116" y="7333"/>
                        <a:pt x="133" y="7333"/>
                      </a:cubicBezTo>
                      <a:cubicBezTo>
                        <a:pt x="139" y="7333"/>
                        <a:pt x="144" y="7333"/>
                        <a:pt x="150" y="7332"/>
                      </a:cubicBezTo>
                      <a:lnTo>
                        <a:pt x="150" y="7332"/>
                      </a:lnTo>
                      <a:cubicBezTo>
                        <a:pt x="139" y="7336"/>
                        <a:pt x="123" y="7339"/>
                        <a:pt x="112" y="7351"/>
                      </a:cubicBezTo>
                      <a:lnTo>
                        <a:pt x="85" y="7320"/>
                      </a:lnTo>
                      <a:close/>
                      <a:moveTo>
                        <a:pt x="8831" y="457"/>
                      </a:moveTo>
                      <a:cubicBezTo>
                        <a:pt x="8834" y="603"/>
                        <a:pt x="8792" y="738"/>
                        <a:pt x="8715" y="857"/>
                      </a:cubicBezTo>
                      <a:cubicBezTo>
                        <a:pt x="8189" y="2087"/>
                        <a:pt x="7893" y="3378"/>
                        <a:pt x="7720" y="4699"/>
                      </a:cubicBezTo>
                      <a:lnTo>
                        <a:pt x="7720" y="4719"/>
                      </a:lnTo>
                      <a:cubicBezTo>
                        <a:pt x="7709" y="4734"/>
                        <a:pt x="7697" y="4753"/>
                        <a:pt x="7689" y="4776"/>
                      </a:cubicBezTo>
                      <a:cubicBezTo>
                        <a:pt x="7543" y="5407"/>
                        <a:pt x="7198" y="5875"/>
                        <a:pt x="6625" y="6179"/>
                      </a:cubicBezTo>
                      <a:cubicBezTo>
                        <a:pt x="6521" y="6237"/>
                        <a:pt x="6429" y="6321"/>
                        <a:pt x="6410" y="6452"/>
                      </a:cubicBezTo>
                      <a:cubicBezTo>
                        <a:pt x="6379" y="6452"/>
                        <a:pt x="6348" y="6456"/>
                        <a:pt x="6318" y="6463"/>
                      </a:cubicBezTo>
                      <a:cubicBezTo>
                        <a:pt x="6275" y="6475"/>
                        <a:pt x="6237" y="6502"/>
                        <a:pt x="6198" y="6521"/>
                      </a:cubicBezTo>
                      <a:cubicBezTo>
                        <a:pt x="6179" y="6529"/>
                        <a:pt x="6160" y="6540"/>
                        <a:pt x="6141" y="6552"/>
                      </a:cubicBezTo>
                      <a:cubicBezTo>
                        <a:pt x="6102" y="6571"/>
                        <a:pt x="6060" y="6590"/>
                        <a:pt x="6022" y="6609"/>
                      </a:cubicBezTo>
                      <a:cubicBezTo>
                        <a:pt x="4796" y="7282"/>
                        <a:pt x="3797" y="8212"/>
                        <a:pt x="2936" y="9307"/>
                      </a:cubicBezTo>
                      <a:cubicBezTo>
                        <a:pt x="2901" y="9368"/>
                        <a:pt x="2871" y="9434"/>
                        <a:pt x="2836" y="9499"/>
                      </a:cubicBezTo>
                      <a:cubicBezTo>
                        <a:pt x="2586" y="9714"/>
                        <a:pt x="2371" y="9960"/>
                        <a:pt x="2187" y="10233"/>
                      </a:cubicBezTo>
                      <a:cubicBezTo>
                        <a:pt x="2075" y="10317"/>
                        <a:pt x="1960" y="10406"/>
                        <a:pt x="1918" y="10548"/>
                      </a:cubicBezTo>
                      <a:cubicBezTo>
                        <a:pt x="1856" y="10598"/>
                        <a:pt x="1806" y="10663"/>
                        <a:pt x="1795" y="10740"/>
                      </a:cubicBezTo>
                      <a:cubicBezTo>
                        <a:pt x="1726" y="10786"/>
                        <a:pt x="1683" y="10855"/>
                        <a:pt x="1680" y="10932"/>
                      </a:cubicBezTo>
                      <a:cubicBezTo>
                        <a:pt x="1614" y="11101"/>
                        <a:pt x="1549" y="11274"/>
                        <a:pt x="1480" y="11443"/>
                      </a:cubicBezTo>
                      <a:cubicBezTo>
                        <a:pt x="1449" y="11443"/>
                        <a:pt x="1418" y="11447"/>
                        <a:pt x="1384" y="11451"/>
                      </a:cubicBezTo>
                      <a:cubicBezTo>
                        <a:pt x="1353" y="11363"/>
                        <a:pt x="1334" y="11259"/>
                        <a:pt x="1280" y="11178"/>
                      </a:cubicBezTo>
                      <a:cubicBezTo>
                        <a:pt x="1268" y="11170"/>
                        <a:pt x="1268" y="11155"/>
                        <a:pt x="1261" y="11144"/>
                      </a:cubicBezTo>
                      <a:cubicBezTo>
                        <a:pt x="1218" y="11009"/>
                        <a:pt x="1172" y="10871"/>
                        <a:pt x="1126" y="10736"/>
                      </a:cubicBezTo>
                      <a:cubicBezTo>
                        <a:pt x="1103" y="10594"/>
                        <a:pt x="1057" y="10452"/>
                        <a:pt x="996" y="10317"/>
                      </a:cubicBezTo>
                      <a:lnTo>
                        <a:pt x="969" y="10218"/>
                      </a:lnTo>
                      <a:cubicBezTo>
                        <a:pt x="942" y="10183"/>
                        <a:pt x="915" y="10156"/>
                        <a:pt x="876" y="10137"/>
                      </a:cubicBezTo>
                      <a:cubicBezTo>
                        <a:pt x="723" y="9599"/>
                        <a:pt x="473" y="9088"/>
                        <a:pt x="373" y="8531"/>
                      </a:cubicBezTo>
                      <a:cubicBezTo>
                        <a:pt x="404" y="8346"/>
                        <a:pt x="396" y="8162"/>
                        <a:pt x="288" y="7993"/>
                      </a:cubicBezTo>
                      <a:lnTo>
                        <a:pt x="288" y="7950"/>
                      </a:lnTo>
                      <a:cubicBezTo>
                        <a:pt x="442" y="7716"/>
                        <a:pt x="269" y="7455"/>
                        <a:pt x="346" y="7216"/>
                      </a:cubicBezTo>
                      <a:cubicBezTo>
                        <a:pt x="396" y="7147"/>
                        <a:pt x="438" y="7082"/>
                        <a:pt x="481" y="7013"/>
                      </a:cubicBezTo>
                      <a:cubicBezTo>
                        <a:pt x="469" y="6905"/>
                        <a:pt x="550" y="6836"/>
                        <a:pt x="592" y="6751"/>
                      </a:cubicBezTo>
                      <a:cubicBezTo>
                        <a:pt x="723" y="6486"/>
                        <a:pt x="942" y="6279"/>
                        <a:pt x="1069" y="6010"/>
                      </a:cubicBezTo>
                      <a:cubicBezTo>
                        <a:pt x="1092" y="5998"/>
                        <a:pt x="1115" y="5994"/>
                        <a:pt x="1142" y="5987"/>
                      </a:cubicBezTo>
                      <a:cubicBezTo>
                        <a:pt x="1299" y="5910"/>
                        <a:pt x="1411" y="5783"/>
                        <a:pt x="1510" y="5649"/>
                      </a:cubicBezTo>
                      <a:cubicBezTo>
                        <a:pt x="2217" y="4738"/>
                        <a:pt x="3101" y="4019"/>
                        <a:pt x="4031" y="3358"/>
                      </a:cubicBezTo>
                      <a:cubicBezTo>
                        <a:pt x="4162" y="3224"/>
                        <a:pt x="4342" y="3151"/>
                        <a:pt x="4446" y="2982"/>
                      </a:cubicBezTo>
                      <a:cubicBezTo>
                        <a:pt x="4450" y="2951"/>
                        <a:pt x="4450" y="2920"/>
                        <a:pt x="4446" y="2886"/>
                      </a:cubicBezTo>
                      <a:lnTo>
                        <a:pt x="4446" y="2886"/>
                      </a:lnTo>
                      <a:cubicBezTo>
                        <a:pt x="4464" y="2896"/>
                        <a:pt x="4484" y="2903"/>
                        <a:pt x="4504" y="2903"/>
                      </a:cubicBezTo>
                      <a:cubicBezTo>
                        <a:pt x="4514" y="2903"/>
                        <a:pt x="4524" y="2901"/>
                        <a:pt x="4535" y="2897"/>
                      </a:cubicBezTo>
                      <a:cubicBezTo>
                        <a:pt x="4565" y="2882"/>
                        <a:pt x="4592" y="2863"/>
                        <a:pt x="4623" y="2840"/>
                      </a:cubicBezTo>
                      <a:lnTo>
                        <a:pt x="4661" y="2813"/>
                      </a:lnTo>
                      <a:cubicBezTo>
                        <a:pt x="4684" y="2790"/>
                        <a:pt x="4715" y="2778"/>
                        <a:pt x="4742" y="2759"/>
                      </a:cubicBezTo>
                      <a:lnTo>
                        <a:pt x="4830" y="2717"/>
                      </a:lnTo>
                      <a:cubicBezTo>
                        <a:pt x="4830" y="2717"/>
                        <a:pt x="4869" y="2690"/>
                        <a:pt x="4869" y="2686"/>
                      </a:cubicBezTo>
                      <a:cubicBezTo>
                        <a:pt x="4896" y="2667"/>
                        <a:pt x="4919" y="2648"/>
                        <a:pt x="4946" y="2628"/>
                      </a:cubicBezTo>
                      <a:lnTo>
                        <a:pt x="4984" y="2601"/>
                      </a:lnTo>
                      <a:cubicBezTo>
                        <a:pt x="5011" y="2586"/>
                        <a:pt x="5042" y="2567"/>
                        <a:pt x="5065" y="2551"/>
                      </a:cubicBezTo>
                      <a:cubicBezTo>
                        <a:pt x="5092" y="2544"/>
                        <a:pt x="5123" y="2528"/>
                        <a:pt x="5149" y="2509"/>
                      </a:cubicBezTo>
                      <a:cubicBezTo>
                        <a:pt x="5196" y="2490"/>
                        <a:pt x="5242" y="2463"/>
                        <a:pt x="5284" y="2440"/>
                      </a:cubicBezTo>
                      <a:cubicBezTo>
                        <a:pt x="5315" y="2429"/>
                        <a:pt x="5349" y="2413"/>
                        <a:pt x="5372" y="2394"/>
                      </a:cubicBezTo>
                      <a:cubicBezTo>
                        <a:pt x="5391" y="2382"/>
                        <a:pt x="5415" y="2375"/>
                        <a:pt x="5438" y="2359"/>
                      </a:cubicBezTo>
                      <a:lnTo>
                        <a:pt x="5503" y="2359"/>
                      </a:lnTo>
                      <a:cubicBezTo>
                        <a:pt x="5330" y="2455"/>
                        <a:pt x="5119" y="2517"/>
                        <a:pt x="5053" y="2732"/>
                      </a:cubicBezTo>
                      <a:cubicBezTo>
                        <a:pt x="5042" y="2732"/>
                        <a:pt x="5023" y="2732"/>
                        <a:pt x="5007" y="2744"/>
                      </a:cubicBezTo>
                      <a:cubicBezTo>
                        <a:pt x="4992" y="2751"/>
                        <a:pt x="4984" y="2767"/>
                        <a:pt x="4973" y="2782"/>
                      </a:cubicBezTo>
                      <a:lnTo>
                        <a:pt x="4915" y="2782"/>
                      </a:lnTo>
                      <a:cubicBezTo>
                        <a:pt x="4907" y="2805"/>
                        <a:pt x="4900" y="2836"/>
                        <a:pt x="4911" y="2863"/>
                      </a:cubicBezTo>
                      <a:lnTo>
                        <a:pt x="4900" y="2867"/>
                      </a:lnTo>
                      <a:cubicBezTo>
                        <a:pt x="4742" y="2874"/>
                        <a:pt x="4650" y="3009"/>
                        <a:pt x="4512" y="3051"/>
                      </a:cubicBezTo>
                      <a:lnTo>
                        <a:pt x="4300" y="3270"/>
                      </a:lnTo>
                      <a:cubicBezTo>
                        <a:pt x="4246" y="3282"/>
                        <a:pt x="4204" y="3320"/>
                        <a:pt x="4196" y="3366"/>
                      </a:cubicBezTo>
                      <a:cubicBezTo>
                        <a:pt x="4170" y="3378"/>
                        <a:pt x="4143" y="3378"/>
                        <a:pt x="4120" y="3378"/>
                      </a:cubicBezTo>
                      <a:lnTo>
                        <a:pt x="4108" y="3385"/>
                      </a:lnTo>
                      <a:cubicBezTo>
                        <a:pt x="4081" y="3412"/>
                        <a:pt x="4050" y="3435"/>
                        <a:pt x="4016" y="3454"/>
                      </a:cubicBezTo>
                      <a:cubicBezTo>
                        <a:pt x="3935" y="3516"/>
                        <a:pt x="3835" y="3558"/>
                        <a:pt x="3793" y="3666"/>
                      </a:cubicBezTo>
                      <a:lnTo>
                        <a:pt x="3708" y="3777"/>
                      </a:lnTo>
                      <a:lnTo>
                        <a:pt x="3701" y="3785"/>
                      </a:lnTo>
                      <a:cubicBezTo>
                        <a:pt x="3651" y="3796"/>
                        <a:pt x="3620" y="3835"/>
                        <a:pt x="3620" y="3881"/>
                      </a:cubicBezTo>
                      <a:lnTo>
                        <a:pt x="3609" y="3896"/>
                      </a:lnTo>
                      <a:cubicBezTo>
                        <a:pt x="3566" y="3900"/>
                        <a:pt x="3532" y="3939"/>
                        <a:pt x="3532" y="3981"/>
                      </a:cubicBezTo>
                      <a:cubicBezTo>
                        <a:pt x="3509" y="4000"/>
                        <a:pt x="3489" y="4031"/>
                        <a:pt x="3489" y="4058"/>
                      </a:cubicBezTo>
                      <a:cubicBezTo>
                        <a:pt x="3355" y="4115"/>
                        <a:pt x="3201" y="4146"/>
                        <a:pt x="3120" y="4284"/>
                      </a:cubicBezTo>
                      <a:cubicBezTo>
                        <a:pt x="3105" y="4342"/>
                        <a:pt x="3090" y="4400"/>
                        <a:pt x="3082" y="4461"/>
                      </a:cubicBezTo>
                      <a:cubicBezTo>
                        <a:pt x="2974" y="4477"/>
                        <a:pt x="2852" y="4442"/>
                        <a:pt x="2802" y="4584"/>
                      </a:cubicBezTo>
                      <a:lnTo>
                        <a:pt x="2798" y="4592"/>
                      </a:lnTo>
                      <a:cubicBezTo>
                        <a:pt x="2456" y="4765"/>
                        <a:pt x="2413" y="5207"/>
                        <a:pt x="2083" y="5391"/>
                      </a:cubicBezTo>
                      <a:lnTo>
                        <a:pt x="1987" y="5480"/>
                      </a:lnTo>
                      <a:cubicBezTo>
                        <a:pt x="1960" y="5526"/>
                        <a:pt x="1937" y="5564"/>
                        <a:pt x="1902" y="5603"/>
                      </a:cubicBezTo>
                      <a:lnTo>
                        <a:pt x="1899" y="5610"/>
                      </a:lnTo>
                      <a:cubicBezTo>
                        <a:pt x="1749" y="5656"/>
                        <a:pt x="1668" y="5741"/>
                        <a:pt x="1691" y="5910"/>
                      </a:cubicBezTo>
                      <a:lnTo>
                        <a:pt x="1695" y="5910"/>
                      </a:lnTo>
                      <a:cubicBezTo>
                        <a:pt x="1645" y="5918"/>
                        <a:pt x="1572" y="5914"/>
                        <a:pt x="1560" y="5945"/>
                      </a:cubicBezTo>
                      <a:cubicBezTo>
                        <a:pt x="1472" y="6098"/>
                        <a:pt x="1426" y="6279"/>
                        <a:pt x="1218" y="6329"/>
                      </a:cubicBezTo>
                      <a:cubicBezTo>
                        <a:pt x="1195" y="6333"/>
                        <a:pt x="1195" y="6448"/>
                        <a:pt x="1188" y="6509"/>
                      </a:cubicBezTo>
                      <a:cubicBezTo>
                        <a:pt x="1126" y="6525"/>
                        <a:pt x="1080" y="6579"/>
                        <a:pt x="1069" y="6640"/>
                      </a:cubicBezTo>
                      <a:cubicBezTo>
                        <a:pt x="1053" y="6698"/>
                        <a:pt x="946" y="6717"/>
                        <a:pt x="996" y="6778"/>
                      </a:cubicBezTo>
                      <a:cubicBezTo>
                        <a:pt x="1010" y="6795"/>
                        <a:pt x="1037" y="6799"/>
                        <a:pt x="1068" y="6799"/>
                      </a:cubicBezTo>
                      <a:cubicBezTo>
                        <a:pt x="1102" y="6799"/>
                        <a:pt x="1142" y="6794"/>
                        <a:pt x="1176" y="6794"/>
                      </a:cubicBezTo>
                      <a:cubicBezTo>
                        <a:pt x="1184" y="6698"/>
                        <a:pt x="1188" y="6605"/>
                        <a:pt x="1195" y="6513"/>
                      </a:cubicBezTo>
                      <a:cubicBezTo>
                        <a:pt x="1209" y="6534"/>
                        <a:pt x="1232" y="6544"/>
                        <a:pt x="1255" y="6544"/>
                      </a:cubicBezTo>
                      <a:cubicBezTo>
                        <a:pt x="1270" y="6544"/>
                        <a:pt x="1286" y="6540"/>
                        <a:pt x="1299" y="6532"/>
                      </a:cubicBezTo>
                      <a:cubicBezTo>
                        <a:pt x="1591" y="6467"/>
                        <a:pt x="1680" y="6164"/>
                        <a:pt x="1895" y="6010"/>
                      </a:cubicBezTo>
                      <a:cubicBezTo>
                        <a:pt x="2006" y="5937"/>
                        <a:pt x="2041" y="5814"/>
                        <a:pt x="2106" y="5706"/>
                      </a:cubicBezTo>
                      <a:lnTo>
                        <a:pt x="2317" y="5407"/>
                      </a:lnTo>
                      <a:cubicBezTo>
                        <a:pt x="2621" y="5337"/>
                        <a:pt x="2771" y="5065"/>
                        <a:pt x="2990" y="4888"/>
                      </a:cubicBezTo>
                      <a:cubicBezTo>
                        <a:pt x="3071" y="4842"/>
                        <a:pt x="3051" y="4742"/>
                        <a:pt x="3101" y="4684"/>
                      </a:cubicBezTo>
                      <a:cubicBezTo>
                        <a:pt x="3136" y="4661"/>
                        <a:pt x="3155" y="4626"/>
                        <a:pt x="3159" y="4588"/>
                      </a:cubicBezTo>
                      <a:lnTo>
                        <a:pt x="3293" y="4580"/>
                      </a:lnTo>
                      <a:lnTo>
                        <a:pt x="3320" y="4434"/>
                      </a:lnTo>
                      <a:cubicBezTo>
                        <a:pt x="3324" y="4435"/>
                        <a:pt x="3327" y="4435"/>
                        <a:pt x="3330" y="4435"/>
                      </a:cubicBezTo>
                      <a:cubicBezTo>
                        <a:pt x="3364" y="4435"/>
                        <a:pt x="3395" y="4416"/>
                        <a:pt x="3409" y="4388"/>
                      </a:cubicBezTo>
                      <a:cubicBezTo>
                        <a:pt x="3470" y="4242"/>
                        <a:pt x="3716" y="4311"/>
                        <a:pt x="3735" y="4108"/>
                      </a:cubicBezTo>
                      <a:cubicBezTo>
                        <a:pt x="3735" y="4089"/>
                        <a:pt x="3743" y="4073"/>
                        <a:pt x="3755" y="4062"/>
                      </a:cubicBezTo>
                      <a:lnTo>
                        <a:pt x="3755" y="4062"/>
                      </a:lnTo>
                      <a:cubicBezTo>
                        <a:pt x="3743" y="4073"/>
                        <a:pt x="3739" y="4089"/>
                        <a:pt x="3735" y="4108"/>
                      </a:cubicBezTo>
                      <a:cubicBezTo>
                        <a:pt x="3785" y="4100"/>
                        <a:pt x="3824" y="4050"/>
                        <a:pt x="3824" y="3996"/>
                      </a:cubicBezTo>
                      <a:cubicBezTo>
                        <a:pt x="3877" y="3989"/>
                        <a:pt x="3916" y="3946"/>
                        <a:pt x="3916" y="3893"/>
                      </a:cubicBezTo>
                      <a:cubicBezTo>
                        <a:pt x="4073" y="3820"/>
                        <a:pt x="4219" y="3720"/>
                        <a:pt x="4335" y="3589"/>
                      </a:cubicBezTo>
                      <a:lnTo>
                        <a:pt x="4439" y="3504"/>
                      </a:lnTo>
                      <a:cubicBezTo>
                        <a:pt x="4642" y="3466"/>
                        <a:pt x="4819" y="3355"/>
                        <a:pt x="4938" y="3189"/>
                      </a:cubicBezTo>
                      <a:cubicBezTo>
                        <a:pt x="5030" y="3151"/>
                        <a:pt x="5107" y="3086"/>
                        <a:pt x="5149" y="2997"/>
                      </a:cubicBezTo>
                      <a:cubicBezTo>
                        <a:pt x="5584" y="2909"/>
                        <a:pt x="5872" y="2567"/>
                        <a:pt x="6241" y="2363"/>
                      </a:cubicBezTo>
                      <a:lnTo>
                        <a:pt x="6344" y="2352"/>
                      </a:lnTo>
                      <a:cubicBezTo>
                        <a:pt x="6352" y="2353"/>
                        <a:pt x="6360" y="2354"/>
                        <a:pt x="6368" y="2354"/>
                      </a:cubicBezTo>
                      <a:cubicBezTo>
                        <a:pt x="6411" y="2354"/>
                        <a:pt x="6455" y="2328"/>
                        <a:pt x="6471" y="2282"/>
                      </a:cubicBezTo>
                      <a:cubicBezTo>
                        <a:pt x="6759" y="2236"/>
                        <a:pt x="6990" y="2067"/>
                        <a:pt x="7247" y="1937"/>
                      </a:cubicBezTo>
                      <a:cubicBezTo>
                        <a:pt x="7256" y="1937"/>
                        <a:pt x="7264" y="1937"/>
                        <a:pt x="7272" y="1937"/>
                      </a:cubicBezTo>
                      <a:cubicBezTo>
                        <a:pt x="7339" y="1937"/>
                        <a:pt x="7399" y="1921"/>
                        <a:pt x="7447" y="1860"/>
                      </a:cubicBezTo>
                      <a:lnTo>
                        <a:pt x="7459" y="1856"/>
                      </a:lnTo>
                      <a:lnTo>
                        <a:pt x="7870" y="1672"/>
                      </a:lnTo>
                      <a:cubicBezTo>
                        <a:pt x="7900" y="1677"/>
                        <a:pt x="7926" y="1680"/>
                        <a:pt x="7950" y="1680"/>
                      </a:cubicBezTo>
                      <a:cubicBezTo>
                        <a:pt x="8110" y="1680"/>
                        <a:pt x="8143" y="1550"/>
                        <a:pt x="8174" y="1376"/>
                      </a:cubicBezTo>
                      <a:lnTo>
                        <a:pt x="8174" y="1376"/>
                      </a:lnTo>
                      <a:cubicBezTo>
                        <a:pt x="7874" y="1441"/>
                        <a:pt x="7582" y="1337"/>
                        <a:pt x="7355" y="1552"/>
                      </a:cubicBezTo>
                      <a:lnTo>
                        <a:pt x="7351" y="1564"/>
                      </a:lnTo>
                      <a:cubicBezTo>
                        <a:pt x="7278" y="1568"/>
                        <a:pt x="7209" y="1575"/>
                        <a:pt x="7163" y="1648"/>
                      </a:cubicBezTo>
                      <a:lnTo>
                        <a:pt x="7144" y="1660"/>
                      </a:lnTo>
                      <a:cubicBezTo>
                        <a:pt x="7127" y="1658"/>
                        <a:pt x="7111" y="1656"/>
                        <a:pt x="7095" y="1656"/>
                      </a:cubicBezTo>
                      <a:cubicBezTo>
                        <a:pt x="7034" y="1656"/>
                        <a:pt x="6980" y="1677"/>
                        <a:pt x="6944" y="1741"/>
                      </a:cubicBezTo>
                      <a:lnTo>
                        <a:pt x="6241" y="2083"/>
                      </a:lnTo>
                      <a:cubicBezTo>
                        <a:pt x="6221" y="2074"/>
                        <a:pt x="6196" y="2070"/>
                        <a:pt x="6170" y="2070"/>
                      </a:cubicBezTo>
                      <a:cubicBezTo>
                        <a:pt x="6162" y="2070"/>
                        <a:pt x="6153" y="2070"/>
                        <a:pt x="6145" y="2071"/>
                      </a:cubicBezTo>
                      <a:cubicBezTo>
                        <a:pt x="6141" y="2087"/>
                        <a:pt x="6141" y="2094"/>
                        <a:pt x="6137" y="2110"/>
                      </a:cubicBezTo>
                      <a:lnTo>
                        <a:pt x="6114" y="2110"/>
                      </a:lnTo>
                      <a:cubicBezTo>
                        <a:pt x="6079" y="2113"/>
                        <a:pt x="6049" y="2129"/>
                        <a:pt x="6026" y="2152"/>
                      </a:cubicBezTo>
                      <a:cubicBezTo>
                        <a:pt x="5998" y="2122"/>
                        <a:pt x="5960" y="2105"/>
                        <a:pt x="5920" y="2105"/>
                      </a:cubicBezTo>
                      <a:cubicBezTo>
                        <a:pt x="5899" y="2105"/>
                        <a:pt x="5877" y="2110"/>
                        <a:pt x="5856" y="2121"/>
                      </a:cubicBezTo>
                      <a:cubicBezTo>
                        <a:pt x="5853" y="2125"/>
                        <a:pt x="5845" y="2129"/>
                        <a:pt x="5837" y="2133"/>
                      </a:cubicBezTo>
                      <a:lnTo>
                        <a:pt x="5837" y="2125"/>
                      </a:lnTo>
                      <a:cubicBezTo>
                        <a:pt x="5876" y="2090"/>
                        <a:pt x="5922" y="2063"/>
                        <a:pt x="5968" y="2033"/>
                      </a:cubicBezTo>
                      <a:cubicBezTo>
                        <a:pt x="5999" y="2010"/>
                        <a:pt x="6022" y="1987"/>
                        <a:pt x="6041" y="1952"/>
                      </a:cubicBezTo>
                      <a:cubicBezTo>
                        <a:pt x="6241" y="1691"/>
                        <a:pt x="6556" y="1587"/>
                        <a:pt x="6817" y="1422"/>
                      </a:cubicBezTo>
                      <a:cubicBezTo>
                        <a:pt x="7443" y="1034"/>
                        <a:pt x="8139" y="795"/>
                        <a:pt x="8831" y="457"/>
                      </a:cubicBezTo>
                      <a:close/>
                      <a:moveTo>
                        <a:pt x="3793" y="13757"/>
                      </a:moveTo>
                      <a:lnTo>
                        <a:pt x="3793" y="13757"/>
                      </a:lnTo>
                      <a:cubicBezTo>
                        <a:pt x="3816" y="13776"/>
                        <a:pt x="3851" y="13791"/>
                        <a:pt x="3885" y="13791"/>
                      </a:cubicBezTo>
                      <a:cubicBezTo>
                        <a:pt x="3889" y="13787"/>
                        <a:pt x="3893" y="13783"/>
                        <a:pt x="3904" y="13783"/>
                      </a:cubicBezTo>
                      <a:lnTo>
                        <a:pt x="3904" y="13791"/>
                      </a:lnTo>
                      <a:lnTo>
                        <a:pt x="3904" y="13845"/>
                      </a:lnTo>
                      <a:cubicBezTo>
                        <a:pt x="3904" y="13860"/>
                        <a:pt x="3908" y="13872"/>
                        <a:pt x="3912" y="13887"/>
                      </a:cubicBezTo>
                      <a:cubicBezTo>
                        <a:pt x="3866" y="13849"/>
                        <a:pt x="3797" y="13822"/>
                        <a:pt x="3793" y="13757"/>
                      </a:cubicBezTo>
                      <a:close/>
                      <a:moveTo>
                        <a:pt x="4546" y="14456"/>
                      </a:moveTo>
                      <a:lnTo>
                        <a:pt x="4570" y="14501"/>
                      </a:lnTo>
                      <a:lnTo>
                        <a:pt x="4570" y="14501"/>
                      </a:lnTo>
                      <a:cubicBezTo>
                        <a:pt x="4560" y="14486"/>
                        <a:pt x="4551" y="14472"/>
                        <a:pt x="4546" y="14456"/>
                      </a:cubicBezTo>
                      <a:close/>
                      <a:moveTo>
                        <a:pt x="1818" y="14579"/>
                      </a:moveTo>
                      <a:lnTo>
                        <a:pt x="1818" y="14590"/>
                      </a:lnTo>
                      <a:lnTo>
                        <a:pt x="1810" y="14590"/>
                      </a:lnTo>
                      <a:lnTo>
                        <a:pt x="1818" y="14579"/>
                      </a:lnTo>
                      <a:close/>
                      <a:moveTo>
                        <a:pt x="2285" y="11282"/>
                      </a:moveTo>
                      <a:cubicBezTo>
                        <a:pt x="2342" y="11282"/>
                        <a:pt x="2394" y="11333"/>
                        <a:pt x="2444" y="11428"/>
                      </a:cubicBezTo>
                      <a:cubicBezTo>
                        <a:pt x="2456" y="11459"/>
                        <a:pt x="2502" y="11466"/>
                        <a:pt x="2544" y="11470"/>
                      </a:cubicBezTo>
                      <a:cubicBezTo>
                        <a:pt x="2590" y="12024"/>
                        <a:pt x="2948" y="12423"/>
                        <a:pt x="3213" y="12873"/>
                      </a:cubicBezTo>
                      <a:cubicBezTo>
                        <a:pt x="3167" y="13149"/>
                        <a:pt x="3236" y="13399"/>
                        <a:pt x="3340" y="13649"/>
                      </a:cubicBezTo>
                      <a:cubicBezTo>
                        <a:pt x="3570" y="14195"/>
                        <a:pt x="3801" y="14744"/>
                        <a:pt x="4027" y="15290"/>
                      </a:cubicBezTo>
                      <a:cubicBezTo>
                        <a:pt x="4027" y="15340"/>
                        <a:pt x="4008" y="15405"/>
                        <a:pt x="4031" y="15436"/>
                      </a:cubicBezTo>
                      <a:cubicBezTo>
                        <a:pt x="4116" y="15527"/>
                        <a:pt x="4120" y="15741"/>
                        <a:pt x="4249" y="15741"/>
                      </a:cubicBezTo>
                      <a:cubicBezTo>
                        <a:pt x="4261" y="15741"/>
                        <a:pt x="4274" y="15739"/>
                        <a:pt x="4289" y="15736"/>
                      </a:cubicBezTo>
                      <a:cubicBezTo>
                        <a:pt x="4504" y="15686"/>
                        <a:pt x="4296" y="15493"/>
                        <a:pt x="4323" y="15363"/>
                      </a:cubicBezTo>
                      <a:cubicBezTo>
                        <a:pt x="4342" y="15267"/>
                        <a:pt x="4312" y="15159"/>
                        <a:pt x="4239" y="15094"/>
                      </a:cubicBezTo>
                      <a:cubicBezTo>
                        <a:pt x="4235" y="15059"/>
                        <a:pt x="4223" y="15025"/>
                        <a:pt x="4219" y="14994"/>
                      </a:cubicBezTo>
                      <a:cubicBezTo>
                        <a:pt x="4181" y="14752"/>
                        <a:pt x="4127" y="14517"/>
                        <a:pt x="4062" y="14287"/>
                      </a:cubicBezTo>
                      <a:lnTo>
                        <a:pt x="4062" y="14287"/>
                      </a:lnTo>
                      <a:lnTo>
                        <a:pt x="4104" y="14360"/>
                      </a:lnTo>
                      <a:cubicBezTo>
                        <a:pt x="4127" y="14391"/>
                        <a:pt x="4154" y="14425"/>
                        <a:pt x="4177" y="14456"/>
                      </a:cubicBezTo>
                      <a:cubicBezTo>
                        <a:pt x="4200" y="14483"/>
                        <a:pt x="4223" y="14521"/>
                        <a:pt x="4250" y="14556"/>
                      </a:cubicBezTo>
                      <a:cubicBezTo>
                        <a:pt x="4269" y="14602"/>
                        <a:pt x="4296" y="14648"/>
                        <a:pt x="4327" y="14690"/>
                      </a:cubicBezTo>
                      <a:cubicBezTo>
                        <a:pt x="4331" y="14725"/>
                        <a:pt x="4331" y="14756"/>
                        <a:pt x="4327" y="14790"/>
                      </a:cubicBezTo>
                      <a:lnTo>
                        <a:pt x="4600" y="15109"/>
                      </a:lnTo>
                      <a:cubicBezTo>
                        <a:pt x="4588" y="15217"/>
                        <a:pt x="4634" y="15328"/>
                        <a:pt x="4715" y="15405"/>
                      </a:cubicBezTo>
                      <a:cubicBezTo>
                        <a:pt x="4734" y="15543"/>
                        <a:pt x="4719" y="15693"/>
                        <a:pt x="4819" y="15809"/>
                      </a:cubicBezTo>
                      <a:lnTo>
                        <a:pt x="4907" y="16266"/>
                      </a:lnTo>
                      <a:cubicBezTo>
                        <a:pt x="4857" y="16293"/>
                        <a:pt x="4834" y="16350"/>
                        <a:pt x="4850" y="16404"/>
                      </a:cubicBezTo>
                      <a:lnTo>
                        <a:pt x="4811" y="16677"/>
                      </a:lnTo>
                      <a:cubicBezTo>
                        <a:pt x="4777" y="16677"/>
                        <a:pt x="4750" y="16692"/>
                        <a:pt x="4723" y="16712"/>
                      </a:cubicBezTo>
                      <a:cubicBezTo>
                        <a:pt x="4702" y="16700"/>
                        <a:pt x="4680" y="16695"/>
                        <a:pt x="4656" y="16695"/>
                      </a:cubicBezTo>
                      <a:cubicBezTo>
                        <a:pt x="4649" y="16695"/>
                        <a:pt x="4642" y="16695"/>
                        <a:pt x="4634" y="16696"/>
                      </a:cubicBezTo>
                      <a:cubicBezTo>
                        <a:pt x="4558" y="16627"/>
                        <a:pt x="4454" y="16589"/>
                        <a:pt x="4350" y="16589"/>
                      </a:cubicBezTo>
                      <a:cubicBezTo>
                        <a:pt x="4334" y="16550"/>
                        <a:pt x="4297" y="16528"/>
                        <a:pt x="4261" y="16528"/>
                      </a:cubicBezTo>
                      <a:cubicBezTo>
                        <a:pt x="4253" y="16528"/>
                        <a:pt x="4246" y="16529"/>
                        <a:pt x="4239" y="16531"/>
                      </a:cubicBezTo>
                      <a:lnTo>
                        <a:pt x="4058" y="16485"/>
                      </a:lnTo>
                      <a:cubicBezTo>
                        <a:pt x="4043" y="16485"/>
                        <a:pt x="4027" y="16485"/>
                        <a:pt x="4012" y="16477"/>
                      </a:cubicBezTo>
                      <a:lnTo>
                        <a:pt x="4012" y="16477"/>
                      </a:lnTo>
                      <a:cubicBezTo>
                        <a:pt x="4027" y="16481"/>
                        <a:pt x="4043" y="16485"/>
                        <a:pt x="4058" y="16485"/>
                      </a:cubicBezTo>
                      <a:cubicBezTo>
                        <a:pt x="4033" y="16446"/>
                        <a:pt x="3992" y="16423"/>
                        <a:pt x="3946" y="16423"/>
                      </a:cubicBezTo>
                      <a:cubicBezTo>
                        <a:pt x="3942" y="16423"/>
                        <a:pt x="3939" y="16423"/>
                        <a:pt x="3935" y="16423"/>
                      </a:cubicBezTo>
                      <a:cubicBezTo>
                        <a:pt x="3543" y="16250"/>
                        <a:pt x="3224" y="15962"/>
                        <a:pt x="2905" y="15689"/>
                      </a:cubicBezTo>
                      <a:cubicBezTo>
                        <a:pt x="2878" y="15659"/>
                        <a:pt x="2852" y="15636"/>
                        <a:pt x="2821" y="15613"/>
                      </a:cubicBezTo>
                      <a:lnTo>
                        <a:pt x="2798" y="15589"/>
                      </a:lnTo>
                      <a:cubicBezTo>
                        <a:pt x="2778" y="15559"/>
                        <a:pt x="2752" y="15536"/>
                        <a:pt x="2725" y="15516"/>
                      </a:cubicBezTo>
                      <a:lnTo>
                        <a:pt x="2702" y="15486"/>
                      </a:lnTo>
                      <a:cubicBezTo>
                        <a:pt x="2679" y="15459"/>
                        <a:pt x="2648" y="15428"/>
                        <a:pt x="2625" y="15401"/>
                      </a:cubicBezTo>
                      <a:lnTo>
                        <a:pt x="2617" y="15386"/>
                      </a:lnTo>
                      <a:cubicBezTo>
                        <a:pt x="2606" y="15340"/>
                        <a:pt x="2598" y="15286"/>
                        <a:pt x="2529" y="15282"/>
                      </a:cubicBezTo>
                      <a:lnTo>
                        <a:pt x="2533" y="15282"/>
                      </a:lnTo>
                      <a:cubicBezTo>
                        <a:pt x="2583" y="15198"/>
                        <a:pt x="2640" y="15121"/>
                        <a:pt x="2629" y="15017"/>
                      </a:cubicBezTo>
                      <a:lnTo>
                        <a:pt x="2813" y="15005"/>
                      </a:lnTo>
                      <a:cubicBezTo>
                        <a:pt x="2851" y="15059"/>
                        <a:pt x="2914" y="15086"/>
                        <a:pt x="2978" y="15086"/>
                      </a:cubicBezTo>
                      <a:cubicBezTo>
                        <a:pt x="2992" y="15086"/>
                        <a:pt x="3006" y="15085"/>
                        <a:pt x="3021" y="15082"/>
                      </a:cubicBezTo>
                      <a:lnTo>
                        <a:pt x="3032" y="15090"/>
                      </a:lnTo>
                      <a:cubicBezTo>
                        <a:pt x="3674" y="15885"/>
                        <a:pt x="3716" y="15924"/>
                        <a:pt x="4020" y="15978"/>
                      </a:cubicBezTo>
                      <a:cubicBezTo>
                        <a:pt x="3847" y="15582"/>
                        <a:pt x="3570" y="15244"/>
                        <a:pt x="3220" y="14998"/>
                      </a:cubicBezTo>
                      <a:lnTo>
                        <a:pt x="3217" y="14994"/>
                      </a:lnTo>
                      <a:cubicBezTo>
                        <a:pt x="3207" y="14944"/>
                        <a:pt x="3185" y="14915"/>
                        <a:pt x="3143" y="14915"/>
                      </a:cubicBezTo>
                      <a:cubicBezTo>
                        <a:pt x="3136" y="14915"/>
                        <a:pt x="3129" y="14915"/>
                        <a:pt x="3120" y="14917"/>
                      </a:cubicBezTo>
                      <a:cubicBezTo>
                        <a:pt x="3008" y="14880"/>
                        <a:pt x="2899" y="14806"/>
                        <a:pt x="2784" y="14806"/>
                      </a:cubicBezTo>
                      <a:cubicBezTo>
                        <a:pt x="2730" y="14806"/>
                        <a:pt x="2675" y="14823"/>
                        <a:pt x="2617" y="14867"/>
                      </a:cubicBezTo>
                      <a:cubicBezTo>
                        <a:pt x="2599" y="14862"/>
                        <a:pt x="2582" y="14859"/>
                        <a:pt x="2565" y="14859"/>
                      </a:cubicBezTo>
                      <a:cubicBezTo>
                        <a:pt x="2445" y="14859"/>
                        <a:pt x="2362" y="14986"/>
                        <a:pt x="2242" y="14986"/>
                      </a:cubicBezTo>
                      <a:cubicBezTo>
                        <a:pt x="2239" y="14986"/>
                        <a:pt x="2236" y="14986"/>
                        <a:pt x="2233" y="14986"/>
                      </a:cubicBezTo>
                      <a:lnTo>
                        <a:pt x="2206" y="14975"/>
                      </a:lnTo>
                      <a:cubicBezTo>
                        <a:pt x="2183" y="14944"/>
                        <a:pt x="2160" y="14921"/>
                        <a:pt x="2125" y="14902"/>
                      </a:cubicBezTo>
                      <a:lnTo>
                        <a:pt x="2106" y="14879"/>
                      </a:lnTo>
                      <a:cubicBezTo>
                        <a:pt x="2083" y="14844"/>
                        <a:pt x="2052" y="14809"/>
                        <a:pt x="2025" y="14783"/>
                      </a:cubicBezTo>
                      <a:lnTo>
                        <a:pt x="2025" y="14775"/>
                      </a:lnTo>
                      <a:lnTo>
                        <a:pt x="1933" y="14629"/>
                      </a:lnTo>
                      <a:lnTo>
                        <a:pt x="1945" y="14598"/>
                      </a:lnTo>
                      <a:lnTo>
                        <a:pt x="1925" y="14579"/>
                      </a:lnTo>
                      <a:cubicBezTo>
                        <a:pt x="1925" y="14540"/>
                        <a:pt x="1918" y="14506"/>
                        <a:pt x="1906" y="14467"/>
                      </a:cubicBezTo>
                      <a:cubicBezTo>
                        <a:pt x="1918" y="14421"/>
                        <a:pt x="1929" y="14368"/>
                        <a:pt x="1929" y="14314"/>
                      </a:cubicBezTo>
                      <a:cubicBezTo>
                        <a:pt x="1929" y="14233"/>
                        <a:pt x="1914" y="14152"/>
                        <a:pt x="1895" y="14075"/>
                      </a:cubicBezTo>
                      <a:cubicBezTo>
                        <a:pt x="1841" y="13880"/>
                        <a:pt x="1872" y="13676"/>
                        <a:pt x="1856" y="13480"/>
                      </a:cubicBezTo>
                      <a:cubicBezTo>
                        <a:pt x="1829" y="13123"/>
                        <a:pt x="1906" y="12765"/>
                        <a:pt x="1833" y="12412"/>
                      </a:cubicBezTo>
                      <a:cubicBezTo>
                        <a:pt x="1879" y="12058"/>
                        <a:pt x="1983" y="11716"/>
                        <a:pt x="2125" y="11390"/>
                      </a:cubicBezTo>
                      <a:lnTo>
                        <a:pt x="2129" y="11390"/>
                      </a:lnTo>
                      <a:cubicBezTo>
                        <a:pt x="2186" y="11317"/>
                        <a:pt x="2237" y="11282"/>
                        <a:pt x="2285" y="11282"/>
                      </a:cubicBezTo>
                      <a:close/>
                      <a:moveTo>
                        <a:pt x="9245" y="1"/>
                      </a:moveTo>
                      <a:cubicBezTo>
                        <a:pt x="9197" y="1"/>
                        <a:pt x="9140" y="12"/>
                        <a:pt x="9077" y="35"/>
                      </a:cubicBezTo>
                      <a:lnTo>
                        <a:pt x="9057" y="50"/>
                      </a:lnTo>
                      <a:cubicBezTo>
                        <a:pt x="9015" y="92"/>
                        <a:pt x="8957" y="111"/>
                        <a:pt x="8911" y="150"/>
                      </a:cubicBezTo>
                      <a:lnTo>
                        <a:pt x="8861" y="146"/>
                      </a:lnTo>
                      <a:cubicBezTo>
                        <a:pt x="8846" y="169"/>
                        <a:pt x="8834" y="192"/>
                        <a:pt x="8842" y="223"/>
                      </a:cubicBezTo>
                      <a:lnTo>
                        <a:pt x="8846" y="223"/>
                      </a:lnTo>
                      <a:lnTo>
                        <a:pt x="8834" y="231"/>
                      </a:lnTo>
                      <a:lnTo>
                        <a:pt x="8831" y="227"/>
                      </a:lnTo>
                      <a:cubicBezTo>
                        <a:pt x="8813" y="223"/>
                        <a:pt x="8796" y="221"/>
                        <a:pt x="8779" y="221"/>
                      </a:cubicBezTo>
                      <a:cubicBezTo>
                        <a:pt x="8630" y="221"/>
                        <a:pt x="8518" y="361"/>
                        <a:pt x="8366" y="361"/>
                      </a:cubicBezTo>
                      <a:cubicBezTo>
                        <a:pt x="8247" y="461"/>
                        <a:pt x="8120" y="549"/>
                        <a:pt x="7958" y="565"/>
                      </a:cubicBezTo>
                      <a:cubicBezTo>
                        <a:pt x="7728" y="669"/>
                        <a:pt x="7540" y="876"/>
                        <a:pt x="7259" y="876"/>
                      </a:cubicBezTo>
                      <a:cubicBezTo>
                        <a:pt x="7217" y="961"/>
                        <a:pt x="7136" y="968"/>
                        <a:pt x="7048" y="972"/>
                      </a:cubicBezTo>
                      <a:cubicBezTo>
                        <a:pt x="7005" y="1053"/>
                        <a:pt x="6929" y="1072"/>
                        <a:pt x="6848" y="1072"/>
                      </a:cubicBezTo>
                      <a:cubicBezTo>
                        <a:pt x="6806" y="1141"/>
                        <a:pt x="6733" y="1180"/>
                        <a:pt x="6652" y="1180"/>
                      </a:cubicBezTo>
                      <a:cubicBezTo>
                        <a:pt x="6571" y="1280"/>
                        <a:pt x="6467" y="1345"/>
                        <a:pt x="6344" y="1376"/>
                      </a:cubicBezTo>
                      <a:cubicBezTo>
                        <a:pt x="6298" y="1460"/>
                        <a:pt x="6222" y="1476"/>
                        <a:pt x="6141" y="1476"/>
                      </a:cubicBezTo>
                      <a:cubicBezTo>
                        <a:pt x="6099" y="1552"/>
                        <a:pt x="6026" y="1572"/>
                        <a:pt x="5949" y="1587"/>
                      </a:cubicBezTo>
                      <a:cubicBezTo>
                        <a:pt x="5934" y="1634"/>
                        <a:pt x="5888" y="1668"/>
                        <a:pt x="5838" y="1668"/>
                      </a:cubicBezTo>
                      <a:cubicBezTo>
                        <a:pt x="5835" y="1668"/>
                        <a:pt x="5832" y="1668"/>
                        <a:pt x="5830" y="1668"/>
                      </a:cubicBezTo>
                      <a:cubicBezTo>
                        <a:pt x="5795" y="1733"/>
                        <a:pt x="5726" y="1783"/>
                        <a:pt x="5649" y="1798"/>
                      </a:cubicBezTo>
                      <a:cubicBezTo>
                        <a:pt x="5639" y="1844"/>
                        <a:pt x="5593" y="1876"/>
                        <a:pt x="5545" y="1876"/>
                      </a:cubicBezTo>
                      <a:cubicBezTo>
                        <a:pt x="5540" y="1876"/>
                        <a:pt x="5535" y="1876"/>
                        <a:pt x="5530" y="1875"/>
                      </a:cubicBezTo>
                      <a:cubicBezTo>
                        <a:pt x="5457" y="1971"/>
                        <a:pt x="5357" y="2048"/>
                        <a:pt x="5245" y="2094"/>
                      </a:cubicBezTo>
                      <a:cubicBezTo>
                        <a:pt x="5227" y="2145"/>
                        <a:pt x="5182" y="2171"/>
                        <a:pt x="5133" y="2171"/>
                      </a:cubicBezTo>
                      <a:cubicBezTo>
                        <a:pt x="5129" y="2171"/>
                        <a:pt x="5126" y="2171"/>
                        <a:pt x="5123" y="2171"/>
                      </a:cubicBezTo>
                      <a:cubicBezTo>
                        <a:pt x="5088" y="2209"/>
                        <a:pt x="5049" y="2248"/>
                        <a:pt x="5015" y="2282"/>
                      </a:cubicBezTo>
                      <a:cubicBezTo>
                        <a:pt x="4988" y="2279"/>
                        <a:pt x="4953" y="2271"/>
                        <a:pt x="4927" y="2271"/>
                      </a:cubicBezTo>
                      <a:cubicBezTo>
                        <a:pt x="4915" y="2302"/>
                        <a:pt x="4907" y="2325"/>
                        <a:pt x="4900" y="2355"/>
                      </a:cubicBezTo>
                      <a:lnTo>
                        <a:pt x="4815" y="2398"/>
                      </a:lnTo>
                      <a:lnTo>
                        <a:pt x="4734" y="2382"/>
                      </a:lnTo>
                      <a:cubicBezTo>
                        <a:pt x="4727" y="2405"/>
                        <a:pt x="4723" y="2436"/>
                        <a:pt x="4719" y="2459"/>
                      </a:cubicBezTo>
                      <a:lnTo>
                        <a:pt x="4715" y="2463"/>
                      </a:lnTo>
                      <a:cubicBezTo>
                        <a:pt x="4712" y="2463"/>
                        <a:pt x="4709" y="2463"/>
                        <a:pt x="4706" y="2463"/>
                      </a:cubicBezTo>
                      <a:cubicBezTo>
                        <a:pt x="4645" y="2463"/>
                        <a:pt x="4599" y="2500"/>
                        <a:pt x="4581" y="2555"/>
                      </a:cubicBezTo>
                      <a:cubicBezTo>
                        <a:pt x="4575" y="2554"/>
                        <a:pt x="4570" y="2553"/>
                        <a:pt x="4564" y="2553"/>
                      </a:cubicBezTo>
                      <a:cubicBezTo>
                        <a:pt x="4543" y="2553"/>
                        <a:pt x="4525" y="2565"/>
                        <a:pt x="4515" y="2586"/>
                      </a:cubicBezTo>
                      <a:cubicBezTo>
                        <a:pt x="4515" y="2590"/>
                        <a:pt x="4512" y="2594"/>
                        <a:pt x="4512" y="2598"/>
                      </a:cubicBezTo>
                      <a:cubicBezTo>
                        <a:pt x="4507" y="2597"/>
                        <a:pt x="4502" y="2596"/>
                        <a:pt x="4497" y="2596"/>
                      </a:cubicBezTo>
                      <a:cubicBezTo>
                        <a:pt x="4465" y="2596"/>
                        <a:pt x="4438" y="2618"/>
                        <a:pt x="4431" y="2651"/>
                      </a:cubicBezTo>
                      <a:lnTo>
                        <a:pt x="4431" y="2667"/>
                      </a:lnTo>
                      <a:lnTo>
                        <a:pt x="4412" y="2682"/>
                      </a:lnTo>
                      <a:cubicBezTo>
                        <a:pt x="4407" y="2681"/>
                        <a:pt x="4402" y="2681"/>
                        <a:pt x="4397" y="2681"/>
                      </a:cubicBezTo>
                      <a:cubicBezTo>
                        <a:pt x="4361" y="2681"/>
                        <a:pt x="4330" y="2706"/>
                        <a:pt x="4319" y="2744"/>
                      </a:cubicBezTo>
                      <a:cubicBezTo>
                        <a:pt x="4308" y="2732"/>
                        <a:pt x="4292" y="2728"/>
                        <a:pt x="4277" y="2724"/>
                      </a:cubicBezTo>
                      <a:cubicBezTo>
                        <a:pt x="3797" y="2840"/>
                        <a:pt x="3532" y="3266"/>
                        <a:pt x="3140" y="3508"/>
                      </a:cubicBezTo>
                      <a:lnTo>
                        <a:pt x="3132" y="3508"/>
                      </a:lnTo>
                      <a:cubicBezTo>
                        <a:pt x="3082" y="3512"/>
                        <a:pt x="3036" y="3547"/>
                        <a:pt x="3024" y="3593"/>
                      </a:cubicBezTo>
                      <a:cubicBezTo>
                        <a:pt x="2986" y="3616"/>
                        <a:pt x="2951" y="3643"/>
                        <a:pt x="2917" y="3670"/>
                      </a:cubicBezTo>
                      <a:lnTo>
                        <a:pt x="2898" y="3685"/>
                      </a:lnTo>
                      <a:cubicBezTo>
                        <a:pt x="2859" y="3750"/>
                        <a:pt x="2759" y="3723"/>
                        <a:pt x="2729" y="3800"/>
                      </a:cubicBezTo>
                      <a:cubicBezTo>
                        <a:pt x="2682" y="3808"/>
                        <a:pt x="2640" y="3843"/>
                        <a:pt x="2621" y="3885"/>
                      </a:cubicBezTo>
                      <a:lnTo>
                        <a:pt x="2613" y="3893"/>
                      </a:lnTo>
                      <a:cubicBezTo>
                        <a:pt x="2440" y="3977"/>
                        <a:pt x="2325" y="4127"/>
                        <a:pt x="2206" y="4265"/>
                      </a:cubicBezTo>
                      <a:lnTo>
                        <a:pt x="2183" y="4284"/>
                      </a:lnTo>
                      <a:cubicBezTo>
                        <a:pt x="2160" y="4358"/>
                        <a:pt x="2048" y="4327"/>
                        <a:pt x="2033" y="4415"/>
                      </a:cubicBezTo>
                      <a:lnTo>
                        <a:pt x="2029" y="4419"/>
                      </a:lnTo>
                      <a:lnTo>
                        <a:pt x="2029" y="4415"/>
                      </a:lnTo>
                      <a:lnTo>
                        <a:pt x="2006" y="4396"/>
                      </a:lnTo>
                      <a:lnTo>
                        <a:pt x="2025" y="4419"/>
                      </a:lnTo>
                      <a:cubicBezTo>
                        <a:pt x="1948" y="4473"/>
                        <a:pt x="1875" y="4534"/>
                        <a:pt x="1822" y="4607"/>
                      </a:cubicBezTo>
                      <a:cubicBezTo>
                        <a:pt x="1776" y="4615"/>
                        <a:pt x="1729" y="4653"/>
                        <a:pt x="1710" y="4703"/>
                      </a:cubicBezTo>
                      <a:cubicBezTo>
                        <a:pt x="1626" y="4742"/>
                        <a:pt x="1553" y="4807"/>
                        <a:pt x="1510" y="4895"/>
                      </a:cubicBezTo>
                      <a:cubicBezTo>
                        <a:pt x="1468" y="4919"/>
                        <a:pt x="1434" y="4957"/>
                        <a:pt x="1418" y="5007"/>
                      </a:cubicBezTo>
                      <a:cubicBezTo>
                        <a:pt x="1372" y="5018"/>
                        <a:pt x="1334" y="5057"/>
                        <a:pt x="1322" y="5107"/>
                      </a:cubicBezTo>
                      <a:cubicBezTo>
                        <a:pt x="1261" y="5122"/>
                        <a:pt x="1218" y="5180"/>
                        <a:pt x="1218" y="5241"/>
                      </a:cubicBezTo>
                      <a:cubicBezTo>
                        <a:pt x="1226" y="5257"/>
                        <a:pt x="1222" y="5280"/>
                        <a:pt x="1207" y="5287"/>
                      </a:cubicBezTo>
                      <a:cubicBezTo>
                        <a:pt x="1203" y="5295"/>
                        <a:pt x="1199" y="5295"/>
                        <a:pt x="1188" y="5295"/>
                      </a:cubicBezTo>
                      <a:cubicBezTo>
                        <a:pt x="1165" y="5326"/>
                        <a:pt x="1134" y="5364"/>
                        <a:pt x="1111" y="5403"/>
                      </a:cubicBezTo>
                      <a:cubicBezTo>
                        <a:pt x="1026" y="5491"/>
                        <a:pt x="957" y="5595"/>
                        <a:pt x="923" y="5718"/>
                      </a:cubicBezTo>
                      <a:cubicBezTo>
                        <a:pt x="919" y="5718"/>
                        <a:pt x="919" y="5722"/>
                        <a:pt x="915" y="5722"/>
                      </a:cubicBezTo>
                      <a:cubicBezTo>
                        <a:pt x="853" y="5760"/>
                        <a:pt x="853" y="5822"/>
                        <a:pt x="853" y="5883"/>
                      </a:cubicBezTo>
                      <a:lnTo>
                        <a:pt x="800" y="5898"/>
                      </a:lnTo>
                      <a:cubicBezTo>
                        <a:pt x="769" y="5994"/>
                        <a:pt x="703" y="6071"/>
                        <a:pt x="615" y="6114"/>
                      </a:cubicBezTo>
                      <a:cubicBezTo>
                        <a:pt x="577" y="6237"/>
                        <a:pt x="508" y="6336"/>
                        <a:pt x="404" y="6409"/>
                      </a:cubicBezTo>
                      <a:cubicBezTo>
                        <a:pt x="404" y="6459"/>
                        <a:pt x="373" y="6509"/>
                        <a:pt x="323" y="6525"/>
                      </a:cubicBezTo>
                      <a:cubicBezTo>
                        <a:pt x="300" y="6648"/>
                        <a:pt x="166" y="6728"/>
                        <a:pt x="181" y="6871"/>
                      </a:cubicBezTo>
                      <a:cubicBezTo>
                        <a:pt x="162" y="6894"/>
                        <a:pt x="135" y="6913"/>
                        <a:pt x="108" y="6928"/>
                      </a:cubicBezTo>
                      <a:cubicBezTo>
                        <a:pt x="123" y="6955"/>
                        <a:pt x="112" y="6990"/>
                        <a:pt x="89" y="7005"/>
                      </a:cubicBezTo>
                      <a:cubicBezTo>
                        <a:pt x="31" y="7090"/>
                        <a:pt x="50" y="7186"/>
                        <a:pt x="58" y="7282"/>
                      </a:cubicBezTo>
                      <a:cubicBezTo>
                        <a:pt x="69" y="7293"/>
                        <a:pt x="77" y="7297"/>
                        <a:pt x="89" y="7301"/>
                      </a:cubicBezTo>
                      <a:lnTo>
                        <a:pt x="12" y="7336"/>
                      </a:lnTo>
                      <a:cubicBezTo>
                        <a:pt x="27" y="7339"/>
                        <a:pt x="31" y="7359"/>
                        <a:pt x="19" y="7374"/>
                      </a:cubicBezTo>
                      <a:cubicBezTo>
                        <a:pt x="16" y="7378"/>
                        <a:pt x="16" y="7382"/>
                        <a:pt x="12" y="7382"/>
                      </a:cubicBezTo>
                      <a:cubicBezTo>
                        <a:pt x="35" y="7397"/>
                        <a:pt x="58" y="7412"/>
                        <a:pt x="89" y="7428"/>
                      </a:cubicBezTo>
                      <a:lnTo>
                        <a:pt x="77" y="7681"/>
                      </a:lnTo>
                      <a:lnTo>
                        <a:pt x="77" y="7689"/>
                      </a:lnTo>
                      <a:cubicBezTo>
                        <a:pt x="74" y="7689"/>
                        <a:pt x="72" y="7688"/>
                        <a:pt x="69" y="7688"/>
                      </a:cubicBezTo>
                      <a:cubicBezTo>
                        <a:pt x="44" y="7688"/>
                        <a:pt x="18" y="7703"/>
                        <a:pt x="0" y="7724"/>
                      </a:cubicBezTo>
                      <a:lnTo>
                        <a:pt x="0" y="8100"/>
                      </a:lnTo>
                      <a:cubicBezTo>
                        <a:pt x="15" y="8107"/>
                        <a:pt x="31" y="8109"/>
                        <a:pt x="48" y="8109"/>
                      </a:cubicBezTo>
                      <a:cubicBezTo>
                        <a:pt x="61" y="8109"/>
                        <a:pt x="75" y="8108"/>
                        <a:pt x="89" y="8104"/>
                      </a:cubicBezTo>
                      <a:lnTo>
                        <a:pt x="89" y="8127"/>
                      </a:lnTo>
                      <a:cubicBezTo>
                        <a:pt x="73" y="8158"/>
                        <a:pt x="73" y="8189"/>
                        <a:pt x="92" y="8215"/>
                      </a:cubicBezTo>
                      <a:cubicBezTo>
                        <a:pt x="66" y="8223"/>
                        <a:pt x="39" y="8235"/>
                        <a:pt x="16" y="8246"/>
                      </a:cubicBezTo>
                      <a:lnTo>
                        <a:pt x="16" y="8292"/>
                      </a:lnTo>
                      <a:cubicBezTo>
                        <a:pt x="39" y="8304"/>
                        <a:pt x="69" y="8319"/>
                        <a:pt x="89" y="8338"/>
                      </a:cubicBezTo>
                      <a:lnTo>
                        <a:pt x="112" y="8619"/>
                      </a:lnTo>
                      <a:cubicBezTo>
                        <a:pt x="192" y="8707"/>
                        <a:pt x="200" y="8819"/>
                        <a:pt x="204" y="8930"/>
                      </a:cubicBezTo>
                      <a:cubicBezTo>
                        <a:pt x="308" y="9042"/>
                        <a:pt x="304" y="9184"/>
                        <a:pt x="319" y="9322"/>
                      </a:cubicBezTo>
                      <a:cubicBezTo>
                        <a:pt x="415" y="9407"/>
                        <a:pt x="404" y="9522"/>
                        <a:pt x="415" y="9630"/>
                      </a:cubicBezTo>
                      <a:cubicBezTo>
                        <a:pt x="477" y="9683"/>
                        <a:pt x="511" y="9756"/>
                        <a:pt x="511" y="9837"/>
                      </a:cubicBezTo>
                      <a:cubicBezTo>
                        <a:pt x="604" y="9910"/>
                        <a:pt x="611" y="10022"/>
                        <a:pt x="634" y="10121"/>
                      </a:cubicBezTo>
                      <a:cubicBezTo>
                        <a:pt x="700" y="10179"/>
                        <a:pt x="723" y="10260"/>
                        <a:pt x="711" y="10340"/>
                      </a:cubicBezTo>
                      <a:cubicBezTo>
                        <a:pt x="727" y="10352"/>
                        <a:pt x="742" y="10356"/>
                        <a:pt x="757" y="10367"/>
                      </a:cubicBezTo>
                      <a:cubicBezTo>
                        <a:pt x="761" y="10425"/>
                        <a:pt x="769" y="10483"/>
                        <a:pt x="780" y="10540"/>
                      </a:cubicBezTo>
                      <a:lnTo>
                        <a:pt x="796" y="10579"/>
                      </a:lnTo>
                      <a:cubicBezTo>
                        <a:pt x="761" y="10629"/>
                        <a:pt x="765" y="10698"/>
                        <a:pt x="807" y="10744"/>
                      </a:cubicBezTo>
                      <a:cubicBezTo>
                        <a:pt x="842" y="10802"/>
                        <a:pt x="846" y="10867"/>
                        <a:pt x="823" y="10928"/>
                      </a:cubicBezTo>
                      <a:cubicBezTo>
                        <a:pt x="826" y="10951"/>
                        <a:pt x="846" y="10971"/>
                        <a:pt x="876" y="10971"/>
                      </a:cubicBezTo>
                      <a:cubicBezTo>
                        <a:pt x="876" y="11001"/>
                        <a:pt x="880" y="11024"/>
                        <a:pt x="884" y="11051"/>
                      </a:cubicBezTo>
                      <a:cubicBezTo>
                        <a:pt x="899" y="11071"/>
                        <a:pt x="911" y="11090"/>
                        <a:pt x="919" y="11109"/>
                      </a:cubicBezTo>
                      <a:cubicBezTo>
                        <a:pt x="919" y="11124"/>
                        <a:pt x="915" y="11140"/>
                        <a:pt x="915" y="11147"/>
                      </a:cubicBezTo>
                      <a:cubicBezTo>
                        <a:pt x="923" y="11155"/>
                        <a:pt x="938" y="11159"/>
                        <a:pt x="949" y="11163"/>
                      </a:cubicBezTo>
                      <a:cubicBezTo>
                        <a:pt x="957" y="11182"/>
                        <a:pt x="961" y="11205"/>
                        <a:pt x="969" y="11224"/>
                      </a:cubicBezTo>
                      <a:cubicBezTo>
                        <a:pt x="988" y="11332"/>
                        <a:pt x="930" y="11451"/>
                        <a:pt x="1026" y="11547"/>
                      </a:cubicBezTo>
                      <a:lnTo>
                        <a:pt x="1019" y="11543"/>
                      </a:lnTo>
                      <a:lnTo>
                        <a:pt x="1019" y="11543"/>
                      </a:lnTo>
                      <a:cubicBezTo>
                        <a:pt x="1134" y="11697"/>
                        <a:pt x="992" y="11908"/>
                        <a:pt x="1126" y="12058"/>
                      </a:cubicBezTo>
                      <a:lnTo>
                        <a:pt x="1145" y="12081"/>
                      </a:lnTo>
                      <a:lnTo>
                        <a:pt x="1126" y="12108"/>
                      </a:lnTo>
                      <a:cubicBezTo>
                        <a:pt x="1184" y="12220"/>
                        <a:pt x="1134" y="12354"/>
                        <a:pt x="1211" y="12462"/>
                      </a:cubicBezTo>
                      <a:cubicBezTo>
                        <a:pt x="1238" y="12473"/>
                        <a:pt x="1241" y="12508"/>
                        <a:pt x="1226" y="12531"/>
                      </a:cubicBezTo>
                      <a:lnTo>
                        <a:pt x="1222" y="12538"/>
                      </a:lnTo>
                      <a:cubicBezTo>
                        <a:pt x="1334" y="12734"/>
                        <a:pt x="1191" y="12969"/>
                        <a:pt x="1318" y="13165"/>
                      </a:cubicBezTo>
                      <a:lnTo>
                        <a:pt x="1341" y="13196"/>
                      </a:lnTo>
                      <a:lnTo>
                        <a:pt x="1326" y="13230"/>
                      </a:lnTo>
                      <a:cubicBezTo>
                        <a:pt x="1437" y="13468"/>
                        <a:pt x="1295" y="13737"/>
                        <a:pt x="1422" y="13972"/>
                      </a:cubicBezTo>
                      <a:cubicBezTo>
                        <a:pt x="1514" y="14049"/>
                        <a:pt x="1422" y="14198"/>
                        <a:pt x="1537" y="14271"/>
                      </a:cubicBezTo>
                      <a:cubicBezTo>
                        <a:pt x="1564" y="14310"/>
                        <a:pt x="1587" y="14348"/>
                        <a:pt x="1614" y="14383"/>
                      </a:cubicBezTo>
                      <a:lnTo>
                        <a:pt x="1645" y="14402"/>
                      </a:lnTo>
                      <a:lnTo>
                        <a:pt x="1641" y="14433"/>
                      </a:lnTo>
                      <a:cubicBezTo>
                        <a:pt x="1645" y="14502"/>
                        <a:pt x="1680" y="14564"/>
                        <a:pt x="1737" y="14606"/>
                      </a:cubicBezTo>
                      <a:cubicBezTo>
                        <a:pt x="1741" y="14637"/>
                        <a:pt x="1745" y="14663"/>
                        <a:pt x="1745" y="14694"/>
                      </a:cubicBezTo>
                      <a:lnTo>
                        <a:pt x="1745" y="14871"/>
                      </a:lnTo>
                      <a:cubicBezTo>
                        <a:pt x="1776" y="14875"/>
                        <a:pt x="1802" y="14875"/>
                        <a:pt x="1826" y="14875"/>
                      </a:cubicBezTo>
                      <a:lnTo>
                        <a:pt x="1841" y="14890"/>
                      </a:lnTo>
                      <a:cubicBezTo>
                        <a:pt x="1845" y="14913"/>
                        <a:pt x="1845" y="14944"/>
                        <a:pt x="1845" y="14971"/>
                      </a:cubicBezTo>
                      <a:cubicBezTo>
                        <a:pt x="1872" y="14971"/>
                        <a:pt x="1899" y="14971"/>
                        <a:pt x="1922" y="14982"/>
                      </a:cubicBezTo>
                      <a:lnTo>
                        <a:pt x="1937" y="15002"/>
                      </a:lnTo>
                      <a:cubicBezTo>
                        <a:pt x="1941" y="15025"/>
                        <a:pt x="1941" y="15055"/>
                        <a:pt x="1941" y="15078"/>
                      </a:cubicBezTo>
                      <a:cubicBezTo>
                        <a:pt x="1968" y="15078"/>
                        <a:pt x="1995" y="15078"/>
                        <a:pt x="2018" y="15082"/>
                      </a:cubicBezTo>
                      <a:lnTo>
                        <a:pt x="2045" y="15101"/>
                      </a:lnTo>
                      <a:cubicBezTo>
                        <a:pt x="2048" y="15125"/>
                        <a:pt x="2052" y="15151"/>
                        <a:pt x="2048" y="15178"/>
                      </a:cubicBezTo>
                      <a:cubicBezTo>
                        <a:pt x="2071" y="15178"/>
                        <a:pt x="2102" y="15182"/>
                        <a:pt x="2125" y="15194"/>
                      </a:cubicBezTo>
                      <a:lnTo>
                        <a:pt x="2133" y="15209"/>
                      </a:lnTo>
                      <a:lnTo>
                        <a:pt x="2133" y="15297"/>
                      </a:lnTo>
                      <a:lnTo>
                        <a:pt x="2179" y="15305"/>
                      </a:lnTo>
                      <a:lnTo>
                        <a:pt x="2221" y="15297"/>
                      </a:lnTo>
                      <a:lnTo>
                        <a:pt x="2241" y="15313"/>
                      </a:lnTo>
                      <a:cubicBezTo>
                        <a:pt x="2267" y="15344"/>
                        <a:pt x="2298" y="15370"/>
                        <a:pt x="2325" y="15405"/>
                      </a:cubicBezTo>
                      <a:lnTo>
                        <a:pt x="2337" y="15413"/>
                      </a:lnTo>
                      <a:lnTo>
                        <a:pt x="2340" y="15505"/>
                      </a:lnTo>
                      <a:lnTo>
                        <a:pt x="2429" y="15520"/>
                      </a:lnTo>
                      <a:cubicBezTo>
                        <a:pt x="2429" y="15547"/>
                        <a:pt x="2433" y="15578"/>
                        <a:pt x="2440" y="15605"/>
                      </a:cubicBezTo>
                      <a:cubicBezTo>
                        <a:pt x="2471" y="15605"/>
                        <a:pt x="2506" y="15613"/>
                        <a:pt x="2533" y="15616"/>
                      </a:cubicBezTo>
                      <a:cubicBezTo>
                        <a:pt x="2548" y="15643"/>
                        <a:pt x="2552" y="15674"/>
                        <a:pt x="2548" y="15701"/>
                      </a:cubicBezTo>
                      <a:cubicBezTo>
                        <a:pt x="2575" y="15709"/>
                        <a:pt x="2606" y="15716"/>
                        <a:pt x="2629" y="15732"/>
                      </a:cubicBezTo>
                      <a:lnTo>
                        <a:pt x="2759" y="16001"/>
                      </a:lnTo>
                      <a:cubicBezTo>
                        <a:pt x="2813" y="16001"/>
                        <a:pt x="2855" y="16035"/>
                        <a:pt x="2871" y="16085"/>
                      </a:cubicBezTo>
                      <a:cubicBezTo>
                        <a:pt x="2948" y="16101"/>
                        <a:pt x="3024" y="16120"/>
                        <a:pt x="3063" y="16197"/>
                      </a:cubicBezTo>
                      <a:cubicBezTo>
                        <a:pt x="3113" y="16212"/>
                        <a:pt x="3151" y="16254"/>
                        <a:pt x="3159" y="16304"/>
                      </a:cubicBezTo>
                      <a:lnTo>
                        <a:pt x="3547" y="16519"/>
                      </a:lnTo>
                      <a:lnTo>
                        <a:pt x="3716" y="16527"/>
                      </a:lnTo>
                      <a:cubicBezTo>
                        <a:pt x="3735" y="16585"/>
                        <a:pt x="3785" y="16619"/>
                        <a:pt x="3843" y="16623"/>
                      </a:cubicBezTo>
                      <a:cubicBezTo>
                        <a:pt x="3854" y="16650"/>
                        <a:pt x="3858" y="16677"/>
                        <a:pt x="3862" y="16708"/>
                      </a:cubicBezTo>
                      <a:cubicBezTo>
                        <a:pt x="3916" y="16708"/>
                        <a:pt x="3958" y="16738"/>
                        <a:pt x="3977" y="16788"/>
                      </a:cubicBezTo>
                      <a:cubicBezTo>
                        <a:pt x="3990" y="16787"/>
                        <a:pt x="4003" y="16786"/>
                        <a:pt x="4016" y="16786"/>
                      </a:cubicBezTo>
                      <a:cubicBezTo>
                        <a:pt x="4197" y="16786"/>
                        <a:pt x="4348" y="16924"/>
                        <a:pt x="4525" y="16924"/>
                      </a:cubicBezTo>
                      <a:cubicBezTo>
                        <a:pt x="4533" y="16924"/>
                        <a:pt x="4541" y="16924"/>
                        <a:pt x="4550" y="16923"/>
                      </a:cubicBezTo>
                      <a:cubicBezTo>
                        <a:pt x="4565" y="16946"/>
                        <a:pt x="4569" y="16969"/>
                        <a:pt x="4573" y="17000"/>
                      </a:cubicBezTo>
                      <a:lnTo>
                        <a:pt x="4965" y="17004"/>
                      </a:lnTo>
                      <a:lnTo>
                        <a:pt x="5376" y="17027"/>
                      </a:lnTo>
                      <a:cubicBezTo>
                        <a:pt x="5349" y="16808"/>
                        <a:pt x="4984" y="16900"/>
                        <a:pt x="5069" y="16623"/>
                      </a:cubicBezTo>
                      <a:cubicBezTo>
                        <a:pt x="5126" y="16535"/>
                        <a:pt x="5222" y="16481"/>
                        <a:pt x="5203" y="16331"/>
                      </a:cubicBezTo>
                      <a:cubicBezTo>
                        <a:pt x="5161" y="16024"/>
                        <a:pt x="5138" y="15712"/>
                        <a:pt x="5049" y="15409"/>
                      </a:cubicBezTo>
                      <a:lnTo>
                        <a:pt x="4957" y="15309"/>
                      </a:lnTo>
                      <a:cubicBezTo>
                        <a:pt x="4992" y="15278"/>
                        <a:pt x="4996" y="15247"/>
                        <a:pt x="4969" y="15201"/>
                      </a:cubicBezTo>
                      <a:cubicBezTo>
                        <a:pt x="4946" y="15198"/>
                        <a:pt x="4930" y="15174"/>
                        <a:pt x="4934" y="15151"/>
                      </a:cubicBezTo>
                      <a:cubicBezTo>
                        <a:pt x="4934" y="15144"/>
                        <a:pt x="4934" y="15144"/>
                        <a:pt x="4938" y="15140"/>
                      </a:cubicBezTo>
                      <a:cubicBezTo>
                        <a:pt x="4911" y="15132"/>
                        <a:pt x="4880" y="15117"/>
                        <a:pt x="4861" y="15094"/>
                      </a:cubicBezTo>
                      <a:cubicBezTo>
                        <a:pt x="4854" y="15059"/>
                        <a:pt x="4838" y="15028"/>
                        <a:pt x="4830" y="15002"/>
                      </a:cubicBezTo>
                      <a:cubicBezTo>
                        <a:pt x="4834" y="14971"/>
                        <a:pt x="4834" y="14948"/>
                        <a:pt x="4838" y="14921"/>
                      </a:cubicBezTo>
                      <a:cubicBezTo>
                        <a:pt x="4811" y="14913"/>
                        <a:pt x="4784" y="14905"/>
                        <a:pt x="4761" y="14890"/>
                      </a:cubicBezTo>
                      <a:cubicBezTo>
                        <a:pt x="4773" y="14856"/>
                        <a:pt x="4757" y="14817"/>
                        <a:pt x="4727" y="14798"/>
                      </a:cubicBezTo>
                      <a:lnTo>
                        <a:pt x="4742" y="14713"/>
                      </a:lnTo>
                      <a:cubicBezTo>
                        <a:pt x="4715" y="14702"/>
                        <a:pt x="4688" y="14694"/>
                        <a:pt x="4665" y="14679"/>
                      </a:cubicBezTo>
                      <a:cubicBezTo>
                        <a:pt x="4677" y="14652"/>
                        <a:pt x="4665" y="14617"/>
                        <a:pt x="4638" y="14598"/>
                      </a:cubicBezTo>
                      <a:cubicBezTo>
                        <a:pt x="4642" y="14564"/>
                        <a:pt x="4646" y="14537"/>
                        <a:pt x="4646" y="14506"/>
                      </a:cubicBezTo>
                      <a:cubicBezTo>
                        <a:pt x="4619" y="14502"/>
                        <a:pt x="4588" y="14487"/>
                        <a:pt x="4565" y="14471"/>
                      </a:cubicBezTo>
                      <a:cubicBezTo>
                        <a:pt x="4573" y="14441"/>
                        <a:pt x="4561" y="14410"/>
                        <a:pt x="4527" y="14394"/>
                      </a:cubicBezTo>
                      <a:cubicBezTo>
                        <a:pt x="4527" y="14368"/>
                        <a:pt x="4531" y="14344"/>
                        <a:pt x="4535" y="14314"/>
                      </a:cubicBezTo>
                      <a:cubicBezTo>
                        <a:pt x="4508" y="14310"/>
                        <a:pt x="4485" y="14306"/>
                        <a:pt x="4458" y="14298"/>
                      </a:cubicBezTo>
                      <a:lnTo>
                        <a:pt x="4454" y="14295"/>
                      </a:lnTo>
                      <a:lnTo>
                        <a:pt x="4454" y="14198"/>
                      </a:lnTo>
                      <a:cubicBezTo>
                        <a:pt x="4427" y="14191"/>
                        <a:pt x="4396" y="14183"/>
                        <a:pt x="4369" y="14172"/>
                      </a:cubicBezTo>
                      <a:cubicBezTo>
                        <a:pt x="4373" y="14137"/>
                        <a:pt x="4358" y="14106"/>
                        <a:pt x="4323" y="14095"/>
                      </a:cubicBezTo>
                      <a:cubicBezTo>
                        <a:pt x="4323" y="14064"/>
                        <a:pt x="4331" y="14041"/>
                        <a:pt x="4335" y="14010"/>
                      </a:cubicBezTo>
                      <a:cubicBezTo>
                        <a:pt x="4312" y="14006"/>
                        <a:pt x="4281" y="13999"/>
                        <a:pt x="4258" y="13987"/>
                      </a:cubicBezTo>
                      <a:lnTo>
                        <a:pt x="4235" y="13807"/>
                      </a:lnTo>
                      <a:cubicBezTo>
                        <a:pt x="4204" y="13799"/>
                        <a:pt x="4181" y="13787"/>
                        <a:pt x="4158" y="13772"/>
                      </a:cubicBezTo>
                      <a:cubicBezTo>
                        <a:pt x="4166" y="13737"/>
                        <a:pt x="4150" y="13703"/>
                        <a:pt x="4120" y="13684"/>
                      </a:cubicBezTo>
                      <a:lnTo>
                        <a:pt x="4127" y="13603"/>
                      </a:lnTo>
                      <a:cubicBezTo>
                        <a:pt x="4100" y="13599"/>
                        <a:pt x="4073" y="13595"/>
                        <a:pt x="4050" y="13584"/>
                      </a:cubicBezTo>
                      <a:lnTo>
                        <a:pt x="4050" y="13580"/>
                      </a:lnTo>
                      <a:lnTo>
                        <a:pt x="4024" y="13407"/>
                      </a:lnTo>
                      <a:cubicBezTo>
                        <a:pt x="3970" y="13392"/>
                        <a:pt x="3935" y="13349"/>
                        <a:pt x="3931" y="13295"/>
                      </a:cubicBezTo>
                      <a:cubicBezTo>
                        <a:pt x="3839" y="13261"/>
                        <a:pt x="3824" y="13180"/>
                        <a:pt x="3820" y="13099"/>
                      </a:cubicBezTo>
                      <a:cubicBezTo>
                        <a:pt x="3705" y="12973"/>
                        <a:pt x="3570" y="12857"/>
                        <a:pt x="3528" y="12684"/>
                      </a:cubicBezTo>
                      <a:cubicBezTo>
                        <a:pt x="3432" y="12608"/>
                        <a:pt x="3343" y="12523"/>
                        <a:pt x="3316" y="12392"/>
                      </a:cubicBezTo>
                      <a:cubicBezTo>
                        <a:pt x="3205" y="12319"/>
                        <a:pt x="3159" y="12204"/>
                        <a:pt x="3113" y="12089"/>
                      </a:cubicBezTo>
                      <a:cubicBezTo>
                        <a:pt x="3063" y="12077"/>
                        <a:pt x="3032" y="12024"/>
                        <a:pt x="3036" y="11970"/>
                      </a:cubicBezTo>
                      <a:cubicBezTo>
                        <a:pt x="2971" y="11927"/>
                        <a:pt x="2928" y="11854"/>
                        <a:pt x="2921" y="11778"/>
                      </a:cubicBezTo>
                      <a:cubicBezTo>
                        <a:pt x="2840" y="11735"/>
                        <a:pt x="2825" y="11658"/>
                        <a:pt x="2825" y="11570"/>
                      </a:cubicBezTo>
                      <a:cubicBezTo>
                        <a:pt x="2736" y="11489"/>
                        <a:pt x="2729" y="11378"/>
                        <a:pt x="2725" y="11270"/>
                      </a:cubicBezTo>
                      <a:lnTo>
                        <a:pt x="2698" y="11255"/>
                      </a:lnTo>
                      <a:cubicBezTo>
                        <a:pt x="2671" y="11140"/>
                        <a:pt x="2686" y="11021"/>
                        <a:pt x="2725" y="10909"/>
                      </a:cubicBezTo>
                      <a:cubicBezTo>
                        <a:pt x="2702" y="10855"/>
                        <a:pt x="2709" y="10798"/>
                        <a:pt x="2748" y="10755"/>
                      </a:cubicBezTo>
                      <a:cubicBezTo>
                        <a:pt x="2794" y="10694"/>
                        <a:pt x="2794" y="10609"/>
                        <a:pt x="2821" y="10540"/>
                      </a:cubicBezTo>
                      <a:cubicBezTo>
                        <a:pt x="2940" y="10471"/>
                        <a:pt x="2855" y="10329"/>
                        <a:pt x="2928" y="10237"/>
                      </a:cubicBezTo>
                      <a:cubicBezTo>
                        <a:pt x="3005" y="10194"/>
                        <a:pt x="2986" y="10098"/>
                        <a:pt x="3036" y="10045"/>
                      </a:cubicBezTo>
                      <a:cubicBezTo>
                        <a:pt x="3074" y="10010"/>
                        <a:pt x="3120" y="9983"/>
                        <a:pt x="3113" y="9925"/>
                      </a:cubicBezTo>
                      <a:cubicBezTo>
                        <a:pt x="3209" y="9899"/>
                        <a:pt x="3182" y="9795"/>
                        <a:pt x="3240" y="9745"/>
                      </a:cubicBezTo>
                      <a:cubicBezTo>
                        <a:pt x="3278" y="9714"/>
                        <a:pt x="3320" y="9683"/>
                        <a:pt x="3320" y="9626"/>
                      </a:cubicBezTo>
                      <a:cubicBezTo>
                        <a:pt x="3409" y="9599"/>
                        <a:pt x="3389" y="9495"/>
                        <a:pt x="3439" y="9445"/>
                      </a:cubicBezTo>
                      <a:cubicBezTo>
                        <a:pt x="3478" y="9426"/>
                        <a:pt x="3512" y="9387"/>
                        <a:pt x="3524" y="9341"/>
                      </a:cubicBezTo>
                      <a:lnTo>
                        <a:pt x="3532" y="9349"/>
                      </a:lnTo>
                      <a:lnTo>
                        <a:pt x="3528" y="9338"/>
                      </a:lnTo>
                      <a:cubicBezTo>
                        <a:pt x="3528" y="9334"/>
                        <a:pt x="3532" y="9334"/>
                        <a:pt x="3532" y="9330"/>
                      </a:cubicBezTo>
                      <a:cubicBezTo>
                        <a:pt x="3582" y="9322"/>
                        <a:pt x="3620" y="9284"/>
                        <a:pt x="3628" y="9238"/>
                      </a:cubicBezTo>
                      <a:lnTo>
                        <a:pt x="3628" y="9226"/>
                      </a:lnTo>
                      <a:cubicBezTo>
                        <a:pt x="3701" y="9168"/>
                        <a:pt x="3774" y="9107"/>
                        <a:pt x="3831" y="9034"/>
                      </a:cubicBezTo>
                      <a:cubicBezTo>
                        <a:pt x="3881" y="9026"/>
                        <a:pt x="3920" y="8976"/>
                        <a:pt x="3927" y="8926"/>
                      </a:cubicBezTo>
                      <a:cubicBezTo>
                        <a:pt x="4008" y="8876"/>
                        <a:pt x="4073" y="8803"/>
                        <a:pt x="4123" y="8719"/>
                      </a:cubicBezTo>
                      <a:cubicBezTo>
                        <a:pt x="4126" y="8719"/>
                        <a:pt x="4128" y="8719"/>
                        <a:pt x="4131" y="8719"/>
                      </a:cubicBezTo>
                      <a:cubicBezTo>
                        <a:pt x="4181" y="8719"/>
                        <a:pt x="4224" y="8682"/>
                        <a:pt x="4227" y="8630"/>
                      </a:cubicBezTo>
                      <a:lnTo>
                        <a:pt x="4227" y="8627"/>
                      </a:lnTo>
                      <a:lnTo>
                        <a:pt x="4243" y="8638"/>
                      </a:lnTo>
                      <a:lnTo>
                        <a:pt x="4227" y="8623"/>
                      </a:lnTo>
                      <a:cubicBezTo>
                        <a:pt x="4281" y="8619"/>
                        <a:pt x="4323" y="8584"/>
                        <a:pt x="4335" y="8531"/>
                      </a:cubicBezTo>
                      <a:cubicBezTo>
                        <a:pt x="4385" y="8515"/>
                        <a:pt x="4419" y="8484"/>
                        <a:pt x="4446" y="8438"/>
                      </a:cubicBezTo>
                      <a:cubicBezTo>
                        <a:pt x="4488" y="8415"/>
                        <a:pt x="4523" y="8377"/>
                        <a:pt x="4546" y="8338"/>
                      </a:cubicBezTo>
                      <a:cubicBezTo>
                        <a:pt x="4588" y="8315"/>
                        <a:pt x="4623" y="8281"/>
                        <a:pt x="4646" y="8239"/>
                      </a:cubicBezTo>
                      <a:cubicBezTo>
                        <a:pt x="4681" y="8208"/>
                        <a:pt x="4715" y="8181"/>
                        <a:pt x="4750" y="8146"/>
                      </a:cubicBezTo>
                      <a:lnTo>
                        <a:pt x="4757" y="8139"/>
                      </a:lnTo>
                      <a:cubicBezTo>
                        <a:pt x="4857" y="8073"/>
                        <a:pt x="4969" y="8027"/>
                        <a:pt x="5038" y="7920"/>
                      </a:cubicBezTo>
                      <a:cubicBezTo>
                        <a:pt x="5084" y="7912"/>
                        <a:pt x="5126" y="7877"/>
                        <a:pt x="5146" y="7835"/>
                      </a:cubicBezTo>
                      <a:cubicBezTo>
                        <a:pt x="5184" y="7812"/>
                        <a:pt x="5219" y="7777"/>
                        <a:pt x="5249" y="7743"/>
                      </a:cubicBezTo>
                      <a:lnTo>
                        <a:pt x="5257" y="7739"/>
                      </a:lnTo>
                      <a:cubicBezTo>
                        <a:pt x="5395" y="7647"/>
                        <a:pt x="5526" y="7543"/>
                        <a:pt x="5653" y="7432"/>
                      </a:cubicBezTo>
                      <a:cubicBezTo>
                        <a:pt x="5691" y="7409"/>
                        <a:pt x="5722" y="7378"/>
                        <a:pt x="5757" y="7343"/>
                      </a:cubicBezTo>
                      <a:lnTo>
                        <a:pt x="5768" y="7336"/>
                      </a:lnTo>
                      <a:cubicBezTo>
                        <a:pt x="5795" y="7305"/>
                        <a:pt x="5826" y="7278"/>
                        <a:pt x="5856" y="7247"/>
                      </a:cubicBezTo>
                      <a:lnTo>
                        <a:pt x="5872" y="7236"/>
                      </a:lnTo>
                      <a:cubicBezTo>
                        <a:pt x="5914" y="7170"/>
                        <a:pt x="6018" y="7201"/>
                        <a:pt x="6049" y="7124"/>
                      </a:cubicBezTo>
                      <a:cubicBezTo>
                        <a:pt x="6099" y="7109"/>
                        <a:pt x="6137" y="7070"/>
                        <a:pt x="6160" y="7028"/>
                      </a:cubicBezTo>
                      <a:cubicBezTo>
                        <a:pt x="6198" y="6997"/>
                        <a:pt x="6233" y="6970"/>
                        <a:pt x="6260" y="6932"/>
                      </a:cubicBezTo>
                      <a:lnTo>
                        <a:pt x="6268" y="6928"/>
                      </a:lnTo>
                      <a:cubicBezTo>
                        <a:pt x="6298" y="6897"/>
                        <a:pt x="6333" y="6871"/>
                        <a:pt x="6364" y="6840"/>
                      </a:cubicBezTo>
                      <a:lnTo>
                        <a:pt x="6375" y="6832"/>
                      </a:lnTo>
                      <a:cubicBezTo>
                        <a:pt x="6425" y="6786"/>
                        <a:pt x="6487" y="6763"/>
                        <a:pt x="6529" y="6721"/>
                      </a:cubicBezTo>
                      <a:cubicBezTo>
                        <a:pt x="6537" y="6717"/>
                        <a:pt x="6537" y="6709"/>
                        <a:pt x="6540" y="6709"/>
                      </a:cubicBezTo>
                      <a:lnTo>
                        <a:pt x="6548" y="6709"/>
                      </a:lnTo>
                      <a:lnTo>
                        <a:pt x="6548" y="6698"/>
                      </a:lnTo>
                      <a:cubicBezTo>
                        <a:pt x="6563" y="6682"/>
                        <a:pt x="6575" y="6663"/>
                        <a:pt x="6587" y="6644"/>
                      </a:cubicBezTo>
                      <a:cubicBezTo>
                        <a:pt x="6598" y="6659"/>
                        <a:pt x="6610" y="6666"/>
                        <a:pt x="6621" y="6666"/>
                      </a:cubicBezTo>
                      <a:cubicBezTo>
                        <a:pt x="6636" y="6666"/>
                        <a:pt x="6650" y="6654"/>
                        <a:pt x="6663" y="6632"/>
                      </a:cubicBezTo>
                      <a:lnTo>
                        <a:pt x="6675" y="6628"/>
                      </a:lnTo>
                      <a:cubicBezTo>
                        <a:pt x="6771" y="6563"/>
                        <a:pt x="6875" y="6513"/>
                        <a:pt x="6967" y="6433"/>
                      </a:cubicBezTo>
                      <a:lnTo>
                        <a:pt x="6979" y="6429"/>
                      </a:lnTo>
                      <a:cubicBezTo>
                        <a:pt x="7025" y="6371"/>
                        <a:pt x="7125" y="6398"/>
                        <a:pt x="7159" y="6317"/>
                      </a:cubicBezTo>
                      <a:lnTo>
                        <a:pt x="7163" y="6317"/>
                      </a:lnTo>
                      <a:cubicBezTo>
                        <a:pt x="7363" y="6164"/>
                        <a:pt x="7639" y="6179"/>
                        <a:pt x="7812" y="5987"/>
                      </a:cubicBezTo>
                      <a:cubicBezTo>
                        <a:pt x="7809" y="5971"/>
                        <a:pt x="7809" y="5956"/>
                        <a:pt x="7805" y="5948"/>
                      </a:cubicBezTo>
                      <a:cubicBezTo>
                        <a:pt x="7851" y="5948"/>
                        <a:pt x="7893" y="5914"/>
                        <a:pt x="7901" y="5864"/>
                      </a:cubicBezTo>
                      <a:lnTo>
                        <a:pt x="7901" y="5860"/>
                      </a:lnTo>
                      <a:cubicBezTo>
                        <a:pt x="7904" y="5860"/>
                        <a:pt x="7908" y="5861"/>
                        <a:pt x="7912" y="5861"/>
                      </a:cubicBezTo>
                      <a:cubicBezTo>
                        <a:pt x="7940" y="5861"/>
                        <a:pt x="7968" y="5848"/>
                        <a:pt x="7981" y="5818"/>
                      </a:cubicBezTo>
                      <a:lnTo>
                        <a:pt x="7997" y="5629"/>
                      </a:lnTo>
                      <a:cubicBezTo>
                        <a:pt x="8043" y="5530"/>
                        <a:pt x="8062" y="5430"/>
                        <a:pt x="7985" y="5337"/>
                      </a:cubicBezTo>
                      <a:cubicBezTo>
                        <a:pt x="8043" y="5314"/>
                        <a:pt x="8058" y="5245"/>
                        <a:pt x="8077" y="5184"/>
                      </a:cubicBezTo>
                      <a:lnTo>
                        <a:pt x="8062" y="5149"/>
                      </a:lnTo>
                      <a:lnTo>
                        <a:pt x="8085" y="5126"/>
                      </a:lnTo>
                      <a:cubicBezTo>
                        <a:pt x="8170" y="4961"/>
                        <a:pt x="8212" y="4784"/>
                        <a:pt x="8277" y="4611"/>
                      </a:cubicBezTo>
                      <a:cubicBezTo>
                        <a:pt x="8385" y="4527"/>
                        <a:pt x="8312" y="4381"/>
                        <a:pt x="8381" y="4281"/>
                      </a:cubicBezTo>
                      <a:lnTo>
                        <a:pt x="8362" y="4246"/>
                      </a:lnTo>
                      <a:lnTo>
                        <a:pt x="8381" y="4219"/>
                      </a:lnTo>
                      <a:cubicBezTo>
                        <a:pt x="8577" y="3186"/>
                        <a:pt x="8746" y="2144"/>
                        <a:pt x="9173" y="1168"/>
                      </a:cubicBezTo>
                      <a:cubicBezTo>
                        <a:pt x="9311" y="907"/>
                        <a:pt x="9307" y="611"/>
                        <a:pt x="9419" y="338"/>
                      </a:cubicBezTo>
                      <a:cubicBezTo>
                        <a:pt x="9477" y="118"/>
                        <a:pt x="9404" y="1"/>
                        <a:pt x="92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11"/>
                <p:cNvSpPr/>
                <p:nvPr/>
              </p:nvSpPr>
              <p:spPr>
                <a:xfrm>
                  <a:off x="1044276" y="2521968"/>
                  <a:ext cx="4436" cy="53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74" extrusionOk="0">
                      <a:moveTo>
                        <a:pt x="1" y="0"/>
                      </a:moveTo>
                      <a:lnTo>
                        <a:pt x="27" y="173"/>
                      </a:lnTo>
                      <a:lnTo>
                        <a:pt x="62" y="173"/>
                      </a:lnTo>
                      <a:cubicBezTo>
                        <a:pt x="85" y="96"/>
                        <a:pt x="143" y="12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11"/>
                <p:cNvSpPr/>
                <p:nvPr/>
              </p:nvSpPr>
              <p:spPr>
                <a:xfrm>
                  <a:off x="970138" y="2356042"/>
                  <a:ext cx="38186" cy="524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1" h="1691" extrusionOk="0">
                      <a:moveTo>
                        <a:pt x="1165" y="0"/>
                      </a:moveTo>
                      <a:cubicBezTo>
                        <a:pt x="788" y="35"/>
                        <a:pt x="658" y="350"/>
                        <a:pt x="465" y="596"/>
                      </a:cubicBezTo>
                      <a:cubicBezTo>
                        <a:pt x="448" y="594"/>
                        <a:pt x="433" y="594"/>
                        <a:pt x="418" y="594"/>
                      </a:cubicBezTo>
                      <a:cubicBezTo>
                        <a:pt x="211" y="594"/>
                        <a:pt x="230" y="742"/>
                        <a:pt x="266" y="903"/>
                      </a:cubicBezTo>
                      <a:cubicBezTo>
                        <a:pt x="189" y="1084"/>
                        <a:pt x="112" y="1268"/>
                        <a:pt x="35" y="1445"/>
                      </a:cubicBezTo>
                      <a:cubicBezTo>
                        <a:pt x="0" y="1534"/>
                        <a:pt x="12" y="1618"/>
                        <a:pt x="93" y="1668"/>
                      </a:cubicBezTo>
                      <a:cubicBezTo>
                        <a:pt x="122" y="1684"/>
                        <a:pt x="149" y="1691"/>
                        <a:pt x="173" y="1691"/>
                      </a:cubicBezTo>
                      <a:cubicBezTo>
                        <a:pt x="244" y="1691"/>
                        <a:pt x="293" y="1632"/>
                        <a:pt x="327" y="1561"/>
                      </a:cubicBezTo>
                      <a:cubicBezTo>
                        <a:pt x="423" y="1353"/>
                        <a:pt x="515" y="1142"/>
                        <a:pt x="465" y="903"/>
                      </a:cubicBezTo>
                      <a:cubicBezTo>
                        <a:pt x="477" y="880"/>
                        <a:pt x="481" y="850"/>
                        <a:pt x="481" y="827"/>
                      </a:cubicBezTo>
                      <a:cubicBezTo>
                        <a:pt x="673" y="815"/>
                        <a:pt x="823" y="754"/>
                        <a:pt x="903" y="558"/>
                      </a:cubicBezTo>
                      <a:cubicBezTo>
                        <a:pt x="953" y="438"/>
                        <a:pt x="1030" y="331"/>
                        <a:pt x="1169" y="289"/>
                      </a:cubicBezTo>
                      <a:cubicBezTo>
                        <a:pt x="1195" y="289"/>
                        <a:pt x="1222" y="266"/>
                        <a:pt x="1222" y="235"/>
                      </a:cubicBezTo>
                      <a:cubicBezTo>
                        <a:pt x="1222" y="231"/>
                        <a:pt x="1222" y="219"/>
                        <a:pt x="1215" y="216"/>
                      </a:cubicBezTo>
                      <a:cubicBezTo>
                        <a:pt x="1211" y="200"/>
                        <a:pt x="1211" y="189"/>
                        <a:pt x="1207" y="173"/>
                      </a:cubicBezTo>
                      <a:cubicBezTo>
                        <a:pt x="1230" y="154"/>
                        <a:pt x="1226" y="135"/>
                        <a:pt x="1203" y="116"/>
                      </a:cubicBezTo>
                      <a:lnTo>
                        <a:pt x="1203" y="81"/>
                      </a:lnTo>
                      <a:cubicBezTo>
                        <a:pt x="1211" y="47"/>
                        <a:pt x="1192" y="16"/>
                        <a:pt x="116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11"/>
                <p:cNvSpPr/>
                <p:nvPr/>
              </p:nvSpPr>
              <p:spPr>
                <a:xfrm>
                  <a:off x="976218" y="2349497"/>
                  <a:ext cx="99326" cy="937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02" h="3021" extrusionOk="0">
                      <a:moveTo>
                        <a:pt x="3197" y="0"/>
                      </a:moveTo>
                      <a:cubicBezTo>
                        <a:pt x="3194" y="0"/>
                        <a:pt x="3194" y="4"/>
                        <a:pt x="3194" y="4"/>
                      </a:cubicBezTo>
                      <a:lnTo>
                        <a:pt x="3201" y="4"/>
                      </a:lnTo>
                      <a:lnTo>
                        <a:pt x="3197" y="0"/>
                      </a:lnTo>
                      <a:close/>
                      <a:moveTo>
                        <a:pt x="3194" y="4"/>
                      </a:moveTo>
                      <a:lnTo>
                        <a:pt x="3194" y="4"/>
                      </a:lnTo>
                      <a:cubicBezTo>
                        <a:pt x="2917" y="73"/>
                        <a:pt x="2660" y="158"/>
                        <a:pt x="2571" y="469"/>
                      </a:cubicBezTo>
                      <a:cubicBezTo>
                        <a:pt x="2391" y="503"/>
                        <a:pt x="2198" y="526"/>
                        <a:pt x="2083" y="699"/>
                      </a:cubicBezTo>
                      <a:lnTo>
                        <a:pt x="1976" y="795"/>
                      </a:lnTo>
                      <a:lnTo>
                        <a:pt x="1680" y="1099"/>
                      </a:lnTo>
                      <a:lnTo>
                        <a:pt x="1491" y="1230"/>
                      </a:lnTo>
                      <a:cubicBezTo>
                        <a:pt x="1322" y="1322"/>
                        <a:pt x="1184" y="1449"/>
                        <a:pt x="1084" y="1614"/>
                      </a:cubicBezTo>
                      <a:cubicBezTo>
                        <a:pt x="992" y="1656"/>
                        <a:pt x="919" y="1725"/>
                        <a:pt x="865" y="1806"/>
                      </a:cubicBezTo>
                      <a:lnTo>
                        <a:pt x="477" y="2213"/>
                      </a:lnTo>
                      <a:lnTo>
                        <a:pt x="469" y="2225"/>
                      </a:lnTo>
                      <a:cubicBezTo>
                        <a:pt x="335" y="2290"/>
                        <a:pt x="250" y="2406"/>
                        <a:pt x="185" y="2536"/>
                      </a:cubicBezTo>
                      <a:cubicBezTo>
                        <a:pt x="166" y="2555"/>
                        <a:pt x="154" y="2578"/>
                        <a:pt x="150" y="2602"/>
                      </a:cubicBezTo>
                      <a:cubicBezTo>
                        <a:pt x="123" y="2602"/>
                        <a:pt x="96" y="2617"/>
                        <a:pt x="77" y="2636"/>
                      </a:cubicBezTo>
                      <a:cubicBezTo>
                        <a:pt x="77" y="2771"/>
                        <a:pt x="0" y="2920"/>
                        <a:pt x="162" y="3020"/>
                      </a:cubicBezTo>
                      <a:lnTo>
                        <a:pt x="296" y="2736"/>
                      </a:lnTo>
                      <a:cubicBezTo>
                        <a:pt x="511" y="2659"/>
                        <a:pt x="646" y="2486"/>
                        <a:pt x="777" y="2309"/>
                      </a:cubicBezTo>
                      <a:cubicBezTo>
                        <a:pt x="783" y="2311"/>
                        <a:pt x="790" y="2312"/>
                        <a:pt x="796" y="2312"/>
                      </a:cubicBezTo>
                      <a:cubicBezTo>
                        <a:pt x="839" y="2312"/>
                        <a:pt x="879" y="2280"/>
                        <a:pt x="892" y="2236"/>
                      </a:cubicBezTo>
                      <a:lnTo>
                        <a:pt x="892" y="2233"/>
                      </a:lnTo>
                      <a:cubicBezTo>
                        <a:pt x="973" y="2190"/>
                        <a:pt x="988" y="2113"/>
                        <a:pt x="999" y="2033"/>
                      </a:cubicBezTo>
                      <a:lnTo>
                        <a:pt x="1092" y="1937"/>
                      </a:lnTo>
                      <a:cubicBezTo>
                        <a:pt x="1338" y="1864"/>
                        <a:pt x="1480" y="1652"/>
                        <a:pt x="1664" y="1499"/>
                      </a:cubicBezTo>
                      <a:lnTo>
                        <a:pt x="1795" y="1314"/>
                      </a:lnTo>
                      <a:cubicBezTo>
                        <a:pt x="1999" y="1210"/>
                        <a:pt x="2218" y="1118"/>
                        <a:pt x="2210" y="834"/>
                      </a:cubicBezTo>
                      <a:cubicBezTo>
                        <a:pt x="2383" y="788"/>
                        <a:pt x="2548" y="711"/>
                        <a:pt x="2690" y="600"/>
                      </a:cubicBezTo>
                      <a:cubicBezTo>
                        <a:pt x="2817" y="373"/>
                        <a:pt x="3155" y="311"/>
                        <a:pt x="3194" y="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11"/>
                <p:cNvSpPr/>
                <p:nvPr/>
              </p:nvSpPr>
              <p:spPr>
                <a:xfrm>
                  <a:off x="1111620" y="2224021"/>
                  <a:ext cx="36511" cy="926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7" h="2988" extrusionOk="0">
                      <a:moveTo>
                        <a:pt x="956" y="1"/>
                      </a:moveTo>
                      <a:cubicBezTo>
                        <a:pt x="791" y="1"/>
                        <a:pt x="718" y="119"/>
                        <a:pt x="735" y="306"/>
                      </a:cubicBezTo>
                      <a:cubicBezTo>
                        <a:pt x="589" y="502"/>
                        <a:pt x="627" y="702"/>
                        <a:pt x="731" y="898"/>
                      </a:cubicBezTo>
                      <a:cubicBezTo>
                        <a:pt x="331" y="1021"/>
                        <a:pt x="466" y="1355"/>
                        <a:pt x="450" y="1628"/>
                      </a:cubicBezTo>
                      <a:lnTo>
                        <a:pt x="450" y="1632"/>
                      </a:lnTo>
                      <a:lnTo>
                        <a:pt x="335" y="1716"/>
                      </a:lnTo>
                      <a:cubicBezTo>
                        <a:pt x="289" y="1736"/>
                        <a:pt x="258" y="1786"/>
                        <a:pt x="273" y="1839"/>
                      </a:cubicBezTo>
                      <a:cubicBezTo>
                        <a:pt x="258" y="1866"/>
                        <a:pt x="258" y="1901"/>
                        <a:pt x="270" y="1932"/>
                      </a:cubicBezTo>
                      <a:cubicBezTo>
                        <a:pt x="254" y="2143"/>
                        <a:pt x="181" y="2343"/>
                        <a:pt x="104" y="2543"/>
                      </a:cubicBezTo>
                      <a:cubicBezTo>
                        <a:pt x="51" y="2681"/>
                        <a:pt x="1" y="2823"/>
                        <a:pt x="143" y="2946"/>
                      </a:cubicBezTo>
                      <a:cubicBezTo>
                        <a:pt x="161" y="2973"/>
                        <a:pt x="181" y="2988"/>
                        <a:pt x="202" y="2988"/>
                      </a:cubicBezTo>
                      <a:cubicBezTo>
                        <a:pt x="220" y="2988"/>
                        <a:pt x="239" y="2977"/>
                        <a:pt x="258" y="2954"/>
                      </a:cubicBezTo>
                      <a:cubicBezTo>
                        <a:pt x="377" y="2812"/>
                        <a:pt x="393" y="2623"/>
                        <a:pt x="462" y="2454"/>
                      </a:cubicBezTo>
                      <a:lnTo>
                        <a:pt x="466" y="2450"/>
                      </a:lnTo>
                      <a:cubicBezTo>
                        <a:pt x="585" y="2370"/>
                        <a:pt x="539" y="2243"/>
                        <a:pt x="546" y="2131"/>
                      </a:cubicBezTo>
                      <a:lnTo>
                        <a:pt x="539" y="1935"/>
                      </a:lnTo>
                      <a:cubicBezTo>
                        <a:pt x="854" y="1670"/>
                        <a:pt x="838" y="1275"/>
                        <a:pt x="954" y="929"/>
                      </a:cubicBezTo>
                      <a:lnTo>
                        <a:pt x="961" y="821"/>
                      </a:lnTo>
                      <a:cubicBezTo>
                        <a:pt x="1065" y="667"/>
                        <a:pt x="1069" y="494"/>
                        <a:pt x="1057" y="322"/>
                      </a:cubicBezTo>
                      <a:lnTo>
                        <a:pt x="1057" y="222"/>
                      </a:lnTo>
                      <a:lnTo>
                        <a:pt x="1050" y="225"/>
                      </a:lnTo>
                      <a:cubicBezTo>
                        <a:pt x="1127" y="133"/>
                        <a:pt x="1176" y="30"/>
                        <a:pt x="1023" y="6"/>
                      </a:cubicBezTo>
                      <a:cubicBezTo>
                        <a:pt x="999" y="3"/>
                        <a:pt x="977" y="1"/>
                        <a:pt x="95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11"/>
                <p:cNvSpPr/>
                <p:nvPr/>
              </p:nvSpPr>
              <p:spPr>
                <a:xfrm>
                  <a:off x="924973" y="2403937"/>
                  <a:ext cx="28973" cy="58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4" h="1888" extrusionOk="0">
                      <a:moveTo>
                        <a:pt x="407" y="1181"/>
                      </a:moveTo>
                      <a:lnTo>
                        <a:pt x="377" y="1212"/>
                      </a:lnTo>
                      <a:cubicBezTo>
                        <a:pt x="380" y="1200"/>
                        <a:pt x="392" y="1189"/>
                        <a:pt x="407" y="1181"/>
                      </a:cubicBezTo>
                      <a:close/>
                      <a:moveTo>
                        <a:pt x="416" y="0"/>
                      </a:moveTo>
                      <a:cubicBezTo>
                        <a:pt x="242" y="0"/>
                        <a:pt x="191" y="179"/>
                        <a:pt x="173" y="305"/>
                      </a:cubicBezTo>
                      <a:cubicBezTo>
                        <a:pt x="131" y="558"/>
                        <a:pt x="138" y="823"/>
                        <a:pt x="123" y="1089"/>
                      </a:cubicBezTo>
                      <a:lnTo>
                        <a:pt x="211" y="1396"/>
                      </a:lnTo>
                      <a:cubicBezTo>
                        <a:pt x="208" y="1423"/>
                        <a:pt x="200" y="1457"/>
                        <a:pt x="192" y="1488"/>
                      </a:cubicBezTo>
                      <a:cubicBezTo>
                        <a:pt x="0" y="1611"/>
                        <a:pt x="108" y="1730"/>
                        <a:pt x="204" y="1846"/>
                      </a:cubicBezTo>
                      <a:cubicBezTo>
                        <a:pt x="231" y="1873"/>
                        <a:pt x="265" y="1888"/>
                        <a:pt x="302" y="1888"/>
                      </a:cubicBezTo>
                      <a:cubicBezTo>
                        <a:pt x="312" y="1888"/>
                        <a:pt x="323" y="1887"/>
                        <a:pt x="334" y="1884"/>
                      </a:cubicBezTo>
                      <a:cubicBezTo>
                        <a:pt x="484" y="1803"/>
                        <a:pt x="373" y="1673"/>
                        <a:pt x="396" y="1573"/>
                      </a:cubicBezTo>
                      <a:cubicBezTo>
                        <a:pt x="400" y="1538"/>
                        <a:pt x="400" y="1511"/>
                        <a:pt x="396" y="1477"/>
                      </a:cubicBezTo>
                      <a:lnTo>
                        <a:pt x="407" y="1181"/>
                      </a:lnTo>
                      <a:lnTo>
                        <a:pt x="419" y="1189"/>
                      </a:lnTo>
                      <a:cubicBezTo>
                        <a:pt x="430" y="1189"/>
                        <a:pt x="434" y="1173"/>
                        <a:pt x="438" y="1146"/>
                      </a:cubicBezTo>
                      <a:cubicBezTo>
                        <a:pt x="523" y="958"/>
                        <a:pt x="573" y="770"/>
                        <a:pt x="400" y="593"/>
                      </a:cubicBezTo>
                      <a:cubicBezTo>
                        <a:pt x="373" y="574"/>
                        <a:pt x="342" y="566"/>
                        <a:pt x="311" y="558"/>
                      </a:cubicBezTo>
                      <a:cubicBezTo>
                        <a:pt x="374" y="467"/>
                        <a:pt x="446" y="438"/>
                        <a:pt x="524" y="438"/>
                      </a:cubicBezTo>
                      <a:cubicBezTo>
                        <a:pt x="651" y="438"/>
                        <a:pt x="793" y="515"/>
                        <a:pt x="934" y="520"/>
                      </a:cubicBezTo>
                      <a:cubicBezTo>
                        <a:pt x="888" y="393"/>
                        <a:pt x="857" y="316"/>
                        <a:pt x="834" y="239"/>
                      </a:cubicBezTo>
                      <a:cubicBezTo>
                        <a:pt x="776" y="36"/>
                        <a:pt x="603" y="13"/>
                        <a:pt x="438" y="1"/>
                      </a:cubicBezTo>
                      <a:cubicBezTo>
                        <a:pt x="431" y="1"/>
                        <a:pt x="423" y="0"/>
                        <a:pt x="41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11"/>
                <p:cNvSpPr/>
                <p:nvPr/>
              </p:nvSpPr>
              <p:spPr>
                <a:xfrm>
                  <a:off x="1125455" y="2274274"/>
                  <a:ext cx="155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5" extrusionOk="0">
                      <a:moveTo>
                        <a:pt x="0" y="0"/>
                      </a:moveTo>
                      <a:cubicBezTo>
                        <a:pt x="0" y="0"/>
                        <a:pt x="0" y="4"/>
                        <a:pt x="4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11"/>
                <p:cNvSpPr/>
                <p:nvPr/>
              </p:nvSpPr>
              <p:spPr>
                <a:xfrm>
                  <a:off x="937133" y="2464612"/>
                  <a:ext cx="22676" cy="20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667" extrusionOk="0">
                      <a:moveTo>
                        <a:pt x="682" y="0"/>
                      </a:moveTo>
                      <a:cubicBezTo>
                        <a:pt x="679" y="0"/>
                        <a:pt x="676" y="0"/>
                        <a:pt x="672" y="1"/>
                      </a:cubicBezTo>
                      <a:cubicBezTo>
                        <a:pt x="661" y="5"/>
                        <a:pt x="657" y="13"/>
                        <a:pt x="646" y="16"/>
                      </a:cubicBezTo>
                      <a:lnTo>
                        <a:pt x="503" y="155"/>
                      </a:lnTo>
                      <a:lnTo>
                        <a:pt x="446" y="185"/>
                      </a:lnTo>
                      <a:cubicBezTo>
                        <a:pt x="450" y="166"/>
                        <a:pt x="442" y="147"/>
                        <a:pt x="427" y="136"/>
                      </a:cubicBezTo>
                      <a:lnTo>
                        <a:pt x="311" y="132"/>
                      </a:lnTo>
                      <a:lnTo>
                        <a:pt x="215" y="235"/>
                      </a:lnTo>
                      <a:cubicBezTo>
                        <a:pt x="81" y="347"/>
                        <a:pt x="0" y="478"/>
                        <a:pt x="23" y="666"/>
                      </a:cubicBezTo>
                      <a:cubicBezTo>
                        <a:pt x="31" y="666"/>
                        <a:pt x="38" y="666"/>
                        <a:pt x="45" y="666"/>
                      </a:cubicBezTo>
                      <a:cubicBezTo>
                        <a:pt x="222" y="666"/>
                        <a:pt x="256" y="534"/>
                        <a:pt x="311" y="424"/>
                      </a:cubicBezTo>
                      <a:cubicBezTo>
                        <a:pt x="319" y="425"/>
                        <a:pt x="326" y="426"/>
                        <a:pt x="334" y="426"/>
                      </a:cubicBezTo>
                      <a:cubicBezTo>
                        <a:pt x="378" y="426"/>
                        <a:pt x="414" y="398"/>
                        <a:pt x="430" y="358"/>
                      </a:cubicBezTo>
                      <a:cubicBezTo>
                        <a:pt x="588" y="305"/>
                        <a:pt x="730" y="232"/>
                        <a:pt x="719" y="32"/>
                      </a:cubicBezTo>
                      <a:cubicBezTo>
                        <a:pt x="715" y="9"/>
                        <a:pt x="699" y="0"/>
                        <a:pt x="68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11"/>
                <p:cNvSpPr/>
                <p:nvPr/>
              </p:nvSpPr>
              <p:spPr>
                <a:xfrm>
                  <a:off x="1084198" y="2340532"/>
                  <a:ext cx="7197" cy="747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" h="241" extrusionOk="0">
                      <a:moveTo>
                        <a:pt x="128" y="1"/>
                      </a:moveTo>
                      <a:cubicBezTo>
                        <a:pt x="89" y="62"/>
                        <a:pt x="1" y="112"/>
                        <a:pt x="70" y="197"/>
                      </a:cubicBezTo>
                      <a:cubicBezTo>
                        <a:pt x="90" y="225"/>
                        <a:pt x="122" y="241"/>
                        <a:pt x="154" y="241"/>
                      </a:cubicBezTo>
                      <a:cubicBezTo>
                        <a:pt x="170" y="241"/>
                        <a:pt x="186" y="237"/>
                        <a:pt x="201" y="228"/>
                      </a:cubicBezTo>
                      <a:cubicBezTo>
                        <a:pt x="216" y="216"/>
                        <a:pt x="224" y="205"/>
                        <a:pt x="231" y="197"/>
                      </a:cubicBezTo>
                      <a:cubicBezTo>
                        <a:pt x="220" y="116"/>
                        <a:pt x="205" y="43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11"/>
                <p:cNvSpPr/>
                <p:nvPr/>
              </p:nvSpPr>
              <p:spPr>
                <a:xfrm>
                  <a:off x="1109852" y="2331009"/>
                  <a:ext cx="3226" cy="5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" h="193" extrusionOk="0">
                      <a:moveTo>
                        <a:pt x="100" y="0"/>
                      </a:moveTo>
                      <a:cubicBezTo>
                        <a:pt x="12" y="35"/>
                        <a:pt x="4" y="112"/>
                        <a:pt x="0" y="193"/>
                      </a:cubicBezTo>
                      <a:cubicBezTo>
                        <a:pt x="50" y="189"/>
                        <a:pt x="96" y="154"/>
                        <a:pt x="104" y="104"/>
                      </a:cubicBezTo>
                      <a:lnTo>
                        <a:pt x="10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11"/>
                <p:cNvSpPr/>
                <p:nvPr/>
              </p:nvSpPr>
              <p:spPr>
                <a:xfrm>
                  <a:off x="1075637" y="2346922"/>
                  <a:ext cx="5149" cy="2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" h="80" extrusionOk="0">
                      <a:moveTo>
                        <a:pt x="124" y="0"/>
                      </a:moveTo>
                      <a:cubicBezTo>
                        <a:pt x="68" y="0"/>
                        <a:pt x="34" y="38"/>
                        <a:pt x="0" y="79"/>
                      </a:cubicBezTo>
                      <a:lnTo>
                        <a:pt x="165" y="68"/>
                      </a:lnTo>
                      <a:cubicBezTo>
                        <a:pt x="162" y="45"/>
                        <a:pt x="154" y="2"/>
                        <a:pt x="146" y="2"/>
                      </a:cubicBezTo>
                      <a:cubicBezTo>
                        <a:pt x="138" y="1"/>
                        <a:pt x="131" y="0"/>
                        <a:pt x="1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11"/>
                <p:cNvSpPr/>
                <p:nvPr/>
              </p:nvSpPr>
              <p:spPr>
                <a:xfrm>
                  <a:off x="1075389" y="2349373"/>
                  <a:ext cx="279" cy="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8" extrusionOk="0">
                      <a:moveTo>
                        <a:pt x="0" y="0"/>
                      </a:moveTo>
                      <a:lnTo>
                        <a:pt x="4" y="8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7" name="Google Shape;1567;p11"/>
                <p:cNvSpPr/>
                <p:nvPr/>
              </p:nvSpPr>
              <p:spPr>
                <a:xfrm>
                  <a:off x="963810" y="2451025"/>
                  <a:ext cx="744" cy="9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" h="32" extrusionOk="0">
                      <a:moveTo>
                        <a:pt x="1" y="1"/>
                      </a:moveTo>
                      <a:lnTo>
                        <a:pt x="8" y="32"/>
                      </a:lnTo>
                      <a:lnTo>
                        <a:pt x="2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68" name="Google Shape;1568;p11"/>
              <p:cNvGrpSpPr/>
              <p:nvPr/>
            </p:nvGrpSpPr>
            <p:grpSpPr>
              <a:xfrm>
                <a:off x="881851" y="386115"/>
                <a:ext cx="388293" cy="306780"/>
                <a:chOff x="2775750" y="1137577"/>
                <a:chExt cx="335574" cy="265128"/>
              </a:xfrm>
            </p:grpSpPr>
            <p:sp>
              <p:nvSpPr>
                <p:cNvPr id="1569" name="Google Shape;1569;p11"/>
                <p:cNvSpPr/>
                <p:nvPr/>
              </p:nvSpPr>
              <p:spPr>
                <a:xfrm>
                  <a:off x="3107137" y="1292553"/>
                  <a:ext cx="155" cy="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13" extrusionOk="0">
                      <a:moveTo>
                        <a:pt x="4" y="1"/>
                      </a:moveTo>
                      <a:lnTo>
                        <a:pt x="0" y="12"/>
                      </a:lnTo>
                      <a:cubicBezTo>
                        <a:pt x="4" y="8"/>
                        <a:pt x="4" y="8"/>
                        <a:pt x="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0" name="Google Shape;1570;p11"/>
                <p:cNvSpPr/>
                <p:nvPr/>
              </p:nvSpPr>
              <p:spPr>
                <a:xfrm>
                  <a:off x="2775750" y="1137577"/>
                  <a:ext cx="335574" cy="26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8" h="8547" extrusionOk="0">
                      <a:moveTo>
                        <a:pt x="8431" y="1046"/>
                      </a:moveTo>
                      <a:cubicBezTo>
                        <a:pt x="8501" y="1081"/>
                        <a:pt x="8566" y="1112"/>
                        <a:pt x="8631" y="1142"/>
                      </a:cubicBezTo>
                      <a:cubicBezTo>
                        <a:pt x="8589" y="1131"/>
                        <a:pt x="8547" y="1127"/>
                        <a:pt x="8497" y="1127"/>
                      </a:cubicBezTo>
                      <a:cubicBezTo>
                        <a:pt x="8493" y="1131"/>
                        <a:pt x="8489" y="1131"/>
                        <a:pt x="8478" y="1139"/>
                      </a:cubicBezTo>
                      <a:cubicBezTo>
                        <a:pt x="8470" y="1104"/>
                        <a:pt x="8455" y="1073"/>
                        <a:pt x="8431" y="1046"/>
                      </a:cubicBezTo>
                      <a:close/>
                      <a:moveTo>
                        <a:pt x="8858" y="1146"/>
                      </a:moveTo>
                      <a:lnTo>
                        <a:pt x="8943" y="1158"/>
                      </a:lnTo>
                      <a:cubicBezTo>
                        <a:pt x="8950" y="1215"/>
                        <a:pt x="8992" y="1262"/>
                        <a:pt x="9054" y="1265"/>
                      </a:cubicBezTo>
                      <a:cubicBezTo>
                        <a:pt x="9058" y="1323"/>
                        <a:pt x="9108" y="1373"/>
                        <a:pt x="9165" y="1377"/>
                      </a:cubicBezTo>
                      <a:cubicBezTo>
                        <a:pt x="9165" y="1411"/>
                        <a:pt x="9169" y="1442"/>
                        <a:pt x="9169" y="1484"/>
                      </a:cubicBezTo>
                      <a:cubicBezTo>
                        <a:pt x="9146" y="1457"/>
                        <a:pt x="9119" y="1438"/>
                        <a:pt x="9096" y="1419"/>
                      </a:cubicBezTo>
                      <a:cubicBezTo>
                        <a:pt x="8973" y="1338"/>
                        <a:pt x="8862" y="1235"/>
                        <a:pt x="8727" y="1177"/>
                      </a:cubicBezTo>
                      <a:lnTo>
                        <a:pt x="8727" y="1177"/>
                      </a:lnTo>
                      <a:cubicBezTo>
                        <a:pt x="8758" y="1185"/>
                        <a:pt x="8789" y="1188"/>
                        <a:pt x="8820" y="1188"/>
                      </a:cubicBezTo>
                      <a:cubicBezTo>
                        <a:pt x="8835" y="1177"/>
                        <a:pt x="8846" y="1162"/>
                        <a:pt x="8858" y="1146"/>
                      </a:cubicBezTo>
                      <a:close/>
                      <a:moveTo>
                        <a:pt x="9169" y="1488"/>
                      </a:moveTo>
                      <a:lnTo>
                        <a:pt x="9204" y="1496"/>
                      </a:lnTo>
                      <a:cubicBezTo>
                        <a:pt x="9204" y="1507"/>
                        <a:pt x="9204" y="1515"/>
                        <a:pt x="9208" y="1527"/>
                      </a:cubicBezTo>
                      <a:lnTo>
                        <a:pt x="9169" y="1488"/>
                      </a:lnTo>
                      <a:close/>
                      <a:moveTo>
                        <a:pt x="923" y="6138"/>
                      </a:moveTo>
                      <a:lnTo>
                        <a:pt x="938" y="6142"/>
                      </a:lnTo>
                      <a:lnTo>
                        <a:pt x="938" y="6161"/>
                      </a:lnTo>
                      <a:lnTo>
                        <a:pt x="923" y="6138"/>
                      </a:lnTo>
                      <a:close/>
                      <a:moveTo>
                        <a:pt x="977" y="6199"/>
                      </a:moveTo>
                      <a:lnTo>
                        <a:pt x="1023" y="6203"/>
                      </a:lnTo>
                      <a:cubicBezTo>
                        <a:pt x="1038" y="6234"/>
                        <a:pt x="1042" y="6261"/>
                        <a:pt x="1038" y="6291"/>
                      </a:cubicBezTo>
                      <a:cubicBezTo>
                        <a:pt x="1046" y="6365"/>
                        <a:pt x="1104" y="6414"/>
                        <a:pt x="1173" y="6426"/>
                      </a:cubicBezTo>
                      <a:cubicBezTo>
                        <a:pt x="1214" y="6430"/>
                        <a:pt x="1247" y="6462"/>
                        <a:pt x="1253" y="6503"/>
                      </a:cubicBezTo>
                      <a:lnTo>
                        <a:pt x="1253" y="6503"/>
                      </a:lnTo>
                      <a:cubicBezTo>
                        <a:pt x="1221" y="6487"/>
                        <a:pt x="1184" y="6478"/>
                        <a:pt x="1146" y="6478"/>
                      </a:cubicBezTo>
                      <a:cubicBezTo>
                        <a:pt x="1130" y="6478"/>
                        <a:pt x="1113" y="6480"/>
                        <a:pt x="1096" y="6484"/>
                      </a:cubicBezTo>
                      <a:cubicBezTo>
                        <a:pt x="1092" y="6464"/>
                        <a:pt x="1092" y="6445"/>
                        <a:pt x="1080" y="6426"/>
                      </a:cubicBezTo>
                      <a:cubicBezTo>
                        <a:pt x="1057" y="6365"/>
                        <a:pt x="1027" y="6299"/>
                        <a:pt x="996" y="6242"/>
                      </a:cubicBezTo>
                      <a:lnTo>
                        <a:pt x="965" y="6199"/>
                      </a:lnTo>
                      <a:close/>
                      <a:moveTo>
                        <a:pt x="796" y="6603"/>
                      </a:moveTo>
                      <a:cubicBezTo>
                        <a:pt x="796" y="6637"/>
                        <a:pt x="815" y="6664"/>
                        <a:pt x="846" y="6680"/>
                      </a:cubicBezTo>
                      <a:cubicBezTo>
                        <a:pt x="811" y="6672"/>
                        <a:pt x="792" y="6637"/>
                        <a:pt x="796" y="6603"/>
                      </a:cubicBezTo>
                      <a:close/>
                      <a:moveTo>
                        <a:pt x="869" y="6691"/>
                      </a:moveTo>
                      <a:lnTo>
                        <a:pt x="869" y="6691"/>
                      </a:lnTo>
                      <a:cubicBezTo>
                        <a:pt x="892" y="6697"/>
                        <a:pt x="918" y="6700"/>
                        <a:pt x="944" y="6700"/>
                      </a:cubicBezTo>
                      <a:cubicBezTo>
                        <a:pt x="965" y="6700"/>
                        <a:pt x="987" y="6698"/>
                        <a:pt x="1007" y="6695"/>
                      </a:cubicBezTo>
                      <a:lnTo>
                        <a:pt x="1007" y="6699"/>
                      </a:lnTo>
                      <a:cubicBezTo>
                        <a:pt x="1007" y="6703"/>
                        <a:pt x="1015" y="6707"/>
                        <a:pt x="1015" y="6714"/>
                      </a:cubicBezTo>
                      <a:cubicBezTo>
                        <a:pt x="961" y="6714"/>
                        <a:pt x="911" y="6710"/>
                        <a:pt x="869" y="6691"/>
                      </a:cubicBezTo>
                      <a:close/>
                      <a:moveTo>
                        <a:pt x="1323" y="6541"/>
                      </a:moveTo>
                      <a:lnTo>
                        <a:pt x="1323" y="6541"/>
                      </a:lnTo>
                      <a:cubicBezTo>
                        <a:pt x="1384" y="6560"/>
                        <a:pt x="1438" y="6599"/>
                        <a:pt x="1476" y="6657"/>
                      </a:cubicBezTo>
                      <a:cubicBezTo>
                        <a:pt x="1499" y="6664"/>
                        <a:pt x="1519" y="6672"/>
                        <a:pt x="1542" y="6672"/>
                      </a:cubicBezTo>
                      <a:cubicBezTo>
                        <a:pt x="1557" y="6718"/>
                        <a:pt x="1576" y="6760"/>
                        <a:pt x="1599" y="6806"/>
                      </a:cubicBezTo>
                      <a:cubicBezTo>
                        <a:pt x="1565" y="6780"/>
                        <a:pt x="1538" y="6756"/>
                        <a:pt x="1515" y="6726"/>
                      </a:cubicBezTo>
                      <a:cubicBezTo>
                        <a:pt x="1480" y="6699"/>
                        <a:pt x="1449" y="6660"/>
                        <a:pt x="1419" y="6626"/>
                      </a:cubicBezTo>
                      <a:cubicBezTo>
                        <a:pt x="1388" y="6595"/>
                        <a:pt x="1353" y="6568"/>
                        <a:pt x="1323" y="6541"/>
                      </a:cubicBezTo>
                      <a:close/>
                      <a:moveTo>
                        <a:pt x="8412" y="7206"/>
                      </a:moveTo>
                      <a:lnTo>
                        <a:pt x="8385" y="7218"/>
                      </a:lnTo>
                      <a:lnTo>
                        <a:pt x="8385" y="7218"/>
                      </a:lnTo>
                      <a:lnTo>
                        <a:pt x="8393" y="7206"/>
                      </a:lnTo>
                      <a:close/>
                      <a:moveTo>
                        <a:pt x="4593" y="378"/>
                      </a:moveTo>
                      <a:cubicBezTo>
                        <a:pt x="4620" y="412"/>
                        <a:pt x="4654" y="447"/>
                        <a:pt x="4693" y="466"/>
                      </a:cubicBezTo>
                      <a:cubicBezTo>
                        <a:pt x="5377" y="604"/>
                        <a:pt x="6080" y="508"/>
                        <a:pt x="6764" y="681"/>
                      </a:cubicBezTo>
                      <a:cubicBezTo>
                        <a:pt x="6810" y="670"/>
                        <a:pt x="6856" y="639"/>
                        <a:pt x="6879" y="597"/>
                      </a:cubicBezTo>
                      <a:lnTo>
                        <a:pt x="6960" y="624"/>
                      </a:lnTo>
                      <a:cubicBezTo>
                        <a:pt x="6973" y="640"/>
                        <a:pt x="6988" y="648"/>
                        <a:pt x="7002" y="648"/>
                      </a:cubicBezTo>
                      <a:cubicBezTo>
                        <a:pt x="7004" y="648"/>
                        <a:pt x="7007" y="647"/>
                        <a:pt x="7010" y="647"/>
                      </a:cubicBezTo>
                      <a:cubicBezTo>
                        <a:pt x="7033" y="662"/>
                        <a:pt x="7056" y="674"/>
                        <a:pt x="7087" y="685"/>
                      </a:cubicBezTo>
                      <a:cubicBezTo>
                        <a:pt x="7509" y="896"/>
                        <a:pt x="7982" y="989"/>
                        <a:pt x="8366" y="1285"/>
                      </a:cubicBezTo>
                      <a:cubicBezTo>
                        <a:pt x="8366" y="1288"/>
                        <a:pt x="8362" y="1296"/>
                        <a:pt x="8362" y="1304"/>
                      </a:cubicBezTo>
                      <a:cubicBezTo>
                        <a:pt x="8693" y="1857"/>
                        <a:pt x="9285" y="2141"/>
                        <a:pt x="9707" y="2603"/>
                      </a:cubicBezTo>
                      <a:cubicBezTo>
                        <a:pt x="9749" y="2610"/>
                        <a:pt x="9796" y="2610"/>
                        <a:pt x="9834" y="2614"/>
                      </a:cubicBezTo>
                      <a:cubicBezTo>
                        <a:pt x="9842" y="2664"/>
                        <a:pt x="9884" y="2702"/>
                        <a:pt x="9934" y="2702"/>
                      </a:cubicBezTo>
                      <a:cubicBezTo>
                        <a:pt x="9915" y="2898"/>
                        <a:pt x="9984" y="3068"/>
                        <a:pt x="10091" y="3225"/>
                      </a:cubicBezTo>
                      <a:cubicBezTo>
                        <a:pt x="10080" y="3240"/>
                        <a:pt x="10076" y="3256"/>
                        <a:pt x="10072" y="3264"/>
                      </a:cubicBezTo>
                      <a:cubicBezTo>
                        <a:pt x="10015" y="3629"/>
                        <a:pt x="10226" y="3940"/>
                        <a:pt x="10280" y="4282"/>
                      </a:cubicBezTo>
                      <a:cubicBezTo>
                        <a:pt x="10299" y="4339"/>
                        <a:pt x="10326" y="4393"/>
                        <a:pt x="10345" y="4451"/>
                      </a:cubicBezTo>
                      <a:cubicBezTo>
                        <a:pt x="10268" y="4724"/>
                        <a:pt x="10211" y="5000"/>
                        <a:pt x="10045" y="5235"/>
                      </a:cubicBezTo>
                      <a:cubicBezTo>
                        <a:pt x="9738" y="5780"/>
                        <a:pt x="9204" y="6076"/>
                        <a:pt x="8708" y="6414"/>
                      </a:cubicBezTo>
                      <a:lnTo>
                        <a:pt x="8708" y="6411"/>
                      </a:lnTo>
                      <a:lnTo>
                        <a:pt x="7386" y="6968"/>
                      </a:lnTo>
                      <a:cubicBezTo>
                        <a:pt x="7021" y="7010"/>
                        <a:pt x="6645" y="6995"/>
                        <a:pt x="6306" y="7195"/>
                      </a:cubicBezTo>
                      <a:cubicBezTo>
                        <a:pt x="6186" y="7190"/>
                        <a:pt x="6064" y="7185"/>
                        <a:pt x="5943" y="7185"/>
                      </a:cubicBezTo>
                      <a:cubicBezTo>
                        <a:pt x="5691" y="7185"/>
                        <a:pt x="5440" y="7206"/>
                        <a:pt x="5196" y="7294"/>
                      </a:cubicBezTo>
                      <a:lnTo>
                        <a:pt x="3455" y="7075"/>
                      </a:lnTo>
                      <a:cubicBezTo>
                        <a:pt x="3213" y="6949"/>
                        <a:pt x="2979" y="6818"/>
                        <a:pt x="2737" y="6703"/>
                      </a:cubicBezTo>
                      <a:cubicBezTo>
                        <a:pt x="2429" y="6560"/>
                        <a:pt x="2176" y="6299"/>
                        <a:pt x="1811" y="6295"/>
                      </a:cubicBezTo>
                      <a:lnTo>
                        <a:pt x="1457" y="6103"/>
                      </a:lnTo>
                      <a:cubicBezTo>
                        <a:pt x="1457" y="6049"/>
                        <a:pt x="1411" y="6007"/>
                        <a:pt x="1361" y="6007"/>
                      </a:cubicBezTo>
                      <a:lnTo>
                        <a:pt x="1349" y="5992"/>
                      </a:lnTo>
                      <a:lnTo>
                        <a:pt x="827" y="5258"/>
                      </a:lnTo>
                      <a:cubicBezTo>
                        <a:pt x="835" y="5242"/>
                        <a:pt x="846" y="5235"/>
                        <a:pt x="850" y="5219"/>
                      </a:cubicBezTo>
                      <a:cubicBezTo>
                        <a:pt x="854" y="5050"/>
                        <a:pt x="804" y="4927"/>
                        <a:pt x="631" y="4870"/>
                      </a:cubicBezTo>
                      <a:cubicBezTo>
                        <a:pt x="600" y="4870"/>
                        <a:pt x="573" y="4866"/>
                        <a:pt x="543" y="4858"/>
                      </a:cubicBezTo>
                      <a:cubicBezTo>
                        <a:pt x="527" y="4831"/>
                        <a:pt x="508" y="4801"/>
                        <a:pt x="489" y="4778"/>
                      </a:cubicBezTo>
                      <a:lnTo>
                        <a:pt x="370" y="4370"/>
                      </a:lnTo>
                      <a:cubicBezTo>
                        <a:pt x="519" y="4236"/>
                        <a:pt x="519" y="4047"/>
                        <a:pt x="554" y="3874"/>
                      </a:cubicBezTo>
                      <a:cubicBezTo>
                        <a:pt x="804" y="2545"/>
                        <a:pt x="1522" y="1584"/>
                        <a:pt x="2752" y="1008"/>
                      </a:cubicBezTo>
                      <a:cubicBezTo>
                        <a:pt x="2883" y="946"/>
                        <a:pt x="3033" y="900"/>
                        <a:pt x="3056" y="724"/>
                      </a:cubicBezTo>
                      <a:cubicBezTo>
                        <a:pt x="3056" y="720"/>
                        <a:pt x="3056" y="716"/>
                        <a:pt x="3052" y="716"/>
                      </a:cubicBezTo>
                      <a:cubicBezTo>
                        <a:pt x="3559" y="574"/>
                        <a:pt x="4059" y="397"/>
                        <a:pt x="4593" y="378"/>
                      </a:cubicBezTo>
                      <a:close/>
                      <a:moveTo>
                        <a:pt x="1803" y="6975"/>
                      </a:moveTo>
                      <a:lnTo>
                        <a:pt x="1803" y="6975"/>
                      </a:lnTo>
                      <a:cubicBezTo>
                        <a:pt x="1918" y="7022"/>
                        <a:pt x="2033" y="7048"/>
                        <a:pt x="2153" y="7072"/>
                      </a:cubicBezTo>
                      <a:lnTo>
                        <a:pt x="3006" y="7310"/>
                      </a:lnTo>
                      <a:cubicBezTo>
                        <a:pt x="3686" y="7544"/>
                        <a:pt x="4385" y="7621"/>
                        <a:pt x="5096" y="7636"/>
                      </a:cubicBezTo>
                      <a:cubicBezTo>
                        <a:pt x="5211" y="7638"/>
                        <a:pt x="5326" y="7640"/>
                        <a:pt x="5442" y="7640"/>
                      </a:cubicBezTo>
                      <a:cubicBezTo>
                        <a:pt x="5841" y="7640"/>
                        <a:pt x="6239" y="7621"/>
                        <a:pt x="6629" y="7529"/>
                      </a:cubicBezTo>
                      <a:lnTo>
                        <a:pt x="7136" y="7510"/>
                      </a:lnTo>
                      <a:cubicBezTo>
                        <a:pt x="7282" y="7394"/>
                        <a:pt x="7471" y="7467"/>
                        <a:pt x="7628" y="7410"/>
                      </a:cubicBezTo>
                      <a:lnTo>
                        <a:pt x="7674" y="7417"/>
                      </a:lnTo>
                      <a:lnTo>
                        <a:pt x="7694" y="7417"/>
                      </a:lnTo>
                      <a:cubicBezTo>
                        <a:pt x="7705" y="7444"/>
                        <a:pt x="7724" y="7463"/>
                        <a:pt x="7744" y="7475"/>
                      </a:cubicBezTo>
                      <a:cubicBezTo>
                        <a:pt x="7671" y="7490"/>
                        <a:pt x="7598" y="7517"/>
                        <a:pt x="7528" y="7544"/>
                      </a:cubicBezTo>
                      <a:cubicBezTo>
                        <a:pt x="7156" y="7717"/>
                        <a:pt x="6714" y="7732"/>
                        <a:pt x="6433" y="8071"/>
                      </a:cubicBezTo>
                      <a:cubicBezTo>
                        <a:pt x="6399" y="8036"/>
                        <a:pt x="6356" y="8005"/>
                        <a:pt x="6310" y="7986"/>
                      </a:cubicBezTo>
                      <a:cubicBezTo>
                        <a:pt x="6211" y="7959"/>
                        <a:pt x="6112" y="7948"/>
                        <a:pt x="6014" y="7948"/>
                      </a:cubicBezTo>
                      <a:cubicBezTo>
                        <a:pt x="5716" y="7948"/>
                        <a:pt x="5423" y="8045"/>
                        <a:pt x="5119" y="8048"/>
                      </a:cubicBezTo>
                      <a:cubicBezTo>
                        <a:pt x="5106" y="8048"/>
                        <a:pt x="5094" y="8048"/>
                        <a:pt x="5081" y="8048"/>
                      </a:cubicBezTo>
                      <a:cubicBezTo>
                        <a:pt x="4190" y="8048"/>
                        <a:pt x="3417" y="7648"/>
                        <a:pt x="2598" y="7406"/>
                      </a:cubicBezTo>
                      <a:cubicBezTo>
                        <a:pt x="2582" y="7407"/>
                        <a:pt x="2565" y="7407"/>
                        <a:pt x="2549" y="7407"/>
                      </a:cubicBezTo>
                      <a:cubicBezTo>
                        <a:pt x="2504" y="7407"/>
                        <a:pt x="2460" y="7404"/>
                        <a:pt x="2418" y="7398"/>
                      </a:cubicBezTo>
                      <a:cubicBezTo>
                        <a:pt x="2276" y="7348"/>
                        <a:pt x="2110" y="7341"/>
                        <a:pt x="2007" y="7214"/>
                      </a:cubicBezTo>
                      <a:cubicBezTo>
                        <a:pt x="1957" y="7122"/>
                        <a:pt x="1884" y="7041"/>
                        <a:pt x="1803" y="6975"/>
                      </a:cubicBezTo>
                      <a:close/>
                      <a:moveTo>
                        <a:pt x="4690" y="0"/>
                      </a:moveTo>
                      <a:cubicBezTo>
                        <a:pt x="4619" y="0"/>
                        <a:pt x="4559" y="39"/>
                        <a:pt x="4516" y="143"/>
                      </a:cubicBezTo>
                      <a:cubicBezTo>
                        <a:pt x="4489" y="141"/>
                        <a:pt x="4462" y="141"/>
                        <a:pt x="4436" y="141"/>
                      </a:cubicBezTo>
                      <a:cubicBezTo>
                        <a:pt x="4016" y="141"/>
                        <a:pt x="3645" y="358"/>
                        <a:pt x="3236" y="405"/>
                      </a:cubicBezTo>
                      <a:cubicBezTo>
                        <a:pt x="3140" y="497"/>
                        <a:pt x="3021" y="493"/>
                        <a:pt x="2902" y="501"/>
                      </a:cubicBezTo>
                      <a:cubicBezTo>
                        <a:pt x="2890" y="520"/>
                        <a:pt x="2890" y="535"/>
                        <a:pt x="2883" y="554"/>
                      </a:cubicBezTo>
                      <a:cubicBezTo>
                        <a:pt x="2691" y="558"/>
                        <a:pt x="2521" y="643"/>
                        <a:pt x="2360" y="739"/>
                      </a:cubicBezTo>
                      <a:cubicBezTo>
                        <a:pt x="2245" y="797"/>
                        <a:pt x="2110" y="835"/>
                        <a:pt x="2026" y="943"/>
                      </a:cubicBezTo>
                      <a:lnTo>
                        <a:pt x="2018" y="950"/>
                      </a:lnTo>
                      <a:cubicBezTo>
                        <a:pt x="1745" y="1016"/>
                        <a:pt x="1565" y="1223"/>
                        <a:pt x="1373" y="1400"/>
                      </a:cubicBezTo>
                      <a:cubicBezTo>
                        <a:pt x="1257" y="1423"/>
                        <a:pt x="1196" y="1507"/>
                        <a:pt x="1146" y="1607"/>
                      </a:cubicBezTo>
                      <a:cubicBezTo>
                        <a:pt x="1100" y="1630"/>
                        <a:pt x="1061" y="1673"/>
                        <a:pt x="1042" y="1723"/>
                      </a:cubicBezTo>
                      <a:cubicBezTo>
                        <a:pt x="984" y="1738"/>
                        <a:pt x="942" y="1780"/>
                        <a:pt x="934" y="1838"/>
                      </a:cubicBezTo>
                      <a:cubicBezTo>
                        <a:pt x="811" y="1919"/>
                        <a:pt x="750" y="2049"/>
                        <a:pt x="704" y="2188"/>
                      </a:cubicBezTo>
                      <a:cubicBezTo>
                        <a:pt x="719" y="2207"/>
                        <a:pt x="719" y="2230"/>
                        <a:pt x="700" y="2245"/>
                      </a:cubicBezTo>
                      <a:cubicBezTo>
                        <a:pt x="696" y="2249"/>
                        <a:pt x="692" y="2249"/>
                        <a:pt x="689" y="2257"/>
                      </a:cubicBezTo>
                      <a:cubicBezTo>
                        <a:pt x="623" y="2314"/>
                        <a:pt x="654" y="2414"/>
                        <a:pt x="581" y="2468"/>
                      </a:cubicBezTo>
                      <a:lnTo>
                        <a:pt x="577" y="2476"/>
                      </a:lnTo>
                      <a:cubicBezTo>
                        <a:pt x="519" y="2537"/>
                        <a:pt x="543" y="2633"/>
                        <a:pt x="470" y="2687"/>
                      </a:cubicBezTo>
                      <a:lnTo>
                        <a:pt x="470" y="2691"/>
                      </a:lnTo>
                      <a:cubicBezTo>
                        <a:pt x="389" y="2875"/>
                        <a:pt x="343" y="3068"/>
                        <a:pt x="266" y="3244"/>
                      </a:cubicBezTo>
                      <a:cubicBezTo>
                        <a:pt x="177" y="3337"/>
                        <a:pt x="208" y="3448"/>
                        <a:pt x="208" y="3552"/>
                      </a:cubicBezTo>
                      <a:cubicBezTo>
                        <a:pt x="181" y="3556"/>
                        <a:pt x="170" y="3571"/>
                        <a:pt x="162" y="3613"/>
                      </a:cubicBezTo>
                      <a:lnTo>
                        <a:pt x="139" y="3794"/>
                      </a:lnTo>
                      <a:cubicBezTo>
                        <a:pt x="66" y="4044"/>
                        <a:pt x="66" y="4313"/>
                        <a:pt x="139" y="4562"/>
                      </a:cubicBezTo>
                      <a:cubicBezTo>
                        <a:pt x="139" y="4601"/>
                        <a:pt x="135" y="4639"/>
                        <a:pt x="135" y="4678"/>
                      </a:cubicBezTo>
                      <a:cubicBezTo>
                        <a:pt x="35" y="4858"/>
                        <a:pt x="151" y="5070"/>
                        <a:pt x="43" y="5254"/>
                      </a:cubicBezTo>
                      <a:lnTo>
                        <a:pt x="58" y="5281"/>
                      </a:lnTo>
                      <a:lnTo>
                        <a:pt x="43" y="5304"/>
                      </a:lnTo>
                      <a:cubicBezTo>
                        <a:pt x="162" y="5477"/>
                        <a:pt x="1" y="5715"/>
                        <a:pt x="166" y="5876"/>
                      </a:cubicBezTo>
                      <a:lnTo>
                        <a:pt x="162" y="5853"/>
                      </a:lnTo>
                      <a:lnTo>
                        <a:pt x="162" y="5853"/>
                      </a:lnTo>
                      <a:cubicBezTo>
                        <a:pt x="462" y="6080"/>
                        <a:pt x="358" y="6503"/>
                        <a:pt x="616" y="6745"/>
                      </a:cubicBezTo>
                      <a:lnTo>
                        <a:pt x="600" y="6733"/>
                      </a:lnTo>
                      <a:lnTo>
                        <a:pt x="600" y="6733"/>
                      </a:lnTo>
                      <a:cubicBezTo>
                        <a:pt x="612" y="6791"/>
                        <a:pt x="658" y="6837"/>
                        <a:pt x="715" y="6849"/>
                      </a:cubicBezTo>
                      <a:cubicBezTo>
                        <a:pt x="754" y="6937"/>
                        <a:pt x="865" y="6914"/>
                        <a:pt x="923" y="6972"/>
                      </a:cubicBezTo>
                      <a:cubicBezTo>
                        <a:pt x="946" y="7022"/>
                        <a:pt x="996" y="7060"/>
                        <a:pt x="1046" y="7068"/>
                      </a:cubicBezTo>
                      <a:cubicBezTo>
                        <a:pt x="1077" y="7160"/>
                        <a:pt x="1192" y="7129"/>
                        <a:pt x="1234" y="7202"/>
                      </a:cubicBezTo>
                      <a:lnTo>
                        <a:pt x="1246" y="7214"/>
                      </a:lnTo>
                      <a:cubicBezTo>
                        <a:pt x="1261" y="7227"/>
                        <a:pt x="1281" y="7234"/>
                        <a:pt x="1302" y="7234"/>
                      </a:cubicBezTo>
                      <a:cubicBezTo>
                        <a:pt x="1318" y="7234"/>
                        <a:pt x="1335" y="7230"/>
                        <a:pt x="1349" y="7221"/>
                      </a:cubicBezTo>
                      <a:cubicBezTo>
                        <a:pt x="1361" y="7244"/>
                        <a:pt x="1369" y="7264"/>
                        <a:pt x="1369" y="7294"/>
                      </a:cubicBezTo>
                      <a:cubicBezTo>
                        <a:pt x="1376" y="7294"/>
                        <a:pt x="1383" y="7294"/>
                        <a:pt x="1390" y="7294"/>
                      </a:cubicBezTo>
                      <a:cubicBezTo>
                        <a:pt x="1545" y="7294"/>
                        <a:pt x="1670" y="7337"/>
                        <a:pt x="1695" y="7521"/>
                      </a:cubicBezTo>
                      <a:lnTo>
                        <a:pt x="1864" y="7560"/>
                      </a:lnTo>
                      <a:cubicBezTo>
                        <a:pt x="1880" y="7702"/>
                        <a:pt x="2037" y="7683"/>
                        <a:pt x="2133" y="7740"/>
                      </a:cubicBezTo>
                      <a:lnTo>
                        <a:pt x="2133" y="7736"/>
                      </a:lnTo>
                      <a:cubicBezTo>
                        <a:pt x="2214" y="7859"/>
                        <a:pt x="2368" y="7771"/>
                        <a:pt x="2464" y="7848"/>
                      </a:cubicBezTo>
                      <a:cubicBezTo>
                        <a:pt x="2514" y="7936"/>
                        <a:pt x="2614" y="7917"/>
                        <a:pt x="2691" y="7952"/>
                      </a:cubicBezTo>
                      <a:cubicBezTo>
                        <a:pt x="2729" y="8048"/>
                        <a:pt x="2833" y="8025"/>
                        <a:pt x="2902" y="8071"/>
                      </a:cubicBezTo>
                      <a:cubicBezTo>
                        <a:pt x="2983" y="8194"/>
                        <a:pt x="3136" y="8098"/>
                        <a:pt x="3229" y="8186"/>
                      </a:cubicBezTo>
                      <a:cubicBezTo>
                        <a:pt x="3309" y="8297"/>
                        <a:pt x="3463" y="8201"/>
                        <a:pt x="3551" y="8297"/>
                      </a:cubicBezTo>
                      <a:lnTo>
                        <a:pt x="3559" y="8301"/>
                      </a:lnTo>
                      <a:cubicBezTo>
                        <a:pt x="3806" y="8369"/>
                        <a:pt x="4050" y="8472"/>
                        <a:pt x="4310" y="8472"/>
                      </a:cubicBezTo>
                      <a:cubicBezTo>
                        <a:pt x="4345" y="8472"/>
                        <a:pt x="4380" y="8471"/>
                        <a:pt x="4416" y="8466"/>
                      </a:cubicBezTo>
                      <a:cubicBezTo>
                        <a:pt x="4523" y="8463"/>
                        <a:pt x="4635" y="8416"/>
                        <a:pt x="4743" y="8405"/>
                      </a:cubicBezTo>
                      <a:lnTo>
                        <a:pt x="4935" y="8432"/>
                      </a:lnTo>
                      <a:cubicBezTo>
                        <a:pt x="4938" y="8466"/>
                        <a:pt x="4958" y="8493"/>
                        <a:pt x="4985" y="8509"/>
                      </a:cubicBezTo>
                      <a:cubicBezTo>
                        <a:pt x="5002" y="8534"/>
                        <a:pt x="5018" y="8546"/>
                        <a:pt x="5035" y="8546"/>
                      </a:cubicBezTo>
                      <a:cubicBezTo>
                        <a:pt x="5052" y="8546"/>
                        <a:pt x="5069" y="8534"/>
                        <a:pt x="5088" y="8509"/>
                      </a:cubicBezTo>
                      <a:lnTo>
                        <a:pt x="5119" y="8489"/>
                      </a:lnTo>
                      <a:lnTo>
                        <a:pt x="5158" y="8509"/>
                      </a:lnTo>
                      <a:cubicBezTo>
                        <a:pt x="5196" y="8493"/>
                        <a:pt x="5234" y="8474"/>
                        <a:pt x="5265" y="8451"/>
                      </a:cubicBezTo>
                      <a:cubicBezTo>
                        <a:pt x="5291" y="8442"/>
                        <a:pt x="5319" y="8438"/>
                        <a:pt x="5346" y="8438"/>
                      </a:cubicBezTo>
                      <a:cubicBezTo>
                        <a:pt x="5380" y="8438"/>
                        <a:pt x="5414" y="8444"/>
                        <a:pt x="5446" y="8455"/>
                      </a:cubicBezTo>
                      <a:cubicBezTo>
                        <a:pt x="5492" y="8455"/>
                        <a:pt x="5534" y="8447"/>
                        <a:pt x="5573" y="8432"/>
                      </a:cubicBezTo>
                      <a:cubicBezTo>
                        <a:pt x="5588" y="8428"/>
                        <a:pt x="5607" y="8428"/>
                        <a:pt x="5619" y="8424"/>
                      </a:cubicBezTo>
                      <a:cubicBezTo>
                        <a:pt x="5656" y="8428"/>
                        <a:pt x="5694" y="8430"/>
                        <a:pt x="5731" y="8430"/>
                      </a:cubicBezTo>
                      <a:cubicBezTo>
                        <a:pt x="5918" y="8430"/>
                        <a:pt x="6105" y="8389"/>
                        <a:pt x="6290" y="8389"/>
                      </a:cubicBezTo>
                      <a:cubicBezTo>
                        <a:pt x="6322" y="8389"/>
                        <a:pt x="6355" y="8390"/>
                        <a:pt x="6387" y="8393"/>
                      </a:cubicBezTo>
                      <a:cubicBezTo>
                        <a:pt x="6399" y="8367"/>
                        <a:pt x="6406" y="8340"/>
                        <a:pt x="6422" y="8317"/>
                      </a:cubicBezTo>
                      <a:lnTo>
                        <a:pt x="6518" y="8297"/>
                      </a:lnTo>
                      <a:cubicBezTo>
                        <a:pt x="6556" y="8317"/>
                        <a:pt x="6595" y="8328"/>
                        <a:pt x="6633" y="8347"/>
                      </a:cubicBezTo>
                      <a:cubicBezTo>
                        <a:pt x="6657" y="8350"/>
                        <a:pt x="6680" y="8352"/>
                        <a:pt x="6703" y="8352"/>
                      </a:cubicBezTo>
                      <a:cubicBezTo>
                        <a:pt x="6752" y="8352"/>
                        <a:pt x="6798" y="8343"/>
                        <a:pt x="6837" y="8309"/>
                      </a:cubicBezTo>
                      <a:lnTo>
                        <a:pt x="6867" y="8278"/>
                      </a:lnTo>
                      <a:lnTo>
                        <a:pt x="6914" y="8290"/>
                      </a:lnTo>
                      <a:cubicBezTo>
                        <a:pt x="7021" y="8220"/>
                        <a:pt x="7167" y="8282"/>
                        <a:pt x="7267" y="8194"/>
                      </a:cubicBezTo>
                      <a:lnTo>
                        <a:pt x="7286" y="8186"/>
                      </a:lnTo>
                      <a:cubicBezTo>
                        <a:pt x="7340" y="8124"/>
                        <a:pt x="7436" y="8147"/>
                        <a:pt x="7490" y="8090"/>
                      </a:cubicBezTo>
                      <a:lnTo>
                        <a:pt x="7513" y="8082"/>
                      </a:lnTo>
                      <a:cubicBezTo>
                        <a:pt x="7567" y="8025"/>
                        <a:pt x="7651" y="8028"/>
                        <a:pt x="7709" y="7975"/>
                      </a:cubicBezTo>
                      <a:lnTo>
                        <a:pt x="7728" y="7967"/>
                      </a:lnTo>
                      <a:cubicBezTo>
                        <a:pt x="7817" y="7894"/>
                        <a:pt x="7959" y="7905"/>
                        <a:pt x="8001" y="7782"/>
                      </a:cubicBezTo>
                      <a:lnTo>
                        <a:pt x="8155" y="7744"/>
                      </a:lnTo>
                      <a:cubicBezTo>
                        <a:pt x="8232" y="7636"/>
                        <a:pt x="8355" y="7629"/>
                        <a:pt x="8470" y="7617"/>
                      </a:cubicBezTo>
                      <a:lnTo>
                        <a:pt x="8589" y="7494"/>
                      </a:lnTo>
                      <a:lnTo>
                        <a:pt x="8681" y="7494"/>
                      </a:lnTo>
                      <a:cubicBezTo>
                        <a:pt x="8693" y="7444"/>
                        <a:pt x="8747" y="7406"/>
                        <a:pt x="8800" y="7406"/>
                      </a:cubicBezTo>
                      <a:cubicBezTo>
                        <a:pt x="8816" y="7348"/>
                        <a:pt x="8862" y="7310"/>
                        <a:pt x="8919" y="7310"/>
                      </a:cubicBezTo>
                      <a:cubicBezTo>
                        <a:pt x="8958" y="7221"/>
                        <a:pt x="9035" y="7195"/>
                        <a:pt x="9115" y="7175"/>
                      </a:cubicBezTo>
                      <a:cubicBezTo>
                        <a:pt x="9135" y="7122"/>
                        <a:pt x="9188" y="7087"/>
                        <a:pt x="9246" y="7083"/>
                      </a:cubicBezTo>
                      <a:cubicBezTo>
                        <a:pt x="9281" y="6991"/>
                        <a:pt x="9358" y="6968"/>
                        <a:pt x="9438" y="6949"/>
                      </a:cubicBezTo>
                      <a:cubicBezTo>
                        <a:pt x="9442" y="6918"/>
                        <a:pt x="9454" y="6891"/>
                        <a:pt x="9469" y="6860"/>
                      </a:cubicBezTo>
                      <a:cubicBezTo>
                        <a:pt x="9500" y="6860"/>
                        <a:pt x="9534" y="6856"/>
                        <a:pt x="9569" y="6856"/>
                      </a:cubicBezTo>
                      <a:cubicBezTo>
                        <a:pt x="9577" y="6799"/>
                        <a:pt x="9627" y="6760"/>
                        <a:pt x="9680" y="6753"/>
                      </a:cubicBezTo>
                      <a:cubicBezTo>
                        <a:pt x="9688" y="6695"/>
                        <a:pt x="9730" y="6649"/>
                        <a:pt x="9788" y="6645"/>
                      </a:cubicBezTo>
                      <a:cubicBezTo>
                        <a:pt x="9799" y="6587"/>
                        <a:pt x="9838" y="6545"/>
                        <a:pt x="9892" y="6530"/>
                      </a:cubicBezTo>
                      <a:lnTo>
                        <a:pt x="9911" y="6330"/>
                      </a:lnTo>
                      <a:cubicBezTo>
                        <a:pt x="9915" y="6334"/>
                        <a:pt x="9919" y="6334"/>
                        <a:pt x="9922" y="6338"/>
                      </a:cubicBezTo>
                      <a:cubicBezTo>
                        <a:pt x="9929" y="6340"/>
                        <a:pt x="9936" y="6341"/>
                        <a:pt x="9943" y="6341"/>
                      </a:cubicBezTo>
                      <a:cubicBezTo>
                        <a:pt x="9967" y="6341"/>
                        <a:pt x="9989" y="6327"/>
                        <a:pt x="9995" y="6303"/>
                      </a:cubicBezTo>
                      <a:cubicBezTo>
                        <a:pt x="9999" y="6295"/>
                        <a:pt x="9999" y="6284"/>
                        <a:pt x="9999" y="6280"/>
                      </a:cubicBezTo>
                      <a:cubicBezTo>
                        <a:pt x="9992" y="6257"/>
                        <a:pt x="9999" y="6226"/>
                        <a:pt x="10030" y="6218"/>
                      </a:cubicBezTo>
                      <a:lnTo>
                        <a:pt x="10034" y="6218"/>
                      </a:lnTo>
                      <a:cubicBezTo>
                        <a:pt x="10065" y="6180"/>
                        <a:pt x="10088" y="6142"/>
                        <a:pt x="10115" y="6103"/>
                      </a:cubicBezTo>
                      <a:cubicBezTo>
                        <a:pt x="10172" y="6065"/>
                        <a:pt x="10191" y="5984"/>
                        <a:pt x="10153" y="5926"/>
                      </a:cubicBezTo>
                      <a:cubicBezTo>
                        <a:pt x="10149" y="5919"/>
                        <a:pt x="10149" y="5915"/>
                        <a:pt x="10145" y="5911"/>
                      </a:cubicBezTo>
                      <a:lnTo>
                        <a:pt x="10145" y="5911"/>
                      </a:lnTo>
                      <a:cubicBezTo>
                        <a:pt x="10148" y="5911"/>
                        <a:pt x="10151" y="5912"/>
                        <a:pt x="10154" y="5912"/>
                      </a:cubicBezTo>
                      <a:cubicBezTo>
                        <a:pt x="10184" y="5912"/>
                        <a:pt x="10208" y="5893"/>
                        <a:pt x="10222" y="5861"/>
                      </a:cubicBezTo>
                      <a:lnTo>
                        <a:pt x="10222" y="5861"/>
                      </a:lnTo>
                      <a:lnTo>
                        <a:pt x="10218" y="5876"/>
                      </a:lnTo>
                      <a:cubicBezTo>
                        <a:pt x="10299" y="5661"/>
                        <a:pt x="10487" y="5511"/>
                        <a:pt x="10556" y="5296"/>
                      </a:cubicBezTo>
                      <a:cubicBezTo>
                        <a:pt x="10545" y="5277"/>
                        <a:pt x="10549" y="5246"/>
                        <a:pt x="10568" y="5235"/>
                      </a:cubicBezTo>
                      <a:cubicBezTo>
                        <a:pt x="10572" y="5235"/>
                        <a:pt x="10572" y="5227"/>
                        <a:pt x="10576" y="5227"/>
                      </a:cubicBezTo>
                      <a:cubicBezTo>
                        <a:pt x="10633" y="5166"/>
                        <a:pt x="10626" y="5073"/>
                        <a:pt x="10668" y="5008"/>
                      </a:cubicBezTo>
                      <a:cubicBezTo>
                        <a:pt x="10818" y="4462"/>
                        <a:pt x="10802" y="3924"/>
                        <a:pt x="10572" y="3406"/>
                      </a:cubicBezTo>
                      <a:cubicBezTo>
                        <a:pt x="10487" y="3283"/>
                        <a:pt x="10399" y="3160"/>
                        <a:pt x="10245" y="3106"/>
                      </a:cubicBezTo>
                      <a:cubicBezTo>
                        <a:pt x="10241" y="3106"/>
                        <a:pt x="10230" y="3110"/>
                        <a:pt x="10226" y="3110"/>
                      </a:cubicBezTo>
                      <a:cubicBezTo>
                        <a:pt x="10161" y="2952"/>
                        <a:pt x="10222" y="2699"/>
                        <a:pt x="9930" y="2699"/>
                      </a:cubicBezTo>
                      <a:lnTo>
                        <a:pt x="9930" y="2629"/>
                      </a:lnTo>
                      <a:cubicBezTo>
                        <a:pt x="9942" y="2637"/>
                        <a:pt x="9953" y="2637"/>
                        <a:pt x="9969" y="2641"/>
                      </a:cubicBezTo>
                      <a:cubicBezTo>
                        <a:pt x="9987" y="2647"/>
                        <a:pt x="10007" y="2649"/>
                        <a:pt x="10027" y="2649"/>
                      </a:cubicBezTo>
                      <a:cubicBezTo>
                        <a:pt x="10076" y="2649"/>
                        <a:pt x="10127" y="2633"/>
                        <a:pt x="10168" y="2603"/>
                      </a:cubicBezTo>
                      <a:cubicBezTo>
                        <a:pt x="10191" y="2560"/>
                        <a:pt x="10188" y="2510"/>
                        <a:pt x="10161" y="2472"/>
                      </a:cubicBezTo>
                      <a:lnTo>
                        <a:pt x="10153" y="2468"/>
                      </a:lnTo>
                      <a:cubicBezTo>
                        <a:pt x="10076" y="2418"/>
                        <a:pt x="10107" y="2314"/>
                        <a:pt x="10045" y="2257"/>
                      </a:cubicBezTo>
                      <a:cubicBezTo>
                        <a:pt x="10030" y="2226"/>
                        <a:pt x="10026" y="2199"/>
                        <a:pt x="10034" y="2168"/>
                      </a:cubicBezTo>
                      <a:cubicBezTo>
                        <a:pt x="9988" y="2099"/>
                        <a:pt x="9995" y="1995"/>
                        <a:pt x="9930" y="1930"/>
                      </a:cubicBezTo>
                      <a:cubicBezTo>
                        <a:pt x="9899" y="1899"/>
                        <a:pt x="9861" y="1876"/>
                        <a:pt x="9822" y="1861"/>
                      </a:cubicBezTo>
                      <a:lnTo>
                        <a:pt x="9819" y="1857"/>
                      </a:lnTo>
                      <a:cubicBezTo>
                        <a:pt x="9819" y="1842"/>
                        <a:pt x="9819" y="1830"/>
                        <a:pt x="9822" y="1815"/>
                      </a:cubicBezTo>
                      <a:lnTo>
                        <a:pt x="9749" y="1803"/>
                      </a:lnTo>
                      <a:lnTo>
                        <a:pt x="9742" y="1796"/>
                      </a:lnTo>
                      <a:cubicBezTo>
                        <a:pt x="9765" y="1765"/>
                        <a:pt x="9761" y="1726"/>
                        <a:pt x="9730" y="1703"/>
                      </a:cubicBezTo>
                      <a:lnTo>
                        <a:pt x="9726" y="1703"/>
                      </a:lnTo>
                      <a:lnTo>
                        <a:pt x="9719" y="1696"/>
                      </a:lnTo>
                      <a:cubicBezTo>
                        <a:pt x="9680" y="1665"/>
                        <a:pt x="9642" y="1634"/>
                        <a:pt x="9611" y="1600"/>
                      </a:cubicBezTo>
                      <a:lnTo>
                        <a:pt x="9607" y="1592"/>
                      </a:lnTo>
                      <a:cubicBezTo>
                        <a:pt x="9569" y="1557"/>
                        <a:pt x="9530" y="1527"/>
                        <a:pt x="9496" y="1492"/>
                      </a:cubicBezTo>
                      <a:cubicBezTo>
                        <a:pt x="9457" y="1442"/>
                        <a:pt x="9411" y="1411"/>
                        <a:pt x="9354" y="1392"/>
                      </a:cubicBezTo>
                      <a:cubicBezTo>
                        <a:pt x="9319" y="1381"/>
                        <a:pt x="9285" y="1361"/>
                        <a:pt x="9265" y="1335"/>
                      </a:cubicBezTo>
                      <a:cubicBezTo>
                        <a:pt x="9250" y="1354"/>
                        <a:pt x="9238" y="1373"/>
                        <a:pt x="9227" y="1392"/>
                      </a:cubicBezTo>
                      <a:lnTo>
                        <a:pt x="9181" y="1377"/>
                      </a:lnTo>
                      <a:cubicBezTo>
                        <a:pt x="9181" y="1338"/>
                        <a:pt x="9181" y="1304"/>
                        <a:pt x="9173" y="1265"/>
                      </a:cubicBezTo>
                      <a:lnTo>
                        <a:pt x="9069" y="1262"/>
                      </a:lnTo>
                      <a:cubicBezTo>
                        <a:pt x="9069" y="1185"/>
                        <a:pt x="9035" y="1150"/>
                        <a:pt x="8958" y="1150"/>
                      </a:cubicBezTo>
                      <a:cubicBezTo>
                        <a:pt x="8958" y="1119"/>
                        <a:pt x="8954" y="1081"/>
                        <a:pt x="8954" y="1046"/>
                      </a:cubicBezTo>
                      <a:lnTo>
                        <a:pt x="8893" y="1042"/>
                      </a:lnTo>
                      <a:cubicBezTo>
                        <a:pt x="8881" y="1004"/>
                        <a:pt x="8862" y="969"/>
                        <a:pt x="8827" y="946"/>
                      </a:cubicBezTo>
                      <a:cubicBezTo>
                        <a:pt x="8789" y="946"/>
                        <a:pt x="8758" y="935"/>
                        <a:pt x="8727" y="912"/>
                      </a:cubicBezTo>
                      <a:cubicBezTo>
                        <a:pt x="8689" y="885"/>
                        <a:pt x="8650" y="862"/>
                        <a:pt x="8616" y="827"/>
                      </a:cubicBezTo>
                      <a:cubicBezTo>
                        <a:pt x="8585" y="785"/>
                        <a:pt x="8539" y="747"/>
                        <a:pt x="8497" y="720"/>
                      </a:cubicBezTo>
                      <a:lnTo>
                        <a:pt x="8381" y="662"/>
                      </a:lnTo>
                      <a:cubicBezTo>
                        <a:pt x="8366" y="681"/>
                        <a:pt x="8355" y="700"/>
                        <a:pt x="8343" y="720"/>
                      </a:cubicBezTo>
                      <a:lnTo>
                        <a:pt x="8289" y="708"/>
                      </a:lnTo>
                      <a:cubicBezTo>
                        <a:pt x="8305" y="674"/>
                        <a:pt x="8308" y="635"/>
                        <a:pt x="8297" y="604"/>
                      </a:cubicBezTo>
                      <a:lnTo>
                        <a:pt x="8289" y="604"/>
                      </a:lnTo>
                      <a:cubicBezTo>
                        <a:pt x="8228" y="547"/>
                        <a:pt x="8128" y="558"/>
                        <a:pt x="8066" y="501"/>
                      </a:cubicBezTo>
                      <a:cubicBezTo>
                        <a:pt x="8058" y="502"/>
                        <a:pt x="8050" y="503"/>
                        <a:pt x="8042" y="503"/>
                      </a:cubicBezTo>
                      <a:cubicBezTo>
                        <a:pt x="8012" y="503"/>
                        <a:pt x="7983" y="493"/>
                        <a:pt x="7959" y="478"/>
                      </a:cubicBezTo>
                      <a:cubicBezTo>
                        <a:pt x="7921" y="459"/>
                        <a:pt x="7882" y="448"/>
                        <a:pt x="7842" y="448"/>
                      </a:cubicBezTo>
                      <a:cubicBezTo>
                        <a:pt x="7825" y="448"/>
                        <a:pt x="7807" y="450"/>
                        <a:pt x="7790" y="455"/>
                      </a:cubicBezTo>
                      <a:cubicBezTo>
                        <a:pt x="7782" y="432"/>
                        <a:pt x="7767" y="405"/>
                        <a:pt x="7747" y="385"/>
                      </a:cubicBezTo>
                      <a:lnTo>
                        <a:pt x="7740" y="382"/>
                      </a:lnTo>
                      <a:cubicBezTo>
                        <a:pt x="7720" y="362"/>
                        <a:pt x="7695" y="349"/>
                        <a:pt x="7667" y="349"/>
                      </a:cubicBezTo>
                      <a:cubicBezTo>
                        <a:pt x="7657" y="349"/>
                        <a:pt x="7647" y="350"/>
                        <a:pt x="7636" y="355"/>
                      </a:cubicBezTo>
                      <a:cubicBezTo>
                        <a:pt x="7613" y="366"/>
                        <a:pt x="7587" y="372"/>
                        <a:pt x="7561" y="372"/>
                      </a:cubicBezTo>
                      <a:cubicBezTo>
                        <a:pt x="7534" y="372"/>
                        <a:pt x="7507" y="366"/>
                        <a:pt x="7482" y="355"/>
                      </a:cubicBezTo>
                      <a:cubicBezTo>
                        <a:pt x="7455" y="328"/>
                        <a:pt x="7432" y="309"/>
                        <a:pt x="7402" y="285"/>
                      </a:cubicBezTo>
                      <a:lnTo>
                        <a:pt x="7186" y="259"/>
                      </a:lnTo>
                      <a:cubicBezTo>
                        <a:pt x="7168" y="242"/>
                        <a:pt x="7149" y="234"/>
                        <a:pt x="7129" y="234"/>
                      </a:cubicBezTo>
                      <a:cubicBezTo>
                        <a:pt x="7116" y="234"/>
                        <a:pt x="7104" y="237"/>
                        <a:pt x="7090" y="243"/>
                      </a:cubicBezTo>
                      <a:lnTo>
                        <a:pt x="7052" y="270"/>
                      </a:lnTo>
                      <a:lnTo>
                        <a:pt x="7017" y="239"/>
                      </a:lnTo>
                      <a:cubicBezTo>
                        <a:pt x="7002" y="209"/>
                        <a:pt x="6975" y="189"/>
                        <a:pt x="6941" y="182"/>
                      </a:cubicBezTo>
                      <a:cubicBezTo>
                        <a:pt x="6937" y="182"/>
                        <a:pt x="6933" y="182"/>
                        <a:pt x="6930" y="182"/>
                      </a:cubicBezTo>
                      <a:cubicBezTo>
                        <a:pt x="6905" y="182"/>
                        <a:pt x="6876" y="172"/>
                        <a:pt x="6856" y="155"/>
                      </a:cubicBezTo>
                      <a:cubicBezTo>
                        <a:pt x="6838" y="141"/>
                        <a:pt x="6815" y="134"/>
                        <a:pt x="6792" y="134"/>
                      </a:cubicBezTo>
                      <a:cubicBezTo>
                        <a:pt x="6777" y="134"/>
                        <a:pt x="6762" y="137"/>
                        <a:pt x="6748" y="143"/>
                      </a:cubicBezTo>
                      <a:lnTo>
                        <a:pt x="6625" y="182"/>
                      </a:lnTo>
                      <a:lnTo>
                        <a:pt x="6518" y="147"/>
                      </a:lnTo>
                      <a:cubicBezTo>
                        <a:pt x="6458" y="116"/>
                        <a:pt x="6392" y="113"/>
                        <a:pt x="6325" y="113"/>
                      </a:cubicBezTo>
                      <a:cubicBezTo>
                        <a:pt x="6307" y="113"/>
                        <a:pt x="6289" y="113"/>
                        <a:pt x="6270" y="113"/>
                      </a:cubicBezTo>
                      <a:cubicBezTo>
                        <a:pt x="6198" y="113"/>
                        <a:pt x="6126" y="109"/>
                        <a:pt x="6061" y="70"/>
                      </a:cubicBezTo>
                      <a:cubicBezTo>
                        <a:pt x="6050" y="78"/>
                        <a:pt x="6037" y="82"/>
                        <a:pt x="6024" y="82"/>
                      </a:cubicBezTo>
                      <a:cubicBezTo>
                        <a:pt x="6005" y="82"/>
                        <a:pt x="5986" y="73"/>
                        <a:pt x="5972" y="55"/>
                      </a:cubicBezTo>
                      <a:cubicBezTo>
                        <a:pt x="5943" y="26"/>
                        <a:pt x="5905" y="11"/>
                        <a:pt x="5867" y="11"/>
                      </a:cubicBezTo>
                      <a:cubicBezTo>
                        <a:pt x="5831" y="11"/>
                        <a:pt x="5795" y="25"/>
                        <a:pt x="5769" y="51"/>
                      </a:cubicBezTo>
                      <a:lnTo>
                        <a:pt x="5761" y="59"/>
                      </a:lnTo>
                      <a:lnTo>
                        <a:pt x="5749" y="66"/>
                      </a:lnTo>
                      <a:cubicBezTo>
                        <a:pt x="5678" y="107"/>
                        <a:pt x="5608" y="123"/>
                        <a:pt x="5538" y="123"/>
                      </a:cubicBezTo>
                      <a:cubicBezTo>
                        <a:pt x="5460" y="123"/>
                        <a:pt x="5382" y="103"/>
                        <a:pt x="5304" y="70"/>
                      </a:cubicBezTo>
                      <a:lnTo>
                        <a:pt x="5115" y="74"/>
                      </a:lnTo>
                      <a:cubicBezTo>
                        <a:pt x="5091" y="90"/>
                        <a:pt x="5066" y="101"/>
                        <a:pt x="5041" y="101"/>
                      </a:cubicBezTo>
                      <a:cubicBezTo>
                        <a:pt x="5018" y="101"/>
                        <a:pt x="4995" y="92"/>
                        <a:pt x="4973" y="70"/>
                      </a:cubicBezTo>
                      <a:cubicBezTo>
                        <a:pt x="4960" y="77"/>
                        <a:pt x="4945" y="81"/>
                        <a:pt x="4931" y="81"/>
                      </a:cubicBezTo>
                      <a:cubicBezTo>
                        <a:pt x="4911" y="81"/>
                        <a:pt x="4892" y="74"/>
                        <a:pt x="4877" y="59"/>
                      </a:cubicBezTo>
                      <a:cubicBezTo>
                        <a:pt x="4811" y="25"/>
                        <a:pt x="4747" y="0"/>
                        <a:pt x="46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1" name="Google Shape;1571;p11"/>
                <p:cNvSpPr/>
                <p:nvPr/>
              </p:nvSpPr>
              <p:spPr>
                <a:xfrm>
                  <a:off x="2831896" y="1189969"/>
                  <a:ext cx="73331" cy="90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64" h="2931" extrusionOk="0">
                      <a:moveTo>
                        <a:pt x="2215" y="1"/>
                      </a:moveTo>
                      <a:cubicBezTo>
                        <a:pt x="2172" y="1"/>
                        <a:pt x="2126" y="15"/>
                        <a:pt x="2079" y="34"/>
                      </a:cubicBezTo>
                      <a:cubicBezTo>
                        <a:pt x="1807" y="134"/>
                        <a:pt x="1515" y="191"/>
                        <a:pt x="1307" y="429"/>
                      </a:cubicBezTo>
                      <a:lnTo>
                        <a:pt x="1207" y="491"/>
                      </a:lnTo>
                      <a:cubicBezTo>
                        <a:pt x="938" y="629"/>
                        <a:pt x="708" y="833"/>
                        <a:pt x="539" y="1083"/>
                      </a:cubicBezTo>
                      <a:cubicBezTo>
                        <a:pt x="477" y="1113"/>
                        <a:pt x="423" y="1152"/>
                        <a:pt x="439" y="1240"/>
                      </a:cubicBezTo>
                      <a:cubicBezTo>
                        <a:pt x="300" y="1298"/>
                        <a:pt x="235" y="1413"/>
                        <a:pt x="208" y="1551"/>
                      </a:cubicBezTo>
                      <a:cubicBezTo>
                        <a:pt x="1" y="1913"/>
                        <a:pt x="116" y="2239"/>
                        <a:pt x="293" y="2566"/>
                      </a:cubicBezTo>
                      <a:cubicBezTo>
                        <a:pt x="308" y="2654"/>
                        <a:pt x="308" y="2762"/>
                        <a:pt x="435" y="2781"/>
                      </a:cubicBezTo>
                      <a:cubicBezTo>
                        <a:pt x="446" y="2827"/>
                        <a:pt x="458" y="2881"/>
                        <a:pt x="473" y="2931"/>
                      </a:cubicBezTo>
                      <a:cubicBezTo>
                        <a:pt x="492" y="2916"/>
                        <a:pt x="531" y="2900"/>
                        <a:pt x="531" y="2881"/>
                      </a:cubicBezTo>
                      <a:cubicBezTo>
                        <a:pt x="539" y="2835"/>
                        <a:pt x="512" y="2793"/>
                        <a:pt x="462" y="2781"/>
                      </a:cubicBezTo>
                      <a:lnTo>
                        <a:pt x="439" y="2781"/>
                      </a:lnTo>
                      <a:lnTo>
                        <a:pt x="396" y="2566"/>
                      </a:lnTo>
                      <a:cubicBezTo>
                        <a:pt x="308" y="2312"/>
                        <a:pt x="331" y="2043"/>
                        <a:pt x="300" y="1782"/>
                      </a:cubicBezTo>
                      <a:cubicBezTo>
                        <a:pt x="343" y="1586"/>
                        <a:pt x="423" y="1402"/>
                        <a:pt x="535" y="1240"/>
                      </a:cubicBezTo>
                      <a:lnTo>
                        <a:pt x="492" y="1229"/>
                      </a:lnTo>
                      <a:lnTo>
                        <a:pt x="500" y="1206"/>
                      </a:lnTo>
                      <a:cubicBezTo>
                        <a:pt x="515" y="1217"/>
                        <a:pt x="523" y="1229"/>
                        <a:pt x="539" y="1240"/>
                      </a:cubicBezTo>
                      <a:cubicBezTo>
                        <a:pt x="792" y="1067"/>
                        <a:pt x="1019" y="860"/>
                        <a:pt x="1211" y="625"/>
                      </a:cubicBezTo>
                      <a:cubicBezTo>
                        <a:pt x="1246" y="614"/>
                        <a:pt x="1280" y="602"/>
                        <a:pt x="1307" y="583"/>
                      </a:cubicBezTo>
                      <a:lnTo>
                        <a:pt x="2091" y="168"/>
                      </a:lnTo>
                      <a:cubicBezTo>
                        <a:pt x="2187" y="153"/>
                        <a:pt x="2298" y="183"/>
                        <a:pt x="2364" y="76"/>
                      </a:cubicBezTo>
                      <a:cubicBezTo>
                        <a:pt x="2317" y="21"/>
                        <a:pt x="2268" y="1"/>
                        <a:pt x="221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572" name="Google Shape;1572;p11"/>
            <p:cNvGrpSpPr/>
            <p:nvPr/>
          </p:nvGrpSpPr>
          <p:grpSpPr>
            <a:xfrm>
              <a:off x="7330436" y="3984729"/>
              <a:ext cx="1450882" cy="800360"/>
              <a:chOff x="7374511" y="3945279"/>
              <a:chExt cx="1450882" cy="800360"/>
            </a:xfrm>
          </p:grpSpPr>
          <p:grpSp>
            <p:nvGrpSpPr>
              <p:cNvPr id="1573" name="Google Shape;1573;p11"/>
              <p:cNvGrpSpPr/>
              <p:nvPr/>
            </p:nvGrpSpPr>
            <p:grpSpPr>
              <a:xfrm>
                <a:off x="7847249" y="3945279"/>
                <a:ext cx="305810" cy="228281"/>
                <a:chOff x="2290256" y="1412662"/>
                <a:chExt cx="264290" cy="197287"/>
              </a:xfrm>
            </p:grpSpPr>
            <p:sp>
              <p:nvSpPr>
                <p:cNvPr id="1574" name="Google Shape;1574;p11"/>
                <p:cNvSpPr/>
                <p:nvPr/>
              </p:nvSpPr>
              <p:spPr>
                <a:xfrm>
                  <a:off x="2290256" y="1412662"/>
                  <a:ext cx="264290" cy="197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0" h="6360" extrusionOk="0">
                      <a:moveTo>
                        <a:pt x="2275" y="386"/>
                      </a:moveTo>
                      <a:cubicBezTo>
                        <a:pt x="2279" y="398"/>
                        <a:pt x="2287" y="405"/>
                        <a:pt x="2299" y="417"/>
                      </a:cubicBezTo>
                      <a:cubicBezTo>
                        <a:pt x="2260" y="409"/>
                        <a:pt x="2222" y="402"/>
                        <a:pt x="2183" y="390"/>
                      </a:cubicBezTo>
                      <a:cubicBezTo>
                        <a:pt x="2183" y="386"/>
                        <a:pt x="2179" y="386"/>
                        <a:pt x="2179" y="386"/>
                      </a:cubicBezTo>
                      <a:close/>
                      <a:moveTo>
                        <a:pt x="2614" y="478"/>
                      </a:moveTo>
                      <a:lnTo>
                        <a:pt x="2614" y="478"/>
                      </a:lnTo>
                      <a:cubicBezTo>
                        <a:pt x="3459" y="640"/>
                        <a:pt x="4277" y="890"/>
                        <a:pt x="5031" y="1308"/>
                      </a:cubicBezTo>
                      <a:cubicBezTo>
                        <a:pt x="5039" y="1309"/>
                        <a:pt x="5047" y="1309"/>
                        <a:pt x="5056" y="1309"/>
                      </a:cubicBezTo>
                      <a:cubicBezTo>
                        <a:pt x="5101" y="1309"/>
                        <a:pt x="5145" y="1300"/>
                        <a:pt x="5181" y="1274"/>
                      </a:cubicBezTo>
                      <a:cubicBezTo>
                        <a:pt x="5196" y="1278"/>
                        <a:pt x="5215" y="1285"/>
                        <a:pt x="5227" y="1285"/>
                      </a:cubicBezTo>
                      <a:cubicBezTo>
                        <a:pt x="5361" y="1424"/>
                        <a:pt x="5523" y="1535"/>
                        <a:pt x="5699" y="1600"/>
                      </a:cubicBezTo>
                      <a:lnTo>
                        <a:pt x="5861" y="1731"/>
                      </a:lnTo>
                      <a:cubicBezTo>
                        <a:pt x="5861" y="1739"/>
                        <a:pt x="5857" y="1750"/>
                        <a:pt x="5861" y="1758"/>
                      </a:cubicBezTo>
                      <a:cubicBezTo>
                        <a:pt x="5926" y="1985"/>
                        <a:pt x="6103" y="2123"/>
                        <a:pt x="6264" y="2273"/>
                      </a:cubicBezTo>
                      <a:cubicBezTo>
                        <a:pt x="6821" y="2788"/>
                        <a:pt x="7309" y="3364"/>
                        <a:pt x="7755" y="3967"/>
                      </a:cubicBezTo>
                      <a:cubicBezTo>
                        <a:pt x="7867" y="4133"/>
                        <a:pt x="7916" y="4313"/>
                        <a:pt x="8001" y="4494"/>
                      </a:cubicBezTo>
                      <a:cubicBezTo>
                        <a:pt x="8043" y="4582"/>
                        <a:pt x="8062" y="4678"/>
                        <a:pt x="8059" y="4782"/>
                      </a:cubicBezTo>
                      <a:cubicBezTo>
                        <a:pt x="8043" y="4748"/>
                        <a:pt x="8020" y="4713"/>
                        <a:pt x="7986" y="4690"/>
                      </a:cubicBezTo>
                      <a:cubicBezTo>
                        <a:pt x="7986" y="4651"/>
                        <a:pt x="7974" y="4617"/>
                        <a:pt x="7947" y="4590"/>
                      </a:cubicBezTo>
                      <a:lnTo>
                        <a:pt x="7993" y="4590"/>
                      </a:lnTo>
                      <a:cubicBezTo>
                        <a:pt x="7924" y="4436"/>
                        <a:pt x="7763" y="4329"/>
                        <a:pt x="7751" y="4148"/>
                      </a:cubicBezTo>
                      <a:cubicBezTo>
                        <a:pt x="7271" y="3729"/>
                        <a:pt x="6925" y="3187"/>
                        <a:pt x="6399" y="2811"/>
                      </a:cubicBezTo>
                      <a:cubicBezTo>
                        <a:pt x="6180" y="2619"/>
                        <a:pt x="6030" y="2350"/>
                        <a:pt x="5734" y="2250"/>
                      </a:cubicBezTo>
                      <a:lnTo>
                        <a:pt x="5718" y="2250"/>
                      </a:lnTo>
                      <a:cubicBezTo>
                        <a:pt x="5704" y="2201"/>
                        <a:pt x="5658" y="2164"/>
                        <a:pt x="5606" y="2164"/>
                      </a:cubicBezTo>
                      <a:cubicBezTo>
                        <a:pt x="5602" y="2164"/>
                        <a:pt x="5597" y="2165"/>
                        <a:pt x="5592" y="2165"/>
                      </a:cubicBezTo>
                      <a:lnTo>
                        <a:pt x="5407" y="2023"/>
                      </a:lnTo>
                      <a:cubicBezTo>
                        <a:pt x="5315" y="1869"/>
                        <a:pt x="5169" y="1762"/>
                        <a:pt x="4996" y="1708"/>
                      </a:cubicBezTo>
                      <a:cubicBezTo>
                        <a:pt x="4993" y="1680"/>
                        <a:pt x="4969" y="1658"/>
                        <a:pt x="4941" y="1658"/>
                      </a:cubicBezTo>
                      <a:cubicBezTo>
                        <a:pt x="4939" y="1658"/>
                        <a:pt x="4937" y="1658"/>
                        <a:pt x="4935" y="1658"/>
                      </a:cubicBezTo>
                      <a:lnTo>
                        <a:pt x="4927" y="1658"/>
                      </a:lnTo>
                      <a:cubicBezTo>
                        <a:pt x="4604" y="1447"/>
                        <a:pt x="4262" y="1262"/>
                        <a:pt x="3882" y="1159"/>
                      </a:cubicBezTo>
                      <a:lnTo>
                        <a:pt x="3870" y="1116"/>
                      </a:lnTo>
                      <a:cubicBezTo>
                        <a:pt x="3793" y="1039"/>
                        <a:pt x="3709" y="966"/>
                        <a:pt x="3620" y="909"/>
                      </a:cubicBezTo>
                      <a:cubicBezTo>
                        <a:pt x="3305" y="717"/>
                        <a:pt x="2971" y="574"/>
                        <a:pt x="2614" y="478"/>
                      </a:cubicBezTo>
                      <a:close/>
                      <a:moveTo>
                        <a:pt x="1370" y="799"/>
                      </a:moveTo>
                      <a:cubicBezTo>
                        <a:pt x="1426" y="799"/>
                        <a:pt x="1486" y="801"/>
                        <a:pt x="1549" y="805"/>
                      </a:cubicBezTo>
                      <a:cubicBezTo>
                        <a:pt x="2299" y="851"/>
                        <a:pt x="2940" y="1220"/>
                        <a:pt x="3659" y="1366"/>
                      </a:cubicBezTo>
                      <a:cubicBezTo>
                        <a:pt x="3701" y="1362"/>
                        <a:pt x="3747" y="1351"/>
                        <a:pt x="3786" y="1331"/>
                      </a:cubicBezTo>
                      <a:cubicBezTo>
                        <a:pt x="3831" y="1367"/>
                        <a:pt x="3887" y="1386"/>
                        <a:pt x="3943" y="1386"/>
                      </a:cubicBezTo>
                      <a:cubicBezTo>
                        <a:pt x="3948" y="1386"/>
                        <a:pt x="3953" y="1386"/>
                        <a:pt x="3959" y="1385"/>
                      </a:cubicBezTo>
                      <a:cubicBezTo>
                        <a:pt x="4022" y="1452"/>
                        <a:pt x="4108" y="1490"/>
                        <a:pt x="4199" y="1490"/>
                      </a:cubicBezTo>
                      <a:cubicBezTo>
                        <a:pt x="4207" y="1490"/>
                        <a:pt x="4215" y="1490"/>
                        <a:pt x="4224" y="1489"/>
                      </a:cubicBezTo>
                      <a:lnTo>
                        <a:pt x="4228" y="1489"/>
                      </a:lnTo>
                      <a:cubicBezTo>
                        <a:pt x="4273" y="1559"/>
                        <a:pt x="4348" y="1598"/>
                        <a:pt x="4431" y="1598"/>
                      </a:cubicBezTo>
                      <a:cubicBezTo>
                        <a:pt x="4439" y="1598"/>
                        <a:pt x="4447" y="1597"/>
                        <a:pt x="4454" y="1597"/>
                      </a:cubicBezTo>
                      <a:lnTo>
                        <a:pt x="4458" y="1597"/>
                      </a:lnTo>
                      <a:cubicBezTo>
                        <a:pt x="4493" y="1623"/>
                        <a:pt x="4531" y="1654"/>
                        <a:pt x="4573" y="1673"/>
                      </a:cubicBezTo>
                      <a:cubicBezTo>
                        <a:pt x="4586" y="1696"/>
                        <a:pt x="4613" y="1714"/>
                        <a:pt x="4645" y="1714"/>
                      </a:cubicBezTo>
                      <a:cubicBezTo>
                        <a:pt x="4650" y="1714"/>
                        <a:pt x="4656" y="1713"/>
                        <a:pt x="4662" y="1712"/>
                      </a:cubicBezTo>
                      <a:cubicBezTo>
                        <a:pt x="4685" y="1770"/>
                        <a:pt x="4739" y="1804"/>
                        <a:pt x="4800" y="1804"/>
                      </a:cubicBezTo>
                      <a:lnTo>
                        <a:pt x="4819" y="1812"/>
                      </a:lnTo>
                      <a:cubicBezTo>
                        <a:pt x="4873" y="1881"/>
                        <a:pt x="4931" y="1931"/>
                        <a:pt x="5027" y="1931"/>
                      </a:cubicBezTo>
                      <a:cubicBezTo>
                        <a:pt x="5034" y="1985"/>
                        <a:pt x="5088" y="2023"/>
                        <a:pt x="5142" y="2023"/>
                      </a:cubicBezTo>
                      <a:lnTo>
                        <a:pt x="5161" y="2035"/>
                      </a:lnTo>
                      <a:cubicBezTo>
                        <a:pt x="5284" y="2173"/>
                        <a:pt x="5438" y="2284"/>
                        <a:pt x="5611" y="2365"/>
                      </a:cubicBezTo>
                      <a:cubicBezTo>
                        <a:pt x="5795" y="2596"/>
                        <a:pt x="6034" y="2761"/>
                        <a:pt x="6276" y="2922"/>
                      </a:cubicBezTo>
                      <a:cubicBezTo>
                        <a:pt x="6821" y="3510"/>
                        <a:pt x="7390" y="4071"/>
                        <a:pt x="7855" y="4728"/>
                      </a:cubicBezTo>
                      <a:cubicBezTo>
                        <a:pt x="7847" y="4755"/>
                        <a:pt x="7859" y="4786"/>
                        <a:pt x="7886" y="4797"/>
                      </a:cubicBezTo>
                      <a:cubicBezTo>
                        <a:pt x="7886" y="4978"/>
                        <a:pt x="7890" y="5166"/>
                        <a:pt x="7890" y="5347"/>
                      </a:cubicBezTo>
                      <a:cubicBezTo>
                        <a:pt x="7759" y="5604"/>
                        <a:pt x="7463" y="5604"/>
                        <a:pt x="7290" y="5766"/>
                      </a:cubicBezTo>
                      <a:cubicBezTo>
                        <a:pt x="7056" y="5989"/>
                        <a:pt x="6777" y="6068"/>
                        <a:pt x="6482" y="6068"/>
                      </a:cubicBezTo>
                      <a:cubicBezTo>
                        <a:pt x="6365" y="6068"/>
                        <a:pt x="6246" y="6056"/>
                        <a:pt x="6126" y="6035"/>
                      </a:cubicBezTo>
                      <a:cubicBezTo>
                        <a:pt x="5123" y="5862"/>
                        <a:pt x="4143" y="5612"/>
                        <a:pt x="3278" y="5055"/>
                      </a:cubicBezTo>
                      <a:cubicBezTo>
                        <a:pt x="3075" y="4924"/>
                        <a:pt x="2871" y="4809"/>
                        <a:pt x="2664" y="4690"/>
                      </a:cubicBezTo>
                      <a:cubicBezTo>
                        <a:pt x="2667" y="4675"/>
                        <a:pt x="2671" y="4663"/>
                        <a:pt x="2671" y="4648"/>
                      </a:cubicBezTo>
                      <a:cubicBezTo>
                        <a:pt x="2644" y="4463"/>
                        <a:pt x="2518" y="4356"/>
                        <a:pt x="2372" y="4271"/>
                      </a:cubicBezTo>
                      <a:cubicBezTo>
                        <a:pt x="1645" y="3868"/>
                        <a:pt x="1115" y="3287"/>
                        <a:pt x="719" y="2580"/>
                      </a:cubicBezTo>
                      <a:cubicBezTo>
                        <a:pt x="635" y="2438"/>
                        <a:pt x="546" y="2296"/>
                        <a:pt x="358" y="2265"/>
                      </a:cubicBezTo>
                      <a:cubicBezTo>
                        <a:pt x="550" y="2081"/>
                        <a:pt x="489" y="1835"/>
                        <a:pt x="508" y="1616"/>
                      </a:cubicBezTo>
                      <a:cubicBezTo>
                        <a:pt x="564" y="1004"/>
                        <a:pt x="798" y="799"/>
                        <a:pt x="1370" y="799"/>
                      </a:cubicBezTo>
                      <a:close/>
                      <a:moveTo>
                        <a:pt x="1888" y="0"/>
                      </a:moveTo>
                      <a:cubicBezTo>
                        <a:pt x="1796" y="0"/>
                        <a:pt x="1704" y="20"/>
                        <a:pt x="1611" y="63"/>
                      </a:cubicBezTo>
                      <a:lnTo>
                        <a:pt x="1599" y="71"/>
                      </a:lnTo>
                      <a:cubicBezTo>
                        <a:pt x="1541" y="116"/>
                        <a:pt x="1476" y="126"/>
                        <a:pt x="1408" y="126"/>
                      </a:cubicBezTo>
                      <a:cubicBezTo>
                        <a:pt x="1353" y="126"/>
                        <a:pt x="1296" y="119"/>
                        <a:pt x="1241" y="119"/>
                      </a:cubicBezTo>
                      <a:cubicBezTo>
                        <a:pt x="1171" y="119"/>
                        <a:pt x="1102" y="130"/>
                        <a:pt x="1042" y="179"/>
                      </a:cubicBezTo>
                      <a:lnTo>
                        <a:pt x="1038" y="179"/>
                      </a:lnTo>
                      <a:cubicBezTo>
                        <a:pt x="981" y="244"/>
                        <a:pt x="873" y="217"/>
                        <a:pt x="823" y="302"/>
                      </a:cubicBezTo>
                      <a:cubicBezTo>
                        <a:pt x="754" y="348"/>
                        <a:pt x="650" y="329"/>
                        <a:pt x="604" y="409"/>
                      </a:cubicBezTo>
                      <a:cubicBezTo>
                        <a:pt x="550" y="425"/>
                        <a:pt x="508" y="463"/>
                        <a:pt x="477" y="505"/>
                      </a:cubicBezTo>
                      <a:cubicBezTo>
                        <a:pt x="435" y="536"/>
                        <a:pt x="396" y="578"/>
                        <a:pt x="373" y="628"/>
                      </a:cubicBezTo>
                      <a:cubicBezTo>
                        <a:pt x="297" y="678"/>
                        <a:pt x="304" y="774"/>
                        <a:pt x="262" y="843"/>
                      </a:cubicBezTo>
                      <a:cubicBezTo>
                        <a:pt x="181" y="897"/>
                        <a:pt x="193" y="993"/>
                        <a:pt x="151" y="1062"/>
                      </a:cubicBezTo>
                      <a:cubicBezTo>
                        <a:pt x="31" y="1159"/>
                        <a:pt x="89" y="1285"/>
                        <a:pt x="97" y="1401"/>
                      </a:cubicBezTo>
                      <a:cubicBezTo>
                        <a:pt x="104" y="1408"/>
                        <a:pt x="108" y="1420"/>
                        <a:pt x="108" y="1428"/>
                      </a:cubicBezTo>
                      <a:cubicBezTo>
                        <a:pt x="58" y="1497"/>
                        <a:pt x="66" y="1581"/>
                        <a:pt x="31" y="1658"/>
                      </a:cubicBezTo>
                      <a:lnTo>
                        <a:pt x="31" y="1670"/>
                      </a:lnTo>
                      <a:cubicBezTo>
                        <a:pt x="143" y="1892"/>
                        <a:pt x="1" y="2158"/>
                        <a:pt x="131" y="2380"/>
                      </a:cubicBezTo>
                      <a:lnTo>
                        <a:pt x="131" y="2384"/>
                      </a:lnTo>
                      <a:cubicBezTo>
                        <a:pt x="200" y="2442"/>
                        <a:pt x="181" y="2542"/>
                        <a:pt x="243" y="2600"/>
                      </a:cubicBezTo>
                      <a:lnTo>
                        <a:pt x="247" y="2611"/>
                      </a:lnTo>
                      <a:cubicBezTo>
                        <a:pt x="320" y="2661"/>
                        <a:pt x="297" y="2769"/>
                        <a:pt x="366" y="2822"/>
                      </a:cubicBezTo>
                      <a:cubicBezTo>
                        <a:pt x="431" y="2884"/>
                        <a:pt x="404" y="2984"/>
                        <a:pt x="489" y="3038"/>
                      </a:cubicBezTo>
                      <a:cubicBezTo>
                        <a:pt x="516" y="3076"/>
                        <a:pt x="546" y="3114"/>
                        <a:pt x="577" y="3153"/>
                      </a:cubicBezTo>
                      <a:lnTo>
                        <a:pt x="589" y="3168"/>
                      </a:lnTo>
                      <a:cubicBezTo>
                        <a:pt x="665" y="3207"/>
                        <a:pt x="631" y="3322"/>
                        <a:pt x="723" y="3357"/>
                      </a:cubicBezTo>
                      <a:cubicBezTo>
                        <a:pt x="738" y="3406"/>
                        <a:pt x="777" y="3453"/>
                        <a:pt x="823" y="3479"/>
                      </a:cubicBezTo>
                      <a:cubicBezTo>
                        <a:pt x="900" y="3591"/>
                        <a:pt x="954" y="3714"/>
                        <a:pt x="1054" y="3810"/>
                      </a:cubicBezTo>
                      <a:cubicBezTo>
                        <a:pt x="1077" y="3864"/>
                        <a:pt x="1123" y="3898"/>
                        <a:pt x="1180" y="3910"/>
                      </a:cubicBezTo>
                      <a:cubicBezTo>
                        <a:pt x="1192" y="3971"/>
                        <a:pt x="1242" y="4014"/>
                        <a:pt x="1299" y="4017"/>
                      </a:cubicBezTo>
                      <a:cubicBezTo>
                        <a:pt x="1323" y="4110"/>
                        <a:pt x="1442" y="4079"/>
                        <a:pt x="1488" y="4148"/>
                      </a:cubicBezTo>
                      <a:lnTo>
                        <a:pt x="1507" y="4163"/>
                      </a:lnTo>
                      <a:cubicBezTo>
                        <a:pt x="1565" y="4244"/>
                        <a:pt x="1641" y="4309"/>
                        <a:pt x="1722" y="4363"/>
                      </a:cubicBezTo>
                      <a:lnTo>
                        <a:pt x="1738" y="4375"/>
                      </a:lnTo>
                      <a:cubicBezTo>
                        <a:pt x="1768" y="4413"/>
                        <a:pt x="1814" y="4440"/>
                        <a:pt x="1857" y="4463"/>
                      </a:cubicBezTo>
                      <a:cubicBezTo>
                        <a:pt x="1899" y="4548"/>
                        <a:pt x="2010" y="4517"/>
                        <a:pt x="2064" y="4578"/>
                      </a:cubicBezTo>
                      <a:lnTo>
                        <a:pt x="2083" y="4590"/>
                      </a:lnTo>
                      <a:cubicBezTo>
                        <a:pt x="2114" y="4628"/>
                        <a:pt x="2160" y="4655"/>
                        <a:pt x="2210" y="4667"/>
                      </a:cubicBezTo>
                      <a:cubicBezTo>
                        <a:pt x="2276" y="4765"/>
                        <a:pt x="2382" y="4829"/>
                        <a:pt x="2498" y="4829"/>
                      </a:cubicBezTo>
                      <a:cubicBezTo>
                        <a:pt x="2504" y="4829"/>
                        <a:pt x="2511" y="4829"/>
                        <a:pt x="2518" y="4828"/>
                      </a:cubicBezTo>
                      <a:cubicBezTo>
                        <a:pt x="2518" y="4859"/>
                        <a:pt x="2525" y="4882"/>
                        <a:pt x="2529" y="4913"/>
                      </a:cubicBezTo>
                      <a:cubicBezTo>
                        <a:pt x="2587" y="4913"/>
                        <a:pt x="2641" y="4955"/>
                        <a:pt x="2652" y="5013"/>
                      </a:cubicBezTo>
                      <a:cubicBezTo>
                        <a:pt x="2860" y="5093"/>
                        <a:pt x="3075" y="5163"/>
                        <a:pt x="3225" y="5339"/>
                      </a:cubicBezTo>
                      <a:cubicBezTo>
                        <a:pt x="3317" y="5347"/>
                        <a:pt x="3398" y="5378"/>
                        <a:pt x="3440" y="5462"/>
                      </a:cubicBezTo>
                      <a:cubicBezTo>
                        <a:pt x="3532" y="5474"/>
                        <a:pt x="3624" y="5470"/>
                        <a:pt x="3678" y="5566"/>
                      </a:cubicBezTo>
                      <a:cubicBezTo>
                        <a:pt x="3766" y="5574"/>
                        <a:pt x="3855" y="5589"/>
                        <a:pt x="3897" y="5685"/>
                      </a:cubicBezTo>
                      <a:cubicBezTo>
                        <a:pt x="3900" y="5685"/>
                        <a:pt x="3902" y="5685"/>
                        <a:pt x="3905" y="5685"/>
                      </a:cubicBezTo>
                      <a:cubicBezTo>
                        <a:pt x="3960" y="5685"/>
                        <a:pt x="4013" y="5722"/>
                        <a:pt x="4032" y="5770"/>
                      </a:cubicBezTo>
                      <a:cubicBezTo>
                        <a:pt x="4112" y="5789"/>
                        <a:pt x="4201" y="5808"/>
                        <a:pt x="4254" y="5881"/>
                      </a:cubicBezTo>
                      <a:cubicBezTo>
                        <a:pt x="4283" y="5879"/>
                        <a:pt x="4311" y="5878"/>
                        <a:pt x="4339" y="5878"/>
                      </a:cubicBezTo>
                      <a:cubicBezTo>
                        <a:pt x="4470" y="5878"/>
                        <a:pt x="4596" y="5904"/>
                        <a:pt x="4704" y="5996"/>
                      </a:cubicBezTo>
                      <a:cubicBezTo>
                        <a:pt x="4858" y="6023"/>
                        <a:pt x="5031" y="5989"/>
                        <a:pt x="5161" y="6108"/>
                      </a:cubicBezTo>
                      <a:cubicBezTo>
                        <a:pt x="5434" y="6165"/>
                        <a:pt x="5707" y="6223"/>
                        <a:pt x="5976" y="6288"/>
                      </a:cubicBezTo>
                      <a:cubicBezTo>
                        <a:pt x="6164" y="6332"/>
                        <a:pt x="6350" y="6359"/>
                        <a:pt x="6534" y="6359"/>
                      </a:cubicBezTo>
                      <a:cubicBezTo>
                        <a:pt x="6753" y="6359"/>
                        <a:pt x="6969" y="6321"/>
                        <a:pt x="7183" y="6227"/>
                      </a:cubicBezTo>
                      <a:cubicBezTo>
                        <a:pt x="7313" y="6089"/>
                        <a:pt x="7448" y="5950"/>
                        <a:pt x="7647" y="5904"/>
                      </a:cubicBezTo>
                      <a:cubicBezTo>
                        <a:pt x="7719" y="5822"/>
                        <a:pt x="7819" y="5777"/>
                        <a:pt x="7921" y="5777"/>
                      </a:cubicBezTo>
                      <a:cubicBezTo>
                        <a:pt x="7938" y="5777"/>
                        <a:pt x="7956" y="5778"/>
                        <a:pt x="7974" y="5781"/>
                      </a:cubicBezTo>
                      <a:lnTo>
                        <a:pt x="8212" y="5574"/>
                      </a:lnTo>
                      <a:cubicBezTo>
                        <a:pt x="8212" y="5547"/>
                        <a:pt x="8216" y="5516"/>
                        <a:pt x="8216" y="5489"/>
                      </a:cubicBezTo>
                      <a:cubicBezTo>
                        <a:pt x="8224" y="5491"/>
                        <a:pt x="8231" y="5492"/>
                        <a:pt x="8238" y="5492"/>
                      </a:cubicBezTo>
                      <a:cubicBezTo>
                        <a:pt x="8271" y="5492"/>
                        <a:pt x="8300" y="5470"/>
                        <a:pt x="8312" y="5435"/>
                      </a:cubicBezTo>
                      <a:cubicBezTo>
                        <a:pt x="8312" y="5432"/>
                        <a:pt x="8316" y="5420"/>
                        <a:pt x="8316" y="5416"/>
                      </a:cubicBezTo>
                      <a:lnTo>
                        <a:pt x="8308" y="5382"/>
                      </a:lnTo>
                      <a:lnTo>
                        <a:pt x="8335" y="5359"/>
                      </a:lnTo>
                      <a:cubicBezTo>
                        <a:pt x="8397" y="5278"/>
                        <a:pt x="8397" y="5182"/>
                        <a:pt x="8431" y="5090"/>
                      </a:cubicBezTo>
                      <a:lnTo>
                        <a:pt x="8416" y="5055"/>
                      </a:lnTo>
                      <a:lnTo>
                        <a:pt x="8443" y="5028"/>
                      </a:lnTo>
                      <a:cubicBezTo>
                        <a:pt x="8451" y="5028"/>
                        <a:pt x="8466" y="5017"/>
                        <a:pt x="8474" y="4990"/>
                      </a:cubicBezTo>
                      <a:cubicBezTo>
                        <a:pt x="8485" y="4963"/>
                        <a:pt x="8474" y="4940"/>
                        <a:pt x="8447" y="4913"/>
                      </a:cubicBezTo>
                      <a:cubicBezTo>
                        <a:pt x="8416" y="4894"/>
                        <a:pt x="8412" y="4863"/>
                        <a:pt x="8428" y="4840"/>
                      </a:cubicBezTo>
                      <a:cubicBezTo>
                        <a:pt x="8385" y="4751"/>
                        <a:pt x="8358" y="4667"/>
                        <a:pt x="8431" y="4586"/>
                      </a:cubicBezTo>
                      <a:lnTo>
                        <a:pt x="8431" y="4590"/>
                      </a:lnTo>
                      <a:cubicBezTo>
                        <a:pt x="8501" y="4513"/>
                        <a:pt x="8520" y="4444"/>
                        <a:pt x="8412" y="4398"/>
                      </a:cubicBezTo>
                      <a:cubicBezTo>
                        <a:pt x="8389" y="4317"/>
                        <a:pt x="8393" y="4221"/>
                        <a:pt x="8316" y="4156"/>
                      </a:cubicBezTo>
                      <a:lnTo>
                        <a:pt x="8316" y="4156"/>
                      </a:lnTo>
                      <a:lnTo>
                        <a:pt x="8320" y="4163"/>
                      </a:lnTo>
                      <a:cubicBezTo>
                        <a:pt x="8262" y="4098"/>
                        <a:pt x="8293" y="3991"/>
                        <a:pt x="8185" y="3956"/>
                      </a:cubicBezTo>
                      <a:cubicBezTo>
                        <a:pt x="8185" y="3898"/>
                        <a:pt x="8139" y="3864"/>
                        <a:pt x="8105" y="3821"/>
                      </a:cubicBezTo>
                      <a:lnTo>
                        <a:pt x="8101" y="3810"/>
                      </a:lnTo>
                      <a:cubicBezTo>
                        <a:pt x="8028" y="3764"/>
                        <a:pt x="8051" y="3652"/>
                        <a:pt x="7970" y="3610"/>
                      </a:cubicBezTo>
                      <a:cubicBezTo>
                        <a:pt x="7928" y="3541"/>
                        <a:pt x="7943" y="3441"/>
                        <a:pt x="7855" y="3395"/>
                      </a:cubicBezTo>
                      <a:cubicBezTo>
                        <a:pt x="7840" y="3341"/>
                        <a:pt x="7797" y="3307"/>
                        <a:pt x="7759" y="3268"/>
                      </a:cubicBezTo>
                      <a:lnTo>
                        <a:pt x="7747" y="3260"/>
                      </a:lnTo>
                      <a:cubicBezTo>
                        <a:pt x="7709" y="3226"/>
                        <a:pt x="7678" y="3191"/>
                        <a:pt x="7644" y="3157"/>
                      </a:cubicBezTo>
                      <a:lnTo>
                        <a:pt x="7632" y="3149"/>
                      </a:lnTo>
                      <a:cubicBezTo>
                        <a:pt x="7544" y="3057"/>
                        <a:pt x="7509" y="2915"/>
                        <a:pt x="7390" y="2845"/>
                      </a:cubicBezTo>
                      <a:cubicBezTo>
                        <a:pt x="7379" y="2788"/>
                        <a:pt x="7336" y="2742"/>
                        <a:pt x="7279" y="2726"/>
                      </a:cubicBezTo>
                      <a:cubicBezTo>
                        <a:pt x="7259" y="2673"/>
                        <a:pt x="7221" y="2634"/>
                        <a:pt x="7171" y="2611"/>
                      </a:cubicBezTo>
                      <a:cubicBezTo>
                        <a:pt x="7148" y="2561"/>
                        <a:pt x="7106" y="2523"/>
                        <a:pt x="7052" y="2503"/>
                      </a:cubicBezTo>
                      <a:cubicBezTo>
                        <a:pt x="7013" y="2427"/>
                        <a:pt x="6902" y="2457"/>
                        <a:pt x="6864" y="2380"/>
                      </a:cubicBezTo>
                      <a:lnTo>
                        <a:pt x="6841" y="2361"/>
                      </a:lnTo>
                      <a:cubicBezTo>
                        <a:pt x="6760" y="2331"/>
                        <a:pt x="6794" y="2204"/>
                        <a:pt x="6691" y="2192"/>
                      </a:cubicBezTo>
                      <a:cubicBezTo>
                        <a:pt x="6591" y="2035"/>
                        <a:pt x="6414" y="1958"/>
                        <a:pt x="6283" y="1831"/>
                      </a:cubicBezTo>
                      <a:lnTo>
                        <a:pt x="6268" y="1823"/>
                      </a:lnTo>
                      <a:cubicBezTo>
                        <a:pt x="6230" y="1793"/>
                        <a:pt x="6195" y="1762"/>
                        <a:pt x="6160" y="1727"/>
                      </a:cubicBezTo>
                      <a:lnTo>
                        <a:pt x="6149" y="1723"/>
                      </a:lnTo>
                      <a:cubicBezTo>
                        <a:pt x="6110" y="1685"/>
                        <a:pt x="6072" y="1654"/>
                        <a:pt x="6034" y="1620"/>
                      </a:cubicBezTo>
                      <a:cubicBezTo>
                        <a:pt x="6016" y="1600"/>
                        <a:pt x="5991" y="1588"/>
                        <a:pt x="5966" y="1588"/>
                      </a:cubicBezTo>
                      <a:cubicBezTo>
                        <a:pt x="5951" y="1588"/>
                        <a:pt x="5936" y="1592"/>
                        <a:pt x="5922" y="1600"/>
                      </a:cubicBezTo>
                      <a:cubicBezTo>
                        <a:pt x="5914" y="1577"/>
                        <a:pt x="5911" y="1554"/>
                        <a:pt x="5903" y="1531"/>
                      </a:cubicBezTo>
                      <a:cubicBezTo>
                        <a:pt x="5896" y="1532"/>
                        <a:pt x="5889" y="1533"/>
                        <a:pt x="5882" y="1533"/>
                      </a:cubicBezTo>
                      <a:cubicBezTo>
                        <a:pt x="5861" y="1533"/>
                        <a:pt x="5839" y="1528"/>
                        <a:pt x="5818" y="1520"/>
                      </a:cubicBezTo>
                      <a:cubicBezTo>
                        <a:pt x="5807" y="1485"/>
                        <a:pt x="5799" y="1451"/>
                        <a:pt x="5784" y="1420"/>
                      </a:cubicBezTo>
                      <a:lnTo>
                        <a:pt x="5588" y="1281"/>
                      </a:lnTo>
                      <a:cubicBezTo>
                        <a:pt x="5530" y="1274"/>
                        <a:pt x="5480" y="1235"/>
                        <a:pt x="5461" y="1185"/>
                      </a:cubicBezTo>
                      <a:cubicBezTo>
                        <a:pt x="5444" y="1182"/>
                        <a:pt x="5426" y="1180"/>
                        <a:pt x="5409" y="1180"/>
                      </a:cubicBezTo>
                      <a:cubicBezTo>
                        <a:pt x="5391" y="1180"/>
                        <a:pt x="5373" y="1182"/>
                        <a:pt x="5353" y="1185"/>
                      </a:cubicBezTo>
                      <a:cubicBezTo>
                        <a:pt x="5340" y="1163"/>
                        <a:pt x="5316" y="1145"/>
                        <a:pt x="5293" y="1145"/>
                      </a:cubicBezTo>
                      <a:cubicBezTo>
                        <a:pt x="5289" y="1145"/>
                        <a:pt x="5284" y="1146"/>
                        <a:pt x="5280" y="1147"/>
                      </a:cubicBezTo>
                      <a:cubicBezTo>
                        <a:pt x="5280" y="1116"/>
                        <a:pt x="5277" y="1089"/>
                        <a:pt x="5261" y="1062"/>
                      </a:cubicBezTo>
                      <a:lnTo>
                        <a:pt x="5238" y="1055"/>
                      </a:lnTo>
                      <a:cubicBezTo>
                        <a:pt x="5200" y="1009"/>
                        <a:pt x="5146" y="982"/>
                        <a:pt x="5088" y="966"/>
                      </a:cubicBezTo>
                      <a:cubicBezTo>
                        <a:pt x="5082" y="969"/>
                        <a:pt x="5076" y="970"/>
                        <a:pt x="5070" y="970"/>
                      </a:cubicBezTo>
                      <a:cubicBezTo>
                        <a:pt x="5047" y="970"/>
                        <a:pt x="5023" y="955"/>
                        <a:pt x="5011" y="928"/>
                      </a:cubicBezTo>
                      <a:cubicBezTo>
                        <a:pt x="4969" y="905"/>
                        <a:pt x="4931" y="878"/>
                        <a:pt x="4896" y="843"/>
                      </a:cubicBezTo>
                      <a:cubicBezTo>
                        <a:pt x="4869" y="793"/>
                        <a:pt x="4819" y="763"/>
                        <a:pt x="4762" y="747"/>
                      </a:cubicBezTo>
                      <a:cubicBezTo>
                        <a:pt x="4723" y="655"/>
                        <a:pt x="4612" y="678"/>
                        <a:pt x="4550" y="628"/>
                      </a:cubicBezTo>
                      <a:cubicBezTo>
                        <a:pt x="4404" y="448"/>
                        <a:pt x="4178" y="482"/>
                        <a:pt x="3993" y="402"/>
                      </a:cubicBezTo>
                      <a:lnTo>
                        <a:pt x="3985" y="398"/>
                      </a:lnTo>
                      <a:cubicBezTo>
                        <a:pt x="3897" y="294"/>
                        <a:pt x="3743" y="386"/>
                        <a:pt x="3659" y="290"/>
                      </a:cubicBezTo>
                      <a:lnTo>
                        <a:pt x="3643" y="286"/>
                      </a:lnTo>
                      <a:cubicBezTo>
                        <a:pt x="3589" y="236"/>
                        <a:pt x="3524" y="229"/>
                        <a:pt x="3458" y="229"/>
                      </a:cubicBezTo>
                      <a:cubicBezTo>
                        <a:pt x="3430" y="229"/>
                        <a:pt x="3401" y="230"/>
                        <a:pt x="3373" y="230"/>
                      </a:cubicBezTo>
                      <a:cubicBezTo>
                        <a:pt x="3310" y="230"/>
                        <a:pt x="3249" y="223"/>
                        <a:pt x="3198" y="179"/>
                      </a:cubicBezTo>
                      <a:lnTo>
                        <a:pt x="3082" y="167"/>
                      </a:lnTo>
                      <a:cubicBezTo>
                        <a:pt x="3011" y="134"/>
                        <a:pt x="2936" y="117"/>
                        <a:pt x="2861" y="117"/>
                      </a:cubicBezTo>
                      <a:cubicBezTo>
                        <a:pt x="2781" y="117"/>
                        <a:pt x="2702" y="135"/>
                        <a:pt x="2629" y="171"/>
                      </a:cubicBezTo>
                      <a:cubicBezTo>
                        <a:pt x="2533" y="79"/>
                        <a:pt x="2375" y="167"/>
                        <a:pt x="2283" y="71"/>
                      </a:cubicBezTo>
                      <a:lnTo>
                        <a:pt x="2172" y="56"/>
                      </a:lnTo>
                      <a:cubicBezTo>
                        <a:pt x="2076" y="21"/>
                        <a:pt x="1982" y="0"/>
                        <a:pt x="188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5" name="Google Shape;1575;p11"/>
                <p:cNvSpPr/>
                <p:nvPr/>
              </p:nvSpPr>
              <p:spPr>
                <a:xfrm>
                  <a:off x="2338430" y="1465210"/>
                  <a:ext cx="68802" cy="23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8" h="752" extrusionOk="0">
                      <a:moveTo>
                        <a:pt x="420" y="1"/>
                      </a:moveTo>
                      <a:cubicBezTo>
                        <a:pt x="322" y="1"/>
                        <a:pt x="229" y="29"/>
                        <a:pt x="146" y="125"/>
                      </a:cubicBezTo>
                      <a:cubicBezTo>
                        <a:pt x="15" y="222"/>
                        <a:pt x="0" y="360"/>
                        <a:pt x="135" y="417"/>
                      </a:cubicBezTo>
                      <a:cubicBezTo>
                        <a:pt x="163" y="429"/>
                        <a:pt x="185" y="435"/>
                        <a:pt x="204" y="435"/>
                      </a:cubicBezTo>
                      <a:cubicBezTo>
                        <a:pt x="292" y="435"/>
                        <a:pt x="275" y="313"/>
                        <a:pt x="284" y="233"/>
                      </a:cubicBezTo>
                      <a:cubicBezTo>
                        <a:pt x="340" y="165"/>
                        <a:pt x="409" y="151"/>
                        <a:pt x="483" y="151"/>
                      </a:cubicBezTo>
                      <a:cubicBezTo>
                        <a:pt x="521" y="151"/>
                        <a:pt x="560" y="155"/>
                        <a:pt x="600" y="156"/>
                      </a:cubicBezTo>
                      <a:cubicBezTo>
                        <a:pt x="730" y="302"/>
                        <a:pt x="930" y="248"/>
                        <a:pt x="1084" y="325"/>
                      </a:cubicBezTo>
                      <a:lnTo>
                        <a:pt x="1303" y="368"/>
                      </a:lnTo>
                      <a:cubicBezTo>
                        <a:pt x="1387" y="483"/>
                        <a:pt x="1522" y="514"/>
                        <a:pt x="1652" y="556"/>
                      </a:cubicBezTo>
                      <a:cubicBezTo>
                        <a:pt x="1679" y="575"/>
                        <a:pt x="1710" y="587"/>
                        <a:pt x="1745" y="587"/>
                      </a:cubicBezTo>
                      <a:cubicBezTo>
                        <a:pt x="1871" y="721"/>
                        <a:pt x="2060" y="702"/>
                        <a:pt x="2217" y="752"/>
                      </a:cubicBezTo>
                      <a:lnTo>
                        <a:pt x="2210" y="713"/>
                      </a:lnTo>
                      <a:cubicBezTo>
                        <a:pt x="2167" y="605"/>
                        <a:pt x="2093" y="558"/>
                        <a:pt x="1995" y="558"/>
                      </a:cubicBezTo>
                      <a:cubicBezTo>
                        <a:pt x="1960" y="558"/>
                        <a:pt x="1923" y="564"/>
                        <a:pt x="1883" y="575"/>
                      </a:cubicBezTo>
                      <a:cubicBezTo>
                        <a:pt x="1860" y="444"/>
                        <a:pt x="1745" y="460"/>
                        <a:pt x="1652" y="437"/>
                      </a:cubicBezTo>
                      <a:cubicBezTo>
                        <a:pt x="1560" y="321"/>
                        <a:pt x="1422" y="310"/>
                        <a:pt x="1299" y="260"/>
                      </a:cubicBezTo>
                      <a:cubicBezTo>
                        <a:pt x="1272" y="237"/>
                        <a:pt x="1241" y="229"/>
                        <a:pt x="1210" y="229"/>
                      </a:cubicBezTo>
                      <a:cubicBezTo>
                        <a:pt x="1080" y="79"/>
                        <a:pt x="880" y="129"/>
                        <a:pt x="722" y="49"/>
                      </a:cubicBezTo>
                      <a:cubicBezTo>
                        <a:pt x="621" y="29"/>
                        <a:pt x="518" y="1"/>
                        <a:pt x="42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6" name="Google Shape;1576;p11"/>
                <p:cNvSpPr/>
                <p:nvPr/>
              </p:nvSpPr>
              <p:spPr>
                <a:xfrm>
                  <a:off x="2406953" y="1486645"/>
                  <a:ext cx="23172" cy="10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7" h="346" extrusionOk="0">
                      <a:moveTo>
                        <a:pt x="120" y="0"/>
                      </a:moveTo>
                      <a:cubicBezTo>
                        <a:pt x="83" y="0"/>
                        <a:pt x="42" y="13"/>
                        <a:pt x="1" y="26"/>
                      </a:cubicBezTo>
                      <a:lnTo>
                        <a:pt x="12" y="65"/>
                      </a:lnTo>
                      <a:lnTo>
                        <a:pt x="216" y="118"/>
                      </a:lnTo>
                      <a:cubicBezTo>
                        <a:pt x="227" y="176"/>
                        <a:pt x="273" y="226"/>
                        <a:pt x="331" y="226"/>
                      </a:cubicBezTo>
                      <a:cubicBezTo>
                        <a:pt x="385" y="295"/>
                        <a:pt x="462" y="341"/>
                        <a:pt x="554" y="345"/>
                      </a:cubicBezTo>
                      <a:lnTo>
                        <a:pt x="746" y="322"/>
                      </a:lnTo>
                      <a:cubicBezTo>
                        <a:pt x="677" y="222"/>
                        <a:pt x="569" y="153"/>
                        <a:pt x="446" y="134"/>
                      </a:cubicBezTo>
                      <a:lnTo>
                        <a:pt x="243" y="92"/>
                      </a:lnTo>
                      <a:cubicBezTo>
                        <a:pt x="212" y="22"/>
                        <a:pt x="169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577" name="Google Shape;1577;p11"/>
              <p:cNvGrpSpPr/>
              <p:nvPr/>
            </p:nvGrpSpPr>
            <p:grpSpPr>
              <a:xfrm rot="4926437">
                <a:off x="7280439" y="4149970"/>
                <a:ext cx="674793" cy="397754"/>
                <a:chOff x="3795502" y="869005"/>
                <a:chExt cx="583145" cy="343733"/>
              </a:xfrm>
            </p:grpSpPr>
            <p:sp>
              <p:nvSpPr>
                <p:cNvPr id="1578" name="Google Shape;1578;p11"/>
                <p:cNvSpPr/>
                <p:nvPr/>
              </p:nvSpPr>
              <p:spPr>
                <a:xfrm>
                  <a:off x="3795502" y="869005"/>
                  <a:ext cx="583145" cy="3437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99" h="11081" extrusionOk="0">
                      <a:moveTo>
                        <a:pt x="18198" y="1151"/>
                      </a:moveTo>
                      <a:cubicBezTo>
                        <a:pt x="18222" y="1151"/>
                        <a:pt x="18248" y="1157"/>
                        <a:pt x="18276" y="1174"/>
                      </a:cubicBezTo>
                      <a:cubicBezTo>
                        <a:pt x="18253" y="1181"/>
                        <a:pt x="18241" y="1189"/>
                        <a:pt x="18238" y="1193"/>
                      </a:cubicBezTo>
                      <a:cubicBezTo>
                        <a:pt x="18045" y="1331"/>
                        <a:pt x="18011" y="1554"/>
                        <a:pt x="17949" y="1754"/>
                      </a:cubicBezTo>
                      <a:cubicBezTo>
                        <a:pt x="17949" y="1827"/>
                        <a:pt x="17946" y="1892"/>
                        <a:pt x="17934" y="1965"/>
                      </a:cubicBezTo>
                      <a:cubicBezTo>
                        <a:pt x="17830" y="2104"/>
                        <a:pt x="17773" y="2273"/>
                        <a:pt x="17696" y="2430"/>
                      </a:cubicBezTo>
                      <a:cubicBezTo>
                        <a:pt x="17212" y="3003"/>
                        <a:pt x="16704" y="3564"/>
                        <a:pt x="16309" y="4206"/>
                      </a:cubicBezTo>
                      <a:cubicBezTo>
                        <a:pt x="16109" y="4517"/>
                        <a:pt x="15890" y="4809"/>
                        <a:pt x="15644" y="5089"/>
                      </a:cubicBezTo>
                      <a:cubicBezTo>
                        <a:pt x="15179" y="5635"/>
                        <a:pt x="14699" y="6173"/>
                        <a:pt x="14272" y="6753"/>
                      </a:cubicBezTo>
                      <a:cubicBezTo>
                        <a:pt x="13953" y="7184"/>
                        <a:pt x="13696" y="7656"/>
                        <a:pt x="13277" y="8002"/>
                      </a:cubicBezTo>
                      <a:cubicBezTo>
                        <a:pt x="13204" y="8017"/>
                        <a:pt x="13138" y="8052"/>
                        <a:pt x="13088" y="8106"/>
                      </a:cubicBezTo>
                      <a:cubicBezTo>
                        <a:pt x="13092" y="8098"/>
                        <a:pt x="13092" y="8090"/>
                        <a:pt x="13096" y="8087"/>
                      </a:cubicBezTo>
                      <a:cubicBezTo>
                        <a:pt x="13119" y="8029"/>
                        <a:pt x="13104" y="7964"/>
                        <a:pt x="13069" y="7914"/>
                      </a:cubicBezTo>
                      <a:lnTo>
                        <a:pt x="13069" y="7914"/>
                      </a:lnTo>
                      <a:cubicBezTo>
                        <a:pt x="13072" y="7914"/>
                        <a:pt x="13075" y="7914"/>
                        <a:pt x="13078" y="7914"/>
                      </a:cubicBezTo>
                      <a:cubicBezTo>
                        <a:pt x="13102" y="7914"/>
                        <a:pt x="13129" y="7900"/>
                        <a:pt x="13146" y="7879"/>
                      </a:cubicBezTo>
                      <a:cubicBezTo>
                        <a:pt x="13277" y="7552"/>
                        <a:pt x="13434" y="7230"/>
                        <a:pt x="13438" y="6865"/>
                      </a:cubicBezTo>
                      <a:cubicBezTo>
                        <a:pt x="13457" y="6842"/>
                        <a:pt x="13469" y="6819"/>
                        <a:pt x="13473" y="6788"/>
                      </a:cubicBezTo>
                      <a:lnTo>
                        <a:pt x="13738" y="6457"/>
                      </a:lnTo>
                      <a:cubicBezTo>
                        <a:pt x="13726" y="6442"/>
                        <a:pt x="13723" y="6427"/>
                        <a:pt x="13726" y="6407"/>
                      </a:cubicBezTo>
                      <a:lnTo>
                        <a:pt x="13726" y="6407"/>
                      </a:lnTo>
                      <a:cubicBezTo>
                        <a:pt x="13730" y="6423"/>
                        <a:pt x="13738" y="6442"/>
                        <a:pt x="13738" y="6457"/>
                      </a:cubicBezTo>
                      <a:cubicBezTo>
                        <a:pt x="13757" y="6434"/>
                        <a:pt x="13761" y="6404"/>
                        <a:pt x="13749" y="6377"/>
                      </a:cubicBezTo>
                      <a:cubicBezTo>
                        <a:pt x="13880" y="6304"/>
                        <a:pt x="13992" y="6204"/>
                        <a:pt x="14068" y="6077"/>
                      </a:cubicBezTo>
                      <a:cubicBezTo>
                        <a:pt x="14322" y="5789"/>
                        <a:pt x="14583" y="5504"/>
                        <a:pt x="14764" y="5158"/>
                      </a:cubicBezTo>
                      <a:cubicBezTo>
                        <a:pt x="15056" y="4843"/>
                        <a:pt x="15398" y="4559"/>
                        <a:pt x="15575" y="4152"/>
                      </a:cubicBezTo>
                      <a:lnTo>
                        <a:pt x="15575" y="4144"/>
                      </a:lnTo>
                      <a:cubicBezTo>
                        <a:pt x="15671" y="4113"/>
                        <a:pt x="15740" y="4036"/>
                        <a:pt x="15763" y="3940"/>
                      </a:cubicBezTo>
                      <a:lnTo>
                        <a:pt x="15774" y="3929"/>
                      </a:lnTo>
                      <a:cubicBezTo>
                        <a:pt x="15851" y="3906"/>
                        <a:pt x="15901" y="3840"/>
                        <a:pt x="15913" y="3756"/>
                      </a:cubicBezTo>
                      <a:lnTo>
                        <a:pt x="17312" y="1942"/>
                      </a:lnTo>
                      <a:cubicBezTo>
                        <a:pt x="17550" y="1758"/>
                        <a:pt x="17715" y="1504"/>
                        <a:pt x="17880" y="1258"/>
                      </a:cubicBezTo>
                      <a:cubicBezTo>
                        <a:pt x="17888" y="1258"/>
                        <a:pt x="17892" y="1262"/>
                        <a:pt x="17896" y="1262"/>
                      </a:cubicBezTo>
                      <a:cubicBezTo>
                        <a:pt x="17902" y="1263"/>
                        <a:pt x="17908" y="1263"/>
                        <a:pt x="17914" y="1263"/>
                      </a:cubicBezTo>
                      <a:cubicBezTo>
                        <a:pt x="18015" y="1263"/>
                        <a:pt x="18095" y="1151"/>
                        <a:pt x="18198" y="1151"/>
                      </a:cubicBezTo>
                      <a:close/>
                      <a:moveTo>
                        <a:pt x="10303" y="10223"/>
                      </a:moveTo>
                      <a:cubicBezTo>
                        <a:pt x="10314" y="10246"/>
                        <a:pt x="10322" y="10269"/>
                        <a:pt x="10341" y="10288"/>
                      </a:cubicBezTo>
                      <a:cubicBezTo>
                        <a:pt x="10322" y="10296"/>
                        <a:pt x="10303" y="10304"/>
                        <a:pt x="10295" y="10323"/>
                      </a:cubicBezTo>
                      <a:lnTo>
                        <a:pt x="10210" y="10319"/>
                      </a:lnTo>
                      <a:cubicBezTo>
                        <a:pt x="10249" y="10296"/>
                        <a:pt x="10280" y="10261"/>
                        <a:pt x="10303" y="10223"/>
                      </a:cubicBezTo>
                      <a:close/>
                      <a:moveTo>
                        <a:pt x="5284" y="1619"/>
                      </a:moveTo>
                      <a:lnTo>
                        <a:pt x="5326" y="1627"/>
                      </a:lnTo>
                      <a:lnTo>
                        <a:pt x="5369" y="1627"/>
                      </a:lnTo>
                      <a:lnTo>
                        <a:pt x="5445" y="1712"/>
                      </a:lnTo>
                      <a:cubicBezTo>
                        <a:pt x="5442" y="1723"/>
                        <a:pt x="5438" y="1739"/>
                        <a:pt x="5438" y="1758"/>
                      </a:cubicBezTo>
                      <a:cubicBezTo>
                        <a:pt x="5449" y="2023"/>
                        <a:pt x="5538" y="2234"/>
                        <a:pt x="5841" y="2277"/>
                      </a:cubicBezTo>
                      <a:cubicBezTo>
                        <a:pt x="5845" y="2277"/>
                        <a:pt x="5853" y="2273"/>
                        <a:pt x="5860" y="2269"/>
                      </a:cubicBezTo>
                      <a:cubicBezTo>
                        <a:pt x="5949" y="2599"/>
                        <a:pt x="6245" y="2772"/>
                        <a:pt x="6448" y="3007"/>
                      </a:cubicBezTo>
                      <a:cubicBezTo>
                        <a:pt x="6448" y="3007"/>
                        <a:pt x="6448" y="3010"/>
                        <a:pt x="6445" y="3010"/>
                      </a:cubicBezTo>
                      <a:cubicBezTo>
                        <a:pt x="6456" y="3241"/>
                        <a:pt x="6652" y="3333"/>
                        <a:pt x="6794" y="3468"/>
                      </a:cubicBezTo>
                      <a:lnTo>
                        <a:pt x="6898" y="3541"/>
                      </a:lnTo>
                      <a:cubicBezTo>
                        <a:pt x="6929" y="3564"/>
                        <a:pt x="6963" y="3583"/>
                        <a:pt x="7002" y="3598"/>
                      </a:cubicBezTo>
                      <a:cubicBezTo>
                        <a:pt x="7013" y="3606"/>
                        <a:pt x="7025" y="3614"/>
                        <a:pt x="7036" y="3621"/>
                      </a:cubicBezTo>
                      <a:cubicBezTo>
                        <a:pt x="7059" y="3660"/>
                        <a:pt x="7094" y="3691"/>
                        <a:pt x="7132" y="3710"/>
                      </a:cubicBezTo>
                      <a:cubicBezTo>
                        <a:pt x="7148" y="3729"/>
                        <a:pt x="7159" y="3748"/>
                        <a:pt x="7175" y="3760"/>
                      </a:cubicBezTo>
                      <a:cubicBezTo>
                        <a:pt x="7205" y="3787"/>
                        <a:pt x="7236" y="3806"/>
                        <a:pt x="7271" y="3817"/>
                      </a:cubicBezTo>
                      <a:cubicBezTo>
                        <a:pt x="7574" y="4140"/>
                        <a:pt x="7920" y="4394"/>
                        <a:pt x="8347" y="4528"/>
                      </a:cubicBezTo>
                      <a:cubicBezTo>
                        <a:pt x="8358" y="4555"/>
                        <a:pt x="8370" y="4574"/>
                        <a:pt x="8385" y="4594"/>
                      </a:cubicBezTo>
                      <a:cubicBezTo>
                        <a:pt x="8416" y="4624"/>
                        <a:pt x="8454" y="4651"/>
                        <a:pt x="8493" y="4674"/>
                      </a:cubicBezTo>
                      <a:cubicBezTo>
                        <a:pt x="8516" y="4678"/>
                        <a:pt x="8539" y="4682"/>
                        <a:pt x="8562" y="4682"/>
                      </a:cubicBezTo>
                      <a:cubicBezTo>
                        <a:pt x="8668" y="4781"/>
                        <a:pt x="8781" y="4855"/>
                        <a:pt x="8932" y="4855"/>
                      </a:cubicBezTo>
                      <a:cubicBezTo>
                        <a:pt x="8939" y="4855"/>
                        <a:pt x="8946" y="4855"/>
                        <a:pt x="8954" y="4855"/>
                      </a:cubicBezTo>
                      <a:cubicBezTo>
                        <a:pt x="8973" y="4905"/>
                        <a:pt x="8996" y="4947"/>
                        <a:pt x="9023" y="4997"/>
                      </a:cubicBezTo>
                      <a:cubicBezTo>
                        <a:pt x="9630" y="5374"/>
                        <a:pt x="10337" y="5381"/>
                        <a:pt x="11010" y="5489"/>
                      </a:cubicBezTo>
                      <a:cubicBezTo>
                        <a:pt x="11259" y="5489"/>
                        <a:pt x="11501" y="5477"/>
                        <a:pt x="11751" y="5451"/>
                      </a:cubicBezTo>
                      <a:cubicBezTo>
                        <a:pt x="12285" y="5439"/>
                        <a:pt x="12808" y="5347"/>
                        <a:pt x="13319" y="5182"/>
                      </a:cubicBezTo>
                      <a:cubicBezTo>
                        <a:pt x="13415" y="5162"/>
                        <a:pt x="13515" y="5139"/>
                        <a:pt x="13611" y="5116"/>
                      </a:cubicBezTo>
                      <a:cubicBezTo>
                        <a:pt x="13634" y="5101"/>
                        <a:pt x="13661" y="5078"/>
                        <a:pt x="13669" y="5055"/>
                      </a:cubicBezTo>
                      <a:cubicBezTo>
                        <a:pt x="13749" y="5112"/>
                        <a:pt x="13827" y="5132"/>
                        <a:pt x="13903" y="5132"/>
                      </a:cubicBezTo>
                      <a:cubicBezTo>
                        <a:pt x="14044" y="5132"/>
                        <a:pt x="14181" y="5062"/>
                        <a:pt x="14318" y="5020"/>
                      </a:cubicBezTo>
                      <a:cubicBezTo>
                        <a:pt x="14360" y="4997"/>
                        <a:pt x="14391" y="4947"/>
                        <a:pt x="14391" y="4901"/>
                      </a:cubicBezTo>
                      <a:cubicBezTo>
                        <a:pt x="14380" y="4882"/>
                        <a:pt x="14372" y="4866"/>
                        <a:pt x="14360" y="4851"/>
                      </a:cubicBezTo>
                      <a:lnTo>
                        <a:pt x="14376" y="4843"/>
                      </a:lnTo>
                      <a:cubicBezTo>
                        <a:pt x="14383" y="4844"/>
                        <a:pt x="14390" y="4844"/>
                        <a:pt x="14396" y="4844"/>
                      </a:cubicBezTo>
                      <a:cubicBezTo>
                        <a:pt x="14500" y="4844"/>
                        <a:pt x="14574" y="4765"/>
                        <a:pt x="14664" y="4736"/>
                      </a:cubicBezTo>
                      <a:lnTo>
                        <a:pt x="14706" y="4755"/>
                      </a:lnTo>
                      <a:lnTo>
                        <a:pt x="14756" y="4751"/>
                      </a:lnTo>
                      <a:lnTo>
                        <a:pt x="14756" y="4751"/>
                      </a:lnTo>
                      <a:cubicBezTo>
                        <a:pt x="14795" y="4866"/>
                        <a:pt x="14725" y="4951"/>
                        <a:pt x="14672" y="5043"/>
                      </a:cubicBezTo>
                      <a:lnTo>
                        <a:pt x="14572" y="5043"/>
                      </a:lnTo>
                      <a:lnTo>
                        <a:pt x="14564" y="5047"/>
                      </a:lnTo>
                      <a:lnTo>
                        <a:pt x="14472" y="5143"/>
                      </a:lnTo>
                      <a:lnTo>
                        <a:pt x="14468" y="5151"/>
                      </a:lnTo>
                      <a:cubicBezTo>
                        <a:pt x="14433" y="5182"/>
                        <a:pt x="14399" y="5216"/>
                        <a:pt x="14368" y="5247"/>
                      </a:cubicBezTo>
                      <a:cubicBezTo>
                        <a:pt x="14295" y="5347"/>
                        <a:pt x="14226" y="5451"/>
                        <a:pt x="14168" y="5558"/>
                      </a:cubicBezTo>
                      <a:cubicBezTo>
                        <a:pt x="14176" y="5731"/>
                        <a:pt x="13995" y="5793"/>
                        <a:pt x="13949" y="5931"/>
                      </a:cubicBezTo>
                      <a:cubicBezTo>
                        <a:pt x="13855" y="5996"/>
                        <a:pt x="13832" y="6151"/>
                        <a:pt x="13690" y="6151"/>
                      </a:cubicBezTo>
                      <a:cubicBezTo>
                        <a:pt x="13682" y="6151"/>
                        <a:pt x="13674" y="6151"/>
                        <a:pt x="13665" y="6150"/>
                      </a:cubicBezTo>
                      <a:cubicBezTo>
                        <a:pt x="13623" y="6125"/>
                        <a:pt x="13589" y="6115"/>
                        <a:pt x="13562" y="6115"/>
                      </a:cubicBezTo>
                      <a:cubicBezTo>
                        <a:pt x="13466" y="6115"/>
                        <a:pt x="13444" y="6239"/>
                        <a:pt x="13396" y="6307"/>
                      </a:cubicBezTo>
                      <a:cubicBezTo>
                        <a:pt x="13215" y="6546"/>
                        <a:pt x="13015" y="6772"/>
                        <a:pt x="12708" y="6842"/>
                      </a:cubicBezTo>
                      <a:cubicBezTo>
                        <a:pt x="12593" y="6868"/>
                        <a:pt x="12508" y="6888"/>
                        <a:pt x="12566" y="7018"/>
                      </a:cubicBezTo>
                      <a:cubicBezTo>
                        <a:pt x="12598" y="7088"/>
                        <a:pt x="12654" y="7140"/>
                        <a:pt x="12729" y="7140"/>
                      </a:cubicBezTo>
                      <a:cubicBezTo>
                        <a:pt x="12753" y="7140"/>
                        <a:pt x="12780" y="7134"/>
                        <a:pt x="12808" y="7122"/>
                      </a:cubicBezTo>
                      <a:cubicBezTo>
                        <a:pt x="12950" y="7064"/>
                        <a:pt x="13085" y="6999"/>
                        <a:pt x="13165" y="6865"/>
                      </a:cubicBezTo>
                      <a:cubicBezTo>
                        <a:pt x="13277" y="6899"/>
                        <a:pt x="13269" y="6976"/>
                        <a:pt x="13238" y="7061"/>
                      </a:cubicBezTo>
                      <a:lnTo>
                        <a:pt x="13165" y="7176"/>
                      </a:lnTo>
                      <a:cubicBezTo>
                        <a:pt x="13161" y="7391"/>
                        <a:pt x="13031" y="7572"/>
                        <a:pt x="12973" y="7771"/>
                      </a:cubicBezTo>
                      <a:lnTo>
                        <a:pt x="12720" y="8267"/>
                      </a:lnTo>
                      <a:cubicBezTo>
                        <a:pt x="12562" y="8402"/>
                        <a:pt x="12504" y="8632"/>
                        <a:pt x="12320" y="8744"/>
                      </a:cubicBezTo>
                      <a:cubicBezTo>
                        <a:pt x="12293" y="8751"/>
                        <a:pt x="12262" y="8763"/>
                        <a:pt x="12232" y="8782"/>
                      </a:cubicBezTo>
                      <a:lnTo>
                        <a:pt x="12032" y="8901"/>
                      </a:lnTo>
                      <a:cubicBezTo>
                        <a:pt x="11978" y="8963"/>
                        <a:pt x="11843" y="8936"/>
                        <a:pt x="11817" y="9028"/>
                      </a:cubicBezTo>
                      <a:cubicBezTo>
                        <a:pt x="11651" y="9051"/>
                        <a:pt x="11513" y="9136"/>
                        <a:pt x="11382" y="9232"/>
                      </a:cubicBezTo>
                      <a:cubicBezTo>
                        <a:pt x="11378" y="9239"/>
                        <a:pt x="11370" y="9244"/>
                        <a:pt x="11363" y="9250"/>
                      </a:cubicBezTo>
                      <a:lnTo>
                        <a:pt x="11363" y="9250"/>
                      </a:lnTo>
                      <a:cubicBezTo>
                        <a:pt x="11425" y="9185"/>
                        <a:pt x="11491" y="9122"/>
                        <a:pt x="11509" y="9032"/>
                      </a:cubicBezTo>
                      <a:cubicBezTo>
                        <a:pt x="11517" y="9036"/>
                        <a:pt x="11532" y="9036"/>
                        <a:pt x="11544" y="9040"/>
                      </a:cubicBezTo>
                      <a:cubicBezTo>
                        <a:pt x="11705" y="9032"/>
                        <a:pt x="11774" y="8924"/>
                        <a:pt x="11813" y="8786"/>
                      </a:cubicBezTo>
                      <a:cubicBezTo>
                        <a:pt x="11997" y="8575"/>
                        <a:pt x="12239" y="8394"/>
                        <a:pt x="12235" y="8029"/>
                      </a:cubicBezTo>
                      <a:lnTo>
                        <a:pt x="12235" y="8029"/>
                      </a:lnTo>
                      <a:lnTo>
                        <a:pt x="11325" y="8901"/>
                      </a:lnTo>
                      <a:cubicBezTo>
                        <a:pt x="11067" y="9047"/>
                        <a:pt x="10833" y="9212"/>
                        <a:pt x="10718" y="9508"/>
                      </a:cubicBezTo>
                      <a:cubicBezTo>
                        <a:pt x="10691" y="9507"/>
                        <a:pt x="10665" y="9507"/>
                        <a:pt x="10639" y="9507"/>
                      </a:cubicBezTo>
                      <a:cubicBezTo>
                        <a:pt x="10465" y="9507"/>
                        <a:pt x="10305" y="9537"/>
                        <a:pt x="10191" y="9700"/>
                      </a:cubicBezTo>
                      <a:cubicBezTo>
                        <a:pt x="10091" y="9747"/>
                        <a:pt x="10026" y="9804"/>
                        <a:pt x="10114" y="9920"/>
                      </a:cubicBezTo>
                      <a:cubicBezTo>
                        <a:pt x="10110" y="9954"/>
                        <a:pt x="10110" y="9981"/>
                        <a:pt x="10114" y="10016"/>
                      </a:cubicBezTo>
                      <a:lnTo>
                        <a:pt x="10007" y="10112"/>
                      </a:lnTo>
                      <a:cubicBezTo>
                        <a:pt x="9895" y="10150"/>
                        <a:pt x="9768" y="10165"/>
                        <a:pt x="9680" y="10227"/>
                      </a:cubicBezTo>
                      <a:cubicBezTo>
                        <a:pt x="9000" y="10707"/>
                        <a:pt x="8224" y="10815"/>
                        <a:pt x="7428" y="10842"/>
                      </a:cubicBezTo>
                      <a:cubicBezTo>
                        <a:pt x="7361" y="10844"/>
                        <a:pt x="7294" y="10845"/>
                        <a:pt x="7227" y="10845"/>
                      </a:cubicBezTo>
                      <a:cubicBezTo>
                        <a:pt x="6120" y="10845"/>
                        <a:pt x="5093" y="10516"/>
                        <a:pt x="4158" y="9900"/>
                      </a:cubicBezTo>
                      <a:cubicBezTo>
                        <a:pt x="4120" y="9877"/>
                        <a:pt x="4081" y="9854"/>
                        <a:pt x="4047" y="9827"/>
                      </a:cubicBezTo>
                      <a:lnTo>
                        <a:pt x="4039" y="9823"/>
                      </a:lnTo>
                      <a:cubicBezTo>
                        <a:pt x="4001" y="9674"/>
                        <a:pt x="3874" y="9612"/>
                        <a:pt x="3759" y="9539"/>
                      </a:cubicBezTo>
                      <a:cubicBezTo>
                        <a:pt x="3390" y="9378"/>
                        <a:pt x="3155" y="9001"/>
                        <a:pt x="2740" y="8917"/>
                      </a:cubicBezTo>
                      <a:cubicBezTo>
                        <a:pt x="2494" y="8767"/>
                        <a:pt x="2241" y="8613"/>
                        <a:pt x="2041" y="8402"/>
                      </a:cubicBezTo>
                      <a:cubicBezTo>
                        <a:pt x="1949" y="8202"/>
                        <a:pt x="1780" y="8056"/>
                        <a:pt x="1641" y="7894"/>
                      </a:cubicBezTo>
                      <a:cubicBezTo>
                        <a:pt x="1388" y="7606"/>
                        <a:pt x="1099" y="7345"/>
                        <a:pt x="911" y="7003"/>
                      </a:cubicBezTo>
                      <a:cubicBezTo>
                        <a:pt x="1026" y="6941"/>
                        <a:pt x="1153" y="6880"/>
                        <a:pt x="1180" y="6715"/>
                      </a:cubicBezTo>
                      <a:cubicBezTo>
                        <a:pt x="1176" y="6715"/>
                        <a:pt x="1172" y="6715"/>
                        <a:pt x="1168" y="6715"/>
                      </a:cubicBezTo>
                      <a:cubicBezTo>
                        <a:pt x="986" y="6715"/>
                        <a:pt x="943" y="6877"/>
                        <a:pt x="815" y="6899"/>
                      </a:cubicBezTo>
                      <a:cubicBezTo>
                        <a:pt x="477" y="6396"/>
                        <a:pt x="477" y="6396"/>
                        <a:pt x="734" y="6062"/>
                      </a:cubicBezTo>
                      <a:cubicBezTo>
                        <a:pt x="765" y="6042"/>
                        <a:pt x="792" y="6019"/>
                        <a:pt x="811" y="5992"/>
                      </a:cubicBezTo>
                      <a:lnTo>
                        <a:pt x="830" y="5973"/>
                      </a:lnTo>
                      <a:cubicBezTo>
                        <a:pt x="911" y="5927"/>
                        <a:pt x="1000" y="5885"/>
                        <a:pt x="1042" y="5793"/>
                      </a:cubicBezTo>
                      <a:cubicBezTo>
                        <a:pt x="1257" y="5685"/>
                        <a:pt x="1441" y="5516"/>
                        <a:pt x="1564" y="5305"/>
                      </a:cubicBezTo>
                      <a:cubicBezTo>
                        <a:pt x="1618" y="5293"/>
                        <a:pt x="1653" y="5247"/>
                        <a:pt x="1649" y="5193"/>
                      </a:cubicBezTo>
                      <a:lnTo>
                        <a:pt x="1657" y="5185"/>
                      </a:lnTo>
                      <a:cubicBezTo>
                        <a:pt x="1659" y="5186"/>
                        <a:pt x="1661" y="5186"/>
                        <a:pt x="1663" y="5186"/>
                      </a:cubicBezTo>
                      <a:cubicBezTo>
                        <a:pt x="1707" y="5186"/>
                        <a:pt x="1749" y="5149"/>
                        <a:pt x="1753" y="5101"/>
                      </a:cubicBezTo>
                      <a:lnTo>
                        <a:pt x="1753" y="5089"/>
                      </a:lnTo>
                      <a:lnTo>
                        <a:pt x="1760" y="5078"/>
                      </a:lnTo>
                      <a:cubicBezTo>
                        <a:pt x="1810" y="5078"/>
                        <a:pt x="1849" y="5039"/>
                        <a:pt x="1853" y="4993"/>
                      </a:cubicBezTo>
                      <a:lnTo>
                        <a:pt x="1853" y="4982"/>
                      </a:lnTo>
                      <a:lnTo>
                        <a:pt x="1864" y="4970"/>
                      </a:lnTo>
                      <a:cubicBezTo>
                        <a:pt x="1914" y="4970"/>
                        <a:pt x="1953" y="4928"/>
                        <a:pt x="1953" y="4882"/>
                      </a:cubicBezTo>
                      <a:lnTo>
                        <a:pt x="1960" y="4874"/>
                      </a:lnTo>
                      <a:cubicBezTo>
                        <a:pt x="2010" y="4870"/>
                        <a:pt x="2056" y="4836"/>
                        <a:pt x="2075" y="4786"/>
                      </a:cubicBezTo>
                      <a:lnTo>
                        <a:pt x="2252" y="4651"/>
                      </a:lnTo>
                      <a:cubicBezTo>
                        <a:pt x="2287" y="4624"/>
                        <a:pt x="2318" y="4601"/>
                        <a:pt x="2352" y="4574"/>
                      </a:cubicBezTo>
                      <a:lnTo>
                        <a:pt x="2364" y="4567"/>
                      </a:lnTo>
                      <a:cubicBezTo>
                        <a:pt x="2410" y="4563"/>
                        <a:pt x="2452" y="4521"/>
                        <a:pt x="2460" y="4471"/>
                      </a:cubicBezTo>
                      <a:lnTo>
                        <a:pt x="2464" y="4467"/>
                      </a:lnTo>
                      <a:cubicBezTo>
                        <a:pt x="2490" y="4428"/>
                        <a:pt x="2525" y="4394"/>
                        <a:pt x="2564" y="4371"/>
                      </a:cubicBezTo>
                      <a:cubicBezTo>
                        <a:pt x="2617" y="4367"/>
                        <a:pt x="2660" y="4325"/>
                        <a:pt x="2663" y="4271"/>
                      </a:cubicBezTo>
                      <a:cubicBezTo>
                        <a:pt x="2717" y="4259"/>
                        <a:pt x="2756" y="4217"/>
                        <a:pt x="2759" y="4163"/>
                      </a:cubicBezTo>
                      <a:lnTo>
                        <a:pt x="2767" y="4159"/>
                      </a:lnTo>
                      <a:lnTo>
                        <a:pt x="2848" y="4060"/>
                      </a:lnTo>
                      <a:lnTo>
                        <a:pt x="2863" y="4040"/>
                      </a:lnTo>
                      <a:cubicBezTo>
                        <a:pt x="2894" y="4017"/>
                        <a:pt x="2929" y="3986"/>
                        <a:pt x="2959" y="3960"/>
                      </a:cubicBezTo>
                      <a:lnTo>
                        <a:pt x="2963" y="3952"/>
                      </a:lnTo>
                      <a:cubicBezTo>
                        <a:pt x="2990" y="3921"/>
                        <a:pt x="3025" y="3887"/>
                        <a:pt x="3055" y="3856"/>
                      </a:cubicBezTo>
                      <a:cubicBezTo>
                        <a:pt x="3420" y="3479"/>
                        <a:pt x="3874" y="3195"/>
                        <a:pt x="4158" y="2738"/>
                      </a:cubicBezTo>
                      <a:cubicBezTo>
                        <a:pt x="4508" y="2415"/>
                        <a:pt x="4888" y="2123"/>
                        <a:pt x="5153" y="1723"/>
                      </a:cubicBezTo>
                      <a:lnTo>
                        <a:pt x="5284" y="1619"/>
                      </a:lnTo>
                      <a:close/>
                      <a:moveTo>
                        <a:pt x="18624" y="1"/>
                      </a:moveTo>
                      <a:cubicBezTo>
                        <a:pt x="18538" y="1"/>
                        <a:pt x="18480" y="69"/>
                        <a:pt x="18411" y="121"/>
                      </a:cubicBezTo>
                      <a:lnTo>
                        <a:pt x="18407" y="117"/>
                      </a:lnTo>
                      <a:cubicBezTo>
                        <a:pt x="18349" y="171"/>
                        <a:pt x="18234" y="144"/>
                        <a:pt x="18215" y="255"/>
                      </a:cubicBezTo>
                      <a:lnTo>
                        <a:pt x="18195" y="413"/>
                      </a:lnTo>
                      <a:cubicBezTo>
                        <a:pt x="18118" y="567"/>
                        <a:pt x="17972" y="670"/>
                        <a:pt x="17911" y="832"/>
                      </a:cubicBezTo>
                      <a:cubicBezTo>
                        <a:pt x="17830" y="905"/>
                        <a:pt x="17773" y="1001"/>
                        <a:pt x="17753" y="1105"/>
                      </a:cubicBezTo>
                      <a:lnTo>
                        <a:pt x="17696" y="1124"/>
                      </a:lnTo>
                      <a:cubicBezTo>
                        <a:pt x="17696" y="1178"/>
                        <a:pt x="17657" y="1227"/>
                        <a:pt x="17607" y="1239"/>
                      </a:cubicBezTo>
                      <a:cubicBezTo>
                        <a:pt x="17550" y="1316"/>
                        <a:pt x="17488" y="1389"/>
                        <a:pt x="17419" y="1450"/>
                      </a:cubicBezTo>
                      <a:cubicBezTo>
                        <a:pt x="17381" y="1566"/>
                        <a:pt x="17304" y="1669"/>
                        <a:pt x="17204" y="1739"/>
                      </a:cubicBezTo>
                      <a:cubicBezTo>
                        <a:pt x="17204" y="1773"/>
                        <a:pt x="17200" y="1804"/>
                        <a:pt x="17200" y="1831"/>
                      </a:cubicBezTo>
                      <a:cubicBezTo>
                        <a:pt x="17177" y="1846"/>
                        <a:pt x="17146" y="1854"/>
                        <a:pt x="17119" y="1854"/>
                      </a:cubicBezTo>
                      <a:lnTo>
                        <a:pt x="16985" y="2027"/>
                      </a:lnTo>
                      <a:cubicBezTo>
                        <a:pt x="16939" y="2115"/>
                        <a:pt x="16873" y="2188"/>
                        <a:pt x="16793" y="2238"/>
                      </a:cubicBezTo>
                      <a:cubicBezTo>
                        <a:pt x="16797" y="2292"/>
                        <a:pt x="16758" y="2346"/>
                        <a:pt x="16704" y="2353"/>
                      </a:cubicBezTo>
                      <a:cubicBezTo>
                        <a:pt x="16701" y="2407"/>
                        <a:pt x="16662" y="2449"/>
                        <a:pt x="16608" y="2461"/>
                      </a:cubicBezTo>
                      <a:cubicBezTo>
                        <a:pt x="16578" y="2580"/>
                        <a:pt x="16493" y="2680"/>
                        <a:pt x="16385" y="2738"/>
                      </a:cubicBezTo>
                      <a:cubicBezTo>
                        <a:pt x="16378" y="2791"/>
                        <a:pt x="16343" y="2834"/>
                        <a:pt x="16297" y="2849"/>
                      </a:cubicBezTo>
                      <a:cubicBezTo>
                        <a:pt x="16297" y="2903"/>
                        <a:pt x="16263" y="2949"/>
                        <a:pt x="16209" y="2964"/>
                      </a:cubicBezTo>
                      <a:cubicBezTo>
                        <a:pt x="16189" y="3037"/>
                        <a:pt x="16143" y="3099"/>
                        <a:pt x="16074" y="3137"/>
                      </a:cubicBezTo>
                      <a:cubicBezTo>
                        <a:pt x="16067" y="3191"/>
                        <a:pt x="16028" y="3230"/>
                        <a:pt x="15974" y="3237"/>
                      </a:cubicBezTo>
                      <a:lnTo>
                        <a:pt x="15874" y="3341"/>
                      </a:lnTo>
                      <a:lnTo>
                        <a:pt x="15371" y="3844"/>
                      </a:lnTo>
                      <a:cubicBezTo>
                        <a:pt x="15363" y="3898"/>
                        <a:pt x="15325" y="3940"/>
                        <a:pt x="15275" y="3948"/>
                      </a:cubicBezTo>
                      <a:cubicBezTo>
                        <a:pt x="15267" y="4002"/>
                        <a:pt x="15225" y="4044"/>
                        <a:pt x="15171" y="4052"/>
                      </a:cubicBezTo>
                      <a:cubicBezTo>
                        <a:pt x="15094" y="4175"/>
                        <a:pt x="15017" y="4305"/>
                        <a:pt x="14864" y="4348"/>
                      </a:cubicBezTo>
                      <a:cubicBezTo>
                        <a:pt x="14795" y="4440"/>
                        <a:pt x="14687" y="4463"/>
                        <a:pt x="14576" y="4467"/>
                      </a:cubicBezTo>
                      <a:lnTo>
                        <a:pt x="14460" y="4563"/>
                      </a:lnTo>
                      <a:cubicBezTo>
                        <a:pt x="14438" y="4557"/>
                        <a:pt x="14415" y="4554"/>
                        <a:pt x="14391" y="4554"/>
                      </a:cubicBezTo>
                      <a:cubicBezTo>
                        <a:pt x="14382" y="4554"/>
                        <a:pt x="14374" y="4554"/>
                        <a:pt x="14364" y="4555"/>
                      </a:cubicBezTo>
                      <a:cubicBezTo>
                        <a:pt x="14360" y="4582"/>
                        <a:pt x="14353" y="4613"/>
                        <a:pt x="14341" y="4636"/>
                      </a:cubicBezTo>
                      <a:cubicBezTo>
                        <a:pt x="14338" y="4636"/>
                        <a:pt x="14334" y="4635"/>
                        <a:pt x="14331" y="4635"/>
                      </a:cubicBezTo>
                      <a:cubicBezTo>
                        <a:pt x="14301" y="4635"/>
                        <a:pt x="14278" y="4650"/>
                        <a:pt x="14260" y="4670"/>
                      </a:cubicBezTo>
                      <a:cubicBezTo>
                        <a:pt x="14230" y="4667"/>
                        <a:pt x="14199" y="4659"/>
                        <a:pt x="14168" y="4655"/>
                      </a:cubicBezTo>
                      <a:cubicBezTo>
                        <a:pt x="14161" y="4678"/>
                        <a:pt x="14149" y="4709"/>
                        <a:pt x="14141" y="4736"/>
                      </a:cubicBezTo>
                      <a:lnTo>
                        <a:pt x="14095" y="4728"/>
                      </a:lnTo>
                      <a:cubicBezTo>
                        <a:pt x="14077" y="4720"/>
                        <a:pt x="14058" y="4716"/>
                        <a:pt x="14039" y="4716"/>
                      </a:cubicBezTo>
                      <a:cubicBezTo>
                        <a:pt x="14015" y="4716"/>
                        <a:pt x="13990" y="4723"/>
                        <a:pt x="13968" y="4736"/>
                      </a:cubicBezTo>
                      <a:lnTo>
                        <a:pt x="13865" y="4763"/>
                      </a:lnTo>
                      <a:cubicBezTo>
                        <a:pt x="13814" y="4798"/>
                        <a:pt x="13758" y="4806"/>
                        <a:pt x="13699" y="4806"/>
                      </a:cubicBezTo>
                      <a:cubicBezTo>
                        <a:pt x="13650" y="4806"/>
                        <a:pt x="13600" y="4800"/>
                        <a:pt x="13551" y="4800"/>
                      </a:cubicBezTo>
                      <a:cubicBezTo>
                        <a:pt x="13484" y="4800"/>
                        <a:pt x="13419" y="4810"/>
                        <a:pt x="13361" y="4859"/>
                      </a:cubicBezTo>
                      <a:lnTo>
                        <a:pt x="13357" y="4863"/>
                      </a:lnTo>
                      <a:cubicBezTo>
                        <a:pt x="13334" y="4866"/>
                        <a:pt x="13319" y="4882"/>
                        <a:pt x="13319" y="4901"/>
                      </a:cubicBezTo>
                      <a:cubicBezTo>
                        <a:pt x="13265" y="4900"/>
                        <a:pt x="13211" y="4897"/>
                        <a:pt x="13157" y="4897"/>
                      </a:cubicBezTo>
                      <a:cubicBezTo>
                        <a:pt x="13055" y="4897"/>
                        <a:pt x="12955" y="4906"/>
                        <a:pt x="12854" y="4943"/>
                      </a:cubicBezTo>
                      <a:cubicBezTo>
                        <a:pt x="12798" y="4967"/>
                        <a:pt x="12738" y="4981"/>
                        <a:pt x="12678" y="4981"/>
                      </a:cubicBezTo>
                      <a:cubicBezTo>
                        <a:pt x="12643" y="4981"/>
                        <a:pt x="12608" y="4976"/>
                        <a:pt x="12574" y="4966"/>
                      </a:cubicBezTo>
                      <a:cubicBezTo>
                        <a:pt x="12292" y="5000"/>
                        <a:pt x="12008" y="5016"/>
                        <a:pt x="11724" y="5016"/>
                      </a:cubicBezTo>
                      <a:cubicBezTo>
                        <a:pt x="11424" y="5016"/>
                        <a:pt x="11123" y="4998"/>
                        <a:pt x="10825" y="4963"/>
                      </a:cubicBezTo>
                      <a:lnTo>
                        <a:pt x="10821" y="4966"/>
                      </a:lnTo>
                      <a:cubicBezTo>
                        <a:pt x="10757" y="4911"/>
                        <a:pt x="10685" y="4897"/>
                        <a:pt x="10610" y="4897"/>
                      </a:cubicBezTo>
                      <a:cubicBezTo>
                        <a:pt x="10542" y="4897"/>
                        <a:pt x="10471" y="4909"/>
                        <a:pt x="10403" y="4909"/>
                      </a:cubicBezTo>
                      <a:cubicBezTo>
                        <a:pt x="10340" y="4909"/>
                        <a:pt x="10278" y="4899"/>
                        <a:pt x="10222" y="4863"/>
                      </a:cubicBezTo>
                      <a:lnTo>
                        <a:pt x="10214" y="4863"/>
                      </a:lnTo>
                      <a:cubicBezTo>
                        <a:pt x="10133" y="4763"/>
                        <a:pt x="9995" y="4832"/>
                        <a:pt x="9899" y="4767"/>
                      </a:cubicBezTo>
                      <a:cubicBezTo>
                        <a:pt x="9891" y="4773"/>
                        <a:pt x="9881" y="4776"/>
                        <a:pt x="9871" y="4776"/>
                      </a:cubicBezTo>
                      <a:cubicBezTo>
                        <a:pt x="9851" y="4776"/>
                        <a:pt x="9831" y="4766"/>
                        <a:pt x="9818" y="4751"/>
                      </a:cubicBezTo>
                      <a:cubicBezTo>
                        <a:pt x="9818" y="4751"/>
                        <a:pt x="9818" y="4747"/>
                        <a:pt x="9815" y="4747"/>
                      </a:cubicBezTo>
                      <a:cubicBezTo>
                        <a:pt x="9757" y="4694"/>
                        <a:pt x="9669" y="4709"/>
                        <a:pt x="9607" y="4667"/>
                      </a:cubicBezTo>
                      <a:lnTo>
                        <a:pt x="9603" y="4667"/>
                      </a:lnTo>
                      <a:cubicBezTo>
                        <a:pt x="9553" y="4594"/>
                        <a:pt x="9461" y="4613"/>
                        <a:pt x="9400" y="4571"/>
                      </a:cubicBezTo>
                      <a:cubicBezTo>
                        <a:pt x="9346" y="4494"/>
                        <a:pt x="9250" y="4505"/>
                        <a:pt x="9184" y="4467"/>
                      </a:cubicBezTo>
                      <a:cubicBezTo>
                        <a:pt x="9176" y="4471"/>
                        <a:pt x="9168" y="4473"/>
                        <a:pt x="9159" y="4473"/>
                      </a:cubicBezTo>
                      <a:cubicBezTo>
                        <a:pt x="9138" y="4473"/>
                        <a:pt x="9118" y="4459"/>
                        <a:pt x="9104" y="4440"/>
                      </a:cubicBezTo>
                      <a:cubicBezTo>
                        <a:pt x="9069" y="4409"/>
                        <a:pt x="9031" y="4390"/>
                        <a:pt x="8988" y="4371"/>
                      </a:cubicBezTo>
                      <a:lnTo>
                        <a:pt x="8981" y="4371"/>
                      </a:lnTo>
                      <a:cubicBezTo>
                        <a:pt x="8942" y="4286"/>
                        <a:pt x="8854" y="4309"/>
                        <a:pt x="8789" y="4267"/>
                      </a:cubicBezTo>
                      <a:lnTo>
                        <a:pt x="8785" y="4267"/>
                      </a:lnTo>
                      <a:cubicBezTo>
                        <a:pt x="8750" y="4186"/>
                        <a:pt x="8650" y="4217"/>
                        <a:pt x="8608" y="4156"/>
                      </a:cubicBezTo>
                      <a:lnTo>
                        <a:pt x="8589" y="4140"/>
                      </a:lnTo>
                      <a:cubicBezTo>
                        <a:pt x="8558" y="4109"/>
                        <a:pt x="8527" y="4079"/>
                        <a:pt x="8493" y="4056"/>
                      </a:cubicBezTo>
                      <a:cubicBezTo>
                        <a:pt x="8473" y="4013"/>
                        <a:pt x="8431" y="3979"/>
                        <a:pt x="8385" y="3963"/>
                      </a:cubicBezTo>
                      <a:cubicBezTo>
                        <a:pt x="8377" y="3910"/>
                        <a:pt x="8327" y="3879"/>
                        <a:pt x="8281" y="3871"/>
                      </a:cubicBezTo>
                      <a:cubicBezTo>
                        <a:pt x="8251" y="3783"/>
                        <a:pt x="8151" y="3810"/>
                        <a:pt x="8097" y="3756"/>
                      </a:cubicBezTo>
                      <a:lnTo>
                        <a:pt x="8093" y="3756"/>
                      </a:lnTo>
                      <a:cubicBezTo>
                        <a:pt x="8047" y="3691"/>
                        <a:pt x="7955" y="3710"/>
                        <a:pt x="7893" y="3660"/>
                      </a:cubicBezTo>
                      <a:lnTo>
                        <a:pt x="7886" y="3660"/>
                      </a:lnTo>
                      <a:cubicBezTo>
                        <a:pt x="7839" y="3591"/>
                        <a:pt x="7747" y="3610"/>
                        <a:pt x="7686" y="3564"/>
                      </a:cubicBezTo>
                      <a:lnTo>
                        <a:pt x="7682" y="3560"/>
                      </a:lnTo>
                      <a:cubicBezTo>
                        <a:pt x="7555" y="3449"/>
                        <a:pt x="7436" y="3329"/>
                        <a:pt x="7282" y="3256"/>
                      </a:cubicBezTo>
                      <a:cubicBezTo>
                        <a:pt x="7244" y="3187"/>
                        <a:pt x="7144" y="3214"/>
                        <a:pt x="7098" y="3149"/>
                      </a:cubicBezTo>
                      <a:lnTo>
                        <a:pt x="7079" y="3137"/>
                      </a:lnTo>
                      <a:cubicBezTo>
                        <a:pt x="7048" y="3099"/>
                        <a:pt x="7002" y="3072"/>
                        <a:pt x="6956" y="3060"/>
                      </a:cubicBezTo>
                      <a:cubicBezTo>
                        <a:pt x="6949" y="3064"/>
                        <a:pt x="6943" y="3065"/>
                        <a:pt x="6936" y="3065"/>
                      </a:cubicBezTo>
                      <a:cubicBezTo>
                        <a:pt x="6918" y="3065"/>
                        <a:pt x="6900" y="3054"/>
                        <a:pt x="6894" y="3037"/>
                      </a:cubicBezTo>
                      <a:cubicBezTo>
                        <a:pt x="6894" y="3034"/>
                        <a:pt x="6886" y="3026"/>
                        <a:pt x="6886" y="3022"/>
                      </a:cubicBezTo>
                      <a:cubicBezTo>
                        <a:pt x="6840" y="2961"/>
                        <a:pt x="6779" y="2918"/>
                        <a:pt x="6702" y="2888"/>
                      </a:cubicBezTo>
                      <a:cubicBezTo>
                        <a:pt x="6694" y="2872"/>
                        <a:pt x="6690" y="2853"/>
                        <a:pt x="6687" y="2841"/>
                      </a:cubicBezTo>
                      <a:cubicBezTo>
                        <a:pt x="6552" y="2772"/>
                        <a:pt x="6479" y="2642"/>
                        <a:pt x="6383" y="2538"/>
                      </a:cubicBezTo>
                      <a:cubicBezTo>
                        <a:pt x="6272" y="2476"/>
                        <a:pt x="6191" y="2373"/>
                        <a:pt x="6156" y="2253"/>
                      </a:cubicBezTo>
                      <a:cubicBezTo>
                        <a:pt x="6110" y="2234"/>
                        <a:pt x="6076" y="2192"/>
                        <a:pt x="6076" y="2138"/>
                      </a:cubicBezTo>
                      <a:lnTo>
                        <a:pt x="6003" y="2123"/>
                      </a:lnTo>
                      <a:cubicBezTo>
                        <a:pt x="6010" y="2042"/>
                        <a:pt x="5953" y="1988"/>
                        <a:pt x="5903" y="1931"/>
                      </a:cubicBezTo>
                      <a:lnTo>
                        <a:pt x="5880" y="1908"/>
                      </a:lnTo>
                      <a:cubicBezTo>
                        <a:pt x="5803" y="1881"/>
                        <a:pt x="5830" y="1773"/>
                        <a:pt x="5761" y="1750"/>
                      </a:cubicBezTo>
                      <a:cubicBezTo>
                        <a:pt x="5741" y="1712"/>
                        <a:pt x="5714" y="1669"/>
                        <a:pt x="5691" y="1635"/>
                      </a:cubicBezTo>
                      <a:cubicBezTo>
                        <a:pt x="5665" y="1619"/>
                        <a:pt x="5653" y="1593"/>
                        <a:pt x="5665" y="1562"/>
                      </a:cubicBezTo>
                      <a:cubicBezTo>
                        <a:pt x="5655" y="1522"/>
                        <a:pt x="5633" y="1503"/>
                        <a:pt x="5596" y="1503"/>
                      </a:cubicBezTo>
                      <a:cubicBezTo>
                        <a:pt x="5590" y="1503"/>
                        <a:pt x="5583" y="1503"/>
                        <a:pt x="5576" y="1504"/>
                      </a:cubicBezTo>
                      <a:lnTo>
                        <a:pt x="5572" y="1331"/>
                      </a:lnTo>
                      <a:cubicBezTo>
                        <a:pt x="5515" y="1274"/>
                        <a:pt x="5456" y="1209"/>
                        <a:pt x="5381" y="1209"/>
                      </a:cubicBezTo>
                      <a:cubicBezTo>
                        <a:pt x="5350" y="1209"/>
                        <a:pt x="5317" y="1220"/>
                        <a:pt x="5280" y="1247"/>
                      </a:cubicBezTo>
                      <a:cubicBezTo>
                        <a:pt x="5265" y="1243"/>
                        <a:pt x="5250" y="1241"/>
                        <a:pt x="5236" y="1241"/>
                      </a:cubicBezTo>
                      <a:cubicBezTo>
                        <a:pt x="5222" y="1241"/>
                        <a:pt x="5207" y="1243"/>
                        <a:pt x="5192" y="1247"/>
                      </a:cubicBezTo>
                      <a:cubicBezTo>
                        <a:pt x="5184" y="1304"/>
                        <a:pt x="5169" y="1354"/>
                        <a:pt x="5157" y="1412"/>
                      </a:cubicBezTo>
                      <a:cubicBezTo>
                        <a:pt x="5151" y="1411"/>
                        <a:pt x="5144" y="1411"/>
                        <a:pt x="5138" y="1411"/>
                      </a:cubicBezTo>
                      <a:cubicBezTo>
                        <a:pt x="5116" y="1411"/>
                        <a:pt x="5093" y="1416"/>
                        <a:pt x="5073" y="1427"/>
                      </a:cubicBezTo>
                      <a:cubicBezTo>
                        <a:pt x="5077" y="1462"/>
                        <a:pt x="5077" y="1489"/>
                        <a:pt x="5077" y="1523"/>
                      </a:cubicBezTo>
                      <a:lnTo>
                        <a:pt x="5073" y="1535"/>
                      </a:lnTo>
                      <a:cubicBezTo>
                        <a:pt x="5042" y="1535"/>
                        <a:pt x="5015" y="1539"/>
                        <a:pt x="4984" y="1543"/>
                      </a:cubicBezTo>
                      <a:cubicBezTo>
                        <a:pt x="4981" y="1596"/>
                        <a:pt x="4938" y="1639"/>
                        <a:pt x="4884" y="1643"/>
                      </a:cubicBezTo>
                      <a:cubicBezTo>
                        <a:pt x="4881" y="1696"/>
                        <a:pt x="4846" y="1739"/>
                        <a:pt x="4800" y="1754"/>
                      </a:cubicBezTo>
                      <a:cubicBezTo>
                        <a:pt x="4769" y="1869"/>
                        <a:pt x="4677" y="1911"/>
                        <a:pt x="4577" y="1942"/>
                      </a:cubicBezTo>
                      <a:cubicBezTo>
                        <a:pt x="4573" y="1996"/>
                        <a:pt x="4531" y="2042"/>
                        <a:pt x="4477" y="2046"/>
                      </a:cubicBezTo>
                      <a:cubicBezTo>
                        <a:pt x="4466" y="2100"/>
                        <a:pt x="4435" y="2138"/>
                        <a:pt x="4381" y="2154"/>
                      </a:cubicBezTo>
                      <a:cubicBezTo>
                        <a:pt x="4366" y="2207"/>
                        <a:pt x="4323" y="2246"/>
                        <a:pt x="4266" y="2246"/>
                      </a:cubicBezTo>
                      <a:cubicBezTo>
                        <a:pt x="4250" y="2292"/>
                        <a:pt x="4208" y="2330"/>
                        <a:pt x="4154" y="2334"/>
                      </a:cubicBezTo>
                      <a:cubicBezTo>
                        <a:pt x="4151" y="2388"/>
                        <a:pt x="4112" y="2430"/>
                        <a:pt x="4058" y="2442"/>
                      </a:cubicBezTo>
                      <a:cubicBezTo>
                        <a:pt x="4051" y="2496"/>
                        <a:pt x="4035" y="2546"/>
                        <a:pt x="4024" y="2595"/>
                      </a:cubicBezTo>
                      <a:cubicBezTo>
                        <a:pt x="3805" y="2676"/>
                        <a:pt x="3716" y="2903"/>
                        <a:pt x="3543" y="3037"/>
                      </a:cubicBezTo>
                      <a:cubicBezTo>
                        <a:pt x="3540" y="3091"/>
                        <a:pt x="3493" y="3133"/>
                        <a:pt x="3440" y="3133"/>
                      </a:cubicBezTo>
                      <a:cubicBezTo>
                        <a:pt x="3332" y="3268"/>
                        <a:pt x="3236" y="3410"/>
                        <a:pt x="3059" y="3464"/>
                      </a:cubicBezTo>
                      <a:cubicBezTo>
                        <a:pt x="3044" y="3514"/>
                        <a:pt x="3002" y="3552"/>
                        <a:pt x="2948" y="3552"/>
                      </a:cubicBezTo>
                      <a:cubicBezTo>
                        <a:pt x="2944" y="3583"/>
                        <a:pt x="2940" y="3621"/>
                        <a:pt x="2929" y="3656"/>
                      </a:cubicBezTo>
                      <a:cubicBezTo>
                        <a:pt x="2882" y="3656"/>
                        <a:pt x="2844" y="3691"/>
                        <a:pt x="2829" y="3733"/>
                      </a:cubicBezTo>
                      <a:lnTo>
                        <a:pt x="2825" y="3737"/>
                      </a:lnTo>
                      <a:cubicBezTo>
                        <a:pt x="2822" y="3737"/>
                        <a:pt x="2819" y="3736"/>
                        <a:pt x="2816" y="3736"/>
                      </a:cubicBezTo>
                      <a:cubicBezTo>
                        <a:pt x="2754" y="3736"/>
                        <a:pt x="2732" y="3777"/>
                        <a:pt x="2725" y="3829"/>
                      </a:cubicBezTo>
                      <a:lnTo>
                        <a:pt x="2717" y="3829"/>
                      </a:lnTo>
                      <a:cubicBezTo>
                        <a:pt x="2690" y="3829"/>
                        <a:pt x="2660" y="3833"/>
                        <a:pt x="2633" y="3844"/>
                      </a:cubicBezTo>
                      <a:cubicBezTo>
                        <a:pt x="2633" y="3871"/>
                        <a:pt x="2629" y="3906"/>
                        <a:pt x="2629" y="3937"/>
                      </a:cubicBezTo>
                      <a:lnTo>
                        <a:pt x="2621" y="3940"/>
                      </a:lnTo>
                      <a:cubicBezTo>
                        <a:pt x="2598" y="3948"/>
                        <a:pt x="2571" y="3956"/>
                        <a:pt x="2540" y="3956"/>
                      </a:cubicBezTo>
                      <a:cubicBezTo>
                        <a:pt x="2540" y="3983"/>
                        <a:pt x="2540" y="4006"/>
                        <a:pt x="2537" y="4036"/>
                      </a:cubicBezTo>
                      <a:lnTo>
                        <a:pt x="2521" y="4052"/>
                      </a:lnTo>
                      <a:cubicBezTo>
                        <a:pt x="2467" y="4056"/>
                        <a:pt x="2425" y="4075"/>
                        <a:pt x="2421" y="4133"/>
                      </a:cubicBezTo>
                      <a:lnTo>
                        <a:pt x="2417" y="4133"/>
                      </a:lnTo>
                      <a:cubicBezTo>
                        <a:pt x="2406" y="4131"/>
                        <a:pt x="2394" y="4130"/>
                        <a:pt x="2383" y="4130"/>
                      </a:cubicBezTo>
                      <a:cubicBezTo>
                        <a:pt x="2362" y="4130"/>
                        <a:pt x="2342" y="4133"/>
                        <a:pt x="2325" y="4140"/>
                      </a:cubicBezTo>
                      <a:cubicBezTo>
                        <a:pt x="2321" y="4171"/>
                        <a:pt x="2321" y="4206"/>
                        <a:pt x="2321" y="4232"/>
                      </a:cubicBezTo>
                      <a:cubicBezTo>
                        <a:pt x="2268" y="4232"/>
                        <a:pt x="2218" y="4271"/>
                        <a:pt x="2214" y="4321"/>
                      </a:cubicBezTo>
                      <a:lnTo>
                        <a:pt x="2210" y="4321"/>
                      </a:lnTo>
                      <a:cubicBezTo>
                        <a:pt x="2075" y="4321"/>
                        <a:pt x="2041" y="4421"/>
                        <a:pt x="2006" y="4521"/>
                      </a:cubicBezTo>
                      <a:cubicBezTo>
                        <a:pt x="1949" y="4521"/>
                        <a:pt x="1899" y="4563"/>
                        <a:pt x="1883" y="4621"/>
                      </a:cubicBezTo>
                      <a:cubicBezTo>
                        <a:pt x="1881" y="4620"/>
                        <a:pt x="1879" y="4620"/>
                        <a:pt x="1876" y="4620"/>
                      </a:cubicBezTo>
                      <a:cubicBezTo>
                        <a:pt x="1854" y="4620"/>
                        <a:pt x="1829" y="4635"/>
                        <a:pt x="1826" y="4659"/>
                      </a:cubicBezTo>
                      <a:lnTo>
                        <a:pt x="1826" y="4667"/>
                      </a:lnTo>
                      <a:lnTo>
                        <a:pt x="1634" y="4659"/>
                      </a:lnTo>
                      <a:cubicBezTo>
                        <a:pt x="1618" y="4709"/>
                        <a:pt x="1580" y="4747"/>
                        <a:pt x="1526" y="4751"/>
                      </a:cubicBezTo>
                      <a:cubicBezTo>
                        <a:pt x="1522" y="4813"/>
                        <a:pt x="1522" y="4882"/>
                        <a:pt x="1518" y="4943"/>
                      </a:cubicBezTo>
                      <a:lnTo>
                        <a:pt x="1514" y="4947"/>
                      </a:lnTo>
                      <a:lnTo>
                        <a:pt x="1334" y="4966"/>
                      </a:lnTo>
                      <a:cubicBezTo>
                        <a:pt x="1330" y="5024"/>
                        <a:pt x="1330" y="5089"/>
                        <a:pt x="1326" y="5147"/>
                      </a:cubicBezTo>
                      <a:cubicBezTo>
                        <a:pt x="1215" y="5205"/>
                        <a:pt x="1169" y="5351"/>
                        <a:pt x="1019" y="5358"/>
                      </a:cubicBezTo>
                      <a:cubicBezTo>
                        <a:pt x="1023" y="5466"/>
                        <a:pt x="961" y="5558"/>
                        <a:pt x="907" y="5647"/>
                      </a:cubicBezTo>
                      <a:cubicBezTo>
                        <a:pt x="807" y="5673"/>
                        <a:pt x="715" y="5746"/>
                        <a:pt x="661" y="5839"/>
                      </a:cubicBezTo>
                      <a:cubicBezTo>
                        <a:pt x="654" y="5834"/>
                        <a:pt x="647" y="5832"/>
                        <a:pt x="640" y="5832"/>
                      </a:cubicBezTo>
                      <a:cubicBezTo>
                        <a:pt x="629" y="5832"/>
                        <a:pt x="620" y="5838"/>
                        <a:pt x="615" y="5850"/>
                      </a:cubicBezTo>
                      <a:cubicBezTo>
                        <a:pt x="611" y="5858"/>
                        <a:pt x="611" y="5862"/>
                        <a:pt x="611" y="5866"/>
                      </a:cubicBezTo>
                      <a:cubicBezTo>
                        <a:pt x="581" y="5866"/>
                        <a:pt x="554" y="5866"/>
                        <a:pt x="527" y="5869"/>
                      </a:cubicBezTo>
                      <a:cubicBezTo>
                        <a:pt x="527" y="5900"/>
                        <a:pt x="527" y="5923"/>
                        <a:pt x="523" y="5954"/>
                      </a:cubicBezTo>
                      <a:lnTo>
                        <a:pt x="504" y="5977"/>
                      </a:lnTo>
                      <a:cubicBezTo>
                        <a:pt x="481" y="5981"/>
                        <a:pt x="458" y="5981"/>
                        <a:pt x="439" y="5985"/>
                      </a:cubicBezTo>
                      <a:cubicBezTo>
                        <a:pt x="439" y="6012"/>
                        <a:pt x="431" y="6035"/>
                        <a:pt x="427" y="6058"/>
                      </a:cubicBezTo>
                      <a:lnTo>
                        <a:pt x="404" y="6077"/>
                      </a:lnTo>
                      <a:cubicBezTo>
                        <a:pt x="381" y="6077"/>
                        <a:pt x="350" y="6081"/>
                        <a:pt x="327" y="6081"/>
                      </a:cubicBezTo>
                      <a:lnTo>
                        <a:pt x="327" y="6165"/>
                      </a:lnTo>
                      <a:cubicBezTo>
                        <a:pt x="219" y="6292"/>
                        <a:pt x="346" y="6438"/>
                        <a:pt x="312" y="6573"/>
                      </a:cubicBezTo>
                      <a:cubicBezTo>
                        <a:pt x="258" y="6530"/>
                        <a:pt x="212" y="6484"/>
                        <a:pt x="158" y="6446"/>
                      </a:cubicBezTo>
                      <a:cubicBezTo>
                        <a:pt x="110" y="6411"/>
                        <a:pt x="78" y="6398"/>
                        <a:pt x="57" y="6398"/>
                      </a:cubicBezTo>
                      <a:cubicBezTo>
                        <a:pt x="1" y="6398"/>
                        <a:pt x="22" y="6496"/>
                        <a:pt x="20" y="6557"/>
                      </a:cubicBezTo>
                      <a:cubicBezTo>
                        <a:pt x="85" y="6607"/>
                        <a:pt x="104" y="6684"/>
                        <a:pt x="120" y="6761"/>
                      </a:cubicBezTo>
                      <a:cubicBezTo>
                        <a:pt x="170" y="6772"/>
                        <a:pt x="200" y="6819"/>
                        <a:pt x="212" y="6868"/>
                      </a:cubicBezTo>
                      <a:cubicBezTo>
                        <a:pt x="273" y="6915"/>
                        <a:pt x="316" y="6980"/>
                        <a:pt x="331" y="7057"/>
                      </a:cubicBezTo>
                      <a:lnTo>
                        <a:pt x="419" y="7168"/>
                      </a:lnTo>
                      <a:lnTo>
                        <a:pt x="523" y="7260"/>
                      </a:lnTo>
                      <a:lnTo>
                        <a:pt x="719" y="7264"/>
                      </a:lnTo>
                      <a:cubicBezTo>
                        <a:pt x="738" y="7287"/>
                        <a:pt x="746" y="7322"/>
                        <a:pt x="738" y="7349"/>
                      </a:cubicBezTo>
                      <a:lnTo>
                        <a:pt x="784" y="7349"/>
                      </a:lnTo>
                      <a:lnTo>
                        <a:pt x="823" y="7368"/>
                      </a:lnTo>
                      <a:cubicBezTo>
                        <a:pt x="827" y="7433"/>
                        <a:pt x="830" y="7499"/>
                        <a:pt x="834" y="7560"/>
                      </a:cubicBezTo>
                      <a:cubicBezTo>
                        <a:pt x="869" y="7595"/>
                        <a:pt x="903" y="7629"/>
                        <a:pt x="930" y="7664"/>
                      </a:cubicBezTo>
                      <a:lnTo>
                        <a:pt x="1034" y="7664"/>
                      </a:lnTo>
                      <a:cubicBezTo>
                        <a:pt x="1080" y="7725"/>
                        <a:pt x="1149" y="7771"/>
                        <a:pt x="1138" y="7864"/>
                      </a:cubicBezTo>
                      <a:cubicBezTo>
                        <a:pt x="1457" y="8010"/>
                        <a:pt x="1630" y="8325"/>
                        <a:pt x="1910" y="8509"/>
                      </a:cubicBezTo>
                      <a:cubicBezTo>
                        <a:pt x="2095" y="8824"/>
                        <a:pt x="2441" y="8982"/>
                        <a:pt x="2652" y="9270"/>
                      </a:cubicBezTo>
                      <a:cubicBezTo>
                        <a:pt x="2744" y="9305"/>
                        <a:pt x="2821" y="9374"/>
                        <a:pt x="2863" y="9462"/>
                      </a:cubicBezTo>
                      <a:cubicBezTo>
                        <a:pt x="2982" y="9528"/>
                        <a:pt x="3117" y="9566"/>
                        <a:pt x="3213" y="9647"/>
                      </a:cubicBezTo>
                      <a:cubicBezTo>
                        <a:pt x="3762" y="10135"/>
                        <a:pt x="4416" y="10434"/>
                        <a:pt x="5092" y="10684"/>
                      </a:cubicBezTo>
                      <a:cubicBezTo>
                        <a:pt x="5784" y="10947"/>
                        <a:pt x="6514" y="11080"/>
                        <a:pt x="7246" y="11080"/>
                      </a:cubicBezTo>
                      <a:cubicBezTo>
                        <a:pt x="7733" y="11080"/>
                        <a:pt x="8221" y="11021"/>
                        <a:pt x="8700" y="10903"/>
                      </a:cubicBezTo>
                      <a:cubicBezTo>
                        <a:pt x="8757" y="10907"/>
                        <a:pt x="8813" y="10908"/>
                        <a:pt x="8870" y="10908"/>
                      </a:cubicBezTo>
                      <a:cubicBezTo>
                        <a:pt x="9247" y="10908"/>
                        <a:pt x="9620" y="10837"/>
                        <a:pt x="9991" y="10776"/>
                      </a:cubicBezTo>
                      <a:cubicBezTo>
                        <a:pt x="10037" y="10719"/>
                        <a:pt x="10110" y="10680"/>
                        <a:pt x="10187" y="10673"/>
                      </a:cubicBezTo>
                      <a:cubicBezTo>
                        <a:pt x="10191" y="10646"/>
                        <a:pt x="10203" y="10623"/>
                        <a:pt x="10218" y="10603"/>
                      </a:cubicBezTo>
                      <a:lnTo>
                        <a:pt x="10402" y="10592"/>
                      </a:lnTo>
                      <a:cubicBezTo>
                        <a:pt x="10410" y="10565"/>
                        <a:pt x="10414" y="10538"/>
                        <a:pt x="10414" y="10511"/>
                      </a:cubicBezTo>
                      <a:cubicBezTo>
                        <a:pt x="10432" y="10496"/>
                        <a:pt x="10457" y="10491"/>
                        <a:pt x="10483" y="10491"/>
                      </a:cubicBezTo>
                      <a:cubicBezTo>
                        <a:pt x="10491" y="10491"/>
                        <a:pt x="10498" y="10491"/>
                        <a:pt x="10506" y="10492"/>
                      </a:cubicBezTo>
                      <a:lnTo>
                        <a:pt x="10683" y="10354"/>
                      </a:lnTo>
                      <a:cubicBezTo>
                        <a:pt x="10706" y="10354"/>
                        <a:pt x="10725" y="10358"/>
                        <a:pt x="10748" y="10358"/>
                      </a:cubicBezTo>
                      <a:cubicBezTo>
                        <a:pt x="10814" y="10354"/>
                        <a:pt x="10875" y="10342"/>
                        <a:pt x="10914" y="10281"/>
                      </a:cubicBezTo>
                      <a:lnTo>
                        <a:pt x="10914" y="10281"/>
                      </a:lnTo>
                      <a:lnTo>
                        <a:pt x="10910" y="10288"/>
                      </a:lnTo>
                      <a:cubicBezTo>
                        <a:pt x="10952" y="10265"/>
                        <a:pt x="10990" y="10231"/>
                        <a:pt x="11017" y="10188"/>
                      </a:cubicBezTo>
                      <a:cubicBezTo>
                        <a:pt x="11052" y="10162"/>
                        <a:pt x="11086" y="10135"/>
                        <a:pt x="11125" y="10108"/>
                      </a:cubicBezTo>
                      <a:cubicBezTo>
                        <a:pt x="11137" y="10093"/>
                        <a:pt x="11154" y="10082"/>
                        <a:pt x="11174" y="10082"/>
                      </a:cubicBezTo>
                      <a:cubicBezTo>
                        <a:pt x="11179" y="10082"/>
                        <a:pt x="11184" y="10083"/>
                        <a:pt x="11190" y="10085"/>
                      </a:cubicBezTo>
                      <a:cubicBezTo>
                        <a:pt x="11248" y="10069"/>
                        <a:pt x="11298" y="10035"/>
                        <a:pt x="11325" y="9981"/>
                      </a:cubicBezTo>
                      <a:cubicBezTo>
                        <a:pt x="11371" y="9958"/>
                        <a:pt x="11402" y="9920"/>
                        <a:pt x="11428" y="9877"/>
                      </a:cubicBezTo>
                      <a:cubicBezTo>
                        <a:pt x="11490" y="9823"/>
                        <a:pt x="11486" y="9758"/>
                        <a:pt x="11459" y="9689"/>
                      </a:cubicBezTo>
                      <a:cubicBezTo>
                        <a:pt x="11528" y="9593"/>
                        <a:pt x="11621" y="9520"/>
                        <a:pt x="11728" y="9478"/>
                      </a:cubicBezTo>
                      <a:cubicBezTo>
                        <a:pt x="11832" y="9374"/>
                        <a:pt x="11932" y="9266"/>
                        <a:pt x="12036" y="9163"/>
                      </a:cubicBezTo>
                      <a:cubicBezTo>
                        <a:pt x="12139" y="9147"/>
                        <a:pt x="12170" y="9047"/>
                        <a:pt x="12243" y="8997"/>
                      </a:cubicBezTo>
                      <a:cubicBezTo>
                        <a:pt x="12281" y="9093"/>
                        <a:pt x="12319" y="9187"/>
                        <a:pt x="12410" y="9187"/>
                      </a:cubicBezTo>
                      <a:cubicBezTo>
                        <a:pt x="12439" y="9187"/>
                        <a:pt x="12474" y="9177"/>
                        <a:pt x="12516" y="9155"/>
                      </a:cubicBezTo>
                      <a:cubicBezTo>
                        <a:pt x="12543" y="9055"/>
                        <a:pt x="12627" y="8978"/>
                        <a:pt x="12735" y="8970"/>
                      </a:cubicBezTo>
                      <a:lnTo>
                        <a:pt x="12793" y="8805"/>
                      </a:lnTo>
                      <a:lnTo>
                        <a:pt x="12946" y="8778"/>
                      </a:lnTo>
                      <a:cubicBezTo>
                        <a:pt x="12950" y="8751"/>
                        <a:pt x="12954" y="8728"/>
                        <a:pt x="12954" y="8705"/>
                      </a:cubicBezTo>
                      <a:cubicBezTo>
                        <a:pt x="13204" y="8590"/>
                        <a:pt x="13323" y="8321"/>
                        <a:pt x="13553" y="8175"/>
                      </a:cubicBezTo>
                      <a:cubicBezTo>
                        <a:pt x="13553" y="8125"/>
                        <a:pt x="13584" y="8075"/>
                        <a:pt x="13638" y="8056"/>
                      </a:cubicBezTo>
                      <a:cubicBezTo>
                        <a:pt x="13676" y="7937"/>
                        <a:pt x="13753" y="7837"/>
                        <a:pt x="13857" y="7768"/>
                      </a:cubicBezTo>
                      <a:cubicBezTo>
                        <a:pt x="13857" y="7714"/>
                        <a:pt x="13892" y="7668"/>
                        <a:pt x="13945" y="7652"/>
                      </a:cubicBezTo>
                      <a:cubicBezTo>
                        <a:pt x="13965" y="7576"/>
                        <a:pt x="13984" y="7502"/>
                        <a:pt x="14065" y="7464"/>
                      </a:cubicBezTo>
                      <a:cubicBezTo>
                        <a:pt x="14061" y="7414"/>
                        <a:pt x="14091" y="7364"/>
                        <a:pt x="14145" y="7345"/>
                      </a:cubicBezTo>
                      <a:cubicBezTo>
                        <a:pt x="14176" y="7214"/>
                        <a:pt x="14272" y="7137"/>
                        <a:pt x="14372" y="7068"/>
                      </a:cubicBezTo>
                      <a:cubicBezTo>
                        <a:pt x="14376" y="7014"/>
                        <a:pt x="14414" y="6972"/>
                        <a:pt x="14464" y="6961"/>
                      </a:cubicBezTo>
                      <a:cubicBezTo>
                        <a:pt x="14464" y="6907"/>
                        <a:pt x="14495" y="6861"/>
                        <a:pt x="14545" y="6842"/>
                      </a:cubicBezTo>
                      <a:cubicBezTo>
                        <a:pt x="14553" y="6765"/>
                        <a:pt x="14602" y="6696"/>
                        <a:pt x="14675" y="6665"/>
                      </a:cubicBezTo>
                      <a:cubicBezTo>
                        <a:pt x="14675" y="6611"/>
                        <a:pt x="14714" y="6561"/>
                        <a:pt x="14764" y="6553"/>
                      </a:cubicBezTo>
                      <a:cubicBezTo>
                        <a:pt x="14764" y="6500"/>
                        <a:pt x="14798" y="6453"/>
                        <a:pt x="14852" y="6438"/>
                      </a:cubicBezTo>
                      <a:cubicBezTo>
                        <a:pt x="14868" y="6361"/>
                        <a:pt x="14910" y="6300"/>
                        <a:pt x="14975" y="6261"/>
                      </a:cubicBezTo>
                      <a:cubicBezTo>
                        <a:pt x="14971" y="6208"/>
                        <a:pt x="15006" y="6154"/>
                        <a:pt x="15060" y="6138"/>
                      </a:cubicBezTo>
                      <a:cubicBezTo>
                        <a:pt x="15064" y="6088"/>
                        <a:pt x="15102" y="6042"/>
                        <a:pt x="15156" y="6035"/>
                      </a:cubicBezTo>
                      <a:cubicBezTo>
                        <a:pt x="15279" y="5793"/>
                        <a:pt x="15502" y="5639"/>
                        <a:pt x="15678" y="5443"/>
                      </a:cubicBezTo>
                      <a:cubicBezTo>
                        <a:pt x="15678" y="5389"/>
                        <a:pt x="15713" y="5343"/>
                        <a:pt x="15763" y="5328"/>
                      </a:cubicBezTo>
                      <a:cubicBezTo>
                        <a:pt x="15794" y="5232"/>
                        <a:pt x="15867" y="5155"/>
                        <a:pt x="15963" y="5120"/>
                      </a:cubicBezTo>
                      <a:lnTo>
                        <a:pt x="16274" y="4728"/>
                      </a:lnTo>
                      <a:cubicBezTo>
                        <a:pt x="16282" y="4659"/>
                        <a:pt x="16328" y="4640"/>
                        <a:pt x="16385" y="4636"/>
                      </a:cubicBezTo>
                      <a:cubicBezTo>
                        <a:pt x="16389" y="4582"/>
                        <a:pt x="16424" y="4540"/>
                        <a:pt x="16474" y="4524"/>
                      </a:cubicBezTo>
                      <a:lnTo>
                        <a:pt x="16601" y="4244"/>
                      </a:lnTo>
                      <a:cubicBezTo>
                        <a:pt x="16621" y="4252"/>
                        <a:pt x="16639" y="4256"/>
                        <a:pt x="16654" y="4256"/>
                      </a:cubicBezTo>
                      <a:cubicBezTo>
                        <a:pt x="16720" y="4256"/>
                        <a:pt x="16752" y="4192"/>
                        <a:pt x="16789" y="4121"/>
                      </a:cubicBezTo>
                      <a:cubicBezTo>
                        <a:pt x="16854" y="4056"/>
                        <a:pt x="16927" y="3998"/>
                        <a:pt x="16973" y="3910"/>
                      </a:cubicBezTo>
                      <a:cubicBezTo>
                        <a:pt x="17066" y="3890"/>
                        <a:pt x="17043" y="3775"/>
                        <a:pt x="17104" y="3733"/>
                      </a:cubicBezTo>
                      <a:lnTo>
                        <a:pt x="17108" y="3729"/>
                      </a:lnTo>
                      <a:cubicBezTo>
                        <a:pt x="17139" y="3691"/>
                        <a:pt x="17185" y="3660"/>
                        <a:pt x="17192" y="3610"/>
                      </a:cubicBezTo>
                      <a:cubicBezTo>
                        <a:pt x="17281" y="3502"/>
                        <a:pt x="17392" y="3410"/>
                        <a:pt x="17473" y="3303"/>
                      </a:cubicBezTo>
                      <a:cubicBezTo>
                        <a:pt x="17577" y="3283"/>
                        <a:pt x="17542" y="3172"/>
                        <a:pt x="17604" y="3118"/>
                      </a:cubicBezTo>
                      <a:lnTo>
                        <a:pt x="17607" y="3114"/>
                      </a:lnTo>
                      <a:cubicBezTo>
                        <a:pt x="17646" y="3083"/>
                        <a:pt x="17680" y="3053"/>
                        <a:pt x="17703" y="3007"/>
                      </a:cubicBezTo>
                      <a:cubicBezTo>
                        <a:pt x="17750" y="2984"/>
                        <a:pt x="17780" y="2945"/>
                        <a:pt x="17796" y="2899"/>
                      </a:cubicBezTo>
                      <a:cubicBezTo>
                        <a:pt x="17873" y="2853"/>
                        <a:pt x="17865" y="2765"/>
                        <a:pt x="17896" y="2695"/>
                      </a:cubicBezTo>
                      <a:cubicBezTo>
                        <a:pt x="18003" y="2622"/>
                        <a:pt x="18045" y="2507"/>
                        <a:pt x="18107" y="2403"/>
                      </a:cubicBezTo>
                      <a:cubicBezTo>
                        <a:pt x="18199" y="2323"/>
                        <a:pt x="18241" y="2200"/>
                        <a:pt x="18318" y="2104"/>
                      </a:cubicBezTo>
                      <a:cubicBezTo>
                        <a:pt x="18368" y="1773"/>
                        <a:pt x="18541" y="1477"/>
                        <a:pt x="18614" y="1154"/>
                      </a:cubicBezTo>
                      <a:lnTo>
                        <a:pt x="18599" y="1124"/>
                      </a:lnTo>
                      <a:lnTo>
                        <a:pt x="18618" y="1101"/>
                      </a:lnTo>
                      <a:cubicBezTo>
                        <a:pt x="18710" y="920"/>
                        <a:pt x="18703" y="701"/>
                        <a:pt x="18603" y="524"/>
                      </a:cubicBezTo>
                      <a:lnTo>
                        <a:pt x="18545" y="497"/>
                      </a:lnTo>
                      <a:lnTo>
                        <a:pt x="18545" y="497"/>
                      </a:lnTo>
                      <a:cubicBezTo>
                        <a:pt x="18570" y="501"/>
                        <a:pt x="18595" y="505"/>
                        <a:pt x="18619" y="505"/>
                      </a:cubicBezTo>
                      <a:cubicBezTo>
                        <a:pt x="18651" y="505"/>
                        <a:pt x="18682" y="497"/>
                        <a:pt x="18710" y="467"/>
                      </a:cubicBezTo>
                      <a:lnTo>
                        <a:pt x="18710" y="467"/>
                      </a:lnTo>
                      <a:lnTo>
                        <a:pt x="18703" y="486"/>
                      </a:lnTo>
                      <a:cubicBezTo>
                        <a:pt x="18799" y="351"/>
                        <a:pt x="18772" y="182"/>
                        <a:pt x="18699" y="17"/>
                      </a:cubicBezTo>
                      <a:cubicBezTo>
                        <a:pt x="18671" y="6"/>
                        <a:pt x="18646" y="1"/>
                        <a:pt x="1862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9" name="Google Shape;1579;p11"/>
                <p:cNvSpPr/>
                <p:nvPr/>
              </p:nvSpPr>
              <p:spPr>
                <a:xfrm>
                  <a:off x="3884901" y="1070884"/>
                  <a:ext cx="126034" cy="94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63" h="3045" extrusionOk="0">
                      <a:moveTo>
                        <a:pt x="154" y="0"/>
                      </a:moveTo>
                      <a:cubicBezTo>
                        <a:pt x="117" y="0"/>
                        <a:pt x="81" y="26"/>
                        <a:pt x="47" y="65"/>
                      </a:cubicBezTo>
                      <a:cubicBezTo>
                        <a:pt x="0" y="130"/>
                        <a:pt x="4" y="218"/>
                        <a:pt x="62" y="276"/>
                      </a:cubicBezTo>
                      <a:lnTo>
                        <a:pt x="442" y="599"/>
                      </a:lnTo>
                      <a:cubicBezTo>
                        <a:pt x="558" y="802"/>
                        <a:pt x="784" y="860"/>
                        <a:pt x="950" y="1002"/>
                      </a:cubicBezTo>
                      <a:lnTo>
                        <a:pt x="1042" y="1091"/>
                      </a:lnTo>
                      <a:lnTo>
                        <a:pt x="1157" y="1206"/>
                      </a:lnTo>
                      <a:cubicBezTo>
                        <a:pt x="1342" y="1448"/>
                        <a:pt x="1599" y="1579"/>
                        <a:pt x="1872" y="1694"/>
                      </a:cubicBezTo>
                      <a:cubicBezTo>
                        <a:pt x="1879" y="1744"/>
                        <a:pt x="1922" y="1782"/>
                        <a:pt x="1976" y="1782"/>
                      </a:cubicBezTo>
                      <a:lnTo>
                        <a:pt x="1983" y="1790"/>
                      </a:lnTo>
                      <a:cubicBezTo>
                        <a:pt x="2341" y="2067"/>
                        <a:pt x="2713" y="2313"/>
                        <a:pt x="3171" y="2405"/>
                      </a:cubicBezTo>
                      <a:cubicBezTo>
                        <a:pt x="3586" y="2551"/>
                        <a:pt x="3586" y="2551"/>
                        <a:pt x="3586" y="2912"/>
                      </a:cubicBezTo>
                      <a:cubicBezTo>
                        <a:pt x="3593" y="2943"/>
                        <a:pt x="3601" y="2970"/>
                        <a:pt x="3613" y="2993"/>
                      </a:cubicBezTo>
                      <a:cubicBezTo>
                        <a:pt x="3630" y="2986"/>
                        <a:pt x="3647" y="2983"/>
                        <a:pt x="3665" y="2983"/>
                      </a:cubicBezTo>
                      <a:cubicBezTo>
                        <a:pt x="3747" y="2983"/>
                        <a:pt x="3835" y="3044"/>
                        <a:pt x="3921" y="3044"/>
                      </a:cubicBezTo>
                      <a:cubicBezTo>
                        <a:pt x="3969" y="3044"/>
                        <a:pt x="4017" y="3024"/>
                        <a:pt x="4062" y="2962"/>
                      </a:cubicBezTo>
                      <a:lnTo>
                        <a:pt x="3824" y="2781"/>
                      </a:lnTo>
                      <a:cubicBezTo>
                        <a:pt x="3981" y="2424"/>
                        <a:pt x="3782" y="2328"/>
                        <a:pt x="3401" y="2289"/>
                      </a:cubicBezTo>
                      <a:lnTo>
                        <a:pt x="2198" y="1675"/>
                      </a:lnTo>
                      <a:lnTo>
                        <a:pt x="2087" y="1579"/>
                      </a:lnTo>
                      <a:cubicBezTo>
                        <a:pt x="2069" y="1535"/>
                        <a:pt x="2031" y="1509"/>
                        <a:pt x="1982" y="1509"/>
                      </a:cubicBezTo>
                      <a:cubicBezTo>
                        <a:pt x="1978" y="1509"/>
                        <a:pt x="1975" y="1509"/>
                        <a:pt x="1972" y="1509"/>
                      </a:cubicBezTo>
                      <a:lnTo>
                        <a:pt x="1883" y="1452"/>
                      </a:lnTo>
                      <a:lnTo>
                        <a:pt x="1196" y="968"/>
                      </a:lnTo>
                      <a:lnTo>
                        <a:pt x="1076" y="872"/>
                      </a:lnTo>
                      <a:cubicBezTo>
                        <a:pt x="965" y="668"/>
                        <a:pt x="719" y="626"/>
                        <a:pt x="585" y="457"/>
                      </a:cubicBezTo>
                      <a:lnTo>
                        <a:pt x="243" y="53"/>
                      </a:lnTo>
                      <a:cubicBezTo>
                        <a:pt x="212" y="16"/>
                        <a:pt x="183" y="0"/>
                        <a:pt x="15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0" name="Google Shape;1580;p11"/>
                <p:cNvSpPr/>
                <p:nvPr/>
              </p:nvSpPr>
              <p:spPr>
                <a:xfrm>
                  <a:off x="3846002" y="1093311"/>
                  <a:ext cx="36542" cy="237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8" h="765" extrusionOk="0">
                      <a:moveTo>
                        <a:pt x="81" y="1"/>
                      </a:moveTo>
                      <a:cubicBezTo>
                        <a:pt x="54" y="1"/>
                        <a:pt x="32" y="14"/>
                        <a:pt x="25" y="52"/>
                      </a:cubicBezTo>
                      <a:cubicBezTo>
                        <a:pt x="0" y="147"/>
                        <a:pt x="63" y="157"/>
                        <a:pt x="129" y="157"/>
                      </a:cubicBezTo>
                      <a:cubicBezTo>
                        <a:pt x="146" y="157"/>
                        <a:pt x="163" y="156"/>
                        <a:pt x="178" y="156"/>
                      </a:cubicBezTo>
                      <a:lnTo>
                        <a:pt x="294" y="268"/>
                      </a:lnTo>
                      <a:cubicBezTo>
                        <a:pt x="340" y="425"/>
                        <a:pt x="513" y="379"/>
                        <a:pt x="617" y="452"/>
                      </a:cubicBezTo>
                      <a:cubicBezTo>
                        <a:pt x="643" y="479"/>
                        <a:pt x="674" y="510"/>
                        <a:pt x="705" y="533"/>
                      </a:cubicBezTo>
                      <a:cubicBezTo>
                        <a:pt x="852" y="584"/>
                        <a:pt x="921" y="765"/>
                        <a:pt x="1094" y="765"/>
                      </a:cubicBezTo>
                      <a:cubicBezTo>
                        <a:pt x="1102" y="765"/>
                        <a:pt x="1111" y="764"/>
                        <a:pt x="1120" y="763"/>
                      </a:cubicBezTo>
                      <a:cubicBezTo>
                        <a:pt x="1178" y="706"/>
                        <a:pt x="1178" y="613"/>
                        <a:pt x="1120" y="556"/>
                      </a:cubicBezTo>
                      <a:lnTo>
                        <a:pt x="405" y="168"/>
                      </a:lnTo>
                      <a:cubicBezTo>
                        <a:pt x="383" y="155"/>
                        <a:pt x="361" y="148"/>
                        <a:pt x="336" y="148"/>
                      </a:cubicBezTo>
                      <a:cubicBezTo>
                        <a:pt x="331" y="148"/>
                        <a:pt x="326" y="148"/>
                        <a:pt x="321" y="149"/>
                      </a:cubicBezTo>
                      <a:cubicBezTo>
                        <a:pt x="275" y="106"/>
                        <a:pt x="225" y="68"/>
                        <a:pt x="175" y="33"/>
                      </a:cubicBezTo>
                      <a:cubicBezTo>
                        <a:pt x="146" y="17"/>
                        <a:pt x="111" y="1"/>
                        <a:pt x="8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1" name="Google Shape;1581;p11"/>
                <p:cNvSpPr/>
                <p:nvPr/>
              </p:nvSpPr>
              <p:spPr>
                <a:xfrm>
                  <a:off x="3970609" y="969634"/>
                  <a:ext cx="233053" cy="1289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13" h="4156" extrusionOk="0">
                      <a:moveTo>
                        <a:pt x="273" y="412"/>
                      </a:moveTo>
                      <a:cubicBezTo>
                        <a:pt x="281" y="427"/>
                        <a:pt x="288" y="443"/>
                        <a:pt x="296" y="450"/>
                      </a:cubicBezTo>
                      <a:cubicBezTo>
                        <a:pt x="281" y="454"/>
                        <a:pt x="273" y="462"/>
                        <a:pt x="258" y="462"/>
                      </a:cubicBezTo>
                      <a:cubicBezTo>
                        <a:pt x="262" y="447"/>
                        <a:pt x="265" y="427"/>
                        <a:pt x="273" y="412"/>
                      </a:cubicBezTo>
                      <a:close/>
                      <a:moveTo>
                        <a:pt x="4208" y="2568"/>
                      </a:moveTo>
                      <a:lnTo>
                        <a:pt x="4227" y="2587"/>
                      </a:lnTo>
                      <a:cubicBezTo>
                        <a:pt x="4196" y="2606"/>
                        <a:pt x="4170" y="2622"/>
                        <a:pt x="4135" y="2625"/>
                      </a:cubicBezTo>
                      <a:lnTo>
                        <a:pt x="4097" y="2625"/>
                      </a:lnTo>
                      <a:lnTo>
                        <a:pt x="4097" y="2622"/>
                      </a:lnTo>
                      <a:cubicBezTo>
                        <a:pt x="4077" y="2606"/>
                        <a:pt x="4058" y="2598"/>
                        <a:pt x="4039" y="2587"/>
                      </a:cubicBezTo>
                      <a:lnTo>
                        <a:pt x="4039" y="2587"/>
                      </a:lnTo>
                      <a:cubicBezTo>
                        <a:pt x="4058" y="2590"/>
                        <a:pt x="4078" y="2592"/>
                        <a:pt x="4099" y="2592"/>
                      </a:cubicBezTo>
                      <a:cubicBezTo>
                        <a:pt x="4129" y="2592"/>
                        <a:pt x="4160" y="2588"/>
                        <a:pt x="4189" y="2579"/>
                      </a:cubicBezTo>
                      <a:lnTo>
                        <a:pt x="4208" y="2568"/>
                      </a:lnTo>
                      <a:close/>
                      <a:moveTo>
                        <a:pt x="4581" y="2633"/>
                      </a:moveTo>
                      <a:cubicBezTo>
                        <a:pt x="4592" y="2645"/>
                        <a:pt x="4604" y="2656"/>
                        <a:pt x="4619" y="2660"/>
                      </a:cubicBezTo>
                      <a:cubicBezTo>
                        <a:pt x="4623" y="2671"/>
                        <a:pt x="4619" y="2679"/>
                        <a:pt x="4615" y="2683"/>
                      </a:cubicBezTo>
                      <a:cubicBezTo>
                        <a:pt x="4596" y="2671"/>
                        <a:pt x="4577" y="2660"/>
                        <a:pt x="4554" y="2652"/>
                      </a:cubicBezTo>
                      <a:cubicBezTo>
                        <a:pt x="4562" y="2645"/>
                        <a:pt x="4573" y="2637"/>
                        <a:pt x="4581" y="2633"/>
                      </a:cubicBezTo>
                      <a:close/>
                      <a:moveTo>
                        <a:pt x="146" y="1"/>
                      </a:moveTo>
                      <a:cubicBezTo>
                        <a:pt x="0" y="158"/>
                        <a:pt x="242" y="201"/>
                        <a:pt x="239" y="316"/>
                      </a:cubicBezTo>
                      <a:lnTo>
                        <a:pt x="12" y="320"/>
                      </a:lnTo>
                      <a:cubicBezTo>
                        <a:pt x="58" y="412"/>
                        <a:pt x="127" y="485"/>
                        <a:pt x="219" y="523"/>
                      </a:cubicBezTo>
                      <a:cubicBezTo>
                        <a:pt x="292" y="693"/>
                        <a:pt x="442" y="762"/>
                        <a:pt x="596" y="831"/>
                      </a:cubicBezTo>
                      <a:lnTo>
                        <a:pt x="734" y="950"/>
                      </a:lnTo>
                      <a:cubicBezTo>
                        <a:pt x="838" y="1161"/>
                        <a:pt x="1061" y="1219"/>
                        <a:pt x="1241" y="1330"/>
                      </a:cubicBezTo>
                      <a:cubicBezTo>
                        <a:pt x="1422" y="1507"/>
                        <a:pt x="1637" y="1626"/>
                        <a:pt x="1864" y="1719"/>
                      </a:cubicBezTo>
                      <a:cubicBezTo>
                        <a:pt x="1887" y="1742"/>
                        <a:pt x="1914" y="1757"/>
                        <a:pt x="1949" y="1761"/>
                      </a:cubicBezTo>
                      <a:cubicBezTo>
                        <a:pt x="2041" y="1914"/>
                        <a:pt x="2210" y="1964"/>
                        <a:pt x="2356" y="2037"/>
                      </a:cubicBezTo>
                      <a:cubicBezTo>
                        <a:pt x="2671" y="2249"/>
                        <a:pt x="2978" y="2479"/>
                        <a:pt x="3366" y="2537"/>
                      </a:cubicBezTo>
                      <a:cubicBezTo>
                        <a:pt x="3399" y="2603"/>
                        <a:pt x="3466" y="2640"/>
                        <a:pt x="3537" y="2640"/>
                      </a:cubicBezTo>
                      <a:cubicBezTo>
                        <a:pt x="3549" y="2640"/>
                        <a:pt x="3562" y="2639"/>
                        <a:pt x="3574" y="2637"/>
                      </a:cubicBezTo>
                      <a:lnTo>
                        <a:pt x="3854" y="2752"/>
                      </a:lnTo>
                      <a:cubicBezTo>
                        <a:pt x="4108" y="2857"/>
                        <a:pt x="4364" y="2949"/>
                        <a:pt x="4637" y="2949"/>
                      </a:cubicBezTo>
                      <a:cubicBezTo>
                        <a:pt x="4683" y="2949"/>
                        <a:pt x="4730" y="2946"/>
                        <a:pt x="4777" y="2940"/>
                      </a:cubicBezTo>
                      <a:lnTo>
                        <a:pt x="4888" y="2940"/>
                      </a:lnTo>
                      <a:lnTo>
                        <a:pt x="5084" y="2944"/>
                      </a:lnTo>
                      <a:cubicBezTo>
                        <a:pt x="5092" y="3010"/>
                        <a:pt x="5096" y="3083"/>
                        <a:pt x="5103" y="3156"/>
                      </a:cubicBezTo>
                      <a:lnTo>
                        <a:pt x="5099" y="3160"/>
                      </a:lnTo>
                      <a:cubicBezTo>
                        <a:pt x="4996" y="3190"/>
                        <a:pt x="4996" y="3271"/>
                        <a:pt x="5003" y="3355"/>
                      </a:cubicBezTo>
                      <a:cubicBezTo>
                        <a:pt x="4946" y="3594"/>
                        <a:pt x="4807" y="3824"/>
                        <a:pt x="4965" y="4066"/>
                      </a:cubicBezTo>
                      <a:cubicBezTo>
                        <a:pt x="5005" y="4131"/>
                        <a:pt x="5046" y="4156"/>
                        <a:pt x="5088" y="4156"/>
                      </a:cubicBezTo>
                      <a:cubicBezTo>
                        <a:pt x="5142" y="4156"/>
                        <a:pt x="5195" y="4114"/>
                        <a:pt x="5245" y="4066"/>
                      </a:cubicBezTo>
                      <a:cubicBezTo>
                        <a:pt x="5330" y="3986"/>
                        <a:pt x="5418" y="3874"/>
                        <a:pt x="5503" y="3778"/>
                      </a:cubicBezTo>
                      <a:cubicBezTo>
                        <a:pt x="5699" y="3755"/>
                        <a:pt x="5860" y="3636"/>
                        <a:pt x="6037" y="3567"/>
                      </a:cubicBezTo>
                      <a:cubicBezTo>
                        <a:pt x="6102" y="3567"/>
                        <a:pt x="6172" y="3567"/>
                        <a:pt x="6237" y="3578"/>
                      </a:cubicBezTo>
                      <a:cubicBezTo>
                        <a:pt x="6254" y="3580"/>
                        <a:pt x="6270" y="3581"/>
                        <a:pt x="6286" y="3581"/>
                      </a:cubicBezTo>
                      <a:cubicBezTo>
                        <a:pt x="6356" y="3581"/>
                        <a:pt x="6409" y="3560"/>
                        <a:pt x="6406" y="3463"/>
                      </a:cubicBezTo>
                      <a:cubicBezTo>
                        <a:pt x="6403" y="3371"/>
                        <a:pt x="6344" y="3338"/>
                        <a:pt x="6279" y="3338"/>
                      </a:cubicBezTo>
                      <a:cubicBezTo>
                        <a:pt x="6262" y="3338"/>
                        <a:pt x="6246" y="3340"/>
                        <a:pt x="6229" y="3344"/>
                      </a:cubicBezTo>
                      <a:cubicBezTo>
                        <a:pt x="6079" y="3371"/>
                        <a:pt x="5941" y="3421"/>
                        <a:pt x="5795" y="3463"/>
                      </a:cubicBezTo>
                      <a:cubicBezTo>
                        <a:pt x="5668" y="3471"/>
                        <a:pt x="5545" y="3536"/>
                        <a:pt x="5476" y="3644"/>
                      </a:cubicBezTo>
                      <a:cubicBezTo>
                        <a:pt x="5416" y="3691"/>
                        <a:pt x="5358" y="3762"/>
                        <a:pt x="5295" y="3762"/>
                      </a:cubicBezTo>
                      <a:cubicBezTo>
                        <a:pt x="5256" y="3762"/>
                        <a:pt x="5216" y="3736"/>
                        <a:pt x="5172" y="3663"/>
                      </a:cubicBezTo>
                      <a:lnTo>
                        <a:pt x="5207" y="3471"/>
                      </a:lnTo>
                      <a:cubicBezTo>
                        <a:pt x="5257" y="3413"/>
                        <a:pt x="5284" y="3336"/>
                        <a:pt x="5269" y="3259"/>
                      </a:cubicBezTo>
                      <a:cubicBezTo>
                        <a:pt x="5288" y="3229"/>
                        <a:pt x="5307" y="3194"/>
                        <a:pt x="5322" y="3160"/>
                      </a:cubicBezTo>
                      <a:cubicBezTo>
                        <a:pt x="5422" y="3102"/>
                        <a:pt x="5526" y="3056"/>
                        <a:pt x="5599" y="2952"/>
                      </a:cubicBezTo>
                      <a:cubicBezTo>
                        <a:pt x="5556" y="2823"/>
                        <a:pt x="5495" y="2786"/>
                        <a:pt x="5426" y="2786"/>
                      </a:cubicBezTo>
                      <a:cubicBezTo>
                        <a:pt x="5345" y="2786"/>
                        <a:pt x="5253" y="2836"/>
                        <a:pt x="5169" y="2848"/>
                      </a:cubicBezTo>
                      <a:cubicBezTo>
                        <a:pt x="5234" y="2833"/>
                        <a:pt x="5288" y="2791"/>
                        <a:pt x="5322" y="2737"/>
                      </a:cubicBezTo>
                      <a:lnTo>
                        <a:pt x="5484" y="2737"/>
                      </a:lnTo>
                      <a:cubicBezTo>
                        <a:pt x="5488" y="2748"/>
                        <a:pt x="5495" y="2760"/>
                        <a:pt x="5499" y="2771"/>
                      </a:cubicBezTo>
                      <a:cubicBezTo>
                        <a:pt x="5563" y="2802"/>
                        <a:pt x="5627" y="2813"/>
                        <a:pt x="5691" y="2813"/>
                      </a:cubicBezTo>
                      <a:cubicBezTo>
                        <a:pt x="5794" y="2813"/>
                        <a:pt x="5896" y="2784"/>
                        <a:pt x="5999" y="2760"/>
                      </a:cubicBezTo>
                      <a:cubicBezTo>
                        <a:pt x="6079" y="2744"/>
                        <a:pt x="6161" y="2739"/>
                        <a:pt x="6243" y="2739"/>
                      </a:cubicBezTo>
                      <a:cubicBezTo>
                        <a:pt x="6360" y="2739"/>
                        <a:pt x="6479" y="2748"/>
                        <a:pt x="6596" y="2748"/>
                      </a:cubicBezTo>
                      <a:cubicBezTo>
                        <a:pt x="6746" y="2748"/>
                        <a:pt x="6894" y="2733"/>
                        <a:pt x="7036" y="2660"/>
                      </a:cubicBezTo>
                      <a:lnTo>
                        <a:pt x="7194" y="2606"/>
                      </a:lnTo>
                      <a:lnTo>
                        <a:pt x="7390" y="2614"/>
                      </a:lnTo>
                      <a:cubicBezTo>
                        <a:pt x="7436" y="2587"/>
                        <a:pt x="7493" y="2583"/>
                        <a:pt x="7513" y="2525"/>
                      </a:cubicBezTo>
                      <a:cubicBezTo>
                        <a:pt x="7413" y="2441"/>
                        <a:pt x="7313" y="2411"/>
                        <a:pt x="7213" y="2411"/>
                      </a:cubicBezTo>
                      <a:cubicBezTo>
                        <a:pt x="7066" y="2411"/>
                        <a:pt x="6919" y="2475"/>
                        <a:pt x="6771" y="2525"/>
                      </a:cubicBezTo>
                      <a:lnTo>
                        <a:pt x="6602" y="2545"/>
                      </a:lnTo>
                      <a:cubicBezTo>
                        <a:pt x="6435" y="2517"/>
                        <a:pt x="6265" y="2510"/>
                        <a:pt x="6096" y="2510"/>
                      </a:cubicBezTo>
                      <a:cubicBezTo>
                        <a:pt x="5925" y="2510"/>
                        <a:pt x="5754" y="2517"/>
                        <a:pt x="5584" y="2517"/>
                      </a:cubicBezTo>
                      <a:cubicBezTo>
                        <a:pt x="5483" y="2517"/>
                        <a:pt x="5383" y="2514"/>
                        <a:pt x="5284" y="2506"/>
                      </a:cubicBezTo>
                      <a:cubicBezTo>
                        <a:pt x="5211" y="2457"/>
                        <a:pt x="5140" y="2436"/>
                        <a:pt x="5069" y="2436"/>
                      </a:cubicBezTo>
                      <a:cubicBezTo>
                        <a:pt x="4974" y="2436"/>
                        <a:pt x="4880" y="2473"/>
                        <a:pt x="4788" y="2525"/>
                      </a:cubicBezTo>
                      <a:cubicBezTo>
                        <a:pt x="4747" y="2491"/>
                        <a:pt x="4704" y="2463"/>
                        <a:pt x="4659" y="2463"/>
                      </a:cubicBezTo>
                      <a:cubicBezTo>
                        <a:pt x="4629" y="2463"/>
                        <a:pt x="4598" y="2476"/>
                        <a:pt x="4565" y="2506"/>
                      </a:cubicBezTo>
                      <a:lnTo>
                        <a:pt x="4385" y="2422"/>
                      </a:lnTo>
                      <a:cubicBezTo>
                        <a:pt x="4143" y="2256"/>
                        <a:pt x="3858" y="2157"/>
                        <a:pt x="3570" y="2126"/>
                      </a:cubicBezTo>
                      <a:lnTo>
                        <a:pt x="3374" y="2011"/>
                      </a:lnTo>
                      <a:cubicBezTo>
                        <a:pt x="3255" y="1907"/>
                        <a:pt x="3105" y="1849"/>
                        <a:pt x="2948" y="1845"/>
                      </a:cubicBezTo>
                      <a:cubicBezTo>
                        <a:pt x="2925" y="1826"/>
                        <a:pt x="2898" y="1811"/>
                        <a:pt x="2871" y="1811"/>
                      </a:cubicBezTo>
                      <a:cubicBezTo>
                        <a:pt x="2794" y="1699"/>
                        <a:pt x="2675" y="1684"/>
                        <a:pt x="2559" y="1665"/>
                      </a:cubicBezTo>
                      <a:cubicBezTo>
                        <a:pt x="2324" y="1585"/>
                        <a:pt x="2174" y="1328"/>
                        <a:pt x="1903" y="1328"/>
                      </a:cubicBezTo>
                      <a:cubicBezTo>
                        <a:pt x="1886" y="1328"/>
                        <a:pt x="1870" y="1328"/>
                        <a:pt x="1852" y="1330"/>
                      </a:cubicBezTo>
                      <a:cubicBezTo>
                        <a:pt x="1776" y="1250"/>
                        <a:pt x="1668" y="1204"/>
                        <a:pt x="1560" y="1200"/>
                      </a:cubicBezTo>
                      <a:cubicBezTo>
                        <a:pt x="1518" y="1108"/>
                        <a:pt x="1460" y="1038"/>
                        <a:pt x="1349" y="1031"/>
                      </a:cubicBezTo>
                      <a:lnTo>
                        <a:pt x="1253" y="1000"/>
                      </a:lnTo>
                      <a:cubicBezTo>
                        <a:pt x="1253" y="950"/>
                        <a:pt x="1215" y="915"/>
                        <a:pt x="1165" y="915"/>
                      </a:cubicBezTo>
                      <a:lnTo>
                        <a:pt x="1157" y="915"/>
                      </a:lnTo>
                      <a:lnTo>
                        <a:pt x="1153" y="912"/>
                      </a:lnTo>
                      <a:cubicBezTo>
                        <a:pt x="1126" y="800"/>
                        <a:pt x="1026" y="769"/>
                        <a:pt x="949" y="708"/>
                      </a:cubicBezTo>
                      <a:cubicBezTo>
                        <a:pt x="896" y="623"/>
                        <a:pt x="819" y="562"/>
                        <a:pt x="730" y="523"/>
                      </a:cubicBezTo>
                      <a:cubicBezTo>
                        <a:pt x="565" y="312"/>
                        <a:pt x="427" y="78"/>
                        <a:pt x="14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2" name="Google Shape;1582;p11"/>
                <p:cNvSpPr/>
                <p:nvPr/>
              </p:nvSpPr>
              <p:spPr>
                <a:xfrm>
                  <a:off x="4126981" y="1101811"/>
                  <a:ext cx="15417" cy="165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532" extrusionOk="0">
                      <a:moveTo>
                        <a:pt x="237" y="1"/>
                      </a:moveTo>
                      <a:cubicBezTo>
                        <a:pt x="141" y="1"/>
                        <a:pt x="86" y="104"/>
                        <a:pt x="55" y="190"/>
                      </a:cubicBezTo>
                      <a:cubicBezTo>
                        <a:pt x="5" y="320"/>
                        <a:pt x="1" y="451"/>
                        <a:pt x="158" y="532"/>
                      </a:cubicBezTo>
                      <a:cubicBezTo>
                        <a:pt x="266" y="478"/>
                        <a:pt x="243" y="363"/>
                        <a:pt x="285" y="282"/>
                      </a:cubicBezTo>
                      <a:cubicBezTo>
                        <a:pt x="339" y="197"/>
                        <a:pt x="497" y="105"/>
                        <a:pt x="304" y="17"/>
                      </a:cubicBezTo>
                      <a:cubicBezTo>
                        <a:pt x="280" y="6"/>
                        <a:pt x="257" y="1"/>
                        <a:pt x="2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3" name="Google Shape;1583;p11"/>
                <p:cNvSpPr/>
                <p:nvPr/>
              </p:nvSpPr>
              <p:spPr>
                <a:xfrm>
                  <a:off x="3965491" y="1068774"/>
                  <a:ext cx="38868" cy="137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3" h="444" extrusionOk="0">
                      <a:moveTo>
                        <a:pt x="572" y="0"/>
                      </a:moveTo>
                      <a:cubicBezTo>
                        <a:pt x="515" y="0"/>
                        <a:pt x="454" y="10"/>
                        <a:pt x="388" y="33"/>
                      </a:cubicBezTo>
                      <a:cubicBezTo>
                        <a:pt x="211" y="117"/>
                        <a:pt x="73" y="244"/>
                        <a:pt x="0" y="436"/>
                      </a:cubicBezTo>
                      <a:cubicBezTo>
                        <a:pt x="2" y="436"/>
                        <a:pt x="4" y="436"/>
                        <a:pt x="6" y="436"/>
                      </a:cubicBezTo>
                      <a:cubicBezTo>
                        <a:pt x="232" y="436"/>
                        <a:pt x="321" y="213"/>
                        <a:pt x="500" y="136"/>
                      </a:cubicBezTo>
                      <a:cubicBezTo>
                        <a:pt x="502" y="136"/>
                        <a:pt x="503" y="136"/>
                        <a:pt x="505" y="136"/>
                      </a:cubicBezTo>
                      <a:cubicBezTo>
                        <a:pt x="752" y="136"/>
                        <a:pt x="910" y="383"/>
                        <a:pt x="1253" y="444"/>
                      </a:cubicBezTo>
                      <a:cubicBezTo>
                        <a:pt x="1007" y="208"/>
                        <a:pt x="829" y="0"/>
                        <a:pt x="57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4" name="Google Shape;1584;p11"/>
                <p:cNvSpPr/>
                <p:nvPr/>
              </p:nvSpPr>
              <p:spPr>
                <a:xfrm>
                  <a:off x="3937697" y="1089216"/>
                  <a:ext cx="23048" cy="151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489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1" y="227"/>
                        <a:pt x="204" y="461"/>
                        <a:pt x="477" y="488"/>
                      </a:cubicBezTo>
                      <a:lnTo>
                        <a:pt x="585" y="477"/>
                      </a:lnTo>
                      <a:cubicBezTo>
                        <a:pt x="627" y="377"/>
                        <a:pt x="742" y="269"/>
                        <a:pt x="573" y="173"/>
                      </a:cubicBezTo>
                      <a:lnTo>
                        <a:pt x="477" y="277"/>
                      </a:lnTo>
                      <a:cubicBezTo>
                        <a:pt x="312" y="242"/>
                        <a:pt x="262" y="8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5" name="Google Shape;1585;p11"/>
                <p:cNvSpPr/>
                <p:nvPr/>
              </p:nvSpPr>
              <p:spPr>
                <a:xfrm>
                  <a:off x="3978582" y="1036358"/>
                  <a:ext cx="15293" cy="9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" h="314" extrusionOk="0">
                      <a:moveTo>
                        <a:pt x="166" y="0"/>
                      </a:moveTo>
                      <a:cubicBezTo>
                        <a:pt x="110" y="0"/>
                        <a:pt x="58" y="33"/>
                        <a:pt x="39" y="86"/>
                      </a:cubicBezTo>
                      <a:cubicBezTo>
                        <a:pt x="1" y="175"/>
                        <a:pt x="78" y="202"/>
                        <a:pt x="131" y="232"/>
                      </a:cubicBezTo>
                      <a:cubicBezTo>
                        <a:pt x="178" y="252"/>
                        <a:pt x="227" y="271"/>
                        <a:pt x="274" y="278"/>
                      </a:cubicBezTo>
                      <a:cubicBezTo>
                        <a:pt x="302" y="302"/>
                        <a:pt x="337" y="313"/>
                        <a:pt x="372" y="313"/>
                      </a:cubicBezTo>
                      <a:cubicBezTo>
                        <a:pt x="416" y="313"/>
                        <a:pt x="460" y="295"/>
                        <a:pt x="493" y="263"/>
                      </a:cubicBezTo>
                      <a:cubicBezTo>
                        <a:pt x="443" y="125"/>
                        <a:pt x="331" y="52"/>
                        <a:pt x="204" y="6"/>
                      </a:cubicBezTo>
                      <a:cubicBezTo>
                        <a:pt x="192" y="2"/>
                        <a:pt x="179" y="0"/>
                        <a:pt x="16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6" name="Google Shape;1586;p11"/>
                <p:cNvSpPr/>
                <p:nvPr/>
              </p:nvSpPr>
              <p:spPr>
                <a:xfrm>
                  <a:off x="4045461" y="1116607"/>
                  <a:ext cx="70353" cy="77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8" h="2491" extrusionOk="0">
                      <a:moveTo>
                        <a:pt x="2214" y="1"/>
                      </a:moveTo>
                      <a:cubicBezTo>
                        <a:pt x="2079" y="1"/>
                        <a:pt x="1959" y="7"/>
                        <a:pt x="1856" y="112"/>
                      </a:cubicBezTo>
                      <a:cubicBezTo>
                        <a:pt x="1710" y="212"/>
                        <a:pt x="1511" y="262"/>
                        <a:pt x="1534" y="500"/>
                      </a:cubicBezTo>
                      <a:cubicBezTo>
                        <a:pt x="1299" y="669"/>
                        <a:pt x="980" y="643"/>
                        <a:pt x="746" y="815"/>
                      </a:cubicBezTo>
                      <a:cubicBezTo>
                        <a:pt x="592" y="912"/>
                        <a:pt x="661" y="1069"/>
                        <a:pt x="635" y="1204"/>
                      </a:cubicBezTo>
                      <a:cubicBezTo>
                        <a:pt x="281" y="1365"/>
                        <a:pt x="108" y="1669"/>
                        <a:pt x="31" y="2034"/>
                      </a:cubicBezTo>
                      <a:cubicBezTo>
                        <a:pt x="0" y="2226"/>
                        <a:pt x="20" y="2395"/>
                        <a:pt x="243" y="2460"/>
                      </a:cubicBezTo>
                      <a:cubicBezTo>
                        <a:pt x="259" y="2480"/>
                        <a:pt x="277" y="2491"/>
                        <a:pt x="292" y="2491"/>
                      </a:cubicBezTo>
                      <a:cubicBezTo>
                        <a:pt x="310" y="2491"/>
                        <a:pt x="325" y="2478"/>
                        <a:pt x="335" y="2452"/>
                      </a:cubicBezTo>
                      <a:cubicBezTo>
                        <a:pt x="354" y="2399"/>
                        <a:pt x="316" y="2341"/>
                        <a:pt x="266" y="2306"/>
                      </a:cubicBezTo>
                      <a:lnTo>
                        <a:pt x="277" y="1941"/>
                      </a:lnTo>
                      <a:cubicBezTo>
                        <a:pt x="404" y="1899"/>
                        <a:pt x="535" y="1838"/>
                        <a:pt x="554" y="1688"/>
                      </a:cubicBezTo>
                      <a:cubicBezTo>
                        <a:pt x="573" y="1549"/>
                        <a:pt x="692" y="1511"/>
                        <a:pt x="765" y="1430"/>
                      </a:cubicBezTo>
                      <a:cubicBezTo>
                        <a:pt x="796" y="1430"/>
                        <a:pt x="827" y="1423"/>
                        <a:pt x="857" y="1419"/>
                      </a:cubicBezTo>
                      <a:cubicBezTo>
                        <a:pt x="1065" y="1338"/>
                        <a:pt x="1019" y="1157"/>
                        <a:pt x="1034" y="1000"/>
                      </a:cubicBezTo>
                      <a:lnTo>
                        <a:pt x="1034" y="1000"/>
                      </a:lnTo>
                      <a:cubicBezTo>
                        <a:pt x="1073" y="1023"/>
                        <a:pt x="1115" y="1050"/>
                        <a:pt x="1161" y="1061"/>
                      </a:cubicBezTo>
                      <a:cubicBezTo>
                        <a:pt x="1126" y="1250"/>
                        <a:pt x="1088" y="1438"/>
                        <a:pt x="1053" y="1626"/>
                      </a:cubicBezTo>
                      <a:cubicBezTo>
                        <a:pt x="1078" y="1644"/>
                        <a:pt x="1097" y="1651"/>
                        <a:pt x="1112" y="1651"/>
                      </a:cubicBezTo>
                      <a:cubicBezTo>
                        <a:pt x="1151" y="1651"/>
                        <a:pt x="1158" y="1599"/>
                        <a:pt x="1172" y="1557"/>
                      </a:cubicBezTo>
                      <a:cubicBezTo>
                        <a:pt x="1238" y="1376"/>
                        <a:pt x="1295" y="1196"/>
                        <a:pt x="1357" y="1015"/>
                      </a:cubicBezTo>
                      <a:cubicBezTo>
                        <a:pt x="1453" y="904"/>
                        <a:pt x="1553" y="789"/>
                        <a:pt x="1649" y="677"/>
                      </a:cubicBezTo>
                      <a:cubicBezTo>
                        <a:pt x="1703" y="643"/>
                        <a:pt x="1710" y="566"/>
                        <a:pt x="1680" y="512"/>
                      </a:cubicBezTo>
                      <a:lnTo>
                        <a:pt x="1699" y="512"/>
                      </a:lnTo>
                      <a:cubicBezTo>
                        <a:pt x="1721" y="520"/>
                        <a:pt x="1744" y="523"/>
                        <a:pt x="1767" y="523"/>
                      </a:cubicBezTo>
                      <a:cubicBezTo>
                        <a:pt x="1846" y="523"/>
                        <a:pt x="1921" y="479"/>
                        <a:pt x="1960" y="404"/>
                      </a:cubicBezTo>
                      <a:cubicBezTo>
                        <a:pt x="1968" y="377"/>
                        <a:pt x="1972" y="347"/>
                        <a:pt x="1976" y="312"/>
                      </a:cubicBezTo>
                      <a:cubicBezTo>
                        <a:pt x="2072" y="212"/>
                        <a:pt x="2268" y="224"/>
                        <a:pt x="2268" y="1"/>
                      </a:cubicBezTo>
                      <a:cubicBezTo>
                        <a:pt x="2250" y="1"/>
                        <a:pt x="2232" y="1"/>
                        <a:pt x="22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7" name="Google Shape;1587;p11"/>
                <p:cNvSpPr/>
                <p:nvPr/>
              </p:nvSpPr>
              <p:spPr>
                <a:xfrm>
                  <a:off x="3878821" y="1114001"/>
                  <a:ext cx="16348" cy="131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" h="423" extrusionOk="0">
                      <a:moveTo>
                        <a:pt x="258" y="0"/>
                      </a:moveTo>
                      <a:cubicBezTo>
                        <a:pt x="0" y="23"/>
                        <a:pt x="127" y="173"/>
                        <a:pt x="166" y="288"/>
                      </a:cubicBezTo>
                      <a:lnTo>
                        <a:pt x="527" y="423"/>
                      </a:lnTo>
                      <a:cubicBezTo>
                        <a:pt x="500" y="219"/>
                        <a:pt x="350" y="131"/>
                        <a:pt x="25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8" name="Google Shape;1588;p11"/>
                <p:cNvSpPr/>
                <p:nvPr/>
              </p:nvSpPr>
              <p:spPr>
                <a:xfrm>
                  <a:off x="3965243" y="1082299"/>
                  <a:ext cx="279" cy="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4" extrusionOk="0">
                      <a:moveTo>
                        <a:pt x="0" y="0"/>
                      </a:moveTo>
                      <a:lnTo>
                        <a:pt x="4" y="4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9" name="Google Shape;1589;p11"/>
                <p:cNvSpPr/>
                <p:nvPr/>
              </p:nvSpPr>
              <p:spPr>
                <a:xfrm>
                  <a:off x="3947003" y="989084"/>
                  <a:ext cx="33750" cy="25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8" h="812" extrusionOk="0">
                      <a:moveTo>
                        <a:pt x="130" y="0"/>
                      </a:moveTo>
                      <a:cubicBezTo>
                        <a:pt x="97" y="0"/>
                        <a:pt x="66" y="16"/>
                        <a:pt x="43" y="58"/>
                      </a:cubicBezTo>
                      <a:cubicBezTo>
                        <a:pt x="0" y="142"/>
                        <a:pt x="108" y="192"/>
                        <a:pt x="166" y="238"/>
                      </a:cubicBezTo>
                      <a:cubicBezTo>
                        <a:pt x="204" y="265"/>
                        <a:pt x="243" y="288"/>
                        <a:pt x="281" y="319"/>
                      </a:cubicBezTo>
                      <a:cubicBezTo>
                        <a:pt x="468" y="636"/>
                        <a:pt x="710" y="811"/>
                        <a:pt x="1007" y="811"/>
                      </a:cubicBezTo>
                      <a:cubicBezTo>
                        <a:pt x="1033" y="811"/>
                        <a:pt x="1060" y="810"/>
                        <a:pt x="1088" y="807"/>
                      </a:cubicBezTo>
                      <a:cubicBezTo>
                        <a:pt x="838" y="515"/>
                        <a:pt x="492" y="365"/>
                        <a:pt x="285" y="69"/>
                      </a:cubicBezTo>
                      <a:cubicBezTo>
                        <a:pt x="237" y="35"/>
                        <a:pt x="180" y="0"/>
                        <a:pt x="1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0" name="Google Shape;1590;p11"/>
                <p:cNvSpPr/>
                <p:nvPr/>
              </p:nvSpPr>
              <p:spPr>
                <a:xfrm>
                  <a:off x="3905405" y="976211"/>
                  <a:ext cx="13028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331" extrusionOk="0">
                      <a:moveTo>
                        <a:pt x="227" y="0"/>
                      </a:moveTo>
                      <a:lnTo>
                        <a:pt x="0" y="331"/>
                      </a:lnTo>
                      <a:cubicBezTo>
                        <a:pt x="223" y="238"/>
                        <a:pt x="339" y="200"/>
                        <a:pt x="419" y="96"/>
                      </a:cubicBezTo>
                      <a:cubicBezTo>
                        <a:pt x="385" y="4"/>
                        <a:pt x="308" y="0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1" name="Google Shape;1591;p11"/>
                <p:cNvSpPr/>
                <p:nvPr/>
              </p:nvSpPr>
              <p:spPr>
                <a:xfrm>
                  <a:off x="3863435" y="1064525"/>
                  <a:ext cx="122808" cy="964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9" h="3109" extrusionOk="0">
                      <a:moveTo>
                        <a:pt x="185" y="1"/>
                      </a:moveTo>
                      <a:cubicBezTo>
                        <a:pt x="62" y="135"/>
                        <a:pt x="1" y="250"/>
                        <a:pt x="135" y="389"/>
                      </a:cubicBezTo>
                      <a:cubicBezTo>
                        <a:pt x="139" y="419"/>
                        <a:pt x="151" y="443"/>
                        <a:pt x="166" y="466"/>
                      </a:cubicBezTo>
                      <a:cubicBezTo>
                        <a:pt x="178" y="565"/>
                        <a:pt x="243" y="654"/>
                        <a:pt x="335" y="696"/>
                      </a:cubicBezTo>
                      <a:lnTo>
                        <a:pt x="623" y="900"/>
                      </a:lnTo>
                      <a:cubicBezTo>
                        <a:pt x="666" y="1115"/>
                        <a:pt x="865" y="1215"/>
                        <a:pt x="988" y="1361"/>
                      </a:cubicBezTo>
                      <a:cubicBezTo>
                        <a:pt x="1434" y="1868"/>
                        <a:pt x="1911" y="2352"/>
                        <a:pt x="2568" y="2610"/>
                      </a:cubicBezTo>
                      <a:cubicBezTo>
                        <a:pt x="2575" y="2633"/>
                        <a:pt x="2579" y="2656"/>
                        <a:pt x="2579" y="2687"/>
                      </a:cubicBezTo>
                      <a:cubicBezTo>
                        <a:pt x="2618" y="2763"/>
                        <a:pt x="2721" y="2737"/>
                        <a:pt x="2771" y="2806"/>
                      </a:cubicBezTo>
                      <a:cubicBezTo>
                        <a:pt x="3025" y="2841"/>
                        <a:pt x="3250" y="3006"/>
                        <a:pt x="3511" y="3006"/>
                      </a:cubicBezTo>
                      <a:cubicBezTo>
                        <a:pt x="3535" y="3006"/>
                        <a:pt x="3558" y="3005"/>
                        <a:pt x="3582" y="3002"/>
                      </a:cubicBezTo>
                      <a:lnTo>
                        <a:pt x="3690" y="3098"/>
                      </a:lnTo>
                      <a:cubicBezTo>
                        <a:pt x="3696" y="3097"/>
                        <a:pt x="3701" y="3097"/>
                        <a:pt x="3707" y="3097"/>
                      </a:cubicBezTo>
                      <a:cubicBezTo>
                        <a:pt x="3750" y="3097"/>
                        <a:pt x="3796" y="3109"/>
                        <a:pt x="3840" y="3109"/>
                      </a:cubicBezTo>
                      <a:cubicBezTo>
                        <a:pt x="3882" y="3109"/>
                        <a:pt x="3923" y="3098"/>
                        <a:pt x="3959" y="3055"/>
                      </a:cubicBezTo>
                      <a:cubicBezTo>
                        <a:pt x="3878" y="2886"/>
                        <a:pt x="3728" y="2909"/>
                        <a:pt x="3582" y="2898"/>
                      </a:cubicBezTo>
                      <a:cubicBezTo>
                        <a:pt x="3332" y="2660"/>
                        <a:pt x="2983" y="2633"/>
                        <a:pt x="2698" y="2475"/>
                      </a:cubicBezTo>
                      <a:cubicBezTo>
                        <a:pt x="2176" y="2137"/>
                        <a:pt x="1672" y="1784"/>
                        <a:pt x="1253" y="1315"/>
                      </a:cubicBezTo>
                      <a:cubicBezTo>
                        <a:pt x="1111" y="1157"/>
                        <a:pt x="981" y="977"/>
                        <a:pt x="785" y="869"/>
                      </a:cubicBezTo>
                      <a:lnTo>
                        <a:pt x="658" y="677"/>
                      </a:lnTo>
                      <a:lnTo>
                        <a:pt x="470" y="539"/>
                      </a:lnTo>
                      <a:cubicBezTo>
                        <a:pt x="508" y="458"/>
                        <a:pt x="600" y="393"/>
                        <a:pt x="539" y="289"/>
                      </a:cubicBezTo>
                      <a:cubicBezTo>
                        <a:pt x="370" y="270"/>
                        <a:pt x="293" y="116"/>
                        <a:pt x="18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2" name="Google Shape;1592;p11"/>
                <p:cNvSpPr/>
                <p:nvPr/>
              </p:nvSpPr>
              <p:spPr>
                <a:xfrm>
                  <a:off x="3871438" y="1122098"/>
                  <a:ext cx="109563" cy="66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2" h="2149" extrusionOk="0">
                      <a:moveTo>
                        <a:pt x="114" y="1"/>
                      </a:moveTo>
                      <a:cubicBezTo>
                        <a:pt x="95" y="1"/>
                        <a:pt x="76" y="10"/>
                        <a:pt x="54" y="31"/>
                      </a:cubicBezTo>
                      <a:cubicBezTo>
                        <a:pt x="19" y="70"/>
                        <a:pt x="0" y="112"/>
                        <a:pt x="0" y="166"/>
                      </a:cubicBezTo>
                      <a:cubicBezTo>
                        <a:pt x="12" y="343"/>
                        <a:pt x="111" y="431"/>
                        <a:pt x="289" y="431"/>
                      </a:cubicBezTo>
                      <a:cubicBezTo>
                        <a:pt x="292" y="431"/>
                        <a:pt x="296" y="431"/>
                        <a:pt x="300" y="431"/>
                      </a:cubicBezTo>
                      <a:cubicBezTo>
                        <a:pt x="331" y="496"/>
                        <a:pt x="369" y="565"/>
                        <a:pt x="404" y="627"/>
                      </a:cubicBezTo>
                      <a:cubicBezTo>
                        <a:pt x="400" y="662"/>
                        <a:pt x="388" y="700"/>
                        <a:pt x="384" y="735"/>
                      </a:cubicBezTo>
                      <a:cubicBezTo>
                        <a:pt x="401" y="731"/>
                        <a:pt x="417" y="729"/>
                        <a:pt x="433" y="729"/>
                      </a:cubicBezTo>
                      <a:cubicBezTo>
                        <a:pt x="560" y="729"/>
                        <a:pt x="659" y="838"/>
                        <a:pt x="786" y="838"/>
                      </a:cubicBezTo>
                      <a:cubicBezTo>
                        <a:pt x="788" y="838"/>
                        <a:pt x="790" y="838"/>
                        <a:pt x="792" y="838"/>
                      </a:cubicBezTo>
                      <a:lnTo>
                        <a:pt x="903" y="938"/>
                      </a:lnTo>
                      <a:cubicBezTo>
                        <a:pt x="1038" y="1088"/>
                        <a:pt x="1207" y="1180"/>
                        <a:pt x="1387" y="1257"/>
                      </a:cubicBezTo>
                      <a:cubicBezTo>
                        <a:pt x="1387" y="1284"/>
                        <a:pt x="1395" y="1319"/>
                        <a:pt x="1407" y="1342"/>
                      </a:cubicBezTo>
                      <a:cubicBezTo>
                        <a:pt x="1426" y="1342"/>
                        <a:pt x="1453" y="1342"/>
                        <a:pt x="1472" y="1338"/>
                      </a:cubicBezTo>
                      <a:lnTo>
                        <a:pt x="1499" y="1395"/>
                      </a:lnTo>
                      <a:cubicBezTo>
                        <a:pt x="1549" y="1472"/>
                        <a:pt x="1633" y="1495"/>
                        <a:pt x="1710" y="1530"/>
                      </a:cubicBezTo>
                      <a:lnTo>
                        <a:pt x="1810" y="1553"/>
                      </a:lnTo>
                      <a:cubicBezTo>
                        <a:pt x="1875" y="1599"/>
                        <a:pt x="1956" y="1580"/>
                        <a:pt x="2014" y="1626"/>
                      </a:cubicBezTo>
                      <a:lnTo>
                        <a:pt x="2194" y="1657"/>
                      </a:lnTo>
                      <a:cubicBezTo>
                        <a:pt x="2433" y="1953"/>
                        <a:pt x="2809" y="1933"/>
                        <a:pt x="3124" y="2060"/>
                      </a:cubicBezTo>
                      <a:cubicBezTo>
                        <a:pt x="3167" y="2137"/>
                        <a:pt x="3251" y="2129"/>
                        <a:pt x="3320" y="2149"/>
                      </a:cubicBezTo>
                      <a:cubicBezTo>
                        <a:pt x="3401" y="2137"/>
                        <a:pt x="3497" y="2145"/>
                        <a:pt x="3532" y="2033"/>
                      </a:cubicBezTo>
                      <a:cubicBezTo>
                        <a:pt x="3447" y="1998"/>
                        <a:pt x="3372" y="1944"/>
                        <a:pt x="3272" y="1944"/>
                      </a:cubicBezTo>
                      <a:cubicBezTo>
                        <a:pt x="3262" y="1944"/>
                        <a:pt x="3253" y="1944"/>
                        <a:pt x="3243" y="1945"/>
                      </a:cubicBezTo>
                      <a:lnTo>
                        <a:pt x="2325" y="1541"/>
                      </a:lnTo>
                      <a:lnTo>
                        <a:pt x="2321" y="1541"/>
                      </a:lnTo>
                      <a:cubicBezTo>
                        <a:pt x="2275" y="1476"/>
                        <a:pt x="2202" y="1434"/>
                        <a:pt x="2125" y="1426"/>
                      </a:cubicBezTo>
                      <a:cubicBezTo>
                        <a:pt x="2018" y="1334"/>
                        <a:pt x="1895" y="1265"/>
                        <a:pt x="1760" y="1223"/>
                      </a:cubicBezTo>
                      <a:lnTo>
                        <a:pt x="1622" y="1138"/>
                      </a:lnTo>
                      <a:lnTo>
                        <a:pt x="1614" y="1130"/>
                      </a:lnTo>
                      <a:cubicBezTo>
                        <a:pt x="1611" y="1088"/>
                        <a:pt x="1572" y="1052"/>
                        <a:pt x="1527" y="1052"/>
                      </a:cubicBezTo>
                      <a:cubicBezTo>
                        <a:pt x="1523" y="1052"/>
                        <a:pt x="1519" y="1053"/>
                        <a:pt x="1514" y="1053"/>
                      </a:cubicBezTo>
                      <a:lnTo>
                        <a:pt x="1422" y="1007"/>
                      </a:lnTo>
                      <a:cubicBezTo>
                        <a:pt x="1361" y="907"/>
                        <a:pt x="1257" y="838"/>
                        <a:pt x="1134" y="831"/>
                      </a:cubicBezTo>
                      <a:cubicBezTo>
                        <a:pt x="1065" y="685"/>
                        <a:pt x="896" y="658"/>
                        <a:pt x="799" y="542"/>
                      </a:cubicBezTo>
                      <a:cubicBezTo>
                        <a:pt x="738" y="427"/>
                        <a:pt x="607" y="400"/>
                        <a:pt x="515" y="320"/>
                      </a:cubicBezTo>
                      <a:cubicBezTo>
                        <a:pt x="411" y="239"/>
                        <a:pt x="308" y="150"/>
                        <a:pt x="212" y="62"/>
                      </a:cubicBezTo>
                      <a:cubicBezTo>
                        <a:pt x="176" y="26"/>
                        <a:pt x="146" y="1"/>
                        <a:pt x="11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3" name="Google Shape;1593;p11"/>
                <p:cNvSpPr/>
                <p:nvPr/>
              </p:nvSpPr>
              <p:spPr>
                <a:xfrm>
                  <a:off x="3962265" y="956017"/>
                  <a:ext cx="6328" cy="84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" h="271" extrusionOk="0">
                      <a:moveTo>
                        <a:pt x="64" y="0"/>
                      </a:moveTo>
                      <a:cubicBezTo>
                        <a:pt x="53" y="0"/>
                        <a:pt x="41" y="2"/>
                        <a:pt x="27" y="6"/>
                      </a:cubicBezTo>
                      <a:cubicBezTo>
                        <a:pt x="8" y="9"/>
                        <a:pt x="8" y="90"/>
                        <a:pt x="0" y="140"/>
                      </a:cubicBezTo>
                      <a:cubicBezTo>
                        <a:pt x="5" y="135"/>
                        <a:pt x="10" y="133"/>
                        <a:pt x="15" y="133"/>
                      </a:cubicBezTo>
                      <a:cubicBezTo>
                        <a:pt x="55" y="133"/>
                        <a:pt x="100" y="271"/>
                        <a:pt x="143" y="271"/>
                      </a:cubicBezTo>
                      <a:cubicBezTo>
                        <a:pt x="164" y="271"/>
                        <a:pt x="185" y="236"/>
                        <a:pt x="204" y="132"/>
                      </a:cubicBezTo>
                      <a:cubicBezTo>
                        <a:pt x="171" y="69"/>
                        <a:pt x="137" y="0"/>
                        <a:pt x="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4" name="Google Shape;1594;p11"/>
                <p:cNvSpPr/>
                <p:nvPr/>
              </p:nvSpPr>
              <p:spPr>
                <a:xfrm>
                  <a:off x="4102320" y="1132458"/>
                  <a:ext cx="8499" cy="8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" h="290" extrusionOk="0">
                      <a:moveTo>
                        <a:pt x="223" y="1"/>
                      </a:moveTo>
                      <a:cubicBezTo>
                        <a:pt x="12" y="1"/>
                        <a:pt x="0" y="132"/>
                        <a:pt x="39" y="289"/>
                      </a:cubicBezTo>
                      <a:cubicBezTo>
                        <a:pt x="181" y="247"/>
                        <a:pt x="273" y="162"/>
                        <a:pt x="2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11"/>
                <p:cNvSpPr/>
                <p:nvPr/>
              </p:nvSpPr>
              <p:spPr>
                <a:xfrm>
                  <a:off x="3994216" y="1087169"/>
                  <a:ext cx="39116" cy="388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1" h="1252" extrusionOk="0">
                      <a:moveTo>
                        <a:pt x="1211" y="1"/>
                      </a:moveTo>
                      <a:lnTo>
                        <a:pt x="1211" y="1"/>
                      </a:lnTo>
                      <a:cubicBezTo>
                        <a:pt x="1145" y="116"/>
                        <a:pt x="1007" y="120"/>
                        <a:pt x="980" y="250"/>
                      </a:cubicBezTo>
                      <a:cubicBezTo>
                        <a:pt x="707" y="373"/>
                        <a:pt x="584" y="654"/>
                        <a:pt x="373" y="842"/>
                      </a:cubicBezTo>
                      <a:cubicBezTo>
                        <a:pt x="242" y="954"/>
                        <a:pt x="73" y="1038"/>
                        <a:pt x="0" y="1230"/>
                      </a:cubicBezTo>
                      <a:cubicBezTo>
                        <a:pt x="47" y="1245"/>
                        <a:pt x="89" y="1251"/>
                        <a:pt x="127" y="1251"/>
                      </a:cubicBezTo>
                      <a:cubicBezTo>
                        <a:pt x="313" y="1251"/>
                        <a:pt x="403" y="1099"/>
                        <a:pt x="511" y="981"/>
                      </a:cubicBezTo>
                      <a:cubicBezTo>
                        <a:pt x="757" y="781"/>
                        <a:pt x="953" y="535"/>
                        <a:pt x="1091" y="254"/>
                      </a:cubicBezTo>
                      <a:cubicBezTo>
                        <a:pt x="1153" y="197"/>
                        <a:pt x="1261" y="158"/>
                        <a:pt x="121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11"/>
                <p:cNvSpPr/>
                <p:nvPr/>
              </p:nvSpPr>
              <p:spPr>
                <a:xfrm>
                  <a:off x="3930439" y="960297"/>
                  <a:ext cx="7166" cy="70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226" extrusionOk="0">
                      <a:moveTo>
                        <a:pt x="187" y="1"/>
                      </a:moveTo>
                      <a:cubicBezTo>
                        <a:pt x="115" y="1"/>
                        <a:pt x="45" y="32"/>
                        <a:pt x="0" y="94"/>
                      </a:cubicBezTo>
                      <a:lnTo>
                        <a:pt x="127" y="225"/>
                      </a:lnTo>
                      <a:lnTo>
                        <a:pt x="231" y="117"/>
                      </a:lnTo>
                      <a:lnTo>
                        <a:pt x="212" y="2"/>
                      </a:lnTo>
                      <a:cubicBezTo>
                        <a:pt x="204" y="1"/>
                        <a:pt x="196" y="1"/>
                        <a:pt x="18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11"/>
                <p:cNvSpPr/>
                <p:nvPr/>
              </p:nvSpPr>
              <p:spPr>
                <a:xfrm>
                  <a:off x="4125678" y="1135591"/>
                  <a:ext cx="5397" cy="47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" h="154" extrusionOk="0">
                      <a:moveTo>
                        <a:pt x="76" y="1"/>
                      </a:moveTo>
                      <a:cubicBezTo>
                        <a:pt x="69" y="1"/>
                        <a:pt x="62" y="2"/>
                        <a:pt x="54" y="4"/>
                      </a:cubicBezTo>
                      <a:cubicBezTo>
                        <a:pt x="27" y="19"/>
                        <a:pt x="8" y="42"/>
                        <a:pt x="4" y="73"/>
                      </a:cubicBezTo>
                      <a:cubicBezTo>
                        <a:pt x="1" y="115"/>
                        <a:pt x="27" y="150"/>
                        <a:pt x="74" y="154"/>
                      </a:cubicBezTo>
                      <a:lnTo>
                        <a:pt x="97" y="154"/>
                      </a:lnTo>
                      <a:cubicBezTo>
                        <a:pt x="139" y="150"/>
                        <a:pt x="173" y="111"/>
                        <a:pt x="170" y="69"/>
                      </a:cubicBezTo>
                      <a:lnTo>
                        <a:pt x="170" y="61"/>
                      </a:lnTo>
                      <a:cubicBezTo>
                        <a:pt x="153" y="26"/>
                        <a:pt x="115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8" name="Google Shape;1598;p11"/>
                <p:cNvSpPr/>
                <p:nvPr/>
              </p:nvSpPr>
              <p:spPr>
                <a:xfrm>
                  <a:off x="3987639" y="1118996"/>
                  <a:ext cx="2420" cy="3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" h="105" extrusionOk="0">
                      <a:moveTo>
                        <a:pt x="39" y="1"/>
                      </a:moveTo>
                      <a:cubicBezTo>
                        <a:pt x="24" y="28"/>
                        <a:pt x="12" y="51"/>
                        <a:pt x="1" y="74"/>
                      </a:cubicBezTo>
                      <a:cubicBezTo>
                        <a:pt x="1" y="78"/>
                        <a:pt x="20" y="104"/>
                        <a:pt x="32" y="104"/>
                      </a:cubicBezTo>
                      <a:cubicBezTo>
                        <a:pt x="70" y="97"/>
                        <a:pt x="78" y="74"/>
                        <a:pt x="70" y="35"/>
                      </a:cubicBezTo>
                      <a:lnTo>
                        <a:pt x="3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9" name="Google Shape;1599;p11"/>
                <p:cNvSpPr/>
                <p:nvPr/>
              </p:nvSpPr>
              <p:spPr>
                <a:xfrm>
                  <a:off x="4029609" y="1054133"/>
                  <a:ext cx="4436" cy="31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02" extrusionOk="0">
                      <a:moveTo>
                        <a:pt x="68" y="0"/>
                      </a:moveTo>
                      <a:cubicBezTo>
                        <a:pt x="27" y="0"/>
                        <a:pt x="0" y="16"/>
                        <a:pt x="47" y="101"/>
                      </a:cubicBezTo>
                      <a:cubicBezTo>
                        <a:pt x="96" y="82"/>
                        <a:pt x="139" y="63"/>
                        <a:pt x="143" y="5"/>
                      </a:cubicBezTo>
                      <a:cubicBezTo>
                        <a:pt x="120" y="5"/>
                        <a:pt x="92" y="0"/>
                        <a:pt x="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0" name="Google Shape;1600;p11"/>
                <p:cNvSpPr/>
                <p:nvPr/>
              </p:nvSpPr>
              <p:spPr>
                <a:xfrm>
                  <a:off x="3864800" y="1107549"/>
                  <a:ext cx="3071" cy="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" h="83" extrusionOk="0">
                      <a:moveTo>
                        <a:pt x="11" y="1"/>
                      </a:moveTo>
                      <a:cubicBezTo>
                        <a:pt x="0" y="55"/>
                        <a:pt x="30" y="83"/>
                        <a:pt x="79" y="83"/>
                      </a:cubicBezTo>
                      <a:cubicBezTo>
                        <a:pt x="86" y="83"/>
                        <a:pt x="92" y="82"/>
                        <a:pt x="99" y="81"/>
                      </a:cubicBezTo>
                      <a:lnTo>
                        <a:pt x="11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1" name="Google Shape;1601;p11"/>
                <p:cNvSpPr/>
                <p:nvPr/>
              </p:nvSpPr>
              <p:spPr>
                <a:xfrm>
                  <a:off x="3899325" y="1126378"/>
                  <a:ext cx="3133" cy="3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" h="101" extrusionOk="0">
                      <a:moveTo>
                        <a:pt x="100" y="1"/>
                      </a:moveTo>
                      <a:cubicBezTo>
                        <a:pt x="35" y="1"/>
                        <a:pt x="12" y="39"/>
                        <a:pt x="0" y="101"/>
                      </a:cubicBezTo>
                      <a:lnTo>
                        <a:pt x="100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2" name="Google Shape;1602;p11"/>
                <p:cNvSpPr/>
                <p:nvPr/>
              </p:nvSpPr>
              <p:spPr>
                <a:xfrm>
                  <a:off x="3971912" y="1111024"/>
                  <a:ext cx="2295" cy="2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" h="74" extrusionOk="0">
                      <a:moveTo>
                        <a:pt x="74" y="0"/>
                      </a:moveTo>
                      <a:cubicBezTo>
                        <a:pt x="35" y="0"/>
                        <a:pt x="1" y="35"/>
                        <a:pt x="1" y="73"/>
                      </a:cubicBezTo>
                      <a:cubicBezTo>
                        <a:pt x="3" y="73"/>
                        <a:pt x="6" y="74"/>
                        <a:pt x="9" y="74"/>
                      </a:cubicBezTo>
                      <a:cubicBezTo>
                        <a:pt x="53" y="74"/>
                        <a:pt x="74" y="44"/>
                        <a:pt x="7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03" name="Google Shape;1603;p11"/>
              <p:cNvGrpSpPr/>
              <p:nvPr/>
            </p:nvGrpSpPr>
            <p:grpSpPr>
              <a:xfrm>
                <a:off x="8063882" y="4056417"/>
                <a:ext cx="761511" cy="689222"/>
                <a:chOff x="2206595" y="282045"/>
                <a:chExt cx="658120" cy="595646"/>
              </a:xfrm>
            </p:grpSpPr>
            <p:sp>
              <p:nvSpPr>
                <p:cNvPr id="1604" name="Google Shape;1604;p11"/>
                <p:cNvSpPr/>
                <p:nvPr/>
              </p:nvSpPr>
              <p:spPr>
                <a:xfrm>
                  <a:off x="2206595" y="282045"/>
                  <a:ext cx="658120" cy="5956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9202" extrusionOk="0">
                      <a:moveTo>
                        <a:pt x="21039" y="5056"/>
                      </a:moveTo>
                      <a:lnTo>
                        <a:pt x="21035" y="5067"/>
                      </a:lnTo>
                      <a:cubicBezTo>
                        <a:pt x="21039" y="5060"/>
                        <a:pt x="21039" y="5056"/>
                        <a:pt x="21039" y="5056"/>
                      </a:cubicBezTo>
                      <a:close/>
                      <a:moveTo>
                        <a:pt x="17296" y="11104"/>
                      </a:moveTo>
                      <a:lnTo>
                        <a:pt x="17296" y="11104"/>
                      </a:lnTo>
                      <a:cubicBezTo>
                        <a:pt x="17296" y="11108"/>
                        <a:pt x="17292" y="11112"/>
                        <a:pt x="17292" y="11112"/>
                      </a:cubicBezTo>
                      <a:cubicBezTo>
                        <a:pt x="17292" y="11115"/>
                        <a:pt x="17288" y="11115"/>
                        <a:pt x="17288" y="11115"/>
                      </a:cubicBezTo>
                      <a:cubicBezTo>
                        <a:pt x="17280" y="11112"/>
                        <a:pt x="17277" y="11112"/>
                        <a:pt x="17273" y="11108"/>
                      </a:cubicBezTo>
                      <a:cubicBezTo>
                        <a:pt x="17280" y="11108"/>
                        <a:pt x="17292" y="11108"/>
                        <a:pt x="17296" y="11104"/>
                      </a:cubicBezTo>
                      <a:close/>
                      <a:moveTo>
                        <a:pt x="14510" y="421"/>
                      </a:moveTo>
                      <a:cubicBezTo>
                        <a:pt x="14560" y="445"/>
                        <a:pt x="14602" y="468"/>
                        <a:pt x="14644" y="498"/>
                      </a:cubicBezTo>
                      <a:cubicBezTo>
                        <a:pt x="15021" y="729"/>
                        <a:pt x="15294" y="1105"/>
                        <a:pt x="15736" y="1251"/>
                      </a:cubicBezTo>
                      <a:cubicBezTo>
                        <a:pt x="15778" y="1251"/>
                        <a:pt x="15820" y="1248"/>
                        <a:pt x="15866" y="1232"/>
                      </a:cubicBezTo>
                      <a:cubicBezTo>
                        <a:pt x="15877" y="1283"/>
                        <a:pt x="15922" y="1313"/>
                        <a:pt x="15973" y="1313"/>
                      </a:cubicBezTo>
                      <a:cubicBezTo>
                        <a:pt x="15976" y="1313"/>
                        <a:pt x="15979" y="1313"/>
                        <a:pt x="15982" y="1313"/>
                      </a:cubicBezTo>
                      <a:lnTo>
                        <a:pt x="15989" y="1317"/>
                      </a:lnTo>
                      <a:cubicBezTo>
                        <a:pt x="15989" y="1367"/>
                        <a:pt x="16032" y="1401"/>
                        <a:pt x="16078" y="1401"/>
                      </a:cubicBezTo>
                      <a:lnTo>
                        <a:pt x="16085" y="1401"/>
                      </a:lnTo>
                      <a:lnTo>
                        <a:pt x="16105" y="1413"/>
                      </a:lnTo>
                      <a:cubicBezTo>
                        <a:pt x="16105" y="1451"/>
                        <a:pt x="16139" y="1486"/>
                        <a:pt x="16178" y="1486"/>
                      </a:cubicBezTo>
                      <a:lnTo>
                        <a:pt x="16193" y="1486"/>
                      </a:lnTo>
                      <a:cubicBezTo>
                        <a:pt x="16235" y="1559"/>
                        <a:pt x="16312" y="1605"/>
                        <a:pt x="16393" y="1620"/>
                      </a:cubicBezTo>
                      <a:cubicBezTo>
                        <a:pt x="16406" y="1665"/>
                        <a:pt x="16429" y="1691"/>
                        <a:pt x="16472" y="1691"/>
                      </a:cubicBezTo>
                      <a:cubicBezTo>
                        <a:pt x="16477" y="1691"/>
                        <a:pt x="16483" y="1690"/>
                        <a:pt x="16489" y="1690"/>
                      </a:cubicBezTo>
                      <a:cubicBezTo>
                        <a:pt x="17699" y="2650"/>
                        <a:pt x="18967" y="3538"/>
                        <a:pt x="20216" y="4456"/>
                      </a:cubicBezTo>
                      <a:cubicBezTo>
                        <a:pt x="20151" y="5060"/>
                        <a:pt x="19740" y="5478"/>
                        <a:pt x="19413" y="5943"/>
                      </a:cubicBezTo>
                      <a:cubicBezTo>
                        <a:pt x="19298" y="6043"/>
                        <a:pt x="19229" y="6178"/>
                        <a:pt x="19209" y="6331"/>
                      </a:cubicBezTo>
                      <a:cubicBezTo>
                        <a:pt x="18906" y="6589"/>
                        <a:pt x="18698" y="6916"/>
                        <a:pt x="18510" y="7254"/>
                      </a:cubicBezTo>
                      <a:cubicBezTo>
                        <a:pt x="18318" y="7380"/>
                        <a:pt x="18237" y="7592"/>
                        <a:pt x="18103" y="7765"/>
                      </a:cubicBezTo>
                      <a:cubicBezTo>
                        <a:pt x="18085" y="7840"/>
                        <a:pt x="18104" y="7872"/>
                        <a:pt x="18157" y="7872"/>
                      </a:cubicBezTo>
                      <a:cubicBezTo>
                        <a:pt x="18172" y="7872"/>
                        <a:pt x="18190" y="7870"/>
                        <a:pt x="18210" y="7865"/>
                      </a:cubicBezTo>
                      <a:cubicBezTo>
                        <a:pt x="18353" y="7707"/>
                        <a:pt x="18522" y="7569"/>
                        <a:pt x="18625" y="7377"/>
                      </a:cubicBezTo>
                      <a:lnTo>
                        <a:pt x="19313" y="6454"/>
                      </a:lnTo>
                      <a:cubicBezTo>
                        <a:pt x="19402" y="6331"/>
                        <a:pt x="19521" y="6235"/>
                        <a:pt x="19548" y="6082"/>
                      </a:cubicBezTo>
                      <a:cubicBezTo>
                        <a:pt x="19947" y="5667"/>
                        <a:pt x="20209" y="5167"/>
                        <a:pt x="20431" y="4641"/>
                      </a:cubicBezTo>
                      <a:lnTo>
                        <a:pt x="20643" y="4848"/>
                      </a:lnTo>
                      <a:cubicBezTo>
                        <a:pt x="20727" y="4959"/>
                        <a:pt x="20805" y="5083"/>
                        <a:pt x="20964" y="5083"/>
                      </a:cubicBezTo>
                      <a:cubicBezTo>
                        <a:pt x="20971" y="5083"/>
                        <a:pt x="20978" y="5083"/>
                        <a:pt x="20985" y="5083"/>
                      </a:cubicBezTo>
                      <a:lnTo>
                        <a:pt x="21035" y="5044"/>
                      </a:lnTo>
                      <a:lnTo>
                        <a:pt x="21035" y="5044"/>
                      </a:lnTo>
                      <a:cubicBezTo>
                        <a:pt x="20966" y="5125"/>
                        <a:pt x="20985" y="5213"/>
                        <a:pt x="20931" y="5263"/>
                      </a:cubicBezTo>
                      <a:cubicBezTo>
                        <a:pt x="20846" y="5436"/>
                        <a:pt x="20727" y="5605"/>
                        <a:pt x="20689" y="5801"/>
                      </a:cubicBezTo>
                      <a:cubicBezTo>
                        <a:pt x="20624" y="6155"/>
                        <a:pt x="20458" y="6458"/>
                        <a:pt x="20235" y="6739"/>
                      </a:cubicBezTo>
                      <a:cubicBezTo>
                        <a:pt x="20116" y="6900"/>
                        <a:pt x="20020" y="7077"/>
                        <a:pt x="19947" y="7265"/>
                      </a:cubicBezTo>
                      <a:cubicBezTo>
                        <a:pt x="19851" y="7500"/>
                        <a:pt x="19717" y="7711"/>
                        <a:pt x="19548" y="7899"/>
                      </a:cubicBezTo>
                      <a:cubicBezTo>
                        <a:pt x="19298" y="8172"/>
                        <a:pt x="19098" y="8479"/>
                        <a:pt x="18887" y="8779"/>
                      </a:cubicBezTo>
                      <a:cubicBezTo>
                        <a:pt x="18537" y="9148"/>
                        <a:pt x="18157" y="9494"/>
                        <a:pt x="18007" y="10001"/>
                      </a:cubicBezTo>
                      <a:cubicBezTo>
                        <a:pt x="17872" y="10166"/>
                        <a:pt x="17734" y="10335"/>
                        <a:pt x="17599" y="10497"/>
                      </a:cubicBezTo>
                      <a:lnTo>
                        <a:pt x="17596" y="10501"/>
                      </a:lnTo>
                      <a:cubicBezTo>
                        <a:pt x="17473" y="10578"/>
                        <a:pt x="17373" y="10681"/>
                        <a:pt x="17307" y="10804"/>
                      </a:cubicBezTo>
                      <a:cubicBezTo>
                        <a:pt x="17177" y="10877"/>
                        <a:pt x="17081" y="10989"/>
                        <a:pt x="17027" y="11127"/>
                      </a:cubicBezTo>
                      <a:cubicBezTo>
                        <a:pt x="16973" y="11127"/>
                        <a:pt x="16931" y="11165"/>
                        <a:pt x="16927" y="11219"/>
                      </a:cubicBezTo>
                      <a:cubicBezTo>
                        <a:pt x="16739" y="11304"/>
                        <a:pt x="16643" y="11492"/>
                        <a:pt x="16493" y="11623"/>
                      </a:cubicBezTo>
                      <a:cubicBezTo>
                        <a:pt x="16370" y="11481"/>
                        <a:pt x="16424" y="11308"/>
                        <a:pt x="16397" y="11150"/>
                      </a:cubicBezTo>
                      <a:cubicBezTo>
                        <a:pt x="16335" y="10731"/>
                        <a:pt x="16327" y="10305"/>
                        <a:pt x="16181" y="9897"/>
                      </a:cubicBezTo>
                      <a:lnTo>
                        <a:pt x="16166" y="9797"/>
                      </a:lnTo>
                      <a:cubicBezTo>
                        <a:pt x="16178" y="9744"/>
                        <a:pt x="16155" y="9686"/>
                        <a:pt x="16105" y="9655"/>
                      </a:cubicBezTo>
                      <a:cubicBezTo>
                        <a:pt x="16085" y="9221"/>
                        <a:pt x="15851" y="8894"/>
                        <a:pt x="15570" y="8591"/>
                      </a:cubicBezTo>
                      <a:cubicBezTo>
                        <a:pt x="15505" y="8395"/>
                        <a:pt x="15336" y="8287"/>
                        <a:pt x="15186" y="8168"/>
                      </a:cubicBezTo>
                      <a:cubicBezTo>
                        <a:pt x="15102" y="7915"/>
                        <a:pt x="14925" y="7696"/>
                        <a:pt x="14683" y="7569"/>
                      </a:cubicBezTo>
                      <a:cubicBezTo>
                        <a:pt x="14564" y="7434"/>
                        <a:pt x="14406" y="7342"/>
                        <a:pt x="14264" y="7231"/>
                      </a:cubicBezTo>
                      <a:cubicBezTo>
                        <a:pt x="13999" y="7024"/>
                        <a:pt x="13703" y="6841"/>
                        <a:pt x="13347" y="6841"/>
                      </a:cubicBezTo>
                      <a:cubicBezTo>
                        <a:pt x="13326" y="6841"/>
                        <a:pt x="13305" y="6841"/>
                        <a:pt x="13284" y="6842"/>
                      </a:cubicBezTo>
                      <a:cubicBezTo>
                        <a:pt x="13179" y="6773"/>
                        <a:pt x="13071" y="6750"/>
                        <a:pt x="12961" y="6750"/>
                      </a:cubicBezTo>
                      <a:cubicBezTo>
                        <a:pt x="12865" y="6750"/>
                        <a:pt x="12768" y="6767"/>
                        <a:pt x="12669" y="6785"/>
                      </a:cubicBezTo>
                      <a:lnTo>
                        <a:pt x="12765" y="6862"/>
                      </a:lnTo>
                      <a:cubicBezTo>
                        <a:pt x="12762" y="6889"/>
                        <a:pt x="12762" y="6919"/>
                        <a:pt x="12762" y="6946"/>
                      </a:cubicBezTo>
                      <a:lnTo>
                        <a:pt x="13242" y="6985"/>
                      </a:lnTo>
                      <a:lnTo>
                        <a:pt x="13246" y="6977"/>
                      </a:lnTo>
                      <a:cubicBezTo>
                        <a:pt x="13325" y="7061"/>
                        <a:pt x="13419" y="7070"/>
                        <a:pt x="13513" y="7070"/>
                      </a:cubicBezTo>
                      <a:cubicBezTo>
                        <a:pt x="13540" y="7070"/>
                        <a:pt x="13566" y="7070"/>
                        <a:pt x="13592" y="7070"/>
                      </a:cubicBezTo>
                      <a:cubicBezTo>
                        <a:pt x="13618" y="7070"/>
                        <a:pt x="13643" y="7070"/>
                        <a:pt x="13668" y="7073"/>
                      </a:cubicBezTo>
                      <a:lnTo>
                        <a:pt x="14568" y="7665"/>
                      </a:lnTo>
                      <a:lnTo>
                        <a:pt x="15102" y="8268"/>
                      </a:lnTo>
                      <a:cubicBezTo>
                        <a:pt x="15221" y="8414"/>
                        <a:pt x="15336" y="8564"/>
                        <a:pt x="15455" y="8706"/>
                      </a:cubicBezTo>
                      <a:cubicBezTo>
                        <a:pt x="15720" y="9060"/>
                        <a:pt x="15870" y="9475"/>
                        <a:pt x="16001" y="9894"/>
                      </a:cubicBezTo>
                      <a:cubicBezTo>
                        <a:pt x="16012" y="10574"/>
                        <a:pt x="16258" y="11223"/>
                        <a:pt x="16278" y="11903"/>
                      </a:cubicBezTo>
                      <a:cubicBezTo>
                        <a:pt x="16070" y="12122"/>
                        <a:pt x="15855" y="12334"/>
                        <a:pt x="15659" y="12556"/>
                      </a:cubicBezTo>
                      <a:cubicBezTo>
                        <a:pt x="15090" y="13221"/>
                        <a:pt x="14448" y="13801"/>
                        <a:pt x="13780" y="14355"/>
                      </a:cubicBezTo>
                      <a:cubicBezTo>
                        <a:pt x="13738" y="14401"/>
                        <a:pt x="13699" y="14466"/>
                        <a:pt x="13645" y="14497"/>
                      </a:cubicBezTo>
                      <a:cubicBezTo>
                        <a:pt x="12819" y="14985"/>
                        <a:pt x="12127" y="15646"/>
                        <a:pt x="11359" y="16203"/>
                      </a:cubicBezTo>
                      <a:cubicBezTo>
                        <a:pt x="9929" y="17248"/>
                        <a:pt x="8396" y="18144"/>
                        <a:pt x="6790" y="18893"/>
                      </a:cubicBezTo>
                      <a:cubicBezTo>
                        <a:pt x="6761" y="18898"/>
                        <a:pt x="6733" y="18900"/>
                        <a:pt x="6705" y="18900"/>
                      </a:cubicBezTo>
                      <a:cubicBezTo>
                        <a:pt x="6532" y="18900"/>
                        <a:pt x="6394" y="18810"/>
                        <a:pt x="6248" y="18701"/>
                      </a:cubicBezTo>
                      <a:cubicBezTo>
                        <a:pt x="5092" y="17844"/>
                        <a:pt x="4000" y="16891"/>
                        <a:pt x="2755" y="16149"/>
                      </a:cubicBezTo>
                      <a:cubicBezTo>
                        <a:pt x="2590" y="15969"/>
                        <a:pt x="2379" y="15834"/>
                        <a:pt x="2175" y="15688"/>
                      </a:cubicBezTo>
                      <a:cubicBezTo>
                        <a:pt x="1560" y="15266"/>
                        <a:pt x="880" y="14950"/>
                        <a:pt x="334" y="14432"/>
                      </a:cubicBezTo>
                      <a:cubicBezTo>
                        <a:pt x="388" y="14293"/>
                        <a:pt x="565" y="14355"/>
                        <a:pt x="634" y="14236"/>
                      </a:cubicBezTo>
                      <a:lnTo>
                        <a:pt x="642" y="14228"/>
                      </a:lnTo>
                      <a:cubicBezTo>
                        <a:pt x="658" y="14230"/>
                        <a:pt x="673" y="14231"/>
                        <a:pt x="688" y="14231"/>
                      </a:cubicBezTo>
                      <a:cubicBezTo>
                        <a:pt x="752" y="14231"/>
                        <a:pt x="805" y="14209"/>
                        <a:pt x="845" y="14143"/>
                      </a:cubicBezTo>
                      <a:lnTo>
                        <a:pt x="849" y="14143"/>
                      </a:lnTo>
                      <a:cubicBezTo>
                        <a:pt x="871" y="14148"/>
                        <a:pt x="893" y="14150"/>
                        <a:pt x="915" y="14150"/>
                      </a:cubicBezTo>
                      <a:cubicBezTo>
                        <a:pt x="1008" y="14150"/>
                        <a:pt x="1098" y="14111"/>
                        <a:pt x="1161" y="14036"/>
                      </a:cubicBezTo>
                      <a:cubicBezTo>
                        <a:pt x="2440" y="13552"/>
                        <a:pt x="3539" y="12779"/>
                        <a:pt x="4577" y="11911"/>
                      </a:cubicBezTo>
                      <a:cubicBezTo>
                        <a:pt x="5268" y="11457"/>
                        <a:pt x="5883" y="10912"/>
                        <a:pt x="6483" y="10358"/>
                      </a:cubicBezTo>
                      <a:cubicBezTo>
                        <a:pt x="7366" y="9540"/>
                        <a:pt x="8277" y="8729"/>
                        <a:pt x="9030" y="7784"/>
                      </a:cubicBezTo>
                      <a:cubicBezTo>
                        <a:pt x="9172" y="7734"/>
                        <a:pt x="9288" y="7626"/>
                        <a:pt x="9338" y="7480"/>
                      </a:cubicBezTo>
                      <a:lnTo>
                        <a:pt x="9342" y="7477"/>
                      </a:lnTo>
                      <a:cubicBezTo>
                        <a:pt x="9611" y="7281"/>
                        <a:pt x="9822" y="7023"/>
                        <a:pt x="10014" y="6750"/>
                      </a:cubicBezTo>
                      <a:cubicBezTo>
                        <a:pt x="10264" y="6524"/>
                        <a:pt x="10460" y="6255"/>
                        <a:pt x="10663" y="5986"/>
                      </a:cubicBezTo>
                      <a:cubicBezTo>
                        <a:pt x="10979" y="5617"/>
                        <a:pt x="11324" y="5275"/>
                        <a:pt x="11551" y="4840"/>
                      </a:cubicBezTo>
                      <a:cubicBezTo>
                        <a:pt x="11724" y="4706"/>
                        <a:pt x="11862" y="4537"/>
                        <a:pt x="11966" y="4341"/>
                      </a:cubicBezTo>
                      <a:cubicBezTo>
                        <a:pt x="12220" y="4072"/>
                        <a:pt x="12450" y="3788"/>
                        <a:pt x="12562" y="3426"/>
                      </a:cubicBezTo>
                      <a:cubicBezTo>
                        <a:pt x="12738" y="3257"/>
                        <a:pt x="12877" y="3054"/>
                        <a:pt x="12965" y="2823"/>
                      </a:cubicBezTo>
                      <a:lnTo>
                        <a:pt x="12965" y="2815"/>
                      </a:lnTo>
                      <a:cubicBezTo>
                        <a:pt x="13334" y="2527"/>
                        <a:pt x="13415" y="2062"/>
                        <a:pt x="13661" y="1697"/>
                      </a:cubicBezTo>
                      <a:cubicBezTo>
                        <a:pt x="13937" y="1651"/>
                        <a:pt x="13957" y="1428"/>
                        <a:pt x="13983" y="1213"/>
                      </a:cubicBezTo>
                      <a:cubicBezTo>
                        <a:pt x="14226" y="1082"/>
                        <a:pt x="14237" y="810"/>
                        <a:pt x="14349" y="602"/>
                      </a:cubicBezTo>
                      <a:cubicBezTo>
                        <a:pt x="14395" y="510"/>
                        <a:pt x="14448" y="448"/>
                        <a:pt x="14510" y="421"/>
                      </a:cubicBezTo>
                      <a:close/>
                      <a:moveTo>
                        <a:pt x="14469" y="1"/>
                      </a:moveTo>
                      <a:cubicBezTo>
                        <a:pt x="14445" y="1"/>
                        <a:pt x="14419" y="7"/>
                        <a:pt x="14391" y="22"/>
                      </a:cubicBezTo>
                      <a:cubicBezTo>
                        <a:pt x="14364" y="45"/>
                        <a:pt x="14341" y="76"/>
                        <a:pt x="14333" y="103"/>
                      </a:cubicBezTo>
                      <a:cubicBezTo>
                        <a:pt x="14318" y="103"/>
                        <a:pt x="14299" y="110"/>
                        <a:pt x="14283" y="114"/>
                      </a:cubicBezTo>
                      <a:cubicBezTo>
                        <a:pt x="14279" y="172"/>
                        <a:pt x="14249" y="214"/>
                        <a:pt x="14183" y="214"/>
                      </a:cubicBezTo>
                      <a:lnTo>
                        <a:pt x="14083" y="310"/>
                      </a:lnTo>
                      <a:cubicBezTo>
                        <a:pt x="14083" y="364"/>
                        <a:pt x="14037" y="410"/>
                        <a:pt x="13987" y="418"/>
                      </a:cubicBezTo>
                      <a:cubicBezTo>
                        <a:pt x="13968" y="552"/>
                        <a:pt x="13884" y="637"/>
                        <a:pt x="13784" y="717"/>
                      </a:cubicBezTo>
                      <a:cubicBezTo>
                        <a:pt x="13761" y="844"/>
                        <a:pt x="13688" y="948"/>
                        <a:pt x="13588" y="1025"/>
                      </a:cubicBezTo>
                      <a:cubicBezTo>
                        <a:pt x="13584" y="1102"/>
                        <a:pt x="13538" y="1175"/>
                        <a:pt x="13476" y="1217"/>
                      </a:cubicBezTo>
                      <a:cubicBezTo>
                        <a:pt x="13365" y="1520"/>
                        <a:pt x="13200" y="1793"/>
                        <a:pt x="12977" y="2032"/>
                      </a:cubicBezTo>
                      <a:cubicBezTo>
                        <a:pt x="12973" y="2108"/>
                        <a:pt x="12934" y="2178"/>
                        <a:pt x="12873" y="2228"/>
                      </a:cubicBezTo>
                      <a:cubicBezTo>
                        <a:pt x="12881" y="2262"/>
                        <a:pt x="12881" y="2293"/>
                        <a:pt x="12873" y="2327"/>
                      </a:cubicBezTo>
                      <a:cubicBezTo>
                        <a:pt x="12842" y="2331"/>
                        <a:pt x="12808" y="2339"/>
                        <a:pt x="12781" y="2339"/>
                      </a:cubicBezTo>
                      <a:cubicBezTo>
                        <a:pt x="12765" y="2416"/>
                        <a:pt x="12746" y="2485"/>
                        <a:pt x="12665" y="2523"/>
                      </a:cubicBezTo>
                      <a:cubicBezTo>
                        <a:pt x="12662" y="2577"/>
                        <a:pt x="12623" y="2619"/>
                        <a:pt x="12573" y="2631"/>
                      </a:cubicBezTo>
                      <a:cubicBezTo>
                        <a:pt x="12577" y="2685"/>
                        <a:pt x="12546" y="2735"/>
                        <a:pt x="12493" y="2750"/>
                      </a:cubicBezTo>
                      <a:cubicBezTo>
                        <a:pt x="12489" y="2804"/>
                        <a:pt x="12450" y="2842"/>
                        <a:pt x="12396" y="2850"/>
                      </a:cubicBezTo>
                      <a:cubicBezTo>
                        <a:pt x="12381" y="3061"/>
                        <a:pt x="12174" y="3107"/>
                        <a:pt x="12070" y="3234"/>
                      </a:cubicBezTo>
                      <a:cubicBezTo>
                        <a:pt x="12074" y="3292"/>
                        <a:pt x="12035" y="3342"/>
                        <a:pt x="11978" y="3350"/>
                      </a:cubicBezTo>
                      <a:cubicBezTo>
                        <a:pt x="11978" y="3403"/>
                        <a:pt x="11939" y="3446"/>
                        <a:pt x="11893" y="3461"/>
                      </a:cubicBezTo>
                      <a:cubicBezTo>
                        <a:pt x="11882" y="3538"/>
                        <a:pt x="11828" y="3607"/>
                        <a:pt x="11759" y="3634"/>
                      </a:cubicBezTo>
                      <a:cubicBezTo>
                        <a:pt x="11762" y="3688"/>
                        <a:pt x="11724" y="3734"/>
                        <a:pt x="11670" y="3749"/>
                      </a:cubicBezTo>
                      <a:cubicBezTo>
                        <a:pt x="11643" y="3868"/>
                        <a:pt x="11570" y="3980"/>
                        <a:pt x="11474" y="4057"/>
                      </a:cubicBezTo>
                      <a:cubicBezTo>
                        <a:pt x="11443" y="4183"/>
                        <a:pt x="11374" y="4287"/>
                        <a:pt x="11267" y="4352"/>
                      </a:cubicBezTo>
                      <a:cubicBezTo>
                        <a:pt x="11232" y="4475"/>
                        <a:pt x="11167" y="4579"/>
                        <a:pt x="11067" y="4656"/>
                      </a:cubicBezTo>
                      <a:cubicBezTo>
                        <a:pt x="11059" y="4733"/>
                        <a:pt x="11013" y="4806"/>
                        <a:pt x="10944" y="4844"/>
                      </a:cubicBezTo>
                      <a:lnTo>
                        <a:pt x="10667" y="5171"/>
                      </a:lnTo>
                      <a:cubicBezTo>
                        <a:pt x="10656" y="5248"/>
                        <a:pt x="10633" y="5325"/>
                        <a:pt x="10552" y="5363"/>
                      </a:cubicBezTo>
                      <a:cubicBezTo>
                        <a:pt x="10556" y="5417"/>
                        <a:pt x="10514" y="5463"/>
                        <a:pt x="10460" y="5475"/>
                      </a:cubicBezTo>
                      <a:cubicBezTo>
                        <a:pt x="10441" y="5578"/>
                        <a:pt x="10364" y="5659"/>
                        <a:pt x="10260" y="5682"/>
                      </a:cubicBezTo>
                      <a:cubicBezTo>
                        <a:pt x="10260" y="5732"/>
                        <a:pt x="10222" y="5778"/>
                        <a:pt x="10168" y="5786"/>
                      </a:cubicBezTo>
                      <a:cubicBezTo>
                        <a:pt x="10149" y="5863"/>
                        <a:pt x="10129" y="5936"/>
                        <a:pt x="10049" y="5974"/>
                      </a:cubicBezTo>
                      <a:cubicBezTo>
                        <a:pt x="10049" y="6024"/>
                        <a:pt x="10002" y="6074"/>
                        <a:pt x="9953" y="6078"/>
                      </a:cubicBezTo>
                      <a:cubicBezTo>
                        <a:pt x="9926" y="6205"/>
                        <a:pt x="9845" y="6308"/>
                        <a:pt x="9730" y="6366"/>
                      </a:cubicBezTo>
                      <a:cubicBezTo>
                        <a:pt x="9722" y="6420"/>
                        <a:pt x="9676" y="6458"/>
                        <a:pt x="9626" y="6466"/>
                      </a:cubicBezTo>
                      <a:cubicBezTo>
                        <a:pt x="9618" y="6520"/>
                        <a:pt x="9580" y="6562"/>
                        <a:pt x="9530" y="6574"/>
                      </a:cubicBezTo>
                      <a:cubicBezTo>
                        <a:pt x="9530" y="6627"/>
                        <a:pt x="9499" y="6673"/>
                        <a:pt x="9445" y="6693"/>
                      </a:cubicBezTo>
                      <a:cubicBezTo>
                        <a:pt x="9441" y="6746"/>
                        <a:pt x="9403" y="6789"/>
                        <a:pt x="9349" y="6793"/>
                      </a:cubicBezTo>
                      <a:cubicBezTo>
                        <a:pt x="9280" y="6954"/>
                        <a:pt x="9146" y="7058"/>
                        <a:pt x="9019" y="7173"/>
                      </a:cubicBezTo>
                      <a:cubicBezTo>
                        <a:pt x="9023" y="7227"/>
                        <a:pt x="8984" y="7281"/>
                        <a:pt x="8934" y="7288"/>
                      </a:cubicBezTo>
                      <a:cubicBezTo>
                        <a:pt x="8927" y="7342"/>
                        <a:pt x="8888" y="7384"/>
                        <a:pt x="8838" y="7396"/>
                      </a:cubicBezTo>
                      <a:cubicBezTo>
                        <a:pt x="8800" y="7515"/>
                        <a:pt x="8723" y="7615"/>
                        <a:pt x="8611" y="7676"/>
                      </a:cubicBezTo>
                      <a:cubicBezTo>
                        <a:pt x="8611" y="7730"/>
                        <a:pt x="8573" y="7780"/>
                        <a:pt x="8519" y="7788"/>
                      </a:cubicBezTo>
                      <a:cubicBezTo>
                        <a:pt x="8519" y="7842"/>
                        <a:pt x="8477" y="7888"/>
                        <a:pt x="8423" y="7895"/>
                      </a:cubicBezTo>
                      <a:cubicBezTo>
                        <a:pt x="8423" y="7945"/>
                        <a:pt x="8385" y="7991"/>
                        <a:pt x="8331" y="8003"/>
                      </a:cubicBezTo>
                      <a:cubicBezTo>
                        <a:pt x="8185" y="8280"/>
                        <a:pt x="7977" y="8522"/>
                        <a:pt x="7728" y="8714"/>
                      </a:cubicBezTo>
                      <a:cubicBezTo>
                        <a:pt x="7705" y="8818"/>
                        <a:pt x="7620" y="8898"/>
                        <a:pt x="7520" y="8918"/>
                      </a:cubicBezTo>
                      <a:cubicBezTo>
                        <a:pt x="7512" y="8971"/>
                        <a:pt x="7466" y="9010"/>
                        <a:pt x="7416" y="9010"/>
                      </a:cubicBezTo>
                      <a:cubicBezTo>
                        <a:pt x="7409" y="9060"/>
                        <a:pt x="7363" y="9106"/>
                        <a:pt x="7309" y="9106"/>
                      </a:cubicBezTo>
                      <a:cubicBezTo>
                        <a:pt x="7305" y="9156"/>
                        <a:pt x="7263" y="9202"/>
                        <a:pt x="7209" y="9206"/>
                      </a:cubicBezTo>
                      <a:cubicBezTo>
                        <a:pt x="7147" y="9283"/>
                        <a:pt x="7082" y="9356"/>
                        <a:pt x="7017" y="9421"/>
                      </a:cubicBezTo>
                      <a:cubicBezTo>
                        <a:pt x="6882" y="9555"/>
                        <a:pt x="6782" y="9724"/>
                        <a:pt x="6598" y="9805"/>
                      </a:cubicBezTo>
                      <a:cubicBezTo>
                        <a:pt x="6598" y="9874"/>
                        <a:pt x="6559" y="9901"/>
                        <a:pt x="6498" y="9905"/>
                      </a:cubicBezTo>
                      <a:cubicBezTo>
                        <a:pt x="6129" y="10424"/>
                        <a:pt x="5557" y="10712"/>
                        <a:pt x="5092" y="11127"/>
                      </a:cubicBezTo>
                      <a:lnTo>
                        <a:pt x="4673" y="11519"/>
                      </a:lnTo>
                      <a:cubicBezTo>
                        <a:pt x="4677" y="11554"/>
                        <a:pt x="4673" y="11588"/>
                        <a:pt x="4657" y="11615"/>
                      </a:cubicBezTo>
                      <a:lnTo>
                        <a:pt x="4477" y="11630"/>
                      </a:lnTo>
                      <a:cubicBezTo>
                        <a:pt x="4385" y="11784"/>
                        <a:pt x="4235" y="11872"/>
                        <a:pt x="4077" y="11938"/>
                      </a:cubicBezTo>
                      <a:cubicBezTo>
                        <a:pt x="3966" y="12149"/>
                        <a:pt x="3739" y="12207"/>
                        <a:pt x="3566" y="12337"/>
                      </a:cubicBezTo>
                      <a:cubicBezTo>
                        <a:pt x="3524" y="12430"/>
                        <a:pt x="3470" y="12514"/>
                        <a:pt x="3362" y="12533"/>
                      </a:cubicBezTo>
                      <a:cubicBezTo>
                        <a:pt x="3274" y="12668"/>
                        <a:pt x="3132" y="12749"/>
                        <a:pt x="2970" y="12756"/>
                      </a:cubicBezTo>
                      <a:cubicBezTo>
                        <a:pt x="2344" y="13210"/>
                        <a:pt x="1683" y="13609"/>
                        <a:pt x="942" y="13844"/>
                      </a:cubicBezTo>
                      <a:lnTo>
                        <a:pt x="734" y="13967"/>
                      </a:lnTo>
                      <a:lnTo>
                        <a:pt x="734" y="13967"/>
                      </a:lnTo>
                      <a:lnTo>
                        <a:pt x="738" y="13921"/>
                      </a:lnTo>
                      <a:lnTo>
                        <a:pt x="738" y="13921"/>
                      </a:lnTo>
                      <a:lnTo>
                        <a:pt x="638" y="13951"/>
                      </a:lnTo>
                      <a:cubicBezTo>
                        <a:pt x="634" y="13971"/>
                        <a:pt x="626" y="13994"/>
                        <a:pt x="626" y="14017"/>
                      </a:cubicBezTo>
                      <a:cubicBezTo>
                        <a:pt x="596" y="14017"/>
                        <a:pt x="561" y="14028"/>
                        <a:pt x="538" y="14051"/>
                      </a:cubicBezTo>
                      <a:lnTo>
                        <a:pt x="430" y="14078"/>
                      </a:lnTo>
                      <a:lnTo>
                        <a:pt x="346" y="14059"/>
                      </a:lnTo>
                      <a:cubicBezTo>
                        <a:pt x="338" y="14082"/>
                        <a:pt x="331" y="14105"/>
                        <a:pt x="319" y="14124"/>
                      </a:cubicBezTo>
                      <a:cubicBezTo>
                        <a:pt x="312" y="14121"/>
                        <a:pt x="304" y="14120"/>
                        <a:pt x="296" y="14120"/>
                      </a:cubicBezTo>
                      <a:cubicBezTo>
                        <a:pt x="274" y="14120"/>
                        <a:pt x="251" y="14130"/>
                        <a:pt x="235" y="14147"/>
                      </a:cubicBezTo>
                      <a:cubicBezTo>
                        <a:pt x="219" y="14143"/>
                        <a:pt x="202" y="14142"/>
                        <a:pt x="185" y="14142"/>
                      </a:cubicBezTo>
                      <a:cubicBezTo>
                        <a:pt x="168" y="14142"/>
                        <a:pt x="152" y="14143"/>
                        <a:pt x="138" y="14147"/>
                      </a:cubicBezTo>
                      <a:cubicBezTo>
                        <a:pt x="127" y="14201"/>
                        <a:pt x="108" y="14251"/>
                        <a:pt x="50" y="14263"/>
                      </a:cubicBezTo>
                      <a:cubicBezTo>
                        <a:pt x="4" y="14351"/>
                        <a:pt x="0" y="14455"/>
                        <a:pt x="42" y="14547"/>
                      </a:cubicBezTo>
                      <a:cubicBezTo>
                        <a:pt x="96" y="14558"/>
                        <a:pt x="138" y="14593"/>
                        <a:pt x="142" y="14647"/>
                      </a:cubicBezTo>
                      <a:cubicBezTo>
                        <a:pt x="196" y="14655"/>
                        <a:pt x="238" y="14697"/>
                        <a:pt x="242" y="14751"/>
                      </a:cubicBezTo>
                      <a:cubicBezTo>
                        <a:pt x="365" y="14831"/>
                        <a:pt x="507" y="14877"/>
                        <a:pt x="569" y="15027"/>
                      </a:cubicBezTo>
                      <a:cubicBezTo>
                        <a:pt x="684" y="15070"/>
                        <a:pt x="788" y="15143"/>
                        <a:pt x="865" y="15235"/>
                      </a:cubicBezTo>
                      <a:cubicBezTo>
                        <a:pt x="1038" y="15277"/>
                        <a:pt x="1145" y="15408"/>
                        <a:pt x="1268" y="15527"/>
                      </a:cubicBezTo>
                      <a:cubicBezTo>
                        <a:pt x="1403" y="15657"/>
                        <a:pt x="1545" y="15773"/>
                        <a:pt x="1749" y="15773"/>
                      </a:cubicBezTo>
                      <a:cubicBezTo>
                        <a:pt x="1710" y="15969"/>
                        <a:pt x="1891" y="16026"/>
                        <a:pt x="1979" y="16149"/>
                      </a:cubicBezTo>
                      <a:cubicBezTo>
                        <a:pt x="2029" y="16157"/>
                        <a:pt x="2075" y="16195"/>
                        <a:pt x="2083" y="16245"/>
                      </a:cubicBezTo>
                      <a:cubicBezTo>
                        <a:pt x="2164" y="16257"/>
                        <a:pt x="2237" y="16276"/>
                        <a:pt x="2275" y="16357"/>
                      </a:cubicBezTo>
                      <a:cubicBezTo>
                        <a:pt x="2363" y="16357"/>
                        <a:pt x="2433" y="16376"/>
                        <a:pt x="2471" y="16468"/>
                      </a:cubicBezTo>
                      <a:lnTo>
                        <a:pt x="2894" y="16849"/>
                      </a:lnTo>
                      <a:cubicBezTo>
                        <a:pt x="2978" y="16853"/>
                        <a:pt x="3047" y="16876"/>
                        <a:pt x="3093" y="16952"/>
                      </a:cubicBezTo>
                      <a:cubicBezTo>
                        <a:pt x="3174" y="16956"/>
                        <a:pt x="3251" y="16972"/>
                        <a:pt x="3293" y="17060"/>
                      </a:cubicBezTo>
                      <a:cubicBezTo>
                        <a:pt x="3374" y="17068"/>
                        <a:pt x="3451" y="17083"/>
                        <a:pt x="3489" y="17164"/>
                      </a:cubicBezTo>
                      <a:cubicBezTo>
                        <a:pt x="3543" y="17164"/>
                        <a:pt x="3585" y="17202"/>
                        <a:pt x="3601" y="17256"/>
                      </a:cubicBezTo>
                      <a:cubicBezTo>
                        <a:pt x="3678" y="17275"/>
                        <a:pt x="3751" y="17294"/>
                        <a:pt x="3793" y="17367"/>
                      </a:cubicBezTo>
                      <a:cubicBezTo>
                        <a:pt x="3931" y="17375"/>
                        <a:pt x="4058" y="17406"/>
                        <a:pt x="4104" y="17560"/>
                      </a:cubicBezTo>
                      <a:lnTo>
                        <a:pt x="4154" y="17563"/>
                      </a:lnTo>
                      <a:lnTo>
                        <a:pt x="4200" y="17560"/>
                      </a:lnTo>
                      <a:lnTo>
                        <a:pt x="4408" y="17763"/>
                      </a:lnTo>
                      <a:cubicBezTo>
                        <a:pt x="4461" y="17763"/>
                        <a:pt x="4508" y="17809"/>
                        <a:pt x="4515" y="17859"/>
                      </a:cubicBezTo>
                      <a:cubicBezTo>
                        <a:pt x="4596" y="17871"/>
                        <a:pt x="4677" y="17879"/>
                        <a:pt x="4707" y="17975"/>
                      </a:cubicBezTo>
                      <a:lnTo>
                        <a:pt x="5526" y="18566"/>
                      </a:lnTo>
                      <a:cubicBezTo>
                        <a:pt x="5756" y="18647"/>
                        <a:pt x="5964" y="18793"/>
                        <a:pt x="6129" y="18981"/>
                      </a:cubicBezTo>
                      <a:cubicBezTo>
                        <a:pt x="6206" y="18993"/>
                        <a:pt x="6283" y="19008"/>
                        <a:pt x="6325" y="19085"/>
                      </a:cubicBezTo>
                      <a:lnTo>
                        <a:pt x="6371" y="19081"/>
                      </a:lnTo>
                      <a:lnTo>
                        <a:pt x="6421" y="19081"/>
                      </a:lnTo>
                      <a:cubicBezTo>
                        <a:pt x="6486" y="19172"/>
                        <a:pt x="6567" y="19202"/>
                        <a:pt x="6650" y="19202"/>
                      </a:cubicBezTo>
                      <a:cubicBezTo>
                        <a:pt x="6725" y="19202"/>
                        <a:pt x="6802" y="19178"/>
                        <a:pt x="6871" y="19154"/>
                      </a:cubicBezTo>
                      <a:cubicBezTo>
                        <a:pt x="6982" y="19120"/>
                        <a:pt x="7094" y="19097"/>
                        <a:pt x="7209" y="19081"/>
                      </a:cubicBezTo>
                      <a:cubicBezTo>
                        <a:pt x="7226" y="18997"/>
                        <a:pt x="7273" y="18973"/>
                        <a:pt x="7334" y="18973"/>
                      </a:cubicBezTo>
                      <a:cubicBezTo>
                        <a:pt x="7357" y="18973"/>
                        <a:pt x="7382" y="18976"/>
                        <a:pt x="7409" y="18981"/>
                      </a:cubicBezTo>
                      <a:cubicBezTo>
                        <a:pt x="7446" y="18908"/>
                        <a:pt x="7502" y="18885"/>
                        <a:pt x="7567" y="18885"/>
                      </a:cubicBezTo>
                      <a:cubicBezTo>
                        <a:pt x="7583" y="18885"/>
                        <a:pt x="7599" y="18887"/>
                        <a:pt x="7616" y="18889"/>
                      </a:cubicBezTo>
                      <a:cubicBezTo>
                        <a:pt x="7675" y="18798"/>
                        <a:pt x="7759" y="18767"/>
                        <a:pt x="7853" y="18767"/>
                      </a:cubicBezTo>
                      <a:cubicBezTo>
                        <a:pt x="7870" y="18767"/>
                        <a:pt x="7887" y="18768"/>
                        <a:pt x="7904" y="18770"/>
                      </a:cubicBezTo>
                      <a:cubicBezTo>
                        <a:pt x="7947" y="18682"/>
                        <a:pt x="8031" y="18682"/>
                        <a:pt x="8112" y="18678"/>
                      </a:cubicBezTo>
                      <a:cubicBezTo>
                        <a:pt x="8136" y="18593"/>
                        <a:pt x="8196" y="18565"/>
                        <a:pt x="8273" y="18565"/>
                      </a:cubicBezTo>
                      <a:cubicBezTo>
                        <a:pt x="8283" y="18565"/>
                        <a:pt x="8293" y="18565"/>
                        <a:pt x="8304" y="18566"/>
                      </a:cubicBezTo>
                      <a:cubicBezTo>
                        <a:pt x="8458" y="18347"/>
                        <a:pt x="8704" y="18278"/>
                        <a:pt x="8927" y="18182"/>
                      </a:cubicBezTo>
                      <a:cubicBezTo>
                        <a:pt x="9157" y="18040"/>
                        <a:pt x="9361" y="17840"/>
                        <a:pt x="9637" y="17782"/>
                      </a:cubicBezTo>
                      <a:lnTo>
                        <a:pt x="10118" y="17460"/>
                      </a:lnTo>
                      <a:cubicBezTo>
                        <a:pt x="10318" y="17241"/>
                        <a:pt x="10556" y="17068"/>
                        <a:pt x="10829" y="16960"/>
                      </a:cubicBezTo>
                      <a:cubicBezTo>
                        <a:pt x="11267" y="16653"/>
                        <a:pt x="11632" y="16249"/>
                        <a:pt x="12143" y="16046"/>
                      </a:cubicBezTo>
                      <a:cubicBezTo>
                        <a:pt x="12281" y="15950"/>
                        <a:pt x="12377" y="15796"/>
                        <a:pt x="12554" y="15754"/>
                      </a:cubicBezTo>
                      <a:cubicBezTo>
                        <a:pt x="12646" y="15604"/>
                        <a:pt x="12785" y="15500"/>
                        <a:pt x="12950" y="15438"/>
                      </a:cubicBezTo>
                      <a:lnTo>
                        <a:pt x="13757" y="14839"/>
                      </a:lnTo>
                      <a:cubicBezTo>
                        <a:pt x="13918" y="14551"/>
                        <a:pt x="14206" y="14409"/>
                        <a:pt x="14468" y="14236"/>
                      </a:cubicBezTo>
                      <a:cubicBezTo>
                        <a:pt x="14610" y="13986"/>
                        <a:pt x="14817" y="13775"/>
                        <a:pt x="15067" y="13625"/>
                      </a:cubicBezTo>
                      <a:cubicBezTo>
                        <a:pt x="15075" y="13571"/>
                        <a:pt x="15121" y="13533"/>
                        <a:pt x="15167" y="13529"/>
                      </a:cubicBezTo>
                      <a:cubicBezTo>
                        <a:pt x="15179" y="13475"/>
                        <a:pt x="15221" y="13436"/>
                        <a:pt x="15275" y="13433"/>
                      </a:cubicBezTo>
                      <a:cubicBezTo>
                        <a:pt x="15278" y="13379"/>
                        <a:pt x="15321" y="13337"/>
                        <a:pt x="15378" y="13333"/>
                      </a:cubicBezTo>
                      <a:cubicBezTo>
                        <a:pt x="15524" y="13171"/>
                        <a:pt x="15659" y="12998"/>
                        <a:pt x="15870" y="12914"/>
                      </a:cubicBezTo>
                      <a:cubicBezTo>
                        <a:pt x="15989" y="12702"/>
                        <a:pt x="16162" y="12526"/>
                        <a:pt x="16377" y="12410"/>
                      </a:cubicBezTo>
                      <a:cubicBezTo>
                        <a:pt x="16389" y="12357"/>
                        <a:pt x="16427" y="12318"/>
                        <a:pt x="16477" y="12307"/>
                      </a:cubicBezTo>
                      <a:cubicBezTo>
                        <a:pt x="16496" y="12259"/>
                        <a:pt x="16542" y="12226"/>
                        <a:pt x="16592" y="12226"/>
                      </a:cubicBezTo>
                      <a:cubicBezTo>
                        <a:pt x="16595" y="12226"/>
                        <a:pt x="16598" y="12226"/>
                        <a:pt x="16600" y="12226"/>
                      </a:cubicBezTo>
                      <a:cubicBezTo>
                        <a:pt x="16608" y="12172"/>
                        <a:pt x="16646" y="12134"/>
                        <a:pt x="16700" y="12126"/>
                      </a:cubicBezTo>
                      <a:cubicBezTo>
                        <a:pt x="16704" y="12072"/>
                        <a:pt x="16742" y="12030"/>
                        <a:pt x="16800" y="12019"/>
                      </a:cubicBezTo>
                      <a:cubicBezTo>
                        <a:pt x="16800" y="11969"/>
                        <a:pt x="16842" y="11919"/>
                        <a:pt x="16896" y="11915"/>
                      </a:cubicBezTo>
                      <a:lnTo>
                        <a:pt x="17015" y="11738"/>
                      </a:lnTo>
                      <a:cubicBezTo>
                        <a:pt x="17069" y="11730"/>
                        <a:pt x="17119" y="11700"/>
                        <a:pt x="17131" y="11650"/>
                      </a:cubicBezTo>
                      <a:cubicBezTo>
                        <a:pt x="17188" y="11650"/>
                        <a:pt x="17234" y="11604"/>
                        <a:pt x="17234" y="11550"/>
                      </a:cubicBezTo>
                      <a:cubicBezTo>
                        <a:pt x="17280" y="11534"/>
                        <a:pt x="17319" y="11496"/>
                        <a:pt x="17330" y="11450"/>
                      </a:cubicBezTo>
                      <a:cubicBezTo>
                        <a:pt x="17380" y="11442"/>
                        <a:pt x="17430" y="11400"/>
                        <a:pt x="17434" y="11346"/>
                      </a:cubicBezTo>
                      <a:cubicBezTo>
                        <a:pt x="17488" y="11338"/>
                        <a:pt x="17523" y="11296"/>
                        <a:pt x="17526" y="11242"/>
                      </a:cubicBezTo>
                      <a:lnTo>
                        <a:pt x="17611" y="11227"/>
                      </a:lnTo>
                      <a:cubicBezTo>
                        <a:pt x="17611" y="11173"/>
                        <a:pt x="17645" y="11127"/>
                        <a:pt x="17699" y="11112"/>
                      </a:cubicBezTo>
                      <a:lnTo>
                        <a:pt x="17742" y="10954"/>
                      </a:lnTo>
                      <a:lnTo>
                        <a:pt x="17742" y="10950"/>
                      </a:lnTo>
                      <a:lnTo>
                        <a:pt x="17907" y="10816"/>
                      </a:lnTo>
                      <a:cubicBezTo>
                        <a:pt x="17907" y="10762"/>
                        <a:pt x="17938" y="10712"/>
                        <a:pt x="17991" y="10700"/>
                      </a:cubicBezTo>
                      <a:lnTo>
                        <a:pt x="18030" y="10520"/>
                      </a:lnTo>
                      <a:cubicBezTo>
                        <a:pt x="18053" y="10516"/>
                        <a:pt x="18084" y="10512"/>
                        <a:pt x="18107" y="10508"/>
                      </a:cubicBezTo>
                      <a:cubicBezTo>
                        <a:pt x="18145" y="10339"/>
                        <a:pt x="18253" y="10189"/>
                        <a:pt x="18399" y="10093"/>
                      </a:cubicBezTo>
                      <a:cubicBezTo>
                        <a:pt x="18437" y="9978"/>
                        <a:pt x="18514" y="9874"/>
                        <a:pt x="18610" y="9801"/>
                      </a:cubicBezTo>
                      <a:cubicBezTo>
                        <a:pt x="18606" y="9748"/>
                        <a:pt x="18645" y="9694"/>
                        <a:pt x="18698" y="9682"/>
                      </a:cubicBezTo>
                      <a:cubicBezTo>
                        <a:pt x="18714" y="9628"/>
                        <a:pt x="18756" y="9594"/>
                        <a:pt x="18810" y="9590"/>
                      </a:cubicBezTo>
                      <a:cubicBezTo>
                        <a:pt x="18814" y="9536"/>
                        <a:pt x="18852" y="9494"/>
                        <a:pt x="18906" y="9482"/>
                      </a:cubicBezTo>
                      <a:cubicBezTo>
                        <a:pt x="18917" y="9406"/>
                        <a:pt x="18944" y="9329"/>
                        <a:pt x="19029" y="9302"/>
                      </a:cubicBezTo>
                      <a:cubicBezTo>
                        <a:pt x="19029" y="9248"/>
                        <a:pt x="19067" y="9206"/>
                        <a:pt x="19117" y="9190"/>
                      </a:cubicBezTo>
                      <a:cubicBezTo>
                        <a:pt x="19121" y="9110"/>
                        <a:pt x="19125" y="9033"/>
                        <a:pt x="19202" y="8979"/>
                      </a:cubicBezTo>
                      <a:cubicBezTo>
                        <a:pt x="19206" y="8898"/>
                        <a:pt x="19225" y="8821"/>
                        <a:pt x="19309" y="8783"/>
                      </a:cubicBezTo>
                      <a:cubicBezTo>
                        <a:pt x="19321" y="8706"/>
                        <a:pt x="19336" y="8629"/>
                        <a:pt x="19417" y="8587"/>
                      </a:cubicBezTo>
                      <a:cubicBezTo>
                        <a:pt x="19413" y="8533"/>
                        <a:pt x="19448" y="8479"/>
                        <a:pt x="19501" y="8464"/>
                      </a:cubicBezTo>
                      <a:cubicBezTo>
                        <a:pt x="19548" y="8356"/>
                        <a:pt x="19624" y="8253"/>
                        <a:pt x="19724" y="8187"/>
                      </a:cubicBezTo>
                      <a:cubicBezTo>
                        <a:pt x="19721" y="8130"/>
                        <a:pt x="19763" y="8080"/>
                        <a:pt x="19817" y="8076"/>
                      </a:cubicBezTo>
                      <a:cubicBezTo>
                        <a:pt x="19867" y="7903"/>
                        <a:pt x="20009" y="7799"/>
                        <a:pt x="20120" y="7673"/>
                      </a:cubicBezTo>
                      <a:cubicBezTo>
                        <a:pt x="20124" y="7592"/>
                        <a:pt x="20143" y="7515"/>
                        <a:pt x="20216" y="7465"/>
                      </a:cubicBezTo>
                      <a:cubicBezTo>
                        <a:pt x="20193" y="7307"/>
                        <a:pt x="20297" y="7231"/>
                        <a:pt x="20412" y="7158"/>
                      </a:cubicBezTo>
                      <a:cubicBezTo>
                        <a:pt x="20428" y="6996"/>
                        <a:pt x="20454" y="6842"/>
                        <a:pt x="20608" y="6750"/>
                      </a:cubicBezTo>
                      <a:cubicBezTo>
                        <a:pt x="20643" y="6627"/>
                        <a:pt x="20731" y="6539"/>
                        <a:pt x="20820" y="6458"/>
                      </a:cubicBezTo>
                      <a:cubicBezTo>
                        <a:pt x="20820" y="6378"/>
                        <a:pt x="20831" y="6293"/>
                        <a:pt x="20908" y="6243"/>
                      </a:cubicBezTo>
                      <a:cubicBezTo>
                        <a:pt x="20927" y="6059"/>
                        <a:pt x="20992" y="5882"/>
                        <a:pt x="21108" y="5736"/>
                      </a:cubicBezTo>
                      <a:cubicBezTo>
                        <a:pt x="21100" y="5513"/>
                        <a:pt x="21215" y="5271"/>
                        <a:pt x="21035" y="5067"/>
                      </a:cubicBezTo>
                      <a:cubicBezTo>
                        <a:pt x="21062" y="4914"/>
                        <a:pt x="20927" y="4810"/>
                        <a:pt x="20919" y="4671"/>
                      </a:cubicBezTo>
                      <a:cubicBezTo>
                        <a:pt x="20866" y="4664"/>
                        <a:pt x="20827" y="4625"/>
                        <a:pt x="20816" y="4572"/>
                      </a:cubicBezTo>
                      <a:cubicBezTo>
                        <a:pt x="20766" y="4572"/>
                        <a:pt x="20716" y="4529"/>
                        <a:pt x="20712" y="4475"/>
                      </a:cubicBezTo>
                      <a:cubicBezTo>
                        <a:pt x="20658" y="4472"/>
                        <a:pt x="20616" y="4433"/>
                        <a:pt x="20604" y="4379"/>
                      </a:cubicBezTo>
                      <a:cubicBezTo>
                        <a:pt x="20527" y="4364"/>
                        <a:pt x="20466" y="4318"/>
                        <a:pt x="20428" y="4249"/>
                      </a:cubicBezTo>
                      <a:lnTo>
                        <a:pt x="20324" y="4153"/>
                      </a:lnTo>
                      <a:cubicBezTo>
                        <a:pt x="20270" y="4153"/>
                        <a:pt x="20220" y="4118"/>
                        <a:pt x="20205" y="4068"/>
                      </a:cubicBezTo>
                      <a:cubicBezTo>
                        <a:pt x="20051" y="3995"/>
                        <a:pt x="19913" y="3895"/>
                        <a:pt x="19797" y="3768"/>
                      </a:cubicBezTo>
                      <a:cubicBezTo>
                        <a:pt x="19674" y="3730"/>
                        <a:pt x="19567" y="3672"/>
                        <a:pt x="19509" y="3549"/>
                      </a:cubicBezTo>
                      <a:cubicBezTo>
                        <a:pt x="19459" y="3549"/>
                        <a:pt x="19409" y="3515"/>
                        <a:pt x="19394" y="3465"/>
                      </a:cubicBezTo>
                      <a:cubicBezTo>
                        <a:pt x="19256" y="3415"/>
                        <a:pt x="19125" y="3342"/>
                        <a:pt x="19010" y="3246"/>
                      </a:cubicBezTo>
                      <a:cubicBezTo>
                        <a:pt x="19004" y="3247"/>
                        <a:pt x="18999" y="3247"/>
                        <a:pt x="18993" y="3247"/>
                      </a:cubicBezTo>
                      <a:cubicBezTo>
                        <a:pt x="18946" y="3247"/>
                        <a:pt x="18904" y="3218"/>
                        <a:pt x="18887" y="3173"/>
                      </a:cubicBezTo>
                      <a:cubicBezTo>
                        <a:pt x="18802" y="3165"/>
                        <a:pt x="18733" y="3138"/>
                        <a:pt x="18695" y="3061"/>
                      </a:cubicBezTo>
                      <a:cubicBezTo>
                        <a:pt x="18514" y="3015"/>
                        <a:pt x="18410" y="2881"/>
                        <a:pt x="18299" y="2750"/>
                      </a:cubicBezTo>
                      <a:cubicBezTo>
                        <a:pt x="18296" y="2750"/>
                        <a:pt x="18293" y="2750"/>
                        <a:pt x="18291" y="2750"/>
                      </a:cubicBezTo>
                      <a:cubicBezTo>
                        <a:pt x="18240" y="2750"/>
                        <a:pt x="18194" y="2716"/>
                        <a:pt x="18183" y="2662"/>
                      </a:cubicBezTo>
                      <a:cubicBezTo>
                        <a:pt x="18130" y="2658"/>
                        <a:pt x="18087" y="2616"/>
                        <a:pt x="18084" y="2562"/>
                      </a:cubicBezTo>
                      <a:cubicBezTo>
                        <a:pt x="18007" y="2546"/>
                        <a:pt x="17945" y="2500"/>
                        <a:pt x="17899" y="2439"/>
                      </a:cubicBezTo>
                      <a:cubicBezTo>
                        <a:pt x="17897" y="2439"/>
                        <a:pt x="17895" y="2439"/>
                        <a:pt x="17892" y="2439"/>
                      </a:cubicBezTo>
                      <a:cubicBezTo>
                        <a:pt x="17845" y="2439"/>
                        <a:pt x="17799" y="2402"/>
                        <a:pt x="17792" y="2350"/>
                      </a:cubicBezTo>
                      <a:cubicBezTo>
                        <a:pt x="17715" y="2347"/>
                        <a:pt x="17642" y="2304"/>
                        <a:pt x="17603" y="2235"/>
                      </a:cubicBezTo>
                      <a:cubicBezTo>
                        <a:pt x="17511" y="2197"/>
                        <a:pt x="17438" y="2124"/>
                        <a:pt x="17400" y="2035"/>
                      </a:cubicBezTo>
                      <a:cubicBezTo>
                        <a:pt x="17350" y="2028"/>
                        <a:pt x="17304" y="1985"/>
                        <a:pt x="17300" y="1932"/>
                      </a:cubicBezTo>
                      <a:cubicBezTo>
                        <a:pt x="17250" y="1932"/>
                        <a:pt x="17200" y="1901"/>
                        <a:pt x="17184" y="1847"/>
                      </a:cubicBezTo>
                      <a:cubicBezTo>
                        <a:pt x="17100" y="1843"/>
                        <a:pt x="17046" y="1789"/>
                        <a:pt x="16996" y="1728"/>
                      </a:cubicBezTo>
                      <a:cubicBezTo>
                        <a:pt x="16946" y="1728"/>
                        <a:pt x="16896" y="1693"/>
                        <a:pt x="16889" y="1640"/>
                      </a:cubicBezTo>
                      <a:cubicBezTo>
                        <a:pt x="16835" y="1640"/>
                        <a:pt x="16785" y="1605"/>
                        <a:pt x="16773" y="1555"/>
                      </a:cubicBezTo>
                      <a:lnTo>
                        <a:pt x="16523" y="1509"/>
                      </a:lnTo>
                      <a:cubicBezTo>
                        <a:pt x="16516" y="1451"/>
                        <a:pt x="16470" y="1409"/>
                        <a:pt x="16412" y="1405"/>
                      </a:cubicBezTo>
                      <a:lnTo>
                        <a:pt x="16412" y="1401"/>
                      </a:lnTo>
                      <a:cubicBezTo>
                        <a:pt x="16416" y="1371"/>
                        <a:pt x="16412" y="1344"/>
                        <a:pt x="16397" y="1317"/>
                      </a:cubicBezTo>
                      <a:cubicBezTo>
                        <a:pt x="16376" y="1312"/>
                        <a:pt x="16359" y="1310"/>
                        <a:pt x="16341" y="1310"/>
                      </a:cubicBezTo>
                      <a:cubicBezTo>
                        <a:pt x="16328" y="1310"/>
                        <a:pt x="16315" y="1311"/>
                        <a:pt x="16301" y="1313"/>
                      </a:cubicBezTo>
                      <a:cubicBezTo>
                        <a:pt x="16301" y="1286"/>
                        <a:pt x="16297" y="1255"/>
                        <a:pt x="16293" y="1221"/>
                      </a:cubicBezTo>
                      <a:cubicBezTo>
                        <a:pt x="16278" y="1219"/>
                        <a:pt x="16261" y="1218"/>
                        <a:pt x="16245" y="1218"/>
                      </a:cubicBezTo>
                      <a:cubicBezTo>
                        <a:pt x="16229" y="1218"/>
                        <a:pt x="16214" y="1219"/>
                        <a:pt x="16201" y="1221"/>
                      </a:cubicBezTo>
                      <a:lnTo>
                        <a:pt x="16189" y="1213"/>
                      </a:lnTo>
                      <a:cubicBezTo>
                        <a:pt x="16189" y="1182"/>
                        <a:pt x="16185" y="1159"/>
                        <a:pt x="16181" y="1132"/>
                      </a:cubicBezTo>
                      <a:cubicBezTo>
                        <a:pt x="16151" y="1132"/>
                        <a:pt x="16124" y="1132"/>
                        <a:pt x="16101" y="1136"/>
                      </a:cubicBezTo>
                      <a:lnTo>
                        <a:pt x="16074" y="1117"/>
                      </a:lnTo>
                      <a:cubicBezTo>
                        <a:pt x="16085" y="1094"/>
                        <a:pt x="16085" y="1063"/>
                        <a:pt x="16070" y="1036"/>
                      </a:cubicBezTo>
                      <a:lnTo>
                        <a:pt x="16070" y="1036"/>
                      </a:lnTo>
                      <a:lnTo>
                        <a:pt x="16074" y="1040"/>
                      </a:lnTo>
                      <a:cubicBezTo>
                        <a:pt x="16043" y="948"/>
                        <a:pt x="15939" y="975"/>
                        <a:pt x="15882" y="925"/>
                      </a:cubicBezTo>
                      <a:cubicBezTo>
                        <a:pt x="15863" y="879"/>
                        <a:pt x="15824" y="844"/>
                        <a:pt x="15774" y="829"/>
                      </a:cubicBezTo>
                      <a:cubicBezTo>
                        <a:pt x="15740" y="752"/>
                        <a:pt x="15640" y="775"/>
                        <a:pt x="15594" y="714"/>
                      </a:cubicBezTo>
                      <a:lnTo>
                        <a:pt x="15586" y="710"/>
                      </a:lnTo>
                      <a:cubicBezTo>
                        <a:pt x="15555" y="671"/>
                        <a:pt x="15517" y="648"/>
                        <a:pt x="15471" y="633"/>
                      </a:cubicBezTo>
                      <a:cubicBezTo>
                        <a:pt x="15448" y="541"/>
                        <a:pt x="15340" y="575"/>
                        <a:pt x="15298" y="514"/>
                      </a:cubicBezTo>
                      <a:lnTo>
                        <a:pt x="15282" y="502"/>
                      </a:lnTo>
                      <a:cubicBezTo>
                        <a:pt x="15248" y="475"/>
                        <a:pt x="15217" y="445"/>
                        <a:pt x="15179" y="421"/>
                      </a:cubicBezTo>
                      <a:cubicBezTo>
                        <a:pt x="15159" y="379"/>
                        <a:pt x="15113" y="345"/>
                        <a:pt x="15067" y="329"/>
                      </a:cubicBezTo>
                      <a:cubicBezTo>
                        <a:pt x="15029" y="249"/>
                        <a:pt x="14933" y="272"/>
                        <a:pt x="14879" y="218"/>
                      </a:cubicBezTo>
                      <a:lnTo>
                        <a:pt x="14779" y="191"/>
                      </a:lnTo>
                      <a:cubicBezTo>
                        <a:pt x="14744" y="168"/>
                        <a:pt x="14706" y="149"/>
                        <a:pt x="14679" y="118"/>
                      </a:cubicBezTo>
                      <a:lnTo>
                        <a:pt x="14671" y="118"/>
                      </a:lnTo>
                      <a:cubicBezTo>
                        <a:pt x="14606" y="71"/>
                        <a:pt x="14548" y="1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5" name="Google Shape;1605;p11"/>
                <p:cNvSpPr/>
                <p:nvPr/>
              </p:nvSpPr>
              <p:spPr>
                <a:xfrm>
                  <a:off x="2440796" y="737698"/>
                  <a:ext cx="123646" cy="92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86" h="2985" extrusionOk="0">
                      <a:moveTo>
                        <a:pt x="3986" y="0"/>
                      </a:moveTo>
                      <a:cubicBezTo>
                        <a:pt x="3847" y="0"/>
                        <a:pt x="3759" y="69"/>
                        <a:pt x="3682" y="146"/>
                      </a:cubicBezTo>
                      <a:lnTo>
                        <a:pt x="3678" y="146"/>
                      </a:lnTo>
                      <a:lnTo>
                        <a:pt x="3678" y="138"/>
                      </a:lnTo>
                      <a:cubicBezTo>
                        <a:pt x="3171" y="546"/>
                        <a:pt x="2602" y="876"/>
                        <a:pt x="2168" y="1376"/>
                      </a:cubicBezTo>
                      <a:cubicBezTo>
                        <a:pt x="1822" y="1553"/>
                        <a:pt x="1561" y="1841"/>
                        <a:pt x="1265" y="2079"/>
                      </a:cubicBezTo>
                      <a:cubicBezTo>
                        <a:pt x="1259" y="2078"/>
                        <a:pt x="1253" y="2078"/>
                        <a:pt x="1247" y="2078"/>
                      </a:cubicBezTo>
                      <a:cubicBezTo>
                        <a:pt x="1170" y="2078"/>
                        <a:pt x="1101" y="2122"/>
                        <a:pt x="1061" y="2187"/>
                      </a:cubicBezTo>
                      <a:cubicBezTo>
                        <a:pt x="1058" y="2186"/>
                        <a:pt x="1055" y="2186"/>
                        <a:pt x="1051" y="2186"/>
                      </a:cubicBezTo>
                      <a:cubicBezTo>
                        <a:pt x="975" y="2186"/>
                        <a:pt x="906" y="2228"/>
                        <a:pt x="869" y="2298"/>
                      </a:cubicBezTo>
                      <a:lnTo>
                        <a:pt x="854" y="2294"/>
                      </a:lnTo>
                      <a:cubicBezTo>
                        <a:pt x="848" y="2293"/>
                        <a:pt x="842" y="2292"/>
                        <a:pt x="836" y="2292"/>
                      </a:cubicBezTo>
                      <a:cubicBezTo>
                        <a:pt x="795" y="2292"/>
                        <a:pt x="757" y="2323"/>
                        <a:pt x="750" y="2363"/>
                      </a:cubicBezTo>
                      <a:lnTo>
                        <a:pt x="750" y="2375"/>
                      </a:lnTo>
                      <a:lnTo>
                        <a:pt x="758" y="2390"/>
                      </a:lnTo>
                      <a:cubicBezTo>
                        <a:pt x="751" y="2389"/>
                        <a:pt x="745" y="2388"/>
                        <a:pt x="738" y="2388"/>
                      </a:cubicBezTo>
                      <a:cubicBezTo>
                        <a:pt x="713" y="2388"/>
                        <a:pt x="686" y="2398"/>
                        <a:pt x="662" y="2413"/>
                      </a:cubicBezTo>
                      <a:cubicBezTo>
                        <a:pt x="653" y="2410"/>
                        <a:pt x="644" y="2409"/>
                        <a:pt x="635" y="2409"/>
                      </a:cubicBezTo>
                      <a:cubicBezTo>
                        <a:pt x="602" y="2409"/>
                        <a:pt x="570" y="2431"/>
                        <a:pt x="558" y="2467"/>
                      </a:cubicBezTo>
                      <a:cubicBezTo>
                        <a:pt x="558" y="2471"/>
                        <a:pt x="554" y="2475"/>
                        <a:pt x="554" y="2486"/>
                      </a:cubicBezTo>
                      <a:lnTo>
                        <a:pt x="558" y="2494"/>
                      </a:lnTo>
                      <a:cubicBezTo>
                        <a:pt x="556" y="2494"/>
                        <a:pt x="553" y="2494"/>
                        <a:pt x="551" y="2494"/>
                      </a:cubicBezTo>
                      <a:cubicBezTo>
                        <a:pt x="500" y="2494"/>
                        <a:pt x="458" y="2531"/>
                        <a:pt x="450" y="2582"/>
                      </a:cubicBezTo>
                      <a:lnTo>
                        <a:pt x="450" y="2594"/>
                      </a:lnTo>
                      <a:lnTo>
                        <a:pt x="443" y="2586"/>
                      </a:lnTo>
                      <a:cubicBezTo>
                        <a:pt x="224" y="2625"/>
                        <a:pt x="55" y="2717"/>
                        <a:pt x="1" y="2967"/>
                      </a:cubicBezTo>
                      <a:cubicBezTo>
                        <a:pt x="39" y="2979"/>
                        <a:pt x="73" y="2984"/>
                        <a:pt x="105" y="2984"/>
                      </a:cubicBezTo>
                      <a:cubicBezTo>
                        <a:pt x="254" y="2984"/>
                        <a:pt x="345" y="2869"/>
                        <a:pt x="462" y="2805"/>
                      </a:cubicBezTo>
                      <a:lnTo>
                        <a:pt x="562" y="2778"/>
                      </a:lnTo>
                      <a:cubicBezTo>
                        <a:pt x="570" y="2781"/>
                        <a:pt x="579" y="2783"/>
                        <a:pt x="587" y="2783"/>
                      </a:cubicBezTo>
                      <a:cubicBezTo>
                        <a:pt x="623" y="2783"/>
                        <a:pt x="661" y="2758"/>
                        <a:pt x="673" y="2721"/>
                      </a:cubicBezTo>
                      <a:lnTo>
                        <a:pt x="673" y="2717"/>
                      </a:lnTo>
                      <a:cubicBezTo>
                        <a:pt x="704" y="2709"/>
                        <a:pt x="735" y="2701"/>
                        <a:pt x="762" y="2686"/>
                      </a:cubicBezTo>
                      <a:cubicBezTo>
                        <a:pt x="771" y="2688"/>
                        <a:pt x="779" y="2689"/>
                        <a:pt x="787" y="2689"/>
                      </a:cubicBezTo>
                      <a:cubicBezTo>
                        <a:pt x="835" y="2689"/>
                        <a:pt x="859" y="2659"/>
                        <a:pt x="865" y="2609"/>
                      </a:cubicBezTo>
                      <a:lnTo>
                        <a:pt x="869" y="2605"/>
                      </a:lnTo>
                      <a:cubicBezTo>
                        <a:pt x="915" y="2602"/>
                        <a:pt x="962" y="2567"/>
                        <a:pt x="973" y="2517"/>
                      </a:cubicBezTo>
                      <a:cubicBezTo>
                        <a:pt x="1511" y="2279"/>
                        <a:pt x="1961" y="1902"/>
                        <a:pt x="2387" y="1499"/>
                      </a:cubicBezTo>
                      <a:cubicBezTo>
                        <a:pt x="2683" y="1264"/>
                        <a:pt x="2941" y="976"/>
                        <a:pt x="3259" y="769"/>
                      </a:cubicBezTo>
                      <a:cubicBezTo>
                        <a:pt x="3448" y="653"/>
                        <a:pt x="3598" y="488"/>
                        <a:pt x="3698" y="296"/>
                      </a:cubicBezTo>
                      <a:cubicBezTo>
                        <a:pt x="3836" y="246"/>
                        <a:pt x="3966" y="188"/>
                        <a:pt x="39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6" name="Google Shape;1606;p11"/>
                <p:cNvSpPr/>
                <p:nvPr/>
              </p:nvSpPr>
              <p:spPr>
                <a:xfrm>
                  <a:off x="2463565" y="764995"/>
                  <a:ext cx="38310" cy="247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5" h="797" extrusionOk="0">
                      <a:moveTo>
                        <a:pt x="1234" y="0"/>
                      </a:moveTo>
                      <a:lnTo>
                        <a:pt x="1234" y="0"/>
                      </a:lnTo>
                      <a:cubicBezTo>
                        <a:pt x="746" y="46"/>
                        <a:pt x="370" y="288"/>
                        <a:pt x="24" y="603"/>
                      </a:cubicBezTo>
                      <a:cubicBezTo>
                        <a:pt x="1" y="684"/>
                        <a:pt x="58" y="703"/>
                        <a:pt x="120" y="719"/>
                      </a:cubicBezTo>
                      <a:cubicBezTo>
                        <a:pt x="177" y="767"/>
                        <a:pt x="230" y="796"/>
                        <a:pt x="277" y="796"/>
                      </a:cubicBezTo>
                      <a:cubicBezTo>
                        <a:pt x="331" y="796"/>
                        <a:pt x="379" y="759"/>
                        <a:pt x="420" y="669"/>
                      </a:cubicBezTo>
                      <a:lnTo>
                        <a:pt x="535" y="411"/>
                      </a:lnTo>
                      <a:lnTo>
                        <a:pt x="735" y="396"/>
                      </a:lnTo>
                      <a:cubicBezTo>
                        <a:pt x="784" y="412"/>
                        <a:pt x="827" y="419"/>
                        <a:pt x="864" y="419"/>
                      </a:cubicBezTo>
                      <a:cubicBezTo>
                        <a:pt x="1097" y="419"/>
                        <a:pt x="1108" y="139"/>
                        <a:pt x="12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7" name="Google Shape;1607;p11"/>
                <p:cNvSpPr/>
                <p:nvPr/>
              </p:nvSpPr>
              <p:spPr>
                <a:xfrm>
                  <a:off x="2578370" y="512462"/>
                  <a:ext cx="81210" cy="523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8" h="1688" extrusionOk="0">
                      <a:moveTo>
                        <a:pt x="503" y="1"/>
                      </a:moveTo>
                      <a:cubicBezTo>
                        <a:pt x="183" y="1"/>
                        <a:pt x="46" y="177"/>
                        <a:pt x="0" y="640"/>
                      </a:cubicBezTo>
                      <a:cubicBezTo>
                        <a:pt x="178" y="381"/>
                        <a:pt x="389" y="234"/>
                        <a:pt x="665" y="234"/>
                      </a:cubicBezTo>
                      <a:cubicBezTo>
                        <a:pt x="700" y="234"/>
                        <a:pt x="736" y="236"/>
                        <a:pt x="773" y="241"/>
                      </a:cubicBezTo>
                      <a:lnTo>
                        <a:pt x="972" y="260"/>
                      </a:lnTo>
                      <a:lnTo>
                        <a:pt x="1065" y="325"/>
                      </a:lnTo>
                      <a:cubicBezTo>
                        <a:pt x="1133" y="374"/>
                        <a:pt x="1202" y="408"/>
                        <a:pt x="1278" y="408"/>
                      </a:cubicBezTo>
                      <a:cubicBezTo>
                        <a:pt x="1309" y="408"/>
                        <a:pt x="1342" y="403"/>
                        <a:pt x="1376" y="391"/>
                      </a:cubicBezTo>
                      <a:cubicBezTo>
                        <a:pt x="1410" y="379"/>
                        <a:pt x="1445" y="373"/>
                        <a:pt x="1479" y="373"/>
                      </a:cubicBezTo>
                      <a:cubicBezTo>
                        <a:pt x="1557" y="373"/>
                        <a:pt x="1632" y="402"/>
                        <a:pt x="1691" y="456"/>
                      </a:cubicBezTo>
                      <a:cubicBezTo>
                        <a:pt x="1699" y="855"/>
                        <a:pt x="1699" y="855"/>
                        <a:pt x="2183" y="859"/>
                      </a:cubicBezTo>
                      <a:lnTo>
                        <a:pt x="2394" y="1163"/>
                      </a:lnTo>
                      <a:cubicBezTo>
                        <a:pt x="2394" y="1244"/>
                        <a:pt x="2394" y="1324"/>
                        <a:pt x="2390" y="1413"/>
                      </a:cubicBezTo>
                      <a:cubicBezTo>
                        <a:pt x="2383" y="1509"/>
                        <a:pt x="2210" y="1647"/>
                        <a:pt x="2410" y="1685"/>
                      </a:cubicBezTo>
                      <a:cubicBezTo>
                        <a:pt x="2418" y="1687"/>
                        <a:pt x="2426" y="1688"/>
                        <a:pt x="2434" y="1688"/>
                      </a:cubicBezTo>
                      <a:cubicBezTo>
                        <a:pt x="2545" y="1688"/>
                        <a:pt x="2575" y="1539"/>
                        <a:pt x="2575" y="1428"/>
                      </a:cubicBezTo>
                      <a:cubicBezTo>
                        <a:pt x="2575" y="1297"/>
                        <a:pt x="2617" y="1159"/>
                        <a:pt x="2498" y="1048"/>
                      </a:cubicBezTo>
                      <a:cubicBezTo>
                        <a:pt x="2448" y="894"/>
                        <a:pt x="2356" y="779"/>
                        <a:pt x="2191" y="752"/>
                      </a:cubicBezTo>
                      <a:cubicBezTo>
                        <a:pt x="1998" y="663"/>
                        <a:pt x="1922" y="471"/>
                        <a:pt x="1791" y="325"/>
                      </a:cubicBezTo>
                      <a:cubicBezTo>
                        <a:pt x="1787" y="271"/>
                        <a:pt x="1753" y="248"/>
                        <a:pt x="1699" y="245"/>
                      </a:cubicBezTo>
                      <a:cubicBezTo>
                        <a:pt x="1626" y="189"/>
                        <a:pt x="1555" y="127"/>
                        <a:pt x="1469" y="127"/>
                      </a:cubicBezTo>
                      <a:cubicBezTo>
                        <a:pt x="1437" y="127"/>
                        <a:pt x="1402" y="135"/>
                        <a:pt x="1364" y="156"/>
                      </a:cubicBezTo>
                      <a:cubicBezTo>
                        <a:pt x="1351" y="148"/>
                        <a:pt x="1337" y="145"/>
                        <a:pt x="1322" y="145"/>
                      </a:cubicBezTo>
                      <a:cubicBezTo>
                        <a:pt x="1308" y="145"/>
                        <a:pt x="1293" y="148"/>
                        <a:pt x="1280" y="156"/>
                      </a:cubicBezTo>
                      <a:lnTo>
                        <a:pt x="1161" y="148"/>
                      </a:lnTo>
                      <a:cubicBezTo>
                        <a:pt x="1147" y="139"/>
                        <a:pt x="1133" y="134"/>
                        <a:pt x="1117" y="134"/>
                      </a:cubicBezTo>
                      <a:cubicBezTo>
                        <a:pt x="1107" y="134"/>
                        <a:pt x="1096" y="136"/>
                        <a:pt x="1084" y="141"/>
                      </a:cubicBezTo>
                      <a:cubicBezTo>
                        <a:pt x="949" y="10"/>
                        <a:pt x="769" y="25"/>
                        <a:pt x="607" y="6"/>
                      </a:cubicBezTo>
                      <a:cubicBezTo>
                        <a:pt x="571" y="3"/>
                        <a:pt x="536" y="1"/>
                        <a:pt x="5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8" name="Google Shape;1608;p11"/>
                <p:cNvSpPr/>
                <p:nvPr/>
              </p:nvSpPr>
              <p:spPr>
                <a:xfrm>
                  <a:off x="2683869" y="592741"/>
                  <a:ext cx="13370" cy="39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" h="1266" extrusionOk="0">
                      <a:moveTo>
                        <a:pt x="4" y="1"/>
                      </a:moveTo>
                      <a:cubicBezTo>
                        <a:pt x="96" y="381"/>
                        <a:pt x="334" y="765"/>
                        <a:pt x="8" y="1153"/>
                      </a:cubicBezTo>
                      <a:cubicBezTo>
                        <a:pt x="0" y="1165"/>
                        <a:pt x="23" y="1222"/>
                        <a:pt x="46" y="1242"/>
                      </a:cubicBezTo>
                      <a:cubicBezTo>
                        <a:pt x="65" y="1257"/>
                        <a:pt x="89" y="1266"/>
                        <a:pt x="112" y="1266"/>
                      </a:cubicBezTo>
                      <a:cubicBezTo>
                        <a:pt x="139" y="1266"/>
                        <a:pt x="164" y="1254"/>
                        <a:pt x="177" y="1226"/>
                      </a:cubicBezTo>
                      <a:cubicBezTo>
                        <a:pt x="242" y="1084"/>
                        <a:pt x="427" y="988"/>
                        <a:pt x="384" y="788"/>
                      </a:cubicBezTo>
                      <a:cubicBezTo>
                        <a:pt x="430" y="704"/>
                        <a:pt x="430" y="596"/>
                        <a:pt x="384" y="512"/>
                      </a:cubicBezTo>
                      <a:cubicBezTo>
                        <a:pt x="277" y="323"/>
                        <a:pt x="231" y="93"/>
                        <a:pt x="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11"/>
                <p:cNvSpPr/>
                <p:nvPr/>
              </p:nvSpPr>
              <p:spPr>
                <a:xfrm>
                  <a:off x="2683372" y="592369"/>
                  <a:ext cx="527" cy="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3" extrusionOk="0">
                      <a:moveTo>
                        <a:pt x="8" y="1"/>
                      </a:moveTo>
                      <a:lnTo>
                        <a:pt x="1" y="9"/>
                      </a:lnTo>
                      <a:cubicBezTo>
                        <a:pt x="8" y="9"/>
                        <a:pt x="8" y="9"/>
                        <a:pt x="16" y="13"/>
                      </a:cubicBezTo>
                      <a:cubicBezTo>
                        <a:pt x="16" y="9"/>
                        <a:pt x="16" y="5"/>
                        <a:pt x="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11"/>
                <p:cNvSpPr/>
                <p:nvPr/>
              </p:nvSpPr>
              <p:spPr>
                <a:xfrm>
                  <a:off x="2591584" y="622428"/>
                  <a:ext cx="18643" cy="21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80" extrusionOk="0">
                      <a:moveTo>
                        <a:pt x="562" y="0"/>
                      </a:moveTo>
                      <a:lnTo>
                        <a:pt x="562" y="0"/>
                      </a:lnTo>
                      <a:cubicBezTo>
                        <a:pt x="312" y="12"/>
                        <a:pt x="212" y="142"/>
                        <a:pt x="105" y="265"/>
                      </a:cubicBezTo>
                      <a:cubicBezTo>
                        <a:pt x="1" y="385"/>
                        <a:pt x="124" y="481"/>
                        <a:pt x="162" y="577"/>
                      </a:cubicBezTo>
                      <a:cubicBezTo>
                        <a:pt x="190" y="654"/>
                        <a:pt x="253" y="680"/>
                        <a:pt x="324" y="680"/>
                      </a:cubicBezTo>
                      <a:cubicBezTo>
                        <a:pt x="353" y="680"/>
                        <a:pt x="383" y="675"/>
                        <a:pt x="412" y="669"/>
                      </a:cubicBezTo>
                      <a:cubicBezTo>
                        <a:pt x="600" y="631"/>
                        <a:pt x="404" y="527"/>
                        <a:pt x="447" y="446"/>
                      </a:cubicBezTo>
                      <a:cubicBezTo>
                        <a:pt x="508" y="323"/>
                        <a:pt x="520" y="169"/>
                        <a:pt x="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11"/>
                <p:cNvSpPr/>
                <p:nvPr/>
              </p:nvSpPr>
              <p:spPr>
                <a:xfrm>
                  <a:off x="2489684" y="589298"/>
                  <a:ext cx="37100" cy="519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6" h="1675" extrusionOk="0">
                      <a:moveTo>
                        <a:pt x="890" y="0"/>
                      </a:moveTo>
                      <a:cubicBezTo>
                        <a:pt x="803" y="0"/>
                        <a:pt x="731" y="59"/>
                        <a:pt x="677" y="200"/>
                      </a:cubicBezTo>
                      <a:cubicBezTo>
                        <a:pt x="427" y="377"/>
                        <a:pt x="312" y="642"/>
                        <a:pt x="200" y="911"/>
                      </a:cubicBezTo>
                      <a:cubicBezTo>
                        <a:pt x="181" y="934"/>
                        <a:pt x="177" y="968"/>
                        <a:pt x="185" y="995"/>
                      </a:cubicBezTo>
                      <a:cubicBezTo>
                        <a:pt x="81" y="1122"/>
                        <a:pt x="104" y="1268"/>
                        <a:pt x="96" y="1414"/>
                      </a:cubicBezTo>
                      <a:cubicBezTo>
                        <a:pt x="46" y="1499"/>
                        <a:pt x="0" y="1614"/>
                        <a:pt x="104" y="1664"/>
                      </a:cubicBezTo>
                      <a:cubicBezTo>
                        <a:pt x="121" y="1671"/>
                        <a:pt x="137" y="1674"/>
                        <a:pt x="151" y="1674"/>
                      </a:cubicBezTo>
                      <a:cubicBezTo>
                        <a:pt x="227" y="1674"/>
                        <a:pt x="265" y="1581"/>
                        <a:pt x="281" y="1506"/>
                      </a:cubicBezTo>
                      <a:cubicBezTo>
                        <a:pt x="289" y="1472"/>
                        <a:pt x="289" y="1445"/>
                        <a:pt x="277" y="1410"/>
                      </a:cubicBezTo>
                      <a:cubicBezTo>
                        <a:pt x="312" y="1318"/>
                        <a:pt x="315" y="1218"/>
                        <a:pt x="292" y="1122"/>
                      </a:cubicBezTo>
                      <a:cubicBezTo>
                        <a:pt x="504" y="815"/>
                        <a:pt x="681" y="488"/>
                        <a:pt x="946" y="223"/>
                      </a:cubicBezTo>
                      <a:lnTo>
                        <a:pt x="976" y="215"/>
                      </a:lnTo>
                      <a:cubicBezTo>
                        <a:pt x="1009" y="227"/>
                        <a:pt x="1044" y="238"/>
                        <a:pt x="1077" y="238"/>
                      </a:cubicBezTo>
                      <a:cubicBezTo>
                        <a:pt x="1107" y="238"/>
                        <a:pt x="1135" y="229"/>
                        <a:pt x="1157" y="204"/>
                      </a:cubicBezTo>
                      <a:cubicBezTo>
                        <a:pt x="1195" y="165"/>
                        <a:pt x="1169" y="119"/>
                        <a:pt x="1115" y="96"/>
                      </a:cubicBezTo>
                      <a:cubicBezTo>
                        <a:pt x="1032" y="36"/>
                        <a:pt x="957" y="0"/>
                        <a:pt x="8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11"/>
                <p:cNvSpPr/>
                <p:nvPr/>
              </p:nvSpPr>
              <p:spPr>
                <a:xfrm>
                  <a:off x="2755370" y="477843"/>
                  <a:ext cx="69764" cy="9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49" h="2910" extrusionOk="0">
                      <a:moveTo>
                        <a:pt x="2249" y="0"/>
                      </a:moveTo>
                      <a:cubicBezTo>
                        <a:pt x="1849" y="165"/>
                        <a:pt x="1791" y="507"/>
                        <a:pt x="1618" y="753"/>
                      </a:cubicBezTo>
                      <a:cubicBezTo>
                        <a:pt x="1480" y="838"/>
                        <a:pt x="1465" y="995"/>
                        <a:pt x="1407" y="1130"/>
                      </a:cubicBezTo>
                      <a:cubicBezTo>
                        <a:pt x="1034" y="1514"/>
                        <a:pt x="623" y="1860"/>
                        <a:pt x="408" y="2371"/>
                      </a:cubicBezTo>
                      <a:cubicBezTo>
                        <a:pt x="235" y="2471"/>
                        <a:pt x="127" y="2629"/>
                        <a:pt x="39" y="2798"/>
                      </a:cubicBezTo>
                      <a:cubicBezTo>
                        <a:pt x="16" y="2828"/>
                        <a:pt x="4" y="2855"/>
                        <a:pt x="1" y="2890"/>
                      </a:cubicBezTo>
                      <a:lnTo>
                        <a:pt x="70" y="2871"/>
                      </a:lnTo>
                      <a:cubicBezTo>
                        <a:pt x="70" y="2874"/>
                        <a:pt x="74" y="2878"/>
                        <a:pt x="74" y="2882"/>
                      </a:cubicBezTo>
                      <a:lnTo>
                        <a:pt x="120" y="2909"/>
                      </a:lnTo>
                      <a:cubicBezTo>
                        <a:pt x="200" y="2717"/>
                        <a:pt x="435" y="2667"/>
                        <a:pt x="523" y="2486"/>
                      </a:cubicBezTo>
                      <a:lnTo>
                        <a:pt x="1445" y="1314"/>
                      </a:lnTo>
                      <a:cubicBezTo>
                        <a:pt x="1626" y="1226"/>
                        <a:pt x="1638" y="1015"/>
                        <a:pt x="1757" y="880"/>
                      </a:cubicBezTo>
                      <a:cubicBezTo>
                        <a:pt x="1910" y="607"/>
                        <a:pt x="2202" y="415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3" name="Google Shape;1613;p11"/>
                <p:cNvSpPr/>
                <p:nvPr/>
              </p:nvSpPr>
              <p:spPr>
                <a:xfrm>
                  <a:off x="2621146" y="589515"/>
                  <a:ext cx="48143" cy="25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2" h="822" extrusionOk="0">
                      <a:moveTo>
                        <a:pt x="443" y="1"/>
                      </a:moveTo>
                      <a:cubicBezTo>
                        <a:pt x="394" y="1"/>
                        <a:pt x="346" y="29"/>
                        <a:pt x="301" y="101"/>
                      </a:cubicBezTo>
                      <a:cubicBezTo>
                        <a:pt x="155" y="131"/>
                        <a:pt x="1" y="185"/>
                        <a:pt x="128" y="354"/>
                      </a:cubicBezTo>
                      <a:cubicBezTo>
                        <a:pt x="156" y="393"/>
                        <a:pt x="185" y="408"/>
                        <a:pt x="214" y="408"/>
                      </a:cubicBezTo>
                      <a:cubicBezTo>
                        <a:pt x="281" y="408"/>
                        <a:pt x="348" y="324"/>
                        <a:pt x="404" y="270"/>
                      </a:cubicBezTo>
                      <a:cubicBezTo>
                        <a:pt x="414" y="268"/>
                        <a:pt x="424" y="267"/>
                        <a:pt x="433" y="267"/>
                      </a:cubicBezTo>
                      <a:cubicBezTo>
                        <a:pt x="536" y="267"/>
                        <a:pt x="584" y="362"/>
                        <a:pt x="666" y="412"/>
                      </a:cubicBezTo>
                      <a:cubicBezTo>
                        <a:pt x="789" y="777"/>
                        <a:pt x="1107" y="777"/>
                        <a:pt x="1411" y="815"/>
                      </a:cubicBezTo>
                      <a:cubicBezTo>
                        <a:pt x="1429" y="820"/>
                        <a:pt x="1445" y="822"/>
                        <a:pt x="1459" y="822"/>
                      </a:cubicBezTo>
                      <a:cubicBezTo>
                        <a:pt x="1524" y="822"/>
                        <a:pt x="1551" y="778"/>
                        <a:pt x="1542" y="696"/>
                      </a:cubicBezTo>
                      <a:cubicBezTo>
                        <a:pt x="1476" y="541"/>
                        <a:pt x="1369" y="514"/>
                        <a:pt x="1254" y="514"/>
                      </a:cubicBezTo>
                      <a:cubicBezTo>
                        <a:pt x="1193" y="514"/>
                        <a:pt x="1130" y="522"/>
                        <a:pt x="1070" y="522"/>
                      </a:cubicBezTo>
                      <a:cubicBezTo>
                        <a:pt x="1019" y="522"/>
                        <a:pt x="970" y="516"/>
                        <a:pt x="927" y="496"/>
                      </a:cubicBezTo>
                      <a:lnTo>
                        <a:pt x="815" y="389"/>
                      </a:lnTo>
                      <a:lnTo>
                        <a:pt x="819" y="389"/>
                      </a:lnTo>
                      <a:cubicBezTo>
                        <a:pt x="804" y="258"/>
                        <a:pt x="723" y="143"/>
                        <a:pt x="608" y="85"/>
                      </a:cubicBezTo>
                      <a:cubicBezTo>
                        <a:pt x="552" y="35"/>
                        <a:pt x="496" y="1"/>
                        <a:pt x="44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4" name="Google Shape;1614;p11"/>
                <p:cNvSpPr/>
                <p:nvPr/>
              </p:nvSpPr>
              <p:spPr>
                <a:xfrm>
                  <a:off x="2641309" y="355904"/>
                  <a:ext cx="35363" cy="313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0" h="1012" extrusionOk="0">
                      <a:moveTo>
                        <a:pt x="246" y="0"/>
                      </a:moveTo>
                      <a:cubicBezTo>
                        <a:pt x="250" y="365"/>
                        <a:pt x="623" y="465"/>
                        <a:pt x="650" y="757"/>
                      </a:cubicBezTo>
                      <a:lnTo>
                        <a:pt x="538" y="811"/>
                      </a:lnTo>
                      <a:cubicBezTo>
                        <a:pt x="515" y="788"/>
                        <a:pt x="492" y="773"/>
                        <a:pt x="461" y="757"/>
                      </a:cubicBezTo>
                      <a:cubicBezTo>
                        <a:pt x="359" y="643"/>
                        <a:pt x="306" y="587"/>
                        <a:pt x="264" y="587"/>
                      </a:cubicBezTo>
                      <a:cubicBezTo>
                        <a:pt x="225" y="587"/>
                        <a:pt x="197" y="637"/>
                        <a:pt x="146" y="734"/>
                      </a:cubicBezTo>
                      <a:cubicBezTo>
                        <a:pt x="112" y="811"/>
                        <a:pt x="0" y="919"/>
                        <a:pt x="185" y="946"/>
                      </a:cubicBezTo>
                      <a:cubicBezTo>
                        <a:pt x="411" y="980"/>
                        <a:pt x="642" y="999"/>
                        <a:pt x="865" y="1011"/>
                      </a:cubicBezTo>
                      <a:cubicBezTo>
                        <a:pt x="879" y="1012"/>
                        <a:pt x="893" y="1012"/>
                        <a:pt x="906" y="1012"/>
                      </a:cubicBezTo>
                      <a:cubicBezTo>
                        <a:pt x="1139" y="1012"/>
                        <a:pt x="1048" y="882"/>
                        <a:pt x="957" y="765"/>
                      </a:cubicBezTo>
                      <a:cubicBezTo>
                        <a:pt x="961" y="711"/>
                        <a:pt x="922" y="661"/>
                        <a:pt x="872" y="657"/>
                      </a:cubicBezTo>
                      <a:lnTo>
                        <a:pt x="865" y="657"/>
                      </a:lnTo>
                      <a:lnTo>
                        <a:pt x="861" y="653"/>
                      </a:lnTo>
                      <a:cubicBezTo>
                        <a:pt x="688" y="423"/>
                        <a:pt x="569" y="139"/>
                        <a:pt x="2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5" name="Google Shape;1615;p11"/>
                <p:cNvSpPr/>
                <p:nvPr/>
              </p:nvSpPr>
              <p:spPr>
                <a:xfrm>
                  <a:off x="2672174" y="426691"/>
                  <a:ext cx="62381" cy="66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1" h="2142" extrusionOk="0">
                      <a:moveTo>
                        <a:pt x="846" y="370"/>
                      </a:moveTo>
                      <a:lnTo>
                        <a:pt x="846" y="370"/>
                      </a:lnTo>
                      <a:cubicBezTo>
                        <a:pt x="861" y="373"/>
                        <a:pt x="869" y="385"/>
                        <a:pt x="877" y="397"/>
                      </a:cubicBezTo>
                      <a:lnTo>
                        <a:pt x="846" y="370"/>
                      </a:lnTo>
                      <a:close/>
                      <a:moveTo>
                        <a:pt x="1314" y="1"/>
                      </a:moveTo>
                      <a:cubicBezTo>
                        <a:pt x="1093" y="1"/>
                        <a:pt x="890" y="127"/>
                        <a:pt x="681" y="224"/>
                      </a:cubicBezTo>
                      <a:cubicBezTo>
                        <a:pt x="423" y="339"/>
                        <a:pt x="327" y="600"/>
                        <a:pt x="177" y="812"/>
                      </a:cubicBezTo>
                      <a:cubicBezTo>
                        <a:pt x="0" y="1061"/>
                        <a:pt x="62" y="1346"/>
                        <a:pt x="66" y="1618"/>
                      </a:cubicBezTo>
                      <a:cubicBezTo>
                        <a:pt x="66" y="1618"/>
                        <a:pt x="66" y="1618"/>
                        <a:pt x="66" y="1618"/>
                      </a:cubicBezTo>
                      <a:lnTo>
                        <a:pt x="66" y="1618"/>
                      </a:lnTo>
                      <a:cubicBezTo>
                        <a:pt x="81" y="1622"/>
                        <a:pt x="93" y="1638"/>
                        <a:pt x="100" y="1653"/>
                      </a:cubicBezTo>
                      <a:lnTo>
                        <a:pt x="66" y="1618"/>
                      </a:lnTo>
                      <a:lnTo>
                        <a:pt x="66" y="1618"/>
                      </a:lnTo>
                      <a:cubicBezTo>
                        <a:pt x="54" y="1818"/>
                        <a:pt x="81" y="2007"/>
                        <a:pt x="269" y="2133"/>
                      </a:cubicBezTo>
                      <a:cubicBezTo>
                        <a:pt x="289" y="2139"/>
                        <a:pt x="307" y="2141"/>
                        <a:pt x="321" y="2141"/>
                      </a:cubicBezTo>
                      <a:cubicBezTo>
                        <a:pt x="379" y="2141"/>
                        <a:pt x="393" y="2100"/>
                        <a:pt x="366" y="2026"/>
                      </a:cubicBezTo>
                      <a:lnTo>
                        <a:pt x="266" y="1814"/>
                      </a:lnTo>
                      <a:lnTo>
                        <a:pt x="262" y="1519"/>
                      </a:lnTo>
                      <a:lnTo>
                        <a:pt x="269" y="1115"/>
                      </a:lnTo>
                      <a:cubicBezTo>
                        <a:pt x="327" y="1023"/>
                        <a:pt x="327" y="923"/>
                        <a:pt x="323" y="819"/>
                      </a:cubicBezTo>
                      <a:cubicBezTo>
                        <a:pt x="535" y="719"/>
                        <a:pt x="627" y="454"/>
                        <a:pt x="877" y="404"/>
                      </a:cubicBezTo>
                      <a:lnTo>
                        <a:pt x="1368" y="212"/>
                      </a:lnTo>
                      <a:lnTo>
                        <a:pt x="2010" y="658"/>
                      </a:lnTo>
                      <a:cubicBezTo>
                        <a:pt x="1976" y="320"/>
                        <a:pt x="1841" y="166"/>
                        <a:pt x="1614" y="85"/>
                      </a:cubicBezTo>
                      <a:cubicBezTo>
                        <a:pt x="1510" y="25"/>
                        <a:pt x="1410" y="1"/>
                        <a:pt x="131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6" name="Google Shape;1616;p11"/>
                <p:cNvSpPr/>
                <p:nvPr/>
              </p:nvSpPr>
              <p:spPr>
                <a:xfrm>
                  <a:off x="2651205" y="404171"/>
                  <a:ext cx="25871" cy="428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" h="1380" extrusionOk="0">
                      <a:moveTo>
                        <a:pt x="480" y="0"/>
                      </a:moveTo>
                      <a:cubicBezTo>
                        <a:pt x="407" y="162"/>
                        <a:pt x="269" y="308"/>
                        <a:pt x="315" y="519"/>
                      </a:cubicBezTo>
                      <a:cubicBezTo>
                        <a:pt x="427" y="854"/>
                        <a:pt x="0" y="1023"/>
                        <a:pt x="35" y="1380"/>
                      </a:cubicBezTo>
                      <a:cubicBezTo>
                        <a:pt x="373" y="1245"/>
                        <a:pt x="507" y="980"/>
                        <a:pt x="653" y="727"/>
                      </a:cubicBezTo>
                      <a:cubicBezTo>
                        <a:pt x="826" y="535"/>
                        <a:pt x="834" y="496"/>
                        <a:pt x="680" y="462"/>
                      </a:cubicBezTo>
                      <a:cubicBezTo>
                        <a:pt x="507" y="427"/>
                        <a:pt x="577" y="335"/>
                        <a:pt x="565" y="250"/>
                      </a:cubicBezTo>
                      <a:cubicBezTo>
                        <a:pt x="557" y="162"/>
                        <a:pt x="688" y="54"/>
                        <a:pt x="48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7" name="Google Shape;1617;p11"/>
                <p:cNvSpPr/>
                <p:nvPr/>
              </p:nvSpPr>
              <p:spPr>
                <a:xfrm>
                  <a:off x="2407543" y="740676"/>
                  <a:ext cx="40450" cy="3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4" h="1072" extrusionOk="0">
                      <a:moveTo>
                        <a:pt x="254" y="0"/>
                      </a:moveTo>
                      <a:lnTo>
                        <a:pt x="254" y="0"/>
                      </a:lnTo>
                      <a:cubicBezTo>
                        <a:pt x="81" y="19"/>
                        <a:pt x="62" y="162"/>
                        <a:pt x="16" y="277"/>
                      </a:cubicBezTo>
                      <a:cubicBezTo>
                        <a:pt x="1" y="365"/>
                        <a:pt x="12" y="446"/>
                        <a:pt x="108" y="481"/>
                      </a:cubicBezTo>
                      <a:lnTo>
                        <a:pt x="101" y="488"/>
                      </a:lnTo>
                      <a:cubicBezTo>
                        <a:pt x="189" y="788"/>
                        <a:pt x="370" y="988"/>
                        <a:pt x="704" y="1003"/>
                      </a:cubicBezTo>
                      <a:cubicBezTo>
                        <a:pt x="837" y="1046"/>
                        <a:pt x="936" y="1071"/>
                        <a:pt x="1012" y="1071"/>
                      </a:cubicBezTo>
                      <a:cubicBezTo>
                        <a:pt x="1183" y="1071"/>
                        <a:pt x="1237" y="941"/>
                        <a:pt x="1303" y="584"/>
                      </a:cubicBezTo>
                      <a:cubicBezTo>
                        <a:pt x="1119" y="319"/>
                        <a:pt x="1119" y="319"/>
                        <a:pt x="842" y="281"/>
                      </a:cubicBezTo>
                      <a:lnTo>
                        <a:pt x="842" y="281"/>
                      </a:lnTo>
                      <a:lnTo>
                        <a:pt x="1115" y="573"/>
                      </a:lnTo>
                      <a:cubicBezTo>
                        <a:pt x="1019" y="680"/>
                        <a:pt x="985" y="838"/>
                        <a:pt x="823" y="880"/>
                      </a:cubicBezTo>
                      <a:cubicBezTo>
                        <a:pt x="543" y="857"/>
                        <a:pt x="427" y="603"/>
                        <a:pt x="235" y="461"/>
                      </a:cubicBezTo>
                      <a:cubicBezTo>
                        <a:pt x="151" y="308"/>
                        <a:pt x="362" y="165"/>
                        <a:pt x="25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8" name="Google Shape;1618;p11"/>
                <p:cNvSpPr/>
                <p:nvPr/>
              </p:nvSpPr>
              <p:spPr>
                <a:xfrm>
                  <a:off x="2708654" y="450732"/>
                  <a:ext cx="29810" cy="196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1" h="633" extrusionOk="0">
                      <a:moveTo>
                        <a:pt x="308" y="1"/>
                      </a:moveTo>
                      <a:cubicBezTo>
                        <a:pt x="272" y="1"/>
                        <a:pt x="237" y="8"/>
                        <a:pt x="204" y="21"/>
                      </a:cubicBezTo>
                      <a:cubicBezTo>
                        <a:pt x="112" y="52"/>
                        <a:pt x="96" y="129"/>
                        <a:pt x="77" y="209"/>
                      </a:cubicBezTo>
                      <a:cubicBezTo>
                        <a:pt x="31" y="232"/>
                        <a:pt x="0" y="282"/>
                        <a:pt x="0" y="329"/>
                      </a:cubicBezTo>
                      <a:cubicBezTo>
                        <a:pt x="127" y="390"/>
                        <a:pt x="73" y="574"/>
                        <a:pt x="204" y="632"/>
                      </a:cubicBezTo>
                      <a:cubicBezTo>
                        <a:pt x="277" y="498"/>
                        <a:pt x="189" y="363"/>
                        <a:pt x="212" y="229"/>
                      </a:cubicBezTo>
                      <a:cubicBezTo>
                        <a:pt x="249" y="224"/>
                        <a:pt x="286" y="221"/>
                        <a:pt x="322" y="221"/>
                      </a:cubicBezTo>
                      <a:cubicBezTo>
                        <a:pt x="414" y="221"/>
                        <a:pt x="499" y="244"/>
                        <a:pt x="565" y="332"/>
                      </a:cubicBezTo>
                      <a:cubicBezTo>
                        <a:pt x="616" y="409"/>
                        <a:pt x="670" y="530"/>
                        <a:pt x="750" y="530"/>
                      </a:cubicBezTo>
                      <a:cubicBezTo>
                        <a:pt x="778" y="530"/>
                        <a:pt x="810" y="515"/>
                        <a:pt x="846" y="478"/>
                      </a:cubicBezTo>
                      <a:cubicBezTo>
                        <a:pt x="961" y="363"/>
                        <a:pt x="723" y="302"/>
                        <a:pt x="688" y="179"/>
                      </a:cubicBezTo>
                      <a:cubicBezTo>
                        <a:pt x="656" y="77"/>
                        <a:pt x="558" y="20"/>
                        <a:pt x="438" y="20"/>
                      </a:cubicBezTo>
                      <a:cubicBezTo>
                        <a:pt x="431" y="20"/>
                        <a:pt x="423" y="21"/>
                        <a:pt x="415" y="21"/>
                      </a:cubicBezTo>
                      <a:cubicBezTo>
                        <a:pt x="381" y="8"/>
                        <a:pt x="344" y="1"/>
                        <a:pt x="30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9" name="Google Shape;1619;p11"/>
                <p:cNvSpPr/>
                <p:nvPr/>
              </p:nvSpPr>
              <p:spPr>
                <a:xfrm>
                  <a:off x="2257840" y="644359"/>
                  <a:ext cx="147128" cy="959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3" h="3093" extrusionOk="0">
                      <a:moveTo>
                        <a:pt x="4661" y="1"/>
                      </a:moveTo>
                      <a:cubicBezTo>
                        <a:pt x="4629" y="1"/>
                        <a:pt x="4588" y="20"/>
                        <a:pt x="4539" y="58"/>
                      </a:cubicBezTo>
                      <a:cubicBezTo>
                        <a:pt x="4385" y="212"/>
                        <a:pt x="4120" y="212"/>
                        <a:pt x="4035" y="450"/>
                      </a:cubicBezTo>
                      <a:cubicBezTo>
                        <a:pt x="3958" y="469"/>
                        <a:pt x="3878" y="469"/>
                        <a:pt x="3828" y="546"/>
                      </a:cubicBezTo>
                      <a:cubicBezTo>
                        <a:pt x="3524" y="584"/>
                        <a:pt x="3409" y="861"/>
                        <a:pt x="3209" y="1026"/>
                      </a:cubicBezTo>
                      <a:cubicBezTo>
                        <a:pt x="3174" y="1026"/>
                        <a:pt x="3140" y="1042"/>
                        <a:pt x="3121" y="1072"/>
                      </a:cubicBezTo>
                      <a:cubicBezTo>
                        <a:pt x="3117" y="1072"/>
                        <a:pt x="3117" y="1076"/>
                        <a:pt x="3113" y="1076"/>
                      </a:cubicBezTo>
                      <a:lnTo>
                        <a:pt x="3121" y="1065"/>
                      </a:lnTo>
                      <a:cubicBezTo>
                        <a:pt x="3071" y="1065"/>
                        <a:pt x="3025" y="1103"/>
                        <a:pt x="3021" y="1157"/>
                      </a:cubicBezTo>
                      <a:lnTo>
                        <a:pt x="3032" y="1153"/>
                      </a:lnTo>
                      <a:lnTo>
                        <a:pt x="3032" y="1153"/>
                      </a:lnTo>
                      <a:cubicBezTo>
                        <a:pt x="3032" y="1157"/>
                        <a:pt x="3025" y="1157"/>
                        <a:pt x="3021" y="1161"/>
                      </a:cubicBezTo>
                      <a:cubicBezTo>
                        <a:pt x="2925" y="1268"/>
                        <a:pt x="2771" y="1315"/>
                        <a:pt x="2713" y="1461"/>
                      </a:cubicBezTo>
                      <a:cubicBezTo>
                        <a:pt x="2410" y="1660"/>
                        <a:pt x="2091" y="1829"/>
                        <a:pt x="1822" y="2083"/>
                      </a:cubicBezTo>
                      <a:cubicBezTo>
                        <a:pt x="1553" y="2341"/>
                        <a:pt x="1219" y="2502"/>
                        <a:pt x="919" y="2713"/>
                      </a:cubicBezTo>
                      <a:cubicBezTo>
                        <a:pt x="634" y="2909"/>
                        <a:pt x="296" y="2794"/>
                        <a:pt x="0" y="2925"/>
                      </a:cubicBezTo>
                      <a:cubicBezTo>
                        <a:pt x="144" y="3033"/>
                        <a:pt x="373" y="3093"/>
                        <a:pt x="599" y="3093"/>
                      </a:cubicBezTo>
                      <a:cubicBezTo>
                        <a:pt x="772" y="3093"/>
                        <a:pt x="944" y="3057"/>
                        <a:pt x="1073" y="2982"/>
                      </a:cubicBezTo>
                      <a:cubicBezTo>
                        <a:pt x="1699" y="2613"/>
                        <a:pt x="2287" y="2171"/>
                        <a:pt x="2821" y="1668"/>
                      </a:cubicBezTo>
                      <a:cubicBezTo>
                        <a:pt x="2994" y="1576"/>
                        <a:pt x="3148" y="1461"/>
                        <a:pt x="3232" y="1276"/>
                      </a:cubicBezTo>
                      <a:cubicBezTo>
                        <a:pt x="3513" y="1169"/>
                        <a:pt x="3693" y="930"/>
                        <a:pt x="3939" y="773"/>
                      </a:cubicBezTo>
                      <a:lnTo>
                        <a:pt x="4235" y="558"/>
                      </a:lnTo>
                      <a:lnTo>
                        <a:pt x="4742" y="143"/>
                      </a:lnTo>
                      <a:cubicBezTo>
                        <a:pt x="4738" y="47"/>
                        <a:pt x="4710" y="1"/>
                        <a:pt x="46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0" name="Google Shape;1620;p11"/>
                <p:cNvSpPr/>
                <p:nvPr/>
              </p:nvSpPr>
              <p:spPr>
                <a:xfrm>
                  <a:off x="2521758" y="614238"/>
                  <a:ext cx="46747" cy="2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7" h="946" extrusionOk="0">
                      <a:moveTo>
                        <a:pt x="195" y="1"/>
                      </a:moveTo>
                      <a:cubicBezTo>
                        <a:pt x="166" y="1"/>
                        <a:pt x="130" y="36"/>
                        <a:pt x="85" y="111"/>
                      </a:cubicBezTo>
                      <a:cubicBezTo>
                        <a:pt x="31" y="264"/>
                        <a:pt x="0" y="414"/>
                        <a:pt x="161" y="522"/>
                      </a:cubicBezTo>
                      <a:cubicBezTo>
                        <a:pt x="302" y="650"/>
                        <a:pt x="414" y="845"/>
                        <a:pt x="609" y="845"/>
                      </a:cubicBezTo>
                      <a:cubicBezTo>
                        <a:pt x="658" y="845"/>
                        <a:pt x="714" y="832"/>
                        <a:pt x="776" y="802"/>
                      </a:cubicBezTo>
                      <a:cubicBezTo>
                        <a:pt x="870" y="895"/>
                        <a:pt x="922" y="945"/>
                        <a:pt x="968" y="945"/>
                      </a:cubicBezTo>
                      <a:cubicBezTo>
                        <a:pt x="1023" y="945"/>
                        <a:pt x="1071" y="872"/>
                        <a:pt x="1176" y="710"/>
                      </a:cubicBezTo>
                      <a:cubicBezTo>
                        <a:pt x="1185" y="711"/>
                        <a:pt x="1193" y="712"/>
                        <a:pt x="1201" y="712"/>
                      </a:cubicBezTo>
                      <a:cubicBezTo>
                        <a:pt x="1285" y="712"/>
                        <a:pt x="1330" y="643"/>
                        <a:pt x="1376" y="587"/>
                      </a:cubicBezTo>
                      <a:cubicBezTo>
                        <a:pt x="1464" y="549"/>
                        <a:pt x="1506" y="476"/>
                        <a:pt x="1460" y="391"/>
                      </a:cubicBezTo>
                      <a:cubicBezTo>
                        <a:pt x="1431" y="340"/>
                        <a:pt x="1390" y="321"/>
                        <a:pt x="1346" y="321"/>
                      </a:cubicBezTo>
                      <a:cubicBezTo>
                        <a:pt x="1315" y="321"/>
                        <a:pt x="1281" y="331"/>
                        <a:pt x="1249" y="345"/>
                      </a:cubicBezTo>
                      <a:cubicBezTo>
                        <a:pt x="1064" y="430"/>
                        <a:pt x="988" y="645"/>
                        <a:pt x="788" y="695"/>
                      </a:cubicBezTo>
                      <a:cubicBezTo>
                        <a:pt x="792" y="668"/>
                        <a:pt x="788" y="637"/>
                        <a:pt x="772" y="614"/>
                      </a:cubicBezTo>
                      <a:cubicBezTo>
                        <a:pt x="692" y="491"/>
                        <a:pt x="699" y="322"/>
                        <a:pt x="795" y="203"/>
                      </a:cubicBezTo>
                      <a:cubicBezTo>
                        <a:pt x="749" y="168"/>
                        <a:pt x="695" y="150"/>
                        <a:pt x="641" y="150"/>
                      </a:cubicBezTo>
                      <a:cubicBezTo>
                        <a:pt x="584" y="150"/>
                        <a:pt x="526" y="171"/>
                        <a:pt x="480" y="211"/>
                      </a:cubicBezTo>
                      <a:cubicBezTo>
                        <a:pt x="429" y="275"/>
                        <a:pt x="387" y="307"/>
                        <a:pt x="353" y="307"/>
                      </a:cubicBezTo>
                      <a:cubicBezTo>
                        <a:pt x="310" y="307"/>
                        <a:pt x="282" y="256"/>
                        <a:pt x="269" y="153"/>
                      </a:cubicBezTo>
                      <a:cubicBezTo>
                        <a:pt x="254" y="54"/>
                        <a:pt x="230" y="1"/>
                        <a:pt x="1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1" name="Google Shape;1621;p11"/>
                <p:cNvSpPr/>
                <p:nvPr/>
              </p:nvSpPr>
              <p:spPr>
                <a:xfrm>
                  <a:off x="2511243" y="666042"/>
                  <a:ext cx="17681" cy="80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0" h="258" extrusionOk="0">
                      <a:moveTo>
                        <a:pt x="158" y="1"/>
                      </a:moveTo>
                      <a:cubicBezTo>
                        <a:pt x="109" y="1"/>
                        <a:pt x="57" y="11"/>
                        <a:pt x="1" y="39"/>
                      </a:cubicBezTo>
                      <a:cubicBezTo>
                        <a:pt x="97" y="175"/>
                        <a:pt x="194" y="258"/>
                        <a:pt x="310" y="258"/>
                      </a:cubicBezTo>
                      <a:cubicBezTo>
                        <a:pt x="374" y="258"/>
                        <a:pt x="445" y="232"/>
                        <a:pt x="523" y="174"/>
                      </a:cubicBezTo>
                      <a:cubicBezTo>
                        <a:pt x="570" y="128"/>
                        <a:pt x="558" y="89"/>
                        <a:pt x="500" y="58"/>
                      </a:cubicBezTo>
                      <a:cubicBezTo>
                        <a:pt x="496" y="59"/>
                        <a:pt x="491" y="59"/>
                        <a:pt x="487" y="59"/>
                      </a:cubicBezTo>
                      <a:cubicBezTo>
                        <a:pt x="382" y="59"/>
                        <a:pt x="277" y="1"/>
                        <a:pt x="15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2" name="Google Shape;1622;p11"/>
                <p:cNvSpPr/>
                <p:nvPr/>
              </p:nvSpPr>
              <p:spPr>
                <a:xfrm>
                  <a:off x="2453204" y="613370"/>
                  <a:ext cx="166081" cy="120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4" h="3882" extrusionOk="0">
                      <a:moveTo>
                        <a:pt x="85" y="0"/>
                      </a:moveTo>
                      <a:cubicBezTo>
                        <a:pt x="50" y="162"/>
                        <a:pt x="1" y="296"/>
                        <a:pt x="77" y="442"/>
                      </a:cubicBezTo>
                      <a:cubicBezTo>
                        <a:pt x="100" y="1011"/>
                        <a:pt x="308" y="1518"/>
                        <a:pt x="642" y="1979"/>
                      </a:cubicBezTo>
                      <a:cubicBezTo>
                        <a:pt x="638" y="2137"/>
                        <a:pt x="731" y="2287"/>
                        <a:pt x="873" y="2356"/>
                      </a:cubicBezTo>
                      <a:cubicBezTo>
                        <a:pt x="980" y="2632"/>
                        <a:pt x="1222" y="2748"/>
                        <a:pt x="1465" y="2871"/>
                      </a:cubicBezTo>
                      <a:cubicBezTo>
                        <a:pt x="1645" y="3097"/>
                        <a:pt x="1945" y="3132"/>
                        <a:pt x="2172" y="3278"/>
                      </a:cubicBezTo>
                      <a:cubicBezTo>
                        <a:pt x="2581" y="3429"/>
                        <a:pt x="2984" y="3598"/>
                        <a:pt x="3430" y="3598"/>
                      </a:cubicBezTo>
                      <a:cubicBezTo>
                        <a:pt x="3474" y="3598"/>
                        <a:pt x="3518" y="3597"/>
                        <a:pt x="3563" y="3593"/>
                      </a:cubicBezTo>
                      <a:cubicBezTo>
                        <a:pt x="3876" y="3667"/>
                        <a:pt x="4181" y="3798"/>
                        <a:pt x="4503" y="3798"/>
                      </a:cubicBezTo>
                      <a:cubicBezTo>
                        <a:pt x="4599" y="3798"/>
                        <a:pt x="4696" y="3787"/>
                        <a:pt x="4796" y="3758"/>
                      </a:cubicBezTo>
                      <a:cubicBezTo>
                        <a:pt x="4893" y="3829"/>
                        <a:pt x="4989" y="3881"/>
                        <a:pt x="5087" y="3881"/>
                      </a:cubicBezTo>
                      <a:cubicBezTo>
                        <a:pt x="5161" y="3881"/>
                        <a:pt x="5235" y="3852"/>
                        <a:pt x="5311" y="3778"/>
                      </a:cubicBezTo>
                      <a:cubicBezTo>
                        <a:pt x="5323" y="3778"/>
                        <a:pt x="5334" y="3766"/>
                        <a:pt x="5346" y="3739"/>
                      </a:cubicBezTo>
                      <a:cubicBezTo>
                        <a:pt x="5353" y="3716"/>
                        <a:pt x="5346" y="3693"/>
                        <a:pt x="5311" y="3670"/>
                      </a:cubicBezTo>
                      <a:lnTo>
                        <a:pt x="4796" y="3689"/>
                      </a:lnTo>
                      <a:cubicBezTo>
                        <a:pt x="4427" y="3628"/>
                        <a:pt x="4085" y="3459"/>
                        <a:pt x="3709" y="3447"/>
                      </a:cubicBezTo>
                      <a:lnTo>
                        <a:pt x="2402" y="3151"/>
                      </a:lnTo>
                      <a:cubicBezTo>
                        <a:pt x="2114" y="3047"/>
                        <a:pt x="1891" y="2813"/>
                        <a:pt x="1584" y="2755"/>
                      </a:cubicBezTo>
                      <a:lnTo>
                        <a:pt x="969" y="2252"/>
                      </a:lnTo>
                      <a:cubicBezTo>
                        <a:pt x="896" y="2121"/>
                        <a:pt x="819" y="1991"/>
                        <a:pt x="750" y="1864"/>
                      </a:cubicBezTo>
                      <a:cubicBezTo>
                        <a:pt x="485" y="1414"/>
                        <a:pt x="350" y="915"/>
                        <a:pt x="173" y="434"/>
                      </a:cubicBezTo>
                      <a:cubicBezTo>
                        <a:pt x="162" y="296"/>
                        <a:pt x="204" y="146"/>
                        <a:pt x="8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3" name="Google Shape;1623;p11"/>
                <p:cNvSpPr/>
                <p:nvPr/>
              </p:nvSpPr>
              <p:spPr>
                <a:xfrm>
                  <a:off x="2614849" y="391422"/>
                  <a:ext cx="21962" cy="199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8" h="643" extrusionOk="0">
                      <a:moveTo>
                        <a:pt x="235" y="1"/>
                      </a:moveTo>
                      <a:cubicBezTo>
                        <a:pt x="195" y="1"/>
                        <a:pt x="155" y="33"/>
                        <a:pt x="115" y="123"/>
                      </a:cubicBezTo>
                      <a:cubicBezTo>
                        <a:pt x="123" y="123"/>
                        <a:pt x="138" y="127"/>
                        <a:pt x="150" y="131"/>
                      </a:cubicBezTo>
                      <a:lnTo>
                        <a:pt x="115" y="123"/>
                      </a:lnTo>
                      <a:lnTo>
                        <a:pt x="96" y="223"/>
                      </a:lnTo>
                      <a:cubicBezTo>
                        <a:pt x="0" y="292"/>
                        <a:pt x="65" y="358"/>
                        <a:pt x="92" y="435"/>
                      </a:cubicBezTo>
                      <a:cubicBezTo>
                        <a:pt x="121" y="557"/>
                        <a:pt x="168" y="643"/>
                        <a:pt x="250" y="643"/>
                      </a:cubicBezTo>
                      <a:cubicBezTo>
                        <a:pt x="292" y="643"/>
                        <a:pt x="342" y="622"/>
                        <a:pt x="404" y="573"/>
                      </a:cubicBezTo>
                      <a:cubicBezTo>
                        <a:pt x="515" y="492"/>
                        <a:pt x="596" y="388"/>
                        <a:pt x="650" y="262"/>
                      </a:cubicBezTo>
                      <a:cubicBezTo>
                        <a:pt x="673" y="200"/>
                        <a:pt x="707" y="123"/>
                        <a:pt x="642" y="81"/>
                      </a:cubicBezTo>
                      <a:cubicBezTo>
                        <a:pt x="621" y="66"/>
                        <a:pt x="599" y="60"/>
                        <a:pt x="578" y="60"/>
                      </a:cubicBezTo>
                      <a:cubicBezTo>
                        <a:pt x="521" y="60"/>
                        <a:pt x="463" y="101"/>
                        <a:pt x="407" y="123"/>
                      </a:cubicBezTo>
                      <a:cubicBezTo>
                        <a:pt x="351" y="67"/>
                        <a:pt x="293" y="1"/>
                        <a:pt x="23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4" name="Google Shape;1624;p11"/>
                <p:cNvSpPr/>
                <p:nvPr/>
              </p:nvSpPr>
              <p:spPr>
                <a:xfrm>
                  <a:off x="2554764" y="648174"/>
                  <a:ext cx="32323" cy="30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" h="996" extrusionOk="0">
                      <a:moveTo>
                        <a:pt x="884" y="381"/>
                      </a:moveTo>
                      <a:cubicBezTo>
                        <a:pt x="900" y="396"/>
                        <a:pt x="923" y="408"/>
                        <a:pt x="942" y="415"/>
                      </a:cubicBezTo>
                      <a:cubicBezTo>
                        <a:pt x="919" y="408"/>
                        <a:pt x="900" y="396"/>
                        <a:pt x="884" y="381"/>
                      </a:cubicBezTo>
                      <a:close/>
                      <a:moveTo>
                        <a:pt x="319" y="1"/>
                      </a:moveTo>
                      <a:cubicBezTo>
                        <a:pt x="277" y="1"/>
                        <a:pt x="233" y="6"/>
                        <a:pt x="189" y="16"/>
                      </a:cubicBezTo>
                      <a:cubicBezTo>
                        <a:pt x="0" y="54"/>
                        <a:pt x="70" y="169"/>
                        <a:pt x="208" y="227"/>
                      </a:cubicBezTo>
                      <a:cubicBezTo>
                        <a:pt x="269" y="305"/>
                        <a:pt x="363" y="347"/>
                        <a:pt x="458" y="347"/>
                      </a:cubicBezTo>
                      <a:cubicBezTo>
                        <a:pt x="476" y="347"/>
                        <a:pt x="494" y="345"/>
                        <a:pt x="512" y="342"/>
                      </a:cubicBezTo>
                      <a:cubicBezTo>
                        <a:pt x="558" y="419"/>
                        <a:pt x="704" y="404"/>
                        <a:pt x="704" y="531"/>
                      </a:cubicBezTo>
                      <a:cubicBezTo>
                        <a:pt x="569" y="627"/>
                        <a:pt x="477" y="753"/>
                        <a:pt x="462" y="923"/>
                      </a:cubicBezTo>
                      <a:cubicBezTo>
                        <a:pt x="458" y="957"/>
                        <a:pt x="485" y="992"/>
                        <a:pt x="519" y="996"/>
                      </a:cubicBezTo>
                      <a:cubicBezTo>
                        <a:pt x="535" y="996"/>
                        <a:pt x="542" y="996"/>
                        <a:pt x="558" y="984"/>
                      </a:cubicBezTo>
                      <a:cubicBezTo>
                        <a:pt x="592" y="965"/>
                        <a:pt x="600" y="907"/>
                        <a:pt x="619" y="869"/>
                      </a:cubicBezTo>
                      <a:cubicBezTo>
                        <a:pt x="811" y="842"/>
                        <a:pt x="869" y="684"/>
                        <a:pt x="938" y="538"/>
                      </a:cubicBezTo>
                      <a:cubicBezTo>
                        <a:pt x="1019" y="500"/>
                        <a:pt x="1042" y="458"/>
                        <a:pt x="942" y="408"/>
                      </a:cubicBezTo>
                      <a:lnTo>
                        <a:pt x="942" y="408"/>
                      </a:lnTo>
                      <a:lnTo>
                        <a:pt x="942" y="415"/>
                      </a:lnTo>
                      <a:lnTo>
                        <a:pt x="842" y="300"/>
                      </a:lnTo>
                      <a:lnTo>
                        <a:pt x="838" y="292"/>
                      </a:lnTo>
                      <a:cubicBezTo>
                        <a:pt x="705" y="111"/>
                        <a:pt x="524" y="1"/>
                        <a:pt x="31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5" name="Google Shape;1625;p11"/>
                <p:cNvSpPr/>
                <p:nvPr/>
              </p:nvSpPr>
              <p:spPr>
                <a:xfrm>
                  <a:off x="2555353" y="667065"/>
                  <a:ext cx="8499" cy="7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4" h="249" extrusionOk="0">
                      <a:moveTo>
                        <a:pt x="85" y="1"/>
                      </a:moveTo>
                      <a:cubicBezTo>
                        <a:pt x="57" y="1"/>
                        <a:pt x="36" y="17"/>
                        <a:pt x="31" y="52"/>
                      </a:cubicBezTo>
                      <a:cubicBezTo>
                        <a:pt x="1" y="217"/>
                        <a:pt x="135" y="214"/>
                        <a:pt x="235" y="248"/>
                      </a:cubicBezTo>
                      <a:cubicBezTo>
                        <a:pt x="273" y="194"/>
                        <a:pt x="243" y="156"/>
                        <a:pt x="224" y="114"/>
                      </a:cubicBezTo>
                      <a:cubicBezTo>
                        <a:pt x="190" y="43"/>
                        <a:pt x="12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" name="Google Shape;1626;p11"/>
                <p:cNvSpPr/>
                <p:nvPr/>
              </p:nvSpPr>
              <p:spPr>
                <a:xfrm>
                  <a:off x="2390016" y="759257"/>
                  <a:ext cx="26615" cy="234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8" h="756" extrusionOk="0">
                      <a:moveTo>
                        <a:pt x="91" y="1"/>
                      </a:moveTo>
                      <a:cubicBezTo>
                        <a:pt x="86" y="1"/>
                        <a:pt x="81" y="2"/>
                        <a:pt x="78" y="4"/>
                      </a:cubicBezTo>
                      <a:cubicBezTo>
                        <a:pt x="1" y="47"/>
                        <a:pt x="43" y="124"/>
                        <a:pt x="66" y="177"/>
                      </a:cubicBezTo>
                      <a:cubicBezTo>
                        <a:pt x="85" y="216"/>
                        <a:pt x="128" y="243"/>
                        <a:pt x="162" y="277"/>
                      </a:cubicBezTo>
                      <a:cubicBezTo>
                        <a:pt x="251" y="396"/>
                        <a:pt x="339" y="519"/>
                        <a:pt x="481" y="585"/>
                      </a:cubicBezTo>
                      <a:cubicBezTo>
                        <a:pt x="571" y="646"/>
                        <a:pt x="640" y="756"/>
                        <a:pt x="773" y="756"/>
                      </a:cubicBezTo>
                      <a:cubicBezTo>
                        <a:pt x="799" y="756"/>
                        <a:pt x="827" y="752"/>
                        <a:pt x="858" y="742"/>
                      </a:cubicBezTo>
                      <a:cubicBezTo>
                        <a:pt x="781" y="627"/>
                        <a:pt x="723" y="519"/>
                        <a:pt x="600" y="466"/>
                      </a:cubicBezTo>
                      <a:lnTo>
                        <a:pt x="297" y="166"/>
                      </a:lnTo>
                      <a:cubicBezTo>
                        <a:pt x="270" y="127"/>
                        <a:pt x="235" y="89"/>
                        <a:pt x="201" y="54"/>
                      </a:cubicBezTo>
                      <a:cubicBezTo>
                        <a:pt x="168" y="32"/>
                        <a:pt x="120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" name="Google Shape;1627;p11"/>
                <p:cNvSpPr/>
                <p:nvPr/>
              </p:nvSpPr>
              <p:spPr>
                <a:xfrm>
                  <a:off x="2760736" y="550771"/>
                  <a:ext cx="26956" cy="357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9" h="1154" extrusionOk="0">
                      <a:moveTo>
                        <a:pt x="762" y="1"/>
                      </a:moveTo>
                      <a:cubicBezTo>
                        <a:pt x="634" y="1"/>
                        <a:pt x="612" y="152"/>
                        <a:pt x="550" y="239"/>
                      </a:cubicBezTo>
                      <a:cubicBezTo>
                        <a:pt x="404" y="381"/>
                        <a:pt x="335" y="562"/>
                        <a:pt x="235" y="731"/>
                      </a:cubicBezTo>
                      <a:cubicBezTo>
                        <a:pt x="108" y="796"/>
                        <a:pt x="104" y="935"/>
                        <a:pt x="39" y="1042"/>
                      </a:cubicBezTo>
                      <a:cubicBezTo>
                        <a:pt x="27" y="1042"/>
                        <a:pt x="20" y="1058"/>
                        <a:pt x="8" y="1081"/>
                      </a:cubicBezTo>
                      <a:cubicBezTo>
                        <a:pt x="1" y="1104"/>
                        <a:pt x="8" y="1127"/>
                        <a:pt x="43" y="1154"/>
                      </a:cubicBezTo>
                      <a:cubicBezTo>
                        <a:pt x="154" y="1104"/>
                        <a:pt x="231" y="1008"/>
                        <a:pt x="250" y="889"/>
                      </a:cubicBezTo>
                      <a:cubicBezTo>
                        <a:pt x="416" y="731"/>
                        <a:pt x="604" y="585"/>
                        <a:pt x="665" y="347"/>
                      </a:cubicBezTo>
                      <a:lnTo>
                        <a:pt x="869" y="28"/>
                      </a:lnTo>
                      <a:cubicBezTo>
                        <a:pt x="826" y="9"/>
                        <a:pt x="791" y="1"/>
                        <a:pt x="7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" name="Google Shape;1628;p11"/>
                <p:cNvSpPr/>
                <p:nvPr/>
              </p:nvSpPr>
              <p:spPr>
                <a:xfrm>
                  <a:off x="2655361" y="576704"/>
                  <a:ext cx="11850" cy="44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" h="145" extrusionOk="0">
                      <a:moveTo>
                        <a:pt x="101" y="1"/>
                      </a:moveTo>
                      <a:cubicBezTo>
                        <a:pt x="60" y="1"/>
                        <a:pt x="21" y="16"/>
                        <a:pt x="1" y="87"/>
                      </a:cubicBezTo>
                      <a:lnTo>
                        <a:pt x="381" y="145"/>
                      </a:lnTo>
                      <a:cubicBezTo>
                        <a:pt x="341" y="25"/>
                        <a:pt x="284" y="8"/>
                        <a:pt x="234" y="8"/>
                      </a:cubicBezTo>
                      <a:cubicBezTo>
                        <a:pt x="221" y="8"/>
                        <a:pt x="208" y="9"/>
                        <a:pt x="197" y="10"/>
                      </a:cubicBezTo>
                      <a:cubicBezTo>
                        <a:pt x="195" y="10"/>
                        <a:pt x="193" y="10"/>
                        <a:pt x="191" y="10"/>
                      </a:cubicBezTo>
                      <a:cubicBezTo>
                        <a:pt x="165" y="10"/>
                        <a:pt x="132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" name="Google Shape;1629;p11"/>
                <p:cNvSpPr/>
                <p:nvPr/>
              </p:nvSpPr>
              <p:spPr>
                <a:xfrm>
                  <a:off x="2554050" y="662722"/>
                  <a:ext cx="121598" cy="47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20" h="1517" extrusionOk="0">
                      <a:moveTo>
                        <a:pt x="3832" y="0"/>
                      </a:moveTo>
                      <a:lnTo>
                        <a:pt x="3832" y="0"/>
                      </a:lnTo>
                      <a:cubicBezTo>
                        <a:pt x="3697" y="42"/>
                        <a:pt x="3632" y="142"/>
                        <a:pt x="3582" y="269"/>
                      </a:cubicBezTo>
                      <a:lnTo>
                        <a:pt x="3455" y="446"/>
                      </a:lnTo>
                      <a:lnTo>
                        <a:pt x="3363" y="561"/>
                      </a:lnTo>
                      <a:lnTo>
                        <a:pt x="2832" y="1053"/>
                      </a:lnTo>
                      <a:cubicBezTo>
                        <a:pt x="2583" y="1161"/>
                        <a:pt x="2333" y="1261"/>
                        <a:pt x="2056" y="1284"/>
                      </a:cubicBezTo>
                      <a:lnTo>
                        <a:pt x="1933" y="1291"/>
                      </a:lnTo>
                      <a:cubicBezTo>
                        <a:pt x="1918" y="1284"/>
                        <a:pt x="1903" y="1280"/>
                        <a:pt x="1889" y="1280"/>
                      </a:cubicBezTo>
                      <a:cubicBezTo>
                        <a:pt x="1880" y="1280"/>
                        <a:pt x="1872" y="1281"/>
                        <a:pt x="1864" y="1284"/>
                      </a:cubicBezTo>
                      <a:cubicBezTo>
                        <a:pt x="1718" y="1257"/>
                        <a:pt x="1564" y="1264"/>
                        <a:pt x="1441" y="1168"/>
                      </a:cubicBezTo>
                      <a:cubicBezTo>
                        <a:pt x="1215" y="972"/>
                        <a:pt x="934" y="911"/>
                        <a:pt x="657" y="857"/>
                      </a:cubicBezTo>
                      <a:cubicBezTo>
                        <a:pt x="642" y="849"/>
                        <a:pt x="631" y="845"/>
                        <a:pt x="615" y="838"/>
                      </a:cubicBezTo>
                      <a:lnTo>
                        <a:pt x="146" y="646"/>
                      </a:lnTo>
                      <a:cubicBezTo>
                        <a:pt x="128" y="632"/>
                        <a:pt x="107" y="625"/>
                        <a:pt x="86" y="625"/>
                      </a:cubicBezTo>
                      <a:cubicBezTo>
                        <a:pt x="55" y="625"/>
                        <a:pt x="23" y="640"/>
                        <a:pt x="0" y="665"/>
                      </a:cubicBezTo>
                      <a:lnTo>
                        <a:pt x="0" y="669"/>
                      </a:lnTo>
                      <a:cubicBezTo>
                        <a:pt x="104" y="789"/>
                        <a:pt x="191" y="947"/>
                        <a:pt x="339" y="947"/>
                      </a:cubicBezTo>
                      <a:cubicBezTo>
                        <a:pt x="395" y="947"/>
                        <a:pt x="460" y="924"/>
                        <a:pt x="538" y="869"/>
                      </a:cubicBezTo>
                      <a:lnTo>
                        <a:pt x="538" y="869"/>
                      </a:lnTo>
                      <a:cubicBezTo>
                        <a:pt x="511" y="984"/>
                        <a:pt x="584" y="1099"/>
                        <a:pt x="696" y="1126"/>
                      </a:cubicBezTo>
                      <a:cubicBezTo>
                        <a:pt x="851" y="1180"/>
                        <a:pt x="1009" y="1258"/>
                        <a:pt x="1181" y="1258"/>
                      </a:cubicBezTo>
                      <a:cubicBezTo>
                        <a:pt x="1205" y="1258"/>
                        <a:pt x="1229" y="1256"/>
                        <a:pt x="1253" y="1253"/>
                      </a:cubicBezTo>
                      <a:cubicBezTo>
                        <a:pt x="1405" y="1381"/>
                        <a:pt x="1566" y="1484"/>
                        <a:pt x="1773" y="1484"/>
                      </a:cubicBezTo>
                      <a:cubicBezTo>
                        <a:pt x="1796" y="1484"/>
                        <a:pt x="1820" y="1482"/>
                        <a:pt x="1845" y="1480"/>
                      </a:cubicBezTo>
                      <a:lnTo>
                        <a:pt x="1949" y="1464"/>
                      </a:lnTo>
                      <a:lnTo>
                        <a:pt x="2056" y="1464"/>
                      </a:lnTo>
                      <a:cubicBezTo>
                        <a:pt x="2155" y="1500"/>
                        <a:pt x="2249" y="1517"/>
                        <a:pt x="2338" y="1517"/>
                      </a:cubicBezTo>
                      <a:cubicBezTo>
                        <a:pt x="2580" y="1517"/>
                        <a:pt x="2787" y="1393"/>
                        <a:pt x="2978" y="1199"/>
                      </a:cubicBezTo>
                      <a:cubicBezTo>
                        <a:pt x="3251" y="1103"/>
                        <a:pt x="3478" y="949"/>
                        <a:pt x="3593" y="676"/>
                      </a:cubicBezTo>
                      <a:cubicBezTo>
                        <a:pt x="3709" y="561"/>
                        <a:pt x="3674" y="407"/>
                        <a:pt x="3697" y="269"/>
                      </a:cubicBezTo>
                      <a:cubicBezTo>
                        <a:pt x="3847" y="235"/>
                        <a:pt x="3920" y="158"/>
                        <a:pt x="383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" name="Google Shape;1630;p11"/>
                <p:cNvSpPr/>
                <p:nvPr/>
              </p:nvSpPr>
              <p:spPr>
                <a:xfrm>
                  <a:off x="2451777" y="733634"/>
                  <a:ext cx="8624" cy="62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" h="200" extrusionOk="0">
                      <a:moveTo>
                        <a:pt x="0" y="0"/>
                      </a:moveTo>
                      <a:lnTo>
                        <a:pt x="0" y="196"/>
                      </a:lnTo>
                      <a:cubicBezTo>
                        <a:pt x="25" y="198"/>
                        <a:pt x="49" y="199"/>
                        <a:pt x="73" y="199"/>
                      </a:cubicBezTo>
                      <a:cubicBezTo>
                        <a:pt x="97" y="199"/>
                        <a:pt x="121" y="198"/>
                        <a:pt x="146" y="196"/>
                      </a:cubicBezTo>
                      <a:cubicBezTo>
                        <a:pt x="208" y="181"/>
                        <a:pt x="277" y="154"/>
                        <a:pt x="258" y="77"/>
                      </a:cubicBezTo>
                      <a:cubicBezTo>
                        <a:pt x="250" y="47"/>
                        <a:pt x="185" y="27"/>
                        <a:pt x="143" y="12"/>
                      </a:cubicBezTo>
                      <a:cubicBezTo>
                        <a:pt x="93" y="4"/>
                        <a:pt x="5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" name="Google Shape;1631;p11"/>
                <p:cNvSpPr/>
                <p:nvPr/>
              </p:nvSpPr>
              <p:spPr>
                <a:xfrm>
                  <a:off x="2375716" y="698364"/>
                  <a:ext cx="4436" cy="7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247" extrusionOk="0">
                      <a:moveTo>
                        <a:pt x="78" y="0"/>
                      </a:moveTo>
                      <a:cubicBezTo>
                        <a:pt x="1" y="50"/>
                        <a:pt x="5" y="112"/>
                        <a:pt x="12" y="177"/>
                      </a:cubicBezTo>
                      <a:cubicBezTo>
                        <a:pt x="19" y="202"/>
                        <a:pt x="43" y="247"/>
                        <a:pt x="56" y="247"/>
                      </a:cubicBezTo>
                      <a:cubicBezTo>
                        <a:pt x="57" y="247"/>
                        <a:pt x="58" y="247"/>
                        <a:pt x="58" y="246"/>
                      </a:cubicBezTo>
                      <a:cubicBezTo>
                        <a:pt x="135" y="238"/>
                        <a:pt x="143" y="177"/>
                        <a:pt x="135" y="112"/>
                      </a:cubicBezTo>
                      <a:cubicBezTo>
                        <a:pt x="120" y="73"/>
                        <a:pt x="101" y="35"/>
                        <a:pt x="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" name="Google Shape;1632;p11"/>
                <p:cNvSpPr/>
                <p:nvPr/>
              </p:nvSpPr>
              <p:spPr>
                <a:xfrm>
                  <a:off x="2380865" y="751129"/>
                  <a:ext cx="4560" cy="41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" h="134" extrusionOk="0">
                      <a:moveTo>
                        <a:pt x="78" y="0"/>
                      </a:moveTo>
                      <a:cubicBezTo>
                        <a:pt x="42" y="0"/>
                        <a:pt x="10" y="25"/>
                        <a:pt x="0" y="63"/>
                      </a:cubicBezTo>
                      <a:lnTo>
                        <a:pt x="0" y="78"/>
                      </a:lnTo>
                      <a:cubicBezTo>
                        <a:pt x="0" y="97"/>
                        <a:pt x="31" y="124"/>
                        <a:pt x="54" y="132"/>
                      </a:cubicBezTo>
                      <a:cubicBezTo>
                        <a:pt x="60" y="133"/>
                        <a:pt x="65" y="134"/>
                        <a:pt x="71" y="134"/>
                      </a:cubicBezTo>
                      <a:cubicBezTo>
                        <a:pt x="103" y="134"/>
                        <a:pt x="132" y="116"/>
                        <a:pt x="138" y="90"/>
                      </a:cubicBezTo>
                      <a:cubicBezTo>
                        <a:pt x="146" y="78"/>
                        <a:pt x="146" y="74"/>
                        <a:pt x="146" y="63"/>
                      </a:cubicBezTo>
                      <a:cubicBezTo>
                        <a:pt x="123" y="40"/>
                        <a:pt x="108" y="1"/>
                        <a:pt x="92" y="1"/>
                      </a:cubicBezTo>
                      <a:cubicBezTo>
                        <a:pt x="87" y="0"/>
                        <a:pt x="83" y="0"/>
                        <a:pt x="7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" name="Google Shape;1633;p11"/>
                <p:cNvSpPr/>
                <p:nvPr/>
              </p:nvSpPr>
              <p:spPr>
                <a:xfrm>
                  <a:off x="2524829" y="415927"/>
                  <a:ext cx="111145" cy="1138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3" h="3669" extrusionOk="0">
                      <a:moveTo>
                        <a:pt x="2983" y="275"/>
                      </a:moveTo>
                      <a:cubicBezTo>
                        <a:pt x="2979" y="279"/>
                        <a:pt x="2979" y="290"/>
                        <a:pt x="2979" y="294"/>
                      </a:cubicBezTo>
                      <a:cubicBezTo>
                        <a:pt x="2979" y="302"/>
                        <a:pt x="2979" y="313"/>
                        <a:pt x="2987" y="321"/>
                      </a:cubicBezTo>
                      <a:cubicBezTo>
                        <a:pt x="2967" y="336"/>
                        <a:pt x="2944" y="355"/>
                        <a:pt x="2929" y="375"/>
                      </a:cubicBezTo>
                      <a:cubicBezTo>
                        <a:pt x="2849" y="594"/>
                        <a:pt x="2688" y="702"/>
                        <a:pt x="2464" y="702"/>
                      </a:cubicBezTo>
                      <a:cubicBezTo>
                        <a:pt x="2453" y="702"/>
                        <a:pt x="2441" y="702"/>
                        <a:pt x="2429" y="701"/>
                      </a:cubicBezTo>
                      <a:cubicBezTo>
                        <a:pt x="2495" y="655"/>
                        <a:pt x="2526" y="571"/>
                        <a:pt x="2506" y="490"/>
                      </a:cubicBezTo>
                      <a:cubicBezTo>
                        <a:pt x="2691" y="471"/>
                        <a:pt x="2841" y="371"/>
                        <a:pt x="2983" y="275"/>
                      </a:cubicBezTo>
                      <a:close/>
                      <a:moveTo>
                        <a:pt x="2653" y="0"/>
                      </a:moveTo>
                      <a:cubicBezTo>
                        <a:pt x="2531" y="0"/>
                        <a:pt x="2433" y="74"/>
                        <a:pt x="2283" y="232"/>
                      </a:cubicBezTo>
                      <a:cubicBezTo>
                        <a:pt x="2103" y="375"/>
                        <a:pt x="2026" y="540"/>
                        <a:pt x="2191" y="744"/>
                      </a:cubicBezTo>
                      <a:cubicBezTo>
                        <a:pt x="2195" y="797"/>
                        <a:pt x="2234" y="840"/>
                        <a:pt x="2283" y="851"/>
                      </a:cubicBezTo>
                      <a:cubicBezTo>
                        <a:pt x="2552" y="1101"/>
                        <a:pt x="2330" y="1262"/>
                        <a:pt x="2180" y="1443"/>
                      </a:cubicBezTo>
                      <a:cubicBezTo>
                        <a:pt x="2091" y="1474"/>
                        <a:pt x="2014" y="1547"/>
                        <a:pt x="1976" y="1639"/>
                      </a:cubicBezTo>
                      <a:cubicBezTo>
                        <a:pt x="1842" y="1773"/>
                        <a:pt x="1661" y="1869"/>
                        <a:pt x="1580" y="2058"/>
                      </a:cubicBezTo>
                      <a:cubicBezTo>
                        <a:pt x="1565" y="2081"/>
                        <a:pt x="1565" y="2108"/>
                        <a:pt x="1565" y="2138"/>
                      </a:cubicBezTo>
                      <a:lnTo>
                        <a:pt x="1373" y="2350"/>
                      </a:lnTo>
                      <a:cubicBezTo>
                        <a:pt x="1115" y="2453"/>
                        <a:pt x="939" y="2646"/>
                        <a:pt x="769" y="2857"/>
                      </a:cubicBezTo>
                      <a:cubicBezTo>
                        <a:pt x="543" y="3057"/>
                        <a:pt x="328" y="3257"/>
                        <a:pt x="97" y="3449"/>
                      </a:cubicBezTo>
                      <a:cubicBezTo>
                        <a:pt x="39" y="3499"/>
                        <a:pt x="1" y="3537"/>
                        <a:pt x="43" y="3606"/>
                      </a:cubicBezTo>
                      <a:cubicBezTo>
                        <a:pt x="67" y="3647"/>
                        <a:pt x="107" y="3668"/>
                        <a:pt x="148" y="3668"/>
                      </a:cubicBezTo>
                      <a:cubicBezTo>
                        <a:pt x="166" y="3668"/>
                        <a:pt x="184" y="3664"/>
                        <a:pt x="201" y="3656"/>
                      </a:cubicBezTo>
                      <a:cubicBezTo>
                        <a:pt x="208" y="3652"/>
                        <a:pt x="212" y="3652"/>
                        <a:pt x="216" y="3645"/>
                      </a:cubicBezTo>
                      <a:cubicBezTo>
                        <a:pt x="466" y="3487"/>
                        <a:pt x="746" y="3368"/>
                        <a:pt x="885" y="3080"/>
                      </a:cubicBezTo>
                      <a:lnTo>
                        <a:pt x="962" y="2961"/>
                      </a:lnTo>
                      <a:lnTo>
                        <a:pt x="1546" y="2453"/>
                      </a:lnTo>
                      <a:lnTo>
                        <a:pt x="1691" y="2259"/>
                      </a:lnTo>
                      <a:lnTo>
                        <a:pt x="1691" y="2259"/>
                      </a:lnTo>
                      <a:cubicBezTo>
                        <a:pt x="1691" y="2259"/>
                        <a:pt x="1691" y="2259"/>
                        <a:pt x="1692" y="2259"/>
                      </a:cubicBezTo>
                      <a:cubicBezTo>
                        <a:pt x="1697" y="2259"/>
                        <a:pt x="1702" y="2259"/>
                        <a:pt x="1707" y="2258"/>
                      </a:cubicBezTo>
                      <a:lnTo>
                        <a:pt x="1701" y="2254"/>
                      </a:lnTo>
                      <a:lnTo>
                        <a:pt x="1701" y="2254"/>
                      </a:lnTo>
                      <a:cubicBezTo>
                        <a:pt x="1698" y="2256"/>
                        <a:pt x="1695" y="2257"/>
                        <a:pt x="1692" y="2258"/>
                      </a:cubicBezTo>
                      <a:lnTo>
                        <a:pt x="1691" y="2259"/>
                      </a:lnTo>
                      <a:lnTo>
                        <a:pt x="1691" y="2259"/>
                      </a:lnTo>
                      <a:cubicBezTo>
                        <a:pt x="1677" y="2259"/>
                        <a:pt x="1664" y="2255"/>
                        <a:pt x="1653" y="2250"/>
                      </a:cubicBezTo>
                      <a:cubicBezTo>
                        <a:pt x="1653" y="2242"/>
                        <a:pt x="1657" y="2238"/>
                        <a:pt x="1657" y="2234"/>
                      </a:cubicBezTo>
                      <a:lnTo>
                        <a:pt x="1701" y="2254"/>
                      </a:lnTo>
                      <a:lnTo>
                        <a:pt x="1701" y="2254"/>
                      </a:lnTo>
                      <a:cubicBezTo>
                        <a:pt x="1891" y="2188"/>
                        <a:pt x="1997" y="2036"/>
                        <a:pt x="2084" y="1858"/>
                      </a:cubicBezTo>
                      <a:cubicBezTo>
                        <a:pt x="2230" y="1812"/>
                        <a:pt x="2249" y="1677"/>
                        <a:pt x="2303" y="1566"/>
                      </a:cubicBezTo>
                      <a:cubicBezTo>
                        <a:pt x="2633" y="1358"/>
                        <a:pt x="2806" y="993"/>
                        <a:pt x="3098" y="747"/>
                      </a:cubicBezTo>
                      <a:cubicBezTo>
                        <a:pt x="3167" y="732"/>
                        <a:pt x="3244" y="724"/>
                        <a:pt x="3275" y="644"/>
                      </a:cubicBezTo>
                      <a:lnTo>
                        <a:pt x="3294" y="636"/>
                      </a:lnTo>
                      <a:cubicBezTo>
                        <a:pt x="3344" y="636"/>
                        <a:pt x="3386" y="598"/>
                        <a:pt x="3390" y="548"/>
                      </a:cubicBezTo>
                      <a:lnTo>
                        <a:pt x="3398" y="544"/>
                      </a:lnTo>
                      <a:cubicBezTo>
                        <a:pt x="3521" y="467"/>
                        <a:pt x="3498" y="344"/>
                        <a:pt x="3479" y="229"/>
                      </a:cubicBezTo>
                      <a:lnTo>
                        <a:pt x="3582" y="125"/>
                      </a:lnTo>
                      <a:lnTo>
                        <a:pt x="3482" y="13"/>
                      </a:lnTo>
                      <a:lnTo>
                        <a:pt x="3386" y="121"/>
                      </a:lnTo>
                      <a:cubicBezTo>
                        <a:pt x="3312" y="161"/>
                        <a:pt x="3247" y="237"/>
                        <a:pt x="3152" y="237"/>
                      </a:cubicBezTo>
                      <a:cubicBezTo>
                        <a:pt x="3138" y="237"/>
                        <a:pt x="3124" y="236"/>
                        <a:pt x="3110" y="232"/>
                      </a:cubicBezTo>
                      <a:cubicBezTo>
                        <a:pt x="3094" y="175"/>
                        <a:pt x="3071" y="129"/>
                        <a:pt x="3002" y="121"/>
                      </a:cubicBezTo>
                      <a:cubicBezTo>
                        <a:pt x="2851" y="42"/>
                        <a:pt x="2745" y="0"/>
                        <a:pt x="26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" name="Google Shape;1634;p11"/>
                <p:cNvSpPr/>
                <p:nvPr/>
              </p:nvSpPr>
              <p:spPr>
                <a:xfrm>
                  <a:off x="2676331" y="586413"/>
                  <a:ext cx="7073" cy="59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" h="193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24" y="101"/>
                        <a:pt x="116" y="181"/>
                        <a:pt x="228" y="193"/>
                      </a:cubicBezTo>
                      <a:cubicBezTo>
                        <a:pt x="193" y="128"/>
                        <a:pt x="166" y="66"/>
                        <a:pt x="132" y="5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" name="Google Shape;1635;p11"/>
                <p:cNvSpPr/>
                <p:nvPr/>
              </p:nvSpPr>
              <p:spPr>
                <a:xfrm>
                  <a:off x="2683372" y="592152"/>
                  <a:ext cx="527" cy="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" h="12" extrusionOk="0">
                      <a:moveTo>
                        <a:pt x="1" y="0"/>
                      </a:moveTo>
                      <a:lnTo>
                        <a:pt x="5" y="12"/>
                      </a:lnTo>
                      <a:lnTo>
                        <a:pt x="16" y="8"/>
                      </a:lnTo>
                      <a:cubicBezTo>
                        <a:pt x="8" y="8"/>
                        <a:pt x="5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" name="Google Shape;1636;p11"/>
                <p:cNvSpPr/>
                <p:nvPr/>
              </p:nvSpPr>
              <p:spPr>
                <a:xfrm>
                  <a:off x="2479416" y="544691"/>
                  <a:ext cx="148214" cy="451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8" h="1454" extrusionOk="0">
                      <a:moveTo>
                        <a:pt x="2953" y="0"/>
                      </a:moveTo>
                      <a:cubicBezTo>
                        <a:pt x="2918" y="0"/>
                        <a:pt x="2883" y="2"/>
                        <a:pt x="2848" y="5"/>
                      </a:cubicBezTo>
                      <a:cubicBezTo>
                        <a:pt x="2176" y="62"/>
                        <a:pt x="1530" y="270"/>
                        <a:pt x="908" y="524"/>
                      </a:cubicBezTo>
                      <a:lnTo>
                        <a:pt x="404" y="831"/>
                      </a:lnTo>
                      <a:cubicBezTo>
                        <a:pt x="297" y="866"/>
                        <a:pt x="201" y="904"/>
                        <a:pt x="201" y="1031"/>
                      </a:cubicBezTo>
                      <a:lnTo>
                        <a:pt x="197" y="1038"/>
                      </a:lnTo>
                      <a:cubicBezTo>
                        <a:pt x="66" y="1058"/>
                        <a:pt x="39" y="1142"/>
                        <a:pt x="39" y="1257"/>
                      </a:cubicBezTo>
                      <a:cubicBezTo>
                        <a:pt x="24" y="1327"/>
                        <a:pt x="9" y="1388"/>
                        <a:pt x="1" y="1453"/>
                      </a:cubicBezTo>
                      <a:cubicBezTo>
                        <a:pt x="109" y="1411"/>
                        <a:pt x="124" y="1334"/>
                        <a:pt x="97" y="1242"/>
                      </a:cubicBezTo>
                      <a:lnTo>
                        <a:pt x="97" y="1242"/>
                      </a:lnTo>
                      <a:lnTo>
                        <a:pt x="235" y="1250"/>
                      </a:lnTo>
                      <a:cubicBezTo>
                        <a:pt x="248" y="1252"/>
                        <a:pt x="259" y="1253"/>
                        <a:pt x="268" y="1253"/>
                      </a:cubicBezTo>
                      <a:cubicBezTo>
                        <a:pt x="317" y="1253"/>
                        <a:pt x="336" y="1229"/>
                        <a:pt x="339" y="1184"/>
                      </a:cubicBezTo>
                      <a:cubicBezTo>
                        <a:pt x="527" y="1177"/>
                        <a:pt x="666" y="1046"/>
                        <a:pt x="819" y="969"/>
                      </a:cubicBezTo>
                      <a:cubicBezTo>
                        <a:pt x="854" y="946"/>
                        <a:pt x="889" y="915"/>
                        <a:pt x="923" y="885"/>
                      </a:cubicBezTo>
                      <a:cubicBezTo>
                        <a:pt x="950" y="850"/>
                        <a:pt x="954" y="808"/>
                        <a:pt x="942" y="762"/>
                      </a:cubicBezTo>
                      <a:lnTo>
                        <a:pt x="942" y="758"/>
                      </a:lnTo>
                      <a:cubicBezTo>
                        <a:pt x="1003" y="790"/>
                        <a:pt x="1063" y="802"/>
                        <a:pt x="1123" y="802"/>
                      </a:cubicBezTo>
                      <a:cubicBezTo>
                        <a:pt x="1226" y="802"/>
                        <a:pt x="1328" y="767"/>
                        <a:pt x="1430" y="743"/>
                      </a:cubicBezTo>
                      <a:lnTo>
                        <a:pt x="1430" y="743"/>
                      </a:lnTo>
                      <a:cubicBezTo>
                        <a:pt x="1411" y="769"/>
                        <a:pt x="1396" y="793"/>
                        <a:pt x="1396" y="819"/>
                      </a:cubicBezTo>
                      <a:cubicBezTo>
                        <a:pt x="1367" y="808"/>
                        <a:pt x="1340" y="804"/>
                        <a:pt x="1313" y="804"/>
                      </a:cubicBezTo>
                      <a:cubicBezTo>
                        <a:pt x="1227" y="804"/>
                        <a:pt x="1146" y="851"/>
                        <a:pt x="1061" y="889"/>
                      </a:cubicBezTo>
                      <a:cubicBezTo>
                        <a:pt x="988" y="942"/>
                        <a:pt x="935" y="1012"/>
                        <a:pt x="908" y="1100"/>
                      </a:cubicBezTo>
                      <a:cubicBezTo>
                        <a:pt x="904" y="1115"/>
                        <a:pt x="904" y="1135"/>
                        <a:pt x="904" y="1146"/>
                      </a:cubicBezTo>
                      <a:lnTo>
                        <a:pt x="735" y="1154"/>
                      </a:lnTo>
                      <a:cubicBezTo>
                        <a:pt x="750" y="1220"/>
                        <a:pt x="785" y="1237"/>
                        <a:pt x="826" y="1237"/>
                      </a:cubicBezTo>
                      <a:cubicBezTo>
                        <a:pt x="857" y="1237"/>
                        <a:pt x="891" y="1228"/>
                        <a:pt x="923" y="1223"/>
                      </a:cubicBezTo>
                      <a:lnTo>
                        <a:pt x="935" y="1269"/>
                      </a:lnTo>
                      <a:cubicBezTo>
                        <a:pt x="1165" y="1215"/>
                        <a:pt x="1357" y="1085"/>
                        <a:pt x="1557" y="969"/>
                      </a:cubicBezTo>
                      <a:cubicBezTo>
                        <a:pt x="1719" y="819"/>
                        <a:pt x="1941" y="892"/>
                        <a:pt x="2122" y="819"/>
                      </a:cubicBezTo>
                      <a:cubicBezTo>
                        <a:pt x="2171" y="808"/>
                        <a:pt x="2179" y="739"/>
                        <a:pt x="2237" y="739"/>
                      </a:cubicBezTo>
                      <a:cubicBezTo>
                        <a:pt x="2238" y="739"/>
                        <a:pt x="2240" y="739"/>
                        <a:pt x="2241" y="739"/>
                      </a:cubicBezTo>
                      <a:lnTo>
                        <a:pt x="2944" y="646"/>
                      </a:lnTo>
                      <a:cubicBezTo>
                        <a:pt x="3104" y="693"/>
                        <a:pt x="3251" y="795"/>
                        <a:pt x="3439" y="795"/>
                      </a:cubicBezTo>
                      <a:cubicBezTo>
                        <a:pt x="3454" y="795"/>
                        <a:pt x="3470" y="794"/>
                        <a:pt x="3486" y="793"/>
                      </a:cubicBezTo>
                      <a:cubicBezTo>
                        <a:pt x="3432" y="693"/>
                        <a:pt x="3390" y="616"/>
                        <a:pt x="3352" y="543"/>
                      </a:cubicBezTo>
                      <a:lnTo>
                        <a:pt x="3356" y="543"/>
                      </a:lnTo>
                      <a:lnTo>
                        <a:pt x="3540" y="547"/>
                      </a:lnTo>
                      <a:cubicBezTo>
                        <a:pt x="3598" y="700"/>
                        <a:pt x="3747" y="623"/>
                        <a:pt x="3847" y="666"/>
                      </a:cubicBezTo>
                      <a:cubicBezTo>
                        <a:pt x="3831" y="801"/>
                        <a:pt x="3842" y="903"/>
                        <a:pt x="3937" y="903"/>
                      </a:cubicBezTo>
                      <a:cubicBezTo>
                        <a:pt x="3972" y="903"/>
                        <a:pt x="4018" y="889"/>
                        <a:pt x="4078" y="858"/>
                      </a:cubicBezTo>
                      <a:cubicBezTo>
                        <a:pt x="4178" y="808"/>
                        <a:pt x="4228" y="681"/>
                        <a:pt x="4347" y="662"/>
                      </a:cubicBezTo>
                      <a:cubicBezTo>
                        <a:pt x="4504" y="719"/>
                        <a:pt x="4543" y="946"/>
                        <a:pt x="4777" y="1000"/>
                      </a:cubicBezTo>
                      <a:cubicBezTo>
                        <a:pt x="4735" y="750"/>
                        <a:pt x="4635" y="620"/>
                        <a:pt x="4439" y="566"/>
                      </a:cubicBezTo>
                      <a:cubicBezTo>
                        <a:pt x="4359" y="494"/>
                        <a:pt x="4277" y="462"/>
                        <a:pt x="4193" y="462"/>
                      </a:cubicBezTo>
                      <a:cubicBezTo>
                        <a:pt x="4119" y="462"/>
                        <a:pt x="4044" y="486"/>
                        <a:pt x="3967" y="531"/>
                      </a:cubicBezTo>
                      <a:cubicBezTo>
                        <a:pt x="3701" y="205"/>
                        <a:pt x="3357" y="0"/>
                        <a:pt x="295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" name="Google Shape;1637;p11"/>
                <p:cNvSpPr/>
                <p:nvPr/>
              </p:nvSpPr>
              <p:spPr>
                <a:xfrm>
                  <a:off x="2702450" y="467172"/>
                  <a:ext cx="4188" cy="3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" h="99" extrusionOk="0">
                      <a:moveTo>
                        <a:pt x="77" y="0"/>
                      </a:moveTo>
                      <a:cubicBezTo>
                        <a:pt x="54" y="0"/>
                        <a:pt x="28" y="6"/>
                        <a:pt x="4" y="6"/>
                      </a:cubicBezTo>
                      <a:cubicBezTo>
                        <a:pt x="0" y="33"/>
                        <a:pt x="0" y="68"/>
                        <a:pt x="4" y="98"/>
                      </a:cubicBezTo>
                      <a:cubicBezTo>
                        <a:pt x="47" y="91"/>
                        <a:pt x="93" y="87"/>
                        <a:pt x="135" y="71"/>
                      </a:cubicBezTo>
                      <a:cubicBezTo>
                        <a:pt x="135" y="12"/>
                        <a:pt x="109" y="0"/>
                        <a:pt x="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" name="Google Shape;1638;p11"/>
                <p:cNvSpPr/>
                <p:nvPr/>
              </p:nvSpPr>
              <p:spPr>
                <a:xfrm>
                  <a:off x="2759185" y="536130"/>
                  <a:ext cx="3133" cy="2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" h="75" extrusionOk="0">
                      <a:moveTo>
                        <a:pt x="100" y="0"/>
                      </a:moveTo>
                      <a:lnTo>
                        <a:pt x="1" y="12"/>
                      </a:lnTo>
                      <a:cubicBezTo>
                        <a:pt x="17" y="58"/>
                        <a:pt x="32" y="75"/>
                        <a:pt x="45" y="75"/>
                      </a:cubicBezTo>
                      <a:cubicBezTo>
                        <a:pt x="66" y="75"/>
                        <a:pt x="84" y="33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" name="Google Shape;1639;p11"/>
                <p:cNvSpPr/>
                <p:nvPr/>
              </p:nvSpPr>
              <p:spPr>
                <a:xfrm>
                  <a:off x="2479199" y="608127"/>
                  <a:ext cx="4436" cy="3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" h="10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2" y="35"/>
                        <a:pt x="19" y="66"/>
                        <a:pt x="31" y="96"/>
                      </a:cubicBezTo>
                      <a:lnTo>
                        <a:pt x="142" y="100"/>
                      </a:lnTo>
                      <a:cubicBezTo>
                        <a:pt x="142" y="66"/>
                        <a:pt x="135" y="35"/>
                        <a:pt x="123" y="4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" name="Google Shape;1640;p11"/>
                <p:cNvSpPr/>
                <p:nvPr/>
              </p:nvSpPr>
              <p:spPr>
                <a:xfrm>
                  <a:off x="2433661" y="792262"/>
                  <a:ext cx="28290" cy="136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2" h="440" extrusionOk="0">
                      <a:moveTo>
                        <a:pt x="894" y="1"/>
                      </a:moveTo>
                      <a:cubicBezTo>
                        <a:pt x="735" y="1"/>
                        <a:pt x="645" y="139"/>
                        <a:pt x="520" y="139"/>
                      </a:cubicBezTo>
                      <a:cubicBezTo>
                        <a:pt x="508" y="139"/>
                        <a:pt x="497" y="138"/>
                        <a:pt x="485" y="136"/>
                      </a:cubicBezTo>
                      <a:cubicBezTo>
                        <a:pt x="422" y="52"/>
                        <a:pt x="342" y="4"/>
                        <a:pt x="261" y="4"/>
                      </a:cubicBezTo>
                      <a:cubicBezTo>
                        <a:pt x="211" y="4"/>
                        <a:pt x="162" y="21"/>
                        <a:pt x="116" y="59"/>
                      </a:cubicBezTo>
                      <a:cubicBezTo>
                        <a:pt x="0" y="151"/>
                        <a:pt x="85" y="255"/>
                        <a:pt x="177" y="328"/>
                      </a:cubicBezTo>
                      <a:lnTo>
                        <a:pt x="231" y="439"/>
                      </a:lnTo>
                      <a:cubicBezTo>
                        <a:pt x="269" y="420"/>
                        <a:pt x="285" y="370"/>
                        <a:pt x="269" y="332"/>
                      </a:cubicBezTo>
                      <a:cubicBezTo>
                        <a:pt x="304" y="232"/>
                        <a:pt x="404" y="243"/>
                        <a:pt x="481" y="205"/>
                      </a:cubicBezTo>
                      <a:cubicBezTo>
                        <a:pt x="541" y="243"/>
                        <a:pt x="593" y="259"/>
                        <a:pt x="638" y="259"/>
                      </a:cubicBezTo>
                      <a:cubicBezTo>
                        <a:pt x="753" y="259"/>
                        <a:pt x="828" y="150"/>
                        <a:pt x="911" y="1"/>
                      </a:cubicBezTo>
                      <a:cubicBezTo>
                        <a:pt x="905" y="1"/>
                        <a:pt x="899" y="1"/>
                        <a:pt x="89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641" name="Google Shape;1641;p11"/>
            <p:cNvGrpSpPr/>
            <p:nvPr/>
          </p:nvGrpSpPr>
          <p:grpSpPr>
            <a:xfrm>
              <a:off x="7716571" y="400059"/>
              <a:ext cx="1237284" cy="1176632"/>
              <a:chOff x="7716571" y="400059"/>
              <a:chExt cx="1237284" cy="1176632"/>
            </a:xfrm>
          </p:grpSpPr>
          <p:grpSp>
            <p:nvGrpSpPr>
              <p:cNvPr id="1642" name="Google Shape;1642;p11"/>
              <p:cNvGrpSpPr/>
              <p:nvPr/>
            </p:nvGrpSpPr>
            <p:grpSpPr>
              <a:xfrm>
                <a:off x="7716582" y="1002506"/>
                <a:ext cx="381402" cy="574184"/>
                <a:chOff x="3296173" y="191032"/>
                <a:chExt cx="329619" cy="496227"/>
              </a:xfrm>
            </p:grpSpPr>
            <p:sp>
              <p:nvSpPr>
                <p:cNvPr id="1643" name="Google Shape;1643;p11"/>
                <p:cNvSpPr/>
                <p:nvPr/>
              </p:nvSpPr>
              <p:spPr>
                <a:xfrm>
                  <a:off x="3296173" y="191032"/>
                  <a:ext cx="329619" cy="4962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26" h="15997" extrusionOk="0">
                      <a:moveTo>
                        <a:pt x="3740" y="5569"/>
                      </a:moveTo>
                      <a:lnTo>
                        <a:pt x="3743" y="5573"/>
                      </a:lnTo>
                      <a:cubicBezTo>
                        <a:pt x="3740" y="5584"/>
                        <a:pt x="3732" y="5588"/>
                        <a:pt x="3728" y="5600"/>
                      </a:cubicBezTo>
                      <a:cubicBezTo>
                        <a:pt x="3732" y="5588"/>
                        <a:pt x="3732" y="5580"/>
                        <a:pt x="3740" y="5569"/>
                      </a:cubicBezTo>
                      <a:close/>
                      <a:moveTo>
                        <a:pt x="3682" y="5630"/>
                      </a:moveTo>
                      <a:cubicBezTo>
                        <a:pt x="3677" y="5630"/>
                        <a:pt x="3675" y="5634"/>
                        <a:pt x="3673" y="5636"/>
                      </a:cubicBezTo>
                      <a:lnTo>
                        <a:pt x="3673" y="5636"/>
                      </a:lnTo>
                      <a:lnTo>
                        <a:pt x="3682" y="5630"/>
                      </a:lnTo>
                      <a:close/>
                      <a:moveTo>
                        <a:pt x="3673" y="5636"/>
                      </a:moveTo>
                      <a:lnTo>
                        <a:pt x="3670" y="5638"/>
                      </a:lnTo>
                      <a:cubicBezTo>
                        <a:pt x="3672" y="5638"/>
                        <a:pt x="3673" y="5637"/>
                        <a:pt x="3673" y="5636"/>
                      </a:cubicBezTo>
                      <a:close/>
                      <a:moveTo>
                        <a:pt x="3471" y="5892"/>
                      </a:moveTo>
                      <a:cubicBezTo>
                        <a:pt x="3471" y="5903"/>
                        <a:pt x="3463" y="5922"/>
                        <a:pt x="3455" y="5938"/>
                      </a:cubicBezTo>
                      <a:cubicBezTo>
                        <a:pt x="3459" y="5922"/>
                        <a:pt x="3463" y="5903"/>
                        <a:pt x="3471" y="5892"/>
                      </a:cubicBezTo>
                      <a:close/>
                      <a:moveTo>
                        <a:pt x="9615" y="422"/>
                      </a:moveTo>
                      <a:cubicBezTo>
                        <a:pt x="9673" y="422"/>
                        <a:pt x="9732" y="427"/>
                        <a:pt x="9792" y="439"/>
                      </a:cubicBezTo>
                      <a:cubicBezTo>
                        <a:pt x="9765" y="616"/>
                        <a:pt x="9742" y="781"/>
                        <a:pt x="9734" y="950"/>
                      </a:cubicBezTo>
                      <a:cubicBezTo>
                        <a:pt x="9699" y="1115"/>
                        <a:pt x="9646" y="1280"/>
                        <a:pt x="9573" y="1434"/>
                      </a:cubicBezTo>
                      <a:cubicBezTo>
                        <a:pt x="9446" y="2625"/>
                        <a:pt x="9488" y="3817"/>
                        <a:pt x="9473" y="5008"/>
                      </a:cubicBezTo>
                      <a:cubicBezTo>
                        <a:pt x="9469" y="5419"/>
                        <a:pt x="9511" y="5849"/>
                        <a:pt x="9238" y="6214"/>
                      </a:cubicBezTo>
                      <a:cubicBezTo>
                        <a:pt x="9227" y="6218"/>
                        <a:pt x="9219" y="6218"/>
                        <a:pt x="9208" y="6218"/>
                      </a:cubicBezTo>
                      <a:cubicBezTo>
                        <a:pt x="9165" y="6122"/>
                        <a:pt x="9104" y="6030"/>
                        <a:pt x="9027" y="5957"/>
                      </a:cubicBezTo>
                      <a:cubicBezTo>
                        <a:pt x="8985" y="5665"/>
                        <a:pt x="8800" y="5446"/>
                        <a:pt x="8639" y="5215"/>
                      </a:cubicBezTo>
                      <a:cubicBezTo>
                        <a:pt x="8643" y="5185"/>
                        <a:pt x="8620" y="5150"/>
                        <a:pt x="8589" y="5150"/>
                      </a:cubicBezTo>
                      <a:cubicBezTo>
                        <a:pt x="8570" y="5112"/>
                        <a:pt x="8547" y="5081"/>
                        <a:pt x="8524" y="5046"/>
                      </a:cubicBezTo>
                      <a:cubicBezTo>
                        <a:pt x="8447" y="4862"/>
                        <a:pt x="8343" y="4697"/>
                        <a:pt x="8220" y="4547"/>
                      </a:cubicBezTo>
                      <a:cubicBezTo>
                        <a:pt x="7997" y="4143"/>
                        <a:pt x="7721" y="3774"/>
                        <a:pt x="7398" y="3440"/>
                      </a:cubicBezTo>
                      <a:cubicBezTo>
                        <a:pt x="7740" y="3382"/>
                        <a:pt x="8055" y="3275"/>
                        <a:pt x="8324" y="3044"/>
                      </a:cubicBezTo>
                      <a:cubicBezTo>
                        <a:pt x="8351" y="3037"/>
                        <a:pt x="8378" y="3033"/>
                        <a:pt x="8401" y="3025"/>
                      </a:cubicBezTo>
                      <a:cubicBezTo>
                        <a:pt x="8535" y="2921"/>
                        <a:pt x="8697" y="2852"/>
                        <a:pt x="8820" y="2687"/>
                      </a:cubicBezTo>
                      <a:cubicBezTo>
                        <a:pt x="8747" y="2657"/>
                        <a:pt x="8682" y="2644"/>
                        <a:pt x="8623" y="2644"/>
                      </a:cubicBezTo>
                      <a:cubicBezTo>
                        <a:pt x="8401" y="2644"/>
                        <a:pt x="8261" y="2821"/>
                        <a:pt x="8097" y="2921"/>
                      </a:cubicBezTo>
                      <a:cubicBezTo>
                        <a:pt x="7807" y="2979"/>
                        <a:pt x="7541" y="3139"/>
                        <a:pt x="7240" y="3139"/>
                      </a:cubicBezTo>
                      <a:cubicBezTo>
                        <a:pt x="7197" y="3139"/>
                        <a:pt x="7154" y="3136"/>
                        <a:pt x="7110" y="3129"/>
                      </a:cubicBezTo>
                      <a:cubicBezTo>
                        <a:pt x="6990" y="2975"/>
                        <a:pt x="6848" y="2841"/>
                        <a:pt x="6698" y="2729"/>
                      </a:cubicBezTo>
                      <a:cubicBezTo>
                        <a:pt x="6614" y="2545"/>
                        <a:pt x="6376" y="2406"/>
                        <a:pt x="6506" y="2149"/>
                      </a:cubicBezTo>
                      <a:lnTo>
                        <a:pt x="7947" y="1027"/>
                      </a:lnTo>
                      <a:lnTo>
                        <a:pt x="8704" y="685"/>
                      </a:lnTo>
                      <a:cubicBezTo>
                        <a:pt x="9007" y="584"/>
                        <a:pt x="9294" y="422"/>
                        <a:pt x="9615" y="422"/>
                      </a:cubicBezTo>
                      <a:close/>
                      <a:moveTo>
                        <a:pt x="3290" y="8489"/>
                      </a:moveTo>
                      <a:cubicBezTo>
                        <a:pt x="3282" y="8501"/>
                        <a:pt x="3271" y="8508"/>
                        <a:pt x="3263" y="8512"/>
                      </a:cubicBezTo>
                      <a:cubicBezTo>
                        <a:pt x="3271" y="8508"/>
                        <a:pt x="3278" y="8501"/>
                        <a:pt x="3282" y="8489"/>
                      </a:cubicBezTo>
                      <a:close/>
                      <a:moveTo>
                        <a:pt x="9915" y="11617"/>
                      </a:moveTo>
                      <a:lnTo>
                        <a:pt x="9915" y="11617"/>
                      </a:lnTo>
                      <a:cubicBezTo>
                        <a:pt x="9899" y="11640"/>
                        <a:pt x="9895" y="11663"/>
                        <a:pt x="9899" y="11694"/>
                      </a:cubicBezTo>
                      <a:lnTo>
                        <a:pt x="9857" y="11621"/>
                      </a:lnTo>
                      <a:lnTo>
                        <a:pt x="9915" y="11617"/>
                      </a:lnTo>
                      <a:close/>
                      <a:moveTo>
                        <a:pt x="6130" y="2652"/>
                      </a:moveTo>
                      <a:cubicBezTo>
                        <a:pt x="6153" y="2660"/>
                        <a:pt x="6183" y="2660"/>
                        <a:pt x="6207" y="2660"/>
                      </a:cubicBezTo>
                      <a:cubicBezTo>
                        <a:pt x="6210" y="2768"/>
                        <a:pt x="6230" y="2871"/>
                        <a:pt x="6318" y="2948"/>
                      </a:cubicBezTo>
                      <a:cubicBezTo>
                        <a:pt x="6468" y="3286"/>
                        <a:pt x="6729" y="3548"/>
                        <a:pt x="6948" y="3840"/>
                      </a:cubicBezTo>
                      <a:cubicBezTo>
                        <a:pt x="6960" y="3936"/>
                        <a:pt x="7006" y="4028"/>
                        <a:pt x="7071" y="4101"/>
                      </a:cubicBezTo>
                      <a:cubicBezTo>
                        <a:pt x="7022" y="4059"/>
                        <a:pt x="6969" y="4024"/>
                        <a:pt x="6906" y="4024"/>
                      </a:cubicBezTo>
                      <a:cubicBezTo>
                        <a:pt x="6860" y="4024"/>
                        <a:pt x="6808" y="4042"/>
                        <a:pt x="6748" y="4089"/>
                      </a:cubicBezTo>
                      <a:lnTo>
                        <a:pt x="7432" y="4873"/>
                      </a:lnTo>
                      <a:lnTo>
                        <a:pt x="7432" y="4877"/>
                      </a:lnTo>
                      <a:cubicBezTo>
                        <a:pt x="7432" y="4931"/>
                        <a:pt x="7471" y="4973"/>
                        <a:pt x="7517" y="4989"/>
                      </a:cubicBezTo>
                      <a:lnTo>
                        <a:pt x="7525" y="4992"/>
                      </a:lnTo>
                      <a:cubicBezTo>
                        <a:pt x="7551" y="5108"/>
                        <a:pt x="7644" y="5142"/>
                        <a:pt x="7740" y="5177"/>
                      </a:cubicBezTo>
                      <a:cubicBezTo>
                        <a:pt x="7817" y="5357"/>
                        <a:pt x="7863" y="5561"/>
                        <a:pt x="8028" y="5696"/>
                      </a:cubicBezTo>
                      <a:cubicBezTo>
                        <a:pt x="8166" y="6091"/>
                        <a:pt x="8370" y="6468"/>
                        <a:pt x="8624" y="6802"/>
                      </a:cubicBezTo>
                      <a:cubicBezTo>
                        <a:pt x="8647" y="6991"/>
                        <a:pt x="8716" y="7167"/>
                        <a:pt x="8820" y="7329"/>
                      </a:cubicBezTo>
                      <a:cubicBezTo>
                        <a:pt x="8862" y="7521"/>
                        <a:pt x="8858" y="7721"/>
                        <a:pt x="8954" y="7897"/>
                      </a:cubicBezTo>
                      <a:cubicBezTo>
                        <a:pt x="8985" y="8082"/>
                        <a:pt x="8839" y="8332"/>
                        <a:pt x="9150" y="8405"/>
                      </a:cubicBezTo>
                      <a:cubicBezTo>
                        <a:pt x="9046" y="8136"/>
                        <a:pt x="9277" y="7836"/>
                        <a:pt x="9073" y="7579"/>
                      </a:cubicBezTo>
                      <a:cubicBezTo>
                        <a:pt x="9035" y="7413"/>
                        <a:pt x="9085" y="7233"/>
                        <a:pt x="8958" y="7087"/>
                      </a:cubicBezTo>
                      <a:cubicBezTo>
                        <a:pt x="8954" y="7025"/>
                        <a:pt x="8950" y="6964"/>
                        <a:pt x="8950" y="6898"/>
                      </a:cubicBezTo>
                      <a:cubicBezTo>
                        <a:pt x="8873" y="6887"/>
                        <a:pt x="8785" y="6891"/>
                        <a:pt x="8758" y="6791"/>
                      </a:cubicBezTo>
                      <a:cubicBezTo>
                        <a:pt x="8869" y="6656"/>
                        <a:pt x="8720" y="6529"/>
                        <a:pt x="8739" y="6399"/>
                      </a:cubicBezTo>
                      <a:cubicBezTo>
                        <a:pt x="8723" y="6322"/>
                        <a:pt x="8689" y="6253"/>
                        <a:pt x="8643" y="6187"/>
                      </a:cubicBezTo>
                      <a:lnTo>
                        <a:pt x="8643" y="6187"/>
                      </a:lnTo>
                      <a:cubicBezTo>
                        <a:pt x="8685" y="6237"/>
                        <a:pt x="8727" y="6280"/>
                        <a:pt x="8766" y="6330"/>
                      </a:cubicBezTo>
                      <a:cubicBezTo>
                        <a:pt x="8800" y="6368"/>
                        <a:pt x="8850" y="6395"/>
                        <a:pt x="8908" y="6399"/>
                      </a:cubicBezTo>
                      <a:cubicBezTo>
                        <a:pt x="8900" y="6533"/>
                        <a:pt x="8950" y="6649"/>
                        <a:pt x="9008" y="6764"/>
                      </a:cubicBezTo>
                      <a:cubicBezTo>
                        <a:pt x="9757" y="8239"/>
                        <a:pt x="10380" y="9750"/>
                        <a:pt x="10176" y="11463"/>
                      </a:cubicBezTo>
                      <a:cubicBezTo>
                        <a:pt x="10138" y="11463"/>
                        <a:pt x="10141" y="11486"/>
                        <a:pt x="10145" y="11506"/>
                      </a:cubicBezTo>
                      <a:cubicBezTo>
                        <a:pt x="10026" y="11517"/>
                        <a:pt x="9911" y="11529"/>
                        <a:pt x="9811" y="11606"/>
                      </a:cubicBezTo>
                      <a:cubicBezTo>
                        <a:pt x="9800" y="11601"/>
                        <a:pt x="9788" y="11599"/>
                        <a:pt x="9777" y="11599"/>
                      </a:cubicBezTo>
                      <a:cubicBezTo>
                        <a:pt x="9757" y="11599"/>
                        <a:pt x="9739" y="11606"/>
                        <a:pt x="9726" y="11621"/>
                      </a:cubicBezTo>
                      <a:cubicBezTo>
                        <a:pt x="9496" y="11675"/>
                        <a:pt x="9277" y="11771"/>
                        <a:pt x="9081" y="11901"/>
                      </a:cubicBezTo>
                      <a:cubicBezTo>
                        <a:pt x="7955" y="12297"/>
                        <a:pt x="6917" y="12862"/>
                        <a:pt x="5884" y="13439"/>
                      </a:cubicBezTo>
                      <a:lnTo>
                        <a:pt x="5776" y="13469"/>
                      </a:lnTo>
                      <a:cubicBezTo>
                        <a:pt x="5765" y="13465"/>
                        <a:pt x="5753" y="13463"/>
                        <a:pt x="5742" y="13463"/>
                      </a:cubicBezTo>
                      <a:cubicBezTo>
                        <a:pt x="5704" y="13463"/>
                        <a:pt x="5668" y="13486"/>
                        <a:pt x="5653" y="13519"/>
                      </a:cubicBezTo>
                      <a:cubicBezTo>
                        <a:pt x="5651" y="13519"/>
                        <a:pt x="5649" y="13519"/>
                        <a:pt x="5646" y="13519"/>
                      </a:cubicBezTo>
                      <a:cubicBezTo>
                        <a:pt x="5618" y="13519"/>
                        <a:pt x="5591" y="13541"/>
                        <a:pt x="5584" y="13573"/>
                      </a:cubicBezTo>
                      <a:cubicBezTo>
                        <a:pt x="5569" y="13577"/>
                        <a:pt x="5553" y="13578"/>
                        <a:pt x="5538" y="13578"/>
                      </a:cubicBezTo>
                      <a:cubicBezTo>
                        <a:pt x="5525" y="13578"/>
                        <a:pt x="5512" y="13578"/>
                        <a:pt x="5499" y="13578"/>
                      </a:cubicBezTo>
                      <a:cubicBezTo>
                        <a:pt x="5460" y="13578"/>
                        <a:pt x="5424" y="13584"/>
                        <a:pt x="5403" y="13638"/>
                      </a:cubicBezTo>
                      <a:lnTo>
                        <a:pt x="5380" y="13642"/>
                      </a:lnTo>
                      <a:lnTo>
                        <a:pt x="5377" y="13669"/>
                      </a:lnTo>
                      <a:lnTo>
                        <a:pt x="5284" y="13731"/>
                      </a:lnTo>
                      <a:lnTo>
                        <a:pt x="5280" y="13734"/>
                      </a:lnTo>
                      <a:cubicBezTo>
                        <a:pt x="5264" y="13729"/>
                        <a:pt x="5247" y="13726"/>
                        <a:pt x="5231" y="13726"/>
                      </a:cubicBezTo>
                      <a:cubicBezTo>
                        <a:pt x="5166" y="13726"/>
                        <a:pt x="5106" y="13766"/>
                        <a:pt x="5084" y="13830"/>
                      </a:cubicBezTo>
                      <a:lnTo>
                        <a:pt x="5084" y="13834"/>
                      </a:lnTo>
                      <a:lnTo>
                        <a:pt x="5077" y="13842"/>
                      </a:lnTo>
                      <a:cubicBezTo>
                        <a:pt x="5027" y="13846"/>
                        <a:pt x="4981" y="13884"/>
                        <a:pt x="4973" y="13930"/>
                      </a:cubicBezTo>
                      <a:cubicBezTo>
                        <a:pt x="4969" y="13930"/>
                        <a:pt x="4965" y="13930"/>
                        <a:pt x="4960" y="13930"/>
                      </a:cubicBezTo>
                      <a:cubicBezTo>
                        <a:pt x="4873" y="13930"/>
                        <a:pt x="4793" y="13968"/>
                        <a:pt x="4731" y="14034"/>
                      </a:cubicBezTo>
                      <a:cubicBezTo>
                        <a:pt x="4435" y="14142"/>
                        <a:pt x="4131" y="14253"/>
                        <a:pt x="3866" y="14438"/>
                      </a:cubicBezTo>
                      <a:lnTo>
                        <a:pt x="3863" y="14441"/>
                      </a:lnTo>
                      <a:cubicBezTo>
                        <a:pt x="3855" y="14440"/>
                        <a:pt x="3847" y="14440"/>
                        <a:pt x="3839" y="14440"/>
                      </a:cubicBezTo>
                      <a:cubicBezTo>
                        <a:pt x="3770" y="14440"/>
                        <a:pt x="3705" y="14483"/>
                        <a:pt x="3670" y="14545"/>
                      </a:cubicBezTo>
                      <a:lnTo>
                        <a:pt x="3667" y="14553"/>
                      </a:lnTo>
                      <a:cubicBezTo>
                        <a:pt x="3578" y="14553"/>
                        <a:pt x="3494" y="14584"/>
                        <a:pt x="3432" y="14637"/>
                      </a:cubicBezTo>
                      <a:cubicBezTo>
                        <a:pt x="2790" y="14868"/>
                        <a:pt x="2249" y="15306"/>
                        <a:pt x="1599" y="15514"/>
                      </a:cubicBezTo>
                      <a:cubicBezTo>
                        <a:pt x="1588" y="15514"/>
                        <a:pt x="1576" y="15514"/>
                        <a:pt x="1561" y="15506"/>
                      </a:cubicBezTo>
                      <a:cubicBezTo>
                        <a:pt x="1534" y="15483"/>
                        <a:pt x="1511" y="15448"/>
                        <a:pt x="1492" y="15417"/>
                      </a:cubicBezTo>
                      <a:cubicBezTo>
                        <a:pt x="1480" y="15379"/>
                        <a:pt x="1472" y="15341"/>
                        <a:pt x="1457" y="15302"/>
                      </a:cubicBezTo>
                      <a:cubicBezTo>
                        <a:pt x="1319" y="14918"/>
                        <a:pt x="1434" y="14480"/>
                        <a:pt x="1211" y="14111"/>
                      </a:cubicBezTo>
                      <a:lnTo>
                        <a:pt x="1153" y="14053"/>
                      </a:lnTo>
                      <a:cubicBezTo>
                        <a:pt x="1134" y="13734"/>
                        <a:pt x="1054" y="13431"/>
                        <a:pt x="961" y="13131"/>
                      </a:cubicBezTo>
                      <a:lnTo>
                        <a:pt x="954" y="13027"/>
                      </a:lnTo>
                      <a:cubicBezTo>
                        <a:pt x="957" y="12881"/>
                        <a:pt x="965" y="12731"/>
                        <a:pt x="861" y="12605"/>
                      </a:cubicBezTo>
                      <a:cubicBezTo>
                        <a:pt x="811" y="12447"/>
                        <a:pt x="765" y="12293"/>
                        <a:pt x="723" y="12136"/>
                      </a:cubicBezTo>
                      <a:cubicBezTo>
                        <a:pt x="600" y="11671"/>
                        <a:pt x="423" y="11214"/>
                        <a:pt x="446" y="10718"/>
                      </a:cubicBezTo>
                      <a:cubicBezTo>
                        <a:pt x="454" y="10683"/>
                        <a:pt x="458" y="10656"/>
                        <a:pt x="466" y="10622"/>
                      </a:cubicBezTo>
                      <a:lnTo>
                        <a:pt x="754" y="10019"/>
                      </a:lnTo>
                      <a:cubicBezTo>
                        <a:pt x="1042" y="9634"/>
                        <a:pt x="1303" y="9223"/>
                        <a:pt x="1638" y="8877"/>
                      </a:cubicBezTo>
                      <a:cubicBezTo>
                        <a:pt x="1703" y="8858"/>
                        <a:pt x="1761" y="8827"/>
                        <a:pt x="1807" y="8781"/>
                      </a:cubicBezTo>
                      <a:cubicBezTo>
                        <a:pt x="1807" y="8781"/>
                        <a:pt x="1807" y="8789"/>
                        <a:pt x="1811" y="8789"/>
                      </a:cubicBezTo>
                      <a:lnTo>
                        <a:pt x="1868" y="8831"/>
                      </a:lnTo>
                      <a:cubicBezTo>
                        <a:pt x="1868" y="8835"/>
                        <a:pt x="1864" y="8839"/>
                        <a:pt x="1864" y="8850"/>
                      </a:cubicBezTo>
                      <a:cubicBezTo>
                        <a:pt x="1860" y="8850"/>
                        <a:pt x="1849" y="8847"/>
                        <a:pt x="1845" y="8847"/>
                      </a:cubicBezTo>
                      <a:cubicBezTo>
                        <a:pt x="1839" y="8845"/>
                        <a:pt x="1833" y="8844"/>
                        <a:pt x="1827" y="8844"/>
                      </a:cubicBezTo>
                      <a:cubicBezTo>
                        <a:pt x="1800" y="8844"/>
                        <a:pt x="1778" y="8864"/>
                        <a:pt x="1772" y="8893"/>
                      </a:cubicBezTo>
                      <a:lnTo>
                        <a:pt x="1772" y="8897"/>
                      </a:lnTo>
                      <a:cubicBezTo>
                        <a:pt x="1753" y="9373"/>
                        <a:pt x="1887" y="9523"/>
                        <a:pt x="2337" y="9527"/>
                      </a:cubicBezTo>
                      <a:cubicBezTo>
                        <a:pt x="2418" y="9523"/>
                        <a:pt x="2498" y="9508"/>
                        <a:pt x="2575" y="9484"/>
                      </a:cubicBezTo>
                      <a:cubicBezTo>
                        <a:pt x="2578" y="9485"/>
                        <a:pt x="2581" y="9485"/>
                        <a:pt x="2583" y="9485"/>
                      </a:cubicBezTo>
                      <a:cubicBezTo>
                        <a:pt x="2623" y="9485"/>
                        <a:pt x="2664" y="9458"/>
                        <a:pt x="2667" y="9415"/>
                      </a:cubicBezTo>
                      <a:lnTo>
                        <a:pt x="2667" y="9404"/>
                      </a:lnTo>
                      <a:lnTo>
                        <a:pt x="2671" y="9392"/>
                      </a:lnTo>
                      <a:cubicBezTo>
                        <a:pt x="2764" y="9354"/>
                        <a:pt x="2840" y="9308"/>
                        <a:pt x="2875" y="9212"/>
                      </a:cubicBezTo>
                      <a:cubicBezTo>
                        <a:pt x="2925" y="9200"/>
                        <a:pt x="2971" y="9162"/>
                        <a:pt x="2979" y="9108"/>
                      </a:cubicBezTo>
                      <a:cubicBezTo>
                        <a:pt x="3117" y="8991"/>
                        <a:pt x="3197" y="8751"/>
                        <a:pt x="3401" y="8751"/>
                      </a:cubicBezTo>
                      <a:cubicBezTo>
                        <a:pt x="3451" y="8751"/>
                        <a:pt x="3509" y="8765"/>
                        <a:pt x="3578" y="8800"/>
                      </a:cubicBezTo>
                      <a:cubicBezTo>
                        <a:pt x="3634" y="8847"/>
                        <a:pt x="3685" y="8864"/>
                        <a:pt x="3733" y="8864"/>
                      </a:cubicBezTo>
                      <a:cubicBezTo>
                        <a:pt x="3864" y="8864"/>
                        <a:pt x="3970" y="8732"/>
                        <a:pt x="4097" y="8701"/>
                      </a:cubicBezTo>
                      <a:cubicBezTo>
                        <a:pt x="4126" y="8566"/>
                        <a:pt x="4218" y="8384"/>
                        <a:pt x="4043" y="8384"/>
                      </a:cubicBezTo>
                      <a:cubicBezTo>
                        <a:pt x="4007" y="8384"/>
                        <a:pt x="3961" y="8392"/>
                        <a:pt x="3901" y="8409"/>
                      </a:cubicBezTo>
                      <a:cubicBezTo>
                        <a:pt x="3836" y="8524"/>
                        <a:pt x="3713" y="8597"/>
                        <a:pt x="3578" y="8604"/>
                      </a:cubicBezTo>
                      <a:lnTo>
                        <a:pt x="3394" y="8378"/>
                      </a:lnTo>
                      <a:cubicBezTo>
                        <a:pt x="3374" y="8339"/>
                        <a:pt x="3352" y="8320"/>
                        <a:pt x="3329" y="8320"/>
                      </a:cubicBezTo>
                      <a:cubicBezTo>
                        <a:pt x="3307" y="8320"/>
                        <a:pt x="3284" y="8338"/>
                        <a:pt x="3263" y="8374"/>
                      </a:cubicBezTo>
                      <a:cubicBezTo>
                        <a:pt x="3090" y="8493"/>
                        <a:pt x="3125" y="8739"/>
                        <a:pt x="2971" y="8873"/>
                      </a:cubicBezTo>
                      <a:cubicBezTo>
                        <a:pt x="2936" y="8873"/>
                        <a:pt x="2906" y="8885"/>
                        <a:pt x="2883" y="8908"/>
                      </a:cubicBezTo>
                      <a:cubicBezTo>
                        <a:pt x="2740" y="8993"/>
                        <a:pt x="2552" y="9023"/>
                        <a:pt x="2475" y="9196"/>
                      </a:cubicBezTo>
                      <a:lnTo>
                        <a:pt x="2471" y="9200"/>
                      </a:lnTo>
                      <a:lnTo>
                        <a:pt x="2168" y="9204"/>
                      </a:lnTo>
                      <a:cubicBezTo>
                        <a:pt x="2030" y="9069"/>
                        <a:pt x="2087" y="8943"/>
                        <a:pt x="2183" y="8816"/>
                      </a:cubicBezTo>
                      <a:cubicBezTo>
                        <a:pt x="2322" y="8754"/>
                        <a:pt x="2322" y="8643"/>
                        <a:pt x="2245" y="8543"/>
                      </a:cubicBezTo>
                      <a:cubicBezTo>
                        <a:pt x="2219" y="8511"/>
                        <a:pt x="2191" y="8496"/>
                        <a:pt x="2163" y="8496"/>
                      </a:cubicBezTo>
                      <a:cubicBezTo>
                        <a:pt x="2124" y="8496"/>
                        <a:pt x="2086" y="8526"/>
                        <a:pt x="2056" y="8578"/>
                      </a:cubicBezTo>
                      <a:lnTo>
                        <a:pt x="1960" y="8501"/>
                      </a:lnTo>
                      <a:cubicBezTo>
                        <a:pt x="2072" y="8336"/>
                        <a:pt x="2149" y="8147"/>
                        <a:pt x="2299" y="8013"/>
                      </a:cubicBezTo>
                      <a:cubicBezTo>
                        <a:pt x="2478" y="8117"/>
                        <a:pt x="2595" y="8173"/>
                        <a:pt x="2710" y="8173"/>
                      </a:cubicBezTo>
                      <a:cubicBezTo>
                        <a:pt x="2848" y="8173"/>
                        <a:pt x="2982" y="8091"/>
                        <a:pt x="3213" y="7917"/>
                      </a:cubicBezTo>
                      <a:cubicBezTo>
                        <a:pt x="3309" y="7790"/>
                        <a:pt x="3436" y="7682"/>
                        <a:pt x="3574" y="7602"/>
                      </a:cubicBezTo>
                      <a:cubicBezTo>
                        <a:pt x="3720" y="7513"/>
                        <a:pt x="3590" y="7494"/>
                        <a:pt x="3517" y="7482"/>
                      </a:cubicBezTo>
                      <a:cubicBezTo>
                        <a:pt x="3647" y="7386"/>
                        <a:pt x="3820" y="7348"/>
                        <a:pt x="3905" y="7194"/>
                      </a:cubicBezTo>
                      <a:cubicBezTo>
                        <a:pt x="3873" y="7114"/>
                        <a:pt x="3811" y="7101"/>
                        <a:pt x="3743" y="7101"/>
                      </a:cubicBezTo>
                      <a:cubicBezTo>
                        <a:pt x="3729" y="7101"/>
                        <a:pt x="3715" y="7101"/>
                        <a:pt x="3701" y="7102"/>
                      </a:cubicBezTo>
                      <a:cubicBezTo>
                        <a:pt x="3609" y="7275"/>
                        <a:pt x="3374" y="7302"/>
                        <a:pt x="3290" y="7490"/>
                      </a:cubicBezTo>
                      <a:cubicBezTo>
                        <a:pt x="3205" y="7540"/>
                        <a:pt x="3113" y="7582"/>
                        <a:pt x="3071" y="7678"/>
                      </a:cubicBezTo>
                      <a:cubicBezTo>
                        <a:pt x="3040" y="7686"/>
                        <a:pt x="3017" y="7705"/>
                        <a:pt x="2998" y="7725"/>
                      </a:cubicBezTo>
                      <a:cubicBezTo>
                        <a:pt x="2883" y="7771"/>
                        <a:pt x="2760" y="7794"/>
                        <a:pt x="2687" y="7909"/>
                      </a:cubicBezTo>
                      <a:lnTo>
                        <a:pt x="2495" y="7917"/>
                      </a:lnTo>
                      <a:lnTo>
                        <a:pt x="2379" y="7897"/>
                      </a:lnTo>
                      <a:cubicBezTo>
                        <a:pt x="2383" y="7867"/>
                        <a:pt x="2383" y="7836"/>
                        <a:pt x="2387" y="7801"/>
                      </a:cubicBezTo>
                      <a:lnTo>
                        <a:pt x="3497" y="6284"/>
                      </a:lnTo>
                      <a:cubicBezTo>
                        <a:pt x="3528" y="6253"/>
                        <a:pt x="3551" y="6218"/>
                        <a:pt x="3574" y="6184"/>
                      </a:cubicBezTo>
                      <a:cubicBezTo>
                        <a:pt x="3643" y="6145"/>
                        <a:pt x="3690" y="6072"/>
                        <a:pt x="3705" y="5995"/>
                      </a:cubicBezTo>
                      <a:cubicBezTo>
                        <a:pt x="3724" y="5953"/>
                        <a:pt x="3751" y="5915"/>
                        <a:pt x="3786" y="5880"/>
                      </a:cubicBezTo>
                      <a:lnTo>
                        <a:pt x="3797" y="5869"/>
                      </a:lnTo>
                      <a:cubicBezTo>
                        <a:pt x="3828" y="5853"/>
                        <a:pt x="3855" y="5822"/>
                        <a:pt x="3863" y="5792"/>
                      </a:cubicBezTo>
                      <a:cubicBezTo>
                        <a:pt x="3897" y="5780"/>
                        <a:pt x="3920" y="5746"/>
                        <a:pt x="3916" y="5707"/>
                      </a:cubicBezTo>
                      <a:lnTo>
                        <a:pt x="3912" y="5703"/>
                      </a:lnTo>
                      <a:lnTo>
                        <a:pt x="3912" y="5703"/>
                      </a:lnTo>
                      <a:cubicBezTo>
                        <a:pt x="3916" y="5703"/>
                        <a:pt x="3920" y="5707"/>
                        <a:pt x="3932" y="5707"/>
                      </a:cubicBezTo>
                      <a:cubicBezTo>
                        <a:pt x="4412" y="5323"/>
                        <a:pt x="4693" y="4785"/>
                        <a:pt x="5050" y="4305"/>
                      </a:cubicBezTo>
                      <a:cubicBezTo>
                        <a:pt x="5077" y="4255"/>
                        <a:pt x="5108" y="4197"/>
                        <a:pt x="5134" y="4139"/>
                      </a:cubicBezTo>
                      <a:cubicBezTo>
                        <a:pt x="5154" y="4105"/>
                        <a:pt x="5173" y="4070"/>
                        <a:pt x="5188" y="4032"/>
                      </a:cubicBezTo>
                      <a:cubicBezTo>
                        <a:pt x="5204" y="3993"/>
                        <a:pt x="5223" y="3970"/>
                        <a:pt x="5242" y="3936"/>
                      </a:cubicBezTo>
                      <a:lnTo>
                        <a:pt x="5269" y="3893"/>
                      </a:lnTo>
                      <a:cubicBezTo>
                        <a:pt x="5296" y="3870"/>
                        <a:pt x="5319" y="3840"/>
                        <a:pt x="5342" y="3817"/>
                      </a:cubicBezTo>
                      <a:lnTo>
                        <a:pt x="5396" y="3774"/>
                      </a:lnTo>
                      <a:cubicBezTo>
                        <a:pt x="5584" y="3878"/>
                        <a:pt x="5584" y="4124"/>
                        <a:pt x="5722" y="4262"/>
                      </a:cubicBezTo>
                      <a:cubicBezTo>
                        <a:pt x="6084" y="4185"/>
                        <a:pt x="5688" y="3966"/>
                        <a:pt x="5803" y="3843"/>
                      </a:cubicBezTo>
                      <a:cubicBezTo>
                        <a:pt x="5768" y="3747"/>
                        <a:pt x="5742" y="3651"/>
                        <a:pt x="5707" y="3555"/>
                      </a:cubicBezTo>
                      <a:cubicBezTo>
                        <a:pt x="5711" y="3532"/>
                        <a:pt x="5711" y="3509"/>
                        <a:pt x="5703" y="3486"/>
                      </a:cubicBezTo>
                      <a:cubicBezTo>
                        <a:pt x="5718" y="3452"/>
                        <a:pt x="5738" y="3421"/>
                        <a:pt x="5749" y="3390"/>
                      </a:cubicBezTo>
                      <a:cubicBezTo>
                        <a:pt x="5757" y="3379"/>
                        <a:pt x="5765" y="3371"/>
                        <a:pt x="5768" y="3359"/>
                      </a:cubicBezTo>
                      <a:cubicBezTo>
                        <a:pt x="5780" y="3363"/>
                        <a:pt x="5788" y="3363"/>
                        <a:pt x="5799" y="3371"/>
                      </a:cubicBezTo>
                      <a:cubicBezTo>
                        <a:pt x="5841" y="3398"/>
                        <a:pt x="5874" y="3467"/>
                        <a:pt x="5919" y="3467"/>
                      </a:cubicBezTo>
                      <a:cubicBezTo>
                        <a:pt x="5937" y="3467"/>
                        <a:pt x="5957" y="3457"/>
                        <a:pt x="5980" y="3428"/>
                      </a:cubicBezTo>
                      <a:cubicBezTo>
                        <a:pt x="6011" y="3394"/>
                        <a:pt x="5991" y="3298"/>
                        <a:pt x="5961" y="3244"/>
                      </a:cubicBezTo>
                      <a:cubicBezTo>
                        <a:pt x="5949" y="3217"/>
                        <a:pt x="5922" y="3186"/>
                        <a:pt x="5895" y="3163"/>
                      </a:cubicBezTo>
                      <a:cubicBezTo>
                        <a:pt x="5899" y="3152"/>
                        <a:pt x="5903" y="3144"/>
                        <a:pt x="5911" y="3140"/>
                      </a:cubicBezTo>
                      <a:cubicBezTo>
                        <a:pt x="5949" y="3037"/>
                        <a:pt x="5987" y="2937"/>
                        <a:pt x="5968" y="2821"/>
                      </a:cubicBezTo>
                      <a:cubicBezTo>
                        <a:pt x="6018" y="2768"/>
                        <a:pt x="6068" y="2710"/>
                        <a:pt x="6122" y="2660"/>
                      </a:cubicBezTo>
                      <a:lnTo>
                        <a:pt x="6130" y="2652"/>
                      </a:lnTo>
                      <a:close/>
                      <a:moveTo>
                        <a:pt x="9938" y="1"/>
                      </a:moveTo>
                      <a:cubicBezTo>
                        <a:pt x="9919" y="24"/>
                        <a:pt x="9915" y="55"/>
                        <a:pt x="9930" y="82"/>
                      </a:cubicBezTo>
                      <a:lnTo>
                        <a:pt x="9934" y="82"/>
                      </a:lnTo>
                      <a:cubicBezTo>
                        <a:pt x="9930" y="89"/>
                        <a:pt x="9922" y="89"/>
                        <a:pt x="9919" y="93"/>
                      </a:cubicBezTo>
                      <a:lnTo>
                        <a:pt x="9919" y="89"/>
                      </a:lnTo>
                      <a:lnTo>
                        <a:pt x="9442" y="116"/>
                      </a:lnTo>
                      <a:cubicBezTo>
                        <a:pt x="9146" y="231"/>
                        <a:pt x="8873" y="404"/>
                        <a:pt x="8547" y="427"/>
                      </a:cubicBezTo>
                      <a:lnTo>
                        <a:pt x="8416" y="593"/>
                      </a:lnTo>
                      <a:lnTo>
                        <a:pt x="8416" y="596"/>
                      </a:lnTo>
                      <a:lnTo>
                        <a:pt x="8143" y="635"/>
                      </a:lnTo>
                      <a:cubicBezTo>
                        <a:pt x="8120" y="712"/>
                        <a:pt x="8077" y="732"/>
                        <a:pt x="8027" y="732"/>
                      </a:cubicBezTo>
                      <a:cubicBezTo>
                        <a:pt x="7993" y="732"/>
                        <a:pt x="7957" y="723"/>
                        <a:pt x="7920" y="716"/>
                      </a:cubicBezTo>
                      <a:cubicBezTo>
                        <a:pt x="7913" y="746"/>
                        <a:pt x="7901" y="769"/>
                        <a:pt x="7897" y="800"/>
                      </a:cubicBezTo>
                      <a:cubicBezTo>
                        <a:pt x="7721" y="812"/>
                        <a:pt x="7617" y="1004"/>
                        <a:pt x="7436" y="1011"/>
                      </a:cubicBezTo>
                      <a:cubicBezTo>
                        <a:pt x="7417" y="990"/>
                        <a:pt x="7391" y="977"/>
                        <a:pt x="7364" y="977"/>
                      </a:cubicBezTo>
                      <a:cubicBezTo>
                        <a:pt x="7348" y="977"/>
                        <a:pt x="7332" y="982"/>
                        <a:pt x="7317" y="992"/>
                      </a:cubicBezTo>
                      <a:cubicBezTo>
                        <a:pt x="7290" y="1011"/>
                        <a:pt x="7263" y="1019"/>
                        <a:pt x="7232" y="1019"/>
                      </a:cubicBezTo>
                      <a:cubicBezTo>
                        <a:pt x="7186" y="1042"/>
                        <a:pt x="7144" y="1073"/>
                        <a:pt x="7110" y="1111"/>
                      </a:cubicBezTo>
                      <a:cubicBezTo>
                        <a:pt x="7033" y="1207"/>
                        <a:pt x="6883" y="1115"/>
                        <a:pt x="6814" y="1223"/>
                      </a:cubicBezTo>
                      <a:cubicBezTo>
                        <a:pt x="6783" y="1242"/>
                        <a:pt x="6768" y="1280"/>
                        <a:pt x="6783" y="1319"/>
                      </a:cubicBezTo>
                      <a:cubicBezTo>
                        <a:pt x="6764" y="1323"/>
                        <a:pt x="6741" y="1327"/>
                        <a:pt x="6721" y="1327"/>
                      </a:cubicBezTo>
                      <a:cubicBezTo>
                        <a:pt x="6718" y="1380"/>
                        <a:pt x="6671" y="1423"/>
                        <a:pt x="6622" y="1426"/>
                      </a:cubicBezTo>
                      <a:cubicBezTo>
                        <a:pt x="6602" y="1476"/>
                        <a:pt x="6556" y="1511"/>
                        <a:pt x="6506" y="1515"/>
                      </a:cubicBezTo>
                      <a:cubicBezTo>
                        <a:pt x="6491" y="1630"/>
                        <a:pt x="6433" y="1707"/>
                        <a:pt x="6306" y="1722"/>
                      </a:cubicBezTo>
                      <a:cubicBezTo>
                        <a:pt x="6299" y="1784"/>
                        <a:pt x="6295" y="1845"/>
                        <a:pt x="6283" y="1907"/>
                      </a:cubicBezTo>
                      <a:cubicBezTo>
                        <a:pt x="6260" y="1918"/>
                        <a:pt x="6237" y="1922"/>
                        <a:pt x="6207" y="1926"/>
                      </a:cubicBezTo>
                      <a:cubicBezTo>
                        <a:pt x="6107" y="2157"/>
                        <a:pt x="5872" y="2264"/>
                        <a:pt x="5718" y="2441"/>
                      </a:cubicBezTo>
                      <a:cubicBezTo>
                        <a:pt x="5703" y="2529"/>
                        <a:pt x="5692" y="2614"/>
                        <a:pt x="5680" y="2702"/>
                      </a:cubicBezTo>
                      <a:cubicBezTo>
                        <a:pt x="5669" y="2706"/>
                        <a:pt x="5661" y="2714"/>
                        <a:pt x="5649" y="2721"/>
                      </a:cubicBezTo>
                      <a:cubicBezTo>
                        <a:pt x="5499" y="2787"/>
                        <a:pt x="5457" y="2979"/>
                        <a:pt x="5303" y="3037"/>
                      </a:cubicBezTo>
                      <a:cubicBezTo>
                        <a:pt x="5269" y="3129"/>
                        <a:pt x="5230" y="3225"/>
                        <a:pt x="5200" y="3317"/>
                      </a:cubicBezTo>
                      <a:lnTo>
                        <a:pt x="5192" y="3321"/>
                      </a:lnTo>
                      <a:cubicBezTo>
                        <a:pt x="5188" y="3325"/>
                        <a:pt x="5188" y="3329"/>
                        <a:pt x="5184" y="3336"/>
                      </a:cubicBezTo>
                      <a:cubicBezTo>
                        <a:pt x="5154" y="3336"/>
                        <a:pt x="5131" y="3336"/>
                        <a:pt x="5104" y="3340"/>
                      </a:cubicBezTo>
                      <a:lnTo>
                        <a:pt x="5073" y="3513"/>
                      </a:lnTo>
                      <a:cubicBezTo>
                        <a:pt x="5050" y="3528"/>
                        <a:pt x="5027" y="3536"/>
                        <a:pt x="4996" y="3536"/>
                      </a:cubicBezTo>
                      <a:lnTo>
                        <a:pt x="4981" y="3644"/>
                      </a:lnTo>
                      <a:cubicBezTo>
                        <a:pt x="4977" y="3648"/>
                        <a:pt x="4973" y="3655"/>
                        <a:pt x="4969" y="3663"/>
                      </a:cubicBezTo>
                      <a:cubicBezTo>
                        <a:pt x="4954" y="3674"/>
                        <a:pt x="4942" y="3690"/>
                        <a:pt x="4931" y="3705"/>
                      </a:cubicBezTo>
                      <a:cubicBezTo>
                        <a:pt x="4904" y="3732"/>
                        <a:pt x="4881" y="3763"/>
                        <a:pt x="4862" y="3797"/>
                      </a:cubicBezTo>
                      <a:cubicBezTo>
                        <a:pt x="4858" y="3805"/>
                        <a:pt x="4846" y="3817"/>
                        <a:pt x="4842" y="3824"/>
                      </a:cubicBezTo>
                      <a:cubicBezTo>
                        <a:pt x="4823" y="3824"/>
                        <a:pt x="4804" y="3824"/>
                        <a:pt x="4785" y="3828"/>
                      </a:cubicBezTo>
                      <a:cubicBezTo>
                        <a:pt x="4781" y="3859"/>
                        <a:pt x="4777" y="3886"/>
                        <a:pt x="4777" y="3917"/>
                      </a:cubicBezTo>
                      <a:cubicBezTo>
                        <a:pt x="4742" y="3951"/>
                        <a:pt x="4704" y="3982"/>
                        <a:pt x="4666" y="4013"/>
                      </a:cubicBezTo>
                      <a:cubicBezTo>
                        <a:pt x="4450" y="4182"/>
                        <a:pt x="4320" y="4412"/>
                        <a:pt x="4189" y="4643"/>
                      </a:cubicBezTo>
                      <a:cubicBezTo>
                        <a:pt x="4055" y="4804"/>
                        <a:pt x="3916" y="4962"/>
                        <a:pt x="3897" y="5188"/>
                      </a:cubicBezTo>
                      <a:lnTo>
                        <a:pt x="3912" y="5219"/>
                      </a:lnTo>
                      <a:lnTo>
                        <a:pt x="3886" y="5242"/>
                      </a:lnTo>
                      <a:cubicBezTo>
                        <a:pt x="3782" y="5315"/>
                        <a:pt x="3693" y="5392"/>
                        <a:pt x="3747" y="5534"/>
                      </a:cubicBezTo>
                      <a:cubicBezTo>
                        <a:pt x="3709" y="5550"/>
                        <a:pt x="3682" y="5588"/>
                        <a:pt x="3682" y="5630"/>
                      </a:cubicBezTo>
                      <a:lnTo>
                        <a:pt x="3682" y="5638"/>
                      </a:lnTo>
                      <a:cubicBezTo>
                        <a:pt x="3559" y="5653"/>
                        <a:pt x="3463" y="5703"/>
                        <a:pt x="3474" y="5845"/>
                      </a:cubicBezTo>
                      <a:lnTo>
                        <a:pt x="3471" y="5892"/>
                      </a:lnTo>
                      <a:lnTo>
                        <a:pt x="3301" y="5961"/>
                      </a:lnTo>
                      <a:lnTo>
                        <a:pt x="3374" y="6053"/>
                      </a:lnTo>
                      <a:lnTo>
                        <a:pt x="3098" y="6264"/>
                      </a:lnTo>
                      <a:cubicBezTo>
                        <a:pt x="3036" y="6430"/>
                        <a:pt x="2933" y="6568"/>
                        <a:pt x="2798" y="6668"/>
                      </a:cubicBezTo>
                      <a:cubicBezTo>
                        <a:pt x="2790" y="6722"/>
                        <a:pt x="2752" y="6764"/>
                        <a:pt x="2702" y="6775"/>
                      </a:cubicBezTo>
                      <a:cubicBezTo>
                        <a:pt x="2633" y="7044"/>
                        <a:pt x="2491" y="7283"/>
                        <a:pt x="2287" y="7471"/>
                      </a:cubicBezTo>
                      <a:cubicBezTo>
                        <a:pt x="2283" y="7506"/>
                        <a:pt x="2279" y="7536"/>
                        <a:pt x="2279" y="7571"/>
                      </a:cubicBezTo>
                      <a:cubicBezTo>
                        <a:pt x="2249" y="7571"/>
                        <a:pt x="2222" y="7571"/>
                        <a:pt x="2191" y="7575"/>
                      </a:cubicBezTo>
                      <a:cubicBezTo>
                        <a:pt x="2137" y="7740"/>
                        <a:pt x="2033" y="7882"/>
                        <a:pt x="1887" y="7978"/>
                      </a:cubicBezTo>
                      <a:cubicBezTo>
                        <a:pt x="1884" y="8032"/>
                        <a:pt x="1849" y="8074"/>
                        <a:pt x="1803" y="8090"/>
                      </a:cubicBezTo>
                      <a:cubicBezTo>
                        <a:pt x="1787" y="8166"/>
                        <a:pt x="1741" y="8228"/>
                        <a:pt x="1672" y="8266"/>
                      </a:cubicBezTo>
                      <a:cubicBezTo>
                        <a:pt x="1676" y="8320"/>
                        <a:pt x="1645" y="8370"/>
                        <a:pt x="1595" y="8393"/>
                      </a:cubicBezTo>
                      <a:cubicBezTo>
                        <a:pt x="1588" y="8447"/>
                        <a:pt x="1549" y="8485"/>
                        <a:pt x="1495" y="8493"/>
                      </a:cubicBezTo>
                      <a:cubicBezTo>
                        <a:pt x="1484" y="8547"/>
                        <a:pt x="1445" y="8585"/>
                        <a:pt x="1396" y="8593"/>
                      </a:cubicBezTo>
                      <a:cubicBezTo>
                        <a:pt x="1384" y="8643"/>
                        <a:pt x="1342" y="8681"/>
                        <a:pt x="1292" y="8689"/>
                      </a:cubicBezTo>
                      <a:cubicBezTo>
                        <a:pt x="1242" y="8854"/>
                        <a:pt x="1134" y="8996"/>
                        <a:pt x="992" y="9093"/>
                      </a:cubicBezTo>
                      <a:cubicBezTo>
                        <a:pt x="992" y="9177"/>
                        <a:pt x="977" y="9258"/>
                        <a:pt x="900" y="9304"/>
                      </a:cubicBezTo>
                      <a:cubicBezTo>
                        <a:pt x="800" y="9504"/>
                        <a:pt x="773" y="9738"/>
                        <a:pt x="589" y="9888"/>
                      </a:cubicBezTo>
                      <a:cubicBezTo>
                        <a:pt x="519" y="9992"/>
                        <a:pt x="446" y="10099"/>
                        <a:pt x="381" y="10203"/>
                      </a:cubicBezTo>
                      <a:lnTo>
                        <a:pt x="323" y="10372"/>
                      </a:lnTo>
                      <a:lnTo>
                        <a:pt x="185" y="10411"/>
                      </a:lnTo>
                      <a:lnTo>
                        <a:pt x="74" y="10599"/>
                      </a:lnTo>
                      <a:cubicBezTo>
                        <a:pt x="1" y="10895"/>
                        <a:pt x="78" y="11198"/>
                        <a:pt x="62" y="11502"/>
                      </a:cubicBezTo>
                      <a:cubicBezTo>
                        <a:pt x="78" y="11510"/>
                        <a:pt x="93" y="11521"/>
                        <a:pt x="108" y="11525"/>
                      </a:cubicBezTo>
                      <a:cubicBezTo>
                        <a:pt x="127" y="11616"/>
                        <a:pt x="90" y="11718"/>
                        <a:pt x="171" y="11795"/>
                      </a:cubicBezTo>
                      <a:lnTo>
                        <a:pt x="171" y="11795"/>
                      </a:lnTo>
                      <a:cubicBezTo>
                        <a:pt x="246" y="11887"/>
                        <a:pt x="185" y="12013"/>
                        <a:pt x="250" y="12105"/>
                      </a:cubicBezTo>
                      <a:cubicBezTo>
                        <a:pt x="281" y="12124"/>
                        <a:pt x="285" y="12163"/>
                        <a:pt x="270" y="12194"/>
                      </a:cubicBezTo>
                      <a:cubicBezTo>
                        <a:pt x="346" y="12290"/>
                        <a:pt x="281" y="12416"/>
                        <a:pt x="362" y="12512"/>
                      </a:cubicBezTo>
                      <a:cubicBezTo>
                        <a:pt x="385" y="12539"/>
                        <a:pt x="389" y="12578"/>
                        <a:pt x="370" y="12601"/>
                      </a:cubicBezTo>
                      <a:cubicBezTo>
                        <a:pt x="473" y="12724"/>
                        <a:pt x="366" y="12893"/>
                        <a:pt x="462" y="13020"/>
                      </a:cubicBezTo>
                      <a:lnTo>
                        <a:pt x="485" y="13039"/>
                      </a:lnTo>
                      <a:lnTo>
                        <a:pt x="477" y="13066"/>
                      </a:lnTo>
                      <a:cubicBezTo>
                        <a:pt x="531" y="13177"/>
                        <a:pt x="493" y="13312"/>
                        <a:pt x="558" y="13423"/>
                      </a:cubicBezTo>
                      <a:cubicBezTo>
                        <a:pt x="581" y="13431"/>
                        <a:pt x="592" y="13462"/>
                        <a:pt x="581" y="13485"/>
                      </a:cubicBezTo>
                      <a:cubicBezTo>
                        <a:pt x="581" y="13488"/>
                        <a:pt x="577" y="13488"/>
                        <a:pt x="577" y="13488"/>
                      </a:cubicBezTo>
                      <a:cubicBezTo>
                        <a:pt x="639" y="13588"/>
                        <a:pt x="592" y="13719"/>
                        <a:pt x="654" y="13819"/>
                      </a:cubicBezTo>
                      <a:cubicBezTo>
                        <a:pt x="685" y="13838"/>
                        <a:pt x="688" y="13877"/>
                        <a:pt x="673" y="13907"/>
                      </a:cubicBezTo>
                      <a:cubicBezTo>
                        <a:pt x="773" y="14026"/>
                        <a:pt x="650" y="14211"/>
                        <a:pt x="785" y="14318"/>
                      </a:cubicBezTo>
                      <a:lnTo>
                        <a:pt x="781" y="14311"/>
                      </a:lnTo>
                      <a:lnTo>
                        <a:pt x="781" y="14311"/>
                      </a:lnTo>
                      <a:cubicBezTo>
                        <a:pt x="850" y="14407"/>
                        <a:pt x="785" y="14538"/>
                        <a:pt x="865" y="14626"/>
                      </a:cubicBezTo>
                      <a:lnTo>
                        <a:pt x="888" y="14653"/>
                      </a:lnTo>
                      <a:lnTo>
                        <a:pt x="881" y="14684"/>
                      </a:lnTo>
                      <a:cubicBezTo>
                        <a:pt x="934" y="14795"/>
                        <a:pt x="884" y="14929"/>
                        <a:pt x="973" y="15037"/>
                      </a:cubicBezTo>
                      <a:cubicBezTo>
                        <a:pt x="1061" y="15118"/>
                        <a:pt x="981" y="15256"/>
                        <a:pt x="1069" y="15337"/>
                      </a:cubicBezTo>
                      <a:lnTo>
                        <a:pt x="1092" y="15364"/>
                      </a:lnTo>
                      <a:lnTo>
                        <a:pt x="1080" y="15394"/>
                      </a:lnTo>
                      <a:cubicBezTo>
                        <a:pt x="1100" y="15529"/>
                        <a:pt x="1207" y="15625"/>
                        <a:pt x="1261" y="15748"/>
                      </a:cubicBezTo>
                      <a:cubicBezTo>
                        <a:pt x="1284" y="15767"/>
                        <a:pt x="1292" y="15798"/>
                        <a:pt x="1280" y="15829"/>
                      </a:cubicBezTo>
                      <a:cubicBezTo>
                        <a:pt x="1326" y="15907"/>
                        <a:pt x="1368" y="15996"/>
                        <a:pt x="1444" y="15996"/>
                      </a:cubicBezTo>
                      <a:cubicBezTo>
                        <a:pt x="1476" y="15996"/>
                        <a:pt x="1514" y="15980"/>
                        <a:pt x="1561" y="15940"/>
                      </a:cubicBezTo>
                      <a:cubicBezTo>
                        <a:pt x="1611" y="15925"/>
                        <a:pt x="1653" y="15905"/>
                        <a:pt x="1691" y="15875"/>
                      </a:cubicBezTo>
                      <a:cubicBezTo>
                        <a:pt x="1726" y="15844"/>
                        <a:pt x="1768" y="15813"/>
                        <a:pt x="1818" y="15806"/>
                      </a:cubicBezTo>
                      <a:cubicBezTo>
                        <a:pt x="1849" y="15798"/>
                        <a:pt x="1880" y="15786"/>
                        <a:pt x="1907" y="15767"/>
                      </a:cubicBezTo>
                      <a:cubicBezTo>
                        <a:pt x="1953" y="15733"/>
                        <a:pt x="1999" y="15710"/>
                        <a:pt x="2053" y="15694"/>
                      </a:cubicBezTo>
                      <a:cubicBezTo>
                        <a:pt x="2087" y="15679"/>
                        <a:pt x="2118" y="15656"/>
                        <a:pt x="2149" y="15633"/>
                      </a:cubicBezTo>
                      <a:lnTo>
                        <a:pt x="2156" y="15633"/>
                      </a:lnTo>
                      <a:cubicBezTo>
                        <a:pt x="2156" y="15621"/>
                        <a:pt x="2164" y="15613"/>
                        <a:pt x="2164" y="15606"/>
                      </a:cubicBezTo>
                      <a:cubicBezTo>
                        <a:pt x="2176" y="15594"/>
                        <a:pt x="2187" y="15575"/>
                        <a:pt x="2195" y="15556"/>
                      </a:cubicBezTo>
                      <a:lnTo>
                        <a:pt x="2279" y="15556"/>
                      </a:lnTo>
                      <a:cubicBezTo>
                        <a:pt x="2479" y="15391"/>
                        <a:pt x="2714" y="15279"/>
                        <a:pt x="2963" y="15229"/>
                      </a:cubicBezTo>
                      <a:cubicBezTo>
                        <a:pt x="3136" y="14964"/>
                        <a:pt x="3521" y="15018"/>
                        <a:pt x="3701" y="14757"/>
                      </a:cubicBezTo>
                      <a:lnTo>
                        <a:pt x="3866" y="14718"/>
                      </a:lnTo>
                      <a:cubicBezTo>
                        <a:pt x="3866" y="14695"/>
                        <a:pt x="3874" y="14672"/>
                        <a:pt x="3886" y="14653"/>
                      </a:cubicBezTo>
                      <a:lnTo>
                        <a:pt x="4009" y="14611"/>
                      </a:lnTo>
                      <a:cubicBezTo>
                        <a:pt x="4032" y="14614"/>
                        <a:pt x="4055" y="14622"/>
                        <a:pt x="4078" y="14622"/>
                      </a:cubicBezTo>
                      <a:cubicBezTo>
                        <a:pt x="4085" y="14599"/>
                        <a:pt x="4089" y="14576"/>
                        <a:pt x="4105" y="14553"/>
                      </a:cubicBezTo>
                      <a:cubicBezTo>
                        <a:pt x="4162" y="14545"/>
                        <a:pt x="4212" y="14514"/>
                        <a:pt x="4239" y="14457"/>
                      </a:cubicBezTo>
                      <a:cubicBezTo>
                        <a:pt x="4261" y="14460"/>
                        <a:pt x="4282" y="14462"/>
                        <a:pt x="4303" y="14462"/>
                      </a:cubicBezTo>
                      <a:cubicBezTo>
                        <a:pt x="4558" y="14462"/>
                        <a:pt x="4728" y="14218"/>
                        <a:pt x="4977" y="14207"/>
                      </a:cubicBezTo>
                      <a:cubicBezTo>
                        <a:pt x="4996" y="14157"/>
                        <a:pt x="5050" y="14130"/>
                        <a:pt x="5104" y="14130"/>
                      </a:cubicBezTo>
                      <a:lnTo>
                        <a:pt x="5219" y="14015"/>
                      </a:lnTo>
                      <a:cubicBezTo>
                        <a:pt x="5224" y="14016"/>
                        <a:pt x="5229" y="14016"/>
                        <a:pt x="5235" y="14016"/>
                      </a:cubicBezTo>
                      <a:cubicBezTo>
                        <a:pt x="5274" y="14016"/>
                        <a:pt x="5310" y="13990"/>
                        <a:pt x="5327" y="13950"/>
                      </a:cubicBezTo>
                      <a:cubicBezTo>
                        <a:pt x="5334" y="13952"/>
                        <a:pt x="5341" y="13954"/>
                        <a:pt x="5349" y="13954"/>
                      </a:cubicBezTo>
                      <a:cubicBezTo>
                        <a:pt x="5373" y="13954"/>
                        <a:pt x="5397" y="13940"/>
                        <a:pt x="5415" y="13923"/>
                      </a:cubicBezTo>
                      <a:cubicBezTo>
                        <a:pt x="5424" y="13925"/>
                        <a:pt x="5434" y="13927"/>
                        <a:pt x="5443" y="13927"/>
                      </a:cubicBezTo>
                      <a:cubicBezTo>
                        <a:pt x="5485" y="13927"/>
                        <a:pt x="5521" y="13899"/>
                        <a:pt x="5534" y="13861"/>
                      </a:cubicBezTo>
                      <a:lnTo>
                        <a:pt x="5534" y="13854"/>
                      </a:lnTo>
                      <a:lnTo>
                        <a:pt x="5519" y="13827"/>
                      </a:lnTo>
                      <a:lnTo>
                        <a:pt x="5534" y="13850"/>
                      </a:lnTo>
                      <a:cubicBezTo>
                        <a:pt x="5538" y="13842"/>
                        <a:pt x="5538" y="13827"/>
                        <a:pt x="5549" y="13815"/>
                      </a:cubicBezTo>
                      <a:lnTo>
                        <a:pt x="5549" y="13815"/>
                      </a:lnTo>
                      <a:cubicBezTo>
                        <a:pt x="5546" y="13827"/>
                        <a:pt x="5538" y="13842"/>
                        <a:pt x="5534" y="13850"/>
                      </a:cubicBezTo>
                      <a:lnTo>
                        <a:pt x="5703" y="13811"/>
                      </a:lnTo>
                      <a:cubicBezTo>
                        <a:pt x="5707" y="13788"/>
                        <a:pt x="5711" y="13757"/>
                        <a:pt x="5718" y="13734"/>
                      </a:cubicBezTo>
                      <a:lnTo>
                        <a:pt x="5722" y="13731"/>
                      </a:lnTo>
                      <a:lnTo>
                        <a:pt x="5911" y="13719"/>
                      </a:lnTo>
                      <a:cubicBezTo>
                        <a:pt x="5922" y="13696"/>
                        <a:pt x="5930" y="13673"/>
                        <a:pt x="5934" y="13642"/>
                      </a:cubicBezTo>
                      <a:lnTo>
                        <a:pt x="6145" y="13538"/>
                      </a:lnTo>
                      <a:lnTo>
                        <a:pt x="6391" y="13488"/>
                      </a:lnTo>
                      <a:cubicBezTo>
                        <a:pt x="6495" y="13404"/>
                        <a:pt x="6582" y="13285"/>
                        <a:pt x="6728" y="13285"/>
                      </a:cubicBezTo>
                      <a:cubicBezTo>
                        <a:pt x="6749" y="13285"/>
                        <a:pt x="6771" y="13287"/>
                        <a:pt x="6794" y="13292"/>
                      </a:cubicBezTo>
                      <a:cubicBezTo>
                        <a:pt x="6794" y="13262"/>
                        <a:pt x="6798" y="13235"/>
                        <a:pt x="6814" y="13212"/>
                      </a:cubicBezTo>
                      <a:lnTo>
                        <a:pt x="6998" y="13193"/>
                      </a:lnTo>
                      <a:cubicBezTo>
                        <a:pt x="7044" y="13116"/>
                        <a:pt x="7113" y="13097"/>
                        <a:pt x="7198" y="13085"/>
                      </a:cubicBezTo>
                      <a:cubicBezTo>
                        <a:pt x="7244" y="13012"/>
                        <a:pt x="7321" y="12993"/>
                        <a:pt x="7398" y="12985"/>
                      </a:cubicBezTo>
                      <a:cubicBezTo>
                        <a:pt x="7486" y="12889"/>
                        <a:pt x="7605" y="12912"/>
                        <a:pt x="7717" y="12897"/>
                      </a:cubicBezTo>
                      <a:cubicBezTo>
                        <a:pt x="7768" y="12812"/>
                        <a:pt x="7839" y="12783"/>
                        <a:pt x="7921" y="12783"/>
                      </a:cubicBezTo>
                      <a:cubicBezTo>
                        <a:pt x="7951" y="12783"/>
                        <a:pt x="7981" y="12787"/>
                        <a:pt x="8013" y="12793"/>
                      </a:cubicBezTo>
                      <a:cubicBezTo>
                        <a:pt x="8061" y="12737"/>
                        <a:pt x="8132" y="12704"/>
                        <a:pt x="8203" y="12704"/>
                      </a:cubicBezTo>
                      <a:cubicBezTo>
                        <a:pt x="8210" y="12704"/>
                        <a:pt x="8217" y="12704"/>
                        <a:pt x="8224" y="12705"/>
                      </a:cubicBezTo>
                      <a:cubicBezTo>
                        <a:pt x="8297" y="12616"/>
                        <a:pt x="8408" y="12605"/>
                        <a:pt x="8508" y="12578"/>
                      </a:cubicBezTo>
                      <a:cubicBezTo>
                        <a:pt x="8554" y="12501"/>
                        <a:pt x="8639" y="12489"/>
                        <a:pt x="8716" y="12486"/>
                      </a:cubicBezTo>
                      <a:cubicBezTo>
                        <a:pt x="8758" y="12397"/>
                        <a:pt x="8835" y="12386"/>
                        <a:pt x="8916" y="12386"/>
                      </a:cubicBezTo>
                      <a:cubicBezTo>
                        <a:pt x="9112" y="12301"/>
                        <a:pt x="9304" y="12201"/>
                        <a:pt x="9523" y="12186"/>
                      </a:cubicBezTo>
                      <a:lnTo>
                        <a:pt x="9534" y="12159"/>
                      </a:lnTo>
                      <a:cubicBezTo>
                        <a:pt x="9573" y="12167"/>
                        <a:pt x="9611" y="12182"/>
                        <a:pt x="9650" y="12194"/>
                      </a:cubicBezTo>
                      <a:lnTo>
                        <a:pt x="9646" y="12186"/>
                      </a:lnTo>
                      <a:lnTo>
                        <a:pt x="9646" y="12186"/>
                      </a:lnTo>
                      <a:cubicBezTo>
                        <a:pt x="9662" y="12213"/>
                        <a:pt x="9678" y="12226"/>
                        <a:pt x="9694" y="12226"/>
                      </a:cubicBezTo>
                      <a:cubicBezTo>
                        <a:pt x="9708" y="12226"/>
                        <a:pt x="9722" y="12217"/>
                        <a:pt x="9738" y="12197"/>
                      </a:cubicBezTo>
                      <a:lnTo>
                        <a:pt x="9772" y="12182"/>
                      </a:lnTo>
                      <a:lnTo>
                        <a:pt x="9803" y="12197"/>
                      </a:lnTo>
                      <a:cubicBezTo>
                        <a:pt x="9854" y="12163"/>
                        <a:pt x="9911" y="12158"/>
                        <a:pt x="9969" y="12158"/>
                      </a:cubicBezTo>
                      <a:cubicBezTo>
                        <a:pt x="9996" y="12158"/>
                        <a:pt x="10022" y="12159"/>
                        <a:pt x="10049" y="12159"/>
                      </a:cubicBezTo>
                      <a:cubicBezTo>
                        <a:pt x="10114" y="12159"/>
                        <a:pt x="10178" y="12152"/>
                        <a:pt x="10234" y="12105"/>
                      </a:cubicBezTo>
                      <a:lnTo>
                        <a:pt x="10237" y="12105"/>
                      </a:lnTo>
                      <a:cubicBezTo>
                        <a:pt x="10341" y="12040"/>
                        <a:pt x="10506" y="12051"/>
                        <a:pt x="10529" y="11878"/>
                      </a:cubicBezTo>
                      <a:lnTo>
                        <a:pt x="10529" y="11740"/>
                      </a:lnTo>
                      <a:cubicBezTo>
                        <a:pt x="10526" y="11702"/>
                        <a:pt x="10491" y="11667"/>
                        <a:pt x="10453" y="11663"/>
                      </a:cubicBezTo>
                      <a:cubicBezTo>
                        <a:pt x="10453" y="11648"/>
                        <a:pt x="10449" y="11640"/>
                        <a:pt x="10449" y="11625"/>
                      </a:cubicBezTo>
                      <a:cubicBezTo>
                        <a:pt x="10483" y="11586"/>
                        <a:pt x="10510" y="11544"/>
                        <a:pt x="10533" y="11494"/>
                      </a:cubicBezTo>
                      <a:cubicBezTo>
                        <a:pt x="10626" y="10945"/>
                        <a:pt x="10622" y="10368"/>
                        <a:pt x="10529" y="9800"/>
                      </a:cubicBezTo>
                      <a:lnTo>
                        <a:pt x="10506" y="9776"/>
                      </a:lnTo>
                      <a:lnTo>
                        <a:pt x="10522" y="9750"/>
                      </a:lnTo>
                      <a:cubicBezTo>
                        <a:pt x="10445" y="9607"/>
                        <a:pt x="10529" y="9435"/>
                        <a:pt x="10433" y="9300"/>
                      </a:cubicBezTo>
                      <a:lnTo>
                        <a:pt x="10410" y="9273"/>
                      </a:lnTo>
                      <a:lnTo>
                        <a:pt x="10426" y="9235"/>
                      </a:lnTo>
                      <a:cubicBezTo>
                        <a:pt x="10360" y="9127"/>
                        <a:pt x="10418" y="8993"/>
                        <a:pt x="10334" y="8897"/>
                      </a:cubicBezTo>
                      <a:lnTo>
                        <a:pt x="10310" y="8870"/>
                      </a:lnTo>
                      <a:lnTo>
                        <a:pt x="10322" y="8835"/>
                      </a:lnTo>
                      <a:cubicBezTo>
                        <a:pt x="10291" y="8758"/>
                        <a:pt x="10295" y="8666"/>
                        <a:pt x="10237" y="8593"/>
                      </a:cubicBezTo>
                      <a:lnTo>
                        <a:pt x="10207" y="8570"/>
                      </a:lnTo>
                      <a:lnTo>
                        <a:pt x="10218" y="8535"/>
                      </a:lnTo>
                      <a:cubicBezTo>
                        <a:pt x="10187" y="8455"/>
                        <a:pt x="10187" y="8362"/>
                        <a:pt x="10126" y="8301"/>
                      </a:cubicBezTo>
                      <a:lnTo>
                        <a:pt x="10126" y="8297"/>
                      </a:lnTo>
                      <a:cubicBezTo>
                        <a:pt x="10049" y="8101"/>
                        <a:pt x="10053" y="7874"/>
                        <a:pt x="9915" y="7701"/>
                      </a:cubicBezTo>
                      <a:cubicBezTo>
                        <a:pt x="9876" y="7636"/>
                        <a:pt x="9888" y="7548"/>
                        <a:pt x="9826" y="7494"/>
                      </a:cubicBezTo>
                      <a:lnTo>
                        <a:pt x="9826" y="7482"/>
                      </a:lnTo>
                      <a:cubicBezTo>
                        <a:pt x="9738" y="7406"/>
                        <a:pt x="9834" y="7256"/>
                        <a:pt x="9711" y="7194"/>
                      </a:cubicBezTo>
                      <a:cubicBezTo>
                        <a:pt x="9680" y="7125"/>
                        <a:pt x="9699" y="7033"/>
                        <a:pt x="9607" y="6991"/>
                      </a:cubicBezTo>
                      <a:lnTo>
                        <a:pt x="9611" y="6991"/>
                      </a:lnTo>
                      <a:cubicBezTo>
                        <a:pt x="9573" y="6879"/>
                        <a:pt x="9546" y="6775"/>
                        <a:pt x="9626" y="6668"/>
                      </a:cubicBezTo>
                      <a:cubicBezTo>
                        <a:pt x="9688" y="6618"/>
                        <a:pt x="9669" y="6526"/>
                        <a:pt x="9726" y="6472"/>
                      </a:cubicBezTo>
                      <a:lnTo>
                        <a:pt x="9726" y="6468"/>
                      </a:lnTo>
                      <a:cubicBezTo>
                        <a:pt x="9792" y="6410"/>
                        <a:pt x="9776" y="6318"/>
                        <a:pt x="9822" y="6253"/>
                      </a:cubicBezTo>
                      <a:cubicBezTo>
                        <a:pt x="9807" y="6222"/>
                        <a:pt x="9815" y="6184"/>
                        <a:pt x="9842" y="6164"/>
                      </a:cubicBezTo>
                      <a:cubicBezTo>
                        <a:pt x="9930" y="5995"/>
                        <a:pt x="9834" y="5796"/>
                        <a:pt x="9922" y="5626"/>
                      </a:cubicBezTo>
                      <a:cubicBezTo>
                        <a:pt x="9899" y="5500"/>
                        <a:pt x="9876" y="5381"/>
                        <a:pt x="9934" y="5258"/>
                      </a:cubicBezTo>
                      <a:cubicBezTo>
                        <a:pt x="10030" y="5069"/>
                        <a:pt x="9972" y="4862"/>
                        <a:pt x="9980" y="4666"/>
                      </a:cubicBezTo>
                      <a:cubicBezTo>
                        <a:pt x="10011" y="3970"/>
                        <a:pt x="9930" y="3267"/>
                        <a:pt x="10030" y="2572"/>
                      </a:cubicBezTo>
                      <a:cubicBezTo>
                        <a:pt x="9972" y="2499"/>
                        <a:pt x="9995" y="2426"/>
                        <a:pt x="10030" y="2356"/>
                      </a:cubicBezTo>
                      <a:cubicBezTo>
                        <a:pt x="9980" y="2280"/>
                        <a:pt x="9980" y="2176"/>
                        <a:pt x="10030" y="2099"/>
                      </a:cubicBezTo>
                      <a:cubicBezTo>
                        <a:pt x="10011" y="2080"/>
                        <a:pt x="10011" y="2049"/>
                        <a:pt x="10034" y="2030"/>
                      </a:cubicBezTo>
                      <a:lnTo>
                        <a:pt x="10038" y="2022"/>
                      </a:lnTo>
                      <a:cubicBezTo>
                        <a:pt x="10145" y="1849"/>
                        <a:pt x="10045" y="1638"/>
                        <a:pt x="10130" y="1461"/>
                      </a:cubicBezTo>
                      <a:cubicBezTo>
                        <a:pt x="10088" y="1384"/>
                        <a:pt x="10088" y="1288"/>
                        <a:pt x="10134" y="1215"/>
                      </a:cubicBezTo>
                      <a:cubicBezTo>
                        <a:pt x="10260" y="1054"/>
                        <a:pt x="10134" y="842"/>
                        <a:pt x="10230" y="673"/>
                      </a:cubicBezTo>
                      <a:lnTo>
                        <a:pt x="10218" y="635"/>
                      </a:lnTo>
                      <a:lnTo>
                        <a:pt x="10241" y="608"/>
                      </a:lnTo>
                      <a:cubicBezTo>
                        <a:pt x="10299" y="543"/>
                        <a:pt x="10287" y="474"/>
                        <a:pt x="10268" y="401"/>
                      </a:cubicBezTo>
                      <a:cubicBezTo>
                        <a:pt x="10249" y="347"/>
                        <a:pt x="10241" y="289"/>
                        <a:pt x="10226" y="235"/>
                      </a:cubicBezTo>
                      <a:cubicBezTo>
                        <a:pt x="10226" y="166"/>
                        <a:pt x="10222" y="93"/>
                        <a:pt x="10222" y="20"/>
                      </a:cubicBezTo>
                      <a:lnTo>
                        <a:pt x="9938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1644;p11"/>
                <p:cNvSpPr/>
                <p:nvPr/>
              </p:nvSpPr>
              <p:spPr>
                <a:xfrm>
                  <a:off x="3410481" y="482589"/>
                  <a:ext cx="82513" cy="85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0" h="2745" extrusionOk="0">
                      <a:moveTo>
                        <a:pt x="1192" y="1"/>
                      </a:moveTo>
                      <a:cubicBezTo>
                        <a:pt x="1058" y="44"/>
                        <a:pt x="1006" y="210"/>
                        <a:pt x="856" y="210"/>
                      </a:cubicBezTo>
                      <a:cubicBezTo>
                        <a:pt x="847" y="210"/>
                        <a:pt x="837" y="210"/>
                        <a:pt x="827" y="208"/>
                      </a:cubicBezTo>
                      <a:cubicBezTo>
                        <a:pt x="769" y="231"/>
                        <a:pt x="746" y="285"/>
                        <a:pt x="715" y="339"/>
                      </a:cubicBezTo>
                      <a:cubicBezTo>
                        <a:pt x="681" y="385"/>
                        <a:pt x="642" y="435"/>
                        <a:pt x="596" y="474"/>
                      </a:cubicBezTo>
                      <a:cubicBezTo>
                        <a:pt x="558" y="531"/>
                        <a:pt x="531" y="600"/>
                        <a:pt x="527" y="666"/>
                      </a:cubicBezTo>
                      <a:cubicBezTo>
                        <a:pt x="516" y="662"/>
                        <a:pt x="505" y="660"/>
                        <a:pt x="493" y="660"/>
                      </a:cubicBezTo>
                      <a:cubicBezTo>
                        <a:pt x="456" y="660"/>
                        <a:pt x="416" y="679"/>
                        <a:pt x="393" y="708"/>
                      </a:cubicBezTo>
                      <a:cubicBezTo>
                        <a:pt x="354" y="739"/>
                        <a:pt x="320" y="777"/>
                        <a:pt x="297" y="819"/>
                      </a:cubicBezTo>
                      <a:cubicBezTo>
                        <a:pt x="235" y="866"/>
                        <a:pt x="243" y="939"/>
                        <a:pt x="239" y="1012"/>
                      </a:cubicBezTo>
                      <a:cubicBezTo>
                        <a:pt x="220" y="1065"/>
                        <a:pt x="297" y="1096"/>
                        <a:pt x="262" y="1150"/>
                      </a:cubicBezTo>
                      <a:cubicBezTo>
                        <a:pt x="235" y="1161"/>
                        <a:pt x="208" y="1181"/>
                        <a:pt x="185" y="1208"/>
                      </a:cubicBezTo>
                      <a:cubicBezTo>
                        <a:pt x="181" y="1242"/>
                        <a:pt x="178" y="1277"/>
                        <a:pt x="178" y="1315"/>
                      </a:cubicBezTo>
                      <a:cubicBezTo>
                        <a:pt x="1" y="1672"/>
                        <a:pt x="66" y="2011"/>
                        <a:pt x="293" y="2322"/>
                      </a:cubicBezTo>
                      <a:lnTo>
                        <a:pt x="308" y="2318"/>
                      </a:lnTo>
                      <a:lnTo>
                        <a:pt x="308" y="2318"/>
                      </a:lnTo>
                      <a:cubicBezTo>
                        <a:pt x="304" y="2322"/>
                        <a:pt x="297" y="2322"/>
                        <a:pt x="297" y="2322"/>
                      </a:cubicBezTo>
                      <a:cubicBezTo>
                        <a:pt x="331" y="2422"/>
                        <a:pt x="373" y="2514"/>
                        <a:pt x="489" y="2552"/>
                      </a:cubicBezTo>
                      <a:cubicBezTo>
                        <a:pt x="554" y="2709"/>
                        <a:pt x="682" y="2745"/>
                        <a:pt x="826" y="2745"/>
                      </a:cubicBezTo>
                      <a:cubicBezTo>
                        <a:pt x="834" y="2745"/>
                        <a:pt x="842" y="2745"/>
                        <a:pt x="850" y="2745"/>
                      </a:cubicBezTo>
                      <a:cubicBezTo>
                        <a:pt x="1111" y="2741"/>
                        <a:pt x="1369" y="2725"/>
                        <a:pt x="1603" y="2591"/>
                      </a:cubicBezTo>
                      <a:lnTo>
                        <a:pt x="1711" y="2526"/>
                      </a:lnTo>
                      <a:lnTo>
                        <a:pt x="1707" y="2280"/>
                      </a:lnTo>
                      <a:cubicBezTo>
                        <a:pt x="1677" y="2272"/>
                        <a:pt x="1648" y="2268"/>
                        <a:pt x="1623" y="2268"/>
                      </a:cubicBezTo>
                      <a:cubicBezTo>
                        <a:pt x="1567" y="2268"/>
                        <a:pt x="1524" y="2289"/>
                        <a:pt x="1503" y="2353"/>
                      </a:cubicBezTo>
                      <a:lnTo>
                        <a:pt x="1499" y="2345"/>
                      </a:lnTo>
                      <a:cubicBezTo>
                        <a:pt x="1403" y="2356"/>
                        <a:pt x="1305" y="2359"/>
                        <a:pt x="1208" y="2359"/>
                      </a:cubicBezTo>
                      <a:cubicBezTo>
                        <a:pt x="1120" y="2359"/>
                        <a:pt x="1031" y="2357"/>
                        <a:pt x="943" y="2357"/>
                      </a:cubicBezTo>
                      <a:cubicBezTo>
                        <a:pt x="797" y="2357"/>
                        <a:pt x="652" y="2363"/>
                        <a:pt x="508" y="2395"/>
                      </a:cubicBezTo>
                      <a:cubicBezTo>
                        <a:pt x="489" y="2312"/>
                        <a:pt x="453" y="2271"/>
                        <a:pt x="402" y="2271"/>
                      </a:cubicBezTo>
                      <a:cubicBezTo>
                        <a:pt x="392" y="2271"/>
                        <a:pt x="381" y="2273"/>
                        <a:pt x="370" y="2276"/>
                      </a:cubicBezTo>
                      <a:cubicBezTo>
                        <a:pt x="573" y="2018"/>
                        <a:pt x="404" y="1726"/>
                        <a:pt x="446" y="1453"/>
                      </a:cubicBezTo>
                      <a:cubicBezTo>
                        <a:pt x="439" y="1423"/>
                        <a:pt x="420" y="1396"/>
                        <a:pt x="393" y="1373"/>
                      </a:cubicBezTo>
                      <a:lnTo>
                        <a:pt x="393" y="1354"/>
                      </a:lnTo>
                      <a:lnTo>
                        <a:pt x="420" y="1354"/>
                      </a:lnTo>
                      <a:cubicBezTo>
                        <a:pt x="658" y="1231"/>
                        <a:pt x="573" y="1012"/>
                        <a:pt x="596" y="823"/>
                      </a:cubicBezTo>
                      <a:lnTo>
                        <a:pt x="596" y="823"/>
                      </a:lnTo>
                      <a:lnTo>
                        <a:pt x="619" y="827"/>
                      </a:lnTo>
                      <a:cubicBezTo>
                        <a:pt x="631" y="842"/>
                        <a:pt x="635" y="854"/>
                        <a:pt x="642" y="866"/>
                      </a:cubicBezTo>
                      <a:lnTo>
                        <a:pt x="662" y="839"/>
                      </a:lnTo>
                      <a:lnTo>
                        <a:pt x="727" y="827"/>
                      </a:lnTo>
                      <a:cubicBezTo>
                        <a:pt x="931" y="685"/>
                        <a:pt x="1142" y="539"/>
                        <a:pt x="1273" y="316"/>
                      </a:cubicBezTo>
                      <a:cubicBezTo>
                        <a:pt x="1276" y="289"/>
                        <a:pt x="1284" y="262"/>
                        <a:pt x="1288" y="239"/>
                      </a:cubicBezTo>
                      <a:cubicBezTo>
                        <a:pt x="1354" y="204"/>
                        <a:pt x="1421" y="189"/>
                        <a:pt x="1489" y="189"/>
                      </a:cubicBezTo>
                      <a:cubicBezTo>
                        <a:pt x="1585" y="189"/>
                        <a:pt x="1682" y="218"/>
                        <a:pt x="1776" y="258"/>
                      </a:cubicBezTo>
                      <a:cubicBezTo>
                        <a:pt x="1788" y="301"/>
                        <a:pt x="1811" y="339"/>
                        <a:pt x="1841" y="374"/>
                      </a:cubicBezTo>
                      <a:cubicBezTo>
                        <a:pt x="1884" y="424"/>
                        <a:pt x="1926" y="477"/>
                        <a:pt x="1960" y="535"/>
                      </a:cubicBezTo>
                      <a:cubicBezTo>
                        <a:pt x="2141" y="727"/>
                        <a:pt x="1995" y="1088"/>
                        <a:pt x="2283" y="1223"/>
                      </a:cubicBezTo>
                      <a:cubicBezTo>
                        <a:pt x="2272" y="1238"/>
                        <a:pt x="2276" y="1257"/>
                        <a:pt x="2295" y="1277"/>
                      </a:cubicBezTo>
                      <a:cubicBezTo>
                        <a:pt x="2007" y="1450"/>
                        <a:pt x="2026" y="1788"/>
                        <a:pt x="1884" y="2045"/>
                      </a:cubicBezTo>
                      <a:cubicBezTo>
                        <a:pt x="1887" y="2084"/>
                        <a:pt x="1907" y="2122"/>
                        <a:pt x="1941" y="2145"/>
                      </a:cubicBezTo>
                      <a:cubicBezTo>
                        <a:pt x="1961" y="2198"/>
                        <a:pt x="2006" y="2202"/>
                        <a:pt x="2055" y="2202"/>
                      </a:cubicBezTo>
                      <a:cubicBezTo>
                        <a:pt x="2066" y="2202"/>
                        <a:pt x="2078" y="2202"/>
                        <a:pt x="2089" y="2202"/>
                      </a:cubicBezTo>
                      <a:cubicBezTo>
                        <a:pt x="2098" y="2202"/>
                        <a:pt x="2106" y="2202"/>
                        <a:pt x="2114" y="2203"/>
                      </a:cubicBezTo>
                      <a:cubicBezTo>
                        <a:pt x="2118" y="2191"/>
                        <a:pt x="2122" y="2180"/>
                        <a:pt x="2130" y="2164"/>
                      </a:cubicBezTo>
                      <a:cubicBezTo>
                        <a:pt x="2160" y="2149"/>
                        <a:pt x="2195" y="2130"/>
                        <a:pt x="2218" y="2103"/>
                      </a:cubicBezTo>
                      <a:lnTo>
                        <a:pt x="2218" y="2107"/>
                      </a:lnTo>
                      <a:cubicBezTo>
                        <a:pt x="2326" y="2034"/>
                        <a:pt x="2345" y="1895"/>
                        <a:pt x="2425" y="1803"/>
                      </a:cubicBezTo>
                      <a:lnTo>
                        <a:pt x="2437" y="1515"/>
                      </a:lnTo>
                      <a:cubicBezTo>
                        <a:pt x="2660" y="1208"/>
                        <a:pt x="2518" y="904"/>
                        <a:pt x="2418" y="604"/>
                      </a:cubicBezTo>
                      <a:lnTo>
                        <a:pt x="2395" y="431"/>
                      </a:lnTo>
                      <a:cubicBezTo>
                        <a:pt x="2329" y="320"/>
                        <a:pt x="2195" y="285"/>
                        <a:pt x="2107" y="201"/>
                      </a:cubicBezTo>
                      <a:lnTo>
                        <a:pt x="2103" y="201"/>
                      </a:lnTo>
                      <a:cubicBezTo>
                        <a:pt x="2048" y="157"/>
                        <a:pt x="1988" y="146"/>
                        <a:pt x="1928" y="146"/>
                      </a:cubicBezTo>
                      <a:cubicBezTo>
                        <a:pt x="1899" y="146"/>
                        <a:pt x="1870" y="148"/>
                        <a:pt x="1841" y="151"/>
                      </a:cubicBezTo>
                      <a:cubicBezTo>
                        <a:pt x="1830" y="158"/>
                        <a:pt x="1818" y="166"/>
                        <a:pt x="1811" y="178"/>
                      </a:cubicBezTo>
                      <a:cubicBezTo>
                        <a:pt x="1811" y="162"/>
                        <a:pt x="1811" y="151"/>
                        <a:pt x="1814" y="135"/>
                      </a:cubicBezTo>
                      <a:cubicBezTo>
                        <a:pt x="1745" y="92"/>
                        <a:pt x="1672" y="81"/>
                        <a:pt x="1598" y="81"/>
                      </a:cubicBezTo>
                      <a:cubicBezTo>
                        <a:pt x="1520" y="81"/>
                        <a:pt x="1440" y="94"/>
                        <a:pt x="1362" y="94"/>
                      </a:cubicBezTo>
                      <a:cubicBezTo>
                        <a:pt x="1329" y="94"/>
                        <a:pt x="1297" y="92"/>
                        <a:pt x="1265" y="85"/>
                      </a:cubicBezTo>
                      <a:cubicBezTo>
                        <a:pt x="1242" y="51"/>
                        <a:pt x="1219" y="20"/>
                        <a:pt x="11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1645;p11"/>
                <p:cNvSpPr/>
                <p:nvPr/>
              </p:nvSpPr>
              <p:spPr>
                <a:xfrm>
                  <a:off x="3498919" y="474958"/>
                  <a:ext cx="18178" cy="27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" h="887" extrusionOk="0">
                      <a:moveTo>
                        <a:pt x="232" y="1"/>
                      </a:moveTo>
                      <a:lnTo>
                        <a:pt x="232" y="1"/>
                      </a:lnTo>
                      <a:cubicBezTo>
                        <a:pt x="1" y="316"/>
                        <a:pt x="93" y="508"/>
                        <a:pt x="251" y="700"/>
                      </a:cubicBezTo>
                      <a:cubicBezTo>
                        <a:pt x="293" y="749"/>
                        <a:pt x="243" y="886"/>
                        <a:pt x="332" y="886"/>
                      </a:cubicBezTo>
                      <a:cubicBezTo>
                        <a:pt x="349" y="886"/>
                        <a:pt x="372" y="881"/>
                        <a:pt x="401" y="869"/>
                      </a:cubicBezTo>
                      <a:cubicBezTo>
                        <a:pt x="550" y="816"/>
                        <a:pt x="585" y="693"/>
                        <a:pt x="470" y="600"/>
                      </a:cubicBezTo>
                      <a:cubicBezTo>
                        <a:pt x="297" y="462"/>
                        <a:pt x="281" y="262"/>
                        <a:pt x="2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1646;p11"/>
                <p:cNvSpPr/>
                <p:nvPr/>
              </p:nvSpPr>
              <p:spPr>
                <a:xfrm>
                  <a:off x="3544829" y="459728"/>
                  <a:ext cx="40667" cy="325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1" h="1050" extrusionOk="0">
                      <a:moveTo>
                        <a:pt x="535" y="0"/>
                      </a:moveTo>
                      <a:cubicBezTo>
                        <a:pt x="425" y="0"/>
                        <a:pt x="340" y="70"/>
                        <a:pt x="185" y="223"/>
                      </a:cubicBezTo>
                      <a:cubicBezTo>
                        <a:pt x="0" y="461"/>
                        <a:pt x="77" y="711"/>
                        <a:pt x="166" y="957"/>
                      </a:cubicBezTo>
                      <a:cubicBezTo>
                        <a:pt x="169" y="984"/>
                        <a:pt x="177" y="1018"/>
                        <a:pt x="185" y="1049"/>
                      </a:cubicBezTo>
                      <a:cubicBezTo>
                        <a:pt x="188" y="1049"/>
                        <a:pt x="192" y="1049"/>
                        <a:pt x="195" y="1049"/>
                      </a:cubicBezTo>
                      <a:cubicBezTo>
                        <a:pt x="383" y="1049"/>
                        <a:pt x="330" y="944"/>
                        <a:pt x="273" y="842"/>
                      </a:cubicBezTo>
                      <a:cubicBezTo>
                        <a:pt x="300" y="676"/>
                        <a:pt x="423" y="530"/>
                        <a:pt x="327" y="350"/>
                      </a:cubicBezTo>
                      <a:cubicBezTo>
                        <a:pt x="396" y="338"/>
                        <a:pt x="465" y="323"/>
                        <a:pt x="485" y="235"/>
                      </a:cubicBezTo>
                      <a:lnTo>
                        <a:pt x="500" y="227"/>
                      </a:lnTo>
                      <a:lnTo>
                        <a:pt x="780" y="235"/>
                      </a:lnTo>
                      <a:cubicBezTo>
                        <a:pt x="838" y="396"/>
                        <a:pt x="1130" y="327"/>
                        <a:pt x="1069" y="607"/>
                      </a:cubicBezTo>
                      <a:cubicBezTo>
                        <a:pt x="1054" y="669"/>
                        <a:pt x="1080" y="695"/>
                        <a:pt x="1117" y="695"/>
                      </a:cubicBezTo>
                      <a:cubicBezTo>
                        <a:pt x="1161" y="695"/>
                        <a:pt x="1222" y="661"/>
                        <a:pt x="1257" y="611"/>
                      </a:cubicBezTo>
                      <a:cubicBezTo>
                        <a:pt x="1288" y="561"/>
                        <a:pt x="1295" y="492"/>
                        <a:pt x="1311" y="427"/>
                      </a:cubicBezTo>
                      <a:lnTo>
                        <a:pt x="1311" y="427"/>
                      </a:lnTo>
                      <a:lnTo>
                        <a:pt x="1292" y="438"/>
                      </a:lnTo>
                      <a:cubicBezTo>
                        <a:pt x="1226" y="358"/>
                        <a:pt x="1268" y="196"/>
                        <a:pt x="1111" y="173"/>
                      </a:cubicBezTo>
                      <a:lnTo>
                        <a:pt x="900" y="127"/>
                      </a:lnTo>
                      <a:cubicBezTo>
                        <a:pt x="728" y="45"/>
                        <a:pt x="624" y="0"/>
                        <a:pt x="5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1647;p11"/>
                <p:cNvSpPr/>
                <p:nvPr/>
              </p:nvSpPr>
              <p:spPr>
                <a:xfrm>
                  <a:off x="3437190" y="384969"/>
                  <a:ext cx="18643" cy="125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404" extrusionOk="0">
                      <a:moveTo>
                        <a:pt x="316" y="1"/>
                      </a:moveTo>
                      <a:cubicBezTo>
                        <a:pt x="177" y="58"/>
                        <a:pt x="97" y="181"/>
                        <a:pt x="0" y="281"/>
                      </a:cubicBezTo>
                      <a:cubicBezTo>
                        <a:pt x="55" y="372"/>
                        <a:pt x="104" y="403"/>
                        <a:pt x="148" y="403"/>
                      </a:cubicBezTo>
                      <a:cubicBezTo>
                        <a:pt x="251" y="403"/>
                        <a:pt x="335" y="239"/>
                        <a:pt x="444" y="239"/>
                      </a:cubicBezTo>
                      <a:cubicBezTo>
                        <a:pt x="447" y="239"/>
                        <a:pt x="451" y="239"/>
                        <a:pt x="454" y="239"/>
                      </a:cubicBezTo>
                      <a:cubicBezTo>
                        <a:pt x="461" y="240"/>
                        <a:pt x="467" y="240"/>
                        <a:pt x="473" y="240"/>
                      </a:cubicBezTo>
                      <a:cubicBezTo>
                        <a:pt x="600" y="240"/>
                        <a:pt x="521" y="86"/>
                        <a:pt x="565" y="16"/>
                      </a:cubicBezTo>
                      <a:lnTo>
                        <a:pt x="31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8" name="Google Shape;1648;p11"/>
                <p:cNvSpPr/>
                <p:nvPr/>
              </p:nvSpPr>
              <p:spPr>
                <a:xfrm>
                  <a:off x="3572251" y="518821"/>
                  <a:ext cx="20535" cy="82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" h="266" extrusionOk="0">
                      <a:moveTo>
                        <a:pt x="337" y="0"/>
                      </a:moveTo>
                      <a:cubicBezTo>
                        <a:pt x="213" y="0"/>
                        <a:pt x="109" y="40"/>
                        <a:pt x="16" y="147"/>
                      </a:cubicBezTo>
                      <a:cubicBezTo>
                        <a:pt x="0" y="174"/>
                        <a:pt x="0" y="209"/>
                        <a:pt x="12" y="239"/>
                      </a:cubicBezTo>
                      <a:cubicBezTo>
                        <a:pt x="63" y="258"/>
                        <a:pt x="113" y="265"/>
                        <a:pt x="162" y="265"/>
                      </a:cubicBezTo>
                      <a:cubicBezTo>
                        <a:pt x="280" y="265"/>
                        <a:pt x="392" y="222"/>
                        <a:pt x="500" y="170"/>
                      </a:cubicBezTo>
                      <a:cubicBezTo>
                        <a:pt x="554" y="136"/>
                        <a:pt x="607" y="97"/>
                        <a:pt x="661" y="59"/>
                      </a:cubicBezTo>
                      <a:cubicBezTo>
                        <a:pt x="538" y="24"/>
                        <a:pt x="431" y="0"/>
                        <a:pt x="33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9" name="Google Shape;1649;p11"/>
                <p:cNvSpPr/>
                <p:nvPr/>
              </p:nvSpPr>
              <p:spPr>
                <a:xfrm>
                  <a:off x="3579044" y="451135"/>
                  <a:ext cx="155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5" extrusionOk="0">
                      <a:moveTo>
                        <a:pt x="0" y="0"/>
                      </a:moveTo>
                      <a:lnTo>
                        <a:pt x="0" y="4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0" name="Google Shape;1650;p11"/>
                <p:cNvSpPr/>
                <p:nvPr/>
              </p:nvSpPr>
              <p:spPr>
                <a:xfrm>
                  <a:off x="3463650" y="434198"/>
                  <a:ext cx="279" cy="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13" extrusionOk="0">
                      <a:moveTo>
                        <a:pt x="1" y="1"/>
                      </a:moveTo>
                      <a:lnTo>
                        <a:pt x="1" y="12"/>
                      </a:lnTo>
                      <a:lnTo>
                        <a:pt x="8" y="12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1" name="Google Shape;1651;p11"/>
                <p:cNvSpPr/>
                <p:nvPr/>
              </p:nvSpPr>
              <p:spPr>
                <a:xfrm>
                  <a:off x="3318104" y="434322"/>
                  <a:ext cx="148431" cy="919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85" h="2964" extrusionOk="0">
                      <a:moveTo>
                        <a:pt x="4630" y="1"/>
                      </a:moveTo>
                      <a:cubicBezTo>
                        <a:pt x="4493" y="1"/>
                        <a:pt x="4464" y="168"/>
                        <a:pt x="4370" y="235"/>
                      </a:cubicBezTo>
                      <a:cubicBezTo>
                        <a:pt x="4343" y="243"/>
                        <a:pt x="4312" y="247"/>
                        <a:pt x="4281" y="254"/>
                      </a:cubicBezTo>
                      <a:lnTo>
                        <a:pt x="4059" y="604"/>
                      </a:lnTo>
                      <a:cubicBezTo>
                        <a:pt x="3636" y="823"/>
                        <a:pt x="3463" y="1311"/>
                        <a:pt x="3056" y="1545"/>
                      </a:cubicBezTo>
                      <a:cubicBezTo>
                        <a:pt x="2752" y="1761"/>
                        <a:pt x="2391" y="1887"/>
                        <a:pt x="2114" y="2137"/>
                      </a:cubicBezTo>
                      <a:cubicBezTo>
                        <a:pt x="2091" y="2137"/>
                        <a:pt x="2064" y="2145"/>
                        <a:pt x="2045" y="2164"/>
                      </a:cubicBezTo>
                      <a:cubicBezTo>
                        <a:pt x="2040" y="2164"/>
                        <a:pt x="2035" y="2164"/>
                        <a:pt x="2030" y="2164"/>
                      </a:cubicBezTo>
                      <a:cubicBezTo>
                        <a:pt x="1955" y="2164"/>
                        <a:pt x="1884" y="2191"/>
                        <a:pt x="1834" y="2252"/>
                      </a:cubicBezTo>
                      <a:lnTo>
                        <a:pt x="1649" y="2368"/>
                      </a:lnTo>
                      <a:cubicBezTo>
                        <a:pt x="1538" y="2368"/>
                        <a:pt x="1426" y="2372"/>
                        <a:pt x="1334" y="2445"/>
                      </a:cubicBezTo>
                      <a:cubicBezTo>
                        <a:pt x="1019" y="2602"/>
                        <a:pt x="665" y="2587"/>
                        <a:pt x="335" y="2664"/>
                      </a:cubicBezTo>
                      <a:lnTo>
                        <a:pt x="1" y="2694"/>
                      </a:lnTo>
                      <a:cubicBezTo>
                        <a:pt x="116" y="2700"/>
                        <a:pt x="211" y="2822"/>
                        <a:pt x="320" y="2822"/>
                      </a:cubicBezTo>
                      <a:cubicBezTo>
                        <a:pt x="356" y="2822"/>
                        <a:pt x="394" y="2808"/>
                        <a:pt x="435" y="2771"/>
                      </a:cubicBezTo>
                      <a:lnTo>
                        <a:pt x="934" y="2764"/>
                      </a:lnTo>
                      <a:lnTo>
                        <a:pt x="1050" y="2963"/>
                      </a:lnTo>
                      <a:cubicBezTo>
                        <a:pt x="1127" y="2913"/>
                        <a:pt x="1138" y="2829"/>
                        <a:pt x="1161" y="2752"/>
                      </a:cubicBezTo>
                      <a:cubicBezTo>
                        <a:pt x="1161" y="2721"/>
                        <a:pt x="1157" y="2694"/>
                        <a:pt x="1153" y="2667"/>
                      </a:cubicBezTo>
                      <a:cubicBezTo>
                        <a:pt x="1253" y="2648"/>
                        <a:pt x="1380" y="2683"/>
                        <a:pt x="1449" y="2571"/>
                      </a:cubicBezTo>
                      <a:cubicBezTo>
                        <a:pt x="1503" y="2552"/>
                        <a:pt x="1545" y="2533"/>
                        <a:pt x="1538" y="2468"/>
                      </a:cubicBezTo>
                      <a:lnTo>
                        <a:pt x="1538" y="2468"/>
                      </a:lnTo>
                      <a:lnTo>
                        <a:pt x="1642" y="2471"/>
                      </a:lnTo>
                      <a:cubicBezTo>
                        <a:pt x="1659" y="2506"/>
                        <a:pt x="1677" y="2520"/>
                        <a:pt x="1696" y="2520"/>
                      </a:cubicBezTo>
                      <a:cubicBezTo>
                        <a:pt x="1719" y="2520"/>
                        <a:pt x="1743" y="2500"/>
                        <a:pt x="1768" y="2475"/>
                      </a:cubicBezTo>
                      <a:lnTo>
                        <a:pt x="1811" y="2475"/>
                      </a:lnTo>
                      <a:lnTo>
                        <a:pt x="1849" y="2456"/>
                      </a:lnTo>
                      <a:cubicBezTo>
                        <a:pt x="1926" y="2456"/>
                        <a:pt x="1999" y="2429"/>
                        <a:pt x="2053" y="2368"/>
                      </a:cubicBezTo>
                      <a:cubicBezTo>
                        <a:pt x="2160" y="2356"/>
                        <a:pt x="2264" y="2314"/>
                        <a:pt x="2345" y="2241"/>
                      </a:cubicBezTo>
                      <a:cubicBezTo>
                        <a:pt x="2633" y="2106"/>
                        <a:pt x="2906" y="1949"/>
                        <a:pt x="3159" y="1761"/>
                      </a:cubicBezTo>
                      <a:cubicBezTo>
                        <a:pt x="3478" y="1511"/>
                        <a:pt x="3782" y="1238"/>
                        <a:pt x="4059" y="946"/>
                      </a:cubicBezTo>
                      <a:lnTo>
                        <a:pt x="4485" y="454"/>
                      </a:lnTo>
                      <a:cubicBezTo>
                        <a:pt x="4554" y="304"/>
                        <a:pt x="4785" y="235"/>
                        <a:pt x="4696" y="12"/>
                      </a:cubicBezTo>
                      <a:cubicBezTo>
                        <a:pt x="4672" y="4"/>
                        <a:pt x="4650" y="1"/>
                        <a:pt x="463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2" name="Google Shape;1652;p11"/>
                <p:cNvSpPr/>
                <p:nvPr/>
              </p:nvSpPr>
              <p:spPr>
                <a:xfrm>
                  <a:off x="3515515" y="450546"/>
                  <a:ext cx="17650" cy="631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2037" extrusionOk="0">
                      <a:moveTo>
                        <a:pt x="81" y="0"/>
                      </a:moveTo>
                      <a:cubicBezTo>
                        <a:pt x="52" y="0"/>
                        <a:pt x="33" y="29"/>
                        <a:pt x="31" y="66"/>
                      </a:cubicBezTo>
                      <a:cubicBezTo>
                        <a:pt x="19" y="196"/>
                        <a:pt x="0" y="335"/>
                        <a:pt x="108" y="446"/>
                      </a:cubicBezTo>
                      <a:cubicBezTo>
                        <a:pt x="192" y="807"/>
                        <a:pt x="311" y="1161"/>
                        <a:pt x="323" y="1541"/>
                      </a:cubicBezTo>
                      <a:cubicBezTo>
                        <a:pt x="265" y="1733"/>
                        <a:pt x="342" y="1868"/>
                        <a:pt x="500" y="2037"/>
                      </a:cubicBezTo>
                      <a:cubicBezTo>
                        <a:pt x="569" y="1791"/>
                        <a:pt x="534" y="1614"/>
                        <a:pt x="523" y="1434"/>
                      </a:cubicBezTo>
                      <a:cubicBezTo>
                        <a:pt x="492" y="1095"/>
                        <a:pt x="442" y="753"/>
                        <a:pt x="323" y="431"/>
                      </a:cubicBezTo>
                      <a:lnTo>
                        <a:pt x="323" y="219"/>
                      </a:lnTo>
                      <a:cubicBezTo>
                        <a:pt x="311" y="104"/>
                        <a:pt x="246" y="43"/>
                        <a:pt x="131" y="23"/>
                      </a:cubicBezTo>
                      <a:cubicBezTo>
                        <a:pt x="112" y="7"/>
                        <a:pt x="9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11"/>
                <p:cNvSpPr/>
                <p:nvPr/>
              </p:nvSpPr>
              <p:spPr>
                <a:xfrm>
                  <a:off x="3329550" y="527630"/>
                  <a:ext cx="15541" cy="20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667" extrusionOk="0">
                      <a:moveTo>
                        <a:pt x="143" y="0"/>
                      </a:moveTo>
                      <a:cubicBezTo>
                        <a:pt x="128" y="0"/>
                        <a:pt x="113" y="5"/>
                        <a:pt x="101" y="17"/>
                      </a:cubicBezTo>
                      <a:cubicBezTo>
                        <a:pt x="1" y="117"/>
                        <a:pt x="139" y="178"/>
                        <a:pt x="170" y="263"/>
                      </a:cubicBezTo>
                      <a:cubicBezTo>
                        <a:pt x="270" y="378"/>
                        <a:pt x="174" y="593"/>
                        <a:pt x="369" y="666"/>
                      </a:cubicBezTo>
                      <a:cubicBezTo>
                        <a:pt x="500" y="439"/>
                        <a:pt x="404" y="251"/>
                        <a:pt x="266" y="71"/>
                      </a:cubicBezTo>
                      <a:cubicBezTo>
                        <a:pt x="230" y="34"/>
                        <a:pt x="183" y="0"/>
                        <a:pt x="14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11"/>
                <p:cNvSpPr/>
                <p:nvPr/>
              </p:nvSpPr>
              <p:spPr>
                <a:xfrm>
                  <a:off x="3338019" y="548507"/>
                  <a:ext cx="14703" cy="34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4" h="1108" extrusionOk="0">
                      <a:moveTo>
                        <a:pt x="104" y="1"/>
                      </a:moveTo>
                      <a:lnTo>
                        <a:pt x="104" y="1"/>
                      </a:lnTo>
                      <a:cubicBezTo>
                        <a:pt x="127" y="135"/>
                        <a:pt x="39" y="293"/>
                        <a:pt x="181" y="408"/>
                      </a:cubicBezTo>
                      <a:cubicBezTo>
                        <a:pt x="0" y="646"/>
                        <a:pt x="243" y="877"/>
                        <a:pt x="185" y="1108"/>
                      </a:cubicBezTo>
                      <a:lnTo>
                        <a:pt x="392" y="1100"/>
                      </a:lnTo>
                      <a:cubicBezTo>
                        <a:pt x="473" y="846"/>
                        <a:pt x="327" y="631"/>
                        <a:pt x="285" y="397"/>
                      </a:cubicBezTo>
                      <a:cubicBezTo>
                        <a:pt x="285" y="231"/>
                        <a:pt x="285" y="74"/>
                        <a:pt x="1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11"/>
                <p:cNvSpPr/>
                <p:nvPr/>
              </p:nvSpPr>
              <p:spPr>
                <a:xfrm>
                  <a:off x="3340872" y="548290"/>
                  <a:ext cx="155" cy="2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8" extrusionOk="0">
                      <a:moveTo>
                        <a:pt x="4" y="0"/>
                      </a:moveTo>
                      <a:cubicBezTo>
                        <a:pt x="1" y="0"/>
                        <a:pt x="1" y="4"/>
                        <a:pt x="1" y="4"/>
                      </a:cubicBezTo>
                      <a:lnTo>
                        <a:pt x="4" y="8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11"/>
                <p:cNvSpPr/>
                <p:nvPr/>
              </p:nvSpPr>
              <p:spPr>
                <a:xfrm>
                  <a:off x="3511079" y="356648"/>
                  <a:ext cx="12191" cy="94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3" h="306" extrusionOk="0">
                      <a:moveTo>
                        <a:pt x="155" y="0"/>
                      </a:moveTo>
                      <a:cubicBezTo>
                        <a:pt x="138" y="0"/>
                        <a:pt x="121" y="6"/>
                        <a:pt x="105" y="18"/>
                      </a:cubicBezTo>
                      <a:cubicBezTo>
                        <a:pt x="1" y="111"/>
                        <a:pt x="120" y="176"/>
                        <a:pt x="174" y="249"/>
                      </a:cubicBezTo>
                      <a:cubicBezTo>
                        <a:pt x="216" y="251"/>
                        <a:pt x="272" y="306"/>
                        <a:pt x="319" y="306"/>
                      </a:cubicBezTo>
                      <a:cubicBezTo>
                        <a:pt x="349" y="306"/>
                        <a:pt x="375" y="284"/>
                        <a:pt x="393" y="214"/>
                      </a:cubicBezTo>
                      <a:lnTo>
                        <a:pt x="301" y="107"/>
                      </a:lnTo>
                      <a:cubicBezTo>
                        <a:pt x="263" y="57"/>
                        <a:pt x="209" y="0"/>
                        <a:pt x="1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7" name="Google Shape;1657;p11"/>
                <p:cNvSpPr/>
                <p:nvPr/>
              </p:nvSpPr>
              <p:spPr>
                <a:xfrm>
                  <a:off x="3524201" y="403333"/>
                  <a:ext cx="20907" cy="195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" h="629" extrusionOk="0">
                      <a:moveTo>
                        <a:pt x="505" y="0"/>
                      </a:moveTo>
                      <a:cubicBezTo>
                        <a:pt x="444" y="0"/>
                        <a:pt x="376" y="52"/>
                        <a:pt x="331" y="108"/>
                      </a:cubicBezTo>
                      <a:cubicBezTo>
                        <a:pt x="124" y="220"/>
                        <a:pt x="1" y="377"/>
                        <a:pt x="74" y="627"/>
                      </a:cubicBezTo>
                      <a:cubicBezTo>
                        <a:pt x="83" y="628"/>
                        <a:pt x="91" y="629"/>
                        <a:pt x="99" y="629"/>
                      </a:cubicBezTo>
                      <a:cubicBezTo>
                        <a:pt x="226" y="629"/>
                        <a:pt x="252" y="492"/>
                        <a:pt x="335" y="431"/>
                      </a:cubicBezTo>
                      <a:lnTo>
                        <a:pt x="458" y="235"/>
                      </a:lnTo>
                      <a:cubicBezTo>
                        <a:pt x="523" y="181"/>
                        <a:pt x="673" y="147"/>
                        <a:pt x="581" y="35"/>
                      </a:cubicBezTo>
                      <a:cubicBezTo>
                        <a:pt x="558" y="10"/>
                        <a:pt x="532" y="0"/>
                        <a:pt x="50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8" name="Google Shape;1658;p11"/>
                <p:cNvSpPr/>
                <p:nvPr/>
              </p:nvSpPr>
              <p:spPr>
                <a:xfrm>
                  <a:off x="3547559" y="405412"/>
                  <a:ext cx="9089" cy="46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" h="149" extrusionOk="0">
                      <a:moveTo>
                        <a:pt x="95" y="1"/>
                      </a:moveTo>
                      <a:cubicBezTo>
                        <a:pt x="67" y="1"/>
                        <a:pt x="40" y="15"/>
                        <a:pt x="24" y="41"/>
                      </a:cubicBezTo>
                      <a:lnTo>
                        <a:pt x="20" y="45"/>
                      </a:lnTo>
                      <a:cubicBezTo>
                        <a:pt x="1" y="80"/>
                        <a:pt x="8" y="118"/>
                        <a:pt x="43" y="137"/>
                      </a:cubicBezTo>
                      <a:cubicBezTo>
                        <a:pt x="51" y="141"/>
                        <a:pt x="66" y="149"/>
                        <a:pt x="78" y="149"/>
                      </a:cubicBezTo>
                      <a:cubicBezTo>
                        <a:pt x="147" y="149"/>
                        <a:pt x="220" y="141"/>
                        <a:pt x="293" y="133"/>
                      </a:cubicBezTo>
                      <a:cubicBezTo>
                        <a:pt x="251" y="91"/>
                        <a:pt x="201" y="53"/>
                        <a:pt x="147" y="18"/>
                      </a:cubicBezTo>
                      <a:cubicBezTo>
                        <a:pt x="131" y="6"/>
                        <a:pt x="113" y="1"/>
                        <a:pt x="9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11"/>
                <p:cNvSpPr/>
                <p:nvPr/>
              </p:nvSpPr>
              <p:spPr>
                <a:xfrm>
                  <a:off x="3365906" y="566995"/>
                  <a:ext cx="155" cy="4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13" extrusionOk="0">
                      <a:moveTo>
                        <a:pt x="4" y="0"/>
                      </a:moveTo>
                      <a:lnTo>
                        <a:pt x="1" y="4"/>
                      </a:lnTo>
                      <a:lnTo>
                        <a:pt x="4" y="12"/>
                      </a:lnTo>
                      <a:lnTo>
                        <a:pt x="4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11"/>
                <p:cNvSpPr/>
                <p:nvPr/>
              </p:nvSpPr>
              <p:spPr>
                <a:xfrm>
                  <a:off x="3560928" y="491523"/>
                  <a:ext cx="8841" cy="6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5" h="217" extrusionOk="0">
                      <a:moveTo>
                        <a:pt x="155" y="0"/>
                      </a:moveTo>
                      <a:cubicBezTo>
                        <a:pt x="139" y="0"/>
                        <a:pt x="122" y="4"/>
                        <a:pt x="104" y="13"/>
                      </a:cubicBezTo>
                      <a:cubicBezTo>
                        <a:pt x="0" y="55"/>
                        <a:pt x="54" y="143"/>
                        <a:pt x="85" y="216"/>
                      </a:cubicBezTo>
                      <a:lnTo>
                        <a:pt x="285" y="113"/>
                      </a:lnTo>
                      <a:cubicBezTo>
                        <a:pt x="255" y="47"/>
                        <a:pt x="211" y="0"/>
                        <a:pt x="1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1" name="Google Shape;1661;p11"/>
                <p:cNvSpPr/>
                <p:nvPr/>
              </p:nvSpPr>
              <p:spPr>
                <a:xfrm>
                  <a:off x="3466162" y="366668"/>
                  <a:ext cx="5987" cy="6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" h="215" extrusionOk="0">
                      <a:moveTo>
                        <a:pt x="61" y="0"/>
                      </a:moveTo>
                      <a:cubicBezTo>
                        <a:pt x="41" y="0"/>
                        <a:pt x="22" y="2"/>
                        <a:pt x="4" y="7"/>
                      </a:cubicBezTo>
                      <a:cubicBezTo>
                        <a:pt x="0" y="99"/>
                        <a:pt x="23" y="176"/>
                        <a:pt x="116" y="214"/>
                      </a:cubicBezTo>
                      <a:cubicBezTo>
                        <a:pt x="154" y="191"/>
                        <a:pt x="192" y="160"/>
                        <a:pt x="189" y="110"/>
                      </a:cubicBezTo>
                      <a:lnTo>
                        <a:pt x="100" y="3"/>
                      </a:lnTo>
                      <a:cubicBezTo>
                        <a:pt x="87" y="1"/>
                        <a:pt x="74" y="0"/>
                        <a:pt x="6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2" name="Google Shape;1662;p11"/>
                <p:cNvSpPr/>
                <p:nvPr/>
              </p:nvSpPr>
              <p:spPr>
                <a:xfrm>
                  <a:off x="3344564" y="595595"/>
                  <a:ext cx="5149" cy="61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" h="197" extrusionOk="0">
                      <a:moveTo>
                        <a:pt x="166" y="1"/>
                      </a:moveTo>
                      <a:cubicBezTo>
                        <a:pt x="97" y="5"/>
                        <a:pt x="28" y="5"/>
                        <a:pt x="12" y="89"/>
                      </a:cubicBezTo>
                      <a:cubicBezTo>
                        <a:pt x="1" y="139"/>
                        <a:pt x="47" y="174"/>
                        <a:pt x="89" y="197"/>
                      </a:cubicBezTo>
                      <a:lnTo>
                        <a:pt x="166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3" name="Google Shape;1663;p11"/>
                <p:cNvSpPr/>
                <p:nvPr/>
              </p:nvSpPr>
              <p:spPr>
                <a:xfrm>
                  <a:off x="3425154" y="387451"/>
                  <a:ext cx="66507" cy="574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4" h="1853" extrusionOk="0">
                      <a:moveTo>
                        <a:pt x="2089" y="0"/>
                      </a:moveTo>
                      <a:cubicBezTo>
                        <a:pt x="2073" y="0"/>
                        <a:pt x="2054" y="14"/>
                        <a:pt x="2033" y="40"/>
                      </a:cubicBezTo>
                      <a:cubicBezTo>
                        <a:pt x="1822" y="270"/>
                        <a:pt x="1603" y="497"/>
                        <a:pt x="1610" y="843"/>
                      </a:cubicBezTo>
                      <a:cubicBezTo>
                        <a:pt x="1554" y="881"/>
                        <a:pt x="1508" y="897"/>
                        <a:pt x="1469" y="897"/>
                      </a:cubicBezTo>
                      <a:cubicBezTo>
                        <a:pt x="1349" y="897"/>
                        <a:pt x="1302" y="745"/>
                        <a:pt x="1226" y="655"/>
                      </a:cubicBezTo>
                      <a:lnTo>
                        <a:pt x="623" y="1346"/>
                      </a:lnTo>
                      <a:lnTo>
                        <a:pt x="419" y="1350"/>
                      </a:lnTo>
                      <a:cubicBezTo>
                        <a:pt x="302" y="1284"/>
                        <a:pt x="231" y="1249"/>
                        <a:pt x="187" y="1249"/>
                      </a:cubicBezTo>
                      <a:cubicBezTo>
                        <a:pt x="129" y="1249"/>
                        <a:pt x="118" y="1312"/>
                        <a:pt x="112" y="1450"/>
                      </a:cubicBezTo>
                      <a:cubicBezTo>
                        <a:pt x="46" y="1535"/>
                        <a:pt x="8" y="1638"/>
                        <a:pt x="0" y="1746"/>
                      </a:cubicBezTo>
                      <a:cubicBezTo>
                        <a:pt x="37" y="1812"/>
                        <a:pt x="105" y="1853"/>
                        <a:pt x="180" y="1853"/>
                      </a:cubicBezTo>
                      <a:cubicBezTo>
                        <a:pt x="191" y="1853"/>
                        <a:pt x="203" y="1852"/>
                        <a:pt x="216" y="1850"/>
                      </a:cubicBezTo>
                      <a:cubicBezTo>
                        <a:pt x="239" y="1784"/>
                        <a:pt x="112" y="1715"/>
                        <a:pt x="219" y="1654"/>
                      </a:cubicBezTo>
                      <a:cubicBezTo>
                        <a:pt x="227" y="1596"/>
                        <a:pt x="239" y="1535"/>
                        <a:pt x="246" y="1477"/>
                      </a:cubicBezTo>
                      <a:lnTo>
                        <a:pt x="296" y="1477"/>
                      </a:lnTo>
                      <a:lnTo>
                        <a:pt x="423" y="1554"/>
                      </a:lnTo>
                      <a:lnTo>
                        <a:pt x="473" y="1565"/>
                      </a:lnTo>
                      <a:lnTo>
                        <a:pt x="488" y="1562"/>
                      </a:lnTo>
                      <a:cubicBezTo>
                        <a:pt x="515" y="1581"/>
                        <a:pt x="546" y="1596"/>
                        <a:pt x="577" y="1600"/>
                      </a:cubicBezTo>
                      <a:cubicBezTo>
                        <a:pt x="623" y="1621"/>
                        <a:pt x="666" y="1629"/>
                        <a:pt x="706" y="1629"/>
                      </a:cubicBezTo>
                      <a:cubicBezTo>
                        <a:pt x="915" y="1629"/>
                        <a:pt x="1049" y="1396"/>
                        <a:pt x="1249" y="1373"/>
                      </a:cubicBezTo>
                      <a:cubicBezTo>
                        <a:pt x="1249" y="1423"/>
                        <a:pt x="1257" y="1466"/>
                        <a:pt x="1257" y="1516"/>
                      </a:cubicBezTo>
                      <a:lnTo>
                        <a:pt x="1249" y="1516"/>
                      </a:lnTo>
                      <a:lnTo>
                        <a:pt x="1261" y="1523"/>
                      </a:lnTo>
                      <a:lnTo>
                        <a:pt x="1261" y="1516"/>
                      </a:lnTo>
                      <a:cubicBezTo>
                        <a:pt x="1411" y="1489"/>
                        <a:pt x="1491" y="1389"/>
                        <a:pt x="1534" y="1250"/>
                      </a:cubicBezTo>
                      <a:cubicBezTo>
                        <a:pt x="1737" y="1143"/>
                        <a:pt x="1803" y="958"/>
                        <a:pt x="1837" y="747"/>
                      </a:cubicBezTo>
                      <a:cubicBezTo>
                        <a:pt x="1976" y="578"/>
                        <a:pt x="2049" y="363"/>
                        <a:pt x="2045" y="140"/>
                      </a:cubicBezTo>
                      <a:lnTo>
                        <a:pt x="2045" y="140"/>
                      </a:lnTo>
                      <a:cubicBezTo>
                        <a:pt x="2053" y="141"/>
                        <a:pt x="2060" y="142"/>
                        <a:pt x="2067" y="142"/>
                      </a:cubicBezTo>
                      <a:cubicBezTo>
                        <a:pt x="2115" y="142"/>
                        <a:pt x="2144" y="109"/>
                        <a:pt x="2137" y="59"/>
                      </a:cubicBezTo>
                      <a:cubicBezTo>
                        <a:pt x="2124" y="19"/>
                        <a:pt x="2108" y="0"/>
                        <a:pt x="208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4" name="Google Shape;1664;p11"/>
                <p:cNvSpPr/>
                <p:nvPr/>
              </p:nvSpPr>
              <p:spPr>
                <a:xfrm>
                  <a:off x="3470908" y="335741"/>
                  <a:ext cx="3505" cy="2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" h="70" extrusionOk="0">
                      <a:moveTo>
                        <a:pt x="85" y="1"/>
                      </a:moveTo>
                      <a:cubicBezTo>
                        <a:pt x="55" y="12"/>
                        <a:pt x="28" y="20"/>
                        <a:pt x="1" y="32"/>
                      </a:cubicBezTo>
                      <a:cubicBezTo>
                        <a:pt x="12" y="43"/>
                        <a:pt x="20" y="70"/>
                        <a:pt x="32" y="70"/>
                      </a:cubicBezTo>
                      <a:cubicBezTo>
                        <a:pt x="59" y="62"/>
                        <a:pt x="89" y="55"/>
                        <a:pt x="112" y="39"/>
                      </a:cubicBezTo>
                      <a:cubicBezTo>
                        <a:pt x="105" y="24"/>
                        <a:pt x="8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11"/>
                <p:cNvSpPr/>
                <p:nvPr/>
              </p:nvSpPr>
              <p:spPr>
                <a:xfrm>
                  <a:off x="3365781" y="567367"/>
                  <a:ext cx="6483" cy="15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" h="500" extrusionOk="0">
                      <a:moveTo>
                        <a:pt x="8" y="0"/>
                      </a:moveTo>
                      <a:cubicBezTo>
                        <a:pt x="1" y="142"/>
                        <a:pt x="8" y="281"/>
                        <a:pt x="112" y="396"/>
                      </a:cubicBezTo>
                      <a:cubicBezTo>
                        <a:pt x="105" y="430"/>
                        <a:pt x="105" y="465"/>
                        <a:pt x="112" y="500"/>
                      </a:cubicBezTo>
                      <a:lnTo>
                        <a:pt x="208" y="500"/>
                      </a:lnTo>
                      <a:lnTo>
                        <a:pt x="208" y="396"/>
                      </a:lnTo>
                      <a:cubicBezTo>
                        <a:pt x="197" y="238"/>
                        <a:pt x="143" y="100"/>
                        <a:pt x="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11"/>
                <p:cNvSpPr/>
                <p:nvPr/>
              </p:nvSpPr>
              <p:spPr>
                <a:xfrm>
                  <a:off x="3575104" y="238338"/>
                  <a:ext cx="15882" cy="631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2" h="2035" extrusionOk="0">
                      <a:moveTo>
                        <a:pt x="210" y="0"/>
                      </a:moveTo>
                      <a:cubicBezTo>
                        <a:pt x="205" y="0"/>
                        <a:pt x="199" y="1"/>
                        <a:pt x="193" y="1"/>
                      </a:cubicBezTo>
                      <a:cubicBezTo>
                        <a:pt x="116" y="9"/>
                        <a:pt x="100" y="90"/>
                        <a:pt x="120" y="155"/>
                      </a:cubicBezTo>
                      <a:cubicBezTo>
                        <a:pt x="219" y="428"/>
                        <a:pt x="81" y="712"/>
                        <a:pt x="150" y="985"/>
                      </a:cubicBezTo>
                      <a:cubicBezTo>
                        <a:pt x="127" y="1300"/>
                        <a:pt x="0" y="1596"/>
                        <a:pt x="35" y="1907"/>
                      </a:cubicBezTo>
                      <a:cubicBezTo>
                        <a:pt x="66" y="1972"/>
                        <a:pt x="99" y="2035"/>
                        <a:pt x="171" y="2035"/>
                      </a:cubicBezTo>
                      <a:cubicBezTo>
                        <a:pt x="189" y="2035"/>
                        <a:pt x="208" y="2031"/>
                        <a:pt x="231" y="2023"/>
                      </a:cubicBezTo>
                      <a:cubicBezTo>
                        <a:pt x="212" y="1804"/>
                        <a:pt x="389" y="1619"/>
                        <a:pt x="323" y="1396"/>
                      </a:cubicBezTo>
                      <a:lnTo>
                        <a:pt x="323" y="1392"/>
                      </a:lnTo>
                      <a:cubicBezTo>
                        <a:pt x="511" y="1258"/>
                        <a:pt x="404" y="1062"/>
                        <a:pt x="423" y="893"/>
                      </a:cubicBezTo>
                      <a:cubicBezTo>
                        <a:pt x="442" y="643"/>
                        <a:pt x="285" y="420"/>
                        <a:pt x="331" y="163"/>
                      </a:cubicBezTo>
                      <a:cubicBezTo>
                        <a:pt x="345" y="87"/>
                        <a:pt x="305" y="0"/>
                        <a:pt x="2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7" name="Google Shape;1667;p11"/>
                <p:cNvSpPr/>
                <p:nvPr/>
              </p:nvSpPr>
              <p:spPr>
                <a:xfrm>
                  <a:off x="3510149" y="244170"/>
                  <a:ext cx="34339" cy="173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7" h="559" extrusionOk="0">
                      <a:moveTo>
                        <a:pt x="1010" y="1"/>
                      </a:moveTo>
                      <a:cubicBezTo>
                        <a:pt x="932" y="1"/>
                        <a:pt x="857" y="16"/>
                        <a:pt x="799" y="90"/>
                      </a:cubicBezTo>
                      <a:cubicBezTo>
                        <a:pt x="692" y="100"/>
                        <a:pt x="599" y="156"/>
                        <a:pt x="488" y="156"/>
                      </a:cubicBezTo>
                      <a:cubicBezTo>
                        <a:pt x="465" y="156"/>
                        <a:pt x="441" y="154"/>
                        <a:pt x="415" y="148"/>
                      </a:cubicBezTo>
                      <a:cubicBezTo>
                        <a:pt x="393" y="142"/>
                        <a:pt x="370" y="139"/>
                        <a:pt x="348" y="139"/>
                      </a:cubicBezTo>
                      <a:cubicBezTo>
                        <a:pt x="236" y="139"/>
                        <a:pt x="131" y="209"/>
                        <a:pt x="96" y="321"/>
                      </a:cubicBezTo>
                      <a:cubicBezTo>
                        <a:pt x="73" y="378"/>
                        <a:pt x="0" y="432"/>
                        <a:pt x="42" y="497"/>
                      </a:cubicBezTo>
                      <a:cubicBezTo>
                        <a:pt x="70" y="543"/>
                        <a:pt x="102" y="558"/>
                        <a:pt x="137" y="558"/>
                      </a:cubicBezTo>
                      <a:cubicBezTo>
                        <a:pt x="175" y="558"/>
                        <a:pt x="217" y="540"/>
                        <a:pt x="261" y="524"/>
                      </a:cubicBezTo>
                      <a:cubicBezTo>
                        <a:pt x="442" y="447"/>
                        <a:pt x="623" y="378"/>
                        <a:pt x="807" y="313"/>
                      </a:cubicBezTo>
                      <a:lnTo>
                        <a:pt x="995" y="282"/>
                      </a:lnTo>
                      <a:lnTo>
                        <a:pt x="1107" y="6"/>
                      </a:lnTo>
                      <a:cubicBezTo>
                        <a:pt x="1075" y="3"/>
                        <a:pt x="1042" y="1"/>
                        <a:pt x="101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8" name="Google Shape;1668;p11"/>
                <p:cNvSpPr/>
                <p:nvPr/>
              </p:nvSpPr>
              <p:spPr>
                <a:xfrm>
                  <a:off x="3523239" y="373430"/>
                  <a:ext cx="1954" cy="2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" h="74" extrusionOk="0">
                      <a:moveTo>
                        <a:pt x="35" y="0"/>
                      </a:moveTo>
                      <a:cubicBezTo>
                        <a:pt x="24" y="12"/>
                        <a:pt x="5" y="19"/>
                        <a:pt x="1" y="35"/>
                      </a:cubicBezTo>
                      <a:cubicBezTo>
                        <a:pt x="1" y="46"/>
                        <a:pt x="20" y="58"/>
                        <a:pt x="32" y="73"/>
                      </a:cubicBezTo>
                      <a:lnTo>
                        <a:pt x="62" y="39"/>
                      </a:lnTo>
                      <a:cubicBezTo>
                        <a:pt x="55" y="27"/>
                        <a:pt x="43" y="15"/>
                        <a:pt x="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9" name="Google Shape;1669;p11"/>
                <p:cNvSpPr/>
                <p:nvPr/>
              </p:nvSpPr>
              <p:spPr>
                <a:xfrm>
                  <a:off x="3427294" y="449708"/>
                  <a:ext cx="1334" cy="13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" h="43" extrusionOk="0">
                      <a:moveTo>
                        <a:pt x="1" y="0"/>
                      </a:moveTo>
                      <a:lnTo>
                        <a:pt x="43" y="43"/>
                      </a:lnTo>
                      <a:cubicBezTo>
                        <a:pt x="39" y="31"/>
                        <a:pt x="35" y="20"/>
                        <a:pt x="24" y="12"/>
                      </a:cubicBezTo>
                      <a:cubicBezTo>
                        <a:pt x="20" y="8"/>
                        <a:pt x="12" y="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70" name="Google Shape;1670;p11"/>
              <p:cNvGrpSpPr/>
              <p:nvPr/>
            </p:nvGrpSpPr>
            <p:grpSpPr>
              <a:xfrm>
                <a:off x="8278811" y="818886"/>
                <a:ext cx="675044" cy="397697"/>
                <a:chOff x="1405566" y="453741"/>
                <a:chExt cx="583393" cy="343702"/>
              </a:xfrm>
            </p:grpSpPr>
            <p:sp>
              <p:nvSpPr>
                <p:cNvPr id="1671" name="Google Shape;1671;p11"/>
                <p:cNvSpPr/>
                <p:nvPr/>
              </p:nvSpPr>
              <p:spPr>
                <a:xfrm>
                  <a:off x="1405566" y="453741"/>
                  <a:ext cx="583393" cy="343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07" h="11080" extrusionOk="0">
                      <a:moveTo>
                        <a:pt x="18188" y="1156"/>
                      </a:moveTo>
                      <a:cubicBezTo>
                        <a:pt x="18211" y="1156"/>
                        <a:pt x="18235" y="1162"/>
                        <a:pt x="18261" y="1177"/>
                      </a:cubicBezTo>
                      <a:cubicBezTo>
                        <a:pt x="18253" y="1188"/>
                        <a:pt x="18245" y="1192"/>
                        <a:pt x="18238" y="1196"/>
                      </a:cubicBezTo>
                      <a:cubicBezTo>
                        <a:pt x="18046" y="1338"/>
                        <a:pt x="18019" y="1553"/>
                        <a:pt x="17950" y="1753"/>
                      </a:cubicBezTo>
                      <a:lnTo>
                        <a:pt x="17946" y="1753"/>
                      </a:lnTo>
                      <a:cubicBezTo>
                        <a:pt x="17946" y="1826"/>
                        <a:pt x="17942" y="1895"/>
                        <a:pt x="17930" y="1965"/>
                      </a:cubicBezTo>
                      <a:cubicBezTo>
                        <a:pt x="17827" y="2107"/>
                        <a:pt x="17769" y="2280"/>
                        <a:pt x="17684" y="2433"/>
                      </a:cubicBezTo>
                      <a:cubicBezTo>
                        <a:pt x="17200" y="3002"/>
                        <a:pt x="16697" y="3567"/>
                        <a:pt x="16297" y="4205"/>
                      </a:cubicBezTo>
                      <a:cubicBezTo>
                        <a:pt x="16101" y="4516"/>
                        <a:pt x="15878" y="4808"/>
                        <a:pt x="15636" y="5089"/>
                      </a:cubicBezTo>
                      <a:cubicBezTo>
                        <a:pt x="15167" y="5634"/>
                        <a:pt x="14687" y="6172"/>
                        <a:pt x="14261" y="6756"/>
                      </a:cubicBezTo>
                      <a:cubicBezTo>
                        <a:pt x="13946" y="7183"/>
                        <a:pt x="13684" y="7659"/>
                        <a:pt x="13265" y="8005"/>
                      </a:cubicBezTo>
                      <a:cubicBezTo>
                        <a:pt x="13196" y="8017"/>
                        <a:pt x="13128" y="8051"/>
                        <a:pt x="13082" y="8104"/>
                      </a:cubicBezTo>
                      <a:lnTo>
                        <a:pt x="13082" y="8104"/>
                      </a:lnTo>
                      <a:cubicBezTo>
                        <a:pt x="13085" y="8100"/>
                        <a:pt x="13085" y="8090"/>
                        <a:pt x="13089" y="8086"/>
                      </a:cubicBezTo>
                      <a:cubicBezTo>
                        <a:pt x="13108" y="8028"/>
                        <a:pt x="13092" y="7967"/>
                        <a:pt x="13062" y="7913"/>
                      </a:cubicBezTo>
                      <a:lnTo>
                        <a:pt x="13062" y="7913"/>
                      </a:lnTo>
                      <a:cubicBezTo>
                        <a:pt x="13064" y="7913"/>
                        <a:pt x="13067" y="7914"/>
                        <a:pt x="13070" y="7914"/>
                      </a:cubicBezTo>
                      <a:cubicBezTo>
                        <a:pt x="13095" y="7914"/>
                        <a:pt x="13121" y="7899"/>
                        <a:pt x="13139" y="7878"/>
                      </a:cubicBezTo>
                      <a:cubicBezTo>
                        <a:pt x="13265" y="7552"/>
                        <a:pt x="13427" y="7229"/>
                        <a:pt x="13431" y="6864"/>
                      </a:cubicBezTo>
                      <a:cubicBezTo>
                        <a:pt x="13450" y="6841"/>
                        <a:pt x="13458" y="6818"/>
                        <a:pt x="13465" y="6787"/>
                      </a:cubicBezTo>
                      <a:lnTo>
                        <a:pt x="13726" y="6457"/>
                      </a:lnTo>
                      <a:cubicBezTo>
                        <a:pt x="13719" y="6441"/>
                        <a:pt x="13715" y="6430"/>
                        <a:pt x="13719" y="6410"/>
                      </a:cubicBezTo>
                      <a:lnTo>
                        <a:pt x="13719" y="6410"/>
                      </a:lnTo>
                      <a:cubicBezTo>
                        <a:pt x="13719" y="6422"/>
                        <a:pt x="13726" y="6441"/>
                        <a:pt x="13726" y="6457"/>
                      </a:cubicBezTo>
                      <a:cubicBezTo>
                        <a:pt x="13746" y="6434"/>
                        <a:pt x="13753" y="6403"/>
                        <a:pt x="13742" y="6376"/>
                      </a:cubicBezTo>
                      <a:cubicBezTo>
                        <a:pt x="13873" y="6303"/>
                        <a:pt x="13984" y="6203"/>
                        <a:pt x="14061" y="6076"/>
                      </a:cubicBezTo>
                      <a:cubicBezTo>
                        <a:pt x="14314" y="5788"/>
                        <a:pt x="14572" y="5504"/>
                        <a:pt x="14756" y="5158"/>
                      </a:cubicBezTo>
                      <a:cubicBezTo>
                        <a:pt x="15048" y="4843"/>
                        <a:pt x="15390" y="4558"/>
                        <a:pt x="15567" y="4151"/>
                      </a:cubicBezTo>
                      <a:lnTo>
                        <a:pt x="15567" y="4147"/>
                      </a:lnTo>
                      <a:cubicBezTo>
                        <a:pt x="15663" y="4113"/>
                        <a:pt x="15732" y="4036"/>
                        <a:pt x="15755" y="3940"/>
                      </a:cubicBezTo>
                      <a:lnTo>
                        <a:pt x="15763" y="3928"/>
                      </a:lnTo>
                      <a:cubicBezTo>
                        <a:pt x="15840" y="3905"/>
                        <a:pt x="15894" y="3840"/>
                        <a:pt x="15905" y="3755"/>
                      </a:cubicBezTo>
                      <a:lnTo>
                        <a:pt x="17308" y="1945"/>
                      </a:lnTo>
                      <a:cubicBezTo>
                        <a:pt x="17546" y="1765"/>
                        <a:pt x="17711" y="1507"/>
                        <a:pt x="17873" y="1265"/>
                      </a:cubicBezTo>
                      <a:cubicBezTo>
                        <a:pt x="17877" y="1265"/>
                        <a:pt x="17884" y="1269"/>
                        <a:pt x="17888" y="1269"/>
                      </a:cubicBezTo>
                      <a:cubicBezTo>
                        <a:pt x="17894" y="1270"/>
                        <a:pt x="17901" y="1270"/>
                        <a:pt x="17907" y="1270"/>
                      </a:cubicBezTo>
                      <a:cubicBezTo>
                        <a:pt x="18008" y="1270"/>
                        <a:pt x="18089" y="1156"/>
                        <a:pt x="18188" y="1156"/>
                      </a:cubicBezTo>
                      <a:close/>
                      <a:moveTo>
                        <a:pt x="10303" y="10222"/>
                      </a:moveTo>
                      <a:cubicBezTo>
                        <a:pt x="10314" y="10245"/>
                        <a:pt x="10322" y="10272"/>
                        <a:pt x="10341" y="10288"/>
                      </a:cubicBezTo>
                      <a:cubicBezTo>
                        <a:pt x="10322" y="10295"/>
                        <a:pt x="10303" y="10303"/>
                        <a:pt x="10295" y="10322"/>
                      </a:cubicBezTo>
                      <a:lnTo>
                        <a:pt x="10210" y="10318"/>
                      </a:lnTo>
                      <a:cubicBezTo>
                        <a:pt x="10249" y="10295"/>
                        <a:pt x="10280" y="10261"/>
                        <a:pt x="10303" y="10222"/>
                      </a:cubicBezTo>
                      <a:close/>
                      <a:moveTo>
                        <a:pt x="5280" y="1623"/>
                      </a:moveTo>
                      <a:lnTo>
                        <a:pt x="5323" y="1634"/>
                      </a:lnTo>
                      <a:lnTo>
                        <a:pt x="5365" y="1634"/>
                      </a:lnTo>
                      <a:lnTo>
                        <a:pt x="5438" y="1715"/>
                      </a:lnTo>
                      <a:cubicBezTo>
                        <a:pt x="5434" y="1730"/>
                        <a:pt x="5426" y="1746"/>
                        <a:pt x="5426" y="1765"/>
                      </a:cubicBezTo>
                      <a:cubicBezTo>
                        <a:pt x="5442" y="2026"/>
                        <a:pt x="5530" y="2237"/>
                        <a:pt x="5830" y="2284"/>
                      </a:cubicBezTo>
                      <a:cubicBezTo>
                        <a:pt x="5841" y="2284"/>
                        <a:pt x="5845" y="2276"/>
                        <a:pt x="5857" y="2272"/>
                      </a:cubicBezTo>
                      <a:lnTo>
                        <a:pt x="5857" y="2276"/>
                      </a:lnTo>
                      <a:cubicBezTo>
                        <a:pt x="5945" y="2610"/>
                        <a:pt x="6241" y="2783"/>
                        <a:pt x="6445" y="3017"/>
                      </a:cubicBezTo>
                      <a:lnTo>
                        <a:pt x="6445" y="3021"/>
                      </a:lnTo>
                      <a:cubicBezTo>
                        <a:pt x="6456" y="3252"/>
                        <a:pt x="6652" y="3344"/>
                        <a:pt x="6798" y="3479"/>
                      </a:cubicBezTo>
                      <a:cubicBezTo>
                        <a:pt x="6829" y="3502"/>
                        <a:pt x="6864" y="3525"/>
                        <a:pt x="6902" y="3552"/>
                      </a:cubicBezTo>
                      <a:cubicBezTo>
                        <a:pt x="6937" y="3575"/>
                        <a:pt x="6971" y="3594"/>
                        <a:pt x="7006" y="3609"/>
                      </a:cubicBezTo>
                      <a:cubicBezTo>
                        <a:pt x="7017" y="3617"/>
                        <a:pt x="7033" y="3621"/>
                        <a:pt x="7040" y="3632"/>
                      </a:cubicBezTo>
                      <a:cubicBezTo>
                        <a:pt x="7067" y="3671"/>
                        <a:pt x="7098" y="3698"/>
                        <a:pt x="7136" y="3717"/>
                      </a:cubicBezTo>
                      <a:lnTo>
                        <a:pt x="7182" y="3771"/>
                      </a:lnTo>
                      <a:cubicBezTo>
                        <a:pt x="7209" y="3794"/>
                        <a:pt x="7244" y="3813"/>
                        <a:pt x="7279" y="3828"/>
                      </a:cubicBezTo>
                      <a:cubicBezTo>
                        <a:pt x="7578" y="4151"/>
                        <a:pt x="7924" y="4405"/>
                        <a:pt x="8354" y="4539"/>
                      </a:cubicBezTo>
                      <a:cubicBezTo>
                        <a:pt x="8362" y="4562"/>
                        <a:pt x="8378" y="4581"/>
                        <a:pt x="8393" y="4601"/>
                      </a:cubicBezTo>
                      <a:cubicBezTo>
                        <a:pt x="8420" y="4635"/>
                        <a:pt x="8458" y="4658"/>
                        <a:pt x="8497" y="4685"/>
                      </a:cubicBezTo>
                      <a:cubicBezTo>
                        <a:pt x="8520" y="4689"/>
                        <a:pt x="8547" y="4693"/>
                        <a:pt x="8570" y="4693"/>
                      </a:cubicBezTo>
                      <a:cubicBezTo>
                        <a:pt x="8678" y="4790"/>
                        <a:pt x="8795" y="4866"/>
                        <a:pt x="8946" y="4866"/>
                      </a:cubicBezTo>
                      <a:cubicBezTo>
                        <a:pt x="8950" y="4866"/>
                        <a:pt x="8954" y="4866"/>
                        <a:pt x="8958" y="4866"/>
                      </a:cubicBezTo>
                      <a:cubicBezTo>
                        <a:pt x="8977" y="4916"/>
                        <a:pt x="9000" y="4958"/>
                        <a:pt x="9031" y="5004"/>
                      </a:cubicBezTo>
                      <a:cubicBezTo>
                        <a:pt x="9642" y="5385"/>
                        <a:pt x="10341" y="5388"/>
                        <a:pt x="11014" y="5500"/>
                      </a:cubicBezTo>
                      <a:cubicBezTo>
                        <a:pt x="11263" y="5500"/>
                        <a:pt x="11509" y="5484"/>
                        <a:pt x="11759" y="5461"/>
                      </a:cubicBezTo>
                      <a:cubicBezTo>
                        <a:pt x="12289" y="5446"/>
                        <a:pt x="12816" y="5358"/>
                        <a:pt x="13323" y="5192"/>
                      </a:cubicBezTo>
                      <a:cubicBezTo>
                        <a:pt x="13419" y="5169"/>
                        <a:pt x="13519" y="5150"/>
                        <a:pt x="13615" y="5127"/>
                      </a:cubicBezTo>
                      <a:cubicBezTo>
                        <a:pt x="13642" y="5112"/>
                        <a:pt x="13665" y="5089"/>
                        <a:pt x="13673" y="5062"/>
                      </a:cubicBezTo>
                      <a:lnTo>
                        <a:pt x="13673" y="5069"/>
                      </a:lnTo>
                      <a:cubicBezTo>
                        <a:pt x="13753" y="5126"/>
                        <a:pt x="13830" y="5147"/>
                        <a:pt x="13907" y="5147"/>
                      </a:cubicBezTo>
                      <a:cubicBezTo>
                        <a:pt x="14048" y="5147"/>
                        <a:pt x="14185" y="5077"/>
                        <a:pt x="14322" y="5035"/>
                      </a:cubicBezTo>
                      <a:cubicBezTo>
                        <a:pt x="14368" y="5012"/>
                        <a:pt x="14395" y="4962"/>
                        <a:pt x="14395" y="4916"/>
                      </a:cubicBezTo>
                      <a:cubicBezTo>
                        <a:pt x="14384" y="4897"/>
                        <a:pt x="14376" y="4881"/>
                        <a:pt x="14368" y="4866"/>
                      </a:cubicBezTo>
                      <a:lnTo>
                        <a:pt x="14380" y="4862"/>
                      </a:lnTo>
                      <a:cubicBezTo>
                        <a:pt x="14388" y="4863"/>
                        <a:pt x="14397" y="4864"/>
                        <a:pt x="14405" y="4864"/>
                      </a:cubicBezTo>
                      <a:cubicBezTo>
                        <a:pt x="14507" y="4864"/>
                        <a:pt x="14579" y="4783"/>
                        <a:pt x="14668" y="4754"/>
                      </a:cubicBezTo>
                      <a:lnTo>
                        <a:pt x="14714" y="4781"/>
                      </a:lnTo>
                      <a:lnTo>
                        <a:pt x="14760" y="4774"/>
                      </a:lnTo>
                      <a:lnTo>
                        <a:pt x="14760" y="4774"/>
                      </a:lnTo>
                      <a:cubicBezTo>
                        <a:pt x="14799" y="4889"/>
                        <a:pt x="14733" y="4977"/>
                        <a:pt x="14679" y="5069"/>
                      </a:cubicBezTo>
                      <a:lnTo>
                        <a:pt x="14580" y="5069"/>
                      </a:lnTo>
                      <a:lnTo>
                        <a:pt x="14568" y="5073"/>
                      </a:lnTo>
                      <a:cubicBezTo>
                        <a:pt x="14541" y="5108"/>
                        <a:pt x="14507" y="5139"/>
                        <a:pt x="14476" y="5169"/>
                      </a:cubicBezTo>
                      <a:lnTo>
                        <a:pt x="14472" y="5173"/>
                      </a:lnTo>
                      <a:cubicBezTo>
                        <a:pt x="14437" y="5208"/>
                        <a:pt x="14403" y="5242"/>
                        <a:pt x="14372" y="5269"/>
                      </a:cubicBezTo>
                      <a:cubicBezTo>
                        <a:pt x="14299" y="5369"/>
                        <a:pt x="14234" y="5477"/>
                        <a:pt x="14176" y="5580"/>
                      </a:cubicBezTo>
                      <a:cubicBezTo>
                        <a:pt x="14180" y="5753"/>
                        <a:pt x="14003" y="5819"/>
                        <a:pt x="13953" y="5957"/>
                      </a:cubicBezTo>
                      <a:cubicBezTo>
                        <a:pt x="13859" y="6015"/>
                        <a:pt x="13836" y="6174"/>
                        <a:pt x="13694" y="6174"/>
                      </a:cubicBezTo>
                      <a:cubicBezTo>
                        <a:pt x="13686" y="6174"/>
                        <a:pt x="13677" y="6173"/>
                        <a:pt x="13669" y="6172"/>
                      </a:cubicBezTo>
                      <a:cubicBezTo>
                        <a:pt x="13628" y="6148"/>
                        <a:pt x="13595" y="6137"/>
                        <a:pt x="13569" y="6137"/>
                      </a:cubicBezTo>
                      <a:cubicBezTo>
                        <a:pt x="13474" y="6137"/>
                        <a:pt x="13451" y="6264"/>
                        <a:pt x="13400" y="6330"/>
                      </a:cubicBezTo>
                      <a:cubicBezTo>
                        <a:pt x="13219" y="6572"/>
                        <a:pt x="13023" y="6799"/>
                        <a:pt x="12716" y="6864"/>
                      </a:cubicBezTo>
                      <a:cubicBezTo>
                        <a:pt x="12601" y="6895"/>
                        <a:pt x="12512" y="6914"/>
                        <a:pt x="12570" y="7041"/>
                      </a:cubicBezTo>
                      <a:cubicBezTo>
                        <a:pt x="12602" y="7111"/>
                        <a:pt x="12662" y="7164"/>
                        <a:pt x="12740" y="7164"/>
                      </a:cubicBezTo>
                      <a:cubicBezTo>
                        <a:pt x="12763" y="7164"/>
                        <a:pt x="12789" y="7159"/>
                        <a:pt x="12816" y="7148"/>
                      </a:cubicBezTo>
                      <a:cubicBezTo>
                        <a:pt x="12954" y="7091"/>
                        <a:pt x="13089" y="7021"/>
                        <a:pt x="13169" y="6887"/>
                      </a:cubicBezTo>
                      <a:cubicBezTo>
                        <a:pt x="13281" y="6922"/>
                        <a:pt x="13277" y="6998"/>
                        <a:pt x="13242" y="7087"/>
                      </a:cubicBezTo>
                      <a:lnTo>
                        <a:pt x="13169" y="7202"/>
                      </a:lnTo>
                      <a:cubicBezTo>
                        <a:pt x="13165" y="7417"/>
                        <a:pt x="13035" y="7594"/>
                        <a:pt x="12985" y="7798"/>
                      </a:cubicBezTo>
                      <a:lnTo>
                        <a:pt x="12724" y="8278"/>
                      </a:lnTo>
                      <a:cubicBezTo>
                        <a:pt x="12566" y="8413"/>
                        <a:pt x="12508" y="8643"/>
                        <a:pt x="12324" y="8751"/>
                      </a:cubicBezTo>
                      <a:cubicBezTo>
                        <a:pt x="12297" y="8762"/>
                        <a:pt x="12266" y="8770"/>
                        <a:pt x="12239" y="8789"/>
                      </a:cubicBezTo>
                      <a:lnTo>
                        <a:pt x="12032" y="8901"/>
                      </a:lnTo>
                      <a:cubicBezTo>
                        <a:pt x="11978" y="8962"/>
                        <a:pt x="11844" y="8935"/>
                        <a:pt x="11817" y="9027"/>
                      </a:cubicBezTo>
                      <a:cubicBezTo>
                        <a:pt x="11651" y="9050"/>
                        <a:pt x="11513" y="9135"/>
                        <a:pt x="11382" y="9231"/>
                      </a:cubicBezTo>
                      <a:cubicBezTo>
                        <a:pt x="11378" y="9238"/>
                        <a:pt x="11370" y="9244"/>
                        <a:pt x="11363" y="9249"/>
                      </a:cubicBezTo>
                      <a:lnTo>
                        <a:pt x="11363" y="9249"/>
                      </a:lnTo>
                      <a:cubicBezTo>
                        <a:pt x="11426" y="9185"/>
                        <a:pt x="11491" y="9122"/>
                        <a:pt x="11509" y="9031"/>
                      </a:cubicBezTo>
                      <a:cubicBezTo>
                        <a:pt x="11517" y="9035"/>
                        <a:pt x="11532" y="9035"/>
                        <a:pt x="11544" y="9039"/>
                      </a:cubicBezTo>
                      <a:cubicBezTo>
                        <a:pt x="11705" y="9031"/>
                        <a:pt x="11774" y="8927"/>
                        <a:pt x="11809" y="8785"/>
                      </a:cubicBezTo>
                      <a:cubicBezTo>
                        <a:pt x="11997" y="8574"/>
                        <a:pt x="12232" y="8393"/>
                        <a:pt x="12232" y="8028"/>
                      </a:cubicBezTo>
                      <a:lnTo>
                        <a:pt x="12232" y="8028"/>
                      </a:lnTo>
                      <a:lnTo>
                        <a:pt x="11325" y="8901"/>
                      </a:lnTo>
                      <a:cubicBezTo>
                        <a:pt x="11067" y="9047"/>
                        <a:pt x="10829" y="9219"/>
                        <a:pt x="10714" y="9508"/>
                      </a:cubicBezTo>
                      <a:cubicBezTo>
                        <a:pt x="10694" y="9507"/>
                        <a:pt x="10675" y="9507"/>
                        <a:pt x="10656" y="9507"/>
                      </a:cubicBezTo>
                      <a:cubicBezTo>
                        <a:pt x="10477" y="9507"/>
                        <a:pt x="10309" y="9530"/>
                        <a:pt x="10187" y="9700"/>
                      </a:cubicBezTo>
                      <a:cubicBezTo>
                        <a:pt x="10088" y="9742"/>
                        <a:pt x="10018" y="9804"/>
                        <a:pt x="10111" y="9919"/>
                      </a:cubicBezTo>
                      <a:cubicBezTo>
                        <a:pt x="10107" y="9953"/>
                        <a:pt x="10107" y="9984"/>
                        <a:pt x="10111" y="10015"/>
                      </a:cubicBezTo>
                      <a:lnTo>
                        <a:pt x="9999" y="10111"/>
                      </a:lnTo>
                      <a:cubicBezTo>
                        <a:pt x="9888" y="10149"/>
                        <a:pt x="9765" y="10165"/>
                        <a:pt x="9673" y="10226"/>
                      </a:cubicBezTo>
                      <a:cubicBezTo>
                        <a:pt x="8996" y="10707"/>
                        <a:pt x="8220" y="10814"/>
                        <a:pt x="7425" y="10841"/>
                      </a:cubicBezTo>
                      <a:cubicBezTo>
                        <a:pt x="7352" y="10844"/>
                        <a:pt x="7280" y="10845"/>
                        <a:pt x="7209" y="10845"/>
                      </a:cubicBezTo>
                      <a:cubicBezTo>
                        <a:pt x="6105" y="10845"/>
                        <a:pt x="5085" y="10513"/>
                        <a:pt x="4154" y="9900"/>
                      </a:cubicBezTo>
                      <a:cubicBezTo>
                        <a:pt x="4116" y="9877"/>
                        <a:pt x="4081" y="9853"/>
                        <a:pt x="4043" y="9830"/>
                      </a:cubicBezTo>
                      <a:lnTo>
                        <a:pt x="4035" y="9823"/>
                      </a:lnTo>
                      <a:cubicBezTo>
                        <a:pt x="3997" y="9677"/>
                        <a:pt x="3870" y="9611"/>
                        <a:pt x="3755" y="9542"/>
                      </a:cubicBezTo>
                      <a:cubicBezTo>
                        <a:pt x="3386" y="9377"/>
                        <a:pt x="3152" y="9004"/>
                        <a:pt x="2737" y="8912"/>
                      </a:cubicBezTo>
                      <a:cubicBezTo>
                        <a:pt x="2487" y="8762"/>
                        <a:pt x="2237" y="8608"/>
                        <a:pt x="2037" y="8397"/>
                      </a:cubicBezTo>
                      <a:cubicBezTo>
                        <a:pt x="1953" y="8193"/>
                        <a:pt x="1791" y="8051"/>
                        <a:pt x="1645" y="7882"/>
                      </a:cubicBezTo>
                      <a:cubicBezTo>
                        <a:pt x="1392" y="7594"/>
                        <a:pt x="1103" y="7337"/>
                        <a:pt x="915" y="6995"/>
                      </a:cubicBezTo>
                      <a:cubicBezTo>
                        <a:pt x="1030" y="6933"/>
                        <a:pt x="1157" y="6868"/>
                        <a:pt x="1184" y="6706"/>
                      </a:cubicBezTo>
                      <a:cubicBezTo>
                        <a:pt x="1178" y="6706"/>
                        <a:pt x="1172" y="6706"/>
                        <a:pt x="1166" y="6706"/>
                      </a:cubicBezTo>
                      <a:cubicBezTo>
                        <a:pt x="989" y="6706"/>
                        <a:pt x="945" y="6865"/>
                        <a:pt x="815" y="6887"/>
                      </a:cubicBezTo>
                      <a:cubicBezTo>
                        <a:pt x="473" y="6384"/>
                        <a:pt x="473" y="6384"/>
                        <a:pt x="735" y="6053"/>
                      </a:cubicBezTo>
                      <a:cubicBezTo>
                        <a:pt x="761" y="6034"/>
                        <a:pt x="792" y="6011"/>
                        <a:pt x="811" y="5980"/>
                      </a:cubicBezTo>
                      <a:lnTo>
                        <a:pt x="831" y="5961"/>
                      </a:lnTo>
                      <a:cubicBezTo>
                        <a:pt x="911" y="5919"/>
                        <a:pt x="1000" y="5876"/>
                        <a:pt x="1042" y="5784"/>
                      </a:cubicBezTo>
                      <a:cubicBezTo>
                        <a:pt x="1257" y="5673"/>
                        <a:pt x="1442" y="5504"/>
                        <a:pt x="1565" y="5292"/>
                      </a:cubicBezTo>
                      <a:cubicBezTo>
                        <a:pt x="1618" y="5285"/>
                        <a:pt x="1653" y="5235"/>
                        <a:pt x="1645" y="5185"/>
                      </a:cubicBezTo>
                      <a:lnTo>
                        <a:pt x="1657" y="5173"/>
                      </a:lnTo>
                      <a:cubicBezTo>
                        <a:pt x="1703" y="5173"/>
                        <a:pt x="1749" y="5135"/>
                        <a:pt x="1749" y="5089"/>
                      </a:cubicBezTo>
                      <a:lnTo>
                        <a:pt x="1749" y="5081"/>
                      </a:lnTo>
                      <a:lnTo>
                        <a:pt x="1757" y="5073"/>
                      </a:lnTo>
                      <a:cubicBezTo>
                        <a:pt x="1807" y="5073"/>
                        <a:pt x="1845" y="5035"/>
                        <a:pt x="1849" y="4985"/>
                      </a:cubicBezTo>
                      <a:lnTo>
                        <a:pt x="1849" y="4977"/>
                      </a:lnTo>
                      <a:lnTo>
                        <a:pt x="1857" y="4966"/>
                      </a:lnTo>
                      <a:cubicBezTo>
                        <a:pt x="1910" y="4966"/>
                        <a:pt x="1949" y="4923"/>
                        <a:pt x="1949" y="4877"/>
                      </a:cubicBezTo>
                      <a:lnTo>
                        <a:pt x="1960" y="4870"/>
                      </a:lnTo>
                      <a:cubicBezTo>
                        <a:pt x="2010" y="4866"/>
                        <a:pt x="2056" y="4831"/>
                        <a:pt x="2076" y="4781"/>
                      </a:cubicBezTo>
                      <a:lnTo>
                        <a:pt x="2252" y="4647"/>
                      </a:lnTo>
                      <a:cubicBezTo>
                        <a:pt x="2287" y="4620"/>
                        <a:pt x="2318" y="4597"/>
                        <a:pt x="2348" y="4570"/>
                      </a:cubicBezTo>
                      <a:lnTo>
                        <a:pt x="2360" y="4562"/>
                      </a:lnTo>
                      <a:cubicBezTo>
                        <a:pt x="2406" y="4558"/>
                        <a:pt x="2448" y="4516"/>
                        <a:pt x="2456" y="4466"/>
                      </a:cubicBezTo>
                      <a:lnTo>
                        <a:pt x="2460" y="4462"/>
                      </a:lnTo>
                      <a:cubicBezTo>
                        <a:pt x="2487" y="4424"/>
                        <a:pt x="2521" y="4389"/>
                        <a:pt x="2560" y="4366"/>
                      </a:cubicBezTo>
                      <a:cubicBezTo>
                        <a:pt x="2614" y="4362"/>
                        <a:pt x="2656" y="4320"/>
                        <a:pt x="2660" y="4266"/>
                      </a:cubicBezTo>
                      <a:cubicBezTo>
                        <a:pt x="2713" y="4255"/>
                        <a:pt x="2752" y="4213"/>
                        <a:pt x="2756" y="4166"/>
                      </a:cubicBezTo>
                      <a:lnTo>
                        <a:pt x="2763" y="4159"/>
                      </a:lnTo>
                      <a:lnTo>
                        <a:pt x="2844" y="4059"/>
                      </a:lnTo>
                      <a:lnTo>
                        <a:pt x="2860" y="4040"/>
                      </a:lnTo>
                      <a:cubicBezTo>
                        <a:pt x="2890" y="4013"/>
                        <a:pt x="2921" y="3986"/>
                        <a:pt x="2956" y="3959"/>
                      </a:cubicBezTo>
                      <a:lnTo>
                        <a:pt x="2959" y="3955"/>
                      </a:lnTo>
                      <a:cubicBezTo>
                        <a:pt x="2986" y="3920"/>
                        <a:pt x="3021" y="3890"/>
                        <a:pt x="3052" y="3863"/>
                      </a:cubicBezTo>
                      <a:cubicBezTo>
                        <a:pt x="3417" y="3486"/>
                        <a:pt x="3870" y="3198"/>
                        <a:pt x="4154" y="2745"/>
                      </a:cubicBezTo>
                      <a:cubicBezTo>
                        <a:pt x="4504" y="2422"/>
                        <a:pt x="4885" y="2130"/>
                        <a:pt x="5150" y="1730"/>
                      </a:cubicBezTo>
                      <a:lnTo>
                        <a:pt x="5280" y="1623"/>
                      </a:lnTo>
                      <a:close/>
                      <a:moveTo>
                        <a:pt x="18624" y="0"/>
                      </a:moveTo>
                      <a:cubicBezTo>
                        <a:pt x="18538" y="0"/>
                        <a:pt x="18480" y="69"/>
                        <a:pt x="18411" y="120"/>
                      </a:cubicBezTo>
                      <a:lnTo>
                        <a:pt x="18407" y="116"/>
                      </a:lnTo>
                      <a:cubicBezTo>
                        <a:pt x="18349" y="170"/>
                        <a:pt x="18234" y="147"/>
                        <a:pt x="18215" y="255"/>
                      </a:cubicBezTo>
                      <a:lnTo>
                        <a:pt x="18195" y="412"/>
                      </a:lnTo>
                      <a:cubicBezTo>
                        <a:pt x="18119" y="566"/>
                        <a:pt x="17969" y="670"/>
                        <a:pt x="17911" y="831"/>
                      </a:cubicBezTo>
                      <a:cubicBezTo>
                        <a:pt x="17830" y="904"/>
                        <a:pt x="17773" y="1000"/>
                        <a:pt x="17754" y="1104"/>
                      </a:cubicBezTo>
                      <a:lnTo>
                        <a:pt x="17696" y="1123"/>
                      </a:lnTo>
                      <a:cubicBezTo>
                        <a:pt x="17696" y="1177"/>
                        <a:pt x="17658" y="1227"/>
                        <a:pt x="17608" y="1238"/>
                      </a:cubicBezTo>
                      <a:cubicBezTo>
                        <a:pt x="17550" y="1315"/>
                        <a:pt x="17488" y="1388"/>
                        <a:pt x="17419" y="1450"/>
                      </a:cubicBezTo>
                      <a:cubicBezTo>
                        <a:pt x="17381" y="1565"/>
                        <a:pt x="17304" y="1673"/>
                        <a:pt x="17204" y="1746"/>
                      </a:cubicBezTo>
                      <a:cubicBezTo>
                        <a:pt x="17204" y="1776"/>
                        <a:pt x="17200" y="1807"/>
                        <a:pt x="17196" y="1834"/>
                      </a:cubicBezTo>
                      <a:cubicBezTo>
                        <a:pt x="17169" y="1849"/>
                        <a:pt x="17143" y="1861"/>
                        <a:pt x="17112" y="1861"/>
                      </a:cubicBezTo>
                      <a:lnTo>
                        <a:pt x="16977" y="2034"/>
                      </a:lnTo>
                      <a:cubicBezTo>
                        <a:pt x="16935" y="2118"/>
                        <a:pt x="16870" y="2191"/>
                        <a:pt x="16785" y="2245"/>
                      </a:cubicBezTo>
                      <a:cubicBezTo>
                        <a:pt x="16793" y="2295"/>
                        <a:pt x="16754" y="2349"/>
                        <a:pt x="16701" y="2360"/>
                      </a:cubicBezTo>
                      <a:cubicBezTo>
                        <a:pt x="16697" y="2410"/>
                        <a:pt x="16658" y="2456"/>
                        <a:pt x="16605" y="2464"/>
                      </a:cubicBezTo>
                      <a:cubicBezTo>
                        <a:pt x="16570" y="2583"/>
                        <a:pt x="16489" y="2687"/>
                        <a:pt x="16378" y="2745"/>
                      </a:cubicBezTo>
                      <a:cubicBezTo>
                        <a:pt x="16374" y="2795"/>
                        <a:pt x="16339" y="2845"/>
                        <a:pt x="16293" y="2860"/>
                      </a:cubicBezTo>
                      <a:cubicBezTo>
                        <a:pt x="16293" y="2910"/>
                        <a:pt x="16259" y="2960"/>
                        <a:pt x="16205" y="2975"/>
                      </a:cubicBezTo>
                      <a:cubicBezTo>
                        <a:pt x="16186" y="3044"/>
                        <a:pt x="16140" y="3110"/>
                        <a:pt x="16070" y="3148"/>
                      </a:cubicBezTo>
                      <a:cubicBezTo>
                        <a:pt x="16063" y="3198"/>
                        <a:pt x="16024" y="3236"/>
                        <a:pt x="15971" y="3248"/>
                      </a:cubicBezTo>
                      <a:lnTo>
                        <a:pt x="15871" y="3348"/>
                      </a:lnTo>
                      <a:lnTo>
                        <a:pt x="15367" y="3851"/>
                      </a:lnTo>
                      <a:cubicBezTo>
                        <a:pt x="15360" y="3905"/>
                        <a:pt x="15321" y="3947"/>
                        <a:pt x="15271" y="3959"/>
                      </a:cubicBezTo>
                      <a:cubicBezTo>
                        <a:pt x="15264" y="4013"/>
                        <a:pt x="15221" y="4055"/>
                        <a:pt x="15167" y="4059"/>
                      </a:cubicBezTo>
                      <a:cubicBezTo>
                        <a:pt x="15091" y="4186"/>
                        <a:pt x="15014" y="4312"/>
                        <a:pt x="14860" y="4359"/>
                      </a:cubicBezTo>
                      <a:cubicBezTo>
                        <a:pt x="14791" y="4447"/>
                        <a:pt x="14683" y="4474"/>
                        <a:pt x="14572" y="4478"/>
                      </a:cubicBezTo>
                      <a:lnTo>
                        <a:pt x="14457" y="4574"/>
                      </a:lnTo>
                      <a:cubicBezTo>
                        <a:pt x="14434" y="4565"/>
                        <a:pt x="14408" y="4561"/>
                        <a:pt x="14383" y="4561"/>
                      </a:cubicBezTo>
                      <a:cubicBezTo>
                        <a:pt x="14374" y="4561"/>
                        <a:pt x="14365" y="4561"/>
                        <a:pt x="14357" y="4562"/>
                      </a:cubicBezTo>
                      <a:cubicBezTo>
                        <a:pt x="14349" y="4593"/>
                        <a:pt x="14341" y="4620"/>
                        <a:pt x="14334" y="4647"/>
                      </a:cubicBezTo>
                      <a:cubicBezTo>
                        <a:pt x="14328" y="4645"/>
                        <a:pt x="14322" y="4645"/>
                        <a:pt x="14316" y="4645"/>
                      </a:cubicBezTo>
                      <a:cubicBezTo>
                        <a:pt x="14290" y="4645"/>
                        <a:pt x="14269" y="4659"/>
                        <a:pt x="14253" y="4681"/>
                      </a:cubicBezTo>
                      <a:cubicBezTo>
                        <a:pt x="14222" y="4674"/>
                        <a:pt x="14188" y="4670"/>
                        <a:pt x="14161" y="4666"/>
                      </a:cubicBezTo>
                      <a:cubicBezTo>
                        <a:pt x="14149" y="4689"/>
                        <a:pt x="14141" y="4720"/>
                        <a:pt x="14138" y="4743"/>
                      </a:cubicBezTo>
                      <a:lnTo>
                        <a:pt x="14092" y="4731"/>
                      </a:lnTo>
                      <a:cubicBezTo>
                        <a:pt x="14075" y="4724"/>
                        <a:pt x="14057" y="4720"/>
                        <a:pt x="14040" y="4720"/>
                      </a:cubicBezTo>
                      <a:cubicBezTo>
                        <a:pt x="14012" y="4720"/>
                        <a:pt x="13984" y="4729"/>
                        <a:pt x="13961" y="4743"/>
                      </a:cubicBezTo>
                      <a:lnTo>
                        <a:pt x="13861" y="4766"/>
                      </a:lnTo>
                      <a:cubicBezTo>
                        <a:pt x="13808" y="4803"/>
                        <a:pt x="13750" y="4811"/>
                        <a:pt x="13690" y="4811"/>
                      </a:cubicBezTo>
                      <a:cubicBezTo>
                        <a:pt x="13642" y="4811"/>
                        <a:pt x="13593" y="4806"/>
                        <a:pt x="13544" y="4806"/>
                      </a:cubicBezTo>
                      <a:cubicBezTo>
                        <a:pt x="13479" y="4806"/>
                        <a:pt x="13415" y="4816"/>
                        <a:pt x="13358" y="4862"/>
                      </a:cubicBezTo>
                      <a:lnTo>
                        <a:pt x="13354" y="4862"/>
                      </a:lnTo>
                      <a:cubicBezTo>
                        <a:pt x="13331" y="4873"/>
                        <a:pt x="13315" y="4881"/>
                        <a:pt x="13315" y="4900"/>
                      </a:cubicBezTo>
                      <a:cubicBezTo>
                        <a:pt x="13261" y="4899"/>
                        <a:pt x="13207" y="4897"/>
                        <a:pt x="13154" y="4897"/>
                      </a:cubicBezTo>
                      <a:cubicBezTo>
                        <a:pt x="13052" y="4897"/>
                        <a:pt x="12951" y="4905"/>
                        <a:pt x="12850" y="4943"/>
                      </a:cubicBezTo>
                      <a:cubicBezTo>
                        <a:pt x="12793" y="4968"/>
                        <a:pt x="12730" y="4981"/>
                        <a:pt x="12668" y="4981"/>
                      </a:cubicBezTo>
                      <a:cubicBezTo>
                        <a:pt x="12635" y="4981"/>
                        <a:pt x="12602" y="4978"/>
                        <a:pt x="12570" y="4970"/>
                      </a:cubicBezTo>
                      <a:cubicBezTo>
                        <a:pt x="12292" y="5001"/>
                        <a:pt x="12013" y="5016"/>
                        <a:pt x="11733" y="5016"/>
                      </a:cubicBezTo>
                      <a:cubicBezTo>
                        <a:pt x="11429" y="5016"/>
                        <a:pt x="11124" y="4998"/>
                        <a:pt x="10821" y="4962"/>
                      </a:cubicBezTo>
                      <a:lnTo>
                        <a:pt x="10818" y="4970"/>
                      </a:lnTo>
                      <a:cubicBezTo>
                        <a:pt x="10752" y="4911"/>
                        <a:pt x="10678" y="4898"/>
                        <a:pt x="10602" y="4898"/>
                      </a:cubicBezTo>
                      <a:cubicBezTo>
                        <a:pt x="10535" y="4898"/>
                        <a:pt x="10467" y="4908"/>
                        <a:pt x="10400" y="4908"/>
                      </a:cubicBezTo>
                      <a:cubicBezTo>
                        <a:pt x="10337" y="4908"/>
                        <a:pt x="10275" y="4899"/>
                        <a:pt x="10218" y="4862"/>
                      </a:cubicBezTo>
                      <a:lnTo>
                        <a:pt x="10210" y="4862"/>
                      </a:lnTo>
                      <a:cubicBezTo>
                        <a:pt x="10130" y="4762"/>
                        <a:pt x="9991" y="4831"/>
                        <a:pt x="9895" y="4766"/>
                      </a:cubicBezTo>
                      <a:cubicBezTo>
                        <a:pt x="9887" y="4773"/>
                        <a:pt x="9876" y="4777"/>
                        <a:pt x="9865" y="4777"/>
                      </a:cubicBezTo>
                      <a:cubicBezTo>
                        <a:pt x="9846" y="4777"/>
                        <a:pt x="9827" y="4767"/>
                        <a:pt x="9815" y="4750"/>
                      </a:cubicBezTo>
                      <a:cubicBezTo>
                        <a:pt x="9815" y="4750"/>
                        <a:pt x="9815" y="4747"/>
                        <a:pt x="9807" y="4747"/>
                      </a:cubicBezTo>
                      <a:cubicBezTo>
                        <a:pt x="9749" y="4693"/>
                        <a:pt x="9665" y="4708"/>
                        <a:pt x="9603" y="4666"/>
                      </a:cubicBezTo>
                      <a:lnTo>
                        <a:pt x="9596" y="4666"/>
                      </a:lnTo>
                      <a:cubicBezTo>
                        <a:pt x="9550" y="4593"/>
                        <a:pt x="9457" y="4612"/>
                        <a:pt x="9396" y="4570"/>
                      </a:cubicBezTo>
                      <a:cubicBezTo>
                        <a:pt x="9346" y="4493"/>
                        <a:pt x="9250" y="4508"/>
                        <a:pt x="9181" y="4466"/>
                      </a:cubicBezTo>
                      <a:cubicBezTo>
                        <a:pt x="9173" y="4469"/>
                        <a:pt x="9164" y="4471"/>
                        <a:pt x="9156" y="4471"/>
                      </a:cubicBezTo>
                      <a:cubicBezTo>
                        <a:pt x="9133" y="4471"/>
                        <a:pt x="9110" y="4459"/>
                        <a:pt x="9096" y="4439"/>
                      </a:cubicBezTo>
                      <a:cubicBezTo>
                        <a:pt x="9065" y="4408"/>
                        <a:pt x="9027" y="4389"/>
                        <a:pt x="8981" y="4370"/>
                      </a:cubicBezTo>
                      <a:cubicBezTo>
                        <a:pt x="8942" y="4286"/>
                        <a:pt x="8854" y="4309"/>
                        <a:pt x="8789" y="4270"/>
                      </a:cubicBezTo>
                      <a:lnTo>
                        <a:pt x="8785" y="4266"/>
                      </a:lnTo>
                      <a:cubicBezTo>
                        <a:pt x="8750" y="4186"/>
                        <a:pt x="8650" y="4216"/>
                        <a:pt x="8608" y="4155"/>
                      </a:cubicBezTo>
                      <a:lnTo>
                        <a:pt x="8589" y="4140"/>
                      </a:lnTo>
                      <a:cubicBezTo>
                        <a:pt x="8558" y="4109"/>
                        <a:pt x="8527" y="4078"/>
                        <a:pt x="8489" y="4055"/>
                      </a:cubicBezTo>
                      <a:cubicBezTo>
                        <a:pt x="8470" y="4013"/>
                        <a:pt x="8424" y="3978"/>
                        <a:pt x="8381" y="3963"/>
                      </a:cubicBezTo>
                      <a:cubicBezTo>
                        <a:pt x="8374" y="3913"/>
                        <a:pt x="8324" y="3878"/>
                        <a:pt x="8278" y="3874"/>
                      </a:cubicBezTo>
                      <a:cubicBezTo>
                        <a:pt x="8247" y="3778"/>
                        <a:pt x="8147" y="3809"/>
                        <a:pt x="8093" y="3759"/>
                      </a:cubicBezTo>
                      <a:cubicBezTo>
                        <a:pt x="8047" y="3690"/>
                        <a:pt x="7955" y="3709"/>
                        <a:pt x="7893" y="3663"/>
                      </a:cubicBezTo>
                      <a:lnTo>
                        <a:pt x="7886" y="3663"/>
                      </a:lnTo>
                      <a:cubicBezTo>
                        <a:pt x="7840" y="3590"/>
                        <a:pt x="7747" y="3609"/>
                        <a:pt x="7686" y="3567"/>
                      </a:cubicBezTo>
                      <a:lnTo>
                        <a:pt x="7682" y="3559"/>
                      </a:lnTo>
                      <a:cubicBezTo>
                        <a:pt x="7555" y="3452"/>
                        <a:pt x="7436" y="3329"/>
                        <a:pt x="7282" y="3260"/>
                      </a:cubicBezTo>
                      <a:cubicBezTo>
                        <a:pt x="7244" y="3187"/>
                        <a:pt x="7144" y="3213"/>
                        <a:pt x="7098" y="3148"/>
                      </a:cubicBezTo>
                      <a:lnTo>
                        <a:pt x="7079" y="3137"/>
                      </a:lnTo>
                      <a:cubicBezTo>
                        <a:pt x="7048" y="3098"/>
                        <a:pt x="7002" y="3071"/>
                        <a:pt x="6952" y="3060"/>
                      </a:cubicBezTo>
                      <a:cubicBezTo>
                        <a:pt x="6945" y="3063"/>
                        <a:pt x="6938" y="3064"/>
                        <a:pt x="6931" y="3064"/>
                      </a:cubicBezTo>
                      <a:cubicBezTo>
                        <a:pt x="6912" y="3064"/>
                        <a:pt x="6895" y="3054"/>
                        <a:pt x="6887" y="3037"/>
                      </a:cubicBezTo>
                      <a:cubicBezTo>
                        <a:pt x="6887" y="3033"/>
                        <a:pt x="6883" y="3029"/>
                        <a:pt x="6883" y="3021"/>
                      </a:cubicBezTo>
                      <a:cubicBezTo>
                        <a:pt x="6837" y="2960"/>
                        <a:pt x="6771" y="2918"/>
                        <a:pt x="6694" y="2887"/>
                      </a:cubicBezTo>
                      <a:cubicBezTo>
                        <a:pt x="6691" y="2868"/>
                        <a:pt x="6687" y="2856"/>
                        <a:pt x="6683" y="2837"/>
                      </a:cubicBezTo>
                      <a:cubicBezTo>
                        <a:pt x="6548" y="2768"/>
                        <a:pt x="6475" y="2637"/>
                        <a:pt x="6379" y="2533"/>
                      </a:cubicBezTo>
                      <a:cubicBezTo>
                        <a:pt x="6268" y="2468"/>
                        <a:pt x="6187" y="2368"/>
                        <a:pt x="6153" y="2249"/>
                      </a:cubicBezTo>
                      <a:cubicBezTo>
                        <a:pt x="6107" y="2230"/>
                        <a:pt x="6072" y="2187"/>
                        <a:pt x="6072" y="2134"/>
                      </a:cubicBezTo>
                      <a:lnTo>
                        <a:pt x="5999" y="2118"/>
                      </a:lnTo>
                      <a:cubicBezTo>
                        <a:pt x="6003" y="2038"/>
                        <a:pt x="5945" y="1984"/>
                        <a:pt x="5899" y="1926"/>
                      </a:cubicBezTo>
                      <a:lnTo>
                        <a:pt x="5876" y="1903"/>
                      </a:lnTo>
                      <a:cubicBezTo>
                        <a:pt x="5803" y="1876"/>
                        <a:pt x="5826" y="1769"/>
                        <a:pt x="5753" y="1746"/>
                      </a:cubicBezTo>
                      <a:cubicBezTo>
                        <a:pt x="5734" y="1707"/>
                        <a:pt x="5711" y="1665"/>
                        <a:pt x="5684" y="1630"/>
                      </a:cubicBezTo>
                      <a:cubicBezTo>
                        <a:pt x="5653" y="1615"/>
                        <a:pt x="5645" y="1588"/>
                        <a:pt x="5657" y="1557"/>
                      </a:cubicBezTo>
                      <a:cubicBezTo>
                        <a:pt x="5650" y="1518"/>
                        <a:pt x="5627" y="1498"/>
                        <a:pt x="5591" y="1498"/>
                      </a:cubicBezTo>
                      <a:cubicBezTo>
                        <a:pt x="5585" y="1498"/>
                        <a:pt x="5579" y="1499"/>
                        <a:pt x="5572" y="1500"/>
                      </a:cubicBezTo>
                      <a:lnTo>
                        <a:pt x="5561" y="1327"/>
                      </a:lnTo>
                      <a:cubicBezTo>
                        <a:pt x="5504" y="1269"/>
                        <a:pt x="5446" y="1204"/>
                        <a:pt x="5371" y="1204"/>
                      </a:cubicBezTo>
                      <a:cubicBezTo>
                        <a:pt x="5341" y="1204"/>
                        <a:pt x="5307" y="1215"/>
                        <a:pt x="5269" y="1242"/>
                      </a:cubicBezTo>
                      <a:cubicBezTo>
                        <a:pt x="5255" y="1238"/>
                        <a:pt x="5241" y="1236"/>
                        <a:pt x="5227" y="1236"/>
                      </a:cubicBezTo>
                      <a:cubicBezTo>
                        <a:pt x="5212" y="1236"/>
                        <a:pt x="5198" y="1238"/>
                        <a:pt x="5184" y="1242"/>
                      </a:cubicBezTo>
                      <a:cubicBezTo>
                        <a:pt x="5173" y="1300"/>
                        <a:pt x="5157" y="1350"/>
                        <a:pt x="5150" y="1407"/>
                      </a:cubicBezTo>
                      <a:cubicBezTo>
                        <a:pt x="5142" y="1407"/>
                        <a:pt x="5135" y="1406"/>
                        <a:pt x="5128" y="1406"/>
                      </a:cubicBezTo>
                      <a:cubicBezTo>
                        <a:pt x="5106" y="1406"/>
                        <a:pt x="5085" y="1411"/>
                        <a:pt x="5061" y="1423"/>
                      </a:cubicBezTo>
                      <a:cubicBezTo>
                        <a:pt x="5069" y="1457"/>
                        <a:pt x="5069" y="1484"/>
                        <a:pt x="5069" y="1519"/>
                      </a:cubicBezTo>
                      <a:lnTo>
                        <a:pt x="5058" y="1530"/>
                      </a:lnTo>
                      <a:cubicBezTo>
                        <a:pt x="5031" y="1530"/>
                        <a:pt x="5000" y="1534"/>
                        <a:pt x="4973" y="1538"/>
                      </a:cubicBezTo>
                      <a:cubicBezTo>
                        <a:pt x="4965" y="1592"/>
                        <a:pt x="4923" y="1634"/>
                        <a:pt x="4869" y="1638"/>
                      </a:cubicBezTo>
                      <a:cubicBezTo>
                        <a:pt x="4865" y="1692"/>
                        <a:pt x="4831" y="1734"/>
                        <a:pt x="4785" y="1749"/>
                      </a:cubicBezTo>
                      <a:cubicBezTo>
                        <a:pt x="4750" y="1865"/>
                        <a:pt x="4666" y="1907"/>
                        <a:pt x="4562" y="1938"/>
                      </a:cubicBezTo>
                      <a:cubicBezTo>
                        <a:pt x="4562" y="1991"/>
                        <a:pt x="4523" y="2038"/>
                        <a:pt x="4477" y="2053"/>
                      </a:cubicBezTo>
                      <a:cubicBezTo>
                        <a:pt x="4466" y="2107"/>
                        <a:pt x="4435" y="2141"/>
                        <a:pt x="4381" y="2157"/>
                      </a:cubicBezTo>
                      <a:cubicBezTo>
                        <a:pt x="4366" y="2211"/>
                        <a:pt x="4324" y="2249"/>
                        <a:pt x="4266" y="2249"/>
                      </a:cubicBezTo>
                      <a:cubicBezTo>
                        <a:pt x="4251" y="2295"/>
                        <a:pt x="4208" y="2333"/>
                        <a:pt x="4158" y="2341"/>
                      </a:cubicBezTo>
                      <a:cubicBezTo>
                        <a:pt x="4154" y="2391"/>
                        <a:pt x="4116" y="2437"/>
                        <a:pt x="4062" y="2445"/>
                      </a:cubicBezTo>
                      <a:cubicBezTo>
                        <a:pt x="4055" y="2499"/>
                        <a:pt x="4039" y="2553"/>
                        <a:pt x="4032" y="2599"/>
                      </a:cubicBezTo>
                      <a:cubicBezTo>
                        <a:pt x="3809" y="2679"/>
                        <a:pt x="3724" y="2906"/>
                        <a:pt x="3551" y="3041"/>
                      </a:cubicBezTo>
                      <a:cubicBezTo>
                        <a:pt x="3544" y="3094"/>
                        <a:pt x="3497" y="3137"/>
                        <a:pt x="3444" y="3137"/>
                      </a:cubicBezTo>
                      <a:cubicBezTo>
                        <a:pt x="3340" y="3271"/>
                        <a:pt x="3244" y="3417"/>
                        <a:pt x="3063" y="3467"/>
                      </a:cubicBezTo>
                      <a:cubicBezTo>
                        <a:pt x="3052" y="3517"/>
                        <a:pt x="3006" y="3555"/>
                        <a:pt x="2956" y="3555"/>
                      </a:cubicBezTo>
                      <a:cubicBezTo>
                        <a:pt x="2948" y="3590"/>
                        <a:pt x="2944" y="3628"/>
                        <a:pt x="2940" y="3659"/>
                      </a:cubicBezTo>
                      <a:cubicBezTo>
                        <a:pt x="2890" y="3659"/>
                        <a:pt x="2852" y="3694"/>
                        <a:pt x="2840" y="3736"/>
                      </a:cubicBezTo>
                      <a:lnTo>
                        <a:pt x="2833" y="3744"/>
                      </a:lnTo>
                      <a:cubicBezTo>
                        <a:pt x="2828" y="3743"/>
                        <a:pt x="2823" y="3743"/>
                        <a:pt x="2819" y="3743"/>
                      </a:cubicBezTo>
                      <a:cubicBezTo>
                        <a:pt x="2764" y="3743"/>
                        <a:pt x="2743" y="3786"/>
                        <a:pt x="2729" y="3832"/>
                      </a:cubicBezTo>
                      <a:cubicBezTo>
                        <a:pt x="2698" y="3832"/>
                        <a:pt x="2671" y="3840"/>
                        <a:pt x="2640" y="3847"/>
                      </a:cubicBezTo>
                      <a:cubicBezTo>
                        <a:pt x="2640" y="3878"/>
                        <a:pt x="2637" y="3909"/>
                        <a:pt x="2637" y="3940"/>
                      </a:cubicBezTo>
                      <a:lnTo>
                        <a:pt x="2633" y="3944"/>
                      </a:lnTo>
                      <a:cubicBezTo>
                        <a:pt x="2602" y="3955"/>
                        <a:pt x="2571" y="3955"/>
                        <a:pt x="2541" y="3955"/>
                      </a:cubicBezTo>
                      <a:cubicBezTo>
                        <a:pt x="2541" y="3982"/>
                        <a:pt x="2541" y="4005"/>
                        <a:pt x="2537" y="4036"/>
                      </a:cubicBezTo>
                      <a:lnTo>
                        <a:pt x="2521" y="4051"/>
                      </a:lnTo>
                      <a:cubicBezTo>
                        <a:pt x="2468" y="4055"/>
                        <a:pt x="2425" y="4074"/>
                        <a:pt x="2421" y="4132"/>
                      </a:cubicBezTo>
                      <a:lnTo>
                        <a:pt x="2418" y="4132"/>
                      </a:lnTo>
                      <a:cubicBezTo>
                        <a:pt x="2406" y="4130"/>
                        <a:pt x="2395" y="4130"/>
                        <a:pt x="2383" y="4130"/>
                      </a:cubicBezTo>
                      <a:cubicBezTo>
                        <a:pt x="2363" y="4130"/>
                        <a:pt x="2342" y="4132"/>
                        <a:pt x="2325" y="4140"/>
                      </a:cubicBezTo>
                      <a:cubicBezTo>
                        <a:pt x="2322" y="4170"/>
                        <a:pt x="2322" y="4205"/>
                        <a:pt x="2322" y="4232"/>
                      </a:cubicBezTo>
                      <a:lnTo>
                        <a:pt x="2322" y="4236"/>
                      </a:lnTo>
                      <a:cubicBezTo>
                        <a:pt x="2268" y="4236"/>
                        <a:pt x="2218" y="4270"/>
                        <a:pt x="2214" y="4324"/>
                      </a:cubicBezTo>
                      <a:lnTo>
                        <a:pt x="2210" y="4324"/>
                      </a:lnTo>
                      <a:cubicBezTo>
                        <a:pt x="2076" y="4324"/>
                        <a:pt x="2041" y="4424"/>
                        <a:pt x="2006" y="4524"/>
                      </a:cubicBezTo>
                      <a:cubicBezTo>
                        <a:pt x="1949" y="4524"/>
                        <a:pt x="1899" y="4570"/>
                        <a:pt x="1883" y="4628"/>
                      </a:cubicBezTo>
                      <a:cubicBezTo>
                        <a:pt x="1880" y="4626"/>
                        <a:pt x="1875" y="4626"/>
                        <a:pt x="1871" y="4626"/>
                      </a:cubicBezTo>
                      <a:cubicBezTo>
                        <a:pt x="1851" y="4626"/>
                        <a:pt x="1829" y="4640"/>
                        <a:pt x="1826" y="4666"/>
                      </a:cubicBezTo>
                      <a:lnTo>
                        <a:pt x="1826" y="4670"/>
                      </a:lnTo>
                      <a:lnTo>
                        <a:pt x="1634" y="4666"/>
                      </a:lnTo>
                      <a:cubicBezTo>
                        <a:pt x="1618" y="4712"/>
                        <a:pt x="1580" y="4750"/>
                        <a:pt x="1526" y="4754"/>
                      </a:cubicBezTo>
                      <a:cubicBezTo>
                        <a:pt x="1526" y="4820"/>
                        <a:pt x="1522" y="4881"/>
                        <a:pt x="1518" y="4946"/>
                      </a:cubicBezTo>
                      <a:lnTo>
                        <a:pt x="1515" y="4954"/>
                      </a:lnTo>
                      <a:lnTo>
                        <a:pt x="1334" y="4973"/>
                      </a:lnTo>
                      <a:cubicBezTo>
                        <a:pt x="1330" y="5031"/>
                        <a:pt x="1330" y="5092"/>
                        <a:pt x="1326" y="5150"/>
                      </a:cubicBezTo>
                      <a:cubicBezTo>
                        <a:pt x="1215" y="5208"/>
                        <a:pt x="1169" y="5358"/>
                        <a:pt x="1019" y="5361"/>
                      </a:cubicBezTo>
                      <a:cubicBezTo>
                        <a:pt x="1023" y="5477"/>
                        <a:pt x="961" y="5565"/>
                        <a:pt x="907" y="5650"/>
                      </a:cubicBezTo>
                      <a:cubicBezTo>
                        <a:pt x="808" y="5677"/>
                        <a:pt x="715" y="5750"/>
                        <a:pt x="662" y="5842"/>
                      </a:cubicBezTo>
                      <a:cubicBezTo>
                        <a:pt x="655" y="5838"/>
                        <a:pt x="649" y="5836"/>
                        <a:pt x="643" y="5836"/>
                      </a:cubicBezTo>
                      <a:cubicBezTo>
                        <a:pt x="631" y="5836"/>
                        <a:pt x="621" y="5844"/>
                        <a:pt x="615" y="5857"/>
                      </a:cubicBezTo>
                      <a:cubicBezTo>
                        <a:pt x="612" y="5861"/>
                        <a:pt x="612" y="5865"/>
                        <a:pt x="612" y="5869"/>
                      </a:cubicBezTo>
                      <a:lnTo>
                        <a:pt x="527" y="5869"/>
                      </a:lnTo>
                      <a:lnTo>
                        <a:pt x="527" y="5953"/>
                      </a:lnTo>
                      <a:lnTo>
                        <a:pt x="508" y="5976"/>
                      </a:lnTo>
                      <a:cubicBezTo>
                        <a:pt x="485" y="5980"/>
                        <a:pt x="462" y="5980"/>
                        <a:pt x="439" y="5984"/>
                      </a:cubicBezTo>
                      <a:cubicBezTo>
                        <a:pt x="439" y="6011"/>
                        <a:pt x="431" y="6034"/>
                        <a:pt x="427" y="6057"/>
                      </a:cubicBezTo>
                      <a:lnTo>
                        <a:pt x="404" y="6076"/>
                      </a:lnTo>
                      <a:lnTo>
                        <a:pt x="327" y="6080"/>
                      </a:lnTo>
                      <a:lnTo>
                        <a:pt x="327" y="6165"/>
                      </a:lnTo>
                      <a:cubicBezTo>
                        <a:pt x="220" y="6295"/>
                        <a:pt x="346" y="6437"/>
                        <a:pt x="312" y="6572"/>
                      </a:cubicBezTo>
                      <a:cubicBezTo>
                        <a:pt x="266" y="6530"/>
                        <a:pt x="212" y="6487"/>
                        <a:pt x="158" y="6445"/>
                      </a:cubicBezTo>
                      <a:cubicBezTo>
                        <a:pt x="110" y="6411"/>
                        <a:pt x="78" y="6397"/>
                        <a:pt x="57" y="6397"/>
                      </a:cubicBezTo>
                      <a:cubicBezTo>
                        <a:pt x="1" y="6397"/>
                        <a:pt x="23" y="6495"/>
                        <a:pt x="20" y="6557"/>
                      </a:cubicBezTo>
                      <a:cubicBezTo>
                        <a:pt x="85" y="6606"/>
                        <a:pt x="104" y="6683"/>
                        <a:pt x="120" y="6760"/>
                      </a:cubicBezTo>
                      <a:cubicBezTo>
                        <a:pt x="170" y="6772"/>
                        <a:pt x="200" y="6818"/>
                        <a:pt x="212" y="6868"/>
                      </a:cubicBezTo>
                      <a:cubicBezTo>
                        <a:pt x="273" y="6914"/>
                        <a:pt x="316" y="6979"/>
                        <a:pt x="331" y="7056"/>
                      </a:cubicBezTo>
                      <a:lnTo>
                        <a:pt x="419" y="7167"/>
                      </a:lnTo>
                      <a:lnTo>
                        <a:pt x="523" y="7260"/>
                      </a:lnTo>
                      <a:lnTo>
                        <a:pt x="715" y="7264"/>
                      </a:lnTo>
                      <a:cubicBezTo>
                        <a:pt x="735" y="7287"/>
                        <a:pt x="738" y="7321"/>
                        <a:pt x="735" y="7348"/>
                      </a:cubicBezTo>
                      <a:lnTo>
                        <a:pt x="777" y="7348"/>
                      </a:lnTo>
                      <a:lnTo>
                        <a:pt x="815" y="7367"/>
                      </a:lnTo>
                      <a:cubicBezTo>
                        <a:pt x="823" y="7433"/>
                        <a:pt x="827" y="7498"/>
                        <a:pt x="831" y="7559"/>
                      </a:cubicBezTo>
                      <a:cubicBezTo>
                        <a:pt x="865" y="7594"/>
                        <a:pt x="892" y="7629"/>
                        <a:pt x="927" y="7663"/>
                      </a:cubicBezTo>
                      <a:lnTo>
                        <a:pt x="1027" y="7663"/>
                      </a:lnTo>
                      <a:cubicBezTo>
                        <a:pt x="1077" y="7725"/>
                        <a:pt x="1142" y="7771"/>
                        <a:pt x="1134" y="7863"/>
                      </a:cubicBezTo>
                      <a:cubicBezTo>
                        <a:pt x="1449" y="8009"/>
                        <a:pt x="1622" y="8324"/>
                        <a:pt x="1907" y="8509"/>
                      </a:cubicBezTo>
                      <a:cubicBezTo>
                        <a:pt x="2091" y="8824"/>
                        <a:pt x="2437" y="8981"/>
                        <a:pt x="2648" y="9269"/>
                      </a:cubicBezTo>
                      <a:cubicBezTo>
                        <a:pt x="2737" y="9304"/>
                        <a:pt x="2813" y="9373"/>
                        <a:pt x="2860" y="9462"/>
                      </a:cubicBezTo>
                      <a:cubicBezTo>
                        <a:pt x="2979" y="9527"/>
                        <a:pt x="3113" y="9565"/>
                        <a:pt x="3209" y="9646"/>
                      </a:cubicBezTo>
                      <a:cubicBezTo>
                        <a:pt x="3755" y="10134"/>
                        <a:pt x="4408" y="10434"/>
                        <a:pt x="5084" y="10683"/>
                      </a:cubicBezTo>
                      <a:cubicBezTo>
                        <a:pt x="5777" y="10947"/>
                        <a:pt x="6508" y="11079"/>
                        <a:pt x="7241" y="11079"/>
                      </a:cubicBezTo>
                      <a:cubicBezTo>
                        <a:pt x="7728" y="11079"/>
                        <a:pt x="8215" y="11021"/>
                        <a:pt x="8693" y="10903"/>
                      </a:cubicBezTo>
                      <a:cubicBezTo>
                        <a:pt x="8750" y="10906"/>
                        <a:pt x="8807" y="10908"/>
                        <a:pt x="8863" y="10908"/>
                      </a:cubicBezTo>
                      <a:cubicBezTo>
                        <a:pt x="9242" y="10908"/>
                        <a:pt x="9612" y="10836"/>
                        <a:pt x="9980" y="10776"/>
                      </a:cubicBezTo>
                      <a:cubicBezTo>
                        <a:pt x="10030" y="10718"/>
                        <a:pt x="10099" y="10680"/>
                        <a:pt x="10176" y="10672"/>
                      </a:cubicBezTo>
                      <a:cubicBezTo>
                        <a:pt x="10184" y="10645"/>
                        <a:pt x="10191" y="10622"/>
                        <a:pt x="10210" y="10603"/>
                      </a:cubicBezTo>
                      <a:lnTo>
                        <a:pt x="10399" y="10591"/>
                      </a:lnTo>
                      <a:cubicBezTo>
                        <a:pt x="10403" y="10564"/>
                        <a:pt x="10406" y="10537"/>
                        <a:pt x="10406" y="10511"/>
                      </a:cubicBezTo>
                      <a:cubicBezTo>
                        <a:pt x="10427" y="10496"/>
                        <a:pt x="10450" y="10490"/>
                        <a:pt x="10474" y="10490"/>
                      </a:cubicBezTo>
                      <a:cubicBezTo>
                        <a:pt x="10481" y="10490"/>
                        <a:pt x="10488" y="10490"/>
                        <a:pt x="10495" y="10491"/>
                      </a:cubicBezTo>
                      <a:lnTo>
                        <a:pt x="10672" y="10353"/>
                      </a:lnTo>
                      <a:cubicBezTo>
                        <a:pt x="10695" y="10353"/>
                        <a:pt x="10718" y="10357"/>
                        <a:pt x="10741" y="10357"/>
                      </a:cubicBezTo>
                      <a:cubicBezTo>
                        <a:pt x="10802" y="10353"/>
                        <a:pt x="10864" y="10342"/>
                        <a:pt x="10898" y="10280"/>
                      </a:cubicBezTo>
                      <a:lnTo>
                        <a:pt x="10898" y="10280"/>
                      </a:lnTo>
                      <a:lnTo>
                        <a:pt x="10894" y="10288"/>
                      </a:lnTo>
                      <a:cubicBezTo>
                        <a:pt x="10937" y="10265"/>
                        <a:pt x="10975" y="10230"/>
                        <a:pt x="11006" y="10188"/>
                      </a:cubicBezTo>
                      <a:cubicBezTo>
                        <a:pt x="11037" y="10161"/>
                        <a:pt x="11071" y="10134"/>
                        <a:pt x="11110" y="10107"/>
                      </a:cubicBezTo>
                      <a:cubicBezTo>
                        <a:pt x="11122" y="10092"/>
                        <a:pt x="11139" y="10082"/>
                        <a:pt x="11160" y="10082"/>
                      </a:cubicBezTo>
                      <a:cubicBezTo>
                        <a:pt x="11166" y="10082"/>
                        <a:pt x="11172" y="10082"/>
                        <a:pt x="11179" y="10084"/>
                      </a:cubicBezTo>
                      <a:cubicBezTo>
                        <a:pt x="11236" y="10069"/>
                        <a:pt x="11283" y="10034"/>
                        <a:pt x="11313" y="9980"/>
                      </a:cubicBezTo>
                      <a:cubicBezTo>
                        <a:pt x="11356" y="9957"/>
                        <a:pt x="11390" y="9919"/>
                        <a:pt x="11413" y="9877"/>
                      </a:cubicBezTo>
                      <a:cubicBezTo>
                        <a:pt x="11475" y="9823"/>
                        <a:pt x="11471" y="9757"/>
                        <a:pt x="11448" y="9684"/>
                      </a:cubicBezTo>
                      <a:cubicBezTo>
                        <a:pt x="11513" y="9588"/>
                        <a:pt x="11605" y="9515"/>
                        <a:pt x="11713" y="9473"/>
                      </a:cubicBezTo>
                      <a:cubicBezTo>
                        <a:pt x="11817" y="9365"/>
                        <a:pt x="11920" y="9262"/>
                        <a:pt x="12024" y="9154"/>
                      </a:cubicBezTo>
                      <a:cubicBezTo>
                        <a:pt x="12124" y="9143"/>
                        <a:pt x="12159" y="9039"/>
                        <a:pt x="12228" y="8993"/>
                      </a:cubicBezTo>
                      <a:cubicBezTo>
                        <a:pt x="12266" y="9086"/>
                        <a:pt x="12304" y="9182"/>
                        <a:pt x="12398" y="9182"/>
                      </a:cubicBezTo>
                      <a:cubicBezTo>
                        <a:pt x="12427" y="9182"/>
                        <a:pt x="12462" y="9172"/>
                        <a:pt x="12505" y="9150"/>
                      </a:cubicBezTo>
                      <a:cubicBezTo>
                        <a:pt x="12528" y="9050"/>
                        <a:pt x="12612" y="8974"/>
                        <a:pt x="12720" y="8962"/>
                      </a:cubicBezTo>
                      <a:cubicBezTo>
                        <a:pt x="12739" y="8904"/>
                        <a:pt x="12758" y="8854"/>
                        <a:pt x="12777" y="8801"/>
                      </a:cubicBezTo>
                      <a:lnTo>
                        <a:pt x="12931" y="8770"/>
                      </a:lnTo>
                      <a:cubicBezTo>
                        <a:pt x="12935" y="8747"/>
                        <a:pt x="12939" y="8724"/>
                        <a:pt x="12939" y="8701"/>
                      </a:cubicBezTo>
                      <a:cubicBezTo>
                        <a:pt x="13189" y="8585"/>
                        <a:pt x="13311" y="8316"/>
                        <a:pt x="13542" y="8170"/>
                      </a:cubicBezTo>
                      <a:cubicBezTo>
                        <a:pt x="13542" y="8117"/>
                        <a:pt x="13569" y="8071"/>
                        <a:pt x="13623" y="8051"/>
                      </a:cubicBezTo>
                      <a:cubicBezTo>
                        <a:pt x="13661" y="7932"/>
                        <a:pt x="13738" y="7828"/>
                        <a:pt x="13842" y="7763"/>
                      </a:cubicBezTo>
                      <a:cubicBezTo>
                        <a:pt x="13842" y="7709"/>
                        <a:pt x="13876" y="7663"/>
                        <a:pt x="13930" y="7648"/>
                      </a:cubicBezTo>
                      <a:cubicBezTo>
                        <a:pt x="13946" y="7571"/>
                        <a:pt x="13969" y="7498"/>
                        <a:pt x="14049" y="7460"/>
                      </a:cubicBezTo>
                      <a:cubicBezTo>
                        <a:pt x="14045" y="7406"/>
                        <a:pt x="14080" y="7360"/>
                        <a:pt x="14130" y="7340"/>
                      </a:cubicBezTo>
                      <a:cubicBezTo>
                        <a:pt x="14161" y="7210"/>
                        <a:pt x="14257" y="7133"/>
                        <a:pt x="14357" y="7060"/>
                      </a:cubicBezTo>
                      <a:cubicBezTo>
                        <a:pt x="14361" y="7010"/>
                        <a:pt x="14399" y="6964"/>
                        <a:pt x="14453" y="6956"/>
                      </a:cubicBezTo>
                      <a:cubicBezTo>
                        <a:pt x="14453" y="6902"/>
                        <a:pt x="14487" y="6856"/>
                        <a:pt x="14533" y="6837"/>
                      </a:cubicBezTo>
                      <a:cubicBezTo>
                        <a:pt x="14545" y="6760"/>
                        <a:pt x="14591" y="6691"/>
                        <a:pt x="14664" y="6656"/>
                      </a:cubicBezTo>
                      <a:cubicBezTo>
                        <a:pt x="14664" y="6606"/>
                        <a:pt x="14703" y="6557"/>
                        <a:pt x="14756" y="6549"/>
                      </a:cubicBezTo>
                      <a:cubicBezTo>
                        <a:pt x="14756" y="6495"/>
                        <a:pt x="14791" y="6445"/>
                        <a:pt x="14841" y="6434"/>
                      </a:cubicBezTo>
                      <a:cubicBezTo>
                        <a:pt x="14856" y="6357"/>
                        <a:pt x="14898" y="6291"/>
                        <a:pt x="14968" y="6253"/>
                      </a:cubicBezTo>
                      <a:cubicBezTo>
                        <a:pt x="14964" y="6203"/>
                        <a:pt x="14995" y="6149"/>
                        <a:pt x="15048" y="6134"/>
                      </a:cubicBezTo>
                      <a:cubicBezTo>
                        <a:pt x="15052" y="6080"/>
                        <a:pt x="15091" y="6038"/>
                        <a:pt x="15144" y="6030"/>
                      </a:cubicBezTo>
                      <a:cubicBezTo>
                        <a:pt x="15271" y="5784"/>
                        <a:pt x="15490" y="5634"/>
                        <a:pt x="15667" y="5438"/>
                      </a:cubicBezTo>
                      <a:cubicBezTo>
                        <a:pt x="15667" y="5385"/>
                        <a:pt x="15702" y="5338"/>
                        <a:pt x="15755" y="5323"/>
                      </a:cubicBezTo>
                      <a:cubicBezTo>
                        <a:pt x="15782" y="5227"/>
                        <a:pt x="15855" y="5150"/>
                        <a:pt x="15951" y="5116"/>
                      </a:cubicBezTo>
                      <a:lnTo>
                        <a:pt x="16263" y="4724"/>
                      </a:lnTo>
                      <a:cubicBezTo>
                        <a:pt x="16274" y="4654"/>
                        <a:pt x="16316" y="4635"/>
                        <a:pt x="16374" y="4631"/>
                      </a:cubicBezTo>
                      <a:cubicBezTo>
                        <a:pt x="16378" y="4578"/>
                        <a:pt x="16412" y="4535"/>
                        <a:pt x="16466" y="4520"/>
                      </a:cubicBezTo>
                      <a:lnTo>
                        <a:pt x="16589" y="4236"/>
                      </a:lnTo>
                      <a:cubicBezTo>
                        <a:pt x="16612" y="4245"/>
                        <a:pt x="16631" y="4249"/>
                        <a:pt x="16648" y="4249"/>
                      </a:cubicBezTo>
                      <a:cubicBezTo>
                        <a:pt x="16713" y="4249"/>
                        <a:pt x="16743" y="4187"/>
                        <a:pt x="16774" y="4116"/>
                      </a:cubicBezTo>
                      <a:cubicBezTo>
                        <a:pt x="16839" y="4051"/>
                        <a:pt x="16916" y="3993"/>
                        <a:pt x="16962" y="3905"/>
                      </a:cubicBezTo>
                      <a:cubicBezTo>
                        <a:pt x="17050" y="3886"/>
                        <a:pt x="17023" y="3771"/>
                        <a:pt x="17089" y="3728"/>
                      </a:cubicBezTo>
                      <a:lnTo>
                        <a:pt x="17096" y="3725"/>
                      </a:lnTo>
                      <a:cubicBezTo>
                        <a:pt x="17123" y="3686"/>
                        <a:pt x="17173" y="3655"/>
                        <a:pt x="17177" y="3602"/>
                      </a:cubicBezTo>
                      <a:cubicBezTo>
                        <a:pt x="17269" y="3498"/>
                        <a:pt x="17377" y="3406"/>
                        <a:pt x="17462" y="3294"/>
                      </a:cubicBezTo>
                      <a:cubicBezTo>
                        <a:pt x="17561" y="3275"/>
                        <a:pt x="17527" y="3167"/>
                        <a:pt x="17588" y="3114"/>
                      </a:cubicBezTo>
                      <a:lnTo>
                        <a:pt x="17596" y="3110"/>
                      </a:lnTo>
                      <a:cubicBezTo>
                        <a:pt x="17634" y="3079"/>
                        <a:pt x="17665" y="3044"/>
                        <a:pt x="17692" y="3006"/>
                      </a:cubicBezTo>
                      <a:cubicBezTo>
                        <a:pt x="17734" y="2983"/>
                        <a:pt x="17769" y="2944"/>
                        <a:pt x="17780" y="2898"/>
                      </a:cubicBezTo>
                      <a:cubicBezTo>
                        <a:pt x="17865" y="2852"/>
                        <a:pt x="17850" y="2764"/>
                        <a:pt x="17884" y="2695"/>
                      </a:cubicBezTo>
                      <a:cubicBezTo>
                        <a:pt x="17988" y="2622"/>
                        <a:pt x="18030" y="2506"/>
                        <a:pt x="18096" y="2403"/>
                      </a:cubicBezTo>
                      <a:cubicBezTo>
                        <a:pt x="18184" y="2322"/>
                        <a:pt x="18230" y="2199"/>
                        <a:pt x="18307" y="2103"/>
                      </a:cubicBezTo>
                      <a:cubicBezTo>
                        <a:pt x="18353" y="1772"/>
                        <a:pt x="18526" y="1477"/>
                        <a:pt x="18599" y="1154"/>
                      </a:cubicBezTo>
                      <a:lnTo>
                        <a:pt x="18584" y="1123"/>
                      </a:lnTo>
                      <a:lnTo>
                        <a:pt x="18603" y="1100"/>
                      </a:lnTo>
                      <a:cubicBezTo>
                        <a:pt x="18695" y="919"/>
                        <a:pt x="18691" y="700"/>
                        <a:pt x="18587" y="524"/>
                      </a:cubicBezTo>
                      <a:lnTo>
                        <a:pt x="18530" y="497"/>
                      </a:lnTo>
                      <a:lnTo>
                        <a:pt x="18530" y="497"/>
                      </a:lnTo>
                      <a:cubicBezTo>
                        <a:pt x="18555" y="500"/>
                        <a:pt x="18580" y="505"/>
                        <a:pt x="18604" y="505"/>
                      </a:cubicBezTo>
                      <a:cubicBezTo>
                        <a:pt x="18636" y="505"/>
                        <a:pt x="18667" y="497"/>
                        <a:pt x="18695" y="466"/>
                      </a:cubicBezTo>
                      <a:lnTo>
                        <a:pt x="18695" y="466"/>
                      </a:lnTo>
                      <a:lnTo>
                        <a:pt x="18691" y="485"/>
                      </a:lnTo>
                      <a:cubicBezTo>
                        <a:pt x="18806" y="347"/>
                        <a:pt x="18772" y="185"/>
                        <a:pt x="18699" y="16"/>
                      </a:cubicBezTo>
                      <a:cubicBezTo>
                        <a:pt x="18671" y="5"/>
                        <a:pt x="18647" y="0"/>
                        <a:pt x="1862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2" name="Google Shape;1672;p11"/>
                <p:cNvSpPr/>
                <p:nvPr/>
              </p:nvSpPr>
              <p:spPr>
                <a:xfrm>
                  <a:off x="1495555" y="655464"/>
                  <a:ext cx="125910" cy="944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59" h="3045" extrusionOk="0">
                      <a:moveTo>
                        <a:pt x="156" y="1"/>
                      </a:moveTo>
                      <a:cubicBezTo>
                        <a:pt x="119" y="1"/>
                        <a:pt x="84" y="26"/>
                        <a:pt x="47" y="65"/>
                      </a:cubicBezTo>
                      <a:cubicBezTo>
                        <a:pt x="1" y="130"/>
                        <a:pt x="5" y="219"/>
                        <a:pt x="62" y="276"/>
                      </a:cubicBezTo>
                      <a:lnTo>
                        <a:pt x="443" y="599"/>
                      </a:lnTo>
                      <a:cubicBezTo>
                        <a:pt x="558" y="803"/>
                        <a:pt x="789" y="860"/>
                        <a:pt x="950" y="1003"/>
                      </a:cubicBezTo>
                      <a:lnTo>
                        <a:pt x="1042" y="1091"/>
                      </a:lnTo>
                      <a:lnTo>
                        <a:pt x="1157" y="1206"/>
                      </a:lnTo>
                      <a:cubicBezTo>
                        <a:pt x="1342" y="1448"/>
                        <a:pt x="1599" y="1579"/>
                        <a:pt x="1872" y="1694"/>
                      </a:cubicBezTo>
                      <a:cubicBezTo>
                        <a:pt x="1880" y="1744"/>
                        <a:pt x="1922" y="1783"/>
                        <a:pt x="1976" y="1783"/>
                      </a:cubicBezTo>
                      <a:lnTo>
                        <a:pt x="1984" y="1790"/>
                      </a:lnTo>
                      <a:cubicBezTo>
                        <a:pt x="2341" y="2067"/>
                        <a:pt x="2714" y="2313"/>
                        <a:pt x="3171" y="2405"/>
                      </a:cubicBezTo>
                      <a:cubicBezTo>
                        <a:pt x="3590" y="2551"/>
                        <a:pt x="3590" y="2551"/>
                        <a:pt x="3590" y="2912"/>
                      </a:cubicBezTo>
                      <a:cubicBezTo>
                        <a:pt x="3594" y="2943"/>
                        <a:pt x="3597" y="2970"/>
                        <a:pt x="3609" y="2993"/>
                      </a:cubicBezTo>
                      <a:cubicBezTo>
                        <a:pt x="3626" y="2986"/>
                        <a:pt x="3644" y="2983"/>
                        <a:pt x="3662" y="2983"/>
                      </a:cubicBezTo>
                      <a:cubicBezTo>
                        <a:pt x="3744" y="2983"/>
                        <a:pt x="3832" y="3045"/>
                        <a:pt x="3917" y="3045"/>
                      </a:cubicBezTo>
                      <a:cubicBezTo>
                        <a:pt x="3966" y="3045"/>
                        <a:pt x="4013" y="3025"/>
                        <a:pt x="4059" y="2962"/>
                      </a:cubicBezTo>
                      <a:lnTo>
                        <a:pt x="3820" y="2782"/>
                      </a:lnTo>
                      <a:cubicBezTo>
                        <a:pt x="3963" y="2428"/>
                        <a:pt x="3767" y="2332"/>
                        <a:pt x="3386" y="2294"/>
                      </a:cubicBezTo>
                      <a:lnTo>
                        <a:pt x="2187" y="1679"/>
                      </a:lnTo>
                      <a:lnTo>
                        <a:pt x="2076" y="1583"/>
                      </a:lnTo>
                      <a:cubicBezTo>
                        <a:pt x="2058" y="1543"/>
                        <a:pt x="2019" y="1513"/>
                        <a:pt x="1973" y="1513"/>
                      </a:cubicBezTo>
                      <a:cubicBezTo>
                        <a:pt x="1970" y="1513"/>
                        <a:pt x="1967" y="1513"/>
                        <a:pt x="1964" y="1514"/>
                      </a:cubicBezTo>
                      <a:lnTo>
                        <a:pt x="1880" y="1456"/>
                      </a:lnTo>
                      <a:lnTo>
                        <a:pt x="1192" y="972"/>
                      </a:lnTo>
                      <a:lnTo>
                        <a:pt x="1073" y="876"/>
                      </a:lnTo>
                      <a:cubicBezTo>
                        <a:pt x="961" y="676"/>
                        <a:pt x="719" y="630"/>
                        <a:pt x="581" y="465"/>
                      </a:cubicBezTo>
                      <a:lnTo>
                        <a:pt x="247" y="54"/>
                      </a:lnTo>
                      <a:cubicBezTo>
                        <a:pt x="215" y="16"/>
                        <a:pt x="185" y="1"/>
                        <a:pt x="15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3" name="Google Shape;1673;p11"/>
                <p:cNvSpPr/>
                <p:nvPr/>
              </p:nvSpPr>
              <p:spPr>
                <a:xfrm>
                  <a:off x="1456128" y="678077"/>
                  <a:ext cx="36480" cy="23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763" extrusionOk="0">
                      <a:moveTo>
                        <a:pt x="78" y="1"/>
                      </a:moveTo>
                      <a:cubicBezTo>
                        <a:pt x="51" y="1"/>
                        <a:pt x="30" y="13"/>
                        <a:pt x="23" y="51"/>
                      </a:cubicBezTo>
                      <a:cubicBezTo>
                        <a:pt x="0" y="151"/>
                        <a:pt x="70" y="159"/>
                        <a:pt x="138" y="159"/>
                      </a:cubicBezTo>
                      <a:cubicBezTo>
                        <a:pt x="151" y="159"/>
                        <a:pt x="164" y="158"/>
                        <a:pt x="177" y="158"/>
                      </a:cubicBezTo>
                      <a:lnTo>
                        <a:pt x="292" y="266"/>
                      </a:lnTo>
                      <a:cubicBezTo>
                        <a:pt x="338" y="427"/>
                        <a:pt x="511" y="377"/>
                        <a:pt x="615" y="450"/>
                      </a:cubicBezTo>
                      <a:cubicBezTo>
                        <a:pt x="642" y="477"/>
                        <a:pt x="672" y="508"/>
                        <a:pt x="703" y="531"/>
                      </a:cubicBezTo>
                      <a:cubicBezTo>
                        <a:pt x="850" y="582"/>
                        <a:pt x="923" y="763"/>
                        <a:pt x="1093" y="763"/>
                      </a:cubicBezTo>
                      <a:cubicBezTo>
                        <a:pt x="1101" y="763"/>
                        <a:pt x="1109" y="763"/>
                        <a:pt x="1118" y="762"/>
                      </a:cubicBezTo>
                      <a:cubicBezTo>
                        <a:pt x="1176" y="704"/>
                        <a:pt x="1176" y="612"/>
                        <a:pt x="1118" y="554"/>
                      </a:cubicBezTo>
                      <a:lnTo>
                        <a:pt x="403" y="166"/>
                      </a:lnTo>
                      <a:cubicBezTo>
                        <a:pt x="381" y="153"/>
                        <a:pt x="359" y="146"/>
                        <a:pt x="334" y="146"/>
                      </a:cubicBezTo>
                      <a:cubicBezTo>
                        <a:pt x="329" y="146"/>
                        <a:pt x="324" y="146"/>
                        <a:pt x="319" y="147"/>
                      </a:cubicBezTo>
                      <a:cubicBezTo>
                        <a:pt x="273" y="105"/>
                        <a:pt x="223" y="66"/>
                        <a:pt x="173" y="32"/>
                      </a:cubicBezTo>
                      <a:cubicBezTo>
                        <a:pt x="144" y="17"/>
                        <a:pt x="108" y="1"/>
                        <a:pt x="7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4" name="Google Shape;1674;p11"/>
                <p:cNvSpPr/>
                <p:nvPr/>
              </p:nvSpPr>
              <p:spPr>
                <a:xfrm>
                  <a:off x="1580301" y="554370"/>
                  <a:ext cx="233301" cy="128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21" h="4155" extrusionOk="0">
                      <a:moveTo>
                        <a:pt x="289" y="411"/>
                      </a:moveTo>
                      <a:cubicBezTo>
                        <a:pt x="301" y="427"/>
                        <a:pt x="304" y="442"/>
                        <a:pt x="312" y="450"/>
                      </a:cubicBezTo>
                      <a:cubicBezTo>
                        <a:pt x="301" y="457"/>
                        <a:pt x="285" y="457"/>
                        <a:pt x="274" y="461"/>
                      </a:cubicBezTo>
                      <a:cubicBezTo>
                        <a:pt x="281" y="446"/>
                        <a:pt x="285" y="427"/>
                        <a:pt x="289" y="411"/>
                      </a:cubicBezTo>
                      <a:close/>
                      <a:moveTo>
                        <a:pt x="4220" y="2567"/>
                      </a:moveTo>
                      <a:lnTo>
                        <a:pt x="4239" y="2586"/>
                      </a:lnTo>
                      <a:cubicBezTo>
                        <a:pt x="4212" y="2602"/>
                        <a:pt x="4182" y="2617"/>
                        <a:pt x="4147" y="2625"/>
                      </a:cubicBezTo>
                      <a:lnTo>
                        <a:pt x="4109" y="2625"/>
                      </a:lnTo>
                      <a:lnTo>
                        <a:pt x="4109" y="2621"/>
                      </a:lnTo>
                      <a:cubicBezTo>
                        <a:pt x="4089" y="2609"/>
                        <a:pt x="4070" y="2598"/>
                        <a:pt x="4051" y="2586"/>
                      </a:cubicBezTo>
                      <a:lnTo>
                        <a:pt x="4051" y="2586"/>
                      </a:lnTo>
                      <a:cubicBezTo>
                        <a:pt x="4070" y="2589"/>
                        <a:pt x="4091" y="2591"/>
                        <a:pt x="4111" y="2591"/>
                      </a:cubicBezTo>
                      <a:cubicBezTo>
                        <a:pt x="4140" y="2591"/>
                        <a:pt x="4170" y="2588"/>
                        <a:pt x="4197" y="2579"/>
                      </a:cubicBezTo>
                      <a:lnTo>
                        <a:pt x="4220" y="2567"/>
                      </a:lnTo>
                      <a:close/>
                      <a:moveTo>
                        <a:pt x="4597" y="2632"/>
                      </a:moveTo>
                      <a:cubicBezTo>
                        <a:pt x="4608" y="2644"/>
                        <a:pt x="4616" y="2655"/>
                        <a:pt x="4635" y="2655"/>
                      </a:cubicBezTo>
                      <a:cubicBezTo>
                        <a:pt x="4635" y="2667"/>
                        <a:pt x="4631" y="2675"/>
                        <a:pt x="4631" y="2686"/>
                      </a:cubicBezTo>
                      <a:cubicBezTo>
                        <a:pt x="4612" y="2671"/>
                        <a:pt x="4593" y="2659"/>
                        <a:pt x="4570" y="2652"/>
                      </a:cubicBezTo>
                      <a:cubicBezTo>
                        <a:pt x="4577" y="2644"/>
                        <a:pt x="4589" y="2640"/>
                        <a:pt x="4597" y="2632"/>
                      </a:cubicBezTo>
                      <a:close/>
                      <a:moveTo>
                        <a:pt x="151" y="0"/>
                      </a:moveTo>
                      <a:cubicBezTo>
                        <a:pt x="1" y="158"/>
                        <a:pt x="247" y="200"/>
                        <a:pt x="239" y="315"/>
                      </a:cubicBezTo>
                      <a:lnTo>
                        <a:pt x="16" y="319"/>
                      </a:lnTo>
                      <a:cubicBezTo>
                        <a:pt x="59" y="411"/>
                        <a:pt x="132" y="484"/>
                        <a:pt x="220" y="523"/>
                      </a:cubicBezTo>
                      <a:cubicBezTo>
                        <a:pt x="293" y="692"/>
                        <a:pt x="443" y="757"/>
                        <a:pt x="597" y="830"/>
                      </a:cubicBezTo>
                      <a:lnTo>
                        <a:pt x="735" y="949"/>
                      </a:lnTo>
                      <a:cubicBezTo>
                        <a:pt x="842" y="1161"/>
                        <a:pt x="1061" y="1218"/>
                        <a:pt x="1246" y="1330"/>
                      </a:cubicBezTo>
                      <a:cubicBezTo>
                        <a:pt x="1423" y="1506"/>
                        <a:pt x="1638" y="1622"/>
                        <a:pt x="1865" y="1718"/>
                      </a:cubicBezTo>
                      <a:cubicBezTo>
                        <a:pt x="1888" y="1745"/>
                        <a:pt x="1922" y="1756"/>
                        <a:pt x="1949" y="1760"/>
                      </a:cubicBezTo>
                      <a:cubicBezTo>
                        <a:pt x="2041" y="1918"/>
                        <a:pt x="2210" y="1964"/>
                        <a:pt x="2360" y="2037"/>
                      </a:cubicBezTo>
                      <a:cubicBezTo>
                        <a:pt x="2675" y="2248"/>
                        <a:pt x="2979" y="2479"/>
                        <a:pt x="3367" y="2536"/>
                      </a:cubicBezTo>
                      <a:cubicBezTo>
                        <a:pt x="3400" y="2602"/>
                        <a:pt x="3469" y="2640"/>
                        <a:pt x="3539" y="2640"/>
                      </a:cubicBezTo>
                      <a:cubicBezTo>
                        <a:pt x="3551" y="2640"/>
                        <a:pt x="3563" y="2638"/>
                        <a:pt x="3575" y="2636"/>
                      </a:cubicBezTo>
                      <a:lnTo>
                        <a:pt x="3851" y="2751"/>
                      </a:lnTo>
                      <a:cubicBezTo>
                        <a:pt x="4103" y="2860"/>
                        <a:pt x="4358" y="2948"/>
                        <a:pt x="4630" y="2948"/>
                      </a:cubicBezTo>
                      <a:cubicBezTo>
                        <a:pt x="4678" y="2948"/>
                        <a:pt x="4725" y="2945"/>
                        <a:pt x="4773" y="2940"/>
                      </a:cubicBezTo>
                      <a:lnTo>
                        <a:pt x="4885" y="2940"/>
                      </a:lnTo>
                      <a:lnTo>
                        <a:pt x="5081" y="2944"/>
                      </a:lnTo>
                      <a:cubicBezTo>
                        <a:pt x="5089" y="3009"/>
                        <a:pt x="5092" y="3082"/>
                        <a:pt x="5096" y="3155"/>
                      </a:cubicBezTo>
                      <a:lnTo>
                        <a:pt x="5092" y="3159"/>
                      </a:lnTo>
                      <a:cubicBezTo>
                        <a:pt x="4985" y="3190"/>
                        <a:pt x="4985" y="3270"/>
                        <a:pt x="4996" y="3359"/>
                      </a:cubicBezTo>
                      <a:cubicBezTo>
                        <a:pt x="4939" y="3593"/>
                        <a:pt x="4800" y="3824"/>
                        <a:pt x="4958" y="4066"/>
                      </a:cubicBezTo>
                      <a:cubicBezTo>
                        <a:pt x="4998" y="4130"/>
                        <a:pt x="5039" y="4155"/>
                        <a:pt x="5080" y="4155"/>
                      </a:cubicBezTo>
                      <a:cubicBezTo>
                        <a:pt x="5133" y="4155"/>
                        <a:pt x="5186" y="4112"/>
                        <a:pt x="5235" y="4062"/>
                      </a:cubicBezTo>
                      <a:cubicBezTo>
                        <a:pt x="5323" y="3977"/>
                        <a:pt x="5407" y="3870"/>
                        <a:pt x="5496" y="3774"/>
                      </a:cubicBezTo>
                      <a:cubicBezTo>
                        <a:pt x="5692" y="3751"/>
                        <a:pt x="5849" y="3631"/>
                        <a:pt x="6030" y="3562"/>
                      </a:cubicBezTo>
                      <a:cubicBezTo>
                        <a:pt x="6095" y="3562"/>
                        <a:pt x="6164" y="3562"/>
                        <a:pt x="6230" y="3574"/>
                      </a:cubicBezTo>
                      <a:cubicBezTo>
                        <a:pt x="6248" y="3575"/>
                        <a:pt x="6266" y="3577"/>
                        <a:pt x="6283" y="3577"/>
                      </a:cubicBezTo>
                      <a:cubicBezTo>
                        <a:pt x="6351" y="3577"/>
                        <a:pt x="6402" y="3557"/>
                        <a:pt x="6399" y="3459"/>
                      </a:cubicBezTo>
                      <a:cubicBezTo>
                        <a:pt x="6396" y="3367"/>
                        <a:pt x="6337" y="3333"/>
                        <a:pt x="6272" y="3333"/>
                      </a:cubicBezTo>
                      <a:cubicBezTo>
                        <a:pt x="6255" y="3333"/>
                        <a:pt x="6239" y="3336"/>
                        <a:pt x="6222" y="3339"/>
                      </a:cubicBezTo>
                      <a:cubicBezTo>
                        <a:pt x="6076" y="3366"/>
                        <a:pt x="5934" y="3416"/>
                        <a:pt x="5788" y="3459"/>
                      </a:cubicBezTo>
                      <a:cubicBezTo>
                        <a:pt x="5657" y="3466"/>
                        <a:pt x="5538" y="3532"/>
                        <a:pt x="5465" y="3639"/>
                      </a:cubicBezTo>
                      <a:cubicBezTo>
                        <a:pt x="5405" y="3687"/>
                        <a:pt x="5349" y="3755"/>
                        <a:pt x="5287" y="3755"/>
                      </a:cubicBezTo>
                      <a:cubicBezTo>
                        <a:pt x="5249" y="3755"/>
                        <a:pt x="5209" y="3730"/>
                        <a:pt x="5165" y="3658"/>
                      </a:cubicBezTo>
                      <a:lnTo>
                        <a:pt x="5196" y="3466"/>
                      </a:lnTo>
                      <a:cubicBezTo>
                        <a:pt x="5250" y="3409"/>
                        <a:pt x="5273" y="3332"/>
                        <a:pt x="5261" y="3255"/>
                      </a:cubicBezTo>
                      <a:cubicBezTo>
                        <a:pt x="5281" y="3220"/>
                        <a:pt x="5300" y="3190"/>
                        <a:pt x="5311" y="3155"/>
                      </a:cubicBezTo>
                      <a:cubicBezTo>
                        <a:pt x="5415" y="3097"/>
                        <a:pt x="5519" y="3047"/>
                        <a:pt x="5592" y="2947"/>
                      </a:cubicBezTo>
                      <a:cubicBezTo>
                        <a:pt x="5549" y="2817"/>
                        <a:pt x="5487" y="2780"/>
                        <a:pt x="5417" y="2780"/>
                      </a:cubicBezTo>
                      <a:cubicBezTo>
                        <a:pt x="5336" y="2780"/>
                        <a:pt x="5244" y="2829"/>
                        <a:pt x="5158" y="2844"/>
                      </a:cubicBezTo>
                      <a:cubicBezTo>
                        <a:pt x="5223" y="2828"/>
                        <a:pt x="5281" y="2790"/>
                        <a:pt x="5311" y="2736"/>
                      </a:cubicBezTo>
                      <a:lnTo>
                        <a:pt x="5477" y="2736"/>
                      </a:lnTo>
                      <a:cubicBezTo>
                        <a:pt x="5480" y="2748"/>
                        <a:pt x="5484" y="2759"/>
                        <a:pt x="5492" y="2771"/>
                      </a:cubicBezTo>
                      <a:cubicBezTo>
                        <a:pt x="5556" y="2802"/>
                        <a:pt x="5621" y="2814"/>
                        <a:pt x="5686" y="2814"/>
                      </a:cubicBezTo>
                      <a:cubicBezTo>
                        <a:pt x="5788" y="2814"/>
                        <a:pt x="5891" y="2785"/>
                        <a:pt x="5992" y="2759"/>
                      </a:cubicBezTo>
                      <a:cubicBezTo>
                        <a:pt x="6071" y="2743"/>
                        <a:pt x="6152" y="2738"/>
                        <a:pt x="6234" y="2738"/>
                      </a:cubicBezTo>
                      <a:cubicBezTo>
                        <a:pt x="6351" y="2738"/>
                        <a:pt x="6469" y="2748"/>
                        <a:pt x="6586" y="2748"/>
                      </a:cubicBezTo>
                      <a:cubicBezTo>
                        <a:pt x="6736" y="2748"/>
                        <a:pt x="6886" y="2732"/>
                        <a:pt x="7029" y="2659"/>
                      </a:cubicBezTo>
                      <a:lnTo>
                        <a:pt x="7206" y="2609"/>
                      </a:lnTo>
                      <a:lnTo>
                        <a:pt x="7402" y="2613"/>
                      </a:lnTo>
                      <a:cubicBezTo>
                        <a:pt x="7448" y="2590"/>
                        <a:pt x="7502" y="2582"/>
                        <a:pt x="7521" y="2525"/>
                      </a:cubicBezTo>
                      <a:cubicBezTo>
                        <a:pt x="7422" y="2442"/>
                        <a:pt x="7323" y="2412"/>
                        <a:pt x="7223" y="2412"/>
                      </a:cubicBezTo>
                      <a:cubicBezTo>
                        <a:pt x="7078" y="2412"/>
                        <a:pt x="6931" y="2475"/>
                        <a:pt x="6783" y="2525"/>
                      </a:cubicBezTo>
                      <a:lnTo>
                        <a:pt x="6614" y="2544"/>
                      </a:lnTo>
                      <a:cubicBezTo>
                        <a:pt x="6444" y="2517"/>
                        <a:pt x="6273" y="2511"/>
                        <a:pt x="6101" y="2511"/>
                      </a:cubicBezTo>
                      <a:cubicBezTo>
                        <a:pt x="5939" y="2511"/>
                        <a:pt x="5775" y="2516"/>
                        <a:pt x="5612" y="2516"/>
                      </a:cubicBezTo>
                      <a:cubicBezTo>
                        <a:pt x="5506" y="2516"/>
                        <a:pt x="5399" y="2514"/>
                        <a:pt x="5292" y="2506"/>
                      </a:cubicBezTo>
                      <a:cubicBezTo>
                        <a:pt x="5222" y="2457"/>
                        <a:pt x="5152" y="2437"/>
                        <a:pt x="5083" y="2437"/>
                      </a:cubicBezTo>
                      <a:cubicBezTo>
                        <a:pt x="4988" y="2437"/>
                        <a:pt x="4893" y="2474"/>
                        <a:pt x="4800" y="2525"/>
                      </a:cubicBezTo>
                      <a:cubicBezTo>
                        <a:pt x="4759" y="2490"/>
                        <a:pt x="4716" y="2463"/>
                        <a:pt x="4670" y="2463"/>
                      </a:cubicBezTo>
                      <a:cubicBezTo>
                        <a:pt x="4639" y="2463"/>
                        <a:pt x="4607" y="2475"/>
                        <a:pt x="4574" y="2506"/>
                      </a:cubicBezTo>
                      <a:lnTo>
                        <a:pt x="4389" y="2421"/>
                      </a:lnTo>
                      <a:cubicBezTo>
                        <a:pt x="4151" y="2256"/>
                        <a:pt x="3867" y="2156"/>
                        <a:pt x="3578" y="2129"/>
                      </a:cubicBezTo>
                      <a:lnTo>
                        <a:pt x="3386" y="2014"/>
                      </a:lnTo>
                      <a:cubicBezTo>
                        <a:pt x="3267" y="1906"/>
                        <a:pt x="3117" y="1848"/>
                        <a:pt x="2960" y="1845"/>
                      </a:cubicBezTo>
                      <a:cubicBezTo>
                        <a:pt x="2937" y="1825"/>
                        <a:pt x="2910" y="1810"/>
                        <a:pt x="2883" y="1810"/>
                      </a:cubicBezTo>
                      <a:cubicBezTo>
                        <a:pt x="2806" y="1699"/>
                        <a:pt x="2687" y="1687"/>
                        <a:pt x="2572" y="1668"/>
                      </a:cubicBezTo>
                      <a:cubicBezTo>
                        <a:pt x="2335" y="1584"/>
                        <a:pt x="2184" y="1324"/>
                        <a:pt x="1910" y="1324"/>
                      </a:cubicBezTo>
                      <a:cubicBezTo>
                        <a:pt x="1895" y="1324"/>
                        <a:pt x="1880" y="1324"/>
                        <a:pt x="1865" y="1326"/>
                      </a:cubicBezTo>
                      <a:cubicBezTo>
                        <a:pt x="1788" y="1245"/>
                        <a:pt x="1680" y="1199"/>
                        <a:pt x="1565" y="1199"/>
                      </a:cubicBezTo>
                      <a:cubicBezTo>
                        <a:pt x="1523" y="1111"/>
                        <a:pt x="1465" y="1038"/>
                        <a:pt x="1354" y="1034"/>
                      </a:cubicBezTo>
                      <a:lnTo>
                        <a:pt x="1257" y="999"/>
                      </a:lnTo>
                      <a:cubicBezTo>
                        <a:pt x="1257" y="949"/>
                        <a:pt x="1219" y="915"/>
                        <a:pt x="1173" y="915"/>
                      </a:cubicBezTo>
                      <a:lnTo>
                        <a:pt x="1161" y="915"/>
                      </a:lnTo>
                      <a:lnTo>
                        <a:pt x="1158" y="911"/>
                      </a:lnTo>
                      <a:cubicBezTo>
                        <a:pt x="1134" y="799"/>
                        <a:pt x="1035" y="773"/>
                        <a:pt x="958" y="711"/>
                      </a:cubicBezTo>
                      <a:cubicBezTo>
                        <a:pt x="904" y="623"/>
                        <a:pt x="827" y="561"/>
                        <a:pt x="735" y="523"/>
                      </a:cubicBezTo>
                      <a:cubicBezTo>
                        <a:pt x="577" y="311"/>
                        <a:pt x="431" y="77"/>
                        <a:pt x="1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5" name="Google Shape;1675;p11"/>
                <p:cNvSpPr/>
                <p:nvPr/>
              </p:nvSpPr>
              <p:spPr>
                <a:xfrm>
                  <a:off x="1737169" y="686608"/>
                  <a:ext cx="15417" cy="164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" h="529" extrusionOk="0">
                      <a:moveTo>
                        <a:pt x="234" y="0"/>
                      </a:moveTo>
                      <a:cubicBezTo>
                        <a:pt x="140" y="0"/>
                        <a:pt x="86" y="103"/>
                        <a:pt x="55" y="191"/>
                      </a:cubicBezTo>
                      <a:cubicBezTo>
                        <a:pt x="1" y="318"/>
                        <a:pt x="1" y="448"/>
                        <a:pt x="158" y="529"/>
                      </a:cubicBezTo>
                      <a:cubicBezTo>
                        <a:pt x="266" y="479"/>
                        <a:pt x="243" y="356"/>
                        <a:pt x="285" y="279"/>
                      </a:cubicBezTo>
                      <a:cubicBezTo>
                        <a:pt x="339" y="195"/>
                        <a:pt x="497" y="102"/>
                        <a:pt x="304" y="18"/>
                      </a:cubicBezTo>
                      <a:cubicBezTo>
                        <a:pt x="279" y="6"/>
                        <a:pt x="255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6" name="Google Shape;1676;p11"/>
                <p:cNvSpPr/>
                <p:nvPr/>
              </p:nvSpPr>
              <p:spPr>
                <a:xfrm>
                  <a:off x="1575679" y="653416"/>
                  <a:ext cx="38992" cy="13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7" h="447" extrusionOk="0">
                      <a:moveTo>
                        <a:pt x="579" y="1"/>
                      </a:moveTo>
                      <a:cubicBezTo>
                        <a:pt x="521" y="1"/>
                        <a:pt x="460" y="12"/>
                        <a:pt x="392" y="35"/>
                      </a:cubicBezTo>
                      <a:cubicBezTo>
                        <a:pt x="211" y="120"/>
                        <a:pt x="73" y="246"/>
                        <a:pt x="0" y="438"/>
                      </a:cubicBezTo>
                      <a:cubicBezTo>
                        <a:pt x="2" y="438"/>
                        <a:pt x="4" y="439"/>
                        <a:pt x="6" y="439"/>
                      </a:cubicBezTo>
                      <a:cubicBezTo>
                        <a:pt x="232" y="439"/>
                        <a:pt x="320" y="215"/>
                        <a:pt x="500" y="139"/>
                      </a:cubicBezTo>
                      <a:cubicBezTo>
                        <a:pt x="501" y="139"/>
                        <a:pt x="503" y="139"/>
                        <a:pt x="505" y="139"/>
                      </a:cubicBezTo>
                      <a:cubicBezTo>
                        <a:pt x="752" y="139"/>
                        <a:pt x="913" y="385"/>
                        <a:pt x="1257" y="446"/>
                      </a:cubicBezTo>
                      <a:cubicBezTo>
                        <a:pt x="1006" y="208"/>
                        <a:pt x="832" y="1"/>
                        <a:pt x="57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7" name="Google Shape;1677;p11"/>
                <p:cNvSpPr/>
                <p:nvPr/>
              </p:nvSpPr>
              <p:spPr>
                <a:xfrm>
                  <a:off x="1548009" y="674045"/>
                  <a:ext cx="22924" cy="150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9" h="485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50" y="223"/>
                        <a:pt x="200" y="454"/>
                        <a:pt x="477" y="484"/>
                      </a:cubicBezTo>
                      <a:lnTo>
                        <a:pt x="581" y="473"/>
                      </a:lnTo>
                      <a:cubicBezTo>
                        <a:pt x="623" y="373"/>
                        <a:pt x="738" y="269"/>
                        <a:pt x="573" y="173"/>
                      </a:cubicBezTo>
                      <a:lnTo>
                        <a:pt x="477" y="273"/>
                      </a:lnTo>
                      <a:cubicBezTo>
                        <a:pt x="308" y="238"/>
                        <a:pt x="258" y="4"/>
                        <a:pt x="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8" name="Google Shape;1678;p11"/>
                <p:cNvSpPr/>
                <p:nvPr/>
              </p:nvSpPr>
              <p:spPr>
                <a:xfrm>
                  <a:off x="1588770" y="621063"/>
                  <a:ext cx="15293" cy="9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" h="316" extrusionOk="0">
                      <a:moveTo>
                        <a:pt x="166" y="1"/>
                      </a:moveTo>
                      <a:cubicBezTo>
                        <a:pt x="111" y="1"/>
                        <a:pt x="61" y="33"/>
                        <a:pt x="39" y="87"/>
                      </a:cubicBezTo>
                      <a:cubicBezTo>
                        <a:pt x="1" y="175"/>
                        <a:pt x="78" y="202"/>
                        <a:pt x="131" y="233"/>
                      </a:cubicBezTo>
                      <a:cubicBezTo>
                        <a:pt x="181" y="252"/>
                        <a:pt x="227" y="271"/>
                        <a:pt x="277" y="279"/>
                      </a:cubicBezTo>
                      <a:cubicBezTo>
                        <a:pt x="305" y="303"/>
                        <a:pt x="341" y="315"/>
                        <a:pt x="376" y="315"/>
                      </a:cubicBezTo>
                      <a:cubicBezTo>
                        <a:pt x="419" y="315"/>
                        <a:pt x="461" y="298"/>
                        <a:pt x="493" y="267"/>
                      </a:cubicBezTo>
                      <a:cubicBezTo>
                        <a:pt x="443" y="125"/>
                        <a:pt x="335" y="56"/>
                        <a:pt x="204" y="6"/>
                      </a:cubicBezTo>
                      <a:cubicBezTo>
                        <a:pt x="192" y="2"/>
                        <a:pt x="179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9" name="Google Shape;1679;p11"/>
                <p:cNvSpPr/>
                <p:nvPr/>
              </p:nvSpPr>
              <p:spPr>
                <a:xfrm>
                  <a:off x="1655525" y="701342"/>
                  <a:ext cx="70602" cy="773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6" h="2494" extrusionOk="0">
                      <a:moveTo>
                        <a:pt x="2216" y="0"/>
                      </a:moveTo>
                      <a:cubicBezTo>
                        <a:pt x="2083" y="0"/>
                        <a:pt x="1963" y="6"/>
                        <a:pt x="1860" y="112"/>
                      </a:cubicBezTo>
                      <a:cubicBezTo>
                        <a:pt x="1718" y="215"/>
                        <a:pt x="1515" y="261"/>
                        <a:pt x="1538" y="504"/>
                      </a:cubicBezTo>
                      <a:cubicBezTo>
                        <a:pt x="1303" y="669"/>
                        <a:pt x="988" y="642"/>
                        <a:pt x="750" y="815"/>
                      </a:cubicBezTo>
                      <a:cubicBezTo>
                        <a:pt x="596" y="911"/>
                        <a:pt x="665" y="1068"/>
                        <a:pt x="642" y="1203"/>
                      </a:cubicBezTo>
                      <a:cubicBezTo>
                        <a:pt x="285" y="1368"/>
                        <a:pt x="112" y="1668"/>
                        <a:pt x="31" y="2033"/>
                      </a:cubicBezTo>
                      <a:cubicBezTo>
                        <a:pt x="1" y="2225"/>
                        <a:pt x="20" y="2394"/>
                        <a:pt x="243" y="2463"/>
                      </a:cubicBezTo>
                      <a:cubicBezTo>
                        <a:pt x="259" y="2483"/>
                        <a:pt x="276" y="2494"/>
                        <a:pt x="292" y="2494"/>
                      </a:cubicBezTo>
                      <a:cubicBezTo>
                        <a:pt x="309" y="2494"/>
                        <a:pt x="325" y="2480"/>
                        <a:pt x="335" y="2452"/>
                      </a:cubicBezTo>
                      <a:cubicBezTo>
                        <a:pt x="354" y="2398"/>
                        <a:pt x="316" y="2340"/>
                        <a:pt x="266" y="2306"/>
                      </a:cubicBezTo>
                      <a:cubicBezTo>
                        <a:pt x="270" y="2187"/>
                        <a:pt x="270" y="2064"/>
                        <a:pt x="277" y="1941"/>
                      </a:cubicBezTo>
                      <a:cubicBezTo>
                        <a:pt x="404" y="1898"/>
                        <a:pt x="531" y="1837"/>
                        <a:pt x="554" y="1687"/>
                      </a:cubicBezTo>
                      <a:cubicBezTo>
                        <a:pt x="573" y="1549"/>
                        <a:pt x="692" y="1510"/>
                        <a:pt x="765" y="1430"/>
                      </a:cubicBezTo>
                      <a:cubicBezTo>
                        <a:pt x="796" y="1430"/>
                        <a:pt x="827" y="1426"/>
                        <a:pt x="858" y="1418"/>
                      </a:cubicBezTo>
                      <a:cubicBezTo>
                        <a:pt x="1065" y="1337"/>
                        <a:pt x="1019" y="1161"/>
                        <a:pt x="1034" y="999"/>
                      </a:cubicBezTo>
                      <a:lnTo>
                        <a:pt x="1034" y="999"/>
                      </a:lnTo>
                      <a:cubicBezTo>
                        <a:pt x="1073" y="1026"/>
                        <a:pt x="1115" y="1049"/>
                        <a:pt x="1161" y="1065"/>
                      </a:cubicBezTo>
                      <a:lnTo>
                        <a:pt x="1053" y="1626"/>
                      </a:lnTo>
                      <a:cubicBezTo>
                        <a:pt x="1079" y="1643"/>
                        <a:pt x="1097" y="1651"/>
                        <a:pt x="1112" y="1651"/>
                      </a:cubicBezTo>
                      <a:cubicBezTo>
                        <a:pt x="1151" y="1651"/>
                        <a:pt x="1159" y="1598"/>
                        <a:pt x="1173" y="1556"/>
                      </a:cubicBezTo>
                      <a:cubicBezTo>
                        <a:pt x="1238" y="1376"/>
                        <a:pt x="1296" y="1199"/>
                        <a:pt x="1357" y="1015"/>
                      </a:cubicBezTo>
                      <a:lnTo>
                        <a:pt x="1649" y="680"/>
                      </a:lnTo>
                      <a:cubicBezTo>
                        <a:pt x="1703" y="642"/>
                        <a:pt x="1711" y="565"/>
                        <a:pt x="1676" y="511"/>
                      </a:cubicBezTo>
                      <a:lnTo>
                        <a:pt x="1699" y="511"/>
                      </a:lnTo>
                      <a:cubicBezTo>
                        <a:pt x="1721" y="519"/>
                        <a:pt x="1744" y="523"/>
                        <a:pt x="1767" y="523"/>
                      </a:cubicBezTo>
                      <a:cubicBezTo>
                        <a:pt x="1846" y="523"/>
                        <a:pt x="1922" y="478"/>
                        <a:pt x="1960" y="404"/>
                      </a:cubicBezTo>
                      <a:cubicBezTo>
                        <a:pt x="1964" y="377"/>
                        <a:pt x="1972" y="346"/>
                        <a:pt x="1976" y="315"/>
                      </a:cubicBezTo>
                      <a:cubicBezTo>
                        <a:pt x="2072" y="211"/>
                        <a:pt x="2275" y="223"/>
                        <a:pt x="2268" y="0"/>
                      </a:cubicBezTo>
                      <a:cubicBezTo>
                        <a:pt x="2250" y="0"/>
                        <a:pt x="2233" y="0"/>
                        <a:pt x="221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0" name="Google Shape;1680;p11"/>
                <p:cNvSpPr/>
                <p:nvPr/>
              </p:nvSpPr>
              <p:spPr>
                <a:xfrm>
                  <a:off x="1489009" y="698582"/>
                  <a:ext cx="16348" cy="131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7" h="424" extrusionOk="0">
                      <a:moveTo>
                        <a:pt x="258" y="1"/>
                      </a:moveTo>
                      <a:cubicBezTo>
                        <a:pt x="0" y="24"/>
                        <a:pt x="131" y="174"/>
                        <a:pt x="170" y="289"/>
                      </a:cubicBezTo>
                      <a:lnTo>
                        <a:pt x="527" y="423"/>
                      </a:lnTo>
                      <a:cubicBezTo>
                        <a:pt x="500" y="220"/>
                        <a:pt x="350" y="131"/>
                        <a:pt x="25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1" name="Google Shape;1681;p11"/>
                <p:cNvSpPr/>
                <p:nvPr/>
              </p:nvSpPr>
              <p:spPr>
                <a:xfrm>
                  <a:off x="1575183" y="667003"/>
                  <a:ext cx="403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" h="5" extrusionOk="0">
                      <a:moveTo>
                        <a:pt x="1" y="0"/>
                      </a:moveTo>
                      <a:lnTo>
                        <a:pt x="8" y="4"/>
                      </a:lnTo>
                      <a:cubicBezTo>
                        <a:pt x="12" y="4"/>
                        <a:pt x="12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2" name="Google Shape;1682;p11"/>
                <p:cNvSpPr/>
                <p:nvPr/>
              </p:nvSpPr>
              <p:spPr>
                <a:xfrm>
                  <a:off x="1557191" y="573819"/>
                  <a:ext cx="33750" cy="2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8" h="814" extrusionOk="0">
                      <a:moveTo>
                        <a:pt x="132" y="1"/>
                      </a:moveTo>
                      <a:cubicBezTo>
                        <a:pt x="98" y="1"/>
                        <a:pt x="66" y="17"/>
                        <a:pt x="43" y="61"/>
                      </a:cubicBezTo>
                      <a:cubicBezTo>
                        <a:pt x="0" y="142"/>
                        <a:pt x="104" y="196"/>
                        <a:pt x="166" y="238"/>
                      </a:cubicBezTo>
                      <a:cubicBezTo>
                        <a:pt x="204" y="265"/>
                        <a:pt x="243" y="292"/>
                        <a:pt x="281" y="318"/>
                      </a:cubicBezTo>
                      <a:cubicBezTo>
                        <a:pt x="469" y="639"/>
                        <a:pt x="717" y="814"/>
                        <a:pt x="1015" y="814"/>
                      </a:cubicBezTo>
                      <a:cubicBezTo>
                        <a:pt x="1039" y="814"/>
                        <a:pt x="1063" y="813"/>
                        <a:pt x="1088" y="810"/>
                      </a:cubicBezTo>
                      <a:cubicBezTo>
                        <a:pt x="838" y="514"/>
                        <a:pt x="492" y="368"/>
                        <a:pt x="285" y="69"/>
                      </a:cubicBezTo>
                      <a:cubicBezTo>
                        <a:pt x="237" y="35"/>
                        <a:pt x="181" y="1"/>
                        <a:pt x="1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3" name="Google Shape;1683;p11"/>
                <p:cNvSpPr/>
                <p:nvPr/>
              </p:nvSpPr>
              <p:spPr>
                <a:xfrm>
                  <a:off x="1515594" y="560915"/>
                  <a:ext cx="13028" cy="102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" h="331" extrusionOk="0">
                      <a:moveTo>
                        <a:pt x="227" y="1"/>
                      </a:moveTo>
                      <a:lnTo>
                        <a:pt x="0" y="331"/>
                      </a:lnTo>
                      <a:cubicBezTo>
                        <a:pt x="223" y="239"/>
                        <a:pt x="338" y="200"/>
                        <a:pt x="419" y="97"/>
                      </a:cubicBezTo>
                      <a:cubicBezTo>
                        <a:pt x="385" y="4"/>
                        <a:pt x="312" y="1"/>
                        <a:pt x="22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4" name="Google Shape;1684;p11"/>
                <p:cNvSpPr/>
                <p:nvPr/>
              </p:nvSpPr>
              <p:spPr>
                <a:xfrm>
                  <a:off x="1473499" y="649229"/>
                  <a:ext cx="122808" cy="965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9" h="3114" extrusionOk="0">
                      <a:moveTo>
                        <a:pt x="189" y="1"/>
                      </a:moveTo>
                      <a:cubicBezTo>
                        <a:pt x="62" y="135"/>
                        <a:pt x="1" y="251"/>
                        <a:pt x="135" y="389"/>
                      </a:cubicBezTo>
                      <a:cubicBezTo>
                        <a:pt x="139" y="420"/>
                        <a:pt x="151" y="443"/>
                        <a:pt x="170" y="466"/>
                      </a:cubicBezTo>
                      <a:cubicBezTo>
                        <a:pt x="178" y="570"/>
                        <a:pt x="247" y="654"/>
                        <a:pt x="335" y="696"/>
                      </a:cubicBezTo>
                      <a:lnTo>
                        <a:pt x="623" y="900"/>
                      </a:lnTo>
                      <a:cubicBezTo>
                        <a:pt x="670" y="1115"/>
                        <a:pt x="865" y="1215"/>
                        <a:pt x="988" y="1361"/>
                      </a:cubicBezTo>
                      <a:cubicBezTo>
                        <a:pt x="1438" y="1868"/>
                        <a:pt x="1911" y="2356"/>
                        <a:pt x="2572" y="2610"/>
                      </a:cubicBezTo>
                      <a:cubicBezTo>
                        <a:pt x="2575" y="2633"/>
                        <a:pt x="2579" y="2656"/>
                        <a:pt x="2579" y="2687"/>
                      </a:cubicBezTo>
                      <a:cubicBezTo>
                        <a:pt x="2618" y="2764"/>
                        <a:pt x="2725" y="2741"/>
                        <a:pt x="2771" y="2806"/>
                      </a:cubicBezTo>
                      <a:cubicBezTo>
                        <a:pt x="3029" y="2841"/>
                        <a:pt x="3251" y="3006"/>
                        <a:pt x="3512" y="3006"/>
                      </a:cubicBezTo>
                      <a:cubicBezTo>
                        <a:pt x="3535" y="3006"/>
                        <a:pt x="3558" y="3005"/>
                        <a:pt x="3582" y="3002"/>
                      </a:cubicBezTo>
                      <a:lnTo>
                        <a:pt x="3690" y="3106"/>
                      </a:lnTo>
                      <a:cubicBezTo>
                        <a:pt x="3699" y="3105"/>
                        <a:pt x="3708" y="3104"/>
                        <a:pt x="3717" y="3104"/>
                      </a:cubicBezTo>
                      <a:cubicBezTo>
                        <a:pt x="3758" y="3104"/>
                        <a:pt x="3799" y="3113"/>
                        <a:pt x="3839" y="3113"/>
                      </a:cubicBezTo>
                      <a:cubicBezTo>
                        <a:pt x="3882" y="3113"/>
                        <a:pt x="3923" y="3103"/>
                        <a:pt x="3959" y="3060"/>
                      </a:cubicBezTo>
                      <a:cubicBezTo>
                        <a:pt x="3882" y="2887"/>
                        <a:pt x="3728" y="2906"/>
                        <a:pt x="3590" y="2898"/>
                      </a:cubicBezTo>
                      <a:cubicBezTo>
                        <a:pt x="3340" y="2664"/>
                        <a:pt x="2987" y="2633"/>
                        <a:pt x="2706" y="2476"/>
                      </a:cubicBezTo>
                      <a:cubicBezTo>
                        <a:pt x="2180" y="2137"/>
                        <a:pt x="1676" y="1784"/>
                        <a:pt x="1254" y="1319"/>
                      </a:cubicBezTo>
                      <a:cubicBezTo>
                        <a:pt x="1111" y="1158"/>
                        <a:pt x="981" y="977"/>
                        <a:pt x="785" y="869"/>
                      </a:cubicBezTo>
                      <a:lnTo>
                        <a:pt x="658" y="677"/>
                      </a:lnTo>
                      <a:lnTo>
                        <a:pt x="470" y="539"/>
                      </a:lnTo>
                      <a:cubicBezTo>
                        <a:pt x="508" y="458"/>
                        <a:pt x="600" y="397"/>
                        <a:pt x="539" y="289"/>
                      </a:cubicBezTo>
                      <a:cubicBezTo>
                        <a:pt x="370" y="270"/>
                        <a:pt x="293" y="112"/>
                        <a:pt x="18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5" name="Google Shape;1685;p11"/>
                <p:cNvSpPr/>
                <p:nvPr/>
              </p:nvSpPr>
              <p:spPr>
                <a:xfrm>
                  <a:off x="1481751" y="706802"/>
                  <a:ext cx="109687" cy="666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6" h="2149" extrusionOk="0">
                      <a:moveTo>
                        <a:pt x="108" y="1"/>
                      </a:moveTo>
                      <a:cubicBezTo>
                        <a:pt x="89" y="1"/>
                        <a:pt x="70" y="10"/>
                        <a:pt x="50" y="32"/>
                      </a:cubicBezTo>
                      <a:cubicBezTo>
                        <a:pt x="19" y="70"/>
                        <a:pt x="0" y="112"/>
                        <a:pt x="0" y="166"/>
                      </a:cubicBezTo>
                      <a:cubicBezTo>
                        <a:pt x="8" y="347"/>
                        <a:pt x="111" y="431"/>
                        <a:pt x="284" y="431"/>
                      </a:cubicBezTo>
                      <a:cubicBezTo>
                        <a:pt x="288" y="431"/>
                        <a:pt x="292" y="431"/>
                        <a:pt x="296" y="431"/>
                      </a:cubicBezTo>
                      <a:lnTo>
                        <a:pt x="404" y="627"/>
                      </a:lnTo>
                      <a:lnTo>
                        <a:pt x="384" y="735"/>
                      </a:lnTo>
                      <a:cubicBezTo>
                        <a:pt x="401" y="731"/>
                        <a:pt x="417" y="729"/>
                        <a:pt x="433" y="729"/>
                      </a:cubicBezTo>
                      <a:cubicBezTo>
                        <a:pt x="559" y="729"/>
                        <a:pt x="655" y="839"/>
                        <a:pt x="786" y="839"/>
                      </a:cubicBezTo>
                      <a:cubicBezTo>
                        <a:pt x="788" y="839"/>
                        <a:pt x="790" y="839"/>
                        <a:pt x="792" y="839"/>
                      </a:cubicBezTo>
                      <a:lnTo>
                        <a:pt x="903" y="942"/>
                      </a:lnTo>
                      <a:cubicBezTo>
                        <a:pt x="1038" y="1088"/>
                        <a:pt x="1203" y="1181"/>
                        <a:pt x="1387" y="1257"/>
                      </a:cubicBezTo>
                      <a:cubicBezTo>
                        <a:pt x="1387" y="1288"/>
                        <a:pt x="1391" y="1319"/>
                        <a:pt x="1406" y="1346"/>
                      </a:cubicBezTo>
                      <a:cubicBezTo>
                        <a:pt x="1426" y="1346"/>
                        <a:pt x="1449" y="1346"/>
                        <a:pt x="1468" y="1338"/>
                      </a:cubicBezTo>
                      <a:cubicBezTo>
                        <a:pt x="1479" y="1357"/>
                        <a:pt x="1487" y="1377"/>
                        <a:pt x="1503" y="1396"/>
                      </a:cubicBezTo>
                      <a:cubicBezTo>
                        <a:pt x="1549" y="1473"/>
                        <a:pt x="1637" y="1500"/>
                        <a:pt x="1714" y="1530"/>
                      </a:cubicBezTo>
                      <a:lnTo>
                        <a:pt x="1814" y="1553"/>
                      </a:lnTo>
                      <a:cubicBezTo>
                        <a:pt x="1875" y="1599"/>
                        <a:pt x="1960" y="1580"/>
                        <a:pt x="2017" y="1626"/>
                      </a:cubicBezTo>
                      <a:lnTo>
                        <a:pt x="2198" y="1657"/>
                      </a:lnTo>
                      <a:cubicBezTo>
                        <a:pt x="2440" y="1953"/>
                        <a:pt x="2813" y="1934"/>
                        <a:pt x="3124" y="2061"/>
                      </a:cubicBezTo>
                      <a:cubicBezTo>
                        <a:pt x="3170" y="2137"/>
                        <a:pt x="3255" y="2130"/>
                        <a:pt x="3324" y="2149"/>
                      </a:cubicBezTo>
                      <a:cubicBezTo>
                        <a:pt x="3405" y="2137"/>
                        <a:pt x="3501" y="2145"/>
                        <a:pt x="3535" y="2034"/>
                      </a:cubicBezTo>
                      <a:cubicBezTo>
                        <a:pt x="3447" y="2002"/>
                        <a:pt x="3365" y="1944"/>
                        <a:pt x="3266" y="1944"/>
                      </a:cubicBezTo>
                      <a:cubicBezTo>
                        <a:pt x="3257" y="1944"/>
                        <a:pt x="3248" y="1944"/>
                        <a:pt x="3239" y="1945"/>
                      </a:cubicBezTo>
                      <a:lnTo>
                        <a:pt x="2325" y="1542"/>
                      </a:lnTo>
                      <a:lnTo>
                        <a:pt x="2317" y="1542"/>
                      </a:lnTo>
                      <a:cubicBezTo>
                        <a:pt x="2271" y="1480"/>
                        <a:pt x="2198" y="1434"/>
                        <a:pt x="2121" y="1427"/>
                      </a:cubicBezTo>
                      <a:cubicBezTo>
                        <a:pt x="2014" y="1334"/>
                        <a:pt x="1891" y="1269"/>
                        <a:pt x="1756" y="1223"/>
                      </a:cubicBezTo>
                      <a:lnTo>
                        <a:pt x="1618" y="1138"/>
                      </a:lnTo>
                      <a:lnTo>
                        <a:pt x="1610" y="1134"/>
                      </a:lnTo>
                      <a:cubicBezTo>
                        <a:pt x="1607" y="1091"/>
                        <a:pt x="1571" y="1056"/>
                        <a:pt x="1528" y="1056"/>
                      </a:cubicBezTo>
                      <a:cubicBezTo>
                        <a:pt x="1522" y="1056"/>
                        <a:pt x="1516" y="1056"/>
                        <a:pt x="1510" y="1058"/>
                      </a:cubicBezTo>
                      <a:lnTo>
                        <a:pt x="1418" y="1008"/>
                      </a:lnTo>
                      <a:cubicBezTo>
                        <a:pt x="1356" y="908"/>
                        <a:pt x="1253" y="839"/>
                        <a:pt x="1130" y="831"/>
                      </a:cubicBezTo>
                      <a:cubicBezTo>
                        <a:pt x="1061" y="685"/>
                        <a:pt x="892" y="658"/>
                        <a:pt x="795" y="543"/>
                      </a:cubicBezTo>
                      <a:cubicBezTo>
                        <a:pt x="734" y="427"/>
                        <a:pt x="603" y="401"/>
                        <a:pt x="511" y="320"/>
                      </a:cubicBezTo>
                      <a:cubicBezTo>
                        <a:pt x="407" y="239"/>
                        <a:pt x="307" y="151"/>
                        <a:pt x="211" y="62"/>
                      </a:cubicBezTo>
                      <a:cubicBezTo>
                        <a:pt x="173" y="26"/>
                        <a:pt x="141" y="1"/>
                        <a:pt x="10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6" name="Google Shape;1686;p11"/>
                <p:cNvSpPr/>
                <p:nvPr/>
              </p:nvSpPr>
              <p:spPr>
                <a:xfrm>
                  <a:off x="1572081" y="540597"/>
                  <a:ext cx="6607" cy="85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" h="276" extrusionOk="0">
                      <a:moveTo>
                        <a:pt x="71" y="1"/>
                      </a:moveTo>
                      <a:cubicBezTo>
                        <a:pt x="60" y="1"/>
                        <a:pt x="48" y="2"/>
                        <a:pt x="35" y="6"/>
                      </a:cubicBezTo>
                      <a:cubicBezTo>
                        <a:pt x="16" y="10"/>
                        <a:pt x="16" y="95"/>
                        <a:pt x="1" y="141"/>
                      </a:cubicBezTo>
                      <a:cubicBezTo>
                        <a:pt x="6" y="136"/>
                        <a:pt x="12" y="134"/>
                        <a:pt x="17" y="134"/>
                      </a:cubicBezTo>
                      <a:cubicBezTo>
                        <a:pt x="63" y="134"/>
                        <a:pt x="110" y="276"/>
                        <a:pt x="153" y="276"/>
                      </a:cubicBezTo>
                      <a:cubicBezTo>
                        <a:pt x="174" y="276"/>
                        <a:pt x="194" y="240"/>
                        <a:pt x="212" y="133"/>
                      </a:cubicBezTo>
                      <a:cubicBezTo>
                        <a:pt x="179" y="70"/>
                        <a:pt x="143" y="1"/>
                        <a:pt x="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7" name="Google Shape;1687;p11"/>
                <p:cNvSpPr/>
                <p:nvPr/>
              </p:nvSpPr>
              <p:spPr>
                <a:xfrm>
                  <a:off x="1712509" y="717194"/>
                  <a:ext cx="8375" cy="89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89" extrusionOk="0">
                      <a:moveTo>
                        <a:pt x="227" y="0"/>
                      </a:moveTo>
                      <a:cubicBezTo>
                        <a:pt x="16" y="0"/>
                        <a:pt x="0" y="131"/>
                        <a:pt x="39" y="288"/>
                      </a:cubicBezTo>
                      <a:cubicBezTo>
                        <a:pt x="181" y="246"/>
                        <a:pt x="269" y="162"/>
                        <a:pt x="2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8" name="Google Shape;1688;p11"/>
                <p:cNvSpPr/>
                <p:nvPr/>
              </p:nvSpPr>
              <p:spPr>
                <a:xfrm>
                  <a:off x="1604404" y="671904"/>
                  <a:ext cx="39240" cy="389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5" h="1256" extrusionOk="0">
                      <a:moveTo>
                        <a:pt x="1218" y="0"/>
                      </a:moveTo>
                      <a:lnTo>
                        <a:pt x="1218" y="0"/>
                      </a:lnTo>
                      <a:cubicBezTo>
                        <a:pt x="1145" y="115"/>
                        <a:pt x="1007" y="115"/>
                        <a:pt x="980" y="250"/>
                      </a:cubicBezTo>
                      <a:cubicBezTo>
                        <a:pt x="707" y="377"/>
                        <a:pt x="584" y="653"/>
                        <a:pt x="373" y="845"/>
                      </a:cubicBezTo>
                      <a:cubicBezTo>
                        <a:pt x="242" y="961"/>
                        <a:pt x="73" y="1041"/>
                        <a:pt x="0" y="1233"/>
                      </a:cubicBezTo>
                      <a:cubicBezTo>
                        <a:pt x="49" y="1249"/>
                        <a:pt x="92" y="1256"/>
                        <a:pt x="131" y="1256"/>
                      </a:cubicBezTo>
                      <a:cubicBezTo>
                        <a:pt x="314" y="1256"/>
                        <a:pt x="403" y="1104"/>
                        <a:pt x="511" y="984"/>
                      </a:cubicBezTo>
                      <a:cubicBezTo>
                        <a:pt x="757" y="788"/>
                        <a:pt x="953" y="538"/>
                        <a:pt x="1095" y="261"/>
                      </a:cubicBezTo>
                      <a:cubicBezTo>
                        <a:pt x="1161" y="200"/>
                        <a:pt x="1264" y="165"/>
                        <a:pt x="1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9" name="Google Shape;1689;p11"/>
                <p:cNvSpPr/>
                <p:nvPr/>
              </p:nvSpPr>
              <p:spPr>
                <a:xfrm>
                  <a:off x="1540751" y="545033"/>
                  <a:ext cx="7166" cy="69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" h="225" extrusionOk="0">
                      <a:moveTo>
                        <a:pt x="188" y="0"/>
                      </a:moveTo>
                      <a:cubicBezTo>
                        <a:pt x="112" y="0"/>
                        <a:pt x="42" y="34"/>
                        <a:pt x="0" y="94"/>
                      </a:cubicBezTo>
                      <a:lnTo>
                        <a:pt x="127" y="224"/>
                      </a:lnTo>
                      <a:lnTo>
                        <a:pt x="231" y="117"/>
                      </a:lnTo>
                      <a:lnTo>
                        <a:pt x="211" y="1"/>
                      </a:lnTo>
                      <a:cubicBezTo>
                        <a:pt x="204" y="1"/>
                        <a:pt x="196" y="0"/>
                        <a:pt x="18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0" name="Google Shape;1690;p11"/>
                <p:cNvSpPr/>
                <p:nvPr/>
              </p:nvSpPr>
              <p:spPr>
                <a:xfrm>
                  <a:off x="1735867" y="720389"/>
                  <a:ext cx="5397" cy="46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" h="151" extrusionOk="0">
                      <a:moveTo>
                        <a:pt x="81" y="0"/>
                      </a:moveTo>
                      <a:cubicBezTo>
                        <a:pt x="72" y="0"/>
                        <a:pt x="63" y="2"/>
                        <a:pt x="54" y="5"/>
                      </a:cubicBezTo>
                      <a:cubicBezTo>
                        <a:pt x="31" y="16"/>
                        <a:pt x="8" y="43"/>
                        <a:pt x="4" y="70"/>
                      </a:cubicBezTo>
                      <a:cubicBezTo>
                        <a:pt x="1" y="112"/>
                        <a:pt x="31" y="147"/>
                        <a:pt x="74" y="151"/>
                      </a:cubicBezTo>
                      <a:lnTo>
                        <a:pt x="97" y="151"/>
                      </a:lnTo>
                      <a:cubicBezTo>
                        <a:pt x="139" y="147"/>
                        <a:pt x="173" y="109"/>
                        <a:pt x="170" y="66"/>
                      </a:cubicBezTo>
                      <a:lnTo>
                        <a:pt x="170" y="62"/>
                      </a:lnTo>
                      <a:cubicBezTo>
                        <a:pt x="154" y="25"/>
                        <a:pt x="118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1" name="Google Shape;1691;p11"/>
                <p:cNvSpPr/>
                <p:nvPr/>
              </p:nvSpPr>
              <p:spPr>
                <a:xfrm>
                  <a:off x="1597952" y="703824"/>
                  <a:ext cx="2544" cy="3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" h="101" extrusionOk="0">
                      <a:moveTo>
                        <a:pt x="35" y="1"/>
                      </a:moveTo>
                      <a:cubicBezTo>
                        <a:pt x="20" y="24"/>
                        <a:pt x="8" y="47"/>
                        <a:pt x="1" y="70"/>
                      </a:cubicBezTo>
                      <a:cubicBezTo>
                        <a:pt x="1" y="78"/>
                        <a:pt x="20" y="101"/>
                        <a:pt x="28" y="101"/>
                      </a:cubicBezTo>
                      <a:cubicBezTo>
                        <a:pt x="66" y="97"/>
                        <a:pt x="81" y="70"/>
                        <a:pt x="66" y="32"/>
                      </a:cubicBezTo>
                      <a:lnTo>
                        <a:pt x="35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2" name="Google Shape;1692;p11"/>
                <p:cNvSpPr/>
                <p:nvPr/>
              </p:nvSpPr>
              <p:spPr>
                <a:xfrm>
                  <a:off x="1639891" y="638806"/>
                  <a:ext cx="4343" cy="3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" h="103" extrusionOk="0">
                      <a:moveTo>
                        <a:pt x="63" y="0"/>
                      </a:moveTo>
                      <a:cubicBezTo>
                        <a:pt x="24" y="0"/>
                        <a:pt x="1" y="17"/>
                        <a:pt x="43" y="103"/>
                      </a:cubicBezTo>
                      <a:cubicBezTo>
                        <a:pt x="93" y="87"/>
                        <a:pt x="136" y="64"/>
                        <a:pt x="140" y="6"/>
                      </a:cubicBezTo>
                      <a:cubicBezTo>
                        <a:pt x="116" y="6"/>
                        <a:pt x="87" y="0"/>
                        <a:pt x="6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3" name="Google Shape;1693;p11"/>
                <p:cNvSpPr/>
                <p:nvPr/>
              </p:nvSpPr>
              <p:spPr>
                <a:xfrm>
                  <a:off x="1474988" y="692160"/>
                  <a:ext cx="2978" cy="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" h="83" extrusionOk="0">
                      <a:moveTo>
                        <a:pt x="7" y="0"/>
                      </a:moveTo>
                      <a:lnTo>
                        <a:pt x="7" y="0"/>
                      </a:lnTo>
                      <a:cubicBezTo>
                        <a:pt x="0" y="60"/>
                        <a:pt x="28" y="83"/>
                        <a:pt x="73" y="83"/>
                      </a:cubicBezTo>
                      <a:cubicBezTo>
                        <a:pt x="80" y="83"/>
                        <a:pt x="87" y="82"/>
                        <a:pt x="95" y="8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4" name="Google Shape;1694;p11"/>
                <p:cNvSpPr/>
                <p:nvPr/>
              </p:nvSpPr>
              <p:spPr>
                <a:xfrm>
                  <a:off x="1509514" y="710866"/>
                  <a:ext cx="3257" cy="32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" h="105" extrusionOk="0">
                      <a:moveTo>
                        <a:pt x="104" y="1"/>
                      </a:moveTo>
                      <a:cubicBezTo>
                        <a:pt x="35" y="4"/>
                        <a:pt x="8" y="47"/>
                        <a:pt x="0" y="104"/>
                      </a:cubicBezTo>
                      <a:lnTo>
                        <a:pt x="10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5" name="Google Shape;1695;p11"/>
                <p:cNvSpPr/>
                <p:nvPr/>
              </p:nvSpPr>
              <p:spPr>
                <a:xfrm>
                  <a:off x="1581976" y="695728"/>
                  <a:ext cx="2295" cy="2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" h="74" extrusionOk="0">
                      <a:moveTo>
                        <a:pt x="74" y="1"/>
                      </a:moveTo>
                      <a:cubicBezTo>
                        <a:pt x="35" y="1"/>
                        <a:pt x="5" y="31"/>
                        <a:pt x="1" y="74"/>
                      </a:cubicBezTo>
                      <a:cubicBezTo>
                        <a:pt x="4" y="74"/>
                        <a:pt x="7" y="74"/>
                        <a:pt x="10" y="74"/>
                      </a:cubicBezTo>
                      <a:cubicBezTo>
                        <a:pt x="57" y="74"/>
                        <a:pt x="74" y="47"/>
                        <a:pt x="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696" name="Google Shape;1696;p11"/>
              <p:cNvGrpSpPr/>
              <p:nvPr/>
            </p:nvGrpSpPr>
            <p:grpSpPr>
              <a:xfrm>
                <a:off x="7716571" y="400059"/>
                <a:ext cx="766751" cy="278890"/>
                <a:chOff x="1127595" y="1672237"/>
                <a:chExt cx="662649" cy="241025"/>
              </a:xfrm>
            </p:grpSpPr>
            <p:sp>
              <p:nvSpPr>
                <p:cNvPr id="1697" name="Google Shape;1697;p11"/>
                <p:cNvSpPr/>
                <p:nvPr/>
              </p:nvSpPr>
              <p:spPr>
                <a:xfrm>
                  <a:off x="1644078" y="1732168"/>
                  <a:ext cx="155" cy="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4" extrusionOk="0">
                      <a:moveTo>
                        <a:pt x="1" y="0"/>
                      </a:moveTo>
                      <a:cubicBezTo>
                        <a:pt x="1" y="0"/>
                        <a:pt x="1" y="4"/>
                        <a:pt x="5" y="4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8" name="Google Shape;1698;p11"/>
                <p:cNvSpPr/>
                <p:nvPr/>
              </p:nvSpPr>
              <p:spPr>
                <a:xfrm>
                  <a:off x="1127595" y="1672237"/>
                  <a:ext cx="662649" cy="24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2" h="7770" extrusionOk="0">
                      <a:moveTo>
                        <a:pt x="13534" y="207"/>
                      </a:moveTo>
                      <a:lnTo>
                        <a:pt x="13527" y="215"/>
                      </a:lnTo>
                      <a:lnTo>
                        <a:pt x="13527" y="215"/>
                      </a:lnTo>
                      <a:cubicBezTo>
                        <a:pt x="13528" y="215"/>
                        <a:pt x="13529" y="215"/>
                        <a:pt x="13529" y="215"/>
                      </a:cubicBezTo>
                      <a:lnTo>
                        <a:pt x="13529" y="215"/>
                      </a:lnTo>
                      <a:lnTo>
                        <a:pt x="13534" y="207"/>
                      </a:lnTo>
                      <a:close/>
                      <a:moveTo>
                        <a:pt x="3013" y="2128"/>
                      </a:moveTo>
                      <a:lnTo>
                        <a:pt x="3013" y="2128"/>
                      </a:lnTo>
                      <a:cubicBezTo>
                        <a:pt x="2990" y="2140"/>
                        <a:pt x="2963" y="2143"/>
                        <a:pt x="2932" y="2147"/>
                      </a:cubicBezTo>
                      <a:lnTo>
                        <a:pt x="2821" y="2236"/>
                      </a:lnTo>
                      <a:cubicBezTo>
                        <a:pt x="2833" y="2278"/>
                        <a:pt x="2833" y="2336"/>
                        <a:pt x="2856" y="2359"/>
                      </a:cubicBezTo>
                      <a:cubicBezTo>
                        <a:pt x="2867" y="2367"/>
                        <a:pt x="2877" y="2371"/>
                        <a:pt x="2886" y="2371"/>
                      </a:cubicBezTo>
                      <a:cubicBezTo>
                        <a:pt x="2917" y="2371"/>
                        <a:pt x="2937" y="2328"/>
                        <a:pt x="2952" y="2301"/>
                      </a:cubicBezTo>
                      <a:cubicBezTo>
                        <a:pt x="2975" y="2243"/>
                        <a:pt x="2994" y="2186"/>
                        <a:pt x="3013" y="2128"/>
                      </a:cubicBezTo>
                      <a:close/>
                      <a:moveTo>
                        <a:pt x="6817" y="4346"/>
                      </a:moveTo>
                      <a:cubicBezTo>
                        <a:pt x="6836" y="4346"/>
                        <a:pt x="6855" y="4353"/>
                        <a:pt x="6875" y="4372"/>
                      </a:cubicBezTo>
                      <a:cubicBezTo>
                        <a:pt x="6837" y="4372"/>
                        <a:pt x="6798" y="4376"/>
                        <a:pt x="6756" y="4388"/>
                      </a:cubicBezTo>
                      <a:cubicBezTo>
                        <a:pt x="6744" y="4391"/>
                        <a:pt x="6733" y="4391"/>
                        <a:pt x="6721" y="4395"/>
                      </a:cubicBezTo>
                      <a:cubicBezTo>
                        <a:pt x="6754" y="4370"/>
                        <a:pt x="6784" y="4346"/>
                        <a:pt x="6817" y="4346"/>
                      </a:cubicBezTo>
                      <a:close/>
                      <a:moveTo>
                        <a:pt x="7644" y="4218"/>
                      </a:moveTo>
                      <a:lnTo>
                        <a:pt x="7644" y="4218"/>
                      </a:lnTo>
                      <a:cubicBezTo>
                        <a:pt x="7601" y="4249"/>
                        <a:pt x="7559" y="4272"/>
                        <a:pt x="7509" y="4288"/>
                      </a:cubicBezTo>
                      <a:cubicBezTo>
                        <a:pt x="7382" y="4334"/>
                        <a:pt x="7236" y="4330"/>
                        <a:pt x="7106" y="4395"/>
                      </a:cubicBezTo>
                      <a:cubicBezTo>
                        <a:pt x="7086" y="4411"/>
                        <a:pt x="7067" y="4430"/>
                        <a:pt x="7059" y="4453"/>
                      </a:cubicBezTo>
                      <a:cubicBezTo>
                        <a:pt x="7040" y="4426"/>
                        <a:pt x="7010" y="4407"/>
                        <a:pt x="6979" y="4391"/>
                      </a:cubicBezTo>
                      <a:cubicBezTo>
                        <a:pt x="7209" y="4372"/>
                        <a:pt x="7425" y="4288"/>
                        <a:pt x="7644" y="4218"/>
                      </a:cubicBezTo>
                      <a:close/>
                      <a:moveTo>
                        <a:pt x="5277" y="395"/>
                      </a:moveTo>
                      <a:cubicBezTo>
                        <a:pt x="5296" y="418"/>
                        <a:pt x="5319" y="437"/>
                        <a:pt x="5350" y="457"/>
                      </a:cubicBezTo>
                      <a:cubicBezTo>
                        <a:pt x="5845" y="514"/>
                        <a:pt x="6352" y="495"/>
                        <a:pt x="6814" y="726"/>
                      </a:cubicBezTo>
                      <a:cubicBezTo>
                        <a:pt x="7025" y="775"/>
                        <a:pt x="7240" y="818"/>
                        <a:pt x="7444" y="898"/>
                      </a:cubicBezTo>
                      <a:cubicBezTo>
                        <a:pt x="7724" y="997"/>
                        <a:pt x="7951" y="1229"/>
                        <a:pt x="8270" y="1229"/>
                      </a:cubicBezTo>
                      <a:cubicBezTo>
                        <a:pt x="8275" y="1229"/>
                        <a:pt x="8280" y="1229"/>
                        <a:pt x="8285" y="1229"/>
                      </a:cubicBezTo>
                      <a:cubicBezTo>
                        <a:pt x="8366" y="1229"/>
                        <a:pt x="8451" y="1244"/>
                        <a:pt x="8527" y="1275"/>
                      </a:cubicBezTo>
                      <a:cubicBezTo>
                        <a:pt x="8562" y="1298"/>
                        <a:pt x="8604" y="1313"/>
                        <a:pt x="8643" y="1325"/>
                      </a:cubicBezTo>
                      <a:cubicBezTo>
                        <a:pt x="8662" y="1337"/>
                        <a:pt x="8681" y="1344"/>
                        <a:pt x="8696" y="1360"/>
                      </a:cubicBezTo>
                      <a:cubicBezTo>
                        <a:pt x="8716" y="1371"/>
                        <a:pt x="8731" y="1383"/>
                        <a:pt x="8750" y="1394"/>
                      </a:cubicBezTo>
                      <a:cubicBezTo>
                        <a:pt x="8785" y="1417"/>
                        <a:pt x="8816" y="1440"/>
                        <a:pt x="8854" y="1467"/>
                      </a:cubicBezTo>
                      <a:cubicBezTo>
                        <a:pt x="8869" y="1475"/>
                        <a:pt x="8889" y="1479"/>
                        <a:pt x="8904" y="1486"/>
                      </a:cubicBezTo>
                      <a:cubicBezTo>
                        <a:pt x="8904" y="1490"/>
                        <a:pt x="8904" y="1490"/>
                        <a:pt x="8908" y="1494"/>
                      </a:cubicBezTo>
                      <a:cubicBezTo>
                        <a:pt x="9010" y="1693"/>
                        <a:pt x="9150" y="1786"/>
                        <a:pt x="9319" y="1786"/>
                      </a:cubicBezTo>
                      <a:cubicBezTo>
                        <a:pt x="9347" y="1786"/>
                        <a:pt x="9375" y="1783"/>
                        <a:pt x="9403" y="1778"/>
                      </a:cubicBezTo>
                      <a:lnTo>
                        <a:pt x="9403" y="1778"/>
                      </a:lnTo>
                      <a:cubicBezTo>
                        <a:pt x="9257" y="1947"/>
                        <a:pt x="9104" y="2101"/>
                        <a:pt x="8946" y="2251"/>
                      </a:cubicBezTo>
                      <a:cubicBezTo>
                        <a:pt x="8931" y="2270"/>
                        <a:pt x="8912" y="2282"/>
                        <a:pt x="8900" y="2297"/>
                      </a:cubicBezTo>
                      <a:cubicBezTo>
                        <a:pt x="8866" y="2332"/>
                        <a:pt x="8835" y="2366"/>
                        <a:pt x="8808" y="2405"/>
                      </a:cubicBezTo>
                      <a:cubicBezTo>
                        <a:pt x="8508" y="2781"/>
                        <a:pt x="8251" y="3185"/>
                        <a:pt x="8024" y="3608"/>
                      </a:cubicBezTo>
                      <a:lnTo>
                        <a:pt x="7939" y="3780"/>
                      </a:lnTo>
                      <a:cubicBezTo>
                        <a:pt x="7924" y="3807"/>
                        <a:pt x="7913" y="3830"/>
                        <a:pt x="7901" y="3853"/>
                      </a:cubicBezTo>
                      <a:cubicBezTo>
                        <a:pt x="7870" y="3853"/>
                        <a:pt x="7840" y="3852"/>
                        <a:pt x="7809" y="3852"/>
                      </a:cubicBezTo>
                      <a:cubicBezTo>
                        <a:pt x="7689" y="3852"/>
                        <a:pt x="7570" y="3864"/>
                        <a:pt x="7463" y="3934"/>
                      </a:cubicBezTo>
                      <a:cubicBezTo>
                        <a:pt x="7217" y="3771"/>
                        <a:pt x="6956" y="3719"/>
                        <a:pt x="6686" y="3719"/>
                      </a:cubicBezTo>
                      <a:cubicBezTo>
                        <a:pt x="6544" y="3719"/>
                        <a:pt x="6399" y="3734"/>
                        <a:pt x="6253" y="3754"/>
                      </a:cubicBezTo>
                      <a:cubicBezTo>
                        <a:pt x="6229" y="3777"/>
                        <a:pt x="6218" y="3815"/>
                        <a:pt x="6229" y="3850"/>
                      </a:cubicBezTo>
                      <a:cubicBezTo>
                        <a:pt x="6216" y="3852"/>
                        <a:pt x="6204" y="3852"/>
                        <a:pt x="6193" y="3852"/>
                      </a:cubicBezTo>
                      <a:cubicBezTo>
                        <a:pt x="6182" y="3852"/>
                        <a:pt x="6172" y="3852"/>
                        <a:pt x="6160" y="3850"/>
                      </a:cubicBezTo>
                      <a:cubicBezTo>
                        <a:pt x="6176" y="3815"/>
                        <a:pt x="6172" y="3780"/>
                        <a:pt x="6145" y="3754"/>
                      </a:cubicBezTo>
                      <a:cubicBezTo>
                        <a:pt x="6050" y="3747"/>
                        <a:pt x="5954" y="3742"/>
                        <a:pt x="5858" y="3742"/>
                      </a:cubicBezTo>
                      <a:cubicBezTo>
                        <a:pt x="5714" y="3742"/>
                        <a:pt x="5569" y="3754"/>
                        <a:pt x="5426" y="3788"/>
                      </a:cubicBezTo>
                      <a:cubicBezTo>
                        <a:pt x="5418" y="3779"/>
                        <a:pt x="5407" y="3775"/>
                        <a:pt x="5395" y="3775"/>
                      </a:cubicBezTo>
                      <a:cubicBezTo>
                        <a:pt x="5382" y="3775"/>
                        <a:pt x="5368" y="3781"/>
                        <a:pt x="5357" y="3792"/>
                      </a:cubicBezTo>
                      <a:lnTo>
                        <a:pt x="4504" y="3911"/>
                      </a:lnTo>
                      <a:cubicBezTo>
                        <a:pt x="4470" y="3911"/>
                        <a:pt x="4443" y="3923"/>
                        <a:pt x="4416" y="3942"/>
                      </a:cubicBezTo>
                      <a:lnTo>
                        <a:pt x="4124" y="4003"/>
                      </a:lnTo>
                      <a:cubicBezTo>
                        <a:pt x="4113" y="3999"/>
                        <a:pt x="4102" y="3997"/>
                        <a:pt x="4091" y="3997"/>
                      </a:cubicBezTo>
                      <a:cubicBezTo>
                        <a:pt x="4061" y="3997"/>
                        <a:pt x="4032" y="4013"/>
                        <a:pt x="4012" y="4042"/>
                      </a:cubicBezTo>
                      <a:cubicBezTo>
                        <a:pt x="4001" y="4041"/>
                        <a:pt x="3990" y="4041"/>
                        <a:pt x="3979" y="4041"/>
                      </a:cubicBezTo>
                      <a:cubicBezTo>
                        <a:pt x="3651" y="4041"/>
                        <a:pt x="3368" y="4257"/>
                        <a:pt x="3041" y="4257"/>
                      </a:cubicBezTo>
                      <a:cubicBezTo>
                        <a:pt x="3038" y="4257"/>
                        <a:pt x="3035" y="4257"/>
                        <a:pt x="3032" y="4257"/>
                      </a:cubicBezTo>
                      <a:cubicBezTo>
                        <a:pt x="3025" y="4230"/>
                        <a:pt x="3021" y="4199"/>
                        <a:pt x="3013" y="4169"/>
                      </a:cubicBezTo>
                      <a:cubicBezTo>
                        <a:pt x="2906" y="4011"/>
                        <a:pt x="3048" y="3807"/>
                        <a:pt x="2909" y="3654"/>
                      </a:cubicBezTo>
                      <a:cubicBezTo>
                        <a:pt x="2717" y="3438"/>
                        <a:pt x="2821" y="3242"/>
                        <a:pt x="2932" y="3046"/>
                      </a:cubicBezTo>
                      <a:cubicBezTo>
                        <a:pt x="3155" y="2935"/>
                        <a:pt x="3182" y="2739"/>
                        <a:pt x="3175" y="2524"/>
                      </a:cubicBezTo>
                      <a:lnTo>
                        <a:pt x="3175" y="2524"/>
                      </a:lnTo>
                      <a:cubicBezTo>
                        <a:pt x="3317" y="2624"/>
                        <a:pt x="3336" y="2793"/>
                        <a:pt x="3409" y="2931"/>
                      </a:cubicBezTo>
                      <a:cubicBezTo>
                        <a:pt x="3278" y="2947"/>
                        <a:pt x="3178" y="2993"/>
                        <a:pt x="3155" y="3139"/>
                      </a:cubicBezTo>
                      <a:cubicBezTo>
                        <a:pt x="3117" y="3181"/>
                        <a:pt x="3109" y="3246"/>
                        <a:pt x="3155" y="3262"/>
                      </a:cubicBezTo>
                      <a:cubicBezTo>
                        <a:pt x="3169" y="3267"/>
                        <a:pt x="3181" y="3269"/>
                        <a:pt x="3191" y="3269"/>
                      </a:cubicBezTo>
                      <a:cubicBezTo>
                        <a:pt x="3246" y="3269"/>
                        <a:pt x="3234" y="3192"/>
                        <a:pt x="3244" y="3146"/>
                      </a:cubicBezTo>
                      <a:cubicBezTo>
                        <a:pt x="3413" y="3146"/>
                        <a:pt x="3532" y="3054"/>
                        <a:pt x="3643" y="2950"/>
                      </a:cubicBezTo>
                      <a:cubicBezTo>
                        <a:pt x="3732" y="2900"/>
                        <a:pt x="3820" y="2854"/>
                        <a:pt x="3724" y="2735"/>
                      </a:cubicBezTo>
                      <a:cubicBezTo>
                        <a:pt x="3340" y="2562"/>
                        <a:pt x="3336" y="2551"/>
                        <a:pt x="3524" y="2228"/>
                      </a:cubicBezTo>
                      <a:cubicBezTo>
                        <a:pt x="3570" y="2170"/>
                        <a:pt x="3586" y="2101"/>
                        <a:pt x="3570" y="2028"/>
                      </a:cubicBezTo>
                      <a:lnTo>
                        <a:pt x="3570" y="2028"/>
                      </a:lnTo>
                      <a:cubicBezTo>
                        <a:pt x="3626" y="2040"/>
                        <a:pt x="3678" y="2054"/>
                        <a:pt x="3731" y="2054"/>
                      </a:cubicBezTo>
                      <a:cubicBezTo>
                        <a:pt x="3763" y="2054"/>
                        <a:pt x="3795" y="2049"/>
                        <a:pt x="3828" y="2036"/>
                      </a:cubicBezTo>
                      <a:lnTo>
                        <a:pt x="4097" y="1913"/>
                      </a:lnTo>
                      <a:cubicBezTo>
                        <a:pt x="4104" y="1882"/>
                        <a:pt x="4108" y="1855"/>
                        <a:pt x="4116" y="1821"/>
                      </a:cubicBezTo>
                      <a:cubicBezTo>
                        <a:pt x="4158" y="1759"/>
                        <a:pt x="4147" y="1698"/>
                        <a:pt x="4128" y="1629"/>
                      </a:cubicBezTo>
                      <a:cubicBezTo>
                        <a:pt x="4070" y="1456"/>
                        <a:pt x="4070" y="1244"/>
                        <a:pt x="3828" y="1202"/>
                      </a:cubicBezTo>
                      <a:lnTo>
                        <a:pt x="3816" y="1410"/>
                      </a:lnTo>
                      <a:lnTo>
                        <a:pt x="3812" y="1413"/>
                      </a:lnTo>
                      <a:cubicBezTo>
                        <a:pt x="3709" y="1499"/>
                        <a:pt x="3772" y="1732"/>
                        <a:pt x="3575" y="1732"/>
                      </a:cubicBezTo>
                      <a:cubicBezTo>
                        <a:pt x="3561" y="1732"/>
                        <a:pt x="3545" y="1731"/>
                        <a:pt x="3528" y="1728"/>
                      </a:cubicBezTo>
                      <a:cubicBezTo>
                        <a:pt x="3505" y="1736"/>
                        <a:pt x="3482" y="1740"/>
                        <a:pt x="3463" y="1755"/>
                      </a:cubicBezTo>
                      <a:cubicBezTo>
                        <a:pt x="3470" y="1702"/>
                        <a:pt x="3490" y="1659"/>
                        <a:pt x="3524" y="1613"/>
                      </a:cubicBezTo>
                      <a:cubicBezTo>
                        <a:pt x="3490" y="1545"/>
                        <a:pt x="3428" y="1528"/>
                        <a:pt x="3360" y="1528"/>
                      </a:cubicBezTo>
                      <a:cubicBezTo>
                        <a:pt x="3352" y="1528"/>
                        <a:pt x="3344" y="1528"/>
                        <a:pt x="3336" y="1529"/>
                      </a:cubicBezTo>
                      <a:cubicBezTo>
                        <a:pt x="3263" y="1690"/>
                        <a:pt x="3109" y="1786"/>
                        <a:pt x="3002" y="1917"/>
                      </a:cubicBezTo>
                      <a:cubicBezTo>
                        <a:pt x="2963" y="1986"/>
                        <a:pt x="2967" y="2070"/>
                        <a:pt x="3013" y="2128"/>
                      </a:cubicBezTo>
                      <a:lnTo>
                        <a:pt x="3317" y="1909"/>
                      </a:lnTo>
                      <a:cubicBezTo>
                        <a:pt x="3340" y="1898"/>
                        <a:pt x="3367" y="1882"/>
                        <a:pt x="3386" y="1863"/>
                      </a:cubicBezTo>
                      <a:lnTo>
                        <a:pt x="3394" y="1921"/>
                      </a:lnTo>
                      <a:lnTo>
                        <a:pt x="3409" y="1936"/>
                      </a:lnTo>
                      <a:cubicBezTo>
                        <a:pt x="3340" y="1971"/>
                        <a:pt x="3282" y="2013"/>
                        <a:pt x="3236" y="2070"/>
                      </a:cubicBezTo>
                      <a:cubicBezTo>
                        <a:pt x="3163" y="2147"/>
                        <a:pt x="3121" y="2247"/>
                        <a:pt x="3117" y="2355"/>
                      </a:cubicBezTo>
                      <a:lnTo>
                        <a:pt x="3117" y="2401"/>
                      </a:lnTo>
                      <a:cubicBezTo>
                        <a:pt x="2852" y="2401"/>
                        <a:pt x="2890" y="2666"/>
                        <a:pt x="2817" y="2839"/>
                      </a:cubicBezTo>
                      <a:cubicBezTo>
                        <a:pt x="2813" y="2870"/>
                        <a:pt x="2806" y="2897"/>
                        <a:pt x="2806" y="2927"/>
                      </a:cubicBezTo>
                      <a:cubicBezTo>
                        <a:pt x="2710" y="3139"/>
                        <a:pt x="2571" y="3323"/>
                        <a:pt x="2517" y="3554"/>
                      </a:cubicBezTo>
                      <a:cubicBezTo>
                        <a:pt x="2487" y="3638"/>
                        <a:pt x="2360" y="3696"/>
                        <a:pt x="2429" y="3803"/>
                      </a:cubicBezTo>
                      <a:cubicBezTo>
                        <a:pt x="2457" y="3851"/>
                        <a:pt x="2493" y="3891"/>
                        <a:pt x="2539" y="3891"/>
                      </a:cubicBezTo>
                      <a:cubicBezTo>
                        <a:pt x="2563" y="3891"/>
                        <a:pt x="2591" y="3880"/>
                        <a:pt x="2621" y="3853"/>
                      </a:cubicBezTo>
                      <a:cubicBezTo>
                        <a:pt x="2867" y="3946"/>
                        <a:pt x="2725" y="4176"/>
                        <a:pt x="2790" y="4334"/>
                      </a:cubicBezTo>
                      <a:cubicBezTo>
                        <a:pt x="2421" y="4545"/>
                        <a:pt x="2022" y="4660"/>
                        <a:pt x="1641" y="4822"/>
                      </a:cubicBezTo>
                      <a:cubicBezTo>
                        <a:pt x="1530" y="4872"/>
                        <a:pt x="1319" y="4841"/>
                        <a:pt x="1376" y="5033"/>
                      </a:cubicBezTo>
                      <a:cubicBezTo>
                        <a:pt x="1399" y="5111"/>
                        <a:pt x="1461" y="5133"/>
                        <a:pt x="1534" y="5133"/>
                      </a:cubicBezTo>
                      <a:cubicBezTo>
                        <a:pt x="1597" y="5133"/>
                        <a:pt x="1667" y="5117"/>
                        <a:pt x="1726" y="5106"/>
                      </a:cubicBezTo>
                      <a:cubicBezTo>
                        <a:pt x="1776" y="5098"/>
                        <a:pt x="1822" y="5083"/>
                        <a:pt x="1872" y="5064"/>
                      </a:cubicBezTo>
                      <a:cubicBezTo>
                        <a:pt x="2683" y="4760"/>
                        <a:pt x="3486" y="4445"/>
                        <a:pt x="4331" y="4238"/>
                      </a:cubicBezTo>
                      <a:cubicBezTo>
                        <a:pt x="4341" y="4242"/>
                        <a:pt x="4352" y="4244"/>
                        <a:pt x="4363" y="4244"/>
                      </a:cubicBezTo>
                      <a:cubicBezTo>
                        <a:pt x="4397" y="4244"/>
                        <a:pt x="4430" y="4223"/>
                        <a:pt x="4439" y="4188"/>
                      </a:cubicBezTo>
                      <a:cubicBezTo>
                        <a:pt x="4446" y="4184"/>
                        <a:pt x="4446" y="4180"/>
                        <a:pt x="4446" y="4169"/>
                      </a:cubicBezTo>
                      <a:lnTo>
                        <a:pt x="4446" y="4176"/>
                      </a:lnTo>
                      <a:cubicBezTo>
                        <a:pt x="4531" y="4207"/>
                        <a:pt x="4614" y="4219"/>
                        <a:pt x="4697" y="4219"/>
                      </a:cubicBezTo>
                      <a:cubicBezTo>
                        <a:pt x="4941" y="4219"/>
                        <a:pt x="5181" y="4117"/>
                        <a:pt x="5428" y="4117"/>
                      </a:cubicBezTo>
                      <a:cubicBezTo>
                        <a:pt x="5460" y="4117"/>
                        <a:pt x="5491" y="4119"/>
                        <a:pt x="5522" y="4122"/>
                      </a:cubicBezTo>
                      <a:cubicBezTo>
                        <a:pt x="5592" y="4099"/>
                        <a:pt x="5680" y="4103"/>
                        <a:pt x="5749" y="4049"/>
                      </a:cubicBezTo>
                      <a:lnTo>
                        <a:pt x="5753" y="4046"/>
                      </a:lnTo>
                      <a:cubicBezTo>
                        <a:pt x="5765" y="4026"/>
                        <a:pt x="5783" y="4016"/>
                        <a:pt x="5802" y="4016"/>
                      </a:cubicBezTo>
                      <a:cubicBezTo>
                        <a:pt x="5813" y="4016"/>
                        <a:pt x="5824" y="4019"/>
                        <a:pt x="5834" y="4026"/>
                      </a:cubicBezTo>
                      <a:lnTo>
                        <a:pt x="5849" y="4042"/>
                      </a:lnTo>
                      <a:lnTo>
                        <a:pt x="5853" y="4042"/>
                      </a:lnTo>
                      <a:cubicBezTo>
                        <a:pt x="5862" y="4056"/>
                        <a:pt x="5878" y="4062"/>
                        <a:pt x="5895" y="4062"/>
                      </a:cubicBezTo>
                      <a:cubicBezTo>
                        <a:pt x="5906" y="4062"/>
                        <a:pt x="5917" y="4059"/>
                        <a:pt x="5926" y="4053"/>
                      </a:cubicBezTo>
                      <a:cubicBezTo>
                        <a:pt x="5930" y="4049"/>
                        <a:pt x="5934" y="4046"/>
                        <a:pt x="5941" y="4034"/>
                      </a:cubicBezTo>
                      <a:lnTo>
                        <a:pt x="5945" y="4034"/>
                      </a:lnTo>
                      <a:cubicBezTo>
                        <a:pt x="6030" y="3969"/>
                        <a:pt x="6141" y="4007"/>
                        <a:pt x="6237" y="3976"/>
                      </a:cubicBezTo>
                      <a:cubicBezTo>
                        <a:pt x="6253" y="3965"/>
                        <a:pt x="6260" y="3949"/>
                        <a:pt x="6268" y="3930"/>
                      </a:cubicBezTo>
                      <a:cubicBezTo>
                        <a:pt x="6310" y="3946"/>
                        <a:pt x="6356" y="3946"/>
                        <a:pt x="6406" y="3946"/>
                      </a:cubicBezTo>
                      <a:cubicBezTo>
                        <a:pt x="6464" y="3969"/>
                        <a:pt x="6522" y="3988"/>
                        <a:pt x="6583" y="4003"/>
                      </a:cubicBezTo>
                      <a:lnTo>
                        <a:pt x="6606" y="4003"/>
                      </a:lnTo>
                      <a:cubicBezTo>
                        <a:pt x="6545" y="4034"/>
                        <a:pt x="6491" y="4080"/>
                        <a:pt x="6449" y="4130"/>
                      </a:cubicBezTo>
                      <a:lnTo>
                        <a:pt x="6268" y="4157"/>
                      </a:lnTo>
                      <a:cubicBezTo>
                        <a:pt x="6241" y="4176"/>
                        <a:pt x="6229" y="4207"/>
                        <a:pt x="6233" y="4238"/>
                      </a:cubicBezTo>
                      <a:cubicBezTo>
                        <a:pt x="6222" y="4238"/>
                        <a:pt x="6214" y="4242"/>
                        <a:pt x="6203" y="4242"/>
                      </a:cubicBezTo>
                      <a:lnTo>
                        <a:pt x="6199" y="4238"/>
                      </a:lnTo>
                      <a:lnTo>
                        <a:pt x="6160" y="4199"/>
                      </a:lnTo>
                      <a:lnTo>
                        <a:pt x="5753" y="4357"/>
                      </a:lnTo>
                      <a:cubicBezTo>
                        <a:pt x="5741" y="4354"/>
                        <a:pt x="5729" y="4353"/>
                        <a:pt x="5717" y="4353"/>
                      </a:cubicBezTo>
                      <a:cubicBezTo>
                        <a:pt x="5652" y="4353"/>
                        <a:pt x="5588" y="4387"/>
                        <a:pt x="5549" y="4445"/>
                      </a:cubicBezTo>
                      <a:cubicBezTo>
                        <a:pt x="5537" y="4442"/>
                        <a:pt x="5525" y="4440"/>
                        <a:pt x="5512" y="4440"/>
                      </a:cubicBezTo>
                      <a:cubicBezTo>
                        <a:pt x="5492" y="4440"/>
                        <a:pt x="5472" y="4445"/>
                        <a:pt x="5453" y="4457"/>
                      </a:cubicBezTo>
                      <a:cubicBezTo>
                        <a:pt x="5292" y="4491"/>
                        <a:pt x="5138" y="4549"/>
                        <a:pt x="4988" y="4626"/>
                      </a:cubicBezTo>
                      <a:cubicBezTo>
                        <a:pt x="4960" y="4626"/>
                        <a:pt x="4932" y="4628"/>
                        <a:pt x="4901" y="4628"/>
                      </a:cubicBezTo>
                      <a:cubicBezTo>
                        <a:pt x="4886" y="4628"/>
                        <a:pt x="4870" y="4627"/>
                        <a:pt x="4854" y="4626"/>
                      </a:cubicBezTo>
                      <a:cubicBezTo>
                        <a:pt x="4339" y="4791"/>
                        <a:pt x="3763" y="4818"/>
                        <a:pt x="3413" y="5317"/>
                      </a:cubicBezTo>
                      <a:cubicBezTo>
                        <a:pt x="3365" y="5295"/>
                        <a:pt x="3312" y="5281"/>
                        <a:pt x="3256" y="5281"/>
                      </a:cubicBezTo>
                      <a:cubicBezTo>
                        <a:pt x="3245" y="5281"/>
                        <a:pt x="3233" y="5282"/>
                        <a:pt x="3221" y="5283"/>
                      </a:cubicBezTo>
                      <a:cubicBezTo>
                        <a:pt x="3105" y="5310"/>
                        <a:pt x="2990" y="5329"/>
                        <a:pt x="2871" y="5341"/>
                      </a:cubicBezTo>
                      <a:cubicBezTo>
                        <a:pt x="2026" y="5560"/>
                        <a:pt x="1215" y="5859"/>
                        <a:pt x="427" y="6332"/>
                      </a:cubicBezTo>
                      <a:cubicBezTo>
                        <a:pt x="400" y="6071"/>
                        <a:pt x="439" y="5809"/>
                        <a:pt x="542" y="5567"/>
                      </a:cubicBezTo>
                      <a:cubicBezTo>
                        <a:pt x="612" y="5375"/>
                        <a:pt x="735" y="5175"/>
                        <a:pt x="604" y="4956"/>
                      </a:cubicBezTo>
                      <a:cubicBezTo>
                        <a:pt x="608" y="4956"/>
                        <a:pt x="608" y="4964"/>
                        <a:pt x="612" y="4964"/>
                      </a:cubicBezTo>
                      <a:cubicBezTo>
                        <a:pt x="777" y="4937"/>
                        <a:pt x="815" y="4795"/>
                        <a:pt x="861" y="4680"/>
                      </a:cubicBezTo>
                      <a:cubicBezTo>
                        <a:pt x="1157" y="3984"/>
                        <a:pt x="1572" y="3354"/>
                        <a:pt x="1945" y="2701"/>
                      </a:cubicBezTo>
                      <a:cubicBezTo>
                        <a:pt x="2283" y="2082"/>
                        <a:pt x="2790" y="1571"/>
                        <a:pt x="3405" y="1221"/>
                      </a:cubicBezTo>
                      <a:cubicBezTo>
                        <a:pt x="3520" y="1133"/>
                        <a:pt x="3643" y="1056"/>
                        <a:pt x="3774" y="995"/>
                      </a:cubicBezTo>
                      <a:cubicBezTo>
                        <a:pt x="3820" y="971"/>
                        <a:pt x="3874" y="941"/>
                        <a:pt x="3928" y="918"/>
                      </a:cubicBezTo>
                      <a:cubicBezTo>
                        <a:pt x="3962" y="910"/>
                        <a:pt x="3993" y="898"/>
                        <a:pt x="4028" y="883"/>
                      </a:cubicBezTo>
                      <a:cubicBezTo>
                        <a:pt x="4062" y="875"/>
                        <a:pt x="4097" y="864"/>
                        <a:pt x="4128" y="852"/>
                      </a:cubicBezTo>
                      <a:lnTo>
                        <a:pt x="4270" y="783"/>
                      </a:lnTo>
                      <a:cubicBezTo>
                        <a:pt x="4300" y="768"/>
                        <a:pt x="4331" y="760"/>
                        <a:pt x="4366" y="741"/>
                      </a:cubicBezTo>
                      <a:lnTo>
                        <a:pt x="4462" y="702"/>
                      </a:lnTo>
                      <a:lnTo>
                        <a:pt x="4504" y="691"/>
                      </a:lnTo>
                      <a:lnTo>
                        <a:pt x="4539" y="702"/>
                      </a:lnTo>
                      <a:cubicBezTo>
                        <a:pt x="4485" y="802"/>
                        <a:pt x="4427" y="898"/>
                        <a:pt x="4373" y="998"/>
                      </a:cubicBezTo>
                      <a:cubicBezTo>
                        <a:pt x="4320" y="1102"/>
                        <a:pt x="4320" y="1187"/>
                        <a:pt x="4443" y="1237"/>
                      </a:cubicBezTo>
                      <a:cubicBezTo>
                        <a:pt x="4569" y="1133"/>
                        <a:pt x="4666" y="995"/>
                        <a:pt x="4719" y="837"/>
                      </a:cubicBezTo>
                      <a:cubicBezTo>
                        <a:pt x="4760" y="727"/>
                        <a:pt x="4691" y="694"/>
                        <a:pt x="4603" y="694"/>
                      </a:cubicBezTo>
                      <a:cubicBezTo>
                        <a:pt x="4583" y="694"/>
                        <a:pt x="4563" y="696"/>
                        <a:pt x="4543" y="699"/>
                      </a:cubicBezTo>
                      <a:lnTo>
                        <a:pt x="4543" y="683"/>
                      </a:lnTo>
                      <a:lnTo>
                        <a:pt x="4562" y="679"/>
                      </a:lnTo>
                      <a:cubicBezTo>
                        <a:pt x="4596" y="668"/>
                        <a:pt x="4627" y="660"/>
                        <a:pt x="4662" y="645"/>
                      </a:cubicBezTo>
                      <a:cubicBezTo>
                        <a:pt x="4712" y="626"/>
                        <a:pt x="4762" y="606"/>
                        <a:pt x="4815" y="591"/>
                      </a:cubicBezTo>
                      <a:cubicBezTo>
                        <a:pt x="4873" y="576"/>
                        <a:pt x="4923" y="553"/>
                        <a:pt x="4969" y="514"/>
                      </a:cubicBezTo>
                      <a:lnTo>
                        <a:pt x="4984" y="487"/>
                      </a:lnTo>
                      <a:cubicBezTo>
                        <a:pt x="5023" y="487"/>
                        <a:pt x="5061" y="457"/>
                        <a:pt x="5077" y="422"/>
                      </a:cubicBezTo>
                      <a:lnTo>
                        <a:pt x="5277" y="395"/>
                      </a:lnTo>
                      <a:close/>
                      <a:moveTo>
                        <a:pt x="7271" y="318"/>
                      </a:moveTo>
                      <a:cubicBezTo>
                        <a:pt x="7428" y="318"/>
                        <a:pt x="7578" y="368"/>
                        <a:pt x="7736" y="407"/>
                      </a:cubicBezTo>
                      <a:cubicBezTo>
                        <a:pt x="7874" y="430"/>
                        <a:pt x="8016" y="449"/>
                        <a:pt x="8155" y="453"/>
                      </a:cubicBezTo>
                      <a:cubicBezTo>
                        <a:pt x="8251" y="464"/>
                        <a:pt x="8347" y="480"/>
                        <a:pt x="8439" y="510"/>
                      </a:cubicBezTo>
                      <a:cubicBezTo>
                        <a:pt x="8585" y="537"/>
                        <a:pt x="8735" y="553"/>
                        <a:pt x="8885" y="553"/>
                      </a:cubicBezTo>
                      <a:cubicBezTo>
                        <a:pt x="8890" y="552"/>
                        <a:pt x="8896" y="552"/>
                        <a:pt x="8901" y="552"/>
                      </a:cubicBezTo>
                      <a:cubicBezTo>
                        <a:pt x="9026" y="552"/>
                        <a:pt x="9144" y="592"/>
                        <a:pt x="9265" y="622"/>
                      </a:cubicBezTo>
                      <a:cubicBezTo>
                        <a:pt x="9447" y="658"/>
                        <a:pt x="9629" y="660"/>
                        <a:pt x="9816" y="660"/>
                      </a:cubicBezTo>
                      <a:cubicBezTo>
                        <a:pt x="9850" y="660"/>
                        <a:pt x="9884" y="660"/>
                        <a:pt x="9918" y="660"/>
                      </a:cubicBezTo>
                      <a:cubicBezTo>
                        <a:pt x="10041" y="649"/>
                        <a:pt x="10172" y="656"/>
                        <a:pt x="10291" y="610"/>
                      </a:cubicBezTo>
                      <a:cubicBezTo>
                        <a:pt x="10426" y="626"/>
                        <a:pt x="10560" y="637"/>
                        <a:pt x="10695" y="637"/>
                      </a:cubicBezTo>
                      <a:cubicBezTo>
                        <a:pt x="10789" y="661"/>
                        <a:pt x="10887" y="668"/>
                        <a:pt x="10984" y="668"/>
                      </a:cubicBezTo>
                      <a:cubicBezTo>
                        <a:pt x="11150" y="668"/>
                        <a:pt x="11318" y="647"/>
                        <a:pt x="11484" y="647"/>
                      </a:cubicBezTo>
                      <a:cubicBezTo>
                        <a:pt x="11541" y="647"/>
                        <a:pt x="11599" y="649"/>
                        <a:pt x="11655" y="656"/>
                      </a:cubicBezTo>
                      <a:cubicBezTo>
                        <a:pt x="11824" y="649"/>
                        <a:pt x="11997" y="656"/>
                        <a:pt x="12166" y="641"/>
                      </a:cubicBezTo>
                      <a:cubicBezTo>
                        <a:pt x="12247" y="629"/>
                        <a:pt x="12324" y="606"/>
                        <a:pt x="12397" y="568"/>
                      </a:cubicBezTo>
                      <a:cubicBezTo>
                        <a:pt x="12405" y="549"/>
                        <a:pt x="12420" y="533"/>
                        <a:pt x="12424" y="514"/>
                      </a:cubicBezTo>
                      <a:cubicBezTo>
                        <a:pt x="12502" y="589"/>
                        <a:pt x="12583" y="615"/>
                        <a:pt x="12665" y="615"/>
                      </a:cubicBezTo>
                      <a:cubicBezTo>
                        <a:pt x="12784" y="615"/>
                        <a:pt x="12905" y="561"/>
                        <a:pt x="13023" y="530"/>
                      </a:cubicBezTo>
                      <a:cubicBezTo>
                        <a:pt x="13105" y="493"/>
                        <a:pt x="13196" y="474"/>
                        <a:pt x="13286" y="474"/>
                      </a:cubicBezTo>
                      <a:cubicBezTo>
                        <a:pt x="13301" y="474"/>
                        <a:pt x="13316" y="475"/>
                        <a:pt x="13331" y="476"/>
                      </a:cubicBezTo>
                      <a:cubicBezTo>
                        <a:pt x="13347" y="479"/>
                        <a:pt x="13364" y="480"/>
                        <a:pt x="13380" y="480"/>
                      </a:cubicBezTo>
                      <a:cubicBezTo>
                        <a:pt x="13427" y="480"/>
                        <a:pt x="13471" y="468"/>
                        <a:pt x="13511" y="445"/>
                      </a:cubicBezTo>
                      <a:lnTo>
                        <a:pt x="13511" y="437"/>
                      </a:lnTo>
                      <a:cubicBezTo>
                        <a:pt x="13547" y="563"/>
                        <a:pt x="13620" y="626"/>
                        <a:pt x="13725" y="626"/>
                      </a:cubicBezTo>
                      <a:cubicBezTo>
                        <a:pt x="13755" y="626"/>
                        <a:pt x="13788" y="621"/>
                        <a:pt x="13823" y="610"/>
                      </a:cubicBezTo>
                      <a:cubicBezTo>
                        <a:pt x="13823" y="629"/>
                        <a:pt x="13826" y="649"/>
                        <a:pt x="13830" y="668"/>
                      </a:cubicBezTo>
                      <a:cubicBezTo>
                        <a:pt x="13857" y="714"/>
                        <a:pt x="13888" y="745"/>
                        <a:pt x="13926" y="779"/>
                      </a:cubicBezTo>
                      <a:cubicBezTo>
                        <a:pt x="14595" y="1125"/>
                        <a:pt x="15225" y="1540"/>
                        <a:pt x="15805" y="2021"/>
                      </a:cubicBezTo>
                      <a:cubicBezTo>
                        <a:pt x="16243" y="2378"/>
                        <a:pt x="16593" y="2839"/>
                        <a:pt x="17046" y="3185"/>
                      </a:cubicBezTo>
                      <a:cubicBezTo>
                        <a:pt x="17096" y="3219"/>
                        <a:pt x="17154" y="3254"/>
                        <a:pt x="17208" y="3289"/>
                      </a:cubicBezTo>
                      <a:cubicBezTo>
                        <a:pt x="17277" y="3335"/>
                        <a:pt x="17342" y="3377"/>
                        <a:pt x="17415" y="3423"/>
                      </a:cubicBezTo>
                      <a:cubicBezTo>
                        <a:pt x="17450" y="3446"/>
                        <a:pt x="17481" y="3469"/>
                        <a:pt x="17515" y="3488"/>
                      </a:cubicBezTo>
                      <a:cubicBezTo>
                        <a:pt x="17531" y="3504"/>
                        <a:pt x="17546" y="3519"/>
                        <a:pt x="17565" y="3527"/>
                      </a:cubicBezTo>
                      <a:cubicBezTo>
                        <a:pt x="17592" y="3558"/>
                        <a:pt x="17623" y="3584"/>
                        <a:pt x="17654" y="3608"/>
                      </a:cubicBezTo>
                      <a:cubicBezTo>
                        <a:pt x="17669" y="3623"/>
                        <a:pt x="17688" y="3638"/>
                        <a:pt x="17704" y="3646"/>
                      </a:cubicBezTo>
                      <a:cubicBezTo>
                        <a:pt x="17742" y="3673"/>
                        <a:pt x="17780" y="3692"/>
                        <a:pt x="17819" y="3700"/>
                      </a:cubicBezTo>
                      <a:lnTo>
                        <a:pt x="17865" y="3700"/>
                      </a:lnTo>
                      <a:cubicBezTo>
                        <a:pt x="17880" y="3930"/>
                        <a:pt x="18046" y="4088"/>
                        <a:pt x="18149" y="4276"/>
                      </a:cubicBezTo>
                      <a:cubicBezTo>
                        <a:pt x="18457" y="4487"/>
                        <a:pt x="18672" y="4787"/>
                        <a:pt x="18902" y="5075"/>
                      </a:cubicBezTo>
                      <a:cubicBezTo>
                        <a:pt x="18914" y="5083"/>
                        <a:pt x="18918" y="5087"/>
                        <a:pt x="18922" y="5098"/>
                      </a:cubicBezTo>
                      <a:cubicBezTo>
                        <a:pt x="18873" y="5098"/>
                        <a:pt x="18814" y="5069"/>
                        <a:pt x="18764" y="5069"/>
                      </a:cubicBezTo>
                      <a:cubicBezTo>
                        <a:pt x="18723" y="5069"/>
                        <a:pt x="18687" y="5089"/>
                        <a:pt x="18668" y="5160"/>
                      </a:cubicBezTo>
                      <a:cubicBezTo>
                        <a:pt x="18767" y="5256"/>
                        <a:pt x="18858" y="5396"/>
                        <a:pt x="18978" y="5396"/>
                      </a:cubicBezTo>
                      <a:cubicBezTo>
                        <a:pt x="19021" y="5396"/>
                        <a:pt x="19069" y="5378"/>
                        <a:pt x="19122" y="5333"/>
                      </a:cubicBezTo>
                      <a:cubicBezTo>
                        <a:pt x="19177" y="5399"/>
                        <a:pt x="19231" y="5478"/>
                        <a:pt x="19324" y="5478"/>
                      </a:cubicBezTo>
                      <a:cubicBezTo>
                        <a:pt x="19340" y="5478"/>
                        <a:pt x="19357" y="5476"/>
                        <a:pt x="19375" y="5471"/>
                      </a:cubicBezTo>
                      <a:cubicBezTo>
                        <a:pt x="19506" y="5886"/>
                        <a:pt x="19798" y="6163"/>
                        <a:pt x="20151" y="6390"/>
                      </a:cubicBezTo>
                      <a:cubicBezTo>
                        <a:pt x="20151" y="6401"/>
                        <a:pt x="20148" y="6409"/>
                        <a:pt x="20148" y="6416"/>
                      </a:cubicBezTo>
                      <a:cubicBezTo>
                        <a:pt x="20159" y="6474"/>
                        <a:pt x="20178" y="6536"/>
                        <a:pt x="20205" y="6586"/>
                      </a:cubicBezTo>
                      <a:cubicBezTo>
                        <a:pt x="20221" y="6620"/>
                        <a:pt x="20240" y="6655"/>
                        <a:pt x="20259" y="6685"/>
                      </a:cubicBezTo>
                      <a:cubicBezTo>
                        <a:pt x="20286" y="6732"/>
                        <a:pt x="20320" y="6774"/>
                        <a:pt x="20355" y="6816"/>
                      </a:cubicBezTo>
                      <a:lnTo>
                        <a:pt x="20370" y="6839"/>
                      </a:lnTo>
                      <a:cubicBezTo>
                        <a:pt x="20343" y="6843"/>
                        <a:pt x="20332" y="6847"/>
                        <a:pt x="20317" y="6855"/>
                      </a:cubicBezTo>
                      <a:cubicBezTo>
                        <a:pt x="20244" y="6828"/>
                        <a:pt x="20151" y="6851"/>
                        <a:pt x="20098" y="6778"/>
                      </a:cubicBezTo>
                      <a:lnTo>
                        <a:pt x="19594" y="6482"/>
                      </a:lnTo>
                      <a:cubicBezTo>
                        <a:pt x="19490" y="6347"/>
                        <a:pt x="19341" y="6293"/>
                        <a:pt x="19175" y="6278"/>
                      </a:cubicBezTo>
                      <a:cubicBezTo>
                        <a:pt x="19033" y="6197"/>
                        <a:pt x="18899" y="6086"/>
                        <a:pt x="18730" y="6063"/>
                      </a:cubicBezTo>
                      <a:cubicBezTo>
                        <a:pt x="18722" y="6055"/>
                        <a:pt x="18710" y="6044"/>
                        <a:pt x="18703" y="6040"/>
                      </a:cubicBezTo>
                      <a:cubicBezTo>
                        <a:pt x="18691" y="6028"/>
                        <a:pt x="18680" y="6028"/>
                        <a:pt x="18668" y="6021"/>
                      </a:cubicBezTo>
                      <a:cubicBezTo>
                        <a:pt x="18645" y="5994"/>
                        <a:pt x="18614" y="5975"/>
                        <a:pt x="18584" y="5971"/>
                      </a:cubicBezTo>
                      <a:cubicBezTo>
                        <a:pt x="18572" y="5967"/>
                        <a:pt x="18557" y="5959"/>
                        <a:pt x="18549" y="5952"/>
                      </a:cubicBezTo>
                      <a:cubicBezTo>
                        <a:pt x="18514" y="5932"/>
                        <a:pt x="18487" y="5917"/>
                        <a:pt x="18449" y="5898"/>
                      </a:cubicBezTo>
                      <a:lnTo>
                        <a:pt x="18303" y="5829"/>
                      </a:lnTo>
                      <a:cubicBezTo>
                        <a:pt x="18276" y="5809"/>
                        <a:pt x="18242" y="5794"/>
                        <a:pt x="18207" y="5779"/>
                      </a:cubicBezTo>
                      <a:cubicBezTo>
                        <a:pt x="18172" y="5767"/>
                        <a:pt x="18145" y="5744"/>
                        <a:pt x="18111" y="5732"/>
                      </a:cubicBezTo>
                      <a:cubicBezTo>
                        <a:pt x="18103" y="5729"/>
                        <a:pt x="18092" y="5729"/>
                        <a:pt x="18084" y="5721"/>
                      </a:cubicBezTo>
                      <a:cubicBezTo>
                        <a:pt x="18096" y="5610"/>
                        <a:pt x="18111" y="5494"/>
                        <a:pt x="18249" y="5463"/>
                      </a:cubicBezTo>
                      <a:cubicBezTo>
                        <a:pt x="18315" y="5375"/>
                        <a:pt x="18249" y="5348"/>
                        <a:pt x="18188" y="5317"/>
                      </a:cubicBezTo>
                      <a:cubicBezTo>
                        <a:pt x="18145" y="5317"/>
                        <a:pt x="18103" y="5341"/>
                        <a:pt x="18076" y="5375"/>
                      </a:cubicBezTo>
                      <a:cubicBezTo>
                        <a:pt x="18059" y="5389"/>
                        <a:pt x="18039" y="5395"/>
                        <a:pt x="18020" y="5395"/>
                      </a:cubicBezTo>
                      <a:cubicBezTo>
                        <a:pt x="17996" y="5395"/>
                        <a:pt x="17972" y="5386"/>
                        <a:pt x="17953" y="5371"/>
                      </a:cubicBezTo>
                      <a:cubicBezTo>
                        <a:pt x="17952" y="5371"/>
                        <a:pt x="17950" y="5371"/>
                        <a:pt x="17948" y="5371"/>
                      </a:cubicBezTo>
                      <a:cubicBezTo>
                        <a:pt x="17824" y="5371"/>
                        <a:pt x="17736" y="5245"/>
                        <a:pt x="17608" y="5245"/>
                      </a:cubicBezTo>
                      <a:cubicBezTo>
                        <a:pt x="17597" y="5245"/>
                        <a:pt x="17585" y="5246"/>
                        <a:pt x="17573" y="5248"/>
                      </a:cubicBezTo>
                      <a:cubicBezTo>
                        <a:pt x="17577" y="5198"/>
                        <a:pt x="17546" y="5156"/>
                        <a:pt x="17496" y="5152"/>
                      </a:cubicBezTo>
                      <a:lnTo>
                        <a:pt x="17473" y="5152"/>
                      </a:lnTo>
                      <a:cubicBezTo>
                        <a:pt x="17454" y="5041"/>
                        <a:pt x="17362" y="4999"/>
                        <a:pt x="17281" y="4937"/>
                      </a:cubicBezTo>
                      <a:lnTo>
                        <a:pt x="17073" y="4737"/>
                      </a:lnTo>
                      <a:cubicBezTo>
                        <a:pt x="17189" y="4622"/>
                        <a:pt x="17412" y="4599"/>
                        <a:pt x="17396" y="4368"/>
                      </a:cubicBezTo>
                      <a:cubicBezTo>
                        <a:pt x="17458" y="4272"/>
                        <a:pt x="17527" y="4149"/>
                        <a:pt x="17385" y="4088"/>
                      </a:cubicBezTo>
                      <a:cubicBezTo>
                        <a:pt x="17372" y="4082"/>
                        <a:pt x="17361" y="4080"/>
                        <a:pt x="17351" y="4080"/>
                      </a:cubicBezTo>
                      <a:cubicBezTo>
                        <a:pt x="17289" y="4080"/>
                        <a:pt x="17269" y="4173"/>
                        <a:pt x="17266" y="4245"/>
                      </a:cubicBezTo>
                      <a:cubicBezTo>
                        <a:pt x="17231" y="4338"/>
                        <a:pt x="17154" y="4353"/>
                        <a:pt x="17077" y="4361"/>
                      </a:cubicBezTo>
                      <a:cubicBezTo>
                        <a:pt x="17070" y="4388"/>
                        <a:pt x="17066" y="4411"/>
                        <a:pt x="17066" y="4434"/>
                      </a:cubicBezTo>
                      <a:lnTo>
                        <a:pt x="16474" y="4449"/>
                      </a:lnTo>
                      <a:cubicBezTo>
                        <a:pt x="16462" y="4426"/>
                        <a:pt x="16459" y="4399"/>
                        <a:pt x="16455" y="4376"/>
                      </a:cubicBezTo>
                      <a:cubicBezTo>
                        <a:pt x="16421" y="4376"/>
                        <a:pt x="16391" y="4375"/>
                        <a:pt x="16364" y="4375"/>
                      </a:cubicBezTo>
                      <a:cubicBezTo>
                        <a:pt x="16130" y="4375"/>
                        <a:pt x="16142" y="4402"/>
                        <a:pt x="16263" y="4660"/>
                      </a:cubicBezTo>
                      <a:cubicBezTo>
                        <a:pt x="16289" y="4664"/>
                        <a:pt x="16320" y="4664"/>
                        <a:pt x="16347" y="4664"/>
                      </a:cubicBezTo>
                      <a:cubicBezTo>
                        <a:pt x="16462" y="4764"/>
                        <a:pt x="16624" y="4718"/>
                        <a:pt x="16751" y="4780"/>
                      </a:cubicBezTo>
                      <a:cubicBezTo>
                        <a:pt x="16758" y="4810"/>
                        <a:pt x="16766" y="4837"/>
                        <a:pt x="16781" y="4864"/>
                      </a:cubicBezTo>
                      <a:lnTo>
                        <a:pt x="16924" y="4937"/>
                      </a:lnTo>
                      <a:cubicBezTo>
                        <a:pt x="16920" y="4952"/>
                        <a:pt x="16916" y="4964"/>
                        <a:pt x="16912" y="4975"/>
                      </a:cubicBezTo>
                      <a:cubicBezTo>
                        <a:pt x="16904" y="5002"/>
                        <a:pt x="16904" y="5025"/>
                        <a:pt x="16912" y="5048"/>
                      </a:cubicBezTo>
                      <a:cubicBezTo>
                        <a:pt x="16824" y="4991"/>
                        <a:pt x="16743" y="4933"/>
                        <a:pt x="16651" y="4887"/>
                      </a:cubicBezTo>
                      <a:cubicBezTo>
                        <a:pt x="16474" y="4822"/>
                        <a:pt x="16305" y="4741"/>
                        <a:pt x="16143" y="4657"/>
                      </a:cubicBezTo>
                      <a:cubicBezTo>
                        <a:pt x="15252" y="4280"/>
                        <a:pt x="14387" y="3850"/>
                        <a:pt x="13442" y="3631"/>
                      </a:cubicBezTo>
                      <a:cubicBezTo>
                        <a:pt x="13350" y="3623"/>
                        <a:pt x="13262" y="3604"/>
                        <a:pt x="13169" y="3581"/>
                      </a:cubicBezTo>
                      <a:cubicBezTo>
                        <a:pt x="13127" y="3565"/>
                        <a:pt x="13081" y="3550"/>
                        <a:pt x="13039" y="3542"/>
                      </a:cubicBezTo>
                      <a:cubicBezTo>
                        <a:pt x="12954" y="3519"/>
                        <a:pt x="12862" y="3485"/>
                        <a:pt x="12773" y="3454"/>
                      </a:cubicBezTo>
                      <a:cubicBezTo>
                        <a:pt x="12716" y="3442"/>
                        <a:pt x="12658" y="3427"/>
                        <a:pt x="12601" y="3423"/>
                      </a:cubicBezTo>
                      <a:cubicBezTo>
                        <a:pt x="12520" y="3296"/>
                        <a:pt x="12358" y="3289"/>
                        <a:pt x="12224" y="3250"/>
                      </a:cubicBezTo>
                      <a:cubicBezTo>
                        <a:pt x="12016" y="3196"/>
                        <a:pt x="11805" y="3162"/>
                        <a:pt x="11632" y="3020"/>
                      </a:cubicBezTo>
                      <a:cubicBezTo>
                        <a:pt x="11578" y="2973"/>
                        <a:pt x="11525" y="2931"/>
                        <a:pt x="11479" y="2885"/>
                      </a:cubicBezTo>
                      <a:cubicBezTo>
                        <a:pt x="11429" y="2835"/>
                        <a:pt x="11379" y="2789"/>
                        <a:pt x="11325" y="2751"/>
                      </a:cubicBezTo>
                      <a:cubicBezTo>
                        <a:pt x="11098" y="2582"/>
                        <a:pt x="10887" y="2397"/>
                        <a:pt x="10687" y="2201"/>
                      </a:cubicBezTo>
                      <a:cubicBezTo>
                        <a:pt x="10567" y="2088"/>
                        <a:pt x="10472" y="1917"/>
                        <a:pt x="10284" y="1917"/>
                      </a:cubicBezTo>
                      <a:cubicBezTo>
                        <a:pt x="10280" y="1917"/>
                        <a:pt x="10276" y="1917"/>
                        <a:pt x="10272" y="1917"/>
                      </a:cubicBezTo>
                      <a:cubicBezTo>
                        <a:pt x="10172" y="1686"/>
                        <a:pt x="9988" y="1571"/>
                        <a:pt x="9738" y="1548"/>
                      </a:cubicBezTo>
                      <a:cubicBezTo>
                        <a:pt x="9734" y="1548"/>
                        <a:pt x="9730" y="1552"/>
                        <a:pt x="9719" y="1552"/>
                      </a:cubicBezTo>
                      <a:cubicBezTo>
                        <a:pt x="9707" y="1471"/>
                        <a:pt x="9642" y="1402"/>
                        <a:pt x="9561" y="1379"/>
                      </a:cubicBezTo>
                      <a:cubicBezTo>
                        <a:pt x="9957" y="1125"/>
                        <a:pt x="9423" y="1079"/>
                        <a:pt x="9403" y="914"/>
                      </a:cubicBezTo>
                      <a:lnTo>
                        <a:pt x="9200" y="818"/>
                      </a:lnTo>
                      <a:lnTo>
                        <a:pt x="9200" y="818"/>
                      </a:lnTo>
                      <a:cubicBezTo>
                        <a:pt x="9154" y="948"/>
                        <a:pt x="9384" y="1083"/>
                        <a:pt x="9208" y="1210"/>
                      </a:cubicBezTo>
                      <a:lnTo>
                        <a:pt x="9177" y="1198"/>
                      </a:lnTo>
                      <a:cubicBezTo>
                        <a:pt x="9142" y="1179"/>
                        <a:pt x="9111" y="1164"/>
                        <a:pt x="9077" y="1148"/>
                      </a:cubicBezTo>
                      <a:lnTo>
                        <a:pt x="8931" y="1079"/>
                      </a:lnTo>
                      <a:cubicBezTo>
                        <a:pt x="8900" y="1056"/>
                        <a:pt x="8869" y="1044"/>
                        <a:pt x="8835" y="1029"/>
                      </a:cubicBezTo>
                      <a:cubicBezTo>
                        <a:pt x="8789" y="1006"/>
                        <a:pt x="8739" y="975"/>
                        <a:pt x="8693" y="952"/>
                      </a:cubicBezTo>
                      <a:cubicBezTo>
                        <a:pt x="8658" y="933"/>
                        <a:pt x="8631" y="914"/>
                        <a:pt x="8597" y="895"/>
                      </a:cubicBezTo>
                      <a:cubicBezTo>
                        <a:pt x="8547" y="860"/>
                        <a:pt x="8500" y="822"/>
                        <a:pt x="8447" y="791"/>
                      </a:cubicBezTo>
                      <a:cubicBezTo>
                        <a:pt x="8112" y="568"/>
                        <a:pt x="7713" y="503"/>
                        <a:pt x="7352" y="341"/>
                      </a:cubicBezTo>
                      <a:cubicBezTo>
                        <a:pt x="7328" y="334"/>
                        <a:pt x="7298" y="337"/>
                        <a:pt x="7271" y="334"/>
                      </a:cubicBezTo>
                      <a:lnTo>
                        <a:pt x="7271" y="318"/>
                      </a:lnTo>
                      <a:close/>
                      <a:moveTo>
                        <a:pt x="20528" y="7074"/>
                      </a:moveTo>
                      <a:lnTo>
                        <a:pt x="20528" y="7081"/>
                      </a:lnTo>
                      <a:lnTo>
                        <a:pt x="20524" y="7074"/>
                      </a:lnTo>
                      <a:close/>
                      <a:moveTo>
                        <a:pt x="7520" y="0"/>
                      </a:moveTo>
                      <a:cubicBezTo>
                        <a:pt x="7340" y="0"/>
                        <a:pt x="7159" y="22"/>
                        <a:pt x="6979" y="30"/>
                      </a:cubicBezTo>
                      <a:cubicBezTo>
                        <a:pt x="6744" y="10"/>
                        <a:pt x="6510" y="1"/>
                        <a:pt x="6275" y="1"/>
                      </a:cubicBezTo>
                      <a:cubicBezTo>
                        <a:pt x="5456" y="1"/>
                        <a:pt x="4640" y="120"/>
                        <a:pt x="3851" y="353"/>
                      </a:cubicBezTo>
                      <a:cubicBezTo>
                        <a:pt x="3776" y="446"/>
                        <a:pt x="3671" y="449"/>
                        <a:pt x="3567" y="449"/>
                      </a:cubicBezTo>
                      <a:cubicBezTo>
                        <a:pt x="3559" y="449"/>
                        <a:pt x="3551" y="449"/>
                        <a:pt x="3543" y="449"/>
                      </a:cubicBezTo>
                      <a:cubicBezTo>
                        <a:pt x="3470" y="556"/>
                        <a:pt x="3378" y="641"/>
                        <a:pt x="3236" y="645"/>
                      </a:cubicBezTo>
                      <a:cubicBezTo>
                        <a:pt x="3221" y="691"/>
                        <a:pt x="3178" y="726"/>
                        <a:pt x="3128" y="737"/>
                      </a:cubicBezTo>
                      <a:lnTo>
                        <a:pt x="3121" y="948"/>
                      </a:lnTo>
                      <a:cubicBezTo>
                        <a:pt x="2744" y="1121"/>
                        <a:pt x="2452" y="1410"/>
                        <a:pt x="2129" y="1659"/>
                      </a:cubicBezTo>
                      <a:cubicBezTo>
                        <a:pt x="2118" y="1821"/>
                        <a:pt x="2014" y="1936"/>
                        <a:pt x="1907" y="2044"/>
                      </a:cubicBezTo>
                      <a:cubicBezTo>
                        <a:pt x="1845" y="2178"/>
                        <a:pt x="1745" y="2286"/>
                        <a:pt x="1618" y="2359"/>
                      </a:cubicBezTo>
                      <a:cubicBezTo>
                        <a:pt x="1626" y="2593"/>
                        <a:pt x="1449" y="2716"/>
                        <a:pt x="1319" y="2870"/>
                      </a:cubicBezTo>
                      <a:cubicBezTo>
                        <a:pt x="1334" y="2950"/>
                        <a:pt x="1288" y="3031"/>
                        <a:pt x="1211" y="3066"/>
                      </a:cubicBezTo>
                      <a:cubicBezTo>
                        <a:pt x="1219" y="3146"/>
                        <a:pt x="1180" y="3223"/>
                        <a:pt x="1107" y="3266"/>
                      </a:cubicBezTo>
                      <a:cubicBezTo>
                        <a:pt x="1111" y="3319"/>
                        <a:pt x="1073" y="3373"/>
                        <a:pt x="1019" y="3377"/>
                      </a:cubicBezTo>
                      <a:cubicBezTo>
                        <a:pt x="992" y="3531"/>
                        <a:pt x="938" y="3677"/>
                        <a:pt x="823" y="3784"/>
                      </a:cubicBezTo>
                      <a:lnTo>
                        <a:pt x="615" y="4176"/>
                      </a:lnTo>
                      <a:cubicBezTo>
                        <a:pt x="565" y="4368"/>
                        <a:pt x="442" y="4541"/>
                        <a:pt x="469" y="4753"/>
                      </a:cubicBezTo>
                      <a:cubicBezTo>
                        <a:pt x="366" y="4795"/>
                        <a:pt x="419" y="4945"/>
                        <a:pt x="304" y="4975"/>
                      </a:cubicBezTo>
                      <a:cubicBezTo>
                        <a:pt x="308" y="5029"/>
                        <a:pt x="277" y="5079"/>
                        <a:pt x="223" y="5091"/>
                      </a:cubicBezTo>
                      <a:cubicBezTo>
                        <a:pt x="258" y="5237"/>
                        <a:pt x="220" y="5387"/>
                        <a:pt x="124" y="5502"/>
                      </a:cubicBezTo>
                      <a:cubicBezTo>
                        <a:pt x="108" y="5606"/>
                        <a:pt x="89" y="5713"/>
                        <a:pt x="1" y="5782"/>
                      </a:cubicBezTo>
                      <a:cubicBezTo>
                        <a:pt x="8" y="6178"/>
                        <a:pt x="8" y="6578"/>
                        <a:pt x="12" y="6970"/>
                      </a:cubicBezTo>
                      <a:cubicBezTo>
                        <a:pt x="70" y="7004"/>
                        <a:pt x="127" y="7039"/>
                        <a:pt x="181" y="7070"/>
                      </a:cubicBezTo>
                      <a:cubicBezTo>
                        <a:pt x="193" y="7012"/>
                        <a:pt x="243" y="7001"/>
                        <a:pt x="289" y="6985"/>
                      </a:cubicBezTo>
                      <a:cubicBezTo>
                        <a:pt x="289" y="6931"/>
                        <a:pt x="339" y="6889"/>
                        <a:pt x="393" y="6889"/>
                      </a:cubicBezTo>
                      <a:lnTo>
                        <a:pt x="396" y="6889"/>
                      </a:lnTo>
                      <a:cubicBezTo>
                        <a:pt x="439" y="6828"/>
                        <a:pt x="508" y="6778"/>
                        <a:pt x="577" y="6762"/>
                      </a:cubicBezTo>
                      <a:cubicBezTo>
                        <a:pt x="861" y="6486"/>
                        <a:pt x="1223" y="6370"/>
                        <a:pt x="1588" y="6259"/>
                      </a:cubicBezTo>
                      <a:cubicBezTo>
                        <a:pt x="1718" y="6105"/>
                        <a:pt x="1899" y="6067"/>
                        <a:pt x="2091" y="6055"/>
                      </a:cubicBezTo>
                      <a:cubicBezTo>
                        <a:pt x="2145" y="5982"/>
                        <a:pt x="2225" y="5971"/>
                        <a:pt x="2302" y="5967"/>
                      </a:cubicBezTo>
                      <a:cubicBezTo>
                        <a:pt x="2375" y="5863"/>
                        <a:pt x="2491" y="5867"/>
                        <a:pt x="2602" y="5855"/>
                      </a:cubicBezTo>
                      <a:cubicBezTo>
                        <a:pt x="2683" y="5771"/>
                        <a:pt x="2794" y="5756"/>
                        <a:pt x="2902" y="5756"/>
                      </a:cubicBezTo>
                      <a:cubicBezTo>
                        <a:pt x="2970" y="5678"/>
                        <a:pt x="3052" y="5661"/>
                        <a:pt x="3146" y="5661"/>
                      </a:cubicBezTo>
                      <a:cubicBezTo>
                        <a:pt x="3169" y="5661"/>
                        <a:pt x="3193" y="5662"/>
                        <a:pt x="3217" y="5663"/>
                      </a:cubicBezTo>
                      <a:cubicBezTo>
                        <a:pt x="3286" y="5625"/>
                        <a:pt x="3359" y="5583"/>
                        <a:pt x="3428" y="5544"/>
                      </a:cubicBezTo>
                      <a:lnTo>
                        <a:pt x="3932" y="5471"/>
                      </a:lnTo>
                      <a:cubicBezTo>
                        <a:pt x="4005" y="5383"/>
                        <a:pt x="4112" y="5367"/>
                        <a:pt x="4216" y="5348"/>
                      </a:cubicBezTo>
                      <a:cubicBezTo>
                        <a:pt x="4397" y="5229"/>
                        <a:pt x="4608" y="5160"/>
                        <a:pt x="4823" y="5152"/>
                      </a:cubicBezTo>
                      <a:cubicBezTo>
                        <a:pt x="4911" y="5048"/>
                        <a:pt x="5027" y="5068"/>
                        <a:pt x="5138" y="5060"/>
                      </a:cubicBezTo>
                      <a:cubicBezTo>
                        <a:pt x="5273" y="4976"/>
                        <a:pt x="5423" y="4953"/>
                        <a:pt x="5575" y="4953"/>
                      </a:cubicBezTo>
                      <a:cubicBezTo>
                        <a:pt x="5630" y="4953"/>
                        <a:pt x="5686" y="4956"/>
                        <a:pt x="5741" y="4960"/>
                      </a:cubicBezTo>
                      <a:cubicBezTo>
                        <a:pt x="5930" y="4849"/>
                        <a:pt x="6145" y="4883"/>
                        <a:pt x="6349" y="4856"/>
                      </a:cubicBezTo>
                      <a:cubicBezTo>
                        <a:pt x="6433" y="4760"/>
                        <a:pt x="6564" y="4791"/>
                        <a:pt x="6664" y="4749"/>
                      </a:cubicBezTo>
                      <a:cubicBezTo>
                        <a:pt x="6694" y="4760"/>
                        <a:pt x="6725" y="4776"/>
                        <a:pt x="6760" y="4787"/>
                      </a:cubicBezTo>
                      <a:lnTo>
                        <a:pt x="6944" y="4753"/>
                      </a:lnTo>
                      <a:cubicBezTo>
                        <a:pt x="6948" y="4730"/>
                        <a:pt x="6952" y="4710"/>
                        <a:pt x="6963" y="4683"/>
                      </a:cubicBezTo>
                      <a:lnTo>
                        <a:pt x="7355" y="4657"/>
                      </a:lnTo>
                      <a:cubicBezTo>
                        <a:pt x="7367" y="4633"/>
                        <a:pt x="7375" y="4607"/>
                        <a:pt x="7390" y="4584"/>
                      </a:cubicBezTo>
                      <a:cubicBezTo>
                        <a:pt x="7424" y="4591"/>
                        <a:pt x="7458" y="4594"/>
                        <a:pt x="7491" y="4594"/>
                      </a:cubicBezTo>
                      <a:cubicBezTo>
                        <a:pt x="7687" y="4594"/>
                        <a:pt x="7864" y="4482"/>
                        <a:pt x="8059" y="4453"/>
                      </a:cubicBezTo>
                      <a:cubicBezTo>
                        <a:pt x="8066" y="4376"/>
                        <a:pt x="8109" y="4311"/>
                        <a:pt x="8166" y="4261"/>
                      </a:cubicBezTo>
                      <a:cubicBezTo>
                        <a:pt x="8201" y="3911"/>
                        <a:pt x="8512" y="3730"/>
                        <a:pt x="8662" y="3446"/>
                      </a:cubicBezTo>
                      <a:cubicBezTo>
                        <a:pt x="8735" y="3200"/>
                        <a:pt x="8854" y="2989"/>
                        <a:pt x="9069" y="2839"/>
                      </a:cubicBezTo>
                      <a:cubicBezTo>
                        <a:pt x="9069" y="2789"/>
                        <a:pt x="9104" y="2739"/>
                        <a:pt x="9158" y="2724"/>
                      </a:cubicBezTo>
                      <a:cubicBezTo>
                        <a:pt x="9161" y="2674"/>
                        <a:pt x="9200" y="2635"/>
                        <a:pt x="9254" y="2624"/>
                      </a:cubicBezTo>
                      <a:cubicBezTo>
                        <a:pt x="9296" y="2432"/>
                        <a:pt x="9469" y="2339"/>
                        <a:pt x="9588" y="2213"/>
                      </a:cubicBezTo>
                      <a:cubicBezTo>
                        <a:pt x="9651" y="2142"/>
                        <a:pt x="9717" y="2108"/>
                        <a:pt x="9784" y="2108"/>
                      </a:cubicBezTo>
                      <a:cubicBezTo>
                        <a:pt x="9859" y="2108"/>
                        <a:pt x="9934" y="2152"/>
                        <a:pt x="10003" y="2236"/>
                      </a:cubicBezTo>
                      <a:cubicBezTo>
                        <a:pt x="10038" y="2240"/>
                        <a:pt x="10064" y="2243"/>
                        <a:pt x="10099" y="2255"/>
                      </a:cubicBezTo>
                      <a:cubicBezTo>
                        <a:pt x="10103" y="2278"/>
                        <a:pt x="10107" y="2309"/>
                        <a:pt x="10107" y="2332"/>
                      </a:cubicBezTo>
                      <a:cubicBezTo>
                        <a:pt x="10222" y="2370"/>
                        <a:pt x="10326" y="2447"/>
                        <a:pt x="10391" y="2551"/>
                      </a:cubicBezTo>
                      <a:cubicBezTo>
                        <a:pt x="10445" y="2562"/>
                        <a:pt x="10487" y="2597"/>
                        <a:pt x="10499" y="2647"/>
                      </a:cubicBezTo>
                      <a:cubicBezTo>
                        <a:pt x="10587" y="2681"/>
                        <a:pt x="10664" y="2754"/>
                        <a:pt x="10698" y="2851"/>
                      </a:cubicBezTo>
                      <a:cubicBezTo>
                        <a:pt x="10875" y="2897"/>
                        <a:pt x="11002" y="3008"/>
                        <a:pt x="11106" y="3154"/>
                      </a:cubicBezTo>
                      <a:cubicBezTo>
                        <a:pt x="11256" y="3235"/>
                        <a:pt x="11402" y="3319"/>
                        <a:pt x="11502" y="3465"/>
                      </a:cubicBezTo>
                      <a:cubicBezTo>
                        <a:pt x="11504" y="3465"/>
                        <a:pt x="11507" y="3465"/>
                        <a:pt x="11509" y="3465"/>
                      </a:cubicBezTo>
                      <a:cubicBezTo>
                        <a:pt x="11560" y="3465"/>
                        <a:pt x="11602" y="3502"/>
                        <a:pt x="11617" y="3550"/>
                      </a:cubicBezTo>
                      <a:cubicBezTo>
                        <a:pt x="11694" y="3565"/>
                        <a:pt x="11771" y="3581"/>
                        <a:pt x="11809" y="3657"/>
                      </a:cubicBezTo>
                      <a:cubicBezTo>
                        <a:pt x="11844" y="3657"/>
                        <a:pt x="11870" y="3654"/>
                        <a:pt x="11905" y="3642"/>
                      </a:cubicBezTo>
                      <a:lnTo>
                        <a:pt x="12078" y="3684"/>
                      </a:lnTo>
                      <a:lnTo>
                        <a:pt x="12093" y="3681"/>
                      </a:lnTo>
                      <a:lnTo>
                        <a:pt x="12093" y="3681"/>
                      </a:lnTo>
                      <a:cubicBezTo>
                        <a:pt x="12086" y="3711"/>
                        <a:pt x="12101" y="3738"/>
                        <a:pt x="12124" y="3754"/>
                      </a:cubicBezTo>
                      <a:lnTo>
                        <a:pt x="12170" y="3738"/>
                      </a:lnTo>
                      <a:lnTo>
                        <a:pt x="12209" y="3757"/>
                      </a:lnTo>
                      <a:lnTo>
                        <a:pt x="12408" y="3750"/>
                      </a:lnTo>
                      <a:cubicBezTo>
                        <a:pt x="12432" y="3765"/>
                        <a:pt x="12456" y="3770"/>
                        <a:pt x="12482" y="3770"/>
                      </a:cubicBezTo>
                      <a:cubicBezTo>
                        <a:pt x="12489" y="3770"/>
                        <a:pt x="12497" y="3770"/>
                        <a:pt x="12505" y="3769"/>
                      </a:cubicBezTo>
                      <a:cubicBezTo>
                        <a:pt x="12520" y="3788"/>
                        <a:pt x="12528" y="3811"/>
                        <a:pt x="12535" y="3834"/>
                      </a:cubicBezTo>
                      <a:lnTo>
                        <a:pt x="12908" y="3865"/>
                      </a:lnTo>
                      <a:cubicBezTo>
                        <a:pt x="12927" y="3884"/>
                        <a:pt x="12939" y="3907"/>
                        <a:pt x="12943" y="3934"/>
                      </a:cubicBezTo>
                      <a:cubicBezTo>
                        <a:pt x="13726" y="4107"/>
                        <a:pt x="14422" y="4499"/>
                        <a:pt x="15148" y="4814"/>
                      </a:cubicBezTo>
                      <a:cubicBezTo>
                        <a:pt x="15575" y="4999"/>
                        <a:pt x="16013" y="5152"/>
                        <a:pt x="16436" y="5352"/>
                      </a:cubicBezTo>
                      <a:cubicBezTo>
                        <a:pt x="16689" y="5471"/>
                        <a:pt x="16962" y="5556"/>
                        <a:pt x="17173" y="5759"/>
                      </a:cubicBezTo>
                      <a:cubicBezTo>
                        <a:pt x="17250" y="5759"/>
                        <a:pt x="17327" y="5794"/>
                        <a:pt x="17377" y="5855"/>
                      </a:cubicBezTo>
                      <a:lnTo>
                        <a:pt x="17711" y="5902"/>
                      </a:lnTo>
                      <a:cubicBezTo>
                        <a:pt x="17742" y="5948"/>
                        <a:pt x="17800" y="5978"/>
                        <a:pt x="17857" y="5978"/>
                      </a:cubicBezTo>
                      <a:lnTo>
                        <a:pt x="17880" y="6005"/>
                      </a:lnTo>
                      <a:lnTo>
                        <a:pt x="17919" y="6005"/>
                      </a:lnTo>
                      <a:cubicBezTo>
                        <a:pt x="17934" y="6036"/>
                        <a:pt x="17950" y="6059"/>
                        <a:pt x="17957" y="6086"/>
                      </a:cubicBezTo>
                      <a:cubicBezTo>
                        <a:pt x="17992" y="6082"/>
                        <a:pt x="18019" y="6082"/>
                        <a:pt x="18049" y="6082"/>
                      </a:cubicBezTo>
                      <a:lnTo>
                        <a:pt x="18069" y="6094"/>
                      </a:lnTo>
                      <a:cubicBezTo>
                        <a:pt x="18076" y="6117"/>
                        <a:pt x="18076" y="6140"/>
                        <a:pt x="18084" y="6163"/>
                      </a:cubicBezTo>
                      <a:lnTo>
                        <a:pt x="18257" y="6178"/>
                      </a:lnTo>
                      <a:cubicBezTo>
                        <a:pt x="18274" y="6198"/>
                        <a:pt x="18299" y="6210"/>
                        <a:pt x="18326" y="6210"/>
                      </a:cubicBezTo>
                      <a:cubicBezTo>
                        <a:pt x="18330" y="6210"/>
                        <a:pt x="18334" y="6209"/>
                        <a:pt x="18338" y="6209"/>
                      </a:cubicBezTo>
                      <a:cubicBezTo>
                        <a:pt x="18352" y="6256"/>
                        <a:pt x="18398" y="6290"/>
                        <a:pt x="18449" y="6290"/>
                      </a:cubicBezTo>
                      <a:cubicBezTo>
                        <a:pt x="18451" y="6290"/>
                        <a:pt x="18454" y="6290"/>
                        <a:pt x="18457" y="6290"/>
                      </a:cubicBezTo>
                      <a:cubicBezTo>
                        <a:pt x="18511" y="6343"/>
                        <a:pt x="18564" y="6401"/>
                        <a:pt x="18645" y="6405"/>
                      </a:cubicBezTo>
                      <a:cubicBezTo>
                        <a:pt x="18652" y="6456"/>
                        <a:pt x="18697" y="6486"/>
                        <a:pt x="18747" y="6486"/>
                      </a:cubicBezTo>
                      <a:cubicBezTo>
                        <a:pt x="18750" y="6486"/>
                        <a:pt x="18753" y="6486"/>
                        <a:pt x="18756" y="6486"/>
                      </a:cubicBezTo>
                      <a:lnTo>
                        <a:pt x="18768" y="6497"/>
                      </a:lnTo>
                      <a:cubicBezTo>
                        <a:pt x="18776" y="6520"/>
                        <a:pt x="18776" y="6547"/>
                        <a:pt x="18780" y="6574"/>
                      </a:cubicBezTo>
                      <a:cubicBezTo>
                        <a:pt x="18803" y="6574"/>
                        <a:pt x="18833" y="6566"/>
                        <a:pt x="18856" y="6562"/>
                      </a:cubicBezTo>
                      <a:lnTo>
                        <a:pt x="18949" y="6601"/>
                      </a:lnTo>
                      <a:cubicBezTo>
                        <a:pt x="18956" y="6632"/>
                        <a:pt x="18968" y="6655"/>
                        <a:pt x="18968" y="6682"/>
                      </a:cubicBezTo>
                      <a:lnTo>
                        <a:pt x="19052" y="6682"/>
                      </a:lnTo>
                      <a:lnTo>
                        <a:pt x="19064" y="6689"/>
                      </a:lnTo>
                      <a:cubicBezTo>
                        <a:pt x="19068" y="6712"/>
                        <a:pt x="19072" y="6739"/>
                        <a:pt x="19075" y="6770"/>
                      </a:cubicBezTo>
                      <a:cubicBezTo>
                        <a:pt x="19160" y="6774"/>
                        <a:pt x="19237" y="6789"/>
                        <a:pt x="19275" y="6874"/>
                      </a:cubicBezTo>
                      <a:cubicBezTo>
                        <a:pt x="19352" y="6881"/>
                        <a:pt x="19421" y="6924"/>
                        <a:pt x="19467" y="6985"/>
                      </a:cubicBezTo>
                      <a:cubicBezTo>
                        <a:pt x="19548" y="6989"/>
                        <a:pt x="19621" y="7008"/>
                        <a:pt x="19667" y="7085"/>
                      </a:cubicBezTo>
                      <a:cubicBezTo>
                        <a:pt x="19748" y="7093"/>
                        <a:pt x="19832" y="7093"/>
                        <a:pt x="19879" y="7173"/>
                      </a:cubicBezTo>
                      <a:cubicBezTo>
                        <a:pt x="19959" y="7181"/>
                        <a:pt x="20036" y="7197"/>
                        <a:pt x="20082" y="7277"/>
                      </a:cubicBezTo>
                      <a:cubicBezTo>
                        <a:pt x="20163" y="7289"/>
                        <a:pt x="20236" y="7308"/>
                        <a:pt x="20278" y="7385"/>
                      </a:cubicBezTo>
                      <a:cubicBezTo>
                        <a:pt x="20359" y="7389"/>
                        <a:pt x="20440" y="7400"/>
                        <a:pt x="20478" y="7485"/>
                      </a:cubicBezTo>
                      <a:cubicBezTo>
                        <a:pt x="20563" y="7496"/>
                        <a:pt x="20632" y="7515"/>
                        <a:pt x="20682" y="7585"/>
                      </a:cubicBezTo>
                      <a:cubicBezTo>
                        <a:pt x="20812" y="7596"/>
                        <a:pt x="20928" y="7661"/>
                        <a:pt x="21004" y="7769"/>
                      </a:cubicBezTo>
                      <a:cubicBezTo>
                        <a:pt x="21281" y="7765"/>
                        <a:pt x="21362" y="7642"/>
                        <a:pt x="21281" y="7404"/>
                      </a:cubicBezTo>
                      <a:lnTo>
                        <a:pt x="20889" y="6981"/>
                      </a:lnTo>
                      <a:cubicBezTo>
                        <a:pt x="20878" y="6870"/>
                        <a:pt x="20797" y="6816"/>
                        <a:pt x="20709" y="6770"/>
                      </a:cubicBezTo>
                      <a:cubicBezTo>
                        <a:pt x="20705" y="6708"/>
                        <a:pt x="20701" y="6643"/>
                        <a:pt x="20689" y="6582"/>
                      </a:cubicBezTo>
                      <a:lnTo>
                        <a:pt x="20509" y="6463"/>
                      </a:lnTo>
                      <a:cubicBezTo>
                        <a:pt x="20463" y="6336"/>
                        <a:pt x="20420" y="6209"/>
                        <a:pt x="20378" y="6082"/>
                      </a:cubicBezTo>
                      <a:cubicBezTo>
                        <a:pt x="20324" y="6078"/>
                        <a:pt x="20282" y="6028"/>
                        <a:pt x="20286" y="5971"/>
                      </a:cubicBezTo>
                      <a:cubicBezTo>
                        <a:pt x="20136" y="5886"/>
                        <a:pt x="20028" y="5752"/>
                        <a:pt x="19963" y="5586"/>
                      </a:cubicBezTo>
                      <a:cubicBezTo>
                        <a:pt x="19957" y="5587"/>
                        <a:pt x="19951" y="5588"/>
                        <a:pt x="19946" y="5588"/>
                      </a:cubicBezTo>
                      <a:cubicBezTo>
                        <a:pt x="19844" y="5588"/>
                        <a:pt x="19812" y="5463"/>
                        <a:pt x="19713" y="5448"/>
                      </a:cubicBezTo>
                      <a:lnTo>
                        <a:pt x="19667" y="5275"/>
                      </a:lnTo>
                      <a:cubicBezTo>
                        <a:pt x="19552" y="5214"/>
                        <a:pt x="19490" y="5106"/>
                        <a:pt x="19452" y="4987"/>
                      </a:cubicBezTo>
                      <a:cubicBezTo>
                        <a:pt x="19398" y="4972"/>
                        <a:pt x="19364" y="4918"/>
                        <a:pt x="19367" y="4868"/>
                      </a:cubicBezTo>
                      <a:cubicBezTo>
                        <a:pt x="19317" y="4853"/>
                        <a:pt x="19268" y="4829"/>
                        <a:pt x="19268" y="4760"/>
                      </a:cubicBezTo>
                      <a:cubicBezTo>
                        <a:pt x="19195" y="4726"/>
                        <a:pt x="19152" y="4657"/>
                        <a:pt x="19148" y="4580"/>
                      </a:cubicBezTo>
                      <a:cubicBezTo>
                        <a:pt x="19095" y="4568"/>
                        <a:pt x="19056" y="4518"/>
                        <a:pt x="19060" y="4464"/>
                      </a:cubicBezTo>
                      <a:cubicBezTo>
                        <a:pt x="18976" y="4430"/>
                        <a:pt x="18926" y="4376"/>
                        <a:pt x="18941" y="4280"/>
                      </a:cubicBezTo>
                      <a:cubicBezTo>
                        <a:pt x="18887" y="4265"/>
                        <a:pt x="18856" y="4215"/>
                        <a:pt x="18864" y="4161"/>
                      </a:cubicBezTo>
                      <a:cubicBezTo>
                        <a:pt x="18749" y="4092"/>
                        <a:pt x="18664" y="4011"/>
                        <a:pt x="18649" y="3869"/>
                      </a:cubicBezTo>
                      <a:cubicBezTo>
                        <a:pt x="18595" y="3857"/>
                        <a:pt x="18557" y="3811"/>
                        <a:pt x="18560" y="3757"/>
                      </a:cubicBezTo>
                      <a:cubicBezTo>
                        <a:pt x="18511" y="3754"/>
                        <a:pt x="18464" y="3723"/>
                        <a:pt x="18445" y="3677"/>
                      </a:cubicBezTo>
                      <a:cubicBezTo>
                        <a:pt x="18376" y="3677"/>
                        <a:pt x="18349" y="3631"/>
                        <a:pt x="18345" y="3569"/>
                      </a:cubicBezTo>
                      <a:cubicBezTo>
                        <a:pt x="18295" y="3561"/>
                        <a:pt x="18261" y="3511"/>
                        <a:pt x="18253" y="3461"/>
                      </a:cubicBezTo>
                      <a:cubicBezTo>
                        <a:pt x="18203" y="3454"/>
                        <a:pt x="18157" y="3415"/>
                        <a:pt x="18149" y="3365"/>
                      </a:cubicBezTo>
                      <a:lnTo>
                        <a:pt x="17761" y="3269"/>
                      </a:lnTo>
                      <a:lnTo>
                        <a:pt x="17734" y="3246"/>
                      </a:lnTo>
                      <a:cubicBezTo>
                        <a:pt x="17730" y="3219"/>
                        <a:pt x="17730" y="3196"/>
                        <a:pt x="17734" y="3166"/>
                      </a:cubicBezTo>
                      <a:lnTo>
                        <a:pt x="17573" y="3043"/>
                      </a:lnTo>
                      <a:cubicBezTo>
                        <a:pt x="17561" y="2981"/>
                        <a:pt x="17550" y="2920"/>
                        <a:pt x="17538" y="2858"/>
                      </a:cubicBezTo>
                      <a:cubicBezTo>
                        <a:pt x="17492" y="2851"/>
                        <a:pt x="17454" y="2808"/>
                        <a:pt x="17442" y="2758"/>
                      </a:cubicBezTo>
                      <a:cubicBezTo>
                        <a:pt x="17273" y="2716"/>
                        <a:pt x="17131" y="2593"/>
                        <a:pt x="17054" y="2443"/>
                      </a:cubicBezTo>
                      <a:lnTo>
                        <a:pt x="16847" y="2243"/>
                      </a:lnTo>
                      <a:cubicBezTo>
                        <a:pt x="16797" y="2243"/>
                        <a:pt x="16747" y="2201"/>
                        <a:pt x="16735" y="2147"/>
                      </a:cubicBezTo>
                      <a:lnTo>
                        <a:pt x="16647" y="2067"/>
                      </a:lnTo>
                      <a:cubicBezTo>
                        <a:pt x="16678" y="2044"/>
                        <a:pt x="16685" y="1994"/>
                        <a:pt x="16658" y="1963"/>
                      </a:cubicBezTo>
                      <a:cubicBezTo>
                        <a:pt x="16655" y="1951"/>
                        <a:pt x="16647" y="1947"/>
                        <a:pt x="16635" y="1944"/>
                      </a:cubicBezTo>
                      <a:cubicBezTo>
                        <a:pt x="16582" y="1878"/>
                        <a:pt x="16493" y="1894"/>
                        <a:pt x="16439" y="1840"/>
                      </a:cubicBezTo>
                      <a:cubicBezTo>
                        <a:pt x="16412" y="1798"/>
                        <a:pt x="16363" y="1763"/>
                        <a:pt x="16309" y="1744"/>
                      </a:cubicBezTo>
                      <a:cubicBezTo>
                        <a:pt x="16282" y="1744"/>
                        <a:pt x="16255" y="1740"/>
                        <a:pt x="16236" y="1721"/>
                      </a:cubicBezTo>
                      <a:lnTo>
                        <a:pt x="16128" y="1644"/>
                      </a:lnTo>
                      <a:lnTo>
                        <a:pt x="16124" y="1655"/>
                      </a:lnTo>
                      <a:lnTo>
                        <a:pt x="15924" y="1636"/>
                      </a:lnTo>
                      <a:cubicBezTo>
                        <a:pt x="15682" y="1486"/>
                        <a:pt x="15540" y="1202"/>
                        <a:pt x="15244" y="1129"/>
                      </a:cubicBezTo>
                      <a:cubicBezTo>
                        <a:pt x="15206" y="1068"/>
                        <a:pt x="15164" y="1006"/>
                        <a:pt x="15125" y="945"/>
                      </a:cubicBezTo>
                      <a:cubicBezTo>
                        <a:pt x="15071" y="937"/>
                        <a:pt x="15029" y="906"/>
                        <a:pt x="15014" y="852"/>
                      </a:cubicBezTo>
                      <a:cubicBezTo>
                        <a:pt x="14864" y="806"/>
                        <a:pt x="14714" y="768"/>
                        <a:pt x="14618" y="641"/>
                      </a:cubicBezTo>
                      <a:cubicBezTo>
                        <a:pt x="14533" y="641"/>
                        <a:pt x="14457" y="626"/>
                        <a:pt x="14414" y="545"/>
                      </a:cubicBezTo>
                      <a:cubicBezTo>
                        <a:pt x="14143" y="511"/>
                        <a:pt x="13927" y="314"/>
                        <a:pt x="13646" y="314"/>
                      </a:cubicBezTo>
                      <a:cubicBezTo>
                        <a:pt x="13641" y="314"/>
                        <a:pt x="13636" y="314"/>
                        <a:pt x="13630" y="314"/>
                      </a:cubicBezTo>
                      <a:cubicBezTo>
                        <a:pt x="13616" y="259"/>
                        <a:pt x="13593" y="217"/>
                        <a:pt x="13529" y="215"/>
                      </a:cubicBezTo>
                      <a:lnTo>
                        <a:pt x="13529" y="215"/>
                      </a:lnTo>
                      <a:lnTo>
                        <a:pt x="13511" y="241"/>
                      </a:lnTo>
                      <a:lnTo>
                        <a:pt x="13504" y="241"/>
                      </a:lnTo>
                      <a:lnTo>
                        <a:pt x="13527" y="215"/>
                      </a:lnTo>
                      <a:lnTo>
                        <a:pt x="13527" y="215"/>
                      </a:lnTo>
                      <a:cubicBezTo>
                        <a:pt x="13526" y="214"/>
                        <a:pt x="13524" y="214"/>
                        <a:pt x="13523" y="214"/>
                      </a:cubicBezTo>
                      <a:cubicBezTo>
                        <a:pt x="13519" y="188"/>
                        <a:pt x="13511" y="161"/>
                        <a:pt x="13504" y="138"/>
                      </a:cubicBezTo>
                      <a:cubicBezTo>
                        <a:pt x="13371" y="130"/>
                        <a:pt x="13238" y="103"/>
                        <a:pt x="13105" y="103"/>
                      </a:cubicBezTo>
                      <a:cubicBezTo>
                        <a:pt x="13042" y="103"/>
                        <a:pt x="12979" y="109"/>
                        <a:pt x="12916" y="126"/>
                      </a:cubicBezTo>
                      <a:cubicBezTo>
                        <a:pt x="12908" y="153"/>
                        <a:pt x="12900" y="180"/>
                        <a:pt x="12889" y="207"/>
                      </a:cubicBezTo>
                      <a:cubicBezTo>
                        <a:pt x="12882" y="205"/>
                        <a:pt x="12875" y="204"/>
                        <a:pt x="12869" y="204"/>
                      </a:cubicBezTo>
                      <a:cubicBezTo>
                        <a:pt x="12850" y="204"/>
                        <a:pt x="12832" y="212"/>
                        <a:pt x="12812" y="226"/>
                      </a:cubicBezTo>
                      <a:cubicBezTo>
                        <a:pt x="12799" y="227"/>
                        <a:pt x="12786" y="228"/>
                        <a:pt x="12773" y="228"/>
                      </a:cubicBezTo>
                      <a:cubicBezTo>
                        <a:pt x="12718" y="228"/>
                        <a:pt x="12659" y="218"/>
                        <a:pt x="12603" y="218"/>
                      </a:cubicBezTo>
                      <a:cubicBezTo>
                        <a:pt x="12527" y="218"/>
                        <a:pt x="12457" y="236"/>
                        <a:pt x="12405" y="322"/>
                      </a:cubicBezTo>
                      <a:lnTo>
                        <a:pt x="12216" y="349"/>
                      </a:lnTo>
                      <a:lnTo>
                        <a:pt x="12205" y="330"/>
                      </a:lnTo>
                      <a:cubicBezTo>
                        <a:pt x="12224" y="276"/>
                        <a:pt x="12228" y="226"/>
                        <a:pt x="12109" y="222"/>
                      </a:cubicBezTo>
                      <a:cubicBezTo>
                        <a:pt x="12096" y="237"/>
                        <a:pt x="12077" y="247"/>
                        <a:pt x="12059" y="247"/>
                      </a:cubicBezTo>
                      <a:cubicBezTo>
                        <a:pt x="12049" y="247"/>
                        <a:pt x="12040" y="244"/>
                        <a:pt x="12032" y="238"/>
                      </a:cubicBezTo>
                      <a:cubicBezTo>
                        <a:pt x="11959" y="268"/>
                        <a:pt x="11883" y="284"/>
                        <a:pt x="11807" y="284"/>
                      </a:cubicBezTo>
                      <a:cubicBezTo>
                        <a:pt x="11731" y="284"/>
                        <a:pt x="11655" y="268"/>
                        <a:pt x="11582" y="238"/>
                      </a:cubicBezTo>
                      <a:cubicBezTo>
                        <a:pt x="11575" y="250"/>
                        <a:pt x="11562" y="256"/>
                        <a:pt x="11548" y="256"/>
                      </a:cubicBezTo>
                      <a:cubicBezTo>
                        <a:pt x="11540" y="256"/>
                        <a:pt x="11532" y="253"/>
                        <a:pt x="11525" y="249"/>
                      </a:cubicBezTo>
                      <a:cubicBezTo>
                        <a:pt x="11521" y="249"/>
                        <a:pt x="11521" y="245"/>
                        <a:pt x="11517" y="241"/>
                      </a:cubicBezTo>
                      <a:cubicBezTo>
                        <a:pt x="11271" y="433"/>
                        <a:pt x="10956" y="284"/>
                        <a:pt x="10695" y="410"/>
                      </a:cubicBezTo>
                      <a:cubicBezTo>
                        <a:pt x="10631" y="401"/>
                        <a:pt x="10565" y="379"/>
                        <a:pt x="10498" y="379"/>
                      </a:cubicBezTo>
                      <a:cubicBezTo>
                        <a:pt x="10456" y="379"/>
                        <a:pt x="10413" y="388"/>
                        <a:pt x="10372" y="414"/>
                      </a:cubicBezTo>
                      <a:lnTo>
                        <a:pt x="10349" y="422"/>
                      </a:lnTo>
                      <a:cubicBezTo>
                        <a:pt x="10060" y="332"/>
                        <a:pt x="9772" y="247"/>
                        <a:pt x="9478" y="247"/>
                      </a:cubicBezTo>
                      <a:cubicBezTo>
                        <a:pt x="9333" y="247"/>
                        <a:pt x="9187" y="268"/>
                        <a:pt x="9038" y="318"/>
                      </a:cubicBezTo>
                      <a:lnTo>
                        <a:pt x="9035" y="318"/>
                      </a:lnTo>
                      <a:cubicBezTo>
                        <a:pt x="8961" y="234"/>
                        <a:pt x="8875" y="215"/>
                        <a:pt x="8785" y="215"/>
                      </a:cubicBezTo>
                      <a:cubicBezTo>
                        <a:pt x="8717" y="215"/>
                        <a:pt x="8646" y="226"/>
                        <a:pt x="8577" y="226"/>
                      </a:cubicBezTo>
                      <a:lnTo>
                        <a:pt x="8554" y="203"/>
                      </a:lnTo>
                      <a:lnTo>
                        <a:pt x="8524" y="218"/>
                      </a:lnTo>
                      <a:cubicBezTo>
                        <a:pt x="8393" y="103"/>
                        <a:pt x="8231" y="134"/>
                        <a:pt x="8078" y="122"/>
                      </a:cubicBezTo>
                      <a:lnTo>
                        <a:pt x="8074" y="115"/>
                      </a:lnTo>
                      <a:cubicBezTo>
                        <a:pt x="7892" y="24"/>
                        <a:pt x="7706" y="0"/>
                        <a:pt x="752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9" name="Google Shape;1699;p11"/>
                <p:cNvSpPr/>
                <p:nvPr/>
              </p:nvSpPr>
              <p:spPr>
                <a:xfrm>
                  <a:off x="1483891" y="1706639"/>
                  <a:ext cx="59869" cy="335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30" h="1081" extrusionOk="0">
                      <a:moveTo>
                        <a:pt x="1360" y="1"/>
                      </a:moveTo>
                      <a:cubicBezTo>
                        <a:pt x="1273" y="1"/>
                        <a:pt x="1186" y="25"/>
                        <a:pt x="1107" y="97"/>
                      </a:cubicBezTo>
                      <a:lnTo>
                        <a:pt x="534" y="204"/>
                      </a:lnTo>
                      <a:cubicBezTo>
                        <a:pt x="531" y="204"/>
                        <a:pt x="528" y="204"/>
                        <a:pt x="524" y="204"/>
                      </a:cubicBezTo>
                      <a:cubicBezTo>
                        <a:pt x="308" y="204"/>
                        <a:pt x="439" y="329"/>
                        <a:pt x="457" y="416"/>
                      </a:cubicBezTo>
                      <a:cubicBezTo>
                        <a:pt x="519" y="489"/>
                        <a:pt x="588" y="550"/>
                        <a:pt x="650" y="616"/>
                      </a:cubicBezTo>
                      <a:cubicBezTo>
                        <a:pt x="630" y="627"/>
                        <a:pt x="615" y="646"/>
                        <a:pt x="615" y="666"/>
                      </a:cubicBezTo>
                      <a:cubicBezTo>
                        <a:pt x="530" y="585"/>
                        <a:pt x="381" y="616"/>
                        <a:pt x="300" y="527"/>
                      </a:cubicBezTo>
                      <a:cubicBezTo>
                        <a:pt x="273" y="527"/>
                        <a:pt x="250" y="520"/>
                        <a:pt x="227" y="516"/>
                      </a:cubicBezTo>
                      <a:cubicBezTo>
                        <a:pt x="183" y="451"/>
                        <a:pt x="115" y="414"/>
                        <a:pt x="44" y="414"/>
                      </a:cubicBezTo>
                      <a:cubicBezTo>
                        <a:pt x="35" y="414"/>
                        <a:pt x="25" y="414"/>
                        <a:pt x="16" y="416"/>
                      </a:cubicBezTo>
                      <a:cubicBezTo>
                        <a:pt x="0" y="508"/>
                        <a:pt x="12" y="589"/>
                        <a:pt x="108" y="631"/>
                      </a:cubicBezTo>
                      <a:cubicBezTo>
                        <a:pt x="131" y="819"/>
                        <a:pt x="308" y="881"/>
                        <a:pt x="419" y="992"/>
                      </a:cubicBezTo>
                      <a:cubicBezTo>
                        <a:pt x="480" y="1053"/>
                        <a:pt x="539" y="1080"/>
                        <a:pt x="596" y="1080"/>
                      </a:cubicBezTo>
                      <a:cubicBezTo>
                        <a:pt x="679" y="1080"/>
                        <a:pt x="756" y="1021"/>
                        <a:pt x="823" y="923"/>
                      </a:cubicBezTo>
                      <a:cubicBezTo>
                        <a:pt x="826" y="862"/>
                        <a:pt x="830" y="804"/>
                        <a:pt x="830" y="742"/>
                      </a:cubicBezTo>
                      <a:cubicBezTo>
                        <a:pt x="957" y="554"/>
                        <a:pt x="1180" y="477"/>
                        <a:pt x="1330" y="320"/>
                      </a:cubicBezTo>
                      <a:cubicBezTo>
                        <a:pt x="1349" y="317"/>
                        <a:pt x="1366" y="316"/>
                        <a:pt x="1383" y="316"/>
                      </a:cubicBezTo>
                      <a:cubicBezTo>
                        <a:pt x="1632" y="316"/>
                        <a:pt x="1625" y="575"/>
                        <a:pt x="1729" y="719"/>
                      </a:cubicBezTo>
                      <a:cubicBezTo>
                        <a:pt x="1750" y="725"/>
                        <a:pt x="1767" y="728"/>
                        <a:pt x="1781" y="728"/>
                      </a:cubicBezTo>
                      <a:cubicBezTo>
                        <a:pt x="1836" y="728"/>
                        <a:pt x="1851" y="688"/>
                        <a:pt x="1829" y="616"/>
                      </a:cubicBezTo>
                      <a:cubicBezTo>
                        <a:pt x="1825" y="423"/>
                        <a:pt x="1929" y="151"/>
                        <a:pt x="1710" y="85"/>
                      </a:cubicBezTo>
                      <a:cubicBezTo>
                        <a:pt x="1612" y="53"/>
                        <a:pt x="1486" y="1"/>
                        <a:pt x="136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0" name="Google Shape;1700;p11"/>
                <p:cNvSpPr/>
                <p:nvPr/>
              </p:nvSpPr>
              <p:spPr>
                <a:xfrm>
                  <a:off x="1567924" y="1711167"/>
                  <a:ext cx="48888" cy="336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6" h="1085" extrusionOk="0">
                      <a:moveTo>
                        <a:pt x="141" y="1"/>
                      </a:moveTo>
                      <a:cubicBezTo>
                        <a:pt x="97" y="1"/>
                        <a:pt x="51" y="7"/>
                        <a:pt x="0" y="20"/>
                      </a:cubicBezTo>
                      <a:cubicBezTo>
                        <a:pt x="157" y="151"/>
                        <a:pt x="129" y="451"/>
                        <a:pt x="422" y="451"/>
                      </a:cubicBezTo>
                      <a:cubicBezTo>
                        <a:pt x="431" y="451"/>
                        <a:pt x="440" y="451"/>
                        <a:pt x="450" y="450"/>
                      </a:cubicBezTo>
                      <a:lnTo>
                        <a:pt x="1045" y="900"/>
                      </a:lnTo>
                      <a:cubicBezTo>
                        <a:pt x="1088" y="988"/>
                        <a:pt x="1165" y="1038"/>
                        <a:pt x="1245" y="1084"/>
                      </a:cubicBezTo>
                      <a:lnTo>
                        <a:pt x="1576" y="1077"/>
                      </a:lnTo>
                      <a:cubicBezTo>
                        <a:pt x="1491" y="831"/>
                        <a:pt x="1303" y="708"/>
                        <a:pt x="1057" y="658"/>
                      </a:cubicBezTo>
                      <a:cubicBezTo>
                        <a:pt x="1030" y="343"/>
                        <a:pt x="711" y="404"/>
                        <a:pt x="546" y="270"/>
                      </a:cubicBezTo>
                      <a:cubicBezTo>
                        <a:pt x="446" y="114"/>
                        <a:pt x="326" y="1"/>
                        <a:pt x="14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1" name="Google Shape;1701;p11"/>
                <p:cNvSpPr/>
                <p:nvPr/>
              </p:nvSpPr>
              <p:spPr>
                <a:xfrm>
                  <a:off x="1428334" y="1703319"/>
                  <a:ext cx="34587" cy="318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" h="1027" extrusionOk="0">
                      <a:moveTo>
                        <a:pt x="1" y="0"/>
                      </a:moveTo>
                      <a:cubicBezTo>
                        <a:pt x="12" y="115"/>
                        <a:pt x="97" y="165"/>
                        <a:pt x="177" y="219"/>
                      </a:cubicBezTo>
                      <a:lnTo>
                        <a:pt x="293" y="338"/>
                      </a:lnTo>
                      <a:cubicBezTo>
                        <a:pt x="400" y="627"/>
                        <a:pt x="704" y="657"/>
                        <a:pt x="904" y="819"/>
                      </a:cubicBezTo>
                      <a:cubicBezTo>
                        <a:pt x="846" y="1015"/>
                        <a:pt x="1003" y="1003"/>
                        <a:pt x="1115" y="1026"/>
                      </a:cubicBezTo>
                      <a:lnTo>
                        <a:pt x="1107" y="830"/>
                      </a:lnTo>
                      <a:cubicBezTo>
                        <a:pt x="1073" y="830"/>
                        <a:pt x="1050" y="819"/>
                        <a:pt x="1023" y="815"/>
                      </a:cubicBezTo>
                      <a:lnTo>
                        <a:pt x="1000" y="638"/>
                      </a:lnTo>
                      <a:cubicBezTo>
                        <a:pt x="957" y="557"/>
                        <a:pt x="857" y="577"/>
                        <a:pt x="792" y="530"/>
                      </a:cubicBezTo>
                      <a:cubicBezTo>
                        <a:pt x="650" y="438"/>
                        <a:pt x="569" y="273"/>
                        <a:pt x="389" y="231"/>
                      </a:cubicBezTo>
                      <a:cubicBezTo>
                        <a:pt x="369" y="208"/>
                        <a:pt x="350" y="200"/>
                        <a:pt x="327" y="192"/>
                      </a:cubicBezTo>
                      <a:cubicBezTo>
                        <a:pt x="246" y="85"/>
                        <a:pt x="131" y="19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2" name="Google Shape;1702;p11"/>
                <p:cNvSpPr/>
                <p:nvPr/>
              </p:nvSpPr>
              <p:spPr>
                <a:xfrm>
                  <a:off x="1544318" y="1728353"/>
                  <a:ext cx="5397" cy="66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4" h="213" extrusionOk="0">
                      <a:moveTo>
                        <a:pt x="100" y="0"/>
                      </a:moveTo>
                      <a:cubicBezTo>
                        <a:pt x="20" y="46"/>
                        <a:pt x="0" y="119"/>
                        <a:pt x="8" y="200"/>
                      </a:cubicBezTo>
                      <a:cubicBezTo>
                        <a:pt x="25" y="209"/>
                        <a:pt x="47" y="213"/>
                        <a:pt x="66" y="213"/>
                      </a:cubicBezTo>
                      <a:cubicBezTo>
                        <a:pt x="73" y="213"/>
                        <a:pt x="79" y="212"/>
                        <a:pt x="85" y="212"/>
                      </a:cubicBezTo>
                      <a:lnTo>
                        <a:pt x="173" y="39"/>
                      </a:lnTo>
                      <a:cubicBezTo>
                        <a:pt x="146" y="23"/>
                        <a:pt x="123" y="8"/>
                        <a:pt x="10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377679" y="1736821"/>
                  <a:ext cx="25498" cy="270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873" extrusionOk="0">
                      <a:moveTo>
                        <a:pt x="730" y="0"/>
                      </a:moveTo>
                      <a:cubicBezTo>
                        <a:pt x="693" y="0"/>
                        <a:pt x="648" y="13"/>
                        <a:pt x="608" y="19"/>
                      </a:cubicBezTo>
                      <a:lnTo>
                        <a:pt x="319" y="257"/>
                      </a:lnTo>
                      <a:cubicBezTo>
                        <a:pt x="158" y="319"/>
                        <a:pt x="112" y="442"/>
                        <a:pt x="150" y="603"/>
                      </a:cubicBezTo>
                      <a:cubicBezTo>
                        <a:pt x="158" y="622"/>
                        <a:pt x="173" y="642"/>
                        <a:pt x="189" y="657"/>
                      </a:cubicBezTo>
                      <a:cubicBezTo>
                        <a:pt x="180" y="656"/>
                        <a:pt x="171" y="655"/>
                        <a:pt x="162" y="655"/>
                      </a:cubicBezTo>
                      <a:cubicBezTo>
                        <a:pt x="94" y="655"/>
                        <a:pt x="31" y="692"/>
                        <a:pt x="0" y="753"/>
                      </a:cubicBezTo>
                      <a:lnTo>
                        <a:pt x="12" y="872"/>
                      </a:lnTo>
                      <a:lnTo>
                        <a:pt x="212" y="757"/>
                      </a:lnTo>
                      <a:cubicBezTo>
                        <a:pt x="223" y="757"/>
                        <a:pt x="227" y="749"/>
                        <a:pt x="235" y="722"/>
                      </a:cubicBezTo>
                      <a:cubicBezTo>
                        <a:pt x="242" y="711"/>
                        <a:pt x="235" y="695"/>
                        <a:pt x="231" y="680"/>
                      </a:cubicBezTo>
                      <a:lnTo>
                        <a:pt x="231" y="680"/>
                      </a:lnTo>
                      <a:cubicBezTo>
                        <a:pt x="242" y="684"/>
                        <a:pt x="246" y="692"/>
                        <a:pt x="254" y="692"/>
                      </a:cubicBezTo>
                      <a:lnTo>
                        <a:pt x="304" y="634"/>
                      </a:lnTo>
                      <a:cubicBezTo>
                        <a:pt x="396" y="523"/>
                        <a:pt x="465" y="396"/>
                        <a:pt x="600" y="327"/>
                      </a:cubicBezTo>
                      <a:cubicBezTo>
                        <a:pt x="650" y="311"/>
                        <a:pt x="688" y="280"/>
                        <a:pt x="711" y="242"/>
                      </a:cubicBezTo>
                      <a:lnTo>
                        <a:pt x="807" y="138"/>
                      </a:lnTo>
                      <a:cubicBezTo>
                        <a:pt x="821" y="27"/>
                        <a:pt x="784" y="0"/>
                        <a:pt x="73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343122" y="1738496"/>
                  <a:ext cx="22179" cy="12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" h="408" extrusionOk="0">
                      <a:moveTo>
                        <a:pt x="401" y="1"/>
                      </a:moveTo>
                      <a:cubicBezTo>
                        <a:pt x="294" y="1"/>
                        <a:pt x="189" y="17"/>
                        <a:pt x="96" y="96"/>
                      </a:cubicBezTo>
                      <a:cubicBezTo>
                        <a:pt x="0" y="315"/>
                        <a:pt x="38" y="369"/>
                        <a:pt x="323" y="407"/>
                      </a:cubicBezTo>
                      <a:cubicBezTo>
                        <a:pt x="380" y="330"/>
                        <a:pt x="473" y="357"/>
                        <a:pt x="550" y="330"/>
                      </a:cubicBezTo>
                      <a:cubicBezTo>
                        <a:pt x="596" y="296"/>
                        <a:pt x="634" y="250"/>
                        <a:pt x="653" y="196"/>
                      </a:cubicBezTo>
                      <a:lnTo>
                        <a:pt x="669" y="196"/>
                      </a:lnTo>
                      <a:lnTo>
                        <a:pt x="715" y="192"/>
                      </a:lnTo>
                      <a:lnTo>
                        <a:pt x="657" y="138"/>
                      </a:lnTo>
                      <a:lnTo>
                        <a:pt x="657" y="123"/>
                      </a:lnTo>
                      <a:cubicBezTo>
                        <a:pt x="646" y="104"/>
                        <a:pt x="634" y="84"/>
                        <a:pt x="619" y="69"/>
                      </a:cubicBezTo>
                      <a:lnTo>
                        <a:pt x="615" y="69"/>
                      </a:lnTo>
                      <a:cubicBezTo>
                        <a:pt x="615" y="50"/>
                        <a:pt x="615" y="27"/>
                        <a:pt x="611" y="7"/>
                      </a:cubicBezTo>
                      <a:cubicBezTo>
                        <a:pt x="542" y="7"/>
                        <a:pt x="471" y="1"/>
                        <a:pt x="4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262408" y="1768120"/>
                  <a:ext cx="29469" cy="121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" h="393" extrusionOk="0">
                      <a:moveTo>
                        <a:pt x="699" y="1"/>
                      </a:moveTo>
                      <a:cubicBezTo>
                        <a:pt x="669" y="1"/>
                        <a:pt x="633" y="11"/>
                        <a:pt x="589" y="36"/>
                      </a:cubicBezTo>
                      <a:cubicBezTo>
                        <a:pt x="558" y="44"/>
                        <a:pt x="523" y="52"/>
                        <a:pt x="492" y="67"/>
                      </a:cubicBezTo>
                      <a:cubicBezTo>
                        <a:pt x="350" y="163"/>
                        <a:pt x="1" y="109"/>
                        <a:pt x="62" y="267"/>
                      </a:cubicBezTo>
                      <a:cubicBezTo>
                        <a:pt x="99" y="360"/>
                        <a:pt x="151" y="393"/>
                        <a:pt x="209" y="393"/>
                      </a:cubicBezTo>
                      <a:cubicBezTo>
                        <a:pt x="327" y="393"/>
                        <a:pt x="473" y="264"/>
                        <a:pt x="596" y="236"/>
                      </a:cubicBezTo>
                      <a:cubicBezTo>
                        <a:pt x="657" y="264"/>
                        <a:pt x="719" y="307"/>
                        <a:pt x="786" y="307"/>
                      </a:cubicBezTo>
                      <a:cubicBezTo>
                        <a:pt x="838" y="307"/>
                        <a:pt x="892" y="281"/>
                        <a:pt x="950" y="201"/>
                      </a:cubicBezTo>
                      <a:cubicBezTo>
                        <a:pt x="845" y="168"/>
                        <a:pt x="819" y="1"/>
                        <a:pt x="6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181477" y="1748236"/>
                  <a:ext cx="32912" cy="469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1" h="1512" extrusionOk="0">
                      <a:moveTo>
                        <a:pt x="984" y="1"/>
                      </a:moveTo>
                      <a:cubicBezTo>
                        <a:pt x="804" y="155"/>
                        <a:pt x="611" y="308"/>
                        <a:pt x="565" y="573"/>
                      </a:cubicBezTo>
                      <a:cubicBezTo>
                        <a:pt x="327" y="762"/>
                        <a:pt x="254" y="1069"/>
                        <a:pt x="77" y="1300"/>
                      </a:cubicBezTo>
                      <a:cubicBezTo>
                        <a:pt x="8" y="1419"/>
                        <a:pt x="0" y="1511"/>
                        <a:pt x="181" y="1511"/>
                      </a:cubicBezTo>
                      <a:lnTo>
                        <a:pt x="688" y="696"/>
                      </a:lnTo>
                      <a:lnTo>
                        <a:pt x="984" y="289"/>
                      </a:lnTo>
                      <a:cubicBezTo>
                        <a:pt x="1034" y="193"/>
                        <a:pt x="1061" y="97"/>
                        <a:pt x="98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536098" y="1744793"/>
                  <a:ext cx="3474" cy="22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" h="74" extrusionOk="0">
                      <a:moveTo>
                        <a:pt x="35" y="0"/>
                      </a:moveTo>
                      <a:cubicBezTo>
                        <a:pt x="23" y="0"/>
                        <a:pt x="8" y="23"/>
                        <a:pt x="0" y="35"/>
                      </a:cubicBezTo>
                      <a:cubicBezTo>
                        <a:pt x="19" y="50"/>
                        <a:pt x="39" y="73"/>
                        <a:pt x="58" y="73"/>
                      </a:cubicBezTo>
                      <a:cubicBezTo>
                        <a:pt x="77" y="73"/>
                        <a:pt x="93" y="50"/>
                        <a:pt x="112" y="31"/>
                      </a:cubicBezTo>
                      <a:cubicBezTo>
                        <a:pt x="85" y="20"/>
                        <a:pt x="58" y="12"/>
                        <a:pt x="3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352180" y="1724847"/>
                  <a:ext cx="36976" cy="4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432" extrusionOk="0">
                      <a:moveTo>
                        <a:pt x="1079" y="0"/>
                      </a:moveTo>
                      <a:cubicBezTo>
                        <a:pt x="1018" y="0"/>
                        <a:pt x="991" y="94"/>
                        <a:pt x="945" y="136"/>
                      </a:cubicBezTo>
                      <a:lnTo>
                        <a:pt x="834" y="221"/>
                      </a:lnTo>
                      <a:lnTo>
                        <a:pt x="834" y="321"/>
                      </a:lnTo>
                      <a:cubicBezTo>
                        <a:pt x="822" y="390"/>
                        <a:pt x="807" y="451"/>
                        <a:pt x="796" y="520"/>
                      </a:cubicBezTo>
                      <a:cubicBezTo>
                        <a:pt x="792" y="520"/>
                        <a:pt x="788" y="520"/>
                        <a:pt x="784" y="520"/>
                      </a:cubicBezTo>
                      <a:cubicBezTo>
                        <a:pt x="695" y="520"/>
                        <a:pt x="646" y="603"/>
                        <a:pt x="573" y="636"/>
                      </a:cubicBezTo>
                      <a:cubicBezTo>
                        <a:pt x="553" y="697"/>
                        <a:pt x="538" y="763"/>
                        <a:pt x="519" y="828"/>
                      </a:cubicBezTo>
                      <a:cubicBezTo>
                        <a:pt x="509" y="824"/>
                        <a:pt x="499" y="822"/>
                        <a:pt x="488" y="822"/>
                      </a:cubicBezTo>
                      <a:cubicBezTo>
                        <a:pt x="477" y="822"/>
                        <a:pt x="465" y="824"/>
                        <a:pt x="454" y="828"/>
                      </a:cubicBezTo>
                      <a:lnTo>
                        <a:pt x="438" y="813"/>
                      </a:lnTo>
                      <a:cubicBezTo>
                        <a:pt x="418" y="806"/>
                        <a:pt x="400" y="803"/>
                        <a:pt x="383" y="803"/>
                      </a:cubicBezTo>
                      <a:cubicBezTo>
                        <a:pt x="306" y="803"/>
                        <a:pt x="261" y="862"/>
                        <a:pt x="223" y="928"/>
                      </a:cubicBezTo>
                      <a:lnTo>
                        <a:pt x="219" y="932"/>
                      </a:lnTo>
                      <a:cubicBezTo>
                        <a:pt x="192" y="966"/>
                        <a:pt x="161" y="993"/>
                        <a:pt x="123" y="1012"/>
                      </a:cubicBezTo>
                      <a:lnTo>
                        <a:pt x="0" y="1128"/>
                      </a:lnTo>
                      <a:lnTo>
                        <a:pt x="46" y="1143"/>
                      </a:lnTo>
                      <a:lnTo>
                        <a:pt x="27" y="1431"/>
                      </a:lnTo>
                      <a:cubicBezTo>
                        <a:pt x="135" y="1381"/>
                        <a:pt x="258" y="1347"/>
                        <a:pt x="338" y="1239"/>
                      </a:cubicBezTo>
                      <a:cubicBezTo>
                        <a:pt x="434" y="1212"/>
                        <a:pt x="511" y="1143"/>
                        <a:pt x="550" y="1051"/>
                      </a:cubicBezTo>
                      <a:lnTo>
                        <a:pt x="623" y="1024"/>
                      </a:lnTo>
                      <a:lnTo>
                        <a:pt x="603" y="828"/>
                      </a:lnTo>
                      <a:lnTo>
                        <a:pt x="603" y="828"/>
                      </a:lnTo>
                      <a:cubicBezTo>
                        <a:pt x="606" y="828"/>
                        <a:pt x="609" y="828"/>
                        <a:pt x="612" y="828"/>
                      </a:cubicBezTo>
                      <a:cubicBezTo>
                        <a:pt x="666" y="828"/>
                        <a:pt x="712" y="794"/>
                        <a:pt x="730" y="743"/>
                      </a:cubicBezTo>
                      <a:cubicBezTo>
                        <a:pt x="796" y="740"/>
                        <a:pt x="838" y="697"/>
                        <a:pt x="845" y="640"/>
                      </a:cubicBezTo>
                      <a:lnTo>
                        <a:pt x="938" y="540"/>
                      </a:lnTo>
                      <a:cubicBezTo>
                        <a:pt x="968" y="528"/>
                        <a:pt x="995" y="524"/>
                        <a:pt x="1026" y="520"/>
                      </a:cubicBezTo>
                      <a:cubicBezTo>
                        <a:pt x="1030" y="497"/>
                        <a:pt x="1034" y="467"/>
                        <a:pt x="1041" y="440"/>
                      </a:cubicBezTo>
                      <a:cubicBezTo>
                        <a:pt x="1114" y="394"/>
                        <a:pt x="1149" y="309"/>
                        <a:pt x="1134" y="225"/>
                      </a:cubicBezTo>
                      <a:cubicBezTo>
                        <a:pt x="1149" y="152"/>
                        <a:pt x="1191" y="48"/>
                        <a:pt x="1114" y="9"/>
                      </a:cubicBezTo>
                      <a:cubicBezTo>
                        <a:pt x="1102" y="3"/>
                        <a:pt x="1090" y="0"/>
                        <a:pt x="107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346690" y="1766600"/>
                  <a:ext cx="1582" cy="14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" h="47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" y="16"/>
                        <a:pt x="16" y="24"/>
                        <a:pt x="20" y="39"/>
                      </a:cubicBezTo>
                      <a:cubicBezTo>
                        <a:pt x="23" y="43"/>
                        <a:pt x="39" y="43"/>
                        <a:pt x="50" y="47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710" name="Google Shape;1710;p11"/>
            <p:cNvGrpSpPr/>
            <p:nvPr/>
          </p:nvGrpSpPr>
          <p:grpSpPr>
            <a:xfrm>
              <a:off x="3752911" y="803004"/>
              <a:ext cx="305810" cy="228281"/>
              <a:chOff x="2290256" y="1412662"/>
              <a:chExt cx="264290" cy="197287"/>
            </a:xfrm>
          </p:grpSpPr>
          <p:sp>
            <p:nvSpPr>
              <p:cNvPr id="1711" name="Google Shape;1711;p11"/>
              <p:cNvSpPr/>
              <p:nvPr/>
            </p:nvSpPr>
            <p:spPr>
              <a:xfrm>
                <a:off x="2290256" y="1412662"/>
                <a:ext cx="264290" cy="197287"/>
              </a:xfrm>
              <a:custGeom>
                <a:avLst/>
                <a:gdLst/>
                <a:ahLst/>
                <a:cxnLst/>
                <a:rect l="l" t="t" r="r" b="b"/>
                <a:pathLst>
                  <a:path w="8520" h="6360" extrusionOk="0">
                    <a:moveTo>
                      <a:pt x="2275" y="386"/>
                    </a:moveTo>
                    <a:cubicBezTo>
                      <a:pt x="2279" y="398"/>
                      <a:pt x="2287" y="405"/>
                      <a:pt x="2299" y="417"/>
                    </a:cubicBezTo>
                    <a:cubicBezTo>
                      <a:pt x="2260" y="409"/>
                      <a:pt x="2222" y="402"/>
                      <a:pt x="2183" y="390"/>
                    </a:cubicBezTo>
                    <a:cubicBezTo>
                      <a:pt x="2183" y="386"/>
                      <a:pt x="2179" y="386"/>
                      <a:pt x="2179" y="386"/>
                    </a:cubicBezTo>
                    <a:close/>
                    <a:moveTo>
                      <a:pt x="2614" y="478"/>
                    </a:moveTo>
                    <a:lnTo>
                      <a:pt x="2614" y="478"/>
                    </a:lnTo>
                    <a:cubicBezTo>
                      <a:pt x="3459" y="640"/>
                      <a:pt x="4277" y="890"/>
                      <a:pt x="5031" y="1308"/>
                    </a:cubicBezTo>
                    <a:cubicBezTo>
                      <a:pt x="5039" y="1309"/>
                      <a:pt x="5047" y="1309"/>
                      <a:pt x="5056" y="1309"/>
                    </a:cubicBezTo>
                    <a:cubicBezTo>
                      <a:pt x="5101" y="1309"/>
                      <a:pt x="5145" y="1300"/>
                      <a:pt x="5181" y="1274"/>
                    </a:cubicBezTo>
                    <a:cubicBezTo>
                      <a:pt x="5196" y="1278"/>
                      <a:pt x="5215" y="1285"/>
                      <a:pt x="5227" y="1285"/>
                    </a:cubicBezTo>
                    <a:cubicBezTo>
                      <a:pt x="5361" y="1424"/>
                      <a:pt x="5523" y="1535"/>
                      <a:pt x="5699" y="1600"/>
                    </a:cubicBezTo>
                    <a:lnTo>
                      <a:pt x="5861" y="1731"/>
                    </a:lnTo>
                    <a:cubicBezTo>
                      <a:pt x="5861" y="1739"/>
                      <a:pt x="5857" y="1750"/>
                      <a:pt x="5861" y="1758"/>
                    </a:cubicBezTo>
                    <a:cubicBezTo>
                      <a:pt x="5926" y="1985"/>
                      <a:pt x="6103" y="2123"/>
                      <a:pt x="6264" y="2273"/>
                    </a:cubicBezTo>
                    <a:cubicBezTo>
                      <a:pt x="6821" y="2788"/>
                      <a:pt x="7309" y="3364"/>
                      <a:pt x="7755" y="3967"/>
                    </a:cubicBezTo>
                    <a:cubicBezTo>
                      <a:pt x="7867" y="4133"/>
                      <a:pt x="7916" y="4313"/>
                      <a:pt x="8001" y="4494"/>
                    </a:cubicBezTo>
                    <a:cubicBezTo>
                      <a:pt x="8043" y="4582"/>
                      <a:pt x="8062" y="4678"/>
                      <a:pt x="8059" y="4782"/>
                    </a:cubicBezTo>
                    <a:cubicBezTo>
                      <a:pt x="8043" y="4748"/>
                      <a:pt x="8020" y="4713"/>
                      <a:pt x="7986" y="4690"/>
                    </a:cubicBezTo>
                    <a:cubicBezTo>
                      <a:pt x="7986" y="4651"/>
                      <a:pt x="7974" y="4617"/>
                      <a:pt x="7947" y="4590"/>
                    </a:cubicBezTo>
                    <a:lnTo>
                      <a:pt x="7993" y="4590"/>
                    </a:lnTo>
                    <a:cubicBezTo>
                      <a:pt x="7924" y="4436"/>
                      <a:pt x="7763" y="4329"/>
                      <a:pt x="7751" y="4148"/>
                    </a:cubicBezTo>
                    <a:cubicBezTo>
                      <a:pt x="7271" y="3729"/>
                      <a:pt x="6925" y="3187"/>
                      <a:pt x="6399" y="2811"/>
                    </a:cubicBezTo>
                    <a:cubicBezTo>
                      <a:pt x="6180" y="2619"/>
                      <a:pt x="6030" y="2350"/>
                      <a:pt x="5734" y="2250"/>
                    </a:cubicBezTo>
                    <a:lnTo>
                      <a:pt x="5718" y="2250"/>
                    </a:lnTo>
                    <a:cubicBezTo>
                      <a:pt x="5704" y="2201"/>
                      <a:pt x="5658" y="2164"/>
                      <a:pt x="5606" y="2164"/>
                    </a:cubicBezTo>
                    <a:cubicBezTo>
                      <a:pt x="5602" y="2164"/>
                      <a:pt x="5597" y="2165"/>
                      <a:pt x="5592" y="2165"/>
                    </a:cubicBezTo>
                    <a:lnTo>
                      <a:pt x="5407" y="2023"/>
                    </a:lnTo>
                    <a:cubicBezTo>
                      <a:pt x="5315" y="1869"/>
                      <a:pt x="5169" y="1762"/>
                      <a:pt x="4996" y="1708"/>
                    </a:cubicBezTo>
                    <a:cubicBezTo>
                      <a:pt x="4993" y="1680"/>
                      <a:pt x="4969" y="1658"/>
                      <a:pt x="4941" y="1658"/>
                    </a:cubicBezTo>
                    <a:cubicBezTo>
                      <a:pt x="4939" y="1658"/>
                      <a:pt x="4937" y="1658"/>
                      <a:pt x="4935" y="1658"/>
                    </a:cubicBezTo>
                    <a:lnTo>
                      <a:pt x="4927" y="1658"/>
                    </a:lnTo>
                    <a:cubicBezTo>
                      <a:pt x="4604" y="1447"/>
                      <a:pt x="4262" y="1262"/>
                      <a:pt x="3882" y="1159"/>
                    </a:cubicBezTo>
                    <a:lnTo>
                      <a:pt x="3870" y="1116"/>
                    </a:lnTo>
                    <a:cubicBezTo>
                      <a:pt x="3793" y="1039"/>
                      <a:pt x="3709" y="966"/>
                      <a:pt x="3620" y="909"/>
                    </a:cubicBezTo>
                    <a:cubicBezTo>
                      <a:pt x="3305" y="717"/>
                      <a:pt x="2971" y="574"/>
                      <a:pt x="2614" y="478"/>
                    </a:cubicBezTo>
                    <a:close/>
                    <a:moveTo>
                      <a:pt x="1370" y="799"/>
                    </a:moveTo>
                    <a:cubicBezTo>
                      <a:pt x="1426" y="799"/>
                      <a:pt x="1486" y="801"/>
                      <a:pt x="1549" y="805"/>
                    </a:cubicBezTo>
                    <a:cubicBezTo>
                      <a:pt x="2299" y="851"/>
                      <a:pt x="2940" y="1220"/>
                      <a:pt x="3659" y="1366"/>
                    </a:cubicBezTo>
                    <a:cubicBezTo>
                      <a:pt x="3701" y="1362"/>
                      <a:pt x="3747" y="1351"/>
                      <a:pt x="3786" y="1331"/>
                    </a:cubicBezTo>
                    <a:cubicBezTo>
                      <a:pt x="3831" y="1367"/>
                      <a:pt x="3887" y="1386"/>
                      <a:pt x="3943" y="1386"/>
                    </a:cubicBezTo>
                    <a:cubicBezTo>
                      <a:pt x="3948" y="1386"/>
                      <a:pt x="3953" y="1386"/>
                      <a:pt x="3959" y="1385"/>
                    </a:cubicBezTo>
                    <a:cubicBezTo>
                      <a:pt x="4022" y="1452"/>
                      <a:pt x="4108" y="1490"/>
                      <a:pt x="4199" y="1490"/>
                    </a:cubicBezTo>
                    <a:cubicBezTo>
                      <a:pt x="4207" y="1490"/>
                      <a:pt x="4215" y="1490"/>
                      <a:pt x="4224" y="1489"/>
                    </a:cubicBezTo>
                    <a:lnTo>
                      <a:pt x="4228" y="1489"/>
                    </a:lnTo>
                    <a:cubicBezTo>
                      <a:pt x="4273" y="1559"/>
                      <a:pt x="4348" y="1598"/>
                      <a:pt x="4431" y="1598"/>
                    </a:cubicBezTo>
                    <a:cubicBezTo>
                      <a:pt x="4439" y="1598"/>
                      <a:pt x="4447" y="1597"/>
                      <a:pt x="4454" y="1597"/>
                    </a:cubicBezTo>
                    <a:lnTo>
                      <a:pt x="4458" y="1597"/>
                    </a:lnTo>
                    <a:cubicBezTo>
                      <a:pt x="4493" y="1623"/>
                      <a:pt x="4531" y="1654"/>
                      <a:pt x="4573" y="1673"/>
                    </a:cubicBezTo>
                    <a:cubicBezTo>
                      <a:pt x="4586" y="1696"/>
                      <a:pt x="4613" y="1714"/>
                      <a:pt x="4645" y="1714"/>
                    </a:cubicBezTo>
                    <a:cubicBezTo>
                      <a:pt x="4650" y="1714"/>
                      <a:pt x="4656" y="1713"/>
                      <a:pt x="4662" y="1712"/>
                    </a:cubicBezTo>
                    <a:cubicBezTo>
                      <a:pt x="4685" y="1770"/>
                      <a:pt x="4739" y="1804"/>
                      <a:pt x="4800" y="1804"/>
                    </a:cubicBezTo>
                    <a:lnTo>
                      <a:pt x="4819" y="1812"/>
                    </a:lnTo>
                    <a:cubicBezTo>
                      <a:pt x="4873" y="1881"/>
                      <a:pt x="4931" y="1931"/>
                      <a:pt x="5027" y="1931"/>
                    </a:cubicBezTo>
                    <a:cubicBezTo>
                      <a:pt x="5034" y="1985"/>
                      <a:pt x="5088" y="2023"/>
                      <a:pt x="5142" y="2023"/>
                    </a:cubicBezTo>
                    <a:lnTo>
                      <a:pt x="5161" y="2035"/>
                    </a:lnTo>
                    <a:cubicBezTo>
                      <a:pt x="5284" y="2173"/>
                      <a:pt x="5438" y="2284"/>
                      <a:pt x="5611" y="2365"/>
                    </a:cubicBezTo>
                    <a:cubicBezTo>
                      <a:pt x="5795" y="2596"/>
                      <a:pt x="6034" y="2761"/>
                      <a:pt x="6276" y="2922"/>
                    </a:cubicBezTo>
                    <a:cubicBezTo>
                      <a:pt x="6821" y="3510"/>
                      <a:pt x="7390" y="4071"/>
                      <a:pt x="7855" y="4728"/>
                    </a:cubicBezTo>
                    <a:cubicBezTo>
                      <a:pt x="7847" y="4755"/>
                      <a:pt x="7859" y="4786"/>
                      <a:pt x="7886" y="4797"/>
                    </a:cubicBezTo>
                    <a:cubicBezTo>
                      <a:pt x="7886" y="4978"/>
                      <a:pt x="7890" y="5166"/>
                      <a:pt x="7890" y="5347"/>
                    </a:cubicBezTo>
                    <a:cubicBezTo>
                      <a:pt x="7759" y="5604"/>
                      <a:pt x="7463" y="5604"/>
                      <a:pt x="7290" y="5766"/>
                    </a:cubicBezTo>
                    <a:cubicBezTo>
                      <a:pt x="7056" y="5989"/>
                      <a:pt x="6777" y="6068"/>
                      <a:pt x="6482" y="6068"/>
                    </a:cubicBezTo>
                    <a:cubicBezTo>
                      <a:pt x="6365" y="6068"/>
                      <a:pt x="6246" y="6056"/>
                      <a:pt x="6126" y="6035"/>
                    </a:cubicBezTo>
                    <a:cubicBezTo>
                      <a:pt x="5123" y="5862"/>
                      <a:pt x="4143" y="5612"/>
                      <a:pt x="3278" y="5055"/>
                    </a:cubicBezTo>
                    <a:cubicBezTo>
                      <a:pt x="3075" y="4924"/>
                      <a:pt x="2871" y="4809"/>
                      <a:pt x="2664" y="4690"/>
                    </a:cubicBezTo>
                    <a:cubicBezTo>
                      <a:pt x="2667" y="4675"/>
                      <a:pt x="2671" y="4663"/>
                      <a:pt x="2671" y="4648"/>
                    </a:cubicBezTo>
                    <a:cubicBezTo>
                      <a:pt x="2644" y="4463"/>
                      <a:pt x="2518" y="4356"/>
                      <a:pt x="2372" y="4271"/>
                    </a:cubicBezTo>
                    <a:cubicBezTo>
                      <a:pt x="1645" y="3868"/>
                      <a:pt x="1115" y="3287"/>
                      <a:pt x="719" y="2580"/>
                    </a:cubicBezTo>
                    <a:cubicBezTo>
                      <a:pt x="635" y="2438"/>
                      <a:pt x="546" y="2296"/>
                      <a:pt x="358" y="2265"/>
                    </a:cubicBezTo>
                    <a:cubicBezTo>
                      <a:pt x="550" y="2081"/>
                      <a:pt x="489" y="1835"/>
                      <a:pt x="508" y="1616"/>
                    </a:cubicBezTo>
                    <a:cubicBezTo>
                      <a:pt x="564" y="1004"/>
                      <a:pt x="798" y="799"/>
                      <a:pt x="1370" y="799"/>
                    </a:cubicBezTo>
                    <a:close/>
                    <a:moveTo>
                      <a:pt x="1888" y="0"/>
                    </a:moveTo>
                    <a:cubicBezTo>
                      <a:pt x="1796" y="0"/>
                      <a:pt x="1704" y="20"/>
                      <a:pt x="1611" y="63"/>
                    </a:cubicBezTo>
                    <a:lnTo>
                      <a:pt x="1599" y="71"/>
                    </a:lnTo>
                    <a:cubicBezTo>
                      <a:pt x="1541" y="116"/>
                      <a:pt x="1476" y="126"/>
                      <a:pt x="1408" y="126"/>
                    </a:cubicBezTo>
                    <a:cubicBezTo>
                      <a:pt x="1353" y="126"/>
                      <a:pt x="1296" y="119"/>
                      <a:pt x="1241" y="119"/>
                    </a:cubicBezTo>
                    <a:cubicBezTo>
                      <a:pt x="1171" y="119"/>
                      <a:pt x="1102" y="130"/>
                      <a:pt x="1042" y="179"/>
                    </a:cubicBezTo>
                    <a:lnTo>
                      <a:pt x="1038" y="179"/>
                    </a:lnTo>
                    <a:cubicBezTo>
                      <a:pt x="981" y="244"/>
                      <a:pt x="873" y="217"/>
                      <a:pt x="823" y="302"/>
                    </a:cubicBezTo>
                    <a:cubicBezTo>
                      <a:pt x="754" y="348"/>
                      <a:pt x="650" y="329"/>
                      <a:pt x="604" y="409"/>
                    </a:cubicBezTo>
                    <a:cubicBezTo>
                      <a:pt x="550" y="425"/>
                      <a:pt x="508" y="463"/>
                      <a:pt x="477" y="505"/>
                    </a:cubicBezTo>
                    <a:cubicBezTo>
                      <a:pt x="435" y="536"/>
                      <a:pt x="396" y="578"/>
                      <a:pt x="373" y="628"/>
                    </a:cubicBezTo>
                    <a:cubicBezTo>
                      <a:pt x="297" y="678"/>
                      <a:pt x="304" y="774"/>
                      <a:pt x="262" y="843"/>
                    </a:cubicBezTo>
                    <a:cubicBezTo>
                      <a:pt x="181" y="897"/>
                      <a:pt x="193" y="993"/>
                      <a:pt x="151" y="1062"/>
                    </a:cubicBezTo>
                    <a:cubicBezTo>
                      <a:pt x="31" y="1159"/>
                      <a:pt x="89" y="1285"/>
                      <a:pt x="97" y="1401"/>
                    </a:cubicBezTo>
                    <a:cubicBezTo>
                      <a:pt x="104" y="1408"/>
                      <a:pt x="108" y="1420"/>
                      <a:pt x="108" y="1428"/>
                    </a:cubicBezTo>
                    <a:cubicBezTo>
                      <a:pt x="58" y="1497"/>
                      <a:pt x="66" y="1581"/>
                      <a:pt x="31" y="1658"/>
                    </a:cubicBezTo>
                    <a:lnTo>
                      <a:pt x="31" y="1670"/>
                    </a:lnTo>
                    <a:cubicBezTo>
                      <a:pt x="143" y="1892"/>
                      <a:pt x="1" y="2158"/>
                      <a:pt x="131" y="2380"/>
                    </a:cubicBezTo>
                    <a:lnTo>
                      <a:pt x="131" y="2384"/>
                    </a:lnTo>
                    <a:cubicBezTo>
                      <a:pt x="200" y="2442"/>
                      <a:pt x="181" y="2542"/>
                      <a:pt x="243" y="2600"/>
                    </a:cubicBezTo>
                    <a:lnTo>
                      <a:pt x="247" y="2611"/>
                    </a:lnTo>
                    <a:cubicBezTo>
                      <a:pt x="320" y="2661"/>
                      <a:pt x="297" y="2769"/>
                      <a:pt x="366" y="2822"/>
                    </a:cubicBezTo>
                    <a:cubicBezTo>
                      <a:pt x="431" y="2884"/>
                      <a:pt x="404" y="2984"/>
                      <a:pt x="489" y="3038"/>
                    </a:cubicBezTo>
                    <a:cubicBezTo>
                      <a:pt x="516" y="3076"/>
                      <a:pt x="546" y="3114"/>
                      <a:pt x="577" y="3153"/>
                    </a:cubicBezTo>
                    <a:lnTo>
                      <a:pt x="589" y="3168"/>
                    </a:lnTo>
                    <a:cubicBezTo>
                      <a:pt x="665" y="3207"/>
                      <a:pt x="631" y="3322"/>
                      <a:pt x="723" y="3357"/>
                    </a:cubicBezTo>
                    <a:cubicBezTo>
                      <a:pt x="738" y="3406"/>
                      <a:pt x="777" y="3453"/>
                      <a:pt x="823" y="3479"/>
                    </a:cubicBezTo>
                    <a:cubicBezTo>
                      <a:pt x="900" y="3591"/>
                      <a:pt x="954" y="3714"/>
                      <a:pt x="1054" y="3810"/>
                    </a:cubicBezTo>
                    <a:cubicBezTo>
                      <a:pt x="1077" y="3864"/>
                      <a:pt x="1123" y="3898"/>
                      <a:pt x="1180" y="3910"/>
                    </a:cubicBezTo>
                    <a:cubicBezTo>
                      <a:pt x="1192" y="3971"/>
                      <a:pt x="1242" y="4014"/>
                      <a:pt x="1299" y="4017"/>
                    </a:cubicBezTo>
                    <a:cubicBezTo>
                      <a:pt x="1323" y="4110"/>
                      <a:pt x="1442" y="4079"/>
                      <a:pt x="1488" y="4148"/>
                    </a:cubicBezTo>
                    <a:lnTo>
                      <a:pt x="1507" y="4163"/>
                    </a:lnTo>
                    <a:cubicBezTo>
                      <a:pt x="1565" y="4244"/>
                      <a:pt x="1641" y="4309"/>
                      <a:pt x="1722" y="4363"/>
                    </a:cubicBezTo>
                    <a:lnTo>
                      <a:pt x="1738" y="4375"/>
                    </a:lnTo>
                    <a:cubicBezTo>
                      <a:pt x="1768" y="4413"/>
                      <a:pt x="1814" y="4440"/>
                      <a:pt x="1857" y="4463"/>
                    </a:cubicBezTo>
                    <a:cubicBezTo>
                      <a:pt x="1899" y="4548"/>
                      <a:pt x="2010" y="4517"/>
                      <a:pt x="2064" y="4578"/>
                    </a:cubicBezTo>
                    <a:lnTo>
                      <a:pt x="2083" y="4590"/>
                    </a:lnTo>
                    <a:cubicBezTo>
                      <a:pt x="2114" y="4628"/>
                      <a:pt x="2160" y="4655"/>
                      <a:pt x="2210" y="4667"/>
                    </a:cubicBezTo>
                    <a:cubicBezTo>
                      <a:pt x="2276" y="4765"/>
                      <a:pt x="2382" y="4829"/>
                      <a:pt x="2498" y="4829"/>
                    </a:cubicBezTo>
                    <a:cubicBezTo>
                      <a:pt x="2504" y="4829"/>
                      <a:pt x="2511" y="4829"/>
                      <a:pt x="2518" y="4828"/>
                    </a:cubicBezTo>
                    <a:cubicBezTo>
                      <a:pt x="2518" y="4859"/>
                      <a:pt x="2525" y="4882"/>
                      <a:pt x="2529" y="4913"/>
                    </a:cubicBezTo>
                    <a:cubicBezTo>
                      <a:pt x="2587" y="4913"/>
                      <a:pt x="2641" y="4955"/>
                      <a:pt x="2652" y="5013"/>
                    </a:cubicBezTo>
                    <a:cubicBezTo>
                      <a:pt x="2860" y="5093"/>
                      <a:pt x="3075" y="5163"/>
                      <a:pt x="3225" y="5339"/>
                    </a:cubicBezTo>
                    <a:cubicBezTo>
                      <a:pt x="3317" y="5347"/>
                      <a:pt x="3398" y="5378"/>
                      <a:pt x="3440" y="5462"/>
                    </a:cubicBezTo>
                    <a:cubicBezTo>
                      <a:pt x="3532" y="5474"/>
                      <a:pt x="3624" y="5470"/>
                      <a:pt x="3678" y="5566"/>
                    </a:cubicBezTo>
                    <a:cubicBezTo>
                      <a:pt x="3766" y="5574"/>
                      <a:pt x="3855" y="5589"/>
                      <a:pt x="3897" y="5685"/>
                    </a:cubicBezTo>
                    <a:cubicBezTo>
                      <a:pt x="3900" y="5685"/>
                      <a:pt x="3902" y="5685"/>
                      <a:pt x="3905" y="5685"/>
                    </a:cubicBezTo>
                    <a:cubicBezTo>
                      <a:pt x="3960" y="5685"/>
                      <a:pt x="4013" y="5722"/>
                      <a:pt x="4032" y="5770"/>
                    </a:cubicBezTo>
                    <a:cubicBezTo>
                      <a:pt x="4112" y="5789"/>
                      <a:pt x="4201" y="5808"/>
                      <a:pt x="4254" y="5881"/>
                    </a:cubicBezTo>
                    <a:cubicBezTo>
                      <a:pt x="4283" y="5879"/>
                      <a:pt x="4311" y="5878"/>
                      <a:pt x="4339" y="5878"/>
                    </a:cubicBezTo>
                    <a:cubicBezTo>
                      <a:pt x="4470" y="5878"/>
                      <a:pt x="4596" y="5904"/>
                      <a:pt x="4704" y="5996"/>
                    </a:cubicBezTo>
                    <a:cubicBezTo>
                      <a:pt x="4858" y="6023"/>
                      <a:pt x="5031" y="5989"/>
                      <a:pt x="5161" y="6108"/>
                    </a:cubicBezTo>
                    <a:cubicBezTo>
                      <a:pt x="5434" y="6165"/>
                      <a:pt x="5707" y="6223"/>
                      <a:pt x="5976" y="6288"/>
                    </a:cubicBezTo>
                    <a:cubicBezTo>
                      <a:pt x="6164" y="6332"/>
                      <a:pt x="6350" y="6359"/>
                      <a:pt x="6534" y="6359"/>
                    </a:cubicBezTo>
                    <a:cubicBezTo>
                      <a:pt x="6753" y="6359"/>
                      <a:pt x="6969" y="6321"/>
                      <a:pt x="7183" y="6227"/>
                    </a:cubicBezTo>
                    <a:cubicBezTo>
                      <a:pt x="7313" y="6089"/>
                      <a:pt x="7448" y="5950"/>
                      <a:pt x="7647" y="5904"/>
                    </a:cubicBezTo>
                    <a:cubicBezTo>
                      <a:pt x="7719" y="5822"/>
                      <a:pt x="7819" y="5777"/>
                      <a:pt x="7921" y="5777"/>
                    </a:cubicBezTo>
                    <a:cubicBezTo>
                      <a:pt x="7938" y="5777"/>
                      <a:pt x="7956" y="5778"/>
                      <a:pt x="7974" y="5781"/>
                    </a:cubicBezTo>
                    <a:lnTo>
                      <a:pt x="8212" y="5574"/>
                    </a:lnTo>
                    <a:cubicBezTo>
                      <a:pt x="8212" y="5547"/>
                      <a:pt x="8216" y="5516"/>
                      <a:pt x="8216" y="5489"/>
                    </a:cubicBezTo>
                    <a:cubicBezTo>
                      <a:pt x="8224" y="5491"/>
                      <a:pt x="8231" y="5492"/>
                      <a:pt x="8238" y="5492"/>
                    </a:cubicBezTo>
                    <a:cubicBezTo>
                      <a:pt x="8271" y="5492"/>
                      <a:pt x="8300" y="5470"/>
                      <a:pt x="8312" y="5435"/>
                    </a:cubicBezTo>
                    <a:cubicBezTo>
                      <a:pt x="8312" y="5432"/>
                      <a:pt x="8316" y="5420"/>
                      <a:pt x="8316" y="5416"/>
                    </a:cubicBezTo>
                    <a:lnTo>
                      <a:pt x="8308" y="5382"/>
                    </a:lnTo>
                    <a:lnTo>
                      <a:pt x="8335" y="5359"/>
                    </a:lnTo>
                    <a:cubicBezTo>
                      <a:pt x="8397" y="5278"/>
                      <a:pt x="8397" y="5182"/>
                      <a:pt x="8431" y="5090"/>
                    </a:cubicBezTo>
                    <a:lnTo>
                      <a:pt x="8416" y="5055"/>
                    </a:lnTo>
                    <a:lnTo>
                      <a:pt x="8443" y="5028"/>
                    </a:lnTo>
                    <a:cubicBezTo>
                      <a:pt x="8451" y="5028"/>
                      <a:pt x="8466" y="5017"/>
                      <a:pt x="8474" y="4990"/>
                    </a:cubicBezTo>
                    <a:cubicBezTo>
                      <a:pt x="8485" y="4963"/>
                      <a:pt x="8474" y="4940"/>
                      <a:pt x="8447" y="4913"/>
                    </a:cubicBezTo>
                    <a:cubicBezTo>
                      <a:pt x="8416" y="4894"/>
                      <a:pt x="8412" y="4863"/>
                      <a:pt x="8428" y="4840"/>
                    </a:cubicBezTo>
                    <a:cubicBezTo>
                      <a:pt x="8385" y="4751"/>
                      <a:pt x="8358" y="4667"/>
                      <a:pt x="8431" y="4586"/>
                    </a:cubicBezTo>
                    <a:lnTo>
                      <a:pt x="8431" y="4590"/>
                    </a:lnTo>
                    <a:cubicBezTo>
                      <a:pt x="8501" y="4513"/>
                      <a:pt x="8520" y="4444"/>
                      <a:pt x="8412" y="4398"/>
                    </a:cubicBezTo>
                    <a:cubicBezTo>
                      <a:pt x="8389" y="4317"/>
                      <a:pt x="8393" y="4221"/>
                      <a:pt x="8316" y="4156"/>
                    </a:cubicBezTo>
                    <a:lnTo>
                      <a:pt x="8316" y="4156"/>
                    </a:lnTo>
                    <a:lnTo>
                      <a:pt x="8320" y="4163"/>
                    </a:lnTo>
                    <a:cubicBezTo>
                      <a:pt x="8262" y="4098"/>
                      <a:pt x="8293" y="3991"/>
                      <a:pt x="8185" y="3956"/>
                    </a:cubicBezTo>
                    <a:cubicBezTo>
                      <a:pt x="8185" y="3898"/>
                      <a:pt x="8139" y="3864"/>
                      <a:pt x="8105" y="3821"/>
                    </a:cubicBezTo>
                    <a:lnTo>
                      <a:pt x="8101" y="3810"/>
                    </a:lnTo>
                    <a:cubicBezTo>
                      <a:pt x="8028" y="3764"/>
                      <a:pt x="8051" y="3652"/>
                      <a:pt x="7970" y="3610"/>
                    </a:cubicBezTo>
                    <a:cubicBezTo>
                      <a:pt x="7928" y="3541"/>
                      <a:pt x="7943" y="3441"/>
                      <a:pt x="7855" y="3395"/>
                    </a:cubicBezTo>
                    <a:cubicBezTo>
                      <a:pt x="7840" y="3341"/>
                      <a:pt x="7797" y="3307"/>
                      <a:pt x="7759" y="3268"/>
                    </a:cubicBezTo>
                    <a:lnTo>
                      <a:pt x="7747" y="3260"/>
                    </a:lnTo>
                    <a:cubicBezTo>
                      <a:pt x="7709" y="3226"/>
                      <a:pt x="7678" y="3191"/>
                      <a:pt x="7644" y="3157"/>
                    </a:cubicBezTo>
                    <a:lnTo>
                      <a:pt x="7632" y="3149"/>
                    </a:lnTo>
                    <a:cubicBezTo>
                      <a:pt x="7544" y="3057"/>
                      <a:pt x="7509" y="2915"/>
                      <a:pt x="7390" y="2845"/>
                    </a:cubicBezTo>
                    <a:cubicBezTo>
                      <a:pt x="7379" y="2788"/>
                      <a:pt x="7336" y="2742"/>
                      <a:pt x="7279" y="2726"/>
                    </a:cubicBezTo>
                    <a:cubicBezTo>
                      <a:pt x="7259" y="2673"/>
                      <a:pt x="7221" y="2634"/>
                      <a:pt x="7171" y="2611"/>
                    </a:cubicBezTo>
                    <a:cubicBezTo>
                      <a:pt x="7148" y="2561"/>
                      <a:pt x="7106" y="2523"/>
                      <a:pt x="7052" y="2503"/>
                    </a:cubicBezTo>
                    <a:cubicBezTo>
                      <a:pt x="7013" y="2427"/>
                      <a:pt x="6902" y="2457"/>
                      <a:pt x="6864" y="2380"/>
                    </a:cubicBezTo>
                    <a:lnTo>
                      <a:pt x="6841" y="2361"/>
                    </a:lnTo>
                    <a:cubicBezTo>
                      <a:pt x="6760" y="2331"/>
                      <a:pt x="6794" y="2204"/>
                      <a:pt x="6691" y="2192"/>
                    </a:cubicBezTo>
                    <a:cubicBezTo>
                      <a:pt x="6591" y="2035"/>
                      <a:pt x="6414" y="1958"/>
                      <a:pt x="6283" y="1831"/>
                    </a:cubicBezTo>
                    <a:lnTo>
                      <a:pt x="6268" y="1823"/>
                    </a:lnTo>
                    <a:cubicBezTo>
                      <a:pt x="6230" y="1793"/>
                      <a:pt x="6195" y="1762"/>
                      <a:pt x="6160" y="1727"/>
                    </a:cubicBezTo>
                    <a:lnTo>
                      <a:pt x="6149" y="1723"/>
                    </a:lnTo>
                    <a:cubicBezTo>
                      <a:pt x="6110" y="1685"/>
                      <a:pt x="6072" y="1654"/>
                      <a:pt x="6034" y="1620"/>
                    </a:cubicBezTo>
                    <a:cubicBezTo>
                      <a:pt x="6016" y="1600"/>
                      <a:pt x="5991" y="1588"/>
                      <a:pt x="5966" y="1588"/>
                    </a:cubicBezTo>
                    <a:cubicBezTo>
                      <a:pt x="5951" y="1588"/>
                      <a:pt x="5936" y="1592"/>
                      <a:pt x="5922" y="1600"/>
                    </a:cubicBezTo>
                    <a:cubicBezTo>
                      <a:pt x="5914" y="1577"/>
                      <a:pt x="5911" y="1554"/>
                      <a:pt x="5903" y="1531"/>
                    </a:cubicBezTo>
                    <a:cubicBezTo>
                      <a:pt x="5896" y="1532"/>
                      <a:pt x="5889" y="1533"/>
                      <a:pt x="5882" y="1533"/>
                    </a:cubicBezTo>
                    <a:cubicBezTo>
                      <a:pt x="5861" y="1533"/>
                      <a:pt x="5839" y="1528"/>
                      <a:pt x="5818" y="1520"/>
                    </a:cubicBezTo>
                    <a:cubicBezTo>
                      <a:pt x="5807" y="1485"/>
                      <a:pt x="5799" y="1451"/>
                      <a:pt x="5784" y="1420"/>
                    </a:cubicBezTo>
                    <a:lnTo>
                      <a:pt x="5588" y="1281"/>
                    </a:lnTo>
                    <a:cubicBezTo>
                      <a:pt x="5530" y="1274"/>
                      <a:pt x="5480" y="1235"/>
                      <a:pt x="5461" y="1185"/>
                    </a:cubicBezTo>
                    <a:cubicBezTo>
                      <a:pt x="5444" y="1182"/>
                      <a:pt x="5426" y="1180"/>
                      <a:pt x="5409" y="1180"/>
                    </a:cubicBezTo>
                    <a:cubicBezTo>
                      <a:pt x="5391" y="1180"/>
                      <a:pt x="5373" y="1182"/>
                      <a:pt x="5353" y="1185"/>
                    </a:cubicBezTo>
                    <a:cubicBezTo>
                      <a:pt x="5340" y="1163"/>
                      <a:pt x="5316" y="1145"/>
                      <a:pt x="5293" y="1145"/>
                    </a:cubicBezTo>
                    <a:cubicBezTo>
                      <a:pt x="5289" y="1145"/>
                      <a:pt x="5284" y="1146"/>
                      <a:pt x="5280" y="1147"/>
                    </a:cubicBezTo>
                    <a:cubicBezTo>
                      <a:pt x="5280" y="1116"/>
                      <a:pt x="5277" y="1089"/>
                      <a:pt x="5261" y="1062"/>
                    </a:cubicBezTo>
                    <a:lnTo>
                      <a:pt x="5238" y="1055"/>
                    </a:lnTo>
                    <a:cubicBezTo>
                      <a:pt x="5200" y="1009"/>
                      <a:pt x="5146" y="982"/>
                      <a:pt x="5088" y="966"/>
                    </a:cubicBezTo>
                    <a:cubicBezTo>
                      <a:pt x="5082" y="969"/>
                      <a:pt x="5076" y="970"/>
                      <a:pt x="5070" y="970"/>
                    </a:cubicBezTo>
                    <a:cubicBezTo>
                      <a:pt x="5047" y="970"/>
                      <a:pt x="5023" y="955"/>
                      <a:pt x="5011" y="928"/>
                    </a:cubicBezTo>
                    <a:cubicBezTo>
                      <a:pt x="4969" y="905"/>
                      <a:pt x="4931" y="878"/>
                      <a:pt x="4896" y="843"/>
                    </a:cubicBezTo>
                    <a:cubicBezTo>
                      <a:pt x="4869" y="793"/>
                      <a:pt x="4819" y="763"/>
                      <a:pt x="4762" y="747"/>
                    </a:cubicBezTo>
                    <a:cubicBezTo>
                      <a:pt x="4723" y="655"/>
                      <a:pt x="4612" y="678"/>
                      <a:pt x="4550" y="628"/>
                    </a:cubicBezTo>
                    <a:cubicBezTo>
                      <a:pt x="4404" y="448"/>
                      <a:pt x="4178" y="482"/>
                      <a:pt x="3993" y="402"/>
                    </a:cubicBezTo>
                    <a:lnTo>
                      <a:pt x="3985" y="398"/>
                    </a:lnTo>
                    <a:cubicBezTo>
                      <a:pt x="3897" y="294"/>
                      <a:pt x="3743" y="386"/>
                      <a:pt x="3659" y="290"/>
                    </a:cubicBezTo>
                    <a:lnTo>
                      <a:pt x="3643" y="286"/>
                    </a:lnTo>
                    <a:cubicBezTo>
                      <a:pt x="3589" y="236"/>
                      <a:pt x="3524" y="229"/>
                      <a:pt x="3458" y="229"/>
                    </a:cubicBezTo>
                    <a:cubicBezTo>
                      <a:pt x="3430" y="229"/>
                      <a:pt x="3401" y="230"/>
                      <a:pt x="3373" y="230"/>
                    </a:cubicBezTo>
                    <a:cubicBezTo>
                      <a:pt x="3310" y="230"/>
                      <a:pt x="3249" y="223"/>
                      <a:pt x="3198" y="179"/>
                    </a:cubicBezTo>
                    <a:lnTo>
                      <a:pt x="3082" y="167"/>
                    </a:lnTo>
                    <a:cubicBezTo>
                      <a:pt x="3011" y="134"/>
                      <a:pt x="2936" y="117"/>
                      <a:pt x="2861" y="117"/>
                    </a:cubicBezTo>
                    <a:cubicBezTo>
                      <a:pt x="2781" y="117"/>
                      <a:pt x="2702" y="135"/>
                      <a:pt x="2629" y="171"/>
                    </a:cubicBezTo>
                    <a:cubicBezTo>
                      <a:pt x="2533" y="79"/>
                      <a:pt x="2375" y="167"/>
                      <a:pt x="2283" y="71"/>
                    </a:cubicBezTo>
                    <a:lnTo>
                      <a:pt x="2172" y="56"/>
                    </a:lnTo>
                    <a:cubicBezTo>
                      <a:pt x="2076" y="21"/>
                      <a:pt x="1982" y="0"/>
                      <a:pt x="18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11"/>
              <p:cNvSpPr/>
              <p:nvPr/>
            </p:nvSpPr>
            <p:spPr>
              <a:xfrm>
                <a:off x="2338430" y="1465210"/>
                <a:ext cx="68802" cy="23327"/>
              </a:xfrm>
              <a:custGeom>
                <a:avLst/>
                <a:gdLst/>
                <a:ahLst/>
                <a:cxnLst/>
                <a:rect l="l" t="t" r="r" b="b"/>
                <a:pathLst>
                  <a:path w="2218" h="752" extrusionOk="0">
                    <a:moveTo>
                      <a:pt x="420" y="1"/>
                    </a:moveTo>
                    <a:cubicBezTo>
                      <a:pt x="322" y="1"/>
                      <a:pt x="229" y="29"/>
                      <a:pt x="146" y="125"/>
                    </a:cubicBezTo>
                    <a:cubicBezTo>
                      <a:pt x="15" y="222"/>
                      <a:pt x="0" y="360"/>
                      <a:pt x="135" y="417"/>
                    </a:cubicBezTo>
                    <a:cubicBezTo>
                      <a:pt x="163" y="429"/>
                      <a:pt x="185" y="435"/>
                      <a:pt x="204" y="435"/>
                    </a:cubicBezTo>
                    <a:cubicBezTo>
                      <a:pt x="292" y="435"/>
                      <a:pt x="275" y="313"/>
                      <a:pt x="284" y="233"/>
                    </a:cubicBezTo>
                    <a:cubicBezTo>
                      <a:pt x="340" y="165"/>
                      <a:pt x="409" y="151"/>
                      <a:pt x="483" y="151"/>
                    </a:cubicBezTo>
                    <a:cubicBezTo>
                      <a:pt x="521" y="151"/>
                      <a:pt x="560" y="155"/>
                      <a:pt x="600" y="156"/>
                    </a:cubicBezTo>
                    <a:cubicBezTo>
                      <a:pt x="730" y="302"/>
                      <a:pt x="930" y="248"/>
                      <a:pt x="1084" y="325"/>
                    </a:cubicBezTo>
                    <a:lnTo>
                      <a:pt x="1303" y="368"/>
                    </a:lnTo>
                    <a:cubicBezTo>
                      <a:pt x="1387" y="483"/>
                      <a:pt x="1522" y="514"/>
                      <a:pt x="1652" y="556"/>
                    </a:cubicBezTo>
                    <a:cubicBezTo>
                      <a:pt x="1679" y="575"/>
                      <a:pt x="1710" y="587"/>
                      <a:pt x="1745" y="587"/>
                    </a:cubicBezTo>
                    <a:cubicBezTo>
                      <a:pt x="1871" y="721"/>
                      <a:pt x="2060" y="702"/>
                      <a:pt x="2217" y="752"/>
                    </a:cubicBezTo>
                    <a:lnTo>
                      <a:pt x="2210" y="713"/>
                    </a:lnTo>
                    <a:cubicBezTo>
                      <a:pt x="2167" y="605"/>
                      <a:pt x="2093" y="558"/>
                      <a:pt x="1995" y="558"/>
                    </a:cubicBezTo>
                    <a:cubicBezTo>
                      <a:pt x="1960" y="558"/>
                      <a:pt x="1923" y="564"/>
                      <a:pt x="1883" y="575"/>
                    </a:cubicBezTo>
                    <a:cubicBezTo>
                      <a:pt x="1860" y="444"/>
                      <a:pt x="1745" y="460"/>
                      <a:pt x="1652" y="437"/>
                    </a:cubicBezTo>
                    <a:cubicBezTo>
                      <a:pt x="1560" y="321"/>
                      <a:pt x="1422" y="310"/>
                      <a:pt x="1299" y="260"/>
                    </a:cubicBezTo>
                    <a:cubicBezTo>
                      <a:pt x="1272" y="237"/>
                      <a:pt x="1241" y="229"/>
                      <a:pt x="1210" y="229"/>
                    </a:cubicBezTo>
                    <a:cubicBezTo>
                      <a:pt x="1080" y="79"/>
                      <a:pt x="880" y="129"/>
                      <a:pt x="722" y="49"/>
                    </a:cubicBezTo>
                    <a:cubicBezTo>
                      <a:pt x="621" y="29"/>
                      <a:pt x="518" y="1"/>
                      <a:pt x="4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11"/>
              <p:cNvSpPr/>
              <p:nvPr/>
            </p:nvSpPr>
            <p:spPr>
              <a:xfrm>
                <a:off x="2406953" y="1486645"/>
                <a:ext cx="23172" cy="10733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46" extrusionOk="0">
                    <a:moveTo>
                      <a:pt x="120" y="0"/>
                    </a:moveTo>
                    <a:cubicBezTo>
                      <a:pt x="83" y="0"/>
                      <a:pt x="42" y="13"/>
                      <a:pt x="1" y="26"/>
                    </a:cubicBezTo>
                    <a:lnTo>
                      <a:pt x="12" y="65"/>
                    </a:lnTo>
                    <a:lnTo>
                      <a:pt x="216" y="118"/>
                    </a:lnTo>
                    <a:cubicBezTo>
                      <a:pt x="227" y="176"/>
                      <a:pt x="273" y="226"/>
                      <a:pt x="331" y="226"/>
                    </a:cubicBezTo>
                    <a:cubicBezTo>
                      <a:pt x="385" y="295"/>
                      <a:pt x="462" y="341"/>
                      <a:pt x="554" y="345"/>
                    </a:cubicBezTo>
                    <a:lnTo>
                      <a:pt x="746" y="322"/>
                    </a:lnTo>
                    <a:cubicBezTo>
                      <a:pt x="677" y="222"/>
                      <a:pt x="569" y="153"/>
                      <a:pt x="446" y="134"/>
                    </a:cubicBezTo>
                    <a:lnTo>
                      <a:pt x="243" y="92"/>
                    </a:lnTo>
                    <a:cubicBezTo>
                      <a:pt x="212" y="22"/>
                      <a:pt x="169" y="0"/>
                      <a:pt x="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14" name="Google Shape;1714;p11"/>
            <p:cNvGrpSpPr/>
            <p:nvPr/>
          </p:nvGrpSpPr>
          <p:grpSpPr>
            <a:xfrm>
              <a:off x="5018099" y="857432"/>
              <a:ext cx="286643" cy="119417"/>
              <a:chOff x="2133388" y="1672268"/>
              <a:chExt cx="247726" cy="103204"/>
            </a:xfrm>
          </p:grpSpPr>
          <p:sp>
            <p:nvSpPr>
              <p:cNvPr id="1715" name="Google Shape;1715;p11"/>
              <p:cNvSpPr/>
              <p:nvPr/>
            </p:nvSpPr>
            <p:spPr>
              <a:xfrm>
                <a:off x="2133388" y="1672268"/>
                <a:ext cx="247726" cy="103204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3327" extrusionOk="0">
                    <a:moveTo>
                      <a:pt x="3767" y="359"/>
                    </a:moveTo>
                    <a:cubicBezTo>
                      <a:pt x="3840" y="555"/>
                      <a:pt x="4055" y="532"/>
                      <a:pt x="4224" y="536"/>
                    </a:cubicBezTo>
                    <a:cubicBezTo>
                      <a:pt x="4604" y="548"/>
                      <a:pt x="4977" y="605"/>
                      <a:pt x="5357" y="605"/>
                    </a:cubicBezTo>
                    <a:cubicBezTo>
                      <a:pt x="5488" y="586"/>
                      <a:pt x="5615" y="555"/>
                      <a:pt x="5738" y="513"/>
                    </a:cubicBezTo>
                    <a:lnTo>
                      <a:pt x="5765" y="513"/>
                    </a:lnTo>
                    <a:cubicBezTo>
                      <a:pt x="5874" y="571"/>
                      <a:pt x="5996" y="602"/>
                      <a:pt x="6116" y="602"/>
                    </a:cubicBezTo>
                    <a:cubicBezTo>
                      <a:pt x="6123" y="602"/>
                      <a:pt x="6130" y="602"/>
                      <a:pt x="6137" y="602"/>
                    </a:cubicBezTo>
                    <a:lnTo>
                      <a:pt x="6306" y="621"/>
                    </a:lnTo>
                    <a:cubicBezTo>
                      <a:pt x="6376" y="621"/>
                      <a:pt x="6422" y="663"/>
                      <a:pt x="6476" y="690"/>
                    </a:cubicBezTo>
                    <a:lnTo>
                      <a:pt x="6306" y="621"/>
                    </a:lnTo>
                    <a:lnTo>
                      <a:pt x="6306" y="621"/>
                    </a:lnTo>
                    <a:cubicBezTo>
                      <a:pt x="6343" y="668"/>
                      <a:pt x="6400" y="698"/>
                      <a:pt x="6461" y="698"/>
                    </a:cubicBezTo>
                    <a:cubicBezTo>
                      <a:pt x="6464" y="698"/>
                      <a:pt x="6468" y="698"/>
                      <a:pt x="6472" y="698"/>
                    </a:cubicBezTo>
                    <a:cubicBezTo>
                      <a:pt x="6771" y="813"/>
                      <a:pt x="7090" y="890"/>
                      <a:pt x="7363" y="1063"/>
                    </a:cubicBezTo>
                    <a:lnTo>
                      <a:pt x="7348" y="1105"/>
                    </a:lnTo>
                    <a:cubicBezTo>
                      <a:pt x="7379" y="1243"/>
                      <a:pt x="7444" y="1370"/>
                      <a:pt x="7548" y="1466"/>
                    </a:cubicBezTo>
                    <a:lnTo>
                      <a:pt x="7544" y="1474"/>
                    </a:lnTo>
                    <a:cubicBezTo>
                      <a:pt x="7536" y="1470"/>
                      <a:pt x="7532" y="1466"/>
                      <a:pt x="7532" y="1455"/>
                    </a:cubicBezTo>
                    <a:cubicBezTo>
                      <a:pt x="7474" y="1390"/>
                      <a:pt x="7409" y="1350"/>
                      <a:pt x="7328" y="1350"/>
                    </a:cubicBezTo>
                    <a:cubicBezTo>
                      <a:pt x="7308" y="1350"/>
                      <a:pt x="7286" y="1353"/>
                      <a:pt x="7263" y="1359"/>
                    </a:cubicBezTo>
                    <a:cubicBezTo>
                      <a:pt x="7256" y="1362"/>
                      <a:pt x="7244" y="1374"/>
                      <a:pt x="7229" y="1378"/>
                    </a:cubicBezTo>
                    <a:cubicBezTo>
                      <a:pt x="7033" y="1270"/>
                      <a:pt x="6833" y="1178"/>
                      <a:pt x="6595" y="1178"/>
                    </a:cubicBezTo>
                    <a:cubicBezTo>
                      <a:pt x="6575" y="1161"/>
                      <a:pt x="6546" y="1150"/>
                      <a:pt x="6518" y="1150"/>
                    </a:cubicBezTo>
                    <a:cubicBezTo>
                      <a:pt x="6514" y="1150"/>
                      <a:pt x="6510" y="1151"/>
                      <a:pt x="6506" y="1151"/>
                    </a:cubicBezTo>
                    <a:cubicBezTo>
                      <a:pt x="6422" y="1043"/>
                      <a:pt x="6299" y="1051"/>
                      <a:pt x="6180" y="1043"/>
                    </a:cubicBezTo>
                    <a:lnTo>
                      <a:pt x="6153" y="1043"/>
                    </a:lnTo>
                    <a:cubicBezTo>
                      <a:pt x="6094" y="957"/>
                      <a:pt x="6018" y="930"/>
                      <a:pt x="5933" y="930"/>
                    </a:cubicBezTo>
                    <a:cubicBezTo>
                      <a:pt x="5889" y="930"/>
                      <a:pt x="5842" y="937"/>
                      <a:pt x="5795" y="947"/>
                    </a:cubicBezTo>
                    <a:cubicBezTo>
                      <a:pt x="5785" y="937"/>
                      <a:pt x="5770" y="929"/>
                      <a:pt x="5755" y="929"/>
                    </a:cubicBezTo>
                    <a:cubicBezTo>
                      <a:pt x="5744" y="929"/>
                      <a:pt x="5732" y="934"/>
                      <a:pt x="5722" y="944"/>
                    </a:cubicBezTo>
                    <a:cubicBezTo>
                      <a:pt x="5484" y="842"/>
                      <a:pt x="5236" y="837"/>
                      <a:pt x="4989" y="837"/>
                    </a:cubicBezTo>
                    <a:cubicBezTo>
                      <a:pt x="4964" y="837"/>
                      <a:pt x="4940" y="837"/>
                      <a:pt x="4916" y="837"/>
                    </a:cubicBezTo>
                    <a:cubicBezTo>
                      <a:pt x="4833" y="837"/>
                      <a:pt x="4751" y="837"/>
                      <a:pt x="4670" y="832"/>
                    </a:cubicBezTo>
                    <a:lnTo>
                      <a:pt x="4681" y="821"/>
                    </a:lnTo>
                    <a:cubicBezTo>
                      <a:pt x="4562" y="740"/>
                      <a:pt x="4431" y="763"/>
                      <a:pt x="4297" y="755"/>
                    </a:cubicBezTo>
                    <a:cubicBezTo>
                      <a:pt x="4132" y="744"/>
                      <a:pt x="3967" y="739"/>
                      <a:pt x="3803" y="739"/>
                    </a:cubicBezTo>
                    <a:cubicBezTo>
                      <a:pt x="2865" y="739"/>
                      <a:pt x="1945" y="903"/>
                      <a:pt x="1023" y="1067"/>
                    </a:cubicBezTo>
                    <a:cubicBezTo>
                      <a:pt x="954" y="1113"/>
                      <a:pt x="842" y="1109"/>
                      <a:pt x="746" y="1128"/>
                    </a:cubicBezTo>
                    <a:cubicBezTo>
                      <a:pt x="773" y="1093"/>
                      <a:pt x="808" y="1063"/>
                      <a:pt x="846" y="1032"/>
                    </a:cubicBezTo>
                    <a:cubicBezTo>
                      <a:pt x="908" y="970"/>
                      <a:pt x="996" y="921"/>
                      <a:pt x="1031" y="840"/>
                    </a:cubicBezTo>
                    <a:cubicBezTo>
                      <a:pt x="1042" y="840"/>
                      <a:pt x="1057" y="844"/>
                      <a:pt x="1073" y="844"/>
                    </a:cubicBezTo>
                    <a:cubicBezTo>
                      <a:pt x="1926" y="728"/>
                      <a:pt x="2764" y="544"/>
                      <a:pt x="3617" y="452"/>
                    </a:cubicBezTo>
                    <a:lnTo>
                      <a:pt x="3767" y="359"/>
                    </a:lnTo>
                    <a:close/>
                    <a:moveTo>
                      <a:pt x="3540" y="970"/>
                    </a:moveTo>
                    <a:lnTo>
                      <a:pt x="5211" y="1078"/>
                    </a:lnTo>
                    <a:cubicBezTo>
                      <a:pt x="5281" y="1122"/>
                      <a:pt x="5353" y="1136"/>
                      <a:pt x="5427" y="1136"/>
                    </a:cubicBezTo>
                    <a:cubicBezTo>
                      <a:pt x="5463" y="1136"/>
                      <a:pt x="5500" y="1133"/>
                      <a:pt x="5538" y="1128"/>
                    </a:cubicBezTo>
                    <a:lnTo>
                      <a:pt x="6014" y="1186"/>
                    </a:lnTo>
                    <a:cubicBezTo>
                      <a:pt x="6065" y="1237"/>
                      <a:pt x="6137" y="1266"/>
                      <a:pt x="6213" y="1266"/>
                    </a:cubicBezTo>
                    <a:cubicBezTo>
                      <a:pt x="6229" y="1266"/>
                      <a:pt x="6245" y="1265"/>
                      <a:pt x="6260" y="1263"/>
                    </a:cubicBezTo>
                    <a:cubicBezTo>
                      <a:pt x="6284" y="1283"/>
                      <a:pt x="6316" y="1294"/>
                      <a:pt x="6350" y="1294"/>
                    </a:cubicBezTo>
                    <a:cubicBezTo>
                      <a:pt x="6354" y="1294"/>
                      <a:pt x="6359" y="1294"/>
                      <a:pt x="6364" y="1293"/>
                    </a:cubicBezTo>
                    <a:cubicBezTo>
                      <a:pt x="6602" y="1420"/>
                      <a:pt x="6860" y="1505"/>
                      <a:pt x="7125" y="1535"/>
                    </a:cubicBezTo>
                    <a:lnTo>
                      <a:pt x="7517" y="1781"/>
                    </a:lnTo>
                    <a:cubicBezTo>
                      <a:pt x="7509" y="1820"/>
                      <a:pt x="7494" y="1866"/>
                      <a:pt x="7479" y="1908"/>
                    </a:cubicBezTo>
                    <a:cubicBezTo>
                      <a:pt x="7356" y="2369"/>
                      <a:pt x="7006" y="2584"/>
                      <a:pt x="6564" y="2677"/>
                    </a:cubicBezTo>
                    <a:cubicBezTo>
                      <a:pt x="6268" y="2734"/>
                      <a:pt x="5976" y="2792"/>
                      <a:pt x="5688" y="2853"/>
                    </a:cubicBezTo>
                    <a:cubicBezTo>
                      <a:pt x="5565" y="2889"/>
                      <a:pt x="5441" y="2908"/>
                      <a:pt x="5315" y="2908"/>
                    </a:cubicBezTo>
                    <a:cubicBezTo>
                      <a:pt x="5304" y="2908"/>
                      <a:pt x="5292" y="2907"/>
                      <a:pt x="5281" y="2907"/>
                    </a:cubicBezTo>
                    <a:cubicBezTo>
                      <a:pt x="5073" y="2915"/>
                      <a:pt x="4858" y="2896"/>
                      <a:pt x="4666" y="2992"/>
                    </a:cubicBezTo>
                    <a:cubicBezTo>
                      <a:pt x="4631" y="3015"/>
                      <a:pt x="4604" y="3045"/>
                      <a:pt x="4573" y="3076"/>
                    </a:cubicBezTo>
                    <a:lnTo>
                      <a:pt x="4439" y="3076"/>
                    </a:lnTo>
                    <a:cubicBezTo>
                      <a:pt x="4263" y="3032"/>
                      <a:pt x="4085" y="3021"/>
                      <a:pt x="3907" y="3021"/>
                    </a:cubicBezTo>
                    <a:cubicBezTo>
                      <a:pt x="3720" y="3021"/>
                      <a:pt x="3533" y="3034"/>
                      <a:pt x="3347" y="3034"/>
                    </a:cubicBezTo>
                    <a:cubicBezTo>
                      <a:pt x="3257" y="3034"/>
                      <a:pt x="3168" y="3031"/>
                      <a:pt x="3079" y="3022"/>
                    </a:cubicBezTo>
                    <a:cubicBezTo>
                      <a:pt x="3086" y="3011"/>
                      <a:pt x="3090" y="3007"/>
                      <a:pt x="3090" y="2999"/>
                    </a:cubicBezTo>
                    <a:cubicBezTo>
                      <a:pt x="2652" y="2634"/>
                      <a:pt x="2091" y="2811"/>
                      <a:pt x="1599" y="2680"/>
                    </a:cubicBezTo>
                    <a:cubicBezTo>
                      <a:pt x="1484" y="2677"/>
                      <a:pt x="1369" y="2661"/>
                      <a:pt x="1253" y="2634"/>
                    </a:cubicBezTo>
                    <a:cubicBezTo>
                      <a:pt x="1191" y="2620"/>
                      <a:pt x="1126" y="2612"/>
                      <a:pt x="1064" y="2612"/>
                    </a:cubicBezTo>
                    <a:cubicBezTo>
                      <a:pt x="1042" y="2612"/>
                      <a:pt x="1021" y="2613"/>
                      <a:pt x="1000" y="2615"/>
                    </a:cubicBezTo>
                    <a:cubicBezTo>
                      <a:pt x="973" y="2619"/>
                      <a:pt x="946" y="2623"/>
                      <a:pt x="919" y="2634"/>
                    </a:cubicBezTo>
                    <a:lnTo>
                      <a:pt x="673" y="2481"/>
                    </a:lnTo>
                    <a:cubicBezTo>
                      <a:pt x="627" y="2446"/>
                      <a:pt x="577" y="2408"/>
                      <a:pt x="516" y="2404"/>
                    </a:cubicBezTo>
                    <a:cubicBezTo>
                      <a:pt x="477" y="2404"/>
                      <a:pt x="446" y="2373"/>
                      <a:pt x="439" y="2335"/>
                    </a:cubicBezTo>
                    <a:cubicBezTo>
                      <a:pt x="423" y="2338"/>
                      <a:pt x="404" y="2350"/>
                      <a:pt x="397" y="2358"/>
                    </a:cubicBezTo>
                    <a:lnTo>
                      <a:pt x="343" y="2300"/>
                    </a:lnTo>
                    <a:cubicBezTo>
                      <a:pt x="347" y="2300"/>
                      <a:pt x="350" y="2296"/>
                      <a:pt x="358" y="2296"/>
                    </a:cubicBezTo>
                    <a:cubicBezTo>
                      <a:pt x="435" y="2204"/>
                      <a:pt x="458" y="2096"/>
                      <a:pt x="504" y="1989"/>
                    </a:cubicBezTo>
                    <a:cubicBezTo>
                      <a:pt x="523" y="1950"/>
                      <a:pt x="543" y="1908"/>
                      <a:pt x="562" y="1870"/>
                    </a:cubicBezTo>
                    <a:cubicBezTo>
                      <a:pt x="581" y="1831"/>
                      <a:pt x="600" y="1785"/>
                      <a:pt x="616" y="1743"/>
                    </a:cubicBezTo>
                    <a:cubicBezTo>
                      <a:pt x="619" y="1720"/>
                      <a:pt x="627" y="1701"/>
                      <a:pt x="631" y="1678"/>
                    </a:cubicBezTo>
                    <a:lnTo>
                      <a:pt x="631" y="1647"/>
                    </a:lnTo>
                    <a:cubicBezTo>
                      <a:pt x="639" y="1635"/>
                      <a:pt x="646" y="1620"/>
                      <a:pt x="650" y="1604"/>
                    </a:cubicBezTo>
                    <a:lnTo>
                      <a:pt x="677" y="1585"/>
                    </a:lnTo>
                    <a:cubicBezTo>
                      <a:pt x="683" y="1586"/>
                      <a:pt x="688" y="1586"/>
                      <a:pt x="693" y="1586"/>
                    </a:cubicBezTo>
                    <a:cubicBezTo>
                      <a:pt x="741" y="1586"/>
                      <a:pt x="782" y="1557"/>
                      <a:pt x="788" y="1508"/>
                    </a:cubicBezTo>
                    <a:cubicBezTo>
                      <a:pt x="984" y="1397"/>
                      <a:pt x="1192" y="1320"/>
                      <a:pt x="1415" y="1278"/>
                    </a:cubicBezTo>
                    <a:cubicBezTo>
                      <a:pt x="2114" y="1120"/>
                      <a:pt x="2837" y="1082"/>
                      <a:pt x="3540" y="970"/>
                    </a:cubicBezTo>
                    <a:close/>
                    <a:moveTo>
                      <a:pt x="3638" y="1"/>
                    </a:moveTo>
                    <a:cubicBezTo>
                      <a:pt x="3561" y="1"/>
                      <a:pt x="3483" y="19"/>
                      <a:pt x="3405" y="44"/>
                    </a:cubicBezTo>
                    <a:cubicBezTo>
                      <a:pt x="3334" y="65"/>
                      <a:pt x="3265" y="87"/>
                      <a:pt x="3191" y="87"/>
                    </a:cubicBezTo>
                    <a:cubicBezTo>
                      <a:pt x="3157" y="87"/>
                      <a:pt x="3123" y="82"/>
                      <a:pt x="3086" y="71"/>
                    </a:cubicBezTo>
                    <a:cubicBezTo>
                      <a:pt x="3023" y="100"/>
                      <a:pt x="2956" y="115"/>
                      <a:pt x="2888" y="115"/>
                    </a:cubicBezTo>
                    <a:cubicBezTo>
                      <a:pt x="2821" y="115"/>
                      <a:pt x="2754" y="100"/>
                      <a:pt x="2691" y="71"/>
                    </a:cubicBezTo>
                    <a:lnTo>
                      <a:pt x="2668" y="91"/>
                    </a:lnTo>
                    <a:lnTo>
                      <a:pt x="2641" y="75"/>
                    </a:lnTo>
                    <a:cubicBezTo>
                      <a:pt x="2585" y="110"/>
                      <a:pt x="2522" y="115"/>
                      <a:pt x="2457" y="115"/>
                    </a:cubicBezTo>
                    <a:cubicBezTo>
                      <a:pt x="2431" y="115"/>
                      <a:pt x="2404" y="114"/>
                      <a:pt x="2378" y="114"/>
                    </a:cubicBezTo>
                    <a:cubicBezTo>
                      <a:pt x="2298" y="114"/>
                      <a:pt x="2221" y="122"/>
                      <a:pt x="2156" y="183"/>
                    </a:cubicBezTo>
                    <a:lnTo>
                      <a:pt x="2156" y="179"/>
                    </a:lnTo>
                    <a:cubicBezTo>
                      <a:pt x="2098" y="220"/>
                      <a:pt x="2035" y="230"/>
                      <a:pt x="1969" y="230"/>
                    </a:cubicBezTo>
                    <a:cubicBezTo>
                      <a:pt x="1912" y="230"/>
                      <a:pt x="1853" y="222"/>
                      <a:pt x="1795" y="222"/>
                    </a:cubicBezTo>
                    <a:cubicBezTo>
                      <a:pt x="1724" y="222"/>
                      <a:pt x="1654" y="234"/>
                      <a:pt x="1592" y="286"/>
                    </a:cubicBezTo>
                    <a:cubicBezTo>
                      <a:pt x="1419" y="394"/>
                      <a:pt x="1196" y="298"/>
                      <a:pt x="1031" y="421"/>
                    </a:cubicBezTo>
                    <a:lnTo>
                      <a:pt x="1038" y="409"/>
                    </a:lnTo>
                    <a:lnTo>
                      <a:pt x="1038" y="409"/>
                    </a:lnTo>
                    <a:cubicBezTo>
                      <a:pt x="981" y="413"/>
                      <a:pt x="946" y="459"/>
                      <a:pt x="904" y="490"/>
                    </a:cubicBezTo>
                    <a:cubicBezTo>
                      <a:pt x="890" y="507"/>
                      <a:pt x="865" y="518"/>
                      <a:pt x="843" y="518"/>
                    </a:cubicBezTo>
                    <a:cubicBezTo>
                      <a:pt x="834" y="518"/>
                      <a:pt x="826" y="516"/>
                      <a:pt x="819" y="513"/>
                    </a:cubicBezTo>
                    <a:cubicBezTo>
                      <a:pt x="785" y="529"/>
                      <a:pt x="762" y="559"/>
                      <a:pt x="746" y="590"/>
                    </a:cubicBezTo>
                    <a:cubicBezTo>
                      <a:pt x="739" y="587"/>
                      <a:pt x="730" y="586"/>
                      <a:pt x="722" y="586"/>
                    </a:cubicBezTo>
                    <a:cubicBezTo>
                      <a:pt x="706" y="586"/>
                      <a:pt x="689" y="591"/>
                      <a:pt x="673" y="602"/>
                    </a:cubicBezTo>
                    <a:lnTo>
                      <a:pt x="658" y="609"/>
                    </a:lnTo>
                    <a:cubicBezTo>
                      <a:pt x="569" y="717"/>
                      <a:pt x="400" y="740"/>
                      <a:pt x="347" y="886"/>
                    </a:cubicBezTo>
                    <a:cubicBezTo>
                      <a:pt x="350" y="913"/>
                      <a:pt x="339" y="936"/>
                      <a:pt x="308" y="947"/>
                    </a:cubicBezTo>
                    <a:cubicBezTo>
                      <a:pt x="285" y="986"/>
                      <a:pt x="254" y="1024"/>
                      <a:pt x="224" y="1063"/>
                    </a:cubicBezTo>
                    <a:cubicBezTo>
                      <a:pt x="151" y="1120"/>
                      <a:pt x="166" y="1220"/>
                      <a:pt x="113" y="1281"/>
                    </a:cubicBezTo>
                    <a:lnTo>
                      <a:pt x="113" y="1281"/>
                    </a:lnTo>
                    <a:cubicBezTo>
                      <a:pt x="21" y="1373"/>
                      <a:pt x="55" y="1483"/>
                      <a:pt x="62" y="1585"/>
                    </a:cubicBezTo>
                    <a:cubicBezTo>
                      <a:pt x="78" y="1601"/>
                      <a:pt x="97" y="1608"/>
                      <a:pt x="116" y="1620"/>
                    </a:cubicBezTo>
                    <a:cubicBezTo>
                      <a:pt x="1" y="1793"/>
                      <a:pt x="43" y="1973"/>
                      <a:pt x="89" y="2158"/>
                    </a:cubicBezTo>
                    <a:cubicBezTo>
                      <a:pt x="116" y="2181"/>
                      <a:pt x="128" y="2215"/>
                      <a:pt x="112" y="2250"/>
                    </a:cubicBezTo>
                    <a:cubicBezTo>
                      <a:pt x="131" y="2292"/>
                      <a:pt x="170" y="2327"/>
                      <a:pt x="216" y="2331"/>
                    </a:cubicBezTo>
                    <a:lnTo>
                      <a:pt x="235" y="2465"/>
                    </a:lnTo>
                    <a:cubicBezTo>
                      <a:pt x="270" y="2469"/>
                      <a:pt x="304" y="2473"/>
                      <a:pt x="331" y="2488"/>
                    </a:cubicBezTo>
                    <a:cubicBezTo>
                      <a:pt x="331" y="2523"/>
                      <a:pt x="331" y="2557"/>
                      <a:pt x="339" y="2588"/>
                    </a:cubicBezTo>
                    <a:cubicBezTo>
                      <a:pt x="397" y="2596"/>
                      <a:pt x="443" y="2634"/>
                      <a:pt x="462" y="2684"/>
                    </a:cubicBezTo>
                    <a:cubicBezTo>
                      <a:pt x="543" y="2703"/>
                      <a:pt x="631" y="2730"/>
                      <a:pt x="677" y="2807"/>
                    </a:cubicBezTo>
                    <a:cubicBezTo>
                      <a:pt x="704" y="2807"/>
                      <a:pt x="727" y="2800"/>
                      <a:pt x="750" y="2800"/>
                    </a:cubicBezTo>
                    <a:cubicBezTo>
                      <a:pt x="800" y="2884"/>
                      <a:pt x="885" y="2873"/>
                      <a:pt x="965" y="2888"/>
                    </a:cubicBezTo>
                    <a:lnTo>
                      <a:pt x="996" y="2903"/>
                    </a:lnTo>
                    <a:cubicBezTo>
                      <a:pt x="1000" y="2911"/>
                      <a:pt x="1004" y="2923"/>
                      <a:pt x="1011" y="2934"/>
                    </a:cubicBezTo>
                    <a:lnTo>
                      <a:pt x="1042" y="2926"/>
                    </a:lnTo>
                    <a:cubicBezTo>
                      <a:pt x="1088" y="2949"/>
                      <a:pt x="1130" y="2969"/>
                      <a:pt x="1177" y="2984"/>
                    </a:cubicBezTo>
                    <a:cubicBezTo>
                      <a:pt x="1426" y="3065"/>
                      <a:pt x="1688" y="3099"/>
                      <a:pt x="1945" y="3142"/>
                    </a:cubicBezTo>
                    <a:cubicBezTo>
                      <a:pt x="1973" y="3132"/>
                      <a:pt x="2002" y="3127"/>
                      <a:pt x="2030" y="3127"/>
                    </a:cubicBezTo>
                    <a:cubicBezTo>
                      <a:pt x="2072" y="3127"/>
                      <a:pt x="2112" y="3138"/>
                      <a:pt x="2149" y="3161"/>
                    </a:cubicBezTo>
                    <a:cubicBezTo>
                      <a:pt x="2232" y="3202"/>
                      <a:pt x="2317" y="3213"/>
                      <a:pt x="2403" y="3213"/>
                    </a:cubicBezTo>
                    <a:cubicBezTo>
                      <a:pt x="2500" y="3213"/>
                      <a:pt x="2597" y="3199"/>
                      <a:pt x="2691" y="3199"/>
                    </a:cubicBezTo>
                    <a:cubicBezTo>
                      <a:pt x="2725" y="3184"/>
                      <a:pt x="2760" y="3176"/>
                      <a:pt x="2798" y="3172"/>
                    </a:cubicBezTo>
                    <a:lnTo>
                      <a:pt x="2921" y="3176"/>
                    </a:lnTo>
                    <a:cubicBezTo>
                      <a:pt x="2940" y="3195"/>
                      <a:pt x="2956" y="3218"/>
                      <a:pt x="2963" y="3249"/>
                    </a:cubicBezTo>
                    <a:lnTo>
                      <a:pt x="3017" y="3238"/>
                    </a:lnTo>
                    <a:lnTo>
                      <a:pt x="3056" y="3272"/>
                    </a:lnTo>
                    <a:lnTo>
                      <a:pt x="3501" y="3253"/>
                    </a:lnTo>
                    <a:cubicBezTo>
                      <a:pt x="3605" y="3277"/>
                      <a:pt x="3708" y="3285"/>
                      <a:pt x="3811" y="3285"/>
                    </a:cubicBezTo>
                    <a:cubicBezTo>
                      <a:pt x="3976" y="3285"/>
                      <a:pt x="4141" y="3263"/>
                      <a:pt x="4304" y="3249"/>
                    </a:cubicBezTo>
                    <a:lnTo>
                      <a:pt x="4520" y="3261"/>
                    </a:lnTo>
                    <a:cubicBezTo>
                      <a:pt x="4527" y="3272"/>
                      <a:pt x="4527" y="3280"/>
                      <a:pt x="4531" y="3291"/>
                    </a:cubicBezTo>
                    <a:cubicBezTo>
                      <a:pt x="4602" y="3318"/>
                      <a:pt x="4675" y="3327"/>
                      <a:pt x="4749" y="3327"/>
                    </a:cubicBezTo>
                    <a:cubicBezTo>
                      <a:pt x="4823" y="3327"/>
                      <a:pt x="4898" y="3318"/>
                      <a:pt x="4973" y="3311"/>
                    </a:cubicBezTo>
                    <a:cubicBezTo>
                      <a:pt x="5092" y="3272"/>
                      <a:pt x="5215" y="3268"/>
                      <a:pt x="5338" y="3268"/>
                    </a:cubicBezTo>
                    <a:cubicBezTo>
                      <a:pt x="5374" y="3268"/>
                      <a:pt x="5410" y="3268"/>
                      <a:pt x="5447" y="3268"/>
                    </a:cubicBezTo>
                    <a:cubicBezTo>
                      <a:pt x="5521" y="3268"/>
                      <a:pt x="5595" y="3267"/>
                      <a:pt x="5669" y="3257"/>
                    </a:cubicBezTo>
                    <a:lnTo>
                      <a:pt x="5776" y="3257"/>
                    </a:lnTo>
                    <a:cubicBezTo>
                      <a:pt x="5780" y="3249"/>
                      <a:pt x="5788" y="3241"/>
                      <a:pt x="5795" y="3234"/>
                    </a:cubicBezTo>
                    <a:cubicBezTo>
                      <a:pt x="5865" y="3218"/>
                      <a:pt x="5938" y="3215"/>
                      <a:pt x="6007" y="3199"/>
                    </a:cubicBezTo>
                    <a:cubicBezTo>
                      <a:pt x="6091" y="3176"/>
                      <a:pt x="6180" y="3161"/>
                      <a:pt x="6268" y="3157"/>
                    </a:cubicBezTo>
                    <a:lnTo>
                      <a:pt x="6468" y="3157"/>
                    </a:lnTo>
                    <a:lnTo>
                      <a:pt x="6491" y="3118"/>
                    </a:lnTo>
                    <a:cubicBezTo>
                      <a:pt x="6499" y="3115"/>
                      <a:pt x="6510" y="3115"/>
                      <a:pt x="6518" y="3115"/>
                    </a:cubicBezTo>
                    <a:cubicBezTo>
                      <a:pt x="6552" y="3104"/>
                      <a:pt x="6588" y="3101"/>
                      <a:pt x="6624" y="3101"/>
                    </a:cubicBezTo>
                    <a:cubicBezTo>
                      <a:pt x="6683" y="3101"/>
                      <a:pt x="6745" y="3110"/>
                      <a:pt x="6804" y="3110"/>
                    </a:cubicBezTo>
                    <a:cubicBezTo>
                      <a:pt x="6880" y="3110"/>
                      <a:pt x="6954" y="3095"/>
                      <a:pt x="7017" y="3026"/>
                    </a:cubicBezTo>
                    <a:lnTo>
                      <a:pt x="7025" y="3026"/>
                    </a:lnTo>
                    <a:cubicBezTo>
                      <a:pt x="7094" y="2988"/>
                      <a:pt x="7202" y="3007"/>
                      <a:pt x="7248" y="2923"/>
                    </a:cubicBezTo>
                    <a:cubicBezTo>
                      <a:pt x="7373" y="2866"/>
                      <a:pt x="7495" y="2809"/>
                      <a:pt x="7587" y="2703"/>
                    </a:cubicBezTo>
                    <a:lnTo>
                      <a:pt x="7587" y="2703"/>
                    </a:lnTo>
                    <a:cubicBezTo>
                      <a:pt x="7640" y="2684"/>
                      <a:pt x="7682" y="2642"/>
                      <a:pt x="7698" y="2588"/>
                    </a:cubicBezTo>
                    <a:cubicBezTo>
                      <a:pt x="7782" y="2546"/>
                      <a:pt x="7767" y="2446"/>
                      <a:pt x="7817" y="2377"/>
                    </a:cubicBezTo>
                    <a:cubicBezTo>
                      <a:pt x="7936" y="2281"/>
                      <a:pt x="7851" y="2127"/>
                      <a:pt x="7932" y="2023"/>
                    </a:cubicBezTo>
                    <a:cubicBezTo>
                      <a:pt x="7901" y="1927"/>
                      <a:pt x="7901" y="1816"/>
                      <a:pt x="7940" y="1720"/>
                    </a:cubicBezTo>
                    <a:cubicBezTo>
                      <a:pt x="7951" y="1720"/>
                      <a:pt x="7959" y="1704"/>
                      <a:pt x="7970" y="1681"/>
                    </a:cubicBezTo>
                    <a:cubicBezTo>
                      <a:pt x="7978" y="1658"/>
                      <a:pt x="7986" y="1639"/>
                      <a:pt x="7951" y="1620"/>
                    </a:cubicBezTo>
                    <a:cubicBezTo>
                      <a:pt x="7932" y="1566"/>
                      <a:pt x="7897" y="1520"/>
                      <a:pt x="7851" y="1485"/>
                    </a:cubicBezTo>
                    <a:cubicBezTo>
                      <a:pt x="7874" y="1359"/>
                      <a:pt x="7794" y="1270"/>
                      <a:pt x="7740" y="1166"/>
                    </a:cubicBezTo>
                    <a:cubicBezTo>
                      <a:pt x="7667" y="1124"/>
                      <a:pt x="7613" y="1063"/>
                      <a:pt x="7590" y="982"/>
                    </a:cubicBezTo>
                    <a:cubicBezTo>
                      <a:pt x="7563" y="974"/>
                      <a:pt x="7532" y="970"/>
                      <a:pt x="7505" y="970"/>
                    </a:cubicBezTo>
                    <a:lnTo>
                      <a:pt x="7398" y="836"/>
                    </a:lnTo>
                    <a:lnTo>
                      <a:pt x="7283" y="728"/>
                    </a:lnTo>
                    <a:cubicBezTo>
                      <a:pt x="7198" y="721"/>
                      <a:pt x="7110" y="701"/>
                      <a:pt x="7052" y="625"/>
                    </a:cubicBezTo>
                    <a:lnTo>
                      <a:pt x="6837" y="605"/>
                    </a:lnTo>
                    <a:cubicBezTo>
                      <a:pt x="6821" y="582"/>
                      <a:pt x="6806" y="552"/>
                      <a:pt x="6802" y="525"/>
                    </a:cubicBezTo>
                    <a:cubicBezTo>
                      <a:pt x="6792" y="527"/>
                      <a:pt x="6783" y="528"/>
                      <a:pt x="6774" y="528"/>
                    </a:cubicBezTo>
                    <a:cubicBezTo>
                      <a:pt x="6751" y="528"/>
                      <a:pt x="6729" y="520"/>
                      <a:pt x="6710" y="498"/>
                    </a:cubicBezTo>
                    <a:cubicBezTo>
                      <a:pt x="6688" y="479"/>
                      <a:pt x="6667" y="469"/>
                      <a:pt x="6647" y="469"/>
                    </a:cubicBezTo>
                    <a:cubicBezTo>
                      <a:pt x="6622" y="469"/>
                      <a:pt x="6600" y="485"/>
                      <a:pt x="6583" y="517"/>
                    </a:cubicBezTo>
                    <a:lnTo>
                      <a:pt x="6499" y="494"/>
                    </a:lnTo>
                    <a:cubicBezTo>
                      <a:pt x="6479" y="471"/>
                      <a:pt x="6468" y="440"/>
                      <a:pt x="6456" y="413"/>
                    </a:cubicBezTo>
                    <a:lnTo>
                      <a:pt x="6260" y="379"/>
                    </a:lnTo>
                    <a:lnTo>
                      <a:pt x="6268" y="421"/>
                    </a:lnTo>
                    <a:lnTo>
                      <a:pt x="6268" y="421"/>
                    </a:lnTo>
                    <a:lnTo>
                      <a:pt x="5957" y="363"/>
                    </a:lnTo>
                    <a:cubicBezTo>
                      <a:pt x="5953" y="363"/>
                      <a:pt x="5941" y="363"/>
                      <a:pt x="5938" y="371"/>
                    </a:cubicBezTo>
                    <a:cubicBezTo>
                      <a:pt x="5941" y="340"/>
                      <a:pt x="5934" y="313"/>
                      <a:pt x="5918" y="286"/>
                    </a:cubicBezTo>
                    <a:lnTo>
                      <a:pt x="5799" y="275"/>
                    </a:lnTo>
                    <a:cubicBezTo>
                      <a:pt x="5711" y="234"/>
                      <a:pt x="5623" y="224"/>
                      <a:pt x="5535" y="224"/>
                    </a:cubicBezTo>
                    <a:cubicBezTo>
                      <a:pt x="5463" y="224"/>
                      <a:pt x="5392" y="231"/>
                      <a:pt x="5320" y="231"/>
                    </a:cubicBezTo>
                    <a:cubicBezTo>
                      <a:pt x="5299" y="231"/>
                      <a:pt x="5278" y="230"/>
                      <a:pt x="5257" y="229"/>
                    </a:cubicBezTo>
                    <a:cubicBezTo>
                      <a:pt x="5250" y="206"/>
                      <a:pt x="5231" y="190"/>
                      <a:pt x="5208" y="187"/>
                    </a:cubicBezTo>
                    <a:cubicBezTo>
                      <a:pt x="5197" y="197"/>
                      <a:pt x="5183" y="202"/>
                      <a:pt x="5169" y="202"/>
                    </a:cubicBezTo>
                    <a:cubicBezTo>
                      <a:pt x="5152" y="202"/>
                      <a:pt x="5135" y="195"/>
                      <a:pt x="5123" y="183"/>
                    </a:cubicBezTo>
                    <a:cubicBezTo>
                      <a:pt x="5123" y="183"/>
                      <a:pt x="5123" y="179"/>
                      <a:pt x="5115" y="179"/>
                    </a:cubicBezTo>
                    <a:cubicBezTo>
                      <a:pt x="5081" y="184"/>
                      <a:pt x="5046" y="186"/>
                      <a:pt x="5012" y="186"/>
                    </a:cubicBezTo>
                    <a:cubicBezTo>
                      <a:pt x="4880" y="186"/>
                      <a:pt x="4749" y="157"/>
                      <a:pt x="4617" y="157"/>
                    </a:cubicBezTo>
                    <a:cubicBezTo>
                      <a:pt x="4570" y="157"/>
                      <a:pt x="4522" y="161"/>
                      <a:pt x="4474" y="171"/>
                    </a:cubicBezTo>
                    <a:lnTo>
                      <a:pt x="4347" y="171"/>
                    </a:lnTo>
                    <a:lnTo>
                      <a:pt x="3993" y="148"/>
                    </a:lnTo>
                    <a:cubicBezTo>
                      <a:pt x="3993" y="121"/>
                      <a:pt x="3982" y="91"/>
                      <a:pt x="3959" y="71"/>
                    </a:cubicBezTo>
                    <a:cubicBezTo>
                      <a:pt x="3944" y="80"/>
                      <a:pt x="3928" y="84"/>
                      <a:pt x="3913" y="84"/>
                    </a:cubicBezTo>
                    <a:cubicBezTo>
                      <a:pt x="3893" y="84"/>
                      <a:pt x="3874" y="77"/>
                      <a:pt x="3859" y="64"/>
                    </a:cubicBezTo>
                    <a:cubicBezTo>
                      <a:pt x="3787" y="18"/>
                      <a:pt x="3713" y="1"/>
                      <a:pt x="36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11"/>
              <p:cNvSpPr/>
              <p:nvPr/>
            </p:nvSpPr>
            <p:spPr>
              <a:xfrm>
                <a:off x="2316840" y="1732509"/>
                <a:ext cx="496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8" y="1"/>
                    </a:moveTo>
                    <a:lnTo>
                      <a:pt x="1" y="8"/>
                    </a:lnTo>
                    <a:lnTo>
                      <a:pt x="16" y="8"/>
                    </a:lnTo>
                    <a:cubicBezTo>
                      <a:pt x="16" y="4"/>
                      <a:pt x="8" y="4"/>
                      <a:pt x="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11"/>
              <p:cNvSpPr/>
              <p:nvPr/>
            </p:nvSpPr>
            <p:spPr>
              <a:xfrm>
                <a:off x="2317430" y="1732323"/>
                <a:ext cx="13990" cy="598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93" extrusionOk="0">
                    <a:moveTo>
                      <a:pt x="130" y="1"/>
                    </a:moveTo>
                    <a:cubicBezTo>
                      <a:pt x="87" y="1"/>
                      <a:pt x="44" y="5"/>
                      <a:pt x="1" y="10"/>
                    </a:cubicBezTo>
                    <a:cubicBezTo>
                      <a:pt x="89" y="137"/>
                      <a:pt x="204" y="193"/>
                      <a:pt x="361" y="193"/>
                    </a:cubicBezTo>
                    <a:cubicBezTo>
                      <a:pt x="389" y="193"/>
                      <a:pt x="419" y="191"/>
                      <a:pt x="450" y="187"/>
                    </a:cubicBezTo>
                    <a:cubicBezTo>
                      <a:pt x="357" y="35"/>
                      <a:pt x="246" y="1"/>
                      <a:pt x="1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11"/>
              <p:cNvSpPr/>
              <p:nvPr/>
            </p:nvSpPr>
            <p:spPr>
              <a:xfrm>
                <a:off x="2307782" y="1728849"/>
                <a:ext cx="9089" cy="412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3" extrusionOk="0">
                    <a:moveTo>
                      <a:pt x="159" y="1"/>
                    </a:moveTo>
                    <a:cubicBezTo>
                      <a:pt x="111" y="1"/>
                      <a:pt x="58" y="28"/>
                      <a:pt x="1" y="65"/>
                    </a:cubicBezTo>
                    <a:cubicBezTo>
                      <a:pt x="58" y="115"/>
                      <a:pt x="121" y="132"/>
                      <a:pt x="186" y="132"/>
                    </a:cubicBezTo>
                    <a:cubicBezTo>
                      <a:pt x="221" y="132"/>
                      <a:pt x="257" y="127"/>
                      <a:pt x="293" y="119"/>
                    </a:cubicBezTo>
                    <a:cubicBezTo>
                      <a:pt x="257" y="33"/>
                      <a:pt x="211" y="1"/>
                      <a:pt x="15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11"/>
              <p:cNvSpPr/>
              <p:nvPr/>
            </p:nvSpPr>
            <p:spPr>
              <a:xfrm>
                <a:off x="2316716" y="1732509"/>
                <a:ext cx="403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1" y="1"/>
                    </a:moveTo>
                    <a:cubicBezTo>
                      <a:pt x="1" y="4"/>
                      <a:pt x="5" y="4"/>
                      <a:pt x="5" y="8"/>
                    </a:cubicBez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11"/>
              <p:cNvSpPr/>
              <p:nvPr/>
            </p:nvSpPr>
            <p:spPr>
              <a:xfrm>
                <a:off x="2293234" y="1726553"/>
                <a:ext cx="3598" cy="1923"/>
              </a:xfrm>
              <a:custGeom>
                <a:avLst/>
                <a:gdLst/>
                <a:ahLst/>
                <a:cxnLst/>
                <a:rect l="l" t="t" r="r" b="b"/>
                <a:pathLst>
                  <a:path w="116" h="62" extrusionOk="0">
                    <a:moveTo>
                      <a:pt x="89" y="1"/>
                    </a:moveTo>
                    <a:cubicBezTo>
                      <a:pt x="58" y="4"/>
                      <a:pt x="31" y="12"/>
                      <a:pt x="1" y="27"/>
                    </a:cubicBezTo>
                    <a:cubicBezTo>
                      <a:pt x="12" y="35"/>
                      <a:pt x="28" y="62"/>
                      <a:pt x="35" y="62"/>
                    </a:cubicBezTo>
                    <a:cubicBezTo>
                      <a:pt x="66" y="58"/>
                      <a:pt x="93" y="47"/>
                      <a:pt x="116" y="31"/>
                    </a:cubicBezTo>
                    <a:cubicBezTo>
                      <a:pt x="112" y="20"/>
                      <a:pt x="97" y="1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21" name="Google Shape;1721;p11"/>
            <p:cNvGrpSpPr/>
            <p:nvPr/>
          </p:nvGrpSpPr>
          <p:grpSpPr>
            <a:xfrm rot="6456112">
              <a:off x="2974996" y="374633"/>
              <a:ext cx="381393" cy="574171"/>
              <a:chOff x="3296173" y="191032"/>
              <a:chExt cx="329619" cy="496227"/>
            </a:xfrm>
          </p:grpSpPr>
          <p:sp>
            <p:nvSpPr>
              <p:cNvPr id="1722" name="Google Shape;1722;p11"/>
              <p:cNvSpPr/>
              <p:nvPr/>
            </p:nvSpPr>
            <p:spPr>
              <a:xfrm>
                <a:off x="3296173" y="191032"/>
                <a:ext cx="329619" cy="496227"/>
              </a:xfrm>
              <a:custGeom>
                <a:avLst/>
                <a:gdLst/>
                <a:ahLst/>
                <a:cxnLst/>
                <a:rect l="l" t="t" r="r" b="b"/>
                <a:pathLst>
                  <a:path w="10626" h="15997" extrusionOk="0">
                    <a:moveTo>
                      <a:pt x="3740" y="5569"/>
                    </a:moveTo>
                    <a:lnTo>
                      <a:pt x="3743" y="5573"/>
                    </a:lnTo>
                    <a:cubicBezTo>
                      <a:pt x="3740" y="5584"/>
                      <a:pt x="3732" y="5588"/>
                      <a:pt x="3728" y="5600"/>
                    </a:cubicBezTo>
                    <a:cubicBezTo>
                      <a:pt x="3732" y="5588"/>
                      <a:pt x="3732" y="5580"/>
                      <a:pt x="3740" y="5569"/>
                    </a:cubicBezTo>
                    <a:close/>
                    <a:moveTo>
                      <a:pt x="3682" y="5630"/>
                    </a:moveTo>
                    <a:cubicBezTo>
                      <a:pt x="3677" y="5630"/>
                      <a:pt x="3675" y="5634"/>
                      <a:pt x="3673" y="5636"/>
                    </a:cubicBezTo>
                    <a:lnTo>
                      <a:pt x="3673" y="5636"/>
                    </a:lnTo>
                    <a:lnTo>
                      <a:pt x="3682" y="5630"/>
                    </a:lnTo>
                    <a:close/>
                    <a:moveTo>
                      <a:pt x="3673" y="5636"/>
                    </a:moveTo>
                    <a:lnTo>
                      <a:pt x="3670" y="5638"/>
                    </a:lnTo>
                    <a:cubicBezTo>
                      <a:pt x="3672" y="5638"/>
                      <a:pt x="3673" y="5637"/>
                      <a:pt x="3673" y="5636"/>
                    </a:cubicBezTo>
                    <a:close/>
                    <a:moveTo>
                      <a:pt x="3471" y="5892"/>
                    </a:moveTo>
                    <a:cubicBezTo>
                      <a:pt x="3471" y="5903"/>
                      <a:pt x="3463" y="5922"/>
                      <a:pt x="3455" y="5938"/>
                    </a:cubicBezTo>
                    <a:cubicBezTo>
                      <a:pt x="3459" y="5922"/>
                      <a:pt x="3463" y="5903"/>
                      <a:pt x="3471" y="5892"/>
                    </a:cubicBezTo>
                    <a:close/>
                    <a:moveTo>
                      <a:pt x="9615" y="422"/>
                    </a:moveTo>
                    <a:cubicBezTo>
                      <a:pt x="9673" y="422"/>
                      <a:pt x="9732" y="427"/>
                      <a:pt x="9792" y="439"/>
                    </a:cubicBezTo>
                    <a:cubicBezTo>
                      <a:pt x="9765" y="616"/>
                      <a:pt x="9742" y="781"/>
                      <a:pt x="9734" y="950"/>
                    </a:cubicBezTo>
                    <a:cubicBezTo>
                      <a:pt x="9699" y="1115"/>
                      <a:pt x="9646" y="1280"/>
                      <a:pt x="9573" y="1434"/>
                    </a:cubicBezTo>
                    <a:cubicBezTo>
                      <a:pt x="9446" y="2625"/>
                      <a:pt x="9488" y="3817"/>
                      <a:pt x="9473" y="5008"/>
                    </a:cubicBezTo>
                    <a:cubicBezTo>
                      <a:pt x="9469" y="5419"/>
                      <a:pt x="9511" y="5849"/>
                      <a:pt x="9238" y="6214"/>
                    </a:cubicBezTo>
                    <a:cubicBezTo>
                      <a:pt x="9227" y="6218"/>
                      <a:pt x="9219" y="6218"/>
                      <a:pt x="9208" y="6218"/>
                    </a:cubicBezTo>
                    <a:cubicBezTo>
                      <a:pt x="9165" y="6122"/>
                      <a:pt x="9104" y="6030"/>
                      <a:pt x="9027" y="5957"/>
                    </a:cubicBezTo>
                    <a:cubicBezTo>
                      <a:pt x="8985" y="5665"/>
                      <a:pt x="8800" y="5446"/>
                      <a:pt x="8639" y="5215"/>
                    </a:cubicBezTo>
                    <a:cubicBezTo>
                      <a:pt x="8643" y="5185"/>
                      <a:pt x="8620" y="5150"/>
                      <a:pt x="8589" y="5150"/>
                    </a:cubicBezTo>
                    <a:cubicBezTo>
                      <a:pt x="8570" y="5112"/>
                      <a:pt x="8547" y="5081"/>
                      <a:pt x="8524" y="5046"/>
                    </a:cubicBezTo>
                    <a:cubicBezTo>
                      <a:pt x="8447" y="4862"/>
                      <a:pt x="8343" y="4697"/>
                      <a:pt x="8220" y="4547"/>
                    </a:cubicBezTo>
                    <a:cubicBezTo>
                      <a:pt x="7997" y="4143"/>
                      <a:pt x="7721" y="3774"/>
                      <a:pt x="7398" y="3440"/>
                    </a:cubicBezTo>
                    <a:cubicBezTo>
                      <a:pt x="7740" y="3382"/>
                      <a:pt x="8055" y="3275"/>
                      <a:pt x="8324" y="3044"/>
                    </a:cubicBezTo>
                    <a:cubicBezTo>
                      <a:pt x="8351" y="3037"/>
                      <a:pt x="8378" y="3033"/>
                      <a:pt x="8401" y="3025"/>
                    </a:cubicBezTo>
                    <a:cubicBezTo>
                      <a:pt x="8535" y="2921"/>
                      <a:pt x="8697" y="2852"/>
                      <a:pt x="8820" y="2687"/>
                    </a:cubicBezTo>
                    <a:cubicBezTo>
                      <a:pt x="8747" y="2657"/>
                      <a:pt x="8682" y="2644"/>
                      <a:pt x="8623" y="2644"/>
                    </a:cubicBezTo>
                    <a:cubicBezTo>
                      <a:pt x="8401" y="2644"/>
                      <a:pt x="8261" y="2821"/>
                      <a:pt x="8097" y="2921"/>
                    </a:cubicBezTo>
                    <a:cubicBezTo>
                      <a:pt x="7807" y="2979"/>
                      <a:pt x="7541" y="3139"/>
                      <a:pt x="7240" y="3139"/>
                    </a:cubicBezTo>
                    <a:cubicBezTo>
                      <a:pt x="7197" y="3139"/>
                      <a:pt x="7154" y="3136"/>
                      <a:pt x="7110" y="3129"/>
                    </a:cubicBezTo>
                    <a:cubicBezTo>
                      <a:pt x="6990" y="2975"/>
                      <a:pt x="6848" y="2841"/>
                      <a:pt x="6698" y="2729"/>
                    </a:cubicBezTo>
                    <a:cubicBezTo>
                      <a:pt x="6614" y="2545"/>
                      <a:pt x="6376" y="2406"/>
                      <a:pt x="6506" y="2149"/>
                    </a:cubicBezTo>
                    <a:lnTo>
                      <a:pt x="7947" y="1027"/>
                    </a:lnTo>
                    <a:lnTo>
                      <a:pt x="8704" y="685"/>
                    </a:lnTo>
                    <a:cubicBezTo>
                      <a:pt x="9007" y="584"/>
                      <a:pt x="9294" y="422"/>
                      <a:pt x="9615" y="422"/>
                    </a:cubicBezTo>
                    <a:close/>
                    <a:moveTo>
                      <a:pt x="3290" y="8489"/>
                    </a:moveTo>
                    <a:cubicBezTo>
                      <a:pt x="3282" y="8501"/>
                      <a:pt x="3271" y="8508"/>
                      <a:pt x="3263" y="8512"/>
                    </a:cubicBezTo>
                    <a:cubicBezTo>
                      <a:pt x="3271" y="8508"/>
                      <a:pt x="3278" y="8501"/>
                      <a:pt x="3282" y="8489"/>
                    </a:cubicBezTo>
                    <a:close/>
                    <a:moveTo>
                      <a:pt x="9915" y="11617"/>
                    </a:moveTo>
                    <a:lnTo>
                      <a:pt x="9915" y="11617"/>
                    </a:lnTo>
                    <a:cubicBezTo>
                      <a:pt x="9899" y="11640"/>
                      <a:pt x="9895" y="11663"/>
                      <a:pt x="9899" y="11694"/>
                    </a:cubicBezTo>
                    <a:lnTo>
                      <a:pt x="9857" y="11621"/>
                    </a:lnTo>
                    <a:lnTo>
                      <a:pt x="9915" y="11617"/>
                    </a:lnTo>
                    <a:close/>
                    <a:moveTo>
                      <a:pt x="6130" y="2652"/>
                    </a:moveTo>
                    <a:cubicBezTo>
                      <a:pt x="6153" y="2660"/>
                      <a:pt x="6183" y="2660"/>
                      <a:pt x="6207" y="2660"/>
                    </a:cubicBezTo>
                    <a:cubicBezTo>
                      <a:pt x="6210" y="2768"/>
                      <a:pt x="6230" y="2871"/>
                      <a:pt x="6318" y="2948"/>
                    </a:cubicBezTo>
                    <a:cubicBezTo>
                      <a:pt x="6468" y="3286"/>
                      <a:pt x="6729" y="3548"/>
                      <a:pt x="6948" y="3840"/>
                    </a:cubicBezTo>
                    <a:cubicBezTo>
                      <a:pt x="6960" y="3936"/>
                      <a:pt x="7006" y="4028"/>
                      <a:pt x="7071" y="4101"/>
                    </a:cubicBezTo>
                    <a:cubicBezTo>
                      <a:pt x="7022" y="4059"/>
                      <a:pt x="6969" y="4024"/>
                      <a:pt x="6906" y="4024"/>
                    </a:cubicBezTo>
                    <a:cubicBezTo>
                      <a:pt x="6860" y="4024"/>
                      <a:pt x="6808" y="4042"/>
                      <a:pt x="6748" y="4089"/>
                    </a:cubicBezTo>
                    <a:lnTo>
                      <a:pt x="7432" y="4873"/>
                    </a:lnTo>
                    <a:lnTo>
                      <a:pt x="7432" y="4877"/>
                    </a:lnTo>
                    <a:cubicBezTo>
                      <a:pt x="7432" y="4931"/>
                      <a:pt x="7471" y="4973"/>
                      <a:pt x="7517" y="4989"/>
                    </a:cubicBezTo>
                    <a:lnTo>
                      <a:pt x="7525" y="4992"/>
                    </a:lnTo>
                    <a:cubicBezTo>
                      <a:pt x="7551" y="5108"/>
                      <a:pt x="7644" y="5142"/>
                      <a:pt x="7740" y="5177"/>
                    </a:cubicBezTo>
                    <a:cubicBezTo>
                      <a:pt x="7817" y="5357"/>
                      <a:pt x="7863" y="5561"/>
                      <a:pt x="8028" y="5696"/>
                    </a:cubicBezTo>
                    <a:cubicBezTo>
                      <a:pt x="8166" y="6091"/>
                      <a:pt x="8370" y="6468"/>
                      <a:pt x="8624" y="6802"/>
                    </a:cubicBezTo>
                    <a:cubicBezTo>
                      <a:pt x="8647" y="6991"/>
                      <a:pt x="8716" y="7167"/>
                      <a:pt x="8820" y="7329"/>
                    </a:cubicBezTo>
                    <a:cubicBezTo>
                      <a:pt x="8862" y="7521"/>
                      <a:pt x="8858" y="7721"/>
                      <a:pt x="8954" y="7897"/>
                    </a:cubicBezTo>
                    <a:cubicBezTo>
                      <a:pt x="8985" y="8082"/>
                      <a:pt x="8839" y="8332"/>
                      <a:pt x="9150" y="8405"/>
                    </a:cubicBezTo>
                    <a:cubicBezTo>
                      <a:pt x="9046" y="8136"/>
                      <a:pt x="9277" y="7836"/>
                      <a:pt x="9073" y="7579"/>
                    </a:cubicBezTo>
                    <a:cubicBezTo>
                      <a:pt x="9035" y="7413"/>
                      <a:pt x="9085" y="7233"/>
                      <a:pt x="8958" y="7087"/>
                    </a:cubicBezTo>
                    <a:cubicBezTo>
                      <a:pt x="8954" y="7025"/>
                      <a:pt x="8950" y="6964"/>
                      <a:pt x="8950" y="6898"/>
                    </a:cubicBezTo>
                    <a:cubicBezTo>
                      <a:pt x="8873" y="6887"/>
                      <a:pt x="8785" y="6891"/>
                      <a:pt x="8758" y="6791"/>
                    </a:cubicBezTo>
                    <a:cubicBezTo>
                      <a:pt x="8869" y="6656"/>
                      <a:pt x="8720" y="6529"/>
                      <a:pt x="8739" y="6399"/>
                    </a:cubicBezTo>
                    <a:cubicBezTo>
                      <a:pt x="8723" y="6322"/>
                      <a:pt x="8689" y="6253"/>
                      <a:pt x="8643" y="6187"/>
                    </a:cubicBezTo>
                    <a:lnTo>
                      <a:pt x="8643" y="6187"/>
                    </a:lnTo>
                    <a:cubicBezTo>
                      <a:pt x="8685" y="6237"/>
                      <a:pt x="8727" y="6280"/>
                      <a:pt x="8766" y="6330"/>
                    </a:cubicBezTo>
                    <a:cubicBezTo>
                      <a:pt x="8800" y="6368"/>
                      <a:pt x="8850" y="6395"/>
                      <a:pt x="8908" y="6399"/>
                    </a:cubicBezTo>
                    <a:cubicBezTo>
                      <a:pt x="8900" y="6533"/>
                      <a:pt x="8950" y="6649"/>
                      <a:pt x="9008" y="6764"/>
                    </a:cubicBezTo>
                    <a:cubicBezTo>
                      <a:pt x="9757" y="8239"/>
                      <a:pt x="10380" y="9750"/>
                      <a:pt x="10176" y="11463"/>
                    </a:cubicBezTo>
                    <a:cubicBezTo>
                      <a:pt x="10138" y="11463"/>
                      <a:pt x="10141" y="11486"/>
                      <a:pt x="10145" y="11506"/>
                    </a:cubicBezTo>
                    <a:cubicBezTo>
                      <a:pt x="10026" y="11517"/>
                      <a:pt x="9911" y="11529"/>
                      <a:pt x="9811" y="11606"/>
                    </a:cubicBezTo>
                    <a:cubicBezTo>
                      <a:pt x="9800" y="11601"/>
                      <a:pt x="9788" y="11599"/>
                      <a:pt x="9777" y="11599"/>
                    </a:cubicBezTo>
                    <a:cubicBezTo>
                      <a:pt x="9757" y="11599"/>
                      <a:pt x="9739" y="11606"/>
                      <a:pt x="9726" y="11621"/>
                    </a:cubicBezTo>
                    <a:cubicBezTo>
                      <a:pt x="9496" y="11675"/>
                      <a:pt x="9277" y="11771"/>
                      <a:pt x="9081" y="11901"/>
                    </a:cubicBezTo>
                    <a:cubicBezTo>
                      <a:pt x="7955" y="12297"/>
                      <a:pt x="6917" y="12862"/>
                      <a:pt x="5884" y="13439"/>
                    </a:cubicBezTo>
                    <a:lnTo>
                      <a:pt x="5776" y="13469"/>
                    </a:lnTo>
                    <a:cubicBezTo>
                      <a:pt x="5765" y="13465"/>
                      <a:pt x="5753" y="13463"/>
                      <a:pt x="5742" y="13463"/>
                    </a:cubicBezTo>
                    <a:cubicBezTo>
                      <a:pt x="5704" y="13463"/>
                      <a:pt x="5668" y="13486"/>
                      <a:pt x="5653" y="13519"/>
                    </a:cubicBezTo>
                    <a:cubicBezTo>
                      <a:pt x="5651" y="13519"/>
                      <a:pt x="5649" y="13519"/>
                      <a:pt x="5646" y="13519"/>
                    </a:cubicBezTo>
                    <a:cubicBezTo>
                      <a:pt x="5618" y="13519"/>
                      <a:pt x="5591" y="13541"/>
                      <a:pt x="5584" y="13573"/>
                    </a:cubicBezTo>
                    <a:cubicBezTo>
                      <a:pt x="5569" y="13577"/>
                      <a:pt x="5553" y="13578"/>
                      <a:pt x="5538" y="13578"/>
                    </a:cubicBezTo>
                    <a:cubicBezTo>
                      <a:pt x="5525" y="13578"/>
                      <a:pt x="5512" y="13578"/>
                      <a:pt x="5499" y="13578"/>
                    </a:cubicBezTo>
                    <a:cubicBezTo>
                      <a:pt x="5460" y="13578"/>
                      <a:pt x="5424" y="13584"/>
                      <a:pt x="5403" y="13638"/>
                    </a:cubicBezTo>
                    <a:lnTo>
                      <a:pt x="5380" y="13642"/>
                    </a:lnTo>
                    <a:lnTo>
                      <a:pt x="5377" y="13669"/>
                    </a:lnTo>
                    <a:lnTo>
                      <a:pt x="5284" y="13731"/>
                    </a:lnTo>
                    <a:lnTo>
                      <a:pt x="5280" y="13734"/>
                    </a:lnTo>
                    <a:cubicBezTo>
                      <a:pt x="5264" y="13729"/>
                      <a:pt x="5247" y="13726"/>
                      <a:pt x="5231" y="13726"/>
                    </a:cubicBezTo>
                    <a:cubicBezTo>
                      <a:pt x="5166" y="13726"/>
                      <a:pt x="5106" y="13766"/>
                      <a:pt x="5084" y="13830"/>
                    </a:cubicBezTo>
                    <a:lnTo>
                      <a:pt x="5084" y="13834"/>
                    </a:lnTo>
                    <a:lnTo>
                      <a:pt x="5077" y="13842"/>
                    </a:lnTo>
                    <a:cubicBezTo>
                      <a:pt x="5027" y="13846"/>
                      <a:pt x="4981" y="13884"/>
                      <a:pt x="4973" y="13930"/>
                    </a:cubicBezTo>
                    <a:cubicBezTo>
                      <a:pt x="4969" y="13930"/>
                      <a:pt x="4965" y="13930"/>
                      <a:pt x="4960" y="13930"/>
                    </a:cubicBezTo>
                    <a:cubicBezTo>
                      <a:pt x="4873" y="13930"/>
                      <a:pt x="4793" y="13968"/>
                      <a:pt x="4731" y="14034"/>
                    </a:cubicBezTo>
                    <a:cubicBezTo>
                      <a:pt x="4435" y="14142"/>
                      <a:pt x="4131" y="14253"/>
                      <a:pt x="3866" y="14438"/>
                    </a:cubicBezTo>
                    <a:lnTo>
                      <a:pt x="3863" y="14441"/>
                    </a:lnTo>
                    <a:cubicBezTo>
                      <a:pt x="3855" y="14440"/>
                      <a:pt x="3847" y="14440"/>
                      <a:pt x="3839" y="14440"/>
                    </a:cubicBezTo>
                    <a:cubicBezTo>
                      <a:pt x="3770" y="14440"/>
                      <a:pt x="3705" y="14483"/>
                      <a:pt x="3670" y="14545"/>
                    </a:cubicBezTo>
                    <a:lnTo>
                      <a:pt x="3667" y="14553"/>
                    </a:lnTo>
                    <a:cubicBezTo>
                      <a:pt x="3578" y="14553"/>
                      <a:pt x="3494" y="14584"/>
                      <a:pt x="3432" y="14637"/>
                    </a:cubicBezTo>
                    <a:cubicBezTo>
                      <a:pt x="2790" y="14868"/>
                      <a:pt x="2249" y="15306"/>
                      <a:pt x="1599" y="15514"/>
                    </a:cubicBezTo>
                    <a:cubicBezTo>
                      <a:pt x="1588" y="15514"/>
                      <a:pt x="1576" y="15514"/>
                      <a:pt x="1561" y="15506"/>
                    </a:cubicBezTo>
                    <a:cubicBezTo>
                      <a:pt x="1534" y="15483"/>
                      <a:pt x="1511" y="15448"/>
                      <a:pt x="1492" y="15417"/>
                    </a:cubicBezTo>
                    <a:cubicBezTo>
                      <a:pt x="1480" y="15379"/>
                      <a:pt x="1472" y="15341"/>
                      <a:pt x="1457" y="15302"/>
                    </a:cubicBezTo>
                    <a:cubicBezTo>
                      <a:pt x="1319" y="14918"/>
                      <a:pt x="1434" y="14480"/>
                      <a:pt x="1211" y="14111"/>
                    </a:cubicBezTo>
                    <a:lnTo>
                      <a:pt x="1153" y="14053"/>
                    </a:lnTo>
                    <a:cubicBezTo>
                      <a:pt x="1134" y="13734"/>
                      <a:pt x="1054" y="13431"/>
                      <a:pt x="961" y="13131"/>
                    </a:cubicBezTo>
                    <a:lnTo>
                      <a:pt x="954" y="13027"/>
                    </a:lnTo>
                    <a:cubicBezTo>
                      <a:pt x="957" y="12881"/>
                      <a:pt x="965" y="12731"/>
                      <a:pt x="861" y="12605"/>
                    </a:cubicBezTo>
                    <a:cubicBezTo>
                      <a:pt x="811" y="12447"/>
                      <a:pt x="765" y="12293"/>
                      <a:pt x="723" y="12136"/>
                    </a:cubicBezTo>
                    <a:cubicBezTo>
                      <a:pt x="600" y="11671"/>
                      <a:pt x="423" y="11214"/>
                      <a:pt x="446" y="10718"/>
                    </a:cubicBezTo>
                    <a:cubicBezTo>
                      <a:pt x="454" y="10683"/>
                      <a:pt x="458" y="10656"/>
                      <a:pt x="466" y="10622"/>
                    </a:cubicBezTo>
                    <a:lnTo>
                      <a:pt x="754" y="10019"/>
                    </a:lnTo>
                    <a:cubicBezTo>
                      <a:pt x="1042" y="9634"/>
                      <a:pt x="1303" y="9223"/>
                      <a:pt x="1638" y="8877"/>
                    </a:cubicBezTo>
                    <a:cubicBezTo>
                      <a:pt x="1703" y="8858"/>
                      <a:pt x="1761" y="8827"/>
                      <a:pt x="1807" y="8781"/>
                    </a:cubicBezTo>
                    <a:cubicBezTo>
                      <a:pt x="1807" y="8781"/>
                      <a:pt x="1807" y="8789"/>
                      <a:pt x="1811" y="8789"/>
                    </a:cubicBezTo>
                    <a:lnTo>
                      <a:pt x="1868" y="8831"/>
                    </a:lnTo>
                    <a:cubicBezTo>
                      <a:pt x="1868" y="8835"/>
                      <a:pt x="1864" y="8839"/>
                      <a:pt x="1864" y="8850"/>
                    </a:cubicBezTo>
                    <a:cubicBezTo>
                      <a:pt x="1860" y="8850"/>
                      <a:pt x="1849" y="8847"/>
                      <a:pt x="1845" y="8847"/>
                    </a:cubicBezTo>
                    <a:cubicBezTo>
                      <a:pt x="1839" y="8845"/>
                      <a:pt x="1833" y="8844"/>
                      <a:pt x="1827" y="8844"/>
                    </a:cubicBezTo>
                    <a:cubicBezTo>
                      <a:pt x="1800" y="8844"/>
                      <a:pt x="1778" y="8864"/>
                      <a:pt x="1772" y="8893"/>
                    </a:cubicBezTo>
                    <a:lnTo>
                      <a:pt x="1772" y="8897"/>
                    </a:lnTo>
                    <a:cubicBezTo>
                      <a:pt x="1753" y="9373"/>
                      <a:pt x="1887" y="9523"/>
                      <a:pt x="2337" y="9527"/>
                    </a:cubicBezTo>
                    <a:cubicBezTo>
                      <a:pt x="2418" y="9523"/>
                      <a:pt x="2498" y="9508"/>
                      <a:pt x="2575" y="9484"/>
                    </a:cubicBezTo>
                    <a:cubicBezTo>
                      <a:pt x="2578" y="9485"/>
                      <a:pt x="2581" y="9485"/>
                      <a:pt x="2583" y="9485"/>
                    </a:cubicBezTo>
                    <a:cubicBezTo>
                      <a:pt x="2623" y="9485"/>
                      <a:pt x="2664" y="9458"/>
                      <a:pt x="2667" y="9415"/>
                    </a:cubicBezTo>
                    <a:lnTo>
                      <a:pt x="2667" y="9404"/>
                    </a:lnTo>
                    <a:lnTo>
                      <a:pt x="2671" y="9392"/>
                    </a:lnTo>
                    <a:cubicBezTo>
                      <a:pt x="2764" y="9354"/>
                      <a:pt x="2840" y="9308"/>
                      <a:pt x="2875" y="9212"/>
                    </a:cubicBezTo>
                    <a:cubicBezTo>
                      <a:pt x="2925" y="9200"/>
                      <a:pt x="2971" y="9162"/>
                      <a:pt x="2979" y="9108"/>
                    </a:cubicBezTo>
                    <a:cubicBezTo>
                      <a:pt x="3117" y="8991"/>
                      <a:pt x="3197" y="8751"/>
                      <a:pt x="3401" y="8751"/>
                    </a:cubicBezTo>
                    <a:cubicBezTo>
                      <a:pt x="3451" y="8751"/>
                      <a:pt x="3509" y="8765"/>
                      <a:pt x="3578" y="8800"/>
                    </a:cubicBezTo>
                    <a:cubicBezTo>
                      <a:pt x="3634" y="8847"/>
                      <a:pt x="3685" y="8864"/>
                      <a:pt x="3733" y="8864"/>
                    </a:cubicBezTo>
                    <a:cubicBezTo>
                      <a:pt x="3864" y="8864"/>
                      <a:pt x="3970" y="8732"/>
                      <a:pt x="4097" y="8701"/>
                    </a:cubicBezTo>
                    <a:cubicBezTo>
                      <a:pt x="4126" y="8566"/>
                      <a:pt x="4218" y="8384"/>
                      <a:pt x="4043" y="8384"/>
                    </a:cubicBezTo>
                    <a:cubicBezTo>
                      <a:pt x="4007" y="8384"/>
                      <a:pt x="3961" y="8392"/>
                      <a:pt x="3901" y="8409"/>
                    </a:cubicBezTo>
                    <a:cubicBezTo>
                      <a:pt x="3836" y="8524"/>
                      <a:pt x="3713" y="8597"/>
                      <a:pt x="3578" y="8604"/>
                    </a:cubicBezTo>
                    <a:lnTo>
                      <a:pt x="3394" y="8378"/>
                    </a:lnTo>
                    <a:cubicBezTo>
                      <a:pt x="3374" y="8339"/>
                      <a:pt x="3352" y="8320"/>
                      <a:pt x="3329" y="8320"/>
                    </a:cubicBezTo>
                    <a:cubicBezTo>
                      <a:pt x="3307" y="8320"/>
                      <a:pt x="3284" y="8338"/>
                      <a:pt x="3263" y="8374"/>
                    </a:cubicBezTo>
                    <a:cubicBezTo>
                      <a:pt x="3090" y="8493"/>
                      <a:pt x="3125" y="8739"/>
                      <a:pt x="2971" y="8873"/>
                    </a:cubicBezTo>
                    <a:cubicBezTo>
                      <a:pt x="2936" y="8873"/>
                      <a:pt x="2906" y="8885"/>
                      <a:pt x="2883" y="8908"/>
                    </a:cubicBezTo>
                    <a:cubicBezTo>
                      <a:pt x="2740" y="8993"/>
                      <a:pt x="2552" y="9023"/>
                      <a:pt x="2475" y="9196"/>
                    </a:cubicBezTo>
                    <a:lnTo>
                      <a:pt x="2471" y="9200"/>
                    </a:lnTo>
                    <a:lnTo>
                      <a:pt x="2168" y="9204"/>
                    </a:lnTo>
                    <a:cubicBezTo>
                      <a:pt x="2030" y="9069"/>
                      <a:pt x="2087" y="8943"/>
                      <a:pt x="2183" y="8816"/>
                    </a:cubicBezTo>
                    <a:cubicBezTo>
                      <a:pt x="2322" y="8754"/>
                      <a:pt x="2322" y="8643"/>
                      <a:pt x="2245" y="8543"/>
                    </a:cubicBezTo>
                    <a:cubicBezTo>
                      <a:pt x="2219" y="8511"/>
                      <a:pt x="2191" y="8496"/>
                      <a:pt x="2163" y="8496"/>
                    </a:cubicBezTo>
                    <a:cubicBezTo>
                      <a:pt x="2124" y="8496"/>
                      <a:pt x="2086" y="8526"/>
                      <a:pt x="2056" y="8578"/>
                    </a:cubicBezTo>
                    <a:lnTo>
                      <a:pt x="1960" y="8501"/>
                    </a:lnTo>
                    <a:cubicBezTo>
                      <a:pt x="2072" y="8336"/>
                      <a:pt x="2149" y="8147"/>
                      <a:pt x="2299" y="8013"/>
                    </a:cubicBezTo>
                    <a:cubicBezTo>
                      <a:pt x="2478" y="8117"/>
                      <a:pt x="2595" y="8173"/>
                      <a:pt x="2710" y="8173"/>
                    </a:cubicBezTo>
                    <a:cubicBezTo>
                      <a:pt x="2848" y="8173"/>
                      <a:pt x="2982" y="8091"/>
                      <a:pt x="3213" y="7917"/>
                    </a:cubicBezTo>
                    <a:cubicBezTo>
                      <a:pt x="3309" y="7790"/>
                      <a:pt x="3436" y="7682"/>
                      <a:pt x="3574" y="7602"/>
                    </a:cubicBezTo>
                    <a:cubicBezTo>
                      <a:pt x="3720" y="7513"/>
                      <a:pt x="3590" y="7494"/>
                      <a:pt x="3517" y="7482"/>
                    </a:cubicBezTo>
                    <a:cubicBezTo>
                      <a:pt x="3647" y="7386"/>
                      <a:pt x="3820" y="7348"/>
                      <a:pt x="3905" y="7194"/>
                    </a:cubicBezTo>
                    <a:cubicBezTo>
                      <a:pt x="3873" y="7114"/>
                      <a:pt x="3811" y="7101"/>
                      <a:pt x="3743" y="7101"/>
                    </a:cubicBezTo>
                    <a:cubicBezTo>
                      <a:pt x="3729" y="7101"/>
                      <a:pt x="3715" y="7101"/>
                      <a:pt x="3701" y="7102"/>
                    </a:cubicBezTo>
                    <a:cubicBezTo>
                      <a:pt x="3609" y="7275"/>
                      <a:pt x="3374" y="7302"/>
                      <a:pt x="3290" y="7490"/>
                    </a:cubicBezTo>
                    <a:cubicBezTo>
                      <a:pt x="3205" y="7540"/>
                      <a:pt x="3113" y="7582"/>
                      <a:pt x="3071" y="7678"/>
                    </a:cubicBezTo>
                    <a:cubicBezTo>
                      <a:pt x="3040" y="7686"/>
                      <a:pt x="3017" y="7705"/>
                      <a:pt x="2998" y="7725"/>
                    </a:cubicBezTo>
                    <a:cubicBezTo>
                      <a:pt x="2883" y="7771"/>
                      <a:pt x="2760" y="7794"/>
                      <a:pt x="2687" y="7909"/>
                    </a:cubicBezTo>
                    <a:lnTo>
                      <a:pt x="2495" y="7917"/>
                    </a:lnTo>
                    <a:lnTo>
                      <a:pt x="2379" y="7897"/>
                    </a:lnTo>
                    <a:cubicBezTo>
                      <a:pt x="2383" y="7867"/>
                      <a:pt x="2383" y="7836"/>
                      <a:pt x="2387" y="7801"/>
                    </a:cubicBezTo>
                    <a:lnTo>
                      <a:pt x="3497" y="6284"/>
                    </a:lnTo>
                    <a:cubicBezTo>
                      <a:pt x="3528" y="6253"/>
                      <a:pt x="3551" y="6218"/>
                      <a:pt x="3574" y="6184"/>
                    </a:cubicBezTo>
                    <a:cubicBezTo>
                      <a:pt x="3643" y="6145"/>
                      <a:pt x="3690" y="6072"/>
                      <a:pt x="3705" y="5995"/>
                    </a:cubicBezTo>
                    <a:cubicBezTo>
                      <a:pt x="3724" y="5953"/>
                      <a:pt x="3751" y="5915"/>
                      <a:pt x="3786" y="5880"/>
                    </a:cubicBezTo>
                    <a:lnTo>
                      <a:pt x="3797" y="5869"/>
                    </a:lnTo>
                    <a:cubicBezTo>
                      <a:pt x="3828" y="5853"/>
                      <a:pt x="3855" y="5822"/>
                      <a:pt x="3863" y="5792"/>
                    </a:cubicBezTo>
                    <a:cubicBezTo>
                      <a:pt x="3897" y="5780"/>
                      <a:pt x="3920" y="5746"/>
                      <a:pt x="3916" y="5707"/>
                    </a:cubicBezTo>
                    <a:lnTo>
                      <a:pt x="3912" y="5703"/>
                    </a:lnTo>
                    <a:lnTo>
                      <a:pt x="3912" y="5703"/>
                    </a:lnTo>
                    <a:cubicBezTo>
                      <a:pt x="3916" y="5703"/>
                      <a:pt x="3920" y="5707"/>
                      <a:pt x="3932" y="5707"/>
                    </a:cubicBezTo>
                    <a:cubicBezTo>
                      <a:pt x="4412" y="5323"/>
                      <a:pt x="4693" y="4785"/>
                      <a:pt x="5050" y="4305"/>
                    </a:cubicBezTo>
                    <a:cubicBezTo>
                      <a:pt x="5077" y="4255"/>
                      <a:pt x="5108" y="4197"/>
                      <a:pt x="5134" y="4139"/>
                    </a:cubicBezTo>
                    <a:cubicBezTo>
                      <a:pt x="5154" y="4105"/>
                      <a:pt x="5173" y="4070"/>
                      <a:pt x="5188" y="4032"/>
                    </a:cubicBezTo>
                    <a:cubicBezTo>
                      <a:pt x="5204" y="3993"/>
                      <a:pt x="5223" y="3970"/>
                      <a:pt x="5242" y="3936"/>
                    </a:cubicBezTo>
                    <a:lnTo>
                      <a:pt x="5269" y="3893"/>
                    </a:lnTo>
                    <a:cubicBezTo>
                      <a:pt x="5296" y="3870"/>
                      <a:pt x="5319" y="3840"/>
                      <a:pt x="5342" y="3817"/>
                    </a:cubicBezTo>
                    <a:lnTo>
                      <a:pt x="5396" y="3774"/>
                    </a:lnTo>
                    <a:cubicBezTo>
                      <a:pt x="5584" y="3878"/>
                      <a:pt x="5584" y="4124"/>
                      <a:pt x="5722" y="4262"/>
                    </a:cubicBezTo>
                    <a:cubicBezTo>
                      <a:pt x="6084" y="4185"/>
                      <a:pt x="5688" y="3966"/>
                      <a:pt x="5803" y="3843"/>
                    </a:cubicBezTo>
                    <a:cubicBezTo>
                      <a:pt x="5768" y="3747"/>
                      <a:pt x="5742" y="3651"/>
                      <a:pt x="5707" y="3555"/>
                    </a:cubicBezTo>
                    <a:cubicBezTo>
                      <a:pt x="5711" y="3532"/>
                      <a:pt x="5711" y="3509"/>
                      <a:pt x="5703" y="3486"/>
                    </a:cubicBezTo>
                    <a:cubicBezTo>
                      <a:pt x="5718" y="3452"/>
                      <a:pt x="5738" y="3421"/>
                      <a:pt x="5749" y="3390"/>
                    </a:cubicBezTo>
                    <a:cubicBezTo>
                      <a:pt x="5757" y="3379"/>
                      <a:pt x="5765" y="3371"/>
                      <a:pt x="5768" y="3359"/>
                    </a:cubicBezTo>
                    <a:cubicBezTo>
                      <a:pt x="5780" y="3363"/>
                      <a:pt x="5788" y="3363"/>
                      <a:pt x="5799" y="3371"/>
                    </a:cubicBezTo>
                    <a:cubicBezTo>
                      <a:pt x="5841" y="3398"/>
                      <a:pt x="5874" y="3467"/>
                      <a:pt x="5919" y="3467"/>
                    </a:cubicBezTo>
                    <a:cubicBezTo>
                      <a:pt x="5937" y="3467"/>
                      <a:pt x="5957" y="3457"/>
                      <a:pt x="5980" y="3428"/>
                    </a:cubicBezTo>
                    <a:cubicBezTo>
                      <a:pt x="6011" y="3394"/>
                      <a:pt x="5991" y="3298"/>
                      <a:pt x="5961" y="3244"/>
                    </a:cubicBezTo>
                    <a:cubicBezTo>
                      <a:pt x="5949" y="3217"/>
                      <a:pt x="5922" y="3186"/>
                      <a:pt x="5895" y="3163"/>
                    </a:cubicBezTo>
                    <a:cubicBezTo>
                      <a:pt x="5899" y="3152"/>
                      <a:pt x="5903" y="3144"/>
                      <a:pt x="5911" y="3140"/>
                    </a:cubicBezTo>
                    <a:cubicBezTo>
                      <a:pt x="5949" y="3037"/>
                      <a:pt x="5987" y="2937"/>
                      <a:pt x="5968" y="2821"/>
                    </a:cubicBezTo>
                    <a:cubicBezTo>
                      <a:pt x="6018" y="2768"/>
                      <a:pt x="6068" y="2710"/>
                      <a:pt x="6122" y="2660"/>
                    </a:cubicBezTo>
                    <a:lnTo>
                      <a:pt x="6130" y="2652"/>
                    </a:lnTo>
                    <a:close/>
                    <a:moveTo>
                      <a:pt x="9938" y="1"/>
                    </a:moveTo>
                    <a:cubicBezTo>
                      <a:pt x="9919" y="24"/>
                      <a:pt x="9915" y="55"/>
                      <a:pt x="9930" y="82"/>
                    </a:cubicBezTo>
                    <a:lnTo>
                      <a:pt x="9934" y="82"/>
                    </a:lnTo>
                    <a:cubicBezTo>
                      <a:pt x="9930" y="89"/>
                      <a:pt x="9922" y="89"/>
                      <a:pt x="9919" y="93"/>
                    </a:cubicBezTo>
                    <a:lnTo>
                      <a:pt x="9919" y="89"/>
                    </a:lnTo>
                    <a:lnTo>
                      <a:pt x="9442" y="116"/>
                    </a:lnTo>
                    <a:cubicBezTo>
                      <a:pt x="9146" y="231"/>
                      <a:pt x="8873" y="404"/>
                      <a:pt x="8547" y="427"/>
                    </a:cubicBezTo>
                    <a:lnTo>
                      <a:pt x="8416" y="593"/>
                    </a:lnTo>
                    <a:lnTo>
                      <a:pt x="8416" y="596"/>
                    </a:lnTo>
                    <a:lnTo>
                      <a:pt x="8143" y="635"/>
                    </a:lnTo>
                    <a:cubicBezTo>
                      <a:pt x="8120" y="712"/>
                      <a:pt x="8077" y="732"/>
                      <a:pt x="8027" y="732"/>
                    </a:cubicBezTo>
                    <a:cubicBezTo>
                      <a:pt x="7993" y="732"/>
                      <a:pt x="7957" y="723"/>
                      <a:pt x="7920" y="716"/>
                    </a:cubicBezTo>
                    <a:cubicBezTo>
                      <a:pt x="7913" y="746"/>
                      <a:pt x="7901" y="769"/>
                      <a:pt x="7897" y="800"/>
                    </a:cubicBezTo>
                    <a:cubicBezTo>
                      <a:pt x="7721" y="812"/>
                      <a:pt x="7617" y="1004"/>
                      <a:pt x="7436" y="1011"/>
                    </a:cubicBezTo>
                    <a:cubicBezTo>
                      <a:pt x="7417" y="990"/>
                      <a:pt x="7391" y="977"/>
                      <a:pt x="7364" y="977"/>
                    </a:cubicBezTo>
                    <a:cubicBezTo>
                      <a:pt x="7348" y="977"/>
                      <a:pt x="7332" y="982"/>
                      <a:pt x="7317" y="992"/>
                    </a:cubicBezTo>
                    <a:cubicBezTo>
                      <a:pt x="7290" y="1011"/>
                      <a:pt x="7263" y="1019"/>
                      <a:pt x="7232" y="1019"/>
                    </a:cubicBezTo>
                    <a:cubicBezTo>
                      <a:pt x="7186" y="1042"/>
                      <a:pt x="7144" y="1073"/>
                      <a:pt x="7110" y="1111"/>
                    </a:cubicBezTo>
                    <a:cubicBezTo>
                      <a:pt x="7033" y="1207"/>
                      <a:pt x="6883" y="1115"/>
                      <a:pt x="6814" y="1223"/>
                    </a:cubicBezTo>
                    <a:cubicBezTo>
                      <a:pt x="6783" y="1242"/>
                      <a:pt x="6768" y="1280"/>
                      <a:pt x="6783" y="1319"/>
                    </a:cubicBezTo>
                    <a:cubicBezTo>
                      <a:pt x="6764" y="1323"/>
                      <a:pt x="6741" y="1327"/>
                      <a:pt x="6721" y="1327"/>
                    </a:cubicBezTo>
                    <a:cubicBezTo>
                      <a:pt x="6718" y="1380"/>
                      <a:pt x="6671" y="1423"/>
                      <a:pt x="6622" y="1426"/>
                    </a:cubicBezTo>
                    <a:cubicBezTo>
                      <a:pt x="6602" y="1476"/>
                      <a:pt x="6556" y="1511"/>
                      <a:pt x="6506" y="1515"/>
                    </a:cubicBezTo>
                    <a:cubicBezTo>
                      <a:pt x="6491" y="1630"/>
                      <a:pt x="6433" y="1707"/>
                      <a:pt x="6306" y="1722"/>
                    </a:cubicBezTo>
                    <a:cubicBezTo>
                      <a:pt x="6299" y="1784"/>
                      <a:pt x="6295" y="1845"/>
                      <a:pt x="6283" y="1907"/>
                    </a:cubicBezTo>
                    <a:cubicBezTo>
                      <a:pt x="6260" y="1918"/>
                      <a:pt x="6237" y="1922"/>
                      <a:pt x="6207" y="1926"/>
                    </a:cubicBezTo>
                    <a:cubicBezTo>
                      <a:pt x="6107" y="2157"/>
                      <a:pt x="5872" y="2264"/>
                      <a:pt x="5718" y="2441"/>
                    </a:cubicBezTo>
                    <a:cubicBezTo>
                      <a:pt x="5703" y="2529"/>
                      <a:pt x="5692" y="2614"/>
                      <a:pt x="5680" y="2702"/>
                    </a:cubicBezTo>
                    <a:cubicBezTo>
                      <a:pt x="5669" y="2706"/>
                      <a:pt x="5661" y="2714"/>
                      <a:pt x="5649" y="2721"/>
                    </a:cubicBezTo>
                    <a:cubicBezTo>
                      <a:pt x="5499" y="2787"/>
                      <a:pt x="5457" y="2979"/>
                      <a:pt x="5303" y="3037"/>
                    </a:cubicBezTo>
                    <a:cubicBezTo>
                      <a:pt x="5269" y="3129"/>
                      <a:pt x="5230" y="3225"/>
                      <a:pt x="5200" y="3317"/>
                    </a:cubicBezTo>
                    <a:lnTo>
                      <a:pt x="5192" y="3321"/>
                    </a:lnTo>
                    <a:cubicBezTo>
                      <a:pt x="5188" y="3325"/>
                      <a:pt x="5188" y="3329"/>
                      <a:pt x="5184" y="3336"/>
                    </a:cubicBezTo>
                    <a:cubicBezTo>
                      <a:pt x="5154" y="3336"/>
                      <a:pt x="5131" y="3336"/>
                      <a:pt x="5104" y="3340"/>
                    </a:cubicBezTo>
                    <a:lnTo>
                      <a:pt x="5073" y="3513"/>
                    </a:lnTo>
                    <a:cubicBezTo>
                      <a:pt x="5050" y="3528"/>
                      <a:pt x="5027" y="3536"/>
                      <a:pt x="4996" y="3536"/>
                    </a:cubicBezTo>
                    <a:lnTo>
                      <a:pt x="4981" y="3644"/>
                    </a:lnTo>
                    <a:cubicBezTo>
                      <a:pt x="4977" y="3648"/>
                      <a:pt x="4973" y="3655"/>
                      <a:pt x="4969" y="3663"/>
                    </a:cubicBezTo>
                    <a:cubicBezTo>
                      <a:pt x="4954" y="3674"/>
                      <a:pt x="4942" y="3690"/>
                      <a:pt x="4931" y="3705"/>
                    </a:cubicBezTo>
                    <a:cubicBezTo>
                      <a:pt x="4904" y="3732"/>
                      <a:pt x="4881" y="3763"/>
                      <a:pt x="4862" y="3797"/>
                    </a:cubicBezTo>
                    <a:cubicBezTo>
                      <a:pt x="4858" y="3805"/>
                      <a:pt x="4846" y="3817"/>
                      <a:pt x="4842" y="3824"/>
                    </a:cubicBezTo>
                    <a:cubicBezTo>
                      <a:pt x="4823" y="3824"/>
                      <a:pt x="4804" y="3824"/>
                      <a:pt x="4785" y="3828"/>
                    </a:cubicBezTo>
                    <a:cubicBezTo>
                      <a:pt x="4781" y="3859"/>
                      <a:pt x="4777" y="3886"/>
                      <a:pt x="4777" y="3917"/>
                    </a:cubicBezTo>
                    <a:cubicBezTo>
                      <a:pt x="4742" y="3951"/>
                      <a:pt x="4704" y="3982"/>
                      <a:pt x="4666" y="4013"/>
                    </a:cubicBezTo>
                    <a:cubicBezTo>
                      <a:pt x="4450" y="4182"/>
                      <a:pt x="4320" y="4412"/>
                      <a:pt x="4189" y="4643"/>
                    </a:cubicBezTo>
                    <a:cubicBezTo>
                      <a:pt x="4055" y="4804"/>
                      <a:pt x="3916" y="4962"/>
                      <a:pt x="3897" y="5188"/>
                    </a:cubicBezTo>
                    <a:lnTo>
                      <a:pt x="3912" y="5219"/>
                    </a:lnTo>
                    <a:lnTo>
                      <a:pt x="3886" y="5242"/>
                    </a:lnTo>
                    <a:cubicBezTo>
                      <a:pt x="3782" y="5315"/>
                      <a:pt x="3693" y="5392"/>
                      <a:pt x="3747" y="5534"/>
                    </a:cubicBezTo>
                    <a:cubicBezTo>
                      <a:pt x="3709" y="5550"/>
                      <a:pt x="3682" y="5588"/>
                      <a:pt x="3682" y="5630"/>
                    </a:cubicBezTo>
                    <a:lnTo>
                      <a:pt x="3682" y="5638"/>
                    </a:lnTo>
                    <a:cubicBezTo>
                      <a:pt x="3559" y="5653"/>
                      <a:pt x="3463" y="5703"/>
                      <a:pt x="3474" y="5845"/>
                    </a:cubicBezTo>
                    <a:lnTo>
                      <a:pt x="3471" y="5892"/>
                    </a:lnTo>
                    <a:lnTo>
                      <a:pt x="3301" y="5961"/>
                    </a:lnTo>
                    <a:lnTo>
                      <a:pt x="3374" y="6053"/>
                    </a:lnTo>
                    <a:lnTo>
                      <a:pt x="3098" y="6264"/>
                    </a:lnTo>
                    <a:cubicBezTo>
                      <a:pt x="3036" y="6430"/>
                      <a:pt x="2933" y="6568"/>
                      <a:pt x="2798" y="6668"/>
                    </a:cubicBezTo>
                    <a:cubicBezTo>
                      <a:pt x="2790" y="6722"/>
                      <a:pt x="2752" y="6764"/>
                      <a:pt x="2702" y="6775"/>
                    </a:cubicBezTo>
                    <a:cubicBezTo>
                      <a:pt x="2633" y="7044"/>
                      <a:pt x="2491" y="7283"/>
                      <a:pt x="2287" y="7471"/>
                    </a:cubicBezTo>
                    <a:cubicBezTo>
                      <a:pt x="2283" y="7506"/>
                      <a:pt x="2279" y="7536"/>
                      <a:pt x="2279" y="7571"/>
                    </a:cubicBezTo>
                    <a:cubicBezTo>
                      <a:pt x="2249" y="7571"/>
                      <a:pt x="2222" y="7571"/>
                      <a:pt x="2191" y="7575"/>
                    </a:cubicBezTo>
                    <a:cubicBezTo>
                      <a:pt x="2137" y="7740"/>
                      <a:pt x="2033" y="7882"/>
                      <a:pt x="1887" y="7978"/>
                    </a:cubicBezTo>
                    <a:cubicBezTo>
                      <a:pt x="1884" y="8032"/>
                      <a:pt x="1849" y="8074"/>
                      <a:pt x="1803" y="8090"/>
                    </a:cubicBezTo>
                    <a:cubicBezTo>
                      <a:pt x="1787" y="8166"/>
                      <a:pt x="1741" y="8228"/>
                      <a:pt x="1672" y="8266"/>
                    </a:cubicBezTo>
                    <a:cubicBezTo>
                      <a:pt x="1676" y="8320"/>
                      <a:pt x="1645" y="8370"/>
                      <a:pt x="1595" y="8393"/>
                    </a:cubicBezTo>
                    <a:cubicBezTo>
                      <a:pt x="1588" y="8447"/>
                      <a:pt x="1549" y="8485"/>
                      <a:pt x="1495" y="8493"/>
                    </a:cubicBezTo>
                    <a:cubicBezTo>
                      <a:pt x="1484" y="8547"/>
                      <a:pt x="1445" y="8585"/>
                      <a:pt x="1396" y="8593"/>
                    </a:cubicBezTo>
                    <a:cubicBezTo>
                      <a:pt x="1384" y="8643"/>
                      <a:pt x="1342" y="8681"/>
                      <a:pt x="1292" y="8689"/>
                    </a:cubicBezTo>
                    <a:cubicBezTo>
                      <a:pt x="1242" y="8854"/>
                      <a:pt x="1134" y="8996"/>
                      <a:pt x="992" y="9093"/>
                    </a:cubicBezTo>
                    <a:cubicBezTo>
                      <a:pt x="992" y="9177"/>
                      <a:pt x="977" y="9258"/>
                      <a:pt x="900" y="9304"/>
                    </a:cubicBezTo>
                    <a:cubicBezTo>
                      <a:pt x="800" y="9504"/>
                      <a:pt x="773" y="9738"/>
                      <a:pt x="589" y="9888"/>
                    </a:cubicBezTo>
                    <a:cubicBezTo>
                      <a:pt x="519" y="9992"/>
                      <a:pt x="446" y="10099"/>
                      <a:pt x="381" y="10203"/>
                    </a:cubicBezTo>
                    <a:lnTo>
                      <a:pt x="323" y="10372"/>
                    </a:lnTo>
                    <a:lnTo>
                      <a:pt x="185" y="10411"/>
                    </a:lnTo>
                    <a:lnTo>
                      <a:pt x="74" y="10599"/>
                    </a:lnTo>
                    <a:cubicBezTo>
                      <a:pt x="1" y="10895"/>
                      <a:pt x="78" y="11198"/>
                      <a:pt x="62" y="11502"/>
                    </a:cubicBezTo>
                    <a:cubicBezTo>
                      <a:pt x="78" y="11510"/>
                      <a:pt x="93" y="11521"/>
                      <a:pt x="108" y="11525"/>
                    </a:cubicBezTo>
                    <a:cubicBezTo>
                      <a:pt x="127" y="11616"/>
                      <a:pt x="90" y="11718"/>
                      <a:pt x="171" y="11795"/>
                    </a:cubicBezTo>
                    <a:lnTo>
                      <a:pt x="171" y="11795"/>
                    </a:lnTo>
                    <a:cubicBezTo>
                      <a:pt x="246" y="11887"/>
                      <a:pt x="185" y="12013"/>
                      <a:pt x="250" y="12105"/>
                    </a:cubicBezTo>
                    <a:cubicBezTo>
                      <a:pt x="281" y="12124"/>
                      <a:pt x="285" y="12163"/>
                      <a:pt x="270" y="12194"/>
                    </a:cubicBezTo>
                    <a:cubicBezTo>
                      <a:pt x="346" y="12290"/>
                      <a:pt x="281" y="12416"/>
                      <a:pt x="362" y="12512"/>
                    </a:cubicBezTo>
                    <a:cubicBezTo>
                      <a:pt x="385" y="12539"/>
                      <a:pt x="389" y="12578"/>
                      <a:pt x="370" y="12601"/>
                    </a:cubicBezTo>
                    <a:cubicBezTo>
                      <a:pt x="473" y="12724"/>
                      <a:pt x="366" y="12893"/>
                      <a:pt x="462" y="13020"/>
                    </a:cubicBezTo>
                    <a:lnTo>
                      <a:pt x="485" y="13039"/>
                    </a:lnTo>
                    <a:lnTo>
                      <a:pt x="477" y="13066"/>
                    </a:lnTo>
                    <a:cubicBezTo>
                      <a:pt x="531" y="13177"/>
                      <a:pt x="493" y="13312"/>
                      <a:pt x="558" y="13423"/>
                    </a:cubicBezTo>
                    <a:cubicBezTo>
                      <a:pt x="581" y="13431"/>
                      <a:pt x="592" y="13462"/>
                      <a:pt x="581" y="13485"/>
                    </a:cubicBezTo>
                    <a:cubicBezTo>
                      <a:pt x="581" y="13488"/>
                      <a:pt x="577" y="13488"/>
                      <a:pt x="577" y="13488"/>
                    </a:cubicBezTo>
                    <a:cubicBezTo>
                      <a:pt x="639" y="13588"/>
                      <a:pt x="592" y="13719"/>
                      <a:pt x="654" y="13819"/>
                    </a:cubicBezTo>
                    <a:cubicBezTo>
                      <a:pt x="685" y="13838"/>
                      <a:pt x="688" y="13877"/>
                      <a:pt x="673" y="13907"/>
                    </a:cubicBezTo>
                    <a:cubicBezTo>
                      <a:pt x="773" y="14026"/>
                      <a:pt x="650" y="14211"/>
                      <a:pt x="785" y="14318"/>
                    </a:cubicBezTo>
                    <a:lnTo>
                      <a:pt x="781" y="14311"/>
                    </a:lnTo>
                    <a:lnTo>
                      <a:pt x="781" y="14311"/>
                    </a:lnTo>
                    <a:cubicBezTo>
                      <a:pt x="850" y="14407"/>
                      <a:pt x="785" y="14538"/>
                      <a:pt x="865" y="14626"/>
                    </a:cubicBezTo>
                    <a:lnTo>
                      <a:pt x="888" y="14653"/>
                    </a:lnTo>
                    <a:lnTo>
                      <a:pt x="881" y="14684"/>
                    </a:lnTo>
                    <a:cubicBezTo>
                      <a:pt x="934" y="14795"/>
                      <a:pt x="884" y="14929"/>
                      <a:pt x="973" y="15037"/>
                    </a:cubicBezTo>
                    <a:cubicBezTo>
                      <a:pt x="1061" y="15118"/>
                      <a:pt x="981" y="15256"/>
                      <a:pt x="1069" y="15337"/>
                    </a:cubicBezTo>
                    <a:lnTo>
                      <a:pt x="1092" y="15364"/>
                    </a:lnTo>
                    <a:lnTo>
                      <a:pt x="1080" y="15394"/>
                    </a:lnTo>
                    <a:cubicBezTo>
                      <a:pt x="1100" y="15529"/>
                      <a:pt x="1207" y="15625"/>
                      <a:pt x="1261" y="15748"/>
                    </a:cubicBezTo>
                    <a:cubicBezTo>
                      <a:pt x="1284" y="15767"/>
                      <a:pt x="1292" y="15798"/>
                      <a:pt x="1280" y="15829"/>
                    </a:cubicBezTo>
                    <a:cubicBezTo>
                      <a:pt x="1326" y="15907"/>
                      <a:pt x="1368" y="15996"/>
                      <a:pt x="1444" y="15996"/>
                    </a:cubicBezTo>
                    <a:cubicBezTo>
                      <a:pt x="1476" y="15996"/>
                      <a:pt x="1514" y="15980"/>
                      <a:pt x="1561" y="15940"/>
                    </a:cubicBezTo>
                    <a:cubicBezTo>
                      <a:pt x="1611" y="15925"/>
                      <a:pt x="1653" y="15905"/>
                      <a:pt x="1691" y="15875"/>
                    </a:cubicBezTo>
                    <a:cubicBezTo>
                      <a:pt x="1726" y="15844"/>
                      <a:pt x="1768" y="15813"/>
                      <a:pt x="1818" y="15806"/>
                    </a:cubicBezTo>
                    <a:cubicBezTo>
                      <a:pt x="1849" y="15798"/>
                      <a:pt x="1880" y="15786"/>
                      <a:pt x="1907" y="15767"/>
                    </a:cubicBezTo>
                    <a:cubicBezTo>
                      <a:pt x="1953" y="15733"/>
                      <a:pt x="1999" y="15710"/>
                      <a:pt x="2053" y="15694"/>
                    </a:cubicBezTo>
                    <a:cubicBezTo>
                      <a:pt x="2087" y="15679"/>
                      <a:pt x="2118" y="15656"/>
                      <a:pt x="2149" y="15633"/>
                    </a:cubicBezTo>
                    <a:lnTo>
                      <a:pt x="2156" y="15633"/>
                    </a:lnTo>
                    <a:cubicBezTo>
                      <a:pt x="2156" y="15621"/>
                      <a:pt x="2164" y="15613"/>
                      <a:pt x="2164" y="15606"/>
                    </a:cubicBezTo>
                    <a:cubicBezTo>
                      <a:pt x="2176" y="15594"/>
                      <a:pt x="2187" y="15575"/>
                      <a:pt x="2195" y="15556"/>
                    </a:cubicBezTo>
                    <a:lnTo>
                      <a:pt x="2279" y="15556"/>
                    </a:lnTo>
                    <a:cubicBezTo>
                      <a:pt x="2479" y="15391"/>
                      <a:pt x="2714" y="15279"/>
                      <a:pt x="2963" y="15229"/>
                    </a:cubicBezTo>
                    <a:cubicBezTo>
                      <a:pt x="3136" y="14964"/>
                      <a:pt x="3521" y="15018"/>
                      <a:pt x="3701" y="14757"/>
                    </a:cubicBezTo>
                    <a:lnTo>
                      <a:pt x="3866" y="14718"/>
                    </a:lnTo>
                    <a:cubicBezTo>
                      <a:pt x="3866" y="14695"/>
                      <a:pt x="3874" y="14672"/>
                      <a:pt x="3886" y="14653"/>
                    </a:cubicBezTo>
                    <a:lnTo>
                      <a:pt x="4009" y="14611"/>
                    </a:lnTo>
                    <a:cubicBezTo>
                      <a:pt x="4032" y="14614"/>
                      <a:pt x="4055" y="14622"/>
                      <a:pt x="4078" y="14622"/>
                    </a:cubicBezTo>
                    <a:cubicBezTo>
                      <a:pt x="4085" y="14599"/>
                      <a:pt x="4089" y="14576"/>
                      <a:pt x="4105" y="14553"/>
                    </a:cubicBezTo>
                    <a:cubicBezTo>
                      <a:pt x="4162" y="14545"/>
                      <a:pt x="4212" y="14514"/>
                      <a:pt x="4239" y="14457"/>
                    </a:cubicBezTo>
                    <a:cubicBezTo>
                      <a:pt x="4261" y="14460"/>
                      <a:pt x="4282" y="14462"/>
                      <a:pt x="4303" y="14462"/>
                    </a:cubicBezTo>
                    <a:cubicBezTo>
                      <a:pt x="4558" y="14462"/>
                      <a:pt x="4728" y="14218"/>
                      <a:pt x="4977" y="14207"/>
                    </a:cubicBezTo>
                    <a:cubicBezTo>
                      <a:pt x="4996" y="14157"/>
                      <a:pt x="5050" y="14130"/>
                      <a:pt x="5104" y="14130"/>
                    </a:cubicBezTo>
                    <a:lnTo>
                      <a:pt x="5219" y="14015"/>
                    </a:lnTo>
                    <a:cubicBezTo>
                      <a:pt x="5224" y="14016"/>
                      <a:pt x="5229" y="14016"/>
                      <a:pt x="5235" y="14016"/>
                    </a:cubicBezTo>
                    <a:cubicBezTo>
                      <a:pt x="5274" y="14016"/>
                      <a:pt x="5310" y="13990"/>
                      <a:pt x="5327" y="13950"/>
                    </a:cubicBezTo>
                    <a:cubicBezTo>
                      <a:pt x="5334" y="13952"/>
                      <a:pt x="5341" y="13954"/>
                      <a:pt x="5349" y="13954"/>
                    </a:cubicBezTo>
                    <a:cubicBezTo>
                      <a:pt x="5373" y="13954"/>
                      <a:pt x="5397" y="13940"/>
                      <a:pt x="5415" y="13923"/>
                    </a:cubicBezTo>
                    <a:cubicBezTo>
                      <a:pt x="5424" y="13925"/>
                      <a:pt x="5434" y="13927"/>
                      <a:pt x="5443" y="13927"/>
                    </a:cubicBezTo>
                    <a:cubicBezTo>
                      <a:pt x="5485" y="13927"/>
                      <a:pt x="5521" y="13899"/>
                      <a:pt x="5534" y="13861"/>
                    </a:cubicBezTo>
                    <a:lnTo>
                      <a:pt x="5534" y="13854"/>
                    </a:lnTo>
                    <a:lnTo>
                      <a:pt x="5519" y="13827"/>
                    </a:lnTo>
                    <a:lnTo>
                      <a:pt x="5534" y="13850"/>
                    </a:lnTo>
                    <a:cubicBezTo>
                      <a:pt x="5538" y="13842"/>
                      <a:pt x="5538" y="13827"/>
                      <a:pt x="5549" y="13815"/>
                    </a:cubicBezTo>
                    <a:lnTo>
                      <a:pt x="5549" y="13815"/>
                    </a:lnTo>
                    <a:cubicBezTo>
                      <a:pt x="5546" y="13827"/>
                      <a:pt x="5538" y="13842"/>
                      <a:pt x="5534" y="13850"/>
                    </a:cubicBezTo>
                    <a:lnTo>
                      <a:pt x="5703" y="13811"/>
                    </a:lnTo>
                    <a:cubicBezTo>
                      <a:pt x="5707" y="13788"/>
                      <a:pt x="5711" y="13757"/>
                      <a:pt x="5718" y="13734"/>
                    </a:cubicBezTo>
                    <a:lnTo>
                      <a:pt x="5722" y="13731"/>
                    </a:lnTo>
                    <a:lnTo>
                      <a:pt x="5911" y="13719"/>
                    </a:lnTo>
                    <a:cubicBezTo>
                      <a:pt x="5922" y="13696"/>
                      <a:pt x="5930" y="13673"/>
                      <a:pt x="5934" y="13642"/>
                    </a:cubicBezTo>
                    <a:lnTo>
                      <a:pt x="6145" y="13538"/>
                    </a:lnTo>
                    <a:lnTo>
                      <a:pt x="6391" y="13488"/>
                    </a:lnTo>
                    <a:cubicBezTo>
                      <a:pt x="6495" y="13404"/>
                      <a:pt x="6582" y="13285"/>
                      <a:pt x="6728" y="13285"/>
                    </a:cubicBezTo>
                    <a:cubicBezTo>
                      <a:pt x="6749" y="13285"/>
                      <a:pt x="6771" y="13287"/>
                      <a:pt x="6794" y="13292"/>
                    </a:cubicBezTo>
                    <a:cubicBezTo>
                      <a:pt x="6794" y="13262"/>
                      <a:pt x="6798" y="13235"/>
                      <a:pt x="6814" y="13212"/>
                    </a:cubicBezTo>
                    <a:lnTo>
                      <a:pt x="6998" y="13193"/>
                    </a:lnTo>
                    <a:cubicBezTo>
                      <a:pt x="7044" y="13116"/>
                      <a:pt x="7113" y="13097"/>
                      <a:pt x="7198" y="13085"/>
                    </a:cubicBezTo>
                    <a:cubicBezTo>
                      <a:pt x="7244" y="13012"/>
                      <a:pt x="7321" y="12993"/>
                      <a:pt x="7398" y="12985"/>
                    </a:cubicBezTo>
                    <a:cubicBezTo>
                      <a:pt x="7486" y="12889"/>
                      <a:pt x="7605" y="12912"/>
                      <a:pt x="7717" y="12897"/>
                    </a:cubicBezTo>
                    <a:cubicBezTo>
                      <a:pt x="7768" y="12812"/>
                      <a:pt x="7839" y="12783"/>
                      <a:pt x="7921" y="12783"/>
                    </a:cubicBezTo>
                    <a:cubicBezTo>
                      <a:pt x="7951" y="12783"/>
                      <a:pt x="7981" y="12787"/>
                      <a:pt x="8013" y="12793"/>
                    </a:cubicBezTo>
                    <a:cubicBezTo>
                      <a:pt x="8061" y="12737"/>
                      <a:pt x="8132" y="12704"/>
                      <a:pt x="8203" y="12704"/>
                    </a:cubicBezTo>
                    <a:cubicBezTo>
                      <a:pt x="8210" y="12704"/>
                      <a:pt x="8217" y="12704"/>
                      <a:pt x="8224" y="12705"/>
                    </a:cubicBezTo>
                    <a:cubicBezTo>
                      <a:pt x="8297" y="12616"/>
                      <a:pt x="8408" y="12605"/>
                      <a:pt x="8508" y="12578"/>
                    </a:cubicBezTo>
                    <a:cubicBezTo>
                      <a:pt x="8554" y="12501"/>
                      <a:pt x="8639" y="12489"/>
                      <a:pt x="8716" y="12486"/>
                    </a:cubicBezTo>
                    <a:cubicBezTo>
                      <a:pt x="8758" y="12397"/>
                      <a:pt x="8835" y="12386"/>
                      <a:pt x="8916" y="12386"/>
                    </a:cubicBezTo>
                    <a:cubicBezTo>
                      <a:pt x="9112" y="12301"/>
                      <a:pt x="9304" y="12201"/>
                      <a:pt x="9523" y="12186"/>
                    </a:cubicBezTo>
                    <a:lnTo>
                      <a:pt x="9534" y="12159"/>
                    </a:lnTo>
                    <a:cubicBezTo>
                      <a:pt x="9573" y="12167"/>
                      <a:pt x="9611" y="12182"/>
                      <a:pt x="9650" y="12194"/>
                    </a:cubicBezTo>
                    <a:lnTo>
                      <a:pt x="9646" y="12186"/>
                    </a:lnTo>
                    <a:lnTo>
                      <a:pt x="9646" y="12186"/>
                    </a:lnTo>
                    <a:cubicBezTo>
                      <a:pt x="9662" y="12213"/>
                      <a:pt x="9678" y="12226"/>
                      <a:pt x="9694" y="12226"/>
                    </a:cubicBezTo>
                    <a:cubicBezTo>
                      <a:pt x="9708" y="12226"/>
                      <a:pt x="9722" y="12217"/>
                      <a:pt x="9738" y="12197"/>
                    </a:cubicBezTo>
                    <a:lnTo>
                      <a:pt x="9772" y="12182"/>
                    </a:lnTo>
                    <a:lnTo>
                      <a:pt x="9803" y="12197"/>
                    </a:lnTo>
                    <a:cubicBezTo>
                      <a:pt x="9854" y="12163"/>
                      <a:pt x="9911" y="12158"/>
                      <a:pt x="9969" y="12158"/>
                    </a:cubicBezTo>
                    <a:cubicBezTo>
                      <a:pt x="9996" y="12158"/>
                      <a:pt x="10022" y="12159"/>
                      <a:pt x="10049" y="12159"/>
                    </a:cubicBezTo>
                    <a:cubicBezTo>
                      <a:pt x="10114" y="12159"/>
                      <a:pt x="10178" y="12152"/>
                      <a:pt x="10234" y="12105"/>
                    </a:cubicBezTo>
                    <a:lnTo>
                      <a:pt x="10237" y="12105"/>
                    </a:lnTo>
                    <a:cubicBezTo>
                      <a:pt x="10341" y="12040"/>
                      <a:pt x="10506" y="12051"/>
                      <a:pt x="10529" y="11878"/>
                    </a:cubicBezTo>
                    <a:lnTo>
                      <a:pt x="10529" y="11740"/>
                    </a:lnTo>
                    <a:cubicBezTo>
                      <a:pt x="10526" y="11702"/>
                      <a:pt x="10491" y="11667"/>
                      <a:pt x="10453" y="11663"/>
                    </a:cubicBezTo>
                    <a:cubicBezTo>
                      <a:pt x="10453" y="11648"/>
                      <a:pt x="10449" y="11640"/>
                      <a:pt x="10449" y="11625"/>
                    </a:cubicBezTo>
                    <a:cubicBezTo>
                      <a:pt x="10483" y="11586"/>
                      <a:pt x="10510" y="11544"/>
                      <a:pt x="10533" y="11494"/>
                    </a:cubicBezTo>
                    <a:cubicBezTo>
                      <a:pt x="10626" y="10945"/>
                      <a:pt x="10622" y="10368"/>
                      <a:pt x="10529" y="9800"/>
                    </a:cubicBezTo>
                    <a:lnTo>
                      <a:pt x="10506" y="9776"/>
                    </a:lnTo>
                    <a:lnTo>
                      <a:pt x="10522" y="9750"/>
                    </a:lnTo>
                    <a:cubicBezTo>
                      <a:pt x="10445" y="9607"/>
                      <a:pt x="10529" y="9435"/>
                      <a:pt x="10433" y="9300"/>
                    </a:cubicBezTo>
                    <a:lnTo>
                      <a:pt x="10410" y="9273"/>
                    </a:lnTo>
                    <a:lnTo>
                      <a:pt x="10426" y="9235"/>
                    </a:lnTo>
                    <a:cubicBezTo>
                      <a:pt x="10360" y="9127"/>
                      <a:pt x="10418" y="8993"/>
                      <a:pt x="10334" y="8897"/>
                    </a:cubicBezTo>
                    <a:lnTo>
                      <a:pt x="10310" y="8870"/>
                    </a:lnTo>
                    <a:lnTo>
                      <a:pt x="10322" y="8835"/>
                    </a:lnTo>
                    <a:cubicBezTo>
                      <a:pt x="10291" y="8758"/>
                      <a:pt x="10295" y="8666"/>
                      <a:pt x="10237" y="8593"/>
                    </a:cubicBezTo>
                    <a:lnTo>
                      <a:pt x="10207" y="8570"/>
                    </a:lnTo>
                    <a:lnTo>
                      <a:pt x="10218" y="8535"/>
                    </a:lnTo>
                    <a:cubicBezTo>
                      <a:pt x="10187" y="8455"/>
                      <a:pt x="10187" y="8362"/>
                      <a:pt x="10126" y="8301"/>
                    </a:cubicBezTo>
                    <a:lnTo>
                      <a:pt x="10126" y="8297"/>
                    </a:lnTo>
                    <a:cubicBezTo>
                      <a:pt x="10049" y="8101"/>
                      <a:pt x="10053" y="7874"/>
                      <a:pt x="9915" y="7701"/>
                    </a:cubicBezTo>
                    <a:cubicBezTo>
                      <a:pt x="9876" y="7636"/>
                      <a:pt x="9888" y="7548"/>
                      <a:pt x="9826" y="7494"/>
                    </a:cubicBezTo>
                    <a:lnTo>
                      <a:pt x="9826" y="7482"/>
                    </a:lnTo>
                    <a:cubicBezTo>
                      <a:pt x="9738" y="7406"/>
                      <a:pt x="9834" y="7256"/>
                      <a:pt x="9711" y="7194"/>
                    </a:cubicBezTo>
                    <a:cubicBezTo>
                      <a:pt x="9680" y="7125"/>
                      <a:pt x="9699" y="7033"/>
                      <a:pt x="9607" y="6991"/>
                    </a:cubicBezTo>
                    <a:lnTo>
                      <a:pt x="9611" y="6991"/>
                    </a:lnTo>
                    <a:cubicBezTo>
                      <a:pt x="9573" y="6879"/>
                      <a:pt x="9546" y="6775"/>
                      <a:pt x="9626" y="6668"/>
                    </a:cubicBezTo>
                    <a:cubicBezTo>
                      <a:pt x="9688" y="6618"/>
                      <a:pt x="9669" y="6526"/>
                      <a:pt x="9726" y="6472"/>
                    </a:cubicBezTo>
                    <a:lnTo>
                      <a:pt x="9726" y="6468"/>
                    </a:lnTo>
                    <a:cubicBezTo>
                      <a:pt x="9792" y="6410"/>
                      <a:pt x="9776" y="6318"/>
                      <a:pt x="9822" y="6253"/>
                    </a:cubicBezTo>
                    <a:cubicBezTo>
                      <a:pt x="9807" y="6222"/>
                      <a:pt x="9815" y="6184"/>
                      <a:pt x="9842" y="6164"/>
                    </a:cubicBezTo>
                    <a:cubicBezTo>
                      <a:pt x="9930" y="5995"/>
                      <a:pt x="9834" y="5796"/>
                      <a:pt x="9922" y="5626"/>
                    </a:cubicBezTo>
                    <a:cubicBezTo>
                      <a:pt x="9899" y="5500"/>
                      <a:pt x="9876" y="5381"/>
                      <a:pt x="9934" y="5258"/>
                    </a:cubicBezTo>
                    <a:cubicBezTo>
                      <a:pt x="10030" y="5069"/>
                      <a:pt x="9972" y="4862"/>
                      <a:pt x="9980" y="4666"/>
                    </a:cubicBezTo>
                    <a:cubicBezTo>
                      <a:pt x="10011" y="3970"/>
                      <a:pt x="9930" y="3267"/>
                      <a:pt x="10030" y="2572"/>
                    </a:cubicBezTo>
                    <a:cubicBezTo>
                      <a:pt x="9972" y="2499"/>
                      <a:pt x="9995" y="2426"/>
                      <a:pt x="10030" y="2356"/>
                    </a:cubicBezTo>
                    <a:cubicBezTo>
                      <a:pt x="9980" y="2280"/>
                      <a:pt x="9980" y="2176"/>
                      <a:pt x="10030" y="2099"/>
                    </a:cubicBezTo>
                    <a:cubicBezTo>
                      <a:pt x="10011" y="2080"/>
                      <a:pt x="10011" y="2049"/>
                      <a:pt x="10034" y="2030"/>
                    </a:cubicBezTo>
                    <a:lnTo>
                      <a:pt x="10038" y="2022"/>
                    </a:lnTo>
                    <a:cubicBezTo>
                      <a:pt x="10145" y="1849"/>
                      <a:pt x="10045" y="1638"/>
                      <a:pt x="10130" y="1461"/>
                    </a:cubicBezTo>
                    <a:cubicBezTo>
                      <a:pt x="10088" y="1384"/>
                      <a:pt x="10088" y="1288"/>
                      <a:pt x="10134" y="1215"/>
                    </a:cubicBezTo>
                    <a:cubicBezTo>
                      <a:pt x="10260" y="1054"/>
                      <a:pt x="10134" y="842"/>
                      <a:pt x="10230" y="673"/>
                    </a:cubicBezTo>
                    <a:lnTo>
                      <a:pt x="10218" y="635"/>
                    </a:lnTo>
                    <a:lnTo>
                      <a:pt x="10241" y="608"/>
                    </a:lnTo>
                    <a:cubicBezTo>
                      <a:pt x="10299" y="543"/>
                      <a:pt x="10287" y="474"/>
                      <a:pt x="10268" y="401"/>
                    </a:cubicBezTo>
                    <a:cubicBezTo>
                      <a:pt x="10249" y="347"/>
                      <a:pt x="10241" y="289"/>
                      <a:pt x="10226" y="235"/>
                    </a:cubicBezTo>
                    <a:cubicBezTo>
                      <a:pt x="10226" y="166"/>
                      <a:pt x="10222" y="93"/>
                      <a:pt x="10222" y="20"/>
                    </a:cubicBezTo>
                    <a:lnTo>
                      <a:pt x="993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11"/>
              <p:cNvSpPr/>
              <p:nvPr/>
            </p:nvSpPr>
            <p:spPr>
              <a:xfrm>
                <a:off x="3410481" y="482589"/>
                <a:ext cx="82513" cy="85150"/>
              </a:xfrm>
              <a:custGeom>
                <a:avLst/>
                <a:gdLst/>
                <a:ahLst/>
                <a:cxnLst/>
                <a:rect l="l" t="t" r="r" b="b"/>
                <a:pathLst>
                  <a:path w="2660" h="2745" extrusionOk="0">
                    <a:moveTo>
                      <a:pt x="1192" y="1"/>
                    </a:moveTo>
                    <a:cubicBezTo>
                      <a:pt x="1058" y="44"/>
                      <a:pt x="1006" y="210"/>
                      <a:pt x="856" y="210"/>
                    </a:cubicBezTo>
                    <a:cubicBezTo>
                      <a:pt x="847" y="210"/>
                      <a:pt x="837" y="210"/>
                      <a:pt x="827" y="208"/>
                    </a:cubicBezTo>
                    <a:cubicBezTo>
                      <a:pt x="769" y="231"/>
                      <a:pt x="746" y="285"/>
                      <a:pt x="715" y="339"/>
                    </a:cubicBezTo>
                    <a:cubicBezTo>
                      <a:pt x="681" y="385"/>
                      <a:pt x="642" y="435"/>
                      <a:pt x="596" y="474"/>
                    </a:cubicBezTo>
                    <a:cubicBezTo>
                      <a:pt x="558" y="531"/>
                      <a:pt x="531" y="600"/>
                      <a:pt x="527" y="666"/>
                    </a:cubicBezTo>
                    <a:cubicBezTo>
                      <a:pt x="516" y="662"/>
                      <a:pt x="505" y="660"/>
                      <a:pt x="493" y="660"/>
                    </a:cubicBezTo>
                    <a:cubicBezTo>
                      <a:pt x="456" y="660"/>
                      <a:pt x="416" y="679"/>
                      <a:pt x="393" y="708"/>
                    </a:cubicBezTo>
                    <a:cubicBezTo>
                      <a:pt x="354" y="739"/>
                      <a:pt x="320" y="777"/>
                      <a:pt x="297" y="819"/>
                    </a:cubicBezTo>
                    <a:cubicBezTo>
                      <a:pt x="235" y="866"/>
                      <a:pt x="243" y="939"/>
                      <a:pt x="239" y="1012"/>
                    </a:cubicBezTo>
                    <a:cubicBezTo>
                      <a:pt x="220" y="1065"/>
                      <a:pt x="297" y="1096"/>
                      <a:pt x="262" y="1150"/>
                    </a:cubicBezTo>
                    <a:cubicBezTo>
                      <a:pt x="235" y="1161"/>
                      <a:pt x="208" y="1181"/>
                      <a:pt x="185" y="1208"/>
                    </a:cubicBezTo>
                    <a:cubicBezTo>
                      <a:pt x="181" y="1242"/>
                      <a:pt x="178" y="1277"/>
                      <a:pt x="178" y="1315"/>
                    </a:cubicBezTo>
                    <a:cubicBezTo>
                      <a:pt x="1" y="1672"/>
                      <a:pt x="66" y="2011"/>
                      <a:pt x="293" y="2322"/>
                    </a:cubicBezTo>
                    <a:lnTo>
                      <a:pt x="308" y="2318"/>
                    </a:lnTo>
                    <a:lnTo>
                      <a:pt x="308" y="2318"/>
                    </a:lnTo>
                    <a:cubicBezTo>
                      <a:pt x="304" y="2322"/>
                      <a:pt x="297" y="2322"/>
                      <a:pt x="297" y="2322"/>
                    </a:cubicBezTo>
                    <a:cubicBezTo>
                      <a:pt x="331" y="2422"/>
                      <a:pt x="373" y="2514"/>
                      <a:pt x="489" y="2552"/>
                    </a:cubicBezTo>
                    <a:cubicBezTo>
                      <a:pt x="554" y="2709"/>
                      <a:pt x="682" y="2745"/>
                      <a:pt x="826" y="2745"/>
                    </a:cubicBezTo>
                    <a:cubicBezTo>
                      <a:pt x="834" y="2745"/>
                      <a:pt x="842" y="2745"/>
                      <a:pt x="850" y="2745"/>
                    </a:cubicBezTo>
                    <a:cubicBezTo>
                      <a:pt x="1111" y="2741"/>
                      <a:pt x="1369" y="2725"/>
                      <a:pt x="1603" y="2591"/>
                    </a:cubicBezTo>
                    <a:lnTo>
                      <a:pt x="1711" y="2526"/>
                    </a:lnTo>
                    <a:lnTo>
                      <a:pt x="1707" y="2280"/>
                    </a:lnTo>
                    <a:cubicBezTo>
                      <a:pt x="1677" y="2272"/>
                      <a:pt x="1648" y="2268"/>
                      <a:pt x="1623" y="2268"/>
                    </a:cubicBezTo>
                    <a:cubicBezTo>
                      <a:pt x="1567" y="2268"/>
                      <a:pt x="1524" y="2289"/>
                      <a:pt x="1503" y="2353"/>
                    </a:cubicBezTo>
                    <a:lnTo>
                      <a:pt x="1499" y="2345"/>
                    </a:lnTo>
                    <a:cubicBezTo>
                      <a:pt x="1403" y="2356"/>
                      <a:pt x="1305" y="2359"/>
                      <a:pt x="1208" y="2359"/>
                    </a:cubicBezTo>
                    <a:cubicBezTo>
                      <a:pt x="1120" y="2359"/>
                      <a:pt x="1031" y="2357"/>
                      <a:pt x="943" y="2357"/>
                    </a:cubicBezTo>
                    <a:cubicBezTo>
                      <a:pt x="797" y="2357"/>
                      <a:pt x="652" y="2363"/>
                      <a:pt x="508" y="2395"/>
                    </a:cubicBezTo>
                    <a:cubicBezTo>
                      <a:pt x="489" y="2312"/>
                      <a:pt x="453" y="2271"/>
                      <a:pt x="402" y="2271"/>
                    </a:cubicBezTo>
                    <a:cubicBezTo>
                      <a:pt x="392" y="2271"/>
                      <a:pt x="381" y="2273"/>
                      <a:pt x="370" y="2276"/>
                    </a:cubicBezTo>
                    <a:cubicBezTo>
                      <a:pt x="573" y="2018"/>
                      <a:pt x="404" y="1726"/>
                      <a:pt x="446" y="1453"/>
                    </a:cubicBezTo>
                    <a:cubicBezTo>
                      <a:pt x="439" y="1423"/>
                      <a:pt x="420" y="1396"/>
                      <a:pt x="393" y="1373"/>
                    </a:cubicBezTo>
                    <a:lnTo>
                      <a:pt x="393" y="1354"/>
                    </a:lnTo>
                    <a:lnTo>
                      <a:pt x="420" y="1354"/>
                    </a:lnTo>
                    <a:cubicBezTo>
                      <a:pt x="658" y="1231"/>
                      <a:pt x="573" y="1012"/>
                      <a:pt x="596" y="823"/>
                    </a:cubicBezTo>
                    <a:lnTo>
                      <a:pt x="596" y="823"/>
                    </a:lnTo>
                    <a:lnTo>
                      <a:pt x="619" y="827"/>
                    </a:lnTo>
                    <a:cubicBezTo>
                      <a:pt x="631" y="842"/>
                      <a:pt x="635" y="854"/>
                      <a:pt x="642" y="866"/>
                    </a:cubicBezTo>
                    <a:lnTo>
                      <a:pt x="662" y="839"/>
                    </a:lnTo>
                    <a:lnTo>
                      <a:pt x="727" y="827"/>
                    </a:lnTo>
                    <a:cubicBezTo>
                      <a:pt x="931" y="685"/>
                      <a:pt x="1142" y="539"/>
                      <a:pt x="1273" y="316"/>
                    </a:cubicBezTo>
                    <a:cubicBezTo>
                      <a:pt x="1276" y="289"/>
                      <a:pt x="1284" y="262"/>
                      <a:pt x="1288" y="239"/>
                    </a:cubicBezTo>
                    <a:cubicBezTo>
                      <a:pt x="1354" y="204"/>
                      <a:pt x="1421" y="189"/>
                      <a:pt x="1489" y="189"/>
                    </a:cubicBezTo>
                    <a:cubicBezTo>
                      <a:pt x="1585" y="189"/>
                      <a:pt x="1682" y="218"/>
                      <a:pt x="1776" y="258"/>
                    </a:cubicBezTo>
                    <a:cubicBezTo>
                      <a:pt x="1788" y="301"/>
                      <a:pt x="1811" y="339"/>
                      <a:pt x="1841" y="374"/>
                    </a:cubicBezTo>
                    <a:cubicBezTo>
                      <a:pt x="1884" y="424"/>
                      <a:pt x="1926" y="477"/>
                      <a:pt x="1960" y="535"/>
                    </a:cubicBezTo>
                    <a:cubicBezTo>
                      <a:pt x="2141" y="727"/>
                      <a:pt x="1995" y="1088"/>
                      <a:pt x="2283" y="1223"/>
                    </a:cubicBezTo>
                    <a:cubicBezTo>
                      <a:pt x="2272" y="1238"/>
                      <a:pt x="2276" y="1257"/>
                      <a:pt x="2295" y="1277"/>
                    </a:cubicBezTo>
                    <a:cubicBezTo>
                      <a:pt x="2007" y="1450"/>
                      <a:pt x="2026" y="1788"/>
                      <a:pt x="1884" y="2045"/>
                    </a:cubicBezTo>
                    <a:cubicBezTo>
                      <a:pt x="1887" y="2084"/>
                      <a:pt x="1907" y="2122"/>
                      <a:pt x="1941" y="2145"/>
                    </a:cubicBezTo>
                    <a:cubicBezTo>
                      <a:pt x="1961" y="2198"/>
                      <a:pt x="2006" y="2202"/>
                      <a:pt x="2055" y="2202"/>
                    </a:cubicBezTo>
                    <a:cubicBezTo>
                      <a:pt x="2066" y="2202"/>
                      <a:pt x="2078" y="2202"/>
                      <a:pt x="2089" y="2202"/>
                    </a:cubicBezTo>
                    <a:cubicBezTo>
                      <a:pt x="2098" y="2202"/>
                      <a:pt x="2106" y="2202"/>
                      <a:pt x="2114" y="2203"/>
                    </a:cubicBezTo>
                    <a:cubicBezTo>
                      <a:pt x="2118" y="2191"/>
                      <a:pt x="2122" y="2180"/>
                      <a:pt x="2130" y="2164"/>
                    </a:cubicBezTo>
                    <a:cubicBezTo>
                      <a:pt x="2160" y="2149"/>
                      <a:pt x="2195" y="2130"/>
                      <a:pt x="2218" y="2103"/>
                    </a:cubicBezTo>
                    <a:lnTo>
                      <a:pt x="2218" y="2107"/>
                    </a:lnTo>
                    <a:cubicBezTo>
                      <a:pt x="2326" y="2034"/>
                      <a:pt x="2345" y="1895"/>
                      <a:pt x="2425" y="1803"/>
                    </a:cubicBezTo>
                    <a:lnTo>
                      <a:pt x="2437" y="1515"/>
                    </a:lnTo>
                    <a:cubicBezTo>
                      <a:pt x="2660" y="1208"/>
                      <a:pt x="2518" y="904"/>
                      <a:pt x="2418" y="604"/>
                    </a:cubicBezTo>
                    <a:lnTo>
                      <a:pt x="2395" y="431"/>
                    </a:lnTo>
                    <a:cubicBezTo>
                      <a:pt x="2329" y="320"/>
                      <a:pt x="2195" y="285"/>
                      <a:pt x="2107" y="201"/>
                    </a:cubicBezTo>
                    <a:lnTo>
                      <a:pt x="2103" y="201"/>
                    </a:lnTo>
                    <a:cubicBezTo>
                      <a:pt x="2048" y="157"/>
                      <a:pt x="1988" y="146"/>
                      <a:pt x="1928" y="146"/>
                    </a:cubicBezTo>
                    <a:cubicBezTo>
                      <a:pt x="1899" y="146"/>
                      <a:pt x="1870" y="148"/>
                      <a:pt x="1841" y="151"/>
                    </a:cubicBezTo>
                    <a:cubicBezTo>
                      <a:pt x="1830" y="158"/>
                      <a:pt x="1818" y="166"/>
                      <a:pt x="1811" y="178"/>
                    </a:cubicBezTo>
                    <a:cubicBezTo>
                      <a:pt x="1811" y="162"/>
                      <a:pt x="1811" y="151"/>
                      <a:pt x="1814" y="135"/>
                    </a:cubicBezTo>
                    <a:cubicBezTo>
                      <a:pt x="1745" y="92"/>
                      <a:pt x="1672" y="81"/>
                      <a:pt x="1598" y="81"/>
                    </a:cubicBezTo>
                    <a:cubicBezTo>
                      <a:pt x="1520" y="81"/>
                      <a:pt x="1440" y="94"/>
                      <a:pt x="1362" y="94"/>
                    </a:cubicBezTo>
                    <a:cubicBezTo>
                      <a:pt x="1329" y="94"/>
                      <a:pt x="1297" y="92"/>
                      <a:pt x="1265" y="85"/>
                    </a:cubicBezTo>
                    <a:cubicBezTo>
                      <a:pt x="1242" y="51"/>
                      <a:pt x="1219" y="20"/>
                      <a:pt x="11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11"/>
              <p:cNvSpPr/>
              <p:nvPr/>
            </p:nvSpPr>
            <p:spPr>
              <a:xfrm>
                <a:off x="3498919" y="474958"/>
                <a:ext cx="18178" cy="27515"/>
              </a:xfrm>
              <a:custGeom>
                <a:avLst/>
                <a:gdLst/>
                <a:ahLst/>
                <a:cxnLst/>
                <a:rect l="l" t="t" r="r" b="b"/>
                <a:pathLst>
                  <a:path w="586" h="887" extrusionOk="0">
                    <a:moveTo>
                      <a:pt x="232" y="1"/>
                    </a:moveTo>
                    <a:lnTo>
                      <a:pt x="232" y="1"/>
                    </a:lnTo>
                    <a:cubicBezTo>
                      <a:pt x="1" y="316"/>
                      <a:pt x="93" y="508"/>
                      <a:pt x="251" y="700"/>
                    </a:cubicBezTo>
                    <a:cubicBezTo>
                      <a:pt x="293" y="749"/>
                      <a:pt x="243" y="886"/>
                      <a:pt x="332" y="886"/>
                    </a:cubicBezTo>
                    <a:cubicBezTo>
                      <a:pt x="349" y="886"/>
                      <a:pt x="372" y="881"/>
                      <a:pt x="401" y="869"/>
                    </a:cubicBezTo>
                    <a:cubicBezTo>
                      <a:pt x="550" y="816"/>
                      <a:pt x="585" y="693"/>
                      <a:pt x="470" y="600"/>
                    </a:cubicBezTo>
                    <a:cubicBezTo>
                      <a:pt x="297" y="462"/>
                      <a:pt x="281" y="262"/>
                      <a:pt x="2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11"/>
              <p:cNvSpPr/>
              <p:nvPr/>
            </p:nvSpPr>
            <p:spPr>
              <a:xfrm>
                <a:off x="3544829" y="459728"/>
                <a:ext cx="40667" cy="3257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050" extrusionOk="0">
                    <a:moveTo>
                      <a:pt x="535" y="0"/>
                    </a:moveTo>
                    <a:cubicBezTo>
                      <a:pt x="425" y="0"/>
                      <a:pt x="340" y="70"/>
                      <a:pt x="185" y="223"/>
                    </a:cubicBezTo>
                    <a:cubicBezTo>
                      <a:pt x="0" y="461"/>
                      <a:pt x="77" y="711"/>
                      <a:pt x="166" y="957"/>
                    </a:cubicBezTo>
                    <a:cubicBezTo>
                      <a:pt x="169" y="984"/>
                      <a:pt x="177" y="1018"/>
                      <a:pt x="185" y="1049"/>
                    </a:cubicBezTo>
                    <a:cubicBezTo>
                      <a:pt x="188" y="1049"/>
                      <a:pt x="192" y="1049"/>
                      <a:pt x="195" y="1049"/>
                    </a:cubicBezTo>
                    <a:cubicBezTo>
                      <a:pt x="383" y="1049"/>
                      <a:pt x="330" y="944"/>
                      <a:pt x="273" y="842"/>
                    </a:cubicBezTo>
                    <a:cubicBezTo>
                      <a:pt x="300" y="676"/>
                      <a:pt x="423" y="530"/>
                      <a:pt x="327" y="350"/>
                    </a:cubicBezTo>
                    <a:cubicBezTo>
                      <a:pt x="396" y="338"/>
                      <a:pt x="465" y="323"/>
                      <a:pt x="485" y="235"/>
                    </a:cubicBezTo>
                    <a:lnTo>
                      <a:pt x="500" y="227"/>
                    </a:lnTo>
                    <a:lnTo>
                      <a:pt x="780" y="235"/>
                    </a:lnTo>
                    <a:cubicBezTo>
                      <a:pt x="838" y="396"/>
                      <a:pt x="1130" y="327"/>
                      <a:pt x="1069" y="607"/>
                    </a:cubicBezTo>
                    <a:cubicBezTo>
                      <a:pt x="1054" y="669"/>
                      <a:pt x="1080" y="695"/>
                      <a:pt x="1117" y="695"/>
                    </a:cubicBezTo>
                    <a:cubicBezTo>
                      <a:pt x="1161" y="695"/>
                      <a:pt x="1222" y="661"/>
                      <a:pt x="1257" y="611"/>
                    </a:cubicBezTo>
                    <a:cubicBezTo>
                      <a:pt x="1288" y="561"/>
                      <a:pt x="1295" y="492"/>
                      <a:pt x="1311" y="427"/>
                    </a:cubicBezTo>
                    <a:lnTo>
                      <a:pt x="1311" y="427"/>
                    </a:lnTo>
                    <a:lnTo>
                      <a:pt x="1292" y="438"/>
                    </a:lnTo>
                    <a:cubicBezTo>
                      <a:pt x="1226" y="358"/>
                      <a:pt x="1268" y="196"/>
                      <a:pt x="1111" y="173"/>
                    </a:cubicBezTo>
                    <a:lnTo>
                      <a:pt x="900" y="127"/>
                    </a:lnTo>
                    <a:cubicBezTo>
                      <a:pt x="728" y="45"/>
                      <a:pt x="624" y="0"/>
                      <a:pt x="5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11"/>
              <p:cNvSpPr/>
              <p:nvPr/>
            </p:nvSpPr>
            <p:spPr>
              <a:xfrm>
                <a:off x="3437190" y="384969"/>
                <a:ext cx="18643" cy="12532"/>
              </a:xfrm>
              <a:custGeom>
                <a:avLst/>
                <a:gdLst/>
                <a:ahLst/>
                <a:cxnLst/>
                <a:rect l="l" t="t" r="r" b="b"/>
                <a:pathLst>
                  <a:path w="601" h="404" extrusionOk="0">
                    <a:moveTo>
                      <a:pt x="316" y="1"/>
                    </a:moveTo>
                    <a:cubicBezTo>
                      <a:pt x="177" y="58"/>
                      <a:pt x="97" y="181"/>
                      <a:pt x="0" y="281"/>
                    </a:cubicBezTo>
                    <a:cubicBezTo>
                      <a:pt x="55" y="372"/>
                      <a:pt x="104" y="403"/>
                      <a:pt x="148" y="403"/>
                    </a:cubicBezTo>
                    <a:cubicBezTo>
                      <a:pt x="251" y="403"/>
                      <a:pt x="335" y="239"/>
                      <a:pt x="444" y="239"/>
                    </a:cubicBezTo>
                    <a:cubicBezTo>
                      <a:pt x="447" y="239"/>
                      <a:pt x="451" y="239"/>
                      <a:pt x="454" y="239"/>
                    </a:cubicBezTo>
                    <a:cubicBezTo>
                      <a:pt x="461" y="240"/>
                      <a:pt x="467" y="240"/>
                      <a:pt x="473" y="240"/>
                    </a:cubicBezTo>
                    <a:cubicBezTo>
                      <a:pt x="600" y="240"/>
                      <a:pt x="521" y="86"/>
                      <a:pt x="565" y="16"/>
                    </a:cubicBezTo>
                    <a:lnTo>
                      <a:pt x="3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11"/>
              <p:cNvSpPr/>
              <p:nvPr/>
            </p:nvSpPr>
            <p:spPr>
              <a:xfrm>
                <a:off x="3572251" y="518821"/>
                <a:ext cx="20535" cy="8251"/>
              </a:xfrm>
              <a:custGeom>
                <a:avLst/>
                <a:gdLst/>
                <a:ahLst/>
                <a:cxnLst/>
                <a:rect l="l" t="t" r="r" b="b"/>
                <a:pathLst>
                  <a:path w="662" h="266" extrusionOk="0">
                    <a:moveTo>
                      <a:pt x="337" y="0"/>
                    </a:moveTo>
                    <a:cubicBezTo>
                      <a:pt x="213" y="0"/>
                      <a:pt x="109" y="40"/>
                      <a:pt x="16" y="147"/>
                    </a:cubicBezTo>
                    <a:cubicBezTo>
                      <a:pt x="0" y="174"/>
                      <a:pt x="0" y="209"/>
                      <a:pt x="12" y="239"/>
                    </a:cubicBezTo>
                    <a:cubicBezTo>
                      <a:pt x="63" y="258"/>
                      <a:pt x="113" y="265"/>
                      <a:pt x="162" y="265"/>
                    </a:cubicBezTo>
                    <a:cubicBezTo>
                      <a:pt x="280" y="265"/>
                      <a:pt x="392" y="222"/>
                      <a:pt x="500" y="170"/>
                    </a:cubicBezTo>
                    <a:cubicBezTo>
                      <a:pt x="554" y="136"/>
                      <a:pt x="607" y="97"/>
                      <a:pt x="661" y="59"/>
                    </a:cubicBezTo>
                    <a:cubicBezTo>
                      <a:pt x="538" y="24"/>
                      <a:pt x="431" y="0"/>
                      <a:pt x="3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11"/>
              <p:cNvSpPr/>
              <p:nvPr/>
            </p:nvSpPr>
            <p:spPr>
              <a:xfrm>
                <a:off x="3579044" y="451135"/>
                <a:ext cx="155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0" y="0"/>
                    </a:moveTo>
                    <a:lnTo>
                      <a:pt x="0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11"/>
              <p:cNvSpPr/>
              <p:nvPr/>
            </p:nvSpPr>
            <p:spPr>
              <a:xfrm>
                <a:off x="3463650" y="434198"/>
                <a:ext cx="279" cy="403"/>
              </a:xfrm>
              <a:custGeom>
                <a:avLst/>
                <a:gdLst/>
                <a:ahLst/>
                <a:cxnLst/>
                <a:rect l="l" t="t" r="r" b="b"/>
                <a:pathLst>
                  <a:path w="9" h="13" extrusionOk="0">
                    <a:moveTo>
                      <a:pt x="1" y="1"/>
                    </a:moveTo>
                    <a:lnTo>
                      <a:pt x="1" y="12"/>
                    </a:lnTo>
                    <a:lnTo>
                      <a:pt x="8" y="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11"/>
              <p:cNvSpPr/>
              <p:nvPr/>
            </p:nvSpPr>
            <p:spPr>
              <a:xfrm>
                <a:off x="3318104" y="434322"/>
                <a:ext cx="148431" cy="91943"/>
              </a:xfrm>
              <a:custGeom>
                <a:avLst/>
                <a:gdLst/>
                <a:ahLst/>
                <a:cxnLst/>
                <a:rect l="l" t="t" r="r" b="b"/>
                <a:pathLst>
                  <a:path w="4785" h="2964" extrusionOk="0">
                    <a:moveTo>
                      <a:pt x="4630" y="1"/>
                    </a:moveTo>
                    <a:cubicBezTo>
                      <a:pt x="4493" y="1"/>
                      <a:pt x="4464" y="168"/>
                      <a:pt x="4370" y="235"/>
                    </a:cubicBezTo>
                    <a:cubicBezTo>
                      <a:pt x="4343" y="243"/>
                      <a:pt x="4312" y="247"/>
                      <a:pt x="4281" y="254"/>
                    </a:cubicBezTo>
                    <a:lnTo>
                      <a:pt x="4059" y="604"/>
                    </a:lnTo>
                    <a:cubicBezTo>
                      <a:pt x="3636" y="823"/>
                      <a:pt x="3463" y="1311"/>
                      <a:pt x="3056" y="1545"/>
                    </a:cubicBezTo>
                    <a:cubicBezTo>
                      <a:pt x="2752" y="1761"/>
                      <a:pt x="2391" y="1887"/>
                      <a:pt x="2114" y="2137"/>
                    </a:cubicBezTo>
                    <a:cubicBezTo>
                      <a:pt x="2091" y="2137"/>
                      <a:pt x="2064" y="2145"/>
                      <a:pt x="2045" y="2164"/>
                    </a:cubicBezTo>
                    <a:cubicBezTo>
                      <a:pt x="2040" y="2164"/>
                      <a:pt x="2035" y="2164"/>
                      <a:pt x="2030" y="2164"/>
                    </a:cubicBezTo>
                    <a:cubicBezTo>
                      <a:pt x="1955" y="2164"/>
                      <a:pt x="1884" y="2191"/>
                      <a:pt x="1834" y="2252"/>
                    </a:cubicBezTo>
                    <a:lnTo>
                      <a:pt x="1649" y="2368"/>
                    </a:lnTo>
                    <a:cubicBezTo>
                      <a:pt x="1538" y="2368"/>
                      <a:pt x="1426" y="2372"/>
                      <a:pt x="1334" y="2445"/>
                    </a:cubicBezTo>
                    <a:cubicBezTo>
                      <a:pt x="1019" y="2602"/>
                      <a:pt x="665" y="2587"/>
                      <a:pt x="335" y="2664"/>
                    </a:cubicBezTo>
                    <a:lnTo>
                      <a:pt x="1" y="2694"/>
                    </a:lnTo>
                    <a:cubicBezTo>
                      <a:pt x="116" y="2700"/>
                      <a:pt x="211" y="2822"/>
                      <a:pt x="320" y="2822"/>
                    </a:cubicBezTo>
                    <a:cubicBezTo>
                      <a:pt x="356" y="2822"/>
                      <a:pt x="394" y="2808"/>
                      <a:pt x="435" y="2771"/>
                    </a:cubicBezTo>
                    <a:lnTo>
                      <a:pt x="934" y="2764"/>
                    </a:lnTo>
                    <a:lnTo>
                      <a:pt x="1050" y="2963"/>
                    </a:lnTo>
                    <a:cubicBezTo>
                      <a:pt x="1127" y="2913"/>
                      <a:pt x="1138" y="2829"/>
                      <a:pt x="1161" y="2752"/>
                    </a:cubicBezTo>
                    <a:cubicBezTo>
                      <a:pt x="1161" y="2721"/>
                      <a:pt x="1157" y="2694"/>
                      <a:pt x="1153" y="2667"/>
                    </a:cubicBezTo>
                    <a:cubicBezTo>
                      <a:pt x="1253" y="2648"/>
                      <a:pt x="1380" y="2683"/>
                      <a:pt x="1449" y="2571"/>
                    </a:cubicBezTo>
                    <a:cubicBezTo>
                      <a:pt x="1503" y="2552"/>
                      <a:pt x="1545" y="2533"/>
                      <a:pt x="1538" y="2468"/>
                    </a:cubicBezTo>
                    <a:lnTo>
                      <a:pt x="1538" y="2468"/>
                    </a:lnTo>
                    <a:lnTo>
                      <a:pt x="1642" y="2471"/>
                    </a:lnTo>
                    <a:cubicBezTo>
                      <a:pt x="1659" y="2506"/>
                      <a:pt x="1677" y="2520"/>
                      <a:pt x="1696" y="2520"/>
                    </a:cubicBezTo>
                    <a:cubicBezTo>
                      <a:pt x="1719" y="2520"/>
                      <a:pt x="1743" y="2500"/>
                      <a:pt x="1768" y="2475"/>
                    </a:cubicBezTo>
                    <a:lnTo>
                      <a:pt x="1811" y="2475"/>
                    </a:lnTo>
                    <a:lnTo>
                      <a:pt x="1849" y="2456"/>
                    </a:lnTo>
                    <a:cubicBezTo>
                      <a:pt x="1926" y="2456"/>
                      <a:pt x="1999" y="2429"/>
                      <a:pt x="2053" y="2368"/>
                    </a:cubicBezTo>
                    <a:cubicBezTo>
                      <a:pt x="2160" y="2356"/>
                      <a:pt x="2264" y="2314"/>
                      <a:pt x="2345" y="2241"/>
                    </a:cubicBezTo>
                    <a:cubicBezTo>
                      <a:pt x="2633" y="2106"/>
                      <a:pt x="2906" y="1949"/>
                      <a:pt x="3159" y="1761"/>
                    </a:cubicBezTo>
                    <a:cubicBezTo>
                      <a:pt x="3478" y="1511"/>
                      <a:pt x="3782" y="1238"/>
                      <a:pt x="4059" y="946"/>
                    </a:cubicBezTo>
                    <a:lnTo>
                      <a:pt x="4485" y="454"/>
                    </a:lnTo>
                    <a:cubicBezTo>
                      <a:pt x="4554" y="304"/>
                      <a:pt x="4785" y="235"/>
                      <a:pt x="4696" y="12"/>
                    </a:cubicBezTo>
                    <a:cubicBezTo>
                      <a:pt x="4672" y="4"/>
                      <a:pt x="4650" y="1"/>
                      <a:pt x="46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11"/>
              <p:cNvSpPr/>
              <p:nvPr/>
            </p:nvSpPr>
            <p:spPr>
              <a:xfrm>
                <a:off x="3515515" y="450546"/>
                <a:ext cx="17650" cy="6318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2037" extrusionOk="0">
                    <a:moveTo>
                      <a:pt x="81" y="0"/>
                    </a:moveTo>
                    <a:cubicBezTo>
                      <a:pt x="52" y="0"/>
                      <a:pt x="33" y="29"/>
                      <a:pt x="31" y="66"/>
                    </a:cubicBezTo>
                    <a:cubicBezTo>
                      <a:pt x="19" y="196"/>
                      <a:pt x="0" y="335"/>
                      <a:pt x="108" y="446"/>
                    </a:cubicBezTo>
                    <a:cubicBezTo>
                      <a:pt x="192" y="807"/>
                      <a:pt x="311" y="1161"/>
                      <a:pt x="323" y="1541"/>
                    </a:cubicBezTo>
                    <a:cubicBezTo>
                      <a:pt x="265" y="1733"/>
                      <a:pt x="342" y="1868"/>
                      <a:pt x="500" y="2037"/>
                    </a:cubicBezTo>
                    <a:cubicBezTo>
                      <a:pt x="569" y="1791"/>
                      <a:pt x="534" y="1614"/>
                      <a:pt x="523" y="1434"/>
                    </a:cubicBezTo>
                    <a:cubicBezTo>
                      <a:pt x="492" y="1095"/>
                      <a:pt x="442" y="753"/>
                      <a:pt x="323" y="431"/>
                    </a:cubicBezTo>
                    <a:lnTo>
                      <a:pt x="323" y="219"/>
                    </a:lnTo>
                    <a:cubicBezTo>
                      <a:pt x="311" y="104"/>
                      <a:pt x="246" y="43"/>
                      <a:pt x="131" y="23"/>
                    </a:cubicBezTo>
                    <a:cubicBezTo>
                      <a:pt x="112" y="7"/>
                      <a:pt x="95" y="0"/>
                      <a:pt x="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11"/>
              <p:cNvSpPr/>
              <p:nvPr/>
            </p:nvSpPr>
            <p:spPr>
              <a:xfrm>
                <a:off x="3329550" y="527630"/>
                <a:ext cx="15541" cy="2069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667" extrusionOk="0">
                    <a:moveTo>
                      <a:pt x="143" y="0"/>
                    </a:moveTo>
                    <a:cubicBezTo>
                      <a:pt x="128" y="0"/>
                      <a:pt x="113" y="5"/>
                      <a:pt x="101" y="17"/>
                    </a:cubicBezTo>
                    <a:cubicBezTo>
                      <a:pt x="1" y="117"/>
                      <a:pt x="139" y="178"/>
                      <a:pt x="170" y="263"/>
                    </a:cubicBezTo>
                    <a:cubicBezTo>
                      <a:pt x="270" y="378"/>
                      <a:pt x="174" y="593"/>
                      <a:pt x="369" y="666"/>
                    </a:cubicBezTo>
                    <a:cubicBezTo>
                      <a:pt x="500" y="439"/>
                      <a:pt x="404" y="251"/>
                      <a:pt x="266" y="71"/>
                    </a:cubicBezTo>
                    <a:cubicBezTo>
                      <a:pt x="230" y="34"/>
                      <a:pt x="183" y="0"/>
                      <a:pt x="1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11"/>
              <p:cNvSpPr/>
              <p:nvPr/>
            </p:nvSpPr>
            <p:spPr>
              <a:xfrm>
                <a:off x="3338019" y="548507"/>
                <a:ext cx="14703" cy="34370"/>
              </a:xfrm>
              <a:custGeom>
                <a:avLst/>
                <a:gdLst/>
                <a:ahLst/>
                <a:cxnLst/>
                <a:rect l="l" t="t" r="r" b="b"/>
                <a:pathLst>
                  <a:path w="474" h="1108" extrusionOk="0">
                    <a:moveTo>
                      <a:pt x="104" y="1"/>
                    </a:moveTo>
                    <a:lnTo>
                      <a:pt x="104" y="1"/>
                    </a:lnTo>
                    <a:cubicBezTo>
                      <a:pt x="127" y="135"/>
                      <a:pt x="39" y="293"/>
                      <a:pt x="181" y="408"/>
                    </a:cubicBezTo>
                    <a:cubicBezTo>
                      <a:pt x="0" y="646"/>
                      <a:pt x="243" y="877"/>
                      <a:pt x="185" y="1108"/>
                    </a:cubicBezTo>
                    <a:lnTo>
                      <a:pt x="392" y="1100"/>
                    </a:lnTo>
                    <a:cubicBezTo>
                      <a:pt x="473" y="846"/>
                      <a:pt x="327" y="631"/>
                      <a:pt x="285" y="397"/>
                    </a:cubicBezTo>
                    <a:cubicBezTo>
                      <a:pt x="285" y="231"/>
                      <a:pt x="285" y="74"/>
                      <a:pt x="1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11"/>
              <p:cNvSpPr/>
              <p:nvPr/>
            </p:nvSpPr>
            <p:spPr>
              <a:xfrm>
                <a:off x="3340872" y="548290"/>
                <a:ext cx="155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5" h="8" extrusionOk="0">
                    <a:moveTo>
                      <a:pt x="4" y="0"/>
                    </a:moveTo>
                    <a:cubicBezTo>
                      <a:pt x="1" y="0"/>
                      <a:pt x="1" y="4"/>
                      <a:pt x="1" y="4"/>
                    </a:cubicBezTo>
                    <a:lnTo>
                      <a:pt x="4" y="8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11"/>
              <p:cNvSpPr/>
              <p:nvPr/>
            </p:nvSpPr>
            <p:spPr>
              <a:xfrm>
                <a:off x="3511079" y="356648"/>
                <a:ext cx="12191" cy="9492"/>
              </a:xfrm>
              <a:custGeom>
                <a:avLst/>
                <a:gdLst/>
                <a:ahLst/>
                <a:cxnLst/>
                <a:rect l="l" t="t" r="r" b="b"/>
                <a:pathLst>
                  <a:path w="393" h="306" extrusionOk="0">
                    <a:moveTo>
                      <a:pt x="155" y="0"/>
                    </a:moveTo>
                    <a:cubicBezTo>
                      <a:pt x="138" y="0"/>
                      <a:pt x="121" y="6"/>
                      <a:pt x="105" y="18"/>
                    </a:cubicBezTo>
                    <a:cubicBezTo>
                      <a:pt x="1" y="111"/>
                      <a:pt x="120" y="176"/>
                      <a:pt x="174" y="249"/>
                    </a:cubicBezTo>
                    <a:cubicBezTo>
                      <a:pt x="216" y="251"/>
                      <a:pt x="272" y="306"/>
                      <a:pt x="319" y="306"/>
                    </a:cubicBezTo>
                    <a:cubicBezTo>
                      <a:pt x="349" y="306"/>
                      <a:pt x="375" y="284"/>
                      <a:pt x="393" y="214"/>
                    </a:cubicBezTo>
                    <a:lnTo>
                      <a:pt x="301" y="107"/>
                    </a:lnTo>
                    <a:cubicBezTo>
                      <a:pt x="263" y="57"/>
                      <a:pt x="209" y="0"/>
                      <a:pt x="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11"/>
              <p:cNvSpPr/>
              <p:nvPr/>
            </p:nvSpPr>
            <p:spPr>
              <a:xfrm>
                <a:off x="3524201" y="403333"/>
                <a:ext cx="20907" cy="19512"/>
              </a:xfrm>
              <a:custGeom>
                <a:avLst/>
                <a:gdLst/>
                <a:ahLst/>
                <a:cxnLst/>
                <a:rect l="l" t="t" r="r" b="b"/>
                <a:pathLst>
                  <a:path w="674" h="629" extrusionOk="0">
                    <a:moveTo>
                      <a:pt x="505" y="0"/>
                    </a:moveTo>
                    <a:cubicBezTo>
                      <a:pt x="444" y="0"/>
                      <a:pt x="376" y="52"/>
                      <a:pt x="331" y="108"/>
                    </a:cubicBezTo>
                    <a:cubicBezTo>
                      <a:pt x="124" y="220"/>
                      <a:pt x="1" y="377"/>
                      <a:pt x="74" y="627"/>
                    </a:cubicBezTo>
                    <a:cubicBezTo>
                      <a:pt x="83" y="628"/>
                      <a:pt x="91" y="629"/>
                      <a:pt x="99" y="629"/>
                    </a:cubicBezTo>
                    <a:cubicBezTo>
                      <a:pt x="226" y="629"/>
                      <a:pt x="252" y="492"/>
                      <a:pt x="335" y="431"/>
                    </a:cubicBezTo>
                    <a:lnTo>
                      <a:pt x="458" y="235"/>
                    </a:lnTo>
                    <a:cubicBezTo>
                      <a:pt x="523" y="181"/>
                      <a:pt x="673" y="147"/>
                      <a:pt x="581" y="35"/>
                    </a:cubicBezTo>
                    <a:cubicBezTo>
                      <a:pt x="558" y="10"/>
                      <a:pt x="532" y="0"/>
                      <a:pt x="5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11"/>
              <p:cNvSpPr/>
              <p:nvPr/>
            </p:nvSpPr>
            <p:spPr>
              <a:xfrm>
                <a:off x="3547559" y="405412"/>
                <a:ext cx="9089" cy="4622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49" extrusionOk="0">
                    <a:moveTo>
                      <a:pt x="95" y="1"/>
                    </a:moveTo>
                    <a:cubicBezTo>
                      <a:pt x="67" y="1"/>
                      <a:pt x="40" y="15"/>
                      <a:pt x="24" y="41"/>
                    </a:cubicBezTo>
                    <a:lnTo>
                      <a:pt x="20" y="45"/>
                    </a:lnTo>
                    <a:cubicBezTo>
                      <a:pt x="1" y="80"/>
                      <a:pt x="8" y="118"/>
                      <a:pt x="43" y="137"/>
                    </a:cubicBezTo>
                    <a:cubicBezTo>
                      <a:pt x="51" y="141"/>
                      <a:pt x="66" y="149"/>
                      <a:pt x="78" y="149"/>
                    </a:cubicBezTo>
                    <a:cubicBezTo>
                      <a:pt x="147" y="149"/>
                      <a:pt x="220" y="141"/>
                      <a:pt x="293" y="133"/>
                    </a:cubicBezTo>
                    <a:cubicBezTo>
                      <a:pt x="251" y="91"/>
                      <a:pt x="201" y="53"/>
                      <a:pt x="147" y="18"/>
                    </a:cubicBezTo>
                    <a:cubicBezTo>
                      <a:pt x="131" y="6"/>
                      <a:pt x="113" y="1"/>
                      <a:pt x="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11"/>
              <p:cNvSpPr/>
              <p:nvPr/>
            </p:nvSpPr>
            <p:spPr>
              <a:xfrm>
                <a:off x="3365906" y="566995"/>
                <a:ext cx="155" cy="403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4" y="0"/>
                    </a:moveTo>
                    <a:lnTo>
                      <a:pt x="1" y="4"/>
                    </a:lnTo>
                    <a:lnTo>
                      <a:pt x="4" y="12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11"/>
              <p:cNvSpPr/>
              <p:nvPr/>
            </p:nvSpPr>
            <p:spPr>
              <a:xfrm>
                <a:off x="3560928" y="491523"/>
                <a:ext cx="8841" cy="6731"/>
              </a:xfrm>
              <a:custGeom>
                <a:avLst/>
                <a:gdLst/>
                <a:ahLst/>
                <a:cxnLst/>
                <a:rect l="l" t="t" r="r" b="b"/>
                <a:pathLst>
                  <a:path w="285" h="217" extrusionOk="0">
                    <a:moveTo>
                      <a:pt x="155" y="0"/>
                    </a:moveTo>
                    <a:cubicBezTo>
                      <a:pt x="139" y="0"/>
                      <a:pt x="122" y="4"/>
                      <a:pt x="104" y="13"/>
                    </a:cubicBezTo>
                    <a:cubicBezTo>
                      <a:pt x="0" y="55"/>
                      <a:pt x="54" y="143"/>
                      <a:pt x="85" y="216"/>
                    </a:cubicBezTo>
                    <a:lnTo>
                      <a:pt x="285" y="113"/>
                    </a:lnTo>
                    <a:cubicBezTo>
                      <a:pt x="255" y="47"/>
                      <a:pt x="211" y="0"/>
                      <a:pt x="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11"/>
              <p:cNvSpPr/>
              <p:nvPr/>
            </p:nvSpPr>
            <p:spPr>
              <a:xfrm>
                <a:off x="3466162" y="366668"/>
                <a:ext cx="5987" cy="6669"/>
              </a:xfrm>
              <a:custGeom>
                <a:avLst/>
                <a:gdLst/>
                <a:ahLst/>
                <a:cxnLst/>
                <a:rect l="l" t="t" r="r" b="b"/>
                <a:pathLst>
                  <a:path w="193" h="215" extrusionOk="0">
                    <a:moveTo>
                      <a:pt x="61" y="0"/>
                    </a:moveTo>
                    <a:cubicBezTo>
                      <a:pt x="41" y="0"/>
                      <a:pt x="22" y="2"/>
                      <a:pt x="4" y="7"/>
                    </a:cubicBezTo>
                    <a:cubicBezTo>
                      <a:pt x="0" y="99"/>
                      <a:pt x="23" y="176"/>
                      <a:pt x="116" y="214"/>
                    </a:cubicBezTo>
                    <a:cubicBezTo>
                      <a:pt x="154" y="191"/>
                      <a:pt x="192" y="160"/>
                      <a:pt x="189" y="110"/>
                    </a:cubicBezTo>
                    <a:lnTo>
                      <a:pt x="100" y="3"/>
                    </a:lnTo>
                    <a:cubicBezTo>
                      <a:pt x="87" y="1"/>
                      <a:pt x="74" y="0"/>
                      <a:pt x="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11"/>
              <p:cNvSpPr/>
              <p:nvPr/>
            </p:nvSpPr>
            <p:spPr>
              <a:xfrm>
                <a:off x="3344564" y="595595"/>
                <a:ext cx="5149" cy="6111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97" extrusionOk="0">
                    <a:moveTo>
                      <a:pt x="166" y="1"/>
                    </a:moveTo>
                    <a:cubicBezTo>
                      <a:pt x="97" y="5"/>
                      <a:pt x="28" y="5"/>
                      <a:pt x="12" y="89"/>
                    </a:cubicBezTo>
                    <a:cubicBezTo>
                      <a:pt x="1" y="139"/>
                      <a:pt x="47" y="174"/>
                      <a:pt x="89" y="197"/>
                    </a:cubicBez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11"/>
              <p:cNvSpPr/>
              <p:nvPr/>
            </p:nvSpPr>
            <p:spPr>
              <a:xfrm>
                <a:off x="3425154" y="387451"/>
                <a:ext cx="66507" cy="5748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1853" extrusionOk="0">
                    <a:moveTo>
                      <a:pt x="2089" y="0"/>
                    </a:moveTo>
                    <a:cubicBezTo>
                      <a:pt x="2073" y="0"/>
                      <a:pt x="2054" y="14"/>
                      <a:pt x="2033" y="40"/>
                    </a:cubicBezTo>
                    <a:cubicBezTo>
                      <a:pt x="1822" y="270"/>
                      <a:pt x="1603" y="497"/>
                      <a:pt x="1610" y="843"/>
                    </a:cubicBezTo>
                    <a:cubicBezTo>
                      <a:pt x="1554" y="881"/>
                      <a:pt x="1508" y="897"/>
                      <a:pt x="1469" y="897"/>
                    </a:cubicBezTo>
                    <a:cubicBezTo>
                      <a:pt x="1349" y="897"/>
                      <a:pt x="1302" y="745"/>
                      <a:pt x="1226" y="655"/>
                    </a:cubicBezTo>
                    <a:lnTo>
                      <a:pt x="623" y="1346"/>
                    </a:lnTo>
                    <a:lnTo>
                      <a:pt x="419" y="1350"/>
                    </a:lnTo>
                    <a:cubicBezTo>
                      <a:pt x="302" y="1284"/>
                      <a:pt x="231" y="1249"/>
                      <a:pt x="187" y="1249"/>
                    </a:cubicBezTo>
                    <a:cubicBezTo>
                      <a:pt x="129" y="1249"/>
                      <a:pt x="118" y="1312"/>
                      <a:pt x="112" y="1450"/>
                    </a:cubicBezTo>
                    <a:cubicBezTo>
                      <a:pt x="46" y="1535"/>
                      <a:pt x="8" y="1638"/>
                      <a:pt x="0" y="1746"/>
                    </a:cubicBezTo>
                    <a:cubicBezTo>
                      <a:pt x="37" y="1812"/>
                      <a:pt x="105" y="1853"/>
                      <a:pt x="180" y="1853"/>
                    </a:cubicBezTo>
                    <a:cubicBezTo>
                      <a:pt x="191" y="1853"/>
                      <a:pt x="203" y="1852"/>
                      <a:pt x="216" y="1850"/>
                    </a:cubicBezTo>
                    <a:cubicBezTo>
                      <a:pt x="239" y="1784"/>
                      <a:pt x="112" y="1715"/>
                      <a:pt x="219" y="1654"/>
                    </a:cubicBezTo>
                    <a:cubicBezTo>
                      <a:pt x="227" y="1596"/>
                      <a:pt x="239" y="1535"/>
                      <a:pt x="246" y="1477"/>
                    </a:cubicBezTo>
                    <a:lnTo>
                      <a:pt x="296" y="1477"/>
                    </a:lnTo>
                    <a:lnTo>
                      <a:pt x="423" y="1554"/>
                    </a:lnTo>
                    <a:lnTo>
                      <a:pt x="473" y="1565"/>
                    </a:lnTo>
                    <a:lnTo>
                      <a:pt x="488" y="1562"/>
                    </a:lnTo>
                    <a:cubicBezTo>
                      <a:pt x="515" y="1581"/>
                      <a:pt x="546" y="1596"/>
                      <a:pt x="577" y="1600"/>
                    </a:cubicBezTo>
                    <a:cubicBezTo>
                      <a:pt x="623" y="1621"/>
                      <a:pt x="666" y="1629"/>
                      <a:pt x="706" y="1629"/>
                    </a:cubicBezTo>
                    <a:cubicBezTo>
                      <a:pt x="915" y="1629"/>
                      <a:pt x="1049" y="1396"/>
                      <a:pt x="1249" y="1373"/>
                    </a:cubicBezTo>
                    <a:cubicBezTo>
                      <a:pt x="1249" y="1423"/>
                      <a:pt x="1257" y="1466"/>
                      <a:pt x="1257" y="1516"/>
                    </a:cubicBezTo>
                    <a:lnTo>
                      <a:pt x="1249" y="1516"/>
                    </a:lnTo>
                    <a:lnTo>
                      <a:pt x="1261" y="1523"/>
                    </a:lnTo>
                    <a:lnTo>
                      <a:pt x="1261" y="1516"/>
                    </a:lnTo>
                    <a:cubicBezTo>
                      <a:pt x="1411" y="1489"/>
                      <a:pt x="1491" y="1389"/>
                      <a:pt x="1534" y="1250"/>
                    </a:cubicBezTo>
                    <a:cubicBezTo>
                      <a:pt x="1737" y="1143"/>
                      <a:pt x="1803" y="958"/>
                      <a:pt x="1837" y="747"/>
                    </a:cubicBezTo>
                    <a:cubicBezTo>
                      <a:pt x="1976" y="578"/>
                      <a:pt x="2049" y="363"/>
                      <a:pt x="2045" y="140"/>
                    </a:cubicBezTo>
                    <a:lnTo>
                      <a:pt x="2045" y="140"/>
                    </a:lnTo>
                    <a:cubicBezTo>
                      <a:pt x="2053" y="141"/>
                      <a:pt x="2060" y="142"/>
                      <a:pt x="2067" y="142"/>
                    </a:cubicBezTo>
                    <a:cubicBezTo>
                      <a:pt x="2115" y="142"/>
                      <a:pt x="2144" y="109"/>
                      <a:pt x="2137" y="59"/>
                    </a:cubicBezTo>
                    <a:cubicBezTo>
                      <a:pt x="2124" y="19"/>
                      <a:pt x="2108" y="0"/>
                      <a:pt x="20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11"/>
              <p:cNvSpPr/>
              <p:nvPr/>
            </p:nvSpPr>
            <p:spPr>
              <a:xfrm>
                <a:off x="3470908" y="335741"/>
                <a:ext cx="3505" cy="2171"/>
              </a:xfrm>
              <a:custGeom>
                <a:avLst/>
                <a:gdLst/>
                <a:ahLst/>
                <a:cxnLst/>
                <a:rect l="l" t="t" r="r" b="b"/>
                <a:pathLst>
                  <a:path w="113" h="70" extrusionOk="0">
                    <a:moveTo>
                      <a:pt x="85" y="1"/>
                    </a:moveTo>
                    <a:cubicBezTo>
                      <a:pt x="55" y="12"/>
                      <a:pt x="28" y="20"/>
                      <a:pt x="1" y="32"/>
                    </a:cubicBezTo>
                    <a:cubicBezTo>
                      <a:pt x="12" y="43"/>
                      <a:pt x="20" y="70"/>
                      <a:pt x="32" y="70"/>
                    </a:cubicBezTo>
                    <a:cubicBezTo>
                      <a:pt x="59" y="62"/>
                      <a:pt x="89" y="55"/>
                      <a:pt x="112" y="39"/>
                    </a:cubicBezTo>
                    <a:cubicBezTo>
                      <a:pt x="105" y="24"/>
                      <a:pt x="89" y="1"/>
                      <a:pt x="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11"/>
              <p:cNvSpPr/>
              <p:nvPr/>
            </p:nvSpPr>
            <p:spPr>
              <a:xfrm>
                <a:off x="3365781" y="567367"/>
                <a:ext cx="6483" cy="15510"/>
              </a:xfrm>
              <a:custGeom>
                <a:avLst/>
                <a:gdLst/>
                <a:ahLst/>
                <a:cxnLst/>
                <a:rect l="l" t="t" r="r" b="b"/>
                <a:pathLst>
                  <a:path w="209" h="500" extrusionOk="0">
                    <a:moveTo>
                      <a:pt x="8" y="0"/>
                    </a:moveTo>
                    <a:cubicBezTo>
                      <a:pt x="1" y="142"/>
                      <a:pt x="8" y="281"/>
                      <a:pt x="112" y="396"/>
                    </a:cubicBezTo>
                    <a:cubicBezTo>
                      <a:pt x="105" y="430"/>
                      <a:pt x="105" y="465"/>
                      <a:pt x="112" y="500"/>
                    </a:cubicBezTo>
                    <a:lnTo>
                      <a:pt x="208" y="500"/>
                    </a:lnTo>
                    <a:lnTo>
                      <a:pt x="208" y="396"/>
                    </a:lnTo>
                    <a:cubicBezTo>
                      <a:pt x="197" y="238"/>
                      <a:pt x="143" y="100"/>
                      <a:pt x="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11"/>
              <p:cNvSpPr/>
              <p:nvPr/>
            </p:nvSpPr>
            <p:spPr>
              <a:xfrm>
                <a:off x="3575104" y="238338"/>
                <a:ext cx="15882" cy="63126"/>
              </a:xfrm>
              <a:custGeom>
                <a:avLst/>
                <a:gdLst/>
                <a:ahLst/>
                <a:cxnLst/>
                <a:rect l="l" t="t" r="r" b="b"/>
                <a:pathLst>
                  <a:path w="512" h="2035" extrusionOk="0">
                    <a:moveTo>
                      <a:pt x="210" y="0"/>
                    </a:moveTo>
                    <a:cubicBezTo>
                      <a:pt x="205" y="0"/>
                      <a:pt x="199" y="1"/>
                      <a:pt x="193" y="1"/>
                    </a:cubicBezTo>
                    <a:cubicBezTo>
                      <a:pt x="116" y="9"/>
                      <a:pt x="100" y="90"/>
                      <a:pt x="120" y="155"/>
                    </a:cubicBezTo>
                    <a:cubicBezTo>
                      <a:pt x="219" y="428"/>
                      <a:pt x="81" y="712"/>
                      <a:pt x="150" y="985"/>
                    </a:cubicBezTo>
                    <a:cubicBezTo>
                      <a:pt x="127" y="1300"/>
                      <a:pt x="0" y="1596"/>
                      <a:pt x="35" y="1907"/>
                    </a:cubicBezTo>
                    <a:cubicBezTo>
                      <a:pt x="66" y="1972"/>
                      <a:pt x="99" y="2035"/>
                      <a:pt x="171" y="2035"/>
                    </a:cubicBezTo>
                    <a:cubicBezTo>
                      <a:pt x="189" y="2035"/>
                      <a:pt x="208" y="2031"/>
                      <a:pt x="231" y="2023"/>
                    </a:cubicBezTo>
                    <a:cubicBezTo>
                      <a:pt x="212" y="1804"/>
                      <a:pt x="389" y="1619"/>
                      <a:pt x="323" y="1396"/>
                    </a:cubicBezTo>
                    <a:lnTo>
                      <a:pt x="323" y="1392"/>
                    </a:lnTo>
                    <a:cubicBezTo>
                      <a:pt x="511" y="1258"/>
                      <a:pt x="404" y="1062"/>
                      <a:pt x="423" y="893"/>
                    </a:cubicBezTo>
                    <a:cubicBezTo>
                      <a:pt x="442" y="643"/>
                      <a:pt x="285" y="420"/>
                      <a:pt x="331" y="163"/>
                    </a:cubicBezTo>
                    <a:cubicBezTo>
                      <a:pt x="345" y="87"/>
                      <a:pt x="305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11"/>
              <p:cNvSpPr/>
              <p:nvPr/>
            </p:nvSpPr>
            <p:spPr>
              <a:xfrm>
                <a:off x="3510149" y="244170"/>
                <a:ext cx="34339" cy="1734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559" extrusionOk="0">
                    <a:moveTo>
                      <a:pt x="1010" y="1"/>
                    </a:moveTo>
                    <a:cubicBezTo>
                      <a:pt x="932" y="1"/>
                      <a:pt x="857" y="16"/>
                      <a:pt x="799" y="90"/>
                    </a:cubicBezTo>
                    <a:cubicBezTo>
                      <a:pt x="692" y="100"/>
                      <a:pt x="599" y="156"/>
                      <a:pt x="488" y="156"/>
                    </a:cubicBezTo>
                    <a:cubicBezTo>
                      <a:pt x="465" y="156"/>
                      <a:pt x="441" y="154"/>
                      <a:pt x="415" y="148"/>
                    </a:cubicBezTo>
                    <a:cubicBezTo>
                      <a:pt x="393" y="142"/>
                      <a:pt x="370" y="139"/>
                      <a:pt x="348" y="139"/>
                    </a:cubicBezTo>
                    <a:cubicBezTo>
                      <a:pt x="236" y="139"/>
                      <a:pt x="131" y="209"/>
                      <a:pt x="96" y="321"/>
                    </a:cubicBezTo>
                    <a:cubicBezTo>
                      <a:pt x="73" y="378"/>
                      <a:pt x="0" y="432"/>
                      <a:pt x="42" y="497"/>
                    </a:cubicBezTo>
                    <a:cubicBezTo>
                      <a:pt x="70" y="543"/>
                      <a:pt x="102" y="558"/>
                      <a:pt x="137" y="558"/>
                    </a:cubicBezTo>
                    <a:cubicBezTo>
                      <a:pt x="175" y="558"/>
                      <a:pt x="217" y="540"/>
                      <a:pt x="261" y="524"/>
                    </a:cubicBezTo>
                    <a:cubicBezTo>
                      <a:pt x="442" y="447"/>
                      <a:pt x="623" y="378"/>
                      <a:pt x="807" y="313"/>
                    </a:cubicBezTo>
                    <a:lnTo>
                      <a:pt x="995" y="282"/>
                    </a:lnTo>
                    <a:lnTo>
                      <a:pt x="1107" y="6"/>
                    </a:lnTo>
                    <a:cubicBezTo>
                      <a:pt x="1075" y="3"/>
                      <a:pt x="1042" y="1"/>
                      <a:pt x="10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11"/>
              <p:cNvSpPr/>
              <p:nvPr/>
            </p:nvSpPr>
            <p:spPr>
              <a:xfrm>
                <a:off x="3523239" y="373430"/>
                <a:ext cx="1954" cy="2295"/>
              </a:xfrm>
              <a:custGeom>
                <a:avLst/>
                <a:gdLst/>
                <a:ahLst/>
                <a:cxnLst/>
                <a:rect l="l" t="t" r="r" b="b"/>
                <a:pathLst>
                  <a:path w="63" h="74" extrusionOk="0">
                    <a:moveTo>
                      <a:pt x="35" y="0"/>
                    </a:moveTo>
                    <a:cubicBezTo>
                      <a:pt x="24" y="12"/>
                      <a:pt x="5" y="19"/>
                      <a:pt x="1" y="35"/>
                    </a:cubicBezTo>
                    <a:cubicBezTo>
                      <a:pt x="1" y="46"/>
                      <a:pt x="20" y="58"/>
                      <a:pt x="32" y="73"/>
                    </a:cubicBezTo>
                    <a:lnTo>
                      <a:pt x="62" y="39"/>
                    </a:lnTo>
                    <a:cubicBezTo>
                      <a:pt x="55" y="27"/>
                      <a:pt x="43" y="15"/>
                      <a:pt x="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11"/>
              <p:cNvSpPr/>
              <p:nvPr/>
            </p:nvSpPr>
            <p:spPr>
              <a:xfrm>
                <a:off x="3427294" y="449708"/>
                <a:ext cx="1334" cy="1334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extrusionOk="0">
                    <a:moveTo>
                      <a:pt x="1" y="0"/>
                    </a:moveTo>
                    <a:lnTo>
                      <a:pt x="43" y="43"/>
                    </a:lnTo>
                    <a:cubicBezTo>
                      <a:pt x="39" y="31"/>
                      <a:pt x="35" y="20"/>
                      <a:pt x="24" y="12"/>
                    </a:cubicBezTo>
                    <a:cubicBezTo>
                      <a:pt x="20" y="8"/>
                      <a:pt x="12" y="8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49" name="Google Shape;1749;p11"/>
            <p:cNvGrpSpPr/>
            <p:nvPr/>
          </p:nvGrpSpPr>
          <p:grpSpPr>
            <a:xfrm>
              <a:off x="4212036" y="354211"/>
              <a:ext cx="675044" cy="397697"/>
              <a:chOff x="1405566" y="453741"/>
              <a:chExt cx="583393" cy="343702"/>
            </a:xfrm>
          </p:grpSpPr>
          <p:sp>
            <p:nvSpPr>
              <p:cNvPr id="1750" name="Google Shape;1750;p11"/>
              <p:cNvSpPr/>
              <p:nvPr/>
            </p:nvSpPr>
            <p:spPr>
              <a:xfrm>
                <a:off x="1405566" y="453741"/>
                <a:ext cx="583393" cy="343702"/>
              </a:xfrm>
              <a:custGeom>
                <a:avLst/>
                <a:gdLst/>
                <a:ahLst/>
                <a:cxnLst/>
                <a:rect l="l" t="t" r="r" b="b"/>
                <a:pathLst>
                  <a:path w="18807" h="11080" extrusionOk="0">
                    <a:moveTo>
                      <a:pt x="18188" y="1156"/>
                    </a:moveTo>
                    <a:cubicBezTo>
                      <a:pt x="18211" y="1156"/>
                      <a:pt x="18235" y="1162"/>
                      <a:pt x="18261" y="1177"/>
                    </a:cubicBezTo>
                    <a:cubicBezTo>
                      <a:pt x="18253" y="1188"/>
                      <a:pt x="18245" y="1192"/>
                      <a:pt x="18238" y="1196"/>
                    </a:cubicBezTo>
                    <a:cubicBezTo>
                      <a:pt x="18046" y="1338"/>
                      <a:pt x="18019" y="1553"/>
                      <a:pt x="17950" y="1753"/>
                    </a:cubicBezTo>
                    <a:lnTo>
                      <a:pt x="17946" y="1753"/>
                    </a:lnTo>
                    <a:cubicBezTo>
                      <a:pt x="17946" y="1826"/>
                      <a:pt x="17942" y="1895"/>
                      <a:pt x="17930" y="1965"/>
                    </a:cubicBezTo>
                    <a:cubicBezTo>
                      <a:pt x="17827" y="2107"/>
                      <a:pt x="17769" y="2280"/>
                      <a:pt x="17684" y="2433"/>
                    </a:cubicBezTo>
                    <a:cubicBezTo>
                      <a:pt x="17200" y="3002"/>
                      <a:pt x="16697" y="3567"/>
                      <a:pt x="16297" y="4205"/>
                    </a:cubicBezTo>
                    <a:cubicBezTo>
                      <a:pt x="16101" y="4516"/>
                      <a:pt x="15878" y="4808"/>
                      <a:pt x="15636" y="5089"/>
                    </a:cubicBezTo>
                    <a:cubicBezTo>
                      <a:pt x="15167" y="5634"/>
                      <a:pt x="14687" y="6172"/>
                      <a:pt x="14261" y="6756"/>
                    </a:cubicBezTo>
                    <a:cubicBezTo>
                      <a:pt x="13946" y="7183"/>
                      <a:pt x="13684" y="7659"/>
                      <a:pt x="13265" y="8005"/>
                    </a:cubicBezTo>
                    <a:cubicBezTo>
                      <a:pt x="13196" y="8017"/>
                      <a:pt x="13128" y="8051"/>
                      <a:pt x="13082" y="8104"/>
                    </a:cubicBezTo>
                    <a:lnTo>
                      <a:pt x="13082" y="8104"/>
                    </a:lnTo>
                    <a:cubicBezTo>
                      <a:pt x="13085" y="8100"/>
                      <a:pt x="13085" y="8090"/>
                      <a:pt x="13089" y="8086"/>
                    </a:cubicBezTo>
                    <a:cubicBezTo>
                      <a:pt x="13108" y="8028"/>
                      <a:pt x="13092" y="7967"/>
                      <a:pt x="13062" y="7913"/>
                    </a:cubicBezTo>
                    <a:lnTo>
                      <a:pt x="13062" y="7913"/>
                    </a:lnTo>
                    <a:cubicBezTo>
                      <a:pt x="13064" y="7913"/>
                      <a:pt x="13067" y="7914"/>
                      <a:pt x="13070" y="7914"/>
                    </a:cubicBezTo>
                    <a:cubicBezTo>
                      <a:pt x="13095" y="7914"/>
                      <a:pt x="13121" y="7899"/>
                      <a:pt x="13139" y="7878"/>
                    </a:cubicBezTo>
                    <a:cubicBezTo>
                      <a:pt x="13265" y="7552"/>
                      <a:pt x="13427" y="7229"/>
                      <a:pt x="13431" y="6864"/>
                    </a:cubicBezTo>
                    <a:cubicBezTo>
                      <a:pt x="13450" y="6841"/>
                      <a:pt x="13458" y="6818"/>
                      <a:pt x="13465" y="6787"/>
                    </a:cubicBezTo>
                    <a:lnTo>
                      <a:pt x="13726" y="6457"/>
                    </a:lnTo>
                    <a:cubicBezTo>
                      <a:pt x="13719" y="6441"/>
                      <a:pt x="13715" y="6430"/>
                      <a:pt x="13719" y="6410"/>
                    </a:cubicBezTo>
                    <a:lnTo>
                      <a:pt x="13719" y="6410"/>
                    </a:lnTo>
                    <a:cubicBezTo>
                      <a:pt x="13719" y="6422"/>
                      <a:pt x="13726" y="6441"/>
                      <a:pt x="13726" y="6457"/>
                    </a:cubicBezTo>
                    <a:cubicBezTo>
                      <a:pt x="13746" y="6434"/>
                      <a:pt x="13753" y="6403"/>
                      <a:pt x="13742" y="6376"/>
                    </a:cubicBezTo>
                    <a:cubicBezTo>
                      <a:pt x="13873" y="6303"/>
                      <a:pt x="13984" y="6203"/>
                      <a:pt x="14061" y="6076"/>
                    </a:cubicBezTo>
                    <a:cubicBezTo>
                      <a:pt x="14314" y="5788"/>
                      <a:pt x="14572" y="5504"/>
                      <a:pt x="14756" y="5158"/>
                    </a:cubicBezTo>
                    <a:cubicBezTo>
                      <a:pt x="15048" y="4843"/>
                      <a:pt x="15390" y="4558"/>
                      <a:pt x="15567" y="4151"/>
                    </a:cubicBezTo>
                    <a:lnTo>
                      <a:pt x="15567" y="4147"/>
                    </a:lnTo>
                    <a:cubicBezTo>
                      <a:pt x="15663" y="4113"/>
                      <a:pt x="15732" y="4036"/>
                      <a:pt x="15755" y="3940"/>
                    </a:cubicBezTo>
                    <a:lnTo>
                      <a:pt x="15763" y="3928"/>
                    </a:lnTo>
                    <a:cubicBezTo>
                      <a:pt x="15840" y="3905"/>
                      <a:pt x="15894" y="3840"/>
                      <a:pt x="15905" y="3755"/>
                    </a:cubicBezTo>
                    <a:lnTo>
                      <a:pt x="17308" y="1945"/>
                    </a:lnTo>
                    <a:cubicBezTo>
                      <a:pt x="17546" y="1765"/>
                      <a:pt x="17711" y="1507"/>
                      <a:pt x="17873" y="1265"/>
                    </a:cubicBezTo>
                    <a:cubicBezTo>
                      <a:pt x="17877" y="1265"/>
                      <a:pt x="17884" y="1269"/>
                      <a:pt x="17888" y="1269"/>
                    </a:cubicBezTo>
                    <a:cubicBezTo>
                      <a:pt x="17894" y="1270"/>
                      <a:pt x="17901" y="1270"/>
                      <a:pt x="17907" y="1270"/>
                    </a:cubicBezTo>
                    <a:cubicBezTo>
                      <a:pt x="18008" y="1270"/>
                      <a:pt x="18089" y="1156"/>
                      <a:pt x="18188" y="1156"/>
                    </a:cubicBezTo>
                    <a:close/>
                    <a:moveTo>
                      <a:pt x="10303" y="10222"/>
                    </a:moveTo>
                    <a:cubicBezTo>
                      <a:pt x="10314" y="10245"/>
                      <a:pt x="10322" y="10272"/>
                      <a:pt x="10341" y="10288"/>
                    </a:cubicBezTo>
                    <a:cubicBezTo>
                      <a:pt x="10322" y="10295"/>
                      <a:pt x="10303" y="10303"/>
                      <a:pt x="10295" y="10322"/>
                    </a:cubicBezTo>
                    <a:lnTo>
                      <a:pt x="10210" y="10318"/>
                    </a:lnTo>
                    <a:cubicBezTo>
                      <a:pt x="10249" y="10295"/>
                      <a:pt x="10280" y="10261"/>
                      <a:pt x="10303" y="10222"/>
                    </a:cubicBezTo>
                    <a:close/>
                    <a:moveTo>
                      <a:pt x="5280" y="1623"/>
                    </a:moveTo>
                    <a:lnTo>
                      <a:pt x="5323" y="1634"/>
                    </a:lnTo>
                    <a:lnTo>
                      <a:pt x="5365" y="1634"/>
                    </a:lnTo>
                    <a:lnTo>
                      <a:pt x="5438" y="1715"/>
                    </a:lnTo>
                    <a:cubicBezTo>
                      <a:pt x="5434" y="1730"/>
                      <a:pt x="5426" y="1746"/>
                      <a:pt x="5426" y="1765"/>
                    </a:cubicBezTo>
                    <a:cubicBezTo>
                      <a:pt x="5442" y="2026"/>
                      <a:pt x="5530" y="2237"/>
                      <a:pt x="5830" y="2284"/>
                    </a:cubicBezTo>
                    <a:cubicBezTo>
                      <a:pt x="5841" y="2284"/>
                      <a:pt x="5845" y="2276"/>
                      <a:pt x="5857" y="2272"/>
                    </a:cubicBezTo>
                    <a:lnTo>
                      <a:pt x="5857" y="2276"/>
                    </a:lnTo>
                    <a:cubicBezTo>
                      <a:pt x="5945" y="2610"/>
                      <a:pt x="6241" y="2783"/>
                      <a:pt x="6445" y="3017"/>
                    </a:cubicBezTo>
                    <a:lnTo>
                      <a:pt x="6445" y="3021"/>
                    </a:lnTo>
                    <a:cubicBezTo>
                      <a:pt x="6456" y="3252"/>
                      <a:pt x="6652" y="3344"/>
                      <a:pt x="6798" y="3479"/>
                    </a:cubicBezTo>
                    <a:cubicBezTo>
                      <a:pt x="6829" y="3502"/>
                      <a:pt x="6864" y="3525"/>
                      <a:pt x="6902" y="3552"/>
                    </a:cubicBezTo>
                    <a:cubicBezTo>
                      <a:pt x="6937" y="3575"/>
                      <a:pt x="6971" y="3594"/>
                      <a:pt x="7006" y="3609"/>
                    </a:cubicBezTo>
                    <a:cubicBezTo>
                      <a:pt x="7017" y="3617"/>
                      <a:pt x="7033" y="3621"/>
                      <a:pt x="7040" y="3632"/>
                    </a:cubicBezTo>
                    <a:cubicBezTo>
                      <a:pt x="7067" y="3671"/>
                      <a:pt x="7098" y="3698"/>
                      <a:pt x="7136" y="3717"/>
                    </a:cubicBezTo>
                    <a:lnTo>
                      <a:pt x="7182" y="3771"/>
                    </a:lnTo>
                    <a:cubicBezTo>
                      <a:pt x="7209" y="3794"/>
                      <a:pt x="7244" y="3813"/>
                      <a:pt x="7279" y="3828"/>
                    </a:cubicBezTo>
                    <a:cubicBezTo>
                      <a:pt x="7578" y="4151"/>
                      <a:pt x="7924" y="4405"/>
                      <a:pt x="8354" y="4539"/>
                    </a:cubicBezTo>
                    <a:cubicBezTo>
                      <a:pt x="8362" y="4562"/>
                      <a:pt x="8378" y="4581"/>
                      <a:pt x="8393" y="4601"/>
                    </a:cubicBezTo>
                    <a:cubicBezTo>
                      <a:pt x="8420" y="4635"/>
                      <a:pt x="8458" y="4658"/>
                      <a:pt x="8497" y="4685"/>
                    </a:cubicBezTo>
                    <a:cubicBezTo>
                      <a:pt x="8520" y="4689"/>
                      <a:pt x="8547" y="4693"/>
                      <a:pt x="8570" y="4693"/>
                    </a:cubicBezTo>
                    <a:cubicBezTo>
                      <a:pt x="8678" y="4790"/>
                      <a:pt x="8795" y="4866"/>
                      <a:pt x="8946" y="4866"/>
                    </a:cubicBezTo>
                    <a:cubicBezTo>
                      <a:pt x="8950" y="4866"/>
                      <a:pt x="8954" y="4866"/>
                      <a:pt x="8958" y="4866"/>
                    </a:cubicBezTo>
                    <a:cubicBezTo>
                      <a:pt x="8977" y="4916"/>
                      <a:pt x="9000" y="4958"/>
                      <a:pt x="9031" y="5004"/>
                    </a:cubicBezTo>
                    <a:cubicBezTo>
                      <a:pt x="9642" y="5385"/>
                      <a:pt x="10341" y="5388"/>
                      <a:pt x="11014" y="5500"/>
                    </a:cubicBezTo>
                    <a:cubicBezTo>
                      <a:pt x="11263" y="5500"/>
                      <a:pt x="11509" y="5484"/>
                      <a:pt x="11759" y="5461"/>
                    </a:cubicBezTo>
                    <a:cubicBezTo>
                      <a:pt x="12289" y="5446"/>
                      <a:pt x="12816" y="5358"/>
                      <a:pt x="13323" y="5192"/>
                    </a:cubicBezTo>
                    <a:cubicBezTo>
                      <a:pt x="13419" y="5169"/>
                      <a:pt x="13519" y="5150"/>
                      <a:pt x="13615" y="5127"/>
                    </a:cubicBezTo>
                    <a:cubicBezTo>
                      <a:pt x="13642" y="5112"/>
                      <a:pt x="13665" y="5089"/>
                      <a:pt x="13673" y="5062"/>
                    </a:cubicBezTo>
                    <a:lnTo>
                      <a:pt x="13673" y="5069"/>
                    </a:lnTo>
                    <a:cubicBezTo>
                      <a:pt x="13753" y="5126"/>
                      <a:pt x="13830" y="5147"/>
                      <a:pt x="13907" y="5147"/>
                    </a:cubicBezTo>
                    <a:cubicBezTo>
                      <a:pt x="14048" y="5147"/>
                      <a:pt x="14185" y="5077"/>
                      <a:pt x="14322" y="5035"/>
                    </a:cubicBezTo>
                    <a:cubicBezTo>
                      <a:pt x="14368" y="5012"/>
                      <a:pt x="14395" y="4962"/>
                      <a:pt x="14395" y="4916"/>
                    </a:cubicBezTo>
                    <a:cubicBezTo>
                      <a:pt x="14384" y="4897"/>
                      <a:pt x="14376" y="4881"/>
                      <a:pt x="14368" y="4866"/>
                    </a:cubicBezTo>
                    <a:lnTo>
                      <a:pt x="14380" y="4862"/>
                    </a:lnTo>
                    <a:cubicBezTo>
                      <a:pt x="14388" y="4863"/>
                      <a:pt x="14397" y="4864"/>
                      <a:pt x="14405" y="4864"/>
                    </a:cubicBezTo>
                    <a:cubicBezTo>
                      <a:pt x="14507" y="4864"/>
                      <a:pt x="14579" y="4783"/>
                      <a:pt x="14668" y="4754"/>
                    </a:cubicBezTo>
                    <a:lnTo>
                      <a:pt x="14714" y="4781"/>
                    </a:lnTo>
                    <a:lnTo>
                      <a:pt x="14760" y="4774"/>
                    </a:lnTo>
                    <a:lnTo>
                      <a:pt x="14760" y="4774"/>
                    </a:lnTo>
                    <a:cubicBezTo>
                      <a:pt x="14799" y="4889"/>
                      <a:pt x="14733" y="4977"/>
                      <a:pt x="14679" y="5069"/>
                    </a:cubicBezTo>
                    <a:lnTo>
                      <a:pt x="14580" y="5069"/>
                    </a:lnTo>
                    <a:lnTo>
                      <a:pt x="14568" y="5073"/>
                    </a:lnTo>
                    <a:cubicBezTo>
                      <a:pt x="14541" y="5108"/>
                      <a:pt x="14507" y="5139"/>
                      <a:pt x="14476" y="5169"/>
                    </a:cubicBezTo>
                    <a:lnTo>
                      <a:pt x="14472" y="5173"/>
                    </a:lnTo>
                    <a:cubicBezTo>
                      <a:pt x="14437" y="5208"/>
                      <a:pt x="14403" y="5242"/>
                      <a:pt x="14372" y="5269"/>
                    </a:cubicBezTo>
                    <a:cubicBezTo>
                      <a:pt x="14299" y="5369"/>
                      <a:pt x="14234" y="5477"/>
                      <a:pt x="14176" y="5580"/>
                    </a:cubicBezTo>
                    <a:cubicBezTo>
                      <a:pt x="14180" y="5753"/>
                      <a:pt x="14003" y="5819"/>
                      <a:pt x="13953" y="5957"/>
                    </a:cubicBezTo>
                    <a:cubicBezTo>
                      <a:pt x="13859" y="6015"/>
                      <a:pt x="13836" y="6174"/>
                      <a:pt x="13694" y="6174"/>
                    </a:cubicBezTo>
                    <a:cubicBezTo>
                      <a:pt x="13686" y="6174"/>
                      <a:pt x="13677" y="6173"/>
                      <a:pt x="13669" y="6172"/>
                    </a:cubicBezTo>
                    <a:cubicBezTo>
                      <a:pt x="13628" y="6148"/>
                      <a:pt x="13595" y="6137"/>
                      <a:pt x="13569" y="6137"/>
                    </a:cubicBezTo>
                    <a:cubicBezTo>
                      <a:pt x="13474" y="6137"/>
                      <a:pt x="13451" y="6264"/>
                      <a:pt x="13400" y="6330"/>
                    </a:cubicBezTo>
                    <a:cubicBezTo>
                      <a:pt x="13219" y="6572"/>
                      <a:pt x="13023" y="6799"/>
                      <a:pt x="12716" y="6864"/>
                    </a:cubicBezTo>
                    <a:cubicBezTo>
                      <a:pt x="12601" y="6895"/>
                      <a:pt x="12512" y="6914"/>
                      <a:pt x="12570" y="7041"/>
                    </a:cubicBezTo>
                    <a:cubicBezTo>
                      <a:pt x="12602" y="7111"/>
                      <a:pt x="12662" y="7164"/>
                      <a:pt x="12740" y="7164"/>
                    </a:cubicBezTo>
                    <a:cubicBezTo>
                      <a:pt x="12763" y="7164"/>
                      <a:pt x="12789" y="7159"/>
                      <a:pt x="12816" y="7148"/>
                    </a:cubicBezTo>
                    <a:cubicBezTo>
                      <a:pt x="12954" y="7091"/>
                      <a:pt x="13089" y="7021"/>
                      <a:pt x="13169" y="6887"/>
                    </a:cubicBezTo>
                    <a:cubicBezTo>
                      <a:pt x="13281" y="6922"/>
                      <a:pt x="13277" y="6998"/>
                      <a:pt x="13242" y="7087"/>
                    </a:cubicBezTo>
                    <a:lnTo>
                      <a:pt x="13169" y="7202"/>
                    </a:lnTo>
                    <a:cubicBezTo>
                      <a:pt x="13165" y="7417"/>
                      <a:pt x="13035" y="7594"/>
                      <a:pt x="12985" y="7798"/>
                    </a:cubicBezTo>
                    <a:lnTo>
                      <a:pt x="12724" y="8278"/>
                    </a:lnTo>
                    <a:cubicBezTo>
                      <a:pt x="12566" y="8413"/>
                      <a:pt x="12508" y="8643"/>
                      <a:pt x="12324" y="8751"/>
                    </a:cubicBezTo>
                    <a:cubicBezTo>
                      <a:pt x="12297" y="8762"/>
                      <a:pt x="12266" y="8770"/>
                      <a:pt x="12239" y="8789"/>
                    </a:cubicBezTo>
                    <a:lnTo>
                      <a:pt x="12032" y="8901"/>
                    </a:lnTo>
                    <a:cubicBezTo>
                      <a:pt x="11978" y="8962"/>
                      <a:pt x="11844" y="8935"/>
                      <a:pt x="11817" y="9027"/>
                    </a:cubicBezTo>
                    <a:cubicBezTo>
                      <a:pt x="11651" y="9050"/>
                      <a:pt x="11513" y="9135"/>
                      <a:pt x="11382" y="9231"/>
                    </a:cubicBezTo>
                    <a:cubicBezTo>
                      <a:pt x="11378" y="9238"/>
                      <a:pt x="11370" y="9244"/>
                      <a:pt x="11363" y="9249"/>
                    </a:cubicBezTo>
                    <a:lnTo>
                      <a:pt x="11363" y="9249"/>
                    </a:lnTo>
                    <a:cubicBezTo>
                      <a:pt x="11426" y="9185"/>
                      <a:pt x="11491" y="9122"/>
                      <a:pt x="11509" y="9031"/>
                    </a:cubicBezTo>
                    <a:cubicBezTo>
                      <a:pt x="11517" y="9035"/>
                      <a:pt x="11532" y="9035"/>
                      <a:pt x="11544" y="9039"/>
                    </a:cubicBezTo>
                    <a:cubicBezTo>
                      <a:pt x="11705" y="9031"/>
                      <a:pt x="11774" y="8927"/>
                      <a:pt x="11809" y="8785"/>
                    </a:cubicBezTo>
                    <a:cubicBezTo>
                      <a:pt x="11997" y="8574"/>
                      <a:pt x="12232" y="8393"/>
                      <a:pt x="12232" y="8028"/>
                    </a:cubicBezTo>
                    <a:lnTo>
                      <a:pt x="12232" y="8028"/>
                    </a:lnTo>
                    <a:lnTo>
                      <a:pt x="11325" y="8901"/>
                    </a:lnTo>
                    <a:cubicBezTo>
                      <a:pt x="11067" y="9047"/>
                      <a:pt x="10829" y="9219"/>
                      <a:pt x="10714" y="9508"/>
                    </a:cubicBezTo>
                    <a:cubicBezTo>
                      <a:pt x="10694" y="9507"/>
                      <a:pt x="10675" y="9507"/>
                      <a:pt x="10656" y="9507"/>
                    </a:cubicBezTo>
                    <a:cubicBezTo>
                      <a:pt x="10477" y="9507"/>
                      <a:pt x="10309" y="9530"/>
                      <a:pt x="10187" y="9700"/>
                    </a:cubicBezTo>
                    <a:cubicBezTo>
                      <a:pt x="10088" y="9742"/>
                      <a:pt x="10018" y="9804"/>
                      <a:pt x="10111" y="9919"/>
                    </a:cubicBezTo>
                    <a:cubicBezTo>
                      <a:pt x="10107" y="9953"/>
                      <a:pt x="10107" y="9984"/>
                      <a:pt x="10111" y="10015"/>
                    </a:cubicBezTo>
                    <a:lnTo>
                      <a:pt x="9999" y="10111"/>
                    </a:lnTo>
                    <a:cubicBezTo>
                      <a:pt x="9888" y="10149"/>
                      <a:pt x="9765" y="10165"/>
                      <a:pt x="9673" y="10226"/>
                    </a:cubicBezTo>
                    <a:cubicBezTo>
                      <a:pt x="8996" y="10707"/>
                      <a:pt x="8220" y="10814"/>
                      <a:pt x="7425" y="10841"/>
                    </a:cubicBezTo>
                    <a:cubicBezTo>
                      <a:pt x="7352" y="10844"/>
                      <a:pt x="7280" y="10845"/>
                      <a:pt x="7209" y="10845"/>
                    </a:cubicBezTo>
                    <a:cubicBezTo>
                      <a:pt x="6105" y="10845"/>
                      <a:pt x="5085" y="10513"/>
                      <a:pt x="4154" y="9900"/>
                    </a:cubicBezTo>
                    <a:cubicBezTo>
                      <a:pt x="4116" y="9877"/>
                      <a:pt x="4081" y="9853"/>
                      <a:pt x="4043" y="9830"/>
                    </a:cubicBezTo>
                    <a:lnTo>
                      <a:pt x="4035" y="9823"/>
                    </a:lnTo>
                    <a:cubicBezTo>
                      <a:pt x="3997" y="9677"/>
                      <a:pt x="3870" y="9611"/>
                      <a:pt x="3755" y="9542"/>
                    </a:cubicBezTo>
                    <a:cubicBezTo>
                      <a:pt x="3386" y="9377"/>
                      <a:pt x="3152" y="9004"/>
                      <a:pt x="2737" y="8912"/>
                    </a:cubicBezTo>
                    <a:cubicBezTo>
                      <a:pt x="2487" y="8762"/>
                      <a:pt x="2237" y="8608"/>
                      <a:pt x="2037" y="8397"/>
                    </a:cubicBezTo>
                    <a:cubicBezTo>
                      <a:pt x="1953" y="8193"/>
                      <a:pt x="1791" y="8051"/>
                      <a:pt x="1645" y="7882"/>
                    </a:cubicBezTo>
                    <a:cubicBezTo>
                      <a:pt x="1392" y="7594"/>
                      <a:pt x="1103" y="7337"/>
                      <a:pt x="915" y="6995"/>
                    </a:cubicBezTo>
                    <a:cubicBezTo>
                      <a:pt x="1030" y="6933"/>
                      <a:pt x="1157" y="6868"/>
                      <a:pt x="1184" y="6706"/>
                    </a:cubicBezTo>
                    <a:cubicBezTo>
                      <a:pt x="1178" y="6706"/>
                      <a:pt x="1172" y="6706"/>
                      <a:pt x="1166" y="6706"/>
                    </a:cubicBezTo>
                    <a:cubicBezTo>
                      <a:pt x="989" y="6706"/>
                      <a:pt x="945" y="6865"/>
                      <a:pt x="815" y="6887"/>
                    </a:cubicBezTo>
                    <a:cubicBezTo>
                      <a:pt x="473" y="6384"/>
                      <a:pt x="473" y="6384"/>
                      <a:pt x="735" y="6053"/>
                    </a:cubicBezTo>
                    <a:cubicBezTo>
                      <a:pt x="761" y="6034"/>
                      <a:pt x="792" y="6011"/>
                      <a:pt x="811" y="5980"/>
                    </a:cubicBezTo>
                    <a:lnTo>
                      <a:pt x="831" y="5961"/>
                    </a:lnTo>
                    <a:cubicBezTo>
                      <a:pt x="911" y="5919"/>
                      <a:pt x="1000" y="5876"/>
                      <a:pt x="1042" y="5784"/>
                    </a:cubicBezTo>
                    <a:cubicBezTo>
                      <a:pt x="1257" y="5673"/>
                      <a:pt x="1442" y="5504"/>
                      <a:pt x="1565" y="5292"/>
                    </a:cubicBezTo>
                    <a:cubicBezTo>
                      <a:pt x="1618" y="5285"/>
                      <a:pt x="1653" y="5235"/>
                      <a:pt x="1645" y="5185"/>
                    </a:cubicBezTo>
                    <a:lnTo>
                      <a:pt x="1657" y="5173"/>
                    </a:lnTo>
                    <a:cubicBezTo>
                      <a:pt x="1703" y="5173"/>
                      <a:pt x="1749" y="5135"/>
                      <a:pt x="1749" y="5089"/>
                    </a:cubicBezTo>
                    <a:lnTo>
                      <a:pt x="1749" y="5081"/>
                    </a:lnTo>
                    <a:lnTo>
                      <a:pt x="1757" y="5073"/>
                    </a:lnTo>
                    <a:cubicBezTo>
                      <a:pt x="1807" y="5073"/>
                      <a:pt x="1845" y="5035"/>
                      <a:pt x="1849" y="4985"/>
                    </a:cubicBezTo>
                    <a:lnTo>
                      <a:pt x="1849" y="4977"/>
                    </a:lnTo>
                    <a:lnTo>
                      <a:pt x="1857" y="4966"/>
                    </a:lnTo>
                    <a:cubicBezTo>
                      <a:pt x="1910" y="4966"/>
                      <a:pt x="1949" y="4923"/>
                      <a:pt x="1949" y="4877"/>
                    </a:cubicBezTo>
                    <a:lnTo>
                      <a:pt x="1960" y="4870"/>
                    </a:lnTo>
                    <a:cubicBezTo>
                      <a:pt x="2010" y="4866"/>
                      <a:pt x="2056" y="4831"/>
                      <a:pt x="2076" y="4781"/>
                    </a:cubicBezTo>
                    <a:lnTo>
                      <a:pt x="2252" y="4647"/>
                    </a:lnTo>
                    <a:cubicBezTo>
                      <a:pt x="2287" y="4620"/>
                      <a:pt x="2318" y="4597"/>
                      <a:pt x="2348" y="4570"/>
                    </a:cubicBezTo>
                    <a:lnTo>
                      <a:pt x="2360" y="4562"/>
                    </a:lnTo>
                    <a:cubicBezTo>
                      <a:pt x="2406" y="4558"/>
                      <a:pt x="2448" y="4516"/>
                      <a:pt x="2456" y="4466"/>
                    </a:cubicBezTo>
                    <a:lnTo>
                      <a:pt x="2460" y="4462"/>
                    </a:lnTo>
                    <a:cubicBezTo>
                      <a:pt x="2487" y="4424"/>
                      <a:pt x="2521" y="4389"/>
                      <a:pt x="2560" y="4366"/>
                    </a:cubicBezTo>
                    <a:cubicBezTo>
                      <a:pt x="2614" y="4362"/>
                      <a:pt x="2656" y="4320"/>
                      <a:pt x="2660" y="4266"/>
                    </a:cubicBezTo>
                    <a:cubicBezTo>
                      <a:pt x="2713" y="4255"/>
                      <a:pt x="2752" y="4213"/>
                      <a:pt x="2756" y="4166"/>
                    </a:cubicBezTo>
                    <a:lnTo>
                      <a:pt x="2763" y="4159"/>
                    </a:lnTo>
                    <a:lnTo>
                      <a:pt x="2844" y="4059"/>
                    </a:lnTo>
                    <a:lnTo>
                      <a:pt x="2860" y="4040"/>
                    </a:lnTo>
                    <a:cubicBezTo>
                      <a:pt x="2890" y="4013"/>
                      <a:pt x="2921" y="3986"/>
                      <a:pt x="2956" y="3959"/>
                    </a:cubicBezTo>
                    <a:lnTo>
                      <a:pt x="2959" y="3955"/>
                    </a:lnTo>
                    <a:cubicBezTo>
                      <a:pt x="2986" y="3920"/>
                      <a:pt x="3021" y="3890"/>
                      <a:pt x="3052" y="3863"/>
                    </a:cubicBezTo>
                    <a:cubicBezTo>
                      <a:pt x="3417" y="3486"/>
                      <a:pt x="3870" y="3198"/>
                      <a:pt x="4154" y="2745"/>
                    </a:cubicBezTo>
                    <a:cubicBezTo>
                      <a:pt x="4504" y="2422"/>
                      <a:pt x="4885" y="2130"/>
                      <a:pt x="5150" y="1730"/>
                    </a:cubicBezTo>
                    <a:lnTo>
                      <a:pt x="5280" y="1623"/>
                    </a:lnTo>
                    <a:close/>
                    <a:moveTo>
                      <a:pt x="18624" y="0"/>
                    </a:moveTo>
                    <a:cubicBezTo>
                      <a:pt x="18538" y="0"/>
                      <a:pt x="18480" y="69"/>
                      <a:pt x="18411" y="120"/>
                    </a:cubicBezTo>
                    <a:lnTo>
                      <a:pt x="18407" y="116"/>
                    </a:lnTo>
                    <a:cubicBezTo>
                      <a:pt x="18349" y="170"/>
                      <a:pt x="18234" y="147"/>
                      <a:pt x="18215" y="255"/>
                    </a:cubicBezTo>
                    <a:lnTo>
                      <a:pt x="18195" y="412"/>
                    </a:lnTo>
                    <a:cubicBezTo>
                      <a:pt x="18119" y="566"/>
                      <a:pt x="17969" y="670"/>
                      <a:pt x="17911" y="831"/>
                    </a:cubicBezTo>
                    <a:cubicBezTo>
                      <a:pt x="17830" y="904"/>
                      <a:pt x="17773" y="1000"/>
                      <a:pt x="17754" y="1104"/>
                    </a:cubicBezTo>
                    <a:lnTo>
                      <a:pt x="17696" y="1123"/>
                    </a:lnTo>
                    <a:cubicBezTo>
                      <a:pt x="17696" y="1177"/>
                      <a:pt x="17658" y="1227"/>
                      <a:pt x="17608" y="1238"/>
                    </a:cubicBezTo>
                    <a:cubicBezTo>
                      <a:pt x="17550" y="1315"/>
                      <a:pt x="17488" y="1388"/>
                      <a:pt x="17419" y="1450"/>
                    </a:cubicBezTo>
                    <a:cubicBezTo>
                      <a:pt x="17381" y="1565"/>
                      <a:pt x="17304" y="1673"/>
                      <a:pt x="17204" y="1746"/>
                    </a:cubicBezTo>
                    <a:cubicBezTo>
                      <a:pt x="17204" y="1776"/>
                      <a:pt x="17200" y="1807"/>
                      <a:pt x="17196" y="1834"/>
                    </a:cubicBezTo>
                    <a:cubicBezTo>
                      <a:pt x="17169" y="1849"/>
                      <a:pt x="17143" y="1861"/>
                      <a:pt x="17112" y="1861"/>
                    </a:cubicBezTo>
                    <a:lnTo>
                      <a:pt x="16977" y="2034"/>
                    </a:lnTo>
                    <a:cubicBezTo>
                      <a:pt x="16935" y="2118"/>
                      <a:pt x="16870" y="2191"/>
                      <a:pt x="16785" y="2245"/>
                    </a:cubicBezTo>
                    <a:cubicBezTo>
                      <a:pt x="16793" y="2295"/>
                      <a:pt x="16754" y="2349"/>
                      <a:pt x="16701" y="2360"/>
                    </a:cubicBezTo>
                    <a:cubicBezTo>
                      <a:pt x="16697" y="2410"/>
                      <a:pt x="16658" y="2456"/>
                      <a:pt x="16605" y="2464"/>
                    </a:cubicBezTo>
                    <a:cubicBezTo>
                      <a:pt x="16570" y="2583"/>
                      <a:pt x="16489" y="2687"/>
                      <a:pt x="16378" y="2745"/>
                    </a:cubicBezTo>
                    <a:cubicBezTo>
                      <a:pt x="16374" y="2795"/>
                      <a:pt x="16339" y="2845"/>
                      <a:pt x="16293" y="2860"/>
                    </a:cubicBezTo>
                    <a:cubicBezTo>
                      <a:pt x="16293" y="2910"/>
                      <a:pt x="16259" y="2960"/>
                      <a:pt x="16205" y="2975"/>
                    </a:cubicBezTo>
                    <a:cubicBezTo>
                      <a:pt x="16186" y="3044"/>
                      <a:pt x="16140" y="3110"/>
                      <a:pt x="16070" y="3148"/>
                    </a:cubicBezTo>
                    <a:cubicBezTo>
                      <a:pt x="16063" y="3198"/>
                      <a:pt x="16024" y="3236"/>
                      <a:pt x="15971" y="3248"/>
                    </a:cubicBezTo>
                    <a:lnTo>
                      <a:pt x="15871" y="3348"/>
                    </a:lnTo>
                    <a:lnTo>
                      <a:pt x="15367" y="3851"/>
                    </a:lnTo>
                    <a:cubicBezTo>
                      <a:pt x="15360" y="3905"/>
                      <a:pt x="15321" y="3947"/>
                      <a:pt x="15271" y="3959"/>
                    </a:cubicBezTo>
                    <a:cubicBezTo>
                      <a:pt x="15264" y="4013"/>
                      <a:pt x="15221" y="4055"/>
                      <a:pt x="15167" y="4059"/>
                    </a:cubicBezTo>
                    <a:cubicBezTo>
                      <a:pt x="15091" y="4186"/>
                      <a:pt x="15014" y="4312"/>
                      <a:pt x="14860" y="4359"/>
                    </a:cubicBezTo>
                    <a:cubicBezTo>
                      <a:pt x="14791" y="4447"/>
                      <a:pt x="14683" y="4474"/>
                      <a:pt x="14572" y="4478"/>
                    </a:cubicBezTo>
                    <a:lnTo>
                      <a:pt x="14457" y="4574"/>
                    </a:lnTo>
                    <a:cubicBezTo>
                      <a:pt x="14434" y="4565"/>
                      <a:pt x="14408" y="4561"/>
                      <a:pt x="14383" y="4561"/>
                    </a:cubicBezTo>
                    <a:cubicBezTo>
                      <a:pt x="14374" y="4561"/>
                      <a:pt x="14365" y="4561"/>
                      <a:pt x="14357" y="4562"/>
                    </a:cubicBezTo>
                    <a:cubicBezTo>
                      <a:pt x="14349" y="4593"/>
                      <a:pt x="14341" y="4620"/>
                      <a:pt x="14334" y="4647"/>
                    </a:cubicBezTo>
                    <a:cubicBezTo>
                      <a:pt x="14328" y="4645"/>
                      <a:pt x="14322" y="4645"/>
                      <a:pt x="14316" y="4645"/>
                    </a:cubicBezTo>
                    <a:cubicBezTo>
                      <a:pt x="14290" y="4645"/>
                      <a:pt x="14269" y="4659"/>
                      <a:pt x="14253" y="4681"/>
                    </a:cubicBezTo>
                    <a:cubicBezTo>
                      <a:pt x="14222" y="4674"/>
                      <a:pt x="14188" y="4670"/>
                      <a:pt x="14161" y="4666"/>
                    </a:cubicBezTo>
                    <a:cubicBezTo>
                      <a:pt x="14149" y="4689"/>
                      <a:pt x="14141" y="4720"/>
                      <a:pt x="14138" y="4743"/>
                    </a:cubicBezTo>
                    <a:lnTo>
                      <a:pt x="14092" y="4731"/>
                    </a:lnTo>
                    <a:cubicBezTo>
                      <a:pt x="14075" y="4724"/>
                      <a:pt x="14057" y="4720"/>
                      <a:pt x="14040" y="4720"/>
                    </a:cubicBezTo>
                    <a:cubicBezTo>
                      <a:pt x="14012" y="4720"/>
                      <a:pt x="13984" y="4729"/>
                      <a:pt x="13961" y="4743"/>
                    </a:cubicBezTo>
                    <a:lnTo>
                      <a:pt x="13861" y="4766"/>
                    </a:lnTo>
                    <a:cubicBezTo>
                      <a:pt x="13808" y="4803"/>
                      <a:pt x="13750" y="4811"/>
                      <a:pt x="13690" y="4811"/>
                    </a:cubicBezTo>
                    <a:cubicBezTo>
                      <a:pt x="13642" y="4811"/>
                      <a:pt x="13593" y="4806"/>
                      <a:pt x="13544" y="4806"/>
                    </a:cubicBezTo>
                    <a:cubicBezTo>
                      <a:pt x="13479" y="4806"/>
                      <a:pt x="13415" y="4816"/>
                      <a:pt x="13358" y="4862"/>
                    </a:cubicBezTo>
                    <a:lnTo>
                      <a:pt x="13354" y="4862"/>
                    </a:lnTo>
                    <a:cubicBezTo>
                      <a:pt x="13331" y="4873"/>
                      <a:pt x="13315" y="4881"/>
                      <a:pt x="13315" y="4900"/>
                    </a:cubicBezTo>
                    <a:cubicBezTo>
                      <a:pt x="13261" y="4899"/>
                      <a:pt x="13207" y="4897"/>
                      <a:pt x="13154" y="4897"/>
                    </a:cubicBezTo>
                    <a:cubicBezTo>
                      <a:pt x="13052" y="4897"/>
                      <a:pt x="12951" y="4905"/>
                      <a:pt x="12850" y="4943"/>
                    </a:cubicBezTo>
                    <a:cubicBezTo>
                      <a:pt x="12793" y="4968"/>
                      <a:pt x="12730" y="4981"/>
                      <a:pt x="12668" y="4981"/>
                    </a:cubicBezTo>
                    <a:cubicBezTo>
                      <a:pt x="12635" y="4981"/>
                      <a:pt x="12602" y="4978"/>
                      <a:pt x="12570" y="4970"/>
                    </a:cubicBezTo>
                    <a:cubicBezTo>
                      <a:pt x="12292" y="5001"/>
                      <a:pt x="12013" y="5016"/>
                      <a:pt x="11733" y="5016"/>
                    </a:cubicBezTo>
                    <a:cubicBezTo>
                      <a:pt x="11429" y="5016"/>
                      <a:pt x="11124" y="4998"/>
                      <a:pt x="10821" y="4962"/>
                    </a:cubicBezTo>
                    <a:lnTo>
                      <a:pt x="10818" y="4970"/>
                    </a:lnTo>
                    <a:cubicBezTo>
                      <a:pt x="10752" y="4911"/>
                      <a:pt x="10678" y="4898"/>
                      <a:pt x="10602" y="4898"/>
                    </a:cubicBezTo>
                    <a:cubicBezTo>
                      <a:pt x="10535" y="4898"/>
                      <a:pt x="10467" y="4908"/>
                      <a:pt x="10400" y="4908"/>
                    </a:cubicBezTo>
                    <a:cubicBezTo>
                      <a:pt x="10337" y="4908"/>
                      <a:pt x="10275" y="4899"/>
                      <a:pt x="10218" y="4862"/>
                    </a:cubicBezTo>
                    <a:lnTo>
                      <a:pt x="10210" y="4862"/>
                    </a:lnTo>
                    <a:cubicBezTo>
                      <a:pt x="10130" y="4762"/>
                      <a:pt x="9991" y="4831"/>
                      <a:pt x="9895" y="4766"/>
                    </a:cubicBezTo>
                    <a:cubicBezTo>
                      <a:pt x="9887" y="4773"/>
                      <a:pt x="9876" y="4777"/>
                      <a:pt x="9865" y="4777"/>
                    </a:cubicBezTo>
                    <a:cubicBezTo>
                      <a:pt x="9846" y="4777"/>
                      <a:pt x="9827" y="4767"/>
                      <a:pt x="9815" y="4750"/>
                    </a:cubicBezTo>
                    <a:cubicBezTo>
                      <a:pt x="9815" y="4750"/>
                      <a:pt x="9815" y="4747"/>
                      <a:pt x="9807" y="4747"/>
                    </a:cubicBezTo>
                    <a:cubicBezTo>
                      <a:pt x="9749" y="4693"/>
                      <a:pt x="9665" y="4708"/>
                      <a:pt x="9603" y="4666"/>
                    </a:cubicBezTo>
                    <a:lnTo>
                      <a:pt x="9596" y="4666"/>
                    </a:lnTo>
                    <a:cubicBezTo>
                      <a:pt x="9550" y="4593"/>
                      <a:pt x="9457" y="4612"/>
                      <a:pt x="9396" y="4570"/>
                    </a:cubicBezTo>
                    <a:cubicBezTo>
                      <a:pt x="9346" y="4493"/>
                      <a:pt x="9250" y="4508"/>
                      <a:pt x="9181" y="4466"/>
                    </a:cubicBezTo>
                    <a:cubicBezTo>
                      <a:pt x="9173" y="4469"/>
                      <a:pt x="9164" y="4471"/>
                      <a:pt x="9156" y="4471"/>
                    </a:cubicBezTo>
                    <a:cubicBezTo>
                      <a:pt x="9133" y="4471"/>
                      <a:pt x="9110" y="4459"/>
                      <a:pt x="9096" y="4439"/>
                    </a:cubicBezTo>
                    <a:cubicBezTo>
                      <a:pt x="9065" y="4408"/>
                      <a:pt x="9027" y="4389"/>
                      <a:pt x="8981" y="4370"/>
                    </a:cubicBezTo>
                    <a:cubicBezTo>
                      <a:pt x="8942" y="4286"/>
                      <a:pt x="8854" y="4309"/>
                      <a:pt x="8789" y="4270"/>
                    </a:cubicBezTo>
                    <a:lnTo>
                      <a:pt x="8785" y="4266"/>
                    </a:lnTo>
                    <a:cubicBezTo>
                      <a:pt x="8750" y="4186"/>
                      <a:pt x="8650" y="4216"/>
                      <a:pt x="8608" y="4155"/>
                    </a:cubicBezTo>
                    <a:lnTo>
                      <a:pt x="8589" y="4140"/>
                    </a:lnTo>
                    <a:cubicBezTo>
                      <a:pt x="8558" y="4109"/>
                      <a:pt x="8527" y="4078"/>
                      <a:pt x="8489" y="4055"/>
                    </a:cubicBezTo>
                    <a:cubicBezTo>
                      <a:pt x="8470" y="4013"/>
                      <a:pt x="8424" y="3978"/>
                      <a:pt x="8381" y="3963"/>
                    </a:cubicBezTo>
                    <a:cubicBezTo>
                      <a:pt x="8374" y="3913"/>
                      <a:pt x="8324" y="3878"/>
                      <a:pt x="8278" y="3874"/>
                    </a:cubicBezTo>
                    <a:cubicBezTo>
                      <a:pt x="8247" y="3778"/>
                      <a:pt x="8147" y="3809"/>
                      <a:pt x="8093" y="3759"/>
                    </a:cubicBezTo>
                    <a:cubicBezTo>
                      <a:pt x="8047" y="3690"/>
                      <a:pt x="7955" y="3709"/>
                      <a:pt x="7893" y="3663"/>
                    </a:cubicBezTo>
                    <a:lnTo>
                      <a:pt x="7886" y="3663"/>
                    </a:lnTo>
                    <a:cubicBezTo>
                      <a:pt x="7840" y="3590"/>
                      <a:pt x="7747" y="3609"/>
                      <a:pt x="7686" y="3567"/>
                    </a:cubicBezTo>
                    <a:lnTo>
                      <a:pt x="7682" y="3559"/>
                    </a:lnTo>
                    <a:cubicBezTo>
                      <a:pt x="7555" y="3452"/>
                      <a:pt x="7436" y="3329"/>
                      <a:pt x="7282" y="3260"/>
                    </a:cubicBezTo>
                    <a:cubicBezTo>
                      <a:pt x="7244" y="3187"/>
                      <a:pt x="7144" y="3213"/>
                      <a:pt x="7098" y="3148"/>
                    </a:cubicBezTo>
                    <a:lnTo>
                      <a:pt x="7079" y="3137"/>
                    </a:lnTo>
                    <a:cubicBezTo>
                      <a:pt x="7048" y="3098"/>
                      <a:pt x="7002" y="3071"/>
                      <a:pt x="6952" y="3060"/>
                    </a:cubicBezTo>
                    <a:cubicBezTo>
                      <a:pt x="6945" y="3063"/>
                      <a:pt x="6938" y="3064"/>
                      <a:pt x="6931" y="3064"/>
                    </a:cubicBezTo>
                    <a:cubicBezTo>
                      <a:pt x="6912" y="3064"/>
                      <a:pt x="6895" y="3054"/>
                      <a:pt x="6887" y="3037"/>
                    </a:cubicBezTo>
                    <a:cubicBezTo>
                      <a:pt x="6887" y="3033"/>
                      <a:pt x="6883" y="3029"/>
                      <a:pt x="6883" y="3021"/>
                    </a:cubicBezTo>
                    <a:cubicBezTo>
                      <a:pt x="6837" y="2960"/>
                      <a:pt x="6771" y="2918"/>
                      <a:pt x="6694" y="2887"/>
                    </a:cubicBezTo>
                    <a:cubicBezTo>
                      <a:pt x="6691" y="2868"/>
                      <a:pt x="6687" y="2856"/>
                      <a:pt x="6683" y="2837"/>
                    </a:cubicBezTo>
                    <a:cubicBezTo>
                      <a:pt x="6548" y="2768"/>
                      <a:pt x="6475" y="2637"/>
                      <a:pt x="6379" y="2533"/>
                    </a:cubicBezTo>
                    <a:cubicBezTo>
                      <a:pt x="6268" y="2468"/>
                      <a:pt x="6187" y="2368"/>
                      <a:pt x="6153" y="2249"/>
                    </a:cubicBezTo>
                    <a:cubicBezTo>
                      <a:pt x="6107" y="2230"/>
                      <a:pt x="6072" y="2187"/>
                      <a:pt x="6072" y="2134"/>
                    </a:cubicBezTo>
                    <a:lnTo>
                      <a:pt x="5999" y="2118"/>
                    </a:lnTo>
                    <a:cubicBezTo>
                      <a:pt x="6003" y="2038"/>
                      <a:pt x="5945" y="1984"/>
                      <a:pt x="5899" y="1926"/>
                    </a:cubicBezTo>
                    <a:lnTo>
                      <a:pt x="5876" y="1903"/>
                    </a:lnTo>
                    <a:cubicBezTo>
                      <a:pt x="5803" y="1876"/>
                      <a:pt x="5826" y="1769"/>
                      <a:pt x="5753" y="1746"/>
                    </a:cubicBezTo>
                    <a:cubicBezTo>
                      <a:pt x="5734" y="1707"/>
                      <a:pt x="5711" y="1665"/>
                      <a:pt x="5684" y="1630"/>
                    </a:cubicBezTo>
                    <a:cubicBezTo>
                      <a:pt x="5653" y="1615"/>
                      <a:pt x="5645" y="1588"/>
                      <a:pt x="5657" y="1557"/>
                    </a:cubicBezTo>
                    <a:cubicBezTo>
                      <a:pt x="5650" y="1518"/>
                      <a:pt x="5627" y="1498"/>
                      <a:pt x="5591" y="1498"/>
                    </a:cubicBezTo>
                    <a:cubicBezTo>
                      <a:pt x="5585" y="1498"/>
                      <a:pt x="5579" y="1499"/>
                      <a:pt x="5572" y="1500"/>
                    </a:cubicBezTo>
                    <a:lnTo>
                      <a:pt x="5561" y="1327"/>
                    </a:lnTo>
                    <a:cubicBezTo>
                      <a:pt x="5504" y="1269"/>
                      <a:pt x="5446" y="1204"/>
                      <a:pt x="5371" y="1204"/>
                    </a:cubicBezTo>
                    <a:cubicBezTo>
                      <a:pt x="5341" y="1204"/>
                      <a:pt x="5307" y="1215"/>
                      <a:pt x="5269" y="1242"/>
                    </a:cubicBezTo>
                    <a:cubicBezTo>
                      <a:pt x="5255" y="1238"/>
                      <a:pt x="5241" y="1236"/>
                      <a:pt x="5227" y="1236"/>
                    </a:cubicBezTo>
                    <a:cubicBezTo>
                      <a:pt x="5212" y="1236"/>
                      <a:pt x="5198" y="1238"/>
                      <a:pt x="5184" y="1242"/>
                    </a:cubicBezTo>
                    <a:cubicBezTo>
                      <a:pt x="5173" y="1300"/>
                      <a:pt x="5157" y="1350"/>
                      <a:pt x="5150" y="1407"/>
                    </a:cubicBezTo>
                    <a:cubicBezTo>
                      <a:pt x="5142" y="1407"/>
                      <a:pt x="5135" y="1406"/>
                      <a:pt x="5128" y="1406"/>
                    </a:cubicBezTo>
                    <a:cubicBezTo>
                      <a:pt x="5106" y="1406"/>
                      <a:pt x="5085" y="1411"/>
                      <a:pt x="5061" y="1423"/>
                    </a:cubicBezTo>
                    <a:cubicBezTo>
                      <a:pt x="5069" y="1457"/>
                      <a:pt x="5069" y="1484"/>
                      <a:pt x="5069" y="1519"/>
                    </a:cubicBezTo>
                    <a:lnTo>
                      <a:pt x="5058" y="1530"/>
                    </a:lnTo>
                    <a:cubicBezTo>
                      <a:pt x="5031" y="1530"/>
                      <a:pt x="5000" y="1534"/>
                      <a:pt x="4973" y="1538"/>
                    </a:cubicBezTo>
                    <a:cubicBezTo>
                      <a:pt x="4965" y="1592"/>
                      <a:pt x="4923" y="1634"/>
                      <a:pt x="4869" y="1638"/>
                    </a:cubicBezTo>
                    <a:cubicBezTo>
                      <a:pt x="4865" y="1692"/>
                      <a:pt x="4831" y="1734"/>
                      <a:pt x="4785" y="1749"/>
                    </a:cubicBezTo>
                    <a:cubicBezTo>
                      <a:pt x="4750" y="1865"/>
                      <a:pt x="4666" y="1907"/>
                      <a:pt x="4562" y="1938"/>
                    </a:cubicBezTo>
                    <a:cubicBezTo>
                      <a:pt x="4562" y="1991"/>
                      <a:pt x="4523" y="2038"/>
                      <a:pt x="4477" y="2053"/>
                    </a:cubicBezTo>
                    <a:cubicBezTo>
                      <a:pt x="4466" y="2107"/>
                      <a:pt x="4435" y="2141"/>
                      <a:pt x="4381" y="2157"/>
                    </a:cubicBezTo>
                    <a:cubicBezTo>
                      <a:pt x="4366" y="2211"/>
                      <a:pt x="4324" y="2249"/>
                      <a:pt x="4266" y="2249"/>
                    </a:cubicBezTo>
                    <a:cubicBezTo>
                      <a:pt x="4251" y="2295"/>
                      <a:pt x="4208" y="2333"/>
                      <a:pt x="4158" y="2341"/>
                    </a:cubicBezTo>
                    <a:cubicBezTo>
                      <a:pt x="4154" y="2391"/>
                      <a:pt x="4116" y="2437"/>
                      <a:pt x="4062" y="2445"/>
                    </a:cubicBezTo>
                    <a:cubicBezTo>
                      <a:pt x="4055" y="2499"/>
                      <a:pt x="4039" y="2553"/>
                      <a:pt x="4032" y="2599"/>
                    </a:cubicBezTo>
                    <a:cubicBezTo>
                      <a:pt x="3809" y="2679"/>
                      <a:pt x="3724" y="2906"/>
                      <a:pt x="3551" y="3041"/>
                    </a:cubicBezTo>
                    <a:cubicBezTo>
                      <a:pt x="3544" y="3094"/>
                      <a:pt x="3497" y="3137"/>
                      <a:pt x="3444" y="3137"/>
                    </a:cubicBezTo>
                    <a:cubicBezTo>
                      <a:pt x="3340" y="3271"/>
                      <a:pt x="3244" y="3417"/>
                      <a:pt x="3063" y="3467"/>
                    </a:cubicBezTo>
                    <a:cubicBezTo>
                      <a:pt x="3052" y="3517"/>
                      <a:pt x="3006" y="3555"/>
                      <a:pt x="2956" y="3555"/>
                    </a:cubicBezTo>
                    <a:cubicBezTo>
                      <a:pt x="2948" y="3590"/>
                      <a:pt x="2944" y="3628"/>
                      <a:pt x="2940" y="3659"/>
                    </a:cubicBezTo>
                    <a:cubicBezTo>
                      <a:pt x="2890" y="3659"/>
                      <a:pt x="2852" y="3694"/>
                      <a:pt x="2840" y="3736"/>
                    </a:cubicBezTo>
                    <a:lnTo>
                      <a:pt x="2833" y="3744"/>
                    </a:lnTo>
                    <a:cubicBezTo>
                      <a:pt x="2828" y="3743"/>
                      <a:pt x="2823" y="3743"/>
                      <a:pt x="2819" y="3743"/>
                    </a:cubicBezTo>
                    <a:cubicBezTo>
                      <a:pt x="2764" y="3743"/>
                      <a:pt x="2743" y="3786"/>
                      <a:pt x="2729" y="3832"/>
                    </a:cubicBezTo>
                    <a:cubicBezTo>
                      <a:pt x="2698" y="3832"/>
                      <a:pt x="2671" y="3840"/>
                      <a:pt x="2640" y="3847"/>
                    </a:cubicBezTo>
                    <a:cubicBezTo>
                      <a:pt x="2640" y="3878"/>
                      <a:pt x="2637" y="3909"/>
                      <a:pt x="2637" y="3940"/>
                    </a:cubicBezTo>
                    <a:lnTo>
                      <a:pt x="2633" y="3944"/>
                    </a:lnTo>
                    <a:cubicBezTo>
                      <a:pt x="2602" y="3955"/>
                      <a:pt x="2571" y="3955"/>
                      <a:pt x="2541" y="3955"/>
                    </a:cubicBezTo>
                    <a:cubicBezTo>
                      <a:pt x="2541" y="3982"/>
                      <a:pt x="2541" y="4005"/>
                      <a:pt x="2537" y="4036"/>
                    </a:cubicBezTo>
                    <a:lnTo>
                      <a:pt x="2521" y="4051"/>
                    </a:lnTo>
                    <a:cubicBezTo>
                      <a:pt x="2468" y="4055"/>
                      <a:pt x="2425" y="4074"/>
                      <a:pt x="2421" y="4132"/>
                    </a:cubicBezTo>
                    <a:lnTo>
                      <a:pt x="2418" y="4132"/>
                    </a:lnTo>
                    <a:cubicBezTo>
                      <a:pt x="2406" y="4130"/>
                      <a:pt x="2395" y="4130"/>
                      <a:pt x="2383" y="4130"/>
                    </a:cubicBezTo>
                    <a:cubicBezTo>
                      <a:pt x="2363" y="4130"/>
                      <a:pt x="2342" y="4132"/>
                      <a:pt x="2325" y="4140"/>
                    </a:cubicBezTo>
                    <a:cubicBezTo>
                      <a:pt x="2322" y="4170"/>
                      <a:pt x="2322" y="4205"/>
                      <a:pt x="2322" y="4232"/>
                    </a:cubicBezTo>
                    <a:lnTo>
                      <a:pt x="2322" y="4236"/>
                    </a:lnTo>
                    <a:cubicBezTo>
                      <a:pt x="2268" y="4236"/>
                      <a:pt x="2218" y="4270"/>
                      <a:pt x="2214" y="4324"/>
                    </a:cubicBezTo>
                    <a:lnTo>
                      <a:pt x="2210" y="4324"/>
                    </a:lnTo>
                    <a:cubicBezTo>
                      <a:pt x="2076" y="4324"/>
                      <a:pt x="2041" y="4424"/>
                      <a:pt x="2006" y="4524"/>
                    </a:cubicBezTo>
                    <a:cubicBezTo>
                      <a:pt x="1949" y="4524"/>
                      <a:pt x="1899" y="4570"/>
                      <a:pt x="1883" y="4628"/>
                    </a:cubicBezTo>
                    <a:cubicBezTo>
                      <a:pt x="1880" y="4626"/>
                      <a:pt x="1875" y="4626"/>
                      <a:pt x="1871" y="4626"/>
                    </a:cubicBezTo>
                    <a:cubicBezTo>
                      <a:pt x="1851" y="4626"/>
                      <a:pt x="1829" y="4640"/>
                      <a:pt x="1826" y="4666"/>
                    </a:cubicBezTo>
                    <a:lnTo>
                      <a:pt x="1826" y="4670"/>
                    </a:lnTo>
                    <a:lnTo>
                      <a:pt x="1634" y="4666"/>
                    </a:lnTo>
                    <a:cubicBezTo>
                      <a:pt x="1618" y="4712"/>
                      <a:pt x="1580" y="4750"/>
                      <a:pt x="1526" y="4754"/>
                    </a:cubicBezTo>
                    <a:cubicBezTo>
                      <a:pt x="1526" y="4820"/>
                      <a:pt x="1522" y="4881"/>
                      <a:pt x="1518" y="4946"/>
                    </a:cubicBezTo>
                    <a:lnTo>
                      <a:pt x="1515" y="4954"/>
                    </a:lnTo>
                    <a:lnTo>
                      <a:pt x="1334" y="4973"/>
                    </a:lnTo>
                    <a:cubicBezTo>
                      <a:pt x="1330" y="5031"/>
                      <a:pt x="1330" y="5092"/>
                      <a:pt x="1326" y="5150"/>
                    </a:cubicBezTo>
                    <a:cubicBezTo>
                      <a:pt x="1215" y="5208"/>
                      <a:pt x="1169" y="5358"/>
                      <a:pt x="1019" y="5361"/>
                    </a:cubicBezTo>
                    <a:cubicBezTo>
                      <a:pt x="1023" y="5477"/>
                      <a:pt x="961" y="5565"/>
                      <a:pt x="907" y="5650"/>
                    </a:cubicBezTo>
                    <a:cubicBezTo>
                      <a:pt x="808" y="5677"/>
                      <a:pt x="715" y="5750"/>
                      <a:pt x="662" y="5842"/>
                    </a:cubicBezTo>
                    <a:cubicBezTo>
                      <a:pt x="655" y="5838"/>
                      <a:pt x="649" y="5836"/>
                      <a:pt x="643" y="5836"/>
                    </a:cubicBezTo>
                    <a:cubicBezTo>
                      <a:pt x="631" y="5836"/>
                      <a:pt x="621" y="5844"/>
                      <a:pt x="615" y="5857"/>
                    </a:cubicBezTo>
                    <a:cubicBezTo>
                      <a:pt x="612" y="5861"/>
                      <a:pt x="612" y="5865"/>
                      <a:pt x="612" y="5869"/>
                    </a:cubicBezTo>
                    <a:lnTo>
                      <a:pt x="527" y="5869"/>
                    </a:lnTo>
                    <a:lnTo>
                      <a:pt x="527" y="5953"/>
                    </a:lnTo>
                    <a:lnTo>
                      <a:pt x="508" y="5976"/>
                    </a:lnTo>
                    <a:cubicBezTo>
                      <a:pt x="485" y="5980"/>
                      <a:pt x="462" y="5980"/>
                      <a:pt x="439" y="5984"/>
                    </a:cubicBezTo>
                    <a:cubicBezTo>
                      <a:pt x="439" y="6011"/>
                      <a:pt x="431" y="6034"/>
                      <a:pt x="427" y="6057"/>
                    </a:cubicBezTo>
                    <a:lnTo>
                      <a:pt x="404" y="6076"/>
                    </a:lnTo>
                    <a:lnTo>
                      <a:pt x="327" y="6080"/>
                    </a:lnTo>
                    <a:lnTo>
                      <a:pt x="327" y="6165"/>
                    </a:lnTo>
                    <a:cubicBezTo>
                      <a:pt x="220" y="6295"/>
                      <a:pt x="346" y="6437"/>
                      <a:pt x="312" y="6572"/>
                    </a:cubicBezTo>
                    <a:cubicBezTo>
                      <a:pt x="266" y="6530"/>
                      <a:pt x="212" y="6487"/>
                      <a:pt x="158" y="6445"/>
                    </a:cubicBezTo>
                    <a:cubicBezTo>
                      <a:pt x="110" y="6411"/>
                      <a:pt x="78" y="6397"/>
                      <a:pt x="57" y="6397"/>
                    </a:cubicBezTo>
                    <a:cubicBezTo>
                      <a:pt x="1" y="6397"/>
                      <a:pt x="23" y="6495"/>
                      <a:pt x="20" y="6557"/>
                    </a:cubicBezTo>
                    <a:cubicBezTo>
                      <a:pt x="85" y="6606"/>
                      <a:pt x="104" y="6683"/>
                      <a:pt x="120" y="6760"/>
                    </a:cubicBezTo>
                    <a:cubicBezTo>
                      <a:pt x="170" y="6772"/>
                      <a:pt x="200" y="6818"/>
                      <a:pt x="212" y="6868"/>
                    </a:cubicBezTo>
                    <a:cubicBezTo>
                      <a:pt x="273" y="6914"/>
                      <a:pt x="316" y="6979"/>
                      <a:pt x="331" y="7056"/>
                    </a:cubicBezTo>
                    <a:lnTo>
                      <a:pt x="419" y="7167"/>
                    </a:lnTo>
                    <a:lnTo>
                      <a:pt x="523" y="7260"/>
                    </a:lnTo>
                    <a:lnTo>
                      <a:pt x="715" y="7264"/>
                    </a:lnTo>
                    <a:cubicBezTo>
                      <a:pt x="735" y="7287"/>
                      <a:pt x="738" y="7321"/>
                      <a:pt x="735" y="7348"/>
                    </a:cubicBezTo>
                    <a:lnTo>
                      <a:pt x="777" y="7348"/>
                    </a:lnTo>
                    <a:lnTo>
                      <a:pt x="815" y="7367"/>
                    </a:lnTo>
                    <a:cubicBezTo>
                      <a:pt x="823" y="7433"/>
                      <a:pt x="827" y="7498"/>
                      <a:pt x="831" y="7559"/>
                    </a:cubicBezTo>
                    <a:cubicBezTo>
                      <a:pt x="865" y="7594"/>
                      <a:pt x="892" y="7629"/>
                      <a:pt x="927" y="7663"/>
                    </a:cubicBezTo>
                    <a:lnTo>
                      <a:pt x="1027" y="7663"/>
                    </a:lnTo>
                    <a:cubicBezTo>
                      <a:pt x="1077" y="7725"/>
                      <a:pt x="1142" y="7771"/>
                      <a:pt x="1134" y="7863"/>
                    </a:cubicBezTo>
                    <a:cubicBezTo>
                      <a:pt x="1449" y="8009"/>
                      <a:pt x="1622" y="8324"/>
                      <a:pt x="1907" y="8509"/>
                    </a:cubicBezTo>
                    <a:cubicBezTo>
                      <a:pt x="2091" y="8824"/>
                      <a:pt x="2437" y="8981"/>
                      <a:pt x="2648" y="9269"/>
                    </a:cubicBezTo>
                    <a:cubicBezTo>
                      <a:pt x="2737" y="9304"/>
                      <a:pt x="2813" y="9373"/>
                      <a:pt x="2860" y="9462"/>
                    </a:cubicBezTo>
                    <a:cubicBezTo>
                      <a:pt x="2979" y="9527"/>
                      <a:pt x="3113" y="9565"/>
                      <a:pt x="3209" y="9646"/>
                    </a:cubicBezTo>
                    <a:cubicBezTo>
                      <a:pt x="3755" y="10134"/>
                      <a:pt x="4408" y="10434"/>
                      <a:pt x="5084" y="10683"/>
                    </a:cubicBezTo>
                    <a:cubicBezTo>
                      <a:pt x="5777" y="10947"/>
                      <a:pt x="6508" y="11079"/>
                      <a:pt x="7241" y="11079"/>
                    </a:cubicBezTo>
                    <a:cubicBezTo>
                      <a:pt x="7728" y="11079"/>
                      <a:pt x="8215" y="11021"/>
                      <a:pt x="8693" y="10903"/>
                    </a:cubicBezTo>
                    <a:cubicBezTo>
                      <a:pt x="8750" y="10906"/>
                      <a:pt x="8807" y="10908"/>
                      <a:pt x="8863" y="10908"/>
                    </a:cubicBezTo>
                    <a:cubicBezTo>
                      <a:pt x="9242" y="10908"/>
                      <a:pt x="9612" y="10836"/>
                      <a:pt x="9980" y="10776"/>
                    </a:cubicBezTo>
                    <a:cubicBezTo>
                      <a:pt x="10030" y="10718"/>
                      <a:pt x="10099" y="10680"/>
                      <a:pt x="10176" y="10672"/>
                    </a:cubicBezTo>
                    <a:cubicBezTo>
                      <a:pt x="10184" y="10645"/>
                      <a:pt x="10191" y="10622"/>
                      <a:pt x="10210" y="10603"/>
                    </a:cubicBezTo>
                    <a:lnTo>
                      <a:pt x="10399" y="10591"/>
                    </a:lnTo>
                    <a:cubicBezTo>
                      <a:pt x="10403" y="10564"/>
                      <a:pt x="10406" y="10537"/>
                      <a:pt x="10406" y="10511"/>
                    </a:cubicBezTo>
                    <a:cubicBezTo>
                      <a:pt x="10427" y="10496"/>
                      <a:pt x="10450" y="10490"/>
                      <a:pt x="10474" y="10490"/>
                    </a:cubicBezTo>
                    <a:cubicBezTo>
                      <a:pt x="10481" y="10490"/>
                      <a:pt x="10488" y="10490"/>
                      <a:pt x="10495" y="10491"/>
                    </a:cubicBezTo>
                    <a:lnTo>
                      <a:pt x="10672" y="10353"/>
                    </a:lnTo>
                    <a:cubicBezTo>
                      <a:pt x="10695" y="10353"/>
                      <a:pt x="10718" y="10357"/>
                      <a:pt x="10741" y="10357"/>
                    </a:cubicBezTo>
                    <a:cubicBezTo>
                      <a:pt x="10802" y="10353"/>
                      <a:pt x="10864" y="10342"/>
                      <a:pt x="10898" y="10280"/>
                    </a:cubicBezTo>
                    <a:lnTo>
                      <a:pt x="10898" y="10280"/>
                    </a:lnTo>
                    <a:lnTo>
                      <a:pt x="10894" y="10288"/>
                    </a:lnTo>
                    <a:cubicBezTo>
                      <a:pt x="10937" y="10265"/>
                      <a:pt x="10975" y="10230"/>
                      <a:pt x="11006" y="10188"/>
                    </a:cubicBezTo>
                    <a:cubicBezTo>
                      <a:pt x="11037" y="10161"/>
                      <a:pt x="11071" y="10134"/>
                      <a:pt x="11110" y="10107"/>
                    </a:cubicBezTo>
                    <a:cubicBezTo>
                      <a:pt x="11122" y="10092"/>
                      <a:pt x="11139" y="10082"/>
                      <a:pt x="11160" y="10082"/>
                    </a:cubicBezTo>
                    <a:cubicBezTo>
                      <a:pt x="11166" y="10082"/>
                      <a:pt x="11172" y="10082"/>
                      <a:pt x="11179" y="10084"/>
                    </a:cubicBezTo>
                    <a:cubicBezTo>
                      <a:pt x="11236" y="10069"/>
                      <a:pt x="11283" y="10034"/>
                      <a:pt x="11313" y="9980"/>
                    </a:cubicBezTo>
                    <a:cubicBezTo>
                      <a:pt x="11356" y="9957"/>
                      <a:pt x="11390" y="9919"/>
                      <a:pt x="11413" y="9877"/>
                    </a:cubicBezTo>
                    <a:cubicBezTo>
                      <a:pt x="11475" y="9823"/>
                      <a:pt x="11471" y="9757"/>
                      <a:pt x="11448" y="9684"/>
                    </a:cubicBezTo>
                    <a:cubicBezTo>
                      <a:pt x="11513" y="9588"/>
                      <a:pt x="11605" y="9515"/>
                      <a:pt x="11713" y="9473"/>
                    </a:cubicBezTo>
                    <a:cubicBezTo>
                      <a:pt x="11817" y="9365"/>
                      <a:pt x="11920" y="9262"/>
                      <a:pt x="12024" y="9154"/>
                    </a:cubicBezTo>
                    <a:cubicBezTo>
                      <a:pt x="12124" y="9143"/>
                      <a:pt x="12159" y="9039"/>
                      <a:pt x="12228" y="8993"/>
                    </a:cubicBezTo>
                    <a:cubicBezTo>
                      <a:pt x="12266" y="9086"/>
                      <a:pt x="12304" y="9182"/>
                      <a:pt x="12398" y="9182"/>
                    </a:cubicBezTo>
                    <a:cubicBezTo>
                      <a:pt x="12427" y="9182"/>
                      <a:pt x="12462" y="9172"/>
                      <a:pt x="12505" y="9150"/>
                    </a:cubicBezTo>
                    <a:cubicBezTo>
                      <a:pt x="12528" y="9050"/>
                      <a:pt x="12612" y="8974"/>
                      <a:pt x="12720" y="8962"/>
                    </a:cubicBezTo>
                    <a:cubicBezTo>
                      <a:pt x="12739" y="8904"/>
                      <a:pt x="12758" y="8854"/>
                      <a:pt x="12777" y="8801"/>
                    </a:cubicBezTo>
                    <a:lnTo>
                      <a:pt x="12931" y="8770"/>
                    </a:lnTo>
                    <a:cubicBezTo>
                      <a:pt x="12935" y="8747"/>
                      <a:pt x="12939" y="8724"/>
                      <a:pt x="12939" y="8701"/>
                    </a:cubicBezTo>
                    <a:cubicBezTo>
                      <a:pt x="13189" y="8585"/>
                      <a:pt x="13311" y="8316"/>
                      <a:pt x="13542" y="8170"/>
                    </a:cubicBezTo>
                    <a:cubicBezTo>
                      <a:pt x="13542" y="8117"/>
                      <a:pt x="13569" y="8071"/>
                      <a:pt x="13623" y="8051"/>
                    </a:cubicBezTo>
                    <a:cubicBezTo>
                      <a:pt x="13661" y="7932"/>
                      <a:pt x="13738" y="7828"/>
                      <a:pt x="13842" y="7763"/>
                    </a:cubicBezTo>
                    <a:cubicBezTo>
                      <a:pt x="13842" y="7709"/>
                      <a:pt x="13876" y="7663"/>
                      <a:pt x="13930" y="7648"/>
                    </a:cubicBezTo>
                    <a:cubicBezTo>
                      <a:pt x="13946" y="7571"/>
                      <a:pt x="13969" y="7498"/>
                      <a:pt x="14049" y="7460"/>
                    </a:cubicBezTo>
                    <a:cubicBezTo>
                      <a:pt x="14045" y="7406"/>
                      <a:pt x="14080" y="7360"/>
                      <a:pt x="14130" y="7340"/>
                    </a:cubicBezTo>
                    <a:cubicBezTo>
                      <a:pt x="14161" y="7210"/>
                      <a:pt x="14257" y="7133"/>
                      <a:pt x="14357" y="7060"/>
                    </a:cubicBezTo>
                    <a:cubicBezTo>
                      <a:pt x="14361" y="7010"/>
                      <a:pt x="14399" y="6964"/>
                      <a:pt x="14453" y="6956"/>
                    </a:cubicBezTo>
                    <a:cubicBezTo>
                      <a:pt x="14453" y="6902"/>
                      <a:pt x="14487" y="6856"/>
                      <a:pt x="14533" y="6837"/>
                    </a:cubicBezTo>
                    <a:cubicBezTo>
                      <a:pt x="14545" y="6760"/>
                      <a:pt x="14591" y="6691"/>
                      <a:pt x="14664" y="6656"/>
                    </a:cubicBezTo>
                    <a:cubicBezTo>
                      <a:pt x="14664" y="6606"/>
                      <a:pt x="14703" y="6557"/>
                      <a:pt x="14756" y="6549"/>
                    </a:cubicBezTo>
                    <a:cubicBezTo>
                      <a:pt x="14756" y="6495"/>
                      <a:pt x="14791" y="6445"/>
                      <a:pt x="14841" y="6434"/>
                    </a:cubicBezTo>
                    <a:cubicBezTo>
                      <a:pt x="14856" y="6357"/>
                      <a:pt x="14898" y="6291"/>
                      <a:pt x="14968" y="6253"/>
                    </a:cubicBezTo>
                    <a:cubicBezTo>
                      <a:pt x="14964" y="6203"/>
                      <a:pt x="14995" y="6149"/>
                      <a:pt x="15048" y="6134"/>
                    </a:cubicBezTo>
                    <a:cubicBezTo>
                      <a:pt x="15052" y="6080"/>
                      <a:pt x="15091" y="6038"/>
                      <a:pt x="15144" y="6030"/>
                    </a:cubicBezTo>
                    <a:cubicBezTo>
                      <a:pt x="15271" y="5784"/>
                      <a:pt x="15490" y="5634"/>
                      <a:pt x="15667" y="5438"/>
                    </a:cubicBezTo>
                    <a:cubicBezTo>
                      <a:pt x="15667" y="5385"/>
                      <a:pt x="15702" y="5338"/>
                      <a:pt x="15755" y="5323"/>
                    </a:cubicBezTo>
                    <a:cubicBezTo>
                      <a:pt x="15782" y="5227"/>
                      <a:pt x="15855" y="5150"/>
                      <a:pt x="15951" y="5116"/>
                    </a:cubicBezTo>
                    <a:lnTo>
                      <a:pt x="16263" y="4724"/>
                    </a:lnTo>
                    <a:cubicBezTo>
                      <a:pt x="16274" y="4654"/>
                      <a:pt x="16316" y="4635"/>
                      <a:pt x="16374" y="4631"/>
                    </a:cubicBezTo>
                    <a:cubicBezTo>
                      <a:pt x="16378" y="4578"/>
                      <a:pt x="16412" y="4535"/>
                      <a:pt x="16466" y="4520"/>
                    </a:cubicBezTo>
                    <a:lnTo>
                      <a:pt x="16589" y="4236"/>
                    </a:lnTo>
                    <a:cubicBezTo>
                      <a:pt x="16612" y="4245"/>
                      <a:pt x="16631" y="4249"/>
                      <a:pt x="16648" y="4249"/>
                    </a:cubicBezTo>
                    <a:cubicBezTo>
                      <a:pt x="16713" y="4249"/>
                      <a:pt x="16743" y="4187"/>
                      <a:pt x="16774" y="4116"/>
                    </a:cubicBezTo>
                    <a:cubicBezTo>
                      <a:pt x="16839" y="4051"/>
                      <a:pt x="16916" y="3993"/>
                      <a:pt x="16962" y="3905"/>
                    </a:cubicBezTo>
                    <a:cubicBezTo>
                      <a:pt x="17050" y="3886"/>
                      <a:pt x="17023" y="3771"/>
                      <a:pt x="17089" y="3728"/>
                    </a:cubicBezTo>
                    <a:lnTo>
                      <a:pt x="17096" y="3725"/>
                    </a:lnTo>
                    <a:cubicBezTo>
                      <a:pt x="17123" y="3686"/>
                      <a:pt x="17173" y="3655"/>
                      <a:pt x="17177" y="3602"/>
                    </a:cubicBezTo>
                    <a:cubicBezTo>
                      <a:pt x="17269" y="3498"/>
                      <a:pt x="17377" y="3406"/>
                      <a:pt x="17462" y="3294"/>
                    </a:cubicBezTo>
                    <a:cubicBezTo>
                      <a:pt x="17561" y="3275"/>
                      <a:pt x="17527" y="3167"/>
                      <a:pt x="17588" y="3114"/>
                    </a:cubicBezTo>
                    <a:lnTo>
                      <a:pt x="17596" y="3110"/>
                    </a:lnTo>
                    <a:cubicBezTo>
                      <a:pt x="17634" y="3079"/>
                      <a:pt x="17665" y="3044"/>
                      <a:pt x="17692" y="3006"/>
                    </a:cubicBezTo>
                    <a:cubicBezTo>
                      <a:pt x="17734" y="2983"/>
                      <a:pt x="17769" y="2944"/>
                      <a:pt x="17780" y="2898"/>
                    </a:cubicBezTo>
                    <a:cubicBezTo>
                      <a:pt x="17865" y="2852"/>
                      <a:pt x="17850" y="2764"/>
                      <a:pt x="17884" y="2695"/>
                    </a:cubicBezTo>
                    <a:cubicBezTo>
                      <a:pt x="17988" y="2622"/>
                      <a:pt x="18030" y="2506"/>
                      <a:pt x="18096" y="2403"/>
                    </a:cubicBezTo>
                    <a:cubicBezTo>
                      <a:pt x="18184" y="2322"/>
                      <a:pt x="18230" y="2199"/>
                      <a:pt x="18307" y="2103"/>
                    </a:cubicBezTo>
                    <a:cubicBezTo>
                      <a:pt x="18353" y="1772"/>
                      <a:pt x="18526" y="1477"/>
                      <a:pt x="18599" y="1154"/>
                    </a:cubicBezTo>
                    <a:lnTo>
                      <a:pt x="18584" y="1123"/>
                    </a:lnTo>
                    <a:lnTo>
                      <a:pt x="18603" y="1100"/>
                    </a:lnTo>
                    <a:cubicBezTo>
                      <a:pt x="18695" y="919"/>
                      <a:pt x="18691" y="700"/>
                      <a:pt x="18587" y="524"/>
                    </a:cubicBezTo>
                    <a:lnTo>
                      <a:pt x="18530" y="497"/>
                    </a:lnTo>
                    <a:lnTo>
                      <a:pt x="18530" y="497"/>
                    </a:lnTo>
                    <a:cubicBezTo>
                      <a:pt x="18555" y="500"/>
                      <a:pt x="18580" y="505"/>
                      <a:pt x="18604" y="505"/>
                    </a:cubicBezTo>
                    <a:cubicBezTo>
                      <a:pt x="18636" y="505"/>
                      <a:pt x="18667" y="497"/>
                      <a:pt x="18695" y="466"/>
                    </a:cubicBezTo>
                    <a:lnTo>
                      <a:pt x="18695" y="466"/>
                    </a:lnTo>
                    <a:lnTo>
                      <a:pt x="18691" y="485"/>
                    </a:lnTo>
                    <a:cubicBezTo>
                      <a:pt x="18806" y="347"/>
                      <a:pt x="18772" y="185"/>
                      <a:pt x="18699" y="16"/>
                    </a:cubicBezTo>
                    <a:cubicBezTo>
                      <a:pt x="18671" y="5"/>
                      <a:pt x="18647" y="0"/>
                      <a:pt x="18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11"/>
              <p:cNvSpPr/>
              <p:nvPr/>
            </p:nvSpPr>
            <p:spPr>
              <a:xfrm>
                <a:off x="1495555" y="655464"/>
                <a:ext cx="125910" cy="94456"/>
              </a:xfrm>
              <a:custGeom>
                <a:avLst/>
                <a:gdLst/>
                <a:ahLst/>
                <a:cxnLst/>
                <a:rect l="l" t="t" r="r" b="b"/>
                <a:pathLst>
                  <a:path w="4059" h="3045" extrusionOk="0">
                    <a:moveTo>
                      <a:pt x="156" y="1"/>
                    </a:moveTo>
                    <a:cubicBezTo>
                      <a:pt x="119" y="1"/>
                      <a:pt x="84" y="26"/>
                      <a:pt x="47" y="65"/>
                    </a:cubicBezTo>
                    <a:cubicBezTo>
                      <a:pt x="1" y="130"/>
                      <a:pt x="5" y="219"/>
                      <a:pt x="62" y="276"/>
                    </a:cubicBezTo>
                    <a:lnTo>
                      <a:pt x="443" y="599"/>
                    </a:lnTo>
                    <a:cubicBezTo>
                      <a:pt x="558" y="803"/>
                      <a:pt x="789" y="860"/>
                      <a:pt x="950" y="1003"/>
                    </a:cubicBezTo>
                    <a:lnTo>
                      <a:pt x="1042" y="1091"/>
                    </a:lnTo>
                    <a:lnTo>
                      <a:pt x="1157" y="1206"/>
                    </a:lnTo>
                    <a:cubicBezTo>
                      <a:pt x="1342" y="1448"/>
                      <a:pt x="1599" y="1579"/>
                      <a:pt x="1872" y="1694"/>
                    </a:cubicBezTo>
                    <a:cubicBezTo>
                      <a:pt x="1880" y="1744"/>
                      <a:pt x="1922" y="1783"/>
                      <a:pt x="1976" y="1783"/>
                    </a:cubicBezTo>
                    <a:lnTo>
                      <a:pt x="1984" y="1790"/>
                    </a:lnTo>
                    <a:cubicBezTo>
                      <a:pt x="2341" y="2067"/>
                      <a:pt x="2714" y="2313"/>
                      <a:pt x="3171" y="2405"/>
                    </a:cubicBezTo>
                    <a:cubicBezTo>
                      <a:pt x="3590" y="2551"/>
                      <a:pt x="3590" y="2551"/>
                      <a:pt x="3590" y="2912"/>
                    </a:cubicBezTo>
                    <a:cubicBezTo>
                      <a:pt x="3594" y="2943"/>
                      <a:pt x="3597" y="2970"/>
                      <a:pt x="3609" y="2993"/>
                    </a:cubicBezTo>
                    <a:cubicBezTo>
                      <a:pt x="3626" y="2986"/>
                      <a:pt x="3644" y="2983"/>
                      <a:pt x="3662" y="2983"/>
                    </a:cubicBezTo>
                    <a:cubicBezTo>
                      <a:pt x="3744" y="2983"/>
                      <a:pt x="3832" y="3045"/>
                      <a:pt x="3917" y="3045"/>
                    </a:cubicBezTo>
                    <a:cubicBezTo>
                      <a:pt x="3966" y="3045"/>
                      <a:pt x="4013" y="3025"/>
                      <a:pt x="4059" y="2962"/>
                    </a:cubicBezTo>
                    <a:lnTo>
                      <a:pt x="3820" y="2782"/>
                    </a:lnTo>
                    <a:cubicBezTo>
                      <a:pt x="3963" y="2428"/>
                      <a:pt x="3767" y="2332"/>
                      <a:pt x="3386" y="2294"/>
                    </a:cubicBezTo>
                    <a:lnTo>
                      <a:pt x="2187" y="1679"/>
                    </a:lnTo>
                    <a:lnTo>
                      <a:pt x="2076" y="1583"/>
                    </a:lnTo>
                    <a:cubicBezTo>
                      <a:pt x="2058" y="1543"/>
                      <a:pt x="2019" y="1513"/>
                      <a:pt x="1973" y="1513"/>
                    </a:cubicBezTo>
                    <a:cubicBezTo>
                      <a:pt x="1970" y="1513"/>
                      <a:pt x="1967" y="1513"/>
                      <a:pt x="1964" y="1514"/>
                    </a:cubicBezTo>
                    <a:lnTo>
                      <a:pt x="1880" y="1456"/>
                    </a:lnTo>
                    <a:lnTo>
                      <a:pt x="1192" y="972"/>
                    </a:lnTo>
                    <a:lnTo>
                      <a:pt x="1073" y="876"/>
                    </a:lnTo>
                    <a:cubicBezTo>
                      <a:pt x="961" y="676"/>
                      <a:pt x="719" y="630"/>
                      <a:pt x="581" y="465"/>
                    </a:cubicBezTo>
                    <a:lnTo>
                      <a:pt x="247" y="54"/>
                    </a:lnTo>
                    <a:cubicBezTo>
                      <a:pt x="215" y="16"/>
                      <a:pt x="185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11"/>
              <p:cNvSpPr/>
              <p:nvPr/>
            </p:nvSpPr>
            <p:spPr>
              <a:xfrm>
                <a:off x="1456128" y="678077"/>
                <a:ext cx="36480" cy="23668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763" extrusionOk="0">
                    <a:moveTo>
                      <a:pt x="78" y="1"/>
                    </a:moveTo>
                    <a:cubicBezTo>
                      <a:pt x="51" y="1"/>
                      <a:pt x="30" y="13"/>
                      <a:pt x="23" y="51"/>
                    </a:cubicBezTo>
                    <a:cubicBezTo>
                      <a:pt x="0" y="151"/>
                      <a:pt x="70" y="159"/>
                      <a:pt x="138" y="159"/>
                    </a:cubicBezTo>
                    <a:cubicBezTo>
                      <a:pt x="151" y="159"/>
                      <a:pt x="164" y="158"/>
                      <a:pt x="177" y="158"/>
                    </a:cubicBezTo>
                    <a:lnTo>
                      <a:pt x="292" y="266"/>
                    </a:lnTo>
                    <a:cubicBezTo>
                      <a:pt x="338" y="427"/>
                      <a:pt x="511" y="377"/>
                      <a:pt x="615" y="450"/>
                    </a:cubicBezTo>
                    <a:cubicBezTo>
                      <a:pt x="642" y="477"/>
                      <a:pt x="672" y="508"/>
                      <a:pt x="703" y="531"/>
                    </a:cubicBezTo>
                    <a:cubicBezTo>
                      <a:pt x="850" y="582"/>
                      <a:pt x="923" y="763"/>
                      <a:pt x="1093" y="763"/>
                    </a:cubicBezTo>
                    <a:cubicBezTo>
                      <a:pt x="1101" y="763"/>
                      <a:pt x="1109" y="763"/>
                      <a:pt x="1118" y="762"/>
                    </a:cubicBezTo>
                    <a:cubicBezTo>
                      <a:pt x="1176" y="704"/>
                      <a:pt x="1176" y="612"/>
                      <a:pt x="1118" y="554"/>
                    </a:cubicBezTo>
                    <a:lnTo>
                      <a:pt x="403" y="166"/>
                    </a:lnTo>
                    <a:cubicBezTo>
                      <a:pt x="381" y="153"/>
                      <a:pt x="359" y="146"/>
                      <a:pt x="334" y="146"/>
                    </a:cubicBezTo>
                    <a:cubicBezTo>
                      <a:pt x="329" y="146"/>
                      <a:pt x="324" y="146"/>
                      <a:pt x="319" y="147"/>
                    </a:cubicBezTo>
                    <a:cubicBezTo>
                      <a:pt x="273" y="105"/>
                      <a:pt x="223" y="66"/>
                      <a:pt x="173" y="32"/>
                    </a:cubicBezTo>
                    <a:cubicBezTo>
                      <a:pt x="144" y="17"/>
                      <a:pt x="108" y="1"/>
                      <a:pt x="7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11"/>
              <p:cNvSpPr/>
              <p:nvPr/>
            </p:nvSpPr>
            <p:spPr>
              <a:xfrm>
                <a:off x="1580301" y="554370"/>
                <a:ext cx="233301" cy="128888"/>
              </a:xfrm>
              <a:custGeom>
                <a:avLst/>
                <a:gdLst/>
                <a:ahLst/>
                <a:cxnLst/>
                <a:rect l="l" t="t" r="r" b="b"/>
                <a:pathLst>
                  <a:path w="7521" h="4155" extrusionOk="0">
                    <a:moveTo>
                      <a:pt x="289" y="411"/>
                    </a:moveTo>
                    <a:cubicBezTo>
                      <a:pt x="301" y="427"/>
                      <a:pt x="304" y="442"/>
                      <a:pt x="312" y="450"/>
                    </a:cubicBezTo>
                    <a:cubicBezTo>
                      <a:pt x="301" y="457"/>
                      <a:pt x="285" y="457"/>
                      <a:pt x="274" y="461"/>
                    </a:cubicBezTo>
                    <a:cubicBezTo>
                      <a:pt x="281" y="446"/>
                      <a:pt x="285" y="427"/>
                      <a:pt x="289" y="411"/>
                    </a:cubicBezTo>
                    <a:close/>
                    <a:moveTo>
                      <a:pt x="4220" y="2567"/>
                    </a:moveTo>
                    <a:lnTo>
                      <a:pt x="4239" y="2586"/>
                    </a:lnTo>
                    <a:cubicBezTo>
                      <a:pt x="4212" y="2602"/>
                      <a:pt x="4182" y="2617"/>
                      <a:pt x="4147" y="2625"/>
                    </a:cubicBezTo>
                    <a:lnTo>
                      <a:pt x="4109" y="2625"/>
                    </a:lnTo>
                    <a:lnTo>
                      <a:pt x="4109" y="2621"/>
                    </a:lnTo>
                    <a:cubicBezTo>
                      <a:pt x="4089" y="2609"/>
                      <a:pt x="4070" y="2598"/>
                      <a:pt x="4051" y="2586"/>
                    </a:cubicBezTo>
                    <a:lnTo>
                      <a:pt x="4051" y="2586"/>
                    </a:lnTo>
                    <a:cubicBezTo>
                      <a:pt x="4070" y="2589"/>
                      <a:pt x="4091" y="2591"/>
                      <a:pt x="4111" y="2591"/>
                    </a:cubicBezTo>
                    <a:cubicBezTo>
                      <a:pt x="4140" y="2591"/>
                      <a:pt x="4170" y="2588"/>
                      <a:pt x="4197" y="2579"/>
                    </a:cubicBezTo>
                    <a:lnTo>
                      <a:pt x="4220" y="2567"/>
                    </a:lnTo>
                    <a:close/>
                    <a:moveTo>
                      <a:pt x="4597" y="2632"/>
                    </a:moveTo>
                    <a:cubicBezTo>
                      <a:pt x="4608" y="2644"/>
                      <a:pt x="4616" y="2655"/>
                      <a:pt x="4635" y="2655"/>
                    </a:cubicBezTo>
                    <a:cubicBezTo>
                      <a:pt x="4635" y="2667"/>
                      <a:pt x="4631" y="2675"/>
                      <a:pt x="4631" y="2686"/>
                    </a:cubicBezTo>
                    <a:cubicBezTo>
                      <a:pt x="4612" y="2671"/>
                      <a:pt x="4593" y="2659"/>
                      <a:pt x="4570" y="2652"/>
                    </a:cubicBezTo>
                    <a:cubicBezTo>
                      <a:pt x="4577" y="2644"/>
                      <a:pt x="4589" y="2640"/>
                      <a:pt x="4597" y="2632"/>
                    </a:cubicBezTo>
                    <a:close/>
                    <a:moveTo>
                      <a:pt x="151" y="0"/>
                    </a:moveTo>
                    <a:cubicBezTo>
                      <a:pt x="1" y="158"/>
                      <a:pt x="247" y="200"/>
                      <a:pt x="239" y="315"/>
                    </a:cubicBezTo>
                    <a:lnTo>
                      <a:pt x="16" y="319"/>
                    </a:lnTo>
                    <a:cubicBezTo>
                      <a:pt x="59" y="411"/>
                      <a:pt x="132" y="484"/>
                      <a:pt x="220" y="523"/>
                    </a:cubicBezTo>
                    <a:cubicBezTo>
                      <a:pt x="293" y="692"/>
                      <a:pt x="443" y="757"/>
                      <a:pt x="597" y="830"/>
                    </a:cubicBezTo>
                    <a:lnTo>
                      <a:pt x="735" y="949"/>
                    </a:lnTo>
                    <a:cubicBezTo>
                      <a:pt x="842" y="1161"/>
                      <a:pt x="1061" y="1218"/>
                      <a:pt x="1246" y="1330"/>
                    </a:cubicBezTo>
                    <a:cubicBezTo>
                      <a:pt x="1423" y="1506"/>
                      <a:pt x="1638" y="1622"/>
                      <a:pt x="1865" y="1718"/>
                    </a:cubicBezTo>
                    <a:cubicBezTo>
                      <a:pt x="1888" y="1745"/>
                      <a:pt x="1922" y="1756"/>
                      <a:pt x="1949" y="1760"/>
                    </a:cubicBezTo>
                    <a:cubicBezTo>
                      <a:pt x="2041" y="1918"/>
                      <a:pt x="2210" y="1964"/>
                      <a:pt x="2360" y="2037"/>
                    </a:cubicBezTo>
                    <a:cubicBezTo>
                      <a:pt x="2675" y="2248"/>
                      <a:pt x="2979" y="2479"/>
                      <a:pt x="3367" y="2536"/>
                    </a:cubicBezTo>
                    <a:cubicBezTo>
                      <a:pt x="3400" y="2602"/>
                      <a:pt x="3469" y="2640"/>
                      <a:pt x="3539" y="2640"/>
                    </a:cubicBezTo>
                    <a:cubicBezTo>
                      <a:pt x="3551" y="2640"/>
                      <a:pt x="3563" y="2638"/>
                      <a:pt x="3575" y="2636"/>
                    </a:cubicBezTo>
                    <a:lnTo>
                      <a:pt x="3851" y="2751"/>
                    </a:lnTo>
                    <a:cubicBezTo>
                      <a:pt x="4103" y="2860"/>
                      <a:pt x="4358" y="2948"/>
                      <a:pt x="4630" y="2948"/>
                    </a:cubicBezTo>
                    <a:cubicBezTo>
                      <a:pt x="4678" y="2948"/>
                      <a:pt x="4725" y="2945"/>
                      <a:pt x="4773" y="2940"/>
                    </a:cubicBezTo>
                    <a:lnTo>
                      <a:pt x="4885" y="2940"/>
                    </a:lnTo>
                    <a:lnTo>
                      <a:pt x="5081" y="2944"/>
                    </a:lnTo>
                    <a:cubicBezTo>
                      <a:pt x="5089" y="3009"/>
                      <a:pt x="5092" y="3082"/>
                      <a:pt x="5096" y="3155"/>
                    </a:cubicBezTo>
                    <a:lnTo>
                      <a:pt x="5092" y="3159"/>
                    </a:lnTo>
                    <a:cubicBezTo>
                      <a:pt x="4985" y="3190"/>
                      <a:pt x="4985" y="3270"/>
                      <a:pt x="4996" y="3359"/>
                    </a:cubicBezTo>
                    <a:cubicBezTo>
                      <a:pt x="4939" y="3593"/>
                      <a:pt x="4800" y="3824"/>
                      <a:pt x="4958" y="4066"/>
                    </a:cubicBezTo>
                    <a:cubicBezTo>
                      <a:pt x="4998" y="4130"/>
                      <a:pt x="5039" y="4155"/>
                      <a:pt x="5080" y="4155"/>
                    </a:cubicBezTo>
                    <a:cubicBezTo>
                      <a:pt x="5133" y="4155"/>
                      <a:pt x="5186" y="4112"/>
                      <a:pt x="5235" y="4062"/>
                    </a:cubicBezTo>
                    <a:cubicBezTo>
                      <a:pt x="5323" y="3977"/>
                      <a:pt x="5407" y="3870"/>
                      <a:pt x="5496" y="3774"/>
                    </a:cubicBezTo>
                    <a:cubicBezTo>
                      <a:pt x="5692" y="3751"/>
                      <a:pt x="5849" y="3631"/>
                      <a:pt x="6030" y="3562"/>
                    </a:cubicBezTo>
                    <a:cubicBezTo>
                      <a:pt x="6095" y="3562"/>
                      <a:pt x="6164" y="3562"/>
                      <a:pt x="6230" y="3574"/>
                    </a:cubicBezTo>
                    <a:cubicBezTo>
                      <a:pt x="6248" y="3575"/>
                      <a:pt x="6266" y="3577"/>
                      <a:pt x="6283" y="3577"/>
                    </a:cubicBezTo>
                    <a:cubicBezTo>
                      <a:pt x="6351" y="3577"/>
                      <a:pt x="6402" y="3557"/>
                      <a:pt x="6399" y="3459"/>
                    </a:cubicBezTo>
                    <a:cubicBezTo>
                      <a:pt x="6396" y="3367"/>
                      <a:pt x="6337" y="3333"/>
                      <a:pt x="6272" y="3333"/>
                    </a:cubicBezTo>
                    <a:cubicBezTo>
                      <a:pt x="6255" y="3333"/>
                      <a:pt x="6239" y="3336"/>
                      <a:pt x="6222" y="3339"/>
                    </a:cubicBezTo>
                    <a:cubicBezTo>
                      <a:pt x="6076" y="3366"/>
                      <a:pt x="5934" y="3416"/>
                      <a:pt x="5788" y="3459"/>
                    </a:cubicBezTo>
                    <a:cubicBezTo>
                      <a:pt x="5657" y="3466"/>
                      <a:pt x="5538" y="3532"/>
                      <a:pt x="5465" y="3639"/>
                    </a:cubicBezTo>
                    <a:cubicBezTo>
                      <a:pt x="5405" y="3687"/>
                      <a:pt x="5349" y="3755"/>
                      <a:pt x="5287" y="3755"/>
                    </a:cubicBezTo>
                    <a:cubicBezTo>
                      <a:pt x="5249" y="3755"/>
                      <a:pt x="5209" y="3730"/>
                      <a:pt x="5165" y="3658"/>
                    </a:cubicBezTo>
                    <a:lnTo>
                      <a:pt x="5196" y="3466"/>
                    </a:lnTo>
                    <a:cubicBezTo>
                      <a:pt x="5250" y="3409"/>
                      <a:pt x="5273" y="3332"/>
                      <a:pt x="5261" y="3255"/>
                    </a:cubicBezTo>
                    <a:cubicBezTo>
                      <a:pt x="5281" y="3220"/>
                      <a:pt x="5300" y="3190"/>
                      <a:pt x="5311" y="3155"/>
                    </a:cubicBezTo>
                    <a:cubicBezTo>
                      <a:pt x="5415" y="3097"/>
                      <a:pt x="5519" y="3047"/>
                      <a:pt x="5592" y="2947"/>
                    </a:cubicBezTo>
                    <a:cubicBezTo>
                      <a:pt x="5549" y="2817"/>
                      <a:pt x="5487" y="2780"/>
                      <a:pt x="5417" y="2780"/>
                    </a:cubicBezTo>
                    <a:cubicBezTo>
                      <a:pt x="5336" y="2780"/>
                      <a:pt x="5244" y="2829"/>
                      <a:pt x="5158" y="2844"/>
                    </a:cubicBezTo>
                    <a:cubicBezTo>
                      <a:pt x="5223" y="2828"/>
                      <a:pt x="5281" y="2790"/>
                      <a:pt x="5311" y="2736"/>
                    </a:cubicBezTo>
                    <a:lnTo>
                      <a:pt x="5477" y="2736"/>
                    </a:lnTo>
                    <a:cubicBezTo>
                      <a:pt x="5480" y="2748"/>
                      <a:pt x="5484" y="2759"/>
                      <a:pt x="5492" y="2771"/>
                    </a:cubicBezTo>
                    <a:cubicBezTo>
                      <a:pt x="5556" y="2802"/>
                      <a:pt x="5621" y="2814"/>
                      <a:pt x="5686" y="2814"/>
                    </a:cubicBezTo>
                    <a:cubicBezTo>
                      <a:pt x="5788" y="2814"/>
                      <a:pt x="5891" y="2785"/>
                      <a:pt x="5992" y="2759"/>
                    </a:cubicBezTo>
                    <a:cubicBezTo>
                      <a:pt x="6071" y="2743"/>
                      <a:pt x="6152" y="2738"/>
                      <a:pt x="6234" y="2738"/>
                    </a:cubicBezTo>
                    <a:cubicBezTo>
                      <a:pt x="6351" y="2738"/>
                      <a:pt x="6469" y="2748"/>
                      <a:pt x="6586" y="2748"/>
                    </a:cubicBezTo>
                    <a:cubicBezTo>
                      <a:pt x="6736" y="2748"/>
                      <a:pt x="6886" y="2732"/>
                      <a:pt x="7029" y="2659"/>
                    </a:cubicBezTo>
                    <a:lnTo>
                      <a:pt x="7206" y="2609"/>
                    </a:lnTo>
                    <a:lnTo>
                      <a:pt x="7402" y="2613"/>
                    </a:lnTo>
                    <a:cubicBezTo>
                      <a:pt x="7448" y="2590"/>
                      <a:pt x="7502" y="2582"/>
                      <a:pt x="7521" y="2525"/>
                    </a:cubicBezTo>
                    <a:cubicBezTo>
                      <a:pt x="7422" y="2442"/>
                      <a:pt x="7323" y="2412"/>
                      <a:pt x="7223" y="2412"/>
                    </a:cubicBezTo>
                    <a:cubicBezTo>
                      <a:pt x="7078" y="2412"/>
                      <a:pt x="6931" y="2475"/>
                      <a:pt x="6783" y="2525"/>
                    </a:cubicBezTo>
                    <a:lnTo>
                      <a:pt x="6614" y="2544"/>
                    </a:lnTo>
                    <a:cubicBezTo>
                      <a:pt x="6444" y="2517"/>
                      <a:pt x="6273" y="2511"/>
                      <a:pt x="6101" y="2511"/>
                    </a:cubicBezTo>
                    <a:cubicBezTo>
                      <a:pt x="5939" y="2511"/>
                      <a:pt x="5775" y="2516"/>
                      <a:pt x="5612" y="2516"/>
                    </a:cubicBezTo>
                    <a:cubicBezTo>
                      <a:pt x="5506" y="2516"/>
                      <a:pt x="5399" y="2514"/>
                      <a:pt x="5292" y="2506"/>
                    </a:cubicBezTo>
                    <a:cubicBezTo>
                      <a:pt x="5222" y="2457"/>
                      <a:pt x="5152" y="2437"/>
                      <a:pt x="5083" y="2437"/>
                    </a:cubicBezTo>
                    <a:cubicBezTo>
                      <a:pt x="4988" y="2437"/>
                      <a:pt x="4893" y="2474"/>
                      <a:pt x="4800" y="2525"/>
                    </a:cubicBezTo>
                    <a:cubicBezTo>
                      <a:pt x="4759" y="2490"/>
                      <a:pt x="4716" y="2463"/>
                      <a:pt x="4670" y="2463"/>
                    </a:cubicBezTo>
                    <a:cubicBezTo>
                      <a:pt x="4639" y="2463"/>
                      <a:pt x="4607" y="2475"/>
                      <a:pt x="4574" y="2506"/>
                    </a:cubicBezTo>
                    <a:lnTo>
                      <a:pt x="4389" y="2421"/>
                    </a:lnTo>
                    <a:cubicBezTo>
                      <a:pt x="4151" y="2256"/>
                      <a:pt x="3867" y="2156"/>
                      <a:pt x="3578" y="2129"/>
                    </a:cubicBezTo>
                    <a:lnTo>
                      <a:pt x="3386" y="2014"/>
                    </a:lnTo>
                    <a:cubicBezTo>
                      <a:pt x="3267" y="1906"/>
                      <a:pt x="3117" y="1848"/>
                      <a:pt x="2960" y="1845"/>
                    </a:cubicBezTo>
                    <a:cubicBezTo>
                      <a:pt x="2937" y="1825"/>
                      <a:pt x="2910" y="1810"/>
                      <a:pt x="2883" y="1810"/>
                    </a:cubicBezTo>
                    <a:cubicBezTo>
                      <a:pt x="2806" y="1699"/>
                      <a:pt x="2687" y="1687"/>
                      <a:pt x="2572" y="1668"/>
                    </a:cubicBezTo>
                    <a:cubicBezTo>
                      <a:pt x="2335" y="1584"/>
                      <a:pt x="2184" y="1324"/>
                      <a:pt x="1910" y="1324"/>
                    </a:cubicBezTo>
                    <a:cubicBezTo>
                      <a:pt x="1895" y="1324"/>
                      <a:pt x="1880" y="1324"/>
                      <a:pt x="1865" y="1326"/>
                    </a:cubicBezTo>
                    <a:cubicBezTo>
                      <a:pt x="1788" y="1245"/>
                      <a:pt x="1680" y="1199"/>
                      <a:pt x="1565" y="1199"/>
                    </a:cubicBezTo>
                    <a:cubicBezTo>
                      <a:pt x="1523" y="1111"/>
                      <a:pt x="1465" y="1038"/>
                      <a:pt x="1354" y="1034"/>
                    </a:cubicBezTo>
                    <a:lnTo>
                      <a:pt x="1257" y="999"/>
                    </a:lnTo>
                    <a:cubicBezTo>
                      <a:pt x="1257" y="949"/>
                      <a:pt x="1219" y="915"/>
                      <a:pt x="1173" y="915"/>
                    </a:cubicBezTo>
                    <a:lnTo>
                      <a:pt x="1161" y="915"/>
                    </a:lnTo>
                    <a:lnTo>
                      <a:pt x="1158" y="911"/>
                    </a:lnTo>
                    <a:cubicBezTo>
                      <a:pt x="1134" y="799"/>
                      <a:pt x="1035" y="773"/>
                      <a:pt x="958" y="711"/>
                    </a:cubicBezTo>
                    <a:cubicBezTo>
                      <a:pt x="904" y="623"/>
                      <a:pt x="827" y="561"/>
                      <a:pt x="735" y="523"/>
                    </a:cubicBezTo>
                    <a:cubicBezTo>
                      <a:pt x="577" y="311"/>
                      <a:pt x="431" y="77"/>
                      <a:pt x="1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11"/>
              <p:cNvSpPr/>
              <p:nvPr/>
            </p:nvSpPr>
            <p:spPr>
              <a:xfrm>
                <a:off x="1737169" y="686608"/>
                <a:ext cx="15417" cy="1641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29" extrusionOk="0">
                    <a:moveTo>
                      <a:pt x="234" y="0"/>
                    </a:moveTo>
                    <a:cubicBezTo>
                      <a:pt x="140" y="0"/>
                      <a:pt x="86" y="103"/>
                      <a:pt x="55" y="191"/>
                    </a:cubicBezTo>
                    <a:cubicBezTo>
                      <a:pt x="1" y="318"/>
                      <a:pt x="1" y="448"/>
                      <a:pt x="158" y="529"/>
                    </a:cubicBezTo>
                    <a:cubicBezTo>
                      <a:pt x="266" y="479"/>
                      <a:pt x="243" y="356"/>
                      <a:pt x="285" y="279"/>
                    </a:cubicBezTo>
                    <a:cubicBezTo>
                      <a:pt x="339" y="195"/>
                      <a:pt x="497" y="102"/>
                      <a:pt x="304" y="18"/>
                    </a:cubicBezTo>
                    <a:cubicBezTo>
                      <a:pt x="279" y="6"/>
                      <a:pt x="255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11"/>
              <p:cNvSpPr/>
              <p:nvPr/>
            </p:nvSpPr>
            <p:spPr>
              <a:xfrm>
                <a:off x="1575679" y="653416"/>
                <a:ext cx="38992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7" extrusionOk="0">
                    <a:moveTo>
                      <a:pt x="579" y="1"/>
                    </a:moveTo>
                    <a:cubicBezTo>
                      <a:pt x="521" y="1"/>
                      <a:pt x="460" y="12"/>
                      <a:pt x="392" y="35"/>
                    </a:cubicBezTo>
                    <a:cubicBezTo>
                      <a:pt x="211" y="120"/>
                      <a:pt x="73" y="246"/>
                      <a:pt x="0" y="438"/>
                    </a:cubicBezTo>
                    <a:cubicBezTo>
                      <a:pt x="2" y="438"/>
                      <a:pt x="4" y="439"/>
                      <a:pt x="6" y="439"/>
                    </a:cubicBezTo>
                    <a:cubicBezTo>
                      <a:pt x="232" y="439"/>
                      <a:pt x="320" y="215"/>
                      <a:pt x="500" y="139"/>
                    </a:cubicBezTo>
                    <a:cubicBezTo>
                      <a:pt x="501" y="139"/>
                      <a:pt x="503" y="139"/>
                      <a:pt x="505" y="139"/>
                    </a:cubicBezTo>
                    <a:cubicBezTo>
                      <a:pt x="752" y="139"/>
                      <a:pt x="913" y="385"/>
                      <a:pt x="1257" y="446"/>
                    </a:cubicBezTo>
                    <a:cubicBezTo>
                      <a:pt x="1006" y="208"/>
                      <a:pt x="832" y="1"/>
                      <a:pt x="57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11"/>
              <p:cNvSpPr/>
              <p:nvPr/>
            </p:nvSpPr>
            <p:spPr>
              <a:xfrm>
                <a:off x="1548009" y="674045"/>
                <a:ext cx="22924" cy="1504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8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0" y="223"/>
                      <a:pt x="200" y="454"/>
                      <a:pt x="477" y="484"/>
                    </a:cubicBezTo>
                    <a:lnTo>
                      <a:pt x="581" y="473"/>
                    </a:lnTo>
                    <a:cubicBezTo>
                      <a:pt x="623" y="373"/>
                      <a:pt x="738" y="269"/>
                      <a:pt x="573" y="173"/>
                    </a:cubicBezTo>
                    <a:lnTo>
                      <a:pt x="477" y="273"/>
                    </a:lnTo>
                    <a:cubicBezTo>
                      <a:pt x="308" y="238"/>
                      <a:pt x="258" y="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11"/>
              <p:cNvSpPr/>
              <p:nvPr/>
            </p:nvSpPr>
            <p:spPr>
              <a:xfrm>
                <a:off x="1588770" y="621063"/>
                <a:ext cx="15293" cy="9802"/>
              </a:xfrm>
              <a:custGeom>
                <a:avLst/>
                <a:gdLst/>
                <a:ahLst/>
                <a:cxnLst/>
                <a:rect l="l" t="t" r="r" b="b"/>
                <a:pathLst>
                  <a:path w="493" h="316" extrusionOk="0">
                    <a:moveTo>
                      <a:pt x="166" y="1"/>
                    </a:moveTo>
                    <a:cubicBezTo>
                      <a:pt x="111" y="1"/>
                      <a:pt x="61" y="33"/>
                      <a:pt x="39" y="87"/>
                    </a:cubicBezTo>
                    <a:cubicBezTo>
                      <a:pt x="1" y="175"/>
                      <a:pt x="78" y="202"/>
                      <a:pt x="131" y="233"/>
                    </a:cubicBezTo>
                    <a:cubicBezTo>
                      <a:pt x="181" y="252"/>
                      <a:pt x="227" y="271"/>
                      <a:pt x="277" y="279"/>
                    </a:cubicBezTo>
                    <a:cubicBezTo>
                      <a:pt x="305" y="303"/>
                      <a:pt x="341" y="315"/>
                      <a:pt x="376" y="315"/>
                    </a:cubicBezTo>
                    <a:cubicBezTo>
                      <a:pt x="419" y="315"/>
                      <a:pt x="461" y="298"/>
                      <a:pt x="493" y="267"/>
                    </a:cubicBezTo>
                    <a:cubicBezTo>
                      <a:pt x="443" y="125"/>
                      <a:pt x="335" y="56"/>
                      <a:pt x="204" y="6"/>
                    </a:cubicBezTo>
                    <a:cubicBezTo>
                      <a:pt x="192" y="2"/>
                      <a:pt x="179" y="1"/>
                      <a:pt x="16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11"/>
              <p:cNvSpPr/>
              <p:nvPr/>
            </p:nvSpPr>
            <p:spPr>
              <a:xfrm>
                <a:off x="1655525" y="701342"/>
                <a:ext cx="70602" cy="77364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494" extrusionOk="0">
                    <a:moveTo>
                      <a:pt x="2216" y="0"/>
                    </a:moveTo>
                    <a:cubicBezTo>
                      <a:pt x="2083" y="0"/>
                      <a:pt x="1963" y="6"/>
                      <a:pt x="1860" y="112"/>
                    </a:cubicBezTo>
                    <a:cubicBezTo>
                      <a:pt x="1718" y="215"/>
                      <a:pt x="1515" y="261"/>
                      <a:pt x="1538" y="504"/>
                    </a:cubicBezTo>
                    <a:cubicBezTo>
                      <a:pt x="1303" y="669"/>
                      <a:pt x="988" y="642"/>
                      <a:pt x="750" y="815"/>
                    </a:cubicBezTo>
                    <a:cubicBezTo>
                      <a:pt x="596" y="911"/>
                      <a:pt x="665" y="1068"/>
                      <a:pt x="642" y="1203"/>
                    </a:cubicBezTo>
                    <a:cubicBezTo>
                      <a:pt x="285" y="1368"/>
                      <a:pt x="112" y="1668"/>
                      <a:pt x="31" y="2033"/>
                    </a:cubicBezTo>
                    <a:cubicBezTo>
                      <a:pt x="1" y="2225"/>
                      <a:pt x="20" y="2394"/>
                      <a:pt x="243" y="2463"/>
                    </a:cubicBezTo>
                    <a:cubicBezTo>
                      <a:pt x="259" y="2483"/>
                      <a:pt x="276" y="2494"/>
                      <a:pt x="292" y="2494"/>
                    </a:cubicBezTo>
                    <a:cubicBezTo>
                      <a:pt x="309" y="2494"/>
                      <a:pt x="325" y="2480"/>
                      <a:pt x="335" y="2452"/>
                    </a:cubicBezTo>
                    <a:cubicBezTo>
                      <a:pt x="354" y="2398"/>
                      <a:pt x="316" y="2340"/>
                      <a:pt x="266" y="2306"/>
                    </a:cubicBezTo>
                    <a:cubicBezTo>
                      <a:pt x="270" y="2187"/>
                      <a:pt x="270" y="2064"/>
                      <a:pt x="277" y="1941"/>
                    </a:cubicBezTo>
                    <a:cubicBezTo>
                      <a:pt x="404" y="1898"/>
                      <a:pt x="531" y="1837"/>
                      <a:pt x="554" y="1687"/>
                    </a:cubicBezTo>
                    <a:cubicBezTo>
                      <a:pt x="573" y="1549"/>
                      <a:pt x="692" y="1510"/>
                      <a:pt x="765" y="1430"/>
                    </a:cubicBezTo>
                    <a:cubicBezTo>
                      <a:pt x="796" y="1430"/>
                      <a:pt x="827" y="1426"/>
                      <a:pt x="858" y="1418"/>
                    </a:cubicBezTo>
                    <a:cubicBezTo>
                      <a:pt x="1065" y="1337"/>
                      <a:pt x="1019" y="1161"/>
                      <a:pt x="1034" y="999"/>
                    </a:cubicBezTo>
                    <a:lnTo>
                      <a:pt x="1034" y="999"/>
                    </a:lnTo>
                    <a:cubicBezTo>
                      <a:pt x="1073" y="1026"/>
                      <a:pt x="1115" y="1049"/>
                      <a:pt x="1161" y="1065"/>
                    </a:cubicBezTo>
                    <a:lnTo>
                      <a:pt x="1053" y="1626"/>
                    </a:lnTo>
                    <a:cubicBezTo>
                      <a:pt x="1079" y="1643"/>
                      <a:pt x="1097" y="1651"/>
                      <a:pt x="1112" y="1651"/>
                    </a:cubicBezTo>
                    <a:cubicBezTo>
                      <a:pt x="1151" y="1651"/>
                      <a:pt x="1159" y="1598"/>
                      <a:pt x="1173" y="1556"/>
                    </a:cubicBezTo>
                    <a:cubicBezTo>
                      <a:pt x="1238" y="1376"/>
                      <a:pt x="1296" y="1199"/>
                      <a:pt x="1357" y="1015"/>
                    </a:cubicBezTo>
                    <a:lnTo>
                      <a:pt x="1649" y="680"/>
                    </a:lnTo>
                    <a:cubicBezTo>
                      <a:pt x="1703" y="642"/>
                      <a:pt x="1711" y="565"/>
                      <a:pt x="1676" y="511"/>
                    </a:cubicBezTo>
                    <a:lnTo>
                      <a:pt x="1699" y="511"/>
                    </a:lnTo>
                    <a:cubicBezTo>
                      <a:pt x="1721" y="519"/>
                      <a:pt x="1744" y="523"/>
                      <a:pt x="1767" y="523"/>
                    </a:cubicBezTo>
                    <a:cubicBezTo>
                      <a:pt x="1846" y="523"/>
                      <a:pt x="1922" y="478"/>
                      <a:pt x="1960" y="404"/>
                    </a:cubicBezTo>
                    <a:cubicBezTo>
                      <a:pt x="1964" y="377"/>
                      <a:pt x="1972" y="346"/>
                      <a:pt x="1976" y="315"/>
                    </a:cubicBezTo>
                    <a:cubicBezTo>
                      <a:pt x="2072" y="211"/>
                      <a:pt x="2275" y="223"/>
                      <a:pt x="2268" y="0"/>
                    </a:cubicBezTo>
                    <a:cubicBezTo>
                      <a:pt x="2250" y="0"/>
                      <a:pt x="2233" y="0"/>
                      <a:pt x="2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11"/>
              <p:cNvSpPr/>
              <p:nvPr/>
            </p:nvSpPr>
            <p:spPr>
              <a:xfrm>
                <a:off x="1489009" y="698582"/>
                <a:ext cx="16348" cy="13152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24" extrusionOk="0">
                    <a:moveTo>
                      <a:pt x="258" y="1"/>
                    </a:moveTo>
                    <a:cubicBezTo>
                      <a:pt x="0" y="24"/>
                      <a:pt x="131" y="174"/>
                      <a:pt x="170" y="289"/>
                    </a:cubicBezTo>
                    <a:lnTo>
                      <a:pt x="527" y="423"/>
                    </a:lnTo>
                    <a:cubicBezTo>
                      <a:pt x="500" y="220"/>
                      <a:pt x="350" y="131"/>
                      <a:pt x="25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11"/>
              <p:cNvSpPr/>
              <p:nvPr/>
            </p:nvSpPr>
            <p:spPr>
              <a:xfrm>
                <a:off x="1575183" y="667003"/>
                <a:ext cx="403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13" h="5" extrusionOk="0">
                    <a:moveTo>
                      <a:pt x="1" y="0"/>
                    </a:moveTo>
                    <a:lnTo>
                      <a:pt x="8" y="4"/>
                    </a:lnTo>
                    <a:cubicBezTo>
                      <a:pt x="12" y="4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11"/>
              <p:cNvSpPr/>
              <p:nvPr/>
            </p:nvSpPr>
            <p:spPr>
              <a:xfrm>
                <a:off x="1557191" y="573819"/>
                <a:ext cx="3375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814" extrusionOk="0">
                    <a:moveTo>
                      <a:pt x="132" y="1"/>
                    </a:moveTo>
                    <a:cubicBezTo>
                      <a:pt x="98" y="1"/>
                      <a:pt x="66" y="17"/>
                      <a:pt x="43" y="61"/>
                    </a:cubicBezTo>
                    <a:cubicBezTo>
                      <a:pt x="0" y="142"/>
                      <a:pt x="104" y="196"/>
                      <a:pt x="166" y="238"/>
                    </a:cubicBezTo>
                    <a:cubicBezTo>
                      <a:pt x="204" y="265"/>
                      <a:pt x="243" y="292"/>
                      <a:pt x="281" y="318"/>
                    </a:cubicBezTo>
                    <a:cubicBezTo>
                      <a:pt x="469" y="639"/>
                      <a:pt x="717" y="814"/>
                      <a:pt x="1015" y="814"/>
                    </a:cubicBezTo>
                    <a:cubicBezTo>
                      <a:pt x="1039" y="814"/>
                      <a:pt x="1063" y="813"/>
                      <a:pt x="1088" y="810"/>
                    </a:cubicBezTo>
                    <a:cubicBezTo>
                      <a:pt x="838" y="514"/>
                      <a:pt x="492" y="368"/>
                      <a:pt x="285" y="69"/>
                    </a:cubicBezTo>
                    <a:cubicBezTo>
                      <a:pt x="237" y="35"/>
                      <a:pt x="181" y="1"/>
                      <a:pt x="1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11"/>
              <p:cNvSpPr/>
              <p:nvPr/>
            </p:nvSpPr>
            <p:spPr>
              <a:xfrm>
                <a:off x="1515594" y="560915"/>
                <a:ext cx="13028" cy="10268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31" extrusionOk="0">
                    <a:moveTo>
                      <a:pt x="227" y="1"/>
                    </a:moveTo>
                    <a:lnTo>
                      <a:pt x="0" y="331"/>
                    </a:lnTo>
                    <a:cubicBezTo>
                      <a:pt x="223" y="239"/>
                      <a:pt x="338" y="200"/>
                      <a:pt x="419" y="97"/>
                    </a:cubicBezTo>
                    <a:cubicBezTo>
                      <a:pt x="385" y="4"/>
                      <a:pt x="312" y="1"/>
                      <a:pt x="22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11"/>
              <p:cNvSpPr/>
              <p:nvPr/>
            </p:nvSpPr>
            <p:spPr>
              <a:xfrm>
                <a:off x="1473499" y="649229"/>
                <a:ext cx="122808" cy="96596"/>
              </a:xfrm>
              <a:custGeom>
                <a:avLst/>
                <a:gdLst/>
                <a:ahLst/>
                <a:cxnLst/>
                <a:rect l="l" t="t" r="r" b="b"/>
                <a:pathLst>
                  <a:path w="3959" h="3114" extrusionOk="0">
                    <a:moveTo>
                      <a:pt x="189" y="1"/>
                    </a:moveTo>
                    <a:cubicBezTo>
                      <a:pt x="62" y="135"/>
                      <a:pt x="1" y="251"/>
                      <a:pt x="135" y="389"/>
                    </a:cubicBezTo>
                    <a:cubicBezTo>
                      <a:pt x="139" y="420"/>
                      <a:pt x="151" y="443"/>
                      <a:pt x="170" y="466"/>
                    </a:cubicBezTo>
                    <a:cubicBezTo>
                      <a:pt x="178" y="570"/>
                      <a:pt x="247" y="654"/>
                      <a:pt x="335" y="696"/>
                    </a:cubicBezTo>
                    <a:lnTo>
                      <a:pt x="623" y="900"/>
                    </a:lnTo>
                    <a:cubicBezTo>
                      <a:pt x="670" y="1115"/>
                      <a:pt x="865" y="1215"/>
                      <a:pt x="988" y="1361"/>
                    </a:cubicBezTo>
                    <a:cubicBezTo>
                      <a:pt x="1438" y="1868"/>
                      <a:pt x="1911" y="2356"/>
                      <a:pt x="2572" y="2610"/>
                    </a:cubicBezTo>
                    <a:cubicBezTo>
                      <a:pt x="2575" y="2633"/>
                      <a:pt x="2579" y="2656"/>
                      <a:pt x="2579" y="2687"/>
                    </a:cubicBezTo>
                    <a:cubicBezTo>
                      <a:pt x="2618" y="2764"/>
                      <a:pt x="2725" y="2741"/>
                      <a:pt x="2771" y="2806"/>
                    </a:cubicBezTo>
                    <a:cubicBezTo>
                      <a:pt x="3029" y="2841"/>
                      <a:pt x="3251" y="3006"/>
                      <a:pt x="3512" y="3006"/>
                    </a:cubicBezTo>
                    <a:cubicBezTo>
                      <a:pt x="3535" y="3006"/>
                      <a:pt x="3558" y="3005"/>
                      <a:pt x="3582" y="3002"/>
                    </a:cubicBezTo>
                    <a:lnTo>
                      <a:pt x="3690" y="3106"/>
                    </a:lnTo>
                    <a:cubicBezTo>
                      <a:pt x="3699" y="3105"/>
                      <a:pt x="3708" y="3104"/>
                      <a:pt x="3717" y="3104"/>
                    </a:cubicBezTo>
                    <a:cubicBezTo>
                      <a:pt x="3758" y="3104"/>
                      <a:pt x="3799" y="3113"/>
                      <a:pt x="3839" y="3113"/>
                    </a:cubicBezTo>
                    <a:cubicBezTo>
                      <a:pt x="3882" y="3113"/>
                      <a:pt x="3923" y="3103"/>
                      <a:pt x="3959" y="3060"/>
                    </a:cubicBezTo>
                    <a:cubicBezTo>
                      <a:pt x="3882" y="2887"/>
                      <a:pt x="3728" y="2906"/>
                      <a:pt x="3590" y="2898"/>
                    </a:cubicBezTo>
                    <a:cubicBezTo>
                      <a:pt x="3340" y="2664"/>
                      <a:pt x="2987" y="2633"/>
                      <a:pt x="2706" y="2476"/>
                    </a:cubicBezTo>
                    <a:cubicBezTo>
                      <a:pt x="2180" y="2137"/>
                      <a:pt x="1676" y="1784"/>
                      <a:pt x="1254" y="1319"/>
                    </a:cubicBezTo>
                    <a:cubicBezTo>
                      <a:pt x="1111" y="1158"/>
                      <a:pt x="981" y="977"/>
                      <a:pt x="785" y="869"/>
                    </a:cubicBezTo>
                    <a:lnTo>
                      <a:pt x="658" y="677"/>
                    </a:lnTo>
                    <a:lnTo>
                      <a:pt x="470" y="539"/>
                    </a:lnTo>
                    <a:cubicBezTo>
                      <a:pt x="508" y="458"/>
                      <a:pt x="600" y="397"/>
                      <a:pt x="539" y="289"/>
                    </a:cubicBezTo>
                    <a:cubicBezTo>
                      <a:pt x="370" y="270"/>
                      <a:pt x="293" y="112"/>
                      <a:pt x="1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11"/>
              <p:cNvSpPr/>
              <p:nvPr/>
            </p:nvSpPr>
            <p:spPr>
              <a:xfrm>
                <a:off x="1481751" y="706802"/>
                <a:ext cx="109687" cy="66662"/>
              </a:xfrm>
              <a:custGeom>
                <a:avLst/>
                <a:gdLst/>
                <a:ahLst/>
                <a:cxnLst/>
                <a:rect l="l" t="t" r="r" b="b"/>
                <a:pathLst>
                  <a:path w="3536" h="2149" extrusionOk="0">
                    <a:moveTo>
                      <a:pt x="108" y="1"/>
                    </a:moveTo>
                    <a:cubicBezTo>
                      <a:pt x="89" y="1"/>
                      <a:pt x="70" y="10"/>
                      <a:pt x="50" y="32"/>
                    </a:cubicBezTo>
                    <a:cubicBezTo>
                      <a:pt x="19" y="70"/>
                      <a:pt x="0" y="112"/>
                      <a:pt x="0" y="166"/>
                    </a:cubicBezTo>
                    <a:cubicBezTo>
                      <a:pt x="8" y="347"/>
                      <a:pt x="111" y="431"/>
                      <a:pt x="284" y="431"/>
                    </a:cubicBezTo>
                    <a:cubicBezTo>
                      <a:pt x="288" y="431"/>
                      <a:pt x="292" y="431"/>
                      <a:pt x="296" y="431"/>
                    </a:cubicBezTo>
                    <a:lnTo>
                      <a:pt x="404" y="627"/>
                    </a:lnTo>
                    <a:lnTo>
                      <a:pt x="384" y="735"/>
                    </a:lnTo>
                    <a:cubicBezTo>
                      <a:pt x="401" y="731"/>
                      <a:pt x="417" y="729"/>
                      <a:pt x="433" y="729"/>
                    </a:cubicBezTo>
                    <a:cubicBezTo>
                      <a:pt x="559" y="729"/>
                      <a:pt x="655" y="839"/>
                      <a:pt x="786" y="839"/>
                    </a:cubicBezTo>
                    <a:cubicBezTo>
                      <a:pt x="788" y="839"/>
                      <a:pt x="790" y="839"/>
                      <a:pt x="792" y="839"/>
                    </a:cubicBezTo>
                    <a:lnTo>
                      <a:pt x="903" y="942"/>
                    </a:lnTo>
                    <a:cubicBezTo>
                      <a:pt x="1038" y="1088"/>
                      <a:pt x="1203" y="1181"/>
                      <a:pt x="1387" y="1257"/>
                    </a:cubicBezTo>
                    <a:cubicBezTo>
                      <a:pt x="1387" y="1288"/>
                      <a:pt x="1391" y="1319"/>
                      <a:pt x="1406" y="1346"/>
                    </a:cubicBezTo>
                    <a:cubicBezTo>
                      <a:pt x="1426" y="1346"/>
                      <a:pt x="1449" y="1346"/>
                      <a:pt x="1468" y="1338"/>
                    </a:cubicBezTo>
                    <a:cubicBezTo>
                      <a:pt x="1479" y="1357"/>
                      <a:pt x="1487" y="1377"/>
                      <a:pt x="1503" y="1396"/>
                    </a:cubicBezTo>
                    <a:cubicBezTo>
                      <a:pt x="1549" y="1473"/>
                      <a:pt x="1637" y="1500"/>
                      <a:pt x="1714" y="1530"/>
                    </a:cubicBezTo>
                    <a:lnTo>
                      <a:pt x="1814" y="1553"/>
                    </a:lnTo>
                    <a:cubicBezTo>
                      <a:pt x="1875" y="1599"/>
                      <a:pt x="1960" y="1580"/>
                      <a:pt x="2017" y="1626"/>
                    </a:cubicBezTo>
                    <a:lnTo>
                      <a:pt x="2198" y="1657"/>
                    </a:lnTo>
                    <a:cubicBezTo>
                      <a:pt x="2440" y="1953"/>
                      <a:pt x="2813" y="1934"/>
                      <a:pt x="3124" y="2061"/>
                    </a:cubicBezTo>
                    <a:cubicBezTo>
                      <a:pt x="3170" y="2137"/>
                      <a:pt x="3255" y="2130"/>
                      <a:pt x="3324" y="2149"/>
                    </a:cubicBezTo>
                    <a:cubicBezTo>
                      <a:pt x="3405" y="2137"/>
                      <a:pt x="3501" y="2145"/>
                      <a:pt x="3535" y="2034"/>
                    </a:cubicBezTo>
                    <a:cubicBezTo>
                      <a:pt x="3447" y="2002"/>
                      <a:pt x="3365" y="1944"/>
                      <a:pt x="3266" y="1944"/>
                    </a:cubicBezTo>
                    <a:cubicBezTo>
                      <a:pt x="3257" y="1944"/>
                      <a:pt x="3248" y="1944"/>
                      <a:pt x="3239" y="1945"/>
                    </a:cubicBezTo>
                    <a:lnTo>
                      <a:pt x="2325" y="1542"/>
                    </a:lnTo>
                    <a:lnTo>
                      <a:pt x="2317" y="1542"/>
                    </a:lnTo>
                    <a:cubicBezTo>
                      <a:pt x="2271" y="1480"/>
                      <a:pt x="2198" y="1434"/>
                      <a:pt x="2121" y="1427"/>
                    </a:cubicBezTo>
                    <a:cubicBezTo>
                      <a:pt x="2014" y="1334"/>
                      <a:pt x="1891" y="1269"/>
                      <a:pt x="1756" y="1223"/>
                    </a:cubicBezTo>
                    <a:lnTo>
                      <a:pt x="1618" y="1138"/>
                    </a:lnTo>
                    <a:lnTo>
                      <a:pt x="1610" y="1134"/>
                    </a:lnTo>
                    <a:cubicBezTo>
                      <a:pt x="1607" y="1091"/>
                      <a:pt x="1571" y="1056"/>
                      <a:pt x="1528" y="1056"/>
                    </a:cubicBezTo>
                    <a:cubicBezTo>
                      <a:pt x="1522" y="1056"/>
                      <a:pt x="1516" y="1056"/>
                      <a:pt x="1510" y="1058"/>
                    </a:cubicBezTo>
                    <a:lnTo>
                      <a:pt x="1418" y="1008"/>
                    </a:lnTo>
                    <a:cubicBezTo>
                      <a:pt x="1356" y="908"/>
                      <a:pt x="1253" y="839"/>
                      <a:pt x="1130" y="831"/>
                    </a:cubicBezTo>
                    <a:cubicBezTo>
                      <a:pt x="1061" y="685"/>
                      <a:pt x="892" y="658"/>
                      <a:pt x="795" y="543"/>
                    </a:cubicBezTo>
                    <a:cubicBezTo>
                      <a:pt x="734" y="427"/>
                      <a:pt x="603" y="401"/>
                      <a:pt x="511" y="320"/>
                    </a:cubicBezTo>
                    <a:cubicBezTo>
                      <a:pt x="407" y="239"/>
                      <a:pt x="307" y="151"/>
                      <a:pt x="211" y="62"/>
                    </a:cubicBezTo>
                    <a:cubicBezTo>
                      <a:pt x="173" y="26"/>
                      <a:pt x="141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11"/>
              <p:cNvSpPr/>
              <p:nvPr/>
            </p:nvSpPr>
            <p:spPr>
              <a:xfrm>
                <a:off x="1572081" y="540597"/>
                <a:ext cx="6607" cy="856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76" extrusionOk="0">
                    <a:moveTo>
                      <a:pt x="71" y="1"/>
                    </a:moveTo>
                    <a:cubicBezTo>
                      <a:pt x="60" y="1"/>
                      <a:pt x="48" y="2"/>
                      <a:pt x="35" y="6"/>
                    </a:cubicBezTo>
                    <a:cubicBezTo>
                      <a:pt x="16" y="10"/>
                      <a:pt x="16" y="95"/>
                      <a:pt x="1" y="141"/>
                    </a:cubicBezTo>
                    <a:cubicBezTo>
                      <a:pt x="6" y="136"/>
                      <a:pt x="12" y="134"/>
                      <a:pt x="17" y="134"/>
                    </a:cubicBezTo>
                    <a:cubicBezTo>
                      <a:pt x="63" y="134"/>
                      <a:pt x="110" y="276"/>
                      <a:pt x="153" y="276"/>
                    </a:cubicBezTo>
                    <a:cubicBezTo>
                      <a:pt x="174" y="276"/>
                      <a:pt x="194" y="240"/>
                      <a:pt x="212" y="133"/>
                    </a:cubicBezTo>
                    <a:cubicBezTo>
                      <a:pt x="179" y="70"/>
                      <a:pt x="143" y="1"/>
                      <a:pt x="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11"/>
              <p:cNvSpPr/>
              <p:nvPr/>
            </p:nvSpPr>
            <p:spPr>
              <a:xfrm>
                <a:off x="1712509" y="717194"/>
                <a:ext cx="837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89" extrusionOk="0">
                    <a:moveTo>
                      <a:pt x="227" y="0"/>
                    </a:moveTo>
                    <a:cubicBezTo>
                      <a:pt x="16" y="0"/>
                      <a:pt x="0" y="131"/>
                      <a:pt x="39" y="288"/>
                    </a:cubicBezTo>
                    <a:cubicBezTo>
                      <a:pt x="181" y="246"/>
                      <a:pt x="269" y="162"/>
                      <a:pt x="22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11"/>
              <p:cNvSpPr/>
              <p:nvPr/>
            </p:nvSpPr>
            <p:spPr>
              <a:xfrm>
                <a:off x="1604404" y="671904"/>
                <a:ext cx="39240" cy="38961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1256" extrusionOk="0">
                    <a:moveTo>
                      <a:pt x="1218" y="0"/>
                    </a:moveTo>
                    <a:lnTo>
                      <a:pt x="1218" y="0"/>
                    </a:lnTo>
                    <a:cubicBezTo>
                      <a:pt x="1145" y="115"/>
                      <a:pt x="1007" y="115"/>
                      <a:pt x="980" y="250"/>
                    </a:cubicBezTo>
                    <a:cubicBezTo>
                      <a:pt x="707" y="377"/>
                      <a:pt x="584" y="653"/>
                      <a:pt x="373" y="845"/>
                    </a:cubicBezTo>
                    <a:cubicBezTo>
                      <a:pt x="242" y="961"/>
                      <a:pt x="73" y="1041"/>
                      <a:pt x="0" y="1233"/>
                    </a:cubicBezTo>
                    <a:cubicBezTo>
                      <a:pt x="49" y="1249"/>
                      <a:pt x="92" y="1256"/>
                      <a:pt x="131" y="1256"/>
                    </a:cubicBezTo>
                    <a:cubicBezTo>
                      <a:pt x="314" y="1256"/>
                      <a:pt x="403" y="1104"/>
                      <a:pt x="511" y="984"/>
                    </a:cubicBezTo>
                    <a:cubicBezTo>
                      <a:pt x="757" y="788"/>
                      <a:pt x="953" y="538"/>
                      <a:pt x="1095" y="261"/>
                    </a:cubicBezTo>
                    <a:cubicBezTo>
                      <a:pt x="1161" y="200"/>
                      <a:pt x="1264" y="165"/>
                      <a:pt x="1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11"/>
              <p:cNvSpPr/>
              <p:nvPr/>
            </p:nvSpPr>
            <p:spPr>
              <a:xfrm>
                <a:off x="1540751" y="545033"/>
                <a:ext cx="7166" cy="698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5" extrusionOk="0">
                    <a:moveTo>
                      <a:pt x="188" y="0"/>
                    </a:moveTo>
                    <a:cubicBezTo>
                      <a:pt x="112" y="0"/>
                      <a:pt x="42" y="34"/>
                      <a:pt x="0" y="94"/>
                    </a:cubicBezTo>
                    <a:lnTo>
                      <a:pt x="127" y="224"/>
                    </a:lnTo>
                    <a:lnTo>
                      <a:pt x="231" y="117"/>
                    </a:lnTo>
                    <a:lnTo>
                      <a:pt x="211" y="1"/>
                    </a:lnTo>
                    <a:cubicBezTo>
                      <a:pt x="204" y="1"/>
                      <a:pt x="196" y="0"/>
                      <a:pt x="1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11"/>
              <p:cNvSpPr/>
              <p:nvPr/>
            </p:nvSpPr>
            <p:spPr>
              <a:xfrm>
                <a:off x="1735867" y="720389"/>
                <a:ext cx="5397" cy="4684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1" extrusionOk="0">
                    <a:moveTo>
                      <a:pt x="81" y="0"/>
                    </a:moveTo>
                    <a:cubicBezTo>
                      <a:pt x="72" y="0"/>
                      <a:pt x="63" y="2"/>
                      <a:pt x="54" y="5"/>
                    </a:cubicBezTo>
                    <a:cubicBezTo>
                      <a:pt x="31" y="16"/>
                      <a:pt x="8" y="43"/>
                      <a:pt x="4" y="70"/>
                    </a:cubicBezTo>
                    <a:cubicBezTo>
                      <a:pt x="1" y="112"/>
                      <a:pt x="31" y="147"/>
                      <a:pt x="74" y="151"/>
                    </a:cubicBezTo>
                    <a:lnTo>
                      <a:pt x="97" y="151"/>
                    </a:lnTo>
                    <a:cubicBezTo>
                      <a:pt x="139" y="147"/>
                      <a:pt x="173" y="109"/>
                      <a:pt x="170" y="66"/>
                    </a:cubicBezTo>
                    <a:lnTo>
                      <a:pt x="170" y="62"/>
                    </a:lnTo>
                    <a:cubicBezTo>
                      <a:pt x="154" y="25"/>
                      <a:pt x="118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11"/>
              <p:cNvSpPr/>
              <p:nvPr/>
            </p:nvSpPr>
            <p:spPr>
              <a:xfrm>
                <a:off x="1597952" y="703824"/>
                <a:ext cx="2544" cy="313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1" extrusionOk="0">
                    <a:moveTo>
                      <a:pt x="35" y="1"/>
                    </a:moveTo>
                    <a:cubicBezTo>
                      <a:pt x="20" y="24"/>
                      <a:pt x="8" y="47"/>
                      <a:pt x="1" y="70"/>
                    </a:cubicBezTo>
                    <a:cubicBezTo>
                      <a:pt x="1" y="78"/>
                      <a:pt x="20" y="101"/>
                      <a:pt x="28" y="101"/>
                    </a:cubicBezTo>
                    <a:cubicBezTo>
                      <a:pt x="66" y="97"/>
                      <a:pt x="81" y="70"/>
                      <a:pt x="66" y="32"/>
                    </a:cubicBezTo>
                    <a:lnTo>
                      <a:pt x="3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11"/>
              <p:cNvSpPr/>
              <p:nvPr/>
            </p:nvSpPr>
            <p:spPr>
              <a:xfrm>
                <a:off x="1639891" y="638806"/>
                <a:ext cx="4343" cy="319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03" extrusionOk="0">
                    <a:moveTo>
                      <a:pt x="63" y="0"/>
                    </a:moveTo>
                    <a:cubicBezTo>
                      <a:pt x="24" y="0"/>
                      <a:pt x="1" y="17"/>
                      <a:pt x="43" y="103"/>
                    </a:cubicBezTo>
                    <a:cubicBezTo>
                      <a:pt x="93" y="87"/>
                      <a:pt x="136" y="64"/>
                      <a:pt x="140" y="6"/>
                    </a:cubicBezTo>
                    <a:cubicBezTo>
                      <a:pt x="116" y="6"/>
                      <a:pt x="87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11"/>
              <p:cNvSpPr/>
              <p:nvPr/>
            </p:nvSpPr>
            <p:spPr>
              <a:xfrm>
                <a:off x="1474988" y="692160"/>
                <a:ext cx="2978" cy="25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83" extrusionOk="0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60"/>
                      <a:pt x="28" y="83"/>
                      <a:pt x="73" y="83"/>
                    </a:cubicBezTo>
                    <a:cubicBezTo>
                      <a:pt x="80" y="83"/>
                      <a:pt x="87" y="82"/>
                      <a:pt x="95" y="8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11"/>
              <p:cNvSpPr/>
              <p:nvPr/>
            </p:nvSpPr>
            <p:spPr>
              <a:xfrm>
                <a:off x="1509514" y="710866"/>
                <a:ext cx="3257" cy="325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05" extrusionOk="0">
                    <a:moveTo>
                      <a:pt x="104" y="1"/>
                    </a:moveTo>
                    <a:cubicBezTo>
                      <a:pt x="35" y="4"/>
                      <a:pt x="8" y="47"/>
                      <a:pt x="0" y="104"/>
                    </a:cubicBez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11"/>
              <p:cNvSpPr/>
              <p:nvPr/>
            </p:nvSpPr>
            <p:spPr>
              <a:xfrm>
                <a:off x="1581976" y="695728"/>
                <a:ext cx="2295" cy="2295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74" y="1"/>
                    </a:moveTo>
                    <a:cubicBezTo>
                      <a:pt x="35" y="1"/>
                      <a:pt x="5" y="31"/>
                      <a:pt x="1" y="74"/>
                    </a:cubicBezTo>
                    <a:cubicBezTo>
                      <a:pt x="4" y="74"/>
                      <a:pt x="7" y="74"/>
                      <a:pt x="10" y="74"/>
                    </a:cubicBezTo>
                    <a:cubicBezTo>
                      <a:pt x="57" y="74"/>
                      <a:pt x="74" y="47"/>
                      <a:pt x="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75" name="Google Shape;1775;p11"/>
            <p:cNvGrpSpPr/>
            <p:nvPr/>
          </p:nvGrpSpPr>
          <p:grpSpPr>
            <a:xfrm rot="1776549">
              <a:off x="5304390" y="496106"/>
              <a:ext cx="892951" cy="421673"/>
              <a:chOff x="7447517" y="2800652"/>
              <a:chExt cx="771716" cy="364423"/>
            </a:xfrm>
          </p:grpSpPr>
          <p:sp>
            <p:nvSpPr>
              <p:cNvPr id="1776" name="Google Shape;1776;p11"/>
              <p:cNvSpPr/>
              <p:nvPr/>
            </p:nvSpPr>
            <p:spPr>
              <a:xfrm>
                <a:off x="7447517" y="2800652"/>
                <a:ext cx="771716" cy="364423"/>
              </a:xfrm>
              <a:custGeom>
                <a:avLst/>
                <a:gdLst/>
                <a:ahLst/>
                <a:cxnLst/>
                <a:rect l="l" t="t" r="r" b="b"/>
                <a:pathLst>
                  <a:path w="24878" h="11748" extrusionOk="0">
                    <a:moveTo>
                      <a:pt x="14714" y="577"/>
                    </a:moveTo>
                    <a:lnTo>
                      <a:pt x="14752" y="604"/>
                    </a:lnTo>
                    <a:lnTo>
                      <a:pt x="14752" y="604"/>
                    </a:lnTo>
                    <a:cubicBezTo>
                      <a:pt x="14738" y="595"/>
                      <a:pt x="14725" y="588"/>
                      <a:pt x="14714" y="577"/>
                    </a:cubicBezTo>
                    <a:close/>
                    <a:moveTo>
                      <a:pt x="16166" y="2218"/>
                    </a:moveTo>
                    <a:cubicBezTo>
                      <a:pt x="16174" y="2229"/>
                      <a:pt x="16185" y="2237"/>
                      <a:pt x="16193" y="2244"/>
                    </a:cubicBezTo>
                    <a:lnTo>
                      <a:pt x="16166" y="2218"/>
                    </a:lnTo>
                    <a:close/>
                    <a:moveTo>
                      <a:pt x="8850" y="2414"/>
                    </a:moveTo>
                    <a:lnTo>
                      <a:pt x="8850" y="2414"/>
                    </a:lnTo>
                    <a:cubicBezTo>
                      <a:pt x="8857" y="2415"/>
                      <a:pt x="8864" y="2416"/>
                      <a:pt x="8870" y="2416"/>
                    </a:cubicBezTo>
                    <a:cubicBezTo>
                      <a:pt x="8872" y="2416"/>
                      <a:pt x="8873" y="2416"/>
                      <a:pt x="8874" y="2416"/>
                    </a:cubicBezTo>
                    <a:lnTo>
                      <a:pt x="8874" y="2416"/>
                    </a:lnTo>
                    <a:cubicBezTo>
                      <a:pt x="8867" y="2422"/>
                      <a:pt x="8860" y="2428"/>
                      <a:pt x="8852" y="2434"/>
                    </a:cubicBezTo>
                    <a:lnTo>
                      <a:pt x="8852" y="2434"/>
                    </a:lnTo>
                    <a:lnTo>
                      <a:pt x="8850" y="2414"/>
                    </a:lnTo>
                    <a:close/>
                    <a:moveTo>
                      <a:pt x="9288" y="3743"/>
                    </a:moveTo>
                    <a:lnTo>
                      <a:pt x="9288" y="3743"/>
                    </a:lnTo>
                    <a:cubicBezTo>
                      <a:pt x="9345" y="3939"/>
                      <a:pt x="9426" y="4116"/>
                      <a:pt x="9707" y="4127"/>
                    </a:cubicBezTo>
                    <a:cubicBezTo>
                      <a:pt x="9726" y="4120"/>
                      <a:pt x="9745" y="4104"/>
                      <a:pt x="9757" y="4093"/>
                    </a:cubicBezTo>
                    <a:lnTo>
                      <a:pt x="9906" y="4173"/>
                    </a:lnTo>
                    <a:cubicBezTo>
                      <a:pt x="9910" y="4193"/>
                      <a:pt x="9910" y="4212"/>
                      <a:pt x="9910" y="4235"/>
                    </a:cubicBezTo>
                    <a:cubicBezTo>
                      <a:pt x="9918" y="4323"/>
                      <a:pt x="10026" y="4312"/>
                      <a:pt x="10076" y="4362"/>
                    </a:cubicBezTo>
                    <a:cubicBezTo>
                      <a:pt x="9954" y="4311"/>
                      <a:pt x="9835" y="4273"/>
                      <a:pt x="9707" y="4273"/>
                    </a:cubicBezTo>
                    <a:cubicBezTo>
                      <a:pt x="9661" y="4273"/>
                      <a:pt x="9613" y="4278"/>
                      <a:pt x="9564" y="4289"/>
                    </a:cubicBezTo>
                    <a:cubicBezTo>
                      <a:pt x="9507" y="4304"/>
                      <a:pt x="9461" y="4339"/>
                      <a:pt x="9422" y="4381"/>
                    </a:cubicBezTo>
                    <a:lnTo>
                      <a:pt x="9322" y="4308"/>
                    </a:lnTo>
                    <a:lnTo>
                      <a:pt x="9322" y="4289"/>
                    </a:lnTo>
                    <a:cubicBezTo>
                      <a:pt x="9234" y="4100"/>
                      <a:pt x="9215" y="3920"/>
                      <a:pt x="9288" y="3743"/>
                    </a:cubicBezTo>
                    <a:close/>
                    <a:moveTo>
                      <a:pt x="6510" y="4385"/>
                    </a:moveTo>
                    <a:lnTo>
                      <a:pt x="6506" y="4408"/>
                    </a:lnTo>
                    <a:cubicBezTo>
                      <a:pt x="6506" y="4400"/>
                      <a:pt x="6506" y="4389"/>
                      <a:pt x="6510" y="4385"/>
                    </a:cubicBezTo>
                    <a:close/>
                    <a:moveTo>
                      <a:pt x="22460" y="5184"/>
                    </a:moveTo>
                    <a:lnTo>
                      <a:pt x="22464" y="5187"/>
                    </a:lnTo>
                    <a:lnTo>
                      <a:pt x="22464" y="5187"/>
                    </a:lnTo>
                    <a:cubicBezTo>
                      <a:pt x="22460" y="5186"/>
                      <a:pt x="22460" y="5184"/>
                      <a:pt x="22460" y="5184"/>
                    </a:cubicBezTo>
                    <a:close/>
                    <a:moveTo>
                      <a:pt x="10471" y="5445"/>
                    </a:moveTo>
                    <a:lnTo>
                      <a:pt x="10471" y="5445"/>
                    </a:lnTo>
                    <a:cubicBezTo>
                      <a:pt x="10487" y="5457"/>
                      <a:pt x="10502" y="5476"/>
                      <a:pt x="10510" y="5484"/>
                    </a:cubicBezTo>
                    <a:cubicBezTo>
                      <a:pt x="10502" y="5484"/>
                      <a:pt x="10487" y="5476"/>
                      <a:pt x="10471" y="5445"/>
                    </a:cubicBezTo>
                    <a:close/>
                    <a:moveTo>
                      <a:pt x="22168" y="5585"/>
                    </a:moveTo>
                    <a:lnTo>
                      <a:pt x="22168" y="5585"/>
                    </a:lnTo>
                    <a:cubicBezTo>
                      <a:pt x="22170" y="5591"/>
                      <a:pt x="22174" y="5595"/>
                      <a:pt x="22180" y="5599"/>
                    </a:cubicBezTo>
                    <a:lnTo>
                      <a:pt x="22176" y="5599"/>
                    </a:lnTo>
                    <a:cubicBezTo>
                      <a:pt x="22173" y="5596"/>
                      <a:pt x="22170" y="5591"/>
                      <a:pt x="22168" y="5585"/>
                    </a:cubicBezTo>
                    <a:close/>
                    <a:moveTo>
                      <a:pt x="3047" y="7647"/>
                    </a:moveTo>
                    <a:lnTo>
                      <a:pt x="3047" y="7663"/>
                    </a:lnTo>
                    <a:lnTo>
                      <a:pt x="3044" y="7655"/>
                    </a:lnTo>
                    <a:lnTo>
                      <a:pt x="3047" y="7647"/>
                    </a:lnTo>
                    <a:close/>
                    <a:moveTo>
                      <a:pt x="21215" y="4700"/>
                    </a:moveTo>
                    <a:cubicBezTo>
                      <a:pt x="21324" y="4700"/>
                      <a:pt x="21351" y="4834"/>
                      <a:pt x="21438" y="4869"/>
                    </a:cubicBezTo>
                    <a:cubicBezTo>
                      <a:pt x="21444" y="4869"/>
                      <a:pt x="21450" y="4869"/>
                      <a:pt x="21456" y="4869"/>
                    </a:cubicBezTo>
                    <a:cubicBezTo>
                      <a:pt x="21492" y="4869"/>
                      <a:pt x="21529" y="4872"/>
                      <a:pt x="21564" y="4872"/>
                    </a:cubicBezTo>
                    <a:cubicBezTo>
                      <a:pt x="21647" y="4872"/>
                      <a:pt x="21723" y="4856"/>
                      <a:pt x="21753" y="4754"/>
                    </a:cubicBezTo>
                    <a:cubicBezTo>
                      <a:pt x="21880" y="4788"/>
                      <a:pt x="22011" y="4800"/>
                      <a:pt x="22138" y="4850"/>
                    </a:cubicBezTo>
                    <a:cubicBezTo>
                      <a:pt x="22188" y="4873"/>
                      <a:pt x="22238" y="4907"/>
                      <a:pt x="22276" y="4946"/>
                    </a:cubicBezTo>
                    <a:cubicBezTo>
                      <a:pt x="22322" y="5003"/>
                      <a:pt x="22364" y="5073"/>
                      <a:pt x="22418" y="5130"/>
                    </a:cubicBezTo>
                    <a:cubicBezTo>
                      <a:pt x="22433" y="5149"/>
                      <a:pt x="22453" y="5169"/>
                      <a:pt x="22468" y="5184"/>
                    </a:cubicBezTo>
                    <a:lnTo>
                      <a:pt x="22468" y="5188"/>
                    </a:lnTo>
                    <a:cubicBezTo>
                      <a:pt x="22466" y="5188"/>
                      <a:pt x="22465" y="5188"/>
                      <a:pt x="22464" y="5187"/>
                    </a:cubicBezTo>
                    <a:lnTo>
                      <a:pt x="22464" y="5187"/>
                    </a:lnTo>
                    <a:cubicBezTo>
                      <a:pt x="22396" y="5116"/>
                      <a:pt x="22332" y="5044"/>
                      <a:pt x="22264" y="4980"/>
                    </a:cubicBezTo>
                    <a:cubicBezTo>
                      <a:pt x="22210" y="4962"/>
                      <a:pt x="22165" y="4952"/>
                      <a:pt x="22130" y="4952"/>
                    </a:cubicBezTo>
                    <a:cubicBezTo>
                      <a:pt x="22027" y="4952"/>
                      <a:pt x="22003" y="5031"/>
                      <a:pt x="22057" y="5188"/>
                    </a:cubicBezTo>
                    <a:cubicBezTo>
                      <a:pt x="22060" y="5188"/>
                      <a:pt x="22062" y="5188"/>
                      <a:pt x="22065" y="5188"/>
                    </a:cubicBezTo>
                    <a:cubicBezTo>
                      <a:pt x="22131" y="5188"/>
                      <a:pt x="22146" y="5236"/>
                      <a:pt x="22161" y="5288"/>
                    </a:cubicBezTo>
                    <a:lnTo>
                      <a:pt x="22053" y="5296"/>
                    </a:lnTo>
                    <a:cubicBezTo>
                      <a:pt x="22018" y="5279"/>
                      <a:pt x="21986" y="5270"/>
                      <a:pt x="21960" y="5270"/>
                    </a:cubicBezTo>
                    <a:cubicBezTo>
                      <a:pt x="21910" y="5270"/>
                      <a:pt x="21876" y="5303"/>
                      <a:pt x="21869" y="5388"/>
                    </a:cubicBezTo>
                    <a:cubicBezTo>
                      <a:pt x="21896" y="5457"/>
                      <a:pt x="21926" y="5526"/>
                      <a:pt x="21953" y="5595"/>
                    </a:cubicBezTo>
                    <a:cubicBezTo>
                      <a:pt x="22022" y="5676"/>
                      <a:pt x="22065" y="5780"/>
                      <a:pt x="22080" y="5883"/>
                    </a:cubicBezTo>
                    <a:cubicBezTo>
                      <a:pt x="22095" y="5901"/>
                      <a:pt x="22114" y="5914"/>
                      <a:pt x="22136" y="5914"/>
                    </a:cubicBezTo>
                    <a:cubicBezTo>
                      <a:pt x="22143" y="5914"/>
                      <a:pt x="22150" y="5913"/>
                      <a:pt x="22157" y="5910"/>
                    </a:cubicBezTo>
                    <a:cubicBezTo>
                      <a:pt x="22168" y="5979"/>
                      <a:pt x="22180" y="6049"/>
                      <a:pt x="22241" y="6091"/>
                    </a:cubicBezTo>
                    <a:cubicBezTo>
                      <a:pt x="22165" y="6168"/>
                      <a:pt x="22034" y="6110"/>
                      <a:pt x="21965" y="6195"/>
                    </a:cubicBezTo>
                    <a:cubicBezTo>
                      <a:pt x="21930" y="6252"/>
                      <a:pt x="21896" y="6341"/>
                      <a:pt x="21949" y="6368"/>
                    </a:cubicBezTo>
                    <a:cubicBezTo>
                      <a:pt x="22118" y="6456"/>
                      <a:pt x="22241" y="6617"/>
                      <a:pt x="22449" y="6621"/>
                    </a:cubicBezTo>
                    <a:cubicBezTo>
                      <a:pt x="22468" y="6675"/>
                      <a:pt x="22514" y="6710"/>
                      <a:pt x="22568" y="6710"/>
                    </a:cubicBezTo>
                    <a:cubicBezTo>
                      <a:pt x="22560" y="6736"/>
                      <a:pt x="22564" y="6771"/>
                      <a:pt x="22572" y="6802"/>
                    </a:cubicBezTo>
                    <a:cubicBezTo>
                      <a:pt x="22603" y="6844"/>
                      <a:pt x="22645" y="6879"/>
                      <a:pt x="22687" y="6906"/>
                    </a:cubicBezTo>
                    <a:lnTo>
                      <a:pt x="23164" y="7225"/>
                    </a:lnTo>
                    <a:cubicBezTo>
                      <a:pt x="23240" y="7324"/>
                      <a:pt x="23352" y="7390"/>
                      <a:pt x="23475" y="7405"/>
                    </a:cubicBezTo>
                    <a:cubicBezTo>
                      <a:pt x="23579" y="7217"/>
                      <a:pt x="23467" y="7140"/>
                      <a:pt x="23310" y="7082"/>
                    </a:cubicBezTo>
                    <a:cubicBezTo>
                      <a:pt x="23079" y="6871"/>
                      <a:pt x="22733" y="6802"/>
                      <a:pt x="22583" y="6483"/>
                    </a:cubicBezTo>
                    <a:cubicBezTo>
                      <a:pt x="22541" y="6356"/>
                      <a:pt x="22495" y="6229"/>
                      <a:pt x="22453" y="6102"/>
                    </a:cubicBezTo>
                    <a:cubicBezTo>
                      <a:pt x="22457" y="6003"/>
                      <a:pt x="22464" y="5899"/>
                      <a:pt x="22468" y="5795"/>
                    </a:cubicBezTo>
                    <a:cubicBezTo>
                      <a:pt x="22495" y="5803"/>
                      <a:pt x="22526" y="5810"/>
                      <a:pt x="22553" y="5810"/>
                    </a:cubicBezTo>
                    <a:cubicBezTo>
                      <a:pt x="22599" y="5903"/>
                      <a:pt x="22668" y="5972"/>
                      <a:pt x="22764" y="6003"/>
                    </a:cubicBezTo>
                    <a:lnTo>
                      <a:pt x="23102" y="6483"/>
                    </a:lnTo>
                    <a:cubicBezTo>
                      <a:pt x="23137" y="6598"/>
                      <a:pt x="23217" y="6698"/>
                      <a:pt x="23321" y="6756"/>
                    </a:cubicBezTo>
                    <a:cubicBezTo>
                      <a:pt x="23329" y="6775"/>
                      <a:pt x="23333" y="6802"/>
                      <a:pt x="23340" y="6813"/>
                    </a:cubicBezTo>
                    <a:cubicBezTo>
                      <a:pt x="23407" y="6889"/>
                      <a:pt x="23460" y="6922"/>
                      <a:pt x="23505" y="6922"/>
                    </a:cubicBezTo>
                    <a:cubicBezTo>
                      <a:pt x="23549" y="6922"/>
                      <a:pt x="23585" y="6891"/>
                      <a:pt x="23617" y="6840"/>
                    </a:cubicBezTo>
                    <a:cubicBezTo>
                      <a:pt x="23640" y="6956"/>
                      <a:pt x="23717" y="7052"/>
                      <a:pt x="23794" y="7151"/>
                    </a:cubicBezTo>
                    <a:cubicBezTo>
                      <a:pt x="24051" y="7517"/>
                      <a:pt x="24243" y="7916"/>
                      <a:pt x="24447" y="8308"/>
                    </a:cubicBezTo>
                    <a:cubicBezTo>
                      <a:pt x="24462" y="8343"/>
                      <a:pt x="24474" y="8370"/>
                      <a:pt x="24493" y="8400"/>
                    </a:cubicBezTo>
                    <a:cubicBezTo>
                      <a:pt x="24493" y="8404"/>
                      <a:pt x="24512" y="8423"/>
                      <a:pt x="24512" y="8427"/>
                    </a:cubicBezTo>
                    <a:cubicBezTo>
                      <a:pt x="24505" y="8427"/>
                      <a:pt x="24501" y="8427"/>
                      <a:pt x="24493" y="8435"/>
                    </a:cubicBezTo>
                    <a:cubicBezTo>
                      <a:pt x="24489" y="8439"/>
                      <a:pt x="24485" y="8439"/>
                      <a:pt x="24485" y="8439"/>
                    </a:cubicBezTo>
                    <a:cubicBezTo>
                      <a:pt x="24485" y="8439"/>
                      <a:pt x="24461" y="8429"/>
                      <a:pt x="24451" y="8429"/>
                    </a:cubicBezTo>
                    <a:cubicBezTo>
                      <a:pt x="24449" y="8429"/>
                      <a:pt x="24447" y="8430"/>
                      <a:pt x="24447" y="8431"/>
                    </a:cubicBezTo>
                    <a:cubicBezTo>
                      <a:pt x="24412" y="8420"/>
                      <a:pt x="24378" y="8416"/>
                      <a:pt x="24347" y="8404"/>
                    </a:cubicBezTo>
                    <a:cubicBezTo>
                      <a:pt x="24274" y="8381"/>
                      <a:pt x="24205" y="8343"/>
                      <a:pt x="24143" y="8297"/>
                    </a:cubicBezTo>
                    <a:cubicBezTo>
                      <a:pt x="23386" y="7732"/>
                      <a:pt x="22637" y="7163"/>
                      <a:pt x="21842" y="6648"/>
                    </a:cubicBezTo>
                    <a:cubicBezTo>
                      <a:pt x="21780" y="6625"/>
                      <a:pt x="21719" y="6610"/>
                      <a:pt x="21650" y="6598"/>
                    </a:cubicBezTo>
                    <a:lnTo>
                      <a:pt x="21554" y="6579"/>
                    </a:lnTo>
                    <a:cubicBezTo>
                      <a:pt x="21515" y="6527"/>
                      <a:pt x="21452" y="6493"/>
                      <a:pt x="21388" y="6493"/>
                    </a:cubicBezTo>
                    <a:cubicBezTo>
                      <a:pt x="21382" y="6493"/>
                      <a:pt x="21376" y="6494"/>
                      <a:pt x="21369" y="6494"/>
                    </a:cubicBezTo>
                    <a:lnTo>
                      <a:pt x="21361" y="6487"/>
                    </a:lnTo>
                    <a:cubicBezTo>
                      <a:pt x="21355" y="6436"/>
                      <a:pt x="21328" y="6414"/>
                      <a:pt x="21287" y="6414"/>
                    </a:cubicBezTo>
                    <a:cubicBezTo>
                      <a:pt x="21278" y="6414"/>
                      <a:pt x="21268" y="6415"/>
                      <a:pt x="21258" y="6418"/>
                    </a:cubicBezTo>
                    <a:cubicBezTo>
                      <a:pt x="21246" y="6394"/>
                      <a:pt x="21222" y="6379"/>
                      <a:pt x="21200" y="6379"/>
                    </a:cubicBezTo>
                    <a:cubicBezTo>
                      <a:pt x="21193" y="6379"/>
                      <a:pt x="21187" y="6380"/>
                      <a:pt x="21181" y="6383"/>
                    </a:cubicBezTo>
                    <a:cubicBezTo>
                      <a:pt x="20870" y="6149"/>
                      <a:pt x="20524" y="5972"/>
                      <a:pt x="20239" y="5703"/>
                    </a:cubicBezTo>
                    <a:cubicBezTo>
                      <a:pt x="20199" y="5597"/>
                      <a:pt x="20135" y="5542"/>
                      <a:pt x="20045" y="5542"/>
                    </a:cubicBezTo>
                    <a:cubicBezTo>
                      <a:pt x="20014" y="5542"/>
                      <a:pt x="19980" y="5548"/>
                      <a:pt x="19943" y="5561"/>
                    </a:cubicBezTo>
                    <a:lnTo>
                      <a:pt x="19932" y="5576"/>
                    </a:lnTo>
                    <a:cubicBezTo>
                      <a:pt x="19882" y="5499"/>
                      <a:pt x="19767" y="5457"/>
                      <a:pt x="19809" y="5319"/>
                    </a:cubicBezTo>
                    <a:cubicBezTo>
                      <a:pt x="19823" y="5317"/>
                      <a:pt x="19837" y="5316"/>
                      <a:pt x="19850" y="5316"/>
                    </a:cubicBezTo>
                    <a:cubicBezTo>
                      <a:pt x="20049" y="5316"/>
                      <a:pt x="20184" y="5526"/>
                      <a:pt x="20379" y="5526"/>
                    </a:cubicBezTo>
                    <a:cubicBezTo>
                      <a:pt x="20394" y="5526"/>
                      <a:pt x="20409" y="5525"/>
                      <a:pt x="20424" y="5522"/>
                    </a:cubicBezTo>
                    <a:lnTo>
                      <a:pt x="20439" y="5591"/>
                    </a:lnTo>
                    <a:lnTo>
                      <a:pt x="20666" y="5561"/>
                    </a:lnTo>
                    <a:cubicBezTo>
                      <a:pt x="21066" y="5607"/>
                      <a:pt x="21346" y="5953"/>
                      <a:pt x="21753" y="5991"/>
                    </a:cubicBezTo>
                    <a:cubicBezTo>
                      <a:pt x="21738" y="5918"/>
                      <a:pt x="21734" y="5841"/>
                      <a:pt x="21665" y="5791"/>
                    </a:cubicBezTo>
                    <a:cubicBezTo>
                      <a:pt x="21665" y="5741"/>
                      <a:pt x="21630" y="5691"/>
                      <a:pt x="21577" y="5676"/>
                    </a:cubicBezTo>
                    <a:cubicBezTo>
                      <a:pt x="21358" y="5530"/>
                      <a:pt x="21108" y="5438"/>
                      <a:pt x="20843" y="5399"/>
                    </a:cubicBezTo>
                    <a:cubicBezTo>
                      <a:pt x="20827" y="5387"/>
                      <a:pt x="20806" y="5379"/>
                      <a:pt x="20783" y="5379"/>
                    </a:cubicBezTo>
                    <a:cubicBezTo>
                      <a:pt x="20779" y="5379"/>
                      <a:pt x="20774" y="5379"/>
                      <a:pt x="20770" y="5380"/>
                    </a:cubicBezTo>
                    <a:cubicBezTo>
                      <a:pt x="20616" y="5272"/>
                      <a:pt x="20420" y="5319"/>
                      <a:pt x="20247" y="5242"/>
                    </a:cubicBezTo>
                    <a:cubicBezTo>
                      <a:pt x="20228" y="5111"/>
                      <a:pt x="20397" y="5030"/>
                      <a:pt x="20351" y="4888"/>
                    </a:cubicBezTo>
                    <a:lnTo>
                      <a:pt x="20351" y="4888"/>
                    </a:lnTo>
                    <a:cubicBezTo>
                      <a:pt x="20385" y="4904"/>
                      <a:pt x="20420" y="4909"/>
                      <a:pt x="20455" y="4909"/>
                    </a:cubicBezTo>
                    <a:cubicBezTo>
                      <a:pt x="20535" y="4909"/>
                      <a:pt x="20617" y="4881"/>
                      <a:pt x="20704" y="4881"/>
                    </a:cubicBezTo>
                    <a:cubicBezTo>
                      <a:pt x="20741" y="4881"/>
                      <a:pt x="20778" y="4886"/>
                      <a:pt x="20816" y="4900"/>
                    </a:cubicBezTo>
                    <a:cubicBezTo>
                      <a:pt x="20839" y="4908"/>
                      <a:pt x="20891" y="4920"/>
                      <a:pt x="20949" y="4920"/>
                    </a:cubicBezTo>
                    <a:cubicBezTo>
                      <a:pt x="21054" y="4920"/>
                      <a:pt x="21178" y="4880"/>
                      <a:pt x="21181" y="4704"/>
                    </a:cubicBezTo>
                    <a:cubicBezTo>
                      <a:pt x="21193" y="4701"/>
                      <a:pt x="21204" y="4700"/>
                      <a:pt x="21215" y="4700"/>
                    </a:cubicBezTo>
                    <a:close/>
                    <a:moveTo>
                      <a:pt x="2052" y="9676"/>
                    </a:moveTo>
                    <a:cubicBezTo>
                      <a:pt x="2087" y="9753"/>
                      <a:pt x="2094" y="9841"/>
                      <a:pt x="2083" y="9926"/>
                    </a:cubicBezTo>
                    <a:cubicBezTo>
                      <a:pt x="2068" y="9991"/>
                      <a:pt x="2064" y="10057"/>
                      <a:pt x="2060" y="10118"/>
                    </a:cubicBezTo>
                    <a:cubicBezTo>
                      <a:pt x="2068" y="10133"/>
                      <a:pt x="2071" y="10153"/>
                      <a:pt x="2071" y="10179"/>
                    </a:cubicBezTo>
                    <a:cubicBezTo>
                      <a:pt x="2068" y="10172"/>
                      <a:pt x="2064" y="10172"/>
                      <a:pt x="2056" y="10168"/>
                    </a:cubicBezTo>
                    <a:cubicBezTo>
                      <a:pt x="2027" y="10160"/>
                      <a:pt x="1997" y="10156"/>
                      <a:pt x="1968" y="10156"/>
                    </a:cubicBezTo>
                    <a:cubicBezTo>
                      <a:pt x="1938" y="10156"/>
                      <a:pt x="1908" y="10160"/>
                      <a:pt x="1879" y="10168"/>
                    </a:cubicBezTo>
                    <a:cubicBezTo>
                      <a:pt x="1849" y="10179"/>
                      <a:pt x="1817" y="10183"/>
                      <a:pt x="1784" y="10183"/>
                    </a:cubicBezTo>
                    <a:cubicBezTo>
                      <a:pt x="1745" y="10183"/>
                      <a:pt x="1705" y="10177"/>
                      <a:pt x="1668" y="10164"/>
                    </a:cubicBezTo>
                    <a:cubicBezTo>
                      <a:pt x="1641" y="10145"/>
                      <a:pt x="1614" y="10126"/>
                      <a:pt x="1591" y="10103"/>
                    </a:cubicBezTo>
                    <a:cubicBezTo>
                      <a:pt x="1783" y="10010"/>
                      <a:pt x="1879" y="9799"/>
                      <a:pt x="2052" y="9676"/>
                    </a:cubicBezTo>
                    <a:close/>
                    <a:moveTo>
                      <a:pt x="7635" y="10618"/>
                    </a:moveTo>
                    <a:cubicBezTo>
                      <a:pt x="7635" y="10637"/>
                      <a:pt x="7628" y="10652"/>
                      <a:pt x="7620" y="10671"/>
                    </a:cubicBezTo>
                    <a:lnTo>
                      <a:pt x="7620" y="10667"/>
                    </a:lnTo>
                    <a:lnTo>
                      <a:pt x="7586" y="10667"/>
                    </a:lnTo>
                    <a:lnTo>
                      <a:pt x="7635" y="10618"/>
                    </a:lnTo>
                    <a:close/>
                    <a:moveTo>
                      <a:pt x="7620" y="10698"/>
                    </a:moveTo>
                    <a:cubicBezTo>
                      <a:pt x="7622" y="10702"/>
                      <a:pt x="7623" y="10707"/>
                      <a:pt x="7624" y="10712"/>
                    </a:cubicBezTo>
                    <a:lnTo>
                      <a:pt x="7624" y="10712"/>
                    </a:lnTo>
                    <a:cubicBezTo>
                      <a:pt x="7622" y="10707"/>
                      <a:pt x="7620" y="10703"/>
                      <a:pt x="7620" y="10698"/>
                    </a:cubicBezTo>
                    <a:close/>
                    <a:moveTo>
                      <a:pt x="12808" y="273"/>
                    </a:moveTo>
                    <a:cubicBezTo>
                      <a:pt x="12812" y="300"/>
                      <a:pt x="12823" y="331"/>
                      <a:pt x="12835" y="358"/>
                    </a:cubicBezTo>
                    <a:cubicBezTo>
                      <a:pt x="13169" y="465"/>
                      <a:pt x="13519" y="446"/>
                      <a:pt x="13861" y="481"/>
                    </a:cubicBezTo>
                    <a:cubicBezTo>
                      <a:pt x="13911" y="473"/>
                      <a:pt x="13957" y="446"/>
                      <a:pt x="13984" y="404"/>
                    </a:cubicBezTo>
                    <a:lnTo>
                      <a:pt x="13984" y="423"/>
                    </a:lnTo>
                    <a:lnTo>
                      <a:pt x="13995" y="415"/>
                    </a:lnTo>
                    <a:cubicBezTo>
                      <a:pt x="14027" y="477"/>
                      <a:pt x="14079" y="488"/>
                      <a:pt x="14134" y="488"/>
                    </a:cubicBezTo>
                    <a:cubicBezTo>
                      <a:pt x="14158" y="488"/>
                      <a:pt x="14183" y="486"/>
                      <a:pt x="14206" y="485"/>
                    </a:cubicBezTo>
                    <a:cubicBezTo>
                      <a:pt x="14506" y="561"/>
                      <a:pt x="14710" y="815"/>
                      <a:pt x="14994" y="923"/>
                    </a:cubicBezTo>
                    <a:lnTo>
                      <a:pt x="15002" y="923"/>
                    </a:lnTo>
                    <a:lnTo>
                      <a:pt x="15724" y="1518"/>
                    </a:lnTo>
                    <a:cubicBezTo>
                      <a:pt x="15735" y="1529"/>
                      <a:pt x="15748" y="1535"/>
                      <a:pt x="15761" y="1535"/>
                    </a:cubicBezTo>
                    <a:cubicBezTo>
                      <a:pt x="15770" y="1535"/>
                      <a:pt x="15780" y="1532"/>
                      <a:pt x="15790" y="1526"/>
                    </a:cubicBezTo>
                    <a:lnTo>
                      <a:pt x="15793" y="1541"/>
                    </a:lnTo>
                    <a:cubicBezTo>
                      <a:pt x="15813" y="1580"/>
                      <a:pt x="15840" y="1614"/>
                      <a:pt x="15866" y="1641"/>
                    </a:cubicBezTo>
                    <a:cubicBezTo>
                      <a:pt x="15924" y="1695"/>
                      <a:pt x="15986" y="1741"/>
                      <a:pt x="16055" y="1780"/>
                    </a:cubicBezTo>
                    <a:lnTo>
                      <a:pt x="16059" y="1787"/>
                    </a:lnTo>
                    <a:cubicBezTo>
                      <a:pt x="16039" y="1795"/>
                      <a:pt x="16020" y="1810"/>
                      <a:pt x="16012" y="1829"/>
                    </a:cubicBezTo>
                    <a:lnTo>
                      <a:pt x="15617" y="1703"/>
                    </a:lnTo>
                    <a:cubicBezTo>
                      <a:pt x="15607" y="1707"/>
                      <a:pt x="15595" y="1709"/>
                      <a:pt x="15583" y="1709"/>
                    </a:cubicBezTo>
                    <a:cubicBezTo>
                      <a:pt x="15563" y="1709"/>
                      <a:pt x="15541" y="1703"/>
                      <a:pt x="15524" y="1691"/>
                    </a:cubicBezTo>
                    <a:cubicBezTo>
                      <a:pt x="15486" y="1676"/>
                      <a:pt x="15455" y="1645"/>
                      <a:pt x="15428" y="1614"/>
                    </a:cubicBezTo>
                    <a:lnTo>
                      <a:pt x="15409" y="1618"/>
                    </a:lnTo>
                    <a:cubicBezTo>
                      <a:pt x="15033" y="1414"/>
                      <a:pt x="14602" y="1345"/>
                      <a:pt x="14199" y="1218"/>
                    </a:cubicBezTo>
                    <a:cubicBezTo>
                      <a:pt x="14179" y="1212"/>
                      <a:pt x="14160" y="1209"/>
                      <a:pt x="14141" y="1209"/>
                    </a:cubicBezTo>
                    <a:cubicBezTo>
                      <a:pt x="14061" y="1209"/>
                      <a:pt x="13990" y="1260"/>
                      <a:pt x="13918" y="1291"/>
                    </a:cubicBezTo>
                    <a:cubicBezTo>
                      <a:pt x="13467" y="1143"/>
                      <a:pt x="13007" y="1108"/>
                      <a:pt x="12544" y="1108"/>
                    </a:cubicBezTo>
                    <a:cubicBezTo>
                      <a:pt x="12289" y="1108"/>
                      <a:pt x="12034" y="1118"/>
                      <a:pt x="11778" y="1126"/>
                    </a:cubicBezTo>
                    <a:lnTo>
                      <a:pt x="11670" y="1107"/>
                    </a:lnTo>
                    <a:lnTo>
                      <a:pt x="11670" y="1107"/>
                    </a:lnTo>
                    <a:cubicBezTo>
                      <a:pt x="11674" y="1176"/>
                      <a:pt x="11682" y="1238"/>
                      <a:pt x="11689" y="1307"/>
                    </a:cubicBezTo>
                    <a:lnTo>
                      <a:pt x="11989" y="1307"/>
                    </a:lnTo>
                    <a:lnTo>
                      <a:pt x="11962" y="1280"/>
                    </a:lnTo>
                    <a:lnTo>
                      <a:pt x="11962" y="1280"/>
                    </a:lnTo>
                    <a:cubicBezTo>
                      <a:pt x="11970" y="1288"/>
                      <a:pt x="11982" y="1295"/>
                      <a:pt x="11989" y="1307"/>
                    </a:cubicBezTo>
                    <a:lnTo>
                      <a:pt x="12193" y="1299"/>
                    </a:lnTo>
                    <a:lnTo>
                      <a:pt x="12500" y="1299"/>
                    </a:lnTo>
                    <a:lnTo>
                      <a:pt x="12604" y="1307"/>
                    </a:lnTo>
                    <a:cubicBezTo>
                      <a:pt x="12656" y="1323"/>
                      <a:pt x="12710" y="1331"/>
                      <a:pt x="12765" y="1331"/>
                    </a:cubicBezTo>
                    <a:cubicBezTo>
                      <a:pt x="12812" y="1331"/>
                      <a:pt x="12859" y="1325"/>
                      <a:pt x="12904" y="1315"/>
                    </a:cubicBezTo>
                    <a:cubicBezTo>
                      <a:pt x="13188" y="1441"/>
                      <a:pt x="13488" y="1411"/>
                      <a:pt x="13788" y="1434"/>
                    </a:cubicBezTo>
                    <a:cubicBezTo>
                      <a:pt x="13844" y="1485"/>
                      <a:pt x="13906" y="1499"/>
                      <a:pt x="13970" y="1499"/>
                    </a:cubicBezTo>
                    <a:cubicBezTo>
                      <a:pt x="14044" y="1499"/>
                      <a:pt x="14121" y="1480"/>
                      <a:pt x="14196" y="1480"/>
                    </a:cubicBezTo>
                    <a:cubicBezTo>
                      <a:pt x="14239" y="1480"/>
                      <a:pt x="14281" y="1486"/>
                      <a:pt x="14322" y="1507"/>
                    </a:cubicBezTo>
                    <a:lnTo>
                      <a:pt x="14329" y="1518"/>
                    </a:lnTo>
                    <a:cubicBezTo>
                      <a:pt x="14487" y="1714"/>
                      <a:pt x="14748" y="1580"/>
                      <a:pt x="14929" y="1703"/>
                    </a:cubicBezTo>
                    <a:cubicBezTo>
                      <a:pt x="15305" y="1876"/>
                      <a:pt x="15690" y="2022"/>
                      <a:pt x="16089" y="2137"/>
                    </a:cubicBezTo>
                    <a:cubicBezTo>
                      <a:pt x="16120" y="2183"/>
                      <a:pt x="16178" y="2214"/>
                      <a:pt x="16235" y="2214"/>
                    </a:cubicBezTo>
                    <a:cubicBezTo>
                      <a:pt x="16261" y="2226"/>
                      <a:pt x="16284" y="2234"/>
                      <a:pt x="16310" y="2234"/>
                    </a:cubicBezTo>
                    <a:cubicBezTo>
                      <a:pt x="16316" y="2234"/>
                      <a:pt x="16322" y="2234"/>
                      <a:pt x="16328" y="2233"/>
                    </a:cubicBezTo>
                    <a:cubicBezTo>
                      <a:pt x="16570" y="2433"/>
                      <a:pt x="16885" y="2483"/>
                      <a:pt x="17138" y="2663"/>
                    </a:cubicBezTo>
                    <a:cubicBezTo>
                      <a:pt x="17169" y="2671"/>
                      <a:pt x="17196" y="2675"/>
                      <a:pt x="17227" y="2675"/>
                    </a:cubicBezTo>
                    <a:cubicBezTo>
                      <a:pt x="17227" y="2694"/>
                      <a:pt x="17231" y="2717"/>
                      <a:pt x="17242" y="2732"/>
                    </a:cubicBezTo>
                    <a:cubicBezTo>
                      <a:pt x="17322" y="2780"/>
                      <a:pt x="17396" y="2841"/>
                      <a:pt x="17493" y="2841"/>
                    </a:cubicBezTo>
                    <a:cubicBezTo>
                      <a:pt x="17513" y="2841"/>
                      <a:pt x="17535" y="2838"/>
                      <a:pt x="17557" y="2832"/>
                    </a:cubicBezTo>
                    <a:cubicBezTo>
                      <a:pt x="17672" y="2909"/>
                      <a:pt x="17676" y="3105"/>
                      <a:pt x="17857" y="3117"/>
                    </a:cubicBezTo>
                    <a:cubicBezTo>
                      <a:pt x="17826" y="2694"/>
                      <a:pt x="17826" y="2694"/>
                      <a:pt x="17473" y="2621"/>
                    </a:cubicBezTo>
                    <a:lnTo>
                      <a:pt x="17242" y="2444"/>
                    </a:lnTo>
                    <a:lnTo>
                      <a:pt x="17234" y="2440"/>
                    </a:lnTo>
                    <a:cubicBezTo>
                      <a:pt x="17165" y="2371"/>
                      <a:pt x="17100" y="2291"/>
                      <a:pt x="17015" y="2241"/>
                    </a:cubicBezTo>
                    <a:lnTo>
                      <a:pt x="16454" y="2122"/>
                    </a:lnTo>
                    <a:lnTo>
                      <a:pt x="16454" y="2118"/>
                    </a:lnTo>
                    <a:cubicBezTo>
                      <a:pt x="16474" y="2079"/>
                      <a:pt x="16493" y="2045"/>
                      <a:pt x="16504" y="2006"/>
                    </a:cubicBezTo>
                    <a:cubicBezTo>
                      <a:pt x="16531" y="2018"/>
                      <a:pt x="16558" y="2025"/>
                      <a:pt x="16581" y="2037"/>
                    </a:cubicBezTo>
                    <a:cubicBezTo>
                      <a:pt x="16653" y="2052"/>
                      <a:pt x="16725" y="2084"/>
                      <a:pt x="16798" y="2084"/>
                    </a:cubicBezTo>
                    <a:cubicBezTo>
                      <a:pt x="16839" y="2084"/>
                      <a:pt x="16879" y="2074"/>
                      <a:pt x="16919" y="2045"/>
                    </a:cubicBezTo>
                    <a:cubicBezTo>
                      <a:pt x="16927" y="2171"/>
                      <a:pt x="17023" y="2221"/>
                      <a:pt x="17115" y="2275"/>
                    </a:cubicBezTo>
                    <a:cubicBezTo>
                      <a:pt x="17192" y="2317"/>
                      <a:pt x="17269" y="2356"/>
                      <a:pt x="17342" y="2402"/>
                    </a:cubicBezTo>
                    <a:cubicBezTo>
                      <a:pt x="17380" y="2425"/>
                      <a:pt x="17419" y="2444"/>
                      <a:pt x="17457" y="2463"/>
                    </a:cubicBezTo>
                    <a:cubicBezTo>
                      <a:pt x="17703" y="2583"/>
                      <a:pt x="17945" y="2698"/>
                      <a:pt x="18176" y="2832"/>
                    </a:cubicBezTo>
                    <a:cubicBezTo>
                      <a:pt x="18606" y="3067"/>
                      <a:pt x="19071" y="3213"/>
                      <a:pt x="19475" y="3497"/>
                    </a:cubicBezTo>
                    <a:cubicBezTo>
                      <a:pt x="19576" y="3566"/>
                      <a:pt x="19697" y="3628"/>
                      <a:pt x="19824" y="3628"/>
                    </a:cubicBezTo>
                    <a:cubicBezTo>
                      <a:pt x="19894" y="3628"/>
                      <a:pt x="19967" y="3609"/>
                      <a:pt x="20040" y="3562"/>
                    </a:cubicBezTo>
                    <a:cubicBezTo>
                      <a:pt x="20051" y="3559"/>
                      <a:pt x="20059" y="3555"/>
                      <a:pt x="20066" y="3547"/>
                    </a:cubicBezTo>
                    <a:lnTo>
                      <a:pt x="20066" y="3547"/>
                    </a:lnTo>
                    <a:cubicBezTo>
                      <a:pt x="20059" y="3562"/>
                      <a:pt x="20051" y="3578"/>
                      <a:pt x="20036" y="3586"/>
                    </a:cubicBezTo>
                    <a:cubicBezTo>
                      <a:pt x="20047" y="3632"/>
                      <a:pt x="20066" y="3670"/>
                      <a:pt x="20097" y="3697"/>
                    </a:cubicBezTo>
                    <a:cubicBezTo>
                      <a:pt x="20024" y="3742"/>
                      <a:pt x="19944" y="3751"/>
                      <a:pt x="19863" y="3751"/>
                    </a:cubicBezTo>
                    <a:cubicBezTo>
                      <a:pt x="19818" y="3751"/>
                      <a:pt x="19773" y="3748"/>
                      <a:pt x="19729" y="3748"/>
                    </a:cubicBezTo>
                    <a:cubicBezTo>
                      <a:pt x="19676" y="3748"/>
                      <a:pt x="19624" y="3751"/>
                      <a:pt x="19575" y="3766"/>
                    </a:cubicBezTo>
                    <a:cubicBezTo>
                      <a:pt x="19558" y="3765"/>
                      <a:pt x="19542" y="3765"/>
                      <a:pt x="19525" y="3765"/>
                    </a:cubicBezTo>
                    <a:cubicBezTo>
                      <a:pt x="19268" y="3765"/>
                      <a:pt x="19031" y="3848"/>
                      <a:pt x="18760" y="3931"/>
                    </a:cubicBezTo>
                    <a:cubicBezTo>
                      <a:pt x="18864" y="4040"/>
                      <a:pt x="18967" y="4053"/>
                      <a:pt x="19066" y="4053"/>
                    </a:cubicBezTo>
                    <a:cubicBezTo>
                      <a:pt x="19097" y="4053"/>
                      <a:pt x="19127" y="4051"/>
                      <a:pt x="19157" y="4051"/>
                    </a:cubicBezTo>
                    <a:cubicBezTo>
                      <a:pt x="19193" y="4051"/>
                      <a:pt x="19229" y="4053"/>
                      <a:pt x="19263" y="4062"/>
                    </a:cubicBezTo>
                    <a:lnTo>
                      <a:pt x="19671" y="4020"/>
                    </a:lnTo>
                    <a:cubicBezTo>
                      <a:pt x="19746" y="3998"/>
                      <a:pt x="19798" y="3927"/>
                      <a:pt x="19880" y="3927"/>
                    </a:cubicBezTo>
                    <a:cubicBezTo>
                      <a:pt x="19916" y="3927"/>
                      <a:pt x="19957" y="3940"/>
                      <a:pt x="20009" y="3977"/>
                    </a:cubicBezTo>
                    <a:cubicBezTo>
                      <a:pt x="20073" y="4023"/>
                      <a:pt x="20167" y="4073"/>
                      <a:pt x="20256" y="4073"/>
                    </a:cubicBezTo>
                    <a:cubicBezTo>
                      <a:pt x="20331" y="4073"/>
                      <a:pt x="20403" y="4037"/>
                      <a:pt x="20451" y="3931"/>
                    </a:cubicBezTo>
                    <a:lnTo>
                      <a:pt x="20478" y="3951"/>
                    </a:lnTo>
                    <a:cubicBezTo>
                      <a:pt x="20758" y="4135"/>
                      <a:pt x="21181" y="4081"/>
                      <a:pt x="21334" y="4462"/>
                    </a:cubicBezTo>
                    <a:cubicBezTo>
                      <a:pt x="21283" y="4458"/>
                      <a:pt x="21231" y="4454"/>
                      <a:pt x="21180" y="4454"/>
                    </a:cubicBezTo>
                    <a:cubicBezTo>
                      <a:pt x="21073" y="4454"/>
                      <a:pt x="20970" y="4471"/>
                      <a:pt x="20873" y="4539"/>
                    </a:cubicBezTo>
                    <a:cubicBezTo>
                      <a:pt x="20850" y="4536"/>
                      <a:pt x="20827" y="4535"/>
                      <a:pt x="20804" y="4535"/>
                    </a:cubicBezTo>
                    <a:cubicBezTo>
                      <a:pt x="20716" y="4535"/>
                      <a:pt x="20629" y="4553"/>
                      <a:pt x="20547" y="4592"/>
                    </a:cubicBezTo>
                    <a:cubicBezTo>
                      <a:pt x="20535" y="4585"/>
                      <a:pt x="20523" y="4582"/>
                      <a:pt x="20511" y="4582"/>
                    </a:cubicBezTo>
                    <a:cubicBezTo>
                      <a:pt x="20490" y="4582"/>
                      <a:pt x="20471" y="4592"/>
                      <a:pt x="20458" y="4612"/>
                    </a:cubicBezTo>
                    <a:cubicBezTo>
                      <a:pt x="20455" y="4615"/>
                      <a:pt x="20455" y="4619"/>
                      <a:pt x="20451" y="4631"/>
                    </a:cubicBezTo>
                    <a:cubicBezTo>
                      <a:pt x="20051" y="4708"/>
                      <a:pt x="19698" y="4846"/>
                      <a:pt x="19352" y="5000"/>
                    </a:cubicBezTo>
                    <a:cubicBezTo>
                      <a:pt x="19221" y="5019"/>
                      <a:pt x="19094" y="5057"/>
                      <a:pt x="18975" y="5115"/>
                    </a:cubicBezTo>
                    <a:cubicBezTo>
                      <a:pt x="18941" y="5100"/>
                      <a:pt x="18902" y="5092"/>
                      <a:pt x="18864" y="5080"/>
                    </a:cubicBezTo>
                    <a:cubicBezTo>
                      <a:pt x="18829" y="5078"/>
                      <a:pt x="18794" y="5076"/>
                      <a:pt x="18761" y="5076"/>
                    </a:cubicBezTo>
                    <a:cubicBezTo>
                      <a:pt x="18464" y="5076"/>
                      <a:pt x="18231" y="5188"/>
                      <a:pt x="18103" y="5495"/>
                    </a:cubicBezTo>
                    <a:lnTo>
                      <a:pt x="18103" y="5503"/>
                    </a:lnTo>
                    <a:cubicBezTo>
                      <a:pt x="17588" y="5538"/>
                      <a:pt x="17238" y="5849"/>
                      <a:pt x="16896" y="6183"/>
                    </a:cubicBezTo>
                    <a:cubicBezTo>
                      <a:pt x="16885" y="6222"/>
                      <a:pt x="16885" y="6260"/>
                      <a:pt x="16900" y="6298"/>
                    </a:cubicBezTo>
                    <a:lnTo>
                      <a:pt x="16612" y="6517"/>
                    </a:lnTo>
                    <a:lnTo>
                      <a:pt x="16508" y="6594"/>
                    </a:lnTo>
                    <a:cubicBezTo>
                      <a:pt x="16451" y="6594"/>
                      <a:pt x="16397" y="6629"/>
                      <a:pt x="16377" y="6687"/>
                    </a:cubicBezTo>
                    <a:cubicBezTo>
                      <a:pt x="16374" y="6686"/>
                      <a:pt x="16370" y="6686"/>
                      <a:pt x="16366" y="6686"/>
                    </a:cubicBezTo>
                    <a:cubicBezTo>
                      <a:pt x="16340" y="6686"/>
                      <a:pt x="16318" y="6698"/>
                      <a:pt x="16308" y="6721"/>
                    </a:cubicBezTo>
                    <a:cubicBezTo>
                      <a:pt x="16304" y="6720"/>
                      <a:pt x="16300" y="6720"/>
                      <a:pt x="16295" y="6720"/>
                    </a:cubicBezTo>
                    <a:cubicBezTo>
                      <a:pt x="16255" y="6720"/>
                      <a:pt x="16219" y="6752"/>
                      <a:pt x="16208" y="6794"/>
                    </a:cubicBezTo>
                    <a:lnTo>
                      <a:pt x="16205" y="6802"/>
                    </a:lnTo>
                    <a:cubicBezTo>
                      <a:pt x="16155" y="6802"/>
                      <a:pt x="16112" y="6840"/>
                      <a:pt x="16109" y="6886"/>
                    </a:cubicBezTo>
                    <a:cubicBezTo>
                      <a:pt x="16097" y="6883"/>
                      <a:pt x="16093" y="6883"/>
                      <a:pt x="16085" y="6879"/>
                    </a:cubicBezTo>
                    <a:cubicBezTo>
                      <a:pt x="15674" y="7052"/>
                      <a:pt x="15278" y="7244"/>
                      <a:pt x="15059" y="7666"/>
                    </a:cubicBezTo>
                    <a:cubicBezTo>
                      <a:pt x="15059" y="7674"/>
                      <a:pt x="15067" y="7689"/>
                      <a:pt x="15071" y="7701"/>
                    </a:cubicBezTo>
                    <a:cubicBezTo>
                      <a:pt x="14741" y="7720"/>
                      <a:pt x="14475" y="7828"/>
                      <a:pt x="14387" y="8185"/>
                    </a:cubicBezTo>
                    <a:cubicBezTo>
                      <a:pt x="14368" y="8181"/>
                      <a:pt x="14356" y="8174"/>
                      <a:pt x="14337" y="8174"/>
                    </a:cubicBezTo>
                    <a:cubicBezTo>
                      <a:pt x="13911" y="8377"/>
                      <a:pt x="13638" y="8738"/>
                      <a:pt x="13361" y="9092"/>
                    </a:cubicBezTo>
                    <a:cubicBezTo>
                      <a:pt x="13346" y="9130"/>
                      <a:pt x="13346" y="9173"/>
                      <a:pt x="13361" y="9211"/>
                    </a:cubicBezTo>
                    <a:cubicBezTo>
                      <a:pt x="13342" y="9208"/>
                      <a:pt x="13324" y="9207"/>
                      <a:pt x="13306" y="9207"/>
                    </a:cubicBezTo>
                    <a:cubicBezTo>
                      <a:pt x="13144" y="9207"/>
                      <a:pt x="13033" y="9327"/>
                      <a:pt x="12950" y="9438"/>
                    </a:cubicBezTo>
                    <a:cubicBezTo>
                      <a:pt x="12550" y="9980"/>
                      <a:pt x="11982" y="10372"/>
                      <a:pt x="11574" y="10902"/>
                    </a:cubicBezTo>
                    <a:cubicBezTo>
                      <a:pt x="11359" y="11386"/>
                      <a:pt x="10883" y="11271"/>
                      <a:pt x="10494" y="11367"/>
                    </a:cubicBezTo>
                    <a:cubicBezTo>
                      <a:pt x="10437" y="11394"/>
                      <a:pt x="10379" y="11417"/>
                      <a:pt x="10318" y="11432"/>
                    </a:cubicBezTo>
                    <a:cubicBezTo>
                      <a:pt x="10238" y="11421"/>
                      <a:pt x="10158" y="11412"/>
                      <a:pt x="10077" y="11412"/>
                    </a:cubicBezTo>
                    <a:cubicBezTo>
                      <a:pt x="10045" y="11412"/>
                      <a:pt x="10012" y="11414"/>
                      <a:pt x="9979" y="11417"/>
                    </a:cubicBezTo>
                    <a:cubicBezTo>
                      <a:pt x="9930" y="11398"/>
                      <a:pt x="9883" y="11367"/>
                      <a:pt x="9845" y="11336"/>
                    </a:cubicBezTo>
                    <a:cubicBezTo>
                      <a:pt x="9792" y="11299"/>
                      <a:pt x="9740" y="11274"/>
                      <a:pt x="9690" y="11274"/>
                    </a:cubicBezTo>
                    <a:cubicBezTo>
                      <a:pt x="9652" y="11274"/>
                      <a:pt x="9617" y="11288"/>
                      <a:pt x="9584" y="11321"/>
                    </a:cubicBezTo>
                    <a:cubicBezTo>
                      <a:pt x="9564" y="11305"/>
                      <a:pt x="9549" y="11290"/>
                      <a:pt x="9530" y="11278"/>
                    </a:cubicBezTo>
                    <a:cubicBezTo>
                      <a:pt x="8139" y="11052"/>
                      <a:pt x="6725" y="10994"/>
                      <a:pt x="5330" y="10806"/>
                    </a:cubicBezTo>
                    <a:cubicBezTo>
                      <a:pt x="5161" y="10821"/>
                      <a:pt x="4992" y="10840"/>
                      <a:pt x="4915" y="11021"/>
                    </a:cubicBezTo>
                    <a:lnTo>
                      <a:pt x="4911" y="11029"/>
                    </a:lnTo>
                    <a:cubicBezTo>
                      <a:pt x="4815" y="10921"/>
                      <a:pt x="4681" y="10879"/>
                      <a:pt x="4550" y="10825"/>
                    </a:cubicBezTo>
                    <a:cubicBezTo>
                      <a:pt x="4294" y="10725"/>
                      <a:pt x="4030" y="10700"/>
                      <a:pt x="3759" y="10700"/>
                    </a:cubicBezTo>
                    <a:cubicBezTo>
                      <a:pt x="3717" y="10700"/>
                      <a:pt x="3674" y="10701"/>
                      <a:pt x="3631" y="10702"/>
                    </a:cubicBezTo>
                    <a:cubicBezTo>
                      <a:pt x="3701" y="10644"/>
                      <a:pt x="3804" y="10671"/>
                      <a:pt x="3877" y="10625"/>
                    </a:cubicBezTo>
                    <a:cubicBezTo>
                      <a:pt x="4001" y="10625"/>
                      <a:pt x="4124" y="10655"/>
                      <a:pt x="4249" y="10655"/>
                    </a:cubicBezTo>
                    <a:cubicBezTo>
                      <a:pt x="4299" y="10655"/>
                      <a:pt x="4349" y="10650"/>
                      <a:pt x="4400" y="10637"/>
                    </a:cubicBezTo>
                    <a:cubicBezTo>
                      <a:pt x="4490" y="10678"/>
                      <a:pt x="4581" y="10693"/>
                      <a:pt x="4671" y="10693"/>
                    </a:cubicBezTo>
                    <a:cubicBezTo>
                      <a:pt x="4781" y="10693"/>
                      <a:pt x="4892" y="10671"/>
                      <a:pt x="5003" y="10648"/>
                    </a:cubicBezTo>
                    <a:cubicBezTo>
                      <a:pt x="5161" y="10741"/>
                      <a:pt x="5349" y="10667"/>
                      <a:pt x="5511" y="10741"/>
                    </a:cubicBezTo>
                    <a:lnTo>
                      <a:pt x="5560" y="10721"/>
                    </a:lnTo>
                    <a:lnTo>
                      <a:pt x="5607" y="10733"/>
                    </a:lnTo>
                    <a:cubicBezTo>
                      <a:pt x="5617" y="10748"/>
                      <a:pt x="5634" y="10756"/>
                      <a:pt x="5651" y="10756"/>
                    </a:cubicBezTo>
                    <a:cubicBezTo>
                      <a:pt x="5664" y="10756"/>
                      <a:pt x="5677" y="10751"/>
                      <a:pt x="5687" y="10741"/>
                    </a:cubicBezTo>
                    <a:cubicBezTo>
                      <a:pt x="5695" y="10733"/>
                      <a:pt x="5699" y="10725"/>
                      <a:pt x="5703" y="10721"/>
                    </a:cubicBezTo>
                    <a:cubicBezTo>
                      <a:pt x="5739" y="10720"/>
                      <a:pt x="5775" y="10720"/>
                      <a:pt x="5811" y="10720"/>
                    </a:cubicBezTo>
                    <a:cubicBezTo>
                      <a:pt x="6009" y="10720"/>
                      <a:pt x="6205" y="10734"/>
                      <a:pt x="6401" y="10734"/>
                    </a:cubicBezTo>
                    <a:cubicBezTo>
                      <a:pt x="6541" y="10734"/>
                      <a:pt x="6681" y="10727"/>
                      <a:pt x="6821" y="10702"/>
                    </a:cubicBezTo>
                    <a:cubicBezTo>
                      <a:pt x="6951" y="10738"/>
                      <a:pt x="7081" y="10750"/>
                      <a:pt x="7210" y="10750"/>
                    </a:cubicBezTo>
                    <a:cubicBezTo>
                      <a:pt x="7355" y="10750"/>
                      <a:pt x="7499" y="10735"/>
                      <a:pt x="7643" y="10725"/>
                    </a:cubicBezTo>
                    <a:lnTo>
                      <a:pt x="7643" y="10729"/>
                    </a:lnTo>
                    <a:cubicBezTo>
                      <a:pt x="7769" y="10792"/>
                      <a:pt x="7897" y="10807"/>
                      <a:pt x="8026" y="10807"/>
                    </a:cubicBezTo>
                    <a:cubicBezTo>
                      <a:pt x="8149" y="10807"/>
                      <a:pt x="8272" y="10793"/>
                      <a:pt x="8395" y="10793"/>
                    </a:cubicBezTo>
                    <a:cubicBezTo>
                      <a:pt x="8446" y="10793"/>
                      <a:pt x="8496" y="10796"/>
                      <a:pt x="8546" y="10802"/>
                    </a:cubicBezTo>
                    <a:cubicBezTo>
                      <a:pt x="8648" y="10839"/>
                      <a:pt x="8759" y="10859"/>
                      <a:pt x="8869" y="10859"/>
                    </a:cubicBezTo>
                    <a:cubicBezTo>
                      <a:pt x="8930" y="10859"/>
                      <a:pt x="8991" y="10853"/>
                      <a:pt x="9050" y="10840"/>
                    </a:cubicBezTo>
                    <a:cubicBezTo>
                      <a:pt x="9173" y="10925"/>
                      <a:pt x="9303" y="10942"/>
                      <a:pt x="9436" y="10942"/>
                    </a:cubicBezTo>
                    <a:cubicBezTo>
                      <a:pt x="9522" y="10942"/>
                      <a:pt x="9609" y="10935"/>
                      <a:pt x="9696" y="10935"/>
                    </a:cubicBezTo>
                    <a:cubicBezTo>
                      <a:pt x="9716" y="10935"/>
                      <a:pt x="9736" y="10935"/>
                      <a:pt x="9757" y="10936"/>
                    </a:cubicBezTo>
                    <a:lnTo>
                      <a:pt x="10760" y="10956"/>
                    </a:lnTo>
                    <a:cubicBezTo>
                      <a:pt x="10842" y="11034"/>
                      <a:pt x="10932" y="11060"/>
                      <a:pt x="11025" y="11060"/>
                    </a:cubicBezTo>
                    <a:cubicBezTo>
                      <a:pt x="11102" y="11060"/>
                      <a:pt x="11181" y="11042"/>
                      <a:pt x="11259" y="11021"/>
                    </a:cubicBezTo>
                    <a:cubicBezTo>
                      <a:pt x="11420" y="10994"/>
                      <a:pt x="11451" y="10825"/>
                      <a:pt x="11574" y="10756"/>
                    </a:cubicBezTo>
                    <a:cubicBezTo>
                      <a:pt x="11567" y="10667"/>
                      <a:pt x="11624" y="10564"/>
                      <a:pt x="11470" y="10475"/>
                    </a:cubicBezTo>
                    <a:cubicBezTo>
                      <a:pt x="11374" y="10629"/>
                      <a:pt x="11305" y="10806"/>
                      <a:pt x="11163" y="10933"/>
                    </a:cubicBezTo>
                    <a:lnTo>
                      <a:pt x="10756" y="10852"/>
                    </a:lnTo>
                    <a:cubicBezTo>
                      <a:pt x="10542" y="10832"/>
                      <a:pt x="10327" y="10808"/>
                      <a:pt x="10112" y="10808"/>
                    </a:cubicBezTo>
                    <a:cubicBezTo>
                      <a:pt x="9991" y="10808"/>
                      <a:pt x="9870" y="10816"/>
                      <a:pt x="9749" y="10837"/>
                    </a:cubicBezTo>
                    <a:cubicBezTo>
                      <a:pt x="9591" y="10756"/>
                      <a:pt x="9425" y="10723"/>
                      <a:pt x="9255" y="10723"/>
                    </a:cubicBezTo>
                    <a:cubicBezTo>
                      <a:pt x="9181" y="10723"/>
                      <a:pt x="9106" y="10729"/>
                      <a:pt x="9030" y="10741"/>
                    </a:cubicBezTo>
                    <a:cubicBezTo>
                      <a:pt x="8982" y="10717"/>
                      <a:pt x="8928" y="10705"/>
                      <a:pt x="8874" y="10705"/>
                    </a:cubicBezTo>
                    <a:cubicBezTo>
                      <a:pt x="8838" y="10705"/>
                      <a:pt x="8803" y="10711"/>
                      <a:pt x="8769" y="10721"/>
                    </a:cubicBezTo>
                    <a:cubicBezTo>
                      <a:pt x="8508" y="10627"/>
                      <a:pt x="8242" y="10620"/>
                      <a:pt x="7976" y="10620"/>
                    </a:cubicBezTo>
                    <a:cubicBezTo>
                      <a:pt x="7925" y="10620"/>
                      <a:pt x="7875" y="10620"/>
                      <a:pt x="7824" y="10620"/>
                    </a:cubicBezTo>
                    <a:cubicBezTo>
                      <a:pt x="7761" y="10620"/>
                      <a:pt x="7698" y="10619"/>
                      <a:pt x="7635" y="10618"/>
                    </a:cubicBezTo>
                    <a:cubicBezTo>
                      <a:pt x="7532" y="10541"/>
                      <a:pt x="7413" y="10556"/>
                      <a:pt x="7297" y="10552"/>
                    </a:cubicBezTo>
                    <a:cubicBezTo>
                      <a:pt x="6961" y="10529"/>
                      <a:pt x="6625" y="10522"/>
                      <a:pt x="6289" y="10522"/>
                    </a:cubicBezTo>
                    <a:cubicBezTo>
                      <a:pt x="5856" y="10522"/>
                      <a:pt x="5424" y="10533"/>
                      <a:pt x="4992" y="10533"/>
                    </a:cubicBezTo>
                    <a:lnTo>
                      <a:pt x="4704" y="10510"/>
                    </a:lnTo>
                    <a:cubicBezTo>
                      <a:pt x="4552" y="10468"/>
                      <a:pt x="4396" y="10447"/>
                      <a:pt x="4241" y="10447"/>
                    </a:cubicBezTo>
                    <a:cubicBezTo>
                      <a:pt x="4085" y="10447"/>
                      <a:pt x="3929" y="10468"/>
                      <a:pt x="3777" y="10510"/>
                    </a:cubicBezTo>
                    <a:lnTo>
                      <a:pt x="3074" y="10552"/>
                    </a:lnTo>
                    <a:cubicBezTo>
                      <a:pt x="3061" y="10545"/>
                      <a:pt x="3044" y="10541"/>
                      <a:pt x="3028" y="10541"/>
                    </a:cubicBezTo>
                    <a:cubicBezTo>
                      <a:pt x="3011" y="10541"/>
                      <a:pt x="2994" y="10545"/>
                      <a:pt x="2978" y="10552"/>
                    </a:cubicBezTo>
                    <a:cubicBezTo>
                      <a:pt x="2817" y="10502"/>
                      <a:pt x="2629" y="10518"/>
                      <a:pt x="2486" y="10402"/>
                    </a:cubicBezTo>
                    <a:lnTo>
                      <a:pt x="2371" y="9626"/>
                    </a:lnTo>
                    <a:cubicBezTo>
                      <a:pt x="2366" y="9626"/>
                      <a:pt x="2363" y="9625"/>
                      <a:pt x="2360" y="9621"/>
                    </a:cubicBezTo>
                    <a:lnTo>
                      <a:pt x="2360" y="9621"/>
                    </a:lnTo>
                    <a:cubicBezTo>
                      <a:pt x="2362" y="9623"/>
                      <a:pt x="2365" y="9624"/>
                      <a:pt x="2371" y="9626"/>
                    </a:cubicBezTo>
                    <a:cubicBezTo>
                      <a:pt x="2394" y="9603"/>
                      <a:pt x="2398" y="9569"/>
                      <a:pt x="2390" y="9538"/>
                    </a:cubicBezTo>
                    <a:cubicBezTo>
                      <a:pt x="2490" y="9476"/>
                      <a:pt x="2629" y="9461"/>
                      <a:pt x="2667" y="9323"/>
                    </a:cubicBezTo>
                    <a:cubicBezTo>
                      <a:pt x="2882" y="9123"/>
                      <a:pt x="3032" y="8865"/>
                      <a:pt x="3197" y="8619"/>
                    </a:cubicBezTo>
                    <a:cubicBezTo>
                      <a:pt x="3220" y="8581"/>
                      <a:pt x="3224" y="8539"/>
                      <a:pt x="3209" y="8500"/>
                    </a:cubicBezTo>
                    <a:cubicBezTo>
                      <a:pt x="3201" y="8485"/>
                      <a:pt x="3190" y="8473"/>
                      <a:pt x="3178" y="8462"/>
                    </a:cubicBezTo>
                    <a:cubicBezTo>
                      <a:pt x="3186" y="8397"/>
                      <a:pt x="3143" y="8327"/>
                      <a:pt x="3070" y="8320"/>
                    </a:cubicBezTo>
                    <a:cubicBezTo>
                      <a:pt x="3063" y="8347"/>
                      <a:pt x="3055" y="8370"/>
                      <a:pt x="3051" y="8400"/>
                    </a:cubicBezTo>
                    <a:cubicBezTo>
                      <a:pt x="2798" y="8654"/>
                      <a:pt x="2763" y="9092"/>
                      <a:pt x="2356" y="9215"/>
                    </a:cubicBezTo>
                    <a:cubicBezTo>
                      <a:pt x="2248" y="9242"/>
                      <a:pt x="2129" y="9215"/>
                      <a:pt x="2064" y="9330"/>
                    </a:cubicBezTo>
                    <a:cubicBezTo>
                      <a:pt x="1749" y="9419"/>
                      <a:pt x="1495" y="9645"/>
                      <a:pt x="1372" y="9945"/>
                    </a:cubicBezTo>
                    <a:cubicBezTo>
                      <a:pt x="1249" y="10110"/>
                      <a:pt x="1049" y="10276"/>
                      <a:pt x="1360" y="10441"/>
                    </a:cubicBezTo>
                    <a:cubicBezTo>
                      <a:pt x="1394" y="10444"/>
                      <a:pt x="1428" y="10446"/>
                      <a:pt x="1461" y="10446"/>
                    </a:cubicBezTo>
                    <a:cubicBezTo>
                      <a:pt x="1693" y="10446"/>
                      <a:pt x="1916" y="10373"/>
                      <a:pt x="2148" y="10356"/>
                    </a:cubicBezTo>
                    <a:lnTo>
                      <a:pt x="2260" y="10552"/>
                    </a:lnTo>
                    <a:lnTo>
                      <a:pt x="2260" y="10637"/>
                    </a:lnTo>
                    <a:cubicBezTo>
                      <a:pt x="1787" y="10575"/>
                      <a:pt x="1307" y="10591"/>
                      <a:pt x="853" y="10433"/>
                    </a:cubicBezTo>
                    <a:cubicBezTo>
                      <a:pt x="1295" y="9634"/>
                      <a:pt x="1941" y="8996"/>
                      <a:pt x="2517" y="8304"/>
                    </a:cubicBezTo>
                    <a:cubicBezTo>
                      <a:pt x="2556" y="8262"/>
                      <a:pt x="2590" y="8212"/>
                      <a:pt x="2629" y="8166"/>
                    </a:cubicBezTo>
                    <a:cubicBezTo>
                      <a:pt x="2832" y="8081"/>
                      <a:pt x="2936" y="7882"/>
                      <a:pt x="3067" y="7713"/>
                    </a:cubicBezTo>
                    <a:lnTo>
                      <a:pt x="3067" y="7709"/>
                    </a:lnTo>
                    <a:lnTo>
                      <a:pt x="3067" y="7705"/>
                    </a:lnTo>
                    <a:cubicBezTo>
                      <a:pt x="3067" y="7709"/>
                      <a:pt x="3070" y="7709"/>
                      <a:pt x="3070" y="7713"/>
                    </a:cubicBezTo>
                    <a:lnTo>
                      <a:pt x="3070" y="7713"/>
                    </a:lnTo>
                    <a:cubicBezTo>
                      <a:pt x="3070" y="7712"/>
                      <a:pt x="3070" y="7709"/>
                      <a:pt x="3067" y="7709"/>
                    </a:cubicBezTo>
                    <a:lnTo>
                      <a:pt x="3067" y="7709"/>
                    </a:lnTo>
                    <a:lnTo>
                      <a:pt x="3070" y="7713"/>
                    </a:lnTo>
                    <a:cubicBezTo>
                      <a:pt x="3073" y="7713"/>
                      <a:pt x="3075" y="7713"/>
                      <a:pt x="3078" y="7713"/>
                    </a:cubicBezTo>
                    <a:cubicBezTo>
                      <a:pt x="3133" y="7713"/>
                      <a:pt x="3182" y="7672"/>
                      <a:pt x="3190" y="7616"/>
                    </a:cubicBezTo>
                    <a:lnTo>
                      <a:pt x="3474" y="7313"/>
                    </a:lnTo>
                    <a:lnTo>
                      <a:pt x="3574" y="7309"/>
                    </a:lnTo>
                    <a:cubicBezTo>
                      <a:pt x="3574" y="7228"/>
                      <a:pt x="3551" y="7151"/>
                      <a:pt x="3508" y="7082"/>
                    </a:cubicBezTo>
                    <a:cubicBezTo>
                      <a:pt x="3555" y="7025"/>
                      <a:pt x="3612" y="6975"/>
                      <a:pt x="3666" y="6917"/>
                    </a:cubicBezTo>
                    <a:cubicBezTo>
                      <a:pt x="3674" y="6982"/>
                      <a:pt x="3697" y="7052"/>
                      <a:pt x="3739" y="7102"/>
                    </a:cubicBezTo>
                    <a:cubicBezTo>
                      <a:pt x="3747" y="7113"/>
                      <a:pt x="3762" y="7121"/>
                      <a:pt x="3774" y="7132"/>
                    </a:cubicBezTo>
                    <a:cubicBezTo>
                      <a:pt x="3777" y="7232"/>
                      <a:pt x="3881" y="7363"/>
                      <a:pt x="3689" y="7417"/>
                    </a:cubicBezTo>
                    <a:cubicBezTo>
                      <a:pt x="3593" y="7647"/>
                      <a:pt x="3393" y="7805"/>
                      <a:pt x="3263" y="8012"/>
                    </a:cubicBezTo>
                    <a:cubicBezTo>
                      <a:pt x="3232" y="8158"/>
                      <a:pt x="3090" y="8339"/>
                      <a:pt x="3366" y="8404"/>
                    </a:cubicBezTo>
                    <a:cubicBezTo>
                      <a:pt x="3474" y="8166"/>
                      <a:pt x="3620" y="7939"/>
                      <a:pt x="3789" y="7736"/>
                    </a:cubicBezTo>
                    <a:cubicBezTo>
                      <a:pt x="3931" y="7559"/>
                      <a:pt x="4081" y="7371"/>
                      <a:pt x="4100" y="7128"/>
                    </a:cubicBezTo>
                    <a:lnTo>
                      <a:pt x="4185" y="7021"/>
                    </a:lnTo>
                    <a:cubicBezTo>
                      <a:pt x="4289" y="6982"/>
                      <a:pt x="4312" y="6906"/>
                      <a:pt x="4292" y="6810"/>
                    </a:cubicBezTo>
                    <a:cubicBezTo>
                      <a:pt x="4427" y="6802"/>
                      <a:pt x="4481" y="6717"/>
                      <a:pt x="4469" y="6590"/>
                    </a:cubicBezTo>
                    <a:lnTo>
                      <a:pt x="4876" y="6287"/>
                    </a:lnTo>
                    <a:cubicBezTo>
                      <a:pt x="4949" y="6187"/>
                      <a:pt x="4903" y="6091"/>
                      <a:pt x="4876" y="5995"/>
                    </a:cubicBezTo>
                    <a:cubicBezTo>
                      <a:pt x="4865" y="5903"/>
                      <a:pt x="4965" y="5776"/>
                      <a:pt x="4800" y="5730"/>
                    </a:cubicBezTo>
                    <a:cubicBezTo>
                      <a:pt x="4784" y="5830"/>
                      <a:pt x="4723" y="5880"/>
                      <a:pt x="4634" y="5899"/>
                    </a:cubicBezTo>
                    <a:cubicBezTo>
                      <a:pt x="4584" y="5999"/>
                      <a:pt x="4538" y="6095"/>
                      <a:pt x="4485" y="6195"/>
                    </a:cubicBezTo>
                    <a:cubicBezTo>
                      <a:pt x="4465" y="6233"/>
                      <a:pt x="4442" y="6272"/>
                      <a:pt x="4415" y="6310"/>
                    </a:cubicBezTo>
                    <a:cubicBezTo>
                      <a:pt x="4412" y="6302"/>
                      <a:pt x="4400" y="6291"/>
                      <a:pt x="4392" y="6287"/>
                    </a:cubicBezTo>
                    <a:cubicBezTo>
                      <a:pt x="4362" y="6295"/>
                      <a:pt x="4335" y="6306"/>
                      <a:pt x="4304" y="6310"/>
                    </a:cubicBezTo>
                    <a:lnTo>
                      <a:pt x="4104" y="6552"/>
                    </a:lnTo>
                    <a:cubicBezTo>
                      <a:pt x="4089" y="6552"/>
                      <a:pt x="4073" y="6544"/>
                      <a:pt x="4062" y="6544"/>
                    </a:cubicBezTo>
                    <a:cubicBezTo>
                      <a:pt x="4046" y="6552"/>
                      <a:pt x="4027" y="6556"/>
                      <a:pt x="4012" y="6564"/>
                    </a:cubicBezTo>
                    <a:cubicBezTo>
                      <a:pt x="4096" y="6468"/>
                      <a:pt x="4173" y="6368"/>
                      <a:pt x="4242" y="6264"/>
                    </a:cubicBezTo>
                    <a:cubicBezTo>
                      <a:pt x="4339" y="6149"/>
                      <a:pt x="4442" y="6037"/>
                      <a:pt x="4550" y="5937"/>
                    </a:cubicBezTo>
                    <a:cubicBezTo>
                      <a:pt x="4657" y="5822"/>
                      <a:pt x="4777" y="5718"/>
                      <a:pt x="4873" y="5595"/>
                    </a:cubicBezTo>
                    <a:cubicBezTo>
                      <a:pt x="4911" y="5541"/>
                      <a:pt x="4934" y="5480"/>
                      <a:pt x="4946" y="5411"/>
                    </a:cubicBezTo>
                    <a:cubicBezTo>
                      <a:pt x="4957" y="5417"/>
                      <a:pt x="4971" y="5419"/>
                      <a:pt x="4984" y="5419"/>
                    </a:cubicBezTo>
                    <a:cubicBezTo>
                      <a:pt x="4998" y="5419"/>
                      <a:pt x="5011" y="5417"/>
                      <a:pt x="5022" y="5411"/>
                    </a:cubicBezTo>
                    <a:cubicBezTo>
                      <a:pt x="5038" y="5403"/>
                      <a:pt x="5057" y="5388"/>
                      <a:pt x="5069" y="5380"/>
                    </a:cubicBezTo>
                    <a:lnTo>
                      <a:pt x="5134" y="5388"/>
                    </a:lnTo>
                    <a:cubicBezTo>
                      <a:pt x="5049" y="5580"/>
                      <a:pt x="4965" y="5772"/>
                      <a:pt x="4999" y="5987"/>
                    </a:cubicBezTo>
                    <a:cubicBezTo>
                      <a:pt x="5134" y="5880"/>
                      <a:pt x="5099" y="5649"/>
                      <a:pt x="5291" y="5576"/>
                    </a:cubicBezTo>
                    <a:cubicBezTo>
                      <a:pt x="5318" y="5564"/>
                      <a:pt x="5338" y="5538"/>
                      <a:pt x="5334" y="5503"/>
                    </a:cubicBezTo>
                    <a:lnTo>
                      <a:pt x="5334" y="5503"/>
                    </a:lnTo>
                    <a:cubicBezTo>
                      <a:pt x="5349" y="5507"/>
                      <a:pt x="5357" y="5515"/>
                      <a:pt x="5372" y="5518"/>
                    </a:cubicBezTo>
                    <a:cubicBezTo>
                      <a:pt x="5395" y="5522"/>
                      <a:pt x="5426" y="5522"/>
                      <a:pt x="5449" y="5522"/>
                    </a:cubicBezTo>
                    <a:cubicBezTo>
                      <a:pt x="5403" y="5557"/>
                      <a:pt x="5357" y="5595"/>
                      <a:pt x="5395" y="5676"/>
                    </a:cubicBezTo>
                    <a:cubicBezTo>
                      <a:pt x="5411" y="5730"/>
                      <a:pt x="5449" y="5772"/>
                      <a:pt x="5503" y="5784"/>
                    </a:cubicBezTo>
                    <a:cubicBezTo>
                      <a:pt x="5703" y="5611"/>
                      <a:pt x="5952" y="5499"/>
                      <a:pt x="6114" y="5276"/>
                    </a:cubicBezTo>
                    <a:cubicBezTo>
                      <a:pt x="6069" y="5225"/>
                      <a:pt x="6004" y="5198"/>
                      <a:pt x="5939" y="5198"/>
                    </a:cubicBezTo>
                    <a:cubicBezTo>
                      <a:pt x="5930" y="5198"/>
                      <a:pt x="5922" y="5199"/>
                      <a:pt x="5914" y="5199"/>
                    </a:cubicBezTo>
                    <a:cubicBezTo>
                      <a:pt x="5841" y="5215"/>
                      <a:pt x="5779" y="5249"/>
                      <a:pt x="5722" y="5296"/>
                    </a:cubicBezTo>
                    <a:cubicBezTo>
                      <a:pt x="5737" y="5265"/>
                      <a:pt x="5741" y="5219"/>
                      <a:pt x="5737" y="5180"/>
                    </a:cubicBezTo>
                    <a:lnTo>
                      <a:pt x="5737" y="5180"/>
                    </a:lnTo>
                    <a:cubicBezTo>
                      <a:pt x="5747" y="5182"/>
                      <a:pt x="5755" y="5183"/>
                      <a:pt x="5763" y="5183"/>
                    </a:cubicBezTo>
                    <a:cubicBezTo>
                      <a:pt x="5802" y="5183"/>
                      <a:pt x="5818" y="5159"/>
                      <a:pt x="5818" y="5111"/>
                    </a:cubicBezTo>
                    <a:cubicBezTo>
                      <a:pt x="5829" y="5115"/>
                      <a:pt x="5833" y="5115"/>
                      <a:pt x="5841" y="5115"/>
                    </a:cubicBezTo>
                    <a:cubicBezTo>
                      <a:pt x="5929" y="5115"/>
                      <a:pt x="6010" y="5080"/>
                      <a:pt x="6075" y="5023"/>
                    </a:cubicBezTo>
                    <a:lnTo>
                      <a:pt x="6106" y="4969"/>
                    </a:lnTo>
                    <a:lnTo>
                      <a:pt x="6195" y="4754"/>
                    </a:lnTo>
                    <a:cubicBezTo>
                      <a:pt x="6210" y="4558"/>
                      <a:pt x="6429" y="4562"/>
                      <a:pt x="6510" y="4431"/>
                    </a:cubicBezTo>
                    <a:cubicBezTo>
                      <a:pt x="6721" y="4354"/>
                      <a:pt x="6844" y="4162"/>
                      <a:pt x="7021" y="4039"/>
                    </a:cubicBezTo>
                    <a:cubicBezTo>
                      <a:pt x="7213" y="3847"/>
                      <a:pt x="7463" y="3720"/>
                      <a:pt x="7659" y="3459"/>
                    </a:cubicBezTo>
                    <a:cubicBezTo>
                      <a:pt x="7624" y="3453"/>
                      <a:pt x="7591" y="3451"/>
                      <a:pt x="7560" y="3451"/>
                    </a:cubicBezTo>
                    <a:cubicBezTo>
                      <a:pt x="7299" y="3451"/>
                      <a:pt x="7172" y="3627"/>
                      <a:pt x="7021" y="3755"/>
                    </a:cubicBezTo>
                    <a:cubicBezTo>
                      <a:pt x="6752" y="3766"/>
                      <a:pt x="6694" y="4062"/>
                      <a:pt x="6487" y="4150"/>
                    </a:cubicBezTo>
                    <a:cubicBezTo>
                      <a:pt x="6498" y="4227"/>
                      <a:pt x="6506" y="4308"/>
                      <a:pt x="6517" y="4385"/>
                    </a:cubicBezTo>
                    <a:lnTo>
                      <a:pt x="6510" y="4385"/>
                    </a:lnTo>
                    <a:cubicBezTo>
                      <a:pt x="6463" y="4362"/>
                      <a:pt x="6420" y="4352"/>
                      <a:pt x="6379" y="4352"/>
                    </a:cubicBezTo>
                    <a:cubicBezTo>
                      <a:pt x="6232" y="4352"/>
                      <a:pt x="6122" y="4481"/>
                      <a:pt x="5999" y="4554"/>
                    </a:cubicBezTo>
                    <a:lnTo>
                      <a:pt x="5633" y="4984"/>
                    </a:lnTo>
                    <a:cubicBezTo>
                      <a:pt x="5622" y="5007"/>
                      <a:pt x="5607" y="5034"/>
                      <a:pt x="5599" y="5057"/>
                    </a:cubicBezTo>
                    <a:lnTo>
                      <a:pt x="5407" y="5084"/>
                    </a:lnTo>
                    <a:cubicBezTo>
                      <a:pt x="5388" y="5096"/>
                      <a:pt x="5372" y="5103"/>
                      <a:pt x="5357" y="5111"/>
                    </a:cubicBezTo>
                    <a:lnTo>
                      <a:pt x="5499" y="4980"/>
                    </a:lnTo>
                    <a:cubicBezTo>
                      <a:pt x="5768" y="4719"/>
                      <a:pt x="6022" y="4446"/>
                      <a:pt x="6294" y="4197"/>
                    </a:cubicBezTo>
                    <a:cubicBezTo>
                      <a:pt x="6971" y="3678"/>
                      <a:pt x="7482" y="2967"/>
                      <a:pt x="8212" y="2517"/>
                    </a:cubicBezTo>
                    <a:cubicBezTo>
                      <a:pt x="8300" y="2467"/>
                      <a:pt x="8366" y="2375"/>
                      <a:pt x="8381" y="2275"/>
                    </a:cubicBezTo>
                    <a:cubicBezTo>
                      <a:pt x="8389" y="2278"/>
                      <a:pt x="8401" y="2282"/>
                      <a:pt x="8412" y="2282"/>
                    </a:cubicBezTo>
                    <a:cubicBezTo>
                      <a:pt x="8417" y="2282"/>
                      <a:pt x="8422" y="2281"/>
                      <a:pt x="8427" y="2279"/>
                    </a:cubicBezTo>
                    <a:cubicBezTo>
                      <a:pt x="8477" y="2268"/>
                      <a:pt x="8527" y="2241"/>
                      <a:pt x="8573" y="2218"/>
                    </a:cubicBezTo>
                    <a:cubicBezTo>
                      <a:pt x="8604" y="2202"/>
                      <a:pt x="8635" y="2191"/>
                      <a:pt x="8661" y="2171"/>
                    </a:cubicBezTo>
                    <a:cubicBezTo>
                      <a:pt x="8704" y="2141"/>
                      <a:pt x="8742" y="2106"/>
                      <a:pt x="8781" y="2068"/>
                    </a:cubicBezTo>
                    <a:cubicBezTo>
                      <a:pt x="8807" y="2045"/>
                      <a:pt x="8834" y="2025"/>
                      <a:pt x="8861" y="2002"/>
                    </a:cubicBezTo>
                    <a:lnTo>
                      <a:pt x="8904" y="1972"/>
                    </a:lnTo>
                    <a:cubicBezTo>
                      <a:pt x="8930" y="1952"/>
                      <a:pt x="8965" y="1933"/>
                      <a:pt x="8992" y="1922"/>
                    </a:cubicBezTo>
                    <a:cubicBezTo>
                      <a:pt x="9027" y="1906"/>
                      <a:pt x="9061" y="1887"/>
                      <a:pt x="9088" y="1868"/>
                    </a:cubicBezTo>
                    <a:cubicBezTo>
                      <a:pt x="9123" y="1849"/>
                      <a:pt x="9153" y="1826"/>
                      <a:pt x="9184" y="1799"/>
                    </a:cubicBezTo>
                    <a:cubicBezTo>
                      <a:pt x="9199" y="1791"/>
                      <a:pt x="9219" y="1780"/>
                      <a:pt x="9234" y="1768"/>
                    </a:cubicBezTo>
                    <a:lnTo>
                      <a:pt x="9238" y="1760"/>
                    </a:lnTo>
                    <a:lnTo>
                      <a:pt x="9234" y="1941"/>
                    </a:lnTo>
                    <a:lnTo>
                      <a:pt x="9215" y="1929"/>
                    </a:lnTo>
                    <a:cubicBezTo>
                      <a:pt x="9203" y="1929"/>
                      <a:pt x="9196" y="1945"/>
                      <a:pt x="9192" y="1968"/>
                    </a:cubicBezTo>
                    <a:cubicBezTo>
                      <a:pt x="9192" y="1972"/>
                      <a:pt x="9192" y="1983"/>
                      <a:pt x="9196" y="1987"/>
                    </a:cubicBezTo>
                    <a:cubicBezTo>
                      <a:pt x="9181" y="1985"/>
                      <a:pt x="9166" y="1984"/>
                      <a:pt x="9151" y="1984"/>
                    </a:cubicBezTo>
                    <a:cubicBezTo>
                      <a:pt x="9108" y="1984"/>
                      <a:pt x="9066" y="1992"/>
                      <a:pt x="9027" y="2006"/>
                    </a:cubicBezTo>
                    <a:lnTo>
                      <a:pt x="9003" y="2029"/>
                    </a:lnTo>
                    <a:cubicBezTo>
                      <a:pt x="8988" y="2064"/>
                      <a:pt x="8965" y="2095"/>
                      <a:pt x="8930" y="2106"/>
                    </a:cubicBezTo>
                    <a:cubicBezTo>
                      <a:pt x="8927" y="2141"/>
                      <a:pt x="8923" y="2171"/>
                      <a:pt x="8915" y="2202"/>
                    </a:cubicBezTo>
                    <a:lnTo>
                      <a:pt x="8734" y="2237"/>
                    </a:lnTo>
                    <a:cubicBezTo>
                      <a:pt x="8700" y="2268"/>
                      <a:pt x="8661" y="2294"/>
                      <a:pt x="8635" y="2329"/>
                    </a:cubicBezTo>
                    <a:lnTo>
                      <a:pt x="8627" y="2333"/>
                    </a:lnTo>
                    <a:cubicBezTo>
                      <a:pt x="8550" y="2387"/>
                      <a:pt x="8489" y="2452"/>
                      <a:pt x="8423" y="2510"/>
                    </a:cubicBezTo>
                    <a:lnTo>
                      <a:pt x="8427" y="2544"/>
                    </a:lnTo>
                    <a:cubicBezTo>
                      <a:pt x="7943" y="2959"/>
                      <a:pt x="7755" y="3505"/>
                      <a:pt x="7924" y="4054"/>
                    </a:cubicBezTo>
                    <a:cubicBezTo>
                      <a:pt x="7931" y="4208"/>
                      <a:pt x="8004" y="4354"/>
                      <a:pt x="8120" y="4458"/>
                    </a:cubicBezTo>
                    <a:lnTo>
                      <a:pt x="8147" y="4554"/>
                    </a:lnTo>
                    <a:cubicBezTo>
                      <a:pt x="8158" y="4661"/>
                      <a:pt x="8204" y="4738"/>
                      <a:pt x="8327" y="4754"/>
                    </a:cubicBezTo>
                    <a:cubicBezTo>
                      <a:pt x="8454" y="5000"/>
                      <a:pt x="8692" y="5042"/>
                      <a:pt x="8934" y="5065"/>
                    </a:cubicBezTo>
                    <a:cubicBezTo>
                      <a:pt x="9003" y="5192"/>
                      <a:pt x="9142" y="5196"/>
                      <a:pt x="9249" y="5249"/>
                    </a:cubicBezTo>
                    <a:lnTo>
                      <a:pt x="9442" y="5288"/>
                    </a:lnTo>
                    <a:cubicBezTo>
                      <a:pt x="9618" y="5538"/>
                      <a:pt x="9906" y="5488"/>
                      <a:pt x="10152" y="5557"/>
                    </a:cubicBezTo>
                    <a:cubicBezTo>
                      <a:pt x="10172" y="5573"/>
                      <a:pt x="10196" y="5581"/>
                      <a:pt x="10219" y="5581"/>
                    </a:cubicBezTo>
                    <a:cubicBezTo>
                      <a:pt x="10224" y="5581"/>
                      <a:pt x="10229" y="5581"/>
                      <a:pt x="10233" y="5580"/>
                    </a:cubicBezTo>
                    <a:lnTo>
                      <a:pt x="10348" y="5657"/>
                    </a:lnTo>
                    <a:lnTo>
                      <a:pt x="10368" y="5668"/>
                    </a:lnTo>
                    <a:cubicBezTo>
                      <a:pt x="10548" y="5764"/>
                      <a:pt x="10748" y="5826"/>
                      <a:pt x="10952" y="5845"/>
                    </a:cubicBezTo>
                    <a:lnTo>
                      <a:pt x="11459" y="5976"/>
                    </a:lnTo>
                    <a:cubicBezTo>
                      <a:pt x="11476" y="5990"/>
                      <a:pt x="11499" y="5998"/>
                      <a:pt x="11523" y="5998"/>
                    </a:cubicBezTo>
                    <a:cubicBezTo>
                      <a:pt x="11531" y="5998"/>
                      <a:pt x="11539" y="5997"/>
                      <a:pt x="11547" y="5995"/>
                    </a:cubicBezTo>
                    <a:cubicBezTo>
                      <a:pt x="11799" y="6050"/>
                      <a:pt x="12053" y="6082"/>
                      <a:pt x="12306" y="6082"/>
                    </a:cubicBezTo>
                    <a:cubicBezTo>
                      <a:pt x="12512" y="6082"/>
                      <a:pt x="12718" y="6061"/>
                      <a:pt x="12923" y="6014"/>
                    </a:cubicBezTo>
                    <a:cubicBezTo>
                      <a:pt x="12929" y="6014"/>
                      <a:pt x="12935" y="6015"/>
                      <a:pt x="12940" y="6015"/>
                    </a:cubicBezTo>
                    <a:cubicBezTo>
                      <a:pt x="12993" y="6015"/>
                      <a:pt x="13047" y="5999"/>
                      <a:pt x="13092" y="5968"/>
                    </a:cubicBezTo>
                    <a:cubicBezTo>
                      <a:pt x="13168" y="6000"/>
                      <a:pt x="13245" y="6011"/>
                      <a:pt x="13322" y="6011"/>
                    </a:cubicBezTo>
                    <a:cubicBezTo>
                      <a:pt x="13477" y="6011"/>
                      <a:pt x="13633" y="5967"/>
                      <a:pt x="13788" y="5964"/>
                    </a:cubicBezTo>
                    <a:lnTo>
                      <a:pt x="13891" y="5968"/>
                    </a:lnTo>
                    <a:lnTo>
                      <a:pt x="14483" y="5945"/>
                    </a:lnTo>
                    <a:cubicBezTo>
                      <a:pt x="14487" y="5922"/>
                      <a:pt x="14498" y="5903"/>
                      <a:pt x="14506" y="5883"/>
                    </a:cubicBezTo>
                    <a:lnTo>
                      <a:pt x="14802" y="5849"/>
                    </a:lnTo>
                    <a:cubicBezTo>
                      <a:pt x="14827" y="5854"/>
                      <a:pt x="14851" y="5856"/>
                      <a:pt x="14875" y="5856"/>
                    </a:cubicBezTo>
                    <a:cubicBezTo>
                      <a:pt x="15025" y="5856"/>
                      <a:pt x="15161" y="5774"/>
                      <a:pt x="15313" y="5764"/>
                    </a:cubicBezTo>
                    <a:lnTo>
                      <a:pt x="15513" y="5860"/>
                    </a:lnTo>
                    <a:cubicBezTo>
                      <a:pt x="15544" y="5826"/>
                      <a:pt x="15578" y="5787"/>
                      <a:pt x="15601" y="5749"/>
                    </a:cubicBezTo>
                    <a:cubicBezTo>
                      <a:pt x="15533" y="5616"/>
                      <a:pt x="15479" y="5553"/>
                      <a:pt x="15388" y="5553"/>
                    </a:cubicBezTo>
                    <a:cubicBezTo>
                      <a:pt x="15319" y="5553"/>
                      <a:pt x="15228" y="5589"/>
                      <a:pt x="15094" y="5657"/>
                    </a:cubicBezTo>
                    <a:lnTo>
                      <a:pt x="14890" y="5672"/>
                    </a:lnTo>
                    <a:lnTo>
                      <a:pt x="14506" y="5672"/>
                    </a:lnTo>
                    <a:cubicBezTo>
                      <a:pt x="14487" y="5668"/>
                      <a:pt x="14467" y="5666"/>
                      <a:pt x="14449" y="5666"/>
                    </a:cubicBezTo>
                    <a:cubicBezTo>
                      <a:pt x="14312" y="5666"/>
                      <a:pt x="14193" y="5771"/>
                      <a:pt x="14059" y="5771"/>
                    </a:cubicBezTo>
                    <a:cubicBezTo>
                      <a:pt x="14041" y="5771"/>
                      <a:pt x="14022" y="5769"/>
                      <a:pt x="14003" y="5764"/>
                    </a:cubicBezTo>
                    <a:cubicBezTo>
                      <a:pt x="13928" y="5693"/>
                      <a:pt x="13852" y="5666"/>
                      <a:pt x="13775" y="5666"/>
                    </a:cubicBezTo>
                    <a:cubicBezTo>
                      <a:pt x="13680" y="5666"/>
                      <a:pt x="13584" y="5708"/>
                      <a:pt x="13488" y="5757"/>
                    </a:cubicBezTo>
                    <a:lnTo>
                      <a:pt x="13480" y="5764"/>
                    </a:lnTo>
                    <a:cubicBezTo>
                      <a:pt x="13385" y="5745"/>
                      <a:pt x="13290" y="5736"/>
                      <a:pt x="13194" y="5736"/>
                    </a:cubicBezTo>
                    <a:cubicBezTo>
                      <a:pt x="13057" y="5736"/>
                      <a:pt x="12920" y="5755"/>
                      <a:pt x="12785" y="5791"/>
                    </a:cubicBezTo>
                    <a:cubicBezTo>
                      <a:pt x="12727" y="5768"/>
                      <a:pt x="12663" y="5756"/>
                      <a:pt x="12600" y="5756"/>
                    </a:cubicBezTo>
                    <a:cubicBezTo>
                      <a:pt x="12558" y="5756"/>
                      <a:pt x="12517" y="5761"/>
                      <a:pt x="12477" y="5772"/>
                    </a:cubicBezTo>
                    <a:cubicBezTo>
                      <a:pt x="12458" y="5753"/>
                      <a:pt x="12427" y="5745"/>
                      <a:pt x="12400" y="5745"/>
                    </a:cubicBezTo>
                    <a:cubicBezTo>
                      <a:pt x="12322" y="5696"/>
                      <a:pt x="12245" y="5667"/>
                      <a:pt x="12169" y="5667"/>
                    </a:cubicBezTo>
                    <a:cubicBezTo>
                      <a:pt x="12101" y="5667"/>
                      <a:pt x="12034" y="5689"/>
                      <a:pt x="11966" y="5737"/>
                    </a:cubicBezTo>
                    <a:lnTo>
                      <a:pt x="11582" y="5745"/>
                    </a:lnTo>
                    <a:lnTo>
                      <a:pt x="11470" y="5649"/>
                    </a:lnTo>
                    <a:cubicBezTo>
                      <a:pt x="11178" y="5603"/>
                      <a:pt x="11517" y="5353"/>
                      <a:pt x="11347" y="5269"/>
                    </a:cubicBezTo>
                    <a:cubicBezTo>
                      <a:pt x="11332" y="5263"/>
                      <a:pt x="11319" y="5260"/>
                      <a:pt x="11306" y="5260"/>
                    </a:cubicBezTo>
                    <a:cubicBezTo>
                      <a:pt x="11293" y="5260"/>
                      <a:pt x="11280" y="5263"/>
                      <a:pt x="11267" y="5269"/>
                    </a:cubicBezTo>
                    <a:cubicBezTo>
                      <a:pt x="11235" y="5248"/>
                      <a:pt x="11198" y="5238"/>
                      <a:pt x="11161" y="5238"/>
                    </a:cubicBezTo>
                    <a:cubicBezTo>
                      <a:pt x="11129" y="5238"/>
                      <a:pt x="11097" y="5245"/>
                      <a:pt x="11067" y="5257"/>
                    </a:cubicBezTo>
                    <a:cubicBezTo>
                      <a:pt x="10683" y="5038"/>
                      <a:pt x="10656" y="4938"/>
                      <a:pt x="10886" y="4650"/>
                    </a:cubicBezTo>
                    <a:cubicBezTo>
                      <a:pt x="10963" y="4504"/>
                      <a:pt x="11002" y="4331"/>
                      <a:pt x="11178" y="4270"/>
                    </a:cubicBezTo>
                    <a:lnTo>
                      <a:pt x="11467" y="4139"/>
                    </a:lnTo>
                    <a:cubicBezTo>
                      <a:pt x="11505" y="4133"/>
                      <a:pt x="11543" y="4131"/>
                      <a:pt x="11582" y="4131"/>
                    </a:cubicBezTo>
                    <a:cubicBezTo>
                      <a:pt x="11635" y="4131"/>
                      <a:pt x="11689" y="4135"/>
                      <a:pt x="11743" y="4135"/>
                    </a:cubicBezTo>
                    <a:cubicBezTo>
                      <a:pt x="11830" y="4135"/>
                      <a:pt x="11917" y="4126"/>
                      <a:pt x="12001" y="4081"/>
                    </a:cubicBezTo>
                    <a:cubicBezTo>
                      <a:pt x="12025" y="4067"/>
                      <a:pt x="12049" y="4061"/>
                      <a:pt x="12071" y="4061"/>
                    </a:cubicBezTo>
                    <a:cubicBezTo>
                      <a:pt x="12143" y="4061"/>
                      <a:pt x="12208" y="4118"/>
                      <a:pt x="12266" y="4162"/>
                    </a:cubicBezTo>
                    <a:cubicBezTo>
                      <a:pt x="12431" y="4162"/>
                      <a:pt x="12450" y="4085"/>
                      <a:pt x="12366" y="3962"/>
                    </a:cubicBezTo>
                    <a:lnTo>
                      <a:pt x="11855" y="3862"/>
                    </a:lnTo>
                    <a:cubicBezTo>
                      <a:pt x="11832" y="3851"/>
                      <a:pt x="11809" y="3843"/>
                      <a:pt x="11786" y="3843"/>
                    </a:cubicBezTo>
                    <a:cubicBezTo>
                      <a:pt x="11718" y="3767"/>
                      <a:pt x="11660" y="3739"/>
                      <a:pt x="11610" y="3739"/>
                    </a:cubicBezTo>
                    <a:cubicBezTo>
                      <a:pt x="11480" y="3739"/>
                      <a:pt x="11392" y="3922"/>
                      <a:pt x="11271" y="3958"/>
                    </a:cubicBezTo>
                    <a:cubicBezTo>
                      <a:pt x="11197" y="3960"/>
                      <a:pt x="11124" y="3961"/>
                      <a:pt x="11050" y="3961"/>
                    </a:cubicBezTo>
                    <a:cubicBezTo>
                      <a:pt x="10658" y="3961"/>
                      <a:pt x="10266" y="3931"/>
                      <a:pt x="9887" y="3828"/>
                    </a:cubicBezTo>
                    <a:cubicBezTo>
                      <a:pt x="9795" y="3709"/>
                      <a:pt x="9661" y="3612"/>
                      <a:pt x="9638" y="3447"/>
                    </a:cubicBezTo>
                    <a:cubicBezTo>
                      <a:pt x="9531" y="3377"/>
                      <a:pt x="9702" y="3138"/>
                      <a:pt x="9481" y="3138"/>
                    </a:cubicBezTo>
                    <a:cubicBezTo>
                      <a:pt x="9471" y="3138"/>
                      <a:pt x="9461" y="3139"/>
                      <a:pt x="9449" y="3140"/>
                    </a:cubicBezTo>
                    <a:cubicBezTo>
                      <a:pt x="9280" y="3144"/>
                      <a:pt x="9115" y="3140"/>
                      <a:pt x="9030" y="3332"/>
                    </a:cubicBezTo>
                    <a:lnTo>
                      <a:pt x="8930" y="3447"/>
                    </a:lnTo>
                    <a:cubicBezTo>
                      <a:pt x="8857" y="3543"/>
                      <a:pt x="8973" y="3682"/>
                      <a:pt x="8854" y="3766"/>
                    </a:cubicBezTo>
                    <a:lnTo>
                      <a:pt x="8854" y="3939"/>
                    </a:lnTo>
                    <a:cubicBezTo>
                      <a:pt x="8907" y="4001"/>
                      <a:pt x="8892" y="4081"/>
                      <a:pt x="8915" y="4154"/>
                    </a:cubicBezTo>
                    <a:cubicBezTo>
                      <a:pt x="8954" y="4220"/>
                      <a:pt x="8954" y="4296"/>
                      <a:pt x="8923" y="4366"/>
                    </a:cubicBezTo>
                    <a:cubicBezTo>
                      <a:pt x="8923" y="4404"/>
                      <a:pt x="8950" y="4431"/>
                      <a:pt x="8984" y="4442"/>
                    </a:cubicBezTo>
                    <a:lnTo>
                      <a:pt x="9165" y="4558"/>
                    </a:lnTo>
                    <a:cubicBezTo>
                      <a:pt x="9264" y="4646"/>
                      <a:pt x="9375" y="4678"/>
                      <a:pt x="9487" y="4678"/>
                    </a:cubicBezTo>
                    <a:cubicBezTo>
                      <a:pt x="9565" y="4678"/>
                      <a:pt x="9644" y="4662"/>
                      <a:pt x="9718" y="4638"/>
                    </a:cubicBezTo>
                    <a:cubicBezTo>
                      <a:pt x="9758" y="4625"/>
                      <a:pt x="9794" y="4620"/>
                      <a:pt x="9827" y="4620"/>
                    </a:cubicBezTo>
                    <a:cubicBezTo>
                      <a:pt x="9903" y="4620"/>
                      <a:pt x="9966" y="4648"/>
                      <a:pt x="10041" y="4677"/>
                    </a:cubicBezTo>
                    <a:cubicBezTo>
                      <a:pt x="10082" y="4715"/>
                      <a:pt x="10122" y="4729"/>
                      <a:pt x="10160" y="4729"/>
                    </a:cubicBezTo>
                    <a:cubicBezTo>
                      <a:pt x="10229" y="4729"/>
                      <a:pt x="10295" y="4685"/>
                      <a:pt x="10364" y="4658"/>
                    </a:cubicBezTo>
                    <a:cubicBezTo>
                      <a:pt x="10375" y="4708"/>
                      <a:pt x="10421" y="4746"/>
                      <a:pt x="10468" y="4750"/>
                    </a:cubicBezTo>
                    <a:cubicBezTo>
                      <a:pt x="10498" y="4977"/>
                      <a:pt x="10521" y="5199"/>
                      <a:pt x="10548" y="5426"/>
                    </a:cubicBezTo>
                    <a:cubicBezTo>
                      <a:pt x="10521" y="5426"/>
                      <a:pt x="10498" y="5438"/>
                      <a:pt x="10471" y="5445"/>
                    </a:cubicBezTo>
                    <a:lnTo>
                      <a:pt x="10468" y="5445"/>
                    </a:lnTo>
                    <a:lnTo>
                      <a:pt x="10468" y="5449"/>
                    </a:lnTo>
                    <a:cubicBezTo>
                      <a:pt x="10425" y="5384"/>
                      <a:pt x="10352" y="5342"/>
                      <a:pt x="10272" y="5342"/>
                    </a:cubicBezTo>
                    <a:lnTo>
                      <a:pt x="10268" y="5330"/>
                    </a:lnTo>
                    <a:cubicBezTo>
                      <a:pt x="9849" y="5119"/>
                      <a:pt x="9384" y="5027"/>
                      <a:pt x="8950" y="4846"/>
                    </a:cubicBezTo>
                    <a:lnTo>
                      <a:pt x="8366" y="4427"/>
                    </a:lnTo>
                    <a:cubicBezTo>
                      <a:pt x="8289" y="4231"/>
                      <a:pt x="8258" y="4020"/>
                      <a:pt x="8135" y="3847"/>
                    </a:cubicBezTo>
                    <a:cubicBezTo>
                      <a:pt x="8085" y="3401"/>
                      <a:pt x="8377" y="3098"/>
                      <a:pt x="8577" y="2748"/>
                    </a:cubicBezTo>
                    <a:cubicBezTo>
                      <a:pt x="8661" y="2702"/>
                      <a:pt x="8734" y="2633"/>
                      <a:pt x="8769" y="2537"/>
                    </a:cubicBezTo>
                    <a:cubicBezTo>
                      <a:pt x="8781" y="2490"/>
                      <a:pt x="8811" y="2463"/>
                      <a:pt x="8854" y="2444"/>
                    </a:cubicBezTo>
                    <a:lnTo>
                      <a:pt x="8853" y="2436"/>
                    </a:lnTo>
                    <a:lnTo>
                      <a:pt x="8853" y="2436"/>
                    </a:lnTo>
                    <a:lnTo>
                      <a:pt x="8834" y="2448"/>
                    </a:lnTo>
                    <a:cubicBezTo>
                      <a:pt x="8841" y="2444"/>
                      <a:pt x="8847" y="2439"/>
                      <a:pt x="8852" y="2434"/>
                    </a:cubicBezTo>
                    <a:lnTo>
                      <a:pt x="8852" y="2434"/>
                    </a:lnTo>
                    <a:lnTo>
                      <a:pt x="8853" y="2436"/>
                    </a:lnTo>
                    <a:lnTo>
                      <a:pt x="8853" y="2436"/>
                    </a:lnTo>
                    <a:lnTo>
                      <a:pt x="8883" y="2415"/>
                    </a:lnTo>
                    <a:lnTo>
                      <a:pt x="8883" y="2415"/>
                    </a:lnTo>
                    <a:cubicBezTo>
                      <a:pt x="8880" y="2415"/>
                      <a:pt x="8877" y="2416"/>
                      <a:pt x="8874" y="2416"/>
                    </a:cubicBezTo>
                    <a:lnTo>
                      <a:pt x="8874" y="2416"/>
                    </a:lnTo>
                    <a:cubicBezTo>
                      <a:pt x="8895" y="2397"/>
                      <a:pt x="8915" y="2380"/>
                      <a:pt x="8942" y="2375"/>
                    </a:cubicBezTo>
                    <a:lnTo>
                      <a:pt x="8942" y="2375"/>
                    </a:lnTo>
                    <a:lnTo>
                      <a:pt x="8883" y="2415"/>
                    </a:lnTo>
                    <a:lnTo>
                      <a:pt x="8883" y="2415"/>
                    </a:lnTo>
                    <a:cubicBezTo>
                      <a:pt x="8923" y="2409"/>
                      <a:pt x="8956" y="2379"/>
                      <a:pt x="8965" y="2337"/>
                    </a:cubicBezTo>
                    <a:cubicBezTo>
                      <a:pt x="9088" y="2271"/>
                      <a:pt x="9215" y="2202"/>
                      <a:pt x="9261" y="2056"/>
                    </a:cubicBezTo>
                    <a:cubicBezTo>
                      <a:pt x="9296" y="2048"/>
                      <a:pt x="9326" y="2029"/>
                      <a:pt x="9345" y="2002"/>
                    </a:cubicBezTo>
                    <a:lnTo>
                      <a:pt x="9883" y="1733"/>
                    </a:lnTo>
                    <a:cubicBezTo>
                      <a:pt x="9960" y="1722"/>
                      <a:pt x="10037" y="1710"/>
                      <a:pt x="10083" y="1637"/>
                    </a:cubicBezTo>
                    <a:lnTo>
                      <a:pt x="10560" y="1499"/>
                    </a:lnTo>
                    <a:cubicBezTo>
                      <a:pt x="10575" y="1499"/>
                      <a:pt x="10587" y="1487"/>
                      <a:pt x="10598" y="1472"/>
                    </a:cubicBezTo>
                    <a:cubicBezTo>
                      <a:pt x="10606" y="1464"/>
                      <a:pt x="10602" y="1449"/>
                      <a:pt x="10594" y="1434"/>
                    </a:cubicBezTo>
                    <a:lnTo>
                      <a:pt x="10594" y="1434"/>
                    </a:lnTo>
                    <a:cubicBezTo>
                      <a:pt x="10618" y="1442"/>
                      <a:pt x="10643" y="1446"/>
                      <a:pt x="10668" y="1446"/>
                    </a:cubicBezTo>
                    <a:cubicBezTo>
                      <a:pt x="10702" y="1446"/>
                      <a:pt x="10736" y="1438"/>
                      <a:pt x="10767" y="1422"/>
                    </a:cubicBezTo>
                    <a:cubicBezTo>
                      <a:pt x="10902" y="1384"/>
                      <a:pt x="11067" y="1426"/>
                      <a:pt x="11163" y="1280"/>
                    </a:cubicBezTo>
                    <a:lnTo>
                      <a:pt x="11171" y="1253"/>
                    </a:lnTo>
                    <a:lnTo>
                      <a:pt x="11171" y="1253"/>
                    </a:lnTo>
                    <a:cubicBezTo>
                      <a:pt x="11171" y="1261"/>
                      <a:pt x="11163" y="1280"/>
                      <a:pt x="11163" y="1280"/>
                    </a:cubicBezTo>
                    <a:cubicBezTo>
                      <a:pt x="11223" y="1303"/>
                      <a:pt x="11285" y="1311"/>
                      <a:pt x="11346" y="1311"/>
                    </a:cubicBezTo>
                    <a:cubicBezTo>
                      <a:pt x="11418" y="1311"/>
                      <a:pt x="11490" y="1300"/>
                      <a:pt x="11563" y="1288"/>
                    </a:cubicBezTo>
                    <a:cubicBezTo>
                      <a:pt x="11507" y="1184"/>
                      <a:pt x="11445" y="1142"/>
                      <a:pt x="11378" y="1142"/>
                    </a:cubicBezTo>
                    <a:cubicBezTo>
                      <a:pt x="11312" y="1142"/>
                      <a:pt x="11242" y="1184"/>
                      <a:pt x="11171" y="1249"/>
                    </a:cubicBezTo>
                    <a:cubicBezTo>
                      <a:pt x="11096" y="1208"/>
                      <a:pt x="11025" y="1191"/>
                      <a:pt x="10956" y="1191"/>
                    </a:cubicBezTo>
                    <a:cubicBezTo>
                      <a:pt x="10821" y="1191"/>
                      <a:pt x="10693" y="1254"/>
                      <a:pt x="10564" y="1315"/>
                    </a:cubicBezTo>
                    <a:cubicBezTo>
                      <a:pt x="10546" y="1312"/>
                      <a:pt x="10528" y="1311"/>
                      <a:pt x="10510" y="1311"/>
                    </a:cubicBezTo>
                    <a:cubicBezTo>
                      <a:pt x="10423" y="1311"/>
                      <a:pt x="10333" y="1341"/>
                      <a:pt x="10260" y="1395"/>
                    </a:cubicBezTo>
                    <a:lnTo>
                      <a:pt x="9853" y="1487"/>
                    </a:lnTo>
                    <a:cubicBezTo>
                      <a:pt x="9826" y="1503"/>
                      <a:pt x="9795" y="1518"/>
                      <a:pt x="9760" y="1526"/>
                    </a:cubicBezTo>
                    <a:cubicBezTo>
                      <a:pt x="9757" y="1549"/>
                      <a:pt x="9753" y="1576"/>
                      <a:pt x="9741" y="1595"/>
                    </a:cubicBezTo>
                    <a:lnTo>
                      <a:pt x="9737" y="1595"/>
                    </a:lnTo>
                    <a:lnTo>
                      <a:pt x="9307" y="1714"/>
                    </a:lnTo>
                    <a:cubicBezTo>
                      <a:pt x="9326" y="1703"/>
                      <a:pt x="9345" y="1691"/>
                      <a:pt x="9365" y="1680"/>
                    </a:cubicBezTo>
                    <a:cubicBezTo>
                      <a:pt x="9480" y="1622"/>
                      <a:pt x="9595" y="1568"/>
                      <a:pt x="9703" y="1507"/>
                    </a:cubicBezTo>
                    <a:lnTo>
                      <a:pt x="9864" y="1422"/>
                    </a:lnTo>
                    <a:cubicBezTo>
                      <a:pt x="9895" y="1407"/>
                      <a:pt x="9930" y="1388"/>
                      <a:pt x="9960" y="1368"/>
                    </a:cubicBezTo>
                    <a:cubicBezTo>
                      <a:pt x="10006" y="1345"/>
                      <a:pt x="10049" y="1318"/>
                      <a:pt x="10099" y="1295"/>
                    </a:cubicBezTo>
                    <a:cubicBezTo>
                      <a:pt x="10126" y="1280"/>
                      <a:pt x="10160" y="1268"/>
                      <a:pt x="10191" y="1253"/>
                    </a:cubicBezTo>
                    <a:cubicBezTo>
                      <a:pt x="10233" y="1234"/>
                      <a:pt x="10279" y="1215"/>
                      <a:pt x="10329" y="1199"/>
                    </a:cubicBezTo>
                    <a:cubicBezTo>
                      <a:pt x="10383" y="1192"/>
                      <a:pt x="10429" y="1176"/>
                      <a:pt x="10479" y="1157"/>
                    </a:cubicBezTo>
                    <a:cubicBezTo>
                      <a:pt x="10525" y="1138"/>
                      <a:pt x="10575" y="1115"/>
                      <a:pt x="10621" y="1088"/>
                    </a:cubicBezTo>
                    <a:lnTo>
                      <a:pt x="10721" y="1046"/>
                    </a:lnTo>
                    <a:cubicBezTo>
                      <a:pt x="10779" y="1026"/>
                      <a:pt x="10836" y="1007"/>
                      <a:pt x="10890" y="988"/>
                    </a:cubicBezTo>
                    <a:cubicBezTo>
                      <a:pt x="11067" y="934"/>
                      <a:pt x="11228" y="838"/>
                      <a:pt x="11401" y="777"/>
                    </a:cubicBezTo>
                    <a:cubicBezTo>
                      <a:pt x="11486" y="750"/>
                      <a:pt x="11578" y="723"/>
                      <a:pt x="11670" y="711"/>
                    </a:cubicBezTo>
                    <a:cubicBezTo>
                      <a:pt x="11770" y="673"/>
                      <a:pt x="11909" y="661"/>
                      <a:pt x="11889" y="508"/>
                    </a:cubicBezTo>
                    <a:lnTo>
                      <a:pt x="11893" y="508"/>
                    </a:lnTo>
                    <a:cubicBezTo>
                      <a:pt x="12001" y="488"/>
                      <a:pt x="12124" y="523"/>
                      <a:pt x="12193" y="404"/>
                    </a:cubicBezTo>
                    <a:cubicBezTo>
                      <a:pt x="12400" y="404"/>
                      <a:pt x="12592" y="339"/>
                      <a:pt x="12788" y="292"/>
                    </a:cubicBezTo>
                    <a:cubicBezTo>
                      <a:pt x="12792" y="281"/>
                      <a:pt x="12804" y="277"/>
                      <a:pt x="12808" y="273"/>
                    </a:cubicBezTo>
                    <a:close/>
                    <a:moveTo>
                      <a:pt x="13196" y="0"/>
                    </a:moveTo>
                    <a:cubicBezTo>
                      <a:pt x="13169" y="16"/>
                      <a:pt x="13142" y="39"/>
                      <a:pt x="13123" y="66"/>
                    </a:cubicBezTo>
                    <a:lnTo>
                      <a:pt x="13054" y="35"/>
                    </a:lnTo>
                    <a:lnTo>
                      <a:pt x="12958" y="54"/>
                    </a:lnTo>
                    <a:cubicBezTo>
                      <a:pt x="12946" y="77"/>
                      <a:pt x="12942" y="100"/>
                      <a:pt x="12931" y="123"/>
                    </a:cubicBezTo>
                    <a:lnTo>
                      <a:pt x="12642" y="158"/>
                    </a:lnTo>
                    <a:lnTo>
                      <a:pt x="12350" y="154"/>
                    </a:lnTo>
                    <a:cubicBezTo>
                      <a:pt x="12335" y="177"/>
                      <a:pt x="12327" y="200"/>
                      <a:pt x="12324" y="227"/>
                    </a:cubicBezTo>
                    <a:cubicBezTo>
                      <a:pt x="12310" y="226"/>
                      <a:pt x="12297" y="225"/>
                      <a:pt x="12284" y="225"/>
                    </a:cubicBezTo>
                    <a:cubicBezTo>
                      <a:pt x="12187" y="225"/>
                      <a:pt x="12095" y="263"/>
                      <a:pt x="12024" y="327"/>
                    </a:cubicBezTo>
                    <a:cubicBezTo>
                      <a:pt x="11851" y="327"/>
                      <a:pt x="11693" y="392"/>
                      <a:pt x="11536" y="450"/>
                    </a:cubicBezTo>
                    <a:lnTo>
                      <a:pt x="11351" y="465"/>
                    </a:lnTo>
                    <a:cubicBezTo>
                      <a:pt x="11347" y="496"/>
                      <a:pt x="11336" y="519"/>
                      <a:pt x="11332" y="542"/>
                    </a:cubicBezTo>
                    <a:lnTo>
                      <a:pt x="11040" y="558"/>
                    </a:lnTo>
                    <a:cubicBezTo>
                      <a:pt x="10733" y="757"/>
                      <a:pt x="10387" y="861"/>
                      <a:pt x="10049" y="984"/>
                    </a:cubicBezTo>
                    <a:cubicBezTo>
                      <a:pt x="9795" y="1157"/>
                      <a:pt x="9538" y="1311"/>
                      <a:pt x="9234" y="1380"/>
                    </a:cubicBezTo>
                    <a:cubicBezTo>
                      <a:pt x="8923" y="1637"/>
                      <a:pt x="8485" y="1737"/>
                      <a:pt x="8289" y="2141"/>
                    </a:cubicBezTo>
                    <a:cubicBezTo>
                      <a:pt x="8272" y="2138"/>
                      <a:pt x="8255" y="2137"/>
                      <a:pt x="8240" y="2137"/>
                    </a:cubicBezTo>
                    <a:cubicBezTo>
                      <a:pt x="8099" y="2137"/>
                      <a:pt x="8008" y="2238"/>
                      <a:pt x="7904" y="2321"/>
                    </a:cubicBezTo>
                    <a:cubicBezTo>
                      <a:pt x="7605" y="2544"/>
                      <a:pt x="7301" y="2767"/>
                      <a:pt x="7005" y="2986"/>
                    </a:cubicBezTo>
                    <a:cubicBezTo>
                      <a:pt x="6944" y="3098"/>
                      <a:pt x="6836" y="3174"/>
                      <a:pt x="6713" y="3197"/>
                    </a:cubicBezTo>
                    <a:cubicBezTo>
                      <a:pt x="6702" y="3251"/>
                      <a:pt x="6659" y="3290"/>
                      <a:pt x="6610" y="3294"/>
                    </a:cubicBezTo>
                    <a:cubicBezTo>
                      <a:pt x="6387" y="3674"/>
                      <a:pt x="6098" y="3997"/>
                      <a:pt x="5703" y="4208"/>
                    </a:cubicBezTo>
                    <a:cubicBezTo>
                      <a:pt x="5645" y="4346"/>
                      <a:pt x="5568" y="4477"/>
                      <a:pt x="5411" y="4515"/>
                    </a:cubicBezTo>
                    <a:cubicBezTo>
                      <a:pt x="5284" y="4857"/>
                      <a:pt x="4896" y="4965"/>
                      <a:pt x="4738" y="5280"/>
                    </a:cubicBezTo>
                    <a:lnTo>
                      <a:pt x="4600" y="5326"/>
                    </a:lnTo>
                    <a:cubicBezTo>
                      <a:pt x="4561" y="5418"/>
                      <a:pt x="4485" y="5491"/>
                      <a:pt x="4388" y="5515"/>
                    </a:cubicBezTo>
                    <a:cubicBezTo>
                      <a:pt x="4312" y="5703"/>
                      <a:pt x="4123" y="5784"/>
                      <a:pt x="3993" y="5922"/>
                    </a:cubicBezTo>
                    <a:cubicBezTo>
                      <a:pt x="3989" y="6003"/>
                      <a:pt x="3966" y="6079"/>
                      <a:pt x="3877" y="6114"/>
                    </a:cubicBezTo>
                    <a:cubicBezTo>
                      <a:pt x="3777" y="6348"/>
                      <a:pt x="3535" y="6444"/>
                      <a:pt x="3378" y="6625"/>
                    </a:cubicBezTo>
                    <a:cubicBezTo>
                      <a:pt x="3378" y="6675"/>
                      <a:pt x="3339" y="6725"/>
                      <a:pt x="3286" y="6733"/>
                    </a:cubicBezTo>
                    <a:cubicBezTo>
                      <a:pt x="3190" y="6998"/>
                      <a:pt x="2986" y="7167"/>
                      <a:pt x="2775" y="7336"/>
                    </a:cubicBezTo>
                    <a:cubicBezTo>
                      <a:pt x="2767" y="7386"/>
                      <a:pt x="2728" y="7432"/>
                      <a:pt x="2678" y="7436"/>
                    </a:cubicBezTo>
                    <a:cubicBezTo>
                      <a:pt x="2532" y="7778"/>
                      <a:pt x="2283" y="8058"/>
                      <a:pt x="1968" y="8247"/>
                    </a:cubicBezTo>
                    <a:cubicBezTo>
                      <a:pt x="1960" y="8300"/>
                      <a:pt x="1921" y="8343"/>
                      <a:pt x="1872" y="8347"/>
                    </a:cubicBezTo>
                    <a:cubicBezTo>
                      <a:pt x="1760" y="8535"/>
                      <a:pt x="1649" y="8723"/>
                      <a:pt x="1457" y="8842"/>
                    </a:cubicBezTo>
                    <a:cubicBezTo>
                      <a:pt x="1122" y="9296"/>
                      <a:pt x="799" y="9764"/>
                      <a:pt x="431" y="10187"/>
                    </a:cubicBezTo>
                    <a:cubicBezTo>
                      <a:pt x="296" y="10341"/>
                      <a:pt x="238" y="10529"/>
                      <a:pt x="108" y="10683"/>
                    </a:cubicBezTo>
                    <a:cubicBezTo>
                      <a:pt x="0" y="10814"/>
                      <a:pt x="92" y="10921"/>
                      <a:pt x="231" y="10921"/>
                    </a:cubicBezTo>
                    <a:cubicBezTo>
                      <a:pt x="238" y="10921"/>
                      <a:pt x="246" y="10921"/>
                      <a:pt x="254" y="10921"/>
                    </a:cubicBezTo>
                    <a:cubicBezTo>
                      <a:pt x="920" y="10921"/>
                      <a:pt x="1574" y="11071"/>
                      <a:pt x="2242" y="11071"/>
                    </a:cubicBezTo>
                    <a:cubicBezTo>
                      <a:pt x="2305" y="11071"/>
                      <a:pt x="2369" y="11070"/>
                      <a:pt x="2433" y="11067"/>
                    </a:cubicBezTo>
                    <a:cubicBezTo>
                      <a:pt x="3220" y="11217"/>
                      <a:pt x="4023" y="11225"/>
                      <a:pt x="4815" y="11282"/>
                    </a:cubicBezTo>
                    <a:cubicBezTo>
                      <a:pt x="5814" y="11355"/>
                      <a:pt x="6813" y="11448"/>
                      <a:pt x="7812" y="11532"/>
                    </a:cubicBezTo>
                    <a:cubicBezTo>
                      <a:pt x="8316" y="11567"/>
                      <a:pt x="8827" y="11544"/>
                      <a:pt x="9326" y="11632"/>
                    </a:cubicBezTo>
                    <a:lnTo>
                      <a:pt x="9614" y="11563"/>
                    </a:lnTo>
                    <a:cubicBezTo>
                      <a:pt x="9791" y="11717"/>
                      <a:pt x="10010" y="11720"/>
                      <a:pt x="10229" y="11728"/>
                    </a:cubicBezTo>
                    <a:cubicBezTo>
                      <a:pt x="10598" y="11743"/>
                      <a:pt x="10967" y="11743"/>
                      <a:pt x="11332" y="11747"/>
                    </a:cubicBezTo>
                    <a:cubicBezTo>
                      <a:pt x="11451" y="11628"/>
                      <a:pt x="11555" y="11490"/>
                      <a:pt x="11716" y="11421"/>
                    </a:cubicBezTo>
                    <a:cubicBezTo>
                      <a:pt x="11728" y="11371"/>
                      <a:pt x="11770" y="11332"/>
                      <a:pt x="11824" y="11325"/>
                    </a:cubicBezTo>
                    <a:cubicBezTo>
                      <a:pt x="11824" y="11275"/>
                      <a:pt x="11862" y="11229"/>
                      <a:pt x="11912" y="11217"/>
                    </a:cubicBezTo>
                    <a:cubicBezTo>
                      <a:pt x="12024" y="10902"/>
                      <a:pt x="12193" y="10633"/>
                      <a:pt x="12523" y="10510"/>
                    </a:cubicBezTo>
                    <a:cubicBezTo>
                      <a:pt x="12596" y="10314"/>
                      <a:pt x="12719" y="10164"/>
                      <a:pt x="12931" y="10106"/>
                    </a:cubicBezTo>
                    <a:cubicBezTo>
                      <a:pt x="12988" y="9980"/>
                      <a:pt x="13096" y="9922"/>
                      <a:pt x="13227" y="9899"/>
                    </a:cubicBezTo>
                    <a:lnTo>
                      <a:pt x="13269" y="9545"/>
                    </a:lnTo>
                    <a:cubicBezTo>
                      <a:pt x="13290" y="9551"/>
                      <a:pt x="13309" y="9554"/>
                      <a:pt x="13327" y="9554"/>
                    </a:cubicBezTo>
                    <a:cubicBezTo>
                      <a:pt x="13443" y="9554"/>
                      <a:pt x="13497" y="9447"/>
                      <a:pt x="13584" y="9380"/>
                    </a:cubicBezTo>
                    <a:cubicBezTo>
                      <a:pt x="13784" y="9227"/>
                      <a:pt x="13861" y="8938"/>
                      <a:pt x="14141" y="8896"/>
                    </a:cubicBezTo>
                    <a:cubicBezTo>
                      <a:pt x="14229" y="8712"/>
                      <a:pt x="14429" y="8650"/>
                      <a:pt x="14560" y="8516"/>
                    </a:cubicBezTo>
                    <a:lnTo>
                      <a:pt x="14560" y="8500"/>
                    </a:lnTo>
                    <a:cubicBezTo>
                      <a:pt x="14560" y="8504"/>
                      <a:pt x="14564" y="8504"/>
                      <a:pt x="14564" y="8512"/>
                    </a:cubicBezTo>
                    <a:cubicBezTo>
                      <a:pt x="14787" y="8293"/>
                      <a:pt x="15079" y="8135"/>
                      <a:pt x="15175" y="7809"/>
                    </a:cubicBezTo>
                    <a:cubicBezTo>
                      <a:pt x="15555" y="7636"/>
                      <a:pt x="15920" y="7440"/>
                      <a:pt x="16189" y="7105"/>
                    </a:cubicBezTo>
                    <a:cubicBezTo>
                      <a:pt x="16193" y="7071"/>
                      <a:pt x="16205" y="7040"/>
                      <a:pt x="16220" y="7013"/>
                    </a:cubicBezTo>
                    <a:cubicBezTo>
                      <a:pt x="16291" y="6984"/>
                      <a:pt x="16368" y="6970"/>
                      <a:pt x="16444" y="6970"/>
                    </a:cubicBezTo>
                    <a:cubicBezTo>
                      <a:pt x="16487" y="6970"/>
                      <a:pt x="16531" y="6974"/>
                      <a:pt x="16573" y="6982"/>
                    </a:cubicBezTo>
                    <a:cubicBezTo>
                      <a:pt x="16581" y="6932"/>
                      <a:pt x="16620" y="6890"/>
                      <a:pt x="16673" y="6883"/>
                    </a:cubicBezTo>
                    <a:cubicBezTo>
                      <a:pt x="16700" y="6795"/>
                      <a:pt x="16763" y="6786"/>
                      <a:pt x="16828" y="6786"/>
                    </a:cubicBezTo>
                    <a:cubicBezTo>
                      <a:pt x="16845" y="6786"/>
                      <a:pt x="16863" y="6786"/>
                      <a:pt x="16881" y="6786"/>
                    </a:cubicBezTo>
                    <a:cubicBezTo>
                      <a:pt x="16915" y="6698"/>
                      <a:pt x="16992" y="6687"/>
                      <a:pt x="17073" y="6671"/>
                    </a:cubicBezTo>
                    <a:cubicBezTo>
                      <a:pt x="17085" y="6617"/>
                      <a:pt x="17127" y="6583"/>
                      <a:pt x="17181" y="6579"/>
                    </a:cubicBezTo>
                    <a:cubicBezTo>
                      <a:pt x="17173" y="6552"/>
                      <a:pt x="17181" y="6521"/>
                      <a:pt x="17196" y="6494"/>
                    </a:cubicBezTo>
                    <a:lnTo>
                      <a:pt x="17208" y="6498"/>
                    </a:lnTo>
                    <a:lnTo>
                      <a:pt x="17204" y="6494"/>
                    </a:lnTo>
                    <a:lnTo>
                      <a:pt x="17234" y="6464"/>
                    </a:lnTo>
                    <a:lnTo>
                      <a:pt x="17281" y="6468"/>
                    </a:lnTo>
                    <a:cubicBezTo>
                      <a:pt x="17269" y="6441"/>
                      <a:pt x="17284" y="6410"/>
                      <a:pt x="17311" y="6398"/>
                    </a:cubicBezTo>
                    <a:cubicBezTo>
                      <a:pt x="17396" y="6325"/>
                      <a:pt x="17465" y="6245"/>
                      <a:pt x="17530" y="6152"/>
                    </a:cubicBezTo>
                    <a:cubicBezTo>
                      <a:pt x="17530" y="6191"/>
                      <a:pt x="17538" y="6225"/>
                      <a:pt x="17553" y="6256"/>
                    </a:cubicBezTo>
                    <a:cubicBezTo>
                      <a:pt x="17576" y="6295"/>
                      <a:pt x="17615" y="6321"/>
                      <a:pt x="17657" y="6325"/>
                    </a:cubicBezTo>
                    <a:cubicBezTo>
                      <a:pt x="17696" y="6310"/>
                      <a:pt x="17734" y="6291"/>
                      <a:pt x="17769" y="6264"/>
                    </a:cubicBezTo>
                    <a:cubicBezTo>
                      <a:pt x="17784" y="6248"/>
                      <a:pt x="17799" y="6233"/>
                      <a:pt x="17818" y="6218"/>
                    </a:cubicBezTo>
                    <a:cubicBezTo>
                      <a:pt x="17845" y="6191"/>
                      <a:pt x="17876" y="6168"/>
                      <a:pt x="17907" y="6141"/>
                    </a:cubicBezTo>
                    <a:cubicBezTo>
                      <a:pt x="17944" y="6130"/>
                      <a:pt x="17973" y="6105"/>
                      <a:pt x="17999" y="6079"/>
                    </a:cubicBezTo>
                    <a:lnTo>
                      <a:pt x="17999" y="6079"/>
                    </a:lnTo>
                    <a:cubicBezTo>
                      <a:pt x="17999" y="6079"/>
                      <a:pt x="17999" y="6079"/>
                      <a:pt x="17999" y="6079"/>
                    </a:cubicBezTo>
                    <a:lnTo>
                      <a:pt x="18003" y="6076"/>
                    </a:lnTo>
                    <a:lnTo>
                      <a:pt x="18003" y="6076"/>
                    </a:lnTo>
                    <a:cubicBezTo>
                      <a:pt x="18002" y="6077"/>
                      <a:pt x="18001" y="6078"/>
                      <a:pt x="17999" y="6079"/>
                    </a:cubicBezTo>
                    <a:lnTo>
                      <a:pt x="17999" y="6079"/>
                    </a:lnTo>
                    <a:cubicBezTo>
                      <a:pt x="18057" y="6018"/>
                      <a:pt x="18134" y="5979"/>
                      <a:pt x="18222" y="5960"/>
                    </a:cubicBezTo>
                    <a:lnTo>
                      <a:pt x="18253" y="5956"/>
                    </a:lnTo>
                    <a:lnTo>
                      <a:pt x="18283" y="5968"/>
                    </a:lnTo>
                    <a:cubicBezTo>
                      <a:pt x="18476" y="5899"/>
                      <a:pt x="18610" y="5718"/>
                      <a:pt x="18821" y="5676"/>
                    </a:cubicBezTo>
                    <a:lnTo>
                      <a:pt x="18921" y="5676"/>
                    </a:lnTo>
                    <a:cubicBezTo>
                      <a:pt x="18934" y="5698"/>
                      <a:pt x="18956" y="5709"/>
                      <a:pt x="18978" y="5709"/>
                    </a:cubicBezTo>
                    <a:cubicBezTo>
                      <a:pt x="18990" y="5709"/>
                      <a:pt x="19003" y="5706"/>
                      <a:pt x="19014" y="5699"/>
                    </a:cubicBezTo>
                    <a:cubicBezTo>
                      <a:pt x="19021" y="5695"/>
                      <a:pt x="19033" y="5680"/>
                      <a:pt x="19040" y="5672"/>
                    </a:cubicBezTo>
                    <a:cubicBezTo>
                      <a:pt x="19037" y="5668"/>
                      <a:pt x="19033" y="5664"/>
                      <a:pt x="19033" y="5657"/>
                    </a:cubicBezTo>
                    <a:lnTo>
                      <a:pt x="19033" y="5657"/>
                    </a:lnTo>
                    <a:cubicBezTo>
                      <a:pt x="19098" y="5691"/>
                      <a:pt x="19190" y="5687"/>
                      <a:pt x="19233" y="5768"/>
                    </a:cubicBezTo>
                    <a:cubicBezTo>
                      <a:pt x="19317" y="5768"/>
                      <a:pt x="19386" y="5807"/>
                      <a:pt x="19432" y="5872"/>
                    </a:cubicBezTo>
                    <a:cubicBezTo>
                      <a:pt x="19513" y="5872"/>
                      <a:pt x="19594" y="5887"/>
                      <a:pt x="19636" y="5968"/>
                    </a:cubicBezTo>
                    <a:cubicBezTo>
                      <a:pt x="19721" y="5976"/>
                      <a:pt x="19790" y="5999"/>
                      <a:pt x="19828" y="6079"/>
                    </a:cubicBezTo>
                    <a:cubicBezTo>
                      <a:pt x="19882" y="6079"/>
                      <a:pt x="19932" y="6110"/>
                      <a:pt x="19951" y="6156"/>
                    </a:cubicBezTo>
                    <a:cubicBezTo>
                      <a:pt x="20105" y="6175"/>
                      <a:pt x="20247" y="6245"/>
                      <a:pt x="20358" y="6352"/>
                    </a:cubicBezTo>
                    <a:cubicBezTo>
                      <a:pt x="20431" y="6371"/>
                      <a:pt x="20508" y="6391"/>
                      <a:pt x="20551" y="6464"/>
                    </a:cubicBezTo>
                    <a:lnTo>
                      <a:pt x="20731" y="6498"/>
                    </a:lnTo>
                    <a:cubicBezTo>
                      <a:pt x="20743" y="6521"/>
                      <a:pt x="20747" y="6544"/>
                      <a:pt x="20747" y="6571"/>
                    </a:cubicBezTo>
                    <a:cubicBezTo>
                      <a:pt x="20777" y="6571"/>
                      <a:pt x="20804" y="6571"/>
                      <a:pt x="20835" y="6560"/>
                    </a:cubicBezTo>
                    <a:lnTo>
                      <a:pt x="20935" y="6594"/>
                    </a:lnTo>
                    <a:cubicBezTo>
                      <a:pt x="20943" y="6617"/>
                      <a:pt x="20954" y="6640"/>
                      <a:pt x="20958" y="6667"/>
                    </a:cubicBezTo>
                    <a:lnTo>
                      <a:pt x="21135" y="6679"/>
                    </a:lnTo>
                    <a:lnTo>
                      <a:pt x="21150" y="6687"/>
                    </a:lnTo>
                    <a:lnTo>
                      <a:pt x="21165" y="6756"/>
                    </a:lnTo>
                    <a:lnTo>
                      <a:pt x="21277" y="6775"/>
                    </a:lnTo>
                    <a:lnTo>
                      <a:pt x="21277" y="6783"/>
                    </a:lnTo>
                    <a:cubicBezTo>
                      <a:pt x="21292" y="6821"/>
                      <a:pt x="21319" y="6848"/>
                      <a:pt x="21358" y="6867"/>
                    </a:cubicBezTo>
                    <a:cubicBezTo>
                      <a:pt x="21396" y="6948"/>
                      <a:pt x="21496" y="6921"/>
                      <a:pt x="21550" y="6979"/>
                    </a:cubicBezTo>
                    <a:lnTo>
                      <a:pt x="21554" y="6982"/>
                    </a:lnTo>
                    <a:cubicBezTo>
                      <a:pt x="21581" y="7017"/>
                      <a:pt x="21606" y="7061"/>
                      <a:pt x="21652" y="7061"/>
                    </a:cubicBezTo>
                    <a:cubicBezTo>
                      <a:pt x="21658" y="7061"/>
                      <a:pt x="21663" y="7060"/>
                      <a:pt x="21669" y="7059"/>
                    </a:cubicBezTo>
                    <a:cubicBezTo>
                      <a:pt x="21688" y="7155"/>
                      <a:pt x="21799" y="7125"/>
                      <a:pt x="21842" y="7186"/>
                    </a:cubicBezTo>
                    <a:lnTo>
                      <a:pt x="21853" y="7190"/>
                    </a:lnTo>
                    <a:cubicBezTo>
                      <a:pt x="21880" y="7228"/>
                      <a:pt x="21926" y="7251"/>
                      <a:pt x="21969" y="7267"/>
                    </a:cubicBezTo>
                    <a:lnTo>
                      <a:pt x="21953" y="7294"/>
                    </a:lnTo>
                    <a:lnTo>
                      <a:pt x="21953" y="7294"/>
                    </a:lnTo>
                    <a:lnTo>
                      <a:pt x="21969" y="7271"/>
                    </a:lnTo>
                    <a:cubicBezTo>
                      <a:pt x="22141" y="7444"/>
                      <a:pt x="22357" y="7555"/>
                      <a:pt x="22568" y="7674"/>
                    </a:cubicBezTo>
                    <a:cubicBezTo>
                      <a:pt x="22599" y="7770"/>
                      <a:pt x="22702" y="7743"/>
                      <a:pt x="22760" y="7789"/>
                    </a:cubicBezTo>
                    <a:cubicBezTo>
                      <a:pt x="22779" y="7839"/>
                      <a:pt x="22818" y="7870"/>
                      <a:pt x="22872" y="7885"/>
                    </a:cubicBezTo>
                    <a:lnTo>
                      <a:pt x="22872" y="7882"/>
                    </a:lnTo>
                    <a:cubicBezTo>
                      <a:pt x="22991" y="8001"/>
                      <a:pt x="23110" y="8120"/>
                      <a:pt x="23275" y="8185"/>
                    </a:cubicBezTo>
                    <a:lnTo>
                      <a:pt x="23279" y="8185"/>
                    </a:lnTo>
                    <a:cubicBezTo>
                      <a:pt x="23559" y="8397"/>
                      <a:pt x="23832" y="8608"/>
                      <a:pt x="24182" y="8692"/>
                    </a:cubicBezTo>
                    <a:lnTo>
                      <a:pt x="24186" y="8696"/>
                    </a:lnTo>
                    <a:cubicBezTo>
                      <a:pt x="24297" y="8835"/>
                      <a:pt x="24462" y="8858"/>
                      <a:pt x="24616" y="8900"/>
                    </a:cubicBezTo>
                    <a:lnTo>
                      <a:pt x="24635" y="8900"/>
                    </a:lnTo>
                    <a:cubicBezTo>
                      <a:pt x="24689" y="8888"/>
                      <a:pt x="24743" y="8858"/>
                      <a:pt x="24774" y="8808"/>
                    </a:cubicBezTo>
                    <a:cubicBezTo>
                      <a:pt x="24870" y="8715"/>
                      <a:pt x="24797" y="8577"/>
                      <a:pt x="24870" y="8481"/>
                    </a:cubicBezTo>
                    <a:cubicBezTo>
                      <a:pt x="24877" y="8450"/>
                      <a:pt x="24874" y="8397"/>
                      <a:pt x="24874" y="8347"/>
                    </a:cubicBezTo>
                    <a:cubicBezTo>
                      <a:pt x="24831" y="8277"/>
                      <a:pt x="24847" y="8185"/>
                      <a:pt x="24778" y="8124"/>
                    </a:cubicBezTo>
                    <a:cubicBezTo>
                      <a:pt x="24724" y="8066"/>
                      <a:pt x="24743" y="7974"/>
                      <a:pt x="24681" y="7920"/>
                    </a:cubicBezTo>
                    <a:lnTo>
                      <a:pt x="24681" y="7916"/>
                    </a:lnTo>
                    <a:cubicBezTo>
                      <a:pt x="24616" y="7782"/>
                      <a:pt x="24597" y="7628"/>
                      <a:pt x="24485" y="7513"/>
                    </a:cubicBezTo>
                    <a:lnTo>
                      <a:pt x="24485" y="7509"/>
                    </a:lnTo>
                    <a:cubicBezTo>
                      <a:pt x="24428" y="7455"/>
                      <a:pt x="24447" y="7359"/>
                      <a:pt x="24386" y="7309"/>
                    </a:cubicBezTo>
                    <a:lnTo>
                      <a:pt x="24386" y="7305"/>
                    </a:lnTo>
                    <a:cubicBezTo>
                      <a:pt x="24328" y="7251"/>
                      <a:pt x="24351" y="7151"/>
                      <a:pt x="24270" y="7117"/>
                    </a:cubicBezTo>
                    <a:cubicBezTo>
                      <a:pt x="24140" y="6936"/>
                      <a:pt x="24120" y="6671"/>
                      <a:pt x="23898" y="6552"/>
                    </a:cubicBezTo>
                    <a:lnTo>
                      <a:pt x="23871" y="6406"/>
                    </a:lnTo>
                    <a:cubicBezTo>
                      <a:pt x="23794" y="6379"/>
                      <a:pt x="23744" y="6302"/>
                      <a:pt x="23752" y="6222"/>
                    </a:cubicBezTo>
                    <a:cubicBezTo>
                      <a:pt x="23698" y="6214"/>
                      <a:pt x="23659" y="6168"/>
                      <a:pt x="23667" y="6114"/>
                    </a:cubicBezTo>
                    <a:lnTo>
                      <a:pt x="23667" y="6106"/>
                    </a:lnTo>
                    <a:cubicBezTo>
                      <a:pt x="23640" y="6072"/>
                      <a:pt x="23609" y="6037"/>
                      <a:pt x="23582" y="6010"/>
                    </a:cubicBezTo>
                    <a:cubicBezTo>
                      <a:pt x="23605" y="5979"/>
                      <a:pt x="23609" y="5937"/>
                      <a:pt x="23590" y="5903"/>
                    </a:cubicBezTo>
                    <a:cubicBezTo>
                      <a:pt x="23571" y="5887"/>
                      <a:pt x="23559" y="5860"/>
                      <a:pt x="23563" y="5837"/>
                    </a:cubicBezTo>
                    <a:cubicBezTo>
                      <a:pt x="23548" y="5784"/>
                      <a:pt x="23521" y="5734"/>
                      <a:pt x="23475" y="5695"/>
                    </a:cubicBezTo>
                    <a:lnTo>
                      <a:pt x="23471" y="5691"/>
                    </a:lnTo>
                    <a:cubicBezTo>
                      <a:pt x="23436" y="5672"/>
                      <a:pt x="23413" y="5638"/>
                      <a:pt x="23398" y="5607"/>
                    </a:cubicBezTo>
                    <a:cubicBezTo>
                      <a:pt x="23375" y="5580"/>
                      <a:pt x="23360" y="5553"/>
                      <a:pt x="23360" y="5518"/>
                    </a:cubicBezTo>
                    <a:cubicBezTo>
                      <a:pt x="23337" y="5476"/>
                      <a:pt x="23306" y="5434"/>
                      <a:pt x="23267" y="5395"/>
                    </a:cubicBezTo>
                    <a:lnTo>
                      <a:pt x="23264" y="5388"/>
                    </a:lnTo>
                    <a:cubicBezTo>
                      <a:pt x="23198" y="5342"/>
                      <a:pt x="23221" y="5246"/>
                      <a:pt x="23160" y="5196"/>
                    </a:cubicBezTo>
                    <a:cubicBezTo>
                      <a:pt x="23129" y="5157"/>
                      <a:pt x="23091" y="5126"/>
                      <a:pt x="23056" y="5096"/>
                    </a:cubicBezTo>
                    <a:cubicBezTo>
                      <a:pt x="23029" y="5057"/>
                      <a:pt x="22995" y="5023"/>
                      <a:pt x="22956" y="4996"/>
                    </a:cubicBezTo>
                    <a:cubicBezTo>
                      <a:pt x="22913" y="4941"/>
                      <a:pt x="22875" y="4869"/>
                      <a:pt x="22815" y="4869"/>
                    </a:cubicBezTo>
                    <a:cubicBezTo>
                      <a:pt x="22800" y="4869"/>
                      <a:pt x="22783" y="4873"/>
                      <a:pt x="22764" y="4884"/>
                    </a:cubicBezTo>
                    <a:lnTo>
                      <a:pt x="22764" y="4881"/>
                    </a:lnTo>
                    <a:cubicBezTo>
                      <a:pt x="22679" y="4761"/>
                      <a:pt x="22545" y="4669"/>
                      <a:pt x="22537" y="4500"/>
                    </a:cubicBezTo>
                    <a:cubicBezTo>
                      <a:pt x="22528" y="4500"/>
                      <a:pt x="22520" y="4501"/>
                      <a:pt x="22511" y="4501"/>
                    </a:cubicBezTo>
                    <a:cubicBezTo>
                      <a:pt x="22437" y="4501"/>
                      <a:pt x="22371" y="4483"/>
                      <a:pt x="22334" y="4404"/>
                    </a:cubicBezTo>
                    <a:cubicBezTo>
                      <a:pt x="22331" y="4404"/>
                      <a:pt x="22329" y="4404"/>
                      <a:pt x="22326" y="4404"/>
                    </a:cubicBezTo>
                    <a:cubicBezTo>
                      <a:pt x="22272" y="4404"/>
                      <a:pt x="22230" y="4363"/>
                      <a:pt x="22226" y="4308"/>
                    </a:cubicBezTo>
                    <a:cubicBezTo>
                      <a:pt x="22145" y="4308"/>
                      <a:pt x="22068" y="4289"/>
                      <a:pt x="22026" y="4208"/>
                    </a:cubicBezTo>
                    <a:cubicBezTo>
                      <a:pt x="21838" y="4185"/>
                      <a:pt x="21653" y="4154"/>
                      <a:pt x="21530" y="3997"/>
                    </a:cubicBezTo>
                    <a:cubicBezTo>
                      <a:pt x="21354" y="3943"/>
                      <a:pt x="21165" y="3935"/>
                      <a:pt x="21016" y="3805"/>
                    </a:cubicBezTo>
                    <a:cubicBezTo>
                      <a:pt x="20939" y="3793"/>
                      <a:pt x="20862" y="3774"/>
                      <a:pt x="20816" y="3705"/>
                    </a:cubicBezTo>
                    <a:cubicBezTo>
                      <a:pt x="20593" y="3635"/>
                      <a:pt x="20362" y="3597"/>
                      <a:pt x="20209" y="3397"/>
                    </a:cubicBezTo>
                    <a:lnTo>
                      <a:pt x="20032" y="3386"/>
                    </a:lnTo>
                    <a:cubicBezTo>
                      <a:pt x="19924" y="3320"/>
                      <a:pt x="19824" y="3247"/>
                      <a:pt x="19721" y="3178"/>
                    </a:cubicBezTo>
                    <a:cubicBezTo>
                      <a:pt x="19708" y="3179"/>
                      <a:pt x="19695" y="3180"/>
                      <a:pt x="19683" y="3180"/>
                    </a:cubicBezTo>
                    <a:cubicBezTo>
                      <a:pt x="19611" y="3180"/>
                      <a:pt x="19549" y="3158"/>
                      <a:pt x="19513" y="3082"/>
                    </a:cubicBezTo>
                    <a:cubicBezTo>
                      <a:pt x="19432" y="3082"/>
                      <a:pt x="19359" y="3044"/>
                      <a:pt x="19317" y="2975"/>
                    </a:cubicBezTo>
                    <a:cubicBezTo>
                      <a:pt x="19021" y="2886"/>
                      <a:pt x="18764" y="2732"/>
                      <a:pt x="18499" y="2583"/>
                    </a:cubicBezTo>
                    <a:cubicBezTo>
                      <a:pt x="18489" y="2584"/>
                      <a:pt x="18480" y="2585"/>
                      <a:pt x="18470" y="2585"/>
                    </a:cubicBezTo>
                    <a:cubicBezTo>
                      <a:pt x="18400" y="2585"/>
                      <a:pt x="18335" y="2548"/>
                      <a:pt x="18291" y="2487"/>
                    </a:cubicBezTo>
                    <a:cubicBezTo>
                      <a:pt x="18153" y="2429"/>
                      <a:pt x="17984" y="2429"/>
                      <a:pt x="17895" y="2275"/>
                    </a:cubicBezTo>
                    <a:cubicBezTo>
                      <a:pt x="17592" y="2187"/>
                      <a:pt x="17327" y="1995"/>
                      <a:pt x="17004" y="1945"/>
                    </a:cubicBezTo>
                    <a:cubicBezTo>
                      <a:pt x="16673" y="1699"/>
                      <a:pt x="16293" y="1560"/>
                      <a:pt x="15909" y="1438"/>
                    </a:cubicBezTo>
                    <a:lnTo>
                      <a:pt x="15863" y="1276"/>
                    </a:lnTo>
                    <a:cubicBezTo>
                      <a:pt x="15857" y="1277"/>
                      <a:pt x="15852" y="1277"/>
                      <a:pt x="15846" y="1277"/>
                    </a:cubicBezTo>
                    <a:cubicBezTo>
                      <a:pt x="15772" y="1277"/>
                      <a:pt x="15707" y="1229"/>
                      <a:pt x="15674" y="1161"/>
                    </a:cubicBezTo>
                    <a:cubicBezTo>
                      <a:pt x="15620" y="1161"/>
                      <a:pt x="15574" y="1122"/>
                      <a:pt x="15563" y="1072"/>
                    </a:cubicBezTo>
                    <a:lnTo>
                      <a:pt x="15409" y="1026"/>
                    </a:lnTo>
                    <a:cubicBezTo>
                      <a:pt x="15405" y="999"/>
                      <a:pt x="15390" y="976"/>
                      <a:pt x="15378" y="957"/>
                    </a:cubicBezTo>
                    <a:cubicBezTo>
                      <a:pt x="15376" y="957"/>
                      <a:pt x="15373" y="957"/>
                      <a:pt x="15370" y="957"/>
                    </a:cubicBezTo>
                    <a:cubicBezTo>
                      <a:pt x="15319" y="957"/>
                      <a:pt x="15270" y="924"/>
                      <a:pt x="15255" y="873"/>
                    </a:cubicBezTo>
                    <a:lnTo>
                      <a:pt x="15071" y="754"/>
                    </a:lnTo>
                    <a:cubicBezTo>
                      <a:pt x="15068" y="754"/>
                      <a:pt x="15065" y="754"/>
                      <a:pt x="15062" y="754"/>
                    </a:cubicBezTo>
                    <a:cubicBezTo>
                      <a:pt x="15012" y="754"/>
                      <a:pt x="14966" y="724"/>
                      <a:pt x="14948" y="677"/>
                    </a:cubicBezTo>
                    <a:lnTo>
                      <a:pt x="14775" y="642"/>
                    </a:lnTo>
                    <a:cubicBezTo>
                      <a:pt x="14771" y="642"/>
                      <a:pt x="14771" y="638"/>
                      <a:pt x="14771" y="638"/>
                    </a:cubicBezTo>
                    <a:cubicBezTo>
                      <a:pt x="14768" y="628"/>
                      <a:pt x="14764" y="618"/>
                      <a:pt x="14759" y="609"/>
                    </a:cubicBezTo>
                    <a:lnTo>
                      <a:pt x="14759" y="609"/>
                    </a:lnTo>
                    <a:lnTo>
                      <a:pt x="14767" y="615"/>
                    </a:lnTo>
                    <a:cubicBezTo>
                      <a:pt x="14764" y="613"/>
                      <a:pt x="14761" y="611"/>
                      <a:pt x="14758" y="608"/>
                    </a:cubicBezTo>
                    <a:lnTo>
                      <a:pt x="14758" y="608"/>
                    </a:lnTo>
                    <a:cubicBezTo>
                      <a:pt x="14737" y="573"/>
                      <a:pt x="14699" y="554"/>
                      <a:pt x="14656" y="554"/>
                    </a:cubicBezTo>
                    <a:lnTo>
                      <a:pt x="14641" y="534"/>
                    </a:lnTo>
                    <a:lnTo>
                      <a:pt x="14618" y="542"/>
                    </a:lnTo>
                    <a:lnTo>
                      <a:pt x="14564" y="450"/>
                    </a:lnTo>
                    <a:lnTo>
                      <a:pt x="14460" y="458"/>
                    </a:lnTo>
                    <a:cubicBezTo>
                      <a:pt x="14451" y="437"/>
                      <a:pt x="14434" y="428"/>
                      <a:pt x="14416" y="428"/>
                    </a:cubicBezTo>
                    <a:cubicBezTo>
                      <a:pt x="14410" y="428"/>
                      <a:pt x="14404" y="429"/>
                      <a:pt x="14399" y="431"/>
                    </a:cubicBezTo>
                    <a:cubicBezTo>
                      <a:pt x="14237" y="354"/>
                      <a:pt x="14091" y="269"/>
                      <a:pt x="13918" y="239"/>
                    </a:cubicBezTo>
                    <a:lnTo>
                      <a:pt x="13918" y="235"/>
                    </a:lnTo>
                    <a:cubicBezTo>
                      <a:pt x="13907" y="196"/>
                      <a:pt x="13880" y="169"/>
                      <a:pt x="13841" y="158"/>
                    </a:cubicBezTo>
                    <a:cubicBezTo>
                      <a:pt x="13834" y="161"/>
                      <a:pt x="13826" y="162"/>
                      <a:pt x="13819" y="162"/>
                    </a:cubicBezTo>
                    <a:cubicBezTo>
                      <a:pt x="13794" y="162"/>
                      <a:pt x="13772" y="147"/>
                      <a:pt x="13757" y="123"/>
                    </a:cubicBezTo>
                    <a:cubicBezTo>
                      <a:pt x="13572" y="93"/>
                      <a:pt x="13384" y="43"/>
                      <a:pt x="13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11"/>
              <p:cNvSpPr/>
              <p:nvPr/>
            </p:nvSpPr>
            <p:spPr>
              <a:xfrm>
                <a:off x="7899758" y="3064911"/>
                <a:ext cx="496" cy="37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" extrusionOk="0">
                    <a:moveTo>
                      <a:pt x="4" y="0"/>
                    </a:moveTo>
                    <a:lnTo>
                      <a:pt x="0" y="4"/>
                    </a:lnTo>
                    <a:lnTo>
                      <a:pt x="16" y="12"/>
                    </a:lnTo>
                    <a:cubicBezTo>
                      <a:pt x="12" y="4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11"/>
              <p:cNvSpPr/>
              <p:nvPr/>
            </p:nvSpPr>
            <p:spPr>
              <a:xfrm>
                <a:off x="7649302" y="293735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11"/>
              <p:cNvSpPr/>
              <p:nvPr/>
            </p:nvSpPr>
            <p:spPr>
              <a:xfrm>
                <a:off x="7684231" y="313045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11"/>
              <p:cNvSpPr/>
              <p:nvPr/>
            </p:nvSpPr>
            <p:spPr>
              <a:xfrm>
                <a:off x="8113734" y="2958482"/>
                <a:ext cx="6204" cy="5708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4" extrusionOk="0">
                    <a:moveTo>
                      <a:pt x="111" y="1"/>
                    </a:moveTo>
                    <a:cubicBezTo>
                      <a:pt x="64" y="1"/>
                      <a:pt x="22" y="11"/>
                      <a:pt x="11" y="61"/>
                    </a:cubicBezTo>
                    <a:cubicBezTo>
                      <a:pt x="1" y="113"/>
                      <a:pt x="59" y="184"/>
                      <a:pt x="115" y="184"/>
                    </a:cubicBezTo>
                    <a:cubicBezTo>
                      <a:pt x="121" y="184"/>
                      <a:pt x="128" y="183"/>
                      <a:pt x="134" y="181"/>
                    </a:cubicBezTo>
                    <a:cubicBezTo>
                      <a:pt x="199" y="161"/>
                      <a:pt x="180" y="65"/>
                      <a:pt x="173" y="4"/>
                    </a:cubicBezTo>
                    <a:cubicBezTo>
                      <a:pt x="153" y="3"/>
                      <a:pt x="131" y="1"/>
                      <a:pt x="1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11"/>
              <p:cNvSpPr/>
              <p:nvPr/>
            </p:nvSpPr>
            <p:spPr>
              <a:xfrm>
                <a:off x="7831452" y="2855185"/>
                <a:ext cx="123987" cy="61668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1988" extrusionOk="0">
                    <a:moveTo>
                      <a:pt x="338" y="1"/>
                    </a:moveTo>
                    <a:cubicBezTo>
                      <a:pt x="236" y="1"/>
                      <a:pt x="125" y="27"/>
                      <a:pt x="0" y="91"/>
                    </a:cubicBezTo>
                    <a:lnTo>
                      <a:pt x="876" y="625"/>
                    </a:lnTo>
                    <a:lnTo>
                      <a:pt x="988" y="705"/>
                    </a:lnTo>
                    <a:lnTo>
                      <a:pt x="1011" y="901"/>
                    </a:lnTo>
                    <a:cubicBezTo>
                      <a:pt x="1104" y="1000"/>
                      <a:pt x="1187" y="1037"/>
                      <a:pt x="1265" y="1037"/>
                    </a:cubicBezTo>
                    <a:cubicBezTo>
                      <a:pt x="1424" y="1037"/>
                      <a:pt x="1561" y="887"/>
                      <a:pt x="1710" y="802"/>
                    </a:cubicBezTo>
                    <a:cubicBezTo>
                      <a:pt x="1737" y="817"/>
                      <a:pt x="1768" y="825"/>
                      <a:pt x="1799" y="825"/>
                    </a:cubicBezTo>
                    <a:cubicBezTo>
                      <a:pt x="1876" y="917"/>
                      <a:pt x="1991" y="913"/>
                      <a:pt x="2098" y="932"/>
                    </a:cubicBezTo>
                    <a:cubicBezTo>
                      <a:pt x="2079" y="959"/>
                      <a:pt x="2064" y="990"/>
                      <a:pt x="2048" y="1017"/>
                    </a:cubicBezTo>
                    <a:cubicBezTo>
                      <a:pt x="2030" y="1067"/>
                      <a:pt x="1992" y="1080"/>
                      <a:pt x="1948" y="1080"/>
                    </a:cubicBezTo>
                    <a:cubicBezTo>
                      <a:pt x="1899" y="1080"/>
                      <a:pt x="1842" y="1064"/>
                      <a:pt x="1797" y="1064"/>
                    </a:cubicBezTo>
                    <a:cubicBezTo>
                      <a:pt x="1744" y="1064"/>
                      <a:pt x="1707" y="1085"/>
                      <a:pt x="1714" y="1178"/>
                    </a:cubicBezTo>
                    <a:cubicBezTo>
                      <a:pt x="1717" y="1262"/>
                      <a:pt x="1766" y="1278"/>
                      <a:pt x="1826" y="1278"/>
                    </a:cubicBezTo>
                    <a:cubicBezTo>
                      <a:pt x="1865" y="1278"/>
                      <a:pt x="1909" y="1271"/>
                      <a:pt x="1948" y="1271"/>
                    </a:cubicBezTo>
                    <a:cubicBezTo>
                      <a:pt x="1987" y="1271"/>
                      <a:pt x="2020" y="1278"/>
                      <a:pt x="2041" y="1305"/>
                    </a:cubicBezTo>
                    <a:cubicBezTo>
                      <a:pt x="2241" y="1585"/>
                      <a:pt x="2540" y="1574"/>
                      <a:pt x="2828" y="1601"/>
                    </a:cubicBezTo>
                    <a:lnTo>
                      <a:pt x="2848" y="1605"/>
                    </a:lnTo>
                    <a:cubicBezTo>
                      <a:pt x="2887" y="1816"/>
                      <a:pt x="2907" y="1898"/>
                      <a:pt x="2971" y="1898"/>
                    </a:cubicBezTo>
                    <a:cubicBezTo>
                      <a:pt x="3008" y="1898"/>
                      <a:pt x="3061" y="1870"/>
                      <a:pt x="3140" y="1824"/>
                    </a:cubicBezTo>
                    <a:cubicBezTo>
                      <a:pt x="3205" y="1841"/>
                      <a:pt x="3274" y="1843"/>
                      <a:pt x="3344" y="1843"/>
                    </a:cubicBezTo>
                    <a:cubicBezTo>
                      <a:pt x="3364" y="1843"/>
                      <a:pt x="3384" y="1843"/>
                      <a:pt x="3404" y="1843"/>
                    </a:cubicBezTo>
                    <a:cubicBezTo>
                      <a:pt x="3545" y="1843"/>
                      <a:pt x="3684" y="1851"/>
                      <a:pt x="3797" y="1977"/>
                    </a:cubicBezTo>
                    <a:cubicBezTo>
                      <a:pt x="3799" y="1985"/>
                      <a:pt x="3807" y="1988"/>
                      <a:pt x="3818" y="1988"/>
                    </a:cubicBezTo>
                    <a:cubicBezTo>
                      <a:pt x="3846" y="1988"/>
                      <a:pt x="3897" y="1967"/>
                      <a:pt x="3927" y="1951"/>
                    </a:cubicBezTo>
                    <a:cubicBezTo>
                      <a:pt x="3977" y="1927"/>
                      <a:pt x="3997" y="1870"/>
                      <a:pt x="3970" y="1820"/>
                    </a:cubicBezTo>
                    <a:cubicBezTo>
                      <a:pt x="3920" y="1672"/>
                      <a:pt x="3767" y="1584"/>
                      <a:pt x="3590" y="1584"/>
                    </a:cubicBezTo>
                    <a:cubicBezTo>
                      <a:pt x="3536" y="1584"/>
                      <a:pt x="3480" y="1592"/>
                      <a:pt x="3424" y="1609"/>
                    </a:cubicBezTo>
                    <a:lnTo>
                      <a:pt x="3420" y="1612"/>
                    </a:lnTo>
                    <a:lnTo>
                      <a:pt x="3140" y="1601"/>
                    </a:lnTo>
                    <a:cubicBezTo>
                      <a:pt x="3132" y="1543"/>
                      <a:pt x="3124" y="1478"/>
                      <a:pt x="3117" y="1420"/>
                    </a:cubicBezTo>
                    <a:cubicBezTo>
                      <a:pt x="3105" y="1403"/>
                      <a:pt x="3087" y="1394"/>
                      <a:pt x="3068" y="1394"/>
                    </a:cubicBezTo>
                    <a:cubicBezTo>
                      <a:pt x="3061" y="1394"/>
                      <a:pt x="3054" y="1395"/>
                      <a:pt x="3048" y="1397"/>
                    </a:cubicBezTo>
                    <a:lnTo>
                      <a:pt x="3048" y="1393"/>
                    </a:lnTo>
                    <a:cubicBezTo>
                      <a:pt x="3055" y="1363"/>
                      <a:pt x="3040" y="1336"/>
                      <a:pt x="3017" y="1316"/>
                    </a:cubicBezTo>
                    <a:cubicBezTo>
                      <a:pt x="2948" y="1247"/>
                      <a:pt x="2848" y="1267"/>
                      <a:pt x="2767" y="1224"/>
                    </a:cubicBezTo>
                    <a:cubicBezTo>
                      <a:pt x="2659" y="1182"/>
                      <a:pt x="2544" y="1151"/>
                      <a:pt x="2433" y="1147"/>
                    </a:cubicBezTo>
                    <a:lnTo>
                      <a:pt x="2390" y="1147"/>
                    </a:lnTo>
                    <a:cubicBezTo>
                      <a:pt x="2390" y="1147"/>
                      <a:pt x="2394" y="1128"/>
                      <a:pt x="2391" y="1128"/>
                    </a:cubicBezTo>
                    <a:lnTo>
                      <a:pt x="2391" y="1128"/>
                    </a:lnTo>
                    <a:cubicBezTo>
                      <a:pt x="2391" y="1128"/>
                      <a:pt x="2391" y="1128"/>
                      <a:pt x="2391" y="1128"/>
                    </a:cubicBezTo>
                    <a:lnTo>
                      <a:pt x="2391" y="1128"/>
                    </a:lnTo>
                    <a:cubicBezTo>
                      <a:pt x="2460" y="1070"/>
                      <a:pt x="2510" y="997"/>
                      <a:pt x="2544" y="917"/>
                    </a:cubicBezTo>
                    <a:cubicBezTo>
                      <a:pt x="2556" y="875"/>
                      <a:pt x="2536" y="832"/>
                      <a:pt x="2498" y="813"/>
                    </a:cubicBezTo>
                    <a:lnTo>
                      <a:pt x="2344" y="782"/>
                    </a:lnTo>
                    <a:cubicBezTo>
                      <a:pt x="1975" y="540"/>
                      <a:pt x="1581" y="374"/>
                      <a:pt x="1142" y="374"/>
                    </a:cubicBezTo>
                    <a:cubicBezTo>
                      <a:pt x="1102" y="374"/>
                      <a:pt x="1060" y="376"/>
                      <a:pt x="1019" y="379"/>
                    </a:cubicBezTo>
                    <a:cubicBezTo>
                      <a:pt x="814" y="194"/>
                      <a:pt x="611" y="1"/>
                      <a:pt x="3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11"/>
              <p:cNvSpPr/>
              <p:nvPr/>
            </p:nvSpPr>
            <p:spPr>
              <a:xfrm>
                <a:off x="7812964" y="2950137"/>
                <a:ext cx="49508" cy="21280"/>
              </a:xfrm>
              <a:custGeom>
                <a:avLst/>
                <a:gdLst/>
                <a:ahLst/>
                <a:cxnLst/>
                <a:rect l="l" t="t" r="r" b="b"/>
                <a:pathLst>
                  <a:path w="1596" h="686" extrusionOk="0">
                    <a:moveTo>
                      <a:pt x="239" y="0"/>
                    </a:moveTo>
                    <a:cubicBezTo>
                      <a:pt x="154" y="4"/>
                      <a:pt x="78" y="62"/>
                      <a:pt x="51" y="142"/>
                    </a:cubicBezTo>
                    <a:cubicBezTo>
                      <a:pt x="1" y="300"/>
                      <a:pt x="8" y="430"/>
                      <a:pt x="185" y="523"/>
                    </a:cubicBezTo>
                    <a:cubicBezTo>
                      <a:pt x="396" y="628"/>
                      <a:pt x="604" y="685"/>
                      <a:pt x="815" y="685"/>
                    </a:cubicBezTo>
                    <a:cubicBezTo>
                      <a:pt x="1065" y="685"/>
                      <a:pt x="1320" y="605"/>
                      <a:pt x="1595" y="430"/>
                    </a:cubicBezTo>
                    <a:cubicBezTo>
                      <a:pt x="1437" y="381"/>
                      <a:pt x="1301" y="367"/>
                      <a:pt x="1176" y="367"/>
                    </a:cubicBezTo>
                    <a:cubicBezTo>
                      <a:pt x="1076" y="367"/>
                      <a:pt x="982" y="376"/>
                      <a:pt x="888" y="384"/>
                    </a:cubicBezTo>
                    <a:lnTo>
                      <a:pt x="792" y="384"/>
                    </a:lnTo>
                    <a:cubicBezTo>
                      <a:pt x="623" y="342"/>
                      <a:pt x="396" y="407"/>
                      <a:pt x="366" y="135"/>
                    </a:cubicBezTo>
                    <a:cubicBezTo>
                      <a:pt x="366" y="62"/>
                      <a:pt x="308" y="4"/>
                      <a:pt x="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11"/>
              <p:cNvSpPr/>
              <p:nvPr/>
            </p:nvSpPr>
            <p:spPr>
              <a:xfrm>
                <a:off x="7765999" y="3088300"/>
                <a:ext cx="31392" cy="39209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264" extrusionOk="0">
                    <a:moveTo>
                      <a:pt x="538" y="1"/>
                    </a:moveTo>
                    <a:cubicBezTo>
                      <a:pt x="319" y="1"/>
                      <a:pt x="196" y="95"/>
                      <a:pt x="120" y="276"/>
                    </a:cubicBezTo>
                    <a:cubicBezTo>
                      <a:pt x="1" y="564"/>
                      <a:pt x="289" y="703"/>
                      <a:pt x="297" y="937"/>
                    </a:cubicBezTo>
                    <a:cubicBezTo>
                      <a:pt x="304" y="1083"/>
                      <a:pt x="485" y="1033"/>
                      <a:pt x="592" y="1064"/>
                    </a:cubicBezTo>
                    <a:cubicBezTo>
                      <a:pt x="689" y="1168"/>
                      <a:pt x="788" y="1260"/>
                      <a:pt x="961" y="1264"/>
                    </a:cubicBezTo>
                    <a:cubicBezTo>
                      <a:pt x="928" y="1108"/>
                      <a:pt x="848" y="1056"/>
                      <a:pt x="729" y="1056"/>
                    </a:cubicBezTo>
                    <a:cubicBezTo>
                      <a:pt x="724" y="1056"/>
                      <a:pt x="720" y="1056"/>
                      <a:pt x="715" y="1056"/>
                    </a:cubicBezTo>
                    <a:cubicBezTo>
                      <a:pt x="696" y="1029"/>
                      <a:pt x="681" y="1003"/>
                      <a:pt x="662" y="972"/>
                    </a:cubicBezTo>
                    <a:cubicBezTo>
                      <a:pt x="673" y="876"/>
                      <a:pt x="681" y="776"/>
                      <a:pt x="685" y="680"/>
                    </a:cubicBezTo>
                    <a:cubicBezTo>
                      <a:pt x="692" y="622"/>
                      <a:pt x="731" y="534"/>
                      <a:pt x="642" y="515"/>
                    </a:cubicBezTo>
                    <a:cubicBezTo>
                      <a:pt x="634" y="513"/>
                      <a:pt x="625" y="512"/>
                      <a:pt x="617" y="512"/>
                    </a:cubicBezTo>
                    <a:cubicBezTo>
                      <a:pt x="547" y="512"/>
                      <a:pt x="500" y="583"/>
                      <a:pt x="462" y="645"/>
                    </a:cubicBezTo>
                    <a:cubicBezTo>
                      <a:pt x="435" y="645"/>
                      <a:pt x="412" y="641"/>
                      <a:pt x="389" y="634"/>
                    </a:cubicBezTo>
                    <a:cubicBezTo>
                      <a:pt x="335" y="353"/>
                      <a:pt x="443" y="192"/>
                      <a:pt x="735" y="153"/>
                    </a:cubicBezTo>
                    <a:cubicBezTo>
                      <a:pt x="740" y="153"/>
                      <a:pt x="746" y="153"/>
                      <a:pt x="752" y="153"/>
                    </a:cubicBezTo>
                    <a:cubicBezTo>
                      <a:pt x="794" y="153"/>
                      <a:pt x="839" y="163"/>
                      <a:pt x="882" y="163"/>
                    </a:cubicBezTo>
                    <a:cubicBezTo>
                      <a:pt x="931" y="163"/>
                      <a:pt x="977" y="149"/>
                      <a:pt x="1011" y="92"/>
                    </a:cubicBezTo>
                    <a:cubicBezTo>
                      <a:pt x="817" y="31"/>
                      <a:pt x="662" y="1"/>
                      <a:pt x="5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11"/>
              <p:cNvSpPr/>
              <p:nvPr/>
            </p:nvSpPr>
            <p:spPr>
              <a:xfrm>
                <a:off x="7858036" y="3023779"/>
                <a:ext cx="29810" cy="22458"/>
              </a:xfrm>
              <a:custGeom>
                <a:avLst/>
                <a:gdLst/>
                <a:ahLst/>
                <a:cxnLst/>
                <a:rect l="l" t="t" r="r" b="b"/>
                <a:pathLst>
                  <a:path w="961" h="724" extrusionOk="0">
                    <a:moveTo>
                      <a:pt x="224" y="1"/>
                    </a:moveTo>
                    <a:cubicBezTo>
                      <a:pt x="215" y="1"/>
                      <a:pt x="205" y="1"/>
                      <a:pt x="196" y="1"/>
                    </a:cubicBezTo>
                    <a:cubicBezTo>
                      <a:pt x="146" y="1"/>
                      <a:pt x="96" y="39"/>
                      <a:pt x="100" y="89"/>
                    </a:cubicBezTo>
                    <a:cubicBezTo>
                      <a:pt x="112" y="154"/>
                      <a:pt x="165" y="208"/>
                      <a:pt x="231" y="212"/>
                    </a:cubicBezTo>
                    <a:lnTo>
                      <a:pt x="246" y="224"/>
                    </a:lnTo>
                    <a:cubicBezTo>
                      <a:pt x="215" y="304"/>
                      <a:pt x="538" y="308"/>
                      <a:pt x="288" y="447"/>
                    </a:cubicBezTo>
                    <a:cubicBezTo>
                      <a:pt x="189" y="500"/>
                      <a:pt x="0" y="481"/>
                      <a:pt x="16" y="689"/>
                    </a:cubicBezTo>
                    <a:cubicBezTo>
                      <a:pt x="82" y="712"/>
                      <a:pt x="149" y="723"/>
                      <a:pt x="213" y="723"/>
                    </a:cubicBezTo>
                    <a:cubicBezTo>
                      <a:pt x="372" y="723"/>
                      <a:pt x="512" y="654"/>
                      <a:pt x="580" y="520"/>
                    </a:cubicBezTo>
                    <a:cubicBezTo>
                      <a:pt x="677" y="331"/>
                      <a:pt x="780" y="158"/>
                      <a:pt x="961" y="16"/>
                    </a:cubicBezTo>
                    <a:lnTo>
                      <a:pt x="961" y="16"/>
                    </a:lnTo>
                    <a:cubicBezTo>
                      <a:pt x="896" y="23"/>
                      <a:pt x="833" y="26"/>
                      <a:pt x="771" y="26"/>
                    </a:cubicBezTo>
                    <a:cubicBezTo>
                      <a:pt x="581" y="26"/>
                      <a:pt x="402" y="1"/>
                      <a:pt x="2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11"/>
              <p:cNvSpPr/>
              <p:nvPr/>
            </p:nvSpPr>
            <p:spPr>
              <a:xfrm>
                <a:off x="7925877" y="2881831"/>
                <a:ext cx="99667" cy="105716"/>
              </a:xfrm>
              <a:custGeom>
                <a:avLst/>
                <a:gdLst/>
                <a:ahLst/>
                <a:cxnLst/>
                <a:rect l="l" t="t" r="r" b="b"/>
                <a:pathLst>
                  <a:path w="3213" h="3408" extrusionOk="0">
                    <a:moveTo>
                      <a:pt x="2901" y="1553"/>
                    </a:moveTo>
                    <a:cubicBezTo>
                      <a:pt x="2897" y="1560"/>
                      <a:pt x="2885" y="1572"/>
                      <a:pt x="2882" y="1580"/>
                    </a:cubicBezTo>
                    <a:cubicBezTo>
                      <a:pt x="2882" y="1576"/>
                      <a:pt x="2882" y="1572"/>
                      <a:pt x="2878" y="1564"/>
                    </a:cubicBezTo>
                    <a:cubicBezTo>
                      <a:pt x="2882" y="1560"/>
                      <a:pt x="2893" y="1553"/>
                      <a:pt x="2901" y="1553"/>
                    </a:cubicBezTo>
                    <a:close/>
                    <a:moveTo>
                      <a:pt x="2789" y="1726"/>
                    </a:moveTo>
                    <a:lnTo>
                      <a:pt x="2789" y="1837"/>
                    </a:lnTo>
                    <a:cubicBezTo>
                      <a:pt x="2778" y="1841"/>
                      <a:pt x="2763" y="1841"/>
                      <a:pt x="2743" y="1845"/>
                    </a:cubicBezTo>
                    <a:cubicBezTo>
                      <a:pt x="2730" y="1854"/>
                      <a:pt x="2713" y="1857"/>
                      <a:pt x="2695" y="1857"/>
                    </a:cubicBezTo>
                    <a:cubicBezTo>
                      <a:pt x="2668" y="1857"/>
                      <a:pt x="2637" y="1849"/>
                      <a:pt x="2609" y="1845"/>
                    </a:cubicBezTo>
                    <a:cubicBezTo>
                      <a:pt x="2666" y="1802"/>
                      <a:pt x="2743" y="1775"/>
                      <a:pt x="2789" y="1726"/>
                    </a:cubicBezTo>
                    <a:close/>
                    <a:moveTo>
                      <a:pt x="2036" y="2567"/>
                    </a:moveTo>
                    <a:cubicBezTo>
                      <a:pt x="2036" y="2571"/>
                      <a:pt x="2040" y="2571"/>
                      <a:pt x="2040" y="2575"/>
                    </a:cubicBezTo>
                    <a:lnTo>
                      <a:pt x="2075" y="2575"/>
                    </a:lnTo>
                    <a:lnTo>
                      <a:pt x="2105" y="2586"/>
                    </a:lnTo>
                    <a:lnTo>
                      <a:pt x="2105" y="2586"/>
                    </a:lnTo>
                    <a:lnTo>
                      <a:pt x="2040" y="2575"/>
                    </a:lnTo>
                    <a:lnTo>
                      <a:pt x="2032" y="2575"/>
                    </a:lnTo>
                    <a:cubicBezTo>
                      <a:pt x="2032" y="2571"/>
                      <a:pt x="2036" y="2571"/>
                      <a:pt x="2036" y="2567"/>
                    </a:cubicBezTo>
                    <a:close/>
                    <a:moveTo>
                      <a:pt x="1387" y="2748"/>
                    </a:moveTo>
                    <a:lnTo>
                      <a:pt x="1421" y="2798"/>
                    </a:lnTo>
                    <a:cubicBezTo>
                      <a:pt x="1418" y="2801"/>
                      <a:pt x="1406" y="2805"/>
                      <a:pt x="1402" y="2805"/>
                    </a:cubicBezTo>
                    <a:lnTo>
                      <a:pt x="1387" y="2748"/>
                    </a:lnTo>
                    <a:close/>
                    <a:moveTo>
                      <a:pt x="466" y="0"/>
                    </a:moveTo>
                    <a:cubicBezTo>
                      <a:pt x="444" y="0"/>
                      <a:pt x="417" y="12"/>
                      <a:pt x="384" y="42"/>
                    </a:cubicBezTo>
                    <a:cubicBezTo>
                      <a:pt x="378" y="42"/>
                      <a:pt x="372" y="41"/>
                      <a:pt x="366" y="41"/>
                    </a:cubicBezTo>
                    <a:cubicBezTo>
                      <a:pt x="339" y="41"/>
                      <a:pt x="314" y="49"/>
                      <a:pt x="292" y="62"/>
                    </a:cubicBezTo>
                    <a:lnTo>
                      <a:pt x="188" y="35"/>
                    </a:lnTo>
                    <a:cubicBezTo>
                      <a:pt x="176" y="34"/>
                      <a:pt x="164" y="33"/>
                      <a:pt x="154" y="33"/>
                    </a:cubicBezTo>
                    <a:cubicBezTo>
                      <a:pt x="0" y="33"/>
                      <a:pt x="33" y="134"/>
                      <a:pt x="77" y="242"/>
                    </a:cubicBezTo>
                    <a:cubicBezTo>
                      <a:pt x="103" y="276"/>
                      <a:pt x="128" y="289"/>
                      <a:pt x="152" y="289"/>
                    </a:cubicBezTo>
                    <a:cubicBezTo>
                      <a:pt x="201" y="289"/>
                      <a:pt x="245" y="239"/>
                      <a:pt x="292" y="223"/>
                    </a:cubicBezTo>
                    <a:cubicBezTo>
                      <a:pt x="295" y="223"/>
                      <a:pt x="298" y="223"/>
                      <a:pt x="301" y="223"/>
                    </a:cubicBezTo>
                    <a:cubicBezTo>
                      <a:pt x="543" y="223"/>
                      <a:pt x="621" y="534"/>
                      <a:pt x="841" y="538"/>
                    </a:cubicBezTo>
                    <a:cubicBezTo>
                      <a:pt x="1118" y="550"/>
                      <a:pt x="1202" y="750"/>
                      <a:pt x="1318" y="926"/>
                    </a:cubicBezTo>
                    <a:cubicBezTo>
                      <a:pt x="1335" y="957"/>
                      <a:pt x="1368" y="973"/>
                      <a:pt x="1402" y="973"/>
                    </a:cubicBezTo>
                    <a:cubicBezTo>
                      <a:pt x="1406" y="973"/>
                      <a:pt x="1410" y="973"/>
                      <a:pt x="1414" y="972"/>
                    </a:cubicBezTo>
                    <a:cubicBezTo>
                      <a:pt x="1425" y="1030"/>
                      <a:pt x="1421" y="1095"/>
                      <a:pt x="1491" y="1134"/>
                    </a:cubicBezTo>
                    <a:cubicBezTo>
                      <a:pt x="1533" y="1030"/>
                      <a:pt x="1637" y="1088"/>
                      <a:pt x="1710" y="1049"/>
                    </a:cubicBezTo>
                    <a:cubicBezTo>
                      <a:pt x="1856" y="1057"/>
                      <a:pt x="1998" y="1057"/>
                      <a:pt x="2136" y="1076"/>
                    </a:cubicBezTo>
                    <a:cubicBezTo>
                      <a:pt x="2290" y="1095"/>
                      <a:pt x="2405" y="1168"/>
                      <a:pt x="2394" y="1357"/>
                    </a:cubicBezTo>
                    <a:lnTo>
                      <a:pt x="2298" y="1445"/>
                    </a:lnTo>
                    <a:cubicBezTo>
                      <a:pt x="2244" y="1483"/>
                      <a:pt x="2248" y="1530"/>
                      <a:pt x="2286" y="1576"/>
                    </a:cubicBezTo>
                    <a:cubicBezTo>
                      <a:pt x="2374" y="1902"/>
                      <a:pt x="2071" y="1964"/>
                      <a:pt x="1906" y="2110"/>
                    </a:cubicBezTo>
                    <a:cubicBezTo>
                      <a:pt x="1894" y="2120"/>
                      <a:pt x="1884" y="2124"/>
                      <a:pt x="1875" y="2124"/>
                    </a:cubicBezTo>
                    <a:cubicBezTo>
                      <a:pt x="1828" y="2124"/>
                      <a:pt x="1806" y="2009"/>
                      <a:pt x="1787" y="1948"/>
                    </a:cubicBezTo>
                    <a:cubicBezTo>
                      <a:pt x="1790" y="1902"/>
                      <a:pt x="1817" y="1845"/>
                      <a:pt x="1798" y="1810"/>
                    </a:cubicBezTo>
                    <a:cubicBezTo>
                      <a:pt x="1778" y="1777"/>
                      <a:pt x="1755" y="1764"/>
                      <a:pt x="1732" y="1764"/>
                    </a:cubicBezTo>
                    <a:cubicBezTo>
                      <a:pt x="1702" y="1764"/>
                      <a:pt x="1672" y="1786"/>
                      <a:pt x="1648" y="1814"/>
                    </a:cubicBezTo>
                    <a:cubicBezTo>
                      <a:pt x="1552" y="1922"/>
                      <a:pt x="1464" y="2037"/>
                      <a:pt x="1375" y="2141"/>
                    </a:cubicBezTo>
                    <a:cubicBezTo>
                      <a:pt x="1302" y="2156"/>
                      <a:pt x="1245" y="2198"/>
                      <a:pt x="1206" y="2264"/>
                    </a:cubicBezTo>
                    <a:cubicBezTo>
                      <a:pt x="1049" y="2352"/>
                      <a:pt x="876" y="2363"/>
                      <a:pt x="703" y="2375"/>
                    </a:cubicBezTo>
                    <a:cubicBezTo>
                      <a:pt x="644" y="2370"/>
                      <a:pt x="583" y="2360"/>
                      <a:pt x="526" y="2360"/>
                    </a:cubicBezTo>
                    <a:cubicBezTo>
                      <a:pt x="417" y="2360"/>
                      <a:pt x="323" y="2395"/>
                      <a:pt x="288" y="2559"/>
                    </a:cubicBezTo>
                    <a:cubicBezTo>
                      <a:pt x="242" y="2613"/>
                      <a:pt x="246" y="2702"/>
                      <a:pt x="299" y="2752"/>
                    </a:cubicBezTo>
                    <a:lnTo>
                      <a:pt x="303" y="2752"/>
                    </a:lnTo>
                    <a:cubicBezTo>
                      <a:pt x="345" y="2757"/>
                      <a:pt x="386" y="2760"/>
                      <a:pt x="427" y="2760"/>
                    </a:cubicBezTo>
                    <a:cubicBezTo>
                      <a:pt x="666" y="2760"/>
                      <a:pt x="887" y="2671"/>
                      <a:pt x="1110" y="2579"/>
                    </a:cubicBezTo>
                    <a:lnTo>
                      <a:pt x="1156" y="2571"/>
                    </a:lnTo>
                    <a:lnTo>
                      <a:pt x="1206" y="2575"/>
                    </a:lnTo>
                    <a:lnTo>
                      <a:pt x="1402" y="2740"/>
                    </a:lnTo>
                    <a:cubicBezTo>
                      <a:pt x="1264" y="2798"/>
                      <a:pt x="1114" y="2844"/>
                      <a:pt x="1010" y="2971"/>
                    </a:cubicBezTo>
                    <a:lnTo>
                      <a:pt x="895" y="3051"/>
                    </a:lnTo>
                    <a:cubicBezTo>
                      <a:pt x="803" y="3109"/>
                      <a:pt x="668" y="3132"/>
                      <a:pt x="684" y="3282"/>
                    </a:cubicBezTo>
                    <a:cubicBezTo>
                      <a:pt x="691" y="3347"/>
                      <a:pt x="745" y="3401"/>
                      <a:pt x="818" y="3405"/>
                    </a:cubicBezTo>
                    <a:cubicBezTo>
                      <a:pt x="831" y="3407"/>
                      <a:pt x="844" y="3408"/>
                      <a:pt x="855" y="3408"/>
                    </a:cubicBezTo>
                    <a:cubicBezTo>
                      <a:pt x="983" y="3408"/>
                      <a:pt x="984" y="3274"/>
                      <a:pt x="1030" y="3186"/>
                    </a:cubicBezTo>
                    <a:cubicBezTo>
                      <a:pt x="1035" y="3186"/>
                      <a:pt x="1040" y="3187"/>
                      <a:pt x="1045" y="3187"/>
                    </a:cubicBezTo>
                    <a:cubicBezTo>
                      <a:pt x="1071" y="3187"/>
                      <a:pt x="1096" y="3179"/>
                      <a:pt x="1118" y="3167"/>
                    </a:cubicBezTo>
                    <a:cubicBezTo>
                      <a:pt x="1402" y="3124"/>
                      <a:pt x="1971" y="2790"/>
                      <a:pt x="2132" y="2575"/>
                    </a:cubicBezTo>
                    <a:cubicBezTo>
                      <a:pt x="2176" y="2584"/>
                      <a:pt x="2219" y="2624"/>
                      <a:pt x="2260" y="2624"/>
                    </a:cubicBezTo>
                    <a:cubicBezTo>
                      <a:pt x="2284" y="2624"/>
                      <a:pt x="2307" y="2610"/>
                      <a:pt x="2328" y="2567"/>
                    </a:cubicBezTo>
                    <a:cubicBezTo>
                      <a:pt x="2490" y="2502"/>
                      <a:pt x="2655" y="2452"/>
                      <a:pt x="2816" y="2383"/>
                    </a:cubicBezTo>
                    <a:cubicBezTo>
                      <a:pt x="3051" y="2287"/>
                      <a:pt x="3189" y="2133"/>
                      <a:pt x="3105" y="1856"/>
                    </a:cubicBezTo>
                    <a:lnTo>
                      <a:pt x="3212" y="1672"/>
                    </a:lnTo>
                    <a:lnTo>
                      <a:pt x="3212" y="1672"/>
                    </a:lnTo>
                    <a:cubicBezTo>
                      <a:pt x="3204" y="1672"/>
                      <a:pt x="3197" y="1673"/>
                      <a:pt x="3190" y="1673"/>
                    </a:cubicBezTo>
                    <a:cubicBezTo>
                      <a:pt x="3156" y="1673"/>
                      <a:pt x="3131" y="1665"/>
                      <a:pt x="3112" y="1653"/>
                    </a:cubicBezTo>
                    <a:lnTo>
                      <a:pt x="2993" y="1368"/>
                    </a:lnTo>
                    <a:cubicBezTo>
                      <a:pt x="2989" y="1337"/>
                      <a:pt x="2974" y="1307"/>
                      <a:pt x="2943" y="1287"/>
                    </a:cubicBezTo>
                    <a:cubicBezTo>
                      <a:pt x="2920" y="1268"/>
                      <a:pt x="2897" y="1245"/>
                      <a:pt x="2878" y="1214"/>
                    </a:cubicBezTo>
                    <a:cubicBezTo>
                      <a:pt x="2859" y="1188"/>
                      <a:pt x="2836" y="1168"/>
                      <a:pt x="2805" y="1153"/>
                    </a:cubicBezTo>
                    <a:cubicBezTo>
                      <a:pt x="2782" y="1149"/>
                      <a:pt x="2763" y="1149"/>
                      <a:pt x="2739" y="1149"/>
                    </a:cubicBezTo>
                    <a:cubicBezTo>
                      <a:pt x="2694" y="1021"/>
                      <a:pt x="2652" y="907"/>
                      <a:pt x="2487" y="907"/>
                    </a:cubicBezTo>
                    <a:cubicBezTo>
                      <a:pt x="2484" y="907"/>
                      <a:pt x="2481" y="907"/>
                      <a:pt x="2478" y="907"/>
                    </a:cubicBezTo>
                    <a:cubicBezTo>
                      <a:pt x="2476" y="907"/>
                      <a:pt x="2474" y="907"/>
                      <a:pt x="2473" y="907"/>
                    </a:cubicBezTo>
                    <a:cubicBezTo>
                      <a:pt x="2391" y="907"/>
                      <a:pt x="2343" y="825"/>
                      <a:pt x="2301" y="753"/>
                    </a:cubicBezTo>
                    <a:cubicBezTo>
                      <a:pt x="2290" y="753"/>
                      <a:pt x="2280" y="753"/>
                      <a:pt x="2269" y="753"/>
                    </a:cubicBezTo>
                    <a:cubicBezTo>
                      <a:pt x="2084" y="753"/>
                      <a:pt x="1903" y="783"/>
                      <a:pt x="1725" y="838"/>
                    </a:cubicBezTo>
                    <a:cubicBezTo>
                      <a:pt x="1652" y="677"/>
                      <a:pt x="1656" y="457"/>
                      <a:pt x="1414" y="431"/>
                    </a:cubicBezTo>
                    <a:cubicBezTo>
                      <a:pt x="1167" y="339"/>
                      <a:pt x="968" y="118"/>
                      <a:pt x="685" y="118"/>
                    </a:cubicBezTo>
                    <a:cubicBezTo>
                      <a:pt x="660" y="118"/>
                      <a:pt x="634" y="119"/>
                      <a:pt x="607" y="123"/>
                    </a:cubicBezTo>
                    <a:cubicBezTo>
                      <a:pt x="556" y="92"/>
                      <a:pt x="528" y="0"/>
                      <a:pt x="4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11"/>
              <p:cNvSpPr/>
              <p:nvPr/>
            </p:nvSpPr>
            <p:spPr>
              <a:xfrm>
                <a:off x="7646914" y="3004360"/>
                <a:ext cx="101373" cy="47957"/>
              </a:xfrm>
              <a:custGeom>
                <a:avLst/>
                <a:gdLst/>
                <a:ahLst/>
                <a:cxnLst/>
                <a:rect l="l" t="t" r="r" b="b"/>
                <a:pathLst>
                  <a:path w="3268" h="1546" extrusionOk="0">
                    <a:moveTo>
                      <a:pt x="1792" y="43"/>
                    </a:moveTo>
                    <a:cubicBezTo>
                      <a:pt x="1511" y="70"/>
                      <a:pt x="1196" y="0"/>
                      <a:pt x="958" y="223"/>
                    </a:cubicBezTo>
                    <a:cubicBezTo>
                      <a:pt x="850" y="239"/>
                      <a:pt x="743" y="231"/>
                      <a:pt x="673" y="339"/>
                    </a:cubicBezTo>
                    <a:lnTo>
                      <a:pt x="474" y="542"/>
                    </a:lnTo>
                    <a:cubicBezTo>
                      <a:pt x="281" y="704"/>
                      <a:pt x="120" y="892"/>
                      <a:pt x="93" y="1157"/>
                    </a:cubicBezTo>
                    <a:cubicBezTo>
                      <a:pt x="1" y="1311"/>
                      <a:pt x="185" y="1411"/>
                      <a:pt x="185" y="1545"/>
                    </a:cubicBezTo>
                    <a:lnTo>
                      <a:pt x="304" y="1280"/>
                    </a:lnTo>
                    <a:cubicBezTo>
                      <a:pt x="377" y="1038"/>
                      <a:pt x="581" y="873"/>
                      <a:pt x="696" y="658"/>
                    </a:cubicBezTo>
                    <a:cubicBezTo>
                      <a:pt x="727" y="654"/>
                      <a:pt x="754" y="642"/>
                      <a:pt x="781" y="627"/>
                    </a:cubicBezTo>
                    <a:cubicBezTo>
                      <a:pt x="796" y="629"/>
                      <a:pt x="809" y="630"/>
                      <a:pt x="823" y="630"/>
                    </a:cubicBezTo>
                    <a:cubicBezTo>
                      <a:pt x="917" y="630"/>
                      <a:pt x="975" y="580"/>
                      <a:pt x="985" y="469"/>
                    </a:cubicBezTo>
                    <a:cubicBezTo>
                      <a:pt x="1261" y="442"/>
                      <a:pt x="1492" y="254"/>
                      <a:pt x="1772" y="250"/>
                    </a:cubicBezTo>
                    <a:lnTo>
                      <a:pt x="1884" y="235"/>
                    </a:lnTo>
                    <a:cubicBezTo>
                      <a:pt x="2027" y="342"/>
                      <a:pt x="2186" y="350"/>
                      <a:pt x="2347" y="350"/>
                    </a:cubicBezTo>
                    <a:cubicBezTo>
                      <a:pt x="2375" y="350"/>
                      <a:pt x="2403" y="349"/>
                      <a:pt x="2431" y="349"/>
                    </a:cubicBezTo>
                    <a:cubicBezTo>
                      <a:pt x="2479" y="349"/>
                      <a:pt x="2528" y="350"/>
                      <a:pt x="2575" y="354"/>
                    </a:cubicBezTo>
                    <a:cubicBezTo>
                      <a:pt x="2775" y="454"/>
                      <a:pt x="2925" y="634"/>
                      <a:pt x="3002" y="846"/>
                    </a:cubicBezTo>
                    <a:cubicBezTo>
                      <a:pt x="3052" y="996"/>
                      <a:pt x="2914" y="1115"/>
                      <a:pt x="2921" y="1261"/>
                    </a:cubicBezTo>
                    <a:cubicBezTo>
                      <a:pt x="2944" y="1270"/>
                      <a:pt x="2964" y="1273"/>
                      <a:pt x="2983" y="1273"/>
                    </a:cubicBezTo>
                    <a:cubicBezTo>
                      <a:pt x="3069" y="1273"/>
                      <a:pt x="3120" y="1192"/>
                      <a:pt x="3186" y="1161"/>
                    </a:cubicBezTo>
                    <a:cubicBezTo>
                      <a:pt x="3244" y="1138"/>
                      <a:pt x="3267" y="1092"/>
                      <a:pt x="3210" y="1049"/>
                    </a:cubicBezTo>
                    <a:cubicBezTo>
                      <a:pt x="3217" y="711"/>
                      <a:pt x="3240" y="358"/>
                      <a:pt x="2810" y="235"/>
                    </a:cubicBezTo>
                    <a:cubicBezTo>
                      <a:pt x="2556" y="77"/>
                      <a:pt x="2264" y="89"/>
                      <a:pt x="1984" y="50"/>
                    </a:cubicBezTo>
                    <a:lnTo>
                      <a:pt x="1792" y="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11"/>
              <p:cNvSpPr/>
              <p:nvPr/>
            </p:nvSpPr>
            <p:spPr>
              <a:xfrm>
                <a:off x="7684944" y="3028215"/>
                <a:ext cx="18519" cy="18023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81" extrusionOk="0">
                    <a:moveTo>
                      <a:pt x="388" y="0"/>
                    </a:moveTo>
                    <a:cubicBezTo>
                      <a:pt x="339" y="0"/>
                      <a:pt x="290" y="24"/>
                      <a:pt x="235" y="58"/>
                    </a:cubicBezTo>
                    <a:cubicBezTo>
                      <a:pt x="1" y="204"/>
                      <a:pt x="5" y="373"/>
                      <a:pt x="170" y="569"/>
                    </a:cubicBezTo>
                    <a:lnTo>
                      <a:pt x="270" y="580"/>
                    </a:lnTo>
                    <a:cubicBezTo>
                      <a:pt x="408" y="542"/>
                      <a:pt x="470" y="419"/>
                      <a:pt x="539" y="311"/>
                    </a:cubicBezTo>
                    <a:cubicBezTo>
                      <a:pt x="596" y="227"/>
                      <a:pt x="581" y="108"/>
                      <a:pt x="500" y="46"/>
                    </a:cubicBezTo>
                    <a:cubicBezTo>
                      <a:pt x="461" y="13"/>
                      <a:pt x="425" y="0"/>
                      <a:pt x="3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11"/>
              <p:cNvSpPr/>
              <p:nvPr/>
            </p:nvSpPr>
            <p:spPr>
              <a:xfrm>
                <a:off x="7824658" y="2890486"/>
                <a:ext cx="24816" cy="1371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42" extrusionOk="0">
                    <a:moveTo>
                      <a:pt x="186" y="0"/>
                    </a:moveTo>
                    <a:cubicBezTo>
                      <a:pt x="127" y="0"/>
                      <a:pt x="85" y="54"/>
                      <a:pt x="50" y="109"/>
                    </a:cubicBezTo>
                    <a:cubicBezTo>
                      <a:pt x="0" y="182"/>
                      <a:pt x="12" y="259"/>
                      <a:pt x="73" y="278"/>
                    </a:cubicBezTo>
                    <a:cubicBezTo>
                      <a:pt x="213" y="325"/>
                      <a:pt x="348" y="441"/>
                      <a:pt x="499" y="441"/>
                    </a:cubicBezTo>
                    <a:cubicBezTo>
                      <a:pt x="560" y="441"/>
                      <a:pt x="624" y="422"/>
                      <a:pt x="692" y="371"/>
                    </a:cubicBezTo>
                    <a:cubicBezTo>
                      <a:pt x="800" y="290"/>
                      <a:pt x="757" y="186"/>
                      <a:pt x="700" y="121"/>
                    </a:cubicBezTo>
                    <a:cubicBezTo>
                      <a:pt x="677" y="94"/>
                      <a:pt x="649" y="82"/>
                      <a:pt x="621" y="82"/>
                    </a:cubicBezTo>
                    <a:cubicBezTo>
                      <a:pt x="577" y="82"/>
                      <a:pt x="529" y="110"/>
                      <a:pt x="492" y="152"/>
                    </a:cubicBezTo>
                    <a:cubicBezTo>
                      <a:pt x="481" y="154"/>
                      <a:pt x="471" y="155"/>
                      <a:pt x="461" y="155"/>
                    </a:cubicBezTo>
                    <a:cubicBezTo>
                      <a:pt x="367" y="155"/>
                      <a:pt x="319" y="62"/>
                      <a:pt x="246" y="17"/>
                    </a:cubicBezTo>
                    <a:cubicBezTo>
                      <a:pt x="224" y="5"/>
                      <a:pt x="204" y="0"/>
                      <a:pt x="1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11"/>
              <p:cNvSpPr/>
              <p:nvPr/>
            </p:nvSpPr>
            <p:spPr>
              <a:xfrm>
                <a:off x="7664316" y="2959753"/>
                <a:ext cx="25902" cy="13277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28" extrusionOk="0">
                    <a:moveTo>
                      <a:pt x="271" y="0"/>
                    </a:moveTo>
                    <a:cubicBezTo>
                      <a:pt x="176" y="0"/>
                      <a:pt x="98" y="77"/>
                      <a:pt x="1" y="124"/>
                    </a:cubicBezTo>
                    <a:cubicBezTo>
                      <a:pt x="165" y="333"/>
                      <a:pt x="240" y="427"/>
                      <a:pt x="309" y="427"/>
                    </a:cubicBezTo>
                    <a:cubicBezTo>
                      <a:pt x="365" y="427"/>
                      <a:pt x="419" y="363"/>
                      <a:pt x="516" y="247"/>
                    </a:cubicBezTo>
                    <a:cubicBezTo>
                      <a:pt x="550" y="251"/>
                      <a:pt x="577" y="255"/>
                      <a:pt x="612" y="259"/>
                    </a:cubicBezTo>
                    <a:cubicBezTo>
                      <a:pt x="653" y="259"/>
                      <a:pt x="703" y="303"/>
                      <a:pt x="746" y="303"/>
                    </a:cubicBezTo>
                    <a:cubicBezTo>
                      <a:pt x="770" y="303"/>
                      <a:pt x="792" y="288"/>
                      <a:pt x="808" y="240"/>
                    </a:cubicBezTo>
                    <a:cubicBezTo>
                      <a:pt x="835" y="170"/>
                      <a:pt x="766" y="113"/>
                      <a:pt x="708" y="94"/>
                    </a:cubicBezTo>
                    <a:cubicBezTo>
                      <a:pt x="650" y="74"/>
                      <a:pt x="581" y="82"/>
                      <a:pt x="516" y="78"/>
                    </a:cubicBezTo>
                    <a:cubicBezTo>
                      <a:pt x="495" y="68"/>
                      <a:pt x="475" y="63"/>
                      <a:pt x="454" y="63"/>
                    </a:cubicBezTo>
                    <a:cubicBezTo>
                      <a:pt x="444" y="63"/>
                      <a:pt x="434" y="64"/>
                      <a:pt x="424" y="67"/>
                    </a:cubicBezTo>
                    <a:lnTo>
                      <a:pt x="420" y="63"/>
                    </a:lnTo>
                    <a:cubicBezTo>
                      <a:pt x="364" y="17"/>
                      <a:pt x="316" y="0"/>
                      <a:pt x="2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11"/>
              <p:cNvSpPr/>
              <p:nvPr/>
            </p:nvSpPr>
            <p:spPr>
              <a:xfrm>
                <a:off x="7636677" y="2994000"/>
                <a:ext cx="20411" cy="856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76" extrusionOk="0">
                    <a:moveTo>
                      <a:pt x="604" y="0"/>
                    </a:moveTo>
                    <a:cubicBezTo>
                      <a:pt x="442" y="19"/>
                      <a:pt x="273" y="46"/>
                      <a:pt x="116" y="73"/>
                    </a:cubicBezTo>
                    <a:cubicBezTo>
                      <a:pt x="20" y="92"/>
                      <a:pt x="0" y="169"/>
                      <a:pt x="12" y="261"/>
                    </a:cubicBezTo>
                    <a:cubicBezTo>
                      <a:pt x="28" y="260"/>
                      <a:pt x="44" y="260"/>
                      <a:pt x="61" y="260"/>
                    </a:cubicBezTo>
                    <a:cubicBezTo>
                      <a:pt x="149" y="260"/>
                      <a:pt x="241" y="276"/>
                      <a:pt x="332" y="276"/>
                    </a:cubicBezTo>
                    <a:cubicBezTo>
                      <a:pt x="419" y="276"/>
                      <a:pt x="505" y="260"/>
                      <a:pt x="585" y="200"/>
                    </a:cubicBezTo>
                    <a:cubicBezTo>
                      <a:pt x="619" y="165"/>
                      <a:pt x="642" y="123"/>
                      <a:pt x="654" y="73"/>
                    </a:cubicBezTo>
                    <a:cubicBezTo>
                      <a:pt x="658" y="54"/>
                      <a:pt x="619" y="0"/>
                      <a:pt x="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11"/>
              <p:cNvSpPr/>
              <p:nvPr/>
            </p:nvSpPr>
            <p:spPr>
              <a:xfrm>
                <a:off x="7636677" y="3002220"/>
                <a:ext cx="279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4" y="0"/>
                    </a:move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0" y="0"/>
                    </a:moveTo>
                    <a:lnTo>
                      <a:pt x="0" y="4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11"/>
              <p:cNvSpPr/>
              <p:nvPr/>
            </p:nvSpPr>
            <p:spPr>
              <a:xfrm>
                <a:off x="7754894" y="3014504"/>
                <a:ext cx="52021" cy="60551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1952" extrusionOk="0">
                    <a:moveTo>
                      <a:pt x="1669" y="0"/>
                    </a:moveTo>
                    <a:lnTo>
                      <a:pt x="1223" y="300"/>
                    </a:lnTo>
                    <a:lnTo>
                      <a:pt x="935" y="715"/>
                    </a:lnTo>
                    <a:cubicBezTo>
                      <a:pt x="647" y="938"/>
                      <a:pt x="493" y="1280"/>
                      <a:pt x="232" y="1529"/>
                    </a:cubicBezTo>
                    <a:cubicBezTo>
                      <a:pt x="105" y="1568"/>
                      <a:pt x="17" y="1691"/>
                      <a:pt x="17" y="1821"/>
                    </a:cubicBezTo>
                    <a:cubicBezTo>
                      <a:pt x="0" y="1911"/>
                      <a:pt x="29" y="1952"/>
                      <a:pt x="98" y="1952"/>
                    </a:cubicBezTo>
                    <a:cubicBezTo>
                      <a:pt x="110" y="1952"/>
                      <a:pt x="122" y="1950"/>
                      <a:pt x="136" y="1948"/>
                    </a:cubicBezTo>
                    <a:cubicBezTo>
                      <a:pt x="240" y="1860"/>
                      <a:pt x="343" y="1783"/>
                      <a:pt x="328" y="1629"/>
                    </a:cubicBezTo>
                    <a:lnTo>
                      <a:pt x="328" y="1629"/>
                    </a:lnTo>
                    <a:lnTo>
                      <a:pt x="339" y="1637"/>
                    </a:lnTo>
                    <a:lnTo>
                      <a:pt x="332" y="1629"/>
                    </a:lnTo>
                    <a:cubicBezTo>
                      <a:pt x="708" y="1533"/>
                      <a:pt x="804" y="1161"/>
                      <a:pt x="1035" y="926"/>
                    </a:cubicBezTo>
                    <a:cubicBezTo>
                      <a:pt x="1193" y="834"/>
                      <a:pt x="1235" y="657"/>
                      <a:pt x="1346" y="523"/>
                    </a:cubicBezTo>
                    <a:cubicBezTo>
                      <a:pt x="1415" y="523"/>
                      <a:pt x="1435" y="477"/>
                      <a:pt x="1438" y="423"/>
                    </a:cubicBezTo>
                    <a:lnTo>
                      <a:pt x="1438" y="415"/>
                    </a:lnTo>
                    <a:cubicBezTo>
                      <a:pt x="1608" y="350"/>
                      <a:pt x="1677" y="223"/>
                      <a:pt x="1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11"/>
              <p:cNvSpPr/>
              <p:nvPr/>
            </p:nvSpPr>
            <p:spPr>
              <a:xfrm>
                <a:off x="7606867" y="3000483"/>
                <a:ext cx="30307" cy="3942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271" extrusionOk="0">
                    <a:moveTo>
                      <a:pt x="869" y="364"/>
                    </a:moveTo>
                    <a:lnTo>
                      <a:pt x="835" y="402"/>
                    </a:lnTo>
                    <a:cubicBezTo>
                      <a:pt x="842" y="387"/>
                      <a:pt x="854" y="375"/>
                      <a:pt x="869" y="364"/>
                    </a:cubicBezTo>
                    <a:close/>
                    <a:moveTo>
                      <a:pt x="814" y="1"/>
                    </a:moveTo>
                    <a:cubicBezTo>
                      <a:pt x="737" y="1"/>
                      <a:pt x="687" y="67"/>
                      <a:pt x="654" y="187"/>
                    </a:cubicBezTo>
                    <a:cubicBezTo>
                      <a:pt x="616" y="321"/>
                      <a:pt x="696" y="441"/>
                      <a:pt x="696" y="571"/>
                    </a:cubicBezTo>
                    <a:cubicBezTo>
                      <a:pt x="673" y="594"/>
                      <a:pt x="658" y="621"/>
                      <a:pt x="650" y="656"/>
                    </a:cubicBezTo>
                    <a:cubicBezTo>
                      <a:pt x="408" y="817"/>
                      <a:pt x="139" y="940"/>
                      <a:pt x="1" y="1224"/>
                    </a:cubicBezTo>
                    <a:cubicBezTo>
                      <a:pt x="71" y="1248"/>
                      <a:pt x="136" y="1271"/>
                      <a:pt x="196" y="1271"/>
                    </a:cubicBezTo>
                    <a:cubicBezTo>
                      <a:pt x="256" y="1271"/>
                      <a:pt x="311" y="1249"/>
                      <a:pt x="362" y="1182"/>
                    </a:cubicBezTo>
                    <a:lnTo>
                      <a:pt x="366" y="1174"/>
                    </a:lnTo>
                    <a:cubicBezTo>
                      <a:pt x="535" y="1136"/>
                      <a:pt x="539" y="952"/>
                      <a:pt x="658" y="867"/>
                    </a:cubicBezTo>
                    <a:cubicBezTo>
                      <a:pt x="977" y="806"/>
                      <a:pt x="942" y="594"/>
                      <a:pt x="869" y="368"/>
                    </a:cubicBezTo>
                    <a:cubicBezTo>
                      <a:pt x="977" y="287"/>
                      <a:pt x="950" y="168"/>
                      <a:pt x="961" y="60"/>
                    </a:cubicBezTo>
                    <a:cubicBezTo>
                      <a:pt x="904" y="20"/>
                      <a:pt x="855" y="1"/>
                      <a:pt x="8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11"/>
              <p:cNvSpPr/>
              <p:nvPr/>
            </p:nvSpPr>
            <p:spPr>
              <a:xfrm>
                <a:off x="7888777" y="2986338"/>
                <a:ext cx="40450" cy="33533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81" extrusionOk="0">
                    <a:moveTo>
                      <a:pt x="1210" y="1"/>
                    </a:moveTo>
                    <a:cubicBezTo>
                      <a:pt x="1088" y="1"/>
                      <a:pt x="987" y="48"/>
                      <a:pt x="888" y="120"/>
                    </a:cubicBezTo>
                    <a:lnTo>
                      <a:pt x="858" y="90"/>
                    </a:lnTo>
                    <a:cubicBezTo>
                      <a:pt x="596" y="305"/>
                      <a:pt x="335" y="531"/>
                      <a:pt x="1" y="685"/>
                    </a:cubicBezTo>
                    <a:lnTo>
                      <a:pt x="312" y="1081"/>
                    </a:lnTo>
                    <a:cubicBezTo>
                      <a:pt x="250" y="793"/>
                      <a:pt x="473" y="716"/>
                      <a:pt x="650" y="601"/>
                    </a:cubicBezTo>
                    <a:cubicBezTo>
                      <a:pt x="719" y="531"/>
                      <a:pt x="796" y="470"/>
                      <a:pt x="881" y="416"/>
                    </a:cubicBezTo>
                    <a:cubicBezTo>
                      <a:pt x="892" y="435"/>
                      <a:pt x="910" y="443"/>
                      <a:pt x="929" y="443"/>
                    </a:cubicBezTo>
                    <a:cubicBezTo>
                      <a:pt x="942" y="443"/>
                      <a:pt x="954" y="439"/>
                      <a:pt x="965" y="432"/>
                    </a:cubicBezTo>
                    <a:lnTo>
                      <a:pt x="977" y="420"/>
                    </a:lnTo>
                    <a:cubicBezTo>
                      <a:pt x="1100" y="343"/>
                      <a:pt x="1207" y="236"/>
                      <a:pt x="1288" y="109"/>
                    </a:cubicBezTo>
                    <a:cubicBezTo>
                      <a:pt x="1303" y="82"/>
                      <a:pt x="1303" y="36"/>
                      <a:pt x="1273" y="5"/>
                    </a:cubicBezTo>
                    <a:cubicBezTo>
                      <a:pt x="1251" y="2"/>
                      <a:pt x="1230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11"/>
              <p:cNvSpPr/>
              <p:nvPr/>
            </p:nvSpPr>
            <p:spPr>
              <a:xfrm>
                <a:off x="7840013" y="2940521"/>
                <a:ext cx="72866" cy="25809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832" extrusionOk="0">
                    <a:moveTo>
                      <a:pt x="1110" y="0"/>
                    </a:moveTo>
                    <a:cubicBezTo>
                      <a:pt x="1069" y="0"/>
                      <a:pt x="1036" y="28"/>
                      <a:pt x="1023" y="68"/>
                    </a:cubicBezTo>
                    <a:cubicBezTo>
                      <a:pt x="992" y="68"/>
                      <a:pt x="958" y="76"/>
                      <a:pt x="927" y="87"/>
                    </a:cubicBezTo>
                    <a:cubicBezTo>
                      <a:pt x="890" y="79"/>
                      <a:pt x="855" y="74"/>
                      <a:pt x="821" y="74"/>
                    </a:cubicBezTo>
                    <a:cubicBezTo>
                      <a:pt x="746" y="74"/>
                      <a:pt x="678" y="99"/>
                      <a:pt x="620" y="168"/>
                    </a:cubicBezTo>
                    <a:cubicBezTo>
                      <a:pt x="537" y="175"/>
                      <a:pt x="452" y="234"/>
                      <a:pt x="367" y="234"/>
                    </a:cubicBezTo>
                    <a:cubicBezTo>
                      <a:pt x="322" y="234"/>
                      <a:pt x="277" y="217"/>
                      <a:pt x="232" y="168"/>
                    </a:cubicBezTo>
                    <a:cubicBezTo>
                      <a:pt x="235" y="137"/>
                      <a:pt x="235" y="103"/>
                      <a:pt x="224" y="72"/>
                    </a:cubicBezTo>
                    <a:cubicBezTo>
                      <a:pt x="211" y="69"/>
                      <a:pt x="197" y="68"/>
                      <a:pt x="184" y="68"/>
                    </a:cubicBezTo>
                    <a:cubicBezTo>
                      <a:pt x="106" y="68"/>
                      <a:pt x="34" y="114"/>
                      <a:pt x="1" y="183"/>
                    </a:cubicBezTo>
                    <a:cubicBezTo>
                      <a:pt x="1" y="218"/>
                      <a:pt x="20" y="252"/>
                      <a:pt x="43" y="272"/>
                    </a:cubicBezTo>
                    <a:cubicBezTo>
                      <a:pt x="59" y="368"/>
                      <a:pt x="120" y="445"/>
                      <a:pt x="212" y="475"/>
                    </a:cubicBezTo>
                    <a:cubicBezTo>
                      <a:pt x="288" y="539"/>
                      <a:pt x="358" y="563"/>
                      <a:pt x="425" y="563"/>
                    </a:cubicBezTo>
                    <a:cubicBezTo>
                      <a:pt x="547" y="563"/>
                      <a:pt x="658" y="481"/>
                      <a:pt x="770" y="406"/>
                    </a:cubicBezTo>
                    <a:cubicBezTo>
                      <a:pt x="785" y="395"/>
                      <a:pt x="804" y="387"/>
                      <a:pt x="812" y="375"/>
                    </a:cubicBezTo>
                    <a:lnTo>
                      <a:pt x="812" y="372"/>
                    </a:lnTo>
                    <a:lnTo>
                      <a:pt x="1131" y="352"/>
                    </a:lnTo>
                    <a:lnTo>
                      <a:pt x="1169" y="360"/>
                    </a:lnTo>
                    <a:lnTo>
                      <a:pt x="1211" y="352"/>
                    </a:lnTo>
                    <a:cubicBezTo>
                      <a:pt x="1461" y="514"/>
                      <a:pt x="1784" y="487"/>
                      <a:pt x="2022" y="679"/>
                    </a:cubicBezTo>
                    <a:cubicBezTo>
                      <a:pt x="2056" y="756"/>
                      <a:pt x="2110" y="831"/>
                      <a:pt x="2182" y="831"/>
                    </a:cubicBezTo>
                    <a:cubicBezTo>
                      <a:pt x="2200" y="831"/>
                      <a:pt x="2218" y="827"/>
                      <a:pt x="2237" y="817"/>
                    </a:cubicBezTo>
                    <a:cubicBezTo>
                      <a:pt x="2349" y="760"/>
                      <a:pt x="2253" y="644"/>
                      <a:pt x="2237" y="560"/>
                    </a:cubicBezTo>
                    <a:cubicBezTo>
                      <a:pt x="2227" y="485"/>
                      <a:pt x="2203" y="408"/>
                      <a:pt x="2146" y="408"/>
                    </a:cubicBezTo>
                    <a:cubicBezTo>
                      <a:pt x="2118" y="408"/>
                      <a:pt x="2081" y="427"/>
                      <a:pt x="2034" y="475"/>
                    </a:cubicBezTo>
                    <a:cubicBezTo>
                      <a:pt x="1895" y="252"/>
                      <a:pt x="1626" y="291"/>
                      <a:pt x="1427" y="183"/>
                    </a:cubicBezTo>
                    <a:cubicBezTo>
                      <a:pt x="1314" y="149"/>
                      <a:pt x="1271" y="2"/>
                      <a:pt x="1141" y="2"/>
                    </a:cubicBezTo>
                    <a:cubicBezTo>
                      <a:pt x="1137" y="2"/>
                      <a:pt x="1134" y="2"/>
                      <a:pt x="1131" y="3"/>
                    </a:cubicBezTo>
                    <a:cubicBezTo>
                      <a:pt x="1124" y="1"/>
                      <a:pt x="1117" y="0"/>
                      <a:pt x="11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11"/>
              <p:cNvSpPr/>
              <p:nvPr/>
            </p:nvSpPr>
            <p:spPr>
              <a:xfrm>
                <a:off x="7771614" y="2970610"/>
                <a:ext cx="15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11"/>
              <p:cNvSpPr/>
              <p:nvPr/>
            </p:nvSpPr>
            <p:spPr>
              <a:xfrm>
                <a:off x="8025854" y="2938443"/>
                <a:ext cx="13866" cy="1064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3" extrusionOk="0">
                    <a:moveTo>
                      <a:pt x="177" y="31"/>
                    </a:moveTo>
                    <a:cubicBezTo>
                      <a:pt x="97" y="77"/>
                      <a:pt x="1" y="116"/>
                      <a:pt x="4" y="227"/>
                    </a:cubicBezTo>
                    <a:cubicBezTo>
                      <a:pt x="8" y="335"/>
                      <a:pt x="112" y="323"/>
                      <a:pt x="181" y="342"/>
                    </a:cubicBezTo>
                    <a:cubicBezTo>
                      <a:pt x="181" y="273"/>
                      <a:pt x="212" y="212"/>
                      <a:pt x="258" y="166"/>
                    </a:cubicBezTo>
                    <a:cubicBezTo>
                      <a:pt x="446" y="0"/>
                      <a:pt x="220" y="70"/>
                      <a:pt x="177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11"/>
              <p:cNvSpPr/>
              <p:nvPr/>
            </p:nvSpPr>
            <p:spPr>
              <a:xfrm>
                <a:off x="7652404" y="3052162"/>
                <a:ext cx="279" cy="7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4" extrusionOk="0">
                    <a:moveTo>
                      <a:pt x="8" y="0"/>
                    </a:moveTo>
                    <a:cubicBezTo>
                      <a:pt x="5" y="4"/>
                      <a:pt x="1" y="8"/>
                      <a:pt x="1" y="20"/>
                    </a:cubicBezTo>
                    <a:lnTo>
                      <a:pt x="8" y="23"/>
                    </a:lnTo>
                    <a:lnTo>
                      <a:pt x="8" y="2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11"/>
              <p:cNvSpPr/>
              <p:nvPr/>
            </p:nvSpPr>
            <p:spPr>
              <a:xfrm>
                <a:off x="7589713" y="3060196"/>
                <a:ext cx="6700" cy="8096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61" extrusionOk="0">
                    <a:moveTo>
                      <a:pt x="111" y="0"/>
                    </a:moveTo>
                    <a:cubicBezTo>
                      <a:pt x="61" y="0"/>
                      <a:pt x="17" y="58"/>
                      <a:pt x="4" y="110"/>
                    </a:cubicBezTo>
                    <a:cubicBezTo>
                      <a:pt x="0" y="156"/>
                      <a:pt x="0" y="206"/>
                      <a:pt x="4" y="252"/>
                    </a:cubicBezTo>
                    <a:lnTo>
                      <a:pt x="116" y="260"/>
                    </a:lnTo>
                    <a:cubicBezTo>
                      <a:pt x="135" y="233"/>
                      <a:pt x="154" y="206"/>
                      <a:pt x="170" y="179"/>
                    </a:cubicBezTo>
                    <a:cubicBezTo>
                      <a:pt x="177" y="122"/>
                      <a:pt x="216" y="33"/>
                      <a:pt x="139" y="6"/>
                    </a:cubicBezTo>
                    <a:cubicBezTo>
                      <a:pt x="129" y="2"/>
                      <a:pt x="120" y="0"/>
                      <a:pt x="1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11"/>
              <p:cNvSpPr/>
              <p:nvPr/>
            </p:nvSpPr>
            <p:spPr>
              <a:xfrm>
                <a:off x="7645146" y="3049867"/>
                <a:ext cx="53913" cy="26956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869" extrusionOk="0">
                    <a:moveTo>
                      <a:pt x="88" y="1"/>
                    </a:moveTo>
                    <a:cubicBezTo>
                      <a:pt x="77" y="1"/>
                      <a:pt x="65" y="6"/>
                      <a:pt x="54" y="17"/>
                    </a:cubicBezTo>
                    <a:cubicBezTo>
                      <a:pt x="0" y="59"/>
                      <a:pt x="19" y="128"/>
                      <a:pt x="43" y="182"/>
                    </a:cubicBezTo>
                    <a:cubicBezTo>
                      <a:pt x="23" y="608"/>
                      <a:pt x="365" y="612"/>
                      <a:pt x="634" y="704"/>
                    </a:cubicBezTo>
                    <a:cubicBezTo>
                      <a:pt x="778" y="800"/>
                      <a:pt x="924" y="869"/>
                      <a:pt x="1078" y="869"/>
                    </a:cubicBezTo>
                    <a:cubicBezTo>
                      <a:pt x="1167" y="869"/>
                      <a:pt x="1258" y="846"/>
                      <a:pt x="1353" y="793"/>
                    </a:cubicBezTo>
                    <a:lnTo>
                      <a:pt x="1733" y="774"/>
                    </a:lnTo>
                    <a:cubicBezTo>
                      <a:pt x="1737" y="751"/>
                      <a:pt x="1737" y="724"/>
                      <a:pt x="1737" y="697"/>
                    </a:cubicBezTo>
                    <a:lnTo>
                      <a:pt x="1345" y="689"/>
                    </a:lnTo>
                    <a:cubicBezTo>
                      <a:pt x="1161" y="593"/>
                      <a:pt x="957" y="612"/>
                      <a:pt x="765" y="578"/>
                    </a:cubicBezTo>
                    <a:cubicBezTo>
                      <a:pt x="546" y="462"/>
                      <a:pt x="335" y="339"/>
                      <a:pt x="239" y="97"/>
                    </a:cubicBezTo>
                    <a:lnTo>
                      <a:pt x="154" y="55"/>
                    </a:lnTo>
                    <a:cubicBezTo>
                      <a:pt x="138" y="24"/>
                      <a:pt x="113" y="1"/>
                      <a:pt x="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11"/>
              <p:cNvSpPr/>
              <p:nvPr/>
            </p:nvSpPr>
            <p:spPr>
              <a:xfrm>
                <a:off x="7814174" y="3083865"/>
                <a:ext cx="16937" cy="6638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4" extrusionOk="0">
                    <a:moveTo>
                      <a:pt x="546" y="0"/>
                    </a:moveTo>
                    <a:lnTo>
                      <a:pt x="442" y="16"/>
                    </a:lnTo>
                    <a:cubicBezTo>
                      <a:pt x="425" y="18"/>
                      <a:pt x="407" y="18"/>
                      <a:pt x="390" y="18"/>
                    </a:cubicBezTo>
                    <a:cubicBezTo>
                      <a:pt x="330" y="18"/>
                      <a:pt x="269" y="10"/>
                      <a:pt x="207" y="10"/>
                    </a:cubicBezTo>
                    <a:cubicBezTo>
                      <a:pt x="141" y="10"/>
                      <a:pt x="72" y="20"/>
                      <a:pt x="0" y="62"/>
                    </a:cubicBezTo>
                    <a:cubicBezTo>
                      <a:pt x="80" y="161"/>
                      <a:pt x="159" y="213"/>
                      <a:pt x="241" y="213"/>
                    </a:cubicBezTo>
                    <a:cubicBezTo>
                      <a:pt x="306" y="213"/>
                      <a:pt x="373" y="181"/>
                      <a:pt x="446" y="116"/>
                    </a:cubicBezTo>
                    <a:cubicBezTo>
                      <a:pt x="480" y="116"/>
                      <a:pt x="511" y="112"/>
                      <a:pt x="542" y="100"/>
                    </a:cubicBezTo>
                    <a:lnTo>
                      <a:pt x="5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11"/>
              <p:cNvSpPr/>
              <p:nvPr/>
            </p:nvSpPr>
            <p:spPr>
              <a:xfrm>
                <a:off x="8005598" y="2898985"/>
                <a:ext cx="12780" cy="1076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47" extrusionOk="0">
                    <a:moveTo>
                      <a:pt x="131" y="1"/>
                    </a:moveTo>
                    <a:cubicBezTo>
                      <a:pt x="73" y="16"/>
                      <a:pt x="23" y="58"/>
                      <a:pt x="0" y="112"/>
                    </a:cubicBezTo>
                    <a:cubicBezTo>
                      <a:pt x="81" y="200"/>
                      <a:pt x="131" y="331"/>
                      <a:pt x="277" y="346"/>
                    </a:cubicBezTo>
                    <a:cubicBezTo>
                      <a:pt x="412" y="150"/>
                      <a:pt x="181" y="112"/>
                      <a:pt x="1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3" name="Google Shape;1803;p11"/>
            <p:cNvGrpSpPr/>
            <p:nvPr/>
          </p:nvGrpSpPr>
          <p:grpSpPr>
            <a:xfrm>
              <a:off x="444172" y="1612098"/>
              <a:ext cx="421961" cy="283054"/>
              <a:chOff x="1285890" y="4364649"/>
              <a:chExt cx="364671" cy="244624"/>
            </a:xfrm>
          </p:grpSpPr>
          <p:sp>
            <p:nvSpPr>
              <p:cNvPr id="1804" name="Google Shape;1804;p11"/>
              <p:cNvSpPr/>
              <p:nvPr/>
            </p:nvSpPr>
            <p:spPr>
              <a:xfrm>
                <a:off x="1285890" y="4364649"/>
                <a:ext cx="364671" cy="244624"/>
              </a:xfrm>
              <a:custGeom>
                <a:avLst/>
                <a:gdLst/>
                <a:ahLst/>
                <a:cxnLst/>
                <a:rect l="l" t="t" r="r" b="b"/>
                <a:pathLst>
                  <a:path w="11756" h="7886" extrusionOk="0">
                    <a:moveTo>
                      <a:pt x="5415" y="377"/>
                    </a:moveTo>
                    <a:cubicBezTo>
                      <a:pt x="5480" y="408"/>
                      <a:pt x="5553" y="431"/>
                      <a:pt x="5630" y="442"/>
                    </a:cubicBezTo>
                    <a:cubicBezTo>
                      <a:pt x="6883" y="496"/>
                      <a:pt x="8159" y="550"/>
                      <a:pt x="9292" y="1146"/>
                    </a:cubicBezTo>
                    <a:cubicBezTo>
                      <a:pt x="10187" y="1614"/>
                      <a:pt x="11129" y="2125"/>
                      <a:pt x="11102" y="3378"/>
                    </a:cubicBezTo>
                    <a:cubicBezTo>
                      <a:pt x="11110" y="3647"/>
                      <a:pt x="11002" y="3897"/>
                      <a:pt x="11056" y="4154"/>
                    </a:cubicBezTo>
                    <a:cubicBezTo>
                      <a:pt x="11037" y="4166"/>
                      <a:pt x="11025" y="4193"/>
                      <a:pt x="11029" y="4243"/>
                    </a:cubicBezTo>
                    <a:cubicBezTo>
                      <a:pt x="10894" y="4834"/>
                      <a:pt x="10541" y="5257"/>
                      <a:pt x="10030" y="5568"/>
                    </a:cubicBezTo>
                    <a:cubicBezTo>
                      <a:pt x="9496" y="5899"/>
                      <a:pt x="8908" y="6029"/>
                      <a:pt x="8293" y="6152"/>
                    </a:cubicBezTo>
                    <a:cubicBezTo>
                      <a:pt x="7561" y="6303"/>
                      <a:pt x="6833" y="6395"/>
                      <a:pt x="6095" y="6395"/>
                    </a:cubicBezTo>
                    <a:cubicBezTo>
                      <a:pt x="5853" y="6395"/>
                      <a:pt x="5610" y="6385"/>
                      <a:pt x="5365" y="6364"/>
                    </a:cubicBezTo>
                    <a:cubicBezTo>
                      <a:pt x="4546" y="6295"/>
                      <a:pt x="3732" y="6172"/>
                      <a:pt x="2917" y="6053"/>
                    </a:cubicBezTo>
                    <a:lnTo>
                      <a:pt x="2898" y="6049"/>
                    </a:lnTo>
                    <a:cubicBezTo>
                      <a:pt x="2760" y="5899"/>
                      <a:pt x="2571" y="5880"/>
                      <a:pt x="2383" y="5876"/>
                    </a:cubicBezTo>
                    <a:cubicBezTo>
                      <a:pt x="2306" y="5834"/>
                      <a:pt x="2229" y="5787"/>
                      <a:pt x="2149" y="5749"/>
                    </a:cubicBezTo>
                    <a:cubicBezTo>
                      <a:pt x="1380" y="5399"/>
                      <a:pt x="619" y="5038"/>
                      <a:pt x="366" y="4127"/>
                    </a:cubicBezTo>
                    <a:cubicBezTo>
                      <a:pt x="350" y="3974"/>
                      <a:pt x="346" y="3820"/>
                      <a:pt x="358" y="3666"/>
                    </a:cubicBezTo>
                    <a:cubicBezTo>
                      <a:pt x="381" y="3574"/>
                      <a:pt x="389" y="3482"/>
                      <a:pt x="385" y="3393"/>
                    </a:cubicBezTo>
                    <a:cubicBezTo>
                      <a:pt x="446" y="3001"/>
                      <a:pt x="608" y="2633"/>
                      <a:pt x="842" y="2310"/>
                    </a:cubicBezTo>
                    <a:cubicBezTo>
                      <a:pt x="961" y="2148"/>
                      <a:pt x="1088" y="1983"/>
                      <a:pt x="1211" y="1822"/>
                    </a:cubicBezTo>
                    <a:cubicBezTo>
                      <a:pt x="1249" y="1783"/>
                      <a:pt x="1284" y="1745"/>
                      <a:pt x="1322" y="1710"/>
                    </a:cubicBezTo>
                    <a:cubicBezTo>
                      <a:pt x="1361" y="1733"/>
                      <a:pt x="1403" y="1745"/>
                      <a:pt x="1453" y="1745"/>
                    </a:cubicBezTo>
                    <a:cubicBezTo>
                      <a:pt x="2368" y="1192"/>
                      <a:pt x="3382" y="896"/>
                      <a:pt x="4412" y="627"/>
                    </a:cubicBezTo>
                    <a:cubicBezTo>
                      <a:pt x="4527" y="577"/>
                      <a:pt x="4646" y="550"/>
                      <a:pt x="4765" y="535"/>
                    </a:cubicBezTo>
                    <a:cubicBezTo>
                      <a:pt x="4892" y="531"/>
                      <a:pt x="5015" y="504"/>
                      <a:pt x="5131" y="465"/>
                    </a:cubicBezTo>
                    <a:cubicBezTo>
                      <a:pt x="5173" y="446"/>
                      <a:pt x="5211" y="415"/>
                      <a:pt x="5242" y="377"/>
                    </a:cubicBezTo>
                    <a:cubicBezTo>
                      <a:pt x="5271" y="381"/>
                      <a:pt x="5300" y="383"/>
                      <a:pt x="5328" y="383"/>
                    </a:cubicBezTo>
                    <a:cubicBezTo>
                      <a:pt x="5357" y="383"/>
                      <a:pt x="5386" y="381"/>
                      <a:pt x="5415" y="377"/>
                    </a:cubicBezTo>
                    <a:close/>
                    <a:moveTo>
                      <a:pt x="10568" y="5760"/>
                    </a:moveTo>
                    <a:cubicBezTo>
                      <a:pt x="10568" y="5760"/>
                      <a:pt x="10568" y="5760"/>
                      <a:pt x="10568" y="5760"/>
                    </a:cubicBezTo>
                    <a:cubicBezTo>
                      <a:pt x="10472" y="5922"/>
                      <a:pt x="10322" y="6064"/>
                      <a:pt x="10314" y="6268"/>
                    </a:cubicBezTo>
                    <a:cubicBezTo>
                      <a:pt x="10291" y="6266"/>
                      <a:pt x="10269" y="6265"/>
                      <a:pt x="10247" y="6265"/>
                    </a:cubicBezTo>
                    <a:cubicBezTo>
                      <a:pt x="10015" y="6265"/>
                      <a:pt x="9819" y="6369"/>
                      <a:pt x="9619" y="6468"/>
                    </a:cubicBezTo>
                    <a:cubicBezTo>
                      <a:pt x="9277" y="6625"/>
                      <a:pt x="8919" y="6744"/>
                      <a:pt x="8554" y="6836"/>
                    </a:cubicBezTo>
                    <a:cubicBezTo>
                      <a:pt x="9227" y="6625"/>
                      <a:pt x="9857" y="6302"/>
                      <a:pt x="10429" y="5891"/>
                    </a:cubicBezTo>
                    <a:cubicBezTo>
                      <a:pt x="10474" y="5846"/>
                      <a:pt x="10523" y="5805"/>
                      <a:pt x="10568" y="5760"/>
                    </a:cubicBezTo>
                    <a:close/>
                    <a:moveTo>
                      <a:pt x="1357" y="6064"/>
                    </a:moveTo>
                    <a:cubicBezTo>
                      <a:pt x="1403" y="6095"/>
                      <a:pt x="1457" y="6129"/>
                      <a:pt x="1511" y="6160"/>
                    </a:cubicBezTo>
                    <a:cubicBezTo>
                      <a:pt x="1591" y="6210"/>
                      <a:pt x="1668" y="6264"/>
                      <a:pt x="1749" y="6314"/>
                    </a:cubicBezTo>
                    <a:cubicBezTo>
                      <a:pt x="2148" y="6500"/>
                      <a:pt x="2533" y="6758"/>
                      <a:pt x="2975" y="6758"/>
                    </a:cubicBezTo>
                    <a:cubicBezTo>
                      <a:pt x="3109" y="6758"/>
                      <a:pt x="3248" y="6735"/>
                      <a:pt x="3394" y="6679"/>
                    </a:cubicBezTo>
                    <a:cubicBezTo>
                      <a:pt x="3397" y="6671"/>
                      <a:pt x="3401" y="6667"/>
                      <a:pt x="3405" y="6667"/>
                    </a:cubicBezTo>
                    <a:cubicBezTo>
                      <a:pt x="3444" y="6721"/>
                      <a:pt x="3470" y="6783"/>
                      <a:pt x="3470" y="6852"/>
                    </a:cubicBezTo>
                    <a:cubicBezTo>
                      <a:pt x="4410" y="7045"/>
                      <a:pt x="5344" y="7181"/>
                      <a:pt x="6258" y="7181"/>
                    </a:cubicBezTo>
                    <a:cubicBezTo>
                      <a:pt x="6526" y="7181"/>
                      <a:pt x="6792" y="7169"/>
                      <a:pt x="7056" y="7144"/>
                    </a:cubicBezTo>
                    <a:lnTo>
                      <a:pt x="7056" y="7144"/>
                    </a:lnTo>
                    <a:cubicBezTo>
                      <a:pt x="6563" y="7207"/>
                      <a:pt x="6067" y="7239"/>
                      <a:pt x="5572" y="7239"/>
                    </a:cubicBezTo>
                    <a:cubicBezTo>
                      <a:pt x="4809" y="7239"/>
                      <a:pt x="4047" y="7163"/>
                      <a:pt x="3301" y="7009"/>
                    </a:cubicBezTo>
                    <a:cubicBezTo>
                      <a:pt x="3144" y="7006"/>
                      <a:pt x="2982" y="7006"/>
                      <a:pt x="2825" y="6952"/>
                    </a:cubicBezTo>
                    <a:cubicBezTo>
                      <a:pt x="2767" y="6932"/>
                      <a:pt x="2713" y="6913"/>
                      <a:pt x="2652" y="6898"/>
                    </a:cubicBezTo>
                    <a:cubicBezTo>
                      <a:pt x="2541" y="6863"/>
                      <a:pt x="2437" y="6825"/>
                      <a:pt x="2337" y="6783"/>
                    </a:cubicBezTo>
                    <a:cubicBezTo>
                      <a:pt x="2287" y="6760"/>
                      <a:pt x="2233" y="6740"/>
                      <a:pt x="2183" y="6725"/>
                    </a:cubicBezTo>
                    <a:cubicBezTo>
                      <a:pt x="2018" y="6690"/>
                      <a:pt x="1864" y="6614"/>
                      <a:pt x="1745" y="6506"/>
                    </a:cubicBezTo>
                    <a:cubicBezTo>
                      <a:pt x="1722" y="6487"/>
                      <a:pt x="1703" y="6468"/>
                      <a:pt x="1676" y="6448"/>
                    </a:cubicBezTo>
                    <a:cubicBezTo>
                      <a:pt x="1634" y="6410"/>
                      <a:pt x="1588" y="6371"/>
                      <a:pt x="1534" y="6341"/>
                    </a:cubicBezTo>
                    <a:cubicBezTo>
                      <a:pt x="1530" y="6337"/>
                      <a:pt x="1522" y="6337"/>
                      <a:pt x="1518" y="6337"/>
                    </a:cubicBezTo>
                    <a:cubicBezTo>
                      <a:pt x="1538" y="6275"/>
                      <a:pt x="1495" y="6222"/>
                      <a:pt x="1453" y="6168"/>
                    </a:cubicBezTo>
                    <a:cubicBezTo>
                      <a:pt x="1407" y="6141"/>
                      <a:pt x="1365" y="6110"/>
                      <a:pt x="1322" y="6087"/>
                    </a:cubicBezTo>
                    <a:cubicBezTo>
                      <a:pt x="1330" y="6083"/>
                      <a:pt x="1346" y="6072"/>
                      <a:pt x="1357" y="6064"/>
                    </a:cubicBezTo>
                    <a:close/>
                    <a:moveTo>
                      <a:pt x="6245" y="0"/>
                    </a:moveTo>
                    <a:cubicBezTo>
                      <a:pt x="6187" y="0"/>
                      <a:pt x="6126" y="4"/>
                      <a:pt x="6072" y="23"/>
                    </a:cubicBezTo>
                    <a:cubicBezTo>
                      <a:pt x="6010" y="23"/>
                      <a:pt x="5945" y="31"/>
                      <a:pt x="5884" y="39"/>
                    </a:cubicBezTo>
                    <a:lnTo>
                      <a:pt x="5599" y="20"/>
                    </a:lnTo>
                    <a:cubicBezTo>
                      <a:pt x="5582" y="39"/>
                      <a:pt x="5557" y="49"/>
                      <a:pt x="5532" y="49"/>
                    </a:cubicBezTo>
                    <a:cubicBezTo>
                      <a:pt x="5513" y="49"/>
                      <a:pt x="5493" y="43"/>
                      <a:pt x="5476" y="31"/>
                    </a:cubicBezTo>
                    <a:cubicBezTo>
                      <a:pt x="5461" y="50"/>
                      <a:pt x="5442" y="70"/>
                      <a:pt x="5426" y="89"/>
                    </a:cubicBezTo>
                    <a:cubicBezTo>
                      <a:pt x="5384" y="93"/>
                      <a:pt x="5346" y="108"/>
                      <a:pt x="5319" y="135"/>
                    </a:cubicBezTo>
                    <a:cubicBezTo>
                      <a:pt x="5265" y="81"/>
                      <a:pt x="5205" y="71"/>
                      <a:pt x="5140" y="71"/>
                    </a:cubicBezTo>
                    <a:cubicBezTo>
                      <a:pt x="5117" y="71"/>
                      <a:pt x="5093" y="72"/>
                      <a:pt x="5069" y="73"/>
                    </a:cubicBezTo>
                    <a:cubicBezTo>
                      <a:pt x="5015" y="89"/>
                      <a:pt x="4961" y="104"/>
                      <a:pt x="4908" y="123"/>
                    </a:cubicBezTo>
                    <a:lnTo>
                      <a:pt x="4769" y="104"/>
                    </a:lnTo>
                    <a:cubicBezTo>
                      <a:pt x="4747" y="122"/>
                      <a:pt x="4723" y="131"/>
                      <a:pt x="4697" y="131"/>
                    </a:cubicBezTo>
                    <a:cubicBezTo>
                      <a:pt x="4678" y="131"/>
                      <a:pt x="4658" y="126"/>
                      <a:pt x="4639" y="116"/>
                    </a:cubicBezTo>
                    <a:cubicBezTo>
                      <a:pt x="4627" y="135"/>
                      <a:pt x="4616" y="154"/>
                      <a:pt x="4604" y="169"/>
                    </a:cubicBezTo>
                    <a:cubicBezTo>
                      <a:pt x="4564" y="166"/>
                      <a:pt x="4526" y="164"/>
                      <a:pt x="4489" y="164"/>
                    </a:cubicBezTo>
                    <a:cubicBezTo>
                      <a:pt x="4452" y="164"/>
                      <a:pt x="4416" y="166"/>
                      <a:pt x="4377" y="169"/>
                    </a:cubicBezTo>
                    <a:lnTo>
                      <a:pt x="4262" y="227"/>
                    </a:lnTo>
                    <a:lnTo>
                      <a:pt x="4212" y="216"/>
                    </a:lnTo>
                    <a:lnTo>
                      <a:pt x="4185" y="258"/>
                    </a:lnTo>
                    <a:cubicBezTo>
                      <a:pt x="4170" y="266"/>
                      <a:pt x="4151" y="269"/>
                      <a:pt x="4135" y="273"/>
                    </a:cubicBezTo>
                    <a:cubicBezTo>
                      <a:pt x="4118" y="275"/>
                      <a:pt x="4100" y="276"/>
                      <a:pt x="4083" y="276"/>
                    </a:cubicBezTo>
                    <a:cubicBezTo>
                      <a:pt x="4044" y="276"/>
                      <a:pt x="4006" y="273"/>
                      <a:pt x="3967" y="273"/>
                    </a:cubicBezTo>
                    <a:cubicBezTo>
                      <a:pt x="3908" y="273"/>
                      <a:pt x="3849" y="280"/>
                      <a:pt x="3793" y="316"/>
                    </a:cubicBezTo>
                    <a:cubicBezTo>
                      <a:pt x="3777" y="337"/>
                      <a:pt x="3749" y="350"/>
                      <a:pt x="3722" y="350"/>
                    </a:cubicBezTo>
                    <a:cubicBezTo>
                      <a:pt x="3705" y="350"/>
                      <a:pt x="3689" y="345"/>
                      <a:pt x="3674" y="335"/>
                    </a:cubicBezTo>
                    <a:cubicBezTo>
                      <a:pt x="3616" y="376"/>
                      <a:pt x="3549" y="378"/>
                      <a:pt x="3481" y="378"/>
                    </a:cubicBezTo>
                    <a:cubicBezTo>
                      <a:pt x="3473" y="378"/>
                      <a:pt x="3465" y="378"/>
                      <a:pt x="3456" y="378"/>
                    </a:cubicBezTo>
                    <a:cubicBezTo>
                      <a:pt x="3380" y="378"/>
                      <a:pt x="3305" y="381"/>
                      <a:pt x="3244" y="438"/>
                    </a:cubicBezTo>
                    <a:lnTo>
                      <a:pt x="3228" y="442"/>
                    </a:lnTo>
                    <a:cubicBezTo>
                      <a:pt x="2963" y="554"/>
                      <a:pt x="2621" y="404"/>
                      <a:pt x="2410" y="688"/>
                    </a:cubicBezTo>
                    <a:cubicBezTo>
                      <a:pt x="2352" y="711"/>
                      <a:pt x="2302" y="746"/>
                      <a:pt x="2256" y="788"/>
                    </a:cubicBezTo>
                    <a:lnTo>
                      <a:pt x="2237" y="796"/>
                    </a:lnTo>
                    <a:cubicBezTo>
                      <a:pt x="2172" y="880"/>
                      <a:pt x="2041" y="834"/>
                      <a:pt x="1983" y="930"/>
                    </a:cubicBezTo>
                    <a:cubicBezTo>
                      <a:pt x="1926" y="961"/>
                      <a:pt x="1880" y="996"/>
                      <a:pt x="1830" y="1038"/>
                    </a:cubicBezTo>
                    <a:lnTo>
                      <a:pt x="1807" y="1046"/>
                    </a:lnTo>
                    <a:cubicBezTo>
                      <a:pt x="1749" y="1134"/>
                      <a:pt x="1603" y="1080"/>
                      <a:pt x="1565" y="1199"/>
                    </a:cubicBezTo>
                    <a:cubicBezTo>
                      <a:pt x="1495" y="1199"/>
                      <a:pt x="1434" y="1253"/>
                      <a:pt x="1422" y="1326"/>
                    </a:cubicBezTo>
                    <a:cubicBezTo>
                      <a:pt x="1346" y="1326"/>
                      <a:pt x="1303" y="1384"/>
                      <a:pt x="1257" y="1438"/>
                    </a:cubicBezTo>
                    <a:cubicBezTo>
                      <a:pt x="1223" y="1468"/>
                      <a:pt x="1199" y="1522"/>
                      <a:pt x="1207" y="1576"/>
                    </a:cubicBezTo>
                    <a:cubicBezTo>
                      <a:pt x="1176" y="1580"/>
                      <a:pt x="1150" y="1580"/>
                      <a:pt x="1119" y="1580"/>
                    </a:cubicBezTo>
                    <a:cubicBezTo>
                      <a:pt x="1119" y="1618"/>
                      <a:pt x="1111" y="1653"/>
                      <a:pt x="1096" y="1687"/>
                    </a:cubicBezTo>
                    <a:cubicBezTo>
                      <a:pt x="1053" y="1687"/>
                      <a:pt x="1011" y="1691"/>
                      <a:pt x="961" y="1695"/>
                    </a:cubicBezTo>
                    <a:cubicBezTo>
                      <a:pt x="954" y="1768"/>
                      <a:pt x="900" y="1826"/>
                      <a:pt x="831" y="1841"/>
                    </a:cubicBezTo>
                    <a:cubicBezTo>
                      <a:pt x="823" y="1910"/>
                      <a:pt x="773" y="1968"/>
                      <a:pt x="700" y="1983"/>
                    </a:cubicBezTo>
                    <a:cubicBezTo>
                      <a:pt x="669" y="2083"/>
                      <a:pt x="623" y="2179"/>
                      <a:pt x="515" y="2218"/>
                    </a:cubicBezTo>
                    <a:cubicBezTo>
                      <a:pt x="496" y="2325"/>
                      <a:pt x="466" y="2425"/>
                      <a:pt x="362" y="2483"/>
                    </a:cubicBezTo>
                    <a:cubicBezTo>
                      <a:pt x="350" y="2598"/>
                      <a:pt x="316" y="2698"/>
                      <a:pt x="200" y="2744"/>
                    </a:cubicBezTo>
                    <a:cubicBezTo>
                      <a:pt x="193" y="2832"/>
                      <a:pt x="189" y="2925"/>
                      <a:pt x="177" y="3013"/>
                    </a:cubicBezTo>
                    <a:cubicBezTo>
                      <a:pt x="150" y="3032"/>
                      <a:pt x="116" y="3040"/>
                      <a:pt x="77" y="3040"/>
                    </a:cubicBezTo>
                    <a:cubicBezTo>
                      <a:pt x="54" y="3347"/>
                      <a:pt x="24" y="3659"/>
                      <a:pt x="1" y="3966"/>
                    </a:cubicBezTo>
                    <a:cubicBezTo>
                      <a:pt x="39" y="4016"/>
                      <a:pt x="77" y="4070"/>
                      <a:pt x="120" y="4116"/>
                    </a:cubicBezTo>
                    <a:cubicBezTo>
                      <a:pt x="58" y="4362"/>
                      <a:pt x="131" y="4581"/>
                      <a:pt x="227" y="4800"/>
                    </a:cubicBezTo>
                    <a:cubicBezTo>
                      <a:pt x="216" y="4800"/>
                      <a:pt x="208" y="4800"/>
                      <a:pt x="197" y="4804"/>
                    </a:cubicBezTo>
                    <a:cubicBezTo>
                      <a:pt x="150" y="4900"/>
                      <a:pt x="135" y="4992"/>
                      <a:pt x="231" y="5073"/>
                    </a:cubicBezTo>
                    <a:cubicBezTo>
                      <a:pt x="358" y="5299"/>
                      <a:pt x="135" y="5561"/>
                      <a:pt x="312" y="5784"/>
                    </a:cubicBezTo>
                    <a:cubicBezTo>
                      <a:pt x="339" y="5791"/>
                      <a:pt x="346" y="5822"/>
                      <a:pt x="339" y="5845"/>
                    </a:cubicBezTo>
                    <a:cubicBezTo>
                      <a:pt x="331" y="5849"/>
                      <a:pt x="331" y="5857"/>
                      <a:pt x="327" y="5860"/>
                    </a:cubicBezTo>
                    <a:cubicBezTo>
                      <a:pt x="331" y="5941"/>
                      <a:pt x="381" y="6014"/>
                      <a:pt x="454" y="6056"/>
                    </a:cubicBezTo>
                    <a:lnTo>
                      <a:pt x="454" y="6053"/>
                    </a:lnTo>
                    <a:cubicBezTo>
                      <a:pt x="496" y="6176"/>
                      <a:pt x="581" y="6283"/>
                      <a:pt x="704" y="6345"/>
                    </a:cubicBezTo>
                    <a:lnTo>
                      <a:pt x="708" y="6348"/>
                    </a:lnTo>
                    <a:cubicBezTo>
                      <a:pt x="734" y="6387"/>
                      <a:pt x="776" y="6409"/>
                      <a:pt x="820" y="6409"/>
                    </a:cubicBezTo>
                    <a:cubicBezTo>
                      <a:pt x="834" y="6409"/>
                      <a:pt x="848" y="6407"/>
                      <a:pt x="861" y="6402"/>
                    </a:cubicBezTo>
                    <a:cubicBezTo>
                      <a:pt x="869" y="6398"/>
                      <a:pt x="881" y="6395"/>
                      <a:pt x="884" y="6387"/>
                    </a:cubicBezTo>
                    <a:lnTo>
                      <a:pt x="1053" y="6533"/>
                    </a:lnTo>
                    <a:lnTo>
                      <a:pt x="1073" y="6552"/>
                    </a:lnTo>
                    <a:cubicBezTo>
                      <a:pt x="1080" y="6644"/>
                      <a:pt x="1138" y="6664"/>
                      <a:pt x="1215" y="6664"/>
                    </a:cubicBezTo>
                    <a:lnTo>
                      <a:pt x="1234" y="6675"/>
                    </a:lnTo>
                    <a:cubicBezTo>
                      <a:pt x="1234" y="6710"/>
                      <a:pt x="1242" y="6748"/>
                      <a:pt x="1242" y="6783"/>
                    </a:cubicBezTo>
                    <a:lnTo>
                      <a:pt x="1472" y="6829"/>
                    </a:lnTo>
                    <a:lnTo>
                      <a:pt x="1480" y="6840"/>
                    </a:lnTo>
                    <a:cubicBezTo>
                      <a:pt x="1476" y="6902"/>
                      <a:pt x="1522" y="6956"/>
                      <a:pt x="1591" y="6959"/>
                    </a:cubicBezTo>
                    <a:lnTo>
                      <a:pt x="1614" y="6959"/>
                    </a:lnTo>
                    <a:lnTo>
                      <a:pt x="1638" y="6975"/>
                    </a:lnTo>
                    <a:cubicBezTo>
                      <a:pt x="1645" y="7009"/>
                      <a:pt x="1649" y="7040"/>
                      <a:pt x="1649" y="7075"/>
                    </a:cubicBezTo>
                    <a:lnTo>
                      <a:pt x="2018" y="7125"/>
                    </a:lnTo>
                    <a:lnTo>
                      <a:pt x="2041" y="7136"/>
                    </a:lnTo>
                    <a:cubicBezTo>
                      <a:pt x="2049" y="7171"/>
                      <a:pt x="2053" y="7205"/>
                      <a:pt x="2053" y="7240"/>
                    </a:cubicBezTo>
                    <a:cubicBezTo>
                      <a:pt x="2087" y="7240"/>
                      <a:pt x="2118" y="7232"/>
                      <a:pt x="2152" y="7228"/>
                    </a:cubicBezTo>
                    <a:lnTo>
                      <a:pt x="2322" y="7378"/>
                    </a:lnTo>
                    <a:cubicBezTo>
                      <a:pt x="2364" y="7378"/>
                      <a:pt x="2414" y="7382"/>
                      <a:pt x="2456" y="7394"/>
                    </a:cubicBezTo>
                    <a:cubicBezTo>
                      <a:pt x="3403" y="7697"/>
                      <a:pt x="4360" y="7885"/>
                      <a:pt x="5332" y="7885"/>
                    </a:cubicBezTo>
                    <a:cubicBezTo>
                      <a:pt x="5799" y="7885"/>
                      <a:pt x="6269" y="7842"/>
                      <a:pt x="6744" y="7747"/>
                    </a:cubicBezTo>
                    <a:cubicBezTo>
                      <a:pt x="6746" y="7747"/>
                      <a:pt x="6747" y="7747"/>
                      <a:pt x="6749" y="7747"/>
                    </a:cubicBezTo>
                    <a:cubicBezTo>
                      <a:pt x="6767" y="7747"/>
                      <a:pt x="6785" y="7767"/>
                      <a:pt x="6806" y="7778"/>
                    </a:cubicBezTo>
                    <a:cubicBezTo>
                      <a:pt x="6936" y="7700"/>
                      <a:pt x="7068" y="7677"/>
                      <a:pt x="7206" y="7677"/>
                    </a:cubicBezTo>
                    <a:cubicBezTo>
                      <a:pt x="7260" y="7677"/>
                      <a:pt x="7315" y="7680"/>
                      <a:pt x="7371" y="7686"/>
                    </a:cubicBezTo>
                    <a:cubicBezTo>
                      <a:pt x="7574" y="7540"/>
                      <a:pt x="7817" y="7570"/>
                      <a:pt x="8051" y="7559"/>
                    </a:cubicBezTo>
                    <a:cubicBezTo>
                      <a:pt x="8466" y="7417"/>
                      <a:pt x="8873" y="7267"/>
                      <a:pt x="9315" y="7225"/>
                    </a:cubicBezTo>
                    <a:cubicBezTo>
                      <a:pt x="9388" y="7117"/>
                      <a:pt x="9492" y="7109"/>
                      <a:pt x="9603" y="7109"/>
                    </a:cubicBezTo>
                    <a:cubicBezTo>
                      <a:pt x="9666" y="7016"/>
                      <a:pt x="9755" y="7001"/>
                      <a:pt x="9850" y="7001"/>
                    </a:cubicBezTo>
                    <a:cubicBezTo>
                      <a:pt x="9865" y="7001"/>
                      <a:pt x="9880" y="7001"/>
                      <a:pt x="9895" y="7002"/>
                    </a:cubicBezTo>
                    <a:cubicBezTo>
                      <a:pt x="9965" y="6902"/>
                      <a:pt x="10061" y="6879"/>
                      <a:pt x="10168" y="6875"/>
                    </a:cubicBezTo>
                    <a:lnTo>
                      <a:pt x="10506" y="6533"/>
                    </a:lnTo>
                    <a:lnTo>
                      <a:pt x="10745" y="6356"/>
                    </a:lnTo>
                    <a:cubicBezTo>
                      <a:pt x="10775" y="6252"/>
                      <a:pt x="10798" y="6149"/>
                      <a:pt x="10910" y="6095"/>
                    </a:cubicBezTo>
                    <a:cubicBezTo>
                      <a:pt x="10925" y="5983"/>
                      <a:pt x="10956" y="5883"/>
                      <a:pt x="11060" y="5822"/>
                    </a:cubicBezTo>
                    <a:cubicBezTo>
                      <a:pt x="11067" y="5734"/>
                      <a:pt x="11079" y="5653"/>
                      <a:pt x="11090" y="5568"/>
                    </a:cubicBezTo>
                    <a:lnTo>
                      <a:pt x="11098" y="5561"/>
                    </a:lnTo>
                    <a:cubicBezTo>
                      <a:pt x="11109" y="5563"/>
                      <a:pt x="11121" y="5564"/>
                      <a:pt x="11133" y="5564"/>
                    </a:cubicBezTo>
                    <a:cubicBezTo>
                      <a:pt x="11161" y="5564"/>
                      <a:pt x="11190" y="5558"/>
                      <a:pt x="11217" y="5553"/>
                    </a:cubicBezTo>
                    <a:cubicBezTo>
                      <a:pt x="11221" y="5511"/>
                      <a:pt x="11217" y="5465"/>
                      <a:pt x="11202" y="5422"/>
                    </a:cubicBezTo>
                    <a:lnTo>
                      <a:pt x="11348" y="5265"/>
                    </a:lnTo>
                    <a:cubicBezTo>
                      <a:pt x="11367" y="5150"/>
                      <a:pt x="11386" y="5034"/>
                      <a:pt x="11406" y="4915"/>
                    </a:cubicBezTo>
                    <a:cubicBezTo>
                      <a:pt x="11420" y="4919"/>
                      <a:pt x="11434" y="4921"/>
                      <a:pt x="11446" y="4921"/>
                    </a:cubicBezTo>
                    <a:cubicBezTo>
                      <a:pt x="11496" y="4921"/>
                      <a:pt x="11522" y="4888"/>
                      <a:pt x="11525" y="4823"/>
                    </a:cubicBezTo>
                    <a:lnTo>
                      <a:pt x="11509" y="4781"/>
                    </a:lnTo>
                    <a:lnTo>
                      <a:pt x="11544" y="4750"/>
                    </a:lnTo>
                    <a:cubicBezTo>
                      <a:pt x="11682" y="3989"/>
                      <a:pt x="11755" y="3213"/>
                      <a:pt x="11621" y="2433"/>
                    </a:cubicBezTo>
                    <a:lnTo>
                      <a:pt x="11621" y="2433"/>
                    </a:lnTo>
                    <a:lnTo>
                      <a:pt x="11625" y="2444"/>
                    </a:lnTo>
                    <a:cubicBezTo>
                      <a:pt x="11544" y="2056"/>
                      <a:pt x="11110" y="1933"/>
                      <a:pt x="10967" y="1587"/>
                    </a:cubicBezTo>
                    <a:lnTo>
                      <a:pt x="10967" y="1587"/>
                    </a:lnTo>
                    <a:lnTo>
                      <a:pt x="10975" y="1599"/>
                    </a:lnTo>
                    <a:cubicBezTo>
                      <a:pt x="10960" y="1461"/>
                      <a:pt x="10802" y="1495"/>
                      <a:pt x="10745" y="1414"/>
                    </a:cubicBezTo>
                    <a:lnTo>
                      <a:pt x="10737" y="1407"/>
                    </a:lnTo>
                    <a:cubicBezTo>
                      <a:pt x="10691" y="1361"/>
                      <a:pt x="10660" y="1299"/>
                      <a:pt x="10587" y="1288"/>
                    </a:cubicBezTo>
                    <a:lnTo>
                      <a:pt x="10587" y="1292"/>
                    </a:lnTo>
                    <a:cubicBezTo>
                      <a:pt x="10499" y="1138"/>
                      <a:pt x="10337" y="1076"/>
                      <a:pt x="10207" y="980"/>
                    </a:cubicBezTo>
                    <a:cubicBezTo>
                      <a:pt x="10149" y="880"/>
                      <a:pt x="10018" y="903"/>
                      <a:pt x="9953" y="827"/>
                    </a:cubicBezTo>
                    <a:lnTo>
                      <a:pt x="9941" y="823"/>
                    </a:lnTo>
                    <a:cubicBezTo>
                      <a:pt x="9880" y="727"/>
                      <a:pt x="9757" y="746"/>
                      <a:pt x="9680" y="677"/>
                    </a:cubicBezTo>
                    <a:lnTo>
                      <a:pt x="9672" y="677"/>
                    </a:lnTo>
                    <a:cubicBezTo>
                      <a:pt x="9584" y="519"/>
                      <a:pt x="9384" y="631"/>
                      <a:pt x="9277" y="515"/>
                    </a:cubicBezTo>
                    <a:lnTo>
                      <a:pt x="9269" y="519"/>
                    </a:lnTo>
                    <a:cubicBezTo>
                      <a:pt x="9135" y="339"/>
                      <a:pt x="8885" y="496"/>
                      <a:pt x="8739" y="346"/>
                    </a:cubicBezTo>
                    <a:lnTo>
                      <a:pt x="8731" y="346"/>
                    </a:lnTo>
                    <a:cubicBezTo>
                      <a:pt x="8616" y="252"/>
                      <a:pt x="8485" y="244"/>
                      <a:pt x="8354" y="244"/>
                    </a:cubicBezTo>
                    <a:cubicBezTo>
                      <a:pt x="8327" y="244"/>
                      <a:pt x="8301" y="245"/>
                      <a:pt x="8274" y="245"/>
                    </a:cubicBezTo>
                    <a:cubicBezTo>
                      <a:pt x="8212" y="245"/>
                      <a:pt x="8149" y="243"/>
                      <a:pt x="8089" y="231"/>
                    </a:cubicBezTo>
                    <a:cubicBezTo>
                      <a:pt x="8078" y="196"/>
                      <a:pt x="8051" y="177"/>
                      <a:pt x="8016" y="173"/>
                    </a:cubicBezTo>
                    <a:cubicBezTo>
                      <a:pt x="8006" y="185"/>
                      <a:pt x="7991" y="191"/>
                      <a:pt x="7976" y="191"/>
                    </a:cubicBezTo>
                    <a:cubicBezTo>
                      <a:pt x="7962" y="191"/>
                      <a:pt x="7949" y="186"/>
                      <a:pt x="7939" y="177"/>
                    </a:cubicBezTo>
                    <a:cubicBezTo>
                      <a:pt x="7936" y="173"/>
                      <a:pt x="7932" y="169"/>
                      <a:pt x="7932" y="166"/>
                    </a:cubicBezTo>
                    <a:lnTo>
                      <a:pt x="7597" y="146"/>
                    </a:lnTo>
                    <a:cubicBezTo>
                      <a:pt x="7309" y="112"/>
                      <a:pt x="7021" y="108"/>
                      <a:pt x="6733" y="77"/>
                    </a:cubicBezTo>
                    <a:cubicBezTo>
                      <a:pt x="6671" y="62"/>
                      <a:pt x="6610" y="43"/>
                      <a:pt x="6548" y="20"/>
                    </a:cubicBezTo>
                    <a:cubicBezTo>
                      <a:pt x="6485" y="29"/>
                      <a:pt x="6424" y="55"/>
                      <a:pt x="6365" y="55"/>
                    </a:cubicBezTo>
                    <a:cubicBezTo>
                      <a:pt x="6323" y="55"/>
                      <a:pt x="6283" y="42"/>
                      <a:pt x="62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11"/>
              <p:cNvSpPr/>
              <p:nvPr/>
            </p:nvSpPr>
            <p:spPr>
              <a:xfrm>
                <a:off x="1333320" y="4400757"/>
                <a:ext cx="869" cy="869"/>
              </a:xfrm>
              <a:custGeom>
                <a:avLst/>
                <a:gdLst/>
                <a:ahLst/>
                <a:cxnLst/>
                <a:rect l="l" t="t" r="r" b="b"/>
                <a:pathLst>
                  <a:path w="28" h="28" extrusionOk="0">
                    <a:moveTo>
                      <a:pt x="28" y="28"/>
                    </a:moveTo>
                    <a:lnTo>
                      <a:pt x="28" y="2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11"/>
              <p:cNvSpPr/>
              <p:nvPr/>
            </p:nvSpPr>
            <p:spPr>
              <a:xfrm>
                <a:off x="1364557" y="4440431"/>
                <a:ext cx="838" cy="651"/>
              </a:xfrm>
              <a:custGeom>
                <a:avLst/>
                <a:gdLst/>
                <a:ahLst/>
                <a:cxnLst/>
                <a:rect l="l" t="t" r="r" b="b"/>
                <a:pathLst>
                  <a:path w="27" h="21" extrusionOk="0">
                    <a:moveTo>
                      <a:pt x="26" y="1"/>
                    </a:moveTo>
                    <a:cubicBezTo>
                      <a:pt x="26" y="1"/>
                      <a:pt x="25" y="1"/>
                      <a:pt x="24" y="1"/>
                    </a:cubicBezTo>
                    <a:cubicBezTo>
                      <a:pt x="23" y="2"/>
                      <a:pt x="23" y="3"/>
                      <a:pt x="23" y="3"/>
                    </a:cubicBezTo>
                    <a:lnTo>
                      <a:pt x="23" y="3"/>
                    </a:lnTo>
                    <a:cubicBezTo>
                      <a:pt x="25" y="2"/>
                      <a:pt x="26" y="1"/>
                      <a:pt x="26" y="1"/>
                    </a:cubicBezTo>
                    <a:close/>
                    <a:moveTo>
                      <a:pt x="23" y="3"/>
                    </a:moveTo>
                    <a:cubicBezTo>
                      <a:pt x="19" y="6"/>
                      <a:pt x="14" y="9"/>
                      <a:pt x="12" y="9"/>
                    </a:cubicBezTo>
                    <a:cubicBezTo>
                      <a:pt x="5" y="13"/>
                      <a:pt x="1" y="17"/>
                      <a:pt x="1" y="21"/>
                    </a:cubicBezTo>
                    <a:cubicBezTo>
                      <a:pt x="12" y="21"/>
                      <a:pt x="16" y="17"/>
                      <a:pt x="20" y="17"/>
                    </a:cubicBezTo>
                    <a:lnTo>
                      <a:pt x="20" y="13"/>
                    </a:lnTo>
                    <a:cubicBezTo>
                      <a:pt x="20" y="9"/>
                      <a:pt x="20" y="9"/>
                      <a:pt x="23" y="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11"/>
              <p:cNvSpPr/>
              <p:nvPr/>
            </p:nvSpPr>
            <p:spPr>
              <a:xfrm>
                <a:off x="1365271" y="4432118"/>
                <a:ext cx="13494" cy="887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86" extrusionOk="0">
                    <a:moveTo>
                      <a:pt x="281" y="0"/>
                    </a:moveTo>
                    <a:cubicBezTo>
                      <a:pt x="135" y="50"/>
                      <a:pt x="20" y="116"/>
                      <a:pt x="1" y="277"/>
                    </a:cubicBezTo>
                    <a:cubicBezTo>
                      <a:pt x="28" y="282"/>
                      <a:pt x="54" y="285"/>
                      <a:pt x="78" y="285"/>
                    </a:cubicBezTo>
                    <a:cubicBezTo>
                      <a:pt x="243" y="285"/>
                      <a:pt x="348" y="168"/>
                      <a:pt x="435" y="27"/>
                    </a:cubicBezTo>
                    <a:lnTo>
                      <a:pt x="28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11"/>
              <p:cNvSpPr/>
              <p:nvPr/>
            </p:nvSpPr>
            <p:spPr>
              <a:xfrm>
                <a:off x="1335957" y="4441300"/>
                <a:ext cx="28507" cy="49601"/>
              </a:xfrm>
              <a:custGeom>
                <a:avLst/>
                <a:gdLst/>
                <a:ahLst/>
                <a:cxnLst/>
                <a:rect l="l" t="t" r="r" b="b"/>
                <a:pathLst>
                  <a:path w="919" h="1599" extrusionOk="0">
                    <a:moveTo>
                      <a:pt x="919" y="0"/>
                    </a:moveTo>
                    <a:cubicBezTo>
                      <a:pt x="381" y="50"/>
                      <a:pt x="189" y="442"/>
                      <a:pt x="74" y="903"/>
                    </a:cubicBezTo>
                    <a:cubicBezTo>
                      <a:pt x="20" y="1038"/>
                      <a:pt x="0" y="1176"/>
                      <a:pt x="62" y="1314"/>
                    </a:cubicBezTo>
                    <a:cubicBezTo>
                      <a:pt x="70" y="1468"/>
                      <a:pt x="100" y="1599"/>
                      <a:pt x="289" y="1599"/>
                    </a:cubicBezTo>
                    <a:cubicBezTo>
                      <a:pt x="319" y="1480"/>
                      <a:pt x="262" y="1391"/>
                      <a:pt x="170" y="1326"/>
                    </a:cubicBezTo>
                    <a:cubicBezTo>
                      <a:pt x="177" y="1184"/>
                      <a:pt x="189" y="1045"/>
                      <a:pt x="193" y="911"/>
                    </a:cubicBezTo>
                    <a:cubicBezTo>
                      <a:pt x="362" y="546"/>
                      <a:pt x="715" y="335"/>
                      <a:pt x="9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11"/>
              <p:cNvSpPr/>
              <p:nvPr/>
            </p:nvSpPr>
            <p:spPr>
              <a:xfrm>
                <a:off x="1344301" y="4491118"/>
                <a:ext cx="4684" cy="5273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70" extrusionOk="0">
                    <a:moveTo>
                      <a:pt x="42" y="0"/>
                    </a:moveTo>
                    <a:cubicBezTo>
                      <a:pt x="38" y="0"/>
                      <a:pt x="35" y="0"/>
                      <a:pt x="31" y="0"/>
                    </a:cubicBezTo>
                    <a:cubicBezTo>
                      <a:pt x="0" y="58"/>
                      <a:pt x="20" y="131"/>
                      <a:pt x="73" y="170"/>
                    </a:cubicBezTo>
                    <a:cubicBezTo>
                      <a:pt x="74" y="170"/>
                      <a:pt x="74" y="170"/>
                      <a:pt x="74" y="170"/>
                    </a:cubicBezTo>
                    <a:cubicBezTo>
                      <a:pt x="83" y="170"/>
                      <a:pt x="146" y="130"/>
                      <a:pt x="146" y="112"/>
                    </a:cubicBezTo>
                    <a:cubicBezTo>
                      <a:pt x="150" y="39"/>
                      <a:pt x="112" y="0"/>
                      <a:pt x="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11"/>
              <p:cNvSpPr/>
              <p:nvPr/>
            </p:nvSpPr>
            <p:spPr>
              <a:xfrm>
                <a:off x="1345015" y="4490870"/>
                <a:ext cx="496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" y="1"/>
                    </a:moveTo>
                    <a:lnTo>
                      <a:pt x="1" y="8"/>
                    </a:lnTo>
                    <a:lnTo>
                      <a:pt x="12" y="8"/>
                    </a:lnTo>
                    <a:cubicBezTo>
                      <a:pt x="12" y="5"/>
                      <a:pt x="12" y="5"/>
                      <a:pt x="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1" name="Google Shape;1811;p11"/>
            <p:cNvGrpSpPr/>
            <p:nvPr/>
          </p:nvGrpSpPr>
          <p:grpSpPr>
            <a:xfrm>
              <a:off x="6603329" y="410912"/>
              <a:ext cx="753112" cy="1043488"/>
              <a:chOff x="6122374" y="1247449"/>
              <a:chExt cx="650862" cy="901813"/>
            </a:xfrm>
          </p:grpSpPr>
          <p:sp>
            <p:nvSpPr>
              <p:cNvPr id="1812" name="Google Shape;1812;p11"/>
              <p:cNvSpPr/>
              <p:nvPr/>
            </p:nvSpPr>
            <p:spPr>
              <a:xfrm>
                <a:off x="6596204" y="2148643"/>
                <a:ext cx="620" cy="620"/>
              </a:xfrm>
              <a:custGeom>
                <a:avLst/>
                <a:gdLst/>
                <a:ahLst/>
                <a:cxnLst/>
                <a:rect l="l" t="t" r="r" b="b"/>
                <a:pathLst>
                  <a:path w="20" h="20" extrusionOk="0">
                    <a:moveTo>
                      <a:pt x="0" y="0"/>
                    </a:moveTo>
                    <a:lnTo>
                      <a:pt x="19" y="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813" name="Google Shape;1813;p11"/>
              <p:cNvGrpSpPr/>
              <p:nvPr/>
            </p:nvGrpSpPr>
            <p:grpSpPr>
              <a:xfrm>
                <a:off x="6122374" y="1247449"/>
                <a:ext cx="650862" cy="631908"/>
                <a:chOff x="6122374" y="1247449"/>
                <a:chExt cx="650862" cy="631908"/>
              </a:xfrm>
            </p:grpSpPr>
            <p:sp>
              <p:nvSpPr>
                <p:cNvPr id="1814" name="Google Shape;1814;p11"/>
                <p:cNvSpPr/>
                <p:nvPr/>
              </p:nvSpPr>
              <p:spPr>
                <a:xfrm>
                  <a:off x="6156341" y="1858637"/>
                  <a:ext cx="279" cy="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" h="12" extrusionOk="0">
                      <a:moveTo>
                        <a:pt x="1" y="12"/>
                      </a:move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11"/>
                <p:cNvSpPr/>
                <p:nvPr/>
              </p:nvSpPr>
              <p:spPr>
                <a:xfrm>
                  <a:off x="6122374" y="1247449"/>
                  <a:ext cx="650862" cy="6319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82" h="20371" extrusionOk="0">
                      <a:moveTo>
                        <a:pt x="13750" y="229"/>
                      </a:moveTo>
                      <a:cubicBezTo>
                        <a:pt x="13750" y="233"/>
                        <a:pt x="13742" y="240"/>
                        <a:pt x="13742" y="248"/>
                      </a:cubicBezTo>
                      <a:cubicBezTo>
                        <a:pt x="13738" y="240"/>
                        <a:pt x="13738" y="233"/>
                        <a:pt x="13734" y="229"/>
                      </a:cubicBezTo>
                      <a:close/>
                      <a:moveTo>
                        <a:pt x="15717" y="10800"/>
                      </a:moveTo>
                      <a:lnTo>
                        <a:pt x="15659" y="10838"/>
                      </a:lnTo>
                      <a:lnTo>
                        <a:pt x="15655" y="10804"/>
                      </a:lnTo>
                      <a:cubicBezTo>
                        <a:pt x="15675" y="10800"/>
                        <a:pt x="15698" y="10800"/>
                        <a:pt x="15717" y="10800"/>
                      </a:cubicBezTo>
                      <a:close/>
                      <a:moveTo>
                        <a:pt x="9707" y="16829"/>
                      </a:moveTo>
                      <a:lnTo>
                        <a:pt x="9703" y="16833"/>
                      </a:lnTo>
                      <a:lnTo>
                        <a:pt x="9703" y="16829"/>
                      </a:lnTo>
                      <a:close/>
                      <a:moveTo>
                        <a:pt x="1096" y="19707"/>
                      </a:moveTo>
                      <a:cubicBezTo>
                        <a:pt x="1096" y="19712"/>
                        <a:pt x="1094" y="19714"/>
                        <a:pt x="1093" y="19716"/>
                      </a:cubicBezTo>
                      <a:lnTo>
                        <a:pt x="1093" y="19716"/>
                      </a:lnTo>
                      <a:lnTo>
                        <a:pt x="1096" y="19707"/>
                      </a:lnTo>
                      <a:close/>
                      <a:moveTo>
                        <a:pt x="3025" y="20099"/>
                      </a:moveTo>
                      <a:lnTo>
                        <a:pt x="3052" y="20103"/>
                      </a:lnTo>
                      <a:cubicBezTo>
                        <a:pt x="3036" y="20114"/>
                        <a:pt x="3025" y="20126"/>
                        <a:pt x="3017" y="20137"/>
                      </a:cubicBezTo>
                      <a:lnTo>
                        <a:pt x="3025" y="20099"/>
                      </a:lnTo>
                      <a:close/>
                      <a:moveTo>
                        <a:pt x="3636" y="20099"/>
                      </a:moveTo>
                      <a:lnTo>
                        <a:pt x="3636" y="20145"/>
                      </a:lnTo>
                      <a:cubicBezTo>
                        <a:pt x="3636" y="20134"/>
                        <a:pt x="3628" y="20114"/>
                        <a:pt x="3613" y="20103"/>
                      </a:cubicBezTo>
                      <a:lnTo>
                        <a:pt x="3636" y="20099"/>
                      </a:lnTo>
                      <a:close/>
                      <a:moveTo>
                        <a:pt x="14131" y="0"/>
                      </a:moveTo>
                      <a:cubicBezTo>
                        <a:pt x="14060" y="0"/>
                        <a:pt x="13994" y="26"/>
                        <a:pt x="13941" y="115"/>
                      </a:cubicBezTo>
                      <a:lnTo>
                        <a:pt x="13941" y="115"/>
                      </a:lnTo>
                      <a:cubicBezTo>
                        <a:pt x="13930" y="112"/>
                        <a:pt x="13921" y="109"/>
                        <a:pt x="13911" y="106"/>
                      </a:cubicBezTo>
                      <a:lnTo>
                        <a:pt x="13910" y="133"/>
                      </a:lnTo>
                      <a:lnTo>
                        <a:pt x="13910" y="133"/>
                      </a:lnTo>
                      <a:lnTo>
                        <a:pt x="13930" y="133"/>
                      </a:lnTo>
                      <a:cubicBezTo>
                        <a:pt x="13934" y="126"/>
                        <a:pt x="13937" y="120"/>
                        <a:pt x="13941" y="115"/>
                      </a:cubicBezTo>
                      <a:lnTo>
                        <a:pt x="13941" y="115"/>
                      </a:lnTo>
                      <a:cubicBezTo>
                        <a:pt x="14035" y="135"/>
                        <a:pt x="14146" y="100"/>
                        <a:pt x="14222" y="186"/>
                      </a:cubicBezTo>
                      <a:lnTo>
                        <a:pt x="14368" y="217"/>
                      </a:lnTo>
                      <a:cubicBezTo>
                        <a:pt x="14480" y="405"/>
                        <a:pt x="14664" y="409"/>
                        <a:pt x="14849" y="417"/>
                      </a:cubicBezTo>
                      <a:cubicBezTo>
                        <a:pt x="14914" y="421"/>
                        <a:pt x="14980" y="422"/>
                        <a:pt x="15046" y="422"/>
                      </a:cubicBezTo>
                      <a:cubicBezTo>
                        <a:pt x="15179" y="422"/>
                        <a:pt x="15313" y="417"/>
                        <a:pt x="15444" y="417"/>
                      </a:cubicBezTo>
                      <a:lnTo>
                        <a:pt x="15479" y="413"/>
                      </a:lnTo>
                      <a:cubicBezTo>
                        <a:pt x="15581" y="472"/>
                        <a:pt x="15700" y="506"/>
                        <a:pt x="15824" y="506"/>
                      </a:cubicBezTo>
                      <a:cubicBezTo>
                        <a:pt x="15831" y="506"/>
                        <a:pt x="15837" y="506"/>
                        <a:pt x="15844" y="505"/>
                      </a:cubicBezTo>
                      <a:cubicBezTo>
                        <a:pt x="15866" y="521"/>
                        <a:pt x="15891" y="530"/>
                        <a:pt x="15919" y="530"/>
                      </a:cubicBezTo>
                      <a:cubicBezTo>
                        <a:pt x="15939" y="530"/>
                        <a:pt x="15961" y="525"/>
                        <a:pt x="15982" y="513"/>
                      </a:cubicBezTo>
                      <a:cubicBezTo>
                        <a:pt x="16028" y="581"/>
                        <a:pt x="16090" y="606"/>
                        <a:pt x="16159" y="606"/>
                      </a:cubicBezTo>
                      <a:cubicBezTo>
                        <a:pt x="16183" y="606"/>
                        <a:pt x="16207" y="603"/>
                        <a:pt x="16232" y="598"/>
                      </a:cubicBezTo>
                      <a:lnTo>
                        <a:pt x="16332" y="617"/>
                      </a:lnTo>
                      <a:lnTo>
                        <a:pt x="17266" y="913"/>
                      </a:lnTo>
                      <a:cubicBezTo>
                        <a:pt x="17316" y="985"/>
                        <a:pt x="17395" y="1027"/>
                        <a:pt x="17478" y="1027"/>
                      </a:cubicBezTo>
                      <a:cubicBezTo>
                        <a:pt x="17497" y="1027"/>
                        <a:pt x="17516" y="1024"/>
                        <a:pt x="17535" y="1020"/>
                      </a:cubicBezTo>
                      <a:lnTo>
                        <a:pt x="17546" y="1020"/>
                      </a:lnTo>
                      <a:cubicBezTo>
                        <a:pt x="17636" y="1085"/>
                        <a:pt x="17733" y="1102"/>
                        <a:pt x="17833" y="1102"/>
                      </a:cubicBezTo>
                      <a:cubicBezTo>
                        <a:pt x="17869" y="1102"/>
                        <a:pt x="17905" y="1100"/>
                        <a:pt x="17942" y="1097"/>
                      </a:cubicBezTo>
                      <a:lnTo>
                        <a:pt x="18138" y="1124"/>
                      </a:lnTo>
                      <a:lnTo>
                        <a:pt x="18138" y="1120"/>
                      </a:lnTo>
                      <a:cubicBezTo>
                        <a:pt x="18149" y="1143"/>
                        <a:pt x="18161" y="1166"/>
                        <a:pt x="18180" y="1186"/>
                      </a:cubicBezTo>
                      <a:cubicBezTo>
                        <a:pt x="18257" y="1247"/>
                        <a:pt x="18341" y="1297"/>
                        <a:pt x="18426" y="1335"/>
                      </a:cubicBezTo>
                      <a:cubicBezTo>
                        <a:pt x="18704" y="1399"/>
                        <a:pt x="18967" y="1561"/>
                        <a:pt x="19253" y="1561"/>
                      </a:cubicBezTo>
                      <a:cubicBezTo>
                        <a:pt x="19346" y="1561"/>
                        <a:pt x="19441" y="1544"/>
                        <a:pt x="19540" y="1501"/>
                      </a:cubicBezTo>
                      <a:cubicBezTo>
                        <a:pt x="19579" y="1647"/>
                        <a:pt x="19802" y="1624"/>
                        <a:pt x="19832" y="1789"/>
                      </a:cubicBezTo>
                      <a:cubicBezTo>
                        <a:pt x="19671" y="1966"/>
                        <a:pt x="19498" y="2119"/>
                        <a:pt x="19306" y="2254"/>
                      </a:cubicBezTo>
                      <a:cubicBezTo>
                        <a:pt x="19252" y="2292"/>
                        <a:pt x="19195" y="2334"/>
                        <a:pt x="19148" y="2384"/>
                      </a:cubicBezTo>
                      <a:cubicBezTo>
                        <a:pt x="19114" y="2411"/>
                        <a:pt x="19079" y="2446"/>
                        <a:pt x="19045" y="2481"/>
                      </a:cubicBezTo>
                      <a:cubicBezTo>
                        <a:pt x="18868" y="2757"/>
                        <a:pt x="18445" y="2872"/>
                        <a:pt x="18453" y="3272"/>
                      </a:cubicBezTo>
                      <a:cubicBezTo>
                        <a:pt x="18438" y="3276"/>
                        <a:pt x="18422" y="3284"/>
                        <a:pt x="18403" y="3287"/>
                      </a:cubicBezTo>
                      <a:cubicBezTo>
                        <a:pt x="18138" y="3422"/>
                        <a:pt x="17988" y="3668"/>
                        <a:pt x="17800" y="3887"/>
                      </a:cubicBezTo>
                      <a:cubicBezTo>
                        <a:pt x="16720" y="5155"/>
                        <a:pt x="16320" y="6723"/>
                        <a:pt x="15875" y="8271"/>
                      </a:cubicBezTo>
                      <a:cubicBezTo>
                        <a:pt x="15875" y="8321"/>
                        <a:pt x="15878" y="8371"/>
                        <a:pt x="15890" y="8421"/>
                      </a:cubicBezTo>
                      <a:cubicBezTo>
                        <a:pt x="15894" y="8440"/>
                        <a:pt x="15894" y="8460"/>
                        <a:pt x="15894" y="8479"/>
                      </a:cubicBezTo>
                      <a:cubicBezTo>
                        <a:pt x="15886" y="8490"/>
                        <a:pt x="15875" y="8502"/>
                        <a:pt x="15871" y="8517"/>
                      </a:cubicBezTo>
                      <a:cubicBezTo>
                        <a:pt x="15828" y="8629"/>
                        <a:pt x="15798" y="8748"/>
                        <a:pt x="15778" y="8867"/>
                      </a:cubicBezTo>
                      <a:cubicBezTo>
                        <a:pt x="15786" y="8921"/>
                        <a:pt x="15794" y="8975"/>
                        <a:pt x="15794" y="9024"/>
                      </a:cubicBezTo>
                      <a:cubicBezTo>
                        <a:pt x="15786" y="9032"/>
                        <a:pt x="15775" y="9040"/>
                        <a:pt x="15759" y="9044"/>
                      </a:cubicBezTo>
                      <a:cubicBezTo>
                        <a:pt x="15755" y="9309"/>
                        <a:pt x="15752" y="9570"/>
                        <a:pt x="15748" y="9835"/>
                      </a:cubicBezTo>
                      <a:cubicBezTo>
                        <a:pt x="15748" y="9866"/>
                        <a:pt x="15748" y="9901"/>
                        <a:pt x="15752" y="9935"/>
                      </a:cubicBezTo>
                      <a:lnTo>
                        <a:pt x="15752" y="10035"/>
                      </a:lnTo>
                      <a:cubicBezTo>
                        <a:pt x="15728" y="10043"/>
                        <a:pt x="15717" y="10070"/>
                        <a:pt x="15721" y="10089"/>
                      </a:cubicBezTo>
                      <a:cubicBezTo>
                        <a:pt x="15721" y="10093"/>
                        <a:pt x="15728" y="10097"/>
                        <a:pt x="15728" y="10100"/>
                      </a:cubicBezTo>
                      <a:cubicBezTo>
                        <a:pt x="15728" y="10108"/>
                        <a:pt x="15732" y="10112"/>
                        <a:pt x="15732" y="10116"/>
                      </a:cubicBezTo>
                      <a:cubicBezTo>
                        <a:pt x="15720" y="10112"/>
                        <a:pt x="15709" y="10108"/>
                        <a:pt x="15699" y="10108"/>
                      </a:cubicBezTo>
                      <a:cubicBezTo>
                        <a:pt x="15690" y="10108"/>
                        <a:pt x="15682" y="10111"/>
                        <a:pt x="15675" y="10120"/>
                      </a:cubicBezTo>
                      <a:cubicBezTo>
                        <a:pt x="15525" y="10223"/>
                        <a:pt x="15525" y="10377"/>
                        <a:pt x="15521" y="10531"/>
                      </a:cubicBezTo>
                      <a:cubicBezTo>
                        <a:pt x="15521" y="10581"/>
                        <a:pt x="15529" y="10631"/>
                        <a:pt x="15540" y="10685"/>
                      </a:cubicBezTo>
                      <a:cubicBezTo>
                        <a:pt x="15529" y="10708"/>
                        <a:pt x="15506" y="10727"/>
                        <a:pt x="15479" y="10731"/>
                      </a:cubicBezTo>
                      <a:cubicBezTo>
                        <a:pt x="15402" y="10500"/>
                        <a:pt x="15267" y="10293"/>
                        <a:pt x="15087" y="10127"/>
                      </a:cubicBezTo>
                      <a:lnTo>
                        <a:pt x="15029" y="10039"/>
                      </a:lnTo>
                      <a:cubicBezTo>
                        <a:pt x="14810" y="9728"/>
                        <a:pt x="14537" y="9459"/>
                        <a:pt x="14218" y="9244"/>
                      </a:cubicBezTo>
                      <a:lnTo>
                        <a:pt x="14126" y="9228"/>
                      </a:lnTo>
                      <a:lnTo>
                        <a:pt x="14126" y="9228"/>
                      </a:lnTo>
                      <a:cubicBezTo>
                        <a:pt x="14118" y="9301"/>
                        <a:pt x="14172" y="9332"/>
                        <a:pt x="14222" y="9363"/>
                      </a:cubicBezTo>
                      <a:cubicBezTo>
                        <a:pt x="14414" y="9628"/>
                        <a:pt x="14656" y="9831"/>
                        <a:pt x="14906" y="10039"/>
                      </a:cubicBezTo>
                      <a:lnTo>
                        <a:pt x="14968" y="10135"/>
                      </a:lnTo>
                      <a:cubicBezTo>
                        <a:pt x="15156" y="10358"/>
                        <a:pt x="15118" y="10596"/>
                        <a:pt x="15021" y="10838"/>
                      </a:cubicBezTo>
                      <a:cubicBezTo>
                        <a:pt x="14941" y="10884"/>
                        <a:pt x="14875" y="10961"/>
                        <a:pt x="14849" y="11053"/>
                      </a:cubicBezTo>
                      <a:cubicBezTo>
                        <a:pt x="14818" y="11061"/>
                        <a:pt x="14806" y="11096"/>
                        <a:pt x="14818" y="11126"/>
                      </a:cubicBezTo>
                      <a:lnTo>
                        <a:pt x="14818" y="11130"/>
                      </a:lnTo>
                      <a:cubicBezTo>
                        <a:pt x="14768" y="11134"/>
                        <a:pt x="14722" y="11176"/>
                        <a:pt x="14722" y="11230"/>
                      </a:cubicBezTo>
                      <a:lnTo>
                        <a:pt x="14718" y="11230"/>
                      </a:lnTo>
                      <a:cubicBezTo>
                        <a:pt x="14713" y="11229"/>
                        <a:pt x="14707" y="11228"/>
                        <a:pt x="14701" y="11228"/>
                      </a:cubicBezTo>
                      <a:cubicBezTo>
                        <a:pt x="14678" y="11228"/>
                        <a:pt x="14653" y="11241"/>
                        <a:pt x="14641" y="11269"/>
                      </a:cubicBezTo>
                      <a:lnTo>
                        <a:pt x="14560" y="11319"/>
                      </a:lnTo>
                      <a:cubicBezTo>
                        <a:pt x="14545" y="11322"/>
                        <a:pt x="14530" y="11330"/>
                        <a:pt x="14522" y="11342"/>
                      </a:cubicBezTo>
                      <a:lnTo>
                        <a:pt x="14334" y="11357"/>
                      </a:lnTo>
                      <a:cubicBezTo>
                        <a:pt x="14262" y="11340"/>
                        <a:pt x="14188" y="11333"/>
                        <a:pt x="14115" y="11333"/>
                      </a:cubicBezTo>
                      <a:cubicBezTo>
                        <a:pt x="14051" y="11333"/>
                        <a:pt x="13987" y="11339"/>
                        <a:pt x="13922" y="11349"/>
                      </a:cubicBezTo>
                      <a:cubicBezTo>
                        <a:pt x="13906" y="11339"/>
                        <a:pt x="13888" y="11334"/>
                        <a:pt x="13870" y="11334"/>
                      </a:cubicBezTo>
                      <a:cubicBezTo>
                        <a:pt x="13854" y="11334"/>
                        <a:pt x="13839" y="11338"/>
                        <a:pt x="13826" y="11345"/>
                      </a:cubicBezTo>
                      <a:cubicBezTo>
                        <a:pt x="13809" y="11331"/>
                        <a:pt x="13787" y="11324"/>
                        <a:pt x="13767" y="11324"/>
                      </a:cubicBezTo>
                      <a:cubicBezTo>
                        <a:pt x="13755" y="11324"/>
                        <a:pt x="13744" y="11326"/>
                        <a:pt x="13734" y="11330"/>
                      </a:cubicBezTo>
                      <a:lnTo>
                        <a:pt x="13546" y="11222"/>
                      </a:lnTo>
                      <a:cubicBezTo>
                        <a:pt x="13500" y="11030"/>
                        <a:pt x="13423" y="10861"/>
                        <a:pt x="13177" y="10746"/>
                      </a:cubicBezTo>
                      <a:lnTo>
                        <a:pt x="13177" y="10746"/>
                      </a:lnTo>
                      <a:cubicBezTo>
                        <a:pt x="13215" y="10957"/>
                        <a:pt x="13346" y="11088"/>
                        <a:pt x="13335" y="11253"/>
                      </a:cubicBezTo>
                      <a:cubicBezTo>
                        <a:pt x="13308" y="11330"/>
                        <a:pt x="13346" y="11418"/>
                        <a:pt x="13423" y="11453"/>
                      </a:cubicBezTo>
                      <a:cubicBezTo>
                        <a:pt x="13538" y="11687"/>
                        <a:pt x="13511" y="11933"/>
                        <a:pt x="13481" y="12175"/>
                      </a:cubicBezTo>
                      <a:cubicBezTo>
                        <a:pt x="13415" y="12663"/>
                        <a:pt x="13100" y="13002"/>
                        <a:pt x="12816" y="13367"/>
                      </a:cubicBezTo>
                      <a:lnTo>
                        <a:pt x="12481" y="13743"/>
                      </a:lnTo>
                      <a:cubicBezTo>
                        <a:pt x="12524" y="13756"/>
                        <a:pt x="12562" y="13761"/>
                        <a:pt x="12595" y="13761"/>
                      </a:cubicBezTo>
                      <a:cubicBezTo>
                        <a:pt x="12708" y="13761"/>
                        <a:pt x="12774" y="13696"/>
                        <a:pt x="12816" y="13590"/>
                      </a:cubicBezTo>
                      <a:cubicBezTo>
                        <a:pt x="13488" y="13155"/>
                        <a:pt x="13849" y="12575"/>
                        <a:pt x="13673" y="11749"/>
                      </a:cubicBezTo>
                      <a:cubicBezTo>
                        <a:pt x="13619" y="11491"/>
                        <a:pt x="13792" y="11538"/>
                        <a:pt x="13930" y="11522"/>
                      </a:cubicBezTo>
                      <a:lnTo>
                        <a:pt x="14030" y="11522"/>
                      </a:lnTo>
                      <a:cubicBezTo>
                        <a:pt x="14172" y="11549"/>
                        <a:pt x="14326" y="11534"/>
                        <a:pt x="14434" y="11653"/>
                      </a:cubicBezTo>
                      <a:cubicBezTo>
                        <a:pt x="14522" y="12214"/>
                        <a:pt x="14376" y="12713"/>
                        <a:pt x="14049" y="13175"/>
                      </a:cubicBezTo>
                      <a:cubicBezTo>
                        <a:pt x="13965" y="13297"/>
                        <a:pt x="13853" y="13405"/>
                        <a:pt x="13826" y="13559"/>
                      </a:cubicBezTo>
                      <a:lnTo>
                        <a:pt x="13734" y="13666"/>
                      </a:lnTo>
                      <a:cubicBezTo>
                        <a:pt x="13565" y="13732"/>
                        <a:pt x="13404" y="13801"/>
                        <a:pt x="13396" y="14112"/>
                      </a:cubicBezTo>
                      <a:lnTo>
                        <a:pt x="13830" y="13770"/>
                      </a:lnTo>
                      <a:lnTo>
                        <a:pt x="13926" y="13651"/>
                      </a:lnTo>
                      <a:cubicBezTo>
                        <a:pt x="14387" y="13290"/>
                        <a:pt x="14672" y="12836"/>
                        <a:pt x="14722" y="12245"/>
                      </a:cubicBezTo>
                      <a:cubicBezTo>
                        <a:pt x="14741" y="12214"/>
                        <a:pt x="14741" y="12175"/>
                        <a:pt x="14729" y="12149"/>
                      </a:cubicBezTo>
                      <a:cubicBezTo>
                        <a:pt x="14733" y="12079"/>
                        <a:pt x="14737" y="12014"/>
                        <a:pt x="14749" y="11953"/>
                      </a:cubicBezTo>
                      <a:lnTo>
                        <a:pt x="14945" y="12049"/>
                      </a:lnTo>
                      <a:cubicBezTo>
                        <a:pt x="15002" y="12183"/>
                        <a:pt x="15010" y="12337"/>
                        <a:pt x="15118" y="12452"/>
                      </a:cubicBezTo>
                      <a:cubicBezTo>
                        <a:pt x="15210" y="12260"/>
                        <a:pt x="15214" y="12087"/>
                        <a:pt x="15029" y="11953"/>
                      </a:cubicBezTo>
                      <a:cubicBezTo>
                        <a:pt x="14991" y="11860"/>
                        <a:pt x="14948" y="11772"/>
                        <a:pt x="14837" y="11749"/>
                      </a:cubicBezTo>
                      <a:cubicBezTo>
                        <a:pt x="14806" y="11714"/>
                        <a:pt x="14772" y="11684"/>
                        <a:pt x="14737" y="11645"/>
                      </a:cubicBezTo>
                      <a:cubicBezTo>
                        <a:pt x="14737" y="11611"/>
                        <a:pt x="14733" y="11576"/>
                        <a:pt x="14729" y="11541"/>
                      </a:cubicBezTo>
                      <a:cubicBezTo>
                        <a:pt x="14768" y="11499"/>
                        <a:pt x="14806" y="11461"/>
                        <a:pt x="14845" y="11418"/>
                      </a:cubicBezTo>
                      <a:cubicBezTo>
                        <a:pt x="14849" y="11419"/>
                        <a:pt x="14853" y="11420"/>
                        <a:pt x="14857" y="11420"/>
                      </a:cubicBezTo>
                      <a:cubicBezTo>
                        <a:pt x="14885" y="11420"/>
                        <a:pt x="14915" y="11399"/>
                        <a:pt x="14925" y="11368"/>
                      </a:cubicBezTo>
                      <a:lnTo>
                        <a:pt x="14925" y="11342"/>
                      </a:lnTo>
                      <a:lnTo>
                        <a:pt x="14945" y="11330"/>
                      </a:lnTo>
                      <a:cubicBezTo>
                        <a:pt x="14987" y="11326"/>
                        <a:pt x="15021" y="11288"/>
                        <a:pt x="15018" y="11246"/>
                      </a:cubicBezTo>
                      <a:lnTo>
                        <a:pt x="15018" y="11234"/>
                      </a:lnTo>
                      <a:lnTo>
                        <a:pt x="15060" y="11146"/>
                      </a:lnTo>
                      <a:cubicBezTo>
                        <a:pt x="15106" y="11146"/>
                        <a:pt x="15152" y="11107"/>
                        <a:pt x="15152" y="11057"/>
                      </a:cubicBezTo>
                      <a:lnTo>
                        <a:pt x="15152" y="11050"/>
                      </a:lnTo>
                      <a:cubicBezTo>
                        <a:pt x="15199" y="10976"/>
                        <a:pt x="15239" y="10892"/>
                        <a:pt x="15315" y="10892"/>
                      </a:cubicBezTo>
                      <a:cubicBezTo>
                        <a:pt x="15345" y="10892"/>
                        <a:pt x="15381" y="10905"/>
                        <a:pt x="15425" y="10938"/>
                      </a:cubicBezTo>
                      <a:lnTo>
                        <a:pt x="15452" y="11038"/>
                      </a:lnTo>
                      <a:cubicBezTo>
                        <a:pt x="15425" y="11157"/>
                        <a:pt x="15463" y="11261"/>
                        <a:pt x="15540" y="11349"/>
                      </a:cubicBezTo>
                      <a:cubicBezTo>
                        <a:pt x="15567" y="11956"/>
                        <a:pt x="15509" y="12552"/>
                        <a:pt x="15429" y="13151"/>
                      </a:cubicBezTo>
                      <a:cubicBezTo>
                        <a:pt x="15352" y="13720"/>
                        <a:pt x="15298" y="14281"/>
                        <a:pt x="15068" y="14815"/>
                      </a:cubicBezTo>
                      <a:cubicBezTo>
                        <a:pt x="14414" y="16341"/>
                        <a:pt x="13507" y="17667"/>
                        <a:pt x="12109" y="18612"/>
                      </a:cubicBezTo>
                      <a:cubicBezTo>
                        <a:pt x="11575" y="18862"/>
                        <a:pt x="11060" y="19142"/>
                        <a:pt x="10503" y="19330"/>
                      </a:cubicBezTo>
                      <a:cubicBezTo>
                        <a:pt x="10257" y="19426"/>
                        <a:pt x="9938" y="19407"/>
                        <a:pt x="9811" y="19703"/>
                      </a:cubicBezTo>
                      <a:cubicBezTo>
                        <a:pt x="9799" y="19699"/>
                        <a:pt x="9795" y="19695"/>
                        <a:pt x="9784" y="19688"/>
                      </a:cubicBezTo>
                      <a:cubicBezTo>
                        <a:pt x="9770" y="19686"/>
                        <a:pt x="9757" y="19686"/>
                        <a:pt x="9743" y="19686"/>
                      </a:cubicBezTo>
                      <a:cubicBezTo>
                        <a:pt x="9445" y="19686"/>
                        <a:pt x="9251" y="19992"/>
                        <a:pt x="8953" y="19992"/>
                      </a:cubicBezTo>
                      <a:cubicBezTo>
                        <a:pt x="8944" y="19992"/>
                        <a:pt x="8936" y="19992"/>
                        <a:pt x="8927" y="19991"/>
                      </a:cubicBezTo>
                      <a:lnTo>
                        <a:pt x="8850" y="19991"/>
                      </a:lnTo>
                      <a:cubicBezTo>
                        <a:pt x="8839" y="19968"/>
                        <a:pt x="8862" y="19934"/>
                        <a:pt x="8954" y="19891"/>
                      </a:cubicBezTo>
                      <a:cubicBezTo>
                        <a:pt x="9042" y="19841"/>
                        <a:pt x="9123" y="19795"/>
                        <a:pt x="9200" y="19738"/>
                      </a:cubicBezTo>
                      <a:lnTo>
                        <a:pt x="9496" y="19580"/>
                      </a:lnTo>
                      <a:cubicBezTo>
                        <a:pt x="9512" y="19588"/>
                        <a:pt x="9526" y="19591"/>
                        <a:pt x="9538" y="19591"/>
                      </a:cubicBezTo>
                      <a:cubicBezTo>
                        <a:pt x="9569" y="19591"/>
                        <a:pt x="9588" y="19568"/>
                        <a:pt x="9599" y="19526"/>
                      </a:cubicBezTo>
                      <a:cubicBezTo>
                        <a:pt x="9603" y="19526"/>
                        <a:pt x="9603" y="19530"/>
                        <a:pt x="9603" y="19530"/>
                      </a:cubicBezTo>
                      <a:cubicBezTo>
                        <a:pt x="9857" y="19484"/>
                        <a:pt x="10045" y="19284"/>
                        <a:pt x="10291" y="19219"/>
                      </a:cubicBezTo>
                      <a:cubicBezTo>
                        <a:pt x="10303" y="19188"/>
                        <a:pt x="10314" y="19165"/>
                        <a:pt x="10318" y="19131"/>
                      </a:cubicBezTo>
                      <a:lnTo>
                        <a:pt x="11106" y="18716"/>
                      </a:lnTo>
                      <a:cubicBezTo>
                        <a:pt x="11782" y="18335"/>
                        <a:pt x="12432" y="17916"/>
                        <a:pt x="12808" y="17190"/>
                      </a:cubicBezTo>
                      <a:cubicBezTo>
                        <a:pt x="12912" y="17063"/>
                        <a:pt x="13050" y="16898"/>
                        <a:pt x="12827" y="16798"/>
                      </a:cubicBezTo>
                      <a:cubicBezTo>
                        <a:pt x="12790" y="16782"/>
                        <a:pt x="12761" y="16775"/>
                        <a:pt x="12736" y="16775"/>
                      </a:cubicBezTo>
                      <a:cubicBezTo>
                        <a:pt x="12613" y="16775"/>
                        <a:pt x="12629" y="16953"/>
                        <a:pt x="12601" y="17056"/>
                      </a:cubicBezTo>
                      <a:cubicBezTo>
                        <a:pt x="12128" y="17678"/>
                        <a:pt x="11505" y="18128"/>
                        <a:pt x="10894" y="18593"/>
                      </a:cubicBezTo>
                      <a:cubicBezTo>
                        <a:pt x="10622" y="18658"/>
                        <a:pt x="10406" y="18823"/>
                        <a:pt x="10180" y="18977"/>
                      </a:cubicBezTo>
                      <a:lnTo>
                        <a:pt x="9580" y="19311"/>
                      </a:lnTo>
                      <a:cubicBezTo>
                        <a:pt x="9565" y="19330"/>
                        <a:pt x="9550" y="19350"/>
                        <a:pt x="9546" y="19373"/>
                      </a:cubicBezTo>
                      <a:cubicBezTo>
                        <a:pt x="9530" y="19367"/>
                        <a:pt x="9514" y="19364"/>
                        <a:pt x="9498" y="19364"/>
                      </a:cubicBezTo>
                      <a:cubicBezTo>
                        <a:pt x="9459" y="19364"/>
                        <a:pt x="9419" y="19381"/>
                        <a:pt x="9392" y="19411"/>
                      </a:cubicBezTo>
                      <a:cubicBezTo>
                        <a:pt x="9334" y="19450"/>
                        <a:pt x="9273" y="19488"/>
                        <a:pt x="9215" y="19526"/>
                      </a:cubicBezTo>
                      <a:cubicBezTo>
                        <a:pt x="9165" y="19546"/>
                        <a:pt x="9123" y="19572"/>
                        <a:pt x="9088" y="19607"/>
                      </a:cubicBezTo>
                      <a:lnTo>
                        <a:pt x="9092" y="19622"/>
                      </a:lnTo>
                      <a:cubicBezTo>
                        <a:pt x="8823" y="19753"/>
                        <a:pt x="8508" y="19792"/>
                        <a:pt x="8285" y="20014"/>
                      </a:cubicBezTo>
                      <a:cubicBezTo>
                        <a:pt x="8130" y="20040"/>
                        <a:pt x="7976" y="20049"/>
                        <a:pt x="7822" y="20049"/>
                      </a:cubicBezTo>
                      <a:cubicBezTo>
                        <a:pt x="7468" y="20049"/>
                        <a:pt x="7116" y="20002"/>
                        <a:pt x="6763" y="20002"/>
                      </a:cubicBezTo>
                      <a:cubicBezTo>
                        <a:pt x="6737" y="20002"/>
                        <a:pt x="6710" y="20002"/>
                        <a:pt x="6683" y="20003"/>
                      </a:cubicBezTo>
                      <a:cubicBezTo>
                        <a:pt x="6614" y="19868"/>
                        <a:pt x="6817" y="19834"/>
                        <a:pt x="6783" y="19699"/>
                      </a:cubicBezTo>
                      <a:cubicBezTo>
                        <a:pt x="6751" y="19698"/>
                        <a:pt x="6718" y="19697"/>
                        <a:pt x="6686" y="19697"/>
                      </a:cubicBezTo>
                      <a:cubicBezTo>
                        <a:pt x="6467" y="19697"/>
                        <a:pt x="6247" y="19726"/>
                        <a:pt x="6026" y="19726"/>
                      </a:cubicBezTo>
                      <a:cubicBezTo>
                        <a:pt x="5933" y="19726"/>
                        <a:pt x="5841" y="19721"/>
                        <a:pt x="5749" y="19707"/>
                      </a:cubicBezTo>
                      <a:cubicBezTo>
                        <a:pt x="5488" y="19369"/>
                        <a:pt x="5649" y="19046"/>
                        <a:pt x="5818" y="18742"/>
                      </a:cubicBezTo>
                      <a:cubicBezTo>
                        <a:pt x="5980" y="18450"/>
                        <a:pt x="6237" y="18239"/>
                        <a:pt x="6472" y="18005"/>
                      </a:cubicBezTo>
                      <a:cubicBezTo>
                        <a:pt x="6475" y="18005"/>
                        <a:pt x="6479" y="18005"/>
                        <a:pt x="6482" y="18005"/>
                      </a:cubicBezTo>
                      <a:cubicBezTo>
                        <a:pt x="6512" y="18005"/>
                        <a:pt x="6535" y="17991"/>
                        <a:pt x="6556" y="17970"/>
                      </a:cubicBezTo>
                      <a:cubicBezTo>
                        <a:pt x="6560" y="17970"/>
                        <a:pt x="6563" y="17971"/>
                        <a:pt x="6567" y="17971"/>
                      </a:cubicBezTo>
                      <a:cubicBezTo>
                        <a:pt x="6613" y="17971"/>
                        <a:pt x="6654" y="17947"/>
                        <a:pt x="6671" y="17901"/>
                      </a:cubicBezTo>
                      <a:cubicBezTo>
                        <a:pt x="6989" y="17796"/>
                        <a:pt x="7303" y="17666"/>
                        <a:pt x="7649" y="17666"/>
                      </a:cubicBezTo>
                      <a:cubicBezTo>
                        <a:pt x="7659" y="17666"/>
                        <a:pt x="7668" y="17666"/>
                        <a:pt x="7678" y="17667"/>
                      </a:cubicBezTo>
                      <a:cubicBezTo>
                        <a:pt x="7687" y="17666"/>
                        <a:pt x="7696" y="17665"/>
                        <a:pt x="7705" y="17665"/>
                      </a:cubicBezTo>
                      <a:cubicBezTo>
                        <a:pt x="7881" y="17665"/>
                        <a:pt x="7986" y="17871"/>
                        <a:pt x="8173" y="17871"/>
                      </a:cubicBezTo>
                      <a:cubicBezTo>
                        <a:pt x="8181" y="17871"/>
                        <a:pt x="8189" y="17871"/>
                        <a:pt x="8197" y="17870"/>
                      </a:cubicBezTo>
                      <a:cubicBezTo>
                        <a:pt x="8170" y="17667"/>
                        <a:pt x="8066" y="17586"/>
                        <a:pt x="7901" y="17567"/>
                      </a:cubicBezTo>
                      <a:cubicBezTo>
                        <a:pt x="7839" y="17504"/>
                        <a:pt x="7767" y="17489"/>
                        <a:pt x="7691" y="17489"/>
                      </a:cubicBezTo>
                      <a:cubicBezTo>
                        <a:pt x="7650" y="17489"/>
                        <a:pt x="7609" y="17493"/>
                        <a:pt x="7567" y="17497"/>
                      </a:cubicBezTo>
                      <a:cubicBezTo>
                        <a:pt x="7508" y="17480"/>
                        <a:pt x="7447" y="17472"/>
                        <a:pt x="7387" y="17472"/>
                      </a:cubicBezTo>
                      <a:cubicBezTo>
                        <a:pt x="7312" y="17472"/>
                        <a:pt x="7237" y="17484"/>
                        <a:pt x="7163" y="17505"/>
                      </a:cubicBezTo>
                      <a:cubicBezTo>
                        <a:pt x="7156" y="17505"/>
                        <a:pt x="7149" y="17505"/>
                        <a:pt x="7143" y="17505"/>
                      </a:cubicBezTo>
                      <a:cubicBezTo>
                        <a:pt x="6872" y="17505"/>
                        <a:pt x="6662" y="17651"/>
                        <a:pt x="6441" y="17778"/>
                      </a:cubicBezTo>
                      <a:cubicBezTo>
                        <a:pt x="5911" y="17939"/>
                        <a:pt x="5680" y="18400"/>
                        <a:pt x="5438" y="18835"/>
                      </a:cubicBezTo>
                      <a:cubicBezTo>
                        <a:pt x="5223" y="19219"/>
                        <a:pt x="5288" y="19453"/>
                        <a:pt x="5649" y="19795"/>
                      </a:cubicBezTo>
                      <a:lnTo>
                        <a:pt x="5741" y="19822"/>
                      </a:lnTo>
                      <a:cubicBezTo>
                        <a:pt x="5726" y="19841"/>
                        <a:pt x="5726" y="19872"/>
                        <a:pt x="5741" y="19891"/>
                      </a:cubicBezTo>
                      <a:lnTo>
                        <a:pt x="4758" y="19880"/>
                      </a:lnTo>
                      <a:cubicBezTo>
                        <a:pt x="4701" y="19818"/>
                        <a:pt x="4635" y="19810"/>
                        <a:pt x="4562" y="19810"/>
                      </a:cubicBezTo>
                      <a:cubicBezTo>
                        <a:pt x="4536" y="19810"/>
                        <a:pt x="4509" y="19811"/>
                        <a:pt x="4481" y="19811"/>
                      </a:cubicBezTo>
                      <a:cubicBezTo>
                        <a:pt x="4017" y="19811"/>
                        <a:pt x="3555" y="19806"/>
                        <a:pt x="3093" y="19806"/>
                      </a:cubicBezTo>
                      <a:cubicBezTo>
                        <a:pt x="2862" y="19806"/>
                        <a:pt x="2630" y="19807"/>
                        <a:pt x="2398" y="19811"/>
                      </a:cubicBezTo>
                      <a:cubicBezTo>
                        <a:pt x="2391" y="19811"/>
                        <a:pt x="2384" y="19811"/>
                        <a:pt x="2376" y="19811"/>
                      </a:cubicBezTo>
                      <a:cubicBezTo>
                        <a:pt x="2188" y="19811"/>
                        <a:pt x="2001" y="19781"/>
                        <a:pt x="1816" y="19781"/>
                      </a:cubicBezTo>
                      <a:cubicBezTo>
                        <a:pt x="1714" y="19781"/>
                        <a:pt x="1612" y="19790"/>
                        <a:pt x="1511" y="19818"/>
                      </a:cubicBezTo>
                      <a:lnTo>
                        <a:pt x="1096" y="19707"/>
                      </a:lnTo>
                      <a:cubicBezTo>
                        <a:pt x="1361" y="19296"/>
                        <a:pt x="1753" y="19008"/>
                        <a:pt x="2087" y="18658"/>
                      </a:cubicBezTo>
                      <a:cubicBezTo>
                        <a:pt x="2614" y="18093"/>
                        <a:pt x="3079" y="17490"/>
                        <a:pt x="3421" y="16787"/>
                      </a:cubicBezTo>
                      <a:cubicBezTo>
                        <a:pt x="3628" y="16364"/>
                        <a:pt x="3763" y="15914"/>
                        <a:pt x="3955" y="15492"/>
                      </a:cubicBezTo>
                      <a:cubicBezTo>
                        <a:pt x="4262" y="14815"/>
                        <a:pt x="4412" y="14093"/>
                        <a:pt x="4554" y="13374"/>
                      </a:cubicBezTo>
                      <a:cubicBezTo>
                        <a:pt x="4627" y="13282"/>
                        <a:pt x="4646" y="13171"/>
                        <a:pt x="4650" y="13055"/>
                      </a:cubicBezTo>
                      <a:cubicBezTo>
                        <a:pt x="4669" y="13067"/>
                        <a:pt x="4692" y="13071"/>
                        <a:pt x="4719" y="13071"/>
                      </a:cubicBezTo>
                      <a:cubicBezTo>
                        <a:pt x="4708" y="13098"/>
                        <a:pt x="4719" y="13125"/>
                        <a:pt x="4742" y="13144"/>
                      </a:cubicBezTo>
                      <a:cubicBezTo>
                        <a:pt x="4708" y="13355"/>
                        <a:pt x="4835" y="13540"/>
                        <a:pt x="4842" y="13747"/>
                      </a:cubicBezTo>
                      <a:lnTo>
                        <a:pt x="4873" y="13720"/>
                      </a:lnTo>
                      <a:lnTo>
                        <a:pt x="4873" y="13720"/>
                      </a:lnTo>
                      <a:cubicBezTo>
                        <a:pt x="4865" y="13732"/>
                        <a:pt x="4858" y="13743"/>
                        <a:pt x="4842" y="13747"/>
                      </a:cubicBezTo>
                      <a:cubicBezTo>
                        <a:pt x="4789" y="13843"/>
                        <a:pt x="4785" y="13958"/>
                        <a:pt x="4827" y="14058"/>
                      </a:cubicBezTo>
                      <a:cubicBezTo>
                        <a:pt x="4746" y="14454"/>
                        <a:pt x="4604" y="14838"/>
                        <a:pt x="4627" y="15250"/>
                      </a:cubicBezTo>
                      <a:lnTo>
                        <a:pt x="4623" y="15257"/>
                      </a:lnTo>
                      <a:cubicBezTo>
                        <a:pt x="4520" y="15296"/>
                        <a:pt x="4539" y="15384"/>
                        <a:pt x="4527" y="15461"/>
                      </a:cubicBezTo>
                      <a:cubicBezTo>
                        <a:pt x="4316" y="15726"/>
                        <a:pt x="4220" y="16045"/>
                        <a:pt x="4116" y="16360"/>
                      </a:cubicBezTo>
                      <a:lnTo>
                        <a:pt x="4116" y="16372"/>
                      </a:lnTo>
                      <a:cubicBezTo>
                        <a:pt x="4035" y="16418"/>
                        <a:pt x="4028" y="16495"/>
                        <a:pt x="4028" y="16583"/>
                      </a:cubicBezTo>
                      <a:lnTo>
                        <a:pt x="3920" y="16775"/>
                      </a:lnTo>
                      <a:cubicBezTo>
                        <a:pt x="3809" y="17082"/>
                        <a:pt x="3470" y="17248"/>
                        <a:pt x="3417" y="17594"/>
                      </a:cubicBezTo>
                      <a:cubicBezTo>
                        <a:pt x="3374" y="17605"/>
                        <a:pt x="3344" y="17647"/>
                        <a:pt x="3344" y="17690"/>
                      </a:cubicBezTo>
                      <a:lnTo>
                        <a:pt x="3324" y="17709"/>
                      </a:lnTo>
                      <a:cubicBezTo>
                        <a:pt x="3163" y="17859"/>
                        <a:pt x="3048" y="18051"/>
                        <a:pt x="2990" y="18258"/>
                      </a:cubicBezTo>
                      <a:cubicBezTo>
                        <a:pt x="2713" y="18535"/>
                        <a:pt x="2471" y="18835"/>
                        <a:pt x="2318" y="19200"/>
                      </a:cubicBezTo>
                      <a:cubicBezTo>
                        <a:pt x="2333" y="19200"/>
                        <a:pt x="2349" y="19200"/>
                        <a:pt x="2365" y="19200"/>
                      </a:cubicBezTo>
                      <a:cubicBezTo>
                        <a:pt x="2432" y="19200"/>
                        <a:pt x="2499" y="19195"/>
                        <a:pt x="2537" y="19142"/>
                      </a:cubicBezTo>
                      <a:cubicBezTo>
                        <a:pt x="2725" y="18889"/>
                        <a:pt x="2994" y="18700"/>
                        <a:pt x="3125" y="18408"/>
                      </a:cubicBezTo>
                      <a:cubicBezTo>
                        <a:pt x="3248" y="18293"/>
                        <a:pt x="3344" y="18151"/>
                        <a:pt x="3417" y="17997"/>
                      </a:cubicBezTo>
                      <a:lnTo>
                        <a:pt x="3421" y="17993"/>
                      </a:lnTo>
                      <a:lnTo>
                        <a:pt x="3497" y="17889"/>
                      </a:lnTo>
                      <a:lnTo>
                        <a:pt x="3513" y="17874"/>
                      </a:lnTo>
                      <a:cubicBezTo>
                        <a:pt x="3555" y="17874"/>
                        <a:pt x="3590" y="17836"/>
                        <a:pt x="3590" y="17793"/>
                      </a:cubicBezTo>
                      <a:lnTo>
                        <a:pt x="3590" y="17786"/>
                      </a:lnTo>
                      <a:cubicBezTo>
                        <a:pt x="3701" y="17620"/>
                        <a:pt x="3809" y="17451"/>
                        <a:pt x="3916" y="17282"/>
                      </a:cubicBezTo>
                      <a:lnTo>
                        <a:pt x="3920" y="17278"/>
                      </a:lnTo>
                      <a:cubicBezTo>
                        <a:pt x="4032" y="17217"/>
                        <a:pt x="4039" y="17106"/>
                        <a:pt x="4047" y="16994"/>
                      </a:cubicBezTo>
                      <a:cubicBezTo>
                        <a:pt x="4181" y="16940"/>
                        <a:pt x="4224" y="16825"/>
                        <a:pt x="4243" y="16702"/>
                      </a:cubicBezTo>
                      <a:cubicBezTo>
                        <a:pt x="4289" y="16683"/>
                        <a:pt x="4320" y="16633"/>
                        <a:pt x="4308" y="16583"/>
                      </a:cubicBezTo>
                      <a:cubicBezTo>
                        <a:pt x="4324" y="16548"/>
                        <a:pt x="4343" y="16518"/>
                        <a:pt x="4358" y="16491"/>
                      </a:cubicBezTo>
                      <a:cubicBezTo>
                        <a:pt x="4477" y="16276"/>
                        <a:pt x="4631" y="16068"/>
                        <a:pt x="4642" y="15807"/>
                      </a:cubicBezTo>
                      <a:cubicBezTo>
                        <a:pt x="4800" y="15499"/>
                        <a:pt x="4915" y="15180"/>
                        <a:pt x="4931" y="14827"/>
                      </a:cubicBezTo>
                      <a:cubicBezTo>
                        <a:pt x="4938" y="14662"/>
                        <a:pt x="4961" y="14496"/>
                        <a:pt x="5107" y="14381"/>
                      </a:cubicBezTo>
                      <a:cubicBezTo>
                        <a:pt x="5150" y="14477"/>
                        <a:pt x="5192" y="14569"/>
                        <a:pt x="5230" y="14665"/>
                      </a:cubicBezTo>
                      <a:cubicBezTo>
                        <a:pt x="5265" y="14819"/>
                        <a:pt x="5376" y="14904"/>
                        <a:pt x="5499" y="14977"/>
                      </a:cubicBezTo>
                      <a:lnTo>
                        <a:pt x="5649" y="15265"/>
                      </a:lnTo>
                      <a:cubicBezTo>
                        <a:pt x="5634" y="15342"/>
                        <a:pt x="5665" y="15422"/>
                        <a:pt x="5726" y="15476"/>
                      </a:cubicBezTo>
                      <a:cubicBezTo>
                        <a:pt x="5634" y="15776"/>
                        <a:pt x="5507" y="16064"/>
                        <a:pt x="5549" y="16379"/>
                      </a:cubicBezTo>
                      <a:cubicBezTo>
                        <a:pt x="5415" y="16468"/>
                        <a:pt x="5373" y="16614"/>
                        <a:pt x="5307" y="16748"/>
                      </a:cubicBezTo>
                      <a:cubicBezTo>
                        <a:pt x="5180" y="17052"/>
                        <a:pt x="5031" y="17344"/>
                        <a:pt x="4785" y="17574"/>
                      </a:cubicBezTo>
                      <a:cubicBezTo>
                        <a:pt x="4700" y="17659"/>
                        <a:pt x="4631" y="17759"/>
                        <a:pt x="4596" y="17874"/>
                      </a:cubicBezTo>
                      <a:cubicBezTo>
                        <a:pt x="4324" y="18085"/>
                        <a:pt x="4035" y="18285"/>
                        <a:pt x="3885" y="18727"/>
                      </a:cubicBezTo>
                      <a:cubicBezTo>
                        <a:pt x="4281" y="18516"/>
                        <a:pt x="4473" y="18224"/>
                        <a:pt x="4723" y="18005"/>
                      </a:cubicBezTo>
                      <a:lnTo>
                        <a:pt x="4935" y="17709"/>
                      </a:lnTo>
                      <a:cubicBezTo>
                        <a:pt x="5246" y="17563"/>
                        <a:pt x="5346" y="17252"/>
                        <a:pt x="5507" y="16975"/>
                      </a:cubicBezTo>
                      <a:cubicBezTo>
                        <a:pt x="5565" y="16894"/>
                        <a:pt x="5645" y="16821"/>
                        <a:pt x="5645" y="16706"/>
                      </a:cubicBezTo>
                      <a:cubicBezTo>
                        <a:pt x="5692" y="16683"/>
                        <a:pt x="5722" y="16629"/>
                        <a:pt x="5718" y="16579"/>
                      </a:cubicBezTo>
                      <a:cubicBezTo>
                        <a:pt x="5738" y="16556"/>
                        <a:pt x="5745" y="16529"/>
                        <a:pt x="5738" y="16502"/>
                      </a:cubicBezTo>
                      <a:cubicBezTo>
                        <a:pt x="5749" y="16475"/>
                        <a:pt x="5761" y="16452"/>
                        <a:pt x="5765" y="16429"/>
                      </a:cubicBezTo>
                      <a:cubicBezTo>
                        <a:pt x="5872" y="16149"/>
                        <a:pt x="5953" y="15864"/>
                        <a:pt x="5922" y="15565"/>
                      </a:cubicBezTo>
                      <a:cubicBezTo>
                        <a:pt x="5941" y="15511"/>
                        <a:pt x="5987" y="15476"/>
                        <a:pt x="6037" y="15469"/>
                      </a:cubicBezTo>
                      <a:lnTo>
                        <a:pt x="6356" y="15661"/>
                      </a:lnTo>
                      <a:cubicBezTo>
                        <a:pt x="6379" y="15684"/>
                        <a:pt x="6410" y="15703"/>
                        <a:pt x="6441" y="15711"/>
                      </a:cubicBezTo>
                      <a:cubicBezTo>
                        <a:pt x="6510" y="15841"/>
                        <a:pt x="6633" y="15910"/>
                        <a:pt x="6756" y="15980"/>
                      </a:cubicBezTo>
                      <a:cubicBezTo>
                        <a:pt x="6860" y="16106"/>
                        <a:pt x="7013" y="16130"/>
                        <a:pt x="7163" y="16168"/>
                      </a:cubicBezTo>
                      <a:cubicBezTo>
                        <a:pt x="7186" y="16181"/>
                        <a:pt x="7213" y="16188"/>
                        <a:pt x="7242" y="16188"/>
                      </a:cubicBezTo>
                      <a:cubicBezTo>
                        <a:pt x="7247" y="16188"/>
                        <a:pt x="7253" y="16188"/>
                        <a:pt x="7259" y="16187"/>
                      </a:cubicBezTo>
                      <a:cubicBezTo>
                        <a:pt x="7332" y="16310"/>
                        <a:pt x="7455" y="16341"/>
                        <a:pt x="7582" y="16375"/>
                      </a:cubicBezTo>
                      <a:lnTo>
                        <a:pt x="7720" y="16406"/>
                      </a:lnTo>
                      <a:cubicBezTo>
                        <a:pt x="7813" y="16521"/>
                        <a:pt x="7959" y="16510"/>
                        <a:pt x="8082" y="16560"/>
                      </a:cubicBezTo>
                      <a:cubicBezTo>
                        <a:pt x="8207" y="16596"/>
                        <a:pt x="8309" y="16688"/>
                        <a:pt x="8444" y="16688"/>
                      </a:cubicBezTo>
                      <a:cubicBezTo>
                        <a:pt x="8453" y="16688"/>
                        <a:pt x="8463" y="16688"/>
                        <a:pt x="8474" y="16687"/>
                      </a:cubicBezTo>
                      <a:lnTo>
                        <a:pt x="8524" y="16702"/>
                      </a:lnTo>
                      <a:lnTo>
                        <a:pt x="8570" y="16698"/>
                      </a:lnTo>
                      <a:cubicBezTo>
                        <a:pt x="8642" y="16776"/>
                        <a:pt x="8731" y="16802"/>
                        <a:pt x="8828" y="16802"/>
                      </a:cubicBezTo>
                      <a:cubicBezTo>
                        <a:pt x="8860" y="16802"/>
                        <a:pt x="8893" y="16799"/>
                        <a:pt x="8927" y="16794"/>
                      </a:cubicBezTo>
                      <a:cubicBezTo>
                        <a:pt x="9090" y="16862"/>
                        <a:pt x="9262" y="16889"/>
                        <a:pt x="9435" y="16889"/>
                      </a:cubicBezTo>
                      <a:cubicBezTo>
                        <a:pt x="9519" y="16889"/>
                        <a:pt x="9604" y="16882"/>
                        <a:pt x="9688" y="16871"/>
                      </a:cubicBezTo>
                      <a:cubicBezTo>
                        <a:pt x="9783" y="16891"/>
                        <a:pt x="9879" y="16901"/>
                        <a:pt x="9973" y="16901"/>
                      </a:cubicBezTo>
                      <a:cubicBezTo>
                        <a:pt x="10077" y="16901"/>
                        <a:pt x="10179" y="16889"/>
                        <a:pt x="10280" y="16867"/>
                      </a:cubicBezTo>
                      <a:cubicBezTo>
                        <a:pt x="10687" y="16802"/>
                        <a:pt x="11117" y="16856"/>
                        <a:pt x="11509" y="16698"/>
                      </a:cubicBezTo>
                      <a:cubicBezTo>
                        <a:pt x="11648" y="16698"/>
                        <a:pt x="11790" y="16687"/>
                        <a:pt x="11905" y="16591"/>
                      </a:cubicBezTo>
                      <a:lnTo>
                        <a:pt x="11951" y="16598"/>
                      </a:lnTo>
                      <a:lnTo>
                        <a:pt x="11993" y="16571"/>
                      </a:lnTo>
                      <a:cubicBezTo>
                        <a:pt x="12493" y="16560"/>
                        <a:pt x="12950" y="16329"/>
                        <a:pt x="13434" y="16241"/>
                      </a:cubicBezTo>
                      <a:cubicBezTo>
                        <a:pt x="13569" y="16218"/>
                        <a:pt x="13653" y="16091"/>
                        <a:pt x="13738" y="15995"/>
                      </a:cubicBezTo>
                      <a:cubicBezTo>
                        <a:pt x="13819" y="15983"/>
                        <a:pt x="13888" y="15934"/>
                        <a:pt x="13934" y="15864"/>
                      </a:cubicBezTo>
                      <a:cubicBezTo>
                        <a:pt x="14057" y="15718"/>
                        <a:pt x="13965" y="15672"/>
                        <a:pt x="13826" y="15665"/>
                      </a:cubicBezTo>
                      <a:cubicBezTo>
                        <a:pt x="13872" y="15430"/>
                        <a:pt x="14049" y="15226"/>
                        <a:pt x="14007" y="14969"/>
                      </a:cubicBezTo>
                      <a:cubicBezTo>
                        <a:pt x="14042" y="14904"/>
                        <a:pt x="14045" y="14835"/>
                        <a:pt x="14022" y="14765"/>
                      </a:cubicBezTo>
                      <a:cubicBezTo>
                        <a:pt x="14019" y="14654"/>
                        <a:pt x="14022" y="14539"/>
                        <a:pt x="13934" y="14454"/>
                      </a:cubicBezTo>
                      <a:cubicBezTo>
                        <a:pt x="13946" y="14420"/>
                        <a:pt x="13930" y="14385"/>
                        <a:pt x="13907" y="14362"/>
                      </a:cubicBezTo>
                      <a:cubicBezTo>
                        <a:pt x="13865" y="14310"/>
                        <a:pt x="13830" y="14284"/>
                        <a:pt x="13802" y="14284"/>
                      </a:cubicBezTo>
                      <a:cubicBezTo>
                        <a:pt x="13765" y="14284"/>
                        <a:pt x="13741" y="14327"/>
                        <a:pt x="13730" y="14412"/>
                      </a:cubicBezTo>
                      <a:cubicBezTo>
                        <a:pt x="13715" y="14493"/>
                        <a:pt x="13715" y="14573"/>
                        <a:pt x="13711" y="14662"/>
                      </a:cubicBezTo>
                      <a:lnTo>
                        <a:pt x="13461" y="14662"/>
                      </a:lnTo>
                      <a:cubicBezTo>
                        <a:pt x="13383" y="14588"/>
                        <a:pt x="13295" y="14575"/>
                        <a:pt x="13204" y="14575"/>
                      </a:cubicBezTo>
                      <a:cubicBezTo>
                        <a:pt x="13159" y="14575"/>
                        <a:pt x="13113" y="14578"/>
                        <a:pt x="13068" y="14578"/>
                      </a:cubicBezTo>
                      <a:cubicBezTo>
                        <a:pt x="13040" y="14578"/>
                        <a:pt x="13012" y="14577"/>
                        <a:pt x="12985" y="14573"/>
                      </a:cubicBezTo>
                      <a:cubicBezTo>
                        <a:pt x="12936" y="14567"/>
                        <a:pt x="12887" y="14565"/>
                        <a:pt x="12837" y="14565"/>
                      </a:cubicBezTo>
                      <a:cubicBezTo>
                        <a:pt x="12724" y="14565"/>
                        <a:pt x="12610" y="14576"/>
                        <a:pt x="12497" y="14576"/>
                      </a:cubicBezTo>
                      <a:cubicBezTo>
                        <a:pt x="12363" y="14576"/>
                        <a:pt x="12229" y="14560"/>
                        <a:pt x="12101" y="14489"/>
                      </a:cubicBezTo>
                      <a:cubicBezTo>
                        <a:pt x="12098" y="14465"/>
                        <a:pt x="12077" y="14453"/>
                        <a:pt x="12056" y="14453"/>
                      </a:cubicBezTo>
                      <a:cubicBezTo>
                        <a:pt x="12053" y="14453"/>
                        <a:pt x="12050" y="14454"/>
                        <a:pt x="12047" y="14454"/>
                      </a:cubicBezTo>
                      <a:lnTo>
                        <a:pt x="12043" y="14454"/>
                      </a:lnTo>
                      <a:cubicBezTo>
                        <a:pt x="11999" y="14410"/>
                        <a:pt x="11954" y="14379"/>
                        <a:pt x="11908" y="14379"/>
                      </a:cubicBezTo>
                      <a:cubicBezTo>
                        <a:pt x="11871" y="14379"/>
                        <a:pt x="11834" y="14400"/>
                        <a:pt x="11797" y="14450"/>
                      </a:cubicBezTo>
                      <a:lnTo>
                        <a:pt x="11502" y="14469"/>
                      </a:lnTo>
                      <a:lnTo>
                        <a:pt x="11321" y="14354"/>
                      </a:lnTo>
                      <a:cubicBezTo>
                        <a:pt x="11275" y="14270"/>
                        <a:pt x="11212" y="14252"/>
                        <a:pt x="11143" y="14252"/>
                      </a:cubicBezTo>
                      <a:cubicBezTo>
                        <a:pt x="11095" y="14252"/>
                        <a:pt x="11044" y="14260"/>
                        <a:pt x="10994" y="14262"/>
                      </a:cubicBezTo>
                      <a:cubicBezTo>
                        <a:pt x="10814" y="14239"/>
                        <a:pt x="10637" y="14204"/>
                        <a:pt x="10453" y="14189"/>
                      </a:cubicBezTo>
                      <a:cubicBezTo>
                        <a:pt x="10448" y="14189"/>
                        <a:pt x="10444" y="14189"/>
                        <a:pt x="10439" y="14189"/>
                      </a:cubicBezTo>
                      <a:cubicBezTo>
                        <a:pt x="10336" y="14189"/>
                        <a:pt x="10274" y="14273"/>
                        <a:pt x="10226" y="14362"/>
                      </a:cubicBezTo>
                      <a:cubicBezTo>
                        <a:pt x="10218" y="14393"/>
                        <a:pt x="10222" y="14423"/>
                        <a:pt x="10237" y="14450"/>
                      </a:cubicBezTo>
                      <a:cubicBezTo>
                        <a:pt x="10277" y="14499"/>
                        <a:pt x="10321" y="14520"/>
                        <a:pt x="10367" y="14520"/>
                      </a:cubicBezTo>
                      <a:cubicBezTo>
                        <a:pt x="10412" y="14520"/>
                        <a:pt x="10457" y="14501"/>
                        <a:pt x="10503" y="14469"/>
                      </a:cubicBezTo>
                      <a:cubicBezTo>
                        <a:pt x="10614" y="14395"/>
                        <a:pt x="10737" y="14365"/>
                        <a:pt x="10854" y="14365"/>
                      </a:cubicBezTo>
                      <a:cubicBezTo>
                        <a:pt x="11009" y="14365"/>
                        <a:pt x="11155" y="14417"/>
                        <a:pt x="11256" y="14489"/>
                      </a:cubicBezTo>
                      <a:cubicBezTo>
                        <a:pt x="11419" y="14603"/>
                        <a:pt x="11573" y="14641"/>
                        <a:pt x="11728" y="14641"/>
                      </a:cubicBezTo>
                      <a:cubicBezTo>
                        <a:pt x="11850" y="14641"/>
                        <a:pt x="11973" y="14617"/>
                        <a:pt x="12101" y="14589"/>
                      </a:cubicBezTo>
                      <a:cubicBezTo>
                        <a:pt x="12143" y="14665"/>
                        <a:pt x="12216" y="14712"/>
                        <a:pt x="12301" y="14723"/>
                      </a:cubicBezTo>
                      <a:cubicBezTo>
                        <a:pt x="12432" y="14751"/>
                        <a:pt x="12564" y="14760"/>
                        <a:pt x="12696" y="14760"/>
                      </a:cubicBezTo>
                      <a:cubicBezTo>
                        <a:pt x="12870" y="14760"/>
                        <a:pt x="13043" y="14745"/>
                        <a:pt x="13215" y="14738"/>
                      </a:cubicBezTo>
                      <a:lnTo>
                        <a:pt x="13723" y="14746"/>
                      </a:lnTo>
                      <a:lnTo>
                        <a:pt x="13730" y="14750"/>
                      </a:lnTo>
                      <a:cubicBezTo>
                        <a:pt x="13738" y="15134"/>
                        <a:pt x="13619" y="15499"/>
                        <a:pt x="13531" y="15864"/>
                      </a:cubicBezTo>
                      <a:cubicBezTo>
                        <a:pt x="13396" y="16056"/>
                        <a:pt x="13181" y="16091"/>
                        <a:pt x="12981" y="16160"/>
                      </a:cubicBezTo>
                      <a:cubicBezTo>
                        <a:pt x="12624" y="16276"/>
                        <a:pt x="12243" y="16306"/>
                        <a:pt x="11897" y="16468"/>
                      </a:cubicBezTo>
                      <a:cubicBezTo>
                        <a:pt x="11889" y="16465"/>
                        <a:pt x="11881" y="16463"/>
                        <a:pt x="11873" y="16463"/>
                      </a:cubicBezTo>
                      <a:cubicBezTo>
                        <a:pt x="11849" y="16463"/>
                        <a:pt x="11826" y="16475"/>
                        <a:pt x="11809" y="16495"/>
                      </a:cubicBezTo>
                      <a:lnTo>
                        <a:pt x="11494" y="16583"/>
                      </a:lnTo>
                      <a:cubicBezTo>
                        <a:pt x="10987" y="16644"/>
                        <a:pt x="10464" y="16606"/>
                        <a:pt x="9965" y="16756"/>
                      </a:cubicBezTo>
                      <a:lnTo>
                        <a:pt x="9803" y="16764"/>
                      </a:lnTo>
                      <a:cubicBezTo>
                        <a:pt x="9682" y="16689"/>
                        <a:pt x="9552" y="16671"/>
                        <a:pt x="9420" y="16671"/>
                      </a:cubicBezTo>
                      <a:cubicBezTo>
                        <a:pt x="9335" y="16671"/>
                        <a:pt x="9250" y="16678"/>
                        <a:pt x="9165" y="16683"/>
                      </a:cubicBezTo>
                      <a:lnTo>
                        <a:pt x="8566" y="16583"/>
                      </a:lnTo>
                      <a:lnTo>
                        <a:pt x="8466" y="16571"/>
                      </a:lnTo>
                      <a:lnTo>
                        <a:pt x="8066" y="16410"/>
                      </a:lnTo>
                      <a:cubicBezTo>
                        <a:pt x="8042" y="16364"/>
                        <a:pt x="8006" y="16350"/>
                        <a:pt x="7967" y="16350"/>
                      </a:cubicBezTo>
                      <a:cubicBezTo>
                        <a:pt x="7951" y="16350"/>
                        <a:pt x="7933" y="16353"/>
                        <a:pt x="7916" y="16356"/>
                      </a:cubicBezTo>
                      <a:cubicBezTo>
                        <a:pt x="7817" y="16264"/>
                        <a:pt x="7686" y="16249"/>
                        <a:pt x="7567" y="16218"/>
                      </a:cubicBezTo>
                      <a:cubicBezTo>
                        <a:pt x="7475" y="16145"/>
                        <a:pt x="7371" y="16091"/>
                        <a:pt x="7255" y="16068"/>
                      </a:cubicBezTo>
                      <a:cubicBezTo>
                        <a:pt x="7225" y="16049"/>
                        <a:pt x="7198" y="16037"/>
                        <a:pt x="7163" y="16033"/>
                      </a:cubicBezTo>
                      <a:cubicBezTo>
                        <a:pt x="7090" y="15914"/>
                        <a:pt x="6948" y="15937"/>
                        <a:pt x="6852" y="15864"/>
                      </a:cubicBezTo>
                      <a:lnTo>
                        <a:pt x="6452" y="15549"/>
                      </a:lnTo>
                      <a:cubicBezTo>
                        <a:pt x="6337" y="15422"/>
                        <a:pt x="6199" y="15323"/>
                        <a:pt x="6037" y="15261"/>
                      </a:cubicBezTo>
                      <a:lnTo>
                        <a:pt x="5853" y="15134"/>
                      </a:lnTo>
                      <a:lnTo>
                        <a:pt x="5634" y="14950"/>
                      </a:lnTo>
                      <a:lnTo>
                        <a:pt x="5365" y="14508"/>
                      </a:lnTo>
                      <a:lnTo>
                        <a:pt x="5019" y="13536"/>
                      </a:lnTo>
                      <a:cubicBezTo>
                        <a:pt x="5065" y="13355"/>
                        <a:pt x="4958" y="13194"/>
                        <a:pt x="4919" y="13029"/>
                      </a:cubicBezTo>
                      <a:cubicBezTo>
                        <a:pt x="4942" y="12825"/>
                        <a:pt x="4931" y="12625"/>
                        <a:pt x="4881" y="12425"/>
                      </a:cubicBezTo>
                      <a:cubicBezTo>
                        <a:pt x="4819" y="12164"/>
                        <a:pt x="4815" y="11887"/>
                        <a:pt x="4862" y="11626"/>
                      </a:cubicBezTo>
                      <a:cubicBezTo>
                        <a:pt x="5096" y="10531"/>
                        <a:pt x="5169" y="9405"/>
                        <a:pt x="5457" y="8325"/>
                      </a:cubicBezTo>
                      <a:cubicBezTo>
                        <a:pt x="5511" y="8214"/>
                        <a:pt x="5557" y="8102"/>
                        <a:pt x="5530" y="7979"/>
                      </a:cubicBezTo>
                      <a:lnTo>
                        <a:pt x="5549" y="7795"/>
                      </a:lnTo>
                      <a:cubicBezTo>
                        <a:pt x="5615" y="7706"/>
                        <a:pt x="5649" y="7591"/>
                        <a:pt x="5642" y="7476"/>
                      </a:cubicBezTo>
                      <a:cubicBezTo>
                        <a:pt x="5661" y="7464"/>
                        <a:pt x="5668" y="7441"/>
                        <a:pt x="5661" y="7422"/>
                      </a:cubicBezTo>
                      <a:cubicBezTo>
                        <a:pt x="5661" y="7418"/>
                        <a:pt x="5653" y="7418"/>
                        <a:pt x="5653" y="7411"/>
                      </a:cubicBezTo>
                      <a:cubicBezTo>
                        <a:pt x="5703" y="7384"/>
                        <a:pt x="5726" y="7330"/>
                        <a:pt x="5722" y="7272"/>
                      </a:cubicBezTo>
                      <a:cubicBezTo>
                        <a:pt x="5745" y="7253"/>
                        <a:pt x="5761" y="7218"/>
                        <a:pt x="5749" y="7188"/>
                      </a:cubicBezTo>
                      <a:cubicBezTo>
                        <a:pt x="5795" y="7169"/>
                        <a:pt x="5822" y="7119"/>
                        <a:pt x="5818" y="7072"/>
                      </a:cubicBezTo>
                      <a:cubicBezTo>
                        <a:pt x="6030" y="6581"/>
                        <a:pt x="6268" y="6100"/>
                        <a:pt x="6495" y="5616"/>
                      </a:cubicBezTo>
                      <a:cubicBezTo>
                        <a:pt x="7017" y="4490"/>
                        <a:pt x="7836" y="3614"/>
                        <a:pt x="8708" y="2776"/>
                      </a:cubicBezTo>
                      <a:cubicBezTo>
                        <a:pt x="9181" y="2319"/>
                        <a:pt x="9726" y="1950"/>
                        <a:pt x="10333" y="1685"/>
                      </a:cubicBezTo>
                      <a:cubicBezTo>
                        <a:pt x="10664" y="1543"/>
                        <a:pt x="11033" y="1466"/>
                        <a:pt x="11317" y="1212"/>
                      </a:cubicBezTo>
                      <a:lnTo>
                        <a:pt x="11359" y="1220"/>
                      </a:lnTo>
                      <a:lnTo>
                        <a:pt x="11390" y="1186"/>
                      </a:lnTo>
                      <a:cubicBezTo>
                        <a:pt x="11410" y="1195"/>
                        <a:pt x="11427" y="1199"/>
                        <a:pt x="11442" y="1199"/>
                      </a:cubicBezTo>
                      <a:cubicBezTo>
                        <a:pt x="11483" y="1199"/>
                        <a:pt x="11507" y="1169"/>
                        <a:pt x="11521" y="1124"/>
                      </a:cubicBezTo>
                      <a:lnTo>
                        <a:pt x="11686" y="1101"/>
                      </a:lnTo>
                      <a:cubicBezTo>
                        <a:pt x="11702" y="1103"/>
                        <a:pt x="11717" y="1103"/>
                        <a:pt x="11732" y="1103"/>
                      </a:cubicBezTo>
                      <a:cubicBezTo>
                        <a:pt x="11893" y="1103"/>
                        <a:pt x="12035" y="1018"/>
                        <a:pt x="12186" y="990"/>
                      </a:cubicBezTo>
                      <a:cubicBezTo>
                        <a:pt x="12259" y="951"/>
                        <a:pt x="12351" y="970"/>
                        <a:pt x="12405" y="897"/>
                      </a:cubicBezTo>
                      <a:lnTo>
                        <a:pt x="12408" y="897"/>
                      </a:lnTo>
                      <a:cubicBezTo>
                        <a:pt x="12451" y="897"/>
                        <a:pt x="12489" y="897"/>
                        <a:pt x="12531" y="890"/>
                      </a:cubicBezTo>
                      <a:cubicBezTo>
                        <a:pt x="12578" y="878"/>
                        <a:pt x="12616" y="867"/>
                        <a:pt x="12654" y="847"/>
                      </a:cubicBezTo>
                      <a:cubicBezTo>
                        <a:pt x="12712" y="821"/>
                        <a:pt x="12762" y="794"/>
                        <a:pt x="12816" y="763"/>
                      </a:cubicBezTo>
                      <a:cubicBezTo>
                        <a:pt x="12854" y="744"/>
                        <a:pt x="12889" y="724"/>
                        <a:pt x="12923" y="701"/>
                      </a:cubicBezTo>
                      <a:cubicBezTo>
                        <a:pt x="12954" y="682"/>
                        <a:pt x="12993" y="663"/>
                        <a:pt x="13027" y="644"/>
                      </a:cubicBezTo>
                      <a:cubicBezTo>
                        <a:pt x="13062" y="625"/>
                        <a:pt x="13096" y="609"/>
                        <a:pt x="13127" y="601"/>
                      </a:cubicBezTo>
                      <a:cubicBezTo>
                        <a:pt x="13281" y="601"/>
                        <a:pt x="13434" y="598"/>
                        <a:pt x="13550" y="467"/>
                      </a:cubicBezTo>
                      <a:cubicBezTo>
                        <a:pt x="13580" y="452"/>
                        <a:pt x="13604" y="436"/>
                        <a:pt x="13627" y="417"/>
                      </a:cubicBezTo>
                      <a:cubicBezTo>
                        <a:pt x="13638" y="390"/>
                        <a:pt x="13642" y="356"/>
                        <a:pt x="13638" y="329"/>
                      </a:cubicBezTo>
                      <a:lnTo>
                        <a:pt x="13677" y="329"/>
                      </a:lnTo>
                      <a:lnTo>
                        <a:pt x="13703" y="313"/>
                      </a:lnTo>
                      <a:cubicBezTo>
                        <a:pt x="13721" y="315"/>
                        <a:pt x="13738" y="316"/>
                        <a:pt x="13754" y="316"/>
                      </a:cubicBezTo>
                      <a:cubicBezTo>
                        <a:pt x="13829" y="316"/>
                        <a:pt x="13891" y="295"/>
                        <a:pt x="13907" y="194"/>
                      </a:cubicBezTo>
                      <a:lnTo>
                        <a:pt x="13910" y="133"/>
                      </a:lnTo>
                      <a:lnTo>
                        <a:pt x="13910" y="133"/>
                      </a:lnTo>
                      <a:lnTo>
                        <a:pt x="13527" y="137"/>
                      </a:lnTo>
                      <a:lnTo>
                        <a:pt x="13484" y="217"/>
                      </a:lnTo>
                      <a:cubicBezTo>
                        <a:pt x="13454" y="210"/>
                        <a:pt x="13427" y="198"/>
                        <a:pt x="13396" y="194"/>
                      </a:cubicBezTo>
                      <a:cubicBezTo>
                        <a:pt x="13357" y="194"/>
                        <a:pt x="13315" y="187"/>
                        <a:pt x="13275" y="187"/>
                      </a:cubicBezTo>
                      <a:cubicBezTo>
                        <a:pt x="13223" y="187"/>
                        <a:pt x="13174" y="198"/>
                        <a:pt x="13135" y="248"/>
                      </a:cubicBezTo>
                      <a:cubicBezTo>
                        <a:pt x="13069" y="294"/>
                        <a:pt x="12981" y="275"/>
                        <a:pt x="12927" y="336"/>
                      </a:cubicBezTo>
                      <a:lnTo>
                        <a:pt x="12904" y="363"/>
                      </a:lnTo>
                      <a:lnTo>
                        <a:pt x="12870" y="352"/>
                      </a:lnTo>
                      <a:cubicBezTo>
                        <a:pt x="12815" y="384"/>
                        <a:pt x="12754" y="387"/>
                        <a:pt x="12692" y="387"/>
                      </a:cubicBezTo>
                      <a:cubicBezTo>
                        <a:pt x="12681" y="387"/>
                        <a:pt x="12670" y="387"/>
                        <a:pt x="12659" y="387"/>
                      </a:cubicBezTo>
                      <a:cubicBezTo>
                        <a:pt x="12578" y="387"/>
                        <a:pt x="12498" y="391"/>
                        <a:pt x="12432" y="459"/>
                      </a:cubicBezTo>
                      <a:lnTo>
                        <a:pt x="12435" y="459"/>
                      </a:lnTo>
                      <a:lnTo>
                        <a:pt x="12393" y="482"/>
                      </a:lnTo>
                      <a:lnTo>
                        <a:pt x="12393" y="517"/>
                      </a:lnTo>
                      <a:cubicBezTo>
                        <a:pt x="12380" y="508"/>
                        <a:pt x="12366" y="504"/>
                        <a:pt x="12352" y="504"/>
                      </a:cubicBezTo>
                      <a:cubicBezTo>
                        <a:pt x="12342" y="504"/>
                        <a:pt x="12331" y="506"/>
                        <a:pt x="12320" y="509"/>
                      </a:cubicBezTo>
                      <a:cubicBezTo>
                        <a:pt x="12301" y="525"/>
                        <a:pt x="12278" y="540"/>
                        <a:pt x="12259" y="555"/>
                      </a:cubicBezTo>
                      <a:cubicBezTo>
                        <a:pt x="12251" y="548"/>
                        <a:pt x="12236" y="548"/>
                        <a:pt x="12220" y="544"/>
                      </a:cubicBezTo>
                      <a:cubicBezTo>
                        <a:pt x="12216" y="555"/>
                        <a:pt x="12212" y="567"/>
                        <a:pt x="12205" y="578"/>
                      </a:cubicBezTo>
                      <a:lnTo>
                        <a:pt x="12178" y="594"/>
                      </a:lnTo>
                      <a:cubicBezTo>
                        <a:pt x="12139" y="601"/>
                        <a:pt x="12105" y="617"/>
                        <a:pt x="12082" y="640"/>
                      </a:cubicBezTo>
                      <a:cubicBezTo>
                        <a:pt x="12082" y="640"/>
                        <a:pt x="12078" y="640"/>
                        <a:pt x="12078" y="644"/>
                      </a:cubicBezTo>
                      <a:cubicBezTo>
                        <a:pt x="12059" y="640"/>
                        <a:pt x="12040" y="640"/>
                        <a:pt x="12024" y="636"/>
                      </a:cubicBezTo>
                      <a:cubicBezTo>
                        <a:pt x="12012" y="654"/>
                        <a:pt x="11989" y="667"/>
                        <a:pt x="11969" y="667"/>
                      </a:cubicBezTo>
                      <a:cubicBezTo>
                        <a:pt x="11963" y="667"/>
                        <a:pt x="11957" y="666"/>
                        <a:pt x="11951" y="663"/>
                      </a:cubicBezTo>
                      <a:cubicBezTo>
                        <a:pt x="11936" y="663"/>
                        <a:pt x="11924" y="671"/>
                        <a:pt x="11913" y="678"/>
                      </a:cubicBezTo>
                      <a:cubicBezTo>
                        <a:pt x="11909" y="682"/>
                        <a:pt x="11905" y="694"/>
                        <a:pt x="11905" y="701"/>
                      </a:cubicBezTo>
                      <a:cubicBezTo>
                        <a:pt x="11874" y="709"/>
                        <a:pt x="11847" y="717"/>
                        <a:pt x="11821" y="736"/>
                      </a:cubicBezTo>
                      <a:lnTo>
                        <a:pt x="11797" y="767"/>
                      </a:lnTo>
                      <a:lnTo>
                        <a:pt x="11759" y="759"/>
                      </a:lnTo>
                      <a:cubicBezTo>
                        <a:pt x="11678" y="790"/>
                        <a:pt x="11586" y="790"/>
                        <a:pt x="11513" y="847"/>
                      </a:cubicBezTo>
                      <a:lnTo>
                        <a:pt x="11490" y="874"/>
                      </a:lnTo>
                      <a:lnTo>
                        <a:pt x="11455" y="867"/>
                      </a:lnTo>
                      <a:cubicBezTo>
                        <a:pt x="11413" y="886"/>
                        <a:pt x="11398" y="909"/>
                        <a:pt x="11413" y="943"/>
                      </a:cubicBezTo>
                      <a:lnTo>
                        <a:pt x="11409" y="943"/>
                      </a:lnTo>
                      <a:lnTo>
                        <a:pt x="11213" y="951"/>
                      </a:lnTo>
                      <a:cubicBezTo>
                        <a:pt x="11194" y="982"/>
                        <a:pt x="11175" y="1016"/>
                        <a:pt x="11156" y="1043"/>
                      </a:cubicBezTo>
                      <a:lnTo>
                        <a:pt x="11125" y="1043"/>
                      </a:lnTo>
                      <a:lnTo>
                        <a:pt x="10914" y="1059"/>
                      </a:lnTo>
                      <a:lnTo>
                        <a:pt x="10856" y="1143"/>
                      </a:lnTo>
                      <a:lnTo>
                        <a:pt x="10706" y="1151"/>
                      </a:lnTo>
                      <a:cubicBezTo>
                        <a:pt x="10564" y="1266"/>
                        <a:pt x="10387" y="1312"/>
                        <a:pt x="10207" y="1362"/>
                      </a:cubicBezTo>
                      <a:cubicBezTo>
                        <a:pt x="10161" y="1439"/>
                        <a:pt x="10084" y="1447"/>
                        <a:pt x="10003" y="1451"/>
                      </a:cubicBezTo>
                      <a:cubicBezTo>
                        <a:pt x="9957" y="1520"/>
                        <a:pt x="9888" y="1558"/>
                        <a:pt x="9803" y="1562"/>
                      </a:cubicBezTo>
                      <a:cubicBezTo>
                        <a:pt x="9665" y="1708"/>
                        <a:pt x="9484" y="1789"/>
                        <a:pt x="9304" y="1870"/>
                      </a:cubicBezTo>
                      <a:cubicBezTo>
                        <a:pt x="9300" y="1923"/>
                        <a:pt x="9261" y="1966"/>
                        <a:pt x="9204" y="1977"/>
                      </a:cubicBezTo>
                      <a:cubicBezTo>
                        <a:pt x="9035" y="2158"/>
                        <a:pt x="8819" y="2269"/>
                        <a:pt x="8608" y="2388"/>
                      </a:cubicBezTo>
                      <a:cubicBezTo>
                        <a:pt x="8305" y="2815"/>
                        <a:pt x="7863" y="3122"/>
                        <a:pt x="7582" y="3572"/>
                      </a:cubicBezTo>
                      <a:lnTo>
                        <a:pt x="7378" y="3583"/>
                      </a:lnTo>
                      <a:lnTo>
                        <a:pt x="7275" y="3679"/>
                      </a:lnTo>
                      <a:lnTo>
                        <a:pt x="7159" y="3868"/>
                      </a:lnTo>
                      <a:cubicBezTo>
                        <a:pt x="7102" y="3868"/>
                        <a:pt x="7052" y="3918"/>
                        <a:pt x="7056" y="3975"/>
                      </a:cubicBezTo>
                      <a:cubicBezTo>
                        <a:pt x="7033" y="3983"/>
                        <a:pt x="7010" y="3995"/>
                        <a:pt x="6986" y="3995"/>
                      </a:cubicBezTo>
                      <a:lnTo>
                        <a:pt x="6960" y="4275"/>
                      </a:lnTo>
                      <a:cubicBezTo>
                        <a:pt x="6629" y="4786"/>
                        <a:pt x="6383" y="5351"/>
                        <a:pt x="5980" y="5812"/>
                      </a:cubicBezTo>
                      <a:cubicBezTo>
                        <a:pt x="5976" y="5973"/>
                        <a:pt x="5895" y="6116"/>
                        <a:pt x="5768" y="6208"/>
                      </a:cubicBezTo>
                      <a:cubicBezTo>
                        <a:pt x="5768" y="6289"/>
                        <a:pt x="5761" y="6369"/>
                        <a:pt x="5680" y="6415"/>
                      </a:cubicBezTo>
                      <a:cubicBezTo>
                        <a:pt x="5718" y="6569"/>
                        <a:pt x="5653" y="6715"/>
                        <a:pt x="5642" y="6865"/>
                      </a:cubicBezTo>
                      <a:cubicBezTo>
                        <a:pt x="5565" y="6919"/>
                        <a:pt x="5546" y="6999"/>
                        <a:pt x="5538" y="7092"/>
                      </a:cubicBezTo>
                      <a:lnTo>
                        <a:pt x="5384" y="7230"/>
                      </a:lnTo>
                      <a:lnTo>
                        <a:pt x="5342" y="7906"/>
                      </a:lnTo>
                      <a:cubicBezTo>
                        <a:pt x="5246" y="8060"/>
                        <a:pt x="5288" y="8248"/>
                        <a:pt x="5246" y="8414"/>
                      </a:cubicBezTo>
                      <a:cubicBezTo>
                        <a:pt x="5227" y="8425"/>
                        <a:pt x="5200" y="8437"/>
                        <a:pt x="5173" y="8437"/>
                      </a:cubicBezTo>
                      <a:cubicBezTo>
                        <a:pt x="5161" y="8540"/>
                        <a:pt x="5165" y="8656"/>
                        <a:pt x="5073" y="8740"/>
                      </a:cubicBezTo>
                      <a:cubicBezTo>
                        <a:pt x="5054" y="9051"/>
                        <a:pt x="5050" y="9366"/>
                        <a:pt x="4865" y="9647"/>
                      </a:cubicBezTo>
                      <a:cubicBezTo>
                        <a:pt x="4815" y="10074"/>
                        <a:pt x="4723" y="10496"/>
                        <a:pt x="4742" y="10934"/>
                      </a:cubicBezTo>
                      <a:cubicBezTo>
                        <a:pt x="4719" y="10950"/>
                        <a:pt x="4692" y="10957"/>
                        <a:pt x="4666" y="10969"/>
                      </a:cubicBezTo>
                      <a:cubicBezTo>
                        <a:pt x="4650" y="11073"/>
                        <a:pt x="4681" y="11199"/>
                        <a:pt x="4569" y="11276"/>
                      </a:cubicBezTo>
                      <a:cubicBezTo>
                        <a:pt x="4589" y="11576"/>
                        <a:pt x="4339" y="11841"/>
                        <a:pt x="4431" y="12160"/>
                      </a:cubicBezTo>
                      <a:cubicBezTo>
                        <a:pt x="4424" y="12158"/>
                        <a:pt x="4418" y="12158"/>
                        <a:pt x="4412" y="12158"/>
                      </a:cubicBezTo>
                      <a:cubicBezTo>
                        <a:pt x="4389" y="12158"/>
                        <a:pt x="4369" y="12167"/>
                        <a:pt x="4354" y="12179"/>
                      </a:cubicBezTo>
                      <a:lnTo>
                        <a:pt x="4354" y="12168"/>
                      </a:lnTo>
                      <a:cubicBezTo>
                        <a:pt x="4258" y="12264"/>
                        <a:pt x="4316" y="12410"/>
                        <a:pt x="4258" y="12514"/>
                      </a:cubicBezTo>
                      <a:lnTo>
                        <a:pt x="4270" y="12544"/>
                      </a:lnTo>
                      <a:lnTo>
                        <a:pt x="4247" y="12567"/>
                      </a:lnTo>
                      <a:cubicBezTo>
                        <a:pt x="4147" y="12648"/>
                        <a:pt x="4231" y="12794"/>
                        <a:pt x="4147" y="12875"/>
                      </a:cubicBezTo>
                      <a:cubicBezTo>
                        <a:pt x="4012" y="13063"/>
                        <a:pt x="4166" y="13297"/>
                        <a:pt x="4047" y="13486"/>
                      </a:cubicBezTo>
                      <a:lnTo>
                        <a:pt x="4047" y="13478"/>
                      </a:lnTo>
                      <a:lnTo>
                        <a:pt x="4047" y="13478"/>
                      </a:lnTo>
                      <a:cubicBezTo>
                        <a:pt x="3912" y="13666"/>
                        <a:pt x="4055" y="13901"/>
                        <a:pt x="3951" y="14093"/>
                      </a:cubicBezTo>
                      <a:cubicBezTo>
                        <a:pt x="3839" y="14177"/>
                        <a:pt x="3920" y="14320"/>
                        <a:pt x="3843" y="14412"/>
                      </a:cubicBezTo>
                      <a:cubicBezTo>
                        <a:pt x="3862" y="14431"/>
                        <a:pt x="3862" y="14458"/>
                        <a:pt x="3839" y="14477"/>
                      </a:cubicBezTo>
                      <a:cubicBezTo>
                        <a:pt x="3839" y="14477"/>
                        <a:pt x="3836" y="14485"/>
                        <a:pt x="3828" y="14485"/>
                      </a:cubicBezTo>
                      <a:cubicBezTo>
                        <a:pt x="3747" y="14604"/>
                        <a:pt x="3786" y="14735"/>
                        <a:pt x="3789" y="14858"/>
                      </a:cubicBezTo>
                      <a:cubicBezTo>
                        <a:pt x="3805" y="14861"/>
                        <a:pt x="3824" y="14861"/>
                        <a:pt x="3839" y="14861"/>
                      </a:cubicBezTo>
                      <a:cubicBezTo>
                        <a:pt x="3836" y="14869"/>
                        <a:pt x="3828" y="14873"/>
                        <a:pt x="3824" y="14881"/>
                      </a:cubicBezTo>
                      <a:cubicBezTo>
                        <a:pt x="3801" y="14896"/>
                        <a:pt x="3778" y="14900"/>
                        <a:pt x="3751" y="14900"/>
                      </a:cubicBezTo>
                      <a:cubicBezTo>
                        <a:pt x="3555" y="15561"/>
                        <a:pt x="3470" y="16252"/>
                        <a:pt x="3055" y="16829"/>
                      </a:cubicBezTo>
                      <a:cubicBezTo>
                        <a:pt x="3017" y="16975"/>
                        <a:pt x="2963" y="17121"/>
                        <a:pt x="2833" y="17217"/>
                      </a:cubicBezTo>
                      <a:cubicBezTo>
                        <a:pt x="2829" y="17298"/>
                        <a:pt x="2821" y="17378"/>
                        <a:pt x="2729" y="17417"/>
                      </a:cubicBezTo>
                      <a:cubicBezTo>
                        <a:pt x="2729" y="17471"/>
                        <a:pt x="2694" y="17521"/>
                        <a:pt x="2640" y="17532"/>
                      </a:cubicBezTo>
                      <a:cubicBezTo>
                        <a:pt x="2629" y="17609"/>
                        <a:pt x="2610" y="17686"/>
                        <a:pt x="2529" y="17724"/>
                      </a:cubicBezTo>
                      <a:cubicBezTo>
                        <a:pt x="2533" y="17778"/>
                        <a:pt x="2494" y="17828"/>
                        <a:pt x="2441" y="17839"/>
                      </a:cubicBezTo>
                      <a:cubicBezTo>
                        <a:pt x="2287" y="18058"/>
                        <a:pt x="2145" y="18278"/>
                        <a:pt x="1926" y="18443"/>
                      </a:cubicBezTo>
                      <a:cubicBezTo>
                        <a:pt x="1926" y="18493"/>
                        <a:pt x="1887" y="18543"/>
                        <a:pt x="1837" y="18550"/>
                      </a:cubicBezTo>
                      <a:cubicBezTo>
                        <a:pt x="1676" y="18696"/>
                        <a:pt x="1534" y="18869"/>
                        <a:pt x="1326" y="18950"/>
                      </a:cubicBezTo>
                      <a:cubicBezTo>
                        <a:pt x="1326" y="19004"/>
                        <a:pt x="1284" y="19050"/>
                        <a:pt x="1230" y="19058"/>
                      </a:cubicBezTo>
                      <a:cubicBezTo>
                        <a:pt x="1073" y="19257"/>
                        <a:pt x="857" y="19373"/>
                        <a:pt x="619" y="19461"/>
                      </a:cubicBezTo>
                      <a:cubicBezTo>
                        <a:pt x="496" y="19661"/>
                        <a:pt x="243" y="19646"/>
                        <a:pt x="77" y="19780"/>
                      </a:cubicBezTo>
                      <a:cubicBezTo>
                        <a:pt x="24" y="19826"/>
                        <a:pt x="1" y="19891"/>
                        <a:pt x="12" y="19961"/>
                      </a:cubicBezTo>
                      <a:cubicBezTo>
                        <a:pt x="23" y="20042"/>
                        <a:pt x="85" y="20045"/>
                        <a:pt x="143" y="20045"/>
                      </a:cubicBezTo>
                      <a:cubicBezTo>
                        <a:pt x="148" y="20045"/>
                        <a:pt x="153" y="20045"/>
                        <a:pt x="158" y="20045"/>
                      </a:cubicBezTo>
                      <a:cubicBezTo>
                        <a:pt x="377" y="20045"/>
                        <a:pt x="589" y="20037"/>
                        <a:pt x="804" y="20030"/>
                      </a:cubicBezTo>
                      <a:lnTo>
                        <a:pt x="1826" y="20030"/>
                      </a:lnTo>
                      <a:lnTo>
                        <a:pt x="1976" y="20057"/>
                      </a:lnTo>
                      <a:cubicBezTo>
                        <a:pt x="1991" y="20084"/>
                        <a:pt x="2003" y="20114"/>
                        <a:pt x="2018" y="20137"/>
                      </a:cubicBezTo>
                      <a:lnTo>
                        <a:pt x="3017" y="20157"/>
                      </a:lnTo>
                      <a:lnTo>
                        <a:pt x="3048" y="20230"/>
                      </a:lnTo>
                      <a:lnTo>
                        <a:pt x="3528" y="20256"/>
                      </a:lnTo>
                      <a:lnTo>
                        <a:pt x="3647" y="20222"/>
                      </a:lnTo>
                      <a:cubicBezTo>
                        <a:pt x="3752" y="20262"/>
                        <a:pt x="3859" y="20271"/>
                        <a:pt x="3968" y="20271"/>
                      </a:cubicBezTo>
                      <a:cubicBezTo>
                        <a:pt x="4070" y="20271"/>
                        <a:pt x="4172" y="20263"/>
                        <a:pt x="4273" y="20263"/>
                      </a:cubicBezTo>
                      <a:cubicBezTo>
                        <a:pt x="4399" y="20263"/>
                        <a:pt x="4523" y="20276"/>
                        <a:pt x="4642" y="20333"/>
                      </a:cubicBezTo>
                      <a:lnTo>
                        <a:pt x="5434" y="20333"/>
                      </a:lnTo>
                      <a:cubicBezTo>
                        <a:pt x="5442" y="20310"/>
                        <a:pt x="5438" y="20287"/>
                        <a:pt x="5419" y="20272"/>
                      </a:cubicBezTo>
                      <a:cubicBezTo>
                        <a:pt x="5678" y="20266"/>
                        <a:pt x="5937" y="20247"/>
                        <a:pt x="6195" y="20247"/>
                      </a:cubicBezTo>
                      <a:cubicBezTo>
                        <a:pt x="6453" y="20247"/>
                        <a:pt x="6710" y="20266"/>
                        <a:pt x="6963" y="20337"/>
                      </a:cubicBezTo>
                      <a:cubicBezTo>
                        <a:pt x="7559" y="20349"/>
                        <a:pt x="8151" y="20345"/>
                        <a:pt x="8746" y="20368"/>
                      </a:cubicBezTo>
                      <a:cubicBezTo>
                        <a:pt x="8774" y="20370"/>
                        <a:pt x="8802" y="20370"/>
                        <a:pt x="8830" y="20370"/>
                      </a:cubicBezTo>
                      <a:cubicBezTo>
                        <a:pt x="9051" y="20370"/>
                        <a:pt x="9267" y="20317"/>
                        <a:pt x="9461" y="20218"/>
                      </a:cubicBezTo>
                      <a:cubicBezTo>
                        <a:pt x="9553" y="20137"/>
                        <a:pt x="9642" y="20049"/>
                        <a:pt x="9765" y="20018"/>
                      </a:cubicBezTo>
                      <a:lnTo>
                        <a:pt x="9918" y="19868"/>
                      </a:lnTo>
                      <a:lnTo>
                        <a:pt x="10187" y="19838"/>
                      </a:lnTo>
                      <a:cubicBezTo>
                        <a:pt x="10237" y="19772"/>
                        <a:pt x="10310" y="19738"/>
                        <a:pt x="10391" y="19738"/>
                      </a:cubicBezTo>
                      <a:cubicBezTo>
                        <a:pt x="10429" y="19665"/>
                        <a:pt x="10503" y="19622"/>
                        <a:pt x="10583" y="19622"/>
                      </a:cubicBezTo>
                      <a:cubicBezTo>
                        <a:pt x="10733" y="19519"/>
                        <a:pt x="10898" y="19446"/>
                        <a:pt x="11083" y="19411"/>
                      </a:cubicBezTo>
                      <a:cubicBezTo>
                        <a:pt x="11233" y="19296"/>
                        <a:pt x="11417" y="19273"/>
                        <a:pt x="11586" y="19215"/>
                      </a:cubicBezTo>
                      <a:cubicBezTo>
                        <a:pt x="11628" y="19134"/>
                        <a:pt x="11701" y="19119"/>
                        <a:pt x="11782" y="19104"/>
                      </a:cubicBezTo>
                      <a:cubicBezTo>
                        <a:pt x="11917" y="18942"/>
                        <a:pt x="12124" y="18908"/>
                        <a:pt x="12293" y="18812"/>
                      </a:cubicBezTo>
                      <a:cubicBezTo>
                        <a:pt x="12297" y="18789"/>
                        <a:pt x="12301" y="18762"/>
                        <a:pt x="12309" y="18742"/>
                      </a:cubicBezTo>
                      <a:lnTo>
                        <a:pt x="12489" y="18704"/>
                      </a:lnTo>
                      <a:cubicBezTo>
                        <a:pt x="12493" y="18654"/>
                        <a:pt x="12543" y="18608"/>
                        <a:pt x="12597" y="18608"/>
                      </a:cubicBezTo>
                      <a:cubicBezTo>
                        <a:pt x="12639" y="18527"/>
                        <a:pt x="12716" y="18512"/>
                        <a:pt x="12797" y="18508"/>
                      </a:cubicBezTo>
                      <a:lnTo>
                        <a:pt x="13104" y="18216"/>
                      </a:lnTo>
                      <a:cubicBezTo>
                        <a:pt x="13100" y="18158"/>
                        <a:pt x="13142" y="18108"/>
                        <a:pt x="13196" y="18105"/>
                      </a:cubicBezTo>
                      <a:lnTo>
                        <a:pt x="13715" y="17609"/>
                      </a:lnTo>
                      <a:cubicBezTo>
                        <a:pt x="13715" y="17559"/>
                        <a:pt x="13746" y="17509"/>
                        <a:pt x="13799" y="17494"/>
                      </a:cubicBezTo>
                      <a:cubicBezTo>
                        <a:pt x="13869" y="17428"/>
                        <a:pt x="13934" y="17359"/>
                        <a:pt x="14007" y="17294"/>
                      </a:cubicBezTo>
                      <a:cubicBezTo>
                        <a:pt x="14011" y="17240"/>
                        <a:pt x="14049" y="17202"/>
                        <a:pt x="14103" y="17194"/>
                      </a:cubicBezTo>
                      <a:cubicBezTo>
                        <a:pt x="14199" y="16967"/>
                        <a:pt x="14318" y="16752"/>
                        <a:pt x="14518" y="16598"/>
                      </a:cubicBezTo>
                      <a:lnTo>
                        <a:pt x="15214" y="15376"/>
                      </a:lnTo>
                      <a:cubicBezTo>
                        <a:pt x="15217" y="15296"/>
                        <a:pt x="15248" y="15223"/>
                        <a:pt x="15333" y="15188"/>
                      </a:cubicBezTo>
                      <a:cubicBezTo>
                        <a:pt x="15333" y="15107"/>
                        <a:pt x="15367" y="15034"/>
                        <a:pt x="15429" y="14988"/>
                      </a:cubicBezTo>
                      <a:cubicBezTo>
                        <a:pt x="15425" y="14900"/>
                        <a:pt x="15440" y="14823"/>
                        <a:pt x="15517" y="14777"/>
                      </a:cubicBezTo>
                      <a:cubicBezTo>
                        <a:pt x="15525" y="14685"/>
                        <a:pt x="15540" y="14600"/>
                        <a:pt x="15548" y="14512"/>
                      </a:cubicBezTo>
                      <a:lnTo>
                        <a:pt x="15548" y="14496"/>
                      </a:lnTo>
                      <a:lnTo>
                        <a:pt x="15575" y="14523"/>
                      </a:lnTo>
                      <a:cubicBezTo>
                        <a:pt x="15905" y="14362"/>
                        <a:pt x="15717" y="14016"/>
                        <a:pt x="15844" y="13786"/>
                      </a:cubicBezTo>
                      <a:lnTo>
                        <a:pt x="15844" y="13786"/>
                      </a:lnTo>
                      <a:lnTo>
                        <a:pt x="15844" y="13793"/>
                      </a:lnTo>
                      <a:cubicBezTo>
                        <a:pt x="15967" y="13593"/>
                        <a:pt x="15851" y="13371"/>
                        <a:pt x="15928" y="13167"/>
                      </a:cubicBezTo>
                      <a:lnTo>
                        <a:pt x="15928" y="13167"/>
                      </a:lnTo>
                      <a:lnTo>
                        <a:pt x="15924" y="13178"/>
                      </a:lnTo>
                      <a:cubicBezTo>
                        <a:pt x="16113" y="12679"/>
                        <a:pt x="15909" y="12152"/>
                        <a:pt x="16036" y="11649"/>
                      </a:cubicBezTo>
                      <a:lnTo>
                        <a:pt x="16036" y="11649"/>
                      </a:lnTo>
                      <a:lnTo>
                        <a:pt x="16028" y="11661"/>
                      </a:lnTo>
                      <a:cubicBezTo>
                        <a:pt x="16174" y="11403"/>
                        <a:pt x="16078" y="11115"/>
                        <a:pt x="16124" y="10854"/>
                      </a:cubicBezTo>
                      <a:cubicBezTo>
                        <a:pt x="16105" y="10827"/>
                        <a:pt x="16113" y="10788"/>
                        <a:pt x="16136" y="10765"/>
                      </a:cubicBezTo>
                      <a:lnTo>
                        <a:pt x="16140" y="10761"/>
                      </a:lnTo>
                      <a:cubicBezTo>
                        <a:pt x="16220" y="9835"/>
                        <a:pt x="16286" y="8905"/>
                        <a:pt x="16528" y="8010"/>
                      </a:cubicBezTo>
                      <a:lnTo>
                        <a:pt x="16528" y="8010"/>
                      </a:lnTo>
                      <a:lnTo>
                        <a:pt x="16520" y="8018"/>
                      </a:lnTo>
                      <a:cubicBezTo>
                        <a:pt x="16708" y="7633"/>
                        <a:pt x="16670" y="7195"/>
                        <a:pt x="16835" y="6807"/>
                      </a:cubicBezTo>
                      <a:cubicBezTo>
                        <a:pt x="16997" y="6673"/>
                        <a:pt x="16827" y="6458"/>
                        <a:pt x="16958" y="6319"/>
                      </a:cubicBezTo>
                      <a:lnTo>
                        <a:pt x="16958" y="6312"/>
                      </a:lnTo>
                      <a:cubicBezTo>
                        <a:pt x="17016" y="6262"/>
                        <a:pt x="16997" y="6169"/>
                        <a:pt x="17058" y="6116"/>
                      </a:cubicBezTo>
                      <a:lnTo>
                        <a:pt x="17058" y="6112"/>
                      </a:lnTo>
                      <a:cubicBezTo>
                        <a:pt x="17116" y="6054"/>
                        <a:pt x="17100" y="5962"/>
                        <a:pt x="17150" y="5900"/>
                      </a:cubicBezTo>
                      <a:lnTo>
                        <a:pt x="17150" y="5900"/>
                      </a:lnTo>
                      <a:lnTo>
                        <a:pt x="17143" y="5904"/>
                      </a:lnTo>
                      <a:cubicBezTo>
                        <a:pt x="17250" y="5831"/>
                        <a:pt x="17162" y="5685"/>
                        <a:pt x="17254" y="5608"/>
                      </a:cubicBezTo>
                      <a:cubicBezTo>
                        <a:pt x="17315" y="5555"/>
                        <a:pt x="17296" y="5462"/>
                        <a:pt x="17354" y="5409"/>
                      </a:cubicBezTo>
                      <a:lnTo>
                        <a:pt x="17354" y="5405"/>
                      </a:lnTo>
                      <a:cubicBezTo>
                        <a:pt x="17500" y="5209"/>
                        <a:pt x="17654" y="5020"/>
                        <a:pt x="17738" y="4786"/>
                      </a:cubicBezTo>
                      <a:cubicBezTo>
                        <a:pt x="17842" y="4709"/>
                        <a:pt x="17892" y="4598"/>
                        <a:pt x="17942" y="4486"/>
                      </a:cubicBezTo>
                      <a:cubicBezTo>
                        <a:pt x="18019" y="4456"/>
                        <a:pt x="17996" y="4352"/>
                        <a:pt x="18057" y="4306"/>
                      </a:cubicBezTo>
                      <a:lnTo>
                        <a:pt x="18065" y="4294"/>
                      </a:lnTo>
                      <a:cubicBezTo>
                        <a:pt x="18099" y="4263"/>
                        <a:pt x="18130" y="4229"/>
                        <a:pt x="18153" y="4190"/>
                      </a:cubicBezTo>
                      <a:cubicBezTo>
                        <a:pt x="18388" y="3887"/>
                        <a:pt x="18676" y="3637"/>
                        <a:pt x="18949" y="3372"/>
                      </a:cubicBezTo>
                      <a:cubicBezTo>
                        <a:pt x="18979" y="3360"/>
                        <a:pt x="18999" y="3334"/>
                        <a:pt x="19002" y="3307"/>
                      </a:cubicBezTo>
                      <a:cubicBezTo>
                        <a:pt x="19005" y="3307"/>
                        <a:pt x="19008" y="3308"/>
                        <a:pt x="19011" y="3308"/>
                      </a:cubicBezTo>
                      <a:cubicBezTo>
                        <a:pt x="19026" y="3308"/>
                        <a:pt x="19039" y="3298"/>
                        <a:pt x="19052" y="3272"/>
                      </a:cubicBezTo>
                      <a:lnTo>
                        <a:pt x="19052" y="3276"/>
                      </a:lnTo>
                      <a:cubicBezTo>
                        <a:pt x="19102" y="3268"/>
                        <a:pt x="19141" y="3226"/>
                        <a:pt x="19152" y="3176"/>
                      </a:cubicBezTo>
                      <a:cubicBezTo>
                        <a:pt x="19206" y="3168"/>
                        <a:pt x="19245" y="3122"/>
                        <a:pt x="19248" y="3072"/>
                      </a:cubicBezTo>
                      <a:cubicBezTo>
                        <a:pt x="19364" y="3015"/>
                        <a:pt x="19387" y="2880"/>
                        <a:pt x="19467" y="2792"/>
                      </a:cubicBezTo>
                      <a:lnTo>
                        <a:pt x="19475" y="2788"/>
                      </a:lnTo>
                      <a:cubicBezTo>
                        <a:pt x="19506" y="2757"/>
                        <a:pt x="19540" y="2726"/>
                        <a:pt x="19571" y="2688"/>
                      </a:cubicBezTo>
                      <a:cubicBezTo>
                        <a:pt x="19613" y="2661"/>
                        <a:pt x="19648" y="2623"/>
                        <a:pt x="19667" y="2580"/>
                      </a:cubicBezTo>
                      <a:cubicBezTo>
                        <a:pt x="19756" y="2546"/>
                        <a:pt x="19829" y="2481"/>
                        <a:pt x="19871" y="2392"/>
                      </a:cubicBezTo>
                      <a:lnTo>
                        <a:pt x="19879" y="2388"/>
                      </a:lnTo>
                      <a:cubicBezTo>
                        <a:pt x="19967" y="2311"/>
                        <a:pt x="20098" y="2285"/>
                        <a:pt x="20159" y="2173"/>
                      </a:cubicBezTo>
                      <a:lnTo>
                        <a:pt x="20167" y="2173"/>
                      </a:lnTo>
                      <a:cubicBezTo>
                        <a:pt x="20286" y="2142"/>
                        <a:pt x="20382" y="2062"/>
                        <a:pt x="20478" y="1996"/>
                      </a:cubicBezTo>
                      <a:lnTo>
                        <a:pt x="20486" y="1989"/>
                      </a:lnTo>
                      <a:cubicBezTo>
                        <a:pt x="20539" y="1931"/>
                        <a:pt x="20632" y="1958"/>
                        <a:pt x="20678" y="1893"/>
                      </a:cubicBezTo>
                      <a:lnTo>
                        <a:pt x="20689" y="1889"/>
                      </a:lnTo>
                      <a:cubicBezTo>
                        <a:pt x="20832" y="1785"/>
                        <a:pt x="20981" y="1739"/>
                        <a:pt x="20939" y="1543"/>
                      </a:cubicBezTo>
                      <a:cubicBezTo>
                        <a:pt x="20901" y="1362"/>
                        <a:pt x="20747" y="1412"/>
                        <a:pt x="20628" y="1393"/>
                      </a:cubicBezTo>
                      <a:cubicBezTo>
                        <a:pt x="20595" y="1388"/>
                        <a:pt x="20562" y="1387"/>
                        <a:pt x="20529" y="1387"/>
                      </a:cubicBezTo>
                      <a:cubicBezTo>
                        <a:pt x="20470" y="1387"/>
                        <a:pt x="20411" y="1392"/>
                        <a:pt x="20353" y="1392"/>
                      </a:cubicBezTo>
                      <a:cubicBezTo>
                        <a:pt x="20283" y="1392"/>
                        <a:pt x="20214" y="1385"/>
                        <a:pt x="20148" y="1355"/>
                      </a:cubicBezTo>
                      <a:lnTo>
                        <a:pt x="20121" y="1362"/>
                      </a:lnTo>
                      <a:lnTo>
                        <a:pt x="20005" y="1389"/>
                      </a:lnTo>
                      <a:lnTo>
                        <a:pt x="20005" y="1382"/>
                      </a:lnTo>
                      <a:lnTo>
                        <a:pt x="19967" y="1355"/>
                      </a:lnTo>
                      <a:lnTo>
                        <a:pt x="19775" y="1328"/>
                      </a:lnTo>
                      <a:cubicBezTo>
                        <a:pt x="19571" y="1247"/>
                        <a:pt x="19352" y="1189"/>
                        <a:pt x="19133" y="1151"/>
                      </a:cubicBezTo>
                      <a:lnTo>
                        <a:pt x="18964" y="1124"/>
                      </a:lnTo>
                      <a:cubicBezTo>
                        <a:pt x="18868" y="1059"/>
                        <a:pt x="18737" y="1113"/>
                        <a:pt x="18641" y="1047"/>
                      </a:cubicBezTo>
                      <a:cubicBezTo>
                        <a:pt x="18632" y="1057"/>
                        <a:pt x="18620" y="1062"/>
                        <a:pt x="18609" y="1062"/>
                      </a:cubicBezTo>
                      <a:cubicBezTo>
                        <a:pt x="18597" y="1062"/>
                        <a:pt x="18585" y="1057"/>
                        <a:pt x="18576" y="1047"/>
                      </a:cubicBezTo>
                      <a:cubicBezTo>
                        <a:pt x="18572" y="1043"/>
                        <a:pt x="18564" y="1040"/>
                        <a:pt x="18564" y="1028"/>
                      </a:cubicBezTo>
                      <a:cubicBezTo>
                        <a:pt x="18511" y="992"/>
                        <a:pt x="18454" y="984"/>
                        <a:pt x="18397" y="984"/>
                      </a:cubicBezTo>
                      <a:cubicBezTo>
                        <a:pt x="18349" y="984"/>
                        <a:pt x="18301" y="990"/>
                        <a:pt x="18253" y="990"/>
                      </a:cubicBezTo>
                      <a:cubicBezTo>
                        <a:pt x="18246" y="990"/>
                        <a:pt x="18240" y="990"/>
                        <a:pt x="18234" y="990"/>
                      </a:cubicBezTo>
                      <a:cubicBezTo>
                        <a:pt x="18215" y="1001"/>
                        <a:pt x="18199" y="1009"/>
                        <a:pt x="18188" y="1020"/>
                      </a:cubicBezTo>
                      <a:lnTo>
                        <a:pt x="18192" y="1005"/>
                      </a:lnTo>
                      <a:lnTo>
                        <a:pt x="18180" y="1001"/>
                      </a:lnTo>
                      <a:cubicBezTo>
                        <a:pt x="18188" y="978"/>
                        <a:pt x="18180" y="951"/>
                        <a:pt x="18169" y="932"/>
                      </a:cubicBezTo>
                      <a:lnTo>
                        <a:pt x="18065" y="947"/>
                      </a:lnTo>
                      <a:cubicBezTo>
                        <a:pt x="18051" y="930"/>
                        <a:pt x="18031" y="920"/>
                        <a:pt x="18007" y="920"/>
                      </a:cubicBezTo>
                      <a:cubicBezTo>
                        <a:pt x="17999" y="920"/>
                        <a:pt x="17990" y="921"/>
                        <a:pt x="17980" y="924"/>
                      </a:cubicBezTo>
                      <a:cubicBezTo>
                        <a:pt x="17965" y="905"/>
                        <a:pt x="17950" y="882"/>
                        <a:pt x="17946" y="855"/>
                      </a:cubicBezTo>
                      <a:lnTo>
                        <a:pt x="17654" y="832"/>
                      </a:lnTo>
                      <a:lnTo>
                        <a:pt x="17634" y="813"/>
                      </a:lnTo>
                      <a:lnTo>
                        <a:pt x="17611" y="824"/>
                      </a:lnTo>
                      <a:cubicBezTo>
                        <a:pt x="17596" y="794"/>
                        <a:pt x="17581" y="767"/>
                        <a:pt x="17558" y="740"/>
                      </a:cubicBezTo>
                      <a:lnTo>
                        <a:pt x="17354" y="740"/>
                      </a:lnTo>
                      <a:lnTo>
                        <a:pt x="17250" y="651"/>
                      </a:lnTo>
                      <a:lnTo>
                        <a:pt x="17016" y="636"/>
                      </a:lnTo>
                      <a:cubicBezTo>
                        <a:pt x="16937" y="563"/>
                        <a:pt x="16834" y="524"/>
                        <a:pt x="16731" y="524"/>
                      </a:cubicBezTo>
                      <a:cubicBezTo>
                        <a:pt x="16698" y="524"/>
                        <a:pt x="16664" y="528"/>
                        <a:pt x="16632" y="536"/>
                      </a:cubicBezTo>
                      <a:cubicBezTo>
                        <a:pt x="16623" y="524"/>
                        <a:pt x="16609" y="519"/>
                        <a:pt x="16597" y="519"/>
                      </a:cubicBezTo>
                      <a:cubicBezTo>
                        <a:pt x="16593" y="519"/>
                        <a:pt x="16589" y="520"/>
                        <a:pt x="16585" y="521"/>
                      </a:cubicBezTo>
                      <a:lnTo>
                        <a:pt x="16582" y="525"/>
                      </a:lnTo>
                      <a:cubicBezTo>
                        <a:pt x="16574" y="498"/>
                        <a:pt x="16558" y="471"/>
                        <a:pt x="16547" y="448"/>
                      </a:cubicBezTo>
                      <a:lnTo>
                        <a:pt x="16174" y="409"/>
                      </a:lnTo>
                      <a:cubicBezTo>
                        <a:pt x="16174" y="386"/>
                        <a:pt x="16163" y="363"/>
                        <a:pt x="16155" y="344"/>
                      </a:cubicBezTo>
                      <a:cubicBezTo>
                        <a:pt x="16124" y="348"/>
                        <a:pt x="16101" y="352"/>
                        <a:pt x="16078" y="367"/>
                      </a:cubicBezTo>
                      <a:lnTo>
                        <a:pt x="15851" y="317"/>
                      </a:lnTo>
                      <a:cubicBezTo>
                        <a:pt x="15851" y="294"/>
                        <a:pt x="15848" y="275"/>
                        <a:pt x="15836" y="252"/>
                      </a:cubicBezTo>
                      <a:lnTo>
                        <a:pt x="15663" y="256"/>
                      </a:lnTo>
                      <a:cubicBezTo>
                        <a:pt x="15595" y="223"/>
                        <a:pt x="15516" y="204"/>
                        <a:pt x="15437" y="204"/>
                      </a:cubicBezTo>
                      <a:cubicBezTo>
                        <a:pt x="15414" y="204"/>
                        <a:pt x="15390" y="206"/>
                        <a:pt x="15367" y="210"/>
                      </a:cubicBezTo>
                      <a:cubicBezTo>
                        <a:pt x="15356" y="190"/>
                        <a:pt x="15348" y="163"/>
                        <a:pt x="15337" y="140"/>
                      </a:cubicBezTo>
                      <a:cubicBezTo>
                        <a:pt x="15326" y="146"/>
                        <a:pt x="15314" y="149"/>
                        <a:pt x="15301" y="149"/>
                      </a:cubicBezTo>
                      <a:cubicBezTo>
                        <a:pt x="15281" y="149"/>
                        <a:pt x="15259" y="142"/>
                        <a:pt x="15240" y="125"/>
                      </a:cubicBezTo>
                      <a:lnTo>
                        <a:pt x="15156" y="156"/>
                      </a:lnTo>
                      <a:lnTo>
                        <a:pt x="14960" y="121"/>
                      </a:lnTo>
                      <a:lnTo>
                        <a:pt x="14948" y="121"/>
                      </a:lnTo>
                      <a:cubicBezTo>
                        <a:pt x="14948" y="94"/>
                        <a:pt x="14941" y="64"/>
                        <a:pt x="14914" y="48"/>
                      </a:cubicBezTo>
                      <a:lnTo>
                        <a:pt x="14737" y="29"/>
                      </a:lnTo>
                      <a:lnTo>
                        <a:pt x="14441" y="48"/>
                      </a:lnTo>
                      <a:cubicBezTo>
                        <a:pt x="14437" y="48"/>
                        <a:pt x="14433" y="48"/>
                        <a:pt x="14429" y="48"/>
                      </a:cubicBezTo>
                      <a:cubicBezTo>
                        <a:pt x="14333" y="48"/>
                        <a:pt x="14228" y="0"/>
                        <a:pt x="1413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11"/>
                <p:cNvSpPr/>
                <p:nvPr/>
              </p:nvSpPr>
              <p:spPr>
                <a:xfrm>
                  <a:off x="6334426" y="1273351"/>
                  <a:ext cx="198032" cy="2149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6930" extrusionOk="0">
                      <a:moveTo>
                        <a:pt x="6180" y="1"/>
                      </a:moveTo>
                      <a:cubicBezTo>
                        <a:pt x="6153" y="35"/>
                        <a:pt x="6118" y="70"/>
                        <a:pt x="6080" y="93"/>
                      </a:cubicBezTo>
                      <a:lnTo>
                        <a:pt x="6072" y="105"/>
                      </a:lnTo>
                      <a:cubicBezTo>
                        <a:pt x="6045" y="128"/>
                        <a:pt x="6037" y="166"/>
                        <a:pt x="6045" y="201"/>
                      </a:cubicBezTo>
                      <a:cubicBezTo>
                        <a:pt x="6034" y="205"/>
                        <a:pt x="6018" y="212"/>
                        <a:pt x="6003" y="220"/>
                      </a:cubicBezTo>
                      <a:cubicBezTo>
                        <a:pt x="5999" y="205"/>
                        <a:pt x="5995" y="193"/>
                        <a:pt x="5984" y="181"/>
                      </a:cubicBezTo>
                      <a:cubicBezTo>
                        <a:pt x="5970" y="176"/>
                        <a:pt x="5955" y="173"/>
                        <a:pt x="5942" y="173"/>
                      </a:cubicBezTo>
                      <a:cubicBezTo>
                        <a:pt x="5917" y="173"/>
                        <a:pt x="5895" y="182"/>
                        <a:pt x="5880" y="205"/>
                      </a:cubicBezTo>
                      <a:cubicBezTo>
                        <a:pt x="5856" y="216"/>
                        <a:pt x="5831" y="221"/>
                        <a:pt x="5806" y="221"/>
                      </a:cubicBezTo>
                      <a:cubicBezTo>
                        <a:pt x="5799" y="221"/>
                        <a:pt x="5791" y="221"/>
                        <a:pt x="5784" y="220"/>
                      </a:cubicBezTo>
                      <a:cubicBezTo>
                        <a:pt x="5749" y="243"/>
                        <a:pt x="5711" y="262"/>
                        <a:pt x="5672" y="270"/>
                      </a:cubicBezTo>
                      <a:lnTo>
                        <a:pt x="5496" y="324"/>
                      </a:lnTo>
                      <a:cubicBezTo>
                        <a:pt x="5446" y="335"/>
                        <a:pt x="5400" y="362"/>
                        <a:pt x="5369" y="404"/>
                      </a:cubicBezTo>
                      <a:lnTo>
                        <a:pt x="5273" y="520"/>
                      </a:lnTo>
                      <a:cubicBezTo>
                        <a:pt x="5096" y="608"/>
                        <a:pt x="4931" y="708"/>
                        <a:pt x="4862" y="904"/>
                      </a:cubicBezTo>
                      <a:cubicBezTo>
                        <a:pt x="4831" y="899"/>
                        <a:pt x="4800" y="896"/>
                        <a:pt x="4772" y="896"/>
                      </a:cubicBezTo>
                      <a:cubicBezTo>
                        <a:pt x="4686" y="896"/>
                        <a:pt x="4613" y="923"/>
                        <a:pt x="4558" y="1015"/>
                      </a:cubicBezTo>
                      <a:cubicBezTo>
                        <a:pt x="4324" y="1096"/>
                        <a:pt x="4097" y="1184"/>
                        <a:pt x="3939" y="1388"/>
                      </a:cubicBezTo>
                      <a:cubicBezTo>
                        <a:pt x="3547" y="1476"/>
                        <a:pt x="3290" y="1749"/>
                        <a:pt x="3021" y="2011"/>
                      </a:cubicBezTo>
                      <a:cubicBezTo>
                        <a:pt x="2698" y="2210"/>
                        <a:pt x="2383" y="2422"/>
                        <a:pt x="2126" y="2718"/>
                      </a:cubicBezTo>
                      <a:cubicBezTo>
                        <a:pt x="1884" y="2914"/>
                        <a:pt x="1576" y="3037"/>
                        <a:pt x="1407" y="3321"/>
                      </a:cubicBezTo>
                      <a:cubicBezTo>
                        <a:pt x="1330" y="3379"/>
                        <a:pt x="1249" y="3428"/>
                        <a:pt x="1223" y="3528"/>
                      </a:cubicBezTo>
                      <a:cubicBezTo>
                        <a:pt x="1142" y="3575"/>
                        <a:pt x="1134" y="3651"/>
                        <a:pt x="1127" y="3732"/>
                      </a:cubicBezTo>
                      <a:cubicBezTo>
                        <a:pt x="1107" y="3744"/>
                        <a:pt x="1100" y="3767"/>
                        <a:pt x="1107" y="3786"/>
                      </a:cubicBezTo>
                      <a:lnTo>
                        <a:pt x="1107" y="3790"/>
                      </a:lnTo>
                      <a:lnTo>
                        <a:pt x="934" y="3940"/>
                      </a:lnTo>
                      <a:cubicBezTo>
                        <a:pt x="915" y="3940"/>
                        <a:pt x="904" y="3959"/>
                        <a:pt x="904" y="3978"/>
                      </a:cubicBezTo>
                      <a:cubicBezTo>
                        <a:pt x="904" y="3982"/>
                        <a:pt x="904" y="3990"/>
                        <a:pt x="907" y="3990"/>
                      </a:cubicBezTo>
                      <a:cubicBezTo>
                        <a:pt x="846" y="4055"/>
                        <a:pt x="811" y="4136"/>
                        <a:pt x="800" y="4228"/>
                      </a:cubicBezTo>
                      <a:cubicBezTo>
                        <a:pt x="754" y="4247"/>
                        <a:pt x="723" y="4289"/>
                        <a:pt x="723" y="4343"/>
                      </a:cubicBezTo>
                      <a:lnTo>
                        <a:pt x="719" y="4347"/>
                      </a:lnTo>
                      <a:cubicBezTo>
                        <a:pt x="300" y="5069"/>
                        <a:pt x="220" y="5892"/>
                        <a:pt x="24" y="6672"/>
                      </a:cubicBezTo>
                      <a:cubicBezTo>
                        <a:pt x="1" y="6798"/>
                        <a:pt x="43" y="6891"/>
                        <a:pt x="193" y="6929"/>
                      </a:cubicBezTo>
                      <a:cubicBezTo>
                        <a:pt x="427" y="6195"/>
                        <a:pt x="539" y="5446"/>
                        <a:pt x="823" y="4743"/>
                      </a:cubicBezTo>
                      <a:cubicBezTo>
                        <a:pt x="842" y="4720"/>
                        <a:pt x="846" y="4697"/>
                        <a:pt x="842" y="4666"/>
                      </a:cubicBezTo>
                      <a:cubicBezTo>
                        <a:pt x="888" y="4647"/>
                        <a:pt x="919" y="4593"/>
                        <a:pt x="907" y="4543"/>
                      </a:cubicBezTo>
                      <a:cubicBezTo>
                        <a:pt x="931" y="4527"/>
                        <a:pt x="946" y="4497"/>
                        <a:pt x="938" y="4470"/>
                      </a:cubicBezTo>
                      <a:cubicBezTo>
                        <a:pt x="984" y="4447"/>
                        <a:pt x="1019" y="4397"/>
                        <a:pt x="1015" y="4339"/>
                      </a:cubicBezTo>
                      <a:cubicBezTo>
                        <a:pt x="1038" y="4320"/>
                        <a:pt x="1042" y="4293"/>
                        <a:pt x="1034" y="4266"/>
                      </a:cubicBezTo>
                      <a:cubicBezTo>
                        <a:pt x="1050" y="4224"/>
                        <a:pt x="1073" y="4185"/>
                        <a:pt x="1088" y="4147"/>
                      </a:cubicBezTo>
                      <a:lnTo>
                        <a:pt x="1230" y="3955"/>
                      </a:lnTo>
                      <a:cubicBezTo>
                        <a:pt x="1249" y="3913"/>
                        <a:pt x="1276" y="3874"/>
                        <a:pt x="1311" y="3840"/>
                      </a:cubicBezTo>
                      <a:lnTo>
                        <a:pt x="1741" y="3352"/>
                      </a:lnTo>
                      <a:lnTo>
                        <a:pt x="2141" y="2979"/>
                      </a:lnTo>
                      <a:cubicBezTo>
                        <a:pt x="2544" y="2664"/>
                        <a:pt x="2986" y="2391"/>
                        <a:pt x="3344" y="2011"/>
                      </a:cubicBezTo>
                      <a:lnTo>
                        <a:pt x="4058" y="1526"/>
                      </a:lnTo>
                      <a:cubicBezTo>
                        <a:pt x="4274" y="1411"/>
                        <a:pt x="4500" y="1307"/>
                        <a:pt x="4673" y="1127"/>
                      </a:cubicBezTo>
                      <a:cubicBezTo>
                        <a:pt x="4676" y="1127"/>
                        <a:pt x="4679" y="1127"/>
                        <a:pt x="4682" y="1127"/>
                      </a:cubicBezTo>
                      <a:cubicBezTo>
                        <a:pt x="4707" y="1127"/>
                        <a:pt x="4733" y="1113"/>
                        <a:pt x="4754" y="1096"/>
                      </a:cubicBezTo>
                      <a:cubicBezTo>
                        <a:pt x="4808" y="1096"/>
                        <a:pt x="4850" y="1058"/>
                        <a:pt x="4850" y="1008"/>
                      </a:cubicBezTo>
                      <a:lnTo>
                        <a:pt x="4854" y="1000"/>
                      </a:lnTo>
                      <a:cubicBezTo>
                        <a:pt x="5115" y="954"/>
                        <a:pt x="5277" y="762"/>
                        <a:pt x="5476" y="612"/>
                      </a:cubicBezTo>
                      <a:cubicBezTo>
                        <a:pt x="5503" y="612"/>
                        <a:pt x="5534" y="608"/>
                        <a:pt x="5561" y="604"/>
                      </a:cubicBezTo>
                      <a:cubicBezTo>
                        <a:pt x="5603" y="577"/>
                        <a:pt x="5638" y="543"/>
                        <a:pt x="5669" y="500"/>
                      </a:cubicBezTo>
                      <a:cubicBezTo>
                        <a:pt x="5730" y="454"/>
                        <a:pt x="5811" y="458"/>
                        <a:pt x="5880" y="427"/>
                      </a:cubicBezTo>
                      <a:lnTo>
                        <a:pt x="5891" y="420"/>
                      </a:lnTo>
                      <a:cubicBezTo>
                        <a:pt x="5918" y="370"/>
                        <a:pt x="5964" y="351"/>
                        <a:pt x="5999" y="308"/>
                      </a:cubicBezTo>
                      <a:lnTo>
                        <a:pt x="6114" y="297"/>
                      </a:lnTo>
                      <a:cubicBezTo>
                        <a:pt x="6118" y="301"/>
                        <a:pt x="6118" y="304"/>
                        <a:pt x="6122" y="304"/>
                      </a:cubicBezTo>
                      <a:lnTo>
                        <a:pt x="6180" y="327"/>
                      </a:lnTo>
                      <a:cubicBezTo>
                        <a:pt x="6210" y="320"/>
                        <a:pt x="6245" y="308"/>
                        <a:pt x="6276" y="301"/>
                      </a:cubicBezTo>
                      <a:cubicBezTo>
                        <a:pt x="6349" y="251"/>
                        <a:pt x="6326" y="155"/>
                        <a:pt x="6383" y="105"/>
                      </a:cubicBezTo>
                      <a:cubicBezTo>
                        <a:pt x="6341" y="20"/>
                        <a:pt x="6264" y="9"/>
                        <a:pt x="61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11"/>
                <p:cNvSpPr/>
                <p:nvPr/>
              </p:nvSpPr>
              <p:spPr>
                <a:xfrm>
                  <a:off x="6411201" y="1572260"/>
                  <a:ext cx="102645" cy="265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" h="856" extrusionOk="0">
                      <a:moveTo>
                        <a:pt x="725" y="0"/>
                      </a:moveTo>
                      <a:cubicBezTo>
                        <a:pt x="489" y="0"/>
                        <a:pt x="250" y="28"/>
                        <a:pt x="0" y="121"/>
                      </a:cubicBezTo>
                      <a:cubicBezTo>
                        <a:pt x="144" y="166"/>
                        <a:pt x="278" y="177"/>
                        <a:pt x="406" y="177"/>
                      </a:cubicBezTo>
                      <a:cubicBezTo>
                        <a:pt x="545" y="177"/>
                        <a:pt x="677" y="164"/>
                        <a:pt x="807" y="164"/>
                      </a:cubicBezTo>
                      <a:cubicBezTo>
                        <a:pt x="852" y="163"/>
                        <a:pt x="893" y="163"/>
                        <a:pt x="931" y="163"/>
                      </a:cubicBezTo>
                      <a:cubicBezTo>
                        <a:pt x="1349" y="163"/>
                        <a:pt x="1351" y="202"/>
                        <a:pt x="1376" y="717"/>
                      </a:cubicBezTo>
                      <a:cubicBezTo>
                        <a:pt x="1387" y="767"/>
                        <a:pt x="1407" y="813"/>
                        <a:pt x="1426" y="855"/>
                      </a:cubicBezTo>
                      <a:cubicBezTo>
                        <a:pt x="1591" y="586"/>
                        <a:pt x="1895" y="748"/>
                        <a:pt x="2102" y="598"/>
                      </a:cubicBezTo>
                      <a:cubicBezTo>
                        <a:pt x="2136" y="598"/>
                        <a:pt x="2184" y="588"/>
                        <a:pt x="2216" y="588"/>
                      </a:cubicBezTo>
                      <a:cubicBezTo>
                        <a:pt x="2232" y="588"/>
                        <a:pt x="2244" y="590"/>
                        <a:pt x="2248" y="598"/>
                      </a:cubicBezTo>
                      <a:cubicBezTo>
                        <a:pt x="2326" y="735"/>
                        <a:pt x="2417" y="785"/>
                        <a:pt x="2517" y="785"/>
                      </a:cubicBezTo>
                      <a:cubicBezTo>
                        <a:pt x="2606" y="785"/>
                        <a:pt x="2703" y="746"/>
                        <a:pt x="2805" y="694"/>
                      </a:cubicBezTo>
                      <a:cubicBezTo>
                        <a:pt x="2863" y="663"/>
                        <a:pt x="2932" y="671"/>
                        <a:pt x="3001" y="655"/>
                      </a:cubicBezTo>
                      <a:lnTo>
                        <a:pt x="3163" y="678"/>
                      </a:lnTo>
                      <a:cubicBezTo>
                        <a:pt x="3186" y="712"/>
                        <a:pt x="3207" y="754"/>
                        <a:pt x="3250" y="754"/>
                      </a:cubicBezTo>
                      <a:cubicBezTo>
                        <a:pt x="3256" y="754"/>
                        <a:pt x="3263" y="753"/>
                        <a:pt x="3270" y="751"/>
                      </a:cubicBezTo>
                      <a:cubicBezTo>
                        <a:pt x="3305" y="740"/>
                        <a:pt x="3309" y="709"/>
                        <a:pt x="3278" y="675"/>
                      </a:cubicBezTo>
                      <a:cubicBezTo>
                        <a:pt x="3267" y="605"/>
                        <a:pt x="3213" y="559"/>
                        <a:pt x="3151" y="548"/>
                      </a:cubicBezTo>
                      <a:cubicBezTo>
                        <a:pt x="3085" y="488"/>
                        <a:pt x="3019" y="457"/>
                        <a:pt x="2952" y="457"/>
                      </a:cubicBezTo>
                      <a:cubicBezTo>
                        <a:pt x="2886" y="457"/>
                        <a:pt x="2820" y="487"/>
                        <a:pt x="2755" y="548"/>
                      </a:cubicBezTo>
                      <a:cubicBezTo>
                        <a:pt x="2750" y="548"/>
                        <a:pt x="2744" y="548"/>
                        <a:pt x="2738" y="548"/>
                      </a:cubicBezTo>
                      <a:cubicBezTo>
                        <a:pt x="2576" y="548"/>
                        <a:pt x="2434" y="401"/>
                        <a:pt x="2272" y="401"/>
                      </a:cubicBezTo>
                      <a:cubicBezTo>
                        <a:pt x="2216" y="401"/>
                        <a:pt x="2157" y="419"/>
                        <a:pt x="2095" y="467"/>
                      </a:cubicBezTo>
                      <a:cubicBezTo>
                        <a:pt x="2010" y="469"/>
                        <a:pt x="1918" y="487"/>
                        <a:pt x="1835" y="487"/>
                      </a:cubicBezTo>
                      <a:cubicBezTo>
                        <a:pt x="1704" y="487"/>
                        <a:pt x="1598" y="440"/>
                        <a:pt x="1583" y="202"/>
                      </a:cubicBezTo>
                      <a:cubicBezTo>
                        <a:pt x="1580" y="102"/>
                        <a:pt x="1449" y="48"/>
                        <a:pt x="1349" y="41"/>
                      </a:cubicBezTo>
                      <a:cubicBezTo>
                        <a:pt x="1142" y="22"/>
                        <a:pt x="935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11"/>
                <p:cNvSpPr/>
                <p:nvPr/>
              </p:nvSpPr>
              <p:spPr>
                <a:xfrm>
                  <a:off x="6404408" y="1373267"/>
                  <a:ext cx="27453" cy="35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5" h="1144" extrusionOk="0">
                      <a:moveTo>
                        <a:pt x="545" y="0"/>
                      </a:moveTo>
                      <a:cubicBezTo>
                        <a:pt x="479" y="0"/>
                        <a:pt x="419" y="23"/>
                        <a:pt x="381" y="111"/>
                      </a:cubicBezTo>
                      <a:cubicBezTo>
                        <a:pt x="208" y="269"/>
                        <a:pt x="404" y="538"/>
                        <a:pt x="242" y="665"/>
                      </a:cubicBezTo>
                      <a:cubicBezTo>
                        <a:pt x="0" y="853"/>
                        <a:pt x="208" y="1037"/>
                        <a:pt x="285" y="1099"/>
                      </a:cubicBezTo>
                      <a:cubicBezTo>
                        <a:pt x="323" y="1131"/>
                        <a:pt x="356" y="1144"/>
                        <a:pt x="385" y="1144"/>
                      </a:cubicBezTo>
                      <a:cubicBezTo>
                        <a:pt x="486" y="1144"/>
                        <a:pt x="540" y="985"/>
                        <a:pt x="611" y="911"/>
                      </a:cubicBezTo>
                      <a:cubicBezTo>
                        <a:pt x="688" y="830"/>
                        <a:pt x="742" y="719"/>
                        <a:pt x="803" y="622"/>
                      </a:cubicBezTo>
                      <a:cubicBezTo>
                        <a:pt x="884" y="392"/>
                        <a:pt x="630" y="296"/>
                        <a:pt x="580" y="115"/>
                      </a:cubicBezTo>
                      <a:lnTo>
                        <a:pt x="607" y="115"/>
                      </a:lnTo>
                      <a:cubicBezTo>
                        <a:pt x="650" y="104"/>
                        <a:pt x="684" y="65"/>
                        <a:pt x="688" y="19"/>
                      </a:cubicBezTo>
                      <a:cubicBezTo>
                        <a:pt x="641" y="11"/>
                        <a:pt x="591" y="0"/>
                        <a:pt x="54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11"/>
                <p:cNvSpPr/>
                <p:nvPr/>
              </p:nvSpPr>
              <p:spPr>
                <a:xfrm>
                  <a:off x="6288176" y="1525823"/>
                  <a:ext cx="48794" cy="1173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73" h="3784" extrusionOk="0">
                      <a:moveTo>
                        <a:pt x="1572" y="1"/>
                      </a:moveTo>
                      <a:lnTo>
                        <a:pt x="1572" y="1"/>
                      </a:lnTo>
                      <a:cubicBezTo>
                        <a:pt x="1127" y="197"/>
                        <a:pt x="919" y="489"/>
                        <a:pt x="777" y="838"/>
                      </a:cubicBezTo>
                      <a:cubicBezTo>
                        <a:pt x="662" y="911"/>
                        <a:pt x="585" y="1007"/>
                        <a:pt x="604" y="1153"/>
                      </a:cubicBezTo>
                      <a:cubicBezTo>
                        <a:pt x="535" y="1196"/>
                        <a:pt x="500" y="1276"/>
                        <a:pt x="512" y="1353"/>
                      </a:cubicBezTo>
                      <a:cubicBezTo>
                        <a:pt x="250" y="1784"/>
                        <a:pt x="201" y="2268"/>
                        <a:pt x="78" y="2736"/>
                      </a:cubicBezTo>
                      <a:cubicBezTo>
                        <a:pt x="1" y="2906"/>
                        <a:pt x="16" y="3086"/>
                        <a:pt x="1" y="3267"/>
                      </a:cubicBezTo>
                      <a:cubicBezTo>
                        <a:pt x="1" y="3401"/>
                        <a:pt x="8" y="3536"/>
                        <a:pt x="8" y="3663"/>
                      </a:cubicBezTo>
                      <a:cubicBezTo>
                        <a:pt x="43" y="3712"/>
                        <a:pt x="63" y="3784"/>
                        <a:pt x="122" y="3784"/>
                      </a:cubicBezTo>
                      <a:cubicBezTo>
                        <a:pt x="141" y="3784"/>
                        <a:pt x="164" y="3776"/>
                        <a:pt x="193" y="3759"/>
                      </a:cubicBezTo>
                      <a:cubicBezTo>
                        <a:pt x="243" y="3597"/>
                        <a:pt x="204" y="3428"/>
                        <a:pt x="201" y="3259"/>
                      </a:cubicBezTo>
                      <a:cubicBezTo>
                        <a:pt x="231" y="3059"/>
                        <a:pt x="262" y="2856"/>
                        <a:pt x="297" y="2656"/>
                      </a:cubicBezTo>
                      <a:lnTo>
                        <a:pt x="723" y="1365"/>
                      </a:lnTo>
                      <a:lnTo>
                        <a:pt x="1027" y="846"/>
                      </a:lnTo>
                      <a:lnTo>
                        <a:pt x="1027" y="850"/>
                      </a:lnTo>
                      <a:cubicBezTo>
                        <a:pt x="1169" y="581"/>
                        <a:pt x="1453" y="389"/>
                        <a:pt x="15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11"/>
                <p:cNvSpPr/>
                <p:nvPr/>
              </p:nvSpPr>
              <p:spPr>
                <a:xfrm>
                  <a:off x="6631226" y="1323045"/>
                  <a:ext cx="34711" cy="2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9" h="681" extrusionOk="0">
                      <a:moveTo>
                        <a:pt x="1030" y="0"/>
                      </a:moveTo>
                      <a:cubicBezTo>
                        <a:pt x="1006" y="0"/>
                        <a:pt x="980" y="5"/>
                        <a:pt x="958" y="13"/>
                      </a:cubicBezTo>
                      <a:cubicBezTo>
                        <a:pt x="658" y="24"/>
                        <a:pt x="427" y="197"/>
                        <a:pt x="178" y="328"/>
                      </a:cubicBezTo>
                      <a:cubicBezTo>
                        <a:pt x="78" y="378"/>
                        <a:pt x="1" y="493"/>
                        <a:pt x="97" y="620"/>
                      </a:cubicBezTo>
                      <a:cubicBezTo>
                        <a:pt x="132" y="665"/>
                        <a:pt x="163" y="681"/>
                        <a:pt x="193" y="681"/>
                      </a:cubicBezTo>
                      <a:cubicBezTo>
                        <a:pt x="245" y="681"/>
                        <a:pt x="293" y="631"/>
                        <a:pt x="347" y="597"/>
                      </a:cubicBezTo>
                      <a:cubicBezTo>
                        <a:pt x="554" y="435"/>
                        <a:pt x="758" y="282"/>
                        <a:pt x="965" y="124"/>
                      </a:cubicBezTo>
                      <a:cubicBezTo>
                        <a:pt x="1027" y="120"/>
                        <a:pt x="1119" y="117"/>
                        <a:pt x="1111" y="51"/>
                      </a:cubicBezTo>
                      <a:cubicBezTo>
                        <a:pt x="1104" y="13"/>
                        <a:pt x="1069" y="0"/>
                        <a:pt x="10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11"/>
                <p:cNvSpPr/>
                <p:nvPr/>
              </p:nvSpPr>
              <p:spPr>
                <a:xfrm>
                  <a:off x="6370906" y="1417966"/>
                  <a:ext cx="22800" cy="32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1036" extrusionOk="0">
                      <a:moveTo>
                        <a:pt x="51" y="1"/>
                      </a:moveTo>
                      <a:cubicBezTo>
                        <a:pt x="35" y="1"/>
                        <a:pt x="18" y="2"/>
                        <a:pt x="0" y="4"/>
                      </a:cubicBezTo>
                      <a:cubicBezTo>
                        <a:pt x="62" y="254"/>
                        <a:pt x="227" y="469"/>
                        <a:pt x="450" y="596"/>
                      </a:cubicBezTo>
                      <a:cubicBezTo>
                        <a:pt x="458" y="749"/>
                        <a:pt x="385" y="918"/>
                        <a:pt x="554" y="1034"/>
                      </a:cubicBezTo>
                      <a:cubicBezTo>
                        <a:pt x="556" y="1035"/>
                        <a:pt x="559" y="1035"/>
                        <a:pt x="562" y="1035"/>
                      </a:cubicBezTo>
                      <a:cubicBezTo>
                        <a:pt x="582" y="1035"/>
                        <a:pt x="621" y="1016"/>
                        <a:pt x="631" y="999"/>
                      </a:cubicBezTo>
                      <a:cubicBezTo>
                        <a:pt x="704" y="845"/>
                        <a:pt x="638" y="715"/>
                        <a:pt x="550" y="596"/>
                      </a:cubicBezTo>
                      <a:lnTo>
                        <a:pt x="404" y="350"/>
                      </a:lnTo>
                      <a:cubicBezTo>
                        <a:pt x="426" y="317"/>
                        <a:pt x="452" y="307"/>
                        <a:pt x="481" y="307"/>
                      </a:cubicBezTo>
                      <a:cubicBezTo>
                        <a:pt x="520" y="307"/>
                        <a:pt x="563" y="324"/>
                        <a:pt x="607" y="324"/>
                      </a:cubicBezTo>
                      <a:cubicBezTo>
                        <a:pt x="649" y="324"/>
                        <a:pt x="693" y="309"/>
                        <a:pt x="734" y="250"/>
                      </a:cubicBezTo>
                      <a:lnTo>
                        <a:pt x="734" y="250"/>
                      </a:lnTo>
                      <a:cubicBezTo>
                        <a:pt x="732" y="250"/>
                        <a:pt x="731" y="250"/>
                        <a:pt x="729" y="250"/>
                      </a:cubicBezTo>
                      <a:cubicBezTo>
                        <a:pt x="457" y="250"/>
                        <a:pt x="318" y="1"/>
                        <a:pt x="5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11"/>
                <p:cNvSpPr/>
                <p:nvPr/>
              </p:nvSpPr>
              <p:spPr>
                <a:xfrm>
                  <a:off x="6394512" y="1708376"/>
                  <a:ext cx="43521" cy="2649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3" h="854" extrusionOk="0">
                      <a:moveTo>
                        <a:pt x="452" y="1"/>
                      </a:moveTo>
                      <a:cubicBezTo>
                        <a:pt x="408" y="1"/>
                        <a:pt x="361" y="7"/>
                        <a:pt x="312" y="22"/>
                      </a:cubicBezTo>
                      <a:lnTo>
                        <a:pt x="0" y="14"/>
                      </a:lnTo>
                      <a:lnTo>
                        <a:pt x="0" y="14"/>
                      </a:lnTo>
                      <a:cubicBezTo>
                        <a:pt x="0" y="45"/>
                        <a:pt x="0" y="75"/>
                        <a:pt x="4" y="110"/>
                      </a:cubicBezTo>
                      <a:lnTo>
                        <a:pt x="300" y="114"/>
                      </a:lnTo>
                      <a:lnTo>
                        <a:pt x="796" y="360"/>
                      </a:lnTo>
                      <a:cubicBezTo>
                        <a:pt x="892" y="475"/>
                        <a:pt x="1119" y="467"/>
                        <a:pt x="1103" y="694"/>
                      </a:cubicBezTo>
                      <a:cubicBezTo>
                        <a:pt x="1100" y="775"/>
                        <a:pt x="1121" y="854"/>
                        <a:pt x="1189" y="854"/>
                      </a:cubicBezTo>
                      <a:cubicBezTo>
                        <a:pt x="1211" y="854"/>
                        <a:pt x="1239" y="845"/>
                        <a:pt x="1272" y="825"/>
                      </a:cubicBezTo>
                      <a:cubicBezTo>
                        <a:pt x="1357" y="771"/>
                        <a:pt x="1403" y="679"/>
                        <a:pt x="1318" y="575"/>
                      </a:cubicBezTo>
                      <a:cubicBezTo>
                        <a:pt x="1195" y="402"/>
                        <a:pt x="1019" y="279"/>
                        <a:pt x="815" y="210"/>
                      </a:cubicBezTo>
                      <a:cubicBezTo>
                        <a:pt x="717" y="77"/>
                        <a:pt x="599" y="1"/>
                        <a:pt x="4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6595243" y="1320036"/>
                  <a:ext cx="116015" cy="2269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7316" extrusionOk="0">
                      <a:moveTo>
                        <a:pt x="3657" y="1"/>
                      </a:moveTo>
                      <a:cubicBezTo>
                        <a:pt x="3365" y="1"/>
                        <a:pt x="3189" y="205"/>
                        <a:pt x="3009" y="406"/>
                      </a:cubicBezTo>
                      <a:cubicBezTo>
                        <a:pt x="2821" y="433"/>
                        <a:pt x="2736" y="598"/>
                        <a:pt x="2621" y="713"/>
                      </a:cubicBezTo>
                      <a:cubicBezTo>
                        <a:pt x="2567" y="717"/>
                        <a:pt x="2525" y="755"/>
                        <a:pt x="2510" y="809"/>
                      </a:cubicBezTo>
                      <a:cubicBezTo>
                        <a:pt x="2475" y="840"/>
                        <a:pt x="2440" y="874"/>
                        <a:pt x="2410" y="913"/>
                      </a:cubicBezTo>
                      <a:lnTo>
                        <a:pt x="2106" y="1220"/>
                      </a:lnTo>
                      <a:cubicBezTo>
                        <a:pt x="1852" y="1443"/>
                        <a:pt x="1583" y="1655"/>
                        <a:pt x="1507" y="2008"/>
                      </a:cubicBezTo>
                      <a:cubicBezTo>
                        <a:pt x="1203" y="2192"/>
                        <a:pt x="980" y="2485"/>
                        <a:pt x="903" y="2830"/>
                      </a:cubicBezTo>
                      <a:cubicBezTo>
                        <a:pt x="834" y="2873"/>
                        <a:pt x="796" y="2961"/>
                        <a:pt x="815" y="3042"/>
                      </a:cubicBezTo>
                      <a:cubicBezTo>
                        <a:pt x="796" y="3061"/>
                        <a:pt x="788" y="3084"/>
                        <a:pt x="796" y="3115"/>
                      </a:cubicBezTo>
                      <a:cubicBezTo>
                        <a:pt x="700" y="3165"/>
                        <a:pt x="700" y="3253"/>
                        <a:pt x="707" y="3345"/>
                      </a:cubicBezTo>
                      <a:cubicBezTo>
                        <a:pt x="596" y="3568"/>
                        <a:pt x="511" y="3799"/>
                        <a:pt x="511" y="4056"/>
                      </a:cubicBezTo>
                      <a:cubicBezTo>
                        <a:pt x="377" y="4540"/>
                        <a:pt x="358" y="5040"/>
                        <a:pt x="285" y="5536"/>
                      </a:cubicBezTo>
                      <a:cubicBezTo>
                        <a:pt x="189" y="5739"/>
                        <a:pt x="227" y="5962"/>
                        <a:pt x="223" y="6177"/>
                      </a:cubicBezTo>
                      <a:cubicBezTo>
                        <a:pt x="173" y="6423"/>
                        <a:pt x="0" y="6658"/>
                        <a:pt x="189" y="6907"/>
                      </a:cubicBezTo>
                      <a:cubicBezTo>
                        <a:pt x="181" y="6930"/>
                        <a:pt x="185" y="6965"/>
                        <a:pt x="208" y="6980"/>
                      </a:cubicBezTo>
                      <a:cubicBezTo>
                        <a:pt x="189" y="7023"/>
                        <a:pt x="166" y="7065"/>
                        <a:pt x="150" y="7115"/>
                      </a:cubicBezTo>
                      <a:cubicBezTo>
                        <a:pt x="116" y="7192"/>
                        <a:pt x="89" y="7276"/>
                        <a:pt x="192" y="7311"/>
                      </a:cubicBezTo>
                      <a:cubicBezTo>
                        <a:pt x="202" y="7314"/>
                        <a:pt x="211" y="7315"/>
                        <a:pt x="219" y="7315"/>
                      </a:cubicBezTo>
                      <a:cubicBezTo>
                        <a:pt x="274" y="7315"/>
                        <a:pt x="292" y="7250"/>
                        <a:pt x="319" y="7199"/>
                      </a:cubicBezTo>
                      <a:cubicBezTo>
                        <a:pt x="438" y="7007"/>
                        <a:pt x="392" y="6788"/>
                        <a:pt x="415" y="6585"/>
                      </a:cubicBezTo>
                      <a:cubicBezTo>
                        <a:pt x="515" y="6458"/>
                        <a:pt x="450" y="6323"/>
                        <a:pt x="438" y="6189"/>
                      </a:cubicBezTo>
                      <a:cubicBezTo>
                        <a:pt x="431" y="6177"/>
                        <a:pt x="419" y="6170"/>
                        <a:pt x="404" y="6162"/>
                      </a:cubicBezTo>
                      <a:cubicBezTo>
                        <a:pt x="477" y="6120"/>
                        <a:pt x="438" y="6016"/>
                        <a:pt x="500" y="5966"/>
                      </a:cubicBezTo>
                      <a:lnTo>
                        <a:pt x="500" y="5566"/>
                      </a:lnTo>
                      <a:cubicBezTo>
                        <a:pt x="519" y="5543"/>
                        <a:pt x="527" y="5509"/>
                        <a:pt x="515" y="5482"/>
                      </a:cubicBezTo>
                      <a:lnTo>
                        <a:pt x="592" y="5443"/>
                      </a:lnTo>
                      <a:cubicBezTo>
                        <a:pt x="592" y="5351"/>
                        <a:pt x="600" y="5255"/>
                        <a:pt x="600" y="5163"/>
                      </a:cubicBezTo>
                      <a:cubicBezTo>
                        <a:pt x="600" y="4656"/>
                        <a:pt x="742" y="4175"/>
                        <a:pt x="830" y="3680"/>
                      </a:cubicBezTo>
                      <a:cubicBezTo>
                        <a:pt x="892" y="3618"/>
                        <a:pt x="919" y="3530"/>
                        <a:pt x="899" y="3445"/>
                      </a:cubicBezTo>
                      <a:cubicBezTo>
                        <a:pt x="915" y="3414"/>
                        <a:pt x="926" y="3384"/>
                        <a:pt x="919" y="3353"/>
                      </a:cubicBezTo>
                      <a:cubicBezTo>
                        <a:pt x="988" y="3307"/>
                        <a:pt x="1022" y="3222"/>
                        <a:pt x="1007" y="3142"/>
                      </a:cubicBezTo>
                      <a:cubicBezTo>
                        <a:pt x="1026" y="3119"/>
                        <a:pt x="1030" y="3084"/>
                        <a:pt x="1022" y="3057"/>
                      </a:cubicBezTo>
                      <a:cubicBezTo>
                        <a:pt x="1161" y="2715"/>
                        <a:pt x="1399" y="2431"/>
                        <a:pt x="1603" y="2127"/>
                      </a:cubicBezTo>
                      <a:lnTo>
                        <a:pt x="2371" y="1232"/>
                      </a:lnTo>
                      <a:lnTo>
                        <a:pt x="2821" y="801"/>
                      </a:lnTo>
                      <a:lnTo>
                        <a:pt x="3128" y="509"/>
                      </a:lnTo>
                      <a:cubicBezTo>
                        <a:pt x="3343" y="356"/>
                        <a:pt x="3562" y="206"/>
                        <a:pt x="3739" y="6"/>
                      </a:cubicBezTo>
                      <a:cubicBezTo>
                        <a:pt x="3711" y="3"/>
                        <a:pt x="3683" y="1"/>
                        <a:pt x="36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6458041" y="1713091"/>
                  <a:ext cx="27918" cy="14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0" h="473" extrusionOk="0">
                      <a:moveTo>
                        <a:pt x="276" y="0"/>
                      </a:moveTo>
                      <a:cubicBezTo>
                        <a:pt x="233" y="0"/>
                        <a:pt x="190" y="4"/>
                        <a:pt x="146" y="12"/>
                      </a:cubicBezTo>
                      <a:cubicBezTo>
                        <a:pt x="58" y="23"/>
                        <a:pt x="0" y="108"/>
                        <a:pt x="16" y="196"/>
                      </a:cubicBezTo>
                      <a:cubicBezTo>
                        <a:pt x="31" y="261"/>
                        <a:pt x="76" y="290"/>
                        <a:pt x="128" y="290"/>
                      </a:cubicBezTo>
                      <a:cubicBezTo>
                        <a:pt x="154" y="290"/>
                        <a:pt x="181" y="283"/>
                        <a:pt x="208" y="269"/>
                      </a:cubicBezTo>
                      <a:cubicBezTo>
                        <a:pt x="276" y="234"/>
                        <a:pt x="342" y="212"/>
                        <a:pt x="409" y="212"/>
                      </a:cubicBezTo>
                      <a:cubicBezTo>
                        <a:pt x="466" y="212"/>
                        <a:pt x="524" y="228"/>
                        <a:pt x="585" y="265"/>
                      </a:cubicBezTo>
                      <a:cubicBezTo>
                        <a:pt x="615" y="331"/>
                        <a:pt x="650" y="404"/>
                        <a:pt x="681" y="473"/>
                      </a:cubicBezTo>
                      <a:lnTo>
                        <a:pt x="900" y="473"/>
                      </a:lnTo>
                      <a:cubicBezTo>
                        <a:pt x="854" y="350"/>
                        <a:pt x="800" y="235"/>
                        <a:pt x="684" y="169"/>
                      </a:cubicBezTo>
                      <a:cubicBezTo>
                        <a:pt x="568" y="50"/>
                        <a:pt x="426" y="0"/>
                        <a:pt x="27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6508232" y="1334119"/>
                  <a:ext cx="53168" cy="345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14" h="1114" extrusionOk="0">
                      <a:moveTo>
                        <a:pt x="436" y="0"/>
                      </a:moveTo>
                      <a:cubicBezTo>
                        <a:pt x="345" y="0"/>
                        <a:pt x="256" y="43"/>
                        <a:pt x="169" y="171"/>
                      </a:cubicBezTo>
                      <a:cubicBezTo>
                        <a:pt x="0" y="451"/>
                        <a:pt x="142" y="632"/>
                        <a:pt x="373" y="782"/>
                      </a:cubicBezTo>
                      <a:cubicBezTo>
                        <a:pt x="415" y="935"/>
                        <a:pt x="550" y="1001"/>
                        <a:pt x="665" y="1085"/>
                      </a:cubicBezTo>
                      <a:cubicBezTo>
                        <a:pt x="694" y="1104"/>
                        <a:pt x="728" y="1114"/>
                        <a:pt x="763" y="1114"/>
                      </a:cubicBezTo>
                      <a:cubicBezTo>
                        <a:pt x="804" y="1114"/>
                        <a:pt x="846" y="1099"/>
                        <a:pt x="880" y="1070"/>
                      </a:cubicBezTo>
                      <a:cubicBezTo>
                        <a:pt x="738" y="847"/>
                        <a:pt x="488" y="705"/>
                        <a:pt x="392" y="444"/>
                      </a:cubicBezTo>
                      <a:cubicBezTo>
                        <a:pt x="400" y="420"/>
                        <a:pt x="400" y="394"/>
                        <a:pt x="392" y="367"/>
                      </a:cubicBezTo>
                      <a:cubicBezTo>
                        <a:pt x="471" y="273"/>
                        <a:pt x="560" y="238"/>
                        <a:pt x="654" y="238"/>
                      </a:cubicBezTo>
                      <a:cubicBezTo>
                        <a:pt x="726" y="238"/>
                        <a:pt x="800" y="258"/>
                        <a:pt x="876" y="286"/>
                      </a:cubicBezTo>
                      <a:lnTo>
                        <a:pt x="1568" y="786"/>
                      </a:lnTo>
                      <a:cubicBezTo>
                        <a:pt x="1590" y="800"/>
                        <a:pt x="1622" y="836"/>
                        <a:pt x="1639" y="836"/>
                      </a:cubicBezTo>
                      <a:cubicBezTo>
                        <a:pt x="1640" y="836"/>
                        <a:pt x="1640" y="836"/>
                        <a:pt x="1641" y="835"/>
                      </a:cubicBezTo>
                      <a:cubicBezTo>
                        <a:pt x="1714" y="797"/>
                        <a:pt x="1687" y="739"/>
                        <a:pt x="1668" y="682"/>
                      </a:cubicBezTo>
                      <a:cubicBezTo>
                        <a:pt x="1495" y="520"/>
                        <a:pt x="1360" y="309"/>
                        <a:pt x="1107" y="263"/>
                      </a:cubicBezTo>
                      <a:cubicBezTo>
                        <a:pt x="1072" y="182"/>
                        <a:pt x="1013" y="146"/>
                        <a:pt x="933" y="146"/>
                      </a:cubicBezTo>
                      <a:cubicBezTo>
                        <a:pt x="915" y="146"/>
                        <a:pt x="896" y="148"/>
                        <a:pt x="876" y="151"/>
                      </a:cubicBezTo>
                      <a:cubicBezTo>
                        <a:pt x="732" y="111"/>
                        <a:pt x="582" y="0"/>
                        <a:pt x="43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6512047" y="1720567"/>
                  <a:ext cx="17774" cy="71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" h="231" extrusionOk="0">
                      <a:moveTo>
                        <a:pt x="351" y="1"/>
                      </a:moveTo>
                      <a:cubicBezTo>
                        <a:pt x="227" y="1"/>
                        <a:pt x="117" y="57"/>
                        <a:pt x="0" y="101"/>
                      </a:cubicBezTo>
                      <a:cubicBezTo>
                        <a:pt x="76" y="192"/>
                        <a:pt x="151" y="231"/>
                        <a:pt x="229" y="231"/>
                      </a:cubicBezTo>
                      <a:cubicBezTo>
                        <a:pt x="333" y="231"/>
                        <a:pt x="444" y="164"/>
                        <a:pt x="573" y="63"/>
                      </a:cubicBezTo>
                      <a:cubicBezTo>
                        <a:pt x="492" y="18"/>
                        <a:pt x="419" y="1"/>
                        <a:pt x="35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6538507" y="1554920"/>
                  <a:ext cx="36262" cy="21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698" extrusionOk="0">
                      <a:moveTo>
                        <a:pt x="289" y="0"/>
                      </a:moveTo>
                      <a:cubicBezTo>
                        <a:pt x="242" y="0"/>
                        <a:pt x="205" y="50"/>
                        <a:pt x="189" y="200"/>
                      </a:cubicBezTo>
                      <a:cubicBezTo>
                        <a:pt x="116" y="308"/>
                        <a:pt x="19" y="404"/>
                        <a:pt x="12" y="538"/>
                      </a:cubicBezTo>
                      <a:cubicBezTo>
                        <a:pt x="0" y="603"/>
                        <a:pt x="39" y="665"/>
                        <a:pt x="104" y="692"/>
                      </a:cubicBezTo>
                      <a:cubicBezTo>
                        <a:pt x="115" y="696"/>
                        <a:pt x="126" y="697"/>
                        <a:pt x="135" y="697"/>
                      </a:cubicBezTo>
                      <a:cubicBezTo>
                        <a:pt x="174" y="697"/>
                        <a:pt x="199" y="670"/>
                        <a:pt x="227" y="642"/>
                      </a:cubicBezTo>
                      <a:cubicBezTo>
                        <a:pt x="288" y="588"/>
                        <a:pt x="323" y="507"/>
                        <a:pt x="319" y="427"/>
                      </a:cubicBezTo>
                      <a:cubicBezTo>
                        <a:pt x="335" y="404"/>
                        <a:pt x="338" y="377"/>
                        <a:pt x="338" y="350"/>
                      </a:cubicBezTo>
                      <a:cubicBezTo>
                        <a:pt x="381" y="333"/>
                        <a:pt x="422" y="326"/>
                        <a:pt x="464" y="326"/>
                      </a:cubicBezTo>
                      <a:cubicBezTo>
                        <a:pt x="621" y="326"/>
                        <a:pt x="776" y="422"/>
                        <a:pt x="946" y="422"/>
                      </a:cubicBezTo>
                      <a:cubicBezTo>
                        <a:pt x="1017" y="422"/>
                        <a:pt x="1091" y="405"/>
                        <a:pt x="1168" y="358"/>
                      </a:cubicBezTo>
                      <a:lnTo>
                        <a:pt x="500" y="135"/>
                      </a:lnTo>
                      <a:cubicBezTo>
                        <a:pt x="427" y="81"/>
                        <a:pt x="350" y="0"/>
                        <a:pt x="28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6455653" y="1410553"/>
                  <a:ext cx="29128" cy="72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9" h="233" extrusionOk="0">
                      <a:moveTo>
                        <a:pt x="544" y="1"/>
                      </a:moveTo>
                      <a:cubicBezTo>
                        <a:pt x="377" y="1"/>
                        <a:pt x="208" y="56"/>
                        <a:pt x="39" y="120"/>
                      </a:cubicBezTo>
                      <a:cubicBezTo>
                        <a:pt x="27" y="128"/>
                        <a:pt x="16" y="143"/>
                        <a:pt x="8" y="158"/>
                      </a:cubicBezTo>
                      <a:cubicBezTo>
                        <a:pt x="1" y="166"/>
                        <a:pt x="8" y="189"/>
                        <a:pt x="12" y="189"/>
                      </a:cubicBezTo>
                      <a:cubicBezTo>
                        <a:pt x="132" y="216"/>
                        <a:pt x="252" y="233"/>
                        <a:pt x="370" y="233"/>
                      </a:cubicBezTo>
                      <a:cubicBezTo>
                        <a:pt x="535" y="233"/>
                        <a:pt x="697" y="200"/>
                        <a:pt x="854" y="120"/>
                      </a:cubicBezTo>
                      <a:lnTo>
                        <a:pt x="938" y="128"/>
                      </a:lnTo>
                      <a:cubicBezTo>
                        <a:pt x="809" y="36"/>
                        <a:pt x="677" y="1"/>
                        <a:pt x="5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6484873" y="1414616"/>
                  <a:ext cx="838" cy="3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" h="12" extrusionOk="0">
                      <a:moveTo>
                        <a:pt x="0" y="0"/>
                      </a:moveTo>
                      <a:cubicBezTo>
                        <a:pt x="0" y="4"/>
                        <a:pt x="12" y="4"/>
                        <a:pt x="15" y="12"/>
                      </a:cubicBezTo>
                      <a:lnTo>
                        <a:pt x="27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6485680" y="1411700"/>
                  <a:ext cx="15789" cy="51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167" extrusionOk="0">
                      <a:moveTo>
                        <a:pt x="230" y="0"/>
                      </a:moveTo>
                      <a:cubicBezTo>
                        <a:pt x="149" y="0"/>
                        <a:pt x="73" y="26"/>
                        <a:pt x="1" y="94"/>
                      </a:cubicBezTo>
                      <a:cubicBezTo>
                        <a:pt x="122" y="141"/>
                        <a:pt x="187" y="166"/>
                        <a:pt x="247" y="166"/>
                      </a:cubicBezTo>
                      <a:cubicBezTo>
                        <a:pt x="316" y="166"/>
                        <a:pt x="378" y="135"/>
                        <a:pt x="508" y="67"/>
                      </a:cubicBezTo>
                      <a:cubicBezTo>
                        <a:pt x="409" y="30"/>
                        <a:pt x="316" y="0"/>
                        <a:pt x="23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6581408" y="1476222"/>
                  <a:ext cx="729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324" extrusionOk="0">
                      <a:moveTo>
                        <a:pt x="123" y="1"/>
                      </a:moveTo>
                      <a:cubicBezTo>
                        <a:pt x="120" y="1"/>
                        <a:pt x="116" y="1"/>
                        <a:pt x="112" y="1"/>
                      </a:cubicBezTo>
                      <a:cubicBezTo>
                        <a:pt x="1" y="5"/>
                        <a:pt x="27" y="109"/>
                        <a:pt x="20" y="182"/>
                      </a:cubicBezTo>
                      <a:cubicBezTo>
                        <a:pt x="20" y="228"/>
                        <a:pt x="27" y="278"/>
                        <a:pt x="39" y="324"/>
                      </a:cubicBezTo>
                      <a:lnTo>
                        <a:pt x="227" y="312"/>
                      </a:lnTo>
                      <a:cubicBezTo>
                        <a:pt x="231" y="262"/>
                        <a:pt x="235" y="216"/>
                        <a:pt x="235" y="166"/>
                      </a:cubicBezTo>
                      <a:cubicBezTo>
                        <a:pt x="231" y="89"/>
                        <a:pt x="213" y="1"/>
                        <a:pt x="12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6408347" y="1616060"/>
                  <a:ext cx="13494" cy="19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631" extrusionOk="0">
                      <a:moveTo>
                        <a:pt x="237" y="1"/>
                      </a:moveTo>
                      <a:cubicBezTo>
                        <a:pt x="193" y="1"/>
                        <a:pt x="158" y="49"/>
                        <a:pt x="138" y="146"/>
                      </a:cubicBezTo>
                      <a:cubicBezTo>
                        <a:pt x="42" y="289"/>
                        <a:pt x="0" y="458"/>
                        <a:pt x="8" y="631"/>
                      </a:cubicBezTo>
                      <a:cubicBezTo>
                        <a:pt x="135" y="592"/>
                        <a:pt x="234" y="496"/>
                        <a:pt x="273" y="377"/>
                      </a:cubicBezTo>
                      <a:cubicBezTo>
                        <a:pt x="380" y="300"/>
                        <a:pt x="434" y="200"/>
                        <a:pt x="354" y="89"/>
                      </a:cubicBezTo>
                      <a:cubicBezTo>
                        <a:pt x="312" y="30"/>
                        <a:pt x="272" y="1"/>
                        <a:pt x="2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6474978" y="1619007"/>
                  <a:ext cx="7538" cy="89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" h="290" extrusionOk="0">
                      <a:moveTo>
                        <a:pt x="116" y="1"/>
                      </a:moveTo>
                      <a:cubicBezTo>
                        <a:pt x="112" y="1"/>
                        <a:pt x="108" y="1"/>
                        <a:pt x="104" y="1"/>
                      </a:cubicBezTo>
                      <a:cubicBezTo>
                        <a:pt x="0" y="86"/>
                        <a:pt x="0" y="182"/>
                        <a:pt x="69" y="290"/>
                      </a:cubicBezTo>
                      <a:cubicBezTo>
                        <a:pt x="177" y="232"/>
                        <a:pt x="242" y="155"/>
                        <a:pt x="185" y="28"/>
                      </a:cubicBezTo>
                      <a:cubicBezTo>
                        <a:pt x="164" y="12"/>
                        <a:pt x="141" y="1"/>
                        <a:pt x="11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6295807" y="1476873"/>
                  <a:ext cx="133417" cy="7900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1" h="2547" extrusionOk="0">
                      <a:moveTo>
                        <a:pt x="3985" y="0"/>
                      </a:moveTo>
                      <a:cubicBezTo>
                        <a:pt x="3884" y="0"/>
                        <a:pt x="3782" y="9"/>
                        <a:pt x="3682" y="26"/>
                      </a:cubicBezTo>
                      <a:cubicBezTo>
                        <a:pt x="3602" y="19"/>
                        <a:pt x="3522" y="5"/>
                        <a:pt x="3443" y="5"/>
                      </a:cubicBezTo>
                      <a:cubicBezTo>
                        <a:pt x="3355" y="5"/>
                        <a:pt x="3269" y="23"/>
                        <a:pt x="3190" y="88"/>
                      </a:cubicBezTo>
                      <a:cubicBezTo>
                        <a:pt x="3048" y="118"/>
                        <a:pt x="2883" y="84"/>
                        <a:pt x="2763" y="203"/>
                      </a:cubicBezTo>
                      <a:lnTo>
                        <a:pt x="2587" y="230"/>
                      </a:lnTo>
                      <a:cubicBezTo>
                        <a:pt x="2425" y="234"/>
                        <a:pt x="2279" y="291"/>
                        <a:pt x="2156" y="391"/>
                      </a:cubicBezTo>
                      <a:cubicBezTo>
                        <a:pt x="2072" y="395"/>
                        <a:pt x="1995" y="441"/>
                        <a:pt x="1937" y="503"/>
                      </a:cubicBezTo>
                      <a:cubicBezTo>
                        <a:pt x="1726" y="541"/>
                        <a:pt x="1542" y="626"/>
                        <a:pt x="1415" y="810"/>
                      </a:cubicBezTo>
                      <a:cubicBezTo>
                        <a:pt x="1223" y="852"/>
                        <a:pt x="1096" y="991"/>
                        <a:pt x="957" y="1106"/>
                      </a:cubicBezTo>
                      <a:cubicBezTo>
                        <a:pt x="750" y="1237"/>
                        <a:pt x="577" y="1413"/>
                        <a:pt x="458" y="1625"/>
                      </a:cubicBezTo>
                      <a:cubicBezTo>
                        <a:pt x="323" y="1728"/>
                        <a:pt x="223" y="1871"/>
                        <a:pt x="170" y="2036"/>
                      </a:cubicBezTo>
                      <a:cubicBezTo>
                        <a:pt x="39" y="2174"/>
                        <a:pt x="1" y="2370"/>
                        <a:pt x="70" y="2547"/>
                      </a:cubicBezTo>
                      <a:cubicBezTo>
                        <a:pt x="212" y="2428"/>
                        <a:pt x="235" y="2278"/>
                        <a:pt x="266" y="2136"/>
                      </a:cubicBezTo>
                      <a:cubicBezTo>
                        <a:pt x="416" y="2036"/>
                        <a:pt x="496" y="1886"/>
                        <a:pt x="569" y="1728"/>
                      </a:cubicBezTo>
                      <a:lnTo>
                        <a:pt x="1057" y="1210"/>
                      </a:lnTo>
                      <a:cubicBezTo>
                        <a:pt x="1246" y="1102"/>
                        <a:pt x="1438" y="1002"/>
                        <a:pt x="1572" y="818"/>
                      </a:cubicBezTo>
                      <a:cubicBezTo>
                        <a:pt x="1764" y="741"/>
                        <a:pt x="1949" y="664"/>
                        <a:pt x="2106" y="522"/>
                      </a:cubicBezTo>
                      <a:lnTo>
                        <a:pt x="2264" y="491"/>
                      </a:lnTo>
                      <a:cubicBezTo>
                        <a:pt x="2375" y="449"/>
                        <a:pt x="2502" y="433"/>
                        <a:pt x="2587" y="330"/>
                      </a:cubicBezTo>
                      <a:cubicBezTo>
                        <a:pt x="2729" y="314"/>
                        <a:pt x="2883" y="326"/>
                        <a:pt x="2998" y="211"/>
                      </a:cubicBezTo>
                      <a:lnTo>
                        <a:pt x="3359" y="191"/>
                      </a:lnTo>
                      <a:cubicBezTo>
                        <a:pt x="3426" y="196"/>
                        <a:pt x="3493" y="205"/>
                        <a:pt x="3558" y="205"/>
                      </a:cubicBezTo>
                      <a:cubicBezTo>
                        <a:pt x="3647" y="205"/>
                        <a:pt x="3734" y="189"/>
                        <a:pt x="3816" y="122"/>
                      </a:cubicBezTo>
                      <a:lnTo>
                        <a:pt x="4301" y="88"/>
                      </a:lnTo>
                      <a:cubicBezTo>
                        <a:pt x="4297" y="68"/>
                        <a:pt x="4289" y="45"/>
                        <a:pt x="4289" y="26"/>
                      </a:cubicBezTo>
                      <a:cubicBezTo>
                        <a:pt x="4189" y="9"/>
                        <a:pt x="4087" y="0"/>
                        <a:pt x="39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6469953" y="1482860"/>
                  <a:ext cx="65607" cy="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5" h="926" extrusionOk="0">
                      <a:moveTo>
                        <a:pt x="119" y="1"/>
                      </a:moveTo>
                      <a:cubicBezTo>
                        <a:pt x="81" y="1"/>
                        <a:pt x="41" y="8"/>
                        <a:pt x="1" y="18"/>
                      </a:cubicBezTo>
                      <a:cubicBezTo>
                        <a:pt x="47" y="171"/>
                        <a:pt x="201" y="141"/>
                        <a:pt x="304" y="190"/>
                      </a:cubicBezTo>
                      <a:lnTo>
                        <a:pt x="915" y="390"/>
                      </a:lnTo>
                      <a:cubicBezTo>
                        <a:pt x="911" y="367"/>
                        <a:pt x="911" y="348"/>
                        <a:pt x="904" y="325"/>
                      </a:cubicBezTo>
                      <a:lnTo>
                        <a:pt x="904" y="325"/>
                      </a:lnTo>
                      <a:lnTo>
                        <a:pt x="904" y="325"/>
                      </a:lnTo>
                      <a:lnTo>
                        <a:pt x="904" y="325"/>
                      </a:lnTo>
                      <a:cubicBezTo>
                        <a:pt x="904" y="325"/>
                        <a:pt x="904" y="325"/>
                        <a:pt x="904" y="325"/>
                      </a:cubicBezTo>
                      <a:lnTo>
                        <a:pt x="904" y="325"/>
                      </a:lnTo>
                      <a:cubicBezTo>
                        <a:pt x="904" y="325"/>
                        <a:pt x="904" y="325"/>
                        <a:pt x="904" y="325"/>
                      </a:cubicBezTo>
                      <a:lnTo>
                        <a:pt x="904" y="325"/>
                      </a:lnTo>
                      <a:lnTo>
                        <a:pt x="900" y="325"/>
                      </a:lnTo>
                      <a:cubicBezTo>
                        <a:pt x="746" y="121"/>
                        <a:pt x="527" y="98"/>
                        <a:pt x="300" y="94"/>
                      </a:cubicBezTo>
                      <a:cubicBezTo>
                        <a:pt x="249" y="23"/>
                        <a:pt x="186" y="1"/>
                        <a:pt x="119" y="1"/>
                      </a:cubicBezTo>
                      <a:close/>
                      <a:moveTo>
                        <a:pt x="904" y="325"/>
                      </a:moveTo>
                      <a:cubicBezTo>
                        <a:pt x="915" y="344"/>
                        <a:pt x="919" y="367"/>
                        <a:pt x="915" y="390"/>
                      </a:cubicBezTo>
                      <a:lnTo>
                        <a:pt x="1096" y="448"/>
                      </a:lnTo>
                      <a:cubicBezTo>
                        <a:pt x="1250" y="579"/>
                        <a:pt x="1438" y="629"/>
                        <a:pt x="1615" y="698"/>
                      </a:cubicBezTo>
                      <a:cubicBezTo>
                        <a:pt x="1637" y="714"/>
                        <a:pt x="1662" y="722"/>
                        <a:pt x="1688" y="722"/>
                      </a:cubicBezTo>
                      <a:cubicBezTo>
                        <a:pt x="1693" y="722"/>
                        <a:pt x="1698" y="721"/>
                        <a:pt x="1703" y="721"/>
                      </a:cubicBezTo>
                      <a:cubicBezTo>
                        <a:pt x="1811" y="822"/>
                        <a:pt x="1919" y="926"/>
                        <a:pt x="2078" y="926"/>
                      </a:cubicBezTo>
                      <a:cubicBezTo>
                        <a:pt x="2088" y="926"/>
                        <a:pt x="2099" y="925"/>
                        <a:pt x="2110" y="924"/>
                      </a:cubicBezTo>
                      <a:lnTo>
                        <a:pt x="2114" y="921"/>
                      </a:lnTo>
                      <a:cubicBezTo>
                        <a:pt x="2076" y="778"/>
                        <a:pt x="1976" y="728"/>
                        <a:pt x="1841" y="717"/>
                      </a:cubicBezTo>
                      <a:cubicBezTo>
                        <a:pt x="1788" y="632"/>
                        <a:pt x="1703" y="613"/>
                        <a:pt x="1611" y="605"/>
                      </a:cubicBezTo>
                      <a:cubicBezTo>
                        <a:pt x="1476" y="444"/>
                        <a:pt x="1276" y="410"/>
                        <a:pt x="1096" y="337"/>
                      </a:cubicBezTo>
                      <a:lnTo>
                        <a:pt x="904" y="325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6388308" y="1612121"/>
                  <a:ext cx="20411" cy="259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8" h="838" extrusionOk="0">
                      <a:moveTo>
                        <a:pt x="212" y="1"/>
                      </a:moveTo>
                      <a:cubicBezTo>
                        <a:pt x="0" y="104"/>
                        <a:pt x="112" y="312"/>
                        <a:pt x="74" y="469"/>
                      </a:cubicBezTo>
                      <a:cubicBezTo>
                        <a:pt x="54" y="542"/>
                        <a:pt x="58" y="627"/>
                        <a:pt x="20" y="696"/>
                      </a:cubicBezTo>
                      <a:cubicBezTo>
                        <a:pt x="12" y="723"/>
                        <a:pt x="12" y="758"/>
                        <a:pt x="20" y="788"/>
                      </a:cubicBezTo>
                      <a:cubicBezTo>
                        <a:pt x="49" y="821"/>
                        <a:pt x="76" y="837"/>
                        <a:pt x="104" y="837"/>
                      </a:cubicBezTo>
                      <a:cubicBezTo>
                        <a:pt x="131" y="837"/>
                        <a:pt x="158" y="821"/>
                        <a:pt x="185" y="788"/>
                      </a:cubicBezTo>
                      <a:cubicBezTo>
                        <a:pt x="246" y="585"/>
                        <a:pt x="227" y="354"/>
                        <a:pt x="519" y="258"/>
                      </a:cubicBezTo>
                      <a:cubicBezTo>
                        <a:pt x="649" y="217"/>
                        <a:pt x="657" y="4"/>
                        <a:pt x="421" y="4"/>
                      </a:cubicBezTo>
                      <a:cubicBezTo>
                        <a:pt x="413" y="4"/>
                        <a:pt x="405" y="4"/>
                        <a:pt x="396" y="4"/>
                      </a:cubicBezTo>
                      <a:lnTo>
                        <a:pt x="212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6188881" y="1843716"/>
                  <a:ext cx="6700" cy="77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" h="249" extrusionOk="0">
                      <a:moveTo>
                        <a:pt x="162" y="1"/>
                      </a:moveTo>
                      <a:cubicBezTo>
                        <a:pt x="124" y="12"/>
                        <a:pt x="89" y="35"/>
                        <a:pt x="58" y="66"/>
                      </a:cubicBezTo>
                      <a:cubicBezTo>
                        <a:pt x="1" y="143"/>
                        <a:pt x="5" y="224"/>
                        <a:pt x="105" y="247"/>
                      </a:cubicBezTo>
                      <a:cubicBezTo>
                        <a:pt x="110" y="248"/>
                        <a:pt x="115" y="249"/>
                        <a:pt x="121" y="249"/>
                      </a:cubicBezTo>
                      <a:cubicBezTo>
                        <a:pt x="172" y="249"/>
                        <a:pt x="215" y="186"/>
                        <a:pt x="208" y="124"/>
                      </a:cubicBezTo>
                      <a:cubicBezTo>
                        <a:pt x="201" y="78"/>
                        <a:pt x="185" y="35"/>
                        <a:pt x="16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11"/>
                <p:cNvSpPr/>
                <p:nvPr/>
              </p:nvSpPr>
              <p:spPr>
                <a:xfrm>
                  <a:off x="6194030" y="1843499"/>
                  <a:ext cx="372" cy="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" h="4" extrusionOk="0">
                      <a:moveTo>
                        <a:pt x="0" y="0"/>
                      </a:moveTo>
                      <a:cubicBezTo>
                        <a:pt x="0" y="4"/>
                        <a:pt x="8" y="4"/>
                        <a:pt x="8" y="4"/>
                      </a:cubicBezTo>
                      <a:cubicBezTo>
                        <a:pt x="8" y="4"/>
                        <a:pt x="8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11"/>
                <p:cNvSpPr/>
                <p:nvPr/>
              </p:nvSpPr>
              <p:spPr>
                <a:xfrm>
                  <a:off x="6350650" y="1689950"/>
                  <a:ext cx="155" cy="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" h="9" extrusionOk="0">
                      <a:moveTo>
                        <a:pt x="0" y="1"/>
                      </a:moveTo>
                      <a:lnTo>
                        <a:pt x="0" y="9"/>
                      </a:lnTo>
                      <a:lnTo>
                        <a:pt x="4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6320716" y="1560751"/>
                  <a:ext cx="37100" cy="1292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6" h="4166" extrusionOk="0">
                      <a:moveTo>
                        <a:pt x="1113" y="1"/>
                      </a:moveTo>
                      <a:cubicBezTo>
                        <a:pt x="1063" y="1"/>
                        <a:pt x="1008" y="90"/>
                        <a:pt x="954" y="123"/>
                      </a:cubicBezTo>
                      <a:cubicBezTo>
                        <a:pt x="900" y="227"/>
                        <a:pt x="746" y="269"/>
                        <a:pt x="750" y="423"/>
                      </a:cubicBezTo>
                      <a:cubicBezTo>
                        <a:pt x="473" y="684"/>
                        <a:pt x="316" y="1015"/>
                        <a:pt x="158" y="1345"/>
                      </a:cubicBezTo>
                      <a:cubicBezTo>
                        <a:pt x="1" y="1526"/>
                        <a:pt x="58" y="1741"/>
                        <a:pt x="62" y="1949"/>
                      </a:cubicBezTo>
                      <a:cubicBezTo>
                        <a:pt x="51" y="1983"/>
                        <a:pt x="51" y="2014"/>
                        <a:pt x="62" y="2045"/>
                      </a:cubicBezTo>
                      <a:cubicBezTo>
                        <a:pt x="51" y="2329"/>
                        <a:pt x="39" y="2610"/>
                        <a:pt x="39" y="2894"/>
                      </a:cubicBezTo>
                      <a:cubicBezTo>
                        <a:pt x="39" y="3244"/>
                        <a:pt x="162" y="3543"/>
                        <a:pt x="443" y="3762"/>
                      </a:cubicBezTo>
                      <a:cubicBezTo>
                        <a:pt x="454" y="3839"/>
                        <a:pt x="481" y="3908"/>
                        <a:pt x="562" y="3931"/>
                      </a:cubicBezTo>
                      <a:lnTo>
                        <a:pt x="658" y="3989"/>
                      </a:lnTo>
                      <a:cubicBezTo>
                        <a:pt x="712" y="4098"/>
                        <a:pt x="794" y="4165"/>
                        <a:pt x="915" y="4165"/>
                      </a:cubicBezTo>
                      <a:cubicBezTo>
                        <a:pt x="930" y="4165"/>
                        <a:pt x="945" y="4164"/>
                        <a:pt x="961" y="4162"/>
                      </a:cubicBezTo>
                      <a:cubicBezTo>
                        <a:pt x="923" y="4008"/>
                        <a:pt x="792" y="3939"/>
                        <a:pt x="658" y="3874"/>
                      </a:cubicBezTo>
                      <a:cubicBezTo>
                        <a:pt x="639" y="3847"/>
                        <a:pt x="604" y="3832"/>
                        <a:pt x="569" y="3828"/>
                      </a:cubicBezTo>
                      <a:cubicBezTo>
                        <a:pt x="581" y="3808"/>
                        <a:pt x="577" y="3782"/>
                        <a:pt x="558" y="3770"/>
                      </a:cubicBezTo>
                      <a:cubicBezTo>
                        <a:pt x="274" y="3390"/>
                        <a:pt x="158" y="2971"/>
                        <a:pt x="254" y="2498"/>
                      </a:cubicBezTo>
                      <a:cubicBezTo>
                        <a:pt x="281" y="2356"/>
                        <a:pt x="258" y="2202"/>
                        <a:pt x="258" y="2049"/>
                      </a:cubicBezTo>
                      <a:cubicBezTo>
                        <a:pt x="266" y="1995"/>
                        <a:pt x="270" y="1941"/>
                        <a:pt x="270" y="1891"/>
                      </a:cubicBezTo>
                      <a:cubicBezTo>
                        <a:pt x="327" y="1791"/>
                        <a:pt x="350" y="1668"/>
                        <a:pt x="339" y="1549"/>
                      </a:cubicBezTo>
                      <a:cubicBezTo>
                        <a:pt x="523" y="1222"/>
                        <a:pt x="700" y="896"/>
                        <a:pt x="885" y="565"/>
                      </a:cubicBezTo>
                      <a:cubicBezTo>
                        <a:pt x="946" y="392"/>
                        <a:pt x="1104" y="289"/>
                        <a:pt x="1196" y="135"/>
                      </a:cubicBezTo>
                      <a:cubicBezTo>
                        <a:pt x="1171" y="34"/>
                        <a:pt x="1143" y="1"/>
                        <a:pt x="111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6358994" y="1703257"/>
                  <a:ext cx="75596" cy="528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7" h="1705" extrusionOk="0">
                      <a:moveTo>
                        <a:pt x="176" y="1"/>
                      </a:moveTo>
                      <a:cubicBezTo>
                        <a:pt x="119" y="1"/>
                        <a:pt x="61" y="8"/>
                        <a:pt x="0" y="25"/>
                      </a:cubicBezTo>
                      <a:cubicBezTo>
                        <a:pt x="151" y="109"/>
                        <a:pt x="302" y="184"/>
                        <a:pt x="475" y="184"/>
                      </a:cubicBezTo>
                      <a:cubicBezTo>
                        <a:pt x="501" y="184"/>
                        <a:pt x="527" y="182"/>
                        <a:pt x="554" y="179"/>
                      </a:cubicBezTo>
                      <a:cubicBezTo>
                        <a:pt x="596" y="298"/>
                        <a:pt x="653" y="410"/>
                        <a:pt x="642" y="548"/>
                      </a:cubicBezTo>
                      <a:cubicBezTo>
                        <a:pt x="611" y="859"/>
                        <a:pt x="753" y="1074"/>
                        <a:pt x="1057" y="1178"/>
                      </a:cubicBezTo>
                      <a:cubicBezTo>
                        <a:pt x="1076" y="1197"/>
                        <a:pt x="1099" y="1205"/>
                        <a:pt x="1122" y="1205"/>
                      </a:cubicBezTo>
                      <a:cubicBezTo>
                        <a:pt x="1138" y="1248"/>
                        <a:pt x="1177" y="1271"/>
                        <a:pt x="1220" y="1271"/>
                      </a:cubicBezTo>
                      <a:cubicBezTo>
                        <a:pt x="1231" y="1271"/>
                        <a:pt x="1242" y="1270"/>
                        <a:pt x="1253" y="1266"/>
                      </a:cubicBezTo>
                      <a:cubicBezTo>
                        <a:pt x="1449" y="1316"/>
                        <a:pt x="1668" y="1316"/>
                        <a:pt x="1845" y="1436"/>
                      </a:cubicBezTo>
                      <a:cubicBezTo>
                        <a:pt x="1918" y="1555"/>
                        <a:pt x="2025" y="1605"/>
                        <a:pt x="2156" y="1620"/>
                      </a:cubicBezTo>
                      <a:cubicBezTo>
                        <a:pt x="2179" y="1643"/>
                        <a:pt x="2206" y="1662"/>
                        <a:pt x="2229" y="1681"/>
                      </a:cubicBezTo>
                      <a:cubicBezTo>
                        <a:pt x="2258" y="1694"/>
                        <a:pt x="2292" y="1705"/>
                        <a:pt x="2323" y="1705"/>
                      </a:cubicBezTo>
                      <a:cubicBezTo>
                        <a:pt x="2357" y="1705"/>
                        <a:pt x="2388" y="1692"/>
                        <a:pt x="2406" y="1658"/>
                      </a:cubicBezTo>
                      <a:cubicBezTo>
                        <a:pt x="2436" y="1582"/>
                        <a:pt x="2348" y="1555"/>
                        <a:pt x="2298" y="1528"/>
                      </a:cubicBezTo>
                      <a:cubicBezTo>
                        <a:pt x="2248" y="1509"/>
                        <a:pt x="2202" y="1501"/>
                        <a:pt x="2152" y="1493"/>
                      </a:cubicBezTo>
                      <a:lnTo>
                        <a:pt x="1849" y="1313"/>
                      </a:lnTo>
                      <a:cubicBezTo>
                        <a:pt x="1789" y="1220"/>
                        <a:pt x="1690" y="1166"/>
                        <a:pt x="1583" y="1166"/>
                      </a:cubicBezTo>
                      <a:cubicBezTo>
                        <a:pt x="1579" y="1166"/>
                        <a:pt x="1576" y="1166"/>
                        <a:pt x="1572" y="1167"/>
                      </a:cubicBezTo>
                      <a:cubicBezTo>
                        <a:pt x="1529" y="1124"/>
                        <a:pt x="1474" y="1100"/>
                        <a:pt x="1415" y="1100"/>
                      </a:cubicBezTo>
                      <a:cubicBezTo>
                        <a:pt x="1395" y="1100"/>
                        <a:pt x="1374" y="1103"/>
                        <a:pt x="1353" y="1109"/>
                      </a:cubicBezTo>
                      <a:lnTo>
                        <a:pt x="1053" y="1059"/>
                      </a:lnTo>
                      <a:cubicBezTo>
                        <a:pt x="949" y="928"/>
                        <a:pt x="884" y="778"/>
                        <a:pt x="899" y="617"/>
                      </a:cubicBezTo>
                      <a:cubicBezTo>
                        <a:pt x="919" y="433"/>
                        <a:pt x="823" y="313"/>
                        <a:pt x="715" y="187"/>
                      </a:cubicBezTo>
                      <a:cubicBezTo>
                        <a:pt x="696" y="160"/>
                        <a:pt x="661" y="141"/>
                        <a:pt x="630" y="141"/>
                      </a:cubicBezTo>
                      <a:cubicBezTo>
                        <a:pt x="483" y="61"/>
                        <a:pt x="335" y="1"/>
                        <a:pt x="1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6504881" y="1413406"/>
                  <a:ext cx="23513" cy="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8" h="147" extrusionOk="0">
                      <a:moveTo>
                        <a:pt x="515" y="11"/>
                      </a:moveTo>
                      <a:cubicBezTo>
                        <a:pt x="434" y="11"/>
                        <a:pt x="359" y="26"/>
                        <a:pt x="285" y="32"/>
                      </a:cubicBezTo>
                      <a:cubicBezTo>
                        <a:pt x="235" y="20"/>
                        <a:pt x="189" y="12"/>
                        <a:pt x="139" y="12"/>
                      </a:cubicBezTo>
                      <a:cubicBezTo>
                        <a:pt x="85" y="16"/>
                        <a:pt x="1" y="1"/>
                        <a:pt x="20" y="97"/>
                      </a:cubicBezTo>
                      <a:cubicBezTo>
                        <a:pt x="24" y="120"/>
                        <a:pt x="97" y="147"/>
                        <a:pt x="139" y="147"/>
                      </a:cubicBezTo>
                      <a:cubicBezTo>
                        <a:pt x="189" y="147"/>
                        <a:pt x="235" y="135"/>
                        <a:pt x="285" y="128"/>
                      </a:cubicBezTo>
                      <a:cubicBezTo>
                        <a:pt x="294" y="127"/>
                        <a:pt x="302" y="127"/>
                        <a:pt x="311" y="127"/>
                      </a:cubicBezTo>
                      <a:cubicBezTo>
                        <a:pt x="378" y="127"/>
                        <a:pt x="448" y="139"/>
                        <a:pt x="521" y="139"/>
                      </a:cubicBezTo>
                      <a:cubicBezTo>
                        <a:pt x="597" y="139"/>
                        <a:pt x="676" y="126"/>
                        <a:pt x="758" y="70"/>
                      </a:cubicBezTo>
                      <a:cubicBezTo>
                        <a:pt x="670" y="24"/>
                        <a:pt x="590" y="11"/>
                        <a:pt x="515" y="1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6439926" y="1342247"/>
                  <a:ext cx="36262" cy="316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020" extrusionOk="0">
                      <a:moveTo>
                        <a:pt x="949" y="1"/>
                      </a:moveTo>
                      <a:cubicBezTo>
                        <a:pt x="865" y="51"/>
                        <a:pt x="773" y="109"/>
                        <a:pt x="661" y="109"/>
                      </a:cubicBezTo>
                      <a:cubicBezTo>
                        <a:pt x="542" y="162"/>
                        <a:pt x="427" y="231"/>
                        <a:pt x="304" y="262"/>
                      </a:cubicBezTo>
                      <a:cubicBezTo>
                        <a:pt x="0" y="347"/>
                        <a:pt x="73" y="520"/>
                        <a:pt x="181" y="704"/>
                      </a:cubicBezTo>
                      <a:lnTo>
                        <a:pt x="185" y="704"/>
                      </a:lnTo>
                      <a:cubicBezTo>
                        <a:pt x="104" y="792"/>
                        <a:pt x="27" y="881"/>
                        <a:pt x="58" y="1015"/>
                      </a:cubicBezTo>
                      <a:cubicBezTo>
                        <a:pt x="89" y="1015"/>
                        <a:pt x="123" y="1015"/>
                        <a:pt x="158" y="1019"/>
                      </a:cubicBezTo>
                      <a:cubicBezTo>
                        <a:pt x="277" y="942"/>
                        <a:pt x="269" y="827"/>
                        <a:pt x="246" y="704"/>
                      </a:cubicBezTo>
                      <a:cubicBezTo>
                        <a:pt x="285" y="447"/>
                        <a:pt x="546" y="397"/>
                        <a:pt x="692" y="247"/>
                      </a:cubicBezTo>
                      <a:cubicBezTo>
                        <a:pt x="853" y="212"/>
                        <a:pt x="1023" y="208"/>
                        <a:pt x="1169" y="105"/>
                      </a:cubicBezTo>
                      <a:cubicBezTo>
                        <a:pt x="1122" y="9"/>
                        <a:pt x="1034" y="9"/>
                        <a:pt x="94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6469736" y="1483139"/>
                  <a:ext cx="248" cy="1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5" extrusionOk="0">
                      <a:moveTo>
                        <a:pt x="8" y="1"/>
                      </a:moveTo>
                      <a:lnTo>
                        <a:pt x="0" y="5"/>
                      </a:lnTo>
                      <a:lnTo>
                        <a:pt x="8" y="5"/>
                      </a:lnTo>
                      <a:lnTo>
                        <a:pt x="8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6428820" y="1476656"/>
                  <a:ext cx="40698" cy="68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" h="222" extrusionOk="0">
                      <a:moveTo>
                        <a:pt x="545" y="1"/>
                      </a:moveTo>
                      <a:cubicBezTo>
                        <a:pt x="365" y="1"/>
                        <a:pt x="183" y="27"/>
                        <a:pt x="1" y="29"/>
                      </a:cubicBezTo>
                      <a:cubicBezTo>
                        <a:pt x="9" y="48"/>
                        <a:pt x="9" y="72"/>
                        <a:pt x="13" y="91"/>
                      </a:cubicBezTo>
                      <a:lnTo>
                        <a:pt x="189" y="114"/>
                      </a:lnTo>
                      <a:cubicBezTo>
                        <a:pt x="317" y="196"/>
                        <a:pt x="452" y="216"/>
                        <a:pt x="588" y="216"/>
                      </a:cubicBezTo>
                      <a:cubicBezTo>
                        <a:pt x="701" y="216"/>
                        <a:pt x="815" y="202"/>
                        <a:pt x="927" y="198"/>
                      </a:cubicBezTo>
                      <a:cubicBezTo>
                        <a:pt x="998" y="213"/>
                        <a:pt x="1070" y="221"/>
                        <a:pt x="1141" y="221"/>
                      </a:cubicBezTo>
                      <a:cubicBezTo>
                        <a:pt x="1198" y="221"/>
                        <a:pt x="1255" y="216"/>
                        <a:pt x="1311" y="206"/>
                      </a:cubicBezTo>
                      <a:cubicBezTo>
                        <a:pt x="1274" y="113"/>
                        <a:pt x="1202" y="101"/>
                        <a:pt x="1126" y="101"/>
                      </a:cubicBezTo>
                      <a:cubicBezTo>
                        <a:pt x="1098" y="101"/>
                        <a:pt x="1070" y="103"/>
                        <a:pt x="1043" y="103"/>
                      </a:cubicBezTo>
                      <a:cubicBezTo>
                        <a:pt x="1036" y="103"/>
                        <a:pt x="1030" y="103"/>
                        <a:pt x="1023" y="102"/>
                      </a:cubicBezTo>
                      <a:cubicBezTo>
                        <a:pt x="867" y="22"/>
                        <a:pt x="707" y="1"/>
                        <a:pt x="5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6469612" y="1483046"/>
                  <a:ext cx="248" cy="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" h="4" extrusionOk="0">
                      <a:moveTo>
                        <a:pt x="0" y="0"/>
                      </a:moveTo>
                      <a:cubicBezTo>
                        <a:pt x="0" y="0"/>
                        <a:pt x="0" y="4"/>
                        <a:pt x="4" y="4"/>
                      </a:cubicBez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6535870" y="1270590"/>
                  <a:ext cx="8872" cy="58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" h="188" extrusionOk="0">
                      <a:moveTo>
                        <a:pt x="158" y="0"/>
                      </a:moveTo>
                      <a:cubicBezTo>
                        <a:pt x="84" y="0"/>
                        <a:pt x="54" y="126"/>
                        <a:pt x="1" y="182"/>
                      </a:cubicBezTo>
                      <a:cubicBezTo>
                        <a:pt x="18" y="186"/>
                        <a:pt x="34" y="187"/>
                        <a:pt x="50" y="187"/>
                      </a:cubicBezTo>
                      <a:cubicBezTo>
                        <a:pt x="141" y="187"/>
                        <a:pt x="213" y="135"/>
                        <a:pt x="285" y="86"/>
                      </a:cubicBezTo>
                      <a:cubicBezTo>
                        <a:pt x="231" y="23"/>
                        <a:pt x="190" y="0"/>
                        <a:pt x="15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8" name="Google Shape;1848;p11"/>
                <p:cNvSpPr/>
                <p:nvPr/>
              </p:nvSpPr>
              <p:spPr>
                <a:xfrm>
                  <a:off x="6462818" y="1360641"/>
                  <a:ext cx="47585" cy="47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" h="1518" extrusionOk="0">
                      <a:moveTo>
                        <a:pt x="904" y="1"/>
                      </a:moveTo>
                      <a:cubicBezTo>
                        <a:pt x="772" y="1"/>
                        <a:pt x="646" y="21"/>
                        <a:pt x="523" y="96"/>
                      </a:cubicBezTo>
                      <a:cubicBezTo>
                        <a:pt x="16" y="449"/>
                        <a:pt x="0" y="599"/>
                        <a:pt x="438" y="1022"/>
                      </a:cubicBezTo>
                      <a:cubicBezTo>
                        <a:pt x="561" y="1275"/>
                        <a:pt x="811" y="1333"/>
                        <a:pt x="1049" y="1406"/>
                      </a:cubicBezTo>
                      <a:lnTo>
                        <a:pt x="1234" y="1456"/>
                      </a:lnTo>
                      <a:cubicBezTo>
                        <a:pt x="1249" y="1506"/>
                        <a:pt x="1287" y="1518"/>
                        <a:pt x="1337" y="1518"/>
                      </a:cubicBezTo>
                      <a:lnTo>
                        <a:pt x="1533" y="1337"/>
                      </a:lnTo>
                      <a:lnTo>
                        <a:pt x="1245" y="1318"/>
                      </a:lnTo>
                      <a:cubicBezTo>
                        <a:pt x="1049" y="1176"/>
                        <a:pt x="753" y="1183"/>
                        <a:pt x="626" y="930"/>
                      </a:cubicBezTo>
                      <a:cubicBezTo>
                        <a:pt x="427" y="718"/>
                        <a:pt x="530" y="522"/>
                        <a:pt x="650" y="319"/>
                      </a:cubicBezTo>
                      <a:cubicBezTo>
                        <a:pt x="803" y="111"/>
                        <a:pt x="1145" y="319"/>
                        <a:pt x="1322" y="27"/>
                      </a:cubicBezTo>
                      <a:cubicBezTo>
                        <a:pt x="1174" y="21"/>
                        <a:pt x="1036" y="1"/>
                        <a:pt x="90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9" name="Google Shape;1849;p11"/>
                <p:cNvSpPr/>
                <p:nvPr/>
              </p:nvSpPr>
              <p:spPr>
                <a:xfrm>
                  <a:off x="6525758" y="1376958"/>
                  <a:ext cx="5491" cy="5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" h="181" extrusionOk="0">
                      <a:moveTo>
                        <a:pt x="104" y="0"/>
                      </a:moveTo>
                      <a:lnTo>
                        <a:pt x="0" y="108"/>
                      </a:lnTo>
                      <a:cubicBezTo>
                        <a:pt x="19" y="145"/>
                        <a:pt x="49" y="181"/>
                        <a:pt x="83" y="181"/>
                      </a:cubicBezTo>
                      <a:cubicBezTo>
                        <a:pt x="98" y="181"/>
                        <a:pt x="114" y="174"/>
                        <a:pt x="131" y="158"/>
                      </a:cubicBezTo>
                      <a:cubicBezTo>
                        <a:pt x="177" y="112"/>
                        <a:pt x="135" y="54"/>
                        <a:pt x="10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6588542" y="1354003"/>
                  <a:ext cx="37255" cy="361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1" h="1165" extrusionOk="0">
                      <a:moveTo>
                        <a:pt x="1051" y="0"/>
                      </a:moveTo>
                      <a:cubicBezTo>
                        <a:pt x="1045" y="0"/>
                        <a:pt x="1038" y="1"/>
                        <a:pt x="1031" y="2"/>
                      </a:cubicBezTo>
                      <a:cubicBezTo>
                        <a:pt x="900" y="25"/>
                        <a:pt x="916" y="133"/>
                        <a:pt x="923" y="229"/>
                      </a:cubicBezTo>
                      <a:cubicBezTo>
                        <a:pt x="858" y="364"/>
                        <a:pt x="789" y="494"/>
                        <a:pt x="724" y="629"/>
                      </a:cubicBezTo>
                      <a:lnTo>
                        <a:pt x="724" y="633"/>
                      </a:lnTo>
                      <a:cubicBezTo>
                        <a:pt x="681" y="609"/>
                        <a:pt x="631" y="594"/>
                        <a:pt x="585" y="586"/>
                      </a:cubicBezTo>
                      <a:cubicBezTo>
                        <a:pt x="576" y="586"/>
                        <a:pt x="567" y="586"/>
                        <a:pt x="557" y="586"/>
                      </a:cubicBezTo>
                      <a:cubicBezTo>
                        <a:pt x="184" y="586"/>
                        <a:pt x="0" y="813"/>
                        <a:pt x="116" y="1124"/>
                      </a:cubicBezTo>
                      <a:cubicBezTo>
                        <a:pt x="190" y="1150"/>
                        <a:pt x="260" y="1165"/>
                        <a:pt x="328" y="1165"/>
                      </a:cubicBezTo>
                      <a:cubicBezTo>
                        <a:pt x="436" y="1165"/>
                        <a:pt x="536" y="1128"/>
                        <a:pt x="627" y="1036"/>
                      </a:cubicBezTo>
                      <a:cubicBezTo>
                        <a:pt x="631" y="1036"/>
                        <a:pt x="635" y="1036"/>
                        <a:pt x="639" y="1036"/>
                      </a:cubicBezTo>
                      <a:cubicBezTo>
                        <a:pt x="751" y="1036"/>
                        <a:pt x="820" y="982"/>
                        <a:pt x="827" y="852"/>
                      </a:cubicBezTo>
                      <a:lnTo>
                        <a:pt x="839" y="840"/>
                      </a:lnTo>
                      <a:cubicBezTo>
                        <a:pt x="1046" y="648"/>
                        <a:pt x="1200" y="433"/>
                        <a:pt x="1115" y="129"/>
                      </a:cubicBezTo>
                      <a:cubicBezTo>
                        <a:pt x="1126" y="70"/>
                        <a:pt x="1114" y="0"/>
                        <a:pt x="105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6573312" y="1414120"/>
                  <a:ext cx="9244" cy="93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" h="301" extrusionOk="0">
                      <a:moveTo>
                        <a:pt x="127" y="0"/>
                      </a:moveTo>
                      <a:cubicBezTo>
                        <a:pt x="73" y="0"/>
                        <a:pt x="26" y="20"/>
                        <a:pt x="0" y="105"/>
                      </a:cubicBezTo>
                      <a:cubicBezTo>
                        <a:pt x="4" y="166"/>
                        <a:pt x="8" y="228"/>
                        <a:pt x="16" y="293"/>
                      </a:cubicBezTo>
                      <a:cubicBezTo>
                        <a:pt x="54" y="296"/>
                        <a:pt x="93" y="300"/>
                        <a:pt x="129" y="300"/>
                      </a:cubicBezTo>
                      <a:cubicBezTo>
                        <a:pt x="225" y="300"/>
                        <a:pt x="298" y="270"/>
                        <a:pt x="281" y="105"/>
                      </a:cubicBezTo>
                      <a:cubicBezTo>
                        <a:pt x="292" y="74"/>
                        <a:pt x="292" y="47"/>
                        <a:pt x="288" y="16"/>
                      </a:cubicBezTo>
                      <a:lnTo>
                        <a:pt x="288" y="16"/>
                      </a:lnTo>
                      <a:cubicBezTo>
                        <a:pt x="286" y="16"/>
                        <a:pt x="283" y="17"/>
                        <a:pt x="281" y="17"/>
                      </a:cubicBezTo>
                      <a:cubicBezTo>
                        <a:pt x="230" y="17"/>
                        <a:pt x="176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6350867" y="1673881"/>
                  <a:ext cx="74200" cy="230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2" h="744" extrusionOk="0">
                      <a:moveTo>
                        <a:pt x="1183" y="0"/>
                      </a:moveTo>
                      <a:cubicBezTo>
                        <a:pt x="1074" y="0"/>
                        <a:pt x="964" y="35"/>
                        <a:pt x="854" y="108"/>
                      </a:cubicBezTo>
                      <a:lnTo>
                        <a:pt x="704" y="135"/>
                      </a:lnTo>
                      <a:cubicBezTo>
                        <a:pt x="699" y="134"/>
                        <a:pt x="694" y="134"/>
                        <a:pt x="690" y="134"/>
                      </a:cubicBezTo>
                      <a:cubicBezTo>
                        <a:pt x="637" y="134"/>
                        <a:pt x="605" y="155"/>
                        <a:pt x="608" y="219"/>
                      </a:cubicBezTo>
                      <a:lnTo>
                        <a:pt x="604" y="231"/>
                      </a:lnTo>
                      <a:lnTo>
                        <a:pt x="404" y="327"/>
                      </a:lnTo>
                      <a:lnTo>
                        <a:pt x="1" y="530"/>
                      </a:lnTo>
                      <a:cubicBezTo>
                        <a:pt x="62" y="672"/>
                        <a:pt x="99" y="743"/>
                        <a:pt x="155" y="743"/>
                      </a:cubicBezTo>
                      <a:cubicBezTo>
                        <a:pt x="209" y="743"/>
                        <a:pt x="281" y="679"/>
                        <a:pt x="408" y="550"/>
                      </a:cubicBezTo>
                      <a:cubicBezTo>
                        <a:pt x="512" y="527"/>
                        <a:pt x="643" y="569"/>
                        <a:pt x="696" y="419"/>
                      </a:cubicBezTo>
                      <a:lnTo>
                        <a:pt x="704" y="411"/>
                      </a:lnTo>
                      <a:lnTo>
                        <a:pt x="808" y="327"/>
                      </a:lnTo>
                      <a:lnTo>
                        <a:pt x="1192" y="196"/>
                      </a:lnTo>
                      <a:lnTo>
                        <a:pt x="1419" y="204"/>
                      </a:lnTo>
                      <a:lnTo>
                        <a:pt x="1607" y="250"/>
                      </a:lnTo>
                      <a:cubicBezTo>
                        <a:pt x="1761" y="384"/>
                        <a:pt x="1934" y="492"/>
                        <a:pt x="2122" y="576"/>
                      </a:cubicBezTo>
                      <a:cubicBezTo>
                        <a:pt x="2171" y="643"/>
                        <a:pt x="2222" y="709"/>
                        <a:pt x="2301" y="709"/>
                      </a:cubicBezTo>
                      <a:cubicBezTo>
                        <a:pt x="2328" y="709"/>
                        <a:pt x="2357" y="701"/>
                        <a:pt x="2391" y="684"/>
                      </a:cubicBezTo>
                      <a:cubicBezTo>
                        <a:pt x="2333" y="550"/>
                        <a:pt x="2226" y="484"/>
                        <a:pt x="2107" y="446"/>
                      </a:cubicBezTo>
                      <a:cubicBezTo>
                        <a:pt x="1957" y="311"/>
                        <a:pt x="1815" y="173"/>
                        <a:pt x="1607" y="131"/>
                      </a:cubicBezTo>
                      <a:lnTo>
                        <a:pt x="1607" y="127"/>
                      </a:lnTo>
                      <a:cubicBezTo>
                        <a:pt x="1591" y="116"/>
                        <a:pt x="1570" y="107"/>
                        <a:pt x="1550" y="107"/>
                      </a:cubicBezTo>
                      <a:cubicBezTo>
                        <a:pt x="1542" y="107"/>
                        <a:pt x="1534" y="108"/>
                        <a:pt x="1526" y="112"/>
                      </a:cubicBezTo>
                      <a:cubicBezTo>
                        <a:pt x="1412" y="39"/>
                        <a:pt x="1298" y="0"/>
                        <a:pt x="118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6508107" y="1363992"/>
                  <a:ext cx="5149" cy="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" h="130" extrusionOk="0">
                      <a:moveTo>
                        <a:pt x="77" y="1"/>
                      </a:moveTo>
                      <a:cubicBezTo>
                        <a:pt x="53" y="1"/>
                        <a:pt x="31" y="10"/>
                        <a:pt x="12" y="34"/>
                      </a:cubicBezTo>
                      <a:cubicBezTo>
                        <a:pt x="0" y="45"/>
                        <a:pt x="46" y="95"/>
                        <a:pt x="58" y="130"/>
                      </a:cubicBezTo>
                      <a:lnTo>
                        <a:pt x="166" y="26"/>
                      </a:lnTo>
                      <a:cubicBezTo>
                        <a:pt x="136" y="14"/>
                        <a:pt x="105" y="1"/>
                        <a:pt x="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6403074" y="1511244"/>
                  <a:ext cx="157861" cy="642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9" h="2070" extrusionOk="0">
                      <a:moveTo>
                        <a:pt x="2095" y="997"/>
                      </a:moveTo>
                      <a:cubicBezTo>
                        <a:pt x="2099" y="1020"/>
                        <a:pt x="2107" y="1043"/>
                        <a:pt x="2107" y="1062"/>
                      </a:cubicBezTo>
                      <a:cubicBezTo>
                        <a:pt x="2076" y="1043"/>
                        <a:pt x="2041" y="1032"/>
                        <a:pt x="2003" y="1024"/>
                      </a:cubicBezTo>
                      <a:cubicBezTo>
                        <a:pt x="2015" y="1016"/>
                        <a:pt x="2030" y="1012"/>
                        <a:pt x="2038" y="1005"/>
                      </a:cubicBezTo>
                      <a:lnTo>
                        <a:pt x="2095" y="997"/>
                      </a:lnTo>
                      <a:close/>
                      <a:moveTo>
                        <a:pt x="985" y="1074"/>
                      </a:moveTo>
                      <a:cubicBezTo>
                        <a:pt x="1004" y="1085"/>
                        <a:pt x="1019" y="1093"/>
                        <a:pt x="1038" y="1101"/>
                      </a:cubicBezTo>
                      <a:cubicBezTo>
                        <a:pt x="1038" y="1105"/>
                        <a:pt x="1035" y="1108"/>
                        <a:pt x="1035" y="1112"/>
                      </a:cubicBezTo>
                      <a:cubicBezTo>
                        <a:pt x="1015" y="1093"/>
                        <a:pt x="992" y="1082"/>
                        <a:pt x="965" y="1074"/>
                      </a:cubicBezTo>
                      <a:close/>
                      <a:moveTo>
                        <a:pt x="4297" y="0"/>
                      </a:moveTo>
                      <a:cubicBezTo>
                        <a:pt x="4290" y="0"/>
                        <a:pt x="4284" y="1"/>
                        <a:pt x="4278" y="2"/>
                      </a:cubicBezTo>
                      <a:lnTo>
                        <a:pt x="4270" y="9"/>
                      </a:lnTo>
                      <a:cubicBezTo>
                        <a:pt x="4270" y="75"/>
                        <a:pt x="4312" y="105"/>
                        <a:pt x="4378" y="113"/>
                      </a:cubicBezTo>
                      <a:cubicBezTo>
                        <a:pt x="4439" y="248"/>
                        <a:pt x="4558" y="328"/>
                        <a:pt x="4658" y="432"/>
                      </a:cubicBezTo>
                      <a:lnTo>
                        <a:pt x="4555" y="594"/>
                      </a:lnTo>
                      <a:cubicBezTo>
                        <a:pt x="4403" y="658"/>
                        <a:pt x="4249" y="675"/>
                        <a:pt x="4093" y="675"/>
                      </a:cubicBezTo>
                      <a:cubicBezTo>
                        <a:pt x="3916" y="675"/>
                        <a:pt x="3737" y="653"/>
                        <a:pt x="3559" y="653"/>
                      </a:cubicBezTo>
                      <a:cubicBezTo>
                        <a:pt x="3527" y="653"/>
                        <a:pt x="3495" y="653"/>
                        <a:pt x="3463" y="655"/>
                      </a:cubicBezTo>
                      <a:cubicBezTo>
                        <a:pt x="3363" y="610"/>
                        <a:pt x="3259" y="599"/>
                        <a:pt x="3152" y="599"/>
                      </a:cubicBezTo>
                      <a:cubicBezTo>
                        <a:pt x="3095" y="599"/>
                        <a:pt x="3037" y="602"/>
                        <a:pt x="2979" y="605"/>
                      </a:cubicBezTo>
                      <a:cubicBezTo>
                        <a:pt x="2935" y="558"/>
                        <a:pt x="2876" y="532"/>
                        <a:pt x="2816" y="532"/>
                      </a:cubicBezTo>
                      <a:cubicBezTo>
                        <a:pt x="2803" y="532"/>
                        <a:pt x="2789" y="533"/>
                        <a:pt x="2775" y="536"/>
                      </a:cubicBezTo>
                      <a:cubicBezTo>
                        <a:pt x="2763" y="529"/>
                        <a:pt x="2750" y="526"/>
                        <a:pt x="2737" y="526"/>
                      </a:cubicBezTo>
                      <a:cubicBezTo>
                        <a:pt x="2705" y="526"/>
                        <a:pt x="2675" y="544"/>
                        <a:pt x="2664" y="574"/>
                      </a:cubicBezTo>
                      <a:cubicBezTo>
                        <a:pt x="2656" y="578"/>
                        <a:pt x="2656" y="590"/>
                        <a:pt x="2652" y="597"/>
                      </a:cubicBezTo>
                      <a:cubicBezTo>
                        <a:pt x="2575" y="772"/>
                        <a:pt x="2484" y="925"/>
                        <a:pt x="2311" y="925"/>
                      </a:cubicBezTo>
                      <a:cubicBezTo>
                        <a:pt x="2259" y="925"/>
                        <a:pt x="2201" y="911"/>
                        <a:pt x="2134" y="882"/>
                      </a:cubicBezTo>
                      <a:cubicBezTo>
                        <a:pt x="2093" y="836"/>
                        <a:pt x="2044" y="823"/>
                        <a:pt x="1994" y="823"/>
                      </a:cubicBezTo>
                      <a:cubicBezTo>
                        <a:pt x="1955" y="823"/>
                        <a:pt x="1915" y="831"/>
                        <a:pt x="1876" y="839"/>
                      </a:cubicBezTo>
                      <a:cubicBezTo>
                        <a:pt x="1756" y="822"/>
                        <a:pt x="1636" y="785"/>
                        <a:pt x="1522" y="785"/>
                      </a:cubicBezTo>
                      <a:cubicBezTo>
                        <a:pt x="1512" y="785"/>
                        <a:pt x="1502" y="785"/>
                        <a:pt x="1492" y="786"/>
                      </a:cubicBezTo>
                      <a:cubicBezTo>
                        <a:pt x="1465" y="788"/>
                        <a:pt x="1439" y="789"/>
                        <a:pt x="1412" y="789"/>
                      </a:cubicBezTo>
                      <a:cubicBezTo>
                        <a:pt x="1304" y="789"/>
                        <a:pt x="1195" y="775"/>
                        <a:pt x="1088" y="775"/>
                      </a:cubicBezTo>
                      <a:cubicBezTo>
                        <a:pt x="939" y="775"/>
                        <a:pt x="795" y="802"/>
                        <a:pt x="670" y="932"/>
                      </a:cubicBezTo>
                      <a:lnTo>
                        <a:pt x="647" y="1020"/>
                      </a:lnTo>
                      <a:cubicBezTo>
                        <a:pt x="620" y="1039"/>
                        <a:pt x="612" y="1070"/>
                        <a:pt x="616" y="1097"/>
                      </a:cubicBezTo>
                      <a:cubicBezTo>
                        <a:pt x="424" y="1135"/>
                        <a:pt x="166" y="1070"/>
                        <a:pt x="59" y="1243"/>
                      </a:cubicBezTo>
                      <a:cubicBezTo>
                        <a:pt x="1" y="1339"/>
                        <a:pt x="151" y="1550"/>
                        <a:pt x="139" y="1723"/>
                      </a:cubicBezTo>
                      <a:cubicBezTo>
                        <a:pt x="139" y="1775"/>
                        <a:pt x="122" y="1847"/>
                        <a:pt x="197" y="1847"/>
                      </a:cubicBezTo>
                      <a:cubicBezTo>
                        <a:pt x="200" y="1847"/>
                        <a:pt x="204" y="1847"/>
                        <a:pt x="208" y="1846"/>
                      </a:cubicBezTo>
                      <a:cubicBezTo>
                        <a:pt x="220" y="1846"/>
                        <a:pt x="235" y="1769"/>
                        <a:pt x="251" y="1731"/>
                      </a:cubicBezTo>
                      <a:cubicBezTo>
                        <a:pt x="324" y="1681"/>
                        <a:pt x="351" y="1593"/>
                        <a:pt x="328" y="1508"/>
                      </a:cubicBezTo>
                      <a:cubicBezTo>
                        <a:pt x="347" y="1450"/>
                        <a:pt x="362" y="1385"/>
                        <a:pt x="381" y="1324"/>
                      </a:cubicBezTo>
                      <a:cubicBezTo>
                        <a:pt x="433" y="1301"/>
                        <a:pt x="482" y="1283"/>
                        <a:pt x="526" y="1283"/>
                      </a:cubicBezTo>
                      <a:cubicBezTo>
                        <a:pt x="586" y="1283"/>
                        <a:pt x="634" y="1319"/>
                        <a:pt x="654" y="1431"/>
                      </a:cubicBezTo>
                      <a:cubicBezTo>
                        <a:pt x="603" y="1552"/>
                        <a:pt x="562" y="1694"/>
                        <a:pt x="744" y="1694"/>
                      </a:cubicBezTo>
                      <a:cubicBezTo>
                        <a:pt x="753" y="1694"/>
                        <a:pt x="763" y="1693"/>
                        <a:pt x="773" y="1692"/>
                      </a:cubicBezTo>
                      <a:cubicBezTo>
                        <a:pt x="942" y="1681"/>
                        <a:pt x="969" y="1554"/>
                        <a:pt x="881" y="1416"/>
                      </a:cubicBezTo>
                      <a:cubicBezTo>
                        <a:pt x="946" y="1239"/>
                        <a:pt x="1158" y="1366"/>
                        <a:pt x="1250" y="1239"/>
                      </a:cubicBezTo>
                      <a:lnTo>
                        <a:pt x="1438" y="1239"/>
                      </a:lnTo>
                      <a:cubicBezTo>
                        <a:pt x="1546" y="1297"/>
                        <a:pt x="1663" y="1305"/>
                        <a:pt x="1780" y="1305"/>
                      </a:cubicBezTo>
                      <a:cubicBezTo>
                        <a:pt x="1828" y="1305"/>
                        <a:pt x="1876" y="1304"/>
                        <a:pt x="1924" y="1304"/>
                      </a:cubicBezTo>
                      <a:cubicBezTo>
                        <a:pt x="1938" y="1304"/>
                        <a:pt x="1951" y="1304"/>
                        <a:pt x="1965" y="1304"/>
                      </a:cubicBezTo>
                      <a:lnTo>
                        <a:pt x="2660" y="1362"/>
                      </a:lnTo>
                      <a:cubicBezTo>
                        <a:pt x="2752" y="1470"/>
                        <a:pt x="2833" y="1585"/>
                        <a:pt x="2979" y="1616"/>
                      </a:cubicBezTo>
                      <a:cubicBezTo>
                        <a:pt x="3094" y="1712"/>
                        <a:pt x="3229" y="1785"/>
                        <a:pt x="3371" y="1823"/>
                      </a:cubicBezTo>
                      <a:lnTo>
                        <a:pt x="3402" y="1846"/>
                      </a:lnTo>
                      <a:lnTo>
                        <a:pt x="3440" y="1846"/>
                      </a:lnTo>
                      <a:cubicBezTo>
                        <a:pt x="3598" y="1981"/>
                        <a:pt x="3790" y="1923"/>
                        <a:pt x="3967" y="1954"/>
                      </a:cubicBezTo>
                      <a:cubicBezTo>
                        <a:pt x="3995" y="2011"/>
                        <a:pt x="4043" y="2070"/>
                        <a:pt x="4095" y="2070"/>
                      </a:cubicBezTo>
                      <a:cubicBezTo>
                        <a:pt x="4113" y="2070"/>
                        <a:pt x="4132" y="2063"/>
                        <a:pt x="4151" y="2046"/>
                      </a:cubicBezTo>
                      <a:cubicBezTo>
                        <a:pt x="4236" y="1969"/>
                        <a:pt x="4136" y="1900"/>
                        <a:pt x="4074" y="1854"/>
                      </a:cubicBezTo>
                      <a:cubicBezTo>
                        <a:pt x="4043" y="1839"/>
                        <a:pt x="4017" y="1827"/>
                        <a:pt x="3982" y="1823"/>
                      </a:cubicBezTo>
                      <a:cubicBezTo>
                        <a:pt x="3851" y="1766"/>
                        <a:pt x="3713" y="1742"/>
                        <a:pt x="3571" y="1742"/>
                      </a:cubicBezTo>
                      <a:lnTo>
                        <a:pt x="3379" y="1708"/>
                      </a:lnTo>
                      <a:cubicBezTo>
                        <a:pt x="3286" y="1558"/>
                        <a:pt x="3121" y="1531"/>
                        <a:pt x="2983" y="1473"/>
                      </a:cubicBezTo>
                      <a:cubicBezTo>
                        <a:pt x="2902" y="1362"/>
                        <a:pt x="2814" y="1251"/>
                        <a:pt x="2668" y="1224"/>
                      </a:cubicBezTo>
                      <a:cubicBezTo>
                        <a:pt x="2654" y="1204"/>
                        <a:pt x="2629" y="1192"/>
                        <a:pt x="2605" y="1192"/>
                      </a:cubicBezTo>
                      <a:cubicBezTo>
                        <a:pt x="2602" y="1192"/>
                        <a:pt x="2598" y="1192"/>
                        <a:pt x="2595" y="1193"/>
                      </a:cubicBezTo>
                      <a:lnTo>
                        <a:pt x="2695" y="1032"/>
                      </a:lnTo>
                      <a:cubicBezTo>
                        <a:pt x="2697" y="1032"/>
                        <a:pt x="2700" y="1032"/>
                        <a:pt x="2702" y="1032"/>
                      </a:cubicBezTo>
                      <a:cubicBezTo>
                        <a:pt x="2738" y="1032"/>
                        <a:pt x="2772" y="1006"/>
                        <a:pt x="2775" y="970"/>
                      </a:cubicBezTo>
                      <a:lnTo>
                        <a:pt x="2775" y="962"/>
                      </a:lnTo>
                      <a:cubicBezTo>
                        <a:pt x="2783" y="932"/>
                        <a:pt x="2791" y="901"/>
                        <a:pt x="2814" y="874"/>
                      </a:cubicBezTo>
                      <a:lnTo>
                        <a:pt x="2814" y="874"/>
                      </a:lnTo>
                      <a:cubicBezTo>
                        <a:pt x="2795" y="897"/>
                        <a:pt x="2783" y="932"/>
                        <a:pt x="2775" y="962"/>
                      </a:cubicBezTo>
                      <a:cubicBezTo>
                        <a:pt x="2841" y="943"/>
                        <a:pt x="2887" y="893"/>
                        <a:pt x="2898" y="824"/>
                      </a:cubicBezTo>
                      <a:lnTo>
                        <a:pt x="3044" y="732"/>
                      </a:lnTo>
                      <a:cubicBezTo>
                        <a:pt x="3406" y="866"/>
                        <a:pt x="3790" y="843"/>
                        <a:pt x="4159" y="912"/>
                      </a:cubicBezTo>
                      <a:cubicBezTo>
                        <a:pt x="4192" y="917"/>
                        <a:pt x="4224" y="920"/>
                        <a:pt x="4257" y="920"/>
                      </a:cubicBezTo>
                      <a:cubicBezTo>
                        <a:pt x="4425" y="920"/>
                        <a:pt x="4584" y="854"/>
                        <a:pt x="4697" y="728"/>
                      </a:cubicBezTo>
                      <a:lnTo>
                        <a:pt x="4981" y="686"/>
                      </a:lnTo>
                      <a:lnTo>
                        <a:pt x="5077" y="709"/>
                      </a:lnTo>
                      <a:cubicBezTo>
                        <a:pt x="5089" y="643"/>
                        <a:pt x="5039" y="613"/>
                        <a:pt x="4981" y="605"/>
                      </a:cubicBezTo>
                      <a:cubicBezTo>
                        <a:pt x="4939" y="440"/>
                        <a:pt x="4797" y="374"/>
                        <a:pt x="4681" y="282"/>
                      </a:cubicBezTo>
                      <a:cubicBezTo>
                        <a:pt x="4612" y="163"/>
                        <a:pt x="4497" y="71"/>
                        <a:pt x="4366" y="21"/>
                      </a:cubicBezTo>
                      <a:cubicBezTo>
                        <a:pt x="4345" y="6"/>
                        <a:pt x="4320" y="0"/>
                        <a:pt x="429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6548278" y="1267178"/>
                  <a:ext cx="3009" cy="28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" h="93" extrusionOk="0">
                      <a:moveTo>
                        <a:pt x="96" y="0"/>
                      </a:moveTo>
                      <a:lnTo>
                        <a:pt x="0" y="92"/>
                      </a:lnTo>
                      <a:cubicBezTo>
                        <a:pt x="2" y="92"/>
                        <a:pt x="5" y="93"/>
                        <a:pt x="7" y="93"/>
                      </a:cubicBezTo>
                      <a:cubicBezTo>
                        <a:pt x="47" y="93"/>
                        <a:pt x="85" y="59"/>
                        <a:pt x="96" y="15"/>
                      </a:cubicBezTo>
                      <a:lnTo>
                        <a:pt x="96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856" name="Google Shape;1856;p11"/>
            <p:cNvGrpSpPr/>
            <p:nvPr/>
          </p:nvGrpSpPr>
          <p:grpSpPr>
            <a:xfrm>
              <a:off x="8062315" y="3211970"/>
              <a:ext cx="736816" cy="477129"/>
              <a:chOff x="6935191" y="3417267"/>
              <a:chExt cx="636779" cy="412349"/>
            </a:xfrm>
          </p:grpSpPr>
          <p:sp>
            <p:nvSpPr>
              <p:cNvPr id="1857" name="Google Shape;1857;p11"/>
              <p:cNvSpPr/>
              <p:nvPr/>
            </p:nvSpPr>
            <p:spPr>
              <a:xfrm>
                <a:off x="6935191" y="3417267"/>
                <a:ext cx="636779" cy="412349"/>
              </a:xfrm>
              <a:custGeom>
                <a:avLst/>
                <a:gdLst/>
                <a:ahLst/>
                <a:cxnLst/>
                <a:rect l="l" t="t" r="r" b="b"/>
                <a:pathLst>
                  <a:path w="20528" h="13293" extrusionOk="0">
                    <a:moveTo>
                      <a:pt x="13454" y="323"/>
                    </a:moveTo>
                    <a:cubicBezTo>
                      <a:pt x="13627" y="323"/>
                      <a:pt x="13657" y="515"/>
                      <a:pt x="13792" y="569"/>
                    </a:cubicBezTo>
                    <a:lnTo>
                      <a:pt x="13796" y="577"/>
                    </a:lnTo>
                    <a:cubicBezTo>
                      <a:pt x="13792" y="627"/>
                      <a:pt x="13830" y="673"/>
                      <a:pt x="13876" y="680"/>
                    </a:cubicBezTo>
                    <a:lnTo>
                      <a:pt x="13880" y="680"/>
                    </a:lnTo>
                    <a:lnTo>
                      <a:pt x="13888" y="684"/>
                    </a:lnTo>
                    <a:cubicBezTo>
                      <a:pt x="13880" y="730"/>
                      <a:pt x="13919" y="776"/>
                      <a:pt x="13972" y="780"/>
                    </a:cubicBezTo>
                    <a:lnTo>
                      <a:pt x="13984" y="780"/>
                    </a:lnTo>
                    <a:lnTo>
                      <a:pt x="13988" y="784"/>
                    </a:lnTo>
                    <a:cubicBezTo>
                      <a:pt x="13995" y="833"/>
                      <a:pt x="14017" y="866"/>
                      <a:pt x="14067" y="866"/>
                    </a:cubicBezTo>
                    <a:cubicBezTo>
                      <a:pt x="14073" y="866"/>
                      <a:pt x="14078" y="866"/>
                      <a:pt x="14084" y="865"/>
                    </a:cubicBezTo>
                    <a:lnTo>
                      <a:pt x="14103" y="880"/>
                    </a:lnTo>
                    <a:cubicBezTo>
                      <a:pt x="14130" y="953"/>
                      <a:pt x="14195" y="999"/>
                      <a:pt x="14272" y="1011"/>
                    </a:cubicBezTo>
                    <a:cubicBezTo>
                      <a:pt x="14341" y="1107"/>
                      <a:pt x="14437" y="1172"/>
                      <a:pt x="14553" y="1203"/>
                    </a:cubicBezTo>
                    <a:cubicBezTo>
                      <a:pt x="14576" y="1251"/>
                      <a:pt x="14618" y="1277"/>
                      <a:pt x="14668" y="1277"/>
                    </a:cubicBezTo>
                    <a:cubicBezTo>
                      <a:pt x="14674" y="1277"/>
                      <a:pt x="14681" y="1277"/>
                      <a:pt x="14687" y="1276"/>
                    </a:cubicBezTo>
                    <a:lnTo>
                      <a:pt x="14714" y="1284"/>
                    </a:lnTo>
                    <a:cubicBezTo>
                      <a:pt x="14745" y="1353"/>
                      <a:pt x="14818" y="1391"/>
                      <a:pt x="14891" y="1395"/>
                    </a:cubicBezTo>
                    <a:cubicBezTo>
                      <a:pt x="14933" y="1476"/>
                      <a:pt x="15006" y="1537"/>
                      <a:pt x="15091" y="1568"/>
                    </a:cubicBezTo>
                    <a:cubicBezTo>
                      <a:pt x="15106" y="1606"/>
                      <a:pt x="15125" y="1641"/>
                      <a:pt x="15148" y="1672"/>
                    </a:cubicBezTo>
                    <a:cubicBezTo>
                      <a:pt x="15625" y="2083"/>
                      <a:pt x="16182" y="2379"/>
                      <a:pt x="16701" y="2721"/>
                    </a:cubicBezTo>
                    <a:cubicBezTo>
                      <a:pt x="16754" y="2759"/>
                      <a:pt x="16812" y="2798"/>
                      <a:pt x="16870" y="2836"/>
                    </a:cubicBezTo>
                    <a:cubicBezTo>
                      <a:pt x="16908" y="2859"/>
                      <a:pt x="16943" y="2882"/>
                      <a:pt x="16981" y="2901"/>
                    </a:cubicBezTo>
                    <a:cubicBezTo>
                      <a:pt x="17039" y="2936"/>
                      <a:pt x="17089" y="2978"/>
                      <a:pt x="17143" y="3017"/>
                    </a:cubicBezTo>
                    <a:cubicBezTo>
                      <a:pt x="17800" y="3528"/>
                      <a:pt x="18541" y="3931"/>
                      <a:pt x="19164" y="4485"/>
                    </a:cubicBezTo>
                    <a:cubicBezTo>
                      <a:pt x="19229" y="4531"/>
                      <a:pt x="19287" y="4581"/>
                      <a:pt x="19337" y="4638"/>
                    </a:cubicBezTo>
                    <a:cubicBezTo>
                      <a:pt x="19433" y="4811"/>
                      <a:pt x="19529" y="4988"/>
                      <a:pt x="19348" y="5207"/>
                    </a:cubicBezTo>
                    <a:cubicBezTo>
                      <a:pt x="19325" y="5238"/>
                      <a:pt x="19402" y="5349"/>
                      <a:pt x="19433" y="5426"/>
                    </a:cubicBezTo>
                    <a:cubicBezTo>
                      <a:pt x="19586" y="5353"/>
                      <a:pt x="19659" y="5222"/>
                      <a:pt x="19721" y="5080"/>
                    </a:cubicBezTo>
                    <a:cubicBezTo>
                      <a:pt x="19982" y="5280"/>
                      <a:pt x="20005" y="5507"/>
                      <a:pt x="19794" y="5768"/>
                    </a:cubicBezTo>
                    <a:cubicBezTo>
                      <a:pt x="19636" y="5964"/>
                      <a:pt x="19460" y="6145"/>
                      <a:pt x="19325" y="6352"/>
                    </a:cubicBezTo>
                    <a:cubicBezTo>
                      <a:pt x="19018" y="6829"/>
                      <a:pt x="18484" y="7117"/>
                      <a:pt x="18272" y="7662"/>
                    </a:cubicBezTo>
                    <a:cubicBezTo>
                      <a:pt x="18276" y="7693"/>
                      <a:pt x="18288" y="7720"/>
                      <a:pt x="18307" y="7739"/>
                    </a:cubicBezTo>
                    <a:lnTo>
                      <a:pt x="17938" y="8062"/>
                    </a:lnTo>
                    <a:cubicBezTo>
                      <a:pt x="17869" y="8081"/>
                      <a:pt x="17800" y="8124"/>
                      <a:pt x="17753" y="8185"/>
                    </a:cubicBezTo>
                    <a:cubicBezTo>
                      <a:pt x="17761" y="8162"/>
                      <a:pt x="17773" y="8139"/>
                      <a:pt x="17777" y="8116"/>
                    </a:cubicBezTo>
                    <a:cubicBezTo>
                      <a:pt x="17777" y="7989"/>
                      <a:pt x="17761" y="7858"/>
                      <a:pt x="17769" y="7735"/>
                    </a:cubicBezTo>
                    <a:lnTo>
                      <a:pt x="17769" y="7659"/>
                    </a:lnTo>
                    <a:cubicBezTo>
                      <a:pt x="17780" y="7647"/>
                      <a:pt x="17792" y="7643"/>
                      <a:pt x="17807" y="7639"/>
                    </a:cubicBezTo>
                    <a:cubicBezTo>
                      <a:pt x="17807" y="7609"/>
                      <a:pt x="17800" y="7582"/>
                      <a:pt x="17796" y="7551"/>
                    </a:cubicBezTo>
                    <a:cubicBezTo>
                      <a:pt x="17807" y="7482"/>
                      <a:pt x="17819" y="7413"/>
                      <a:pt x="17830" y="7340"/>
                    </a:cubicBezTo>
                    <a:cubicBezTo>
                      <a:pt x="17830" y="7309"/>
                      <a:pt x="17830" y="7274"/>
                      <a:pt x="17827" y="7240"/>
                    </a:cubicBezTo>
                    <a:cubicBezTo>
                      <a:pt x="17809" y="7171"/>
                      <a:pt x="17798" y="7074"/>
                      <a:pt x="17716" y="7074"/>
                    </a:cubicBezTo>
                    <a:cubicBezTo>
                      <a:pt x="17706" y="7074"/>
                      <a:pt x="17696" y="7076"/>
                      <a:pt x="17684" y="7078"/>
                    </a:cubicBezTo>
                    <a:cubicBezTo>
                      <a:pt x="17619" y="7090"/>
                      <a:pt x="17634" y="7186"/>
                      <a:pt x="17638" y="7251"/>
                    </a:cubicBezTo>
                    <a:lnTo>
                      <a:pt x="17638" y="7351"/>
                    </a:lnTo>
                    <a:cubicBezTo>
                      <a:pt x="17627" y="7409"/>
                      <a:pt x="17623" y="7470"/>
                      <a:pt x="17615" y="7528"/>
                    </a:cubicBezTo>
                    <a:cubicBezTo>
                      <a:pt x="17527" y="7609"/>
                      <a:pt x="17542" y="7693"/>
                      <a:pt x="17607" y="7778"/>
                    </a:cubicBezTo>
                    <a:lnTo>
                      <a:pt x="17607" y="7808"/>
                    </a:lnTo>
                    <a:lnTo>
                      <a:pt x="17531" y="7947"/>
                    </a:lnTo>
                    <a:cubicBezTo>
                      <a:pt x="17511" y="7966"/>
                      <a:pt x="17504" y="7989"/>
                      <a:pt x="17508" y="8012"/>
                    </a:cubicBezTo>
                    <a:lnTo>
                      <a:pt x="17419" y="8147"/>
                    </a:lnTo>
                    <a:lnTo>
                      <a:pt x="17419" y="8154"/>
                    </a:lnTo>
                    <a:cubicBezTo>
                      <a:pt x="17338" y="8204"/>
                      <a:pt x="17281" y="8277"/>
                      <a:pt x="17242" y="8366"/>
                    </a:cubicBezTo>
                    <a:cubicBezTo>
                      <a:pt x="17181" y="8473"/>
                      <a:pt x="17146" y="8608"/>
                      <a:pt x="16993" y="8638"/>
                    </a:cubicBezTo>
                    <a:cubicBezTo>
                      <a:pt x="16762" y="8681"/>
                      <a:pt x="16585" y="8831"/>
                      <a:pt x="16389" y="8942"/>
                    </a:cubicBezTo>
                    <a:cubicBezTo>
                      <a:pt x="16170" y="8988"/>
                      <a:pt x="15921" y="8911"/>
                      <a:pt x="15705" y="9096"/>
                    </a:cubicBezTo>
                    <a:cubicBezTo>
                      <a:pt x="15814" y="9237"/>
                      <a:pt x="15939" y="9268"/>
                      <a:pt x="16066" y="9268"/>
                    </a:cubicBezTo>
                    <a:cubicBezTo>
                      <a:pt x="16167" y="9268"/>
                      <a:pt x="16270" y="9248"/>
                      <a:pt x="16367" y="9248"/>
                    </a:cubicBezTo>
                    <a:cubicBezTo>
                      <a:pt x="16381" y="9248"/>
                      <a:pt x="16395" y="9249"/>
                      <a:pt x="16409" y="9249"/>
                    </a:cubicBezTo>
                    <a:cubicBezTo>
                      <a:pt x="16474" y="9230"/>
                      <a:pt x="16524" y="9173"/>
                      <a:pt x="16528" y="9103"/>
                    </a:cubicBezTo>
                    <a:cubicBezTo>
                      <a:pt x="16558" y="9115"/>
                      <a:pt x="16585" y="9119"/>
                      <a:pt x="16616" y="9123"/>
                    </a:cubicBezTo>
                    <a:cubicBezTo>
                      <a:pt x="16678" y="9123"/>
                      <a:pt x="16735" y="9103"/>
                      <a:pt x="16789" y="9077"/>
                    </a:cubicBezTo>
                    <a:lnTo>
                      <a:pt x="16789" y="9077"/>
                    </a:lnTo>
                    <a:cubicBezTo>
                      <a:pt x="16678" y="9161"/>
                      <a:pt x="16547" y="9230"/>
                      <a:pt x="16532" y="9392"/>
                    </a:cubicBezTo>
                    <a:cubicBezTo>
                      <a:pt x="16374" y="9626"/>
                      <a:pt x="16159" y="9818"/>
                      <a:pt x="15913" y="9960"/>
                    </a:cubicBezTo>
                    <a:cubicBezTo>
                      <a:pt x="15433" y="10006"/>
                      <a:pt x="15098" y="10252"/>
                      <a:pt x="14910" y="10698"/>
                    </a:cubicBezTo>
                    <a:cubicBezTo>
                      <a:pt x="14841" y="10833"/>
                      <a:pt x="14687" y="10836"/>
                      <a:pt x="14583" y="10921"/>
                    </a:cubicBezTo>
                    <a:cubicBezTo>
                      <a:pt x="13849" y="11501"/>
                      <a:pt x="13081" y="12020"/>
                      <a:pt x="12205" y="12381"/>
                    </a:cubicBezTo>
                    <a:cubicBezTo>
                      <a:pt x="11678" y="12600"/>
                      <a:pt x="11121" y="12719"/>
                      <a:pt x="10583" y="12908"/>
                    </a:cubicBezTo>
                    <a:cubicBezTo>
                      <a:pt x="10359" y="12988"/>
                      <a:pt x="10143" y="13027"/>
                      <a:pt x="9933" y="13027"/>
                    </a:cubicBezTo>
                    <a:cubicBezTo>
                      <a:pt x="9513" y="13027"/>
                      <a:pt x="9122" y="12871"/>
                      <a:pt x="8758" y="12581"/>
                    </a:cubicBezTo>
                    <a:cubicBezTo>
                      <a:pt x="8877" y="12443"/>
                      <a:pt x="8873" y="12266"/>
                      <a:pt x="8892" y="12097"/>
                    </a:cubicBezTo>
                    <a:cubicBezTo>
                      <a:pt x="8919" y="11885"/>
                      <a:pt x="8800" y="11739"/>
                      <a:pt x="8627" y="11655"/>
                    </a:cubicBezTo>
                    <a:cubicBezTo>
                      <a:pt x="8572" y="11627"/>
                      <a:pt x="8522" y="11614"/>
                      <a:pt x="8477" y="11614"/>
                    </a:cubicBezTo>
                    <a:cubicBezTo>
                      <a:pt x="8368" y="11614"/>
                      <a:pt x="8288" y="11692"/>
                      <a:pt x="8239" y="11828"/>
                    </a:cubicBezTo>
                    <a:cubicBezTo>
                      <a:pt x="8206" y="11914"/>
                      <a:pt x="8168" y="11943"/>
                      <a:pt x="8128" y="11943"/>
                    </a:cubicBezTo>
                    <a:cubicBezTo>
                      <a:pt x="8077" y="11943"/>
                      <a:pt x="8023" y="11899"/>
                      <a:pt x="7970" y="11862"/>
                    </a:cubicBezTo>
                    <a:cubicBezTo>
                      <a:pt x="7859" y="11789"/>
                      <a:pt x="7759" y="11693"/>
                      <a:pt x="7624" y="11663"/>
                    </a:cubicBezTo>
                    <a:cubicBezTo>
                      <a:pt x="7594" y="11682"/>
                      <a:pt x="7559" y="11697"/>
                      <a:pt x="7528" y="11709"/>
                    </a:cubicBezTo>
                    <a:cubicBezTo>
                      <a:pt x="7528" y="11697"/>
                      <a:pt x="7532" y="11682"/>
                      <a:pt x="7532" y="11674"/>
                    </a:cubicBezTo>
                    <a:lnTo>
                      <a:pt x="7528" y="11670"/>
                    </a:lnTo>
                    <a:cubicBezTo>
                      <a:pt x="7521" y="11620"/>
                      <a:pt x="7478" y="11582"/>
                      <a:pt x="7432" y="11578"/>
                    </a:cubicBezTo>
                    <a:cubicBezTo>
                      <a:pt x="7248" y="11355"/>
                      <a:pt x="7059" y="11140"/>
                      <a:pt x="6821" y="10979"/>
                    </a:cubicBezTo>
                    <a:cubicBezTo>
                      <a:pt x="6821" y="10925"/>
                      <a:pt x="6783" y="10883"/>
                      <a:pt x="6733" y="10863"/>
                    </a:cubicBezTo>
                    <a:cubicBezTo>
                      <a:pt x="6729" y="10806"/>
                      <a:pt x="6691" y="10756"/>
                      <a:pt x="6637" y="10737"/>
                    </a:cubicBezTo>
                    <a:lnTo>
                      <a:pt x="6433" y="10560"/>
                    </a:lnTo>
                    <a:cubicBezTo>
                      <a:pt x="6249" y="10291"/>
                      <a:pt x="5953" y="10152"/>
                      <a:pt x="5722" y="9941"/>
                    </a:cubicBezTo>
                    <a:cubicBezTo>
                      <a:pt x="5715" y="9894"/>
                      <a:pt x="5677" y="9868"/>
                      <a:pt x="5638" y="9868"/>
                    </a:cubicBezTo>
                    <a:cubicBezTo>
                      <a:pt x="5635" y="9868"/>
                      <a:pt x="5633" y="9868"/>
                      <a:pt x="5630" y="9868"/>
                    </a:cubicBezTo>
                    <a:lnTo>
                      <a:pt x="5626" y="9868"/>
                    </a:lnTo>
                    <a:lnTo>
                      <a:pt x="5607" y="9849"/>
                    </a:lnTo>
                    <a:cubicBezTo>
                      <a:pt x="5611" y="9807"/>
                      <a:pt x="5576" y="9768"/>
                      <a:pt x="5534" y="9761"/>
                    </a:cubicBezTo>
                    <a:lnTo>
                      <a:pt x="5522" y="9761"/>
                    </a:lnTo>
                    <a:lnTo>
                      <a:pt x="5503" y="9749"/>
                    </a:lnTo>
                    <a:cubicBezTo>
                      <a:pt x="5472" y="9664"/>
                      <a:pt x="5403" y="9599"/>
                      <a:pt x="5323" y="9561"/>
                    </a:cubicBezTo>
                    <a:cubicBezTo>
                      <a:pt x="4808" y="9023"/>
                      <a:pt x="4224" y="8546"/>
                      <a:pt x="3590" y="8154"/>
                    </a:cubicBezTo>
                    <a:cubicBezTo>
                      <a:pt x="3524" y="8097"/>
                      <a:pt x="3474" y="8039"/>
                      <a:pt x="3405" y="7989"/>
                    </a:cubicBezTo>
                    <a:cubicBezTo>
                      <a:pt x="2633" y="7390"/>
                      <a:pt x="1764" y="6913"/>
                      <a:pt x="1061" y="6218"/>
                    </a:cubicBezTo>
                    <a:cubicBezTo>
                      <a:pt x="961" y="6118"/>
                      <a:pt x="846" y="6006"/>
                      <a:pt x="677" y="6006"/>
                    </a:cubicBezTo>
                    <a:cubicBezTo>
                      <a:pt x="681" y="5976"/>
                      <a:pt x="673" y="5952"/>
                      <a:pt x="654" y="5929"/>
                    </a:cubicBezTo>
                    <a:lnTo>
                      <a:pt x="462" y="5918"/>
                    </a:lnTo>
                    <a:lnTo>
                      <a:pt x="450" y="5914"/>
                    </a:lnTo>
                    <a:lnTo>
                      <a:pt x="239" y="5637"/>
                    </a:lnTo>
                    <a:cubicBezTo>
                      <a:pt x="279" y="5602"/>
                      <a:pt x="332" y="5595"/>
                      <a:pt x="389" y="5595"/>
                    </a:cubicBezTo>
                    <a:cubicBezTo>
                      <a:pt x="432" y="5595"/>
                      <a:pt x="477" y="5599"/>
                      <a:pt x="519" y="5599"/>
                    </a:cubicBezTo>
                    <a:cubicBezTo>
                      <a:pt x="622" y="5599"/>
                      <a:pt x="711" y="5573"/>
                      <a:pt x="731" y="5399"/>
                    </a:cubicBezTo>
                    <a:cubicBezTo>
                      <a:pt x="696" y="5046"/>
                      <a:pt x="719" y="4684"/>
                      <a:pt x="811" y="4339"/>
                    </a:cubicBezTo>
                    <a:cubicBezTo>
                      <a:pt x="829" y="4314"/>
                      <a:pt x="858" y="4300"/>
                      <a:pt x="892" y="4300"/>
                    </a:cubicBezTo>
                    <a:cubicBezTo>
                      <a:pt x="896" y="4300"/>
                      <a:pt x="900" y="4300"/>
                      <a:pt x="904" y="4300"/>
                    </a:cubicBezTo>
                    <a:cubicBezTo>
                      <a:pt x="950" y="4323"/>
                      <a:pt x="1000" y="4342"/>
                      <a:pt x="1053" y="4354"/>
                    </a:cubicBezTo>
                    <a:cubicBezTo>
                      <a:pt x="1057" y="4354"/>
                      <a:pt x="1061" y="4354"/>
                      <a:pt x="1065" y="4350"/>
                    </a:cubicBezTo>
                    <a:lnTo>
                      <a:pt x="1134" y="4446"/>
                    </a:lnTo>
                    <a:cubicBezTo>
                      <a:pt x="1142" y="4546"/>
                      <a:pt x="1199" y="4623"/>
                      <a:pt x="1257" y="4704"/>
                    </a:cubicBezTo>
                    <a:cubicBezTo>
                      <a:pt x="1557" y="5122"/>
                      <a:pt x="1995" y="5411"/>
                      <a:pt x="2295" y="5822"/>
                    </a:cubicBezTo>
                    <a:cubicBezTo>
                      <a:pt x="2314" y="5868"/>
                      <a:pt x="2352" y="5899"/>
                      <a:pt x="2360" y="5952"/>
                    </a:cubicBezTo>
                    <a:cubicBezTo>
                      <a:pt x="2441" y="6148"/>
                      <a:pt x="2583" y="6318"/>
                      <a:pt x="2767" y="6433"/>
                    </a:cubicBezTo>
                    <a:cubicBezTo>
                      <a:pt x="3117" y="6790"/>
                      <a:pt x="3513" y="7101"/>
                      <a:pt x="3786" y="7524"/>
                    </a:cubicBezTo>
                    <a:cubicBezTo>
                      <a:pt x="3789" y="7582"/>
                      <a:pt x="3828" y="7624"/>
                      <a:pt x="3882" y="7639"/>
                    </a:cubicBezTo>
                    <a:cubicBezTo>
                      <a:pt x="3920" y="7732"/>
                      <a:pt x="3993" y="7801"/>
                      <a:pt x="4081" y="7839"/>
                    </a:cubicBezTo>
                    <a:cubicBezTo>
                      <a:pt x="4250" y="8097"/>
                      <a:pt x="4496" y="8277"/>
                      <a:pt x="4731" y="8469"/>
                    </a:cubicBezTo>
                    <a:cubicBezTo>
                      <a:pt x="5465" y="9077"/>
                      <a:pt x="6187" y="9699"/>
                      <a:pt x="6944" y="10272"/>
                    </a:cubicBezTo>
                    <a:cubicBezTo>
                      <a:pt x="7459" y="10656"/>
                      <a:pt x="7974" y="11055"/>
                      <a:pt x="8554" y="11344"/>
                    </a:cubicBezTo>
                    <a:cubicBezTo>
                      <a:pt x="8610" y="11370"/>
                      <a:pt x="8653" y="11438"/>
                      <a:pt x="8713" y="11438"/>
                    </a:cubicBezTo>
                    <a:cubicBezTo>
                      <a:pt x="8740" y="11438"/>
                      <a:pt x="8771" y="11424"/>
                      <a:pt x="8808" y="11386"/>
                    </a:cubicBezTo>
                    <a:cubicBezTo>
                      <a:pt x="8796" y="11348"/>
                      <a:pt x="8789" y="11286"/>
                      <a:pt x="8762" y="11255"/>
                    </a:cubicBezTo>
                    <a:cubicBezTo>
                      <a:pt x="7494" y="10183"/>
                      <a:pt x="6095" y="9292"/>
                      <a:pt x="4823" y="8231"/>
                    </a:cubicBezTo>
                    <a:cubicBezTo>
                      <a:pt x="4823" y="8097"/>
                      <a:pt x="4750" y="7966"/>
                      <a:pt x="4635" y="7893"/>
                    </a:cubicBezTo>
                    <a:cubicBezTo>
                      <a:pt x="4101" y="7547"/>
                      <a:pt x="3747" y="7028"/>
                      <a:pt x="3290" y="6579"/>
                    </a:cubicBezTo>
                    <a:lnTo>
                      <a:pt x="3486" y="6510"/>
                    </a:lnTo>
                    <a:lnTo>
                      <a:pt x="3770" y="6521"/>
                    </a:lnTo>
                    <a:cubicBezTo>
                      <a:pt x="3916" y="6536"/>
                      <a:pt x="4064" y="6542"/>
                      <a:pt x="4211" y="6542"/>
                    </a:cubicBezTo>
                    <a:cubicBezTo>
                      <a:pt x="4254" y="6542"/>
                      <a:pt x="4297" y="6541"/>
                      <a:pt x="4339" y="6540"/>
                    </a:cubicBezTo>
                    <a:cubicBezTo>
                      <a:pt x="4378" y="6543"/>
                      <a:pt x="4417" y="6545"/>
                      <a:pt x="4456" y="6545"/>
                    </a:cubicBezTo>
                    <a:cubicBezTo>
                      <a:pt x="4582" y="6545"/>
                      <a:pt x="4707" y="6530"/>
                      <a:pt x="4831" y="6494"/>
                    </a:cubicBezTo>
                    <a:cubicBezTo>
                      <a:pt x="5188" y="6448"/>
                      <a:pt x="5538" y="6375"/>
                      <a:pt x="5887" y="6310"/>
                    </a:cubicBezTo>
                    <a:cubicBezTo>
                      <a:pt x="5935" y="6322"/>
                      <a:pt x="5980" y="6328"/>
                      <a:pt x="6024" y="6328"/>
                    </a:cubicBezTo>
                    <a:cubicBezTo>
                      <a:pt x="6206" y="6328"/>
                      <a:pt x="6359" y="6230"/>
                      <a:pt x="6514" y="6137"/>
                    </a:cubicBezTo>
                    <a:cubicBezTo>
                      <a:pt x="6714" y="6068"/>
                      <a:pt x="6921" y="6010"/>
                      <a:pt x="7109" y="5895"/>
                    </a:cubicBezTo>
                    <a:cubicBezTo>
                      <a:pt x="7440" y="5895"/>
                      <a:pt x="7701" y="5737"/>
                      <a:pt x="7936" y="5530"/>
                    </a:cubicBezTo>
                    <a:lnTo>
                      <a:pt x="7943" y="5526"/>
                    </a:lnTo>
                    <a:cubicBezTo>
                      <a:pt x="7959" y="5527"/>
                      <a:pt x="7974" y="5528"/>
                      <a:pt x="7989" y="5528"/>
                    </a:cubicBezTo>
                    <a:cubicBezTo>
                      <a:pt x="8226" y="5528"/>
                      <a:pt x="8395" y="5389"/>
                      <a:pt x="8558" y="5234"/>
                    </a:cubicBezTo>
                    <a:cubicBezTo>
                      <a:pt x="8892" y="5073"/>
                      <a:pt x="9242" y="4953"/>
                      <a:pt x="9492" y="4669"/>
                    </a:cubicBezTo>
                    <a:cubicBezTo>
                      <a:pt x="9530" y="4669"/>
                      <a:pt x="9569" y="4665"/>
                      <a:pt x="9607" y="4665"/>
                    </a:cubicBezTo>
                    <a:cubicBezTo>
                      <a:pt x="10333" y="4227"/>
                      <a:pt x="10987" y="3685"/>
                      <a:pt x="11551" y="3055"/>
                    </a:cubicBezTo>
                    <a:cubicBezTo>
                      <a:pt x="11844" y="2736"/>
                      <a:pt x="12243" y="2467"/>
                      <a:pt x="12320" y="1979"/>
                    </a:cubicBezTo>
                    <a:cubicBezTo>
                      <a:pt x="12320" y="1975"/>
                      <a:pt x="12316" y="1972"/>
                      <a:pt x="12312" y="1968"/>
                    </a:cubicBezTo>
                    <a:cubicBezTo>
                      <a:pt x="12497" y="1768"/>
                      <a:pt x="12662" y="1545"/>
                      <a:pt x="12785" y="1299"/>
                    </a:cubicBezTo>
                    <a:cubicBezTo>
                      <a:pt x="12820" y="1264"/>
                      <a:pt x="12854" y="1226"/>
                      <a:pt x="12889" y="1191"/>
                    </a:cubicBezTo>
                    <a:lnTo>
                      <a:pt x="12889" y="1188"/>
                    </a:lnTo>
                    <a:cubicBezTo>
                      <a:pt x="12939" y="1180"/>
                      <a:pt x="12977" y="1134"/>
                      <a:pt x="12985" y="1084"/>
                    </a:cubicBezTo>
                    <a:cubicBezTo>
                      <a:pt x="13008" y="1049"/>
                      <a:pt x="13031" y="1015"/>
                      <a:pt x="13054" y="976"/>
                    </a:cubicBezTo>
                    <a:cubicBezTo>
                      <a:pt x="13085" y="969"/>
                      <a:pt x="13100" y="938"/>
                      <a:pt x="13092" y="911"/>
                    </a:cubicBezTo>
                    <a:cubicBezTo>
                      <a:pt x="13146" y="884"/>
                      <a:pt x="13181" y="838"/>
                      <a:pt x="13181" y="780"/>
                    </a:cubicBezTo>
                    <a:lnTo>
                      <a:pt x="13185" y="776"/>
                    </a:lnTo>
                    <a:cubicBezTo>
                      <a:pt x="13215" y="750"/>
                      <a:pt x="13235" y="719"/>
                      <a:pt x="13246" y="684"/>
                    </a:cubicBezTo>
                    <a:cubicBezTo>
                      <a:pt x="13319" y="569"/>
                      <a:pt x="13334" y="415"/>
                      <a:pt x="13454" y="323"/>
                    </a:cubicBezTo>
                    <a:close/>
                    <a:moveTo>
                      <a:pt x="13512" y="1"/>
                    </a:moveTo>
                    <a:cubicBezTo>
                      <a:pt x="13433" y="1"/>
                      <a:pt x="13376" y="67"/>
                      <a:pt x="13304" y="89"/>
                    </a:cubicBezTo>
                    <a:lnTo>
                      <a:pt x="13181" y="358"/>
                    </a:lnTo>
                    <a:cubicBezTo>
                      <a:pt x="13100" y="411"/>
                      <a:pt x="13085" y="492"/>
                      <a:pt x="13089" y="584"/>
                    </a:cubicBezTo>
                    <a:lnTo>
                      <a:pt x="13016" y="684"/>
                    </a:lnTo>
                    <a:lnTo>
                      <a:pt x="12992" y="707"/>
                    </a:lnTo>
                    <a:lnTo>
                      <a:pt x="12812" y="803"/>
                    </a:lnTo>
                    <a:lnTo>
                      <a:pt x="12796" y="992"/>
                    </a:lnTo>
                    <a:lnTo>
                      <a:pt x="12793" y="995"/>
                    </a:lnTo>
                    <a:cubicBezTo>
                      <a:pt x="12766" y="1007"/>
                      <a:pt x="12743" y="1011"/>
                      <a:pt x="12720" y="1015"/>
                    </a:cubicBezTo>
                    <a:lnTo>
                      <a:pt x="12689" y="1188"/>
                    </a:lnTo>
                    <a:cubicBezTo>
                      <a:pt x="12662" y="1199"/>
                      <a:pt x="12631" y="1203"/>
                      <a:pt x="12604" y="1207"/>
                    </a:cubicBezTo>
                    <a:cubicBezTo>
                      <a:pt x="12604" y="1261"/>
                      <a:pt x="12566" y="1303"/>
                      <a:pt x="12512" y="1318"/>
                    </a:cubicBezTo>
                    <a:cubicBezTo>
                      <a:pt x="12489" y="1445"/>
                      <a:pt x="12416" y="1553"/>
                      <a:pt x="12305" y="1618"/>
                    </a:cubicBezTo>
                    <a:lnTo>
                      <a:pt x="12186" y="1856"/>
                    </a:lnTo>
                    <a:cubicBezTo>
                      <a:pt x="11940" y="1925"/>
                      <a:pt x="11832" y="2137"/>
                      <a:pt x="11701" y="2321"/>
                    </a:cubicBezTo>
                    <a:cubicBezTo>
                      <a:pt x="11628" y="2387"/>
                      <a:pt x="11559" y="2452"/>
                      <a:pt x="11498" y="2525"/>
                    </a:cubicBezTo>
                    <a:lnTo>
                      <a:pt x="11494" y="2529"/>
                    </a:lnTo>
                    <a:cubicBezTo>
                      <a:pt x="11321" y="2659"/>
                      <a:pt x="11148" y="2790"/>
                      <a:pt x="11040" y="2986"/>
                    </a:cubicBezTo>
                    <a:cubicBezTo>
                      <a:pt x="11034" y="2985"/>
                      <a:pt x="11028" y="2984"/>
                      <a:pt x="11022" y="2984"/>
                    </a:cubicBezTo>
                    <a:cubicBezTo>
                      <a:pt x="11005" y="2984"/>
                      <a:pt x="10989" y="2988"/>
                      <a:pt x="10975" y="2994"/>
                    </a:cubicBezTo>
                    <a:cubicBezTo>
                      <a:pt x="10963" y="3014"/>
                      <a:pt x="10947" y="3023"/>
                      <a:pt x="10929" y="3023"/>
                    </a:cubicBezTo>
                    <a:cubicBezTo>
                      <a:pt x="10923" y="3023"/>
                      <a:pt x="10916" y="3022"/>
                      <a:pt x="10910" y="3021"/>
                    </a:cubicBezTo>
                    <a:cubicBezTo>
                      <a:pt x="10856" y="3032"/>
                      <a:pt x="10806" y="3067"/>
                      <a:pt x="10768" y="3109"/>
                    </a:cubicBezTo>
                    <a:cubicBezTo>
                      <a:pt x="10737" y="3144"/>
                      <a:pt x="10702" y="3178"/>
                      <a:pt x="10672" y="3213"/>
                    </a:cubicBezTo>
                    <a:cubicBezTo>
                      <a:pt x="10645" y="3243"/>
                      <a:pt x="10606" y="3278"/>
                      <a:pt x="10568" y="3309"/>
                    </a:cubicBezTo>
                    <a:lnTo>
                      <a:pt x="10568" y="3313"/>
                    </a:lnTo>
                    <a:cubicBezTo>
                      <a:pt x="10533" y="3343"/>
                      <a:pt x="10506" y="3386"/>
                      <a:pt x="10476" y="3424"/>
                    </a:cubicBezTo>
                    <a:cubicBezTo>
                      <a:pt x="10437" y="3447"/>
                      <a:pt x="10399" y="3474"/>
                      <a:pt x="10364" y="3505"/>
                    </a:cubicBezTo>
                    <a:cubicBezTo>
                      <a:pt x="10349" y="3520"/>
                      <a:pt x="10330" y="3525"/>
                      <a:pt x="10311" y="3525"/>
                    </a:cubicBezTo>
                    <a:cubicBezTo>
                      <a:pt x="10305" y="3525"/>
                      <a:pt x="10300" y="3525"/>
                      <a:pt x="10295" y="3524"/>
                    </a:cubicBezTo>
                    <a:cubicBezTo>
                      <a:pt x="10241" y="3543"/>
                      <a:pt x="10199" y="3578"/>
                      <a:pt x="10164" y="3620"/>
                    </a:cubicBezTo>
                    <a:cubicBezTo>
                      <a:pt x="10110" y="3674"/>
                      <a:pt x="10018" y="3658"/>
                      <a:pt x="9972" y="3720"/>
                    </a:cubicBezTo>
                    <a:cubicBezTo>
                      <a:pt x="9930" y="3751"/>
                      <a:pt x="9918" y="3778"/>
                      <a:pt x="9941" y="3808"/>
                    </a:cubicBezTo>
                    <a:cubicBezTo>
                      <a:pt x="9915" y="3839"/>
                      <a:pt x="9891" y="3877"/>
                      <a:pt x="9865" y="3924"/>
                    </a:cubicBezTo>
                    <a:lnTo>
                      <a:pt x="9861" y="3927"/>
                    </a:lnTo>
                    <a:cubicBezTo>
                      <a:pt x="9807" y="3981"/>
                      <a:pt x="9707" y="3950"/>
                      <a:pt x="9676" y="4043"/>
                    </a:cubicBezTo>
                    <a:lnTo>
                      <a:pt x="9672" y="4047"/>
                    </a:lnTo>
                    <a:cubicBezTo>
                      <a:pt x="9630" y="4058"/>
                      <a:pt x="9592" y="4085"/>
                      <a:pt x="9561" y="4120"/>
                    </a:cubicBezTo>
                    <a:lnTo>
                      <a:pt x="9549" y="4127"/>
                    </a:lnTo>
                    <a:cubicBezTo>
                      <a:pt x="9503" y="4193"/>
                      <a:pt x="9403" y="4162"/>
                      <a:pt x="9365" y="4235"/>
                    </a:cubicBezTo>
                    <a:lnTo>
                      <a:pt x="9361" y="4235"/>
                    </a:lnTo>
                    <a:cubicBezTo>
                      <a:pt x="9304" y="4277"/>
                      <a:pt x="9204" y="4254"/>
                      <a:pt x="9173" y="4346"/>
                    </a:cubicBezTo>
                    <a:lnTo>
                      <a:pt x="9165" y="4346"/>
                    </a:lnTo>
                    <a:lnTo>
                      <a:pt x="9138" y="4331"/>
                    </a:lnTo>
                    <a:lnTo>
                      <a:pt x="9138" y="4331"/>
                    </a:lnTo>
                    <a:lnTo>
                      <a:pt x="9158" y="4346"/>
                    </a:lnTo>
                    <a:cubicBezTo>
                      <a:pt x="9111" y="4354"/>
                      <a:pt x="9081" y="4389"/>
                      <a:pt x="9058" y="4431"/>
                    </a:cubicBezTo>
                    <a:cubicBezTo>
                      <a:pt x="9019" y="4454"/>
                      <a:pt x="8985" y="4485"/>
                      <a:pt x="8958" y="4519"/>
                    </a:cubicBezTo>
                    <a:lnTo>
                      <a:pt x="8942" y="4527"/>
                    </a:lnTo>
                    <a:cubicBezTo>
                      <a:pt x="8900" y="4588"/>
                      <a:pt x="8800" y="4565"/>
                      <a:pt x="8762" y="4638"/>
                    </a:cubicBezTo>
                    <a:lnTo>
                      <a:pt x="8754" y="4638"/>
                    </a:lnTo>
                    <a:cubicBezTo>
                      <a:pt x="8650" y="4692"/>
                      <a:pt x="8550" y="4754"/>
                      <a:pt x="8454" y="4830"/>
                    </a:cubicBezTo>
                    <a:lnTo>
                      <a:pt x="8447" y="4834"/>
                    </a:lnTo>
                    <a:cubicBezTo>
                      <a:pt x="8397" y="4888"/>
                      <a:pt x="8301" y="4869"/>
                      <a:pt x="8255" y="4934"/>
                    </a:cubicBezTo>
                    <a:lnTo>
                      <a:pt x="8251" y="4934"/>
                    </a:lnTo>
                    <a:cubicBezTo>
                      <a:pt x="8193" y="4984"/>
                      <a:pt x="8108" y="4969"/>
                      <a:pt x="8055" y="5023"/>
                    </a:cubicBezTo>
                    <a:lnTo>
                      <a:pt x="8032" y="5030"/>
                    </a:lnTo>
                    <a:cubicBezTo>
                      <a:pt x="7959" y="5126"/>
                      <a:pt x="7824" y="5042"/>
                      <a:pt x="7751" y="5134"/>
                    </a:cubicBezTo>
                    <a:lnTo>
                      <a:pt x="7736" y="5138"/>
                    </a:lnTo>
                    <a:cubicBezTo>
                      <a:pt x="7667" y="5230"/>
                      <a:pt x="7517" y="5134"/>
                      <a:pt x="7459" y="5253"/>
                    </a:cubicBezTo>
                    <a:lnTo>
                      <a:pt x="7455" y="5253"/>
                    </a:lnTo>
                    <a:cubicBezTo>
                      <a:pt x="7386" y="5288"/>
                      <a:pt x="7302" y="5272"/>
                      <a:pt x="7248" y="5338"/>
                    </a:cubicBezTo>
                    <a:lnTo>
                      <a:pt x="7236" y="5338"/>
                    </a:lnTo>
                    <a:cubicBezTo>
                      <a:pt x="7079" y="5422"/>
                      <a:pt x="6890" y="5441"/>
                      <a:pt x="6748" y="5545"/>
                    </a:cubicBezTo>
                    <a:lnTo>
                      <a:pt x="6744" y="5545"/>
                    </a:lnTo>
                    <a:cubicBezTo>
                      <a:pt x="6679" y="5587"/>
                      <a:pt x="6594" y="5568"/>
                      <a:pt x="6541" y="5637"/>
                    </a:cubicBezTo>
                    <a:lnTo>
                      <a:pt x="6537" y="5641"/>
                    </a:lnTo>
                    <a:cubicBezTo>
                      <a:pt x="6479" y="5695"/>
                      <a:pt x="6387" y="5672"/>
                      <a:pt x="6341" y="5741"/>
                    </a:cubicBezTo>
                    <a:lnTo>
                      <a:pt x="6333" y="5741"/>
                    </a:lnTo>
                    <a:cubicBezTo>
                      <a:pt x="6276" y="5791"/>
                      <a:pt x="6187" y="5772"/>
                      <a:pt x="6133" y="5830"/>
                    </a:cubicBezTo>
                    <a:cubicBezTo>
                      <a:pt x="6125" y="5847"/>
                      <a:pt x="6107" y="5860"/>
                      <a:pt x="6088" y="5860"/>
                    </a:cubicBezTo>
                    <a:cubicBezTo>
                      <a:pt x="6083" y="5860"/>
                      <a:pt x="6077" y="5859"/>
                      <a:pt x="6072" y="5856"/>
                    </a:cubicBezTo>
                    <a:cubicBezTo>
                      <a:pt x="6064" y="5856"/>
                      <a:pt x="6060" y="5853"/>
                      <a:pt x="6057" y="5849"/>
                    </a:cubicBezTo>
                    <a:cubicBezTo>
                      <a:pt x="5957" y="5910"/>
                      <a:pt x="5822" y="5849"/>
                      <a:pt x="5734" y="5941"/>
                    </a:cubicBezTo>
                    <a:lnTo>
                      <a:pt x="5726" y="5945"/>
                    </a:lnTo>
                    <a:cubicBezTo>
                      <a:pt x="5680" y="5985"/>
                      <a:pt x="5627" y="5989"/>
                      <a:pt x="5573" y="5989"/>
                    </a:cubicBezTo>
                    <a:cubicBezTo>
                      <a:pt x="5559" y="5989"/>
                      <a:pt x="5544" y="5989"/>
                      <a:pt x="5530" y="5989"/>
                    </a:cubicBezTo>
                    <a:cubicBezTo>
                      <a:pt x="5496" y="5989"/>
                      <a:pt x="5462" y="5991"/>
                      <a:pt x="5430" y="6002"/>
                    </a:cubicBezTo>
                    <a:lnTo>
                      <a:pt x="5373" y="6045"/>
                    </a:lnTo>
                    <a:cubicBezTo>
                      <a:pt x="5353" y="6041"/>
                      <a:pt x="5342" y="6029"/>
                      <a:pt x="5326" y="6025"/>
                    </a:cubicBezTo>
                    <a:lnTo>
                      <a:pt x="5215" y="6045"/>
                    </a:lnTo>
                    <a:lnTo>
                      <a:pt x="5200" y="6087"/>
                    </a:lnTo>
                    <a:lnTo>
                      <a:pt x="4981" y="6087"/>
                    </a:lnTo>
                    <a:cubicBezTo>
                      <a:pt x="4942" y="6098"/>
                      <a:pt x="4904" y="6118"/>
                      <a:pt x="4873" y="6141"/>
                    </a:cubicBezTo>
                    <a:cubicBezTo>
                      <a:pt x="4861" y="6137"/>
                      <a:pt x="4842" y="6133"/>
                      <a:pt x="4827" y="6125"/>
                    </a:cubicBezTo>
                    <a:cubicBezTo>
                      <a:pt x="4813" y="6147"/>
                      <a:pt x="4792" y="6157"/>
                      <a:pt x="4768" y="6157"/>
                    </a:cubicBezTo>
                    <a:cubicBezTo>
                      <a:pt x="4759" y="6157"/>
                      <a:pt x="4749" y="6156"/>
                      <a:pt x="4738" y="6152"/>
                    </a:cubicBezTo>
                    <a:cubicBezTo>
                      <a:pt x="4735" y="6172"/>
                      <a:pt x="4731" y="6183"/>
                      <a:pt x="4727" y="6202"/>
                    </a:cubicBezTo>
                    <a:cubicBezTo>
                      <a:pt x="4700" y="6210"/>
                      <a:pt x="4681" y="6214"/>
                      <a:pt x="4658" y="6221"/>
                    </a:cubicBezTo>
                    <a:cubicBezTo>
                      <a:pt x="4619" y="6233"/>
                      <a:pt x="4581" y="6237"/>
                      <a:pt x="4543" y="6248"/>
                    </a:cubicBezTo>
                    <a:lnTo>
                      <a:pt x="4543" y="6221"/>
                    </a:lnTo>
                    <a:cubicBezTo>
                      <a:pt x="4526" y="6209"/>
                      <a:pt x="4507" y="6202"/>
                      <a:pt x="4487" y="6202"/>
                    </a:cubicBezTo>
                    <a:cubicBezTo>
                      <a:pt x="4464" y="6202"/>
                      <a:pt x="4442" y="6211"/>
                      <a:pt x="4423" y="6229"/>
                    </a:cubicBezTo>
                    <a:cubicBezTo>
                      <a:pt x="4386" y="6254"/>
                      <a:pt x="4342" y="6266"/>
                      <a:pt x="4298" y="6266"/>
                    </a:cubicBezTo>
                    <a:cubicBezTo>
                      <a:pt x="4274" y="6266"/>
                      <a:pt x="4250" y="6263"/>
                      <a:pt x="4227" y="6256"/>
                    </a:cubicBezTo>
                    <a:cubicBezTo>
                      <a:pt x="4220" y="6271"/>
                      <a:pt x="4216" y="6287"/>
                      <a:pt x="4212" y="6294"/>
                    </a:cubicBezTo>
                    <a:cubicBezTo>
                      <a:pt x="4193" y="6294"/>
                      <a:pt x="4170" y="6294"/>
                      <a:pt x="4151" y="6298"/>
                    </a:cubicBezTo>
                    <a:cubicBezTo>
                      <a:pt x="4135" y="6310"/>
                      <a:pt x="4120" y="6318"/>
                      <a:pt x="4112" y="6333"/>
                    </a:cubicBezTo>
                    <a:cubicBezTo>
                      <a:pt x="3974" y="6320"/>
                      <a:pt x="3837" y="6297"/>
                      <a:pt x="3701" y="6297"/>
                    </a:cubicBezTo>
                    <a:cubicBezTo>
                      <a:pt x="3602" y="6297"/>
                      <a:pt x="3504" y="6309"/>
                      <a:pt x="3405" y="6344"/>
                    </a:cubicBezTo>
                    <a:cubicBezTo>
                      <a:pt x="3390" y="6331"/>
                      <a:pt x="3372" y="6324"/>
                      <a:pt x="3356" y="6324"/>
                    </a:cubicBezTo>
                    <a:cubicBezTo>
                      <a:pt x="3340" y="6324"/>
                      <a:pt x="3324" y="6331"/>
                      <a:pt x="3313" y="6344"/>
                    </a:cubicBezTo>
                    <a:lnTo>
                      <a:pt x="3201" y="6344"/>
                    </a:lnTo>
                    <a:cubicBezTo>
                      <a:pt x="2809" y="6279"/>
                      <a:pt x="2663" y="5987"/>
                      <a:pt x="2579" y="5649"/>
                    </a:cubicBezTo>
                    <a:cubicBezTo>
                      <a:pt x="2095" y="5257"/>
                      <a:pt x="1795" y="4684"/>
                      <a:pt x="1311" y="4292"/>
                    </a:cubicBezTo>
                    <a:cubicBezTo>
                      <a:pt x="1307" y="4243"/>
                      <a:pt x="1272" y="4204"/>
                      <a:pt x="1222" y="4200"/>
                    </a:cubicBezTo>
                    <a:cubicBezTo>
                      <a:pt x="1219" y="4185"/>
                      <a:pt x="1219" y="4170"/>
                      <a:pt x="1215" y="4158"/>
                    </a:cubicBezTo>
                    <a:cubicBezTo>
                      <a:pt x="1211" y="4143"/>
                      <a:pt x="1203" y="4139"/>
                      <a:pt x="1199" y="4127"/>
                    </a:cubicBezTo>
                    <a:lnTo>
                      <a:pt x="1165" y="3931"/>
                    </a:lnTo>
                    <a:lnTo>
                      <a:pt x="1069" y="3908"/>
                    </a:lnTo>
                    <a:cubicBezTo>
                      <a:pt x="1057" y="3889"/>
                      <a:pt x="1046" y="3874"/>
                      <a:pt x="1030" y="3854"/>
                    </a:cubicBezTo>
                    <a:cubicBezTo>
                      <a:pt x="1000" y="3812"/>
                      <a:pt x="973" y="3754"/>
                      <a:pt x="942" y="3708"/>
                    </a:cubicBezTo>
                    <a:cubicBezTo>
                      <a:pt x="927" y="3689"/>
                      <a:pt x="907" y="3670"/>
                      <a:pt x="888" y="3658"/>
                    </a:cubicBezTo>
                    <a:lnTo>
                      <a:pt x="888" y="3605"/>
                    </a:lnTo>
                    <a:cubicBezTo>
                      <a:pt x="865" y="3597"/>
                      <a:pt x="838" y="3597"/>
                      <a:pt x="815" y="3597"/>
                    </a:cubicBezTo>
                    <a:cubicBezTo>
                      <a:pt x="800" y="3582"/>
                      <a:pt x="788" y="3570"/>
                      <a:pt x="773" y="3559"/>
                    </a:cubicBezTo>
                    <a:cubicBezTo>
                      <a:pt x="739" y="3473"/>
                      <a:pt x="687" y="3409"/>
                      <a:pt x="597" y="3409"/>
                    </a:cubicBezTo>
                    <a:cubicBezTo>
                      <a:pt x="586" y="3409"/>
                      <a:pt x="574" y="3410"/>
                      <a:pt x="562" y="3413"/>
                    </a:cubicBezTo>
                    <a:cubicBezTo>
                      <a:pt x="485" y="3428"/>
                      <a:pt x="481" y="3501"/>
                      <a:pt x="481" y="3570"/>
                    </a:cubicBezTo>
                    <a:cubicBezTo>
                      <a:pt x="454" y="3589"/>
                      <a:pt x="435" y="3616"/>
                      <a:pt x="427" y="3643"/>
                    </a:cubicBezTo>
                    <a:cubicBezTo>
                      <a:pt x="335" y="3781"/>
                      <a:pt x="123" y="3885"/>
                      <a:pt x="262" y="4104"/>
                    </a:cubicBezTo>
                    <a:cubicBezTo>
                      <a:pt x="293" y="4123"/>
                      <a:pt x="296" y="4162"/>
                      <a:pt x="277" y="4193"/>
                    </a:cubicBezTo>
                    <a:cubicBezTo>
                      <a:pt x="335" y="4273"/>
                      <a:pt x="327" y="4354"/>
                      <a:pt x="281" y="4435"/>
                    </a:cubicBezTo>
                    <a:lnTo>
                      <a:pt x="258" y="4615"/>
                    </a:lnTo>
                    <a:cubicBezTo>
                      <a:pt x="220" y="4677"/>
                      <a:pt x="231" y="4757"/>
                      <a:pt x="181" y="4819"/>
                    </a:cubicBezTo>
                    <a:lnTo>
                      <a:pt x="181" y="4815"/>
                    </a:lnTo>
                    <a:cubicBezTo>
                      <a:pt x="108" y="4877"/>
                      <a:pt x="120" y="4969"/>
                      <a:pt x="85" y="5046"/>
                    </a:cubicBezTo>
                    <a:cubicBezTo>
                      <a:pt x="100" y="5069"/>
                      <a:pt x="97" y="5099"/>
                      <a:pt x="70" y="5115"/>
                    </a:cubicBezTo>
                    <a:lnTo>
                      <a:pt x="66" y="5115"/>
                    </a:lnTo>
                    <a:cubicBezTo>
                      <a:pt x="1" y="5203"/>
                      <a:pt x="24" y="5299"/>
                      <a:pt x="31" y="5403"/>
                    </a:cubicBezTo>
                    <a:cubicBezTo>
                      <a:pt x="43" y="5430"/>
                      <a:pt x="58" y="5461"/>
                      <a:pt x="66" y="5488"/>
                    </a:cubicBezTo>
                    <a:cubicBezTo>
                      <a:pt x="39" y="5634"/>
                      <a:pt x="39" y="5776"/>
                      <a:pt x="70" y="5922"/>
                    </a:cubicBezTo>
                    <a:cubicBezTo>
                      <a:pt x="97" y="5929"/>
                      <a:pt x="123" y="5929"/>
                      <a:pt x="154" y="5929"/>
                    </a:cubicBezTo>
                    <a:cubicBezTo>
                      <a:pt x="154" y="5983"/>
                      <a:pt x="193" y="6029"/>
                      <a:pt x="243" y="6037"/>
                    </a:cubicBezTo>
                    <a:cubicBezTo>
                      <a:pt x="259" y="6080"/>
                      <a:pt x="301" y="6109"/>
                      <a:pt x="347" y="6109"/>
                    </a:cubicBezTo>
                    <a:cubicBezTo>
                      <a:pt x="354" y="6109"/>
                      <a:pt x="362" y="6108"/>
                      <a:pt x="369" y="6106"/>
                    </a:cubicBezTo>
                    <a:lnTo>
                      <a:pt x="392" y="6118"/>
                    </a:lnTo>
                    <a:cubicBezTo>
                      <a:pt x="396" y="6141"/>
                      <a:pt x="396" y="6164"/>
                      <a:pt x="404" y="6191"/>
                    </a:cubicBezTo>
                    <a:lnTo>
                      <a:pt x="569" y="6218"/>
                    </a:lnTo>
                    <a:cubicBezTo>
                      <a:pt x="588" y="6237"/>
                      <a:pt x="604" y="6260"/>
                      <a:pt x="608" y="6291"/>
                    </a:cubicBezTo>
                    <a:cubicBezTo>
                      <a:pt x="685" y="6306"/>
                      <a:pt x="761" y="6318"/>
                      <a:pt x="807" y="6394"/>
                    </a:cubicBezTo>
                    <a:cubicBezTo>
                      <a:pt x="884" y="6414"/>
                      <a:pt x="953" y="6440"/>
                      <a:pt x="988" y="6521"/>
                    </a:cubicBezTo>
                    <a:cubicBezTo>
                      <a:pt x="1076" y="6548"/>
                      <a:pt x="1100" y="6617"/>
                      <a:pt x="1123" y="6694"/>
                    </a:cubicBezTo>
                    <a:cubicBezTo>
                      <a:pt x="1176" y="6702"/>
                      <a:pt x="1211" y="6752"/>
                      <a:pt x="1215" y="6798"/>
                    </a:cubicBezTo>
                    <a:cubicBezTo>
                      <a:pt x="1269" y="6802"/>
                      <a:pt x="1311" y="6840"/>
                      <a:pt x="1319" y="6894"/>
                    </a:cubicBezTo>
                    <a:cubicBezTo>
                      <a:pt x="1372" y="6905"/>
                      <a:pt x="1411" y="6948"/>
                      <a:pt x="1415" y="7002"/>
                    </a:cubicBezTo>
                    <a:cubicBezTo>
                      <a:pt x="1468" y="7005"/>
                      <a:pt x="1511" y="7044"/>
                      <a:pt x="1522" y="7098"/>
                    </a:cubicBezTo>
                    <a:cubicBezTo>
                      <a:pt x="1637" y="7136"/>
                      <a:pt x="1741" y="7205"/>
                      <a:pt x="1818" y="7301"/>
                    </a:cubicBezTo>
                    <a:cubicBezTo>
                      <a:pt x="1941" y="7340"/>
                      <a:pt x="2041" y="7417"/>
                      <a:pt x="2106" y="7524"/>
                    </a:cubicBezTo>
                    <a:cubicBezTo>
                      <a:pt x="2110" y="7524"/>
                      <a:pt x="2113" y="7524"/>
                      <a:pt x="2116" y="7524"/>
                    </a:cubicBezTo>
                    <a:cubicBezTo>
                      <a:pt x="2167" y="7524"/>
                      <a:pt x="2215" y="7550"/>
                      <a:pt x="2233" y="7597"/>
                    </a:cubicBezTo>
                    <a:cubicBezTo>
                      <a:pt x="2310" y="7609"/>
                      <a:pt x="2371" y="7659"/>
                      <a:pt x="2410" y="7724"/>
                    </a:cubicBezTo>
                    <a:cubicBezTo>
                      <a:pt x="2575" y="7732"/>
                      <a:pt x="2644" y="7893"/>
                      <a:pt x="2790" y="7943"/>
                    </a:cubicBezTo>
                    <a:cubicBezTo>
                      <a:pt x="2794" y="7970"/>
                      <a:pt x="2798" y="8004"/>
                      <a:pt x="2813" y="8031"/>
                    </a:cubicBezTo>
                    <a:cubicBezTo>
                      <a:pt x="2867" y="8039"/>
                      <a:pt x="2909" y="8081"/>
                      <a:pt x="2913" y="8135"/>
                    </a:cubicBezTo>
                    <a:lnTo>
                      <a:pt x="3017" y="8235"/>
                    </a:lnTo>
                    <a:cubicBezTo>
                      <a:pt x="3067" y="8239"/>
                      <a:pt x="3113" y="8277"/>
                      <a:pt x="3121" y="8331"/>
                    </a:cubicBezTo>
                    <a:cubicBezTo>
                      <a:pt x="3175" y="8335"/>
                      <a:pt x="3217" y="8369"/>
                      <a:pt x="3232" y="8423"/>
                    </a:cubicBezTo>
                    <a:cubicBezTo>
                      <a:pt x="3286" y="8427"/>
                      <a:pt x="3328" y="8462"/>
                      <a:pt x="3344" y="8508"/>
                    </a:cubicBezTo>
                    <a:cubicBezTo>
                      <a:pt x="3413" y="8531"/>
                      <a:pt x="3486" y="8550"/>
                      <a:pt x="3524" y="8635"/>
                    </a:cubicBezTo>
                    <a:lnTo>
                      <a:pt x="3624" y="8635"/>
                    </a:lnTo>
                    <a:lnTo>
                      <a:pt x="3632" y="8638"/>
                    </a:lnTo>
                    <a:cubicBezTo>
                      <a:pt x="3632" y="8665"/>
                      <a:pt x="3636" y="8696"/>
                      <a:pt x="3639" y="8719"/>
                    </a:cubicBezTo>
                    <a:lnTo>
                      <a:pt x="3682" y="8719"/>
                    </a:lnTo>
                    <a:lnTo>
                      <a:pt x="3728" y="8715"/>
                    </a:lnTo>
                    <a:lnTo>
                      <a:pt x="3943" y="8923"/>
                    </a:lnTo>
                    <a:cubicBezTo>
                      <a:pt x="3951" y="8921"/>
                      <a:pt x="3958" y="8920"/>
                      <a:pt x="3966" y="8920"/>
                    </a:cubicBezTo>
                    <a:cubicBezTo>
                      <a:pt x="3987" y="8920"/>
                      <a:pt x="4008" y="8926"/>
                      <a:pt x="4028" y="8934"/>
                    </a:cubicBezTo>
                    <a:cubicBezTo>
                      <a:pt x="4024" y="8969"/>
                      <a:pt x="4024" y="9004"/>
                      <a:pt x="4035" y="9038"/>
                    </a:cubicBezTo>
                    <a:cubicBezTo>
                      <a:pt x="4085" y="9042"/>
                      <a:pt x="4131" y="9080"/>
                      <a:pt x="4139" y="9126"/>
                    </a:cubicBezTo>
                    <a:lnTo>
                      <a:pt x="4189" y="9134"/>
                    </a:lnTo>
                    <a:lnTo>
                      <a:pt x="4235" y="9134"/>
                    </a:lnTo>
                    <a:cubicBezTo>
                      <a:pt x="4249" y="9159"/>
                      <a:pt x="4273" y="9177"/>
                      <a:pt x="4300" y="9177"/>
                    </a:cubicBezTo>
                    <a:cubicBezTo>
                      <a:pt x="4303" y="9177"/>
                      <a:pt x="4305" y="9177"/>
                      <a:pt x="4308" y="9176"/>
                    </a:cubicBezTo>
                    <a:cubicBezTo>
                      <a:pt x="4323" y="9223"/>
                      <a:pt x="4362" y="9257"/>
                      <a:pt x="4408" y="9269"/>
                    </a:cubicBezTo>
                    <a:lnTo>
                      <a:pt x="4404" y="9269"/>
                    </a:lnTo>
                    <a:cubicBezTo>
                      <a:pt x="4443" y="9357"/>
                      <a:pt x="4519" y="9426"/>
                      <a:pt x="4612" y="9461"/>
                    </a:cubicBezTo>
                    <a:cubicBezTo>
                      <a:pt x="4662" y="9634"/>
                      <a:pt x="4850" y="9703"/>
                      <a:pt x="4931" y="9853"/>
                    </a:cubicBezTo>
                    <a:cubicBezTo>
                      <a:pt x="4984" y="9857"/>
                      <a:pt x="5027" y="9895"/>
                      <a:pt x="5038" y="9949"/>
                    </a:cubicBezTo>
                    <a:cubicBezTo>
                      <a:pt x="5111" y="10010"/>
                      <a:pt x="5180" y="10076"/>
                      <a:pt x="5253" y="10133"/>
                    </a:cubicBezTo>
                    <a:lnTo>
                      <a:pt x="5515" y="10275"/>
                    </a:lnTo>
                    <a:cubicBezTo>
                      <a:pt x="5522" y="10329"/>
                      <a:pt x="5565" y="10368"/>
                      <a:pt x="5618" y="10375"/>
                    </a:cubicBezTo>
                    <a:cubicBezTo>
                      <a:pt x="5630" y="10402"/>
                      <a:pt x="5634" y="10429"/>
                      <a:pt x="5638" y="10452"/>
                    </a:cubicBezTo>
                    <a:cubicBezTo>
                      <a:pt x="5691" y="10452"/>
                      <a:pt x="5738" y="10491"/>
                      <a:pt x="5749" y="10544"/>
                    </a:cubicBezTo>
                    <a:cubicBezTo>
                      <a:pt x="5803" y="10548"/>
                      <a:pt x="5845" y="10583"/>
                      <a:pt x="5861" y="10637"/>
                    </a:cubicBezTo>
                    <a:cubicBezTo>
                      <a:pt x="5910" y="10644"/>
                      <a:pt x="5949" y="10683"/>
                      <a:pt x="5964" y="10733"/>
                    </a:cubicBezTo>
                    <a:cubicBezTo>
                      <a:pt x="6037" y="10752"/>
                      <a:pt x="6118" y="10767"/>
                      <a:pt x="6156" y="10848"/>
                    </a:cubicBezTo>
                    <a:cubicBezTo>
                      <a:pt x="6210" y="10856"/>
                      <a:pt x="6249" y="10906"/>
                      <a:pt x="6249" y="10959"/>
                    </a:cubicBezTo>
                    <a:cubicBezTo>
                      <a:pt x="6325" y="10990"/>
                      <a:pt x="6349" y="11063"/>
                      <a:pt x="6372" y="11136"/>
                    </a:cubicBezTo>
                    <a:lnTo>
                      <a:pt x="6537" y="11182"/>
                    </a:lnTo>
                    <a:cubicBezTo>
                      <a:pt x="6598" y="11255"/>
                      <a:pt x="6633" y="11363"/>
                      <a:pt x="6756" y="11363"/>
                    </a:cubicBezTo>
                    <a:lnTo>
                      <a:pt x="6794" y="11390"/>
                    </a:lnTo>
                    <a:lnTo>
                      <a:pt x="6844" y="11382"/>
                    </a:lnTo>
                    <a:cubicBezTo>
                      <a:pt x="6844" y="11409"/>
                      <a:pt x="6852" y="11432"/>
                      <a:pt x="6863" y="11463"/>
                    </a:cubicBezTo>
                    <a:cubicBezTo>
                      <a:pt x="6936" y="11463"/>
                      <a:pt x="6960" y="11505"/>
                      <a:pt x="6963" y="11567"/>
                    </a:cubicBezTo>
                    <a:lnTo>
                      <a:pt x="7252" y="11843"/>
                    </a:lnTo>
                    <a:lnTo>
                      <a:pt x="7232" y="11862"/>
                    </a:lnTo>
                    <a:cubicBezTo>
                      <a:pt x="7217" y="11901"/>
                      <a:pt x="7232" y="11943"/>
                      <a:pt x="7271" y="11958"/>
                    </a:cubicBezTo>
                    <a:cubicBezTo>
                      <a:pt x="7271" y="11958"/>
                      <a:pt x="7275" y="11958"/>
                      <a:pt x="7275" y="11962"/>
                    </a:cubicBezTo>
                    <a:cubicBezTo>
                      <a:pt x="7390" y="12085"/>
                      <a:pt x="7521" y="12189"/>
                      <a:pt x="7670" y="12270"/>
                    </a:cubicBezTo>
                    <a:lnTo>
                      <a:pt x="7667" y="12270"/>
                    </a:lnTo>
                    <a:cubicBezTo>
                      <a:pt x="7693" y="12324"/>
                      <a:pt x="7743" y="12354"/>
                      <a:pt x="7801" y="12366"/>
                    </a:cubicBezTo>
                    <a:cubicBezTo>
                      <a:pt x="7807" y="12363"/>
                      <a:pt x="7814" y="12361"/>
                      <a:pt x="7820" y="12361"/>
                    </a:cubicBezTo>
                    <a:cubicBezTo>
                      <a:pt x="7836" y="12361"/>
                      <a:pt x="7850" y="12371"/>
                      <a:pt x="7859" y="12385"/>
                    </a:cubicBezTo>
                    <a:cubicBezTo>
                      <a:pt x="7859" y="12389"/>
                      <a:pt x="7863" y="12389"/>
                      <a:pt x="7863" y="12393"/>
                    </a:cubicBezTo>
                    <a:cubicBezTo>
                      <a:pt x="7897" y="12420"/>
                      <a:pt x="7928" y="12443"/>
                      <a:pt x="7959" y="12470"/>
                    </a:cubicBezTo>
                    <a:lnTo>
                      <a:pt x="7962" y="12477"/>
                    </a:lnTo>
                    <a:cubicBezTo>
                      <a:pt x="8051" y="12525"/>
                      <a:pt x="8126" y="12605"/>
                      <a:pt x="8231" y="12605"/>
                    </a:cubicBezTo>
                    <a:cubicBezTo>
                      <a:pt x="8254" y="12605"/>
                      <a:pt x="8278" y="12602"/>
                      <a:pt x="8304" y="12593"/>
                    </a:cubicBezTo>
                    <a:cubicBezTo>
                      <a:pt x="8420" y="12662"/>
                      <a:pt x="8550" y="12719"/>
                      <a:pt x="8627" y="12823"/>
                    </a:cubicBezTo>
                    <a:cubicBezTo>
                      <a:pt x="8981" y="13269"/>
                      <a:pt x="9480" y="13273"/>
                      <a:pt x="9980" y="13292"/>
                    </a:cubicBezTo>
                    <a:cubicBezTo>
                      <a:pt x="10007" y="13292"/>
                      <a:pt x="10034" y="13293"/>
                      <a:pt x="10061" y="13293"/>
                    </a:cubicBezTo>
                    <a:cubicBezTo>
                      <a:pt x="10231" y="13293"/>
                      <a:pt x="10406" y="13283"/>
                      <a:pt x="10575" y="13277"/>
                    </a:cubicBezTo>
                    <a:cubicBezTo>
                      <a:pt x="10902" y="13154"/>
                      <a:pt x="11221" y="13000"/>
                      <a:pt x="11575" y="12965"/>
                    </a:cubicBezTo>
                    <a:cubicBezTo>
                      <a:pt x="11655" y="12873"/>
                      <a:pt x="11767" y="12869"/>
                      <a:pt x="11878" y="12862"/>
                    </a:cubicBezTo>
                    <a:cubicBezTo>
                      <a:pt x="12001" y="12769"/>
                      <a:pt x="12147" y="12708"/>
                      <a:pt x="12301" y="12681"/>
                    </a:cubicBezTo>
                    <a:cubicBezTo>
                      <a:pt x="12374" y="12585"/>
                      <a:pt x="12478" y="12577"/>
                      <a:pt x="12585" y="12558"/>
                    </a:cubicBezTo>
                    <a:cubicBezTo>
                      <a:pt x="12627" y="12481"/>
                      <a:pt x="12704" y="12462"/>
                      <a:pt x="12785" y="12454"/>
                    </a:cubicBezTo>
                    <a:cubicBezTo>
                      <a:pt x="12839" y="12381"/>
                      <a:pt x="12916" y="12370"/>
                      <a:pt x="12992" y="12362"/>
                    </a:cubicBezTo>
                    <a:cubicBezTo>
                      <a:pt x="13261" y="12139"/>
                      <a:pt x="13588" y="12008"/>
                      <a:pt x="13892" y="11847"/>
                    </a:cubicBezTo>
                    <a:cubicBezTo>
                      <a:pt x="13895" y="11793"/>
                      <a:pt x="13938" y="11751"/>
                      <a:pt x="13992" y="11747"/>
                    </a:cubicBezTo>
                    <a:cubicBezTo>
                      <a:pt x="14009" y="11698"/>
                      <a:pt x="14049" y="11665"/>
                      <a:pt x="14096" y="11665"/>
                    </a:cubicBezTo>
                    <a:cubicBezTo>
                      <a:pt x="14101" y="11665"/>
                      <a:pt x="14106" y="11666"/>
                      <a:pt x="14111" y="11666"/>
                    </a:cubicBezTo>
                    <a:cubicBezTo>
                      <a:pt x="14145" y="11578"/>
                      <a:pt x="14222" y="11559"/>
                      <a:pt x="14303" y="11551"/>
                    </a:cubicBezTo>
                    <a:cubicBezTo>
                      <a:pt x="14376" y="11447"/>
                      <a:pt x="14480" y="11378"/>
                      <a:pt x="14603" y="11344"/>
                    </a:cubicBezTo>
                    <a:cubicBezTo>
                      <a:pt x="14683" y="11248"/>
                      <a:pt x="14787" y="11178"/>
                      <a:pt x="14910" y="11148"/>
                    </a:cubicBezTo>
                    <a:cubicBezTo>
                      <a:pt x="14918" y="11094"/>
                      <a:pt x="14960" y="11055"/>
                      <a:pt x="15014" y="11055"/>
                    </a:cubicBezTo>
                    <a:cubicBezTo>
                      <a:pt x="15025" y="11004"/>
                      <a:pt x="15067" y="10967"/>
                      <a:pt x="15121" y="10967"/>
                    </a:cubicBezTo>
                    <a:cubicBezTo>
                      <a:pt x="15124" y="10967"/>
                      <a:pt x="15126" y="10967"/>
                      <a:pt x="15129" y="10967"/>
                    </a:cubicBezTo>
                    <a:cubicBezTo>
                      <a:pt x="15275" y="10798"/>
                      <a:pt x="15413" y="10633"/>
                      <a:pt x="15625" y="10556"/>
                    </a:cubicBezTo>
                    <a:cubicBezTo>
                      <a:pt x="15686" y="10441"/>
                      <a:pt x="15801" y="10391"/>
                      <a:pt x="15909" y="10333"/>
                    </a:cubicBezTo>
                    <a:cubicBezTo>
                      <a:pt x="15917" y="10283"/>
                      <a:pt x="15967" y="10245"/>
                      <a:pt x="16017" y="10245"/>
                    </a:cubicBezTo>
                    <a:cubicBezTo>
                      <a:pt x="16093" y="10141"/>
                      <a:pt x="16201" y="10076"/>
                      <a:pt x="16320" y="10041"/>
                    </a:cubicBezTo>
                    <a:cubicBezTo>
                      <a:pt x="16332" y="9987"/>
                      <a:pt x="16378" y="9956"/>
                      <a:pt x="16432" y="9949"/>
                    </a:cubicBezTo>
                    <a:cubicBezTo>
                      <a:pt x="16435" y="9899"/>
                      <a:pt x="16474" y="9853"/>
                      <a:pt x="16528" y="9849"/>
                    </a:cubicBezTo>
                    <a:cubicBezTo>
                      <a:pt x="16528" y="9791"/>
                      <a:pt x="16574" y="9749"/>
                      <a:pt x="16628" y="9749"/>
                    </a:cubicBezTo>
                    <a:lnTo>
                      <a:pt x="17227" y="9238"/>
                    </a:lnTo>
                    <a:cubicBezTo>
                      <a:pt x="17239" y="9188"/>
                      <a:pt x="17281" y="9150"/>
                      <a:pt x="17335" y="9142"/>
                    </a:cubicBezTo>
                    <a:lnTo>
                      <a:pt x="18145" y="8335"/>
                    </a:lnTo>
                    <a:cubicBezTo>
                      <a:pt x="18184" y="8174"/>
                      <a:pt x="18330" y="8116"/>
                      <a:pt x="18449" y="8031"/>
                    </a:cubicBezTo>
                    <a:cubicBezTo>
                      <a:pt x="18437" y="7928"/>
                      <a:pt x="18526" y="7870"/>
                      <a:pt x="18564" y="7789"/>
                    </a:cubicBezTo>
                    <a:cubicBezTo>
                      <a:pt x="18599" y="7789"/>
                      <a:pt x="18637" y="7774"/>
                      <a:pt x="18660" y="7751"/>
                    </a:cubicBezTo>
                    <a:lnTo>
                      <a:pt x="18668" y="7739"/>
                    </a:lnTo>
                    <a:cubicBezTo>
                      <a:pt x="18699" y="7709"/>
                      <a:pt x="18726" y="7678"/>
                      <a:pt x="18760" y="7643"/>
                    </a:cubicBezTo>
                    <a:lnTo>
                      <a:pt x="18764" y="7639"/>
                    </a:lnTo>
                    <a:cubicBezTo>
                      <a:pt x="18891" y="7566"/>
                      <a:pt x="18991" y="7466"/>
                      <a:pt x="19060" y="7336"/>
                    </a:cubicBezTo>
                    <a:lnTo>
                      <a:pt x="19064" y="7332"/>
                    </a:lnTo>
                    <a:cubicBezTo>
                      <a:pt x="19102" y="7305"/>
                      <a:pt x="19137" y="7270"/>
                      <a:pt x="19160" y="7228"/>
                    </a:cubicBezTo>
                    <a:cubicBezTo>
                      <a:pt x="19264" y="7098"/>
                      <a:pt x="19379" y="6971"/>
                      <a:pt x="19463" y="6829"/>
                    </a:cubicBezTo>
                    <a:lnTo>
                      <a:pt x="19467" y="6825"/>
                    </a:lnTo>
                    <a:cubicBezTo>
                      <a:pt x="19506" y="6794"/>
                      <a:pt x="19540" y="6759"/>
                      <a:pt x="19563" y="6721"/>
                    </a:cubicBezTo>
                    <a:cubicBezTo>
                      <a:pt x="19602" y="6694"/>
                      <a:pt x="19636" y="6663"/>
                      <a:pt x="19663" y="6633"/>
                    </a:cubicBezTo>
                    <a:lnTo>
                      <a:pt x="19675" y="6621"/>
                    </a:lnTo>
                    <a:cubicBezTo>
                      <a:pt x="19706" y="6594"/>
                      <a:pt x="19736" y="6560"/>
                      <a:pt x="19763" y="6525"/>
                    </a:cubicBezTo>
                    <a:lnTo>
                      <a:pt x="19763" y="6521"/>
                    </a:lnTo>
                    <a:cubicBezTo>
                      <a:pt x="19809" y="6498"/>
                      <a:pt x="19836" y="6460"/>
                      <a:pt x="19855" y="6414"/>
                    </a:cubicBezTo>
                    <a:cubicBezTo>
                      <a:pt x="19909" y="6402"/>
                      <a:pt x="19944" y="6352"/>
                      <a:pt x="19948" y="6298"/>
                    </a:cubicBezTo>
                    <a:cubicBezTo>
                      <a:pt x="20040" y="6275"/>
                      <a:pt x="20009" y="6172"/>
                      <a:pt x="20067" y="6125"/>
                    </a:cubicBezTo>
                    <a:lnTo>
                      <a:pt x="20071" y="6118"/>
                    </a:lnTo>
                    <a:cubicBezTo>
                      <a:pt x="20109" y="6087"/>
                      <a:pt x="20140" y="6049"/>
                      <a:pt x="20159" y="6006"/>
                    </a:cubicBezTo>
                    <a:cubicBezTo>
                      <a:pt x="20255" y="5926"/>
                      <a:pt x="20301" y="5814"/>
                      <a:pt x="20359" y="5714"/>
                    </a:cubicBezTo>
                    <a:cubicBezTo>
                      <a:pt x="20432" y="5664"/>
                      <a:pt x="20409" y="5568"/>
                      <a:pt x="20466" y="5518"/>
                    </a:cubicBezTo>
                    <a:lnTo>
                      <a:pt x="20466" y="5511"/>
                    </a:lnTo>
                    <a:cubicBezTo>
                      <a:pt x="20528" y="5426"/>
                      <a:pt x="20528" y="5330"/>
                      <a:pt x="20428" y="5238"/>
                    </a:cubicBezTo>
                    <a:cubicBezTo>
                      <a:pt x="20413" y="5192"/>
                      <a:pt x="20374" y="5149"/>
                      <a:pt x="20328" y="5138"/>
                    </a:cubicBezTo>
                    <a:cubicBezTo>
                      <a:pt x="20201" y="4888"/>
                      <a:pt x="19990" y="4711"/>
                      <a:pt x="19790" y="4531"/>
                    </a:cubicBezTo>
                    <a:cubicBezTo>
                      <a:pt x="19786" y="4532"/>
                      <a:pt x="19782" y="4533"/>
                      <a:pt x="19777" y="4533"/>
                    </a:cubicBezTo>
                    <a:cubicBezTo>
                      <a:pt x="19762" y="4533"/>
                      <a:pt x="19746" y="4523"/>
                      <a:pt x="19740" y="4508"/>
                    </a:cubicBezTo>
                    <a:cubicBezTo>
                      <a:pt x="19740" y="4504"/>
                      <a:pt x="19736" y="4500"/>
                      <a:pt x="19740" y="4492"/>
                    </a:cubicBezTo>
                    <a:cubicBezTo>
                      <a:pt x="19656" y="4423"/>
                      <a:pt x="19621" y="4296"/>
                      <a:pt x="19517" y="4239"/>
                    </a:cubicBezTo>
                    <a:cubicBezTo>
                      <a:pt x="19510" y="4185"/>
                      <a:pt x="19467" y="4143"/>
                      <a:pt x="19414" y="4143"/>
                    </a:cubicBezTo>
                    <a:cubicBezTo>
                      <a:pt x="19394" y="4047"/>
                      <a:pt x="19283" y="4081"/>
                      <a:pt x="19241" y="4023"/>
                    </a:cubicBezTo>
                    <a:lnTo>
                      <a:pt x="19233" y="4016"/>
                    </a:lnTo>
                    <a:cubicBezTo>
                      <a:pt x="19202" y="3977"/>
                      <a:pt x="19164" y="3950"/>
                      <a:pt x="19125" y="3931"/>
                    </a:cubicBezTo>
                    <a:cubicBezTo>
                      <a:pt x="19110" y="3881"/>
                      <a:pt x="19072" y="3843"/>
                      <a:pt x="19025" y="3831"/>
                    </a:cubicBezTo>
                    <a:cubicBezTo>
                      <a:pt x="19010" y="3779"/>
                      <a:pt x="18973" y="3741"/>
                      <a:pt x="18921" y="3736"/>
                    </a:cubicBezTo>
                    <a:lnTo>
                      <a:pt x="18921" y="3736"/>
                    </a:lnTo>
                    <a:cubicBezTo>
                      <a:pt x="18465" y="3376"/>
                      <a:pt x="18017" y="3012"/>
                      <a:pt x="17492" y="2748"/>
                    </a:cubicBezTo>
                    <a:lnTo>
                      <a:pt x="17435" y="2721"/>
                    </a:lnTo>
                    <a:cubicBezTo>
                      <a:pt x="17431" y="2686"/>
                      <a:pt x="17419" y="2652"/>
                      <a:pt x="17415" y="2621"/>
                    </a:cubicBezTo>
                    <a:lnTo>
                      <a:pt x="17427" y="2617"/>
                    </a:lnTo>
                    <a:cubicBezTo>
                      <a:pt x="17396" y="2571"/>
                      <a:pt x="17354" y="2533"/>
                      <a:pt x="17308" y="2509"/>
                    </a:cubicBezTo>
                    <a:cubicBezTo>
                      <a:pt x="17277" y="2509"/>
                      <a:pt x="17250" y="2502"/>
                      <a:pt x="17227" y="2483"/>
                    </a:cubicBezTo>
                    <a:lnTo>
                      <a:pt x="17158" y="2494"/>
                    </a:lnTo>
                    <a:cubicBezTo>
                      <a:pt x="17150" y="2486"/>
                      <a:pt x="17143" y="2475"/>
                      <a:pt x="17131" y="2467"/>
                    </a:cubicBezTo>
                    <a:cubicBezTo>
                      <a:pt x="16747" y="2179"/>
                      <a:pt x="16320" y="1964"/>
                      <a:pt x="15921" y="1699"/>
                    </a:cubicBezTo>
                    <a:lnTo>
                      <a:pt x="15913" y="1687"/>
                    </a:lnTo>
                    <a:cubicBezTo>
                      <a:pt x="15867" y="1560"/>
                      <a:pt x="15721" y="1564"/>
                      <a:pt x="15629" y="1491"/>
                    </a:cubicBezTo>
                    <a:lnTo>
                      <a:pt x="15605" y="1476"/>
                    </a:lnTo>
                    <a:cubicBezTo>
                      <a:pt x="15571" y="1449"/>
                      <a:pt x="15540" y="1426"/>
                      <a:pt x="15502" y="1399"/>
                    </a:cubicBezTo>
                    <a:cubicBezTo>
                      <a:pt x="15456" y="1334"/>
                      <a:pt x="15379" y="1341"/>
                      <a:pt x="15317" y="1330"/>
                    </a:cubicBezTo>
                    <a:cubicBezTo>
                      <a:pt x="15313" y="1318"/>
                      <a:pt x="15313" y="1303"/>
                      <a:pt x="15310" y="1295"/>
                    </a:cubicBezTo>
                    <a:cubicBezTo>
                      <a:pt x="15275" y="1295"/>
                      <a:pt x="15244" y="1299"/>
                      <a:pt x="15214" y="1303"/>
                    </a:cubicBezTo>
                    <a:cubicBezTo>
                      <a:pt x="15205" y="1282"/>
                      <a:pt x="15187" y="1268"/>
                      <a:pt x="15165" y="1268"/>
                    </a:cubicBezTo>
                    <a:cubicBezTo>
                      <a:pt x="15158" y="1268"/>
                      <a:pt x="15151" y="1270"/>
                      <a:pt x="15144" y="1272"/>
                    </a:cubicBezTo>
                    <a:cubicBezTo>
                      <a:pt x="15141" y="1241"/>
                      <a:pt x="15125" y="1218"/>
                      <a:pt x="15110" y="1195"/>
                    </a:cubicBezTo>
                    <a:cubicBezTo>
                      <a:pt x="15079" y="1199"/>
                      <a:pt x="15048" y="1203"/>
                      <a:pt x="15014" y="1207"/>
                    </a:cubicBezTo>
                    <a:cubicBezTo>
                      <a:pt x="14998" y="1188"/>
                      <a:pt x="14977" y="1174"/>
                      <a:pt x="14953" y="1174"/>
                    </a:cubicBezTo>
                    <a:cubicBezTo>
                      <a:pt x="14948" y="1174"/>
                      <a:pt x="14942" y="1175"/>
                      <a:pt x="14937" y="1176"/>
                    </a:cubicBezTo>
                    <a:cubicBezTo>
                      <a:pt x="14933" y="1145"/>
                      <a:pt x="14925" y="1118"/>
                      <a:pt x="14910" y="1092"/>
                    </a:cubicBezTo>
                    <a:lnTo>
                      <a:pt x="14818" y="1092"/>
                    </a:lnTo>
                    <a:cubicBezTo>
                      <a:pt x="14802" y="1069"/>
                      <a:pt x="14795" y="1042"/>
                      <a:pt x="14791" y="1011"/>
                    </a:cubicBezTo>
                    <a:cubicBezTo>
                      <a:pt x="14714" y="1003"/>
                      <a:pt x="14645" y="957"/>
                      <a:pt x="14606" y="888"/>
                    </a:cubicBezTo>
                    <a:lnTo>
                      <a:pt x="14503" y="796"/>
                    </a:lnTo>
                    <a:cubicBezTo>
                      <a:pt x="14449" y="796"/>
                      <a:pt x="14399" y="757"/>
                      <a:pt x="14395" y="703"/>
                    </a:cubicBezTo>
                    <a:cubicBezTo>
                      <a:pt x="14393" y="704"/>
                      <a:pt x="14391" y="704"/>
                      <a:pt x="14389" y="704"/>
                    </a:cubicBezTo>
                    <a:cubicBezTo>
                      <a:pt x="14281" y="704"/>
                      <a:pt x="14224" y="603"/>
                      <a:pt x="14138" y="569"/>
                    </a:cubicBezTo>
                    <a:cubicBezTo>
                      <a:pt x="14130" y="542"/>
                      <a:pt x="14122" y="511"/>
                      <a:pt x="14103" y="484"/>
                    </a:cubicBezTo>
                    <a:cubicBezTo>
                      <a:pt x="14068" y="484"/>
                      <a:pt x="14034" y="477"/>
                      <a:pt x="14007" y="477"/>
                    </a:cubicBezTo>
                    <a:lnTo>
                      <a:pt x="13992" y="392"/>
                    </a:lnTo>
                    <a:cubicBezTo>
                      <a:pt x="13895" y="361"/>
                      <a:pt x="13892" y="277"/>
                      <a:pt x="13880" y="200"/>
                    </a:cubicBezTo>
                    <a:cubicBezTo>
                      <a:pt x="13780" y="127"/>
                      <a:pt x="13565" y="258"/>
                      <a:pt x="13569" y="12"/>
                    </a:cubicBezTo>
                    <a:cubicBezTo>
                      <a:pt x="13549" y="4"/>
                      <a:pt x="13530" y="1"/>
                      <a:pt x="13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11"/>
              <p:cNvSpPr/>
              <p:nvPr/>
            </p:nvSpPr>
            <p:spPr>
              <a:xfrm>
                <a:off x="7478723" y="3594144"/>
                <a:ext cx="32354" cy="29066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937" extrusionOk="0">
                    <a:moveTo>
                      <a:pt x="908" y="1"/>
                    </a:moveTo>
                    <a:cubicBezTo>
                      <a:pt x="677" y="204"/>
                      <a:pt x="485" y="454"/>
                      <a:pt x="174" y="558"/>
                    </a:cubicBezTo>
                    <a:cubicBezTo>
                      <a:pt x="1" y="616"/>
                      <a:pt x="24" y="785"/>
                      <a:pt x="82" y="888"/>
                    </a:cubicBezTo>
                    <a:cubicBezTo>
                      <a:pt x="100" y="923"/>
                      <a:pt x="125" y="936"/>
                      <a:pt x="152" y="936"/>
                    </a:cubicBezTo>
                    <a:cubicBezTo>
                      <a:pt x="209" y="936"/>
                      <a:pt x="278" y="881"/>
                      <a:pt x="335" y="850"/>
                    </a:cubicBezTo>
                    <a:cubicBezTo>
                      <a:pt x="654" y="685"/>
                      <a:pt x="904" y="458"/>
                      <a:pt x="1042" y="120"/>
                    </a:cubicBezTo>
                    <a:lnTo>
                      <a:pt x="1019" y="81"/>
                    </a:lnTo>
                    <a:cubicBezTo>
                      <a:pt x="1000" y="51"/>
                      <a:pt x="977" y="31"/>
                      <a:pt x="950" y="16"/>
                    </a:cubicBezTo>
                    <a:lnTo>
                      <a:pt x="90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11"/>
              <p:cNvSpPr/>
              <p:nvPr/>
            </p:nvSpPr>
            <p:spPr>
              <a:xfrm>
                <a:off x="7292789" y="3531731"/>
                <a:ext cx="33409" cy="23172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747" extrusionOk="0">
                    <a:moveTo>
                      <a:pt x="356" y="1"/>
                    </a:moveTo>
                    <a:cubicBezTo>
                      <a:pt x="304" y="1"/>
                      <a:pt x="304" y="35"/>
                      <a:pt x="323" y="138"/>
                    </a:cubicBezTo>
                    <a:cubicBezTo>
                      <a:pt x="354" y="241"/>
                      <a:pt x="446" y="341"/>
                      <a:pt x="389" y="464"/>
                    </a:cubicBezTo>
                    <a:cubicBezTo>
                      <a:pt x="331" y="583"/>
                      <a:pt x="0" y="464"/>
                      <a:pt x="96" y="675"/>
                    </a:cubicBezTo>
                    <a:cubicBezTo>
                      <a:pt x="120" y="728"/>
                      <a:pt x="148" y="747"/>
                      <a:pt x="177" y="747"/>
                    </a:cubicBezTo>
                    <a:cubicBezTo>
                      <a:pt x="259" y="747"/>
                      <a:pt x="361" y="603"/>
                      <a:pt x="468" y="603"/>
                    </a:cubicBezTo>
                    <a:cubicBezTo>
                      <a:pt x="491" y="603"/>
                      <a:pt x="515" y="609"/>
                      <a:pt x="538" y="626"/>
                    </a:cubicBezTo>
                    <a:cubicBezTo>
                      <a:pt x="555" y="637"/>
                      <a:pt x="578" y="641"/>
                      <a:pt x="604" y="641"/>
                    </a:cubicBezTo>
                    <a:cubicBezTo>
                      <a:pt x="636" y="641"/>
                      <a:pt x="672" y="636"/>
                      <a:pt x="704" y="636"/>
                    </a:cubicBezTo>
                    <a:cubicBezTo>
                      <a:pt x="713" y="636"/>
                      <a:pt x="722" y="636"/>
                      <a:pt x="731" y="637"/>
                    </a:cubicBezTo>
                    <a:lnTo>
                      <a:pt x="927" y="606"/>
                    </a:lnTo>
                    <a:lnTo>
                      <a:pt x="980" y="503"/>
                    </a:lnTo>
                    <a:lnTo>
                      <a:pt x="984" y="503"/>
                    </a:lnTo>
                    <a:cubicBezTo>
                      <a:pt x="1023" y="487"/>
                      <a:pt x="1057" y="456"/>
                      <a:pt x="1076" y="426"/>
                    </a:cubicBezTo>
                    <a:cubicBezTo>
                      <a:pt x="903" y="234"/>
                      <a:pt x="681" y="111"/>
                      <a:pt x="442" y="15"/>
                    </a:cubicBezTo>
                    <a:cubicBezTo>
                      <a:pt x="405" y="6"/>
                      <a:pt x="376" y="1"/>
                      <a:pt x="3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11"/>
              <p:cNvSpPr/>
              <p:nvPr/>
            </p:nvSpPr>
            <p:spPr>
              <a:xfrm>
                <a:off x="7224359" y="3669491"/>
                <a:ext cx="62629" cy="83320"/>
              </a:xfrm>
              <a:custGeom>
                <a:avLst/>
                <a:gdLst/>
                <a:ahLst/>
                <a:cxnLst/>
                <a:rect l="l" t="t" r="r" b="b"/>
                <a:pathLst>
                  <a:path w="2019" h="2686" extrusionOk="0">
                    <a:moveTo>
                      <a:pt x="158" y="0"/>
                    </a:moveTo>
                    <a:cubicBezTo>
                      <a:pt x="154" y="0"/>
                      <a:pt x="151" y="0"/>
                      <a:pt x="147" y="0"/>
                    </a:cubicBezTo>
                    <a:cubicBezTo>
                      <a:pt x="108" y="0"/>
                      <a:pt x="1" y="50"/>
                      <a:pt x="101" y="135"/>
                    </a:cubicBezTo>
                    <a:cubicBezTo>
                      <a:pt x="147" y="162"/>
                      <a:pt x="185" y="196"/>
                      <a:pt x="224" y="235"/>
                    </a:cubicBezTo>
                    <a:cubicBezTo>
                      <a:pt x="370" y="358"/>
                      <a:pt x="558" y="442"/>
                      <a:pt x="646" y="627"/>
                    </a:cubicBezTo>
                    <a:cubicBezTo>
                      <a:pt x="639" y="700"/>
                      <a:pt x="631" y="773"/>
                      <a:pt x="627" y="846"/>
                    </a:cubicBezTo>
                    <a:lnTo>
                      <a:pt x="627" y="942"/>
                    </a:lnTo>
                    <a:cubicBezTo>
                      <a:pt x="727" y="1230"/>
                      <a:pt x="1011" y="1357"/>
                      <a:pt x="1211" y="1564"/>
                    </a:cubicBezTo>
                    <a:cubicBezTo>
                      <a:pt x="1226" y="1697"/>
                      <a:pt x="1212" y="1849"/>
                      <a:pt x="1404" y="1849"/>
                    </a:cubicBezTo>
                    <a:cubicBezTo>
                      <a:pt x="1406" y="1849"/>
                      <a:pt x="1409" y="1849"/>
                      <a:pt x="1411" y="1849"/>
                    </a:cubicBezTo>
                    <a:lnTo>
                      <a:pt x="1534" y="2248"/>
                    </a:lnTo>
                    <a:cubicBezTo>
                      <a:pt x="1590" y="2624"/>
                      <a:pt x="1610" y="2686"/>
                      <a:pt x="1875" y="2686"/>
                    </a:cubicBezTo>
                    <a:cubicBezTo>
                      <a:pt x="1916" y="2686"/>
                      <a:pt x="1964" y="2684"/>
                      <a:pt x="2018" y="2682"/>
                    </a:cubicBezTo>
                    <a:cubicBezTo>
                      <a:pt x="1845" y="2479"/>
                      <a:pt x="1741" y="2267"/>
                      <a:pt x="1745" y="2002"/>
                    </a:cubicBezTo>
                    <a:cubicBezTo>
                      <a:pt x="1749" y="1722"/>
                      <a:pt x="1572" y="1545"/>
                      <a:pt x="1323" y="1445"/>
                    </a:cubicBezTo>
                    <a:cubicBezTo>
                      <a:pt x="1292" y="1384"/>
                      <a:pt x="1280" y="1311"/>
                      <a:pt x="1234" y="1268"/>
                    </a:cubicBezTo>
                    <a:cubicBezTo>
                      <a:pt x="1050" y="1080"/>
                      <a:pt x="885" y="888"/>
                      <a:pt x="846" y="615"/>
                    </a:cubicBezTo>
                    <a:cubicBezTo>
                      <a:pt x="842" y="577"/>
                      <a:pt x="781" y="546"/>
                      <a:pt x="739" y="511"/>
                    </a:cubicBezTo>
                    <a:cubicBezTo>
                      <a:pt x="659" y="239"/>
                      <a:pt x="397" y="0"/>
                      <a:pt x="1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11"/>
              <p:cNvSpPr/>
              <p:nvPr/>
            </p:nvSpPr>
            <p:spPr>
              <a:xfrm>
                <a:off x="7347726" y="3476423"/>
                <a:ext cx="36293" cy="347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121" extrusionOk="0">
                    <a:moveTo>
                      <a:pt x="475" y="0"/>
                    </a:moveTo>
                    <a:cubicBezTo>
                      <a:pt x="426" y="0"/>
                      <a:pt x="371" y="15"/>
                      <a:pt x="304" y="41"/>
                    </a:cubicBezTo>
                    <a:cubicBezTo>
                      <a:pt x="1" y="161"/>
                      <a:pt x="108" y="376"/>
                      <a:pt x="185" y="583"/>
                    </a:cubicBezTo>
                    <a:cubicBezTo>
                      <a:pt x="205" y="606"/>
                      <a:pt x="228" y="622"/>
                      <a:pt x="254" y="633"/>
                    </a:cubicBezTo>
                    <a:cubicBezTo>
                      <a:pt x="251" y="652"/>
                      <a:pt x="262" y="672"/>
                      <a:pt x="285" y="683"/>
                    </a:cubicBezTo>
                    <a:cubicBezTo>
                      <a:pt x="304" y="718"/>
                      <a:pt x="339" y="737"/>
                      <a:pt x="377" y="741"/>
                    </a:cubicBezTo>
                    <a:cubicBezTo>
                      <a:pt x="416" y="745"/>
                      <a:pt x="447" y="760"/>
                      <a:pt x="481" y="775"/>
                    </a:cubicBezTo>
                    <a:lnTo>
                      <a:pt x="523" y="783"/>
                    </a:lnTo>
                    <a:lnTo>
                      <a:pt x="566" y="783"/>
                    </a:lnTo>
                    <a:cubicBezTo>
                      <a:pt x="789" y="668"/>
                      <a:pt x="673" y="564"/>
                      <a:pt x="562" y="456"/>
                    </a:cubicBezTo>
                    <a:cubicBezTo>
                      <a:pt x="581" y="453"/>
                      <a:pt x="596" y="445"/>
                      <a:pt x="616" y="437"/>
                    </a:cubicBezTo>
                    <a:cubicBezTo>
                      <a:pt x="635" y="433"/>
                      <a:pt x="654" y="430"/>
                      <a:pt x="673" y="418"/>
                    </a:cubicBezTo>
                    <a:cubicBezTo>
                      <a:pt x="693" y="407"/>
                      <a:pt x="708" y="391"/>
                      <a:pt x="719" y="376"/>
                    </a:cubicBezTo>
                    <a:lnTo>
                      <a:pt x="773" y="395"/>
                    </a:lnTo>
                    <a:cubicBezTo>
                      <a:pt x="773" y="476"/>
                      <a:pt x="781" y="560"/>
                      <a:pt x="781" y="641"/>
                    </a:cubicBezTo>
                    <a:cubicBezTo>
                      <a:pt x="766" y="656"/>
                      <a:pt x="750" y="668"/>
                      <a:pt x="743" y="687"/>
                    </a:cubicBezTo>
                    <a:cubicBezTo>
                      <a:pt x="727" y="733"/>
                      <a:pt x="731" y="775"/>
                      <a:pt x="758" y="810"/>
                    </a:cubicBezTo>
                    <a:lnTo>
                      <a:pt x="689" y="898"/>
                    </a:lnTo>
                    <a:cubicBezTo>
                      <a:pt x="654" y="918"/>
                      <a:pt x="639" y="968"/>
                      <a:pt x="662" y="1002"/>
                    </a:cubicBezTo>
                    <a:cubicBezTo>
                      <a:pt x="662" y="1033"/>
                      <a:pt x="673" y="1064"/>
                      <a:pt x="681" y="1091"/>
                    </a:cubicBezTo>
                    <a:cubicBezTo>
                      <a:pt x="697" y="1111"/>
                      <a:pt x="719" y="1120"/>
                      <a:pt x="741" y="1120"/>
                    </a:cubicBezTo>
                    <a:cubicBezTo>
                      <a:pt x="757" y="1120"/>
                      <a:pt x="772" y="1115"/>
                      <a:pt x="785" y="1106"/>
                    </a:cubicBezTo>
                    <a:cubicBezTo>
                      <a:pt x="996" y="948"/>
                      <a:pt x="1169" y="772"/>
                      <a:pt x="988" y="483"/>
                    </a:cubicBezTo>
                    <a:cubicBezTo>
                      <a:pt x="988" y="430"/>
                      <a:pt x="950" y="380"/>
                      <a:pt x="900" y="372"/>
                    </a:cubicBezTo>
                    <a:lnTo>
                      <a:pt x="781" y="284"/>
                    </a:lnTo>
                    <a:cubicBezTo>
                      <a:pt x="675" y="85"/>
                      <a:pt x="594" y="0"/>
                      <a:pt x="47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11"/>
              <p:cNvSpPr/>
              <p:nvPr/>
            </p:nvSpPr>
            <p:spPr>
              <a:xfrm>
                <a:off x="7335225" y="3489482"/>
                <a:ext cx="19822" cy="2903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936" extrusionOk="0">
                    <a:moveTo>
                      <a:pt x="116" y="1"/>
                    </a:moveTo>
                    <a:lnTo>
                      <a:pt x="116" y="1"/>
                    </a:lnTo>
                    <a:cubicBezTo>
                      <a:pt x="0" y="274"/>
                      <a:pt x="0" y="274"/>
                      <a:pt x="173" y="474"/>
                    </a:cubicBezTo>
                    <a:lnTo>
                      <a:pt x="173" y="481"/>
                    </a:lnTo>
                    <a:cubicBezTo>
                      <a:pt x="173" y="558"/>
                      <a:pt x="208" y="631"/>
                      <a:pt x="269" y="681"/>
                    </a:cubicBezTo>
                    <a:cubicBezTo>
                      <a:pt x="321" y="780"/>
                      <a:pt x="341" y="936"/>
                      <a:pt x="473" y="936"/>
                    </a:cubicBezTo>
                    <a:cubicBezTo>
                      <a:pt x="479" y="936"/>
                      <a:pt x="486" y="935"/>
                      <a:pt x="492" y="935"/>
                    </a:cubicBezTo>
                    <a:cubicBezTo>
                      <a:pt x="592" y="927"/>
                      <a:pt x="550" y="777"/>
                      <a:pt x="592" y="696"/>
                    </a:cubicBezTo>
                    <a:cubicBezTo>
                      <a:pt x="619" y="662"/>
                      <a:pt x="634" y="623"/>
                      <a:pt x="638" y="581"/>
                    </a:cubicBezTo>
                    <a:cubicBezTo>
                      <a:pt x="631" y="535"/>
                      <a:pt x="611" y="500"/>
                      <a:pt x="588" y="470"/>
                    </a:cubicBezTo>
                    <a:lnTo>
                      <a:pt x="481" y="389"/>
                    </a:lnTo>
                    <a:lnTo>
                      <a:pt x="116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11"/>
              <p:cNvSpPr/>
              <p:nvPr/>
            </p:nvSpPr>
            <p:spPr>
              <a:xfrm>
                <a:off x="7152858" y="3601030"/>
                <a:ext cx="59620" cy="28880"/>
              </a:xfrm>
              <a:custGeom>
                <a:avLst/>
                <a:gdLst/>
                <a:ahLst/>
                <a:cxnLst/>
                <a:rect l="l" t="t" r="r" b="b"/>
                <a:pathLst>
                  <a:path w="1922" h="931" extrusionOk="0">
                    <a:moveTo>
                      <a:pt x="1398" y="1"/>
                    </a:moveTo>
                    <a:cubicBezTo>
                      <a:pt x="1291" y="1"/>
                      <a:pt x="1196" y="56"/>
                      <a:pt x="1118" y="217"/>
                    </a:cubicBezTo>
                    <a:cubicBezTo>
                      <a:pt x="980" y="228"/>
                      <a:pt x="842" y="232"/>
                      <a:pt x="730" y="332"/>
                    </a:cubicBezTo>
                    <a:cubicBezTo>
                      <a:pt x="719" y="367"/>
                      <a:pt x="719" y="405"/>
                      <a:pt x="738" y="432"/>
                    </a:cubicBezTo>
                    <a:cubicBezTo>
                      <a:pt x="669" y="413"/>
                      <a:pt x="577" y="420"/>
                      <a:pt x="504" y="401"/>
                    </a:cubicBezTo>
                    <a:cubicBezTo>
                      <a:pt x="401" y="515"/>
                      <a:pt x="314" y="640"/>
                      <a:pt x="128" y="640"/>
                    </a:cubicBezTo>
                    <a:cubicBezTo>
                      <a:pt x="125" y="640"/>
                      <a:pt x="122" y="640"/>
                      <a:pt x="119" y="639"/>
                    </a:cubicBezTo>
                    <a:cubicBezTo>
                      <a:pt x="23" y="639"/>
                      <a:pt x="19" y="732"/>
                      <a:pt x="16" y="812"/>
                    </a:cubicBezTo>
                    <a:lnTo>
                      <a:pt x="8" y="812"/>
                    </a:lnTo>
                    <a:lnTo>
                      <a:pt x="8" y="816"/>
                    </a:lnTo>
                    <a:lnTo>
                      <a:pt x="0" y="824"/>
                    </a:lnTo>
                    <a:cubicBezTo>
                      <a:pt x="23" y="828"/>
                      <a:pt x="50" y="828"/>
                      <a:pt x="77" y="828"/>
                    </a:cubicBezTo>
                    <a:cubicBezTo>
                      <a:pt x="113" y="901"/>
                      <a:pt x="147" y="931"/>
                      <a:pt x="182" y="931"/>
                    </a:cubicBezTo>
                    <a:cubicBezTo>
                      <a:pt x="223" y="931"/>
                      <a:pt x="264" y="890"/>
                      <a:pt x="308" y="828"/>
                    </a:cubicBezTo>
                    <a:lnTo>
                      <a:pt x="792" y="701"/>
                    </a:lnTo>
                    <a:cubicBezTo>
                      <a:pt x="822" y="643"/>
                      <a:pt x="830" y="582"/>
                      <a:pt x="826" y="520"/>
                    </a:cubicBezTo>
                    <a:lnTo>
                      <a:pt x="826" y="520"/>
                    </a:lnTo>
                    <a:cubicBezTo>
                      <a:pt x="865" y="540"/>
                      <a:pt x="896" y="578"/>
                      <a:pt x="907" y="616"/>
                    </a:cubicBezTo>
                    <a:cubicBezTo>
                      <a:pt x="1030" y="601"/>
                      <a:pt x="1022" y="463"/>
                      <a:pt x="1111" y="413"/>
                    </a:cubicBezTo>
                    <a:cubicBezTo>
                      <a:pt x="1303" y="392"/>
                      <a:pt x="1448" y="227"/>
                      <a:pt x="1647" y="227"/>
                    </a:cubicBezTo>
                    <a:cubicBezTo>
                      <a:pt x="1666" y="227"/>
                      <a:pt x="1686" y="229"/>
                      <a:pt x="1706" y="232"/>
                    </a:cubicBezTo>
                    <a:cubicBezTo>
                      <a:pt x="1734" y="262"/>
                      <a:pt x="1758" y="274"/>
                      <a:pt x="1779" y="274"/>
                    </a:cubicBezTo>
                    <a:cubicBezTo>
                      <a:pt x="1824" y="274"/>
                      <a:pt x="1855" y="219"/>
                      <a:pt x="1887" y="182"/>
                    </a:cubicBezTo>
                    <a:cubicBezTo>
                      <a:pt x="1921" y="151"/>
                      <a:pt x="1918" y="90"/>
                      <a:pt x="1883" y="63"/>
                    </a:cubicBezTo>
                    <a:lnTo>
                      <a:pt x="1879" y="59"/>
                    </a:lnTo>
                    <a:cubicBezTo>
                      <a:pt x="1859" y="45"/>
                      <a:pt x="1841" y="39"/>
                      <a:pt x="1824" y="39"/>
                    </a:cubicBezTo>
                    <a:cubicBezTo>
                      <a:pt x="1784" y="39"/>
                      <a:pt x="1750" y="70"/>
                      <a:pt x="1718" y="105"/>
                    </a:cubicBezTo>
                    <a:cubicBezTo>
                      <a:pt x="1606" y="50"/>
                      <a:pt x="1497" y="1"/>
                      <a:pt x="13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11"/>
              <p:cNvSpPr/>
              <p:nvPr/>
            </p:nvSpPr>
            <p:spPr>
              <a:xfrm>
                <a:off x="7275356" y="3700542"/>
                <a:ext cx="146911" cy="99481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3207" extrusionOk="0">
                    <a:moveTo>
                      <a:pt x="4425" y="0"/>
                    </a:moveTo>
                    <a:cubicBezTo>
                      <a:pt x="4290" y="0"/>
                      <a:pt x="4202" y="201"/>
                      <a:pt x="4121" y="329"/>
                    </a:cubicBezTo>
                    <a:cubicBezTo>
                      <a:pt x="3925" y="540"/>
                      <a:pt x="3756" y="775"/>
                      <a:pt x="3617" y="1028"/>
                    </a:cubicBezTo>
                    <a:cubicBezTo>
                      <a:pt x="3414" y="1063"/>
                      <a:pt x="3233" y="1178"/>
                      <a:pt x="3114" y="1343"/>
                    </a:cubicBezTo>
                    <a:lnTo>
                      <a:pt x="2887" y="1524"/>
                    </a:lnTo>
                    <a:cubicBezTo>
                      <a:pt x="2814" y="1535"/>
                      <a:pt x="2737" y="1535"/>
                      <a:pt x="2703" y="1620"/>
                    </a:cubicBezTo>
                    <a:cubicBezTo>
                      <a:pt x="2649" y="1631"/>
                      <a:pt x="2614" y="1670"/>
                      <a:pt x="2599" y="1720"/>
                    </a:cubicBezTo>
                    <a:cubicBezTo>
                      <a:pt x="2434" y="1789"/>
                      <a:pt x="2292" y="1900"/>
                      <a:pt x="2180" y="2035"/>
                    </a:cubicBezTo>
                    <a:cubicBezTo>
                      <a:pt x="1734" y="2143"/>
                      <a:pt x="1369" y="2423"/>
                      <a:pt x="974" y="2634"/>
                    </a:cubicBezTo>
                    <a:cubicBezTo>
                      <a:pt x="947" y="2638"/>
                      <a:pt x="916" y="2657"/>
                      <a:pt x="897" y="2677"/>
                    </a:cubicBezTo>
                    <a:cubicBezTo>
                      <a:pt x="562" y="2727"/>
                      <a:pt x="328" y="2984"/>
                      <a:pt x="9" y="3080"/>
                    </a:cubicBezTo>
                    <a:cubicBezTo>
                      <a:pt x="0" y="3178"/>
                      <a:pt x="30" y="3207"/>
                      <a:pt x="72" y="3207"/>
                    </a:cubicBezTo>
                    <a:cubicBezTo>
                      <a:pt x="106" y="3207"/>
                      <a:pt x="147" y="3189"/>
                      <a:pt x="186" y="3172"/>
                    </a:cubicBezTo>
                    <a:cubicBezTo>
                      <a:pt x="451" y="3142"/>
                      <a:pt x="697" y="3042"/>
                      <a:pt x="901" y="2873"/>
                    </a:cubicBezTo>
                    <a:lnTo>
                      <a:pt x="1085" y="2842"/>
                    </a:lnTo>
                    <a:cubicBezTo>
                      <a:pt x="1323" y="2677"/>
                      <a:pt x="1581" y="2538"/>
                      <a:pt x="1850" y="2431"/>
                    </a:cubicBezTo>
                    <a:cubicBezTo>
                      <a:pt x="2034" y="2354"/>
                      <a:pt x="2272" y="2350"/>
                      <a:pt x="2407" y="2158"/>
                    </a:cubicBezTo>
                    <a:lnTo>
                      <a:pt x="2607" y="1958"/>
                    </a:lnTo>
                    <a:cubicBezTo>
                      <a:pt x="2664" y="1958"/>
                      <a:pt x="2714" y="1920"/>
                      <a:pt x="2722" y="1866"/>
                    </a:cubicBezTo>
                    <a:cubicBezTo>
                      <a:pt x="2731" y="1866"/>
                      <a:pt x="2740" y="1866"/>
                      <a:pt x="2750" y="1866"/>
                    </a:cubicBezTo>
                    <a:cubicBezTo>
                      <a:pt x="2888" y="1866"/>
                      <a:pt x="3004" y="1835"/>
                      <a:pt x="3029" y="1662"/>
                    </a:cubicBezTo>
                    <a:cubicBezTo>
                      <a:pt x="3060" y="1662"/>
                      <a:pt x="3083" y="1654"/>
                      <a:pt x="3102" y="1635"/>
                    </a:cubicBezTo>
                    <a:cubicBezTo>
                      <a:pt x="3106" y="1636"/>
                      <a:pt x="3109" y="1636"/>
                      <a:pt x="3112" y="1636"/>
                    </a:cubicBezTo>
                    <a:cubicBezTo>
                      <a:pt x="3162" y="1636"/>
                      <a:pt x="3207" y="1609"/>
                      <a:pt x="3225" y="1558"/>
                    </a:cubicBezTo>
                    <a:lnTo>
                      <a:pt x="3610" y="1232"/>
                    </a:lnTo>
                    <a:cubicBezTo>
                      <a:pt x="3886" y="1063"/>
                      <a:pt x="4148" y="886"/>
                      <a:pt x="4255" y="559"/>
                    </a:cubicBezTo>
                    <a:cubicBezTo>
                      <a:pt x="4294" y="529"/>
                      <a:pt x="4355" y="509"/>
                      <a:pt x="4370" y="471"/>
                    </a:cubicBezTo>
                    <a:cubicBezTo>
                      <a:pt x="4428" y="325"/>
                      <a:pt x="4736" y="175"/>
                      <a:pt x="4528" y="37"/>
                    </a:cubicBezTo>
                    <a:cubicBezTo>
                      <a:pt x="4491" y="11"/>
                      <a:pt x="4457" y="0"/>
                      <a:pt x="44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11"/>
              <p:cNvSpPr/>
              <p:nvPr/>
            </p:nvSpPr>
            <p:spPr>
              <a:xfrm>
                <a:off x="7248927" y="3568924"/>
                <a:ext cx="17185" cy="11881"/>
              </a:xfrm>
              <a:custGeom>
                <a:avLst/>
                <a:gdLst/>
                <a:ahLst/>
                <a:cxnLst/>
                <a:rect l="l" t="t" r="r" b="b"/>
                <a:pathLst>
                  <a:path w="554" h="383" extrusionOk="0">
                    <a:moveTo>
                      <a:pt x="340" y="0"/>
                    </a:moveTo>
                    <a:cubicBezTo>
                      <a:pt x="145" y="0"/>
                      <a:pt x="1" y="72"/>
                      <a:pt x="4" y="341"/>
                    </a:cubicBezTo>
                    <a:cubicBezTo>
                      <a:pt x="41" y="369"/>
                      <a:pt x="76" y="382"/>
                      <a:pt x="110" y="382"/>
                    </a:cubicBezTo>
                    <a:cubicBezTo>
                      <a:pt x="149" y="382"/>
                      <a:pt x="188" y="365"/>
                      <a:pt x="227" y="333"/>
                    </a:cubicBezTo>
                    <a:lnTo>
                      <a:pt x="554" y="137"/>
                    </a:lnTo>
                    <a:cubicBezTo>
                      <a:pt x="534" y="80"/>
                      <a:pt x="473" y="61"/>
                      <a:pt x="454" y="7"/>
                    </a:cubicBezTo>
                    <a:cubicBezTo>
                      <a:pt x="414" y="3"/>
                      <a:pt x="376" y="0"/>
                      <a:pt x="34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11"/>
              <p:cNvSpPr/>
              <p:nvPr/>
            </p:nvSpPr>
            <p:spPr>
              <a:xfrm>
                <a:off x="7352968" y="3593771"/>
                <a:ext cx="58938" cy="30027"/>
              </a:xfrm>
              <a:custGeom>
                <a:avLst/>
                <a:gdLst/>
                <a:ahLst/>
                <a:cxnLst/>
                <a:rect l="l" t="t" r="r" b="b"/>
                <a:pathLst>
                  <a:path w="1900" h="968" extrusionOk="0">
                    <a:moveTo>
                      <a:pt x="63" y="0"/>
                    </a:moveTo>
                    <a:cubicBezTo>
                      <a:pt x="56" y="0"/>
                      <a:pt x="51" y="2"/>
                      <a:pt x="47" y="5"/>
                    </a:cubicBezTo>
                    <a:cubicBezTo>
                      <a:pt x="1" y="51"/>
                      <a:pt x="43" y="120"/>
                      <a:pt x="82" y="166"/>
                    </a:cubicBezTo>
                    <a:cubicBezTo>
                      <a:pt x="112" y="201"/>
                      <a:pt x="143" y="232"/>
                      <a:pt x="182" y="255"/>
                    </a:cubicBezTo>
                    <a:lnTo>
                      <a:pt x="424" y="539"/>
                    </a:lnTo>
                    <a:cubicBezTo>
                      <a:pt x="466" y="681"/>
                      <a:pt x="585" y="789"/>
                      <a:pt x="735" y="812"/>
                    </a:cubicBezTo>
                    <a:cubicBezTo>
                      <a:pt x="735" y="812"/>
                      <a:pt x="735" y="812"/>
                      <a:pt x="736" y="812"/>
                    </a:cubicBezTo>
                    <a:cubicBezTo>
                      <a:pt x="762" y="812"/>
                      <a:pt x="759" y="649"/>
                      <a:pt x="851" y="649"/>
                    </a:cubicBezTo>
                    <a:cubicBezTo>
                      <a:pt x="876" y="649"/>
                      <a:pt x="908" y="662"/>
                      <a:pt x="950" y="693"/>
                    </a:cubicBezTo>
                    <a:cubicBezTo>
                      <a:pt x="976" y="712"/>
                      <a:pt x="1004" y="718"/>
                      <a:pt x="1033" y="718"/>
                    </a:cubicBezTo>
                    <a:cubicBezTo>
                      <a:pt x="1086" y="718"/>
                      <a:pt x="1143" y="698"/>
                      <a:pt x="1196" y="698"/>
                    </a:cubicBezTo>
                    <a:cubicBezTo>
                      <a:pt x="1238" y="698"/>
                      <a:pt x="1278" y="711"/>
                      <a:pt x="1311" y="754"/>
                    </a:cubicBezTo>
                    <a:cubicBezTo>
                      <a:pt x="1365" y="870"/>
                      <a:pt x="1469" y="908"/>
                      <a:pt x="1576" y="950"/>
                    </a:cubicBezTo>
                    <a:cubicBezTo>
                      <a:pt x="1603" y="962"/>
                      <a:pt x="1624" y="968"/>
                      <a:pt x="1641" y="968"/>
                    </a:cubicBezTo>
                    <a:cubicBezTo>
                      <a:pt x="1699" y="968"/>
                      <a:pt x="1711" y="906"/>
                      <a:pt x="1726" y="847"/>
                    </a:cubicBezTo>
                    <a:cubicBezTo>
                      <a:pt x="1792" y="839"/>
                      <a:pt x="1880" y="835"/>
                      <a:pt x="1884" y="762"/>
                    </a:cubicBezTo>
                    <a:cubicBezTo>
                      <a:pt x="1899" y="539"/>
                      <a:pt x="1669" y="289"/>
                      <a:pt x="1430" y="259"/>
                    </a:cubicBezTo>
                    <a:cubicBezTo>
                      <a:pt x="1419" y="259"/>
                      <a:pt x="1384" y="309"/>
                      <a:pt x="1388" y="320"/>
                    </a:cubicBezTo>
                    <a:cubicBezTo>
                      <a:pt x="1411" y="366"/>
                      <a:pt x="1438" y="405"/>
                      <a:pt x="1469" y="435"/>
                    </a:cubicBezTo>
                    <a:lnTo>
                      <a:pt x="1503" y="531"/>
                    </a:lnTo>
                    <a:cubicBezTo>
                      <a:pt x="1495" y="530"/>
                      <a:pt x="1486" y="529"/>
                      <a:pt x="1477" y="529"/>
                    </a:cubicBezTo>
                    <a:cubicBezTo>
                      <a:pt x="1456" y="529"/>
                      <a:pt x="1435" y="534"/>
                      <a:pt x="1419" y="547"/>
                    </a:cubicBezTo>
                    <a:cubicBezTo>
                      <a:pt x="1123" y="512"/>
                      <a:pt x="846" y="435"/>
                      <a:pt x="612" y="243"/>
                    </a:cubicBezTo>
                    <a:cubicBezTo>
                      <a:pt x="497" y="187"/>
                      <a:pt x="433" y="28"/>
                      <a:pt x="290" y="28"/>
                    </a:cubicBezTo>
                    <a:cubicBezTo>
                      <a:pt x="265" y="28"/>
                      <a:pt x="238" y="33"/>
                      <a:pt x="208" y="43"/>
                    </a:cubicBezTo>
                    <a:cubicBezTo>
                      <a:pt x="164" y="31"/>
                      <a:pt x="97" y="0"/>
                      <a:pt x="6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11"/>
              <p:cNvSpPr/>
              <p:nvPr/>
            </p:nvSpPr>
            <p:spPr>
              <a:xfrm>
                <a:off x="7230936" y="3721822"/>
                <a:ext cx="13711" cy="12997"/>
              </a:xfrm>
              <a:custGeom>
                <a:avLst/>
                <a:gdLst/>
                <a:ahLst/>
                <a:cxnLst/>
                <a:rect l="l" t="t" r="r" b="b"/>
                <a:pathLst>
                  <a:path w="442" h="419" extrusionOk="0">
                    <a:moveTo>
                      <a:pt x="156" y="1"/>
                    </a:moveTo>
                    <a:cubicBezTo>
                      <a:pt x="123" y="1"/>
                      <a:pt x="88" y="16"/>
                      <a:pt x="58" y="54"/>
                    </a:cubicBezTo>
                    <a:cubicBezTo>
                      <a:pt x="0" y="138"/>
                      <a:pt x="15" y="204"/>
                      <a:pt x="100" y="258"/>
                    </a:cubicBezTo>
                    <a:cubicBezTo>
                      <a:pt x="196" y="315"/>
                      <a:pt x="269" y="411"/>
                      <a:pt x="430" y="419"/>
                    </a:cubicBezTo>
                    <a:cubicBezTo>
                      <a:pt x="442" y="246"/>
                      <a:pt x="342" y="150"/>
                      <a:pt x="265" y="62"/>
                    </a:cubicBezTo>
                    <a:cubicBezTo>
                      <a:pt x="237" y="25"/>
                      <a:pt x="198" y="1"/>
                      <a:pt x="15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11"/>
              <p:cNvSpPr/>
              <p:nvPr/>
            </p:nvSpPr>
            <p:spPr>
              <a:xfrm>
                <a:off x="7537847" y="3585582"/>
                <a:ext cx="403" cy="124"/>
              </a:xfrm>
              <a:custGeom>
                <a:avLst/>
                <a:gdLst/>
                <a:ahLst/>
                <a:cxnLst/>
                <a:rect l="l" t="t" r="r" b="b"/>
                <a:pathLst>
                  <a:path w="13" h="4" extrusionOk="0">
                    <a:moveTo>
                      <a:pt x="1" y="0"/>
                    </a:moveTo>
                    <a:lnTo>
                      <a:pt x="5" y="1"/>
                    </a:lnTo>
                    <a:lnTo>
                      <a:pt x="5" y="4"/>
                    </a:lnTo>
                    <a:lnTo>
                      <a:pt x="12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11"/>
              <p:cNvSpPr/>
              <p:nvPr/>
            </p:nvSpPr>
            <p:spPr>
              <a:xfrm>
                <a:off x="7525812" y="3585427"/>
                <a:ext cx="12067" cy="15417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97" extrusionOk="0">
                    <a:moveTo>
                      <a:pt x="309" y="1"/>
                    </a:moveTo>
                    <a:cubicBezTo>
                      <a:pt x="133" y="1"/>
                      <a:pt x="55" y="139"/>
                      <a:pt x="1" y="301"/>
                    </a:cubicBezTo>
                    <a:lnTo>
                      <a:pt x="193" y="497"/>
                    </a:lnTo>
                    <a:cubicBezTo>
                      <a:pt x="335" y="362"/>
                      <a:pt x="370" y="189"/>
                      <a:pt x="389" y="9"/>
                    </a:cubicBezTo>
                    <a:cubicBezTo>
                      <a:pt x="360" y="3"/>
                      <a:pt x="334" y="1"/>
                      <a:pt x="30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11"/>
              <p:cNvSpPr/>
              <p:nvPr/>
            </p:nvSpPr>
            <p:spPr>
              <a:xfrm>
                <a:off x="7289811" y="3636238"/>
                <a:ext cx="13152" cy="12098"/>
              </a:xfrm>
              <a:custGeom>
                <a:avLst/>
                <a:gdLst/>
                <a:ahLst/>
                <a:cxnLst/>
                <a:rect l="l" t="t" r="r" b="b"/>
                <a:pathLst>
                  <a:path w="424" h="390" extrusionOk="0">
                    <a:moveTo>
                      <a:pt x="239" y="0"/>
                    </a:moveTo>
                    <a:cubicBezTo>
                      <a:pt x="196" y="23"/>
                      <a:pt x="158" y="54"/>
                      <a:pt x="123" y="85"/>
                    </a:cubicBezTo>
                    <a:cubicBezTo>
                      <a:pt x="46" y="158"/>
                      <a:pt x="0" y="254"/>
                      <a:pt x="81" y="334"/>
                    </a:cubicBezTo>
                    <a:cubicBezTo>
                      <a:pt x="123" y="374"/>
                      <a:pt x="164" y="389"/>
                      <a:pt x="205" y="389"/>
                    </a:cubicBezTo>
                    <a:cubicBezTo>
                      <a:pt x="280" y="389"/>
                      <a:pt x="353" y="337"/>
                      <a:pt x="423" y="285"/>
                    </a:cubicBezTo>
                    <a:cubicBezTo>
                      <a:pt x="415" y="162"/>
                      <a:pt x="346" y="54"/>
                      <a:pt x="2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11"/>
              <p:cNvSpPr/>
              <p:nvPr/>
            </p:nvSpPr>
            <p:spPr>
              <a:xfrm>
                <a:off x="7211858" y="3716890"/>
                <a:ext cx="16130" cy="8344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69" extrusionOk="0">
                    <a:moveTo>
                      <a:pt x="143" y="0"/>
                    </a:moveTo>
                    <a:cubicBezTo>
                      <a:pt x="108" y="0"/>
                      <a:pt x="73" y="11"/>
                      <a:pt x="35" y="40"/>
                    </a:cubicBezTo>
                    <a:cubicBezTo>
                      <a:pt x="4" y="78"/>
                      <a:pt x="0" y="132"/>
                      <a:pt x="19" y="175"/>
                    </a:cubicBezTo>
                    <a:cubicBezTo>
                      <a:pt x="72" y="241"/>
                      <a:pt x="127" y="268"/>
                      <a:pt x="187" y="268"/>
                    </a:cubicBezTo>
                    <a:cubicBezTo>
                      <a:pt x="280" y="268"/>
                      <a:pt x="386" y="203"/>
                      <a:pt x="519" y="117"/>
                    </a:cubicBezTo>
                    <a:cubicBezTo>
                      <a:pt x="353" y="108"/>
                      <a:pt x="251" y="0"/>
                      <a:pt x="1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11"/>
              <p:cNvSpPr/>
              <p:nvPr/>
            </p:nvSpPr>
            <p:spPr>
              <a:xfrm>
                <a:off x="7136635" y="3625039"/>
                <a:ext cx="16130" cy="8065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60" extrusionOk="0">
                    <a:moveTo>
                      <a:pt x="354" y="0"/>
                    </a:moveTo>
                    <a:cubicBezTo>
                      <a:pt x="226" y="0"/>
                      <a:pt x="119" y="88"/>
                      <a:pt x="1" y="254"/>
                    </a:cubicBezTo>
                    <a:cubicBezTo>
                      <a:pt x="27" y="250"/>
                      <a:pt x="54" y="249"/>
                      <a:pt x="80" y="249"/>
                    </a:cubicBezTo>
                    <a:cubicBezTo>
                      <a:pt x="155" y="249"/>
                      <a:pt x="226" y="259"/>
                      <a:pt x="290" y="259"/>
                    </a:cubicBezTo>
                    <a:cubicBezTo>
                      <a:pt x="404" y="259"/>
                      <a:pt x="491" y="226"/>
                      <a:pt x="519" y="42"/>
                    </a:cubicBezTo>
                    <a:cubicBezTo>
                      <a:pt x="459" y="14"/>
                      <a:pt x="405" y="0"/>
                      <a:pt x="3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11"/>
              <p:cNvSpPr/>
              <p:nvPr/>
            </p:nvSpPr>
            <p:spPr>
              <a:xfrm>
                <a:off x="7319001" y="3648397"/>
                <a:ext cx="13525" cy="11012"/>
              </a:xfrm>
              <a:custGeom>
                <a:avLst/>
                <a:gdLst/>
                <a:ahLst/>
                <a:cxnLst/>
                <a:rect l="l" t="t" r="r" b="b"/>
                <a:pathLst>
                  <a:path w="436" h="355" extrusionOk="0">
                    <a:moveTo>
                      <a:pt x="89" y="0"/>
                    </a:moveTo>
                    <a:cubicBezTo>
                      <a:pt x="8" y="35"/>
                      <a:pt x="1" y="108"/>
                      <a:pt x="5" y="177"/>
                    </a:cubicBezTo>
                    <a:cubicBezTo>
                      <a:pt x="89" y="225"/>
                      <a:pt x="171" y="355"/>
                      <a:pt x="256" y="355"/>
                    </a:cubicBezTo>
                    <a:cubicBezTo>
                      <a:pt x="287" y="355"/>
                      <a:pt x="319" y="337"/>
                      <a:pt x="350" y="292"/>
                    </a:cubicBezTo>
                    <a:cubicBezTo>
                      <a:pt x="435" y="177"/>
                      <a:pt x="231" y="100"/>
                      <a:pt x="128" y="31"/>
                    </a:cubicBezTo>
                    <a:cubicBezTo>
                      <a:pt x="116" y="23"/>
                      <a:pt x="101" y="15"/>
                      <a:pt x="8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11"/>
              <p:cNvSpPr/>
              <p:nvPr/>
            </p:nvSpPr>
            <p:spPr>
              <a:xfrm>
                <a:off x="7187166" y="3607482"/>
                <a:ext cx="155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lnTo>
                      <a:pt x="1" y="2"/>
                    </a:lnTo>
                    <a:lnTo>
                      <a:pt x="1" y="2"/>
                    </a:lnTo>
                    <a:cubicBezTo>
                      <a:pt x="1" y="1"/>
                      <a:pt x="1" y="0"/>
                      <a:pt x="1" y="0"/>
                    </a:cubicBezTo>
                    <a:close/>
                    <a:moveTo>
                      <a:pt x="1" y="2"/>
                    </a:moveTo>
                    <a:cubicBezTo>
                      <a:pt x="2" y="3"/>
                      <a:pt x="3" y="5"/>
                      <a:pt x="5" y="5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11"/>
              <p:cNvSpPr/>
              <p:nvPr/>
            </p:nvSpPr>
            <p:spPr>
              <a:xfrm>
                <a:off x="7447145" y="3550995"/>
                <a:ext cx="279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8" y="1"/>
                    </a:moveTo>
                    <a:lnTo>
                      <a:pt x="1" y="8"/>
                    </a:lnTo>
                    <a:lnTo>
                      <a:pt x="8" y="5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11"/>
              <p:cNvSpPr/>
              <p:nvPr/>
            </p:nvSpPr>
            <p:spPr>
              <a:xfrm>
                <a:off x="7447393" y="3550219"/>
                <a:ext cx="9151" cy="9399"/>
              </a:xfrm>
              <a:custGeom>
                <a:avLst/>
                <a:gdLst/>
                <a:ahLst/>
                <a:cxnLst/>
                <a:rect l="l" t="t" r="r" b="b"/>
                <a:pathLst>
                  <a:path w="295" h="303" extrusionOk="0">
                    <a:moveTo>
                      <a:pt x="144" y="0"/>
                    </a:moveTo>
                    <a:cubicBezTo>
                      <a:pt x="107" y="0"/>
                      <a:pt x="59" y="11"/>
                      <a:pt x="0" y="33"/>
                    </a:cubicBezTo>
                    <a:cubicBezTo>
                      <a:pt x="43" y="168"/>
                      <a:pt x="154" y="264"/>
                      <a:pt x="289" y="302"/>
                    </a:cubicBezTo>
                    <a:cubicBezTo>
                      <a:pt x="294" y="124"/>
                      <a:pt x="275" y="0"/>
                      <a:pt x="1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11"/>
              <p:cNvSpPr/>
              <p:nvPr/>
            </p:nvSpPr>
            <p:spPr>
              <a:xfrm>
                <a:off x="7211362" y="3689282"/>
                <a:ext cx="8748" cy="13835"/>
              </a:xfrm>
              <a:custGeom>
                <a:avLst/>
                <a:gdLst/>
                <a:ahLst/>
                <a:cxnLst/>
                <a:rect l="l" t="t" r="r" b="b"/>
                <a:pathLst>
                  <a:path w="282" h="446" extrusionOk="0">
                    <a:moveTo>
                      <a:pt x="120" y="0"/>
                    </a:moveTo>
                    <a:lnTo>
                      <a:pt x="1" y="104"/>
                    </a:lnTo>
                    <a:cubicBezTo>
                      <a:pt x="39" y="231"/>
                      <a:pt x="74" y="365"/>
                      <a:pt x="205" y="446"/>
                    </a:cubicBezTo>
                    <a:cubicBezTo>
                      <a:pt x="281" y="311"/>
                      <a:pt x="255" y="200"/>
                      <a:pt x="228" y="88"/>
                    </a:cubicBezTo>
                    <a:cubicBezTo>
                      <a:pt x="197" y="62"/>
                      <a:pt x="166" y="27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11"/>
              <p:cNvSpPr/>
              <p:nvPr/>
            </p:nvSpPr>
            <p:spPr>
              <a:xfrm>
                <a:off x="7362026" y="3638719"/>
                <a:ext cx="9709" cy="1315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424" extrusionOk="0">
                    <a:moveTo>
                      <a:pt x="20" y="1"/>
                    </a:moveTo>
                    <a:cubicBezTo>
                      <a:pt x="16" y="101"/>
                      <a:pt x="5" y="197"/>
                      <a:pt x="1" y="297"/>
                    </a:cubicBezTo>
                    <a:lnTo>
                      <a:pt x="135" y="424"/>
                    </a:lnTo>
                    <a:cubicBezTo>
                      <a:pt x="312" y="224"/>
                      <a:pt x="132" y="120"/>
                      <a:pt x="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11"/>
              <p:cNvSpPr/>
              <p:nvPr/>
            </p:nvSpPr>
            <p:spPr>
              <a:xfrm>
                <a:off x="7149508" y="3647777"/>
                <a:ext cx="179792" cy="129074"/>
              </a:xfrm>
              <a:custGeom>
                <a:avLst/>
                <a:gdLst/>
                <a:ahLst/>
                <a:cxnLst/>
                <a:rect l="l" t="t" r="r" b="b"/>
                <a:pathLst>
                  <a:path w="5796" h="4161" extrusionOk="0">
                    <a:moveTo>
                      <a:pt x="243" y="693"/>
                    </a:moveTo>
                    <a:cubicBezTo>
                      <a:pt x="235" y="708"/>
                      <a:pt x="227" y="727"/>
                      <a:pt x="223" y="746"/>
                    </a:cubicBezTo>
                    <a:cubicBezTo>
                      <a:pt x="223" y="727"/>
                      <a:pt x="227" y="708"/>
                      <a:pt x="243" y="693"/>
                    </a:cubicBezTo>
                    <a:close/>
                    <a:moveTo>
                      <a:pt x="1417" y="1"/>
                    </a:moveTo>
                    <a:cubicBezTo>
                      <a:pt x="1146" y="1"/>
                      <a:pt x="875" y="25"/>
                      <a:pt x="608" y="74"/>
                    </a:cubicBezTo>
                    <a:cubicBezTo>
                      <a:pt x="527" y="89"/>
                      <a:pt x="454" y="143"/>
                      <a:pt x="416" y="220"/>
                    </a:cubicBezTo>
                    <a:cubicBezTo>
                      <a:pt x="320" y="285"/>
                      <a:pt x="143" y="243"/>
                      <a:pt x="131" y="424"/>
                    </a:cubicBezTo>
                    <a:cubicBezTo>
                      <a:pt x="104" y="450"/>
                      <a:pt x="93" y="481"/>
                      <a:pt x="104" y="516"/>
                    </a:cubicBezTo>
                    <a:lnTo>
                      <a:pt x="97" y="527"/>
                    </a:lnTo>
                    <a:cubicBezTo>
                      <a:pt x="12" y="566"/>
                      <a:pt x="39" y="616"/>
                      <a:pt x="85" y="670"/>
                    </a:cubicBezTo>
                    <a:lnTo>
                      <a:pt x="58" y="685"/>
                    </a:lnTo>
                    <a:lnTo>
                      <a:pt x="70" y="712"/>
                    </a:lnTo>
                    <a:cubicBezTo>
                      <a:pt x="1" y="789"/>
                      <a:pt x="1" y="862"/>
                      <a:pt x="93" y="923"/>
                    </a:cubicBezTo>
                    <a:cubicBezTo>
                      <a:pt x="85" y="1092"/>
                      <a:pt x="66" y="1257"/>
                      <a:pt x="112" y="1423"/>
                    </a:cubicBezTo>
                    <a:cubicBezTo>
                      <a:pt x="124" y="1669"/>
                      <a:pt x="258" y="1861"/>
                      <a:pt x="385" y="2057"/>
                    </a:cubicBezTo>
                    <a:lnTo>
                      <a:pt x="496" y="2260"/>
                    </a:lnTo>
                    <a:cubicBezTo>
                      <a:pt x="509" y="2269"/>
                      <a:pt x="522" y="2272"/>
                      <a:pt x="535" y="2272"/>
                    </a:cubicBezTo>
                    <a:cubicBezTo>
                      <a:pt x="547" y="2272"/>
                      <a:pt x="559" y="2270"/>
                      <a:pt x="569" y="2264"/>
                    </a:cubicBezTo>
                    <a:lnTo>
                      <a:pt x="569" y="2264"/>
                    </a:lnTo>
                    <a:cubicBezTo>
                      <a:pt x="565" y="2295"/>
                      <a:pt x="569" y="2326"/>
                      <a:pt x="573" y="2356"/>
                    </a:cubicBezTo>
                    <a:cubicBezTo>
                      <a:pt x="673" y="2487"/>
                      <a:pt x="834" y="2564"/>
                      <a:pt x="996" y="2564"/>
                    </a:cubicBezTo>
                    <a:cubicBezTo>
                      <a:pt x="1050" y="2622"/>
                      <a:pt x="1126" y="2648"/>
                      <a:pt x="1203" y="2648"/>
                    </a:cubicBezTo>
                    <a:cubicBezTo>
                      <a:pt x="1188" y="2591"/>
                      <a:pt x="1134" y="2549"/>
                      <a:pt x="1077" y="2549"/>
                    </a:cubicBezTo>
                    <a:cubicBezTo>
                      <a:pt x="1088" y="2422"/>
                      <a:pt x="1007" y="2372"/>
                      <a:pt x="911" y="2326"/>
                    </a:cubicBezTo>
                    <a:cubicBezTo>
                      <a:pt x="873" y="2306"/>
                      <a:pt x="834" y="2283"/>
                      <a:pt x="796" y="2260"/>
                    </a:cubicBezTo>
                    <a:lnTo>
                      <a:pt x="784" y="2257"/>
                    </a:lnTo>
                    <a:cubicBezTo>
                      <a:pt x="759" y="2210"/>
                      <a:pt x="711" y="2187"/>
                      <a:pt x="662" y="2187"/>
                    </a:cubicBezTo>
                    <a:cubicBezTo>
                      <a:pt x="658" y="2187"/>
                      <a:pt x="654" y="2187"/>
                      <a:pt x="650" y="2187"/>
                    </a:cubicBezTo>
                    <a:cubicBezTo>
                      <a:pt x="646" y="2191"/>
                      <a:pt x="635" y="2191"/>
                      <a:pt x="631" y="2199"/>
                    </a:cubicBezTo>
                    <a:cubicBezTo>
                      <a:pt x="650" y="2145"/>
                      <a:pt x="650" y="2087"/>
                      <a:pt x="627" y="2034"/>
                    </a:cubicBezTo>
                    <a:cubicBezTo>
                      <a:pt x="612" y="2007"/>
                      <a:pt x="596" y="1976"/>
                      <a:pt x="589" y="1941"/>
                    </a:cubicBezTo>
                    <a:cubicBezTo>
                      <a:pt x="589" y="1938"/>
                      <a:pt x="589" y="1938"/>
                      <a:pt x="585" y="1938"/>
                    </a:cubicBezTo>
                    <a:cubicBezTo>
                      <a:pt x="608" y="1915"/>
                      <a:pt x="631" y="1895"/>
                      <a:pt x="654" y="1872"/>
                    </a:cubicBezTo>
                    <a:cubicBezTo>
                      <a:pt x="668" y="1879"/>
                      <a:pt x="684" y="1883"/>
                      <a:pt x="700" y="1883"/>
                    </a:cubicBezTo>
                    <a:cubicBezTo>
                      <a:pt x="727" y="1883"/>
                      <a:pt x="752" y="1874"/>
                      <a:pt x="769" y="1857"/>
                    </a:cubicBezTo>
                    <a:lnTo>
                      <a:pt x="769" y="1857"/>
                    </a:lnTo>
                    <a:lnTo>
                      <a:pt x="761" y="1884"/>
                    </a:lnTo>
                    <a:lnTo>
                      <a:pt x="804" y="1938"/>
                    </a:lnTo>
                    <a:cubicBezTo>
                      <a:pt x="834" y="1972"/>
                      <a:pt x="865" y="2007"/>
                      <a:pt x="900" y="2034"/>
                    </a:cubicBezTo>
                    <a:cubicBezTo>
                      <a:pt x="892" y="2053"/>
                      <a:pt x="884" y="2076"/>
                      <a:pt x="884" y="2103"/>
                    </a:cubicBezTo>
                    <a:cubicBezTo>
                      <a:pt x="977" y="2337"/>
                      <a:pt x="1199" y="2379"/>
                      <a:pt x="1403" y="2452"/>
                    </a:cubicBezTo>
                    <a:lnTo>
                      <a:pt x="1488" y="2472"/>
                    </a:lnTo>
                    <a:cubicBezTo>
                      <a:pt x="1505" y="2481"/>
                      <a:pt x="1525" y="2486"/>
                      <a:pt x="1545" y="2486"/>
                    </a:cubicBezTo>
                    <a:cubicBezTo>
                      <a:pt x="1581" y="2486"/>
                      <a:pt x="1617" y="2471"/>
                      <a:pt x="1641" y="2441"/>
                    </a:cubicBezTo>
                    <a:cubicBezTo>
                      <a:pt x="1545" y="2126"/>
                      <a:pt x="1384" y="1865"/>
                      <a:pt x="1000" y="1865"/>
                    </a:cubicBezTo>
                    <a:cubicBezTo>
                      <a:pt x="977" y="1842"/>
                      <a:pt x="950" y="1826"/>
                      <a:pt x="919" y="1818"/>
                    </a:cubicBezTo>
                    <a:cubicBezTo>
                      <a:pt x="902" y="1811"/>
                      <a:pt x="883" y="1807"/>
                      <a:pt x="866" y="1807"/>
                    </a:cubicBezTo>
                    <a:cubicBezTo>
                      <a:pt x="848" y="1807"/>
                      <a:pt x="831" y="1811"/>
                      <a:pt x="815" y="1818"/>
                    </a:cubicBezTo>
                    <a:cubicBezTo>
                      <a:pt x="827" y="1795"/>
                      <a:pt x="827" y="1761"/>
                      <a:pt x="808" y="1742"/>
                    </a:cubicBezTo>
                    <a:cubicBezTo>
                      <a:pt x="784" y="1726"/>
                      <a:pt x="761" y="1719"/>
                      <a:pt x="731" y="1719"/>
                    </a:cubicBezTo>
                    <a:cubicBezTo>
                      <a:pt x="546" y="1634"/>
                      <a:pt x="343" y="1576"/>
                      <a:pt x="289" y="1338"/>
                    </a:cubicBezTo>
                    <a:cubicBezTo>
                      <a:pt x="320" y="1154"/>
                      <a:pt x="281" y="981"/>
                      <a:pt x="212" y="816"/>
                    </a:cubicBezTo>
                    <a:cubicBezTo>
                      <a:pt x="231" y="800"/>
                      <a:pt x="239" y="777"/>
                      <a:pt x="227" y="758"/>
                    </a:cubicBezTo>
                    <a:lnTo>
                      <a:pt x="223" y="758"/>
                    </a:lnTo>
                    <a:cubicBezTo>
                      <a:pt x="270" y="739"/>
                      <a:pt x="304" y="689"/>
                      <a:pt x="304" y="635"/>
                    </a:cubicBezTo>
                    <a:cubicBezTo>
                      <a:pt x="589" y="358"/>
                      <a:pt x="973" y="354"/>
                      <a:pt x="1319" y="243"/>
                    </a:cubicBezTo>
                    <a:lnTo>
                      <a:pt x="1415" y="228"/>
                    </a:lnTo>
                    <a:cubicBezTo>
                      <a:pt x="1941" y="374"/>
                      <a:pt x="2514" y="266"/>
                      <a:pt x="3013" y="547"/>
                    </a:cubicBezTo>
                    <a:cubicBezTo>
                      <a:pt x="3017" y="583"/>
                      <a:pt x="3046" y="614"/>
                      <a:pt x="3086" y="614"/>
                    </a:cubicBezTo>
                    <a:cubicBezTo>
                      <a:pt x="3092" y="614"/>
                      <a:pt x="3099" y="613"/>
                      <a:pt x="3105" y="612"/>
                    </a:cubicBezTo>
                    <a:lnTo>
                      <a:pt x="3109" y="612"/>
                    </a:lnTo>
                    <a:cubicBezTo>
                      <a:pt x="3225" y="723"/>
                      <a:pt x="3417" y="693"/>
                      <a:pt x="3509" y="846"/>
                    </a:cubicBezTo>
                    <a:cubicBezTo>
                      <a:pt x="3570" y="923"/>
                      <a:pt x="3697" y="931"/>
                      <a:pt x="3728" y="1038"/>
                    </a:cubicBezTo>
                    <a:cubicBezTo>
                      <a:pt x="3690" y="1115"/>
                      <a:pt x="3739" y="1142"/>
                      <a:pt x="3801" y="1154"/>
                    </a:cubicBezTo>
                    <a:cubicBezTo>
                      <a:pt x="3874" y="1255"/>
                      <a:pt x="3948" y="1356"/>
                      <a:pt x="4046" y="1356"/>
                    </a:cubicBezTo>
                    <a:cubicBezTo>
                      <a:pt x="4096" y="1356"/>
                      <a:pt x="4153" y="1329"/>
                      <a:pt x="4220" y="1261"/>
                    </a:cubicBezTo>
                    <a:cubicBezTo>
                      <a:pt x="4450" y="1392"/>
                      <a:pt x="4585" y="1642"/>
                      <a:pt x="4831" y="1749"/>
                    </a:cubicBezTo>
                    <a:lnTo>
                      <a:pt x="5031" y="1845"/>
                    </a:lnTo>
                    <a:cubicBezTo>
                      <a:pt x="5031" y="1880"/>
                      <a:pt x="5034" y="1915"/>
                      <a:pt x="5034" y="1949"/>
                    </a:cubicBezTo>
                    <a:cubicBezTo>
                      <a:pt x="5200" y="2376"/>
                      <a:pt x="5530" y="2756"/>
                      <a:pt x="5434" y="3259"/>
                    </a:cubicBezTo>
                    <a:cubicBezTo>
                      <a:pt x="5123" y="3736"/>
                      <a:pt x="4642" y="3870"/>
                      <a:pt x="4120" y="3920"/>
                    </a:cubicBezTo>
                    <a:cubicBezTo>
                      <a:pt x="4103" y="3908"/>
                      <a:pt x="4085" y="3902"/>
                      <a:pt x="4066" y="3902"/>
                    </a:cubicBezTo>
                    <a:cubicBezTo>
                      <a:pt x="4055" y="3902"/>
                      <a:pt x="4043" y="3905"/>
                      <a:pt x="4032" y="3909"/>
                    </a:cubicBezTo>
                    <a:lnTo>
                      <a:pt x="3916" y="3890"/>
                    </a:lnTo>
                    <a:lnTo>
                      <a:pt x="3640" y="3863"/>
                    </a:lnTo>
                    <a:cubicBezTo>
                      <a:pt x="3602" y="3804"/>
                      <a:pt x="3539" y="3772"/>
                      <a:pt x="3476" y="3772"/>
                    </a:cubicBezTo>
                    <a:cubicBezTo>
                      <a:pt x="3456" y="3772"/>
                      <a:pt x="3436" y="3776"/>
                      <a:pt x="3417" y="3782"/>
                    </a:cubicBezTo>
                    <a:cubicBezTo>
                      <a:pt x="3372" y="3720"/>
                      <a:pt x="3316" y="3703"/>
                      <a:pt x="3256" y="3703"/>
                    </a:cubicBezTo>
                    <a:cubicBezTo>
                      <a:pt x="3219" y="3703"/>
                      <a:pt x="3180" y="3709"/>
                      <a:pt x="3140" y="3717"/>
                    </a:cubicBezTo>
                    <a:lnTo>
                      <a:pt x="2902" y="3571"/>
                    </a:lnTo>
                    <a:cubicBezTo>
                      <a:pt x="2737" y="3432"/>
                      <a:pt x="2529" y="3359"/>
                      <a:pt x="2314" y="3355"/>
                    </a:cubicBezTo>
                    <a:cubicBezTo>
                      <a:pt x="2178" y="3268"/>
                      <a:pt x="2036" y="3203"/>
                      <a:pt x="1868" y="3203"/>
                    </a:cubicBezTo>
                    <a:cubicBezTo>
                      <a:pt x="1850" y="3203"/>
                      <a:pt x="1832" y="3204"/>
                      <a:pt x="1814" y="3206"/>
                    </a:cubicBezTo>
                    <a:cubicBezTo>
                      <a:pt x="1846" y="3346"/>
                      <a:pt x="1917" y="3363"/>
                      <a:pt x="1995" y="3363"/>
                    </a:cubicBezTo>
                    <a:cubicBezTo>
                      <a:pt x="2020" y="3363"/>
                      <a:pt x="2046" y="3362"/>
                      <a:pt x="2071" y="3362"/>
                    </a:cubicBezTo>
                    <a:cubicBezTo>
                      <a:pt x="2083" y="3362"/>
                      <a:pt x="2095" y="3362"/>
                      <a:pt x="2106" y="3363"/>
                    </a:cubicBezTo>
                    <a:cubicBezTo>
                      <a:pt x="2149" y="3648"/>
                      <a:pt x="2433" y="3567"/>
                      <a:pt x="2587" y="3682"/>
                    </a:cubicBezTo>
                    <a:cubicBezTo>
                      <a:pt x="2698" y="3920"/>
                      <a:pt x="2948" y="3767"/>
                      <a:pt x="3109" y="3870"/>
                    </a:cubicBezTo>
                    <a:cubicBezTo>
                      <a:pt x="3340" y="3943"/>
                      <a:pt x="3557" y="4078"/>
                      <a:pt x="3806" y="4078"/>
                    </a:cubicBezTo>
                    <a:cubicBezTo>
                      <a:pt x="3847" y="4078"/>
                      <a:pt x="3889" y="4074"/>
                      <a:pt x="3932" y="4066"/>
                    </a:cubicBezTo>
                    <a:lnTo>
                      <a:pt x="4101" y="4086"/>
                    </a:lnTo>
                    <a:cubicBezTo>
                      <a:pt x="4179" y="4140"/>
                      <a:pt x="4256" y="4160"/>
                      <a:pt x="4332" y="4160"/>
                    </a:cubicBezTo>
                    <a:cubicBezTo>
                      <a:pt x="4445" y="4160"/>
                      <a:pt x="4555" y="4115"/>
                      <a:pt x="4666" y="4066"/>
                    </a:cubicBezTo>
                    <a:cubicBezTo>
                      <a:pt x="4671" y="4067"/>
                      <a:pt x="4676" y="4067"/>
                      <a:pt x="4681" y="4067"/>
                    </a:cubicBezTo>
                    <a:cubicBezTo>
                      <a:pt x="4707" y="4067"/>
                      <a:pt x="4733" y="4059"/>
                      <a:pt x="4746" y="4043"/>
                    </a:cubicBezTo>
                    <a:cubicBezTo>
                      <a:pt x="5150" y="3951"/>
                      <a:pt x="5507" y="3786"/>
                      <a:pt x="5676" y="3371"/>
                    </a:cubicBezTo>
                    <a:cubicBezTo>
                      <a:pt x="5722" y="3352"/>
                      <a:pt x="5745" y="3298"/>
                      <a:pt x="5738" y="3248"/>
                    </a:cubicBezTo>
                    <a:lnTo>
                      <a:pt x="5745" y="3148"/>
                    </a:lnTo>
                    <a:cubicBezTo>
                      <a:pt x="5761" y="3106"/>
                      <a:pt x="5741" y="3056"/>
                      <a:pt x="5699" y="3044"/>
                    </a:cubicBezTo>
                    <a:cubicBezTo>
                      <a:pt x="5695" y="3044"/>
                      <a:pt x="5692" y="3037"/>
                      <a:pt x="5680" y="3037"/>
                    </a:cubicBezTo>
                    <a:cubicBezTo>
                      <a:pt x="5711" y="2937"/>
                      <a:pt x="5795" y="2833"/>
                      <a:pt x="5665" y="2737"/>
                    </a:cubicBezTo>
                    <a:cubicBezTo>
                      <a:pt x="5569" y="2418"/>
                      <a:pt x="5430" y="2122"/>
                      <a:pt x="5250" y="1845"/>
                    </a:cubicBezTo>
                    <a:cubicBezTo>
                      <a:pt x="5180" y="1742"/>
                      <a:pt x="5104" y="1646"/>
                      <a:pt x="4973" y="1607"/>
                    </a:cubicBezTo>
                    <a:cubicBezTo>
                      <a:pt x="4731" y="1219"/>
                      <a:pt x="4435" y="885"/>
                      <a:pt x="3935" y="839"/>
                    </a:cubicBezTo>
                    <a:cubicBezTo>
                      <a:pt x="3812" y="816"/>
                      <a:pt x="3697" y="743"/>
                      <a:pt x="3620" y="635"/>
                    </a:cubicBezTo>
                    <a:cubicBezTo>
                      <a:pt x="3514" y="538"/>
                      <a:pt x="3437" y="372"/>
                      <a:pt x="3283" y="372"/>
                    </a:cubicBezTo>
                    <a:cubicBezTo>
                      <a:pt x="3241" y="372"/>
                      <a:pt x="3194" y="384"/>
                      <a:pt x="3140" y="412"/>
                    </a:cubicBezTo>
                    <a:cubicBezTo>
                      <a:pt x="3118" y="386"/>
                      <a:pt x="3096" y="362"/>
                      <a:pt x="3074" y="362"/>
                    </a:cubicBezTo>
                    <a:cubicBezTo>
                      <a:pt x="3058" y="362"/>
                      <a:pt x="3041" y="376"/>
                      <a:pt x="3025" y="412"/>
                    </a:cubicBezTo>
                    <a:cubicBezTo>
                      <a:pt x="2929" y="347"/>
                      <a:pt x="2886" y="239"/>
                      <a:pt x="2760" y="201"/>
                    </a:cubicBezTo>
                    <a:cubicBezTo>
                      <a:pt x="2324" y="68"/>
                      <a:pt x="1871" y="1"/>
                      <a:pt x="1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11"/>
              <p:cNvSpPr/>
              <p:nvPr/>
            </p:nvSpPr>
            <p:spPr>
              <a:xfrm>
                <a:off x="7443205" y="3507970"/>
                <a:ext cx="8251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66" h="268" extrusionOk="0">
                    <a:moveTo>
                      <a:pt x="216" y="0"/>
                    </a:moveTo>
                    <a:cubicBezTo>
                      <a:pt x="116" y="20"/>
                      <a:pt x="55" y="85"/>
                      <a:pt x="1" y="166"/>
                    </a:cubicBezTo>
                    <a:cubicBezTo>
                      <a:pt x="29" y="213"/>
                      <a:pt x="62" y="267"/>
                      <a:pt x="113" y="267"/>
                    </a:cubicBezTo>
                    <a:cubicBezTo>
                      <a:pt x="125" y="267"/>
                      <a:pt x="137" y="264"/>
                      <a:pt x="151" y="258"/>
                    </a:cubicBezTo>
                    <a:cubicBezTo>
                      <a:pt x="266" y="204"/>
                      <a:pt x="208" y="89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11"/>
              <p:cNvSpPr/>
              <p:nvPr/>
            </p:nvSpPr>
            <p:spPr>
              <a:xfrm>
                <a:off x="7381817" y="3648087"/>
                <a:ext cx="9802" cy="6049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95" extrusionOk="0">
                    <a:moveTo>
                      <a:pt x="165" y="0"/>
                    </a:moveTo>
                    <a:cubicBezTo>
                      <a:pt x="112" y="0"/>
                      <a:pt x="55" y="18"/>
                      <a:pt x="1" y="25"/>
                    </a:cubicBezTo>
                    <a:cubicBezTo>
                      <a:pt x="47" y="121"/>
                      <a:pt x="97" y="195"/>
                      <a:pt x="169" y="195"/>
                    </a:cubicBezTo>
                    <a:cubicBezTo>
                      <a:pt x="210" y="195"/>
                      <a:pt x="257" y="171"/>
                      <a:pt x="316" y="114"/>
                    </a:cubicBezTo>
                    <a:cubicBezTo>
                      <a:pt x="279" y="24"/>
                      <a:pt x="225" y="0"/>
                      <a:pt x="1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11"/>
              <p:cNvSpPr/>
              <p:nvPr/>
            </p:nvSpPr>
            <p:spPr>
              <a:xfrm>
                <a:off x="7330820" y="3620386"/>
                <a:ext cx="5739" cy="7290"/>
              </a:xfrm>
              <a:custGeom>
                <a:avLst/>
                <a:gdLst/>
                <a:ahLst/>
                <a:cxnLst/>
                <a:rect l="l" t="t" r="r" b="b"/>
                <a:pathLst>
                  <a:path w="185" h="235" extrusionOk="0">
                    <a:moveTo>
                      <a:pt x="31" y="0"/>
                    </a:moveTo>
                    <a:cubicBezTo>
                      <a:pt x="23" y="58"/>
                      <a:pt x="8" y="123"/>
                      <a:pt x="0" y="181"/>
                    </a:cubicBezTo>
                    <a:cubicBezTo>
                      <a:pt x="30" y="220"/>
                      <a:pt x="52" y="234"/>
                      <a:pt x="69" y="234"/>
                    </a:cubicBezTo>
                    <a:cubicBezTo>
                      <a:pt x="104" y="234"/>
                      <a:pt x="118" y="172"/>
                      <a:pt x="139" y="131"/>
                    </a:cubicBezTo>
                    <a:cubicBezTo>
                      <a:pt x="185" y="19"/>
                      <a:pt x="119" y="0"/>
                      <a:pt x="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11"/>
              <p:cNvSpPr/>
              <p:nvPr/>
            </p:nvSpPr>
            <p:spPr>
              <a:xfrm>
                <a:off x="7460856" y="3557912"/>
                <a:ext cx="42590" cy="28166"/>
              </a:xfrm>
              <a:custGeom>
                <a:avLst/>
                <a:gdLst/>
                <a:ahLst/>
                <a:cxnLst/>
                <a:rect l="l" t="t" r="r" b="b"/>
                <a:pathLst>
                  <a:path w="1373" h="908" extrusionOk="0">
                    <a:moveTo>
                      <a:pt x="86" y="1"/>
                    </a:moveTo>
                    <a:cubicBezTo>
                      <a:pt x="57" y="1"/>
                      <a:pt x="31" y="25"/>
                      <a:pt x="20" y="74"/>
                    </a:cubicBezTo>
                    <a:cubicBezTo>
                      <a:pt x="1" y="158"/>
                      <a:pt x="51" y="194"/>
                      <a:pt x="125" y="194"/>
                    </a:cubicBezTo>
                    <a:cubicBezTo>
                      <a:pt x="141" y="194"/>
                      <a:pt x="159" y="192"/>
                      <a:pt x="177" y="189"/>
                    </a:cubicBezTo>
                    <a:cubicBezTo>
                      <a:pt x="284" y="314"/>
                      <a:pt x="393" y="435"/>
                      <a:pt x="558" y="435"/>
                    </a:cubicBezTo>
                    <a:cubicBezTo>
                      <a:pt x="594" y="435"/>
                      <a:pt x="634" y="429"/>
                      <a:pt x="677" y="416"/>
                    </a:cubicBezTo>
                    <a:lnTo>
                      <a:pt x="765" y="508"/>
                    </a:lnTo>
                    <a:cubicBezTo>
                      <a:pt x="884" y="708"/>
                      <a:pt x="1065" y="823"/>
                      <a:pt x="1284" y="907"/>
                    </a:cubicBezTo>
                    <a:cubicBezTo>
                      <a:pt x="1334" y="888"/>
                      <a:pt x="1345" y="831"/>
                      <a:pt x="1372" y="792"/>
                    </a:cubicBezTo>
                    <a:cubicBezTo>
                      <a:pt x="1308" y="560"/>
                      <a:pt x="1187" y="394"/>
                      <a:pt x="938" y="394"/>
                    </a:cubicBezTo>
                    <a:cubicBezTo>
                      <a:pt x="919" y="394"/>
                      <a:pt x="900" y="394"/>
                      <a:pt x="881" y="396"/>
                    </a:cubicBezTo>
                    <a:cubicBezTo>
                      <a:pt x="824" y="368"/>
                      <a:pt x="786" y="309"/>
                      <a:pt x="723" y="309"/>
                    </a:cubicBezTo>
                    <a:cubicBezTo>
                      <a:pt x="709" y="309"/>
                      <a:pt x="694" y="312"/>
                      <a:pt x="677" y="319"/>
                    </a:cubicBezTo>
                    <a:cubicBezTo>
                      <a:pt x="554" y="162"/>
                      <a:pt x="316" y="220"/>
                      <a:pt x="181" y="81"/>
                    </a:cubicBezTo>
                    <a:cubicBezTo>
                      <a:pt x="153" y="28"/>
                      <a:pt x="118" y="1"/>
                      <a:pt x="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11"/>
              <p:cNvSpPr/>
              <p:nvPr/>
            </p:nvSpPr>
            <p:spPr>
              <a:xfrm>
                <a:off x="7190516" y="3685684"/>
                <a:ext cx="6576" cy="3443"/>
              </a:xfrm>
              <a:custGeom>
                <a:avLst/>
                <a:gdLst/>
                <a:ahLst/>
                <a:cxnLst/>
                <a:rect l="l" t="t" r="r" b="b"/>
                <a:pathLst>
                  <a:path w="212" h="111" extrusionOk="0">
                    <a:moveTo>
                      <a:pt x="89" y="1"/>
                    </a:moveTo>
                    <a:cubicBezTo>
                      <a:pt x="39" y="16"/>
                      <a:pt x="0" y="39"/>
                      <a:pt x="12" y="101"/>
                    </a:cubicBezTo>
                    <a:cubicBezTo>
                      <a:pt x="16" y="100"/>
                      <a:pt x="21" y="100"/>
                      <a:pt x="25" y="100"/>
                    </a:cubicBezTo>
                    <a:cubicBezTo>
                      <a:pt x="57" y="100"/>
                      <a:pt x="92" y="111"/>
                      <a:pt x="126" y="111"/>
                    </a:cubicBezTo>
                    <a:cubicBezTo>
                      <a:pt x="159" y="111"/>
                      <a:pt x="190" y="100"/>
                      <a:pt x="212" y="55"/>
                    </a:cubicBezTo>
                    <a:lnTo>
                      <a:pt x="8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11"/>
              <p:cNvSpPr/>
              <p:nvPr/>
            </p:nvSpPr>
            <p:spPr>
              <a:xfrm>
                <a:off x="7400181" y="3519664"/>
                <a:ext cx="155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5" h="8" extrusionOk="0">
                    <a:moveTo>
                      <a:pt x="4" y="8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11"/>
              <p:cNvSpPr/>
              <p:nvPr/>
            </p:nvSpPr>
            <p:spPr>
              <a:xfrm>
                <a:off x="7400181" y="3516966"/>
                <a:ext cx="5987" cy="4436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43" extrusionOk="0">
                    <a:moveTo>
                      <a:pt x="90" y="0"/>
                    </a:moveTo>
                    <a:cubicBezTo>
                      <a:pt x="52" y="0"/>
                      <a:pt x="21" y="28"/>
                      <a:pt x="1" y="87"/>
                    </a:cubicBezTo>
                    <a:cubicBezTo>
                      <a:pt x="43" y="107"/>
                      <a:pt x="81" y="143"/>
                      <a:pt x="122" y="143"/>
                    </a:cubicBezTo>
                    <a:cubicBezTo>
                      <a:pt x="137" y="143"/>
                      <a:pt x="153" y="138"/>
                      <a:pt x="170" y="125"/>
                    </a:cubicBezTo>
                    <a:cubicBezTo>
                      <a:pt x="189" y="102"/>
                      <a:pt x="193" y="68"/>
                      <a:pt x="177" y="41"/>
                    </a:cubicBezTo>
                    <a:cubicBezTo>
                      <a:pt x="146" y="14"/>
                      <a:pt x="116" y="0"/>
                      <a:pt x="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11"/>
              <p:cNvSpPr/>
              <p:nvPr/>
            </p:nvSpPr>
            <p:spPr>
              <a:xfrm>
                <a:off x="7350114" y="3629661"/>
                <a:ext cx="6359" cy="6235"/>
              </a:xfrm>
              <a:custGeom>
                <a:avLst/>
                <a:gdLst/>
                <a:ahLst/>
                <a:cxnLst/>
                <a:rect l="l" t="t" r="r" b="b"/>
                <a:pathLst>
                  <a:path w="205" h="201" extrusionOk="0">
                    <a:moveTo>
                      <a:pt x="1" y="1"/>
                    </a:moveTo>
                    <a:lnTo>
                      <a:pt x="1" y="197"/>
                    </a:lnTo>
                    <a:cubicBezTo>
                      <a:pt x="19" y="199"/>
                      <a:pt x="38" y="201"/>
                      <a:pt x="55" y="201"/>
                    </a:cubicBezTo>
                    <a:cubicBezTo>
                      <a:pt x="121" y="201"/>
                      <a:pt x="175" y="179"/>
                      <a:pt x="197" y="97"/>
                    </a:cubicBezTo>
                    <a:lnTo>
                      <a:pt x="204" y="85"/>
                    </a:lnTo>
                    <a:cubicBezTo>
                      <a:pt x="166" y="55"/>
                      <a:pt x="120" y="28"/>
                      <a:pt x="78" y="5"/>
                    </a:cubicBezTo>
                    <a:cubicBezTo>
                      <a:pt x="69" y="9"/>
                      <a:pt x="60" y="11"/>
                      <a:pt x="50" y="11"/>
                    </a:cubicBezTo>
                    <a:cubicBezTo>
                      <a:pt x="33" y="11"/>
                      <a:pt x="15" y="6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11"/>
              <p:cNvSpPr/>
              <p:nvPr/>
            </p:nvSpPr>
            <p:spPr>
              <a:xfrm>
                <a:off x="7331502" y="3657207"/>
                <a:ext cx="6607" cy="6576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12" extrusionOk="0">
                    <a:moveTo>
                      <a:pt x="160" y="0"/>
                    </a:moveTo>
                    <a:cubicBezTo>
                      <a:pt x="1" y="0"/>
                      <a:pt x="115" y="141"/>
                      <a:pt x="101" y="212"/>
                    </a:cubicBezTo>
                    <a:cubicBezTo>
                      <a:pt x="193" y="170"/>
                      <a:pt x="201" y="89"/>
                      <a:pt x="213" y="4"/>
                    </a:cubicBezTo>
                    <a:cubicBezTo>
                      <a:pt x="193" y="2"/>
                      <a:pt x="175" y="0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11"/>
              <p:cNvSpPr/>
              <p:nvPr/>
            </p:nvSpPr>
            <p:spPr>
              <a:xfrm>
                <a:off x="7327966" y="3638626"/>
                <a:ext cx="27205" cy="13463"/>
              </a:xfrm>
              <a:custGeom>
                <a:avLst/>
                <a:gdLst/>
                <a:ahLst/>
                <a:cxnLst/>
                <a:rect l="l" t="t" r="r" b="b"/>
                <a:pathLst>
                  <a:path w="877" h="434" extrusionOk="0">
                    <a:moveTo>
                      <a:pt x="0" y="0"/>
                    </a:moveTo>
                    <a:cubicBezTo>
                      <a:pt x="0" y="31"/>
                      <a:pt x="4" y="69"/>
                      <a:pt x="4" y="104"/>
                    </a:cubicBezTo>
                    <a:cubicBezTo>
                      <a:pt x="122" y="333"/>
                      <a:pt x="221" y="434"/>
                      <a:pt x="403" y="434"/>
                    </a:cubicBezTo>
                    <a:cubicBezTo>
                      <a:pt x="510" y="434"/>
                      <a:pt x="647" y="399"/>
                      <a:pt x="834" y="334"/>
                    </a:cubicBezTo>
                    <a:cubicBezTo>
                      <a:pt x="876" y="284"/>
                      <a:pt x="865" y="250"/>
                      <a:pt x="807" y="223"/>
                    </a:cubicBezTo>
                    <a:cubicBezTo>
                      <a:pt x="789" y="225"/>
                      <a:pt x="771" y="225"/>
                      <a:pt x="754" y="225"/>
                    </a:cubicBezTo>
                    <a:cubicBezTo>
                      <a:pt x="568" y="225"/>
                      <a:pt x="398" y="139"/>
                      <a:pt x="219" y="100"/>
                    </a:cubicBezTo>
                    <a:cubicBezTo>
                      <a:pt x="219" y="73"/>
                      <a:pt x="215" y="42"/>
                      <a:pt x="200" y="1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11"/>
              <p:cNvSpPr/>
              <p:nvPr/>
            </p:nvSpPr>
            <p:spPr>
              <a:xfrm>
                <a:off x="7397079" y="3522984"/>
                <a:ext cx="3257" cy="229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74" extrusionOk="0">
                    <a:moveTo>
                      <a:pt x="1" y="1"/>
                    </a:moveTo>
                    <a:cubicBezTo>
                      <a:pt x="16" y="28"/>
                      <a:pt x="28" y="74"/>
                      <a:pt x="47" y="74"/>
                    </a:cubicBezTo>
                    <a:cubicBezTo>
                      <a:pt x="49" y="74"/>
                      <a:pt x="51" y="74"/>
                      <a:pt x="53" y="74"/>
                    </a:cubicBezTo>
                    <a:cubicBezTo>
                      <a:pt x="87" y="74"/>
                      <a:pt x="104" y="41"/>
                      <a:pt x="97" y="5"/>
                    </a:cubicBezTo>
                    <a:cubicBezTo>
                      <a:pt x="62" y="5"/>
                      <a:pt x="31" y="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11"/>
              <p:cNvSpPr/>
              <p:nvPr/>
            </p:nvSpPr>
            <p:spPr>
              <a:xfrm>
                <a:off x="7425927" y="3538835"/>
                <a:ext cx="1830" cy="2171"/>
              </a:xfrm>
              <a:custGeom>
                <a:avLst/>
                <a:gdLst/>
                <a:ahLst/>
                <a:cxnLst/>
                <a:rect l="l" t="t" r="r" b="b"/>
                <a:pathLst>
                  <a:path w="59" h="70" extrusionOk="0">
                    <a:moveTo>
                      <a:pt x="35" y="1"/>
                    </a:moveTo>
                    <a:lnTo>
                      <a:pt x="1" y="35"/>
                    </a:lnTo>
                    <a:lnTo>
                      <a:pt x="47" y="70"/>
                    </a:lnTo>
                    <a:lnTo>
                      <a:pt x="58" y="35"/>
                    </a:lnTo>
                    <a:lnTo>
                      <a:pt x="3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11"/>
              <p:cNvSpPr/>
              <p:nvPr/>
            </p:nvSpPr>
            <p:spPr>
              <a:xfrm>
                <a:off x="7445005" y="3549133"/>
                <a:ext cx="2171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70" h="61" extrusionOk="0">
                    <a:moveTo>
                      <a:pt x="45" y="1"/>
                    </a:moveTo>
                    <a:cubicBezTo>
                      <a:pt x="36" y="1"/>
                      <a:pt x="22" y="8"/>
                      <a:pt x="0" y="26"/>
                    </a:cubicBezTo>
                    <a:lnTo>
                      <a:pt x="70" y="61"/>
                    </a:lnTo>
                    <a:cubicBezTo>
                      <a:pt x="62" y="34"/>
                      <a:pt x="65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11"/>
              <p:cNvSpPr/>
              <p:nvPr/>
            </p:nvSpPr>
            <p:spPr>
              <a:xfrm>
                <a:off x="7446897" y="3550995"/>
                <a:ext cx="403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1" y="1"/>
                    </a:moveTo>
                    <a:cubicBezTo>
                      <a:pt x="1" y="5"/>
                      <a:pt x="1" y="8"/>
                      <a:pt x="9" y="8"/>
                    </a:cubicBezTo>
                    <a:lnTo>
                      <a:pt x="12" y="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11"/>
              <p:cNvSpPr/>
              <p:nvPr/>
            </p:nvSpPr>
            <p:spPr>
              <a:xfrm>
                <a:off x="7227461" y="3673431"/>
                <a:ext cx="3846" cy="3381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0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" y="65"/>
                      <a:pt x="27" y="108"/>
                      <a:pt x="87" y="108"/>
                    </a:cubicBezTo>
                    <a:cubicBezTo>
                      <a:pt x="98" y="108"/>
                      <a:pt x="110" y="107"/>
                      <a:pt x="124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11"/>
              <p:cNvSpPr/>
              <p:nvPr/>
            </p:nvSpPr>
            <p:spPr>
              <a:xfrm>
                <a:off x="7339878" y="3610832"/>
                <a:ext cx="12532" cy="1309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422" extrusionOk="0">
                    <a:moveTo>
                      <a:pt x="135" y="1"/>
                    </a:moveTo>
                    <a:cubicBezTo>
                      <a:pt x="39" y="112"/>
                      <a:pt x="0" y="258"/>
                      <a:pt x="27" y="400"/>
                    </a:cubicBezTo>
                    <a:cubicBezTo>
                      <a:pt x="84" y="400"/>
                      <a:pt x="150" y="422"/>
                      <a:pt x="208" y="422"/>
                    </a:cubicBezTo>
                    <a:cubicBezTo>
                      <a:pt x="260" y="422"/>
                      <a:pt x="305" y="404"/>
                      <a:pt x="331" y="339"/>
                    </a:cubicBezTo>
                    <a:cubicBezTo>
                      <a:pt x="404" y="166"/>
                      <a:pt x="273" y="70"/>
                      <a:pt x="1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11"/>
              <p:cNvSpPr/>
              <p:nvPr/>
            </p:nvSpPr>
            <p:spPr>
              <a:xfrm>
                <a:off x="7282181" y="3567559"/>
                <a:ext cx="1923" cy="2078"/>
              </a:xfrm>
              <a:custGeom>
                <a:avLst/>
                <a:gdLst/>
                <a:ahLst/>
                <a:cxnLst/>
                <a:rect l="l" t="t" r="r" b="b"/>
                <a:pathLst>
                  <a:path w="62" h="67" extrusionOk="0">
                    <a:moveTo>
                      <a:pt x="54" y="1"/>
                    </a:moveTo>
                    <a:cubicBezTo>
                      <a:pt x="39" y="5"/>
                      <a:pt x="20" y="8"/>
                      <a:pt x="16" y="20"/>
                    </a:cubicBezTo>
                    <a:cubicBezTo>
                      <a:pt x="0" y="47"/>
                      <a:pt x="20" y="66"/>
                      <a:pt x="58" y="66"/>
                    </a:cubicBezTo>
                    <a:cubicBezTo>
                      <a:pt x="62" y="43"/>
                      <a:pt x="58" y="24"/>
                      <a:pt x="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11"/>
              <p:cNvSpPr/>
              <p:nvPr/>
            </p:nvSpPr>
            <p:spPr>
              <a:xfrm>
                <a:off x="7475404" y="3543364"/>
                <a:ext cx="1582" cy="1458"/>
              </a:xfrm>
              <a:custGeom>
                <a:avLst/>
                <a:gdLst/>
                <a:ahLst/>
                <a:cxnLst/>
                <a:rect l="l" t="t" r="r" b="b"/>
                <a:pathLst>
                  <a:path w="51" h="47" extrusionOk="0">
                    <a:moveTo>
                      <a:pt x="50" y="1"/>
                    </a:moveTo>
                    <a:lnTo>
                      <a:pt x="0" y="47"/>
                    </a:lnTo>
                    <a:cubicBezTo>
                      <a:pt x="16" y="43"/>
                      <a:pt x="27" y="39"/>
                      <a:pt x="39" y="28"/>
                    </a:cubicBezTo>
                    <a:cubicBezTo>
                      <a:pt x="50" y="24"/>
                      <a:pt x="50" y="12"/>
                      <a:pt x="5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8" name="Google Shape;1898;p11"/>
            <p:cNvGrpSpPr/>
            <p:nvPr/>
          </p:nvGrpSpPr>
          <p:grpSpPr>
            <a:xfrm rot="6527706">
              <a:off x="7787906" y="1962563"/>
              <a:ext cx="831324" cy="773500"/>
              <a:chOff x="7116968" y="1880320"/>
              <a:chExt cx="718454" cy="668481"/>
            </a:xfrm>
          </p:grpSpPr>
          <p:sp>
            <p:nvSpPr>
              <p:cNvPr id="1899" name="Google Shape;1899;p11"/>
              <p:cNvSpPr/>
              <p:nvPr/>
            </p:nvSpPr>
            <p:spPr>
              <a:xfrm>
                <a:off x="7639190" y="2524109"/>
                <a:ext cx="4777" cy="300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97" extrusionOk="0">
                    <a:moveTo>
                      <a:pt x="154" y="0"/>
                    </a:moveTo>
                    <a:lnTo>
                      <a:pt x="0" y="97"/>
                    </a:lnTo>
                    <a:cubicBezTo>
                      <a:pt x="69" y="97"/>
                      <a:pt x="131" y="58"/>
                      <a:pt x="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11"/>
              <p:cNvSpPr/>
              <p:nvPr/>
            </p:nvSpPr>
            <p:spPr>
              <a:xfrm>
                <a:off x="7764324" y="2408373"/>
                <a:ext cx="3009" cy="2637"/>
              </a:xfrm>
              <a:custGeom>
                <a:avLst/>
                <a:gdLst/>
                <a:ahLst/>
                <a:cxnLst/>
                <a:rect l="l" t="t" r="r" b="b"/>
                <a:pathLst>
                  <a:path w="97" h="85" extrusionOk="0">
                    <a:moveTo>
                      <a:pt x="97" y="0"/>
                    </a:moveTo>
                    <a:cubicBezTo>
                      <a:pt x="47" y="0"/>
                      <a:pt x="5" y="31"/>
                      <a:pt x="1" y="85"/>
                    </a:cubicBez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11"/>
              <p:cNvSpPr/>
              <p:nvPr/>
            </p:nvSpPr>
            <p:spPr>
              <a:xfrm>
                <a:off x="7294806" y="1882119"/>
                <a:ext cx="527" cy="37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6" y="0"/>
                    </a:moveTo>
                    <a:lnTo>
                      <a:pt x="1" y="12"/>
                    </a:lnTo>
                    <a:lnTo>
                      <a:pt x="8" y="8"/>
                    </a:lnTo>
                    <a:cubicBezTo>
                      <a:pt x="12" y="8"/>
                      <a:pt x="12" y="4"/>
                      <a:pt x="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11"/>
              <p:cNvSpPr/>
              <p:nvPr/>
            </p:nvSpPr>
            <p:spPr>
              <a:xfrm>
                <a:off x="7751823" y="2420874"/>
                <a:ext cx="3009" cy="2668"/>
              </a:xfrm>
              <a:custGeom>
                <a:avLst/>
                <a:gdLst/>
                <a:ahLst/>
                <a:cxnLst/>
                <a:rect l="l" t="t" r="r" b="b"/>
                <a:pathLst>
                  <a:path w="97" h="86" extrusionOk="0">
                    <a:moveTo>
                      <a:pt x="96" y="1"/>
                    </a:moveTo>
                    <a:cubicBezTo>
                      <a:pt x="50" y="1"/>
                      <a:pt x="12" y="39"/>
                      <a:pt x="0" y="85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11"/>
              <p:cNvSpPr/>
              <p:nvPr/>
            </p:nvSpPr>
            <p:spPr>
              <a:xfrm>
                <a:off x="7116968" y="1880320"/>
                <a:ext cx="718454" cy="668481"/>
              </a:xfrm>
              <a:custGeom>
                <a:avLst/>
                <a:gdLst/>
                <a:ahLst/>
                <a:cxnLst/>
                <a:rect l="l" t="t" r="r" b="b"/>
                <a:pathLst>
                  <a:path w="23161" h="21550" extrusionOk="0">
                    <a:moveTo>
                      <a:pt x="17638" y="15006"/>
                    </a:moveTo>
                    <a:cubicBezTo>
                      <a:pt x="17638" y="15010"/>
                      <a:pt x="17634" y="15014"/>
                      <a:pt x="17634" y="15017"/>
                    </a:cubicBezTo>
                    <a:lnTo>
                      <a:pt x="17619" y="15006"/>
                    </a:lnTo>
                    <a:close/>
                    <a:moveTo>
                      <a:pt x="20028" y="15229"/>
                    </a:moveTo>
                    <a:cubicBezTo>
                      <a:pt x="20044" y="15267"/>
                      <a:pt x="20067" y="15302"/>
                      <a:pt x="20098" y="15329"/>
                    </a:cubicBezTo>
                    <a:cubicBezTo>
                      <a:pt x="20055" y="15329"/>
                      <a:pt x="20009" y="15321"/>
                      <a:pt x="19971" y="15310"/>
                    </a:cubicBezTo>
                    <a:cubicBezTo>
                      <a:pt x="19940" y="15321"/>
                      <a:pt x="19905" y="15325"/>
                      <a:pt x="19871" y="15325"/>
                    </a:cubicBezTo>
                    <a:cubicBezTo>
                      <a:pt x="19867" y="15321"/>
                      <a:pt x="19867" y="15313"/>
                      <a:pt x="19867" y="15298"/>
                    </a:cubicBezTo>
                    <a:cubicBezTo>
                      <a:pt x="19886" y="15294"/>
                      <a:pt x="19902" y="15294"/>
                      <a:pt x="19921" y="15286"/>
                    </a:cubicBezTo>
                    <a:cubicBezTo>
                      <a:pt x="19959" y="15275"/>
                      <a:pt x="19998" y="15260"/>
                      <a:pt x="20028" y="15229"/>
                    </a:cubicBezTo>
                    <a:close/>
                    <a:moveTo>
                      <a:pt x="5753" y="1003"/>
                    </a:moveTo>
                    <a:cubicBezTo>
                      <a:pt x="5864" y="1945"/>
                      <a:pt x="5976" y="2767"/>
                      <a:pt x="6122" y="3586"/>
                    </a:cubicBezTo>
                    <a:cubicBezTo>
                      <a:pt x="6156" y="3778"/>
                      <a:pt x="6149" y="4001"/>
                      <a:pt x="6352" y="4101"/>
                    </a:cubicBezTo>
                    <a:cubicBezTo>
                      <a:pt x="6360" y="4393"/>
                      <a:pt x="6437" y="4669"/>
                      <a:pt x="6533" y="4942"/>
                    </a:cubicBezTo>
                    <a:cubicBezTo>
                      <a:pt x="6541" y="5000"/>
                      <a:pt x="6556" y="5057"/>
                      <a:pt x="6571" y="5115"/>
                    </a:cubicBezTo>
                    <a:cubicBezTo>
                      <a:pt x="6560" y="5177"/>
                      <a:pt x="6583" y="5238"/>
                      <a:pt x="6633" y="5273"/>
                    </a:cubicBezTo>
                    <a:cubicBezTo>
                      <a:pt x="6633" y="5250"/>
                      <a:pt x="6629" y="5230"/>
                      <a:pt x="6621" y="5211"/>
                    </a:cubicBezTo>
                    <a:lnTo>
                      <a:pt x="6621" y="5211"/>
                    </a:lnTo>
                    <a:cubicBezTo>
                      <a:pt x="6633" y="5230"/>
                      <a:pt x="6637" y="5253"/>
                      <a:pt x="6633" y="5273"/>
                    </a:cubicBezTo>
                    <a:lnTo>
                      <a:pt x="6660" y="5419"/>
                    </a:lnTo>
                    <a:cubicBezTo>
                      <a:pt x="6656" y="5499"/>
                      <a:pt x="6687" y="5580"/>
                      <a:pt x="6744" y="5634"/>
                    </a:cubicBezTo>
                    <a:cubicBezTo>
                      <a:pt x="6733" y="5668"/>
                      <a:pt x="6744" y="5707"/>
                      <a:pt x="6775" y="5718"/>
                    </a:cubicBezTo>
                    <a:cubicBezTo>
                      <a:pt x="6771" y="5768"/>
                      <a:pt x="6802" y="5811"/>
                      <a:pt x="6844" y="5826"/>
                    </a:cubicBezTo>
                    <a:cubicBezTo>
                      <a:pt x="6848" y="5922"/>
                      <a:pt x="6860" y="6014"/>
                      <a:pt x="6940" y="6080"/>
                    </a:cubicBezTo>
                    <a:cubicBezTo>
                      <a:pt x="6917" y="6168"/>
                      <a:pt x="6929" y="6256"/>
                      <a:pt x="6983" y="6329"/>
                    </a:cubicBezTo>
                    <a:cubicBezTo>
                      <a:pt x="7002" y="6368"/>
                      <a:pt x="7025" y="6406"/>
                      <a:pt x="7044" y="6445"/>
                    </a:cubicBezTo>
                    <a:cubicBezTo>
                      <a:pt x="7036" y="6475"/>
                      <a:pt x="7040" y="6506"/>
                      <a:pt x="7063" y="6525"/>
                    </a:cubicBezTo>
                    <a:cubicBezTo>
                      <a:pt x="7052" y="6610"/>
                      <a:pt x="7083" y="6691"/>
                      <a:pt x="7152" y="6733"/>
                    </a:cubicBezTo>
                    <a:cubicBezTo>
                      <a:pt x="7152" y="6810"/>
                      <a:pt x="7190" y="6886"/>
                      <a:pt x="7252" y="6929"/>
                    </a:cubicBezTo>
                    <a:lnTo>
                      <a:pt x="7252" y="6936"/>
                    </a:lnTo>
                    <a:cubicBezTo>
                      <a:pt x="7252" y="7013"/>
                      <a:pt x="7290" y="7090"/>
                      <a:pt x="7352" y="7132"/>
                    </a:cubicBezTo>
                    <a:cubicBezTo>
                      <a:pt x="7455" y="7474"/>
                      <a:pt x="7632" y="7786"/>
                      <a:pt x="7870" y="8043"/>
                    </a:cubicBezTo>
                    <a:cubicBezTo>
                      <a:pt x="7866" y="8093"/>
                      <a:pt x="7901" y="8135"/>
                      <a:pt x="7947" y="8139"/>
                    </a:cubicBezTo>
                    <a:lnTo>
                      <a:pt x="7955" y="8139"/>
                    </a:lnTo>
                    <a:lnTo>
                      <a:pt x="7959" y="8151"/>
                    </a:lnTo>
                    <a:cubicBezTo>
                      <a:pt x="8043" y="8404"/>
                      <a:pt x="8243" y="8577"/>
                      <a:pt x="8420" y="8766"/>
                    </a:cubicBezTo>
                    <a:cubicBezTo>
                      <a:pt x="8673" y="9223"/>
                      <a:pt x="9054" y="9580"/>
                      <a:pt x="9396" y="9972"/>
                    </a:cubicBezTo>
                    <a:cubicBezTo>
                      <a:pt x="9396" y="10014"/>
                      <a:pt x="9423" y="10053"/>
                      <a:pt x="9465" y="10060"/>
                    </a:cubicBezTo>
                    <a:lnTo>
                      <a:pt x="9476" y="10072"/>
                    </a:lnTo>
                    <a:cubicBezTo>
                      <a:pt x="9611" y="10268"/>
                      <a:pt x="9780" y="10441"/>
                      <a:pt x="9964" y="10587"/>
                    </a:cubicBezTo>
                    <a:cubicBezTo>
                      <a:pt x="10330" y="10994"/>
                      <a:pt x="10741" y="11367"/>
                      <a:pt x="11175" y="11694"/>
                    </a:cubicBezTo>
                    <a:cubicBezTo>
                      <a:pt x="11309" y="11920"/>
                      <a:pt x="11540" y="12028"/>
                      <a:pt x="11751" y="12162"/>
                    </a:cubicBezTo>
                    <a:cubicBezTo>
                      <a:pt x="11747" y="12174"/>
                      <a:pt x="11747" y="12193"/>
                      <a:pt x="11747" y="12209"/>
                    </a:cubicBezTo>
                    <a:cubicBezTo>
                      <a:pt x="12151" y="12770"/>
                      <a:pt x="12704" y="13135"/>
                      <a:pt x="13334" y="13396"/>
                    </a:cubicBezTo>
                    <a:lnTo>
                      <a:pt x="13373" y="13396"/>
                    </a:lnTo>
                    <a:cubicBezTo>
                      <a:pt x="13557" y="13569"/>
                      <a:pt x="13803" y="13653"/>
                      <a:pt x="14011" y="13803"/>
                    </a:cubicBezTo>
                    <a:cubicBezTo>
                      <a:pt x="14062" y="13873"/>
                      <a:pt x="14140" y="13912"/>
                      <a:pt x="14222" y="13912"/>
                    </a:cubicBezTo>
                    <a:cubicBezTo>
                      <a:pt x="14243" y="13912"/>
                      <a:pt x="14266" y="13909"/>
                      <a:pt x="14287" y="13903"/>
                    </a:cubicBezTo>
                    <a:cubicBezTo>
                      <a:pt x="14303" y="13934"/>
                      <a:pt x="14318" y="13957"/>
                      <a:pt x="14334" y="13988"/>
                    </a:cubicBezTo>
                    <a:cubicBezTo>
                      <a:pt x="15198" y="14614"/>
                      <a:pt x="16190" y="14948"/>
                      <a:pt x="17216" y="15202"/>
                    </a:cubicBezTo>
                    <a:cubicBezTo>
                      <a:pt x="17246" y="15198"/>
                      <a:pt x="17277" y="15187"/>
                      <a:pt x="17304" y="15171"/>
                    </a:cubicBezTo>
                    <a:cubicBezTo>
                      <a:pt x="17439" y="15244"/>
                      <a:pt x="17571" y="15314"/>
                      <a:pt x="17729" y="15314"/>
                    </a:cubicBezTo>
                    <a:cubicBezTo>
                      <a:pt x="17737" y="15314"/>
                      <a:pt x="17745" y="15314"/>
                      <a:pt x="17754" y="15313"/>
                    </a:cubicBezTo>
                    <a:cubicBezTo>
                      <a:pt x="17793" y="15366"/>
                      <a:pt x="17854" y="15393"/>
                      <a:pt x="17919" y="15393"/>
                    </a:cubicBezTo>
                    <a:cubicBezTo>
                      <a:pt x="17930" y="15393"/>
                      <a:pt x="17942" y="15392"/>
                      <a:pt x="17953" y="15390"/>
                    </a:cubicBezTo>
                    <a:lnTo>
                      <a:pt x="18049" y="15394"/>
                    </a:lnTo>
                    <a:lnTo>
                      <a:pt x="18161" y="15402"/>
                    </a:lnTo>
                    <a:lnTo>
                      <a:pt x="18664" y="15509"/>
                    </a:lnTo>
                    <a:cubicBezTo>
                      <a:pt x="18821" y="15578"/>
                      <a:pt x="18980" y="15620"/>
                      <a:pt x="19144" y="15620"/>
                    </a:cubicBezTo>
                    <a:cubicBezTo>
                      <a:pt x="19217" y="15620"/>
                      <a:pt x="19292" y="15612"/>
                      <a:pt x="19367" y="15594"/>
                    </a:cubicBezTo>
                    <a:cubicBezTo>
                      <a:pt x="19698" y="15632"/>
                      <a:pt x="20032" y="15628"/>
                      <a:pt x="20359" y="15709"/>
                    </a:cubicBezTo>
                    <a:cubicBezTo>
                      <a:pt x="20412" y="15671"/>
                      <a:pt x="20472" y="15660"/>
                      <a:pt x="20535" y="15660"/>
                    </a:cubicBezTo>
                    <a:cubicBezTo>
                      <a:pt x="20628" y="15660"/>
                      <a:pt x="20728" y="15685"/>
                      <a:pt x="20821" y="15685"/>
                    </a:cubicBezTo>
                    <a:cubicBezTo>
                      <a:pt x="20877" y="15685"/>
                      <a:pt x="20932" y="15676"/>
                      <a:pt x="20981" y="15648"/>
                    </a:cubicBezTo>
                    <a:cubicBezTo>
                      <a:pt x="21012" y="15651"/>
                      <a:pt x="21043" y="15659"/>
                      <a:pt x="21077" y="15659"/>
                    </a:cubicBezTo>
                    <a:cubicBezTo>
                      <a:pt x="21159" y="15661"/>
                      <a:pt x="21244" y="15686"/>
                      <a:pt x="21327" y="15686"/>
                    </a:cubicBezTo>
                    <a:cubicBezTo>
                      <a:pt x="21389" y="15686"/>
                      <a:pt x="21450" y="15672"/>
                      <a:pt x="21508" y="15625"/>
                    </a:cubicBezTo>
                    <a:cubicBezTo>
                      <a:pt x="21537" y="15654"/>
                      <a:pt x="21578" y="15672"/>
                      <a:pt x="21621" y="15672"/>
                    </a:cubicBezTo>
                    <a:cubicBezTo>
                      <a:pt x="21634" y="15672"/>
                      <a:pt x="21648" y="15670"/>
                      <a:pt x="21661" y="15667"/>
                    </a:cubicBezTo>
                    <a:cubicBezTo>
                      <a:pt x="21696" y="15651"/>
                      <a:pt x="21731" y="15628"/>
                      <a:pt x="21754" y="15602"/>
                    </a:cubicBezTo>
                    <a:lnTo>
                      <a:pt x="21896" y="15605"/>
                    </a:lnTo>
                    <a:lnTo>
                      <a:pt x="22003" y="15605"/>
                    </a:lnTo>
                    <a:lnTo>
                      <a:pt x="22096" y="15594"/>
                    </a:lnTo>
                    <a:cubicBezTo>
                      <a:pt x="22111" y="15596"/>
                      <a:pt x="22128" y="15597"/>
                      <a:pt x="22144" y="15597"/>
                    </a:cubicBezTo>
                    <a:cubicBezTo>
                      <a:pt x="22155" y="15597"/>
                      <a:pt x="22167" y="15596"/>
                      <a:pt x="22178" y="15596"/>
                    </a:cubicBezTo>
                    <a:cubicBezTo>
                      <a:pt x="22234" y="15596"/>
                      <a:pt x="22287" y="15602"/>
                      <a:pt x="22307" y="15663"/>
                    </a:cubicBezTo>
                    <a:cubicBezTo>
                      <a:pt x="22311" y="15671"/>
                      <a:pt x="22230" y="15736"/>
                      <a:pt x="22192" y="15786"/>
                    </a:cubicBezTo>
                    <a:cubicBezTo>
                      <a:pt x="22157" y="15801"/>
                      <a:pt x="22123" y="15805"/>
                      <a:pt x="22088" y="15805"/>
                    </a:cubicBezTo>
                    <a:cubicBezTo>
                      <a:pt x="21915" y="16159"/>
                      <a:pt x="21527" y="16324"/>
                      <a:pt x="21358" y="16681"/>
                    </a:cubicBezTo>
                    <a:lnTo>
                      <a:pt x="21358" y="16685"/>
                    </a:lnTo>
                    <a:cubicBezTo>
                      <a:pt x="21281" y="16701"/>
                      <a:pt x="21212" y="16716"/>
                      <a:pt x="21181" y="16804"/>
                    </a:cubicBezTo>
                    <a:lnTo>
                      <a:pt x="21173" y="16816"/>
                    </a:lnTo>
                    <a:cubicBezTo>
                      <a:pt x="21124" y="16820"/>
                      <a:pt x="21085" y="16858"/>
                      <a:pt x="21085" y="16908"/>
                    </a:cubicBezTo>
                    <a:lnTo>
                      <a:pt x="21070" y="16920"/>
                    </a:lnTo>
                    <a:cubicBezTo>
                      <a:pt x="21024" y="16920"/>
                      <a:pt x="20985" y="16958"/>
                      <a:pt x="20985" y="17008"/>
                    </a:cubicBezTo>
                    <a:lnTo>
                      <a:pt x="20970" y="17023"/>
                    </a:lnTo>
                    <a:cubicBezTo>
                      <a:pt x="20943" y="17054"/>
                      <a:pt x="20908" y="17085"/>
                      <a:pt x="20874" y="17108"/>
                    </a:cubicBezTo>
                    <a:lnTo>
                      <a:pt x="20870" y="17112"/>
                    </a:lnTo>
                    <a:cubicBezTo>
                      <a:pt x="20816" y="17112"/>
                      <a:pt x="20770" y="17158"/>
                      <a:pt x="20770" y="17208"/>
                    </a:cubicBezTo>
                    <a:cubicBezTo>
                      <a:pt x="20716" y="17219"/>
                      <a:pt x="20678" y="17262"/>
                      <a:pt x="20678" y="17315"/>
                    </a:cubicBezTo>
                    <a:lnTo>
                      <a:pt x="20674" y="17323"/>
                    </a:lnTo>
                    <a:cubicBezTo>
                      <a:pt x="20624" y="17331"/>
                      <a:pt x="20586" y="17369"/>
                      <a:pt x="20582" y="17415"/>
                    </a:cubicBezTo>
                    <a:lnTo>
                      <a:pt x="20570" y="17427"/>
                    </a:lnTo>
                    <a:cubicBezTo>
                      <a:pt x="20543" y="17458"/>
                      <a:pt x="20509" y="17488"/>
                      <a:pt x="20474" y="17511"/>
                    </a:cubicBezTo>
                    <a:lnTo>
                      <a:pt x="20470" y="17515"/>
                    </a:lnTo>
                    <a:cubicBezTo>
                      <a:pt x="20416" y="17515"/>
                      <a:pt x="20374" y="17561"/>
                      <a:pt x="20374" y="17611"/>
                    </a:cubicBezTo>
                    <a:cubicBezTo>
                      <a:pt x="19875" y="17949"/>
                      <a:pt x="19513" y="18445"/>
                      <a:pt x="19060" y="18829"/>
                    </a:cubicBezTo>
                    <a:cubicBezTo>
                      <a:pt x="18795" y="18991"/>
                      <a:pt x="18526" y="19141"/>
                      <a:pt x="18349" y="19410"/>
                    </a:cubicBezTo>
                    <a:cubicBezTo>
                      <a:pt x="18253" y="19448"/>
                      <a:pt x="18180" y="19525"/>
                      <a:pt x="18145" y="19621"/>
                    </a:cubicBezTo>
                    <a:lnTo>
                      <a:pt x="18145" y="19625"/>
                    </a:lnTo>
                    <a:lnTo>
                      <a:pt x="18046" y="19640"/>
                    </a:lnTo>
                    <a:cubicBezTo>
                      <a:pt x="18042" y="19663"/>
                      <a:pt x="18042" y="19690"/>
                      <a:pt x="18042" y="19717"/>
                    </a:cubicBezTo>
                    <a:lnTo>
                      <a:pt x="18030" y="19721"/>
                    </a:lnTo>
                    <a:cubicBezTo>
                      <a:pt x="18030" y="19725"/>
                      <a:pt x="18034" y="19729"/>
                      <a:pt x="18034" y="19736"/>
                    </a:cubicBezTo>
                    <a:cubicBezTo>
                      <a:pt x="18019" y="19733"/>
                      <a:pt x="18004" y="19732"/>
                      <a:pt x="17990" y="19732"/>
                    </a:cubicBezTo>
                    <a:cubicBezTo>
                      <a:pt x="17903" y="19732"/>
                      <a:pt x="17833" y="19781"/>
                      <a:pt x="17780" y="19863"/>
                    </a:cubicBezTo>
                    <a:cubicBezTo>
                      <a:pt x="17719" y="19882"/>
                      <a:pt x="17704" y="19940"/>
                      <a:pt x="17677" y="19990"/>
                    </a:cubicBezTo>
                    <a:lnTo>
                      <a:pt x="17646" y="20032"/>
                    </a:lnTo>
                    <a:lnTo>
                      <a:pt x="17569" y="20063"/>
                    </a:lnTo>
                    <a:cubicBezTo>
                      <a:pt x="17569" y="20071"/>
                      <a:pt x="17565" y="20086"/>
                      <a:pt x="17565" y="20094"/>
                    </a:cubicBezTo>
                    <a:cubicBezTo>
                      <a:pt x="17561" y="20094"/>
                      <a:pt x="17561" y="20101"/>
                      <a:pt x="17550" y="20105"/>
                    </a:cubicBezTo>
                    <a:cubicBezTo>
                      <a:pt x="17511" y="20109"/>
                      <a:pt x="17485" y="20132"/>
                      <a:pt x="17473" y="20167"/>
                    </a:cubicBezTo>
                    <a:cubicBezTo>
                      <a:pt x="17431" y="20182"/>
                      <a:pt x="17415" y="20201"/>
                      <a:pt x="17419" y="20224"/>
                    </a:cubicBezTo>
                    <a:cubicBezTo>
                      <a:pt x="17396" y="20224"/>
                      <a:pt x="17377" y="20240"/>
                      <a:pt x="17358" y="20274"/>
                    </a:cubicBezTo>
                    <a:cubicBezTo>
                      <a:pt x="17239" y="20389"/>
                      <a:pt x="17143" y="20547"/>
                      <a:pt x="16947" y="20555"/>
                    </a:cubicBezTo>
                    <a:cubicBezTo>
                      <a:pt x="16862" y="20643"/>
                      <a:pt x="16728" y="20566"/>
                      <a:pt x="16643" y="20651"/>
                    </a:cubicBezTo>
                    <a:lnTo>
                      <a:pt x="16631" y="20658"/>
                    </a:lnTo>
                    <a:cubicBezTo>
                      <a:pt x="16608" y="20678"/>
                      <a:pt x="16593" y="20705"/>
                      <a:pt x="16589" y="20739"/>
                    </a:cubicBezTo>
                    <a:lnTo>
                      <a:pt x="16547" y="20747"/>
                    </a:lnTo>
                    <a:lnTo>
                      <a:pt x="16516" y="20720"/>
                    </a:lnTo>
                    <a:cubicBezTo>
                      <a:pt x="16494" y="20716"/>
                      <a:pt x="16472" y="20713"/>
                      <a:pt x="16451" y="20713"/>
                    </a:cubicBezTo>
                    <a:cubicBezTo>
                      <a:pt x="16410" y="20713"/>
                      <a:pt x="16372" y="20724"/>
                      <a:pt x="16339" y="20762"/>
                    </a:cubicBezTo>
                    <a:cubicBezTo>
                      <a:pt x="16115" y="20833"/>
                      <a:pt x="15890" y="20914"/>
                      <a:pt x="15657" y="20914"/>
                    </a:cubicBezTo>
                    <a:cubicBezTo>
                      <a:pt x="15547" y="20914"/>
                      <a:pt x="15435" y="20896"/>
                      <a:pt x="15321" y="20851"/>
                    </a:cubicBezTo>
                    <a:cubicBezTo>
                      <a:pt x="15274" y="20788"/>
                      <a:pt x="15215" y="20775"/>
                      <a:pt x="15153" y="20775"/>
                    </a:cubicBezTo>
                    <a:cubicBezTo>
                      <a:pt x="15109" y="20775"/>
                      <a:pt x="15062" y="20781"/>
                      <a:pt x="15018" y="20781"/>
                    </a:cubicBezTo>
                    <a:cubicBezTo>
                      <a:pt x="14986" y="20782"/>
                      <a:pt x="14954" y="20783"/>
                      <a:pt x="14923" y="20783"/>
                    </a:cubicBezTo>
                    <a:cubicBezTo>
                      <a:pt x="14429" y="20783"/>
                      <a:pt x="13941" y="20675"/>
                      <a:pt x="13442" y="20639"/>
                    </a:cubicBezTo>
                    <a:cubicBezTo>
                      <a:pt x="13346" y="20562"/>
                      <a:pt x="13238" y="20547"/>
                      <a:pt x="13123" y="20543"/>
                    </a:cubicBezTo>
                    <a:lnTo>
                      <a:pt x="13112" y="20543"/>
                    </a:lnTo>
                    <a:cubicBezTo>
                      <a:pt x="13080" y="20483"/>
                      <a:pt x="13034" y="20465"/>
                      <a:pt x="12981" y="20465"/>
                    </a:cubicBezTo>
                    <a:cubicBezTo>
                      <a:pt x="12957" y="20465"/>
                      <a:pt x="12931" y="20469"/>
                      <a:pt x="12904" y="20474"/>
                    </a:cubicBezTo>
                    <a:lnTo>
                      <a:pt x="12720" y="20439"/>
                    </a:lnTo>
                    <a:cubicBezTo>
                      <a:pt x="12416" y="20293"/>
                      <a:pt x="12066" y="20259"/>
                      <a:pt x="11790" y="20047"/>
                    </a:cubicBezTo>
                    <a:cubicBezTo>
                      <a:pt x="11744" y="20014"/>
                      <a:pt x="11699" y="20002"/>
                      <a:pt x="11653" y="20002"/>
                    </a:cubicBezTo>
                    <a:cubicBezTo>
                      <a:pt x="11599" y="20002"/>
                      <a:pt x="11544" y="20019"/>
                      <a:pt x="11490" y="20036"/>
                    </a:cubicBezTo>
                    <a:cubicBezTo>
                      <a:pt x="11498" y="20324"/>
                      <a:pt x="11751" y="20351"/>
                      <a:pt x="11936" y="20428"/>
                    </a:cubicBezTo>
                    <a:cubicBezTo>
                      <a:pt x="12174" y="20528"/>
                      <a:pt x="12435" y="20589"/>
                      <a:pt x="12689" y="20666"/>
                    </a:cubicBezTo>
                    <a:lnTo>
                      <a:pt x="12700" y="20666"/>
                    </a:lnTo>
                    <a:cubicBezTo>
                      <a:pt x="12720" y="20697"/>
                      <a:pt x="12741" y="20709"/>
                      <a:pt x="12763" y="20709"/>
                    </a:cubicBezTo>
                    <a:cubicBezTo>
                      <a:pt x="12786" y="20709"/>
                      <a:pt x="12810" y="20697"/>
                      <a:pt x="12835" y="20678"/>
                    </a:cubicBezTo>
                    <a:lnTo>
                      <a:pt x="12858" y="20678"/>
                    </a:lnTo>
                    <a:cubicBezTo>
                      <a:pt x="12881" y="20728"/>
                      <a:pt x="12939" y="20762"/>
                      <a:pt x="12996" y="20762"/>
                    </a:cubicBezTo>
                    <a:lnTo>
                      <a:pt x="13008" y="20766"/>
                    </a:lnTo>
                    <a:cubicBezTo>
                      <a:pt x="13019" y="20809"/>
                      <a:pt x="13059" y="20832"/>
                      <a:pt x="13099" y="20832"/>
                    </a:cubicBezTo>
                    <a:cubicBezTo>
                      <a:pt x="13102" y="20832"/>
                      <a:pt x="13105" y="20832"/>
                      <a:pt x="13108" y="20831"/>
                    </a:cubicBezTo>
                    <a:cubicBezTo>
                      <a:pt x="13273" y="20869"/>
                      <a:pt x="13442" y="20887"/>
                      <a:pt x="13611" y="20887"/>
                    </a:cubicBezTo>
                    <a:cubicBezTo>
                      <a:pt x="13698" y="20887"/>
                      <a:pt x="13785" y="20883"/>
                      <a:pt x="13872" y="20874"/>
                    </a:cubicBezTo>
                    <a:cubicBezTo>
                      <a:pt x="13919" y="20908"/>
                      <a:pt x="13961" y="20939"/>
                      <a:pt x="14011" y="20970"/>
                    </a:cubicBezTo>
                    <a:lnTo>
                      <a:pt x="14107" y="20958"/>
                    </a:lnTo>
                    <a:cubicBezTo>
                      <a:pt x="14161" y="20989"/>
                      <a:pt x="14218" y="21008"/>
                      <a:pt x="14276" y="21027"/>
                    </a:cubicBezTo>
                    <a:cubicBezTo>
                      <a:pt x="14315" y="21038"/>
                      <a:pt x="14355" y="21043"/>
                      <a:pt x="14396" y="21043"/>
                    </a:cubicBezTo>
                    <a:cubicBezTo>
                      <a:pt x="14427" y="21043"/>
                      <a:pt x="14459" y="21040"/>
                      <a:pt x="14491" y="21035"/>
                    </a:cubicBezTo>
                    <a:cubicBezTo>
                      <a:pt x="14537" y="21027"/>
                      <a:pt x="14587" y="21012"/>
                      <a:pt x="14633" y="20997"/>
                    </a:cubicBezTo>
                    <a:cubicBezTo>
                      <a:pt x="14669" y="21009"/>
                      <a:pt x="14703" y="21018"/>
                      <a:pt x="14736" y="21018"/>
                    </a:cubicBezTo>
                    <a:cubicBezTo>
                      <a:pt x="14745" y="21018"/>
                      <a:pt x="14755" y="21017"/>
                      <a:pt x="14764" y="21016"/>
                    </a:cubicBezTo>
                    <a:lnTo>
                      <a:pt x="14764" y="21016"/>
                    </a:lnTo>
                    <a:cubicBezTo>
                      <a:pt x="14756" y="21023"/>
                      <a:pt x="14749" y="21027"/>
                      <a:pt x="14741" y="21031"/>
                    </a:cubicBezTo>
                    <a:cubicBezTo>
                      <a:pt x="14722" y="21050"/>
                      <a:pt x="14710" y="21073"/>
                      <a:pt x="14710" y="21100"/>
                    </a:cubicBezTo>
                    <a:cubicBezTo>
                      <a:pt x="14658" y="21108"/>
                      <a:pt x="14605" y="21114"/>
                      <a:pt x="14554" y="21114"/>
                    </a:cubicBezTo>
                    <a:cubicBezTo>
                      <a:pt x="14526" y="21114"/>
                      <a:pt x="14499" y="21112"/>
                      <a:pt x="14472" y="21108"/>
                    </a:cubicBezTo>
                    <a:cubicBezTo>
                      <a:pt x="14433" y="21108"/>
                      <a:pt x="14391" y="21112"/>
                      <a:pt x="14353" y="21120"/>
                    </a:cubicBezTo>
                    <a:cubicBezTo>
                      <a:pt x="14304" y="21088"/>
                      <a:pt x="14254" y="21076"/>
                      <a:pt x="14204" y="21076"/>
                    </a:cubicBezTo>
                    <a:cubicBezTo>
                      <a:pt x="14109" y="21076"/>
                      <a:pt x="14013" y="21119"/>
                      <a:pt x="13915" y="21154"/>
                    </a:cubicBezTo>
                    <a:lnTo>
                      <a:pt x="13788" y="21158"/>
                    </a:lnTo>
                    <a:cubicBezTo>
                      <a:pt x="13661" y="21143"/>
                      <a:pt x="13530" y="21112"/>
                      <a:pt x="13411" y="21070"/>
                    </a:cubicBezTo>
                    <a:cubicBezTo>
                      <a:pt x="12324" y="20835"/>
                      <a:pt x="11271" y="20470"/>
                      <a:pt x="10280" y="19986"/>
                    </a:cubicBezTo>
                    <a:cubicBezTo>
                      <a:pt x="9922" y="19813"/>
                      <a:pt x="9569" y="19606"/>
                      <a:pt x="9173" y="19506"/>
                    </a:cubicBezTo>
                    <a:cubicBezTo>
                      <a:pt x="9166" y="19505"/>
                      <a:pt x="9160" y="19505"/>
                      <a:pt x="9153" y="19505"/>
                    </a:cubicBezTo>
                    <a:cubicBezTo>
                      <a:pt x="9121" y="19505"/>
                      <a:pt x="9090" y="19512"/>
                      <a:pt x="9061" y="19525"/>
                    </a:cubicBezTo>
                    <a:cubicBezTo>
                      <a:pt x="8942" y="19390"/>
                      <a:pt x="8785" y="19317"/>
                      <a:pt x="8631" y="19233"/>
                    </a:cubicBezTo>
                    <a:cubicBezTo>
                      <a:pt x="7263" y="18472"/>
                      <a:pt x="5984" y="17569"/>
                      <a:pt x="4823" y="16528"/>
                    </a:cubicBezTo>
                    <a:cubicBezTo>
                      <a:pt x="4231" y="16005"/>
                      <a:pt x="3693" y="15421"/>
                      <a:pt x="3221" y="14795"/>
                    </a:cubicBezTo>
                    <a:cubicBezTo>
                      <a:pt x="3078" y="14249"/>
                      <a:pt x="2614" y="13918"/>
                      <a:pt x="2352" y="13454"/>
                    </a:cubicBezTo>
                    <a:cubicBezTo>
                      <a:pt x="2288" y="13389"/>
                      <a:pt x="2217" y="13339"/>
                      <a:pt x="2125" y="13339"/>
                    </a:cubicBezTo>
                    <a:cubicBezTo>
                      <a:pt x="2113" y="13339"/>
                      <a:pt x="2100" y="13340"/>
                      <a:pt x="2087" y="13342"/>
                    </a:cubicBezTo>
                    <a:cubicBezTo>
                      <a:pt x="1837" y="12789"/>
                      <a:pt x="1472" y="12308"/>
                      <a:pt x="1192" y="11778"/>
                    </a:cubicBezTo>
                    <a:cubicBezTo>
                      <a:pt x="1176" y="11671"/>
                      <a:pt x="1138" y="11571"/>
                      <a:pt x="1069" y="11482"/>
                    </a:cubicBezTo>
                    <a:cubicBezTo>
                      <a:pt x="1084" y="11452"/>
                      <a:pt x="1100" y="11413"/>
                      <a:pt x="1103" y="11378"/>
                    </a:cubicBezTo>
                    <a:cubicBezTo>
                      <a:pt x="1157" y="11052"/>
                      <a:pt x="980" y="10787"/>
                      <a:pt x="888" y="10495"/>
                    </a:cubicBezTo>
                    <a:cubicBezTo>
                      <a:pt x="846" y="10387"/>
                      <a:pt x="819" y="10272"/>
                      <a:pt x="815" y="10157"/>
                    </a:cubicBezTo>
                    <a:cubicBezTo>
                      <a:pt x="815" y="10110"/>
                      <a:pt x="815" y="10068"/>
                      <a:pt x="811" y="10018"/>
                    </a:cubicBezTo>
                    <a:cubicBezTo>
                      <a:pt x="811" y="9945"/>
                      <a:pt x="800" y="9876"/>
                      <a:pt x="792" y="9803"/>
                    </a:cubicBezTo>
                    <a:lnTo>
                      <a:pt x="761" y="9657"/>
                    </a:lnTo>
                    <a:cubicBezTo>
                      <a:pt x="711" y="9380"/>
                      <a:pt x="731" y="9092"/>
                      <a:pt x="685" y="8812"/>
                    </a:cubicBezTo>
                    <a:cubicBezTo>
                      <a:pt x="627" y="8443"/>
                      <a:pt x="723" y="8039"/>
                      <a:pt x="473" y="7709"/>
                    </a:cubicBezTo>
                    <a:cubicBezTo>
                      <a:pt x="454" y="7697"/>
                      <a:pt x="442" y="7693"/>
                      <a:pt x="423" y="7690"/>
                    </a:cubicBezTo>
                    <a:cubicBezTo>
                      <a:pt x="431" y="7544"/>
                      <a:pt x="442" y="7405"/>
                      <a:pt x="358" y="7286"/>
                    </a:cubicBezTo>
                    <a:cubicBezTo>
                      <a:pt x="366" y="7271"/>
                      <a:pt x="366" y="7255"/>
                      <a:pt x="369" y="7244"/>
                    </a:cubicBezTo>
                    <a:cubicBezTo>
                      <a:pt x="416" y="7052"/>
                      <a:pt x="416" y="6852"/>
                      <a:pt x="446" y="6660"/>
                    </a:cubicBezTo>
                    <a:cubicBezTo>
                      <a:pt x="446" y="6614"/>
                      <a:pt x="442" y="6571"/>
                      <a:pt x="423" y="6525"/>
                    </a:cubicBezTo>
                    <a:cubicBezTo>
                      <a:pt x="750" y="6322"/>
                      <a:pt x="984" y="6026"/>
                      <a:pt x="1203" y="5718"/>
                    </a:cubicBezTo>
                    <a:lnTo>
                      <a:pt x="2318" y="4604"/>
                    </a:lnTo>
                    <a:cubicBezTo>
                      <a:pt x="2444" y="4535"/>
                      <a:pt x="2544" y="4427"/>
                      <a:pt x="2614" y="4304"/>
                    </a:cubicBezTo>
                    <a:lnTo>
                      <a:pt x="2621" y="4293"/>
                    </a:lnTo>
                    <a:cubicBezTo>
                      <a:pt x="2671" y="4289"/>
                      <a:pt x="2710" y="4247"/>
                      <a:pt x="2710" y="4197"/>
                    </a:cubicBezTo>
                    <a:lnTo>
                      <a:pt x="2717" y="4181"/>
                    </a:lnTo>
                    <a:cubicBezTo>
                      <a:pt x="2767" y="4177"/>
                      <a:pt x="2798" y="4139"/>
                      <a:pt x="2806" y="4097"/>
                    </a:cubicBezTo>
                    <a:lnTo>
                      <a:pt x="2817" y="4081"/>
                    </a:lnTo>
                    <a:cubicBezTo>
                      <a:pt x="2863" y="4078"/>
                      <a:pt x="2902" y="4039"/>
                      <a:pt x="2902" y="3997"/>
                    </a:cubicBezTo>
                    <a:lnTo>
                      <a:pt x="2913" y="3981"/>
                    </a:lnTo>
                    <a:lnTo>
                      <a:pt x="3002" y="3893"/>
                    </a:lnTo>
                    <a:lnTo>
                      <a:pt x="3017" y="3882"/>
                    </a:lnTo>
                    <a:lnTo>
                      <a:pt x="3105" y="3797"/>
                    </a:lnTo>
                    <a:lnTo>
                      <a:pt x="3117" y="3789"/>
                    </a:lnTo>
                    <a:cubicBezTo>
                      <a:pt x="3163" y="3789"/>
                      <a:pt x="3201" y="3751"/>
                      <a:pt x="3201" y="3701"/>
                    </a:cubicBezTo>
                    <a:lnTo>
                      <a:pt x="3201" y="3697"/>
                    </a:lnTo>
                    <a:cubicBezTo>
                      <a:pt x="3232" y="3689"/>
                      <a:pt x="3248" y="3659"/>
                      <a:pt x="3248" y="3632"/>
                    </a:cubicBezTo>
                    <a:cubicBezTo>
                      <a:pt x="3251" y="3632"/>
                      <a:pt x="3255" y="3624"/>
                      <a:pt x="3255" y="3624"/>
                    </a:cubicBezTo>
                    <a:cubicBezTo>
                      <a:pt x="3251" y="3620"/>
                      <a:pt x="3251" y="3613"/>
                      <a:pt x="3251" y="3605"/>
                    </a:cubicBezTo>
                    <a:cubicBezTo>
                      <a:pt x="3540" y="3593"/>
                      <a:pt x="3678" y="3367"/>
                      <a:pt x="3812" y="3163"/>
                    </a:cubicBezTo>
                    <a:cubicBezTo>
                      <a:pt x="4028" y="2848"/>
                      <a:pt x="4270" y="2544"/>
                      <a:pt x="4535" y="2268"/>
                    </a:cubicBezTo>
                    <a:cubicBezTo>
                      <a:pt x="4911" y="1868"/>
                      <a:pt x="5250" y="1422"/>
                      <a:pt x="5753" y="1003"/>
                    </a:cubicBezTo>
                    <a:close/>
                    <a:moveTo>
                      <a:pt x="5935" y="0"/>
                    </a:moveTo>
                    <a:cubicBezTo>
                      <a:pt x="5874" y="0"/>
                      <a:pt x="5814" y="26"/>
                      <a:pt x="5753" y="81"/>
                    </a:cubicBezTo>
                    <a:cubicBezTo>
                      <a:pt x="5638" y="193"/>
                      <a:pt x="5661" y="369"/>
                      <a:pt x="5557" y="485"/>
                    </a:cubicBezTo>
                    <a:lnTo>
                      <a:pt x="5561" y="481"/>
                    </a:lnTo>
                    <a:lnTo>
                      <a:pt x="5561" y="481"/>
                    </a:lnTo>
                    <a:cubicBezTo>
                      <a:pt x="5353" y="907"/>
                      <a:pt x="4946" y="1153"/>
                      <a:pt x="4639" y="1484"/>
                    </a:cubicBezTo>
                    <a:cubicBezTo>
                      <a:pt x="4546" y="1568"/>
                      <a:pt x="4496" y="1680"/>
                      <a:pt x="4439" y="1787"/>
                    </a:cubicBezTo>
                    <a:cubicBezTo>
                      <a:pt x="4389" y="1807"/>
                      <a:pt x="4354" y="1849"/>
                      <a:pt x="4347" y="1895"/>
                    </a:cubicBezTo>
                    <a:cubicBezTo>
                      <a:pt x="4293" y="1906"/>
                      <a:pt x="4250" y="1945"/>
                      <a:pt x="4239" y="1999"/>
                    </a:cubicBezTo>
                    <a:lnTo>
                      <a:pt x="4247" y="1999"/>
                    </a:lnTo>
                    <a:cubicBezTo>
                      <a:pt x="4175" y="2059"/>
                      <a:pt x="4107" y="2130"/>
                      <a:pt x="4043" y="2195"/>
                    </a:cubicBezTo>
                    <a:lnTo>
                      <a:pt x="4043" y="2195"/>
                    </a:lnTo>
                    <a:cubicBezTo>
                      <a:pt x="3851" y="2352"/>
                      <a:pt x="3678" y="2525"/>
                      <a:pt x="3582" y="2756"/>
                    </a:cubicBezTo>
                    <a:cubicBezTo>
                      <a:pt x="3577" y="2754"/>
                      <a:pt x="3573" y="2753"/>
                      <a:pt x="3569" y="2753"/>
                    </a:cubicBezTo>
                    <a:cubicBezTo>
                      <a:pt x="3554" y="2753"/>
                      <a:pt x="3539" y="2764"/>
                      <a:pt x="3524" y="2790"/>
                    </a:cubicBezTo>
                    <a:lnTo>
                      <a:pt x="3520" y="2794"/>
                    </a:lnTo>
                    <a:cubicBezTo>
                      <a:pt x="3490" y="2825"/>
                      <a:pt x="3459" y="2852"/>
                      <a:pt x="3420" y="2871"/>
                    </a:cubicBezTo>
                    <a:cubicBezTo>
                      <a:pt x="3410" y="2892"/>
                      <a:pt x="3391" y="2906"/>
                      <a:pt x="3364" y="2906"/>
                    </a:cubicBezTo>
                    <a:cubicBezTo>
                      <a:pt x="3361" y="2906"/>
                      <a:pt x="3358" y="2906"/>
                      <a:pt x="3355" y="2906"/>
                    </a:cubicBezTo>
                    <a:cubicBezTo>
                      <a:pt x="3294" y="2909"/>
                      <a:pt x="3240" y="2952"/>
                      <a:pt x="3232" y="3017"/>
                    </a:cubicBezTo>
                    <a:cubicBezTo>
                      <a:pt x="3152" y="3055"/>
                      <a:pt x="3163" y="3144"/>
                      <a:pt x="3132" y="3213"/>
                    </a:cubicBezTo>
                    <a:cubicBezTo>
                      <a:pt x="3098" y="3228"/>
                      <a:pt x="3067" y="3255"/>
                      <a:pt x="3055" y="3290"/>
                    </a:cubicBezTo>
                    <a:cubicBezTo>
                      <a:pt x="3009" y="3382"/>
                      <a:pt x="2952" y="3470"/>
                      <a:pt x="2982" y="3582"/>
                    </a:cubicBezTo>
                    <a:cubicBezTo>
                      <a:pt x="2986" y="3593"/>
                      <a:pt x="2998" y="3601"/>
                      <a:pt x="3005" y="3605"/>
                    </a:cubicBezTo>
                    <a:cubicBezTo>
                      <a:pt x="2952" y="3620"/>
                      <a:pt x="2906" y="3655"/>
                      <a:pt x="2867" y="3697"/>
                    </a:cubicBezTo>
                    <a:cubicBezTo>
                      <a:pt x="2867" y="3697"/>
                      <a:pt x="2863" y="3701"/>
                      <a:pt x="2863" y="3709"/>
                    </a:cubicBezTo>
                    <a:lnTo>
                      <a:pt x="2810" y="3701"/>
                    </a:lnTo>
                    <a:cubicBezTo>
                      <a:pt x="2796" y="3718"/>
                      <a:pt x="2776" y="3732"/>
                      <a:pt x="2750" y="3732"/>
                    </a:cubicBezTo>
                    <a:cubicBezTo>
                      <a:pt x="2747" y="3732"/>
                      <a:pt x="2744" y="3732"/>
                      <a:pt x="2740" y="3732"/>
                    </a:cubicBezTo>
                    <a:cubicBezTo>
                      <a:pt x="2729" y="3785"/>
                      <a:pt x="2717" y="3843"/>
                      <a:pt x="2702" y="3893"/>
                    </a:cubicBezTo>
                    <a:cubicBezTo>
                      <a:pt x="2700" y="3893"/>
                      <a:pt x="2698" y="3893"/>
                      <a:pt x="2696" y="3893"/>
                    </a:cubicBezTo>
                    <a:cubicBezTo>
                      <a:pt x="2648" y="3893"/>
                      <a:pt x="2606" y="3934"/>
                      <a:pt x="2602" y="3985"/>
                    </a:cubicBezTo>
                    <a:lnTo>
                      <a:pt x="2602" y="3989"/>
                    </a:lnTo>
                    <a:lnTo>
                      <a:pt x="2433" y="4016"/>
                    </a:lnTo>
                    <a:cubicBezTo>
                      <a:pt x="2444" y="4058"/>
                      <a:pt x="2460" y="4097"/>
                      <a:pt x="2510" y="4101"/>
                    </a:cubicBezTo>
                    <a:cubicBezTo>
                      <a:pt x="2491" y="4116"/>
                      <a:pt x="2487" y="4143"/>
                      <a:pt x="2491" y="4170"/>
                    </a:cubicBezTo>
                    <a:cubicBezTo>
                      <a:pt x="2478" y="4168"/>
                      <a:pt x="2467" y="4168"/>
                      <a:pt x="2455" y="4168"/>
                    </a:cubicBezTo>
                    <a:cubicBezTo>
                      <a:pt x="2228" y="4168"/>
                      <a:pt x="2212" y="4453"/>
                      <a:pt x="2026" y="4519"/>
                    </a:cubicBezTo>
                    <a:cubicBezTo>
                      <a:pt x="2029" y="4546"/>
                      <a:pt x="2029" y="4577"/>
                      <a:pt x="2026" y="4604"/>
                    </a:cubicBezTo>
                    <a:cubicBezTo>
                      <a:pt x="1926" y="4677"/>
                      <a:pt x="1849" y="4792"/>
                      <a:pt x="1718" y="4823"/>
                    </a:cubicBezTo>
                    <a:cubicBezTo>
                      <a:pt x="1588" y="4961"/>
                      <a:pt x="1522" y="5161"/>
                      <a:pt x="1319" y="5226"/>
                    </a:cubicBezTo>
                    <a:cubicBezTo>
                      <a:pt x="1299" y="5303"/>
                      <a:pt x="1272" y="5369"/>
                      <a:pt x="1196" y="5403"/>
                    </a:cubicBezTo>
                    <a:cubicBezTo>
                      <a:pt x="1192" y="5461"/>
                      <a:pt x="1173" y="5507"/>
                      <a:pt x="1103" y="5515"/>
                    </a:cubicBezTo>
                    <a:cubicBezTo>
                      <a:pt x="1100" y="5542"/>
                      <a:pt x="1096" y="5565"/>
                      <a:pt x="1088" y="5595"/>
                    </a:cubicBezTo>
                    <a:cubicBezTo>
                      <a:pt x="1080" y="5594"/>
                      <a:pt x="1071" y="5594"/>
                      <a:pt x="1063" y="5594"/>
                    </a:cubicBezTo>
                    <a:cubicBezTo>
                      <a:pt x="1039" y="5594"/>
                      <a:pt x="1014" y="5597"/>
                      <a:pt x="992" y="5603"/>
                    </a:cubicBezTo>
                    <a:cubicBezTo>
                      <a:pt x="904" y="5776"/>
                      <a:pt x="800" y="5945"/>
                      <a:pt x="615" y="6033"/>
                    </a:cubicBezTo>
                    <a:cubicBezTo>
                      <a:pt x="608" y="6083"/>
                      <a:pt x="569" y="6129"/>
                      <a:pt x="519" y="6137"/>
                    </a:cubicBezTo>
                    <a:cubicBezTo>
                      <a:pt x="508" y="6341"/>
                      <a:pt x="308" y="6352"/>
                      <a:pt x="193" y="6456"/>
                    </a:cubicBezTo>
                    <a:cubicBezTo>
                      <a:pt x="154" y="6468"/>
                      <a:pt x="116" y="6487"/>
                      <a:pt x="85" y="6518"/>
                    </a:cubicBezTo>
                    <a:cubicBezTo>
                      <a:pt x="1" y="6787"/>
                      <a:pt x="12" y="7056"/>
                      <a:pt x="77" y="7321"/>
                    </a:cubicBezTo>
                    <a:cubicBezTo>
                      <a:pt x="100" y="7440"/>
                      <a:pt x="139" y="7559"/>
                      <a:pt x="97" y="7686"/>
                    </a:cubicBezTo>
                    <a:cubicBezTo>
                      <a:pt x="97" y="7732"/>
                      <a:pt x="112" y="7754"/>
                      <a:pt x="141" y="7754"/>
                    </a:cubicBezTo>
                    <a:cubicBezTo>
                      <a:pt x="150" y="7754"/>
                      <a:pt x="161" y="7752"/>
                      <a:pt x="173" y="7747"/>
                    </a:cubicBezTo>
                    <a:lnTo>
                      <a:pt x="173" y="7747"/>
                    </a:lnTo>
                    <a:cubicBezTo>
                      <a:pt x="166" y="7763"/>
                      <a:pt x="166" y="7782"/>
                      <a:pt x="173" y="7793"/>
                    </a:cubicBezTo>
                    <a:cubicBezTo>
                      <a:pt x="162" y="7805"/>
                      <a:pt x="158" y="7813"/>
                      <a:pt x="154" y="7828"/>
                    </a:cubicBezTo>
                    <a:cubicBezTo>
                      <a:pt x="135" y="7928"/>
                      <a:pt x="120" y="8032"/>
                      <a:pt x="173" y="8128"/>
                    </a:cubicBezTo>
                    <a:cubicBezTo>
                      <a:pt x="177" y="8158"/>
                      <a:pt x="181" y="8193"/>
                      <a:pt x="193" y="8228"/>
                    </a:cubicBezTo>
                    <a:cubicBezTo>
                      <a:pt x="327" y="8485"/>
                      <a:pt x="162" y="8781"/>
                      <a:pt x="289" y="9038"/>
                    </a:cubicBezTo>
                    <a:cubicBezTo>
                      <a:pt x="312" y="9054"/>
                      <a:pt x="319" y="9088"/>
                      <a:pt x="300" y="9111"/>
                    </a:cubicBezTo>
                    <a:cubicBezTo>
                      <a:pt x="300" y="9115"/>
                      <a:pt x="296" y="9115"/>
                      <a:pt x="296" y="9115"/>
                    </a:cubicBezTo>
                    <a:cubicBezTo>
                      <a:pt x="369" y="9242"/>
                      <a:pt x="339" y="9361"/>
                      <a:pt x="300" y="9484"/>
                    </a:cubicBezTo>
                    <a:lnTo>
                      <a:pt x="300" y="9496"/>
                    </a:lnTo>
                    <a:cubicBezTo>
                      <a:pt x="396" y="9703"/>
                      <a:pt x="281" y="9941"/>
                      <a:pt x="389" y="10149"/>
                    </a:cubicBezTo>
                    <a:cubicBezTo>
                      <a:pt x="412" y="10164"/>
                      <a:pt x="423" y="10195"/>
                      <a:pt x="404" y="10222"/>
                    </a:cubicBezTo>
                    <a:lnTo>
                      <a:pt x="404" y="10226"/>
                    </a:lnTo>
                    <a:cubicBezTo>
                      <a:pt x="442" y="10299"/>
                      <a:pt x="435" y="10383"/>
                      <a:pt x="485" y="10452"/>
                    </a:cubicBezTo>
                    <a:lnTo>
                      <a:pt x="512" y="10472"/>
                    </a:lnTo>
                    <a:lnTo>
                      <a:pt x="508" y="10502"/>
                    </a:lnTo>
                    <a:cubicBezTo>
                      <a:pt x="558" y="10614"/>
                      <a:pt x="527" y="10744"/>
                      <a:pt x="581" y="10856"/>
                    </a:cubicBezTo>
                    <a:cubicBezTo>
                      <a:pt x="585" y="10887"/>
                      <a:pt x="596" y="10917"/>
                      <a:pt x="600" y="10952"/>
                    </a:cubicBezTo>
                    <a:cubicBezTo>
                      <a:pt x="654" y="11013"/>
                      <a:pt x="642" y="11094"/>
                      <a:pt x="661" y="11167"/>
                    </a:cubicBezTo>
                    <a:cubicBezTo>
                      <a:pt x="677" y="11209"/>
                      <a:pt x="696" y="11248"/>
                      <a:pt x="711" y="11290"/>
                    </a:cubicBezTo>
                    <a:lnTo>
                      <a:pt x="711" y="11348"/>
                    </a:lnTo>
                    <a:lnTo>
                      <a:pt x="738" y="11359"/>
                    </a:lnTo>
                    <a:cubicBezTo>
                      <a:pt x="754" y="11386"/>
                      <a:pt x="769" y="11413"/>
                      <a:pt x="781" y="11440"/>
                    </a:cubicBezTo>
                    <a:lnTo>
                      <a:pt x="788" y="11452"/>
                    </a:lnTo>
                    <a:cubicBezTo>
                      <a:pt x="788" y="11490"/>
                      <a:pt x="788" y="11532"/>
                      <a:pt x="792" y="11571"/>
                    </a:cubicBezTo>
                    <a:lnTo>
                      <a:pt x="834" y="11586"/>
                    </a:lnTo>
                    <a:lnTo>
                      <a:pt x="877" y="11586"/>
                    </a:lnTo>
                    <a:lnTo>
                      <a:pt x="877" y="11578"/>
                    </a:lnTo>
                    <a:lnTo>
                      <a:pt x="884" y="11586"/>
                    </a:lnTo>
                    <a:cubicBezTo>
                      <a:pt x="969" y="11740"/>
                      <a:pt x="973" y="11905"/>
                      <a:pt x="1000" y="12074"/>
                    </a:cubicBezTo>
                    <a:cubicBezTo>
                      <a:pt x="1023" y="12089"/>
                      <a:pt x="1050" y="12097"/>
                      <a:pt x="1080" y="12109"/>
                    </a:cubicBezTo>
                    <a:lnTo>
                      <a:pt x="1119" y="12262"/>
                    </a:lnTo>
                    <a:cubicBezTo>
                      <a:pt x="1184" y="12305"/>
                      <a:pt x="1222" y="12381"/>
                      <a:pt x="1219" y="12462"/>
                    </a:cubicBezTo>
                    <a:cubicBezTo>
                      <a:pt x="1372" y="12635"/>
                      <a:pt x="1491" y="12827"/>
                      <a:pt x="1530" y="13058"/>
                    </a:cubicBezTo>
                    <a:cubicBezTo>
                      <a:pt x="1676" y="13108"/>
                      <a:pt x="1684" y="13246"/>
                      <a:pt x="1734" y="13357"/>
                    </a:cubicBezTo>
                    <a:lnTo>
                      <a:pt x="1999" y="13500"/>
                    </a:lnTo>
                    <a:lnTo>
                      <a:pt x="2037" y="13661"/>
                    </a:lnTo>
                    <a:cubicBezTo>
                      <a:pt x="2156" y="13784"/>
                      <a:pt x="2298" y="13892"/>
                      <a:pt x="2314" y="14084"/>
                    </a:cubicBezTo>
                    <a:cubicBezTo>
                      <a:pt x="2441" y="14287"/>
                      <a:pt x="2633" y="14453"/>
                      <a:pt x="2729" y="14679"/>
                    </a:cubicBezTo>
                    <a:cubicBezTo>
                      <a:pt x="3055" y="15029"/>
                      <a:pt x="3382" y="15379"/>
                      <a:pt x="3640" y="15786"/>
                    </a:cubicBezTo>
                    <a:cubicBezTo>
                      <a:pt x="3747" y="15882"/>
                      <a:pt x="3882" y="15951"/>
                      <a:pt x="3943" y="16086"/>
                    </a:cubicBezTo>
                    <a:cubicBezTo>
                      <a:pt x="4104" y="16132"/>
                      <a:pt x="4177" y="16262"/>
                      <a:pt x="4231" y="16401"/>
                    </a:cubicBezTo>
                    <a:cubicBezTo>
                      <a:pt x="4324" y="16439"/>
                      <a:pt x="4408" y="16489"/>
                      <a:pt x="4450" y="16585"/>
                    </a:cubicBezTo>
                    <a:cubicBezTo>
                      <a:pt x="4504" y="16589"/>
                      <a:pt x="4546" y="16624"/>
                      <a:pt x="4558" y="16677"/>
                    </a:cubicBezTo>
                    <a:cubicBezTo>
                      <a:pt x="4785" y="16747"/>
                      <a:pt x="4919" y="16920"/>
                      <a:pt x="5042" y="17104"/>
                    </a:cubicBezTo>
                    <a:cubicBezTo>
                      <a:pt x="5188" y="17162"/>
                      <a:pt x="5257" y="17285"/>
                      <a:pt x="5361" y="17392"/>
                    </a:cubicBezTo>
                    <a:cubicBezTo>
                      <a:pt x="5557" y="17492"/>
                      <a:pt x="5749" y="17600"/>
                      <a:pt x="5864" y="17800"/>
                    </a:cubicBezTo>
                    <a:cubicBezTo>
                      <a:pt x="6053" y="17838"/>
                      <a:pt x="6168" y="17957"/>
                      <a:pt x="6253" y="18118"/>
                    </a:cubicBezTo>
                    <a:cubicBezTo>
                      <a:pt x="6575" y="18322"/>
                      <a:pt x="6898" y="18541"/>
                      <a:pt x="7171" y="18814"/>
                    </a:cubicBezTo>
                    <a:cubicBezTo>
                      <a:pt x="7183" y="18811"/>
                      <a:pt x="7196" y="18810"/>
                      <a:pt x="7208" y="18810"/>
                    </a:cubicBezTo>
                    <a:cubicBezTo>
                      <a:pt x="7277" y="18810"/>
                      <a:pt x="7344" y="18854"/>
                      <a:pt x="7367" y="18925"/>
                    </a:cubicBezTo>
                    <a:cubicBezTo>
                      <a:pt x="7374" y="18924"/>
                      <a:pt x="7381" y="18923"/>
                      <a:pt x="7388" y="18923"/>
                    </a:cubicBezTo>
                    <a:cubicBezTo>
                      <a:pt x="7433" y="18923"/>
                      <a:pt x="7472" y="18955"/>
                      <a:pt x="7478" y="19002"/>
                    </a:cubicBezTo>
                    <a:lnTo>
                      <a:pt x="7478" y="19010"/>
                    </a:lnTo>
                    <a:cubicBezTo>
                      <a:pt x="7617" y="19025"/>
                      <a:pt x="7732" y="19068"/>
                      <a:pt x="7778" y="19221"/>
                    </a:cubicBezTo>
                    <a:lnTo>
                      <a:pt x="7824" y="19217"/>
                    </a:lnTo>
                    <a:lnTo>
                      <a:pt x="7874" y="19233"/>
                    </a:lnTo>
                    <a:cubicBezTo>
                      <a:pt x="7874" y="19260"/>
                      <a:pt x="7874" y="19294"/>
                      <a:pt x="7882" y="19321"/>
                    </a:cubicBezTo>
                    <a:cubicBezTo>
                      <a:pt x="8066" y="19398"/>
                      <a:pt x="8262" y="19452"/>
                      <a:pt x="8385" y="19621"/>
                    </a:cubicBezTo>
                    <a:cubicBezTo>
                      <a:pt x="8489" y="19644"/>
                      <a:pt x="8608" y="19625"/>
                      <a:pt x="8685" y="19732"/>
                    </a:cubicBezTo>
                    <a:cubicBezTo>
                      <a:pt x="8739" y="19732"/>
                      <a:pt x="8781" y="19763"/>
                      <a:pt x="8796" y="19813"/>
                    </a:cubicBezTo>
                    <a:lnTo>
                      <a:pt x="8954" y="19752"/>
                    </a:lnTo>
                    <a:cubicBezTo>
                      <a:pt x="9000" y="19851"/>
                      <a:pt x="9096" y="19886"/>
                      <a:pt x="9192" y="19917"/>
                    </a:cubicBezTo>
                    <a:lnTo>
                      <a:pt x="9192" y="19924"/>
                    </a:lnTo>
                    <a:cubicBezTo>
                      <a:pt x="9204" y="19974"/>
                      <a:pt x="9246" y="20013"/>
                      <a:pt x="9296" y="20021"/>
                    </a:cubicBezTo>
                    <a:lnTo>
                      <a:pt x="9288" y="20013"/>
                    </a:lnTo>
                    <a:lnTo>
                      <a:pt x="9288" y="20013"/>
                    </a:lnTo>
                    <a:cubicBezTo>
                      <a:pt x="9377" y="20082"/>
                      <a:pt x="9496" y="20051"/>
                      <a:pt x="9576" y="20136"/>
                    </a:cubicBezTo>
                    <a:lnTo>
                      <a:pt x="9584" y="20140"/>
                    </a:lnTo>
                    <a:cubicBezTo>
                      <a:pt x="9707" y="20297"/>
                      <a:pt x="9915" y="20263"/>
                      <a:pt x="10068" y="20347"/>
                    </a:cubicBezTo>
                    <a:lnTo>
                      <a:pt x="10087" y="20355"/>
                    </a:lnTo>
                    <a:cubicBezTo>
                      <a:pt x="10114" y="20389"/>
                      <a:pt x="10160" y="20416"/>
                      <a:pt x="10203" y="20424"/>
                    </a:cubicBezTo>
                    <a:cubicBezTo>
                      <a:pt x="10226" y="20520"/>
                      <a:pt x="10333" y="20489"/>
                      <a:pt x="10391" y="20539"/>
                    </a:cubicBezTo>
                    <a:lnTo>
                      <a:pt x="10395" y="20539"/>
                    </a:lnTo>
                    <a:cubicBezTo>
                      <a:pt x="10449" y="20608"/>
                      <a:pt x="10533" y="20601"/>
                      <a:pt x="10606" y="20620"/>
                    </a:cubicBezTo>
                    <a:lnTo>
                      <a:pt x="10610" y="20620"/>
                    </a:lnTo>
                    <a:cubicBezTo>
                      <a:pt x="10641" y="20720"/>
                      <a:pt x="10737" y="20693"/>
                      <a:pt x="10802" y="20720"/>
                    </a:cubicBezTo>
                    <a:lnTo>
                      <a:pt x="10814" y="20724"/>
                    </a:lnTo>
                    <a:cubicBezTo>
                      <a:pt x="10864" y="20854"/>
                      <a:pt x="11017" y="20751"/>
                      <a:pt x="11090" y="20847"/>
                    </a:cubicBezTo>
                    <a:lnTo>
                      <a:pt x="11102" y="20851"/>
                    </a:lnTo>
                    <a:cubicBezTo>
                      <a:pt x="11160" y="20908"/>
                      <a:pt x="11240" y="20897"/>
                      <a:pt x="11302" y="20931"/>
                    </a:cubicBezTo>
                    <a:lnTo>
                      <a:pt x="11306" y="20931"/>
                    </a:lnTo>
                    <a:cubicBezTo>
                      <a:pt x="11379" y="21047"/>
                      <a:pt x="11517" y="20962"/>
                      <a:pt x="11605" y="21039"/>
                    </a:cubicBezTo>
                    <a:lnTo>
                      <a:pt x="11609" y="21039"/>
                    </a:lnTo>
                    <a:cubicBezTo>
                      <a:pt x="11654" y="21094"/>
                      <a:pt x="11710" y="21105"/>
                      <a:pt x="11768" y="21105"/>
                    </a:cubicBezTo>
                    <a:cubicBezTo>
                      <a:pt x="11803" y="21105"/>
                      <a:pt x="11838" y="21101"/>
                      <a:pt x="11872" y="21101"/>
                    </a:cubicBezTo>
                    <a:cubicBezTo>
                      <a:pt x="11921" y="21101"/>
                      <a:pt x="11967" y="21108"/>
                      <a:pt x="12005" y="21143"/>
                    </a:cubicBezTo>
                    <a:lnTo>
                      <a:pt x="12009" y="21143"/>
                    </a:lnTo>
                    <a:cubicBezTo>
                      <a:pt x="12082" y="21243"/>
                      <a:pt x="12220" y="21158"/>
                      <a:pt x="12301" y="21243"/>
                    </a:cubicBezTo>
                    <a:lnTo>
                      <a:pt x="12312" y="21250"/>
                    </a:lnTo>
                    <a:cubicBezTo>
                      <a:pt x="12408" y="21335"/>
                      <a:pt x="12535" y="21277"/>
                      <a:pt x="12643" y="21339"/>
                    </a:cubicBezTo>
                    <a:lnTo>
                      <a:pt x="12681" y="21327"/>
                    </a:lnTo>
                    <a:lnTo>
                      <a:pt x="12708" y="21350"/>
                    </a:lnTo>
                    <a:cubicBezTo>
                      <a:pt x="12773" y="21396"/>
                      <a:pt x="12844" y="21407"/>
                      <a:pt x="12916" y="21407"/>
                    </a:cubicBezTo>
                    <a:cubicBezTo>
                      <a:pt x="12980" y="21407"/>
                      <a:pt x="13045" y="21398"/>
                      <a:pt x="13109" y="21398"/>
                    </a:cubicBezTo>
                    <a:cubicBezTo>
                      <a:pt x="13179" y="21398"/>
                      <a:pt x="13248" y="21408"/>
                      <a:pt x="13311" y="21450"/>
                    </a:cubicBezTo>
                    <a:lnTo>
                      <a:pt x="13323" y="21454"/>
                    </a:lnTo>
                    <a:cubicBezTo>
                      <a:pt x="13397" y="21500"/>
                      <a:pt x="13476" y="21510"/>
                      <a:pt x="13555" y="21510"/>
                    </a:cubicBezTo>
                    <a:cubicBezTo>
                      <a:pt x="13618" y="21510"/>
                      <a:pt x="13682" y="21503"/>
                      <a:pt x="13744" y="21503"/>
                    </a:cubicBezTo>
                    <a:cubicBezTo>
                      <a:pt x="13815" y="21503"/>
                      <a:pt x="13884" y="21511"/>
                      <a:pt x="13949" y="21546"/>
                    </a:cubicBezTo>
                    <a:lnTo>
                      <a:pt x="13976" y="21527"/>
                    </a:lnTo>
                    <a:lnTo>
                      <a:pt x="14007" y="21546"/>
                    </a:lnTo>
                    <a:cubicBezTo>
                      <a:pt x="14103" y="21469"/>
                      <a:pt x="14245" y="21550"/>
                      <a:pt x="14334" y="21450"/>
                    </a:cubicBezTo>
                    <a:lnTo>
                      <a:pt x="14618" y="21450"/>
                    </a:lnTo>
                    <a:cubicBezTo>
                      <a:pt x="14764" y="21327"/>
                      <a:pt x="14987" y="21404"/>
                      <a:pt x="15125" y="21262"/>
                    </a:cubicBezTo>
                    <a:cubicBezTo>
                      <a:pt x="15150" y="21268"/>
                      <a:pt x="15176" y="21271"/>
                      <a:pt x="15201" y="21271"/>
                    </a:cubicBezTo>
                    <a:cubicBezTo>
                      <a:pt x="15287" y="21271"/>
                      <a:pt x="15371" y="21237"/>
                      <a:pt x="15436" y="21177"/>
                    </a:cubicBezTo>
                    <a:lnTo>
                      <a:pt x="16024" y="21139"/>
                    </a:lnTo>
                    <a:cubicBezTo>
                      <a:pt x="16120" y="21047"/>
                      <a:pt x="16278" y="21070"/>
                      <a:pt x="16359" y="20962"/>
                    </a:cubicBezTo>
                    <a:lnTo>
                      <a:pt x="16397" y="20966"/>
                    </a:lnTo>
                    <a:lnTo>
                      <a:pt x="16432" y="20943"/>
                    </a:lnTo>
                    <a:cubicBezTo>
                      <a:pt x="16449" y="20949"/>
                      <a:pt x="16467" y="20951"/>
                      <a:pt x="16485" y="20951"/>
                    </a:cubicBezTo>
                    <a:cubicBezTo>
                      <a:pt x="16550" y="20951"/>
                      <a:pt x="16613" y="20915"/>
                      <a:pt x="16643" y="20854"/>
                    </a:cubicBezTo>
                    <a:cubicBezTo>
                      <a:pt x="16648" y="20851"/>
                      <a:pt x="16654" y="20850"/>
                      <a:pt x="16659" y="20850"/>
                    </a:cubicBezTo>
                    <a:cubicBezTo>
                      <a:pt x="16698" y="20850"/>
                      <a:pt x="16740" y="20914"/>
                      <a:pt x="16780" y="20914"/>
                    </a:cubicBezTo>
                    <a:cubicBezTo>
                      <a:pt x="16801" y="20914"/>
                      <a:pt x="16820" y="20898"/>
                      <a:pt x="16839" y="20851"/>
                    </a:cubicBezTo>
                    <a:cubicBezTo>
                      <a:pt x="16877" y="20797"/>
                      <a:pt x="16931" y="20762"/>
                      <a:pt x="16993" y="20754"/>
                    </a:cubicBezTo>
                    <a:lnTo>
                      <a:pt x="17127" y="20739"/>
                    </a:lnTo>
                    <a:cubicBezTo>
                      <a:pt x="17139" y="20685"/>
                      <a:pt x="17181" y="20647"/>
                      <a:pt x="17235" y="20643"/>
                    </a:cubicBezTo>
                    <a:cubicBezTo>
                      <a:pt x="17242" y="20589"/>
                      <a:pt x="17281" y="20551"/>
                      <a:pt x="17335" y="20543"/>
                    </a:cubicBezTo>
                    <a:lnTo>
                      <a:pt x="17450" y="20389"/>
                    </a:lnTo>
                    <a:cubicBezTo>
                      <a:pt x="17503" y="20412"/>
                      <a:pt x="17554" y="20421"/>
                      <a:pt x="17605" y="20421"/>
                    </a:cubicBezTo>
                    <a:cubicBezTo>
                      <a:pt x="17719" y="20421"/>
                      <a:pt x="17827" y="20374"/>
                      <a:pt x="17934" y="20332"/>
                    </a:cubicBezTo>
                    <a:cubicBezTo>
                      <a:pt x="17992" y="20224"/>
                      <a:pt x="18134" y="20186"/>
                      <a:pt x="18157" y="20059"/>
                    </a:cubicBezTo>
                    <a:lnTo>
                      <a:pt x="18318" y="20013"/>
                    </a:lnTo>
                    <a:cubicBezTo>
                      <a:pt x="18318" y="19990"/>
                      <a:pt x="18315" y="19967"/>
                      <a:pt x="18315" y="19944"/>
                    </a:cubicBezTo>
                    <a:lnTo>
                      <a:pt x="18461" y="19798"/>
                    </a:lnTo>
                    <a:cubicBezTo>
                      <a:pt x="18480" y="19802"/>
                      <a:pt x="18503" y="19809"/>
                      <a:pt x="18522" y="19813"/>
                    </a:cubicBezTo>
                    <a:cubicBezTo>
                      <a:pt x="18518" y="19790"/>
                      <a:pt x="18518" y="19771"/>
                      <a:pt x="18511" y="19744"/>
                    </a:cubicBezTo>
                    <a:cubicBezTo>
                      <a:pt x="18772" y="19625"/>
                      <a:pt x="18945" y="19410"/>
                      <a:pt x="19145" y="19221"/>
                    </a:cubicBezTo>
                    <a:cubicBezTo>
                      <a:pt x="19145" y="19087"/>
                      <a:pt x="19233" y="19033"/>
                      <a:pt x="19352" y="19021"/>
                    </a:cubicBezTo>
                    <a:cubicBezTo>
                      <a:pt x="19356" y="18991"/>
                      <a:pt x="19356" y="18956"/>
                      <a:pt x="19352" y="18929"/>
                    </a:cubicBezTo>
                    <a:cubicBezTo>
                      <a:pt x="19375" y="18914"/>
                      <a:pt x="19406" y="18906"/>
                      <a:pt x="19429" y="18899"/>
                    </a:cubicBezTo>
                    <a:cubicBezTo>
                      <a:pt x="19448" y="18783"/>
                      <a:pt x="19529" y="18726"/>
                      <a:pt x="19633" y="18695"/>
                    </a:cubicBezTo>
                    <a:cubicBezTo>
                      <a:pt x="19644" y="18641"/>
                      <a:pt x="19690" y="18606"/>
                      <a:pt x="19740" y="18603"/>
                    </a:cubicBezTo>
                    <a:cubicBezTo>
                      <a:pt x="19752" y="18549"/>
                      <a:pt x="19794" y="18510"/>
                      <a:pt x="19848" y="18507"/>
                    </a:cubicBezTo>
                    <a:cubicBezTo>
                      <a:pt x="19855" y="18449"/>
                      <a:pt x="19882" y="18407"/>
                      <a:pt x="19944" y="18399"/>
                    </a:cubicBezTo>
                    <a:cubicBezTo>
                      <a:pt x="19959" y="18353"/>
                      <a:pt x="19998" y="18314"/>
                      <a:pt x="20048" y="18303"/>
                    </a:cubicBezTo>
                    <a:cubicBezTo>
                      <a:pt x="20067" y="18188"/>
                      <a:pt x="20151" y="18138"/>
                      <a:pt x="20247" y="18099"/>
                    </a:cubicBezTo>
                    <a:cubicBezTo>
                      <a:pt x="20247" y="18045"/>
                      <a:pt x="20290" y="17995"/>
                      <a:pt x="20343" y="17992"/>
                    </a:cubicBezTo>
                    <a:cubicBezTo>
                      <a:pt x="20355" y="17938"/>
                      <a:pt x="20405" y="17907"/>
                      <a:pt x="20459" y="17907"/>
                    </a:cubicBezTo>
                    <a:lnTo>
                      <a:pt x="20470" y="17819"/>
                    </a:lnTo>
                    <a:cubicBezTo>
                      <a:pt x="20524" y="17815"/>
                      <a:pt x="20566" y="17776"/>
                      <a:pt x="20574" y="17723"/>
                    </a:cubicBezTo>
                    <a:cubicBezTo>
                      <a:pt x="20624" y="17723"/>
                      <a:pt x="20674" y="17680"/>
                      <a:pt x="20678" y="17627"/>
                    </a:cubicBezTo>
                    <a:cubicBezTo>
                      <a:pt x="20709" y="17623"/>
                      <a:pt x="20735" y="17619"/>
                      <a:pt x="20770" y="17611"/>
                    </a:cubicBezTo>
                    <a:cubicBezTo>
                      <a:pt x="20774" y="17584"/>
                      <a:pt x="20774" y="17554"/>
                      <a:pt x="20785" y="17523"/>
                    </a:cubicBezTo>
                    <a:cubicBezTo>
                      <a:pt x="20835" y="17523"/>
                      <a:pt x="20874" y="17477"/>
                      <a:pt x="20874" y="17427"/>
                    </a:cubicBezTo>
                    <a:lnTo>
                      <a:pt x="20874" y="17411"/>
                    </a:lnTo>
                    <a:lnTo>
                      <a:pt x="20881" y="17400"/>
                    </a:lnTo>
                    <a:cubicBezTo>
                      <a:pt x="20908" y="17369"/>
                      <a:pt x="20943" y="17338"/>
                      <a:pt x="20977" y="17312"/>
                    </a:cubicBezTo>
                    <a:lnTo>
                      <a:pt x="20985" y="17304"/>
                    </a:lnTo>
                    <a:cubicBezTo>
                      <a:pt x="20990" y="17304"/>
                      <a:pt x="20995" y="17305"/>
                      <a:pt x="21000" y="17305"/>
                    </a:cubicBezTo>
                    <a:cubicBezTo>
                      <a:pt x="21052" y="17305"/>
                      <a:pt x="21098" y="17268"/>
                      <a:pt x="21112" y="17219"/>
                    </a:cubicBezTo>
                    <a:cubicBezTo>
                      <a:pt x="21158" y="17215"/>
                      <a:pt x="21193" y="17177"/>
                      <a:pt x="21193" y="17127"/>
                    </a:cubicBezTo>
                    <a:lnTo>
                      <a:pt x="21308" y="17016"/>
                    </a:lnTo>
                    <a:cubicBezTo>
                      <a:pt x="21313" y="17017"/>
                      <a:pt x="21318" y="17017"/>
                      <a:pt x="21323" y="17017"/>
                    </a:cubicBezTo>
                    <a:cubicBezTo>
                      <a:pt x="21351" y="17017"/>
                      <a:pt x="21376" y="16999"/>
                      <a:pt x="21389" y="16970"/>
                    </a:cubicBezTo>
                    <a:lnTo>
                      <a:pt x="21458" y="16973"/>
                    </a:lnTo>
                    <a:lnTo>
                      <a:pt x="21446" y="16908"/>
                    </a:lnTo>
                    <a:lnTo>
                      <a:pt x="21496" y="16820"/>
                    </a:lnTo>
                    <a:lnTo>
                      <a:pt x="21681" y="16689"/>
                    </a:lnTo>
                    <a:cubicBezTo>
                      <a:pt x="21688" y="16639"/>
                      <a:pt x="21731" y="16593"/>
                      <a:pt x="21784" y="16589"/>
                    </a:cubicBezTo>
                    <a:cubicBezTo>
                      <a:pt x="21792" y="16535"/>
                      <a:pt x="21831" y="16497"/>
                      <a:pt x="21881" y="16485"/>
                    </a:cubicBezTo>
                    <a:cubicBezTo>
                      <a:pt x="21961" y="16266"/>
                      <a:pt x="22226" y="16224"/>
                      <a:pt x="22307" y="16005"/>
                    </a:cubicBezTo>
                    <a:cubicBezTo>
                      <a:pt x="22334" y="15993"/>
                      <a:pt x="22365" y="15990"/>
                      <a:pt x="22399" y="15990"/>
                    </a:cubicBezTo>
                    <a:cubicBezTo>
                      <a:pt x="22438" y="15897"/>
                      <a:pt x="22503" y="15824"/>
                      <a:pt x="22591" y="15778"/>
                    </a:cubicBezTo>
                    <a:cubicBezTo>
                      <a:pt x="22614" y="15640"/>
                      <a:pt x="22784" y="15621"/>
                      <a:pt x="22826" y="15498"/>
                    </a:cubicBezTo>
                    <a:cubicBezTo>
                      <a:pt x="22853" y="15498"/>
                      <a:pt x="22880" y="15498"/>
                      <a:pt x="22903" y="15490"/>
                    </a:cubicBezTo>
                    <a:cubicBezTo>
                      <a:pt x="22910" y="15467"/>
                      <a:pt x="22918" y="15440"/>
                      <a:pt x="22910" y="15417"/>
                    </a:cubicBezTo>
                    <a:cubicBezTo>
                      <a:pt x="22941" y="15417"/>
                      <a:pt x="22968" y="15413"/>
                      <a:pt x="23003" y="15409"/>
                    </a:cubicBezTo>
                    <a:lnTo>
                      <a:pt x="23018" y="15390"/>
                    </a:lnTo>
                    <a:cubicBezTo>
                      <a:pt x="23041" y="15352"/>
                      <a:pt x="23072" y="15313"/>
                      <a:pt x="23099" y="15283"/>
                    </a:cubicBezTo>
                    <a:lnTo>
                      <a:pt x="23099" y="15286"/>
                    </a:lnTo>
                    <a:cubicBezTo>
                      <a:pt x="23137" y="15221"/>
                      <a:pt x="23160" y="15144"/>
                      <a:pt x="23076" y="15090"/>
                    </a:cubicBezTo>
                    <a:cubicBezTo>
                      <a:pt x="23029" y="15062"/>
                      <a:pt x="22979" y="15040"/>
                      <a:pt x="22932" y="15040"/>
                    </a:cubicBezTo>
                    <a:cubicBezTo>
                      <a:pt x="22883" y="15040"/>
                      <a:pt x="22838" y="15064"/>
                      <a:pt x="22803" y="15133"/>
                    </a:cubicBezTo>
                    <a:lnTo>
                      <a:pt x="22711" y="15202"/>
                    </a:lnTo>
                    <a:cubicBezTo>
                      <a:pt x="22676" y="15217"/>
                      <a:pt x="22657" y="15256"/>
                      <a:pt x="22668" y="15294"/>
                    </a:cubicBezTo>
                    <a:cubicBezTo>
                      <a:pt x="22649" y="15302"/>
                      <a:pt x="22622" y="15306"/>
                      <a:pt x="22599" y="15306"/>
                    </a:cubicBezTo>
                    <a:cubicBezTo>
                      <a:pt x="22459" y="15384"/>
                      <a:pt x="22314" y="15405"/>
                      <a:pt x="22165" y="15405"/>
                    </a:cubicBezTo>
                    <a:cubicBezTo>
                      <a:pt x="22044" y="15405"/>
                      <a:pt x="21920" y="15391"/>
                      <a:pt x="21796" y="15383"/>
                    </a:cubicBezTo>
                    <a:cubicBezTo>
                      <a:pt x="21788" y="15356"/>
                      <a:pt x="21784" y="15325"/>
                      <a:pt x="21784" y="15298"/>
                    </a:cubicBezTo>
                    <a:lnTo>
                      <a:pt x="21777" y="15294"/>
                    </a:lnTo>
                    <a:cubicBezTo>
                      <a:pt x="21746" y="15248"/>
                      <a:pt x="21696" y="15221"/>
                      <a:pt x="21638" y="15210"/>
                    </a:cubicBezTo>
                    <a:lnTo>
                      <a:pt x="21612" y="15210"/>
                    </a:lnTo>
                    <a:cubicBezTo>
                      <a:pt x="21562" y="15225"/>
                      <a:pt x="21515" y="15236"/>
                      <a:pt x="21485" y="15279"/>
                    </a:cubicBezTo>
                    <a:cubicBezTo>
                      <a:pt x="21417" y="15252"/>
                      <a:pt x="21347" y="15245"/>
                      <a:pt x="21275" y="15245"/>
                    </a:cubicBezTo>
                    <a:cubicBezTo>
                      <a:pt x="21215" y="15245"/>
                      <a:pt x="21153" y="15250"/>
                      <a:pt x="21092" y="15250"/>
                    </a:cubicBezTo>
                    <a:cubicBezTo>
                      <a:pt x="21011" y="15250"/>
                      <a:pt x="20931" y="15242"/>
                      <a:pt x="20855" y="15206"/>
                    </a:cubicBezTo>
                    <a:cubicBezTo>
                      <a:pt x="20845" y="15213"/>
                      <a:pt x="20833" y="15216"/>
                      <a:pt x="20822" y="15216"/>
                    </a:cubicBezTo>
                    <a:cubicBezTo>
                      <a:pt x="20802" y="15216"/>
                      <a:pt x="20781" y="15206"/>
                      <a:pt x="20766" y="15187"/>
                    </a:cubicBezTo>
                    <a:cubicBezTo>
                      <a:pt x="20678" y="15106"/>
                      <a:pt x="20543" y="15183"/>
                      <a:pt x="20463" y="15102"/>
                    </a:cubicBezTo>
                    <a:lnTo>
                      <a:pt x="20363" y="15075"/>
                    </a:lnTo>
                    <a:cubicBezTo>
                      <a:pt x="20315" y="15056"/>
                      <a:pt x="20263" y="15046"/>
                      <a:pt x="20211" y="15046"/>
                    </a:cubicBezTo>
                    <a:cubicBezTo>
                      <a:pt x="20159" y="15046"/>
                      <a:pt x="20107" y="15056"/>
                      <a:pt x="20059" y="15075"/>
                    </a:cubicBezTo>
                    <a:cubicBezTo>
                      <a:pt x="20059" y="15075"/>
                      <a:pt x="20059" y="15083"/>
                      <a:pt x="20051" y="15083"/>
                    </a:cubicBezTo>
                    <a:cubicBezTo>
                      <a:pt x="19929" y="15051"/>
                      <a:pt x="19806" y="15042"/>
                      <a:pt x="19681" y="15042"/>
                    </a:cubicBezTo>
                    <a:cubicBezTo>
                      <a:pt x="19535" y="15042"/>
                      <a:pt x="19389" y="15054"/>
                      <a:pt x="19243" y="15054"/>
                    </a:cubicBezTo>
                    <a:cubicBezTo>
                      <a:pt x="19109" y="15054"/>
                      <a:pt x="18976" y="15044"/>
                      <a:pt x="18845" y="15006"/>
                    </a:cubicBezTo>
                    <a:cubicBezTo>
                      <a:pt x="18809" y="15013"/>
                      <a:pt x="18773" y="15016"/>
                      <a:pt x="18738" y="15016"/>
                    </a:cubicBezTo>
                    <a:cubicBezTo>
                      <a:pt x="18672" y="15016"/>
                      <a:pt x="18608" y="15004"/>
                      <a:pt x="18545" y="14979"/>
                    </a:cubicBezTo>
                    <a:cubicBezTo>
                      <a:pt x="18464" y="14949"/>
                      <a:pt x="18382" y="14942"/>
                      <a:pt x="18300" y="14942"/>
                    </a:cubicBezTo>
                    <a:cubicBezTo>
                      <a:pt x="18214" y="14942"/>
                      <a:pt x="18128" y="14950"/>
                      <a:pt x="18043" y="14950"/>
                    </a:cubicBezTo>
                    <a:cubicBezTo>
                      <a:pt x="18022" y="14950"/>
                      <a:pt x="18001" y="14950"/>
                      <a:pt x="17980" y="14948"/>
                    </a:cubicBezTo>
                    <a:lnTo>
                      <a:pt x="17965" y="14948"/>
                    </a:lnTo>
                    <a:cubicBezTo>
                      <a:pt x="17953" y="14933"/>
                      <a:pt x="17938" y="14921"/>
                      <a:pt x="17926" y="14910"/>
                    </a:cubicBezTo>
                    <a:lnTo>
                      <a:pt x="17738" y="14883"/>
                    </a:lnTo>
                    <a:cubicBezTo>
                      <a:pt x="17695" y="14852"/>
                      <a:pt x="17650" y="14844"/>
                      <a:pt x="17602" y="14844"/>
                    </a:cubicBezTo>
                    <a:cubicBezTo>
                      <a:pt x="17560" y="14844"/>
                      <a:pt x="17516" y="14851"/>
                      <a:pt x="17473" y="14856"/>
                    </a:cubicBezTo>
                    <a:lnTo>
                      <a:pt x="17446" y="14898"/>
                    </a:lnTo>
                    <a:lnTo>
                      <a:pt x="17438" y="14894"/>
                    </a:lnTo>
                    <a:lnTo>
                      <a:pt x="17446" y="14883"/>
                    </a:lnTo>
                    <a:cubicBezTo>
                      <a:pt x="17454" y="14883"/>
                      <a:pt x="17458" y="14871"/>
                      <a:pt x="17465" y="14845"/>
                    </a:cubicBezTo>
                    <a:cubicBezTo>
                      <a:pt x="17469" y="14825"/>
                      <a:pt x="17450" y="14814"/>
                      <a:pt x="17412" y="14814"/>
                    </a:cubicBezTo>
                    <a:lnTo>
                      <a:pt x="17235" y="14775"/>
                    </a:lnTo>
                    <a:cubicBezTo>
                      <a:pt x="17222" y="14768"/>
                      <a:pt x="17209" y="14764"/>
                      <a:pt x="17196" y="14764"/>
                    </a:cubicBezTo>
                    <a:cubicBezTo>
                      <a:pt x="17181" y="14764"/>
                      <a:pt x="17168" y="14769"/>
                      <a:pt x="17158" y="14779"/>
                    </a:cubicBezTo>
                    <a:lnTo>
                      <a:pt x="17150" y="14775"/>
                    </a:lnTo>
                    <a:cubicBezTo>
                      <a:pt x="17123" y="14764"/>
                      <a:pt x="17093" y="14756"/>
                      <a:pt x="17066" y="14748"/>
                    </a:cubicBezTo>
                    <a:lnTo>
                      <a:pt x="17066" y="14725"/>
                    </a:lnTo>
                    <a:lnTo>
                      <a:pt x="17023" y="14706"/>
                    </a:lnTo>
                    <a:cubicBezTo>
                      <a:pt x="17012" y="14713"/>
                      <a:pt x="16999" y="14717"/>
                      <a:pt x="16987" y="14717"/>
                    </a:cubicBezTo>
                    <a:cubicBezTo>
                      <a:pt x="16966" y="14717"/>
                      <a:pt x="16947" y="14708"/>
                      <a:pt x="16935" y="14691"/>
                    </a:cubicBezTo>
                    <a:lnTo>
                      <a:pt x="16831" y="14702"/>
                    </a:lnTo>
                    <a:cubicBezTo>
                      <a:pt x="16797" y="14687"/>
                      <a:pt x="16762" y="14672"/>
                      <a:pt x="16728" y="14664"/>
                    </a:cubicBezTo>
                    <a:cubicBezTo>
                      <a:pt x="16593" y="14610"/>
                      <a:pt x="16459" y="14553"/>
                      <a:pt x="16320" y="14510"/>
                    </a:cubicBezTo>
                    <a:cubicBezTo>
                      <a:pt x="16278" y="14433"/>
                      <a:pt x="16182" y="14456"/>
                      <a:pt x="16128" y="14403"/>
                    </a:cubicBezTo>
                    <a:lnTo>
                      <a:pt x="16120" y="14399"/>
                    </a:lnTo>
                    <a:cubicBezTo>
                      <a:pt x="16070" y="14337"/>
                      <a:pt x="15978" y="14360"/>
                      <a:pt x="15932" y="14299"/>
                    </a:cubicBezTo>
                    <a:lnTo>
                      <a:pt x="15917" y="14287"/>
                    </a:lnTo>
                    <a:cubicBezTo>
                      <a:pt x="15882" y="14245"/>
                      <a:pt x="15836" y="14211"/>
                      <a:pt x="15778" y="14207"/>
                    </a:cubicBezTo>
                    <a:cubicBezTo>
                      <a:pt x="15772" y="14210"/>
                      <a:pt x="15766" y="14211"/>
                      <a:pt x="15760" y="14211"/>
                    </a:cubicBezTo>
                    <a:cubicBezTo>
                      <a:pt x="15743" y="14211"/>
                      <a:pt x="15727" y="14200"/>
                      <a:pt x="15725" y="14184"/>
                    </a:cubicBezTo>
                    <a:cubicBezTo>
                      <a:pt x="15725" y="14180"/>
                      <a:pt x="15721" y="14172"/>
                      <a:pt x="15721" y="14168"/>
                    </a:cubicBezTo>
                    <a:cubicBezTo>
                      <a:pt x="15659" y="14057"/>
                      <a:pt x="15525" y="14057"/>
                      <a:pt x="15433" y="13991"/>
                    </a:cubicBezTo>
                    <a:lnTo>
                      <a:pt x="15410" y="13980"/>
                    </a:lnTo>
                    <a:cubicBezTo>
                      <a:pt x="15356" y="13930"/>
                      <a:pt x="15267" y="13949"/>
                      <a:pt x="15221" y="13892"/>
                    </a:cubicBezTo>
                    <a:lnTo>
                      <a:pt x="15210" y="13884"/>
                    </a:lnTo>
                    <a:cubicBezTo>
                      <a:pt x="15164" y="13826"/>
                      <a:pt x="15071" y="13857"/>
                      <a:pt x="15029" y="13788"/>
                    </a:cubicBezTo>
                    <a:lnTo>
                      <a:pt x="15010" y="13780"/>
                    </a:lnTo>
                    <a:cubicBezTo>
                      <a:pt x="14975" y="13749"/>
                      <a:pt x="14937" y="13722"/>
                      <a:pt x="14898" y="13703"/>
                    </a:cubicBezTo>
                    <a:cubicBezTo>
                      <a:pt x="14860" y="13623"/>
                      <a:pt x="14764" y="13646"/>
                      <a:pt x="14710" y="13592"/>
                    </a:cubicBezTo>
                    <a:lnTo>
                      <a:pt x="14706" y="13592"/>
                    </a:lnTo>
                    <a:cubicBezTo>
                      <a:pt x="14660" y="13527"/>
                      <a:pt x="14568" y="13550"/>
                      <a:pt x="14514" y="13492"/>
                    </a:cubicBezTo>
                    <a:lnTo>
                      <a:pt x="14506" y="13488"/>
                    </a:lnTo>
                    <a:cubicBezTo>
                      <a:pt x="14453" y="13430"/>
                      <a:pt x="14360" y="13450"/>
                      <a:pt x="14307" y="13392"/>
                    </a:cubicBezTo>
                    <a:lnTo>
                      <a:pt x="14303" y="13384"/>
                    </a:lnTo>
                    <a:cubicBezTo>
                      <a:pt x="14199" y="13269"/>
                      <a:pt x="14038" y="13258"/>
                      <a:pt x="13911" y="13185"/>
                    </a:cubicBezTo>
                    <a:lnTo>
                      <a:pt x="13899" y="13181"/>
                    </a:lnTo>
                    <a:cubicBezTo>
                      <a:pt x="13883" y="13160"/>
                      <a:pt x="13858" y="13150"/>
                      <a:pt x="13832" y="13150"/>
                    </a:cubicBezTo>
                    <a:cubicBezTo>
                      <a:pt x="13816" y="13150"/>
                      <a:pt x="13799" y="13154"/>
                      <a:pt x="13784" y="13161"/>
                    </a:cubicBezTo>
                    <a:cubicBezTo>
                      <a:pt x="13769" y="13142"/>
                      <a:pt x="13746" y="13127"/>
                      <a:pt x="13723" y="13123"/>
                    </a:cubicBezTo>
                    <a:cubicBezTo>
                      <a:pt x="13719" y="13108"/>
                      <a:pt x="13707" y="13092"/>
                      <a:pt x="13703" y="13085"/>
                    </a:cubicBezTo>
                    <a:cubicBezTo>
                      <a:pt x="13692" y="13085"/>
                      <a:pt x="13680" y="13088"/>
                      <a:pt x="13669" y="13088"/>
                    </a:cubicBezTo>
                    <a:cubicBezTo>
                      <a:pt x="13642" y="13069"/>
                      <a:pt x="13607" y="13050"/>
                      <a:pt x="13573" y="13035"/>
                    </a:cubicBezTo>
                    <a:cubicBezTo>
                      <a:pt x="13515" y="13027"/>
                      <a:pt x="13454" y="13031"/>
                      <a:pt x="13411" y="12981"/>
                    </a:cubicBezTo>
                    <a:lnTo>
                      <a:pt x="13396" y="12973"/>
                    </a:lnTo>
                    <a:cubicBezTo>
                      <a:pt x="13342" y="12923"/>
                      <a:pt x="13261" y="12935"/>
                      <a:pt x="13212" y="12877"/>
                    </a:cubicBezTo>
                    <a:lnTo>
                      <a:pt x="13192" y="12866"/>
                    </a:lnTo>
                    <a:cubicBezTo>
                      <a:pt x="13162" y="12823"/>
                      <a:pt x="13112" y="12796"/>
                      <a:pt x="13058" y="12785"/>
                    </a:cubicBezTo>
                    <a:cubicBezTo>
                      <a:pt x="13052" y="12789"/>
                      <a:pt x="13045" y="12790"/>
                      <a:pt x="13038" y="12790"/>
                    </a:cubicBezTo>
                    <a:cubicBezTo>
                      <a:pt x="13023" y="12790"/>
                      <a:pt x="13008" y="12783"/>
                      <a:pt x="13000" y="12770"/>
                    </a:cubicBezTo>
                    <a:cubicBezTo>
                      <a:pt x="13000" y="12766"/>
                      <a:pt x="12996" y="12766"/>
                      <a:pt x="12996" y="12762"/>
                    </a:cubicBezTo>
                    <a:cubicBezTo>
                      <a:pt x="12962" y="12731"/>
                      <a:pt x="12923" y="12708"/>
                      <a:pt x="12881" y="12689"/>
                    </a:cubicBezTo>
                    <a:cubicBezTo>
                      <a:pt x="12854" y="12608"/>
                      <a:pt x="12747" y="12635"/>
                      <a:pt x="12708" y="12574"/>
                    </a:cubicBezTo>
                    <a:lnTo>
                      <a:pt x="12689" y="12566"/>
                    </a:lnTo>
                    <a:cubicBezTo>
                      <a:pt x="12662" y="12531"/>
                      <a:pt x="12624" y="12508"/>
                      <a:pt x="12585" y="12481"/>
                    </a:cubicBezTo>
                    <a:cubicBezTo>
                      <a:pt x="12566" y="12435"/>
                      <a:pt x="12528" y="12397"/>
                      <a:pt x="12478" y="12385"/>
                    </a:cubicBezTo>
                    <a:cubicBezTo>
                      <a:pt x="12451" y="12305"/>
                      <a:pt x="12343" y="12335"/>
                      <a:pt x="12305" y="12270"/>
                    </a:cubicBezTo>
                    <a:lnTo>
                      <a:pt x="12289" y="12262"/>
                    </a:lnTo>
                    <a:cubicBezTo>
                      <a:pt x="12259" y="12228"/>
                      <a:pt x="12224" y="12205"/>
                      <a:pt x="12182" y="12182"/>
                    </a:cubicBezTo>
                    <a:cubicBezTo>
                      <a:pt x="12109" y="12105"/>
                      <a:pt x="12013" y="12051"/>
                      <a:pt x="11913" y="12028"/>
                    </a:cubicBezTo>
                    <a:cubicBezTo>
                      <a:pt x="11905" y="12009"/>
                      <a:pt x="11897" y="11982"/>
                      <a:pt x="11893" y="11963"/>
                    </a:cubicBezTo>
                    <a:cubicBezTo>
                      <a:pt x="11840" y="11963"/>
                      <a:pt x="11790" y="11924"/>
                      <a:pt x="11782" y="11874"/>
                    </a:cubicBezTo>
                    <a:cubicBezTo>
                      <a:pt x="11728" y="11867"/>
                      <a:pt x="11686" y="11836"/>
                      <a:pt x="11671" y="11782"/>
                    </a:cubicBezTo>
                    <a:cubicBezTo>
                      <a:pt x="11548" y="11751"/>
                      <a:pt x="11444" y="11671"/>
                      <a:pt x="11386" y="11555"/>
                    </a:cubicBezTo>
                    <a:cubicBezTo>
                      <a:pt x="11363" y="11548"/>
                      <a:pt x="11336" y="11540"/>
                      <a:pt x="11309" y="11540"/>
                    </a:cubicBezTo>
                    <a:lnTo>
                      <a:pt x="11071" y="11271"/>
                    </a:lnTo>
                    <a:cubicBezTo>
                      <a:pt x="11017" y="11267"/>
                      <a:pt x="10975" y="11232"/>
                      <a:pt x="10960" y="11183"/>
                    </a:cubicBezTo>
                    <a:cubicBezTo>
                      <a:pt x="10864" y="11148"/>
                      <a:pt x="10791" y="11071"/>
                      <a:pt x="10760" y="10975"/>
                    </a:cubicBezTo>
                    <a:cubicBezTo>
                      <a:pt x="10683" y="10956"/>
                      <a:pt x="10614" y="10925"/>
                      <a:pt x="10587" y="10844"/>
                    </a:cubicBezTo>
                    <a:lnTo>
                      <a:pt x="10483" y="10744"/>
                    </a:lnTo>
                    <a:lnTo>
                      <a:pt x="10383" y="10645"/>
                    </a:lnTo>
                    <a:cubicBezTo>
                      <a:pt x="10303" y="10591"/>
                      <a:pt x="10210" y="10548"/>
                      <a:pt x="10184" y="10441"/>
                    </a:cubicBezTo>
                    <a:lnTo>
                      <a:pt x="10099" y="10433"/>
                    </a:lnTo>
                    <a:cubicBezTo>
                      <a:pt x="10091" y="10402"/>
                      <a:pt x="10087" y="10376"/>
                      <a:pt x="10080" y="10341"/>
                    </a:cubicBezTo>
                    <a:cubicBezTo>
                      <a:pt x="9980" y="10306"/>
                      <a:pt x="9941" y="10210"/>
                      <a:pt x="9880" y="10137"/>
                    </a:cubicBezTo>
                    <a:lnTo>
                      <a:pt x="9749" y="9964"/>
                    </a:lnTo>
                    <a:cubicBezTo>
                      <a:pt x="9696" y="9961"/>
                      <a:pt x="9657" y="9922"/>
                      <a:pt x="9649" y="9868"/>
                    </a:cubicBezTo>
                    <a:cubicBezTo>
                      <a:pt x="9626" y="9865"/>
                      <a:pt x="9599" y="9861"/>
                      <a:pt x="9576" y="9845"/>
                    </a:cubicBezTo>
                    <a:lnTo>
                      <a:pt x="9569" y="9830"/>
                    </a:lnTo>
                    <a:cubicBezTo>
                      <a:pt x="9538" y="9799"/>
                      <a:pt x="9511" y="9765"/>
                      <a:pt x="9480" y="9726"/>
                    </a:cubicBezTo>
                    <a:lnTo>
                      <a:pt x="9480" y="9726"/>
                    </a:lnTo>
                    <a:lnTo>
                      <a:pt x="9569" y="9826"/>
                    </a:lnTo>
                    <a:cubicBezTo>
                      <a:pt x="9561" y="9799"/>
                      <a:pt x="9561" y="9768"/>
                      <a:pt x="9569" y="9742"/>
                    </a:cubicBezTo>
                    <a:lnTo>
                      <a:pt x="9480" y="9726"/>
                    </a:lnTo>
                    <a:lnTo>
                      <a:pt x="9480" y="9726"/>
                    </a:lnTo>
                    <a:cubicBezTo>
                      <a:pt x="9480" y="9726"/>
                      <a:pt x="9480" y="9726"/>
                      <a:pt x="9480" y="9726"/>
                    </a:cubicBezTo>
                    <a:cubicBezTo>
                      <a:pt x="9480" y="9695"/>
                      <a:pt x="9476" y="9669"/>
                      <a:pt x="9473" y="9638"/>
                    </a:cubicBezTo>
                    <a:cubicBezTo>
                      <a:pt x="9442" y="9638"/>
                      <a:pt x="9407" y="9634"/>
                      <a:pt x="9380" y="9630"/>
                    </a:cubicBezTo>
                    <a:cubicBezTo>
                      <a:pt x="9369" y="9599"/>
                      <a:pt x="9365" y="9572"/>
                      <a:pt x="9369" y="9542"/>
                    </a:cubicBezTo>
                    <a:cubicBezTo>
                      <a:pt x="9342" y="9538"/>
                      <a:pt x="9311" y="9534"/>
                      <a:pt x="9284" y="9519"/>
                    </a:cubicBezTo>
                    <a:cubicBezTo>
                      <a:pt x="9273" y="9380"/>
                      <a:pt x="9115" y="9346"/>
                      <a:pt x="9073" y="9234"/>
                    </a:cubicBezTo>
                    <a:cubicBezTo>
                      <a:pt x="8977" y="9157"/>
                      <a:pt x="8866" y="9088"/>
                      <a:pt x="8858" y="8942"/>
                    </a:cubicBezTo>
                    <a:cubicBezTo>
                      <a:pt x="8792" y="8900"/>
                      <a:pt x="8750" y="8839"/>
                      <a:pt x="8735" y="8762"/>
                    </a:cubicBezTo>
                    <a:cubicBezTo>
                      <a:pt x="8708" y="8754"/>
                      <a:pt x="8677" y="8746"/>
                      <a:pt x="8654" y="8731"/>
                    </a:cubicBezTo>
                    <a:lnTo>
                      <a:pt x="8650" y="8650"/>
                    </a:lnTo>
                    <a:cubicBezTo>
                      <a:pt x="8597" y="8639"/>
                      <a:pt x="8558" y="8596"/>
                      <a:pt x="8554" y="8543"/>
                    </a:cubicBezTo>
                    <a:cubicBezTo>
                      <a:pt x="8500" y="8531"/>
                      <a:pt x="8466" y="8481"/>
                      <a:pt x="8466" y="8427"/>
                    </a:cubicBezTo>
                    <a:cubicBezTo>
                      <a:pt x="8389" y="8397"/>
                      <a:pt x="8358" y="8327"/>
                      <a:pt x="8339" y="8251"/>
                    </a:cubicBezTo>
                    <a:cubicBezTo>
                      <a:pt x="8289" y="8231"/>
                      <a:pt x="8255" y="8185"/>
                      <a:pt x="8262" y="8131"/>
                    </a:cubicBezTo>
                    <a:cubicBezTo>
                      <a:pt x="8185" y="8093"/>
                      <a:pt x="8158" y="8024"/>
                      <a:pt x="8139" y="7947"/>
                    </a:cubicBezTo>
                    <a:lnTo>
                      <a:pt x="8059" y="7936"/>
                    </a:lnTo>
                    <a:lnTo>
                      <a:pt x="8055" y="7924"/>
                    </a:lnTo>
                    <a:cubicBezTo>
                      <a:pt x="8059" y="7866"/>
                      <a:pt x="8032" y="7813"/>
                      <a:pt x="7982" y="7782"/>
                    </a:cubicBezTo>
                    <a:lnTo>
                      <a:pt x="7670" y="7198"/>
                    </a:lnTo>
                    <a:cubicBezTo>
                      <a:pt x="7670" y="6883"/>
                      <a:pt x="7440" y="6629"/>
                      <a:pt x="7436" y="6314"/>
                    </a:cubicBezTo>
                    <a:cubicBezTo>
                      <a:pt x="7359" y="6233"/>
                      <a:pt x="7325" y="6122"/>
                      <a:pt x="7340" y="6014"/>
                    </a:cubicBezTo>
                    <a:cubicBezTo>
                      <a:pt x="7252" y="5976"/>
                      <a:pt x="7232" y="5899"/>
                      <a:pt x="7236" y="5814"/>
                    </a:cubicBezTo>
                    <a:lnTo>
                      <a:pt x="7079" y="5680"/>
                    </a:lnTo>
                    <a:cubicBezTo>
                      <a:pt x="7083" y="5592"/>
                      <a:pt x="7040" y="5503"/>
                      <a:pt x="6967" y="5457"/>
                    </a:cubicBezTo>
                    <a:lnTo>
                      <a:pt x="6979" y="5419"/>
                    </a:lnTo>
                    <a:lnTo>
                      <a:pt x="6948" y="5392"/>
                    </a:lnTo>
                    <a:lnTo>
                      <a:pt x="6936" y="5215"/>
                    </a:lnTo>
                    <a:cubicBezTo>
                      <a:pt x="6910" y="5215"/>
                      <a:pt x="6883" y="5211"/>
                      <a:pt x="6860" y="5207"/>
                    </a:cubicBezTo>
                    <a:lnTo>
                      <a:pt x="6848" y="5192"/>
                    </a:lnTo>
                    <a:cubicBezTo>
                      <a:pt x="6848" y="5130"/>
                      <a:pt x="6821" y="5077"/>
                      <a:pt x="6767" y="5042"/>
                    </a:cubicBezTo>
                    <a:lnTo>
                      <a:pt x="6783" y="5019"/>
                    </a:lnTo>
                    <a:lnTo>
                      <a:pt x="6764" y="5000"/>
                    </a:lnTo>
                    <a:lnTo>
                      <a:pt x="6748" y="4700"/>
                    </a:lnTo>
                    <a:cubicBezTo>
                      <a:pt x="6717" y="4688"/>
                      <a:pt x="6694" y="4669"/>
                      <a:pt x="6668" y="4650"/>
                    </a:cubicBezTo>
                    <a:lnTo>
                      <a:pt x="6675" y="4619"/>
                    </a:lnTo>
                    <a:lnTo>
                      <a:pt x="6652" y="4600"/>
                    </a:lnTo>
                    <a:cubicBezTo>
                      <a:pt x="6652" y="4500"/>
                      <a:pt x="6648" y="4400"/>
                      <a:pt x="6648" y="4304"/>
                    </a:cubicBezTo>
                    <a:cubicBezTo>
                      <a:pt x="6575" y="4193"/>
                      <a:pt x="6537" y="4066"/>
                      <a:pt x="6541" y="3931"/>
                    </a:cubicBezTo>
                    <a:cubicBezTo>
                      <a:pt x="6545" y="3893"/>
                      <a:pt x="6545" y="3862"/>
                      <a:pt x="6541" y="3824"/>
                    </a:cubicBezTo>
                    <a:lnTo>
                      <a:pt x="6541" y="3701"/>
                    </a:lnTo>
                    <a:cubicBezTo>
                      <a:pt x="6533" y="3697"/>
                      <a:pt x="6525" y="3693"/>
                      <a:pt x="6518" y="3689"/>
                    </a:cubicBezTo>
                    <a:cubicBezTo>
                      <a:pt x="6475" y="3559"/>
                      <a:pt x="6541" y="3413"/>
                      <a:pt x="6456" y="3290"/>
                    </a:cubicBezTo>
                    <a:cubicBezTo>
                      <a:pt x="6429" y="3271"/>
                      <a:pt x="6422" y="3232"/>
                      <a:pt x="6441" y="3209"/>
                    </a:cubicBezTo>
                    <a:cubicBezTo>
                      <a:pt x="6329" y="3009"/>
                      <a:pt x="6464" y="2779"/>
                      <a:pt x="6349" y="2583"/>
                    </a:cubicBezTo>
                    <a:cubicBezTo>
                      <a:pt x="6326" y="2564"/>
                      <a:pt x="6314" y="2529"/>
                      <a:pt x="6333" y="2506"/>
                    </a:cubicBezTo>
                    <a:lnTo>
                      <a:pt x="6333" y="2502"/>
                    </a:lnTo>
                    <a:cubicBezTo>
                      <a:pt x="6226" y="2306"/>
                      <a:pt x="6352" y="2076"/>
                      <a:pt x="6249" y="1876"/>
                    </a:cubicBezTo>
                    <a:cubicBezTo>
                      <a:pt x="6214" y="1833"/>
                      <a:pt x="6210" y="1776"/>
                      <a:pt x="6229" y="1722"/>
                    </a:cubicBezTo>
                    <a:cubicBezTo>
                      <a:pt x="6137" y="1511"/>
                      <a:pt x="6245" y="1276"/>
                      <a:pt x="6149" y="1069"/>
                    </a:cubicBezTo>
                    <a:cubicBezTo>
                      <a:pt x="6091" y="834"/>
                      <a:pt x="6091" y="596"/>
                      <a:pt x="6149" y="358"/>
                    </a:cubicBezTo>
                    <a:cubicBezTo>
                      <a:pt x="6195" y="258"/>
                      <a:pt x="6233" y="158"/>
                      <a:pt x="6118" y="70"/>
                    </a:cubicBezTo>
                    <a:lnTo>
                      <a:pt x="6118" y="70"/>
                    </a:lnTo>
                    <a:lnTo>
                      <a:pt x="6130" y="81"/>
                    </a:lnTo>
                    <a:cubicBezTo>
                      <a:pt x="6064" y="29"/>
                      <a:pt x="5999" y="0"/>
                      <a:pt x="59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11"/>
              <p:cNvSpPr/>
              <p:nvPr/>
            </p:nvSpPr>
            <p:spPr>
              <a:xfrm>
                <a:off x="7393759" y="2388799"/>
                <a:ext cx="28880" cy="29345"/>
              </a:xfrm>
              <a:custGeom>
                <a:avLst/>
                <a:gdLst/>
                <a:ahLst/>
                <a:cxnLst/>
                <a:rect l="l" t="t" r="r" b="b"/>
                <a:pathLst>
                  <a:path w="931" h="946" extrusionOk="0">
                    <a:moveTo>
                      <a:pt x="291" y="0"/>
                    </a:moveTo>
                    <a:cubicBezTo>
                      <a:pt x="197" y="0"/>
                      <a:pt x="216" y="76"/>
                      <a:pt x="246" y="143"/>
                    </a:cubicBezTo>
                    <a:cubicBezTo>
                      <a:pt x="288" y="236"/>
                      <a:pt x="354" y="324"/>
                      <a:pt x="419" y="401"/>
                    </a:cubicBezTo>
                    <a:cubicBezTo>
                      <a:pt x="411" y="401"/>
                      <a:pt x="396" y="401"/>
                      <a:pt x="384" y="405"/>
                    </a:cubicBezTo>
                    <a:cubicBezTo>
                      <a:pt x="223" y="451"/>
                      <a:pt x="0" y="470"/>
                      <a:pt x="211" y="727"/>
                    </a:cubicBezTo>
                    <a:cubicBezTo>
                      <a:pt x="358" y="872"/>
                      <a:pt x="481" y="946"/>
                      <a:pt x="588" y="946"/>
                    </a:cubicBezTo>
                    <a:cubicBezTo>
                      <a:pt x="712" y="946"/>
                      <a:pt x="814" y="844"/>
                      <a:pt x="903" y="639"/>
                    </a:cubicBezTo>
                    <a:cubicBezTo>
                      <a:pt x="930" y="581"/>
                      <a:pt x="919" y="508"/>
                      <a:pt x="930" y="443"/>
                    </a:cubicBezTo>
                    <a:cubicBezTo>
                      <a:pt x="753" y="259"/>
                      <a:pt x="611" y="43"/>
                      <a:pt x="338" y="5"/>
                    </a:cubicBezTo>
                    <a:cubicBezTo>
                      <a:pt x="320" y="2"/>
                      <a:pt x="304" y="0"/>
                      <a:pt x="2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11"/>
              <p:cNvSpPr/>
              <p:nvPr/>
            </p:nvSpPr>
            <p:spPr>
              <a:xfrm>
                <a:off x="7317947" y="2395376"/>
                <a:ext cx="27918" cy="34556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114" extrusionOk="0">
                    <a:moveTo>
                      <a:pt x="254" y="0"/>
                    </a:moveTo>
                    <a:cubicBezTo>
                      <a:pt x="0" y="27"/>
                      <a:pt x="135" y="208"/>
                      <a:pt x="131" y="331"/>
                    </a:cubicBezTo>
                    <a:cubicBezTo>
                      <a:pt x="112" y="442"/>
                      <a:pt x="146" y="558"/>
                      <a:pt x="219" y="638"/>
                    </a:cubicBezTo>
                    <a:cubicBezTo>
                      <a:pt x="384" y="815"/>
                      <a:pt x="565" y="976"/>
                      <a:pt x="765" y="1111"/>
                    </a:cubicBezTo>
                    <a:cubicBezTo>
                      <a:pt x="778" y="1113"/>
                      <a:pt x="791" y="1114"/>
                      <a:pt x="803" y="1114"/>
                    </a:cubicBezTo>
                    <a:cubicBezTo>
                      <a:pt x="867" y="1114"/>
                      <a:pt x="899" y="1084"/>
                      <a:pt x="876" y="1000"/>
                    </a:cubicBezTo>
                    <a:cubicBezTo>
                      <a:pt x="673" y="661"/>
                      <a:pt x="327" y="419"/>
                      <a:pt x="2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11"/>
              <p:cNvSpPr/>
              <p:nvPr/>
            </p:nvSpPr>
            <p:spPr>
              <a:xfrm>
                <a:off x="7457288" y="2284510"/>
                <a:ext cx="88593" cy="88779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2862" extrusionOk="0">
                    <a:moveTo>
                      <a:pt x="926" y="873"/>
                    </a:moveTo>
                    <a:lnTo>
                      <a:pt x="946" y="888"/>
                    </a:lnTo>
                    <a:cubicBezTo>
                      <a:pt x="938" y="888"/>
                      <a:pt x="930" y="888"/>
                      <a:pt x="926" y="892"/>
                    </a:cubicBezTo>
                    <a:lnTo>
                      <a:pt x="926" y="873"/>
                    </a:lnTo>
                    <a:close/>
                    <a:moveTo>
                      <a:pt x="335" y="1"/>
                    </a:moveTo>
                    <a:cubicBezTo>
                      <a:pt x="288" y="208"/>
                      <a:pt x="0" y="331"/>
                      <a:pt x="296" y="566"/>
                    </a:cubicBezTo>
                    <a:cubicBezTo>
                      <a:pt x="354" y="623"/>
                      <a:pt x="431" y="658"/>
                      <a:pt x="507" y="662"/>
                    </a:cubicBezTo>
                    <a:lnTo>
                      <a:pt x="615" y="750"/>
                    </a:lnTo>
                    <a:cubicBezTo>
                      <a:pt x="700" y="835"/>
                      <a:pt x="807" y="896"/>
                      <a:pt x="922" y="938"/>
                    </a:cubicBezTo>
                    <a:cubicBezTo>
                      <a:pt x="972" y="996"/>
                      <a:pt x="1026" y="1046"/>
                      <a:pt x="1115" y="1046"/>
                    </a:cubicBezTo>
                    <a:cubicBezTo>
                      <a:pt x="1376" y="1296"/>
                      <a:pt x="1618" y="1572"/>
                      <a:pt x="1826" y="1868"/>
                    </a:cubicBezTo>
                    <a:lnTo>
                      <a:pt x="2314" y="2372"/>
                    </a:lnTo>
                    <a:lnTo>
                      <a:pt x="2290" y="2664"/>
                    </a:lnTo>
                    <a:cubicBezTo>
                      <a:pt x="2260" y="2660"/>
                      <a:pt x="2225" y="2656"/>
                      <a:pt x="2192" y="2656"/>
                    </a:cubicBezTo>
                    <a:cubicBezTo>
                      <a:pt x="2121" y="2656"/>
                      <a:pt x="2060" y="2676"/>
                      <a:pt x="2068" y="2768"/>
                    </a:cubicBezTo>
                    <a:cubicBezTo>
                      <a:pt x="2073" y="2839"/>
                      <a:pt x="2101" y="2862"/>
                      <a:pt x="2139" y="2862"/>
                    </a:cubicBezTo>
                    <a:cubicBezTo>
                      <a:pt x="2184" y="2862"/>
                      <a:pt x="2242" y="2830"/>
                      <a:pt x="2290" y="2814"/>
                    </a:cubicBezTo>
                    <a:cubicBezTo>
                      <a:pt x="2367" y="2791"/>
                      <a:pt x="2448" y="2779"/>
                      <a:pt x="2529" y="2760"/>
                    </a:cubicBezTo>
                    <a:cubicBezTo>
                      <a:pt x="2567" y="2748"/>
                      <a:pt x="2598" y="2714"/>
                      <a:pt x="2606" y="2675"/>
                    </a:cubicBezTo>
                    <a:cubicBezTo>
                      <a:pt x="2613" y="2637"/>
                      <a:pt x="2617" y="2602"/>
                      <a:pt x="2617" y="2568"/>
                    </a:cubicBezTo>
                    <a:cubicBezTo>
                      <a:pt x="2832" y="2314"/>
                      <a:pt x="2855" y="2022"/>
                      <a:pt x="2813" y="1588"/>
                    </a:cubicBezTo>
                    <a:lnTo>
                      <a:pt x="2813" y="1588"/>
                    </a:lnTo>
                    <a:lnTo>
                      <a:pt x="2425" y="2256"/>
                    </a:lnTo>
                    <a:lnTo>
                      <a:pt x="1941" y="1622"/>
                    </a:lnTo>
                    <a:cubicBezTo>
                      <a:pt x="1699" y="1215"/>
                      <a:pt x="1430" y="835"/>
                      <a:pt x="926" y="731"/>
                    </a:cubicBezTo>
                    <a:lnTo>
                      <a:pt x="792" y="573"/>
                    </a:lnTo>
                    <a:cubicBezTo>
                      <a:pt x="776" y="489"/>
                      <a:pt x="703" y="431"/>
                      <a:pt x="623" y="427"/>
                    </a:cubicBezTo>
                    <a:cubicBezTo>
                      <a:pt x="431" y="370"/>
                      <a:pt x="557" y="124"/>
                      <a:pt x="3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11"/>
              <p:cNvSpPr/>
              <p:nvPr/>
            </p:nvSpPr>
            <p:spPr>
              <a:xfrm>
                <a:off x="7494823" y="2414329"/>
                <a:ext cx="155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5" h="9" extrusionOk="0">
                    <a:moveTo>
                      <a:pt x="1" y="0"/>
                    </a:moveTo>
                    <a:lnTo>
                      <a:pt x="1" y="8"/>
                    </a:lnTo>
                    <a:lnTo>
                      <a:pt x="5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11"/>
              <p:cNvSpPr/>
              <p:nvPr/>
            </p:nvSpPr>
            <p:spPr>
              <a:xfrm>
                <a:off x="7416404" y="2411475"/>
                <a:ext cx="105034" cy="60985"/>
              </a:xfrm>
              <a:custGeom>
                <a:avLst/>
                <a:gdLst/>
                <a:ahLst/>
                <a:cxnLst/>
                <a:rect l="l" t="t" r="r" b="b"/>
                <a:pathLst>
                  <a:path w="3386" h="1966" extrusionOk="0">
                    <a:moveTo>
                      <a:pt x="1361" y="0"/>
                    </a:moveTo>
                    <a:lnTo>
                      <a:pt x="1361" y="0"/>
                    </a:lnTo>
                    <a:cubicBezTo>
                      <a:pt x="1007" y="123"/>
                      <a:pt x="953" y="139"/>
                      <a:pt x="938" y="292"/>
                    </a:cubicBezTo>
                    <a:cubicBezTo>
                      <a:pt x="888" y="719"/>
                      <a:pt x="627" y="1045"/>
                      <a:pt x="434" y="1407"/>
                    </a:cubicBezTo>
                    <a:cubicBezTo>
                      <a:pt x="377" y="1514"/>
                      <a:pt x="358" y="1649"/>
                      <a:pt x="231" y="1714"/>
                    </a:cubicBezTo>
                    <a:cubicBezTo>
                      <a:pt x="203" y="1708"/>
                      <a:pt x="174" y="1702"/>
                      <a:pt x="146" y="1702"/>
                    </a:cubicBezTo>
                    <a:cubicBezTo>
                      <a:pt x="107" y="1702"/>
                      <a:pt x="71" y="1713"/>
                      <a:pt x="46" y="1749"/>
                    </a:cubicBezTo>
                    <a:cubicBezTo>
                      <a:pt x="0" y="1810"/>
                      <a:pt x="39" y="1879"/>
                      <a:pt x="96" y="1918"/>
                    </a:cubicBezTo>
                    <a:cubicBezTo>
                      <a:pt x="144" y="1951"/>
                      <a:pt x="187" y="1965"/>
                      <a:pt x="225" y="1965"/>
                    </a:cubicBezTo>
                    <a:cubicBezTo>
                      <a:pt x="306" y="1965"/>
                      <a:pt x="368" y="1900"/>
                      <a:pt x="423" y="1814"/>
                    </a:cubicBezTo>
                    <a:lnTo>
                      <a:pt x="527" y="1729"/>
                    </a:lnTo>
                    <a:cubicBezTo>
                      <a:pt x="627" y="1706"/>
                      <a:pt x="727" y="1699"/>
                      <a:pt x="828" y="1699"/>
                    </a:cubicBezTo>
                    <a:cubicBezTo>
                      <a:pt x="960" y="1699"/>
                      <a:pt x="1092" y="1711"/>
                      <a:pt x="1222" y="1718"/>
                    </a:cubicBezTo>
                    <a:cubicBezTo>
                      <a:pt x="1268" y="1725"/>
                      <a:pt x="1314" y="1728"/>
                      <a:pt x="1358" y="1728"/>
                    </a:cubicBezTo>
                    <a:cubicBezTo>
                      <a:pt x="1648" y="1728"/>
                      <a:pt x="1897" y="1584"/>
                      <a:pt x="2137" y="1410"/>
                    </a:cubicBezTo>
                    <a:cubicBezTo>
                      <a:pt x="2167" y="1410"/>
                      <a:pt x="2202" y="1407"/>
                      <a:pt x="2229" y="1403"/>
                    </a:cubicBezTo>
                    <a:cubicBezTo>
                      <a:pt x="2279" y="1416"/>
                      <a:pt x="2326" y="1422"/>
                      <a:pt x="2372" y="1422"/>
                    </a:cubicBezTo>
                    <a:cubicBezTo>
                      <a:pt x="2613" y="1422"/>
                      <a:pt x="2810" y="1259"/>
                      <a:pt x="3036" y="1188"/>
                    </a:cubicBezTo>
                    <a:cubicBezTo>
                      <a:pt x="3240" y="1057"/>
                      <a:pt x="3386" y="907"/>
                      <a:pt x="3236" y="619"/>
                    </a:cubicBezTo>
                    <a:lnTo>
                      <a:pt x="3236" y="619"/>
                    </a:lnTo>
                    <a:lnTo>
                      <a:pt x="2851" y="1099"/>
                    </a:lnTo>
                    <a:cubicBezTo>
                      <a:pt x="2652" y="1195"/>
                      <a:pt x="2436" y="1168"/>
                      <a:pt x="2229" y="1199"/>
                    </a:cubicBezTo>
                    <a:cubicBezTo>
                      <a:pt x="2197" y="1144"/>
                      <a:pt x="2137" y="1111"/>
                      <a:pt x="2073" y="1111"/>
                    </a:cubicBezTo>
                    <a:cubicBezTo>
                      <a:pt x="2061" y="1111"/>
                      <a:pt x="2049" y="1112"/>
                      <a:pt x="2037" y="1115"/>
                    </a:cubicBezTo>
                    <a:cubicBezTo>
                      <a:pt x="1859" y="1386"/>
                      <a:pt x="1626" y="1525"/>
                      <a:pt x="1331" y="1525"/>
                    </a:cubicBezTo>
                    <a:cubicBezTo>
                      <a:pt x="1262" y="1525"/>
                      <a:pt x="1190" y="1518"/>
                      <a:pt x="1115" y="1503"/>
                    </a:cubicBezTo>
                    <a:cubicBezTo>
                      <a:pt x="1098" y="1502"/>
                      <a:pt x="1082" y="1501"/>
                      <a:pt x="1065" y="1501"/>
                    </a:cubicBezTo>
                    <a:cubicBezTo>
                      <a:pt x="1015" y="1501"/>
                      <a:pt x="965" y="1506"/>
                      <a:pt x="919" y="1514"/>
                    </a:cubicBezTo>
                    <a:cubicBezTo>
                      <a:pt x="784" y="1507"/>
                      <a:pt x="711" y="1441"/>
                      <a:pt x="719" y="1303"/>
                    </a:cubicBezTo>
                    <a:cubicBezTo>
                      <a:pt x="992" y="919"/>
                      <a:pt x="1026" y="423"/>
                      <a:pt x="13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11"/>
              <p:cNvSpPr/>
              <p:nvPr/>
            </p:nvSpPr>
            <p:spPr>
              <a:xfrm>
                <a:off x="7264654" y="2193901"/>
                <a:ext cx="29004" cy="26894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7" extrusionOk="0">
                    <a:moveTo>
                      <a:pt x="783" y="1"/>
                    </a:moveTo>
                    <a:cubicBezTo>
                      <a:pt x="714" y="1"/>
                      <a:pt x="699" y="120"/>
                      <a:pt x="681" y="194"/>
                    </a:cubicBezTo>
                    <a:cubicBezTo>
                      <a:pt x="677" y="209"/>
                      <a:pt x="685" y="228"/>
                      <a:pt x="692" y="240"/>
                    </a:cubicBezTo>
                    <a:cubicBezTo>
                      <a:pt x="396" y="309"/>
                      <a:pt x="254" y="574"/>
                      <a:pt x="27" y="732"/>
                    </a:cubicBezTo>
                    <a:cubicBezTo>
                      <a:pt x="1" y="774"/>
                      <a:pt x="8" y="831"/>
                      <a:pt x="51" y="866"/>
                    </a:cubicBezTo>
                    <a:cubicBezTo>
                      <a:pt x="53" y="866"/>
                      <a:pt x="56" y="866"/>
                      <a:pt x="59" y="866"/>
                    </a:cubicBezTo>
                    <a:cubicBezTo>
                      <a:pt x="491" y="866"/>
                      <a:pt x="678" y="560"/>
                      <a:pt x="850" y="236"/>
                    </a:cubicBezTo>
                    <a:cubicBezTo>
                      <a:pt x="854" y="151"/>
                      <a:pt x="934" y="24"/>
                      <a:pt x="792" y="1"/>
                    </a:cubicBezTo>
                    <a:cubicBezTo>
                      <a:pt x="789" y="1"/>
                      <a:pt x="786" y="1"/>
                      <a:pt x="7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11"/>
              <p:cNvSpPr/>
              <p:nvPr/>
            </p:nvSpPr>
            <p:spPr>
              <a:xfrm>
                <a:off x="7382313" y="2357934"/>
                <a:ext cx="3133" cy="3381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9" extrusionOk="0">
                    <a:moveTo>
                      <a:pt x="100" y="1"/>
                    </a:moveTo>
                    <a:lnTo>
                      <a:pt x="0" y="108"/>
                    </a:lnTo>
                    <a:cubicBezTo>
                      <a:pt x="54" y="97"/>
                      <a:pt x="92" y="55"/>
                      <a:pt x="1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11"/>
              <p:cNvSpPr/>
              <p:nvPr/>
            </p:nvSpPr>
            <p:spPr>
              <a:xfrm>
                <a:off x="7385415" y="2357934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11"/>
              <p:cNvSpPr/>
              <p:nvPr/>
            </p:nvSpPr>
            <p:spPr>
              <a:xfrm>
                <a:off x="7374682" y="2343758"/>
                <a:ext cx="28290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2" h="839" extrusionOk="0">
                    <a:moveTo>
                      <a:pt x="569" y="0"/>
                    </a:moveTo>
                    <a:cubicBezTo>
                      <a:pt x="482" y="0"/>
                      <a:pt x="387" y="89"/>
                      <a:pt x="242" y="258"/>
                    </a:cubicBezTo>
                    <a:lnTo>
                      <a:pt x="50" y="458"/>
                    </a:lnTo>
                    <a:cubicBezTo>
                      <a:pt x="16" y="477"/>
                      <a:pt x="0" y="519"/>
                      <a:pt x="20" y="558"/>
                    </a:cubicBezTo>
                    <a:cubicBezTo>
                      <a:pt x="23" y="569"/>
                      <a:pt x="35" y="577"/>
                      <a:pt x="43" y="585"/>
                    </a:cubicBezTo>
                    <a:lnTo>
                      <a:pt x="43" y="838"/>
                    </a:lnTo>
                    <a:cubicBezTo>
                      <a:pt x="177" y="800"/>
                      <a:pt x="235" y="700"/>
                      <a:pt x="262" y="569"/>
                    </a:cubicBezTo>
                    <a:lnTo>
                      <a:pt x="250" y="565"/>
                    </a:lnTo>
                    <a:cubicBezTo>
                      <a:pt x="273" y="519"/>
                      <a:pt x="308" y="489"/>
                      <a:pt x="354" y="458"/>
                    </a:cubicBezTo>
                    <a:cubicBezTo>
                      <a:pt x="476" y="352"/>
                      <a:pt x="530" y="308"/>
                      <a:pt x="623" y="308"/>
                    </a:cubicBezTo>
                    <a:cubicBezTo>
                      <a:pt x="688" y="308"/>
                      <a:pt x="772" y="329"/>
                      <a:pt x="911" y="366"/>
                    </a:cubicBezTo>
                    <a:cubicBezTo>
                      <a:pt x="763" y="118"/>
                      <a:pt x="671" y="0"/>
                      <a:pt x="5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11"/>
              <p:cNvSpPr/>
              <p:nvPr/>
            </p:nvSpPr>
            <p:spPr>
              <a:xfrm>
                <a:off x="7382313" y="2361285"/>
                <a:ext cx="15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11"/>
              <p:cNvSpPr/>
              <p:nvPr/>
            </p:nvSpPr>
            <p:spPr>
              <a:xfrm>
                <a:off x="7181210" y="2193932"/>
                <a:ext cx="22924" cy="3291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061" extrusionOk="0">
                    <a:moveTo>
                      <a:pt x="47" y="0"/>
                    </a:moveTo>
                    <a:lnTo>
                      <a:pt x="47" y="0"/>
                    </a:lnTo>
                    <a:cubicBezTo>
                      <a:pt x="1" y="408"/>
                      <a:pt x="354" y="638"/>
                      <a:pt x="435" y="1061"/>
                    </a:cubicBezTo>
                    <a:cubicBezTo>
                      <a:pt x="739" y="477"/>
                      <a:pt x="143" y="346"/>
                      <a:pt x="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11"/>
              <p:cNvSpPr/>
              <p:nvPr/>
            </p:nvSpPr>
            <p:spPr>
              <a:xfrm>
                <a:off x="7215550" y="2126463"/>
                <a:ext cx="22427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723" h="527" extrusionOk="0">
                    <a:moveTo>
                      <a:pt x="723" y="1"/>
                    </a:moveTo>
                    <a:lnTo>
                      <a:pt x="723" y="1"/>
                    </a:lnTo>
                    <a:cubicBezTo>
                      <a:pt x="500" y="162"/>
                      <a:pt x="277" y="327"/>
                      <a:pt x="0" y="527"/>
                    </a:cubicBezTo>
                    <a:cubicBezTo>
                      <a:pt x="615" y="508"/>
                      <a:pt x="665" y="473"/>
                      <a:pt x="7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11"/>
              <p:cNvSpPr/>
              <p:nvPr/>
            </p:nvSpPr>
            <p:spPr>
              <a:xfrm>
                <a:off x="7413767" y="2339943"/>
                <a:ext cx="25560" cy="18736"/>
              </a:xfrm>
              <a:custGeom>
                <a:avLst/>
                <a:gdLst/>
                <a:ahLst/>
                <a:cxnLst/>
                <a:rect l="l" t="t" r="r" b="b"/>
                <a:pathLst>
                  <a:path w="824" h="60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" y="289"/>
                      <a:pt x="101" y="289"/>
                      <a:pt x="681" y="604"/>
                    </a:cubicBezTo>
                    <a:lnTo>
                      <a:pt x="735" y="596"/>
                    </a:lnTo>
                    <a:cubicBezTo>
                      <a:pt x="765" y="577"/>
                      <a:pt x="788" y="546"/>
                      <a:pt x="808" y="519"/>
                    </a:cubicBezTo>
                    <a:lnTo>
                      <a:pt x="823" y="469"/>
                    </a:lnTo>
                    <a:cubicBezTo>
                      <a:pt x="592" y="266"/>
                      <a:pt x="304" y="174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11"/>
              <p:cNvSpPr/>
              <p:nvPr/>
            </p:nvSpPr>
            <p:spPr>
              <a:xfrm>
                <a:off x="7438801" y="2296236"/>
                <a:ext cx="22676" cy="115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1" extrusionOk="0">
                    <a:moveTo>
                      <a:pt x="624" y="0"/>
                    </a:moveTo>
                    <a:cubicBezTo>
                      <a:pt x="616" y="0"/>
                      <a:pt x="608" y="1"/>
                      <a:pt x="600" y="3"/>
                    </a:cubicBezTo>
                    <a:cubicBezTo>
                      <a:pt x="596" y="3"/>
                      <a:pt x="596" y="3"/>
                      <a:pt x="592" y="7"/>
                    </a:cubicBezTo>
                    <a:cubicBezTo>
                      <a:pt x="393" y="72"/>
                      <a:pt x="151" y="15"/>
                      <a:pt x="1" y="238"/>
                    </a:cubicBezTo>
                    <a:cubicBezTo>
                      <a:pt x="48" y="310"/>
                      <a:pt x="109" y="370"/>
                      <a:pt x="189" y="370"/>
                    </a:cubicBezTo>
                    <a:cubicBezTo>
                      <a:pt x="220" y="370"/>
                      <a:pt x="253" y="362"/>
                      <a:pt x="289" y="341"/>
                    </a:cubicBezTo>
                    <a:cubicBezTo>
                      <a:pt x="423" y="265"/>
                      <a:pt x="600" y="341"/>
                      <a:pt x="704" y="207"/>
                    </a:cubicBezTo>
                    <a:cubicBezTo>
                      <a:pt x="731" y="180"/>
                      <a:pt x="719" y="107"/>
                      <a:pt x="704" y="65"/>
                    </a:cubicBezTo>
                    <a:cubicBezTo>
                      <a:pt x="697" y="23"/>
                      <a:pt x="662" y="0"/>
                      <a:pt x="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11"/>
              <p:cNvSpPr/>
              <p:nvPr/>
            </p:nvSpPr>
            <p:spPr>
              <a:xfrm>
                <a:off x="7274301" y="2244805"/>
                <a:ext cx="156775" cy="106802"/>
              </a:xfrm>
              <a:custGeom>
                <a:avLst/>
                <a:gdLst/>
                <a:ahLst/>
                <a:cxnLst/>
                <a:rect l="l" t="t" r="r" b="b"/>
                <a:pathLst>
                  <a:path w="5054" h="3443" extrusionOk="0">
                    <a:moveTo>
                      <a:pt x="1868" y="493"/>
                    </a:moveTo>
                    <a:cubicBezTo>
                      <a:pt x="1853" y="497"/>
                      <a:pt x="1834" y="501"/>
                      <a:pt x="1815" y="501"/>
                    </a:cubicBezTo>
                    <a:cubicBezTo>
                      <a:pt x="1834" y="501"/>
                      <a:pt x="1849" y="497"/>
                      <a:pt x="1868" y="493"/>
                    </a:cubicBezTo>
                    <a:close/>
                    <a:moveTo>
                      <a:pt x="3720" y="0"/>
                    </a:moveTo>
                    <a:cubicBezTo>
                      <a:pt x="3595" y="0"/>
                      <a:pt x="3470" y="25"/>
                      <a:pt x="3344" y="90"/>
                    </a:cubicBezTo>
                    <a:lnTo>
                      <a:pt x="3106" y="90"/>
                    </a:lnTo>
                    <a:cubicBezTo>
                      <a:pt x="3072" y="56"/>
                      <a:pt x="3029" y="40"/>
                      <a:pt x="2986" y="40"/>
                    </a:cubicBezTo>
                    <a:cubicBezTo>
                      <a:pt x="2940" y="40"/>
                      <a:pt x="2893" y="58"/>
                      <a:pt x="2856" y="93"/>
                    </a:cubicBezTo>
                    <a:cubicBezTo>
                      <a:pt x="2848" y="90"/>
                      <a:pt x="2841" y="89"/>
                      <a:pt x="2832" y="89"/>
                    </a:cubicBezTo>
                    <a:cubicBezTo>
                      <a:pt x="2811" y="89"/>
                      <a:pt x="2788" y="99"/>
                      <a:pt x="2771" y="113"/>
                    </a:cubicBezTo>
                    <a:cubicBezTo>
                      <a:pt x="2756" y="110"/>
                      <a:pt x="2741" y="109"/>
                      <a:pt x="2726" y="109"/>
                    </a:cubicBezTo>
                    <a:cubicBezTo>
                      <a:pt x="2663" y="109"/>
                      <a:pt x="2607" y="131"/>
                      <a:pt x="2564" y="193"/>
                    </a:cubicBezTo>
                    <a:lnTo>
                      <a:pt x="2564" y="197"/>
                    </a:lnTo>
                    <a:cubicBezTo>
                      <a:pt x="2555" y="197"/>
                      <a:pt x="2545" y="196"/>
                      <a:pt x="2536" y="196"/>
                    </a:cubicBezTo>
                    <a:cubicBezTo>
                      <a:pt x="2435" y="196"/>
                      <a:pt x="2338" y="234"/>
                      <a:pt x="2268" y="305"/>
                    </a:cubicBezTo>
                    <a:cubicBezTo>
                      <a:pt x="2157" y="309"/>
                      <a:pt x="2041" y="301"/>
                      <a:pt x="1964" y="405"/>
                    </a:cubicBezTo>
                    <a:cubicBezTo>
                      <a:pt x="1903" y="409"/>
                      <a:pt x="1845" y="447"/>
                      <a:pt x="1815" y="501"/>
                    </a:cubicBezTo>
                    <a:lnTo>
                      <a:pt x="1791" y="493"/>
                    </a:lnTo>
                    <a:lnTo>
                      <a:pt x="1772" y="512"/>
                    </a:lnTo>
                    <a:cubicBezTo>
                      <a:pt x="1715" y="512"/>
                      <a:pt x="1665" y="551"/>
                      <a:pt x="1661" y="608"/>
                    </a:cubicBezTo>
                    <a:lnTo>
                      <a:pt x="1772" y="512"/>
                    </a:lnTo>
                    <a:lnTo>
                      <a:pt x="1772" y="512"/>
                    </a:lnTo>
                    <a:cubicBezTo>
                      <a:pt x="1742" y="551"/>
                      <a:pt x="1703" y="581"/>
                      <a:pt x="1661" y="608"/>
                    </a:cubicBezTo>
                    <a:lnTo>
                      <a:pt x="1549" y="704"/>
                    </a:lnTo>
                    <a:cubicBezTo>
                      <a:pt x="1338" y="785"/>
                      <a:pt x="1146" y="885"/>
                      <a:pt x="1050" y="1108"/>
                    </a:cubicBezTo>
                    <a:cubicBezTo>
                      <a:pt x="927" y="1254"/>
                      <a:pt x="789" y="1392"/>
                      <a:pt x="750" y="1588"/>
                    </a:cubicBezTo>
                    <a:cubicBezTo>
                      <a:pt x="696" y="1611"/>
                      <a:pt x="662" y="1657"/>
                      <a:pt x="658" y="1719"/>
                    </a:cubicBezTo>
                    <a:cubicBezTo>
                      <a:pt x="608" y="1727"/>
                      <a:pt x="577" y="1769"/>
                      <a:pt x="577" y="1819"/>
                    </a:cubicBezTo>
                    <a:lnTo>
                      <a:pt x="566" y="1830"/>
                    </a:lnTo>
                    <a:cubicBezTo>
                      <a:pt x="416" y="1965"/>
                      <a:pt x="358" y="2153"/>
                      <a:pt x="274" y="2326"/>
                    </a:cubicBezTo>
                    <a:cubicBezTo>
                      <a:pt x="254" y="2349"/>
                      <a:pt x="243" y="2380"/>
                      <a:pt x="254" y="2407"/>
                    </a:cubicBezTo>
                    <a:cubicBezTo>
                      <a:pt x="193" y="2461"/>
                      <a:pt x="155" y="2537"/>
                      <a:pt x="155" y="2618"/>
                    </a:cubicBezTo>
                    <a:cubicBezTo>
                      <a:pt x="1" y="2876"/>
                      <a:pt x="85" y="3148"/>
                      <a:pt x="70" y="3417"/>
                    </a:cubicBezTo>
                    <a:cubicBezTo>
                      <a:pt x="98" y="3435"/>
                      <a:pt x="120" y="3442"/>
                      <a:pt x="138" y="3442"/>
                    </a:cubicBezTo>
                    <a:cubicBezTo>
                      <a:pt x="195" y="3442"/>
                      <a:pt x="213" y="3371"/>
                      <a:pt x="239" y="3321"/>
                    </a:cubicBezTo>
                    <a:lnTo>
                      <a:pt x="377" y="2541"/>
                    </a:lnTo>
                    <a:cubicBezTo>
                      <a:pt x="577" y="2380"/>
                      <a:pt x="646" y="2134"/>
                      <a:pt x="762" y="1923"/>
                    </a:cubicBezTo>
                    <a:cubicBezTo>
                      <a:pt x="792" y="1888"/>
                      <a:pt x="827" y="1857"/>
                      <a:pt x="858" y="1826"/>
                    </a:cubicBezTo>
                    <a:lnTo>
                      <a:pt x="1173" y="1327"/>
                    </a:lnTo>
                    <a:cubicBezTo>
                      <a:pt x="1257" y="1093"/>
                      <a:pt x="1538" y="1039"/>
                      <a:pt x="1669" y="839"/>
                    </a:cubicBezTo>
                    <a:cubicBezTo>
                      <a:pt x="1745" y="820"/>
                      <a:pt x="1815" y="789"/>
                      <a:pt x="1853" y="712"/>
                    </a:cubicBezTo>
                    <a:lnTo>
                      <a:pt x="1864" y="708"/>
                    </a:lnTo>
                    <a:cubicBezTo>
                      <a:pt x="1907" y="681"/>
                      <a:pt x="1953" y="654"/>
                      <a:pt x="1999" y="628"/>
                    </a:cubicBezTo>
                    <a:cubicBezTo>
                      <a:pt x="2005" y="630"/>
                      <a:pt x="2011" y="630"/>
                      <a:pt x="2017" y="630"/>
                    </a:cubicBezTo>
                    <a:cubicBezTo>
                      <a:pt x="2036" y="630"/>
                      <a:pt x="2057" y="622"/>
                      <a:pt x="2068" y="605"/>
                    </a:cubicBezTo>
                    <a:cubicBezTo>
                      <a:pt x="2076" y="605"/>
                      <a:pt x="2083" y="606"/>
                      <a:pt x="2091" y="606"/>
                    </a:cubicBezTo>
                    <a:cubicBezTo>
                      <a:pt x="2164" y="606"/>
                      <a:pt x="2234" y="572"/>
                      <a:pt x="2276" y="520"/>
                    </a:cubicBezTo>
                    <a:lnTo>
                      <a:pt x="2372" y="493"/>
                    </a:lnTo>
                    <a:cubicBezTo>
                      <a:pt x="2374" y="493"/>
                      <a:pt x="2377" y="493"/>
                      <a:pt x="2380" y="493"/>
                    </a:cubicBezTo>
                    <a:cubicBezTo>
                      <a:pt x="2429" y="493"/>
                      <a:pt x="2461" y="460"/>
                      <a:pt x="2479" y="424"/>
                    </a:cubicBezTo>
                    <a:cubicBezTo>
                      <a:pt x="2556" y="416"/>
                      <a:pt x="2633" y="401"/>
                      <a:pt x="2679" y="328"/>
                    </a:cubicBezTo>
                    <a:cubicBezTo>
                      <a:pt x="2710" y="328"/>
                      <a:pt x="2741" y="324"/>
                      <a:pt x="2771" y="305"/>
                    </a:cubicBezTo>
                    <a:lnTo>
                      <a:pt x="4082" y="286"/>
                    </a:lnTo>
                    <a:lnTo>
                      <a:pt x="4189" y="301"/>
                    </a:lnTo>
                    <a:lnTo>
                      <a:pt x="4393" y="305"/>
                    </a:lnTo>
                    <a:cubicBezTo>
                      <a:pt x="4562" y="327"/>
                      <a:pt x="4727" y="421"/>
                      <a:pt x="4927" y="421"/>
                    </a:cubicBezTo>
                    <a:cubicBezTo>
                      <a:pt x="4968" y="421"/>
                      <a:pt x="5010" y="418"/>
                      <a:pt x="5054" y="409"/>
                    </a:cubicBezTo>
                    <a:cubicBezTo>
                      <a:pt x="4969" y="278"/>
                      <a:pt x="4904" y="216"/>
                      <a:pt x="4808" y="193"/>
                    </a:cubicBezTo>
                    <a:cubicBezTo>
                      <a:pt x="4750" y="141"/>
                      <a:pt x="4687" y="124"/>
                      <a:pt x="4619" y="124"/>
                    </a:cubicBezTo>
                    <a:cubicBezTo>
                      <a:pt x="4583" y="124"/>
                      <a:pt x="4546" y="129"/>
                      <a:pt x="4508" y="136"/>
                    </a:cubicBezTo>
                    <a:lnTo>
                      <a:pt x="4212" y="93"/>
                    </a:lnTo>
                    <a:cubicBezTo>
                      <a:pt x="4048" y="43"/>
                      <a:pt x="3885" y="0"/>
                      <a:pt x="37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11"/>
              <p:cNvSpPr/>
              <p:nvPr/>
            </p:nvSpPr>
            <p:spPr>
              <a:xfrm>
                <a:off x="7356691" y="2275887"/>
                <a:ext cx="24568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353" extrusionOk="0">
                    <a:moveTo>
                      <a:pt x="454" y="1"/>
                    </a:moveTo>
                    <a:cubicBezTo>
                      <a:pt x="314" y="1"/>
                      <a:pt x="184" y="102"/>
                      <a:pt x="0" y="317"/>
                    </a:cubicBezTo>
                    <a:cubicBezTo>
                      <a:pt x="19" y="340"/>
                      <a:pt x="44" y="352"/>
                      <a:pt x="72" y="352"/>
                    </a:cubicBezTo>
                    <a:cubicBezTo>
                      <a:pt x="90" y="352"/>
                      <a:pt x="109" y="347"/>
                      <a:pt x="127" y="336"/>
                    </a:cubicBezTo>
                    <a:cubicBezTo>
                      <a:pt x="131" y="336"/>
                      <a:pt x="131" y="333"/>
                      <a:pt x="135" y="333"/>
                    </a:cubicBezTo>
                    <a:lnTo>
                      <a:pt x="792" y="152"/>
                    </a:lnTo>
                    <a:cubicBezTo>
                      <a:pt x="659" y="53"/>
                      <a:pt x="554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11"/>
              <p:cNvSpPr/>
              <p:nvPr/>
            </p:nvSpPr>
            <p:spPr>
              <a:xfrm>
                <a:off x="7476583" y="2331567"/>
                <a:ext cx="25560" cy="40109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293" extrusionOk="0">
                    <a:moveTo>
                      <a:pt x="47" y="0"/>
                    </a:moveTo>
                    <a:cubicBezTo>
                      <a:pt x="30" y="0"/>
                      <a:pt x="15" y="13"/>
                      <a:pt x="1" y="40"/>
                    </a:cubicBezTo>
                    <a:cubicBezTo>
                      <a:pt x="112" y="221"/>
                      <a:pt x="208" y="413"/>
                      <a:pt x="385" y="540"/>
                    </a:cubicBezTo>
                    <a:lnTo>
                      <a:pt x="385" y="543"/>
                    </a:lnTo>
                    <a:cubicBezTo>
                      <a:pt x="374" y="593"/>
                      <a:pt x="397" y="640"/>
                      <a:pt x="443" y="655"/>
                    </a:cubicBezTo>
                    <a:cubicBezTo>
                      <a:pt x="450" y="655"/>
                      <a:pt x="454" y="655"/>
                      <a:pt x="454" y="659"/>
                    </a:cubicBezTo>
                    <a:cubicBezTo>
                      <a:pt x="470" y="689"/>
                      <a:pt x="477" y="713"/>
                      <a:pt x="493" y="739"/>
                    </a:cubicBezTo>
                    <a:cubicBezTo>
                      <a:pt x="493" y="889"/>
                      <a:pt x="481" y="1039"/>
                      <a:pt x="493" y="1181"/>
                    </a:cubicBezTo>
                    <a:cubicBezTo>
                      <a:pt x="496" y="1254"/>
                      <a:pt x="569" y="1293"/>
                      <a:pt x="635" y="1293"/>
                    </a:cubicBezTo>
                    <a:cubicBezTo>
                      <a:pt x="638" y="1293"/>
                      <a:pt x="640" y="1293"/>
                      <a:pt x="643" y="1293"/>
                    </a:cubicBezTo>
                    <a:cubicBezTo>
                      <a:pt x="713" y="1293"/>
                      <a:pt x="770" y="1248"/>
                      <a:pt x="785" y="1178"/>
                    </a:cubicBezTo>
                    <a:cubicBezTo>
                      <a:pt x="823" y="1024"/>
                      <a:pt x="762" y="885"/>
                      <a:pt x="700" y="751"/>
                    </a:cubicBezTo>
                    <a:lnTo>
                      <a:pt x="685" y="555"/>
                    </a:lnTo>
                    <a:cubicBezTo>
                      <a:pt x="685" y="490"/>
                      <a:pt x="662" y="451"/>
                      <a:pt x="589" y="451"/>
                    </a:cubicBezTo>
                    <a:lnTo>
                      <a:pt x="581" y="447"/>
                    </a:lnTo>
                    <a:cubicBezTo>
                      <a:pt x="477" y="236"/>
                      <a:pt x="343" y="67"/>
                      <a:pt x="93" y="25"/>
                    </a:cubicBezTo>
                    <a:cubicBezTo>
                      <a:pt x="76" y="9"/>
                      <a:pt x="60" y="0"/>
                      <a:pt x="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11"/>
              <p:cNvSpPr/>
              <p:nvPr/>
            </p:nvSpPr>
            <p:spPr>
              <a:xfrm>
                <a:off x="7165607" y="2150876"/>
                <a:ext cx="19108" cy="20349"/>
              </a:xfrm>
              <a:custGeom>
                <a:avLst/>
                <a:gdLst/>
                <a:ahLst/>
                <a:cxnLst/>
                <a:rect l="l" t="t" r="r" b="b"/>
                <a:pathLst>
                  <a:path w="616" h="656" extrusionOk="0">
                    <a:moveTo>
                      <a:pt x="247" y="0"/>
                    </a:moveTo>
                    <a:cubicBezTo>
                      <a:pt x="169" y="0"/>
                      <a:pt x="93" y="45"/>
                      <a:pt x="54" y="109"/>
                    </a:cubicBezTo>
                    <a:cubicBezTo>
                      <a:pt x="8" y="186"/>
                      <a:pt x="0" y="263"/>
                      <a:pt x="73" y="336"/>
                    </a:cubicBezTo>
                    <a:cubicBezTo>
                      <a:pt x="146" y="409"/>
                      <a:pt x="219" y="470"/>
                      <a:pt x="296" y="539"/>
                    </a:cubicBezTo>
                    <a:cubicBezTo>
                      <a:pt x="309" y="590"/>
                      <a:pt x="319" y="655"/>
                      <a:pt x="367" y="655"/>
                    </a:cubicBezTo>
                    <a:cubicBezTo>
                      <a:pt x="376" y="655"/>
                      <a:pt x="387" y="653"/>
                      <a:pt x="400" y="647"/>
                    </a:cubicBezTo>
                    <a:cubicBezTo>
                      <a:pt x="492" y="608"/>
                      <a:pt x="615" y="555"/>
                      <a:pt x="527" y="409"/>
                    </a:cubicBezTo>
                    <a:cubicBezTo>
                      <a:pt x="485" y="328"/>
                      <a:pt x="342" y="309"/>
                      <a:pt x="377" y="170"/>
                    </a:cubicBezTo>
                    <a:cubicBezTo>
                      <a:pt x="400" y="82"/>
                      <a:pt x="381" y="5"/>
                      <a:pt x="265" y="1"/>
                    </a:cubicBezTo>
                    <a:cubicBezTo>
                      <a:pt x="259" y="1"/>
                      <a:pt x="253" y="0"/>
                      <a:pt x="2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11"/>
              <p:cNvSpPr/>
              <p:nvPr/>
            </p:nvSpPr>
            <p:spPr>
              <a:xfrm>
                <a:off x="7387183" y="2275390"/>
                <a:ext cx="13028" cy="1278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412" extrusionOk="0">
                    <a:moveTo>
                      <a:pt x="383" y="0"/>
                    </a:moveTo>
                    <a:cubicBezTo>
                      <a:pt x="296" y="0"/>
                      <a:pt x="261" y="50"/>
                      <a:pt x="220" y="87"/>
                    </a:cubicBezTo>
                    <a:cubicBezTo>
                      <a:pt x="147" y="156"/>
                      <a:pt x="35" y="176"/>
                      <a:pt x="1" y="279"/>
                    </a:cubicBezTo>
                    <a:cubicBezTo>
                      <a:pt x="126" y="363"/>
                      <a:pt x="205" y="412"/>
                      <a:pt x="260" y="412"/>
                    </a:cubicBezTo>
                    <a:cubicBezTo>
                      <a:pt x="344" y="412"/>
                      <a:pt x="371" y="294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11"/>
              <p:cNvSpPr/>
              <p:nvPr/>
            </p:nvSpPr>
            <p:spPr>
              <a:xfrm>
                <a:off x="7203638" y="2234754"/>
                <a:ext cx="31858" cy="42932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1384" extrusionOk="0">
                    <a:moveTo>
                      <a:pt x="399" y="1"/>
                    </a:moveTo>
                    <a:cubicBezTo>
                      <a:pt x="318" y="1"/>
                      <a:pt x="207" y="88"/>
                      <a:pt x="0" y="268"/>
                    </a:cubicBezTo>
                    <a:cubicBezTo>
                      <a:pt x="27" y="279"/>
                      <a:pt x="55" y="283"/>
                      <a:pt x="83" y="283"/>
                    </a:cubicBezTo>
                    <a:cubicBezTo>
                      <a:pt x="168" y="283"/>
                      <a:pt x="257" y="245"/>
                      <a:pt x="336" y="245"/>
                    </a:cubicBezTo>
                    <a:cubicBezTo>
                      <a:pt x="398" y="245"/>
                      <a:pt x="453" y="268"/>
                      <a:pt x="496" y="352"/>
                    </a:cubicBezTo>
                    <a:cubicBezTo>
                      <a:pt x="504" y="410"/>
                      <a:pt x="550" y="452"/>
                      <a:pt x="600" y="467"/>
                    </a:cubicBezTo>
                    <a:cubicBezTo>
                      <a:pt x="650" y="548"/>
                      <a:pt x="715" y="625"/>
                      <a:pt x="665" y="729"/>
                    </a:cubicBezTo>
                    <a:cubicBezTo>
                      <a:pt x="553" y="952"/>
                      <a:pt x="596" y="1167"/>
                      <a:pt x="696" y="1382"/>
                    </a:cubicBezTo>
                    <a:cubicBezTo>
                      <a:pt x="700" y="1383"/>
                      <a:pt x="704" y="1384"/>
                      <a:pt x="707" y="1384"/>
                    </a:cubicBezTo>
                    <a:cubicBezTo>
                      <a:pt x="729" y="1384"/>
                      <a:pt x="746" y="1366"/>
                      <a:pt x="749" y="1340"/>
                    </a:cubicBezTo>
                    <a:lnTo>
                      <a:pt x="749" y="1332"/>
                    </a:lnTo>
                    <a:lnTo>
                      <a:pt x="815" y="1355"/>
                    </a:lnTo>
                    <a:cubicBezTo>
                      <a:pt x="819" y="1324"/>
                      <a:pt x="822" y="1294"/>
                      <a:pt x="826" y="1263"/>
                    </a:cubicBezTo>
                    <a:cubicBezTo>
                      <a:pt x="988" y="1148"/>
                      <a:pt x="788" y="998"/>
                      <a:pt x="842" y="905"/>
                    </a:cubicBezTo>
                    <a:cubicBezTo>
                      <a:pt x="1026" y="579"/>
                      <a:pt x="838" y="402"/>
                      <a:pt x="607" y="233"/>
                    </a:cubicBezTo>
                    <a:lnTo>
                      <a:pt x="565" y="279"/>
                    </a:lnTo>
                    <a:cubicBezTo>
                      <a:pt x="565" y="268"/>
                      <a:pt x="557" y="260"/>
                      <a:pt x="557" y="252"/>
                    </a:cubicBezTo>
                    <a:cubicBezTo>
                      <a:pt x="573" y="241"/>
                      <a:pt x="588" y="233"/>
                      <a:pt x="607" y="233"/>
                    </a:cubicBezTo>
                    <a:cubicBezTo>
                      <a:pt x="527" y="80"/>
                      <a:pt x="476" y="1"/>
                      <a:pt x="3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11"/>
              <p:cNvSpPr/>
              <p:nvPr/>
            </p:nvSpPr>
            <p:spPr>
              <a:xfrm>
                <a:off x="7222591" y="2241858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11"/>
              <p:cNvSpPr/>
              <p:nvPr/>
            </p:nvSpPr>
            <p:spPr>
              <a:xfrm>
                <a:off x="7167500" y="2130868"/>
                <a:ext cx="19232" cy="8499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74" extrusionOk="0">
                    <a:moveTo>
                      <a:pt x="527" y="1"/>
                    </a:moveTo>
                    <a:cubicBezTo>
                      <a:pt x="512" y="1"/>
                      <a:pt x="493" y="1"/>
                      <a:pt x="481" y="5"/>
                    </a:cubicBezTo>
                    <a:cubicBezTo>
                      <a:pt x="423" y="37"/>
                      <a:pt x="359" y="40"/>
                      <a:pt x="294" y="40"/>
                    </a:cubicBezTo>
                    <a:cubicBezTo>
                      <a:pt x="281" y="40"/>
                      <a:pt x="269" y="40"/>
                      <a:pt x="257" y="40"/>
                    </a:cubicBezTo>
                    <a:cubicBezTo>
                      <a:pt x="167" y="40"/>
                      <a:pt x="77" y="45"/>
                      <a:pt x="1" y="127"/>
                    </a:cubicBezTo>
                    <a:cubicBezTo>
                      <a:pt x="91" y="235"/>
                      <a:pt x="194" y="274"/>
                      <a:pt x="303" y="274"/>
                    </a:cubicBezTo>
                    <a:cubicBezTo>
                      <a:pt x="379" y="274"/>
                      <a:pt x="459" y="254"/>
                      <a:pt x="539" y="227"/>
                    </a:cubicBezTo>
                    <a:cubicBezTo>
                      <a:pt x="577" y="204"/>
                      <a:pt x="604" y="158"/>
                      <a:pt x="608" y="112"/>
                    </a:cubicBezTo>
                    <a:cubicBezTo>
                      <a:pt x="619" y="58"/>
                      <a:pt x="581" y="12"/>
                      <a:pt x="5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11"/>
              <p:cNvSpPr/>
              <p:nvPr/>
            </p:nvSpPr>
            <p:spPr>
              <a:xfrm>
                <a:off x="7366586" y="2190395"/>
                <a:ext cx="19201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598" extrusionOk="0">
                    <a:moveTo>
                      <a:pt x="109" y="1"/>
                    </a:moveTo>
                    <a:cubicBezTo>
                      <a:pt x="70" y="1"/>
                      <a:pt x="33" y="14"/>
                      <a:pt x="0" y="49"/>
                    </a:cubicBezTo>
                    <a:lnTo>
                      <a:pt x="396" y="560"/>
                    </a:lnTo>
                    <a:cubicBezTo>
                      <a:pt x="434" y="583"/>
                      <a:pt x="472" y="598"/>
                      <a:pt x="509" y="598"/>
                    </a:cubicBezTo>
                    <a:cubicBezTo>
                      <a:pt x="546" y="598"/>
                      <a:pt x="582" y="583"/>
                      <a:pt x="619" y="549"/>
                    </a:cubicBezTo>
                    <a:cubicBezTo>
                      <a:pt x="461" y="391"/>
                      <a:pt x="407" y="153"/>
                      <a:pt x="211" y="22"/>
                    </a:cubicBezTo>
                    <a:cubicBezTo>
                      <a:pt x="176" y="10"/>
                      <a:pt x="142" y="1"/>
                      <a:pt x="1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11"/>
              <p:cNvSpPr/>
              <p:nvPr/>
            </p:nvSpPr>
            <p:spPr>
              <a:xfrm>
                <a:off x="7307803" y="2148674"/>
                <a:ext cx="25529" cy="38031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226" extrusionOk="0">
                    <a:moveTo>
                      <a:pt x="106" y="1"/>
                    </a:moveTo>
                    <a:cubicBezTo>
                      <a:pt x="75" y="1"/>
                      <a:pt x="33" y="20"/>
                      <a:pt x="1" y="26"/>
                    </a:cubicBezTo>
                    <a:cubicBezTo>
                      <a:pt x="12" y="72"/>
                      <a:pt x="4" y="122"/>
                      <a:pt x="31" y="157"/>
                    </a:cubicBezTo>
                    <a:cubicBezTo>
                      <a:pt x="74" y="207"/>
                      <a:pt x="120" y="245"/>
                      <a:pt x="174" y="284"/>
                    </a:cubicBezTo>
                    <a:cubicBezTo>
                      <a:pt x="177" y="314"/>
                      <a:pt x="189" y="349"/>
                      <a:pt x="197" y="384"/>
                    </a:cubicBezTo>
                    <a:cubicBezTo>
                      <a:pt x="185" y="430"/>
                      <a:pt x="208" y="483"/>
                      <a:pt x="254" y="503"/>
                    </a:cubicBezTo>
                    <a:cubicBezTo>
                      <a:pt x="300" y="595"/>
                      <a:pt x="343" y="691"/>
                      <a:pt x="385" y="783"/>
                    </a:cubicBezTo>
                    <a:cubicBezTo>
                      <a:pt x="443" y="945"/>
                      <a:pt x="485" y="1117"/>
                      <a:pt x="685" y="1225"/>
                    </a:cubicBezTo>
                    <a:cubicBezTo>
                      <a:pt x="773" y="998"/>
                      <a:pt x="823" y="810"/>
                      <a:pt x="592" y="672"/>
                    </a:cubicBezTo>
                    <a:lnTo>
                      <a:pt x="381" y="284"/>
                    </a:lnTo>
                    <a:cubicBezTo>
                      <a:pt x="350" y="141"/>
                      <a:pt x="235" y="76"/>
                      <a:pt x="131" y="7"/>
                    </a:cubicBezTo>
                    <a:cubicBezTo>
                      <a:pt x="124" y="2"/>
                      <a:pt x="116" y="1"/>
                      <a:pt x="1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11"/>
              <p:cNvSpPr/>
              <p:nvPr/>
            </p:nvSpPr>
            <p:spPr>
              <a:xfrm>
                <a:off x="7613443" y="2429932"/>
                <a:ext cx="69981" cy="25778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831" extrusionOk="0">
                    <a:moveTo>
                      <a:pt x="1678" y="22"/>
                    </a:moveTo>
                    <a:cubicBezTo>
                      <a:pt x="1633" y="22"/>
                      <a:pt x="1587" y="23"/>
                      <a:pt x="1541" y="24"/>
                    </a:cubicBezTo>
                    <a:cubicBezTo>
                      <a:pt x="1314" y="116"/>
                      <a:pt x="1030" y="1"/>
                      <a:pt x="838" y="216"/>
                    </a:cubicBezTo>
                    <a:cubicBezTo>
                      <a:pt x="826" y="235"/>
                      <a:pt x="815" y="258"/>
                      <a:pt x="811" y="285"/>
                    </a:cubicBezTo>
                    <a:cubicBezTo>
                      <a:pt x="786" y="281"/>
                      <a:pt x="763" y="279"/>
                      <a:pt x="741" y="279"/>
                    </a:cubicBezTo>
                    <a:cubicBezTo>
                      <a:pt x="566" y="279"/>
                      <a:pt x="448" y="402"/>
                      <a:pt x="319" y="508"/>
                    </a:cubicBezTo>
                    <a:lnTo>
                      <a:pt x="215" y="516"/>
                    </a:lnTo>
                    <a:cubicBezTo>
                      <a:pt x="165" y="516"/>
                      <a:pt x="119" y="546"/>
                      <a:pt x="108" y="596"/>
                    </a:cubicBezTo>
                    <a:cubicBezTo>
                      <a:pt x="92" y="639"/>
                      <a:pt x="62" y="681"/>
                      <a:pt x="27" y="716"/>
                    </a:cubicBezTo>
                    <a:lnTo>
                      <a:pt x="27" y="719"/>
                    </a:lnTo>
                    <a:cubicBezTo>
                      <a:pt x="19" y="719"/>
                      <a:pt x="8" y="731"/>
                      <a:pt x="4" y="750"/>
                    </a:cubicBezTo>
                    <a:cubicBezTo>
                      <a:pt x="0" y="769"/>
                      <a:pt x="8" y="789"/>
                      <a:pt x="39" y="800"/>
                    </a:cubicBezTo>
                    <a:lnTo>
                      <a:pt x="235" y="831"/>
                    </a:lnTo>
                    <a:lnTo>
                      <a:pt x="334" y="719"/>
                    </a:lnTo>
                    <a:lnTo>
                      <a:pt x="842" y="431"/>
                    </a:lnTo>
                    <a:lnTo>
                      <a:pt x="1022" y="385"/>
                    </a:lnTo>
                    <a:cubicBezTo>
                      <a:pt x="1226" y="301"/>
                      <a:pt x="1468" y="370"/>
                      <a:pt x="1641" y="193"/>
                    </a:cubicBezTo>
                    <a:lnTo>
                      <a:pt x="2133" y="331"/>
                    </a:lnTo>
                    <a:cubicBezTo>
                      <a:pt x="2148" y="389"/>
                      <a:pt x="2121" y="470"/>
                      <a:pt x="2217" y="470"/>
                    </a:cubicBezTo>
                    <a:cubicBezTo>
                      <a:pt x="2233" y="470"/>
                      <a:pt x="2256" y="393"/>
                      <a:pt x="2256" y="354"/>
                    </a:cubicBezTo>
                    <a:cubicBezTo>
                      <a:pt x="2248" y="304"/>
                      <a:pt x="2237" y="254"/>
                      <a:pt x="2217" y="212"/>
                    </a:cubicBezTo>
                    <a:cubicBezTo>
                      <a:pt x="2067" y="43"/>
                      <a:pt x="1876" y="22"/>
                      <a:pt x="1678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11"/>
              <p:cNvSpPr/>
              <p:nvPr/>
            </p:nvSpPr>
            <p:spPr>
              <a:xfrm>
                <a:off x="7227958" y="2156087"/>
                <a:ext cx="31113" cy="30462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82" extrusionOk="0">
                    <a:moveTo>
                      <a:pt x="354" y="1"/>
                    </a:moveTo>
                    <a:cubicBezTo>
                      <a:pt x="201" y="1"/>
                      <a:pt x="26" y="63"/>
                      <a:pt x="4" y="145"/>
                    </a:cubicBezTo>
                    <a:cubicBezTo>
                      <a:pt x="0" y="171"/>
                      <a:pt x="62" y="218"/>
                      <a:pt x="96" y="256"/>
                    </a:cubicBezTo>
                    <a:cubicBezTo>
                      <a:pt x="123" y="325"/>
                      <a:pt x="177" y="383"/>
                      <a:pt x="169" y="486"/>
                    </a:cubicBezTo>
                    <a:cubicBezTo>
                      <a:pt x="130" y="850"/>
                      <a:pt x="152" y="955"/>
                      <a:pt x="384" y="955"/>
                    </a:cubicBezTo>
                    <a:cubicBezTo>
                      <a:pt x="451" y="955"/>
                      <a:pt x="536" y="946"/>
                      <a:pt x="642" y="932"/>
                    </a:cubicBezTo>
                    <a:cubicBezTo>
                      <a:pt x="700" y="960"/>
                      <a:pt x="757" y="981"/>
                      <a:pt x="808" y="981"/>
                    </a:cubicBezTo>
                    <a:cubicBezTo>
                      <a:pt x="872" y="981"/>
                      <a:pt x="929" y="949"/>
                      <a:pt x="976" y="855"/>
                    </a:cubicBezTo>
                    <a:cubicBezTo>
                      <a:pt x="1003" y="813"/>
                      <a:pt x="999" y="759"/>
                      <a:pt x="968" y="717"/>
                    </a:cubicBezTo>
                    <a:cubicBezTo>
                      <a:pt x="929" y="664"/>
                      <a:pt x="889" y="646"/>
                      <a:pt x="849" y="646"/>
                    </a:cubicBezTo>
                    <a:cubicBezTo>
                      <a:pt x="787" y="646"/>
                      <a:pt x="725" y="689"/>
                      <a:pt x="665" y="717"/>
                    </a:cubicBezTo>
                    <a:cubicBezTo>
                      <a:pt x="649" y="721"/>
                      <a:pt x="638" y="736"/>
                      <a:pt x="623" y="748"/>
                    </a:cubicBezTo>
                    <a:cubicBezTo>
                      <a:pt x="388" y="659"/>
                      <a:pt x="427" y="513"/>
                      <a:pt x="538" y="352"/>
                    </a:cubicBezTo>
                    <a:cubicBezTo>
                      <a:pt x="634" y="237"/>
                      <a:pt x="692" y="110"/>
                      <a:pt x="507" y="29"/>
                    </a:cubicBezTo>
                    <a:cubicBezTo>
                      <a:pt x="465" y="9"/>
                      <a:pt x="411" y="1"/>
                      <a:pt x="3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11"/>
              <p:cNvSpPr/>
              <p:nvPr/>
            </p:nvSpPr>
            <p:spPr>
              <a:xfrm>
                <a:off x="7153572" y="2191791"/>
                <a:ext cx="94797" cy="159629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146" extrusionOk="0">
                    <a:moveTo>
                      <a:pt x="323" y="481"/>
                    </a:moveTo>
                    <a:lnTo>
                      <a:pt x="323" y="481"/>
                    </a:lnTo>
                    <a:cubicBezTo>
                      <a:pt x="323" y="492"/>
                      <a:pt x="327" y="500"/>
                      <a:pt x="327" y="511"/>
                    </a:cubicBezTo>
                    <a:cubicBezTo>
                      <a:pt x="323" y="500"/>
                      <a:pt x="323" y="492"/>
                      <a:pt x="323" y="481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8" y="254"/>
                      <a:pt x="50" y="496"/>
                      <a:pt x="189" y="711"/>
                    </a:cubicBezTo>
                    <a:cubicBezTo>
                      <a:pt x="300" y="980"/>
                      <a:pt x="269" y="1291"/>
                      <a:pt x="481" y="1522"/>
                    </a:cubicBezTo>
                    <a:lnTo>
                      <a:pt x="788" y="2248"/>
                    </a:lnTo>
                    <a:cubicBezTo>
                      <a:pt x="823" y="2567"/>
                      <a:pt x="1015" y="2821"/>
                      <a:pt x="1134" y="3105"/>
                    </a:cubicBezTo>
                    <a:lnTo>
                      <a:pt x="1299" y="3170"/>
                    </a:lnTo>
                    <a:cubicBezTo>
                      <a:pt x="1299" y="3359"/>
                      <a:pt x="1307" y="3547"/>
                      <a:pt x="1510" y="3647"/>
                    </a:cubicBezTo>
                    <a:cubicBezTo>
                      <a:pt x="1514" y="3778"/>
                      <a:pt x="1580" y="3893"/>
                      <a:pt x="1695" y="3958"/>
                    </a:cubicBezTo>
                    <a:cubicBezTo>
                      <a:pt x="1726" y="4085"/>
                      <a:pt x="1810" y="4185"/>
                      <a:pt x="1925" y="4239"/>
                    </a:cubicBezTo>
                    <a:cubicBezTo>
                      <a:pt x="1952" y="4335"/>
                      <a:pt x="2018" y="4415"/>
                      <a:pt x="2110" y="4454"/>
                    </a:cubicBezTo>
                    <a:cubicBezTo>
                      <a:pt x="2129" y="4473"/>
                      <a:pt x="2137" y="4500"/>
                      <a:pt x="2144" y="4531"/>
                    </a:cubicBezTo>
                    <a:cubicBezTo>
                      <a:pt x="2167" y="4535"/>
                      <a:pt x="2191" y="4546"/>
                      <a:pt x="2214" y="4554"/>
                    </a:cubicBezTo>
                    <a:cubicBezTo>
                      <a:pt x="2283" y="4669"/>
                      <a:pt x="2387" y="4750"/>
                      <a:pt x="2513" y="4784"/>
                    </a:cubicBezTo>
                    <a:cubicBezTo>
                      <a:pt x="2590" y="4896"/>
                      <a:pt x="2694" y="4988"/>
                      <a:pt x="2809" y="5053"/>
                    </a:cubicBezTo>
                    <a:cubicBezTo>
                      <a:pt x="2855" y="5076"/>
                      <a:pt x="2886" y="5111"/>
                      <a:pt x="2932" y="5134"/>
                    </a:cubicBezTo>
                    <a:lnTo>
                      <a:pt x="2974" y="5146"/>
                    </a:lnTo>
                    <a:lnTo>
                      <a:pt x="3017" y="5134"/>
                    </a:lnTo>
                    <a:cubicBezTo>
                      <a:pt x="3028" y="5134"/>
                      <a:pt x="3036" y="5126"/>
                      <a:pt x="3047" y="5107"/>
                    </a:cubicBezTo>
                    <a:cubicBezTo>
                      <a:pt x="3055" y="5088"/>
                      <a:pt x="3051" y="5069"/>
                      <a:pt x="3032" y="5046"/>
                    </a:cubicBezTo>
                    <a:cubicBezTo>
                      <a:pt x="2855" y="4915"/>
                      <a:pt x="2775" y="4677"/>
                      <a:pt x="2536" y="4611"/>
                    </a:cubicBezTo>
                    <a:cubicBezTo>
                      <a:pt x="2513" y="4504"/>
                      <a:pt x="2429" y="4458"/>
                      <a:pt x="2333" y="4431"/>
                    </a:cubicBezTo>
                    <a:cubicBezTo>
                      <a:pt x="2298" y="4396"/>
                      <a:pt x="2267" y="4358"/>
                      <a:pt x="2237" y="4323"/>
                    </a:cubicBezTo>
                    <a:cubicBezTo>
                      <a:pt x="2221" y="4200"/>
                      <a:pt x="2148" y="4093"/>
                      <a:pt x="2033" y="4039"/>
                    </a:cubicBezTo>
                    <a:cubicBezTo>
                      <a:pt x="1952" y="3820"/>
                      <a:pt x="1729" y="3720"/>
                      <a:pt x="1595" y="3539"/>
                    </a:cubicBezTo>
                    <a:cubicBezTo>
                      <a:pt x="1518" y="3270"/>
                      <a:pt x="1476" y="2982"/>
                      <a:pt x="1211" y="2809"/>
                    </a:cubicBezTo>
                    <a:cubicBezTo>
                      <a:pt x="1207" y="2786"/>
                      <a:pt x="1203" y="2759"/>
                      <a:pt x="1203" y="2729"/>
                    </a:cubicBezTo>
                    <a:cubicBezTo>
                      <a:pt x="1111" y="2644"/>
                      <a:pt x="1191" y="2509"/>
                      <a:pt x="1107" y="2421"/>
                    </a:cubicBezTo>
                    <a:cubicBezTo>
                      <a:pt x="1076" y="2298"/>
                      <a:pt x="1030" y="2183"/>
                      <a:pt x="915" y="2106"/>
                    </a:cubicBezTo>
                    <a:cubicBezTo>
                      <a:pt x="876" y="1975"/>
                      <a:pt x="838" y="1841"/>
                      <a:pt x="799" y="1710"/>
                    </a:cubicBezTo>
                    <a:cubicBezTo>
                      <a:pt x="738" y="1649"/>
                      <a:pt x="719" y="1553"/>
                      <a:pt x="646" y="1499"/>
                    </a:cubicBezTo>
                    <a:cubicBezTo>
                      <a:pt x="634" y="1495"/>
                      <a:pt x="630" y="1495"/>
                      <a:pt x="623" y="1495"/>
                    </a:cubicBezTo>
                    <a:lnTo>
                      <a:pt x="673" y="1426"/>
                    </a:lnTo>
                    <a:lnTo>
                      <a:pt x="615" y="1361"/>
                    </a:lnTo>
                    <a:cubicBezTo>
                      <a:pt x="623" y="1345"/>
                      <a:pt x="627" y="1326"/>
                      <a:pt x="630" y="1311"/>
                    </a:cubicBezTo>
                    <a:cubicBezTo>
                      <a:pt x="634" y="1272"/>
                      <a:pt x="623" y="1241"/>
                      <a:pt x="592" y="1215"/>
                    </a:cubicBezTo>
                    <a:cubicBezTo>
                      <a:pt x="496" y="1057"/>
                      <a:pt x="431" y="888"/>
                      <a:pt x="396" y="707"/>
                    </a:cubicBezTo>
                    <a:lnTo>
                      <a:pt x="384" y="607"/>
                    </a:lnTo>
                    <a:cubicBezTo>
                      <a:pt x="365" y="561"/>
                      <a:pt x="342" y="523"/>
                      <a:pt x="323" y="481"/>
                    </a:cubicBezTo>
                    <a:cubicBezTo>
                      <a:pt x="323" y="477"/>
                      <a:pt x="319" y="477"/>
                      <a:pt x="319" y="473"/>
                    </a:cubicBezTo>
                    <a:cubicBezTo>
                      <a:pt x="281" y="346"/>
                      <a:pt x="238" y="227"/>
                      <a:pt x="200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11"/>
              <p:cNvSpPr/>
              <p:nvPr/>
            </p:nvSpPr>
            <p:spPr>
              <a:xfrm>
                <a:off x="7163467" y="2206557"/>
                <a:ext cx="124" cy="403"/>
              </a:xfrm>
              <a:custGeom>
                <a:avLst/>
                <a:gdLst/>
                <a:ahLst/>
                <a:cxnLst/>
                <a:rect l="l" t="t" r="r" b="b"/>
                <a:pathLst>
                  <a:path w="4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4" y="5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11"/>
              <p:cNvSpPr/>
              <p:nvPr/>
            </p:nvSpPr>
            <p:spPr>
              <a:xfrm>
                <a:off x="7457164" y="2254359"/>
                <a:ext cx="279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9" h="5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11"/>
              <p:cNvSpPr/>
              <p:nvPr/>
            </p:nvSpPr>
            <p:spPr>
              <a:xfrm>
                <a:off x="7457413" y="225423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11"/>
              <p:cNvSpPr/>
              <p:nvPr/>
            </p:nvSpPr>
            <p:spPr>
              <a:xfrm>
                <a:off x="7405795" y="2272754"/>
                <a:ext cx="25995" cy="39768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282" extrusionOk="0">
                    <a:moveTo>
                      <a:pt x="413" y="1"/>
                    </a:moveTo>
                    <a:cubicBezTo>
                      <a:pt x="273" y="1"/>
                      <a:pt x="140" y="69"/>
                      <a:pt x="0" y="161"/>
                    </a:cubicBezTo>
                    <a:cubicBezTo>
                      <a:pt x="73" y="218"/>
                      <a:pt x="142" y="234"/>
                      <a:pt x="209" y="234"/>
                    </a:cubicBezTo>
                    <a:cubicBezTo>
                      <a:pt x="290" y="234"/>
                      <a:pt x="368" y="211"/>
                      <a:pt x="444" y="211"/>
                    </a:cubicBezTo>
                    <a:cubicBezTo>
                      <a:pt x="447" y="211"/>
                      <a:pt x="450" y="211"/>
                      <a:pt x="454" y="211"/>
                    </a:cubicBezTo>
                    <a:cubicBezTo>
                      <a:pt x="477" y="230"/>
                      <a:pt x="504" y="241"/>
                      <a:pt x="531" y="241"/>
                    </a:cubicBezTo>
                    <a:cubicBezTo>
                      <a:pt x="531" y="268"/>
                      <a:pt x="542" y="299"/>
                      <a:pt x="561" y="322"/>
                    </a:cubicBezTo>
                    <a:cubicBezTo>
                      <a:pt x="554" y="557"/>
                      <a:pt x="569" y="799"/>
                      <a:pt x="434" y="1010"/>
                    </a:cubicBezTo>
                    <a:cubicBezTo>
                      <a:pt x="392" y="1079"/>
                      <a:pt x="235" y="1110"/>
                      <a:pt x="300" y="1214"/>
                    </a:cubicBezTo>
                    <a:cubicBezTo>
                      <a:pt x="332" y="1263"/>
                      <a:pt x="370" y="1281"/>
                      <a:pt x="410" y="1281"/>
                    </a:cubicBezTo>
                    <a:cubicBezTo>
                      <a:pt x="468" y="1281"/>
                      <a:pt x="532" y="1243"/>
                      <a:pt x="588" y="1202"/>
                    </a:cubicBezTo>
                    <a:cubicBezTo>
                      <a:pt x="611" y="1179"/>
                      <a:pt x="619" y="1148"/>
                      <a:pt x="630" y="1118"/>
                    </a:cubicBezTo>
                    <a:cubicBezTo>
                      <a:pt x="796" y="945"/>
                      <a:pt x="800" y="737"/>
                      <a:pt x="769" y="522"/>
                    </a:cubicBezTo>
                    <a:cubicBezTo>
                      <a:pt x="838" y="353"/>
                      <a:pt x="742" y="226"/>
                      <a:pt x="673" y="84"/>
                    </a:cubicBezTo>
                    <a:cubicBezTo>
                      <a:pt x="582" y="25"/>
                      <a:pt x="497" y="1"/>
                      <a:pt x="4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11"/>
              <p:cNvSpPr/>
              <p:nvPr/>
            </p:nvSpPr>
            <p:spPr>
              <a:xfrm>
                <a:off x="7268346" y="1941708"/>
                <a:ext cx="51183" cy="18875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6085" extrusionOk="0">
                    <a:moveTo>
                      <a:pt x="74" y="0"/>
                    </a:moveTo>
                    <a:cubicBezTo>
                      <a:pt x="20" y="404"/>
                      <a:pt x="1" y="696"/>
                      <a:pt x="54" y="988"/>
                    </a:cubicBezTo>
                    <a:cubicBezTo>
                      <a:pt x="78" y="1153"/>
                      <a:pt x="120" y="1315"/>
                      <a:pt x="131" y="1484"/>
                    </a:cubicBezTo>
                    <a:cubicBezTo>
                      <a:pt x="158" y="1991"/>
                      <a:pt x="323" y="2460"/>
                      <a:pt x="527" y="2913"/>
                    </a:cubicBezTo>
                    <a:lnTo>
                      <a:pt x="662" y="3712"/>
                    </a:lnTo>
                    <a:cubicBezTo>
                      <a:pt x="654" y="3743"/>
                      <a:pt x="654" y="3774"/>
                      <a:pt x="654" y="3808"/>
                    </a:cubicBezTo>
                    <a:cubicBezTo>
                      <a:pt x="696" y="3874"/>
                      <a:pt x="689" y="3955"/>
                      <a:pt x="719" y="4024"/>
                    </a:cubicBezTo>
                    <a:cubicBezTo>
                      <a:pt x="927" y="4700"/>
                      <a:pt x="1173" y="5365"/>
                      <a:pt x="1461" y="6006"/>
                    </a:cubicBezTo>
                    <a:cubicBezTo>
                      <a:pt x="1480" y="6053"/>
                      <a:pt x="1524" y="6085"/>
                      <a:pt x="1570" y="6085"/>
                    </a:cubicBezTo>
                    <a:cubicBezTo>
                      <a:pt x="1581" y="6085"/>
                      <a:pt x="1592" y="6083"/>
                      <a:pt x="1603" y="6079"/>
                    </a:cubicBezTo>
                    <a:lnTo>
                      <a:pt x="1649" y="6037"/>
                    </a:lnTo>
                    <a:cubicBezTo>
                      <a:pt x="1630" y="5941"/>
                      <a:pt x="1638" y="5826"/>
                      <a:pt x="1595" y="5741"/>
                    </a:cubicBezTo>
                    <a:cubicBezTo>
                      <a:pt x="1276" y="5211"/>
                      <a:pt x="1084" y="4627"/>
                      <a:pt x="927" y="4031"/>
                    </a:cubicBezTo>
                    <a:cubicBezTo>
                      <a:pt x="892" y="3962"/>
                      <a:pt x="904" y="3878"/>
                      <a:pt x="854" y="3812"/>
                    </a:cubicBezTo>
                    <a:lnTo>
                      <a:pt x="835" y="3624"/>
                    </a:lnTo>
                    <a:cubicBezTo>
                      <a:pt x="831" y="3593"/>
                      <a:pt x="803" y="3577"/>
                      <a:pt x="775" y="3577"/>
                    </a:cubicBezTo>
                    <a:cubicBezTo>
                      <a:pt x="772" y="3577"/>
                      <a:pt x="768" y="3578"/>
                      <a:pt x="765" y="3578"/>
                    </a:cubicBezTo>
                    <a:cubicBezTo>
                      <a:pt x="792" y="3524"/>
                      <a:pt x="792" y="3463"/>
                      <a:pt x="758" y="3409"/>
                    </a:cubicBezTo>
                    <a:cubicBezTo>
                      <a:pt x="754" y="3340"/>
                      <a:pt x="750" y="3278"/>
                      <a:pt x="750" y="3213"/>
                    </a:cubicBezTo>
                    <a:cubicBezTo>
                      <a:pt x="831" y="3067"/>
                      <a:pt x="788" y="2971"/>
                      <a:pt x="650" y="2921"/>
                    </a:cubicBezTo>
                    <a:lnTo>
                      <a:pt x="654" y="2921"/>
                    </a:lnTo>
                    <a:cubicBezTo>
                      <a:pt x="681" y="2848"/>
                      <a:pt x="689" y="2767"/>
                      <a:pt x="673" y="2690"/>
                    </a:cubicBezTo>
                    <a:lnTo>
                      <a:pt x="673" y="2690"/>
                    </a:lnTo>
                    <a:cubicBezTo>
                      <a:pt x="681" y="2702"/>
                      <a:pt x="692" y="2713"/>
                      <a:pt x="700" y="2729"/>
                    </a:cubicBezTo>
                    <a:cubicBezTo>
                      <a:pt x="712" y="2733"/>
                      <a:pt x="719" y="2736"/>
                      <a:pt x="731" y="2736"/>
                    </a:cubicBezTo>
                    <a:cubicBezTo>
                      <a:pt x="692" y="2809"/>
                      <a:pt x="746" y="2863"/>
                      <a:pt x="792" y="2913"/>
                    </a:cubicBezTo>
                    <a:cubicBezTo>
                      <a:pt x="811" y="2925"/>
                      <a:pt x="831" y="2932"/>
                      <a:pt x="850" y="2932"/>
                    </a:cubicBezTo>
                    <a:lnTo>
                      <a:pt x="850" y="2998"/>
                    </a:lnTo>
                    <a:cubicBezTo>
                      <a:pt x="831" y="3028"/>
                      <a:pt x="823" y="3063"/>
                      <a:pt x="811" y="3098"/>
                    </a:cubicBezTo>
                    <a:cubicBezTo>
                      <a:pt x="808" y="3098"/>
                      <a:pt x="808" y="3113"/>
                      <a:pt x="808" y="3140"/>
                    </a:cubicBezTo>
                    <a:cubicBezTo>
                      <a:pt x="808" y="3171"/>
                      <a:pt x="815" y="3194"/>
                      <a:pt x="835" y="3213"/>
                    </a:cubicBezTo>
                    <a:lnTo>
                      <a:pt x="842" y="3217"/>
                    </a:lnTo>
                    <a:cubicBezTo>
                      <a:pt x="881" y="3240"/>
                      <a:pt x="908" y="3274"/>
                      <a:pt x="923" y="3317"/>
                    </a:cubicBezTo>
                    <a:lnTo>
                      <a:pt x="938" y="3336"/>
                    </a:lnTo>
                    <a:lnTo>
                      <a:pt x="1150" y="3313"/>
                    </a:lnTo>
                    <a:cubicBezTo>
                      <a:pt x="1130" y="3155"/>
                      <a:pt x="1038" y="3028"/>
                      <a:pt x="958" y="2905"/>
                    </a:cubicBezTo>
                    <a:cubicBezTo>
                      <a:pt x="942" y="2844"/>
                      <a:pt x="927" y="2775"/>
                      <a:pt x="911" y="2709"/>
                    </a:cubicBezTo>
                    <a:cubicBezTo>
                      <a:pt x="785" y="2352"/>
                      <a:pt x="673" y="1987"/>
                      <a:pt x="635" y="1603"/>
                    </a:cubicBezTo>
                    <a:cubicBezTo>
                      <a:pt x="573" y="1626"/>
                      <a:pt x="508" y="1660"/>
                      <a:pt x="450" y="1699"/>
                    </a:cubicBezTo>
                    <a:cubicBezTo>
                      <a:pt x="423" y="1511"/>
                      <a:pt x="385" y="1334"/>
                      <a:pt x="250" y="1180"/>
                    </a:cubicBezTo>
                    <a:cubicBezTo>
                      <a:pt x="231" y="1103"/>
                      <a:pt x="212" y="1030"/>
                      <a:pt x="135" y="988"/>
                    </a:cubicBezTo>
                    <a:cubicBezTo>
                      <a:pt x="158" y="658"/>
                      <a:pt x="135" y="327"/>
                      <a:pt x="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11"/>
              <p:cNvSpPr/>
              <p:nvPr/>
            </p:nvSpPr>
            <p:spPr>
              <a:xfrm>
                <a:off x="7536700" y="2375554"/>
                <a:ext cx="37441" cy="57449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852" extrusionOk="0">
                    <a:moveTo>
                      <a:pt x="1047" y="1"/>
                    </a:moveTo>
                    <a:cubicBezTo>
                      <a:pt x="998" y="1"/>
                      <a:pt x="970" y="51"/>
                      <a:pt x="960" y="148"/>
                    </a:cubicBezTo>
                    <a:cubicBezTo>
                      <a:pt x="952" y="244"/>
                      <a:pt x="1060" y="378"/>
                      <a:pt x="849" y="401"/>
                    </a:cubicBezTo>
                    <a:cubicBezTo>
                      <a:pt x="664" y="420"/>
                      <a:pt x="614" y="524"/>
                      <a:pt x="783" y="643"/>
                    </a:cubicBezTo>
                    <a:cubicBezTo>
                      <a:pt x="975" y="782"/>
                      <a:pt x="972" y="916"/>
                      <a:pt x="837" y="1093"/>
                    </a:cubicBezTo>
                    <a:cubicBezTo>
                      <a:pt x="753" y="1200"/>
                      <a:pt x="722" y="1331"/>
                      <a:pt x="660" y="1450"/>
                    </a:cubicBezTo>
                    <a:cubicBezTo>
                      <a:pt x="584" y="1642"/>
                      <a:pt x="403" y="1589"/>
                      <a:pt x="261" y="1627"/>
                    </a:cubicBezTo>
                    <a:cubicBezTo>
                      <a:pt x="216" y="1622"/>
                      <a:pt x="166" y="1610"/>
                      <a:pt x="122" y="1610"/>
                    </a:cubicBezTo>
                    <a:cubicBezTo>
                      <a:pt x="59" y="1610"/>
                      <a:pt x="8" y="1635"/>
                      <a:pt x="3" y="1738"/>
                    </a:cubicBezTo>
                    <a:cubicBezTo>
                      <a:pt x="1" y="1830"/>
                      <a:pt x="51" y="1852"/>
                      <a:pt x="112" y="1852"/>
                    </a:cubicBezTo>
                    <a:cubicBezTo>
                      <a:pt x="148" y="1852"/>
                      <a:pt x="188" y="1844"/>
                      <a:pt x="222" y="1838"/>
                    </a:cubicBezTo>
                    <a:cubicBezTo>
                      <a:pt x="284" y="1819"/>
                      <a:pt x="341" y="1796"/>
                      <a:pt x="395" y="1762"/>
                    </a:cubicBezTo>
                    <a:cubicBezTo>
                      <a:pt x="464" y="1778"/>
                      <a:pt x="538" y="1806"/>
                      <a:pt x="606" y="1806"/>
                    </a:cubicBezTo>
                    <a:cubicBezTo>
                      <a:pt x="678" y="1806"/>
                      <a:pt x="742" y="1774"/>
                      <a:pt x="783" y="1665"/>
                    </a:cubicBezTo>
                    <a:cubicBezTo>
                      <a:pt x="841" y="1658"/>
                      <a:pt x="883" y="1608"/>
                      <a:pt x="887" y="1550"/>
                    </a:cubicBezTo>
                    <a:cubicBezTo>
                      <a:pt x="918" y="1527"/>
                      <a:pt x="937" y="1493"/>
                      <a:pt x="941" y="1454"/>
                    </a:cubicBezTo>
                    <a:cubicBezTo>
                      <a:pt x="1164" y="1012"/>
                      <a:pt x="1206" y="543"/>
                      <a:pt x="1168" y="63"/>
                    </a:cubicBezTo>
                    <a:cubicBezTo>
                      <a:pt x="1118" y="21"/>
                      <a:pt x="1078" y="1"/>
                      <a:pt x="10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11"/>
              <p:cNvSpPr/>
              <p:nvPr/>
            </p:nvSpPr>
            <p:spPr>
              <a:xfrm>
                <a:off x="7410324" y="2216390"/>
                <a:ext cx="46995" cy="40078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92" extrusionOk="0">
                    <a:moveTo>
                      <a:pt x="0" y="10"/>
                    </a:moveTo>
                    <a:lnTo>
                      <a:pt x="0" y="22"/>
                    </a:lnTo>
                    <a:lnTo>
                      <a:pt x="4" y="14"/>
                    </a:lnTo>
                    <a:lnTo>
                      <a:pt x="0" y="10"/>
                    </a:lnTo>
                    <a:close/>
                    <a:moveTo>
                      <a:pt x="116" y="1"/>
                    </a:moveTo>
                    <a:cubicBezTo>
                      <a:pt x="81" y="1"/>
                      <a:pt x="44" y="7"/>
                      <a:pt x="4" y="22"/>
                    </a:cubicBezTo>
                    <a:lnTo>
                      <a:pt x="12" y="22"/>
                    </a:lnTo>
                    <a:cubicBezTo>
                      <a:pt x="96" y="352"/>
                      <a:pt x="400" y="491"/>
                      <a:pt x="615" y="714"/>
                    </a:cubicBezTo>
                    <a:cubicBezTo>
                      <a:pt x="692" y="771"/>
                      <a:pt x="715" y="875"/>
                      <a:pt x="823" y="906"/>
                    </a:cubicBezTo>
                    <a:cubicBezTo>
                      <a:pt x="846" y="925"/>
                      <a:pt x="876" y="933"/>
                      <a:pt x="907" y="936"/>
                    </a:cubicBezTo>
                    <a:cubicBezTo>
                      <a:pt x="1003" y="1067"/>
                      <a:pt x="1176" y="1102"/>
                      <a:pt x="1268" y="1240"/>
                    </a:cubicBezTo>
                    <a:cubicBezTo>
                      <a:pt x="1293" y="1278"/>
                      <a:pt x="1319" y="1292"/>
                      <a:pt x="1346" y="1292"/>
                    </a:cubicBezTo>
                    <a:cubicBezTo>
                      <a:pt x="1401" y="1292"/>
                      <a:pt x="1460" y="1237"/>
                      <a:pt x="1514" y="1225"/>
                    </a:cubicBezTo>
                    <a:cubicBezTo>
                      <a:pt x="1426" y="1002"/>
                      <a:pt x="1149" y="986"/>
                      <a:pt x="1034" y="790"/>
                    </a:cubicBezTo>
                    <a:cubicBezTo>
                      <a:pt x="980" y="687"/>
                      <a:pt x="880" y="664"/>
                      <a:pt x="784" y="625"/>
                    </a:cubicBezTo>
                    <a:cubicBezTo>
                      <a:pt x="715" y="433"/>
                      <a:pt x="538" y="333"/>
                      <a:pt x="415" y="183"/>
                    </a:cubicBezTo>
                    <a:cubicBezTo>
                      <a:pt x="332" y="82"/>
                      <a:pt x="238" y="1"/>
                      <a:pt x="1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11"/>
              <p:cNvSpPr/>
              <p:nvPr/>
            </p:nvSpPr>
            <p:spPr>
              <a:xfrm>
                <a:off x="7260498" y="2028719"/>
                <a:ext cx="14083" cy="4091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319" extrusionOk="0">
                    <a:moveTo>
                      <a:pt x="196" y="1"/>
                    </a:moveTo>
                    <a:lnTo>
                      <a:pt x="196" y="1"/>
                    </a:lnTo>
                    <a:cubicBezTo>
                      <a:pt x="0" y="139"/>
                      <a:pt x="81" y="335"/>
                      <a:pt x="88" y="512"/>
                    </a:cubicBezTo>
                    <a:lnTo>
                      <a:pt x="65" y="623"/>
                    </a:lnTo>
                    <a:cubicBezTo>
                      <a:pt x="123" y="796"/>
                      <a:pt x="161" y="980"/>
                      <a:pt x="281" y="1123"/>
                    </a:cubicBezTo>
                    <a:cubicBezTo>
                      <a:pt x="296" y="1199"/>
                      <a:pt x="261" y="1307"/>
                      <a:pt x="392" y="1319"/>
                    </a:cubicBezTo>
                    <a:lnTo>
                      <a:pt x="392" y="1119"/>
                    </a:lnTo>
                    <a:cubicBezTo>
                      <a:pt x="454" y="873"/>
                      <a:pt x="181" y="738"/>
                      <a:pt x="185" y="512"/>
                    </a:cubicBezTo>
                    <a:cubicBezTo>
                      <a:pt x="196" y="339"/>
                      <a:pt x="258" y="173"/>
                      <a:pt x="1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11"/>
              <p:cNvSpPr/>
              <p:nvPr/>
            </p:nvSpPr>
            <p:spPr>
              <a:xfrm>
                <a:off x="7353899" y="2176592"/>
                <a:ext cx="12284" cy="11912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4" extrusionOk="0">
                    <a:moveTo>
                      <a:pt x="141" y="0"/>
                    </a:moveTo>
                    <a:cubicBezTo>
                      <a:pt x="38" y="0"/>
                      <a:pt x="0" y="68"/>
                      <a:pt x="13" y="183"/>
                    </a:cubicBezTo>
                    <a:cubicBezTo>
                      <a:pt x="102" y="229"/>
                      <a:pt x="167" y="294"/>
                      <a:pt x="213" y="383"/>
                    </a:cubicBezTo>
                    <a:cubicBezTo>
                      <a:pt x="220" y="383"/>
                      <a:pt x="227" y="383"/>
                      <a:pt x="233" y="383"/>
                    </a:cubicBezTo>
                    <a:cubicBezTo>
                      <a:pt x="395" y="383"/>
                      <a:pt x="365" y="290"/>
                      <a:pt x="309" y="191"/>
                    </a:cubicBezTo>
                    <a:cubicBezTo>
                      <a:pt x="271" y="125"/>
                      <a:pt x="232" y="68"/>
                      <a:pt x="198" y="6"/>
                    </a:cubicBezTo>
                    <a:cubicBezTo>
                      <a:pt x="177" y="2"/>
                      <a:pt x="158" y="0"/>
                      <a:pt x="1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11"/>
              <p:cNvSpPr/>
              <p:nvPr/>
            </p:nvSpPr>
            <p:spPr>
              <a:xfrm>
                <a:off x="7350828" y="2313855"/>
                <a:ext cx="18984" cy="2205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711" extrusionOk="0">
                    <a:moveTo>
                      <a:pt x="504" y="0"/>
                    </a:moveTo>
                    <a:cubicBezTo>
                      <a:pt x="281" y="42"/>
                      <a:pt x="304" y="273"/>
                      <a:pt x="204" y="407"/>
                    </a:cubicBezTo>
                    <a:cubicBezTo>
                      <a:pt x="147" y="484"/>
                      <a:pt x="24" y="503"/>
                      <a:pt x="5" y="615"/>
                    </a:cubicBezTo>
                    <a:cubicBezTo>
                      <a:pt x="16" y="634"/>
                      <a:pt x="16" y="657"/>
                      <a:pt x="1" y="673"/>
                    </a:cubicBezTo>
                    <a:cubicBezTo>
                      <a:pt x="47" y="699"/>
                      <a:pt x="85" y="710"/>
                      <a:pt x="117" y="710"/>
                    </a:cubicBezTo>
                    <a:cubicBezTo>
                      <a:pt x="216" y="710"/>
                      <a:pt x="259" y="604"/>
                      <a:pt x="308" y="511"/>
                    </a:cubicBezTo>
                    <a:cubicBezTo>
                      <a:pt x="404" y="377"/>
                      <a:pt x="504" y="235"/>
                      <a:pt x="600" y="100"/>
                    </a:cubicBezTo>
                    <a:cubicBezTo>
                      <a:pt x="612" y="23"/>
                      <a:pt x="573" y="0"/>
                      <a:pt x="5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11"/>
              <p:cNvSpPr/>
              <p:nvPr/>
            </p:nvSpPr>
            <p:spPr>
              <a:xfrm>
                <a:off x="7321049" y="2332808"/>
                <a:ext cx="41381" cy="47647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536" extrusionOk="0">
                    <a:moveTo>
                      <a:pt x="968" y="0"/>
                    </a:moveTo>
                    <a:cubicBezTo>
                      <a:pt x="888" y="158"/>
                      <a:pt x="642" y="161"/>
                      <a:pt x="630" y="384"/>
                    </a:cubicBezTo>
                    <a:cubicBezTo>
                      <a:pt x="469" y="519"/>
                      <a:pt x="258" y="630"/>
                      <a:pt x="423" y="892"/>
                    </a:cubicBezTo>
                    <a:cubicBezTo>
                      <a:pt x="131" y="995"/>
                      <a:pt x="0" y="1195"/>
                      <a:pt x="46" y="1506"/>
                    </a:cubicBezTo>
                    <a:cubicBezTo>
                      <a:pt x="61" y="1526"/>
                      <a:pt x="84" y="1536"/>
                      <a:pt x="106" y="1536"/>
                    </a:cubicBezTo>
                    <a:cubicBezTo>
                      <a:pt x="123" y="1536"/>
                      <a:pt x="140" y="1530"/>
                      <a:pt x="154" y="1518"/>
                    </a:cubicBezTo>
                    <a:lnTo>
                      <a:pt x="162" y="1514"/>
                    </a:lnTo>
                    <a:cubicBezTo>
                      <a:pt x="315" y="1326"/>
                      <a:pt x="384" y="1076"/>
                      <a:pt x="569" y="911"/>
                    </a:cubicBezTo>
                    <a:cubicBezTo>
                      <a:pt x="668" y="942"/>
                      <a:pt x="737" y="1057"/>
                      <a:pt x="848" y="1057"/>
                    </a:cubicBezTo>
                    <a:cubicBezTo>
                      <a:pt x="875" y="1057"/>
                      <a:pt x="905" y="1050"/>
                      <a:pt x="938" y="1034"/>
                    </a:cubicBezTo>
                    <a:lnTo>
                      <a:pt x="1045" y="1199"/>
                    </a:lnTo>
                    <a:cubicBezTo>
                      <a:pt x="1061" y="1225"/>
                      <a:pt x="1091" y="1241"/>
                      <a:pt x="1120" y="1241"/>
                    </a:cubicBezTo>
                    <a:cubicBezTo>
                      <a:pt x="1134" y="1241"/>
                      <a:pt x="1148" y="1237"/>
                      <a:pt x="1161" y="1230"/>
                    </a:cubicBezTo>
                    <a:lnTo>
                      <a:pt x="1172" y="1214"/>
                    </a:lnTo>
                    <a:cubicBezTo>
                      <a:pt x="1280" y="1091"/>
                      <a:pt x="1334" y="957"/>
                      <a:pt x="1153" y="834"/>
                    </a:cubicBezTo>
                    <a:lnTo>
                      <a:pt x="976" y="788"/>
                    </a:lnTo>
                    <a:cubicBezTo>
                      <a:pt x="711" y="726"/>
                      <a:pt x="719" y="592"/>
                      <a:pt x="872" y="411"/>
                    </a:cubicBezTo>
                    <a:cubicBezTo>
                      <a:pt x="992" y="323"/>
                      <a:pt x="953" y="188"/>
                      <a:pt x="961" y="62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11"/>
              <p:cNvSpPr/>
              <p:nvPr/>
            </p:nvSpPr>
            <p:spPr>
              <a:xfrm>
                <a:off x="7393139" y="2312583"/>
                <a:ext cx="8593" cy="9492"/>
              </a:xfrm>
              <a:custGeom>
                <a:avLst/>
                <a:gdLst/>
                <a:ahLst/>
                <a:cxnLst/>
                <a:rect l="l" t="t" r="r" b="b"/>
                <a:pathLst>
                  <a:path w="277" h="306" extrusionOk="0">
                    <a:moveTo>
                      <a:pt x="193" y="0"/>
                    </a:moveTo>
                    <a:cubicBezTo>
                      <a:pt x="152" y="0"/>
                      <a:pt x="100" y="38"/>
                      <a:pt x="55" y="53"/>
                    </a:cubicBezTo>
                    <a:cubicBezTo>
                      <a:pt x="51" y="141"/>
                      <a:pt x="1" y="272"/>
                      <a:pt x="116" y="302"/>
                    </a:cubicBezTo>
                    <a:cubicBezTo>
                      <a:pt x="128" y="305"/>
                      <a:pt x="138" y="306"/>
                      <a:pt x="148" y="306"/>
                    </a:cubicBezTo>
                    <a:cubicBezTo>
                      <a:pt x="249" y="306"/>
                      <a:pt x="276" y="190"/>
                      <a:pt x="262" y="103"/>
                    </a:cubicBezTo>
                    <a:cubicBezTo>
                      <a:pt x="252" y="24"/>
                      <a:pt x="226" y="0"/>
                      <a:pt x="1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11"/>
              <p:cNvSpPr/>
              <p:nvPr/>
            </p:nvSpPr>
            <p:spPr>
              <a:xfrm>
                <a:off x="7317233" y="2129193"/>
                <a:ext cx="37565" cy="4439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431" extrusionOk="0">
                    <a:moveTo>
                      <a:pt x="73" y="1"/>
                    </a:moveTo>
                    <a:cubicBezTo>
                      <a:pt x="0" y="101"/>
                      <a:pt x="16" y="205"/>
                      <a:pt x="65" y="304"/>
                    </a:cubicBezTo>
                    <a:lnTo>
                      <a:pt x="277" y="497"/>
                    </a:lnTo>
                    <a:cubicBezTo>
                      <a:pt x="296" y="512"/>
                      <a:pt x="327" y="520"/>
                      <a:pt x="350" y="520"/>
                    </a:cubicBezTo>
                    <a:cubicBezTo>
                      <a:pt x="365" y="685"/>
                      <a:pt x="530" y="762"/>
                      <a:pt x="580" y="904"/>
                    </a:cubicBezTo>
                    <a:cubicBezTo>
                      <a:pt x="642" y="958"/>
                      <a:pt x="619" y="1069"/>
                      <a:pt x="707" y="1111"/>
                    </a:cubicBezTo>
                    <a:cubicBezTo>
                      <a:pt x="803" y="1211"/>
                      <a:pt x="930" y="1284"/>
                      <a:pt x="980" y="1430"/>
                    </a:cubicBezTo>
                    <a:cubicBezTo>
                      <a:pt x="993" y="1430"/>
                      <a:pt x="1006" y="1431"/>
                      <a:pt x="1019" y="1431"/>
                    </a:cubicBezTo>
                    <a:cubicBezTo>
                      <a:pt x="1086" y="1431"/>
                      <a:pt x="1152" y="1425"/>
                      <a:pt x="1211" y="1357"/>
                    </a:cubicBezTo>
                    <a:cubicBezTo>
                      <a:pt x="899" y="1134"/>
                      <a:pt x="773" y="758"/>
                      <a:pt x="488" y="500"/>
                    </a:cubicBezTo>
                    <a:cubicBezTo>
                      <a:pt x="466" y="416"/>
                      <a:pt x="408" y="402"/>
                      <a:pt x="343" y="402"/>
                    </a:cubicBezTo>
                    <a:cubicBezTo>
                      <a:pt x="320" y="402"/>
                      <a:pt x="296" y="403"/>
                      <a:pt x="273" y="404"/>
                    </a:cubicBezTo>
                    <a:cubicBezTo>
                      <a:pt x="273" y="239"/>
                      <a:pt x="269" y="70"/>
                      <a:pt x="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11"/>
              <p:cNvSpPr/>
              <p:nvPr/>
            </p:nvSpPr>
            <p:spPr>
              <a:xfrm>
                <a:off x="7723719" y="2386442"/>
                <a:ext cx="12160" cy="561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81" extrusionOk="0">
                    <a:moveTo>
                      <a:pt x="155" y="0"/>
                    </a:moveTo>
                    <a:cubicBezTo>
                      <a:pt x="109" y="0"/>
                      <a:pt x="60" y="25"/>
                      <a:pt x="3" y="92"/>
                    </a:cubicBezTo>
                    <a:cubicBezTo>
                      <a:pt x="0" y="147"/>
                      <a:pt x="19" y="181"/>
                      <a:pt x="66" y="181"/>
                    </a:cubicBezTo>
                    <a:cubicBezTo>
                      <a:pt x="75" y="181"/>
                      <a:pt x="85" y="179"/>
                      <a:pt x="96" y="177"/>
                    </a:cubicBezTo>
                    <a:cubicBezTo>
                      <a:pt x="101" y="177"/>
                      <a:pt x="107" y="177"/>
                      <a:pt x="113" y="177"/>
                    </a:cubicBezTo>
                    <a:cubicBezTo>
                      <a:pt x="146" y="177"/>
                      <a:pt x="180" y="180"/>
                      <a:pt x="216" y="180"/>
                    </a:cubicBezTo>
                    <a:cubicBezTo>
                      <a:pt x="271" y="180"/>
                      <a:pt x="329" y="172"/>
                      <a:pt x="392" y="131"/>
                    </a:cubicBezTo>
                    <a:cubicBezTo>
                      <a:pt x="306" y="75"/>
                      <a:pt x="235" y="0"/>
                      <a:pt x="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11"/>
              <p:cNvSpPr/>
              <p:nvPr/>
            </p:nvSpPr>
            <p:spPr>
              <a:xfrm>
                <a:off x="7367765" y="2361533"/>
                <a:ext cx="8717" cy="18023"/>
              </a:xfrm>
              <a:custGeom>
                <a:avLst/>
                <a:gdLst/>
                <a:ahLst/>
                <a:cxnLst/>
                <a:rect l="l" t="t" r="r" b="b"/>
                <a:pathLst>
                  <a:path w="281" h="581" extrusionOk="0">
                    <a:moveTo>
                      <a:pt x="158" y="0"/>
                    </a:moveTo>
                    <a:cubicBezTo>
                      <a:pt x="0" y="89"/>
                      <a:pt x="81" y="246"/>
                      <a:pt x="47" y="377"/>
                    </a:cubicBezTo>
                    <a:lnTo>
                      <a:pt x="66" y="580"/>
                    </a:lnTo>
                    <a:cubicBezTo>
                      <a:pt x="162" y="553"/>
                      <a:pt x="166" y="473"/>
                      <a:pt x="185" y="392"/>
                    </a:cubicBezTo>
                    <a:cubicBezTo>
                      <a:pt x="223" y="261"/>
                      <a:pt x="281" y="119"/>
                      <a:pt x="1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11"/>
              <p:cNvSpPr/>
              <p:nvPr/>
            </p:nvSpPr>
            <p:spPr>
              <a:xfrm>
                <a:off x="7620237" y="2467621"/>
                <a:ext cx="46995" cy="12625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407" extrusionOk="0">
                    <a:moveTo>
                      <a:pt x="0" y="0"/>
                    </a:moveTo>
                    <a:lnTo>
                      <a:pt x="8" y="292"/>
                    </a:lnTo>
                    <a:cubicBezTo>
                      <a:pt x="177" y="325"/>
                      <a:pt x="340" y="407"/>
                      <a:pt x="516" y="407"/>
                    </a:cubicBezTo>
                    <a:cubicBezTo>
                      <a:pt x="545" y="407"/>
                      <a:pt x="574" y="405"/>
                      <a:pt x="603" y="400"/>
                    </a:cubicBezTo>
                    <a:lnTo>
                      <a:pt x="1107" y="388"/>
                    </a:lnTo>
                    <a:cubicBezTo>
                      <a:pt x="1268" y="384"/>
                      <a:pt x="1418" y="361"/>
                      <a:pt x="1514" y="169"/>
                    </a:cubicBezTo>
                    <a:cubicBezTo>
                      <a:pt x="1499" y="167"/>
                      <a:pt x="1484" y="166"/>
                      <a:pt x="1470" y="166"/>
                    </a:cubicBezTo>
                    <a:cubicBezTo>
                      <a:pt x="1324" y="166"/>
                      <a:pt x="1234" y="267"/>
                      <a:pt x="1115" y="288"/>
                    </a:cubicBezTo>
                    <a:cubicBezTo>
                      <a:pt x="1060" y="253"/>
                      <a:pt x="1002" y="244"/>
                      <a:pt x="943" y="244"/>
                    </a:cubicBezTo>
                    <a:cubicBezTo>
                      <a:pt x="880" y="244"/>
                      <a:pt x="815" y="255"/>
                      <a:pt x="752" y="255"/>
                    </a:cubicBezTo>
                    <a:cubicBezTo>
                      <a:pt x="701" y="255"/>
                      <a:pt x="651" y="248"/>
                      <a:pt x="603" y="22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11"/>
              <p:cNvSpPr/>
              <p:nvPr/>
            </p:nvSpPr>
            <p:spPr>
              <a:xfrm>
                <a:off x="7417459" y="2329334"/>
                <a:ext cx="7073" cy="5553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79" extrusionOk="0">
                    <a:moveTo>
                      <a:pt x="120" y="0"/>
                    </a:moveTo>
                    <a:cubicBezTo>
                      <a:pt x="65" y="0"/>
                      <a:pt x="12" y="38"/>
                      <a:pt x="1" y="93"/>
                    </a:cubicBezTo>
                    <a:lnTo>
                      <a:pt x="1" y="108"/>
                    </a:lnTo>
                    <a:cubicBezTo>
                      <a:pt x="10" y="149"/>
                      <a:pt x="32" y="179"/>
                      <a:pt x="66" y="179"/>
                    </a:cubicBezTo>
                    <a:cubicBezTo>
                      <a:pt x="75" y="179"/>
                      <a:pt x="83" y="177"/>
                      <a:pt x="93" y="174"/>
                    </a:cubicBezTo>
                    <a:cubicBezTo>
                      <a:pt x="135" y="158"/>
                      <a:pt x="170" y="127"/>
                      <a:pt x="193" y="89"/>
                    </a:cubicBezTo>
                    <a:cubicBezTo>
                      <a:pt x="228" y="31"/>
                      <a:pt x="170" y="1"/>
                      <a:pt x="128" y="1"/>
                    </a:cubicBezTo>
                    <a:cubicBezTo>
                      <a:pt x="125" y="0"/>
                      <a:pt x="122" y="0"/>
                      <a:pt x="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11"/>
              <p:cNvSpPr/>
              <p:nvPr/>
            </p:nvSpPr>
            <p:spPr>
              <a:xfrm>
                <a:off x="7139892" y="2133846"/>
                <a:ext cx="7383" cy="10764"/>
              </a:xfrm>
              <a:custGeom>
                <a:avLst/>
                <a:gdLst/>
                <a:ahLst/>
                <a:cxnLst/>
                <a:rect l="l" t="t" r="r" b="b"/>
                <a:pathLst>
                  <a:path w="238" h="347" extrusionOk="0">
                    <a:moveTo>
                      <a:pt x="53" y="1"/>
                    </a:moveTo>
                    <a:cubicBezTo>
                      <a:pt x="34" y="194"/>
                      <a:pt x="0" y="347"/>
                      <a:pt x="218" y="347"/>
                    </a:cubicBezTo>
                    <a:cubicBezTo>
                      <a:pt x="221" y="347"/>
                      <a:pt x="223" y="347"/>
                      <a:pt x="226" y="347"/>
                    </a:cubicBezTo>
                    <a:cubicBezTo>
                      <a:pt x="238" y="320"/>
                      <a:pt x="238" y="289"/>
                      <a:pt x="230" y="262"/>
                    </a:cubicBezTo>
                    <a:lnTo>
                      <a:pt x="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11"/>
              <p:cNvSpPr/>
              <p:nvPr/>
            </p:nvSpPr>
            <p:spPr>
              <a:xfrm>
                <a:off x="7462872" y="2412499"/>
                <a:ext cx="32819" cy="11043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356" extrusionOk="0">
                    <a:moveTo>
                      <a:pt x="211" y="0"/>
                    </a:moveTo>
                    <a:cubicBezTo>
                      <a:pt x="142" y="0"/>
                      <a:pt x="96" y="74"/>
                      <a:pt x="62" y="144"/>
                    </a:cubicBezTo>
                    <a:cubicBezTo>
                      <a:pt x="1" y="290"/>
                      <a:pt x="135" y="321"/>
                      <a:pt x="224" y="332"/>
                    </a:cubicBezTo>
                    <a:cubicBezTo>
                      <a:pt x="374" y="348"/>
                      <a:pt x="524" y="355"/>
                      <a:pt x="675" y="355"/>
                    </a:cubicBezTo>
                    <a:cubicBezTo>
                      <a:pt x="741" y="355"/>
                      <a:pt x="807" y="354"/>
                      <a:pt x="873" y="351"/>
                    </a:cubicBezTo>
                    <a:cubicBezTo>
                      <a:pt x="1058" y="340"/>
                      <a:pt x="1058" y="202"/>
                      <a:pt x="1031" y="63"/>
                    </a:cubicBezTo>
                    <a:lnTo>
                      <a:pt x="1031" y="63"/>
                    </a:lnTo>
                    <a:lnTo>
                      <a:pt x="420" y="71"/>
                    </a:lnTo>
                    <a:cubicBezTo>
                      <a:pt x="393" y="67"/>
                      <a:pt x="362" y="59"/>
                      <a:pt x="327" y="59"/>
                    </a:cubicBezTo>
                    <a:cubicBezTo>
                      <a:pt x="283" y="17"/>
                      <a:pt x="244" y="0"/>
                      <a:pt x="2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11"/>
              <p:cNvSpPr/>
              <p:nvPr/>
            </p:nvSpPr>
            <p:spPr>
              <a:xfrm>
                <a:off x="7455024" y="2254607"/>
                <a:ext cx="263546" cy="138070"/>
              </a:xfrm>
              <a:custGeom>
                <a:avLst/>
                <a:gdLst/>
                <a:ahLst/>
                <a:cxnLst/>
                <a:rect l="l" t="t" r="r" b="b"/>
                <a:pathLst>
                  <a:path w="8496" h="4451" extrusionOk="0">
                    <a:moveTo>
                      <a:pt x="1491" y="1215"/>
                    </a:moveTo>
                    <a:lnTo>
                      <a:pt x="1490" y="1217"/>
                    </a:lnTo>
                    <a:lnTo>
                      <a:pt x="1490" y="1217"/>
                    </a:lnTo>
                    <a:lnTo>
                      <a:pt x="1491" y="1215"/>
                    </a:lnTo>
                    <a:close/>
                    <a:moveTo>
                      <a:pt x="6783" y="3862"/>
                    </a:moveTo>
                    <a:cubicBezTo>
                      <a:pt x="6806" y="3893"/>
                      <a:pt x="6832" y="3927"/>
                      <a:pt x="6848" y="3966"/>
                    </a:cubicBezTo>
                    <a:lnTo>
                      <a:pt x="6867" y="4008"/>
                    </a:lnTo>
                    <a:cubicBezTo>
                      <a:pt x="6848" y="3985"/>
                      <a:pt x="6825" y="3970"/>
                      <a:pt x="6802" y="3958"/>
                    </a:cubicBezTo>
                    <a:cubicBezTo>
                      <a:pt x="6763" y="3935"/>
                      <a:pt x="6725" y="3912"/>
                      <a:pt x="6686" y="3893"/>
                    </a:cubicBezTo>
                    <a:cubicBezTo>
                      <a:pt x="6721" y="3889"/>
                      <a:pt x="6752" y="3874"/>
                      <a:pt x="6783" y="3862"/>
                    </a:cubicBezTo>
                    <a:close/>
                    <a:moveTo>
                      <a:pt x="77" y="0"/>
                    </a:moveTo>
                    <a:cubicBezTo>
                      <a:pt x="81" y="31"/>
                      <a:pt x="81" y="62"/>
                      <a:pt x="89" y="96"/>
                    </a:cubicBezTo>
                    <a:cubicBezTo>
                      <a:pt x="19" y="223"/>
                      <a:pt x="0" y="338"/>
                      <a:pt x="177" y="392"/>
                    </a:cubicBezTo>
                    <a:lnTo>
                      <a:pt x="185" y="396"/>
                    </a:lnTo>
                    <a:cubicBezTo>
                      <a:pt x="227" y="519"/>
                      <a:pt x="338" y="604"/>
                      <a:pt x="461" y="619"/>
                    </a:cubicBezTo>
                    <a:lnTo>
                      <a:pt x="465" y="619"/>
                    </a:lnTo>
                    <a:lnTo>
                      <a:pt x="569" y="719"/>
                    </a:lnTo>
                    <a:cubicBezTo>
                      <a:pt x="688" y="865"/>
                      <a:pt x="807" y="1011"/>
                      <a:pt x="984" y="1099"/>
                    </a:cubicBezTo>
                    <a:cubicBezTo>
                      <a:pt x="1022" y="1176"/>
                      <a:pt x="1092" y="1234"/>
                      <a:pt x="1176" y="1249"/>
                    </a:cubicBezTo>
                    <a:lnTo>
                      <a:pt x="1272" y="1315"/>
                    </a:lnTo>
                    <a:lnTo>
                      <a:pt x="1553" y="1522"/>
                    </a:lnTo>
                    <a:cubicBezTo>
                      <a:pt x="1568" y="1580"/>
                      <a:pt x="1614" y="1622"/>
                      <a:pt x="1672" y="1633"/>
                    </a:cubicBezTo>
                    <a:cubicBezTo>
                      <a:pt x="1752" y="1680"/>
                      <a:pt x="1837" y="1733"/>
                      <a:pt x="1922" y="1776"/>
                    </a:cubicBezTo>
                    <a:cubicBezTo>
                      <a:pt x="2290" y="1968"/>
                      <a:pt x="2575" y="2310"/>
                      <a:pt x="2998" y="2421"/>
                    </a:cubicBezTo>
                    <a:cubicBezTo>
                      <a:pt x="3347" y="2636"/>
                      <a:pt x="3724" y="2798"/>
                      <a:pt x="4116" y="2909"/>
                    </a:cubicBezTo>
                    <a:cubicBezTo>
                      <a:pt x="4327" y="3024"/>
                      <a:pt x="4558" y="3113"/>
                      <a:pt x="4796" y="3159"/>
                    </a:cubicBezTo>
                    <a:cubicBezTo>
                      <a:pt x="4796" y="3182"/>
                      <a:pt x="4804" y="3209"/>
                      <a:pt x="4819" y="3228"/>
                    </a:cubicBezTo>
                    <a:lnTo>
                      <a:pt x="4969" y="3213"/>
                    </a:lnTo>
                    <a:cubicBezTo>
                      <a:pt x="4969" y="3228"/>
                      <a:pt x="4973" y="3240"/>
                      <a:pt x="4973" y="3251"/>
                    </a:cubicBezTo>
                    <a:cubicBezTo>
                      <a:pt x="5030" y="3401"/>
                      <a:pt x="5153" y="3509"/>
                      <a:pt x="5307" y="3543"/>
                    </a:cubicBezTo>
                    <a:cubicBezTo>
                      <a:pt x="5493" y="3573"/>
                      <a:pt x="5672" y="3665"/>
                      <a:pt x="5859" y="3665"/>
                    </a:cubicBezTo>
                    <a:cubicBezTo>
                      <a:pt x="5916" y="3665"/>
                      <a:pt x="5974" y="3657"/>
                      <a:pt x="6033" y="3635"/>
                    </a:cubicBezTo>
                    <a:cubicBezTo>
                      <a:pt x="6052" y="3682"/>
                      <a:pt x="6091" y="3720"/>
                      <a:pt x="6133" y="3751"/>
                    </a:cubicBezTo>
                    <a:cubicBezTo>
                      <a:pt x="6083" y="3766"/>
                      <a:pt x="6029" y="3774"/>
                      <a:pt x="5976" y="3785"/>
                    </a:cubicBezTo>
                    <a:cubicBezTo>
                      <a:pt x="5933" y="3755"/>
                      <a:pt x="5883" y="3735"/>
                      <a:pt x="5833" y="3735"/>
                    </a:cubicBezTo>
                    <a:cubicBezTo>
                      <a:pt x="5795" y="3735"/>
                      <a:pt x="5757" y="3747"/>
                      <a:pt x="5722" y="3755"/>
                    </a:cubicBezTo>
                    <a:cubicBezTo>
                      <a:pt x="5660" y="3739"/>
                      <a:pt x="5591" y="3735"/>
                      <a:pt x="5530" y="3720"/>
                    </a:cubicBezTo>
                    <a:cubicBezTo>
                      <a:pt x="5461" y="3597"/>
                      <a:pt x="5334" y="3635"/>
                      <a:pt x="5226" y="3612"/>
                    </a:cubicBezTo>
                    <a:cubicBezTo>
                      <a:pt x="5226" y="3585"/>
                      <a:pt x="5226" y="3559"/>
                      <a:pt x="5219" y="3536"/>
                    </a:cubicBezTo>
                    <a:cubicBezTo>
                      <a:pt x="5115" y="3566"/>
                      <a:pt x="5122" y="3639"/>
                      <a:pt x="5146" y="3716"/>
                    </a:cubicBezTo>
                    <a:lnTo>
                      <a:pt x="5188" y="3720"/>
                    </a:lnTo>
                    <a:lnTo>
                      <a:pt x="5230" y="3720"/>
                    </a:lnTo>
                    <a:lnTo>
                      <a:pt x="5534" y="3732"/>
                    </a:lnTo>
                    <a:cubicBezTo>
                      <a:pt x="5549" y="3778"/>
                      <a:pt x="5587" y="3812"/>
                      <a:pt x="5630" y="3828"/>
                    </a:cubicBezTo>
                    <a:cubicBezTo>
                      <a:pt x="5630" y="3862"/>
                      <a:pt x="5626" y="3893"/>
                      <a:pt x="5626" y="3931"/>
                    </a:cubicBezTo>
                    <a:cubicBezTo>
                      <a:pt x="5653" y="3947"/>
                      <a:pt x="5687" y="3951"/>
                      <a:pt x="5722" y="3951"/>
                    </a:cubicBezTo>
                    <a:cubicBezTo>
                      <a:pt x="6114" y="4123"/>
                      <a:pt x="6544" y="4189"/>
                      <a:pt x="6959" y="4258"/>
                    </a:cubicBezTo>
                    <a:cubicBezTo>
                      <a:pt x="6986" y="4254"/>
                      <a:pt x="7005" y="4254"/>
                      <a:pt x="7028" y="4254"/>
                    </a:cubicBezTo>
                    <a:cubicBezTo>
                      <a:pt x="7028" y="4285"/>
                      <a:pt x="7044" y="4308"/>
                      <a:pt x="7063" y="4331"/>
                    </a:cubicBezTo>
                    <a:cubicBezTo>
                      <a:pt x="7138" y="4429"/>
                      <a:pt x="7237" y="4439"/>
                      <a:pt x="7338" y="4439"/>
                    </a:cubicBezTo>
                    <a:cubicBezTo>
                      <a:pt x="7364" y="4439"/>
                      <a:pt x="7390" y="4438"/>
                      <a:pt x="7416" y="4438"/>
                    </a:cubicBezTo>
                    <a:cubicBezTo>
                      <a:pt x="7459" y="4438"/>
                      <a:pt x="7502" y="4440"/>
                      <a:pt x="7543" y="4450"/>
                    </a:cubicBezTo>
                    <a:cubicBezTo>
                      <a:pt x="7632" y="4419"/>
                      <a:pt x="7759" y="4408"/>
                      <a:pt x="7639" y="4266"/>
                    </a:cubicBezTo>
                    <a:cubicBezTo>
                      <a:pt x="7586" y="4200"/>
                      <a:pt x="7555" y="4120"/>
                      <a:pt x="7551" y="4035"/>
                    </a:cubicBezTo>
                    <a:lnTo>
                      <a:pt x="7659" y="4024"/>
                    </a:lnTo>
                    <a:cubicBezTo>
                      <a:pt x="7666" y="4074"/>
                      <a:pt x="7709" y="4104"/>
                      <a:pt x="7762" y="4112"/>
                    </a:cubicBezTo>
                    <a:cubicBezTo>
                      <a:pt x="7793" y="4123"/>
                      <a:pt x="7820" y="4135"/>
                      <a:pt x="7855" y="4139"/>
                    </a:cubicBezTo>
                    <a:lnTo>
                      <a:pt x="8258" y="4342"/>
                    </a:lnTo>
                    <a:lnTo>
                      <a:pt x="8254" y="4327"/>
                    </a:lnTo>
                    <a:cubicBezTo>
                      <a:pt x="8262" y="4326"/>
                      <a:pt x="8271" y="4325"/>
                      <a:pt x="8280" y="4325"/>
                    </a:cubicBezTo>
                    <a:cubicBezTo>
                      <a:pt x="8319" y="4325"/>
                      <a:pt x="8365" y="4336"/>
                      <a:pt x="8404" y="4336"/>
                    </a:cubicBezTo>
                    <a:cubicBezTo>
                      <a:pt x="8451" y="4336"/>
                      <a:pt x="8489" y="4320"/>
                      <a:pt x="8492" y="4250"/>
                    </a:cubicBezTo>
                    <a:cubicBezTo>
                      <a:pt x="8495" y="4152"/>
                      <a:pt x="8413" y="4137"/>
                      <a:pt x="8329" y="4137"/>
                    </a:cubicBezTo>
                    <a:cubicBezTo>
                      <a:pt x="8305" y="4137"/>
                      <a:pt x="8280" y="4138"/>
                      <a:pt x="8258" y="4139"/>
                    </a:cubicBezTo>
                    <a:cubicBezTo>
                      <a:pt x="8200" y="4102"/>
                      <a:pt x="8155" y="4043"/>
                      <a:pt x="8081" y="4043"/>
                    </a:cubicBezTo>
                    <a:cubicBezTo>
                      <a:pt x="8072" y="4043"/>
                      <a:pt x="8061" y="4044"/>
                      <a:pt x="8051" y="4047"/>
                    </a:cubicBezTo>
                    <a:cubicBezTo>
                      <a:pt x="7949" y="4001"/>
                      <a:pt x="7855" y="3937"/>
                      <a:pt x="7745" y="3937"/>
                    </a:cubicBezTo>
                    <a:cubicBezTo>
                      <a:pt x="7717" y="3937"/>
                      <a:pt x="7689" y="3941"/>
                      <a:pt x="7659" y="3951"/>
                    </a:cubicBezTo>
                    <a:cubicBezTo>
                      <a:pt x="7624" y="3947"/>
                      <a:pt x="7589" y="3939"/>
                      <a:pt x="7551" y="3931"/>
                    </a:cubicBezTo>
                    <a:cubicBezTo>
                      <a:pt x="7512" y="3871"/>
                      <a:pt x="7437" y="3831"/>
                      <a:pt x="7363" y="3831"/>
                    </a:cubicBezTo>
                    <a:cubicBezTo>
                      <a:pt x="7356" y="3831"/>
                      <a:pt x="7350" y="3831"/>
                      <a:pt x="7344" y="3831"/>
                    </a:cubicBezTo>
                    <a:cubicBezTo>
                      <a:pt x="7290" y="3758"/>
                      <a:pt x="7221" y="3755"/>
                      <a:pt x="7136" y="3755"/>
                    </a:cubicBezTo>
                    <a:cubicBezTo>
                      <a:pt x="7010" y="3737"/>
                      <a:pt x="6910" y="3640"/>
                      <a:pt x="6777" y="3640"/>
                    </a:cubicBezTo>
                    <a:cubicBezTo>
                      <a:pt x="6764" y="3640"/>
                      <a:pt x="6750" y="3641"/>
                      <a:pt x="6736" y="3643"/>
                    </a:cubicBezTo>
                    <a:cubicBezTo>
                      <a:pt x="6611" y="3636"/>
                      <a:pt x="6513" y="3537"/>
                      <a:pt x="6389" y="3537"/>
                    </a:cubicBezTo>
                    <a:cubicBezTo>
                      <a:pt x="6372" y="3537"/>
                      <a:pt x="6355" y="3539"/>
                      <a:pt x="6337" y="3543"/>
                    </a:cubicBezTo>
                    <a:cubicBezTo>
                      <a:pt x="6247" y="3487"/>
                      <a:pt x="6165" y="3424"/>
                      <a:pt x="6047" y="3424"/>
                    </a:cubicBezTo>
                    <a:cubicBezTo>
                      <a:pt x="6044" y="3424"/>
                      <a:pt x="6041" y="3424"/>
                      <a:pt x="6037" y="3424"/>
                    </a:cubicBezTo>
                    <a:cubicBezTo>
                      <a:pt x="5695" y="3290"/>
                      <a:pt x="5372" y="3124"/>
                      <a:pt x="5011" y="3040"/>
                    </a:cubicBezTo>
                    <a:cubicBezTo>
                      <a:pt x="4993" y="3025"/>
                      <a:pt x="4970" y="3014"/>
                      <a:pt x="4948" y="3014"/>
                    </a:cubicBezTo>
                    <a:cubicBezTo>
                      <a:pt x="4942" y="3014"/>
                      <a:pt x="4936" y="3015"/>
                      <a:pt x="4930" y="3017"/>
                    </a:cubicBezTo>
                    <a:cubicBezTo>
                      <a:pt x="4796" y="2863"/>
                      <a:pt x="4604" y="2836"/>
                      <a:pt x="4415" y="2817"/>
                    </a:cubicBezTo>
                    <a:lnTo>
                      <a:pt x="3205" y="2317"/>
                    </a:lnTo>
                    <a:lnTo>
                      <a:pt x="2283" y="1737"/>
                    </a:lnTo>
                    <a:cubicBezTo>
                      <a:pt x="2270" y="1719"/>
                      <a:pt x="2247" y="1708"/>
                      <a:pt x="2225" y="1708"/>
                    </a:cubicBezTo>
                    <a:cubicBezTo>
                      <a:pt x="2213" y="1708"/>
                      <a:pt x="2201" y="1711"/>
                      <a:pt x="2191" y="1718"/>
                    </a:cubicBezTo>
                    <a:cubicBezTo>
                      <a:pt x="2114" y="1660"/>
                      <a:pt x="2091" y="1549"/>
                      <a:pt x="1979" y="1530"/>
                    </a:cubicBezTo>
                    <a:lnTo>
                      <a:pt x="1799" y="1507"/>
                    </a:lnTo>
                    <a:lnTo>
                      <a:pt x="1490" y="1217"/>
                    </a:lnTo>
                    <a:lnTo>
                      <a:pt x="1476" y="1249"/>
                    </a:lnTo>
                    <a:lnTo>
                      <a:pt x="1464" y="1249"/>
                    </a:lnTo>
                    <a:lnTo>
                      <a:pt x="1490" y="1217"/>
                    </a:lnTo>
                    <a:lnTo>
                      <a:pt x="1484" y="1211"/>
                    </a:lnTo>
                    <a:cubicBezTo>
                      <a:pt x="1268" y="915"/>
                      <a:pt x="880" y="815"/>
                      <a:pt x="673" y="508"/>
                    </a:cubicBezTo>
                    <a:cubicBezTo>
                      <a:pt x="637" y="452"/>
                      <a:pt x="602" y="411"/>
                      <a:pt x="562" y="411"/>
                    </a:cubicBezTo>
                    <a:cubicBezTo>
                      <a:pt x="533" y="411"/>
                      <a:pt x="501" y="433"/>
                      <a:pt x="465" y="488"/>
                    </a:cubicBezTo>
                    <a:lnTo>
                      <a:pt x="465" y="484"/>
                    </a:lnTo>
                    <a:cubicBezTo>
                      <a:pt x="342" y="377"/>
                      <a:pt x="404" y="135"/>
                      <a:pt x="185" y="96"/>
                    </a:cubicBezTo>
                    <a:cubicBezTo>
                      <a:pt x="177" y="43"/>
                      <a:pt x="131" y="0"/>
                      <a:pt x="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11"/>
              <p:cNvSpPr/>
              <p:nvPr/>
            </p:nvSpPr>
            <p:spPr>
              <a:xfrm>
                <a:off x="7497801" y="2408094"/>
                <a:ext cx="6483" cy="7259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34" extrusionOk="0">
                    <a:moveTo>
                      <a:pt x="185" y="1"/>
                    </a:moveTo>
                    <a:cubicBezTo>
                      <a:pt x="54" y="1"/>
                      <a:pt x="15" y="93"/>
                      <a:pt x="1" y="209"/>
                    </a:cubicBezTo>
                    <a:cubicBezTo>
                      <a:pt x="42" y="226"/>
                      <a:pt x="75" y="234"/>
                      <a:pt x="100" y="234"/>
                    </a:cubicBezTo>
                    <a:cubicBezTo>
                      <a:pt x="206" y="234"/>
                      <a:pt x="190" y="104"/>
                      <a:pt x="208" y="2"/>
                    </a:cubicBezTo>
                    <a:cubicBezTo>
                      <a:pt x="200" y="1"/>
                      <a:pt x="192" y="1"/>
                      <a:pt x="1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11"/>
              <p:cNvSpPr/>
              <p:nvPr/>
            </p:nvSpPr>
            <p:spPr>
              <a:xfrm>
                <a:off x="7348098" y="2295367"/>
                <a:ext cx="12532" cy="952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07" extrusionOk="0">
                    <a:moveTo>
                      <a:pt x="185" y="1"/>
                    </a:moveTo>
                    <a:cubicBezTo>
                      <a:pt x="185" y="31"/>
                      <a:pt x="181" y="58"/>
                      <a:pt x="166" y="89"/>
                    </a:cubicBezTo>
                    <a:cubicBezTo>
                      <a:pt x="96" y="127"/>
                      <a:pt x="0" y="193"/>
                      <a:pt x="58" y="262"/>
                    </a:cubicBezTo>
                    <a:cubicBezTo>
                      <a:pt x="83" y="293"/>
                      <a:pt x="115" y="306"/>
                      <a:pt x="148" y="306"/>
                    </a:cubicBezTo>
                    <a:cubicBezTo>
                      <a:pt x="201" y="306"/>
                      <a:pt x="258" y="273"/>
                      <a:pt x="300" y="223"/>
                    </a:cubicBezTo>
                    <a:lnTo>
                      <a:pt x="404" y="100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11"/>
              <p:cNvSpPr/>
              <p:nvPr/>
            </p:nvSpPr>
            <p:spPr>
              <a:xfrm>
                <a:off x="7261211" y="2303308"/>
                <a:ext cx="5149" cy="6297"/>
              </a:xfrm>
              <a:custGeom>
                <a:avLst/>
                <a:gdLst/>
                <a:ahLst/>
                <a:cxnLst/>
                <a:rect l="l" t="t" r="r" b="b"/>
                <a:pathLst>
                  <a:path w="166" h="203" extrusionOk="0">
                    <a:moveTo>
                      <a:pt x="76" y="1"/>
                    </a:moveTo>
                    <a:cubicBezTo>
                      <a:pt x="46" y="1"/>
                      <a:pt x="16" y="19"/>
                      <a:pt x="4" y="52"/>
                    </a:cubicBezTo>
                    <a:cubicBezTo>
                      <a:pt x="0" y="63"/>
                      <a:pt x="0" y="71"/>
                      <a:pt x="0" y="83"/>
                    </a:cubicBezTo>
                    <a:cubicBezTo>
                      <a:pt x="4" y="129"/>
                      <a:pt x="31" y="167"/>
                      <a:pt x="69" y="190"/>
                    </a:cubicBezTo>
                    <a:cubicBezTo>
                      <a:pt x="84" y="199"/>
                      <a:pt x="96" y="202"/>
                      <a:pt x="106" y="202"/>
                    </a:cubicBezTo>
                    <a:cubicBezTo>
                      <a:pt x="142" y="202"/>
                      <a:pt x="150" y="154"/>
                      <a:pt x="165" y="106"/>
                    </a:cubicBezTo>
                    <a:cubicBezTo>
                      <a:pt x="154" y="83"/>
                      <a:pt x="138" y="17"/>
                      <a:pt x="104" y="6"/>
                    </a:cubicBezTo>
                    <a:cubicBezTo>
                      <a:pt x="95" y="2"/>
                      <a:pt x="86" y="1"/>
                      <a:pt x="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11"/>
              <p:cNvSpPr/>
              <p:nvPr/>
            </p:nvSpPr>
            <p:spPr>
              <a:xfrm>
                <a:off x="7384205" y="2399532"/>
                <a:ext cx="4095" cy="440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42" extrusionOk="0">
                    <a:moveTo>
                      <a:pt x="58" y="1"/>
                    </a:moveTo>
                    <a:cubicBezTo>
                      <a:pt x="39" y="1"/>
                      <a:pt x="20" y="28"/>
                      <a:pt x="1" y="47"/>
                    </a:cubicBezTo>
                    <a:cubicBezTo>
                      <a:pt x="16" y="78"/>
                      <a:pt x="31" y="101"/>
                      <a:pt x="51" y="124"/>
                    </a:cubicBezTo>
                    <a:cubicBezTo>
                      <a:pt x="61" y="136"/>
                      <a:pt x="72" y="141"/>
                      <a:pt x="83" y="141"/>
                    </a:cubicBezTo>
                    <a:cubicBezTo>
                      <a:pt x="101" y="141"/>
                      <a:pt x="117" y="127"/>
                      <a:pt x="124" y="101"/>
                    </a:cubicBezTo>
                    <a:cubicBezTo>
                      <a:pt x="131" y="59"/>
                      <a:pt x="116" y="5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11"/>
              <p:cNvSpPr/>
              <p:nvPr/>
            </p:nvSpPr>
            <p:spPr>
              <a:xfrm>
                <a:off x="7462035" y="2357004"/>
                <a:ext cx="139745" cy="139466"/>
              </a:xfrm>
              <a:custGeom>
                <a:avLst/>
                <a:gdLst/>
                <a:ahLst/>
                <a:cxnLst/>
                <a:rect l="l" t="t" r="r" b="b"/>
                <a:pathLst>
                  <a:path w="4505" h="4496" extrusionOk="0">
                    <a:moveTo>
                      <a:pt x="3880" y="0"/>
                    </a:moveTo>
                    <a:cubicBezTo>
                      <a:pt x="3864" y="0"/>
                      <a:pt x="3846" y="2"/>
                      <a:pt x="3828" y="4"/>
                    </a:cubicBezTo>
                    <a:cubicBezTo>
                      <a:pt x="3978" y="131"/>
                      <a:pt x="3940" y="396"/>
                      <a:pt x="4166" y="457"/>
                    </a:cubicBezTo>
                    <a:cubicBezTo>
                      <a:pt x="4174" y="684"/>
                      <a:pt x="4189" y="911"/>
                      <a:pt x="4197" y="1138"/>
                    </a:cubicBezTo>
                    <a:lnTo>
                      <a:pt x="4178" y="1318"/>
                    </a:lnTo>
                    <a:cubicBezTo>
                      <a:pt x="4113" y="1376"/>
                      <a:pt x="4097" y="1453"/>
                      <a:pt x="4101" y="1537"/>
                    </a:cubicBezTo>
                    <a:cubicBezTo>
                      <a:pt x="4097" y="1606"/>
                      <a:pt x="4086" y="1672"/>
                      <a:pt x="4082" y="1741"/>
                    </a:cubicBezTo>
                    <a:cubicBezTo>
                      <a:pt x="3886" y="1764"/>
                      <a:pt x="3890" y="1906"/>
                      <a:pt x="3901" y="2048"/>
                    </a:cubicBezTo>
                    <a:cubicBezTo>
                      <a:pt x="3867" y="2140"/>
                      <a:pt x="3821" y="2225"/>
                      <a:pt x="3763" y="2302"/>
                    </a:cubicBezTo>
                    <a:cubicBezTo>
                      <a:pt x="3463" y="2744"/>
                      <a:pt x="3014" y="3032"/>
                      <a:pt x="2675" y="3432"/>
                    </a:cubicBezTo>
                    <a:lnTo>
                      <a:pt x="2579" y="3470"/>
                    </a:lnTo>
                    <a:cubicBezTo>
                      <a:pt x="2545" y="3505"/>
                      <a:pt x="2503" y="3528"/>
                      <a:pt x="2453" y="3543"/>
                    </a:cubicBezTo>
                    <a:cubicBezTo>
                      <a:pt x="2376" y="3555"/>
                      <a:pt x="2307" y="3578"/>
                      <a:pt x="2280" y="3666"/>
                    </a:cubicBezTo>
                    <a:cubicBezTo>
                      <a:pt x="2122" y="3774"/>
                      <a:pt x="1907" y="3800"/>
                      <a:pt x="1845" y="4023"/>
                    </a:cubicBezTo>
                    <a:cubicBezTo>
                      <a:pt x="1473" y="4023"/>
                      <a:pt x="1177" y="4227"/>
                      <a:pt x="858" y="4369"/>
                    </a:cubicBezTo>
                    <a:cubicBezTo>
                      <a:pt x="780" y="4334"/>
                      <a:pt x="701" y="4308"/>
                      <a:pt x="621" y="4308"/>
                    </a:cubicBezTo>
                    <a:cubicBezTo>
                      <a:pt x="563" y="4308"/>
                      <a:pt x="505" y="4322"/>
                      <a:pt x="447" y="4354"/>
                    </a:cubicBezTo>
                    <a:cubicBezTo>
                      <a:pt x="393" y="4322"/>
                      <a:pt x="343" y="4306"/>
                      <a:pt x="289" y="4306"/>
                    </a:cubicBezTo>
                    <a:cubicBezTo>
                      <a:pt x="208" y="4306"/>
                      <a:pt x="119" y="4342"/>
                      <a:pt x="1" y="4411"/>
                    </a:cubicBezTo>
                    <a:cubicBezTo>
                      <a:pt x="146" y="4446"/>
                      <a:pt x="250" y="4471"/>
                      <a:pt x="342" y="4471"/>
                    </a:cubicBezTo>
                    <a:cubicBezTo>
                      <a:pt x="385" y="4471"/>
                      <a:pt x="425" y="4466"/>
                      <a:pt x="466" y="4454"/>
                    </a:cubicBezTo>
                    <a:cubicBezTo>
                      <a:pt x="493" y="4465"/>
                      <a:pt x="524" y="4469"/>
                      <a:pt x="550" y="4484"/>
                    </a:cubicBezTo>
                    <a:lnTo>
                      <a:pt x="835" y="4435"/>
                    </a:lnTo>
                    <a:cubicBezTo>
                      <a:pt x="835" y="4454"/>
                      <a:pt x="839" y="4469"/>
                      <a:pt x="850" y="4484"/>
                    </a:cubicBezTo>
                    <a:cubicBezTo>
                      <a:pt x="865" y="4492"/>
                      <a:pt x="881" y="4496"/>
                      <a:pt x="896" y="4496"/>
                    </a:cubicBezTo>
                    <a:cubicBezTo>
                      <a:pt x="921" y="4496"/>
                      <a:pt x="944" y="4486"/>
                      <a:pt x="965" y="4465"/>
                    </a:cubicBezTo>
                    <a:cubicBezTo>
                      <a:pt x="1012" y="4471"/>
                      <a:pt x="1058" y="4474"/>
                      <a:pt x="1103" y="4474"/>
                    </a:cubicBezTo>
                    <a:cubicBezTo>
                      <a:pt x="1395" y="4474"/>
                      <a:pt x="1649" y="4358"/>
                      <a:pt x="1872" y="4158"/>
                    </a:cubicBezTo>
                    <a:cubicBezTo>
                      <a:pt x="2145" y="4131"/>
                      <a:pt x="2276" y="3881"/>
                      <a:pt x="2483" y="3754"/>
                    </a:cubicBezTo>
                    <a:lnTo>
                      <a:pt x="2679" y="3639"/>
                    </a:lnTo>
                    <a:cubicBezTo>
                      <a:pt x="3044" y="3439"/>
                      <a:pt x="3352" y="3166"/>
                      <a:pt x="3636" y="2874"/>
                    </a:cubicBezTo>
                    <a:cubicBezTo>
                      <a:pt x="3836" y="2667"/>
                      <a:pt x="4059" y="2456"/>
                      <a:pt x="4105" y="2144"/>
                    </a:cubicBezTo>
                    <a:cubicBezTo>
                      <a:pt x="4174" y="2094"/>
                      <a:pt x="4193" y="2025"/>
                      <a:pt x="4213" y="1952"/>
                    </a:cubicBezTo>
                    <a:cubicBezTo>
                      <a:pt x="4316" y="1864"/>
                      <a:pt x="4289" y="1745"/>
                      <a:pt x="4286" y="1629"/>
                    </a:cubicBezTo>
                    <a:cubicBezTo>
                      <a:pt x="4305" y="1606"/>
                      <a:pt x="4309" y="1576"/>
                      <a:pt x="4309" y="1553"/>
                    </a:cubicBezTo>
                    <a:cubicBezTo>
                      <a:pt x="4393" y="1460"/>
                      <a:pt x="4405" y="1345"/>
                      <a:pt x="4389" y="1226"/>
                    </a:cubicBezTo>
                    <a:cubicBezTo>
                      <a:pt x="4385" y="1191"/>
                      <a:pt x="4382" y="1164"/>
                      <a:pt x="4374" y="1130"/>
                    </a:cubicBezTo>
                    <a:cubicBezTo>
                      <a:pt x="4382" y="1065"/>
                      <a:pt x="4389" y="995"/>
                      <a:pt x="4393" y="922"/>
                    </a:cubicBezTo>
                    <a:cubicBezTo>
                      <a:pt x="4428" y="869"/>
                      <a:pt x="4505" y="799"/>
                      <a:pt x="4408" y="723"/>
                    </a:cubicBezTo>
                    <a:cubicBezTo>
                      <a:pt x="4370" y="592"/>
                      <a:pt x="4428" y="438"/>
                      <a:pt x="4289" y="338"/>
                    </a:cubicBezTo>
                    <a:cubicBezTo>
                      <a:pt x="4168" y="209"/>
                      <a:pt x="4103" y="0"/>
                      <a:pt x="3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11"/>
              <p:cNvSpPr/>
              <p:nvPr/>
            </p:nvSpPr>
            <p:spPr>
              <a:xfrm>
                <a:off x="7537971" y="2467001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11"/>
              <p:cNvSpPr/>
              <p:nvPr/>
            </p:nvSpPr>
            <p:spPr>
              <a:xfrm>
                <a:off x="7537971" y="2464736"/>
                <a:ext cx="3971" cy="2295"/>
              </a:xfrm>
              <a:custGeom>
                <a:avLst/>
                <a:gdLst/>
                <a:ahLst/>
                <a:cxnLst/>
                <a:rect l="l" t="t" r="r" b="b"/>
                <a:pathLst>
                  <a:path w="128" h="74" extrusionOk="0">
                    <a:moveTo>
                      <a:pt x="118" y="1"/>
                    </a:moveTo>
                    <a:cubicBezTo>
                      <a:pt x="68" y="1"/>
                      <a:pt x="19" y="30"/>
                      <a:pt x="1" y="74"/>
                    </a:cubicBezTo>
                    <a:lnTo>
                      <a:pt x="128" y="1"/>
                    </a:ln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11"/>
              <p:cNvSpPr/>
              <p:nvPr/>
            </p:nvSpPr>
            <p:spPr>
              <a:xfrm>
                <a:off x="7281095" y="1979366"/>
                <a:ext cx="4467" cy="6669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15" extrusionOk="0">
                    <a:moveTo>
                      <a:pt x="51" y="1"/>
                    </a:moveTo>
                    <a:lnTo>
                      <a:pt x="51" y="1"/>
                    </a:lnTo>
                    <a:cubicBezTo>
                      <a:pt x="47" y="78"/>
                      <a:pt x="1" y="177"/>
                      <a:pt x="74" y="212"/>
                    </a:cubicBezTo>
                    <a:cubicBezTo>
                      <a:pt x="77" y="214"/>
                      <a:pt x="80" y="214"/>
                      <a:pt x="83" y="214"/>
                    </a:cubicBezTo>
                    <a:cubicBezTo>
                      <a:pt x="118" y="214"/>
                      <a:pt x="129" y="120"/>
                      <a:pt x="143" y="74"/>
                    </a:cubicBez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11"/>
              <p:cNvSpPr/>
              <p:nvPr/>
            </p:nvSpPr>
            <p:spPr>
              <a:xfrm>
                <a:off x="7153572" y="2181400"/>
                <a:ext cx="3598" cy="7321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0" y="1"/>
                    </a:moveTo>
                    <a:cubicBezTo>
                      <a:pt x="0" y="97"/>
                      <a:pt x="8" y="193"/>
                      <a:pt x="116" y="235"/>
                    </a:cubicBezTo>
                    <a:cubicBezTo>
                      <a:pt x="100" y="143"/>
                      <a:pt x="92" y="5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11"/>
              <p:cNvSpPr/>
              <p:nvPr/>
            </p:nvSpPr>
            <p:spPr>
              <a:xfrm>
                <a:off x="7388021" y="2214188"/>
                <a:ext cx="3598" cy="623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1" extrusionOk="0">
                    <a:moveTo>
                      <a:pt x="101" y="1"/>
                    </a:moveTo>
                    <a:lnTo>
                      <a:pt x="1" y="97"/>
                    </a:lnTo>
                    <a:lnTo>
                      <a:pt x="116" y="200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11"/>
              <p:cNvSpPr/>
              <p:nvPr/>
            </p:nvSpPr>
            <p:spPr>
              <a:xfrm>
                <a:off x="7272533" y="2069604"/>
                <a:ext cx="6576" cy="12346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98" extrusionOk="0">
                    <a:moveTo>
                      <a:pt x="0" y="1"/>
                    </a:moveTo>
                    <a:lnTo>
                      <a:pt x="85" y="300"/>
                    </a:lnTo>
                    <a:cubicBezTo>
                      <a:pt x="42" y="354"/>
                      <a:pt x="62" y="393"/>
                      <a:pt x="119" y="396"/>
                    </a:cubicBezTo>
                    <a:cubicBezTo>
                      <a:pt x="124" y="397"/>
                      <a:pt x="128" y="397"/>
                      <a:pt x="131" y="397"/>
                    </a:cubicBezTo>
                    <a:cubicBezTo>
                      <a:pt x="182" y="397"/>
                      <a:pt x="193" y="351"/>
                      <a:pt x="196" y="304"/>
                    </a:cubicBezTo>
                    <a:cubicBezTo>
                      <a:pt x="212" y="150"/>
                      <a:pt x="208" y="12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11"/>
              <p:cNvSpPr/>
              <p:nvPr/>
            </p:nvSpPr>
            <p:spPr>
              <a:xfrm>
                <a:off x="7372759" y="2308613"/>
                <a:ext cx="3009" cy="4653"/>
              </a:xfrm>
              <a:custGeom>
                <a:avLst/>
                <a:gdLst/>
                <a:ahLst/>
                <a:cxnLst/>
                <a:rect l="l" t="t" r="r" b="b"/>
                <a:pathLst>
                  <a:path w="97" h="150" extrusionOk="0">
                    <a:moveTo>
                      <a:pt x="55" y="0"/>
                    </a:moveTo>
                    <a:cubicBezTo>
                      <a:pt x="39" y="27"/>
                      <a:pt x="12" y="50"/>
                      <a:pt x="5" y="73"/>
                    </a:cubicBezTo>
                    <a:cubicBezTo>
                      <a:pt x="1" y="96"/>
                      <a:pt x="35" y="127"/>
                      <a:pt x="51" y="150"/>
                    </a:cubicBezTo>
                    <a:lnTo>
                      <a:pt x="97" y="77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11"/>
              <p:cNvSpPr/>
              <p:nvPr/>
            </p:nvSpPr>
            <p:spPr>
              <a:xfrm>
                <a:off x="7604727" y="2361409"/>
                <a:ext cx="5770" cy="5987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3" extrusionOk="0">
                    <a:moveTo>
                      <a:pt x="1" y="0"/>
                    </a:moveTo>
                    <a:cubicBezTo>
                      <a:pt x="12" y="54"/>
                      <a:pt x="35" y="85"/>
                      <a:pt x="97" y="93"/>
                    </a:cubicBezTo>
                    <a:cubicBezTo>
                      <a:pt x="93" y="43"/>
                      <a:pt x="54" y="0"/>
                      <a:pt x="1" y="0"/>
                    </a:cubicBezTo>
                    <a:close/>
                    <a:moveTo>
                      <a:pt x="97" y="93"/>
                    </a:moveTo>
                    <a:lnTo>
                      <a:pt x="97" y="192"/>
                    </a:lnTo>
                    <a:cubicBezTo>
                      <a:pt x="181" y="150"/>
                      <a:pt x="185" y="119"/>
                      <a:pt x="97" y="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11"/>
              <p:cNvSpPr/>
              <p:nvPr/>
            </p:nvSpPr>
            <p:spPr>
              <a:xfrm>
                <a:off x="7407346" y="2360881"/>
                <a:ext cx="3133" cy="3071"/>
              </a:xfrm>
              <a:custGeom>
                <a:avLst/>
                <a:gdLst/>
                <a:ahLst/>
                <a:cxnLst/>
                <a:rect l="l" t="t" r="r" b="b"/>
                <a:pathLst>
                  <a:path w="101" h="99" extrusionOk="0">
                    <a:moveTo>
                      <a:pt x="82" y="1"/>
                    </a:moveTo>
                    <a:cubicBezTo>
                      <a:pt x="20" y="1"/>
                      <a:pt x="0" y="38"/>
                      <a:pt x="0" y="98"/>
                    </a:cubicBezTo>
                    <a:cubicBezTo>
                      <a:pt x="54" y="98"/>
                      <a:pt x="100" y="56"/>
                      <a:pt x="100" y="2"/>
                    </a:cubicBezTo>
                    <a:cubicBezTo>
                      <a:pt x="94" y="1"/>
                      <a:pt x="87" y="1"/>
                      <a:pt x="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11"/>
              <p:cNvSpPr/>
              <p:nvPr/>
            </p:nvSpPr>
            <p:spPr>
              <a:xfrm>
                <a:off x="7557638" y="2371831"/>
                <a:ext cx="3257" cy="198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1" y="1"/>
                    </a:moveTo>
                    <a:cubicBezTo>
                      <a:pt x="35" y="1"/>
                      <a:pt x="18" y="16"/>
                      <a:pt x="1" y="52"/>
                    </a:cubicBezTo>
                    <a:lnTo>
                      <a:pt x="51" y="64"/>
                    </a:lnTo>
                    <a:lnTo>
                      <a:pt x="105" y="56"/>
                    </a:lnTo>
                    <a:cubicBezTo>
                      <a:pt x="88" y="23"/>
                      <a:pt x="70" y="1"/>
                      <a:pt x="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11"/>
              <p:cNvSpPr/>
              <p:nvPr/>
            </p:nvSpPr>
            <p:spPr>
              <a:xfrm>
                <a:off x="7324368" y="2389544"/>
                <a:ext cx="1458" cy="2761"/>
              </a:xfrm>
              <a:custGeom>
                <a:avLst/>
                <a:gdLst/>
                <a:ahLst/>
                <a:cxnLst/>
                <a:rect l="l" t="t" r="r" b="b"/>
                <a:pathLst>
                  <a:path w="47" h="89" extrusionOk="0">
                    <a:moveTo>
                      <a:pt x="28" y="0"/>
                    </a:moveTo>
                    <a:cubicBezTo>
                      <a:pt x="20" y="12"/>
                      <a:pt x="1" y="23"/>
                      <a:pt x="1" y="31"/>
                    </a:cubicBezTo>
                    <a:cubicBezTo>
                      <a:pt x="12" y="50"/>
                      <a:pt x="24" y="65"/>
                      <a:pt x="43" y="89"/>
                    </a:cubicBezTo>
                    <a:cubicBezTo>
                      <a:pt x="47" y="58"/>
                      <a:pt x="43" y="23"/>
                      <a:pt x="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11"/>
              <p:cNvSpPr/>
              <p:nvPr/>
            </p:nvSpPr>
            <p:spPr>
              <a:xfrm>
                <a:off x="7139147" y="2148643"/>
                <a:ext cx="8593" cy="11477"/>
              </a:xfrm>
              <a:custGeom>
                <a:avLst/>
                <a:gdLst/>
                <a:ahLst/>
                <a:cxnLst/>
                <a:rect l="l" t="t" r="r" b="b"/>
                <a:pathLst>
                  <a:path w="277" h="370" extrusionOk="0">
                    <a:moveTo>
                      <a:pt x="239" y="0"/>
                    </a:moveTo>
                    <a:cubicBezTo>
                      <a:pt x="0" y="85"/>
                      <a:pt x="212" y="250"/>
                      <a:pt x="173" y="369"/>
                    </a:cubicBezTo>
                    <a:lnTo>
                      <a:pt x="277" y="269"/>
                    </a:lnTo>
                    <a:cubicBezTo>
                      <a:pt x="265" y="177"/>
                      <a:pt x="254" y="92"/>
                      <a:pt x="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11"/>
              <p:cNvSpPr/>
              <p:nvPr/>
            </p:nvSpPr>
            <p:spPr>
              <a:xfrm>
                <a:off x="7138899" y="2104160"/>
                <a:ext cx="5335" cy="5304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71" extrusionOk="0">
                    <a:moveTo>
                      <a:pt x="162" y="1"/>
                    </a:moveTo>
                    <a:lnTo>
                      <a:pt x="162" y="1"/>
                    </a:lnTo>
                    <a:cubicBezTo>
                      <a:pt x="77" y="9"/>
                      <a:pt x="1" y="28"/>
                      <a:pt x="12" y="135"/>
                    </a:cubicBezTo>
                    <a:cubicBezTo>
                      <a:pt x="20" y="151"/>
                      <a:pt x="31" y="166"/>
                      <a:pt x="47" y="170"/>
                    </a:cubicBezTo>
                    <a:cubicBezTo>
                      <a:pt x="53" y="171"/>
                      <a:pt x="59" y="171"/>
                      <a:pt x="65" y="171"/>
                    </a:cubicBezTo>
                    <a:cubicBezTo>
                      <a:pt x="172" y="171"/>
                      <a:pt x="155" y="74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11"/>
              <p:cNvSpPr/>
              <p:nvPr/>
            </p:nvSpPr>
            <p:spPr>
              <a:xfrm>
                <a:off x="7300048" y="2050402"/>
                <a:ext cx="111610" cy="166453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5366" extrusionOk="0">
                    <a:moveTo>
                      <a:pt x="76" y="1"/>
                    </a:moveTo>
                    <a:cubicBezTo>
                      <a:pt x="6" y="1"/>
                      <a:pt x="23" y="79"/>
                      <a:pt x="1" y="120"/>
                    </a:cubicBezTo>
                    <a:cubicBezTo>
                      <a:pt x="32" y="193"/>
                      <a:pt x="24" y="289"/>
                      <a:pt x="128" y="312"/>
                    </a:cubicBezTo>
                    <a:cubicBezTo>
                      <a:pt x="112" y="573"/>
                      <a:pt x="228" y="792"/>
                      <a:pt x="343" y="1012"/>
                    </a:cubicBezTo>
                    <a:lnTo>
                      <a:pt x="443" y="1234"/>
                    </a:lnTo>
                    <a:cubicBezTo>
                      <a:pt x="443" y="1234"/>
                      <a:pt x="443" y="1234"/>
                      <a:pt x="443" y="1234"/>
                    </a:cubicBezTo>
                    <a:lnTo>
                      <a:pt x="443" y="1234"/>
                    </a:lnTo>
                    <a:cubicBezTo>
                      <a:pt x="458" y="1242"/>
                      <a:pt x="466" y="1254"/>
                      <a:pt x="473" y="1269"/>
                    </a:cubicBezTo>
                    <a:lnTo>
                      <a:pt x="443" y="1234"/>
                    </a:lnTo>
                    <a:lnTo>
                      <a:pt x="443" y="1234"/>
                    </a:lnTo>
                    <a:cubicBezTo>
                      <a:pt x="439" y="1261"/>
                      <a:pt x="443" y="1284"/>
                      <a:pt x="458" y="1307"/>
                    </a:cubicBezTo>
                    <a:cubicBezTo>
                      <a:pt x="500" y="1473"/>
                      <a:pt x="531" y="1653"/>
                      <a:pt x="712" y="1730"/>
                    </a:cubicBezTo>
                    <a:cubicBezTo>
                      <a:pt x="885" y="2253"/>
                      <a:pt x="1169" y="2733"/>
                      <a:pt x="1538" y="3144"/>
                    </a:cubicBezTo>
                    <a:cubicBezTo>
                      <a:pt x="1619" y="3233"/>
                      <a:pt x="1765" y="3286"/>
                      <a:pt x="1749" y="3452"/>
                    </a:cubicBezTo>
                    <a:cubicBezTo>
                      <a:pt x="1818" y="3609"/>
                      <a:pt x="1884" y="3763"/>
                      <a:pt x="2030" y="3867"/>
                    </a:cubicBezTo>
                    <a:cubicBezTo>
                      <a:pt x="2034" y="3897"/>
                      <a:pt x="2037" y="3920"/>
                      <a:pt x="2037" y="3951"/>
                    </a:cubicBezTo>
                    <a:lnTo>
                      <a:pt x="2087" y="3959"/>
                    </a:lnTo>
                    <a:lnTo>
                      <a:pt x="2133" y="3959"/>
                    </a:lnTo>
                    <a:lnTo>
                      <a:pt x="2341" y="4166"/>
                    </a:lnTo>
                    <a:cubicBezTo>
                      <a:pt x="2368" y="4193"/>
                      <a:pt x="2402" y="4212"/>
                      <a:pt x="2437" y="4228"/>
                    </a:cubicBezTo>
                    <a:lnTo>
                      <a:pt x="2652" y="4458"/>
                    </a:lnTo>
                    <a:lnTo>
                      <a:pt x="3021" y="4873"/>
                    </a:lnTo>
                    <a:cubicBezTo>
                      <a:pt x="3086" y="5016"/>
                      <a:pt x="3206" y="5104"/>
                      <a:pt x="3340" y="5173"/>
                    </a:cubicBezTo>
                    <a:cubicBezTo>
                      <a:pt x="3340" y="5242"/>
                      <a:pt x="3371" y="5277"/>
                      <a:pt x="3434" y="5277"/>
                    </a:cubicBezTo>
                    <a:cubicBezTo>
                      <a:pt x="3437" y="5277"/>
                      <a:pt x="3440" y="5277"/>
                      <a:pt x="3444" y="5277"/>
                    </a:cubicBezTo>
                    <a:lnTo>
                      <a:pt x="3548" y="5365"/>
                    </a:lnTo>
                    <a:cubicBezTo>
                      <a:pt x="3598" y="5104"/>
                      <a:pt x="3344" y="5031"/>
                      <a:pt x="3229" y="4877"/>
                    </a:cubicBezTo>
                    <a:cubicBezTo>
                      <a:pt x="3175" y="4608"/>
                      <a:pt x="2917" y="4516"/>
                      <a:pt x="2760" y="4339"/>
                    </a:cubicBezTo>
                    <a:lnTo>
                      <a:pt x="2610" y="4166"/>
                    </a:lnTo>
                    <a:cubicBezTo>
                      <a:pt x="2610" y="4124"/>
                      <a:pt x="2579" y="4086"/>
                      <a:pt x="2533" y="4074"/>
                    </a:cubicBezTo>
                    <a:lnTo>
                      <a:pt x="2525" y="4070"/>
                    </a:lnTo>
                    <a:cubicBezTo>
                      <a:pt x="2522" y="4016"/>
                      <a:pt x="2487" y="3974"/>
                      <a:pt x="2437" y="3959"/>
                    </a:cubicBezTo>
                    <a:cubicBezTo>
                      <a:pt x="2383" y="3886"/>
                      <a:pt x="2306" y="3874"/>
                      <a:pt x="2226" y="3874"/>
                    </a:cubicBezTo>
                    <a:lnTo>
                      <a:pt x="2137" y="3759"/>
                    </a:lnTo>
                    <a:cubicBezTo>
                      <a:pt x="2133" y="3613"/>
                      <a:pt x="2030" y="3540"/>
                      <a:pt x="1938" y="3455"/>
                    </a:cubicBezTo>
                    <a:cubicBezTo>
                      <a:pt x="1896" y="3327"/>
                      <a:pt x="1927" y="3128"/>
                      <a:pt x="1757" y="3128"/>
                    </a:cubicBezTo>
                    <a:cubicBezTo>
                      <a:pt x="1724" y="3128"/>
                      <a:pt x="1684" y="3135"/>
                      <a:pt x="1634" y="3152"/>
                    </a:cubicBezTo>
                    <a:cubicBezTo>
                      <a:pt x="1657" y="2802"/>
                      <a:pt x="1346" y="2625"/>
                      <a:pt x="1223" y="2349"/>
                    </a:cubicBezTo>
                    <a:cubicBezTo>
                      <a:pt x="1188" y="2318"/>
                      <a:pt x="1154" y="2283"/>
                      <a:pt x="1131" y="2245"/>
                    </a:cubicBezTo>
                    <a:lnTo>
                      <a:pt x="1127" y="2241"/>
                    </a:lnTo>
                    <a:cubicBezTo>
                      <a:pt x="1019" y="2168"/>
                      <a:pt x="1111" y="2022"/>
                      <a:pt x="1019" y="1945"/>
                    </a:cubicBezTo>
                    <a:cubicBezTo>
                      <a:pt x="946" y="1880"/>
                      <a:pt x="881" y="1818"/>
                      <a:pt x="808" y="1749"/>
                    </a:cubicBezTo>
                    <a:cubicBezTo>
                      <a:pt x="773" y="1619"/>
                      <a:pt x="742" y="1484"/>
                      <a:pt x="708" y="1357"/>
                    </a:cubicBezTo>
                    <a:cubicBezTo>
                      <a:pt x="658" y="1292"/>
                      <a:pt x="677" y="1204"/>
                      <a:pt x="619" y="1138"/>
                    </a:cubicBezTo>
                    <a:cubicBezTo>
                      <a:pt x="616" y="1111"/>
                      <a:pt x="612" y="1081"/>
                      <a:pt x="612" y="1054"/>
                    </a:cubicBezTo>
                    <a:cubicBezTo>
                      <a:pt x="589" y="1012"/>
                      <a:pt x="558" y="973"/>
                      <a:pt x="520" y="939"/>
                    </a:cubicBezTo>
                    <a:cubicBezTo>
                      <a:pt x="512" y="908"/>
                      <a:pt x="512" y="881"/>
                      <a:pt x="512" y="858"/>
                    </a:cubicBezTo>
                    <a:cubicBezTo>
                      <a:pt x="497" y="827"/>
                      <a:pt x="466" y="812"/>
                      <a:pt x="439" y="812"/>
                    </a:cubicBezTo>
                    <a:cubicBezTo>
                      <a:pt x="439" y="808"/>
                      <a:pt x="443" y="804"/>
                      <a:pt x="443" y="792"/>
                    </a:cubicBezTo>
                    <a:cubicBezTo>
                      <a:pt x="447" y="773"/>
                      <a:pt x="439" y="754"/>
                      <a:pt x="408" y="735"/>
                    </a:cubicBezTo>
                    <a:lnTo>
                      <a:pt x="193" y="151"/>
                    </a:lnTo>
                    <a:cubicBezTo>
                      <a:pt x="176" y="123"/>
                      <a:pt x="156" y="110"/>
                      <a:pt x="136" y="110"/>
                    </a:cubicBezTo>
                    <a:cubicBezTo>
                      <a:pt x="128" y="110"/>
                      <a:pt x="120" y="112"/>
                      <a:pt x="112" y="116"/>
                    </a:cubicBezTo>
                    <a:cubicBezTo>
                      <a:pt x="108" y="62"/>
                      <a:pt x="97" y="1"/>
                      <a:pt x="82" y="1"/>
                    </a:cubicBezTo>
                    <a:cubicBezTo>
                      <a:pt x="80" y="1"/>
                      <a:pt x="78" y="1"/>
                      <a:pt x="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11"/>
              <p:cNvSpPr/>
              <p:nvPr/>
            </p:nvSpPr>
            <p:spPr>
              <a:xfrm>
                <a:off x="7394938" y="2395841"/>
                <a:ext cx="3381" cy="3909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6" extrusionOk="0">
                    <a:moveTo>
                      <a:pt x="89" y="1"/>
                    </a:moveTo>
                    <a:cubicBezTo>
                      <a:pt x="35" y="9"/>
                      <a:pt x="1" y="43"/>
                      <a:pt x="16" y="89"/>
                    </a:cubicBezTo>
                    <a:cubicBezTo>
                      <a:pt x="26" y="116"/>
                      <a:pt x="37" y="126"/>
                      <a:pt x="49" y="126"/>
                    </a:cubicBezTo>
                    <a:cubicBezTo>
                      <a:pt x="68" y="126"/>
                      <a:pt x="89" y="98"/>
                      <a:pt x="108" y="82"/>
                    </a:cubicBezTo>
                    <a:cubicBezTo>
                      <a:pt x="100" y="51"/>
                      <a:pt x="97" y="24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11"/>
              <p:cNvSpPr/>
              <p:nvPr/>
            </p:nvSpPr>
            <p:spPr>
              <a:xfrm>
                <a:off x="7232114" y="2287395"/>
                <a:ext cx="1334" cy="1334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extrusionOk="0">
                    <a:moveTo>
                      <a:pt x="43" y="0"/>
                    </a:moveTo>
                    <a:lnTo>
                      <a:pt x="1" y="42"/>
                    </a:lnTo>
                    <a:cubicBezTo>
                      <a:pt x="16" y="38"/>
                      <a:pt x="24" y="31"/>
                      <a:pt x="39" y="27"/>
                    </a:cubicBezTo>
                    <a:cubicBezTo>
                      <a:pt x="39" y="23"/>
                      <a:pt x="39" y="8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2" name="Google Shape;1972;p11"/>
            <p:cNvGrpSpPr/>
            <p:nvPr/>
          </p:nvGrpSpPr>
          <p:grpSpPr>
            <a:xfrm>
              <a:off x="1159114" y="1983522"/>
              <a:ext cx="325947" cy="342888"/>
              <a:chOff x="4221282" y="3493018"/>
              <a:chExt cx="281693" cy="296334"/>
            </a:xfrm>
          </p:grpSpPr>
          <p:sp>
            <p:nvSpPr>
              <p:cNvPr id="1973" name="Google Shape;1973;p11"/>
              <p:cNvSpPr/>
              <p:nvPr/>
            </p:nvSpPr>
            <p:spPr>
              <a:xfrm>
                <a:off x="4221282" y="3493018"/>
                <a:ext cx="281693" cy="296334"/>
              </a:xfrm>
              <a:custGeom>
                <a:avLst/>
                <a:gdLst/>
                <a:ahLst/>
                <a:cxnLst/>
                <a:rect l="l" t="t" r="r" b="b"/>
                <a:pathLst>
                  <a:path w="9081" h="9553" extrusionOk="0">
                    <a:moveTo>
                      <a:pt x="8489" y="2239"/>
                    </a:moveTo>
                    <a:cubicBezTo>
                      <a:pt x="8504" y="2281"/>
                      <a:pt x="8508" y="2335"/>
                      <a:pt x="8543" y="2369"/>
                    </a:cubicBezTo>
                    <a:cubicBezTo>
                      <a:pt x="8562" y="2392"/>
                      <a:pt x="8569" y="2423"/>
                      <a:pt x="8566" y="2450"/>
                    </a:cubicBezTo>
                    <a:cubicBezTo>
                      <a:pt x="8569" y="2473"/>
                      <a:pt x="8596" y="2492"/>
                      <a:pt x="8623" y="2500"/>
                    </a:cubicBezTo>
                    <a:cubicBezTo>
                      <a:pt x="8623" y="2527"/>
                      <a:pt x="8627" y="2558"/>
                      <a:pt x="8635" y="2581"/>
                    </a:cubicBezTo>
                    <a:cubicBezTo>
                      <a:pt x="8673" y="2750"/>
                      <a:pt x="8712" y="2911"/>
                      <a:pt x="8750" y="3080"/>
                    </a:cubicBezTo>
                    <a:cubicBezTo>
                      <a:pt x="8712" y="3142"/>
                      <a:pt x="8692" y="3203"/>
                      <a:pt x="8666" y="3268"/>
                    </a:cubicBezTo>
                    <a:cubicBezTo>
                      <a:pt x="8608" y="3430"/>
                      <a:pt x="8566" y="3595"/>
                      <a:pt x="8543" y="3760"/>
                    </a:cubicBezTo>
                    <a:cubicBezTo>
                      <a:pt x="8546" y="3730"/>
                      <a:pt x="8546" y="3691"/>
                      <a:pt x="8543" y="3656"/>
                    </a:cubicBezTo>
                    <a:cubicBezTo>
                      <a:pt x="8512" y="3407"/>
                      <a:pt x="8566" y="3145"/>
                      <a:pt x="8462" y="2907"/>
                    </a:cubicBezTo>
                    <a:cubicBezTo>
                      <a:pt x="8446" y="2800"/>
                      <a:pt x="8431" y="2696"/>
                      <a:pt x="8416" y="2584"/>
                    </a:cubicBezTo>
                    <a:cubicBezTo>
                      <a:pt x="8427" y="2511"/>
                      <a:pt x="8435" y="2442"/>
                      <a:pt x="8450" y="2369"/>
                    </a:cubicBezTo>
                    <a:cubicBezTo>
                      <a:pt x="8485" y="2335"/>
                      <a:pt x="8500" y="2289"/>
                      <a:pt x="8489" y="2239"/>
                    </a:cubicBezTo>
                    <a:close/>
                    <a:moveTo>
                      <a:pt x="7620" y="6734"/>
                    </a:moveTo>
                    <a:lnTo>
                      <a:pt x="7624" y="6738"/>
                    </a:lnTo>
                    <a:cubicBezTo>
                      <a:pt x="7616" y="6738"/>
                      <a:pt x="7616" y="6746"/>
                      <a:pt x="7609" y="6754"/>
                    </a:cubicBezTo>
                    <a:cubicBezTo>
                      <a:pt x="7605" y="6792"/>
                      <a:pt x="7601" y="6831"/>
                      <a:pt x="7605" y="6865"/>
                    </a:cubicBezTo>
                    <a:cubicBezTo>
                      <a:pt x="7563" y="6873"/>
                      <a:pt x="7528" y="6888"/>
                      <a:pt x="7501" y="6911"/>
                    </a:cubicBezTo>
                    <a:cubicBezTo>
                      <a:pt x="7547" y="6861"/>
                      <a:pt x="7582" y="6796"/>
                      <a:pt x="7620" y="6734"/>
                    </a:cubicBezTo>
                    <a:close/>
                    <a:moveTo>
                      <a:pt x="6133" y="171"/>
                    </a:moveTo>
                    <a:lnTo>
                      <a:pt x="6133" y="171"/>
                    </a:lnTo>
                    <a:cubicBezTo>
                      <a:pt x="6106" y="287"/>
                      <a:pt x="6199" y="340"/>
                      <a:pt x="6283" y="379"/>
                    </a:cubicBezTo>
                    <a:cubicBezTo>
                      <a:pt x="6744" y="582"/>
                      <a:pt x="7105" y="917"/>
                      <a:pt x="7455" y="1266"/>
                    </a:cubicBezTo>
                    <a:cubicBezTo>
                      <a:pt x="7474" y="1274"/>
                      <a:pt x="7494" y="1278"/>
                      <a:pt x="7515" y="1278"/>
                    </a:cubicBezTo>
                    <a:cubicBezTo>
                      <a:pt x="7535" y="1278"/>
                      <a:pt x="7555" y="1274"/>
                      <a:pt x="7574" y="1266"/>
                    </a:cubicBezTo>
                    <a:cubicBezTo>
                      <a:pt x="7605" y="1378"/>
                      <a:pt x="7686" y="1439"/>
                      <a:pt x="7782" y="1501"/>
                    </a:cubicBezTo>
                    <a:cubicBezTo>
                      <a:pt x="7820" y="1635"/>
                      <a:pt x="7878" y="1754"/>
                      <a:pt x="7997" y="1831"/>
                    </a:cubicBezTo>
                    <a:cubicBezTo>
                      <a:pt x="8166" y="2200"/>
                      <a:pt x="8227" y="2596"/>
                      <a:pt x="8254" y="2999"/>
                    </a:cubicBezTo>
                    <a:cubicBezTo>
                      <a:pt x="8262" y="3591"/>
                      <a:pt x="8235" y="4175"/>
                      <a:pt x="8204" y="4755"/>
                    </a:cubicBezTo>
                    <a:cubicBezTo>
                      <a:pt x="8135" y="4817"/>
                      <a:pt x="8101" y="4913"/>
                      <a:pt x="8120" y="5005"/>
                    </a:cubicBezTo>
                    <a:cubicBezTo>
                      <a:pt x="8097" y="5028"/>
                      <a:pt x="8085" y="5063"/>
                      <a:pt x="8101" y="5094"/>
                    </a:cubicBezTo>
                    <a:cubicBezTo>
                      <a:pt x="8028" y="5151"/>
                      <a:pt x="7993" y="5247"/>
                      <a:pt x="8008" y="5336"/>
                    </a:cubicBezTo>
                    <a:cubicBezTo>
                      <a:pt x="7985" y="5351"/>
                      <a:pt x="7974" y="5386"/>
                      <a:pt x="7985" y="5409"/>
                    </a:cubicBezTo>
                    <a:cubicBezTo>
                      <a:pt x="7928" y="5432"/>
                      <a:pt x="7893" y="5497"/>
                      <a:pt x="7905" y="5559"/>
                    </a:cubicBezTo>
                    <a:cubicBezTo>
                      <a:pt x="7878" y="5582"/>
                      <a:pt x="7870" y="5616"/>
                      <a:pt x="7878" y="5651"/>
                    </a:cubicBezTo>
                    <a:lnTo>
                      <a:pt x="7885" y="5655"/>
                    </a:lnTo>
                    <a:lnTo>
                      <a:pt x="7770" y="5670"/>
                    </a:lnTo>
                    <a:cubicBezTo>
                      <a:pt x="7494" y="6039"/>
                      <a:pt x="7263" y="6442"/>
                      <a:pt x="7090" y="6865"/>
                    </a:cubicBezTo>
                    <a:cubicBezTo>
                      <a:pt x="7102" y="6884"/>
                      <a:pt x="7109" y="6904"/>
                      <a:pt x="7125" y="6919"/>
                    </a:cubicBezTo>
                    <a:lnTo>
                      <a:pt x="6975" y="7084"/>
                    </a:lnTo>
                    <a:cubicBezTo>
                      <a:pt x="6802" y="7153"/>
                      <a:pt x="6694" y="7292"/>
                      <a:pt x="6571" y="7418"/>
                    </a:cubicBezTo>
                    <a:cubicBezTo>
                      <a:pt x="6364" y="7561"/>
                      <a:pt x="6172" y="7718"/>
                      <a:pt x="6026" y="7926"/>
                    </a:cubicBezTo>
                    <a:lnTo>
                      <a:pt x="5918" y="7995"/>
                    </a:lnTo>
                    <a:cubicBezTo>
                      <a:pt x="5784" y="8022"/>
                      <a:pt x="5695" y="8118"/>
                      <a:pt x="5588" y="8195"/>
                    </a:cubicBezTo>
                    <a:lnTo>
                      <a:pt x="5015" y="8506"/>
                    </a:lnTo>
                    <a:cubicBezTo>
                      <a:pt x="4930" y="8517"/>
                      <a:pt x="4842" y="8533"/>
                      <a:pt x="4796" y="8617"/>
                    </a:cubicBezTo>
                    <a:lnTo>
                      <a:pt x="4612" y="8656"/>
                    </a:lnTo>
                    <a:cubicBezTo>
                      <a:pt x="4366" y="8679"/>
                      <a:pt x="4127" y="8710"/>
                      <a:pt x="3912" y="8833"/>
                    </a:cubicBezTo>
                    <a:lnTo>
                      <a:pt x="3532" y="8840"/>
                    </a:lnTo>
                    <a:cubicBezTo>
                      <a:pt x="3347" y="8761"/>
                      <a:pt x="3156" y="8750"/>
                      <a:pt x="2964" y="8750"/>
                    </a:cubicBezTo>
                    <a:cubicBezTo>
                      <a:pt x="2884" y="8750"/>
                      <a:pt x="2805" y="8752"/>
                      <a:pt x="2725" y="8752"/>
                    </a:cubicBezTo>
                    <a:lnTo>
                      <a:pt x="2513" y="8725"/>
                    </a:lnTo>
                    <a:cubicBezTo>
                      <a:pt x="2503" y="8682"/>
                      <a:pt x="2465" y="8655"/>
                      <a:pt x="2422" y="8655"/>
                    </a:cubicBezTo>
                    <a:cubicBezTo>
                      <a:pt x="2419" y="8655"/>
                      <a:pt x="2416" y="8656"/>
                      <a:pt x="2414" y="8656"/>
                    </a:cubicBezTo>
                    <a:cubicBezTo>
                      <a:pt x="2414" y="8648"/>
                      <a:pt x="2417" y="8640"/>
                      <a:pt x="2417" y="8633"/>
                    </a:cubicBezTo>
                    <a:cubicBezTo>
                      <a:pt x="2202" y="8460"/>
                      <a:pt x="1941" y="8410"/>
                      <a:pt x="1676" y="8371"/>
                    </a:cubicBezTo>
                    <a:cubicBezTo>
                      <a:pt x="1649" y="8383"/>
                      <a:pt x="1626" y="8398"/>
                      <a:pt x="1610" y="8421"/>
                    </a:cubicBezTo>
                    <a:lnTo>
                      <a:pt x="1514" y="8321"/>
                    </a:lnTo>
                    <a:cubicBezTo>
                      <a:pt x="1498" y="8296"/>
                      <a:pt x="1483" y="8281"/>
                      <a:pt x="1464" y="8281"/>
                    </a:cubicBezTo>
                    <a:cubicBezTo>
                      <a:pt x="1461" y="8281"/>
                      <a:pt x="1457" y="8282"/>
                      <a:pt x="1453" y="8283"/>
                    </a:cubicBezTo>
                    <a:cubicBezTo>
                      <a:pt x="1453" y="8268"/>
                      <a:pt x="1457" y="8252"/>
                      <a:pt x="1457" y="8237"/>
                    </a:cubicBezTo>
                    <a:cubicBezTo>
                      <a:pt x="1445" y="8195"/>
                      <a:pt x="1422" y="8156"/>
                      <a:pt x="1388" y="8125"/>
                    </a:cubicBezTo>
                    <a:cubicBezTo>
                      <a:pt x="1303" y="8064"/>
                      <a:pt x="1203" y="8026"/>
                      <a:pt x="1096" y="8018"/>
                    </a:cubicBezTo>
                    <a:cubicBezTo>
                      <a:pt x="1072" y="7987"/>
                      <a:pt x="1038" y="7964"/>
                      <a:pt x="999" y="7964"/>
                    </a:cubicBezTo>
                    <a:cubicBezTo>
                      <a:pt x="999" y="7941"/>
                      <a:pt x="996" y="7914"/>
                      <a:pt x="980" y="7891"/>
                    </a:cubicBezTo>
                    <a:cubicBezTo>
                      <a:pt x="1003" y="7853"/>
                      <a:pt x="1019" y="7810"/>
                      <a:pt x="1019" y="7760"/>
                    </a:cubicBezTo>
                    <a:cubicBezTo>
                      <a:pt x="819" y="7257"/>
                      <a:pt x="692" y="6723"/>
                      <a:pt x="369" y="6273"/>
                    </a:cubicBezTo>
                    <a:cubicBezTo>
                      <a:pt x="485" y="6050"/>
                      <a:pt x="504" y="5835"/>
                      <a:pt x="369" y="5635"/>
                    </a:cubicBezTo>
                    <a:cubicBezTo>
                      <a:pt x="381" y="5605"/>
                      <a:pt x="388" y="5582"/>
                      <a:pt x="400" y="5551"/>
                    </a:cubicBezTo>
                    <a:cubicBezTo>
                      <a:pt x="515" y="4463"/>
                      <a:pt x="1119" y="3591"/>
                      <a:pt x="1657" y="2696"/>
                    </a:cubicBezTo>
                    <a:cubicBezTo>
                      <a:pt x="1668" y="2650"/>
                      <a:pt x="1664" y="2611"/>
                      <a:pt x="1653" y="2569"/>
                    </a:cubicBezTo>
                    <a:cubicBezTo>
                      <a:pt x="1703" y="2565"/>
                      <a:pt x="1733" y="2527"/>
                      <a:pt x="1741" y="2477"/>
                    </a:cubicBezTo>
                    <a:cubicBezTo>
                      <a:pt x="2329" y="1900"/>
                      <a:pt x="2982" y="1389"/>
                      <a:pt x="3689" y="951"/>
                    </a:cubicBezTo>
                    <a:cubicBezTo>
                      <a:pt x="3712" y="967"/>
                      <a:pt x="3739" y="974"/>
                      <a:pt x="3766" y="978"/>
                    </a:cubicBezTo>
                    <a:cubicBezTo>
                      <a:pt x="4054" y="932"/>
                      <a:pt x="4285" y="801"/>
                      <a:pt x="4423" y="536"/>
                    </a:cubicBezTo>
                    <a:cubicBezTo>
                      <a:pt x="4497" y="563"/>
                      <a:pt x="4567" y="576"/>
                      <a:pt x="4633" y="576"/>
                    </a:cubicBezTo>
                    <a:cubicBezTo>
                      <a:pt x="4804" y="576"/>
                      <a:pt x="4951" y="490"/>
                      <a:pt x="5084" y="340"/>
                    </a:cubicBezTo>
                    <a:cubicBezTo>
                      <a:pt x="5088" y="321"/>
                      <a:pt x="5092" y="306"/>
                      <a:pt x="5092" y="287"/>
                    </a:cubicBezTo>
                    <a:cubicBezTo>
                      <a:pt x="5146" y="287"/>
                      <a:pt x="5199" y="283"/>
                      <a:pt x="5246" y="275"/>
                    </a:cubicBezTo>
                    <a:cubicBezTo>
                      <a:pt x="5296" y="302"/>
                      <a:pt x="5342" y="321"/>
                      <a:pt x="5395" y="336"/>
                    </a:cubicBezTo>
                    <a:cubicBezTo>
                      <a:pt x="5630" y="306"/>
                      <a:pt x="5883" y="363"/>
                      <a:pt x="6087" y="179"/>
                    </a:cubicBezTo>
                    <a:lnTo>
                      <a:pt x="6133" y="171"/>
                    </a:lnTo>
                    <a:close/>
                    <a:moveTo>
                      <a:pt x="2529" y="8859"/>
                    </a:moveTo>
                    <a:cubicBezTo>
                      <a:pt x="2537" y="8871"/>
                      <a:pt x="2552" y="8882"/>
                      <a:pt x="2567" y="8890"/>
                    </a:cubicBezTo>
                    <a:cubicBezTo>
                      <a:pt x="2546" y="8897"/>
                      <a:pt x="2525" y="8907"/>
                      <a:pt x="2506" y="8907"/>
                    </a:cubicBezTo>
                    <a:cubicBezTo>
                      <a:pt x="2492" y="8907"/>
                      <a:pt x="2479" y="8901"/>
                      <a:pt x="2467" y="8882"/>
                    </a:cubicBezTo>
                    <a:cubicBezTo>
                      <a:pt x="2490" y="8882"/>
                      <a:pt x="2513" y="8879"/>
                      <a:pt x="2529" y="8859"/>
                    </a:cubicBezTo>
                    <a:close/>
                    <a:moveTo>
                      <a:pt x="2852" y="8944"/>
                    </a:moveTo>
                    <a:lnTo>
                      <a:pt x="2940" y="8955"/>
                    </a:lnTo>
                    <a:cubicBezTo>
                      <a:pt x="2871" y="8955"/>
                      <a:pt x="2805" y="8963"/>
                      <a:pt x="2744" y="8979"/>
                    </a:cubicBezTo>
                    <a:cubicBezTo>
                      <a:pt x="2744" y="8975"/>
                      <a:pt x="2740" y="8967"/>
                      <a:pt x="2740" y="8959"/>
                    </a:cubicBezTo>
                    <a:lnTo>
                      <a:pt x="2852" y="8944"/>
                    </a:lnTo>
                    <a:close/>
                    <a:moveTo>
                      <a:pt x="7451" y="6953"/>
                    </a:moveTo>
                    <a:lnTo>
                      <a:pt x="7451" y="6953"/>
                    </a:lnTo>
                    <a:cubicBezTo>
                      <a:pt x="7390" y="7026"/>
                      <a:pt x="7336" y="7119"/>
                      <a:pt x="7255" y="7161"/>
                    </a:cubicBezTo>
                    <a:cubicBezTo>
                      <a:pt x="7102" y="7345"/>
                      <a:pt x="6932" y="7518"/>
                      <a:pt x="6956" y="7783"/>
                    </a:cubicBezTo>
                    <a:lnTo>
                      <a:pt x="6348" y="8329"/>
                    </a:lnTo>
                    <a:cubicBezTo>
                      <a:pt x="6310" y="8352"/>
                      <a:pt x="6272" y="8379"/>
                      <a:pt x="6237" y="8410"/>
                    </a:cubicBezTo>
                    <a:lnTo>
                      <a:pt x="6225" y="8418"/>
                    </a:lnTo>
                    <a:lnTo>
                      <a:pt x="6022" y="8540"/>
                    </a:lnTo>
                    <a:lnTo>
                      <a:pt x="5069" y="9017"/>
                    </a:lnTo>
                    <a:cubicBezTo>
                      <a:pt x="5042" y="8998"/>
                      <a:pt x="5007" y="8986"/>
                      <a:pt x="4973" y="8979"/>
                    </a:cubicBezTo>
                    <a:cubicBezTo>
                      <a:pt x="4623" y="8990"/>
                      <a:pt x="4281" y="9142"/>
                      <a:pt x="3930" y="9142"/>
                    </a:cubicBezTo>
                    <a:cubicBezTo>
                      <a:pt x="3799" y="9142"/>
                      <a:pt x="3666" y="9120"/>
                      <a:pt x="3532" y="9063"/>
                    </a:cubicBezTo>
                    <a:cubicBezTo>
                      <a:pt x="3459" y="9052"/>
                      <a:pt x="3382" y="9032"/>
                      <a:pt x="3313" y="9013"/>
                    </a:cubicBezTo>
                    <a:cubicBezTo>
                      <a:pt x="3267" y="8998"/>
                      <a:pt x="3224" y="8986"/>
                      <a:pt x="3182" y="8979"/>
                    </a:cubicBezTo>
                    <a:lnTo>
                      <a:pt x="3182" y="8979"/>
                    </a:lnTo>
                    <a:lnTo>
                      <a:pt x="3274" y="8986"/>
                    </a:lnTo>
                    <a:lnTo>
                      <a:pt x="3390" y="8955"/>
                    </a:lnTo>
                    <a:cubicBezTo>
                      <a:pt x="3510" y="8968"/>
                      <a:pt x="3628" y="8981"/>
                      <a:pt x="3747" y="8981"/>
                    </a:cubicBezTo>
                    <a:cubicBezTo>
                      <a:pt x="3845" y="8981"/>
                      <a:pt x="3944" y="8972"/>
                      <a:pt x="4043" y="8948"/>
                    </a:cubicBezTo>
                    <a:cubicBezTo>
                      <a:pt x="4273" y="8909"/>
                      <a:pt x="4508" y="8906"/>
                      <a:pt x="4708" y="8763"/>
                    </a:cubicBezTo>
                    <a:lnTo>
                      <a:pt x="4907" y="8717"/>
                    </a:lnTo>
                    <a:lnTo>
                      <a:pt x="5130" y="8621"/>
                    </a:lnTo>
                    <a:cubicBezTo>
                      <a:pt x="5330" y="8537"/>
                      <a:pt x="5545" y="8483"/>
                      <a:pt x="5707" y="8329"/>
                    </a:cubicBezTo>
                    <a:cubicBezTo>
                      <a:pt x="5830" y="8271"/>
                      <a:pt x="5945" y="8210"/>
                      <a:pt x="6026" y="8095"/>
                    </a:cubicBezTo>
                    <a:cubicBezTo>
                      <a:pt x="6006" y="8079"/>
                      <a:pt x="5991" y="8072"/>
                      <a:pt x="5976" y="8056"/>
                    </a:cubicBezTo>
                    <a:lnTo>
                      <a:pt x="5976" y="8052"/>
                    </a:lnTo>
                    <a:lnTo>
                      <a:pt x="6026" y="8095"/>
                    </a:lnTo>
                    <a:cubicBezTo>
                      <a:pt x="6329" y="8014"/>
                      <a:pt x="6475" y="7734"/>
                      <a:pt x="6694" y="7545"/>
                    </a:cubicBezTo>
                    <a:cubicBezTo>
                      <a:pt x="6859" y="7422"/>
                      <a:pt x="7021" y="7292"/>
                      <a:pt x="7136" y="7115"/>
                    </a:cubicBezTo>
                    <a:lnTo>
                      <a:pt x="7225" y="7092"/>
                    </a:lnTo>
                    <a:cubicBezTo>
                      <a:pt x="7232" y="7065"/>
                      <a:pt x="7232" y="7042"/>
                      <a:pt x="7236" y="7019"/>
                    </a:cubicBezTo>
                    <a:cubicBezTo>
                      <a:pt x="7240" y="7019"/>
                      <a:pt x="7240" y="7023"/>
                      <a:pt x="7244" y="7023"/>
                    </a:cubicBezTo>
                    <a:cubicBezTo>
                      <a:pt x="7336" y="7023"/>
                      <a:pt x="7397" y="7000"/>
                      <a:pt x="7451" y="6953"/>
                    </a:cubicBezTo>
                    <a:close/>
                    <a:moveTo>
                      <a:pt x="5967" y="0"/>
                    </a:moveTo>
                    <a:cubicBezTo>
                      <a:pt x="5839" y="0"/>
                      <a:pt x="5711" y="14"/>
                      <a:pt x="5584" y="41"/>
                    </a:cubicBezTo>
                    <a:lnTo>
                      <a:pt x="5468" y="41"/>
                    </a:lnTo>
                    <a:cubicBezTo>
                      <a:pt x="5411" y="23"/>
                      <a:pt x="5354" y="5"/>
                      <a:pt x="5298" y="5"/>
                    </a:cubicBezTo>
                    <a:cubicBezTo>
                      <a:pt x="5245" y="5"/>
                      <a:pt x="5194" y="21"/>
                      <a:pt x="5146" y="67"/>
                    </a:cubicBezTo>
                    <a:lnTo>
                      <a:pt x="5149" y="67"/>
                    </a:lnTo>
                    <a:cubicBezTo>
                      <a:pt x="5123" y="91"/>
                      <a:pt x="5107" y="125"/>
                      <a:pt x="5119" y="164"/>
                    </a:cubicBezTo>
                    <a:lnTo>
                      <a:pt x="5103" y="160"/>
                    </a:lnTo>
                    <a:cubicBezTo>
                      <a:pt x="5098" y="156"/>
                      <a:pt x="5092" y="154"/>
                      <a:pt x="5086" y="154"/>
                    </a:cubicBezTo>
                    <a:cubicBezTo>
                      <a:pt x="5075" y="154"/>
                      <a:pt x="5063" y="160"/>
                      <a:pt x="5053" y="167"/>
                    </a:cubicBezTo>
                    <a:cubicBezTo>
                      <a:pt x="5037" y="147"/>
                      <a:pt x="5014" y="136"/>
                      <a:pt x="4990" y="136"/>
                    </a:cubicBezTo>
                    <a:cubicBezTo>
                      <a:pt x="4969" y="136"/>
                      <a:pt x="4948" y="144"/>
                      <a:pt x="4930" y="160"/>
                    </a:cubicBezTo>
                    <a:cubicBezTo>
                      <a:pt x="4914" y="178"/>
                      <a:pt x="4887" y="190"/>
                      <a:pt x="4862" y="190"/>
                    </a:cubicBezTo>
                    <a:cubicBezTo>
                      <a:pt x="4851" y="190"/>
                      <a:pt x="4840" y="187"/>
                      <a:pt x="4831" y="183"/>
                    </a:cubicBezTo>
                    <a:cubicBezTo>
                      <a:pt x="4727" y="263"/>
                      <a:pt x="4588" y="194"/>
                      <a:pt x="4492" y="279"/>
                    </a:cubicBezTo>
                    <a:lnTo>
                      <a:pt x="4473" y="283"/>
                    </a:lnTo>
                    <a:cubicBezTo>
                      <a:pt x="4450" y="321"/>
                      <a:pt x="4396" y="333"/>
                      <a:pt x="4377" y="375"/>
                    </a:cubicBezTo>
                    <a:cubicBezTo>
                      <a:pt x="4359" y="370"/>
                      <a:pt x="4341" y="367"/>
                      <a:pt x="4325" y="367"/>
                    </a:cubicBezTo>
                    <a:cubicBezTo>
                      <a:pt x="4222" y="367"/>
                      <a:pt x="4146" y="457"/>
                      <a:pt x="4051" y="486"/>
                    </a:cubicBezTo>
                    <a:cubicBezTo>
                      <a:pt x="4037" y="506"/>
                      <a:pt x="4012" y="519"/>
                      <a:pt x="3987" y="519"/>
                    </a:cubicBezTo>
                    <a:cubicBezTo>
                      <a:pt x="3977" y="519"/>
                      <a:pt x="3968" y="517"/>
                      <a:pt x="3958" y="513"/>
                    </a:cubicBezTo>
                    <a:cubicBezTo>
                      <a:pt x="3893" y="563"/>
                      <a:pt x="3782" y="540"/>
                      <a:pt x="3735" y="629"/>
                    </a:cubicBezTo>
                    <a:lnTo>
                      <a:pt x="3735" y="636"/>
                    </a:lnTo>
                    <a:cubicBezTo>
                      <a:pt x="3643" y="667"/>
                      <a:pt x="3574" y="717"/>
                      <a:pt x="3582" y="817"/>
                    </a:cubicBezTo>
                    <a:lnTo>
                      <a:pt x="3574" y="813"/>
                    </a:lnTo>
                    <a:lnTo>
                      <a:pt x="3393" y="840"/>
                    </a:lnTo>
                    <a:cubicBezTo>
                      <a:pt x="3351" y="924"/>
                      <a:pt x="3267" y="951"/>
                      <a:pt x="3182" y="963"/>
                    </a:cubicBezTo>
                    <a:cubicBezTo>
                      <a:pt x="3132" y="1047"/>
                      <a:pt x="3051" y="1063"/>
                      <a:pt x="2967" y="1078"/>
                    </a:cubicBezTo>
                    <a:cubicBezTo>
                      <a:pt x="2878" y="1182"/>
                      <a:pt x="2759" y="1251"/>
                      <a:pt x="2625" y="1274"/>
                    </a:cubicBezTo>
                    <a:cubicBezTo>
                      <a:pt x="2548" y="1386"/>
                      <a:pt x="2440" y="1466"/>
                      <a:pt x="2317" y="1512"/>
                    </a:cubicBezTo>
                    <a:cubicBezTo>
                      <a:pt x="2241" y="1731"/>
                      <a:pt x="2064" y="1850"/>
                      <a:pt x="1876" y="1950"/>
                    </a:cubicBezTo>
                    <a:cubicBezTo>
                      <a:pt x="1872" y="2008"/>
                      <a:pt x="1822" y="2050"/>
                      <a:pt x="1768" y="2058"/>
                    </a:cubicBezTo>
                    <a:lnTo>
                      <a:pt x="1630" y="2277"/>
                    </a:lnTo>
                    <a:cubicBezTo>
                      <a:pt x="1607" y="2277"/>
                      <a:pt x="1576" y="2277"/>
                      <a:pt x="1553" y="2281"/>
                    </a:cubicBezTo>
                    <a:cubicBezTo>
                      <a:pt x="1549" y="2308"/>
                      <a:pt x="1549" y="2335"/>
                      <a:pt x="1553" y="2358"/>
                    </a:cubicBezTo>
                    <a:lnTo>
                      <a:pt x="1530" y="2385"/>
                    </a:lnTo>
                    <a:cubicBezTo>
                      <a:pt x="1515" y="2379"/>
                      <a:pt x="1501" y="2376"/>
                      <a:pt x="1487" y="2376"/>
                    </a:cubicBezTo>
                    <a:cubicBezTo>
                      <a:pt x="1470" y="2376"/>
                      <a:pt x="1454" y="2380"/>
                      <a:pt x="1438" y="2388"/>
                    </a:cubicBezTo>
                    <a:lnTo>
                      <a:pt x="1441" y="2377"/>
                    </a:lnTo>
                    <a:lnTo>
                      <a:pt x="1441" y="2377"/>
                    </a:lnTo>
                    <a:cubicBezTo>
                      <a:pt x="1299" y="2492"/>
                      <a:pt x="1184" y="2638"/>
                      <a:pt x="1096" y="2800"/>
                    </a:cubicBezTo>
                    <a:cubicBezTo>
                      <a:pt x="1011" y="2865"/>
                      <a:pt x="1026" y="2965"/>
                      <a:pt x="988" y="3046"/>
                    </a:cubicBezTo>
                    <a:cubicBezTo>
                      <a:pt x="996" y="3076"/>
                      <a:pt x="988" y="3107"/>
                      <a:pt x="957" y="3122"/>
                    </a:cubicBezTo>
                    <a:cubicBezTo>
                      <a:pt x="930" y="3161"/>
                      <a:pt x="903" y="3203"/>
                      <a:pt x="884" y="3249"/>
                    </a:cubicBezTo>
                    <a:cubicBezTo>
                      <a:pt x="796" y="3276"/>
                      <a:pt x="827" y="3395"/>
                      <a:pt x="746" y="3430"/>
                    </a:cubicBezTo>
                    <a:lnTo>
                      <a:pt x="738" y="3445"/>
                    </a:lnTo>
                    <a:cubicBezTo>
                      <a:pt x="711" y="3487"/>
                      <a:pt x="684" y="3522"/>
                      <a:pt x="646" y="3557"/>
                    </a:cubicBezTo>
                    <a:lnTo>
                      <a:pt x="642" y="3560"/>
                    </a:lnTo>
                    <a:cubicBezTo>
                      <a:pt x="592" y="3599"/>
                      <a:pt x="558" y="3653"/>
                      <a:pt x="550" y="3714"/>
                    </a:cubicBezTo>
                    <a:cubicBezTo>
                      <a:pt x="558" y="3737"/>
                      <a:pt x="550" y="3768"/>
                      <a:pt x="527" y="3776"/>
                    </a:cubicBezTo>
                    <a:lnTo>
                      <a:pt x="519" y="3776"/>
                    </a:lnTo>
                    <a:cubicBezTo>
                      <a:pt x="473" y="3833"/>
                      <a:pt x="500" y="3933"/>
                      <a:pt x="419" y="3979"/>
                    </a:cubicBezTo>
                    <a:lnTo>
                      <a:pt x="415" y="3991"/>
                    </a:lnTo>
                    <a:cubicBezTo>
                      <a:pt x="362" y="4056"/>
                      <a:pt x="385" y="4152"/>
                      <a:pt x="315" y="4202"/>
                    </a:cubicBezTo>
                    <a:lnTo>
                      <a:pt x="308" y="4214"/>
                    </a:lnTo>
                    <a:cubicBezTo>
                      <a:pt x="262" y="4279"/>
                      <a:pt x="266" y="4367"/>
                      <a:pt x="223" y="4440"/>
                    </a:cubicBezTo>
                    <a:cubicBezTo>
                      <a:pt x="131" y="4510"/>
                      <a:pt x="166" y="4617"/>
                      <a:pt x="154" y="4713"/>
                    </a:cubicBezTo>
                    <a:lnTo>
                      <a:pt x="154" y="4752"/>
                    </a:lnTo>
                    <a:cubicBezTo>
                      <a:pt x="131" y="4759"/>
                      <a:pt x="116" y="4779"/>
                      <a:pt x="112" y="4809"/>
                    </a:cubicBezTo>
                    <a:cubicBezTo>
                      <a:pt x="104" y="4867"/>
                      <a:pt x="93" y="4925"/>
                      <a:pt x="85" y="4986"/>
                    </a:cubicBezTo>
                    <a:cubicBezTo>
                      <a:pt x="89" y="5005"/>
                      <a:pt x="96" y="5024"/>
                      <a:pt x="104" y="5044"/>
                    </a:cubicBezTo>
                    <a:cubicBezTo>
                      <a:pt x="96" y="5048"/>
                      <a:pt x="96" y="5055"/>
                      <a:pt x="93" y="5059"/>
                    </a:cubicBezTo>
                    <a:cubicBezTo>
                      <a:pt x="66" y="5097"/>
                      <a:pt x="54" y="5144"/>
                      <a:pt x="58" y="5190"/>
                    </a:cubicBezTo>
                    <a:cubicBezTo>
                      <a:pt x="116" y="5309"/>
                      <a:pt x="50" y="5420"/>
                      <a:pt x="46" y="5536"/>
                    </a:cubicBezTo>
                    <a:cubicBezTo>
                      <a:pt x="66" y="5651"/>
                      <a:pt x="0" y="5785"/>
                      <a:pt x="112" y="5885"/>
                    </a:cubicBezTo>
                    <a:lnTo>
                      <a:pt x="93" y="5970"/>
                    </a:lnTo>
                    <a:cubicBezTo>
                      <a:pt x="116" y="5997"/>
                      <a:pt x="123" y="6035"/>
                      <a:pt x="108" y="6062"/>
                    </a:cubicBezTo>
                    <a:cubicBezTo>
                      <a:pt x="166" y="6123"/>
                      <a:pt x="143" y="6227"/>
                      <a:pt x="204" y="6285"/>
                    </a:cubicBezTo>
                    <a:cubicBezTo>
                      <a:pt x="173" y="6316"/>
                      <a:pt x="169" y="6369"/>
                      <a:pt x="200" y="6408"/>
                    </a:cubicBezTo>
                    <a:cubicBezTo>
                      <a:pt x="227" y="6427"/>
                      <a:pt x="231" y="6465"/>
                      <a:pt x="219" y="6496"/>
                    </a:cubicBezTo>
                    <a:cubicBezTo>
                      <a:pt x="296" y="6600"/>
                      <a:pt x="239" y="6738"/>
                      <a:pt x="304" y="6846"/>
                    </a:cubicBezTo>
                    <a:cubicBezTo>
                      <a:pt x="327" y="6869"/>
                      <a:pt x="339" y="6904"/>
                      <a:pt x="327" y="6938"/>
                    </a:cubicBezTo>
                    <a:cubicBezTo>
                      <a:pt x="377" y="7015"/>
                      <a:pt x="365" y="7111"/>
                      <a:pt x="419" y="7180"/>
                    </a:cubicBezTo>
                    <a:lnTo>
                      <a:pt x="423" y="7192"/>
                    </a:lnTo>
                    <a:cubicBezTo>
                      <a:pt x="500" y="7238"/>
                      <a:pt x="477" y="7334"/>
                      <a:pt x="519" y="7399"/>
                    </a:cubicBezTo>
                    <a:cubicBezTo>
                      <a:pt x="546" y="7422"/>
                      <a:pt x="558" y="7457"/>
                      <a:pt x="550" y="7488"/>
                    </a:cubicBezTo>
                    <a:cubicBezTo>
                      <a:pt x="596" y="7564"/>
                      <a:pt x="584" y="7668"/>
                      <a:pt x="654" y="7730"/>
                    </a:cubicBezTo>
                    <a:cubicBezTo>
                      <a:pt x="719" y="7787"/>
                      <a:pt x="688" y="7903"/>
                      <a:pt x="788" y="7937"/>
                    </a:cubicBezTo>
                    <a:lnTo>
                      <a:pt x="780" y="7922"/>
                    </a:lnTo>
                    <a:lnTo>
                      <a:pt x="780" y="7922"/>
                    </a:lnTo>
                    <a:cubicBezTo>
                      <a:pt x="805" y="7938"/>
                      <a:pt x="831" y="7945"/>
                      <a:pt x="857" y="7945"/>
                    </a:cubicBezTo>
                    <a:cubicBezTo>
                      <a:pt x="869" y="7945"/>
                      <a:pt x="880" y="7943"/>
                      <a:pt x="892" y="7941"/>
                    </a:cubicBezTo>
                    <a:lnTo>
                      <a:pt x="896" y="7945"/>
                    </a:lnTo>
                    <a:cubicBezTo>
                      <a:pt x="896" y="7976"/>
                      <a:pt x="896" y="8003"/>
                      <a:pt x="900" y="8026"/>
                    </a:cubicBezTo>
                    <a:cubicBezTo>
                      <a:pt x="919" y="8033"/>
                      <a:pt x="938" y="8037"/>
                      <a:pt x="957" y="8045"/>
                    </a:cubicBezTo>
                    <a:cubicBezTo>
                      <a:pt x="957" y="8045"/>
                      <a:pt x="953" y="8045"/>
                      <a:pt x="953" y="8052"/>
                    </a:cubicBezTo>
                    <a:cubicBezTo>
                      <a:pt x="934" y="8091"/>
                      <a:pt x="949" y="8137"/>
                      <a:pt x="988" y="8160"/>
                    </a:cubicBezTo>
                    <a:cubicBezTo>
                      <a:pt x="1015" y="8206"/>
                      <a:pt x="1049" y="8245"/>
                      <a:pt x="1088" y="8283"/>
                    </a:cubicBezTo>
                    <a:lnTo>
                      <a:pt x="1092" y="8287"/>
                    </a:lnTo>
                    <a:cubicBezTo>
                      <a:pt x="1130" y="8329"/>
                      <a:pt x="1180" y="8364"/>
                      <a:pt x="1230" y="8383"/>
                    </a:cubicBezTo>
                    <a:cubicBezTo>
                      <a:pt x="1265" y="8383"/>
                      <a:pt x="1299" y="8402"/>
                      <a:pt x="1322" y="8425"/>
                    </a:cubicBezTo>
                    <a:lnTo>
                      <a:pt x="1380" y="8398"/>
                    </a:lnTo>
                    <a:cubicBezTo>
                      <a:pt x="1384" y="8391"/>
                      <a:pt x="1384" y="8387"/>
                      <a:pt x="1391" y="8383"/>
                    </a:cubicBezTo>
                    <a:lnTo>
                      <a:pt x="1422" y="8387"/>
                    </a:lnTo>
                    <a:cubicBezTo>
                      <a:pt x="1430" y="8421"/>
                      <a:pt x="1434" y="8448"/>
                      <a:pt x="1438" y="8483"/>
                    </a:cubicBezTo>
                    <a:lnTo>
                      <a:pt x="1591" y="8517"/>
                    </a:lnTo>
                    <a:cubicBezTo>
                      <a:pt x="1595" y="8552"/>
                      <a:pt x="1610" y="8583"/>
                      <a:pt x="1630" y="8610"/>
                    </a:cubicBezTo>
                    <a:lnTo>
                      <a:pt x="1645" y="8617"/>
                    </a:lnTo>
                    <a:cubicBezTo>
                      <a:pt x="1699" y="8667"/>
                      <a:pt x="1783" y="8660"/>
                      <a:pt x="1833" y="8725"/>
                    </a:cubicBezTo>
                    <a:cubicBezTo>
                      <a:pt x="1860" y="8733"/>
                      <a:pt x="1876" y="8763"/>
                      <a:pt x="1872" y="8790"/>
                    </a:cubicBezTo>
                    <a:cubicBezTo>
                      <a:pt x="1879" y="8844"/>
                      <a:pt x="1922" y="8882"/>
                      <a:pt x="1975" y="8886"/>
                    </a:cubicBezTo>
                    <a:cubicBezTo>
                      <a:pt x="1975" y="8902"/>
                      <a:pt x="1975" y="8917"/>
                      <a:pt x="1979" y="8929"/>
                    </a:cubicBezTo>
                    <a:cubicBezTo>
                      <a:pt x="2121" y="8959"/>
                      <a:pt x="2202" y="9071"/>
                      <a:pt x="2302" y="9151"/>
                    </a:cubicBezTo>
                    <a:lnTo>
                      <a:pt x="2517" y="9148"/>
                    </a:lnTo>
                    <a:lnTo>
                      <a:pt x="2606" y="9151"/>
                    </a:lnTo>
                    <a:cubicBezTo>
                      <a:pt x="2606" y="9159"/>
                      <a:pt x="2610" y="9171"/>
                      <a:pt x="2610" y="9178"/>
                    </a:cubicBezTo>
                    <a:cubicBezTo>
                      <a:pt x="2663" y="9202"/>
                      <a:pt x="2717" y="9217"/>
                      <a:pt x="2772" y="9217"/>
                    </a:cubicBezTo>
                    <a:cubicBezTo>
                      <a:pt x="2788" y="9217"/>
                      <a:pt x="2804" y="9216"/>
                      <a:pt x="2821" y="9213"/>
                    </a:cubicBezTo>
                    <a:lnTo>
                      <a:pt x="2832" y="9213"/>
                    </a:lnTo>
                    <a:cubicBezTo>
                      <a:pt x="2844" y="9228"/>
                      <a:pt x="2855" y="9244"/>
                      <a:pt x="2863" y="9255"/>
                    </a:cubicBezTo>
                    <a:lnTo>
                      <a:pt x="2917" y="9251"/>
                    </a:lnTo>
                    <a:lnTo>
                      <a:pt x="2959" y="9274"/>
                    </a:lnTo>
                    <a:lnTo>
                      <a:pt x="3013" y="9263"/>
                    </a:lnTo>
                    <a:lnTo>
                      <a:pt x="3071" y="9305"/>
                    </a:lnTo>
                    <a:cubicBezTo>
                      <a:pt x="3118" y="9320"/>
                      <a:pt x="3171" y="9326"/>
                      <a:pt x="3222" y="9326"/>
                    </a:cubicBezTo>
                    <a:cubicBezTo>
                      <a:pt x="3237" y="9326"/>
                      <a:pt x="3252" y="9325"/>
                      <a:pt x="3267" y="9324"/>
                    </a:cubicBezTo>
                    <a:lnTo>
                      <a:pt x="3282" y="9324"/>
                    </a:lnTo>
                    <a:cubicBezTo>
                      <a:pt x="3294" y="9340"/>
                      <a:pt x="3301" y="9347"/>
                      <a:pt x="3313" y="9363"/>
                    </a:cubicBezTo>
                    <a:lnTo>
                      <a:pt x="3359" y="9359"/>
                    </a:lnTo>
                    <a:lnTo>
                      <a:pt x="3401" y="9382"/>
                    </a:lnTo>
                    <a:lnTo>
                      <a:pt x="3455" y="9367"/>
                    </a:lnTo>
                    <a:cubicBezTo>
                      <a:pt x="3470" y="9378"/>
                      <a:pt x="3486" y="9390"/>
                      <a:pt x="3497" y="9401"/>
                    </a:cubicBezTo>
                    <a:cubicBezTo>
                      <a:pt x="3574" y="9440"/>
                      <a:pt x="3666" y="9420"/>
                      <a:pt x="3735" y="9478"/>
                    </a:cubicBezTo>
                    <a:lnTo>
                      <a:pt x="3739" y="9478"/>
                    </a:lnTo>
                    <a:cubicBezTo>
                      <a:pt x="3824" y="9528"/>
                      <a:pt x="3917" y="9553"/>
                      <a:pt x="4010" y="9553"/>
                    </a:cubicBezTo>
                    <a:cubicBezTo>
                      <a:pt x="4103" y="9553"/>
                      <a:pt x="4197" y="9528"/>
                      <a:pt x="4281" y="9478"/>
                    </a:cubicBezTo>
                    <a:lnTo>
                      <a:pt x="4316" y="9459"/>
                    </a:lnTo>
                    <a:lnTo>
                      <a:pt x="4350" y="9478"/>
                    </a:lnTo>
                    <a:cubicBezTo>
                      <a:pt x="4435" y="9447"/>
                      <a:pt x="4527" y="9443"/>
                      <a:pt x="4604" y="9390"/>
                    </a:cubicBezTo>
                    <a:lnTo>
                      <a:pt x="4623" y="9386"/>
                    </a:lnTo>
                    <a:cubicBezTo>
                      <a:pt x="4660" y="9338"/>
                      <a:pt x="4709" y="9329"/>
                      <a:pt x="4763" y="9329"/>
                    </a:cubicBezTo>
                    <a:cubicBezTo>
                      <a:pt x="4798" y="9329"/>
                      <a:pt x="4836" y="9333"/>
                      <a:pt x="4872" y="9333"/>
                    </a:cubicBezTo>
                    <a:cubicBezTo>
                      <a:pt x="4933" y="9333"/>
                      <a:pt x="4991" y="9320"/>
                      <a:pt x="5030" y="9251"/>
                    </a:cubicBezTo>
                    <a:lnTo>
                      <a:pt x="5030" y="9248"/>
                    </a:lnTo>
                    <a:cubicBezTo>
                      <a:pt x="5100" y="9232"/>
                      <a:pt x="5157" y="9209"/>
                      <a:pt x="5176" y="9148"/>
                    </a:cubicBezTo>
                    <a:lnTo>
                      <a:pt x="5265" y="9159"/>
                    </a:lnTo>
                    <a:cubicBezTo>
                      <a:pt x="5319" y="9082"/>
                      <a:pt x="5407" y="9071"/>
                      <a:pt x="5488" y="9055"/>
                    </a:cubicBezTo>
                    <a:cubicBezTo>
                      <a:pt x="5561" y="8948"/>
                      <a:pt x="5687" y="8967"/>
                      <a:pt x="5784" y="8909"/>
                    </a:cubicBezTo>
                    <a:lnTo>
                      <a:pt x="5918" y="8829"/>
                    </a:lnTo>
                    <a:cubicBezTo>
                      <a:pt x="5964" y="8736"/>
                      <a:pt x="6045" y="8725"/>
                      <a:pt x="6137" y="8713"/>
                    </a:cubicBezTo>
                    <a:cubicBezTo>
                      <a:pt x="6141" y="8686"/>
                      <a:pt x="6156" y="8660"/>
                      <a:pt x="6168" y="8637"/>
                    </a:cubicBezTo>
                    <a:lnTo>
                      <a:pt x="6348" y="8598"/>
                    </a:lnTo>
                    <a:cubicBezTo>
                      <a:pt x="6352" y="8571"/>
                      <a:pt x="6356" y="8540"/>
                      <a:pt x="6368" y="8517"/>
                    </a:cubicBezTo>
                    <a:cubicBezTo>
                      <a:pt x="6398" y="8506"/>
                      <a:pt x="6433" y="8502"/>
                      <a:pt x="6471" y="8502"/>
                    </a:cubicBezTo>
                    <a:cubicBezTo>
                      <a:pt x="6514" y="8410"/>
                      <a:pt x="6598" y="8391"/>
                      <a:pt x="6687" y="8383"/>
                    </a:cubicBezTo>
                    <a:lnTo>
                      <a:pt x="7136" y="7956"/>
                    </a:lnTo>
                    <a:cubicBezTo>
                      <a:pt x="7140" y="7922"/>
                      <a:pt x="7148" y="7891"/>
                      <a:pt x="7155" y="7860"/>
                    </a:cubicBezTo>
                    <a:lnTo>
                      <a:pt x="7244" y="7845"/>
                    </a:lnTo>
                    <a:cubicBezTo>
                      <a:pt x="7251" y="7787"/>
                      <a:pt x="7282" y="7737"/>
                      <a:pt x="7336" y="7718"/>
                    </a:cubicBezTo>
                    <a:cubicBezTo>
                      <a:pt x="7405" y="7545"/>
                      <a:pt x="7524" y="7399"/>
                      <a:pt x="7674" y="7288"/>
                    </a:cubicBezTo>
                    <a:cubicBezTo>
                      <a:pt x="7674" y="7176"/>
                      <a:pt x="7743" y="7103"/>
                      <a:pt x="7797" y="7023"/>
                    </a:cubicBezTo>
                    <a:cubicBezTo>
                      <a:pt x="7909" y="7015"/>
                      <a:pt x="7966" y="6942"/>
                      <a:pt x="7985" y="6834"/>
                    </a:cubicBezTo>
                    <a:cubicBezTo>
                      <a:pt x="8085" y="6807"/>
                      <a:pt x="8058" y="6688"/>
                      <a:pt x="8120" y="6635"/>
                    </a:cubicBezTo>
                    <a:cubicBezTo>
                      <a:pt x="8185" y="6573"/>
                      <a:pt x="8174" y="6469"/>
                      <a:pt x="8224" y="6400"/>
                    </a:cubicBezTo>
                    <a:cubicBezTo>
                      <a:pt x="8212" y="6366"/>
                      <a:pt x="8220" y="6327"/>
                      <a:pt x="8251" y="6308"/>
                    </a:cubicBezTo>
                    <a:cubicBezTo>
                      <a:pt x="8281" y="6258"/>
                      <a:pt x="8320" y="6216"/>
                      <a:pt x="8327" y="6154"/>
                    </a:cubicBezTo>
                    <a:cubicBezTo>
                      <a:pt x="8312" y="6135"/>
                      <a:pt x="8316" y="6112"/>
                      <a:pt x="8335" y="6097"/>
                    </a:cubicBezTo>
                    <a:cubicBezTo>
                      <a:pt x="8339" y="6093"/>
                      <a:pt x="8347" y="6093"/>
                      <a:pt x="8350" y="6093"/>
                    </a:cubicBezTo>
                    <a:cubicBezTo>
                      <a:pt x="8393" y="6047"/>
                      <a:pt x="8423" y="5989"/>
                      <a:pt x="8431" y="5931"/>
                    </a:cubicBezTo>
                    <a:lnTo>
                      <a:pt x="8427" y="5893"/>
                    </a:lnTo>
                    <a:lnTo>
                      <a:pt x="8454" y="5870"/>
                    </a:lnTo>
                    <a:cubicBezTo>
                      <a:pt x="8508" y="5805"/>
                      <a:pt x="8493" y="5712"/>
                      <a:pt x="8550" y="5643"/>
                    </a:cubicBezTo>
                    <a:lnTo>
                      <a:pt x="8550" y="5651"/>
                    </a:lnTo>
                    <a:cubicBezTo>
                      <a:pt x="8623" y="5578"/>
                      <a:pt x="8623" y="5478"/>
                      <a:pt x="8654" y="5386"/>
                    </a:cubicBezTo>
                    <a:cubicBezTo>
                      <a:pt x="8639" y="5366"/>
                      <a:pt x="8639" y="5343"/>
                      <a:pt x="8658" y="5328"/>
                    </a:cubicBezTo>
                    <a:cubicBezTo>
                      <a:pt x="8662" y="5324"/>
                      <a:pt x="8666" y="5324"/>
                      <a:pt x="8677" y="5317"/>
                    </a:cubicBezTo>
                    <a:cubicBezTo>
                      <a:pt x="8758" y="5217"/>
                      <a:pt x="8685" y="5074"/>
                      <a:pt x="8773" y="4971"/>
                    </a:cubicBezTo>
                    <a:cubicBezTo>
                      <a:pt x="8754" y="4944"/>
                      <a:pt x="8758" y="4905"/>
                      <a:pt x="8788" y="4882"/>
                    </a:cubicBezTo>
                    <a:cubicBezTo>
                      <a:pt x="8885" y="4736"/>
                      <a:pt x="8788" y="4556"/>
                      <a:pt x="8877" y="4410"/>
                    </a:cubicBezTo>
                    <a:cubicBezTo>
                      <a:pt x="8858" y="4390"/>
                      <a:pt x="8854" y="4364"/>
                      <a:pt x="8873" y="4344"/>
                    </a:cubicBezTo>
                    <a:cubicBezTo>
                      <a:pt x="8877" y="4337"/>
                      <a:pt x="8885" y="4333"/>
                      <a:pt x="8888" y="4333"/>
                    </a:cubicBezTo>
                    <a:cubicBezTo>
                      <a:pt x="9008" y="4152"/>
                      <a:pt x="8885" y="3929"/>
                      <a:pt x="8984" y="3749"/>
                    </a:cubicBezTo>
                    <a:cubicBezTo>
                      <a:pt x="8965" y="3733"/>
                      <a:pt x="8965" y="3703"/>
                      <a:pt x="8981" y="3683"/>
                    </a:cubicBezTo>
                    <a:lnTo>
                      <a:pt x="8981" y="3683"/>
                    </a:lnTo>
                    <a:cubicBezTo>
                      <a:pt x="8977" y="3688"/>
                      <a:pt x="8977" y="3690"/>
                      <a:pt x="8978" y="3690"/>
                    </a:cubicBezTo>
                    <a:cubicBezTo>
                      <a:pt x="8980" y="3690"/>
                      <a:pt x="8984" y="3687"/>
                      <a:pt x="8988" y="3687"/>
                    </a:cubicBezTo>
                    <a:cubicBezTo>
                      <a:pt x="9065" y="3468"/>
                      <a:pt x="9081" y="3249"/>
                      <a:pt x="8973" y="3026"/>
                    </a:cubicBezTo>
                    <a:lnTo>
                      <a:pt x="8954" y="3003"/>
                    </a:lnTo>
                    <a:lnTo>
                      <a:pt x="8973" y="2973"/>
                    </a:lnTo>
                    <a:cubicBezTo>
                      <a:pt x="8976" y="2917"/>
                      <a:pt x="8957" y="2889"/>
                      <a:pt x="8916" y="2889"/>
                    </a:cubicBezTo>
                    <a:cubicBezTo>
                      <a:pt x="8909" y="2889"/>
                      <a:pt x="8901" y="2890"/>
                      <a:pt x="8892" y="2892"/>
                    </a:cubicBezTo>
                    <a:cubicBezTo>
                      <a:pt x="8888" y="2796"/>
                      <a:pt x="8877" y="2696"/>
                      <a:pt x="8869" y="2600"/>
                    </a:cubicBezTo>
                    <a:lnTo>
                      <a:pt x="8742" y="2385"/>
                    </a:lnTo>
                    <a:cubicBezTo>
                      <a:pt x="8754" y="2338"/>
                      <a:pt x="8762" y="2296"/>
                      <a:pt x="8777" y="2258"/>
                    </a:cubicBezTo>
                    <a:lnTo>
                      <a:pt x="8646" y="1943"/>
                    </a:lnTo>
                    <a:cubicBezTo>
                      <a:pt x="8531" y="1870"/>
                      <a:pt x="8450" y="1754"/>
                      <a:pt x="8416" y="1620"/>
                    </a:cubicBezTo>
                    <a:cubicBezTo>
                      <a:pt x="8366" y="1597"/>
                      <a:pt x="8331" y="1547"/>
                      <a:pt x="8331" y="1489"/>
                    </a:cubicBezTo>
                    <a:cubicBezTo>
                      <a:pt x="8239" y="1451"/>
                      <a:pt x="8216" y="1374"/>
                      <a:pt x="8201" y="1289"/>
                    </a:cubicBezTo>
                    <a:cubicBezTo>
                      <a:pt x="8147" y="1274"/>
                      <a:pt x="8108" y="1224"/>
                      <a:pt x="8104" y="1166"/>
                    </a:cubicBezTo>
                    <a:cubicBezTo>
                      <a:pt x="8070" y="1166"/>
                      <a:pt x="8043" y="1163"/>
                      <a:pt x="8012" y="1147"/>
                    </a:cubicBezTo>
                    <a:cubicBezTo>
                      <a:pt x="8008" y="1117"/>
                      <a:pt x="8005" y="1082"/>
                      <a:pt x="8005" y="1047"/>
                    </a:cubicBezTo>
                    <a:lnTo>
                      <a:pt x="7739" y="851"/>
                    </a:lnTo>
                    <a:cubicBezTo>
                      <a:pt x="7736" y="801"/>
                      <a:pt x="7705" y="759"/>
                      <a:pt x="7674" y="725"/>
                    </a:cubicBezTo>
                    <a:lnTo>
                      <a:pt x="7666" y="721"/>
                    </a:lnTo>
                    <a:cubicBezTo>
                      <a:pt x="7567" y="636"/>
                      <a:pt x="7451" y="563"/>
                      <a:pt x="7328" y="509"/>
                    </a:cubicBezTo>
                    <a:cubicBezTo>
                      <a:pt x="7318" y="513"/>
                      <a:pt x="7308" y="515"/>
                      <a:pt x="7298" y="515"/>
                    </a:cubicBezTo>
                    <a:cubicBezTo>
                      <a:pt x="7271" y="515"/>
                      <a:pt x="7246" y="500"/>
                      <a:pt x="7232" y="475"/>
                    </a:cubicBezTo>
                    <a:cubicBezTo>
                      <a:pt x="7167" y="444"/>
                      <a:pt x="7086" y="452"/>
                      <a:pt x="7040" y="386"/>
                    </a:cubicBezTo>
                    <a:lnTo>
                      <a:pt x="7009" y="371"/>
                    </a:lnTo>
                    <a:cubicBezTo>
                      <a:pt x="6967" y="340"/>
                      <a:pt x="6929" y="298"/>
                      <a:pt x="6871" y="294"/>
                    </a:cubicBezTo>
                    <a:cubicBezTo>
                      <a:pt x="6863" y="298"/>
                      <a:pt x="6854" y="300"/>
                      <a:pt x="6845" y="300"/>
                    </a:cubicBezTo>
                    <a:cubicBezTo>
                      <a:pt x="6822" y="300"/>
                      <a:pt x="6800" y="286"/>
                      <a:pt x="6794" y="263"/>
                    </a:cubicBezTo>
                    <a:cubicBezTo>
                      <a:pt x="6698" y="221"/>
                      <a:pt x="6610" y="148"/>
                      <a:pt x="6502" y="125"/>
                    </a:cubicBezTo>
                    <a:cubicBezTo>
                      <a:pt x="6502" y="98"/>
                      <a:pt x="6475" y="67"/>
                      <a:pt x="6444" y="67"/>
                    </a:cubicBezTo>
                    <a:cubicBezTo>
                      <a:pt x="6435" y="71"/>
                      <a:pt x="6426" y="72"/>
                      <a:pt x="6417" y="72"/>
                    </a:cubicBezTo>
                    <a:cubicBezTo>
                      <a:pt x="6391" y="72"/>
                      <a:pt x="6365" y="60"/>
                      <a:pt x="6348" y="41"/>
                    </a:cubicBezTo>
                    <a:cubicBezTo>
                      <a:pt x="6224" y="14"/>
                      <a:pt x="6096" y="0"/>
                      <a:pt x="59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11"/>
              <p:cNvSpPr/>
              <p:nvPr/>
            </p:nvSpPr>
            <p:spPr>
              <a:xfrm>
                <a:off x="4336304" y="3583318"/>
                <a:ext cx="279" cy="124"/>
              </a:xfrm>
              <a:custGeom>
                <a:avLst/>
                <a:gdLst/>
                <a:ahLst/>
                <a:cxnLst/>
                <a:rect l="l" t="t" r="r" b="b"/>
                <a:pathLst>
                  <a:path w="9" h="4" extrusionOk="0">
                    <a:moveTo>
                      <a:pt x="8" y="0"/>
                    </a:moveTo>
                    <a:cubicBezTo>
                      <a:pt x="8" y="0"/>
                      <a:pt x="1" y="0"/>
                      <a:pt x="1" y="4"/>
                    </a:cubicBezTo>
                    <a:lnTo>
                      <a:pt x="8" y="4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11"/>
              <p:cNvSpPr/>
              <p:nvPr/>
            </p:nvSpPr>
            <p:spPr>
              <a:xfrm>
                <a:off x="4336304" y="3541378"/>
                <a:ext cx="103607" cy="41846"/>
              </a:xfrm>
              <a:custGeom>
                <a:avLst/>
                <a:gdLst/>
                <a:ahLst/>
                <a:cxnLst/>
                <a:rect l="l" t="t" r="r" b="b"/>
                <a:pathLst>
                  <a:path w="3340" h="1349" extrusionOk="0">
                    <a:moveTo>
                      <a:pt x="2017" y="1"/>
                    </a:moveTo>
                    <a:cubicBezTo>
                      <a:pt x="1778" y="1"/>
                      <a:pt x="1538" y="54"/>
                      <a:pt x="1299" y="138"/>
                    </a:cubicBezTo>
                    <a:cubicBezTo>
                      <a:pt x="1291" y="135"/>
                      <a:pt x="1282" y="133"/>
                      <a:pt x="1274" y="133"/>
                    </a:cubicBezTo>
                    <a:cubicBezTo>
                      <a:pt x="1253" y="133"/>
                      <a:pt x="1233" y="143"/>
                      <a:pt x="1219" y="157"/>
                    </a:cubicBezTo>
                    <a:cubicBezTo>
                      <a:pt x="1084" y="184"/>
                      <a:pt x="961" y="257"/>
                      <a:pt x="877" y="364"/>
                    </a:cubicBezTo>
                    <a:cubicBezTo>
                      <a:pt x="750" y="422"/>
                      <a:pt x="631" y="484"/>
                      <a:pt x="558" y="607"/>
                    </a:cubicBezTo>
                    <a:lnTo>
                      <a:pt x="592" y="633"/>
                    </a:lnTo>
                    <a:lnTo>
                      <a:pt x="577" y="637"/>
                    </a:lnTo>
                    <a:lnTo>
                      <a:pt x="554" y="607"/>
                    </a:lnTo>
                    <a:lnTo>
                      <a:pt x="442" y="714"/>
                    </a:lnTo>
                    <a:cubicBezTo>
                      <a:pt x="346" y="741"/>
                      <a:pt x="319" y="826"/>
                      <a:pt x="308" y="910"/>
                    </a:cubicBezTo>
                    <a:cubicBezTo>
                      <a:pt x="243" y="914"/>
                      <a:pt x="212" y="968"/>
                      <a:pt x="193" y="1025"/>
                    </a:cubicBezTo>
                    <a:cubicBezTo>
                      <a:pt x="54" y="1095"/>
                      <a:pt x="1" y="1202"/>
                      <a:pt x="1" y="1348"/>
                    </a:cubicBezTo>
                    <a:cubicBezTo>
                      <a:pt x="166" y="1298"/>
                      <a:pt x="262" y="1175"/>
                      <a:pt x="335" y="1029"/>
                    </a:cubicBezTo>
                    <a:lnTo>
                      <a:pt x="416" y="914"/>
                    </a:lnTo>
                    <a:cubicBezTo>
                      <a:pt x="454" y="876"/>
                      <a:pt x="492" y="837"/>
                      <a:pt x="527" y="799"/>
                    </a:cubicBezTo>
                    <a:lnTo>
                      <a:pt x="627" y="695"/>
                    </a:lnTo>
                    <a:cubicBezTo>
                      <a:pt x="650" y="660"/>
                      <a:pt x="673" y="626"/>
                      <a:pt x="704" y="599"/>
                    </a:cubicBezTo>
                    <a:lnTo>
                      <a:pt x="973" y="461"/>
                    </a:lnTo>
                    <a:cubicBezTo>
                      <a:pt x="1100" y="422"/>
                      <a:pt x="1226" y="376"/>
                      <a:pt x="1322" y="272"/>
                    </a:cubicBezTo>
                    <a:cubicBezTo>
                      <a:pt x="1326" y="273"/>
                      <a:pt x="1330" y="273"/>
                      <a:pt x="1334" y="273"/>
                    </a:cubicBezTo>
                    <a:cubicBezTo>
                      <a:pt x="1368" y="273"/>
                      <a:pt x="1399" y="259"/>
                      <a:pt x="1426" y="242"/>
                    </a:cubicBezTo>
                    <a:cubicBezTo>
                      <a:pt x="1580" y="191"/>
                      <a:pt x="1734" y="170"/>
                      <a:pt x="1886" y="170"/>
                    </a:cubicBezTo>
                    <a:cubicBezTo>
                      <a:pt x="2095" y="170"/>
                      <a:pt x="2303" y="210"/>
                      <a:pt x="2510" y="272"/>
                    </a:cubicBezTo>
                    <a:cubicBezTo>
                      <a:pt x="2740" y="407"/>
                      <a:pt x="3029" y="484"/>
                      <a:pt x="3075" y="810"/>
                    </a:cubicBezTo>
                    <a:cubicBezTo>
                      <a:pt x="3075" y="956"/>
                      <a:pt x="3113" y="1083"/>
                      <a:pt x="3259" y="1218"/>
                    </a:cubicBezTo>
                    <a:cubicBezTo>
                      <a:pt x="3332" y="964"/>
                      <a:pt x="3340" y="764"/>
                      <a:pt x="3198" y="580"/>
                    </a:cubicBezTo>
                    <a:cubicBezTo>
                      <a:pt x="3102" y="330"/>
                      <a:pt x="2929" y="172"/>
                      <a:pt x="2648" y="142"/>
                    </a:cubicBezTo>
                    <a:cubicBezTo>
                      <a:pt x="2439" y="42"/>
                      <a:pt x="2228" y="1"/>
                      <a:pt x="20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6" name="Google Shape;1976;p11"/>
            <p:cNvGrpSpPr/>
            <p:nvPr/>
          </p:nvGrpSpPr>
          <p:grpSpPr>
            <a:xfrm>
              <a:off x="2134461" y="798703"/>
              <a:ext cx="348990" cy="232337"/>
              <a:chOff x="2802582" y="4340919"/>
              <a:chExt cx="301607" cy="200792"/>
            </a:xfrm>
          </p:grpSpPr>
          <p:sp>
            <p:nvSpPr>
              <p:cNvPr id="1977" name="Google Shape;1977;p11"/>
              <p:cNvSpPr/>
              <p:nvPr/>
            </p:nvSpPr>
            <p:spPr>
              <a:xfrm>
                <a:off x="2802582" y="4340919"/>
                <a:ext cx="301607" cy="200792"/>
              </a:xfrm>
              <a:custGeom>
                <a:avLst/>
                <a:gdLst/>
                <a:ahLst/>
                <a:cxnLst/>
                <a:rect l="l" t="t" r="r" b="b"/>
                <a:pathLst>
                  <a:path w="9723" h="6473" extrusionOk="0">
                    <a:moveTo>
                      <a:pt x="9299" y="3670"/>
                    </a:moveTo>
                    <a:lnTo>
                      <a:pt x="9319" y="3678"/>
                    </a:lnTo>
                    <a:lnTo>
                      <a:pt x="9299" y="3678"/>
                    </a:lnTo>
                    <a:cubicBezTo>
                      <a:pt x="9296" y="3678"/>
                      <a:pt x="9299" y="3670"/>
                      <a:pt x="9299" y="3670"/>
                    </a:cubicBezTo>
                    <a:close/>
                    <a:moveTo>
                      <a:pt x="9307" y="3947"/>
                    </a:moveTo>
                    <a:cubicBezTo>
                      <a:pt x="9299" y="3947"/>
                      <a:pt x="9288" y="3955"/>
                      <a:pt x="9280" y="3959"/>
                    </a:cubicBezTo>
                    <a:lnTo>
                      <a:pt x="9280" y="3947"/>
                    </a:lnTo>
                    <a:close/>
                    <a:moveTo>
                      <a:pt x="615" y="4543"/>
                    </a:moveTo>
                    <a:cubicBezTo>
                      <a:pt x="680" y="4581"/>
                      <a:pt x="746" y="4623"/>
                      <a:pt x="811" y="4666"/>
                    </a:cubicBezTo>
                    <a:lnTo>
                      <a:pt x="734" y="4677"/>
                    </a:lnTo>
                    <a:lnTo>
                      <a:pt x="680" y="4666"/>
                    </a:lnTo>
                    <a:cubicBezTo>
                      <a:pt x="661" y="4658"/>
                      <a:pt x="642" y="4646"/>
                      <a:pt x="623" y="4643"/>
                    </a:cubicBezTo>
                    <a:lnTo>
                      <a:pt x="604" y="4639"/>
                    </a:lnTo>
                    <a:cubicBezTo>
                      <a:pt x="607" y="4604"/>
                      <a:pt x="615" y="4573"/>
                      <a:pt x="615" y="4543"/>
                    </a:cubicBezTo>
                    <a:close/>
                    <a:moveTo>
                      <a:pt x="6315" y="363"/>
                    </a:moveTo>
                    <a:cubicBezTo>
                      <a:pt x="6420" y="363"/>
                      <a:pt x="6525" y="368"/>
                      <a:pt x="6629" y="377"/>
                    </a:cubicBezTo>
                    <a:cubicBezTo>
                      <a:pt x="6621" y="385"/>
                      <a:pt x="6617" y="400"/>
                      <a:pt x="6617" y="416"/>
                    </a:cubicBezTo>
                    <a:cubicBezTo>
                      <a:pt x="6640" y="493"/>
                      <a:pt x="6706" y="554"/>
                      <a:pt x="6783" y="569"/>
                    </a:cubicBezTo>
                    <a:cubicBezTo>
                      <a:pt x="7689" y="700"/>
                      <a:pt x="8377" y="1219"/>
                      <a:pt x="8992" y="1853"/>
                    </a:cubicBezTo>
                    <a:lnTo>
                      <a:pt x="8996" y="1853"/>
                    </a:lnTo>
                    <a:cubicBezTo>
                      <a:pt x="8973" y="1899"/>
                      <a:pt x="8961" y="1949"/>
                      <a:pt x="8965" y="1999"/>
                    </a:cubicBezTo>
                    <a:cubicBezTo>
                      <a:pt x="8984" y="2103"/>
                      <a:pt x="9019" y="2203"/>
                      <a:pt x="9073" y="2295"/>
                    </a:cubicBezTo>
                    <a:cubicBezTo>
                      <a:pt x="9107" y="2360"/>
                      <a:pt x="9173" y="2410"/>
                      <a:pt x="9246" y="2418"/>
                    </a:cubicBezTo>
                    <a:cubicBezTo>
                      <a:pt x="9253" y="2414"/>
                      <a:pt x="9265" y="2410"/>
                      <a:pt x="9269" y="2399"/>
                    </a:cubicBezTo>
                    <a:lnTo>
                      <a:pt x="9269" y="2399"/>
                    </a:lnTo>
                    <a:cubicBezTo>
                      <a:pt x="9184" y="2702"/>
                      <a:pt x="9104" y="3009"/>
                      <a:pt x="9015" y="3317"/>
                    </a:cubicBezTo>
                    <a:cubicBezTo>
                      <a:pt x="8861" y="3432"/>
                      <a:pt x="8804" y="3659"/>
                      <a:pt x="8589" y="3717"/>
                    </a:cubicBezTo>
                    <a:cubicBezTo>
                      <a:pt x="8500" y="3786"/>
                      <a:pt x="8420" y="3874"/>
                      <a:pt x="8335" y="3947"/>
                    </a:cubicBezTo>
                    <a:lnTo>
                      <a:pt x="8335" y="3951"/>
                    </a:lnTo>
                    <a:cubicBezTo>
                      <a:pt x="8308" y="3970"/>
                      <a:pt x="8289" y="3997"/>
                      <a:pt x="8289" y="4028"/>
                    </a:cubicBezTo>
                    <a:cubicBezTo>
                      <a:pt x="8281" y="4024"/>
                      <a:pt x="8272" y="4023"/>
                      <a:pt x="8263" y="4023"/>
                    </a:cubicBezTo>
                    <a:cubicBezTo>
                      <a:pt x="8243" y="4023"/>
                      <a:pt x="8222" y="4032"/>
                      <a:pt x="8208" y="4051"/>
                    </a:cubicBezTo>
                    <a:cubicBezTo>
                      <a:pt x="8189" y="4082"/>
                      <a:pt x="8181" y="4108"/>
                      <a:pt x="8174" y="4143"/>
                    </a:cubicBezTo>
                    <a:lnTo>
                      <a:pt x="6898" y="4666"/>
                    </a:lnTo>
                    <a:lnTo>
                      <a:pt x="5395" y="4996"/>
                    </a:lnTo>
                    <a:cubicBezTo>
                      <a:pt x="4769" y="5031"/>
                      <a:pt x="4135" y="4985"/>
                      <a:pt x="3516" y="5111"/>
                    </a:cubicBezTo>
                    <a:lnTo>
                      <a:pt x="3313" y="5119"/>
                    </a:lnTo>
                    <a:lnTo>
                      <a:pt x="3305" y="5119"/>
                    </a:lnTo>
                    <a:cubicBezTo>
                      <a:pt x="3001" y="4935"/>
                      <a:pt x="2652" y="4988"/>
                      <a:pt x="2329" y="4908"/>
                    </a:cubicBezTo>
                    <a:lnTo>
                      <a:pt x="2129" y="4873"/>
                    </a:lnTo>
                    <a:cubicBezTo>
                      <a:pt x="2060" y="4839"/>
                      <a:pt x="1987" y="4804"/>
                      <a:pt x="1922" y="4773"/>
                    </a:cubicBezTo>
                    <a:cubicBezTo>
                      <a:pt x="1295" y="4497"/>
                      <a:pt x="611" y="4297"/>
                      <a:pt x="335" y="3563"/>
                    </a:cubicBezTo>
                    <a:cubicBezTo>
                      <a:pt x="331" y="3336"/>
                      <a:pt x="331" y="3109"/>
                      <a:pt x="327" y="2883"/>
                    </a:cubicBezTo>
                    <a:lnTo>
                      <a:pt x="327" y="2879"/>
                    </a:lnTo>
                    <a:cubicBezTo>
                      <a:pt x="834" y="2256"/>
                      <a:pt x="1457" y="1741"/>
                      <a:pt x="2129" y="1288"/>
                    </a:cubicBezTo>
                    <a:cubicBezTo>
                      <a:pt x="2133" y="1261"/>
                      <a:pt x="2137" y="1238"/>
                      <a:pt x="2133" y="1207"/>
                    </a:cubicBezTo>
                    <a:lnTo>
                      <a:pt x="2583" y="1054"/>
                    </a:lnTo>
                    <a:cubicBezTo>
                      <a:pt x="2590" y="1054"/>
                      <a:pt x="2597" y="1054"/>
                      <a:pt x="2605" y="1054"/>
                    </a:cubicBezTo>
                    <a:cubicBezTo>
                      <a:pt x="2652" y="1054"/>
                      <a:pt x="2691" y="1041"/>
                      <a:pt x="2698" y="981"/>
                    </a:cubicBezTo>
                    <a:lnTo>
                      <a:pt x="2944" y="919"/>
                    </a:lnTo>
                    <a:cubicBezTo>
                      <a:pt x="2955" y="923"/>
                      <a:pt x="2966" y="925"/>
                      <a:pt x="2977" y="925"/>
                    </a:cubicBezTo>
                    <a:cubicBezTo>
                      <a:pt x="3017" y="925"/>
                      <a:pt x="3054" y="900"/>
                      <a:pt x="3063" y="861"/>
                    </a:cubicBezTo>
                    <a:lnTo>
                      <a:pt x="3063" y="854"/>
                    </a:lnTo>
                    <a:lnTo>
                      <a:pt x="3213" y="823"/>
                    </a:lnTo>
                    <a:cubicBezTo>
                      <a:pt x="3255" y="865"/>
                      <a:pt x="3313" y="896"/>
                      <a:pt x="3370" y="911"/>
                    </a:cubicBezTo>
                    <a:cubicBezTo>
                      <a:pt x="3881" y="838"/>
                      <a:pt x="4404" y="835"/>
                      <a:pt x="4873" y="577"/>
                    </a:cubicBezTo>
                    <a:cubicBezTo>
                      <a:pt x="4900" y="535"/>
                      <a:pt x="4930" y="500"/>
                      <a:pt x="4969" y="473"/>
                    </a:cubicBezTo>
                    <a:cubicBezTo>
                      <a:pt x="5269" y="458"/>
                      <a:pt x="5564" y="416"/>
                      <a:pt x="5864" y="385"/>
                    </a:cubicBezTo>
                    <a:cubicBezTo>
                      <a:pt x="5906" y="385"/>
                      <a:pt x="5956" y="381"/>
                      <a:pt x="5999" y="377"/>
                    </a:cubicBezTo>
                    <a:cubicBezTo>
                      <a:pt x="6104" y="368"/>
                      <a:pt x="6210" y="363"/>
                      <a:pt x="6315" y="363"/>
                    </a:cubicBezTo>
                    <a:close/>
                    <a:moveTo>
                      <a:pt x="5926" y="5123"/>
                    </a:moveTo>
                    <a:cubicBezTo>
                      <a:pt x="5933" y="5158"/>
                      <a:pt x="5941" y="5188"/>
                      <a:pt x="5956" y="5219"/>
                    </a:cubicBezTo>
                    <a:cubicBezTo>
                      <a:pt x="5937" y="5219"/>
                      <a:pt x="5922" y="5223"/>
                      <a:pt x="5906" y="5234"/>
                    </a:cubicBezTo>
                    <a:cubicBezTo>
                      <a:pt x="5899" y="5242"/>
                      <a:pt x="5899" y="5254"/>
                      <a:pt x="5887" y="5261"/>
                    </a:cubicBezTo>
                    <a:lnTo>
                      <a:pt x="5764" y="5261"/>
                    </a:lnTo>
                    <a:lnTo>
                      <a:pt x="5764" y="5257"/>
                    </a:lnTo>
                    <a:cubicBezTo>
                      <a:pt x="5837" y="5238"/>
                      <a:pt x="5903" y="5204"/>
                      <a:pt x="5926" y="5123"/>
                    </a:cubicBezTo>
                    <a:close/>
                    <a:moveTo>
                      <a:pt x="5088" y="5622"/>
                    </a:moveTo>
                    <a:cubicBezTo>
                      <a:pt x="5115" y="5657"/>
                      <a:pt x="5153" y="5680"/>
                      <a:pt x="5192" y="5695"/>
                    </a:cubicBezTo>
                    <a:cubicBezTo>
                      <a:pt x="5099" y="5695"/>
                      <a:pt x="5003" y="5695"/>
                      <a:pt x="4907" y="5699"/>
                    </a:cubicBezTo>
                    <a:cubicBezTo>
                      <a:pt x="4973" y="5684"/>
                      <a:pt x="5034" y="5661"/>
                      <a:pt x="5088" y="5622"/>
                    </a:cubicBezTo>
                    <a:close/>
                    <a:moveTo>
                      <a:pt x="9100" y="3820"/>
                    </a:moveTo>
                    <a:cubicBezTo>
                      <a:pt x="9107" y="3851"/>
                      <a:pt x="9115" y="3878"/>
                      <a:pt x="9134" y="3901"/>
                    </a:cubicBezTo>
                    <a:lnTo>
                      <a:pt x="9115" y="3901"/>
                    </a:lnTo>
                    <a:cubicBezTo>
                      <a:pt x="9077" y="3916"/>
                      <a:pt x="9038" y="3936"/>
                      <a:pt x="9007" y="3959"/>
                    </a:cubicBezTo>
                    <a:cubicBezTo>
                      <a:pt x="8969" y="3978"/>
                      <a:pt x="8934" y="3997"/>
                      <a:pt x="8900" y="4028"/>
                    </a:cubicBezTo>
                    <a:cubicBezTo>
                      <a:pt x="8873" y="4055"/>
                      <a:pt x="8846" y="4089"/>
                      <a:pt x="8827" y="4128"/>
                    </a:cubicBezTo>
                    <a:cubicBezTo>
                      <a:pt x="8808" y="4162"/>
                      <a:pt x="8788" y="4197"/>
                      <a:pt x="8769" y="4231"/>
                    </a:cubicBezTo>
                    <a:cubicBezTo>
                      <a:pt x="8750" y="4266"/>
                      <a:pt x="8731" y="4301"/>
                      <a:pt x="8719" y="4339"/>
                    </a:cubicBezTo>
                    <a:cubicBezTo>
                      <a:pt x="8692" y="4393"/>
                      <a:pt x="8665" y="4439"/>
                      <a:pt x="8631" y="4481"/>
                    </a:cubicBezTo>
                    <a:cubicBezTo>
                      <a:pt x="8608" y="4512"/>
                      <a:pt x="8577" y="4535"/>
                      <a:pt x="8554" y="4570"/>
                    </a:cubicBezTo>
                    <a:lnTo>
                      <a:pt x="8431" y="4693"/>
                    </a:lnTo>
                    <a:lnTo>
                      <a:pt x="8385" y="4739"/>
                    </a:lnTo>
                    <a:cubicBezTo>
                      <a:pt x="8358" y="4766"/>
                      <a:pt x="8327" y="4789"/>
                      <a:pt x="8304" y="4819"/>
                    </a:cubicBezTo>
                    <a:cubicBezTo>
                      <a:pt x="8304" y="4819"/>
                      <a:pt x="8258" y="4858"/>
                      <a:pt x="8262" y="4858"/>
                    </a:cubicBezTo>
                    <a:cubicBezTo>
                      <a:pt x="8227" y="4881"/>
                      <a:pt x="8193" y="4900"/>
                      <a:pt x="8166" y="4919"/>
                    </a:cubicBezTo>
                    <a:cubicBezTo>
                      <a:pt x="8127" y="4935"/>
                      <a:pt x="8093" y="4954"/>
                      <a:pt x="8058" y="4977"/>
                    </a:cubicBezTo>
                    <a:cubicBezTo>
                      <a:pt x="8028" y="4996"/>
                      <a:pt x="7993" y="5019"/>
                      <a:pt x="7962" y="5050"/>
                    </a:cubicBezTo>
                    <a:lnTo>
                      <a:pt x="7920" y="5092"/>
                    </a:lnTo>
                    <a:cubicBezTo>
                      <a:pt x="7893" y="5123"/>
                      <a:pt x="7862" y="5146"/>
                      <a:pt x="7835" y="5173"/>
                    </a:cubicBezTo>
                    <a:cubicBezTo>
                      <a:pt x="7805" y="5204"/>
                      <a:pt x="7770" y="5223"/>
                      <a:pt x="7739" y="5242"/>
                    </a:cubicBezTo>
                    <a:cubicBezTo>
                      <a:pt x="7705" y="5261"/>
                      <a:pt x="7670" y="5280"/>
                      <a:pt x="7632" y="5300"/>
                    </a:cubicBezTo>
                    <a:cubicBezTo>
                      <a:pt x="7593" y="5319"/>
                      <a:pt x="7559" y="5338"/>
                      <a:pt x="7524" y="5357"/>
                    </a:cubicBezTo>
                    <a:cubicBezTo>
                      <a:pt x="7467" y="5384"/>
                      <a:pt x="7417" y="5419"/>
                      <a:pt x="7367" y="5453"/>
                    </a:cubicBezTo>
                    <a:cubicBezTo>
                      <a:pt x="7340" y="5480"/>
                      <a:pt x="7317" y="5519"/>
                      <a:pt x="7309" y="5565"/>
                    </a:cubicBezTo>
                    <a:cubicBezTo>
                      <a:pt x="7309" y="5573"/>
                      <a:pt x="7313" y="5576"/>
                      <a:pt x="7313" y="5588"/>
                    </a:cubicBezTo>
                    <a:cubicBezTo>
                      <a:pt x="7279" y="5565"/>
                      <a:pt x="7236" y="5553"/>
                      <a:pt x="7192" y="5553"/>
                    </a:cubicBezTo>
                    <a:cubicBezTo>
                      <a:pt x="7177" y="5553"/>
                      <a:pt x="7162" y="5554"/>
                      <a:pt x="7148" y="5557"/>
                    </a:cubicBezTo>
                    <a:cubicBezTo>
                      <a:pt x="7094" y="5573"/>
                      <a:pt x="7044" y="5596"/>
                      <a:pt x="7002" y="5626"/>
                    </a:cubicBezTo>
                    <a:lnTo>
                      <a:pt x="6994" y="5626"/>
                    </a:lnTo>
                    <a:cubicBezTo>
                      <a:pt x="6979" y="5645"/>
                      <a:pt x="6956" y="5656"/>
                      <a:pt x="6934" y="5656"/>
                    </a:cubicBezTo>
                    <a:cubicBezTo>
                      <a:pt x="6928" y="5656"/>
                      <a:pt x="6923" y="5655"/>
                      <a:pt x="6917" y="5653"/>
                    </a:cubicBezTo>
                    <a:cubicBezTo>
                      <a:pt x="6909" y="5665"/>
                      <a:pt x="6906" y="5672"/>
                      <a:pt x="6906" y="5684"/>
                    </a:cubicBezTo>
                    <a:cubicBezTo>
                      <a:pt x="6879" y="5669"/>
                      <a:pt x="6844" y="5661"/>
                      <a:pt x="6813" y="5649"/>
                    </a:cubicBezTo>
                    <a:cubicBezTo>
                      <a:pt x="6737" y="5631"/>
                      <a:pt x="6661" y="5620"/>
                      <a:pt x="6585" y="5620"/>
                    </a:cubicBezTo>
                    <a:cubicBezTo>
                      <a:pt x="6565" y="5620"/>
                      <a:pt x="6545" y="5621"/>
                      <a:pt x="6525" y="5622"/>
                    </a:cubicBezTo>
                    <a:cubicBezTo>
                      <a:pt x="6210" y="5699"/>
                      <a:pt x="5891" y="5707"/>
                      <a:pt x="5576" y="5707"/>
                    </a:cubicBezTo>
                    <a:cubicBezTo>
                      <a:pt x="6041" y="5657"/>
                      <a:pt x="6483" y="5511"/>
                      <a:pt x="6925" y="5369"/>
                    </a:cubicBezTo>
                    <a:lnTo>
                      <a:pt x="6975" y="5407"/>
                    </a:lnTo>
                    <a:cubicBezTo>
                      <a:pt x="7005" y="5420"/>
                      <a:pt x="7033" y="5425"/>
                      <a:pt x="7060" y="5425"/>
                    </a:cubicBezTo>
                    <a:cubicBezTo>
                      <a:pt x="7124" y="5425"/>
                      <a:pt x="7182" y="5396"/>
                      <a:pt x="7244" y="5361"/>
                    </a:cubicBezTo>
                    <a:cubicBezTo>
                      <a:pt x="7301" y="5323"/>
                      <a:pt x="7359" y="5292"/>
                      <a:pt x="7417" y="5257"/>
                    </a:cubicBezTo>
                    <a:cubicBezTo>
                      <a:pt x="7455" y="5238"/>
                      <a:pt x="7493" y="5215"/>
                      <a:pt x="7532" y="5188"/>
                    </a:cubicBezTo>
                    <a:cubicBezTo>
                      <a:pt x="7570" y="5165"/>
                      <a:pt x="7609" y="5142"/>
                      <a:pt x="7639" y="5111"/>
                    </a:cubicBezTo>
                    <a:cubicBezTo>
                      <a:pt x="7659" y="5104"/>
                      <a:pt x="7678" y="5088"/>
                      <a:pt x="7697" y="5081"/>
                    </a:cubicBezTo>
                    <a:cubicBezTo>
                      <a:pt x="7736" y="5061"/>
                      <a:pt x="7782" y="5042"/>
                      <a:pt x="7824" y="5023"/>
                    </a:cubicBezTo>
                    <a:cubicBezTo>
                      <a:pt x="7939" y="4985"/>
                      <a:pt x="8043" y="4927"/>
                      <a:pt x="8139" y="4850"/>
                    </a:cubicBezTo>
                    <a:cubicBezTo>
                      <a:pt x="8177" y="4816"/>
                      <a:pt x="8216" y="4781"/>
                      <a:pt x="8250" y="4743"/>
                    </a:cubicBezTo>
                    <a:cubicBezTo>
                      <a:pt x="8266" y="4723"/>
                      <a:pt x="8285" y="4704"/>
                      <a:pt x="8300" y="4685"/>
                    </a:cubicBezTo>
                    <a:cubicBezTo>
                      <a:pt x="8327" y="4643"/>
                      <a:pt x="8358" y="4600"/>
                      <a:pt x="8370" y="4547"/>
                    </a:cubicBezTo>
                    <a:cubicBezTo>
                      <a:pt x="8377" y="4516"/>
                      <a:pt x="8377" y="4489"/>
                      <a:pt x="8377" y="4454"/>
                    </a:cubicBezTo>
                    <a:cubicBezTo>
                      <a:pt x="8384" y="4455"/>
                      <a:pt x="8391" y="4456"/>
                      <a:pt x="8398" y="4456"/>
                    </a:cubicBezTo>
                    <a:cubicBezTo>
                      <a:pt x="8422" y="4456"/>
                      <a:pt x="8445" y="4450"/>
                      <a:pt x="8466" y="4435"/>
                    </a:cubicBezTo>
                    <a:cubicBezTo>
                      <a:pt x="8512" y="4374"/>
                      <a:pt x="8512" y="4297"/>
                      <a:pt x="8473" y="4235"/>
                    </a:cubicBezTo>
                    <a:lnTo>
                      <a:pt x="8473" y="4235"/>
                    </a:lnTo>
                    <a:cubicBezTo>
                      <a:pt x="8487" y="4237"/>
                      <a:pt x="8501" y="4238"/>
                      <a:pt x="8516" y="4238"/>
                    </a:cubicBezTo>
                    <a:cubicBezTo>
                      <a:pt x="8530" y="4238"/>
                      <a:pt x="8544" y="4237"/>
                      <a:pt x="8558" y="4235"/>
                    </a:cubicBezTo>
                    <a:cubicBezTo>
                      <a:pt x="8577" y="4224"/>
                      <a:pt x="8600" y="4216"/>
                      <a:pt x="8619" y="4205"/>
                    </a:cubicBezTo>
                    <a:cubicBezTo>
                      <a:pt x="8658" y="4181"/>
                      <a:pt x="8696" y="4158"/>
                      <a:pt x="8731" y="4128"/>
                    </a:cubicBezTo>
                    <a:cubicBezTo>
                      <a:pt x="8750" y="4112"/>
                      <a:pt x="8765" y="4105"/>
                      <a:pt x="8785" y="4089"/>
                    </a:cubicBezTo>
                    <a:cubicBezTo>
                      <a:pt x="8819" y="4062"/>
                      <a:pt x="8850" y="4035"/>
                      <a:pt x="8888" y="4009"/>
                    </a:cubicBezTo>
                    <a:cubicBezTo>
                      <a:pt x="8927" y="3989"/>
                      <a:pt x="8973" y="3970"/>
                      <a:pt x="9004" y="3939"/>
                    </a:cubicBezTo>
                    <a:cubicBezTo>
                      <a:pt x="9042" y="3909"/>
                      <a:pt x="9073" y="3863"/>
                      <a:pt x="9100" y="3820"/>
                    </a:cubicBezTo>
                    <a:close/>
                    <a:moveTo>
                      <a:pt x="788" y="5142"/>
                    </a:moveTo>
                    <a:cubicBezTo>
                      <a:pt x="1330" y="5296"/>
                      <a:pt x="1864" y="5496"/>
                      <a:pt x="2440" y="5515"/>
                    </a:cubicBezTo>
                    <a:cubicBezTo>
                      <a:pt x="2455" y="5553"/>
                      <a:pt x="2492" y="5575"/>
                      <a:pt x="2529" y="5575"/>
                    </a:cubicBezTo>
                    <a:cubicBezTo>
                      <a:pt x="2541" y="5575"/>
                      <a:pt x="2552" y="5573"/>
                      <a:pt x="2563" y="5569"/>
                    </a:cubicBezTo>
                    <a:lnTo>
                      <a:pt x="2690" y="5642"/>
                    </a:lnTo>
                    <a:cubicBezTo>
                      <a:pt x="2755" y="5703"/>
                      <a:pt x="2844" y="5738"/>
                      <a:pt x="2936" y="5742"/>
                    </a:cubicBezTo>
                    <a:cubicBezTo>
                      <a:pt x="2917" y="5742"/>
                      <a:pt x="2898" y="5742"/>
                      <a:pt x="2879" y="5742"/>
                    </a:cubicBezTo>
                    <a:cubicBezTo>
                      <a:pt x="2131" y="5742"/>
                      <a:pt x="1402" y="5663"/>
                      <a:pt x="765" y="5158"/>
                    </a:cubicBezTo>
                    <a:cubicBezTo>
                      <a:pt x="773" y="5150"/>
                      <a:pt x="777" y="5146"/>
                      <a:pt x="788" y="5142"/>
                    </a:cubicBezTo>
                    <a:close/>
                    <a:moveTo>
                      <a:pt x="6633" y="1"/>
                    </a:moveTo>
                    <a:lnTo>
                      <a:pt x="6602" y="28"/>
                    </a:lnTo>
                    <a:lnTo>
                      <a:pt x="6571" y="8"/>
                    </a:lnTo>
                    <a:cubicBezTo>
                      <a:pt x="6479" y="58"/>
                      <a:pt x="6360" y="31"/>
                      <a:pt x="6275" y="112"/>
                    </a:cubicBezTo>
                    <a:cubicBezTo>
                      <a:pt x="5996" y="65"/>
                      <a:pt x="5716" y="37"/>
                      <a:pt x="5436" y="37"/>
                    </a:cubicBezTo>
                    <a:cubicBezTo>
                      <a:pt x="5166" y="37"/>
                      <a:pt x="4895" y="63"/>
                      <a:pt x="4623" y="124"/>
                    </a:cubicBezTo>
                    <a:cubicBezTo>
                      <a:pt x="4527" y="168"/>
                      <a:pt x="4427" y="180"/>
                      <a:pt x="4325" y="180"/>
                    </a:cubicBezTo>
                    <a:cubicBezTo>
                      <a:pt x="4210" y="180"/>
                      <a:pt x="4094" y="165"/>
                      <a:pt x="3980" y="165"/>
                    </a:cubicBezTo>
                    <a:cubicBezTo>
                      <a:pt x="3871" y="165"/>
                      <a:pt x="3764" y="178"/>
                      <a:pt x="3662" y="231"/>
                    </a:cubicBezTo>
                    <a:lnTo>
                      <a:pt x="3428" y="239"/>
                    </a:lnTo>
                    <a:cubicBezTo>
                      <a:pt x="3328" y="304"/>
                      <a:pt x="3178" y="304"/>
                      <a:pt x="3121" y="423"/>
                    </a:cubicBezTo>
                    <a:cubicBezTo>
                      <a:pt x="3088" y="416"/>
                      <a:pt x="3055" y="412"/>
                      <a:pt x="3022" y="412"/>
                    </a:cubicBezTo>
                    <a:cubicBezTo>
                      <a:pt x="2957" y="412"/>
                      <a:pt x="2893" y="426"/>
                      <a:pt x="2832" y="454"/>
                    </a:cubicBezTo>
                    <a:lnTo>
                      <a:pt x="2625" y="493"/>
                    </a:lnTo>
                    <a:lnTo>
                      <a:pt x="2433" y="692"/>
                    </a:lnTo>
                    <a:cubicBezTo>
                      <a:pt x="2427" y="691"/>
                      <a:pt x="2421" y="690"/>
                      <a:pt x="2414" y="690"/>
                    </a:cubicBezTo>
                    <a:cubicBezTo>
                      <a:pt x="2394" y="690"/>
                      <a:pt x="2372" y="699"/>
                      <a:pt x="2364" y="719"/>
                    </a:cubicBezTo>
                    <a:lnTo>
                      <a:pt x="2002" y="731"/>
                    </a:lnTo>
                    <a:cubicBezTo>
                      <a:pt x="1991" y="765"/>
                      <a:pt x="1987" y="800"/>
                      <a:pt x="1987" y="835"/>
                    </a:cubicBezTo>
                    <a:lnTo>
                      <a:pt x="1983" y="842"/>
                    </a:lnTo>
                    <a:cubicBezTo>
                      <a:pt x="1961" y="827"/>
                      <a:pt x="1937" y="821"/>
                      <a:pt x="1913" y="821"/>
                    </a:cubicBezTo>
                    <a:cubicBezTo>
                      <a:pt x="1899" y="821"/>
                      <a:pt x="1885" y="823"/>
                      <a:pt x="1872" y="827"/>
                    </a:cubicBezTo>
                    <a:cubicBezTo>
                      <a:pt x="1865" y="852"/>
                      <a:pt x="1843" y="867"/>
                      <a:pt x="1823" y="867"/>
                    </a:cubicBezTo>
                    <a:cubicBezTo>
                      <a:pt x="1818" y="867"/>
                      <a:pt x="1814" y="867"/>
                      <a:pt x="1810" y="865"/>
                    </a:cubicBezTo>
                    <a:cubicBezTo>
                      <a:pt x="1806" y="865"/>
                      <a:pt x="1799" y="861"/>
                      <a:pt x="1795" y="861"/>
                    </a:cubicBezTo>
                    <a:cubicBezTo>
                      <a:pt x="1733" y="877"/>
                      <a:pt x="1680" y="904"/>
                      <a:pt x="1633" y="950"/>
                    </a:cubicBezTo>
                    <a:cubicBezTo>
                      <a:pt x="1625" y="971"/>
                      <a:pt x="1602" y="984"/>
                      <a:pt x="1580" y="984"/>
                    </a:cubicBezTo>
                    <a:cubicBezTo>
                      <a:pt x="1573" y="984"/>
                      <a:pt x="1567" y="983"/>
                      <a:pt x="1560" y="981"/>
                    </a:cubicBezTo>
                    <a:cubicBezTo>
                      <a:pt x="1560" y="981"/>
                      <a:pt x="1557" y="981"/>
                      <a:pt x="1557" y="977"/>
                    </a:cubicBezTo>
                    <a:cubicBezTo>
                      <a:pt x="1487" y="988"/>
                      <a:pt x="1426" y="1034"/>
                      <a:pt x="1403" y="1096"/>
                    </a:cubicBezTo>
                    <a:cubicBezTo>
                      <a:pt x="1349" y="1115"/>
                      <a:pt x="1307" y="1154"/>
                      <a:pt x="1276" y="1200"/>
                    </a:cubicBezTo>
                    <a:lnTo>
                      <a:pt x="1268" y="1203"/>
                    </a:lnTo>
                    <a:cubicBezTo>
                      <a:pt x="1211" y="1269"/>
                      <a:pt x="1084" y="1238"/>
                      <a:pt x="1049" y="1346"/>
                    </a:cubicBezTo>
                    <a:cubicBezTo>
                      <a:pt x="926" y="1457"/>
                      <a:pt x="811" y="1588"/>
                      <a:pt x="684" y="1699"/>
                    </a:cubicBezTo>
                    <a:lnTo>
                      <a:pt x="696" y="1691"/>
                    </a:lnTo>
                    <a:lnTo>
                      <a:pt x="696" y="1691"/>
                    </a:lnTo>
                    <a:cubicBezTo>
                      <a:pt x="550" y="1834"/>
                      <a:pt x="427" y="1991"/>
                      <a:pt x="327" y="2168"/>
                    </a:cubicBezTo>
                    <a:cubicBezTo>
                      <a:pt x="204" y="2299"/>
                      <a:pt x="108" y="2433"/>
                      <a:pt x="146" y="2621"/>
                    </a:cubicBezTo>
                    <a:cubicBezTo>
                      <a:pt x="158" y="2641"/>
                      <a:pt x="162" y="2664"/>
                      <a:pt x="173" y="2683"/>
                    </a:cubicBezTo>
                    <a:lnTo>
                      <a:pt x="77" y="2875"/>
                    </a:lnTo>
                    <a:cubicBezTo>
                      <a:pt x="31" y="3355"/>
                      <a:pt x="0" y="3832"/>
                      <a:pt x="77" y="4312"/>
                    </a:cubicBezTo>
                    <a:cubicBezTo>
                      <a:pt x="81" y="4508"/>
                      <a:pt x="81" y="4704"/>
                      <a:pt x="85" y="4900"/>
                    </a:cubicBezTo>
                    <a:lnTo>
                      <a:pt x="166" y="4935"/>
                    </a:lnTo>
                    <a:cubicBezTo>
                      <a:pt x="177" y="5008"/>
                      <a:pt x="185" y="5081"/>
                      <a:pt x="196" y="5146"/>
                    </a:cubicBezTo>
                    <a:cubicBezTo>
                      <a:pt x="223" y="5158"/>
                      <a:pt x="254" y="5169"/>
                      <a:pt x="281" y="5184"/>
                    </a:cubicBezTo>
                    <a:cubicBezTo>
                      <a:pt x="292" y="5280"/>
                      <a:pt x="365" y="5357"/>
                      <a:pt x="461" y="5377"/>
                    </a:cubicBezTo>
                    <a:cubicBezTo>
                      <a:pt x="777" y="5857"/>
                      <a:pt x="1295" y="6164"/>
                      <a:pt x="1868" y="6218"/>
                    </a:cubicBezTo>
                    <a:lnTo>
                      <a:pt x="2106" y="6245"/>
                    </a:lnTo>
                    <a:cubicBezTo>
                      <a:pt x="2118" y="6276"/>
                      <a:pt x="2121" y="6299"/>
                      <a:pt x="2133" y="6330"/>
                    </a:cubicBezTo>
                    <a:lnTo>
                      <a:pt x="2352" y="6349"/>
                    </a:lnTo>
                    <a:lnTo>
                      <a:pt x="2486" y="6333"/>
                    </a:lnTo>
                    <a:cubicBezTo>
                      <a:pt x="2536" y="6356"/>
                      <a:pt x="2583" y="6376"/>
                      <a:pt x="2633" y="6391"/>
                    </a:cubicBezTo>
                    <a:cubicBezTo>
                      <a:pt x="2804" y="6394"/>
                      <a:pt x="2968" y="6469"/>
                      <a:pt x="3143" y="6469"/>
                    </a:cubicBezTo>
                    <a:cubicBezTo>
                      <a:pt x="3196" y="6469"/>
                      <a:pt x="3250" y="6463"/>
                      <a:pt x="3305" y="6445"/>
                    </a:cubicBezTo>
                    <a:lnTo>
                      <a:pt x="3309" y="6445"/>
                    </a:lnTo>
                    <a:cubicBezTo>
                      <a:pt x="3328" y="6428"/>
                      <a:pt x="3352" y="6419"/>
                      <a:pt x="3376" y="6419"/>
                    </a:cubicBezTo>
                    <a:cubicBezTo>
                      <a:pt x="3400" y="6419"/>
                      <a:pt x="3424" y="6428"/>
                      <a:pt x="3443" y="6445"/>
                    </a:cubicBezTo>
                    <a:lnTo>
                      <a:pt x="3501" y="6429"/>
                    </a:lnTo>
                    <a:lnTo>
                      <a:pt x="3555" y="6452"/>
                    </a:lnTo>
                    <a:cubicBezTo>
                      <a:pt x="3656" y="6466"/>
                      <a:pt x="3757" y="6472"/>
                      <a:pt x="3857" y="6472"/>
                    </a:cubicBezTo>
                    <a:cubicBezTo>
                      <a:pt x="4286" y="6472"/>
                      <a:pt x="4703" y="6364"/>
                      <a:pt x="5130" y="6314"/>
                    </a:cubicBezTo>
                    <a:cubicBezTo>
                      <a:pt x="5134" y="6291"/>
                      <a:pt x="5138" y="6260"/>
                      <a:pt x="5138" y="6233"/>
                    </a:cubicBezTo>
                    <a:lnTo>
                      <a:pt x="5176" y="6237"/>
                    </a:lnTo>
                    <a:lnTo>
                      <a:pt x="5226" y="6218"/>
                    </a:lnTo>
                    <a:cubicBezTo>
                      <a:pt x="5276" y="6237"/>
                      <a:pt x="5326" y="6245"/>
                      <a:pt x="5375" y="6245"/>
                    </a:cubicBezTo>
                    <a:cubicBezTo>
                      <a:pt x="5447" y="6245"/>
                      <a:pt x="5518" y="6228"/>
                      <a:pt x="5591" y="6203"/>
                    </a:cubicBezTo>
                    <a:lnTo>
                      <a:pt x="6172" y="6180"/>
                    </a:lnTo>
                    <a:cubicBezTo>
                      <a:pt x="6321" y="6080"/>
                      <a:pt x="6494" y="6091"/>
                      <a:pt x="6660" y="6072"/>
                    </a:cubicBezTo>
                    <a:cubicBezTo>
                      <a:pt x="6802" y="5972"/>
                      <a:pt x="6967" y="5968"/>
                      <a:pt x="7128" y="5945"/>
                    </a:cubicBezTo>
                    <a:cubicBezTo>
                      <a:pt x="7132" y="5915"/>
                      <a:pt x="7140" y="5888"/>
                      <a:pt x="7148" y="5857"/>
                    </a:cubicBezTo>
                    <a:lnTo>
                      <a:pt x="7267" y="5830"/>
                    </a:lnTo>
                    <a:cubicBezTo>
                      <a:pt x="7280" y="5835"/>
                      <a:pt x="7293" y="5838"/>
                      <a:pt x="7307" y="5838"/>
                    </a:cubicBezTo>
                    <a:cubicBezTo>
                      <a:pt x="7352" y="5838"/>
                      <a:pt x="7396" y="5809"/>
                      <a:pt x="7417" y="5765"/>
                    </a:cubicBezTo>
                    <a:lnTo>
                      <a:pt x="7417" y="5761"/>
                    </a:lnTo>
                    <a:cubicBezTo>
                      <a:pt x="7420" y="5761"/>
                      <a:pt x="7424" y="5762"/>
                      <a:pt x="7428" y="5762"/>
                    </a:cubicBezTo>
                    <a:cubicBezTo>
                      <a:pt x="7455" y="5762"/>
                      <a:pt x="7480" y="5749"/>
                      <a:pt x="7497" y="5722"/>
                    </a:cubicBezTo>
                    <a:lnTo>
                      <a:pt x="7620" y="5726"/>
                    </a:lnTo>
                    <a:cubicBezTo>
                      <a:pt x="7662" y="5659"/>
                      <a:pt x="7737" y="5618"/>
                      <a:pt x="7816" y="5618"/>
                    </a:cubicBezTo>
                    <a:cubicBezTo>
                      <a:pt x="7831" y="5618"/>
                      <a:pt x="7847" y="5619"/>
                      <a:pt x="7862" y="5622"/>
                    </a:cubicBezTo>
                    <a:lnTo>
                      <a:pt x="8792" y="4985"/>
                    </a:lnTo>
                    <a:cubicBezTo>
                      <a:pt x="8884" y="4804"/>
                      <a:pt x="9015" y="4646"/>
                      <a:pt x="9177" y="4531"/>
                    </a:cubicBezTo>
                    <a:lnTo>
                      <a:pt x="9307" y="4189"/>
                    </a:lnTo>
                    <a:cubicBezTo>
                      <a:pt x="9338" y="4170"/>
                      <a:pt x="9365" y="4162"/>
                      <a:pt x="9396" y="4151"/>
                    </a:cubicBezTo>
                    <a:cubicBezTo>
                      <a:pt x="9399" y="4082"/>
                      <a:pt x="9403" y="4005"/>
                      <a:pt x="9407" y="3932"/>
                    </a:cubicBezTo>
                    <a:cubicBezTo>
                      <a:pt x="9422" y="3863"/>
                      <a:pt x="9438" y="3793"/>
                      <a:pt x="9453" y="3724"/>
                    </a:cubicBezTo>
                    <a:cubicBezTo>
                      <a:pt x="9515" y="3440"/>
                      <a:pt x="9722" y="3186"/>
                      <a:pt x="9634" y="2860"/>
                    </a:cubicBezTo>
                    <a:lnTo>
                      <a:pt x="9634" y="2506"/>
                    </a:lnTo>
                    <a:cubicBezTo>
                      <a:pt x="9611" y="2487"/>
                      <a:pt x="9603" y="2452"/>
                      <a:pt x="9622" y="2429"/>
                    </a:cubicBezTo>
                    <a:lnTo>
                      <a:pt x="9626" y="2422"/>
                    </a:lnTo>
                    <a:cubicBezTo>
                      <a:pt x="9592" y="2410"/>
                      <a:pt x="9557" y="2391"/>
                      <a:pt x="9534" y="2372"/>
                    </a:cubicBezTo>
                    <a:cubicBezTo>
                      <a:pt x="9545" y="2333"/>
                      <a:pt x="9534" y="2295"/>
                      <a:pt x="9511" y="2264"/>
                    </a:cubicBezTo>
                    <a:cubicBezTo>
                      <a:pt x="9519" y="2210"/>
                      <a:pt x="9507" y="2160"/>
                      <a:pt x="9469" y="2122"/>
                    </a:cubicBezTo>
                    <a:cubicBezTo>
                      <a:pt x="9480" y="2087"/>
                      <a:pt x="9495" y="2053"/>
                      <a:pt x="9503" y="2014"/>
                    </a:cubicBezTo>
                    <a:lnTo>
                      <a:pt x="9484" y="1980"/>
                    </a:lnTo>
                    <a:lnTo>
                      <a:pt x="9511" y="1953"/>
                    </a:lnTo>
                    <a:cubicBezTo>
                      <a:pt x="9511" y="1906"/>
                      <a:pt x="9493" y="1884"/>
                      <a:pt x="9467" y="1884"/>
                    </a:cubicBezTo>
                    <a:cubicBezTo>
                      <a:pt x="9458" y="1884"/>
                      <a:pt x="9448" y="1887"/>
                      <a:pt x="9438" y="1891"/>
                    </a:cubicBezTo>
                    <a:cubicBezTo>
                      <a:pt x="9465" y="1814"/>
                      <a:pt x="9472" y="1738"/>
                      <a:pt x="9399" y="1668"/>
                    </a:cubicBezTo>
                    <a:cubicBezTo>
                      <a:pt x="9338" y="1607"/>
                      <a:pt x="9361" y="1488"/>
                      <a:pt x="9265" y="1442"/>
                    </a:cubicBezTo>
                    <a:cubicBezTo>
                      <a:pt x="9253" y="1380"/>
                      <a:pt x="9203" y="1346"/>
                      <a:pt x="9165" y="1307"/>
                    </a:cubicBezTo>
                    <a:cubicBezTo>
                      <a:pt x="9127" y="1269"/>
                      <a:pt x="9092" y="1230"/>
                      <a:pt x="9057" y="1188"/>
                    </a:cubicBezTo>
                    <a:lnTo>
                      <a:pt x="9050" y="1180"/>
                    </a:lnTo>
                    <a:cubicBezTo>
                      <a:pt x="9011" y="1146"/>
                      <a:pt x="8973" y="1111"/>
                      <a:pt x="8938" y="1073"/>
                    </a:cubicBezTo>
                    <a:lnTo>
                      <a:pt x="8927" y="1065"/>
                    </a:lnTo>
                    <a:cubicBezTo>
                      <a:pt x="8827" y="923"/>
                      <a:pt x="8735" y="777"/>
                      <a:pt x="8550" y="731"/>
                    </a:cubicBezTo>
                    <a:lnTo>
                      <a:pt x="8554" y="731"/>
                    </a:lnTo>
                    <a:cubicBezTo>
                      <a:pt x="8539" y="673"/>
                      <a:pt x="8496" y="623"/>
                      <a:pt x="8439" y="596"/>
                    </a:cubicBezTo>
                    <a:lnTo>
                      <a:pt x="8439" y="596"/>
                    </a:lnTo>
                    <a:lnTo>
                      <a:pt x="8443" y="604"/>
                    </a:lnTo>
                    <a:cubicBezTo>
                      <a:pt x="8323" y="450"/>
                      <a:pt x="8131" y="435"/>
                      <a:pt x="7966" y="362"/>
                    </a:cubicBezTo>
                    <a:lnTo>
                      <a:pt x="7962" y="358"/>
                    </a:lnTo>
                    <a:cubicBezTo>
                      <a:pt x="7570" y="58"/>
                      <a:pt x="7078" y="97"/>
                      <a:pt x="66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11"/>
              <p:cNvSpPr/>
              <p:nvPr/>
            </p:nvSpPr>
            <p:spPr>
              <a:xfrm>
                <a:off x="2864436" y="4401284"/>
                <a:ext cx="66073" cy="60303"/>
              </a:xfrm>
              <a:custGeom>
                <a:avLst/>
                <a:gdLst/>
                <a:ahLst/>
                <a:cxnLst/>
                <a:rect l="l" t="t" r="r" b="b"/>
                <a:pathLst>
                  <a:path w="2130" h="1944" extrusionOk="0">
                    <a:moveTo>
                      <a:pt x="2007" y="0"/>
                    </a:moveTo>
                    <a:cubicBezTo>
                      <a:pt x="1960" y="0"/>
                      <a:pt x="1907" y="25"/>
                      <a:pt x="1864" y="41"/>
                    </a:cubicBezTo>
                    <a:cubicBezTo>
                      <a:pt x="1699" y="103"/>
                      <a:pt x="1526" y="157"/>
                      <a:pt x="1403" y="283"/>
                    </a:cubicBezTo>
                    <a:cubicBezTo>
                      <a:pt x="1394" y="278"/>
                      <a:pt x="1384" y="276"/>
                      <a:pt x="1374" y="276"/>
                    </a:cubicBezTo>
                    <a:cubicBezTo>
                      <a:pt x="1347" y="276"/>
                      <a:pt x="1321" y="293"/>
                      <a:pt x="1307" y="318"/>
                    </a:cubicBezTo>
                    <a:lnTo>
                      <a:pt x="1307" y="322"/>
                    </a:lnTo>
                    <a:cubicBezTo>
                      <a:pt x="1077" y="429"/>
                      <a:pt x="850" y="533"/>
                      <a:pt x="692" y="745"/>
                    </a:cubicBezTo>
                    <a:lnTo>
                      <a:pt x="577" y="837"/>
                    </a:lnTo>
                    <a:lnTo>
                      <a:pt x="466" y="933"/>
                    </a:lnTo>
                    <a:cubicBezTo>
                      <a:pt x="463" y="933"/>
                      <a:pt x="461" y="933"/>
                      <a:pt x="458" y="933"/>
                    </a:cubicBezTo>
                    <a:cubicBezTo>
                      <a:pt x="400" y="933"/>
                      <a:pt x="350" y="977"/>
                      <a:pt x="346" y="1033"/>
                    </a:cubicBezTo>
                    <a:cubicBezTo>
                      <a:pt x="8" y="1509"/>
                      <a:pt x="1" y="1617"/>
                      <a:pt x="308" y="1943"/>
                    </a:cubicBezTo>
                    <a:cubicBezTo>
                      <a:pt x="270" y="1667"/>
                      <a:pt x="316" y="1390"/>
                      <a:pt x="443" y="1144"/>
                    </a:cubicBezTo>
                    <a:cubicBezTo>
                      <a:pt x="469" y="1137"/>
                      <a:pt x="489" y="1102"/>
                      <a:pt x="481" y="1071"/>
                    </a:cubicBezTo>
                    <a:lnTo>
                      <a:pt x="481" y="1067"/>
                    </a:lnTo>
                    <a:cubicBezTo>
                      <a:pt x="546" y="1052"/>
                      <a:pt x="596" y="1014"/>
                      <a:pt x="600" y="937"/>
                    </a:cubicBezTo>
                    <a:cubicBezTo>
                      <a:pt x="608" y="939"/>
                      <a:pt x="615" y="940"/>
                      <a:pt x="623" y="940"/>
                    </a:cubicBezTo>
                    <a:cubicBezTo>
                      <a:pt x="654" y="940"/>
                      <a:pt x="685" y="922"/>
                      <a:pt x="700" y="894"/>
                    </a:cubicBezTo>
                    <a:cubicBezTo>
                      <a:pt x="977" y="802"/>
                      <a:pt x="1180" y="587"/>
                      <a:pt x="1426" y="437"/>
                    </a:cubicBezTo>
                    <a:cubicBezTo>
                      <a:pt x="1591" y="391"/>
                      <a:pt x="1734" y="276"/>
                      <a:pt x="1918" y="260"/>
                    </a:cubicBezTo>
                    <a:cubicBezTo>
                      <a:pt x="2010" y="257"/>
                      <a:pt x="2129" y="203"/>
                      <a:pt x="2103" y="84"/>
                    </a:cubicBezTo>
                    <a:cubicBezTo>
                      <a:pt x="2084" y="20"/>
                      <a:pt x="2048" y="0"/>
                      <a:pt x="200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9" name="Google Shape;1979;p11"/>
            <p:cNvGrpSpPr/>
            <p:nvPr/>
          </p:nvGrpSpPr>
          <p:grpSpPr>
            <a:xfrm>
              <a:off x="2093293" y="4173886"/>
              <a:ext cx="893096" cy="422069"/>
              <a:chOff x="4592591" y="3659006"/>
              <a:chExt cx="771840" cy="364764"/>
            </a:xfrm>
          </p:grpSpPr>
          <p:sp>
            <p:nvSpPr>
              <p:cNvPr id="1980" name="Google Shape;1980;p11"/>
              <p:cNvSpPr/>
              <p:nvPr/>
            </p:nvSpPr>
            <p:spPr>
              <a:xfrm>
                <a:off x="4794501" y="3795960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11"/>
              <p:cNvSpPr/>
              <p:nvPr/>
            </p:nvSpPr>
            <p:spPr>
              <a:xfrm>
                <a:off x="4592591" y="3659006"/>
                <a:ext cx="771840" cy="364764"/>
              </a:xfrm>
              <a:custGeom>
                <a:avLst/>
                <a:gdLst/>
                <a:ahLst/>
                <a:cxnLst/>
                <a:rect l="l" t="t" r="r" b="b"/>
                <a:pathLst>
                  <a:path w="24882" h="11759" extrusionOk="0">
                    <a:moveTo>
                      <a:pt x="11951" y="1307"/>
                    </a:moveTo>
                    <a:lnTo>
                      <a:pt x="11951" y="1307"/>
                    </a:lnTo>
                    <a:cubicBezTo>
                      <a:pt x="11960" y="1310"/>
                      <a:pt x="11967" y="1318"/>
                      <a:pt x="11976" y="1326"/>
                    </a:cubicBezTo>
                    <a:lnTo>
                      <a:pt x="11976" y="1326"/>
                    </a:lnTo>
                    <a:lnTo>
                      <a:pt x="11951" y="1307"/>
                    </a:lnTo>
                    <a:close/>
                    <a:moveTo>
                      <a:pt x="9296" y="3743"/>
                    </a:moveTo>
                    <a:lnTo>
                      <a:pt x="9296" y="3743"/>
                    </a:lnTo>
                    <a:cubicBezTo>
                      <a:pt x="9353" y="3939"/>
                      <a:pt x="9434" y="4116"/>
                      <a:pt x="9714" y="4127"/>
                    </a:cubicBezTo>
                    <a:cubicBezTo>
                      <a:pt x="9734" y="4116"/>
                      <a:pt x="9753" y="4108"/>
                      <a:pt x="9768" y="4092"/>
                    </a:cubicBezTo>
                    <a:lnTo>
                      <a:pt x="9922" y="4173"/>
                    </a:lnTo>
                    <a:cubicBezTo>
                      <a:pt x="9926" y="4192"/>
                      <a:pt x="9926" y="4212"/>
                      <a:pt x="9926" y="4239"/>
                    </a:cubicBezTo>
                    <a:cubicBezTo>
                      <a:pt x="9930" y="4323"/>
                      <a:pt x="10041" y="4315"/>
                      <a:pt x="10087" y="4361"/>
                    </a:cubicBezTo>
                    <a:cubicBezTo>
                      <a:pt x="9963" y="4313"/>
                      <a:pt x="9838" y="4274"/>
                      <a:pt x="9708" y="4274"/>
                    </a:cubicBezTo>
                    <a:cubicBezTo>
                      <a:pt x="9665" y="4274"/>
                      <a:pt x="9621" y="4279"/>
                      <a:pt x="9576" y="4288"/>
                    </a:cubicBezTo>
                    <a:cubicBezTo>
                      <a:pt x="9518" y="4304"/>
                      <a:pt x="9468" y="4338"/>
                      <a:pt x="9430" y="4381"/>
                    </a:cubicBezTo>
                    <a:lnTo>
                      <a:pt x="9330" y="4308"/>
                    </a:lnTo>
                    <a:lnTo>
                      <a:pt x="9330" y="4288"/>
                    </a:lnTo>
                    <a:cubicBezTo>
                      <a:pt x="9242" y="4104"/>
                      <a:pt x="9223" y="3920"/>
                      <a:pt x="9296" y="3743"/>
                    </a:cubicBezTo>
                    <a:close/>
                    <a:moveTo>
                      <a:pt x="6502" y="4388"/>
                    </a:moveTo>
                    <a:lnTo>
                      <a:pt x="6494" y="4415"/>
                    </a:lnTo>
                    <a:cubicBezTo>
                      <a:pt x="6494" y="4404"/>
                      <a:pt x="6494" y="4396"/>
                      <a:pt x="6502" y="4388"/>
                    </a:cubicBezTo>
                    <a:close/>
                    <a:moveTo>
                      <a:pt x="22464" y="5203"/>
                    </a:moveTo>
                    <a:lnTo>
                      <a:pt x="22467" y="5206"/>
                    </a:lnTo>
                    <a:lnTo>
                      <a:pt x="22467" y="5206"/>
                    </a:lnTo>
                    <a:cubicBezTo>
                      <a:pt x="22464" y="5205"/>
                      <a:pt x="22464" y="5203"/>
                      <a:pt x="22464" y="5203"/>
                    </a:cubicBezTo>
                    <a:close/>
                    <a:moveTo>
                      <a:pt x="10448" y="5453"/>
                    </a:moveTo>
                    <a:lnTo>
                      <a:pt x="10491" y="5495"/>
                    </a:lnTo>
                    <a:cubicBezTo>
                      <a:pt x="10483" y="5495"/>
                      <a:pt x="10468" y="5487"/>
                      <a:pt x="10448" y="5453"/>
                    </a:cubicBezTo>
                    <a:close/>
                    <a:moveTo>
                      <a:pt x="22165" y="5572"/>
                    </a:moveTo>
                    <a:cubicBezTo>
                      <a:pt x="22172" y="5587"/>
                      <a:pt x="22180" y="5595"/>
                      <a:pt x="22184" y="5606"/>
                    </a:cubicBezTo>
                    <a:lnTo>
                      <a:pt x="22172" y="5606"/>
                    </a:lnTo>
                    <a:cubicBezTo>
                      <a:pt x="22168" y="5595"/>
                      <a:pt x="22165" y="5587"/>
                      <a:pt x="22165" y="5572"/>
                    </a:cubicBezTo>
                    <a:close/>
                    <a:moveTo>
                      <a:pt x="3055" y="7651"/>
                    </a:moveTo>
                    <a:lnTo>
                      <a:pt x="3055" y="7666"/>
                    </a:lnTo>
                    <a:lnTo>
                      <a:pt x="3051" y="7662"/>
                    </a:lnTo>
                    <a:lnTo>
                      <a:pt x="3055" y="7651"/>
                    </a:lnTo>
                    <a:close/>
                    <a:moveTo>
                      <a:pt x="21218" y="4719"/>
                    </a:moveTo>
                    <a:cubicBezTo>
                      <a:pt x="21327" y="4719"/>
                      <a:pt x="21354" y="4857"/>
                      <a:pt x="21442" y="4892"/>
                    </a:cubicBezTo>
                    <a:cubicBezTo>
                      <a:pt x="21453" y="4891"/>
                      <a:pt x="21464" y="4891"/>
                      <a:pt x="21475" y="4891"/>
                    </a:cubicBezTo>
                    <a:cubicBezTo>
                      <a:pt x="21505" y="4891"/>
                      <a:pt x="21536" y="4893"/>
                      <a:pt x="21566" y="4893"/>
                    </a:cubicBezTo>
                    <a:cubicBezTo>
                      <a:pt x="21649" y="4893"/>
                      <a:pt x="21725" y="4879"/>
                      <a:pt x="21753" y="4776"/>
                    </a:cubicBezTo>
                    <a:cubicBezTo>
                      <a:pt x="21884" y="4807"/>
                      <a:pt x="22015" y="4819"/>
                      <a:pt x="22138" y="4873"/>
                    </a:cubicBezTo>
                    <a:cubicBezTo>
                      <a:pt x="22191" y="4896"/>
                      <a:pt x="22241" y="4926"/>
                      <a:pt x="22280" y="4969"/>
                    </a:cubicBezTo>
                    <a:cubicBezTo>
                      <a:pt x="22326" y="5022"/>
                      <a:pt x="22368" y="5092"/>
                      <a:pt x="22422" y="5149"/>
                    </a:cubicBezTo>
                    <a:cubicBezTo>
                      <a:pt x="22437" y="5168"/>
                      <a:pt x="22457" y="5188"/>
                      <a:pt x="22472" y="5203"/>
                    </a:cubicBezTo>
                    <a:lnTo>
                      <a:pt x="22472" y="5207"/>
                    </a:lnTo>
                    <a:cubicBezTo>
                      <a:pt x="22470" y="5207"/>
                      <a:pt x="22469" y="5207"/>
                      <a:pt x="22468" y="5206"/>
                    </a:cubicBezTo>
                    <a:lnTo>
                      <a:pt x="22468" y="5206"/>
                    </a:lnTo>
                    <a:lnTo>
                      <a:pt x="22268" y="4999"/>
                    </a:lnTo>
                    <a:cubicBezTo>
                      <a:pt x="22214" y="4981"/>
                      <a:pt x="22169" y="4971"/>
                      <a:pt x="22133" y="4971"/>
                    </a:cubicBezTo>
                    <a:cubicBezTo>
                      <a:pt x="22029" y="4971"/>
                      <a:pt x="22004" y="5050"/>
                      <a:pt x="22061" y="5207"/>
                    </a:cubicBezTo>
                    <a:cubicBezTo>
                      <a:pt x="22063" y="5207"/>
                      <a:pt x="22066" y="5207"/>
                      <a:pt x="22068" y="5207"/>
                    </a:cubicBezTo>
                    <a:cubicBezTo>
                      <a:pt x="22135" y="5207"/>
                      <a:pt x="22150" y="5258"/>
                      <a:pt x="22165" y="5307"/>
                    </a:cubicBezTo>
                    <a:lnTo>
                      <a:pt x="22057" y="5318"/>
                    </a:lnTo>
                    <a:cubicBezTo>
                      <a:pt x="22022" y="5301"/>
                      <a:pt x="21990" y="5291"/>
                      <a:pt x="21963" y="5291"/>
                    </a:cubicBezTo>
                    <a:cubicBezTo>
                      <a:pt x="21913" y="5291"/>
                      <a:pt x="21879" y="5324"/>
                      <a:pt x="21869" y="5407"/>
                    </a:cubicBezTo>
                    <a:lnTo>
                      <a:pt x="21957" y="5614"/>
                    </a:lnTo>
                    <a:cubicBezTo>
                      <a:pt x="22026" y="5695"/>
                      <a:pt x="22068" y="5799"/>
                      <a:pt x="22080" y="5902"/>
                    </a:cubicBezTo>
                    <a:cubicBezTo>
                      <a:pt x="22098" y="5924"/>
                      <a:pt x="22119" y="5935"/>
                      <a:pt x="22140" y="5935"/>
                    </a:cubicBezTo>
                    <a:cubicBezTo>
                      <a:pt x="22146" y="5935"/>
                      <a:pt x="22151" y="5935"/>
                      <a:pt x="22157" y="5933"/>
                    </a:cubicBezTo>
                    <a:cubicBezTo>
                      <a:pt x="22176" y="5998"/>
                      <a:pt x="22184" y="6068"/>
                      <a:pt x="22245" y="6110"/>
                    </a:cubicBezTo>
                    <a:cubicBezTo>
                      <a:pt x="22168" y="6187"/>
                      <a:pt x="22038" y="6129"/>
                      <a:pt x="21965" y="6214"/>
                    </a:cubicBezTo>
                    <a:cubicBezTo>
                      <a:pt x="21926" y="6271"/>
                      <a:pt x="21899" y="6360"/>
                      <a:pt x="21953" y="6387"/>
                    </a:cubicBezTo>
                    <a:cubicBezTo>
                      <a:pt x="22118" y="6475"/>
                      <a:pt x="22245" y="6636"/>
                      <a:pt x="22453" y="6644"/>
                    </a:cubicBezTo>
                    <a:cubicBezTo>
                      <a:pt x="22472" y="6694"/>
                      <a:pt x="22518" y="6729"/>
                      <a:pt x="22572" y="6729"/>
                    </a:cubicBezTo>
                    <a:cubicBezTo>
                      <a:pt x="22560" y="6759"/>
                      <a:pt x="22568" y="6794"/>
                      <a:pt x="22576" y="6821"/>
                    </a:cubicBezTo>
                    <a:cubicBezTo>
                      <a:pt x="22606" y="6863"/>
                      <a:pt x="22649" y="6898"/>
                      <a:pt x="22691" y="6921"/>
                    </a:cubicBezTo>
                    <a:lnTo>
                      <a:pt x="23167" y="7240"/>
                    </a:lnTo>
                    <a:cubicBezTo>
                      <a:pt x="23244" y="7339"/>
                      <a:pt x="23356" y="7405"/>
                      <a:pt x="23479" y="7420"/>
                    </a:cubicBezTo>
                    <a:cubicBezTo>
                      <a:pt x="23579" y="7232"/>
                      <a:pt x="23471" y="7159"/>
                      <a:pt x="23317" y="7101"/>
                    </a:cubicBezTo>
                    <a:cubicBezTo>
                      <a:pt x="23087" y="6890"/>
                      <a:pt x="22741" y="6817"/>
                      <a:pt x="22591" y="6498"/>
                    </a:cubicBezTo>
                    <a:cubicBezTo>
                      <a:pt x="22549" y="6371"/>
                      <a:pt x="22503" y="6244"/>
                      <a:pt x="22460" y="6121"/>
                    </a:cubicBezTo>
                    <a:cubicBezTo>
                      <a:pt x="22464" y="6018"/>
                      <a:pt x="22472" y="5914"/>
                      <a:pt x="22476" y="5814"/>
                    </a:cubicBezTo>
                    <a:cubicBezTo>
                      <a:pt x="22506" y="5822"/>
                      <a:pt x="22533" y="5826"/>
                      <a:pt x="22564" y="5833"/>
                    </a:cubicBezTo>
                    <a:cubicBezTo>
                      <a:pt x="22606" y="5922"/>
                      <a:pt x="22679" y="5991"/>
                      <a:pt x="22775" y="6025"/>
                    </a:cubicBezTo>
                    <a:lnTo>
                      <a:pt x="23110" y="6506"/>
                    </a:lnTo>
                    <a:cubicBezTo>
                      <a:pt x="23144" y="6621"/>
                      <a:pt x="23225" y="6721"/>
                      <a:pt x="23333" y="6778"/>
                    </a:cubicBezTo>
                    <a:cubicBezTo>
                      <a:pt x="23337" y="6798"/>
                      <a:pt x="23340" y="6817"/>
                      <a:pt x="23352" y="6836"/>
                    </a:cubicBezTo>
                    <a:cubicBezTo>
                      <a:pt x="23416" y="6910"/>
                      <a:pt x="23469" y="6941"/>
                      <a:pt x="23514" y="6941"/>
                    </a:cubicBezTo>
                    <a:cubicBezTo>
                      <a:pt x="23558" y="6941"/>
                      <a:pt x="23594" y="6911"/>
                      <a:pt x="23625" y="6859"/>
                    </a:cubicBezTo>
                    <a:cubicBezTo>
                      <a:pt x="23648" y="6974"/>
                      <a:pt x="23725" y="7071"/>
                      <a:pt x="23801" y="7170"/>
                    </a:cubicBezTo>
                    <a:cubicBezTo>
                      <a:pt x="24063" y="7532"/>
                      <a:pt x="24255" y="7931"/>
                      <a:pt x="24455" y="8327"/>
                    </a:cubicBezTo>
                    <a:cubicBezTo>
                      <a:pt x="24470" y="8362"/>
                      <a:pt x="24482" y="8392"/>
                      <a:pt x="24497" y="8419"/>
                    </a:cubicBezTo>
                    <a:cubicBezTo>
                      <a:pt x="24505" y="8423"/>
                      <a:pt x="24516" y="8438"/>
                      <a:pt x="24516" y="8450"/>
                    </a:cubicBezTo>
                    <a:cubicBezTo>
                      <a:pt x="24512" y="8442"/>
                      <a:pt x="24509" y="8439"/>
                      <a:pt x="24506" y="8439"/>
                    </a:cubicBezTo>
                    <a:cubicBezTo>
                      <a:pt x="24503" y="8439"/>
                      <a:pt x="24499" y="8442"/>
                      <a:pt x="24493" y="8446"/>
                    </a:cubicBezTo>
                    <a:cubicBezTo>
                      <a:pt x="24485" y="8446"/>
                      <a:pt x="24485" y="8450"/>
                      <a:pt x="24485" y="8450"/>
                    </a:cubicBezTo>
                    <a:cubicBezTo>
                      <a:pt x="24485" y="8450"/>
                      <a:pt x="24455" y="8438"/>
                      <a:pt x="24448" y="8438"/>
                    </a:cubicBezTo>
                    <a:cubicBezTo>
                      <a:pt x="24448" y="8438"/>
                      <a:pt x="24447" y="8438"/>
                      <a:pt x="24447" y="8438"/>
                    </a:cubicBezTo>
                    <a:cubicBezTo>
                      <a:pt x="24416" y="8431"/>
                      <a:pt x="24382" y="8419"/>
                      <a:pt x="24351" y="8415"/>
                    </a:cubicBezTo>
                    <a:cubicBezTo>
                      <a:pt x="24278" y="8392"/>
                      <a:pt x="24209" y="8354"/>
                      <a:pt x="24147" y="8304"/>
                    </a:cubicBezTo>
                    <a:cubicBezTo>
                      <a:pt x="23390" y="7743"/>
                      <a:pt x="22641" y="7170"/>
                      <a:pt x="21846" y="6656"/>
                    </a:cubicBezTo>
                    <a:cubicBezTo>
                      <a:pt x="21784" y="6632"/>
                      <a:pt x="21723" y="6617"/>
                      <a:pt x="21653" y="6609"/>
                    </a:cubicBezTo>
                    <a:lnTo>
                      <a:pt x="21557" y="6590"/>
                    </a:lnTo>
                    <a:cubicBezTo>
                      <a:pt x="21521" y="6540"/>
                      <a:pt x="21460" y="6507"/>
                      <a:pt x="21400" y="6507"/>
                    </a:cubicBezTo>
                    <a:cubicBezTo>
                      <a:pt x="21391" y="6507"/>
                      <a:pt x="21382" y="6508"/>
                      <a:pt x="21373" y="6509"/>
                    </a:cubicBezTo>
                    <a:lnTo>
                      <a:pt x="21365" y="6506"/>
                    </a:lnTo>
                    <a:cubicBezTo>
                      <a:pt x="21358" y="6448"/>
                      <a:pt x="21327" y="6432"/>
                      <a:pt x="21280" y="6432"/>
                    </a:cubicBezTo>
                    <a:cubicBezTo>
                      <a:pt x="21274" y="6432"/>
                      <a:pt x="21268" y="6432"/>
                      <a:pt x="21261" y="6433"/>
                    </a:cubicBezTo>
                    <a:cubicBezTo>
                      <a:pt x="21249" y="6408"/>
                      <a:pt x="21225" y="6396"/>
                      <a:pt x="21201" y="6396"/>
                    </a:cubicBezTo>
                    <a:cubicBezTo>
                      <a:pt x="21196" y="6396"/>
                      <a:pt x="21190" y="6397"/>
                      <a:pt x="21185" y="6398"/>
                    </a:cubicBezTo>
                    <a:cubicBezTo>
                      <a:pt x="20877" y="6164"/>
                      <a:pt x="20528" y="5987"/>
                      <a:pt x="20243" y="5718"/>
                    </a:cubicBezTo>
                    <a:cubicBezTo>
                      <a:pt x="20203" y="5612"/>
                      <a:pt x="20139" y="5557"/>
                      <a:pt x="20050" y="5557"/>
                    </a:cubicBezTo>
                    <a:cubicBezTo>
                      <a:pt x="20020" y="5557"/>
                      <a:pt x="19987" y="5563"/>
                      <a:pt x="19951" y="5576"/>
                    </a:cubicBezTo>
                    <a:lnTo>
                      <a:pt x="19936" y="5591"/>
                    </a:lnTo>
                    <a:cubicBezTo>
                      <a:pt x="19886" y="5514"/>
                      <a:pt x="19771" y="5472"/>
                      <a:pt x="19817" y="5334"/>
                    </a:cubicBezTo>
                    <a:cubicBezTo>
                      <a:pt x="19830" y="5332"/>
                      <a:pt x="19844" y="5331"/>
                      <a:pt x="19857" y="5331"/>
                    </a:cubicBezTo>
                    <a:cubicBezTo>
                      <a:pt x="20054" y="5331"/>
                      <a:pt x="20188" y="5541"/>
                      <a:pt x="20386" y="5541"/>
                    </a:cubicBezTo>
                    <a:cubicBezTo>
                      <a:pt x="20401" y="5541"/>
                      <a:pt x="20416" y="5540"/>
                      <a:pt x="20431" y="5537"/>
                    </a:cubicBezTo>
                    <a:lnTo>
                      <a:pt x="20443" y="5606"/>
                    </a:lnTo>
                    <a:lnTo>
                      <a:pt x="20670" y="5576"/>
                    </a:lnTo>
                    <a:cubicBezTo>
                      <a:pt x="21069" y="5622"/>
                      <a:pt x="21354" y="5968"/>
                      <a:pt x="21757" y="6006"/>
                    </a:cubicBezTo>
                    <a:cubicBezTo>
                      <a:pt x="21742" y="5933"/>
                      <a:pt x="21738" y="5856"/>
                      <a:pt x="21669" y="5806"/>
                    </a:cubicBezTo>
                    <a:cubicBezTo>
                      <a:pt x="21669" y="5756"/>
                      <a:pt x="21634" y="5706"/>
                      <a:pt x="21584" y="5699"/>
                    </a:cubicBezTo>
                    <a:cubicBezTo>
                      <a:pt x="21361" y="5549"/>
                      <a:pt x="21112" y="5457"/>
                      <a:pt x="20846" y="5418"/>
                    </a:cubicBezTo>
                    <a:cubicBezTo>
                      <a:pt x="20831" y="5405"/>
                      <a:pt x="20809" y="5398"/>
                      <a:pt x="20789" y="5398"/>
                    </a:cubicBezTo>
                    <a:cubicBezTo>
                      <a:pt x="20785" y="5398"/>
                      <a:pt x="20781" y="5398"/>
                      <a:pt x="20777" y="5399"/>
                    </a:cubicBezTo>
                    <a:cubicBezTo>
                      <a:pt x="20624" y="5295"/>
                      <a:pt x="20424" y="5337"/>
                      <a:pt x="20251" y="5261"/>
                    </a:cubicBezTo>
                    <a:cubicBezTo>
                      <a:pt x="20232" y="5130"/>
                      <a:pt x="20401" y="5049"/>
                      <a:pt x="20351" y="4911"/>
                    </a:cubicBezTo>
                    <a:lnTo>
                      <a:pt x="20351" y="4911"/>
                    </a:lnTo>
                    <a:cubicBezTo>
                      <a:pt x="20384" y="4925"/>
                      <a:pt x="20418" y="4930"/>
                      <a:pt x="20452" y="4930"/>
                    </a:cubicBezTo>
                    <a:cubicBezTo>
                      <a:pt x="20535" y="4930"/>
                      <a:pt x="20620" y="4900"/>
                      <a:pt x="20709" y="4900"/>
                    </a:cubicBezTo>
                    <a:cubicBezTo>
                      <a:pt x="20745" y="4900"/>
                      <a:pt x="20782" y="4905"/>
                      <a:pt x="20820" y="4919"/>
                    </a:cubicBezTo>
                    <a:cubicBezTo>
                      <a:pt x="20843" y="4927"/>
                      <a:pt x="20894" y="4939"/>
                      <a:pt x="20952" y="4939"/>
                    </a:cubicBezTo>
                    <a:cubicBezTo>
                      <a:pt x="21056" y="4939"/>
                      <a:pt x="21180" y="4899"/>
                      <a:pt x="21185" y="4723"/>
                    </a:cubicBezTo>
                    <a:cubicBezTo>
                      <a:pt x="21197" y="4720"/>
                      <a:pt x="21208" y="4719"/>
                      <a:pt x="21218" y="4719"/>
                    </a:cubicBezTo>
                    <a:close/>
                    <a:moveTo>
                      <a:pt x="2064" y="9680"/>
                    </a:moveTo>
                    <a:cubicBezTo>
                      <a:pt x="2094" y="9757"/>
                      <a:pt x="2106" y="9841"/>
                      <a:pt x="2091" y="9929"/>
                    </a:cubicBezTo>
                    <a:cubicBezTo>
                      <a:pt x="2075" y="9991"/>
                      <a:pt x="2071" y="10060"/>
                      <a:pt x="2068" y="10122"/>
                    </a:cubicBezTo>
                    <a:cubicBezTo>
                      <a:pt x="2071" y="10141"/>
                      <a:pt x="2075" y="10164"/>
                      <a:pt x="2083" y="10183"/>
                    </a:cubicBezTo>
                    <a:cubicBezTo>
                      <a:pt x="2075" y="10183"/>
                      <a:pt x="2071" y="10179"/>
                      <a:pt x="2068" y="10175"/>
                    </a:cubicBezTo>
                    <a:cubicBezTo>
                      <a:pt x="2039" y="10168"/>
                      <a:pt x="2009" y="10164"/>
                      <a:pt x="1979" y="10164"/>
                    </a:cubicBezTo>
                    <a:cubicBezTo>
                      <a:pt x="1949" y="10164"/>
                      <a:pt x="1920" y="10168"/>
                      <a:pt x="1891" y="10175"/>
                    </a:cubicBezTo>
                    <a:cubicBezTo>
                      <a:pt x="1857" y="10184"/>
                      <a:pt x="1824" y="10189"/>
                      <a:pt x="1791" y="10189"/>
                    </a:cubicBezTo>
                    <a:cubicBezTo>
                      <a:pt x="1752" y="10189"/>
                      <a:pt x="1715" y="10182"/>
                      <a:pt x="1679" y="10168"/>
                    </a:cubicBezTo>
                    <a:cubicBezTo>
                      <a:pt x="1649" y="10148"/>
                      <a:pt x="1626" y="10129"/>
                      <a:pt x="1603" y="10106"/>
                    </a:cubicBezTo>
                    <a:cubicBezTo>
                      <a:pt x="1795" y="10010"/>
                      <a:pt x="1895" y="9799"/>
                      <a:pt x="2064" y="9680"/>
                    </a:cubicBezTo>
                    <a:close/>
                    <a:moveTo>
                      <a:pt x="7624" y="10702"/>
                    </a:moveTo>
                    <a:lnTo>
                      <a:pt x="7635" y="10725"/>
                    </a:lnTo>
                    <a:cubicBezTo>
                      <a:pt x="7628" y="10717"/>
                      <a:pt x="7624" y="10713"/>
                      <a:pt x="7624" y="10702"/>
                    </a:cubicBezTo>
                    <a:close/>
                    <a:moveTo>
                      <a:pt x="12796" y="296"/>
                    </a:moveTo>
                    <a:cubicBezTo>
                      <a:pt x="12804" y="327"/>
                      <a:pt x="12812" y="354"/>
                      <a:pt x="12827" y="384"/>
                    </a:cubicBezTo>
                    <a:cubicBezTo>
                      <a:pt x="13157" y="488"/>
                      <a:pt x="13507" y="477"/>
                      <a:pt x="13849" y="503"/>
                    </a:cubicBezTo>
                    <a:cubicBezTo>
                      <a:pt x="13903" y="500"/>
                      <a:pt x="13945" y="469"/>
                      <a:pt x="13976" y="427"/>
                    </a:cubicBezTo>
                    <a:lnTo>
                      <a:pt x="13976" y="446"/>
                    </a:lnTo>
                    <a:lnTo>
                      <a:pt x="13984" y="442"/>
                    </a:lnTo>
                    <a:cubicBezTo>
                      <a:pt x="14021" y="500"/>
                      <a:pt x="14070" y="509"/>
                      <a:pt x="14123" y="509"/>
                    </a:cubicBezTo>
                    <a:cubicBezTo>
                      <a:pt x="14146" y="509"/>
                      <a:pt x="14171" y="507"/>
                      <a:pt x="14195" y="507"/>
                    </a:cubicBezTo>
                    <a:cubicBezTo>
                      <a:pt x="14498" y="584"/>
                      <a:pt x="14698" y="842"/>
                      <a:pt x="14983" y="945"/>
                    </a:cubicBezTo>
                    <a:lnTo>
                      <a:pt x="14994" y="945"/>
                    </a:lnTo>
                    <a:lnTo>
                      <a:pt x="15713" y="1541"/>
                    </a:lnTo>
                    <a:cubicBezTo>
                      <a:pt x="15725" y="1553"/>
                      <a:pt x="15738" y="1559"/>
                      <a:pt x="15753" y="1559"/>
                    </a:cubicBezTo>
                    <a:cubicBezTo>
                      <a:pt x="15762" y="1559"/>
                      <a:pt x="15772" y="1557"/>
                      <a:pt x="15782" y="1553"/>
                    </a:cubicBezTo>
                    <a:cubicBezTo>
                      <a:pt x="15782" y="1556"/>
                      <a:pt x="15782" y="1560"/>
                      <a:pt x="15786" y="1564"/>
                    </a:cubicBezTo>
                    <a:cubicBezTo>
                      <a:pt x="15805" y="1602"/>
                      <a:pt x="15828" y="1637"/>
                      <a:pt x="15859" y="1668"/>
                    </a:cubicBezTo>
                    <a:cubicBezTo>
                      <a:pt x="15916" y="1718"/>
                      <a:pt x="15978" y="1768"/>
                      <a:pt x="16043" y="1806"/>
                    </a:cubicBezTo>
                    <a:lnTo>
                      <a:pt x="16051" y="1810"/>
                    </a:lnTo>
                    <a:cubicBezTo>
                      <a:pt x="16032" y="1821"/>
                      <a:pt x="16012" y="1833"/>
                      <a:pt x="16001" y="1852"/>
                    </a:cubicBezTo>
                    <a:lnTo>
                      <a:pt x="15609" y="1729"/>
                    </a:lnTo>
                    <a:cubicBezTo>
                      <a:pt x="15599" y="1732"/>
                      <a:pt x="15589" y="1733"/>
                      <a:pt x="15578" y="1733"/>
                    </a:cubicBezTo>
                    <a:cubicBezTo>
                      <a:pt x="15555" y="1733"/>
                      <a:pt x="15532" y="1727"/>
                      <a:pt x="15517" y="1714"/>
                    </a:cubicBezTo>
                    <a:cubicBezTo>
                      <a:pt x="15478" y="1699"/>
                      <a:pt x="15444" y="1672"/>
                      <a:pt x="15421" y="1637"/>
                    </a:cubicBezTo>
                    <a:lnTo>
                      <a:pt x="15401" y="1641"/>
                    </a:lnTo>
                    <a:cubicBezTo>
                      <a:pt x="15021" y="1441"/>
                      <a:pt x="14595" y="1368"/>
                      <a:pt x="14191" y="1245"/>
                    </a:cubicBezTo>
                    <a:cubicBezTo>
                      <a:pt x="14169" y="1238"/>
                      <a:pt x="14148" y="1235"/>
                      <a:pt x="14127" y="1235"/>
                    </a:cubicBezTo>
                    <a:cubicBezTo>
                      <a:pt x="14048" y="1235"/>
                      <a:pt x="13980" y="1281"/>
                      <a:pt x="13907" y="1314"/>
                    </a:cubicBezTo>
                    <a:cubicBezTo>
                      <a:pt x="13462" y="1168"/>
                      <a:pt x="13010" y="1133"/>
                      <a:pt x="12556" y="1133"/>
                    </a:cubicBezTo>
                    <a:cubicBezTo>
                      <a:pt x="12294" y="1133"/>
                      <a:pt x="12032" y="1144"/>
                      <a:pt x="11770" y="1153"/>
                    </a:cubicBezTo>
                    <a:lnTo>
                      <a:pt x="11659" y="1134"/>
                    </a:lnTo>
                    <a:lnTo>
                      <a:pt x="11678" y="1330"/>
                    </a:lnTo>
                    <a:lnTo>
                      <a:pt x="11982" y="1330"/>
                    </a:lnTo>
                    <a:lnTo>
                      <a:pt x="12181" y="1326"/>
                    </a:lnTo>
                    <a:lnTo>
                      <a:pt x="12489" y="1326"/>
                    </a:lnTo>
                    <a:lnTo>
                      <a:pt x="12596" y="1330"/>
                    </a:lnTo>
                    <a:cubicBezTo>
                      <a:pt x="12649" y="1349"/>
                      <a:pt x="12704" y="1357"/>
                      <a:pt x="12759" y="1357"/>
                    </a:cubicBezTo>
                    <a:cubicBezTo>
                      <a:pt x="12804" y="1357"/>
                      <a:pt x="12849" y="1352"/>
                      <a:pt x="12892" y="1341"/>
                    </a:cubicBezTo>
                    <a:cubicBezTo>
                      <a:pt x="13177" y="1464"/>
                      <a:pt x="13480" y="1437"/>
                      <a:pt x="13776" y="1460"/>
                    </a:cubicBezTo>
                    <a:cubicBezTo>
                      <a:pt x="13833" y="1510"/>
                      <a:pt x="13895" y="1523"/>
                      <a:pt x="13957" y="1523"/>
                    </a:cubicBezTo>
                    <a:cubicBezTo>
                      <a:pt x="14031" y="1523"/>
                      <a:pt x="14107" y="1505"/>
                      <a:pt x="14180" y="1505"/>
                    </a:cubicBezTo>
                    <a:cubicBezTo>
                      <a:pt x="14224" y="1505"/>
                      <a:pt x="14268" y="1511"/>
                      <a:pt x="14310" y="1533"/>
                    </a:cubicBezTo>
                    <a:lnTo>
                      <a:pt x="14322" y="1541"/>
                    </a:lnTo>
                    <a:cubicBezTo>
                      <a:pt x="14479" y="1737"/>
                      <a:pt x="14744" y="1599"/>
                      <a:pt x="14921" y="1729"/>
                    </a:cubicBezTo>
                    <a:cubicBezTo>
                      <a:pt x="15294" y="1902"/>
                      <a:pt x="15678" y="2044"/>
                      <a:pt x="16078" y="2160"/>
                    </a:cubicBezTo>
                    <a:cubicBezTo>
                      <a:pt x="16112" y="2213"/>
                      <a:pt x="16170" y="2236"/>
                      <a:pt x="16228" y="2236"/>
                    </a:cubicBezTo>
                    <a:cubicBezTo>
                      <a:pt x="16249" y="2248"/>
                      <a:pt x="16272" y="2258"/>
                      <a:pt x="16296" y="2258"/>
                    </a:cubicBezTo>
                    <a:cubicBezTo>
                      <a:pt x="16303" y="2258"/>
                      <a:pt x="16309" y="2257"/>
                      <a:pt x="16316" y="2256"/>
                    </a:cubicBezTo>
                    <a:cubicBezTo>
                      <a:pt x="16558" y="2459"/>
                      <a:pt x="16873" y="2505"/>
                      <a:pt x="17131" y="2686"/>
                    </a:cubicBezTo>
                    <a:cubicBezTo>
                      <a:pt x="17158" y="2690"/>
                      <a:pt x="17188" y="2694"/>
                      <a:pt x="17215" y="2694"/>
                    </a:cubicBezTo>
                    <a:cubicBezTo>
                      <a:pt x="17215" y="2713"/>
                      <a:pt x="17223" y="2736"/>
                      <a:pt x="17231" y="2751"/>
                    </a:cubicBezTo>
                    <a:cubicBezTo>
                      <a:pt x="17309" y="2802"/>
                      <a:pt x="17386" y="2860"/>
                      <a:pt x="17483" y="2860"/>
                    </a:cubicBezTo>
                    <a:cubicBezTo>
                      <a:pt x="17504" y="2860"/>
                      <a:pt x="17526" y="2857"/>
                      <a:pt x="17549" y="2851"/>
                    </a:cubicBezTo>
                    <a:cubicBezTo>
                      <a:pt x="17665" y="2928"/>
                      <a:pt x="17669" y="3128"/>
                      <a:pt x="17845" y="3136"/>
                    </a:cubicBezTo>
                    <a:cubicBezTo>
                      <a:pt x="17818" y="2713"/>
                      <a:pt x="17818" y="2713"/>
                      <a:pt x="17461" y="2640"/>
                    </a:cubicBezTo>
                    <a:lnTo>
                      <a:pt x="17231" y="2463"/>
                    </a:lnTo>
                    <a:lnTo>
                      <a:pt x="17227" y="2459"/>
                    </a:lnTo>
                    <a:cubicBezTo>
                      <a:pt x="17154" y="2390"/>
                      <a:pt x="17092" y="2310"/>
                      <a:pt x="17004" y="2263"/>
                    </a:cubicBezTo>
                    <a:lnTo>
                      <a:pt x="16443" y="2140"/>
                    </a:lnTo>
                    <a:lnTo>
                      <a:pt x="16443" y="2133"/>
                    </a:lnTo>
                    <a:cubicBezTo>
                      <a:pt x="16462" y="2094"/>
                      <a:pt x="16481" y="2060"/>
                      <a:pt x="16497" y="2021"/>
                    </a:cubicBezTo>
                    <a:cubicBezTo>
                      <a:pt x="16520" y="2033"/>
                      <a:pt x="16550" y="2041"/>
                      <a:pt x="16573" y="2052"/>
                    </a:cubicBezTo>
                    <a:cubicBezTo>
                      <a:pt x="16645" y="2067"/>
                      <a:pt x="16716" y="2099"/>
                      <a:pt x="16788" y="2099"/>
                    </a:cubicBezTo>
                    <a:cubicBezTo>
                      <a:pt x="16828" y="2099"/>
                      <a:pt x="16868" y="2089"/>
                      <a:pt x="16908" y="2060"/>
                    </a:cubicBezTo>
                    <a:cubicBezTo>
                      <a:pt x="16919" y="2187"/>
                      <a:pt x="17015" y="2236"/>
                      <a:pt x="17108" y="2290"/>
                    </a:cubicBezTo>
                    <a:cubicBezTo>
                      <a:pt x="17181" y="2333"/>
                      <a:pt x="17257" y="2371"/>
                      <a:pt x="17330" y="2417"/>
                    </a:cubicBezTo>
                    <a:cubicBezTo>
                      <a:pt x="17369" y="2436"/>
                      <a:pt x="17407" y="2459"/>
                      <a:pt x="17446" y="2479"/>
                    </a:cubicBezTo>
                    <a:cubicBezTo>
                      <a:pt x="17692" y="2598"/>
                      <a:pt x="17938" y="2713"/>
                      <a:pt x="18168" y="2847"/>
                    </a:cubicBezTo>
                    <a:cubicBezTo>
                      <a:pt x="18595" y="3082"/>
                      <a:pt x="19060" y="3228"/>
                      <a:pt x="19467" y="3512"/>
                    </a:cubicBezTo>
                    <a:cubicBezTo>
                      <a:pt x="19571" y="3582"/>
                      <a:pt x="19691" y="3643"/>
                      <a:pt x="19818" y="3643"/>
                    </a:cubicBezTo>
                    <a:cubicBezTo>
                      <a:pt x="19889" y="3643"/>
                      <a:pt x="19962" y="3624"/>
                      <a:pt x="20036" y="3578"/>
                    </a:cubicBezTo>
                    <a:cubicBezTo>
                      <a:pt x="20043" y="3574"/>
                      <a:pt x="20055" y="3570"/>
                      <a:pt x="20059" y="3562"/>
                    </a:cubicBezTo>
                    <a:lnTo>
                      <a:pt x="20059" y="3562"/>
                    </a:lnTo>
                    <a:cubicBezTo>
                      <a:pt x="20055" y="3578"/>
                      <a:pt x="20043" y="3593"/>
                      <a:pt x="20032" y="3601"/>
                    </a:cubicBezTo>
                    <a:cubicBezTo>
                      <a:pt x="20040" y="3647"/>
                      <a:pt x="20059" y="3685"/>
                      <a:pt x="20093" y="3712"/>
                    </a:cubicBezTo>
                    <a:cubicBezTo>
                      <a:pt x="20020" y="3758"/>
                      <a:pt x="19940" y="3766"/>
                      <a:pt x="19859" y="3766"/>
                    </a:cubicBezTo>
                    <a:cubicBezTo>
                      <a:pt x="19814" y="3766"/>
                      <a:pt x="19769" y="3763"/>
                      <a:pt x="19725" y="3763"/>
                    </a:cubicBezTo>
                    <a:cubicBezTo>
                      <a:pt x="19672" y="3763"/>
                      <a:pt x="19621" y="3767"/>
                      <a:pt x="19571" y="3781"/>
                    </a:cubicBezTo>
                    <a:cubicBezTo>
                      <a:pt x="19554" y="3781"/>
                      <a:pt x="19537" y="3780"/>
                      <a:pt x="19521" y="3780"/>
                    </a:cubicBezTo>
                    <a:cubicBezTo>
                      <a:pt x="19260" y="3780"/>
                      <a:pt x="19023" y="3863"/>
                      <a:pt x="18752" y="3946"/>
                    </a:cubicBezTo>
                    <a:cubicBezTo>
                      <a:pt x="18858" y="4055"/>
                      <a:pt x="18963" y="4068"/>
                      <a:pt x="19062" y="4068"/>
                    </a:cubicBezTo>
                    <a:cubicBezTo>
                      <a:pt x="19093" y="4068"/>
                      <a:pt x="19123" y="4066"/>
                      <a:pt x="19153" y="4066"/>
                    </a:cubicBezTo>
                    <a:cubicBezTo>
                      <a:pt x="19190" y="4066"/>
                      <a:pt x="19225" y="4068"/>
                      <a:pt x="19259" y="4077"/>
                    </a:cubicBezTo>
                    <a:lnTo>
                      <a:pt x="19667" y="4035"/>
                    </a:lnTo>
                    <a:cubicBezTo>
                      <a:pt x="19739" y="4013"/>
                      <a:pt x="19793" y="3942"/>
                      <a:pt x="19874" y="3942"/>
                    </a:cubicBezTo>
                    <a:cubicBezTo>
                      <a:pt x="19910" y="3942"/>
                      <a:pt x="19951" y="3955"/>
                      <a:pt x="20001" y="3993"/>
                    </a:cubicBezTo>
                    <a:cubicBezTo>
                      <a:pt x="20067" y="4038"/>
                      <a:pt x="20161" y="4088"/>
                      <a:pt x="20249" y="4088"/>
                    </a:cubicBezTo>
                    <a:cubicBezTo>
                      <a:pt x="20325" y="4088"/>
                      <a:pt x="20397" y="4051"/>
                      <a:pt x="20443" y="3943"/>
                    </a:cubicBezTo>
                    <a:cubicBezTo>
                      <a:pt x="20455" y="3946"/>
                      <a:pt x="20462" y="3958"/>
                      <a:pt x="20474" y="3962"/>
                    </a:cubicBezTo>
                    <a:cubicBezTo>
                      <a:pt x="20750" y="4146"/>
                      <a:pt x="21173" y="4092"/>
                      <a:pt x="21327" y="4473"/>
                    </a:cubicBezTo>
                    <a:cubicBezTo>
                      <a:pt x="21273" y="4469"/>
                      <a:pt x="21220" y="4465"/>
                      <a:pt x="21167" y="4465"/>
                    </a:cubicBezTo>
                    <a:cubicBezTo>
                      <a:pt x="21064" y="4465"/>
                      <a:pt x="20962" y="4481"/>
                      <a:pt x="20866" y="4550"/>
                    </a:cubicBezTo>
                    <a:cubicBezTo>
                      <a:pt x="20841" y="4546"/>
                      <a:pt x="20816" y="4545"/>
                      <a:pt x="20792" y="4545"/>
                    </a:cubicBezTo>
                    <a:cubicBezTo>
                      <a:pt x="20707" y="4545"/>
                      <a:pt x="20622" y="4564"/>
                      <a:pt x="20539" y="4600"/>
                    </a:cubicBezTo>
                    <a:cubicBezTo>
                      <a:pt x="20530" y="4593"/>
                      <a:pt x="20519" y="4590"/>
                      <a:pt x="20509" y="4590"/>
                    </a:cubicBezTo>
                    <a:cubicBezTo>
                      <a:pt x="20488" y="4590"/>
                      <a:pt x="20467" y="4601"/>
                      <a:pt x="20455" y="4619"/>
                    </a:cubicBezTo>
                    <a:cubicBezTo>
                      <a:pt x="20447" y="4627"/>
                      <a:pt x="20447" y="4630"/>
                      <a:pt x="20443" y="4638"/>
                    </a:cubicBezTo>
                    <a:cubicBezTo>
                      <a:pt x="20047" y="4711"/>
                      <a:pt x="19690" y="4846"/>
                      <a:pt x="19340" y="5007"/>
                    </a:cubicBezTo>
                    <a:cubicBezTo>
                      <a:pt x="19210" y="5026"/>
                      <a:pt x="19087" y="5065"/>
                      <a:pt x="18964" y="5122"/>
                    </a:cubicBezTo>
                    <a:cubicBezTo>
                      <a:pt x="18933" y="5107"/>
                      <a:pt x="18894" y="5092"/>
                      <a:pt x="18856" y="5088"/>
                    </a:cubicBezTo>
                    <a:cubicBezTo>
                      <a:pt x="18818" y="5084"/>
                      <a:pt x="18781" y="5083"/>
                      <a:pt x="18745" y="5083"/>
                    </a:cubicBezTo>
                    <a:cubicBezTo>
                      <a:pt x="18451" y="5083"/>
                      <a:pt x="18218" y="5198"/>
                      <a:pt x="18091" y="5499"/>
                    </a:cubicBezTo>
                    <a:lnTo>
                      <a:pt x="18091" y="5510"/>
                    </a:lnTo>
                    <a:cubicBezTo>
                      <a:pt x="17588" y="5549"/>
                      <a:pt x="17234" y="5860"/>
                      <a:pt x="16892" y="6191"/>
                    </a:cubicBezTo>
                    <a:cubicBezTo>
                      <a:pt x="16885" y="6229"/>
                      <a:pt x="16885" y="6267"/>
                      <a:pt x="16900" y="6306"/>
                    </a:cubicBezTo>
                    <a:lnTo>
                      <a:pt x="16612" y="6529"/>
                    </a:lnTo>
                    <a:lnTo>
                      <a:pt x="16504" y="6606"/>
                    </a:lnTo>
                    <a:cubicBezTo>
                      <a:pt x="16501" y="6605"/>
                      <a:pt x="16499" y="6605"/>
                      <a:pt x="16496" y="6605"/>
                    </a:cubicBezTo>
                    <a:cubicBezTo>
                      <a:pt x="16441" y="6605"/>
                      <a:pt x="16392" y="6639"/>
                      <a:pt x="16377" y="6698"/>
                    </a:cubicBezTo>
                    <a:cubicBezTo>
                      <a:pt x="16372" y="6696"/>
                      <a:pt x="16367" y="6696"/>
                      <a:pt x="16362" y="6696"/>
                    </a:cubicBezTo>
                    <a:cubicBezTo>
                      <a:pt x="16338" y="6696"/>
                      <a:pt x="16318" y="6710"/>
                      <a:pt x="16308" y="6729"/>
                    </a:cubicBezTo>
                    <a:cubicBezTo>
                      <a:pt x="16306" y="6728"/>
                      <a:pt x="16304" y="6728"/>
                      <a:pt x="16301" y="6728"/>
                    </a:cubicBezTo>
                    <a:cubicBezTo>
                      <a:pt x="16258" y="6728"/>
                      <a:pt x="16216" y="6762"/>
                      <a:pt x="16208" y="6805"/>
                    </a:cubicBezTo>
                    <a:lnTo>
                      <a:pt x="16205" y="6809"/>
                    </a:lnTo>
                    <a:cubicBezTo>
                      <a:pt x="16155" y="6809"/>
                      <a:pt x="16112" y="6848"/>
                      <a:pt x="16109" y="6898"/>
                    </a:cubicBezTo>
                    <a:cubicBezTo>
                      <a:pt x="16097" y="6894"/>
                      <a:pt x="16093" y="6894"/>
                      <a:pt x="16089" y="6890"/>
                    </a:cubicBezTo>
                    <a:cubicBezTo>
                      <a:pt x="15674" y="7063"/>
                      <a:pt x="15282" y="7255"/>
                      <a:pt x="15063" y="7678"/>
                    </a:cubicBezTo>
                    <a:cubicBezTo>
                      <a:pt x="15063" y="7685"/>
                      <a:pt x="15067" y="7701"/>
                      <a:pt x="15075" y="7708"/>
                    </a:cubicBezTo>
                    <a:cubicBezTo>
                      <a:pt x="14741" y="7728"/>
                      <a:pt x="14479" y="7839"/>
                      <a:pt x="14391" y="8193"/>
                    </a:cubicBezTo>
                    <a:cubicBezTo>
                      <a:pt x="14372" y="8189"/>
                      <a:pt x="14360" y="8185"/>
                      <a:pt x="14341" y="8185"/>
                    </a:cubicBezTo>
                    <a:cubicBezTo>
                      <a:pt x="13914" y="8385"/>
                      <a:pt x="13642" y="8746"/>
                      <a:pt x="13365" y="9103"/>
                    </a:cubicBezTo>
                    <a:cubicBezTo>
                      <a:pt x="13349" y="9142"/>
                      <a:pt x="13349" y="9184"/>
                      <a:pt x="13361" y="9222"/>
                    </a:cubicBezTo>
                    <a:cubicBezTo>
                      <a:pt x="13343" y="9220"/>
                      <a:pt x="13325" y="9219"/>
                      <a:pt x="13308" y="9219"/>
                    </a:cubicBezTo>
                    <a:cubicBezTo>
                      <a:pt x="13140" y="9219"/>
                      <a:pt x="13034" y="9334"/>
                      <a:pt x="12950" y="9453"/>
                    </a:cubicBezTo>
                    <a:cubicBezTo>
                      <a:pt x="12546" y="9995"/>
                      <a:pt x="11982" y="10387"/>
                      <a:pt x="11578" y="10917"/>
                    </a:cubicBezTo>
                    <a:cubicBezTo>
                      <a:pt x="11363" y="11405"/>
                      <a:pt x="10886" y="11290"/>
                      <a:pt x="10498" y="11386"/>
                    </a:cubicBezTo>
                    <a:cubicBezTo>
                      <a:pt x="10441" y="11409"/>
                      <a:pt x="10383" y="11432"/>
                      <a:pt x="10325" y="11447"/>
                    </a:cubicBezTo>
                    <a:cubicBezTo>
                      <a:pt x="10241" y="11436"/>
                      <a:pt x="10159" y="11429"/>
                      <a:pt x="10075" y="11429"/>
                    </a:cubicBezTo>
                    <a:cubicBezTo>
                      <a:pt x="10045" y="11429"/>
                      <a:pt x="10014" y="11430"/>
                      <a:pt x="9983" y="11432"/>
                    </a:cubicBezTo>
                    <a:cubicBezTo>
                      <a:pt x="9933" y="11413"/>
                      <a:pt x="9887" y="11386"/>
                      <a:pt x="9849" y="11351"/>
                    </a:cubicBezTo>
                    <a:cubicBezTo>
                      <a:pt x="9795" y="11316"/>
                      <a:pt x="9742" y="11290"/>
                      <a:pt x="9691" y="11290"/>
                    </a:cubicBezTo>
                    <a:cubicBezTo>
                      <a:pt x="9655" y="11290"/>
                      <a:pt x="9620" y="11304"/>
                      <a:pt x="9588" y="11336"/>
                    </a:cubicBezTo>
                    <a:cubicBezTo>
                      <a:pt x="9568" y="11320"/>
                      <a:pt x="9557" y="11309"/>
                      <a:pt x="9538" y="11294"/>
                    </a:cubicBezTo>
                    <a:cubicBezTo>
                      <a:pt x="8143" y="11067"/>
                      <a:pt x="6732" y="11009"/>
                      <a:pt x="5334" y="10821"/>
                    </a:cubicBezTo>
                    <a:cubicBezTo>
                      <a:pt x="5165" y="10836"/>
                      <a:pt x="4996" y="10855"/>
                      <a:pt x="4919" y="11036"/>
                    </a:cubicBezTo>
                    <a:lnTo>
                      <a:pt x="4915" y="11044"/>
                    </a:lnTo>
                    <a:cubicBezTo>
                      <a:pt x="4819" y="10936"/>
                      <a:pt x="4684" y="10894"/>
                      <a:pt x="4554" y="10840"/>
                    </a:cubicBezTo>
                    <a:cubicBezTo>
                      <a:pt x="4258" y="10725"/>
                      <a:pt x="3950" y="10713"/>
                      <a:pt x="3639" y="10713"/>
                    </a:cubicBezTo>
                    <a:cubicBezTo>
                      <a:pt x="3704" y="10656"/>
                      <a:pt x="3812" y="10683"/>
                      <a:pt x="3881" y="10640"/>
                    </a:cubicBezTo>
                    <a:cubicBezTo>
                      <a:pt x="4002" y="10640"/>
                      <a:pt x="4123" y="10668"/>
                      <a:pt x="4246" y="10668"/>
                    </a:cubicBezTo>
                    <a:cubicBezTo>
                      <a:pt x="4299" y="10668"/>
                      <a:pt x="4353" y="10663"/>
                      <a:pt x="4408" y="10648"/>
                    </a:cubicBezTo>
                    <a:cubicBezTo>
                      <a:pt x="4496" y="10690"/>
                      <a:pt x="4586" y="10705"/>
                      <a:pt x="4676" y="10705"/>
                    </a:cubicBezTo>
                    <a:cubicBezTo>
                      <a:pt x="4785" y="10705"/>
                      <a:pt x="4896" y="10683"/>
                      <a:pt x="5007" y="10660"/>
                    </a:cubicBezTo>
                    <a:cubicBezTo>
                      <a:pt x="5165" y="10748"/>
                      <a:pt x="5353" y="10679"/>
                      <a:pt x="5514" y="10748"/>
                    </a:cubicBezTo>
                    <a:lnTo>
                      <a:pt x="5564" y="10729"/>
                    </a:lnTo>
                    <a:lnTo>
                      <a:pt x="5610" y="10744"/>
                    </a:lnTo>
                    <a:cubicBezTo>
                      <a:pt x="5621" y="10757"/>
                      <a:pt x="5638" y="10765"/>
                      <a:pt x="5655" y="10765"/>
                    </a:cubicBezTo>
                    <a:cubicBezTo>
                      <a:pt x="5669" y="10765"/>
                      <a:pt x="5683" y="10760"/>
                      <a:pt x="5695" y="10748"/>
                    </a:cubicBezTo>
                    <a:cubicBezTo>
                      <a:pt x="5699" y="10744"/>
                      <a:pt x="5703" y="10736"/>
                      <a:pt x="5706" y="10729"/>
                    </a:cubicBezTo>
                    <a:cubicBezTo>
                      <a:pt x="5733" y="10728"/>
                      <a:pt x="5759" y="10728"/>
                      <a:pt x="5785" y="10728"/>
                    </a:cubicBezTo>
                    <a:cubicBezTo>
                      <a:pt x="5988" y="10728"/>
                      <a:pt x="6190" y="10742"/>
                      <a:pt x="6392" y="10742"/>
                    </a:cubicBezTo>
                    <a:cubicBezTo>
                      <a:pt x="6537" y="10742"/>
                      <a:pt x="6682" y="10735"/>
                      <a:pt x="6829" y="10709"/>
                    </a:cubicBezTo>
                    <a:cubicBezTo>
                      <a:pt x="6962" y="10747"/>
                      <a:pt x="7096" y="10759"/>
                      <a:pt x="7230" y="10759"/>
                    </a:cubicBezTo>
                    <a:cubicBezTo>
                      <a:pt x="7369" y="10759"/>
                      <a:pt x="7508" y="10746"/>
                      <a:pt x="7647" y="10736"/>
                    </a:cubicBezTo>
                    <a:lnTo>
                      <a:pt x="7647" y="10740"/>
                    </a:lnTo>
                    <a:cubicBezTo>
                      <a:pt x="7778" y="10803"/>
                      <a:pt x="7910" y="10818"/>
                      <a:pt x="8044" y="10818"/>
                    </a:cubicBezTo>
                    <a:cubicBezTo>
                      <a:pt x="8164" y="10818"/>
                      <a:pt x="8285" y="10806"/>
                      <a:pt x="8405" y="10806"/>
                    </a:cubicBezTo>
                    <a:cubicBezTo>
                      <a:pt x="8453" y="10806"/>
                      <a:pt x="8502" y="10808"/>
                      <a:pt x="8550" y="10813"/>
                    </a:cubicBezTo>
                    <a:cubicBezTo>
                      <a:pt x="8654" y="10850"/>
                      <a:pt x="8764" y="10868"/>
                      <a:pt x="8874" y="10868"/>
                    </a:cubicBezTo>
                    <a:cubicBezTo>
                      <a:pt x="8935" y="10868"/>
                      <a:pt x="8997" y="10863"/>
                      <a:pt x="9057" y="10852"/>
                    </a:cubicBezTo>
                    <a:cubicBezTo>
                      <a:pt x="9178" y="10937"/>
                      <a:pt x="9308" y="10954"/>
                      <a:pt x="9440" y="10954"/>
                    </a:cubicBezTo>
                    <a:cubicBezTo>
                      <a:pt x="9526" y="10954"/>
                      <a:pt x="9613" y="10946"/>
                      <a:pt x="9700" y="10946"/>
                    </a:cubicBezTo>
                    <a:cubicBezTo>
                      <a:pt x="9720" y="10946"/>
                      <a:pt x="9740" y="10947"/>
                      <a:pt x="9760" y="10948"/>
                    </a:cubicBezTo>
                    <a:lnTo>
                      <a:pt x="10767" y="10967"/>
                    </a:lnTo>
                    <a:cubicBezTo>
                      <a:pt x="10847" y="11044"/>
                      <a:pt x="10936" y="11069"/>
                      <a:pt x="11029" y="11069"/>
                    </a:cubicBezTo>
                    <a:cubicBezTo>
                      <a:pt x="11107" y="11069"/>
                      <a:pt x="11188" y="11052"/>
                      <a:pt x="11267" y="11032"/>
                    </a:cubicBezTo>
                    <a:cubicBezTo>
                      <a:pt x="11424" y="11005"/>
                      <a:pt x="11459" y="10836"/>
                      <a:pt x="11578" y="10763"/>
                    </a:cubicBezTo>
                    <a:cubicBezTo>
                      <a:pt x="11574" y="10679"/>
                      <a:pt x="11632" y="10571"/>
                      <a:pt x="11478" y="10487"/>
                    </a:cubicBezTo>
                    <a:cubicBezTo>
                      <a:pt x="11382" y="10640"/>
                      <a:pt x="11305" y="10817"/>
                      <a:pt x="11171" y="10940"/>
                    </a:cubicBezTo>
                    <a:lnTo>
                      <a:pt x="10767" y="10859"/>
                    </a:lnTo>
                    <a:cubicBezTo>
                      <a:pt x="10548" y="10842"/>
                      <a:pt x="10330" y="10816"/>
                      <a:pt x="10111" y="10816"/>
                    </a:cubicBezTo>
                    <a:cubicBezTo>
                      <a:pt x="9993" y="10816"/>
                      <a:pt x="9875" y="10824"/>
                      <a:pt x="9757" y="10844"/>
                    </a:cubicBezTo>
                    <a:cubicBezTo>
                      <a:pt x="9599" y="10764"/>
                      <a:pt x="9435" y="10730"/>
                      <a:pt x="9266" y="10730"/>
                    </a:cubicBezTo>
                    <a:cubicBezTo>
                      <a:pt x="9192" y="10730"/>
                      <a:pt x="9118" y="10736"/>
                      <a:pt x="9042" y="10748"/>
                    </a:cubicBezTo>
                    <a:cubicBezTo>
                      <a:pt x="8994" y="10725"/>
                      <a:pt x="8940" y="10714"/>
                      <a:pt x="8886" y="10714"/>
                    </a:cubicBezTo>
                    <a:cubicBezTo>
                      <a:pt x="8850" y="10714"/>
                      <a:pt x="8813" y="10719"/>
                      <a:pt x="8777" y="10729"/>
                    </a:cubicBezTo>
                    <a:cubicBezTo>
                      <a:pt x="8534" y="10640"/>
                      <a:pt x="8285" y="10630"/>
                      <a:pt x="8035" y="10630"/>
                    </a:cubicBezTo>
                    <a:cubicBezTo>
                      <a:pt x="7958" y="10630"/>
                      <a:pt x="7881" y="10631"/>
                      <a:pt x="7805" y="10631"/>
                    </a:cubicBezTo>
                    <a:cubicBezTo>
                      <a:pt x="7751" y="10631"/>
                      <a:pt x="7697" y="10630"/>
                      <a:pt x="7643" y="10629"/>
                    </a:cubicBezTo>
                    <a:cubicBezTo>
                      <a:pt x="7643" y="10648"/>
                      <a:pt x="7639" y="10663"/>
                      <a:pt x="7628" y="10679"/>
                    </a:cubicBezTo>
                    <a:lnTo>
                      <a:pt x="7628" y="10671"/>
                    </a:lnTo>
                    <a:lnTo>
                      <a:pt x="7597" y="10671"/>
                    </a:lnTo>
                    <a:lnTo>
                      <a:pt x="7643" y="10625"/>
                    </a:lnTo>
                    <a:cubicBezTo>
                      <a:pt x="7543" y="10548"/>
                      <a:pt x="7424" y="10563"/>
                      <a:pt x="7309" y="10556"/>
                    </a:cubicBezTo>
                    <a:cubicBezTo>
                      <a:pt x="6964" y="10533"/>
                      <a:pt x="6620" y="10527"/>
                      <a:pt x="6275" y="10527"/>
                    </a:cubicBezTo>
                    <a:cubicBezTo>
                      <a:pt x="5851" y="10527"/>
                      <a:pt x="5427" y="10537"/>
                      <a:pt x="5003" y="10537"/>
                    </a:cubicBezTo>
                    <a:lnTo>
                      <a:pt x="4715" y="10514"/>
                    </a:lnTo>
                    <a:cubicBezTo>
                      <a:pt x="4563" y="10473"/>
                      <a:pt x="4407" y="10453"/>
                      <a:pt x="4250" y="10453"/>
                    </a:cubicBezTo>
                    <a:cubicBezTo>
                      <a:pt x="4094" y="10453"/>
                      <a:pt x="3937" y="10473"/>
                      <a:pt x="3785" y="10514"/>
                    </a:cubicBezTo>
                    <a:lnTo>
                      <a:pt x="3086" y="10556"/>
                    </a:lnTo>
                    <a:cubicBezTo>
                      <a:pt x="3070" y="10550"/>
                      <a:pt x="3053" y="10547"/>
                      <a:pt x="3036" y="10547"/>
                    </a:cubicBezTo>
                    <a:cubicBezTo>
                      <a:pt x="3020" y="10547"/>
                      <a:pt x="3003" y="10550"/>
                      <a:pt x="2990" y="10556"/>
                    </a:cubicBezTo>
                    <a:cubicBezTo>
                      <a:pt x="2825" y="10510"/>
                      <a:pt x="2640" y="10525"/>
                      <a:pt x="2494" y="10410"/>
                    </a:cubicBezTo>
                    <a:lnTo>
                      <a:pt x="2379" y="9630"/>
                    </a:lnTo>
                    <a:cubicBezTo>
                      <a:pt x="2402" y="9607"/>
                      <a:pt x="2410" y="9580"/>
                      <a:pt x="2398" y="9545"/>
                    </a:cubicBezTo>
                    <a:cubicBezTo>
                      <a:pt x="2498" y="9480"/>
                      <a:pt x="2640" y="9468"/>
                      <a:pt x="2678" y="9326"/>
                    </a:cubicBezTo>
                    <a:cubicBezTo>
                      <a:pt x="2898" y="9126"/>
                      <a:pt x="3044" y="8873"/>
                      <a:pt x="3205" y="8627"/>
                    </a:cubicBezTo>
                    <a:cubicBezTo>
                      <a:pt x="3228" y="8588"/>
                      <a:pt x="3236" y="8546"/>
                      <a:pt x="3220" y="8508"/>
                    </a:cubicBezTo>
                    <a:cubicBezTo>
                      <a:pt x="3209" y="8492"/>
                      <a:pt x="3201" y="8477"/>
                      <a:pt x="3186" y="8469"/>
                    </a:cubicBezTo>
                    <a:cubicBezTo>
                      <a:pt x="3197" y="8400"/>
                      <a:pt x="3151" y="8335"/>
                      <a:pt x="3082" y="8323"/>
                    </a:cubicBezTo>
                    <a:cubicBezTo>
                      <a:pt x="3070" y="8354"/>
                      <a:pt x="3067" y="8377"/>
                      <a:pt x="3063" y="8404"/>
                    </a:cubicBezTo>
                    <a:cubicBezTo>
                      <a:pt x="2805" y="8661"/>
                      <a:pt x="2775" y="9096"/>
                      <a:pt x="2363" y="9222"/>
                    </a:cubicBezTo>
                    <a:cubicBezTo>
                      <a:pt x="2260" y="9245"/>
                      <a:pt x="2141" y="9222"/>
                      <a:pt x="2071" y="9338"/>
                    </a:cubicBezTo>
                    <a:cubicBezTo>
                      <a:pt x="1760" y="9422"/>
                      <a:pt x="1506" y="9649"/>
                      <a:pt x="1380" y="9952"/>
                    </a:cubicBezTo>
                    <a:cubicBezTo>
                      <a:pt x="1257" y="10114"/>
                      <a:pt x="1057" y="10275"/>
                      <a:pt x="1372" y="10448"/>
                    </a:cubicBezTo>
                    <a:cubicBezTo>
                      <a:pt x="1402" y="10451"/>
                      <a:pt x="1431" y="10452"/>
                      <a:pt x="1460" y="10452"/>
                    </a:cubicBezTo>
                    <a:cubicBezTo>
                      <a:pt x="1697" y="10452"/>
                      <a:pt x="1924" y="10377"/>
                      <a:pt x="2160" y="10360"/>
                    </a:cubicBezTo>
                    <a:lnTo>
                      <a:pt x="2267" y="10556"/>
                    </a:lnTo>
                    <a:lnTo>
                      <a:pt x="2267" y="10644"/>
                    </a:lnTo>
                    <a:cubicBezTo>
                      <a:pt x="1799" y="10583"/>
                      <a:pt x="1318" y="10594"/>
                      <a:pt x="861" y="10437"/>
                    </a:cubicBezTo>
                    <a:cubicBezTo>
                      <a:pt x="1303" y="9641"/>
                      <a:pt x="1952" y="9000"/>
                      <a:pt x="2529" y="8308"/>
                    </a:cubicBezTo>
                    <a:cubicBezTo>
                      <a:pt x="2567" y="8266"/>
                      <a:pt x="2605" y="8219"/>
                      <a:pt x="2640" y="8170"/>
                    </a:cubicBezTo>
                    <a:cubicBezTo>
                      <a:pt x="2840" y="8089"/>
                      <a:pt x="2947" y="7885"/>
                      <a:pt x="3074" y="7720"/>
                    </a:cubicBezTo>
                    <a:lnTo>
                      <a:pt x="3074" y="7708"/>
                    </a:lnTo>
                    <a:cubicBezTo>
                      <a:pt x="3074" y="7708"/>
                      <a:pt x="3074" y="7712"/>
                      <a:pt x="3082" y="7712"/>
                    </a:cubicBezTo>
                    <a:lnTo>
                      <a:pt x="3074" y="7712"/>
                    </a:lnTo>
                    <a:lnTo>
                      <a:pt x="3086" y="7720"/>
                    </a:lnTo>
                    <a:lnTo>
                      <a:pt x="3086" y="7712"/>
                    </a:lnTo>
                    <a:cubicBezTo>
                      <a:pt x="3090" y="7713"/>
                      <a:pt x="3094" y="7713"/>
                      <a:pt x="3098" y="7713"/>
                    </a:cubicBezTo>
                    <a:cubicBezTo>
                      <a:pt x="3151" y="7713"/>
                      <a:pt x="3198" y="7670"/>
                      <a:pt x="3201" y="7616"/>
                    </a:cubicBezTo>
                    <a:lnTo>
                      <a:pt x="3485" y="7316"/>
                    </a:lnTo>
                    <a:lnTo>
                      <a:pt x="3585" y="7309"/>
                    </a:lnTo>
                    <a:cubicBezTo>
                      <a:pt x="3585" y="7228"/>
                      <a:pt x="3562" y="7151"/>
                      <a:pt x="3516" y="7086"/>
                    </a:cubicBezTo>
                    <a:cubicBezTo>
                      <a:pt x="3566" y="7028"/>
                      <a:pt x="3624" y="6974"/>
                      <a:pt x="3678" y="6917"/>
                    </a:cubicBezTo>
                    <a:cubicBezTo>
                      <a:pt x="3681" y="6982"/>
                      <a:pt x="3704" y="7051"/>
                      <a:pt x="3743" y="7105"/>
                    </a:cubicBezTo>
                    <a:cubicBezTo>
                      <a:pt x="3754" y="7113"/>
                      <a:pt x="3766" y="7124"/>
                      <a:pt x="3777" y="7132"/>
                    </a:cubicBezTo>
                    <a:cubicBezTo>
                      <a:pt x="3781" y="7232"/>
                      <a:pt x="3881" y="7363"/>
                      <a:pt x="3697" y="7416"/>
                    </a:cubicBezTo>
                    <a:cubicBezTo>
                      <a:pt x="3601" y="7651"/>
                      <a:pt x="3397" y="7804"/>
                      <a:pt x="3266" y="8012"/>
                    </a:cubicBezTo>
                    <a:cubicBezTo>
                      <a:pt x="3236" y="8162"/>
                      <a:pt x="3093" y="8339"/>
                      <a:pt x="3370" y="8404"/>
                    </a:cubicBezTo>
                    <a:cubicBezTo>
                      <a:pt x="3478" y="8166"/>
                      <a:pt x="3624" y="7939"/>
                      <a:pt x="3793" y="7739"/>
                    </a:cubicBezTo>
                    <a:cubicBezTo>
                      <a:pt x="3935" y="7559"/>
                      <a:pt x="4085" y="7374"/>
                      <a:pt x="4104" y="7128"/>
                    </a:cubicBezTo>
                    <a:lnTo>
                      <a:pt x="4189" y="7021"/>
                    </a:lnTo>
                    <a:cubicBezTo>
                      <a:pt x="4292" y="6982"/>
                      <a:pt x="4315" y="6905"/>
                      <a:pt x="4296" y="6809"/>
                    </a:cubicBezTo>
                    <a:cubicBezTo>
                      <a:pt x="4431" y="6802"/>
                      <a:pt x="4485" y="6721"/>
                      <a:pt x="4473" y="6590"/>
                    </a:cubicBezTo>
                    <a:lnTo>
                      <a:pt x="4880" y="6287"/>
                    </a:lnTo>
                    <a:cubicBezTo>
                      <a:pt x="4953" y="6187"/>
                      <a:pt x="4907" y="6091"/>
                      <a:pt x="4880" y="5995"/>
                    </a:cubicBezTo>
                    <a:cubicBezTo>
                      <a:pt x="4869" y="5902"/>
                      <a:pt x="4969" y="5779"/>
                      <a:pt x="4803" y="5729"/>
                    </a:cubicBezTo>
                    <a:cubicBezTo>
                      <a:pt x="4792" y="5829"/>
                      <a:pt x="4723" y="5879"/>
                      <a:pt x="4631" y="5902"/>
                    </a:cubicBezTo>
                    <a:lnTo>
                      <a:pt x="4485" y="6202"/>
                    </a:lnTo>
                    <a:cubicBezTo>
                      <a:pt x="4465" y="6241"/>
                      <a:pt x="4438" y="6279"/>
                      <a:pt x="4415" y="6317"/>
                    </a:cubicBezTo>
                    <a:cubicBezTo>
                      <a:pt x="4412" y="6306"/>
                      <a:pt x="4400" y="6298"/>
                      <a:pt x="4388" y="6290"/>
                    </a:cubicBezTo>
                    <a:cubicBezTo>
                      <a:pt x="4358" y="6302"/>
                      <a:pt x="4331" y="6310"/>
                      <a:pt x="4300" y="6317"/>
                    </a:cubicBezTo>
                    <a:cubicBezTo>
                      <a:pt x="4235" y="6398"/>
                      <a:pt x="4166" y="6475"/>
                      <a:pt x="4100" y="6556"/>
                    </a:cubicBezTo>
                    <a:cubicBezTo>
                      <a:pt x="4085" y="6556"/>
                      <a:pt x="4070" y="6552"/>
                      <a:pt x="4054" y="6552"/>
                    </a:cubicBezTo>
                    <a:cubicBezTo>
                      <a:pt x="4043" y="6556"/>
                      <a:pt x="4023" y="6559"/>
                      <a:pt x="4008" y="6571"/>
                    </a:cubicBezTo>
                    <a:cubicBezTo>
                      <a:pt x="4089" y="6475"/>
                      <a:pt x="4166" y="6375"/>
                      <a:pt x="4239" y="6267"/>
                    </a:cubicBezTo>
                    <a:cubicBezTo>
                      <a:pt x="4331" y="6152"/>
                      <a:pt x="4435" y="6041"/>
                      <a:pt x="4546" y="5941"/>
                    </a:cubicBezTo>
                    <a:cubicBezTo>
                      <a:pt x="4650" y="5826"/>
                      <a:pt x="4773" y="5726"/>
                      <a:pt x="4869" y="5599"/>
                    </a:cubicBezTo>
                    <a:cubicBezTo>
                      <a:pt x="4907" y="5549"/>
                      <a:pt x="4930" y="5484"/>
                      <a:pt x="4934" y="5418"/>
                    </a:cubicBezTo>
                    <a:cubicBezTo>
                      <a:pt x="4946" y="5422"/>
                      <a:pt x="4959" y="5424"/>
                      <a:pt x="4973" y="5424"/>
                    </a:cubicBezTo>
                    <a:cubicBezTo>
                      <a:pt x="4986" y="5424"/>
                      <a:pt x="4999" y="5422"/>
                      <a:pt x="5011" y="5418"/>
                    </a:cubicBezTo>
                    <a:cubicBezTo>
                      <a:pt x="5026" y="5407"/>
                      <a:pt x="5046" y="5395"/>
                      <a:pt x="5061" y="5384"/>
                    </a:cubicBezTo>
                    <a:lnTo>
                      <a:pt x="5122" y="5395"/>
                    </a:lnTo>
                    <a:cubicBezTo>
                      <a:pt x="5042" y="5587"/>
                      <a:pt x="4953" y="5779"/>
                      <a:pt x="4988" y="5995"/>
                    </a:cubicBezTo>
                    <a:cubicBezTo>
                      <a:pt x="5122" y="5883"/>
                      <a:pt x="5088" y="5653"/>
                      <a:pt x="5280" y="5580"/>
                    </a:cubicBezTo>
                    <a:cubicBezTo>
                      <a:pt x="5311" y="5572"/>
                      <a:pt x="5330" y="5541"/>
                      <a:pt x="5322" y="5510"/>
                    </a:cubicBezTo>
                    <a:lnTo>
                      <a:pt x="5322" y="5510"/>
                    </a:lnTo>
                    <a:cubicBezTo>
                      <a:pt x="5338" y="5514"/>
                      <a:pt x="5349" y="5518"/>
                      <a:pt x="5361" y="5522"/>
                    </a:cubicBezTo>
                    <a:cubicBezTo>
                      <a:pt x="5388" y="5530"/>
                      <a:pt x="5414" y="5530"/>
                      <a:pt x="5438" y="5530"/>
                    </a:cubicBezTo>
                    <a:cubicBezTo>
                      <a:pt x="5391" y="5560"/>
                      <a:pt x="5349" y="5599"/>
                      <a:pt x="5388" y="5683"/>
                    </a:cubicBezTo>
                    <a:cubicBezTo>
                      <a:pt x="5399" y="5733"/>
                      <a:pt x="5438" y="5779"/>
                      <a:pt x="5491" y="5787"/>
                    </a:cubicBezTo>
                    <a:cubicBezTo>
                      <a:pt x="5695" y="5614"/>
                      <a:pt x="5945" y="5503"/>
                      <a:pt x="6102" y="5284"/>
                    </a:cubicBezTo>
                    <a:cubicBezTo>
                      <a:pt x="6056" y="5230"/>
                      <a:pt x="5986" y="5206"/>
                      <a:pt x="5921" y="5206"/>
                    </a:cubicBezTo>
                    <a:cubicBezTo>
                      <a:pt x="5916" y="5206"/>
                      <a:pt x="5911" y="5207"/>
                      <a:pt x="5906" y="5207"/>
                    </a:cubicBezTo>
                    <a:cubicBezTo>
                      <a:pt x="5833" y="5222"/>
                      <a:pt x="5772" y="5253"/>
                      <a:pt x="5714" y="5303"/>
                    </a:cubicBezTo>
                    <a:cubicBezTo>
                      <a:pt x="5726" y="5264"/>
                      <a:pt x="5733" y="5226"/>
                      <a:pt x="5726" y="5188"/>
                    </a:cubicBezTo>
                    <a:lnTo>
                      <a:pt x="5726" y="5188"/>
                    </a:lnTo>
                    <a:cubicBezTo>
                      <a:pt x="5733" y="5189"/>
                      <a:pt x="5740" y="5189"/>
                      <a:pt x="5746" y="5189"/>
                    </a:cubicBezTo>
                    <a:cubicBezTo>
                      <a:pt x="5790" y="5189"/>
                      <a:pt x="5810" y="5165"/>
                      <a:pt x="5810" y="5115"/>
                    </a:cubicBezTo>
                    <a:cubicBezTo>
                      <a:pt x="5818" y="5115"/>
                      <a:pt x="5822" y="5118"/>
                      <a:pt x="5833" y="5118"/>
                    </a:cubicBezTo>
                    <a:cubicBezTo>
                      <a:pt x="5918" y="5118"/>
                      <a:pt x="6002" y="5088"/>
                      <a:pt x="6064" y="5030"/>
                    </a:cubicBezTo>
                    <a:cubicBezTo>
                      <a:pt x="6072" y="5011"/>
                      <a:pt x="6087" y="4996"/>
                      <a:pt x="6098" y="4976"/>
                    </a:cubicBezTo>
                    <a:lnTo>
                      <a:pt x="6183" y="4761"/>
                    </a:lnTo>
                    <a:cubicBezTo>
                      <a:pt x="6198" y="4561"/>
                      <a:pt x="6417" y="4569"/>
                      <a:pt x="6502" y="4438"/>
                    </a:cubicBezTo>
                    <a:cubicBezTo>
                      <a:pt x="6713" y="4361"/>
                      <a:pt x="6832" y="4169"/>
                      <a:pt x="7009" y="4043"/>
                    </a:cubicBezTo>
                    <a:cubicBezTo>
                      <a:pt x="7201" y="3850"/>
                      <a:pt x="7451" y="3727"/>
                      <a:pt x="7647" y="3462"/>
                    </a:cubicBezTo>
                    <a:cubicBezTo>
                      <a:pt x="7614" y="3458"/>
                      <a:pt x="7583" y="3456"/>
                      <a:pt x="7554" y="3456"/>
                    </a:cubicBezTo>
                    <a:cubicBezTo>
                      <a:pt x="7289" y="3456"/>
                      <a:pt x="7161" y="3631"/>
                      <a:pt x="7009" y="3762"/>
                    </a:cubicBezTo>
                    <a:cubicBezTo>
                      <a:pt x="6740" y="3770"/>
                      <a:pt x="6683" y="4069"/>
                      <a:pt x="6475" y="4154"/>
                    </a:cubicBezTo>
                    <a:cubicBezTo>
                      <a:pt x="6487" y="4231"/>
                      <a:pt x="6494" y="4308"/>
                      <a:pt x="6506" y="4388"/>
                    </a:cubicBezTo>
                    <a:lnTo>
                      <a:pt x="6502" y="4388"/>
                    </a:lnTo>
                    <a:cubicBezTo>
                      <a:pt x="6456" y="4367"/>
                      <a:pt x="6414" y="4358"/>
                      <a:pt x="6374" y="4358"/>
                    </a:cubicBezTo>
                    <a:cubicBezTo>
                      <a:pt x="6223" y="4358"/>
                      <a:pt x="6112" y="4490"/>
                      <a:pt x="5987" y="4557"/>
                    </a:cubicBezTo>
                    <a:lnTo>
                      <a:pt x="5622" y="4992"/>
                    </a:lnTo>
                    <a:cubicBezTo>
                      <a:pt x="5610" y="5015"/>
                      <a:pt x="5599" y="5038"/>
                      <a:pt x="5587" y="5061"/>
                    </a:cubicBezTo>
                    <a:lnTo>
                      <a:pt x="5395" y="5092"/>
                    </a:lnTo>
                    <a:cubicBezTo>
                      <a:pt x="5376" y="5099"/>
                      <a:pt x="5361" y="5111"/>
                      <a:pt x="5349" y="5118"/>
                    </a:cubicBezTo>
                    <a:lnTo>
                      <a:pt x="5487" y="4992"/>
                    </a:lnTo>
                    <a:cubicBezTo>
                      <a:pt x="5756" y="4730"/>
                      <a:pt x="6010" y="4458"/>
                      <a:pt x="6283" y="4208"/>
                    </a:cubicBezTo>
                    <a:cubicBezTo>
                      <a:pt x="6963" y="3689"/>
                      <a:pt x="7470" y="2978"/>
                      <a:pt x="8200" y="2525"/>
                    </a:cubicBezTo>
                    <a:cubicBezTo>
                      <a:pt x="8293" y="2475"/>
                      <a:pt x="8354" y="2386"/>
                      <a:pt x="8369" y="2286"/>
                    </a:cubicBezTo>
                    <a:cubicBezTo>
                      <a:pt x="8380" y="2289"/>
                      <a:pt x="8393" y="2292"/>
                      <a:pt x="8404" y="2292"/>
                    </a:cubicBezTo>
                    <a:cubicBezTo>
                      <a:pt x="8408" y="2292"/>
                      <a:pt x="8412" y="2291"/>
                      <a:pt x="8416" y="2290"/>
                    </a:cubicBezTo>
                    <a:cubicBezTo>
                      <a:pt x="8469" y="2275"/>
                      <a:pt x="8519" y="2256"/>
                      <a:pt x="8565" y="2229"/>
                    </a:cubicBezTo>
                    <a:cubicBezTo>
                      <a:pt x="8600" y="2213"/>
                      <a:pt x="8627" y="2198"/>
                      <a:pt x="8658" y="2179"/>
                    </a:cubicBezTo>
                    <a:cubicBezTo>
                      <a:pt x="8700" y="2152"/>
                      <a:pt x="8738" y="2117"/>
                      <a:pt x="8777" y="2083"/>
                    </a:cubicBezTo>
                    <a:cubicBezTo>
                      <a:pt x="8807" y="2060"/>
                      <a:pt x="8831" y="2041"/>
                      <a:pt x="8854" y="2017"/>
                    </a:cubicBezTo>
                    <a:cubicBezTo>
                      <a:pt x="8869" y="2006"/>
                      <a:pt x="8884" y="1998"/>
                      <a:pt x="8896" y="1983"/>
                    </a:cubicBezTo>
                    <a:cubicBezTo>
                      <a:pt x="8927" y="1964"/>
                      <a:pt x="8961" y="1944"/>
                      <a:pt x="8988" y="1929"/>
                    </a:cubicBezTo>
                    <a:cubicBezTo>
                      <a:pt x="9023" y="1918"/>
                      <a:pt x="9057" y="1898"/>
                      <a:pt x="9084" y="1879"/>
                    </a:cubicBezTo>
                    <a:cubicBezTo>
                      <a:pt x="9119" y="1860"/>
                      <a:pt x="9146" y="1833"/>
                      <a:pt x="9180" y="1810"/>
                    </a:cubicBezTo>
                    <a:cubicBezTo>
                      <a:pt x="9196" y="1802"/>
                      <a:pt x="9215" y="1791"/>
                      <a:pt x="9230" y="1775"/>
                    </a:cubicBezTo>
                    <a:cubicBezTo>
                      <a:pt x="9234" y="1775"/>
                      <a:pt x="9234" y="1772"/>
                      <a:pt x="9238" y="1772"/>
                    </a:cubicBezTo>
                    <a:lnTo>
                      <a:pt x="9234" y="1948"/>
                    </a:lnTo>
                    <a:lnTo>
                      <a:pt x="9215" y="1941"/>
                    </a:lnTo>
                    <a:cubicBezTo>
                      <a:pt x="9203" y="1941"/>
                      <a:pt x="9196" y="1956"/>
                      <a:pt x="9192" y="1979"/>
                    </a:cubicBezTo>
                    <a:cubicBezTo>
                      <a:pt x="9192" y="1983"/>
                      <a:pt x="9192" y="1994"/>
                      <a:pt x="9196" y="1998"/>
                    </a:cubicBezTo>
                    <a:cubicBezTo>
                      <a:pt x="9180" y="1995"/>
                      <a:pt x="9164" y="1994"/>
                      <a:pt x="9148" y="1994"/>
                    </a:cubicBezTo>
                    <a:cubicBezTo>
                      <a:pt x="9107" y="1994"/>
                      <a:pt x="9066" y="2004"/>
                      <a:pt x="9027" y="2017"/>
                    </a:cubicBezTo>
                    <a:lnTo>
                      <a:pt x="9000" y="2041"/>
                    </a:lnTo>
                    <a:cubicBezTo>
                      <a:pt x="8984" y="2075"/>
                      <a:pt x="8961" y="2102"/>
                      <a:pt x="8923" y="2117"/>
                    </a:cubicBezTo>
                    <a:cubicBezTo>
                      <a:pt x="8915" y="2152"/>
                      <a:pt x="8911" y="2187"/>
                      <a:pt x="8907" y="2213"/>
                    </a:cubicBezTo>
                    <a:lnTo>
                      <a:pt x="8723" y="2248"/>
                    </a:lnTo>
                    <a:lnTo>
                      <a:pt x="8719" y="2248"/>
                    </a:lnTo>
                    <a:cubicBezTo>
                      <a:pt x="8685" y="2275"/>
                      <a:pt x="8654" y="2306"/>
                      <a:pt x="8619" y="2340"/>
                    </a:cubicBezTo>
                    <a:lnTo>
                      <a:pt x="8615" y="2344"/>
                    </a:lnTo>
                    <a:cubicBezTo>
                      <a:pt x="8539" y="2398"/>
                      <a:pt x="8473" y="2463"/>
                      <a:pt x="8408" y="2517"/>
                    </a:cubicBezTo>
                    <a:lnTo>
                      <a:pt x="8412" y="2552"/>
                    </a:lnTo>
                    <a:cubicBezTo>
                      <a:pt x="7928" y="2963"/>
                      <a:pt x="7739" y="3512"/>
                      <a:pt x="7908" y="4058"/>
                    </a:cubicBezTo>
                    <a:cubicBezTo>
                      <a:pt x="7916" y="4212"/>
                      <a:pt x="7989" y="4358"/>
                      <a:pt x="8104" y="4461"/>
                    </a:cubicBezTo>
                    <a:lnTo>
                      <a:pt x="8135" y="4557"/>
                    </a:lnTo>
                    <a:cubicBezTo>
                      <a:pt x="8143" y="4669"/>
                      <a:pt x="8193" y="4746"/>
                      <a:pt x="8312" y="4761"/>
                    </a:cubicBezTo>
                    <a:cubicBezTo>
                      <a:pt x="8442" y="5003"/>
                      <a:pt x="8677" y="5049"/>
                      <a:pt x="8923" y="5072"/>
                    </a:cubicBezTo>
                    <a:cubicBezTo>
                      <a:pt x="8988" y="5195"/>
                      <a:pt x="9126" y="5203"/>
                      <a:pt x="9234" y="5253"/>
                    </a:cubicBezTo>
                    <a:lnTo>
                      <a:pt x="9426" y="5291"/>
                    </a:lnTo>
                    <a:cubicBezTo>
                      <a:pt x="9603" y="5541"/>
                      <a:pt x="9891" y="5495"/>
                      <a:pt x="10137" y="5560"/>
                    </a:cubicBezTo>
                    <a:cubicBezTo>
                      <a:pt x="10157" y="5577"/>
                      <a:pt x="10183" y="5588"/>
                      <a:pt x="10207" y="5588"/>
                    </a:cubicBezTo>
                    <a:cubicBezTo>
                      <a:pt x="10211" y="5588"/>
                      <a:pt x="10214" y="5588"/>
                      <a:pt x="10218" y="5587"/>
                    </a:cubicBezTo>
                    <a:lnTo>
                      <a:pt x="10333" y="5664"/>
                    </a:lnTo>
                    <a:lnTo>
                      <a:pt x="10352" y="5672"/>
                    </a:lnTo>
                    <a:cubicBezTo>
                      <a:pt x="10537" y="5768"/>
                      <a:pt x="10733" y="5829"/>
                      <a:pt x="10940" y="5849"/>
                    </a:cubicBezTo>
                    <a:lnTo>
                      <a:pt x="11444" y="5983"/>
                    </a:lnTo>
                    <a:cubicBezTo>
                      <a:pt x="11460" y="5997"/>
                      <a:pt x="11483" y="6007"/>
                      <a:pt x="11507" y="6007"/>
                    </a:cubicBezTo>
                    <a:cubicBezTo>
                      <a:pt x="11517" y="6007"/>
                      <a:pt x="11526" y="6005"/>
                      <a:pt x="11536" y="6002"/>
                    </a:cubicBezTo>
                    <a:cubicBezTo>
                      <a:pt x="11785" y="6059"/>
                      <a:pt x="12036" y="6092"/>
                      <a:pt x="12288" y="6092"/>
                    </a:cubicBezTo>
                    <a:cubicBezTo>
                      <a:pt x="12495" y="6092"/>
                      <a:pt x="12702" y="6070"/>
                      <a:pt x="12908" y="6021"/>
                    </a:cubicBezTo>
                    <a:cubicBezTo>
                      <a:pt x="12917" y="6023"/>
                      <a:pt x="12927" y="6023"/>
                      <a:pt x="12937" y="6023"/>
                    </a:cubicBezTo>
                    <a:cubicBezTo>
                      <a:pt x="12986" y="6023"/>
                      <a:pt x="13035" y="6008"/>
                      <a:pt x="13077" y="5979"/>
                    </a:cubicBezTo>
                    <a:cubicBezTo>
                      <a:pt x="13153" y="6011"/>
                      <a:pt x="13230" y="6022"/>
                      <a:pt x="13307" y="6022"/>
                    </a:cubicBezTo>
                    <a:cubicBezTo>
                      <a:pt x="13462" y="6022"/>
                      <a:pt x="13618" y="5978"/>
                      <a:pt x="13772" y="5975"/>
                    </a:cubicBezTo>
                    <a:lnTo>
                      <a:pt x="13880" y="5979"/>
                    </a:lnTo>
                    <a:lnTo>
                      <a:pt x="14468" y="5956"/>
                    </a:lnTo>
                    <a:cubicBezTo>
                      <a:pt x="14475" y="5933"/>
                      <a:pt x="14483" y="5914"/>
                      <a:pt x="14495" y="5895"/>
                    </a:cubicBezTo>
                    <a:lnTo>
                      <a:pt x="14787" y="5860"/>
                    </a:lnTo>
                    <a:cubicBezTo>
                      <a:pt x="14812" y="5865"/>
                      <a:pt x="14836" y="5867"/>
                      <a:pt x="14860" y="5867"/>
                    </a:cubicBezTo>
                    <a:cubicBezTo>
                      <a:pt x="15010" y="5867"/>
                      <a:pt x="15145" y="5786"/>
                      <a:pt x="15294" y="5779"/>
                    </a:cubicBezTo>
                    <a:lnTo>
                      <a:pt x="15494" y="5875"/>
                    </a:lnTo>
                    <a:cubicBezTo>
                      <a:pt x="15524" y="5841"/>
                      <a:pt x="15559" y="5802"/>
                      <a:pt x="15582" y="5764"/>
                    </a:cubicBezTo>
                    <a:cubicBezTo>
                      <a:pt x="15514" y="5631"/>
                      <a:pt x="15460" y="5568"/>
                      <a:pt x="15369" y="5568"/>
                    </a:cubicBezTo>
                    <a:cubicBezTo>
                      <a:pt x="15300" y="5568"/>
                      <a:pt x="15209" y="5604"/>
                      <a:pt x="15075" y="5672"/>
                    </a:cubicBezTo>
                    <a:lnTo>
                      <a:pt x="14871" y="5687"/>
                    </a:lnTo>
                    <a:lnTo>
                      <a:pt x="14487" y="5687"/>
                    </a:lnTo>
                    <a:cubicBezTo>
                      <a:pt x="14467" y="5683"/>
                      <a:pt x="14448" y="5681"/>
                      <a:pt x="14429" y="5681"/>
                    </a:cubicBezTo>
                    <a:cubicBezTo>
                      <a:pt x="14293" y="5681"/>
                      <a:pt x="14174" y="5786"/>
                      <a:pt x="14040" y="5786"/>
                    </a:cubicBezTo>
                    <a:cubicBezTo>
                      <a:pt x="14021" y="5786"/>
                      <a:pt x="14003" y="5784"/>
                      <a:pt x="13984" y="5779"/>
                    </a:cubicBezTo>
                    <a:cubicBezTo>
                      <a:pt x="13908" y="5708"/>
                      <a:pt x="13832" y="5681"/>
                      <a:pt x="13756" y="5681"/>
                    </a:cubicBezTo>
                    <a:cubicBezTo>
                      <a:pt x="13661" y="5681"/>
                      <a:pt x="13565" y="5723"/>
                      <a:pt x="13469" y="5772"/>
                    </a:cubicBezTo>
                    <a:lnTo>
                      <a:pt x="13461" y="5779"/>
                    </a:lnTo>
                    <a:cubicBezTo>
                      <a:pt x="13366" y="5760"/>
                      <a:pt x="13271" y="5751"/>
                      <a:pt x="13175" y="5751"/>
                    </a:cubicBezTo>
                    <a:cubicBezTo>
                      <a:pt x="13038" y="5751"/>
                      <a:pt x="12901" y="5770"/>
                      <a:pt x="12765" y="5806"/>
                    </a:cubicBezTo>
                    <a:cubicBezTo>
                      <a:pt x="12708" y="5783"/>
                      <a:pt x="12644" y="5771"/>
                      <a:pt x="12581" y="5771"/>
                    </a:cubicBezTo>
                    <a:cubicBezTo>
                      <a:pt x="12539" y="5771"/>
                      <a:pt x="12498" y="5776"/>
                      <a:pt x="12458" y="5787"/>
                    </a:cubicBezTo>
                    <a:cubicBezTo>
                      <a:pt x="12439" y="5768"/>
                      <a:pt x="12408" y="5760"/>
                      <a:pt x="12381" y="5760"/>
                    </a:cubicBezTo>
                    <a:cubicBezTo>
                      <a:pt x="12303" y="5711"/>
                      <a:pt x="12226" y="5683"/>
                      <a:pt x="12149" y="5683"/>
                    </a:cubicBezTo>
                    <a:cubicBezTo>
                      <a:pt x="12082" y="5683"/>
                      <a:pt x="12015" y="5704"/>
                      <a:pt x="11947" y="5752"/>
                    </a:cubicBezTo>
                    <a:lnTo>
                      <a:pt x="11563" y="5760"/>
                    </a:lnTo>
                    <a:lnTo>
                      <a:pt x="11451" y="5664"/>
                    </a:lnTo>
                    <a:cubicBezTo>
                      <a:pt x="11159" y="5618"/>
                      <a:pt x="11497" y="5368"/>
                      <a:pt x="11328" y="5284"/>
                    </a:cubicBezTo>
                    <a:cubicBezTo>
                      <a:pt x="11313" y="5278"/>
                      <a:pt x="11299" y="5275"/>
                      <a:pt x="11286" y="5275"/>
                    </a:cubicBezTo>
                    <a:cubicBezTo>
                      <a:pt x="11274" y="5275"/>
                      <a:pt x="11261" y="5278"/>
                      <a:pt x="11248" y="5284"/>
                    </a:cubicBezTo>
                    <a:cubicBezTo>
                      <a:pt x="11216" y="5263"/>
                      <a:pt x="11179" y="5253"/>
                      <a:pt x="11141" y="5253"/>
                    </a:cubicBezTo>
                    <a:cubicBezTo>
                      <a:pt x="11110" y="5253"/>
                      <a:pt x="11078" y="5260"/>
                      <a:pt x="11048" y="5272"/>
                    </a:cubicBezTo>
                    <a:cubicBezTo>
                      <a:pt x="10663" y="5053"/>
                      <a:pt x="10637" y="4953"/>
                      <a:pt x="10867" y="4665"/>
                    </a:cubicBezTo>
                    <a:cubicBezTo>
                      <a:pt x="10944" y="4519"/>
                      <a:pt x="10982" y="4346"/>
                      <a:pt x="11159" y="4281"/>
                    </a:cubicBezTo>
                    <a:lnTo>
                      <a:pt x="11447" y="4150"/>
                    </a:lnTo>
                    <a:cubicBezTo>
                      <a:pt x="11488" y="4143"/>
                      <a:pt x="11529" y="4141"/>
                      <a:pt x="11570" y="4141"/>
                    </a:cubicBezTo>
                    <a:cubicBezTo>
                      <a:pt x="11624" y="4141"/>
                      <a:pt x="11677" y="4144"/>
                      <a:pt x="11731" y="4144"/>
                    </a:cubicBezTo>
                    <a:cubicBezTo>
                      <a:pt x="11816" y="4144"/>
                      <a:pt x="11900" y="4136"/>
                      <a:pt x="11982" y="4092"/>
                    </a:cubicBezTo>
                    <a:cubicBezTo>
                      <a:pt x="12006" y="4078"/>
                      <a:pt x="12029" y="4073"/>
                      <a:pt x="12052" y="4073"/>
                    </a:cubicBezTo>
                    <a:cubicBezTo>
                      <a:pt x="12124" y="4073"/>
                      <a:pt x="12188" y="4130"/>
                      <a:pt x="12247" y="4173"/>
                    </a:cubicBezTo>
                    <a:cubicBezTo>
                      <a:pt x="12412" y="4173"/>
                      <a:pt x="12431" y="4096"/>
                      <a:pt x="12347" y="3973"/>
                    </a:cubicBezTo>
                    <a:lnTo>
                      <a:pt x="11835" y="3866"/>
                    </a:lnTo>
                    <a:cubicBezTo>
                      <a:pt x="11812" y="3858"/>
                      <a:pt x="11789" y="3847"/>
                      <a:pt x="11766" y="3847"/>
                    </a:cubicBezTo>
                    <a:cubicBezTo>
                      <a:pt x="11699" y="3771"/>
                      <a:pt x="11642" y="3744"/>
                      <a:pt x="11591" y="3744"/>
                    </a:cubicBezTo>
                    <a:cubicBezTo>
                      <a:pt x="11461" y="3744"/>
                      <a:pt x="11373" y="3929"/>
                      <a:pt x="11251" y="3962"/>
                    </a:cubicBezTo>
                    <a:cubicBezTo>
                      <a:pt x="11164" y="3965"/>
                      <a:pt x="11077" y="3966"/>
                      <a:pt x="10990" y="3966"/>
                    </a:cubicBezTo>
                    <a:cubicBezTo>
                      <a:pt x="10612" y="3966"/>
                      <a:pt x="10234" y="3935"/>
                      <a:pt x="9868" y="3835"/>
                    </a:cubicBezTo>
                    <a:cubicBezTo>
                      <a:pt x="9776" y="3712"/>
                      <a:pt x="9641" y="3616"/>
                      <a:pt x="9618" y="3455"/>
                    </a:cubicBezTo>
                    <a:cubicBezTo>
                      <a:pt x="9512" y="3385"/>
                      <a:pt x="9683" y="3146"/>
                      <a:pt x="9462" y="3146"/>
                    </a:cubicBezTo>
                    <a:cubicBezTo>
                      <a:pt x="9452" y="3146"/>
                      <a:pt x="9441" y="3146"/>
                      <a:pt x="9430" y="3147"/>
                    </a:cubicBezTo>
                    <a:cubicBezTo>
                      <a:pt x="9269" y="3151"/>
                      <a:pt x="9096" y="3147"/>
                      <a:pt x="9011" y="3339"/>
                    </a:cubicBezTo>
                    <a:lnTo>
                      <a:pt x="8911" y="3455"/>
                    </a:lnTo>
                    <a:cubicBezTo>
                      <a:pt x="8838" y="3551"/>
                      <a:pt x="8954" y="3689"/>
                      <a:pt x="8834" y="3770"/>
                    </a:cubicBezTo>
                    <a:lnTo>
                      <a:pt x="8834" y="3943"/>
                    </a:lnTo>
                    <a:cubicBezTo>
                      <a:pt x="8884" y="4008"/>
                      <a:pt x="8873" y="4089"/>
                      <a:pt x="8896" y="4158"/>
                    </a:cubicBezTo>
                    <a:cubicBezTo>
                      <a:pt x="8934" y="4227"/>
                      <a:pt x="8934" y="4304"/>
                      <a:pt x="8904" y="4373"/>
                    </a:cubicBezTo>
                    <a:cubicBezTo>
                      <a:pt x="8904" y="4411"/>
                      <a:pt x="8930" y="4438"/>
                      <a:pt x="8965" y="4446"/>
                    </a:cubicBezTo>
                    <a:lnTo>
                      <a:pt x="9146" y="4565"/>
                    </a:lnTo>
                    <a:cubicBezTo>
                      <a:pt x="9246" y="4652"/>
                      <a:pt x="9359" y="4684"/>
                      <a:pt x="9472" y="4684"/>
                    </a:cubicBezTo>
                    <a:cubicBezTo>
                      <a:pt x="9549" y="4684"/>
                      <a:pt x="9626" y="4669"/>
                      <a:pt x="9699" y="4646"/>
                    </a:cubicBezTo>
                    <a:cubicBezTo>
                      <a:pt x="9741" y="4631"/>
                      <a:pt x="9778" y="4625"/>
                      <a:pt x="9812" y="4625"/>
                    </a:cubicBezTo>
                    <a:cubicBezTo>
                      <a:pt x="9886" y="4625"/>
                      <a:pt x="9948" y="4653"/>
                      <a:pt x="10022" y="4684"/>
                    </a:cubicBezTo>
                    <a:cubicBezTo>
                      <a:pt x="10063" y="4722"/>
                      <a:pt x="10103" y="4735"/>
                      <a:pt x="10141" y="4735"/>
                    </a:cubicBezTo>
                    <a:cubicBezTo>
                      <a:pt x="10210" y="4735"/>
                      <a:pt x="10276" y="4692"/>
                      <a:pt x="10345" y="4665"/>
                    </a:cubicBezTo>
                    <a:cubicBezTo>
                      <a:pt x="10356" y="4711"/>
                      <a:pt x="10402" y="4750"/>
                      <a:pt x="10448" y="4757"/>
                    </a:cubicBezTo>
                    <a:cubicBezTo>
                      <a:pt x="10479" y="4980"/>
                      <a:pt x="10506" y="5207"/>
                      <a:pt x="10529" y="5434"/>
                    </a:cubicBezTo>
                    <a:cubicBezTo>
                      <a:pt x="10502" y="5437"/>
                      <a:pt x="10479" y="5441"/>
                      <a:pt x="10448" y="5453"/>
                    </a:cubicBezTo>
                    <a:lnTo>
                      <a:pt x="10448" y="5457"/>
                    </a:lnTo>
                    <a:cubicBezTo>
                      <a:pt x="10406" y="5387"/>
                      <a:pt x="10333" y="5345"/>
                      <a:pt x="10252" y="5345"/>
                    </a:cubicBezTo>
                    <a:lnTo>
                      <a:pt x="10248" y="5337"/>
                    </a:lnTo>
                    <a:cubicBezTo>
                      <a:pt x="9830" y="5126"/>
                      <a:pt x="9365" y="5034"/>
                      <a:pt x="8930" y="4853"/>
                    </a:cubicBezTo>
                    <a:lnTo>
                      <a:pt x="8346" y="4434"/>
                    </a:lnTo>
                    <a:cubicBezTo>
                      <a:pt x="8270" y="4239"/>
                      <a:pt x="8239" y="4027"/>
                      <a:pt x="8116" y="3854"/>
                    </a:cubicBezTo>
                    <a:cubicBezTo>
                      <a:pt x="8066" y="3405"/>
                      <a:pt x="8358" y="3105"/>
                      <a:pt x="8558" y="2751"/>
                    </a:cubicBezTo>
                    <a:cubicBezTo>
                      <a:pt x="8642" y="2709"/>
                      <a:pt x="8715" y="2636"/>
                      <a:pt x="8750" y="2540"/>
                    </a:cubicBezTo>
                    <a:cubicBezTo>
                      <a:pt x="8761" y="2498"/>
                      <a:pt x="8792" y="2471"/>
                      <a:pt x="8834" y="2452"/>
                    </a:cubicBezTo>
                    <a:lnTo>
                      <a:pt x="8831" y="2421"/>
                    </a:lnTo>
                    <a:lnTo>
                      <a:pt x="8831" y="2421"/>
                    </a:lnTo>
                    <a:cubicBezTo>
                      <a:pt x="8836" y="2422"/>
                      <a:pt x="8841" y="2422"/>
                      <a:pt x="8847" y="2422"/>
                    </a:cubicBezTo>
                    <a:cubicBezTo>
                      <a:pt x="8859" y="2422"/>
                      <a:pt x="8872" y="2420"/>
                      <a:pt x="8883" y="2416"/>
                    </a:cubicBezTo>
                    <a:lnTo>
                      <a:pt x="8883" y="2416"/>
                    </a:lnTo>
                    <a:cubicBezTo>
                      <a:pt x="8870" y="2429"/>
                      <a:pt x="8858" y="2443"/>
                      <a:pt x="8846" y="2456"/>
                    </a:cubicBezTo>
                    <a:lnTo>
                      <a:pt x="8954" y="2379"/>
                    </a:lnTo>
                    <a:lnTo>
                      <a:pt x="8954" y="2379"/>
                    </a:lnTo>
                    <a:cubicBezTo>
                      <a:pt x="8945" y="2379"/>
                      <a:pt x="8936" y="2381"/>
                      <a:pt x="8929" y="2384"/>
                    </a:cubicBezTo>
                    <a:lnTo>
                      <a:pt x="8929" y="2384"/>
                    </a:lnTo>
                    <a:cubicBezTo>
                      <a:pt x="8917" y="2399"/>
                      <a:pt x="8901" y="2410"/>
                      <a:pt x="8883" y="2416"/>
                    </a:cubicBezTo>
                    <a:lnTo>
                      <a:pt x="8883" y="2416"/>
                    </a:lnTo>
                    <a:cubicBezTo>
                      <a:pt x="8896" y="2403"/>
                      <a:pt x="8911" y="2391"/>
                      <a:pt x="8929" y="2384"/>
                    </a:cubicBezTo>
                    <a:lnTo>
                      <a:pt x="8929" y="2384"/>
                    </a:lnTo>
                    <a:cubicBezTo>
                      <a:pt x="8938" y="2373"/>
                      <a:pt x="8945" y="2359"/>
                      <a:pt x="8950" y="2344"/>
                    </a:cubicBezTo>
                    <a:lnTo>
                      <a:pt x="8950" y="2348"/>
                    </a:lnTo>
                    <a:cubicBezTo>
                      <a:pt x="9076" y="2283"/>
                      <a:pt x="9199" y="2221"/>
                      <a:pt x="9249" y="2067"/>
                    </a:cubicBezTo>
                    <a:cubicBezTo>
                      <a:pt x="9280" y="2060"/>
                      <a:pt x="9311" y="2041"/>
                      <a:pt x="9330" y="2014"/>
                    </a:cubicBezTo>
                    <a:lnTo>
                      <a:pt x="9868" y="1745"/>
                    </a:lnTo>
                    <a:cubicBezTo>
                      <a:pt x="9945" y="1733"/>
                      <a:pt x="10022" y="1722"/>
                      <a:pt x="10068" y="1652"/>
                    </a:cubicBezTo>
                    <a:lnTo>
                      <a:pt x="10544" y="1514"/>
                    </a:lnTo>
                    <a:cubicBezTo>
                      <a:pt x="10560" y="1514"/>
                      <a:pt x="10575" y="1503"/>
                      <a:pt x="10583" y="1495"/>
                    </a:cubicBezTo>
                    <a:cubicBezTo>
                      <a:pt x="10594" y="1483"/>
                      <a:pt x="10587" y="1468"/>
                      <a:pt x="10579" y="1456"/>
                    </a:cubicBezTo>
                    <a:lnTo>
                      <a:pt x="10579" y="1456"/>
                    </a:lnTo>
                    <a:cubicBezTo>
                      <a:pt x="10601" y="1464"/>
                      <a:pt x="10623" y="1467"/>
                      <a:pt x="10645" y="1467"/>
                    </a:cubicBezTo>
                    <a:cubicBezTo>
                      <a:pt x="10682" y="1467"/>
                      <a:pt x="10718" y="1458"/>
                      <a:pt x="10752" y="1441"/>
                    </a:cubicBezTo>
                    <a:cubicBezTo>
                      <a:pt x="10886" y="1399"/>
                      <a:pt x="11055" y="1445"/>
                      <a:pt x="11152" y="1303"/>
                    </a:cubicBezTo>
                    <a:cubicBezTo>
                      <a:pt x="11208" y="1323"/>
                      <a:pt x="11266" y="1331"/>
                      <a:pt x="11325" y="1331"/>
                    </a:cubicBezTo>
                    <a:cubicBezTo>
                      <a:pt x="11399" y="1331"/>
                      <a:pt x="11473" y="1319"/>
                      <a:pt x="11547" y="1307"/>
                    </a:cubicBezTo>
                    <a:cubicBezTo>
                      <a:pt x="11494" y="1203"/>
                      <a:pt x="11431" y="1161"/>
                      <a:pt x="11364" y="1161"/>
                    </a:cubicBezTo>
                    <a:cubicBezTo>
                      <a:pt x="11298" y="1161"/>
                      <a:pt x="11226" y="1203"/>
                      <a:pt x="11155" y="1268"/>
                    </a:cubicBezTo>
                    <a:cubicBezTo>
                      <a:pt x="11083" y="1228"/>
                      <a:pt x="11014" y="1213"/>
                      <a:pt x="10946" y="1213"/>
                    </a:cubicBezTo>
                    <a:cubicBezTo>
                      <a:pt x="10811" y="1213"/>
                      <a:pt x="10681" y="1275"/>
                      <a:pt x="10548" y="1333"/>
                    </a:cubicBezTo>
                    <a:cubicBezTo>
                      <a:pt x="10533" y="1332"/>
                      <a:pt x="10517" y="1331"/>
                      <a:pt x="10501" y="1331"/>
                    </a:cubicBezTo>
                    <a:cubicBezTo>
                      <a:pt x="10412" y="1331"/>
                      <a:pt x="10320" y="1359"/>
                      <a:pt x="10248" y="1418"/>
                    </a:cubicBezTo>
                    <a:lnTo>
                      <a:pt x="9837" y="1506"/>
                    </a:lnTo>
                    <a:cubicBezTo>
                      <a:pt x="9810" y="1522"/>
                      <a:pt x="9780" y="1537"/>
                      <a:pt x="9749" y="1545"/>
                    </a:cubicBezTo>
                    <a:cubicBezTo>
                      <a:pt x="9741" y="1572"/>
                      <a:pt x="9737" y="1595"/>
                      <a:pt x="9730" y="1614"/>
                    </a:cubicBezTo>
                    <a:lnTo>
                      <a:pt x="9722" y="1614"/>
                    </a:lnTo>
                    <a:lnTo>
                      <a:pt x="9292" y="1733"/>
                    </a:lnTo>
                    <a:cubicBezTo>
                      <a:pt x="9311" y="1725"/>
                      <a:pt x="9326" y="1714"/>
                      <a:pt x="9345" y="1706"/>
                    </a:cubicBezTo>
                    <a:cubicBezTo>
                      <a:pt x="9461" y="1649"/>
                      <a:pt x="9576" y="1595"/>
                      <a:pt x="9684" y="1533"/>
                    </a:cubicBezTo>
                    <a:lnTo>
                      <a:pt x="9845" y="1445"/>
                    </a:lnTo>
                    <a:cubicBezTo>
                      <a:pt x="9876" y="1426"/>
                      <a:pt x="9910" y="1410"/>
                      <a:pt x="9945" y="1391"/>
                    </a:cubicBezTo>
                    <a:cubicBezTo>
                      <a:pt x="9987" y="1368"/>
                      <a:pt x="10037" y="1345"/>
                      <a:pt x="10083" y="1322"/>
                    </a:cubicBezTo>
                    <a:cubicBezTo>
                      <a:pt x="10118" y="1307"/>
                      <a:pt x="10145" y="1291"/>
                      <a:pt x="10175" y="1276"/>
                    </a:cubicBezTo>
                    <a:cubicBezTo>
                      <a:pt x="10218" y="1257"/>
                      <a:pt x="10268" y="1237"/>
                      <a:pt x="10314" y="1226"/>
                    </a:cubicBezTo>
                    <a:cubicBezTo>
                      <a:pt x="10368" y="1214"/>
                      <a:pt x="10414" y="1199"/>
                      <a:pt x="10464" y="1180"/>
                    </a:cubicBezTo>
                    <a:cubicBezTo>
                      <a:pt x="10510" y="1161"/>
                      <a:pt x="10564" y="1138"/>
                      <a:pt x="10614" y="1114"/>
                    </a:cubicBezTo>
                    <a:lnTo>
                      <a:pt x="10713" y="1072"/>
                    </a:lnTo>
                    <a:cubicBezTo>
                      <a:pt x="10771" y="1053"/>
                      <a:pt x="10829" y="1034"/>
                      <a:pt x="10883" y="1015"/>
                    </a:cubicBezTo>
                    <a:cubicBezTo>
                      <a:pt x="11059" y="961"/>
                      <a:pt x="11217" y="865"/>
                      <a:pt x="11390" y="803"/>
                    </a:cubicBezTo>
                    <a:cubicBezTo>
                      <a:pt x="11478" y="772"/>
                      <a:pt x="11567" y="749"/>
                      <a:pt x="11659" y="734"/>
                    </a:cubicBezTo>
                    <a:cubicBezTo>
                      <a:pt x="11759" y="696"/>
                      <a:pt x="11901" y="688"/>
                      <a:pt x="11882" y="534"/>
                    </a:cubicBezTo>
                    <a:lnTo>
                      <a:pt x="11885" y="534"/>
                    </a:lnTo>
                    <a:cubicBezTo>
                      <a:pt x="11989" y="515"/>
                      <a:pt x="12116" y="546"/>
                      <a:pt x="12181" y="427"/>
                    </a:cubicBezTo>
                    <a:cubicBezTo>
                      <a:pt x="12389" y="427"/>
                      <a:pt x="12581" y="365"/>
                      <a:pt x="12777" y="315"/>
                    </a:cubicBezTo>
                    <a:cubicBezTo>
                      <a:pt x="12785" y="308"/>
                      <a:pt x="12792" y="304"/>
                      <a:pt x="12796" y="296"/>
                    </a:cubicBezTo>
                    <a:close/>
                    <a:moveTo>
                      <a:pt x="13196" y="0"/>
                    </a:moveTo>
                    <a:cubicBezTo>
                      <a:pt x="13169" y="15"/>
                      <a:pt x="13138" y="39"/>
                      <a:pt x="13123" y="69"/>
                    </a:cubicBezTo>
                    <a:lnTo>
                      <a:pt x="13054" y="35"/>
                    </a:lnTo>
                    <a:lnTo>
                      <a:pt x="12958" y="54"/>
                    </a:lnTo>
                    <a:cubicBezTo>
                      <a:pt x="12946" y="77"/>
                      <a:pt x="12942" y="100"/>
                      <a:pt x="12931" y="127"/>
                    </a:cubicBezTo>
                    <a:lnTo>
                      <a:pt x="12642" y="158"/>
                    </a:lnTo>
                    <a:lnTo>
                      <a:pt x="12350" y="154"/>
                    </a:lnTo>
                    <a:cubicBezTo>
                      <a:pt x="12335" y="177"/>
                      <a:pt x="12327" y="204"/>
                      <a:pt x="12324" y="227"/>
                    </a:cubicBezTo>
                    <a:cubicBezTo>
                      <a:pt x="12310" y="225"/>
                      <a:pt x="12297" y="225"/>
                      <a:pt x="12284" y="225"/>
                    </a:cubicBezTo>
                    <a:cubicBezTo>
                      <a:pt x="12187" y="225"/>
                      <a:pt x="12095" y="262"/>
                      <a:pt x="12024" y="327"/>
                    </a:cubicBezTo>
                    <a:cubicBezTo>
                      <a:pt x="11851" y="327"/>
                      <a:pt x="11693" y="396"/>
                      <a:pt x="11536" y="454"/>
                    </a:cubicBezTo>
                    <a:lnTo>
                      <a:pt x="11351" y="465"/>
                    </a:lnTo>
                    <a:cubicBezTo>
                      <a:pt x="11347" y="492"/>
                      <a:pt x="11336" y="519"/>
                      <a:pt x="11332" y="542"/>
                    </a:cubicBezTo>
                    <a:lnTo>
                      <a:pt x="11040" y="557"/>
                    </a:lnTo>
                    <a:cubicBezTo>
                      <a:pt x="10733" y="761"/>
                      <a:pt x="10387" y="861"/>
                      <a:pt x="10049" y="984"/>
                    </a:cubicBezTo>
                    <a:cubicBezTo>
                      <a:pt x="9795" y="1153"/>
                      <a:pt x="9538" y="1310"/>
                      <a:pt x="9234" y="1380"/>
                    </a:cubicBezTo>
                    <a:cubicBezTo>
                      <a:pt x="8923" y="1637"/>
                      <a:pt x="8485" y="1741"/>
                      <a:pt x="8293" y="2144"/>
                    </a:cubicBezTo>
                    <a:cubicBezTo>
                      <a:pt x="8272" y="2140"/>
                      <a:pt x="8253" y="2138"/>
                      <a:pt x="8234" y="2138"/>
                    </a:cubicBezTo>
                    <a:cubicBezTo>
                      <a:pt x="8099" y="2138"/>
                      <a:pt x="8009" y="2240"/>
                      <a:pt x="7904" y="2321"/>
                    </a:cubicBezTo>
                    <a:cubicBezTo>
                      <a:pt x="7605" y="2548"/>
                      <a:pt x="7301" y="2767"/>
                      <a:pt x="7005" y="2990"/>
                    </a:cubicBezTo>
                    <a:cubicBezTo>
                      <a:pt x="6944" y="3097"/>
                      <a:pt x="6832" y="3174"/>
                      <a:pt x="6713" y="3201"/>
                    </a:cubicBezTo>
                    <a:cubicBezTo>
                      <a:pt x="6702" y="3251"/>
                      <a:pt x="6659" y="3289"/>
                      <a:pt x="6610" y="3297"/>
                    </a:cubicBezTo>
                    <a:cubicBezTo>
                      <a:pt x="6387" y="3674"/>
                      <a:pt x="6098" y="3996"/>
                      <a:pt x="5703" y="4208"/>
                    </a:cubicBezTo>
                    <a:cubicBezTo>
                      <a:pt x="5645" y="4346"/>
                      <a:pt x="5568" y="4477"/>
                      <a:pt x="5407" y="4515"/>
                    </a:cubicBezTo>
                    <a:cubicBezTo>
                      <a:pt x="5280" y="4857"/>
                      <a:pt x="4892" y="4969"/>
                      <a:pt x="4734" y="5280"/>
                    </a:cubicBezTo>
                    <a:lnTo>
                      <a:pt x="4592" y="5326"/>
                    </a:lnTo>
                    <a:cubicBezTo>
                      <a:pt x="4554" y="5418"/>
                      <a:pt x="4477" y="5491"/>
                      <a:pt x="4381" y="5514"/>
                    </a:cubicBezTo>
                    <a:cubicBezTo>
                      <a:pt x="4304" y="5703"/>
                      <a:pt x="4119" y="5783"/>
                      <a:pt x="3989" y="5922"/>
                    </a:cubicBezTo>
                    <a:cubicBezTo>
                      <a:pt x="3985" y="6006"/>
                      <a:pt x="3958" y="6083"/>
                      <a:pt x="3874" y="6114"/>
                    </a:cubicBezTo>
                    <a:cubicBezTo>
                      <a:pt x="3774" y="6352"/>
                      <a:pt x="3532" y="6448"/>
                      <a:pt x="3378" y="6629"/>
                    </a:cubicBezTo>
                    <a:cubicBezTo>
                      <a:pt x="3378" y="6682"/>
                      <a:pt x="3339" y="6729"/>
                      <a:pt x="3286" y="6740"/>
                    </a:cubicBezTo>
                    <a:cubicBezTo>
                      <a:pt x="3190" y="7005"/>
                      <a:pt x="2986" y="7170"/>
                      <a:pt x="2775" y="7339"/>
                    </a:cubicBezTo>
                    <a:cubicBezTo>
                      <a:pt x="2767" y="7393"/>
                      <a:pt x="2728" y="7436"/>
                      <a:pt x="2678" y="7439"/>
                    </a:cubicBezTo>
                    <a:cubicBezTo>
                      <a:pt x="2532" y="7778"/>
                      <a:pt x="2283" y="8066"/>
                      <a:pt x="1968" y="8254"/>
                    </a:cubicBezTo>
                    <a:cubicBezTo>
                      <a:pt x="1960" y="8304"/>
                      <a:pt x="1921" y="8350"/>
                      <a:pt x="1872" y="8354"/>
                    </a:cubicBezTo>
                    <a:cubicBezTo>
                      <a:pt x="1760" y="8542"/>
                      <a:pt x="1649" y="8727"/>
                      <a:pt x="1457" y="8850"/>
                    </a:cubicBezTo>
                    <a:cubicBezTo>
                      <a:pt x="1115" y="9299"/>
                      <a:pt x="799" y="9772"/>
                      <a:pt x="431" y="10195"/>
                    </a:cubicBezTo>
                    <a:cubicBezTo>
                      <a:pt x="296" y="10348"/>
                      <a:pt x="231" y="10533"/>
                      <a:pt x="108" y="10686"/>
                    </a:cubicBezTo>
                    <a:cubicBezTo>
                      <a:pt x="0" y="10817"/>
                      <a:pt x="92" y="10929"/>
                      <a:pt x="231" y="10929"/>
                    </a:cubicBezTo>
                    <a:cubicBezTo>
                      <a:pt x="239" y="10928"/>
                      <a:pt x="246" y="10928"/>
                      <a:pt x="254" y="10928"/>
                    </a:cubicBezTo>
                    <a:cubicBezTo>
                      <a:pt x="919" y="10928"/>
                      <a:pt x="1572" y="11075"/>
                      <a:pt x="2238" y="11075"/>
                    </a:cubicBezTo>
                    <a:cubicBezTo>
                      <a:pt x="2303" y="11075"/>
                      <a:pt x="2368" y="11074"/>
                      <a:pt x="2433" y="11071"/>
                    </a:cubicBezTo>
                    <a:cubicBezTo>
                      <a:pt x="3220" y="11221"/>
                      <a:pt x="4023" y="11232"/>
                      <a:pt x="4815" y="11290"/>
                    </a:cubicBezTo>
                    <a:cubicBezTo>
                      <a:pt x="5814" y="11359"/>
                      <a:pt x="6813" y="11451"/>
                      <a:pt x="7812" y="11543"/>
                    </a:cubicBezTo>
                    <a:cubicBezTo>
                      <a:pt x="8316" y="11578"/>
                      <a:pt x="8827" y="11551"/>
                      <a:pt x="9326" y="11643"/>
                    </a:cubicBezTo>
                    <a:lnTo>
                      <a:pt x="9614" y="11570"/>
                    </a:lnTo>
                    <a:cubicBezTo>
                      <a:pt x="9791" y="11724"/>
                      <a:pt x="10010" y="11732"/>
                      <a:pt x="10229" y="11739"/>
                    </a:cubicBezTo>
                    <a:cubicBezTo>
                      <a:pt x="10598" y="11755"/>
                      <a:pt x="10967" y="11755"/>
                      <a:pt x="11332" y="11759"/>
                    </a:cubicBezTo>
                    <a:cubicBezTo>
                      <a:pt x="11451" y="11639"/>
                      <a:pt x="11555" y="11493"/>
                      <a:pt x="11716" y="11432"/>
                    </a:cubicBezTo>
                    <a:cubicBezTo>
                      <a:pt x="11728" y="11378"/>
                      <a:pt x="11770" y="11340"/>
                      <a:pt x="11824" y="11336"/>
                    </a:cubicBezTo>
                    <a:cubicBezTo>
                      <a:pt x="11824" y="11282"/>
                      <a:pt x="11862" y="11240"/>
                      <a:pt x="11912" y="11224"/>
                    </a:cubicBezTo>
                    <a:cubicBezTo>
                      <a:pt x="12028" y="10913"/>
                      <a:pt x="12193" y="10644"/>
                      <a:pt x="12523" y="10521"/>
                    </a:cubicBezTo>
                    <a:cubicBezTo>
                      <a:pt x="12596" y="10321"/>
                      <a:pt x="12719" y="10175"/>
                      <a:pt x="12927" y="10118"/>
                    </a:cubicBezTo>
                    <a:cubicBezTo>
                      <a:pt x="12984" y="9991"/>
                      <a:pt x="13092" y="9933"/>
                      <a:pt x="13219" y="9910"/>
                    </a:cubicBezTo>
                    <a:lnTo>
                      <a:pt x="13265" y="9553"/>
                    </a:lnTo>
                    <a:cubicBezTo>
                      <a:pt x="13288" y="9559"/>
                      <a:pt x="13308" y="9562"/>
                      <a:pt x="13327" y="9562"/>
                    </a:cubicBezTo>
                    <a:cubicBezTo>
                      <a:pt x="13440" y="9562"/>
                      <a:pt x="13495" y="9457"/>
                      <a:pt x="13580" y="9391"/>
                    </a:cubicBezTo>
                    <a:cubicBezTo>
                      <a:pt x="13776" y="9238"/>
                      <a:pt x="13853" y="8950"/>
                      <a:pt x="14137" y="8907"/>
                    </a:cubicBezTo>
                    <a:cubicBezTo>
                      <a:pt x="14226" y="8723"/>
                      <a:pt x="14425" y="8665"/>
                      <a:pt x="14556" y="8527"/>
                    </a:cubicBezTo>
                    <a:lnTo>
                      <a:pt x="14556" y="8511"/>
                    </a:lnTo>
                    <a:lnTo>
                      <a:pt x="14560" y="8523"/>
                    </a:lnTo>
                    <a:cubicBezTo>
                      <a:pt x="14783" y="8304"/>
                      <a:pt x="15075" y="8146"/>
                      <a:pt x="15171" y="7820"/>
                    </a:cubicBezTo>
                    <a:cubicBezTo>
                      <a:pt x="15551" y="7647"/>
                      <a:pt x="15916" y="7451"/>
                      <a:pt x="16185" y="7113"/>
                    </a:cubicBezTo>
                    <a:cubicBezTo>
                      <a:pt x="16189" y="7082"/>
                      <a:pt x="16197" y="7051"/>
                      <a:pt x="16212" y="7024"/>
                    </a:cubicBezTo>
                    <a:cubicBezTo>
                      <a:pt x="16286" y="6995"/>
                      <a:pt x="16362" y="6981"/>
                      <a:pt x="16439" y="6981"/>
                    </a:cubicBezTo>
                    <a:cubicBezTo>
                      <a:pt x="16482" y="6981"/>
                      <a:pt x="16525" y="6985"/>
                      <a:pt x="16570" y="6994"/>
                    </a:cubicBezTo>
                    <a:cubicBezTo>
                      <a:pt x="16577" y="6940"/>
                      <a:pt x="16616" y="6901"/>
                      <a:pt x="16670" y="6894"/>
                    </a:cubicBezTo>
                    <a:cubicBezTo>
                      <a:pt x="16697" y="6806"/>
                      <a:pt x="16757" y="6797"/>
                      <a:pt x="16822" y="6797"/>
                    </a:cubicBezTo>
                    <a:cubicBezTo>
                      <a:pt x="16840" y="6797"/>
                      <a:pt x="16859" y="6798"/>
                      <a:pt x="16877" y="6798"/>
                    </a:cubicBezTo>
                    <a:cubicBezTo>
                      <a:pt x="16908" y="6709"/>
                      <a:pt x="16985" y="6698"/>
                      <a:pt x="17069" y="6682"/>
                    </a:cubicBezTo>
                    <a:cubicBezTo>
                      <a:pt x="17077" y="6629"/>
                      <a:pt x="17119" y="6594"/>
                      <a:pt x="17173" y="6590"/>
                    </a:cubicBezTo>
                    <a:cubicBezTo>
                      <a:pt x="17169" y="6563"/>
                      <a:pt x="17173" y="6533"/>
                      <a:pt x="17192" y="6506"/>
                    </a:cubicBezTo>
                    <a:lnTo>
                      <a:pt x="17204" y="6509"/>
                    </a:lnTo>
                    <a:lnTo>
                      <a:pt x="17196" y="6506"/>
                    </a:lnTo>
                    <a:lnTo>
                      <a:pt x="17231" y="6475"/>
                    </a:lnTo>
                    <a:lnTo>
                      <a:pt x="17273" y="6479"/>
                    </a:lnTo>
                    <a:cubicBezTo>
                      <a:pt x="17265" y="6452"/>
                      <a:pt x="17281" y="6421"/>
                      <a:pt x="17307" y="6410"/>
                    </a:cubicBezTo>
                    <a:cubicBezTo>
                      <a:pt x="17388" y="6337"/>
                      <a:pt x="17461" y="6256"/>
                      <a:pt x="17523" y="6164"/>
                    </a:cubicBezTo>
                    <a:cubicBezTo>
                      <a:pt x="17523" y="6202"/>
                      <a:pt x="17534" y="6237"/>
                      <a:pt x="17549" y="6267"/>
                    </a:cubicBezTo>
                    <a:cubicBezTo>
                      <a:pt x="17573" y="6306"/>
                      <a:pt x="17611" y="6333"/>
                      <a:pt x="17653" y="6337"/>
                    </a:cubicBezTo>
                    <a:cubicBezTo>
                      <a:pt x="17692" y="6321"/>
                      <a:pt x="17730" y="6302"/>
                      <a:pt x="17765" y="6275"/>
                    </a:cubicBezTo>
                    <a:cubicBezTo>
                      <a:pt x="17780" y="6260"/>
                      <a:pt x="17792" y="6244"/>
                      <a:pt x="17811" y="6229"/>
                    </a:cubicBezTo>
                    <a:cubicBezTo>
                      <a:pt x="17842" y="6202"/>
                      <a:pt x="17868" y="6179"/>
                      <a:pt x="17903" y="6152"/>
                    </a:cubicBezTo>
                    <a:cubicBezTo>
                      <a:pt x="17940" y="6141"/>
                      <a:pt x="17970" y="6116"/>
                      <a:pt x="17996" y="6090"/>
                    </a:cubicBezTo>
                    <a:lnTo>
                      <a:pt x="17996" y="6090"/>
                    </a:lnTo>
                    <a:cubicBezTo>
                      <a:pt x="17995" y="6090"/>
                      <a:pt x="17995" y="6091"/>
                      <a:pt x="17995" y="6091"/>
                    </a:cubicBezTo>
                    <a:lnTo>
                      <a:pt x="17999" y="6087"/>
                    </a:lnTo>
                    <a:lnTo>
                      <a:pt x="17999" y="6087"/>
                    </a:lnTo>
                    <a:cubicBezTo>
                      <a:pt x="17998" y="6088"/>
                      <a:pt x="17997" y="6089"/>
                      <a:pt x="17996" y="6090"/>
                    </a:cubicBezTo>
                    <a:lnTo>
                      <a:pt x="17996" y="6090"/>
                    </a:lnTo>
                    <a:cubicBezTo>
                      <a:pt x="18053" y="6029"/>
                      <a:pt x="18130" y="5991"/>
                      <a:pt x="18214" y="5972"/>
                    </a:cubicBezTo>
                    <a:lnTo>
                      <a:pt x="18245" y="5968"/>
                    </a:lnTo>
                    <a:lnTo>
                      <a:pt x="18272" y="5979"/>
                    </a:lnTo>
                    <a:cubicBezTo>
                      <a:pt x="18464" y="5910"/>
                      <a:pt x="18599" y="5729"/>
                      <a:pt x="18810" y="5687"/>
                    </a:cubicBezTo>
                    <a:lnTo>
                      <a:pt x="18914" y="5687"/>
                    </a:lnTo>
                    <a:cubicBezTo>
                      <a:pt x="18926" y="5709"/>
                      <a:pt x="18948" y="5721"/>
                      <a:pt x="18969" y="5721"/>
                    </a:cubicBezTo>
                    <a:cubicBezTo>
                      <a:pt x="18981" y="5721"/>
                      <a:pt x="18992" y="5717"/>
                      <a:pt x="19002" y="5710"/>
                    </a:cubicBezTo>
                    <a:cubicBezTo>
                      <a:pt x="19014" y="5706"/>
                      <a:pt x="19021" y="5691"/>
                      <a:pt x="19033" y="5683"/>
                    </a:cubicBezTo>
                    <a:cubicBezTo>
                      <a:pt x="19029" y="5679"/>
                      <a:pt x="19021" y="5672"/>
                      <a:pt x="19021" y="5668"/>
                    </a:cubicBezTo>
                    <a:lnTo>
                      <a:pt x="19021" y="5668"/>
                    </a:lnTo>
                    <a:cubicBezTo>
                      <a:pt x="19090" y="5703"/>
                      <a:pt x="19183" y="5699"/>
                      <a:pt x="19225" y="5779"/>
                    </a:cubicBezTo>
                    <a:cubicBezTo>
                      <a:pt x="19306" y="5779"/>
                      <a:pt x="19379" y="5818"/>
                      <a:pt x="19421" y="5883"/>
                    </a:cubicBezTo>
                    <a:cubicBezTo>
                      <a:pt x="19502" y="5883"/>
                      <a:pt x="19586" y="5899"/>
                      <a:pt x="19628" y="5979"/>
                    </a:cubicBezTo>
                    <a:cubicBezTo>
                      <a:pt x="19709" y="5987"/>
                      <a:pt x="19782" y="6010"/>
                      <a:pt x="19820" y="6091"/>
                    </a:cubicBezTo>
                    <a:cubicBezTo>
                      <a:pt x="19874" y="6091"/>
                      <a:pt x="19920" y="6121"/>
                      <a:pt x="19940" y="6167"/>
                    </a:cubicBezTo>
                    <a:cubicBezTo>
                      <a:pt x="20093" y="6187"/>
                      <a:pt x="20239" y="6256"/>
                      <a:pt x="20347" y="6363"/>
                    </a:cubicBezTo>
                    <a:cubicBezTo>
                      <a:pt x="20420" y="6383"/>
                      <a:pt x="20497" y="6402"/>
                      <a:pt x="20539" y="6475"/>
                    </a:cubicBezTo>
                    <a:lnTo>
                      <a:pt x="20724" y="6509"/>
                    </a:lnTo>
                    <a:cubicBezTo>
                      <a:pt x="20731" y="6533"/>
                      <a:pt x="20739" y="6556"/>
                      <a:pt x="20739" y="6583"/>
                    </a:cubicBezTo>
                    <a:cubicBezTo>
                      <a:pt x="20766" y="6583"/>
                      <a:pt x="20797" y="6583"/>
                      <a:pt x="20823" y="6571"/>
                    </a:cubicBezTo>
                    <a:lnTo>
                      <a:pt x="20923" y="6606"/>
                    </a:lnTo>
                    <a:cubicBezTo>
                      <a:pt x="20935" y="6629"/>
                      <a:pt x="20943" y="6652"/>
                      <a:pt x="20950" y="6679"/>
                    </a:cubicBezTo>
                    <a:lnTo>
                      <a:pt x="21127" y="6690"/>
                    </a:lnTo>
                    <a:lnTo>
                      <a:pt x="21142" y="6698"/>
                    </a:lnTo>
                    <a:lnTo>
                      <a:pt x="21154" y="6767"/>
                    </a:lnTo>
                    <a:lnTo>
                      <a:pt x="21265" y="6786"/>
                    </a:lnTo>
                    <a:lnTo>
                      <a:pt x="21265" y="6794"/>
                    </a:lnTo>
                    <a:cubicBezTo>
                      <a:pt x="21281" y="6832"/>
                      <a:pt x="21308" y="6859"/>
                      <a:pt x="21346" y="6878"/>
                    </a:cubicBezTo>
                    <a:cubicBezTo>
                      <a:pt x="21384" y="6959"/>
                      <a:pt x="21481" y="6932"/>
                      <a:pt x="21534" y="6990"/>
                    </a:cubicBezTo>
                    <a:lnTo>
                      <a:pt x="21538" y="6994"/>
                    </a:lnTo>
                    <a:cubicBezTo>
                      <a:pt x="21566" y="7028"/>
                      <a:pt x="21590" y="7072"/>
                      <a:pt x="21637" y="7072"/>
                    </a:cubicBezTo>
                    <a:cubicBezTo>
                      <a:pt x="21642" y="7072"/>
                      <a:pt x="21648" y="7072"/>
                      <a:pt x="21653" y="7071"/>
                    </a:cubicBezTo>
                    <a:cubicBezTo>
                      <a:pt x="21673" y="7167"/>
                      <a:pt x="21784" y="7132"/>
                      <a:pt x="21826" y="7197"/>
                    </a:cubicBezTo>
                    <a:lnTo>
                      <a:pt x="21838" y="7201"/>
                    </a:lnTo>
                    <a:cubicBezTo>
                      <a:pt x="21865" y="7240"/>
                      <a:pt x="21911" y="7263"/>
                      <a:pt x="21953" y="7278"/>
                    </a:cubicBezTo>
                    <a:lnTo>
                      <a:pt x="21938" y="7305"/>
                    </a:lnTo>
                    <a:lnTo>
                      <a:pt x="21953" y="7282"/>
                    </a:lnTo>
                    <a:cubicBezTo>
                      <a:pt x="22126" y="7455"/>
                      <a:pt x="22341" y="7566"/>
                      <a:pt x="22553" y="7685"/>
                    </a:cubicBezTo>
                    <a:cubicBezTo>
                      <a:pt x="22583" y="7781"/>
                      <a:pt x="22687" y="7755"/>
                      <a:pt x="22745" y="7801"/>
                    </a:cubicBezTo>
                    <a:cubicBezTo>
                      <a:pt x="22764" y="7851"/>
                      <a:pt x="22802" y="7881"/>
                      <a:pt x="22856" y="7897"/>
                    </a:cubicBezTo>
                    <a:lnTo>
                      <a:pt x="22856" y="7893"/>
                    </a:lnTo>
                    <a:cubicBezTo>
                      <a:pt x="22975" y="8012"/>
                      <a:pt x="23094" y="8131"/>
                      <a:pt x="23260" y="8196"/>
                    </a:cubicBezTo>
                    <a:lnTo>
                      <a:pt x="23263" y="8196"/>
                    </a:lnTo>
                    <a:cubicBezTo>
                      <a:pt x="23544" y="8408"/>
                      <a:pt x="23817" y="8619"/>
                      <a:pt x="24163" y="8704"/>
                    </a:cubicBezTo>
                    <a:lnTo>
                      <a:pt x="24167" y="8704"/>
                    </a:lnTo>
                    <a:cubicBezTo>
                      <a:pt x="24278" y="8842"/>
                      <a:pt x="24439" y="8861"/>
                      <a:pt x="24593" y="8907"/>
                    </a:cubicBezTo>
                    <a:lnTo>
                      <a:pt x="24612" y="8907"/>
                    </a:lnTo>
                    <a:cubicBezTo>
                      <a:pt x="24670" y="8896"/>
                      <a:pt x="24724" y="8861"/>
                      <a:pt x="24754" y="8815"/>
                    </a:cubicBezTo>
                    <a:cubicBezTo>
                      <a:pt x="24851" y="8723"/>
                      <a:pt x="24777" y="8585"/>
                      <a:pt x="24851" y="8488"/>
                    </a:cubicBezTo>
                    <a:cubicBezTo>
                      <a:pt x="24881" y="8454"/>
                      <a:pt x="24881" y="8400"/>
                      <a:pt x="24881" y="8354"/>
                    </a:cubicBezTo>
                    <a:cubicBezTo>
                      <a:pt x="24839" y="8281"/>
                      <a:pt x="24854" y="8189"/>
                      <a:pt x="24785" y="8127"/>
                    </a:cubicBezTo>
                    <a:cubicBezTo>
                      <a:pt x="24735" y="8070"/>
                      <a:pt x="24754" y="7977"/>
                      <a:pt x="24689" y="7927"/>
                    </a:cubicBezTo>
                    <a:lnTo>
                      <a:pt x="24685" y="7920"/>
                    </a:lnTo>
                    <a:cubicBezTo>
                      <a:pt x="24620" y="7785"/>
                      <a:pt x="24601" y="7632"/>
                      <a:pt x="24489" y="7524"/>
                    </a:cubicBezTo>
                    <a:lnTo>
                      <a:pt x="24489" y="7516"/>
                    </a:lnTo>
                    <a:cubicBezTo>
                      <a:pt x="24432" y="7466"/>
                      <a:pt x="24451" y="7370"/>
                      <a:pt x="24389" y="7320"/>
                    </a:cubicBezTo>
                    <a:lnTo>
                      <a:pt x="24382" y="7316"/>
                    </a:lnTo>
                    <a:cubicBezTo>
                      <a:pt x="24324" y="7263"/>
                      <a:pt x="24351" y="7163"/>
                      <a:pt x="24266" y="7128"/>
                    </a:cubicBezTo>
                    <a:cubicBezTo>
                      <a:pt x="24140" y="6948"/>
                      <a:pt x="24120" y="6682"/>
                      <a:pt x="23898" y="6563"/>
                    </a:cubicBezTo>
                    <a:lnTo>
                      <a:pt x="23871" y="6417"/>
                    </a:lnTo>
                    <a:cubicBezTo>
                      <a:pt x="23794" y="6390"/>
                      <a:pt x="23744" y="6314"/>
                      <a:pt x="23748" y="6229"/>
                    </a:cubicBezTo>
                    <a:cubicBezTo>
                      <a:pt x="23698" y="6225"/>
                      <a:pt x="23659" y="6179"/>
                      <a:pt x="23667" y="6125"/>
                    </a:cubicBezTo>
                    <a:lnTo>
                      <a:pt x="23667" y="6114"/>
                    </a:lnTo>
                    <a:lnTo>
                      <a:pt x="23582" y="6018"/>
                    </a:lnTo>
                    <a:cubicBezTo>
                      <a:pt x="23609" y="5991"/>
                      <a:pt x="23613" y="5948"/>
                      <a:pt x="23590" y="5914"/>
                    </a:cubicBezTo>
                    <a:cubicBezTo>
                      <a:pt x="23571" y="5899"/>
                      <a:pt x="23556" y="5872"/>
                      <a:pt x="23563" y="5845"/>
                    </a:cubicBezTo>
                    <a:cubicBezTo>
                      <a:pt x="23548" y="5795"/>
                      <a:pt x="23517" y="5745"/>
                      <a:pt x="23479" y="5706"/>
                    </a:cubicBezTo>
                    <a:lnTo>
                      <a:pt x="23475" y="5703"/>
                    </a:lnTo>
                    <a:cubicBezTo>
                      <a:pt x="23440" y="5683"/>
                      <a:pt x="23417" y="5649"/>
                      <a:pt x="23402" y="5610"/>
                    </a:cubicBezTo>
                    <a:cubicBezTo>
                      <a:pt x="23379" y="5587"/>
                      <a:pt x="23363" y="5557"/>
                      <a:pt x="23363" y="5526"/>
                    </a:cubicBezTo>
                    <a:cubicBezTo>
                      <a:pt x="23340" y="5480"/>
                      <a:pt x="23313" y="5437"/>
                      <a:pt x="23275" y="5399"/>
                    </a:cubicBezTo>
                    <a:lnTo>
                      <a:pt x="23267" y="5395"/>
                    </a:lnTo>
                    <a:cubicBezTo>
                      <a:pt x="23202" y="5345"/>
                      <a:pt x="23225" y="5249"/>
                      <a:pt x="23164" y="5203"/>
                    </a:cubicBezTo>
                    <a:cubicBezTo>
                      <a:pt x="23133" y="5165"/>
                      <a:pt x="23094" y="5130"/>
                      <a:pt x="23064" y="5103"/>
                    </a:cubicBezTo>
                    <a:cubicBezTo>
                      <a:pt x="23033" y="5065"/>
                      <a:pt x="22998" y="5030"/>
                      <a:pt x="22960" y="4996"/>
                    </a:cubicBezTo>
                    <a:cubicBezTo>
                      <a:pt x="22920" y="4943"/>
                      <a:pt x="22879" y="4870"/>
                      <a:pt x="22817" y="4870"/>
                    </a:cubicBezTo>
                    <a:cubicBezTo>
                      <a:pt x="22802" y="4870"/>
                      <a:pt x="22786" y="4874"/>
                      <a:pt x="22768" y="4884"/>
                    </a:cubicBezTo>
                    <a:lnTo>
                      <a:pt x="22768" y="4880"/>
                    </a:lnTo>
                    <a:cubicBezTo>
                      <a:pt x="22683" y="4761"/>
                      <a:pt x="22549" y="4669"/>
                      <a:pt x="22545" y="4500"/>
                    </a:cubicBezTo>
                    <a:cubicBezTo>
                      <a:pt x="22532" y="4501"/>
                      <a:pt x="22520" y="4502"/>
                      <a:pt x="22507" y="4502"/>
                    </a:cubicBezTo>
                    <a:cubicBezTo>
                      <a:pt x="22435" y="4502"/>
                      <a:pt x="22374" y="4479"/>
                      <a:pt x="22337" y="4404"/>
                    </a:cubicBezTo>
                    <a:cubicBezTo>
                      <a:pt x="22333" y="4404"/>
                      <a:pt x="22329" y="4405"/>
                      <a:pt x="22325" y="4405"/>
                    </a:cubicBezTo>
                    <a:cubicBezTo>
                      <a:pt x="22274" y="4405"/>
                      <a:pt x="22237" y="4361"/>
                      <a:pt x="22230" y="4308"/>
                    </a:cubicBezTo>
                    <a:cubicBezTo>
                      <a:pt x="22149" y="4308"/>
                      <a:pt x="22072" y="4288"/>
                      <a:pt x="22030" y="4208"/>
                    </a:cubicBezTo>
                    <a:cubicBezTo>
                      <a:pt x="21842" y="4185"/>
                      <a:pt x="21661" y="4154"/>
                      <a:pt x="21530" y="3996"/>
                    </a:cubicBezTo>
                    <a:cubicBezTo>
                      <a:pt x="21354" y="3943"/>
                      <a:pt x="21165" y="3935"/>
                      <a:pt x="21016" y="3804"/>
                    </a:cubicBezTo>
                    <a:cubicBezTo>
                      <a:pt x="20939" y="3797"/>
                      <a:pt x="20862" y="3777"/>
                      <a:pt x="20816" y="3704"/>
                    </a:cubicBezTo>
                    <a:cubicBezTo>
                      <a:pt x="20593" y="3635"/>
                      <a:pt x="20362" y="3597"/>
                      <a:pt x="20209" y="3397"/>
                    </a:cubicBezTo>
                    <a:lnTo>
                      <a:pt x="20032" y="3385"/>
                    </a:lnTo>
                    <a:lnTo>
                      <a:pt x="19721" y="3182"/>
                    </a:lnTo>
                    <a:cubicBezTo>
                      <a:pt x="19713" y="3182"/>
                      <a:pt x="19705" y="3182"/>
                      <a:pt x="19697" y="3182"/>
                    </a:cubicBezTo>
                    <a:cubicBezTo>
                      <a:pt x="19619" y="3182"/>
                      <a:pt x="19552" y="3163"/>
                      <a:pt x="19513" y="3086"/>
                    </a:cubicBezTo>
                    <a:cubicBezTo>
                      <a:pt x="19432" y="3086"/>
                      <a:pt x="19359" y="3047"/>
                      <a:pt x="19317" y="2974"/>
                    </a:cubicBezTo>
                    <a:cubicBezTo>
                      <a:pt x="19021" y="2886"/>
                      <a:pt x="18764" y="2732"/>
                      <a:pt x="18499" y="2586"/>
                    </a:cubicBezTo>
                    <a:cubicBezTo>
                      <a:pt x="18492" y="2587"/>
                      <a:pt x="18485" y="2587"/>
                      <a:pt x="18478" y="2587"/>
                    </a:cubicBezTo>
                    <a:cubicBezTo>
                      <a:pt x="18405" y="2587"/>
                      <a:pt x="18337" y="2550"/>
                      <a:pt x="18291" y="2490"/>
                    </a:cubicBezTo>
                    <a:cubicBezTo>
                      <a:pt x="18153" y="2432"/>
                      <a:pt x="17984" y="2432"/>
                      <a:pt x="17895" y="2283"/>
                    </a:cubicBezTo>
                    <a:cubicBezTo>
                      <a:pt x="17592" y="2190"/>
                      <a:pt x="17327" y="1998"/>
                      <a:pt x="17004" y="1952"/>
                    </a:cubicBezTo>
                    <a:cubicBezTo>
                      <a:pt x="16673" y="1706"/>
                      <a:pt x="16293" y="1568"/>
                      <a:pt x="15909" y="1441"/>
                    </a:cubicBezTo>
                    <a:cubicBezTo>
                      <a:pt x="15897" y="1387"/>
                      <a:pt x="15878" y="1337"/>
                      <a:pt x="15863" y="1284"/>
                    </a:cubicBezTo>
                    <a:cubicBezTo>
                      <a:pt x="15859" y="1284"/>
                      <a:pt x="15856" y="1284"/>
                      <a:pt x="15853" y="1284"/>
                    </a:cubicBezTo>
                    <a:cubicBezTo>
                      <a:pt x="15776" y="1284"/>
                      <a:pt x="15708" y="1238"/>
                      <a:pt x="15674" y="1168"/>
                    </a:cubicBezTo>
                    <a:cubicBezTo>
                      <a:pt x="15620" y="1168"/>
                      <a:pt x="15574" y="1130"/>
                      <a:pt x="15563" y="1076"/>
                    </a:cubicBezTo>
                    <a:lnTo>
                      <a:pt x="15409" y="1034"/>
                    </a:lnTo>
                    <a:cubicBezTo>
                      <a:pt x="15405" y="1003"/>
                      <a:pt x="15390" y="980"/>
                      <a:pt x="15378" y="957"/>
                    </a:cubicBezTo>
                    <a:cubicBezTo>
                      <a:pt x="15376" y="957"/>
                      <a:pt x="15373" y="957"/>
                      <a:pt x="15370" y="957"/>
                    </a:cubicBezTo>
                    <a:cubicBezTo>
                      <a:pt x="15319" y="957"/>
                      <a:pt x="15270" y="924"/>
                      <a:pt x="15255" y="876"/>
                    </a:cubicBezTo>
                    <a:lnTo>
                      <a:pt x="15075" y="753"/>
                    </a:lnTo>
                    <a:cubicBezTo>
                      <a:pt x="15070" y="754"/>
                      <a:pt x="15065" y="754"/>
                      <a:pt x="15060" y="754"/>
                    </a:cubicBezTo>
                    <a:cubicBezTo>
                      <a:pt x="15013" y="754"/>
                      <a:pt x="14973" y="722"/>
                      <a:pt x="14956" y="676"/>
                    </a:cubicBezTo>
                    <a:lnTo>
                      <a:pt x="14783" y="646"/>
                    </a:lnTo>
                    <a:lnTo>
                      <a:pt x="14775" y="646"/>
                    </a:lnTo>
                    <a:cubicBezTo>
                      <a:pt x="14773" y="634"/>
                      <a:pt x="14769" y="624"/>
                      <a:pt x="14763" y="614"/>
                    </a:cubicBezTo>
                    <a:lnTo>
                      <a:pt x="14763" y="614"/>
                    </a:lnTo>
                    <a:cubicBezTo>
                      <a:pt x="14769" y="618"/>
                      <a:pt x="14776" y="622"/>
                      <a:pt x="14783" y="626"/>
                    </a:cubicBezTo>
                    <a:lnTo>
                      <a:pt x="14760" y="610"/>
                    </a:lnTo>
                    <a:lnTo>
                      <a:pt x="14760" y="610"/>
                    </a:lnTo>
                    <a:cubicBezTo>
                      <a:pt x="14761" y="611"/>
                      <a:pt x="14762" y="612"/>
                      <a:pt x="14763" y="614"/>
                    </a:cubicBezTo>
                    <a:lnTo>
                      <a:pt x="14763" y="614"/>
                    </a:lnTo>
                    <a:cubicBezTo>
                      <a:pt x="14742" y="600"/>
                      <a:pt x="14724" y="587"/>
                      <a:pt x="14706" y="569"/>
                    </a:cubicBezTo>
                    <a:lnTo>
                      <a:pt x="14706" y="569"/>
                    </a:lnTo>
                    <a:lnTo>
                      <a:pt x="14760" y="610"/>
                    </a:lnTo>
                    <a:lnTo>
                      <a:pt x="14760" y="610"/>
                    </a:lnTo>
                    <a:cubicBezTo>
                      <a:pt x="14740" y="578"/>
                      <a:pt x="14704" y="557"/>
                      <a:pt x="14664" y="557"/>
                    </a:cubicBezTo>
                    <a:cubicBezTo>
                      <a:pt x="14661" y="557"/>
                      <a:pt x="14659" y="557"/>
                      <a:pt x="14656" y="557"/>
                    </a:cubicBezTo>
                    <a:lnTo>
                      <a:pt x="14641" y="538"/>
                    </a:lnTo>
                    <a:lnTo>
                      <a:pt x="14618" y="546"/>
                    </a:lnTo>
                    <a:lnTo>
                      <a:pt x="14564" y="457"/>
                    </a:lnTo>
                    <a:lnTo>
                      <a:pt x="14460" y="461"/>
                    </a:lnTo>
                    <a:cubicBezTo>
                      <a:pt x="14452" y="444"/>
                      <a:pt x="14435" y="434"/>
                      <a:pt x="14418" y="434"/>
                    </a:cubicBezTo>
                    <a:cubicBezTo>
                      <a:pt x="14411" y="434"/>
                      <a:pt x="14405" y="435"/>
                      <a:pt x="14399" y="438"/>
                    </a:cubicBezTo>
                    <a:cubicBezTo>
                      <a:pt x="14237" y="361"/>
                      <a:pt x="14091" y="273"/>
                      <a:pt x="13918" y="238"/>
                    </a:cubicBezTo>
                    <a:lnTo>
                      <a:pt x="13918" y="234"/>
                    </a:lnTo>
                    <a:cubicBezTo>
                      <a:pt x="13907" y="196"/>
                      <a:pt x="13880" y="169"/>
                      <a:pt x="13841" y="158"/>
                    </a:cubicBezTo>
                    <a:cubicBezTo>
                      <a:pt x="13833" y="160"/>
                      <a:pt x="13826" y="162"/>
                      <a:pt x="13818" y="162"/>
                    </a:cubicBezTo>
                    <a:cubicBezTo>
                      <a:pt x="13793" y="162"/>
                      <a:pt x="13772" y="148"/>
                      <a:pt x="13757" y="127"/>
                    </a:cubicBezTo>
                    <a:cubicBezTo>
                      <a:pt x="13572" y="92"/>
                      <a:pt x="13384" y="42"/>
                      <a:pt x="131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11"/>
              <p:cNvSpPr/>
              <p:nvPr/>
            </p:nvSpPr>
            <p:spPr>
              <a:xfrm>
                <a:off x="4829429" y="3989059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11"/>
              <p:cNvSpPr/>
              <p:nvPr/>
            </p:nvSpPr>
            <p:spPr>
              <a:xfrm>
                <a:off x="5044925" y="3923483"/>
                <a:ext cx="527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7" h="9" extrusionOk="0">
                    <a:moveTo>
                      <a:pt x="9" y="1"/>
                    </a:moveTo>
                    <a:lnTo>
                      <a:pt x="1" y="5"/>
                    </a:lnTo>
                    <a:lnTo>
                      <a:pt x="16" y="9"/>
                    </a:lnTo>
                    <a:lnTo>
                      <a:pt x="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11"/>
              <p:cNvSpPr/>
              <p:nvPr/>
            </p:nvSpPr>
            <p:spPr>
              <a:xfrm>
                <a:off x="5259149" y="3816991"/>
                <a:ext cx="6111" cy="5770"/>
              </a:xfrm>
              <a:custGeom>
                <a:avLst/>
                <a:gdLst/>
                <a:ahLst/>
                <a:cxnLst/>
                <a:rect l="l" t="t" r="r" b="b"/>
                <a:pathLst>
                  <a:path w="197" h="186" extrusionOk="0">
                    <a:moveTo>
                      <a:pt x="116" y="0"/>
                    </a:moveTo>
                    <a:cubicBezTo>
                      <a:pt x="65" y="0"/>
                      <a:pt x="19" y="10"/>
                      <a:pt x="8" y="60"/>
                    </a:cubicBezTo>
                    <a:cubicBezTo>
                      <a:pt x="1" y="112"/>
                      <a:pt x="56" y="186"/>
                      <a:pt x="115" y="186"/>
                    </a:cubicBezTo>
                    <a:cubicBezTo>
                      <a:pt x="122" y="186"/>
                      <a:pt x="128" y="185"/>
                      <a:pt x="135" y="183"/>
                    </a:cubicBezTo>
                    <a:cubicBezTo>
                      <a:pt x="196" y="164"/>
                      <a:pt x="177" y="68"/>
                      <a:pt x="173" y="2"/>
                    </a:cubicBezTo>
                    <a:cubicBezTo>
                      <a:pt x="154" y="1"/>
                      <a:pt x="135" y="0"/>
                      <a:pt x="1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11"/>
              <p:cNvSpPr/>
              <p:nvPr/>
            </p:nvSpPr>
            <p:spPr>
              <a:xfrm>
                <a:off x="4976743" y="3713850"/>
                <a:ext cx="123894" cy="61575"/>
              </a:xfrm>
              <a:custGeom>
                <a:avLst/>
                <a:gdLst/>
                <a:ahLst/>
                <a:cxnLst/>
                <a:rect l="l" t="t" r="r" b="b"/>
                <a:pathLst>
                  <a:path w="3994" h="1985" extrusionOk="0">
                    <a:moveTo>
                      <a:pt x="342" y="1"/>
                    </a:moveTo>
                    <a:cubicBezTo>
                      <a:pt x="240" y="1"/>
                      <a:pt x="127" y="28"/>
                      <a:pt x="1" y="92"/>
                    </a:cubicBezTo>
                    <a:lnTo>
                      <a:pt x="881" y="626"/>
                    </a:lnTo>
                    <a:lnTo>
                      <a:pt x="989" y="707"/>
                    </a:lnTo>
                    <a:cubicBezTo>
                      <a:pt x="996" y="772"/>
                      <a:pt x="1004" y="841"/>
                      <a:pt x="1008" y="903"/>
                    </a:cubicBezTo>
                    <a:cubicBezTo>
                      <a:pt x="1100" y="1000"/>
                      <a:pt x="1183" y="1036"/>
                      <a:pt x="1261" y="1036"/>
                    </a:cubicBezTo>
                    <a:cubicBezTo>
                      <a:pt x="1420" y="1036"/>
                      <a:pt x="1557" y="885"/>
                      <a:pt x="1707" y="803"/>
                    </a:cubicBezTo>
                    <a:cubicBezTo>
                      <a:pt x="1734" y="818"/>
                      <a:pt x="1765" y="822"/>
                      <a:pt x="1796" y="826"/>
                    </a:cubicBezTo>
                    <a:cubicBezTo>
                      <a:pt x="1872" y="918"/>
                      <a:pt x="1988" y="914"/>
                      <a:pt x="2095" y="930"/>
                    </a:cubicBezTo>
                    <a:cubicBezTo>
                      <a:pt x="2076" y="960"/>
                      <a:pt x="2061" y="987"/>
                      <a:pt x="2045" y="1018"/>
                    </a:cubicBezTo>
                    <a:cubicBezTo>
                      <a:pt x="2027" y="1067"/>
                      <a:pt x="1991" y="1080"/>
                      <a:pt x="1948" y="1080"/>
                    </a:cubicBezTo>
                    <a:cubicBezTo>
                      <a:pt x="1898" y="1080"/>
                      <a:pt x="1839" y="1062"/>
                      <a:pt x="1793" y="1062"/>
                    </a:cubicBezTo>
                    <a:cubicBezTo>
                      <a:pt x="1742" y="1062"/>
                      <a:pt x="1705" y="1084"/>
                      <a:pt x="1711" y="1176"/>
                    </a:cubicBezTo>
                    <a:cubicBezTo>
                      <a:pt x="1714" y="1261"/>
                      <a:pt x="1766" y="1277"/>
                      <a:pt x="1828" y="1277"/>
                    </a:cubicBezTo>
                    <a:cubicBezTo>
                      <a:pt x="1864" y="1277"/>
                      <a:pt x="1905" y="1272"/>
                      <a:pt x="1941" y="1272"/>
                    </a:cubicBezTo>
                    <a:cubicBezTo>
                      <a:pt x="1981" y="1272"/>
                      <a:pt x="2017" y="1279"/>
                      <a:pt x="2038" y="1306"/>
                    </a:cubicBezTo>
                    <a:cubicBezTo>
                      <a:pt x="2237" y="1587"/>
                      <a:pt x="2537" y="1575"/>
                      <a:pt x="2825" y="1598"/>
                    </a:cubicBezTo>
                    <a:lnTo>
                      <a:pt x="2845" y="1602"/>
                    </a:lnTo>
                    <a:cubicBezTo>
                      <a:pt x="2883" y="1816"/>
                      <a:pt x="2904" y="1898"/>
                      <a:pt x="2968" y="1898"/>
                    </a:cubicBezTo>
                    <a:cubicBezTo>
                      <a:pt x="3005" y="1898"/>
                      <a:pt x="3058" y="1870"/>
                      <a:pt x="3137" y="1825"/>
                    </a:cubicBezTo>
                    <a:cubicBezTo>
                      <a:pt x="3202" y="1842"/>
                      <a:pt x="3271" y="1844"/>
                      <a:pt x="3340" y="1844"/>
                    </a:cubicBezTo>
                    <a:cubicBezTo>
                      <a:pt x="3361" y="1844"/>
                      <a:pt x="3381" y="1844"/>
                      <a:pt x="3401" y="1844"/>
                    </a:cubicBezTo>
                    <a:cubicBezTo>
                      <a:pt x="3542" y="1844"/>
                      <a:pt x="3681" y="1852"/>
                      <a:pt x="3794" y="1979"/>
                    </a:cubicBezTo>
                    <a:cubicBezTo>
                      <a:pt x="3795" y="1983"/>
                      <a:pt x="3800" y="1984"/>
                      <a:pt x="3807" y="1984"/>
                    </a:cubicBezTo>
                    <a:cubicBezTo>
                      <a:pt x="3833" y="1984"/>
                      <a:pt x="3891" y="1959"/>
                      <a:pt x="3924" y="1944"/>
                    </a:cubicBezTo>
                    <a:cubicBezTo>
                      <a:pt x="3974" y="1921"/>
                      <a:pt x="3993" y="1863"/>
                      <a:pt x="3967" y="1817"/>
                    </a:cubicBezTo>
                    <a:cubicBezTo>
                      <a:pt x="3916" y="1670"/>
                      <a:pt x="3766" y="1581"/>
                      <a:pt x="3588" y="1581"/>
                    </a:cubicBezTo>
                    <a:cubicBezTo>
                      <a:pt x="3534" y="1581"/>
                      <a:pt x="3478" y="1589"/>
                      <a:pt x="3421" y="1606"/>
                    </a:cubicBezTo>
                    <a:lnTo>
                      <a:pt x="3417" y="1610"/>
                    </a:lnTo>
                    <a:lnTo>
                      <a:pt x="3137" y="1594"/>
                    </a:lnTo>
                    <a:cubicBezTo>
                      <a:pt x="3129" y="1537"/>
                      <a:pt x="3121" y="1475"/>
                      <a:pt x="3114" y="1418"/>
                    </a:cubicBezTo>
                    <a:cubicBezTo>
                      <a:pt x="3102" y="1401"/>
                      <a:pt x="3083" y="1390"/>
                      <a:pt x="3064" y="1390"/>
                    </a:cubicBezTo>
                    <a:cubicBezTo>
                      <a:pt x="3057" y="1390"/>
                      <a:pt x="3051" y="1391"/>
                      <a:pt x="3044" y="1395"/>
                    </a:cubicBezTo>
                    <a:lnTo>
                      <a:pt x="3044" y="1387"/>
                    </a:lnTo>
                    <a:cubicBezTo>
                      <a:pt x="3048" y="1360"/>
                      <a:pt x="3037" y="1329"/>
                      <a:pt x="3014" y="1310"/>
                    </a:cubicBezTo>
                    <a:cubicBezTo>
                      <a:pt x="2944" y="1245"/>
                      <a:pt x="2841" y="1264"/>
                      <a:pt x="2764" y="1222"/>
                    </a:cubicBezTo>
                    <a:cubicBezTo>
                      <a:pt x="2656" y="1176"/>
                      <a:pt x="2545" y="1149"/>
                      <a:pt x="2430" y="1145"/>
                    </a:cubicBezTo>
                    <a:lnTo>
                      <a:pt x="2387" y="1149"/>
                    </a:lnTo>
                    <a:cubicBezTo>
                      <a:pt x="2387" y="1149"/>
                      <a:pt x="2391" y="1129"/>
                      <a:pt x="2391" y="1129"/>
                    </a:cubicBezTo>
                    <a:cubicBezTo>
                      <a:pt x="2391" y="1129"/>
                      <a:pt x="2391" y="1129"/>
                      <a:pt x="2391" y="1129"/>
                    </a:cubicBezTo>
                    <a:cubicBezTo>
                      <a:pt x="2460" y="1072"/>
                      <a:pt x="2514" y="999"/>
                      <a:pt x="2545" y="918"/>
                    </a:cubicBezTo>
                    <a:cubicBezTo>
                      <a:pt x="2556" y="876"/>
                      <a:pt x="2537" y="830"/>
                      <a:pt x="2499" y="810"/>
                    </a:cubicBezTo>
                    <a:lnTo>
                      <a:pt x="2345" y="784"/>
                    </a:lnTo>
                    <a:cubicBezTo>
                      <a:pt x="1976" y="541"/>
                      <a:pt x="1581" y="376"/>
                      <a:pt x="1143" y="376"/>
                    </a:cubicBezTo>
                    <a:cubicBezTo>
                      <a:pt x="1102" y="376"/>
                      <a:pt x="1061" y="377"/>
                      <a:pt x="1019" y="380"/>
                    </a:cubicBezTo>
                    <a:cubicBezTo>
                      <a:pt x="816" y="190"/>
                      <a:pt x="614" y="1"/>
                      <a:pt x="3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11"/>
              <p:cNvSpPr/>
              <p:nvPr/>
            </p:nvSpPr>
            <p:spPr>
              <a:xfrm>
                <a:off x="4958162" y="3808709"/>
                <a:ext cx="49508" cy="21466"/>
              </a:xfrm>
              <a:custGeom>
                <a:avLst/>
                <a:gdLst/>
                <a:ahLst/>
                <a:cxnLst/>
                <a:rect l="l" t="t" r="r" b="b"/>
                <a:pathLst>
                  <a:path w="1596" h="692" extrusionOk="0">
                    <a:moveTo>
                      <a:pt x="869" y="488"/>
                    </a:moveTo>
                    <a:lnTo>
                      <a:pt x="871" y="492"/>
                    </a:lnTo>
                    <a:cubicBezTo>
                      <a:pt x="870" y="491"/>
                      <a:pt x="869" y="490"/>
                      <a:pt x="869" y="488"/>
                    </a:cubicBezTo>
                    <a:close/>
                    <a:moveTo>
                      <a:pt x="239" y="0"/>
                    </a:moveTo>
                    <a:cubicBezTo>
                      <a:pt x="154" y="8"/>
                      <a:pt x="77" y="66"/>
                      <a:pt x="50" y="146"/>
                    </a:cubicBezTo>
                    <a:cubicBezTo>
                      <a:pt x="1" y="304"/>
                      <a:pt x="8" y="438"/>
                      <a:pt x="185" y="527"/>
                    </a:cubicBezTo>
                    <a:cubicBezTo>
                      <a:pt x="397" y="633"/>
                      <a:pt x="605" y="691"/>
                      <a:pt x="817" y="691"/>
                    </a:cubicBezTo>
                    <a:cubicBezTo>
                      <a:pt x="1067" y="691"/>
                      <a:pt x="1321" y="611"/>
                      <a:pt x="1595" y="435"/>
                    </a:cubicBezTo>
                    <a:cubicBezTo>
                      <a:pt x="1429" y="383"/>
                      <a:pt x="1288" y="367"/>
                      <a:pt x="1157" y="367"/>
                    </a:cubicBezTo>
                    <a:cubicBezTo>
                      <a:pt x="1064" y="367"/>
                      <a:pt x="976" y="375"/>
                      <a:pt x="888" y="385"/>
                    </a:cubicBezTo>
                    <a:lnTo>
                      <a:pt x="792" y="385"/>
                    </a:lnTo>
                    <a:cubicBezTo>
                      <a:pt x="623" y="346"/>
                      <a:pt x="396" y="412"/>
                      <a:pt x="366" y="135"/>
                    </a:cubicBezTo>
                    <a:cubicBezTo>
                      <a:pt x="366" y="66"/>
                      <a:pt x="308" y="8"/>
                      <a:pt x="2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11"/>
              <p:cNvSpPr/>
              <p:nvPr/>
            </p:nvSpPr>
            <p:spPr>
              <a:xfrm>
                <a:off x="4911198" y="3947027"/>
                <a:ext cx="31609" cy="39209"/>
              </a:xfrm>
              <a:custGeom>
                <a:avLst/>
                <a:gdLst/>
                <a:ahLst/>
                <a:cxnLst/>
                <a:rect l="l" t="t" r="r" b="b"/>
                <a:pathLst>
                  <a:path w="1019" h="1264" extrusionOk="0">
                    <a:moveTo>
                      <a:pt x="542" y="0"/>
                    </a:moveTo>
                    <a:cubicBezTo>
                      <a:pt x="320" y="0"/>
                      <a:pt x="196" y="94"/>
                      <a:pt x="120" y="276"/>
                    </a:cubicBezTo>
                    <a:cubicBezTo>
                      <a:pt x="1" y="564"/>
                      <a:pt x="289" y="702"/>
                      <a:pt x="296" y="936"/>
                    </a:cubicBezTo>
                    <a:cubicBezTo>
                      <a:pt x="304" y="1082"/>
                      <a:pt x="485" y="1033"/>
                      <a:pt x="592" y="1063"/>
                    </a:cubicBezTo>
                    <a:cubicBezTo>
                      <a:pt x="688" y="1167"/>
                      <a:pt x="788" y="1259"/>
                      <a:pt x="961" y="1263"/>
                    </a:cubicBezTo>
                    <a:cubicBezTo>
                      <a:pt x="928" y="1107"/>
                      <a:pt x="844" y="1055"/>
                      <a:pt x="728" y="1055"/>
                    </a:cubicBezTo>
                    <a:cubicBezTo>
                      <a:pt x="724" y="1055"/>
                      <a:pt x="720" y="1055"/>
                      <a:pt x="715" y="1056"/>
                    </a:cubicBezTo>
                    <a:lnTo>
                      <a:pt x="661" y="971"/>
                    </a:lnTo>
                    <a:cubicBezTo>
                      <a:pt x="673" y="875"/>
                      <a:pt x="681" y="775"/>
                      <a:pt x="688" y="679"/>
                    </a:cubicBezTo>
                    <a:cubicBezTo>
                      <a:pt x="692" y="621"/>
                      <a:pt x="731" y="533"/>
                      <a:pt x="642" y="514"/>
                    </a:cubicBezTo>
                    <a:cubicBezTo>
                      <a:pt x="634" y="512"/>
                      <a:pt x="625" y="511"/>
                      <a:pt x="617" y="511"/>
                    </a:cubicBezTo>
                    <a:cubicBezTo>
                      <a:pt x="548" y="511"/>
                      <a:pt x="503" y="582"/>
                      <a:pt x="462" y="644"/>
                    </a:cubicBezTo>
                    <a:cubicBezTo>
                      <a:pt x="435" y="644"/>
                      <a:pt x="412" y="637"/>
                      <a:pt x="389" y="633"/>
                    </a:cubicBezTo>
                    <a:cubicBezTo>
                      <a:pt x="335" y="349"/>
                      <a:pt x="442" y="191"/>
                      <a:pt x="738" y="153"/>
                    </a:cubicBezTo>
                    <a:cubicBezTo>
                      <a:pt x="744" y="152"/>
                      <a:pt x="750" y="152"/>
                      <a:pt x="756" y="152"/>
                    </a:cubicBezTo>
                    <a:cubicBezTo>
                      <a:pt x="797" y="152"/>
                      <a:pt x="843" y="162"/>
                      <a:pt x="886" y="162"/>
                    </a:cubicBezTo>
                    <a:cubicBezTo>
                      <a:pt x="935" y="162"/>
                      <a:pt x="982" y="149"/>
                      <a:pt x="1019" y="91"/>
                    </a:cubicBezTo>
                    <a:cubicBezTo>
                      <a:pt x="823" y="30"/>
                      <a:pt x="667" y="0"/>
                      <a:pt x="5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11"/>
              <p:cNvSpPr/>
              <p:nvPr/>
            </p:nvSpPr>
            <p:spPr>
              <a:xfrm>
                <a:off x="5003234" y="3882381"/>
                <a:ext cx="29810" cy="22552"/>
              </a:xfrm>
              <a:custGeom>
                <a:avLst/>
                <a:gdLst/>
                <a:ahLst/>
                <a:cxnLst/>
                <a:rect l="l" t="t" r="r" b="b"/>
                <a:pathLst>
                  <a:path w="961" h="727" extrusionOk="0">
                    <a:moveTo>
                      <a:pt x="200" y="0"/>
                    </a:moveTo>
                    <a:cubicBezTo>
                      <a:pt x="146" y="0"/>
                      <a:pt x="96" y="39"/>
                      <a:pt x="104" y="85"/>
                    </a:cubicBezTo>
                    <a:cubicBezTo>
                      <a:pt x="111" y="154"/>
                      <a:pt x="165" y="208"/>
                      <a:pt x="231" y="215"/>
                    </a:cubicBezTo>
                    <a:lnTo>
                      <a:pt x="246" y="223"/>
                    </a:lnTo>
                    <a:cubicBezTo>
                      <a:pt x="219" y="308"/>
                      <a:pt x="538" y="311"/>
                      <a:pt x="288" y="450"/>
                    </a:cubicBezTo>
                    <a:cubicBezTo>
                      <a:pt x="188" y="504"/>
                      <a:pt x="0" y="484"/>
                      <a:pt x="15" y="692"/>
                    </a:cubicBezTo>
                    <a:cubicBezTo>
                      <a:pt x="82" y="715"/>
                      <a:pt x="149" y="727"/>
                      <a:pt x="214" y="727"/>
                    </a:cubicBezTo>
                    <a:cubicBezTo>
                      <a:pt x="373" y="727"/>
                      <a:pt x="516" y="657"/>
                      <a:pt x="584" y="523"/>
                    </a:cubicBezTo>
                    <a:cubicBezTo>
                      <a:pt x="680" y="334"/>
                      <a:pt x="780" y="162"/>
                      <a:pt x="961" y="19"/>
                    </a:cubicBezTo>
                    <a:lnTo>
                      <a:pt x="961" y="19"/>
                    </a:lnTo>
                    <a:cubicBezTo>
                      <a:pt x="902" y="24"/>
                      <a:pt x="845" y="26"/>
                      <a:pt x="789" y="26"/>
                    </a:cubicBezTo>
                    <a:cubicBezTo>
                      <a:pt x="583" y="26"/>
                      <a:pt x="390" y="0"/>
                      <a:pt x="2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11"/>
              <p:cNvSpPr/>
              <p:nvPr/>
            </p:nvSpPr>
            <p:spPr>
              <a:xfrm>
                <a:off x="5071013" y="3740434"/>
                <a:ext cx="99946" cy="105685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3407" extrusionOk="0">
                    <a:moveTo>
                      <a:pt x="2907" y="1556"/>
                    </a:moveTo>
                    <a:cubicBezTo>
                      <a:pt x="2903" y="1560"/>
                      <a:pt x="2895" y="1567"/>
                      <a:pt x="2887" y="1583"/>
                    </a:cubicBezTo>
                    <a:cubicBezTo>
                      <a:pt x="2887" y="1579"/>
                      <a:pt x="2883" y="1575"/>
                      <a:pt x="2883" y="1567"/>
                    </a:cubicBezTo>
                    <a:cubicBezTo>
                      <a:pt x="2887" y="1564"/>
                      <a:pt x="2899" y="1556"/>
                      <a:pt x="2907" y="1556"/>
                    </a:cubicBezTo>
                    <a:close/>
                    <a:moveTo>
                      <a:pt x="2799" y="1721"/>
                    </a:moveTo>
                    <a:lnTo>
                      <a:pt x="2799" y="1833"/>
                    </a:lnTo>
                    <a:cubicBezTo>
                      <a:pt x="2784" y="1836"/>
                      <a:pt x="2768" y="1836"/>
                      <a:pt x="2749" y="1844"/>
                    </a:cubicBezTo>
                    <a:cubicBezTo>
                      <a:pt x="2735" y="1853"/>
                      <a:pt x="2719" y="1856"/>
                      <a:pt x="2702" y="1856"/>
                    </a:cubicBezTo>
                    <a:cubicBezTo>
                      <a:pt x="2675" y="1856"/>
                      <a:pt x="2645" y="1849"/>
                      <a:pt x="2615" y="1844"/>
                    </a:cubicBezTo>
                    <a:cubicBezTo>
                      <a:pt x="2672" y="1798"/>
                      <a:pt x="2753" y="1775"/>
                      <a:pt x="2799" y="1721"/>
                    </a:cubicBezTo>
                    <a:close/>
                    <a:moveTo>
                      <a:pt x="2038" y="2563"/>
                    </a:moveTo>
                    <a:lnTo>
                      <a:pt x="2042" y="2574"/>
                    </a:lnTo>
                    <a:lnTo>
                      <a:pt x="2077" y="2574"/>
                    </a:lnTo>
                    <a:lnTo>
                      <a:pt x="2107" y="2582"/>
                    </a:lnTo>
                    <a:lnTo>
                      <a:pt x="2107" y="2582"/>
                    </a:lnTo>
                    <a:lnTo>
                      <a:pt x="2042" y="2574"/>
                    </a:lnTo>
                    <a:lnTo>
                      <a:pt x="2034" y="2574"/>
                    </a:lnTo>
                    <a:cubicBezTo>
                      <a:pt x="2034" y="2566"/>
                      <a:pt x="2038" y="2566"/>
                      <a:pt x="2038" y="2563"/>
                    </a:cubicBezTo>
                    <a:close/>
                    <a:moveTo>
                      <a:pt x="1389" y="2751"/>
                    </a:moveTo>
                    <a:lnTo>
                      <a:pt x="1423" y="2797"/>
                    </a:lnTo>
                    <a:cubicBezTo>
                      <a:pt x="1419" y="2805"/>
                      <a:pt x="1408" y="2805"/>
                      <a:pt x="1404" y="2809"/>
                    </a:cubicBezTo>
                    <a:lnTo>
                      <a:pt x="1389" y="2751"/>
                    </a:lnTo>
                    <a:close/>
                    <a:moveTo>
                      <a:pt x="465" y="0"/>
                    </a:moveTo>
                    <a:cubicBezTo>
                      <a:pt x="443" y="0"/>
                      <a:pt x="418" y="12"/>
                      <a:pt x="386" y="42"/>
                    </a:cubicBezTo>
                    <a:cubicBezTo>
                      <a:pt x="380" y="41"/>
                      <a:pt x="374" y="41"/>
                      <a:pt x="368" y="41"/>
                    </a:cubicBezTo>
                    <a:cubicBezTo>
                      <a:pt x="340" y="41"/>
                      <a:pt x="313" y="48"/>
                      <a:pt x="294" y="61"/>
                    </a:cubicBezTo>
                    <a:lnTo>
                      <a:pt x="190" y="30"/>
                    </a:lnTo>
                    <a:cubicBezTo>
                      <a:pt x="180" y="30"/>
                      <a:pt x="171" y="29"/>
                      <a:pt x="162" y="29"/>
                    </a:cubicBezTo>
                    <a:cubicBezTo>
                      <a:pt x="1" y="29"/>
                      <a:pt x="31" y="128"/>
                      <a:pt x="78" y="238"/>
                    </a:cubicBezTo>
                    <a:cubicBezTo>
                      <a:pt x="105" y="273"/>
                      <a:pt x="129" y="286"/>
                      <a:pt x="153" y="286"/>
                    </a:cubicBezTo>
                    <a:cubicBezTo>
                      <a:pt x="200" y="286"/>
                      <a:pt x="243" y="234"/>
                      <a:pt x="290" y="219"/>
                    </a:cubicBezTo>
                    <a:cubicBezTo>
                      <a:pt x="539" y="219"/>
                      <a:pt x="616" y="530"/>
                      <a:pt x="839" y="538"/>
                    </a:cubicBezTo>
                    <a:cubicBezTo>
                      <a:pt x="1116" y="541"/>
                      <a:pt x="1197" y="749"/>
                      <a:pt x="1312" y="926"/>
                    </a:cubicBezTo>
                    <a:cubicBezTo>
                      <a:pt x="1327" y="953"/>
                      <a:pt x="1355" y="966"/>
                      <a:pt x="1385" y="966"/>
                    </a:cubicBezTo>
                    <a:cubicBezTo>
                      <a:pt x="1393" y="966"/>
                      <a:pt x="1400" y="966"/>
                      <a:pt x="1408" y="964"/>
                    </a:cubicBezTo>
                    <a:cubicBezTo>
                      <a:pt x="1423" y="1026"/>
                      <a:pt x="1419" y="1087"/>
                      <a:pt x="1485" y="1125"/>
                    </a:cubicBezTo>
                    <a:cubicBezTo>
                      <a:pt x="1531" y="1022"/>
                      <a:pt x="1635" y="1079"/>
                      <a:pt x="1708" y="1041"/>
                    </a:cubicBezTo>
                    <a:cubicBezTo>
                      <a:pt x="1850" y="1049"/>
                      <a:pt x="1996" y="1049"/>
                      <a:pt x="2134" y="1068"/>
                    </a:cubicBezTo>
                    <a:cubicBezTo>
                      <a:pt x="2288" y="1087"/>
                      <a:pt x="2403" y="1160"/>
                      <a:pt x="2388" y="1348"/>
                    </a:cubicBezTo>
                    <a:lnTo>
                      <a:pt x="2292" y="1441"/>
                    </a:lnTo>
                    <a:cubicBezTo>
                      <a:pt x="2234" y="1479"/>
                      <a:pt x="2242" y="1525"/>
                      <a:pt x="2280" y="1575"/>
                    </a:cubicBezTo>
                    <a:cubicBezTo>
                      <a:pt x="2365" y="1902"/>
                      <a:pt x="2061" y="1963"/>
                      <a:pt x="1900" y="2105"/>
                    </a:cubicBezTo>
                    <a:cubicBezTo>
                      <a:pt x="1887" y="2117"/>
                      <a:pt x="1876" y="2121"/>
                      <a:pt x="1866" y="2121"/>
                    </a:cubicBezTo>
                    <a:cubicBezTo>
                      <a:pt x="1819" y="2121"/>
                      <a:pt x="1800" y="2008"/>
                      <a:pt x="1781" y="1948"/>
                    </a:cubicBezTo>
                    <a:cubicBezTo>
                      <a:pt x="1785" y="1902"/>
                      <a:pt x="1808" y="1844"/>
                      <a:pt x="1788" y="1809"/>
                    </a:cubicBezTo>
                    <a:cubicBezTo>
                      <a:pt x="1770" y="1775"/>
                      <a:pt x="1747" y="1762"/>
                      <a:pt x="1724" y="1762"/>
                    </a:cubicBezTo>
                    <a:cubicBezTo>
                      <a:pt x="1695" y="1762"/>
                      <a:pt x="1664" y="1783"/>
                      <a:pt x="1638" y="1813"/>
                    </a:cubicBezTo>
                    <a:cubicBezTo>
                      <a:pt x="1542" y="1921"/>
                      <a:pt x="1458" y="2036"/>
                      <a:pt x="1366" y="2140"/>
                    </a:cubicBezTo>
                    <a:cubicBezTo>
                      <a:pt x="1293" y="2155"/>
                      <a:pt x="1235" y="2198"/>
                      <a:pt x="1204" y="2259"/>
                    </a:cubicBezTo>
                    <a:cubicBezTo>
                      <a:pt x="1043" y="2351"/>
                      <a:pt x="870" y="2355"/>
                      <a:pt x="697" y="2371"/>
                    </a:cubicBezTo>
                    <a:cubicBezTo>
                      <a:pt x="640" y="2365"/>
                      <a:pt x="581" y="2357"/>
                      <a:pt x="527" y="2357"/>
                    </a:cubicBezTo>
                    <a:cubicBezTo>
                      <a:pt x="416" y="2357"/>
                      <a:pt x="322" y="2392"/>
                      <a:pt x="286" y="2559"/>
                    </a:cubicBezTo>
                    <a:cubicBezTo>
                      <a:pt x="236" y="2613"/>
                      <a:pt x="236" y="2697"/>
                      <a:pt x="294" y="2747"/>
                    </a:cubicBezTo>
                    <a:cubicBezTo>
                      <a:pt x="294" y="2747"/>
                      <a:pt x="297" y="2747"/>
                      <a:pt x="297" y="2751"/>
                    </a:cubicBezTo>
                    <a:cubicBezTo>
                      <a:pt x="338" y="2756"/>
                      <a:pt x="379" y="2759"/>
                      <a:pt x="419" y="2759"/>
                    </a:cubicBezTo>
                    <a:cubicBezTo>
                      <a:pt x="660" y="2759"/>
                      <a:pt x="884" y="2667"/>
                      <a:pt x="1108" y="2578"/>
                    </a:cubicBezTo>
                    <a:lnTo>
                      <a:pt x="1154" y="2566"/>
                    </a:lnTo>
                    <a:lnTo>
                      <a:pt x="1204" y="2574"/>
                    </a:lnTo>
                    <a:lnTo>
                      <a:pt x="1400" y="2736"/>
                    </a:lnTo>
                    <a:cubicBezTo>
                      <a:pt x="1258" y="2793"/>
                      <a:pt x="1112" y="2843"/>
                      <a:pt x="1004" y="2966"/>
                    </a:cubicBezTo>
                    <a:lnTo>
                      <a:pt x="889" y="3047"/>
                    </a:lnTo>
                    <a:cubicBezTo>
                      <a:pt x="797" y="3104"/>
                      <a:pt x="666" y="3131"/>
                      <a:pt x="678" y="3277"/>
                    </a:cubicBezTo>
                    <a:cubicBezTo>
                      <a:pt x="689" y="3347"/>
                      <a:pt x="743" y="3400"/>
                      <a:pt x="812" y="3404"/>
                    </a:cubicBezTo>
                    <a:cubicBezTo>
                      <a:pt x="824" y="3406"/>
                      <a:pt x="835" y="3407"/>
                      <a:pt x="845" y="3407"/>
                    </a:cubicBezTo>
                    <a:cubicBezTo>
                      <a:pt x="981" y="3407"/>
                      <a:pt x="981" y="3271"/>
                      <a:pt x="1024" y="3181"/>
                    </a:cubicBezTo>
                    <a:cubicBezTo>
                      <a:pt x="1031" y="3183"/>
                      <a:pt x="1039" y="3184"/>
                      <a:pt x="1046" y="3184"/>
                    </a:cubicBezTo>
                    <a:cubicBezTo>
                      <a:pt x="1072" y="3184"/>
                      <a:pt x="1095" y="3174"/>
                      <a:pt x="1116" y="3162"/>
                    </a:cubicBezTo>
                    <a:cubicBezTo>
                      <a:pt x="1400" y="3120"/>
                      <a:pt x="1965" y="2789"/>
                      <a:pt x="2130" y="2574"/>
                    </a:cubicBezTo>
                    <a:cubicBezTo>
                      <a:pt x="2171" y="2581"/>
                      <a:pt x="2215" y="2620"/>
                      <a:pt x="2256" y="2620"/>
                    </a:cubicBezTo>
                    <a:cubicBezTo>
                      <a:pt x="2281" y="2620"/>
                      <a:pt x="2305" y="2606"/>
                      <a:pt x="2326" y="2563"/>
                    </a:cubicBezTo>
                    <a:cubicBezTo>
                      <a:pt x="2492" y="2501"/>
                      <a:pt x="2657" y="2447"/>
                      <a:pt x="2822" y="2382"/>
                    </a:cubicBezTo>
                    <a:cubicBezTo>
                      <a:pt x="3056" y="2286"/>
                      <a:pt x="3195" y="2132"/>
                      <a:pt x="3110" y="1852"/>
                    </a:cubicBezTo>
                    <a:lnTo>
                      <a:pt x="3222" y="1671"/>
                    </a:lnTo>
                    <a:lnTo>
                      <a:pt x="3222" y="1671"/>
                    </a:lnTo>
                    <a:cubicBezTo>
                      <a:pt x="3215" y="1672"/>
                      <a:pt x="3209" y="1672"/>
                      <a:pt x="3203" y="1672"/>
                    </a:cubicBezTo>
                    <a:cubicBezTo>
                      <a:pt x="3164" y="1672"/>
                      <a:pt x="3141" y="1662"/>
                      <a:pt x="3114" y="1652"/>
                    </a:cubicBezTo>
                    <a:cubicBezTo>
                      <a:pt x="3076" y="1556"/>
                      <a:pt x="3033" y="1464"/>
                      <a:pt x="2995" y="1368"/>
                    </a:cubicBezTo>
                    <a:cubicBezTo>
                      <a:pt x="2991" y="1333"/>
                      <a:pt x="2976" y="1306"/>
                      <a:pt x="2945" y="1287"/>
                    </a:cubicBezTo>
                    <a:cubicBezTo>
                      <a:pt x="2922" y="1268"/>
                      <a:pt x="2899" y="1241"/>
                      <a:pt x="2880" y="1214"/>
                    </a:cubicBezTo>
                    <a:cubicBezTo>
                      <a:pt x="2860" y="1183"/>
                      <a:pt x="2837" y="1164"/>
                      <a:pt x="2807" y="1152"/>
                    </a:cubicBezTo>
                    <a:cubicBezTo>
                      <a:pt x="2784" y="1145"/>
                      <a:pt x="2764" y="1145"/>
                      <a:pt x="2741" y="1145"/>
                    </a:cubicBezTo>
                    <a:cubicBezTo>
                      <a:pt x="2696" y="1020"/>
                      <a:pt x="2654" y="906"/>
                      <a:pt x="2488" y="906"/>
                    </a:cubicBezTo>
                    <a:cubicBezTo>
                      <a:pt x="2486" y="906"/>
                      <a:pt x="2483" y="906"/>
                      <a:pt x="2480" y="906"/>
                    </a:cubicBezTo>
                    <a:cubicBezTo>
                      <a:pt x="2478" y="907"/>
                      <a:pt x="2476" y="907"/>
                      <a:pt x="2474" y="907"/>
                    </a:cubicBezTo>
                    <a:cubicBezTo>
                      <a:pt x="2390" y="907"/>
                      <a:pt x="2345" y="824"/>
                      <a:pt x="2303" y="753"/>
                    </a:cubicBezTo>
                    <a:cubicBezTo>
                      <a:pt x="2291" y="753"/>
                      <a:pt x="2279" y="752"/>
                      <a:pt x="2267" y="752"/>
                    </a:cubicBezTo>
                    <a:cubicBezTo>
                      <a:pt x="2083" y="752"/>
                      <a:pt x="1903" y="779"/>
                      <a:pt x="1727" y="833"/>
                    </a:cubicBezTo>
                    <a:cubicBezTo>
                      <a:pt x="1654" y="676"/>
                      <a:pt x="1658" y="453"/>
                      <a:pt x="1416" y="430"/>
                    </a:cubicBezTo>
                    <a:cubicBezTo>
                      <a:pt x="1169" y="338"/>
                      <a:pt x="970" y="117"/>
                      <a:pt x="684" y="117"/>
                    </a:cubicBezTo>
                    <a:cubicBezTo>
                      <a:pt x="658" y="117"/>
                      <a:pt x="632" y="119"/>
                      <a:pt x="605" y="123"/>
                    </a:cubicBezTo>
                    <a:cubicBezTo>
                      <a:pt x="556" y="94"/>
                      <a:pt x="527" y="0"/>
                      <a:pt x="4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11"/>
              <p:cNvSpPr/>
              <p:nvPr/>
            </p:nvSpPr>
            <p:spPr>
              <a:xfrm>
                <a:off x="4792236" y="3862715"/>
                <a:ext cx="101342" cy="47926"/>
              </a:xfrm>
              <a:custGeom>
                <a:avLst/>
                <a:gdLst/>
                <a:ahLst/>
                <a:cxnLst/>
                <a:rect l="l" t="t" r="r" b="b"/>
                <a:pathLst>
                  <a:path w="3267" h="1545" extrusionOk="0">
                    <a:moveTo>
                      <a:pt x="1795" y="42"/>
                    </a:moveTo>
                    <a:cubicBezTo>
                      <a:pt x="1511" y="73"/>
                      <a:pt x="1199" y="0"/>
                      <a:pt x="957" y="227"/>
                    </a:cubicBezTo>
                    <a:cubicBezTo>
                      <a:pt x="854" y="238"/>
                      <a:pt x="742" y="231"/>
                      <a:pt x="673" y="342"/>
                    </a:cubicBezTo>
                    <a:lnTo>
                      <a:pt x="473" y="542"/>
                    </a:lnTo>
                    <a:cubicBezTo>
                      <a:pt x="285" y="707"/>
                      <a:pt x="124" y="888"/>
                      <a:pt x="93" y="1157"/>
                    </a:cubicBezTo>
                    <a:cubicBezTo>
                      <a:pt x="1" y="1310"/>
                      <a:pt x="185" y="1410"/>
                      <a:pt x="185" y="1545"/>
                    </a:cubicBezTo>
                    <a:lnTo>
                      <a:pt x="304" y="1284"/>
                    </a:lnTo>
                    <a:cubicBezTo>
                      <a:pt x="377" y="1038"/>
                      <a:pt x="585" y="872"/>
                      <a:pt x="700" y="653"/>
                    </a:cubicBezTo>
                    <a:cubicBezTo>
                      <a:pt x="727" y="650"/>
                      <a:pt x="754" y="638"/>
                      <a:pt x="781" y="623"/>
                    </a:cubicBezTo>
                    <a:cubicBezTo>
                      <a:pt x="797" y="625"/>
                      <a:pt x="813" y="627"/>
                      <a:pt x="827" y="627"/>
                    </a:cubicBezTo>
                    <a:cubicBezTo>
                      <a:pt x="919" y="627"/>
                      <a:pt x="975" y="574"/>
                      <a:pt x="988" y="465"/>
                    </a:cubicBezTo>
                    <a:cubicBezTo>
                      <a:pt x="1261" y="438"/>
                      <a:pt x="1495" y="250"/>
                      <a:pt x="1776" y="246"/>
                    </a:cubicBezTo>
                    <a:lnTo>
                      <a:pt x="1883" y="231"/>
                    </a:lnTo>
                    <a:cubicBezTo>
                      <a:pt x="2027" y="338"/>
                      <a:pt x="2186" y="345"/>
                      <a:pt x="2347" y="345"/>
                    </a:cubicBezTo>
                    <a:cubicBezTo>
                      <a:pt x="2375" y="345"/>
                      <a:pt x="2403" y="345"/>
                      <a:pt x="2430" y="345"/>
                    </a:cubicBezTo>
                    <a:cubicBezTo>
                      <a:pt x="2479" y="345"/>
                      <a:pt x="2527" y="346"/>
                      <a:pt x="2575" y="350"/>
                    </a:cubicBezTo>
                    <a:cubicBezTo>
                      <a:pt x="2779" y="450"/>
                      <a:pt x="2929" y="630"/>
                      <a:pt x="3006" y="842"/>
                    </a:cubicBezTo>
                    <a:cubicBezTo>
                      <a:pt x="3052" y="995"/>
                      <a:pt x="2913" y="1111"/>
                      <a:pt x="2921" y="1257"/>
                    </a:cubicBezTo>
                    <a:cubicBezTo>
                      <a:pt x="2944" y="1266"/>
                      <a:pt x="2964" y="1269"/>
                      <a:pt x="2983" y="1269"/>
                    </a:cubicBezTo>
                    <a:cubicBezTo>
                      <a:pt x="3069" y="1269"/>
                      <a:pt x="3120" y="1188"/>
                      <a:pt x="3186" y="1157"/>
                    </a:cubicBezTo>
                    <a:cubicBezTo>
                      <a:pt x="3240" y="1141"/>
                      <a:pt x="3267" y="1099"/>
                      <a:pt x="3209" y="1053"/>
                    </a:cubicBezTo>
                    <a:cubicBezTo>
                      <a:pt x="3221" y="711"/>
                      <a:pt x="3244" y="365"/>
                      <a:pt x="2813" y="235"/>
                    </a:cubicBezTo>
                    <a:cubicBezTo>
                      <a:pt x="2556" y="77"/>
                      <a:pt x="2264" y="92"/>
                      <a:pt x="1987" y="54"/>
                    </a:cubicBezTo>
                    <a:lnTo>
                      <a:pt x="1795" y="4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11"/>
              <p:cNvSpPr/>
              <p:nvPr/>
            </p:nvSpPr>
            <p:spPr>
              <a:xfrm>
                <a:off x="4830143" y="3886755"/>
                <a:ext cx="18612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600" h="578" extrusionOk="0">
                    <a:moveTo>
                      <a:pt x="384" y="0"/>
                    </a:moveTo>
                    <a:cubicBezTo>
                      <a:pt x="335" y="0"/>
                      <a:pt x="287" y="23"/>
                      <a:pt x="235" y="55"/>
                    </a:cubicBezTo>
                    <a:cubicBezTo>
                      <a:pt x="1" y="205"/>
                      <a:pt x="4" y="370"/>
                      <a:pt x="170" y="570"/>
                    </a:cubicBezTo>
                    <a:lnTo>
                      <a:pt x="270" y="578"/>
                    </a:lnTo>
                    <a:cubicBezTo>
                      <a:pt x="408" y="539"/>
                      <a:pt x="469" y="420"/>
                      <a:pt x="539" y="309"/>
                    </a:cubicBezTo>
                    <a:cubicBezTo>
                      <a:pt x="600" y="228"/>
                      <a:pt x="581" y="109"/>
                      <a:pt x="500" y="47"/>
                    </a:cubicBezTo>
                    <a:cubicBezTo>
                      <a:pt x="460" y="14"/>
                      <a:pt x="422" y="0"/>
                      <a:pt x="3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11"/>
              <p:cNvSpPr/>
              <p:nvPr/>
            </p:nvSpPr>
            <p:spPr>
              <a:xfrm>
                <a:off x="4797603" y="3911230"/>
                <a:ext cx="403" cy="372"/>
              </a:xfrm>
              <a:custGeom>
                <a:avLst/>
                <a:gdLst/>
                <a:ahLst/>
                <a:cxnLst/>
                <a:rect l="l" t="t" r="r" b="b"/>
                <a:pathLst>
                  <a:path w="13" h="12" extrusionOk="0">
                    <a:moveTo>
                      <a:pt x="8" y="8"/>
                    </a:moveTo>
                    <a:lnTo>
                      <a:pt x="12" y="12"/>
                    </a:lnTo>
                    <a:lnTo>
                      <a:pt x="8" y="8"/>
                    </a:lnTo>
                    <a:cubicBezTo>
                      <a:pt x="1" y="0"/>
                      <a:pt x="1" y="0"/>
                      <a:pt x="8" y="8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11"/>
              <p:cNvSpPr/>
              <p:nvPr/>
            </p:nvSpPr>
            <p:spPr>
              <a:xfrm>
                <a:off x="4970074" y="3748902"/>
                <a:ext cx="24599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793" h="447" extrusionOk="0">
                    <a:moveTo>
                      <a:pt x="184" y="0"/>
                    </a:moveTo>
                    <a:cubicBezTo>
                      <a:pt x="127" y="0"/>
                      <a:pt x="85" y="55"/>
                      <a:pt x="47" y="107"/>
                    </a:cubicBezTo>
                    <a:cubicBezTo>
                      <a:pt x="1" y="180"/>
                      <a:pt x="8" y="257"/>
                      <a:pt x="66" y="276"/>
                    </a:cubicBezTo>
                    <a:cubicBezTo>
                      <a:pt x="210" y="328"/>
                      <a:pt x="343" y="447"/>
                      <a:pt x="491" y="447"/>
                    </a:cubicBezTo>
                    <a:cubicBezTo>
                      <a:pt x="552" y="447"/>
                      <a:pt x="616" y="426"/>
                      <a:pt x="685" y="372"/>
                    </a:cubicBezTo>
                    <a:cubicBezTo>
                      <a:pt x="792" y="291"/>
                      <a:pt x="750" y="192"/>
                      <a:pt x="692" y="119"/>
                    </a:cubicBezTo>
                    <a:cubicBezTo>
                      <a:pt x="671" y="91"/>
                      <a:pt x="644" y="79"/>
                      <a:pt x="617" y="79"/>
                    </a:cubicBezTo>
                    <a:cubicBezTo>
                      <a:pt x="572" y="79"/>
                      <a:pt x="523" y="110"/>
                      <a:pt x="485" y="153"/>
                    </a:cubicBezTo>
                    <a:cubicBezTo>
                      <a:pt x="476" y="155"/>
                      <a:pt x="467" y="155"/>
                      <a:pt x="458" y="155"/>
                    </a:cubicBezTo>
                    <a:cubicBezTo>
                      <a:pt x="361" y="155"/>
                      <a:pt x="314" y="61"/>
                      <a:pt x="243" y="19"/>
                    </a:cubicBezTo>
                    <a:cubicBezTo>
                      <a:pt x="221" y="6"/>
                      <a:pt x="202" y="0"/>
                      <a:pt x="18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11"/>
              <p:cNvSpPr/>
              <p:nvPr/>
            </p:nvSpPr>
            <p:spPr>
              <a:xfrm>
                <a:off x="4809762" y="3818232"/>
                <a:ext cx="25778" cy="13339"/>
              </a:xfrm>
              <a:custGeom>
                <a:avLst/>
                <a:gdLst/>
                <a:ahLst/>
                <a:cxnLst/>
                <a:rect l="l" t="t" r="r" b="b"/>
                <a:pathLst>
                  <a:path w="831" h="430" extrusionOk="0">
                    <a:moveTo>
                      <a:pt x="265" y="1"/>
                    </a:moveTo>
                    <a:cubicBezTo>
                      <a:pt x="172" y="1"/>
                      <a:pt x="94" y="78"/>
                      <a:pt x="0" y="128"/>
                    </a:cubicBezTo>
                    <a:cubicBezTo>
                      <a:pt x="160" y="336"/>
                      <a:pt x="233" y="430"/>
                      <a:pt x="301" y="430"/>
                    </a:cubicBezTo>
                    <a:cubicBezTo>
                      <a:pt x="358" y="430"/>
                      <a:pt x="412" y="365"/>
                      <a:pt x="512" y="247"/>
                    </a:cubicBezTo>
                    <a:cubicBezTo>
                      <a:pt x="546" y="251"/>
                      <a:pt x="577" y="258"/>
                      <a:pt x="608" y="262"/>
                    </a:cubicBezTo>
                    <a:cubicBezTo>
                      <a:pt x="651" y="262"/>
                      <a:pt x="701" y="306"/>
                      <a:pt x="743" y="306"/>
                    </a:cubicBezTo>
                    <a:cubicBezTo>
                      <a:pt x="768" y="306"/>
                      <a:pt x="790" y="291"/>
                      <a:pt x="807" y="243"/>
                    </a:cubicBezTo>
                    <a:cubicBezTo>
                      <a:pt x="830" y="170"/>
                      <a:pt x="761" y="112"/>
                      <a:pt x="704" y="93"/>
                    </a:cubicBezTo>
                    <a:cubicBezTo>
                      <a:pt x="646" y="74"/>
                      <a:pt x="581" y="85"/>
                      <a:pt x="512" y="78"/>
                    </a:cubicBezTo>
                    <a:cubicBezTo>
                      <a:pt x="494" y="70"/>
                      <a:pt x="473" y="64"/>
                      <a:pt x="453" y="64"/>
                    </a:cubicBezTo>
                    <a:cubicBezTo>
                      <a:pt x="443" y="64"/>
                      <a:pt x="433" y="66"/>
                      <a:pt x="423" y="70"/>
                    </a:cubicBezTo>
                    <a:lnTo>
                      <a:pt x="415" y="66"/>
                    </a:lnTo>
                    <a:cubicBezTo>
                      <a:pt x="359" y="19"/>
                      <a:pt x="311" y="1"/>
                      <a:pt x="26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11"/>
              <p:cNvSpPr/>
              <p:nvPr/>
            </p:nvSpPr>
            <p:spPr>
              <a:xfrm>
                <a:off x="4782000" y="3860791"/>
                <a:ext cx="124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4" h="9" extrusionOk="0">
                    <a:moveTo>
                      <a:pt x="0" y="1"/>
                    </a:moveTo>
                    <a:lnTo>
                      <a:pt x="4" y="8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11"/>
              <p:cNvSpPr/>
              <p:nvPr/>
            </p:nvSpPr>
            <p:spPr>
              <a:xfrm>
                <a:off x="4781875" y="3852571"/>
                <a:ext cx="20411" cy="856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76" extrusionOk="0">
                    <a:moveTo>
                      <a:pt x="604" y="1"/>
                    </a:moveTo>
                    <a:cubicBezTo>
                      <a:pt x="442" y="20"/>
                      <a:pt x="273" y="43"/>
                      <a:pt x="116" y="77"/>
                    </a:cubicBezTo>
                    <a:cubicBezTo>
                      <a:pt x="19" y="97"/>
                      <a:pt x="0" y="173"/>
                      <a:pt x="16" y="266"/>
                    </a:cubicBezTo>
                    <a:cubicBezTo>
                      <a:pt x="35" y="264"/>
                      <a:pt x="55" y="263"/>
                      <a:pt x="76" y="263"/>
                    </a:cubicBezTo>
                    <a:cubicBezTo>
                      <a:pt x="157" y="263"/>
                      <a:pt x="241" y="276"/>
                      <a:pt x="324" y="276"/>
                    </a:cubicBezTo>
                    <a:cubicBezTo>
                      <a:pt x="414" y="276"/>
                      <a:pt x="502" y="261"/>
                      <a:pt x="584" y="196"/>
                    </a:cubicBezTo>
                    <a:cubicBezTo>
                      <a:pt x="619" y="162"/>
                      <a:pt x="642" y="120"/>
                      <a:pt x="654" y="74"/>
                    </a:cubicBezTo>
                    <a:cubicBezTo>
                      <a:pt x="657" y="54"/>
                      <a:pt x="619" y="1"/>
                      <a:pt x="6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11"/>
              <p:cNvSpPr/>
              <p:nvPr/>
            </p:nvSpPr>
            <p:spPr>
              <a:xfrm>
                <a:off x="4790344" y="3908407"/>
                <a:ext cx="54006" cy="26925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868" extrusionOk="0">
                    <a:moveTo>
                      <a:pt x="86" y="1"/>
                    </a:moveTo>
                    <a:cubicBezTo>
                      <a:pt x="75" y="1"/>
                      <a:pt x="64" y="5"/>
                      <a:pt x="54" y="14"/>
                    </a:cubicBezTo>
                    <a:cubicBezTo>
                      <a:pt x="0" y="56"/>
                      <a:pt x="19" y="126"/>
                      <a:pt x="42" y="183"/>
                    </a:cubicBezTo>
                    <a:cubicBezTo>
                      <a:pt x="23" y="606"/>
                      <a:pt x="365" y="610"/>
                      <a:pt x="634" y="702"/>
                    </a:cubicBezTo>
                    <a:cubicBezTo>
                      <a:pt x="779" y="798"/>
                      <a:pt x="926" y="867"/>
                      <a:pt x="1083" y="867"/>
                    </a:cubicBezTo>
                    <a:cubicBezTo>
                      <a:pt x="1170" y="867"/>
                      <a:pt x="1261" y="845"/>
                      <a:pt x="1357" y="794"/>
                    </a:cubicBezTo>
                    <a:lnTo>
                      <a:pt x="1733" y="775"/>
                    </a:lnTo>
                    <a:cubicBezTo>
                      <a:pt x="1741" y="752"/>
                      <a:pt x="1741" y="721"/>
                      <a:pt x="1741" y="698"/>
                    </a:cubicBezTo>
                    <a:lnTo>
                      <a:pt x="1345" y="687"/>
                    </a:lnTo>
                    <a:cubicBezTo>
                      <a:pt x="1164" y="591"/>
                      <a:pt x="957" y="610"/>
                      <a:pt x="765" y="579"/>
                    </a:cubicBezTo>
                    <a:cubicBezTo>
                      <a:pt x="550" y="464"/>
                      <a:pt x="338" y="337"/>
                      <a:pt x="242" y="99"/>
                    </a:cubicBezTo>
                    <a:lnTo>
                      <a:pt x="154" y="53"/>
                    </a:lnTo>
                    <a:cubicBezTo>
                      <a:pt x="138" y="23"/>
                      <a:pt x="112" y="1"/>
                      <a:pt x="8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11"/>
              <p:cNvSpPr/>
              <p:nvPr/>
            </p:nvSpPr>
            <p:spPr>
              <a:xfrm>
                <a:off x="4900093" y="3872951"/>
                <a:ext cx="51896" cy="60582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953" extrusionOk="0">
                    <a:moveTo>
                      <a:pt x="1669" y="1"/>
                    </a:moveTo>
                    <a:lnTo>
                      <a:pt x="1223" y="304"/>
                    </a:lnTo>
                    <a:lnTo>
                      <a:pt x="935" y="715"/>
                    </a:lnTo>
                    <a:cubicBezTo>
                      <a:pt x="647" y="942"/>
                      <a:pt x="493" y="1276"/>
                      <a:pt x="232" y="1534"/>
                    </a:cubicBezTo>
                    <a:cubicBezTo>
                      <a:pt x="105" y="1572"/>
                      <a:pt x="17" y="1691"/>
                      <a:pt x="17" y="1826"/>
                    </a:cubicBezTo>
                    <a:cubicBezTo>
                      <a:pt x="0" y="1912"/>
                      <a:pt x="29" y="1952"/>
                      <a:pt x="98" y="1952"/>
                    </a:cubicBezTo>
                    <a:cubicBezTo>
                      <a:pt x="110" y="1952"/>
                      <a:pt x="122" y="1951"/>
                      <a:pt x="136" y="1949"/>
                    </a:cubicBezTo>
                    <a:cubicBezTo>
                      <a:pt x="239" y="1864"/>
                      <a:pt x="343" y="1787"/>
                      <a:pt x="328" y="1634"/>
                    </a:cubicBezTo>
                    <a:lnTo>
                      <a:pt x="328" y="1634"/>
                    </a:lnTo>
                    <a:lnTo>
                      <a:pt x="339" y="1638"/>
                    </a:lnTo>
                    <a:lnTo>
                      <a:pt x="339" y="1638"/>
                    </a:lnTo>
                    <a:lnTo>
                      <a:pt x="335" y="1634"/>
                    </a:lnTo>
                    <a:cubicBezTo>
                      <a:pt x="708" y="1538"/>
                      <a:pt x="804" y="1161"/>
                      <a:pt x="1035" y="927"/>
                    </a:cubicBezTo>
                    <a:cubicBezTo>
                      <a:pt x="1192" y="838"/>
                      <a:pt x="1239" y="654"/>
                      <a:pt x="1346" y="523"/>
                    </a:cubicBezTo>
                    <a:cubicBezTo>
                      <a:pt x="1415" y="523"/>
                      <a:pt x="1438" y="481"/>
                      <a:pt x="1438" y="423"/>
                    </a:cubicBezTo>
                    <a:lnTo>
                      <a:pt x="1438" y="419"/>
                    </a:lnTo>
                    <a:cubicBezTo>
                      <a:pt x="1607" y="350"/>
                      <a:pt x="1673" y="227"/>
                      <a:pt x="16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11"/>
              <p:cNvSpPr/>
              <p:nvPr/>
            </p:nvSpPr>
            <p:spPr>
              <a:xfrm>
                <a:off x="4752189" y="3859023"/>
                <a:ext cx="30182" cy="39364"/>
              </a:xfrm>
              <a:custGeom>
                <a:avLst/>
                <a:gdLst/>
                <a:ahLst/>
                <a:cxnLst/>
                <a:rect l="l" t="t" r="r" b="b"/>
                <a:pathLst>
                  <a:path w="973" h="1269" extrusionOk="0">
                    <a:moveTo>
                      <a:pt x="816" y="0"/>
                    </a:moveTo>
                    <a:cubicBezTo>
                      <a:pt x="740" y="0"/>
                      <a:pt x="689" y="67"/>
                      <a:pt x="654" y="184"/>
                    </a:cubicBezTo>
                    <a:cubicBezTo>
                      <a:pt x="615" y="319"/>
                      <a:pt x="696" y="442"/>
                      <a:pt x="696" y="569"/>
                    </a:cubicBezTo>
                    <a:cubicBezTo>
                      <a:pt x="673" y="596"/>
                      <a:pt x="658" y="623"/>
                      <a:pt x="650" y="657"/>
                    </a:cubicBezTo>
                    <a:cubicBezTo>
                      <a:pt x="408" y="815"/>
                      <a:pt x="139" y="934"/>
                      <a:pt x="0" y="1222"/>
                    </a:cubicBezTo>
                    <a:cubicBezTo>
                      <a:pt x="70" y="1245"/>
                      <a:pt x="136" y="1269"/>
                      <a:pt x="197" y="1269"/>
                    </a:cubicBezTo>
                    <a:cubicBezTo>
                      <a:pt x="256" y="1269"/>
                      <a:pt x="310" y="1246"/>
                      <a:pt x="358" y="1180"/>
                    </a:cubicBezTo>
                    <a:lnTo>
                      <a:pt x="362" y="1176"/>
                    </a:lnTo>
                    <a:cubicBezTo>
                      <a:pt x="531" y="1137"/>
                      <a:pt x="535" y="949"/>
                      <a:pt x="654" y="868"/>
                    </a:cubicBezTo>
                    <a:cubicBezTo>
                      <a:pt x="973" y="807"/>
                      <a:pt x="938" y="596"/>
                      <a:pt x="865" y="369"/>
                    </a:cubicBezTo>
                    <a:cubicBezTo>
                      <a:pt x="973" y="288"/>
                      <a:pt x="946" y="173"/>
                      <a:pt x="961" y="61"/>
                    </a:cubicBezTo>
                    <a:cubicBezTo>
                      <a:pt x="905" y="20"/>
                      <a:pt x="856" y="0"/>
                      <a:pt x="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11"/>
              <p:cNvSpPr/>
              <p:nvPr/>
            </p:nvSpPr>
            <p:spPr>
              <a:xfrm>
                <a:off x="4782000" y="3860791"/>
                <a:ext cx="372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2" h="9" extrusionOk="0">
                    <a:moveTo>
                      <a:pt x="0" y="4"/>
                    </a:moveTo>
                    <a:lnTo>
                      <a:pt x="12" y="8"/>
                    </a:lnTo>
                    <a:lnTo>
                      <a:pt x="0" y="4"/>
                    </a:lnTo>
                    <a:cubicBezTo>
                      <a:pt x="0" y="1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11"/>
              <p:cNvSpPr/>
              <p:nvPr/>
            </p:nvSpPr>
            <p:spPr>
              <a:xfrm>
                <a:off x="5033975" y="3844940"/>
                <a:ext cx="40543" cy="33781"/>
              </a:xfrm>
              <a:custGeom>
                <a:avLst/>
                <a:gdLst/>
                <a:ahLst/>
                <a:cxnLst/>
                <a:rect l="l" t="t" r="r" b="b"/>
                <a:pathLst>
                  <a:path w="1307" h="1089" extrusionOk="0">
                    <a:moveTo>
                      <a:pt x="1213" y="1"/>
                    </a:moveTo>
                    <a:cubicBezTo>
                      <a:pt x="1090" y="1"/>
                      <a:pt x="988" y="51"/>
                      <a:pt x="888" y="127"/>
                    </a:cubicBezTo>
                    <a:lnTo>
                      <a:pt x="861" y="97"/>
                    </a:lnTo>
                    <a:cubicBezTo>
                      <a:pt x="596" y="312"/>
                      <a:pt x="335" y="539"/>
                      <a:pt x="0" y="692"/>
                    </a:cubicBezTo>
                    <a:lnTo>
                      <a:pt x="312" y="1088"/>
                    </a:lnTo>
                    <a:cubicBezTo>
                      <a:pt x="250" y="800"/>
                      <a:pt x="477" y="723"/>
                      <a:pt x="650" y="608"/>
                    </a:cubicBezTo>
                    <a:cubicBezTo>
                      <a:pt x="719" y="539"/>
                      <a:pt x="796" y="477"/>
                      <a:pt x="880" y="423"/>
                    </a:cubicBezTo>
                    <a:cubicBezTo>
                      <a:pt x="892" y="440"/>
                      <a:pt x="912" y="449"/>
                      <a:pt x="931" y="449"/>
                    </a:cubicBezTo>
                    <a:cubicBezTo>
                      <a:pt x="943" y="449"/>
                      <a:pt x="955" y="446"/>
                      <a:pt x="965" y="439"/>
                    </a:cubicBezTo>
                    <a:cubicBezTo>
                      <a:pt x="969" y="435"/>
                      <a:pt x="976" y="435"/>
                      <a:pt x="976" y="427"/>
                    </a:cubicBezTo>
                    <a:cubicBezTo>
                      <a:pt x="1099" y="346"/>
                      <a:pt x="1207" y="243"/>
                      <a:pt x="1284" y="116"/>
                    </a:cubicBezTo>
                    <a:cubicBezTo>
                      <a:pt x="1307" y="81"/>
                      <a:pt x="1303" y="39"/>
                      <a:pt x="1272" y="4"/>
                    </a:cubicBezTo>
                    <a:cubicBezTo>
                      <a:pt x="1252" y="2"/>
                      <a:pt x="1232" y="1"/>
                      <a:pt x="121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11"/>
              <p:cNvSpPr/>
              <p:nvPr/>
            </p:nvSpPr>
            <p:spPr>
              <a:xfrm>
                <a:off x="4985212" y="3799000"/>
                <a:ext cx="73238" cy="25840"/>
              </a:xfrm>
              <a:custGeom>
                <a:avLst/>
                <a:gdLst/>
                <a:ahLst/>
                <a:cxnLst/>
                <a:rect l="l" t="t" r="r" b="b"/>
                <a:pathLst>
                  <a:path w="2361" h="833" extrusionOk="0">
                    <a:moveTo>
                      <a:pt x="1114" y="1"/>
                    </a:moveTo>
                    <a:cubicBezTo>
                      <a:pt x="1071" y="1"/>
                      <a:pt x="1037" y="27"/>
                      <a:pt x="1023" y="71"/>
                    </a:cubicBezTo>
                    <a:cubicBezTo>
                      <a:pt x="992" y="71"/>
                      <a:pt x="958" y="79"/>
                      <a:pt x="927" y="91"/>
                    </a:cubicBezTo>
                    <a:cubicBezTo>
                      <a:pt x="891" y="81"/>
                      <a:pt x="856" y="76"/>
                      <a:pt x="822" y="76"/>
                    </a:cubicBezTo>
                    <a:cubicBezTo>
                      <a:pt x="747" y="76"/>
                      <a:pt x="678" y="102"/>
                      <a:pt x="619" y="171"/>
                    </a:cubicBezTo>
                    <a:cubicBezTo>
                      <a:pt x="536" y="176"/>
                      <a:pt x="451" y="234"/>
                      <a:pt x="366" y="234"/>
                    </a:cubicBezTo>
                    <a:cubicBezTo>
                      <a:pt x="321" y="234"/>
                      <a:pt x="276" y="219"/>
                      <a:pt x="231" y="171"/>
                    </a:cubicBezTo>
                    <a:cubicBezTo>
                      <a:pt x="235" y="137"/>
                      <a:pt x="235" y="102"/>
                      <a:pt x="224" y="75"/>
                    </a:cubicBezTo>
                    <a:cubicBezTo>
                      <a:pt x="210" y="72"/>
                      <a:pt x="196" y="71"/>
                      <a:pt x="182" y="71"/>
                    </a:cubicBezTo>
                    <a:cubicBezTo>
                      <a:pt x="106" y="71"/>
                      <a:pt x="37" y="115"/>
                      <a:pt x="1" y="187"/>
                    </a:cubicBezTo>
                    <a:cubicBezTo>
                      <a:pt x="1" y="217"/>
                      <a:pt x="20" y="252"/>
                      <a:pt x="43" y="271"/>
                    </a:cubicBezTo>
                    <a:cubicBezTo>
                      <a:pt x="58" y="367"/>
                      <a:pt x="120" y="448"/>
                      <a:pt x="212" y="479"/>
                    </a:cubicBezTo>
                    <a:lnTo>
                      <a:pt x="216" y="479"/>
                    </a:lnTo>
                    <a:cubicBezTo>
                      <a:pt x="294" y="540"/>
                      <a:pt x="365" y="564"/>
                      <a:pt x="431" y="564"/>
                    </a:cubicBezTo>
                    <a:cubicBezTo>
                      <a:pt x="556" y="564"/>
                      <a:pt x="666" y="481"/>
                      <a:pt x="773" y="406"/>
                    </a:cubicBezTo>
                    <a:cubicBezTo>
                      <a:pt x="789" y="398"/>
                      <a:pt x="808" y="386"/>
                      <a:pt x="819" y="379"/>
                    </a:cubicBezTo>
                    <a:lnTo>
                      <a:pt x="819" y="371"/>
                    </a:lnTo>
                    <a:lnTo>
                      <a:pt x="1134" y="352"/>
                    </a:lnTo>
                    <a:lnTo>
                      <a:pt x="1177" y="363"/>
                    </a:lnTo>
                    <a:lnTo>
                      <a:pt x="1223" y="352"/>
                    </a:lnTo>
                    <a:cubicBezTo>
                      <a:pt x="1473" y="517"/>
                      <a:pt x="1791" y="486"/>
                      <a:pt x="2034" y="678"/>
                    </a:cubicBezTo>
                    <a:cubicBezTo>
                      <a:pt x="2068" y="757"/>
                      <a:pt x="2123" y="833"/>
                      <a:pt x="2197" y="833"/>
                    </a:cubicBezTo>
                    <a:cubicBezTo>
                      <a:pt x="2213" y="833"/>
                      <a:pt x="2230" y="829"/>
                      <a:pt x="2249" y="821"/>
                    </a:cubicBezTo>
                    <a:cubicBezTo>
                      <a:pt x="2360" y="763"/>
                      <a:pt x="2264" y="648"/>
                      <a:pt x="2249" y="559"/>
                    </a:cubicBezTo>
                    <a:cubicBezTo>
                      <a:pt x="2233" y="485"/>
                      <a:pt x="2210" y="408"/>
                      <a:pt x="2152" y="408"/>
                    </a:cubicBezTo>
                    <a:cubicBezTo>
                      <a:pt x="2122" y="408"/>
                      <a:pt x="2084" y="428"/>
                      <a:pt x="2034" y="479"/>
                    </a:cubicBezTo>
                    <a:cubicBezTo>
                      <a:pt x="1895" y="252"/>
                      <a:pt x="1626" y="290"/>
                      <a:pt x="1426" y="187"/>
                    </a:cubicBezTo>
                    <a:cubicBezTo>
                      <a:pt x="1313" y="152"/>
                      <a:pt x="1270" y="2"/>
                      <a:pt x="1136" y="2"/>
                    </a:cubicBezTo>
                    <a:cubicBezTo>
                      <a:pt x="1134" y="2"/>
                      <a:pt x="1132" y="2"/>
                      <a:pt x="1131" y="2"/>
                    </a:cubicBezTo>
                    <a:cubicBezTo>
                      <a:pt x="1125" y="1"/>
                      <a:pt x="1119" y="1"/>
                      <a:pt x="111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11"/>
              <p:cNvSpPr/>
              <p:nvPr/>
            </p:nvSpPr>
            <p:spPr>
              <a:xfrm>
                <a:off x="5171176" y="3797014"/>
                <a:ext cx="13742" cy="10764"/>
              </a:xfrm>
              <a:custGeom>
                <a:avLst/>
                <a:gdLst/>
                <a:ahLst/>
                <a:cxnLst/>
                <a:rect l="l" t="t" r="r" b="b"/>
                <a:pathLst>
                  <a:path w="443" h="347" extrusionOk="0">
                    <a:moveTo>
                      <a:pt x="177" y="32"/>
                    </a:moveTo>
                    <a:cubicBezTo>
                      <a:pt x="96" y="82"/>
                      <a:pt x="0" y="120"/>
                      <a:pt x="4" y="231"/>
                    </a:cubicBezTo>
                    <a:cubicBezTo>
                      <a:pt x="12" y="339"/>
                      <a:pt x="112" y="331"/>
                      <a:pt x="185" y="347"/>
                    </a:cubicBezTo>
                    <a:cubicBezTo>
                      <a:pt x="185" y="278"/>
                      <a:pt x="212" y="216"/>
                      <a:pt x="258" y="166"/>
                    </a:cubicBezTo>
                    <a:cubicBezTo>
                      <a:pt x="442" y="1"/>
                      <a:pt x="223" y="66"/>
                      <a:pt x="177" y="3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11"/>
              <p:cNvSpPr/>
              <p:nvPr/>
            </p:nvSpPr>
            <p:spPr>
              <a:xfrm>
                <a:off x="4797851" y="3910610"/>
                <a:ext cx="155" cy="651"/>
              </a:xfrm>
              <a:custGeom>
                <a:avLst/>
                <a:gdLst/>
                <a:ahLst/>
                <a:cxnLst/>
                <a:rect l="l" t="t" r="r" b="b"/>
                <a:pathLst>
                  <a:path w="5" h="21" extrusionOk="0">
                    <a:moveTo>
                      <a:pt x="4" y="1"/>
                    </a:moveTo>
                    <a:lnTo>
                      <a:pt x="0" y="16"/>
                    </a:lnTo>
                    <a:lnTo>
                      <a:pt x="4" y="20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11"/>
              <p:cNvSpPr/>
              <p:nvPr/>
            </p:nvSpPr>
            <p:spPr>
              <a:xfrm>
                <a:off x="4734911" y="3918706"/>
                <a:ext cx="6700" cy="8158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63" extrusionOk="0">
                    <a:moveTo>
                      <a:pt x="113" y="0"/>
                    </a:moveTo>
                    <a:cubicBezTo>
                      <a:pt x="62" y="0"/>
                      <a:pt x="17" y="56"/>
                      <a:pt x="4" y="109"/>
                    </a:cubicBezTo>
                    <a:cubicBezTo>
                      <a:pt x="0" y="159"/>
                      <a:pt x="0" y="205"/>
                      <a:pt x="4" y="259"/>
                    </a:cubicBezTo>
                    <a:lnTo>
                      <a:pt x="116" y="262"/>
                    </a:lnTo>
                    <a:cubicBezTo>
                      <a:pt x="135" y="239"/>
                      <a:pt x="154" y="213"/>
                      <a:pt x="169" y="182"/>
                    </a:cubicBezTo>
                    <a:cubicBezTo>
                      <a:pt x="177" y="120"/>
                      <a:pt x="215" y="36"/>
                      <a:pt x="139" y="5"/>
                    </a:cubicBezTo>
                    <a:cubicBezTo>
                      <a:pt x="130" y="2"/>
                      <a:pt x="121" y="0"/>
                      <a:pt x="11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11"/>
              <p:cNvSpPr/>
              <p:nvPr/>
            </p:nvSpPr>
            <p:spPr>
              <a:xfrm>
                <a:off x="4959341" y="3942436"/>
                <a:ext cx="16968" cy="6576"/>
              </a:xfrm>
              <a:custGeom>
                <a:avLst/>
                <a:gdLst/>
                <a:ahLst/>
                <a:cxnLst/>
                <a:rect l="l" t="t" r="r" b="b"/>
                <a:pathLst>
                  <a:path w="547" h="212" extrusionOk="0">
                    <a:moveTo>
                      <a:pt x="547" y="1"/>
                    </a:moveTo>
                    <a:lnTo>
                      <a:pt x="443" y="12"/>
                    </a:lnTo>
                    <a:cubicBezTo>
                      <a:pt x="424" y="14"/>
                      <a:pt x="405" y="15"/>
                      <a:pt x="387" y="15"/>
                    </a:cubicBezTo>
                    <a:cubicBezTo>
                      <a:pt x="331" y="15"/>
                      <a:pt x="275" y="8"/>
                      <a:pt x="217" y="8"/>
                    </a:cubicBezTo>
                    <a:cubicBezTo>
                      <a:pt x="148" y="8"/>
                      <a:pt x="76" y="18"/>
                      <a:pt x="1" y="62"/>
                    </a:cubicBezTo>
                    <a:cubicBezTo>
                      <a:pt x="80" y="161"/>
                      <a:pt x="159" y="212"/>
                      <a:pt x="241" y="212"/>
                    </a:cubicBezTo>
                    <a:cubicBezTo>
                      <a:pt x="306" y="212"/>
                      <a:pt x="374" y="180"/>
                      <a:pt x="447" y="116"/>
                    </a:cubicBezTo>
                    <a:cubicBezTo>
                      <a:pt x="481" y="116"/>
                      <a:pt x="512" y="108"/>
                      <a:pt x="543" y="101"/>
                    </a:cubicBezTo>
                    <a:cubicBezTo>
                      <a:pt x="543" y="66"/>
                      <a:pt x="547" y="32"/>
                      <a:pt x="5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11"/>
              <p:cNvSpPr/>
              <p:nvPr/>
            </p:nvSpPr>
            <p:spPr>
              <a:xfrm>
                <a:off x="5150920" y="3757464"/>
                <a:ext cx="12904" cy="10733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46" extrusionOk="0">
                    <a:moveTo>
                      <a:pt x="131" y="0"/>
                    </a:moveTo>
                    <a:cubicBezTo>
                      <a:pt x="73" y="15"/>
                      <a:pt x="23" y="58"/>
                      <a:pt x="0" y="112"/>
                    </a:cubicBezTo>
                    <a:cubicBezTo>
                      <a:pt x="81" y="204"/>
                      <a:pt x="131" y="338"/>
                      <a:pt x="281" y="346"/>
                    </a:cubicBezTo>
                    <a:cubicBezTo>
                      <a:pt x="415" y="150"/>
                      <a:pt x="185" y="112"/>
                      <a:pt x="1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08" name="Google Shape;2008;p11"/>
            <p:cNvGrpSpPr/>
            <p:nvPr/>
          </p:nvGrpSpPr>
          <p:grpSpPr>
            <a:xfrm>
              <a:off x="4466049" y="4235491"/>
              <a:ext cx="305810" cy="228281"/>
              <a:chOff x="2290256" y="1412662"/>
              <a:chExt cx="264290" cy="197287"/>
            </a:xfrm>
          </p:grpSpPr>
          <p:sp>
            <p:nvSpPr>
              <p:cNvPr id="2009" name="Google Shape;2009;p11"/>
              <p:cNvSpPr/>
              <p:nvPr/>
            </p:nvSpPr>
            <p:spPr>
              <a:xfrm>
                <a:off x="2290256" y="1412662"/>
                <a:ext cx="264290" cy="197287"/>
              </a:xfrm>
              <a:custGeom>
                <a:avLst/>
                <a:gdLst/>
                <a:ahLst/>
                <a:cxnLst/>
                <a:rect l="l" t="t" r="r" b="b"/>
                <a:pathLst>
                  <a:path w="8520" h="6360" extrusionOk="0">
                    <a:moveTo>
                      <a:pt x="2275" y="386"/>
                    </a:moveTo>
                    <a:cubicBezTo>
                      <a:pt x="2279" y="398"/>
                      <a:pt x="2287" y="405"/>
                      <a:pt x="2299" y="417"/>
                    </a:cubicBezTo>
                    <a:cubicBezTo>
                      <a:pt x="2260" y="409"/>
                      <a:pt x="2222" y="402"/>
                      <a:pt x="2183" y="390"/>
                    </a:cubicBezTo>
                    <a:cubicBezTo>
                      <a:pt x="2183" y="386"/>
                      <a:pt x="2179" y="386"/>
                      <a:pt x="2179" y="386"/>
                    </a:cubicBezTo>
                    <a:close/>
                    <a:moveTo>
                      <a:pt x="2614" y="478"/>
                    </a:moveTo>
                    <a:lnTo>
                      <a:pt x="2614" y="478"/>
                    </a:lnTo>
                    <a:cubicBezTo>
                      <a:pt x="3459" y="640"/>
                      <a:pt x="4277" y="890"/>
                      <a:pt x="5031" y="1308"/>
                    </a:cubicBezTo>
                    <a:cubicBezTo>
                      <a:pt x="5039" y="1309"/>
                      <a:pt x="5047" y="1309"/>
                      <a:pt x="5056" y="1309"/>
                    </a:cubicBezTo>
                    <a:cubicBezTo>
                      <a:pt x="5101" y="1309"/>
                      <a:pt x="5145" y="1300"/>
                      <a:pt x="5181" y="1274"/>
                    </a:cubicBezTo>
                    <a:cubicBezTo>
                      <a:pt x="5196" y="1278"/>
                      <a:pt x="5215" y="1285"/>
                      <a:pt x="5227" y="1285"/>
                    </a:cubicBezTo>
                    <a:cubicBezTo>
                      <a:pt x="5361" y="1424"/>
                      <a:pt x="5523" y="1535"/>
                      <a:pt x="5699" y="1600"/>
                    </a:cubicBezTo>
                    <a:lnTo>
                      <a:pt x="5861" y="1731"/>
                    </a:lnTo>
                    <a:cubicBezTo>
                      <a:pt x="5861" y="1739"/>
                      <a:pt x="5857" y="1750"/>
                      <a:pt x="5861" y="1758"/>
                    </a:cubicBezTo>
                    <a:cubicBezTo>
                      <a:pt x="5926" y="1985"/>
                      <a:pt x="6103" y="2123"/>
                      <a:pt x="6264" y="2273"/>
                    </a:cubicBezTo>
                    <a:cubicBezTo>
                      <a:pt x="6821" y="2788"/>
                      <a:pt x="7309" y="3364"/>
                      <a:pt x="7755" y="3967"/>
                    </a:cubicBezTo>
                    <a:cubicBezTo>
                      <a:pt x="7867" y="4133"/>
                      <a:pt x="7916" y="4313"/>
                      <a:pt x="8001" y="4494"/>
                    </a:cubicBezTo>
                    <a:cubicBezTo>
                      <a:pt x="8043" y="4582"/>
                      <a:pt x="8062" y="4678"/>
                      <a:pt x="8059" y="4782"/>
                    </a:cubicBezTo>
                    <a:cubicBezTo>
                      <a:pt x="8043" y="4748"/>
                      <a:pt x="8020" y="4713"/>
                      <a:pt x="7986" y="4690"/>
                    </a:cubicBezTo>
                    <a:cubicBezTo>
                      <a:pt x="7986" y="4651"/>
                      <a:pt x="7974" y="4617"/>
                      <a:pt x="7947" y="4590"/>
                    </a:cubicBezTo>
                    <a:lnTo>
                      <a:pt x="7993" y="4590"/>
                    </a:lnTo>
                    <a:cubicBezTo>
                      <a:pt x="7924" y="4436"/>
                      <a:pt x="7763" y="4329"/>
                      <a:pt x="7751" y="4148"/>
                    </a:cubicBezTo>
                    <a:cubicBezTo>
                      <a:pt x="7271" y="3729"/>
                      <a:pt x="6925" y="3187"/>
                      <a:pt x="6399" y="2811"/>
                    </a:cubicBezTo>
                    <a:cubicBezTo>
                      <a:pt x="6180" y="2619"/>
                      <a:pt x="6030" y="2350"/>
                      <a:pt x="5734" y="2250"/>
                    </a:cubicBezTo>
                    <a:lnTo>
                      <a:pt x="5718" y="2250"/>
                    </a:lnTo>
                    <a:cubicBezTo>
                      <a:pt x="5704" y="2201"/>
                      <a:pt x="5658" y="2164"/>
                      <a:pt x="5606" y="2164"/>
                    </a:cubicBezTo>
                    <a:cubicBezTo>
                      <a:pt x="5602" y="2164"/>
                      <a:pt x="5597" y="2165"/>
                      <a:pt x="5592" y="2165"/>
                    </a:cubicBezTo>
                    <a:lnTo>
                      <a:pt x="5407" y="2023"/>
                    </a:lnTo>
                    <a:cubicBezTo>
                      <a:pt x="5315" y="1869"/>
                      <a:pt x="5169" y="1762"/>
                      <a:pt x="4996" y="1708"/>
                    </a:cubicBezTo>
                    <a:cubicBezTo>
                      <a:pt x="4993" y="1680"/>
                      <a:pt x="4969" y="1658"/>
                      <a:pt x="4941" y="1658"/>
                    </a:cubicBezTo>
                    <a:cubicBezTo>
                      <a:pt x="4939" y="1658"/>
                      <a:pt x="4937" y="1658"/>
                      <a:pt x="4935" y="1658"/>
                    </a:cubicBezTo>
                    <a:lnTo>
                      <a:pt x="4927" y="1658"/>
                    </a:lnTo>
                    <a:cubicBezTo>
                      <a:pt x="4604" y="1447"/>
                      <a:pt x="4262" y="1262"/>
                      <a:pt x="3882" y="1159"/>
                    </a:cubicBezTo>
                    <a:lnTo>
                      <a:pt x="3870" y="1116"/>
                    </a:lnTo>
                    <a:cubicBezTo>
                      <a:pt x="3793" y="1039"/>
                      <a:pt x="3709" y="966"/>
                      <a:pt x="3620" y="909"/>
                    </a:cubicBezTo>
                    <a:cubicBezTo>
                      <a:pt x="3305" y="717"/>
                      <a:pt x="2971" y="574"/>
                      <a:pt x="2614" y="478"/>
                    </a:cubicBezTo>
                    <a:close/>
                    <a:moveTo>
                      <a:pt x="1370" y="799"/>
                    </a:moveTo>
                    <a:cubicBezTo>
                      <a:pt x="1426" y="799"/>
                      <a:pt x="1486" y="801"/>
                      <a:pt x="1549" y="805"/>
                    </a:cubicBezTo>
                    <a:cubicBezTo>
                      <a:pt x="2299" y="851"/>
                      <a:pt x="2940" y="1220"/>
                      <a:pt x="3659" y="1366"/>
                    </a:cubicBezTo>
                    <a:cubicBezTo>
                      <a:pt x="3701" y="1362"/>
                      <a:pt x="3747" y="1351"/>
                      <a:pt x="3786" y="1331"/>
                    </a:cubicBezTo>
                    <a:cubicBezTo>
                      <a:pt x="3831" y="1367"/>
                      <a:pt x="3887" y="1386"/>
                      <a:pt x="3943" y="1386"/>
                    </a:cubicBezTo>
                    <a:cubicBezTo>
                      <a:pt x="3948" y="1386"/>
                      <a:pt x="3953" y="1386"/>
                      <a:pt x="3959" y="1385"/>
                    </a:cubicBezTo>
                    <a:cubicBezTo>
                      <a:pt x="4022" y="1452"/>
                      <a:pt x="4108" y="1490"/>
                      <a:pt x="4199" y="1490"/>
                    </a:cubicBezTo>
                    <a:cubicBezTo>
                      <a:pt x="4207" y="1490"/>
                      <a:pt x="4215" y="1490"/>
                      <a:pt x="4224" y="1489"/>
                    </a:cubicBezTo>
                    <a:lnTo>
                      <a:pt x="4228" y="1489"/>
                    </a:lnTo>
                    <a:cubicBezTo>
                      <a:pt x="4273" y="1559"/>
                      <a:pt x="4348" y="1598"/>
                      <a:pt x="4431" y="1598"/>
                    </a:cubicBezTo>
                    <a:cubicBezTo>
                      <a:pt x="4439" y="1598"/>
                      <a:pt x="4447" y="1597"/>
                      <a:pt x="4454" y="1597"/>
                    </a:cubicBezTo>
                    <a:lnTo>
                      <a:pt x="4458" y="1597"/>
                    </a:lnTo>
                    <a:cubicBezTo>
                      <a:pt x="4493" y="1623"/>
                      <a:pt x="4531" y="1654"/>
                      <a:pt x="4573" y="1673"/>
                    </a:cubicBezTo>
                    <a:cubicBezTo>
                      <a:pt x="4586" y="1696"/>
                      <a:pt x="4613" y="1714"/>
                      <a:pt x="4645" y="1714"/>
                    </a:cubicBezTo>
                    <a:cubicBezTo>
                      <a:pt x="4650" y="1714"/>
                      <a:pt x="4656" y="1713"/>
                      <a:pt x="4662" y="1712"/>
                    </a:cubicBezTo>
                    <a:cubicBezTo>
                      <a:pt x="4685" y="1770"/>
                      <a:pt x="4739" y="1804"/>
                      <a:pt x="4800" y="1804"/>
                    </a:cubicBezTo>
                    <a:lnTo>
                      <a:pt x="4819" y="1812"/>
                    </a:lnTo>
                    <a:cubicBezTo>
                      <a:pt x="4873" y="1881"/>
                      <a:pt x="4931" y="1931"/>
                      <a:pt x="5027" y="1931"/>
                    </a:cubicBezTo>
                    <a:cubicBezTo>
                      <a:pt x="5034" y="1985"/>
                      <a:pt x="5088" y="2023"/>
                      <a:pt x="5142" y="2023"/>
                    </a:cubicBezTo>
                    <a:lnTo>
                      <a:pt x="5161" y="2035"/>
                    </a:lnTo>
                    <a:cubicBezTo>
                      <a:pt x="5284" y="2173"/>
                      <a:pt x="5438" y="2284"/>
                      <a:pt x="5611" y="2365"/>
                    </a:cubicBezTo>
                    <a:cubicBezTo>
                      <a:pt x="5795" y="2596"/>
                      <a:pt x="6034" y="2761"/>
                      <a:pt x="6276" y="2922"/>
                    </a:cubicBezTo>
                    <a:cubicBezTo>
                      <a:pt x="6821" y="3510"/>
                      <a:pt x="7390" y="4071"/>
                      <a:pt x="7855" y="4728"/>
                    </a:cubicBezTo>
                    <a:cubicBezTo>
                      <a:pt x="7847" y="4755"/>
                      <a:pt x="7859" y="4786"/>
                      <a:pt x="7886" y="4797"/>
                    </a:cubicBezTo>
                    <a:cubicBezTo>
                      <a:pt x="7886" y="4978"/>
                      <a:pt x="7890" y="5166"/>
                      <a:pt x="7890" y="5347"/>
                    </a:cubicBezTo>
                    <a:cubicBezTo>
                      <a:pt x="7759" y="5604"/>
                      <a:pt x="7463" y="5604"/>
                      <a:pt x="7290" y="5766"/>
                    </a:cubicBezTo>
                    <a:cubicBezTo>
                      <a:pt x="7056" y="5989"/>
                      <a:pt x="6777" y="6068"/>
                      <a:pt x="6482" y="6068"/>
                    </a:cubicBezTo>
                    <a:cubicBezTo>
                      <a:pt x="6365" y="6068"/>
                      <a:pt x="6246" y="6056"/>
                      <a:pt x="6126" y="6035"/>
                    </a:cubicBezTo>
                    <a:cubicBezTo>
                      <a:pt x="5123" y="5862"/>
                      <a:pt x="4143" y="5612"/>
                      <a:pt x="3278" y="5055"/>
                    </a:cubicBezTo>
                    <a:cubicBezTo>
                      <a:pt x="3075" y="4924"/>
                      <a:pt x="2871" y="4809"/>
                      <a:pt x="2664" y="4690"/>
                    </a:cubicBezTo>
                    <a:cubicBezTo>
                      <a:pt x="2667" y="4675"/>
                      <a:pt x="2671" y="4663"/>
                      <a:pt x="2671" y="4648"/>
                    </a:cubicBezTo>
                    <a:cubicBezTo>
                      <a:pt x="2644" y="4463"/>
                      <a:pt x="2518" y="4356"/>
                      <a:pt x="2372" y="4271"/>
                    </a:cubicBezTo>
                    <a:cubicBezTo>
                      <a:pt x="1645" y="3868"/>
                      <a:pt x="1115" y="3287"/>
                      <a:pt x="719" y="2580"/>
                    </a:cubicBezTo>
                    <a:cubicBezTo>
                      <a:pt x="635" y="2438"/>
                      <a:pt x="546" y="2296"/>
                      <a:pt x="358" y="2265"/>
                    </a:cubicBezTo>
                    <a:cubicBezTo>
                      <a:pt x="550" y="2081"/>
                      <a:pt x="489" y="1835"/>
                      <a:pt x="508" y="1616"/>
                    </a:cubicBezTo>
                    <a:cubicBezTo>
                      <a:pt x="564" y="1004"/>
                      <a:pt x="798" y="799"/>
                      <a:pt x="1370" y="799"/>
                    </a:cubicBezTo>
                    <a:close/>
                    <a:moveTo>
                      <a:pt x="1888" y="0"/>
                    </a:moveTo>
                    <a:cubicBezTo>
                      <a:pt x="1796" y="0"/>
                      <a:pt x="1704" y="20"/>
                      <a:pt x="1611" y="63"/>
                    </a:cubicBezTo>
                    <a:lnTo>
                      <a:pt x="1599" y="71"/>
                    </a:lnTo>
                    <a:cubicBezTo>
                      <a:pt x="1541" y="116"/>
                      <a:pt x="1476" y="126"/>
                      <a:pt x="1408" y="126"/>
                    </a:cubicBezTo>
                    <a:cubicBezTo>
                      <a:pt x="1353" y="126"/>
                      <a:pt x="1296" y="119"/>
                      <a:pt x="1241" y="119"/>
                    </a:cubicBezTo>
                    <a:cubicBezTo>
                      <a:pt x="1171" y="119"/>
                      <a:pt x="1102" y="130"/>
                      <a:pt x="1042" y="179"/>
                    </a:cubicBezTo>
                    <a:lnTo>
                      <a:pt x="1038" y="179"/>
                    </a:lnTo>
                    <a:cubicBezTo>
                      <a:pt x="981" y="244"/>
                      <a:pt x="873" y="217"/>
                      <a:pt x="823" y="302"/>
                    </a:cubicBezTo>
                    <a:cubicBezTo>
                      <a:pt x="754" y="348"/>
                      <a:pt x="650" y="329"/>
                      <a:pt x="604" y="409"/>
                    </a:cubicBezTo>
                    <a:cubicBezTo>
                      <a:pt x="550" y="425"/>
                      <a:pt x="508" y="463"/>
                      <a:pt x="477" y="505"/>
                    </a:cubicBezTo>
                    <a:cubicBezTo>
                      <a:pt x="435" y="536"/>
                      <a:pt x="396" y="578"/>
                      <a:pt x="373" y="628"/>
                    </a:cubicBezTo>
                    <a:cubicBezTo>
                      <a:pt x="297" y="678"/>
                      <a:pt x="304" y="774"/>
                      <a:pt x="262" y="843"/>
                    </a:cubicBezTo>
                    <a:cubicBezTo>
                      <a:pt x="181" y="897"/>
                      <a:pt x="193" y="993"/>
                      <a:pt x="151" y="1062"/>
                    </a:cubicBezTo>
                    <a:cubicBezTo>
                      <a:pt x="31" y="1159"/>
                      <a:pt x="89" y="1285"/>
                      <a:pt x="97" y="1401"/>
                    </a:cubicBezTo>
                    <a:cubicBezTo>
                      <a:pt x="104" y="1408"/>
                      <a:pt x="108" y="1420"/>
                      <a:pt x="108" y="1428"/>
                    </a:cubicBezTo>
                    <a:cubicBezTo>
                      <a:pt x="58" y="1497"/>
                      <a:pt x="66" y="1581"/>
                      <a:pt x="31" y="1658"/>
                    </a:cubicBezTo>
                    <a:lnTo>
                      <a:pt x="31" y="1670"/>
                    </a:lnTo>
                    <a:cubicBezTo>
                      <a:pt x="143" y="1892"/>
                      <a:pt x="1" y="2158"/>
                      <a:pt x="131" y="2380"/>
                    </a:cubicBezTo>
                    <a:lnTo>
                      <a:pt x="131" y="2384"/>
                    </a:lnTo>
                    <a:cubicBezTo>
                      <a:pt x="200" y="2442"/>
                      <a:pt x="181" y="2542"/>
                      <a:pt x="243" y="2600"/>
                    </a:cubicBezTo>
                    <a:lnTo>
                      <a:pt x="247" y="2611"/>
                    </a:lnTo>
                    <a:cubicBezTo>
                      <a:pt x="320" y="2661"/>
                      <a:pt x="297" y="2769"/>
                      <a:pt x="366" y="2822"/>
                    </a:cubicBezTo>
                    <a:cubicBezTo>
                      <a:pt x="431" y="2884"/>
                      <a:pt x="404" y="2984"/>
                      <a:pt x="489" y="3038"/>
                    </a:cubicBezTo>
                    <a:cubicBezTo>
                      <a:pt x="516" y="3076"/>
                      <a:pt x="546" y="3114"/>
                      <a:pt x="577" y="3153"/>
                    </a:cubicBezTo>
                    <a:lnTo>
                      <a:pt x="589" y="3168"/>
                    </a:lnTo>
                    <a:cubicBezTo>
                      <a:pt x="665" y="3207"/>
                      <a:pt x="631" y="3322"/>
                      <a:pt x="723" y="3357"/>
                    </a:cubicBezTo>
                    <a:cubicBezTo>
                      <a:pt x="738" y="3406"/>
                      <a:pt x="777" y="3453"/>
                      <a:pt x="823" y="3479"/>
                    </a:cubicBezTo>
                    <a:cubicBezTo>
                      <a:pt x="900" y="3591"/>
                      <a:pt x="954" y="3714"/>
                      <a:pt x="1054" y="3810"/>
                    </a:cubicBezTo>
                    <a:cubicBezTo>
                      <a:pt x="1077" y="3864"/>
                      <a:pt x="1123" y="3898"/>
                      <a:pt x="1180" y="3910"/>
                    </a:cubicBezTo>
                    <a:cubicBezTo>
                      <a:pt x="1192" y="3971"/>
                      <a:pt x="1242" y="4014"/>
                      <a:pt x="1299" y="4017"/>
                    </a:cubicBezTo>
                    <a:cubicBezTo>
                      <a:pt x="1323" y="4110"/>
                      <a:pt x="1442" y="4079"/>
                      <a:pt x="1488" y="4148"/>
                    </a:cubicBezTo>
                    <a:lnTo>
                      <a:pt x="1507" y="4163"/>
                    </a:lnTo>
                    <a:cubicBezTo>
                      <a:pt x="1565" y="4244"/>
                      <a:pt x="1641" y="4309"/>
                      <a:pt x="1722" y="4363"/>
                    </a:cubicBezTo>
                    <a:lnTo>
                      <a:pt x="1738" y="4375"/>
                    </a:lnTo>
                    <a:cubicBezTo>
                      <a:pt x="1768" y="4413"/>
                      <a:pt x="1814" y="4440"/>
                      <a:pt x="1857" y="4463"/>
                    </a:cubicBezTo>
                    <a:cubicBezTo>
                      <a:pt x="1899" y="4548"/>
                      <a:pt x="2010" y="4517"/>
                      <a:pt x="2064" y="4578"/>
                    </a:cubicBezTo>
                    <a:lnTo>
                      <a:pt x="2083" y="4590"/>
                    </a:lnTo>
                    <a:cubicBezTo>
                      <a:pt x="2114" y="4628"/>
                      <a:pt x="2160" y="4655"/>
                      <a:pt x="2210" y="4667"/>
                    </a:cubicBezTo>
                    <a:cubicBezTo>
                      <a:pt x="2276" y="4765"/>
                      <a:pt x="2382" y="4829"/>
                      <a:pt x="2498" y="4829"/>
                    </a:cubicBezTo>
                    <a:cubicBezTo>
                      <a:pt x="2504" y="4829"/>
                      <a:pt x="2511" y="4829"/>
                      <a:pt x="2518" y="4828"/>
                    </a:cubicBezTo>
                    <a:cubicBezTo>
                      <a:pt x="2518" y="4859"/>
                      <a:pt x="2525" y="4882"/>
                      <a:pt x="2529" y="4913"/>
                    </a:cubicBezTo>
                    <a:cubicBezTo>
                      <a:pt x="2587" y="4913"/>
                      <a:pt x="2641" y="4955"/>
                      <a:pt x="2652" y="5013"/>
                    </a:cubicBezTo>
                    <a:cubicBezTo>
                      <a:pt x="2860" y="5093"/>
                      <a:pt x="3075" y="5163"/>
                      <a:pt x="3225" y="5339"/>
                    </a:cubicBezTo>
                    <a:cubicBezTo>
                      <a:pt x="3317" y="5347"/>
                      <a:pt x="3398" y="5378"/>
                      <a:pt x="3440" y="5462"/>
                    </a:cubicBezTo>
                    <a:cubicBezTo>
                      <a:pt x="3532" y="5474"/>
                      <a:pt x="3624" y="5470"/>
                      <a:pt x="3678" y="5566"/>
                    </a:cubicBezTo>
                    <a:cubicBezTo>
                      <a:pt x="3766" y="5574"/>
                      <a:pt x="3855" y="5589"/>
                      <a:pt x="3897" y="5685"/>
                    </a:cubicBezTo>
                    <a:cubicBezTo>
                      <a:pt x="3900" y="5685"/>
                      <a:pt x="3902" y="5685"/>
                      <a:pt x="3905" y="5685"/>
                    </a:cubicBezTo>
                    <a:cubicBezTo>
                      <a:pt x="3960" y="5685"/>
                      <a:pt x="4013" y="5722"/>
                      <a:pt x="4032" y="5770"/>
                    </a:cubicBezTo>
                    <a:cubicBezTo>
                      <a:pt x="4112" y="5789"/>
                      <a:pt x="4201" y="5808"/>
                      <a:pt x="4254" y="5881"/>
                    </a:cubicBezTo>
                    <a:cubicBezTo>
                      <a:pt x="4283" y="5879"/>
                      <a:pt x="4311" y="5878"/>
                      <a:pt x="4339" y="5878"/>
                    </a:cubicBezTo>
                    <a:cubicBezTo>
                      <a:pt x="4470" y="5878"/>
                      <a:pt x="4596" y="5904"/>
                      <a:pt x="4704" y="5996"/>
                    </a:cubicBezTo>
                    <a:cubicBezTo>
                      <a:pt x="4858" y="6023"/>
                      <a:pt x="5031" y="5989"/>
                      <a:pt x="5161" y="6108"/>
                    </a:cubicBezTo>
                    <a:cubicBezTo>
                      <a:pt x="5434" y="6165"/>
                      <a:pt x="5707" y="6223"/>
                      <a:pt x="5976" y="6288"/>
                    </a:cubicBezTo>
                    <a:cubicBezTo>
                      <a:pt x="6164" y="6332"/>
                      <a:pt x="6350" y="6359"/>
                      <a:pt x="6534" y="6359"/>
                    </a:cubicBezTo>
                    <a:cubicBezTo>
                      <a:pt x="6753" y="6359"/>
                      <a:pt x="6969" y="6321"/>
                      <a:pt x="7183" y="6227"/>
                    </a:cubicBezTo>
                    <a:cubicBezTo>
                      <a:pt x="7313" y="6089"/>
                      <a:pt x="7448" y="5950"/>
                      <a:pt x="7647" y="5904"/>
                    </a:cubicBezTo>
                    <a:cubicBezTo>
                      <a:pt x="7719" y="5822"/>
                      <a:pt x="7819" y="5777"/>
                      <a:pt x="7921" y="5777"/>
                    </a:cubicBezTo>
                    <a:cubicBezTo>
                      <a:pt x="7938" y="5777"/>
                      <a:pt x="7956" y="5778"/>
                      <a:pt x="7974" y="5781"/>
                    </a:cubicBezTo>
                    <a:lnTo>
                      <a:pt x="8212" y="5574"/>
                    </a:lnTo>
                    <a:cubicBezTo>
                      <a:pt x="8212" y="5547"/>
                      <a:pt x="8216" y="5516"/>
                      <a:pt x="8216" y="5489"/>
                    </a:cubicBezTo>
                    <a:cubicBezTo>
                      <a:pt x="8224" y="5491"/>
                      <a:pt x="8231" y="5492"/>
                      <a:pt x="8238" y="5492"/>
                    </a:cubicBezTo>
                    <a:cubicBezTo>
                      <a:pt x="8271" y="5492"/>
                      <a:pt x="8300" y="5470"/>
                      <a:pt x="8312" y="5435"/>
                    </a:cubicBezTo>
                    <a:cubicBezTo>
                      <a:pt x="8312" y="5432"/>
                      <a:pt x="8316" y="5420"/>
                      <a:pt x="8316" y="5416"/>
                    </a:cubicBezTo>
                    <a:lnTo>
                      <a:pt x="8308" y="5382"/>
                    </a:lnTo>
                    <a:lnTo>
                      <a:pt x="8335" y="5359"/>
                    </a:lnTo>
                    <a:cubicBezTo>
                      <a:pt x="8397" y="5278"/>
                      <a:pt x="8397" y="5182"/>
                      <a:pt x="8431" y="5090"/>
                    </a:cubicBezTo>
                    <a:lnTo>
                      <a:pt x="8416" y="5055"/>
                    </a:lnTo>
                    <a:lnTo>
                      <a:pt x="8443" y="5028"/>
                    </a:lnTo>
                    <a:cubicBezTo>
                      <a:pt x="8451" y="5028"/>
                      <a:pt x="8466" y="5017"/>
                      <a:pt x="8474" y="4990"/>
                    </a:cubicBezTo>
                    <a:cubicBezTo>
                      <a:pt x="8485" y="4963"/>
                      <a:pt x="8474" y="4940"/>
                      <a:pt x="8447" y="4913"/>
                    </a:cubicBezTo>
                    <a:cubicBezTo>
                      <a:pt x="8416" y="4894"/>
                      <a:pt x="8412" y="4863"/>
                      <a:pt x="8428" y="4840"/>
                    </a:cubicBezTo>
                    <a:cubicBezTo>
                      <a:pt x="8385" y="4751"/>
                      <a:pt x="8358" y="4667"/>
                      <a:pt x="8431" y="4586"/>
                    </a:cubicBezTo>
                    <a:lnTo>
                      <a:pt x="8431" y="4590"/>
                    </a:lnTo>
                    <a:cubicBezTo>
                      <a:pt x="8501" y="4513"/>
                      <a:pt x="8520" y="4444"/>
                      <a:pt x="8412" y="4398"/>
                    </a:cubicBezTo>
                    <a:cubicBezTo>
                      <a:pt x="8389" y="4317"/>
                      <a:pt x="8393" y="4221"/>
                      <a:pt x="8316" y="4156"/>
                    </a:cubicBezTo>
                    <a:lnTo>
                      <a:pt x="8316" y="4156"/>
                    </a:lnTo>
                    <a:lnTo>
                      <a:pt x="8320" y="4163"/>
                    </a:lnTo>
                    <a:cubicBezTo>
                      <a:pt x="8262" y="4098"/>
                      <a:pt x="8293" y="3991"/>
                      <a:pt x="8185" y="3956"/>
                    </a:cubicBezTo>
                    <a:cubicBezTo>
                      <a:pt x="8185" y="3898"/>
                      <a:pt x="8139" y="3864"/>
                      <a:pt x="8105" y="3821"/>
                    </a:cubicBezTo>
                    <a:lnTo>
                      <a:pt x="8101" y="3810"/>
                    </a:lnTo>
                    <a:cubicBezTo>
                      <a:pt x="8028" y="3764"/>
                      <a:pt x="8051" y="3652"/>
                      <a:pt x="7970" y="3610"/>
                    </a:cubicBezTo>
                    <a:cubicBezTo>
                      <a:pt x="7928" y="3541"/>
                      <a:pt x="7943" y="3441"/>
                      <a:pt x="7855" y="3395"/>
                    </a:cubicBezTo>
                    <a:cubicBezTo>
                      <a:pt x="7840" y="3341"/>
                      <a:pt x="7797" y="3307"/>
                      <a:pt x="7759" y="3268"/>
                    </a:cubicBezTo>
                    <a:lnTo>
                      <a:pt x="7747" y="3260"/>
                    </a:lnTo>
                    <a:cubicBezTo>
                      <a:pt x="7709" y="3226"/>
                      <a:pt x="7678" y="3191"/>
                      <a:pt x="7644" y="3157"/>
                    </a:cubicBezTo>
                    <a:lnTo>
                      <a:pt x="7632" y="3149"/>
                    </a:lnTo>
                    <a:cubicBezTo>
                      <a:pt x="7544" y="3057"/>
                      <a:pt x="7509" y="2915"/>
                      <a:pt x="7390" y="2845"/>
                    </a:cubicBezTo>
                    <a:cubicBezTo>
                      <a:pt x="7379" y="2788"/>
                      <a:pt x="7336" y="2742"/>
                      <a:pt x="7279" y="2726"/>
                    </a:cubicBezTo>
                    <a:cubicBezTo>
                      <a:pt x="7259" y="2673"/>
                      <a:pt x="7221" y="2634"/>
                      <a:pt x="7171" y="2611"/>
                    </a:cubicBezTo>
                    <a:cubicBezTo>
                      <a:pt x="7148" y="2561"/>
                      <a:pt x="7106" y="2523"/>
                      <a:pt x="7052" y="2503"/>
                    </a:cubicBezTo>
                    <a:cubicBezTo>
                      <a:pt x="7013" y="2427"/>
                      <a:pt x="6902" y="2457"/>
                      <a:pt x="6864" y="2380"/>
                    </a:cubicBezTo>
                    <a:lnTo>
                      <a:pt x="6841" y="2361"/>
                    </a:lnTo>
                    <a:cubicBezTo>
                      <a:pt x="6760" y="2331"/>
                      <a:pt x="6794" y="2204"/>
                      <a:pt x="6691" y="2192"/>
                    </a:cubicBezTo>
                    <a:cubicBezTo>
                      <a:pt x="6591" y="2035"/>
                      <a:pt x="6414" y="1958"/>
                      <a:pt x="6283" y="1831"/>
                    </a:cubicBezTo>
                    <a:lnTo>
                      <a:pt x="6268" y="1823"/>
                    </a:lnTo>
                    <a:cubicBezTo>
                      <a:pt x="6230" y="1793"/>
                      <a:pt x="6195" y="1762"/>
                      <a:pt x="6160" y="1727"/>
                    </a:cubicBezTo>
                    <a:lnTo>
                      <a:pt x="6149" y="1723"/>
                    </a:lnTo>
                    <a:cubicBezTo>
                      <a:pt x="6110" y="1685"/>
                      <a:pt x="6072" y="1654"/>
                      <a:pt x="6034" y="1620"/>
                    </a:cubicBezTo>
                    <a:cubicBezTo>
                      <a:pt x="6016" y="1600"/>
                      <a:pt x="5991" y="1588"/>
                      <a:pt x="5966" y="1588"/>
                    </a:cubicBezTo>
                    <a:cubicBezTo>
                      <a:pt x="5951" y="1588"/>
                      <a:pt x="5936" y="1592"/>
                      <a:pt x="5922" y="1600"/>
                    </a:cubicBezTo>
                    <a:cubicBezTo>
                      <a:pt x="5914" y="1577"/>
                      <a:pt x="5911" y="1554"/>
                      <a:pt x="5903" y="1531"/>
                    </a:cubicBezTo>
                    <a:cubicBezTo>
                      <a:pt x="5896" y="1532"/>
                      <a:pt x="5889" y="1533"/>
                      <a:pt x="5882" y="1533"/>
                    </a:cubicBezTo>
                    <a:cubicBezTo>
                      <a:pt x="5861" y="1533"/>
                      <a:pt x="5839" y="1528"/>
                      <a:pt x="5818" y="1520"/>
                    </a:cubicBezTo>
                    <a:cubicBezTo>
                      <a:pt x="5807" y="1485"/>
                      <a:pt x="5799" y="1451"/>
                      <a:pt x="5784" y="1420"/>
                    </a:cubicBezTo>
                    <a:lnTo>
                      <a:pt x="5588" y="1281"/>
                    </a:lnTo>
                    <a:cubicBezTo>
                      <a:pt x="5530" y="1274"/>
                      <a:pt x="5480" y="1235"/>
                      <a:pt x="5461" y="1185"/>
                    </a:cubicBezTo>
                    <a:cubicBezTo>
                      <a:pt x="5444" y="1182"/>
                      <a:pt x="5426" y="1180"/>
                      <a:pt x="5409" y="1180"/>
                    </a:cubicBezTo>
                    <a:cubicBezTo>
                      <a:pt x="5391" y="1180"/>
                      <a:pt x="5373" y="1182"/>
                      <a:pt x="5353" y="1185"/>
                    </a:cubicBezTo>
                    <a:cubicBezTo>
                      <a:pt x="5340" y="1163"/>
                      <a:pt x="5316" y="1145"/>
                      <a:pt x="5293" y="1145"/>
                    </a:cubicBezTo>
                    <a:cubicBezTo>
                      <a:pt x="5289" y="1145"/>
                      <a:pt x="5284" y="1146"/>
                      <a:pt x="5280" y="1147"/>
                    </a:cubicBezTo>
                    <a:cubicBezTo>
                      <a:pt x="5280" y="1116"/>
                      <a:pt x="5277" y="1089"/>
                      <a:pt x="5261" y="1062"/>
                    </a:cubicBezTo>
                    <a:lnTo>
                      <a:pt x="5238" y="1055"/>
                    </a:lnTo>
                    <a:cubicBezTo>
                      <a:pt x="5200" y="1009"/>
                      <a:pt x="5146" y="982"/>
                      <a:pt x="5088" y="966"/>
                    </a:cubicBezTo>
                    <a:cubicBezTo>
                      <a:pt x="5082" y="969"/>
                      <a:pt x="5076" y="970"/>
                      <a:pt x="5070" y="970"/>
                    </a:cubicBezTo>
                    <a:cubicBezTo>
                      <a:pt x="5047" y="970"/>
                      <a:pt x="5023" y="955"/>
                      <a:pt x="5011" y="928"/>
                    </a:cubicBezTo>
                    <a:cubicBezTo>
                      <a:pt x="4969" y="905"/>
                      <a:pt x="4931" y="878"/>
                      <a:pt x="4896" y="843"/>
                    </a:cubicBezTo>
                    <a:cubicBezTo>
                      <a:pt x="4869" y="793"/>
                      <a:pt x="4819" y="763"/>
                      <a:pt x="4762" y="747"/>
                    </a:cubicBezTo>
                    <a:cubicBezTo>
                      <a:pt x="4723" y="655"/>
                      <a:pt x="4612" y="678"/>
                      <a:pt x="4550" y="628"/>
                    </a:cubicBezTo>
                    <a:cubicBezTo>
                      <a:pt x="4404" y="448"/>
                      <a:pt x="4178" y="482"/>
                      <a:pt x="3993" y="402"/>
                    </a:cubicBezTo>
                    <a:lnTo>
                      <a:pt x="3985" y="398"/>
                    </a:lnTo>
                    <a:cubicBezTo>
                      <a:pt x="3897" y="294"/>
                      <a:pt x="3743" y="386"/>
                      <a:pt x="3659" y="290"/>
                    </a:cubicBezTo>
                    <a:lnTo>
                      <a:pt x="3643" y="286"/>
                    </a:lnTo>
                    <a:cubicBezTo>
                      <a:pt x="3589" y="236"/>
                      <a:pt x="3524" y="229"/>
                      <a:pt x="3458" y="229"/>
                    </a:cubicBezTo>
                    <a:cubicBezTo>
                      <a:pt x="3430" y="229"/>
                      <a:pt x="3401" y="230"/>
                      <a:pt x="3373" y="230"/>
                    </a:cubicBezTo>
                    <a:cubicBezTo>
                      <a:pt x="3310" y="230"/>
                      <a:pt x="3249" y="223"/>
                      <a:pt x="3198" y="179"/>
                    </a:cubicBezTo>
                    <a:lnTo>
                      <a:pt x="3082" y="167"/>
                    </a:lnTo>
                    <a:cubicBezTo>
                      <a:pt x="3011" y="134"/>
                      <a:pt x="2936" y="117"/>
                      <a:pt x="2861" y="117"/>
                    </a:cubicBezTo>
                    <a:cubicBezTo>
                      <a:pt x="2781" y="117"/>
                      <a:pt x="2702" y="135"/>
                      <a:pt x="2629" y="171"/>
                    </a:cubicBezTo>
                    <a:cubicBezTo>
                      <a:pt x="2533" y="79"/>
                      <a:pt x="2375" y="167"/>
                      <a:pt x="2283" y="71"/>
                    </a:cubicBezTo>
                    <a:lnTo>
                      <a:pt x="2172" y="56"/>
                    </a:lnTo>
                    <a:cubicBezTo>
                      <a:pt x="2076" y="21"/>
                      <a:pt x="1982" y="0"/>
                      <a:pt x="188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11"/>
              <p:cNvSpPr/>
              <p:nvPr/>
            </p:nvSpPr>
            <p:spPr>
              <a:xfrm>
                <a:off x="2338430" y="1465210"/>
                <a:ext cx="68802" cy="23327"/>
              </a:xfrm>
              <a:custGeom>
                <a:avLst/>
                <a:gdLst/>
                <a:ahLst/>
                <a:cxnLst/>
                <a:rect l="l" t="t" r="r" b="b"/>
                <a:pathLst>
                  <a:path w="2218" h="752" extrusionOk="0">
                    <a:moveTo>
                      <a:pt x="420" y="1"/>
                    </a:moveTo>
                    <a:cubicBezTo>
                      <a:pt x="322" y="1"/>
                      <a:pt x="229" y="29"/>
                      <a:pt x="146" y="125"/>
                    </a:cubicBezTo>
                    <a:cubicBezTo>
                      <a:pt x="15" y="222"/>
                      <a:pt x="0" y="360"/>
                      <a:pt x="135" y="417"/>
                    </a:cubicBezTo>
                    <a:cubicBezTo>
                      <a:pt x="163" y="429"/>
                      <a:pt x="185" y="435"/>
                      <a:pt x="204" y="435"/>
                    </a:cubicBezTo>
                    <a:cubicBezTo>
                      <a:pt x="292" y="435"/>
                      <a:pt x="275" y="313"/>
                      <a:pt x="284" y="233"/>
                    </a:cubicBezTo>
                    <a:cubicBezTo>
                      <a:pt x="340" y="165"/>
                      <a:pt x="409" y="151"/>
                      <a:pt x="483" y="151"/>
                    </a:cubicBezTo>
                    <a:cubicBezTo>
                      <a:pt x="521" y="151"/>
                      <a:pt x="560" y="155"/>
                      <a:pt x="600" y="156"/>
                    </a:cubicBezTo>
                    <a:cubicBezTo>
                      <a:pt x="730" y="302"/>
                      <a:pt x="930" y="248"/>
                      <a:pt x="1084" y="325"/>
                    </a:cubicBezTo>
                    <a:lnTo>
                      <a:pt x="1303" y="368"/>
                    </a:lnTo>
                    <a:cubicBezTo>
                      <a:pt x="1387" y="483"/>
                      <a:pt x="1522" y="514"/>
                      <a:pt x="1652" y="556"/>
                    </a:cubicBezTo>
                    <a:cubicBezTo>
                      <a:pt x="1679" y="575"/>
                      <a:pt x="1710" y="587"/>
                      <a:pt x="1745" y="587"/>
                    </a:cubicBezTo>
                    <a:cubicBezTo>
                      <a:pt x="1871" y="721"/>
                      <a:pt x="2060" y="702"/>
                      <a:pt x="2217" y="752"/>
                    </a:cubicBezTo>
                    <a:lnTo>
                      <a:pt x="2210" y="713"/>
                    </a:lnTo>
                    <a:cubicBezTo>
                      <a:pt x="2167" y="605"/>
                      <a:pt x="2093" y="558"/>
                      <a:pt x="1995" y="558"/>
                    </a:cubicBezTo>
                    <a:cubicBezTo>
                      <a:pt x="1960" y="558"/>
                      <a:pt x="1923" y="564"/>
                      <a:pt x="1883" y="575"/>
                    </a:cubicBezTo>
                    <a:cubicBezTo>
                      <a:pt x="1860" y="444"/>
                      <a:pt x="1745" y="460"/>
                      <a:pt x="1652" y="437"/>
                    </a:cubicBezTo>
                    <a:cubicBezTo>
                      <a:pt x="1560" y="321"/>
                      <a:pt x="1422" y="310"/>
                      <a:pt x="1299" y="260"/>
                    </a:cubicBezTo>
                    <a:cubicBezTo>
                      <a:pt x="1272" y="237"/>
                      <a:pt x="1241" y="229"/>
                      <a:pt x="1210" y="229"/>
                    </a:cubicBezTo>
                    <a:cubicBezTo>
                      <a:pt x="1080" y="79"/>
                      <a:pt x="880" y="129"/>
                      <a:pt x="722" y="49"/>
                    </a:cubicBezTo>
                    <a:cubicBezTo>
                      <a:pt x="621" y="29"/>
                      <a:pt x="518" y="1"/>
                      <a:pt x="42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11"/>
              <p:cNvSpPr/>
              <p:nvPr/>
            </p:nvSpPr>
            <p:spPr>
              <a:xfrm>
                <a:off x="2406953" y="1486645"/>
                <a:ext cx="23172" cy="10733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46" extrusionOk="0">
                    <a:moveTo>
                      <a:pt x="120" y="0"/>
                    </a:moveTo>
                    <a:cubicBezTo>
                      <a:pt x="83" y="0"/>
                      <a:pt x="42" y="13"/>
                      <a:pt x="1" y="26"/>
                    </a:cubicBezTo>
                    <a:lnTo>
                      <a:pt x="12" y="65"/>
                    </a:lnTo>
                    <a:lnTo>
                      <a:pt x="216" y="118"/>
                    </a:lnTo>
                    <a:cubicBezTo>
                      <a:pt x="227" y="176"/>
                      <a:pt x="273" y="226"/>
                      <a:pt x="331" y="226"/>
                    </a:cubicBezTo>
                    <a:cubicBezTo>
                      <a:pt x="385" y="295"/>
                      <a:pt x="462" y="341"/>
                      <a:pt x="554" y="345"/>
                    </a:cubicBezTo>
                    <a:lnTo>
                      <a:pt x="746" y="322"/>
                    </a:lnTo>
                    <a:cubicBezTo>
                      <a:pt x="677" y="222"/>
                      <a:pt x="569" y="153"/>
                      <a:pt x="446" y="134"/>
                    </a:cubicBezTo>
                    <a:lnTo>
                      <a:pt x="243" y="92"/>
                    </a:lnTo>
                    <a:cubicBezTo>
                      <a:pt x="212" y="22"/>
                      <a:pt x="169" y="0"/>
                      <a:pt x="1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2" name="Google Shape;2012;p11"/>
            <p:cNvGrpSpPr/>
            <p:nvPr/>
          </p:nvGrpSpPr>
          <p:grpSpPr>
            <a:xfrm>
              <a:off x="6214736" y="4026170"/>
              <a:ext cx="286643" cy="119417"/>
              <a:chOff x="2133388" y="1672268"/>
              <a:chExt cx="247726" cy="103204"/>
            </a:xfrm>
          </p:grpSpPr>
          <p:sp>
            <p:nvSpPr>
              <p:cNvPr id="2013" name="Google Shape;2013;p11"/>
              <p:cNvSpPr/>
              <p:nvPr/>
            </p:nvSpPr>
            <p:spPr>
              <a:xfrm>
                <a:off x="2133388" y="1672268"/>
                <a:ext cx="247726" cy="103204"/>
              </a:xfrm>
              <a:custGeom>
                <a:avLst/>
                <a:gdLst/>
                <a:ahLst/>
                <a:cxnLst/>
                <a:rect l="l" t="t" r="r" b="b"/>
                <a:pathLst>
                  <a:path w="7986" h="3327" extrusionOk="0">
                    <a:moveTo>
                      <a:pt x="3767" y="359"/>
                    </a:moveTo>
                    <a:cubicBezTo>
                      <a:pt x="3840" y="555"/>
                      <a:pt x="4055" y="532"/>
                      <a:pt x="4224" y="536"/>
                    </a:cubicBezTo>
                    <a:cubicBezTo>
                      <a:pt x="4604" y="548"/>
                      <a:pt x="4977" y="605"/>
                      <a:pt x="5357" y="605"/>
                    </a:cubicBezTo>
                    <a:cubicBezTo>
                      <a:pt x="5488" y="586"/>
                      <a:pt x="5615" y="555"/>
                      <a:pt x="5738" y="513"/>
                    </a:cubicBezTo>
                    <a:lnTo>
                      <a:pt x="5765" y="513"/>
                    </a:lnTo>
                    <a:cubicBezTo>
                      <a:pt x="5874" y="571"/>
                      <a:pt x="5996" y="602"/>
                      <a:pt x="6116" y="602"/>
                    </a:cubicBezTo>
                    <a:cubicBezTo>
                      <a:pt x="6123" y="602"/>
                      <a:pt x="6130" y="602"/>
                      <a:pt x="6137" y="602"/>
                    </a:cubicBezTo>
                    <a:lnTo>
                      <a:pt x="6306" y="621"/>
                    </a:lnTo>
                    <a:cubicBezTo>
                      <a:pt x="6376" y="621"/>
                      <a:pt x="6422" y="663"/>
                      <a:pt x="6476" y="690"/>
                    </a:cubicBezTo>
                    <a:lnTo>
                      <a:pt x="6306" y="621"/>
                    </a:lnTo>
                    <a:lnTo>
                      <a:pt x="6306" y="621"/>
                    </a:lnTo>
                    <a:cubicBezTo>
                      <a:pt x="6343" y="668"/>
                      <a:pt x="6400" y="698"/>
                      <a:pt x="6461" y="698"/>
                    </a:cubicBezTo>
                    <a:cubicBezTo>
                      <a:pt x="6464" y="698"/>
                      <a:pt x="6468" y="698"/>
                      <a:pt x="6472" y="698"/>
                    </a:cubicBezTo>
                    <a:cubicBezTo>
                      <a:pt x="6771" y="813"/>
                      <a:pt x="7090" y="890"/>
                      <a:pt x="7363" y="1063"/>
                    </a:cubicBezTo>
                    <a:lnTo>
                      <a:pt x="7348" y="1105"/>
                    </a:lnTo>
                    <a:cubicBezTo>
                      <a:pt x="7379" y="1243"/>
                      <a:pt x="7444" y="1370"/>
                      <a:pt x="7548" y="1466"/>
                    </a:cubicBezTo>
                    <a:lnTo>
                      <a:pt x="7544" y="1474"/>
                    </a:lnTo>
                    <a:cubicBezTo>
                      <a:pt x="7536" y="1470"/>
                      <a:pt x="7532" y="1466"/>
                      <a:pt x="7532" y="1455"/>
                    </a:cubicBezTo>
                    <a:cubicBezTo>
                      <a:pt x="7474" y="1390"/>
                      <a:pt x="7409" y="1350"/>
                      <a:pt x="7328" y="1350"/>
                    </a:cubicBezTo>
                    <a:cubicBezTo>
                      <a:pt x="7308" y="1350"/>
                      <a:pt x="7286" y="1353"/>
                      <a:pt x="7263" y="1359"/>
                    </a:cubicBezTo>
                    <a:cubicBezTo>
                      <a:pt x="7256" y="1362"/>
                      <a:pt x="7244" y="1374"/>
                      <a:pt x="7229" y="1378"/>
                    </a:cubicBezTo>
                    <a:cubicBezTo>
                      <a:pt x="7033" y="1270"/>
                      <a:pt x="6833" y="1178"/>
                      <a:pt x="6595" y="1178"/>
                    </a:cubicBezTo>
                    <a:cubicBezTo>
                      <a:pt x="6575" y="1161"/>
                      <a:pt x="6546" y="1150"/>
                      <a:pt x="6518" y="1150"/>
                    </a:cubicBezTo>
                    <a:cubicBezTo>
                      <a:pt x="6514" y="1150"/>
                      <a:pt x="6510" y="1151"/>
                      <a:pt x="6506" y="1151"/>
                    </a:cubicBezTo>
                    <a:cubicBezTo>
                      <a:pt x="6422" y="1043"/>
                      <a:pt x="6299" y="1051"/>
                      <a:pt x="6180" y="1043"/>
                    </a:cubicBezTo>
                    <a:lnTo>
                      <a:pt x="6153" y="1043"/>
                    </a:lnTo>
                    <a:cubicBezTo>
                      <a:pt x="6094" y="957"/>
                      <a:pt x="6018" y="930"/>
                      <a:pt x="5933" y="930"/>
                    </a:cubicBezTo>
                    <a:cubicBezTo>
                      <a:pt x="5889" y="930"/>
                      <a:pt x="5842" y="937"/>
                      <a:pt x="5795" y="947"/>
                    </a:cubicBezTo>
                    <a:cubicBezTo>
                      <a:pt x="5785" y="937"/>
                      <a:pt x="5770" y="929"/>
                      <a:pt x="5755" y="929"/>
                    </a:cubicBezTo>
                    <a:cubicBezTo>
                      <a:pt x="5744" y="929"/>
                      <a:pt x="5732" y="934"/>
                      <a:pt x="5722" y="944"/>
                    </a:cubicBezTo>
                    <a:cubicBezTo>
                      <a:pt x="5484" y="842"/>
                      <a:pt x="5236" y="837"/>
                      <a:pt x="4989" y="837"/>
                    </a:cubicBezTo>
                    <a:cubicBezTo>
                      <a:pt x="4964" y="837"/>
                      <a:pt x="4940" y="837"/>
                      <a:pt x="4916" y="837"/>
                    </a:cubicBezTo>
                    <a:cubicBezTo>
                      <a:pt x="4833" y="837"/>
                      <a:pt x="4751" y="837"/>
                      <a:pt x="4670" y="832"/>
                    </a:cubicBezTo>
                    <a:lnTo>
                      <a:pt x="4681" y="821"/>
                    </a:lnTo>
                    <a:cubicBezTo>
                      <a:pt x="4562" y="740"/>
                      <a:pt x="4431" y="763"/>
                      <a:pt x="4297" y="755"/>
                    </a:cubicBezTo>
                    <a:cubicBezTo>
                      <a:pt x="4132" y="744"/>
                      <a:pt x="3967" y="739"/>
                      <a:pt x="3803" y="739"/>
                    </a:cubicBezTo>
                    <a:cubicBezTo>
                      <a:pt x="2865" y="739"/>
                      <a:pt x="1945" y="903"/>
                      <a:pt x="1023" y="1067"/>
                    </a:cubicBezTo>
                    <a:cubicBezTo>
                      <a:pt x="954" y="1113"/>
                      <a:pt x="842" y="1109"/>
                      <a:pt x="746" y="1128"/>
                    </a:cubicBezTo>
                    <a:cubicBezTo>
                      <a:pt x="773" y="1093"/>
                      <a:pt x="808" y="1063"/>
                      <a:pt x="846" y="1032"/>
                    </a:cubicBezTo>
                    <a:cubicBezTo>
                      <a:pt x="908" y="970"/>
                      <a:pt x="996" y="921"/>
                      <a:pt x="1031" y="840"/>
                    </a:cubicBezTo>
                    <a:cubicBezTo>
                      <a:pt x="1042" y="840"/>
                      <a:pt x="1057" y="844"/>
                      <a:pt x="1073" y="844"/>
                    </a:cubicBezTo>
                    <a:cubicBezTo>
                      <a:pt x="1926" y="728"/>
                      <a:pt x="2764" y="544"/>
                      <a:pt x="3617" y="452"/>
                    </a:cubicBezTo>
                    <a:lnTo>
                      <a:pt x="3767" y="359"/>
                    </a:lnTo>
                    <a:close/>
                    <a:moveTo>
                      <a:pt x="3540" y="970"/>
                    </a:moveTo>
                    <a:lnTo>
                      <a:pt x="5211" y="1078"/>
                    </a:lnTo>
                    <a:cubicBezTo>
                      <a:pt x="5281" y="1122"/>
                      <a:pt x="5353" y="1136"/>
                      <a:pt x="5427" y="1136"/>
                    </a:cubicBezTo>
                    <a:cubicBezTo>
                      <a:pt x="5463" y="1136"/>
                      <a:pt x="5500" y="1133"/>
                      <a:pt x="5538" y="1128"/>
                    </a:cubicBezTo>
                    <a:lnTo>
                      <a:pt x="6014" y="1186"/>
                    </a:lnTo>
                    <a:cubicBezTo>
                      <a:pt x="6065" y="1237"/>
                      <a:pt x="6137" y="1266"/>
                      <a:pt x="6213" y="1266"/>
                    </a:cubicBezTo>
                    <a:cubicBezTo>
                      <a:pt x="6229" y="1266"/>
                      <a:pt x="6245" y="1265"/>
                      <a:pt x="6260" y="1263"/>
                    </a:cubicBezTo>
                    <a:cubicBezTo>
                      <a:pt x="6284" y="1283"/>
                      <a:pt x="6316" y="1294"/>
                      <a:pt x="6350" y="1294"/>
                    </a:cubicBezTo>
                    <a:cubicBezTo>
                      <a:pt x="6354" y="1294"/>
                      <a:pt x="6359" y="1294"/>
                      <a:pt x="6364" y="1293"/>
                    </a:cubicBezTo>
                    <a:cubicBezTo>
                      <a:pt x="6602" y="1420"/>
                      <a:pt x="6860" y="1505"/>
                      <a:pt x="7125" y="1535"/>
                    </a:cubicBezTo>
                    <a:lnTo>
                      <a:pt x="7517" y="1781"/>
                    </a:lnTo>
                    <a:cubicBezTo>
                      <a:pt x="7509" y="1820"/>
                      <a:pt x="7494" y="1866"/>
                      <a:pt x="7479" y="1908"/>
                    </a:cubicBezTo>
                    <a:cubicBezTo>
                      <a:pt x="7356" y="2369"/>
                      <a:pt x="7006" y="2584"/>
                      <a:pt x="6564" y="2677"/>
                    </a:cubicBezTo>
                    <a:cubicBezTo>
                      <a:pt x="6268" y="2734"/>
                      <a:pt x="5976" y="2792"/>
                      <a:pt x="5688" y="2853"/>
                    </a:cubicBezTo>
                    <a:cubicBezTo>
                      <a:pt x="5565" y="2889"/>
                      <a:pt x="5441" y="2908"/>
                      <a:pt x="5315" y="2908"/>
                    </a:cubicBezTo>
                    <a:cubicBezTo>
                      <a:pt x="5304" y="2908"/>
                      <a:pt x="5292" y="2907"/>
                      <a:pt x="5281" y="2907"/>
                    </a:cubicBezTo>
                    <a:cubicBezTo>
                      <a:pt x="5073" y="2915"/>
                      <a:pt x="4858" y="2896"/>
                      <a:pt x="4666" y="2992"/>
                    </a:cubicBezTo>
                    <a:cubicBezTo>
                      <a:pt x="4631" y="3015"/>
                      <a:pt x="4604" y="3045"/>
                      <a:pt x="4573" y="3076"/>
                    </a:cubicBezTo>
                    <a:lnTo>
                      <a:pt x="4439" y="3076"/>
                    </a:lnTo>
                    <a:cubicBezTo>
                      <a:pt x="4263" y="3032"/>
                      <a:pt x="4085" y="3021"/>
                      <a:pt x="3907" y="3021"/>
                    </a:cubicBezTo>
                    <a:cubicBezTo>
                      <a:pt x="3720" y="3021"/>
                      <a:pt x="3533" y="3034"/>
                      <a:pt x="3347" y="3034"/>
                    </a:cubicBezTo>
                    <a:cubicBezTo>
                      <a:pt x="3257" y="3034"/>
                      <a:pt x="3168" y="3031"/>
                      <a:pt x="3079" y="3022"/>
                    </a:cubicBezTo>
                    <a:cubicBezTo>
                      <a:pt x="3086" y="3011"/>
                      <a:pt x="3090" y="3007"/>
                      <a:pt x="3090" y="2999"/>
                    </a:cubicBezTo>
                    <a:cubicBezTo>
                      <a:pt x="2652" y="2634"/>
                      <a:pt x="2091" y="2811"/>
                      <a:pt x="1599" y="2680"/>
                    </a:cubicBezTo>
                    <a:cubicBezTo>
                      <a:pt x="1484" y="2677"/>
                      <a:pt x="1369" y="2661"/>
                      <a:pt x="1253" y="2634"/>
                    </a:cubicBezTo>
                    <a:cubicBezTo>
                      <a:pt x="1191" y="2620"/>
                      <a:pt x="1126" y="2612"/>
                      <a:pt x="1064" y="2612"/>
                    </a:cubicBezTo>
                    <a:cubicBezTo>
                      <a:pt x="1042" y="2612"/>
                      <a:pt x="1021" y="2613"/>
                      <a:pt x="1000" y="2615"/>
                    </a:cubicBezTo>
                    <a:cubicBezTo>
                      <a:pt x="973" y="2619"/>
                      <a:pt x="946" y="2623"/>
                      <a:pt x="919" y="2634"/>
                    </a:cubicBezTo>
                    <a:lnTo>
                      <a:pt x="673" y="2481"/>
                    </a:lnTo>
                    <a:cubicBezTo>
                      <a:pt x="627" y="2446"/>
                      <a:pt x="577" y="2408"/>
                      <a:pt x="516" y="2404"/>
                    </a:cubicBezTo>
                    <a:cubicBezTo>
                      <a:pt x="477" y="2404"/>
                      <a:pt x="446" y="2373"/>
                      <a:pt x="439" y="2335"/>
                    </a:cubicBezTo>
                    <a:cubicBezTo>
                      <a:pt x="423" y="2338"/>
                      <a:pt x="404" y="2350"/>
                      <a:pt x="397" y="2358"/>
                    </a:cubicBezTo>
                    <a:lnTo>
                      <a:pt x="343" y="2300"/>
                    </a:lnTo>
                    <a:cubicBezTo>
                      <a:pt x="347" y="2300"/>
                      <a:pt x="350" y="2296"/>
                      <a:pt x="358" y="2296"/>
                    </a:cubicBezTo>
                    <a:cubicBezTo>
                      <a:pt x="435" y="2204"/>
                      <a:pt x="458" y="2096"/>
                      <a:pt x="504" y="1989"/>
                    </a:cubicBezTo>
                    <a:cubicBezTo>
                      <a:pt x="523" y="1950"/>
                      <a:pt x="543" y="1908"/>
                      <a:pt x="562" y="1870"/>
                    </a:cubicBezTo>
                    <a:cubicBezTo>
                      <a:pt x="581" y="1831"/>
                      <a:pt x="600" y="1785"/>
                      <a:pt x="616" y="1743"/>
                    </a:cubicBezTo>
                    <a:cubicBezTo>
                      <a:pt x="619" y="1720"/>
                      <a:pt x="627" y="1701"/>
                      <a:pt x="631" y="1678"/>
                    </a:cubicBezTo>
                    <a:lnTo>
                      <a:pt x="631" y="1647"/>
                    </a:lnTo>
                    <a:cubicBezTo>
                      <a:pt x="639" y="1635"/>
                      <a:pt x="646" y="1620"/>
                      <a:pt x="650" y="1604"/>
                    </a:cubicBezTo>
                    <a:lnTo>
                      <a:pt x="677" y="1585"/>
                    </a:lnTo>
                    <a:cubicBezTo>
                      <a:pt x="683" y="1586"/>
                      <a:pt x="688" y="1586"/>
                      <a:pt x="693" y="1586"/>
                    </a:cubicBezTo>
                    <a:cubicBezTo>
                      <a:pt x="741" y="1586"/>
                      <a:pt x="782" y="1557"/>
                      <a:pt x="788" y="1508"/>
                    </a:cubicBezTo>
                    <a:cubicBezTo>
                      <a:pt x="984" y="1397"/>
                      <a:pt x="1192" y="1320"/>
                      <a:pt x="1415" y="1278"/>
                    </a:cubicBezTo>
                    <a:cubicBezTo>
                      <a:pt x="2114" y="1120"/>
                      <a:pt x="2837" y="1082"/>
                      <a:pt x="3540" y="970"/>
                    </a:cubicBezTo>
                    <a:close/>
                    <a:moveTo>
                      <a:pt x="3638" y="1"/>
                    </a:moveTo>
                    <a:cubicBezTo>
                      <a:pt x="3561" y="1"/>
                      <a:pt x="3483" y="19"/>
                      <a:pt x="3405" y="44"/>
                    </a:cubicBezTo>
                    <a:cubicBezTo>
                      <a:pt x="3334" y="65"/>
                      <a:pt x="3265" y="87"/>
                      <a:pt x="3191" y="87"/>
                    </a:cubicBezTo>
                    <a:cubicBezTo>
                      <a:pt x="3157" y="87"/>
                      <a:pt x="3123" y="82"/>
                      <a:pt x="3086" y="71"/>
                    </a:cubicBezTo>
                    <a:cubicBezTo>
                      <a:pt x="3023" y="100"/>
                      <a:pt x="2956" y="115"/>
                      <a:pt x="2888" y="115"/>
                    </a:cubicBezTo>
                    <a:cubicBezTo>
                      <a:pt x="2821" y="115"/>
                      <a:pt x="2754" y="100"/>
                      <a:pt x="2691" y="71"/>
                    </a:cubicBezTo>
                    <a:lnTo>
                      <a:pt x="2668" y="91"/>
                    </a:lnTo>
                    <a:lnTo>
                      <a:pt x="2641" y="75"/>
                    </a:lnTo>
                    <a:cubicBezTo>
                      <a:pt x="2585" y="110"/>
                      <a:pt x="2522" y="115"/>
                      <a:pt x="2457" y="115"/>
                    </a:cubicBezTo>
                    <a:cubicBezTo>
                      <a:pt x="2431" y="115"/>
                      <a:pt x="2404" y="114"/>
                      <a:pt x="2378" y="114"/>
                    </a:cubicBezTo>
                    <a:cubicBezTo>
                      <a:pt x="2298" y="114"/>
                      <a:pt x="2221" y="122"/>
                      <a:pt x="2156" y="183"/>
                    </a:cubicBezTo>
                    <a:lnTo>
                      <a:pt x="2156" y="179"/>
                    </a:lnTo>
                    <a:cubicBezTo>
                      <a:pt x="2098" y="220"/>
                      <a:pt x="2035" y="230"/>
                      <a:pt x="1969" y="230"/>
                    </a:cubicBezTo>
                    <a:cubicBezTo>
                      <a:pt x="1912" y="230"/>
                      <a:pt x="1853" y="222"/>
                      <a:pt x="1795" y="222"/>
                    </a:cubicBezTo>
                    <a:cubicBezTo>
                      <a:pt x="1724" y="222"/>
                      <a:pt x="1654" y="234"/>
                      <a:pt x="1592" y="286"/>
                    </a:cubicBezTo>
                    <a:cubicBezTo>
                      <a:pt x="1419" y="394"/>
                      <a:pt x="1196" y="298"/>
                      <a:pt x="1031" y="421"/>
                    </a:cubicBezTo>
                    <a:lnTo>
                      <a:pt x="1038" y="409"/>
                    </a:lnTo>
                    <a:lnTo>
                      <a:pt x="1038" y="409"/>
                    </a:lnTo>
                    <a:cubicBezTo>
                      <a:pt x="981" y="413"/>
                      <a:pt x="946" y="459"/>
                      <a:pt x="904" y="490"/>
                    </a:cubicBezTo>
                    <a:cubicBezTo>
                      <a:pt x="890" y="507"/>
                      <a:pt x="865" y="518"/>
                      <a:pt x="843" y="518"/>
                    </a:cubicBezTo>
                    <a:cubicBezTo>
                      <a:pt x="834" y="518"/>
                      <a:pt x="826" y="516"/>
                      <a:pt x="819" y="513"/>
                    </a:cubicBezTo>
                    <a:cubicBezTo>
                      <a:pt x="785" y="529"/>
                      <a:pt x="762" y="559"/>
                      <a:pt x="746" y="590"/>
                    </a:cubicBezTo>
                    <a:cubicBezTo>
                      <a:pt x="739" y="587"/>
                      <a:pt x="730" y="586"/>
                      <a:pt x="722" y="586"/>
                    </a:cubicBezTo>
                    <a:cubicBezTo>
                      <a:pt x="706" y="586"/>
                      <a:pt x="689" y="591"/>
                      <a:pt x="673" y="602"/>
                    </a:cubicBezTo>
                    <a:lnTo>
                      <a:pt x="658" y="609"/>
                    </a:lnTo>
                    <a:cubicBezTo>
                      <a:pt x="569" y="717"/>
                      <a:pt x="400" y="740"/>
                      <a:pt x="347" y="886"/>
                    </a:cubicBezTo>
                    <a:cubicBezTo>
                      <a:pt x="350" y="913"/>
                      <a:pt x="339" y="936"/>
                      <a:pt x="308" y="947"/>
                    </a:cubicBezTo>
                    <a:cubicBezTo>
                      <a:pt x="285" y="986"/>
                      <a:pt x="254" y="1024"/>
                      <a:pt x="224" y="1063"/>
                    </a:cubicBezTo>
                    <a:cubicBezTo>
                      <a:pt x="151" y="1120"/>
                      <a:pt x="166" y="1220"/>
                      <a:pt x="113" y="1281"/>
                    </a:cubicBezTo>
                    <a:lnTo>
                      <a:pt x="113" y="1281"/>
                    </a:lnTo>
                    <a:cubicBezTo>
                      <a:pt x="21" y="1373"/>
                      <a:pt x="55" y="1483"/>
                      <a:pt x="62" y="1585"/>
                    </a:cubicBezTo>
                    <a:cubicBezTo>
                      <a:pt x="78" y="1601"/>
                      <a:pt x="97" y="1608"/>
                      <a:pt x="116" y="1620"/>
                    </a:cubicBezTo>
                    <a:cubicBezTo>
                      <a:pt x="1" y="1793"/>
                      <a:pt x="43" y="1973"/>
                      <a:pt x="89" y="2158"/>
                    </a:cubicBezTo>
                    <a:cubicBezTo>
                      <a:pt x="116" y="2181"/>
                      <a:pt x="128" y="2215"/>
                      <a:pt x="112" y="2250"/>
                    </a:cubicBezTo>
                    <a:cubicBezTo>
                      <a:pt x="131" y="2292"/>
                      <a:pt x="170" y="2327"/>
                      <a:pt x="216" y="2331"/>
                    </a:cubicBezTo>
                    <a:lnTo>
                      <a:pt x="235" y="2465"/>
                    </a:lnTo>
                    <a:cubicBezTo>
                      <a:pt x="270" y="2469"/>
                      <a:pt x="304" y="2473"/>
                      <a:pt x="331" y="2488"/>
                    </a:cubicBezTo>
                    <a:cubicBezTo>
                      <a:pt x="331" y="2523"/>
                      <a:pt x="331" y="2557"/>
                      <a:pt x="339" y="2588"/>
                    </a:cubicBezTo>
                    <a:cubicBezTo>
                      <a:pt x="397" y="2596"/>
                      <a:pt x="443" y="2634"/>
                      <a:pt x="462" y="2684"/>
                    </a:cubicBezTo>
                    <a:cubicBezTo>
                      <a:pt x="543" y="2703"/>
                      <a:pt x="631" y="2730"/>
                      <a:pt x="677" y="2807"/>
                    </a:cubicBezTo>
                    <a:cubicBezTo>
                      <a:pt x="704" y="2807"/>
                      <a:pt x="727" y="2800"/>
                      <a:pt x="750" y="2800"/>
                    </a:cubicBezTo>
                    <a:cubicBezTo>
                      <a:pt x="800" y="2884"/>
                      <a:pt x="885" y="2873"/>
                      <a:pt x="965" y="2888"/>
                    </a:cubicBezTo>
                    <a:lnTo>
                      <a:pt x="996" y="2903"/>
                    </a:lnTo>
                    <a:cubicBezTo>
                      <a:pt x="1000" y="2911"/>
                      <a:pt x="1004" y="2923"/>
                      <a:pt x="1011" y="2934"/>
                    </a:cubicBezTo>
                    <a:lnTo>
                      <a:pt x="1042" y="2926"/>
                    </a:lnTo>
                    <a:cubicBezTo>
                      <a:pt x="1088" y="2949"/>
                      <a:pt x="1130" y="2969"/>
                      <a:pt x="1177" y="2984"/>
                    </a:cubicBezTo>
                    <a:cubicBezTo>
                      <a:pt x="1426" y="3065"/>
                      <a:pt x="1688" y="3099"/>
                      <a:pt x="1945" y="3142"/>
                    </a:cubicBezTo>
                    <a:cubicBezTo>
                      <a:pt x="1973" y="3132"/>
                      <a:pt x="2002" y="3127"/>
                      <a:pt x="2030" y="3127"/>
                    </a:cubicBezTo>
                    <a:cubicBezTo>
                      <a:pt x="2072" y="3127"/>
                      <a:pt x="2112" y="3138"/>
                      <a:pt x="2149" y="3161"/>
                    </a:cubicBezTo>
                    <a:cubicBezTo>
                      <a:pt x="2232" y="3202"/>
                      <a:pt x="2317" y="3213"/>
                      <a:pt x="2403" y="3213"/>
                    </a:cubicBezTo>
                    <a:cubicBezTo>
                      <a:pt x="2500" y="3213"/>
                      <a:pt x="2597" y="3199"/>
                      <a:pt x="2691" y="3199"/>
                    </a:cubicBezTo>
                    <a:cubicBezTo>
                      <a:pt x="2725" y="3184"/>
                      <a:pt x="2760" y="3176"/>
                      <a:pt x="2798" y="3172"/>
                    </a:cubicBezTo>
                    <a:lnTo>
                      <a:pt x="2921" y="3176"/>
                    </a:lnTo>
                    <a:cubicBezTo>
                      <a:pt x="2940" y="3195"/>
                      <a:pt x="2956" y="3218"/>
                      <a:pt x="2963" y="3249"/>
                    </a:cubicBezTo>
                    <a:lnTo>
                      <a:pt x="3017" y="3238"/>
                    </a:lnTo>
                    <a:lnTo>
                      <a:pt x="3056" y="3272"/>
                    </a:lnTo>
                    <a:lnTo>
                      <a:pt x="3501" y="3253"/>
                    </a:lnTo>
                    <a:cubicBezTo>
                      <a:pt x="3605" y="3277"/>
                      <a:pt x="3708" y="3285"/>
                      <a:pt x="3811" y="3285"/>
                    </a:cubicBezTo>
                    <a:cubicBezTo>
                      <a:pt x="3976" y="3285"/>
                      <a:pt x="4141" y="3263"/>
                      <a:pt x="4304" y="3249"/>
                    </a:cubicBezTo>
                    <a:lnTo>
                      <a:pt x="4520" y="3261"/>
                    </a:lnTo>
                    <a:cubicBezTo>
                      <a:pt x="4527" y="3272"/>
                      <a:pt x="4527" y="3280"/>
                      <a:pt x="4531" y="3291"/>
                    </a:cubicBezTo>
                    <a:cubicBezTo>
                      <a:pt x="4602" y="3318"/>
                      <a:pt x="4675" y="3327"/>
                      <a:pt x="4749" y="3327"/>
                    </a:cubicBezTo>
                    <a:cubicBezTo>
                      <a:pt x="4823" y="3327"/>
                      <a:pt x="4898" y="3318"/>
                      <a:pt x="4973" y="3311"/>
                    </a:cubicBezTo>
                    <a:cubicBezTo>
                      <a:pt x="5092" y="3272"/>
                      <a:pt x="5215" y="3268"/>
                      <a:pt x="5338" y="3268"/>
                    </a:cubicBezTo>
                    <a:cubicBezTo>
                      <a:pt x="5374" y="3268"/>
                      <a:pt x="5410" y="3268"/>
                      <a:pt x="5447" y="3268"/>
                    </a:cubicBezTo>
                    <a:cubicBezTo>
                      <a:pt x="5521" y="3268"/>
                      <a:pt x="5595" y="3267"/>
                      <a:pt x="5669" y="3257"/>
                    </a:cubicBezTo>
                    <a:lnTo>
                      <a:pt x="5776" y="3257"/>
                    </a:lnTo>
                    <a:cubicBezTo>
                      <a:pt x="5780" y="3249"/>
                      <a:pt x="5788" y="3241"/>
                      <a:pt x="5795" y="3234"/>
                    </a:cubicBezTo>
                    <a:cubicBezTo>
                      <a:pt x="5865" y="3218"/>
                      <a:pt x="5938" y="3215"/>
                      <a:pt x="6007" y="3199"/>
                    </a:cubicBezTo>
                    <a:cubicBezTo>
                      <a:pt x="6091" y="3176"/>
                      <a:pt x="6180" y="3161"/>
                      <a:pt x="6268" y="3157"/>
                    </a:cubicBezTo>
                    <a:lnTo>
                      <a:pt x="6468" y="3157"/>
                    </a:lnTo>
                    <a:lnTo>
                      <a:pt x="6491" y="3118"/>
                    </a:lnTo>
                    <a:cubicBezTo>
                      <a:pt x="6499" y="3115"/>
                      <a:pt x="6510" y="3115"/>
                      <a:pt x="6518" y="3115"/>
                    </a:cubicBezTo>
                    <a:cubicBezTo>
                      <a:pt x="6552" y="3104"/>
                      <a:pt x="6588" y="3101"/>
                      <a:pt x="6624" y="3101"/>
                    </a:cubicBezTo>
                    <a:cubicBezTo>
                      <a:pt x="6683" y="3101"/>
                      <a:pt x="6745" y="3110"/>
                      <a:pt x="6804" y="3110"/>
                    </a:cubicBezTo>
                    <a:cubicBezTo>
                      <a:pt x="6880" y="3110"/>
                      <a:pt x="6954" y="3095"/>
                      <a:pt x="7017" y="3026"/>
                    </a:cubicBezTo>
                    <a:lnTo>
                      <a:pt x="7025" y="3026"/>
                    </a:lnTo>
                    <a:cubicBezTo>
                      <a:pt x="7094" y="2988"/>
                      <a:pt x="7202" y="3007"/>
                      <a:pt x="7248" y="2923"/>
                    </a:cubicBezTo>
                    <a:cubicBezTo>
                      <a:pt x="7373" y="2866"/>
                      <a:pt x="7495" y="2809"/>
                      <a:pt x="7587" y="2703"/>
                    </a:cubicBezTo>
                    <a:lnTo>
                      <a:pt x="7587" y="2703"/>
                    </a:lnTo>
                    <a:cubicBezTo>
                      <a:pt x="7640" y="2684"/>
                      <a:pt x="7682" y="2642"/>
                      <a:pt x="7698" y="2588"/>
                    </a:cubicBezTo>
                    <a:cubicBezTo>
                      <a:pt x="7782" y="2546"/>
                      <a:pt x="7767" y="2446"/>
                      <a:pt x="7817" y="2377"/>
                    </a:cubicBezTo>
                    <a:cubicBezTo>
                      <a:pt x="7936" y="2281"/>
                      <a:pt x="7851" y="2127"/>
                      <a:pt x="7932" y="2023"/>
                    </a:cubicBezTo>
                    <a:cubicBezTo>
                      <a:pt x="7901" y="1927"/>
                      <a:pt x="7901" y="1816"/>
                      <a:pt x="7940" y="1720"/>
                    </a:cubicBezTo>
                    <a:cubicBezTo>
                      <a:pt x="7951" y="1720"/>
                      <a:pt x="7959" y="1704"/>
                      <a:pt x="7970" y="1681"/>
                    </a:cubicBezTo>
                    <a:cubicBezTo>
                      <a:pt x="7978" y="1658"/>
                      <a:pt x="7986" y="1639"/>
                      <a:pt x="7951" y="1620"/>
                    </a:cubicBezTo>
                    <a:cubicBezTo>
                      <a:pt x="7932" y="1566"/>
                      <a:pt x="7897" y="1520"/>
                      <a:pt x="7851" y="1485"/>
                    </a:cubicBezTo>
                    <a:cubicBezTo>
                      <a:pt x="7874" y="1359"/>
                      <a:pt x="7794" y="1270"/>
                      <a:pt x="7740" y="1166"/>
                    </a:cubicBezTo>
                    <a:cubicBezTo>
                      <a:pt x="7667" y="1124"/>
                      <a:pt x="7613" y="1063"/>
                      <a:pt x="7590" y="982"/>
                    </a:cubicBezTo>
                    <a:cubicBezTo>
                      <a:pt x="7563" y="974"/>
                      <a:pt x="7532" y="970"/>
                      <a:pt x="7505" y="970"/>
                    </a:cubicBezTo>
                    <a:lnTo>
                      <a:pt x="7398" y="836"/>
                    </a:lnTo>
                    <a:lnTo>
                      <a:pt x="7283" y="728"/>
                    </a:lnTo>
                    <a:cubicBezTo>
                      <a:pt x="7198" y="721"/>
                      <a:pt x="7110" y="701"/>
                      <a:pt x="7052" y="625"/>
                    </a:cubicBezTo>
                    <a:lnTo>
                      <a:pt x="6837" y="605"/>
                    </a:lnTo>
                    <a:cubicBezTo>
                      <a:pt x="6821" y="582"/>
                      <a:pt x="6806" y="552"/>
                      <a:pt x="6802" y="525"/>
                    </a:cubicBezTo>
                    <a:cubicBezTo>
                      <a:pt x="6792" y="527"/>
                      <a:pt x="6783" y="528"/>
                      <a:pt x="6774" y="528"/>
                    </a:cubicBezTo>
                    <a:cubicBezTo>
                      <a:pt x="6751" y="528"/>
                      <a:pt x="6729" y="520"/>
                      <a:pt x="6710" y="498"/>
                    </a:cubicBezTo>
                    <a:cubicBezTo>
                      <a:pt x="6688" y="479"/>
                      <a:pt x="6667" y="469"/>
                      <a:pt x="6647" y="469"/>
                    </a:cubicBezTo>
                    <a:cubicBezTo>
                      <a:pt x="6622" y="469"/>
                      <a:pt x="6600" y="485"/>
                      <a:pt x="6583" y="517"/>
                    </a:cubicBezTo>
                    <a:lnTo>
                      <a:pt x="6499" y="494"/>
                    </a:lnTo>
                    <a:cubicBezTo>
                      <a:pt x="6479" y="471"/>
                      <a:pt x="6468" y="440"/>
                      <a:pt x="6456" y="413"/>
                    </a:cubicBezTo>
                    <a:lnTo>
                      <a:pt x="6260" y="379"/>
                    </a:lnTo>
                    <a:lnTo>
                      <a:pt x="6268" y="421"/>
                    </a:lnTo>
                    <a:lnTo>
                      <a:pt x="6268" y="421"/>
                    </a:lnTo>
                    <a:lnTo>
                      <a:pt x="5957" y="363"/>
                    </a:lnTo>
                    <a:cubicBezTo>
                      <a:pt x="5953" y="363"/>
                      <a:pt x="5941" y="363"/>
                      <a:pt x="5938" y="371"/>
                    </a:cubicBezTo>
                    <a:cubicBezTo>
                      <a:pt x="5941" y="340"/>
                      <a:pt x="5934" y="313"/>
                      <a:pt x="5918" y="286"/>
                    </a:cubicBezTo>
                    <a:lnTo>
                      <a:pt x="5799" y="275"/>
                    </a:lnTo>
                    <a:cubicBezTo>
                      <a:pt x="5711" y="234"/>
                      <a:pt x="5623" y="224"/>
                      <a:pt x="5535" y="224"/>
                    </a:cubicBezTo>
                    <a:cubicBezTo>
                      <a:pt x="5463" y="224"/>
                      <a:pt x="5392" y="231"/>
                      <a:pt x="5320" y="231"/>
                    </a:cubicBezTo>
                    <a:cubicBezTo>
                      <a:pt x="5299" y="231"/>
                      <a:pt x="5278" y="230"/>
                      <a:pt x="5257" y="229"/>
                    </a:cubicBezTo>
                    <a:cubicBezTo>
                      <a:pt x="5250" y="206"/>
                      <a:pt x="5231" y="190"/>
                      <a:pt x="5208" y="187"/>
                    </a:cubicBezTo>
                    <a:cubicBezTo>
                      <a:pt x="5197" y="197"/>
                      <a:pt x="5183" y="202"/>
                      <a:pt x="5169" y="202"/>
                    </a:cubicBezTo>
                    <a:cubicBezTo>
                      <a:pt x="5152" y="202"/>
                      <a:pt x="5135" y="195"/>
                      <a:pt x="5123" y="183"/>
                    </a:cubicBezTo>
                    <a:cubicBezTo>
                      <a:pt x="5123" y="183"/>
                      <a:pt x="5123" y="179"/>
                      <a:pt x="5115" y="179"/>
                    </a:cubicBezTo>
                    <a:cubicBezTo>
                      <a:pt x="5081" y="184"/>
                      <a:pt x="5046" y="186"/>
                      <a:pt x="5012" y="186"/>
                    </a:cubicBezTo>
                    <a:cubicBezTo>
                      <a:pt x="4880" y="186"/>
                      <a:pt x="4749" y="157"/>
                      <a:pt x="4617" y="157"/>
                    </a:cubicBezTo>
                    <a:cubicBezTo>
                      <a:pt x="4570" y="157"/>
                      <a:pt x="4522" y="161"/>
                      <a:pt x="4474" y="171"/>
                    </a:cubicBezTo>
                    <a:lnTo>
                      <a:pt x="4347" y="171"/>
                    </a:lnTo>
                    <a:lnTo>
                      <a:pt x="3993" y="148"/>
                    </a:lnTo>
                    <a:cubicBezTo>
                      <a:pt x="3993" y="121"/>
                      <a:pt x="3982" y="91"/>
                      <a:pt x="3959" y="71"/>
                    </a:cubicBezTo>
                    <a:cubicBezTo>
                      <a:pt x="3944" y="80"/>
                      <a:pt x="3928" y="84"/>
                      <a:pt x="3913" y="84"/>
                    </a:cubicBezTo>
                    <a:cubicBezTo>
                      <a:pt x="3893" y="84"/>
                      <a:pt x="3874" y="77"/>
                      <a:pt x="3859" y="64"/>
                    </a:cubicBezTo>
                    <a:cubicBezTo>
                      <a:pt x="3787" y="18"/>
                      <a:pt x="3713" y="1"/>
                      <a:pt x="36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11"/>
              <p:cNvSpPr/>
              <p:nvPr/>
            </p:nvSpPr>
            <p:spPr>
              <a:xfrm>
                <a:off x="2316840" y="1732509"/>
                <a:ext cx="496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8" y="1"/>
                    </a:moveTo>
                    <a:lnTo>
                      <a:pt x="1" y="8"/>
                    </a:lnTo>
                    <a:lnTo>
                      <a:pt x="16" y="8"/>
                    </a:lnTo>
                    <a:cubicBezTo>
                      <a:pt x="16" y="4"/>
                      <a:pt x="8" y="4"/>
                      <a:pt x="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11"/>
              <p:cNvSpPr/>
              <p:nvPr/>
            </p:nvSpPr>
            <p:spPr>
              <a:xfrm>
                <a:off x="2317430" y="1732323"/>
                <a:ext cx="13990" cy="5987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93" extrusionOk="0">
                    <a:moveTo>
                      <a:pt x="130" y="1"/>
                    </a:moveTo>
                    <a:cubicBezTo>
                      <a:pt x="87" y="1"/>
                      <a:pt x="44" y="5"/>
                      <a:pt x="1" y="10"/>
                    </a:cubicBezTo>
                    <a:cubicBezTo>
                      <a:pt x="89" y="137"/>
                      <a:pt x="204" y="193"/>
                      <a:pt x="361" y="193"/>
                    </a:cubicBezTo>
                    <a:cubicBezTo>
                      <a:pt x="389" y="193"/>
                      <a:pt x="419" y="191"/>
                      <a:pt x="450" y="187"/>
                    </a:cubicBezTo>
                    <a:cubicBezTo>
                      <a:pt x="357" y="35"/>
                      <a:pt x="246" y="1"/>
                      <a:pt x="1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11"/>
              <p:cNvSpPr/>
              <p:nvPr/>
            </p:nvSpPr>
            <p:spPr>
              <a:xfrm>
                <a:off x="2307782" y="1728849"/>
                <a:ext cx="9089" cy="4126"/>
              </a:xfrm>
              <a:custGeom>
                <a:avLst/>
                <a:gdLst/>
                <a:ahLst/>
                <a:cxnLst/>
                <a:rect l="l" t="t" r="r" b="b"/>
                <a:pathLst>
                  <a:path w="293" h="133" extrusionOk="0">
                    <a:moveTo>
                      <a:pt x="159" y="1"/>
                    </a:moveTo>
                    <a:cubicBezTo>
                      <a:pt x="111" y="1"/>
                      <a:pt x="58" y="28"/>
                      <a:pt x="1" y="65"/>
                    </a:cubicBezTo>
                    <a:cubicBezTo>
                      <a:pt x="58" y="115"/>
                      <a:pt x="121" y="132"/>
                      <a:pt x="186" y="132"/>
                    </a:cubicBezTo>
                    <a:cubicBezTo>
                      <a:pt x="221" y="132"/>
                      <a:pt x="257" y="127"/>
                      <a:pt x="293" y="119"/>
                    </a:cubicBezTo>
                    <a:cubicBezTo>
                      <a:pt x="257" y="33"/>
                      <a:pt x="211" y="1"/>
                      <a:pt x="1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11"/>
              <p:cNvSpPr/>
              <p:nvPr/>
            </p:nvSpPr>
            <p:spPr>
              <a:xfrm>
                <a:off x="2316716" y="1732509"/>
                <a:ext cx="403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3" h="9" extrusionOk="0">
                    <a:moveTo>
                      <a:pt x="1" y="1"/>
                    </a:moveTo>
                    <a:cubicBezTo>
                      <a:pt x="1" y="4"/>
                      <a:pt x="5" y="4"/>
                      <a:pt x="5" y="8"/>
                    </a:cubicBez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11"/>
              <p:cNvSpPr/>
              <p:nvPr/>
            </p:nvSpPr>
            <p:spPr>
              <a:xfrm>
                <a:off x="2293234" y="1726553"/>
                <a:ext cx="3598" cy="1923"/>
              </a:xfrm>
              <a:custGeom>
                <a:avLst/>
                <a:gdLst/>
                <a:ahLst/>
                <a:cxnLst/>
                <a:rect l="l" t="t" r="r" b="b"/>
                <a:pathLst>
                  <a:path w="116" h="62" extrusionOk="0">
                    <a:moveTo>
                      <a:pt x="89" y="1"/>
                    </a:moveTo>
                    <a:cubicBezTo>
                      <a:pt x="58" y="4"/>
                      <a:pt x="31" y="12"/>
                      <a:pt x="1" y="27"/>
                    </a:cubicBezTo>
                    <a:cubicBezTo>
                      <a:pt x="12" y="35"/>
                      <a:pt x="28" y="62"/>
                      <a:pt x="35" y="62"/>
                    </a:cubicBezTo>
                    <a:cubicBezTo>
                      <a:pt x="66" y="58"/>
                      <a:pt x="93" y="47"/>
                      <a:pt x="116" y="31"/>
                    </a:cubicBezTo>
                    <a:cubicBezTo>
                      <a:pt x="112" y="20"/>
                      <a:pt x="97" y="1"/>
                      <a:pt x="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19" name="Google Shape;2019;p11"/>
            <p:cNvGrpSpPr/>
            <p:nvPr/>
          </p:nvGrpSpPr>
          <p:grpSpPr>
            <a:xfrm>
              <a:off x="6538703" y="4398220"/>
              <a:ext cx="360691" cy="258395"/>
              <a:chOff x="2102895" y="2065385"/>
              <a:chExt cx="311720" cy="223313"/>
            </a:xfrm>
          </p:grpSpPr>
          <p:sp>
            <p:nvSpPr>
              <p:cNvPr id="2020" name="Google Shape;2020;p11"/>
              <p:cNvSpPr/>
              <p:nvPr/>
            </p:nvSpPr>
            <p:spPr>
              <a:xfrm>
                <a:off x="2102895" y="2065385"/>
                <a:ext cx="311720" cy="223313"/>
              </a:xfrm>
              <a:custGeom>
                <a:avLst/>
                <a:gdLst/>
                <a:ahLst/>
                <a:cxnLst/>
                <a:rect l="l" t="t" r="r" b="b"/>
                <a:pathLst>
                  <a:path w="10049" h="7199" extrusionOk="0">
                    <a:moveTo>
                      <a:pt x="9365" y="2588"/>
                    </a:moveTo>
                    <a:cubicBezTo>
                      <a:pt x="9380" y="2596"/>
                      <a:pt x="9395" y="2604"/>
                      <a:pt x="9414" y="2604"/>
                    </a:cubicBezTo>
                    <a:cubicBezTo>
                      <a:pt x="9361" y="2661"/>
                      <a:pt x="9318" y="2727"/>
                      <a:pt x="9288" y="2800"/>
                    </a:cubicBezTo>
                    <a:cubicBezTo>
                      <a:pt x="9222" y="2980"/>
                      <a:pt x="9165" y="3168"/>
                      <a:pt x="9046" y="3326"/>
                    </a:cubicBezTo>
                    <a:cubicBezTo>
                      <a:pt x="9038" y="3334"/>
                      <a:pt x="9038" y="3337"/>
                      <a:pt x="9034" y="3341"/>
                    </a:cubicBezTo>
                    <a:cubicBezTo>
                      <a:pt x="9034" y="3318"/>
                      <a:pt x="9034" y="3299"/>
                      <a:pt x="9038" y="3280"/>
                    </a:cubicBezTo>
                    <a:lnTo>
                      <a:pt x="9122" y="3134"/>
                    </a:lnTo>
                    <a:lnTo>
                      <a:pt x="9357" y="2653"/>
                    </a:lnTo>
                    <a:cubicBezTo>
                      <a:pt x="9353" y="2630"/>
                      <a:pt x="9353" y="2607"/>
                      <a:pt x="9365" y="2588"/>
                    </a:cubicBezTo>
                    <a:close/>
                    <a:moveTo>
                      <a:pt x="9019" y="3380"/>
                    </a:moveTo>
                    <a:cubicBezTo>
                      <a:pt x="8923" y="3557"/>
                      <a:pt x="8788" y="3722"/>
                      <a:pt x="8761" y="3937"/>
                    </a:cubicBezTo>
                    <a:cubicBezTo>
                      <a:pt x="8761" y="3941"/>
                      <a:pt x="8765" y="3941"/>
                      <a:pt x="8765" y="3948"/>
                    </a:cubicBezTo>
                    <a:cubicBezTo>
                      <a:pt x="8723" y="3960"/>
                      <a:pt x="8707" y="4010"/>
                      <a:pt x="8681" y="4045"/>
                    </a:cubicBezTo>
                    <a:cubicBezTo>
                      <a:pt x="8477" y="4352"/>
                      <a:pt x="8208" y="4582"/>
                      <a:pt x="7900" y="4782"/>
                    </a:cubicBezTo>
                    <a:cubicBezTo>
                      <a:pt x="7555" y="5013"/>
                      <a:pt x="7216" y="5263"/>
                      <a:pt x="6882" y="5505"/>
                    </a:cubicBezTo>
                    <a:cubicBezTo>
                      <a:pt x="6848" y="5493"/>
                      <a:pt x="6813" y="5486"/>
                      <a:pt x="6782" y="5486"/>
                    </a:cubicBezTo>
                    <a:cubicBezTo>
                      <a:pt x="6037" y="5689"/>
                      <a:pt x="5384" y="6127"/>
                      <a:pt x="4650" y="6369"/>
                    </a:cubicBezTo>
                    <a:cubicBezTo>
                      <a:pt x="4469" y="6427"/>
                      <a:pt x="4285" y="6485"/>
                      <a:pt x="4181" y="6665"/>
                    </a:cubicBezTo>
                    <a:cubicBezTo>
                      <a:pt x="4181" y="6677"/>
                      <a:pt x="4177" y="6688"/>
                      <a:pt x="4177" y="6704"/>
                    </a:cubicBezTo>
                    <a:cubicBezTo>
                      <a:pt x="4092" y="6704"/>
                      <a:pt x="4008" y="6738"/>
                      <a:pt x="3946" y="6792"/>
                    </a:cubicBezTo>
                    <a:lnTo>
                      <a:pt x="3877" y="6804"/>
                    </a:lnTo>
                    <a:cubicBezTo>
                      <a:pt x="3816" y="6773"/>
                      <a:pt x="3758" y="6746"/>
                      <a:pt x="3693" y="6742"/>
                    </a:cubicBezTo>
                    <a:cubicBezTo>
                      <a:pt x="3574" y="6742"/>
                      <a:pt x="3485" y="6792"/>
                      <a:pt x="3462" y="6915"/>
                    </a:cubicBezTo>
                    <a:lnTo>
                      <a:pt x="3089" y="6934"/>
                    </a:lnTo>
                    <a:cubicBezTo>
                      <a:pt x="3032" y="6892"/>
                      <a:pt x="2963" y="6861"/>
                      <a:pt x="2897" y="6838"/>
                    </a:cubicBezTo>
                    <a:cubicBezTo>
                      <a:pt x="2847" y="6823"/>
                      <a:pt x="2796" y="6816"/>
                      <a:pt x="2744" y="6816"/>
                    </a:cubicBezTo>
                    <a:cubicBezTo>
                      <a:pt x="2662" y="6816"/>
                      <a:pt x="2580" y="6835"/>
                      <a:pt x="2502" y="6873"/>
                    </a:cubicBezTo>
                    <a:cubicBezTo>
                      <a:pt x="2482" y="6892"/>
                      <a:pt x="2463" y="6911"/>
                      <a:pt x="2448" y="6934"/>
                    </a:cubicBezTo>
                    <a:lnTo>
                      <a:pt x="2283" y="6896"/>
                    </a:lnTo>
                    <a:cubicBezTo>
                      <a:pt x="2283" y="6888"/>
                      <a:pt x="2286" y="6880"/>
                      <a:pt x="2286" y="6873"/>
                    </a:cubicBezTo>
                    <a:cubicBezTo>
                      <a:pt x="2194" y="6677"/>
                      <a:pt x="2014" y="6661"/>
                      <a:pt x="1829" y="6646"/>
                    </a:cubicBezTo>
                    <a:cubicBezTo>
                      <a:pt x="1802" y="6658"/>
                      <a:pt x="1771" y="6665"/>
                      <a:pt x="1748" y="6684"/>
                    </a:cubicBezTo>
                    <a:lnTo>
                      <a:pt x="1560" y="6569"/>
                    </a:lnTo>
                    <a:cubicBezTo>
                      <a:pt x="1587" y="6465"/>
                      <a:pt x="1299" y="6488"/>
                      <a:pt x="1460" y="6323"/>
                    </a:cubicBezTo>
                    <a:lnTo>
                      <a:pt x="1460" y="6323"/>
                    </a:lnTo>
                    <a:lnTo>
                      <a:pt x="1679" y="6350"/>
                    </a:lnTo>
                    <a:cubicBezTo>
                      <a:pt x="1745" y="6450"/>
                      <a:pt x="1827" y="6474"/>
                      <a:pt x="1914" y="6474"/>
                    </a:cubicBezTo>
                    <a:cubicBezTo>
                      <a:pt x="1994" y="6474"/>
                      <a:pt x="2079" y="6454"/>
                      <a:pt x="2160" y="6454"/>
                    </a:cubicBezTo>
                    <a:cubicBezTo>
                      <a:pt x="2402" y="6498"/>
                      <a:pt x="2643" y="6529"/>
                      <a:pt x="2885" y="6529"/>
                    </a:cubicBezTo>
                    <a:cubicBezTo>
                      <a:pt x="3083" y="6529"/>
                      <a:pt x="3282" y="6508"/>
                      <a:pt x="3481" y="6458"/>
                    </a:cubicBezTo>
                    <a:lnTo>
                      <a:pt x="3735" y="6438"/>
                    </a:lnTo>
                    <a:cubicBezTo>
                      <a:pt x="4077" y="6412"/>
                      <a:pt x="4388" y="6285"/>
                      <a:pt x="4700" y="6146"/>
                    </a:cubicBezTo>
                    <a:cubicBezTo>
                      <a:pt x="5103" y="6066"/>
                      <a:pt x="5441" y="5835"/>
                      <a:pt x="5802" y="5647"/>
                    </a:cubicBezTo>
                    <a:cubicBezTo>
                      <a:pt x="6325" y="5489"/>
                      <a:pt x="6782" y="5209"/>
                      <a:pt x="7209" y="4878"/>
                    </a:cubicBezTo>
                    <a:cubicBezTo>
                      <a:pt x="7724" y="4659"/>
                      <a:pt x="8112" y="4275"/>
                      <a:pt x="8531" y="3918"/>
                    </a:cubicBezTo>
                    <a:cubicBezTo>
                      <a:pt x="8692" y="3741"/>
                      <a:pt x="8811" y="3518"/>
                      <a:pt x="9019" y="3380"/>
                    </a:cubicBezTo>
                    <a:close/>
                    <a:moveTo>
                      <a:pt x="7230" y="0"/>
                    </a:moveTo>
                    <a:cubicBezTo>
                      <a:pt x="7141" y="0"/>
                      <a:pt x="7052" y="10"/>
                      <a:pt x="6963" y="37"/>
                    </a:cubicBezTo>
                    <a:lnTo>
                      <a:pt x="6625" y="37"/>
                    </a:lnTo>
                    <a:cubicBezTo>
                      <a:pt x="6609" y="64"/>
                      <a:pt x="6598" y="94"/>
                      <a:pt x="6586" y="121"/>
                    </a:cubicBezTo>
                    <a:lnTo>
                      <a:pt x="6413" y="152"/>
                    </a:lnTo>
                    <a:cubicBezTo>
                      <a:pt x="6394" y="120"/>
                      <a:pt x="6362" y="104"/>
                      <a:pt x="6329" y="104"/>
                    </a:cubicBezTo>
                    <a:cubicBezTo>
                      <a:pt x="6310" y="104"/>
                      <a:pt x="6290" y="110"/>
                      <a:pt x="6271" y="121"/>
                    </a:cubicBezTo>
                    <a:lnTo>
                      <a:pt x="6267" y="129"/>
                    </a:lnTo>
                    <a:lnTo>
                      <a:pt x="6091" y="156"/>
                    </a:lnTo>
                    <a:cubicBezTo>
                      <a:pt x="5991" y="206"/>
                      <a:pt x="5860" y="175"/>
                      <a:pt x="5779" y="271"/>
                    </a:cubicBezTo>
                    <a:lnTo>
                      <a:pt x="5480" y="286"/>
                    </a:lnTo>
                    <a:cubicBezTo>
                      <a:pt x="5434" y="348"/>
                      <a:pt x="5360" y="359"/>
                      <a:pt x="5291" y="371"/>
                    </a:cubicBezTo>
                    <a:lnTo>
                      <a:pt x="5234" y="344"/>
                    </a:lnTo>
                    <a:lnTo>
                      <a:pt x="5015" y="383"/>
                    </a:lnTo>
                    <a:cubicBezTo>
                      <a:pt x="4984" y="398"/>
                      <a:pt x="4965" y="429"/>
                      <a:pt x="4961" y="463"/>
                    </a:cubicBezTo>
                    <a:lnTo>
                      <a:pt x="4765" y="513"/>
                    </a:lnTo>
                    <a:lnTo>
                      <a:pt x="4773" y="463"/>
                    </a:lnTo>
                    <a:lnTo>
                      <a:pt x="4773" y="463"/>
                    </a:lnTo>
                    <a:lnTo>
                      <a:pt x="4665" y="494"/>
                    </a:lnTo>
                    <a:cubicBezTo>
                      <a:pt x="4653" y="521"/>
                      <a:pt x="4646" y="552"/>
                      <a:pt x="4627" y="578"/>
                    </a:cubicBezTo>
                    <a:lnTo>
                      <a:pt x="4192" y="717"/>
                    </a:lnTo>
                    <a:cubicBezTo>
                      <a:pt x="4108" y="828"/>
                      <a:pt x="3977" y="824"/>
                      <a:pt x="3858" y="844"/>
                    </a:cubicBezTo>
                    <a:cubicBezTo>
                      <a:pt x="3846" y="871"/>
                      <a:pt x="3843" y="901"/>
                      <a:pt x="3831" y="936"/>
                    </a:cubicBezTo>
                    <a:lnTo>
                      <a:pt x="3635" y="967"/>
                    </a:lnTo>
                    <a:cubicBezTo>
                      <a:pt x="3631" y="1001"/>
                      <a:pt x="3620" y="1032"/>
                      <a:pt x="3608" y="1059"/>
                    </a:cubicBezTo>
                    <a:lnTo>
                      <a:pt x="3401" y="1082"/>
                    </a:lnTo>
                    <a:cubicBezTo>
                      <a:pt x="3347" y="1166"/>
                      <a:pt x="3270" y="1193"/>
                      <a:pt x="3178" y="1197"/>
                    </a:cubicBezTo>
                    <a:cubicBezTo>
                      <a:pt x="3178" y="1228"/>
                      <a:pt x="3170" y="1259"/>
                      <a:pt x="3155" y="1282"/>
                    </a:cubicBezTo>
                    <a:lnTo>
                      <a:pt x="2940" y="1305"/>
                    </a:lnTo>
                    <a:cubicBezTo>
                      <a:pt x="2890" y="1378"/>
                      <a:pt x="2809" y="1420"/>
                      <a:pt x="2728" y="1428"/>
                    </a:cubicBezTo>
                    <a:cubicBezTo>
                      <a:pt x="2724" y="1462"/>
                      <a:pt x="2713" y="1493"/>
                      <a:pt x="2694" y="1516"/>
                    </a:cubicBezTo>
                    <a:lnTo>
                      <a:pt x="2382" y="1658"/>
                    </a:lnTo>
                    <a:cubicBezTo>
                      <a:pt x="2359" y="1712"/>
                      <a:pt x="2309" y="1750"/>
                      <a:pt x="2252" y="1754"/>
                    </a:cubicBezTo>
                    <a:cubicBezTo>
                      <a:pt x="2244" y="1812"/>
                      <a:pt x="2190" y="1858"/>
                      <a:pt x="2133" y="1862"/>
                    </a:cubicBezTo>
                    <a:cubicBezTo>
                      <a:pt x="2083" y="1935"/>
                      <a:pt x="2006" y="1981"/>
                      <a:pt x="1925" y="2000"/>
                    </a:cubicBezTo>
                    <a:cubicBezTo>
                      <a:pt x="1910" y="2058"/>
                      <a:pt x="1852" y="2096"/>
                      <a:pt x="1795" y="2096"/>
                    </a:cubicBezTo>
                    <a:lnTo>
                      <a:pt x="1775" y="2158"/>
                    </a:lnTo>
                    <a:cubicBezTo>
                      <a:pt x="1679" y="2173"/>
                      <a:pt x="1618" y="2235"/>
                      <a:pt x="1572" y="2319"/>
                    </a:cubicBezTo>
                    <a:lnTo>
                      <a:pt x="1560" y="2327"/>
                    </a:lnTo>
                    <a:cubicBezTo>
                      <a:pt x="1522" y="2361"/>
                      <a:pt x="1487" y="2396"/>
                      <a:pt x="1456" y="2434"/>
                    </a:cubicBezTo>
                    <a:lnTo>
                      <a:pt x="1445" y="2442"/>
                    </a:lnTo>
                    <a:cubicBezTo>
                      <a:pt x="1345" y="2534"/>
                      <a:pt x="1199" y="2565"/>
                      <a:pt x="1130" y="2692"/>
                    </a:cubicBezTo>
                    <a:lnTo>
                      <a:pt x="1103" y="2680"/>
                    </a:lnTo>
                    <a:lnTo>
                      <a:pt x="1103" y="2680"/>
                    </a:lnTo>
                    <a:lnTo>
                      <a:pt x="1122" y="2700"/>
                    </a:lnTo>
                    <a:cubicBezTo>
                      <a:pt x="1061" y="2703"/>
                      <a:pt x="1018" y="2750"/>
                      <a:pt x="1007" y="2815"/>
                    </a:cubicBezTo>
                    <a:lnTo>
                      <a:pt x="1007" y="2819"/>
                    </a:lnTo>
                    <a:cubicBezTo>
                      <a:pt x="861" y="2865"/>
                      <a:pt x="861" y="3034"/>
                      <a:pt x="757" y="3122"/>
                    </a:cubicBezTo>
                    <a:lnTo>
                      <a:pt x="749" y="3142"/>
                    </a:lnTo>
                    <a:cubicBezTo>
                      <a:pt x="715" y="3180"/>
                      <a:pt x="680" y="3218"/>
                      <a:pt x="653" y="3261"/>
                    </a:cubicBezTo>
                    <a:cubicBezTo>
                      <a:pt x="573" y="3303"/>
                      <a:pt x="603" y="3418"/>
                      <a:pt x="523" y="3460"/>
                    </a:cubicBezTo>
                    <a:lnTo>
                      <a:pt x="515" y="3480"/>
                    </a:lnTo>
                    <a:cubicBezTo>
                      <a:pt x="484" y="3518"/>
                      <a:pt x="450" y="3564"/>
                      <a:pt x="423" y="3606"/>
                    </a:cubicBezTo>
                    <a:cubicBezTo>
                      <a:pt x="346" y="3664"/>
                      <a:pt x="354" y="3764"/>
                      <a:pt x="311" y="3837"/>
                    </a:cubicBezTo>
                    <a:cubicBezTo>
                      <a:pt x="158" y="4045"/>
                      <a:pt x="142" y="4294"/>
                      <a:pt x="85" y="4529"/>
                    </a:cubicBezTo>
                    <a:cubicBezTo>
                      <a:pt x="73" y="4533"/>
                      <a:pt x="58" y="4544"/>
                      <a:pt x="46" y="4552"/>
                    </a:cubicBezTo>
                    <a:cubicBezTo>
                      <a:pt x="35" y="4571"/>
                      <a:pt x="42" y="4594"/>
                      <a:pt x="81" y="4625"/>
                    </a:cubicBezTo>
                    <a:lnTo>
                      <a:pt x="73" y="4736"/>
                    </a:lnTo>
                    <a:cubicBezTo>
                      <a:pt x="8" y="4786"/>
                      <a:pt x="0" y="4882"/>
                      <a:pt x="54" y="4948"/>
                    </a:cubicBezTo>
                    <a:cubicBezTo>
                      <a:pt x="58" y="4951"/>
                      <a:pt x="61" y="4959"/>
                      <a:pt x="73" y="4967"/>
                    </a:cubicBezTo>
                    <a:lnTo>
                      <a:pt x="73" y="4959"/>
                    </a:lnTo>
                    <a:cubicBezTo>
                      <a:pt x="142" y="5028"/>
                      <a:pt x="104" y="5151"/>
                      <a:pt x="188" y="5209"/>
                    </a:cubicBezTo>
                    <a:cubicBezTo>
                      <a:pt x="123" y="5455"/>
                      <a:pt x="411" y="5535"/>
                      <a:pt x="442" y="5739"/>
                    </a:cubicBezTo>
                    <a:cubicBezTo>
                      <a:pt x="496" y="5766"/>
                      <a:pt x="526" y="5820"/>
                      <a:pt x="523" y="5881"/>
                    </a:cubicBezTo>
                    <a:cubicBezTo>
                      <a:pt x="638" y="5958"/>
                      <a:pt x="726" y="6070"/>
                      <a:pt x="776" y="6200"/>
                    </a:cubicBezTo>
                    <a:cubicBezTo>
                      <a:pt x="811" y="6204"/>
                      <a:pt x="845" y="6216"/>
                      <a:pt x="872" y="6235"/>
                    </a:cubicBezTo>
                    <a:cubicBezTo>
                      <a:pt x="872" y="6262"/>
                      <a:pt x="880" y="6296"/>
                      <a:pt x="884" y="6323"/>
                    </a:cubicBezTo>
                    <a:lnTo>
                      <a:pt x="930" y="6331"/>
                    </a:lnTo>
                    <a:lnTo>
                      <a:pt x="980" y="6331"/>
                    </a:lnTo>
                    <a:lnTo>
                      <a:pt x="995" y="6339"/>
                    </a:lnTo>
                    <a:lnTo>
                      <a:pt x="1007" y="6427"/>
                    </a:lnTo>
                    <a:cubicBezTo>
                      <a:pt x="1091" y="6454"/>
                      <a:pt x="1168" y="6485"/>
                      <a:pt x="1210" y="6569"/>
                    </a:cubicBezTo>
                    <a:cubicBezTo>
                      <a:pt x="1272" y="6569"/>
                      <a:pt x="1326" y="6608"/>
                      <a:pt x="1349" y="6661"/>
                    </a:cubicBezTo>
                    <a:cubicBezTo>
                      <a:pt x="1383" y="6665"/>
                      <a:pt x="1418" y="6669"/>
                      <a:pt x="1456" y="6669"/>
                    </a:cubicBezTo>
                    <a:lnTo>
                      <a:pt x="1637" y="6804"/>
                    </a:lnTo>
                    <a:cubicBezTo>
                      <a:pt x="1633" y="6842"/>
                      <a:pt x="1649" y="6880"/>
                      <a:pt x="1675" y="6907"/>
                    </a:cubicBezTo>
                    <a:cubicBezTo>
                      <a:pt x="1748" y="6984"/>
                      <a:pt x="1848" y="6973"/>
                      <a:pt x="1937" y="7011"/>
                    </a:cubicBezTo>
                    <a:cubicBezTo>
                      <a:pt x="1943" y="7009"/>
                      <a:pt x="1950" y="7008"/>
                      <a:pt x="1957" y="7008"/>
                    </a:cubicBezTo>
                    <a:cubicBezTo>
                      <a:pt x="1979" y="7008"/>
                      <a:pt x="2003" y="7018"/>
                      <a:pt x="2017" y="7042"/>
                    </a:cubicBezTo>
                    <a:cubicBezTo>
                      <a:pt x="2039" y="7059"/>
                      <a:pt x="2067" y="7069"/>
                      <a:pt x="2094" y="7069"/>
                    </a:cubicBezTo>
                    <a:cubicBezTo>
                      <a:pt x="2116" y="7069"/>
                      <a:pt x="2137" y="7063"/>
                      <a:pt x="2156" y="7049"/>
                    </a:cubicBezTo>
                    <a:cubicBezTo>
                      <a:pt x="2175" y="7042"/>
                      <a:pt x="2190" y="7030"/>
                      <a:pt x="2206" y="7015"/>
                    </a:cubicBezTo>
                    <a:lnTo>
                      <a:pt x="2425" y="7034"/>
                    </a:lnTo>
                    <a:cubicBezTo>
                      <a:pt x="2436" y="7073"/>
                      <a:pt x="2463" y="7107"/>
                      <a:pt x="2498" y="7122"/>
                    </a:cubicBezTo>
                    <a:lnTo>
                      <a:pt x="2705" y="7149"/>
                    </a:lnTo>
                    <a:cubicBezTo>
                      <a:pt x="2736" y="7182"/>
                      <a:pt x="2776" y="7198"/>
                      <a:pt x="2817" y="7198"/>
                    </a:cubicBezTo>
                    <a:cubicBezTo>
                      <a:pt x="2857" y="7198"/>
                      <a:pt x="2897" y="7182"/>
                      <a:pt x="2928" y="7149"/>
                    </a:cubicBezTo>
                    <a:lnTo>
                      <a:pt x="3159" y="7126"/>
                    </a:lnTo>
                    <a:cubicBezTo>
                      <a:pt x="3174" y="7107"/>
                      <a:pt x="3186" y="7084"/>
                      <a:pt x="3186" y="7061"/>
                    </a:cubicBezTo>
                    <a:lnTo>
                      <a:pt x="3481" y="7034"/>
                    </a:lnTo>
                    <a:lnTo>
                      <a:pt x="3485" y="7023"/>
                    </a:lnTo>
                    <a:cubicBezTo>
                      <a:pt x="3497" y="7042"/>
                      <a:pt x="3512" y="7053"/>
                      <a:pt x="3524" y="7069"/>
                    </a:cubicBezTo>
                    <a:cubicBezTo>
                      <a:pt x="3577" y="7078"/>
                      <a:pt x="3630" y="7087"/>
                      <a:pt x="3682" y="7087"/>
                    </a:cubicBezTo>
                    <a:cubicBezTo>
                      <a:pt x="3740" y="7087"/>
                      <a:pt x="3796" y="7076"/>
                      <a:pt x="3850" y="7042"/>
                    </a:cubicBezTo>
                    <a:lnTo>
                      <a:pt x="3889" y="7011"/>
                    </a:lnTo>
                    <a:lnTo>
                      <a:pt x="3943" y="7015"/>
                    </a:lnTo>
                    <a:cubicBezTo>
                      <a:pt x="3977" y="7003"/>
                      <a:pt x="3996" y="6973"/>
                      <a:pt x="3996" y="6934"/>
                    </a:cubicBezTo>
                    <a:lnTo>
                      <a:pt x="4039" y="6934"/>
                    </a:lnTo>
                    <a:lnTo>
                      <a:pt x="4081" y="6907"/>
                    </a:lnTo>
                    <a:lnTo>
                      <a:pt x="4300" y="6896"/>
                    </a:lnTo>
                    <a:cubicBezTo>
                      <a:pt x="4304" y="6880"/>
                      <a:pt x="4308" y="6869"/>
                      <a:pt x="4319" y="6853"/>
                    </a:cubicBezTo>
                    <a:cubicBezTo>
                      <a:pt x="4396" y="6853"/>
                      <a:pt x="4473" y="6853"/>
                      <a:pt x="4542" y="6804"/>
                    </a:cubicBezTo>
                    <a:lnTo>
                      <a:pt x="4573" y="6777"/>
                    </a:lnTo>
                    <a:lnTo>
                      <a:pt x="4615" y="6780"/>
                    </a:lnTo>
                    <a:cubicBezTo>
                      <a:pt x="4730" y="6707"/>
                      <a:pt x="4899" y="6796"/>
                      <a:pt x="4992" y="6658"/>
                    </a:cubicBezTo>
                    <a:cubicBezTo>
                      <a:pt x="5068" y="6623"/>
                      <a:pt x="5165" y="6631"/>
                      <a:pt x="5230" y="6565"/>
                    </a:cubicBezTo>
                    <a:lnTo>
                      <a:pt x="5241" y="6561"/>
                    </a:lnTo>
                    <a:cubicBezTo>
                      <a:pt x="5418" y="6458"/>
                      <a:pt x="5629" y="6435"/>
                      <a:pt x="5802" y="6331"/>
                    </a:cubicBezTo>
                    <a:lnTo>
                      <a:pt x="5806" y="6331"/>
                    </a:lnTo>
                    <a:cubicBezTo>
                      <a:pt x="5960" y="6262"/>
                      <a:pt x="6129" y="6227"/>
                      <a:pt x="6264" y="6112"/>
                    </a:cubicBezTo>
                    <a:lnTo>
                      <a:pt x="6283" y="6104"/>
                    </a:lnTo>
                    <a:cubicBezTo>
                      <a:pt x="6337" y="6031"/>
                      <a:pt x="6440" y="6062"/>
                      <a:pt x="6494" y="5993"/>
                    </a:cubicBezTo>
                    <a:lnTo>
                      <a:pt x="6502" y="5989"/>
                    </a:lnTo>
                    <a:cubicBezTo>
                      <a:pt x="6567" y="5927"/>
                      <a:pt x="6671" y="5950"/>
                      <a:pt x="6725" y="5874"/>
                    </a:cubicBezTo>
                    <a:lnTo>
                      <a:pt x="6728" y="5874"/>
                    </a:lnTo>
                    <a:cubicBezTo>
                      <a:pt x="6798" y="5816"/>
                      <a:pt x="6894" y="5835"/>
                      <a:pt x="6959" y="5778"/>
                    </a:cubicBezTo>
                    <a:lnTo>
                      <a:pt x="6982" y="5747"/>
                    </a:lnTo>
                    <a:lnTo>
                      <a:pt x="7021" y="5754"/>
                    </a:lnTo>
                    <a:cubicBezTo>
                      <a:pt x="7086" y="5743"/>
                      <a:pt x="7109" y="5716"/>
                      <a:pt x="7094" y="5658"/>
                    </a:cubicBezTo>
                    <a:lnTo>
                      <a:pt x="7182" y="5647"/>
                    </a:lnTo>
                    <a:cubicBezTo>
                      <a:pt x="7259" y="5528"/>
                      <a:pt x="7374" y="5439"/>
                      <a:pt x="7509" y="5401"/>
                    </a:cubicBezTo>
                    <a:cubicBezTo>
                      <a:pt x="7520" y="5346"/>
                      <a:pt x="7573" y="5305"/>
                      <a:pt x="7635" y="5305"/>
                    </a:cubicBezTo>
                    <a:cubicBezTo>
                      <a:pt x="7638" y="5305"/>
                      <a:pt x="7640" y="5305"/>
                      <a:pt x="7643" y="5305"/>
                    </a:cubicBezTo>
                    <a:cubicBezTo>
                      <a:pt x="7681" y="5217"/>
                      <a:pt x="7762" y="5186"/>
                      <a:pt x="7843" y="5163"/>
                    </a:cubicBezTo>
                    <a:cubicBezTo>
                      <a:pt x="7935" y="5055"/>
                      <a:pt x="8050" y="4978"/>
                      <a:pt x="8185" y="4932"/>
                    </a:cubicBezTo>
                    <a:cubicBezTo>
                      <a:pt x="8442" y="4644"/>
                      <a:pt x="8815" y="4460"/>
                      <a:pt x="9007" y="4110"/>
                    </a:cubicBezTo>
                    <a:cubicBezTo>
                      <a:pt x="9130" y="4106"/>
                      <a:pt x="9188" y="4025"/>
                      <a:pt x="9238" y="3922"/>
                    </a:cubicBezTo>
                    <a:cubicBezTo>
                      <a:pt x="9322" y="3872"/>
                      <a:pt x="9303" y="3764"/>
                      <a:pt x="9361" y="3699"/>
                    </a:cubicBezTo>
                    <a:cubicBezTo>
                      <a:pt x="9438" y="3645"/>
                      <a:pt x="9411" y="3533"/>
                      <a:pt x="9487" y="3487"/>
                    </a:cubicBezTo>
                    <a:lnTo>
                      <a:pt x="9491" y="3476"/>
                    </a:lnTo>
                    <a:cubicBezTo>
                      <a:pt x="9526" y="3437"/>
                      <a:pt x="9557" y="3395"/>
                      <a:pt x="9584" y="3353"/>
                    </a:cubicBezTo>
                    <a:cubicBezTo>
                      <a:pt x="9668" y="3288"/>
                      <a:pt x="9653" y="3180"/>
                      <a:pt x="9699" y="3095"/>
                    </a:cubicBezTo>
                    <a:cubicBezTo>
                      <a:pt x="9683" y="3069"/>
                      <a:pt x="9691" y="3034"/>
                      <a:pt x="9722" y="3015"/>
                    </a:cubicBezTo>
                    <a:cubicBezTo>
                      <a:pt x="9760" y="2949"/>
                      <a:pt x="9768" y="2873"/>
                      <a:pt x="9749" y="2796"/>
                    </a:cubicBezTo>
                    <a:lnTo>
                      <a:pt x="9737" y="2750"/>
                    </a:lnTo>
                    <a:lnTo>
                      <a:pt x="9806" y="2661"/>
                    </a:lnTo>
                    <a:cubicBezTo>
                      <a:pt x="9814" y="2565"/>
                      <a:pt x="9841" y="2481"/>
                      <a:pt x="9933" y="2438"/>
                    </a:cubicBezTo>
                    <a:cubicBezTo>
                      <a:pt x="9933" y="2346"/>
                      <a:pt x="9976" y="2265"/>
                      <a:pt x="10049" y="2212"/>
                    </a:cubicBezTo>
                    <a:lnTo>
                      <a:pt x="10029" y="1781"/>
                    </a:lnTo>
                    <a:cubicBezTo>
                      <a:pt x="10026" y="1782"/>
                      <a:pt x="10023" y="1782"/>
                      <a:pt x="10020" y="1782"/>
                    </a:cubicBezTo>
                    <a:cubicBezTo>
                      <a:pt x="9992" y="1782"/>
                      <a:pt x="9966" y="1768"/>
                      <a:pt x="9949" y="1750"/>
                    </a:cubicBezTo>
                    <a:lnTo>
                      <a:pt x="9933" y="1531"/>
                    </a:lnTo>
                    <a:cubicBezTo>
                      <a:pt x="9806" y="1443"/>
                      <a:pt x="9818" y="1316"/>
                      <a:pt x="9818" y="1186"/>
                    </a:cubicBezTo>
                    <a:cubicBezTo>
                      <a:pt x="9760" y="1170"/>
                      <a:pt x="9722" y="1124"/>
                      <a:pt x="9710" y="1066"/>
                    </a:cubicBezTo>
                    <a:lnTo>
                      <a:pt x="9499" y="855"/>
                    </a:lnTo>
                    <a:cubicBezTo>
                      <a:pt x="9511" y="840"/>
                      <a:pt x="9514" y="824"/>
                      <a:pt x="9514" y="809"/>
                    </a:cubicBezTo>
                    <a:cubicBezTo>
                      <a:pt x="9518" y="778"/>
                      <a:pt x="9499" y="744"/>
                      <a:pt x="9472" y="728"/>
                    </a:cubicBezTo>
                    <a:lnTo>
                      <a:pt x="9361" y="694"/>
                    </a:lnTo>
                    <a:cubicBezTo>
                      <a:pt x="9318" y="675"/>
                      <a:pt x="9280" y="648"/>
                      <a:pt x="9245" y="613"/>
                    </a:cubicBezTo>
                    <a:lnTo>
                      <a:pt x="9134" y="575"/>
                    </a:lnTo>
                    <a:lnTo>
                      <a:pt x="9138" y="621"/>
                    </a:lnTo>
                    <a:cubicBezTo>
                      <a:pt x="9126" y="619"/>
                      <a:pt x="9115" y="618"/>
                      <a:pt x="9105" y="618"/>
                    </a:cubicBezTo>
                    <a:cubicBezTo>
                      <a:pt x="9046" y="618"/>
                      <a:pt x="9015" y="649"/>
                      <a:pt x="9015" y="725"/>
                    </a:cubicBezTo>
                    <a:lnTo>
                      <a:pt x="9092" y="725"/>
                    </a:lnTo>
                    <a:cubicBezTo>
                      <a:pt x="9088" y="736"/>
                      <a:pt x="9088" y="755"/>
                      <a:pt x="9088" y="771"/>
                    </a:cubicBezTo>
                    <a:cubicBezTo>
                      <a:pt x="9134" y="886"/>
                      <a:pt x="9230" y="924"/>
                      <a:pt x="9345" y="924"/>
                    </a:cubicBezTo>
                    <a:cubicBezTo>
                      <a:pt x="9357" y="924"/>
                      <a:pt x="9365" y="920"/>
                      <a:pt x="9376" y="917"/>
                    </a:cubicBezTo>
                    <a:lnTo>
                      <a:pt x="9376" y="917"/>
                    </a:lnTo>
                    <a:cubicBezTo>
                      <a:pt x="9441" y="1943"/>
                      <a:pt x="9096" y="2826"/>
                      <a:pt x="8427" y="3610"/>
                    </a:cubicBezTo>
                    <a:cubicBezTo>
                      <a:pt x="8039" y="4060"/>
                      <a:pt x="7551" y="4394"/>
                      <a:pt x="7078" y="4740"/>
                    </a:cubicBezTo>
                    <a:lnTo>
                      <a:pt x="5660" y="5512"/>
                    </a:lnTo>
                    <a:cubicBezTo>
                      <a:pt x="5272" y="5628"/>
                      <a:pt x="4919" y="5824"/>
                      <a:pt x="4557" y="6016"/>
                    </a:cubicBezTo>
                    <a:cubicBezTo>
                      <a:pt x="4235" y="6096"/>
                      <a:pt x="3900" y="6146"/>
                      <a:pt x="3604" y="6323"/>
                    </a:cubicBezTo>
                    <a:cubicBezTo>
                      <a:pt x="3597" y="6321"/>
                      <a:pt x="3590" y="6320"/>
                      <a:pt x="3583" y="6320"/>
                    </a:cubicBezTo>
                    <a:cubicBezTo>
                      <a:pt x="3566" y="6320"/>
                      <a:pt x="3550" y="6326"/>
                      <a:pt x="3539" y="6342"/>
                    </a:cubicBezTo>
                    <a:lnTo>
                      <a:pt x="2133" y="6342"/>
                    </a:lnTo>
                    <a:cubicBezTo>
                      <a:pt x="2088" y="6320"/>
                      <a:pt x="2040" y="6309"/>
                      <a:pt x="1992" y="6309"/>
                    </a:cubicBezTo>
                    <a:cubicBezTo>
                      <a:pt x="1948" y="6309"/>
                      <a:pt x="1904" y="6318"/>
                      <a:pt x="1864" y="6339"/>
                    </a:cubicBezTo>
                    <a:cubicBezTo>
                      <a:pt x="1752" y="6227"/>
                      <a:pt x="1602" y="6231"/>
                      <a:pt x="1464" y="6200"/>
                    </a:cubicBezTo>
                    <a:cubicBezTo>
                      <a:pt x="1446" y="6147"/>
                      <a:pt x="1413" y="6126"/>
                      <a:pt x="1370" y="6126"/>
                    </a:cubicBezTo>
                    <a:cubicBezTo>
                      <a:pt x="1357" y="6126"/>
                      <a:pt x="1344" y="6128"/>
                      <a:pt x="1330" y="6131"/>
                    </a:cubicBezTo>
                    <a:cubicBezTo>
                      <a:pt x="1310" y="6115"/>
                      <a:pt x="1286" y="6107"/>
                      <a:pt x="1260" y="6107"/>
                    </a:cubicBezTo>
                    <a:cubicBezTo>
                      <a:pt x="1255" y="6107"/>
                      <a:pt x="1250" y="6107"/>
                      <a:pt x="1245" y="6108"/>
                    </a:cubicBezTo>
                    <a:cubicBezTo>
                      <a:pt x="1231" y="6052"/>
                      <a:pt x="1182" y="6015"/>
                      <a:pt x="1126" y="6015"/>
                    </a:cubicBezTo>
                    <a:cubicBezTo>
                      <a:pt x="1121" y="6015"/>
                      <a:pt x="1116" y="6015"/>
                      <a:pt x="1111" y="6016"/>
                    </a:cubicBezTo>
                    <a:cubicBezTo>
                      <a:pt x="795" y="5789"/>
                      <a:pt x="592" y="5489"/>
                      <a:pt x="430" y="5147"/>
                    </a:cubicBezTo>
                    <a:cubicBezTo>
                      <a:pt x="461" y="5117"/>
                      <a:pt x="480" y="5090"/>
                      <a:pt x="500" y="5055"/>
                    </a:cubicBezTo>
                    <a:cubicBezTo>
                      <a:pt x="561" y="4094"/>
                      <a:pt x="988" y="3337"/>
                      <a:pt x="1737" y="2746"/>
                    </a:cubicBezTo>
                    <a:cubicBezTo>
                      <a:pt x="1864" y="2657"/>
                      <a:pt x="1948" y="2523"/>
                      <a:pt x="1975" y="2369"/>
                    </a:cubicBezTo>
                    <a:cubicBezTo>
                      <a:pt x="1975" y="2346"/>
                      <a:pt x="1967" y="2323"/>
                      <a:pt x="1964" y="2300"/>
                    </a:cubicBezTo>
                    <a:cubicBezTo>
                      <a:pt x="2271" y="2096"/>
                      <a:pt x="2582" y="1908"/>
                      <a:pt x="2851" y="1654"/>
                    </a:cubicBezTo>
                    <a:cubicBezTo>
                      <a:pt x="2982" y="1616"/>
                      <a:pt x="3093" y="1539"/>
                      <a:pt x="3178" y="1439"/>
                    </a:cubicBezTo>
                    <a:cubicBezTo>
                      <a:pt x="3347" y="1405"/>
                      <a:pt x="3505" y="1324"/>
                      <a:pt x="3635" y="1205"/>
                    </a:cubicBezTo>
                    <a:cubicBezTo>
                      <a:pt x="3638" y="1205"/>
                      <a:pt x="3640" y="1205"/>
                      <a:pt x="3643" y="1205"/>
                    </a:cubicBezTo>
                    <a:cubicBezTo>
                      <a:pt x="3773" y="1205"/>
                      <a:pt x="3864" y="1111"/>
                      <a:pt x="3973" y="1055"/>
                    </a:cubicBezTo>
                    <a:cubicBezTo>
                      <a:pt x="4308" y="986"/>
                      <a:pt x="4596" y="794"/>
                      <a:pt x="4907" y="675"/>
                    </a:cubicBezTo>
                    <a:lnTo>
                      <a:pt x="5019" y="621"/>
                    </a:lnTo>
                    <a:cubicBezTo>
                      <a:pt x="5034" y="621"/>
                      <a:pt x="5053" y="621"/>
                      <a:pt x="5068" y="617"/>
                    </a:cubicBezTo>
                    <a:cubicBezTo>
                      <a:pt x="5092" y="636"/>
                      <a:pt x="5118" y="655"/>
                      <a:pt x="5149" y="667"/>
                    </a:cubicBezTo>
                    <a:cubicBezTo>
                      <a:pt x="5165" y="668"/>
                      <a:pt x="5180" y="669"/>
                      <a:pt x="5194" y="669"/>
                    </a:cubicBezTo>
                    <a:cubicBezTo>
                      <a:pt x="5288" y="669"/>
                      <a:pt x="5360" y="634"/>
                      <a:pt x="5384" y="521"/>
                    </a:cubicBezTo>
                    <a:cubicBezTo>
                      <a:pt x="5384" y="517"/>
                      <a:pt x="5380" y="513"/>
                      <a:pt x="5380" y="505"/>
                    </a:cubicBezTo>
                    <a:cubicBezTo>
                      <a:pt x="5530" y="494"/>
                      <a:pt x="5687" y="505"/>
                      <a:pt x="5806" y="390"/>
                    </a:cubicBezTo>
                    <a:cubicBezTo>
                      <a:pt x="5818" y="406"/>
                      <a:pt x="5825" y="421"/>
                      <a:pt x="5841" y="436"/>
                    </a:cubicBezTo>
                    <a:cubicBezTo>
                      <a:pt x="5932" y="474"/>
                      <a:pt x="6020" y="499"/>
                      <a:pt x="6104" y="499"/>
                    </a:cubicBezTo>
                    <a:cubicBezTo>
                      <a:pt x="6215" y="499"/>
                      <a:pt x="6319" y="456"/>
                      <a:pt x="6413" y="344"/>
                    </a:cubicBezTo>
                    <a:cubicBezTo>
                      <a:pt x="6421" y="321"/>
                      <a:pt x="6425" y="294"/>
                      <a:pt x="6425" y="267"/>
                    </a:cubicBezTo>
                    <a:lnTo>
                      <a:pt x="6840" y="233"/>
                    </a:lnTo>
                    <a:cubicBezTo>
                      <a:pt x="6866" y="240"/>
                      <a:pt x="6892" y="245"/>
                      <a:pt x="6916" y="245"/>
                    </a:cubicBezTo>
                    <a:cubicBezTo>
                      <a:pt x="6966" y="245"/>
                      <a:pt x="7009" y="225"/>
                      <a:pt x="7040" y="171"/>
                    </a:cubicBezTo>
                    <a:lnTo>
                      <a:pt x="7647" y="140"/>
                    </a:lnTo>
                    <a:lnTo>
                      <a:pt x="7758" y="171"/>
                    </a:lnTo>
                    <a:cubicBezTo>
                      <a:pt x="7789" y="218"/>
                      <a:pt x="7844" y="247"/>
                      <a:pt x="7902" y="247"/>
                    </a:cubicBezTo>
                    <a:cubicBezTo>
                      <a:pt x="7925" y="247"/>
                      <a:pt x="7948" y="242"/>
                      <a:pt x="7970" y="233"/>
                    </a:cubicBezTo>
                    <a:cubicBezTo>
                      <a:pt x="7973" y="263"/>
                      <a:pt x="7989" y="286"/>
                      <a:pt x="8012" y="306"/>
                    </a:cubicBezTo>
                    <a:cubicBezTo>
                      <a:pt x="8053" y="328"/>
                      <a:pt x="8099" y="340"/>
                      <a:pt x="8146" y="340"/>
                    </a:cubicBezTo>
                    <a:cubicBezTo>
                      <a:pt x="8194" y="340"/>
                      <a:pt x="8242" y="327"/>
                      <a:pt x="8285" y="302"/>
                    </a:cubicBezTo>
                    <a:lnTo>
                      <a:pt x="8285" y="325"/>
                    </a:lnTo>
                    <a:cubicBezTo>
                      <a:pt x="8357" y="454"/>
                      <a:pt x="8453" y="537"/>
                      <a:pt x="8591" y="537"/>
                    </a:cubicBezTo>
                    <a:cubicBezTo>
                      <a:pt x="8622" y="537"/>
                      <a:pt x="8654" y="533"/>
                      <a:pt x="8688" y="525"/>
                    </a:cubicBezTo>
                    <a:cubicBezTo>
                      <a:pt x="8692" y="505"/>
                      <a:pt x="8688" y="490"/>
                      <a:pt x="8673" y="467"/>
                    </a:cubicBezTo>
                    <a:lnTo>
                      <a:pt x="8673" y="467"/>
                    </a:lnTo>
                    <a:cubicBezTo>
                      <a:pt x="8693" y="472"/>
                      <a:pt x="8710" y="475"/>
                      <a:pt x="8726" y="475"/>
                    </a:cubicBezTo>
                    <a:cubicBezTo>
                      <a:pt x="8776" y="475"/>
                      <a:pt x="8802" y="445"/>
                      <a:pt x="8796" y="371"/>
                    </a:cubicBezTo>
                    <a:lnTo>
                      <a:pt x="8796" y="371"/>
                    </a:lnTo>
                    <a:lnTo>
                      <a:pt x="8723" y="379"/>
                    </a:lnTo>
                    <a:cubicBezTo>
                      <a:pt x="8723" y="371"/>
                      <a:pt x="8727" y="367"/>
                      <a:pt x="8727" y="359"/>
                    </a:cubicBezTo>
                    <a:cubicBezTo>
                      <a:pt x="8711" y="321"/>
                      <a:pt x="8684" y="286"/>
                      <a:pt x="8646" y="267"/>
                    </a:cubicBezTo>
                    <a:cubicBezTo>
                      <a:pt x="8611" y="267"/>
                      <a:pt x="8584" y="256"/>
                      <a:pt x="8558" y="236"/>
                    </a:cubicBezTo>
                    <a:cubicBezTo>
                      <a:pt x="8515" y="206"/>
                      <a:pt x="8469" y="175"/>
                      <a:pt x="8415" y="152"/>
                    </a:cubicBezTo>
                    <a:cubicBezTo>
                      <a:pt x="8381" y="152"/>
                      <a:pt x="8354" y="156"/>
                      <a:pt x="8323" y="167"/>
                    </a:cubicBezTo>
                    <a:lnTo>
                      <a:pt x="8219" y="114"/>
                    </a:lnTo>
                    <a:cubicBezTo>
                      <a:pt x="8185" y="98"/>
                      <a:pt x="8146" y="94"/>
                      <a:pt x="8108" y="94"/>
                    </a:cubicBezTo>
                    <a:cubicBezTo>
                      <a:pt x="8108" y="75"/>
                      <a:pt x="8104" y="52"/>
                      <a:pt x="8096" y="33"/>
                    </a:cubicBezTo>
                    <a:lnTo>
                      <a:pt x="7866" y="41"/>
                    </a:lnTo>
                    <a:lnTo>
                      <a:pt x="7643" y="37"/>
                    </a:lnTo>
                    <a:cubicBezTo>
                      <a:pt x="7505" y="23"/>
                      <a:pt x="7368" y="0"/>
                      <a:pt x="72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11"/>
              <p:cNvSpPr/>
              <p:nvPr/>
            </p:nvSpPr>
            <p:spPr>
              <a:xfrm>
                <a:off x="2155195" y="2169736"/>
                <a:ext cx="70850" cy="64429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077" extrusionOk="0">
                    <a:moveTo>
                      <a:pt x="1177" y="1914"/>
                    </a:moveTo>
                    <a:lnTo>
                      <a:pt x="1127" y="1964"/>
                    </a:lnTo>
                    <a:cubicBezTo>
                      <a:pt x="1119" y="1949"/>
                      <a:pt x="1119" y="1929"/>
                      <a:pt x="1135" y="1914"/>
                    </a:cubicBezTo>
                    <a:close/>
                    <a:moveTo>
                      <a:pt x="539" y="0"/>
                    </a:moveTo>
                    <a:cubicBezTo>
                      <a:pt x="166" y="216"/>
                      <a:pt x="105" y="427"/>
                      <a:pt x="128" y="688"/>
                    </a:cubicBezTo>
                    <a:cubicBezTo>
                      <a:pt x="1" y="1226"/>
                      <a:pt x="193" y="1595"/>
                      <a:pt x="693" y="1814"/>
                    </a:cubicBezTo>
                    <a:cubicBezTo>
                      <a:pt x="816" y="1933"/>
                      <a:pt x="973" y="1949"/>
                      <a:pt x="1135" y="1968"/>
                    </a:cubicBezTo>
                    <a:cubicBezTo>
                      <a:pt x="1306" y="2050"/>
                      <a:pt x="1479" y="2076"/>
                      <a:pt x="1653" y="2076"/>
                    </a:cubicBezTo>
                    <a:cubicBezTo>
                      <a:pt x="1854" y="2076"/>
                      <a:pt x="2057" y="2041"/>
                      <a:pt x="2257" y="2014"/>
                    </a:cubicBezTo>
                    <a:cubicBezTo>
                      <a:pt x="2284" y="2011"/>
                      <a:pt x="2263" y="1953"/>
                      <a:pt x="2234" y="1953"/>
                    </a:cubicBezTo>
                    <a:cubicBezTo>
                      <a:pt x="2230" y="1953"/>
                      <a:pt x="2226" y="1954"/>
                      <a:pt x="2222" y="1956"/>
                    </a:cubicBezTo>
                    <a:cubicBezTo>
                      <a:pt x="2213" y="1962"/>
                      <a:pt x="2206" y="1964"/>
                      <a:pt x="2200" y="1964"/>
                    </a:cubicBezTo>
                    <a:cubicBezTo>
                      <a:pt x="2176" y="1964"/>
                      <a:pt x="2176" y="1924"/>
                      <a:pt x="2173" y="1924"/>
                    </a:cubicBezTo>
                    <a:cubicBezTo>
                      <a:pt x="2171" y="1924"/>
                      <a:pt x="2169" y="1931"/>
                      <a:pt x="2164" y="1949"/>
                    </a:cubicBezTo>
                    <a:cubicBezTo>
                      <a:pt x="2063" y="1843"/>
                      <a:pt x="1947" y="1817"/>
                      <a:pt x="1826" y="1817"/>
                    </a:cubicBezTo>
                    <a:cubicBezTo>
                      <a:pt x="1710" y="1817"/>
                      <a:pt x="1590" y="1841"/>
                      <a:pt x="1473" y="1841"/>
                    </a:cubicBezTo>
                    <a:lnTo>
                      <a:pt x="1146" y="1822"/>
                    </a:lnTo>
                    <a:cubicBezTo>
                      <a:pt x="1106" y="1741"/>
                      <a:pt x="1038" y="1728"/>
                      <a:pt x="965" y="1728"/>
                    </a:cubicBezTo>
                    <a:cubicBezTo>
                      <a:pt x="947" y="1728"/>
                      <a:pt x="929" y="1729"/>
                      <a:pt x="912" y="1730"/>
                    </a:cubicBezTo>
                    <a:cubicBezTo>
                      <a:pt x="891" y="1705"/>
                      <a:pt x="861" y="1691"/>
                      <a:pt x="830" y="1691"/>
                    </a:cubicBezTo>
                    <a:cubicBezTo>
                      <a:pt x="826" y="1691"/>
                      <a:pt x="823" y="1691"/>
                      <a:pt x="819" y="1691"/>
                    </a:cubicBezTo>
                    <a:cubicBezTo>
                      <a:pt x="524" y="1461"/>
                      <a:pt x="162" y="1280"/>
                      <a:pt x="239" y="803"/>
                    </a:cubicBezTo>
                    <a:cubicBezTo>
                      <a:pt x="328" y="573"/>
                      <a:pt x="408" y="346"/>
                      <a:pt x="5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22" name="Google Shape;2022;p11"/>
            <p:cNvGrpSpPr/>
            <p:nvPr/>
          </p:nvGrpSpPr>
          <p:grpSpPr>
            <a:xfrm>
              <a:off x="5277073" y="3986281"/>
              <a:ext cx="737104" cy="477488"/>
              <a:chOff x="1355623" y="1057390"/>
              <a:chExt cx="637027" cy="412659"/>
            </a:xfrm>
          </p:grpSpPr>
          <p:sp>
            <p:nvSpPr>
              <p:cNvPr id="2023" name="Google Shape;2023;p11"/>
              <p:cNvSpPr/>
              <p:nvPr/>
            </p:nvSpPr>
            <p:spPr>
              <a:xfrm>
                <a:off x="1355623" y="1057390"/>
                <a:ext cx="637027" cy="412659"/>
              </a:xfrm>
              <a:custGeom>
                <a:avLst/>
                <a:gdLst/>
                <a:ahLst/>
                <a:cxnLst/>
                <a:rect l="l" t="t" r="r" b="b"/>
                <a:pathLst>
                  <a:path w="20536" h="13303" extrusionOk="0">
                    <a:moveTo>
                      <a:pt x="13469" y="311"/>
                    </a:moveTo>
                    <a:cubicBezTo>
                      <a:pt x="13642" y="311"/>
                      <a:pt x="13676" y="503"/>
                      <a:pt x="13803" y="557"/>
                    </a:cubicBezTo>
                    <a:lnTo>
                      <a:pt x="13815" y="565"/>
                    </a:lnTo>
                    <a:cubicBezTo>
                      <a:pt x="13811" y="615"/>
                      <a:pt x="13842" y="661"/>
                      <a:pt x="13896" y="669"/>
                    </a:cubicBezTo>
                    <a:lnTo>
                      <a:pt x="13899" y="669"/>
                    </a:lnTo>
                    <a:lnTo>
                      <a:pt x="13907" y="673"/>
                    </a:lnTo>
                    <a:cubicBezTo>
                      <a:pt x="13899" y="726"/>
                      <a:pt x="13945" y="765"/>
                      <a:pt x="13992" y="769"/>
                    </a:cubicBezTo>
                    <a:lnTo>
                      <a:pt x="14003" y="769"/>
                    </a:lnTo>
                    <a:lnTo>
                      <a:pt x="14007" y="772"/>
                    </a:lnTo>
                    <a:cubicBezTo>
                      <a:pt x="14014" y="821"/>
                      <a:pt x="14040" y="854"/>
                      <a:pt x="14088" y="854"/>
                    </a:cubicBezTo>
                    <a:cubicBezTo>
                      <a:pt x="14092" y="854"/>
                      <a:pt x="14098" y="854"/>
                      <a:pt x="14103" y="853"/>
                    </a:cubicBezTo>
                    <a:lnTo>
                      <a:pt x="14122" y="868"/>
                    </a:lnTo>
                    <a:cubicBezTo>
                      <a:pt x="14149" y="941"/>
                      <a:pt x="14214" y="988"/>
                      <a:pt x="14291" y="999"/>
                    </a:cubicBezTo>
                    <a:cubicBezTo>
                      <a:pt x="14360" y="1095"/>
                      <a:pt x="14464" y="1161"/>
                      <a:pt x="14572" y="1191"/>
                    </a:cubicBezTo>
                    <a:cubicBezTo>
                      <a:pt x="14596" y="1239"/>
                      <a:pt x="14638" y="1266"/>
                      <a:pt x="14687" y="1266"/>
                    </a:cubicBezTo>
                    <a:cubicBezTo>
                      <a:pt x="14693" y="1266"/>
                      <a:pt x="14700" y="1265"/>
                      <a:pt x="14706" y="1264"/>
                    </a:cubicBezTo>
                    <a:lnTo>
                      <a:pt x="14733" y="1272"/>
                    </a:lnTo>
                    <a:cubicBezTo>
                      <a:pt x="14764" y="1341"/>
                      <a:pt x="14837" y="1383"/>
                      <a:pt x="14910" y="1383"/>
                    </a:cubicBezTo>
                    <a:cubicBezTo>
                      <a:pt x="14952" y="1464"/>
                      <a:pt x="15025" y="1526"/>
                      <a:pt x="15110" y="1556"/>
                    </a:cubicBezTo>
                    <a:cubicBezTo>
                      <a:pt x="15125" y="1595"/>
                      <a:pt x="15144" y="1629"/>
                      <a:pt x="15167" y="1660"/>
                    </a:cubicBezTo>
                    <a:cubicBezTo>
                      <a:pt x="15644" y="2071"/>
                      <a:pt x="16201" y="2363"/>
                      <a:pt x="16720" y="2709"/>
                    </a:cubicBezTo>
                    <a:cubicBezTo>
                      <a:pt x="16777" y="2748"/>
                      <a:pt x="16831" y="2786"/>
                      <a:pt x="16885" y="2821"/>
                    </a:cubicBezTo>
                    <a:cubicBezTo>
                      <a:pt x="16924" y="2844"/>
                      <a:pt x="16954" y="2867"/>
                      <a:pt x="16993" y="2886"/>
                    </a:cubicBezTo>
                    <a:cubicBezTo>
                      <a:pt x="17050" y="2920"/>
                      <a:pt x="17104" y="2963"/>
                      <a:pt x="17158" y="3001"/>
                    </a:cubicBezTo>
                    <a:cubicBezTo>
                      <a:pt x="17819" y="3512"/>
                      <a:pt x="18557" y="3916"/>
                      <a:pt x="19183" y="4465"/>
                    </a:cubicBezTo>
                    <a:cubicBezTo>
                      <a:pt x="19248" y="4515"/>
                      <a:pt x="19306" y="4561"/>
                      <a:pt x="19356" y="4619"/>
                    </a:cubicBezTo>
                    <a:cubicBezTo>
                      <a:pt x="19460" y="4792"/>
                      <a:pt x="19548" y="4972"/>
                      <a:pt x="19367" y="5191"/>
                    </a:cubicBezTo>
                    <a:cubicBezTo>
                      <a:pt x="19344" y="5222"/>
                      <a:pt x="19421" y="5330"/>
                      <a:pt x="19452" y="5407"/>
                    </a:cubicBezTo>
                    <a:cubicBezTo>
                      <a:pt x="19606" y="5337"/>
                      <a:pt x="19679" y="5207"/>
                      <a:pt x="19740" y="5061"/>
                    </a:cubicBezTo>
                    <a:cubicBezTo>
                      <a:pt x="19986" y="5287"/>
                      <a:pt x="20005" y="5510"/>
                      <a:pt x="19794" y="5768"/>
                    </a:cubicBezTo>
                    <a:cubicBezTo>
                      <a:pt x="19636" y="5960"/>
                      <a:pt x="19460" y="6148"/>
                      <a:pt x="19325" y="6356"/>
                    </a:cubicBezTo>
                    <a:cubicBezTo>
                      <a:pt x="19018" y="6828"/>
                      <a:pt x="18484" y="7117"/>
                      <a:pt x="18272" y="7666"/>
                    </a:cubicBezTo>
                    <a:cubicBezTo>
                      <a:pt x="18276" y="7693"/>
                      <a:pt x="18288" y="7724"/>
                      <a:pt x="18307" y="7743"/>
                    </a:cubicBezTo>
                    <a:lnTo>
                      <a:pt x="17942" y="8066"/>
                    </a:lnTo>
                    <a:cubicBezTo>
                      <a:pt x="17869" y="8085"/>
                      <a:pt x="17803" y="8127"/>
                      <a:pt x="17754" y="8189"/>
                    </a:cubicBezTo>
                    <a:cubicBezTo>
                      <a:pt x="17765" y="8166"/>
                      <a:pt x="17773" y="8143"/>
                      <a:pt x="17777" y="8116"/>
                    </a:cubicBezTo>
                    <a:cubicBezTo>
                      <a:pt x="17777" y="7993"/>
                      <a:pt x="17765" y="7862"/>
                      <a:pt x="17769" y="7739"/>
                    </a:cubicBezTo>
                    <a:lnTo>
                      <a:pt x="17769" y="7662"/>
                    </a:lnTo>
                    <a:cubicBezTo>
                      <a:pt x="17777" y="7651"/>
                      <a:pt x="17792" y="7647"/>
                      <a:pt x="17807" y="7643"/>
                    </a:cubicBezTo>
                    <a:cubicBezTo>
                      <a:pt x="17807" y="7612"/>
                      <a:pt x="17803" y="7585"/>
                      <a:pt x="17796" y="7555"/>
                    </a:cubicBezTo>
                    <a:cubicBezTo>
                      <a:pt x="17807" y="7482"/>
                      <a:pt x="17815" y="7416"/>
                      <a:pt x="17830" y="7343"/>
                    </a:cubicBezTo>
                    <a:cubicBezTo>
                      <a:pt x="17830" y="7309"/>
                      <a:pt x="17830" y="7278"/>
                      <a:pt x="17827" y="7243"/>
                    </a:cubicBezTo>
                    <a:cubicBezTo>
                      <a:pt x="17809" y="7174"/>
                      <a:pt x="17798" y="7075"/>
                      <a:pt x="17712" y="7075"/>
                    </a:cubicBezTo>
                    <a:cubicBezTo>
                      <a:pt x="17704" y="7075"/>
                      <a:pt x="17694" y="7076"/>
                      <a:pt x="17684" y="7078"/>
                    </a:cubicBezTo>
                    <a:cubicBezTo>
                      <a:pt x="17619" y="7094"/>
                      <a:pt x="17634" y="7190"/>
                      <a:pt x="17638" y="7251"/>
                    </a:cubicBezTo>
                    <a:lnTo>
                      <a:pt x="17638" y="7355"/>
                    </a:lnTo>
                    <a:cubicBezTo>
                      <a:pt x="17627" y="7412"/>
                      <a:pt x="17623" y="7474"/>
                      <a:pt x="17615" y="7532"/>
                    </a:cubicBezTo>
                    <a:cubicBezTo>
                      <a:pt x="17527" y="7612"/>
                      <a:pt x="17538" y="7693"/>
                      <a:pt x="17611" y="7781"/>
                    </a:cubicBezTo>
                    <a:lnTo>
                      <a:pt x="17611" y="7808"/>
                    </a:lnTo>
                    <a:lnTo>
                      <a:pt x="17534" y="7950"/>
                    </a:lnTo>
                    <a:cubicBezTo>
                      <a:pt x="17515" y="7970"/>
                      <a:pt x="17508" y="7993"/>
                      <a:pt x="17515" y="8016"/>
                    </a:cubicBezTo>
                    <a:lnTo>
                      <a:pt x="17427" y="8150"/>
                    </a:lnTo>
                    <a:lnTo>
                      <a:pt x="17427" y="8154"/>
                    </a:lnTo>
                    <a:cubicBezTo>
                      <a:pt x="17346" y="8208"/>
                      <a:pt x="17289" y="8281"/>
                      <a:pt x="17250" y="8365"/>
                    </a:cubicBezTo>
                    <a:cubicBezTo>
                      <a:pt x="17189" y="8477"/>
                      <a:pt x="17154" y="8611"/>
                      <a:pt x="17000" y="8642"/>
                    </a:cubicBezTo>
                    <a:cubicBezTo>
                      <a:pt x="16770" y="8684"/>
                      <a:pt x="16589" y="8834"/>
                      <a:pt x="16393" y="8942"/>
                    </a:cubicBezTo>
                    <a:cubicBezTo>
                      <a:pt x="16178" y="8992"/>
                      <a:pt x="15928" y="8915"/>
                      <a:pt x="15713" y="9096"/>
                    </a:cubicBezTo>
                    <a:cubicBezTo>
                      <a:pt x="15821" y="9237"/>
                      <a:pt x="15945" y="9269"/>
                      <a:pt x="16073" y="9269"/>
                    </a:cubicBezTo>
                    <a:cubicBezTo>
                      <a:pt x="16176" y="9269"/>
                      <a:pt x="16281" y="9248"/>
                      <a:pt x="16381" y="9248"/>
                    </a:cubicBezTo>
                    <a:cubicBezTo>
                      <a:pt x="16391" y="9248"/>
                      <a:pt x="16402" y="9249"/>
                      <a:pt x="16412" y="9249"/>
                    </a:cubicBezTo>
                    <a:cubicBezTo>
                      <a:pt x="16482" y="9230"/>
                      <a:pt x="16528" y="9172"/>
                      <a:pt x="16532" y="9107"/>
                    </a:cubicBezTo>
                    <a:cubicBezTo>
                      <a:pt x="16562" y="9115"/>
                      <a:pt x="16589" y="9122"/>
                      <a:pt x="16620" y="9126"/>
                    </a:cubicBezTo>
                    <a:cubicBezTo>
                      <a:pt x="16681" y="9126"/>
                      <a:pt x="16739" y="9107"/>
                      <a:pt x="16793" y="9076"/>
                    </a:cubicBezTo>
                    <a:lnTo>
                      <a:pt x="16793" y="9076"/>
                    </a:lnTo>
                    <a:cubicBezTo>
                      <a:pt x="16685" y="9165"/>
                      <a:pt x="16558" y="9230"/>
                      <a:pt x="16539" y="9395"/>
                    </a:cubicBezTo>
                    <a:cubicBezTo>
                      <a:pt x="16378" y="9630"/>
                      <a:pt x="16167" y="9822"/>
                      <a:pt x="15924" y="9960"/>
                    </a:cubicBezTo>
                    <a:cubicBezTo>
                      <a:pt x="15444" y="10010"/>
                      <a:pt x="15106" y="10256"/>
                      <a:pt x="14918" y="10702"/>
                    </a:cubicBezTo>
                    <a:cubicBezTo>
                      <a:pt x="14852" y="10836"/>
                      <a:pt x="14699" y="10840"/>
                      <a:pt x="14591" y="10921"/>
                    </a:cubicBezTo>
                    <a:cubicBezTo>
                      <a:pt x="13857" y="11505"/>
                      <a:pt x="13089" y="12024"/>
                      <a:pt x="12216" y="12381"/>
                    </a:cubicBezTo>
                    <a:cubicBezTo>
                      <a:pt x="11686" y="12604"/>
                      <a:pt x="11129" y="12723"/>
                      <a:pt x="10591" y="12911"/>
                    </a:cubicBezTo>
                    <a:cubicBezTo>
                      <a:pt x="10368" y="12990"/>
                      <a:pt x="10153" y="13028"/>
                      <a:pt x="9945" y="13028"/>
                    </a:cubicBezTo>
                    <a:cubicBezTo>
                      <a:pt x="9525" y="13028"/>
                      <a:pt x="9133" y="12873"/>
                      <a:pt x="8766" y="12585"/>
                    </a:cubicBezTo>
                    <a:cubicBezTo>
                      <a:pt x="8885" y="12446"/>
                      <a:pt x="8877" y="12266"/>
                      <a:pt x="8900" y="12100"/>
                    </a:cubicBezTo>
                    <a:cubicBezTo>
                      <a:pt x="8931" y="11889"/>
                      <a:pt x="8808" y="11743"/>
                      <a:pt x="8635" y="11659"/>
                    </a:cubicBezTo>
                    <a:cubicBezTo>
                      <a:pt x="8581" y="11631"/>
                      <a:pt x="8531" y="11617"/>
                      <a:pt x="8487" y="11617"/>
                    </a:cubicBezTo>
                    <a:cubicBezTo>
                      <a:pt x="8378" y="11617"/>
                      <a:pt x="8296" y="11695"/>
                      <a:pt x="8247" y="11831"/>
                    </a:cubicBezTo>
                    <a:cubicBezTo>
                      <a:pt x="8214" y="11917"/>
                      <a:pt x="8177" y="11946"/>
                      <a:pt x="8136" y="11946"/>
                    </a:cubicBezTo>
                    <a:cubicBezTo>
                      <a:pt x="8086" y="11946"/>
                      <a:pt x="8031" y="11901"/>
                      <a:pt x="7978" y="11862"/>
                    </a:cubicBezTo>
                    <a:cubicBezTo>
                      <a:pt x="7866" y="11793"/>
                      <a:pt x="7766" y="11697"/>
                      <a:pt x="7632" y="11666"/>
                    </a:cubicBezTo>
                    <a:cubicBezTo>
                      <a:pt x="7605" y="11685"/>
                      <a:pt x="7571" y="11705"/>
                      <a:pt x="7536" y="11716"/>
                    </a:cubicBezTo>
                    <a:cubicBezTo>
                      <a:pt x="7536" y="11705"/>
                      <a:pt x="7540" y="11689"/>
                      <a:pt x="7540" y="11682"/>
                    </a:cubicBezTo>
                    <a:lnTo>
                      <a:pt x="7532" y="11678"/>
                    </a:lnTo>
                    <a:cubicBezTo>
                      <a:pt x="7528" y="11628"/>
                      <a:pt x="7482" y="11586"/>
                      <a:pt x="7436" y="11586"/>
                    </a:cubicBezTo>
                    <a:cubicBezTo>
                      <a:pt x="7252" y="11363"/>
                      <a:pt x="7067" y="11147"/>
                      <a:pt x="6825" y="10986"/>
                    </a:cubicBezTo>
                    <a:cubicBezTo>
                      <a:pt x="6825" y="10932"/>
                      <a:pt x="6790" y="10890"/>
                      <a:pt x="6741" y="10871"/>
                    </a:cubicBezTo>
                    <a:cubicBezTo>
                      <a:pt x="6733" y="10813"/>
                      <a:pt x="6694" y="10763"/>
                      <a:pt x="6644" y="10744"/>
                    </a:cubicBezTo>
                    <a:lnTo>
                      <a:pt x="6437" y="10567"/>
                    </a:lnTo>
                    <a:cubicBezTo>
                      <a:pt x="6252" y="10294"/>
                      <a:pt x="5957" y="10160"/>
                      <a:pt x="5726" y="9949"/>
                    </a:cubicBezTo>
                    <a:cubicBezTo>
                      <a:pt x="5723" y="9905"/>
                      <a:pt x="5687" y="9873"/>
                      <a:pt x="5650" y="9873"/>
                    </a:cubicBezTo>
                    <a:cubicBezTo>
                      <a:pt x="5645" y="9873"/>
                      <a:pt x="5639" y="9874"/>
                      <a:pt x="5634" y="9876"/>
                    </a:cubicBezTo>
                    <a:lnTo>
                      <a:pt x="5630" y="9876"/>
                    </a:lnTo>
                    <a:lnTo>
                      <a:pt x="5611" y="9856"/>
                    </a:lnTo>
                    <a:cubicBezTo>
                      <a:pt x="5615" y="9814"/>
                      <a:pt x="5580" y="9776"/>
                      <a:pt x="5538" y="9768"/>
                    </a:cubicBezTo>
                    <a:lnTo>
                      <a:pt x="5530" y="9768"/>
                    </a:lnTo>
                    <a:lnTo>
                      <a:pt x="5511" y="9756"/>
                    </a:lnTo>
                    <a:cubicBezTo>
                      <a:pt x="5476" y="9672"/>
                      <a:pt x="5407" y="9607"/>
                      <a:pt x="5326" y="9568"/>
                    </a:cubicBezTo>
                    <a:cubicBezTo>
                      <a:pt x="4812" y="9030"/>
                      <a:pt x="4227" y="8554"/>
                      <a:pt x="3593" y="8162"/>
                    </a:cubicBezTo>
                    <a:cubicBezTo>
                      <a:pt x="3532" y="8104"/>
                      <a:pt x="3478" y="8046"/>
                      <a:pt x="3409" y="7993"/>
                    </a:cubicBezTo>
                    <a:cubicBezTo>
                      <a:pt x="2637" y="7393"/>
                      <a:pt x="1768" y="6917"/>
                      <a:pt x="1065" y="6221"/>
                    </a:cubicBezTo>
                    <a:cubicBezTo>
                      <a:pt x="961" y="6114"/>
                      <a:pt x="850" y="6010"/>
                      <a:pt x="681" y="6010"/>
                    </a:cubicBezTo>
                    <a:cubicBezTo>
                      <a:pt x="688" y="5979"/>
                      <a:pt x="677" y="5956"/>
                      <a:pt x="658" y="5933"/>
                    </a:cubicBezTo>
                    <a:lnTo>
                      <a:pt x="465" y="5922"/>
                    </a:lnTo>
                    <a:lnTo>
                      <a:pt x="458" y="5918"/>
                    </a:lnTo>
                    <a:lnTo>
                      <a:pt x="250" y="5637"/>
                    </a:lnTo>
                    <a:cubicBezTo>
                      <a:pt x="288" y="5604"/>
                      <a:pt x="338" y="5597"/>
                      <a:pt x="392" y="5597"/>
                    </a:cubicBezTo>
                    <a:cubicBezTo>
                      <a:pt x="437" y="5597"/>
                      <a:pt x="485" y="5602"/>
                      <a:pt x="531" y="5602"/>
                    </a:cubicBezTo>
                    <a:cubicBezTo>
                      <a:pt x="631" y="5602"/>
                      <a:pt x="719" y="5575"/>
                      <a:pt x="738" y="5403"/>
                    </a:cubicBezTo>
                    <a:cubicBezTo>
                      <a:pt x="708" y="5049"/>
                      <a:pt x="731" y="4688"/>
                      <a:pt x="823" y="4342"/>
                    </a:cubicBezTo>
                    <a:cubicBezTo>
                      <a:pt x="840" y="4315"/>
                      <a:pt x="868" y="4303"/>
                      <a:pt x="901" y="4303"/>
                    </a:cubicBezTo>
                    <a:cubicBezTo>
                      <a:pt x="906" y="4303"/>
                      <a:pt x="910" y="4303"/>
                      <a:pt x="915" y="4304"/>
                    </a:cubicBezTo>
                    <a:cubicBezTo>
                      <a:pt x="961" y="4327"/>
                      <a:pt x="1011" y="4346"/>
                      <a:pt x="1069" y="4358"/>
                    </a:cubicBezTo>
                    <a:lnTo>
                      <a:pt x="1080" y="4350"/>
                    </a:lnTo>
                    <a:lnTo>
                      <a:pt x="1149" y="4446"/>
                    </a:lnTo>
                    <a:cubicBezTo>
                      <a:pt x="1157" y="4550"/>
                      <a:pt x="1215" y="4627"/>
                      <a:pt x="1272" y="4707"/>
                    </a:cubicBezTo>
                    <a:cubicBezTo>
                      <a:pt x="1572" y="5126"/>
                      <a:pt x="2003" y="5414"/>
                      <a:pt x="2310" y="5825"/>
                    </a:cubicBezTo>
                    <a:cubicBezTo>
                      <a:pt x="2329" y="5868"/>
                      <a:pt x="2368" y="5902"/>
                      <a:pt x="2371" y="5956"/>
                    </a:cubicBezTo>
                    <a:cubicBezTo>
                      <a:pt x="2456" y="6152"/>
                      <a:pt x="2598" y="6321"/>
                      <a:pt x="2783" y="6436"/>
                    </a:cubicBezTo>
                    <a:cubicBezTo>
                      <a:pt x="3128" y="6786"/>
                      <a:pt x="3524" y="7097"/>
                      <a:pt x="3801" y="7520"/>
                    </a:cubicBezTo>
                    <a:cubicBezTo>
                      <a:pt x="3805" y="7578"/>
                      <a:pt x="3843" y="7624"/>
                      <a:pt x="3897" y="7635"/>
                    </a:cubicBezTo>
                    <a:cubicBezTo>
                      <a:pt x="3935" y="7728"/>
                      <a:pt x="4005" y="7801"/>
                      <a:pt x="4097" y="7839"/>
                    </a:cubicBezTo>
                    <a:cubicBezTo>
                      <a:pt x="4266" y="8093"/>
                      <a:pt x="4512" y="8277"/>
                      <a:pt x="4746" y="8469"/>
                    </a:cubicBezTo>
                    <a:cubicBezTo>
                      <a:pt x="5480" y="9072"/>
                      <a:pt x="6203" y="9699"/>
                      <a:pt x="6960" y="10268"/>
                    </a:cubicBezTo>
                    <a:cubicBezTo>
                      <a:pt x="7474" y="10652"/>
                      <a:pt x="7989" y="11051"/>
                      <a:pt x="8570" y="11340"/>
                    </a:cubicBezTo>
                    <a:cubicBezTo>
                      <a:pt x="8625" y="11366"/>
                      <a:pt x="8668" y="11436"/>
                      <a:pt x="8728" y="11436"/>
                    </a:cubicBezTo>
                    <a:cubicBezTo>
                      <a:pt x="8755" y="11436"/>
                      <a:pt x="8786" y="11422"/>
                      <a:pt x="8823" y="11382"/>
                    </a:cubicBezTo>
                    <a:cubicBezTo>
                      <a:pt x="8808" y="11343"/>
                      <a:pt x="8808" y="11282"/>
                      <a:pt x="8777" y="11255"/>
                    </a:cubicBezTo>
                    <a:cubicBezTo>
                      <a:pt x="7509" y="10183"/>
                      <a:pt x="6110" y="9288"/>
                      <a:pt x="4838" y="8227"/>
                    </a:cubicBezTo>
                    <a:cubicBezTo>
                      <a:pt x="4838" y="8093"/>
                      <a:pt x="4765" y="7962"/>
                      <a:pt x="4650" y="7893"/>
                    </a:cubicBezTo>
                    <a:cubicBezTo>
                      <a:pt x="4116" y="7547"/>
                      <a:pt x="3762" y="7028"/>
                      <a:pt x="3305" y="6575"/>
                    </a:cubicBezTo>
                    <a:lnTo>
                      <a:pt x="3501" y="6509"/>
                    </a:lnTo>
                    <a:lnTo>
                      <a:pt x="3786" y="6517"/>
                    </a:lnTo>
                    <a:cubicBezTo>
                      <a:pt x="3931" y="6532"/>
                      <a:pt x="4080" y="6538"/>
                      <a:pt x="4225" y="6538"/>
                    </a:cubicBezTo>
                    <a:cubicBezTo>
                      <a:pt x="4267" y="6538"/>
                      <a:pt x="4309" y="6537"/>
                      <a:pt x="4350" y="6536"/>
                    </a:cubicBezTo>
                    <a:cubicBezTo>
                      <a:pt x="4393" y="6540"/>
                      <a:pt x="4436" y="6542"/>
                      <a:pt x="4478" y="6542"/>
                    </a:cubicBezTo>
                    <a:cubicBezTo>
                      <a:pt x="4603" y="6542"/>
                      <a:pt x="4726" y="6526"/>
                      <a:pt x="4846" y="6494"/>
                    </a:cubicBezTo>
                    <a:cubicBezTo>
                      <a:pt x="5203" y="6444"/>
                      <a:pt x="5553" y="6375"/>
                      <a:pt x="5903" y="6306"/>
                    </a:cubicBezTo>
                    <a:cubicBezTo>
                      <a:pt x="5951" y="6319"/>
                      <a:pt x="5997" y="6325"/>
                      <a:pt x="6042" y="6325"/>
                    </a:cubicBezTo>
                    <a:cubicBezTo>
                      <a:pt x="6223" y="6325"/>
                      <a:pt x="6375" y="6225"/>
                      <a:pt x="6529" y="6133"/>
                    </a:cubicBezTo>
                    <a:cubicBezTo>
                      <a:pt x="6729" y="6068"/>
                      <a:pt x="6936" y="6010"/>
                      <a:pt x="7125" y="5895"/>
                    </a:cubicBezTo>
                    <a:cubicBezTo>
                      <a:pt x="7455" y="5895"/>
                      <a:pt x="7713" y="5733"/>
                      <a:pt x="7951" y="5530"/>
                    </a:cubicBezTo>
                    <a:lnTo>
                      <a:pt x="7959" y="5522"/>
                    </a:lnTo>
                    <a:cubicBezTo>
                      <a:pt x="7975" y="5523"/>
                      <a:pt x="7990" y="5524"/>
                      <a:pt x="8006" y="5524"/>
                    </a:cubicBezTo>
                    <a:cubicBezTo>
                      <a:pt x="8242" y="5524"/>
                      <a:pt x="8411" y="5389"/>
                      <a:pt x="8573" y="5230"/>
                    </a:cubicBezTo>
                    <a:cubicBezTo>
                      <a:pt x="8904" y="5072"/>
                      <a:pt x="9257" y="4953"/>
                      <a:pt x="9507" y="4669"/>
                    </a:cubicBezTo>
                    <a:cubicBezTo>
                      <a:pt x="9546" y="4669"/>
                      <a:pt x="9584" y="4669"/>
                      <a:pt x="9622" y="4657"/>
                    </a:cubicBezTo>
                    <a:cubicBezTo>
                      <a:pt x="10345" y="4223"/>
                      <a:pt x="11002" y="3677"/>
                      <a:pt x="11567" y="3051"/>
                    </a:cubicBezTo>
                    <a:cubicBezTo>
                      <a:pt x="11859" y="2728"/>
                      <a:pt x="12259" y="2455"/>
                      <a:pt x="12335" y="1975"/>
                    </a:cubicBezTo>
                    <a:cubicBezTo>
                      <a:pt x="12335" y="1967"/>
                      <a:pt x="12332" y="1964"/>
                      <a:pt x="12328" y="1960"/>
                    </a:cubicBezTo>
                    <a:cubicBezTo>
                      <a:pt x="12512" y="1764"/>
                      <a:pt x="12677" y="1537"/>
                      <a:pt x="12800" y="1291"/>
                    </a:cubicBezTo>
                    <a:cubicBezTo>
                      <a:pt x="12835" y="1257"/>
                      <a:pt x="12870" y="1218"/>
                      <a:pt x="12904" y="1187"/>
                    </a:cubicBezTo>
                    <a:lnTo>
                      <a:pt x="12904" y="1180"/>
                    </a:lnTo>
                    <a:cubicBezTo>
                      <a:pt x="12954" y="1172"/>
                      <a:pt x="12992" y="1130"/>
                      <a:pt x="13000" y="1076"/>
                    </a:cubicBezTo>
                    <a:cubicBezTo>
                      <a:pt x="13023" y="1041"/>
                      <a:pt x="13046" y="1007"/>
                      <a:pt x="13069" y="968"/>
                    </a:cubicBezTo>
                    <a:cubicBezTo>
                      <a:pt x="13100" y="961"/>
                      <a:pt x="13115" y="930"/>
                      <a:pt x="13108" y="903"/>
                    </a:cubicBezTo>
                    <a:cubicBezTo>
                      <a:pt x="13162" y="880"/>
                      <a:pt x="13196" y="830"/>
                      <a:pt x="13196" y="772"/>
                    </a:cubicBezTo>
                    <a:lnTo>
                      <a:pt x="13200" y="769"/>
                    </a:lnTo>
                    <a:cubicBezTo>
                      <a:pt x="13227" y="738"/>
                      <a:pt x="13246" y="711"/>
                      <a:pt x="13261" y="673"/>
                    </a:cubicBezTo>
                    <a:cubicBezTo>
                      <a:pt x="13338" y="557"/>
                      <a:pt x="13350" y="404"/>
                      <a:pt x="13469" y="311"/>
                    </a:cubicBezTo>
                    <a:close/>
                    <a:moveTo>
                      <a:pt x="13512" y="1"/>
                    </a:moveTo>
                    <a:cubicBezTo>
                      <a:pt x="13433" y="1"/>
                      <a:pt x="13376" y="66"/>
                      <a:pt x="13304" y="88"/>
                    </a:cubicBezTo>
                    <a:lnTo>
                      <a:pt x="13181" y="357"/>
                    </a:lnTo>
                    <a:cubicBezTo>
                      <a:pt x="13100" y="411"/>
                      <a:pt x="13085" y="492"/>
                      <a:pt x="13089" y="584"/>
                    </a:cubicBezTo>
                    <a:lnTo>
                      <a:pt x="13016" y="684"/>
                    </a:lnTo>
                    <a:lnTo>
                      <a:pt x="12992" y="711"/>
                    </a:lnTo>
                    <a:lnTo>
                      <a:pt x="12812" y="807"/>
                    </a:lnTo>
                    <a:cubicBezTo>
                      <a:pt x="12804" y="868"/>
                      <a:pt x="12800" y="930"/>
                      <a:pt x="12797" y="988"/>
                    </a:cubicBezTo>
                    <a:lnTo>
                      <a:pt x="12793" y="991"/>
                    </a:lnTo>
                    <a:cubicBezTo>
                      <a:pt x="12766" y="1003"/>
                      <a:pt x="12743" y="1007"/>
                      <a:pt x="12720" y="1011"/>
                    </a:cubicBezTo>
                    <a:lnTo>
                      <a:pt x="12689" y="1184"/>
                    </a:lnTo>
                    <a:cubicBezTo>
                      <a:pt x="12662" y="1195"/>
                      <a:pt x="12631" y="1199"/>
                      <a:pt x="12604" y="1203"/>
                    </a:cubicBezTo>
                    <a:cubicBezTo>
                      <a:pt x="12604" y="1257"/>
                      <a:pt x="12566" y="1299"/>
                      <a:pt x="12512" y="1314"/>
                    </a:cubicBezTo>
                    <a:cubicBezTo>
                      <a:pt x="12489" y="1441"/>
                      <a:pt x="12416" y="1549"/>
                      <a:pt x="12305" y="1614"/>
                    </a:cubicBezTo>
                    <a:lnTo>
                      <a:pt x="12186" y="1852"/>
                    </a:lnTo>
                    <a:cubicBezTo>
                      <a:pt x="11943" y="1921"/>
                      <a:pt x="11832" y="2133"/>
                      <a:pt x="11701" y="2317"/>
                    </a:cubicBezTo>
                    <a:cubicBezTo>
                      <a:pt x="11628" y="2382"/>
                      <a:pt x="11563" y="2448"/>
                      <a:pt x="11498" y="2521"/>
                    </a:cubicBezTo>
                    <a:lnTo>
                      <a:pt x="11494" y="2525"/>
                    </a:lnTo>
                    <a:cubicBezTo>
                      <a:pt x="11321" y="2655"/>
                      <a:pt x="11148" y="2786"/>
                      <a:pt x="11044" y="2982"/>
                    </a:cubicBezTo>
                    <a:cubicBezTo>
                      <a:pt x="11037" y="2981"/>
                      <a:pt x="11030" y="2980"/>
                      <a:pt x="11023" y="2980"/>
                    </a:cubicBezTo>
                    <a:cubicBezTo>
                      <a:pt x="11005" y="2980"/>
                      <a:pt x="10989" y="2984"/>
                      <a:pt x="10975" y="2990"/>
                    </a:cubicBezTo>
                    <a:cubicBezTo>
                      <a:pt x="10963" y="3010"/>
                      <a:pt x="10947" y="3019"/>
                      <a:pt x="10930" y="3019"/>
                    </a:cubicBezTo>
                    <a:cubicBezTo>
                      <a:pt x="10925" y="3019"/>
                      <a:pt x="10919" y="3018"/>
                      <a:pt x="10914" y="3017"/>
                    </a:cubicBezTo>
                    <a:cubicBezTo>
                      <a:pt x="10860" y="3028"/>
                      <a:pt x="10814" y="3063"/>
                      <a:pt x="10779" y="3105"/>
                    </a:cubicBezTo>
                    <a:cubicBezTo>
                      <a:pt x="10745" y="3139"/>
                      <a:pt x="10710" y="3174"/>
                      <a:pt x="10683" y="3212"/>
                    </a:cubicBezTo>
                    <a:cubicBezTo>
                      <a:pt x="10656" y="3251"/>
                      <a:pt x="10614" y="3278"/>
                      <a:pt x="10575" y="3309"/>
                    </a:cubicBezTo>
                    <a:lnTo>
                      <a:pt x="10575" y="3312"/>
                    </a:lnTo>
                    <a:cubicBezTo>
                      <a:pt x="10537" y="3347"/>
                      <a:pt x="10506" y="3385"/>
                      <a:pt x="10479" y="3428"/>
                    </a:cubicBezTo>
                    <a:cubicBezTo>
                      <a:pt x="10441" y="3451"/>
                      <a:pt x="10406" y="3481"/>
                      <a:pt x="10372" y="3512"/>
                    </a:cubicBezTo>
                    <a:cubicBezTo>
                      <a:pt x="10357" y="3527"/>
                      <a:pt x="10335" y="3533"/>
                      <a:pt x="10315" y="3533"/>
                    </a:cubicBezTo>
                    <a:cubicBezTo>
                      <a:pt x="10310" y="3533"/>
                      <a:pt x="10304" y="3532"/>
                      <a:pt x="10299" y="3531"/>
                    </a:cubicBezTo>
                    <a:cubicBezTo>
                      <a:pt x="10245" y="3547"/>
                      <a:pt x="10203" y="3581"/>
                      <a:pt x="10168" y="3627"/>
                    </a:cubicBezTo>
                    <a:cubicBezTo>
                      <a:pt x="10111" y="3677"/>
                      <a:pt x="10022" y="3662"/>
                      <a:pt x="9972" y="3731"/>
                    </a:cubicBezTo>
                    <a:cubicBezTo>
                      <a:pt x="9934" y="3762"/>
                      <a:pt x="9926" y="3789"/>
                      <a:pt x="9949" y="3812"/>
                    </a:cubicBezTo>
                    <a:cubicBezTo>
                      <a:pt x="9918" y="3847"/>
                      <a:pt x="9891" y="3885"/>
                      <a:pt x="9872" y="3927"/>
                    </a:cubicBezTo>
                    <a:lnTo>
                      <a:pt x="9868" y="3935"/>
                    </a:lnTo>
                    <a:cubicBezTo>
                      <a:pt x="9815" y="3985"/>
                      <a:pt x="9715" y="3958"/>
                      <a:pt x="9684" y="4050"/>
                    </a:cubicBezTo>
                    <a:lnTo>
                      <a:pt x="9680" y="4054"/>
                    </a:lnTo>
                    <a:cubicBezTo>
                      <a:pt x="9638" y="4062"/>
                      <a:pt x="9599" y="4092"/>
                      <a:pt x="9569" y="4127"/>
                    </a:cubicBezTo>
                    <a:lnTo>
                      <a:pt x="9553" y="4135"/>
                    </a:lnTo>
                    <a:cubicBezTo>
                      <a:pt x="9511" y="4196"/>
                      <a:pt x="9411" y="4169"/>
                      <a:pt x="9373" y="4242"/>
                    </a:cubicBezTo>
                    <a:lnTo>
                      <a:pt x="9369" y="4246"/>
                    </a:lnTo>
                    <a:cubicBezTo>
                      <a:pt x="9311" y="4288"/>
                      <a:pt x="9207" y="4265"/>
                      <a:pt x="9181" y="4358"/>
                    </a:cubicBezTo>
                    <a:lnTo>
                      <a:pt x="9158" y="4342"/>
                    </a:lnTo>
                    <a:lnTo>
                      <a:pt x="9158" y="4342"/>
                    </a:lnTo>
                    <a:lnTo>
                      <a:pt x="9177" y="4358"/>
                    </a:lnTo>
                    <a:cubicBezTo>
                      <a:pt x="9123" y="4358"/>
                      <a:pt x="9092" y="4400"/>
                      <a:pt x="9069" y="4442"/>
                    </a:cubicBezTo>
                    <a:cubicBezTo>
                      <a:pt x="9031" y="4465"/>
                      <a:pt x="8996" y="4496"/>
                      <a:pt x="8969" y="4530"/>
                    </a:cubicBezTo>
                    <a:lnTo>
                      <a:pt x="8954" y="4538"/>
                    </a:lnTo>
                    <a:cubicBezTo>
                      <a:pt x="8912" y="4600"/>
                      <a:pt x="8812" y="4577"/>
                      <a:pt x="8773" y="4650"/>
                    </a:cubicBezTo>
                    <a:lnTo>
                      <a:pt x="8766" y="4650"/>
                    </a:lnTo>
                    <a:cubicBezTo>
                      <a:pt x="8662" y="4703"/>
                      <a:pt x="8554" y="4765"/>
                      <a:pt x="8466" y="4842"/>
                    </a:cubicBezTo>
                    <a:lnTo>
                      <a:pt x="8454" y="4846"/>
                    </a:lnTo>
                    <a:cubicBezTo>
                      <a:pt x="8401" y="4899"/>
                      <a:pt x="8304" y="4880"/>
                      <a:pt x="8262" y="4945"/>
                    </a:cubicBezTo>
                    <a:lnTo>
                      <a:pt x="8258" y="4945"/>
                    </a:lnTo>
                    <a:cubicBezTo>
                      <a:pt x="8201" y="4995"/>
                      <a:pt x="8112" y="4980"/>
                      <a:pt x="8062" y="5034"/>
                    </a:cubicBezTo>
                    <a:lnTo>
                      <a:pt x="8035" y="5042"/>
                    </a:lnTo>
                    <a:cubicBezTo>
                      <a:pt x="7966" y="5138"/>
                      <a:pt x="7832" y="5053"/>
                      <a:pt x="7759" y="5145"/>
                    </a:cubicBezTo>
                    <a:lnTo>
                      <a:pt x="7743" y="5149"/>
                    </a:lnTo>
                    <a:cubicBezTo>
                      <a:pt x="7670" y="5241"/>
                      <a:pt x="7524" y="5145"/>
                      <a:pt x="7467" y="5264"/>
                    </a:cubicBezTo>
                    <a:lnTo>
                      <a:pt x="7459" y="5264"/>
                    </a:lnTo>
                    <a:cubicBezTo>
                      <a:pt x="7394" y="5299"/>
                      <a:pt x="7305" y="5284"/>
                      <a:pt x="7255" y="5349"/>
                    </a:cubicBezTo>
                    <a:lnTo>
                      <a:pt x="7244" y="5349"/>
                    </a:lnTo>
                    <a:cubicBezTo>
                      <a:pt x="7086" y="5434"/>
                      <a:pt x="6898" y="5453"/>
                      <a:pt x="6756" y="5556"/>
                    </a:cubicBezTo>
                    <a:lnTo>
                      <a:pt x="6748" y="5556"/>
                    </a:lnTo>
                    <a:cubicBezTo>
                      <a:pt x="6687" y="5599"/>
                      <a:pt x="6602" y="5580"/>
                      <a:pt x="6548" y="5649"/>
                    </a:cubicBezTo>
                    <a:lnTo>
                      <a:pt x="6545" y="5653"/>
                    </a:lnTo>
                    <a:cubicBezTo>
                      <a:pt x="6487" y="5706"/>
                      <a:pt x="6395" y="5683"/>
                      <a:pt x="6345" y="5752"/>
                    </a:cubicBezTo>
                    <a:lnTo>
                      <a:pt x="6341" y="5752"/>
                    </a:lnTo>
                    <a:cubicBezTo>
                      <a:pt x="6283" y="5802"/>
                      <a:pt x="6191" y="5783"/>
                      <a:pt x="6141" y="5841"/>
                    </a:cubicBezTo>
                    <a:cubicBezTo>
                      <a:pt x="6132" y="5858"/>
                      <a:pt x="6114" y="5872"/>
                      <a:pt x="6094" y="5872"/>
                    </a:cubicBezTo>
                    <a:cubicBezTo>
                      <a:pt x="6088" y="5872"/>
                      <a:pt x="6082" y="5870"/>
                      <a:pt x="6076" y="5868"/>
                    </a:cubicBezTo>
                    <a:cubicBezTo>
                      <a:pt x="6072" y="5868"/>
                      <a:pt x="6068" y="5864"/>
                      <a:pt x="6064" y="5860"/>
                    </a:cubicBezTo>
                    <a:cubicBezTo>
                      <a:pt x="5960" y="5922"/>
                      <a:pt x="5834" y="5860"/>
                      <a:pt x="5741" y="5948"/>
                    </a:cubicBezTo>
                    <a:lnTo>
                      <a:pt x="5730" y="5956"/>
                    </a:lnTo>
                    <a:cubicBezTo>
                      <a:pt x="5685" y="5997"/>
                      <a:pt x="5633" y="6001"/>
                      <a:pt x="5580" y="6001"/>
                    </a:cubicBezTo>
                    <a:cubicBezTo>
                      <a:pt x="5566" y="6001"/>
                      <a:pt x="5552" y="6001"/>
                      <a:pt x="5537" y="6001"/>
                    </a:cubicBezTo>
                    <a:cubicBezTo>
                      <a:pt x="5504" y="6001"/>
                      <a:pt x="5470" y="6002"/>
                      <a:pt x="5438" y="6014"/>
                    </a:cubicBezTo>
                    <a:lnTo>
                      <a:pt x="5380" y="6056"/>
                    </a:lnTo>
                    <a:cubicBezTo>
                      <a:pt x="5365" y="6052"/>
                      <a:pt x="5346" y="6041"/>
                      <a:pt x="5334" y="6037"/>
                    </a:cubicBezTo>
                    <a:lnTo>
                      <a:pt x="5223" y="6056"/>
                    </a:lnTo>
                    <a:lnTo>
                      <a:pt x="5207" y="6098"/>
                    </a:lnTo>
                    <a:lnTo>
                      <a:pt x="4988" y="6098"/>
                    </a:lnTo>
                    <a:cubicBezTo>
                      <a:pt x="4950" y="6110"/>
                      <a:pt x="4911" y="6129"/>
                      <a:pt x="4881" y="6156"/>
                    </a:cubicBezTo>
                    <a:cubicBezTo>
                      <a:pt x="4865" y="6152"/>
                      <a:pt x="4846" y="6148"/>
                      <a:pt x="4835" y="6144"/>
                    </a:cubicBezTo>
                    <a:cubicBezTo>
                      <a:pt x="4821" y="6163"/>
                      <a:pt x="4800" y="6174"/>
                      <a:pt x="4777" y="6174"/>
                    </a:cubicBezTo>
                    <a:cubicBezTo>
                      <a:pt x="4767" y="6174"/>
                      <a:pt x="4757" y="6172"/>
                      <a:pt x="4746" y="6167"/>
                    </a:cubicBezTo>
                    <a:cubicBezTo>
                      <a:pt x="4742" y="6183"/>
                      <a:pt x="4738" y="6202"/>
                      <a:pt x="4731" y="6214"/>
                    </a:cubicBezTo>
                    <a:cubicBezTo>
                      <a:pt x="4708" y="6221"/>
                      <a:pt x="4689" y="6225"/>
                      <a:pt x="4665" y="6233"/>
                    </a:cubicBezTo>
                    <a:cubicBezTo>
                      <a:pt x="4627" y="6244"/>
                      <a:pt x="4589" y="6248"/>
                      <a:pt x="4550" y="6260"/>
                    </a:cubicBezTo>
                    <a:lnTo>
                      <a:pt x="4550" y="6233"/>
                    </a:lnTo>
                    <a:cubicBezTo>
                      <a:pt x="4534" y="6220"/>
                      <a:pt x="4514" y="6213"/>
                      <a:pt x="4493" y="6213"/>
                    </a:cubicBezTo>
                    <a:cubicBezTo>
                      <a:pt x="4470" y="6213"/>
                      <a:pt x="4447" y="6222"/>
                      <a:pt x="4431" y="6240"/>
                    </a:cubicBezTo>
                    <a:cubicBezTo>
                      <a:pt x="4394" y="6265"/>
                      <a:pt x="4349" y="6277"/>
                      <a:pt x="4304" y="6277"/>
                    </a:cubicBezTo>
                    <a:cubicBezTo>
                      <a:pt x="4280" y="6277"/>
                      <a:pt x="4255" y="6274"/>
                      <a:pt x="4231" y="6267"/>
                    </a:cubicBezTo>
                    <a:cubicBezTo>
                      <a:pt x="4227" y="6283"/>
                      <a:pt x="4224" y="6298"/>
                      <a:pt x="4220" y="6306"/>
                    </a:cubicBezTo>
                    <a:cubicBezTo>
                      <a:pt x="4201" y="6306"/>
                      <a:pt x="4181" y="6306"/>
                      <a:pt x="4154" y="6310"/>
                    </a:cubicBezTo>
                    <a:cubicBezTo>
                      <a:pt x="4143" y="6321"/>
                      <a:pt x="4128" y="6329"/>
                      <a:pt x="4116" y="6344"/>
                    </a:cubicBezTo>
                    <a:cubicBezTo>
                      <a:pt x="3980" y="6331"/>
                      <a:pt x="3844" y="6308"/>
                      <a:pt x="3708" y="6308"/>
                    </a:cubicBezTo>
                    <a:cubicBezTo>
                      <a:pt x="3610" y="6308"/>
                      <a:pt x="3511" y="6320"/>
                      <a:pt x="3413" y="6356"/>
                    </a:cubicBezTo>
                    <a:cubicBezTo>
                      <a:pt x="3397" y="6342"/>
                      <a:pt x="3380" y="6336"/>
                      <a:pt x="3364" y="6336"/>
                    </a:cubicBezTo>
                    <a:cubicBezTo>
                      <a:pt x="3347" y="6336"/>
                      <a:pt x="3332" y="6342"/>
                      <a:pt x="3321" y="6356"/>
                    </a:cubicBezTo>
                    <a:lnTo>
                      <a:pt x="3205" y="6356"/>
                    </a:lnTo>
                    <a:cubicBezTo>
                      <a:pt x="2809" y="6290"/>
                      <a:pt x="2667" y="5998"/>
                      <a:pt x="2579" y="5664"/>
                    </a:cubicBezTo>
                    <a:cubicBezTo>
                      <a:pt x="2095" y="5268"/>
                      <a:pt x="1799" y="4696"/>
                      <a:pt x="1311" y="4304"/>
                    </a:cubicBezTo>
                    <a:cubicBezTo>
                      <a:pt x="1307" y="4254"/>
                      <a:pt x="1272" y="4215"/>
                      <a:pt x="1226" y="4212"/>
                    </a:cubicBezTo>
                    <a:cubicBezTo>
                      <a:pt x="1222" y="4196"/>
                      <a:pt x="1222" y="4185"/>
                      <a:pt x="1215" y="4169"/>
                    </a:cubicBezTo>
                    <a:cubicBezTo>
                      <a:pt x="1211" y="4154"/>
                      <a:pt x="1207" y="4150"/>
                      <a:pt x="1203" y="4139"/>
                    </a:cubicBezTo>
                    <a:lnTo>
                      <a:pt x="1169" y="3943"/>
                    </a:lnTo>
                    <a:lnTo>
                      <a:pt x="1073" y="3920"/>
                    </a:lnTo>
                    <a:cubicBezTo>
                      <a:pt x="1057" y="3900"/>
                      <a:pt x="1050" y="3885"/>
                      <a:pt x="1034" y="3866"/>
                    </a:cubicBezTo>
                    <a:cubicBezTo>
                      <a:pt x="1000" y="3820"/>
                      <a:pt x="977" y="3770"/>
                      <a:pt x="942" y="3724"/>
                    </a:cubicBezTo>
                    <a:cubicBezTo>
                      <a:pt x="927" y="3704"/>
                      <a:pt x="907" y="3685"/>
                      <a:pt x="888" y="3670"/>
                    </a:cubicBezTo>
                    <a:lnTo>
                      <a:pt x="888" y="3616"/>
                    </a:lnTo>
                    <a:cubicBezTo>
                      <a:pt x="865" y="3608"/>
                      <a:pt x="842" y="3608"/>
                      <a:pt x="819" y="3608"/>
                    </a:cubicBezTo>
                    <a:cubicBezTo>
                      <a:pt x="804" y="3597"/>
                      <a:pt x="788" y="3581"/>
                      <a:pt x="773" y="3570"/>
                    </a:cubicBezTo>
                    <a:cubicBezTo>
                      <a:pt x="739" y="3488"/>
                      <a:pt x="686" y="3421"/>
                      <a:pt x="596" y="3421"/>
                    </a:cubicBezTo>
                    <a:cubicBezTo>
                      <a:pt x="585" y="3421"/>
                      <a:pt x="574" y="3422"/>
                      <a:pt x="562" y="3424"/>
                    </a:cubicBezTo>
                    <a:cubicBezTo>
                      <a:pt x="485" y="3439"/>
                      <a:pt x="481" y="3512"/>
                      <a:pt x="481" y="3581"/>
                    </a:cubicBezTo>
                    <a:cubicBezTo>
                      <a:pt x="458" y="3601"/>
                      <a:pt x="439" y="3627"/>
                      <a:pt x="427" y="3654"/>
                    </a:cubicBezTo>
                    <a:cubicBezTo>
                      <a:pt x="343" y="3800"/>
                      <a:pt x="127" y="3896"/>
                      <a:pt x="266" y="4115"/>
                    </a:cubicBezTo>
                    <a:cubicBezTo>
                      <a:pt x="293" y="4135"/>
                      <a:pt x="300" y="4173"/>
                      <a:pt x="281" y="4196"/>
                    </a:cubicBezTo>
                    <a:cubicBezTo>
                      <a:pt x="339" y="4281"/>
                      <a:pt x="327" y="4361"/>
                      <a:pt x="285" y="4442"/>
                    </a:cubicBezTo>
                    <a:lnTo>
                      <a:pt x="262" y="4619"/>
                    </a:lnTo>
                    <a:cubicBezTo>
                      <a:pt x="223" y="4684"/>
                      <a:pt x="231" y="4765"/>
                      <a:pt x="185" y="4826"/>
                    </a:cubicBezTo>
                    <a:lnTo>
                      <a:pt x="185" y="4819"/>
                    </a:lnTo>
                    <a:cubicBezTo>
                      <a:pt x="112" y="4880"/>
                      <a:pt x="120" y="4972"/>
                      <a:pt x="89" y="5049"/>
                    </a:cubicBezTo>
                    <a:cubicBezTo>
                      <a:pt x="100" y="5072"/>
                      <a:pt x="97" y="5099"/>
                      <a:pt x="74" y="5115"/>
                    </a:cubicBezTo>
                    <a:lnTo>
                      <a:pt x="70" y="5115"/>
                    </a:lnTo>
                    <a:cubicBezTo>
                      <a:pt x="1" y="5207"/>
                      <a:pt x="24" y="5303"/>
                      <a:pt x="35" y="5403"/>
                    </a:cubicBezTo>
                    <a:cubicBezTo>
                      <a:pt x="43" y="5434"/>
                      <a:pt x="58" y="5460"/>
                      <a:pt x="70" y="5487"/>
                    </a:cubicBezTo>
                    <a:cubicBezTo>
                      <a:pt x="39" y="5633"/>
                      <a:pt x="39" y="5776"/>
                      <a:pt x="74" y="5922"/>
                    </a:cubicBezTo>
                    <a:cubicBezTo>
                      <a:pt x="97" y="5933"/>
                      <a:pt x="127" y="5933"/>
                      <a:pt x="154" y="5933"/>
                    </a:cubicBezTo>
                    <a:cubicBezTo>
                      <a:pt x="154" y="5983"/>
                      <a:pt x="193" y="6033"/>
                      <a:pt x="246" y="6037"/>
                    </a:cubicBezTo>
                    <a:cubicBezTo>
                      <a:pt x="264" y="6085"/>
                      <a:pt x="308" y="6111"/>
                      <a:pt x="352" y="6111"/>
                    </a:cubicBezTo>
                    <a:cubicBezTo>
                      <a:pt x="358" y="6111"/>
                      <a:pt x="364" y="6111"/>
                      <a:pt x="369" y="6110"/>
                    </a:cubicBezTo>
                    <a:lnTo>
                      <a:pt x="396" y="6117"/>
                    </a:lnTo>
                    <a:cubicBezTo>
                      <a:pt x="400" y="6144"/>
                      <a:pt x="400" y="6167"/>
                      <a:pt x="404" y="6191"/>
                    </a:cubicBezTo>
                    <a:lnTo>
                      <a:pt x="573" y="6221"/>
                    </a:lnTo>
                    <a:cubicBezTo>
                      <a:pt x="592" y="6240"/>
                      <a:pt x="608" y="6264"/>
                      <a:pt x="612" y="6290"/>
                    </a:cubicBezTo>
                    <a:cubicBezTo>
                      <a:pt x="688" y="6306"/>
                      <a:pt x="765" y="6321"/>
                      <a:pt x="807" y="6398"/>
                    </a:cubicBezTo>
                    <a:cubicBezTo>
                      <a:pt x="884" y="6417"/>
                      <a:pt x="957" y="6440"/>
                      <a:pt x="992" y="6521"/>
                    </a:cubicBezTo>
                    <a:cubicBezTo>
                      <a:pt x="1076" y="6552"/>
                      <a:pt x="1100" y="6617"/>
                      <a:pt x="1126" y="6694"/>
                    </a:cubicBezTo>
                    <a:cubicBezTo>
                      <a:pt x="1176" y="6705"/>
                      <a:pt x="1211" y="6752"/>
                      <a:pt x="1215" y="6801"/>
                    </a:cubicBezTo>
                    <a:cubicBezTo>
                      <a:pt x="1269" y="6805"/>
                      <a:pt x="1311" y="6844"/>
                      <a:pt x="1322" y="6898"/>
                    </a:cubicBezTo>
                    <a:cubicBezTo>
                      <a:pt x="1376" y="6905"/>
                      <a:pt x="1415" y="6951"/>
                      <a:pt x="1418" y="7001"/>
                    </a:cubicBezTo>
                    <a:cubicBezTo>
                      <a:pt x="1472" y="7009"/>
                      <a:pt x="1515" y="7047"/>
                      <a:pt x="1522" y="7097"/>
                    </a:cubicBezTo>
                    <a:cubicBezTo>
                      <a:pt x="1637" y="7136"/>
                      <a:pt x="1745" y="7209"/>
                      <a:pt x="1822" y="7305"/>
                    </a:cubicBezTo>
                    <a:cubicBezTo>
                      <a:pt x="1941" y="7343"/>
                      <a:pt x="2041" y="7420"/>
                      <a:pt x="2110" y="7528"/>
                    </a:cubicBezTo>
                    <a:cubicBezTo>
                      <a:pt x="2116" y="7527"/>
                      <a:pt x="2121" y="7527"/>
                      <a:pt x="2127" y="7527"/>
                    </a:cubicBezTo>
                    <a:cubicBezTo>
                      <a:pt x="2174" y="7527"/>
                      <a:pt x="2216" y="7556"/>
                      <a:pt x="2233" y="7597"/>
                    </a:cubicBezTo>
                    <a:cubicBezTo>
                      <a:pt x="2310" y="7612"/>
                      <a:pt x="2375" y="7662"/>
                      <a:pt x="2414" y="7728"/>
                    </a:cubicBezTo>
                    <a:cubicBezTo>
                      <a:pt x="2575" y="7739"/>
                      <a:pt x="2648" y="7897"/>
                      <a:pt x="2790" y="7943"/>
                    </a:cubicBezTo>
                    <a:cubicBezTo>
                      <a:pt x="2798" y="7973"/>
                      <a:pt x="2802" y="8008"/>
                      <a:pt x="2817" y="8035"/>
                    </a:cubicBezTo>
                    <a:cubicBezTo>
                      <a:pt x="2867" y="8039"/>
                      <a:pt x="2913" y="8085"/>
                      <a:pt x="2917" y="8135"/>
                    </a:cubicBezTo>
                    <a:lnTo>
                      <a:pt x="3017" y="8239"/>
                    </a:lnTo>
                    <a:cubicBezTo>
                      <a:pt x="3071" y="8242"/>
                      <a:pt x="3113" y="8281"/>
                      <a:pt x="3125" y="8335"/>
                    </a:cubicBezTo>
                    <a:cubicBezTo>
                      <a:pt x="3175" y="8339"/>
                      <a:pt x="3221" y="8373"/>
                      <a:pt x="3232" y="8423"/>
                    </a:cubicBezTo>
                    <a:cubicBezTo>
                      <a:pt x="3286" y="8431"/>
                      <a:pt x="3328" y="8461"/>
                      <a:pt x="3344" y="8511"/>
                    </a:cubicBezTo>
                    <a:cubicBezTo>
                      <a:pt x="3417" y="8535"/>
                      <a:pt x="3490" y="8554"/>
                      <a:pt x="3528" y="8634"/>
                    </a:cubicBezTo>
                    <a:lnTo>
                      <a:pt x="3628" y="8634"/>
                    </a:lnTo>
                    <a:lnTo>
                      <a:pt x="3632" y="8642"/>
                    </a:lnTo>
                    <a:cubicBezTo>
                      <a:pt x="3632" y="8669"/>
                      <a:pt x="3636" y="8700"/>
                      <a:pt x="3643" y="8723"/>
                    </a:cubicBezTo>
                    <a:lnTo>
                      <a:pt x="3686" y="8723"/>
                    </a:lnTo>
                    <a:lnTo>
                      <a:pt x="3728" y="8719"/>
                    </a:lnTo>
                    <a:lnTo>
                      <a:pt x="3943" y="8923"/>
                    </a:lnTo>
                    <a:cubicBezTo>
                      <a:pt x="3950" y="8922"/>
                      <a:pt x="3957" y="8921"/>
                      <a:pt x="3964" y="8921"/>
                    </a:cubicBezTo>
                    <a:cubicBezTo>
                      <a:pt x="3987" y="8921"/>
                      <a:pt x="4008" y="8926"/>
                      <a:pt x="4031" y="8938"/>
                    </a:cubicBezTo>
                    <a:cubicBezTo>
                      <a:pt x="4028" y="8973"/>
                      <a:pt x="4028" y="9007"/>
                      <a:pt x="4035" y="9038"/>
                    </a:cubicBezTo>
                    <a:cubicBezTo>
                      <a:pt x="4089" y="9046"/>
                      <a:pt x="4131" y="9084"/>
                      <a:pt x="4143" y="9130"/>
                    </a:cubicBezTo>
                    <a:lnTo>
                      <a:pt x="4189" y="9134"/>
                    </a:lnTo>
                    <a:lnTo>
                      <a:pt x="4239" y="9134"/>
                    </a:lnTo>
                    <a:cubicBezTo>
                      <a:pt x="4250" y="9165"/>
                      <a:pt x="4281" y="9180"/>
                      <a:pt x="4308" y="9180"/>
                    </a:cubicBezTo>
                    <a:cubicBezTo>
                      <a:pt x="4323" y="9226"/>
                      <a:pt x="4362" y="9261"/>
                      <a:pt x="4412" y="9268"/>
                    </a:cubicBezTo>
                    <a:lnTo>
                      <a:pt x="4404" y="9268"/>
                    </a:lnTo>
                    <a:cubicBezTo>
                      <a:pt x="4443" y="9361"/>
                      <a:pt x="4519" y="9430"/>
                      <a:pt x="4612" y="9461"/>
                    </a:cubicBezTo>
                    <a:cubicBezTo>
                      <a:pt x="4665" y="9633"/>
                      <a:pt x="4854" y="9703"/>
                      <a:pt x="4934" y="9856"/>
                    </a:cubicBezTo>
                    <a:cubicBezTo>
                      <a:pt x="4988" y="9860"/>
                      <a:pt x="5031" y="9899"/>
                      <a:pt x="5038" y="9952"/>
                    </a:cubicBezTo>
                    <a:cubicBezTo>
                      <a:pt x="5092" y="9956"/>
                      <a:pt x="5134" y="9995"/>
                      <a:pt x="5146" y="10048"/>
                    </a:cubicBezTo>
                    <a:cubicBezTo>
                      <a:pt x="5200" y="10052"/>
                      <a:pt x="5242" y="10087"/>
                      <a:pt x="5257" y="10141"/>
                    </a:cubicBezTo>
                    <a:lnTo>
                      <a:pt x="5515" y="10283"/>
                    </a:lnTo>
                    <a:cubicBezTo>
                      <a:pt x="5526" y="10337"/>
                      <a:pt x="5569" y="10375"/>
                      <a:pt x="5622" y="10383"/>
                    </a:cubicBezTo>
                    <a:cubicBezTo>
                      <a:pt x="5630" y="10410"/>
                      <a:pt x="5634" y="10437"/>
                      <a:pt x="5642" y="10460"/>
                    </a:cubicBezTo>
                    <a:cubicBezTo>
                      <a:pt x="5691" y="10460"/>
                      <a:pt x="5741" y="10498"/>
                      <a:pt x="5749" y="10552"/>
                    </a:cubicBezTo>
                    <a:cubicBezTo>
                      <a:pt x="5803" y="10556"/>
                      <a:pt x="5845" y="10590"/>
                      <a:pt x="5861" y="10644"/>
                    </a:cubicBezTo>
                    <a:cubicBezTo>
                      <a:pt x="5914" y="10652"/>
                      <a:pt x="5953" y="10690"/>
                      <a:pt x="5968" y="10740"/>
                    </a:cubicBezTo>
                    <a:cubicBezTo>
                      <a:pt x="6045" y="10759"/>
                      <a:pt x="6122" y="10775"/>
                      <a:pt x="6160" y="10855"/>
                    </a:cubicBezTo>
                    <a:cubicBezTo>
                      <a:pt x="6210" y="10863"/>
                      <a:pt x="6249" y="10913"/>
                      <a:pt x="6249" y="10967"/>
                    </a:cubicBezTo>
                    <a:cubicBezTo>
                      <a:pt x="6326" y="10998"/>
                      <a:pt x="6352" y="11071"/>
                      <a:pt x="6375" y="11144"/>
                    </a:cubicBezTo>
                    <a:lnTo>
                      <a:pt x="6537" y="11190"/>
                    </a:lnTo>
                    <a:cubicBezTo>
                      <a:pt x="6602" y="11263"/>
                      <a:pt x="6633" y="11370"/>
                      <a:pt x="6760" y="11370"/>
                    </a:cubicBezTo>
                    <a:lnTo>
                      <a:pt x="6798" y="11397"/>
                    </a:lnTo>
                    <a:lnTo>
                      <a:pt x="6844" y="11390"/>
                    </a:lnTo>
                    <a:cubicBezTo>
                      <a:pt x="6844" y="11416"/>
                      <a:pt x="6856" y="11440"/>
                      <a:pt x="6860" y="11470"/>
                    </a:cubicBezTo>
                    <a:cubicBezTo>
                      <a:pt x="6933" y="11470"/>
                      <a:pt x="6956" y="11513"/>
                      <a:pt x="6960" y="11574"/>
                    </a:cubicBezTo>
                    <a:lnTo>
                      <a:pt x="7248" y="11851"/>
                    </a:lnTo>
                    <a:cubicBezTo>
                      <a:pt x="7244" y="11855"/>
                      <a:pt x="7240" y="11858"/>
                      <a:pt x="7236" y="11870"/>
                    </a:cubicBezTo>
                    <a:cubicBezTo>
                      <a:pt x="7221" y="11908"/>
                      <a:pt x="7236" y="11951"/>
                      <a:pt x="7275" y="11966"/>
                    </a:cubicBezTo>
                    <a:cubicBezTo>
                      <a:pt x="7278" y="11966"/>
                      <a:pt x="7278" y="11966"/>
                      <a:pt x="7282" y="11970"/>
                    </a:cubicBezTo>
                    <a:cubicBezTo>
                      <a:pt x="7398" y="12093"/>
                      <a:pt x="7528" y="12197"/>
                      <a:pt x="7678" y="12277"/>
                    </a:cubicBezTo>
                    <a:lnTo>
                      <a:pt x="7670" y="12277"/>
                    </a:lnTo>
                    <a:cubicBezTo>
                      <a:pt x="7701" y="12331"/>
                      <a:pt x="7747" y="12362"/>
                      <a:pt x="7805" y="12373"/>
                    </a:cubicBezTo>
                    <a:cubicBezTo>
                      <a:pt x="7812" y="12370"/>
                      <a:pt x="7819" y="12369"/>
                      <a:pt x="7826" y="12369"/>
                    </a:cubicBezTo>
                    <a:cubicBezTo>
                      <a:pt x="7843" y="12369"/>
                      <a:pt x="7857" y="12379"/>
                      <a:pt x="7863" y="12392"/>
                    </a:cubicBezTo>
                    <a:cubicBezTo>
                      <a:pt x="7863" y="12396"/>
                      <a:pt x="7870" y="12396"/>
                      <a:pt x="7870" y="12400"/>
                    </a:cubicBezTo>
                    <a:cubicBezTo>
                      <a:pt x="7901" y="12427"/>
                      <a:pt x="7936" y="12450"/>
                      <a:pt x="7966" y="12485"/>
                    </a:cubicBezTo>
                    <a:lnTo>
                      <a:pt x="7970" y="12489"/>
                    </a:lnTo>
                    <a:cubicBezTo>
                      <a:pt x="8054" y="12535"/>
                      <a:pt x="8130" y="12616"/>
                      <a:pt x="8232" y="12616"/>
                    </a:cubicBezTo>
                    <a:cubicBezTo>
                      <a:pt x="8257" y="12616"/>
                      <a:pt x="8284" y="12611"/>
                      <a:pt x="8312" y="12600"/>
                    </a:cubicBezTo>
                    <a:cubicBezTo>
                      <a:pt x="8427" y="12669"/>
                      <a:pt x="8554" y="12727"/>
                      <a:pt x="8631" y="12831"/>
                    </a:cubicBezTo>
                    <a:cubicBezTo>
                      <a:pt x="8988" y="13276"/>
                      <a:pt x="9488" y="13280"/>
                      <a:pt x="9988" y="13299"/>
                    </a:cubicBezTo>
                    <a:cubicBezTo>
                      <a:pt x="10031" y="13302"/>
                      <a:pt x="10075" y="13303"/>
                      <a:pt x="10118" y="13303"/>
                    </a:cubicBezTo>
                    <a:cubicBezTo>
                      <a:pt x="10273" y="13303"/>
                      <a:pt x="10431" y="13290"/>
                      <a:pt x="10583" y="13284"/>
                    </a:cubicBezTo>
                    <a:cubicBezTo>
                      <a:pt x="10910" y="13161"/>
                      <a:pt x="11225" y="13007"/>
                      <a:pt x="11582" y="12973"/>
                    </a:cubicBezTo>
                    <a:cubicBezTo>
                      <a:pt x="11663" y="12881"/>
                      <a:pt x="11774" y="12877"/>
                      <a:pt x="11886" y="12869"/>
                    </a:cubicBezTo>
                    <a:cubicBezTo>
                      <a:pt x="12009" y="12777"/>
                      <a:pt x="12155" y="12715"/>
                      <a:pt x="12308" y="12688"/>
                    </a:cubicBezTo>
                    <a:cubicBezTo>
                      <a:pt x="12378" y="12592"/>
                      <a:pt x="12485" y="12585"/>
                      <a:pt x="12589" y="12562"/>
                    </a:cubicBezTo>
                    <a:cubicBezTo>
                      <a:pt x="12635" y="12485"/>
                      <a:pt x="12712" y="12466"/>
                      <a:pt x="12793" y="12454"/>
                    </a:cubicBezTo>
                    <a:cubicBezTo>
                      <a:pt x="12839" y="12381"/>
                      <a:pt x="12923" y="12373"/>
                      <a:pt x="13000" y="12362"/>
                    </a:cubicBezTo>
                    <a:cubicBezTo>
                      <a:pt x="13273" y="12143"/>
                      <a:pt x="13588" y="12012"/>
                      <a:pt x="13896" y="11851"/>
                    </a:cubicBezTo>
                    <a:cubicBezTo>
                      <a:pt x="13903" y="11797"/>
                      <a:pt x="13945" y="11758"/>
                      <a:pt x="13999" y="11747"/>
                    </a:cubicBezTo>
                    <a:cubicBezTo>
                      <a:pt x="14017" y="11700"/>
                      <a:pt x="14060" y="11666"/>
                      <a:pt x="14110" y="11666"/>
                    </a:cubicBezTo>
                    <a:cubicBezTo>
                      <a:pt x="14113" y="11666"/>
                      <a:pt x="14116" y="11666"/>
                      <a:pt x="14118" y="11666"/>
                    </a:cubicBezTo>
                    <a:cubicBezTo>
                      <a:pt x="14153" y="11582"/>
                      <a:pt x="14230" y="11562"/>
                      <a:pt x="14311" y="11551"/>
                    </a:cubicBezTo>
                    <a:cubicBezTo>
                      <a:pt x="14384" y="11451"/>
                      <a:pt x="14487" y="11378"/>
                      <a:pt x="14606" y="11343"/>
                    </a:cubicBezTo>
                    <a:cubicBezTo>
                      <a:pt x="14691" y="11247"/>
                      <a:pt x="14795" y="11186"/>
                      <a:pt x="14914" y="11151"/>
                    </a:cubicBezTo>
                    <a:cubicBezTo>
                      <a:pt x="14925" y="11101"/>
                      <a:pt x="14968" y="11055"/>
                      <a:pt x="15021" y="11055"/>
                    </a:cubicBezTo>
                    <a:cubicBezTo>
                      <a:pt x="15029" y="11008"/>
                      <a:pt x="15075" y="10970"/>
                      <a:pt x="15125" y="10970"/>
                    </a:cubicBezTo>
                    <a:cubicBezTo>
                      <a:pt x="15128" y="10970"/>
                      <a:pt x="15130" y="10971"/>
                      <a:pt x="15133" y="10971"/>
                    </a:cubicBezTo>
                    <a:cubicBezTo>
                      <a:pt x="15275" y="10802"/>
                      <a:pt x="15413" y="10633"/>
                      <a:pt x="15625" y="10556"/>
                    </a:cubicBezTo>
                    <a:cubicBezTo>
                      <a:pt x="15690" y="10440"/>
                      <a:pt x="15805" y="10394"/>
                      <a:pt x="15909" y="10337"/>
                    </a:cubicBezTo>
                    <a:cubicBezTo>
                      <a:pt x="15921" y="10283"/>
                      <a:pt x="15967" y="10244"/>
                      <a:pt x="16020" y="10244"/>
                    </a:cubicBezTo>
                    <a:cubicBezTo>
                      <a:pt x="16097" y="10145"/>
                      <a:pt x="16201" y="10075"/>
                      <a:pt x="16324" y="10045"/>
                    </a:cubicBezTo>
                    <a:cubicBezTo>
                      <a:pt x="16332" y="9991"/>
                      <a:pt x="16382" y="9956"/>
                      <a:pt x="16432" y="9952"/>
                    </a:cubicBezTo>
                    <a:cubicBezTo>
                      <a:pt x="16439" y="9899"/>
                      <a:pt x="16478" y="9856"/>
                      <a:pt x="16535" y="9853"/>
                    </a:cubicBezTo>
                    <a:cubicBezTo>
                      <a:pt x="16535" y="9795"/>
                      <a:pt x="16582" y="9749"/>
                      <a:pt x="16635" y="9749"/>
                    </a:cubicBezTo>
                    <a:lnTo>
                      <a:pt x="17235" y="9242"/>
                    </a:lnTo>
                    <a:cubicBezTo>
                      <a:pt x="17246" y="9188"/>
                      <a:pt x="17289" y="9149"/>
                      <a:pt x="17342" y="9145"/>
                    </a:cubicBezTo>
                    <a:lnTo>
                      <a:pt x="18153" y="8339"/>
                    </a:lnTo>
                    <a:cubicBezTo>
                      <a:pt x="18192" y="8173"/>
                      <a:pt x="18334" y="8116"/>
                      <a:pt x="18457" y="8035"/>
                    </a:cubicBezTo>
                    <a:cubicBezTo>
                      <a:pt x="18445" y="7931"/>
                      <a:pt x="18534" y="7874"/>
                      <a:pt x="18572" y="7789"/>
                    </a:cubicBezTo>
                    <a:cubicBezTo>
                      <a:pt x="18603" y="7789"/>
                      <a:pt x="18641" y="7778"/>
                      <a:pt x="18668" y="7751"/>
                    </a:cubicBezTo>
                    <a:lnTo>
                      <a:pt x="18676" y="7743"/>
                    </a:lnTo>
                    <a:cubicBezTo>
                      <a:pt x="18706" y="7708"/>
                      <a:pt x="18733" y="7681"/>
                      <a:pt x="18768" y="7647"/>
                    </a:cubicBezTo>
                    <a:lnTo>
                      <a:pt x="18772" y="7643"/>
                    </a:lnTo>
                    <a:cubicBezTo>
                      <a:pt x="18899" y="7570"/>
                      <a:pt x="18999" y="7470"/>
                      <a:pt x="19064" y="7339"/>
                    </a:cubicBezTo>
                    <a:lnTo>
                      <a:pt x="19072" y="7336"/>
                    </a:lnTo>
                    <a:cubicBezTo>
                      <a:pt x="19110" y="7305"/>
                      <a:pt x="19141" y="7270"/>
                      <a:pt x="19168" y="7228"/>
                    </a:cubicBezTo>
                    <a:cubicBezTo>
                      <a:pt x="19271" y="7097"/>
                      <a:pt x="19387" y="6974"/>
                      <a:pt x="19467" y="6828"/>
                    </a:cubicBezTo>
                    <a:lnTo>
                      <a:pt x="19475" y="6825"/>
                    </a:lnTo>
                    <a:cubicBezTo>
                      <a:pt x="19513" y="6798"/>
                      <a:pt x="19540" y="6763"/>
                      <a:pt x="19571" y="6725"/>
                    </a:cubicBezTo>
                    <a:cubicBezTo>
                      <a:pt x="19610" y="6694"/>
                      <a:pt x="19640" y="6667"/>
                      <a:pt x="19671" y="6632"/>
                    </a:cubicBezTo>
                    <a:lnTo>
                      <a:pt x="19679" y="6625"/>
                    </a:lnTo>
                    <a:cubicBezTo>
                      <a:pt x="19713" y="6594"/>
                      <a:pt x="19744" y="6559"/>
                      <a:pt x="19771" y="6529"/>
                    </a:cubicBezTo>
                    <a:lnTo>
                      <a:pt x="19771" y="6521"/>
                    </a:lnTo>
                    <a:cubicBezTo>
                      <a:pt x="19813" y="6498"/>
                      <a:pt x="19844" y="6459"/>
                      <a:pt x="19863" y="6417"/>
                    </a:cubicBezTo>
                    <a:cubicBezTo>
                      <a:pt x="19917" y="6402"/>
                      <a:pt x="19948" y="6356"/>
                      <a:pt x="19955" y="6302"/>
                    </a:cubicBezTo>
                    <a:cubicBezTo>
                      <a:pt x="20040" y="6279"/>
                      <a:pt x="20017" y="6171"/>
                      <a:pt x="20078" y="6129"/>
                    </a:cubicBezTo>
                    <a:lnTo>
                      <a:pt x="20082" y="6117"/>
                    </a:lnTo>
                    <a:cubicBezTo>
                      <a:pt x="20121" y="6091"/>
                      <a:pt x="20151" y="6052"/>
                      <a:pt x="20171" y="6010"/>
                    </a:cubicBezTo>
                    <a:cubicBezTo>
                      <a:pt x="20267" y="5925"/>
                      <a:pt x="20313" y="5818"/>
                      <a:pt x="20370" y="5714"/>
                    </a:cubicBezTo>
                    <a:cubicBezTo>
                      <a:pt x="20443" y="5668"/>
                      <a:pt x="20424" y="5572"/>
                      <a:pt x="20478" y="5518"/>
                    </a:cubicBezTo>
                    <a:cubicBezTo>
                      <a:pt x="20528" y="5434"/>
                      <a:pt x="20536" y="5337"/>
                      <a:pt x="20432" y="5245"/>
                    </a:cubicBezTo>
                    <a:cubicBezTo>
                      <a:pt x="20420" y="5195"/>
                      <a:pt x="20382" y="5157"/>
                      <a:pt x="20332" y="5145"/>
                    </a:cubicBezTo>
                    <a:cubicBezTo>
                      <a:pt x="20209" y="4892"/>
                      <a:pt x="19998" y="4715"/>
                      <a:pt x="19794" y="4538"/>
                    </a:cubicBezTo>
                    <a:cubicBezTo>
                      <a:pt x="19791" y="4539"/>
                      <a:pt x="19787" y="4539"/>
                      <a:pt x="19784" y="4539"/>
                    </a:cubicBezTo>
                    <a:cubicBezTo>
                      <a:pt x="19768" y="4539"/>
                      <a:pt x="19751" y="4531"/>
                      <a:pt x="19748" y="4515"/>
                    </a:cubicBezTo>
                    <a:lnTo>
                      <a:pt x="19748" y="4500"/>
                    </a:lnTo>
                    <a:cubicBezTo>
                      <a:pt x="19659" y="4423"/>
                      <a:pt x="19629" y="4304"/>
                      <a:pt x="19521" y="4246"/>
                    </a:cubicBezTo>
                    <a:cubicBezTo>
                      <a:pt x="19517" y="4192"/>
                      <a:pt x="19471" y="4150"/>
                      <a:pt x="19421" y="4150"/>
                    </a:cubicBezTo>
                    <a:lnTo>
                      <a:pt x="19437" y="4119"/>
                    </a:lnTo>
                    <a:lnTo>
                      <a:pt x="19414" y="4150"/>
                    </a:lnTo>
                    <a:cubicBezTo>
                      <a:pt x="19394" y="4054"/>
                      <a:pt x="19287" y="4089"/>
                      <a:pt x="19244" y="4031"/>
                    </a:cubicBezTo>
                    <a:lnTo>
                      <a:pt x="19233" y="4023"/>
                    </a:lnTo>
                    <a:cubicBezTo>
                      <a:pt x="19206" y="3985"/>
                      <a:pt x="19164" y="3958"/>
                      <a:pt x="19125" y="3939"/>
                    </a:cubicBezTo>
                    <a:cubicBezTo>
                      <a:pt x="19114" y="3889"/>
                      <a:pt x="19075" y="3850"/>
                      <a:pt x="19025" y="3839"/>
                    </a:cubicBezTo>
                    <a:cubicBezTo>
                      <a:pt x="19014" y="3785"/>
                      <a:pt x="18975" y="3747"/>
                      <a:pt x="18922" y="3743"/>
                    </a:cubicBezTo>
                    <a:lnTo>
                      <a:pt x="18922" y="3747"/>
                    </a:lnTo>
                    <a:cubicBezTo>
                      <a:pt x="18464" y="3385"/>
                      <a:pt x="18011" y="3020"/>
                      <a:pt x="17488" y="2755"/>
                    </a:cubicBezTo>
                    <a:lnTo>
                      <a:pt x="17431" y="2728"/>
                    </a:lnTo>
                    <a:cubicBezTo>
                      <a:pt x="17427" y="2694"/>
                      <a:pt x="17419" y="2659"/>
                      <a:pt x="17412" y="2628"/>
                    </a:cubicBezTo>
                    <a:lnTo>
                      <a:pt x="17423" y="2621"/>
                    </a:lnTo>
                    <a:cubicBezTo>
                      <a:pt x="17392" y="2578"/>
                      <a:pt x="17350" y="2540"/>
                      <a:pt x="17308" y="2517"/>
                    </a:cubicBezTo>
                    <a:cubicBezTo>
                      <a:pt x="17277" y="2517"/>
                      <a:pt x="17250" y="2505"/>
                      <a:pt x="17231" y="2486"/>
                    </a:cubicBezTo>
                    <a:lnTo>
                      <a:pt x="17158" y="2502"/>
                    </a:lnTo>
                    <a:cubicBezTo>
                      <a:pt x="17146" y="2490"/>
                      <a:pt x="17143" y="2482"/>
                      <a:pt x="17135" y="2471"/>
                    </a:cubicBezTo>
                    <a:cubicBezTo>
                      <a:pt x="16751" y="2183"/>
                      <a:pt x="16320" y="1967"/>
                      <a:pt x="15924" y="1702"/>
                    </a:cubicBezTo>
                    <a:lnTo>
                      <a:pt x="15913" y="1695"/>
                    </a:lnTo>
                    <a:cubicBezTo>
                      <a:pt x="15867" y="1564"/>
                      <a:pt x="15721" y="1568"/>
                      <a:pt x="15629" y="1499"/>
                    </a:cubicBezTo>
                    <a:lnTo>
                      <a:pt x="15609" y="1483"/>
                    </a:lnTo>
                    <a:cubicBezTo>
                      <a:pt x="15579" y="1453"/>
                      <a:pt x="15544" y="1429"/>
                      <a:pt x="15506" y="1406"/>
                    </a:cubicBezTo>
                    <a:cubicBezTo>
                      <a:pt x="15463" y="1337"/>
                      <a:pt x="15386" y="1349"/>
                      <a:pt x="15321" y="1333"/>
                    </a:cubicBezTo>
                    <a:cubicBezTo>
                      <a:pt x="15317" y="1326"/>
                      <a:pt x="15317" y="1310"/>
                      <a:pt x="15313" y="1299"/>
                    </a:cubicBezTo>
                    <a:cubicBezTo>
                      <a:pt x="15279" y="1299"/>
                      <a:pt x="15252" y="1307"/>
                      <a:pt x="15217" y="1310"/>
                    </a:cubicBezTo>
                    <a:cubicBezTo>
                      <a:pt x="15208" y="1286"/>
                      <a:pt x="15187" y="1273"/>
                      <a:pt x="15165" y="1273"/>
                    </a:cubicBezTo>
                    <a:cubicBezTo>
                      <a:pt x="15159" y="1273"/>
                      <a:pt x="15154" y="1274"/>
                      <a:pt x="15148" y="1276"/>
                    </a:cubicBezTo>
                    <a:cubicBezTo>
                      <a:pt x="15144" y="1249"/>
                      <a:pt x="15129" y="1222"/>
                      <a:pt x="15117" y="1199"/>
                    </a:cubicBezTo>
                    <a:cubicBezTo>
                      <a:pt x="15083" y="1203"/>
                      <a:pt x="15052" y="1210"/>
                      <a:pt x="15021" y="1214"/>
                    </a:cubicBezTo>
                    <a:cubicBezTo>
                      <a:pt x="15004" y="1194"/>
                      <a:pt x="14978" y="1179"/>
                      <a:pt x="14953" y="1179"/>
                    </a:cubicBezTo>
                    <a:cubicBezTo>
                      <a:pt x="14950" y="1179"/>
                      <a:pt x="14947" y="1179"/>
                      <a:pt x="14945" y="1180"/>
                    </a:cubicBezTo>
                    <a:cubicBezTo>
                      <a:pt x="14937" y="1153"/>
                      <a:pt x="14929" y="1122"/>
                      <a:pt x="14914" y="1099"/>
                    </a:cubicBezTo>
                    <a:lnTo>
                      <a:pt x="14822" y="1099"/>
                    </a:lnTo>
                    <a:cubicBezTo>
                      <a:pt x="14810" y="1076"/>
                      <a:pt x="14799" y="1045"/>
                      <a:pt x="14795" y="1018"/>
                    </a:cubicBezTo>
                    <a:cubicBezTo>
                      <a:pt x="14718" y="1007"/>
                      <a:pt x="14649" y="965"/>
                      <a:pt x="14610" y="892"/>
                    </a:cubicBezTo>
                    <a:lnTo>
                      <a:pt x="14506" y="799"/>
                    </a:lnTo>
                    <a:cubicBezTo>
                      <a:pt x="14449" y="799"/>
                      <a:pt x="14407" y="757"/>
                      <a:pt x="14399" y="703"/>
                    </a:cubicBezTo>
                    <a:cubicBezTo>
                      <a:pt x="14395" y="704"/>
                      <a:pt x="14392" y="704"/>
                      <a:pt x="14388" y="704"/>
                    </a:cubicBezTo>
                    <a:cubicBezTo>
                      <a:pt x="14288" y="704"/>
                      <a:pt x="14234" y="602"/>
                      <a:pt x="14141" y="569"/>
                    </a:cubicBezTo>
                    <a:cubicBezTo>
                      <a:pt x="14138" y="542"/>
                      <a:pt x="14126" y="511"/>
                      <a:pt x="14107" y="484"/>
                    </a:cubicBezTo>
                    <a:cubicBezTo>
                      <a:pt x="14072" y="484"/>
                      <a:pt x="14045" y="484"/>
                      <a:pt x="14011" y="480"/>
                    </a:cubicBezTo>
                    <a:lnTo>
                      <a:pt x="13995" y="392"/>
                    </a:lnTo>
                    <a:cubicBezTo>
                      <a:pt x="13899" y="365"/>
                      <a:pt x="13896" y="277"/>
                      <a:pt x="13888" y="200"/>
                    </a:cubicBezTo>
                    <a:cubicBezTo>
                      <a:pt x="13784" y="127"/>
                      <a:pt x="13569" y="257"/>
                      <a:pt x="13569" y="12"/>
                    </a:cubicBezTo>
                    <a:cubicBezTo>
                      <a:pt x="13549" y="4"/>
                      <a:pt x="13530" y="1"/>
                      <a:pt x="135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11"/>
              <p:cNvSpPr/>
              <p:nvPr/>
            </p:nvSpPr>
            <p:spPr>
              <a:xfrm>
                <a:off x="1958652" y="1225922"/>
                <a:ext cx="155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11"/>
              <p:cNvSpPr/>
              <p:nvPr/>
            </p:nvSpPr>
            <p:spPr>
              <a:xfrm>
                <a:off x="1899280" y="1234514"/>
                <a:ext cx="32354" cy="29004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935" extrusionOk="0">
                    <a:moveTo>
                      <a:pt x="904" y="0"/>
                    </a:moveTo>
                    <a:cubicBezTo>
                      <a:pt x="673" y="204"/>
                      <a:pt x="481" y="454"/>
                      <a:pt x="174" y="557"/>
                    </a:cubicBezTo>
                    <a:cubicBezTo>
                      <a:pt x="1" y="615"/>
                      <a:pt x="20" y="784"/>
                      <a:pt x="81" y="888"/>
                    </a:cubicBezTo>
                    <a:cubicBezTo>
                      <a:pt x="103" y="922"/>
                      <a:pt x="128" y="934"/>
                      <a:pt x="156" y="934"/>
                    </a:cubicBezTo>
                    <a:cubicBezTo>
                      <a:pt x="213" y="934"/>
                      <a:pt x="279" y="880"/>
                      <a:pt x="339" y="849"/>
                    </a:cubicBezTo>
                    <a:cubicBezTo>
                      <a:pt x="654" y="684"/>
                      <a:pt x="904" y="457"/>
                      <a:pt x="1042" y="119"/>
                    </a:cubicBezTo>
                    <a:lnTo>
                      <a:pt x="1019" y="81"/>
                    </a:lnTo>
                    <a:cubicBezTo>
                      <a:pt x="1000" y="50"/>
                      <a:pt x="977" y="31"/>
                      <a:pt x="950" y="16"/>
                    </a:cubicBezTo>
                    <a:lnTo>
                      <a:pt x="9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11"/>
              <p:cNvSpPr/>
              <p:nvPr/>
            </p:nvSpPr>
            <p:spPr>
              <a:xfrm>
                <a:off x="1713346" y="1172040"/>
                <a:ext cx="33409" cy="2314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746" extrusionOk="0">
                    <a:moveTo>
                      <a:pt x="356" y="0"/>
                    </a:moveTo>
                    <a:cubicBezTo>
                      <a:pt x="306" y="0"/>
                      <a:pt x="307" y="36"/>
                      <a:pt x="323" y="135"/>
                    </a:cubicBezTo>
                    <a:cubicBezTo>
                      <a:pt x="358" y="243"/>
                      <a:pt x="446" y="343"/>
                      <a:pt x="388" y="462"/>
                    </a:cubicBezTo>
                    <a:cubicBezTo>
                      <a:pt x="327" y="589"/>
                      <a:pt x="0" y="462"/>
                      <a:pt x="96" y="673"/>
                    </a:cubicBezTo>
                    <a:cubicBezTo>
                      <a:pt x="121" y="726"/>
                      <a:pt x="149" y="745"/>
                      <a:pt x="180" y="745"/>
                    </a:cubicBezTo>
                    <a:cubicBezTo>
                      <a:pt x="262" y="745"/>
                      <a:pt x="361" y="604"/>
                      <a:pt x="468" y="604"/>
                    </a:cubicBezTo>
                    <a:cubicBezTo>
                      <a:pt x="491" y="604"/>
                      <a:pt x="514" y="611"/>
                      <a:pt x="538" y="627"/>
                    </a:cubicBezTo>
                    <a:cubicBezTo>
                      <a:pt x="556" y="637"/>
                      <a:pt x="579" y="640"/>
                      <a:pt x="604" y="640"/>
                    </a:cubicBezTo>
                    <a:cubicBezTo>
                      <a:pt x="640" y="640"/>
                      <a:pt x="680" y="634"/>
                      <a:pt x="715" y="634"/>
                    </a:cubicBezTo>
                    <a:cubicBezTo>
                      <a:pt x="720" y="634"/>
                      <a:pt x="725" y="634"/>
                      <a:pt x="730" y="635"/>
                    </a:cubicBezTo>
                    <a:lnTo>
                      <a:pt x="926" y="608"/>
                    </a:lnTo>
                    <a:lnTo>
                      <a:pt x="980" y="500"/>
                    </a:lnTo>
                    <a:lnTo>
                      <a:pt x="984" y="500"/>
                    </a:lnTo>
                    <a:cubicBezTo>
                      <a:pt x="1022" y="489"/>
                      <a:pt x="1057" y="458"/>
                      <a:pt x="1076" y="423"/>
                    </a:cubicBezTo>
                    <a:cubicBezTo>
                      <a:pt x="903" y="231"/>
                      <a:pt x="684" y="112"/>
                      <a:pt x="442" y="16"/>
                    </a:cubicBezTo>
                    <a:cubicBezTo>
                      <a:pt x="404" y="6"/>
                      <a:pt x="376" y="0"/>
                      <a:pt x="3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11"/>
              <p:cNvSpPr/>
              <p:nvPr/>
            </p:nvSpPr>
            <p:spPr>
              <a:xfrm>
                <a:off x="1645040" y="1309707"/>
                <a:ext cx="62598" cy="83475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691" extrusionOk="0">
                    <a:moveTo>
                      <a:pt x="120" y="147"/>
                    </a:moveTo>
                    <a:cubicBezTo>
                      <a:pt x="146" y="166"/>
                      <a:pt x="173" y="189"/>
                      <a:pt x="196" y="208"/>
                    </a:cubicBezTo>
                    <a:lnTo>
                      <a:pt x="120" y="147"/>
                    </a:lnTo>
                    <a:close/>
                    <a:moveTo>
                      <a:pt x="148" y="1"/>
                    </a:moveTo>
                    <a:cubicBezTo>
                      <a:pt x="146" y="1"/>
                      <a:pt x="145" y="1"/>
                      <a:pt x="143" y="1"/>
                    </a:cubicBezTo>
                    <a:cubicBezTo>
                      <a:pt x="104" y="1"/>
                      <a:pt x="0" y="55"/>
                      <a:pt x="100" y="135"/>
                    </a:cubicBezTo>
                    <a:lnTo>
                      <a:pt x="104" y="135"/>
                    </a:lnTo>
                    <a:cubicBezTo>
                      <a:pt x="104" y="197"/>
                      <a:pt x="123" y="240"/>
                      <a:pt x="183" y="240"/>
                    </a:cubicBezTo>
                    <a:cubicBezTo>
                      <a:pt x="194" y="240"/>
                      <a:pt x="206" y="238"/>
                      <a:pt x="219" y="235"/>
                    </a:cubicBezTo>
                    <a:cubicBezTo>
                      <a:pt x="369" y="358"/>
                      <a:pt x="558" y="443"/>
                      <a:pt x="642" y="631"/>
                    </a:cubicBezTo>
                    <a:cubicBezTo>
                      <a:pt x="638" y="704"/>
                      <a:pt x="627" y="773"/>
                      <a:pt x="623" y="846"/>
                    </a:cubicBezTo>
                    <a:lnTo>
                      <a:pt x="623" y="942"/>
                    </a:lnTo>
                    <a:cubicBezTo>
                      <a:pt x="723" y="1231"/>
                      <a:pt x="1007" y="1361"/>
                      <a:pt x="1207" y="1569"/>
                    </a:cubicBezTo>
                    <a:cubicBezTo>
                      <a:pt x="1222" y="1702"/>
                      <a:pt x="1207" y="1853"/>
                      <a:pt x="1403" y="1853"/>
                    </a:cubicBezTo>
                    <a:cubicBezTo>
                      <a:pt x="1406" y="1853"/>
                      <a:pt x="1408" y="1853"/>
                      <a:pt x="1411" y="1853"/>
                    </a:cubicBezTo>
                    <a:cubicBezTo>
                      <a:pt x="1449" y="1988"/>
                      <a:pt x="1488" y="2122"/>
                      <a:pt x="1526" y="2249"/>
                    </a:cubicBezTo>
                    <a:cubicBezTo>
                      <a:pt x="1586" y="2628"/>
                      <a:pt x="1603" y="2690"/>
                      <a:pt x="1872" y="2690"/>
                    </a:cubicBezTo>
                    <a:cubicBezTo>
                      <a:pt x="1914" y="2690"/>
                      <a:pt x="1963" y="2689"/>
                      <a:pt x="2018" y="2687"/>
                    </a:cubicBezTo>
                    <a:cubicBezTo>
                      <a:pt x="1845" y="2479"/>
                      <a:pt x="1737" y="2268"/>
                      <a:pt x="1741" y="2007"/>
                    </a:cubicBezTo>
                    <a:cubicBezTo>
                      <a:pt x="1749" y="1726"/>
                      <a:pt x="1568" y="1549"/>
                      <a:pt x="1318" y="1450"/>
                    </a:cubicBezTo>
                    <a:cubicBezTo>
                      <a:pt x="1292" y="1384"/>
                      <a:pt x="1276" y="1315"/>
                      <a:pt x="1234" y="1269"/>
                    </a:cubicBezTo>
                    <a:cubicBezTo>
                      <a:pt x="1049" y="1081"/>
                      <a:pt x="884" y="889"/>
                      <a:pt x="846" y="616"/>
                    </a:cubicBezTo>
                    <a:cubicBezTo>
                      <a:pt x="838" y="577"/>
                      <a:pt x="777" y="550"/>
                      <a:pt x="738" y="516"/>
                    </a:cubicBezTo>
                    <a:cubicBezTo>
                      <a:pt x="658" y="241"/>
                      <a:pt x="393" y="1"/>
                      <a:pt x="14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11"/>
              <p:cNvSpPr/>
              <p:nvPr/>
            </p:nvSpPr>
            <p:spPr>
              <a:xfrm>
                <a:off x="1768407" y="1116762"/>
                <a:ext cx="36045" cy="3477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121" extrusionOk="0">
                    <a:moveTo>
                      <a:pt x="471" y="1"/>
                    </a:moveTo>
                    <a:cubicBezTo>
                      <a:pt x="422" y="1"/>
                      <a:pt x="367" y="15"/>
                      <a:pt x="300" y="42"/>
                    </a:cubicBezTo>
                    <a:cubicBezTo>
                      <a:pt x="1" y="161"/>
                      <a:pt x="104" y="376"/>
                      <a:pt x="181" y="580"/>
                    </a:cubicBezTo>
                    <a:cubicBezTo>
                      <a:pt x="197" y="607"/>
                      <a:pt x="223" y="622"/>
                      <a:pt x="254" y="630"/>
                    </a:cubicBezTo>
                    <a:cubicBezTo>
                      <a:pt x="250" y="649"/>
                      <a:pt x="258" y="668"/>
                      <a:pt x="289" y="684"/>
                    </a:cubicBezTo>
                    <a:cubicBezTo>
                      <a:pt x="308" y="718"/>
                      <a:pt x="339" y="737"/>
                      <a:pt x="377" y="741"/>
                    </a:cubicBezTo>
                    <a:cubicBezTo>
                      <a:pt x="416" y="745"/>
                      <a:pt x="450" y="761"/>
                      <a:pt x="485" y="776"/>
                    </a:cubicBezTo>
                    <a:lnTo>
                      <a:pt x="527" y="784"/>
                    </a:lnTo>
                    <a:lnTo>
                      <a:pt x="569" y="784"/>
                    </a:lnTo>
                    <a:cubicBezTo>
                      <a:pt x="792" y="668"/>
                      <a:pt x="677" y="565"/>
                      <a:pt x="565" y="457"/>
                    </a:cubicBezTo>
                    <a:cubicBezTo>
                      <a:pt x="585" y="453"/>
                      <a:pt x="600" y="445"/>
                      <a:pt x="619" y="438"/>
                    </a:cubicBezTo>
                    <a:cubicBezTo>
                      <a:pt x="638" y="434"/>
                      <a:pt x="658" y="430"/>
                      <a:pt x="677" y="419"/>
                    </a:cubicBezTo>
                    <a:cubicBezTo>
                      <a:pt x="696" y="407"/>
                      <a:pt x="711" y="392"/>
                      <a:pt x="723" y="376"/>
                    </a:cubicBezTo>
                    <a:lnTo>
                      <a:pt x="773" y="395"/>
                    </a:lnTo>
                    <a:cubicBezTo>
                      <a:pt x="773" y="476"/>
                      <a:pt x="777" y="561"/>
                      <a:pt x="777" y="641"/>
                    </a:cubicBezTo>
                    <a:cubicBezTo>
                      <a:pt x="761" y="657"/>
                      <a:pt x="750" y="668"/>
                      <a:pt x="738" y="687"/>
                    </a:cubicBezTo>
                    <a:cubicBezTo>
                      <a:pt x="723" y="734"/>
                      <a:pt x="731" y="776"/>
                      <a:pt x="758" y="810"/>
                    </a:cubicBezTo>
                    <a:cubicBezTo>
                      <a:pt x="735" y="837"/>
                      <a:pt x="711" y="868"/>
                      <a:pt x="685" y="899"/>
                    </a:cubicBezTo>
                    <a:cubicBezTo>
                      <a:pt x="654" y="918"/>
                      <a:pt x="638" y="968"/>
                      <a:pt x="658" y="1003"/>
                    </a:cubicBezTo>
                    <a:cubicBezTo>
                      <a:pt x="658" y="1033"/>
                      <a:pt x="665" y="1064"/>
                      <a:pt x="677" y="1091"/>
                    </a:cubicBezTo>
                    <a:cubicBezTo>
                      <a:pt x="690" y="1111"/>
                      <a:pt x="713" y="1121"/>
                      <a:pt x="735" y="1121"/>
                    </a:cubicBezTo>
                    <a:cubicBezTo>
                      <a:pt x="750" y="1121"/>
                      <a:pt x="766" y="1116"/>
                      <a:pt x="777" y="1106"/>
                    </a:cubicBezTo>
                    <a:cubicBezTo>
                      <a:pt x="988" y="949"/>
                      <a:pt x="1161" y="772"/>
                      <a:pt x="984" y="484"/>
                    </a:cubicBezTo>
                    <a:cubicBezTo>
                      <a:pt x="984" y="430"/>
                      <a:pt x="946" y="380"/>
                      <a:pt x="892" y="372"/>
                    </a:cubicBezTo>
                    <a:lnTo>
                      <a:pt x="777" y="284"/>
                    </a:lnTo>
                    <a:cubicBezTo>
                      <a:pt x="671" y="85"/>
                      <a:pt x="590" y="1"/>
                      <a:pt x="4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11"/>
              <p:cNvSpPr/>
              <p:nvPr/>
            </p:nvSpPr>
            <p:spPr>
              <a:xfrm>
                <a:off x="1755906" y="1129605"/>
                <a:ext cx="19791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38" h="940" extrusionOk="0">
                    <a:moveTo>
                      <a:pt x="108" y="1"/>
                    </a:moveTo>
                    <a:cubicBezTo>
                      <a:pt x="0" y="273"/>
                      <a:pt x="0" y="273"/>
                      <a:pt x="165" y="477"/>
                    </a:cubicBezTo>
                    <a:lnTo>
                      <a:pt x="173" y="481"/>
                    </a:lnTo>
                    <a:cubicBezTo>
                      <a:pt x="173" y="558"/>
                      <a:pt x="204" y="635"/>
                      <a:pt x="269" y="685"/>
                    </a:cubicBezTo>
                    <a:cubicBezTo>
                      <a:pt x="313" y="784"/>
                      <a:pt x="336" y="939"/>
                      <a:pt x="469" y="939"/>
                    </a:cubicBezTo>
                    <a:cubicBezTo>
                      <a:pt x="475" y="939"/>
                      <a:pt x="482" y="939"/>
                      <a:pt x="488" y="938"/>
                    </a:cubicBezTo>
                    <a:cubicBezTo>
                      <a:pt x="588" y="927"/>
                      <a:pt x="546" y="781"/>
                      <a:pt x="588" y="696"/>
                    </a:cubicBezTo>
                    <a:cubicBezTo>
                      <a:pt x="619" y="665"/>
                      <a:pt x="634" y="627"/>
                      <a:pt x="638" y="581"/>
                    </a:cubicBezTo>
                    <a:cubicBezTo>
                      <a:pt x="626" y="539"/>
                      <a:pt x="611" y="500"/>
                      <a:pt x="584" y="473"/>
                    </a:cubicBezTo>
                    <a:lnTo>
                      <a:pt x="480" y="389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11"/>
              <p:cNvSpPr/>
              <p:nvPr/>
            </p:nvSpPr>
            <p:spPr>
              <a:xfrm>
                <a:off x="1573291" y="1241401"/>
                <a:ext cx="59869" cy="28880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931" extrusionOk="0">
                    <a:moveTo>
                      <a:pt x="1400" y="0"/>
                    </a:moveTo>
                    <a:cubicBezTo>
                      <a:pt x="1293" y="0"/>
                      <a:pt x="1198" y="56"/>
                      <a:pt x="1122" y="216"/>
                    </a:cubicBezTo>
                    <a:cubicBezTo>
                      <a:pt x="980" y="224"/>
                      <a:pt x="842" y="232"/>
                      <a:pt x="730" y="332"/>
                    </a:cubicBezTo>
                    <a:cubicBezTo>
                      <a:pt x="723" y="366"/>
                      <a:pt x="723" y="405"/>
                      <a:pt x="742" y="435"/>
                    </a:cubicBezTo>
                    <a:cubicBezTo>
                      <a:pt x="669" y="416"/>
                      <a:pt x="577" y="424"/>
                      <a:pt x="507" y="405"/>
                    </a:cubicBezTo>
                    <a:cubicBezTo>
                      <a:pt x="401" y="518"/>
                      <a:pt x="318" y="643"/>
                      <a:pt x="132" y="643"/>
                    </a:cubicBezTo>
                    <a:cubicBezTo>
                      <a:pt x="129" y="643"/>
                      <a:pt x="126" y="643"/>
                      <a:pt x="123" y="643"/>
                    </a:cubicBezTo>
                    <a:cubicBezTo>
                      <a:pt x="27" y="643"/>
                      <a:pt x="19" y="735"/>
                      <a:pt x="16" y="816"/>
                    </a:cubicBezTo>
                    <a:cubicBezTo>
                      <a:pt x="8" y="812"/>
                      <a:pt x="0" y="812"/>
                      <a:pt x="0" y="812"/>
                    </a:cubicBezTo>
                    <a:lnTo>
                      <a:pt x="0" y="812"/>
                    </a:lnTo>
                    <a:lnTo>
                      <a:pt x="8" y="816"/>
                    </a:lnTo>
                    <a:cubicBezTo>
                      <a:pt x="31" y="820"/>
                      <a:pt x="54" y="827"/>
                      <a:pt x="85" y="827"/>
                    </a:cubicBezTo>
                    <a:cubicBezTo>
                      <a:pt x="117" y="900"/>
                      <a:pt x="150" y="930"/>
                      <a:pt x="185" y="930"/>
                    </a:cubicBezTo>
                    <a:cubicBezTo>
                      <a:pt x="227" y="930"/>
                      <a:pt x="270" y="889"/>
                      <a:pt x="315" y="827"/>
                    </a:cubicBezTo>
                    <a:lnTo>
                      <a:pt x="799" y="700"/>
                    </a:lnTo>
                    <a:cubicBezTo>
                      <a:pt x="826" y="643"/>
                      <a:pt x="838" y="581"/>
                      <a:pt x="834" y="520"/>
                    </a:cubicBezTo>
                    <a:lnTo>
                      <a:pt x="834" y="520"/>
                    </a:lnTo>
                    <a:cubicBezTo>
                      <a:pt x="872" y="539"/>
                      <a:pt x="899" y="577"/>
                      <a:pt x="915" y="616"/>
                    </a:cubicBezTo>
                    <a:cubicBezTo>
                      <a:pt x="1034" y="600"/>
                      <a:pt x="1030" y="462"/>
                      <a:pt x="1115" y="412"/>
                    </a:cubicBezTo>
                    <a:cubicBezTo>
                      <a:pt x="1307" y="391"/>
                      <a:pt x="1452" y="227"/>
                      <a:pt x="1650" y="227"/>
                    </a:cubicBezTo>
                    <a:cubicBezTo>
                      <a:pt x="1670" y="227"/>
                      <a:pt x="1690" y="228"/>
                      <a:pt x="1710" y="232"/>
                    </a:cubicBezTo>
                    <a:cubicBezTo>
                      <a:pt x="1739" y="262"/>
                      <a:pt x="1763" y="273"/>
                      <a:pt x="1784" y="273"/>
                    </a:cubicBezTo>
                    <a:cubicBezTo>
                      <a:pt x="1830" y="273"/>
                      <a:pt x="1860" y="219"/>
                      <a:pt x="1895" y="182"/>
                    </a:cubicBezTo>
                    <a:cubicBezTo>
                      <a:pt x="1929" y="147"/>
                      <a:pt x="1921" y="97"/>
                      <a:pt x="1891" y="63"/>
                    </a:cubicBezTo>
                    <a:cubicBezTo>
                      <a:pt x="1883" y="63"/>
                      <a:pt x="1883" y="59"/>
                      <a:pt x="1879" y="59"/>
                    </a:cubicBezTo>
                    <a:cubicBezTo>
                      <a:pt x="1860" y="44"/>
                      <a:pt x="1842" y="38"/>
                      <a:pt x="1824" y="38"/>
                    </a:cubicBezTo>
                    <a:cubicBezTo>
                      <a:pt x="1785" y="38"/>
                      <a:pt x="1751" y="68"/>
                      <a:pt x="1722" y="105"/>
                    </a:cubicBezTo>
                    <a:cubicBezTo>
                      <a:pt x="1610" y="49"/>
                      <a:pt x="1500" y="0"/>
                      <a:pt x="140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11"/>
              <p:cNvSpPr/>
              <p:nvPr/>
            </p:nvSpPr>
            <p:spPr>
              <a:xfrm>
                <a:off x="1696037" y="1340758"/>
                <a:ext cx="146911" cy="99388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3204" extrusionOk="0">
                    <a:moveTo>
                      <a:pt x="4418" y="1"/>
                    </a:moveTo>
                    <a:cubicBezTo>
                      <a:pt x="4280" y="1"/>
                      <a:pt x="4194" y="202"/>
                      <a:pt x="4113" y="333"/>
                    </a:cubicBezTo>
                    <a:cubicBezTo>
                      <a:pt x="3917" y="545"/>
                      <a:pt x="3748" y="779"/>
                      <a:pt x="3609" y="1033"/>
                    </a:cubicBezTo>
                    <a:cubicBezTo>
                      <a:pt x="3406" y="1067"/>
                      <a:pt x="3225" y="1182"/>
                      <a:pt x="3110" y="1344"/>
                    </a:cubicBezTo>
                    <a:lnTo>
                      <a:pt x="2883" y="1528"/>
                    </a:lnTo>
                    <a:cubicBezTo>
                      <a:pt x="2810" y="1536"/>
                      <a:pt x="2729" y="1536"/>
                      <a:pt x="2702" y="1624"/>
                    </a:cubicBezTo>
                    <a:cubicBezTo>
                      <a:pt x="2649" y="1632"/>
                      <a:pt x="2610" y="1670"/>
                      <a:pt x="2595" y="1724"/>
                    </a:cubicBezTo>
                    <a:cubicBezTo>
                      <a:pt x="2433" y="1790"/>
                      <a:pt x="2287" y="1901"/>
                      <a:pt x="2176" y="2036"/>
                    </a:cubicBezTo>
                    <a:cubicBezTo>
                      <a:pt x="1730" y="2147"/>
                      <a:pt x="1365" y="2424"/>
                      <a:pt x="973" y="2635"/>
                    </a:cubicBezTo>
                    <a:cubicBezTo>
                      <a:pt x="943" y="2643"/>
                      <a:pt x="916" y="2662"/>
                      <a:pt x="896" y="2681"/>
                    </a:cubicBezTo>
                    <a:cubicBezTo>
                      <a:pt x="562" y="2727"/>
                      <a:pt x="324" y="2989"/>
                      <a:pt x="9" y="3077"/>
                    </a:cubicBezTo>
                    <a:cubicBezTo>
                      <a:pt x="0" y="3174"/>
                      <a:pt x="28" y="3203"/>
                      <a:pt x="71" y="3203"/>
                    </a:cubicBezTo>
                    <a:cubicBezTo>
                      <a:pt x="104" y="3203"/>
                      <a:pt x="145" y="3186"/>
                      <a:pt x="186" y="3169"/>
                    </a:cubicBezTo>
                    <a:cubicBezTo>
                      <a:pt x="451" y="3142"/>
                      <a:pt x="693" y="3038"/>
                      <a:pt x="900" y="2873"/>
                    </a:cubicBezTo>
                    <a:lnTo>
                      <a:pt x="1085" y="2839"/>
                    </a:lnTo>
                    <a:cubicBezTo>
                      <a:pt x="1323" y="2673"/>
                      <a:pt x="1577" y="2535"/>
                      <a:pt x="1846" y="2431"/>
                    </a:cubicBezTo>
                    <a:cubicBezTo>
                      <a:pt x="2034" y="2354"/>
                      <a:pt x="2268" y="2347"/>
                      <a:pt x="2403" y="2155"/>
                    </a:cubicBezTo>
                    <a:lnTo>
                      <a:pt x="2606" y="1955"/>
                    </a:lnTo>
                    <a:cubicBezTo>
                      <a:pt x="2664" y="1955"/>
                      <a:pt x="2710" y="1916"/>
                      <a:pt x="2722" y="1863"/>
                    </a:cubicBezTo>
                    <a:cubicBezTo>
                      <a:pt x="2731" y="1863"/>
                      <a:pt x="2740" y="1863"/>
                      <a:pt x="2749" y="1863"/>
                    </a:cubicBezTo>
                    <a:cubicBezTo>
                      <a:pt x="2887" y="1863"/>
                      <a:pt x="3000" y="1832"/>
                      <a:pt x="3029" y="1663"/>
                    </a:cubicBezTo>
                    <a:cubicBezTo>
                      <a:pt x="3056" y="1663"/>
                      <a:pt x="3083" y="1651"/>
                      <a:pt x="3102" y="1632"/>
                    </a:cubicBezTo>
                    <a:cubicBezTo>
                      <a:pt x="3105" y="1632"/>
                      <a:pt x="3108" y="1632"/>
                      <a:pt x="3112" y="1632"/>
                    </a:cubicBezTo>
                    <a:cubicBezTo>
                      <a:pt x="3159" y="1632"/>
                      <a:pt x="3207" y="1606"/>
                      <a:pt x="3225" y="1555"/>
                    </a:cubicBezTo>
                    <a:lnTo>
                      <a:pt x="3609" y="1229"/>
                    </a:lnTo>
                    <a:cubicBezTo>
                      <a:pt x="3882" y="1060"/>
                      <a:pt x="4147" y="883"/>
                      <a:pt x="4255" y="556"/>
                    </a:cubicBezTo>
                    <a:cubicBezTo>
                      <a:pt x="4293" y="529"/>
                      <a:pt x="4355" y="510"/>
                      <a:pt x="4370" y="472"/>
                    </a:cubicBezTo>
                    <a:cubicBezTo>
                      <a:pt x="4428" y="326"/>
                      <a:pt x="4735" y="176"/>
                      <a:pt x="4524" y="37"/>
                    </a:cubicBezTo>
                    <a:cubicBezTo>
                      <a:pt x="4485" y="12"/>
                      <a:pt x="4450" y="1"/>
                      <a:pt x="44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11"/>
              <p:cNvSpPr/>
              <p:nvPr/>
            </p:nvSpPr>
            <p:spPr>
              <a:xfrm>
                <a:off x="1669391" y="1209264"/>
                <a:ext cx="17278" cy="1188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83" extrusionOk="0">
                    <a:moveTo>
                      <a:pt x="339" y="0"/>
                    </a:moveTo>
                    <a:cubicBezTo>
                      <a:pt x="144" y="0"/>
                      <a:pt x="1" y="72"/>
                      <a:pt x="7" y="338"/>
                    </a:cubicBezTo>
                    <a:cubicBezTo>
                      <a:pt x="43" y="368"/>
                      <a:pt x="79" y="382"/>
                      <a:pt x="114" y="382"/>
                    </a:cubicBezTo>
                    <a:cubicBezTo>
                      <a:pt x="154" y="382"/>
                      <a:pt x="193" y="364"/>
                      <a:pt x="230" y="334"/>
                    </a:cubicBezTo>
                    <a:lnTo>
                      <a:pt x="557" y="138"/>
                    </a:lnTo>
                    <a:cubicBezTo>
                      <a:pt x="545" y="80"/>
                      <a:pt x="476" y="61"/>
                      <a:pt x="453" y="7"/>
                    </a:cubicBezTo>
                    <a:cubicBezTo>
                      <a:pt x="413" y="3"/>
                      <a:pt x="375" y="0"/>
                      <a:pt x="3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11"/>
              <p:cNvSpPr/>
              <p:nvPr/>
            </p:nvSpPr>
            <p:spPr>
              <a:xfrm>
                <a:off x="1773773" y="1234080"/>
                <a:ext cx="58783" cy="30058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69" extrusionOk="0">
                    <a:moveTo>
                      <a:pt x="65" y="0"/>
                    </a:moveTo>
                    <a:cubicBezTo>
                      <a:pt x="57" y="0"/>
                      <a:pt x="50" y="2"/>
                      <a:pt x="47" y="6"/>
                    </a:cubicBezTo>
                    <a:cubicBezTo>
                      <a:pt x="0" y="53"/>
                      <a:pt x="43" y="122"/>
                      <a:pt x="81" y="168"/>
                    </a:cubicBezTo>
                    <a:cubicBezTo>
                      <a:pt x="108" y="202"/>
                      <a:pt x="147" y="229"/>
                      <a:pt x="181" y="252"/>
                    </a:cubicBezTo>
                    <a:lnTo>
                      <a:pt x="423" y="537"/>
                    </a:lnTo>
                    <a:cubicBezTo>
                      <a:pt x="465" y="683"/>
                      <a:pt x="585" y="787"/>
                      <a:pt x="734" y="813"/>
                    </a:cubicBezTo>
                    <a:cubicBezTo>
                      <a:pt x="735" y="813"/>
                      <a:pt x="735" y="813"/>
                      <a:pt x="735" y="813"/>
                    </a:cubicBezTo>
                    <a:cubicBezTo>
                      <a:pt x="762" y="813"/>
                      <a:pt x="759" y="649"/>
                      <a:pt x="852" y="649"/>
                    </a:cubicBezTo>
                    <a:cubicBezTo>
                      <a:pt x="877" y="649"/>
                      <a:pt x="909" y="661"/>
                      <a:pt x="950" y="690"/>
                    </a:cubicBezTo>
                    <a:cubicBezTo>
                      <a:pt x="976" y="711"/>
                      <a:pt x="1006" y="718"/>
                      <a:pt x="1036" y="718"/>
                    </a:cubicBezTo>
                    <a:cubicBezTo>
                      <a:pt x="1089" y="718"/>
                      <a:pt x="1146" y="698"/>
                      <a:pt x="1199" y="698"/>
                    </a:cubicBezTo>
                    <a:cubicBezTo>
                      <a:pt x="1241" y="698"/>
                      <a:pt x="1281" y="710"/>
                      <a:pt x="1315" y="752"/>
                    </a:cubicBezTo>
                    <a:cubicBezTo>
                      <a:pt x="1368" y="863"/>
                      <a:pt x="1472" y="910"/>
                      <a:pt x="1576" y="952"/>
                    </a:cubicBezTo>
                    <a:cubicBezTo>
                      <a:pt x="1601" y="964"/>
                      <a:pt x="1622" y="969"/>
                      <a:pt x="1638" y="969"/>
                    </a:cubicBezTo>
                    <a:cubicBezTo>
                      <a:pt x="1697" y="969"/>
                      <a:pt x="1707" y="904"/>
                      <a:pt x="1722" y="844"/>
                    </a:cubicBezTo>
                    <a:cubicBezTo>
                      <a:pt x="1791" y="840"/>
                      <a:pt x="1876" y="836"/>
                      <a:pt x="1883" y="763"/>
                    </a:cubicBezTo>
                    <a:cubicBezTo>
                      <a:pt x="1895" y="537"/>
                      <a:pt x="1664" y="287"/>
                      <a:pt x="1430" y="260"/>
                    </a:cubicBezTo>
                    <a:cubicBezTo>
                      <a:pt x="1415" y="260"/>
                      <a:pt x="1380" y="310"/>
                      <a:pt x="1388" y="322"/>
                    </a:cubicBezTo>
                    <a:cubicBezTo>
                      <a:pt x="1411" y="364"/>
                      <a:pt x="1434" y="402"/>
                      <a:pt x="1468" y="437"/>
                    </a:cubicBezTo>
                    <a:cubicBezTo>
                      <a:pt x="1476" y="471"/>
                      <a:pt x="1488" y="502"/>
                      <a:pt x="1503" y="537"/>
                    </a:cubicBezTo>
                    <a:cubicBezTo>
                      <a:pt x="1493" y="534"/>
                      <a:pt x="1482" y="533"/>
                      <a:pt x="1472" y="533"/>
                    </a:cubicBezTo>
                    <a:cubicBezTo>
                      <a:pt x="1452" y="533"/>
                      <a:pt x="1433" y="538"/>
                      <a:pt x="1415" y="548"/>
                    </a:cubicBezTo>
                    <a:cubicBezTo>
                      <a:pt x="1119" y="518"/>
                      <a:pt x="838" y="441"/>
                      <a:pt x="604" y="245"/>
                    </a:cubicBezTo>
                    <a:cubicBezTo>
                      <a:pt x="489" y="189"/>
                      <a:pt x="427" y="30"/>
                      <a:pt x="285" y="30"/>
                    </a:cubicBezTo>
                    <a:cubicBezTo>
                      <a:pt x="261" y="30"/>
                      <a:pt x="234" y="34"/>
                      <a:pt x="204" y="45"/>
                    </a:cubicBezTo>
                    <a:cubicBezTo>
                      <a:pt x="164" y="33"/>
                      <a:pt x="99" y="0"/>
                      <a:pt x="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11"/>
              <p:cNvSpPr/>
              <p:nvPr/>
            </p:nvSpPr>
            <p:spPr>
              <a:xfrm>
                <a:off x="1651585" y="1362130"/>
                <a:ext cx="13742" cy="13059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21" extrusionOk="0">
                    <a:moveTo>
                      <a:pt x="154" y="0"/>
                    </a:moveTo>
                    <a:cubicBezTo>
                      <a:pt x="121" y="0"/>
                      <a:pt x="87" y="16"/>
                      <a:pt x="58" y="55"/>
                    </a:cubicBezTo>
                    <a:cubicBezTo>
                      <a:pt x="1" y="136"/>
                      <a:pt x="12" y="205"/>
                      <a:pt x="101" y="259"/>
                    </a:cubicBezTo>
                    <a:cubicBezTo>
                      <a:pt x="193" y="317"/>
                      <a:pt x="270" y="413"/>
                      <a:pt x="431" y="420"/>
                    </a:cubicBezTo>
                    <a:cubicBezTo>
                      <a:pt x="443" y="248"/>
                      <a:pt x="339" y="151"/>
                      <a:pt x="262" y="59"/>
                    </a:cubicBezTo>
                    <a:cubicBezTo>
                      <a:pt x="234" y="25"/>
                      <a:pt x="195" y="0"/>
                      <a:pt x="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11"/>
              <p:cNvSpPr/>
              <p:nvPr/>
            </p:nvSpPr>
            <p:spPr>
              <a:xfrm>
                <a:off x="1946368" y="1225829"/>
                <a:ext cx="12191" cy="15634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4" extrusionOk="0">
                    <a:moveTo>
                      <a:pt x="301" y="0"/>
                    </a:moveTo>
                    <a:cubicBezTo>
                      <a:pt x="128" y="0"/>
                      <a:pt x="57" y="137"/>
                      <a:pt x="1" y="299"/>
                    </a:cubicBezTo>
                    <a:cubicBezTo>
                      <a:pt x="66" y="369"/>
                      <a:pt x="131" y="434"/>
                      <a:pt x="193" y="503"/>
                    </a:cubicBezTo>
                    <a:cubicBezTo>
                      <a:pt x="339" y="369"/>
                      <a:pt x="373" y="188"/>
                      <a:pt x="393" y="11"/>
                    </a:cubicBezTo>
                    <a:cubicBezTo>
                      <a:pt x="359" y="4"/>
                      <a:pt x="329" y="0"/>
                      <a:pt x="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11"/>
              <p:cNvSpPr/>
              <p:nvPr/>
            </p:nvSpPr>
            <p:spPr>
              <a:xfrm>
                <a:off x="1710368" y="1276329"/>
                <a:ext cx="13121" cy="1231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97" extrusionOk="0">
                    <a:moveTo>
                      <a:pt x="242" y="1"/>
                    </a:moveTo>
                    <a:cubicBezTo>
                      <a:pt x="196" y="28"/>
                      <a:pt x="158" y="55"/>
                      <a:pt x="127" y="93"/>
                    </a:cubicBezTo>
                    <a:cubicBezTo>
                      <a:pt x="50" y="166"/>
                      <a:pt x="0" y="262"/>
                      <a:pt x="81" y="339"/>
                    </a:cubicBezTo>
                    <a:cubicBezTo>
                      <a:pt x="124" y="380"/>
                      <a:pt x="167" y="396"/>
                      <a:pt x="209" y="396"/>
                    </a:cubicBezTo>
                    <a:cubicBezTo>
                      <a:pt x="284" y="396"/>
                      <a:pt x="356" y="342"/>
                      <a:pt x="423" y="285"/>
                    </a:cubicBezTo>
                    <a:cubicBezTo>
                      <a:pt x="419" y="166"/>
                      <a:pt x="346" y="55"/>
                      <a:pt x="24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11"/>
              <p:cNvSpPr/>
              <p:nvPr/>
            </p:nvSpPr>
            <p:spPr>
              <a:xfrm>
                <a:off x="1632291" y="1357229"/>
                <a:ext cx="16130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68" extrusionOk="0">
                    <a:moveTo>
                      <a:pt x="147" y="0"/>
                    </a:moveTo>
                    <a:cubicBezTo>
                      <a:pt x="112" y="0"/>
                      <a:pt x="75" y="11"/>
                      <a:pt x="35" y="41"/>
                    </a:cubicBezTo>
                    <a:cubicBezTo>
                      <a:pt x="8" y="79"/>
                      <a:pt x="0" y="133"/>
                      <a:pt x="19" y="175"/>
                    </a:cubicBezTo>
                    <a:cubicBezTo>
                      <a:pt x="72" y="241"/>
                      <a:pt x="126" y="268"/>
                      <a:pt x="186" y="268"/>
                    </a:cubicBezTo>
                    <a:cubicBezTo>
                      <a:pt x="279" y="268"/>
                      <a:pt x="385" y="202"/>
                      <a:pt x="519" y="117"/>
                    </a:cubicBezTo>
                    <a:cubicBezTo>
                      <a:pt x="354" y="106"/>
                      <a:pt x="256" y="0"/>
                      <a:pt x="1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11"/>
              <p:cNvSpPr/>
              <p:nvPr/>
            </p:nvSpPr>
            <p:spPr>
              <a:xfrm>
                <a:off x="1557067" y="1265379"/>
                <a:ext cx="1613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58" extrusionOk="0">
                    <a:moveTo>
                      <a:pt x="355" y="1"/>
                    </a:moveTo>
                    <a:cubicBezTo>
                      <a:pt x="227" y="1"/>
                      <a:pt x="122" y="89"/>
                      <a:pt x="1" y="254"/>
                    </a:cubicBezTo>
                    <a:cubicBezTo>
                      <a:pt x="31" y="250"/>
                      <a:pt x="61" y="248"/>
                      <a:pt x="90" y="248"/>
                    </a:cubicBezTo>
                    <a:cubicBezTo>
                      <a:pt x="165" y="248"/>
                      <a:pt x="235" y="258"/>
                      <a:pt x="298" y="258"/>
                    </a:cubicBezTo>
                    <a:cubicBezTo>
                      <a:pt x="411" y="258"/>
                      <a:pt x="495" y="226"/>
                      <a:pt x="519" y="43"/>
                    </a:cubicBezTo>
                    <a:cubicBezTo>
                      <a:pt x="459" y="14"/>
                      <a:pt x="405" y="1"/>
                      <a:pt x="3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11"/>
              <p:cNvSpPr/>
              <p:nvPr/>
            </p:nvSpPr>
            <p:spPr>
              <a:xfrm>
                <a:off x="1739806" y="1288737"/>
                <a:ext cx="13370" cy="1104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56" extrusionOk="0">
                    <a:moveTo>
                      <a:pt x="85" y="1"/>
                    </a:moveTo>
                    <a:cubicBezTo>
                      <a:pt x="4" y="35"/>
                      <a:pt x="0" y="108"/>
                      <a:pt x="0" y="177"/>
                    </a:cubicBezTo>
                    <a:cubicBezTo>
                      <a:pt x="79" y="225"/>
                      <a:pt x="162" y="355"/>
                      <a:pt x="249" y="355"/>
                    </a:cubicBezTo>
                    <a:cubicBezTo>
                      <a:pt x="281" y="355"/>
                      <a:pt x="313" y="338"/>
                      <a:pt x="346" y="293"/>
                    </a:cubicBezTo>
                    <a:cubicBezTo>
                      <a:pt x="431" y="177"/>
                      <a:pt x="223" y="100"/>
                      <a:pt x="123" y="31"/>
                    </a:cubicBezTo>
                    <a:cubicBezTo>
                      <a:pt x="104" y="24"/>
                      <a:pt x="96" y="12"/>
                      <a:pt x="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11"/>
              <p:cNvSpPr/>
              <p:nvPr/>
            </p:nvSpPr>
            <p:spPr>
              <a:xfrm>
                <a:off x="1607599" y="1247729"/>
                <a:ext cx="279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5" y="1"/>
                    </a:moveTo>
                    <a:cubicBezTo>
                      <a:pt x="1" y="1"/>
                      <a:pt x="1" y="8"/>
                      <a:pt x="9" y="8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11"/>
              <p:cNvSpPr/>
              <p:nvPr/>
            </p:nvSpPr>
            <p:spPr>
              <a:xfrm>
                <a:off x="1867578" y="1191582"/>
                <a:ext cx="403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13" h="5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11"/>
              <p:cNvSpPr/>
              <p:nvPr/>
            </p:nvSpPr>
            <p:spPr>
              <a:xfrm>
                <a:off x="1868074" y="1190559"/>
                <a:ext cx="9058" cy="9399"/>
              </a:xfrm>
              <a:custGeom>
                <a:avLst/>
                <a:gdLst/>
                <a:ahLst/>
                <a:cxnLst/>
                <a:rect l="l" t="t" r="r" b="b"/>
                <a:pathLst>
                  <a:path w="292" h="303" extrusionOk="0">
                    <a:moveTo>
                      <a:pt x="141" y="1"/>
                    </a:moveTo>
                    <a:cubicBezTo>
                      <a:pt x="103" y="1"/>
                      <a:pt x="57" y="11"/>
                      <a:pt x="0" y="34"/>
                    </a:cubicBezTo>
                    <a:cubicBezTo>
                      <a:pt x="42" y="168"/>
                      <a:pt x="154" y="264"/>
                      <a:pt x="288" y="303"/>
                    </a:cubicBezTo>
                    <a:cubicBezTo>
                      <a:pt x="291" y="124"/>
                      <a:pt x="269" y="1"/>
                      <a:pt x="14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11"/>
              <p:cNvSpPr/>
              <p:nvPr/>
            </p:nvSpPr>
            <p:spPr>
              <a:xfrm>
                <a:off x="1631919" y="1329621"/>
                <a:ext cx="8624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47" extrusionOk="0">
                    <a:moveTo>
                      <a:pt x="120" y="1"/>
                    </a:moveTo>
                    <a:lnTo>
                      <a:pt x="1" y="104"/>
                    </a:lnTo>
                    <a:cubicBezTo>
                      <a:pt x="39" y="235"/>
                      <a:pt x="70" y="366"/>
                      <a:pt x="201" y="446"/>
                    </a:cubicBezTo>
                    <a:cubicBezTo>
                      <a:pt x="277" y="312"/>
                      <a:pt x="254" y="200"/>
                      <a:pt x="224" y="89"/>
                    </a:cubicBezTo>
                    <a:cubicBezTo>
                      <a:pt x="197" y="62"/>
                      <a:pt x="162" y="27"/>
                      <a:pt x="1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11"/>
              <p:cNvSpPr/>
              <p:nvPr/>
            </p:nvSpPr>
            <p:spPr>
              <a:xfrm>
                <a:off x="1782490" y="1279090"/>
                <a:ext cx="9802" cy="13121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23" extrusionOk="0">
                    <a:moveTo>
                      <a:pt x="19" y="0"/>
                    </a:moveTo>
                    <a:cubicBezTo>
                      <a:pt x="12" y="100"/>
                      <a:pt x="8" y="196"/>
                      <a:pt x="0" y="296"/>
                    </a:cubicBezTo>
                    <a:lnTo>
                      <a:pt x="135" y="423"/>
                    </a:lnTo>
                    <a:cubicBezTo>
                      <a:pt x="315" y="219"/>
                      <a:pt x="135" y="119"/>
                      <a:pt x="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11"/>
              <p:cNvSpPr/>
              <p:nvPr/>
            </p:nvSpPr>
            <p:spPr>
              <a:xfrm>
                <a:off x="1570189" y="1288117"/>
                <a:ext cx="179544" cy="129043"/>
              </a:xfrm>
              <a:custGeom>
                <a:avLst/>
                <a:gdLst/>
                <a:ahLst/>
                <a:cxnLst/>
                <a:rect l="l" t="t" r="r" b="b"/>
                <a:pathLst>
                  <a:path w="5788" h="4160" extrusionOk="0">
                    <a:moveTo>
                      <a:pt x="242" y="693"/>
                    </a:moveTo>
                    <a:cubicBezTo>
                      <a:pt x="231" y="708"/>
                      <a:pt x="223" y="728"/>
                      <a:pt x="223" y="747"/>
                    </a:cubicBezTo>
                    <a:cubicBezTo>
                      <a:pt x="223" y="728"/>
                      <a:pt x="227" y="708"/>
                      <a:pt x="242" y="693"/>
                    </a:cubicBezTo>
                    <a:close/>
                    <a:moveTo>
                      <a:pt x="1422" y="0"/>
                    </a:moveTo>
                    <a:cubicBezTo>
                      <a:pt x="1148" y="0"/>
                      <a:pt x="872" y="25"/>
                      <a:pt x="600" y="74"/>
                    </a:cubicBezTo>
                    <a:cubicBezTo>
                      <a:pt x="519" y="90"/>
                      <a:pt x="446" y="140"/>
                      <a:pt x="408" y="217"/>
                    </a:cubicBezTo>
                    <a:cubicBezTo>
                      <a:pt x="312" y="286"/>
                      <a:pt x="135" y="243"/>
                      <a:pt x="127" y="424"/>
                    </a:cubicBezTo>
                    <a:cubicBezTo>
                      <a:pt x="96" y="447"/>
                      <a:pt x="89" y="482"/>
                      <a:pt x="100" y="516"/>
                    </a:cubicBezTo>
                    <a:lnTo>
                      <a:pt x="96" y="524"/>
                    </a:lnTo>
                    <a:cubicBezTo>
                      <a:pt x="12" y="562"/>
                      <a:pt x="39" y="616"/>
                      <a:pt x="81" y="670"/>
                    </a:cubicBezTo>
                    <a:lnTo>
                      <a:pt x="58" y="685"/>
                    </a:lnTo>
                    <a:lnTo>
                      <a:pt x="69" y="708"/>
                    </a:lnTo>
                    <a:cubicBezTo>
                      <a:pt x="4" y="785"/>
                      <a:pt x="0" y="858"/>
                      <a:pt x="92" y="920"/>
                    </a:cubicBezTo>
                    <a:cubicBezTo>
                      <a:pt x="81" y="1089"/>
                      <a:pt x="62" y="1250"/>
                      <a:pt x="112" y="1419"/>
                    </a:cubicBezTo>
                    <a:cubicBezTo>
                      <a:pt x="119" y="1665"/>
                      <a:pt x="254" y="1857"/>
                      <a:pt x="385" y="2053"/>
                    </a:cubicBezTo>
                    <a:lnTo>
                      <a:pt x="496" y="2253"/>
                    </a:lnTo>
                    <a:cubicBezTo>
                      <a:pt x="507" y="2259"/>
                      <a:pt x="519" y="2262"/>
                      <a:pt x="531" y="2262"/>
                    </a:cubicBezTo>
                    <a:cubicBezTo>
                      <a:pt x="543" y="2262"/>
                      <a:pt x="556" y="2259"/>
                      <a:pt x="569" y="2253"/>
                    </a:cubicBezTo>
                    <a:lnTo>
                      <a:pt x="569" y="2253"/>
                    </a:lnTo>
                    <a:cubicBezTo>
                      <a:pt x="561" y="2284"/>
                      <a:pt x="569" y="2318"/>
                      <a:pt x="577" y="2345"/>
                    </a:cubicBezTo>
                    <a:cubicBezTo>
                      <a:pt x="677" y="2476"/>
                      <a:pt x="838" y="2553"/>
                      <a:pt x="999" y="2553"/>
                    </a:cubicBezTo>
                    <a:cubicBezTo>
                      <a:pt x="1053" y="2610"/>
                      <a:pt x="1130" y="2637"/>
                      <a:pt x="1207" y="2637"/>
                    </a:cubicBezTo>
                    <a:cubicBezTo>
                      <a:pt x="1191" y="2580"/>
                      <a:pt x="1138" y="2537"/>
                      <a:pt x="1080" y="2537"/>
                    </a:cubicBezTo>
                    <a:cubicBezTo>
                      <a:pt x="1092" y="2415"/>
                      <a:pt x="1011" y="2361"/>
                      <a:pt x="915" y="2318"/>
                    </a:cubicBezTo>
                    <a:cubicBezTo>
                      <a:pt x="876" y="2299"/>
                      <a:pt x="838" y="2272"/>
                      <a:pt x="800" y="2253"/>
                    </a:cubicBezTo>
                    <a:lnTo>
                      <a:pt x="788" y="2249"/>
                    </a:lnTo>
                    <a:cubicBezTo>
                      <a:pt x="764" y="2208"/>
                      <a:pt x="719" y="2183"/>
                      <a:pt x="672" y="2183"/>
                    </a:cubicBezTo>
                    <a:cubicBezTo>
                      <a:pt x="666" y="2183"/>
                      <a:pt x="660" y="2183"/>
                      <a:pt x="654" y="2184"/>
                    </a:cubicBezTo>
                    <a:cubicBezTo>
                      <a:pt x="650" y="2188"/>
                      <a:pt x="638" y="2188"/>
                      <a:pt x="634" y="2192"/>
                    </a:cubicBezTo>
                    <a:cubicBezTo>
                      <a:pt x="654" y="2138"/>
                      <a:pt x="654" y="2080"/>
                      <a:pt x="630" y="2030"/>
                    </a:cubicBezTo>
                    <a:cubicBezTo>
                      <a:pt x="615" y="2000"/>
                      <a:pt x="600" y="1973"/>
                      <a:pt x="592" y="1938"/>
                    </a:cubicBezTo>
                    <a:cubicBezTo>
                      <a:pt x="592" y="1938"/>
                      <a:pt x="592" y="1934"/>
                      <a:pt x="588" y="1934"/>
                    </a:cubicBezTo>
                    <a:cubicBezTo>
                      <a:pt x="611" y="1907"/>
                      <a:pt x="634" y="1888"/>
                      <a:pt x="657" y="1865"/>
                    </a:cubicBezTo>
                    <a:cubicBezTo>
                      <a:pt x="673" y="1873"/>
                      <a:pt x="690" y="1877"/>
                      <a:pt x="707" y="1877"/>
                    </a:cubicBezTo>
                    <a:cubicBezTo>
                      <a:pt x="732" y="1877"/>
                      <a:pt x="757" y="1868"/>
                      <a:pt x="773" y="1850"/>
                    </a:cubicBezTo>
                    <a:lnTo>
                      <a:pt x="773" y="1850"/>
                    </a:lnTo>
                    <a:lnTo>
                      <a:pt x="765" y="1880"/>
                    </a:lnTo>
                    <a:lnTo>
                      <a:pt x="807" y="1934"/>
                    </a:lnTo>
                    <a:cubicBezTo>
                      <a:pt x="838" y="1965"/>
                      <a:pt x="869" y="2000"/>
                      <a:pt x="903" y="2030"/>
                    </a:cubicBezTo>
                    <a:cubicBezTo>
                      <a:pt x="896" y="2049"/>
                      <a:pt x="888" y="2073"/>
                      <a:pt x="888" y="2096"/>
                    </a:cubicBezTo>
                    <a:cubicBezTo>
                      <a:pt x="980" y="2330"/>
                      <a:pt x="1203" y="2376"/>
                      <a:pt x="1407" y="2445"/>
                    </a:cubicBezTo>
                    <a:lnTo>
                      <a:pt x="1491" y="2464"/>
                    </a:lnTo>
                    <a:cubicBezTo>
                      <a:pt x="1509" y="2476"/>
                      <a:pt x="1529" y="2481"/>
                      <a:pt x="1549" y="2481"/>
                    </a:cubicBezTo>
                    <a:cubicBezTo>
                      <a:pt x="1585" y="2481"/>
                      <a:pt x="1620" y="2465"/>
                      <a:pt x="1645" y="2438"/>
                    </a:cubicBezTo>
                    <a:cubicBezTo>
                      <a:pt x="1549" y="2119"/>
                      <a:pt x="1387" y="1861"/>
                      <a:pt x="1003" y="1861"/>
                    </a:cubicBezTo>
                    <a:cubicBezTo>
                      <a:pt x="980" y="1838"/>
                      <a:pt x="953" y="1823"/>
                      <a:pt x="923" y="1811"/>
                    </a:cubicBezTo>
                    <a:cubicBezTo>
                      <a:pt x="905" y="1805"/>
                      <a:pt x="887" y="1803"/>
                      <a:pt x="869" y="1803"/>
                    </a:cubicBezTo>
                    <a:cubicBezTo>
                      <a:pt x="851" y="1803"/>
                      <a:pt x="834" y="1805"/>
                      <a:pt x="819" y="1811"/>
                    </a:cubicBezTo>
                    <a:cubicBezTo>
                      <a:pt x="830" y="1788"/>
                      <a:pt x="826" y="1754"/>
                      <a:pt x="811" y="1734"/>
                    </a:cubicBezTo>
                    <a:cubicBezTo>
                      <a:pt x="788" y="1723"/>
                      <a:pt x="765" y="1711"/>
                      <a:pt x="734" y="1711"/>
                    </a:cubicBezTo>
                    <a:cubicBezTo>
                      <a:pt x="550" y="1631"/>
                      <a:pt x="342" y="1573"/>
                      <a:pt x="292" y="1331"/>
                    </a:cubicBezTo>
                    <a:cubicBezTo>
                      <a:pt x="327" y="1150"/>
                      <a:pt x="285" y="977"/>
                      <a:pt x="215" y="808"/>
                    </a:cubicBezTo>
                    <a:cubicBezTo>
                      <a:pt x="235" y="793"/>
                      <a:pt x="242" y="770"/>
                      <a:pt x="231" y="751"/>
                    </a:cubicBezTo>
                    <a:lnTo>
                      <a:pt x="227" y="751"/>
                    </a:lnTo>
                    <a:cubicBezTo>
                      <a:pt x="273" y="731"/>
                      <a:pt x="308" y="685"/>
                      <a:pt x="308" y="632"/>
                    </a:cubicBezTo>
                    <a:cubicBezTo>
                      <a:pt x="584" y="351"/>
                      <a:pt x="976" y="347"/>
                      <a:pt x="1322" y="236"/>
                    </a:cubicBezTo>
                    <a:lnTo>
                      <a:pt x="1418" y="224"/>
                    </a:lnTo>
                    <a:cubicBezTo>
                      <a:pt x="1945" y="366"/>
                      <a:pt x="2517" y="263"/>
                      <a:pt x="3017" y="539"/>
                    </a:cubicBezTo>
                    <a:cubicBezTo>
                      <a:pt x="3020" y="578"/>
                      <a:pt x="3052" y="610"/>
                      <a:pt x="3095" y="610"/>
                    </a:cubicBezTo>
                    <a:cubicBezTo>
                      <a:pt x="3100" y="610"/>
                      <a:pt x="3104" y="609"/>
                      <a:pt x="3109" y="608"/>
                    </a:cubicBezTo>
                    <a:lnTo>
                      <a:pt x="3113" y="608"/>
                    </a:lnTo>
                    <a:cubicBezTo>
                      <a:pt x="3228" y="716"/>
                      <a:pt x="3420" y="689"/>
                      <a:pt x="3512" y="843"/>
                    </a:cubicBezTo>
                    <a:cubicBezTo>
                      <a:pt x="3574" y="920"/>
                      <a:pt x="3701" y="924"/>
                      <a:pt x="3731" y="1035"/>
                    </a:cubicBezTo>
                    <a:cubicBezTo>
                      <a:pt x="3693" y="1112"/>
                      <a:pt x="3743" y="1135"/>
                      <a:pt x="3804" y="1150"/>
                    </a:cubicBezTo>
                    <a:cubicBezTo>
                      <a:pt x="3878" y="1251"/>
                      <a:pt x="3949" y="1352"/>
                      <a:pt x="4046" y="1352"/>
                    </a:cubicBezTo>
                    <a:cubicBezTo>
                      <a:pt x="4097" y="1352"/>
                      <a:pt x="4155" y="1324"/>
                      <a:pt x="4223" y="1254"/>
                    </a:cubicBezTo>
                    <a:cubicBezTo>
                      <a:pt x="4454" y="1385"/>
                      <a:pt x="4588" y="1634"/>
                      <a:pt x="4834" y="1746"/>
                    </a:cubicBezTo>
                    <a:lnTo>
                      <a:pt x="5034" y="1842"/>
                    </a:lnTo>
                    <a:cubicBezTo>
                      <a:pt x="5034" y="1877"/>
                      <a:pt x="5038" y="1907"/>
                      <a:pt x="5038" y="1942"/>
                    </a:cubicBezTo>
                    <a:cubicBezTo>
                      <a:pt x="5203" y="2368"/>
                      <a:pt x="5534" y="2749"/>
                      <a:pt x="5438" y="3252"/>
                    </a:cubicBezTo>
                    <a:cubicBezTo>
                      <a:pt x="5126" y="3729"/>
                      <a:pt x="4646" y="3863"/>
                      <a:pt x="4120" y="3917"/>
                    </a:cubicBezTo>
                    <a:cubicBezTo>
                      <a:pt x="4104" y="3904"/>
                      <a:pt x="4083" y="3898"/>
                      <a:pt x="4062" y="3898"/>
                    </a:cubicBezTo>
                    <a:cubicBezTo>
                      <a:pt x="4053" y="3898"/>
                      <a:pt x="4044" y="3899"/>
                      <a:pt x="4035" y="3902"/>
                    </a:cubicBezTo>
                    <a:lnTo>
                      <a:pt x="3920" y="3882"/>
                    </a:lnTo>
                    <a:lnTo>
                      <a:pt x="3639" y="3859"/>
                    </a:lnTo>
                    <a:cubicBezTo>
                      <a:pt x="3604" y="3801"/>
                      <a:pt x="3543" y="3767"/>
                      <a:pt x="3481" y="3767"/>
                    </a:cubicBezTo>
                    <a:cubicBezTo>
                      <a:pt x="3461" y="3767"/>
                      <a:pt x="3440" y="3771"/>
                      <a:pt x="3420" y="3779"/>
                    </a:cubicBezTo>
                    <a:cubicBezTo>
                      <a:pt x="3375" y="3714"/>
                      <a:pt x="3319" y="3696"/>
                      <a:pt x="3257" y="3696"/>
                    </a:cubicBezTo>
                    <a:cubicBezTo>
                      <a:pt x="3220" y="3696"/>
                      <a:pt x="3180" y="3702"/>
                      <a:pt x="3140" y="3709"/>
                    </a:cubicBezTo>
                    <a:lnTo>
                      <a:pt x="2905" y="3567"/>
                    </a:lnTo>
                    <a:cubicBezTo>
                      <a:pt x="2736" y="3433"/>
                      <a:pt x="2533" y="3356"/>
                      <a:pt x="2314" y="3348"/>
                    </a:cubicBezTo>
                    <a:cubicBezTo>
                      <a:pt x="2182" y="3262"/>
                      <a:pt x="2038" y="3200"/>
                      <a:pt x="1870" y="3200"/>
                    </a:cubicBezTo>
                    <a:cubicBezTo>
                      <a:pt x="1851" y="3200"/>
                      <a:pt x="1833" y="3201"/>
                      <a:pt x="1814" y="3202"/>
                    </a:cubicBezTo>
                    <a:cubicBezTo>
                      <a:pt x="1849" y="3345"/>
                      <a:pt x="1926" y="3357"/>
                      <a:pt x="2007" y="3357"/>
                    </a:cubicBezTo>
                    <a:cubicBezTo>
                      <a:pt x="2024" y="3357"/>
                      <a:pt x="2041" y="3357"/>
                      <a:pt x="2058" y="3357"/>
                    </a:cubicBezTo>
                    <a:cubicBezTo>
                      <a:pt x="2076" y="3357"/>
                      <a:pt x="2093" y="3357"/>
                      <a:pt x="2110" y="3360"/>
                    </a:cubicBezTo>
                    <a:cubicBezTo>
                      <a:pt x="2148" y="3644"/>
                      <a:pt x="2437" y="3560"/>
                      <a:pt x="2590" y="3675"/>
                    </a:cubicBezTo>
                    <a:cubicBezTo>
                      <a:pt x="2698" y="3917"/>
                      <a:pt x="2948" y="3763"/>
                      <a:pt x="3109" y="3863"/>
                    </a:cubicBezTo>
                    <a:cubicBezTo>
                      <a:pt x="3339" y="3939"/>
                      <a:pt x="3556" y="4071"/>
                      <a:pt x="3802" y="4071"/>
                    </a:cubicBezTo>
                    <a:cubicBezTo>
                      <a:pt x="3843" y="4071"/>
                      <a:pt x="3885" y="4067"/>
                      <a:pt x="3927" y="4059"/>
                    </a:cubicBezTo>
                    <a:lnTo>
                      <a:pt x="4097" y="4086"/>
                    </a:lnTo>
                    <a:cubicBezTo>
                      <a:pt x="4174" y="4139"/>
                      <a:pt x="4250" y="4160"/>
                      <a:pt x="4325" y="4160"/>
                    </a:cubicBezTo>
                    <a:cubicBezTo>
                      <a:pt x="4439" y="4160"/>
                      <a:pt x="4550" y="4113"/>
                      <a:pt x="4661" y="4067"/>
                    </a:cubicBezTo>
                    <a:cubicBezTo>
                      <a:pt x="4665" y="4067"/>
                      <a:pt x="4668" y="4068"/>
                      <a:pt x="4672" y="4068"/>
                    </a:cubicBezTo>
                    <a:cubicBezTo>
                      <a:pt x="4697" y="4068"/>
                      <a:pt x="4725" y="4057"/>
                      <a:pt x="4742" y="4040"/>
                    </a:cubicBezTo>
                    <a:cubicBezTo>
                      <a:pt x="5146" y="3952"/>
                      <a:pt x="5499" y="3786"/>
                      <a:pt x="5668" y="3367"/>
                    </a:cubicBezTo>
                    <a:cubicBezTo>
                      <a:pt x="5718" y="3348"/>
                      <a:pt x="5741" y="3298"/>
                      <a:pt x="5730" y="3248"/>
                    </a:cubicBezTo>
                    <a:lnTo>
                      <a:pt x="5741" y="3148"/>
                    </a:lnTo>
                    <a:cubicBezTo>
                      <a:pt x="5757" y="3106"/>
                      <a:pt x="5737" y="3056"/>
                      <a:pt x="5691" y="3041"/>
                    </a:cubicBezTo>
                    <a:cubicBezTo>
                      <a:pt x="5687" y="3041"/>
                      <a:pt x="5684" y="3037"/>
                      <a:pt x="5672" y="3037"/>
                    </a:cubicBezTo>
                    <a:cubicBezTo>
                      <a:pt x="5707" y="2937"/>
                      <a:pt x="5787" y="2830"/>
                      <a:pt x="5660" y="2733"/>
                    </a:cubicBezTo>
                    <a:cubicBezTo>
                      <a:pt x="5564" y="2418"/>
                      <a:pt x="5422" y="2119"/>
                      <a:pt x="5242" y="1842"/>
                    </a:cubicBezTo>
                    <a:cubicBezTo>
                      <a:pt x="5172" y="1734"/>
                      <a:pt x="5092" y="1638"/>
                      <a:pt x="4965" y="1600"/>
                    </a:cubicBezTo>
                    <a:cubicBezTo>
                      <a:pt x="4723" y="1212"/>
                      <a:pt x="4427" y="881"/>
                      <a:pt x="3931" y="839"/>
                    </a:cubicBezTo>
                    <a:cubicBezTo>
                      <a:pt x="3804" y="812"/>
                      <a:pt x="3689" y="743"/>
                      <a:pt x="3612" y="635"/>
                    </a:cubicBezTo>
                    <a:cubicBezTo>
                      <a:pt x="3506" y="538"/>
                      <a:pt x="3431" y="369"/>
                      <a:pt x="3275" y="369"/>
                    </a:cubicBezTo>
                    <a:cubicBezTo>
                      <a:pt x="3234" y="369"/>
                      <a:pt x="3187" y="381"/>
                      <a:pt x="3132" y="409"/>
                    </a:cubicBezTo>
                    <a:cubicBezTo>
                      <a:pt x="3110" y="384"/>
                      <a:pt x="3088" y="361"/>
                      <a:pt x="3066" y="361"/>
                    </a:cubicBezTo>
                    <a:cubicBezTo>
                      <a:pt x="3050" y="361"/>
                      <a:pt x="3033" y="374"/>
                      <a:pt x="3017" y="409"/>
                    </a:cubicBezTo>
                    <a:cubicBezTo>
                      <a:pt x="2921" y="347"/>
                      <a:pt x="2878" y="236"/>
                      <a:pt x="2752" y="197"/>
                    </a:cubicBezTo>
                    <a:cubicBezTo>
                      <a:pt x="2320" y="66"/>
                      <a:pt x="1872" y="0"/>
                      <a:pt x="142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11"/>
              <p:cNvSpPr/>
              <p:nvPr/>
            </p:nvSpPr>
            <p:spPr>
              <a:xfrm>
                <a:off x="1863762" y="1148217"/>
                <a:ext cx="8034" cy="8406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71" extrusionOk="0">
                    <a:moveTo>
                      <a:pt x="216" y="0"/>
                    </a:moveTo>
                    <a:lnTo>
                      <a:pt x="216" y="0"/>
                    </a:lnTo>
                    <a:cubicBezTo>
                      <a:pt x="116" y="19"/>
                      <a:pt x="51" y="89"/>
                      <a:pt x="1" y="169"/>
                    </a:cubicBezTo>
                    <a:cubicBezTo>
                      <a:pt x="26" y="216"/>
                      <a:pt x="61" y="271"/>
                      <a:pt x="110" y="271"/>
                    </a:cubicBezTo>
                    <a:cubicBezTo>
                      <a:pt x="122" y="271"/>
                      <a:pt x="134" y="268"/>
                      <a:pt x="147" y="261"/>
                    </a:cubicBezTo>
                    <a:cubicBezTo>
                      <a:pt x="258" y="208"/>
                      <a:pt x="204" y="92"/>
                      <a:pt x="2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11"/>
              <p:cNvSpPr/>
              <p:nvPr/>
            </p:nvSpPr>
            <p:spPr>
              <a:xfrm>
                <a:off x="1802498" y="1288427"/>
                <a:ext cx="9678" cy="6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95" extrusionOk="0">
                    <a:moveTo>
                      <a:pt x="164" y="0"/>
                    </a:moveTo>
                    <a:cubicBezTo>
                      <a:pt x="111" y="0"/>
                      <a:pt x="53" y="19"/>
                      <a:pt x="1" y="26"/>
                    </a:cubicBezTo>
                    <a:cubicBezTo>
                      <a:pt x="44" y="121"/>
                      <a:pt x="94" y="194"/>
                      <a:pt x="165" y="194"/>
                    </a:cubicBezTo>
                    <a:cubicBezTo>
                      <a:pt x="206" y="194"/>
                      <a:pt x="254" y="170"/>
                      <a:pt x="312" y="110"/>
                    </a:cubicBezTo>
                    <a:cubicBezTo>
                      <a:pt x="277" y="23"/>
                      <a:pt x="224" y="0"/>
                      <a:pt x="1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11"/>
              <p:cNvSpPr/>
              <p:nvPr/>
            </p:nvSpPr>
            <p:spPr>
              <a:xfrm>
                <a:off x="1751377" y="1260726"/>
                <a:ext cx="5863" cy="7259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34" extrusionOk="0">
                    <a:moveTo>
                      <a:pt x="35" y="1"/>
                    </a:moveTo>
                    <a:cubicBezTo>
                      <a:pt x="23" y="58"/>
                      <a:pt x="15" y="120"/>
                      <a:pt x="0" y="177"/>
                    </a:cubicBezTo>
                    <a:cubicBezTo>
                      <a:pt x="32" y="218"/>
                      <a:pt x="55" y="234"/>
                      <a:pt x="73" y="234"/>
                    </a:cubicBezTo>
                    <a:cubicBezTo>
                      <a:pt x="108" y="234"/>
                      <a:pt x="120" y="172"/>
                      <a:pt x="138" y="131"/>
                    </a:cubicBezTo>
                    <a:cubicBezTo>
                      <a:pt x="188" y="20"/>
                      <a:pt x="119" y="1"/>
                      <a:pt x="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11"/>
              <p:cNvSpPr/>
              <p:nvPr/>
            </p:nvSpPr>
            <p:spPr>
              <a:xfrm>
                <a:off x="1881195" y="1198097"/>
                <a:ext cx="42808" cy="28228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910" extrusionOk="0">
                    <a:moveTo>
                      <a:pt x="94" y="1"/>
                    </a:moveTo>
                    <a:cubicBezTo>
                      <a:pt x="64" y="1"/>
                      <a:pt x="38" y="25"/>
                      <a:pt x="23" y="75"/>
                    </a:cubicBezTo>
                    <a:cubicBezTo>
                      <a:pt x="1" y="158"/>
                      <a:pt x="54" y="196"/>
                      <a:pt x="130" y="196"/>
                    </a:cubicBezTo>
                    <a:cubicBezTo>
                      <a:pt x="146" y="196"/>
                      <a:pt x="163" y="194"/>
                      <a:pt x="180" y="190"/>
                    </a:cubicBezTo>
                    <a:cubicBezTo>
                      <a:pt x="287" y="316"/>
                      <a:pt x="396" y="433"/>
                      <a:pt x="559" y="433"/>
                    </a:cubicBezTo>
                    <a:cubicBezTo>
                      <a:pt x="596" y="433"/>
                      <a:pt x="636" y="427"/>
                      <a:pt x="680" y="413"/>
                    </a:cubicBezTo>
                    <a:lnTo>
                      <a:pt x="768" y="513"/>
                    </a:lnTo>
                    <a:cubicBezTo>
                      <a:pt x="887" y="713"/>
                      <a:pt x="1072" y="832"/>
                      <a:pt x="1287" y="909"/>
                    </a:cubicBezTo>
                    <a:cubicBezTo>
                      <a:pt x="1345" y="890"/>
                      <a:pt x="1348" y="832"/>
                      <a:pt x="1379" y="794"/>
                    </a:cubicBezTo>
                    <a:cubicBezTo>
                      <a:pt x="1312" y="563"/>
                      <a:pt x="1192" y="398"/>
                      <a:pt x="948" y="398"/>
                    </a:cubicBezTo>
                    <a:cubicBezTo>
                      <a:pt x="927" y="398"/>
                      <a:pt x="906" y="399"/>
                      <a:pt x="884" y="402"/>
                    </a:cubicBezTo>
                    <a:cubicBezTo>
                      <a:pt x="832" y="373"/>
                      <a:pt x="788" y="310"/>
                      <a:pt x="720" y="310"/>
                    </a:cubicBezTo>
                    <a:cubicBezTo>
                      <a:pt x="707" y="310"/>
                      <a:pt x="694" y="313"/>
                      <a:pt x="680" y="317"/>
                    </a:cubicBezTo>
                    <a:cubicBezTo>
                      <a:pt x="557" y="160"/>
                      <a:pt x="322" y="217"/>
                      <a:pt x="188" y="79"/>
                    </a:cubicBezTo>
                    <a:cubicBezTo>
                      <a:pt x="160" y="28"/>
                      <a:pt x="126" y="1"/>
                      <a:pt x="9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11"/>
              <p:cNvSpPr/>
              <p:nvPr/>
            </p:nvSpPr>
            <p:spPr>
              <a:xfrm>
                <a:off x="1611197" y="1326054"/>
                <a:ext cx="6452" cy="3319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07" extrusionOk="0">
                    <a:moveTo>
                      <a:pt x="77" y="0"/>
                    </a:moveTo>
                    <a:cubicBezTo>
                      <a:pt x="35" y="12"/>
                      <a:pt x="0" y="39"/>
                      <a:pt x="4" y="100"/>
                    </a:cubicBezTo>
                    <a:cubicBezTo>
                      <a:pt x="11" y="99"/>
                      <a:pt x="18" y="99"/>
                      <a:pt x="25" y="99"/>
                    </a:cubicBezTo>
                    <a:cubicBezTo>
                      <a:pt x="55" y="99"/>
                      <a:pt x="87" y="107"/>
                      <a:pt x="118" y="107"/>
                    </a:cubicBezTo>
                    <a:cubicBezTo>
                      <a:pt x="152" y="107"/>
                      <a:pt x="184" y="96"/>
                      <a:pt x="208" y="50"/>
                    </a:cubicBez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11"/>
              <p:cNvSpPr/>
              <p:nvPr/>
            </p:nvSpPr>
            <p:spPr>
              <a:xfrm>
                <a:off x="1820861" y="1160004"/>
                <a:ext cx="155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4" y="4"/>
                    </a:moveTo>
                    <a:lnTo>
                      <a:pt x="0" y="1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11"/>
              <p:cNvSpPr/>
              <p:nvPr/>
            </p:nvSpPr>
            <p:spPr>
              <a:xfrm>
                <a:off x="1820861" y="1157305"/>
                <a:ext cx="5987" cy="440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42" extrusionOk="0">
                    <a:moveTo>
                      <a:pt x="88" y="1"/>
                    </a:moveTo>
                    <a:cubicBezTo>
                      <a:pt x="50" y="1"/>
                      <a:pt x="18" y="29"/>
                      <a:pt x="0" y="88"/>
                    </a:cubicBezTo>
                    <a:cubicBezTo>
                      <a:pt x="40" y="105"/>
                      <a:pt x="78" y="141"/>
                      <a:pt x="120" y="141"/>
                    </a:cubicBezTo>
                    <a:cubicBezTo>
                      <a:pt x="135" y="141"/>
                      <a:pt x="150" y="137"/>
                      <a:pt x="166" y="126"/>
                    </a:cubicBezTo>
                    <a:cubicBezTo>
                      <a:pt x="185" y="103"/>
                      <a:pt x="192" y="68"/>
                      <a:pt x="177" y="41"/>
                    </a:cubicBezTo>
                    <a:cubicBezTo>
                      <a:pt x="145" y="14"/>
                      <a:pt x="115" y="1"/>
                      <a:pt x="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11"/>
              <p:cNvSpPr/>
              <p:nvPr/>
            </p:nvSpPr>
            <p:spPr>
              <a:xfrm>
                <a:off x="1770795" y="1269908"/>
                <a:ext cx="6235" cy="629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3" extrusionOk="0">
                    <a:moveTo>
                      <a:pt x="0" y="0"/>
                    </a:moveTo>
                    <a:lnTo>
                      <a:pt x="0" y="200"/>
                    </a:lnTo>
                    <a:cubicBezTo>
                      <a:pt x="17" y="202"/>
                      <a:pt x="33" y="203"/>
                      <a:pt x="48" y="203"/>
                    </a:cubicBezTo>
                    <a:cubicBezTo>
                      <a:pt x="113" y="203"/>
                      <a:pt x="168" y="184"/>
                      <a:pt x="196" y="100"/>
                    </a:cubicBezTo>
                    <a:lnTo>
                      <a:pt x="200" y="89"/>
                    </a:lnTo>
                    <a:cubicBezTo>
                      <a:pt x="162" y="54"/>
                      <a:pt x="120" y="31"/>
                      <a:pt x="77" y="8"/>
                    </a:cubicBezTo>
                    <a:cubicBezTo>
                      <a:pt x="68" y="11"/>
                      <a:pt x="58" y="12"/>
                      <a:pt x="49" y="12"/>
                    </a:cubicBezTo>
                    <a:cubicBezTo>
                      <a:pt x="32" y="12"/>
                      <a:pt x="15" y="8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11"/>
              <p:cNvSpPr/>
              <p:nvPr/>
            </p:nvSpPr>
            <p:spPr>
              <a:xfrm>
                <a:off x="1752028" y="1297516"/>
                <a:ext cx="6514" cy="6638"/>
              </a:xfrm>
              <a:custGeom>
                <a:avLst/>
                <a:gdLst/>
                <a:ahLst/>
                <a:cxnLst/>
                <a:rect l="l" t="t" r="r" b="b"/>
                <a:pathLst>
                  <a:path w="210" h="214" extrusionOk="0">
                    <a:moveTo>
                      <a:pt x="153" y="1"/>
                    </a:moveTo>
                    <a:cubicBezTo>
                      <a:pt x="1" y="1"/>
                      <a:pt x="116" y="140"/>
                      <a:pt x="98" y="213"/>
                    </a:cubicBezTo>
                    <a:cubicBezTo>
                      <a:pt x="190" y="175"/>
                      <a:pt x="202" y="94"/>
                      <a:pt x="210" y="6"/>
                    </a:cubicBezTo>
                    <a:cubicBezTo>
                      <a:pt x="187" y="2"/>
                      <a:pt x="169" y="1"/>
                      <a:pt x="1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11"/>
              <p:cNvSpPr/>
              <p:nvPr/>
            </p:nvSpPr>
            <p:spPr>
              <a:xfrm>
                <a:off x="1748492" y="1278966"/>
                <a:ext cx="27205" cy="13494"/>
              </a:xfrm>
              <a:custGeom>
                <a:avLst/>
                <a:gdLst/>
                <a:ahLst/>
                <a:cxnLst/>
                <a:rect l="l" t="t" r="r" b="b"/>
                <a:pathLst>
                  <a:path w="877" h="435" extrusionOk="0">
                    <a:moveTo>
                      <a:pt x="1" y="0"/>
                    </a:moveTo>
                    <a:cubicBezTo>
                      <a:pt x="1" y="31"/>
                      <a:pt x="9" y="70"/>
                      <a:pt x="9" y="104"/>
                    </a:cubicBezTo>
                    <a:cubicBezTo>
                      <a:pt x="122" y="334"/>
                      <a:pt x="219" y="434"/>
                      <a:pt x="401" y="434"/>
                    </a:cubicBezTo>
                    <a:cubicBezTo>
                      <a:pt x="509" y="434"/>
                      <a:pt x="646" y="399"/>
                      <a:pt x="835" y="335"/>
                    </a:cubicBezTo>
                    <a:cubicBezTo>
                      <a:pt x="877" y="281"/>
                      <a:pt x="865" y="250"/>
                      <a:pt x="804" y="223"/>
                    </a:cubicBezTo>
                    <a:cubicBezTo>
                      <a:pt x="786" y="225"/>
                      <a:pt x="768" y="226"/>
                      <a:pt x="751" y="226"/>
                    </a:cubicBezTo>
                    <a:cubicBezTo>
                      <a:pt x="565" y="226"/>
                      <a:pt x="399" y="139"/>
                      <a:pt x="220" y="100"/>
                    </a:cubicBezTo>
                    <a:cubicBezTo>
                      <a:pt x="220" y="70"/>
                      <a:pt x="212" y="43"/>
                      <a:pt x="205" y="1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11"/>
              <p:cNvSpPr/>
              <p:nvPr/>
            </p:nvSpPr>
            <p:spPr>
              <a:xfrm>
                <a:off x="1817511" y="1163354"/>
                <a:ext cx="3350" cy="2202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23"/>
                      <a:pt x="31" y="69"/>
                      <a:pt x="51" y="69"/>
                    </a:cubicBezTo>
                    <a:cubicBezTo>
                      <a:pt x="54" y="70"/>
                      <a:pt x="58" y="70"/>
                      <a:pt x="61" y="70"/>
                    </a:cubicBezTo>
                    <a:cubicBezTo>
                      <a:pt x="92" y="70"/>
                      <a:pt x="107" y="39"/>
                      <a:pt x="97" y="4"/>
                    </a:cubicBezTo>
                    <a:cubicBezTo>
                      <a:pt x="62" y="4"/>
                      <a:pt x="35" y="4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11"/>
              <p:cNvSpPr/>
              <p:nvPr/>
            </p:nvSpPr>
            <p:spPr>
              <a:xfrm>
                <a:off x="1846608" y="1179205"/>
                <a:ext cx="1799" cy="2171"/>
              </a:xfrm>
              <a:custGeom>
                <a:avLst/>
                <a:gdLst/>
                <a:ahLst/>
                <a:cxnLst/>
                <a:rect l="l" t="t" r="r" b="b"/>
                <a:pathLst>
                  <a:path w="58" h="70" extrusionOk="0">
                    <a:moveTo>
                      <a:pt x="27" y="0"/>
                    </a:moveTo>
                    <a:lnTo>
                      <a:pt x="0" y="35"/>
                    </a:lnTo>
                    <a:lnTo>
                      <a:pt x="43" y="69"/>
                    </a:lnTo>
                    <a:lnTo>
                      <a:pt x="58" y="3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11"/>
              <p:cNvSpPr/>
              <p:nvPr/>
            </p:nvSpPr>
            <p:spPr>
              <a:xfrm>
                <a:off x="1867578" y="1191365"/>
                <a:ext cx="403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" y="0"/>
                    </a:moveTo>
                    <a:lnTo>
                      <a:pt x="1" y="8"/>
                    </a:lnTo>
                    <a:lnTo>
                      <a:pt x="12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11"/>
              <p:cNvSpPr/>
              <p:nvPr/>
            </p:nvSpPr>
            <p:spPr>
              <a:xfrm>
                <a:off x="1865561" y="1189442"/>
                <a:ext cx="2047" cy="17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43" y="1"/>
                    </a:moveTo>
                    <a:cubicBezTo>
                      <a:pt x="34" y="1"/>
                      <a:pt x="20" y="7"/>
                      <a:pt x="0" y="24"/>
                    </a:cubicBezTo>
                    <a:lnTo>
                      <a:pt x="66" y="54"/>
                    </a:lnTo>
                    <a:cubicBezTo>
                      <a:pt x="63" y="33"/>
                      <a:pt x="64" y="1"/>
                      <a:pt x="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11"/>
              <p:cNvSpPr/>
              <p:nvPr/>
            </p:nvSpPr>
            <p:spPr>
              <a:xfrm>
                <a:off x="1760434" y="1251203"/>
                <a:ext cx="12408" cy="13090"/>
              </a:xfrm>
              <a:custGeom>
                <a:avLst/>
                <a:gdLst/>
                <a:ahLst/>
                <a:cxnLst/>
                <a:rect l="l" t="t" r="r" b="b"/>
                <a:pathLst>
                  <a:path w="400" h="422" extrusionOk="0">
                    <a:moveTo>
                      <a:pt x="135" y="0"/>
                    </a:moveTo>
                    <a:cubicBezTo>
                      <a:pt x="39" y="112"/>
                      <a:pt x="0" y="254"/>
                      <a:pt x="31" y="400"/>
                    </a:cubicBezTo>
                    <a:cubicBezTo>
                      <a:pt x="85" y="400"/>
                      <a:pt x="152" y="421"/>
                      <a:pt x="210" y="421"/>
                    </a:cubicBezTo>
                    <a:cubicBezTo>
                      <a:pt x="263" y="421"/>
                      <a:pt x="309" y="404"/>
                      <a:pt x="334" y="338"/>
                    </a:cubicBezTo>
                    <a:cubicBezTo>
                      <a:pt x="400" y="165"/>
                      <a:pt x="273" y="69"/>
                      <a:pt x="1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11"/>
              <p:cNvSpPr/>
              <p:nvPr/>
            </p:nvSpPr>
            <p:spPr>
              <a:xfrm>
                <a:off x="1702861" y="1207806"/>
                <a:ext cx="1675" cy="2171"/>
              </a:xfrm>
              <a:custGeom>
                <a:avLst/>
                <a:gdLst/>
                <a:ahLst/>
                <a:cxnLst/>
                <a:rect l="l" t="t" r="r" b="b"/>
                <a:pathLst>
                  <a:path w="54" h="70" extrusionOk="0">
                    <a:moveTo>
                      <a:pt x="42" y="0"/>
                    </a:moveTo>
                    <a:cubicBezTo>
                      <a:pt x="27" y="8"/>
                      <a:pt x="8" y="12"/>
                      <a:pt x="4" y="20"/>
                    </a:cubicBezTo>
                    <a:cubicBezTo>
                      <a:pt x="0" y="50"/>
                      <a:pt x="12" y="70"/>
                      <a:pt x="50" y="70"/>
                    </a:cubicBezTo>
                    <a:cubicBezTo>
                      <a:pt x="54" y="47"/>
                      <a:pt x="50" y="27"/>
                      <a:pt x="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11"/>
              <p:cNvSpPr/>
              <p:nvPr/>
            </p:nvSpPr>
            <p:spPr>
              <a:xfrm>
                <a:off x="1896178" y="1183734"/>
                <a:ext cx="1365" cy="145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7" extrusionOk="0">
                    <a:moveTo>
                      <a:pt x="43" y="0"/>
                    </a:moveTo>
                    <a:lnTo>
                      <a:pt x="1" y="46"/>
                    </a:lnTo>
                    <a:cubicBezTo>
                      <a:pt x="16" y="42"/>
                      <a:pt x="24" y="39"/>
                      <a:pt x="39" y="27"/>
                    </a:cubicBezTo>
                    <a:cubicBezTo>
                      <a:pt x="39" y="23"/>
                      <a:pt x="39" y="8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3" name="Google Shape;2063;p11"/>
            <p:cNvGrpSpPr/>
            <p:nvPr/>
          </p:nvGrpSpPr>
          <p:grpSpPr>
            <a:xfrm>
              <a:off x="3388698" y="4109136"/>
              <a:ext cx="675044" cy="397697"/>
              <a:chOff x="1405566" y="453741"/>
              <a:chExt cx="583393" cy="343702"/>
            </a:xfrm>
          </p:grpSpPr>
          <p:sp>
            <p:nvSpPr>
              <p:cNvPr id="2064" name="Google Shape;2064;p11"/>
              <p:cNvSpPr/>
              <p:nvPr/>
            </p:nvSpPr>
            <p:spPr>
              <a:xfrm>
                <a:off x="1405566" y="453741"/>
                <a:ext cx="583393" cy="343702"/>
              </a:xfrm>
              <a:custGeom>
                <a:avLst/>
                <a:gdLst/>
                <a:ahLst/>
                <a:cxnLst/>
                <a:rect l="l" t="t" r="r" b="b"/>
                <a:pathLst>
                  <a:path w="18807" h="11080" extrusionOk="0">
                    <a:moveTo>
                      <a:pt x="18188" y="1156"/>
                    </a:moveTo>
                    <a:cubicBezTo>
                      <a:pt x="18211" y="1156"/>
                      <a:pt x="18235" y="1162"/>
                      <a:pt x="18261" y="1177"/>
                    </a:cubicBezTo>
                    <a:cubicBezTo>
                      <a:pt x="18253" y="1188"/>
                      <a:pt x="18245" y="1192"/>
                      <a:pt x="18238" y="1196"/>
                    </a:cubicBezTo>
                    <a:cubicBezTo>
                      <a:pt x="18046" y="1338"/>
                      <a:pt x="18019" y="1553"/>
                      <a:pt x="17950" y="1753"/>
                    </a:cubicBezTo>
                    <a:lnTo>
                      <a:pt x="17946" y="1753"/>
                    </a:lnTo>
                    <a:cubicBezTo>
                      <a:pt x="17946" y="1826"/>
                      <a:pt x="17942" y="1895"/>
                      <a:pt x="17930" y="1965"/>
                    </a:cubicBezTo>
                    <a:cubicBezTo>
                      <a:pt x="17827" y="2107"/>
                      <a:pt x="17769" y="2280"/>
                      <a:pt x="17684" y="2433"/>
                    </a:cubicBezTo>
                    <a:cubicBezTo>
                      <a:pt x="17200" y="3002"/>
                      <a:pt x="16697" y="3567"/>
                      <a:pt x="16297" y="4205"/>
                    </a:cubicBezTo>
                    <a:cubicBezTo>
                      <a:pt x="16101" y="4516"/>
                      <a:pt x="15878" y="4808"/>
                      <a:pt x="15636" y="5089"/>
                    </a:cubicBezTo>
                    <a:cubicBezTo>
                      <a:pt x="15167" y="5634"/>
                      <a:pt x="14687" y="6172"/>
                      <a:pt x="14261" y="6756"/>
                    </a:cubicBezTo>
                    <a:cubicBezTo>
                      <a:pt x="13946" y="7183"/>
                      <a:pt x="13684" y="7659"/>
                      <a:pt x="13265" y="8005"/>
                    </a:cubicBezTo>
                    <a:cubicBezTo>
                      <a:pt x="13196" y="8017"/>
                      <a:pt x="13128" y="8051"/>
                      <a:pt x="13082" y="8104"/>
                    </a:cubicBezTo>
                    <a:lnTo>
                      <a:pt x="13082" y="8104"/>
                    </a:lnTo>
                    <a:cubicBezTo>
                      <a:pt x="13085" y="8100"/>
                      <a:pt x="13085" y="8090"/>
                      <a:pt x="13089" y="8086"/>
                    </a:cubicBezTo>
                    <a:cubicBezTo>
                      <a:pt x="13108" y="8028"/>
                      <a:pt x="13092" y="7967"/>
                      <a:pt x="13062" y="7913"/>
                    </a:cubicBezTo>
                    <a:lnTo>
                      <a:pt x="13062" y="7913"/>
                    </a:lnTo>
                    <a:cubicBezTo>
                      <a:pt x="13064" y="7913"/>
                      <a:pt x="13067" y="7914"/>
                      <a:pt x="13070" y="7914"/>
                    </a:cubicBezTo>
                    <a:cubicBezTo>
                      <a:pt x="13095" y="7914"/>
                      <a:pt x="13121" y="7899"/>
                      <a:pt x="13139" y="7878"/>
                    </a:cubicBezTo>
                    <a:cubicBezTo>
                      <a:pt x="13265" y="7552"/>
                      <a:pt x="13427" y="7229"/>
                      <a:pt x="13431" y="6864"/>
                    </a:cubicBezTo>
                    <a:cubicBezTo>
                      <a:pt x="13450" y="6841"/>
                      <a:pt x="13458" y="6818"/>
                      <a:pt x="13465" y="6787"/>
                    </a:cubicBezTo>
                    <a:lnTo>
                      <a:pt x="13726" y="6457"/>
                    </a:lnTo>
                    <a:cubicBezTo>
                      <a:pt x="13719" y="6441"/>
                      <a:pt x="13715" y="6430"/>
                      <a:pt x="13719" y="6410"/>
                    </a:cubicBezTo>
                    <a:lnTo>
                      <a:pt x="13719" y="6410"/>
                    </a:lnTo>
                    <a:cubicBezTo>
                      <a:pt x="13719" y="6422"/>
                      <a:pt x="13726" y="6441"/>
                      <a:pt x="13726" y="6457"/>
                    </a:cubicBezTo>
                    <a:cubicBezTo>
                      <a:pt x="13746" y="6434"/>
                      <a:pt x="13753" y="6403"/>
                      <a:pt x="13742" y="6376"/>
                    </a:cubicBezTo>
                    <a:cubicBezTo>
                      <a:pt x="13873" y="6303"/>
                      <a:pt x="13984" y="6203"/>
                      <a:pt x="14061" y="6076"/>
                    </a:cubicBezTo>
                    <a:cubicBezTo>
                      <a:pt x="14314" y="5788"/>
                      <a:pt x="14572" y="5504"/>
                      <a:pt x="14756" y="5158"/>
                    </a:cubicBezTo>
                    <a:cubicBezTo>
                      <a:pt x="15048" y="4843"/>
                      <a:pt x="15390" y="4558"/>
                      <a:pt x="15567" y="4151"/>
                    </a:cubicBezTo>
                    <a:lnTo>
                      <a:pt x="15567" y="4147"/>
                    </a:lnTo>
                    <a:cubicBezTo>
                      <a:pt x="15663" y="4113"/>
                      <a:pt x="15732" y="4036"/>
                      <a:pt x="15755" y="3940"/>
                    </a:cubicBezTo>
                    <a:lnTo>
                      <a:pt x="15763" y="3928"/>
                    </a:lnTo>
                    <a:cubicBezTo>
                      <a:pt x="15840" y="3905"/>
                      <a:pt x="15894" y="3840"/>
                      <a:pt x="15905" y="3755"/>
                    </a:cubicBezTo>
                    <a:lnTo>
                      <a:pt x="17308" y="1945"/>
                    </a:lnTo>
                    <a:cubicBezTo>
                      <a:pt x="17546" y="1765"/>
                      <a:pt x="17711" y="1507"/>
                      <a:pt x="17873" y="1265"/>
                    </a:cubicBezTo>
                    <a:cubicBezTo>
                      <a:pt x="17877" y="1265"/>
                      <a:pt x="17884" y="1269"/>
                      <a:pt x="17888" y="1269"/>
                    </a:cubicBezTo>
                    <a:cubicBezTo>
                      <a:pt x="17894" y="1270"/>
                      <a:pt x="17901" y="1270"/>
                      <a:pt x="17907" y="1270"/>
                    </a:cubicBezTo>
                    <a:cubicBezTo>
                      <a:pt x="18008" y="1270"/>
                      <a:pt x="18089" y="1156"/>
                      <a:pt x="18188" y="1156"/>
                    </a:cubicBezTo>
                    <a:close/>
                    <a:moveTo>
                      <a:pt x="10303" y="10222"/>
                    </a:moveTo>
                    <a:cubicBezTo>
                      <a:pt x="10314" y="10245"/>
                      <a:pt x="10322" y="10272"/>
                      <a:pt x="10341" y="10288"/>
                    </a:cubicBezTo>
                    <a:cubicBezTo>
                      <a:pt x="10322" y="10295"/>
                      <a:pt x="10303" y="10303"/>
                      <a:pt x="10295" y="10322"/>
                    </a:cubicBezTo>
                    <a:lnTo>
                      <a:pt x="10210" y="10318"/>
                    </a:lnTo>
                    <a:cubicBezTo>
                      <a:pt x="10249" y="10295"/>
                      <a:pt x="10280" y="10261"/>
                      <a:pt x="10303" y="10222"/>
                    </a:cubicBezTo>
                    <a:close/>
                    <a:moveTo>
                      <a:pt x="5280" y="1623"/>
                    </a:moveTo>
                    <a:lnTo>
                      <a:pt x="5323" y="1634"/>
                    </a:lnTo>
                    <a:lnTo>
                      <a:pt x="5365" y="1634"/>
                    </a:lnTo>
                    <a:lnTo>
                      <a:pt x="5438" y="1715"/>
                    </a:lnTo>
                    <a:cubicBezTo>
                      <a:pt x="5434" y="1730"/>
                      <a:pt x="5426" y="1746"/>
                      <a:pt x="5426" y="1765"/>
                    </a:cubicBezTo>
                    <a:cubicBezTo>
                      <a:pt x="5442" y="2026"/>
                      <a:pt x="5530" y="2237"/>
                      <a:pt x="5830" y="2284"/>
                    </a:cubicBezTo>
                    <a:cubicBezTo>
                      <a:pt x="5841" y="2284"/>
                      <a:pt x="5845" y="2276"/>
                      <a:pt x="5857" y="2272"/>
                    </a:cubicBezTo>
                    <a:lnTo>
                      <a:pt x="5857" y="2276"/>
                    </a:lnTo>
                    <a:cubicBezTo>
                      <a:pt x="5945" y="2610"/>
                      <a:pt x="6241" y="2783"/>
                      <a:pt x="6445" y="3017"/>
                    </a:cubicBezTo>
                    <a:lnTo>
                      <a:pt x="6445" y="3021"/>
                    </a:lnTo>
                    <a:cubicBezTo>
                      <a:pt x="6456" y="3252"/>
                      <a:pt x="6652" y="3344"/>
                      <a:pt x="6798" y="3479"/>
                    </a:cubicBezTo>
                    <a:cubicBezTo>
                      <a:pt x="6829" y="3502"/>
                      <a:pt x="6864" y="3525"/>
                      <a:pt x="6902" y="3552"/>
                    </a:cubicBezTo>
                    <a:cubicBezTo>
                      <a:pt x="6937" y="3575"/>
                      <a:pt x="6971" y="3594"/>
                      <a:pt x="7006" y="3609"/>
                    </a:cubicBezTo>
                    <a:cubicBezTo>
                      <a:pt x="7017" y="3617"/>
                      <a:pt x="7033" y="3621"/>
                      <a:pt x="7040" y="3632"/>
                    </a:cubicBezTo>
                    <a:cubicBezTo>
                      <a:pt x="7067" y="3671"/>
                      <a:pt x="7098" y="3698"/>
                      <a:pt x="7136" y="3717"/>
                    </a:cubicBezTo>
                    <a:lnTo>
                      <a:pt x="7182" y="3771"/>
                    </a:lnTo>
                    <a:cubicBezTo>
                      <a:pt x="7209" y="3794"/>
                      <a:pt x="7244" y="3813"/>
                      <a:pt x="7279" y="3828"/>
                    </a:cubicBezTo>
                    <a:cubicBezTo>
                      <a:pt x="7578" y="4151"/>
                      <a:pt x="7924" y="4405"/>
                      <a:pt x="8354" y="4539"/>
                    </a:cubicBezTo>
                    <a:cubicBezTo>
                      <a:pt x="8362" y="4562"/>
                      <a:pt x="8378" y="4581"/>
                      <a:pt x="8393" y="4601"/>
                    </a:cubicBezTo>
                    <a:cubicBezTo>
                      <a:pt x="8420" y="4635"/>
                      <a:pt x="8458" y="4658"/>
                      <a:pt x="8497" y="4685"/>
                    </a:cubicBezTo>
                    <a:cubicBezTo>
                      <a:pt x="8520" y="4689"/>
                      <a:pt x="8547" y="4693"/>
                      <a:pt x="8570" y="4693"/>
                    </a:cubicBezTo>
                    <a:cubicBezTo>
                      <a:pt x="8678" y="4790"/>
                      <a:pt x="8795" y="4866"/>
                      <a:pt x="8946" y="4866"/>
                    </a:cubicBezTo>
                    <a:cubicBezTo>
                      <a:pt x="8950" y="4866"/>
                      <a:pt x="8954" y="4866"/>
                      <a:pt x="8958" y="4866"/>
                    </a:cubicBezTo>
                    <a:cubicBezTo>
                      <a:pt x="8977" y="4916"/>
                      <a:pt x="9000" y="4958"/>
                      <a:pt x="9031" y="5004"/>
                    </a:cubicBezTo>
                    <a:cubicBezTo>
                      <a:pt x="9642" y="5385"/>
                      <a:pt x="10341" y="5388"/>
                      <a:pt x="11014" y="5500"/>
                    </a:cubicBezTo>
                    <a:cubicBezTo>
                      <a:pt x="11263" y="5500"/>
                      <a:pt x="11509" y="5484"/>
                      <a:pt x="11759" y="5461"/>
                    </a:cubicBezTo>
                    <a:cubicBezTo>
                      <a:pt x="12289" y="5446"/>
                      <a:pt x="12816" y="5358"/>
                      <a:pt x="13323" y="5192"/>
                    </a:cubicBezTo>
                    <a:cubicBezTo>
                      <a:pt x="13419" y="5169"/>
                      <a:pt x="13519" y="5150"/>
                      <a:pt x="13615" y="5127"/>
                    </a:cubicBezTo>
                    <a:cubicBezTo>
                      <a:pt x="13642" y="5112"/>
                      <a:pt x="13665" y="5089"/>
                      <a:pt x="13673" y="5062"/>
                    </a:cubicBezTo>
                    <a:lnTo>
                      <a:pt x="13673" y="5069"/>
                    </a:lnTo>
                    <a:cubicBezTo>
                      <a:pt x="13753" y="5126"/>
                      <a:pt x="13830" y="5147"/>
                      <a:pt x="13907" y="5147"/>
                    </a:cubicBezTo>
                    <a:cubicBezTo>
                      <a:pt x="14048" y="5147"/>
                      <a:pt x="14185" y="5077"/>
                      <a:pt x="14322" y="5035"/>
                    </a:cubicBezTo>
                    <a:cubicBezTo>
                      <a:pt x="14368" y="5012"/>
                      <a:pt x="14395" y="4962"/>
                      <a:pt x="14395" y="4916"/>
                    </a:cubicBezTo>
                    <a:cubicBezTo>
                      <a:pt x="14384" y="4897"/>
                      <a:pt x="14376" y="4881"/>
                      <a:pt x="14368" y="4866"/>
                    </a:cubicBezTo>
                    <a:lnTo>
                      <a:pt x="14380" y="4862"/>
                    </a:lnTo>
                    <a:cubicBezTo>
                      <a:pt x="14388" y="4863"/>
                      <a:pt x="14397" y="4864"/>
                      <a:pt x="14405" y="4864"/>
                    </a:cubicBezTo>
                    <a:cubicBezTo>
                      <a:pt x="14507" y="4864"/>
                      <a:pt x="14579" y="4783"/>
                      <a:pt x="14668" y="4754"/>
                    </a:cubicBezTo>
                    <a:lnTo>
                      <a:pt x="14714" y="4781"/>
                    </a:lnTo>
                    <a:lnTo>
                      <a:pt x="14760" y="4774"/>
                    </a:lnTo>
                    <a:lnTo>
                      <a:pt x="14760" y="4774"/>
                    </a:lnTo>
                    <a:cubicBezTo>
                      <a:pt x="14799" y="4889"/>
                      <a:pt x="14733" y="4977"/>
                      <a:pt x="14679" y="5069"/>
                    </a:cubicBezTo>
                    <a:lnTo>
                      <a:pt x="14580" y="5069"/>
                    </a:lnTo>
                    <a:lnTo>
                      <a:pt x="14568" y="5073"/>
                    </a:lnTo>
                    <a:cubicBezTo>
                      <a:pt x="14541" y="5108"/>
                      <a:pt x="14507" y="5139"/>
                      <a:pt x="14476" y="5169"/>
                    </a:cubicBezTo>
                    <a:lnTo>
                      <a:pt x="14472" y="5173"/>
                    </a:lnTo>
                    <a:cubicBezTo>
                      <a:pt x="14437" y="5208"/>
                      <a:pt x="14403" y="5242"/>
                      <a:pt x="14372" y="5269"/>
                    </a:cubicBezTo>
                    <a:cubicBezTo>
                      <a:pt x="14299" y="5369"/>
                      <a:pt x="14234" y="5477"/>
                      <a:pt x="14176" y="5580"/>
                    </a:cubicBezTo>
                    <a:cubicBezTo>
                      <a:pt x="14180" y="5753"/>
                      <a:pt x="14003" y="5819"/>
                      <a:pt x="13953" y="5957"/>
                    </a:cubicBezTo>
                    <a:cubicBezTo>
                      <a:pt x="13859" y="6015"/>
                      <a:pt x="13836" y="6174"/>
                      <a:pt x="13694" y="6174"/>
                    </a:cubicBezTo>
                    <a:cubicBezTo>
                      <a:pt x="13686" y="6174"/>
                      <a:pt x="13677" y="6173"/>
                      <a:pt x="13669" y="6172"/>
                    </a:cubicBezTo>
                    <a:cubicBezTo>
                      <a:pt x="13628" y="6148"/>
                      <a:pt x="13595" y="6137"/>
                      <a:pt x="13569" y="6137"/>
                    </a:cubicBezTo>
                    <a:cubicBezTo>
                      <a:pt x="13474" y="6137"/>
                      <a:pt x="13451" y="6264"/>
                      <a:pt x="13400" y="6330"/>
                    </a:cubicBezTo>
                    <a:cubicBezTo>
                      <a:pt x="13219" y="6572"/>
                      <a:pt x="13023" y="6799"/>
                      <a:pt x="12716" y="6864"/>
                    </a:cubicBezTo>
                    <a:cubicBezTo>
                      <a:pt x="12601" y="6895"/>
                      <a:pt x="12512" y="6914"/>
                      <a:pt x="12570" y="7041"/>
                    </a:cubicBezTo>
                    <a:cubicBezTo>
                      <a:pt x="12602" y="7111"/>
                      <a:pt x="12662" y="7164"/>
                      <a:pt x="12740" y="7164"/>
                    </a:cubicBezTo>
                    <a:cubicBezTo>
                      <a:pt x="12763" y="7164"/>
                      <a:pt x="12789" y="7159"/>
                      <a:pt x="12816" y="7148"/>
                    </a:cubicBezTo>
                    <a:cubicBezTo>
                      <a:pt x="12954" y="7091"/>
                      <a:pt x="13089" y="7021"/>
                      <a:pt x="13169" y="6887"/>
                    </a:cubicBezTo>
                    <a:cubicBezTo>
                      <a:pt x="13281" y="6922"/>
                      <a:pt x="13277" y="6998"/>
                      <a:pt x="13242" y="7087"/>
                    </a:cubicBezTo>
                    <a:lnTo>
                      <a:pt x="13169" y="7202"/>
                    </a:lnTo>
                    <a:cubicBezTo>
                      <a:pt x="13165" y="7417"/>
                      <a:pt x="13035" y="7594"/>
                      <a:pt x="12985" y="7798"/>
                    </a:cubicBezTo>
                    <a:lnTo>
                      <a:pt x="12724" y="8278"/>
                    </a:lnTo>
                    <a:cubicBezTo>
                      <a:pt x="12566" y="8413"/>
                      <a:pt x="12508" y="8643"/>
                      <a:pt x="12324" y="8751"/>
                    </a:cubicBezTo>
                    <a:cubicBezTo>
                      <a:pt x="12297" y="8762"/>
                      <a:pt x="12266" y="8770"/>
                      <a:pt x="12239" y="8789"/>
                    </a:cubicBezTo>
                    <a:lnTo>
                      <a:pt x="12032" y="8901"/>
                    </a:lnTo>
                    <a:cubicBezTo>
                      <a:pt x="11978" y="8962"/>
                      <a:pt x="11844" y="8935"/>
                      <a:pt x="11817" y="9027"/>
                    </a:cubicBezTo>
                    <a:cubicBezTo>
                      <a:pt x="11651" y="9050"/>
                      <a:pt x="11513" y="9135"/>
                      <a:pt x="11382" y="9231"/>
                    </a:cubicBezTo>
                    <a:cubicBezTo>
                      <a:pt x="11378" y="9238"/>
                      <a:pt x="11370" y="9244"/>
                      <a:pt x="11363" y="9249"/>
                    </a:cubicBezTo>
                    <a:lnTo>
                      <a:pt x="11363" y="9249"/>
                    </a:lnTo>
                    <a:cubicBezTo>
                      <a:pt x="11426" y="9185"/>
                      <a:pt x="11491" y="9122"/>
                      <a:pt x="11509" y="9031"/>
                    </a:cubicBezTo>
                    <a:cubicBezTo>
                      <a:pt x="11517" y="9035"/>
                      <a:pt x="11532" y="9035"/>
                      <a:pt x="11544" y="9039"/>
                    </a:cubicBezTo>
                    <a:cubicBezTo>
                      <a:pt x="11705" y="9031"/>
                      <a:pt x="11774" y="8927"/>
                      <a:pt x="11809" y="8785"/>
                    </a:cubicBezTo>
                    <a:cubicBezTo>
                      <a:pt x="11997" y="8574"/>
                      <a:pt x="12232" y="8393"/>
                      <a:pt x="12232" y="8028"/>
                    </a:cubicBezTo>
                    <a:lnTo>
                      <a:pt x="12232" y="8028"/>
                    </a:lnTo>
                    <a:lnTo>
                      <a:pt x="11325" y="8901"/>
                    </a:lnTo>
                    <a:cubicBezTo>
                      <a:pt x="11067" y="9047"/>
                      <a:pt x="10829" y="9219"/>
                      <a:pt x="10714" y="9508"/>
                    </a:cubicBezTo>
                    <a:cubicBezTo>
                      <a:pt x="10694" y="9507"/>
                      <a:pt x="10675" y="9507"/>
                      <a:pt x="10656" y="9507"/>
                    </a:cubicBezTo>
                    <a:cubicBezTo>
                      <a:pt x="10477" y="9507"/>
                      <a:pt x="10309" y="9530"/>
                      <a:pt x="10187" y="9700"/>
                    </a:cubicBezTo>
                    <a:cubicBezTo>
                      <a:pt x="10088" y="9742"/>
                      <a:pt x="10018" y="9804"/>
                      <a:pt x="10111" y="9919"/>
                    </a:cubicBezTo>
                    <a:cubicBezTo>
                      <a:pt x="10107" y="9953"/>
                      <a:pt x="10107" y="9984"/>
                      <a:pt x="10111" y="10015"/>
                    </a:cubicBezTo>
                    <a:lnTo>
                      <a:pt x="9999" y="10111"/>
                    </a:lnTo>
                    <a:cubicBezTo>
                      <a:pt x="9888" y="10149"/>
                      <a:pt x="9765" y="10165"/>
                      <a:pt x="9673" y="10226"/>
                    </a:cubicBezTo>
                    <a:cubicBezTo>
                      <a:pt x="8996" y="10707"/>
                      <a:pt x="8220" y="10814"/>
                      <a:pt x="7425" y="10841"/>
                    </a:cubicBezTo>
                    <a:cubicBezTo>
                      <a:pt x="7352" y="10844"/>
                      <a:pt x="7280" y="10845"/>
                      <a:pt x="7209" y="10845"/>
                    </a:cubicBezTo>
                    <a:cubicBezTo>
                      <a:pt x="6105" y="10845"/>
                      <a:pt x="5085" y="10513"/>
                      <a:pt x="4154" y="9900"/>
                    </a:cubicBezTo>
                    <a:cubicBezTo>
                      <a:pt x="4116" y="9877"/>
                      <a:pt x="4081" y="9853"/>
                      <a:pt x="4043" y="9830"/>
                    </a:cubicBezTo>
                    <a:lnTo>
                      <a:pt x="4035" y="9823"/>
                    </a:lnTo>
                    <a:cubicBezTo>
                      <a:pt x="3997" y="9677"/>
                      <a:pt x="3870" y="9611"/>
                      <a:pt x="3755" y="9542"/>
                    </a:cubicBezTo>
                    <a:cubicBezTo>
                      <a:pt x="3386" y="9377"/>
                      <a:pt x="3152" y="9004"/>
                      <a:pt x="2737" y="8912"/>
                    </a:cubicBezTo>
                    <a:cubicBezTo>
                      <a:pt x="2487" y="8762"/>
                      <a:pt x="2237" y="8608"/>
                      <a:pt x="2037" y="8397"/>
                    </a:cubicBezTo>
                    <a:cubicBezTo>
                      <a:pt x="1953" y="8193"/>
                      <a:pt x="1791" y="8051"/>
                      <a:pt x="1645" y="7882"/>
                    </a:cubicBezTo>
                    <a:cubicBezTo>
                      <a:pt x="1392" y="7594"/>
                      <a:pt x="1103" y="7337"/>
                      <a:pt x="915" y="6995"/>
                    </a:cubicBezTo>
                    <a:cubicBezTo>
                      <a:pt x="1030" y="6933"/>
                      <a:pt x="1157" y="6868"/>
                      <a:pt x="1184" y="6706"/>
                    </a:cubicBezTo>
                    <a:cubicBezTo>
                      <a:pt x="1178" y="6706"/>
                      <a:pt x="1172" y="6706"/>
                      <a:pt x="1166" y="6706"/>
                    </a:cubicBezTo>
                    <a:cubicBezTo>
                      <a:pt x="989" y="6706"/>
                      <a:pt x="945" y="6865"/>
                      <a:pt x="815" y="6887"/>
                    </a:cubicBezTo>
                    <a:cubicBezTo>
                      <a:pt x="473" y="6384"/>
                      <a:pt x="473" y="6384"/>
                      <a:pt x="735" y="6053"/>
                    </a:cubicBezTo>
                    <a:cubicBezTo>
                      <a:pt x="761" y="6034"/>
                      <a:pt x="792" y="6011"/>
                      <a:pt x="811" y="5980"/>
                    </a:cubicBezTo>
                    <a:lnTo>
                      <a:pt x="831" y="5961"/>
                    </a:lnTo>
                    <a:cubicBezTo>
                      <a:pt x="911" y="5919"/>
                      <a:pt x="1000" y="5876"/>
                      <a:pt x="1042" y="5784"/>
                    </a:cubicBezTo>
                    <a:cubicBezTo>
                      <a:pt x="1257" y="5673"/>
                      <a:pt x="1442" y="5504"/>
                      <a:pt x="1565" y="5292"/>
                    </a:cubicBezTo>
                    <a:cubicBezTo>
                      <a:pt x="1618" y="5285"/>
                      <a:pt x="1653" y="5235"/>
                      <a:pt x="1645" y="5185"/>
                    </a:cubicBezTo>
                    <a:lnTo>
                      <a:pt x="1657" y="5173"/>
                    </a:lnTo>
                    <a:cubicBezTo>
                      <a:pt x="1703" y="5173"/>
                      <a:pt x="1749" y="5135"/>
                      <a:pt x="1749" y="5089"/>
                    </a:cubicBezTo>
                    <a:lnTo>
                      <a:pt x="1749" y="5081"/>
                    </a:lnTo>
                    <a:lnTo>
                      <a:pt x="1757" y="5073"/>
                    </a:lnTo>
                    <a:cubicBezTo>
                      <a:pt x="1807" y="5073"/>
                      <a:pt x="1845" y="5035"/>
                      <a:pt x="1849" y="4985"/>
                    </a:cubicBezTo>
                    <a:lnTo>
                      <a:pt x="1849" y="4977"/>
                    </a:lnTo>
                    <a:lnTo>
                      <a:pt x="1857" y="4966"/>
                    </a:lnTo>
                    <a:cubicBezTo>
                      <a:pt x="1910" y="4966"/>
                      <a:pt x="1949" y="4923"/>
                      <a:pt x="1949" y="4877"/>
                    </a:cubicBezTo>
                    <a:lnTo>
                      <a:pt x="1960" y="4870"/>
                    </a:lnTo>
                    <a:cubicBezTo>
                      <a:pt x="2010" y="4866"/>
                      <a:pt x="2056" y="4831"/>
                      <a:pt x="2076" y="4781"/>
                    </a:cubicBezTo>
                    <a:lnTo>
                      <a:pt x="2252" y="4647"/>
                    </a:lnTo>
                    <a:cubicBezTo>
                      <a:pt x="2287" y="4620"/>
                      <a:pt x="2318" y="4597"/>
                      <a:pt x="2348" y="4570"/>
                    </a:cubicBezTo>
                    <a:lnTo>
                      <a:pt x="2360" y="4562"/>
                    </a:lnTo>
                    <a:cubicBezTo>
                      <a:pt x="2406" y="4558"/>
                      <a:pt x="2448" y="4516"/>
                      <a:pt x="2456" y="4466"/>
                    </a:cubicBezTo>
                    <a:lnTo>
                      <a:pt x="2460" y="4462"/>
                    </a:lnTo>
                    <a:cubicBezTo>
                      <a:pt x="2487" y="4424"/>
                      <a:pt x="2521" y="4389"/>
                      <a:pt x="2560" y="4366"/>
                    </a:cubicBezTo>
                    <a:cubicBezTo>
                      <a:pt x="2614" y="4362"/>
                      <a:pt x="2656" y="4320"/>
                      <a:pt x="2660" y="4266"/>
                    </a:cubicBezTo>
                    <a:cubicBezTo>
                      <a:pt x="2713" y="4255"/>
                      <a:pt x="2752" y="4213"/>
                      <a:pt x="2756" y="4166"/>
                    </a:cubicBezTo>
                    <a:lnTo>
                      <a:pt x="2763" y="4159"/>
                    </a:lnTo>
                    <a:lnTo>
                      <a:pt x="2844" y="4059"/>
                    </a:lnTo>
                    <a:lnTo>
                      <a:pt x="2860" y="4040"/>
                    </a:lnTo>
                    <a:cubicBezTo>
                      <a:pt x="2890" y="4013"/>
                      <a:pt x="2921" y="3986"/>
                      <a:pt x="2956" y="3959"/>
                    </a:cubicBezTo>
                    <a:lnTo>
                      <a:pt x="2959" y="3955"/>
                    </a:lnTo>
                    <a:cubicBezTo>
                      <a:pt x="2986" y="3920"/>
                      <a:pt x="3021" y="3890"/>
                      <a:pt x="3052" y="3863"/>
                    </a:cubicBezTo>
                    <a:cubicBezTo>
                      <a:pt x="3417" y="3486"/>
                      <a:pt x="3870" y="3198"/>
                      <a:pt x="4154" y="2745"/>
                    </a:cubicBezTo>
                    <a:cubicBezTo>
                      <a:pt x="4504" y="2422"/>
                      <a:pt x="4885" y="2130"/>
                      <a:pt x="5150" y="1730"/>
                    </a:cubicBezTo>
                    <a:lnTo>
                      <a:pt x="5280" y="1623"/>
                    </a:lnTo>
                    <a:close/>
                    <a:moveTo>
                      <a:pt x="18624" y="0"/>
                    </a:moveTo>
                    <a:cubicBezTo>
                      <a:pt x="18538" y="0"/>
                      <a:pt x="18480" y="69"/>
                      <a:pt x="18411" y="120"/>
                    </a:cubicBezTo>
                    <a:lnTo>
                      <a:pt x="18407" y="116"/>
                    </a:lnTo>
                    <a:cubicBezTo>
                      <a:pt x="18349" y="170"/>
                      <a:pt x="18234" y="147"/>
                      <a:pt x="18215" y="255"/>
                    </a:cubicBezTo>
                    <a:lnTo>
                      <a:pt x="18195" y="412"/>
                    </a:lnTo>
                    <a:cubicBezTo>
                      <a:pt x="18119" y="566"/>
                      <a:pt x="17969" y="670"/>
                      <a:pt x="17911" y="831"/>
                    </a:cubicBezTo>
                    <a:cubicBezTo>
                      <a:pt x="17830" y="904"/>
                      <a:pt x="17773" y="1000"/>
                      <a:pt x="17754" y="1104"/>
                    </a:cubicBezTo>
                    <a:lnTo>
                      <a:pt x="17696" y="1123"/>
                    </a:lnTo>
                    <a:cubicBezTo>
                      <a:pt x="17696" y="1177"/>
                      <a:pt x="17658" y="1227"/>
                      <a:pt x="17608" y="1238"/>
                    </a:cubicBezTo>
                    <a:cubicBezTo>
                      <a:pt x="17550" y="1315"/>
                      <a:pt x="17488" y="1388"/>
                      <a:pt x="17419" y="1450"/>
                    </a:cubicBezTo>
                    <a:cubicBezTo>
                      <a:pt x="17381" y="1565"/>
                      <a:pt x="17304" y="1673"/>
                      <a:pt x="17204" y="1746"/>
                    </a:cubicBezTo>
                    <a:cubicBezTo>
                      <a:pt x="17204" y="1776"/>
                      <a:pt x="17200" y="1807"/>
                      <a:pt x="17196" y="1834"/>
                    </a:cubicBezTo>
                    <a:cubicBezTo>
                      <a:pt x="17169" y="1849"/>
                      <a:pt x="17143" y="1861"/>
                      <a:pt x="17112" y="1861"/>
                    </a:cubicBezTo>
                    <a:lnTo>
                      <a:pt x="16977" y="2034"/>
                    </a:lnTo>
                    <a:cubicBezTo>
                      <a:pt x="16935" y="2118"/>
                      <a:pt x="16870" y="2191"/>
                      <a:pt x="16785" y="2245"/>
                    </a:cubicBezTo>
                    <a:cubicBezTo>
                      <a:pt x="16793" y="2295"/>
                      <a:pt x="16754" y="2349"/>
                      <a:pt x="16701" y="2360"/>
                    </a:cubicBezTo>
                    <a:cubicBezTo>
                      <a:pt x="16697" y="2410"/>
                      <a:pt x="16658" y="2456"/>
                      <a:pt x="16605" y="2464"/>
                    </a:cubicBezTo>
                    <a:cubicBezTo>
                      <a:pt x="16570" y="2583"/>
                      <a:pt x="16489" y="2687"/>
                      <a:pt x="16378" y="2745"/>
                    </a:cubicBezTo>
                    <a:cubicBezTo>
                      <a:pt x="16374" y="2795"/>
                      <a:pt x="16339" y="2845"/>
                      <a:pt x="16293" y="2860"/>
                    </a:cubicBezTo>
                    <a:cubicBezTo>
                      <a:pt x="16293" y="2910"/>
                      <a:pt x="16259" y="2960"/>
                      <a:pt x="16205" y="2975"/>
                    </a:cubicBezTo>
                    <a:cubicBezTo>
                      <a:pt x="16186" y="3044"/>
                      <a:pt x="16140" y="3110"/>
                      <a:pt x="16070" y="3148"/>
                    </a:cubicBezTo>
                    <a:cubicBezTo>
                      <a:pt x="16063" y="3198"/>
                      <a:pt x="16024" y="3236"/>
                      <a:pt x="15971" y="3248"/>
                    </a:cubicBezTo>
                    <a:lnTo>
                      <a:pt x="15871" y="3348"/>
                    </a:lnTo>
                    <a:lnTo>
                      <a:pt x="15367" y="3851"/>
                    </a:lnTo>
                    <a:cubicBezTo>
                      <a:pt x="15360" y="3905"/>
                      <a:pt x="15321" y="3947"/>
                      <a:pt x="15271" y="3959"/>
                    </a:cubicBezTo>
                    <a:cubicBezTo>
                      <a:pt x="15264" y="4013"/>
                      <a:pt x="15221" y="4055"/>
                      <a:pt x="15167" y="4059"/>
                    </a:cubicBezTo>
                    <a:cubicBezTo>
                      <a:pt x="15091" y="4186"/>
                      <a:pt x="15014" y="4312"/>
                      <a:pt x="14860" y="4359"/>
                    </a:cubicBezTo>
                    <a:cubicBezTo>
                      <a:pt x="14791" y="4447"/>
                      <a:pt x="14683" y="4474"/>
                      <a:pt x="14572" y="4478"/>
                    </a:cubicBezTo>
                    <a:lnTo>
                      <a:pt x="14457" y="4574"/>
                    </a:lnTo>
                    <a:cubicBezTo>
                      <a:pt x="14434" y="4565"/>
                      <a:pt x="14408" y="4561"/>
                      <a:pt x="14383" y="4561"/>
                    </a:cubicBezTo>
                    <a:cubicBezTo>
                      <a:pt x="14374" y="4561"/>
                      <a:pt x="14365" y="4561"/>
                      <a:pt x="14357" y="4562"/>
                    </a:cubicBezTo>
                    <a:cubicBezTo>
                      <a:pt x="14349" y="4593"/>
                      <a:pt x="14341" y="4620"/>
                      <a:pt x="14334" y="4647"/>
                    </a:cubicBezTo>
                    <a:cubicBezTo>
                      <a:pt x="14328" y="4645"/>
                      <a:pt x="14322" y="4645"/>
                      <a:pt x="14316" y="4645"/>
                    </a:cubicBezTo>
                    <a:cubicBezTo>
                      <a:pt x="14290" y="4645"/>
                      <a:pt x="14269" y="4659"/>
                      <a:pt x="14253" y="4681"/>
                    </a:cubicBezTo>
                    <a:cubicBezTo>
                      <a:pt x="14222" y="4674"/>
                      <a:pt x="14188" y="4670"/>
                      <a:pt x="14161" y="4666"/>
                    </a:cubicBezTo>
                    <a:cubicBezTo>
                      <a:pt x="14149" y="4689"/>
                      <a:pt x="14141" y="4720"/>
                      <a:pt x="14138" y="4743"/>
                    </a:cubicBezTo>
                    <a:lnTo>
                      <a:pt x="14092" y="4731"/>
                    </a:lnTo>
                    <a:cubicBezTo>
                      <a:pt x="14075" y="4724"/>
                      <a:pt x="14057" y="4720"/>
                      <a:pt x="14040" y="4720"/>
                    </a:cubicBezTo>
                    <a:cubicBezTo>
                      <a:pt x="14012" y="4720"/>
                      <a:pt x="13984" y="4729"/>
                      <a:pt x="13961" y="4743"/>
                    </a:cubicBezTo>
                    <a:lnTo>
                      <a:pt x="13861" y="4766"/>
                    </a:lnTo>
                    <a:cubicBezTo>
                      <a:pt x="13808" y="4803"/>
                      <a:pt x="13750" y="4811"/>
                      <a:pt x="13690" y="4811"/>
                    </a:cubicBezTo>
                    <a:cubicBezTo>
                      <a:pt x="13642" y="4811"/>
                      <a:pt x="13593" y="4806"/>
                      <a:pt x="13544" y="4806"/>
                    </a:cubicBezTo>
                    <a:cubicBezTo>
                      <a:pt x="13479" y="4806"/>
                      <a:pt x="13415" y="4816"/>
                      <a:pt x="13358" y="4862"/>
                    </a:cubicBezTo>
                    <a:lnTo>
                      <a:pt x="13354" y="4862"/>
                    </a:lnTo>
                    <a:cubicBezTo>
                      <a:pt x="13331" y="4873"/>
                      <a:pt x="13315" y="4881"/>
                      <a:pt x="13315" y="4900"/>
                    </a:cubicBezTo>
                    <a:cubicBezTo>
                      <a:pt x="13261" y="4899"/>
                      <a:pt x="13207" y="4897"/>
                      <a:pt x="13154" y="4897"/>
                    </a:cubicBezTo>
                    <a:cubicBezTo>
                      <a:pt x="13052" y="4897"/>
                      <a:pt x="12951" y="4905"/>
                      <a:pt x="12850" y="4943"/>
                    </a:cubicBezTo>
                    <a:cubicBezTo>
                      <a:pt x="12793" y="4968"/>
                      <a:pt x="12730" y="4981"/>
                      <a:pt x="12668" y="4981"/>
                    </a:cubicBezTo>
                    <a:cubicBezTo>
                      <a:pt x="12635" y="4981"/>
                      <a:pt x="12602" y="4978"/>
                      <a:pt x="12570" y="4970"/>
                    </a:cubicBezTo>
                    <a:cubicBezTo>
                      <a:pt x="12292" y="5001"/>
                      <a:pt x="12013" y="5016"/>
                      <a:pt x="11733" y="5016"/>
                    </a:cubicBezTo>
                    <a:cubicBezTo>
                      <a:pt x="11429" y="5016"/>
                      <a:pt x="11124" y="4998"/>
                      <a:pt x="10821" y="4962"/>
                    </a:cubicBezTo>
                    <a:lnTo>
                      <a:pt x="10818" y="4970"/>
                    </a:lnTo>
                    <a:cubicBezTo>
                      <a:pt x="10752" y="4911"/>
                      <a:pt x="10678" y="4898"/>
                      <a:pt x="10602" y="4898"/>
                    </a:cubicBezTo>
                    <a:cubicBezTo>
                      <a:pt x="10535" y="4898"/>
                      <a:pt x="10467" y="4908"/>
                      <a:pt x="10400" y="4908"/>
                    </a:cubicBezTo>
                    <a:cubicBezTo>
                      <a:pt x="10337" y="4908"/>
                      <a:pt x="10275" y="4899"/>
                      <a:pt x="10218" y="4862"/>
                    </a:cubicBezTo>
                    <a:lnTo>
                      <a:pt x="10210" y="4862"/>
                    </a:lnTo>
                    <a:cubicBezTo>
                      <a:pt x="10130" y="4762"/>
                      <a:pt x="9991" y="4831"/>
                      <a:pt x="9895" y="4766"/>
                    </a:cubicBezTo>
                    <a:cubicBezTo>
                      <a:pt x="9887" y="4773"/>
                      <a:pt x="9876" y="4777"/>
                      <a:pt x="9865" y="4777"/>
                    </a:cubicBezTo>
                    <a:cubicBezTo>
                      <a:pt x="9846" y="4777"/>
                      <a:pt x="9827" y="4767"/>
                      <a:pt x="9815" y="4750"/>
                    </a:cubicBezTo>
                    <a:cubicBezTo>
                      <a:pt x="9815" y="4750"/>
                      <a:pt x="9815" y="4747"/>
                      <a:pt x="9807" y="4747"/>
                    </a:cubicBezTo>
                    <a:cubicBezTo>
                      <a:pt x="9749" y="4693"/>
                      <a:pt x="9665" y="4708"/>
                      <a:pt x="9603" y="4666"/>
                    </a:cubicBezTo>
                    <a:lnTo>
                      <a:pt x="9596" y="4666"/>
                    </a:lnTo>
                    <a:cubicBezTo>
                      <a:pt x="9550" y="4593"/>
                      <a:pt x="9457" y="4612"/>
                      <a:pt x="9396" y="4570"/>
                    </a:cubicBezTo>
                    <a:cubicBezTo>
                      <a:pt x="9346" y="4493"/>
                      <a:pt x="9250" y="4508"/>
                      <a:pt x="9181" y="4466"/>
                    </a:cubicBezTo>
                    <a:cubicBezTo>
                      <a:pt x="9173" y="4469"/>
                      <a:pt x="9164" y="4471"/>
                      <a:pt x="9156" y="4471"/>
                    </a:cubicBezTo>
                    <a:cubicBezTo>
                      <a:pt x="9133" y="4471"/>
                      <a:pt x="9110" y="4459"/>
                      <a:pt x="9096" y="4439"/>
                    </a:cubicBezTo>
                    <a:cubicBezTo>
                      <a:pt x="9065" y="4408"/>
                      <a:pt x="9027" y="4389"/>
                      <a:pt x="8981" y="4370"/>
                    </a:cubicBezTo>
                    <a:cubicBezTo>
                      <a:pt x="8942" y="4286"/>
                      <a:pt x="8854" y="4309"/>
                      <a:pt x="8789" y="4270"/>
                    </a:cubicBezTo>
                    <a:lnTo>
                      <a:pt x="8785" y="4266"/>
                    </a:lnTo>
                    <a:cubicBezTo>
                      <a:pt x="8750" y="4186"/>
                      <a:pt x="8650" y="4216"/>
                      <a:pt x="8608" y="4155"/>
                    </a:cubicBezTo>
                    <a:lnTo>
                      <a:pt x="8589" y="4140"/>
                    </a:lnTo>
                    <a:cubicBezTo>
                      <a:pt x="8558" y="4109"/>
                      <a:pt x="8527" y="4078"/>
                      <a:pt x="8489" y="4055"/>
                    </a:cubicBezTo>
                    <a:cubicBezTo>
                      <a:pt x="8470" y="4013"/>
                      <a:pt x="8424" y="3978"/>
                      <a:pt x="8381" y="3963"/>
                    </a:cubicBezTo>
                    <a:cubicBezTo>
                      <a:pt x="8374" y="3913"/>
                      <a:pt x="8324" y="3878"/>
                      <a:pt x="8278" y="3874"/>
                    </a:cubicBezTo>
                    <a:cubicBezTo>
                      <a:pt x="8247" y="3778"/>
                      <a:pt x="8147" y="3809"/>
                      <a:pt x="8093" y="3759"/>
                    </a:cubicBezTo>
                    <a:cubicBezTo>
                      <a:pt x="8047" y="3690"/>
                      <a:pt x="7955" y="3709"/>
                      <a:pt x="7893" y="3663"/>
                    </a:cubicBezTo>
                    <a:lnTo>
                      <a:pt x="7886" y="3663"/>
                    </a:lnTo>
                    <a:cubicBezTo>
                      <a:pt x="7840" y="3590"/>
                      <a:pt x="7747" y="3609"/>
                      <a:pt x="7686" y="3567"/>
                    </a:cubicBezTo>
                    <a:lnTo>
                      <a:pt x="7682" y="3559"/>
                    </a:lnTo>
                    <a:cubicBezTo>
                      <a:pt x="7555" y="3452"/>
                      <a:pt x="7436" y="3329"/>
                      <a:pt x="7282" y="3260"/>
                    </a:cubicBezTo>
                    <a:cubicBezTo>
                      <a:pt x="7244" y="3187"/>
                      <a:pt x="7144" y="3213"/>
                      <a:pt x="7098" y="3148"/>
                    </a:cubicBezTo>
                    <a:lnTo>
                      <a:pt x="7079" y="3137"/>
                    </a:lnTo>
                    <a:cubicBezTo>
                      <a:pt x="7048" y="3098"/>
                      <a:pt x="7002" y="3071"/>
                      <a:pt x="6952" y="3060"/>
                    </a:cubicBezTo>
                    <a:cubicBezTo>
                      <a:pt x="6945" y="3063"/>
                      <a:pt x="6938" y="3064"/>
                      <a:pt x="6931" y="3064"/>
                    </a:cubicBezTo>
                    <a:cubicBezTo>
                      <a:pt x="6912" y="3064"/>
                      <a:pt x="6895" y="3054"/>
                      <a:pt x="6887" y="3037"/>
                    </a:cubicBezTo>
                    <a:cubicBezTo>
                      <a:pt x="6887" y="3033"/>
                      <a:pt x="6883" y="3029"/>
                      <a:pt x="6883" y="3021"/>
                    </a:cubicBezTo>
                    <a:cubicBezTo>
                      <a:pt x="6837" y="2960"/>
                      <a:pt x="6771" y="2918"/>
                      <a:pt x="6694" y="2887"/>
                    </a:cubicBezTo>
                    <a:cubicBezTo>
                      <a:pt x="6691" y="2868"/>
                      <a:pt x="6687" y="2856"/>
                      <a:pt x="6683" y="2837"/>
                    </a:cubicBezTo>
                    <a:cubicBezTo>
                      <a:pt x="6548" y="2768"/>
                      <a:pt x="6475" y="2637"/>
                      <a:pt x="6379" y="2533"/>
                    </a:cubicBezTo>
                    <a:cubicBezTo>
                      <a:pt x="6268" y="2468"/>
                      <a:pt x="6187" y="2368"/>
                      <a:pt x="6153" y="2249"/>
                    </a:cubicBezTo>
                    <a:cubicBezTo>
                      <a:pt x="6107" y="2230"/>
                      <a:pt x="6072" y="2187"/>
                      <a:pt x="6072" y="2134"/>
                    </a:cubicBezTo>
                    <a:lnTo>
                      <a:pt x="5999" y="2118"/>
                    </a:lnTo>
                    <a:cubicBezTo>
                      <a:pt x="6003" y="2038"/>
                      <a:pt x="5945" y="1984"/>
                      <a:pt x="5899" y="1926"/>
                    </a:cubicBezTo>
                    <a:lnTo>
                      <a:pt x="5876" y="1903"/>
                    </a:lnTo>
                    <a:cubicBezTo>
                      <a:pt x="5803" y="1876"/>
                      <a:pt x="5826" y="1769"/>
                      <a:pt x="5753" y="1746"/>
                    </a:cubicBezTo>
                    <a:cubicBezTo>
                      <a:pt x="5734" y="1707"/>
                      <a:pt x="5711" y="1665"/>
                      <a:pt x="5684" y="1630"/>
                    </a:cubicBezTo>
                    <a:cubicBezTo>
                      <a:pt x="5653" y="1615"/>
                      <a:pt x="5645" y="1588"/>
                      <a:pt x="5657" y="1557"/>
                    </a:cubicBezTo>
                    <a:cubicBezTo>
                      <a:pt x="5650" y="1518"/>
                      <a:pt x="5627" y="1498"/>
                      <a:pt x="5591" y="1498"/>
                    </a:cubicBezTo>
                    <a:cubicBezTo>
                      <a:pt x="5585" y="1498"/>
                      <a:pt x="5579" y="1499"/>
                      <a:pt x="5572" y="1500"/>
                    </a:cubicBezTo>
                    <a:lnTo>
                      <a:pt x="5561" y="1327"/>
                    </a:lnTo>
                    <a:cubicBezTo>
                      <a:pt x="5504" y="1269"/>
                      <a:pt x="5446" y="1204"/>
                      <a:pt x="5371" y="1204"/>
                    </a:cubicBezTo>
                    <a:cubicBezTo>
                      <a:pt x="5341" y="1204"/>
                      <a:pt x="5307" y="1215"/>
                      <a:pt x="5269" y="1242"/>
                    </a:cubicBezTo>
                    <a:cubicBezTo>
                      <a:pt x="5255" y="1238"/>
                      <a:pt x="5241" y="1236"/>
                      <a:pt x="5227" y="1236"/>
                    </a:cubicBezTo>
                    <a:cubicBezTo>
                      <a:pt x="5212" y="1236"/>
                      <a:pt x="5198" y="1238"/>
                      <a:pt x="5184" y="1242"/>
                    </a:cubicBezTo>
                    <a:cubicBezTo>
                      <a:pt x="5173" y="1300"/>
                      <a:pt x="5157" y="1350"/>
                      <a:pt x="5150" y="1407"/>
                    </a:cubicBezTo>
                    <a:cubicBezTo>
                      <a:pt x="5142" y="1407"/>
                      <a:pt x="5135" y="1406"/>
                      <a:pt x="5128" y="1406"/>
                    </a:cubicBezTo>
                    <a:cubicBezTo>
                      <a:pt x="5106" y="1406"/>
                      <a:pt x="5085" y="1411"/>
                      <a:pt x="5061" y="1423"/>
                    </a:cubicBezTo>
                    <a:cubicBezTo>
                      <a:pt x="5069" y="1457"/>
                      <a:pt x="5069" y="1484"/>
                      <a:pt x="5069" y="1519"/>
                    </a:cubicBezTo>
                    <a:lnTo>
                      <a:pt x="5058" y="1530"/>
                    </a:lnTo>
                    <a:cubicBezTo>
                      <a:pt x="5031" y="1530"/>
                      <a:pt x="5000" y="1534"/>
                      <a:pt x="4973" y="1538"/>
                    </a:cubicBezTo>
                    <a:cubicBezTo>
                      <a:pt x="4965" y="1592"/>
                      <a:pt x="4923" y="1634"/>
                      <a:pt x="4869" y="1638"/>
                    </a:cubicBezTo>
                    <a:cubicBezTo>
                      <a:pt x="4865" y="1692"/>
                      <a:pt x="4831" y="1734"/>
                      <a:pt x="4785" y="1749"/>
                    </a:cubicBezTo>
                    <a:cubicBezTo>
                      <a:pt x="4750" y="1865"/>
                      <a:pt x="4666" y="1907"/>
                      <a:pt x="4562" y="1938"/>
                    </a:cubicBezTo>
                    <a:cubicBezTo>
                      <a:pt x="4562" y="1991"/>
                      <a:pt x="4523" y="2038"/>
                      <a:pt x="4477" y="2053"/>
                    </a:cubicBezTo>
                    <a:cubicBezTo>
                      <a:pt x="4466" y="2107"/>
                      <a:pt x="4435" y="2141"/>
                      <a:pt x="4381" y="2157"/>
                    </a:cubicBezTo>
                    <a:cubicBezTo>
                      <a:pt x="4366" y="2211"/>
                      <a:pt x="4324" y="2249"/>
                      <a:pt x="4266" y="2249"/>
                    </a:cubicBezTo>
                    <a:cubicBezTo>
                      <a:pt x="4251" y="2295"/>
                      <a:pt x="4208" y="2333"/>
                      <a:pt x="4158" y="2341"/>
                    </a:cubicBezTo>
                    <a:cubicBezTo>
                      <a:pt x="4154" y="2391"/>
                      <a:pt x="4116" y="2437"/>
                      <a:pt x="4062" y="2445"/>
                    </a:cubicBezTo>
                    <a:cubicBezTo>
                      <a:pt x="4055" y="2499"/>
                      <a:pt x="4039" y="2553"/>
                      <a:pt x="4032" y="2599"/>
                    </a:cubicBezTo>
                    <a:cubicBezTo>
                      <a:pt x="3809" y="2679"/>
                      <a:pt x="3724" y="2906"/>
                      <a:pt x="3551" y="3041"/>
                    </a:cubicBezTo>
                    <a:cubicBezTo>
                      <a:pt x="3544" y="3094"/>
                      <a:pt x="3497" y="3137"/>
                      <a:pt x="3444" y="3137"/>
                    </a:cubicBezTo>
                    <a:cubicBezTo>
                      <a:pt x="3340" y="3271"/>
                      <a:pt x="3244" y="3417"/>
                      <a:pt x="3063" y="3467"/>
                    </a:cubicBezTo>
                    <a:cubicBezTo>
                      <a:pt x="3052" y="3517"/>
                      <a:pt x="3006" y="3555"/>
                      <a:pt x="2956" y="3555"/>
                    </a:cubicBezTo>
                    <a:cubicBezTo>
                      <a:pt x="2948" y="3590"/>
                      <a:pt x="2944" y="3628"/>
                      <a:pt x="2940" y="3659"/>
                    </a:cubicBezTo>
                    <a:cubicBezTo>
                      <a:pt x="2890" y="3659"/>
                      <a:pt x="2852" y="3694"/>
                      <a:pt x="2840" y="3736"/>
                    </a:cubicBezTo>
                    <a:lnTo>
                      <a:pt x="2833" y="3744"/>
                    </a:lnTo>
                    <a:cubicBezTo>
                      <a:pt x="2828" y="3743"/>
                      <a:pt x="2823" y="3743"/>
                      <a:pt x="2819" y="3743"/>
                    </a:cubicBezTo>
                    <a:cubicBezTo>
                      <a:pt x="2764" y="3743"/>
                      <a:pt x="2743" y="3786"/>
                      <a:pt x="2729" y="3832"/>
                    </a:cubicBezTo>
                    <a:cubicBezTo>
                      <a:pt x="2698" y="3832"/>
                      <a:pt x="2671" y="3840"/>
                      <a:pt x="2640" y="3847"/>
                    </a:cubicBezTo>
                    <a:cubicBezTo>
                      <a:pt x="2640" y="3878"/>
                      <a:pt x="2637" y="3909"/>
                      <a:pt x="2637" y="3940"/>
                    </a:cubicBezTo>
                    <a:lnTo>
                      <a:pt x="2633" y="3944"/>
                    </a:lnTo>
                    <a:cubicBezTo>
                      <a:pt x="2602" y="3955"/>
                      <a:pt x="2571" y="3955"/>
                      <a:pt x="2541" y="3955"/>
                    </a:cubicBezTo>
                    <a:cubicBezTo>
                      <a:pt x="2541" y="3982"/>
                      <a:pt x="2541" y="4005"/>
                      <a:pt x="2537" y="4036"/>
                    </a:cubicBezTo>
                    <a:lnTo>
                      <a:pt x="2521" y="4051"/>
                    </a:lnTo>
                    <a:cubicBezTo>
                      <a:pt x="2468" y="4055"/>
                      <a:pt x="2425" y="4074"/>
                      <a:pt x="2421" y="4132"/>
                    </a:cubicBezTo>
                    <a:lnTo>
                      <a:pt x="2418" y="4132"/>
                    </a:lnTo>
                    <a:cubicBezTo>
                      <a:pt x="2406" y="4130"/>
                      <a:pt x="2395" y="4130"/>
                      <a:pt x="2383" y="4130"/>
                    </a:cubicBezTo>
                    <a:cubicBezTo>
                      <a:pt x="2363" y="4130"/>
                      <a:pt x="2342" y="4132"/>
                      <a:pt x="2325" y="4140"/>
                    </a:cubicBezTo>
                    <a:cubicBezTo>
                      <a:pt x="2322" y="4170"/>
                      <a:pt x="2322" y="4205"/>
                      <a:pt x="2322" y="4232"/>
                    </a:cubicBezTo>
                    <a:lnTo>
                      <a:pt x="2322" y="4236"/>
                    </a:lnTo>
                    <a:cubicBezTo>
                      <a:pt x="2268" y="4236"/>
                      <a:pt x="2218" y="4270"/>
                      <a:pt x="2214" y="4324"/>
                    </a:cubicBezTo>
                    <a:lnTo>
                      <a:pt x="2210" y="4324"/>
                    </a:lnTo>
                    <a:cubicBezTo>
                      <a:pt x="2076" y="4324"/>
                      <a:pt x="2041" y="4424"/>
                      <a:pt x="2006" y="4524"/>
                    </a:cubicBezTo>
                    <a:cubicBezTo>
                      <a:pt x="1949" y="4524"/>
                      <a:pt x="1899" y="4570"/>
                      <a:pt x="1883" y="4628"/>
                    </a:cubicBezTo>
                    <a:cubicBezTo>
                      <a:pt x="1880" y="4626"/>
                      <a:pt x="1875" y="4626"/>
                      <a:pt x="1871" y="4626"/>
                    </a:cubicBezTo>
                    <a:cubicBezTo>
                      <a:pt x="1851" y="4626"/>
                      <a:pt x="1829" y="4640"/>
                      <a:pt x="1826" y="4666"/>
                    </a:cubicBezTo>
                    <a:lnTo>
                      <a:pt x="1826" y="4670"/>
                    </a:lnTo>
                    <a:lnTo>
                      <a:pt x="1634" y="4666"/>
                    </a:lnTo>
                    <a:cubicBezTo>
                      <a:pt x="1618" y="4712"/>
                      <a:pt x="1580" y="4750"/>
                      <a:pt x="1526" y="4754"/>
                    </a:cubicBezTo>
                    <a:cubicBezTo>
                      <a:pt x="1526" y="4820"/>
                      <a:pt x="1522" y="4881"/>
                      <a:pt x="1518" y="4946"/>
                    </a:cubicBezTo>
                    <a:lnTo>
                      <a:pt x="1515" y="4954"/>
                    </a:lnTo>
                    <a:lnTo>
                      <a:pt x="1334" y="4973"/>
                    </a:lnTo>
                    <a:cubicBezTo>
                      <a:pt x="1330" y="5031"/>
                      <a:pt x="1330" y="5092"/>
                      <a:pt x="1326" y="5150"/>
                    </a:cubicBezTo>
                    <a:cubicBezTo>
                      <a:pt x="1215" y="5208"/>
                      <a:pt x="1169" y="5358"/>
                      <a:pt x="1019" y="5361"/>
                    </a:cubicBezTo>
                    <a:cubicBezTo>
                      <a:pt x="1023" y="5477"/>
                      <a:pt x="961" y="5565"/>
                      <a:pt x="907" y="5650"/>
                    </a:cubicBezTo>
                    <a:cubicBezTo>
                      <a:pt x="808" y="5677"/>
                      <a:pt x="715" y="5750"/>
                      <a:pt x="662" y="5842"/>
                    </a:cubicBezTo>
                    <a:cubicBezTo>
                      <a:pt x="655" y="5838"/>
                      <a:pt x="649" y="5836"/>
                      <a:pt x="643" y="5836"/>
                    </a:cubicBezTo>
                    <a:cubicBezTo>
                      <a:pt x="631" y="5836"/>
                      <a:pt x="621" y="5844"/>
                      <a:pt x="615" y="5857"/>
                    </a:cubicBezTo>
                    <a:cubicBezTo>
                      <a:pt x="612" y="5861"/>
                      <a:pt x="612" y="5865"/>
                      <a:pt x="612" y="5869"/>
                    </a:cubicBezTo>
                    <a:lnTo>
                      <a:pt x="527" y="5869"/>
                    </a:lnTo>
                    <a:lnTo>
                      <a:pt x="527" y="5953"/>
                    </a:lnTo>
                    <a:lnTo>
                      <a:pt x="508" y="5976"/>
                    </a:lnTo>
                    <a:cubicBezTo>
                      <a:pt x="485" y="5980"/>
                      <a:pt x="462" y="5980"/>
                      <a:pt x="439" y="5984"/>
                    </a:cubicBezTo>
                    <a:cubicBezTo>
                      <a:pt x="439" y="6011"/>
                      <a:pt x="431" y="6034"/>
                      <a:pt x="427" y="6057"/>
                    </a:cubicBezTo>
                    <a:lnTo>
                      <a:pt x="404" y="6076"/>
                    </a:lnTo>
                    <a:lnTo>
                      <a:pt x="327" y="6080"/>
                    </a:lnTo>
                    <a:lnTo>
                      <a:pt x="327" y="6165"/>
                    </a:lnTo>
                    <a:cubicBezTo>
                      <a:pt x="220" y="6295"/>
                      <a:pt x="346" y="6437"/>
                      <a:pt x="312" y="6572"/>
                    </a:cubicBezTo>
                    <a:cubicBezTo>
                      <a:pt x="266" y="6530"/>
                      <a:pt x="212" y="6487"/>
                      <a:pt x="158" y="6445"/>
                    </a:cubicBezTo>
                    <a:cubicBezTo>
                      <a:pt x="110" y="6411"/>
                      <a:pt x="78" y="6397"/>
                      <a:pt x="57" y="6397"/>
                    </a:cubicBezTo>
                    <a:cubicBezTo>
                      <a:pt x="1" y="6397"/>
                      <a:pt x="23" y="6495"/>
                      <a:pt x="20" y="6557"/>
                    </a:cubicBezTo>
                    <a:cubicBezTo>
                      <a:pt x="85" y="6606"/>
                      <a:pt x="104" y="6683"/>
                      <a:pt x="120" y="6760"/>
                    </a:cubicBezTo>
                    <a:cubicBezTo>
                      <a:pt x="170" y="6772"/>
                      <a:pt x="200" y="6818"/>
                      <a:pt x="212" y="6868"/>
                    </a:cubicBezTo>
                    <a:cubicBezTo>
                      <a:pt x="273" y="6914"/>
                      <a:pt x="316" y="6979"/>
                      <a:pt x="331" y="7056"/>
                    </a:cubicBezTo>
                    <a:lnTo>
                      <a:pt x="419" y="7167"/>
                    </a:lnTo>
                    <a:lnTo>
                      <a:pt x="523" y="7260"/>
                    </a:lnTo>
                    <a:lnTo>
                      <a:pt x="715" y="7264"/>
                    </a:lnTo>
                    <a:cubicBezTo>
                      <a:pt x="735" y="7287"/>
                      <a:pt x="738" y="7321"/>
                      <a:pt x="735" y="7348"/>
                    </a:cubicBezTo>
                    <a:lnTo>
                      <a:pt x="777" y="7348"/>
                    </a:lnTo>
                    <a:lnTo>
                      <a:pt x="815" y="7367"/>
                    </a:lnTo>
                    <a:cubicBezTo>
                      <a:pt x="823" y="7433"/>
                      <a:pt x="827" y="7498"/>
                      <a:pt x="831" y="7559"/>
                    </a:cubicBezTo>
                    <a:cubicBezTo>
                      <a:pt x="865" y="7594"/>
                      <a:pt x="892" y="7629"/>
                      <a:pt x="927" y="7663"/>
                    </a:cubicBezTo>
                    <a:lnTo>
                      <a:pt x="1027" y="7663"/>
                    </a:lnTo>
                    <a:cubicBezTo>
                      <a:pt x="1077" y="7725"/>
                      <a:pt x="1142" y="7771"/>
                      <a:pt x="1134" y="7863"/>
                    </a:cubicBezTo>
                    <a:cubicBezTo>
                      <a:pt x="1449" y="8009"/>
                      <a:pt x="1622" y="8324"/>
                      <a:pt x="1907" y="8509"/>
                    </a:cubicBezTo>
                    <a:cubicBezTo>
                      <a:pt x="2091" y="8824"/>
                      <a:pt x="2437" y="8981"/>
                      <a:pt x="2648" y="9269"/>
                    </a:cubicBezTo>
                    <a:cubicBezTo>
                      <a:pt x="2737" y="9304"/>
                      <a:pt x="2813" y="9373"/>
                      <a:pt x="2860" y="9462"/>
                    </a:cubicBezTo>
                    <a:cubicBezTo>
                      <a:pt x="2979" y="9527"/>
                      <a:pt x="3113" y="9565"/>
                      <a:pt x="3209" y="9646"/>
                    </a:cubicBezTo>
                    <a:cubicBezTo>
                      <a:pt x="3755" y="10134"/>
                      <a:pt x="4408" y="10434"/>
                      <a:pt x="5084" y="10683"/>
                    </a:cubicBezTo>
                    <a:cubicBezTo>
                      <a:pt x="5777" y="10947"/>
                      <a:pt x="6508" y="11079"/>
                      <a:pt x="7241" y="11079"/>
                    </a:cubicBezTo>
                    <a:cubicBezTo>
                      <a:pt x="7728" y="11079"/>
                      <a:pt x="8215" y="11021"/>
                      <a:pt x="8693" y="10903"/>
                    </a:cubicBezTo>
                    <a:cubicBezTo>
                      <a:pt x="8750" y="10906"/>
                      <a:pt x="8807" y="10908"/>
                      <a:pt x="8863" y="10908"/>
                    </a:cubicBezTo>
                    <a:cubicBezTo>
                      <a:pt x="9242" y="10908"/>
                      <a:pt x="9612" y="10836"/>
                      <a:pt x="9980" y="10776"/>
                    </a:cubicBezTo>
                    <a:cubicBezTo>
                      <a:pt x="10030" y="10718"/>
                      <a:pt x="10099" y="10680"/>
                      <a:pt x="10176" y="10672"/>
                    </a:cubicBezTo>
                    <a:cubicBezTo>
                      <a:pt x="10184" y="10645"/>
                      <a:pt x="10191" y="10622"/>
                      <a:pt x="10210" y="10603"/>
                    </a:cubicBezTo>
                    <a:lnTo>
                      <a:pt x="10399" y="10591"/>
                    </a:lnTo>
                    <a:cubicBezTo>
                      <a:pt x="10403" y="10564"/>
                      <a:pt x="10406" y="10537"/>
                      <a:pt x="10406" y="10511"/>
                    </a:cubicBezTo>
                    <a:cubicBezTo>
                      <a:pt x="10427" y="10496"/>
                      <a:pt x="10450" y="10490"/>
                      <a:pt x="10474" y="10490"/>
                    </a:cubicBezTo>
                    <a:cubicBezTo>
                      <a:pt x="10481" y="10490"/>
                      <a:pt x="10488" y="10490"/>
                      <a:pt x="10495" y="10491"/>
                    </a:cubicBezTo>
                    <a:lnTo>
                      <a:pt x="10672" y="10353"/>
                    </a:lnTo>
                    <a:cubicBezTo>
                      <a:pt x="10695" y="10353"/>
                      <a:pt x="10718" y="10357"/>
                      <a:pt x="10741" y="10357"/>
                    </a:cubicBezTo>
                    <a:cubicBezTo>
                      <a:pt x="10802" y="10353"/>
                      <a:pt x="10864" y="10342"/>
                      <a:pt x="10898" y="10280"/>
                    </a:cubicBezTo>
                    <a:lnTo>
                      <a:pt x="10898" y="10280"/>
                    </a:lnTo>
                    <a:lnTo>
                      <a:pt x="10894" y="10288"/>
                    </a:lnTo>
                    <a:cubicBezTo>
                      <a:pt x="10937" y="10265"/>
                      <a:pt x="10975" y="10230"/>
                      <a:pt x="11006" y="10188"/>
                    </a:cubicBezTo>
                    <a:cubicBezTo>
                      <a:pt x="11037" y="10161"/>
                      <a:pt x="11071" y="10134"/>
                      <a:pt x="11110" y="10107"/>
                    </a:cubicBezTo>
                    <a:cubicBezTo>
                      <a:pt x="11122" y="10092"/>
                      <a:pt x="11139" y="10082"/>
                      <a:pt x="11160" y="10082"/>
                    </a:cubicBezTo>
                    <a:cubicBezTo>
                      <a:pt x="11166" y="10082"/>
                      <a:pt x="11172" y="10082"/>
                      <a:pt x="11179" y="10084"/>
                    </a:cubicBezTo>
                    <a:cubicBezTo>
                      <a:pt x="11236" y="10069"/>
                      <a:pt x="11283" y="10034"/>
                      <a:pt x="11313" y="9980"/>
                    </a:cubicBezTo>
                    <a:cubicBezTo>
                      <a:pt x="11356" y="9957"/>
                      <a:pt x="11390" y="9919"/>
                      <a:pt x="11413" y="9877"/>
                    </a:cubicBezTo>
                    <a:cubicBezTo>
                      <a:pt x="11475" y="9823"/>
                      <a:pt x="11471" y="9757"/>
                      <a:pt x="11448" y="9684"/>
                    </a:cubicBezTo>
                    <a:cubicBezTo>
                      <a:pt x="11513" y="9588"/>
                      <a:pt x="11605" y="9515"/>
                      <a:pt x="11713" y="9473"/>
                    </a:cubicBezTo>
                    <a:cubicBezTo>
                      <a:pt x="11817" y="9365"/>
                      <a:pt x="11920" y="9262"/>
                      <a:pt x="12024" y="9154"/>
                    </a:cubicBezTo>
                    <a:cubicBezTo>
                      <a:pt x="12124" y="9143"/>
                      <a:pt x="12159" y="9039"/>
                      <a:pt x="12228" y="8993"/>
                    </a:cubicBezTo>
                    <a:cubicBezTo>
                      <a:pt x="12266" y="9086"/>
                      <a:pt x="12304" y="9182"/>
                      <a:pt x="12398" y="9182"/>
                    </a:cubicBezTo>
                    <a:cubicBezTo>
                      <a:pt x="12427" y="9182"/>
                      <a:pt x="12462" y="9172"/>
                      <a:pt x="12505" y="9150"/>
                    </a:cubicBezTo>
                    <a:cubicBezTo>
                      <a:pt x="12528" y="9050"/>
                      <a:pt x="12612" y="8974"/>
                      <a:pt x="12720" y="8962"/>
                    </a:cubicBezTo>
                    <a:cubicBezTo>
                      <a:pt x="12739" y="8904"/>
                      <a:pt x="12758" y="8854"/>
                      <a:pt x="12777" y="8801"/>
                    </a:cubicBezTo>
                    <a:lnTo>
                      <a:pt x="12931" y="8770"/>
                    </a:lnTo>
                    <a:cubicBezTo>
                      <a:pt x="12935" y="8747"/>
                      <a:pt x="12939" y="8724"/>
                      <a:pt x="12939" y="8701"/>
                    </a:cubicBezTo>
                    <a:cubicBezTo>
                      <a:pt x="13189" y="8585"/>
                      <a:pt x="13311" y="8316"/>
                      <a:pt x="13542" y="8170"/>
                    </a:cubicBezTo>
                    <a:cubicBezTo>
                      <a:pt x="13542" y="8117"/>
                      <a:pt x="13569" y="8071"/>
                      <a:pt x="13623" y="8051"/>
                    </a:cubicBezTo>
                    <a:cubicBezTo>
                      <a:pt x="13661" y="7932"/>
                      <a:pt x="13738" y="7828"/>
                      <a:pt x="13842" y="7763"/>
                    </a:cubicBezTo>
                    <a:cubicBezTo>
                      <a:pt x="13842" y="7709"/>
                      <a:pt x="13876" y="7663"/>
                      <a:pt x="13930" y="7648"/>
                    </a:cubicBezTo>
                    <a:cubicBezTo>
                      <a:pt x="13946" y="7571"/>
                      <a:pt x="13969" y="7498"/>
                      <a:pt x="14049" y="7460"/>
                    </a:cubicBezTo>
                    <a:cubicBezTo>
                      <a:pt x="14045" y="7406"/>
                      <a:pt x="14080" y="7360"/>
                      <a:pt x="14130" y="7340"/>
                    </a:cubicBezTo>
                    <a:cubicBezTo>
                      <a:pt x="14161" y="7210"/>
                      <a:pt x="14257" y="7133"/>
                      <a:pt x="14357" y="7060"/>
                    </a:cubicBezTo>
                    <a:cubicBezTo>
                      <a:pt x="14361" y="7010"/>
                      <a:pt x="14399" y="6964"/>
                      <a:pt x="14453" y="6956"/>
                    </a:cubicBezTo>
                    <a:cubicBezTo>
                      <a:pt x="14453" y="6902"/>
                      <a:pt x="14487" y="6856"/>
                      <a:pt x="14533" y="6837"/>
                    </a:cubicBezTo>
                    <a:cubicBezTo>
                      <a:pt x="14545" y="6760"/>
                      <a:pt x="14591" y="6691"/>
                      <a:pt x="14664" y="6656"/>
                    </a:cubicBezTo>
                    <a:cubicBezTo>
                      <a:pt x="14664" y="6606"/>
                      <a:pt x="14703" y="6557"/>
                      <a:pt x="14756" y="6549"/>
                    </a:cubicBezTo>
                    <a:cubicBezTo>
                      <a:pt x="14756" y="6495"/>
                      <a:pt x="14791" y="6445"/>
                      <a:pt x="14841" y="6434"/>
                    </a:cubicBezTo>
                    <a:cubicBezTo>
                      <a:pt x="14856" y="6357"/>
                      <a:pt x="14898" y="6291"/>
                      <a:pt x="14968" y="6253"/>
                    </a:cubicBezTo>
                    <a:cubicBezTo>
                      <a:pt x="14964" y="6203"/>
                      <a:pt x="14995" y="6149"/>
                      <a:pt x="15048" y="6134"/>
                    </a:cubicBezTo>
                    <a:cubicBezTo>
                      <a:pt x="15052" y="6080"/>
                      <a:pt x="15091" y="6038"/>
                      <a:pt x="15144" y="6030"/>
                    </a:cubicBezTo>
                    <a:cubicBezTo>
                      <a:pt x="15271" y="5784"/>
                      <a:pt x="15490" y="5634"/>
                      <a:pt x="15667" y="5438"/>
                    </a:cubicBezTo>
                    <a:cubicBezTo>
                      <a:pt x="15667" y="5385"/>
                      <a:pt x="15702" y="5338"/>
                      <a:pt x="15755" y="5323"/>
                    </a:cubicBezTo>
                    <a:cubicBezTo>
                      <a:pt x="15782" y="5227"/>
                      <a:pt x="15855" y="5150"/>
                      <a:pt x="15951" y="5116"/>
                    </a:cubicBezTo>
                    <a:lnTo>
                      <a:pt x="16263" y="4724"/>
                    </a:lnTo>
                    <a:cubicBezTo>
                      <a:pt x="16274" y="4654"/>
                      <a:pt x="16316" y="4635"/>
                      <a:pt x="16374" y="4631"/>
                    </a:cubicBezTo>
                    <a:cubicBezTo>
                      <a:pt x="16378" y="4578"/>
                      <a:pt x="16412" y="4535"/>
                      <a:pt x="16466" y="4520"/>
                    </a:cubicBezTo>
                    <a:lnTo>
                      <a:pt x="16589" y="4236"/>
                    </a:lnTo>
                    <a:cubicBezTo>
                      <a:pt x="16612" y="4245"/>
                      <a:pt x="16631" y="4249"/>
                      <a:pt x="16648" y="4249"/>
                    </a:cubicBezTo>
                    <a:cubicBezTo>
                      <a:pt x="16713" y="4249"/>
                      <a:pt x="16743" y="4187"/>
                      <a:pt x="16774" y="4116"/>
                    </a:cubicBezTo>
                    <a:cubicBezTo>
                      <a:pt x="16839" y="4051"/>
                      <a:pt x="16916" y="3993"/>
                      <a:pt x="16962" y="3905"/>
                    </a:cubicBezTo>
                    <a:cubicBezTo>
                      <a:pt x="17050" y="3886"/>
                      <a:pt x="17023" y="3771"/>
                      <a:pt x="17089" y="3728"/>
                    </a:cubicBezTo>
                    <a:lnTo>
                      <a:pt x="17096" y="3725"/>
                    </a:lnTo>
                    <a:cubicBezTo>
                      <a:pt x="17123" y="3686"/>
                      <a:pt x="17173" y="3655"/>
                      <a:pt x="17177" y="3602"/>
                    </a:cubicBezTo>
                    <a:cubicBezTo>
                      <a:pt x="17269" y="3498"/>
                      <a:pt x="17377" y="3406"/>
                      <a:pt x="17462" y="3294"/>
                    </a:cubicBezTo>
                    <a:cubicBezTo>
                      <a:pt x="17561" y="3275"/>
                      <a:pt x="17527" y="3167"/>
                      <a:pt x="17588" y="3114"/>
                    </a:cubicBezTo>
                    <a:lnTo>
                      <a:pt x="17596" y="3110"/>
                    </a:lnTo>
                    <a:cubicBezTo>
                      <a:pt x="17634" y="3079"/>
                      <a:pt x="17665" y="3044"/>
                      <a:pt x="17692" y="3006"/>
                    </a:cubicBezTo>
                    <a:cubicBezTo>
                      <a:pt x="17734" y="2983"/>
                      <a:pt x="17769" y="2944"/>
                      <a:pt x="17780" y="2898"/>
                    </a:cubicBezTo>
                    <a:cubicBezTo>
                      <a:pt x="17865" y="2852"/>
                      <a:pt x="17850" y="2764"/>
                      <a:pt x="17884" y="2695"/>
                    </a:cubicBezTo>
                    <a:cubicBezTo>
                      <a:pt x="17988" y="2622"/>
                      <a:pt x="18030" y="2506"/>
                      <a:pt x="18096" y="2403"/>
                    </a:cubicBezTo>
                    <a:cubicBezTo>
                      <a:pt x="18184" y="2322"/>
                      <a:pt x="18230" y="2199"/>
                      <a:pt x="18307" y="2103"/>
                    </a:cubicBezTo>
                    <a:cubicBezTo>
                      <a:pt x="18353" y="1772"/>
                      <a:pt x="18526" y="1477"/>
                      <a:pt x="18599" y="1154"/>
                    </a:cubicBezTo>
                    <a:lnTo>
                      <a:pt x="18584" y="1123"/>
                    </a:lnTo>
                    <a:lnTo>
                      <a:pt x="18603" y="1100"/>
                    </a:lnTo>
                    <a:cubicBezTo>
                      <a:pt x="18695" y="919"/>
                      <a:pt x="18691" y="700"/>
                      <a:pt x="18587" y="524"/>
                    </a:cubicBezTo>
                    <a:lnTo>
                      <a:pt x="18530" y="497"/>
                    </a:lnTo>
                    <a:lnTo>
                      <a:pt x="18530" y="497"/>
                    </a:lnTo>
                    <a:cubicBezTo>
                      <a:pt x="18555" y="500"/>
                      <a:pt x="18580" y="505"/>
                      <a:pt x="18604" y="505"/>
                    </a:cubicBezTo>
                    <a:cubicBezTo>
                      <a:pt x="18636" y="505"/>
                      <a:pt x="18667" y="497"/>
                      <a:pt x="18695" y="466"/>
                    </a:cubicBezTo>
                    <a:lnTo>
                      <a:pt x="18695" y="466"/>
                    </a:lnTo>
                    <a:lnTo>
                      <a:pt x="18691" y="485"/>
                    </a:lnTo>
                    <a:cubicBezTo>
                      <a:pt x="18806" y="347"/>
                      <a:pt x="18772" y="185"/>
                      <a:pt x="18699" y="16"/>
                    </a:cubicBezTo>
                    <a:cubicBezTo>
                      <a:pt x="18671" y="5"/>
                      <a:pt x="18647" y="0"/>
                      <a:pt x="18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11"/>
              <p:cNvSpPr/>
              <p:nvPr/>
            </p:nvSpPr>
            <p:spPr>
              <a:xfrm>
                <a:off x="1495555" y="655464"/>
                <a:ext cx="125910" cy="94456"/>
              </a:xfrm>
              <a:custGeom>
                <a:avLst/>
                <a:gdLst/>
                <a:ahLst/>
                <a:cxnLst/>
                <a:rect l="l" t="t" r="r" b="b"/>
                <a:pathLst>
                  <a:path w="4059" h="3045" extrusionOk="0">
                    <a:moveTo>
                      <a:pt x="156" y="1"/>
                    </a:moveTo>
                    <a:cubicBezTo>
                      <a:pt x="119" y="1"/>
                      <a:pt x="84" y="26"/>
                      <a:pt x="47" y="65"/>
                    </a:cubicBezTo>
                    <a:cubicBezTo>
                      <a:pt x="1" y="130"/>
                      <a:pt x="5" y="219"/>
                      <a:pt x="62" y="276"/>
                    </a:cubicBezTo>
                    <a:lnTo>
                      <a:pt x="443" y="599"/>
                    </a:lnTo>
                    <a:cubicBezTo>
                      <a:pt x="558" y="803"/>
                      <a:pt x="789" y="860"/>
                      <a:pt x="950" y="1003"/>
                    </a:cubicBezTo>
                    <a:lnTo>
                      <a:pt x="1042" y="1091"/>
                    </a:lnTo>
                    <a:lnTo>
                      <a:pt x="1157" y="1206"/>
                    </a:lnTo>
                    <a:cubicBezTo>
                      <a:pt x="1342" y="1448"/>
                      <a:pt x="1599" y="1579"/>
                      <a:pt x="1872" y="1694"/>
                    </a:cubicBezTo>
                    <a:cubicBezTo>
                      <a:pt x="1880" y="1744"/>
                      <a:pt x="1922" y="1783"/>
                      <a:pt x="1976" y="1783"/>
                    </a:cubicBezTo>
                    <a:lnTo>
                      <a:pt x="1984" y="1790"/>
                    </a:lnTo>
                    <a:cubicBezTo>
                      <a:pt x="2341" y="2067"/>
                      <a:pt x="2714" y="2313"/>
                      <a:pt x="3171" y="2405"/>
                    </a:cubicBezTo>
                    <a:cubicBezTo>
                      <a:pt x="3590" y="2551"/>
                      <a:pt x="3590" y="2551"/>
                      <a:pt x="3590" y="2912"/>
                    </a:cubicBezTo>
                    <a:cubicBezTo>
                      <a:pt x="3594" y="2943"/>
                      <a:pt x="3597" y="2970"/>
                      <a:pt x="3609" y="2993"/>
                    </a:cubicBezTo>
                    <a:cubicBezTo>
                      <a:pt x="3626" y="2986"/>
                      <a:pt x="3644" y="2983"/>
                      <a:pt x="3662" y="2983"/>
                    </a:cubicBezTo>
                    <a:cubicBezTo>
                      <a:pt x="3744" y="2983"/>
                      <a:pt x="3832" y="3045"/>
                      <a:pt x="3917" y="3045"/>
                    </a:cubicBezTo>
                    <a:cubicBezTo>
                      <a:pt x="3966" y="3045"/>
                      <a:pt x="4013" y="3025"/>
                      <a:pt x="4059" y="2962"/>
                    </a:cubicBezTo>
                    <a:lnTo>
                      <a:pt x="3820" y="2782"/>
                    </a:lnTo>
                    <a:cubicBezTo>
                      <a:pt x="3963" y="2428"/>
                      <a:pt x="3767" y="2332"/>
                      <a:pt x="3386" y="2294"/>
                    </a:cubicBezTo>
                    <a:lnTo>
                      <a:pt x="2187" y="1679"/>
                    </a:lnTo>
                    <a:lnTo>
                      <a:pt x="2076" y="1583"/>
                    </a:lnTo>
                    <a:cubicBezTo>
                      <a:pt x="2058" y="1543"/>
                      <a:pt x="2019" y="1513"/>
                      <a:pt x="1973" y="1513"/>
                    </a:cubicBezTo>
                    <a:cubicBezTo>
                      <a:pt x="1970" y="1513"/>
                      <a:pt x="1967" y="1513"/>
                      <a:pt x="1964" y="1514"/>
                    </a:cubicBezTo>
                    <a:lnTo>
                      <a:pt x="1880" y="1456"/>
                    </a:lnTo>
                    <a:lnTo>
                      <a:pt x="1192" y="972"/>
                    </a:lnTo>
                    <a:lnTo>
                      <a:pt x="1073" y="876"/>
                    </a:lnTo>
                    <a:cubicBezTo>
                      <a:pt x="961" y="676"/>
                      <a:pt x="719" y="630"/>
                      <a:pt x="581" y="465"/>
                    </a:cubicBezTo>
                    <a:lnTo>
                      <a:pt x="247" y="54"/>
                    </a:lnTo>
                    <a:cubicBezTo>
                      <a:pt x="215" y="16"/>
                      <a:pt x="185" y="1"/>
                      <a:pt x="1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11"/>
              <p:cNvSpPr/>
              <p:nvPr/>
            </p:nvSpPr>
            <p:spPr>
              <a:xfrm>
                <a:off x="1456128" y="678077"/>
                <a:ext cx="36480" cy="23668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763" extrusionOk="0">
                    <a:moveTo>
                      <a:pt x="78" y="1"/>
                    </a:moveTo>
                    <a:cubicBezTo>
                      <a:pt x="51" y="1"/>
                      <a:pt x="30" y="13"/>
                      <a:pt x="23" y="51"/>
                    </a:cubicBezTo>
                    <a:cubicBezTo>
                      <a:pt x="0" y="151"/>
                      <a:pt x="70" y="159"/>
                      <a:pt x="138" y="159"/>
                    </a:cubicBezTo>
                    <a:cubicBezTo>
                      <a:pt x="151" y="159"/>
                      <a:pt x="164" y="158"/>
                      <a:pt x="177" y="158"/>
                    </a:cubicBezTo>
                    <a:lnTo>
                      <a:pt x="292" y="266"/>
                    </a:lnTo>
                    <a:cubicBezTo>
                      <a:pt x="338" y="427"/>
                      <a:pt x="511" y="377"/>
                      <a:pt x="615" y="450"/>
                    </a:cubicBezTo>
                    <a:cubicBezTo>
                      <a:pt x="642" y="477"/>
                      <a:pt x="672" y="508"/>
                      <a:pt x="703" y="531"/>
                    </a:cubicBezTo>
                    <a:cubicBezTo>
                      <a:pt x="850" y="582"/>
                      <a:pt x="923" y="763"/>
                      <a:pt x="1093" y="763"/>
                    </a:cubicBezTo>
                    <a:cubicBezTo>
                      <a:pt x="1101" y="763"/>
                      <a:pt x="1109" y="763"/>
                      <a:pt x="1118" y="762"/>
                    </a:cubicBezTo>
                    <a:cubicBezTo>
                      <a:pt x="1176" y="704"/>
                      <a:pt x="1176" y="612"/>
                      <a:pt x="1118" y="554"/>
                    </a:cubicBezTo>
                    <a:lnTo>
                      <a:pt x="403" y="166"/>
                    </a:lnTo>
                    <a:cubicBezTo>
                      <a:pt x="381" y="153"/>
                      <a:pt x="359" y="146"/>
                      <a:pt x="334" y="146"/>
                    </a:cubicBezTo>
                    <a:cubicBezTo>
                      <a:pt x="329" y="146"/>
                      <a:pt x="324" y="146"/>
                      <a:pt x="319" y="147"/>
                    </a:cubicBezTo>
                    <a:cubicBezTo>
                      <a:pt x="273" y="105"/>
                      <a:pt x="223" y="66"/>
                      <a:pt x="173" y="32"/>
                    </a:cubicBezTo>
                    <a:cubicBezTo>
                      <a:pt x="144" y="17"/>
                      <a:pt x="108" y="1"/>
                      <a:pt x="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11"/>
              <p:cNvSpPr/>
              <p:nvPr/>
            </p:nvSpPr>
            <p:spPr>
              <a:xfrm>
                <a:off x="1580301" y="554370"/>
                <a:ext cx="233301" cy="128888"/>
              </a:xfrm>
              <a:custGeom>
                <a:avLst/>
                <a:gdLst/>
                <a:ahLst/>
                <a:cxnLst/>
                <a:rect l="l" t="t" r="r" b="b"/>
                <a:pathLst>
                  <a:path w="7521" h="4155" extrusionOk="0">
                    <a:moveTo>
                      <a:pt x="289" y="411"/>
                    </a:moveTo>
                    <a:cubicBezTo>
                      <a:pt x="301" y="427"/>
                      <a:pt x="304" y="442"/>
                      <a:pt x="312" y="450"/>
                    </a:cubicBezTo>
                    <a:cubicBezTo>
                      <a:pt x="301" y="457"/>
                      <a:pt x="285" y="457"/>
                      <a:pt x="274" y="461"/>
                    </a:cubicBezTo>
                    <a:cubicBezTo>
                      <a:pt x="281" y="446"/>
                      <a:pt x="285" y="427"/>
                      <a:pt x="289" y="411"/>
                    </a:cubicBezTo>
                    <a:close/>
                    <a:moveTo>
                      <a:pt x="4220" y="2567"/>
                    </a:moveTo>
                    <a:lnTo>
                      <a:pt x="4239" y="2586"/>
                    </a:lnTo>
                    <a:cubicBezTo>
                      <a:pt x="4212" y="2602"/>
                      <a:pt x="4182" y="2617"/>
                      <a:pt x="4147" y="2625"/>
                    </a:cubicBezTo>
                    <a:lnTo>
                      <a:pt x="4109" y="2625"/>
                    </a:lnTo>
                    <a:lnTo>
                      <a:pt x="4109" y="2621"/>
                    </a:lnTo>
                    <a:cubicBezTo>
                      <a:pt x="4089" y="2609"/>
                      <a:pt x="4070" y="2598"/>
                      <a:pt x="4051" y="2586"/>
                    </a:cubicBezTo>
                    <a:lnTo>
                      <a:pt x="4051" y="2586"/>
                    </a:lnTo>
                    <a:cubicBezTo>
                      <a:pt x="4070" y="2589"/>
                      <a:pt x="4091" y="2591"/>
                      <a:pt x="4111" y="2591"/>
                    </a:cubicBezTo>
                    <a:cubicBezTo>
                      <a:pt x="4140" y="2591"/>
                      <a:pt x="4170" y="2588"/>
                      <a:pt x="4197" y="2579"/>
                    </a:cubicBezTo>
                    <a:lnTo>
                      <a:pt x="4220" y="2567"/>
                    </a:lnTo>
                    <a:close/>
                    <a:moveTo>
                      <a:pt x="4597" y="2632"/>
                    </a:moveTo>
                    <a:cubicBezTo>
                      <a:pt x="4608" y="2644"/>
                      <a:pt x="4616" y="2655"/>
                      <a:pt x="4635" y="2655"/>
                    </a:cubicBezTo>
                    <a:cubicBezTo>
                      <a:pt x="4635" y="2667"/>
                      <a:pt x="4631" y="2675"/>
                      <a:pt x="4631" y="2686"/>
                    </a:cubicBezTo>
                    <a:cubicBezTo>
                      <a:pt x="4612" y="2671"/>
                      <a:pt x="4593" y="2659"/>
                      <a:pt x="4570" y="2652"/>
                    </a:cubicBezTo>
                    <a:cubicBezTo>
                      <a:pt x="4577" y="2644"/>
                      <a:pt x="4589" y="2640"/>
                      <a:pt x="4597" y="2632"/>
                    </a:cubicBezTo>
                    <a:close/>
                    <a:moveTo>
                      <a:pt x="151" y="0"/>
                    </a:moveTo>
                    <a:cubicBezTo>
                      <a:pt x="1" y="158"/>
                      <a:pt x="247" y="200"/>
                      <a:pt x="239" y="315"/>
                    </a:cubicBezTo>
                    <a:lnTo>
                      <a:pt x="16" y="319"/>
                    </a:lnTo>
                    <a:cubicBezTo>
                      <a:pt x="59" y="411"/>
                      <a:pt x="132" y="484"/>
                      <a:pt x="220" y="523"/>
                    </a:cubicBezTo>
                    <a:cubicBezTo>
                      <a:pt x="293" y="692"/>
                      <a:pt x="443" y="757"/>
                      <a:pt x="597" y="830"/>
                    </a:cubicBezTo>
                    <a:lnTo>
                      <a:pt x="735" y="949"/>
                    </a:lnTo>
                    <a:cubicBezTo>
                      <a:pt x="842" y="1161"/>
                      <a:pt x="1061" y="1218"/>
                      <a:pt x="1246" y="1330"/>
                    </a:cubicBezTo>
                    <a:cubicBezTo>
                      <a:pt x="1423" y="1506"/>
                      <a:pt x="1638" y="1622"/>
                      <a:pt x="1865" y="1718"/>
                    </a:cubicBezTo>
                    <a:cubicBezTo>
                      <a:pt x="1888" y="1745"/>
                      <a:pt x="1922" y="1756"/>
                      <a:pt x="1949" y="1760"/>
                    </a:cubicBezTo>
                    <a:cubicBezTo>
                      <a:pt x="2041" y="1918"/>
                      <a:pt x="2210" y="1964"/>
                      <a:pt x="2360" y="2037"/>
                    </a:cubicBezTo>
                    <a:cubicBezTo>
                      <a:pt x="2675" y="2248"/>
                      <a:pt x="2979" y="2479"/>
                      <a:pt x="3367" y="2536"/>
                    </a:cubicBezTo>
                    <a:cubicBezTo>
                      <a:pt x="3400" y="2602"/>
                      <a:pt x="3469" y="2640"/>
                      <a:pt x="3539" y="2640"/>
                    </a:cubicBezTo>
                    <a:cubicBezTo>
                      <a:pt x="3551" y="2640"/>
                      <a:pt x="3563" y="2638"/>
                      <a:pt x="3575" y="2636"/>
                    </a:cubicBezTo>
                    <a:lnTo>
                      <a:pt x="3851" y="2751"/>
                    </a:lnTo>
                    <a:cubicBezTo>
                      <a:pt x="4103" y="2860"/>
                      <a:pt x="4358" y="2948"/>
                      <a:pt x="4630" y="2948"/>
                    </a:cubicBezTo>
                    <a:cubicBezTo>
                      <a:pt x="4678" y="2948"/>
                      <a:pt x="4725" y="2945"/>
                      <a:pt x="4773" y="2940"/>
                    </a:cubicBezTo>
                    <a:lnTo>
                      <a:pt x="4885" y="2940"/>
                    </a:lnTo>
                    <a:lnTo>
                      <a:pt x="5081" y="2944"/>
                    </a:lnTo>
                    <a:cubicBezTo>
                      <a:pt x="5089" y="3009"/>
                      <a:pt x="5092" y="3082"/>
                      <a:pt x="5096" y="3155"/>
                    </a:cubicBezTo>
                    <a:lnTo>
                      <a:pt x="5092" y="3159"/>
                    </a:lnTo>
                    <a:cubicBezTo>
                      <a:pt x="4985" y="3190"/>
                      <a:pt x="4985" y="3270"/>
                      <a:pt x="4996" y="3359"/>
                    </a:cubicBezTo>
                    <a:cubicBezTo>
                      <a:pt x="4939" y="3593"/>
                      <a:pt x="4800" y="3824"/>
                      <a:pt x="4958" y="4066"/>
                    </a:cubicBezTo>
                    <a:cubicBezTo>
                      <a:pt x="4998" y="4130"/>
                      <a:pt x="5039" y="4155"/>
                      <a:pt x="5080" y="4155"/>
                    </a:cubicBezTo>
                    <a:cubicBezTo>
                      <a:pt x="5133" y="4155"/>
                      <a:pt x="5186" y="4112"/>
                      <a:pt x="5235" y="4062"/>
                    </a:cubicBezTo>
                    <a:cubicBezTo>
                      <a:pt x="5323" y="3977"/>
                      <a:pt x="5407" y="3870"/>
                      <a:pt x="5496" y="3774"/>
                    </a:cubicBezTo>
                    <a:cubicBezTo>
                      <a:pt x="5692" y="3751"/>
                      <a:pt x="5849" y="3631"/>
                      <a:pt x="6030" y="3562"/>
                    </a:cubicBezTo>
                    <a:cubicBezTo>
                      <a:pt x="6095" y="3562"/>
                      <a:pt x="6164" y="3562"/>
                      <a:pt x="6230" y="3574"/>
                    </a:cubicBezTo>
                    <a:cubicBezTo>
                      <a:pt x="6248" y="3575"/>
                      <a:pt x="6266" y="3577"/>
                      <a:pt x="6283" y="3577"/>
                    </a:cubicBezTo>
                    <a:cubicBezTo>
                      <a:pt x="6351" y="3577"/>
                      <a:pt x="6402" y="3557"/>
                      <a:pt x="6399" y="3459"/>
                    </a:cubicBezTo>
                    <a:cubicBezTo>
                      <a:pt x="6396" y="3367"/>
                      <a:pt x="6337" y="3333"/>
                      <a:pt x="6272" y="3333"/>
                    </a:cubicBezTo>
                    <a:cubicBezTo>
                      <a:pt x="6255" y="3333"/>
                      <a:pt x="6239" y="3336"/>
                      <a:pt x="6222" y="3339"/>
                    </a:cubicBezTo>
                    <a:cubicBezTo>
                      <a:pt x="6076" y="3366"/>
                      <a:pt x="5934" y="3416"/>
                      <a:pt x="5788" y="3459"/>
                    </a:cubicBezTo>
                    <a:cubicBezTo>
                      <a:pt x="5657" y="3466"/>
                      <a:pt x="5538" y="3532"/>
                      <a:pt x="5465" y="3639"/>
                    </a:cubicBezTo>
                    <a:cubicBezTo>
                      <a:pt x="5405" y="3687"/>
                      <a:pt x="5349" y="3755"/>
                      <a:pt x="5287" y="3755"/>
                    </a:cubicBezTo>
                    <a:cubicBezTo>
                      <a:pt x="5249" y="3755"/>
                      <a:pt x="5209" y="3730"/>
                      <a:pt x="5165" y="3658"/>
                    </a:cubicBezTo>
                    <a:lnTo>
                      <a:pt x="5196" y="3466"/>
                    </a:lnTo>
                    <a:cubicBezTo>
                      <a:pt x="5250" y="3409"/>
                      <a:pt x="5273" y="3332"/>
                      <a:pt x="5261" y="3255"/>
                    </a:cubicBezTo>
                    <a:cubicBezTo>
                      <a:pt x="5281" y="3220"/>
                      <a:pt x="5300" y="3190"/>
                      <a:pt x="5311" y="3155"/>
                    </a:cubicBezTo>
                    <a:cubicBezTo>
                      <a:pt x="5415" y="3097"/>
                      <a:pt x="5519" y="3047"/>
                      <a:pt x="5592" y="2947"/>
                    </a:cubicBezTo>
                    <a:cubicBezTo>
                      <a:pt x="5549" y="2817"/>
                      <a:pt x="5487" y="2780"/>
                      <a:pt x="5417" y="2780"/>
                    </a:cubicBezTo>
                    <a:cubicBezTo>
                      <a:pt x="5336" y="2780"/>
                      <a:pt x="5244" y="2829"/>
                      <a:pt x="5158" y="2844"/>
                    </a:cubicBezTo>
                    <a:cubicBezTo>
                      <a:pt x="5223" y="2828"/>
                      <a:pt x="5281" y="2790"/>
                      <a:pt x="5311" y="2736"/>
                    </a:cubicBezTo>
                    <a:lnTo>
                      <a:pt x="5477" y="2736"/>
                    </a:lnTo>
                    <a:cubicBezTo>
                      <a:pt x="5480" y="2748"/>
                      <a:pt x="5484" y="2759"/>
                      <a:pt x="5492" y="2771"/>
                    </a:cubicBezTo>
                    <a:cubicBezTo>
                      <a:pt x="5556" y="2802"/>
                      <a:pt x="5621" y="2814"/>
                      <a:pt x="5686" y="2814"/>
                    </a:cubicBezTo>
                    <a:cubicBezTo>
                      <a:pt x="5788" y="2814"/>
                      <a:pt x="5891" y="2785"/>
                      <a:pt x="5992" y="2759"/>
                    </a:cubicBezTo>
                    <a:cubicBezTo>
                      <a:pt x="6071" y="2743"/>
                      <a:pt x="6152" y="2738"/>
                      <a:pt x="6234" y="2738"/>
                    </a:cubicBezTo>
                    <a:cubicBezTo>
                      <a:pt x="6351" y="2738"/>
                      <a:pt x="6469" y="2748"/>
                      <a:pt x="6586" y="2748"/>
                    </a:cubicBezTo>
                    <a:cubicBezTo>
                      <a:pt x="6736" y="2748"/>
                      <a:pt x="6886" y="2732"/>
                      <a:pt x="7029" y="2659"/>
                    </a:cubicBezTo>
                    <a:lnTo>
                      <a:pt x="7206" y="2609"/>
                    </a:lnTo>
                    <a:lnTo>
                      <a:pt x="7402" y="2613"/>
                    </a:lnTo>
                    <a:cubicBezTo>
                      <a:pt x="7448" y="2590"/>
                      <a:pt x="7502" y="2582"/>
                      <a:pt x="7521" y="2525"/>
                    </a:cubicBezTo>
                    <a:cubicBezTo>
                      <a:pt x="7422" y="2442"/>
                      <a:pt x="7323" y="2412"/>
                      <a:pt x="7223" y="2412"/>
                    </a:cubicBezTo>
                    <a:cubicBezTo>
                      <a:pt x="7078" y="2412"/>
                      <a:pt x="6931" y="2475"/>
                      <a:pt x="6783" y="2525"/>
                    </a:cubicBezTo>
                    <a:lnTo>
                      <a:pt x="6614" y="2544"/>
                    </a:lnTo>
                    <a:cubicBezTo>
                      <a:pt x="6444" y="2517"/>
                      <a:pt x="6273" y="2511"/>
                      <a:pt x="6101" y="2511"/>
                    </a:cubicBezTo>
                    <a:cubicBezTo>
                      <a:pt x="5939" y="2511"/>
                      <a:pt x="5775" y="2516"/>
                      <a:pt x="5612" y="2516"/>
                    </a:cubicBezTo>
                    <a:cubicBezTo>
                      <a:pt x="5506" y="2516"/>
                      <a:pt x="5399" y="2514"/>
                      <a:pt x="5292" y="2506"/>
                    </a:cubicBezTo>
                    <a:cubicBezTo>
                      <a:pt x="5222" y="2457"/>
                      <a:pt x="5152" y="2437"/>
                      <a:pt x="5083" y="2437"/>
                    </a:cubicBezTo>
                    <a:cubicBezTo>
                      <a:pt x="4988" y="2437"/>
                      <a:pt x="4893" y="2474"/>
                      <a:pt x="4800" y="2525"/>
                    </a:cubicBezTo>
                    <a:cubicBezTo>
                      <a:pt x="4759" y="2490"/>
                      <a:pt x="4716" y="2463"/>
                      <a:pt x="4670" y="2463"/>
                    </a:cubicBezTo>
                    <a:cubicBezTo>
                      <a:pt x="4639" y="2463"/>
                      <a:pt x="4607" y="2475"/>
                      <a:pt x="4574" y="2506"/>
                    </a:cubicBezTo>
                    <a:lnTo>
                      <a:pt x="4389" y="2421"/>
                    </a:lnTo>
                    <a:cubicBezTo>
                      <a:pt x="4151" y="2256"/>
                      <a:pt x="3867" y="2156"/>
                      <a:pt x="3578" y="2129"/>
                    </a:cubicBezTo>
                    <a:lnTo>
                      <a:pt x="3386" y="2014"/>
                    </a:lnTo>
                    <a:cubicBezTo>
                      <a:pt x="3267" y="1906"/>
                      <a:pt x="3117" y="1848"/>
                      <a:pt x="2960" y="1845"/>
                    </a:cubicBezTo>
                    <a:cubicBezTo>
                      <a:pt x="2937" y="1825"/>
                      <a:pt x="2910" y="1810"/>
                      <a:pt x="2883" y="1810"/>
                    </a:cubicBezTo>
                    <a:cubicBezTo>
                      <a:pt x="2806" y="1699"/>
                      <a:pt x="2687" y="1687"/>
                      <a:pt x="2572" y="1668"/>
                    </a:cubicBezTo>
                    <a:cubicBezTo>
                      <a:pt x="2335" y="1584"/>
                      <a:pt x="2184" y="1324"/>
                      <a:pt x="1910" y="1324"/>
                    </a:cubicBezTo>
                    <a:cubicBezTo>
                      <a:pt x="1895" y="1324"/>
                      <a:pt x="1880" y="1324"/>
                      <a:pt x="1865" y="1326"/>
                    </a:cubicBezTo>
                    <a:cubicBezTo>
                      <a:pt x="1788" y="1245"/>
                      <a:pt x="1680" y="1199"/>
                      <a:pt x="1565" y="1199"/>
                    </a:cubicBezTo>
                    <a:cubicBezTo>
                      <a:pt x="1523" y="1111"/>
                      <a:pt x="1465" y="1038"/>
                      <a:pt x="1354" y="1034"/>
                    </a:cubicBezTo>
                    <a:lnTo>
                      <a:pt x="1257" y="999"/>
                    </a:lnTo>
                    <a:cubicBezTo>
                      <a:pt x="1257" y="949"/>
                      <a:pt x="1219" y="915"/>
                      <a:pt x="1173" y="915"/>
                    </a:cubicBezTo>
                    <a:lnTo>
                      <a:pt x="1161" y="915"/>
                    </a:lnTo>
                    <a:lnTo>
                      <a:pt x="1158" y="911"/>
                    </a:lnTo>
                    <a:cubicBezTo>
                      <a:pt x="1134" y="799"/>
                      <a:pt x="1035" y="773"/>
                      <a:pt x="958" y="711"/>
                    </a:cubicBezTo>
                    <a:cubicBezTo>
                      <a:pt x="904" y="623"/>
                      <a:pt x="827" y="561"/>
                      <a:pt x="735" y="523"/>
                    </a:cubicBezTo>
                    <a:cubicBezTo>
                      <a:pt x="577" y="311"/>
                      <a:pt x="431" y="77"/>
                      <a:pt x="1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11"/>
              <p:cNvSpPr/>
              <p:nvPr/>
            </p:nvSpPr>
            <p:spPr>
              <a:xfrm>
                <a:off x="1737169" y="686608"/>
                <a:ext cx="15417" cy="16410"/>
              </a:xfrm>
              <a:custGeom>
                <a:avLst/>
                <a:gdLst/>
                <a:ahLst/>
                <a:cxnLst/>
                <a:rect l="l" t="t" r="r" b="b"/>
                <a:pathLst>
                  <a:path w="497" h="529" extrusionOk="0">
                    <a:moveTo>
                      <a:pt x="234" y="0"/>
                    </a:moveTo>
                    <a:cubicBezTo>
                      <a:pt x="140" y="0"/>
                      <a:pt x="86" y="103"/>
                      <a:pt x="55" y="191"/>
                    </a:cubicBezTo>
                    <a:cubicBezTo>
                      <a:pt x="1" y="318"/>
                      <a:pt x="1" y="448"/>
                      <a:pt x="158" y="529"/>
                    </a:cubicBezTo>
                    <a:cubicBezTo>
                      <a:pt x="266" y="479"/>
                      <a:pt x="243" y="356"/>
                      <a:pt x="285" y="279"/>
                    </a:cubicBezTo>
                    <a:cubicBezTo>
                      <a:pt x="339" y="195"/>
                      <a:pt x="497" y="102"/>
                      <a:pt x="304" y="18"/>
                    </a:cubicBezTo>
                    <a:cubicBezTo>
                      <a:pt x="279" y="6"/>
                      <a:pt x="255" y="0"/>
                      <a:pt x="2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11"/>
              <p:cNvSpPr/>
              <p:nvPr/>
            </p:nvSpPr>
            <p:spPr>
              <a:xfrm>
                <a:off x="1575679" y="653416"/>
                <a:ext cx="38992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447" extrusionOk="0">
                    <a:moveTo>
                      <a:pt x="579" y="1"/>
                    </a:moveTo>
                    <a:cubicBezTo>
                      <a:pt x="521" y="1"/>
                      <a:pt x="460" y="12"/>
                      <a:pt x="392" y="35"/>
                    </a:cubicBezTo>
                    <a:cubicBezTo>
                      <a:pt x="211" y="120"/>
                      <a:pt x="73" y="246"/>
                      <a:pt x="0" y="438"/>
                    </a:cubicBezTo>
                    <a:cubicBezTo>
                      <a:pt x="2" y="438"/>
                      <a:pt x="4" y="439"/>
                      <a:pt x="6" y="439"/>
                    </a:cubicBezTo>
                    <a:cubicBezTo>
                      <a:pt x="232" y="439"/>
                      <a:pt x="320" y="215"/>
                      <a:pt x="500" y="139"/>
                    </a:cubicBezTo>
                    <a:cubicBezTo>
                      <a:pt x="501" y="139"/>
                      <a:pt x="503" y="139"/>
                      <a:pt x="505" y="139"/>
                    </a:cubicBezTo>
                    <a:cubicBezTo>
                      <a:pt x="752" y="139"/>
                      <a:pt x="913" y="385"/>
                      <a:pt x="1257" y="446"/>
                    </a:cubicBezTo>
                    <a:cubicBezTo>
                      <a:pt x="1006" y="208"/>
                      <a:pt x="832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11"/>
              <p:cNvSpPr/>
              <p:nvPr/>
            </p:nvSpPr>
            <p:spPr>
              <a:xfrm>
                <a:off x="1548009" y="674045"/>
                <a:ext cx="22924" cy="15045"/>
              </a:xfrm>
              <a:custGeom>
                <a:avLst/>
                <a:gdLst/>
                <a:ahLst/>
                <a:cxnLst/>
                <a:rect l="l" t="t" r="r" b="b"/>
                <a:pathLst>
                  <a:path w="739" h="48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50" y="223"/>
                      <a:pt x="200" y="454"/>
                      <a:pt x="477" y="484"/>
                    </a:cubicBezTo>
                    <a:lnTo>
                      <a:pt x="581" y="473"/>
                    </a:lnTo>
                    <a:cubicBezTo>
                      <a:pt x="623" y="373"/>
                      <a:pt x="738" y="269"/>
                      <a:pt x="573" y="173"/>
                    </a:cubicBezTo>
                    <a:lnTo>
                      <a:pt x="477" y="273"/>
                    </a:lnTo>
                    <a:cubicBezTo>
                      <a:pt x="308" y="238"/>
                      <a:pt x="258" y="4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11"/>
              <p:cNvSpPr/>
              <p:nvPr/>
            </p:nvSpPr>
            <p:spPr>
              <a:xfrm>
                <a:off x="1588770" y="621063"/>
                <a:ext cx="15293" cy="9802"/>
              </a:xfrm>
              <a:custGeom>
                <a:avLst/>
                <a:gdLst/>
                <a:ahLst/>
                <a:cxnLst/>
                <a:rect l="l" t="t" r="r" b="b"/>
                <a:pathLst>
                  <a:path w="493" h="316" extrusionOk="0">
                    <a:moveTo>
                      <a:pt x="166" y="1"/>
                    </a:moveTo>
                    <a:cubicBezTo>
                      <a:pt x="111" y="1"/>
                      <a:pt x="61" y="33"/>
                      <a:pt x="39" y="87"/>
                    </a:cubicBezTo>
                    <a:cubicBezTo>
                      <a:pt x="1" y="175"/>
                      <a:pt x="78" y="202"/>
                      <a:pt x="131" y="233"/>
                    </a:cubicBezTo>
                    <a:cubicBezTo>
                      <a:pt x="181" y="252"/>
                      <a:pt x="227" y="271"/>
                      <a:pt x="277" y="279"/>
                    </a:cubicBezTo>
                    <a:cubicBezTo>
                      <a:pt x="305" y="303"/>
                      <a:pt x="341" y="315"/>
                      <a:pt x="376" y="315"/>
                    </a:cubicBezTo>
                    <a:cubicBezTo>
                      <a:pt x="419" y="315"/>
                      <a:pt x="461" y="298"/>
                      <a:pt x="493" y="267"/>
                    </a:cubicBezTo>
                    <a:cubicBezTo>
                      <a:pt x="443" y="125"/>
                      <a:pt x="335" y="56"/>
                      <a:pt x="204" y="6"/>
                    </a:cubicBezTo>
                    <a:cubicBezTo>
                      <a:pt x="192" y="2"/>
                      <a:pt x="179" y="1"/>
                      <a:pt x="1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11"/>
              <p:cNvSpPr/>
              <p:nvPr/>
            </p:nvSpPr>
            <p:spPr>
              <a:xfrm>
                <a:off x="1655525" y="701342"/>
                <a:ext cx="70602" cy="77364"/>
              </a:xfrm>
              <a:custGeom>
                <a:avLst/>
                <a:gdLst/>
                <a:ahLst/>
                <a:cxnLst/>
                <a:rect l="l" t="t" r="r" b="b"/>
                <a:pathLst>
                  <a:path w="2276" h="2494" extrusionOk="0">
                    <a:moveTo>
                      <a:pt x="2216" y="0"/>
                    </a:moveTo>
                    <a:cubicBezTo>
                      <a:pt x="2083" y="0"/>
                      <a:pt x="1963" y="6"/>
                      <a:pt x="1860" y="112"/>
                    </a:cubicBezTo>
                    <a:cubicBezTo>
                      <a:pt x="1718" y="215"/>
                      <a:pt x="1515" y="261"/>
                      <a:pt x="1538" y="504"/>
                    </a:cubicBezTo>
                    <a:cubicBezTo>
                      <a:pt x="1303" y="669"/>
                      <a:pt x="988" y="642"/>
                      <a:pt x="750" y="815"/>
                    </a:cubicBezTo>
                    <a:cubicBezTo>
                      <a:pt x="596" y="911"/>
                      <a:pt x="665" y="1068"/>
                      <a:pt x="642" y="1203"/>
                    </a:cubicBezTo>
                    <a:cubicBezTo>
                      <a:pt x="285" y="1368"/>
                      <a:pt x="112" y="1668"/>
                      <a:pt x="31" y="2033"/>
                    </a:cubicBezTo>
                    <a:cubicBezTo>
                      <a:pt x="1" y="2225"/>
                      <a:pt x="20" y="2394"/>
                      <a:pt x="243" y="2463"/>
                    </a:cubicBezTo>
                    <a:cubicBezTo>
                      <a:pt x="259" y="2483"/>
                      <a:pt x="276" y="2494"/>
                      <a:pt x="292" y="2494"/>
                    </a:cubicBezTo>
                    <a:cubicBezTo>
                      <a:pt x="309" y="2494"/>
                      <a:pt x="325" y="2480"/>
                      <a:pt x="335" y="2452"/>
                    </a:cubicBezTo>
                    <a:cubicBezTo>
                      <a:pt x="354" y="2398"/>
                      <a:pt x="316" y="2340"/>
                      <a:pt x="266" y="2306"/>
                    </a:cubicBezTo>
                    <a:cubicBezTo>
                      <a:pt x="270" y="2187"/>
                      <a:pt x="270" y="2064"/>
                      <a:pt x="277" y="1941"/>
                    </a:cubicBezTo>
                    <a:cubicBezTo>
                      <a:pt x="404" y="1898"/>
                      <a:pt x="531" y="1837"/>
                      <a:pt x="554" y="1687"/>
                    </a:cubicBezTo>
                    <a:cubicBezTo>
                      <a:pt x="573" y="1549"/>
                      <a:pt x="692" y="1510"/>
                      <a:pt x="765" y="1430"/>
                    </a:cubicBezTo>
                    <a:cubicBezTo>
                      <a:pt x="796" y="1430"/>
                      <a:pt x="827" y="1426"/>
                      <a:pt x="858" y="1418"/>
                    </a:cubicBezTo>
                    <a:cubicBezTo>
                      <a:pt x="1065" y="1337"/>
                      <a:pt x="1019" y="1161"/>
                      <a:pt x="1034" y="999"/>
                    </a:cubicBezTo>
                    <a:lnTo>
                      <a:pt x="1034" y="999"/>
                    </a:lnTo>
                    <a:cubicBezTo>
                      <a:pt x="1073" y="1026"/>
                      <a:pt x="1115" y="1049"/>
                      <a:pt x="1161" y="1065"/>
                    </a:cubicBezTo>
                    <a:lnTo>
                      <a:pt x="1053" y="1626"/>
                    </a:lnTo>
                    <a:cubicBezTo>
                      <a:pt x="1079" y="1643"/>
                      <a:pt x="1097" y="1651"/>
                      <a:pt x="1112" y="1651"/>
                    </a:cubicBezTo>
                    <a:cubicBezTo>
                      <a:pt x="1151" y="1651"/>
                      <a:pt x="1159" y="1598"/>
                      <a:pt x="1173" y="1556"/>
                    </a:cubicBezTo>
                    <a:cubicBezTo>
                      <a:pt x="1238" y="1376"/>
                      <a:pt x="1296" y="1199"/>
                      <a:pt x="1357" y="1015"/>
                    </a:cubicBezTo>
                    <a:lnTo>
                      <a:pt x="1649" y="680"/>
                    </a:lnTo>
                    <a:cubicBezTo>
                      <a:pt x="1703" y="642"/>
                      <a:pt x="1711" y="565"/>
                      <a:pt x="1676" y="511"/>
                    </a:cubicBezTo>
                    <a:lnTo>
                      <a:pt x="1699" y="511"/>
                    </a:lnTo>
                    <a:cubicBezTo>
                      <a:pt x="1721" y="519"/>
                      <a:pt x="1744" y="523"/>
                      <a:pt x="1767" y="523"/>
                    </a:cubicBezTo>
                    <a:cubicBezTo>
                      <a:pt x="1846" y="523"/>
                      <a:pt x="1922" y="478"/>
                      <a:pt x="1960" y="404"/>
                    </a:cubicBezTo>
                    <a:cubicBezTo>
                      <a:pt x="1964" y="377"/>
                      <a:pt x="1972" y="346"/>
                      <a:pt x="1976" y="315"/>
                    </a:cubicBezTo>
                    <a:cubicBezTo>
                      <a:pt x="2072" y="211"/>
                      <a:pt x="2275" y="223"/>
                      <a:pt x="2268" y="0"/>
                    </a:cubicBezTo>
                    <a:cubicBezTo>
                      <a:pt x="2250" y="0"/>
                      <a:pt x="2233" y="0"/>
                      <a:pt x="22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11"/>
              <p:cNvSpPr/>
              <p:nvPr/>
            </p:nvSpPr>
            <p:spPr>
              <a:xfrm>
                <a:off x="1489009" y="698582"/>
                <a:ext cx="16348" cy="13152"/>
              </a:xfrm>
              <a:custGeom>
                <a:avLst/>
                <a:gdLst/>
                <a:ahLst/>
                <a:cxnLst/>
                <a:rect l="l" t="t" r="r" b="b"/>
                <a:pathLst>
                  <a:path w="527" h="424" extrusionOk="0">
                    <a:moveTo>
                      <a:pt x="258" y="1"/>
                    </a:moveTo>
                    <a:cubicBezTo>
                      <a:pt x="0" y="24"/>
                      <a:pt x="131" y="174"/>
                      <a:pt x="170" y="289"/>
                    </a:cubicBezTo>
                    <a:lnTo>
                      <a:pt x="527" y="423"/>
                    </a:lnTo>
                    <a:cubicBezTo>
                      <a:pt x="500" y="220"/>
                      <a:pt x="350" y="131"/>
                      <a:pt x="2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11"/>
              <p:cNvSpPr/>
              <p:nvPr/>
            </p:nvSpPr>
            <p:spPr>
              <a:xfrm>
                <a:off x="1575183" y="667003"/>
                <a:ext cx="403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13" h="5" extrusionOk="0">
                    <a:moveTo>
                      <a:pt x="1" y="0"/>
                    </a:moveTo>
                    <a:lnTo>
                      <a:pt x="8" y="4"/>
                    </a:lnTo>
                    <a:cubicBezTo>
                      <a:pt x="12" y="4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11"/>
              <p:cNvSpPr/>
              <p:nvPr/>
            </p:nvSpPr>
            <p:spPr>
              <a:xfrm>
                <a:off x="1557191" y="573819"/>
                <a:ext cx="33750" cy="25250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814" extrusionOk="0">
                    <a:moveTo>
                      <a:pt x="132" y="1"/>
                    </a:moveTo>
                    <a:cubicBezTo>
                      <a:pt x="98" y="1"/>
                      <a:pt x="66" y="17"/>
                      <a:pt x="43" y="61"/>
                    </a:cubicBezTo>
                    <a:cubicBezTo>
                      <a:pt x="0" y="142"/>
                      <a:pt x="104" y="196"/>
                      <a:pt x="166" y="238"/>
                    </a:cubicBezTo>
                    <a:cubicBezTo>
                      <a:pt x="204" y="265"/>
                      <a:pt x="243" y="292"/>
                      <a:pt x="281" y="318"/>
                    </a:cubicBezTo>
                    <a:cubicBezTo>
                      <a:pt x="469" y="639"/>
                      <a:pt x="717" y="814"/>
                      <a:pt x="1015" y="814"/>
                    </a:cubicBezTo>
                    <a:cubicBezTo>
                      <a:pt x="1039" y="814"/>
                      <a:pt x="1063" y="813"/>
                      <a:pt x="1088" y="810"/>
                    </a:cubicBezTo>
                    <a:cubicBezTo>
                      <a:pt x="838" y="514"/>
                      <a:pt x="492" y="368"/>
                      <a:pt x="285" y="69"/>
                    </a:cubicBezTo>
                    <a:cubicBezTo>
                      <a:pt x="237" y="35"/>
                      <a:pt x="181" y="1"/>
                      <a:pt x="1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11"/>
              <p:cNvSpPr/>
              <p:nvPr/>
            </p:nvSpPr>
            <p:spPr>
              <a:xfrm>
                <a:off x="1515594" y="560915"/>
                <a:ext cx="13028" cy="10268"/>
              </a:xfrm>
              <a:custGeom>
                <a:avLst/>
                <a:gdLst/>
                <a:ahLst/>
                <a:cxnLst/>
                <a:rect l="l" t="t" r="r" b="b"/>
                <a:pathLst>
                  <a:path w="420" h="331" extrusionOk="0">
                    <a:moveTo>
                      <a:pt x="227" y="1"/>
                    </a:moveTo>
                    <a:lnTo>
                      <a:pt x="0" y="331"/>
                    </a:lnTo>
                    <a:cubicBezTo>
                      <a:pt x="223" y="239"/>
                      <a:pt x="338" y="200"/>
                      <a:pt x="419" y="97"/>
                    </a:cubicBezTo>
                    <a:cubicBezTo>
                      <a:pt x="385" y="4"/>
                      <a:pt x="312" y="1"/>
                      <a:pt x="2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11"/>
              <p:cNvSpPr/>
              <p:nvPr/>
            </p:nvSpPr>
            <p:spPr>
              <a:xfrm>
                <a:off x="1473499" y="649229"/>
                <a:ext cx="122808" cy="96596"/>
              </a:xfrm>
              <a:custGeom>
                <a:avLst/>
                <a:gdLst/>
                <a:ahLst/>
                <a:cxnLst/>
                <a:rect l="l" t="t" r="r" b="b"/>
                <a:pathLst>
                  <a:path w="3959" h="3114" extrusionOk="0">
                    <a:moveTo>
                      <a:pt x="189" y="1"/>
                    </a:moveTo>
                    <a:cubicBezTo>
                      <a:pt x="62" y="135"/>
                      <a:pt x="1" y="251"/>
                      <a:pt x="135" y="389"/>
                    </a:cubicBezTo>
                    <a:cubicBezTo>
                      <a:pt x="139" y="420"/>
                      <a:pt x="151" y="443"/>
                      <a:pt x="170" y="466"/>
                    </a:cubicBezTo>
                    <a:cubicBezTo>
                      <a:pt x="178" y="570"/>
                      <a:pt x="247" y="654"/>
                      <a:pt x="335" y="696"/>
                    </a:cubicBezTo>
                    <a:lnTo>
                      <a:pt x="623" y="900"/>
                    </a:lnTo>
                    <a:cubicBezTo>
                      <a:pt x="670" y="1115"/>
                      <a:pt x="865" y="1215"/>
                      <a:pt x="988" y="1361"/>
                    </a:cubicBezTo>
                    <a:cubicBezTo>
                      <a:pt x="1438" y="1868"/>
                      <a:pt x="1911" y="2356"/>
                      <a:pt x="2572" y="2610"/>
                    </a:cubicBezTo>
                    <a:cubicBezTo>
                      <a:pt x="2575" y="2633"/>
                      <a:pt x="2579" y="2656"/>
                      <a:pt x="2579" y="2687"/>
                    </a:cubicBezTo>
                    <a:cubicBezTo>
                      <a:pt x="2618" y="2764"/>
                      <a:pt x="2725" y="2741"/>
                      <a:pt x="2771" y="2806"/>
                    </a:cubicBezTo>
                    <a:cubicBezTo>
                      <a:pt x="3029" y="2841"/>
                      <a:pt x="3251" y="3006"/>
                      <a:pt x="3512" y="3006"/>
                    </a:cubicBezTo>
                    <a:cubicBezTo>
                      <a:pt x="3535" y="3006"/>
                      <a:pt x="3558" y="3005"/>
                      <a:pt x="3582" y="3002"/>
                    </a:cubicBezTo>
                    <a:lnTo>
                      <a:pt x="3690" y="3106"/>
                    </a:lnTo>
                    <a:cubicBezTo>
                      <a:pt x="3699" y="3105"/>
                      <a:pt x="3708" y="3104"/>
                      <a:pt x="3717" y="3104"/>
                    </a:cubicBezTo>
                    <a:cubicBezTo>
                      <a:pt x="3758" y="3104"/>
                      <a:pt x="3799" y="3113"/>
                      <a:pt x="3839" y="3113"/>
                    </a:cubicBezTo>
                    <a:cubicBezTo>
                      <a:pt x="3882" y="3113"/>
                      <a:pt x="3923" y="3103"/>
                      <a:pt x="3959" y="3060"/>
                    </a:cubicBezTo>
                    <a:cubicBezTo>
                      <a:pt x="3882" y="2887"/>
                      <a:pt x="3728" y="2906"/>
                      <a:pt x="3590" y="2898"/>
                    </a:cubicBezTo>
                    <a:cubicBezTo>
                      <a:pt x="3340" y="2664"/>
                      <a:pt x="2987" y="2633"/>
                      <a:pt x="2706" y="2476"/>
                    </a:cubicBezTo>
                    <a:cubicBezTo>
                      <a:pt x="2180" y="2137"/>
                      <a:pt x="1676" y="1784"/>
                      <a:pt x="1254" y="1319"/>
                    </a:cubicBezTo>
                    <a:cubicBezTo>
                      <a:pt x="1111" y="1158"/>
                      <a:pt x="981" y="977"/>
                      <a:pt x="785" y="869"/>
                    </a:cubicBezTo>
                    <a:lnTo>
                      <a:pt x="658" y="677"/>
                    </a:lnTo>
                    <a:lnTo>
                      <a:pt x="470" y="539"/>
                    </a:lnTo>
                    <a:cubicBezTo>
                      <a:pt x="508" y="458"/>
                      <a:pt x="600" y="397"/>
                      <a:pt x="539" y="289"/>
                    </a:cubicBezTo>
                    <a:cubicBezTo>
                      <a:pt x="370" y="270"/>
                      <a:pt x="293" y="112"/>
                      <a:pt x="1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11"/>
              <p:cNvSpPr/>
              <p:nvPr/>
            </p:nvSpPr>
            <p:spPr>
              <a:xfrm>
                <a:off x="1481751" y="706802"/>
                <a:ext cx="109687" cy="66662"/>
              </a:xfrm>
              <a:custGeom>
                <a:avLst/>
                <a:gdLst/>
                <a:ahLst/>
                <a:cxnLst/>
                <a:rect l="l" t="t" r="r" b="b"/>
                <a:pathLst>
                  <a:path w="3536" h="2149" extrusionOk="0">
                    <a:moveTo>
                      <a:pt x="108" y="1"/>
                    </a:moveTo>
                    <a:cubicBezTo>
                      <a:pt x="89" y="1"/>
                      <a:pt x="70" y="10"/>
                      <a:pt x="50" y="32"/>
                    </a:cubicBezTo>
                    <a:cubicBezTo>
                      <a:pt x="19" y="70"/>
                      <a:pt x="0" y="112"/>
                      <a:pt x="0" y="166"/>
                    </a:cubicBezTo>
                    <a:cubicBezTo>
                      <a:pt x="8" y="347"/>
                      <a:pt x="111" y="431"/>
                      <a:pt x="284" y="431"/>
                    </a:cubicBezTo>
                    <a:cubicBezTo>
                      <a:pt x="288" y="431"/>
                      <a:pt x="292" y="431"/>
                      <a:pt x="296" y="431"/>
                    </a:cubicBezTo>
                    <a:lnTo>
                      <a:pt x="404" y="627"/>
                    </a:lnTo>
                    <a:lnTo>
                      <a:pt x="384" y="735"/>
                    </a:lnTo>
                    <a:cubicBezTo>
                      <a:pt x="401" y="731"/>
                      <a:pt x="417" y="729"/>
                      <a:pt x="433" y="729"/>
                    </a:cubicBezTo>
                    <a:cubicBezTo>
                      <a:pt x="559" y="729"/>
                      <a:pt x="655" y="839"/>
                      <a:pt x="786" y="839"/>
                    </a:cubicBezTo>
                    <a:cubicBezTo>
                      <a:pt x="788" y="839"/>
                      <a:pt x="790" y="839"/>
                      <a:pt x="792" y="839"/>
                    </a:cubicBezTo>
                    <a:lnTo>
                      <a:pt x="903" y="942"/>
                    </a:lnTo>
                    <a:cubicBezTo>
                      <a:pt x="1038" y="1088"/>
                      <a:pt x="1203" y="1181"/>
                      <a:pt x="1387" y="1257"/>
                    </a:cubicBezTo>
                    <a:cubicBezTo>
                      <a:pt x="1387" y="1288"/>
                      <a:pt x="1391" y="1319"/>
                      <a:pt x="1406" y="1346"/>
                    </a:cubicBezTo>
                    <a:cubicBezTo>
                      <a:pt x="1426" y="1346"/>
                      <a:pt x="1449" y="1346"/>
                      <a:pt x="1468" y="1338"/>
                    </a:cubicBezTo>
                    <a:cubicBezTo>
                      <a:pt x="1479" y="1357"/>
                      <a:pt x="1487" y="1377"/>
                      <a:pt x="1503" y="1396"/>
                    </a:cubicBezTo>
                    <a:cubicBezTo>
                      <a:pt x="1549" y="1473"/>
                      <a:pt x="1637" y="1500"/>
                      <a:pt x="1714" y="1530"/>
                    </a:cubicBezTo>
                    <a:lnTo>
                      <a:pt x="1814" y="1553"/>
                    </a:lnTo>
                    <a:cubicBezTo>
                      <a:pt x="1875" y="1599"/>
                      <a:pt x="1960" y="1580"/>
                      <a:pt x="2017" y="1626"/>
                    </a:cubicBezTo>
                    <a:lnTo>
                      <a:pt x="2198" y="1657"/>
                    </a:lnTo>
                    <a:cubicBezTo>
                      <a:pt x="2440" y="1953"/>
                      <a:pt x="2813" y="1934"/>
                      <a:pt x="3124" y="2061"/>
                    </a:cubicBezTo>
                    <a:cubicBezTo>
                      <a:pt x="3170" y="2137"/>
                      <a:pt x="3255" y="2130"/>
                      <a:pt x="3324" y="2149"/>
                    </a:cubicBezTo>
                    <a:cubicBezTo>
                      <a:pt x="3405" y="2137"/>
                      <a:pt x="3501" y="2145"/>
                      <a:pt x="3535" y="2034"/>
                    </a:cubicBezTo>
                    <a:cubicBezTo>
                      <a:pt x="3447" y="2002"/>
                      <a:pt x="3365" y="1944"/>
                      <a:pt x="3266" y="1944"/>
                    </a:cubicBezTo>
                    <a:cubicBezTo>
                      <a:pt x="3257" y="1944"/>
                      <a:pt x="3248" y="1944"/>
                      <a:pt x="3239" y="1945"/>
                    </a:cubicBezTo>
                    <a:lnTo>
                      <a:pt x="2325" y="1542"/>
                    </a:lnTo>
                    <a:lnTo>
                      <a:pt x="2317" y="1542"/>
                    </a:lnTo>
                    <a:cubicBezTo>
                      <a:pt x="2271" y="1480"/>
                      <a:pt x="2198" y="1434"/>
                      <a:pt x="2121" y="1427"/>
                    </a:cubicBezTo>
                    <a:cubicBezTo>
                      <a:pt x="2014" y="1334"/>
                      <a:pt x="1891" y="1269"/>
                      <a:pt x="1756" y="1223"/>
                    </a:cubicBezTo>
                    <a:lnTo>
                      <a:pt x="1618" y="1138"/>
                    </a:lnTo>
                    <a:lnTo>
                      <a:pt x="1610" y="1134"/>
                    </a:lnTo>
                    <a:cubicBezTo>
                      <a:pt x="1607" y="1091"/>
                      <a:pt x="1571" y="1056"/>
                      <a:pt x="1528" y="1056"/>
                    </a:cubicBezTo>
                    <a:cubicBezTo>
                      <a:pt x="1522" y="1056"/>
                      <a:pt x="1516" y="1056"/>
                      <a:pt x="1510" y="1058"/>
                    </a:cubicBezTo>
                    <a:lnTo>
                      <a:pt x="1418" y="1008"/>
                    </a:lnTo>
                    <a:cubicBezTo>
                      <a:pt x="1356" y="908"/>
                      <a:pt x="1253" y="839"/>
                      <a:pt x="1130" y="831"/>
                    </a:cubicBezTo>
                    <a:cubicBezTo>
                      <a:pt x="1061" y="685"/>
                      <a:pt x="892" y="658"/>
                      <a:pt x="795" y="543"/>
                    </a:cubicBezTo>
                    <a:cubicBezTo>
                      <a:pt x="734" y="427"/>
                      <a:pt x="603" y="401"/>
                      <a:pt x="511" y="320"/>
                    </a:cubicBezTo>
                    <a:cubicBezTo>
                      <a:pt x="407" y="239"/>
                      <a:pt x="307" y="151"/>
                      <a:pt x="211" y="62"/>
                    </a:cubicBezTo>
                    <a:cubicBezTo>
                      <a:pt x="173" y="26"/>
                      <a:pt x="141" y="1"/>
                      <a:pt x="1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11"/>
              <p:cNvSpPr/>
              <p:nvPr/>
            </p:nvSpPr>
            <p:spPr>
              <a:xfrm>
                <a:off x="1572081" y="540597"/>
                <a:ext cx="6607" cy="8562"/>
              </a:xfrm>
              <a:custGeom>
                <a:avLst/>
                <a:gdLst/>
                <a:ahLst/>
                <a:cxnLst/>
                <a:rect l="l" t="t" r="r" b="b"/>
                <a:pathLst>
                  <a:path w="213" h="276" extrusionOk="0">
                    <a:moveTo>
                      <a:pt x="71" y="1"/>
                    </a:moveTo>
                    <a:cubicBezTo>
                      <a:pt x="60" y="1"/>
                      <a:pt x="48" y="2"/>
                      <a:pt x="35" y="6"/>
                    </a:cubicBezTo>
                    <a:cubicBezTo>
                      <a:pt x="16" y="10"/>
                      <a:pt x="16" y="95"/>
                      <a:pt x="1" y="141"/>
                    </a:cubicBezTo>
                    <a:cubicBezTo>
                      <a:pt x="6" y="136"/>
                      <a:pt x="12" y="134"/>
                      <a:pt x="17" y="134"/>
                    </a:cubicBezTo>
                    <a:cubicBezTo>
                      <a:pt x="63" y="134"/>
                      <a:pt x="110" y="276"/>
                      <a:pt x="153" y="276"/>
                    </a:cubicBezTo>
                    <a:cubicBezTo>
                      <a:pt x="174" y="276"/>
                      <a:pt x="194" y="240"/>
                      <a:pt x="212" y="133"/>
                    </a:cubicBezTo>
                    <a:cubicBezTo>
                      <a:pt x="179" y="70"/>
                      <a:pt x="143" y="1"/>
                      <a:pt x="7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11"/>
              <p:cNvSpPr/>
              <p:nvPr/>
            </p:nvSpPr>
            <p:spPr>
              <a:xfrm>
                <a:off x="1712509" y="717194"/>
                <a:ext cx="837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89" extrusionOk="0">
                    <a:moveTo>
                      <a:pt x="227" y="0"/>
                    </a:moveTo>
                    <a:cubicBezTo>
                      <a:pt x="16" y="0"/>
                      <a:pt x="0" y="131"/>
                      <a:pt x="39" y="288"/>
                    </a:cubicBezTo>
                    <a:cubicBezTo>
                      <a:pt x="181" y="246"/>
                      <a:pt x="269" y="162"/>
                      <a:pt x="2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11"/>
              <p:cNvSpPr/>
              <p:nvPr/>
            </p:nvSpPr>
            <p:spPr>
              <a:xfrm>
                <a:off x="1604404" y="671904"/>
                <a:ext cx="39240" cy="38961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1256" extrusionOk="0">
                    <a:moveTo>
                      <a:pt x="1218" y="0"/>
                    </a:moveTo>
                    <a:lnTo>
                      <a:pt x="1218" y="0"/>
                    </a:lnTo>
                    <a:cubicBezTo>
                      <a:pt x="1145" y="115"/>
                      <a:pt x="1007" y="115"/>
                      <a:pt x="980" y="250"/>
                    </a:cubicBezTo>
                    <a:cubicBezTo>
                      <a:pt x="707" y="377"/>
                      <a:pt x="584" y="653"/>
                      <a:pt x="373" y="845"/>
                    </a:cubicBezTo>
                    <a:cubicBezTo>
                      <a:pt x="242" y="961"/>
                      <a:pt x="73" y="1041"/>
                      <a:pt x="0" y="1233"/>
                    </a:cubicBezTo>
                    <a:cubicBezTo>
                      <a:pt x="49" y="1249"/>
                      <a:pt x="92" y="1256"/>
                      <a:pt x="131" y="1256"/>
                    </a:cubicBezTo>
                    <a:cubicBezTo>
                      <a:pt x="314" y="1256"/>
                      <a:pt x="403" y="1104"/>
                      <a:pt x="511" y="984"/>
                    </a:cubicBezTo>
                    <a:cubicBezTo>
                      <a:pt x="757" y="788"/>
                      <a:pt x="953" y="538"/>
                      <a:pt x="1095" y="261"/>
                    </a:cubicBezTo>
                    <a:cubicBezTo>
                      <a:pt x="1161" y="200"/>
                      <a:pt x="1264" y="165"/>
                      <a:pt x="12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11"/>
              <p:cNvSpPr/>
              <p:nvPr/>
            </p:nvSpPr>
            <p:spPr>
              <a:xfrm>
                <a:off x="1540751" y="545033"/>
                <a:ext cx="7166" cy="6980"/>
              </a:xfrm>
              <a:custGeom>
                <a:avLst/>
                <a:gdLst/>
                <a:ahLst/>
                <a:cxnLst/>
                <a:rect l="l" t="t" r="r" b="b"/>
                <a:pathLst>
                  <a:path w="231" h="225" extrusionOk="0">
                    <a:moveTo>
                      <a:pt x="188" y="0"/>
                    </a:moveTo>
                    <a:cubicBezTo>
                      <a:pt x="112" y="0"/>
                      <a:pt x="42" y="34"/>
                      <a:pt x="0" y="94"/>
                    </a:cubicBezTo>
                    <a:lnTo>
                      <a:pt x="127" y="224"/>
                    </a:lnTo>
                    <a:lnTo>
                      <a:pt x="231" y="117"/>
                    </a:lnTo>
                    <a:lnTo>
                      <a:pt x="211" y="1"/>
                    </a:lnTo>
                    <a:cubicBezTo>
                      <a:pt x="204" y="1"/>
                      <a:pt x="196" y="0"/>
                      <a:pt x="1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11"/>
              <p:cNvSpPr/>
              <p:nvPr/>
            </p:nvSpPr>
            <p:spPr>
              <a:xfrm>
                <a:off x="1735867" y="720389"/>
                <a:ext cx="5397" cy="4684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51" extrusionOk="0">
                    <a:moveTo>
                      <a:pt x="81" y="0"/>
                    </a:moveTo>
                    <a:cubicBezTo>
                      <a:pt x="72" y="0"/>
                      <a:pt x="63" y="2"/>
                      <a:pt x="54" y="5"/>
                    </a:cubicBezTo>
                    <a:cubicBezTo>
                      <a:pt x="31" y="16"/>
                      <a:pt x="8" y="43"/>
                      <a:pt x="4" y="70"/>
                    </a:cubicBezTo>
                    <a:cubicBezTo>
                      <a:pt x="1" y="112"/>
                      <a:pt x="31" y="147"/>
                      <a:pt x="74" y="151"/>
                    </a:cubicBezTo>
                    <a:lnTo>
                      <a:pt x="97" y="151"/>
                    </a:lnTo>
                    <a:cubicBezTo>
                      <a:pt x="139" y="147"/>
                      <a:pt x="173" y="109"/>
                      <a:pt x="170" y="66"/>
                    </a:cubicBezTo>
                    <a:lnTo>
                      <a:pt x="170" y="62"/>
                    </a:lnTo>
                    <a:cubicBezTo>
                      <a:pt x="154" y="25"/>
                      <a:pt x="118" y="0"/>
                      <a:pt x="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11"/>
              <p:cNvSpPr/>
              <p:nvPr/>
            </p:nvSpPr>
            <p:spPr>
              <a:xfrm>
                <a:off x="1597952" y="703824"/>
                <a:ext cx="2544" cy="3133"/>
              </a:xfrm>
              <a:custGeom>
                <a:avLst/>
                <a:gdLst/>
                <a:ahLst/>
                <a:cxnLst/>
                <a:rect l="l" t="t" r="r" b="b"/>
                <a:pathLst>
                  <a:path w="82" h="101" extrusionOk="0">
                    <a:moveTo>
                      <a:pt x="35" y="1"/>
                    </a:moveTo>
                    <a:cubicBezTo>
                      <a:pt x="20" y="24"/>
                      <a:pt x="8" y="47"/>
                      <a:pt x="1" y="70"/>
                    </a:cubicBezTo>
                    <a:cubicBezTo>
                      <a:pt x="1" y="78"/>
                      <a:pt x="20" y="101"/>
                      <a:pt x="28" y="101"/>
                    </a:cubicBezTo>
                    <a:cubicBezTo>
                      <a:pt x="66" y="97"/>
                      <a:pt x="81" y="70"/>
                      <a:pt x="66" y="32"/>
                    </a:cubicBezTo>
                    <a:lnTo>
                      <a:pt x="3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11"/>
              <p:cNvSpPr/>
              <p:nvPr/>
            </p:nvSpPr>
            <p:spPr>
              <a:xfrm>
                <a:off x="1639891" y="638806"/>
                <a:ext cx="4343" cy="319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03" extrusionOk="0">
                    <a:moveTo>
                      <a:pt x="63" y="0"/>
                    </a:moveTo>
                    <a:cubicBezTo>
                      <a:pt x="24" y="0"/>
                      <a:pt x="1" y="17"/>
                      <a:pt x="43" y="103"/>
                    </a:cubicBezTo>
                    <a:cubicBezTo>
                      <a:pt x="93" y="87"/>
                      <a:pt x="136" y="64"/>
                      <a:pt x="140" y="6"/>
                    </a:cubicBezTo>
                    <a:cubicBezTo>
                      <a:pt x="116" y="6"/>
                      <a:pt x="87" y="0"/>
                      <a:pt x="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11"/>
              <p:cNvSpPr/>
              <p:nvPr/>
            </p:nvSpPr>
            <p:spPr>
              <a:xfrm>
                <a:off x="1474988" y="692160"/>
                <a:ext cx="2978" cy="2575"/>
              </a:xfrm>
              <a:custGeom>
                <a:avLst/>
                <a:gdLst/>
                <a:ahLst/>
                <a:cxnLst/>
                <a:rect l="l" t="t" r="r" b="b"/>
                <a:pathLst>
                  <a:path w="96" h="83" extrusionOk="0">
                    <a:moveTo>
                      <a:pt x="7" y="0"/>
                    </a:moveTo>
                    <a:lnTo>
                      <a:pt x="7" y="0"/>
                    </a:lnTo>
                    <a:cubicBezTo>
                      <a:pt x="0" y="60"/>
                      <a:pt x="28" y="83"/>
                      <a:pt x="73" y="83"/>
                    </a:cubicBezTo>
                    <a:cubicBezTo>
                      <a:pt x="80" y="83"/>
                      <a:pt x="87" y="82"/>
                      <a:pt x="95" y="81"/>
                    </a:cubicBez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11"/>
              <p:cNvSpPr/>
              <p:nvPr/>
            </p:nvSpPr>
            <p:spPr>
              <a:xfrm>
                <a:off x="1509514" y="710866"/>
                <a:ext cx="3257" cy="325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05" extrusionOk="0">
                    <a:moveTo>
                      <a:pt x="104" y="1"/>
                    </a:moveTo>
                    <a:cubicBezTo>
                      <a:pt x="35" y="4"/>
                      <a:pt x="8" y="47"/>
                      <a:pt x="0" y="104"/>
                    </a:cubicBezTo>
                    <a:lnTo>
                      <a:pt x="10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11"/>
              <p:cNvSpPr/>
              <p:nvPr/>
            </p:nvSpPr>
            <p:spPr>
              <a:xfrm>
                <a:off x="1581976" y="695728"/>
                <a:ext cx="2295" cy="2295"/>
              </a:xfrm>
              <a:custGeom>
                <a:avLst/>
                <a:gdLst/>
                <a:ahLst/>
                <a:cxnLst/>
                <a:rect l="l" t="t" r="r" b="b"/>
                <a:pathLst>
                  <a:path w="74" h="74" extrusionOk="0">
                    <a:moveTo>
                      <a:pt x="74" y="1"/>
                    </a:moveTo>
                    <a:cubicBezTo>
                      <a:pt x="35" y="1"/>
                      <a:pt x="5" y="31"/>
                      <a:pt x="1" y="74"/>
                    </a:cubicBezTo>
                    <a:cubicBezTo>
                      <a:pt x="4" y="74"/>
                      <a:pt x="7" y="74"/>
                      <a:pt x="10" y="74"/>
                    </a:cubicBezTo>
                    <a:cubicBezTo>
                      <a:pt x="57" y="74"/>
                      <a:pt x="74" y="47"/>
                      <a:pt x="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9" name="Google Shape;2089;p11"/>
            <p:cNvGrpSpPr/>
            <p:nvPr/>
          </p:nvGrpSpPr>
          <p:grpSpPr>
            <a:xfrm>
              <a:off x="326463" y="2521951"/>
              <a:ext cx="657385" cy="635203"/>
              <a:chOff x="3806948" y="1530972"/>
              <a:chExt cx="568131" cy="548961"/>
            </a:xfrm>
          </p:grpSpPr>
          <p:sp>
            <p:nvSpPr>
              <p:cNvPr id="2090" name="Google Shape;2090;p11"/>
              <p:cNvSpPr/>
              <p:nvPr/>
            </p:nvSpPr>
            <p:spPr>
              <a:xfrm>
                <a:off x="3806948" y="1530972"/>
                <a:ext cx="568131" cy="548961"/>
              </a:xfrm>
              <a:custGeom>
                <a:avLst/>
                <a:gdLst/>
                <a:ahLst/>
                <a:cxnLst/>
                <a:rect l="l" t="t" r="r" b="b"/>
                <a:pathLst>
                  <a:path w="18315" h="17697" extrusionOk="0">
                    <a:moveTo>
                      <a:pt x="17212" y="6425"/>
                    </a:moveTo>
                    <a:cubicBezTo>
                      <a:pt x="17227" y="6448"/>
                      <a:pt x="17238" y="6475"/>
                      <a:pt x="17254" y="6505"/>
                    </a:cubicBezTo>
                    <a:cubicBezTo>
                      <a:pt x="17227" y="6517"/>
                      <a:pt x="17196" y="6525"/>
                      <a:pt x="17173" y="6544"/>
                    </a:cubicBezTo>
                    <a:lnTo>
                      <a:pt x="17162" y="6521"/>
                    </a:lnTo>
                    <a:cubicBezTo>
                      <a:pt x="17181" y="6490"/>
                      <a:pt x="17200" y="6459"/>
                      <a:pt x="17212" y="6425"/>
                    </a:cubicBezTo>
                    <a:close/>
                    <a:moveTo>
                      <a:pt x="4804" y="11712"/>
                    </a:moveTo>
                    <a:lnTo>
                      <a:pt x="4834" y="11727"/>
                    </a:lnTo>
                    <a:cubicBezTo>
                      <a:pt x="4819" y="11727"/>
                      <a:pt x="4807" y="11731"/>
                      <a:pt x="4800" y="11735"/>
                    </a:cubicBezTo>
                    <a:cubicBezTo>
                      <a:pt x="4800" y="11727"/>
                      <a:pt x="4800" y="11716"/>
                      <a:pt x="4804" y="11712"/>
                    </a:cubicBezTo>
                    <a:close/>
                    <a:moveTo>
                      <a:pt x="13692" y="253"/>
                    </a:moveTo>
                    <a:cubicBezTo>
                      <a:pt x="13716" y="275"/>
                      <a:pt x="13750" y="286"/>
                      <a:pt x="13785" y="286"/>
                    </a:cubicBezTo>
                    <a:cubicBezTo>
                      <a:pt x="13793" y="286"/>
                      <a:pt x="13802" y="286"/>
                      <a:pt x="13811" y="284"/>
                    </a:cubicBezTo>
                    <a:cubicBezTo>
                      <a:pt x="13826" y="280"/>
                      <a:pt x="13845" y="276"/>
                      <a:pt x="13857" y="273"/>
                    </a:cubicBezTo>
                    <a:cubicBezTo>
                      <a:pt x="13903" y="434"/>
                      <a:pt x="13984" y="584"/>
                      <a:pt x="14099" y="715"/>
                    </a:cubicBezTo>
                    <a:cubicBezTo>
                      <a:pt x="14095" y="726"/>
                      <a:pt x="14087" y="738"/>
                      <a:pt x="14084" y="753"/>
                    </a:cubicBezTo>
                    <a:cubicBezTo>
                      <a:pt x="14057" y="949"/>
                      <a:pt x="14160" y="1106"/>
                      <a:pt x="14237" y="1276"/>
                    </a:cubicBezTo>
                    <a:cubicBezTo>
                      <a:pt x="14429" y="1683"/>
                      <a:pt x="14691" y="2067"/>
                      <a:pt x="14825" y="2501"/>
                    </a:cubicBezTo>
                    <a:cubicBezTo>
                      <a:pt x="15160" y="3558"/>
                      <a:pt x="15832" y="4423"/>
                      <a:pt x="16370" y="5364"/>
                    </a:cubicBezTo>
                    <a:cubicBezTo>
                      <a:pt x="16405" y="5391"/>
                      <a:pt x="16431" y="5426"/>
                      <a:pt x="16462" y="5452"/>
                    </a:cubicBezTo>
                    <a:cubicBezTo>
                      <a:pt x="16462" y="5541"/>
                      <a:pt x="16520" y="5583"/>
                      <a:pt x="16585" y="5622"/>
                    </a:cubicBezTo>
                    <a:cubicBezTo>
                      <a:pt x="16597" y="5637"/>
                      <a:pt x="16604" y="5652"/>
                      <a:pt x="16612" y="5664"/>
                    </a:cubicBezTo>
                    <a:cubicBezTo>
                      <a:pt x="16624" y="5691"/>
                      <a:pt x="16639" y="5710"/>
                      <a:pt x="16658" y="5733"/>
                    </a:cubicBezTo>
                    <a:cubicBezTo>
                      <a:pt x="16593" y="5910"/>
                      <a:pt x="16846" y="6010"/>
                      <a:pt x="16797" y="6183"/>
                    </a:cubicBezTo>
                    <a:cubicBezTo>
                      <a:pt x="16773" y="6271"/>
                      <a:pt x="16812" y="6336"/>
                      <a:pt x="16866" y="6405"/>
                    </a:cubicBezTo>
                    <a:cubicBezTo>
                      <a:pt x="16873" y="6482"/>
                      <a:pt x="16912" y="6555"/>
                      <a:pt x="16977" y="6598"/>
                    </a:cubicBezTo>
                    <a:lnTo>
                      <a:pt x="17066" y="6717"/>
                    </a:lnTo>
                    <a:lnTo>
                      <a:pt x="17288" y="6997"/>
                    </a:lnTo>
                    <a:cubicBezTo>
                      <a:pt x="17273" y="7028"/>
                      <a:pt x="17277" y="7066"/>
                      <a:pt x="17308" y="7093"/>
                    </a:cubicBezTo>
                    <a:cubicBezTo>
                      <a:pt x="17304" y="7255"/>
                      <a:pt x="17308" y="7408"/>
                      <a:pt x="17477" y="7504"/>
                    </a:cubicBezTo>
                    <a:cubicBezTo>
                      <a:pt x="17469" y="7558"/>
                      <a:pt x="17507" y="7604"/>
                      <a:pt x="17561" y="7616"/>
                    </a:cubicBezTo>
                    <a:cubicBezTo>
                      <a:pt x="17634" y="7754"/>
                      <a:pt x="17669" y="7873"/>
                      <a:pt x="17461" y="7893"/>
                    </a:cubicBezTo>
                    <a:cubicBezTo>
                      <a:pt x="17435" y="7895"/>
                      <a:pt x="17408" y="7896"/>
                      <a:pt x="17381" y="7896"/>
                    </a:cubicBezTo>
                    <a:cubicBezTo>
                      <a:pt x="17324" y="7896"/>
                      <a:pt x="17267" y="7892"/>
                      <a:pt x="17210" y="7892"/>
                    </a:cubicBezTo>
                    <a:cubicBezTo>
                      <a:pt x="17105" y="7892"/>
                      <a:pt x="17003" y="7906"/>
                      <a:pt x="16912" y="7985"/>
                    </a:cubicBezTo>
                    <a:cubicBezTo>
                      <a:pt x="15913" y="8023"/>
                      <a:pt x="14933" y="8196"/>
                      <a:pt x="13949" y="8334"/>
                    </a:cubicBezTo>
                    <a:cubicBezTo>
                      <a:pt x="13757" y="8365"/>
                      <a:pt x="13549" y="8369"/>
                      <a:pt x="13384" y="8496"/>
                    </a:cubicBezTo>
                    <a:cubicBezTo>
                      <a:pt x="13339" y="8490"/>
                      <a:pt x="13293" y="8487"/>
                      <a:pt x="13248" y="8487"/>
                    </a:cubicBezTo>
                    <a:cubicBezTo>
                      <a:pt x="13085" y="8487"/>
                      <a:pt x="12924" y="8525"/>
                      <a:pt x="12777" y="8600"/>
                    </a:cubicBezTo>
                    <a:cubicBezTo>
                      <a:pt x="12735" y="8597"/>
                      <a:pt x="12693" y="8596"/>
                      <a:pt x="12651" y="8596"/>
                    </a:cubicBezTo>
                    <a:cubicBezTo>
                      <a:pt x="12248" y="8596"/>
                      <a:pt x="11864" y="8707"/>
                      <a:pt x="11474" y="8815"/>
                    </a:cubicBezTo>
                    <a:cubicBezTo>
                      <a:pt x="11443" y="8818"/>
                      <a:pt x="11412" y="8820"/>
                      <a:pt x="11379" y="8820"/>
                    </a:cubicBezTo>
                    <a:cubicBezTo>
                      <a:pt x="11340" y="8820"/>
                      <a:pt x="11299" y="8817"/>
                      <a:pt x="11259" y="8811"/>
                    </a:cubicBezTo>
                    <a:cubicBezTo>
                      <a:pt x="11217" y="8815"/>
                      <a:pt x="11167" y="8826"/>
                      <a:pt x="11125" y="8842"/>
                    </a:cubicBezTo>
                    <a:cubicBezTo>
                      <a:pt x="11044" y="8869"/>
                      <a:pt x="10963" y="8907"/>
                      <a:pt x="10879" y="8938"/>
                    </a:cubicBezTo>
                    <a:cubicBezTo>
                      <a:pt x="10840" y="8949"/>
                      <a:pt x="10798" y="8965"/>
                      <a:pt x="10760" y="8980"/>
                    </a:cubicBezTo>
                    <a:cubicBezTo>
                      <a:pt x="10725" y="8988"/>
                      <a:pt x="10698" y="8995"/>
                      <a:pt x="10664" y="8999"/>
                    </a:cubicBezTo>
                    <a:cubicBezTo>
                      <a:pt x="10646" y="8998"/>
                      <a:pt x="10629" y="8998"/>
                      <a:pt x="10612" y="8998"/>
                    </a:cubicBezTo>
                    <a:cubicBezTo>
                      <a:pt x="10554" y="8998"/>
                      <a:pt x="10497" y="9004"/>
                      <a:pt x="10437" y="9018"/>
                    </a:cubicBezTo>
                    <a:cubicBezTo>
                      <a:pt x="10395" y="9022"/>
                      <a:pt x="10356" y="9026"/>
                      <a:pt x="10318" y="9038"/>
                    </a:cubicBezTo>
                    <a:cubicBezTo>
                      <a:pt x="10276" y="9045"/>
                      <a:pt x="10233" y="9061"/>
                      <a:pt x="10195" y="9076"/>
                    </a:cubicBezTo>
                    <a:cubicBezTo>
                      <a:pt x="10145" y="9103"/>
                      <a:pt x="10087" y="9118"/>
                      <a:pt x="10041" y="9141"/>
                    </a:cubicBezTo>
                    <a:cubicBezTo>
                      <a:pt x="9542" y="9218"/>
                      <a:pt x="9088" y="9426"/>
                      <a:pt x="8639" y="9629"/>
                    </a:cubicBezTo>
                    <a:lnTo>
                      <a:pt x="8639" y="9622"/>
                    </a:lnTo>
                    <a:cubicBezTo>
                      <a:pt x="8181" y="9737"/>
                      <a:pt x="7739" y="9910"/>
                      <a:pt x="7324" y="10137"/>
                    </a:cubicBezTo>
                    <a:cubicBezTo>
                      <a:pt x="7321" y="10136"/>
                      <a:pt x="7317" y="10136"/>
                      <a:pt x="7313" y="10136"/>
                    </a:cubicBezTo>
                    <a:cubicBezTo>
                      <a:pt x="7237" y="10136"/>
                      <a:pt x="7164" y="10174"/>
                      <a:pt x="7113" y="10233"/>
                    </a:cubicBezTo>
                    <a:lnTo>
                      <a:pt x="7013" y="10263"/>
                    </a:lnTo>
                    <a:cubicBezTo>
                      <a:pt x="7005" y="10262"/>
                      <a:pt x="6998" y="10261"/>
                      <a:pt x="6990" y="10261"/>
                    </a:cubicBezTo>
                    <a:cubicBezTo>
                      <a:pt x="6946" y="10261"/>
                      <a:pt x="6907" y="10289"/>
                      <a:pt x="6890" y="10329"/>
                    </a:cubicBezTo>
                    <a:cubicBezTo>
                      <a:pt x="6884" y="10327"/>
                      <a:pt x="6878" y="10326"/>
                      <a:pt x="6872" y="10326"/>
                    </a:cubicBezTo>
                    <a:cubicBezTo>
                      <a:pt x="6847" y="10326"/>
                      <a:pt x="6823" y="10339"/>
                      <a:pt x="6817" y="10363"/>
                    </a:cubicBezTo>
                    <a:lnTo>
                      <a:pt x="6813" y="10363"/>
                    </a:lnTo>
                    <a:cubicBezTo>
                      <a:pt x="6810" y="10363"/>
                      <a:pt x="6807" y="10363"/>
                      <a:pt x="6804" y="10363"/>
                    </a:cubicBezTo>
                    <a:cubicBezTo>
                      <a:pt x="6758" y="10363"/>
                      <a:pt x="6720" y="10390"/>
                      <a:pt x="6710" y="10436"/>
                    </a:cubicBezTo>
                    <a:cubicBezTo>
                      <a:pt x="6701" y="10435"/>
                      <a:pt x="6692" y="10434"/>
                      <a:pt x="6683" y="10434"/>
                    </a:cubicBezTo>
                    <a:cubicBezTo>
                      <a:pt x="6612" y="10434"/>
                      <a:pt x="6548" y="10475"/>
                      <a:pt x="6514" y="10536"/>
                    </a:cubicBezTo>
                    <a:lnTo>
                      <a:pt x="6506" y="10536"/>
                    </a:lnTo>
                    <a:cubicBezTo>
                      <a:pt x="6237" y="10602"/>
                      <a:pt x="5987" y="10744"/>
                      <a:pt x="5784" y="10928"/>
                    </a:cubicBezTo>
                    <a:cubicBezTo>
                      <a:pt x="5680" y="10982"/>
                      <a:pt x="5572" y="11040"/>
                      <a:pt x="5507" y="11140"/>
                    </a:cubicBezTo>
                    <a:cubicBezTo>
                      <a:pt x="5453" y="11140"/>
                      <a:pt x="5403" y="11174"/>
                      <a:pt x="5392" y="11228"/>
                    </a:cubicBezTo>
                    <a:cubicBezTo>
                      <a:pt x="5315" y="11232"/>
                      <a:pt x="5246" y="11282"/>
                      <a:pt x="5211" y="11351"/>
                    </a:cubicBezTo>
                    <a:lnTo>
                      <a:pt x="5203" y="11351"/>
                    </a:lnTo>
                    <a:cubicBezTo>
                      <a:pt x="5149" y="11359"/>
                      <a:pt x="5107" y="11389"/>
                      <a:pt x="5092" y="11439"/>
                    </a:cubicBezTo>
                    <a:lnTo>
                      <a:pt x="5096" y="11443"/>
                    </a:lnTo>
                    <a:cubicBezTo>
                      <a:pt x="5089" y="11442"/>
                      <a:pt x="5083" y="11441"/>
                      <a:pt x="5077" y="11441"/>
                    </a:cubicBezTo>
                    <a:cubicBezTo>
                      <a:pt x="5051" y="11441"/>
                      <a:pt x="5026" y="11452"/>
                      <a:pt x="5007" y="11474"/>
                    </a:cubicBezTo>
                    <a:cubicBezTo>
                      <a:pt x="4957" y="11474"/>
                      <a:pt x="4915" y="11501"/>
                      <a:pt x="4900" y="11551"/>
                    </a:cubicBezTo>
                    <a:cubicBezTo>
                      <a:pt x="4846" y="11555"/>
                      <a:pt x="4804" y="11597"/>
                      <a:pt x="4800" y="11651"/>
                    </a:cubicBezTo>
                    <a:lnTo>
                      <a:pt x="4796" y="11654"/>
                    </a:lnTo>
                    <a:cubicBezTo>
                      <a:pt x="4731" y="11654"/>
                      <a:pt x="4708" y="11697"/>
                      <a:pt x="4688" y="11747"/>
                    </a:cubicBezTo>
                    <a:cubicBezTo>
                      <a:pt x="4642" y="11747"/>
                      <a:pt x="4596" y="11785"/>
                      <a:pt x="4596" y="11839"/>
                    </a:cubicBezTo>
                    <a:lnTo>
                      <a:pt x="4596" y="11843"/>
                    </a:lnTo>
                    <a:lnTo>
                      <a:pt x="4592" y="11850"/>
                    </a:lnTo>
                    <a:cubicBezTo>
                      <a:pt x="4539" y="11850"/>
                      <a:pt x="4500" y="11897"/>
                      <a:pt x="4500" y="11946"/>
                    </a:cubicBezTo>
                    <a:lnTo>
                      <a:pt x="4492" y="11958"/>
                    </a:lnTo>
                    <a:cubicBezTo>
                      <a:pt x="4490" y="11958"/>
                      <a:pt x="4488" y="11958"/>
                      <a:pt x="4486" y="11958"/>
                    </a:cubicBezTo>
                    <a:cubicBezTo>
                      <a:pt x="4435" y="11958"/>
                      <a:pt x="4396" y="11999"/>
                      <a:pt x="4392" y="12050"/>
                    </a:cubicBezTo>
                    <a:cubicBezTo>
                      <a:pt x="4027" y="12415"/>
                      <a:pt x="3632" y="12753"/>
                      <a:pt x="3309" y="13153"/>
                    </a:cubicBezTo>
                    <a:cubicBezTo>
                      <a:pt x="2878" y="13687"/>
                      <a:pt x="2414" y="14225"/>
                      <a:pt x="2364" y="14963"/>
                    </a:cubicBezTo>
                    <a:cubicBezTo>
                      <a:pt x="2348" y="14955"/>
                      <a:pt x="2341" y="14951"/>
                      <a:pt x="2325" y="14944"/>
                    </a:cubicBezTo>
                    <a:cubicBezTo>
                      <a:pt x="2271" y="14951"/>
                      <a:pt x="2229" y="14978"/>
                      <a:pt x="2202" y="15021"/>
                    </a:cubicBezTo>
                    <a:cubicBezTo>
                      <a:pt x="2106" y="15316"/>
                      <a:pt x="2060" y="15624"/>
                      <a:pt x="1975" y="15916"/>
                    </a:cubicBezTo>
                    <a:cubicBezTo>
                      <a:pt x="1960" y="16035"/>
                      <a:pt x="1956" y="16150"/>
                      <a:pt x="2033" y="16246"/>
                    </a:cubicBezTo>
                    <a:cubicBezTo>
                      <a:pt x="1749" y="16073"/>
                      <a:pt x="1791" y="15705"/>
                      <a:pt x="1657" y="15439"/>
                    </a:cubicBezTo>
                    <a:cubicBezTo>
                      <a:pt x="1653" y="15432"/>
                      <a:pt x="1653" y="15420"/>
                      <a:pt x="1649" y="15413"/>
                    </a:cubicBezTo>
                    <a:cubicBezTo>
                      <a:pt x="1710" y="15316"/>
                      <a:pt x="1726" y="15193"/>
                      <a:pt x="1768" y="15090"/>
                    </a:cubicBezTo>
                    <a:lnTo>
                      <a:pt x="2360" y="13864"/>
                    </a:lnTo>
                    <a:lnTo>
                      <a:pt x="2694" y="13376"/>
                    </a:lnTo>
                    <a:cubicBezTo>
                      <a:pt x="2782" y="13288"/>
                      <a:pt x="2867" y="13203"/>
                      <a:pt x="2894" y="13072"/>
                    </a:cubicBezTo>
                    <a:lnTo>
                      <a:pt x="3305" y="12458"/>
                    </a:lnTo>
                    <a:cubicBezTo>
                      <a:pt x="3424" y="12385"/>
                      <a:pt x="3501" y="12269"/>
                      <a:pt x="3574" y="12150"/>
                    </a:cubicBezTo>
                    <a:cubicBezTo>
                      <a:pt x="3701" y="12012"/>
                      <a:pt x="3920" y="11958"/>
                      <a:pt x="3958" y="11743"/>
                    </a:cubicBezTo>
                    <a:cubicBezTo>
                      <a:pt x="3974" y="11712"/>
                      <a:pt x="3989" y="11678"/>
                      <a:pt x="3997" y="11651"/>
                    </a:cubicBezTo>
                    <a:cubicBezTo>
                      <a:pt x="3974" y="11601"/>
                      <a:pt x="3943" y="11555"/>
                      <a:pt x="3881" y="11551"/>
                    </a:cubicBezTo>
                    <a:lnTo>
                      <a:pt x="3751" y="11735"/>
                    </a:lnTo>
                    <a:cubicBezTo>
                      <a:pt x="3578" y="11785"/>
                      <a:pt x="3493" y="11939"/>
                      <a:pt x="3374" y="12054"/>
                    </a:cubicBezTo>
                    <a:cubicBezTo>
                      <a:pt x="3194" y="12127"/>
                      <a:pt x="3132" y="12292"/>
                      <a:pt x="3059" y="12446"/>
                    </a:cubicBezTo>
                    <a:cubicBezTo>
                      <a:pt x="2921" y="12581"/>
                      <a:pt x="2817" y="12746"/>
                      <a:pt x="2744" y="12926"/>
                    </a:cubicBezTo>
                    <a:cubicBezTo>
                      <a:pt x="2633" y="12984"/>
                      <a:pt x="2556" y="13099"/>
                      <a:pt x="2540" y="13226"/>
                    </a:cubicBezTo>
                    <a:cubicBezTo>
                      <a:pt x="2360" y="13407"/>
                      <a:pt x="2244" y="13630"/>
                      <a:pt x="2145" y="13864"/>
                    </a:cubicBezTo>
                    <a:cubicBezTo>
                      <a:pt x="1945" y="14071"/>
                      <a:pt x="1876" y="14356"/>
                      <a:pt x="1733" y="14594"/>
                    </a:cubicBezTo>
                    <a:cubicBezTo>
                      <a:pt x="1676" y="14694"/>
                      <a:pt x="1672" y="14778"/>
                      <a:pt x="1745" y="14863"/>
                    </a:cubicBezTo>
                    <a:cubicBezTo>
                      <a:pt x="1743" y="14863"/>
                      <a:pt x="1741" y="14863"/>
                      <a:pt x="1739" y="14863"/>
                    </a:cubicBezTo>
                    <a:cubicBezTo>
                      <a:pt x="1587" y="14863"/>
                      <a:pt x="1579" y="14999"/>
                      <a:pt x="1534" y="15097"/>
                    </a:cubicBezTo>
                    <a:lnTo>
                      <a:pt x="1534" y="15094"/>
                    </a:lnTo>
                    <a:cubicBezTo>
                      <a:pt x="1226" y="14387"/>
                      <a:pt x="1015" y="13649"/>
                      <a:pt x="788" y="12915"/>
                    </a:cubicBezTo>
                    <a:cubicBezTo>
                      <a:pt x="734" y="12742"/>
                      <a:pt x="723" y="12538"/>
                      <a:pt x="531" y="12454"/>
                    </a:cubicBezTo>
                    <a:cubicBezTo>
                      <a:pt x="627" y="12369"/>
                      <a:pt x="634" y="12262"/>
                      <a:pt x="627" y="12150"/>
                    </a:cubicBezTo>
                    <a:cubicBezTo>
                      <a:pt x="581" y="11920"/>
                      <a:pt x="558" y="11685"/>
                      <a:pt x="554" y="11447"/>
                    </a:cubicBezTo>
                    <a:lnTo>
                      <a:pt x="554" y="11447"/>
                    </a:lnTo>
                    <a:cubicBezTo>
                      <a:pt x="573" y="11520"/>
                      <a:pt x="607" y="11589"/>
                      <a:pt x="650" y="11647"/>
                    </a:cubicBezTo>
                    <a:cubicBezTo>
                      <a:pt x="634" y="11716"/>
                      <a:pt x="673" y="11747"/>
                      <a:pt x="742" y="11747"/>
                    </a:cubicBezTo>
                    <a:lnTo>
                      <a:pt x="711" y="11647"/>
                    </a:lnTo>
                    <a:lnTo>
                      <a:pt x="823" y="10924"/>
                    </a:lnTo>
                    <a:cubicBezTo>
                      <a:pt x="830" y="10867"/>
                      <a:pt x="846" y="10809"/>
                      <a:pt x="857" y="10751"/>
                    </a:cubicBezTo>
                    <a:cubicBezTo>
                      <a:pt x="965" y="10525"/>
                      <a:pt x="1057" y="10290"/>
                      <a:pt x="1069" y="10033"/>
                    </a:cubicBezTo>
                    <a:cubicBezTo>
                      <a:pt x="1149" y="9994"/>
                      <a:pt x="1157" y="9921"/>
                      <a:pt x="1157" y="9841"/>
                    </a:cubicBezTo>
                    <a:lnTo>
                      <a:pt x="1153" y="9833"/>
                    </a:lnTo>
                    <a:cubicBezTo>
                      <a:pt x="1203" y="9822"/>
                      <a:pt x="1234" y="9772"/>
                      <a:pt x="1234" y="9718"/>
                    </a:cubicBezTo>
                    <a:cubicBezTo>
                      <a:pt x="1299" y="9614"/>
                      <a:pt x="1330" y="9487"/>
                      <a:pt x="1441" y="9418"/>
                    </a:cubicBezTo>
                    <a:cubicBezTo>
                      <a:pt x="1472" y="9399"/>
                      <a:pt x="1484" y="9364"/>
                      <a:pt x="1480" y="9330"/>
                    </a:cubicBezTo>
                    <a:lnTo>
                      <a:pt x="1453" y="9330"/>
                    </a:lnTo>
                    <a:cubicBezTo>
                      <a:pt x="1457" y="9330"/>
                      <a:pt x="1476" y="9322"/>
                      <a:pt x="1453" y="9287"/>
                    </a:cubicBezTo>
                    <a:cubicBezTo>
                      <a:pt x="1453" y="9284"/>
                      <a:pt x="1445" y="9284"/>
                      <a:pt x="1445" y="9284"/>
                    </a:cubicBezTo>
                    <a:lnTo>
                      <a:pt x="1457" y="9264"/>
                    </a:lnTo>
                    <a:lnTo>
                      <a:pt x="1472" y="9268"/>
                    </a:lnTo>
                    <a:cubicBezTo>
                      <a:pt x="1475" y="9269"/>
                      <a:pt x="1477" y="9269"/>
                      <a:pt x="1480" y="9269"/>
                    </a:cubicBezTo>
                    <a:cubicBezTo>
                      <a:pt x="1509" y="9269"/>
                      <a:pt x="1538" y="9250"/>
                      <a:pt x="1549" y="9218"/>
                    </a:cubicBezTo>
                    <a:lnTo>
                      <a:pt x="1549" y="9214"/>
                    </a:lnTo>
                    <a:cubicBezTo>
                      <a:pt x="1607" y="9157"/>
                      <a:pt x="1591" y="9065"/>
                      <a:pt x="1633" y="9003"/>
                    </a:cubicBezTo>
                    <a:cubicBezTo>
                      <a:pt x="1676" y="8976"/>
                      <a:pt x="1687" y="8949"/>
                      <a:pt x="1657" y="8930"/>
                    </a:cubicBezTo>
                    <a:cubicBezTo>
                      <a:pt x="1691" y="8892"/>
                      <a:pt x="1722" y="8853"/>
                      <a:pt x="1745" y="8811"/>
                    </a:cubicBezTo>
                    <a:cubicBezTo>
                      <a:pt x="1883" y="8546"/>
                      <a:pt x="2029" y="8284"/>
                      <a:pt x="2168" y="8019"/>
                    </a:cubicBezTo>
                    <a:cubicBezTo>
                      <a:pt x="2184" y="8022"/>
                      <a:pt x="2204" y="8025"/>
                      <a:pt x="2224" y="8025"/>
                    </a:cubicBezTo>
                    <a:cubicBezTo>
                      <a:pt x="2232" y="8025"/>
                      <a:pt x="2240" y="8024"/>
                      <a:pt x="2248" y="8023"/>
                    </a:cubicBezTo>
                    <a:lnTo>
                      <a:pt x="2248" y="8023"/>
                    </a:lnTo>
                    <a:cubicBezTo>
                      <a:pt x="2214" y="8254"/>
                      <a:pt x="2191" y="8484"/>
                      <a:pt x="2252" y="8715"/>
                    </a:cubicBezTo>
                    <a:lnTo>
                      <a:pt x="2268" y="9026"/>
                    </a:lnTo>
                    <a:cubicBezTo>
                      <a:pt x="2248" y="9368"/>
                      <a:pt x="2437" y="9633"/>
                      <a:pt x="2575" y="9918"/>
                    </a:cubicBezTo>
                    <a:cubicBezTo>
                      <a:pt x="2556" y="10041"/>
                      <a:pt x="2617" y="10117"/>
                      <a:pt x="2732" y="10156"/>
                    </a:cubicBezTo>
                    <a:cubicBezTo>
                      <a:pt x="3009" y="10552"/>
                      <a:pt x="3251" y="10978"/>
                      <a:pt x="3732" y="11159"/>
                    </a:cubicBezTo>
                    <a:cubicBezTo>
                      <a:pt x="3924" y="11235"/>
                      <a:pt x="4027" y="11276"/>
                      <a:pt x="4110" y="11276"/>
                    </a:cubicBezTo>
                    <a:cubicBezTo>
                      <a:pt x="4207" y="11276"/>
                      <a:pt x="4278" y="11221"/>
                      <a:pt x="4431" y="11101"/>
                    </a:cubicBezTo>
                    <a:cubicBezTo>
                      <a:pt x="4258" y="11051"/>
                      <a:pt x="4089" y="11051"/>
                      <a:pt x="3970" y="10936"/>
                    </a:cubicBezTo>
                    <a:cubicBezTo>
                      <a:pt x="3962" y="10936"/>
                      <a:pt x="3962" y="10940"/>
                      <a:pt x="3962" y="10940"/>
                    </a:cubicBezTo>
                    <a:lnTo>
                      <a:pt x="3970" y="10936"/>
                    </a:lnTo>
                    <a:lnTo>
                      <a:pt x="3970" y="10936"/>
                    </a:lnTo>
                    <a:cubicBezTo>
                      <a:pt x="3970" y="10940"/>
                      <a:pt x="3962" y="10940"/>
                      <a:pt x="3962" y="10944"/>
                    </a:cubicBezTo>
                    <a:lnTo>
                      <a:pt x="3962" y="10940"/>
                    </a:lnTo>
                    <a:lnTo>
                      <a:pt x="3962" y="10936"/>
                    </a:lnTo>
                    <a:lnTo>
                      <a:pt x="3977" y="10732"/>
                    </a:lnTo>
                    <a:cubicBezTo>
                      <a:pt x="4066" y="10636"/>
                      <a:pt x="4181" y="10552"/>
                      <a:pt x="4143" y="10402"/>
                    </a:cubicBezTo>
                    <a:cubicBezTo>
                      <a:pt x="4121" y="10323"/>
                      <a:pt x="4060" y="10257"/>
                      <a:pt x="3977" y="10257"/>
                    </a:cubicBezTo>
                    <a:cubicBezTo>
                      <a:pt x="3959" y="10257"/>
                      <a:pt x="3940" y="10260"/>
                      <a:pt x="3920" y="10267"/>
                    </a:cubicBezTo>
                    <a:cubicBezTo>
                      <a:pt x="3858" y="10290"/>
                      <a:pt x="3878" y="10383"/>
                      <a:pt x="3885" y="10444"/>
                    </a:cubicBezTo>
                    <a:cubicBezTo>
                      <a:pt x="3874" y="10498"/>
                      <a:pt x="3862" y="10552"/>
                      <a:pt x="3847" y="10602"/>
                    </a:cubicBezTo>
                    <a:cubicBezTo>
                      <a:pt x="3732" y="10652"/>
                      <a:pt x="3828" y="10840"/>
                      <a:pt x="3666" y="10871"/>
                    </a:cubicBezTo>
                    <a:cubicBezTo>
                      <a:pt x="3324" y="10667"/>
                      <a:pt x="3048" y="10363"/>
                      <a:pt x="2867" y="10006"/>
                    </a:cubicBezTo>
                    <a:lnTo>
                      <a:pt x="2767" y="9822"/>
                    </a:lnTo>
                    <a:cubicBezTo>
                      <a:pt x="2836" y="9772"/>
                      <a:pt x="2844" y="9695"/>
                      <a:pt x="2782" y="9656"/>
                    </a:cubicBezTo>
                    <a:cubicBezTo>
                      <a:pt x="2617" y="9545"/>
                      <a:pt x="2686" y="9441"/>
                      <a:pt x="2767" y="9326"/>
                    </a:cubicBezTo>
                    <a:cubicBezTo>
                      <a:pt x="2855" y="9264"/>
                      <a:pt x="2882" y="9138"/>
                      <a:pt x="3013" y="9118"/>
                    </a:cubicBezTo>
                    <a:cubicBezTo>
                      <a:pt x="3186" y="9091"/>
                      <a:pt x="3171" y="8949"/>
                      <a:pt x="3171" y="8826"/>
                    </a:cubicBezTo>
                    <a:cubicBezTo>
                      <a:pt x="3305" y="8661"/>
                      <a:pt x="3167" y="8584"/>
                      <a:pt x="3059" y="8503"/>
                    </a:cubicBezTo>
                    <a:cubicBezTo>
                      <a:pt x="3067" y="8407"/>
                      <a:pt x="2859" y="8311"/>
                      <a:pt x="3048" y="8211"/>
                    </a:cubicBezTo>
                    <a:cubicBezTo>
                      <a:pt x="3144" y="8162"/>
                      <a:pt x="3244" y="8104"/>
                      <a:pt x="3167" y="7996"/>
                    </a:cubicBezTo>
                    <a:cubicBezTo>
                      <a:pt x="3140" y="7958"/>
                      <a:pt x="3105" y="7944"/>
                      <a:pt x="3067" y="7944"/>
                    </a:cubicBezTo>
                    <a:cubicBezTo>
                      <a:pt x="3004" y="7944"/>
                      <a:pt x="2935" y="7984"/>
                      <a:pt x="2886" y="8008"/>
                    </a:cubicBezTo>
                    <a:cubicBezTo>
                      <a:pt x="2644" y="8138"/>
                      <a:pt x="2709" y="8327"/>
                      <a:pt x="2829" y="8507"/>
                    </a:cubicBezTo>
                    <a:cubicBezTo>
                      <a:pt x="2844" y="8619"/>
                      <a:pt x="2982" y="8600"/>
                      <a:pt x="3017" y="8692"/>
                    </a:cubicBezTo>
                    <a:cubicBezTo>
                      <a:pt x="2971" y="8711"/>
                      <a:pt x="2940" y="8765"/>
                      <a:pt x="2952" y="8815"/>
                    </a:cubicBezTo>
                    <a:lnTo>
                      <a:pt x="2902" y="8911"/>
                    </a:lnTo>
                    <a:lnTo>
                      <a:pt x="2656" y="9045"/>
                    </a:lnTo>
                    <a:cubicBezTo>
                      <a:pt x="2644" y="9047"/>
                      <a:pt x="2634" y="9047"/>
                      <a:pt x="2624" y="9047"/>
                    </a:cubicBezTo>
                    <a:cubicBezTo>
                      <a:pt x="2414" y="9047"/>
                      <a:pt x="2492" y="8788"/>
                      <a:pt x="2360" y="8715"/>
                    </a:cubicBezTo>
                    <a:lnTo>
                      <a:pt x="2364" y="7720"/>
                    </a:lnTo>
                    <a:cubicBezTo>
                      <a:pt x="2456" y="7554"/>
                      <a:pt x="2444" y="7370"/>
                      <a:pt x="2425" y="7189"/>
                    </a:cubicBezTo>
                    <a:cubicBezTo>
                      <a:pt x="2463" y="7097"/>
                      <a:pt x="2471" y="6990"/>
                      <a:pt x="2440" y="6893"/>
                    </a:cubicBezTo>
                    <a:cubicBezTo>
                      <a:pt x="2667" y="6655"/>
                      <a:pt x="3013" y="6555"/>
                      <a:pt x="3163" y="6221"/>
                    </a:cubicBezTo>
                    <a:cubicBezTo>
                      <a:pt x="3190" y="6159"/>
                      <a:pt x="3240" y="6117"/>
                      <a:pt x="3171" y="6056"/>
                    </a:cubicBezTo>
                    <a:cubicBezTo>
                      <a:pt x="3148" y="6033"/>
                      <a:pt x="3127" y="6025"/>
                      <a:pt x="3106" y="6025"/>
                    </a:cubicBezTo>
                    <a:cubicBezTo>
                      <a:pt x="3051" y="6025"/>
                      <a:pt x="3002" y="6086"/>
                      <a:pt x="2952" y="6086"/>
                    </a:cubicBezTo>
                    <a:lnTo>
                      <a:pt x="2944" y="6086"/>
                    </a:lnTo>
                    <a:lnTo>
                      <a:pt x="2952" y="6083"/>
                    </a:lnTo>
                    <a:cubicBezTo>
                      <a:pt x="2905" y="5867"/>
                      <a:pt x="3067" y="5737"/>
                      <a:pt x="3174" y="5595"/>
                    </a:cubicBezTo>
                    <a:cubicBezTo>
                      <a:pt x="3129" y="5538"/>
                      <a:pt x="3095" y="5517"/>
                      <a:pt x="3067" y="5517"/>
                    </a:cubicBezTo>
                    <a:cubicBezTo>
                      <a:pt x="2985" y="5517"/>
                      <a:pt x="2954" y="5692"/>
                      <a:pt x="2871" y="5692"/>
                    </a:cubicBezTo>
                    <a:cubicBezTo>
                      <a:pt x="2867" y="5692"/>
                      <a:pt x="2863" y="5691"/>
                      <a:pt x="2859" y="5691"/>
                    </a:cubicBezTo>
                    <a:cubicBezTo>
                      <a:pt x="2786" y="5810"/>
                      <a:pt x="2748" y="5944"/>
                      <a:pt x="2748" y="6083"/>
                    </a:cubicBezTo>
                    <a:cubicBezTo>
                      <a:pt x="2598" y="6179"/>
                      <a:pt x="2552" y="6325"/>
                      <a:pt x="2548" y="6486"/>
                    </a:cubicBezTo>
                    <a:cubicBezTo>
                      <a:pt x="2425" y="6598"/>
                      <a:pt x="2341" y="6721"/>
                      <a:pt x="2364" y="6893"/>
                    </a:cubicBezTo>
                    <a:cubicBezTo>
                      <a:pt x="2348" y="6920"/>
                      <a:pt x="2337" y="6943"/>
                      <a:pt x="2325" y="6970"/>
                    </a:cubicBezTo>
                    <a:cubicBezTo>
                      <a:pt x="2168" y="7155"/>
                      <a:pt x="2302" y="7385"/>
                      <a:pt x="2229" y="7577"/>
                    </a:cubicBezTo>
                    <a:cubicBezTo>
                      <a:pt x="2098" y="7600"/>
                      <a:pt x="2072" y="7693"/>
                      <a:pt x="2075" y="7804"/>
                    </a:cubicBezTo>
                    <a:cubicBezTo>
                      <a:pt x="2052" y="7823"/>
                      <a:pt x="2033" y="7850"/>
                      <a:pt x="2033" y="7885"/>
                    </a:cubicBezTo>
                    <a:cubicBezTo>
                      <a:pt x="1779" y="8192"/>
                      <a:pt x="1557" y="8523"/>
                      <a:pt x="1437" y="8911"/>
                    </a:cubicBezTo>
                    <a:cubicBezTo>
                      <a:pt x="1284" y="9161"/>
                      <a:pt x="1022" y="9353"/>
                      <a:pt x="1003" y="9679"/>
                    </a:cubicBezTo>
                    <a:cubicBezTo>
                      <a:pt x="938" y="9752"/>
                      <a:pt x="861" y="9822"/>
                      <a:pt x="850" y="9929"/>
                    </a:cubicBezTo>
                    <a:cubicBezTo>
                      <a:pt x="811" y="10167"/>
                      <a:pt x="773" y="10402"/>
                      <a:pt x="734" y="10632"/>
                    </a:cubicBezTo>
                    <a:lnTo>
                      <a:pt x="696" y="10809"/>
                    </a:lnTo>
                    <a:cubicBezTo>
                      <a:pt x="631" y="10928"/>
                      <a:pt x="577" y="11055"/>
                      <a:pt x="538" y="11189"/>
                    </a:cubicBezTo>
                    <a:cubicBezTo>
                      <a:pt x="558" y="10786"/>
                      <a:pt x="596" y="10386"/>
                      <a:pt x="657" y="9987"/>
                    </a:cubicBezTo>
                    <a:cubicBezTo>
                      <a:pt x="638" y="9848"/>
                      <a:pt x="634" y="9710"/>
                      <a:pt x="654" y="9576"/>
                    </a:cubicBezTo>
                    <a:lnTo>
                      <a:pt x="1019" y="8507"/>
                    </a:lnTo>
                    <a:cubicBezTo>
                      <a:pt x="1053" y="8427"/>
                      <a:pt x="1088" y="8342"/>
                      <a:pt x="1119" y="8258"/>
                    </a:cubicBezTo>
                    <a:cubicBezTo>
                      <a:pt x="1145" y="8219"/>
                      <a:pt x="1169" y="8177"/>
                      <a:pt x="1188" y="8135"/>
                    </a:cubicBezTo>
                    <a:cubicBezTo>
                      <a:pt x="1222" y="8073"/>
                      <a:pt x="1249" y="8015"/>
                      <a:pt x="1280" y="7950"/>
                    </a:cubicBezTo>
                    <a:cubicBezTo>
                      <a:pt x="1299" y="7912"/>
                      <a:pt x="1322" y="7873"/>
                      <a:pt x="1341" y="7831"/>
                    </a:cubicBezTo>
                    <a:lnTo>
                      <a:pt x="1357" y="7804"/>
                    </a:lnTo>
                    <a:cubicBezTo>
                      <a:pt x="1453" y="7677"/>
                      <a:pt x="1530" y="7535"/>
                      <a:pt x="1580" y="7385"/>
                    </a:cubicBezTo>
                    <a:cubicBezTo>
                      <a:pt x="1595" y="7362"/>
                      <a:pt x="1610" y="7335"/>
                      <a:pt x="1626" y="7316"/>
                    </a:cubicBezTo>
                    <a:cubicBezTo>
                      <a:pt x="1649" y="7285"/>
                      <a:pt x="1672" y="7247"/>
                      <a:pt x="1691" y="7209"/>
                    </a:cubicBezTo>
                    <a:cubicBezTo>
                      <a:pt x="1722" y="7151"/>
                      <a:pt x="1745" y="7097"/>
                      <a:pt x="1768" y="7036"/>
                    </a:cubicBezTo>
                    <a:cubicBezTo>
                      <a:pt x="1779" y="7005"/>
                      <a:pt x="1783" y="6978"/>
                      <a:pt x="1787" y="6943"/>
                    </a:cubicBezTo>
                    <a:cubicBezTo>
                      <a:pt x="1864" y="6851"/>
                      <a:pt x="1922" y="6740"/>
                      <a:pt x="1956" y="6624"/>
                    </a:cubicBezTo>
                    <a:lnTo>
                      <a:pt x="2129" y="6386"/>
                    </a:lnTo>
                    <a:lnTo>
                      <a:pt x="2137" y="6371"/>
                    </a:lnTo>
                    <a:cubicBezTo>
                      <a:pt x="2175" y="6367"/>
                      <a:pt x="2210" y="6329"/>
                      <a:pt x="2206" y="6290"/>
                    </a:cubicBezTo>
                    <a:cubicBezTo>
                      <a:pt x="2233" y="6275"/>
                      <a:pt x="2252" y="6240"/>
                      <a:pt x="2248" y="6209"/>
                    </a:cubicBezTo>
                    <a:cubicBezTo>
                      <a:pt x="2298" y="6190"/>
                      <a:pt x="2329" y="6136"/>
                      <a:pt x="2325" y="6083"/>
                    </a:cubicBezTo>
                    <a:cubicBezTo>
                      <a:pt x="2348" y="6075"/>
                      <a:pt x="2360" y="6048"/>
                      <a:pt x="2356" y="6025"/>
                    </a:cubicBezTo>
                    <a:cubicBezTo>
                      <a:pt x="2406" y="6002"/>
                      <a:pt x="2444" y="5952"/>
                      <a:pt x="2452" y="5891"/>
                    </a:cubicBezTo>
                    <a:cubicBezTo>
                      <a:pt x="2498" y="5883"/>
                      <a:pt x="2536" y="5837"/>
                      <a:pt x="2552" y="5791"/>
                    </a:cubicBezTo>
                    <a:lnTo>
                      <a:pt x="2836" y="5541"/>
                    </a:lnTo>
                    <a:cubicBezTo>
                      <a:pt x="3163" y="5502"/>
                      <a:pt x="3228" y="5218"/>
                      <a:pt x="3355" y="4991"/>
                    </a:cubicBezTo>
                    <a:cubicBezTo>
                      <a:pt x="3509" y="4738"/>
                      <a:pt x="3770" y="4588"/>
                      <a:pt x="3962" y="4373"/>
                    </a:cubicBezTo>
                    <a:cubicBezTo>
                      <a:pt x="4419" y="4104"/>
                      <a:pt x="4750" y="3681"/>
                      <a:pt x="5180" y="3377"/>
                    </a:cubicBezTo>
                    <a:cubicBezTo>
                      <a:pt x="5841" y="2993"/>
                      <a:pt x="6479" y="2570"/>
                      <a:pt x="7167" y="2236"/>
                    </a:cubicBezTo>
                    <a:cubicBezTo>
                      <a:pt x="7955" y="1852"/>
                      <a:pt x="8765" y="1502"/>
                      <a:pt x="9611" y="1245"/>
                    </a:cubicBezTo>
                    <a:cubicBezTo>
                      <a:pt x="9619" y="1245"/>
                      <a:pt x="9626" y="1246"/>
                      <a:pt x="9634" y="1246"/>
                    </a:cubicBezTo>
                    <a:cubicBezTo>
                      <a:pt x="9783" y="1246"/>
                      <a:pt x="9894" y="1143"/>
                      <a:pt x="10026" y="1106"/>
                    </a:cubicBezTo>
                    <a:cubicBezTo>
                      <a:pt x="10041" y="1111"/>
                      <a:pt x="10057" y="1113"/>
                      <a:pt x="10073" y="1113"/>
                    </a:cubicBezTo>
                    <a:cubicBezTo>
                      <a:pt x="10125" y="1113"/>
                      <a:pt x="10177" y="1089"/>
                      <a:pt x="10206" y="1045"/>
                    </a:cubicBezTo>
                    <a:cubicBezTo>
                      <a:pt x="10752" y="899"/>
                      <a:pt x="11313" y="841"/>
                      <a:pt x="11840" y="649"/>
                    </a:cubicBezTo>
                    <a:cubicBezTo>
                      <a:pt x="11877" y="654"/>
                      <a:pt x="11914" y="657"/>
                      <a:pt x="11951" y="657"/>
                    </a:cubicBezTo>
                    <a:cubicBezTo>
                      <a:pt x="12027" y="657"/>
                      <a:pt x="12102" y="646"/>
                      <a:pt x="12178" y="622"/>
                    </a:cubicBezTo>
                    <a:cubicBezTo>
                      <a:pt x="12220" y="622"/>
                      <a:pt x="12258" y="618"/>
                      <a:pt x="12301" y="607"/>
                    </a:cubicBezTo>
                    <a:cubicBezTo>
                      <a:pt x="12347" y="599"/>
                      <a:pt x="12389" y="584"/>
                      <a:pt x="12427" y="568"/>
                    </a:cubicBezTo>
                    <a:cubicBezTo>
                      <a:pt x="12462" y="553"/>
                      <a:pt x="12493" y="545"/>
                      <a:pt x="12527" y="534"/>
                    </a:cubicBezTo>
                    <a:cubicBezTo>
                      <a:pt x="12581" y="534"/>
                      <a:pt x="12639" y="530"/>
                      <a:pt x="12693" y="511"/>
                    </a:cubicBezTo>
                    <a:cubicBezTo>
                      <a:pt x="12777" y="511"/>
                      <a:pt x="12858" y="522"/>
                      <a:pt x="12946" y="534"/>
                    </a:cubicBezTo>
                    <a:cubicBezTo>
                      <a:pt x="13211" y="515"/>
                      <a:pt x="13484" y="511"/>
                      <a:pt x="13684" y="292"/>
                    </a:cubicBezTo>
                    <a:cubicBezTo>
                      <a:pt x="13692" y="276"/>
                      <a:pt x="13692" y="261"/>
                      <a:pt x="13692" y="253"/>
                    </a:cubicBezTo>
                    <a:close/>
                    <a:moveTo>
                      <a:pt x="13873" y="0"/>
                    </a:moveTo>
                    <a:cubicBezTo>
                      <a:pt x="13782" y="0"/>
                      <a:pt x="13690" y="23"/>
                      <a:pt x="13599" y="42"/>
                    </a:cubicBezTo>
                    <a:lnTo>
                      <a:pt x="13403" y="65"/>
                    </a:lnTo>
                    <a:cubicBezTo>
                      <a:pt x="13373" y="80"/>
                      <a:pt x="13357" y="119"/>
                      <a:pt x="13369" y="146"/>
                    </a:cubicBezTo>
                    <a:lnTo>
                      <a:pt x="13357" y="146"/>
                    </a:lnTo>
                    <a:cubicBezTo>
                      <a:pt x="13330" y="142"/>
                      <a:pt x="13300" y="130"/>
                      <a:pt x="13277" y="123"/>
                    </a:cubicBezTo>
                    <a:cubicBezTo>
                      <a:pt x="13254" y="119"/>
                      <a:pt x="13231" y="116"/>
                      <a:pt x="13209" y="116"/>
                    </a:cubicBezTo>
                    <a:cubicBezTo>
                      <a:pt x="13167" y="116"/>
                      <a:pt x="13129" y="126"/>
                      <a:pt x="13096" y="161"/>
                    </a:cubicBezTo>
                    <a:lnTo>
                      <a:pt x="13069" y="188"/>
                    </a:lnTo>
                    <a:lnTo>
                      <a:pt x="13038" y="180"/>
                    </a:lnTo>
                    <a:cubicBezTo>
                      <a:pt x="12947" y="219"/>
                      <a:pt x="12854" y="222"/>
                      <a:pt x="12761" y="222"/>
                    </a:cubicBezTo>
                    <a:cubicBezTo>
                      <a:pt x="12745" y="222"/>
                      <a:pt x="12729" y="222"/>
                      <a:pt x="12714" y="222"/>
                    </a:cubicBezTo>
                    <a:cubicBezTo>
                      <a:pt x="12694" y="222"/>
                      <a:pt x="12674" y="222"/>
                      <a:pt x="12654" y="223"/>
                    </a:cubicBezTo>
                    <a:cubicBezTo>
                      <a:pt x="12616" y="234"/>
                      <a:pt x="12581" y="253"/>
                      <a:pt x="12550" y="276"/>
                    </a:cubicBezTo>
                    <a:cubicBezTo>
                      <a:pt x="12531" y="265"/>
                      <a:pt x="12512" y="261"/>
                      <a:pt x="12493" y="257"/>
                    </a:cubicBezTo>
                    <a:cubicBezTo>
                      <a:pt x="12474" y="273"/>
                      <a:pt x="12446" y="281"/>
                      <a:pt x="12420" y="281"/>
                    </a:cubicBezTo>
                    <a:cubicBezTo>
                      <a:pt x="12415" y="281"/>
                      <a:pt x="12410" y="281"/>
                      <a:pt x="12404" y="280"/>
                    </a:cubicBezTo>
                    <a:cubicBezTo>
                      <a:pt x="12397" y="296"/>
                      <a:pt x="12393" y="311"/>
                      <a:pt x="12389" y="330"/>
                    </a:cubicBezTo>
                    <a:cubicBezTo>
                      <a:pt x="12358" y="330"/>
                      <a:pt x="12331" y="334"/>
                      <a:pt x="12301" y="338"/>
                    </a:cubicBezTo>
                    <a:cubicBezTo>
                      <a:pt x="12205" y="380"/>
                      <a:pt x="12097" y="373"/>
                      <a:pt x="12005" y="434"/>
                    </a:cubicBezTo>
                    <a:cubicBezTo>
                      <a:pt x="11989" y="449"/>
                      <a:pt x="11974" y="465"/>
                      <a:pt x="11966" y="484"/>
                    </a:cubicBezTo>
                    <a:lnTo>
                      <a:pt x="11774" y="515"/>
                    </a:lnTo>
                    <a:cubicBezTo>
                      <a:pt x="11790" y="511"/>
                      <a:pt x="11797" y="495"/>
                      <a:pt x="11793" y="484"/>
                    </a:cubicBezTo>
                    <a:cubicBezTo>
                      <a:pt x="11793" y="476"/>
                      <a:pt x="11790" y="472"/>
                      <a:pt x="11782" y="469"/>
                    </a:cubicBezTo>
                    <a:lnTo>
                      <a:pt x="11605" y="503"/>
                    </a:lnTo>
                    <a:cubicBezTo>
                      <a:pt x="11601" y="526"/>
                      <a:pt x="11590" y="549"/>
                      <a:pt x="11578" y="568"/>
                    </a:cubicBezTo>
                    <a:lnTo>
                      <a:pt x="11182" y="592"/>
                    </a:lnTo>
                    <a:cubicBezTo>
                      <a:pt x="11029" y="688"/>
                      <a:pt x="10856" y="684"/>
                      <a:pt x="10687" y="703"/>
                    </a:cubicBezTo>
                    <a:cubicBezTo>
                      <a:pt x="10571" y="830"/>
                      <a:pt x="10372" y="734"/>
                      <a:pt x="10272" y="887"/>
                    </a:cubicBezTo>
                    <a:lnTo>
                      <a:pt x="9987" y="907"/>
                    </a:lnTo>
                    <a:lnTo>
                      <a:pt x="9972" y="976"/>
                    </a:lnTo>
                    <a:lnTo>
                      <a:pt x="9964" y="983"/>
                    </a:lnTo>
                    <a:lnTo>
                      <a:pt x="9791" y="1007"/>
                    </a:lnTo>
                    <a:cubicBezTo>
                      <a:pt x="9784" y="1028"/>
                      <a:pt x="9777" y="1050"/>
                      <a:pt x="9763" y="1075"/>
                    </a:cubicBezTo>
                    <a:lnTo>
                      <a:pt x="9763" y="1075"/>
                    </a:lnTo>
                    <a:lnTo>
                      <a:pt x="9745" y="1053"/>
                    </a:lnTo>
                    <a:lnTo>
                      <a:pt x="9761" y="1078"/>
                    </a:lnTo>
                    <a:lnTo>
                      <a:pt x="9761" y="1078"/>
                    </a:lnTo>
                    <a:cubicBezTo>
                      <a:pt x="9762" y="1077"/>
                      <a:pt x="9763" y="1076"/>
                      <a:pt x="9763" y="1075"/>
                    </a:cubicBezTo>
                    <a:lnTo>
                      <a:pt x="9763" y="1075"/>
                    </a:lnTo>
                    <a:lnTo>
                      <a:pt x="9776" y="1091"/>
                    </a:lnTo>
                    <a:lnTo>
                      <a:pt x="9772" y="1095"/>
                    </a:lnTo>
                    <a:lnTo>
                      <a:pt x="9761" y="1078"/>
                    </a:lnTo>
                    <a:lnTo>
                      <a:pt x="9761" y="1078"/>
                    </a:lnTo>
                    <a:cubicBezTo>
                      <a:pt x="9761" y="1079"/>
                      <a:pt x="9761" y="1079"/>
                      <a:pt x="9761" y="1080"/>
                    </a:cubicBezTo>
                    <a:cubicBezTo>
                      <a:pt x="9737" y="1082"/>
                      <a:pt x="9712" y="1082"/>
                      <a:pt x="9688" y="1082"/>
                    </a:cubicBezTo>
                    <a:cubicBezTo>
                      <a:pt x="9684" y="1082"/>
                      <a:pt x="9680" y="1082"/>
                      <a:pt x="9676" y="1082"/>
                    </a:cubicBezTo>
                    <a:cubicBezTo>
                      <a:pt x="9591" y="1082"/>
                      <a:pt x="9508" y="1084"/>
                      <a:pt x="9453" y="1179"/>
                    </a:cubicBezTo>
                    <a:cubicBezTo>
                      <a:pt x="9420" y="1173"/>
                      <a:pt x="9388" y="1170"/>
                      <a:pt x="9356" y="1170"/>
                    </a:cubicBezTo>
                    <a:cubicBezTo>
                      <a:pt x="9186" y="1170"/>
                      <a:pt x="9036" y="1255"/>
                      <a:pt x="8877" y="1310"/>
                    </a:cubicBezTo>
                    <a:cubicBezTo>
                      <a:pt x="8819" y="1379"/>
                      <a:pt x="8739" y="1387"/>
                      <a:pt x="8658" y="1387"/>
                    </a:cubicBezTo>
                    <a:cubicBezTo>
                      <a:pt x="8573" y="1464"/>
                      <a:pt x="8470" y="1483"/>
                      <a:pt x="8370" y="1506"/>
                    </a:cubicBezTo>
                    <a:lnTo>
                      <a:pt x="7855" y="1698"/>
                    </a:lnTo>
                    <a:cubicBezTo>
                      <a:pt x="7766" y="1760"/>
                      <a:pt x="7659" y="1794"/>
                      <a:pt x="7547" y="1794"/>
                    </a:cubicBezTo>
                    <a:cubicBezTo>
                      <a:pt x="7474" y="1890"/>
                      <a:pt x="7363" y="1898"/>
                      <a:pt x="7259" y="1917"/>
                    </a:cubicBezTo>
                    <a:cubicBezTo>
                      <a:pt x="7205" y="1994"/>
                      <a:pt x="7125" y="1994"/>
                      <a:pt x="7044" y="2002"/>
                    </a:cubicBezTo>
                    <a:cubicBezTo>
                      <a:pt x="7005" y="2067"/>
                      <a:pt x="6940" y="2117"/>
                      <a:pt x="6863" y="2125"/>
                    </a:cubicBezTo>
                    <a:cubicBezTo>
                      <a:pt x="6845" y="2172"/>
                      <a:pt x="6800" y="2198"/>
                      <a:pt x="6750" y="2198"/>
                    </a:cubicBezTo>
                    <a:cubicBezTo>
                      <a:pt x="6747" y="2198"/>
                      <a:pt x="6744" y="2198"/>
                      <a:pt x="6740" y="2198"/>
                    </a:cubicBezTo>
                    <a:cubicBezTo>
                      <a:pt x="6702" y="2263"/>
                      <a:pt x="6629" y="2313"/>
                      <a:pt x="6548" y="2313"/>
                    </a:cubicBezTo>
                    <a:lnTo>
                      <a:pt x="6049" y="2620"/>
                    </a:lnTo>
                    <a:cubicBezTo>
                      <a:pt x="6006" y="2697"/>
                      <a:pt x="5930" y="2717"/>
                      <a:pt x="5845" y="2720"/>
                    </a:cubicBezTo>
                    <a:cubicBezTo>
                      <a:pt x="5827" y="2767"/>
                      <a:pt x="5785" y="2798"/>
                      <a:pt x="5735" y="2798"/>
                    </a:cubicBezTo>
                    <a:cubicBezTo>
                      <a:pt x="5732" y="2798"/>
                      <a:pt x="5729" y="2797"/>
                      <a:pt x="5726" y="2797"/>
                    </a:cubicBezTo>
                    <a:cubicBezTo>
                      <a:pt x="5649" y="2897"/>
                      <a:pt x="5564" y="2985"/>
                      <a:pt x="5434" y="3012"/>
                    </a:cubicBezTo>
                    <a:cubicBezTo>
                      <a:pt x="5361" y="3124"/>
                      <a:pt x="5249" y="3178"/>
                      <a:pt x="5130" y="3216"/>
                    </a:cubicBezTo>
                    <a:cubicBezTo>
                      <a:pt x="5130" y="3243"/>
                      <a:pt x="5123" y="3266"/>
                      <a:pt x="5111" y="3293"/>
                    </a:cubicBezTo>
                    <a:lnTo>
                      <a:pt x="4938" y="3331"/>
                    </a:lnTo>
                    <a:cubicBezTo>
                      <a:pt x="4719" y="3520"/>
                      <a:pt x="4500" y="3716"/>
                      <a:pt x="4227" y="3831"/>
                    </a:cubicBezTo>
                    <a:cubicBezTo>
                      <a:pt x="4074" y="3977"/>
                      <a:pt x="3924" y="4138"/>
                      <a:pt x="3724" y="4234"/>
                    </a:cubicBezTo>
                    <a:cubicBezTo>
                      <a:pt x="3724" y="4261"/>
                      <a:pt x="3724" y="4292"/>
                      <a:pt x="3720" y="4319"/>
                    </a:cubicBezTo>
                    <a:cubicBezTo>
                      <a:pt x="3497" y="4396"/>
                      <a:pt x="3382" y="4607"/>
                      <a:pt x="3194" y="4730"/>
                    </a:cubicBezTo>
                    <a:lnTo>
                      <a:pt x="3205" y="4719"/>
                    </a:lnTo>
                    <a:lnTo>
                      <a:pt x="3205" y="4719"/>
                    </a:lnTo>
                    <a:cubicBezTo>
                      <a:pt x="3067" y="4815"/>
                      <a:pt x="2978" y="4972"/>
                      <a:pt x="2817" y="5041"/>
                    </a:cubicBezTo>
                    <a:cubicBezTo>
                      <a:pt x="2809" y="5122"/>
                      <a:pt x="2805" y="5203"/>
                      <a:pt x="2709" y="5241"/>
                    </a:cubicBezTo>
                    <a:cubicBezTo>
                      <a:pt x="2636" y="5372"/>
                      <a:pt x="2533" y="5472"/>
                      <a:pt x="2402" y="5541"/>
                    </a:cubicBezTo>
                    <a:cubicBezTo>
                      <a:pt x="2402" y="5675"/>
                      <a:pt x="2337" y="5787"/>
                      <a:pt x="2271" y="5894"/>
                    </a:cubicBezTo>
                    <a:cubicBezTo>
                      <a:pt x="2168" y="5925"/>
                      <a:pt x="2091" y="6021"/>
                      <a:pt x="2091" y="6133"/>
                    </a:cubicBezTo>
                    <a:lnTo>
                      <a:pt x="2087" y="6136"/>
                    </a:lnTo>
                    <a:cubicBezTo>
                      <a:pt x="1937" y="6190"/>
                      <a:pt x="2033" y="6386"/>
                      <a:pt x="1899" y="6448"/>
                    </a:cubicBezTo>
                    <a:cubicBezTo>
                      <a:pt x="1899" y="6478"/>
                      <a:pt x="1895" y="6505"/>
                      <a:pt x="1883" y="6536"/>
                    </a:cubicBezTo>
                    <a:cubicBezTo>
                      <a:pt x="1856" y="6544"/>
                      <a:pt x="1826" y="6548"/>
                      <a:pt x="1799" y="6555"/>
                    </a:cubicBezTo>
                    <a:cubicBezTo>
                      <a:pt x="1799" y="6605"/>
                      <a:pt x="1760" y="6651"/>
                      <a:pt x="1710" y="6663"/>
                    </a:cubicBezTo>
                    <a:cubicBezTo>
                      <a:pt x="1695" y="6713"/>
                      <a:pt x="1683" y="6759"/>
                      <a:pt x="1668" y="6813"/>
                    </a:cubicBezTo>
                    <a:lnTo>
                      <a:pt x="1683" y="6828"/>
                    </a:lnTo>
                    <a:cubicBezTo>
                      <a:pt x="1672" y="6832"/>
                      <a:pt x="1664" y="6843"/>
                      <a:pt x="1653" y="6847"/>
                    </a:cubicBezTo>
                    <a:cubicBezTo>
                      <a:pt x="1657" y="6836"/>
                      <a:pt x="1664" y="6832"/>
                      <a:pt x="1664" y="6824"/>
                    </a:cubicBezTo>
                    <a:cubicBezTo>
                      <a:pt x="1633" y="6824"/>
                      <a:pt x="1610" y="6832"/>
                      <a:pt x="1587" y="6843"/>
                    </a:cubicBezTo>
                    <a:cubicBezTo>
                      <a:pt x="1576" y="6867"/>
                      <a:pt x="1572" y="6890"/>
                      <a:pt x="1576" y="6909"/>
                    </a:cubicBezTo>
                    <a:lnTo>
                      <a:pt x="1572" y="6913"/>
                    </a:lnTo>
                    <a:lnTo>
                      <a:pt x="1553" y="6932"/>
                    </a:lnTo>
                    <a:cubicBezTo>
                      <a:pt x="1534" y="6940"/>
                      <a:pt x="1511" y="6943"/>
                      <a:pt x="1491" y="6947"/>
                    </a:cubicBezTo>
                    <a:lnTo>
                      <a:pt x="1491" y="7001"/>
                    </a:lnTo>
                    <a:cubicBezTo>
                      <a:pt x="1472" y="7020"/>
                      <a:pt x="1457" y="7039"/>
                      <a:pt x="1441" y="7059"/>
                    </a:cubicBezTo>
                    <a:cubicBezTo>
                      <a:pt x="1426" y="7063"/>
                      <a:pt x="1418" y="7063"/>
                      <a:pt x="1403" y="7063"/>
                    </a:cubicBezTo>
                    <a:lnTo>
                      <a:pt x="1384" y="7162"/>
                    </a:lnTo>
                    <a:cubicBezTo>
                      <a:pt x="1376" y="7178"/>
                      <a:pt x="1368" y="7197"/>
                      <a:pt x="1361" y="7212"/>
                    </a:cubicBezTo>
                    <a:cubicBezTo>
                      <a:pt x="1349" y="7228"/>
                      <a:pt x="1349" y="7232"/>
                      <a:pt x="1341" y="7247"/>
                    </a:cubicBezTo>
                    <a:cubicBezTo>
                      <a:pt x="1326" y="7251"/>
                      <a:pt x="1307" y="7255"/>
                      <a:pt x="1291" y="7258"/>
                    </a:cubicBezTo>
                    <a:cubicBezTo>
                      <a:pt x="1288" y="7293"/>
                      <a:pt x="1288" y="7328"/>
                      <a:pt x="1284" y="7366"/>
                    </a:cubicBezTo>
                    <a:cubicBezTo>
                      <a:pt x="1280" y="7374"/>
                      <a:pt x="1272" y="7389"/>
                      <a:pt x="1268" y="7401"/>
                    </a:cubicBezTo>
                    <a:cubicBezTo>
                      <a:pt x="1261" y="7424"/>
                      <a:pt x="1249" y="7443"/>
                      <a:pt x="1245" y="7470"/>
                    </a:cubicBezTo>
                    <a:cubicBezTo>
                      <a:pt x="1230" y="7481"/>
                      <a:pt x="1215" y="7489"/>
                      <a:pt x="1195" y="7497"/>
                    </a:cubicBezTo>
                    <a:cubicBezTo>
                      <a:pt x="1207" y="7520"/>
                      <a:pt x="1195" y="7547"/>
                      <a:pt x="1172" y="7558"/>
                    </a:cubicBezTo>
                    <a:cubicBezTo>
                      <a:pt x="1169" y="7558"/>
                      <a:pt x="1169" y="7558"/>
                      <a:pt x="1165" y="7562"/>
                    </a:cubicBezTo>
                    <a:cubicBezTo>
                      <a:pt x="1157" y="7562"/>
                      <a:pt x="1149" y="7574"/>
                      <a:pt x="1145" y="7597"/>
                    </a:cubicBezTo>
                    <a:cubicBezTo>
                      <a:pt x="1138" y="7616"/>
                      <a:pt x="1149" y="7631"/>
                      <a:pt x="1157" y="7639"/>
                    </a:cubicBezTo>
                    <a:cubicBezTo>
                      <a:pt x="1153" y="7650"/>
                      <a:pt x="1145" y="7654"/>
                      <a:pt x="1138" y="7662"/>
                    </a:cubicBezTo>
                    <a:cubicBezTo>
                      <a:pt x="1126" y="7670"/>
                      <a:pt x="1107" y="7673"/>
                      <a:pt x="1092" y="7677"/>
                    </a:cubicBezTo>
                    <a:lnTo>
                      <a:pt x="1076" y="7766"/>
                    </a:lnTo>
                    <a:cubicBezTo>
                      <a:pt x="1069" y="7789"/>
                      <a:pt x="1053" y="7812"/>
                      <a:pt x="1038" y="7831"/>
                    </a:cubicBezTo>
                    <a:cubicBezTo>
                      <a:pt x="1038" y="7831"/>
                      <a:pt x="1022" y="7850"/>
                      <a:pt x="1019" y="7866"/>
                    </a:cubicBezTo>
                    <a:cubicBezTo>
                      <a:pt x="1011" y="7869"/>
                      <a:pt x="996" y="7873"/>
                      <a:pt x="984" y="7873"/>
                    </a:cubicBezTo>
                    <a:cubicBezTo>
                      <a:pt x="984" y="7885"/>
                      <a:pt x="984" y="7893"/>
                      <a:pt x="992" y="7908"/>
                    </a:cubicBezTo>
                    <a:cubicBezTo>
                      <a:pt x="980" y="7923"/>
                      <a:pt x="965" y="7939"/>
                      <a:pt x="953" y="7950"/>
                    </a:cubicBezTo>
                    <a:cubicBezTo>
                      <a:pt x="934" y="7981"/>
                      <a:pt x="923" y="8015"/>
                      <a:pt x="919" y="8046"/>
                    </a:cubicBezTo>
                    <a:cubicBezTo>
                      <a:pt x="919" y="8054"/>
                      <a:pt x="915" y="8058"/>
                      <a:pt x="915" y="8062"/>
                    </a:cubicBezTo>
                    <a:cubicBezTo>
                      <a:pt x="903" y="8065"/>
                      <a:pt x="888" y="8073"/>
                      <a:pt x="880" y="8077"/>
                    </a:cubicBezTo>
                    <a:lnTo>
                      <a:pt x="880" y="8119"/>
                    </a:lnTo>
                    <a:lnTo>
                      <a:pt x="838" y="8177"/>
                    </a:lnTo>
                    <a:cubicBezTo>
                      <a:pt x="827" y="8208"/>
                      <a:pt x="819" y="8235"/>
                      <a:pt x="811" y="8265"/>
                    </a:cubicBezTo>
                    <a:cubicBezTo>
                      <a:pt x="803" y="8273"/>
                      <a:pt x="792" y="8277"/>
                      <a:pt x="784" y="8284"/>
                    </a:cubicBezTo>
                    <a:cubicBezTo>
                      <a:pt x="780" y="8308"/>
                      <a:pt x="780" y="8327"/>
                      <a:pt x="773" y="8350"/>
                    </a:cubicBezTo>
                    <a:cubicBezTo>
                      <a:pt x="765" y="8373"/>
                      <a:pt x="754" y="8400"/>
                      <a:pt x="742" y="8419"/>
                    </a:cubicBezTo>
                    <a:cubicBezTo>
                      <a:pt x="727" y="8446"/>
                      <a:pt x="707" y="8480"/>
                      <a:pt x="696" y="8515"/>
                    </a:cubicBezTo>
                    <a:lnTo>
                      <a:pt x="684" y="8557"/>
                    </a:lnTo>
                    <a:cubicBezTo>
                      <a:pt x="673" y="8592"/>
                      <a:pt x="657" y="8623"/>
                      <a:pt x="646" y="8657"/>
                    </a:cubicBezTo>
                    <a:lnTo>
                      <a:pt x="615" y="8757"/>
                    </a:lnTo>
                    <a:cubicBezTo>
                      <a:pt x="611" y="8769"/>
                      <a:pt x="607" y="8772"/>
                      <a:pt x="600" y="8776"/>
                    </a:cubicBezTo>
                    <a:cubicBezTo>
                      <a:pt x="596" y="8788"/>
                      <a:pt x="592" y="8784"/>
                      <a:pt x="581" y="8788"/>
                    </a:cubicBezTo>
                    <a:lnTo>
                      <a:pt x="581" y="8807"/>
                    </a:lnTo>
                    <a:cubicBezTo>
                      <a:pt x="561" y="8834"/>
                      <a:pt x="542" y="8861"/>
                      <a:pt x="523" y="8888"/>
                    </a:cubicBezTo>
                    <a:cubicBezTo>
                      <a:pt x="504" y="8918"/>
                      <a:pt x="492" y="8949"/>
                      <a:pt x="481" y="8988"/>
                    </a:cubicBezTo>
                    <a:cubicBezTo>
                      <a:pt x="473" y="9041"/>
                      <a:pt x="461" y="9095"/>
                      <a:pt x="442" y="9149"/>
                    </a:cubicBezTo>
                    <a:cubicBezTo>
                      <a:pt x="419" y="9195"/>
                      <a:pt x="400" y="9249"/>
                      <a:pt x="377" y="9295"/>
                    </a:cubicBezTo>
                    <a:lnTo>
                      <a:pt x="381" y="9291"/>
                    </a:lnTo>
                    <a:lnTo>
                      <a:pt x="381" y="9291"/>
                    </a:lnTo>
                    <a:cubicBezTo>
                      <a:pt x="227" y="9579"/>
                      <a:pt x="242" y="9906"/>
                      <a:pt x="173" y="10217"/>
                    </a:cubicBezTo>
                    <a:cubicBezTo>
                      <a:pt x="192" y="10237"/>
                      <a:pt x="192" y="10271"/>
                      <a:pt x="169" y="10290"/>
                    </a:cubicBezTo>
                    <a:cubicBezTo>
                      <a:pt x="166" y="10290"/>
                      <a:pt x="166" y="10294"/>
                      <a:pt x="158" y="10294"/>
                    </a:cubicBezTo>
                    <a:cubicBezTo>
                      <a:pt x="39" y="10594"/>
                      <a:pt x="185" y="10921"/>
                      <a:pt x="77" y="11216"/>
                    </a:cubicBezTo>
                    <a:cubicBezTo>
                      <a:pt x="0" y="11274"/>
                      <a:pt x="4" y="11332"/>
                      <a:pt x="77" y="11397"/>
                    </a:cubicBezTo>
                    <a:cubicBezTo>
                      <a:pt x="177" y="11593"/>
                      <a:pt x="50" y="11820"/>
                      <a:pt x="166" y="12012"/>
                    </a:cubicBezTo>
                    <a:lnTo>
                      <a:pt x="189" y="12031"/>
                    </a:lnTo>
                    <a:lnTo>
                      <a:pt x="177" y="12058"/>
                    </a:lnTo>
                    <a:cubicBezTo>
                      <a:pt x="235" y="12169"/>
                      <a:pt x="173" y="12312"/>
                      <a:pt x="281" y="12408"/>
                    </a:cubicBezTo>
                    <a:cubicBezTo>
                      <a:pt x="365" y="12534"/>
                      <a:pt x="269" y="12696"/>
                      <a:pt x="365" y="12819"/>
                    </a:cubicBezTo>
                    <a:lnTo>
                      <a:pt x="385" y="12980"/>
                    </a:lnTo>
                    <a:cubicBezTo>
                      <a:pt x="385" y="13003"/>
                      <a:pt x="400" y="13022"/>
                      <a:pt x="423" y="13034"/>
                    </a:cubicBezTo>
                    <a:cubicBezTo>
                      <a:pt x="446" y="13195"/>
                      <a:pt x="365" y="13368"/>
                      <a:pt x="481" y="13522"/>
                    </a:cubicBezTo>
                    <a:lnTo>
                      <a:pt x="477" y="13514"/>
                    </a:lnTo>
                    <a:lnTo>
                      <a:pt x="477" y="13514"/>
                    </a:lnTo>
                    <a:cubicBezTo>
                      <a:pt x="575" y="13632"/>
                      <a:pt x="450" y="13805"/>
                      <a:pt x="583" y="13917"/>
                    </a:cubicBezTo>
                    <a:lnTo>
                      <a:pt x="583" y="13917"/>
                    </a:lnTo>
                    <a:cubicBezTo>
                      <a:pt x="664" y="14043"/>
                      <a:pt x="574" y="14207"/>
                      <a:pt x="665" y="14337"/>
                    </a:cubicBezTo>
                    <a:cubicBezTo>
                      <a:pt x="688" y="14344"/>
                      <a:pt x="696" y="14375"/>
                      <a:pt x="688" y="14398"/>
                    </a:cubicBezTo>
                    <a:cubicBezTo>
                      <a:pt x="688" y="14402"/>
                      <a:pt x="684" y="14402"/>
                      <a:pt x="684" y="14406"/>
                    </a:cubicBezTo>
                    <a:cubicBezTo>
                      <a:pt x="723" y="14479"/>
                      <a:pt x="711" y="14575"/>
                      <a:pt x="784" y="14632"/>
                    </a:cubicBezTo>
                    <a:cubicBezTo>
                      <a:pt x="868" y="14789"/>
                      <a:pt x="869" y="14986"/>
                      <a:pt x="996" y="15124"/>
                    </a:cubicBezTo>
                    <a:lnTo>
                      <a:pt x="996" y="15124"/>
                    </a:lnTo>
                    <a:cubicBezTo>
                      <a:pt x="1000" y="15177"/>
                      <a:pt x="1043" y="15207"/>
                      <a:pt x="1076" y="15240"/>
                    </a:cubicBezTo>
                    <a:lnTo>
                      <a:pt x="1076" y="15243"/>
                    </a:lnTo>
                    <a:cubicBezTo>
                      <a:pt x="1172" y="15320"/>
                      <a:pt x="1080" y="15462"/>
                      <a:pt x="1184" y="15539"/>
                    </a:cubicBezTo>
                    <a:lnTo>
                      <a:pt x="1184" y="15535"/>
                    </a:lnTo>
                    <a:cubicBezTo>
                      <a:pt x="1265" y="15624"/>
                      <a:pt x="1188" y="15762"/>
                      <a:pt x="1280" y="15847"/>
                    </a:cubicBezTo>
                    <a:cubicBezTo>
                      <a:pt x="1357" y="16050"/>
                      <a:pt x="1364" y="16266"/>
                      <a:pt x="1480" y="16454"/>
                    </a:cubicBezTo>
                    <a:lnTo>
                      <a:pt x="1480" y="16458"/>
                    </a:lnTo>
                    <a:cubicBezTo>
                      <a:pt x="1537" y="16512"/>
                      <a:pt x="1518" y="16596"/>
                      <a:pt x="1568" y="16661"/>
                    </a:cubicBezTo>
                    <a:cubicBezTo>
                      <a:pt x="1591" y="16669"/>
                      <a:pt x="1607" y="16700"/>
                      <a:pt x="1595" y="16723"/>
                    </a:cubicBezTo>
                    <a:cubicBezTo>
                      <a:pt x="1595" y="16727"/>
                      <a:pt x="1591" y="16731"/>
                      <a:pt x="1591" y="16731"/>
                    </a:cubicBezTo>
                    <a:cubicBezTo>
                      <a:pt x="1664" y="16827"/>
                      <a:pt x="1580" y="16973"/>
                      <a:pt x="1695" y="17053"/>
                    </a:cubicBezTo>
                    <a:cubicBezTo>
                      <a:pt x="1730" y="17122"/>
                      <a:pt x="1722" y="17207"/>
                      <a:pt x="1787" y="17265"/>
                    </a:cubicBezTo>
                    <a:lnTo>
                      <a:pt x="1787" y="17261"/>
                    </a:lnTo>
                    <a:cubicBezTo>
                      <a:pt x="1876" y="17342"/>
                      <a:pt x="1787" y="17488"/>
                      <a:pt x="1895" y="17564"/>
                    </a:cubicBezTo>
                    <a:cubicBezTo>
                      <a:pt x="1914" y="17611"/>
                      <a:pt x="1960" y="17641"/>
                      <a:pt x="2010" y="17649"/>
                    </a:cubicBezTo>
                    <a:lnTo>
                      <a:pt x="2002" y="17645"/>
                    </a:lnTo>
                    <a:lnTo>
                      <a:pt x="2002" y="17645"/>
                    </a:lnTo>
                    <a:cubicBezTo>
                      <a:pt x="2106" y="17676"/>
                      <a:pt x="2177" y="17697"/>
                      <a:pt x="2225" y="17697"/>
                    </a:cubicBezTo>
                    <a:cubicBezTo>
                      <a:pt x="2326" y="17697"/>
                      <a:pt x="2329" y="17604"/>
                      <a:pt x="2337" y="17315"/>
                    </a:cubicBezTo>
                    <a:cubicBezTo>
                      <a:pt x="2325" y="17288"/>
                      <a:pt x="2310" y="17265"/>
                      <a:pt x="2306" y="17238"/>
                    </a:cubicBezTo>
                    <a:cubicBezTo>
                      <a:pt x="2344" y="17184"/>
                      <a:pt x="2337" y="17126"/>
                      <a:pt x="2306" y="17065"/>
                    </a:cubicBezTo>
                    <a:lnTo>
                      <a:pt x="2302" y="16957"/>
                    </a:lnTo>
                    <a:cubicBezTo>
                      <a:pt x="2344" y="16900"/>
                      <a:pt x="2344" y="16815"/>
                      <a:pt x="2298" y="16757"/>
                    </a:cubicBezTo>
                    <a:cubicBezTo>
                      <a:pt x="2271" y="16688"/>
                      <a:pt x="2271" y="16615"/>
                      <a:pt x="2302" y="16550"/>
                    </a:cubicBezTo>
                    <a:cubicBezTo>
                      <a:pt x="2402" y="16319"/>
                      <a:pt x="2264" y="16066"/>
                      <a:pt x="2387" y="15839"/>
                    </a:cubicBezTo>
                    <a:cubicBezTo>
                      <a:pt x="2394" y="15804"/>
                      <a:pt x="2402" y="15778"/>
                      <a:pt x="2406" y="15743"/>
                    </a:cubicBezTo>
                    <a:cubicBezTo>
                      <a:pt x="2444" y="15670"/>
                      <a:pt x="2440" y="15589"/>
                      <a:pt x="2483" y="15516"/>
                    </a:cubicBezTo>
                    <a:cubicBezTo>
                      <a:pt x="2471" y="15493"/>
                      <a:pt x="2475" y="15459"/>
                      <a:pt x="2502" y="15439"/>
                    </a:cubicBezTo>
                    <a:cubicBezTo>
                      <a:pt x="2552" y="15374"/>
                      <a:pt x="2548" y="15301"/>
                      <a:pt x="2529" y="15228"/>
                    </a:cubicBezTo>
                    <a:cubicBezTo>
                      <a:pt x="2529" y="15224"/>
                      <a:pt x="2521" y="15213"/>
                      <a:pt x="2521" y="15209"/>
                    </a:cubicBezTo>
                    <a:lnTo>
                      <a:pt x="2590" y="15128"/>
                    </a:lnTo>
                    <a:cubicBezTo>
                      <a:pt x="2594" y="15017"/>
                      <a:pt x="2610" y="14905"/>
                      <a:pt x="2683" y="14817"/>
                    </a:cubicBezTo>
                    <a:cubicBezTo>
                      <a:pt x="2702" y="14629"/>
                      <a:pt x="2721" y="14440"/>
                      <a:pt x="2902" y="14325"/>
                    </a:cubicBezTo>
                    <a:cubicBezTo>
                      <a:pt x="2902" y="14244"/>
                      <a:pt x="2944" y="14171"/>
                      <a:pt x="3009" y="14129"/>
                    </a:cubicBezTo>
                    <a:cubicBezTo>
                      <a:pt x="2998" y="14075"/>
                      <a:pt x="3032" y="14021"/>
                      <a:pt x="3086" y="14002"/>
                    </a:cubicBezTo>
                    <a:cubicBezTo>
                      <a:pt x="3128" y="13887"/>
                      <a:pt x="3205" y="13787"/>
                      <a:pt x="3301" y="13714"/>
                    </a:cubicBezTo>
                    <a:cubicBezTo>
                      <a:pt x="3363" y="13553"/>
                      <a:pt x="3440" y="13399"/>
                      <a:pt x="3609" y="13311"/>
                    </a:cubicBezTo>
                    <a:cubicBezTo>
                      <a:pt x="3651" y="13226"/>
                      <a:pt x="3724" y="13153"/>
                      <a:pt x="3808" y="13111"/>
                    </a:cubicBezTo>
                    <a:cubicBezTo>
                      <a:pt x="3808" y="13053"/>
                      <a:pt x="3858" y="13011"/>
                      <a:pt x="3912" y="13011"/>
                    </a:cubicBezTo>
                    <a:lnTo>
                      <a:pt x="4439" y="12438"/>
                    </a:lnTo>
                    <a:lnTo>
                      <a:pt x="4615" y="12404"/>
                    </a:lnTo>
                    <a:cubicBezTo>
                      <a:pt x="4627" y="12350"/>
                      <a:pt x="4669" y="12312"/>
                      <a:pt x="4723" y="12308"/>
                    </a:cubicBezTo>
                    <a:cubicBezTo>
                      <a:pt x="4750" y="12227"/>
                      <a:pt x="4823" y="12204"/>
                      <a:pt x="4896" y="12173"/>
                    </a:cubicBezTo>
                    <a:cubicBezTo>
                      <a:pt x="4915" y="12127"/>
                      <a:pt x="4961" y="12093"/>
                      <a:pt x="5015" y="12093"/>
                    </a:cubicBezTo>
                    <a:lnTo>
                      <a:pt x="5173" y="11939"/>
                    </a:lnTo>
                    <a:lnTo>
                      <a:pt x="5211" y="11939"/>
                    </a:lnTo>
                    <a:cubicBezTo>
                      <a:pt x="5257" y="11939"/>
                      <a:pt x="5296" y="11923"/>
                      <a:pt x="5319" y="11889"/>
                    </a:cubicBezTo>
                    <a:cubicBezTo>
                      <a:pt x="5353" y="11862"/>
                      <a:pt x="5384" y="11839"/>
                      <a:pt x="5418" y="11812"/>
                    </a:cubicBezTo>
                    <a:cubicBezTo>
                      <a:pt x="5438" y="11793"/>
                      <a:pt x="5461" y="11785"/>
                      <a:pt x="5491" y="11781"/>
                    </a:cubicBezTo>
                    <a:cubicBezTo>
                      <a:pt x="5530" y="11774"/>
                      <a:pt x="5557" y="11735"/>
                      <a:pt x="5553" y="11697"/>
                    </a:cubicBezTo>
                    <a:cubicBezTo>
                      <a:pt x="5553" y="11693"/>
                      <a:pt x="5549" y="11685"/>
                      <a:pt x="5549" y="11678"/>
                    </a:cubicBezTo>
                    <a:lnTo>
                      <a:pt x="5534" y="11666"/>
                    </a:lnTo>
                    <a:cubicBezTo>
                      <a:pt x="5579" y="11617"/>
                      <a:pt x="5624" y="11572"/>
                      <a:pt x="5694" y="11572"/>
                    </a:cubicBezTo>
                    <a:cubicBezTo>
                      <a:pt x="5702" y="11572"/>
                      <a:pt x="5710" y="11573"/>
                      <a:pt x="5718" y="11574"/>
                    </a:cubicBezTo>
                    <a:cubicBezTo>
                      <a:pt x="5760" y="11501"/>
                      <a:pt x="5833" y="11478"/>
                      <a:pt x="5903" y="11462"/>
                    </a:cubicBezTo>
                    <a:cubicBezTo>
                      <a:pt x="5918" y="11416"/>
                      <a:pt x="5968" y="11378"/>
                      <a:pt x="6014" y="11378"/>
                    </a:cubicBezTo>
                    <a:cubicBezTo>
                      <a:pt x="6018" y="11343"/>
                      <a:pt x="6026" y="11312"/>
                      <a:pt x="6029" y="11282"/>
                    </a:cubicBezTo>
                    <a:lnTo>
                      <a:pt x="6229" y="11186"/>
                    </a:lnTo>
                    <a:cubicBezTo>
                      <a:pt x="6260" y="11113"/>
                      <a:pt x="6325" y="11063"/>
                      <a:pt x="6402" y="11051"/>
                    </a:cubicBezTo>
                    <a:cubicBezTo>
                      <a:pt x="6418" y="10997"/>
                      <a:pt x="6468" y="10963"/>
                      <a:pt x="6517" y="10963"/>
                    </a:cubicBezTo>
                    <a:cubicBezTo>
                      <a:pt x="6564" y="10882"/>
                      <a:pt x="6640" y="10863"/>
                      <a:pt x="6721" y="10863"/>
                    </a:cubicBezTo>
                    <a:lnTo>
                      <a:pt x="6871" y="10698"/>
                    </a:lnTo>
                    <a:cubicBezTo>
                      <a:pt x="6876" y="10700"/>
                      <a:pt x="6882" y="10701"/>
                      <a:pt x="6887" y="10701"/>
                    </a:cubicBezTo>
                    <a:cubicBezTo>
                      <a:pt x="6909" y="10701"/>
                      <a:pt x="6930" y="10684"/>
                      <a:pt x="6936" y="10659"/>
                    </a:cubicBezTo>
                    <a:lnTo>
                      <a:pt x="6936" y="10655"/>
                    </a:lnTo>
                    <a:cubicBezTo>
                      <a:pt x="6967" y="10659"/>
                      <a:pt x="6994" y="10659"/>
                      <a:pt x="7029" y="10659"/>
                    </a:cubicBezTo>
                    <a:cubicBezTo>
                      <a:pt x="7067" y="10563"/>
                      <a:pt x="7152" y="10571"/>
                      <a:pt x="7236" y="10563"/>
                    </a:cubicBezTo>
                    <a:cubicBezTo>
                      <a:pt x="7261" y="10492"/>
                      <a:pt x="7332" y="10447"/>
                      <a:pt x="7410" y="10447"/>
                    </a:cubicBezTo>
                    <a:cubicBezTo>
                      <a:pt x="7416" y="10447"/>
                      <a:pt x="7422" y="10447"/>
                      <a:pt x="7428" y="10448"/>
                    </a:cubicBezTo>
                    <a:cubicBezTo>
                      <a:pt x="7467" y="10393"/>
                      <a:pt x="7530" y="10360"/>
                      <a:pt x="7600" y="10360"/>
                    </a:cubicBezTo>
                    <a:cubicBezTo>
                      <a:pt x="7613" y="10360"/>
                      <a:pt x="7626" y="10361"/>
                      <a:pt x="7640" y="10363"/>
                    </a:cubicBezTo>
                    <a:cubicBezTo>
                      <a:pt x="7647" y="10340"/>
                      <a:pt x="7663" y="10313"/>
                      <a:pt x="7670" y="10290"/>
                    </a:cubicBezTo>
                    <a:lnTo>
                      <a:pt x="8247" y="10064"/>
                    </a:lnTo>
                    <a:cubicBezTo>
                      <a:pt x="8320" y="9979"/>
                      <a:pt x="8427" y="9956"/>
                      <a:pt x="8531" y="9937"/>
                    </a:cubicBezTo>
                    <a:cubicBezTo>
                      <a:pt x="8623" y="9852"/>
                      <a:pt x="8735" y="9852"/>
                      <a:pt x="8850" y="9852"/>
                    </a:cubicBezTo>
                    <a:cubicBezTo>
                      <a:pt x="8858" y="9829"/>
                      <a:pt x="8869" y="9806"/>
                      <a:pt x="8873" y="9775"/>
                    </a:cubicBezTo>
                    <a:lnTo>
                      <a:pt x="9050" y="9749"/>
                    </a:lnTo>
                    <a:lnTo>
                      <a:pt x="9157" y="9764"/>
                    </a:lnTo>
                    <a:cubicBezTo>
                      <a:pt x="9261" y="9652"/>
                      <a:pt x="9415" y="9675"/>
                      <a:pt x="9542" y="9637"/>
                    </a:cubicBezTo>
                    <a:cubicBezTo>
                      <a:pt x="9630" y="9556"/>
                      <a:pt x="9745" y="9572"/>
                      <a:pt x="9857" y="9556"/>
                    </a:cubicBezTo>
                    <a:cubicBezTo>
                      <a:pt x="9868" y="9533"/>
                      <a:pt x="9872" y="9506"/>
                      <a:pt x="9876" y="9483"/>
                    </a:cubicBezTo>
                    <a:lnTo>
                      <a:pt x="10064" y="9445"/>
                    </a:lnTo>
                    <a:lnTo>
                      <a:pt x="10164" y="9468"/>
                    </a:lnTo>
                    <a:cubicBezTo>
                      <a:pt x="10176" y="9450"/>
                      <a:pt x="10199" y="9437"/>
                      <a:pt x="10219" y="9437"/>
                    </a:cubicBezTo>
                    <a:cubicBezTo>
                      <a:pt x="10226" y="9437"/>
                      <a:pt x="10232" y="9438"/>
                      <a:pt x="10237" y="9441"/>
                    </a:cubicBezTo>
                    <a:cubicBezTo>
                      <a:pt x="10237" y="9430"/>
                      <a:pt x="10245" y="9422"/>
                      <a:pt x="10256" y="9410"/>
                    </a:cubicBezTo>
                    <a:lnTo>
                      <a:pt x="10272" y="9410"/>
                    </a:lnTo>
                    <a:cubicBezTo>
                      <a:pt x="10289" y="9412"/>
                      <a:pt x="10305" y="9413"/>
                      <a:pt x="10322" y="9413"/>
                    </a:cubicBezTo>
                    <a:cubicBezTo>
                      <a:pt x="10369" y="9413"/>
                      <a:pt x="10416" y="9405"/>
                      <a:pt x="10468" y="9391"/>
                    </a:cubicBezTo>
                    <a:lnTo>
                      <a:pt x="10525" y="9349"/>
                    </a:lnTo>
                    <a:cubicBezTo>
                      <a:pt x="10541" y="9353"/>
                      <a:pt x="10552" y="9353"/>
                      <a:pt x="10571" y="9360"/>
                    </a:cubicBezTo>
                    <a:lnTo>
                      <a:pt x="10606" y="9334"/>
                    </a:lnTo>
                    <a:lnTo>
                      <a:pt x="10648" y="9341"/>
                    </a:lnTo>
                    <a:cubicBezTo>
                      <a:pt x="10656" y="9330"/>
                      <a:pt x="10664" y="9314"/>
                      <a:pt x="10675" y="9307"/>
                    </a:cubicBezTo>
                    <a:lnTo>
                      <a:pt x="10702" y="9307"/>
                    </a:lnTo>
                    <a:cubicBezTo>
                      <a:pt x="10723" y="9308"/>
                      <a:pt x="10744" y="9308"/>
                      <a:pt x="10764" y="9308"/>
                    </a:cubicBezTo>
                    <a:cubicBezTo>
                      <a:pt x="10831" y="9308"/>
                      <a:pt x="10896" y="9303"/>
                      <a:pt x="10963" y="9291"/>
                    </a:cubicBezTo>
                    <a:cubicBezTo>
                      <a:pt x="10983" y="9276"/>
                      <a:pt x="11006" y="9264"/>
                      <a:pt x="11025" y="9249"/>
                    </a:cubicBezTo>
                    <a:cubicBezTo>
                      <a:pt x="11040" y="9253"/>
                      <a:pt x="11059" y="9257"/>
                      <a:pt x="11071" y="9264"/>
                    </a:cubicBezTo>
                    <a:lnTo>
                      <a:pt x="11109" y="9237"/>
                    </a:lnTo>
                    <a:lnTo>
                      <a:pt x="11156" y="9245"/>
                    </a:lnTo>
                    <a:cubicBezTo>
                      <a:pt x="11159" y="9230"/>
                      <a:pt x="11167" y="9218"/>
                      <a:pt x="11179" y="9211"/>
                    </a:cubicBezTo>
                    <a:lnTo>
                      <a:pt x="11205" y="9211"/>
                    </a:lnTo>
                    <a:cubicBezTo>
                      <a:pt x="11220" y="9212"/>
                      <a:pt x="11233" y="9213"/>
                      <a:pt x="11247" y="9213"/>
                    </a:cubicBezTo>
                    <a:cubicBezTo>
                      <a:pt x="11305" y="9213"/>
                      <a:pt x="11360" y="9199"/>
                      <a:pt x="11409" y="9168"/>
                    </a:cubicBezTo>
                    <a:cubicBezTo>
                      <a:pt x="11413" y="9161"/>
                      <a:pt x="11417" y="9157"/>
                      <a:pt x="11428" y="9157"/>
                    </a:cubicBezTo>
                    <a:cubicBezTo>
                      <a:pt x="11448" y="9161"/>
                      <a:pt x="11463" y="9168"/>
                      <a:pt x="11482" y="9172"/>
                    </a:cubicBezTo>
                    <a:lnTo>
                      <a:pt x="11667" y="9141"/>
                    </a:lnTo>
                    <a:cubicBezTo>
                      <a:pt x="11674" y="9130"/>
                      <a:pt x="11682" y="9118"/>
                      <a:pt x="11686" y="9111"/>
                    </a:cubicBezTo>
                    <a:lnTo>
                      <a:pt x="11763" y="9111"/>
                    </a:lnTo>
                    <a:cubicBezTo>
                      <a:pt x="11798" y="9106"/>
                      <a:pt x="11833" y="9104"/>
                      <a:pt x="11868" y="9104"/>
                    </a:cubicBezTo>
                    <a:cubicBezTo>
                      <a:pt x="11948" y="9104"/>
                      <a:pt x="12027" y="9112"/>
                      <a:pt x="12106" y="9112"/>
                    </a:cubicBezTo>
                    <a:cubicBezTo>
                      <a:pt x="12198" y="9112"/>
                      <a:pt x="12289" y="9101"/>
                      <a:pt x="12377" y="9053"/>
                    </a:cubicBezTo>
                    <a:lnTo>
                      <a:pt x="12385" y="9053"/>
                    </a:lnTo>
                    <a:cubicBezTo>
                      <a:pt x="12434" y="9014"/>
                      <a:pt x="12489" y="9007"/>
                      <a:pt x="12546" y="9007"/>
                    </a:cubicBezTo>
                    <a:cubicBezTo>
                      <a:pt x="12578" y="9007"/>
                      <a:pt x="12612" y="9009"/>
                      <a:pt x="12645" y="9009"/>
                    </a:cubicBezTo>
                    <a:cubicBezTo>
                      <a:pt x="12694" y="9009"/>
                      <a:pt x="12744" y="9003"/>
                      <a:pt x="12789" y="8976"/>
                    </a:cubicBezTo>
                    <a:lnTo>
                      <a:pt x="12885" y="8949"/>
                    </a:lnTo>
                    <a:cubicBezTo>
                      <a:pt x="12904" y="8930"/>
                      <a:pt x="12912" y="8907"/>
                      <a:pt x="12912" y="8884"/>
                    </a:cubicBezTo>
                    <a:lnTo>
                      <a:pt x="13292" y="8853"/>
                    </a:lnTo>
                    <a:cubicBezTo>
                      <a:pt x="13296" y="8834"/>
                      <a:pt x="13300" y="8811"/>
                      <a:pt x="13307" y="8792"/>
                    </a:cubicBezTo>
                    <a:cubicBezTo>
                      <a:pt x="13453" y="8772"/>
                      <a:pt x="13603" y="8765"/>
                      <a:pt x="13738" y="8692"/>
                    </a:cubicBezTo>
                    <a:lnTo>
                      <a:pt x="13738" y="8692"/>
                    </a:lnTo>
                    <a:cubicBezTo>
                      <a:pt x="13730" y="8711"/>
                      <a:pt x="13722" y="8734"/>
                      <a:pt x="13719" y="8753"/>
                    </a:cubicBezTo>
                    <a:lnTo>
                      <a:pt x="13749" y="8730"/>
                    </a:lnTo>
                    <a:lnTo>
                      <a:pt x="13780" y="8738"/>
                    </a:lnTo>
                    <a:cubicBezTo>
                      <a:pt x="13780" y="8715"/>
                      <a:pt x="13792" y="8692"/>
                      <a:pt x="13807" y="8676"/>
                    </a:cubicBezTo>
                    <a:lnTo>
                      <a:pt x="14406" y="8653"/>
                    </a:lnTo>
                    <a:cubicBezTo>
                      <a:pt x="14529" y="8577"/>
                      <a:pt x="14675" y="8573"/>
                      <a:pt x="14814" y="8561"/>
                    </a:cubicBezTo>
                    <a:cubicBezTo>
                      <a:pt x="14852" y="8538"/>
                      <a:pt x="14902" y="8519"/>
                      <a:pt x="14944" y="8503"/>
                    </a:cubicBezTo>
                    <a:cubicBezTo>
                      <a:pt x="15844" y="8404"/>
                      <a:pt x="16735" y="8250"/>
                      <a:pt x="17642" y="8246"/>
                    </a:cubicBezTo>
                    <a:lnTo>
                      <a:pt x="18226" y="8235"/>
                    </a:lnTo>
                    <a:cubicBezTo>
                      <a:pt x="18230" y="8188"/>
                      <a:pt x="18268" y="8142"/>
                      <a:pt x="18314" y="8138"/>
                    </a:cubicBezTo>
                    <a:cubicBezTo>
                      <a:pt x="18276" y="8015"/>
                      <a:pt x="18253" y="7931"/>
                      <a:pt x="18234" y="7846"/>
                    </a:cubicBezTo>
                    <a:cubicBezTo>
                      <a:pt x="18238" y="7843"/>
                      <a:pt x="18249" y="7843"/>
                      <a:pt x="18253" y="7835"/>
                    </a:cubicBezTo>
                    <a:cubicBezTo>
                      <a:pt x="18276" y="7796"/>
                      <a:pt x="18276" y="7750"/>
                      <a:pt x="18249" y="7716"/>
                    </a:cubicBezTo>
                    <a:lnTo>
                      <a:pt x="18245" y="7700"/>
                    </a:lnTo>
                    <a:cubicBezTo>
                      <a:pt x="18138" y="7639"/>
                      <a:pt x="18238" y="7481"/>
                      <a:pt x="18122" y="7424"/>
                    </a:cubicBezTo>
                    <a:cubicBezTo>
                      <a:pt x="18080" y="7362"/>
                      <a:pt x="18099" y="7270"/>
                      <a:pt x="18022" y="7228"/>
                    </a:cubicBezTo>
                    <a:cubicBezTo>
                      <a:pt x="17984" y="7159"/>
                      <a:pt x="17999" y="7066"/>
                      <a:pt x="17922" y="7020"/>
                    </a:cubicBezTo>
                    <a:cubicBezTo>
                      <a:pt x="17884" y="6959"/>
                      <a:pt x="17899" y="6867"/>
                      <a:pt x="17823" y="6817"/>
                    </a:cubicBezTo>
                    <a:cubicBezTo>
                      <a:pt x="17784" y="6755"/>
                      <a:pt x="17796" y="6663"/>
                      <a:pt x="17726" y="6613"/>
                    </a:cubicBezTo>
                    <a:cubicBezTo>
                      <a:pt x="17676" y="6555"/>
                      <a:pt x="17692" y="6463"/>
                      <a:pt x="17630" y="6409"/>
                    </a:cubicBezTo>
                    <a:lnTo>
                      <a:pt x="17623" y="6405"/>
                    </a:lnTo>
                    <a:cubicBezTo>
                      <a:pt x="17573" y="6352"/>
                      <a:pt x="17596" y="6252"/>
                      <a:pt x="17507" y="6217"/>
                    </a:cubicBezTo>
                    <a:cubicBezTo>
                      <a:pt x="17477" y="6098"/>
                      <a:pt x="17400" y="6002"/>
                      <a:pt x="17327" y="5906"/>
                    </a:cubicBezTo>
                    <a:lnTo>
                      <a:pt x="17323" y="5894"/>
                    </a:lnTo>
                    <a:cubicBezTo>
                      <a:pt x="17246" y="5806"/>
                      <a:pt x="17208" y="5683"/>
                      <a:pt x="17115" y="5606"/>
                    </a:cubicBezTo>
                    <a:lnTo>
                      <a:pt x="17115" y="5602"/>
                    </a:lnTo>
                    <a:cubicBezTo>
                      <a:pt x="17066" y="5545"/>
                      <a:pt x="17096" y="5445"/>
                      <a:pt x="17000" y="5422"/>
                    </a:cubicBezTo>
                    <a:lnTo>
                      <a:pt x="17027" y="5403"/>
                    </a:lnTo>
                    <a:lnTo>
                      <a:pt x="17000" y="5414"/>
                    </a:lnTo>
                    <a:cubicBezTo>
                      <a:pt x="17004" y="5356"/>
                      <a:pt x="16962" y="5326"/>
                      <a:pt x="16919" y="5299"/>
                    </a:cubicBezTo>
                    <a:cubicBezTo>
                      <a:pt x="16870" y="5191"/>
                      <a:pt x="16804" y="5087"/>
                      <a:pt x="16720" y="4999"/>
                    </a:cubicBezTo>
                    <a:cubicBezTo>
                      <a:pt x="16670" y="4941"/>
                      <a:pt x="16689" y="4845"/>
                      <a:pt x="16616" y="4799"/>
                    </a:cubicBezTo>
                    <a:lnTo>
                      <a:pt x="16616" y="4807"/>
                    </a:lnTo>
                    <a:cubicBezTo>
                      <a:pt x="16593" y="4768"/>
                      <a:pt x="16566" y="4734"/>
                      <a:pt x="16539" y="4695"/>
                    </a:cubicBezTo>
                    <a:lnTo>
                      <a:pt x="16528" y="4676"/>
                    </a:lnTo>
                    <a:cubicBezTo>
                      <a:pt x="16458" y="4638"/>
                      <a:pt x="16485" y="4538"/>
                      <a:pt x="16412" y="4503"/>
                    </a:cubicBezTo>
                    <a:cubicBezTo>
                      <a:pt x="16389" y="4465"/>
                      <a:pt x="16366" y="4426"/>
                      <a:pt x="16332" y="4392"/>
                    </a:cubicBezTo>
                    <a:lnTo>
                      <a:pt x="16328" y="4384"/>
                    </a:lnTo>
                    <a:cubicBezTo>
                      <a:pt x="16266" y="4338"/>
                      <a:pt x="16293" y="4234"/>
                      <a:pt x="16209" y="4211"/>
                    </a:cubicBezTo>
                    <a:cubicBezTo>
                      <a:pt x="16209" y="4154"/>
                      <a:pt x="16162" y="4123"/>
                      <a:pt x="16124" y="4096"/>
                    </a:cubicBezTo>
                    <a:lnTo>
                      <a:pt x="16120" y="4088"/>
                    </a:lnTo>
                    <a:cubicBezTo>
                      <a:pt x="16093" y="4058"/>
                      <a:pt x="16066" y="4023"/>
                      <a:pt x="16043" y="3988"/>
                    </a:cubicBezTo>
                    <a:lnTo>
                      <a:pt x="16036" y="3969"/>
                    </a:lnTo>
                    <a:cubicBezTo>
                      <a:pt x="15940" y="3858"/>
                      <a:pt x="15947" y="3685"/>
                      <a:pt x="15813" y="3596"/>
                    </a:cubicBezTo>
                    <a:cubicBezTo>
                      <a:pt x="15578" y="3089"/>
                      <a:pt x="15421" y="2547"/>
                      <a:pt x="15121" y="2071"/>
                    </a:cubicBezTo>
                    <a:lnTo>
                      <a:pt x="15117" y="2063"/>
                    </a:lnTo>
                    <a:cubicBezTo>
                      <a:pt x="15017" y="2002"/>
                      <a:pt x="15121" y="1837"/>
                      <a:pt x="14990" y="1790"/>
                    </a:cubicBezTo>
                    <a:cubicBezTo>
                      <a:pt x="14990" y="1733"/>
                      <a:pt x="14948" y="1702"/>
                      <a:pt x="14914" y="1667"/>
                    </a:cubicBezTo>
                    <a:lnTo>
                      <a:pt x="14910" y="1664"/>
                    </a:lnTo>
                    <a:cubicBezTo>
                      <a:pt x="14852" y="1610"/>
                      <a:pt x="14871" y="1521"/>
                      <a:pt x="14818" y="1468"/>
                    </a:cubicBezTo>
                    <a:cubicBezTo>
                      <a:pt x="14795" y="1456"/>
                      <a:pt x="14787" y="1433"/>
                      <a:pt x="14791" y="1414"/>
                    </a:cubicBezTo>
                    <a:cubicBezTo>
                      <a:pt x="14791" y="1410"/>
                      <a:pt x="14795" y="1406"/>
                      <a:pt x="14795" y="1398"/>
                    </a:cubicBezTo>
                    <a:cubicBezTo>
                      <a:pt x="14752" y="1245"/>
                      <a:pt x="14729" y="1083"/>
                      <a:pt x="14595" y="972"/>
                    </a:cubicBezTo>
                    <a:cubicBezTo>
                      <a:pt x="14529" y="818"/>
                      <a:pt x="14518" y="622"/>
                      <a:pt x="14295" y="618"/>
                    </a:cubicBezTo>
                    <a:lnTo>
                      <a:pt x="14199" y="353"/>
                    </a:lnTo>
                    <a:lnTo>
                      <a:pt x="14199" y="161"/>
                    </a:lnTo>
                    <a:lnTo>
                      <a:pt x="14114" y="161"/>
                    </a:lnTo>
                    <a:cubicBezTo>
                      <a:pt x="14114" y="157"/>
                      <a:pt x="14118" y="150"/>
                      <a:pt x="14118" y="142"/>
                    </a:cubicBezTo>
                    <a:cubicBezTo>
                      <a:pt x="14122" y="111"/>
                      <a:pt x="14114" y="84"/>
                      <a:pt x="14087" y="65"/>
                    </a:cubicBezTo>
                    <a:lnTo>
                      <a:pt x="14087" y="65"/>
                    </a:lnTo>
                    <a:lnTo>
                      <a:pt x="14099" y="69"/>
                    </a:lnTo>
                    <a:cubicBezTo>
                      <a:pt x="14026" y="17"/>
                      <a:pt x="13950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11"/>
              <p:cNvSpPr/>
              <p:nvPr/>
            </p:nvSpPr>
            <p:spPr>
              <a:xfrm>
                <a:off x="4094441" y="1745755"/>
                <a:ext cx="210316" cy="57759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862" extrusionOk="0">
                    <a:moveTo>
                      <a:pt x="981" y="1706"/>
                    </a:moveTo>
                    <a:cubicBezTo>
                      <a:pt x="992" y="1714"/>
                      <a:pt x="1000" y="1726"/>
                      <a:pt x="1008" y="1737"/>
                    </a:cubicBezTo>
                    <a:cubicBezTo>
                      <a:pt x="996" y="1729"/>
                      <a:pt x="992" y="1714"/>
                      <a:pt x="981" y="1706"/>
                    </a:cubicBezTo>
                    <a:close/>
                    <a:moveTo>
                      <a:pt x="6718" y="0"/>
                    </a:moveTo>
                    <a:lnTo>
                      <a:pt x="6718" y="0"/>
                    </a:lnTo>
                    <a:cubicBezTo>
                      <a:pt x="6291" y="54"/>
                      <a:pt x="5838" y="54"/>
                      <a:pt x="5396" y="135"/>
                    </a:cubicBezTo>
                    <a:cubicBezTo>
                      <a:pt x="5331" y="135"/>
                      <a:pt x="5261" y="150"/>
                      <a:pt x="5200" y="177"/>
                    </a:cubicBezTo>
                    <a:cubicBezTo>
                      <a:pt x="5179" y="177"/>
                      <a:pt x="5158" y="176"/>
                      <a:pt x="5137" y="176"/>
                    </a:cubicBezTo>
                    <a:cubicBezTo>
                      <a:pt x="4679" y="176"/>
                      <a:pt x="4234" y="255"/>
                      <a:pt x="3793" y="369"/>
                    </a:cubicBezTo>
                    <a:lnTo>
                      <a:pt x="3809" y="384"/>
                    </a:lnTo>
                    <a:cubicBezTo>
                      <a:pt x="3801" y="384"/>
                      <a:pt x="3793" y="384"/>
                      <a:pt x="3786" y="384"/>
                    </a:cubicBezTo>
                    <a:cubicBezTo>
                      <a:pt x="3670" y="384"/>
                      <a:pt x="3556" y="411"/>
                      <a:pt x="3451" y="457"/>
                    </a:cubicBezTo>
                    <a:cubicBezTo>
                      <a:pt x="3432" y="461"/>
                      <a:pt x="3417" y="469"/>
                      <a:pt x="3405" y="484"/>
                    </a:cubicBezTo>
                    <a:cubicBezTo>
                      <a:pt x="3360" y="477"/>
                      <a:pt x="3315" y="473"/>
                      <a:pt x="3270" y="473"/>
                    </a:cubicBezTo>
                    <a:cubicBezTo>
                      <a:pt x="3178" y="473"/>
                      <a:pt x="3087" y="489"/>
                      <a:pt x="3002" y="523"/>
                    </a:cubicBezTo>
                    <a:cubicBezTo>
                      <a:pt x="2991" y="518"/>
                      <a:pt x="2979" y="516"/>
                      <a:pt x="2968" y="516"/>
                    </a:cubicBezTo>
                    <a:cubicBezTo>
                      <a:pt x="2935" y="516"/>
                      <a:pt x="2906" y="536"/>
                      <a:pt x="2894" y="565"/>
                    </a:cubicBezTo>
                    <a:cubicBezTo>
                      <a:pt x="2894" y="573"/>
                      <a:pt x="2894" y="573"/>
                      <a:pt x="2890" y="577"/>
                    </a:cubicBezTo>
                    <a:lnTo>
                      <a:pt x="2894" y="584"/>
                    </a:lnTo>
                    <a:lnTo>
                      <a:pt x="2794" y="600"/>
                    </a:lnTo>
                    <a:cubicBezTo>
                      <a:pt x="2760" y="604"/>
                      <a:pt x="2724" y="605"/>
                      <a:pt x="2688" y="605"/>
                    </a:cubicBezTo>
                    <a:cubicBezTo>
                      <a:pt x="2673" y="605"/>
                      <a:pt x="2658" y="605"/>
                      <a:pt x="2642" y="605"/>
                    </a:cubicBezTo>
                    <a:cubicBezTo>
                      <a:pt x="2550" y="605"/>
                      <a:pt x="2457" y="610"/>
                      <a:pt x="2376" y="676"/>
                    </a:cubicBezTo>
                    <a:cubicBezTo>
                      <a:pt x="2371" y="676"/>
                      <a:pt x="2366" y="676"/>
                      <a:pt x="2362" y="676"/>
                    </a:cubicBezTo>
                    <a:cubicBezTo>
                      <a:pt x="2337" y="676"/>
                      <a:pt x="2310" y="684"/>
                      <a:pt x="2291" y="700"/>
                    </a:cubicBezTo>
                    <a:cubicBezTo>
                      <a:pt x="2272" y="699"/>
                      <a:pt x="2253" y="698"/>
                      <a:pt x="2235" y="698"/>
                    </a:cubicBezTo>
                    <a:cubicBezTo>
                      <a:pt x="2144" y="698"/>
                      <a:pt x="2058" y="711"/>
                      <a:pt x="1987" y="788"/>
                    </a:cubicBezTo>
                    <a:cubicBezTo>
                      <a:pt x="1982" y="787"/>
                      <a:pt x="1976" y="787"/>
                      <a:pt x="1970" y="787"/>
                    </a:cubicBezTo>
                    <a:cubicBezTo>
                      <a:pt x="1941" y="787"/>
                      <a:pt x="1914" y="794"/>
                      <a:pt x="1891" y="807"/>
                    </a:cubicBezTo>
                    <a:lnTo>
                      <a:pt x="1684" y="815"/>
                    </a:lnTo>
                    <a:cubicBezTo>
                      <a:pt x="1677" y="814"/>
                      <a:pt x="1670" y="813"/>
                      <a:pt x="1663" y="813"/>
                    </a:cubicBezTo>
                    <a:cubicBezTo>
                      <a:pt x="1618" y="813"/>
                      <a:pt x="1576" y="836"/>
                      <a:pt x="1549" y="872"/>
                    </a:cubicBezTo>
                    <a:lnTo>
                      <a:pt x="1384" y="919"/>
                    </a:lnTo>
                    <a:lnTo>
                      <a:pt x="1250" y="976"/>
                    </a:lnTo>
                    <a:cubicBezTo>
                      <a:pt x="1146" y="976"/>
                      <a:pt x="1038" y="984"/>
                      <a:pt x="969" y="1084"/>
                    </a:cubicBezTo>
                    <a:cubicBezTo>
                      <a:pt x="938" y="1084"/>
                      <a:pt x="912" y="1095"/>
                      <a:pt x="881" y="1115"/>
                    </a:cubicBezTo>
                    <a:cubicBezTo>
                      <a:pt x="874" y="1113"/>
                      <a:pt x="867" y="1112"/>
                      <a:pt x="860" y="1112"/>
                    </a:cubicBezTo>
                    <a:cubicBezTo>
                      <a:pt x="813" y="1112"/>
                      <a:pt x="767" y="1144"/>
                      <a:pt x="750" y="1188"/>
                    </a:cubicBezTo>
                    <a:cubicBezTo>
                      <a:pt x="681" y="1199"/>
                      <a:pt x="612" y="1238"/>
                      <a:pt x="558" y="1291"/>
                    </a:cubicBezTo>
                    <a:cubicBezTo>
                      <a:pt x="531" y="1291"/>
                      <a:pt x="500" y="1307"/>
                      <a:pt x="489" y="1330"/>
                    </a:cubicBezTo>
                    <a:cubicBezTo>
                      <a:pt x="377" y="1360"/>
                      <a:pt x="270" y="1399"/>
                      <a:pt x="166" y="1437"/>
                    </a:cubicBezTo>
                    <a:cubicBezTo>
                      <a:pt x="97" y="1468"/>
                      <a:pt x="1" y="1514"/>
                      <a:pt x="32" y="1614"/>
                    </a:cubicBezTo>
                    <a:cubicBezTo>
                      <a:pt x="49" y="1666"/>
                      <a:pt x="77" y="1682"/>
                      <a:pt x="108" y="1682"/>
                    </a:cubicBezTo>
                    <a:cubicBezTo>
                      <a:pt x="144" y="1682"/>
                      <a:pt x="186" y="1661"/>
                      <a:pt x="228" y="1649"/>
                    </a:cubicBezTo>
                    <a:cubicBezTo>
                      <a:pt x="400" y="1595"/>
                      <a:pt x="573" y="1545"/>
                      <a:pt x="704" y="1418"/>
                    </a:cubicBezTo>
                    <a:cubicBezTo>
                      <a:pt x="707" y="1419"/>
                      <a:pt x="710" y="1419"/>
                      <a:pt x="712" y="1419"/>
                    </a:cubicBezTo>
                    <a:cubicBezTo>
                      <a:pt x="737" y="1419"/>
                      <a:pt x="764" y="1404"/>
                      <a:pt x="781" y="1384"/>
                    </a:cubicBezTo>
                    <a:cubicBezTo>
                      <a:pt x="858" y="1384"/>
                      <a:pt x="935" y="1384"/>
                      <a:pt x="981" y="1307"/>
                    </a:cubicBezTo>
                    <a:cubicBezTo>
                      <a:pt x="987" y="1308"/>
                      <a:pt x="995" y="1309"/>
                      <a:pt x="1002" y="1309"/>
                    </a:cubicBezTo>
                    <a:cubicBezTo>
                      <a:pt x="1033" y="1309"/>
                      <a:pt x="1071" y="1300"/>
                      <a:pt x="1100" y="1300"/>
                    </a:cubicBezTo>
                    <a:cubicBezTo>
                      <a:pt x="1149" y="1300"/>
                      <a:pt x="1175" y="1322"/>
                      <a:pt x="1107" y="1437"/>
                    </a:cubicBezTo>
                    <a:cubicBezTo>
                      <a:pt x="1058" y="1522"/>
                      <a:pt x="1019" y="1614"/>
                      <a:pt x="981" y="1706"/>
                    </a:cubicBezTo>
                    <a:cubicBezTo>
                      <a:pt x="977" y="1714"/>
                      <a:pt x="969" y="1729"/>
                      <a:pt x="973" y="1737"/>
                    </a:cubicBezTo>
                    <a:cubicBezTo>
                      <a:pt x="977" y="1756"/>
                      <a:pt x="988" y="1775"/>
                      <a:pt x="992" y="1795"/>
                    </a:cubicBezTo>
                    <a:cubicBezTo>
                      <a:pt x="1006" y="1836"/>
                      <a:pt x="1051" y="1861"/>
                      <a:pt x="1080" y="1861"/>
                    </a:cubicBezTo>
                    <a:cubicBezTo>
                      <a:pt x="1091" y="1861"/>
                      <a:pt x="1100" y="1857"/>
                      <a:pt x="1104" y="1848"/>
                    </a:cubicBezTo>
                    <a:cubicBezTo>
                      <a:pt x="1180" y="1617"/>
                      <a:pt x="1361" y="1578"/>
                      <a:pt x="1561" y="1578"/>
                    </a:cubicBezTo>
                    <a:cubicBezTo>
                      <a:pt x="1584" y="1578"/>
                      <a:pt x="1607" y="1579"/>
                      <a:pt x="1630" y="1579"/>
                    </a:cubicBezTo>
                    <a:lnTo>
                      <a:pt x="1553" y="1303"/>
                    </a:lnTo>
                    <a:cubicBezTo>
                      <a:pt x="1592" y="1161"/>
                      <a:pt x="1726" y="1111"/>
                      <a:pt x="1815" y="1018"/>
                    </a:cubicBezTo>
                    <a:lnTo>
                      <a:pt x="1987" y="999"/>
                    </a:lnTo>
                    <a:cubicBezTo>
                      <a:pt x="2012" y="994"/>
                      <a:pt x="2037" y="992"/>
                      <a:pt x="2062" y="992"/>
                    </a:cubicBezTo>
                    <a:cubicBezTo>
                      <a:pt x="2129" y="992"/>
                      <a:pt x="2198" y="1005"/>
                      <a:pt x="2265" y="1005"/>
                    </a:cubicBezTo>
                    <a:cubicBezTo>
                      <a:pt x="2345" y="1005"/>
                      <a:pt x="2421" y="987"/>
                      <a:pt x="2487" y="907"/>
                    </a:cubicBezTo>
                    <a:lnTo>
                      <a:pt x="2495" y="899"/>
                    </a:lnTo>
                    <a:cubicBezTo>
                      <a:pt x="2532" y="901"/>
                      <a:pt x="2570" y="904"/>
                      <a:pt x="2607" y="904"/>
                    </a:cubicBezTo>
                    <a:cubicBezTo>
                      <a:pt x="2687" y="904"/>
                      <a:pt x="2764" y="889"/>
                      <a:pt x="2821" y="811"/>
                    </a:cubicBezTo>
                    <a:cubicBezTo>
                      <a:pt x="2825" y="812"/>
                      <a:pt x="2829" y="812"/>
                      <a:pt x="2833" y="812"/>
                    </a:cubicBezTo>
                    <a:cubicBezTo>
                      <a:pt x="2853" y="812"/>
                      <a:pt x="2873" y="803"/>
                      <a:pt x="2883" y="784"/>
                    </a:cubicBezTo>
                    <a:cubicBezTo>
                      <a:pt x="2886" y="784"/>
                      <a:pt x="2888" y="784"/>
                      <a:pt x="2891" y="784"/>
                    </a:cubicBezTo>
                    <a:cubicBezTo>
                      <a:pt x="2942" y="784"/>
                      <a:pt x="2988" y="751"/>
                      <a:pt x="3006" y="707"/>
                    </a:cubicBezTo>
                    <a:cubicBezTo>
                      <a:pt x="3417" y="707"/>
                      <a:pt x="3813" y="577"/>
                      <a:pt x="4208" y="496"/>
                    </a:cubicBezTo>
                    <a:cubicBezTo>
                      <a:pt x="4254" y="500"/>
                      <a:pt x="4299" y="502"/>
                      <a:pt x="4344" y="502"/>
                    </a:cubicBezTo>
                    <a:cubicBezTo>
                      <a:pt x="4732" y="502"/>
                      <a:pt x="5098" y="366"/>
                      <a:pt x="5473" y="308"/>
                    </a:cubicBezTo>
                    <a:cubicBezTo>
                      <a:pt x="5523" y="349"/>
                      <a:pt x="5585" y="379"/>
                      <a:pt x="5645" y="379"/>
                    </a:cubicBezTo>
                    <a:cubicBezTo>
                      <a:pt x="5667" y="379"/>
                      <a:pt x="5690" y="375"/>
                      <a:pt x="5711" y="365"/>
                    </a:cubicBezTo>
                    <a:cubicBezTo>
                      <a:pt x="6003" y="231"/>
                      <a:pt x="6326" y="265"/>
                      <a:pt x="6622" y="177"/>
                    </a:cubicBezTo>
                    <a:cubicBezTo>
                      <a:pt x="6683" y="135"/>
                      <a:pt x="6779" y="112"/>
                      <a:pt x="67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2" name="Google Shape;2092;p11"/>
              <p:cNvSpPr/>
              <p:nvPr/>
            </p:nvSpPr>
            <p:spPr>
              <a:xfrm>
                <a:off x="3915766" y="1748857"/>
                <a:ext cx="19543" cy="46747"/>
              </a:xfrm>
              <a:custGeom>
                <a:avLst/>
                <a:gdLst/>
                <a:ahLst/>
                <a:cxnLst/>
                <a:rect l="l" t="t" r="r" b="b"/>
                <a:pathLst>
                  <a:path w="630" h="1507" extrusionOk="0">
                    <a:moveTo>
                      <a:pt x="254" y="0"/>
                    </a:moveTo>
                    <a:cubicBezTo>
                      <a:pt x="139" y="138"/>
                      <a:pt x="197" y="273"/>
                      <a:pt x="193" y="400"/>
                    </a:cubicBezTo>
                    <a:cubicBezTo>
                      <a:pt x="193" y="461"/>
                      <a:pt x="193" y="523"/>
                      <a:pt x="197" y="588"/>
                    </a:cubicBezTo>
                    <a:cubicBezTo>
                      <a:pt x="1" y="991"/>
                      <a:pt x="347" y="1211"/>
                      <a:pt x="504" y="1495"/>
                    </a:cubicBezTo>
                    <a:cubicBezTo>
                      <a:pt x="510" y="1502"/>
                      <a:pt x="524" y="1506"/>
                      <a:pt x="541" y="1506"/>
                    </a:cubicBezTo>
                    <a:cubicBezTo>
                      <a:pt x="580" y="1506"/>
                      <a:pt x="629" y="1480"/>
                      <a:pt x="589" y="1399"/>
                    </a:cubicBezTo>
                    <a:cubicBezTo>
                      <a:pt x="581" y="1399"/>
                      <a:pt x="569" y="1387"/>
                      <a:pt x="562" y="1368"/>
                    </a:cubicBezTo>
                    <a:lnTo>
                      <a:pt x="562" y="1357"/>
                    </a:lnTo>
                    <a:lnTo>
                      <a:pt x="589" y="1399"/>
                    </a:lnTo>
                    <a:cubicBezTo>
                      <a:pt x="604" y="1368"/>
                      <a:pt x="600" y="1330"/>
                      <a:pt x="581" y="1307"/>
                    </a:cubicBezTo>
                    <a:cubicBezTo>
                      <a:pt x="481" y="1057"/>
                      <a:pt x="347" y="826"/>
                      <a:pt x="454" y="519"/>
                    </a:cubicBezTo>
                    <a:cubicBezTo>
                      <a:pt x="508" y="365"/>
                      <a:pt x="427" y="138"/>
                      <a:pt x="2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3" name="Google Shape;2093;p11"/>
              <p:cNvSpPr/>
              <p:nvPr/>
            </p:nvSpPr>
            <p:spPr>
              <a:xfrm>
                <a:off x="4012331" y="1744204"/>
                <a:ext cx="37937" cy="72897"/>
              </a:xfrm>
              <a:custGeom>
                <a:avLst/>
                <a:gdLst/>
                <a:ahLst/>
                <a:cxnLst/>
                <a:rect l="l" t="t" r="r" b="b"/>
                <a:pathLst>
                  <a:path w="1223" h="2350" extrusionOk="0">
                    <a:moveTo>
                      <a:pt x="729" y="0"/>
                    </a:moveTo>
                    <a:cubicBezTo>
                      <a:pt x="638" y="0"/>
                      <a:pt x="627" y="109"/>
                      <a:pt x="642" y="192"/>
                    </a:cubicBezTo>
                    <a:cubicBezTo>
                      <a:pt x="661" y="304"/>
                      <a:pt x="700" y="415"/>
                      <a:pt x="730" y="527"/>
                    </a:cubicBezTo>
                    <a:cubicBezTo>
                      <a:pt x="930" y="899"/>
                      <a:pt x="961" y="1268"/>
                      <a:pt x="700" y="1629"/>
                    </a:cubicBezTo>
                    <a:cubicBezTo>
                      <a:pt x="684" y="1660"/>
                      <a:pt x="680" y="1691"/>
                      <a:pt x="680" y="1726"/>
                    </a:cubicBezTo>
                    <a:cubicBezTo>
                      <a:pt x="657" y="1729"/>
                      <a:pt x="634" y="1741"/>
                      <a:pt x="607" y="1749"/>
                    </a:cubicBezTo>
                    <a:cubicBezTo>
                      <a:pt x="586" y="1744"/>
                      <a:pt x="565" y="1741"/>
                      <a:pt x="544" y="1741"/>
                    </a:cubicBezTo>
                    <a:cubicBezTo>
                      <a:pt x="480" y="1741"/>
                      <a:pt x="422" y="1767"/>
                      <a:pt x="384" y="1837"/>
                    </a:cubicBezTo>
                    <a:lnTo>
                      <a:pt x="215" y="1968"/>
                    </a:lnTo>
                    <a:cubicBezTo>
                      <a:pt x="115" y="1979"/>
                      <a:pt x="27" y="2052"/>
                      <a:pt x="0" y="2152"/>
                    </a:cubicBezTo>
                    <a:lnTo>
                      <a:pt x="4" y="2160"/>
                    </a:lnTo>
                    <a:cubicBezTo>
                      <a:pt x="54" y="2186"/>
                      <a:pt x="102" y="2202"/>
                      <a:pt x="147" y="2202"/>
                    </a:cubicBezTo>
                    <a:cubicBezTo>
                      <a:pt x="214" y="2202"/>
                      <a:pt x="273" y="2168"/>
                      <a:pt x="319" y="2083"/>
                    </a:cubicBezTo>
                    <a:cubicBezTo>
                      <a:pt x="339" y="2080"/>
                      <a:pt x="357" y="2079"/>
                      <a:pt x="375" y="2079"/>
                    </a:cubicBezTo>
                    <a:cubicBezTo>
                      <a:pt x="528" y="2079"/>
                      <a:pt x="598" y="2181"/>
                      <a:pt x="619" y="2337"/>
                    </a:cubicBezTo>
                    <a:cubicBezTo>
                      <a:pt x="648" y="2345"/>
                      <a:pt x="671" y="2349"/>
                      <a:pt x="690" y="2349"/>
                    </a:cubicBezTo>
                    <a:cubicBezTo>
                      <a:pt x="808" y="2349"/>
                      <a:pt x="746" y="2192"/>
                      <a:pt x="796" y="2129"/>
                    </a:cubicBezTo>
                    <a:lnTo>
                      <a:pt x="726" y="1968"/>
                    </a:lnTo>
                    <a:cubicBezTo>
                      <a:pt x="776" y="1948"/>
                      <a:pt x="803" y="1898"/>
                      <a:pt x="799" y="1852"/>
                    </a:cubicBezTo>
                    <a:lnTo>
                      <a:pt x="846" y="1756"/>
                    </a:lnTo>
                    <a:cubicBezTo>
                      <a:pt x="1214" y="1530"/>
                      <a:pt x="1222" y="1218"/>
                      <a:pt x="1080" y="857"/>
                    </a:cubicBezTo>
                    <a:cubicBezTo>
                      <a:pt x="988" y="642"/>
                      <a:pt x="907" y="423"/>
                      <a:pt x="826" y="208"/>
                    </a:cubicBezTo>
                    <a:cubicBezTo>
                      <a:pt x="807" y="131"/>
                      <a:pt x="815" y="8"/>
                      <a:pt x="734" y="0"/>
                    </a:cubicBezTo>
                    <a:cubicBezTo>
                      <a:pt x="733" y="0"/>
                      <a:pt x="731" y="0"/>
                      <a:pt x="7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11"/>
              <p:cNvSpPr/>
              <p:nvPr/>
            </p:nvSpPr>
            <p:spPr>
              <a:xfrm>
                <a:off x="4122111" y="1671059"/>
                <a:ext cx="23730" cy="37410"/>
              </a:xfrm>
              <a:custGeom>
                <a:avLst/>
                <a:gdLst/>
                <a:ahLst/>
                <a:cxnLst/>
                <a:rect l="l" t="t" r="r" b="b"/>
                <a:pathLst>
                  <a:path w="765" h="1206" extrusionOk="0">
                    <a:moveTo>
                      <a:pt x="406" y="0"/>
                    </a:moveTo>
                    <a:cubicBezTo>
                      <a:pt x="339" y="0"/>
                      <a:pt x="244" y="24"/>
                      <a:pt x="96" y="60"/>
                    </a:cubicBezTo>
                    <a:cubicBezTo>
                      <a:pt x="54" y="68"/>
                      <a:pt x="0" y="80"/>
                      <a:pt x="20" y="141"/>
                    </a:cubicBezTo>
                    <a:cubicBezTo>
                      <a:pt x="23" y="156"/>
                      <a:pt x="73" y="160"/>
                      <a:pt x="96" y="168"/>
                    </a:cubicBezTo>
                    <a:cubicBezTo>
                      <a:pt x="163" y="145"/>
                      <a:pt x="235" y="91"/>
                      <a:pt x="295" y="91"/>
                    </a:cubicBezTo>
                    <a:cubicBezTo>
                      <a:pt x="346" y="91"/>
                      <a:pt x="389" y="130"/>
                      <a:pt x="411" y="260"/>
                    </a:cubicBezTo>
                    <a:cubicBezTo>
                      <a:pt x="465" y="545"/>
                      <a:pt x="561" y="829"/>
                      <a:pt x="661" y="1205"/>
                    </a:cubicBezTo>
                    <a:cubicBezTo>
                      <a:pt x="765" y="821"/>
                      <a:pt x="677" y="564"/>
                      <a:pt x="611" y="310"/>
                    </a:cubicBezTo>
                    <a:cubicBezTo>
                      <a:pt x="551" y="81"/>
                      <a:pt x="529" y="0"/>
                      <a:pt x="4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11"/>
              <p:cNvSpPr/>
              <p:nvPr/>
            </p:nvSpPr>
            <p:spPr>
              <a:xfrm>
                <a:off x="3929849" y="1800443"/>
                <a:ext cx="13835" cy="34960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127" extrusionOk="0">
                    <a:moveTo>
                      <a:pt x="145" y="0"/>
                    </a:moveTo>
                    <a:cubicBezTo>
                      <a:pt x="141" y="0"/>
                      <a:pt x="136" y="1"/>
                      <a:pt x="131" y="1"/>
                    </a:cubicBezTo>
                    <a:cubicBezTo>
                      <a:pt x="0" y="9"/>
                      <a:pt x="27" y="139"/>
                      <a:pt x="42" y="235"/>
                    </a:cubicBezTo>
                    <a:cubicBezTo>
                      <a:pt x="54" y="278"/>
                      <a:pt x="96" y="316"/>
                      <a:pt x="119" y="354"/>
                    </a:cubicBezTo>
                    <a:cubicBezTo>
                      <a:pt x="131" y="566"/>
                      <a:pt x="138" y="781"/>
                      <a:pt x="146" y="992"/>
                    </a:cubicBezTo>
                    <a:cubicBezTo>
                      <a:pt x="149" y="1085"/>
                      <a:pt x="184" y="1126"/>
                      <a:pt x="260" y="1126"/>
                    </a:cubicBezTo>
                    <a:cubicBezTo>
                      <a:pt x="272" y="1126"/>
                      <a:pt x="285" y="1125"/>
                      <a:pt x="300" y="1123"/>
                    </a:cubicBezTo>
                    <a:cubicBezTo>
                      <a:pt x="377" y="1115"/>
                      <a:pt x="446" y="1042"/>
                      <a:pt x="407" y="1000"/>
                    </a:cubicBezTo>
                    <a:cubicBezTo>
                      <a:pt x="204" y="762"/>
                      <a:pt x="446" y="447"/>
                      <a:pt x="250" y="220"/>
                    </a:cubicBezTo>
                    <a:cubicBezTo>
                      <a:pt x="228" y="139"/>
                      <a:pt x="262" y="0"/>
                      <a:pt x="1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11"/>
              <p:cNvSpPr/>
              <p:nvPr/>
            </p:nvSpPr>
            <p:spPr>
              <a:xfrm>
                <a:off x="4033177" y="1653656"/>
                <a:ext cx="29593" cy="16441"/>
              </a:xfrm>
              <a:custGeom>
                <a:avLst/>
                <a:gdLst/>
                <a:ahLst/>
                <a:cxnLst/>
                <a:rect l="l" t="t" r="r" b="b"/>
                <a:pathLst>
                  <a:path w="954" h="530" extrusionOk="0">
                    <a:moveTo>
                      <a:pt x="163" y="0"/>
                    </a:moveTo>
                    <a:cubicBezTo>
                      <a:pt x="122" y="0"/>
                      <a:pt x="78" y="6"/>
                      <a:pt x="31" y="18"/>
                    </a:cubicBezTo>
                    <a:cubicBezTo>
                      <a:pt x="5" y="41"/>
                      <a:pt x="1" y="87"/>
                      <a:pt x="24" y="118"/>
                    </a:cubicBezTo>
                    <a:cubicBezTo>
                      <a:pt x="24" y="129"/>
                      <a:pt x="28" y="129"/>
                      <a:pt x="28" y="129"/>
                    </a:cubicBezTo>
                    <a:lnTo>
                      <a:pt x="642" y="529"/>
                    </a:lnTo>
                    <a:cubicBezTo>
                      <a:pt x="677" y="525"/>
                      <a:pt x="704" y="518"/>
                      <a:pt x="738" y="518"/>
                    </a:cubicBezTo>
                    <a:lnTo>
                      <a:pt x="954" y="521"/>
                    </a:lnTo>
                    <a:cubicBezTo>
                      <a:pt x="892" y="402"/>
                      <a:pt x="777" y="322"/>
                      <a:pt x="646" y="291"/>
                    </a:cubicBezTo>
                    <a:cubicBezTo>
                      <a:pt x="512" y="140"/>
                      <a:pt x="369" y="0"/>
                      <a:pt x="1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11"/>
              <p:cNvSpPr/>
              <p:nvPr/>
            </p:nvSpPr>
            <p:spPr>
              <a:xfrm>
                <a:off x="3919830" y="1672920"/>
                <a:ext cx="48670" cy="52517"/>
              </a:xfrm>
              <a:custGeom>
                <a:avLst/>
                <a:gdLst/>
                <a:ahLst/>
                <a:cxnLst/>
                <a:rect l="l" t="t" r="r" b="b"/>
                <a:pathLst>
                  <a:path w="1569" h="1693" extrusionOk="0">
                    <a:moveTo>
                      <a:pt x="550" y="607"/>
                    </a:moveTo>
                    <a:lnTo>
                      <a:pt x="550" y="607"/>
                    </a:lnTo>
                    <a:cubicBezTo>
                      <a:pt x="550" y="608"/>
                      <a:pt x="550" y="635"/>
                      <a:pt x="554" y="646"/>
                    </a:cubicBezTo>
                    <a:cubicBezTo>
                      <a:pt x="550" y="638"/>
                      <a:pt x="550" y="623"/>
                      <a:pt x="550" y="607"/>
                    </a:cubicBezTo>
                    <a:close/>
                    <a:moveTo>
                      <a:pt x="565" y="654"/>
                    </a:moveTo>
                    <a:lnTo>
                      <a:pt x="573" y="661"/>
                    </a:lnTo>
                    <a:lnTo>
                      <a:pt x="569" y="661"/>
                    </a:lnTo>
                    <a:lnTo>
                      <a:pt x="607" y="704"/>
                    </a:lnTo>
                    <a:lnTo>
                      <a:pt x="607" y="700"/>
                    </a:lnTo>
                    <a:cubicBezTo>
                      <a:pt x="609" y="701"/>
                      <a:pt x="610" y="704"/>
                      <a:pt x="611" y="706"/>
                    </a:cubicBezTo>
                    <a:lnTo>
                      <a:pt x="611" y="706"/>
                    </a:lnTo>
                    <a:cubicBezTo>
                      <a:pt x="610" y="705"/>
                      <a:pt x="609" y="705"/>
                      <a:pt x="607" y="704"/>
                    </a:cubicBezTo>
                    <a:lnTo>
                      <a:pt x="569" y="665"/>
                    </a:lnTo>
                    <a:cubicBezTo>
                      <a:pt x="565" y="661"/>
                      <a:pt x="565" y="657"/>
                      <a:pt x="565" y="654"/>
                    </a:cubicBezTo>
                    <a:close/>
                    <a:moveTo>
                      <a:pt x="1363" y="0"/>
                    </a:moveTo>
                    <a:cubicBezTo>
                      <a:pt x="1282" y="0"/>
                      <a:pt x="1206" y="20"/>
                      <a:pt x="1145" y="108"/>
                    </a:cubicBezTo>
                    <a:cubicBezTo>
                      <a:pt x="911" y="227"/>
                      <a:pt x="688" y="373"/>
                      <a:pt x="550" y="607"/>
                    </a:cubicBezTo>
                    <a:cubicBezTo>
                      <a:pt x="519" y="646"/>
                      <a:pt x="488" y="692"/>
                      <a:pt x="458" y="730"/>
                    </a:cubicBezTo>
                    <a:cubicBezTo>
                      <a:pt x="319" y="788"/>
                      <a:pt x="173" y="846"/>
                      <a:pt x="154" y="1026"/>
                    </a:cubicBezTo>
                    <a:cubicBezTo>
                      <a:pt x="146" y="1095"/>
                      <a:pt x="135" y="1157"/>
                      <a:pt x="131" y="1218"/>
                    </a:cubicBezTo>
                    <a:cubicBezTo>
                      <a:pt x="50" y="1364"/>
                      <a:pt x="0" y="1518"/>
                      <a:pt x="93" y="1676"/>
                    </a:cubicBezTo>
                    <a:cubicBezTo>
                      <a:pt x="106" y="1687"/>
                      <a:pt x="123" y="1693"/>
                      <a:pt x="142" y="1693"/>
                    </a:cubicBezTo>
                    <a:cubicBezTo>
                      <a:pt x="155" y="1693"/>
                      <a:pt x="168" y="1690"/>
                      <a:pt x="181" y="1683"/>
                    </a:cubicBezTo>
                    <a:cubicBezTo>
                      <a:pt x="300" y="1564"/>
                      <a:pt x="239" y="1407"/>
                      <a:pt x="258" y="1268"/>
                    </a:cubicBezTo>
                    <a:cubicBezTo>
                      <a:pt x="258" y="1253"/>
                      <a:pt x="258" y="1234"/>
                      <a:pt x="250" y="1218"/>
                    </a:cubicBezTo>
                    <a:cubicBezTo>
                      <a:pt x="265" y="1195"/>
                      <a:pt x="269" y="1165"/>
                      <a:pt x="277" y="1138"/>
                    </a:cubicBezTo>
                    <a:cubicBezTo>
                      <a:pt x="392" y="1069"/>
                      <a:pt x="461" y="946"/>
                      <a:pt x="458" y="803"/>
                    </a:cubicBezTo>
                    <a:lnTo>
                      <a:pt x="458" y="803"/>
                    </a:lnTo>
                    <a:cubicBezTo>
                      <a:pt x="475" y="809"/>
                      <a:pt x="490" y="811"/>
                      <a:pt x="505" y="811"/>
                    </a:cubicBezTo>
                    <a:cubicBezTo>
                      <a:pt x="570" y="811"/>
                      <a:pt x="611" y="762"/>
                      <a:pt x="657" y="719"/>
                    </a:cubicBezTo>
                    <a:lnTo>
                      <a:pt x="657" y="719"/>
                    </a:lnTo>
                    <a:cubicBezTo>
                      <a:pt x="659" y="719"/>
                      <a:pt x="660" y="719"/>
                      <a:pt x="661" y="719"/>
                    </a:cubicBezTo>
                    <a:cubicBezTo>
                      <a:pt x="661" y="719"/>
                      <a:pt x="660" y="719"/>
                      <a:pt x="658" y="719"/>
                    </a:cubicBezTo>
                    <a:lnTo>
                      <a:pt x="658" y="719"/>
                    </a:lnTo>
                    <a:cubicBezTo>
                      <a:pt x="657" y="719"/>
                      <a:pt x="657" y="719"/>
                      <a:pt x="657" y="719"/>
                    </a:cubicBezTo>
                    <a:lnTo>
                      <a:pt x="657" y="719"/>
                    </a:lnTo>
                    <a:cubicBezTo>
                      <a:pt x="648" y="719"/>
                      <a:pt x="638" y="717"/>
                      <a:pt x="629" y="714"/>
                    </a:cubicBezTo>
                    <a:lnTo>
                      <a:pt x="629" y="714"/>
                    </a:lnTo>
                    <a:cubicBezTo>
                      <a:pt x="638" y="716"/>
                      <a:pt x="651" y="718"/>
                      <a:pt x="658" y="719"/>
                    </a:cubicBezTo>
                    <a:lnTo>
                      <a:pt x="658" y="719"/>
                    </a:lnTo>
                    <a:cubicBezTo>
                      <a:pt x="659" y="717"/>
                      <a:pt x="660" y="716"/>
                      <a:pt x="661" y="715"/>
                    </a:cubicBezTo>
                    <a:cubicBezTo>
                      <a:pt x="930" y="504"/>
                      <a:pt x="1180" y="265"/>
                      <a:pt x="1491" y="119"/>
                    </a:cubicBezTo>
                    <a:cubicBezTo>
                      <a:pt x="1497" y="120"/>
                      <a:pt x="1503" y="121"/>
                      <a:pt x="1510" y="121"/>
                    </a:cubicBezTo>
                    <a:cubicBezTo>
                      <a:pt x="1529" y="121"/>
                      <a:pt x="1550" y="117"/>
                      <a:pt x="1564" y="108"/>
                    </a:cubicBezTo>
                    <a:cubicBezTo>
                      <a:pt x="1568" y="73"/>
                      <a:pt x="1568" y="46"/>
                      <a:pt x="1568" y="12"/>
                    </a:cubicBezTo>
                    <a:lnTo>
                      <a:pt x="1568" y="12"/>
                    </a:lnTo>
                    <a:cubicBezTo>
                      <a:pt x="1564" y="12"/>
                      <a:pt x="1560" y="12"/>
                      <a:pt x="1556" y="12"/>
                    </a:cubicBezTo>
                    <a:cubicBezTo>
                      <a:pt x="1492" y="12"/>
                      <a:pt x="1426" y="0"/>
                      <a:pt x="13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11"/>
              <p:cNvSpPr/>
              <p:nvPr/>
            </p:nvSpPr>
            <p:spPr>
              <a:xfrm>
                <a:off x="3999923" y="1760986"/>
                <a:ext cx="32106" cy="1780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574" extrusionOk="0">
                    <a:moveTo>
                      <a:pt x="655" y="0"/>
                    </a:moveTo>
                    <a:cubicBezTo>
                      <a:pt x="613" y="0"/>
                      <a:pt x="568" y="11"/>
                      <a:pt x="523" y="24"/>
                    </a:cubicBezTo>
                    <a:cubicBezTo>
                      <a:pt x="316" y="105"/>
                      <a:pt x="116" y="189"/>
                      <a:pt x="1" y="408"/>
                    </a:cubicBezTo>
                    <a:cubicBezTo>
                      <a:pt x="35" y="439"/>
                      <a:pt x="71" y="450"/>
                      <a:pt x="108" y="450"/>
                    </a:cubicBezTo>
                    <a:cubicBezTo>
                      <a:pt x="142" y="450"/>
                      <a:pt x="177" y="440"/>
                      <a:pt x="212" y="428"/>
                    </a:cubicBezTo>
                    <a:lnTo>
                      <a:pt x="400" y="401"/>
                    </a:lnTo>
                    <a:lnTo>
                      <a:pt x="400" y="401"/>
                    </a:lnTo>
                    <a:lnTo>
                      <a:pt x="393" y="412"/>
                    </a:lnTo>
                    <a:lnTo>
                      <a:pt x="400" y="408"/>
                    </a:lnTo>
                    <a:cubicBezTo>
                      <a:pt x="406" y="511"/>
                      <a:pt x="440" y="573"/>
                      <a:pt x="538" y="573"/>
                    </a:cubicBezTo>
                    <a:cubicBezTo>
                      <a:pt x="561" y="573"/>
                      <a:pt x="588" y="569"/>
                      <a:pt x="619" y="562"/>
                    </a:cubicBezTo>
                    <a:cubicBezTo>
                      <a:pt x="777" y="524"/>
                      <a:pt x="961" y="531"/>
                      <a:pt x="1004" y="331"/>
                    </a:cubicBezTo>
                    <a:cubicBezTo>
                      <a:pt x="1034" y="197"/>
                      <a:pt x="950" y="112"/>
                      <a:pt x="815" y="86"/>
                    </a:cubicBezTo>
                    <a:cubicBezTo>
                      <a:pt x="768" y="21"/>
                      <a:pt x="714" y="0"/>
                      <a:pt x="6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11"/>
              <p:cNvSpPr/>
              <p:nvPr/>
            </p:nvSpPr>
            <p:spPr>
              <a:xfrm>
                <a:off x="4034138" y="1713773"/>
                <a:ext cx="39364" cy="90113"/>
              </a:xfrm>
              <a:custGeom>
                <a:avLst/>
                <a:gdLst/>
                <a:ahLst/>
                <a:cxnLst/>
                <a:rect l="l" t="t" r="r" b="b"/>
                <a:pathLst>
                  <a:path w="1269" h="2905" extrusionOk="0">
                    <a:moveTo>
                      <a:pt x="267" y="0"/>
                    </a:moveTo>
                    <a:cubicBezTo>
                      <a:pt x="192" y="0"/>
                      <a:pt x="104" y="14"/>
                      <a:pt x="0" y="40"/>
                    </a:cubicBezTo>
                    <a:cubicBezTo>
                      <a:pt x="50" y="97"/>
                      <a:pt x="77" y="167"/>
                      <a:pt x="135" y="193"/>
                    </a:cubicBezTo>
                    <a:cubicBezTo>
                      <a:pt x="415" y="343"/>
                      <a:pt x="565" y="551"/>
                      <a:pt x="500" y="881"/>
                    </a:cubicBezTo>
                    <a:cubicBezTo>
                      <a:pt x="477" y="1020"/>
                      <a:pt x="569" y="1097"/>
                      <a:pt x="711" y="1097"/>
                    </a:cubicBezTo>
                    <a:cubicBezTo>
                      <a:pt x="969" y="1143"/>
                      <a:pt x="1134" y="1243"/>
                      <a:pt x="988" y="1535"/>
                    </a:cubicBezTo>
                    <a:cubicBezTo>
                      <a:pt x="915" y="1677"/>
                      <a:pt x="988" y="1796"/>
                      <a:pt x="1030" y="1919"/>
                    </a:cubicBezTo>
                    <a:cubicBezTo>
                      <a:pt x="1034" y="2096"/>
                      <a:pt x="834" y="2169"/>
                      <a:pt x="819" y="2338"/>
                    </a:cubicBezTo>
                    <a:cubicBezTo>
                      <a:pt x="807" y="2476"/>
                      <a:pt x="842" y="2634"/>
                      <a:pt x="654" y="2703"/>
                    </a:cubicBezTo>
                    <a:cubicBezTo>
                      <a:pt x="646" y="2707"/>
                      <a:pt x="665" y="2787"/>
                      <a:pt x="669" y="2830"/>
                    </a:cubicBezTo>
                    <a:cubicBezTo>
                      <a:pt x="686" y="2886"/>
                      <a:pt x="704" y="2905"/>
                      <a:pt x="722" y="2905"/>
                    </a:cubicBezTo>
                    <a:cubicBezTo>
                      <a:pt x="750" y="2905"/>
                      <a:pt x="780" y="2860"/>
                      <a:pt x="807" y="2837"/>
                    </a:cubicBezTo>
                    <a:lnTo>
                      <a:pt x="815" y="2837"/>
                    </a:lnTo>
                    <a:lnTo>
                      <a:pt x="819" y="2830"/>
                    </a:lnTo>
                    <a:cubicBezTo>
                      <a:pt x="877" y="2826"/>
                      <a:pt x="915" y="2806"/>
                      <a:pt x="892" y="2741"/>
                    </a:cubicBezTo>
                    <a:cubicBezTo>
                      <a:pt x="900" y="2595"/>
                      <a:pt x="1065" y="2495"/>
                      <a:pt x="1007" y="2338"/>
                    </a:cubicBezTo>
                    <a:cubicBezTo>
                      <a:pt x="1103" y="2269"/>
                      <a:pt x="1268" y="2280"/>
                      <a:pt x="1226" y="2076"/>
                    </a:cubicBezTo>
                    <a:cubicBezTo>
                      <a:pt x="1199" y="1923"/>
                      <a:pt x="1207" y="1769"/>
                      <a:pt x="1203" y="1623"/>
                    </a:cubicBezTo>
                    <a:cubicBezTo>
                      <a:pt x="1265" y="1047"/>
                      <a:pt x="1265" y="1047"/>
                      <a:pt x="819" y="797"/>
                    </a:cubicBezTo>
                    <a:cubicBezTo>
                      <a:pt x="815" y="685"/>
                      <a:pt x="838" y="570"/>
                      <a:pt x="731" y="493"/>
                    </a:cubicBezTo>
                    <a:cubicBezTo>
                      <a:pt x="625" y="142"/>
                      <a:pt x="509" y="0"/>
                      <a:pt x="2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11"/>
              <p:cNvSpPr/>
              <p:nvPr/>
            </p:nvSpPr>
            <p:spPr>
              <a:xfrm>
                <a:off x="4080855" y="1701055"/>
                <a:ext cx="20411" cy="9169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956" extrusionOk="0">
                    <a:moveTo>
                      <a:pt x="220" y="0"/>
                    </a:moveTo>
                    <a:lnTo>
                      <a:pt x="174" y="23"/>
                    </a:lnTo>
                    <a:cubicBezTo>
                      <a:pt x="174" y="27"/>
                      <a:pt x="166" y="35"/>
                      <a:pt x="166" y="39"/>
                    </a:cubicBezTo>
                    <a:lnTo>
                      <a:pt x="101" y="19"/>
                    </a:lnTo>
                    <a:lnTo>
                      <a:pt x="120" y="115"/>
                    </a:lnTo>
                    <a:cubicBezTo>
                      <a:pt x="128" y="546"/>
                      <a:pt x="393" y="919"/>
                      <a:pt x="435" y="1345"/>
                    </a:cubicBezTo>
                    <a:lnTo>
                      <a:pt x="404" y="1518"/>
                    </a:lnTo>
                    <a:cubicBezTo>
                      <a:pt x="254" y="1714"/>
                      <a:pt x="335" y="1933"/>
                      <a:pt x="347" y="2144"/>
                    </a:cubicBezTo>
                    <a:cubicBezTo>
                      <a:pt x="293" y="2306"/>
                      <a:pt x="239" y="2467"/>
                      <a:pt x="193" y="2632"/>
                    </a:cubicBezTo>
                    <a:cubicBezTo>
                      <a:pt x="124" y="2728"/>
                      <a:pt x="1" y="2848"/>
                      <a:pt x="124" y="2932"/>
                    </a:cubicBezTo>
                    <a:cubicBezTo>
                      <a:pt x="147" y="2948"/>
                      <a:pt x="169" y="2955"/>
                      <a:pt x="190" y="2955"/>
                    </a:cubicBezTo>
                    <a:cubicBezTo>
                      <a:pt x="266" y="2955"/>
                      <a:pt x="318" y="2855"/>
                      <a:pt x="327" y="2755"/>
                    </a:cubicBezTo>
                    <a:cubicBezTo>
                      <a:pt x="473" y="2632"/>
                      <a:pt x="519" y="2452"/>
                      <a:pt x="546" y="2271"/>
                    </a:cubicBezTo>
                    <a:cubicBezTo>
                      <a:pt x="658" y="1476"/>
                      <a:pt x="619" y="711"/>
                      <a:pt x="2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11"/>
              <p:cNvSpPr/>
              <p:nvPr/>
            </p:nvSpPr>
            <p:spPr>
              <a:xfrm>
                <a:off x="3949981" y="1822870"/>
                <a:ext cx="11943" cy="20907"/>
              </a:xfrm>
              <a:custGeom>
                <a:avLst/>
                <a:gdLst/>
                <a:ahLst/>
                <a:cxnLst/>
                <a:rect l="l" t="t" r="r" b="b"/>
                <a:pathLst>
                  <a:path w="385" h="674" extrusionOk="0">
                    <a:moveTo>
                      <a:pt x="147" y="0"/>
                    </a:moveTo>
                    <a:cubicBezTo>
                      <a:pt x="1" y="250"/>
                      <a:pt x="193" y="435"/>
                      <a:pt x="189" y="634"/>
                    </a:cubicBezTo>
                    <a:cubicBezTo>
                      <a:pt x="221" y="659"/>
                      <a:pt x="255" y="674"/>
                      <a:pt x="288" y="674"/>
                    </a:cubicBezTo>
                    <a:cubicBezTo>
                      <a:pt x="321" y="674"/>
                      <a:pt x="354" y="659"/>
                      <a:pt x="385" y="627"/>
                    </a:cubicBezTo>
                    <a:cubicBezTo>
                      <a:pt x="343" y="415"/>
                      <a:pt x="346" y="185"/>
                      <a:pt x="1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11"/>
              <p:cNvSpPr/>
              <p:nvPr/>
            </p:nvSpPr>
            <p:spPr>
              <a:xfrm>
                <a:off x="4222585" y="1769578"/>
                <a:ext cx="28166" cy="9709"/>
              </a:xfrm>
              <a:custGeom>
                <a:avLst/>
                <a:gdLst/>
                <a:ahLst/>
                <a:cxnLst/>
                <a:rect l="l" t="t" r="r" b="b"/>
                <a:pathLst>
                  <a:path w="908" h="313" extrusionOk="0">
                    <a:moveTo>
                      <a:pt x="192" y="19"/>
                    </a:moveTo>
                    <a:cubicBezTo>
                      <a:pt x="102" y="19"/>
                      <a:pt x="46" y="91"/>
                      <a:pt x="16" y="177"/>
                    </a:cubicBezTo>
                    <a:cubicBezTo>
                      <a:pt x="1" y="227"/>
                      <a:pt x="1" y="277"/>
                      <a:pt x="62" y="293"/>
                    </a:cubicBezTo>
                    <a:cubicBezTo>
                      <a:pt x="78" y="298"/>
                      <a:pt x="94" y="301"/>
                      <a:pt x="108" y="301"/>
                    </a:cubicBezTo>
                    <a:cubicBezTo>
                      <a:pt x="174" y="301"/>
                      <a:pt x="228" y="253"/>
                      <a:pt x="285" y="227"/>
                    </a:cubicBezTo>
                    <a:cubicBezTo>
                      <a:pt x="360" y="291"/>
                      <a:pt x="437" y="312"/>
                      <a:pt x="515" y="312"/>
                    </a:cubicBezTo>
                    <a:cubicBezTo>
                      <a:pt x="618" y="312"/>
                      <a:pt x="721" y="275"/>
                      <a:pt x="819" y="247"/>
                    </a:cubicBezTo>
                    <a:cubicBezTo>
                      <a:pt x="907" y="220"/>
                      <a:pt x="877" y="154"/>
                      <a:pt x="800" y="124"/>
                    </a:cubicBezTo>
                    <a:cubicBezTo>
                      <a:pt x="627" y="1"/>
                      <a:pt x="419" y="66"/>
                      <a:pt x="235" y="24"/>
                    </a:cubicBezTo>
                    <a:cubicBezTo>
                      <a:pt x="220" y="20"/>
                      <a:pt x="205" y="19"/>
                      <a:pt x="192" y="1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11"/>
              <p:cNvSpPr/>
              <p:nvPr/>
            </p:nvSpPr>
            <p:spPr>
              <a:xfrm>
                <a:off x="4159087" y="1779039"/>
                <a:ext cx="41350" cy="13959"/>
              </a:xfrm>
              <a:custGeom>
                <a:avLst/>
                <a:gdLst/>
                <a:ahLst/>
                <a:cxnLst/>
                <a:rect l="l" t="t" r="r" b="b"/>
                <a:pathLst>
                  <a:path w="1333" h="450" extrusionOk="0">
                    <a:moveTo>
                      <a:pt x="305" y="0"/>
                    </a:moveTo>
                    <a:cubicBezTo>
                      <a:pt x="197" y="0"/>
                      <a:pt x="130" y="147"/>
                      <a:pt x="57" y="222"/>
                    </a:cubicBezTo>
                    <a:cubicBezTo>
                      <a:pt x="1" y="286"/>
                      <a:pt x="88" y="387"/>
                      <a:pt x="103" y="387"/>
                    </a:cubicBezTo>
                    <a:cubicBezTo>
                      <a:pt x="103" y="387"/>
                      <a:pt x="103" y="387"/>
                      <a:pt x="103" y="387"/>
                    </a:cubicBezTo>
                    <a:cubicBezTo>
                      <a:pt x="147" y="366"/>
                      <a:pt x="191" y="358"/>
                      <a:pt x="235" y="358"/>
                    </a:cubicBezTo>
                    <a:cubicBezTo>
                      <a:pt x="385" y="358"/>
                      <a:pt x="541" y="449"/>
                      <a:pt x="690" y="449"/>
                    </a:cubicBezTo>
                    <a:cubicBezTo>
                      <a:pt x="773" y="449"/>
                      <a:pt x="853" y="421"/>
                      <a:pt x="929" y="334"/>
                    </a:cubicBezTo>
                    <a:cubicBezTo>
                      <a:pt x="941" y="334"/>
                      <a:pt x="952" y="335"/>
                      <a:pt x="964" y="335"/>
                    </a:cubicBezTo>
                    <a:cubicBezTo>
                      <a:pt x="1102" y="335"/>
                      <a:pt x="1216" y="270"/>
                      <a:pt x="1333" y="145"/>
                    </a:cubicBezTo>
                    <a:cubicBezTo>
                      <a:pt x="1233" y="99"/>
                      <a:pt x="1133" y="61"/>
                      <a:pt x="1033" y="30"/>
                    </a:cubicBezTo>
                    <a:cubicBezTo>
                      <a:pt x="1032" y="30"/>
                      <a:pt x="1031" y="30"/>
                      <a:pt x="1030" y="30"/>
                    </a:cubicBezTo>
                    <a:cubicBezTo>
                      <a:pt x="996" y="30"/>
                      <a:pt x="955" y="85"/>
                      <a:pt x="918" y="107"/>
                    </a:cubicBezTo>
                    <a:cubicBezTo>
                      <a:pt x="843" y="127"/>
                      <a:pt x="772" y="141"/>
                      <a:pt x="703" y="141"/>
                    </a:cubicBezTo>
                    <a:cubicBezTo>
                      <a:pt x="604" y="141"/>
                      <a:pt x="508" y="113"/>
                      <a:pt x="403" y="38"/>
                    </a:cubicBezTo>
                    <a:cubicBezTo>
                      <a:pt x="367" y="11"/>
                      <a:pt x="33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11"/>
              <p:cNvSpPr/>
              <p:nvPr/>
            </p:nvSpPr>
            <p:spPr>
              <a:xfrm>
                <a:off x="3998620" y="1810959"/>
                <a:ext cx="13742" cy="9926"/>
              </a:xfrm>
              <a:custGeom>
                <a:avLst/>
                <a:gdLst/>
                <a:ahLst/>
                <a:cxnLst/>
                <a:rect l="l" t="t" r="r" b="b"/>
                <a:pathLst>
                  <a:path w="443" h="320" extrusionOk="0">
                    <a:moveTo>
                      <a:pt x="435" y="0"/>
                    </a:moveTo>
                    <a:cubicBezTo>
                      <a:pt x="239" y="35"/>
                      <a:pt x="46" y="85"/>
                      <a:pt x="0" y="319"/>
                    </a:cubicBezTo>
                    <a:cubicBezTo>
                      <a:pt x="108" y="165"/>
                      <a:pt x="427" y="296"/>
                      <a:pt x="442" y="8"/>
                    </a:cubicBezTo>
                    <a:lnTo>
                      <a:pt x="4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11"/>
              <p:cNvSpPr/>
              <p:nvPr/>
            </p:nvSpPr>
            <p:spPr>
              <a:xfrm>
                <a:off x="4179901" y="1734370"/>
                <a:ext cx="35084" cy="11601"/>
              </a:xfrm>
              <a:custGeom>
                <a:avLst/>
                <a:gdLst/>
                <a:ahLst/>
                <a:cxnLst/>
                <a:rect l="l" t="t" r="r" b="b"/>
                <a:pathLst>
                  <a:path w="1131" h="374" extrusionOk="0">
                    <a:moveTo>
                      <a:pt x="882" y="0"/>
                    </a:moveTo>
                    <a:cubicBezTo>
                      <a:pt x="763" y="0"/>
                      <a:pt x="654" y="58"/>
                      <a:pt x="543" y="137"/>
                    </a:cubicBezTo>
                    <a:cubicBezTo>
                      <a:pt x="536" y="136"/>
                      <a:pt x="529" y="135"/>
                      <a:pt x="522" y="135"/>
                    </a:cubicBezTo>
                    <a:cubicBezTo>
                      <a:pt x="501" y="135"/>
                      <a:pt x="479" y="140"/>
                      <a:pt x="462" y="148"/>
                    </a:cubicBezTo>
                    <a:cubicBezTo>
                      <a:pt x="388" y="94"/>
                      <a:pt x="319" y="64"/>
                      <a:pt x="255" y="64"/>
                    </a:cubicBezTo>
                    <a:cubicBezTo>
                      <a:pt x="170" y="64"/>
                      <a:pt x="95" y="118"/>
                      <a:pt x="36" y="237"/>
                    </a:cubicBezTo>
                    <a:cubicBezTo>
                      <a:pt x="1" y="279"/>
                      <a:pt x="5" y="344"/>
                      <a:pt x="47" y="371"/>
                    </a:cubicBezTo>
                    <a:cubicBezTo>
                      <a:pt x="112" y="310"/>
                      <a:pt x="180" y="289"/>
                      <a:pt x="249" y="289"/>
                    </a:cubicBezTo>
                    <a:cubicBezTo>
                      <a:pt x="316" y="289"/>
                      <a:pt x="383" y="308"/>
                      <a:pt x="451" y="329"/>
                    </a:cubicBezTo>
                    <a:cubicBezTo>
                      <a:pt x="482" y="344"/>
                      <a:pt x="510" y="351"/>
                      <a:pt x="536" y="351"/>
                    </a:cubicBezTo>
                    <a:cubicBezTo>
                      <a:pt x="589" y="351"/>
                      <a:pt x="631" y="319"/>
                      <a:pt x="662" y="260"/>
                    </a:cubicBezTo>
                    <a:cubicBezTo>
                      <a:pt x="667" y="260"/>
                      <a:pt x="672" y="260"/>
                      <a:pt x="677" y="260"/>
                    </a:cubicBezTo>
                    <a:cubicBezTo>
                      <a:pt x="840" y="260"/>
                      <a:pt x="982" y="199"/>
                      <a:pt x="1131" y="87"/>
                    </a:cubicBezTo>
                    <a:cubicBezTo>
                      <a:pt x="1042" y="25"/>
                      <a:pt x="960" y="0"/>
                      <a:pt x="882" y="0"/>
                    </a:cubicBezTo>
                    <a:close/>
                    <a:moveTo>
                      <a:pt x="47" y="371"/>
                    </a:moveTo>
                    <a:cubicBezTo>
                      <a:pt x="47" y="373"/>
                      <a:pt x="49" y="374"/>
                      <a:pt x="50" y="374"/>
                    </a:cubicBezTo>
                    <a:cubicBezTo>
                      <a:pt x="51" y="374"/>
                      <a:pt x="51" y="373"/>
                      <a:pt x="47" y="37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11"/>
              <p:cNvSpPr/>
              <p:nvPr/>
            </p:nvSpPr>
            <p:spPr>
              <a:xfrm>
                <a:off x="3968345" y="1829292"/>
                <a:ext cx="64398" cy="33657"/>
              </a:xfrm>
              <a:custGeom>
                <a:avLst/>
                <a:gdLst/>
                <a:ahLst/>
                <a:cxnLst/>
                <a:rect l="l" t="t" r="r" b="b"/>
                <a:pathLst>
                  <a:path w="2076" h="1085" extrusionOk="0">
                    <a:moveTo>
                      <a:pt x="1998" y="0"/>
                    </a:moveTo>
                    <a:cubicBezTo>
                      <a:pt x="1838" y="0"/>
                      <a:pt x="1690" y="76"/>
                      <a:pt x="1599" y="208"/>
                    </a:cubicBezTo>
                    <a:cubicBezTo>
                      <a:pt x="1526" y="224"/>
                      <a:pt x="1445" y="216"/>
                      <a:pt x="1407" y="301"/>
                    </a:cubicBezTo>
                    <a:cubicBezTo>
                      <a:pt x="1092" y="347"/>
                      <a:pt x="873" y="593"/>
                      <a:pt x="596" y="723"/>
                    </a:cubicBezTo>
                    <a:lnTo>
                      <a:pt x="0" y="1023"/>
                    </a:lnTo>
                    <a:cubicBezTo>
                      <a:pt x="143" y="1061"/>
                      <a:pt x="231" y="1085"/>
                      <a:pt x="305" y="1085"/>
                    </a:cubicBezTo>
                    <a:cubicBezTo>
                      <a:pt x="426" y="1085"/>
                      <a:pt x="513" y="1023"/>
                      <a:pt x="738" y="862"/>
                    </a:cubicBezTo>
                    <a:lnTo>
                      <a:pt x="1541" y="447"/>
                    </a:lnTo>
                    <a:cubicBezTo>
                      <a:pt x="1618" y="443"/>
                      <a:pt x="1691" y="400"/>
                      <a:pt x="1729" y="331"/>
                    </a:cubicBezTo>
                    <a:lnTo>
                      <a:pt x="2045" y="143"/>
                    </a:lnTo>
                    <a:cubicBezTo>
                      <a:pt x="2075" y="97"/>
                      <a:pt x="2064" y="35"/>
                      <a:pt x="2022" y="1"/>
                    </a:cubicBezTo>
                    <a:cubicBezTo>
                      <a:pt x="2014" y="1"/>
                      <a:pt x="2006" y="0"/>
                      <a:pt x="19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11"/>
              <p:cNvSpPr/>
              <p:nvPr/>
            </p:nvSpPr>
            <p:spPr>
              <a:xfrm>
                <a:off x="3953673" y="1726491"/>
                <a:ext cx="22458" cy="22924"/>
              </a:xfrm>
              <a:custGeom>
                <a:avLst/>
                <a:gdLst/>
                <a:ahLst/>
                <a:cxnLst/>
                <a:rect l="l" t="t" r="r" b="b"/>
                <a:pathLst>
                  <a:path w="724" h="739" extrusionOk="0">
                    <a:moveTo>
                      <a:pt x="266" y="283"/>
                    </a:moveTo>
                    <a:lnTo>
                      <a:pt x="300" y="333"/>
                    </a:lnTo>
                    <a:lnTo>
                      <a:pt x="285" y="333"/>
                    </a:lnTo>
                    <a:cubicBezTo>
                      <a:pt x="281" y="318"/>
                      <a:pt x="270" y="302"/>
                      <a:pt x="266" y="283"/>
                    </a:cubicBezTo>
                    <a:close/>
                    <a:moveTo>
                      <a:pt x="539" y="0"/>
                    </a:moveTo>
                    <a:cubicBezTo>
                      <a:pt x="499" y="0"/>
                      <a:pt x="457" y="14"/>
                      <a:pt x="419" y="41"/>
                    </a:cubicBezTo>
                    <a:cubicBezTo>
                      <a:pt x="339" y="99"/>
                      <a:pt x="281" y="183"/>
                      <a:pt x="266" y="283"/>
                    </a:cubicBezTo>
                    <a:lnTo>
                      <a:pt x="266" y="291"/>
                    </a:lnTo>
                    <a:cubicBezTo>
                      <a:pt x="166" y="394"/>
                      <a:pt x="1" y="510"/>
                      <a:pt x="120" y="660"/>
                    </a:cubicBezTo>
                    <a:cubicBezTo>
                      <a:pt x="161" y="713"/>
                      <a:pt x="217" y="738"/>
                      <a:pt x="277" y="738"/>
                    </a:cubicBezTo>
                    <a:cubicBezTo>
                      <a:pt x="352" y="738"/>
                      <a:pt x="434" y="698"/>
                      <a:pt x="500" y="621"/>
                    </a:cubicBezTo>
                    <a:cubicBezTo>
                      <a:pt x="615" y="506"/>
                      <a:pt x="423" y="414"/>
                      <a:pt x="477" y="302"/>
                    </a:cubicBezTo>
                    <a:cubicBezTo>
                      <a:pt x="558" y="291"/>
                      <a:pt x="665" y="318"/>
                      <a:pt x="704" y="233"/>
                    </a:cubicBezTo>
                    <a:cubicBezTo>
                      <a:pt x="723" y="183"/>
                      <a:pt x="688" y="91"/>
                      <a:pt x="650" y="49"/>
                    </a:cubicBezTo>
                    <a:cubicBezTo>
                      <a:pt x="619" y="15"/>
                      <a:pt x="580" y="0"/>
                      <a:pt x="5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11"/>
              <p:cNvSpPr/>
              <p:nvPr/>
            </p:nvSpPr>
            <p:spPr>
              <a:xfrm>
                <a:off x="3961769" y="1735146"/>
                <a:ext cx="31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1" h="5" extrusionOk="0">
                    <a:moveTo>
                      <a:pt x="1" y="0"/>
                    </a:moveTo>
                    <a:lnTo>
                      <a:pt x="1" y="4"/>
                    </a:lnTo>
                    <a:lnTo>
                      <a:pt x="1" y="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11"/>
              <p:cNvSpPr/>
              <p:nvPr/>
            </p:nvSpPr>
            <p:spPr>
              <a:xfrm>
                <a:off x="3996573" y="1745289"/>
                <a:ext cx="11136" cy="7383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38" extrusionOk="0">
                    <a:moveTo>
                      <a:pt x="254" y="1"/>
                    </a:moveTo>
                    <a:cubicBezTo>
                      <a:pt x="163" y="1"/>
                      <a:pt x="84" y="52"/>
                      <a:pt x="5" y="111"/>
                    </a:cubicBezTo>
                    <a:lnTo>
                      <a:pt x="1" y="215"/>
                    </a:lnTo>
                    <a:cubicBezTo>
                      <a:pt x="59" y="226"/>
                      <a:pt x="117" y="238"/>
                      <a:pt x="169" y="238"/>
                    </a:cubicBezTo>
                    <a:cubicBezTo>
                      <a:pt x="266" y="238"/>
                      <a:pt x="343" y="196"/>
                      <a:pt x="358" y="23"/>
                    </a:cubicBezTo>
                    <a:cubicBezTo>
                      <a:pt x="322" y="8"/>
                      <a:pt x="287" y="1"/>
                      <a:pt x="2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11"/>
              <p:cNvSpPr/>
              <p:nvPr/>
            </p:nvSpPr>
            <p:spPr>
              <a:xfrm>
                <a:off x="4080513" y="1616805"/>
                <a:ext cx="117442" cy="41598"/>
              </a:xfrm>
              <a:custGeom>
                <a:avLst/>
                <a:gdLst/>
                <a:ahLst/>
                <a:cxnLst/>
                <a:rect l="l" t="t" r="r" b="b"/>
                <a:pathLst>
                  <a:path w="3786" h="1341" extrusionOk="0">
                    <a:moveTo>
                      <a:pt x="3597" y="0"/>
                    </a:moveTo>
                    <a:cubicBezTo>
                      <a:pt x="3507" y="0"/>
                      <a:pt x="3419" y="15"/>
                      <a:pt x="3330" y="15"/>
                    </a:cubicBezTo>
                    <a:cubicBezTo>
                      <a:pt x="3306" y="15"/>
                      <a:pt x="3283" y="14"/>
                      <a:pt x="3259" y="11"/>
                    </a:cubicBezTo>
                    <a:cubicBezTo>
                      <a:pt x="3214" y="11"/>
                      <a:pt x="3169" y="5"/>
                      <a:pt x="3126" y="5"/>
                    </a:cubicBezTo>
                    <a:cubicBezTo>
                      <a:pt x="3061" y="5"/>
                      <a:pt x="3000" y="19"/>
                      <a:pt x="2951" y="88"/>
                    </a:cubicBezTo>
                    <a:cubicBezTo>
                      <a:pt x="2844" y="111"/>
                      <a:pt x="2721" y="92"/>
                      <a:pt x="2644" y="199"/>
                    </a:cubicBezTo>
                    <a:cubicBezTo>
                      <a:pt x="2613" y="199"/>
                      <a:pt x="2590" y="207"/>
                      <a:pt x="2559" y="218"/>
                    </a:cubicBezTo>
                    <a:cubicBezTo>
                      <a:pt x="2524" y="212"/>
                      <a:pt x="2489" y="207"/>
                      <a:pt x="2455" y="207"/>
                    </a:cubicBezTo>
                    <a:cubicBezTo>
                      <a:pt x="2375" y="207"/>
                      <a:pt x="2301" y="232"/>
                      <a:pt x="2244" y="311"/>
                    </a:cubicBezTo>
                    <a:cubicBezTo>
                      <a:pt x="2154" y="352"/>
                      <a:pt x="2092" y="460"/>
                      <a:pt x="1981" y="460"/>
                    </a:cubicBezTo>
                    <a:cubicBezTo>
                      <a:pt x="1969" y="460"/>
                      <a:pt x="1957" y="459"/>
                      <a:pt x="1945" y="457"/>
                    </a:cubicBezTo>
                    <a:cubicBezTo>
                      <a:pt x="1934" y="456"/>
                      <a:pt x="1923" y="456"/>
                      <a:pt x="1913" y="456"/>
                    </a:cubicBezTo>
                    <a:cubicBezTo>
                      <a:pt x="1629" y="456"/>
                      <a:pt x="1411" y="606"/>
                      <a:pt x="1207" y="795"/>
                    </a:cubicBezTo>
                    <a:cubicBezTo>
                      <a:pt x="1201" y="794"/>
                      <a:pt x="1196" y="793"/>
                      <a:pt x="1190" y="793"/>
                    </a:cubicBezTo>
                    <a:cubicBezTo>
                      <a:pt x="1171" y="793"/>
                      <a:pt x="1152" y="799"/>
                      <a:pt x="1138" y="810"/>
                    </a:cubicBezTo>
                    <a:cubicBezTo>
                      <a:pt x="976" y="818"/>
                      <a:pt x="799" y="799"/>
                      <a:pt x="715" y="991"/>
                    </a:cubicBezTo>
                    <a:cubicBezTo>
                      <a:pt x="477" y="1014"/>
                      <a:pt x="204" y="964"/>
                      <a:pt x="0" y="1341"/>
                    </a:cubicBezTo>
                    <a:cubicBezTo>
                      <a:pt x="327" y="1206"/>
                      <a:pt x="600" y="1256"/>
                      <a:pt x="830" y="1110"/>
                    </a:cubicBezTo>
                    <a:lnTo>
                      <a:pt x="934" y="1022"/>
                    </a:lnTo>
                    <a:cubicBezTo>
                      <a:pt x="938" y="1006"/>
                      <a:pt x="953" y="991"/>
                      <a:pt x="965" y="987"/>
                    </a:cubicBezTo>
                    <a:lnTo>
                      <a:pt x="965" y="987"/>
                    </a:lnTo>
                    <a:lnTo>
                      <a:pt x="934" y="1022"/>
                    </a:lnTo>
                    <a:cubicBezTo>
                      <a:pt x="953" y="1023"/>
                      <a:pt x="971" y="1023"/>
                      <a:pt x="989" y="1023"/>
                    </a:cubicBezTo>
                    <a:cubicBezTo>
                      <a:pt x="1121" y="1023"/>
                      <a:pt x="1239" y="995"/>
                      <a:pt x="1330" y="887"/>
                    </a:cubicBezTo>
                    <a:cubicBezTo>
                      <a:pt x="1537" y="799"/>
                      <a:pt x="1772" y="772"/>
                      <a:pt x="1941" y="591"/>
                    </a:cubicBezTo>
                    <a:cubicBezTo>
                      <a:pt x="2191" y="572"/>
                      <a:pt x="2425" y="487"/>
                      <a:pt x="2655" y="399"/>
                    </a:cubicBezTo>
                    <a:lnTo>
                      <a:pt x="2955" y="284"/>
                    </a:lnTo>
                    <a:cubicBezTo>
                      <a:pt x="3105" y="245"/>
                      <a:pt x="3270" y="261"/>
                      <a:pt x="3363" y="103"/>
                    </a:cubicBezTo>
                    <a:cubicBezTo>
                      <a:pt x="3385" y="97"/>
                      <a:pt x="3408" y="95"/>
                      <a:pt x="3431" y="95"/>
                    </a:cubicBezTo>
                    <a:cubicBezTo>
                      <a:pt x="3486" y="95"/>
                      <a:pt x="3542" y="106"/>
                      <a:pt x="3597" y="106"/>
                    </a:cubicBezTo>
                    <a:cubicBezTo>
                      <a:pt x="3661" y="106"/>
                      <a:pt x="3725" y="92"/>
                      <a:pt x="3785" y="30"/>
                    </a:cubicBezTo>
                    <a:cubicBezTo>
                      <a:pt x="3722" y="7"/>
                      <a:pt x="3659" y="0"/>
                      <a:pt x="35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11"/>
              <p:cNvSpPr/>
              <p:nvPr/>
            </p:nvSpPr>
            <p:spPr>
              <a:xfrm>
                <a:off x="4076450" y="1607964"/>
                <a:ext cx="61420" cy="31206"/>
              </a:xfrm>
              <a:custGeom>
                <a:avLst/>
                <a:gdLst/>
                <a:ahLst/>
                <a:cxnLst/>
                <a:rect l="l" t="t" r="r" b="b"/>
                <a:pathLst>
                  <a:path w="1980" h="1006" extrusionOk="0">
                    <a:moveTo>
                      <a:pt x="1960" y="0"/>
                    </a:moveTo>
                    <a:lnTo>
                      <a:pt x="1672" y="88"/>
                    </a:lnTo>
                    <a:cubicBezTo>
                      <a:pt x="1568" y="154"/>
                      <a:pt x="1403" y="115"/>
                      <a:pt x="1365" y="288"/>
                    </a:cubicBezTo>
                    <a:lnTo>
                      <a:pt x="1365" y="388"/>
                    </a:lnTo>
                    <a:cubicBezTo>
                      <a:pt x="1294" y="340"/>
                      <a:pt x="1229" y="315"/>
                      <a:pt x="1170" y="315"/>
                    </a:cubicBezTo>
                    <a:cubicBezTo>
                      <a:pt x="1083" y="315"/>
                      <a:pt x="1006" y="367"/>
                      <a:pt x="938" y="469"/>
                    </a:cubicBezTo>
                    <a:cubicBezTo>
                      <a:pt x="911" y="469"/>
                      <a:pt x="884" y="484"/>
                      <a:pt x="869" y="507"/>
                    </a:cubicBezTo>
                    <a:lnTo>
                      <a:pt x="350" y="699"/>
                    </a:lnTo>
                    <a:cubicBezTo>
                      <a:pt x="216" y="734"/>
                      <a:pt x="1" y="719"/>
                      <a:pt x="89" y="942"/>
                    </a:cubicBezTo>
                    <a:cubicBezTo>
                      <a:pt x="107" y="988"/>
                      <a:pt x="142" y="1006"/>
                      <a:pt x="183" y="1006"/>
                    </a:cubicBezTo>
                    <a:cubicBezTo>
                      <a:pt x="245" y="1006"/>
                      <a:pt x="322" y="964"/>
                      <a:pt x="377" y="911"/>
                    </a:cubicBezTo>
                    <a:lnTo>
                      <a:pt x="980" y="615"/>
                    </a:lnTo>
                    <a:cubicBezTo>
                      <a:pt x="984" y="615"/>
                      <a:pt x="987" y="616"/>
                      <a:pt x="990" y="616"/>
                    </a:cubicBezTo>
                    <a:cubicBezTo>
                      <a:pt x="1018" y="616"/>
                      <a:pt x="1047" y="601"/>
                      <a:pt x="1061" y="580"/>
                    </a:cubicBezTo>
                    <a:lnTo>
                      <a:pt x="1472" y="392"/>
                    </a:lnTo>
                    <a:cubicBezTo>
                      <a:pt x="1649" y="354"/>
                      <a:pt x="1822" y="281"/>
                      <a:pt x="1980" y="185"/>
                    </a:cubicBezTo>
                    <a:cubicBezTo>
                      <a:pt x="1960" y="185"/>
                      <a:pt x="1941" y="181"/>
                      <a:pt x="1922" y="173"/>
                    </a:cubicBezTo>
                    <a:cubicBezTo>
                      <a:pt x="1933" y="112"/>
                      <a:pt x="1949" y="54"/>
                      <a:pt x="19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11"/>
              <p:cNvSpPr/>
              <p:nvPr/>
            </p:nvSpPr>
            <p:spPr>
              <a:xfrm>
                <a:off x="4183500" y="1658806"/>
                <a:ext cx="20535" cy="18178"/>
              </a:xfrm>
              <a:custGeom>
                <a:avLst/>
                <a:gdLst/>
                <a:ahLst/>
                <a:cxnLst/>
                <a:rect l="l" t="t" r="r" b="b"/>
                <a:pathLst>
                  <a:path w="662" h="586" extrusionOk="0">
                    <a:moveTo>
                      <a:pt x="370" y="1"/>
                    </a:moveTo>
                    <a:cubicBezTo>
                      <a:pt x="323" y="1"/>
                      <a:pt x="277" y="14"/>
                      <a:pt x="235" y="60"/>
                    </a:cubicBezTo>
                    <a:cubicBezTo>
                      <a:pt x="46" y="171"/>
                      <a:pt x="0" y="329"/>
                      <a:pt x="85" y="586"/>
                    </a:cubicBezTo>
                    <a:cubicBezTo>
                      <a:pt x="219" y="409"/>
                      <a:pt x="308" y="256"/>
                      <a:pt x="458" y="171"/>
                    </a:cubicBezTo>
                    <a:cubicBezTo>
                      <a:pt x="462" y="170"/>
                      <a:pt x="466" y="170"/>
                      <a:pt x="471" y="170"/>
                    </a:cubicBezTo>
                    <a:cubicBezTo>
                      <a:pt x="505" y="170"/>
                      <a:pt x="543" y="190"/>
                      <a:pt x="576" y="190"/>
                    </a:cubicBezTo>
                    <a:cubicBezTo>
                      <a:pt x="597" y="190"/>
                      <a:pt x="616" y="181"/>
                      <a:pt x="630" y="152"/>
                    </a:cubicBezTo>
                    <a:cubicBezTo>
                      <a:pt x="661" y="83"/>
                      <a:pt x="634" y="25"/>
                      <a:pt x="554" y="21"/>
                    </a:cubicBezTo>
                    <a:cubicBezTo>
                      <a:pt x="491" y="21"/>
                      <a:pt x="429" y="1"/>
                      <a:pt x="37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11"/>
              <p:cNvSpPr/>
              <p:nvPr/>
            </p:nvSpPr>
            <p:spPr>
              <a:xfrm>
                <a:off x="4035224" y="1571608"/>
                <a:ext cx="149485" cy="63467"/>
              </a:xfrm>
              <a:custGeom>
                <a:avLst/>
                <a:gdLst/>
                <a:ahLst/>
                <a:cxnLst/>
                <a:rect l="l" t="t" r="r" b="b"/>
                <a:pathLst>
                  <a:path w="4819" h="2046" extrusionOk="0">
                    <a:moveTo>
                      <a:pt x="4511" y="27"/>
                    </a:moveTo>
                    <a:cubicBezTo>
                      <a:pt x="4373" y="50"/>
                      <a:pt x="4231" y="65"/>
                      <a:pt x="4112" y="158"/>
                    </a:cubicBezTo>
                    <a:cubicBezTo>
                      <a:pt x="4104" y="156"/>
                      <a:pt x="4097" y="156"/>
                      <a:pt x="4090" y="156"/>
                    </a:cubicBezTo>
                    <a:cubicBezTo>
                      <a:pt x="4042" y="156"/>
                      <a:pt x="4012" y="191"/>
                      <a:pt x="3989" y="235"/>
                    </a:cubicBezTo>
                    <a:cubicBezTo>
                      <a:pt x="3981" y="231"/>
                      <a:pt x="3973" y="230"/>
                      <a:pt x="3966" y="230"/>
                    </a:cubicBezTo>
                    <a:cubicBezTo>
                      <a:pt x="3949" y="230"/>
                      <a:pt x="3933" y="238"/>
                      <a:pt x="3919" y="246"/>
                    </a:cubicBezTo>
                    <a:cubicBezTo>
                      <a:pt x="3885" y="244"/>
                      <a:pt x="3849" y="240"/>
                      <a:pt x="3815" y="240"/>
                    </a:cubicBezTo>
                    <a:cubicBezTo>
                      <a:pt x="3735" y="240"/>
                      <a:pt x="3659" y="258"/>
                      <a:pt x="3608" y="350"/>
                    </a:cubicBezTo>
                    <a:lnTo>
                      <a:pt x="3105" y="446"/>
                    </a:lnTo>
                    <a:cubicBezTo>
                      <a:pt x="3079" y="446"/>
                      <a:pt x="3052" y="445"/>
                      <a:pt x="3026" y="445"/>
                    </a:cubicBezTo>
                    <a:cubicBezTo>
                      <a:pt x="2940" y="445"/>
                      <a:pt x="2856" y="456"/>
                      <a:pt x="2809" y="553"/>
                    </a:cubicBezTo>
                    <a:cubicBezTo>
                      <a:pt x="2617" y="684"/>
                      <a:pt x="2367" y="592"/>
                      <a:pt x="2183" y="734"/>
                    </a:cubicBezTo>
                    <a:cubicBezTo>
                      <a:pt x="2106" y="746"/>
                      <a:pt x="2033" y="757"/>
                      <a:pt x="1994" y="838"/>
                    </a:cubicBezTo>
                    <a:lnTo>
                      <a:pt x="1994" y="842"/>
                    </a:lnTo>
                    <a:cubicBezTo>
                      <a:pt x="1991" y="841"/>
                      <a:pt x="1989" y="841"/>
                      <a:pt x="1986" y="841"/>
                    </a:cubicBezTo>
                    <a:cubicBezTo>
                      <a:pt x="1922" y="841"/>
                      <a:pt x="1886" y="882"/>
                      <a:pt x="1864" y="934"/>
                    </a:cubicBezTo>
                    <a:cubicBezTo>
                      <a:pt x="1859" y="933"/>
                      <a:pt x="1854" y="932"/>
                      <a:pt x="1850" y="932"/>
                    </a:cubicBezTo>
                    <a:cubicBezTo>
                      <a:pt x="1834" y="932"/>
                      <a:pt x="1817" y="937"/>
                      <a:pt x="1802" y="949"/>
                    </a:cubicBezTo>
                    <a:cubicBezTo>
                      <a:pt x="1664" y="1015"/>
                      <a:pt x="1499" y="1022"/>
                      <a:pt x="1387" y="1141"/>
                    </a:cubicBezTo>
                    <a:cubicBezTo>
                      <a:pt x="1337" y="1157"/>
                      <a:pt x="1299" y="1199"/>
                      <a:pt x="1287" y="1253"/>
                    </a:cubicBezTo>
                    <a:cubicBezTo>
                      <a:pt x="1274" y="1254"/>
                      <a:pt x="1260" y="1254"/>
                      <a:pt x="1247" y="1254"/>
                    </a:cubicBezTo>
                    <a:cubicBezTo>
                      <a:pt x="1227" y="1254"/>
                      <a:pt x="1207" y="1253"/>
                      <a:pt x="1187" y="1253"/>
                    </a:cubicBezTo>
                    <a:cubicBezTo>
                      <a:pt x="1111" y="1253"/>
                      <a:pt x="1037" y="1262"/>
                      <a:pt x="984" y="1341"/>
                    </a:cubicBezTo>
                    <a:cubicBezTo>
                      <a:pt x="665" y="1407"/>
                      <a:pt x="407" y="1587"/>
                      <a:pt x="154" y="1779"/>
                    </a:cubicBezTo>
                    <a:cubicBezTo>
                      <a:pt x="92" y="1829"/>
                      <a:pt x="0" y="1879"/>
                      <a:pt x="58" y="1975"/>
                    </a:cubicBezTo>
                    <a:cubicBezTo>
                      <a:pt x="85" y="2023"/>
                      <a:pt x="124" y="2045"/>
                      <a:pt x="165" y="2045"/>
                    </a:cubicBezTo>
                    <a:cubicBezTo>
                      <a:pt x="199" y="2045"/>
                      <a:pt x="236" y="2030"/>
                      <a:pt x="269" y="2002"/>
                    </a:cubicBezTo>
                    <a:cubicBezTo>
                      <a:pt x="484" y="1818"/>
                      <a:pt x="784" y="1764"/>
                      <a:pt x="984" y="1564"/>
                    </a:cubicBezTo>
                    <a:cubicBezTo>
                      <a:pt x="1157" y="1553"/>
                      <a:pt x="1291" y="1464"/>
                      <a:pt x="1426" y="1372"/>
                    </a:cubicBezTo>
                    <a:lnTo>
                      <a:pt x="1579" y="1333"/>
                    </a:lnTo>
                    <a:cubicBezTo>
                      <a:pt x="1695" y="1295"/>
                      <a:pt x="1825" y="1291"/>
                      <a:pt x="1894" y="1164"/>
                    </a:cubicBezTo>
                    <a:lnTo>
                      <a:pt x="2194" y="1045"/>
                    </a:lnTo>
                    <a:lnTo>
                      <a:pt x="2790" y="838"/>
                    </a:lnTo>
                    <a:cubicBezTo>
                      <a:pt x="2932" y="780"/>
                      <a:pt x="3093" y="776"/>
                      <a:pt x="3209" y="661"/>
                    </a:cubicBezTo>
                    <a:lnTo>
                      <a:pt x="3612" y="523"/>
                    </a:lnTo>
                    <a:lnTo>
                      <a:pt x="3904" y="446"/>
                    </a:lnTo>
                    <a:cubicBezTo>
                      <a:pt x="3939" y="448"/>
                      <a:pt x="3975" y="451"/>
                      <a:pt x="4010" y="451"/>
                    </a:cubicBezTo>
                    <a:cubicBezTo>
                      <a:pt x="4090" y="451"/>
                      <a:pt x="4168" y="435"/>
                      <a:pt x="4227" y="357"/>
                    </a:cubicBezTo>
                    <a:lnTo>
                      <a:pt x="4819" y="142"/>
                    </a:lnTo>
                    <a:cubicBezTo>
                      <a:pt x="4757" y="0"/>
                      <a:pt x="4623" y="46"/>
                      <a:pt x="451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11"/>
              <p:cNvSpPr/>
              <p:nvPr/>
            </p:nvSpPr>
            <p:spPr>
              <a:xfrm>
                <a:off x="3914153" y="1731424"/>
                <a:ext cx="9399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303" h="447" extrusionOk="0">
                    <a:moveTo>
                      <a:pt x="61" y="1"/>
                    </a:moveTo>
                    <a:cubicBezTo>
                      <a:pt x="1" y="1"/>
                      <a:pt x="23" y="65"/>
                      <a:pt x="53" y="136"/>
                    </a:cubicBezTo>
                    <a:cubicBezTo>
                      <a:pt x="118" y="235"/>
                      <a:pt x="83" y="401"/>
                      <a:pt x="302" y="447"/>
                    </a:cubicBezTo>
                    <a:cubicBezTo>
                      <a:pt x="249" y="289"/>
                      <a:pt x="279" y="132"/>
                      <a:pt x="141" y="20"/>
                    </a:cubicBezTo>
                    <a:cubicBezTo>
                      <a:pt x="105" y="7"/>
                      <a:pt x="79" y="1"/>
                      <a:pt x="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11"/>
              <p:cNvSpPr/>
              <p:nvPr/>
            </p:nvSpPr>
            <p:spPr>
              <a:xfrm>
                <a:off x="4015526" y="1635603"/>
                <a:ext cx="19698" cy="19574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1" extrusionOk="0">
                    <a:moveTo>
                      <a:pt x="423" y="1"/>
                    </a:moveTo>
                    <a:cubicBezTo>
                      <a:pt x="350" y="1"/>
                      <a:pt x="293" y="92"/>
                      <a:pt x="243" y="150"/>
                    </a:cubicBezTo>
                    <a:cubicBezTo>
                      <a:pt x="212" y="181"/>
                      <a:pt x="212" y="243"/>
                      <a:pt x="193" y="289"/>
                    </a:cubicBezTo>
                    <a:lnTo>
                      <a:pt x="89" y="396"/>
                    </a:lnTo>
                    <a:cubicBezTo>
                      <a:pt x="59" y="462"/>
                      <a:pt x="32" y="535"/>
                      <a:pt x="1" y="600"/>
                    </a:cubicBezTo>
                    <a:lnTo>
                      <a:pt x="101" y="631"/>
                    </a:lnTo>
                    <a:cubicBezTo>
                      <a:pt x="193" y="592"/>
                      <a:pt x="266" y="504"/>
                      <a:pt x="289" y="400"/>
                    </a:cubicBezTo>
                    <a:lnTo>
                      <a:pt x="408" y="327"/>
                    </a:lnTo>
                    <a:cubicBezTo>
                      <a:pt x="481" y="247"/>
                      <a:pt x="635" y="174"/>
                      <a:pt x="516" y="51"/>
                    </a:cubicBezTo>
                    <a:cubicBezTo>
                      <a:pt x="482" y="15"/>
                      <a:pt x="452" y="1"/>
                      <a:pt x="4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11"/>
              <p:cNvSpPr/>
              <p:nvPr/>
            </p:nvSpPr>
            <p:spPr>
              <a:xfrm>
                <a:off x="3991703" y="1719884"/>
                <a:ext cx="15882" cy="15758"/>
              </a:xfrm>
              <a:custGeom>
                <a:avLst/>
                <a:gdLst/>
                <a:ahLst/>
                <a:cxnLst/>
                <a:rect l="l" t="t" r="r" b="b"/>
                <a:pathLst>
                  <a:path w="512" h="508" extrusionOk="0">
                    <a:moveTo>
                      <a:pt x="136" y="0"/>
                    </a:moveTo>
                    <a:cubicBezTo>
                      <a:pt x="117" y="0"/>
                      <a:pt x="96" y="9"/>
                      <a:pt x="73" y="31"/>
                    </a:cubicBezTo>
                    <a:cubicBezTo>
                      <a:pt x="0" y="104"/>
                      <a:pt x="58" y="181"/>
                      <a:pt x="131" y="235"/>
                    </a:cubicBezTo>
                    <a:cubicBezTo>
                      <a:pt x="216" y="369"/>
                      <a:pt x="319" y="485"/>
                      <a:pt x="512" y="508"/>
                    </a:cubicBezTo>
                    <a:cubicBezTo>
                      <a:pt x="500" y="342"/>
                      <a:pt x="404" y="196"/>
                      <a:pt x="262" y="112"/>
                    </a:cubicBezTo>
                    <a:cubicBezTo>
                      <a:pt x="225" y="64"/>
                      <a:pt x="187" y="0"/>
                      <a:pt x="1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11"/>
              <p:cNvSpPr/>
              <p:nvPr/>
            </p:nvSpPr>
            <p:spPr>
              <a:xfrm>
                <a:off x="3836262" y="1874116"/>
                <a:ext cx="36759" cy="80590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2598" extrusionOk="0">
                    <a:moveTo>
                      <a:pt x="812" y="0"/>
                    </a:moveTo>
                    <a:cubicBezTo>
                      <a:pt x="776" y="0"/>
                      <a:pt x="739" y="22"/>
                      <a:pt x="700" y="66"/>
                    </a:cubicBezTo>
                    <a:cubicBezTo>
                      <a:pt x="535" y="108"/>
                      <a:pt x="477" y="239"/>
                      <a:pt x="412" y="377"/>
                    </a:cubicBezTo>
                    <a:cubicBezTo>
                      <a:pt x="227" y="765"/>
                      <a:pt x="127" y="1188"/>
                      <a:pt x="124" y="1615"/>
                    </a:cubicBezTo>
                    <a:cubicBezTo>
                      <a:pt x="124" y="1884"/>
                      <a:pt x="1" y="2172"/>
                      <a:pt x="204" y="2422"/>
                    </a:cubicBezTo>
                    <a:cubicBezTo>
                      <a:pt x="346" y="2536"/>
                      <a:pt x="424" y="2598"/>
                      <a:pt x="496" y="2598"/>
                    </a:cubicBezTo>
                    <a:cubicBezTo>
                      <a:pt x="581" y="2598"/>
                      <a:pt x="659" y="2510"/>
                      <a:pt x="831" y="2318"/>
                    </a:cubicBezTo>
                    <a:cubicBezTo>
                      <a:pt x="884" y="2306"/>
                      <a:pt x="919" y="2260"/>
                      <a:pt x="915" y="2206"/>
                    </a:cubicBezTo>
                    <a:lnTo>
                      <a:pt x="919" y="2199"/>
                    </a:lnTo>
                    <a:cubicBezTo>
                      <a:pt x="1000" y="2164"/>
                      <a:pt x="1019" y="2091"/>
                      <a:pt x="1042" y="2018"/>
                    </a:cubicBezTo>
                    <a:cubicBezTo>
                      <a:pt x="1134" y="1953"/>
                      <a:pt x="1184" y="1841"/>
                      <a:pt x="1107" y="1780"/>
                    </a:cubicBezTo>
                    <a:cubicBezTo>
                      <a:pt x="1084" y="1759"/>
                      <a:pt x="1063" y="1750"/>
                      <a:pt x="1044" y="1750"/>
                    </a:cubicBezTo>
                    <a:cubicBezTo>
                      <a:pt x="984" y="1750"/>
                      <a:pt x="947" y="1839"/>
                      <a:pt x="911" y="1895"/>
                    </a:cubicBezTo>
                    <a:lnTo>
                      <a:pt x="827" y="1999"/>
                    </a:lnTo>
                    <a:lnTo>
                      <a:pt x="823" y="2007"/>
                    </a:lnTo>
                    <a:cubicBezTo>
                      <a:pt x="769" y="2007"/>
                      <a:pt x="723" y="2045"/>
                      <a:pt x="708" y="2095"/>
                    </a:cubicBezTo>
                    <a:cubicBezTo>
                      <a:pt x="564" y="2205"/>
                      <a:pt x="486" y="2264"/>
                      <a:pt x="437" y="2264"/>
                    </a:cubicBezTo>
                    <a:cubicBezTo>
                      <a:pt x="380" y="2264"/>
                      <a:pt x="361" y="2184"/>
                      <a:pt x="320" y="2010"/>
                    </a:cubicBezTo>
                    <a:cubicBezTo>
                      <a:pt x="323" y="1649"/>
                      <a:pt x="385" y="1296"/>
                      <a:pt x="512" y="954"/>
                    </a:cubicBezTo>
                    <a:cubicBezTo>
                      <a:pt x="573" y="769"/>
                      <a:pt x="596" y="577"/>
                      <a:pt x="635" y="385"/>
                    </a:cubicBezTo>
                    <a:cubicBezTo>
                      <a:pt x="708" y="358"/>
                      <a:pt x="785" y="335"/>
                      <a:pt x="861" y="316"/>
                    </a:cubicBezTo>
                    <a:cubicBezTo>
                      <a:pt x="864" y="315"/>
                      <a:pt x="866" y="315"/>
                      <a:pt x="869" y="315"/>
                    </a:cubicBezTo>
                    <a:cubicBezTo>
                      <a:pt x="917" y="315"/>
                      <a:pt x="969" y="387"/>
                      <a:pt x="1012" y="387"/>
                    </a:cubicBezTo>
                    <a:cubicBezTo>
                      <a:pt x="1029" y="387"/>
                      <a:pt x="1044" y="376"/>
                      <a:pt x="1057" y="347"/>
                    </a:cubicBezTo>
                    <a:cubicBezTo>
                      <a:pt x="1111" y="239"/>
                      <a:pt x="1057" y="131"/>
                      <a:pt x="931" y="85"/>
                    </a:cubicBezTo>
                    <a:cubicBezTo>
                      <a:pt x="893" y="29"/>
                      <a:pt x="854" y="0"/>
                      <a:pt x="8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11"/>
              <p:cNvSpPr/>
              <p:nvPr/>
            </p:nvSpPr>
            <p:spPr>
              <a:xfrm>
                <a:off x="4150246" y="1604273"/>
                <a:ext cx="6328" cy="5149"/>
              </a:xfrm>
              <a:custGeom>
                <a:avLst/>
                <a:gdLst/>
                <a:ahLst/>
                <a:cxnLst/>
                <a:rect l="l" t="t" r="r" b="b"/>
                <a:pathLst>
                  <a:path w="204" h="166" extrusionOk="0">
                    <a:moveTo>
                      <a:pt x="98" y="1"/>
                    </a:moveTo>
                    <a:cubicBezTo>
                      <a:pt x="62" y="1"/>
                      <a:pt x="30" y="36"/>
                      <a:pt x="0" y="111"/>
                    </a:cubicBezTo>
                    <a:lnTo>
                      <a:pt x="0" y="165"/>
                    </a:lnTo>
                    <a:lnTo>
                      <a:pt x="204" y="92"/>
                    </a:lnTo>
                    <a:cubicBezTo>
                      <a:pt x="166" y="32"/>
                      <a:pt x="131" y="1"/>
                      <a:pt x="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11"/>
              <p:cNvSpPr/>
              <p:nvPr/>
            </p:nvSpPr>
            <p:spPr>
              <a:xfrm>
                <a:off x="4205183" y="1665785"/>
                <a:ext cx="5273" cy="6917"/>
              </a:xfrm>
              <a:custGeom>
                <a:avLst/>
                <a:gdLst/>
                <a:ahLst/>
                <a:cxnLst/>
                <a:rect l="l" t="t" r="r" b="b"/>
                <a:pathLst>
                  <a:path w="170" h="223" extrusionOk="0">
                    <a:moveTo>
                      <a:pt x="97" y="0"/>
                    </a:moveTo>
                    <a:cubicBezTo>
                      <a:pt x="90" y="0"/>
                      <a:pt x="82" y="2"/>
                      <a:pt x="74" y="7"/>
                    </a:cubicBezTo>
                    <a:cubicBezTo>
                      <a:pt x="1" y="50"/>
                      <a:pt x="51" y="150"/>
                      <a:pt x="66" y="223"/>
                    </a:cubicBezTo>
                    <a:lnTo>
                      <a:pt x="170" y="123"/>
                    </a:lnTo>
                    <a:cubicBezTo>
                      <a:pt x="153" y="77"/>
                      <a:pt x="137" y="0"/>
                      <a:pt x="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11"/>
              <p:cNvSpPr/>
              <p:nvPr/>
            </p:nvSpPr>
            <p:spPr>
              <a:xfrm>
                <a:off x="4146772" y="1751338"/>
                <a:ext cx="5770" cy="3505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13" extrusionOk="0">
                    <a:moveTo>
                      <a:pt x="97" y="0"/>
                    </a:moveTo>
                    <a:cubicBezTo>
                      <a:pt x="93" y="0"/>
                      <a:pt x="89" y="0"/>
                      <a:pt x="85" y="1"/>
                    </a:cubicBezTo>
                    <a:cubicBezTo>
                      <a:pt x="55" y="5"/>
                      <a:pt x="1" y="32"/>
                      <a:pt x="8" y="47"/>
                    </a:cubicBezTo>
                    <a:cubicBezTo>
                      <a:pt x="12" y="105"/>
                      <a:pt x="58" y="105"/>
                      <a:pt x="108" y="112"/>
                    </a:cubicBezTo>
                    <a:cubicBezTo>
                      <a:pt x="131" y="97"/>
                      <a:pt x="185" y="85"/>
                      <a:pt x="185" y="70"/>
                    </a:cubicBezTo>
                    <a:cubicBezTo>
                      <a:pt x="175" y="18"/>
                      <a:pt x="136" y="0"/>
                      <a:pt x="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11"/>
              <p:cNvSpPr/>
              <p:nvPr/>
            </p:nvSpPr>
            <p:spPr>
              <a:xfrm>
                <a:off x="4005538" y="1711943"/>
                <a:ext cx="25405" cy="19170"/>
              </a:xfrm>
              <a:custGeom>
                <a:avLst/>
                <a:gdLst/>
                <a:ahLst/>
                <a:cxnLst/>
                <a:rect l="l" t="t" r="r" b="b"/>
                <a:pathLst>
                  <a:path w="819" h="618" extrusionOk="0">
                    <a:moveTo>
                      <a:pt x="351" y="1"/>
                    </a:moveTo>
                    <a:cubicBezTo>
                      <a:pt x="256" y="1"/>
                      <a:pt x="145" y="21"/>
                      <a:pt x="16" y="60"/>
                    </a:cubicBezTo>
                    <a:cubicBezTo>
                      <a:pt x="0" y="95"/>
                      <a:pt x="8" y="130"/>
                      <a:pt x="27" y="156"/>
                    </a:cubicBezTo>
                    <a:cubicBezTo>
                      <a:pt x="31" y="395"/>
                      <a:pt x="165" y="498"/>
                      <a:pt x="377" y="556"/>
                    </a:cubicBezTo>
                    <a:cubicBezTo>
                      <a:pt x="434" y="364"/>
                      <a:pt x="250" y="360"/>
                      <a:pt x="212" y="264"/>
                    </a:cubicBezTo>
                    <a:lnTo>
                      <a:pt x="212" y="264"/>
                    </a:lnTo>
                    <a:lnTo>
                      <a:pt x="223" y="268"/>
                    </a:lnTo>
                    <a:cubicBezTo>
                      <a:pt x="223" y="268"/>
                      <a:pt x="219" y="264"/>
                      <a:pt x="219" y="256"/>
                    </a:cubicBezTo>
                    <a:cubicBezTo>
                      <a:pt x="272" y="235"/>
                      <a:pt x="318" y="226"/>
                      <a:pt x="359" y="226"/>
                    </a:cubicBezTo>
                    <a:cubicBezTo>
                      <a:pt x="586" y="226"/>
                      <a:pt x="646" y="513"/>
                      <a:pt x="819" y="618"/>
                    </a:cubicBezTo>
                    <a:cubicBezTo>
                      <a:pt x="787" y="196"/>
                      <a:pt x="647" y="1"/>
                      <a:pt x="3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11"/>
              <p:cNvSpPr/>
              <p:nvPr/>
            </p:nvSpPr>
            <p:spPr>
              <a:xfrm>
                <a:off x="4147610" y="1663242"/>
                <a:ext cx="36138" cy="4777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540" extrusionOk="0">
                    <a:moveTo>
                      <a:pt x="538" y="1"/>
                    </a:moveTo>
                    <a:cubicBezTo>
                      <a:pt x="453" y="1"/>
                      <a:pt x="381" y="78"/>
                      <a:pt x="293" y="239"/>
                    </a:cubicBezTo>
                    <a:cubicBezTo>
                      <a:pt x="212" y="382"/>
                      <a:pt x="154" y="535"/>
                      <a:pt x="174" y="708"/>
                    </a:cubicBezTo>
                    <a:cubicBezTo>
                      <a:pt x="1" y="1139"/>
                      <a:pt x="43" y="1300"/>
                      <a:pt x="385" y="1538"/>
                    </a:cubicBezTo>
                    <a:cubicBezTo>
                      <a:pt x="392" y="1539"/>
                      <a:pt x="400" y="1539"/>
                      <a:pt x="406" y="1539"/>
                    </a:cubicBezTo>
                    <a:cubicBezTo>
                      <a:pt x="467" y="1539"/>
                      <a:pt x="491" y="1507"/>
                      <a:pt x="473" y="1434"/>
                    </a:cubicBezTo>
                    <a:cubicBezTo>
                      <a:pt x="293" y="1269"/>
                      <a:pt x="300" y="1046"/>
                      <a:pt x="289" y="827"/>
                    </a:cubicBezTo>
                    <a:cubicBezTo>
                      <a:pt x="354" y="781"/>
                      <a:pt x="389" y="704"/>
                      <a:pt x="373" y="624"/>
                    </a:cubicBezTo>
                    <a:cubicBezTo>
                      <a:pt x="442" y="497"/>
                      <a:pt x="492" y="337"/>
                      <a:pt x="626" y="337"/>
                    </a:cubicBezTo>
                    <a:cubicBezTo>
                      <a:pt x="671" y="337"/>
                      <a:pt x="727" y="356"/>
                      <a:pt x="796" y="401"/>
                    </a:cubicBezTo>
                    <a:lnTo>
                      <a:pt x="896" y="620"/>
                    </a:lnTo>
                    <a:cubicBezTo>
                      <a:pt x="904" y="681"/>
                      <a:pt x="907" y="747"/>
                      <a:pt x="911" y="812"/>
                    </a:cubicBezTo>
                    <a:cubicBezTo>
                      <a:pt x="915" y="873"/>
                      <a:pt x="946" y="954"/>
                      <a:pt x="1011" y="958"/>
                    </a:cubicBezTo>
                    <a:cubicBezTo>
                      <a:pt x="1013" y="958"/>
                      <a:pt x="1015" y="958"/>
                      <a:pt x="1017" y="958"/>
                    </a:cubicBezTo>
                    <a:cubicBezTo>
                      <a:pt x="1105" y="958"/>
                      <a:pt x="1154" y="864"/>
                      <a:pt x="1161" y="797"/>
                    </a:cubicBezTo>
                    <a:cubicBezTo>
                      <a:pt x="1165" y="743"/>
                      <a:pt x="1119" y="681"/>
                      <a:pt x="1088" y="624"/>
                    </a:cubicBezTo>
                    <a:cubicBezTo>
                      <a:pt x="1123" y="493"/>
                      <a:pt x="1061" y="401"/>
                      <a:pt x="965" y="324"/>
                    </a:cubicBezTo>
                    <a:cubicBezTo>
                      <a:pt x="915" y="282"/>
                      <a:pt x="869" y="239"/>
                      <a:pt x="827" y="189"/>
                    </a:cubicBezTo>
                    <a:cubicBezTo>
                      <a:pt x="704" y="65"/>
                      <a:pt x="616" y="1"/>
                      <a:pt x="5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11"/>
              <p:cNvSpPr/>
              <p:nvPr/>
            </p:nvSpPr>
            <p:spPr>
              <a:xfrm>
                <a:off x="4075023" y="1683032"/>
                <a:ext cx="3598" cy="4219"/>
              </a:xfrm>
              <a:custGeom>
                <a:avLst/>
                <a:gdLst/>
                <a:ahLst/>
                <a:cxnLst/>
                <a:rect l="l" t="t" r="r" b="b"/>
                <a:pathLst>
                  <a:path w="116" h="136" extrusionOk="0">
                    <a:moveTo>
                      <a:pt x="85" y="1"/>
                    </a:moveTo>
                    <a:cubicBezTo>
                      <a:pt x="35" y="20"/>
                      <a:pt x="0" y="62"/>
                      <a:pt x="24" y="105"/>
                    </a:cubicBezTo>
                    <a:cubicBezTo>
                      <a:pt x="37" y="127"/>
                      <a:pt x="47" y="135"/>
                      <a:pt x="57" y="135"/>
                    </a:cubicBezTo>
                    <a:cubicBezTo>
                      <a:pt x="79" y="135"/>
                      <a:pt x="94" y="94"/>
                      <a:pt x="116" y="78"/>
                    </a:cubicBezTo>
                    <a:cubicBezTo>
                      <a:pt x="112" y="47"/>
                      <a:pt x="100" y="24"/>
                      <a:pt x="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11"/>
              <p:cNvSpPr/>
              <p:nvPr/>
            </p:nvSpPr>
            <p:spPr>
              <a:xfrm>
                <a:off x="3908849" y="1693548"/>
                <a:ext cx="3629" cy="4312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39" extrusionOk="0">
                    <a:moveTo>
                      <a:pt x="43" y="0"/>
                    </a:moveTo>
                    <a:cubicBezTo>
                      <a:pt x="32" y="50"/>
                      <a:pt x="16" y="92"/>
                      <a:pt x="1" y="138"/>
                    </a:cubicBezTo>
                    <a:cubicBezTo>
                      <a:pt x="39" y="112"/>
                      <a:pt x="78" y="88"/>
                      <a:pt x="116" y="58"/>
                    </a:cubicBezTo>
                    <a:lnTo>
                      <a:pt x="4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11"/>
              <p:cNvSpPr/>
              <p:nvPr/>
            </p:nvSpPr>
            <p:spPr>
              <a:xfrm>
                <a:off x="4145221" y="1607530"/>
                <a:ext cx="5056" cy="3909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26" extrusionOk="0">
                    <a:moveTo>
                      <a:pt x="78" y="0"/>
                    </a:moveTo>
                    <a:cubicBezTo>
                      <a:pt x="46" y="0"/>
                      <a:pt x="19" y="12"/>
                      <a:pt x="5" y="56"/>
                    </a:cubicBezTo>
                    <a:cubicBezTo>
                      <a:pt x="1" y="68"/>
                      <a:pt x="43" y="102"/>
                      <a:pt x="62" y="126"/>
                    </a:cubicBezTo>
                    <a:lnTo>
                      <a:pt x="162" y="64"/>
                    </a:lnTo>
                    <a:lnTo>
                      <a:pt x="162" y="14"/>
                    </a:lnTo>
                    <a:cubicBezTo>
                      <a:pt x="134" y="9"/>
                      <a:pt x="105" y="0"/>
                      <a:pt x="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11"/>
              <p:cNvSpPr/>
              <p:nvPr/>
            </p:nvSpPr>
            <p:spPr>
              <a:xfrm>
                <a:off x="4082406" y="1695192"/>
                <a:ext cx="1830" cy="124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0" extrusionOk="0">
                    <a:moveTo>
                      <a:pt x="58" y="1"/>
                    </a:moveTo>
                    <a:lnTo>
                      <a:pt x="58" y="1"/>
                    </a:lnTo>
                    <a:cubicBezTo>
                      <a:pt x="12" y="16"/>
                      <a:pt x="1" y="35"/>
                      <a:pt x="35" y="39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41" y="40"/>
                      <a:pt x="51" y="15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27" name="Google Shape;2127;p11"/>
            <p:cNvGrpSpPr/>
            <p:nvPr/>
          </p:nvGrpSpPr>
          <p:grpSpPr>
            <a:xfrm>
              <a:off x="7583400" y="2867420"/>
              <a:ext cx="340196" cy="611154"/>
              <a:chOff x="897551" y="2160213"/>
              <a:chExt cx="294008" cy="528178"/>
            </a:xfrm>
          </p:grpSpPr>
          <p:sp>
            <p:nvSpPr>
              <p:cNvPr id="2128" name="Google Shape;2128;p11"/>
              <p:cNvSpPr/>
              <p:nvPr/>
            </p:nvSpPr>
            <p:spPr>
              <a:xfrm>
                <a:off x="897551" y="2160213"/>
                <a:ext cx="294008" cy="528178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17027" extrusionOk="0">
                    <a:moveTo>
                      <a:pt x="5814" y="2160"/>
                    </a:moveTo>
                    <a:cubicBezTo>
                      <a:pt x="5733" y="2221"/>
                      <a:pt x="5653" y="2275"/>
                      <a:pt x="5564" y="2332"/>
                    </a:cubicBezTo>
                    <a:lnTo>
                      <a:pt x="5522" y="2359"/>
                    </a:lnTo>
                    <a:cubicBezTo>
                      <a:pt x="5522" y="2348"/>
                      <a:pt x="5514" y="2340"/>
                      <a:pt x="5514" y="2336"/>
                    </a:cubicBezTo>
                    <a:lnTo>
                      <a:pt x="5522" y="2325"/>
                    </a:lnTo>
                    <a:cubicBezTo>
                      <a:pt x="5557" y="2313"/>
                      <a:pt x="5584" y="2298"/>
                      <a:pt x="5614" y="2282"/>
                    </a:cubicBezTo>
                    <a:cubicBezTo>
                      <a:pt x="5645" y="2267"/>
                      <a:pt x="5676" y="2248"/>
                      <a:pt x="5703" y="2229"/>
                    </a:cubicBezTo>
                    <a:cubicBezTo>
                      <a:pt x="5733" y="2209"/>
                      <a:pt x="5760" y="2190"/>
                      <a:pt x="5791" y="2167"/>
                    </a:cubicBezTo>
                    <a:cubicBezTo>
                      <a:pt x="5795" y="2163"/>
                      <a:pt x="5799" y="2163"/>
                      <a:pt x="5803" y="2160"/>
                    </a:cubicBezTo>
                    <a:close/>
                    <a:moveTo>
                      <a:pt x="4650" y="2536"/>
                    </a:moveTo>
                    <a:lnTo>
                      <a:pt x="4650" y="2536"/>
                    </a:lnTo>
                    <a:cubicBezTo>
                      <a:pt x="4627" y="2551"/>
                      <a:pt x="4604" y="2555"/>
                      <a:pt x="4581" y="2555"/>
                    </a:cubicBezTo>
                    <a:cubicBezTo>
                      <a:pt x="4604" y="2555"/>
                      <a:pt x="4627" y="2548"/>
                      <a:pt x="4650" y="2536"/>
                    </a:cubicBezTo>
                    <a:close/>
                    <a:moveTo>
                      <a:pt x="4412" y="2682"/>
                    </a:moveTo>
                    <a:lnTo>
                      <a:pt x="4412" y="2682"/>
                    </a:lnTo>
                    <a:cubicBezTo>
                      <a:pt x="4389" y="2709"/>
                      <a:pt x="4362" y="2728"/>
                      <a:pt x="4331" y="2747"/>
                    </a:cubicBezTo>
                    <a:lnTo>
                      <a:pt x="4412" y="2682"/>
                    </a:lnTo>
                    <a:close/>
                    <a:moveTo>
                      <a:pt x="85" y="7320"/>
                    </a:moveTo>
                    <a:lnTo>
                      <a:pt x="85" y="7320"/>
                    </a:lnTo>
                    <a:cubicBezTo>
                      <a:pt x="99" y="7329"/>
                      <a:pt x="116" y="7333"/>
                      <a:pt x="133" y="7333"/>
                    </a:cubicBezTo>
                    <a:cubicBezTo>
                      <a:pt x="139" y="7333"/>
                      <a:pt x="144" y="7333"/>
                      <a:pt x="150" y="7332"/>
                    </a:cubicBezTo>
                    <a:lnTo>
                      <a:pt x="150" y="7332"/>
                    </a:lnTo>
                    <a:cubicBezTo>
                      <a:pt x="139" y="7336"/>
                      <a:pt x="123" y="7339"/>
                      <a:pt x="112" y="7351"/>
                    </a:cubicBezTo>
                    <a:lnTo>
                      <a:pt x="85" y="7320"/>
                    </a:lnTo>
                    <a:close/>
                    <a:moveTo>
                      <a:pt x="8831" y="457"/>
                    </a:moveTo>
                    <a:cubicBezTo>
                      <a:pt x="8834" y="603"/>
                      <a:pt x="8792" y="738"/>
                      <a:pt x="8715" y="857"/>
                    </a:cubicBezTo>
                    <a:cubicBezTo>
                      <a:pt x="8189" y="2087"/>
                      <a:pt x="7893" y="3378"/>
                      <a:pt x="7720" y="4699"/>
                    </a:cubicBezTo>
                    <a:lnTo>
                      <a:pt x="7720" y="4719"/>
                    </a:lnTo>
                    <a:cubicBezTo>
                      <a:pt x="7709" y="4734"/>
                      <a:pt x="7697" y="4753"/>
                      <a:pt x="7689" y="4776"/>
                    </a:cubicBezTo>
                    <a:cubicBezTo>
                      <a:pt x="7543" y="5407"/>
                      <a:pt x="7198" y="5875"/>
                      <a:pt x="6625" y="6179"/>
                    </a:cubicBezTo>
                    <a:cubicBezTo>
                      <a:pt x="6521" y="6237"/>
                      <a:pt x="6429" y="6321"/>
                      <a:pt x="6410" y="6452"/>
                    </a:cubicBezTo>
                    <a:cubicBezTo>
                      <a:pt x="6379" y="6452"/>
                      <a:pt x="6348" y="6456"/>
                      <a:pt x="6318" y="6463"/>
                    </a:cubicBezTo>
                    <a:cubicBezTo>
                      <a:pt x="6275" y="6475"/>
                      <a:pt x="6237" y="6502"/>
                      <a:pt x="6198" y="6521"/>
                    </a:cubicBezTo>
                    <a:cubicBezTo>
                      <a:pt x="6179" y="6529"/>
                      <a:pt x="6160" y="6540"/>
                      <a:pt x="6141" y="6552"/>
                    </a:cubicBezTo>
                    <a:cubicBezTo>
                      <a:pt x="6102" y="6571"/>
                      <a:pt x="6060" y="6590"/>
                      <a:pt x="6022" y="6609"/>
                    </a:cubicBezTo>
                    <a:cubicBezTo>
                      <a:pt x="4796" y="7282"/>
                      <a:pt x="3797" y="8212"/>
                      <a:pt x="2936" y="9307"/>
                    </a:cubicBezTo>
                    <a:cubicBezTo>
                      <a:pt x="2901" y="9368"/>
                      <a:pt x="2871" y="9434"/>
                      <a:pt x="2836" y="9499"/>
                    </a:cubicBezTo>
                    <a:cubicBezTo>
                      <a:pt x="2586" y="9714"/>
                      <a:pt x="2371" y="9960"/>
                      <a:pt x="2187" y="10233"/>
                    </a:cubicBezTo>
                    <a:cubicBezTo>
                      <a:pt x="2075" y="10317"/>
                      <a:pt x="1960" y="10406"/>
                      <a:pt x="1918" y="10548"/>
                    </a:cubicBezTo>
                    <a:cubicBezTo>
                      <a:pt x="1856" y="10598"/>
                      <a:pt x="1806" y="10663"/>
                      <a:pt x="1795" y="10740"/>
                    </a:cubicBezTo>
                    <a:cubicBezTo>
                      <a:pt x="1726" y="10786"/>
                      <a:pt x="1683" y="10855"/>
                      <a:pt x="1680" y="10932"/>
                    </a:cubicBezTo>
                    <a:cubicBezTo>
                      <a:pt x="1614" y="11101"/>
                      <a:pt x="1549" y="11274"/>
                      <a:pt x="1480" y="11443"/>
                    </a:cubicBezTo>
                    <a:cubicBezTo>
                      <a:pt x="1449" y="11443"/>
                      <a:pt x="1418" y="11447"/>
                      <a:pt x="1384" y="11451"/>
                    </a:cubicBezTo>
                    <a:cubicBezTo>
                      <a:pt x="1353" y="11363"/>
                      <a:pt x="1334" y="11259"/>
                      <a:pt x="1280" y="11178"/>
                    </a:cubicBezTo>
                    <a:cubicBezTo>
                      <a:pt x="1268" y="11170"/>
                      <a:pt x="1268" y="11155"/>
                      <a:pt x="1261" y="11144"/>
                    </a:cubicBezTo>
                    <a:cubicBezTo>
                      <a:pt x="1218" y="11009"/>
                      <a:pt x="1172" y="10871"/>
                      <a:pt x="1126" y="10736"/>
                    </a:cubicBezTo>
                    <a:cubicBezTo>
                      <a:pt x="1103" y="10594"/>
                      <a:pt x="1057" y="10452"/>
                      <a:pt x="996" y="10317"/>
                    </a:cubicBezTo>
                    <a:lnTo>
                      <a:pt x="969" y="10218"/>
                    </a:lnTo>
                    <a:cubicBezTo>
                      <a:pt x="942" y="10183"/>
                      <a:pt x="915" y="10156"/>
                      <a:pt x="876" y="10137"/>
                    </a:cubicBezTo>
                    <a:cubicBezTo>
                      <a:pt x="723" y="9599"/>
                      <a:pt x="473" y="9088"/>
                      <a:pt x="373" y="8531"/>
                    </a:cubicBezTo>
                    <a:cubicBezTo>
                      <a:pt x="404" y="8346"/>
                      <a:pt x="396" y="8162"/>
                      <a:pt x="288" y="7993"/>
                    </a:cubicBezTo>
                    <a:lnTo>
                      <a:pt x="288" y="7950"/>
                    </a:lnTo>
                    <a:cubicBezTo>
                      <a:pt x="442" y="7716"/>
                      <a:pt x="269" y="7455"/>
                      <a:pt x="346" y="7216"/>
                    </a:cubicBezTo>
                    <a:cubicBezTo>
                      <a:pt x="396" y="7147"/>
                      <a:pt x="438" y="7082"/>
                      <a:pt x="481" y="7013"/>
                    </a:cubicBezTo>
                    <a:cubicBezTo>
                      <a:pt x="469" y="6905"/>
                      <a:pt x="550" y="6836"/>
                      <a:pt x="592" y="6751"/>
                    </a:cubicBezTo>
                    <a:cubicBezTo>
                      <a:pt x="723" y="6486"/>
                      <a:pt x="942" y="6279"/>
                      <a:pt x="1069" y="6010"/>
                    </a:cubicBezTo>
                    <a:cubicBezTo>
                      <a:pt x="1092" y="5998"/>
                      <a:pt x="1115" y="5994"/>
                      <a:pt x="1142" y="5987"/>
                    </a:cubicBezTo>
                    <a:cubicBezTo>
                      <a:pt x="1299" y="5910"/>
                      <a:pt x="1411" y="5783"/>
                      <a:pt x="1510" y="5649"/>
                    </a:cubicBezTo>
                    <a:cubicBezTo>
                      <a:pt x="2217" y="4738"/>
                      <a:pt x="3101" y="4019"/>
                      <a:pt x="4031" y="3358"/>
                    </a:cubicBezTo>
                    <a:cubicBezTo>
                      <a:pt x="4162" y="3224"/>
                      <a:pt x="4342" y="3151"/>
                      <a:pt x="4446" y="2982"/>
                    </a:cubicBezTo>
                    <a:cubicBezTo>
                      <a:pt x="4450" y="2951"/>
                      <a:pt x="4450" y="2920"/>
                      <a:pt x="4446" y="2886"/>
                    </a:cubicBezTo>
                    <a:lnTo>
                      <a:pt x="4446" y="2886"/>
                    </a:lnTo>
                    <a:cubicBezTo>
                      <a:pt x="4464" y="2896"/>
                      <a:pt x="4484" y="2903"/>
                      <a:pt x="4504" y="2903"/>
                    </a:cubicBezTo>
                    <a:cubicBezTo>
                      <a:pt x="4514" y="2903"/>
                      <a:pt x="4524" y="2901"/>
                      <a:pt x="4535" y="2897"/>
                    </a:cubicBezTo>
                    <a:cubicBezTo>
                      <a:pt x="4565" y="2882"/>
                      <a:pt x="4592" y="2863"/>
                      <a:pt x="4623" y="2840"/>
                    </a:cubicBezTo>
                    <a:lnTo>
                      <a:pt x="4661" y="2813"/>
                    </a:lnTo>
                    <a:cubicBezTo>
                      <a:pt x="4684" y="2790"/>
                      <a:pt x="4715" y="2778"/>
                      <a:pt x="4742" y="2759"/>
                    </a:cubicBezTo>
                    <a:lnTo>
                      <a:pt x="4830" y="2717"/>
                    </a:lnTo>
                    <a:cubicBezTo>
                      <a:pt x="4830" y="2717"/>
                      <a:pt x="4869" y="2690"/>
                      <a:pt x="4869" y="2686"/>
                    </a:cubicBezTo>
                    <a:cubicBezTo>
                      <a:pt x="4896" y="2667"/>
                      <a:pt x="4919" y="2648"/>
                      <a:pt x="4946" y="2628"/>
                    </a:cubicBezTo>
                    <a:lnTo>
                      <a:pt x="4984" y="2601"/>
                    </a:lnTo>
                    <a:cubicBezTo>
                      <a:pt x="5011" y="2586"/>
                      <a:pt x="5042" y="2567"/>
                      <a:pt x="5065" y="2551"/>
                    </a:cubicBezTo>
                    <a:cubicBezTo>
                      <a:pt x="5092" y="2544"/>
                      <a:pt x="5123" y="2528"/>
                      <a:pt x="5149" y="2509"/>
                    </a:cubicBezTo>
                    <a:cubicBezTo>
                      <a:pt x="5196" y="2490"/>
                      <a:pt x="5242" y="2463"/>
                      <a:pt x="5284" y="2440"/>
                    </a:cubicBezTo>
                    <a:cubicBezTo>
                      <a:pt x="5315" y="2429"/>
                      <a:pt x="5349" y="2413"/>
                      <a:pt x="5372" y="2394"/>
                    </a:cubicBezTo>
                    <a:cubicBezTo>
                      <a:pt x="5391" y="2382"/>
                      <a:pt x="5415" y="2375"/>
                      <a:pt x="5438" y="2359"/>
                    </a:cubicBezTo>
                    <a:lnTo>
                      <a:pt x="5503" y="2359"/>
                    </a:lnTo>
                    <a:cubicBezTo>
                      <a:pt x="5330" y="2455"/>
                      <a:pt x="5119" y="2517"/>
                      <a:pt x="5053" y="2732"/>
                    </a:cubicBezTo>
                    <a:cubicBezTo>
                      <a:pt x="5042" y="2732"/>
                      <a:pt x="5023" y="2732"/>
                      <a:pt x="5007" y="2744"/>
                    </a:cubicBezTo>
                    <a:cubicBezTo>
                      <a:pt x="4992" y="2751"/>
                      <a:pt x="4984" y="2767"/>
                      <a:pt x="4973" y="2782"/>
                    </a:cubicBezTo>
                    <a:lnTo>
                      <a:pt x="4915" y="2782"/>
                    </a:lnTo>
                    <a:cubicBezTo>
                      <a:pt x="4907" y="2805"/>
                      <a:pt x="4900" y="2836"/>
                      <a:pt x="4911" y="2863"/>
                    </a:cubicBezTo>
                    <a:lnTo>
                      <a:pt x="4900" y="2867"/>
                    </a:lnTo>
                    <a:cubicBezTo>
                      <a:pt x="4742" y="2874"/>
                      <a:pt x="4650" y="3009"/>
                      <a:pt x="4512" y="3051"/>
                    </a:cubicBezTo>
                    <a:lnTo>
                      <a:pt x="4300" y="3270"/>
                    </a:lnTo>
                    <a:cubicBezTo>
                      <a:pt x="4246" y="3282"/>
                      <a:pt x="4204" y="3320"/>
                      <a:pt x="4196" y="3366"/>
                    </a:cubicBezTo>
                    <a:cubicBezTo>
                      <a:pt x="4170" y="3378"/>
                      <a:pt x="4143" y="3378"/>
                      <a:pt x="4120" y="3378"/>
                    </a:cubicBezTo>
                    <a:lnTo>
                      <a:pt x="4108" y="3385"/>
                    </a:lnTo>
                    <a:cubicBezTo>
                      <a:pt x="4081" y="3412"/>
                      <a:pt x="4050" y="3435"/>
                      <a:pt x="4016" y="3454"/>
                    </a:cubicBezTo>
                    <a:cubicBezTo>
                      <a:pt x="3935" y="3516"/>
                      <a:pt x="3835" y="3558"/>
                      <a:pt x="3793" y="3666"/>
                    </a:cubicBezTo>
                    <a:lnTo>
                      <a:pt x="3708" y="3777"/>
                    </a:lnTo>
                    <a:lnTo>
                      <a:pt x="3701" y="3785"/>
                    </a:lnTo>
                    <a:cubicBezTo>
                      <a:pt x="3651" y="3796"/>
                      <a:pt x="3620" y="3835"/>
                      <a:pt x="3620" y="3881"/>
                    </a:cubicBezTo>
                    <a:lnTo>
                      <a:pt x="3609" y="3896"/>
                    </a:lnTo>
                    <a:cubicBezTo>
                      <a:pt x="3566" y="3900"/>
                      <a:pt x="3532" y="3939"/>
                      <a:pt x="3532" y="3981"/>
                    </a:cubicBezTo>
                    <a:cubicBezTo>
                      <a:pt x="3509" y="4000"/>
                      <a:pt x="3489" y="4031"/>
                      <a:pt x="3489" y="4058"/>
                    </a:cubicBezTo>
                    <a:cubicBezTo>
                      <a:pt x="3355" y="4115"/>
                      <a:pt x="3201" y="4146"/>
                      <a:pt x="3120" y="4284"/>
                    </a:cubicBezTo>
                    <a:cubicBezTo>
                      <a:pt x="3105" y="4342"/>
                      <a:pt x="3090" y="4400"/>
                      <a:pt x="3082" y="4461"/>
                    </a:cubicBezTo>
                    <a:cubicBezTo>
                      <a:pt x="2974" y="4477"/>
                      <a:pt x="2852" y="4442"/>
                      <a:pt x="2802" y="4584"/>
                    </a:cubicBezTo>
                    <a:lnTo>
                      <a:pt x="2798" y="4592"/>
                    </a:lnTo>
                    <a:cubicBezTo>
                      <a:pt x="2456" y="4765"/>
                      <a:pt x="2413" y="5207"/>
                      <a:pt x="2083" y="5391"/>
                    </a:cubicBezTo>
                    <a:lnTo>
                      <a:pt x="1987" y="5480"/>
                    </a:lnTo>
                    <a:cubicBezTo>
                      <a:pt x="1960" y="5526"/>
                      <a:pt x="1937" y="5564"/>
                      <a:pt x="1902" y="5603"/>
                    </a:cubicBezTo>
                    <a:lnTo>
                      <a:pt x="1899" y="5610"/>
                    </a:lnTo>
                    <a:cubicBezTo>
                      <a:pt x="1749" y="5656"/>
                      <a:pt x="1668" y="5741"/>
                      <a:pt x="1691" y="5910"/>
                    </a:cubicBezTo>
                    <a:lnTo>
                      <a:pt x="1695" y="5910"/>
                    </a:lnTo>
                    <a:cubicBezTo>
                      <a:pt x="1645" y="5918"/>
                      <a:pt x="1572" y="5914"/>
                      <a:pt x="1560" y="5945"/>
                    </a:cubicBezTo>
                    <a:cubicBezTo>
                      <a:pt x="1472" y="6098"/>
                      <a:pt x="1426" y="6279"/>
                      <a:pt x="1218" y="6329"/>
                    </a:cubicBezTo>
                    <a:cubicBezTo>
                      <a:pt x="1195" y="6333"/>
                      <a:pt x="1195" y="6448"/>
                      <a:pt x="1188" y="6509"/>
                    </a:cubicBezTo>
                    <a:cubicBezTo>
                      <a:pt x="1126" y="6525"/>
                      <a:pt x="1080" y="6579"/>
                      <a:pt x="1069" y="6640"/>
                    </a:cubicBezTo>
                    <a:cubicBezTo>
                      <a:pt x="1053" y="6698"/>
                      <a:pt x="946" y="6717"/>
                      <a:pt x="996" y="6778"/>
                    </a:cubicBezTo>
                    <a:cubicBezTo>
                      <a:pt x="1010" y="6795"/>
                      <a:pt x="1037" y="6799"/>
                      <a:pt x="1068" y="6799"/>
                    </a:cubicBezTo>
                    <a:cubicBezTo>
                      <a:pt x="1102" y="6799"/>
                      <a:pt x="1142" y="6794"/>
                      <a:pt x="1176" y="6794"/>
                    </a:cubicBezTo>
                    <a:cubicBezTo>
                      <a:pt x="1184" y="6698"/>
                      <a:pt x="1188" y="6605"/>
                      <a:pt x="1195" y="6513"/>
                    </a:cubicBezTo>
                    <a:cubicBezTo>
                      <a:pt x="1209" y="6534"/>
                      <a:pt x="1232" y="6544"/>
                      <a:pt x="1255" y="6544"/>
                    </a:cubicBezTo>
                    <a:cubicBezTo>
                      <a:pt x="1270" y="6544"/>
                      <a:pt x="1286" y="6540"/>
                      <a:pt x="1299" y="6532"/>
                    </a:cubicBezTo>
                    <a:cubicBezTo>
                      <a:pt x="1591" y="6467"/>
                      <a:pt x="1680" y="6164"/>
                      <a:pt x="1895" y="6010"/>
                    </a:cubicBezTo>
                    <a:cubicBezTo>
                      <a:pt x="2006" y="5937"/>
                      <a:pt x="2041" y="5814"/>
                      <a:pt x="2106" y="5706"/>
                    </a:cubicBezTo>
                    <a:lnTo>
                      <a:pt x="2317" y="5407"/>
                    </a:lnTo>
                    <a:cubicBezTo>
                      <a:pt x="2621" y="5337"/>
                      <a:pt x="2771" y="5065"/>
                      <a:pt x="2990" y="4888"/>
                    </a:cubicBezTo>
                    <a:cubicBezTo>
                      <a:pt x="3071" y="4842"/>
                      <a:pt x="3051" y="4742"/>
                      <a:pt x="3101" y="4684"/>
                    </a:cubicBezTo>
                    <a:cubicBezTo>
                      <a:pt x="3136" y="4661"/>
                      <a:pt x="3155" y="4626"/>
                      <a:pt x="3159" y="4588"/>
                    </a:cubicBezTo>
                    <a:lnTo>
                      <a:pt x="3293" y="4580"/>
                    </a:lnTo>
                    <a:lnTo>
                      <a:pt x="3320" y="4434"/>
                    </a:lnTo>
                    <a:cubicBezTo>
                      <a:pt x="3324" y="4435"/>
                      <a:pt x="3327" y="4435"/>
                      <a:pt x="3330" y="4435"/>
                    </a:cubicBezTo>
                    <a:cubicBezTo>
                      <a:pt x="3364" y="4435"/>
                      <a:pt x="3395" y="4416"/>
                      <a:pt x="3409" y="4388"/>
                    </a:cubicBezTo>
                    <a:cubicBezTo>
                      <a:pt x="3470" y="4242"/>
                      <a:pt x="3716" y="4311"/>
                      <a:pt x="3735" y="4108"/>
                    </a:cubicBezTo>
                    <a:cubicBezTo>
                      <a:pt x="3735" y="4089"/>
                      <a:pt x="3743" y="4073"/>
                      <a:pt x="3755" y="4062"/>
                    </a:cubicBezTo>
                    <a:lnTo>
                      <a:pt x="3755" y="4062"/>
                    </a:lnTo>
                    <a:cubicBezTo>
                      <a:pt x="3743" y="4073"/>
                      <a:pt x="3739" y="4089"/>
                      <a:pt x="3735" y="4108"/>
                    </a:cubicBezTo>
                    <a:cubicBezTo>
                      <a:pt x="3785" y="4100"/>
                      <a:pt x="3824" y="4050"/>
                      <a:pt x="3824" y="3996"/>
                    </a:cubicBezTo>
                    <a:cubicBezTo>
                      <a:pt x="3877" y="3989"/>
                      <a:pt x="3916" y="3946"/>
                      <a:pt x="3916" y="3893"/>
                    </a:cubicBezTo>
                    <a:cubicBezTo>
                      <a:pt x="4073" y="3820"/>
                      <a:pt x="4219" y="3720"/>
                      <a:pt x="4335" y="3589"/>
                    </a:cubicBezTo>
                    <a:lnTo>
                      <a:pt x="4439" y="3504"/>
                    </a:lnTo>
                    <a:cubicBezTo>
                      <a:pt x="4642" y="3466"/>
                      <a:pt x="4819" y="3355"/>
                      <a:pt x="4938" y="3189"/>
                    </a:cubicBezTo>
                    <a:cubicBezTo>
                      <a:pt x="5030" y="3151"/>
                      <a:pt x="5107" y="3086"/>
                      <a:pt x="5149" y="2997"/>
                    </a:cubicBezTo>
                    <a:cubicBezTo>
                      <a:pt x="5584" y="2909"/>
                      <a:pt x="5872" y="2567"/>
                      <a:pt x="6241" y="2363"/>
                    </a:cubicBezTo>
                    <a:lnTo>
                      <a:pt x="6344" y="2352"/>
                    </a:lnTo>
                    <a:cubicBezTo>
                      <a:pt x="6352" y="2353"/>
                      <a:pt x="6360" y="2354"/>
                      <a:pt x="6368" y="2354"/>
                    </a:cubicBezTo>
                    <a:cubicBezTo>
                      <a:pt x="6411" y="2354"/>
                      <a:pt x="6455" y="2328"/>
                      <a:pt x="6471" y="2282"/>
                    </a:cubicBezTo>
                    <a:cubicBezTo>
                      <a:pt x="6759" y="2236"/>
                      <a:pt x="6990" y="2067"/>
                      <a:pt x="7247" y="1937"/>
                    </a:cubicBezTo>
                    <a:cubicBezTo>
                      <a:pt x="7256" y="1937"/>
                      <a:pt x="7264" y="1937"/>
                      <a:pt x="7272" y="1937"/>
                    </a:cubicBezTo>
                    <a:cubicBezTo>
                      <a:pt x="7339" y="1937"/>
                      <a:pt x="7399" y="1921"/>
                      <a:pt x="7447" y="1860"/>
                    </a:cubicBezTo>
                    <a:lnTo>
                      <a:pt x="7459" y="1856"/>
                    </a:lnTo>
                    <a:lnTo>
                      <a:pt x="7870" y="1672"/>
                    </a:lnTo>
                    <a:cubicBezTo>
                      <a:pt x="7900" y="1677"/>
                      <a:pt x="7926" y="1680"/>
                      <a:pt x="7950" y="1680"/>
                    </a:cubicBezTo>
                    <a:cubicBezTo>
                      <a:pt x="8110" y="1680"/>
                      <a:pt x="8143" y="1550"/>
                      <a:pt x="8174" y="1376"/>
                    </a:cubicBezTo>
                    <a:lnTo>
                      <a:pt x="8174" y="1376"/>
                    </a:lnTo>
                    <a:cubicBezTo>
                      <a:pt x="7874" y="1441"/>
                      <a:pt x="7582" y="1337"/>
                      <a:pt x="7355" y="1552"/>
                    </a:cubicBezTo>
                    <a:lnTo>
                      <a:pt x="7351" y="1564"/>
                    </a:lnTo>
                    <a:cubicBezTo>
                      <a:pt x="7278" y="1568"/>
                      <a:pt x="7209" y="1575"/>
                      <a:pt x="7163" y="1648"/>
                    </a:cubicBezTo>
                    <a:lnTo>
                      <a:pt x="7144" y="1660"/>
                    </a:lnTo>
                    <a:cubicBezTo>
                      <a:pt x="7127" y="1658"/>
                      <a:pt x="7111" y="1656"/>
                      <a:pt x="7095" y="1656"/>
                    </a:cubicBezTo>
                    <a:cubicBezTo>
                      <a:pt x="7034" y="1656"/>
                      <a:pt x="6980" y="1677"/>
                      <a:pt x="6944" y="1741"/>
                    </a:cubicBezTo>
                    <a:lnTo>
                      <a:pt x="6241" y="2083"/>
                    </a:lnTo>
                    <a:cubicBezTo>
                      <a:pt x="6221" y="2074"/>
                      <a:pt x="6196" y="2070"/>
                      <a:pt x="6170" y="2070"/>
                    </a:cubicBezTo>
                    <a:cubicBezTo>
                      <a:pt x="6162" y="2070"/>
                      <a:pt x="6153" y="2070"/>
                      <a:pt x="6145" y="2071"/>
                    </a:cubicBezTo>
                    <a:cubicBezTo>
                      <a:pt x="6141" y="2087"/>
                      <a:pt x="6141" y="2094"/>
                      <a:pt x="6137" y="2110"/>
                    </a:cubicBezTo>
                    <a:lnTo>
                      <a:pt x="6114" y="2110"/>
                    </a:lnTo>
                    <a:cubicBezTo>
                      <a:pt x="6079" y="2113"/>
                      <a:pt x="6049" y="2129"/>
                      <a:pt x="6026" y="2152"/>
                    </a:cubicBezTo>
                    <a:cubicBezTo>
                      <a:pt x="5998" y="2122"/>
                      <a:pt x="5960" y="2105"/>
                      <a:pt x="5920" y="2105"/>
                    </a:cubicBezTo>
                    <a:cubicBezTo>
                      <a:pt x="5899" y="2105"/>
                      <a:pt x="5877" y="2110"/>
                      <a:pt x="5856" y="2121"/>
                    </a:cubicBezTo>
                    <a:cubicBezTo>
                      <a:pt x="5853" y="2125"/>
                      <a:pt x="5845" y="2129"/>
                      <a:pt x="5837" y="2133"/>
                    </a:cubicBezTo>
                    <a:lnTo>
                      <a:pt x="5837" y="2125"/>
                    </a:lnTo>
                    <a:cubicBezTo>
                      <a:pt x="5876" y="2090"/>
                      <a:pt x="5922" y="2063"/>
                      <a:pt x="5968" y="2033"/>
                    </a:cubicBezTo>
                    <a:cubicBezTo>
                      <a:pt x="5999" y="2010"/>
                      <a:pt x="6022" y="1987"/>
                      <a:pt x="6041" y="1952"/>
                    </a:cubicBezTo>
                    <a:cubicBezTo>
                      <a:pt x="6241" y="1691"/>
                      <a:pt x="6556" y="1587"/>
                      <a:pt x="6817" y="1422"/>
                    </a:cubicBezTo>
                    <a:cubicBezTo>
                      <a:pt x="7443" y="1034"/>
                      <a:pt x="8139" y="795"/>
                      <a:pt x="8831" y="457"/>
                    </a:cubicBezTo>
                    <a:close/>
                    <a:moveTo>
                      <a:pt x="3793" y="13757"/>
                    </a:moveTo>
                    <a:lnTo>
                      <a:pt x="3793" y="13757"/>
                    </a:lnTo>
                    <a:cubicBezTo>
                      <a:pt x="3816" y="13776"/>
                      <a:pt x="3851" y="13791"/>
                      <a:pt x="3885" y="13791"/>
                    </a:cubicBezTo>
                    <a:cubicBezTo>
                      <a:pt x="3889" y="13787"/>
                      <a:pt x="3893" y="13783"/>
                      <a:pt x="3904" y="13783"/>
                    </a:cubicBezTo>
                    <a:lnTo>
                      <a:pt x="3904" y="13791"/>
                    </a:lnTo>
                    <a:lnTo>
                      <a:pt x="3904" y="13845"/>
                    </a:lnTo>
                    <a:cubicBezTo>
                      <a:pt x="3904" y="13860"/>
                      <a:pt x="3908" y="13872"/>
                      <a:pt x="3912" y="13887"/>
                    </a:cubicBezTo>
                    <a:cubicBezTo>
                      <a:pt x="3866" y="13849"/>
                      <a:pt x="3797" y="13822"/>
                      <a:pt x="3793" y="13757"/>
                    </a:cubicBezTo>
                    <a:close/>
                    <a:moveTo>
                      <a:pt x="4546" y="14456"/>
                    </a:moveTo>
                    <a:lnTo>
                      <a:pt x="4570" y="14501"/>
                    </a:lnTo>
                    <a:lnTo>
                      <a:pt x="4570" y="14501"/>
                    </a:lnTo>
                    <a:cubicBezTo>
                      <a:pt x="4560" y="14486"/>
                      <a:pt x="4551" y="14472"/>
                      <a:pt x="4546" y="14456"/>
                    </a:cubicBezTo>
                    <a:close/>
                    <a:moveTo>
                      <a:pt x="1818" y="14579"/>
                    </a:moveTo>
                    <a:lnTo>
                      <a:pt x="1818" y="14590"/>
                    </a:lnTo>
                    <a:lnTo>
                      <a:pt x="1810" y="14590"/>
                    </a:lnTo>
                    <a:lnTo>
                      <a:pt x="1818" y="14579"/>
                    </a:lnTo>
                    <a:close/>
                    <a:moveTo>
                      <a:pt x="2285" y="11282"/>
                    </a:moveTo>
                    <a:cubicBezTo>
                      <a:pt x="2342" y="11282"/>
                      <a:pt x="2394" y="11333"/>
                      <a:pt x="2444" y="11428"/>
                    </a:cubicBezTo>
                    <a:cubicBezTo>
                      <a:pt x="2456" y="11459"/>
                      <a:pt x="2502" y="11466"/>
                      <a:pt x="2544" y="11470"/>
                    </a:cubicBezTo>
                    <a:cubicBezTo>
                      <a:pt x="2590" y="12024"/>
                      <a:pt x="2948" y="12423"/>
                      <a:pt x="3213" y="12873"/>
                    </a:cubicBezTo>
                    <a:cubicBezTo>
                      <a:pt x="3167" y="13149"/>
                      <a:pt x="3236" y="13399"/>
                      <a:pt x="3340" y="13649"/>
                    </a:cubicBezTo>
                    <a:cubicBezTo>
                      <a:pt x="3570" y="14195"/>
                      <a:pt x="3801" y="14744"/>
                      <a:pt x="4027" y="15290"/>
                    </a:cubicBezTo>
                    <a:cubicBezTo>
                      <a:pt x="4027" y="15340"/>
                      <a:pt x="4008" y="15405"/>
                      <a:pt x="4031" y="15436"/>
                    </a:cubicBezTo>
                    <a:cubicBezTo>
                      <a:pt x="4116" y="15527"/>
                      <a:pt x="4120" y="15741"/>
                      <a:pt x="4249" y="15741"/>
                    </a:cubicBezTo>
                    <a:cubicBezTo>
                      <a:pt x="4261" y="15741"/>
                      <a:pt x="4274" y="15739"/>
                      <a:pt x="4289" y="15736"/>
                    </a:cubicBezTo>
                    <a:cubicBezTo>
                      <a:pt x="4504" y="15686"/>
                      <a:pt x="4296" y="15493"/>
                      <a:pt x="4323" y="15363"/>
                    </a:cubicBezTo>
                    <a:cubicBezTo>
                      <a:pt x="4342" y="15267"/>
                      <a:pt x="4312" y="15159"/>
                      <a:pt x="4239" y="15094"/>
                    </a:cubicBezTo>
                    <a:cubicBezTo>
                      <a:pt x="4235" y="15059"/>
                      <a:pt x="4223" y="15025"/>
                      <a:pt x="4219" y="14994"/>
                    </a:cubicBezTo>
                    <a:cubicBezTo>
                      <a:pt x="4181" y="14752"/>
                      <a:pt x="4127" y="14517"/>
                      <a:pt x="4062" y="14287"/>
                    </a:cubicBezTo>
                    <a:lnTo>
                      <a:pt x="4062" y="14287"/>
                    </a:lnTo>
                    <a:lnTo>
                      <a:pt x="4104" y="14360"/>
                    </a:lnTo>
                    <a:cubicBezTo>
                      <a:pt x="4127" y="14391"/>
                      <a:pt x="4154" y="14425"/>
                      <a:pt x="4177" y="14456"/>
                    </a:cubicBezTo>
                    <a:cubicBezTo>
                      <a:pt x="4200" y="14483"/>
                      <a:pt x="4223" y="14521"/>
                      <a:pt x="4250" y="14556"/>
                    </a:cubicBezTo>
                    <a:cubicBezTo>
                      <a:pt x="4269" y="14602"/>
                      <a:pt x="4296" y="14648"/>
                      <a:pt x="4327" y="14690"/>
                    </a:cubicBezTo>
                    <a:cubicBezTo>
                      <a:pt x="4331" y="14725"/>
                      <a:pt x="4331" y="14756"/>
                      <a:pt x="4327" y="14790"/>
                    </a:cubicBezTo>
                    <a:lnTo>
                      <a:pt x="4600" y="15109"/>
                    </a:lnTo>
                    <a:cubicBezTo>
                      <a:pt x="4588" y="15217"/>
                      <a:pt x="4634" y="15328"/>
                      <a:pt x="4715" y="15405"/>
                    </a:cubicBezTo>
                    <a:cubicBezTo>
                      <a:pt x="4734" y="15543"/>
                      <a:pt x="4719" y="15693"/>
                      <a:pt x="4819" y="15809"/>
                    </a:cubicBezTo>
                    <a:lnTo>
                      <a:pt x="4907" y="16266"/>
                    </a:lnTo>
                    <a:cubicBezTo>
                      <a:pt x="4857" y="16293"/>
                      <a:pt x="4834" y="16350"/>
                      <a:pt x="4850" y="16404"/>
                    </a:cubicBezTo>
                    <a:lnTo>
                      <a:pt x="4811" y="16677"/>
                    </a:lnTo>
                    <a:cubicBezTo>
                      <a:pt x="4777" y="16677"/>
                      <a:pt x="4750" y="16692"/>
                      <a:pt x="4723" y="16712"/>
                    </a:cubicBezTo>
                    <a:cubicBezTo>
                      <a:pt x="4702" y="16700"/>
                      <a:pt x="4680" y="16695"/>
                      <a:pt x="4656" y="16695"/>
                    </a:cubicBezTo>
                    <a:cubicBezTo>
                      <a:pt x="4649" y="16695"/>
                      <a:pt x="4642" y="16695"/>
                      <a:pt x="4634" y="16696"/>
                    </a:cubicBezTo>
                    <a:cubicBezTo>
                      <a:pt x="4558" y="16627"/>
                      <a:pt x="4454" y="16589"/>
                      <a:pt x="4350" y="16589"/>
                    </a:cubicBezTo>
                    <a:cubicBezTo>
                      <a:pt x="4334" y="16550"/>
                      <a:pt x="4297" y="16528"/>
                      <a:pt x="4261" y="16528"/>
                    </a:cubicBezTo>
                    <a:cubicBezTo>
                      <a:pt x="4253" y="16528"/>
                      <a:pt x="4246" y="16529"/>
                      <a:pt x="4239" y="16531"/>
                    </a:cubicBezTo>
                    <a:lnTo>
                      <a:pt x="4058" y="16485"/>
                    </a:lnTo>
                    <a:cubicBezTo>
                      <a:pt x="4043" y="16485"/>
                      <a:pt x="4027" y="16485"/>
                      <a:pt x="4012" y="16477"/>
                    </a:cubicBezTo>
                    <a:lnTo>
                      <a:pt x="4012" y="16477"/>
                    </a:lnTo>
                    <a:cubicBezTo>
                      <a:pt x="4027" y="16481"/>
                      <a:pt x="4043" y="16485"/>
                      <a:pt x="4058" y="16485"/>
                    </a:cubicBezTo>
                    <a:cubicBezTo>
                      <a:pt x="4033" y="16446"/>
                      <a:pt x="3992" y="16423"/>
                      <a:pt x="3946" y="16423"/>
                    </a:cubicBezTo>
                    <a:cubicBezTo>
                      <a:pt x="3942" y="16423"/>
                      <a:pt x="3939" y="16423"/>
                      <a:pt x="3935" y="16423"/>
                    </a:cubicBezTo>
                    <a:cubicBezTo>
                      <a:pt x="3543" y="16250"/>
                      <a:pt x="3224" y="15962"/>
                      <a:pt x="2905" y="15689"/>
                    </a:cubicBezTo>
                    <a:cubicBezTo>
                      <a:pt x="2878" y="15659"/>
                      <a:pt x="2852" y="15636"/>
                      <a:pt x="2821" y="15613"/>
                    </a:cubicBezTo>
                    <a:lnTo>
                      <a:pt x="2798" y="15589"/>
                    </a:lnTo>
                    <a:cubicBezTo>
                      <a:pt x="2778" y="15559"/>
                      <a:pt x="2752" y="15536"/>
                      <a:pt x="2725" y="15516"/>
                    </a:cubicBezTo>
                    <a:lnTo>
                      <a:pt x="2702" y="15486"/>
                    </a:lnTo>
                    <a:cubicBezTo>
                      <a:pt x="2679" y="15459"/>
                      <a:pt x="2648" y="15428"/>
                      <a:pt x="2625" y="15401"/>
                    </a:cubicBezTo>
                    <a:lnTo>
                      <a:pt x="2617" y="15386"/>
                    </a:lnTo>
                    <a:cubicBezTo>
                      <a:pt x="2606" y="15340"/>
                      <a:pt x="2598" y="15286"/>
                      <a:pt x="2529" y="15282"/>
                    </a:cubicBezTo>
                    <a:lnTo>
                      <a:pt x="2533" y="15282"/>
                    </a:lnTo>
                    <a:cubicBezTo>
                      <a:pt x="2583" y="15198"/>
                      <a:pt x="2640" y="15121"/>
                      <a:pt x="2629" y="15017"/>
                    </a:cubicBezTo>
                    <a:lnTo>
                      <a:pt x="2813" y="15005"/>
                    </a:lnTo>
                    <a:cubicBezTo>
                      <a:pt x="2851" y="15059"/>
                      <a:pt x="2914" y="15086"/>
                      <a:pt x="2978" y="15086"/>
                    </a:cubicBezTo>
                    <a:cubicBezTo>
                      <a:pt x="2992" y="15086"/>
                      <a:pt x="3006" y="15085"/>
                      <a:pt x="3021" y="15082"/>
                    </a:cubicBezTo>
                    <a:lnTo>
                      <a:pt x="3032" y="15090"/>
                    </a:lnTo>
                    <a:cubicBezTo>
                      <a:pt x="3674" y="15885"/>
                      <a:pt x="3716" y="15924"/>
                      <a:pt x="4020" y="15978"/>
                    </a:cubicBezTo>
                    <a:cubicBezTo>
                      <a:pt x="3847" y="15582"/>
                      <a:pt x="3570" y="15244"/>
                      <a:pt x="3220" y="14998"/>
                    </a:cubicBezTo>
                    <a:lnTo>
                      <a:pt x="3217" y="14994"/>
                    </a:lnTo>
                    <a:cubicBezTo>
                      <a:pt x="3207" y="14944"/>
                      <a:pt x="3185" y="14915"/>
                      <a:pt x="3143" y="14915"/>
                    </a:cubicBezTo>
                    <a:cubicBezTo>
                      <a:pt x="3136" y="14915"/>
                      <a:pt x="3129" y="14915"/>
                      <a:pt x="3120" y="14917"/>
                    </a:cubicBezTo>
                    <a:cubicBezTo>
                      <a:pt x="3008" y="14880"/>
                      <a:pt x="2899" y="14806"/>
                      <a:pt x="2784" y="14806"/>
                    </a:cubicBezTo>
                    <a:cubicBezTo>
                      <a:pt x="2730" y="14806"/>
                      <a:pt x="2675" y="14823"/>
                      <a:pt x="2617" y="14867"/>
                    </a:cubicBezTo>
                    <a:cubicBezTo>
                      <a:pt x="2599" y="14862"/>
                      <a:pt x="2582" y="14859"/>
                      <a:pt x="2565" y="14859"/>
                    </a:cubicBezTo>
                    <a:cubicBezTo>
                      <a:pt x="2445" y="14859"/>
                      <a:pt x="2362" y="14986"/>
                      <a:pt x="2242" y="14986"/>
                    </a:cubicBezTo>
                    <a:cubicBezTo>
                      <a:pt x="2239" y="14986"/>
                      <a:pt x="2236" y="14986"/>
                      <a:pt x="2233" y="14986"/>
                    </a:cubicBezTo>
                    <a:lnTo>
                      <a:pt x="2206" y="14975"/>
                    </a:lnTo>
                    <a:cubicBezTo>
                      <a:pt x="2183" y="14944"/>
                      <a:pt x="2160" y="14921"/>
                      <a:pt x="2125" y="14902"/>
                    </a:cubicBezTo>
                    <a:lnTo>
                      <a:pt x="2106" y="14879"/>
                    </a:lnTo>
                    <a:cubicBezTo>
                      <a:pt x="2083" y="14844"/>
                      <a:pt x="2052" y="14809"/>
                      <a:pt x="2025" y="14783"/>
                    </a:cubicBezTo>
                    <a:lnTo>
                      <a:pt x="2025" y="14775"/>
                    </a:lnTo>
                    <a:lnTo>
                      <a:pt x="1933" y="14629"/>
                    </a:lnTo>
                    <a:lnTo>
                      <a:pt x="1945" y="14598"/>
                    </a:lnTo>
                    <a:lnTo>
                      <a:pt x="1925" y="14579"/>
                    </a:lnTo>
                    <a:cubicBezTo>
                      <a:pt x="1925" y="14540"/>
                      <a:pt x="1918" y="14506"/>
                      <a:pt x="1906" y="14467"/>
                    </a:cubicBezTo>
                    <a:cubicBezTo>
                      <a:pt x="1918" y="14421"/>
                      <a:pt x="1929" y="14368"/>
                      <a:pt x="1929" y="14314"/>
                    </a:cubicBezTo>
                    <a:cubicBezTo>
                      <a:pt x="1929" y="14233"/>
                      <a:pt x="1914" y="14152"/>
                      <a:pt x="1895" y="14075"/>
                    </a:cubicBezTo>
                    <a:cubicBezTo>
                      <a:pt x="1841" y="13880"/>
                      <a:pt x="1872" y="13676"/>
                      <a:pt x="1856" y="13480"/>
                    </a:cubicBezTo>
                    <a:cubicBezTo>
                      <a:pt x="1829" y="13123"/>
                      <a:pt x="1906" y="12765"/>
                      <a:pt x="1833" y="12412"/>
                    </a:cubicBezTo>
                    <a:cubicBezTo>
                      <a:pt x="1879" y="12058"/>
                      <a:pt x="1983" y="11716"/>
                      <a:pt x="2125" y="11390"/>
                    </a:cubicBezTo>
                    <a:lnTo>
                      <a:pt x="2129" y="11390"/>
                    </a:lnTo>
                    <a:cubicBezTo>
                      <a:pt x="2186" y="11317"/>
                      <a:pt x="2237" y="11282"/>
                      <a:pt x="2285" y="11282"/>
                    </a:cubicBezTo>
                    <a:close/>
                    <a:moveTo>
                      <a:pt x="9245" y="1"/>
                    </a:moveTo>
                    <a:cubicBezTo>
                      <a:pt x="9197" y="1"/>
                      <a:pt x="9140" y="12"/>
                      <a:pt x="9077" y="35"/>
                    </a:cubicBezTo>
                    <a:lnTo>
                      <a:pt x="9057" y="50"/>
                    </a:lnTo>
                    <a:cubicBezTo>
                      <a:pt x="9015" y="92"/>
                      <a:pt x="8957" y="111"/>
                      <a:pt x="8911" y="150"/>
                    </a:cubicBezTo>
                    <a:lnTo>
                      <a:pt x="8861" y="146"/>
                    </a:lnTo>
                    <a:cubicBezTo>
                      <a:pt x="8846" y="169"/>
                      <a:pt x="8834" y="192"/>
                      <a:pt x="8842" y="223"/>
                    </a:cubicBezTo>
                    <a:lnTo>
                      <a:pt x="8846" y="223"/>
                    </a:lnTo>
                    <a:lnTo>
                      <a:pt x="8834" y="231"/>
                    </a:lnTo>
                    <a:lnTo>
                      <a:pt x="8831" y="227"/>
                    </a:lnTo>
                    <a:cubicBezTo>
                      <a:pt x="8813" y="223"/>
                      <a:pt x="8796" y="221"/>
                      <a:pt x="8779" y="221"/>
                    </a:cubicBezTo>
                    <a:cubicBezTo>
                      <a:pt x="8630" y="221"/>
                      <a:pt x="8518" y="361"/>
                      <a:pt x="8366" y="361"/>
                    </a:cubicBezTo>
                    <a:cubicBezTo>
                      <a:pt x="8247" y="461"/>
                      <a:pt x="8120" y="549"/>
                      <a:pt x="7958" y="565"/>
                    </a:cubicBezTo>
                    <a:cubicBezTo>
                      <a:pt x="7728" y="669"/>
                      <a:pt x="7540" y="876"/>
                      <a:pt x="7259" y="876"/>
                    </a:cubicBezTo>
                    <a:cubicBezTo>
                      <a:pt x="7217" y="961"/>
                      <a:pt x="7136" y="968"/>
                      <a:pt x="7048" y="972"/>
                    </a:cubicBezTo>
                    <a:cubicBezTo>
                      <a:pt x="7005" y="1053"/>
                      <a:pt x="6929" y="1072"/>
                      <a:pt x="6848" y="1072"/>
                    </a:cubicBezTo>
                    <a:cubicBezTo>
                      <a:pt x="6806" y="1141"/>
                      <a:pt x="6733" y="1180"/>
                      <a:pt x="6652" y="1180"/>
                    </a:cubicBezTo>
                    <a:cubicBezTo>
                      <a:pt x="6571" y="1280"/>
                      <a:pt x="6467" y="1345"/>
                      <a:pt x="6344" y="1376"/>
                    </a:cubicBezTo>
                    <a:cubicBezTo>
                      <a:pt x="6298" y="1460"/>
                      <a:pt x="6222" y="1476"/>
                      <a:pt x="6141" y="1476"/>
                    </a:cubicBezTo>
                    <a:cubicBezTo>
                      <a:pt x="6099" y="1552"/>
                      <a:pt x="6026" y="1572"/>
                      <a:pt x="5949" y="1587"/>
                    </a:cubicBezTo>
                    <a:cubicBezTo>
                      <a:pt x="5934" y="1634"/>
                      <a:pt x="5888" y="1668"/>
                      <a:pt x="5838" y="1668"/>
                    </a:cubicBezTo>
                    <a:cubicBezTo>
                      <a:pt x="5835" y="1668"/>
                      <a:pt x="5832" y="1668"/>
                      <a:pt x="5830" y="1668"/>
                    </a:cubicBezTo>
                    <a:cubicBezTo>
                      <a:pt x="5795" y="1733"/>
                      <a:pt x="5726" y="1783"/>
                      <a:pt x="5649" y="1798"/>
                    </a:cubicBezTo>
                    <a:cubicBezTo>
                      <a:pt x="5639" y="1844"/>
                      <a:pt x="5593" y="1876"/>
                      <a:pt x="5545" y="1876"/>
                    </a:cubicBezTo>
                    <a:cubicBezTo>
                      <a:pt x="5540" y="1876"/>
                      <a:pt x="5535" y="1876"/>
                      <a:pt x="5530" y="1875"/>
                    </a:cubicBezTo>
                    <a:cubicBezTo>
                      <a:pt x="5457" y="1971"/>
                      <a:pt x="5357" y="2048"/>
                      <a:pt x="5245" y="2094"/>
                    </a:cubicBezTo>
                    <a:cubicBezTo>
                      <a:pt x="5227" y="2145"/>
                      <a:pt x="5182" y="2171"/>
                      <a:pt x="5133" y="2171"/>
                    </a:cubicBezTo>
                    <a:cubicBezTo>
                      <a:pt x="5129" y="2171"/>
                      <a:pt x="5126" y="2171"/>
                      <a:pt x="5123" y="2171"/>
                    </a:cubicBezTo>
                    <a:cubicBezTo>
                      <a:pt x="5088" y="2209"/>
                      <a:pt x="5049" y="2248"/>
                      <a:pt x="5015" y="2282"/>
                    </a:cubicBezTo>
                    <a:cubicBezTo>
                      <a:pt x="4988" y="2279"/>
                      <a:pt x="4953" y="2271"/>
                      <a:pt x="4927" y="2271"/>
                    </a:cubicBezTo>
                    <a:cubicBezTo>
                      <a:pt x="4915" y="2302"/>
                      <a:pt x="4907" y="2325"/>
                      <a:pt x="4900" y="2355"/>
                    </a:cubicBezTo>
                    <a:lnTo>
                      <a:pt x="4815" y="2398"/>
                    </a:lnTo>
                    <a:lnTo>
                      <a:pt x="4734" y="2382"/>
                    </a:lnTo>
                    <a:cubicBezTo>
                      <a:pt x="4727" y="2405"/>
                      <a:pt x="4723" y="2436"/>
                      <a:pt x="4719" y="2459"/>
                    </a:cubicBezTo>
                    <a:lnTo>
                      <a:pt x="4715" y="2463"/>
                    </a:lnTo>
                    <a:cubicBezTo>
                      <a:pt x="4712" y="2463"/>
                      <a:pt x="4709" y="2463"/>
                      <a:pt x="4706" y="2463"/>
                    </a:cubicBezTo>
                    <a:cubicBezTo>
                      <a:pt x="4645" y="2463"/>
                      <a:pt x="4599" y="2500"/>
                      <a:pt x="4581" y="2555"/>
                    </a:cubicBezTo>
                    <a:cubicBezTo>
                      <a:pt x="4575" y="2554"/>
                      <a:pt x="4570" y="2553"/>
                      <a:pt x="4564" y="2553"/>
                    </a:cubicBezTo>
                    <a:cubicBezTo>
                      <a:pt x="4543" y="2553"/>
                      <a:pt x="4525" y="2565"/>
                      <a:pt x="4515" y="2586"/>
                    </a:cubicBezTo>
                    <a:cubicBezTo>
                      <a:pt x="4515" y="2590"/>
                      <a:pt x="4512" y="2594"/>
                      <a:pt x="4512" y="2598"/>
                    </a:cubicBezTo>
                    <a:cubicBezTo>
                      <a:pt x="4507" y="2597"/>
                      <a:pt x="4502" y="2596"/>
                      <a:pt x="4497" y="2596"/>
                    </a:cubicBezTo>
                    <a:cubicBezTo>
                      <a:pt x="4465" y="2596"/>
                      <a:pt x="4438" y="2618"/>
                      <a:pt x="4431" y="2651"/>
                    </a:cubicBezTo>
                    <a:lnTo>
                      <a:pt x="4431" y="2667"/>
                    </a:lnTo>
                    <a:lnTo>
                      <a:pt x="4412" y="2682"/>
                    </a:lnTo>
                    <a:cubicBezTo>
                      <a:pt x="4407" y="2681"/>
                      <a:pt x="4402" y="2681"/>
                      <a:pt x="4397" y="2681"/>
                    </a:cubicBezTo>
                    <a:cubicBezTo>
                      <a:pt x="4361" y="2681"/>
                      <a:pt x="4330" y="2706"/>
                      <a:pt x="4319" y="2744"/>
                    </a:cubicBezTo>
                    <a:cubicBezTo>
                      <a:pt x="4308" y="2732"/>
                      <a:pt x="4292" y="2728"/>
                      <a:pt x="4277" y="2724"/>
                    </a:cubicBezTo>
                    <a:cubicBezTo>
                      <a:pt x="3797" y="2840"/>
                      <a:pt x="3532" y="3266"/>
                      <a:pt x="3140" y="3508"/>
                    </a:cubicBezTo>
                    <a:lnTo>
                      <a:pt x="3132" y="3508"/>
                    </a:lnTo>
                    <a:cubicBezTo>
                      <a:pt x="3082" y="3512"/>
                      <a:pt x="3036" y="3547"/>
                      <a:pt x="3024" y="3593"/>
                    </a:cubicBezTo>
                    <a:cubicBezTo>
                      <a:pt x="2986" y="3616"/>
                      <a:pt x="2951" y="3643"/>
                      <a:pt x="2917" y="3670"/>
                    </a:cubicBezTo>
                    <a:lnTo>
                      <a:pt x="2898" y="3685"/>
                    </a:lnTo>
                    <a:cubicBezTo>
                      <a:pt x="2859" y="3750"/>
                      <a:pt x="2759" y="3723"/>
                      <a:pt x="2729" y="3800"/>
                    </a:cubicBezTo>
                    <a:cubicBezTo>
                      <a:pt x="2682" y="3808"/>
                      <a:pt x="2640" y="3843"/>
                      <a:pt x="2621" y="3885"/>
                    </a:cubicBezTo>
                    <a:lnTo>
                      <a:pt x="2613" y="3893"/>
                    </a:lnTo>
                    <a:cubicBezTo>
                      <a:pt x="2440" y="3977"/>
                      <a:pt x="2325" y="4127"/>
                      <a:pt x="2206" y="4265"/>
                    </a:cubicBezTo>
                    <a:lnTo>
                      <a:pt x="2183" y="4284"/>
                    </a:lnTo>
                    <a:cubicBezTo>
                      <a:pt x="2160" y="4358"/>
                      <a:pt x="2048" y="4327"/>
                      <a:pt x="2033" y="4415"/>
                    </a:cubicBezTo>
                    <a:lnTo>
                      <a:pt x="2029" y="4419"/>
                    </a:lnTo>
                    <a:lnTo>
                      <a:pt x="2029" y="4415"/>
                    </a:lnTo>
                    <a:lnTo>
                      <a:pt x="2006" y="4396"/>
                    </a:lnTo>
                    <a:lnTo>
                      <a:pt x="2025" y="4419"/>
                    </a:lnTo>
                    <a:cubicBezTo>
                      <a:pt x="1948" y="4473"/>
                      <a:pt x="1875" y="4534"/>
                      <a:pt x="1822" y="4607"/>
                    </a:cubicBezTo>
                    <a:cubicBezTo>
                      <a:pt x="1776" y="4615"/>
                      <a:pt x="1729" y="4653"/>
                      <a:pt x="1710" y="4703"/>
                    </a:cubicBezTo>
                    <a:cubicBezTo>
                      <a:pt x="1626" y="4742"/>
                      <a:pt x="1553" y="4807"/>
                      <a:pt x="1510" y="4895"/>
                    </a:cubicBezTo>
                    <a:cubicBezTo>
                      <a:pt x="1468" y="4919"/>
                      <a:pt x="1434" y="4957"/>
                      <a:pt x="1418" y="5007"/>
                    </a:cubicBezTo>
                    <a:cubicBezTo>
                      <a:pt x="1372" y="5018"/>
                      <a:pt x="1334" y="5057"/>
                      <a:pt x="1322" y="5107"/>
                    </a:cubicBezTo>
                    <a:cubicBezTo>
                      <a:pt x="1261" y="5122"/>
                      <a:pt x="1218" y="5180"/>
                      <a:pt x="1218" y="5241"/>
                    </a:cubicBezTo>
                    <a:cubicBezTo>
                      <a:pt x="1226" y="5257"/>
                      <a:pt x="1222" y="5280"/>
                      <a:pt x="1207" y="5287"/>
                    </a:cubicBezTo>
                    <a:cubicBezTo>
                      <a:pt x="1203" y="5295"/>
                      <a:pt x="1199" y="5295"/>
                      <a:pt x="1188" y="5295"/>
                    </a:cubicBezTo>
                    <a:cubicBezTo>
                      <a:pt x="1165" y="5326"/>
                      <a:pt x="1134" y="5364"/>
                      <a:pt x="1111" y="5403"/>
                    </a:cubicBezTo>
                    <a:cubicBezTo>
                      <a:pt x="1026" y="5491"/>
                      <a:pt x="957" y="5595"/>
                      <a:pt x="923" y="5718"/>
                    </a:cubicBezTo>
                    <a:cubicBezTo>
                      <a:pt x="919" y="5718"/>
                      <a:pt x="919" y="5722"/>
                      <a:pt x="915" y="5722"/>
                    </a:cubicBezTo>
                    <a:cubicBezTo>
                      <a:pt x="853" y="5760"/>
                      <a:pt x="853" y="5822"/>
                      <a:pt x="853" y="5883"/>
                    </a:cubicBezTo>
                    <a:lnTo>
                      <a:pt x="800" y="5898"/>
                    </a:lnTo>
                    <a:cubicBezTo>
                      <a:pt x="769" y="5994"/>
                      <a:pt x="703" y="6071"/>
                      <a:pt x="615" y="6114"/>
                    </a:cubicBezTo>
                    <a:cubicBezTo>
                      <a:pt x="577" y="6237"/>
                      <a:pt x="508" y="6336"/>
                      <a:pt x="404" y="6409"/>
                    </a:cubicBezTo>
                    <a:cubicBezTo>
                      <a:pt x="404" y="6459"/>
                      <a:pt x="373" y="6509"/>
                      <a:pt x="323" y="6525"/>
                    </a:cubicBezTo>
                    <a:cubicBezTo>
                      <a:pt x="300" y="6648"/>
                      <a:pt x="166" y="6728"/>
                      <a:pt x="181" y="6871"/>
                    </a:cubicBezTo>
                    <a:cubicBezTo>
                      <a:pt x="162" y="6894"/>
                      <a:pt x="135" y="6913"/>
                      <a:pt x="108" y="6928"/>
                    </a:cubicBezTo>
                    <a:cubicBezTo>
                      <a:pt x="123" y="6955"/>
                      <a:pt x="112" y="6990"/>
                      <a:pt x="89" y="7005"/>
                    </a:cubicBezTo>
                    <a:cubicBezTo>
                      <a:pt x="31" y="7090"/>
                      <a:pt x="50" y="7186"/>
                      <a:pt x="58" y="7282"/>
                    </a:cubicBezTo>
                    <a:cubicBezTo>
                      <a:pt x="69" y="7293"/>
                      <a:pt x="77" y="7297"/>
                      <a:pt x="89" y="7301"/>
                    </a:cubicBezTo>
                    <a:lnTo>
                      <a:pt x="12" y="7336"/>
                    </a:lnTo>
                    <a:cubicBezTo>
                      <a:pt x="27" y="7339"/>
                      <a:pt x="31" y="7359"/>
                      <a:pt x="19" y="7374"/>
                    </a:cubicBezTo>
                    <a:cubicBezTo>
                      <a:pt x="16" y="7378"/>
                      <a:pt x="16" y="7382"/>
                      <a:pt x="12" y="7382"/>
                    </a:cubicBezTo>
                    <a:cubicBezTo>
                      <a:pt x="35" y="7397"/>
                      <a:pt x="58" y="7412"/>
                      <a:pt x="89" y="7428"/>
                    </a:cubicBezTo>
                    <a:lnTo>
                      <a:pt x="77" y="7681"/>
                    </a:lnTo>
                    <a:lnTo>
                      <a:pt x="77" y="7689"/>
                    </a:lnTo>
                    <a:cubicBezTo>
                      <a:pt x="74" y="7689"/>
                      <a:pt x="72" y="7688"/>
                      <a:pt x="69" y="7688"/>
                    </a:cubicBezTo>
                    <a:cubicBezTo>
                      <a:pt x="44" y="7688"/>
                      <a:pt x="18" y="7703"/>
                      <a:pt x="0" y="7724"/>
                    </a:cubicBezTo>
                    <a:lnTo>
                      <a:pt x="0" y="8100"/>
                    </a:lnTo>
                    <a:cubicBezTo>
                      <a:pt x="15" y="8107"/>
                      <a:pt x="31" y="8109"/>
                      <a:pt x="48" y="8109"/>
                    </a:cubicBezTo>
                    <a:cubicBezTo>
                      <a:pt x="61" y="8109"/>
                      <a:pt x="75" y="8108"/>
                      <a:pt x="89" y="8104"/>
                    </a:cubicBezTo>
                    <a:lnTo>
                      <a:pt x="89" y="8127"/>
                    </a:lnTo>
                    <a:cubicBezTo>
                      <a:pt x="73" y="8158"/>
                      <a:pt x="73" y="8189"/>
                      <a:pt x="92" y="8215"/>
                    </a:cubicBezTo>
                    <a:cubicBezTo>
                      <a:pt x="66" y="8223"/>
                      <a:pt x="39" y="8235"/>
                      <a:pt x="16" y="8246"/>
                    </a:cubicBezTo>
                    <a:lnTo>
                      <a:pt x="16" y="8292"/>
                    </a:lnTo>
                    <a:cubicBezTo>
                      <a:pt x="39" y="8304"/>
                      <a:pt x="69" y="8319"/>
                      <a:pt x="89" y="8338"/>
                    </a:cubicBezTo>
                    <a:lnTo>
                      <a:pt x="112" y="8619"/>
                    </a:lnTo>
                    <a:cubicBezTo>
                      <a:pt x="192" y="8707"/>
                      <a:pt x="200" y="8819"/>
                      <a:pt x="204" y="8930"/>
                    </a:cubicBezTo>
                    <a:cubicBezTo>
                      <a:pt x="308" y="9042"/>
                      <a:pt x="304" y="9184"/>
                      <a:pt x="319" y="9322"/>
                    </a:cubicBezTo>
                    <a:cubicBezTo>
                      <a:pt x="415" y="9407"/>
                      <a:pt x="404" y="9522"/>
                      <a:pt x="415" y="9630"/>
                    </a:cubicBezTo>
                    <a:cubicBezTo>
                      <a:pt x="477" y="9683"/>
                      <a:pt x="511" y="9756"/>
                      <a:pt x="511" y="9837"/>
                    </a:cubicBezTo>
                    <a:cubicBezTo>
                      <a:pt x="604" y="9910"/>
                      <a:pt x="611" y="10022"/>
                      <a:pt x="634" y="10121"/>
                    </a:cubicBezTo>
                    <a:cubicBezTo>
                      <a:pt x="700" y="10179"/>
                      <a:pt x="723" y="10260"/>
                      <a:pt x="711" y="10340"/>
                    </a:cubicBezTo>
                    <a:cubicBezTo>
                      <a:pt x="727" y="10352"/>
                      <a:pt x="742" y="10356"/>
                      <a:pt x="757" y="10367"/>
                    </a:cubicBezTo>
                    <a:cubicBezTo>
                      <a:pt x="761" y="10425"/>
                      <a:pt x="769" y="10483"/>
                      <a:pt x="780" y="10540"/>
                    </a:cubicBezTo>
                    <a:lnTo>
                      <a:pt x="796" y="10579"/>
                    </a:lnTo>
                    <a:cubicBezTo>
                      <a:pt x="761" y="10629"/>
                      <a:pt x="765" y="10698"/>
                      <a:pt x="807" y="10744"/>
                    </a:cubicBezTo>
                    <a:cubicBezTo>
                      <a:pt x="842" y="10802"/>
                      <a:pt x="846" y="10867"/>
                      <a:pt x="823" y="10928"/>
                    </a:cubicBezTo>
                    <a:cubicBezTo>
                      <a:pt x="826" y="10951"/>
                      <a:pt x="846" y="10971"/>
                      <a:pt x="876" y="10971"/>
                    </a:cubicBezTo>
                    <a:cubicBezTo>
                      <a:pt x="876" y="11001"/>
                      <a:pt x="880" y="11024"/>
                      <a:pt x="884" y="11051"/>
                    </a:cubicBezTo>
                    <a:cubicBezTo>
                      <a:pt x="899" y="11071"/>
                      <a:pt x="911" y="11090"/>
                      <a:pt x="919" y="11109"/>
                    </a:cubicBezTo>
                    <a:cubicBezTo>
                      <a:pt x="919" y="11124"/>
                      <a:pt x="915" y="11140"/>
                      <a:pt x="915" y="11147"/>
                    </a:cubicBezTo>
                    <a:cubicBezTo>
                      <a:pt x="923" y="11155"/>
                      <a:pt x="938" y="11159"/>
                      <a:pt x="949" y="11163"/>
                    </a:cubicBezTo>
                    <a:cubicBezTo>
                      <a:pt x="957" y="11182"/>
                      <a:pt x="961" y="11205"/>
                      <a:pt x="969" y="11224"/>
                    </a:cubicBezTo>
                    <a:cubicBezTo>
                      <a:pt x="988" y="11332"/>
                      <a:pt x="930" y="11451"/>
                      <a:pt x="1026" y="11547"/>
                    </a:cubicBezTo>
                    <a:lnTo>
                      <a:pt x="1019" y="11543"/>
                    </a:lnTo>
                    <a:lnTo>
                      <a:pt x="1019" y="11543"/>
                    </a:lnTo>
                    <a:cubicBezTo>
                      <a:pt x="1134" y="11697"/>
                      <a:pt x="992" y="11908"/>
                      <a:pt x="1126" y="12058"/>
                    </a:cubicBezTo>
                    <a:lnTo>
                      <a:pt x="1145" y="12081"/>
                    </a:lnTo>
                    <a:lnTo>
                      <a:pt x="1126" y="12108"/>
                    </a:lnTo>
                    <a:cubicBezTo>
                      <a:pt x="1184" y="12220"/>
                      <a:pt x="1134" y="12354"/>
                      <a:pt x="1211" y="12462"/>
                    </a:cubicBezTo>
                    <a:cubicBezTo>
                      <a:pt x="1238" y="12473"/>
                      <a:pt x="1241" y="12508"/>
                      <a:pt x="1226" y="12531"/>
                    </a:cubicBezTo>
                    <a:lnTo>
                      <a:pt x="1222" y="12538"/>
                    </a:lnTo>
                    <a:cubicBezTo>
                      <a:pt x="1334" y="12734"/>
                      <a:pt x="1191" y="12969"/>
                      <a:pt x="1318" y="13165"/>
                    </a:cubicBezTo>
                    <a:lnTo>
                      <a:pt x="1341" y="13196"/>
                    </a:lnTo>
                    <a:lnTo>
                      <a:pt x="1326" y="13230"/>
                    </a:lnTo>
                    <a:cubicBezTo>
                      <a:pt x="1437" y="13468"/>
                      <a:pt x="1295" y="13737"/>
                      <a:pt x="1422" y="13972"/>
                    </a:cubicBezTo>
                    <a:cubicBezTo>
                      <a:pt x="1514" y="14049"/>
                      <a:pt x="1422" y="14198"/>
                      <a:pt x="1537" y="14271"/>
                    </a:cubicBezTo>
                    <a:cubicBezTo>
                      <a:pt x="1564" y="14310"/>
                      <a:pt x="1587" y="14348"/>
                      <a:pt x="1614" y="14383"/>
                    </a:cubicBezTo>
                    <a:lnTo>
                      <a:pt x="1645" y="14402"/>
                    </a:lnTo>
                    <a:lnTo>
                      <a:pt x="1641" y="14433"/>
                    </a:lnTo>
                    <a:cubicBezTo>
                      <a:pt x="1645" y="14502"/>
                      <a:pt x="1680" y="14564"/>
                      <a:pt x="1737" y="14606"/>
                    </a:cubicBezTo>
                    <a:cubicBezTo>
                      <a:pt x="1741" y="14637"/>
                      <a:pt x="1745" y="14663"/>
                      <a:pt x="1745" y="14694"/>
                    </a:cubicBezTo>
                    <a:lnTo>
                      <a:pt x="1745" y="14871"/>
                    </a:lnTo>
                    <a:cubicBezTo>
                      <a:pt x="1776" y="14875"/>
                      <a:pt x="1802" y="14875"/>
                      <a:pt x="1826" y="14875"/>
                    </a:cubicBezTo>
                    <a:lnTo>
                      <a:pt x="1841" y="14890"/>
                    </a:lnTo>
                    <a:cubicBezTo>
                      <a:pt x="1845" y="14913"/>
                      <a:pt x="1845" y="14944"/>
                      <a:pt x="1845" y="14971"/>
                    </a:cubicBezTo>
                    <a:cubicBezTo>
                      <a:pt x="1872" y="14971"/>
                      <a:pt x="1899" y="14971"/>
                      <a:pt x="1922" y="14982"/>
                    </a:cubicBezTo>
                    <a:lnTo>
                      <a:pt x="1937" y="15002"/>
                    </a:lnTo>
                    <a:cubicBezTo>
                      <a:pt x="1941" y="15025"/>
                      <a:pt x="1941" y="15055"/>
                      <a:pt x="1941" y="15078"/>
                    </a:cubicBezTo>
                    <a:cubicBezTo>
                      <a:pt x="1968" y="15078"/>
                      <a:pt x="1995" y="15078"/>
                      <a:pt x="2018" y="15082"/>
                    </a:cubicBezTo>
                    <a:lnTo>
                      <a:pt x="2045" y="15101"/>
                    </a:lnTo>
                    <a:cubicBezTo>
                      <a:pt x="2048" y="15125"/>
                      <a:pt x="2052" y="15151"/>
                      <a:pt x="2048" y="15178"/>
                    </a:cubicBezTo>
                    <a:cubicBezTo>
                      <a:pt x="2071" y="15178"/>
                      <a:pt x="2102" y="15182"/>
                      <a:pt x="2125" y="15194"/>
                    </a:cubicBezTo>
                    <a:lnTo>
                      <a:pt x="2133" y="15209"/>
                    </a:lnTo>
                    <a:lnTo>
                      <a:pt x="2133" y="15297"/>
                    </a:lnTo>
                    <a:lnTo>
                      <a:pt x="2179" y="15305"/>
                    </a:lnTo>
                    <a:lnTo>
                      <a:pt x="2221" y="15297"/>
                    </a:lnTo>
                    <a:lnTo>
                      <a:pt x="2241" y="15313"/>
                    </a:lnTo>
                    <a:cubicBezTo>
                      <a:pt x="2267" y="15344"/>
                      <a:pt x="2298" y="15370"/>
                      <a:pt x="2325" y="15405"/>
                    </a:cubicBezTo>
                    <a:lnTo>
                      <a:pt x="2337" y="15413"/>
                    </a:lnTo>
                    <a:lnTo>
                      <a:pt x="2340" y="15505"/>
                    </a:lnTo>
                    <a:lnTo>
                      <a:pt x="2429" y="15520"/>
                    </a:lnTo>
                    <a:cubicBezTo>
                      <a:pt x="2429" y="15547"/>
                      <a:pt x="2433" y="15578"/>
                      <a:pt x="2440" y="15605"/>
                    </a:cubicBezTo>
                    <a:cubicBezTo>
                      <a:pt x="2471" y="15605"/>
                      <a:pt x="2506" y="15613"/>
                      <a:pt x="2533" y="15616"/>
                    </a:cubicBezTo>
                    <a:cubicBezTo>
                      <a:pt x="2548" y="15643"/>
                      <a:pt x="2552" y="15674"/>
                      <a:pt x="2548" y="15701"/>
                    </a:cubicBezTo>
                    <a:cubicBezTo>
                      <a:pt x="2575" y="15709"/>
                      <a:pt x="2606" y="15716"/>
                      <a:pt x="2629" y="15732"/>
                    </a:cubicBezTo>
                    <a:lnTo>
                      <a:pt x="2759" y="16001"/>
                    </a:lnTo>
                    <a:cubicBezTo>
                      <a:pt x="2813" y="16001"/>
                      <a:pt x="2855" y="16035"/>
                      <a:pt x="2871" y="16085"/>
                    </a:cubicBezTo>
                    <a:cubicBezTo>
                      <a:pt x="2948" y="16101"/>
                      <a:pt x="3024" y="16120"/>
                      <a:pt x="3063" y="16197"/>
                    </a:cubicBezTo>
                    <a:cubicBezTo>
                      <a:pt x="3113" y="16212"/>
                      <a:pt x="3151" y="16254"/>
                      <a:pt x="3159" y="16304"/>
                    </a:cubicBezTo>
                    <a:lnTo>
                      <a:pt x="3547" y="16519"/>
                    </a:lnTo>
                    <a:lnTo>
                      <a:pt x="3716" y="16527"/>
                    </a:lnTo>
                    <a:cubicBezTo>
                      <a:pt x="3735" y="16585"/>
                      <a:pt x="3785" y="16619"/>
                      <a:pt x="3843" y="16623"/>
                    </a:cubicBezTo>
                    <a:cubicBezTo>
                      <a:pt x="3854" y="16650"/>
                      <a:pt x="3858" y="16677"/>
                      <a:pt x="3862" y="16708"/>
                    </a:cubicBezTo>
                    <a:cubicBezTo>
                      <a:pt x="3916" y="16708"/>
                      <a:pt x="3958" y="16738"/>
                      <a:pt x="3977" y="16788"/>
                    </a:cubicBezTo>
                    <a:cubicBezTo>
                      <a:pt x="3990" y="16787"/>
                      <a:pt x="4003" y="16786"/>
                      <a:pt x="4016" y="16786"/>
                    </a:cubicBezTo>
                    <a:cubicBezTo>
                      <a:pt x="4197" y="16786"/>
                      <a:pt x="4348" y="16924"/>
                      <a:pt x="4525" y="16924"/>
                    </a:cubicBezTo>
                    <a:cubicBezTo>
                      <a:pt x="4533" y="16924"/>
                      <a:pt x="4541" y="16924"/>
                      <a:pt x="4550" y="16923"/>
                    </a:cubicBezTo>
                    <a:cubicBezTo>
                      <a:pt x="4565" y="16946"/>
                      <a:pt x="4569" y="16969"/>
                      <a:pt x="4573" y="17000"/>
                    </a:cubicBezTo>
                    <a:lnTo>
                      <a:pt x="4965" y="17004"/>
                    </a:lnTo>
                    <a:lnTo>
                      <a:pt x="5376" y="17027"/>
                    </a:lnTo>
                    <a:cubicBezTo>
                      <a:pt x="5349" y="16808"/>
                      <a:pt x="4984" y="16900"/>
                      <a:pt x="5069" y="16623"/>
                    </a:cubicBezTo>
                    <a:cubicBezTo>
                      <a:pt x="5126" y="16535"/>
                      <a:pt x="5222" y="16481"/>
                      <a:pt x="5203" y="16331"/>
                    </a:cubicBezTo>
                    <a:cubicBezTo>
                      <a:pt x="5161" y="16024"/>
                      <a:pt x="5138" y="15712"/>
                      <a:pt x="5049" y="15409"/>
                    </a:cubicBezTo>
                    <a:lnTo>
                      <a:pt x="4957" y="15309"/>
                    </a:lnTo>
                    <a:cubicBezTo>
                      <a:pt x="4992" y="15278"/>
                      <a:pt x="4996" y="15247"/>
                      <a:pt x="4969" y="15201"/>
                    </a:cubicBezTo>
                    <a:cubicBezTo>
                      <a:pt x="4946" y="15198"/>
                      <a:pt x="4930" y="15174"/>
                      <a:pt x="4934" y="15151"/>
                    </a:cubicBezTo>
                    <a:cubicBezTo>
                      <a:pt x="4934" y="15144"/>
                      <a:pt x="4934" y="15144"/>
                      <a:pt x="4938" y="15140"/>
                    </a:cubicBezTo>
                    <a:cubicBezTo>
                      <a:pt x="4911" y="15132"/>
                      <a:pt x="4880" y="15117"/>
                      <a:pt x="4861" y="15094"/>
                    </a:cubicBezTo>
                    <a:cubicBezTo>
                      <a:pt x="4854" y="15059"/>
                      <a:pt x="4838" y="15028"/>
                      <a:pt x="4830" y="15002"/>
                    </a:cubicBezTo>
                    <a:cubicBezTo>
                      <a:pt x="4834" y="14971"/>
                      <a:pt x="4834" y="14948"/>
                      <a:pt x="4838" y="14921"/>
                    </a:cubicBezTo>
                    <a:cubicBezTo>
                      <a:pt x="4811" y="14913"/>
                      <a:pt x="4784" y="14905"/>
                      <a:pt x="4761" y="14890"/>
                    </a:cubicBezTo>
                    <a:cubicBezTo>
                      <a:pt x="4773" y="14856"/>
                      <a:pt x="4757" y="14817"/>
                      <a:pt x="4727" y="14798"/>
                    </a:cubicBezTo>
                    <a:lnTo>
                      <a:pt x="4742" y="14713"/>
                    </a:lnTo>
                    <a:cubicBezTo>
                      <a:pt x="4715" y="14702"/>
                      <a:pt x="4688" y="14694"/>
                      <a:pt x="4665" y="14679"/>
                    </a:cubicBezTo>
                    <a:cubicBezTo>
                      <a:pt x="4677" y="14652"/>
                      <a:pt x="4665" y="14617"/>
                      <a:pt x="4638" y="14598"/>
                    </a:cubicBezTo>
                    <a:cubicBezTo>
                      <a:pt x="4642" y="14564"/>
                      <a:pt x="4646" y="14537"/>
                      <a:pt x="4646" y="14506"/>
                    </a:cubicBezTo>
                    <a:cubicBezTo>
                      <a:pt x="4619" y="14502"/>
                      <a:pt x="4588" y="14487"/>
                      <a:pt x="4565" y="14471"/>
                    </a:cubicBezTo>
                    <a:cubicBezTo>
                      <a:pt x="4573" y="14441"/>
                      <a:pt x="4561" y="14410"/>
                      <a:pt x="4527" y="14394"/>
                    </a:cubicBezTo>
                    <a:cubicBezTo>
                      <a:pt x="4527" y="14368"/>
                      <a:pt x="4531" y="14344"/>
                      <a:pt x="4535" y="14314"/>
                    </a:cubicBezTo>
                    <a:cubicBezTo>
                      <a:pt x="4508" y="14310"/>
                      <a:pt x="4485" y="14306"/>
                      <a:pt x="4458" y="14298"/>
                    </a:cubicBezTo>
                    <a:lnTo>
                      <a:pt x="4454" y="14295"/>
                    </a:lnTo>
                    <a:lnTo>
                      <a:pt x="4454" y="14198"/>
                    </a:lnTo>
                    <a:cubicBezTo>
                      <a:pt x="4427" y="14191"/>
                      <a:pt x="4396" y="14183"/>
                      <a:pt x="4369" y="14172"/>
                    </a:cubicBezTo>
                    <a:cubicBezTo>
                      <a:pt x="4373" y="14137"/>
                      <a:pt x="4358" y="14106"/>
                      <a:pt x="4323" y="14095"/>
                    </a:cubicBezTo>
                    <a:cubicBezTo>
                      <a:pt x="4323" y="14064"/>
                      <a:pt x="4331" y="14041"/>
                      <a:pt x="4335" y="14010"/>
                    </a:cubicBezTo>
                    <a:cubicBezTo>
                      <a:pt x="4312" y="14006"/>
                      <a:pt x="4281" y="13999"/>
                      <a:pt x="4258" y="13987"/>
                    </a:cubicBezTo>
                    <a:lnTo>
                      <a:pt x="4235" y="13807"/>
                    </a:lnTo>
                    <a:cubicBezTo>
                      <a:pt x="4204" y="13799"/>
                      <a:pt x="4181" y="13787"/>
                      <a:pt x="4158" y="13772"/>
                    </a:cubicBezTo>
                    <a:cubicBezTo>
                      <a:pt x="4166" y="13737"/>
                      <a:pt x="4150" y="13703"/>
                      <a:pt x="4120" y="13684"/>
                    </a:cubicBezTo>
                    <a:lnTo>
                      <a:pt x="4127" y="13603"/>
                    </a:lnTo>
                    <a:cubicBezTo>
                      <a:pt x="4100" y="13599"/>
                      <a:pt x="4073" y="13595"/>
                      <a:pt x="4050" y="13584"/>
                    </a:cubicBezTo>
                    <a:lnTo>
                      <a:pt x="4050" y="13580"/>
                    </a:lnTo>
                    <a:lnTo>
                      <a:pt x="4024" y="13407"/>
                    </a:lnTo>
                    <a:cubicBezTo>
                      <a:pt x="3970" y="13392"/>
                      <a:pt x="3935" y="13349"/>
                      <a:pt x="3931" y="13295"/>
                    </a:cubicBezTo>
                    <a:cubicBezTo>
                      <a:pt x="3839" y="13261"/>
                      <a:pt x="3824" y="13180"/>
                      <a:pt x="3820" y="13099"/>
                    </a:cubicBezTo>
                    <a:cubicBezTo>
                      <a:pt x="3705" y="12973"/>
                      <a:pt x="3570" y="12857"/>
                      <a:pt x="3528" y="12684"/>
                    </a:cubicBezTo>
                    <a:cubicBezTo>
                      <a:pt x="3432" y="12608"/>
                      <a:pt x="3343" y="12523"/>
                      <a:pt x="3316" y="12392"/>
                    </a:cubicBezTo>
                    <a:cubicBezTo>
                      <a:pt x="3205" y="12319"/>
                      <a:pt x="3159" y="12204"/>
                      <a:pt x="3113" y="12089"/>
                    </a:cubicBezTo>
                    <a:cubicBezTo>
                      <a:pt x="3063" y="12077"/>
                      <a:pt x="3032" y="12024"/>
                      <a:pt x="3036" y="11970"/>
                    </a:cubicBezTo>
                    <a:cubicBezTo>
                      <a:pt x="2971" y="11927"/>
                      <a:pt x="2928" y="11854"/>
                      <a:pt x="2921" y="11778"/>
                    </a:cubicBezTo>
                    <a:cubicBezTo>
                      <a:pt x="2840" y="11735"/>
                      <a:pt x="2825" y="11658"/>
                      <a:pt x="2825" y="11570"/>
                    </a:cubicBezTo>
                    <a:cubicBezTo>
                      <a:pt x="2736" y="11489"/>
                      <a:pt x="2729" y="11378"/>
                      <a:pt x="2725" y="11270"/>
                    </a:cubicBezTo>
                    <a:lnTo>
                      <a:pt x="2698" y="11255"/>
                    </a:lnTo>
                    <a:cubicBezTo>
                      <a:pt x="2671" y="11140"/>
                      <a:pt x="2686" y="11021"/>
                      <a:pt x="2725" y="10909"/>
                    </a:cubicBezTo>
                    <a:cubicBezTo>
                      <a:pt x="2702" y="10855"/>
                      <a:pt x="2709" y="10798"/>
                      <a:pt x="2748" y="10755"/>
                    </a:cubicBezTo>
                    <a:cubicBezTo>
                      <a:pt x="2794" y="10694"/>
                      <a:pt x="2794" y="10609"/>
                      <a:pt x="2821" y="10540"/>
                    </a:cubicBezTo>
                    <a:cubicBezTo>
                      <a:pt x="2940" y="10471"/>
                      <a:pt x="2855" y="10329"/>
                      <a:pt x="2928" y="10237"/>
                    </a:cubicBezTo>
                    <a:cubicBezTo>
                      <a:pt x="3005" y="10194"/>
                      <a:pt x="2986" y="10098"/>
                      <a:pt x="3036" y="10045"/>
                    </a:cubicBezTo>
                    <a:cubicBezTo>
                      <a:pt x="3074" y="10010"/>
                      <a:pt x="3120" y="9983"/>
                      <a:pt x="3113" y="9925"/>
                    </a:cubicBezTo>
                    <a:cubicBezTo>
                      <a:pt x="3209" y="9899"/>
                      <a:pt x="3182" y="9795"/>
                      <a:pt x="3240" y="9745"/>
                    </a:cubicBezTo>
                    <a:cubicBezTo>
                      <a:pt x="3278" y="9714"/>
                      <a:pt x="3320" y="9683"/>
                      <a:pt x="3320" y="9626"/>
                    </a:cubicBezTo>
                    <a:cubicBezTo>
                      <a:pt x="3409" y="9599"/>
                      <a:pt x="3389" y="9495"/>
                      <a:pt x="3439" y="9445"/>
                    </a:cubicBezTo>
                    <a:cubicBezTo>
                      <a:pt x="3478" y="9426"/>
                      <a:pt x="3512" y="9387"/>
                      <a:pt x="3524" y="9341"/>
                    </a:cubicBezTo>
                    <a:lnTo>
                      <a:pt x="3532" y="9349"/>
                    </a:lnTo>
                    <a:lnTo>
                      <a:pt x="3528" y="9338"/>
                    </a:lnTo>
                    <a:cubicBezTo>
                      <a:pt x="3528" y="9334"/>
                      <a:pt x="3532" y="9334"/>
                      <a:pt x="3532" y="9330"/>
                    </a:cubicBezTo>
                    <a:cubicBezTo>
                      <a:pt x="3582" y="9322"/>
                      <a:pt x="3620" y="9284"/>
                      <a:pt x="3628" y="9238"/>
                    </a:cubicBezTo>
                    <a:lnTo>
                      <a:pt x="3628" y="9226"/>
                    </a:lnTo>
                    <a:cubicBezTo>
                      <a:pt x="3701" y="9168"/>
                      <a:pt x="3774" y="9107"/>
                      <a:pt x="3831" y="9034"/>
                    </a:cubicBezTo>
                    <a:cubicBezTo>
                      <a:pt x="3881" y="9026"/>
                      <a:pt x="3920" y="8976"/>
                      <a:pt x="3927" y="8926"/>
                    </a:cubicBezTo>
                    <a:cubicBezTo>
                      <a:pt x="4008" y="8876"/>
                      <a:pt x="4073" y="8803"/>
                      <a:pt x="4123" y="8719"/>
                    </a:cubicBezTo>
                    <a:cubicBezTo>
                      <a:pt x="4126" y="8719"/>
                      <a:pt x="4128" y="8719"/>
                      <a:pt x="4131" y="8719"/>
                    </a:cubicBezTo>
                    <a:cubicBezTo>
                      <a:pt x="4181" y="8719"/>
                      <a:pt x="4224" y="8682"/>
                      <a:pt x="4227" y="8630"/>
                    </a:cubicBezTo>
                    <a:lnTo>
                      <a:pt x="4227" y="8627"/>
                    </a:lnTo>
                    <a:lnTo>
                      <a:pt x="4243" y="8638"/>
                    </a:lnTo>
                    <a:lnTo>
                      <a:pt x="4227" y="8623"/>
                    </a:lnTo>
                    <a:cubicBezTo>
                      <a:pt x="4281" y="8619"/>
                      <a:pt x="4323" y="8584"/>
                      <a:pt x="4335" y="8531"/>
                    </a:cubicBezTo>
                    <a:cubicBezTo>
                      <a:pt x="4385" y="8515"/>
                      <a:pt x="4419" y="8484"/>
                      <a:pt x="4446" y="8438"/>
                    </a:cubicBezTo>
                    <a:cubicBezTo>
                      <a:pt x="4488" y="8415"/>
                      <a:pt x="4523" y="8377"/>
                      <a:pt x="4546" y="8338"/>
                    </a:cubicBezTo>
                    <a:cubicBezTo>
                      <a:pt x="4588" y="8315"/>
                      <a:pt x="4623" y="8281"/>
                      <a:pt x="4646" y="8239"/>
                    </a:cubicBezTo>
                    <a:cubicBezTo>
                      <a:pt x="4681" y="8208"/>
                      <a:pt x="4715" y="8181"/>
                      <a:pt x="4750" y="8146"/>
                    </a:cubicBezTo>
                    <a:lnTo>
                      <a:pt x="4757" y="8139"/>
                    </a:lnTo>
                    <a:cubicBezTo>
                      <a:pt x="4857" y="8073"/>
                      <a:pt x="4969" y="8027"/>
                      <a:pt x="5038" y="7920"/>
                    </a:cubicBezTo>
                    <a:cubicBezTo>
                      <a:pt x="5084" y="7912"/>
                      <a:pt x="5126" y="7877"/>
                      <a:pt x="5146" y="7835"/>
                    </a:cubicBezTo>
                    <a:cubicBezTo>
                      <a:pt x="5184" y="7812"/>
                      <a:pt x="5219" y="7777"/>
                      <a:pt x="5249" y="7743"/>
                    </a:cubicBezTo>
                    <a:lnTo>
                      <a:pt x="5257" y="7739"/>
                    </a:lnTo>
                    <a:cubicBezTo>
                      <a:pt x="5395" y="7647"/>
                      <a:pt x="5526" y="7543"/>
                      <a:pt x="5653" y="7432"/>
                    </a:cubicBezTo>
                    <a:cubicBezTo>
                      <a:pt x="5691" y="7409"/>
                      <a:pt x="5722" y="7378"/>
                      <a:pt x="5757" y="7343"/>
                    </a:cubicBezTo>
                    <a:lnTo>
                      <a:pt x="5768" y="7336"/>
                    </a:lnTo>
                    <a:cubicBezTo>
                      <a:pt x="5795" y="7305"/>
                      <a:pt x="5826" y="7278"/>
                      <a:pt x="5856" y="7247"/>
                    </a:cubicBezTo>
                    <a:lnTo>
                      <a:pt x="5872" y="7236"/>
                    </a:lnTo>
                    <a:cubicBezTo>
                      <a:pt x="5914" y="7170"/>
                      <a:pt x="6018" y="7201"/>
                      <a:pt x="6049" y="7124"/>
                    </a:cubicBezTo>
                    <a:cubicBezTo>
                      <a:pt x="6099" y="7109"/>
                      <a:pt x="6137" y="7070"/>
                      <a:pt x="6160" y="7028"/>
                    </a:cubicBezTo>
                    <a:cubicBezTo>
                      <a:pt x="6198" y="6997"/>
                      <a:pt x="6233" y="6970"/>
                      <a:pt x="6260" y="6932"/>
                    </a:cubicBezTo>
                    <a:lnTo>
                      <a:pt x="6268" y="6928"/>
                    </a:lnTo>
                    <a:cubicBezTo>
                      <a:pt x="6298" y="6897"/>
                      <a:pt x="6333" y="6871"/>
                      <a:pt x="6364" y="6840"/>
                    </a:cubicBezTo>
                    <a:lnTo>
                      <a:pt x="6375" y="6832"/>
                    </a:lnTo>
                    <a:cubicBezTo>
                      <a:pt x="6425" y="6786"/>
                      <a:pt x="6487" y="6763"/>
                      <a:pt x="6529" y="6721"/>
                    </a:cubicBezTo>
                    <a:cubicBezTo>
                      <a:pt x="6537" y="6717"/>
                      <a:pt x="6537" y="6709"/>
                      <a:pt x="6540" y="6709"/>
                    </a:cubicBezTo>
                    <a:lnTo>
                      <a:pt x="6548" y="6709"/>
                    </a:lnTo>
                    <a:lnTo>
                      <a:pt x="6548" y="6698"/>
                    </a:lnTo>
                    <a:cubicBezTo>
                      <a:pt x="6563" y="6682"/>
                      <a:pt x="6575" y="6663"/>
                      <a:pt x="6587" y="6644"/>
                    </a:cubicBezTo>
                    <a:cubicBezTo>
                      <a:pt x="6598" y="6659"/>
                      <a:pt x="6610" y="6666"/>
                      <a:pt x="6621" y="6666"/>
                    </a:cubicBezTo>
                    <a:cubicBezTo>
                      <a:pt x="6636" y="6666"/>
                      <a:pt x="6650" y="6654"/>
                      <a:pt x="6663" y="6632"/>
                    </a:cubicBezTo>
                    <a:lnTo>
                      <a:pt x="6675" y="6628"/>
                    </a:lnTo>
                    <a:cubicBezTo>
                      <a:pt x="6771" y="6563"/>
                      <a:pt x="6875" y="6513"/>
                      <a:pt x="6967" y="6433"/>
                    </a:cubicBezTo>
                    <a:lnTo>
                      <a:pt x="6979" y="6429"/>
                    </a:lnTo>
                    <a:cubicBezTo>
                      <a:pt x="7025" y="6371"/>
                      <a:pt x="7125" y="6398"/>
                      <a:pt x="7159" y="6317"/>
                    </a:cubicBezTo>
                    <a:lnTo>
                      <a:pt x="7163" y="6317"/>
                    </a:lnTo>
                    <a:cubicBezTo>
                      <a:pt x="7363" y="6164"/>
                      <a:pt x="7639" y="6179"/>
                      <a:pt x="7812" y="5987"/>
                    </a:cubicBezTo>
                    <a:cubicBezTo>
                      <a:pt x="7809" y="5971"/>
                      <a:pt x="7809" y="5956"/>
                      <a:pt x="7805" y="5948"/>
                    </a:cubicBezTo>
                    <a:cubicBezTo>
                      <a:pt x="7851" y="5948"/>
                      <a:pt x="7893" y="5914"/>
                      <a:pt x="7901" y="5864"/>
                    </a:cubicBezTo>
                    <a:lnTo>
                      <a:pt x="7901" y="5860"/>
                    </a:lnTo>
                    <a:cubicBezTo>
                      <a:pt x="7904" y="5860"/>
                      <a:pt x="7908" y="5861"/>
                      <a:pt x="7912" y="5861"/>
                    </a:cubicBezTo>
                    <a:cubicBezTo>
                      <a:pt x="7940" y="5861"/>
                      <a:pt x="7968" y="5848"/>
                      <a:pt x="7981" y="5818"/>
                    </a:cubicBezTo>
                    <a:lnTo>
                      <a:pt x="7997" y="5629"/>
                    </a:lnTo>
                    <a:cubicBezTo>
                      <a:pt x="8043" y="5530"/>
                      <a:pt x="8062" y="5430"/>
                      <a:pt x="7985" y="5337"/>
                    </a:cubicBezTo>
                    <a:cubicBezTo>
                      <a:pt x="8043" y="5314"/>
                      <a:pt x="8058" y="5245"/>
                      <a:pt x="8077" y="5184"/>
                    </a:cubicBezTo>
                    <a:lnTo>
                      <a:pt x="8062" y="5149"/>
                    </a:lnTo>
                    <a:lnTo>
                      <a:pt x="8085" y="5126"/>
                    </a:lnTo>
                    <a:cubicBezTo>
                      <a:pt x="8170" y="4961"/>
                      <a:pt x="8212" y="4784"/>
                      <a:pt x="8277" y="4611"/>
                    </a:cubicBezTo>
                    <a:cubicBezTo>
                      <a:pt x="8385" y="4527"/>
                      <a:pt x="8312" y="4381"/>
                      <a:pt x="8381" y="4281"/>
                    </a:cubicBezTo>
                    <a:lnTo>
                      <a:pt x="8362" y="4246"/>
                    </a:lnTo>
                    <a:lnTo>
                      <a:pt x="8381" y="4219"/>
                    </a:lnTo>
                    <a:cubicBezTo>
                      <a:pt x="8577" y="3186"/>
                      <a:pt x="8746" y="2144"/>
                      <a:pt x="9173" y="1168"/>
                    </a:cubicBezTo>
                    <a:cubicBezTo>
                      <a:pt x="9311" y="907"/>
                      <a:pt x="9307" y="611"/>
                      <a:pt x="9419" y="338"/>
                    </a:cubicBezTo>
                    <a:cubicBezTo>
                      <a:pt x="9477" y="118"/>
                      <a:pt x="9404" y="1"/>
                      <a:pt x="92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11"/>
              <p:cNvSpPr/>
              <p:nvPr/>
            </p:nvSpPr>
            <p:spPr>
              <a:xfrm>
                <a:off x="1044276" y="2521968"/>
                <a:ext cx="4436" cy="5397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74" extrusionOk="0">
                    <a:moveTo>
                      <a:pt x="1" y="0"/>
                    </a:moveTo>
                    <a:lnTo>
                      <a:pt x="27" y="173"/>
                    </a:lnTo>
                    <a:lnTo>
                      <a:pt x="62" y="173"/>
                    </a:lnTo>
                    <a:cubicBezTo>
                      <a:pt x="85" y="96"/>
                      <a:pt x="143" y="12"/>
                      <a:pt x="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11"/>
              <p:cNvSpPr/>
              <p:nvPr/>
            </p:nvSpPr>
            <p:spPr>
              <a:xfrm>
                <a:off x="970138" y="2356042"/>
                <a:ext cx="38186" cy="52455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691" extrusionOk="0">
                    <a:moveTo>
                      <a:pt x="1165" y="0"/>
                    </a:moveTo>
                    <a:cubicBezTo>
                      <a:pt x="788" y="35"/>
                      <a:pt x="658" y="350"/>
                      <a:pt x="465" y="596"/>
                    </a:cubicBezTo>
                    <a:cubicBezTo>
                      <a:pt x="448" y="594"/>
                      <a:pt x="433" y="594"/>
                      <a:pt x="418" y="594"/>
                    </a:cubicBezTo>
                    <a:cubicBezTo>
                      <a:pt x="211" y="594"/>
                      <a:pt x="230" y="742"/>
                      <a:pt x="266" y="903"/>
                    </a:cubicBezTo>
                    <a:cubicBezTo>
                      <a:pt x="189" y="1084"/>
                      <a:pt x="112" y="1268"/>
                      <a:pt x="35" y="1445"/>
                    </a:cubicBezTo>
                    <a:cubicBezTo>
                      <a:pt x="0" y="1534"/>
                      <a:pt x="12" y="1618"/>
                      <a:pt x="93" y="1668"/>
                    </a:cubicBezTo>
                    <a:cubicBezTo>
                      <a:pt x="122" y="1684"/>
                      <a:pt x="149" y="1691"/>
                      <a:pt x="173" y="1691"/>
                    </a:cubicBezTo>
                    <a:cubicBezTo>
                      <a:pt x="244" y="1691"/>
                      <a:pt x="293" y="1632"/>
                      <a:pt x="327" y="1561"/>
                    </a:cubicBezTo>
                    <a:cubicBezTo>
                      <a:pt x="423" y="1353"/>
                      <a:pt x="515" y="1142"/>
                      <a:pt x="465" y="903"/>
                    </a:cubicBezTo>
                    <a:cubicBezTo>
                      <a:pt x="477" y="880"/>
                      <a:pt x="481" y="850"/>
                      <a:pt x="481" y="827"/>
                    </a:cubicBezTo>
                    <a:cubicBezTo>
                      <a:pt x="673" y="815"/>
                      <a:pt x="823" y="754"/>
                      <a:pt x="903" y="558"/>
                    </a:cubicBezTo>
                    <a:cubicBezTo>
                      <a:pt x="953" y="438"/>
                      <a:pt x="1030" y="331"/>
                      <a:pt x="1169" y="289"/>
                    </a:cubicBezTo>
                    <a:cubicBezTo>
                      <a:pt x="1195" y="289"/>
                      <a:pt x="1222" y="266"/>
                      <a:pt x="1222" y="235"/>
                    </a:cubicBezTo>
                    <a:cubicBezTo>
                      <a:pt x="1222" y="231"/>
                      <a:pt x="1222" y="219"/>
                      <a:pt x="1215" y="216"/>
                    </a:cubicBezTo>
                    <a:cubicBezTo>
                      <a:pt x="1211" y="200"/>
                      <a:pt x="1211" y="189"/>
                      <a:pt x="1207" y="173"/>
                    </a:cubicBezTo>
                    <a:cubicBezTo>
                      <a:pt x="1230" y="154"/>
                      <a:pt x="1226" y="135"/>
                      <a:pt x="1203" y="116"/>
                    </a:cubicBezTo>
                    <a:lnTo>
                      <a:pt x="1203" y="81"/>
                    </a:lnTo>
                    <a:cubicBezTo>
                      <a:pt x="1211" y="47"/>
                      <a:pt x="1192" y="16"/>
                      <a:pt x="116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11"/>
              <p:cNvSpPr/>
              <p:nvPr/>
            </p:nvSpPr>
            <p:spPr>
              <a:xfrm>
                <a:off x="976218" y="2349497"/>
                <a:ext cx="99326" cy="93711"/>
              </a:xfrm>
              <a:custGeom>
                <a:avLst/>
                <a:gdLst/>
                <a:ahLst/>
                <a:cxnLst/>
                <a:rect l="l" t="t" r="r" b="b"/>
                <a:pathLst>
                  <a:path w="3202" h="3021" extrusionOk="0">
                    <a:moveTo>
                      <a:pt x="3197" y="0"/>
                    </a:moveTo>
                    <a:cubicBezTo>
                      <a:pt x="3194" y="0"/>
                      <a:pt x="3194" y="4"/>
                      <a:pt x="3194" y="4"/>
                    </a:cubicBezTo>
                    <a:lnTo>
                      <a:pt x="3201" y="4"/>
                    </a:lnTo>
                    <a:lnTo>
                      <a:pt x="3197" y="0"/>
                    </a:lnTo>
                    <a:close/>
                    <a:moveTo>
                      <a:pt x="3194" y="4"/>
                    </a:moveTo>
                    <a:lnTo>
                      <a:pt x="3194" y="4"/>
                    </a:lnTo>
                    <a:cubicBezTo>
                      <a:pt x="2917" y="73"/>
                      <a:pt x="2660" y="158"/>
                      <a:pt x="2571" y="469"/>
                    </a:cubicBezTo>
                    <a:cubicBezTo>
                      <a:pt x="2391" y="503"/>
                      <a:pt x="2198" y="526"/>
                      <a:pt x="2083" y="699"/>
                    </a:cubicBezTo>
                    <a:lnTo>
                      <a:pt x="1976" y="795"/>
                    </a:lnTo>
                    <a:lnTo>
                      <a:pt x="1680" y="1099"/>
                    </a:lnTo>
                    <a:lnTo>
                      <a:pt x="1491" y="1230"/>
                    </a:lnTo>
                    <a:cubicBezTo>
                      <a:pt x="1322" y="1322"/>
                      <a:pt x="1184" y="1449"/>
                      <a:pt x="1084" y="1614"/>
                    </a:cubicBezTo>
                    <a:cubicBezTo>
                      <a:pt x="992" y="1656"/>
                      <a:pt x="919" y="1725"/>
                      <a:pt x="865" y="1806"/>
                    </a:cubicBezTo>
                    <a:lnTo>
                      <a:pt x="477" y="2213"/>
                    </a:lnTo>
                    <a:lnTo>
                      <a:pt x="469" y="2225"/>
                    </a:lnTo>
                    <a:cubicBezTo>
                      <a:pt x="335" y="2290"/>
                      <a:pt x="250" y="2406"/>
                      <a:pt x="185" y="2536"/>
                    </a:cubicBezTo>
                    <a:cubicBezTo>
                      <a:pt x="166" y="2555"/>
                      <a:pt x="154" y="2578"/>
                      <a:pt x="150" y="2602"/>
                    </a:cubicBezTo>
                    <a:cubicBezTo>
                      <a:pt x="123" y="2602"/>
                      <a:pt x="96" y="2617"/>
                      <a:pt x="77" y="2636"/>
                    </a:cubicBezTo>
                    <a:cubicBezTo>
                      <a:pt x="77" y="2771"/>
                      <a:pt x="0" y="2920"/>
                      <a:pt x="162" y="3020"/>
                    </a:cubicBezTo>
                    <a:lnTo>
                      <a:pt x="296" y="2736"/>
                    </a:lnTo>
                    <a:cubicBezTo>
                      <a:pt x="511" y="2659"/>
                      <a:pt x="646" y="2486"/>
                      <a:pt x="777" y="2309"/>
                    </a:cubicBezTo>
                    <a:cubicBezTo>
                      <a:pt x="783" y="2311"/>
                      <a:pt x="790" y="2312"/>
                      <a:pt x="796" y="2312"/>
                    </a:cubicBezTo>
                    <a:cubicBezTo>
                      <a:pt x="839" y="2312"/>
                      <a:pt x="879" y="2280"/>
                      <a:pt x="892" y="2236"/>
                    </a:cubicBezTo>
                    <a:lnTo>
                      <a:pt x="892" y="2233"/>
                    </a:lnTo>
                    <a:cubicBezTo>
                      <a:pt x="973" y="2190"/>
                      <a:pt x="988" y="2113"/>
                      <a:pt x="999" y="2033"/>
                    </a:cubicBezTo>
                    <a:lnTo>
                      <a:pt x="1092" y="1937"/>
                    </a:lnTo>
                    <a:cubicBezTo>
                      <a:pt x="1338" y="1864"/>
                      <a:pt x="1480" y="1652"/>
                      <a:pt x="1664" y="1499"/>
                    </a:cubicBezTo>
                    <a:lnTo>
                      <a:pt x="1795" y="1314"/>
                    </a:lnTo>
                    <a:cubicBezTo>
                      <a:pt x="1999" y="1210"/>
                      <a:pt x="2218" y="1118"/>
                      <a:pt x="2210" y="834"/>
                    </a:cubicBezTo>
                    <a:cubicBezTo>
                      <a:pt x="2383" y="788"/>
                      <a:pt x="2548" y="711"/>
                      <a:pt x="2690" y="600"/>
                    </a:cubicBezTo>
                    <a:cubicBezTo>
                      <a:pt x="2817" y="373"/>
                      <a:pt x="3155" y="311"/>
                      <a:pt x="3194" y="4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11"/>
              <p:cNvSpPr/>
              <p:nvPr/>
            </p:nvSpPr>
            <p:spPr>
              <a:xfrm>
                <a:off x="1111620" y="2224021"/>
                <a:ext cx="36511" cy="92688"/>
              </a:xfrm>
              <a:custGeom>
                <a:avLst/>
                <a:gdLst/>
                <a:ahLst/>
                <a:cxnLst/>
                <a:rect l="l" t="t" r="r" b="b"/>
                <a:pathLst>
                  <a:path w="1177" h="2988" extrusionOk="0">
                    <a:moveTo>
                      <a:pt x="956" y="1"/>
                    </a:moveTo>
                    <a:cubicBezTo>
                      <a:pt x="791" y="1"/>
                      <a:pt x="718" y="119"/>
                      <a:pt x="735" y="306"/>
                    </a:cubicBezTo>
                    <a:cubicBezTo>
                      <a:pt x="589" y="502"/>
                      <a:pt x="627" y="702"/>
                      <a:pt x="731" y="898"/>
                    </a:cubicBezTo>
                    <a:cubicBezTo>
                      <a:pt x="331" y="1021"/>
                      <a:pt x="466" y="1355"/>
                      <a:pt x="450" y="1628"/>
                    </a:cubicBezTo>
                    <a:lnTo>
                      <a:pt x="450" y="1632"/>
                    </a:lnTo>
                    <a:lnTo>
                      <a:pt x="335" y="1716"/>
                    </a:lnTo>
                    <a:cubicBezTo>
                      <a:pt x="289" y="1736"/>
                      <a:pt x="258" y="1786"/>
                      <a:pt x="273" y="1839"/>
                    </a:cubicBezTo>
                    <a:cubicBezTo>
                      <a:pt x="258" y="1866"/>
                      <a:pt x="258" y="1901"/>
                      <a:pt x="270" y="1932"/>
                    </a:cubicBezTo>
                    <a:cubicBezTo>
                      <a:pt x="254" y="2143"/>
                      <a:pt x="181" y="2343"/>
                      <a:pt x="104" y="2543"/>
                    </a:cubicBezTo>
                    <a:cubicBezTo>
                      <a:pt x="51" y="2681"/>
                      <a:pt x="1" y="2823"/>
                      <a:pt x="143" y="2946"/>
                    </a:cubicBezTo>
                    <a:cubicBezTo>
                      <a:pt x="161" y="2973"/>
                      <a:pt x="181" y="2988"/>
                      <a:pt x="202" y="2988"/>
                    </a:cubicBezTo>
                    <a:cubicBezTo>
                      <a:pt x="220" y="2988"/>
                      <a:pt x="239" y="2977"/>
                      <a:pt x="258" y="2954"/>
                    </a:cubicBezTo>
                    <a:cubicBezTo>
                      <a:pt x="377" y="2812"/>
                      <a:pt x="393" y="2623"/>
                      <a:pt x="462" y="2454"/>
                    </a:cubicBezTo>
                    <a:lnTo>
                      <a:pt x="466" y="2450"/>
                    </a:lnTo>
                    <a:cubicBezTo>
                      <a:pt x="585" y="2370"/>
                      <a:pt x="539" y="2243"/>
                      <a:pt x="546" y="2131"/>
                    </a:cubicBezTo>
                    <a:lnTo>
                      <a:pt x="539" y="1935"/>
                    </a:lnTo>
                    <a:cubicBezTo>
                      <a:pt x="854" y="1670"/>
                      <a:pt x="838" y="1275"/>
                      <a:pt x="954" y="929"/>
                    </a:cubicBezTo>
                    <a:lnTo>
                      <a:pt x="961" y="821"/>
                    </a:lnTo>
                    <a:cubicBezTo>
                      <a:pt x="1065" y="667"/>
                      <a:pt x="1069" y="494"/>
                      <a:pt x="1057" y="322"/>
                    </a:cubicBezTo>
                    <a:lnTo>
                      <a:pt x="1057" y="222"/>
                    </a:lnTo>
                    <a:lnTo>
                      <a:pt x="1050" y="225"/>
                    </a:lnTo>
                    <a:cubicBezTo>
                      <a:pt x="1127" y="133"/>
                      <a:pt x="1176" y="30"/>
                      <a:pt x="1023" y="6"/>
                    </a:cubicBezTo>
                    <a:cubicBezTo>
                      <a:pt x="999" y="3"/>
                      <a:pt x="977" y="1"/>
                      <a:pt x="95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3" name="Google Shape;2133;p11"/>
              <p:cNvSpPr/>
              <p:nvPr/>
            </p:nvSpPr>
            <p:spPr>
              <a:xfrm>
                <a:off x="924973" y="2403937"/>
                <a:ext cx="28973" cy="58566"/>
              </a:xfrm>
              <a:custGeom>
                <a:avLst/>
                <a:gdLst/>
                <a:ahLst/>
                <a:cxnLst/>
                <a:rect l="l" t="t" r="r" b="b"/>
                <a:pathLst>
                  <a:path w="934" h="1888" extrusionOk="0">
                    <a:moveTo>
                      <a:pt x="407" y="1181"/>
                    </a:moveTo>
                    <a:lnTo>
                      <a:pt x="377" y="1212"/>
                    </a:lnTo>
                    <a:cubicBezTo>
                      <a:pt x="380" y="1200"/>
                      <a:pt x="392" y="1189"/>
                      <a:pt x="407" y="1181"/>
                    </a:cubicBezTo>
                    <a:close/>
                    <a:moveTo>
                      <a:pt x="416" y="0"/>
                    </a:moveTo>
                    <a:cubicBezTo>
                      <a:pt x="242" y="0"/>
                      <a:pt x="191" y="179"/>
                      <a:pt x="173" y="305"/>
                    </a:cubicBezTo>
                    <a:cubicBezTo>
                      <a:pt x="131" y="558"/>
                      <a:pt x="138" y="823"/>
                      <a:pt x="123" y="1089"/>
                    </a:cubicBezTo>
                    <a:lnTo>
                      <a:pt x="211" y="1396"/>
                    </a:lnTo>
                    <a:cubicBezTo>
                      <a:pt x="208" y="1423"/>
                      <a:pt x="200" y="1457"/>
                      <a:pt x="192" y="1488"/>
                    </a:cubicBezTo>
                    <a:cubicBezTo>
                      <a:pt x="0" y="1611"/>
                      <a:pt x="108" y="1730"/>
                      <a:pt x="204" y="1846"/>
                    </a:cubicBezTo>
                    <a:cubicBezTo>
                      <a:pt x="231" y="1873"/>
                      <a:pt x="265" y="1888"/>
                      <a:pt x="302" y="1888"/>
                    </a:cubicBezTo>
                    <a:cubicBezTo>
                      <a:pt x="312" y="1888"/>
                      <a:pt x="323" y="1887"/>
                      <a:pt x="334" y="1884"/>
                    </a:cubicBezTo>
                    <a:cubicBezTo>
                      <a:pt x="484" y="1803"/>
                      <a:pt x="373" y="1673"/>
                      <a:pt x="396" y="1573"/>
                    </a:cubicBezTo>
                    <a:cubicBezTo>
                      <a:pt x="400" y="1538"/>
                      <a:pt x="400" y="1511"/>
                      <a:pt x="396" y="1477"/>
                    </a:cubicBezTo>
                    <a:lnTo>
                      <a:pt x="407" y="1181"/>
                    </a:lnTo>
                    <a:lnTo>
                      <a:pt x="419" y="1189"/>
                    </a:lnTo>
                    <a:cubicBezTo>
                      <a:pt x="430" y="1189"/>
                      <a:pt x="434" y="1173"/>
                      <a:pt x="438" y="1146"/>
                    </a:cubicBezTo>
                    <a:cubicBezTo>
                      <a:pt x="523" y="958"/>
                      <a:pt x="573" y="770"/>
                      <a:pt x="400" y="593"/>
                    </a:cubicBezTo>
                    <a:cubicBezTo>
                      <a:pt x="373" y="574"/>
                      <a:pt x="342" y="566"/>
                      <a:pt x="311" y="558"/>
                    </a:cubicBezTo>
                    <a:cubicBezTo>
                      <a:pt x="374" y="467"/>
                      <a:pt x="446" y="438"/>
                      <a:pt x="524" y="438"/>
                    </a:cubicBezTo>
                    <a:cubicBezTo>
                      <a:pt x="651" y="438"/>
                      <a:pt x="793" y="515"/>
                      <a:pt x="934" y="520"/>
                    </a:cubicBezTo>
                    <a:cubicBezTo>
                      <a:pt x="888" y="393"/>
                      <a:pt x="857" y="316"/>
                      <a:pt x="834" y="239"/>
                    </a:cubicBezTo>
                    <a:cubicBezTo>
                      <a:pt x="776" y="36"/>
                      <a:pt x="603" y="13"/>
                      <a:pt x="438" y="1"/>
                    </a:cubicBezTo>
                    <a:cubicBezTo>
                      <a:pt x="431" y="1"/>
                      <a:pt x="423" y="0"/>
                      <a:pt x="4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4" name="Google Shape;2134;p11"/>
              <p:cNvSpPr/>
              <p:nvPr/>
            </p:nvSpPr>
            <p:spPr>
              <a:xfrm>
                <a:off x="1125455" y="2274274"/>
                <a:ext cx="155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0" y="0"/>
                    </a:moveTo>
                    <a:cubicBezTo>
                      <a:pt x="0" y="0"/>
                      <a:pt x="0" y="4"/>
                      <a:pt x="4" y="4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5" name="Google Shape;2135;p11"/>
              <p:cNvSpPr/>
              <p:nvPr/>
            </p:nvSpPr>
            <p:spPr>
              <a:xfrm>
                <a:off x="937133" y="2464612"/>
                <a:ext cx="22676" cy="2069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67" extrusionOk="0">
                    <a:moveTo>
                      <a:pt x="682" y="0"/>
                    </a:moveTo>
                    <a:cubicBezTo>
                      <a:pt x="679" y="0"/>
                      <a:pt x="676" y="0"/>
                      <a:pt x="672" y="1"/>
                    </a:cubicBezTo>
                    <a:cubicBezTo>
                      <a:pt x="661" y="5"/>
                      <a:pt x="657" y="13"/>
                      <a:pt x="646" y="16"/>
                    </a:cubicBezTo>
                    <a:lnTo>
                      <a:pt x="503" y="155"/>
                    </a:lnTo>
                    <a:lnTo>
                      <a:pt x="446" y="185"/>
                    </a:lnTo>
                    <a:cubicBezTo>
                      <a:pt x="450" y="166"/>
                      <a:pt x="442" y="147"/>
                      <a:pt x="427" y="136"/>
                    </a:cubicBezTo>
                    <a:lnTo>
                      <a:pt x="311" y="132"/>
                    </a:lnTo>
                    <a:lnTo>
                      <a:pt x="215" y="235"/>
                    </a:lnTo>
                    <a:cubicBezTo>
                      <a:pt x="81" y="347"/>
                      <a:pt x="0" y="478"/>
                      <a:pt x="23" y="666"/>
                    </a:cubicBezTo>
                    <a:cubicBezTo>
                      <a:pt x="31" y="666"/>
                      <a:pt x="38" y="666"/>
                      <a:pt x="45" y="666"/>
                    </a:cubicBezTo>
                    <a:cubicBezTo>
                      <a:pt x="222" y="666"/>
                      <a:pt x="256" y="534"/>
                      <a:pt x="311" y="424"/>
                    </a:cubicBezTo>
                    <a:cubicBezTo>
                      <a:pt x="319" y="425"/>
                      <a:pt x="326" y="426"/>
                      <a:pt x="334" y="426"/>
                    </a:cubicBezTo>
                    <a:cubicBezTo>
                      <a:pt x="378" y="426"/>
                      <a:pt x="414" y="398"/>
                      <a:pt x="430" y="358"/>
                    </a:cubicBezTo>
                    <a:cubicBezTo>
                      <a:pt x="588" y="305"/>
                      <a:pt x="730" y="232"/>
                      <a:pt x="719" y="32"/>
                    </a:cubicBezTo>
                    <a:cubicBezTo>
                      <a:pt x="715" y="9"/>
                      <a:pt x="699" y="0"/>
                      <a:pt x="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6" name="Google Shape;2136;p11"/>
              <p:cNvSpPr/>
              <p:nvPr/>
            </p:nvSpPr>
            <p:spPr>
              <a:xfrm>
                <a:off x="1084198" y="2340532"/>
                <a:ext cx="7197" cy="7476"/>
              </a:xfrm>
              <a:custGeom>
                <a:avLst/>
                <a:gdLst/>
                <a:ahLst/>
                <a:cxnLst/>
                <a:rect l="l" t="t" r="r" b="b"/>
                <a:pathLst>
                  <a:path w="232" h="241" extrusionOk="0">
                    <a:moveTo>
                      <a:pt x="128" y="1"/>
                    </a:moveTo>
                    <a:cubicBezTo>
                      <a:pt x="89" y="62"/>
                      <a:pt x="1" y="112"/>
                      <a:pt x="70" y="197"/>
                    </a:cubicBezTo>
                    <a:cubicBezTo>
                      <a:pt x="90" y="225"/>
                      <a:pt x="122" y="241"/>
                      <a:pt x="154" y="241"/>
                    </a:cubicBezTo>
                    <a:cubicBezTo>
                      <a:pt x="170" y="241"/>
                      <a:pt x="186" y="237"/>
                      <a:pt x="201" y="228"/>
                    </a:cubicBezTo>
                    <a:cubicBezTo>
                      <a:pt x="216" y="216"/>
                      <a:pt x="224" y="205"/>
                      <a:pt x="231" y="197"/>
                    </a:cubicBezTo>
                    <a:cubicBezTo>
                      <a:pt x="220" y="116"/>
                      <a:pt x="205" y="43"/>
                      <a:pt x="12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7" name="Google Shape;2137;p11"/>
              <p:cNvSpPr/>
              <p:nvPr/>
            </p:nvSpPr>
            <p:spPr>
              <a:xfrm>
                <a:off x="1109852" y="2331009"/>
                <a:ext cx="3226" cy="5987"/>
              </a:xfrm>
              <a:custGeom>
                <a:avLst/>
                <a:gdLst/>
                <a:ahLst/>
                <a:cxnLst/>
                <a:rect l="l" t="t" r="r" b="b"/>
                <a:pathLst>
                  <a:path w="104" h="193" extrusionOk="0">
                    <a:moveTo>
                      <a:pt x="100" y="0"/>
                    </a:moveTo>
                    <a:cubicBezTo>
                      <a:pt x="12" y="35"/>
                      <a:pt x="4" y="112"/>
                      <a:pt x="0" y="193"/>
                    </a:cubicBezTo>
                    <a:cubicBezTo>
                      <a:pt x="50" y="189"/>
                      <a:pt x="96" y="154"/>
                      <a:pt x="104" y="104"/>
                    </a:cubicBezTo>
                    <a:lnTo>
                      <a:pt x="10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8" name="Google Shape;2138;p11"/>
              <p:cNvSpPr/>
              <p:nvPr/>
            </p:nvSpPr>
            <p:spPr>
              <a:xfrm>
                <a:off x="1075637" y="2346922"/>
                <a:ext cx="5149" cy="2482"/>
              </a:xfrm>
              <a:custGeom>
                <a:avLst/>
                <a:gdLst/>
                <a:ahLst/>
                <a:cxnLst/>
                <a:rect l="l" t="t" r="r" b="b"/>
                <a:pathLst>
                  <a:path w="166" h="80" extrusionOk="0">
                    <a:moveTo>
                      <a:pt x="124" y="0"/>
                    </a:moveTo>
                    <a:cubicBezTo>
                      <a:pt x="68" y="0"/>
                      <a:pt x="34" y="38"/>
                      <a:pt x="0" y="79"/>
                    </a:cubicBezTo>
                    <a:lnTo>
                      <a:pt x="165" y="68"/>
                    </a:lnTo>
                    <a:cubicBezTo>
                      <a:pt x="162" y="45"/>
                      <a:pt x="154" y="2"/>
                      <a:pt x="146" y="2"/>
                    </a:cubicBezTo>
                    <a:cubicBezTo>
                      <a:pt x="138" y="1"/>
                      <a:pt x="131" y="0"/>
                      <a:pt x="1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11"/>
              <p:cNvSpPr/>
              <p:nvPr/>
            </p:nvSpPr>
            <p:spPr>
              <a:xfrm>
                <a:off x="1075389" y="2349373"/>
                <a:ext cx="279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0" y="0"/>
                    </a:moveTo>
                    <a:lnTo>
                      <a:pt x="4" y="8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11"/>
              <p:cNvSpPr/>
              <p:nvPr/>
            </p:nvSpPr>
            <p:spPr>
              <a:xfrm>
                <a:off x="963810" y="2451025"/>
                <a:ext cx="744" cy="993"/>
              </a:xfrm>
              <a:custGeom>
                <a:avLst/>
                <a:gdLst/>
                <a:ahLst/>
                <a:cxnLst/>
                <a:rect l="l" t="t" r="r" b="b"/>
                <a:pathLst>
                  <a:path w="24" h="32" extrusionOk="0">
                    <a:moveTo>
                      <a:pt x="1" y="1"/>
                    </a:moveTo>
                    <a:lnTo>
                      <a:pt x="8" y="32"/>
                    </a:lnTo>
                    <a:lnTo>
                      <a:pt x="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41" name="Google Shape;2141;p11"/>
            <p:cNvGrpSpPr/>
            <p:nvPr/>
          </p:nvGrpSpPr>
          <p:grpSpPr>
            <a:xfrm>
              <a:off x="866132" y="3121470"/>
              <a:ext cx="724828" cy="461049"/>
              <a:chOff x="4404238" y="1883763"/>
              <a:chExt cx="626418" cy="398452"/>
            </a:xfrm>
          </p:grpSpPr>
          <p:sp>
            <p:nvSpPr>
              <p:cNvPr id="2142" name="Google Shape;2142;p11"/>
              <p:cNvSpPr/>
              <p:nvPr/>
            </p:nvSpPr>
            <p:spPr>
              <a:xfrm>
                <a:off x="4404238" y="1883763"/>
                <a:ext cx="626418" cy="398452"/>
              </a:xfrm>
              <a:custGeom>
                <a:avLst/>
                <a:gdLst/>
                <a:ahLst/>
                <a:cxnLst/>
                <a:rect l="l" t="t" r="r" b="b"/>
                <a:pathLst>
                  <a:path w="20194" h="12845" extrusionOk="0">
                    <a:moveTo>
                      <a:pt x="14634" y="1073"/>
                    </a:moveTo>
                    <a:lnTo>
                      <a:pt x="14634" y="1073"/>
                    </a:lnTo>
                    <a:cubicBezTo>
                      <a:pt x="14630" y="1085"/>
                      <a:pt x="14618" y="1108"/>
                      <a:pt x="14618" y="1108"/>
                    </a:cubicBezTo>
                    <a:cubicBezTo>
                      <a:pt x="14618" y="1092"/>
                      <a:pt x="14622" y="1081"/>
                      <a:pt x="14634" y="1073"/>
                    </a:cubicBezTo>
                    <a:close/>
                    <a:moveTo>
                      <a:pt x="17370" y="3359"/>
                    </a:moveTo>
                    <a:lnTo>
                      <a:pt x="17370" y="3359"/>
                    </a:lnTo>
                    <a:cubicBezTo>
                      <a:pt x="17712" y="3628"/>
                      <a:pt x="18023" y="3947"/>
                      <a:pt x="18495" y="4009"/>
                    </a:cubicBezTo>
                    <a:cubicBezTo>
                      <a:pt x="18515" y="4005"/>
                      <a:pt x="18534" y="3990"/>
                      <a:pt x="18549" y="3982"/>
                    </a:cubicBezTo>
                    <a:lnTo>
                      <a:pt x="18549" y="3982"/>
                    </a:lnTo>
                    <a:cubicBezTo>
                      <a:pt x="18538" y="4120"/>
                      <a:pt x="18615" y="4182"/>
                      <a:pt x="18745" y="4193"/>
                    </a:cubicBezTo>
                    <a:cubicBezTo>
                      <a:pt x="18768" y="4182"/>
                      <a:pt x="18787" y="4174"/>
                      <a:pt x="18807" y="4159"/>
                    </a:cubicBezTo>
                    <a:lnTo>
                      <a:pt x="18845" y="4178"/>
                    </a:lnTo>
                    <a:cubicBezTo>
                      <a:pt x="18826" y="4201"/>
                      <a:pt x="18803" y="4224"/>
                      <a:pt x="18784" y="4251"/>
                    </a:cubicBezTo>
                    <a:cubicBezTo>
                      <a:pt x="18734" y="4239"/>
                      <a:pt x="18684" y="4220"/>
                      <a:pt x="18638" y="4197"/>
                    </a:cubicBezTo>
                    <a:cubicBezTo>
                      <a:pt x="18326" y="4020"/>
                      <a:pt x="17973" y="3932"/>
                      <a:pt x="17688" y="3701"/>
                    </a:cubicBezTo>
                    <a:cubicBezTo>
                      <a:pt x="17646" y="3674"/>
                      <a:pt x="17596" y="3655"/>
                      <a:pt x="17550" y="3628"/>
                    </a:cubicBezTo>
                    <a:cubicBezTo>
                      <a:pt x="17496" y="3567"/>
                      <a:pt x="17435" y="3513"/>
                      <a:pt x="17377" y="3455"/>
                    </a:cubicBezTo>
                    <a:cubicBezTo>
                      <a:pt x="17381" y="3425"/>
                      <a:pt x="17381" y="3394"/>
                      <a:pt x="17370" y="3359"/>
                    </a:cubicBezTo>
                    <a:close/>
                    <a:moveTo>
                      <a:pt x="4458" y="6103"/>
                    </a:moveTo>
                    <a:cubicBezTo>
                      <a:pt x="4474" y="6115"/>
                      <a:pt x="4493" y="6122"/>
                      <a:pt x="4512" y="6134"/>
                    </a:cubicBezTo>
                    <a:cubicBezTo>
                      <a:pt x="4489" y="6138"/>
                      <a:pt x="4470" y="6145"/>
                      <a:pt x="4451" y="6157"/>
                    </a:cubicBezTo>
                    <a:cubicBezTo>
                      <a:pt x="4454" y="6141"/>
                      <a:pt x="4458" y="6122"/>
                      <a:pt x="4458" y="6103"/>
                    </a:cubicBezTo>
                    <a:close/>
                    <a:moveTo>
                      <a:pt x="527" y="3592"/>
                    </a:moveTo>
                    <a:cubicBezTo>
                      <a:pt x="557" y="3592"/>
                      <a:pt x="589" y="3611"/>
                      <a:pt x="627" y="3663"/>
                    </a:cubicBezTo>
                    <a:cubicBezTo>
                      <a:pt x="731" y="3809"/>
                      <a:pt x="839" y="3955"/>
                      <a:pt x="992" y="4063"/>
                    </a:cubicBezTo>
                    <a:cubicBezTo>
                      <a:pt x="1361" y="4554"/>
                      <a:pt x="1807" y="4985"/>
                      <a:pt x="2287" y="5373"/>
                    </a:cubicBezTo>
                    <a:lnTo>
                      <a:pt x="2299" y="5384"/>
                    </a:lnTo>
                    <a:cubicBezTo>
                      <a:pt x="2303" y="5431"/>
                      <a:pt x="2341" y="5469"/>
                      <a:pt x="2391" y="5469"/>
                    </a:cubicBezTo>
                    <a:cubicBezTo>
                      <a:pt x="2821" y="5842"/>
                      <a:pt x="3267" y="6211"/>
                      <a:pt x="3632" y="6660"/>
                    </a:cubicBezTo>
                    <a:cubicBezTo>
                      <a:pt x="3644" y="6722"/>
                      <a:pt x="3663" y="6779"/>
                      <a:pt x="3690" y="6837"/>
                    </a:cubicBezTo>
                    <a:cubicBezTo>
                      <a:pt x="3690" y="6841"/>
                      <a:pt x="3697" y="6841"/>
                      <a:pt x="3697" y="6848"/>
                    </a:cubicBezTo>
                    <a:cubicBezTo>
                      <a:pt x="3640" y="6829"/>
                      <a:pt x="3571" y="6829"/>
                      <a:pt x="3528" y="6779"/>
                    </a:cubicBezTo>
                    <a:lnTo>
                      <a:pt x="3513" y="6760"/>
                    </a:lnTo>
                    <a:cubicBezTo>
                      <a:pt x="3478" y="6745"/>
                      <a:pt x="3444" y="6718"/>
                      <a:pt x="3425" y="6683"/>
                    </a:cubicBezTo>
                    <a:lnTo>
                      <a:pt x="3402" y="6668"/>
                    </a:lnTo>
                    <a:cubicBezTo>
                      <a:pt x="3378" y="6645"/>
                      <a:pt x="3348" y="6633"/>
                      <a:pt x="3317" y="6622"/>
                    </a:cubicBezTo>
                    <a:lnTo>
                      <a:pt x="3282" y="6606"/>
                    </a:lnTo>
                    <a:lnTo>
                      <a:pt x="3279" y="6606"/>
                    </a:lnTo>
                    <a:lnTo>
                      <a:pt x="3183" y="6568"/>
                    </a:lnTo>
                    <a:lnTo>
                      <a:pt x="3129" y="6545"/>
                    </a:lnTo>
                    <a:cubicBezTo>
                      <a:pt x="3133" y="6522"/>
                      <a:pt x="3133" y="6503"/>
                      <a:pt x="3133" y="6476"/>
                    </a:cubicBezTo>
                    <a:lnTo>
                      <a:pt x="3033" y="6457"/>
                    </a:lnTo>
                    <a:lnTo>
                      <a:pt x="3029" y="6457"/>
                    </a:lnTo>
                    <a:cubicBezTo>
                      <a:pt x="3017" y="6395"/>
                      <a:pt x="2975" y="6376"/>
                      <a:pt x="2917" y="6372"/>
                    </a:cubicBezTo>
                    <a:cubicBezTo>
                      <a:pt x="2914" y="6318"/>
                      <a:pt x="2867" y="6280"/>
                      <a:pt x="2817" y="6280"/>
                    </a:cubicBezTo>
                    <a:lnTo>
                      <a:pt x="2806" y="6272"/>
                    </a:lnTo>
                    <a:cubicBezTo>
                      <a:pt x="2802" y="6224"/>
                      <a:pt x="2764" y="6187"/>
                      <a:pt x="2717" y="6187"/>
                    </a:cubicBezTo>
                    <a:cubicBezTo>
                      <a:pt x="2714" y="6187"/>
                      <a:pt x="2712" y="6187"/>
                      <a:pt x="2710" y="6188"/>
                    </a:cubicBezTo>
                    <a:lnTo>
                      <a:pt x="2691" y="6176"/>
                    </a:lnTo>
                    <a:cubicBezTo>
                      <a:pt x="2687" y="6133"/>
                      <a:pt x="2653" y="6106"/>
                      <a:pt x="2614" y="6106"/>
                    </a:cubicBezTo>
                    <a:cubicBezTo>
                      <a:pt x="2611" y="6106"/>
                      <a:pt x="2609" y="6107"/>
                      <a:pt x="2606" y="6107"/>
                    </a:cubicBezTo>
                    <a:cubicBezTo>
                      <a:pt x="2596" y="6084"/>
                      <a:pt x="2575" y="6067"/>
                      <a:pt x="2551" y="6067"/>
                    </a:cubicBezTo>
                    <a:cubicBezTo>
                      <a:pt x="2546" y="6067"/>
                      <a:pt x="2542" y="6067"/>
                      <a:pt x="2537" y="6068"/>
                    </a:cubicBezTo>
                    <a:cubicBezTo>
                      <a:pt x="2518" y="6015"/>
                      <a:pt x="2464" y="5976"/>
                      <a:pt x="2406" y="5976"/>
                    </a:cubicBezTo>
                    <a:cubicBezTo>
                      <a:pt x="2399" y="5930"/>
                      <a:pt x="2360" y="5896"/>
                      <a:pt x="2310" y="5896"/>
                    </a:cubicBezTo>
                    <a:lnTo>
                      <a:pt x="2291" y="5876"/>
                    </a:lnTo>
                    <a:cubicBezTo>
                      <a:pt x="2291" y="5834"/>
                      <a:pt x="2253" y="5799"/>
                      <a:pt x="2210" y="5799"/>
                    </a:cubicBezTo>
                    <a:lnTo>
                      <a:pt x="2191" y="5780"/>
                    </a:lnTo>
                    <a:cubicBezTo>
                      <a:pt x="2187" y="5737"/>
                      <a:pt x="2150" y="5707"/>
                      <a:pt x="2103" y="5707"/>
                    </a:cubicBezTo>
                    <a:cubicBezTo>
                      <a:pt x="2101" y="5707"/>
                      <a:pt x="2098" y="5707"/>
                      <a:pt x="2095" y="5707"/>
                    </a:cubicBezTo>
                    <a:lnTo>
                      <a:pt x="2091" y="5707"/>
                    </a:lnTo>
                    <a:cubicBezTo>
                      <a:pt x="2072" y="5684"/>
                      <a:pt x="2045" y="5669"/>
                      <a:pt x="2011" y="5669"/>
                    </a:cubicBezTo>
                    <a:lnTo>
                      <a:pt x="1899" y="5588"/>
                    </a:lnTo>
                    <a:lnTo>
                      <a:pt x="1891" y="5580"/>
                    </a:lnTo>
                    <a:cubicBezTo>
                      <a:pt x="1711" y="5354"/>
                      <a:pt x="1461" y="5208"/>
                      <a:pt x="1242" y="5031"/>
                    </a:cubicBezTo>
                    <a:cubicBezTo>
                      <a:pt x="1174" y="4975"/>
                      <a:pt x="1111" y="4945"/>
                      <a:pt x="1059" y="4945"/>
                    </a:cubicBezTo>
                    <a:cubicBezTo>
                      <a:pt x="981" y="4945"/>
                      <a:pt x="927" y="5012"/>
                      <a:pt x="915" y="5162"/>
                    </a:cubicBezTo>
                    <a:cubicBezTo>
                      <a:pt x="885" y="5119"/>
                      <a:pt x="858" y="5085"/>
                      <a:pt x="835" y="5050"/>
                    </a:cubicBezTo>
                    <a:cubicBezTo>
                      <a:pt x="566" y="4608"/>
                      <a:pt x="570" y="4105"/>
                      <a:pt x="493" y="3621"/>
                    </a:cubicBezTo>
                    <a:cubicBezTo>
                      <a:pt x="493" y="3617"/>
                      <a:pt x="489" y="3609"/>
                      <a:pt x="489" y="3601"/>
                    </a:cubicBezTo>
                    <a:cubicBezTo>
                      <a:pt x="501" y="3596"/>
                      <a:pt x="514" y="3592"/>
                      <a:pt x="527" y="3592"/>
                    </a:cubicBezTo>
                    <a:close/>
                    <a:moveTo>
                      <a:pt x="18699" y="6449"/>
                    </a:moveTo>
                    <a:lnTo>
                      <a:pt x="18699" y="6449"/>
                    </a:lnTo>
                    <a:cubicBezTo>
                      <a:pt x="18615" y="6526"/>
                      <a:pt x="18557" y="6583"/>
                      <a:pt x="18499" y="6645"/>
                    </a:cubicBezTo>
                    <a:cubicBezTo>
                      <a:pt x="18188" y="6971"/>
                      <a:pt x="17961" y="7371"/>
                      <a:pt x="17639" y="7690"/>
                    </a:cubicBezTo>
                    <a:cubicBezTo>
                      <a:pt x="17599" y="7729"/>
                      <a:pt x="17563" y="7771"/>
                      <a:pt x="17522" y="7811"/>
                    </a:cubicBezTo>
                    <a:lnTo>
                      <a:pt x="17522" y="7811"/>
                    </a:lnTo>
                    <a:lnTo>
                      <a:pt x="17581" y="7736"/>
                    </a:lnTo>
                    <a:cubicBezTo>
                      <a:pt x="17600" y="7709"/>
                      <a:pt x="17619" y="7675"/>
                      <a:pt x="17639" y="7640"/>
                    </a:cubicBezTo>
                    <a:cubicBezTo>
                      <a:pt x="17658" y="7613"/>
                      <a:pt x="17677" y="7582"/>
                      <a:pt x="17696" y="7548"/>
                    </a:cubicBezTo>
                    <a:cubicBezTo>
                      <a:pt x="17708" y="7536"/>
                      <a:pt x="17723" y="7521"/>
                      <a:pt x="17731" y="7506"/>
                    </a:cubicBezTo>
                    <a:lnTo>
                      <a:pt x="17808" y="7429"/>
                    </a:lnTo>
                    <a:cubicBezTo>
                      <a:pt x="17823" y="7413"/>
                      <a:pt x="17834" y="7406"/>
                      <a:pt x="17846" y="7390"/>
                    </a:cubicBezTo>
                    <a:cubicBezTo>
                      <a:pt x="17873" y="7363"/>
                      <a:pt x="17900" y="7336"/>
                      <a:pt x="17923" y="7306"/>
                    </a:cubicBezTo>
                    <a:cubicBezTo>
                      <a:pt x="17977" y="7240"/>
                      <a:pt x="18011" y="7164"/>
                      <a:pt x="18011" y="7083"/>
                    </a:cubicBezTo>
                    <a:cubicBezTo>
                      <a:pt x="18004" y="7075"/>
                      <a:pt x="18000" y="7064"/>
                      <a:pt x="17996" y="7060"/>
                    </a:cubicBezTo>
                    <a:lnTo>
                      <a:pt x="18403" y="6614"/>
                    </a:lnTo>
                    <a:cubicBezTo>
                      <a:pt x="18409" y="6615"/>
                      <a:pt x="18415" y="6615"/>
                      <a:pt x="18421" y="6615"/>
                    </a:cubicBezTo>
                    <a:cubicBezTo>
                      <a:pt x="18461" y="6615"/>
                      <a:pt x="18500" y="6603"/>
                      <a:pt x="18534" y="6583"/>
                    </a:cubicBezTo>
                    <a:cubicBezTo>
                      <a:pt x="18584" y="6549"/>
                      <a:pt x="18622" y="6503"/>
                      <a:pt x="18699" y="6449"/>
                    </a:cubicBezTo>
                    <a:close/>
                    <a:moveTo>
                      <a:pt x="4316" y="7871"/>
                    </a:moveTo>
                    <a:lnTo>
                      <a:pt x="4316" y="7871"/>
                    </a:lnTo>
                    <a:cubicBezTo>
                      <a:pt x="4355" y="7881"/>
                      <a:pt x="4391" y="7886"/>
                      <a:pt x="4429" y="7886"/>
                    </a:cubicBezTo>
                    <a:cubicBezTo>
                      <a:pt x="4447" y="7886"/>
                      <a:pt x="4466" y="7885"/>
                      <a:pt x="4485" y="7882"/>
                    </a:cubicBezTo>
                    <a:cubicBezTo>
                      <a:pt x="4493" y="7905"/>
                      <a:pt x="4512" y="7928"/>
                      <a:pt x="4531" y="7947"/>
                    </a:cubicBezTo>
                    <a:lnTo>
                      <a:pt x="4647" y="8036"/>
                    </a:lnTo>
                    <a:cubicBezTo>
                      <a:pt x="4524" y="8017"/>
                      <a:pt x="4416" y="7947"/>
                      <a:pt x="4316" y="7871"/>
                    </a:cubicBezTo>
                    <a:close/>
                    <a:moveTo>
                      <a:pt x="17310" y="8012"/>
                    </a:moveTo>
                    <a:lnTo>
                      <a:pt x="17310" y="8012"/>
                    </a:lnTo>
                    <a:cubicBezTo>
                      <a:pt x="17236" y="8074"/>
                      <a:pt x="17162" y="8134"/>
                      <a:pt x="17093" y="8193"/>
                    </a:cubicBezTo>
                    <a:cubicBezTo>
                      <a:pt x="17131" y="8159"/>
                      <a:pt x="17170" y="8120"/>
                      <a:pt x="17208" y="8086"/>
                    </a:cubicBezTo>
                    <a:cubicBezTo>
                      <a:pt x="17241" y="8058"/>
                      <a:pt x="17277" y="8036"/>
                      <a:pt x="17310" y="8012"/>
                    </a:cubicBezTo>
                    <a:close/>
                    <a:moveTo>
                      <a:pt x="5112" y="8332"/>
                    </a:moveTo>
                    <a:lnTo>
                      <a:pt x="5112" y="8332"/>
                    </a:lnTo>
                    <a:cubicBezTo>
                      <a:pt x="5108" y="8378"/>
                      <a:pt x="5133" y="8399"/>
                      <a:pt x="5177" y="8399"/>
                    </a:cubicBezTo>
                    <a:cubicBezTo>
                      <a:pt x="5184" y="8399"/>
                      <a:pt x="5192" y="8398"/>
                      <a:pt x="5200" y="8397"/>
                    </a:cubicBezTo>
                    <a:lnTo>
                      <a:pt x="5204" y="8405"/>
                    </a:lnTo>
                    <a:cubicBezTo>
                      <a:pt x="5196" y="8416"/>
                      <a:pt x="5188" y="8435"/>
                      <a:pt x="5188" y="8455"/>
                    </a:cubicBezTo>
                    <a:cubicBezTo>
                      <a:pt x="5200" y="8485"/>
                      <a:pt x="5215" y="8516"/>
                      <a:pt x="5234" y="8539"/>
                    </a:cubicBezTo>
                    <a:cubicBezTo>
                      <a:pt x="5158" y="8485"/>
                      <a:pt x="5065" y="8459"/>
                      <a:pt x="4973" y="8447"/>
                    </a:cubicBezTo>
                    <a:cubicBezTo>
                      <a:pt x="5012" y="8397"/>
                      <a:pt x="5062" y="8362"/>
                      <a:pt x="5112" y="8332"/>
                    </a:cubicBezTo>
                    <a:close/>
                    <a:moveTo>
                      <a:pt x="11621" y="9066"/>
                    </a:moveTo>
                    <a:cubicBezTo>
                      <a:pt x="11621" y="9073"/>
                      <a:pt x="11617" y="9073"/>
                      <a:pt x="11613" y="9073"/>
                    </a:cubicBezTo>
                    <a:lnTo>
                      <a:pt x="11621" y="9066"/>
                    </a:lnTo>
                    <a:close/>
                    <a:moveTo>
                      <a:pt x="8470" y="11102"/>
                    </a:moveTo>
                    <a:cubicBezTo>
                      <a:pt x="8470" y="11110"/>
                      <a:pt x="8470" y="11110"/>
                      <a:pt x="8466" y="11110"/>
                    </a:cubicBezTo>
                    <a:lnTo>
                      <a:pt x="8470" y="11102"/>
                    </a:lnTo>
                    <a:close/>
                    <a:moveTo>
                      <a:pt x="8558" y="6998"/>
                    </a:moveTo>
                    <a:cubicBezTo>
                      <a:pt x="8562" y="7002"/>
                      <a:pt x="8566" y="7010"/>
                      <a:pt x="8570" y="7018"/>
                    </a:cubicBezTo>
                    <a:cubicBezTo>
                      <a:pt x="8820" y="7117"/>
                      <a:pt x="9081" y="7183"/>
                      <a:pt x="9346" y="7217"/>
                    </a:cubicBezTo>
                    <a:cubicBezTo>
                      <a:pt x="9358" y="7214"/>
                      <a:pt x="9369" y="7202"/>
                      <a:pt x="9377" y="7198"/>
                    </a:cubicBezTo>
                    <a:cubicBezTo>
                      <a:pt x="9415" y="7288"/>
                      <a:pt x="9474" y="7333"/>
                      <a:pt x="9553" y="7333"/>
                    </a:cubicBezTo>
                    <a:cubicBezTo>
                      <a:pt x="9586" y="7333"/>
                      <a:pt x="9622" y="7325"/>
                      <a:pt x="9661" y="7310"/>
                    </a:cubicBezTo>
                    <a:lnTo>
                      <a:pt x="9661" y="7329"/>
                    </a:lnTo>
                    <a:cubicBezTo>
                      <a:pt x="9683" y="7389"/>
                      <a:pt x="9720" y="7414"/>
                      <a:pt x="9767" y="7414"/>
                    </a:cubicBezTo>
                    <a:cubicBezTo>
                      <a:pt x="9787" y="7414"/>
                      <a:pt x="9808" y="7410"/>
                      <a:pt x="9830" y="7402"/>
                    </a:cubicBezTo>
                    <a:lnTo>
                      <a:pt x="9873" y="7390"/>
                    </a:lnTo>
                    <a:cubicBezTo>
                      <a:pt x="9911" y="7786"/>
                      <a:pt x="10218" y="7951"/>
                      <a:pt x="10518" y="8120"/>
                    </a:cubicBezTo>
                    <a:lnTo>
                      <a:pt x="10580" y="8113"/>
                    </a:lnTo>
                    <a:cubicBezTo>
                      <a:pt x="10641" y="8443"/>
                      <a:pt x="10906" y="8547"/>
                      <a:pt x="11175" y="8639"/>
                    </a:cubicBezTo>
                    <a:cubicBezTo>
                      <a:pt x="11202" y="8881"/>
                      <a:pt x="11290" y="9066"/>
                      <a:pt x="11575" y="9096"/>
                    </a:cubicBezTo>
                    <a:cubicBezTo>
                      <a:pt x="11563" y="9104"/>
                      <a:pt x="11559" y="9112"/>
                      <a:pt x="11556" y="9119"/>
                    </a:cubicBezTo>
                    <a:cubicBezTo>
                      <a:pt x="11556" y="9143"/>
                      <a:pt x="11548" y="9169"/>
                      <a:pt x="11548" y="9192"/>
                    </a:cubicBezTo>
                    <a:cubicBezTo>
                      <a:pt x="11621" y="9461"/>
                      <a:pt x="11713" y="9719"/>
                      <a:pt x="11828" y="9969"/>
                    </a:cubicBezTo>
                    <a:cubicBezTo>
                      <a:pt x="11848" y="9996"/>
                      <a:pt x="11871" y="10007"/>
                      <a:pt x="11894" y="10022"/>
                    </a:cubicBezTo>
                    <a:cubicBezTo>
                      <a:pt x="11709" y="10315"/>
                      <a:pt x="11713" y="10726"/>
                      <a:pt x="11363" y="10926"/>
                    </a:cubicBezTo>
                    <a:cubicBezTo>
                      <a:pt x="11352" y="10960"/>
                      <a:pt x="11348" y="10995"/>
                      <a:pt x="11352" y="11033"/>
                    </a:cubicBezTo>
                    <a:cubicBezTo>
                      <a:pt x="11141" y="11141"/>
                      <a:pt x="10929" y="11264"/>
                      <a:pt x="10683" y="11306"/>
                    </a:cubicBezTo>
                    <a:cubicBezTo>
                      <a:pt x="10499" y="11198"/>
                      <a:pt x="10288" y="11137"/>
                      <a:pt x="10065" y="11133"/>
                    </a:cubicBezTo>
                    <a:lnTo>
                      <a:pt x="9953" y="11037"/>
                    </a:lnTo>
                    <a:cubicBezTo>
                      <a:pt x="9907" y="10949"/>
                      <a:pt x="9807" y="10975"/>
                      <a:pt x="9738" y="10926"/>
                    </a:cubicBezTo>
                    <a:lnTo>
                      <a:pt x="9561" y="10910"/>
                    </a:lnTo>
                    <a:cubicBezTo>
                      <a:pt x="9557" y="10887"/>
                      <a:pt x="9557" y="10860"/>
                      <a:pt x="9550" y="10833"/>
                    </a:cubicBezTo>
                    <a:cubicBezTo>
                      <a:pt x="9507" y="10756"/>
                      <a:pt x="9408" y="10783"/>
                      <a:pt x="9354" y="10718"/>
                    </a:cubicBezTo>
                    <a:lnTo>
                      <a:pt x="9058" y="10614"/>
                    </a:lnTo>
                    <a:cubicBezTo>
                      <a:pt x="8943" y="10518"/>
                      <a:pt x="8808" y="10449"/>
                      <a:pt x="8666" y="10407"/>
                    </a:cubicBezTo>
                    <a:cubicBezTo>
                      <a:pt x="8674" y="10399"/>
                      <a:pt x="8677" y="10388"/>
                      <a:pt x="8677" y="10380"/>
                    </a:cubicBezTo>
                    <a:cubicBezTo>
                      <a:pt x="8639" y="10226"/>
                      <a:pt x="8505" y="10180"/>
                      <a:pt x="8385" y="10115"/>
                    </a:cubicBezTo>
                    <a:cubicBezTo>
                      <a:pt x="8326" y="10086"/>
                      <a:pt x="8259" y="10052"/>
                      <a:pt x="8187" y="10052"/>
                    </a:cubicBezTo>
                    <a:cubicBezTo>
                      <a:pt x="8152" y="10052"/>
                      <a:pt x="8115" y="10060"/>
                      <a:pt x="8078" y="10080"/>
                    </a:cubicBezTo>
                    <a:cubicBezTo>
                      <a:pt x="8086" y="10061"/>
                      <a:pt x="8086" y="10042"/>
                      <a:pt x="8086" y="10022"/>
                    </a:cubicBezTo>
                    <a:cubicBezTo>
                      <a:pt x="7982" y="9773"/>
                      <a:pt x="7755" y="9604"/>
                      <a:pt x="7628" y="9369"/>
                    </a:cubicBezTo>
                    <a:cubicBezTo>
                      <a:pt x="7617" y="9350"/>
                      <a:pt x="7602" y="9335"/>
                      <a:pt x="7586" y="9315"/>
                    </a:cubicBezTo>
                    <a:cubicBezTo>
                      <a:pt x="7559" y="9285"/>
                      <a:pt x="7532" y="9246"/>
                      <a:pt x="7505" y="9212"/>
                    </a:cubicBezTo>
                    <a:cubicBezTo>
                      <a:pt x="7329" y="9054"/>
                      <a:pt x="7367" y="8731"/>
                      <a:pt x="7125" y="8616"/>
                    </a:cubicBezTo>
                    <a:lnTo>
                      <a:pt x="7125" y="8605"/>
                    </a:lnTo>
                    <a:cubicBezTo>
                      <a:pt x="7079" y="8251"/>
                      <a:pt x="7048" y="7894"/>
                      <a:pt x="7098" y="7536"/>
                    </a:cubicBezTo>
                    <a:cubicBezTo>
                      <a:pt x="7102" y="7433"/>
                      <a:pt x="7098" y="7329"/>
                      <a:pt x="7160" y="7240"/>
                    </a:cubicBezTo>
                    <a:cubicBezTo>
                      <a:pt x="7167" y="7229"/>
                      <a:pt x="7179" y="7214"/>
                      <a:pt x="7183" y="7202"/>
                    </a:cubicBezTo>
                    <a:cubicBezTo>
                      <a:pt x="7219" y="7218"/>
                      <a:pt x="7252" y="7224"/>
                      <a:pt x="7283" y="7224"/>
                    </a:cubicBezTo>
                    <a:cubicBezTo>
                      <a:pt x="7404" y="7224"/>
                      <a:pt x="7494" y="7123"/>
                      <a:pt x="7598" y="7068"/>
                    </a:cubicBezTo>
                    <a:cubicBezTo>
                      <a:pt x="7675" y="7025"/>
                      <a:pt x="7759" y="7006"/>
                      <a:pt x="7847" y="7006"/>
                    </a:cubicBezTo>
                    <a:cubicBezTo>
                      <a:pt x="7903" y="7005"/>
                      <a:pt x="7958" y="7004"/>
                      <a:pt x="8014" y="7004"/>
                    </a:cubicBezTo>
                    <a:cubicBezTo>
                      <a:pt x="8125" y="7004"/>
                      <a:pt x="8237" y="7006"/>
                      <a:pt x="8347" y="7006"/>
                    </a:cubicBezTo>
                    <a:cubicBezTo>
                      <a:pt x="8416" y="7006"/>
                      <a:pt x="8485" y="7006"/>
                      <a:pt x="8558" y="6998"/>
                    </a:cubicBezTo>
                    <a:close/>
                    <a:moveTo>
                      <a:pt x="11671" y="11210"/>
                    </a:moveTo>
                    <a:cubicBezTo>
                      <a:pt x="11625" y="11244"/>
                      <a:pt x="11586" y="11275"/>
                      <a:pt x="11556" y="11321"/>
                    </a:cubicBezTo>
                    <a:lnTo>
                      <a:pt x="11556" y="11341"/>
                    </a:lnTo>
                    <a:lnTo>
                      <a:pt x="11486" y="11329"/>
                    </a:lnTo>
                    <a:cubicBezTo>
                      <a:pt x="11490" y="11302"/>
                      <a:pt x="11494" y="11271"/>
                      <a:pt x="11506" y="11244"/>
                    </a:cubicBezTo>
                    <a:cubicBezTo>
                      <a:pt x="11521" y="11248"/>
                      <a:pt x="11540" y="11252"/>
                      <a:pt x="11559" y="11252"/>
                    </a:cubicBezTo>
                    <a:cubicBezTo>
                      <a:pt x="11602" y="11248"/>
                      <a:pt x="11636" y="11233"/>
                      <a:pt x="11671" y="11210"/>
                    </a:cubicBezTo>
                    <a:close/>
                    <a:moveTo>
                      <a:pt x="927" y="5185"/>
                    </a:moveTo>
                    <a:lnTo>
                      <a:pt x="927" y="5185"/>
                    </a:lnTo>
                    <a:cubicBezTo>
                      <a:pt x="1138" y="5315"/>
                      <a:pt x="1323" y="5488"/>
                      <a:pt x="1503" y="5657"/>
                    </a:cubicBezTo>
                    <a:lnTo>
                      <a:pt x="1784" y="5788"/>
                    </a:lnTo>
                    <a:lnTo>
                      <a:pt x="1791" y="5792"/>
                    </a:lnTo>
                    <a:cubicBezTo>
                      <a:pt x="1830" y="5865"/>
                      <a:pt x="1903" y="5888"/>
                      <a:pt x="1980" y="5892"/>
                    </a:cubicBezTo>
                    <a:lnTo>
                      <a:pt x="1991" y="5888"/>
                    </a:lnTo>
                    <a:cubicBezTo>
                      <a:pt x="1995" y="5945"/>
                      <a:pt x="2037" y="5969"/>
                      <a:pt x="2091" y="5984"/>
                    </a:cubicBezTo>
                    <a:lnTo>
                      <a:pt x="2095" y="5988"/>
                    </a:lnTo>
                    <a:cubicBezTo>
                      <a:pt x="2107" y="6042"/>
                      <a:pt x="2126" y="6084"/>
                      <a:pt x="2191" y="6084"/>
                    </a:cubicBezTo>
                    <a:lnTo>
                      <a:pt x="2195" y="6088"/>
                    </a:lnTo>
                    <a:lnTo>
                      <a:pt x="2299" y="6161"/>
                    </a:lnTo>
                    <a:lnTo>
                      <a:pt x="2299" y="6161"/>
                    </a:lnTo>
                    <a:lnTo>
                      <a:pt x="2195" y="6095"/>
                    </a:lnTo>
                    <a:lnTo>
                      <a:pt x="2195" y="6095"/>
                    </a:lnTo>
                    <a:cubicBezTo>
                      <a:pt x="2206" y="6153"/>
                      <a:pt x="2245" y="6164"/>
                      <a:pt x="2299" y="6164"/>
                    </a:cubicBezTo>
                    <a:lnTo>
                      <a:pt x="2441" y="6295"/>
                    </a:lnTo>
                    <a:cubicBezTo>
                      <a:pt x="2437" y="6337"/>
                      <a:pt x="2460" y="6364"/>
                      <a:pt x="2502" y="6364"/>
                    </a:cubicBezTo>
                    <a:lnTo>
                      <a:pt x="2529" y="6391"/>
                    </a:lnTo>
                    <a:cubicBezTo>
                      <a:pt x="2522" y="6430"/>
                      <a:pt x="2552" y="6464"/>
                      <a:pt x="2591" y="6468"/>
                    </a:cubicBezTo>
                    <a:lnTo>
                      <a:pt x="2606" y="6468"/>
                    </a:lnTo>
                    <a:lnTo>
                      <a:pt x="2633" y="6491"/>
                    </a:lnTo>
                    <a:cubicBezTo>
                      <a:pt x="2645" y="6526"/>
                      <a:pt x="2671" y="6549"/>
                      <a:pt x="2706" y="6564"/>
                    </a:cubicBezTo>
                    <a:lnTo>
                      <a:pt x="2710" y="6587"/>
                    </a:lnTo>
                    <a:lnTo>
                      <a:pt x="2733" y="6595"/>
                    </a:lnTo>
                    <a:cubicBezTo>
                      <a:pt x="2733" y="6622"/>
                      <a:pt x="2760" y="6645"/>
                      <a:pt x="2787" y="6645"/>
                    </a:cubicBezTo>
                    <a:cubicBezTo>
                      <a:pt x="2791" y="6645"/>
                      <a:pt x="2798" y="6649"/>
                      <a:pt x="2802" y="6649"/>
                    </a:cubicBezTo>
                    <a:lnTo>
                      <a:pt x="2887" y="6714"/>
                    </a:lnTo>
                    <a:cubicBezTo>
                      <a:pt x="2898" y="6761"/>
                      <a:pt x="2940" y="6795"/>
                      <a:pt x="2990" y="6795"/>
                    </a:cubicBezTo>
                    <a:cubicBezTo>
                      <a:pt x="2993" y="6795"/>
                      <a:pt x="2995" y="6795"/>
                      <a:pt x="2998" y="6795"/>
                    </a:cubicBezTo>
                    <a:lnTo>
                      <a:pt x="3110" y="6906"/>
                    </a:lnTo>
                    <a:cubicBezTo>
                      <a:pt x="3256" y="7167"/>
                      <a:pt x="3471" y="7333"/>
                      <a:pt x="3778" y="7356"/>
                    </a:cubicBezTo>
                    <a:cubicBezTo>
                      <a:pt x="3786" y="7352"/>
                      <a:pt x="3801" y="7348"/>
                      <a:pt x="3813" y="7340"/>
                    </a:cubicBezTo>
                    <a:cubicBezTo>
                      <a:pt x="3817" y="7363"/>
                      <a:pt x="3817" y="7379"/>
                      <a:pt x="3817" y="7402"/>
                    </a:cubicBezTo>
                    <a:cubicBezTo>
                      <a:pt x="3824" y="7425"/>
                      <a:pt x="3832" y="7444"/>
                      <a:pt x="3840" y="7467"/>
                    </a:cubicBezTo>
                    <a:cubicBezTo>
                      <a:pt x="3928" y="7548"/>
                      <a:pt x="4005" y="7655"/>
                      <a:pt x="4089" y="7740"/>
                    </a:cubicBezTo>
                    <a:cubicBezTo>
                      <a:pt x="4047" y="7721"/>
                      <a:pt x="3993" y="7709"/>
                      <a:pt x="3943" y="7702"/>
                    </a:cubicBezTo>
                    <a:cubicBezTo>
                      <a:pt x="3951" y="7671"/>
                      <a:pt x="3943" y="7632"/>
                      <a:pt x="3932" y="7602"/>
                    </a:cubicBezTo>
                    <a:cubicBezTo>
                      <a:pt x="3893" y="7556"/>
                      <a:pt x="3843" y="7517"/>
                      <a:pt x="3786" y="7498"/>
                    </a:cubicBezTo>
                    <a:lnTo>
                      <a:pt x="3728" y="7486"/>
                    </a:lnTo>
                    <a:lnTo>
                      <a:pt x="3521" y="7406"/>
                    </a:lnTo>
                    <a:cubicBezTo>
                      <a:pt x="3413" y="7267"/>
                      <a:pt x="3298" y="7137"/>
                      <a:pt x="3110" y="7102"/>
                    </a:cubicBezTo>
                    <a:cubicBezTo>
                      <a:pt x="3092" y="7098"/>
                      <a:pt x="3077" y="7096"/>
                      <a:pt x="3061" y="7096"/>
                    </a:cubicBezTo>
                    <a:cubicBezTo>
                      <a:pt x="3046" y="7096"/>
                      <a:pt x="3031" y="7098"/>
                      <a:pt x="3013" y="7102"/>
                    </a:cubicBezTo>
                    <a:cubicBezTo>
                      <a:pt x="3010" y="7171"/>
                      <a:pt x="3052" y="7198"/>
                      <a:pt x="3110" y="7210"/>
                    </a:cubicBezTo>
                    <a:cubicBezTo>
                      <a:pt x="3136" y="7433"/>
                      <a:pt x="3271" y="7536"/>
                      <a:pt x="3494" y="7536"/>
                    </a:cubicBezTo>
                    <a:cubicBezTo>
                      <a:pt x="3494" y="7559"/>
                      <a:pt x="3494" y="7582"/>
                      <a:pt x="3490" y="7605"/>
                    </a:cubicBezTo>
                    <a:lnTo>
                      <a:pt x="3805" y="7825"/>
                    </a:lnTo>
                    <a:cubicBezTo>
                      <a:pt x="3821" y="7865"/>
                      <a:pt x="3846" y="7895"/>
                      <a:pt x="3888" y="7895"/>
                    </a:cubicBezTo>
                    <a:cubicBezTo>
                      <a:pt x="3898" y="7895"/>
                      <a:pt x="3909" y="7894"/>
                      <a:pt x="3920" y="7890"/>
                    </a:cubicBezTo>
                    <a:cubicBezTo>
                      <a:pt x="3970" y="8113"/>
                      <a:pt x="4178" y="8190"/>
                      <a:pt x="4320" y="8316"/>
                    </a:cubicBezTo>
                    <a:cubicBezTo>
                      <a:pt x="4362" y="8355"/>
                      <a:pt x="4412" y="8386"/>
                      <a:pt x="4466" y="8405"/>
                    </a:cubicBezTo>
                    <a:cubicBezTo>
                      <a:pt x="4497" y="8412"/>
                      <a:pt x="4531" y="8424"/>
                      <a:pt x="4570" y="8432"/>
                    </a:cubicBezTo>
                    <a:cubicBezTo>
                      <a:pt x="4585" y="8462"/>
                      <a:pt x="4608" y="8485"/>
                      <a:pt x="4639" y="8505"/>
                    </a:cubicBezTo>
                    <a:lnTo>
                      <a:pt x="4823" y="8620"/>
                    </a:lnTo>
                    <a:cubicBezTo>
                      <a:pt x="5119" y="8827"/>
                      <a:pt x="5384" y="9066"/>
                      <a:pt x="5623" y="9335"/>
                    </a:cubicBezTo>
                    <a:lnTo>
                      <a:pt x="5626" y="9342"/>
                    </a:lnTo>
                    <a:cubicBezTo>
                      <a:pt x="5776" y="9450"/>
                      <a:pt x="5984" y="9450"/>
                      <a:pt x="6126" y="9600"/>
                    </a:cubicBezTo>
                    <a:cubicBezTo>
                      <a:pt x="6170" y="9646"/>
                      <a:pt x="6212" y="9665"/>
                      <a:pt x="6251" y="9665"/>
                    </a:cubicBezTo>
                    <a:cubicBezTo>
                      <a:pt x="6321" y="9665"/>
                      <a:pt x="6384" y="9608"/>
                      <a:pt x="6437" y="9534"/>
                    </a:cubicBezTo>
                    <a:cubicBezTo>
                      <a:pt x="6476" y="9631"/>
                      <a:pt x="6510" y="9730"/>
                      <a:pt x="6549" y="9827"/>
                    </a:cubicBezTo>
                    <a:cubicBezTo>
                      <a:pt x="6552" y="9931"/>
                      <a:pt x="6594" y="10000"/>
                      <a:pt x="6692" y="10000"/>
                    </a:cubicBezTo>
                    <a:cubicBezTo>
                      <a:pt x="6706" y="10000"/>
                      <a:pt x="6721" y="9998"/>
                      <a:pt x="6737" y="9996"/>
                    </a:cubicBezTo>
                    <a:cubicBezTo>
                      <a:pt x="6841" y="9976"/>
                      <a:pt x="6841" y="9884"/>
                      <a:pt x="6841" y="9796"/>
                    </a:cubicBezTo>
                    <a:cubicBezTo>
                      <a:pt x="6872" y="9736"/>
                      <a:pt x="6903" y="9714"/>
                      <a:pt x="6935" y="9714"/>
                    </a:cubicBezTo>
                    <a:cubicBezTo>
                      <a:pt x="6979" y="9714"/>
                      <a:pt x="7023" y="9754"/>
                      <a:pt x="7067" y="9792"/>
                    </a:cubicBezTo>
                    <a:lnTo>
                      <a:pt x="7871" y="10514"/>
                    </a:lnTo>
                    <a:lnTo>
                      <a:pt x="7890" y="10534"/>
                    </a:lnTo>
                    <a:cubicBezTo>
                      <a:pt x="7890" y="10564"/>
                      <a:pt x="7913" y="10595"/>
                      <a:pt x="7947" y="10595"/>
                    </a:cubicBezTo>
                    <a:lnTo>
                      <a:pt x="7955" y="10595"/>
                    </a:lnTo>
                    <a:cubicBezTo>
                      <a:pt x="8032" y="10676"/>
                      <a:pt x="8105" y="10756"/>
                      <a:pt x="8182" y="10841"/>
                    </a:cubicBezTo>
                    <a:cubicBezTo>
                      <a:pt x="8163" y="10956"/>
                      <a:pt x="8143" y="11064"/>
                      <a:pt x="8259" y="11141"/>
                    </a:cubicBezTo>
                    <a:cubicBezTo>
                      <a:pt x="8189" y="11302"/>
                      <a:pt x="8247" y="11460"/>
                      <a:pt x="8274" y="11617"/>
                    </a:cubicBezTo>
                    <a:cubicBezTo>
                      <a:pt x="8278" y="11640"/>
                      <a:pt x="8282" y="11671"/>
                      <a:pt x="8282" y="11698"/>
                    </a:cubicBezTo>
                    <a:cubicBezTo>
                      <a:pt x="8255" y="11698"/>
                      <a:pt x="8232" y="11709"/>
                      <a:pt x="8205" y="11713"/>
                    </a:cubicBezTo>
                    <a:cubicBezTo>
                      <a:pt x="7986" y="11598"/>
                      <a:pt x="7867" y="11314"/>
                      <a:pt x="7567" y="11314"/>
                    </a:cubicBezTo>
                    <a:lnTo>
                      <a:pt x="7563" y="11314"/>
                    </a:lnTo>
                    <a:cubicBezTo>
                      <a:pt x="7567" y="11306"/>
                      <a:pt x="7571" y="11294"/>
                      <a:pt x="7571" y="11287"/>
                    </a:cubicBezTo>
                    <a:cubicBezTo>
                      <a:pt x="7394" y="10956"/>
                      <a:pt x="7048" y="10826"/>
                      <a:pt x="6764" y="10630"/>
                    </a:cubicBezTo>
                    <a:cubicBezTo>
                      <a:pt x="5703" y="9884"/>
                      <a:pt x="4816" y="8931"/>
                      <a:pt x="3801" y="8140"/>
                    </a:cubicBezTo>
                    <a:cubicBezTo>
                      <a:pt x="3732" y="8113"/>
                      <a:pt x="3667" y="8082"/>
                      <a:pt x="3605" y="8044"/>
                    </a:cubicBezTo>
                    <a:cubicBezTo>
                      <a:pt x="3525" y="7947"/>
                      <a:pt x="3432" y="7855"/>
                      <a:pt x="3325" y="7778"/>
                    </a:cubicBezTo>
                    <a:cubicBezTo>
                      <a:pt x="3325" y="7748"/>
                      <a:pt x="3317" y="7713"/>
                      <a:pt x="3305" y="7682"/>
                    </a:cubicBezTo>
                    <a:cubicBezTo>
                      <a:pt x="3171" y="7671"/>
                      <a:pt x="3152" y="7490"/>
                      <a:pt x="3017" y="7483"/>
                    </a:cubicBezTo>
                    <a:cubicBezTo>
                      <a:pt x="3013" y="7448"/>
                      <a:pt x="2990" y="7425"/>
                      <a:pt x="2963" y="7410"/>
                    </a:cubicBezTo>
                    <a:lnTo>
                      <a:pt x="2956" y="7390"/>
                    </a:lnTo>
                    <a:lnTo>
                      <a:pt x="2929" y="7348"/>
                    </a:lnTo>
                    <a:cubicBezTo>
                      <a:pt x="2910" y="7317"/>
                      <a:pt x="2883" y="7294"/>
                      <a:pt x="2860" y="7267"/>
                    </a:cubicBezTo>
                    <a:lnTo>
                      <a:pt x="2821" y="7229"/>
                    </a:lnTo>
                    <a:cubicBezTo>
                      <a:pt x="2798" y="7198"/>
                      <a:pt x="2771" y="7175"/>
                      <a:pt x="2744" y="7152"/>
                    </a:cubicBezTo>
                    <a:cubicBezTo>
                      <a:pt x="2729" y="7137"/>
                      <a:pt x="2721" y="7121"/>
                      <a:pt x="2706" y="7114"/>
                    </a:cubicBezTo>
                    <a:cubicBezTo>
                      <a:pt x="2683" y="7083"/>
                      <a:pt x="2652" y="7060"/>
                      <a:pt x="2625" y="7037"/>
                    </a:cubicBezTo>
                    <a:cubicBezTo>
                      <a:pt x="2610" y="7021"/>
                      <a:pt x="2591" y="7010"/>
                      <a:pt x="2575" y="7002"/>
                    </a:cubicBezTo>
                    <a:cubicBezTo>
                      <a:pt x="2502" y="6895"/>
                      <a:pt x="2414" y="6810"/>
                      <a:pt x="2306" y="6749"/>
                    </a:cubicBezTo>
                    <a:cubicBezTo>
                      <a:pt x="2291" y="6702"/>
                      <a:pt x="2279" y="6664"/>
                      <a:pt x="2264" y="6622"/>
                    </a:cubicBezTo>
                    <a:cubicBezTo>
                      <a:pt x="2037" y="6276"/>
                      <a:pt x="1757" y="5988"/>
                      <a:pt x="1446" y="5719"/>
                    </a:cubicBezTo>
                    <a:cubicBezTo>
                      <a:pt x="1269" y="5546"/>
                      <a:pt x="1084" y="5384"/>
                      <a:pt x="927" y="5185"/>
                    </a:cubicBezTo>
                    <a:close/>
                    <a:moveTo>
                      <a:pt x="13537" y="379"/>
                    </a:moveTo>
                    <a:cubicBezTo>
                      <a:pt x="13592" y="379"/>
                      <a:pt x="13647" y="415"/>
                      <a:pt x="13715" y="435"/>
                    </a:cubicBezTo>
                    <a:cubicBezTo>
                      <a:pt x="13950" y="685"/>
                      <a:pt x="14253" y="839"/>
                      <a:pt x="14530" y="1019"/>
                    </a:cubicBezTo>
                    <a:cubicBezTo>
                      <a:pt x="14561" y="1054"/>
                      <a:pt x="14587" y="1085"/>
                      <a:pt x="14622" y="1115"/>
                    </a:cubicBezTo>
                    <a:cubicBezTo>
                      <a:pt x="14787" y="1392"/>
                      <a:pt x="15002" y="1630"/>
                      <a:pt x="15214" y="1865"/>
                    </a:cubicBezTo>
                    <a:cubicBezTo>
                      <a:pt x="15252" y="1991"/>
                      <a:pt x="15348" y="2068"/>
                      <a:pt x="15444" y="2145"/>
                    </a:cubicBezTo>
                    <a:cubicBezTo>
                      <a:pt x="15517" y="2268"/>
                      <a:pt x="15575" y="2403"/>
                      <a:pt x="15729" y="2453"/>
                    </a:cubicBezTo>
                    <a:lnTo>
                      <a:pt x="15733" y="2456"/>
                    </a:lnTo>
                    <a:cubicBezTo>
                      <a:pt x="15736" y="2510"/>
                      <a:pt x="15775" y="2552"/>
                      <a:pt x="15829" y="2564"/>
                    </a:cubicBezTo>
                    <a:lnTo>
                      <a:pt x="16059" y="2921"/>
                    </a:lnTo>
                    <a:cubicBezTo>
                      <a:pt x="16313" y="3379"/>
                      <a:pt x="16812" y="3563"/>
                      <a:pt x="17170" y="3909"/>
                    </a:cubicBezTo>
                    <a:cubicBezTo>
                      <a:pt x="17189" y="3920"/>
                      <a:pt x="17208" y="3936"/>
                      <a:pt x="17220" y="3947"/>
                    </a:cubicBezTo>
                    <a:cubicBezTo>
                      <a:pt x="17258" y="3974"/>
                      <a:pt x="17293" y="3997"/>
                      <a:pt x="17331" y="4024"/>
                    </a:cubicBezTo>
                    <a:cubicBezTo>
                      <a:pt x="17546" y="4139"/>
                      <a:pt x="17731" y="4305"/>
                      <a:pt x="17957" y="4397"/>
                    </a:cubicBezTo>
                    <a:cubicBezTo>
                      <a:pt x="17963" y="4398"/>
                      <a:pt x="17969" y="4398"/>
                      <a:pt x="17974" y="4398"/>
                    </a:cubicBezTo>
                    <a:cubicBezTo>
                      <a:pt x="18021" y="4398"/>
                      <a:pt x="18073" y="4369"/>
                      <a:pt x="18121" y="4369"/>
                    </a:cubicBezTo>
                    <a:cubicBezTo>
                      <a:pt x="18157" y="4369"/>
                      <a:pt x="18190" y="4386"/>
                      <a:pt x="18215" y="4447"/>
                    </a:cubicBezTo>
                    <a:cubicBezTo>
                      <a:pt x="18366" y="4524"/>
                      <a:pt x="18531" y="4569"/>
                      <a:pt x="18699" y="4569"/>
                    </a:cubicBezTo>
                    <a:cubicBezTo>
                      <a:pt x="18723" y="4569"/>
                      <a:pt x="18748" y="4568"/>
                      <a:pt x="18772" y="4566"/>
                    </a:cubicBezTo>
                    <a:lnTo>
                      <a:pt x="18787" y="4562"/>
                    </a:lnTo>
                    <a:cubicBezTo>
                      <a:pt x="18887" y="4720"/>
                      <a:pt x="19072" y="4697"/>
                      <a:pt x="19237" y="4704"/>
                    </a:cubicBezTo>
                    <a:cubicBezTo>
                      <a:pt x="19252" y="4700"/>
                      <a:pt x="19268" y="4689"/>
                      <a:pt x="19283" y="4681"/>
                    </a:cubicBezTo>
                    <a:cubicBezTo>
                      <a:pt x="19304" y="4734"/>
                      <a:pt x="19335" y="4771"/>
                      <a:pt x="19382" y="4771"/>
                    </a:cubicBezTo>
                    <a:cubicBezTo>
                      <a:pt x="19403" y="4771"/>
                      <a:pt x="19427" y="4763"/>
                      <a:pt x="19456" y="4747"/>
                    </a:cubicBezTo>
                    <a:cubicBezTo>
                      <a:pt x="19464" y="4777"/>
                      <a:pt x="19483" y="4804"/>
                      <a:pt x="19514" y="4820"/>
                    </a:cubicBezTo>
                    <a:cubicBezTo>
                      <a:pt x="19591" y="4854"/>
                      <a:pt x="19671" y="4881"/>
                      <a:pt x="19752" y="4900"/>
                    </a:cubicBezTo>
                    <a:lnTo>
                      <a:pt x="19783" y="4908"/>
                    </a:lnTo>
                    <a:lnTo>
                      <a:pt x="19783" y="4927"/>
                    </a:lnTo>
                    <a:cubicBezTo>
                      <a:pt x="19763" y="4931"/>
                      <a:pt x="19748" y="4943"/>
                      <a:pt x="19733" y="4950"/>
                    </a:cubicBezTo>
                    <a:lnTo>
                      <a:pt x="19733" y="4946"/>
                    </a:lnTo>
                    <a:cubicBezTo>
                      <a:pt x="19710" y="4973"/>
                      <a:pt x="19690" y="5004"/>
                      <a:pt x="19675" y="5031"/>
                    </a:cubicBezTo>
                    <a:cubicBezTo>
                      <a:pt x="19656" y="5062"/>
                      <a:pt x="19637" y="5089"/>
                      <a:pt x="19614" y="5119"/>
                    </a:cubicBezTo>
                    <a:cubicBezTo>
                      <a:pt x="19606" y="5135"/>
                      <a:pt x="19591" y="5142"/>
                      <a:pt x="19575" y="5158"/>
                    </a:cubicBezTo>
                    <a:cubicBezTo>
                      <a:pt x="19548" y="5181"/>
                      <a:pt x="19518" y="5200"/>
                      <a:pt x="19487" y="5223"/>
                    </a:cubicBezTo>
                    <a:cubicBezTo>
                      <a:pt x="19475" y="5235"/>
                      <a:pt x="19456" y="5242"/>
                      <a:pt x="19441" y="5258"/>
                    </a:cubicBezTo>
                    <a:cubicBezTo>
                      <a:pt x="19406" y="5277"/>
                      <a:pt x="19372" y="5300"/>
                      <a:pt x="19341" y="5327"/>
                    </a:cubicBezTo>
                    <a:cubicBezTo>
                      <a:pt x="18999" y="5680"/>
                      <a:pt x="18492" y="5869"/>
                      <a:pt x="18288" y="6364"/>
                    </a:cubicBezTo>
                    <a:lnTo>
                      <a:pt x="18288" y="6441"/>
                    </a:lnTo>
                    <a:cubicBezTo>
                      <a:pt x="18115" y="6583"/>
                      <a:pt x="17961" y="6756"/>
                      <a:pt x="17842" y="6948"/>
                    </a:cubicBezTo>
                    <a:lnTo>
                      <a:pt x="17846" y="6960"/>
                    </a:lnTo>
                    <a:cubicBezTo>
                      <a:pt x="17842" y="6960"/>
                      <a:pt x="17834" y="6960"/>
                      <a:pt x="17831" y="6964"/>
                    </a:cubicBezTo>
                    <a:cubicBezTo>
                      <a:pt x="17715" y="6925"/>
                      <a:pt x="17769" y="6737"/>
                      <a:pt x="17615" y="6729"/>
                    </a:cubicBezTo>
                    <a:cubicBezTo>
                      <a:pt x="17523" y="6868"/>
                      <a:pt x="17566" y="7025"/>
                      <a:pt x="17562" y="7175"/>
                    </a:cubicBezTo>
                    <a:lnTo>
                      <a:pt x="17539" y="7194"/>
                    </a:lnTo>
                    <a:lnTo>
                      <a:pt x="17496" y="7237"/>
                    </a:lnTo>
                    <a:cubicBezTo>
                      <a:pt x="17469" y="7267"/>
                      <a:pt x="17446" y="7298"/>
                      <a:pt x="17427" y="7333"/>
                    </a:cubicBezTo>
                    <a:cubicBezTo>
                      <a:pt x="17408" y="7367"/>
                      <a:pt x="17385" y="7402"/>
                      <a:pt x="17366" y="7433"/>
                    </a:cubicBezTo>
                    <a:cubicBezTo>
                      <a:pt x="17346" y="7467"/>
                      <a:pt x="17323" y="7502"/>
                      <a:pt x="17297" y="7529"/>
                    </a:cubicBezTo>
                    <a:cubicBezTo>
                      <a:pt x="17285" y="7548"/>
                      <a:pt x="17273" y="7567"/>
                      <a:pt x="17258" y="7586"/>
                    </a:cubicBezTo>
                    <a:lnTo>
                      <a:pt x="17154" y="7613"/>
                    </a:lnTo>
                    <a:cubicBezTo>
                      <a:pt x="17112" y="7694"/>
                      <a:pt x="17024" y="7675"/>
                      <a:pt x="16958" y="7698"/>
                    </a:cubicBezTo>
                    <a:cubicBezTo>
                      <a:pt x="16574" y="7986"/>
                      <a:pt x="16067" y="8151"/>
                      <a:pt x="15929" y="8693"/>
                    </a:cubicBezTo>
                    <a:cubicBezTo>
                      <a:pt x="15852" y="8712"/>
                      <a:pt x="15771" y="8712"/>
                      <a:pt x="15729" y="8793"/>
                    </a:cubicBezTo>
                    <a:cubicBezTo>
                      <a:pt x="15636" y="8827"/>
                      <a:pt x="15563" y="8900"/>
                      <a:pt x="15525" y="8985"/>
                    </a:cubicBezTo>
                    <a:cubicBezTo>
                      <a:pt x="15507" y="8982"/>
                      <a:pt x="15489" y="8980"/>
                      <a:pt x="15471" y="8980"/>
                    </a:cubicBezTo>
                    <a:cubicBezTo>
                      <a:pt x="15409" y="8980"/>
                      <a:pt x="15348" y="9001"/>
                      <a:pt x="15295" y="9043"/>
                    </a:cubicBezTo>
                    <a:cubicBezTo>
                      <a:pt x="15125" y="9143"/>
                      <a:pt x="15041" y="9231"/>
                      <a:pt x="15306" y="9312"/>
                    </a:cubicBezTo>
                    <a:cubicBezTo>
                      <a:pt x="15352" y="9327"/>
                      <a:pt x="15394" y="9339"/>
                      <a:pt x="15410" y="9392"/>
                    </a:cubicBezTo>
                    <a:cubicBezTo>
                      <a:pt x="15229" y="9542"/>
                      <a:pt x="15056" y="9696"/>
                      <a:pt x="14868" y="9838"/>
                    </a:cubicBezTo>
                    <a:cubicBezTo>
                      <a:pt x="14000" y="10526"/>
                      <a:pt x="13024" y="11064"/>
                      <a:pt x="12144" y="11729"/>
                    </a:cubicBezTo>
                    <a:cubicBezTo>
                      <a:pt x="12059" y="11794"/>
                      <a:pt x="11925" y="11805"/>
                      <a:pt x="11813" y="11844"/>
                    </a:cubicBezTo>
                    <a:cubicBezTo>
                      <a:pt x="11744" y="11882"/>
                      <a:pt x="11656" y="11867"/>
                      <a:pt x="11598" y="11936"/>
                    </a:cubicBezTo>
                    <a:lnTo>
                      <a:pt x="11586" y="11940"/>
                    </a:lnTo>
                    <a:cubicBezTo>
                      <a:pt x="11533" y="11986"/>
                      <a:pt x="11448" y="11975"/>
                      <a:pt x="11394" y="12021"/>
                    </a:cubicBezTo>
                    <a:lnTo>
                      <a:pt x="11367" y="12032"/>
                    </a:lnTo>
                    <a:cubicBezTo>
                      <a:pt x="11317" y="12090"/>
                      <a:pt x="11241" y="12078"/>
                      <a:pt x="11183" y="12117"/>
                    </a:cubicBezTo>
                    <a:cubicBezTo>
                      <a:pt x="11172" y="12137"/>
                      <a:pt x="11152" y="12148"/>
                      <a:pt x="11128" y="12148"/>
                    </a:cubicBezTo>
                    <a:cubicBezTo>
                      <a:pt x="11120" y="12148"/>
                      <a:pt x="11111" y="12147"/>
                      <a:pt x="11102" y="12144"/>
                    </a:cubicBezTo>
                    <a:cubicBezTo>
                      <a:pt x="11029" y="12178"/>
                      <a:pt x="10948" y="12174"/>
                      <a:pt x="10879" y="12217"/>
                    </a:cubicBezTo>
                    <a:cubicBezTo>
                      <a:pt x="10859" y="12237"/>
                      <a:pt x="10830" y="12248"/>
                      <a:pt x="10803" y="12248"/>
                    </a:cubicBezTo>
                    <a:cubicBezTo>
                      <a:pt x="10799" y="12248"/>
                      <a:pt x="10795" y="12248"/>
                      <a:pt x="10791" y="12247"/>
                    </a:cubicBezTo>
                    <a:cubicBezTo>
                      <a:pt x="10737" y="12267"/>
                      <a:pt x="10679" y="12278"/>
                      <a:pt x="10626" y="12293"/>
                    </a:cubicBezTo>
                    <a:cubicBezTo>
                      <a:pt x="10572" y="12313"/>
                      <a:pt x="10514" y="12336"/>
                      <a:pt x="10464" y="12363"/>
                    </a:cubicBezTo>
                    <a:cubicBezTo>
                      <a:pt x="10453" y="12366"/>
                      <a:pt x="10449" y="12374"/>
                      <a:pt x="10437" y="12382"/>
                    </a:cubicBezTo>
                    <a:cubicBezTo>
                      <a:pt x="10411" y="12370"/>
                      <a:pt x="10387" y="12363"/>
                      <a:pt x="10357" y="12351"/>
                    </a:cubicBezTo>
                    <a:cubicBezTo>
                      <a:pt x="10330" y="12343"/>
                      <a:pt x="10303" y="12343"/>
                      <a:pt x="10276" y="12332"/>
                    </a:cubicBezTo>
                    <a:cubicBezTo>
                      <a:pt x="10430" y="12332"/>
                      <a:pt x="10572" y="12251"/>
                      <a:pt x="10645" y="12117"/>
                    </a:cubicBezTo>
                    <a:lnTo>
                      <a:pt x="10664" y="12101"/>
                    </a:lnTo>
                    <a:cubicBezTo>
                      <a:pt x="10703" y="12090"/>
                      <a:pt x="10737" y="12074"/>
                      <a:pt x="10772" y="12051"/>
                    </a:cubicBezTo>
                    <a:lnTo>
                      <a:pt x="10956" y="12013"/>
                    </a:lnTo>
                    <a:cubicBezTo>
                      <a:pt x="10995" y="11994"/>
                      <a:pt x="11033" y="11975"/>
                      <a:pt x="11071" y="11948"/>
                    </a:cubicBezTo>
                    <a:lnTo>
                      <a:pt x="11164" y="11917"/>
                    </a:lnTo>
                    <a:cubicBezTo>
                      <a:pt x="11202" y="11898"/>
                      <a:pt x="11237" y="11871"/>
                      <a:pt x="11275" y="11852"/>
                    </a:cubicBezTo>
                    <a:lnTo>
                      <a:pt x="11367" y="11813"/>
                    </a:lnTo>
                    <a:cubicBezTo>
                      <a:pt x="11398" y="11794"/>
                      <a:pt x="11436" y="11775"/>
                      <a:pt x="11471" y="11763"/>
                    </a:cubicBezTo>
                    <a:lnTo>
                      <a:pt x="11590" y="11640"/>
                    </a:lnTo>
                    <a:cubicBezTo>
                      <a:pt x="11667" y="11633"/>
                      <a:pt x="11755" y="11636"/>
                      <a:pt x="11798" y="11552"/>
                    </a:cubicBezTo>
                    <a:cubicBezTo>
                      <a:pt x="11928" y="11513"/>
                      <a:pt x="12044" y="11460"/>
                      <a:pt x="12105" y="11329"/>
                    </a:cubicBezTo>
                    <a:cubicBezTo>
                      <a:pt x="12155" y="11325"/>
                      <a:pt x="12193" y="11306"/>
                      <a:pt x="12197" y="11248"/>
                    </a:cubicBezTo>
                    <a:lnTo>
                      <a:pt x="12213" y="11237"/>
                    </a:lnTo>
                    <a:cubicBezTo>
                      <a:pt x="12386" y="11237"/>
                      <a:pt x="12493" y="11137"/>
                      <a:pt x="12589" y="11018"/>
                    </a:cubicBezTo>
                    <a:cubicBezTo>
                      <a:pt x="12716" y="10949"/>
                      <a:pt x="12847" y="10833"/>
                      <a:pt x="12770" y="10706"/>
                    </a:cubicBezTo>
                    <a:cubicBezTo>
                      <a:pt x="12739" y="10658"/>
                      <a:pt x="12705" y="10640"/>
                      <a:pt x="12669" y="10640"/>
                    </a:cubicBezTo>
                    <a:cubicBezTo>
                      <a:pt x="12591" y="10640"/>
                      <a:pt x="12505" y="10721"/>
                      <a:pt x="12432" y="10753"/>
                    </a:cubicBezTo>
                    <a:cubicBezTo>
                      <a:pt x="12347" y="10803"/>
                      <a:pt x="12263" y="10860"/>
                      <a:pt x="12186" y="10918"/>
                    </a:cubicBezTo>
                    <a:lnTo>
                      <a:pt x="12090" y="11018"/>
                    </a:lnTo>
                    <a:lnTo>
                      <a:pt x="12086" y="11022"/>
                    </a:lnTo>
                    <a:cubicBezTo>
                      <a:pt x="12072" y="11018"/>
                      <a:pt x="12057" y="11016"/>
                      <a:pt x="12041" y="11016"/>
                    </a:cubicBezTo>
                    <a:cubicBezTo>
                      <a:pt x="12025" y="11016"/>
                      <a:pt x="12009" y="11018"/>
                      <a:pt x="11994" y="11022"/>
                    </a:cubicBezTo>
                    <a:cubicBezTo>
                      <a:pt x="11990" y="11037"/>
                      <a:pt x="11990" y="11056"/>
                      <a:pt x="11990" y="11072"/>
                    </a:cubicBezTo>
                    <a:lnTo>
                      <a:pt x="11890" y="11098"/>
                    </a:lnTo>
                    <a:cubicBezTo>
                      <a:pt x="11832" y="11110"/>
                      <a:pt x="11778" y="11129"/>
                      <a:pt x="11725" y="11152"/>
                    </a:cubicBezTo>
                    <a:cubicBezTo>
                      <a:pt x="11723" y="11153"/>
                      <a:pt x="11722" y="11154"/>
                      <a:pt x="11720" y="11155"/>
                    </a:cubicBezTo>
                    <a:lnTo>
                      <a:pt x="11720" y="11155"/>
                    </a:lnTo>
                    <a:cubicBezTo>
                      <a:pt x="11793" y="11088"/>
                      <a:pt x="11854" y="11006"/>
                      <a:pt x="11890" y="10910"/>
                    </a:cubicBezTo>
                    <a:lnTo>
                      <a:pt x="12078" y="10503"/>
                    </a:lnTo>
                    <a:cubicBezTo>
                      <a:pt x="12170" y="10441"/>
                      <a:pt x="12182" y="10364"/>
                      <a:pt x="12105" y="10284"/>
                    </a:cubicBezTo>
                    <a:cubicBezTo>
                      <a:pt x="12097" y="10157"/>
                      <a:pt x="12170" y="10026"/>
                      <a:pt x="12086" y="9903"/>
                    </a:cubicBezTo>
                    <a:cubicBezTo>
                      <a:pt x="12117" y="9642"/>
                      <a:pt x="12013" y="9419"/>
                      <a:pt x="11878" y="9208"/>
                    </a:cubicBezTo>
                    <a:cubicBezTo>
                      <a:pt x="11852" y="9169"/>
                      <a:pt x="11828" y="9131"/>
                      <a:pt x="11798" y="9093"/>
                    </a:cubicBezTo>
                    <a:lnTo>
                      <a:pt x="11790" y="9081"/>
                    </a:lnTo>
                    <a:cubicBezTo>
                      <a:pt x="11759" y="9062"/>
                      <a:pt x="11732" y="9054"/>
                      <a:pt x="11698" y="9046"/>
                    </a:cubicBezTo>
                    <a:cubicBezTo>
                      <a:pt x="11694" y="9039"/>
                      <a:pt x="11690" y="9027"/>
                      <a:pt x="11682" y="9023"/>
                    </a:cubicBezTo>
                    <a:cubicBezTo>
                      <a:pt x="11694" y="9020"/>
                      <a:pt x="11702" y="9008"/>
                      <a:pt x="11713" y="9000"/>
                    </a:cubicBezTo>
                    <a:cubicBezTo>
                      <a:pt x="11721" y="8962"/>
                      <a:pt x="11705" y="8924"/>
                      <a:pt x="11675" y="8904"/>
                    </a:cubicBezTo>
                    <a:cubicBezTo>
                      <a:pt x="11529" y="8827"/>
                      <a:pt x="11521" y="8601"/>
                      <a:pt x="11321" y="8578"/>
                    </a:cubicBezTo>
                    <a:lnTo>
                      <a:pt x="10875" y="8093"/>
                    </a:lnTo>
                    <a:cubicBezTo>
                      <a:pt x="10849" y="8055"/>
                      <a:pt x="10814" y="8020"/>
                      <a:pt x="10776" y="7990"/>
                    </a:cubicBezTo>
                    <a:cubicBezTo>
                      <a:pt x="10763" y="7975"/>
                      <a:pt x="10747" y="7964"/>
                      <a:pt x="10729" y="7964"/>
                    </a:cubicBezTo>
                    <a:cubicBezTo>
                      <a:pt x="10724" y="7964"/>
                      <a:pt x="10719" y="7965"/>
                      <a:pt x="10714" y="7967"/>
                    </a:cubicBezTo>
                    <a:cubicBezTo>
                      <a:pt x="10714" y="7963"/>
                      <a:pt x="10718" y="7951"/>
                      <a:pt x="10718" y="7947"/>
                    </a:cubicBezTo>
                    <a:lnTo>
                      <a:pt x="10665" y="7894"/>
                    </a:lnTo>
                    <a:lnTo>
                      <a:pt x="10665" y="7894"/>
                    </a:lnTo>
                    <a:cubicBezTo>
                      <a:pt x="10645" y="7851"/>
                      <a:pt x="10608" y="7816"/>
                      <a:pt x="10568" y="7794"/>
                    </a:cubicBezTo>
                    <a:cubicBezTo>
                      <a:pt x="10545" y="7748"/>
                      <a:pt x="10495" y="7709"/>
                      <a:pt x="10445" y="7694"/>
                    </a:cubicBezTo>
                    <a:lnTo>
                      <a:pt x="10280" y="7575"/>
                    </a:lnTo>
                    <a:cubicBezTo>
                      <a:pt x="10273" y="7524"/>
                      <a:pt x="10227" y="7490"/>
                      <a:pt x="10183" y="7490"/>
                    </a:cubicBezTo>
                    <a:cubicBezTo>
                      <a:pt x="10181" y="7490"/>
                      <a:pt x="10178" y="7490"/>
                      <a:pt x="10176" y="7490"/>
                    </a:cubicBezTo>
                    <a:lnTo>
                      <a:pt x="10161" y="7483"/>
                    </a:lnTo>
                    <a:cubicBezTo>
                      <a:pt x="10157" y="7436"/>
                      <a:pt x="10118" y="7410"/>
                      <a:pt x="10072" y="7410"/>
                    </a:cubicBezTo>
                    <a:cubicBezTo>
                      <a:pt x="10065" y="7383"/>
                      <a:pt x="10034" y="7363"/>
                      <a:pt x="10007" y="7363"/>
                    </a:cubicBezTo>
                    <a:cubicBezTo>
                      <a:pt x="9919" y="7252"/>
                      <a:pt x="9819" y="7171"/>
                      <a:pt x="9677" y="7171"/>
                    </a:cubicBezTo>
                    <a:lnTo>
                      <a:pt x="9492" y="7064"/>
                    </a:lnTo>
                    <a:cubicBezTo>
                      <a:pt x="9323" y="6872"/>
                      <a:pt x="9085" y="6845"/>
                      <a:pt x="8858" y="6791"/>
                    </a:cubicBezTo>
                    <a:cubicBezTo>
                      <a:pt x="8800" y="6763"/>
                      <a:pt x="8737" y="6750"/>
                      <a:pt x="8675" y="6750"/>
                    </a:cubicBezTo>
                    <a:cubicBezTo>
                      <a:pt x="8650" y="6750"/>
                      <a:pt x="8625" y="6752"/>
                      <a:pt x="8601" y="6756"/>
                    </a:cubicBezTo>
                    <a:cubicBezTo>
                      <a:pt x="8548" y="6698"/>
                      <a:pt x="8487" y="6684"/>
                      <a:pt x="8421" y="6684"/>
                    </a:cubicBezTo>
                    <a:cubicBezTo>
                      <a:pt x="8401" y="6684"/>
                      <a:pt x="8380" y="6685"/>
                      <a:pt x="8359" y="6687"/>
                    </a:cubicBezTo>
                    <a:cubicBezTo>
                      <a:pt x="8341" y="6673"/>
                      <a:pt x="8318" y="6665"/>
                      <a:pt x="8293" y="6665"/>
                    </a:cubicBezTo>
                    <a:cubicBezTo>
                      <a:pt x="8284" y="6665"/>
                      <a:pt x="8275" y="6666"/>
                      <a:pt x="8266" y="6668"/>
                    </a:cubicBezTo>
                    <a:cubicBezTo>
                      <a:pt x="8112" y="6652"/>
                      <a:pt x="7956" y="6625"/>
                      <a:pt x="7806" y="6625"/>
                    </a:cubicBezTo>
                    <a:cubicBezTo>
                      <a:pt x="7601" y="6625"/>
                      <a:pt x="7405" y="6675"/>
                      <a:pt x="7236" y="6868"/>
                    </a:cubicBezTo>
                    <a:cubicBezTo>
                      <a:pt x="6968" y="6918"/>
                      <a:pt x="6864" y="7129"/>
                      <a:pt x="6783" y="7352"/>
                    </a:cubicBezTo>
                    <a:cubicBezTo>
                      <a:pt x="6591" y="7859"/>
                      <a:pt x="6622" y="8351"/>
                      <a:pt x="6941" y="8808"/>
                    </a:cubicBezTo>
                    <a:cubicBezTo>
                      <a:pt x="6918" y="8970"/>
                      <a:pt x="7017" y="9096"/>
                      <a:pt x="7090" y="9223"/>
                    </a:cubicBezTo>
                    <a:cubicBezTo>
                      <a:pt x="7133" y="9308"/>
                      <a:pt x="7148" y="9377"/>
                      <a:pt x="7044" y="9427"/>
                    </a:cubicBezTo>
                    <a:lnTo>
                      <a:pt x="7029" y="9415"/>
                    </a:lnTo>
                    <a:cubicBezTo>
                      <a:pt x="7025" y="9368"/>
                      <a:pt x="6980" y="9334"/>
                      <a:pt x="6936" y="9334"/>
                    </a:cubicBezTo>
                    <a:cubicBezTo>
                      <a:pt x="6934" y="9334"/>
                      <a:pt x="6931" y="9334"/>
                      <a:pt x="6929" y="9335"/>
                    </a:cubicBezTo>
                    <a:lnTo>
                      <a:pt x="6921" y="9335"/>
                    </a:lnTo>
                    <a:cubicBezTo>
                      <a:pt x="6249" y="8762"/>
                      <a:pt x="5592" y="8174"/>
                      <a:pt x="4973" y="7544"/>
                    </a:cubicBezTo>
                    <a:cubicBezTo>
                      <a:pt x="4800" y="7367"/>
                      <a:pt x="4643" y="7183"/>
                      <a:pt x="4401" y="7087"/>
                    </a:cubicBezTo>
                    <a:cubicBezTo>
                      <a:pt x="4174" y="6810"/>
                      <a:pt x="3859" y="6618"/>
                      <a:pt x="3682" y="6299"/>
                    </a:cubicBezTo>
                    <a:cubicBezTo>
                      <a:pt x="3667" y="6241"/>
                      <a:pt x="3667" y="6184"/>
                      <a:pt x="3682" y="6130"/>
                    </a:cubicBezTo>
                    <a:cubicBezTo>
                      <a:pt x="3720" y="6168"/>
                      <a:pt x="3763" y="6199"/>
                      <a:pt x="3809" y="6222"/>
                    </a:cubicBezTo>
                    <a:cubicBezTo>
                      <a:pt x="3836" y="6229"/>
                      <a:pt x="3861" y="6233"/>
                      <a:pt x="3887" y="6233"/>
                    </a:cubicBezTo>
                    <a:cubicBezTo>
                      <a:pt x="3905" y="6233"/>
                      <a:pt x="3924" y="6231"/>
                      <a:pt x="3943" y="6226"/>
                    </a:cubicBezTo>
                    <a:lnTo>
                      <a:pt x="3955" y="6226"/>
                    </a:lnTo>
                    <a:cubicBezTo>
                      <a:pt x="3987" y="6264"/>
                      <a:pt x="4034" y="6282"/>
                      <a:pt x="4082" y="6282"/>
                    </a:cubicBezTo>
                    <a:cubicBezTo>
                      <a:pt x="4097" y="6282"/>
                      <a:pt x="4113" y="6280"/>
                      <a:pt x="4128" y="6276"/>
                    </a:cubicBezTo>
                    <a:cubicBezTo>
                      <a:pt x="4279" y="6278"/>
                      <a:pt x="4429" y="6304"/>
                      <a:pt x="4579" y="6304"/>
                    </a:cubicBezTo>
                    <a:cubicBezTo>
                      <a:pt x="4658" y="6304"/>
                      <a:pt x="4736" y="6297"/>
                      <a:pt x="4816" y="6276"/>
                    </a:cubicBezTo>
                    <a:cubicBezTo>
                      <a:pt x="4924" y="6276"/>
                      <a:pt x="5034" y="6295"/>
                      <a:pt x="5142" y="6295"/>
                    </a:cubicBezTo>
                    <a:cubicBezTo>
                      <a:pt x="5252" y="6295"/>
                      <a:pt x="5360" y="6275"/>
                      <a:pt x="5461" y="6195"/>
                    </a:cubicBezTo>
                    <a:cubicBezTo>
                      <a:pt x="5626" y="6176"/>
                      <a:pt x="5799" y="6214"/>
                      <a:pt x="5949" y="6130"/>
                    </a:cubicBezTo>
                    <a:lnTo>
                      <a:pt x="6072" y="6157"/>
                    </a:lnTo>
                    <a:cubicBezTo>
                      <a:pt x="7210" y="6061"/>
                      <a:pt x="8236" y="5623"/>
                      <a:pt x="9200" y="5046"/>
                    </a:cubicBezTo>
                    <a:cubicBezTo>
                      <a:pt x="9419" y="4912"/>
                      <a:pt x="9688" y="4816"/>
                      <a:pt x="9803" y="4547"/>
                    </a:cubicBezTo>
                    <a:cubicBezTo>
                      <a:pt x="9811" y="4524"/>
                      <a:pt x="9811" y="4497"/>
                      <a:pt x="9800" y="4474"/>
                    </a:cubicBezTo>
                    <a:cubicBezTo>
                      <a:pt x="10660" y="4086"/>
                      <a:pt x="11252" y="3398"/>
                      <a:pt x="11809" y="2679"/>
                    </a:cubicBezTo>
                    <a:cubicBezTo>
                      <a:pt x="12462" y="2053"/>
                      <a:pt x="12927" y="1284"/>
                      <a:pt x="13373" y="516"/>
                    </a:cubicBezTo>
                    <a:cubicBezTo>
                      <a:pt x="13434" y="410"/>
                      <a:pt x="13486" y="379"/>
                      <a:pt x="13537" y="379"/>
                    </a:cubicBezTo>
                    <a:close/>
                    <a:moveTo>
                      <a:pt x="8570" y="10526"/>
                    </a:moveTo>
                    <a:lnTo>
                      <a:pt x="8601" y="10541"/>
                    </a:lnTo>
                    <a:lnTo>
                      <a:pt x="8628" y="10534"/>
                    </a:lnTo>
                    <a:lnTo>
                      <a:pt x="8770" y="10607"/>
                    </a:lnTo>
                    <a:lnTo>
                      <a:pt x="8962" y="10718"/>
                    </a:lnTo>
                    <a:lnTo>
                      <a:pt x="9581" y="11018"/>
                    </a:lnTo>
                    <a:cubicBezTo>
                      <a:pt x="9700" y="11179"/>
                      <a:pt x="9915" y="11148"/>
                      <a:pt x="10065" y="11248"/>
                    </a:cubicBezTo>
                    <a:cubicBezTo>
                      <a:pt x="10218" y="11367"/>
                      <a:pt x="10411" y="11371"/>
                      <a:pt x="10595" y="11410"/>
                    </a:cubicBezTo>
                    <a:cubicBezTo>
                      <a:pt x="10618" y="11429"/>
                      <a:pt x="10645" y="11437"/>
                      <a:pt x="10676" y="11437"/>
                    </a:cubicBezTo>
                    <a:cubicBezTo>
                      <a:pt x="10748" y="11509"/>
                      <a:pt x="10839" y="11522"/>
                      <a:pt x="10934" y="11522"/>
                    </a:cubicBezTo>
                    <a:cubicBezTo>
                      <a:pt x="10950" y="11522"/>
                      <a:pt x="10967" y="11522"/>
                      <a:pt x="10983" y="11521"/>
                    </a:cubicBezTo>
                    <a:lnTo>
                      <a:pt x="10983" y="11521"/>
                    </a:lnTo>
                    <a:cubicBezTo>
                      <a:pt x="10952" y="11533"/>
                      <a:pt x="10925" y="11540"/>
                      <a:pt x="10891" y="11548"/>
                    </a:cubicBezTo>
                    <a:cubicBezTo>
                      <a:pt x="10576" y="11683"/>
                      <a:pt x="10268" y="11832"/>
                      <a:pt x="9926" y="11909"/>
                    </a:cubicBezTo>
                    <a:cubicBezTo>
                      <a:pt x="9819" y="11932"/>
                      <a:pt x="9680" y="11951"/>
                      <a:pt x="9680" y="12101"/>
                    </a:cubicBezTo>
                    <a:cubicBezTo>
                      <a:pt x="9680" y="12236"/>
                      <a:pt x="9792" y="12293"/>
                      <a:pt x="9907" y="12324"/>
                    </a:cubicBezTo>
                    <a:cubicBezTo>
                      <a:pt x="9961" y="12324"/>
                      <a:pt x="10007" y="12324"/>
                      <a:pt x="10061" y="12328"/>
                    </a:cubicBezTo>
                    <a:cubicBezTo>
                      <a:pt x="9780" y="12359"/>
                      <a:pt x="9507" y="12401"/>
                      <a:pt x="9242" y="12459"/>
                    </a:cubicBezTo>
                    <a:cubicBezTo>
                      <a:pt x="9192" y="12474"/>
                      <a:pt x="9173" y="12501"/>
                      <a:pt x="9165" y="12536"/>
                    </a:cubicBezTo>
                    <a:cubicBezTo>
                      <a:pt x="8923" y="12155"/>
                      <a:pt x="8847" y="11698"/>
                      <a:pt x="8604" y="11314"/>
                    </a:cubicBezTo>
                    <a:cubicBezTo>
                      <a:pt x="8589" y="11310"/>
                      <a:pt x="8578" y="11310"/>
                      <a:pt x="8562" y="11306"/>
                    </a:cubicBezTo>
                    <a:cubicBezTo>
                      <a:pt x="8558" y="11248"/>
                      <a:pt x="8558" y="11191"/>
                      <a:pt x="8551" y="11133"/>
                    </a:cubicBezTo>
                    <a:cubicBezTo>
                      <a:pt x="8589" y="10929"/>
                      <a:pt x="8597" y="10730"/>
                      <a:pt x="8570" y="10526"/>
                    </a:cubicBezTo>
                    <a:close/>
                    <a:moveTo>
                      <a:pt x="13409" y="0"/>
                    </a:moveTo>
                    <a:cubicBezTo>
                      <a:pt x="13378" y="0"/>
                      <a:pt x="13344" y="4"/>
                      <a:pt x="13308" y="12"/>
                    </a:cubicBezTo>
                    <a:cubicBezTo>
                      <a:pt x="13300" y="66"/>
                      <a:pt x="13269" y="109"/>
                      <a:pt x="13216" y="120"/>
                    </a:cubicBezTo>
                    <a:cubicBezTo>
                      <a:pt x="13204" y="201"/>
                      <a:pt x="13181" y="274"/>
                      <a:pt x="13104" y="312"/>
                    </a:cubicBezTo>
                    <a:cubicBezTo>
                      <a:pt x="13108" y="393"/>
                      <a:pt x="13066" y="466"/>
                      <a:pt x="13000" y="508"/>
                    </a:cubicBezTo>
                    <a:cubicBezTo>
                      <a:pt x="12989" y="643"/>
                      <a:pt x="12908" y="739"/>
                      <a:pt x="12808" y="819"/>
                    </a:cubicBezTo>
                    <a:cubicBezTo>
                      <a:pt x="12801" y="900"/>
                      <a:pt x="12758" y="973"/>
                      <a:pt x="12693" y="1012"/>
                    </a:cubicBezTo>
                    <a:cubicBezTo>
                      <a:pt x="12697" y="1065"/>
                      <a:pt x="12662" y="1111"/>
                      <a:pt x="12616" y="1131"/>
                    </a:cubicBezTo>
                    <a:cubicBezTo>
                      <a:pt x="12601" y="1215"/>
                      <a:pt x="12570" y="1281"/>
                      <a:pt x="12493" y="1315"/>
                    </a:cubicBezTo>
                    <a:cubicBezTo>
                      <a:pt x="12432" y="1507"/>
                      <a:pt x="12351" y="1684"/>
                      <a:pt x="12197" y="1822"/>
                    </a:cubicBezTo>
                    <a:cubicBezTo>
                      <a:pt x="12201" y="1876"/>
                      <a:pt x="12167" y="1930"/>
                      <a:pt x="12117" y="1945"/>
                    </a:cubicBezTo>
                    <a:cubicBezTo>
                      <a:pt x="12001" y="2126"/>
                      <a:pt x="11855" y="2291"/>
                      <a:pt x="11686" y="2426"/>
                    </a:cubicBezTo>
                    <a:cubicBezTo>
                      <a:pt x="11686" y="2456"/>
                      <a:pt x="11686" y="2487"/>
                      <a:pt x="11682" y="2522"/>
                    </a:cubicBezTo>
                    <a:cubicBezTo>
                      <a:pt x="11656" y="2529"/>
                      <a:pt x="11625" y="2541"/>
                      <a:pt x="11598" y="2541"/>
                    </a:cubicBezTo>
                    <a:cubicBezTo>
                      <a:pt x="11452" y="2829"/>
                      <a:pt x="11198" y="3014"/>
                      <a:pt x="10972" y="3225"/>
                    </a:cubicBezTo>
                    <a:lnTo>
                      <a:pt x="10795" y="3356"/>
                    </a:lnTo>
                    <a:cubicBezTo>
                      <a:pt x="10783" y="3409"/>
                      <a:pt x="10745" y="3448"/>
                      <a:pt x="10695" y="3455"/>
                    </a:cubicBezTo>
                    <a:cubicBezTo>
                      <a:pt x="10683" y="3509"/>
                      <a:pt x="10641" y="3548"/>
                      <a:pt x="10587" y="3552"/>
                    </a:cubicBezTo>
                    <a:cubicBezTo>
                      <a:pt x="10572" y="3605"/>
                      <a:pt x="10526" y="3640"/>
                      <a:pt x="10472" y="3640"/>
                    </a:cubicBezTo>
                    <a:cubicBezTo>
                      <a:pt x="10464" y="3694"/>
                      <a:pt x="10418" y="3732"/>
                      <a:pt x="10368" y="3736"/>
                    </a:cubicBezTo>
                    <a:cubicBezTo>
                      <a:pt x="10357" y="3790"/>
                      <a:pt x="10318" y="3828"/>
                      <a:pt x="10264" y="3836"/>
                    </a:cubicBezTo>
                    <a:cubicBezTo>
                      <a:pt x="10107" y="4028"/>
                      <a:pt x="9896" y="4147"/>
                      <a:pt x="9680" y="4259"/>
                    </a:cubicBezTo>
                    <a:cubicBezTo>
                      <a:pt x="9677" y="4278"/>
                      <a:pt x="9673" y="4301"/>
                      <a:pt x="9665" y="4320"/>
                    </a:cubicBezTo>
                    <a:cubicBezTo>
                      <a:pt x="9657" y="4318"/>
                      <a:pt x="9648" y="4317"/>
                      <a:pt x="9639" y="4317"/>
                    </a:cubicBezTo>
                    <a:cubicBezTo>
                      <a:pt x="9613" y="4317"/>
                      <a:pt x="9585" y="4325"/>
                      <a:pt x="9565" y="4339"/>
                    </a:cubicBezTo>
                    <a:lnTo>
                      <a:pt x="9561" y="4347"/>
                    </a:lnTo>
                    <a:cubicBezTo>
                      <a:pt x="9507" y="4405"/>
                      <a:pt x="9411" y="4378"/>
                      <a:pt x="9369" y="4455"/>
                    </a:cubicBezTo>
                    <a:cubicBezTo>
                      <a:pt x="9262" y="4512"/>
                      <a:pt x="9146" y="4558"/>
                      <a:pt x="9077" y="4662"/>
                    </a:cubicBezTo>
                    <a:cubicBezTo>
                      <a:pt x="9023" y="4674"/>
                      <a:pt x="8985" y="4704"/>
                      <a:pt x="8966" y="4754"/>
                    </a:cubicBezTo>
                    <a:cubicBezTo>
                      <a:pt x="8900" y="4797"/>
                      <a:pt x="8812" y="4781"/>
                      <a:pt x="8762" y="4850"/>
                    </a:cubicBezTo>
                    <a:lnTo>
                      <a:pt x="8758" y="4850"/>
                    </a:lnTo>
                    <a:cubicBezTo>
                      <a:pt x="8701" y="4896"/>
                      <a:pt x="8608" y="4885"/>
                      <a:pt x="8562" y="4946"/>
                    </a:cubicBezTo>
                    <a:lnTo>
                      <a:pt x="8551" y="4950"/>
                    </a:lnTo>
                    <a:cubicBezTo>
                      <a:pt x="8501" y="5008"/>
                      <a:pt x="8405" y="4985"/>
                      <a:pt x="8366" y="5058"/>
                    </a:cubicBezTo>
                    <a:lnTo>
                      <a:pt x="8359" y="5058"/>
                    </a:lnTo>
                    <a:cubicBezTo>
                      <a:pt x="8297" y="5100"/>
                      <a:pt x="8213" y="5085"/>
                      <a:pt x="8159" y="5142"/>
                    </a:cubicBezTo>
                    <a:lnTo>
                      <a:pt x="8140" y="5146"/>
                    </a:lnTo>
                    <a:cubicBezTo>
                      <a:pt x="8063" y="5238"/>
                      <a:pt x="7924" y="5154"/>
                      <a:pt x="7851" y="5254"/>
                    </a:cubicBezTo>
                    <a:lnTo>
                      <a:pt x="7847" y="5254"/>
                    </a:lnTo>
                    <a:cubicBezTo>
                      <a:pt x="7790" y="5308"/>
                      <a:pt x="7701" y="5288"/>
                      <a:pt x="7644" y="5338"/>
                    </a:cubicBezTo>
                    <a:cubicBezTo>
                      <a:pt x="7633" y="5360"/>
                      <a:pt x="7614" y="5370"/>
                      <a:pt x="7595" y="5370"/>
                    </a:cubicBezTo>
                    <a:cubicBezTo>
                      <a:pt x="7587" y="5370"/>
                      <a:pt x="7579" y="5369"/>
                      <a:pt x="7571" y="5365"/>
                    </a:cubicBezTo>
                    <a:lnTo>
                      <a:pt x="7567" y="5365"/>
                    </a:lnTo>
                    <a:cubicBezTo>
                      <a:pt x="7494" y="5404"/>
                      <a:pt x="7406" y="5392"/>
                      <a:pt x="7340" y="5446"/>
                    </a:cubicBezTo>
                    <a:lnTo>
                      <a:pt x="7317" y="5473"/>
                    </a:lnTo>
                    <a:lnTo>
                      <a:pt x="7283" y="5465"/>
                    </a:lnTo>
                    <a:cubicBezTo>
                      <a:pt x="7202" y="5488"/>
                      <a:pt x="7117" y="5500"/>
                      <a:pt x="7041" y="5542"/>
                    </a:cubicBezTo>
                    <a:cubicBezTo>
                      <a:pt x="7012" y="5573"/>
                      <a:pt x="6981" y="5584"/>
                      <a:pt x="6948" y="5584"/>
                    </a:cubicBezTo>
                    <a:cubicBezTo>
                      <a:pt x="6920" y="5584"/>
                      <a:pt x="6890" y="5576"/>
                      <a:pt x="6860" y="5565"/>
                    </a:cubicBezTo>
                    <a:cubicBezTo>
                      <a:pt x="6801" y="5599"/>
                      <a:pt x="6737" y="5602"/>
                      <a:pt x="6672" y="5602"/>
                    </a:cubicBezTo>
                    <a:cubicBezTo>
                      <a:pt x="6656" y="5602"/>
                      <a:pt x="6639" y="5602"/>
                      <a:pt x="6623" y="5602"/>
                    </a:cubicBezTo>
                    <a:cubicBezTo>
                      <a:pt x="6556" y="5602"/>
                      <a:pt x="6490" y="5606"/>
                      <a:pt x="6430" y="5642"/>
                    </a:cubicBezTo>
                    <a:cubicBezTo>
                      <a:pt x="6379" y="5666"/>
                      <a:pt x="6323" y="5680"/>
                      <a:pt x="6266" y="5680"/>
                    </a:cubicBezTo>
                    <a:cubicBezTo>
                      <a:pt x="6233" y="5680"/>
                      <a:pt x="6199" y="5675"/>
                      <a:pt x="6164" y="5665"/>
                    </a:cubicBezTo>
                    <a:cubicBezTo>
                      <a:pt x="6105" y="5697"/>
                      <a:pt x="6041" y="5704"/>
                      <a:pt x="5976" y="5704"/>
                    </a:cubicBezTo>
                    <a:cubicBezTo>
                      <a:pt x="5932" y="5704"/>
                      <a:pt x="5887" y="5701"/>
                      <a:pt x="5843" y="5701"/>
                    </a:cubicBezTo>
                    <a:cubicBezTo>
                      <a:pt x="5766" y="5701"/>
                      <a:pt x="5690" y="5710"/>
                      <a:pt x="5623" y="5761"/>
                    </a:cubicBezTo>
                    <a:lnTo>
                      <a:pt x="5619" y="5761"/>
                    </a:lnTo>
                    <a:cubicBezTo>
                      <a:pt x="5530" y="5846"/>
                      <a:pt x="5392" y="5769"/>
                      <a:pt x="5304" y="5849"/>
                    </a:cubicBezTo>
                    <a:lnTo>
                      <a:pt x="5204" y="5849"/>
                    </a:lnTo>
                    <a:cubicBezTo>
                      <a:pt x="5191" y="5840"/>
                      <a:pt x="5175" y="5835"/>
                      <a:pt x="5160" y="5835"/>
                    </a:cubicBezTo>
                    <a:cubicBezTo>
                      <a:pt x="5143" y="5835"/>
                      <a:pt x="5126" y="5841"/>
                      <a:pt x="5112" y="5853"/>
                    </a:cubicBezTo>
                    <a:lnTo>
                      <a:pt x="4908" y="5842"/>
                    </a:lnTo>
                    <a:cubicBezTo>
                      <a:pt x="4870" y="5868"/>
                      <a:pt x="4830" y="5875"/>
                      <a:pt x="4790" y="5875"/>
                    </a:cubicBezTo>
                    <a:cubicBezTo>
                      <a:pt x="4728" y="5875"/>
                      <a:pt x="4665" y="5857"/>
                      <a:pt x="4604" y="5857"/>
                    </a:cubicBezTo>
                    <a:cubicBezTo>
                      <a:pt x="4585" y="5880"/>
                      <a:pt x="4581" y="5911"/>
                      <a:pt x="4585" y="5938"/>
                    </a:cubicBezTo>
                    <a:cubicBezTo>
                      <a:pt x="4581" y="5938"/>
                      <a:pt x="4574" y="5938"/>
                      <a:pt x="4570" y="5934"/>
                    </a:cubicBezTo>
                    <a:cubicBezTo>
                      <a:pt x="4544" y="5925"/>
                      <a:pt x="4517" y="5920"/>
                      <a:pt x="4489" y="5920"/>
                    </a:cubicBezTo>
                    <a:cubicBezTo>
                      <a:pt x="4459" y="5920"/>
                      <a:pt x="4429" y="5926"/>
                      <a:pt x="4401" y="5938"/>
                    </a:cubicBezTo>
                    <a:cubicBezTo>
                      <a:pt x="4370" y="5907"/>
                      <a:pt x="4331" y="5880"/>
                      <a:pt x="4293" y="5865"/>
                    </a:cubicBezTo>
                    <a:lnTo>
                      <a:pt x="4197" y="5842"/>
                    </a:lnTo>
                    <a:cubicBezTo>
                      <a:pt x="4151" y="5817"/>
                      <a:pt x="4100" y="5804"/>
                      <a:pt x="4049" y="5804"/>
                    </a:cubicBezTo>
                    <a:cubicBezTo>
                      <a:pt x="3997" y="5804"/>
                      <a:pt x="3945" y="5817"/>
                      <a:pt x="3897" y="5842"/>
                    </a:cubicBezTo>
                    <a:lnTo>
                      <a:pt x="3786" y="5838"/>
                    </a:lnTo>
                    <a:cubicBezTo>
                      <a:pt x="3754" y="5819"/>
                      <a:pt x="3717" y="5809"/>
                      <a:pt x="3680" y="5809"/>
                    </a:cubicBezTo>
                    <a:cubicBezTo>
                      <a:pt x="3649" y="5809"/>
                      <a:pt x="3618" y="5816"/>
                      <a:pt x="3590" y="5830"/>
                    </a:cubicBezTo>
                    <a:cubicBezTo>
                      <a:pt x="3586" y="5838"/>
                      <a:pt x="3574" y="5853"/>
                      <a:pt x="3574" y="5869"/>
                    </a:cubicBezTo>
                    <a:cubicBezTo>
                      <a:pt x="3398" y="5823"/>
                      <a:pt x="3190" y="5853"/>
                      <a:pt x="3063" y="5680"/>
                    </a:cubicBezTo>
                    <a:cubicBezTo>
                      <a:pt x="2860" y="5630"/>
                      <a:pt x="2775" y="5431"/>
                      <a:pt x="2610" y="5334"/>
                    </a:cubicBezTo>
                    <a:cubicBezTo>
                      <a:pt x="2606" y="5273"/>
                      <a:pt x="2556" y="5227"/>
                      <a:pt x="2495" y="5227"/>
                    </a:cubicBezTo>
                    <a:cubicBezTo>
                      <a:pt x="2452" y="4958"/>
                      <a:pt x="2206" y="4850"/>
                      <a:pt x="2045" y="4677"/>
                    </a:cubicBezTo>
                    <a:cubicBezTo>
                      <a:pt x="1914" y="4535"/>
                      <a:pt x="1722" y="4451"/>
                      <a:pt x="1661" y="4243"/>
                    </a:cubicBezTo>
                    <a:cubicBezTo>
                      <a:pt x="1607" y="4239"/>
                      <a:pt x="1565" y="4197"/>
                      <a:pt x="1557" y="4143"/>
                    </a:cubicBezTo>
                    <a:cubicBezTo>
                      <a:pt x="1507" y="4139"/>
                      <a:pt x="1461" y="4093"/>
                      <a:pt x="1457" y="4043"/>
                    </a:cubicBezTo>
                    <a:cubicBezTo>
                      <a:pt x="1403" y="4043"/>
                      <a:pt x="1357" y="3997"/>
                      <a:pt x="1353" y="3947"/>
                    </a:cubicBezTo>
                    <a:cubicBezTo>
                      <a:pt x="1300" y="3943"/>
                      <a:pt x="1257" y="3901"/>
                      <a:pt x="1246" y="3851"/>
                    </a:cubicBezTo>
                    <a:cubicBezTo>
                      <a:pt x="1188" y="3851"/>
                      <a:pt x="1146" y="3805"/>
                      <a:pt x="1134" y="3755"/>
                    </a:cubicBezTo>
                    <a:lnTo>
                      <a:pt x="865" y="3594"/>
                    </a:lnTo>
                    <a:lnTo>
                      <a:pt x="796" y="3513"/>
                    </a:lnTo>
                    <a:lnTo>
                      <a:pt x="739" y="3340"/>
                    </a:lnTo>
                    <a:lnTo>
                      <a:pt x="646" y="3236"/>
                    </a:lnTo>
                    <a:cubicBezTo>
                      <a:pt x="593" y="3233"/>
                      <a:pt x="550" y="3198"/>
                      <a:pt x="531" y="3144"/>
                    </a:cubicBezTo>
                    <a:cubicBezTo>
                      <a:pt x="481" y="3133"/>
                      <a:pt x="443" y="3090"/>
                      <a:pt x="435" y="3044"/>
                    </a:cubicBezTo>
                    <a:cubicBezTo>
                      <a:pt x="335" y="3017"/>
                      <a:pt x="251" y="2937"/>
                      <a:pt x="239" y="2833"/>
                    </a:cubicBezTo>
                    <a:lnTo>
                      <a:pt x="51" y="2821"/>
                    </a:lnTo>
                    <a:lnTo>
                      <a:pt x="51" y="2821"/>
                    </a:lnTo>
                    <a:cubicBezTo>
                      <a:pt x="47" y="2987"/>
                      <a:pt x="1" y="3152"/>
                      <a:pt x="58" y="3317"/>
                    </a:cubicBezTo>
                    <a:lnTo>
                      <a:pt x="147" y="3421"/>
                    </a:lnTo>
                    <a:cubicBezTo>
                      <a:pt x="135" y="3429"/>
                      <a:pt x="128" y="3436"/>
                      <a:pt x="116" y="3448"/>
                    </a:cubicBezTo>
                    <a:cubicBezTo>
                      <a:pt x="105" y="3644"/>
                      <a:pt x="74" y="3840"/>
                      <a:pt x="143" y="4032"/>
                    </a:cubicBezTo>
                    <a:cubicBezTo>
                      <a:pt x="181" y="4120"/>
                      <a:pt x="185" y="4220"/>
                      <a:pt x="162" y="4312"/>
                    </a:cubicBezTo>
                    <a:cubicBezTo>
                      <a:pt x="228" y="4412"/>
                      <a:pt x="174" y="4535"/>
                      <a:pt x="239" y="4639"/>
                    </a:cubicBezTo>
                    <a:cubicBezTo>
                      <a:pt x="262" y="4658"/>
                      <a:pt x="270" y="4697"/>
                      <a:pt x="258" y="4724"/>
                    </a:cubicBezTo>
                    <a:cubicBezTo>
                      <a:pt x="335" y="4816"/>
                      <a:pt x="266" y="4954"/>
                      <a:pt x="354" y="5042"/>
                    </a:cubicBezTo>
                    <a:cubicBezTo>
                      <a:pt x="450" y="5119"/>
                      <a:pt x="354" y="5265"/>
                      <a:pt x="470" y="5334"/>
                    </a:cubicBezTo>
                    <a:lnTo>
                      <a:pt x="470" y="5331"/>
                    </a:lnTo>
                    <a:cubicBezTo>
                      <a:pt x="593" y="5573"/>
                      <a:pt x="815" y="5726"/>
                      <a:pt x="988" y="5930"/>
                    </a:cubicBezTo>
                    <a:lnTo>
                      <a:pt x="981" y="5926"/>
                    </a:lnTo>
                    <a:lnTo>
                      <a:pt x="981" y="5926"/>
                    </a:lnTo>
                    <a:cubicBezTo>
                      <a:pt x="992" y="5976"/>
                      <a:pt x="1027" y="6015"/>
                      <a:pt x="1073" y="6042"/>
                    </a:cubicBezTo>
                    <a:cubicBezTo>
                      <a:pt x="1096" y="6080"/>
                      <a:pt x="1131" y="6118"/>
                      <a:pt x="1169" y="6141"/>
                    </a:cubicBezTo>
                    <a:lnTo>
                      <a:pt x="1173" y="6145"/>
                    </a:lnTo>
                    <a:cubicBezTo>
                      <a:pt x="1204" y="6180"/>
                      <a:pt x="1230" y="6214"/>
                      <a:pt x="1265" y="6245"/>
                    </a:cubicBezTo>
                    <a:lnTo>
                      <a:pt x="1269" y="6257"/>
                    </a:lnTo>
                    <a:cubicBezTo>
                      <a:pt x="1303" y="6284"/>
                      <a:pt x="1334" y="6318"/>
                      <a:pt x="1357" y="6353"/>
                    </a:cubicBezTo>
                    <a:lnTo>
                      <a:pt x="1365" y="6368"/>
                    </a:lnTo>
                    <a:cubicBezTo>
                      <a:pt x="1473" y="6522"/>
                      <a:pt x="1607" y="6656"/>
                      <a:pt x="1765" y="6756"/>
                    </a:cubicBezTo>
                    <a:lnTo>
                      <a:pt x="1776" y="6764"/>
                    </a:lnTo>
                    <a:cubicBezTo>
                      <a:pt x="1803" y="6799"/>
                      <a:pt x="1838" y="6829"/>
                      <a:pt x="1872" y="6856"/>
                    </a:cubicBezTo>
                    <a:lnTo>
                      <a:pt x="1876" y="6860"/>
                    </a:lnTo>
                    <a:cubicBezTo>
                      <a:pt x="1903" y="6895"/>
                      <a:pt x="1937" y="6929"/>
                      <a:pt x="1976" y="6956"/>
                    </a:cubicBezTo>
                    <a:cubicBezTo>
                      <a:pt x="1999" y="6995"/>
                      <a:pt x="2037" y="7029"/>
                      <a:pt x="2076" y="7052"/>
                    </a:cubicBezTo>
                    <a:cubicBezTo>
                      <a:pt x="2099" y="7066"/>
                      <a:pt x="2124" y="7074"/>
                      <a:pt x="2147" y="7074"/>
                    </a:cubicBezTo>
                    <a:cubicBezTo>
                      <a:pt x="2156" y="7074"/>
                      <a:pt x="2164" y="7073"/>
                      <a:pt x="2172" y="7071"/>
                    </a:cubicBezTo>
                    <a:cubicBezTo>
                      <a:pt x="2172" y="7102"/>
                      <a:pt x="2180" y="7125"/>
                      <a:pt x="2183" y="7156"/>
                    </a:cubicBezTo>
                    <a:cubicBezTo>
                      <a:pt x="2210" y="7160"/>
                      <a:pt x="2241" y="7160"/>
                      <a:pt x="2264" y="7160"/>
                    </a:cubicBezTo>
                    <a:lnTo>
                      <a:pt x="2279" y="7175"/>
                    </a:lnTo>
                    <a:cubicBezTo>
                      <a:pt x="2279" y="7202"/>
                      <a:pt x="2283" y="7225"/>
                      <a:pt x="2287" y="7256"/>
                    </a:cubicBezTo>
                    <a:cubicBezTo>
                      <a:pt x="2318" y="7260"/>
                      <a:pt x="2341" y="7260"/>
                      <a:pt x="2372" y="7260"/>
                    </a:cubicBezTo>
                    <a:lnTo>
                      <a:pt x="2383" y="7271"/>
                    </a:lnTo>
                    <a:cubicBezTo>
                      <a:pt x="2383" y="7298"/>
                      <a:pt x="2391" y="7321"/>
                      <a:pt x="2391" y="7352"/>
                    </a:cubicBezTo>
                    <a:cubicBezTo>
                      <a:pt x="2418" y="7356"/>
                      <a:pt x="2441" y="7360"/>
                      <a:pt x="2472" y="7360"/>
                    </a:cubicBezTo>
                    <a:lnTo>
                      <a:pt x="2475" y="7371"/>
                    </a:lnTo>
                    <a:cubicBezTo>
                      <a:pt x="2475" y="7398"/>
                      <a:pt x="2475" y="7429"/>
                      <a:pt x="2479" y="7463"/>
                    </a:cubicBezTo>
                    <a:cubicBezTo>
                      <a:pt x="2510" y="7467"/>
                      <a:pt x="2533" y="7471"/>
                      <a:pt x="2564" y="7475"/>
                    </a:cubicBezTo>
                    <a:lnTo>
                      <a:pt x="2568" y="7475"/>
                    </a:lnTo>
                    <a:cubicBezTo>
                      <a:pt x="2568" y="7506"/>
                      <a:pt x="2568" y="7540"/>
                      <a:pt x="2575" y="7567"/>
                    </a:cubicBezTo>
                    <a:cubicBezTo>
                      <a:pt x="2606" y="7579"/>
                      <a:pt x="2633" y="7579"/>
                      <a:pt x="2664" y="7579"/>
                    </a:cubicBezTo>
                    <a:lnTo>
                      <a:pt x="2664" y="7586"/>
                    </a:lnTo>
                    <a:cubicBezTo>
                      <a:pt x="2664" y="7617"/>
                      <a:pt x="2668" y="7644"/>
                      <a:pt x="2671" y="7667"/>
                    </a:cubicBezTo>
                    <a:cubicBezTo>
                      <a:pt x="2702" y="7675"/>
                      <a:pt x="2729" y="7678"/>
                      <a:pt x="2760" y="7678"/>
                    </a:cubicBezTo>
                    <a:lnTo>
                      <a:pt x="2764" y="7678"/>
                    </a:lnTo>
                    <a:cubicBezTo>
                      <a:pt x="2764" y="7705"/>
                      <a:pt x="2768" y="7740"/>
                      <a:pt x="2771" y="7771"/>
                    </a:cubicBezTo>
                    <a:cubicBezTo>
                      <a:pt x="2802" y="7778"/>
                      <a:pt x="2829" y="7786"/>
                      <a:pt x="2860" y="7786"/>
                    </a:cubicBezTo>
                    <a:cubicBezTo>
                      <a:pt x="2864" y="7836"/>
                      <a:pt x="2902" y="7886"/>
                      <a:pt x="2960" y="7894"/>
                    </a:cubicBezTo>
                    <a:cubicBezTo>
                      <a:pt x="2971" y="7944"/>
                      <a:pt x="3010" y="7982"/>
                      <a:pt x="3056" y="7986"/>
                    </a:cubicBezTo>
                    <a:cubicBezTo>
                      <a:pt x="3060" y="8013"/>
                      <a:pt x="3067" y="8044"/>
                      <a:pt x="3075" y="8067"/>
                    </a:cubicBezTo>
                    <a:cubicBezTo>
                      <a:pt x="3106" y="8074"/>
                      <a:pt x="3140" y="8074"/>
                      <a:pt x="3167" y="8074"/>
                    </a:cubicBezTo>
                    <a:lnTo>
                      <a:pt x="3171" y="8078"/>
                    </a:lnTo>
                    <a:cubicBezTo>
                      <a:pt x="3175" y="8105"/>
                      <a:pt x="3175" y="8136"/>
                      <a:pt x="3183" y="8163"/>
                    </a:cubicBezTo>
                    <a:cubicBezTo>
                      <a:pt x="3209" y="8167"/>
                      <a:pt x="3240" y="8174"/>
                      <a:pt x="3267" y="8174"/>
                    </a:cubicBezTo>
                    <a:cubicBezTo>
                      <a:pt x="3279" y="8201"/>
                      <a:pt x="3282" y="8232"/>
                      <a:pt x="3286" y="8259"/>
                    </a:cubicBezTo>
                    <a:cubicBezTo>
                      <a:pt x="3340" y="8259"/>
                      <a:pt x="3382" y="8297"/>
                      <a:pt x="3398" y="8351"/>
                    </a:cubicBezTo>
                    <a:cubicBezTo>
                      <a:pt x="3601" y="8435"/>
                      <a:pt x="3774" y="8578"/>
                      <a:pt x="3897" y="8758"/>
                    </a:cubicBezTo>
                    <a:cubicBezTo>
                      <a:pt x="4062" y="8789"/>
                      <a:pt x="4109" y="8950"/>
                      <a:pt x="4216" y="9046"/>
                    </a:cubicBezTo>
                    <a:cubicBezTo>
                      <a:pt x="4355" y="9100"/>
                      <a:pt x="4466" y="9219"/>
                      <a:pt x="4508" y="9365"/>
                    </a:cubicBezTo>
                    <a:cubicBezTo>
                      <a:pt x="4658" y="9412"/>
                      <a:pt x="4777" y="9492"/>
                      <a:pt x="4819" y="9657"/>
                    </a:cubicBezTo>
                    <a:cubicBezTo>
                      <a:pt x="4985" y="9715"/>
                      <a:pt x="5123" y="9827"/>
                      <a:pt x="5215" y="9969"/>
                    </a:cubicBezTo>
                    <a:cubicBezTo>
                      <a:pt x="5269" y="9969"/>
                      <a:pt x="5315" y="10019"/>
                      <a:pt x="5315" y="10069"/>
                    </a:cubicBezTo>
                    <a:cubicBezTo>
                      <a:pt x="5442" y="10095"/>
                      <a:pt x="5527" y="10192"/>
                      <a:pt x="5619" y="10276"/>
                    </a:cubicBezTo>
                    <a:cubicBezTo>
                      <a:pt x="5619" y="10315"/>
                      <a:pt x="5611" y="10349"/>
                      <a:pt x="5611" y="10384"/>
                    </a:cubicBezTo>
                    <a:cubicBezTo>
                      <a:pt x="5661" y="10391"/>
                      <a:pt x="5703" y="10430"/>
                      <a:pt x="5715" y="10480"/>
                    </a:cubicBezTo>
                    <a:cubicBezTo>
                      <a:pt x="5765" y="10484"/>
                      <a:pt x="5811" y="10522"/>
                      <a:pt x="5819" y="10576"/>
                    </a:cubicBezTo>
                    <a:cubicBezTo>
                      <a:pt x="5872" y="10580"/>
                      <a:pt x="5915" y="10618"/>
                      <a:pt x="5922" y="10672"/>
                    </a:cubicBezTo>
                    <a:cubicBezTo>
                      <a:pt x="5980" y="10749"/>
                      <a:pt x="6049" y="10814"/>
                      <a:pt x="6122" y="10876"/>
                    </a:cubicBezTo>
                    <a:cubicBezTo>
                      <a:pt x="6172" y="10883"/>
                      <a:pt x="6211" y="10922"/>
                      <a:pt x="6226" y="10968"/>
                    </a:cubicBezTo>
                    <a:cubicBezTo>
                      <a:pt x="6303" y="10987"/>
                      <a:pt x="6376" y="11010"/>
                      <a:pt x="6410" y="11095"/>
                    </a:cubicBezTo>
                    <a:lnTo>
                      <a:pt x="6510" y="11095"/>
                    </a:lnTo>
                    <a:cubicBezTo>
                      <a:pt x="6518" y="11118"/>
                      <a:pt x="6529" y="11141"/>
                      <a:pt x="6533" y="11171"/>
                    </a:cubicBezTo>
                    <a:cubicBezTo>
                      <a:pt x="6544" y="11170"/>
                      <a:pt x="6555" y="11169"/>
                      <a:pt x="6565" y="11169"/>
                    </a:cubicBezTo>
                    <a:cubicBezTo>
                      <a:pt x="6643" y="11169"/>
                      <a:pt x="6693" y="11210"/>
                      <a:pt x="6710" y="11298"/>
                    </a:cubicBezTo>
                    <a:lnTo>
                      <a:pt x="6841" y="11471"/>
                    </a:lnTo>
                    <a:cubicBezTo>
                      <a:pt x="6998" y="11490"/>
                      <a:pt x="7048" y="11671"/>
                      <a:pt x="7183" y="11713"/>
                    </a:cubicBezTo>
                    <a:cubicBezTo>
                      <a:pt x="7198" y="11740"/>
                      <a:pt x="7206" y="11771"/>
                      <a:pt x="7210" y="11805"/>
                    </a:cubicBezTo>
                    <a:lnTo>
                      <a:pt x="7260" y="11809"/>
                    </a:lnTo>
                    <a:lnTo>
                      <a:pt x="7306" y="11809"/>
                    </a:lnTo>
                    <a:cubicBezTo>
                      <a:pt x="7313" y="11832"/>
                      <a:pt x="7321" y="11863"/>
                      <a:pt x="7325" y="11886"/>
                    </a:cubicBezTo>
                    <a:cubicBezTo>
                      <a:pt x="7490" y="11894"/>
                      <a:pt x="7632" y="11948"/>
                      <a:pt x="7721" y="12098"/>
                    </a:cubicBezTo>
                    <a:cubicBezTo>
                      <a:pt x="7748" y="12101"/>
                      <a:pt x="7778" y="12105"/>
                      <a:pt x="7813" y="12113"/>
                    </a:cubicBezTo>
                    <a:cubicBezTo>
                      <a:pt x="7821" y="12136"/>
                      <a:pt x="7832" y="12163"/>
                      <a:pt x="7836" y="12194"/>
                    </a:cubicBezTo>
                    <a:lnTo>
                      <a:pt x="7932" y="12317"/>
                    </a:lnTo>
                    <a:cubicBezTo>
                      <a:pt x="7978" y="12328"/>
                      <a:pt x="8024" y="12370"/>
                      <a:pt x="8032" y="12420"/>
                    </a:cubicBezTo>
                    <a:cubicBezTo>
                      <a:pt x="8086" y="12424"/>
                      <a:pt x="8128" y="12459"/>
                      <a:pt x="8143" y="12509"/>
                    </a:cubicBezTo>
                    <a:cubicBezTo>
                      <a:pt x="8170" y="12509"/>
                      <a:pt x="8205" y="12509"/>
                      <a:pt x="8236" y="12501"/>
                    </a:cubicBezTo>
                    <a:lnTo>
                      <a:pt x="8355" y="12597"/>
                    </a:lnTo>
                    <a:lnTo>
                      <a:pt x="8528" y="12635"/>
                    </a:lnTo>
                    <a:cubicBezTo>
                      <a:pt x="8531" y="12662"/>
                      <a:pt x="8535" y="12693"/>
                      <a:pt x="8535" y="12720"/>
                    </a:cubicBezTo>
                    <a:cubicBezTo>
                      <a:pt x="8589" y="12728"/>
                      <a:pt x="8631" y="12766"/>
                      <a:pt x="8643" y="12816"/>
                    </a:cubicBezTo>
                    <a:cubicBezTo>
                      <a:pt x="8699" y="12816"/>
                      <a:pt x="8764" y="12844"/>
                      <a:pt x="8822" y="12844"/>
                    </a:cubicBezTo>
                    <a:cubicBezTo>
                      <a:pt x="8872" y="12844"/>
                      <a:pt x="8917" y="12824"/>
                      <a:pt x="8950" y="12751"/>
                    </a:cubicBezTo>
                    <a:lnTo>
                      <a:pt x="9119" y="12751"/>
                    </a:lnTo>
                    <a:cubicBezTo>
                      <a:pt x="9123" y="12774"/>
                      <a:pt x="9131" y="12797"/>
                      <a:pt x="9146" y="12816"/>
                    </a:cubicBezTo>
                    <a:lnTo>
                      <a:pt x="9534" y="12812"/>
                    </a:lnTo>
                    <a:cubicBezTo>
                      <a:pt x="9876" y="12612"/>
                      <a:pt x="10272" y="12659"/>
                      <a:pt x="10641" y="12605"/>
                    </a:cubicBezTo>
                    <a:cubicBezTo>
                      <a:pt x="10645" y="12582"/>
                      <a:pt x="10649" y="12559"/>
                      <a:pt x="10660" y="12539"/>
                    </a:cubicBezTo>
                    <a:lnTo>
                      <a:pt x="10964" y="12505"/>
                    </a:lnTo>
                    <a:lnTo>
                      <a:pt x="11144" y="12505"/>
                    </a:lnTo>
                    <a:cubicBezTo>
                      <a:pt x="11156" y="12482"/>
                      <a:pt x="11160" y="12459"/>
                      <a:pt x="11164" y="12432"/>
                    </a:cubicBezTo>
                    <a:lnTo>
                      <a:pt x="11456" y="12409"/>
                    </a:lnTo>
                    <a:cubicBezTo>
                      <a:pt x="11540" y="12317"/>
                      <a:pt x="11648" y="12313"/>
                      <a:pt x="11759" y="12309"/>
                    </a:cubicBezTo>
                    <a:cubicBezTo>
                      <a:pt x="11797" y="12247"/>
                      <a:pt x="11862" y="12207"/>
                      <a:pt x="11935" y="12207"/>
                    </a:cubicBezTo>
                    <a:cubicBezTo>
                      <a:pt x="11944" y="12207"/>
                      <a:pt x="11954" y="12208"/>
                      <a:pt x="11963" y="12209"/>
                    </a:cubicBezTo>
                    <a:cubicBezTo>
                      <a:pt x="12005" y="12124"/>
                      <a:pt x="12086" y="12113"/>
                      <a:pt x="12167" y="12113"/>
                    </a:cubicBezTo>
                    <a:cubicBezTo>
                      <a:pt x="12205" y="12036"/>
                      <a:pt x="12278" y="12005"/>
                      <a:pt x="12355" y="12001"/>
                    </a:cubicBezTo>
                    <a:cubicBezTo>
                      <a:pt x="12370" y="11948"/>
                      <a:pt x="12416" y="11913"/>
                      <a:pt x="12470" y="11913"/>
                    </a:cubicBezTo>
                    <a:cubicBezTo>
                      <a:pt x="12539" y="11809"/>
                      <a:pt x="12643" y="11732"/>
                      <a:pt x="12770" y="11709"/>
                    </a:cubicBezTo>
                    <a:cubicBezTo>
                      <a:pt x="12808" y="11621"/>
                      <a:pt x="12877" y="11602"/>
                      <a:pt x="12966" y="11602"/>
                    </a:cubicBezTo>
                    <a:cubicBezTo>
                      <a:pt x="13027" y="11483"/>
                      <a:pt x="13135" y="11425"/>
                      <a:pt x="13254" y="11387"/>
                    </a:cubicBezTo>
                    <a:cubicBezTo>
                      <a:pt x="13268" y="11338"/>
                      <a:pt x="13310" y="11305"/>
                      <a:pt x="13358" y="11305"/>
                    </a:cubicBezTo>
                    <a:cubicBezTo>
                      <a:pt x="13363" y="11305"/>
                      <a:pt x="13368" y="11305"/>
                      <a:pt x="13373" y="11306"/>
                    </a:cubicBezTo>
                    <a:cubicBezTo>
                      <a:pt x="13450" y="11210"/>
                      <a:pt x="13550" y="11137"/>
                      <a:pt x="13661" y="11087"/>
                    </a:cubicBezTo>
                    <a:lnTo>
                      <a:pt x="13965" y="10887"/>
                    </a:lnTo>
                    <a:cubicBezTo>
                      <a:pt x="14042" y="10779"/>
                      <a:pt x="14138" y="10699"/>
                      <a:pt x="14280" y="10695"/>
                    </a:cubicBezTo>
                    <a:cubicBezTo>
                      <a:pt x="14318" y="10614"/>
                      <a:pt x="14391" y="10595"/>
                      <a:pt x="14468" y="10580"/>
                    </a:cubicBezTo>
                    <a:cubicBezTo>
                      <a:pt x="14482" y="10533"/>
                      <a:pt x="14524" y="10501"/>
                      <a:pt x="14568" y="10501"/>
                    </a:cubicBezTo>
                    <a:cubicBezTo>
                      <a:pt x="14574" y="10501"/>
                      <a:pt x="14581" y="10501"/>
                      <a:pt x="14587" y="10503"/>
                    </a:cubicBezTo>
                    <a:cubicBezTo>
                      <a:pt x="14622" y="10430"/>
                      <a:pt x="14695" y="10388"/>
                      <a:pt x="14772" y="10384"/>
                    </a:cubicBezTo>
                    <a:cubicBezTo>
                      <a:pt x="14786" y="10333"/>
                      <a:pt x="14829" y="10299"/>
                      <a:pt x="14879" y="10299"/>
                    </a:cubicBezTo>
                    <a:cubicBezTo>
                      <a:pt x="14882" y="10299"/>
                      <a:pt x="14884" y="10299"/>
                      <a:pt x="14887" y="10299"/>
                    </a:cubicBezTo>
                    <a:cubicBezTo>
                      <a:pt x="14953" y="10180"/>
                      <a:pt x="15060" y="10126"/>
                      <a:pt x="15183" y="10095"/>
                    </a:cubicBezTo>
                    <a:cubicBezTo>
                      <a:pt x="15256" y="9988"/>
                      <a:pt x="15368" y="9915"/>
                      <a:pt x="15490" y="9896"/>
                    </a:cubicBezTo>
                    <a:cubicBezTo>
                      <a:pt x="15525" y="9815"/>
                      <a:pt x="15598" y="9796"/>
                      <a:pt x="15675" y="9777"/>
                    </a:cubicBezTo>
                    <a:cubicBezTo>
                      <a:pt x="15683" y="9723"/>
                      <a:pt x="15729" y="9684"/>
                      <a:pt x="15779" y="9684"/>
                    </a:cubicBezTo>
                    <a:cubicBezTo>
                      <a:pt x="15779" y="9657"/>
                      <a:pt x="15790" y="9627"/>
                      <a:pt x="15806" y="9600"/>
                    </a:cubicBezTo>
                    <a:lnTo>
                      <a:pt x="16086" y="9481"/>
                    </a:lnTo>
                    <a:cubicBezTo>
                      <a:pt x="16163" y="9385"/>
                      <a:pt x="16267" y="9312"/>
                      <a:pt x="16382" y="9273"/>
                    </a:cubicBezTo>
                    <a:cubicBezTo>
                      <a:pt x="16393" y="9219"/>
                      <a:pt x="16432" y="9185"/>
                      <a:pt x="16486" y="9181"/>
                    </a:cubicBezTo>
                    <a:cubicBezTo>
                      <a:pt x="16593" y="9046"/>
                      <a:pt x="16732" y="8947"/>
                      <a:pt x="16889" y="8874"/>
                    </a:cubicBezTo>
                    <a:cubicBezTo>
                      <a:pt x="16901" y="8820"/>
                      <a:pt x="16947" y="8789"/>
                      <a:pt x="16997" y="8781"/>
                    </a:cubicBezTo>
                    <a:cubicBezTo>
                      <a:pt x="17004" y="8731"/>
                      <a:pt x="17047" y="8685"/>
                      <a:pt x="17101" y="8685"/>
                    </a:cubicBezTo>
                    <a:cubicBezTo>
                      <a:pt x="17112" y="8635"/>
                      <a:pt x="17154" y="8597"/>
                      <a:pt x="17208" y="8589"/>
                    </a:cubicBezTo>
                    <a:cubicBezTo>
                      <a:pt x="17212" y="8539"/>
                      <a:pt x="17254" y="8493"/>
                      <a:pt x="17312" y="8489"/>
                    </a:cubicBezTo>
                    <a:lnTo>
                      <a:pt x="18119" y="7682"/>
                    </a:lnTo>
                    <a:cubicBezTo>
                      <a:pt x="18119" y="7625"/>
                      <a:pt x="18157" y="7582"/>
                      <a:pt x="18215" y="7579"/>
                    </a:cubicBezTo>
                    <a:cubicBezTo>
                      <a:pt x="18219" y="7525"/>
                      <a:pt x="18257" y="7483"/>
                      <a:pt x="18311" y="7471"/>
                    </a:cubicBezTo>
                    <a:cubicBezTo>
                      <a:pt x="18311" y="7417"/>
                      <a:pt x="18346" y="7371"/>
                      <a:pt x="18399" y="7360"/>
                    </a:cubicBezTo>
                    <a:cubicBezTo>
                      <a:pt x="18411" y="7283"/>
                      <a:pt x="18426" y="7206"/>
                      <a:pt x="18499" y="7160"/>
                    </a:cubicBezTo>
                    <a:cubicBezTo>
                      <a:pt x="18503" y="7106"/>
                      <a:pt x="18542" y="7064"/>
                      <a:pt x="18595" y="7060"/>
                    </a:cubicBezTo>
                    <a:cubicBezTo>
                      <a:pt x="18657" y="6895"/>
                      <a:pt x="18772" y="6760"/>
                      <a:pt x="18922" y="6676"/>
                    </a:cubicBezTo>
                    <a:cubicBezTo>
                      <a:pt x="18922" y="6622"/>
                      <a:pt x="18960" y="6572"/>
                      <a:pt x="19014" y="6564"/>
                    </a:cubicBezTo>
                    <a:cubicBezTo>
                      <a:pt x="19041" y="6445"/>
                      <a:pt x="19118" y="6334"/>
                      <a:pt x="19226" y="6264"/>
                    </a:cubicBezTo>
                    <a:cubicBezTo>
                      <a:pt x="19264" y="6145"/>
                      <a:pt x="19306" y="6030"/>
                      <a:pt x="19425" y="5965"/>
                    </a:cubicBezTo>
                    <a:cubicBezTo>
                      <a:pt x="19425" y="5911"/>
                      <a:pt x="19464" y="5861"/>
                      <a:pt x="19518" y="5853"/>
                    </a:cubicBezTo>
                    <a:cubicBezTo>
                      <a:pt x="19518" y="5799"/>
                      <a:pt x="19560" y="5757"/>
                      <a:pt x="19614" y="5746"/>
                    </a:cubicBezTo>
                    <a:cubicBezTo>
                      <a:pt x="19629" y="5669"/>
                      <a:pt x="19675" y="5603"/>
                      <a:pt x="19748" y="5573"/>
                    </a:cubicBezTo>
                    <a:cubicBezTo>
                      <a:pt x="19752" y="5546"/>
                      <a:pt x="19752" y="5515"/>
                      <a:pt x="19752" y="5488"/>
                    </a:cubicBezTo>
                    <a:cubicBezTo>
                      <a:pt x="19783" y="5484"/>
                      <a:pt x="19813" y="5477"/>
                      <a:pt x="19844" y="5469"/>
                    </a:cubicBezTo>
                    <a:cubicBezTo>
                      <a:pt x="19844" y="5415"/>
                      <a:pt x="19883" y="5373"/>
                      <a:pt x="19936" y="5358"/>
                    </a:cubicBezTo>
                    <a:cubicBezTo>
                      <a:pt x="19936" y="5323"/>
                      <a:pt x="19936" y="5296"/>
                      <a:pt x="19940" y="5265"/>
                    </a:cubicBezTo>
                    <a:lnTo>
                      <a:pt x="19944" y="5258"/>
                    </a:lnTo>
                    <a:cubicBezTo>
                      <a:pt x="19975" y="5254"/>
                      <a:pt x="19998" y="5246"/>
                      <a:pt x="20025" y="5246"/>
                    </a:cubicBezTo>
                    <a:lnTo>
                      <a:pt x="20056" y="5069"/>
                    </a:lnTo>
                    <a:lnTo>
                      <a:pt x="20136" y="5035"/>
                    </a:lnTo>
                    <a:cubicBezTo>
                      <a:pt x="20117" y="5012"/>
                      <a:pt x="20121" y="4977"/>
                      <a:pt x="20148" y="4958"/>
                    </a:cubicBezTo>
                    <a:cubicBezTo>
                      <a:pt x="20155" y="4958"/>
                      <a:pt x="20159" y="4950"/>
                      <a:pt x="20171" y="4927"/>
                    </a:cubicBezTo>
                    <a:cubicBezTo>
                      <a:pt x="20178" y="4900"/>
                      <a:pt x="20194" y="4885"/>
                      <a:pt x="20171" y="4866"/>
                    </a:cubicBezTo>
                    <a:lnTo>
                      <a:pt x="20098" y="4820"/>
                    </a:lnTo>
                    <a:cubicBezTo>
                      <a:pt x="20113" y="4800"/>
                      <a:pt x="20109" y="4781"/>
                      <a:pt x="20090" y="4770"/>
                    </a:cubicBezTo>
                    <a:cubicBezTo>
                      <a:pt x="20086" y="4762"/>
                      <a:pt x="20079" y="4762"/>
                      <a:pt x="20075" y="4762"/>
                    </a:cubicBezTo>
                    <a:cubicBezTo>
                      <a:pt x="20082" y="4716"/>
                      <a:pt x="20052" y="4674"/>
                      <a:pt x="20002" y="4662"/>
                    </a:cubicBezTo>
                    <a:lnTo>
                      <a:pt x="19979" y="4662"/>
                    </a:lnTo>
                    <a:lnTo>
                      <a:pt x="19994" y="4647"/>
                    </a:lnTo>
                    <a:lnTo>
                      <a:pt x="19990" y="4647"/>
                    </a:lnTo>
                    <a:cubicBezTo>
                      <a:pt x="20002" y="4620"/>
                      <a:pt x="20009" y="4585"/>
                      <a:pt x="19998" y="4551"/>
                    </a:cubicBezTo>
                    <a:lnTo>
                      <a:pt x="19983" y="4539"/>
                    </a:lnTo>
                    <a:cubicBezTo>
                      <a:pt x="19944" y="4520"/>
                      <a:pt x="19906" y="4489"/>
                      <a:pt x="19879" y="4455"/>
                    </a:cubicBezTo>
                    <a:lnTo>
                      <a:pt x="19771" y="4428"/>
                    </a:lnTo>
                    <a:cubicBezTo>
                      <a:pt x="19733" y="4408"/>
                      <a:pt x="19690" y="4385"/>
                      <a:pt x="19652" y="4366"/>
                    </a:cubicBezTo>
                    <a:cubicBezTo>
                      <a:pt x="19649" y="4367"/>
                      <a:pt x="19645" y="4367"/>
                      <a:pt x="19641" y="4367"/>
                    </a:cubicBezTo>
                    <a:cubicBezTo>
                      <a:pt x="19617" y="4367"/>
                      <a:pt x="19591" y="4356"/>
                      <a:pt x="19571" y="4339"/>
                    </a:cubicBezTo>
                    <a:cubicBezTo>
                      <a:pt x="19533" y="4309"/>
                      <a:pt x="19483" y="4282"/>
                      <a:pt x="19437" y="4270"/>
                    </a:cubicBezTo>
                    <a:cubicBezTo>
                      <a:pt x="19434" y="4270"/>
                      <a:pt x="19431" y="4271"/>
                      <a:pt x="19427" y="4271"/>
                    </a:cubicBezTo>
                    <a:cubicBezTo>
                      <a:pt x="19401" y="4271"/>
                      <a:pt x="19381" y="4257"/>
                      <a:pt x="19368" y="4239"/>
                    </a:cubicBezTo>
                    <a:cubicBezTo>
                      <a:pt x="19329" y="4212"/>
                      <a:pt x="19283" y="4182"/>
                      <a:pt x="19233" y="4166"/>
                    </a:cubicBezTo>
                    <a:lnTo>
                      <a:pt x="19164" y="4174"/>
                    </a:lnTo>
                    <a:lnTo>
                      <a:pt x="19172" y="4139"/>
                    </a:lnTo>
                    <a:cubicBezTo>
                      <a:pt x="19129" y="4109"/>
                      <a:pt x="19080" y="4082"/>
                      <a:pt x="19033" y="4066"/>
                    </a:cubicBezTo>
                    <a:cubicBezTo>
                      <a:pt x="19029" y="4067"/>
                      <a:pt x="19026" y="4067"/>
                      <a:pt x="19022" y="4067"/>
                    </a:cubicBezTo>
                    <a:cubicBezTo>
                      <a:pt x="18997" y="4067"/>
                      <a:pt x="18977" y="4056"/>
                      <a:pt x="18960" y="4040"/>
                    </a:cubicBezTo>
                    <a:cubicBezTo>
                      <a:pt x="18953" y="4047"/>
                      <a:pt x="18945" y="4063"/>
                      <a:pt x="18937" y="4070"/>
                    </a:cubicBezTo>
                    <a:lnTo>
                      <a:pt x="18891" y="4051"/>
                    </a:lnTo>
                    <a:cubicBezTo>
                      <a:pt x="18899" y="4013"/>
                      <a:pt x="18872" y="3974"/>
                      <a:pt x="18841" y="3963"/>
                    </a:cubicBezTo>
                    <a:lnTo>
                      <a:pt x="18653" y="3909"/>
                    </a:lnTo>
                    <a:lnTo>
                      <a:pt x="18599" y="3924"/>
                    </a:lnTo>
                    <a:lnTo>
                      <a:pt x="18603" y="3917"/>
                    </a:lnTo>
                    <a:cubicBezTo>
                      <a:pt x="18595" y="3894"/>
                      <a:pt x="18584" y="3870"/>
                      <a:pt x="18576" y="3851"/>
                    </a:cubicBezTo>
                    <a:lnTo>
                      <a:pt x="18561" y="3840"/>
                    </a:lnTo>
                    <a:cubicBezTo>
                      <a:pt x="18522" y="3813"/>
                      <a:pt x="18488" y="3790"/>
                      <a:pt x="18457" y="3759"/>
                    </a:cubicBezTo>
                    <a:cubicBezTo>
                      <a:pt x="18426" y="3713"/>
                      <a:pt x="18384" y="3678"/>
                      <a:pt x="18330" y="3659"/>
                    </a:cubicBezTo>
                    <a:cubicBezTo>
                      <a:pt x="18303" y="3659"/>
                      <a:pt x="18280" y="3648"/>
                      <a:pt x="18253" y="3628"/>
                    </a:cubicBezTo>
                    <a:cubicBezTo>
                      <a:pt x="18215" y="3605"/>
                      <a:pt x="18184" y="3582"/>
                      <a:pt x="18153" y="3552"/>
                    </a:cubicBezTo>
                    <a:cubicBezTo>
                      <a:pt x="18111" y="3486"/>
                      <a:pt x="18011" y="3513"/>
                      <a:pt x="17965" y="3444"/>
                    </a:cubicBezTo>
                    <a:lnTo>
                      <a:pt x="17950" y="3432"/>
                    </a:lnTo>
                    <a:cubicBezTo>
                      <a:pt x="17907" y="3409"/>
                      <a:pt x="17873" y="3371"/>
                      <a:pt x="17827" y="3352"/>
                    </a:cubicBezTo>
                    <a:cubicBezTo>
                      <a:pt x="17792" y="3348"/>
                      <a:pt x="17765" y="3336"/>
                      <a:pt x="17738" y="3313"/>
                    </a:cubicBezTo>
                    <a:cubicBezTo>
                      <a:pt x="17700" y="3298"/>
                      <a:pt x="17669" y="3275"/>
                      <a:pt x="17642" y="3240"/>
                    </a:cubicBezTo>
                    <a:lnTo>
                      <a:pt x="17443" y="3129"/>
                    </a:lnTo>
                    <a:cubicBezTo>
                      <a:pt x="17404" y="3098"/>
                      <a:pt x="17366" y="3067"/>
                      <a:pt x="17320" y="3044"/>
                    </a:cubicBezTo>
                    <a:cubicBezTo>
                      <a:pt x="17285" y="3044"/>
                      <a:pt x="17254" y="3025"/>
                      <a:pt x="17231" y="3002"/>
                    </a:cubicBezTo>
                    <a:cubicBezTo>
                      <a:pt x="17197" y="3006"/>
                      <a:pt x="17162" y="3021"/>
                      <a:pt x="17139" y="3044"/>
                    </a:cubicBezTo>
                    <a:lnTo>
                      <a:pt x="17135" y="3040"/>
                    </a:lnTo>
                    <a:cubicBezTo>
                      <a:pt x="17081" y="2983"/>
                      <a:pt x="17066" y="2898"/>
                      <a:pt x="17020" y="2841"/>
                    </a:cubicBezTo>
                    <a:lnTo>
                      <a:pt x="17020" y="2841"/>
                    </a:lnTo>
                    <a:lnTo>
                      <a:pt x="17035" y="2848"/>
                    </a:lnTo>
                    <a:cubicBezTo>
                      <a:pt x="16997" y="2771"/>
                      <a:pt x="16889" y="2798"/>
                      <a:pt x="16847" y="2725"/>
                    </a:cubicBezTo>
                    <a:lnTo>
                      <a:pt x="16839" y="2722"/>
                    </a:lnTo>
                    <a:cubicBezTo>
                      <a:pt x="16797" y="2695"/>
                      <a:pt x="16766" y="2664"/>
                      <a:pt x="16732" y="2637"/>
                    </a:cubicBezTo>
                    <a:cubicBezTo>
                      <a:pt x="16705" y="2591"/>
                      <a:pt x="16659" y="2560"/>
                      <a:pt x="16613" y="2533"/>
                    </a:cubicBezTo>
                    <a:cubicBezTo>
                      <a:pt x="16578" y="2529"/>
                      <a:pt x="16551" y="2514"/>
                      <a:pt x="16524" y="2491"/>
                    </a:cubicBezTo>
                    <a:cubicBezTo>
                      <a:pt x="16486" y="2483"/>
                      <a:pt x="16459" y="2456"/>
                      <a:pt x="16440" y="2426"/>
                    </a:cubicBezTo>
                    <a:lnTo>
                      <a:pt x="16432" y="2418"/>
                    </a:lnTo>
                    <a:cubicBezTo>
                      <a:pt x="16393" y="2380"/>
                      <a:pt x="16347" y="2349"/>
                      <a:pt x="16294" y="2333"/>
                    </a:cubicBezTo>
                    <a:cubicBezTo>
                      <a:pt x="16287" y="2336"/>
                      <a:pt x="16280" y="2337"/>
                      <a:pt x="16273" y="2337"/>
                    </a:cubicBezTo>
                    <a:cubicBezTo>
                      <a:pt x="16259" y="2337"/>
                      <a:pt x="16245" y="2332"/>
                      <a:pt x="16232" y="2322"/>
                    </a:cubicBezTo>
                    <a:cubicBezTo>
                      <a:pt x="16197" y="2292"/>
                      <a:pt x="16155" y="2275"/>
                      <a:pt x="16111" y="2275"/>
                    </a:cubicBezTo>
                    <a:cubicBezTo>
                      <a:pt x="16087" y="2275"/>
                      <a:pt x="16063" y="2280"/>
                      <a:pt x="16040" y="2291"/>
                    </a:cubicBezTo>
                    <a:cubicBezTo>
                      <a:pt x="16028" y="2299"/>
                      <a:pt x="16025" y="2310"/>
                      <a:pt x="16021" y="2322"/>
                    </a:cubicBezTo>
                    <a:cubicBezTo>
                      <a:pt x="16011" y="2319"/>
                      <a:pt x="16001" y="2318"/>
                      <a:pt x="15991" y="2318"/>
                    </a:cubicBezTo>
                    <a:cubicBezTo>
                      <a:pt x="15972" y="2318"/>
                      <a:pt x="15953" y="2323"/>
                      <a:pt x="15932" y="2333"/>
                    </a:cubicBezTo>
                    <a:lnTo>
                      <a:pt x="15929" y="2314"/>
                    </a:lnTo>
                    <a:cubicBezTo>
                      <a:pt x="15909" y="2273"/>
                      <a:pt x="15872" y="2250"/>
                      <a:pt x="15831" y="2250"/>
                    </a:cubicBezTo>
                    <a:cubicBezTo>
                      <a:pt x="15823" y="2250"/>
                      <a:pt x="15814" y="2251"/>
                      <a:pt x="15806" y="2253"/>
                    </a:cubicBezTo>
                    <a:lnTo>
                      <a:pt x="15544" y="1976"/>
                    </a:lnTo>
                    <a:cubicBezTo>
                      <a:pt x="15525" y="1930"/>
                      <a:pt x="15510" y="1876"/>
                      <a:pt x="15490" y="1830"/>
                    </a:cubicBezTo>
                    <a:lnTo>
                      <a:pt x="15329" y="1715"/>
                    </a:lnTo>
                    <a:cubicBezTo>
                      <a:pt x="15179" y="1434"/>
                      <a:pt x="14949" y="1227"/>
                      <a:pt x="14733" y="1008"/>
                    </a:cubicBezTo>
                    <a:cubicBezTo>
                      <a:pt x="14718" y="950"/>
                      <a:pt x="14672" y="908"/>
                      <a:pt x="14607" y="908"/>
                    </a:cubicBezTo>
                    <a:cubicBezTo>
                      <a:pt x="14365" y="677"/>
                      <a:pt x="14126" y="431"/>
                      <a:pt x="13800" y="305"/>
                    </a:cubicBezTo>
                    <a:cubicBezTo>
                      <a:pt x="13707" y="140"/>
                      <a:pt x="13598" y="0"/>
                      <a:pt x="1340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11"/>
              <p:cNvSpPr/>
              <p:nvPr/>
            </p:nvSpPr>
            <p:spPr>
              <a:xfrm>
                <a:off x="4785567" y="2072240"/>
                <a:ext cx="59310" cy="45848"/>
              </a:xfrm>
              <a:custGeom>
                <a:avLst/>
                <a:gdLst/>
                <a:ahLst/>
                <a:cxnLst/>
                <a:rect l="l" t="t" r="r" b="b"/>
                <a:pathLst>
                  <a:path w="1912" h="1478" extrusionOk="0">
                    <a:moveTo>
                      <a:pt x="112" y="0"/>
                    </a:moveTo>
                    <a:lnTo>
                      <a:pt x="112" y="0"/>
                    </a:lnTo>
                    <a:cubicBezTo>
                      <a:pt x="0" y="142"/>
                      <a:pt x="81" y="231"/>
                      <a:pt x="208" y="296"/>
                    </a:cubicBezTo>
                    <a:cubicBezTo>
                      <a:pt x="350" y="415"/>
                      <a:pt x="389" y="634"/>
                      <a:pt x="577" y="711"/>
                    </a:cubicBezTo>
                    <a:cubicBezTo>
                      <a:pt x="853" y="1041"/>
                      <a:pt x="1122" y="1387"/>
                      <a:pt x="1614" y="1410"/>
                    </a:cubicBezTo>
                    <a:cubicBezTo>
                      <a:pt x="1661" y="1458"/>
                      <a:pt x="1702" y="1477"/>
                      <a:pt x="1737" y="1477"/>
                    </a:cubicBezTo>
                    <a:cubicBezTo>
                      <a:pt x="1801" y="1477"/>
                      <a:pt x="1847" y="1413"/>
                      <a:pt x="1872" y="1341"/>
                    </a:cubicBezTo>
                    <a:cubicBezTo>
                      <a:pt x="1912" y="1246"/>
                      <a:pt x="1844" y="1227"/>
                      <a:pt x="1776" y="1227"/>
                    </a:cubicBezTo>
                    <a:cubicBezTo>
                      <a:pt x="1759" y="1227"/>
                      <a:pt x="1741" y="1228"/>
                      <a:pt x="1726" y="1230"/>
                    </a:cubicBezTo>
                    <a:cubicBezTo>
                      <a:pt x="1713" y="1230"/>
                      <a:pt x="1700" y="1231"/>
                      <a:pt x="1688" y="1231"/>
                    </a:cubicBezTo>
                    <a:cubicBezTo>
                      <a:pt x="1455" y="1231"/>
                      <a:pt x="1263" y="1131"/>
                      <a:pt x="1080" y="1003"/>
                    </a:cubicBezTo>
                    <a:cubicBezTo>
                      <a:pt x="919" y="884"/>
                      <a:pt x="857" y="772"/>
                      <a:pt x="1065" y="623"/>
                    </a:cubicBezTo>
                    <a:cubicBezTo>
                      <a:pt x="1203" y="527"/>
                      <a:pt x="1376" y="423"/>
                      <a:pt x="1268" y="158"/>
                    </a:cubicBezTo>
                    <a:lnTo>
                      <a:pt x="1268" y="158"/>
                    </a:lnTo>
                    <a:cubicBezTo>
                      <a:pt x="1065" y="315"/>
                      <a:pt x="861" y="415"/>
                      <a:pt x="711" y="592"/>
                    </a:cubicBezTo>
                    <a:cubicBezTo>
                      <a:pt x="565" y="588"/>
                      <a:pt x="538" y="465"/>
                      <a:pt x="477" y="373"/>
                    </a:cubicBezTo>
                    <a:cubicBezTo>
                      <a:pt x="373" y="231"/>
                      <a:pt x="292" y="65"/>
                      <a:pt x="1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11"/>
              <p:cNvSpPr/>
              <p:nvPr/>
            </p:nvSpPr>
            <p:spPr>
              <a:xfrm>
                <a:off x="4816928" y="1931006"/>
                <a:ext cx="25778" cy="21094"/>
              </a:xfrm>
              <a:custGeom>
                <a:avLst/>
                <a:gdLst/>
                <a:ahLst/>
                <a:cxnLst/>
                <a:rect l="l" t="t" r="r" b="b"/>
                <a:pathLst>
                  <a:path w="831" h="680" extrusionOk="0">
                    <a:moveTo>
                      <a:pt x="145" y="0"/>
                    </a:moveTo>
                    <a:cubicBezTo>
                      <a:pt x="110" y="0"/>
                      <a:pt x="77" y="18"/>
                      <a:pt x="50" y="65"/>
                    </a:cubicBezTo>
                    <a:cubicBezTo>
                      <a:pt x="0" y="173"/>
                      <a:pt x="104" y="269"/>
                      <a:pt x="196" y="292"/>
                    </a:cubicBezTo>
                    <a:cubicBezTo>
                      <a:pt x="411" y="349"/>
                      <a:pt x="557" y="488"/>
                      <a:pt x="665" y="680"/>
                    </a:cubicBezTo>
                    <a:cubicBezTo>
                      <a:pt x="772" y="545"/>
                      <a:pt x="830" y="434"/>
                      <a:pt x="676" y="330"/>
                    </a:cubicBezTo>
                    <a:cubicBezTo>
                      <a:pt x="550" y="242"/>
                      <a:pt x="427" y="161"/>
                      <a:pt x="307" y="76"/>
                    </a:cubicBezTo>
                    <a:cubicBezTo>
                      <a:pt x="255" y="38"/>
                      <a:pt x="197" y="0"/>
                      <a:pt x="1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11"/>
              <p:cNvSpPr/>
              <p:nvPr/>
            </p:nvSpPr>
            <p:spPr>
              <a:xfrm>
                <a:off x="4835571" y="2046742"/>
                <a:ext cx="55991" cy="41101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325" extrusionOk="0">
                    <a:moveTo>
                      <a:pt x="962" y="0"/>
                    </a:moveTo>
                    <a:cubicBezTo>
                      <a:pt x="929" y="0"/>
                      <a:pt x="897" y="18"/>
                      <a:pt x="867" y="65"/>
                    </a:cubicBezTo>
                    <a:cubicBezTo>
                      <a:pt x="828" y="130"/>
                      <a:pt x="925" y="196"/>
                      <a:pt x="1013" y="200"/>
                    </a:cubicBezTo>
                    <a:cubicBezTo>
                      <a:pt x="1040" y="215"/>
                      <a:pt x="1067" y="219"/>
                      <a:pt x="1097" y="219"/>
                    </a:cubicBezTo>
                    <a:cubicBezTo>
                      <a:pt x="1228" y="346"/>
                      <a:pt x="1401" y="365"/>
                      <a:pt x="1562" y="411"/>
                    </a:cubicBezTo>
                    <a:cubicBezTo>
                      <a:pt x="1582" y="446"/>
                      <a:pt x="1601" y="476"/>
                      <a:pt x="1616" y="507"/>
                    </a:cubicBezTo>
                    <a:cubicBezTo>
                      <a:pt x="1397" y="638"/>
                      <a:pt x="1151" y="576"/>
                      <a:pt x="917" y="615"/>
                    </a:cubicBezTo>
                    <a:lnTo>
                      <a:pt x="702" y="534"/>
                    </a:lnTo>
                    <a:cubicBezTo>
                      <a:pt x="525" y="503"/>
                      <a:pt x="358" y="422"/>
                      <a:pt x="172" y="422"/>
                    </a:cubicBezTo>
                    <a:cubicBezTo>
                      <a:pt x="148" y="422"/>
                      <a:pt x="123" y="423"/>
                      <a:pt x="98" y="426"/>
                    </a:cubicBezTo>
                    <a:cubicBezTo>
                      <a:pt x="83" y="423"/>
                      <a:pt x="69" y="421"/>
                      <a:pt x="57" y="421"/>
                    </a:cubicBezTo>
                    <a:cubicBezTo>
                      <a:pt x="17" y="421"/>
                      <a:pt x="1" y="444"/>
                      <a:pt x="22" y="503"/>
                    </a:cubicBezTo>
                    <a:cubicBezTo>
                      <a:pt x="64" y="653"/>
                      <a:pt x="175" y="738"/>
                      <a:pt x="306" y="811"/>
                    </a:cubicBezTo>
                    <a:cubicBezTo>
                      <a:pt x="364" y="910"/>
                      <a:pt x="429" y="999"/>
                      <a:pt x="556" y="1018"/>
                    </a:cubicBezTo>
                    <a:lnTo>
                      <a:pt x="679" y="1126"/>
                    </a:lnTo>
                    <a:lnTo>
                      <a:pt x="736" y="1210"/>
                    </a:lnTo>
                    <a:cubicBezTo>
                      <a:pt x="768" y="1247"/>
                      <a:pt x="795" y="1324"/>
                      <a:pt x="839" y="1324"/>
                    </a:cubicBezTo>
                    <a:cubicBezTo>
                      <a:pt x="855" y="1324"/>
                      <a:pt x="873" y="1315"/>
                      <a:pt x="894" y="1291"/>
                    </a:cubicBezTo>
                    <a:cubicBezTo>
                      <a:pt x="959" y="1222"/>
                      <a:pt x="855" y="1160"/>
                      <a:pt x="798" y="1114"/>
                    </a:cubicBezTo>
                    <a:cubicBezTo>
                      <a:pt x="798" y="1060"/>
                      <a:pt x="767" y="1018"/>
                      <a:pt x="717" y="1007"/>
                    </a:cubicBezTo>
                    <a:cubicBezTo>
                      <a:pt x="690" y="899"/>
                      <a:pt x="544" y="861"/>
                      <a:pt x="552" y="722"/>
                    </a:cubicBezTo>
                    <a:cubicBezTo>
                      <a:pt x="583" y="710"/>
                      <a:pt x="613" y="705"/>
                      <a:pt x="642" y="705"/>
                    </a:cubicBezTo>
                    <a:cubicBezTo>
                      <a:pt x="775" y="705"/>
                      <a:pt x="897" y="807"/>
                      <a:pt x="1033" y="807"/>
                    </a:cubicBezTo>
                    <a:cubicBezTo>
                      <a:pt x="1058" y="807"/>
                      <a:pt x="1083" y="803"/>
                      <a:pt x="1109" y="795"/>
                    </a:cubicBezTo>
                    <a:cubicBezTo>
                      <a:pt x="1178" y="821"/>
                      <a:pt x="1250" y="833"/>
                      <a:pt x="1322" y="833"/>
                    </a:cubicBezTo>
                    <a:cubicBezTo>
                      <a:pt x="1478" y="833"/>
                      <a:pt x="1632" y="774"/>
                      <a:pt x="1751" y="661"/>
                    </a:cubicBezTo>
                    <a:cubicBezTo>
                      <a:pt x="1793" y="634"/>
                      <a:pt x="1805" y="569"/>
                      <a:pt x="1774" y="526"/>
                    </a:cubicBezTo>
                    <a:cubicBezTo>
                      <a:pt x="1770" y="526"/>
                      <a:pt x="1762" y="519"/>
                      <a:pt x="1747" y="507"/>
                    </a:cubicBezTo>
                    <a:cubicBezTo>
                      <a:pt x="1755" y="476"/>
                      <a:pt x="1743" y="438"/>
                      <a:pt x="1712" y="419"/>
                    </a:cubicBezTo>
                    <a:cubicBezTo>
                      <a:pt x="1612" y="211"/>
                      <a:pt x="1405" y="180"/>
                      <a:pt x="1213" y="130"/>
                    </a:cubicBezTo>
                    <a:cubicBezTo>
                      <a:pt x="1186" y="115"/>
                      <a:pt x="1155" y="104"/>
                      <a:pt x="1128" y="100"/>
                    </a:cubicBezTo>
                    <a:cubicBezTo>
                      <a:pt x="1075" y="51"/>
                      <a:pt x="1017" y="0"/>
                      <a:pt x="9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11"/>
              <p:cNvSpPr/>
              <p:nvPr/>
            </p:nvSpPr>
            <p:spPr>
              <a:xfrm>
                <a:off x="4816184" y="2191636"/>
                <a:ext cx="21032" cy="18178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86" extrusionOk="0">
                    <a:moveTo>
                      <a:pt x="548" y="0"/>
                    </a:moveTo>
                    <a:cubicBezTo>
                      <a:pt x="439" y="0"/>
                      <a:pt x="353" y="80"/>
                      <a:pt x="255" y="80"/>
                    </a:cubicBezTo>
                    <a:cubicBezTo>
                      <a:pt x="246" y="80"/>
                      <a:pt x="237" y="80"/>
                      <a:pt x="228" y="78"/>
                    </a:cubicBezTo>
                    <a:cubicBezTo>
                      <a:pt x="200" y="77"/>
                      <a:pt x="171" y="74"/>
                      <a:pt x="145" y="74"/>
                    </a:cubicBezTo>
                    <a:cubicBezTo>
                      <a:pt x="58" y="74"/>
                      <a:pt x="0" y="99"/>
                      <a:pt x="89" y="247"/>
                    </a:cubicBezTo>
                    <a:cubicBezTo>
                      <a:pt x="139" y="328"/>
                      <a:pt x="185" y="416"/>
                      <a:pt x="239" y="497"/>
                    </a:cubicBezTo>
                    <a:cubicBezTo>
                      <a:pt x="275" y="551"/>
                      <a:pt x="333" y="585"/>
                      <a:pt x="375" y="585"/>
                    </a:cubicBezTo>
                    <a:cubicBezTo>
                      <a:pt x="411" y="585"/>
                      <a:pt x="436" y="561"/>
                      <a:pt x="427" y="505"/>
                    </a:cubicBezTo>
                    <a:cubicBezTo>
                      <a:pt x="381" y="270"/>
                      <a:pt x="531" y="167"/>
                      <a:pt x="677" y="40"/>
                    </a:cubicBezTo>
                    <a:cubicBezTo>
                      <a:pt x="630" y="11"/>
                      <a:pt x="588" y="0"/>
                      <a:pt x="5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11"/>
              <p:cNvSpPr/>
              <p:nvPr/>
            </p:nvSpPr>
            <p:spPr>
              <a:xfrm>
                <a:off x="4802007" y="1953030"/>
                <a:ext cx="13866" cy="13463"/>
              </a:xfrm>
              <a:custGeom>
                <a:avLst/>
                <a:gdLst/>
                <a:ahLst/>
                <a:cxnLst/>
                <a:rect l="l" t="t" r="r" b="b"/>
                <a:pathLst>
                  <a:path w="447" h="434" extrusionOk="0">
                    <a:moveTo>
                      <a:pt x="160" y="0"/>
                    </a:moveTo>
                    <a:cubicBezTo>
                      <a:pt x="1" y="0"/>
                      <a:pt x="2" y="104"/>
                      <a:pt x="47" y="220"/>
                    </a:cubicBezTo>
                    <a:cubicBezTo>
                      <a:pt x="82" y="312"/>
                      <a:pt x="98" y="433"/>
                      <a:pt x="218" y="433"/>
                    </a:cubicBezTo>
                    <a:cubicBezTo>
                      <a:pt x="228" y="433"/>
                      <a:pt x="239" y="433"/>
                      <a:pt x="250" y="431"/>
                    </a:cubicBezTo>
                    <a:cubicBezTo>
                      <a:pt x="262" y="431"/>
                      <a:pt x="270" y="350"/>
                      <a:pt x="274" y="308"/>
                    </a:cubicBezTo>
                    <a:cubicBezTo>
                      <a:pt x="358" y="166"/>
                      <a:pt x="446" y="27"/>
                      <a:pt x="177" y="0"/>
                    </a:cubicBezTo>
                    <a:cubicBezTo>
                      <a:pt x="171" y="0"/>
                      <a:pt x="166" y="0"/>
                      <a:pt x="1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11"/>
              <p:cNvSpPr/>
              <p:nvPr/>
            </p:nvSpPr>
            <p:spPr>
              <a:xfrm>
                <a:off x="4638222" y="2077545"/>
                <a:ext cx="12439" cy="7352"/>
              </a:xfrm>
              <a:custGeom>
                <a:avLst/>
                <a:gdLst/>
                <a:ahLst/>
                <a:cxnLst/>
                <a:rect l="l" t="t" r="r" b="b"/>
                <a:pathLst>
                  <a:path w="401" h="237" extrusionOk="0">
                    <a:moveTo>
                      <a:pt x="236" y="1"/>
                    </a:moveTo>
                    <a:cubicBezTo>
                      <a:pt x="145" y="1"/>
                      <a:pt x="77" y="79"/>
                      <a:pt x="1" y="117"/>
                    </a:cubicBezTo>
                    <a:lnTo>
                      <a:pt x="1" y="236"/>
                    </a:lnTo>
                    <a:cubicBezTo>
                      <a:pt x="7" y="237"/>
                      <a:pt x="13" y="237"/>
                      <a:pt x="20" y="237"/>
                    </a:cubicBezTo>
                    <a:cubicBezTo>
                      <a:pt x="163" y="237"/>
                      <a:pt x="260" y="153"/>
                      <a:pt x="401" y="79"/>
                    </a:cubicBezTo>
                    <a:cubicBezTo>
                      <a:pt x="337" y="22"/>
                      <a:pt x="283" y="1"/>
                      <a:pt x="2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9" name="Google Shape;2149;p11"/>
              <p:cNvSpPr/>
              <p:nvPr/>
            </p:nvSpPr>
            <p:spPr>
              <a:xfrm>
                <a:off x="4857440" y="1961964"/>
                <a:ext cx="103204" cy="75844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2445" extrusionOk="0">
                    <a:moveTo>
                      <a:pt x="172" y="0"/>
                    </a:moveTo>
                    <a:cubicBezTo>
                      <a:pt x="122" y="0"/>
                      <a:pt x="76" y="18"/>
                      <a:pt x="58" y="62"/>
                    </a:cubicBezTo>
                    <a:cubicBezTo>
                      <a:pt x="1" y="193"/>
                      <a:pt x="127" y="208"/>
                      <a:pt x="216" y="250"/>
                    </a:cubicBezTo>
                    <a:cubicBezTo>
                      <a:pt x="350" y="308"/>
                      <a:pt x="485" y="366"/>
                      <a:pt x="615" y="423"/>
                    </a:cubicBezTo>
                    <a:cubicBezTo>
                      <a:pt x="723" y="539"/>
                      <a:pt x="877" y="566"/>
                      <a:pt x="1007" y="635"/>
                    </a:cubicBezTo>
                    <a:lnTo>
                      <a:pt x="1730" y="1119"/>
                    </a:lnTo>
                    <a:lnTo>
                      <a:pt x="2333" y="1638"/>
                    </a:lnTo>
                    <a:lnTo>
                      <a:pt x="2925" y="2145"/>
                    </a:lnTo>
                    <a:lnTo>
                      <a:pt x="3140" y="2445"/>
                    </a:lnTo>
                    <a:cubicBezTo>
                      <a:pt x="3147" y="2445"/>
                      <a:pt x="3153" y="2445"/>
                      <a:pt x="3160" y="2445"/>
                    </a:cubicBezTo>
                    <a:cubicBezTo>
                      <a:pt x="3264" y="2445"/>
                      <a:pt x="3326" y="2414"/>
                      <a:pt x="3236" y="2295"/>
                    </a:cubicBezTo>
                    <a:cubicBezTo>
                      <a:pt x="3190" y="2237"/>
                      <a:pt x="3136" y="2179"/>
                      <a:pt x="3078" y="2133"/>
                    </a:cubicBezTo>
                    <a:cubicBezTo>
                      <a:pt x="3002" y="1895"/>
                      <a:pt x="2779" y="1788"/>
                      <a:pt x="2637" y="1615"/>
                    </a:cubicBezTo>
                    <a:cubicBezTo>
                      <a:pt x="2602" y="1603"/>
                      <a:pt x="2579" y="1576"/>
                      <a:pt x="2575" y="1542"/>
                    </a:cubicBezTo>
                    <a:lnTo>
                      <a:pt x="2521" y="1449"/>
                    </a:lnTo>
                    <a:cubicBezTo>
                      <a:pt x="2506" y="1447"/>
                      <a:pt x="2491" y="1446"/>
                      <a:pt x="2475" y="1446"/>
                    </a:cubicBezTo>
                    <a:cubicBezTo>
                      <a:pt x="2460" y="1446"/>
                      <a:pt x="2444" y="1447"/>
                      <a:pt x="2429" y="1449"/>
                    </a:cubicBezTo>
                    <a:lnTo>
                      <a:pt x="1933" y="1027"/>
                    </a:lnTo>
                    <a:lnTo>
                      <a:pt x="1307" y="543"/>
                    </a:lnTo>
                    <a:lnTo>
                      <a:pt x="1126" y="508"/>
                    </a:lnTo>
                    <a:cubicBezTo>
                      <a:pt x="1011" y="385"/>
                      <a:pt x="857" y="316"/>
                      <a:pt x="704" y="250"/>
                    </a:cubicBezTo>
                    <a:cubicBezTo>
                      <a:pt x="562" y="174"/>
                      <a:pt x="427" y="85"/>
                      <a:pt x="277" y="24"/>
                    </a:cubicBezTo>
                    <a:cubicBezTo>
                      <a:pt x="247" y="9"/>
                      <a:pt x="208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0" name="Google Shape;2150;p11"/>
              <p:cNvSpPr/>
              <p:nvPr/>
            </p:nvSpPr>
            <p:spPr>
              <a:xfrm>
                <a:off x="4941753" y="2053876"/>
                <a:ext cx="33129" cy="33098"/>
              </a:xfrm>
              <a:custGeom>
                <a:avLst/>
                <a:gdLst/>
                <a:ahLst/>
                <a:cxnLst/>
                <a:rect l="l" t="t" r="r" b="b"/>
                <a:pathLst>
                  <a:path w="1068" h="1067" extrusionOk="0">
                    <a:moveTo>
                      <a:pt x="195" y="765"/>
                    </a:moveTo>
                    <a:lnTo>
                      <a:pt x="195" y="784"/>
                    </a:lnTo>
                    <a:cubicBezTo>
                      <a:pt x="191" y="784"/>
                      <a:pt x="184" y="777"/>
                      <a:pt x="176" y="773"/>
                    </a:cubicBezTo>
                    <a:lnTo>
                      <a:pt x="195" y="765"/>
                    </a:lnTo>
                    <a:close/>
                    <a:moveTo>
                      <a:pt x="637" y="16"/>
                    </a:moveTo>
                    <a:lnTo>
                      <a:pt x="637" y="292"/>
                    </a:lnTo>
                    <a:cubicBezTo>
                      <a:pt x="626" y="319"/>
                      <a:pt x="618" y="354"/>
                      <a:pt x="626" y="385"/>
                    </a:cubicBezTo>
                    <a:cubicBezTo>
                      <a:pt x="601" y="377"/>
                      <a:pt x="579" y="373"/>
                      <a:pt x="560" y="373"/>
                    </a:cubicBezTo>
                    <a:cubicBezTo>
                      <a:pt x="435" y="373"/>
                      <a:pt x="409" y="517"/>
                      <a:pt x="326" y="581"/>
                    </a:cubicBezTo>
                    <a:cubicBezTo>
                      <a:pt x="272" y="572"/>
                      <a:pt x="216" y="561"/>
                      <a:pt x="167" y="561"/>
                    </a:cubicBezTo>
                    <a:cubicBezTo>
                      <a:pt x="71" y="561"/>
                      <a:pt x="1" y="603"/>
                      <a:pt x="18" y="784"/>
                    </a:cubicBezTo>
                    <a:cubicBezTo>
                      <a:pt x="41" y="790"/>
                      <a:pt x="61" y="793"/>
                      <a:pt x="83" y="793"/>
                    </a:cubicBezTo>
                    <a:cubicBezTo>
                      <a:pt x="91" y="793"/>
                      <a:pt x="99" y="793"/>
                      <a:pt x="107" y="792"/>
                    </a:cubicBezTo>
                    <a:cubicBezTo>
                      <a:pt x="118" y="834"/>
                      <a:pt x="134" y="884"/>
                      <a:pt x="145" y="926"/>
                    </a:cubicBezTo>
                    <a:cubicBezTo>
                      <a:pt x="152" y="980"/>
                      <a:pt x="123" y="1066"/>
                      <a:pt x="189" y="1066"/>
                    </a:cubicBezTo>
                    <a:cubicBezTo>
                      <a:pt x="195" y="1066"/>
                      <a:pt x="200" y="1066"/>
                      <a:pt x="207" y="1065"/>
                    </a:cubicBezTo>
                    <a:cubicBezTo>
                      <a:pt x="318" y="1053"/>
                      <a:pt x="272" y="957"/>
                      <a:pt x="253" y="884"/>
                    </a:cubicBezTo>
                    <a:cubicBezTo>
                      <a:pt x="249" y="853"/>
                      <a:pt x="245" y="827"/>
                      <a:pt x="241" y="792"/>
                    </a:cubicBezTo>
                    <a:cubicBezTo>
                      <a:pt x="303" y="788"/>
                      <a:pt x="318" y="746"/>
                      <a:pt x="337" y="696"/>
                    </a:cubicBezTo>
                    <a:cubicBezTo>
                      <a:pt x="514" y="615"/>
                      <a:pt x="733" y="600"/>
                      <a:pt x="806" y="369"/>
                    </a:cubicBezTo>
                    <a:cubicBezTo>
                      <a:pt x="825" y="346"/>
                      <a:pt x="841" y="323"/>
                      <a:pt x="845" y="292"/>
                    </a:cubicBezTo>
                    <a:cubicBezTo>
                      <a:pt x="1068" y="0"/>
                      <a:pt x="741" y="85"/>
                      <a:pt x="637" y="1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1" name="Google Shape;2151;p11"/>
              <p:cNvSpPr/>
              <p:nvPr/>
            </p:nvSpPr>
            <p:spPr>
              <a:xfrm>
                <a:off x="4655996" y="2073760"/>
                <a:ext cx="6452" cy="4684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51" extrusionOk="0">
                    <a:moveTo>
                      <a:pt x="82" y="1"/>
                    </a:moveTo>
                    <a:cubicBezTo>
                      <a:pt x="39" y="1"/>
                      <a:pt x="4" y="34"/>
                      <a:pt x="0" y="78"/>
                    </a:cubicBezTo>
                    <a:lnTo>
                      <a:pt x="0" y="89"/>
                    </a:lnTo>
                    <a:cubicBezTo>
                      <a:pt x="4" y="143"/>
                      <a:pt x="54" y="147"/>
                      <a:pt x="104" y="151"/>
                    </a:cubicBezTo>
                    <a:cubicBezTo>
                      <a:pt x="150" y="143"/>
                      <a:pt x="208" y="136"/>
                      <a:pt x="193" y="74"/>
                    </a:cubicBezTo>
                    <a:cubicBezTo>
                      <a:pt x="173" y="36"/>
                      <a:pt x="135" y="13"/>
                      <a:pt x="89" y="1"/>
                    </a:cubicBezTo>
                    <a:cubicBezTo>
                      <a:pt x="86" y="1"/>
                      <a:pt x="84" y="1"/>
                      <a:pt x="8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11"/>
              <p:cNvSpPr/>
              <p:nvPr/>
            </p:nvSpPr>
            <p:spPr>
              <a:xfrm>
                <a:off x="4775051" y="2009053"/>
                <a:ext cx="8034" cy="3878"/>
              </a:xfrm>
              <a:custGeom>
                <a:avLst/>
                <a:gdLst/>
                <a:ahLst/>
                <a:cxnLst/>
                <a:rect l="l" t="t" r="r" b="b"/>
                <a:pathLst>
                  <a:path w="259" h="125" extrusionOk="0">
                    <a:moveTo>
                      <a:pt x="124" y="1"/>
                    </a:moveTo>
                    <a:cubicBezTo>
                      <a:pt x="86" y="20"/>
                      <a:pt x="17" y="35"/>
                      <a:pt x="13" y="66"/>
                    </a:cubicBezTo>
                    <a:cubicBezTo>
                      <a:pt x="0" y="115"/>
                      <a:pt x="42" y="125"/>
                      <a:pt x="81" y="125"/>
                    </a:cubicBezTo>
                    <a:cubicBezTo>
                      <a:pt x="91" y="125"/>
                      <a:pt x="100" y="124"/>
                      <a:pt x="109" y="123"/>
                    </a:cubicBezTo>
                    <a:cubicBezTo>
                      <a:pt x="178" y="123"/>
                      <a:pt x="236" y="81"/>
                      <a:pt x="259" y="20"/>
                    </a:cubicBezTo>
                    <a:lnTo>
                      <a:pt x="124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3" name="Google Shape;2153;p11"/>
              <p:cNvSpPr/>
              <p:nvPr/>
            </p:nvSpPr>
            <p:spPr>
              <a:xfrm>
                <a:off x="4573855" y="2100003"/>
                <a:ext cx="4932" cy="3474"/>
              </a:xfrm>
              <a:custGeom>
                <a:avLst/>
                <a:gdLst/>
                <a:ahLst/>
                <a:cxnLst/>
                <a:rect l="l" t="t" r="r" b="b"/>
                <a:pathLst>
                  <a:path w="159" h="112" extrusionOk="0">
                    <a:moveTo>
                      <a:pt x="59" y="0"/>
                    </a:moveTo>
                    <a:cubicBezTo>
                      <a:pt x="39" y="20"/>
                      <a:pt x="1" y="54"/>
                      <a:pt x="5" y="66"/>
                    </a:cubicBezTo>
                    <a:cubicBezTo>
                      <a:pt x="24" y="102"/>
                      <a:pt x="52" y="111"/>
                      <a:pt x="83" y="111"/>
                    </a:cubicBezTo>
                    <a:cubicBezTo>
                      <a:pt x="107" y="111"/>
                      <a:pt x="133" y="106"/>
                      <a:pt x="158" y="104"/>
                    </a:cubicBezTo>
                    <a:lnTo>
                      <a:pt x="59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4" name="Google Shape;2154;p11"/>
              <p:cNvSpPr/>
              <p:nvPr/>
            </p:nvSpPr>
            <p:spPr>
              <a:xfrm>
                <a:off x="4849344" y="2041468"/>
                <a:ext cx="3474" cy="1954"/>
              </a:xfrm>
              <a:custGeom>
                <a:avLst/>
                <a:gdLst/>
                <a:ahLst/>
                <a:cxnLst/>
                <a:rect l="l" t="t" r="r" b="b"/>
                <a:pathLst>
                  <a:path w="112" h="63" extrusionOk="0">
                    <a:moveTo>
                      <a:pt x="31" y="1"/>
                    </a:moveTo>
                    <a:cubicBezTo>
                      <a:pt x="23" y="1"/>
                      <a:pt x="0" y="20"/>
                      <a:pt x="0" y="35"/>
                    </a:cubicBezTo>
                    <a:cubicBezTo>
                      <a:pt x="0" y="51"/>
                      <a:pt x="19" y="62"/>
                      <a:pt x="31" y="62"/>
                    </a:cubicBezTo>
                    <a:cubicBezTo>
                      <a:pt x="58" y="55"/>
                      <a:pt x="89" y="43"/>
                      <a:pt x="112" y="35"/>
                    </a:cubicBezTo>
                    <a:cubicBezTo>
                      <a:pt x="89" y="20"/>
                      <a:pt x="58" y="12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5" name="Google Shape;2155;p11"/>
              <p:cNvSpPr/>
              <p:nvPr/>
            </p:nvSpPr>
            <p:spPr>
              <a:xfrm>
                <a:off x="4763977" y="2015722"/>
                <a:ext cx="4901" cy="3505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13" extrusionOk="0">
                    <a:moveTo>
                      <a:pt x="92" y="1"/>
                    </a:moveTo>
                    <a:cubicBezTo>
                      <a:pt x="69" y="1"/>
                      <a:pt x="41" y="6"/>
                      <a:pt x="19" y="6"/>
                    </a:cubicBezTo>
                    <a:cubicBezTo>
                      <a:pt x="12" y="6"/>
                      <a:pt x="6" y="6"/>
                      <a:pt x="1" y="5"/>
                    </a:cubicBezTo>
                    <a:lnTo>
                      <a:pt x="1" y="5"/>
                    </a:lnTo>
                    <a:cubicBezTo>
                      <a:pt x="16" y="58"/>
                      <a:pt x="55" y="97"/>
                      <a:pt x="101" y="112"/>
                    </a:cubicBezTo>
                    <a:cubicBezTo>
                      <a:pt x="157" y="18"/>
                      <a:pt x="133" y="1"/>
                      <a:pt x="9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11"/>
              <p:cNvSpPr/>
              <p:nvPr/>
            </p:nvSpPr>
            <p:spPr>
              <a:xfrm>
                <a:off x="4742666" y="2083128"/>
                <a:ext cx="64987" cy="53137"/>
              </a:xfrm>
              <a:custGeom>
                <a:avLst/>
                <a:gdLst/>
                <a:ahLst/>
                <a:cxnLst/>
                <a:rect l="l" t="t" r="r" b="b"/>
                <a:pathLst>
                  <a:path w="2095" h="1713" extrusionOk="0">
                    <a:moveTo>
                      <a:pt x="1208" y="1"/>
                    </a:moveTo>
                    <a:cubicBezTo>
                      <a:pt x="1168" y="1"/>
                      <a:pt x="1127" y="19"/>
                      <a:pt x="1088" y="53"/>
                    </a:cubicBezTo>
                    <a:cubicBezTo>
                      <a:pt x="991" y="199"/>
                      <a:pt x="761" y="172"/>
                      <a:pt x="684" y="345"/>
                    </a:cubicBezTo>
                    <a:lnTo>
                      <a:pt x="676" y="348"/>
                    </a:lnTo>
                    <a:cubicBezTo>
                      <a:pt x="626" y="348"/>
                      <a:pt x="576" y="387"/>
                      <a:pt x="569" y="433"/>
                    </a:cubicBezTo>
                    <a:cubicBezTo>
                      <a:pt x="465" y="464"/>
                      <a:pt x="369" y="494"/>
                      <a:pt x="361" y="621"/>
                    </a:cubicBezTo>
                    <a:cubicBezTo>
                      <a:pt x="273" y="667"/>
                      <a:pt x="185" y="706"/>
                      <a:pt x="96" y="748"/>
                    </a:cubicBezTo>
                    <a:cubicBezTo>
                      <a:pt x="54" y="767"/>
                      <a:pt x="0" y="794"/>
                      <a:pt x="69" y="852"/>
                    </a:cubicBezTo>
                    <a:cubicBezTo>
                      <a:pt x="46" y="886"/>
                      <a:pt x="62" y="925"/>
                      <a:pt x="92" y="944"/>
                    </a:cubicBezTo>
                    <a:cubicBezTo>
                      <a:pt x="187" y="1011"/>
                      <a:pt x="244" y="1051"/>
                      <a:pt x="289" y="1051"/>
                    </a:cubicBezTo>
                    <a:cubicBezTo>
                      <a:pt x="355" y="1051"/>
                      <a:pt x="395" y="966"/>
                      <a:pt x="496" y="756"/>
                    </a:cubicBezTo>
                    <a:lnTo>
                      <a:pt x="788" y="767"/>
                    </a:lnTo>
                    <a:cubicBezTo>
                      <a:pt x="880" y="879"/>
                      <a:pt x="1003" y="929"/>
                      <a:pt x="1137" y="967"/>
                    </a:cubicBezTo>
                    <a:cubicBezTo>
                      <a:pt x="1241" y="1082"/>
                      <a:pt x="1364" y="1178"/>
                      <a:pt x="1503" y="1236"/>
                    </a:cubicBezTo>
                    <a:cubicBezTo>
                      <a:pt x="1529" y="1263"/>
                      <a:pt x="1556" y="1275"/>
                      <a:pt x="1591" y="1282"/>
                    </a:cubicBezTo>
                    <a:cubicBezTo>
                      <a:pt x="1687" y="1436"/>
                      <a:pt x="1802" y="1555"/>
                      <a:pt x="1994" y="1563"/>
                    </a:cubicBezTo>
                    <a:cubicBezTo>
                      <a:pt x="1933" y="1351"/>
                      <a:pt x="1748" y="1267"/>
                      <a:pt x="1591" y="1155"/>
                    </a:cubicBezTo>
                    <a:cubicBezTo>
                      <a:pt x="1514" y="1063"/>
                      <a:pt x="1418" y="994"/>
                      <a:pt x="1303" y="948"/>
                    </a:cubicBezTo>
                    <a:lnTo>
                      <a:pt x="803" y="629"/>
                    </a:lnTo>
                    <a:lnTo>
                      <a:pt x="868" y="525"/>
                    </a:lnTo>
                    <a:cubicBezTo>
                      <a:pt x="1061" y="406"/>
                      <a:pt x="1176" y="210"/>
                      <a:pt x="1322" y="53"/>
                    </a:cubicBezTo>
                    <a:cubicBezTo>
                      <a:pt x="1285" y="17"/>
                      <a:pt x="1246" y="1"/>
                      <a:pt x="1208" y="1"/>
                    </a:cubicBezTo>
                    <a:close/>
                    <a:moveTo>
                      <a:pt x="2034" y="1556"/>
                    </a:moveTo>
                    <a:cubicBezTo>
                      <a:pt x="2021" y="1556"/>
                      <a:pt x="2008" y="1558"/>
                      <a:pt x="1994" y="1563"/>
                    </a:cubicBezTo>
                    <a:cubicBezTo>
                      <a:pt x="1991" y="1640"/>
                      <a:pt x="2048" y="1674"/>
                      <a:pt x="2094" y="1713"/>
                    </a:cubicBezTo>
                    <a:cubicBezTo>
                      <a:pt x="2094" y="1666"/>
                      <a:pt x="2090" y="1617"/>
                      <a:pt x="2090" y="1570"/>
                    </a:cubicBezTo>
                    <a:cubicBezTo>
                      <a:pt x="2072" y="1561"/>
                      <a:pt x="2053" y="1556"/>
                      <a:pt x="2034" y="1556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11"/>
              <p:cNvSpPr/>
              <p:nvPr/>
            </p:nvSpPr>
            <p:spPr>
              <a:xfrm>
                <a:off x="4961388" y="2043144"/>
                <a:ext cx="2420" cy="3133"/>
              </a:xfrm>
              <a:custGeom>
                <a:avLst/>
                <a:gdLst/>
                <a:ahLst/>
                <a:cxnLst/>
                <a:rect l="l" t="t" r="r" b="b"/>
                <a:pathLst>
                  <a:path w="78" h="101" extrusionOk="0">
                    <a:moveTo>
                      <a:pt x="31" y="1"/>
                    </a:moveTo>
                    <a:cubicBezTo>
                      <a:pt x="20" y="24"/>
                      <a:pt x="12" y="47"/>
                      <a:pt x="0" y="77"/>
                    </a:cubicBezTo>
                    <a:cubicBezTo>
                      <a:pt x="0" y="81"/>
                      <a:pt x="31" y="100"/>
                      <a:pt x="35" y="100"/>
                    </a:cubicBezTo>
                    <a:cubicBezTo>
                      <a:pt x="54" y="85"/>
                      <a:pt x="77" y="66"/>
                      <a:pt x="77" y="47"/>
                    </a:cubicBezTo>
                    <a:cubicBezTo>
                      <a:pt x="77" y="27"/>
                      <a:pt x="50" y="16"/>
                      <a:pt x="3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11"/>
              <p:cNvSpPr/>
              <p:nvPr/>
            </p:nvSpPr>
            <p:spPr>
              <a:xfrm>
                <a:off x="4679230" y="2161950"/>
                <a:ext cx="76092" cy="48050"/>
              </a:xfrm>
              <a:custGeom>
                <a:avLst/>
                <a:gdLst/>
                <a:ahLst/>
                <a:cxnLst/>
                <a:rect l="l" t="t" r="r" b="b"/>
                <a:pathLst>
                  <a:path w="2453" h="1549" extrusionOk="0">
                    <a:moveTo>
                      <a:pt x="408" y="1039"/>
                    </a:moveTo>
                    <a:lnTo>
                      <a:pt x="370" y="1085"/>
                    </a:lnTo>
                    <a:cubicBezTo>
                      <a:pt x="374" y="1062"/>
                      <a:pt x="389" y="1051"/>
                      <a:pt x="408" y="1039"/>
                    </a:cubicBezTo>
                    <a:close/>
                    <a:moveTo>
                      <a:pt x="920" y="0"/>
                    </a:moveTo>
                    <a:cubicBezTo>
                      <a:pt x="850" y="0"/>
                      <a:pt x="779" y="52"/>
                      <a:pt x="708" y="136"/>
                    </a:cubicBezTo>
                    <a:cubicBezTo>
                      <a:pt x="639" y="198"/>
                      <a:pt x="561" y="232"/>
                      <a:pt x="478" y="232"/>
                    </a:cubicBezTo>
                    <a:cubicBezTo>
                      <a:pt x="432" y="232"/>
                      <a:pt x="384" y="221"/>
                      <a:pt x="335" y="198"/>
                    </a:cubicBezTo>
                    <a:cubicBezTo>
                      <a:pt x="295" y="180"/>
                      <a:pt x="259" y="171"/>
                      <a:pt x="225" y="171"/>
                    </a:cubicBezTo>
                    <a:cubicBezTo>
                      <a:pt x="165" y="171"/>
                      <a:pt x="114" y="200"/>
                      <a:pt x="70" y="259"/>
                    </a:cubicBezTo>
                    <a:cubicBezTo>
                      <a:pt x="43" y="290"/>
                      <a:pt x="16" y="374"/>
                      <a:pt x="35" y="390"/>
                    </a:cubicBezTo>
                    <a:cubicBezTo>
                      <a:pt x="100" y="467"/>
                      <a:pt x="185" y="528"/>
                      <a:pt x="284" y="528"/>
                    </a:cubicBezTo>
                    <a:cubicBezTo>
                      <a:pt x="303" y="528"/>
                      <a:pt x="323" y="525"/>
                      <a:pt x="343" y="520"/>
                    </a:cubicBezTo>
                    <a:cubicBezTo>
                      <a:pt x="427" y="501"/>
                      <a:pt x="504" y="470"/>
                      <a:pt x="566" y="413"/>
                    </a:cubicBezTo>
                    <a:cubicBezTo>
                      <a:pt x="634" y="353"/>
                      <a:pt x="707" y="332"/>
                      <a:pt x="784" y="332"/>
                    </a:cubicBezTo>
                    <a:cubicBezTo>
                      <a:pt x="821" y="332"/>
                      <a:pt x="858" y="336"/>
                      <a:pt x="896" y="344"/>
                    </a:cubicBezTo>
                    <a:lnTo>
                      <a:pt x="1008" y="440"/>
                    </a:lnTo>
                    <a:lnTo>
                      <a:pt x="1242" y="739"/>
                    </a:lnTo>
                    <a:lnTo>
                      <a:pt x="1077" y="924"/>
                    </a:lnTo>
                    <a:cubicBezTo>
                      <a:pt x="923" y="993"/>
                      <a:pt x="812" y="1116"/>
                      <a:pt x="700" y="1231"/>
                    </a:cubicBezTo>
                    <a:lnTo>
                      <a:pt x="500" y="1339"/>
                    </a:lnTo>
                    <a:cubicBezTo>
                      <a:pt x="481" y="1320"/>
                      <a:pt x="454" y="1308"/>
                      <a:pt x="427" y="1308"/>
                    </a:cubicBezTo>
                    <a:lnTo>
                      <a:pt x="412" y="1035"/>
                    </a:lnTo>
                    <a:cubicBezTo>
                      <a:pt x="412" y="939"/>
                      <a:pt x="435" y="843"/>
                      <a:pt x="412" y="759"/>
                    </a:cubicBezTo>
                    <a:cubicBezTo>
                      <a:pt x="391" y="669"/>
                      <a:pt x="362" y="632"/>
                      <a:pt x="327" y="632"/>
                    </a:cubicBezTo>
                    <a:cubicBezTo>
                      <a:pt x="290" y="632"/>
                      <a:pt x="246" y="674"/>
                      <a:pt x="201" y="739"/>
                    </a:cubicBezTo>
                    <a:lnTo>
                      <a:pt x="197" y="743"/>
                    </a:lnTo>
                    <a:cubicBezTo>
                      <a:pt x="1" y="916"/>
                      <a:pt x="181" y="1074"/>
                      <a:pt x="216" y="1239"/>
                    </a:cubicBezTo>
                    <a:lnTo>
                      <a:pt x="308" y="1443"/>
                    </a:lnTo>
                    <a:cubicBezTo>
                      <a:pt x="335" y="1506"/>
                      <a:pt x="368" y="1548"/>
                      <a:pt x="409" y="1548"/>
                    </a:cubicBezTo>
                    <a:cubicBezTo>
                      <a:pt x="438" y="1548"/>
                      <a:pt x="470" y="1528"/>
                      <a:pt x="508" y="1481"/>
                    </a:cubicBezTo>
                    <a:cubicBezTo>
                      <a:pt x="581" y="1458"/>
                      <a:pt x="673" y="1458"/>
                      <a:pt x="708" y="1373"/>
                    </a:cubicBezTo>
                    <a:lnTo>
                      <a:pt x="800" y="1327"/>
                    </a:lnTo>
                    <a:cubicBezTo>
                      <a:pt x="988" y="1254"/>
                      <a:pt x="1146" y="1131"/>
                      <a:pt x="1253" y="962"/>
                    </a:cubicBezTo>
                    <a:lnTo>
                      <a:pt x="1634" y="751"/>
                    </a:lnTo>
                    <a:lnTo>
                      <a:pt x="1818" y="628"/>
                    </a:lnTo>
                    <a:cubicBezTo>
                      <a:pt x="1854" y="639"/>
                      <a:pt x="1889" y="648"/>
                      <a:pt x="1922" y="648"/>
                    </a:cubicBezTo>
                    <a:cubicBezTo>
                      <a:pt x="1969" y="648"/>
                      <a:pt x="2011" y="628"/>
                      <a:pt x="2041" y="559"/>
                    </a:cubicBezTo>
                    <a:cubicBezTo>
                      <a:pt x="2054" y="557"/>
                      <a:pt x="2067" y="556"/>
                      <a:pt x="2080" y="556"/>
                    </a:cubicBezTo>
                    <a:cubicBezTo>
                      <a:pt x="2147" y="556"/>
                      <a:pt x="2219" y="580"/>
                      <a:pt x="2286" y="580"/>
                    </a:cubicBezTo>
                    <a:cubicBezTo>
                      <a:pt x="2344" y="580"/>
                      <a:pt x="2399" y="562"/>
                      <a:pt x="2445" y="493"/>
                    </a:cubicBezTo>
                    <a:cubicBezTo>
                      <a:pt x="2452" y="478"/>
                      <a:pt x="2441" y="424"/>
                      <a:pt x="2422" y="409"/>
                    </a:cubicBezTo>
                    <a:cubicBezTo>
                      <a:pt x="2383" y="374"/>
                      <a:pt x="2347" y="362"/>
                      <a:pt x="2312" y="362"/>
                    </a:cubicBezTo>
                    <a:cubicBezTo>
                      <a:pt x="2218" y="362"/>
                      <a:pt x="2132" y="450"/>
                      <a:pt x="2035" y="450"/>
                    </a:cubicBezTo>
                    <a:cubicBezTo>
                      <a:pt x="2025" y="450"/>
                      <a:pt x="2016" y="449"/>
                      <a:pt x="2007" y="447"/>
                    </a:cubicBezTo>
                    <a:lnTo>
                      <a:pt x="1818" y="467"/>
                    </a:lnTo>
                    <a:cubicBezTo>
                      <a:pt x="1740" y="496"/>
                      <a:pt x="1664" y="524"/>
                      <a:pt x="1594" y="524"/>
                    </a:cubicBezTo>
                    <a:cubicBezTo>
                      <a:pt x="1509" y="524"/>
                      <a:pt x="1432" y="484"/>
                      <a:pt x="1365" y="363"/>
                    </a:cubicBezTo>
                    <a:cubicBezTo>
                      <a:pt x="1311" y="271"/>
                      <a:pt x="1196" y="213"/>
                      <a:pt x="1107" y="136"/>
                    </a:cubicBezTo>
                    <a:cubicBezTo>
                      <a:pt x="1044" y="41"/>
                      <a:pt x="982" y="0"/>
                      <a:pt x="9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9" name="Google Shape;2159;p11"/>
              <p:cNvSpPr/>
              <p:nvPr/>
            </p:nvSpPr>
            <p:spPr>
              <a:xfrm>
                <a:off x="4645853" y="2101864"/>
                <a:ext cx="89803" cy="59558"/>
              </a:xfrm>
              <a:custGeom>
                <a:avLst/>
                <a:gdLst/>
                <a:ahLst/>
                <a:cxnLst/>
                <a:rect l="l" t="t" r="r" b="b"/>
                <a:pathLst>
                  <a:path w="2895" h="1920" extrusionOk="0">
                    <a:moveTo>
                      <a:pt x="337" y="1"/>
                    </a:moveTo>
                    <a:cubicBezTo>
                      <a:pt x="247" y="1"/>
                      <a:pt x="157" y="15"/>
                      <a:pt x="70" y="44"/>
                    </a:cubicBezTo>
                    <a:cubicBezTo>
                      <a:pt x="1" y="110"/>
                      <a:pt x="24" y="183"/>
                      <a:pt x="101" y="190"/>
                    </a:cubicBezTo>
                    <a:cubicBezTo>
                      <a:pt x="308" y="209"/>
                      <a:pt x="473" y="325"/>
                      <a:pt x="662" y="390"/>
                    </a:cubicBezTo>
                    <a:cubicBezTo>
                      <a:pt x="675" y="429"/>
                      <a:pt x="709" y="459"/>
                      <a:pt x="751" y="459"/>
                    </a:cubicBezTo>
                    <a:cubicBezTo>
                      <a:pt x="760" y="459"/>
                      <a:pt x="768" y="458"/>
                      <a:pt x="777" y="455"/>
                    </a:cubicBezTo>
                    <a:lnTo>
                      <a:pt x="781" y="455"/>
                    </a:lnTo>
                    <a:cubicBezTo>
                      <a:pt x="885" y="574"/>
                      <a:pt x="1027" y="613"/>
                      <a:pt x="1157" y="682"/>
                    </a:cubicBezTo>
                    <a:cubicBezTo>
                      <a:pt x="1161" y="722"/>
                      <a:pt x="1207" y="759"/>
                      <a:pt x="1254" y="759"/>
                    </a:cubicBezTo>
                    <a:cubicBezTo>
                      <a:pt x="1257" y="759"/>
                      <a:pt x="1259" y="759"/>
                      <a:pt x="1261" y="759"/>
                    </a:cubicBezTo>
                    <a:lnTo>
                      <a:pt x="1269" y="759"/>
                    </a:lnTo>
                    <a:cubicBezTo>
                      <a:pt x="1549" y="993"/>
                      <a:pt x="1757" y="1339"/>
                      <a:pt x="2180" y="1370"/>
                    </a:cubicBezTo>
                    <a:cubicBezTo>
                      <a:pt x="2207" y="1397"/>
                      <a:pt x="2241" y="1416"/>
                      <a:pt x="2280" y="1428"/>
                    </a:cubicBezTo>
                    <a:lnTo>
                      <a:pt x="2379" y="1466"/>
                    </a:lnTo>
                    <a:lnTo>
                      <a:pt x="2483" y="1562"/>
                    </a:lnTo>
                    <a:lnTo>
                      <a:pt x="2487" y="1566"/>
                    </a:lnTo>
                    <a:cubicBezTo>
                      <a:pt x="2583" y="1704"/>
                      <a:pt x="2668" y="1854"/>
                      <a:pt x="2852" y="1919"/>
                    </a:cubicBezTo>
                    <a:cubicBezTo>
                      <a:pt x="2894" y="1627"/>
                      <a:pt x="2810" y="1412"/>
                      <a:pt x="2602" y="1243"/>
                    </a:cubicBezTo>
                    <a:cubicBezTo>
                      <a:pt x="2487" y="1132"/>
                      <a:pt x="2333" y="1105"/>
                      <a:pt x="2180" y="1066"/>
                    </a:cubicBezTo>
                    <a:lnTo>
                      <a:pt x="2168" y="1062"/>
                    </a:lnTo>
                    <a:cubicBezTo>
                      <a:pt x="2034" y="890"/>
                      <a:pt x="1861" y="747"/>
                      <a:pt x="1661" y="663"/>
                    </a:cubicBezTo>
                    <a:cubicBezTo>
                      <a:pt x="1654" y="617"/>
                      <a:pt x="1615" y="581"/>
                      <a:pt x="1573" y="581"/>
                    </a:cubicBezTo>
                    <a:cubicBezTo>
                      <a:pt x="1569" y="581"/>
                      <a:pt x="1565" y="582"/>
                      <a:pt x="1561" y="582"/>
                    </a:cubicBezTo>
                    <a:lnTo>
                      <a:pt x="1392" y="548"/>
                    </a:lnTo>
                    <a:cubicBezTo>
                      <a:pt x="1373" y="494"/>
                      <a:pt x="1323" y="459"/>
                      <a:pt x="1273" y="459"/>
                    </a:cubicBezTo>
                    <a:lnTo>
                      <a:pt x="1269" y="455"/>
                    </a:lnTo>
                    <a:cubicBezTo>
                      <a:pt x="1261" y="402"/>
                      <a:pt x="1219" y="371"/>
                      <a:pt x="1165" y="371"/>
                    </a:cubicBezTo>
                    <a:lnTo>
                      <a:pt x="1157" y="363"/>
                    </a:lnTo>
                    <a:cubicBezTo>
                      <a:pt x="1088" y="259"/>
                      <a:pt x="981" y="186"/>
                      <a:pt x="854" y="171"/>
                    </a:cubicBezTo>
                    <a:cubicBezTo>
                      <a:pt x="835" y="155"/>
                      <a:pt x="810" y="147"/>
                      <a:pt x="787" y="147"/>
                    </a:cubicBezTo>
                    <a:cubicBezTo>
                      <a:pt x="782" y="147"/>
                      <a:pt x="778" y="147"/>
                      <a:pt x="773" y="148"/>
                    </a:cubicBezTo>
                    <a:cubicBezTo>
                      <a:pt x="755" y="104"/>
                      <a:pt x="710" y="75"/>
                      <a:pt x="666" y="75"/>
                    </a:cubicBezTo>
                    <a:cubicBezTo>
                      <a:pt x="663" y="75"/>
                      <a:pt x="661" y="75"/>
                      <a:pt x="658" y="75"/>
                    </a:cubicBezTo>
                    <a:lnTo>
                      <a:pt x="562" y="33"/>
                    </a:lnTo>
                    <a:cubicBezTo>
                      <a:pt x="489" y="11"/>
                      <a:pt x="413" y="1"/>
                      <a:pt x="3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0" name="Google Shape;2160;p11"/>
              <p:cNvSpPr/>
              <p:nvPr/>
            </p:nvSpPr>
            <p:spPr>
              <a:xfrm>
                <a:off x="4741953" y="2185463"/>
                <a:ext cx="10019" cy="15634"/>
              </a:xfrm>
              <a:custGeom>
                <a:avLst/>
                <a:gdLst/>
                <a:ahLst/>
                <a:cxnLst/>
                <a:rect l="l" t="t" r="r" b="b"/>
                <a:pathLst>
                  <a:path w="323" h="504" extrusionOk="0">
                    <a:moveTo>
                      <a:pt x="0" y="1"/>
                    </a:moveTo>
                    <a:cubicBezTo>
                      <a:pt x="46" y="158"/>
                      <a:pt x="85" y="296"/>
                      <a:pt x="142" y="504"/>
                    </a:cubicBezTo>
                    <a:cubicBezTo>
                      <a:pt x="323" y="116"/>
                      <a:pt x="323" y="116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1" name="Google Shape;2161;p11"/>
              <p:cNvSpPr/>
              <p:nvPr/>
            </p:nvSpPr>
            <p:spPr>
              <a:xfrm>
                <a:off x="4651219" y="2178670"/>
                <a:ext cx="9647" cy="10081"/>
              </a:xfrm>
              <a:custGeom>
                <a:avLst/>
                <a:gdLst/>
                <a:ahLst/>
                <a:cxnLst/>
                <a:rect l="l" t="t" r="r" b="b"/>
                <a:pathLst>
                  <a:path w="311" h="325" extrusionOk="0">
                    <a:moveTo>
                      <a:pt x="185" y="1"/>
                    </a:moveTo>
                    <a:lnTo>
                      <a:pt x="1" y="97"/>
                    </a:lnTo>
                    <a:cubicBezTo>
                      <a:pt x="24" y="200"/>
                      <a:pt x="97" y="277"/>
                      <a:pt x="193" y="316"/>
                    </a:cubicBezTo>
                    <a:cubicBezTo>
                      <a:pt x="214" y="321"/>
                      <a:pt x="231" y="324"/>
                      <a:pt x="246" y="324"/>
                    </a:cubicBezTo>
                    <a:cubicBezTo>
                      <a:pt x="300" y="324"/>
                      <a:pt x="310" y="284"/>
                      <a:pt x="289" y="208"/>
                    </a:cubicBezTo>
                    <a:lnTo>
                      <a:pt x="281" y="208"/>
                    </a:lnTo>
                    <a:cubicBezTo>
                      <a:pt x="254" y="170"/>
                      <a:pt x="231" y="131"/>
                      <a:pt x="204" y="89"/>
                    </a:cubicBezTo>
                    <a:cubicBezTo>
                      <a:pt x="201" y="58"/>
                      <a:pt x="197" y="31"/>
                      <a:pt x="1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2" name="Google Shape;2162;p11"/>
              <p:cNvSpPr/>
              <p:nvPr/>
            </p:nvSpPr>
            <p:spPr>
              <a:xfrm>
                <a:off x="4676252" y="2154753"/>
                <a:ext cx="6700" cy="7538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43" extrusionOk="0">
                    <a:moveTo>
                      <a:pt x="144" y="1"/>
                    </a:moveTo>
                    <a:cubicBezTo>
                      <a:pt x="134" y="1"/>
                      <a:pt x="123" y="4"/>
                      <a:pt x="108" y="11"/>
                    </a:cubicBezTo>
                    <a:cubicBezTo>
                      <a:pt x="39" y="45"/>
                      <a:pt x="1" y="126"/>
                      <a:pt x="20" y="207"/>
                    </a:cubicBezTo>
                    <a:cubicBezTo>
                      <a:pt x="23" y="222"/>
                      <a:pt x="77" y="242"/>
                      <a:pt x="112" y="242"/>
                    </a:cubicBezTo>
                    <a:cubicBezTo>
                      <a:pt x="122" y="242"/>
                      <a:pt x="130" y="241"/>
                      <a:pt x="135" y="237"/>
                    </a:cubicBezTo>
                    <a:cubicBezTo>
                      <a:pt x="185" y="207"/>
                      <a:pt x="216" y="138"/>
                      <a:pt x="197" y="76"/>
                    </a:cubicBezTo>
                    <a:cubicBezTo>
                      <a:pt x="188" y="46"/>
                      <a:pt x="181" y="1"/>
                      <a:pt x="1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3" name="Google Shape;2163;p11"/>
              <p:cNvSpPr/>
              <p:nvPr/>
            </p:nvSpPr>
            <p:spPr>
              <a:xfrm>
                <a:off x="4675415" y="2137817"/>
                <a:ext cx="7197" cy="5801"/>
              </a:xfrm>
              <a:custGeom>
                <a:avLst/>
                <a:gdLst/>
                <a:ahLst/>
                <a:cxnLst/>
                <a:rect l="l" t="t" r="r" b="b"/>
                <a:pathLst>
                  <a:path w="232" h="187" extrusionOk="0">
                    <a:moveTo>
                      <a:pt x="138" y="1"/>
                    </a:moveTo>
                    <a:cubicBezTo>
                      <a:pt x="91" y="1"/>
                      <a:pt x="58" y="34"/>
                      <a:pt x="32" y="69"/>
                    </a:cubicBezTo>
                    <a:cubicBezTo>
                      <a:pt x="1" y="115"/>
                      <a:pt x="16" y="180"/>
                      <a:pt x="58" y="184"/>
                    </a:cubicBezTo>
                    <a:cubicBezTo>
                      <a:pt x="68" y="186"/>
                      <a:pt x="76" y="187"/>
                      <a:pt x="84" y="187"/>
                    </a:cubicBezTo>
                    <a:cubicBezTo>
                      <a:pt x="139" y="187"/>
                      <a:pt x="178" y="145"/>
                      <a:pt x="204" y="88"/>
                    </a:cubicBezTo>
                    <a:cubicBezTo>
                      <a:pt x="231" y="57"/>
                      <a:pt x="228" y="30"/>
                      <a:pt x="185" y="11"/>
                    </a:cubicBezTo>
                    <a:cubicBezTo>
                      <a:pt x="168" y="4"/>
                      <a:pt x="152" y="1"/>
                      <a:pt x="1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4" name="Google Shape;2164;p11"/>
              <p:cNvSpPr/>
              <p:nvPr/>
            </p:nvSpPr>
            <p:spPr>
              <a:xfrm>
                <a:off x="4628575" y="2125626"/>
                <a:ext cx="22676" cy="49539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597" extrusionOk="0">
                    <a:moveTo>
                      <a:pt x="359" y="1"/>
                    </a:moveTo>
                    <a:cubicBezTo>
                      <a:pt x="319" y="1"/>
                      <a:pt x="267" y="20"/>
                      <a:pt x="200" y="66"/>
                    </a:cubicBezTo>
                    <a:cubicBezTo>
                      <a:pt x="104" y="108"/>
                      <a:pt x="20" y="166"/>
                      <a:pt x="12" y="289"/>
                    </a:cubicBezTo>
                    <a:cubicBezTo>
                      <a:pt x="12" y="323"/>
                      <a:pt x="20" y="358"/>
                      <a:pt x="20" y="393"/>
                    </a:cubicBezTo>
                    <a:cubicBezTo>
                      <a:pt x="4" y="419"/>
                      <a:pt x="8" y="458"/>
                      <a:pt x="31" y="481"/>
                    </a:cubicBezTo>
                    <a:cubicBezTo>
                      <a:pt x="1" y="635"/>
                      <a:pt x="89" y="758"/>
                      <a:pt x="143" y="881"/>
                    </a:cubicBezTo>
                    <a:cubicBezTo>
                      <a:pt x="181" y="1030"/>
                      <a:pt x="312" y="1134"/>
                      <a:pt x="316" y="1299"/>
                    </a:cubicBezTo>
                    <a:cubicBezTo>
                      <a:pt x="350" y="1326"/>
                      <a:pt x="373" y="1361"/>
                      <a:pt x="385" y="1403"/>
                    </a:cubicBezTo>
                    <a:lnTo>
                      <a:pt x="412" y="1403"/>
                    </a:lnTo>
                    <a:cubicBezTo>
                      <a:pt x="481" y="1449"/>
                      <a:pt x="446" y="1553"/>
                      <a:pt x="523" y="1588"/>
                    </a:cubicBezTo>
                    <a:cubicBezTo>
                      <a:pt x="547" y="1594"/>
                      <a:pt x="567" y="1597"/>
                      <a:pt x="585" y="1597"/>
                    </a:cubicBezTo>
                    <a:cubicBezTo>
                      <a:pt x="697" y="1597"/>
                      <a:pt x="701" y="1482"/>
                      <a:pt x="731" y="1395"/>
                    </a:cubicBezTo>
                    <a:cubicBezTo>
                      <a:pt x="615" y="1203"/>
                      <a:pt x="585" y="961"/>
                      <a:pt x="431" y="781"/>
                    </a:cubicBezTo>
                    <a:lnTo>
                      <a:pt x="327" y="400"/>
                    </a:lnTo>
                    <a:cubicBezTo>
                      <a:pt x="396" y="362"/>
                      <a:pt x="581" y="435"/>
                      <a:pt x="531" y="289"/>
                    </a:cubicBezTo>
                    <a:cubicBezTo>
                      <a:pt x="501" y="206"/>
                      <a:pt x="492" y="1"/>
                      <a:pt x="3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5" name="Google Shape;2165;p11"/>
              <p:cNvSpPr/>
              <p:nvPr/>
            </p:nvSpPr>
            <p:spPr>
              <a:xfrm>
                <a:off x="4655407" y="2144176"/>
                <a:ext cx="8375" cy="6297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03" extrusionOk="0">
                    <a:moveTo>
                      <a:pt x="221" y="0"/>
                    </a:moveTo>
                    <a:cubicBezTo>
                      <a:pt x="202" y="0"/>
                      <a:pt x="180" y="14"/>
                      <a:pt x="158" y="25"/>
                    </a:cubicBezTo>
                    <a:cubicBezTo>
                      <a:pt x="85" y="52"/>
                      <a:pt x="0" y="98"/>
                      <a:pt x="77" y="179"/>
                    </a:cubicBezTo>
                    <a:cubicBezTo>
                      <a:pt x="95" y="195"/>
                      <a:pt x="113" y="202"/>
                      <a:pt x="130" y="202"/>
                    </a:cubicBezTo>
                    <a:cubicBezTo>
                      <a:pt x="177" y="202"/>
                      <a:pt x="220" y="150"/>
                      <a:pt x="242" y="94"/>
                    </a:cubicBezTo>
                    <a:cubicBezTo>
                      <a:pt x="250" y="71"/>
                      <a:pt x="269" y="37"/>
                      <a:pt x="258" y="29"/>
                    </a:cubicBezTo>
                    <a:cubicBezTo>
                      <a:pt x="248" y="8"/>
                      <a:pt x="235" y="0"/>
                      <a:pt x="2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66" name="Google Shape;2166;p11"/>
            <p:cNvGrpSpPr/>
            <p:nvPr/>
          </p:nvGrpSpPr>
          <p:grpSpPr>
            <a:xfrm>
              <a:off x="8430718" y="1612088"/>
              <a:ext cx="294935" cy="183702"/>
              <a:chOff x="5052556" y="4346751"/>
              <a:chExt cx="254891" cy="158760"/>
            </a:xfrm>
          </p:grpSpPr>
          <p:sp>
            <p:nvSpPr>
              <p:cNvPr id="2167" name="Google Shape;2167;p11"/>
              <p:cNvSpPr/>
              <p:nvPr/>
            </p:nvSpPr>
            <p:spPr>
              <a:xfrm>
                <a:off x="5052556" y="4346751"/>
                <a:ext cx="254891" cy="158760"/>
              </a:xfrm>
              <a:custGeom>
                <a:avLst/>
                <a:gdLst/>
                <a:ahLst/>
                <a:cxnLst/>
                <a:rect l="l" t="t" r="r" b="b"/>
                <a:pathLst>
                  <a:path w="8217" h="5118" extrusionOk="0">
                    <a:moveTo>
                      <a:pt x="247" y="3267"/>
                    </a:moveTo>
                    <a:lnTo>
                      <a:pt x="251" y="3271"/>
                    </a:lnTo>
                    <a:lnTo>
                      <a:pt x="250" y="3279"/>
                    </a:lnTo>
                    <a:lnTo>
                      <a:pt x="250" y="3279"/>
                    </a:lnTo>
                    <a:cubicBezTo>
                      <a:pt x="249" y="3275"/>
                      <a:pt x="248" y="3272"/>
                      <a:pt x="247" y="3267"/>
                    </a:cubicBezTo>
                    <a:close/>
                    <a:moveTo>
                      <a:pt x="274" y="3283"/>
                    </a:moveTo>
                    <a:cubicBezTo>
                      <a:pt x="274" y="3285"/>
                      <a:pt x="269" y="3286"/>
                      <a:pt x="266" y="3288"/>
                    </a:cubicBezTo>
                    <a:lnTo>
                      <a:pt x="266" y="3288"/>
                    </a:lnTo>
                    <a:lnTo>
                      <a:pt x="274" y="3283"/>
                    </a:lnTo>
                    <a:close/>
                    <a:moveTo>
                      <a:pt x="4566" y="331"/>
                    </a:moveTo>
                    <a:cubicBezTo>
                      <a:pt x="5089" y="339"/>
                      <a:pt x="5592" y="478"/>
                      <a:pt x="6107" y="554"/>
                    </a:cubicBezTo>
                    <a:lnTo>
                      <a:pt x="6995" y="954"/>
                    </a:lnTo>
                    <a:cubicBezTo>
                      <a:pt x="6995" y="996"/>
                      <a:pt x="6995" y="1039"/>
                      <a:pt x="6998" y="1081"/>
                    </a:cubicBezTo>
                    <a:cubicBezTo>
                      <a:pt x="7390" y="1384"/>
                      <a:pt x="7605" y="1830"/>
                      <a:pt x="7936" y="2176"/>
                    </a:cubicBezTo>
                    <a:cubicBezTo>
                      <a:pt x="7755" y="2556"/>
                      <a:pt x="7686" y="2983"/>
                      <a:pt x="7390" y="3302"/>
                    </a:cubicBezTo>
                    <a:lnTo>
                      <a:pt x="7402" y="3402"/>
                    </a:lnTo>
                    <a:cubicBezTo>
                      <a:pt x="6995" y="3686"/>
                      <a:pt x="6587" y="3993"/>
                      <a:pt x="6068" y="4013"/>
                    </a:cubicBezTo>
                    <a:cubicBezTo>
                      <a:pt x="5428" y="4033"/>
                      <a:pt x="4786" y="4106"/>
                      <a:pt x="4143" y="4106"/>
                    </a:cubicBezTo>
                    <a:cubicBezTo>
                      <a:pt x="3933" y="4106"/>
                      <a:pt x="3723" y="4098"/>
                      <a:pt x="3513" y="4078"/>
                    </a:cubicBezTo>
                    <a:cubicBezTo>
                      <a:pt x="2606" y="3993"/>
                      <a:pt x="1769" y="3744"/>
                      <a:pt x="1158" y="3002"/>
                    </a:cubicBezTo>
                    <a:cubicBezTo>
                      <a:pt x="1138" y="2902"/>
                      <a:pt x="1069" y="2814"/>
                      <a:pt x="965" y="2787"/>
                    </a:cubicBezTo>
                    <a:cubicBezTo>
                      <a:pt x="919" y="2764"/>
                      <a:pt x="881" y="2729"/>
                      <a:pt x="850" y="2683"/>
                    </a:cubicBezTo>
                    <a:lnTo>
                      <a:pt x="846" y="2675"/>
                    </a:lnTo>
                    <a:cubicBezTo>
                      <a:pt x="862" y="2668"/>
                      <a:pt x="869" y="2664"/>
                      <a:pt x="881" y="2649"/>
                    </a:cubicBezTo>
                    <a:cubicBezTo>
                      <a:pt x="839" y="2260"/>
                      <a:pt x="839" y="1880"/>
                      <a:pt x="1008" y="1515"/>
                    </a:cubicBezTo>
                    <a:cubicBezTo>
                      <a:pt x="1008" y="1496"/>
                      <a:pt x="1004" y="1477"/>
                      <a:pt x="1000" y="1457"/>
                    </a:cubicBezTo>
                    <a:cubicBezTo>
                      <a:pt x="1031" y="1438"/>
                      <a:pt x="1042" y="1407"/>
                      <a:pt x="1042" y="1377"/>
                    </a:cubicBezTo>
                    <a:lnTo>
                      <a:pt x="1054" y="1365"/>
                    </a:lnTo>
                    <a:cubicBezTo>
                      <a:pt x="1100" y="1361"/>
                      <a:pt x="1138" y="1319"/>
                      <a:pt x="1138" y="1269"/>
                    </a:cubicBezTo>
                    <a:lnTo>
                      <a:pt x="1158" y="1250"/>
                    </a:lnTo>
                    <a:cubicBezTo>
                      <a:pt x="1204" y="1246"/>
                      <a:pt x="1242" y="1211"/>
                      <a:pt x="1246" y="1169"/>
                    </a:cubicBezTo>
                    <a:lnTo>
                      <a:pt x="1265" y="1154"/>
                    </a:lnTo>
                    <a:cubicBezTo>
                      <a:pt x="1311" y="1154"/>
                      <a:pt x="1357" y="1127"/>
                      <a:pt x="1365" y="1077"/>
                    </a:cubicBezTo>
                    <a:lnTo>
                      <a:pt x="1461" y="1035"/>
                    </a:lnTo>
                    <a:cubicBezTo>
                      <a:pt x="1466" y="1036"/>
                      <a:pt x="1471" y="1036"/>
                      <a:pt x="1476" y="1036"/>
                    </a:cubicBezTo>
                    <a:cubicBezTo>
                      <a:pt x="1514" y="1036"/>
                      <a:pt x="1551" y="1011"/>
                      <a:pt x="1561" y="977"/>
                    </a:cubicBezTo>
                    <a:lnTo>
                      <a:pt x="1665" y="939"/>
                    </a:lnTo>
                    <a:cubicBezTo>
                      <a:pt x="1670" y="939"/>
                      <a:pt x="1675" y="940"/>
                      <a:pt x="1680" y="940"/>
                    </a:cubicBezTo>
                    <a:cubicBezTo>
                      <a:pt x="1720" y="940"/>
                      <a:pt x="1755" y="915"/>
                      <a:pt x="1769" y="877"/>
                    </a:cubicBezTo>
                    <a:cubicBezTo>
                      <a:pt x="2504" y="561"/>
                      <a:pt x="3263" y="337"/>
                      <a:pt x="4072" y="337"/>
                    </a:cubicBezTo>
                    <a:cubicBezTo>
                      <a:pt x="4117" y="337"/>
                      <a:pt x="4163" y="338"/>
                      <a:pt x="4209" y="339"/>
                    </a:cubicBezTo>
                    <a:cubicBezTo>
                      <a:pt x="4260" y="351"/>
                      <a:pt x="4315" y="357"/>
                      <a:pt x="4369" y="357"/>
                    </a:cubicBezTo>
                    <a:cubicBezTo>
                      <a:pt x="4436" y="357"/>
                      <a:pt x="4503" y="348"/>
                      <a:pt x="4566" y="331"/>
                    </a:cubicBezTo>
                    <a:close/>
                    <a:moveTo>
                      <a:pt x="554" y="2626"/>
                    </a:moveTo>
                    <a:cubicBezTo>
                      <a:pt x="583" y="2626"/>
                      <a:pt x="611" y="2638"/>
                      <a:pt x="635" y="2656"/>
                    </a:cubicBezTo>
                    <a:cubicBezTo>
                      <a:pt x="623" y="2702"/>
                      <a:pt x="623" y="2748"/>
                      <a:pt x="643" y="2791"/>
                    </a:cubicBezTo>
                    <a:cubicBezTo>
                      <a:pt x="650" y="2860"/>
                      <a:pt x="650" y="2933"/>
                      <a:pt x="654" y="2998"/>
                    </a:cubicBezTo>
                    <a:cubicBezTo>
                      <a:pt x="816" y="3071"/>
                      <a:pt x="854" y="3283"/>
                      <a:pt x="1038" y="3329"/>
                    </a:cubicBezTo>
                    <a:cubicBezTo>
                      <a:pt x="1526" y="3824"/>
                      <a:pt x="2160" y="4047"/>
                      <a:pt x="2810" y="4232"/>
                    </a:cubicBezTo>
                    <a:cubicBezTo>
                      <a:pt x="3390" y="4400"/>
                      <a:pt x="3964" y="4475"/>
                      <a:pt x="4535" y="4475"/>
                    </a:cubicBezTo>
                    <a:cubicBezTo>
                      <a:pt x="5401" y="4475"/>
                      <a:pt x="6257" y="4301"/>
                      <a:pt x="7110" y="4009"/>
                    </a:cubicBezTo>
                    <a:cubicBezTo>
                      <a:pt x="7164" y="3959"/>
                      <a:pt x="7244" y="3963"/>
                      <a:pt x="7302" y="3936"/>
                    </a:cubicBezTo>
                    <a:lnTo>
                      <a:pt x="7302" y="3936"/>
                    </a:lnTo>
                    <a:cubicBezTo>
                      <a:pt x="7287" y="3963"/>
                      <a:pt x="7275" y="3993"/>
                      <a:pt x="7263" y="4020"/>
                    </a:cubicBezTo>
                    <a:cubicBezTo>
                      <a:pt x="7256" y="4059"/>
                      <a:pt x="7256" y="4097"/>
                      <a:pt x="7263" y="4136"/>
                    </a:cubicBezTo>
                    <a:lnTo>
                      <a:pt x="6914" y="4424"/>
                    </a:lnTo>
                    <a:cubicBezTo>
                      <a:pt x="6879" y="4455"/>
                      <a:pt x="6841" y="4482"/>
                      <a:pt x="6799" y="4508"/>
                    </a:cubicBezTo>
                    <a:lnTo>
                      <a:pt x="6795" y="4508"/>
                    </a:lnTo>
                    <a:cubicBezTo>
                      <a:pt x="6628" y="4571"/>
                      <a:pt x="6475" y="4633"/>
                      <a:pt x="6300" y="4633"/>
                    </a:cubicBezTo>
                    <a:cubicBezTo>
                      <a:pt x="6250" y="4633"/>
                      <a:pt x="6197" y="4628"/>
                      <a:pt x="6141" y="4616"/>
                    </a:cubicBezTo>
                    <a:cubicBezTo>
                      <a:pt x="6079" y="4603"/>
                      <a:pt x="6016" y="4597"/>
                      <a:pt x="5954" y="4597"/>
                    </a:cubicBezTo>
                    <a:cubicBezTo>
                      <a:pt x="5790" y="4597"/>
                      <a:pt x="5630" y="4640"/>
                      <a:pt x="5488" y="4724"/>
                    </a:cubicBezTo>
                    <a:cubicBezTo>
                      <a:pt x="4922" y="4756"/>
                      <a:pt x="4362" y="4809"/>
                      <a:pt x="3798" y="4809"/>
                    </a:cubicBezTo>
                    <a:cubicBezTo>
                      <a:pt x="3703" y="4809"/>
                      <a:pt x="3608" y="4808"/>
                      <a:pt x="3513" y="4804"/>
                    </a:cubicBezTo>
                    <a:cubicBezTo>
                      <a:pt x="3494" y="4797"/>
                      <a:pt x="3471" y="4789"/>
                      <a:pt x="3444" y="4781"/>
                    </a:cubicBezTo>
                    <a:cubicBezTo>
                      <a:pt x="3333" y="4740"/>
                      <a:pt x="3217" y="4718"/>
                      <a:pt x="3102" y="4718"/>
                    </a:cubicBezTo>
                    <a:cubicBezTo>
                      <a:pt x="3059" y="4718"/>
                      <a:pt x="3015" y="4721"/>
                      <a:pt x="2971" y="4727"/>
                    </a:cubicBezTo>
                    <a:cubicBezTo>
                      <a:pt x="2914" y="4706"/>
                      <a:pt x="2856" y="4695"/>
                      <a:pt x="2797" y="4695"/>
                    </a:cubicBezTo>
                    <a:cubicBezTo>
                      <a:pt x="2761" y="4695"/>
                      <a:pt x="2724" y="4699"/>
                      <a:pt x="2687" y="4708"/>
                    </a:cubicBezTo>
                    <a:cubicBezTo>
                      <a:pt x="2691" y="4693"/>
                      <a:pt x="2691" y="4685"/>
                      <a:pt x="2695" y="4670"/>
                    </a:cubicBezTo>
                    <a:cubicBezTo>
                      <a:pt x="2306" y="4343"/>
                      <a:pt x="1772" y="4382"/>
                      <a:pt x="1350" y="4136"/>
                    </a:cubicBezTo>
                    <a:cubicBezTo>
                      <a:pt x="1257" y="4109"/>
                      <a:pt x="1173" y="4078"/>
                      <a:pt x="1081" y="4055"/>
                    </a:cubicBezTo>
                    <a:cubicBezTo>
                      <a:pt x="1056" y="4050"/>
                      <a:pt x="1031" y="4049"/>
                      <a:pt x="1006" y="4049"/>
                    </a:cubicBezTo>
                    <a:cubicBezTo>
                      <a:pt x="989" y="4049"/>
                      <a:pt x="971" y="4050"/>
                      <a:pt x="954" y="4051"/>
                    </a:cubicBezTo>
                    <a:lnTo>
                      <a:pt x="808" y="3913"/>
                    </a:lnTo>
                    <a:cubicBezTo>
                      <a:pt x="812" y="3886"/>
                      <a:pt x="812" y="3863"/>
                      <a:pt x="808" y="3840"/>
                    </a:cubicBezTo>
                    <a:cubicBezTo>
                      <a:pt x="792" y="3786"/>
                      <a:pt x="773" y="3732"/>
                      <a:pt x="746" y="3686"/>
                    </a:cubicBezTo>
                    <a:cubicBezTo>
                      <a:pt x="731" y="3652"/>
                      <a:pt x="716" y="3617"/>
                      <a:pt x="696" y="3590"/>
                    </a:cubicBezTo>
                    <a:cubicBezTo>
                      <a:pt x="673" y="3540"/>
                      <a:pt x="650" y="3494"/>
                      <a:pt x="631" y="3444"/>
                    </a:cubicBezTo>
                    <a:cubicBezTo>
                      <a:pt x="620" y="3413"/>
                      <a:pt x="604" y="3379"/>
                      <a:pt x="593" y="3344"/>
                    </a:cubicBezTo>
                    <a:cubicBezTo>
                      <a:pt x="577" y="3290"/>
                      <a:pt x="566" y="3240"/>
                      <a:pt x="562" y="3183"/>
                    </a:cubicBezTo>
                    <a:cubicBezTo>
                      <a:pt x="562" y="3060"/>
                      <a:pt x="554" y="2944"/>
                      <a:pt x="527" y="2829"/>
                    </a:cubicBezTo>
                    <a:cubicBezTo>
                      <a:pt x="516" y="2764"/>
                      <a:pt x="481" y="2702"/>
                      <a:pt x="516" y="2633"/>
                    </a:cubicBezTo>
                    <a:cubicBezTo>
                      <a:pt x="529" y="2629"/>
                      <a:pt x="542" y="2626"/>
                      <a:pt x="554" y="2626"/>
                    </a:cubicBezTo>
                    <a:close/>
                    <a:moveTo>
                      <a:pt x="4948" y="0"/>
                    </a:moveTo>
                    <a:cubicBezTo>
                      <a:pt x="4755" y="0"/>
                      <a:pt x="4560" y="19"/>
                      <a:pt x="4366" y="55"/>
                    </a:cubicBezTo>
                    <a:cubicBezTo>
                      <a:pt x="4295" y="78"/>
                      <a:pt x="4220" y="88"/>
                      <a:pt x="4145" y="88"/>
                    </a:cubicBezTo>
                    <a:cubicBezTo>
                      <a:pt x="4094" y="88"/>
                      <a:pt x="4043" y="83"/>
                      <a:pt x="3993" y="74"/>
                    </a:cubicBezTo>
                    <a:cubicBezTo>
                      <a:pt x="3974" y="93"/>
                      <a:pt x="3959" y="116"/>
                      <a:pt x="3959" y="143"/>
                    </a:cubicBezTo>
                    <a:lnTo>
                      <a:pt x="3932" y="143"/>
                    </a:lnTo>
                    <a:lnTo>
                      <a:pt x="2760" y="174"/>
                    </a:lnTo>
                    <a:cubicBezTo>
                      <a:pt x="2674" y="243"/>
                      <a:pt x="2579" y="256"/>
                      <a:pt x="2484" y="256"/>
                    </a:cubicBezTo>
                    <a:cubicBezTo>
                      <a:pt x="2419" y="256"/>
                      <a:pt x="2354" y="250"/>
                      <a:pt x="2290" y="250"/>
                    </a:cubicBezTo>
                    <a:cubicBezTo>
                      <a:pt x="2242" y="250"/>
                      <a:pt x="2195" y="254"/>
                      <a:pt x="2149" y="266"/>
                    </a:cubicBezTo>
                    <a:cubicBezTo>
                      <a:pt x="2076" y="358"/>
                      <a:pt x="1972" y="370"/>
                      <a:pt x="1868" y="389"/>
                    </a:cubicBezTo>
                    <a:cubicBezTo>
                      <a:pt x="1858" y="436"/>
                      <a:pt x="1816" y="468"/>
                      <a:pt x="1768" y="468"/>
                    </a:cubicBezTo>
                    <a:cubicBezTo>
                      <a:pt x="1760" y="468"/>
                      <a:pt x="1753" y="467"/>
                      <a:pt x="1745" y="466"/>
                    </a:cubicBezTo>
                    <a:lnTo>
                      <a:pt x="1653" y="562"/>
                    </a:lnTo>
                    <a:cubicBezTo>
                      <a:pt x="1640" y="547"/>
                      <a:pt x="1618" y="538"/>
                      <a:pt x="1597" y="538"/>
                    </a:cubicBezTo>
                    <a:cubicBezTo>
                      <a:pt x="1581" y="538"/>
                      <a:pt x="1565" y="543"/>
                      <a:pt x="1553" y="554"/>
                    </a:cubicBezTo>
                    <a:lnTo>
                      <a:pt x="1542" y="562"/>
                    </a:lnTo>
                    <a:cubicBezTo>
                      <a:pt x="1514" y="587"/>
                      <a:pt x="1478" y="602"/>
                      <a:pt x="1443" y="602"/>
                    </a:cubicBezTo>
                    <a:cubicBezTo>
                      <a:pt x="1420" y="602"/>
                      <a:pt x="1397" y="595"/>
                      <a:pt x="1377" y="581"/>
                    </a:cubicBezTo>
                    <a:cubicBezTo>
                      <a:pt x="1269" y="600"/>
                      <a:pt x="1184" y="677"/>
                      <a:pt x="1154" y="777"/>
                    </a:cubicBezTo>
                    <a:cubicBezTo>
                      <a:pt x="1108" y="796"/>
                      <a:pt x="1069" y="835"/>
                      <a:pt x="1054" y="885"/>
                    </a:cubicBezTo>
                    <a:cubicBezTo>
                      <a:pt x="1000" y="893"/>
                      <a:pt x="962" y="942"/>
                      <a:pt x="958" y="996"/>
                    </a:cubicBezTo>
                    <a:cubicBezTo>
                      <a:pt x="869" y="1035"/>
                      <a:pt x="889" y="1100"/>
                      <a:pt x="908" y="1173"/>
                    </a:cubicBezTo>
                    <a:cubicBezTo>
                      <a:pt x="923" y="1173"/>
                      <a:pt x="939" y="1169"/>
                      <a:pt x="954" y="1169"/>
                    </a:cubicBezTo>
                    <a:lnTo>
                      <a:pt x="946" y="1173"/>
                    </a:lnTo>
                    <a:cubicBezTo>
                      <a:pt x="923" y="1188"/>
                      <a:pt x="908" y="1215"/>
                      <a:pt x="915" y="1238"/>
                    </a:cubicBezTo>
                    <a:lnTo>
                      <a:pt x="839" y="1311"/>
                    </a:lnTo>
                    <a:lnTo>
                      <a:pt x="831" y="1311"/>
                    </a:lnTo>
                    <a:cubicBezTo>
                      <a:pt x="762" y="1315"/>
                      <a:pt x="689" y="1315"/>
                      <a:pt x="658" y="1400"/>
                    </a:cubicBezTo>
                    <a:lnTo>
                      <a:pt x="658" y="1404"/>
                    </a:lnTo>
                    <a:cubicBezTo>
                      <a:pt x="573" y="1423"/>
                      <a:pt x="600" y="1527"/>
                      <a:pt x="539" y="1565"/>
                    </a:cubicBezTo>
                    <a:lnTo>
                      <a:pt x="524" y="1584"/>
                    </a:lnTo>
                    <a:cubicBezTo>
                      <a:pt x="447" y="1650"/>
                      <a:pt x="366" y="1707"/>
                      <a:pt x="347" y="1811"/>
                    </a:cubicBezTo>
                    <a:cubicBezTo>
                      <a:pt x="362" y="1834"/>
                      <a:pt x="358" y="1869"/>
                      <a:pt x="331" y="1884"/>
                    </a:cubicBezTo>
                    <a:cubicBezTo>
                      <a:pt x="304" y="1922"/>
                      <a:pt x="255" y="1949"/>
                      <a:pt x="262" y="2007"/>
                    </a:cubicBezTo>
                    <a:cubicBezTo>
                      <a:pt x="166" y="2053"/>
                      <a:pt x="158" y="2149"/>
                      <a:pt x="139" y="2234"/>
                    </a:cubicBezTo>
                    <a:cubicBezTo>
                      <a:pt x="135" y="2291"/>
                      <a:pt x="135" y="2349"/>
                      <a:pt x="135" y="2410"/>
                    </a:cubicBezTo>
                    <a:lnTo>
                      <a:pt x="135" y="2426"/>
                    </a:lnTo>
                    <a:cubicBezTo>
                      <a:pt x="135" y="2476"/>
                      <a:pt x="128" y="2518"/>
                      <a:pt x="112" y="2564"/>
                    </a:cubicBezTo>
                    <a:cubicBezTo>
                      <a:pt x="97" y="2610"/>
                      <a:pt x="93" y="2652"/>
                      <a:pt x="97" y="2695"/>
                    </a:cubicBezTo>
                    <a:cubicBezTo>
                      <a:pt x="78" y="2699"/>
                      <a:pt x="62" y="2706"/>
                      <a:pt x="43" y="2710"/>
                    </a:cubicBezTo>
                    <a:lnTo>
                      <a:pt x="43" y="2706"/>
                    </a:lnTo>
                    <a:cubicBezTo>
                      <a:pt x="35" y="2706"/>
                      <a:pt x="24" y="2714"/>
                      <a:pt x="16" y="2733"/>
                    </a:cubicBezTo>
                    <a:cubicBezTo>
                      <a:pt x="5" y="2752"/>
                      <a:pt x="16" y="2775"/>
                      <a:pt x="43" y="2802"/>
                    </a:cubicBezTo>
                    <a:cubicBezTo>
                      <a:pt x="70" y="2868"/>
                      <a:pt x="70" y="2941"/>
                      <a:pt x="39" y="3002"/>
                    </a:cubicBezTo>
                    <a:cubicBezTo>
                      <a:pt x="32" y="3002"/>
                      <a:pt x="20" y="3014"/>
                      <a:pt x="12" y="3037"/>
                    </a:cubicBezTo>
                    <a:cubicBezTo>
                      <a:pt x="1" y="3060"/>
                      <a:pt x="12" y="3079"/>
                      <a:pt x="39" y="3102"/>
                    </a:cubicBezTo>
                    <a:cubicBezTo>
                      <a:pt x="62" y="3121"/>
                      <a:pt x="62" y="3156"/>
                      <a:pt x="43" y="3179"/>
                    </a:cubicBezTo>
                    <a:cubicBezTo>
                      <a:pt x="55" y="3206"/>
                      <a:pt x="70" y="3217"/>
                      <a:pt x="93" y="3229"/>
                    </a:cubicBezTo>
                    <a:cubicBezTo>
                      <a:pt x="93" y="3248"/>
                      <a:pt x="93" y="3267"/>
                      <a:pt x="97" y="3286"/>
                    </a:cubicBezTo>
                    <a:cubicBezTo>
                      <a:pt x="112" y="3306"/>
                      <a:pt x="132" y="3321"/>
                      <a:pt x="151" y="3325"/>
                    </a:cubicBezTo>
                    <a:cubicBezTo>
                      <a:pt x="151" y="3359"/>
                      <a:pt x="170" y="3386"/>
                      <a:pt x="193" y="3406"/>
                    </a:cubicBezTo>
                    <a:cubicBezTo>
                      <a:pt x="197" y="3425"/>
                      <a:pt x="205" y="3440"/>
                      <a:pt x="208" y="3459"/>
                    </a:cubicBezTo>
                    <a:cubicBezTo>
                      <a:pt x="212" y="3475"/>
                      <a:pt x="224" y="3486"/>
                      <a:pt x="228" y="3502"/>
                    </a:cubicBezTo>
                    <a:cubicBezTo>
                      <a:pt x="235" y="3563"/>
                      <a:pt x="247" y="3621"/>
                      <a:pt x="262" y="3686"/>
                    </a:cubicBezTo>
                    <a:lnTo>
                      <a:pt x="293" y="3690"/>
                    </a:lnTo>
                    <a:cubicBezTo>
                      <a:pt x="301" y="3698"/>
                      <a:pt x="304" y="3713"/>
                      <a:pt x="308" y="3725"/>
                    </a:cubicBezTo>
                    <a:lnTo>
                      <a:pt x="351" y="3767"/>
                    </a:lnTo>
                    <a:lnTo>
                      <a:pt x="351" y="3794"/>
                    </a:lnTo>
                    <a:lnTo>
                      <a:pt x="377" y="3794"/>
                    </a:lnTo>
                    <a:cubicBezTo>
                      <a:pt x="381" y="3794"/>
                      <a:pt x="381" y="3805"/>
                      <a:pt x="385" y="3809"/>
                    </a:cubicBezTo>
                    <a:lnTo>
                      <a:pt x="424" y="3851"/>
                    </a:lnTo>
                    <a:lnTo>
                      <a:pt x="447" y="3871"/>
                    </a:lnTo>
                    <a:lnTo>
                      <a:pt x="447" y="3897"/>
                    </a:lnTo>
                    <a:lnTo>
                      <a:pt x="474" y="3897"/>
                    </a:lnTo>
                    <a:lnTo>
                      <a:pt x="504" y="3928"/>
                    </a:lnTo>
                    <a:lnTo>
                      <a:pt x="550" y="3974"/>
                    </a:lnTo>
                    <a:lnTo>
                      <a:pt x="554" y="3978"/>
                    </a:lnTo>
                    <a:lnTo>
                      <a:pt x="554" y="3997"/>
                    </a:lnTo>
                    <a:lnTo>
                      <a:pt x="577" y="3997"/>
                    </a:lnTo>
                    <a:cubicBezTo>
                      <a:pt x="597" y="4017"/>
                      <a:pt x="620" y="4032"/>
                      <a:pt x="646" y="4051"/>
                    </a:cubicBezTo>
                    <a:lnTo>
                      <a:pt x="654" y="4051"/>
                    </a:lnTo>
                    <a:cubicBezTo>
                      <a:pt x="658" y="4063"/>
                      <a:pt x="658" y="4082"/>
                      <a:pt x="666" y="4097"/>
                    </a:cubicBezTo>
                    <a:cubicBezTo>
                      <a:pt x="712" y="4113"/>
                      <a:pt x="750" y="4151"/>
                      <a:pt x="754" y="4205"/>
                    </a:cubicBezTo>
                    <a:lnTo>
                      <a:pt x="808" y="4205"/>
                    </a:lnTo>
                    <a:cubicBezTo>
                      <a:pt x="858" y="4301"/>
                      <a:pt x="942" y="4378"/>
                      <a:pt x="1050" y="4405"/>
                    </a:cubicBezTo>
                    <a:lnTo>
                      <a:pt x="1054" y="4409"/>
                    </a:lnTo>
                    <a:cubicBezTo>
                      <a:pt x="1100" y="4485"/>
                      <a:pt x="1192" y="4462"/>
                      <a:pt x="1254" y="4512"/>
                    </a:cubicBezTo>
                    <a:cubicBezTo>
                      <a:pt x="1304" y="4581"/>
                      <a:pt x="1396" y="4562"/>
                      <a:pt x="1457" y="4612"/>
                    </a:cubicBezTo>
                    <a:cubicBezTo>
                      <a:pt x="1542" y="4716"/>
                      <a:pt x="1688" y="4647"/>
                      <a:pt x="1784" y="4708"/>
                    </a:cubicBezTo>
                    <a:lnTo>
                      <a:pt x="1826" y="4704"/>
                    </a:lnTo>
                    <a:lnTo>
                      <a:pt x="1857" y="4731"/>
                    </a:lnTo>
                    <a:cubicBezTo>
                      <a:pt x="1888" y="4762"/>
                      <a:pt x="1926" y="4785"/>
                      <a:pt x="1972" y="4808"/>
                    </a:cubicBezTo>
                    <a:cubicBezTo>
                      <a:pt x="2014" y="4885"/>
                      <a:pt x="2107" y="4870"/>
                      <a:pt x="2168" y="4908"/>
                    </a:cubicBezTo>
                    <a:lnTo>
                      <a:pt x="2172" y="4904"/>
                    </a:lnTo>
                    <a:cubicBezTo>
                      <a:pt x="2215" y="4965"/>
                      <a:pt x="2269" y="4980"/>
                      <a:pt x="2326" y="4980"/>
                    </a:cubicBezTo>
                    <a:cubicBezTo>
                      <a:pt x="2370" y="4980"/>
                      <a:pt x="2416" y="4971"/>
                      <a:pt x="2460" y="4966"/>
                    </a:cubicBezTo>
                    <a:lnTo>
                      <a:pt x="2472" y="4962"/>
                    </a:lnTo>
                    <a:cubicBezTo>
                      <a:pt x="2508" y="5005"/>
                      <a:pt x="2549" y="5017"/>
                      <a:pt x="2591" y="5017"/>
                    </a:cubicBezTo>
                    <a:cubicBezTo>
                      <a:pt x="2644" y="5017"/>
                      <a:pt x="2699" y="4999"/>
                      <a:pt x="2752" y="4996"/>
                    </a:cubicBezTo>
                    <a:cubicBezTo>
                      <a:pt x="2956" y="5092"/>
                      <a:pt x="3175" y="5112"/>
                      <a:pt x="3386" y="5112"/>
                    </a:cubicBezTo>
                    <a:cubicBezTo>
                      <a:pt x="3541" y="5115"/>
                      <a:pt x="3696" y="5117"/>
                      <a:pt x="3851" y="5117"/>
                    </a:cubicBezTo>
                    <a:cubicBezTo>
                      <a:pt x="4365" y="5117"/>
                      <a:pt x="4877" y="5094"/>
                      <a:pt x="5384" y="5023"/>
                    </a:cubicBezTo>
                    <a:cubicBezTo>
                      <a:pt x="5411" y="5030"/>
                      <a:pt x="5437" y="5034"/>
                      <a:pt x="5463" y="5034"/>
                    </a:cubicBezTo>
                    <a:cubicBezTo>
                      <a:pt x="5510" y="5034"/>
                      <a:pt x="5556" y="5022"/>
                      <a:pt x="5596" y="5000"/>
                    </a:cubicBezTo>
                    <a:lnTo>
                      <a:pt x="5646" y="5016"/>
                    </a:lnTo>
                    <a:lnTo>
                      <a:pt x="5692" y="4996"/>
                    </a:lnTo>
                    <a:lnTo>
                      <a:pt x="5992" y="5016"/>
                    </a:lnTo>
                    <a:cubicBezTo>
                      <a:pt x="6007" y="4985"/>
                      <a:pt x="6018" y="4962"/>
                      <a:pt x="6034" y="4935"/>
                    </a:cubicBezTo>
                    <a:lnTo>
                      <a:pt x="6207" y="4904"/>
                    </a:lnTo>
                    <a:cubicBezTo>
                      <a:pt x="6238" y="4920"/>
                      <a:pt x="6268" y="4923"/>
                      <a:pt x="6303" y="4923"/>
                    </a:cubicBezTo>
                    <a:cubicBezTo>
                      <a:pt x="6318" y="4904"/>
                      <a:pt x="6318" y="4881"/>
                      <a:pt x="6307" y="4862"/>
                    </a:cubicBezTo>
                    <a:lnTo>
                      <a:pt x="6499" y="4800"/>
                    </a:lnTo>
                    <a:lnTo>
                      <a:pt x="6603" y="4812"/>
                    </a:lnTo>
                    <a:cubicBezTo>
                      <a:pt x="6672" y="4766"/>
                      <a:pt x="6745" y="4712"/>
                      <a:pt x="6818" y="4666"/>
                    </a:cubicBezTo>
                    <a:lnTo>
                      <a:pt x="6995" y="4601"/>
                    </a:lnTo>
                    <a:cubicBezTo>
                      <a:pt x="7044" y="4543"/>
                      <a:pt x="7110" y="4501"/>
                      <a:pt x="7187" y="4493"/>
                    </a:cubicBezTo>
                    <a:lnTo>
                      <a:pt x="7306" y="4416"/>
                    </a:lnTo>
                    <a:lnTo>
                      <a:pt x="7410" y="4270"/>
                    </a:lnTo>
                    <a:cubicBezTo>
                      <a:pt x="7567" y="4255"/>
                      <a:pt x="7625" y="4120"/>
                      <a:pt x="7705" y="4017"/>
                    </a:cubicBezTo>
                    <a:lnTo>
                      <a:pt x="7709" y="4013"/>
                    </a:lnTo>
                    <a:cubicBezTo>
                      <a:pt x="7755" y="3982"/>
                      <a:pt x="7782" y="3944"/>
                      <a:pt x="7801" y="3897"/>
                    </a:cubicBezTo>
                    <a:cubicBezTo>
                      <a:pt x="7898" y="3821"/>
                      <a:pt x="7951" y="3709"/>
                      <a:pt x="8005" y="3602"/>
                    </a:cubicBezTo>
                    <a:cubicBezTo>
                      <a:pt x="8082" y="3555"/>
                      <a:pt x="8063" y="3459"/>
                      <a:pt x="8113" y="3398"/>
                    </a:cubicBezTo>
                    <a:cubicBezTo>
                      <a:pt x="8105" y="3367"/>
                      <a:pt x="8109" y="3333"/>
                      <a:pt x="8128" y="3310"/>
                    </a:cubicBezTo>
                    <a:cubicBezTo>
                      <a:pt x="8216" y="3052"/>
                      <a:pt x="8151" y="2802"/>
                      <a:pt x="8167" y="2553"/>
                    </a:cubicBezTo>
                    <a:cubicBezTo>
                      <a:pt x="8151" y="2518"/>
                      <a:pt x="8143" y="2480"/>
                      <a:pt x="8140" y="2441"/>
                    </a:cubicBezTo>
                    <a:cubicBezTo>
                      <a:pt x="8197" y="2291"/>
                      <a:pt x="8182" y="2145"/>
                      <a:pt x="8132" y="1991"/>
                    </a:cubicBezTo>
                    <a:cubicBezTo>
                      <a:pt x="8109" y="1984"/>
                      <a:pt x="8101" y="1961"/>
                      <a:pt x="8105" y="1938"/>
                    </a:cubicBezTo>
                    <a:cubicBezTo>
                      <a:pt x="8105" y="1934"/>
                      <a:pt x="8109" y="1926"/>
                      <a:pt x="8109" y="1922"/>
                    </a:cubicBezTo>
                    <a:cubicBezTo>
                      <a:pt x="8082" y="1842"/>
                      <a:pt x="8074" y="1753"/>
                      <a:pt x="8024" y="1680"/>
                    </a:cubicBezTo>
                    <a:lnTo>
                      <a:pt x="8017" y="1676"/>
                    </a:lnTo>
                    <a:cubicBezTo>
                      <a:pt x="7955" y="1634"/>
                      <a:pt x="7974" y="1534"/>
                      <a:pt x="7901" y="1496"/>
                    </a:cubicBezTo>
                    <a:cubicBezTo>
                      <a:pt x="7882" y="1446"/>
                      <a:pt x="7855" y="1407"/>
                      <a:pt x="7813" y="1384"/>
                    </a:cubicBezTo>
                    <a:lnTo>
                      <a:pt x="7805" y="1381"/>
                    </a:lnTo>
                    <a:cubicBezTo>
                      <a:pt x="7778" y="1346"/>
                      <a:pt x="7748" y="1311"/>
                      <a:pt x="7717" y="1277"/>
                    </a:cubicBezTo>
                    <a:lnTo>
                      <a:pt x="7705" y="1273"/>
                    </a:lnTo>
                    <a:cubicBezTo>
                      <a:pt x="7613" y="1135"/>
                      <a:pt x="7509" y="1004"/>
                      <a:pt x="7398" y="885"/>
                    </a:cubicBezTo>
                    <a:cubicBezTo>
                      <a:pt x="7383" y="839"/>
                      <a:pt x="7344" y="808"/>
                      <a:pt x="7317" y="770"/>
                    </a:cubicBezTo>
                    <a:lnTo>
                      <a:pt x="7306" y="754"/>
                    </a:lnTo>
                    <a:cubicBezTo>
                      <a:pt x="7283" y="739"/>
                      <a:pt x="7256" y="731"/>
                      <a:pt x="7229" y="720"/>
                    </a:cubicBezTo>
                    <a:cubicBezTo>
                      <a:pt x="7225" y="700"/>
                      <a:pt x="7221" y="681"/>
                      <a:pt x="7210" y="666"/>
                    </a:cubicBezTo>
                    <a:cubicBezTo>
                      <a:pt x="7207" y="666"/>
                      <a:pt x="7204" y="666"/>
                      <a:pt x="7201" y="666"/>
                    </a:cubicBezTo>
                    <a:cubicBezTo>
                      <a:pt x="7154" y="666"/>
                      <a:pt x="7108" y="636"/>
                      <a:pt x="7087" y="593"/>
                    </a:cubicBezTo>
                    <a:cubicBezTo>
                      <a:pt x="7010" y="574"/>
                      <a:pt x="6937" y="554"/>
                      <a:pt x="6895" y="478"/>
                    </a:cubicBezTo>
                    <a:cubicBezTo>
                      <a:pt x="6814" y="466"/>
                      <a:pt x="6741" y="447"/>
                      <a:pt x="6699" y="370"/>
                    </a:cubicBezTo>
                    <a:cubicBezTo>
                      <a:pt x="6591" y="351"/>
                      <a:pt x="6480" y="347"/>
                      <a:pt x="6395" y="270"/>
                    </a:cubicBezTo>
                    <a:lnTo>
                      <a:pt x="6207" y="262"/>
                    </a:lnTo>
                    <a:cubicBezTo>
                      <a:pt x="6218" y="243"/>
                      <a:pt x="6222" y="216"/>
                      <a:pt x="6222" y="193"/>
                    </a:cubicBezTo>
                    <a:lnTo>
                      <a:pt x="6149" y="178"/>
                    </a:lnTo>
                    <a:cubicBezTo>
                      <a:pt x="6104" y="192"/>
                      <a:pt x="6057" y="200"/>
                      <a:pt x="6010" y="200"/>
                    </a:cubicBezTo>
                    <a:cubicBezTo>
                      <a:pt x="5933" y="200"/>
                      <a:pt x="5856" y="180"/>
                      <a:pt x="5784" y="139"/>
                    </a:cubicBezTo>
                    <a:cubicBezTo>
                      <a:pt x="5772" y="133"/>
                      <a:pt x="5760" y="130"/>
                      <a:pt x="5747" y="130"/>
                    </a:cubicBezTo>
                    <a:cubicBezTo>
                      <a:pt x="5722" y="130"/>
                      <a:pt x="5698" y="141"/>
                      <a:pt x="5680" y="159"/>
                    </a:cubicBezTo>
                    <a:cubicBezTo>
                      <a:pt x="5672" y="146"/>
                      <a:pt x="5658" y="138"/>
                      <a:pt x="5643" y="138"/>
                    </a:cubicBezTo>
                    <a:cubicBezTo>
                      <a:pt x="5636" y="138"/>
                      <a:pt x="5629" y="139"/>
                      <a:pt x="5623" y="143"/>
                    </a:cubicBezTo>
                    <a:lnTo>
                      <a:pt x="5588" y="143"/>
                    </a:lnTo>
                    <a:cubicBezTo>
                      <a:pt x="5592" y="120"/>
                      <a:pt x="5584" y="93"/>
                      <a:pt x="5569" y="70"/>
                    </a:cubicBezTo>
                    <a:lnTo>
                      <a:pt x="5477" y="47"/>
                    </a:lnTo>
                    <a:cubicBezTo>
                      <a:pt x="5302" y="16"/>
                      <a:pt x="5125" y="0"/>
                      <a:pt x="49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11"/>
              <p:cNvSpPr/>
              <p:nvPr/>
            </p:nvSpPr>
            <p:spPr>
              <a:xfrm>
                <a:off x="5113231" y="4382300"/>
                <a:ext cx="78325" cy="44483"/>
              </a:xfrm>
              <a:custGeom>
                <a:avLst/>
                <a:gdLst/>
                <a:ahLst/>
                <a:cxnLst/>
                <a:rect l="l" t="t" r="r" b="b"/>
                <a:pathLst>
                  <a:path w="2525" h="1434" extrusionOk="0">
                    <a:moveTo>
                      <a:pt x="2142" y="0"/>
                    </a:moveTo>
                    <a:cubicBezTo>
                      <a:pt x="2038" y="0"/>
                      <a:pt x="1934" y="13"/>
                      <a:pt x="1834" y="23"/>
                    </a:cubicBezTo>
                    <a:cubicBezTo>
                      <a:pt x="1307" y="81"/>
                      <a:pt x="789" y="177"/>
                      <a:pt x="397" y="596"/>
                    </a:cubicBezTo>
                    <a:cubicBezTo>
                      <a:pt x="335" y="623"/>
                      <a:pt x="293" y="676"/>
                      <a:pt x="277" y="738"/>
                    </a:cubicBezTo>
                    <a:cubicBezTo>
                      <a:pt x="105" y="961"/>
                      <a:pt x="1" y="1180"/>
                      <a:pt x="201" y="1433"/>
                    </a:cubicBezTo>
                    <a:cubicBezTo>
                      <a:pt x="201" y="1191"/>
                      <a:pt x="277" y="953"/>
                      <a:pt x="412" y="757"/>
                    </a:cubicBezTo>
                    <a:cubicBezTo>
                      <a:pt x="769" y="480"/>
                      <a:pt x="1188" y="338"/>
                      <a:pt x="1619" y="231"/>
                    </a:cubicBezTo>
                    <a:cubicBezTo>
                      <a:pt x="1635" y="231"/>
                      <a:pt x="1651" y="231"/>
                      <a:pt x="1667" y="231"/>
                    </a:cubicBezTo>
                    <a:cubicBezTo>
                      <a:pt x="1812" y="231"/>
                      <a:pt x="1956" y="215"/>
                      <a:pt x="2099" y="215"/>
                    </a:cubicBezTo>
                    <a:cubicBezTo>
                      <a:pt x="2203" y="215"/>
                      <a:pt x="2307" y="223"/>
                      <a:pt x="2410" y="254"/>
                    </a:cubicBezTo>
                    <a:cubicBezTo>
                      <a:pt x="2434" y="259"/>
                      <a:pt x="2454" y="263"/>
                      <a:pt x="2469" y="263"/>
                    </a:cubicBezTo>
                    <a:cubicBezTo>
                      <a:pt x="2525" y="263"/>
                      <a:pt x="2514" y="213"/>
                      <a:pt x="2426" y="46"/>
                    </a:cubicBezTo>
                    <a:cubicBezTo>
                      <a:pt x="2333" y="11"/>
                      <a:pt x="2238" y="0"/>
                      <a:pt x="21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11"/>
              <p:cNvSpPr/>
              <p:nvPr/>
            </p:nvSpPr>
            <p:spPr>
              <a:xfrm>
                <a:off x="5263430" y="4483828"/>
                <a:ext cx="3598" cy="2544"/>
              </a:xfrm>
              <a:custGeom>
                <a:avLst/>
                <a:gdLst/>
                <a:ahLst/>
                <a:cxnLst/>
                <a:rect l="l" t="t" r="r" b="b"/>
                <a:pathLst>
                  <a:path w="116" h="82" extrusionOk="0">
                    <a:moveTo>
                      <a:pt x="108" y="1"/>
                    </a:moveTo>
                    <a:cubicBezTo>
                      <a:pt x="57" y="1"/>
                      <a:pt x="15" y="34"/>
                      <a:pt x="1" y="82"/>
                    </a:cubicBezTo>
                    <a:lnTo>
                      <a:pt x="116" y="1"/>
                    </a:lnTo>
                    <a:cubicBezTo>
                      <a:pt x="113" y="1"/>
                      <a:pt x="110" y="1"/>
                      <a:pt x="10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70" name="Google Shape;2170;p11"/>
            <p:cNvGrpSpPr/>
            <p:nvPr/>
          </p:nvGrpSpPr>
          <p:grpSpPr>
            <a:xfrm>
              <a:off x="8239950" y="2690120"/>
              <a:ext cx="308718" cy="181189"/>
              <a:chOff x="4777564" y="4228844"/>
              <a:chExt cx="266803" cy="156589"/>
            </a:xfrm>
          </p:grpSpPr>
          <p:sp>
            <p:nvSpPr>
              <p:cNvPr id="2171" name="Google Shape;2171;p11"/>
              <p:cNvSpPr/>
              <p:nvPr/>
            </p:nvSpPr>
            <p:spPr>
              <a:xfrm>
                <a:off x="4777564" y="4228844"/>
                <a:ext cx="266803" cy="156589"/>
              </a:xfrm>
              <a:custGeom>
                <a:avLst/>
                <a:gdLst/>
                <a:ahLst/>
                <a:cxnLst/>
                <a:rect l="l" t="t" r="r" b="b"/>
                <a:pathLst>
                  <a:path w="8601" h="5048" extrusionOk="0">
                    <a:moveTo>
                      <a:pt x="4681" y="378"/>
                    </a:moveTo>
                    <a:cubicBezTo>
                      <a:pt x="4737" y="378"/>
                      <a:pt x="4789" y="383"/>
                      <a:pt x="4844" y="383"/>
                    </a:cubicBezTo>
                    <a:cubicBezTo>
                      <a:pt x="4857" y="383"/>
                      <a:pt x="4871" y="383"/>
                      <a:pt x="4885" y="382"/>
                    </a:cubicBezTo>
                    <a:lnTo>
                      <a:pt x="4885" y="382"/>
                    </a:lnTo>
                    <a:cubicBezTo>
                      <a:pt x="4850" y="397"/>
                      <a:pt x="4816" y="417"/>
                      <a:pt x="4793" y="444"/>
                    </a:cubicBezTo>
                    <a:cubicBezTo>
                      <a:pt x="4781" y="432"/>
                      <a:pt x="4774" y="417"/>
                      <a:pt x="4758" y="405"/>
                    </a:cubicBezTo>
                    <a:cubicBezTo>
                      <a:pt x="4731" y="397"/>
                      <a:pt x="4708" y="390"/>
                      <a:pt x="4677" y="390"/>
                    </a:cubicBezTo>
                    <a:lnTo>
                      <a:pt x="4677" y="378"/>
                    </a:lnTo>
                    <a:cubicBezTo>
                      <a:pt x="4677" y="378"/>
                      <a:pt x="4679" y="380"/>
                      <a:pt x="4680" y="380"/>
                    </a:cubicBezTo>
                    <a:cubicBezTo>
                      <a:pt x="4681" y="380"/>
                      <a:pt x="4681" y="380"/>
                      <a:pt x="4681" y="378"/>
                    </a:cubicBezTo>
                    <a:close/>
                    <a:moveTo>
                      <a:pt x="5265" y="301"/>
                    </a:moveTo>
                    <a:cubicBezTo>
                      <a:pt x="5292" y="321"/>
                      <a:pt x="5323" y="328"/>
                      <a:pt x="5354" y="336"/>
                    </a:cubicBezTo>
                    <a:cubicBezTo>
                      <a:pt x="5369" y="367"/>
                      <a:pt x="5381" y="401"/>
                      <a:pt x="5384" y="440"/>
                    </a:cubicBezTo>
                    <a:lnTo>
                      <a:pt x="5154" y="444"/>
                    </a:lnTo>
                    <a:cubicBezTo>
                      <a:pt x="5135" y="417"/>
                      <a:pt x="5104" y="386"/>
                      <a:pt x="5073" y="371"/>
                    </a:cubicBezTo>
                    <a:cubicBezTo>
                      <a:pt x="5048" y="369"/>
                      <a:pt x="5024" y="368"/>
                      <a:pt x="5001" y="368"/>
                    </a:cubicBezTo>
                    <a:cubicBezTo>
                      <a:pt x="4977" y="368"/>
                      <a:pt x="4954" y="369"/>
                      <a:pt x="4931" y="371"/>
                    </a:cubicBezTo>
                    <a:cubicBezTo>
                      <a:pt x="4985" y="355"/>
                      <a:pt x="5027" y="328"/>
                      <a:pt x="5073" y="301"/>
                    </a:cubicBezTo>
                    <a:close/>
                    <a:moveTo>
                      <a:pt x="5872" y="424"/>
                    </a:moveTo>
                    <a:lnTo>
                      <a:pt x="6076" y="440"/>
                    </a:lnTo>
                    <a:cubicBezTo>
                      <a:pt x="6072" y="459"/>
                      <a:pt x="6072" y="482"/>
                      <a:pt x="6072" y="501"/>
                    </a:cubicBezTo>
                    <a:cubicBezTo>
                      <a:pt x="6176" y="705"/>
                      <a:pt x="6387" y="689"/>
                      <a:pt x="6560" y="747"/>
                    </a:cubicBezTo>
                    <a:cubicBezTo>
                      <a:pt x="6583" y="753"/>
                      <a:pt x="6607" y="755"/>
                      <a:pt x="6631" y="755"/>
                    </a:cubicBezTo>
                    <a:cubicBezTo>
                      <a:pt x="6690" y="755"/>
                      <a:pt x="6749" y="739"/>
                      <a:pt x="6799" y="709"/>
                    </a:cubicBezTo>
                    <a:cubicBezTo>
                      <a:pt x="6806" y="705"/>
                      <a:pt x="6810" y="701"/>
                      <a:pt x="6814" y="689"/>
                    </a:cubicBezTo>
                    <a:lnTo>
                      <a:pt x="6825" y="709"/>
                    </a:lnTo>
                    <a:lnTo>
                      <a:pt x="6822" y="709"/>
                    </a:lnTo>
                    <a:lnTo>
                      <a:pt x="6814" y="766"/>
                    </a:lnTo>
                    <a:lnTo>
                      <a:pt x="6483" y="770"/>
                    </a:lnTo>
                    <a:lnTo>
                      <a:pt x="6341" y="789"/>
                    </a:lnTo>
                    <a:cubicBezTo>
                      <a:pt x="6176" y="613"/>
                      <a:pt x="5949" y="605"/>
                      <a:pt x="5738" y="559"/>
                    </a:cubicBezTo>
                    <a:lnTo>
                      <a:pt x="5750" y="551"/>
                    </a:lnTo>
                    <a:cubicBezTo>
                      <a:pt x="5750" y="520"/>
                      <a:pt x="5753" y="486"/>
                      <a:pt x="5757" y="455"/>
                    </a:cubicBezTo>
                    <a:lnTo>
                      <a:pt x="5872" y="424"/>
                    </a:lnTo>
                    <a:close/>
                    <a:moveTo>
                      <a:pt x="7540" y="912"/>
                    </a:moveTo>
                    <a:lnTo>
                      <a:pt x="7540" y="920"/>
                    </a:lnTo>
                    <a:lnTo>
                      <a:pt x="7536" y="920"/>
                    </a:lnTo>
                    <a:lnTo>
                      <a:pt x="7540" y="912"/>
                    </a:lnTo>
                    <a:close/>
                    <a:moveTo>
                      <a:pt x="7544" y="920"/>
                    </a:moveTo>
                    <a:lnTo>
                      <a:pt x="7559" y="935"/>
                    </a:lnTo>
                    <a:lnTo>
                      <a:pt x="7556" y="935"/>
                    </a:lnTo>
                    <a:lnTo>
                      <a:pt x="7544" y="920"/>
                    </a:lnTo>
                    <a:close/>
                    <a:moveTo>
                      <a:pt x="7667" y="920"/>
                    </a:moveTo>
                    <a:cubicBezTo>
                      <a:pt x="7675" y="943"/>
                      <a:pt x="7671" y="970"/>
                      <a:pt x="7655" y="989"/>
                    </a:cubicBezTo>
                    <a:cubicBezTo>
                      <a:pt x="7640" y="974"/>
                      <a:pt x="7629" y="962"/>
                      <a:pt x="7613" y="955"/>
                    </a:cubicBezTo>
                    <a:lnTo>
                      <a:pt x="7629" y="955"/>
                    </a:lnTo>
                    <a:lnTo>
                      <a:pt x="7667" y="920"/>
                    </a:lnTo>
                    <a:close/>
                    <a:moveTo>
                      <a:pt x="7191" y="939"/>
                    </a:moveTo>
                    <a:lnTo>
                      <a:pt x="7267" y="962"/>
                    </a:lnTo>
                    <a:cubicBezTo>
                      <a:pt x="7310" y="978"/>
                      <a:pt x="7352" y="982"/>
                      <a:pt x="7402" y="989"/>
                    </a:cubicBezTo>
                    <a:cubicBezTo>
                      <a:pt x="7425" y="982"/>
                      <a:pt x="7448" y="978"/>
                      <a:pt x="7475" y="966"/>
                    </a:cubicBezTo>
                    <a:lnTo>
                      <a:pt x="7552" y="1016"/>
                    </a:lnTo>
                    <a:cubicBezTo>
                      <a:pt x="7575" y="1035"/>
                      <a:pt x="7602" y="1043"/>
                      <a:pt x="7632" y="1051"/>
                    </a:cubicBezTo>
                    <a:cubicBezTo>
                      <a:pt x="7632" y="1055"/>
                      <a:pt x="7629" y="1062"/>
                      <a:pt x="7621" y="1070"/>
                    </a:cubicBezTo>
                    <a:cubicBezTo>
                      <a:pt x="7632" y="1125"/>
                      <a:pt x="7682" y="1166"/>
                      <a:pt x="7740" y="1166"/>
                    </a:cubicBezTo>
                    <a:cubicBezTo>
                      <a:pt x="7743" y="1166"/>
                      <a:pt x="7745" y="1166"/>
                      <a:pt x="7748" y="1166"/>
                    </a:cubicBezTo>
                    <a:lnTo>
                      <a:pt x="7748" y="1166"/>
                    </a:lnTo>
                    <a:cubicBezTo>
                      <a:pt x="7744" y="1174"/>
                      <a:pt x="7744" y="1189"/>
                      <a:pt x="7744" y="1197"/>
                    </a:cubicBezTo>
                    <a:cubicBezTo>
                      <a:pt x="7744" y="1212"/>
                      <a:pt x="7748" y="1227"/>
                      <a:pt x="7755" y="1243"/>
                    </a:cubicBezTo>
                    <a:lnTo>
                      <a:pt x="7725" y="1262"/>
                    </a:lnTo>
                    <a:cubicBezTo>
                      <a:pt x="7705" y="1271"/>
                      <a:pt x="7690" y="1275"/>
                      <a:pt x="7680" y="1275"/>
                    </a:cubicBezTo>
                    <a:cubicBezTo>
                      <a:pt x="7626" y="1275"/>
                      <a:pt x="7681" y="1170"/>
                      <a:pt x="7632" y="1170"/>
                    </a:cubicBezTo>
                    <a:cubicBezTo>
                      <a:pt x="7536" y="1073"/>
                      <a:pt x="7408" y="1020"/>
                      <a:pt x="7273" y="1020"/>
                    </a:cubicBezTo>
                    <a:cubicBezTo>
                      <a:pt x="7252" y="1020"/>
                      <a:pt x="7231" y="1021"/>
                      <a:pt x="7210" y="1024"/>
                    </a:cubicBezTo>
                    <a:cubicBezTo>
                      <a:pt x="7194" y="1035"/>
                      <a:pt x="7187" y="1051"/>
                      <a:pt x="7179" y="1058"/>
                    </a:cubicBezTo>
                    <a:lnTo>
                      <a:pt x="7179" y="1043"/>
                    </a:lnTo>
                    <a:lnTo>
                      <a:pt x="7171" y="1016"/>
                    </a:lnTo>
                    <a:lnTo>
                      <a:pt x="7171" y="1016"/>
                    </a:lnTo>
                    <a:lnTo>
                      <a:pt x="7187" y="1028"/>
                    </a:lnTo>
                    <a:lnTo>
                      <a:pt x="7191" y="939"/>
                    </a:lnTo>
                    <a:close/>
                    <a:moveTo>
                      <a:pt x="7928" y="1281"/>
                    </a:moveTo>
                    <a:cubicBezTo>
                      <a:pt x="7921" y="1281"/>
                      <a:pt x="7917" y="1289"/>
                      <a:pt x="7905" y="1297"/>
                    </a:cubicBezTo>
                    <a:lnTo>
                      <a:pt x="7901" y="1281"/>
                    </a:lnTo>
                    <a:close/>
                    <a:moveTo>
                      <a:pt x="8228" y="2761"/>
                    </a:moveTo>
                    <a:cubicBezTo>
                      <a:pt x="8209" y="2807"/>
                      <a:pt x="8190" y="2861"/>
                      <a:pt x="8170" y="2911"/>
                    </a:cubicBezTo>
                    <a:cubicBezTo>
                      <a:pt x="8063" y="3210"/>
                      <a:pt x="7886" y="3475"/>
                      <a:pt x="7748" y="3760"/>
                    </a:cubicBezTo>
                    <a:cubicBezTo>
                      <a:pt x="7744" y="3779"/>
                      <a:pt x="7744" y="3802"/>
                      <a:pt x="7744" y="3821"/>
                    </a:cubicBezTo>
                    <a:cubicBezTo>
                      <a:pt x="7692" y="3845"/>
                      <a:pt x="7653" y="3855"/>
                      <a:pt x="7623" y="3855"/>
                    </a:cubicBezTo>
                    <a:cubicBezTo>
                      <a:pt x="7510" y="3855"/>
                      <a:pt x="7537" y="3703"/>
                      <a:pt x="7540" y="3575"/>
                    </a:cubicBezTo>
                    <a:lnTo>
                      <a:pt x="7502" y="3518"/>
                    </a:lnTo>
                    <a:lnTo>
                      <a:pt x="7552" y="3487"/>
                    </a:lnTo>
                    <a:lnTo>
                      <a:pt x="7552" y="3487"/>
                    </a:lnTo>
                    <a:cubicBezTo>
                      <a:pt x="7559" y="3514"/>
                      <a:pt x="7556" y="3548"/>
                      <a:pt x="7540" y="3575"/>
                    </a:cubicBezTo>
                    <a:cubicBezTo>
                      <a:pt x="7579" y="3529"/>
                      <a:pt x="7613" y="3479"/>
                      <a:pt x="7652" y="3429"/>
                    </a:cubicBezTo>
                    <a:cubicBezTo>
                      <a:pt x="7736" y="3314"/>
                      <a:pt x="7825" y="3203"/>
                      <a:pt x="7909" y="3087"/>
                    </a:cubicBezTo>
                    <a:lnTo>
                      <a:pt x="8013" y="2957"/>
                    </a:lnTo>
                    <a:lnTo>
                      <a:pt x="8013" y="2957"/>
                    </a:lnTo>
                    <a:cubicBezTo>
                      <a:pt x="8002" y="2971"/>
                      <a:pt x="7987" y="2980"/>
                      <a:pt x="7972" y="2980"/>
                    </a:cubicBezTo>
                    <a:cubicBezTo>
                      <a:pt x="7966" y="2980"/>
                      <a:pt x="7960" y="2979"/>
                      <a:pt x="7955" y="2976"/>
                    </a:cubicBezTo>
                    <a:lnTo>
                      <a:pt x="7974" y="2911"/>
                    </a:lnTo>
                    <a:lnTo>
                      <a:pt x="8017" y="2957"/>
                    </a:lnTo>
                    <a:lnTo>
                      <a:pt x="8228" y="2761"/>
                    </a:lnTo>
                    <a:close/>
                    <a:moveTo>
                      <a:pt x="1027" y="3875"/>
                    </a:moveTo>
                    <a:lnTo>
                      <a:pt x="1027" y="3875"/>
                    </a:lnTo>
                    <a:cubicBezTo>
                      <a:pt x="1031" y="3879"/>
                      <a:pt x="1038" y="3883"/>
                      <a:pt x="1038" y="3890"/>
                    </a:cubicBezTo>
                    <a:lnTo>
                      <a:pt x="1038" y="3894"/>
                    </a:lnTo>
                    <a:cubicBezTo>
                      <a:pt x="1038" y="3890"/>
                      <a:pt x="1031" y="3879"/>
                      <a:pt x="1027" y="3875"/>
                    </a:cubicBezTo>
                    <a:close/>
                    <a:moveTo>
                      <a:pt x="3482" y="547"/>
                    </a:moveTo>
                    <a:cubicBezTo>
                      <a:pt x="3638" y="697"/>
                      <a:pt x="3814" y="730"/>
                      <a:pt x="3997" y="730"/>
                    </a:cubicBezTo>
                    <a:cubicBezTo>
                      <a:pt x="4143" y="730"/>
                      <a:pt x="4294" y="709"/>
                      <a:pt x="4441" y="709"/>
                    </a:cubicBezTo>
                    <a:cubicBezTo>
                      <a:pt x="4447" y="709"/>
                      <a:pt x="4453" y="709"/>
                      <a:pt x="4458" y="709"/>
                    </a:cubicBezTo>
                    <a:cubicBezTo>
                      <a:pt x="4535" y="701"/>
                      <a:pt x="4612" y="674"/>
                      <a:pt x="4677" y="643"/>
                    </a:cubicBezTo>
                    <a:cubicBezTo>
                      <a:pt x="4757" y="662"/>
                      <a:pt x="4839" y="673"/>
                      <a:pt x="4921" y="673"/>
                    </a:cubicBezTo>
                    <a:cubicBezTo>
                      <a:pt x="4956" y="673"/>
                      <a:pt x="4992" y="671"/>
                      <a:pt x="5027" y="666"/>
                    </a:cubicBezTo>
                    <a:lnTo>
                      <a:pt x="5388" y="693"/>
                    </a:lnTo>
                    <a:cubicBezTo>
                      <a:pt x="5514" y="787"/>
                      <a:pt x="5651" y="800"/>
                      <a:pt x="5790" y="800"/>
                    </a:cubicBezTo>
                    <a:cubicBezTo>
                      <a:pt x="5844" y="800"/>
                      <a:pt x="5899" y="798"/>
                      <a:pt x="5954" y="798"/>
                    </a:cubicBezTo>
                    <a:cubicBezTo>
                      <a:pt x="6033" y="798"/>
                      <a:pt x="6112" y="803"/>
                      <a:pt x="6188" y="824"/>
                    </a:cubicBezTo>
                    <a:cubicBezTo>
                      <a:pt x="6341" y="943"/>
                      <a:pt x="6526" y="962"/>
                      <a:pt x="6706" y="1020"/>
                    </a:cubicBezTo>
                    <a:lnTo>
                      <a:pt x="7175" y="1158"/>
                    </a:lnTo>
                    <a:cubicBezTo>
                      <a:pt x="7456" y="1416"/>
                      <a:pt x="7771" y="1635"/>
                      <a:pt x="7978" y="1961"/>
                    </a:cubicBezTo>
                    <a:cubicBezTo>
                      <a:pt x="7982" y="1977"/>
                      <a:pt x="7997" y="1996"/>
                      <a:pt x="8005" y="2004"/>
                    </a:cubicBezTo>
                    <a:cubicBezTo>
                      <a:pt x="8001" y="2077"/>
                      <a:pt x="7997" y="2154"/>
                      <a:pt x="7997" y="2227"/>
                    </a:cubicBezTo>
                    <a:cubicBezTo>
                      <a:pt x="7901" y="2284"/>
                      <a:pt x="7917" y="2388"/>
                      <a:pt x="7901" y="2476"/>
                    </a:cubicBezTo>
                    <a:cubicBezTo>
                      <a:pt x="7821" y="2534"/>
                      <a:pt x="7790" y="2615"/>
                      <a:pt x="7782" y="2711"/>
                    </a:cubicBezTo>
                    <a:cubicBezTo>
                      <a:pt x="7632" y="2841"/>
                      <a:pt x="7498" y="2980"/>
                      <a:pt x="7340" y="3091"/>
                    </a:cubicBezTo>
                    <a:cubicBezTo>
                      <a:pt x="6572" y="3648"/>
                      <a:pt x="5715" y="4017"/>
                      <a:pt x="4797" y="4248"/>
                    </a:cubicBezTo>
                    <a:cubicBezTo>
                      <a:pt x="4651" y="4251"/>
                      <a:pt x="4505" y="4254"/>
                      <a:pt x="4359" y="4254"/>
                    </a:cubicBezTo>
                    <a:cubicBezTo>
                      <a:pt x="3904" y="4254"/>
                      <a:pt x="3451" y="4229"/>
                      <a:pt x="3002" y="4132"/>
                    </a:cubicBezTo>
                    <a:lnTo>
                      <a:pt x="1941" y="3752"/>
                    </a:lnTo>
                    <a:cubicBezTo>
                      <a:pt x="1803" y="3595"/>
                      <a:pt x="1657" y="3460"/>
                      <a:pt x="1446" y="3418"/>
                    </a:cubicBezTo>
                    <a:lnTo>
                      <a:pt x="1434" y="3418"/>
                    </a:lnTo>
                    <a:cubicBezTo>
                      <a:pt x="1242" y="3095"/>
                      <a:pt x="773" y="3026"/>
                      <a:pt x="700" y="2592"/>
                    </a:cubicBezTo>
                    <a:cubicBezTo>
                      <a:pt x="681" y="2215"/>
                      <a:pt x="858" y="1900"/>
                      <a:pt x="965" y="1558"/>
                    </a:cubicBezTo>
                    <a:lnTo>
                      <a:pt x="965" y="1535"/>
                    </a:lnTo>
                    <a:cubicBezTo>
                      <a:pt x="973" y="1543"/>
                      <a:pt x="985" y="1550"/>
                      <a:pt x="992" y="1554"/>
                    </a:cubicBezTo>
                    <a:cubicBezTo>
                      <a:pt x="1042" y="1554"/>
                      <a:pt x="1088" y="1550"/>
                      <a:pt x="1138" y="1531"/>
                    </a:cubicBezTo>
                    <a:cubicBezTo>
                      <a:pt x="1646" y="1089"/>
                      <a:pt x="2264" y="905"/>
                      <a:pt x="2910" y="763"/>
                    </a:cubicBezTo>
                    <a:cubicBezTo>
                      <a:pt x="3106" y="720"/>
                      <a:pt x="3352" y="747"/>
                      <a:pt x="3482" y="547"/>
                    </a:cubicBezTo>
                    <a:close/>
                    <a:moveTo>
                      <a:pt x="1634" y="3902"/>
                    </a:moveTo>
                    <a:cubicBezTo>
                      <a:pt x="1680" y="3917"/>
                      <a:pt x="1730" y="3921"/>
                      <a:pt x="1776" y="3933"/>
                    </a:cubicBezTo>
                    <a:cubicBezTo>
                      <a:pt x="2007" y="4071"/>
                      <a:pt x="2257" y="4175"/>
                      <a:pt x="2522" y="4244"/>
                    </a:cubicBezTo>
                    <a:lnTo>
                      <a:pt x="2633" y="4309"/>
                    </a:lnTo>
                    <a:cubicBezTo>
                      <a:pt x="2660" y="4317"/>
                      <a:pt x="2691" y="4321"/>
                      <a:pt x="2722" y="4325"/>
                    </a:cubicBezTo>
                    <a:cubicBezTo>
                      <a:pt x="2733" y="4355"/>
                      <a:pt x="2752" y="4375"/>
                      <a:pt x="2779" y="4382"/>
                    </a:cubicBezTo>
                    <a:lnTo>
                      <a:pt x="2983" y="4405"/>
                    </a:lnTo>
                    <a:cubicBezTo>
                      <a:pt x="2999" y="4404"/>
                      <a:pt x="3014" y="4403"/>
                      <a:pt x="3030" y="4403"/>
                    </a:cubicBezTo>
                    <a:cubicBezTo>
                      <a:pt x="3119" y="4403"/>
                      <a:pt x="3207" y="4430"/>
                      <a:pt x="3279" y="4482"/>
                    </a:cubicBezTo>
                    <a:cubicBezTo>
                      <a:pt x="3137" y="4478"/>
                      <a:pt x="3002" y="4459"/>
                      <a:pt x="2868" y="4417"/>
                    </a:cubicBezTo>
                    <a:cubicBezTo>
                      <a:pt x="2637" y="4363"/>
                      <a:pt x="2403" y="4325"/>
                      <a:pt x="2184" y="4229"/>
                    </a:cubicBezTo>
                    <a:cubicBezTo>
                      <a:pt x="1988" y="4136"/>
                      <a:pt x="1715" y="4136"/>
                      <a:pt x="1634" y="3902"/>
                    </a:cubicBezTo>
                    <a:close/>
                    <a:moveTo>
                      <a:pt x="4619" y="1"/>
                    </a:moveTo>
                    <a:cubicBezTo>
                      <a:pt x="4473" y="1"/>
                      <a:pt x="4328" y="25"/>
                      <a:pt x="4182" y="59"/>
                    </a:cubicBezTo>
                    <a:lnTo>
                      <a:pt x="3967" y="86"/>
                    </a:lnTo>
                    <a:cubicBezTo>
                      <a:pt x="3874" y="126"/>
                      <a:pt x="3777" y="136"/>
                      <a:pt x="3680" y="136"/>
                    </a:cubicBezTo>
                    <a:cubicBezTo>
                      <a:pt x="3588" y="136"/>
                      <a:pt x="3496" y="127"/>
                      <a:pt x="3405" y="127"/>
                    </a:cubicBezTo>
                    <a:cubicBezTo>
                      <a:pt x="3303" y="127"/>
                      <a:pt x="3203" y="138"/>
                      <a:pt x="3106" y="182"/>
                    </a:cubicBezTo>
                    <a:lnTo>
                      <a:pt x="2910" y="209"/>
                    </a:lnTo>
                    <a:cubicBezTo>
                      <a:pt x="2868" y="209"/>
                      <a:pt x="2848" y="228"/>
                      <a:pt x="2848" y="251"/>
                    </a:cubicBezTo>
                    <a:cubicBezTo>
                      <a:pt x="2836" y="252"/>
                      <a:pt x="2823" y="253"/>
                      <a:pt x="2811" y="253"/>
                    </a:cubicBezTo>
                    <a:cubicBezTo>
                      <a:pt x="2749" y="253"/>
                      <a:pt x="2685" y="243"/>
                      <a:pt x="2623" y="243"/>
                    </a:cubicBezTo>
                    <a:cubicBezTo>
                      <a:pt x="2546" y="243"/>
                      <a:pt x="2471" y="258"/>
                      <a:pt x="2403" y="324"/>
                    </a:cubicBezTo>
                    <a:lnTo>
                      <a:pt x="2391" y="321"/>
                    </a:lnTo>
                    <a:cubicBezTo>
                      <a:pt x="2145" y="382"/>
                      <a:pt x="1892" y="424"/>
                      <a:pt x="1665" y="555"/>
                    </a:cubicBezTo>
                    <a:lnTo>
                      <a:pt x="1634" y="586"/>
                    </a:lnTo>
                    <a:lnTo>
                      <a:pt x="1596" y="567"/>
                    </a:lnTo>
                    <a:cubicBezTo>
                      <a:pt x="1146" y="732"/>
                      <a:pt x="658" y="828"/>
                      <a:pt x="378" y="1285"/>
                    </a:cubicBezTo>
                    <a:cubicBezTo>
                      <a:pt x="266" y="1324"/>
                      <a:pt x="297" y="1443"/>
                      <a:pt x="243" y="1516"/>
                    </a:cubicBezTo>
                    <a:cubicBezTo>
                      <a:pt x="158" y="1573"/>
                      <a:pt x="170" y="1681"/>
                      <a:pt x="128" y="1750"/>
                    </a:cubicBezTo>
                    <a:cubicBezTo>
                      <a:pt x="1" y="1900"/>
                      <a:pt x="43" y="2057"/>
                      <a:pt x="101" y="2223"/>
                    </a:cubicBezTo>
                    <a:cubicBezTo>
                      <a:pt x="128" y="2246"/>
                      <a:pt x="139" y="2288"/>
                      <a:pt x="120" y="2323"/>
                    </a:cubicBezTo>
                    <a:cubicBezTo>
                      <a:pt x="216" y="2434"/>
                      <a:pt x="124" y="2603"/>
                      <a:pt x="239" y="2699"/>
                    </a:cubicBezTo>
                    <a:lnTo>
                      <a:pt x="239" y="2691"/>
                    </a:lnTo>
                    <a:cubicBezTo>
                      <a:pt x="257" y="2723"/>
                      <a:pt x="290" y="2742"/>
                      <a:pt x="326" y="2742"/>
                    </a:cubicBezTo>
                    <a:cubicBezTo>
                      <a:pt x="329" y="2742"/>
                      <a:pt x="332" y="2742"/>
                      <a:pt x="335" y="2741"/>
                    </a:cubicBezTo>
                    <a:lnTo>
                      <a:pt x="335" y="2741"/>
                    </a:lnTo>
                    <a:cubicBezTo>
                      <a:pt x="328" y="2876"/>
                      <a:pt x="408" y="2972"/>
                      <a:pt x="489" y="3064"/>
                    </a:cubicBezTo>
                    <a:lnTo>
                      <a:pt x="474" y="3183"/>
                    </a:lnTo>
                    <a:cubicBezTo>
                      <a:pt x="566" y="3237"/>
                      <a:pt x="593" y="3322"/>
                      <a:pt x="600" y="3418"/>
                    </a:cubicBezTo>
                    <a:cubicBezTo>
                      <a:pt x="677" y="3468"/>
                      <a:pt x="727" y="3548"/>
                      <a:pt x="739" y="3641"/>
                    </a:cubicBezTo>
                    <a:cubicBezTo>
                      <a:pt x="800" y="3652"/>
                      <a:pt x="842" y="3706"/>
                      <a:pt x="842" y="3767"/>
                    </a:cubicBezTo>
                    <a:cubicBezTo>
                      <a:pt x="877" y="3775"/>
                      <a:pt x="912" y="3783"/>
                      <a:pt x="946" y="3794"/>
                    </a:cubicBezTo>
                    <a:cubicBezTo>
                      <a:pt x="946" y="3852"/>
                      <a:pt x="985" y="3902"/>
                      <a:pt x="1042" y="3913"/>
                    </a:cubicBezTo>
                    <a:cubicBezTo>
                      <a:pt x="1054" y="4152"/>
                      <a:pt x="1273" y="4240"/>
                      <a:pt x="1419" y="4375"/>
                    </a:cubicBezTo>
                    <a:lnTo>
                      <a:pt x="1434" y="4382"/>
                    </a:lnTo>
                    <a:cubicBezTo>
                      <a:pt x="1553" y="4459"/>
                      <a:pt x="1661" y="4555"/>
                      <a:pt x="1803" y="4590"/>
                    </a:cubicBezTo>
                    <a:lnTo>
                      <a:pt x="1811" y="4594"/>
                    </a:lnTo>
                    <a:cubicBezTo>
                      <a:pt x="1938" y="4728"/>
                      <a:pt x="2137" y="4736"/>
                      <a:pt x="2272" y="4851"/>
                    </a:cubicBezTo>
                    <a:cubicBezTo>
                      <a:pt x="2340" y="4912"/>
                      <a:pt x="2419" y="4925"/>
                      <a:pt x="2500" y="4925"/>
                    </a:cubicBezTo>
                    <a:cubicBezTo>
                      <a:pt x="2558" y="4925"/>
                      <a:pt x="2618" y="4918"/>
                      <a:pt x="2676" y="4918"/>
                    </a:cubicBezTo>
                    <a:cubicBezTo>
                      <a:pt x="2747" y="4918"/>
                      <a:pt x="2815" y="4928"/>
                      <a:pt x="2875" y="4970"/>
                    </a:cubicBezTo>
                    <a:lnTo>
                      <a:pt x="2933" y="4955"/>
                    </a:lnTo>
                    <a:lnTo>
                      <a:pt x="2987" y="4986"/>
                    </a:lnTo>
                    <a:cubicBezTo>
                      <a:pt x="3221" y="5035"/>
                      <a:pt x="3457" y="5048"/>
                      <a:pt x="3694" y="5048"/>
                    </a:cubicBezTo>
                    <a:cubicBezTo>
                      <a:pt x="3941" y="5048"/>
                      <a:pt x="4189" y="5034"/>
                      <a:pt x="4436" y="5034"/>
                    </a:cubicBezTo>
                    <a:cubicBezTo>
                      <a:pt x="4538" y="5034"/>
                      <a:pt x="4641" y="5036"/>
                      <a:pt x="4743" y="5043"/>
                    </a:cubicBezTo>
                    <a:cubicBezTo>
                      <a:pt x="4827" y="5035"/>
                      <a:pt x="4908" y="5012"/>
                      <a:pt x="4981" y="4974"/>
                    </a:cubicBezTo>
                    <a:lnTo>
                      <a:pt x="5607" y="4966"/>
                    </a:lnTo>
                    <a:cubicBezTo>
                      <a:pt x="5792" y="4836"/>
                      <a:pt x="6003" y="4859"/>
                      <a:pt x="6214" y="4851"/>
                    </a:cubicBezTo>
                    <a:cubicBezTo>
                      <a:pt x="6318" y="4747"/>
                      <a:pt x="6449" y="4755"/>
                      <a:pt x="6583" y="4743"/>
                    </a:cubicBezTo>
                    <a:cubicBezTo>
                      <a:pt x="6599" y="4717"/>
                      <a:pt x="6614" y="4682"/>
                      <a:pt x="6626" y="4647"/>
                    </a:cubicBezTo>
                    <a:lnTo>
                      <a:pt x="6825" y="4620"/>
                    </a:lnTo>
                    <a:lnTo>
                      <a:pt x="6948" y="4494"/>
                    </a:lnTo>
                    <a:cubicBezTo>
                      <a:pt x="6958" y="4496"/>
                      <a:pt x="6967" y="4498"/>
                      <a:pt x="6977" y="4498"/>
                    </a:cubicBezTo>
                    <a:cubicBezTo>
                      <a:pt x="7021" y="4498"/>
                      <a:pt x="7063" y="4470"/>
                      <a:pt x="7075" y="4428"/>
                    </a:cubicBezTo>
                    <a:cubicBezTo>
                      <a:pt x="7075" y="4421"/>
                      <a:pt x="7079" y="4417"/>
                      <a:pt x="7079" y="4409"/>
                    </a:cubicBezTo>
                    <a:cubicBezTo>
                      <a:pt x="7102" y="4336"/>
                      <a:pt x="7164" y="4282"/>
                      <a:pt x="7237" y="4275"/>
                    </a:cubicBezTo>
                    <a:cubicBezTo>
                      <a:pt x="7251" y="4277"/>
                      <a:pt x="7266" y="4278"/>
                      <a:pt x="7279" y="4278"/>
                    </a:cubicBezTo>
                    <a:cubicBezTo>
                      <a:pt x="7389" y="4278"/>
                      <a:pt x="7462" y="4201"/>
                      <a:pt x="7544" y="4136"/>
                    </a:cubicBezTo>
                    <a:lnTo>
                      <a:pt x="7602" y="4144"/>
                    </a:lnTo>
                    <a:lnTo>
                      <a:pt x="7659" y="4144"/>
                    </a:lnTo>
                    <a:cubicBezTo>
                      <a:pt x="7709" y="4052"/>
                      <a:pt x="7794" y="4029"/>
                      <a:pt x="7890" y="4013"/>
                    </a:cubicBezTo>
                    <a:cubicBezTo>
                      <a:pt x="7894" y="3998"/>
                      <a:pt x="7905" y="3986"/>
                      <a:pt x="7909" y="3967"/>
                    </a:cubicBezTo>
                    <a:cubicBezTo>
                      <a:pt x="7932" y="3967"/>
                      <a:pt x="7963" y="3967"/>
                      <a:pt x="7986" y="3960"/>
                    </a:cubicBezTo>
                    <a:cubicBezTo>
                      <a:pt x="8059" y="3937"/>
                      <a:pt x="8124" y="3913"/>
                      <a:pt x="8197" y="3883"/>
                    </a:cubicBezTo>
                    <a:cubicBezTo>
                      <a:pt x="8259" y="3856"/>
                      <a:pt x="8324" y="3837"/>
                      <a:pt x="8363" y="3775"/>
                    </a:cubicBezTo>
                    <a:cubicBezTo>
                      <a:pt x="8459" y="3725"/>
                      <a:pt x="8432" y="3610"/>
                      <a:pt x="8501" y="3541"/>
                    </a:cubicBezTo>
                    <a:cubicBezTo>
                      <a:pt x="8601" y="3356"/>
                      <a:pt x="8562" y="3160"/>
                      <a:pt x="8516" y="2957"/>
                    </a:cubicBezTo>
                    <a:lnTo>
                      <a:pt x="8482" y="2515"/>
                    </a:lnTo>
                    <a:cubicBezTo>
                      <a:pt x="8475" y="2461"/>
                      <a:pt x="8451" y="2437"/>
                      <a:pt x="8410" y="2437"/>
                    </a:cubicBezTo>
                    <a:cubicBezTo>
                      <a:pt x="8407" y="2437"/>
                      <a:pt x="8404" y="2438"/>
                      <a:pt x="8401" y="2438"/>
                    </a:cubicBezTo>
                    <a:cubicBezTo>
                      <a:pt x="8389" y="2288"/>
                      <a:pt x="8382" y="2146"/>
                      <a:pt x="8370" y="1996"/>
                    </a:cubicBezTo>
                    <a:lnTo>
                      <a:pt x="8263" y="1804"/>
                    </a:lnTo>
                    <a:lnTo>
                      <a:pt x="8290" y="1762"/>
                    </a:lnTo>
                    <a:lnTo>
                      <a:pt x="8251" y="1650"/>
                    </a:lnTo>
                    <a:cubicBezTo>
                      <a:pt x="8193" y="1573"/>
                      <a:pt x="8213" y="1458"/>
                      <a:pt x="8132" y="1393"/>
                    </a:cubicBezTo>
                    <a:cubicBezTo>
                      <a:pt x="8094" y="1354"/>
                      <a:pt x="8063" y="1308"/>
                      <a:pt x="8040" y="1262"/>
                    </a:cubicBezTo>
                    <a:lnTo>
                      <a:pt x="8005" y="1270"/>
                    </a:lnTo>
                    <a:cubicBezTo>
                      <a:pt x="8013" y="1239"/>
                      <a:pt x="8013" y="1208"/>
                      <a:pt x="8005" y="1174"/>
                    </a:cubicBezTo>
                    <a:cubicBezTo>
                      <a:pt x="8002" y="1149"/>
                      <a:pt x="7978" y="1127"/>
                      <a:pt x="7950" y="1127"/>
                    </a:cubicBezTo>
                    <a:cubicBezTo>
                      <a:pt x="7948" y="1127"/>
                      <a:pt x="7946" y="1127"/>
                      <a:pt x="7944" y="1128"/>
                    </a:cubicBezTo>
                    <a:cubicBezTo>
                      <a:pt x="7936" y="1128"/>
                      <a:pt x="7928" y="1131"/>
                      <a:pt x="7921" y="1135"/>
                    </a:cubicBezTo>
                    <a:cubicBezTo>
                      <a:pt x="7909" y="1143"/>
                      <a:pt x="7901" y="1151"/>
                      <a:pt x="7898" y="1154"/>
                    </a:cubicBezTo>
                    <a:lnTo>
                      <a:pt x="7898" y="1151"/>
                    </a:lnTo>
                    <a:lnTo>
                      <a:pt x="7871" y="1154"/>
                    </a:lnTo>
                    <a:cubicBezTo>
                      <a:pt x="7871" y="1124"/>
                      <a:pt x="7878" y="1089"/>
                      <a:pt x="7871" y="1051"/>
                    </a:cubicBezTo>
                    <a:cubicBezTo>
                      <a:pt x="7809" y="1035"/>
                      <a:pt x="7767" y="989"/>
                      <a:pt x="7759" y="924"/>
                    </a:cubicBezTo>
                    <a:cubicBezTo>
                      <a:pt x="7728" y="924"/>
                      <a:pt x="7698" y="920"/>
                      <a:pt x="7663" y="912"/>
                    </a:cubicBezTo>
                    <a:cubicBezTo>
                      <a:pt x="7655" y="878"/>
                      <a:pt x="7652" y="843"/>
                      <a:pt x="7640" y="805"/>
                    </a:cubicBezTo>
                    <a:lnTo>
                      <a:pt x="7544" y="805"/>
                    </a:lnTo>
                    <a:cubicBezTo>
                      <a:pt x="7383" y="724"/>
                      <a:pt x="7217" y="636"/>
                      <a:pt x="7056" y="555"/>
                    </a:cubicBezTo>
                    <a:lnTo>
                      <a:pt x="6868" y="532"/>
                    </a:lnTo>
                    <a:cubicBezTo>
                      <a:pt x="6860" y="490"/>
                      <a:pt x="6829" y="455"/>
                      <a:pt x="6791" y="444"/>
                    </a:cubicBezTo>
                    <a:cubicBezTo>
                      <a:pt x="6782" y="448"/>
                      <a:pt x="6772" y="450"/>
                      <a:pt x="6762" y="450"/>
                    </a:cubicBezTo>
                    <a:cubicBezTo>
                      <a:pt x="6735" y="450"/>
                      <a:pt x="6709" y="435"/>
                      <a:pt x="6695" y="413"/>
                    </a:cubicBezTo>
                    <a:cubicBezTo>
                      <a:pt x="6618" y="359"/>
                      <a:pt x="6518" y="374"/>
                      <a:pt x="6445" y="321"/>
                    </a:cubicBezTo>
                    <a:cubicBezTo>
                      <a:pt x="6433" y="325"/>
                      <a:pt x="6421" y="328"/>
                      <a:pt x="6408" y="328"/>
                    </a:cubicBezTo>
                    <a:cubicBezTo>
                      <a:pt x="6381" y="328"/>
                      <a:pt x="6355" y="317"/>
                      <a:pt x="6334" y="301"/>
                    </a:cubicBezTo>
                    <a:cubicBezTo>
                      <a:pt x="6310" y="282"/>
                      <a:pt x="6280" y="272"/>
                      <a:pt x="6250" y="272"/>
                    </a:cubicBezTo>
                    <a:cubicBezTo>
                      <a:pt x="6226" y="272"/>
                      <a:pt x="6202" y="278"/>
                      <a:pt x="6180" y="290"/>
                    </a:cubicBezTo>
                    <a:cubicBezTo>
                      <a:pt x="6168" y="301"/>
                      <a:pt x="6153" y="309"/>
                      <a:pt x="6141" y="321"/>
                    </a:cubicBezTo>
                    <a:lnTo>
                      <a:pt x="6019" y="298"/>
                    </a:lnTo>
                    <a:cubicBezTo>
                      <a:pt x="5999" y="267"/>
                      <a:pt x="5984" y="232"/>
                      <a:pt x="5969" y="201"/>
                    </a:cubicBezTo>
                    <a:lnTo>
                      <a:pt x="5246" y="186"/>
                    </a:lnTo>
                    <a:cubicBezTo>
                      <a:pt x="5232" y="172"/>
                      <a:pt x="5212" y="162"/>
                      <a:pt x="5194" y="162"/>
                    </a:cubicBezTo>
                    <a:cubicBezTo>
                      <a:pt x="5186" y="162"/>
                      <a:pt x="5179" y="164"/>
                      <a:pt x="5173" y="167"/>
                    </a:cubicBezTo>
                    <a:cubicBezTo>
                      <a:pt x="5173" y="132"/>
                      <a:pt x="5154" y="109"/>
                      <a:pt x="5112" y="90"/>
                    </a:cubicBezTo>
                    <a:cubicBezTo>
                      <a:pt x="5098" y="102"/>
                      <a:pt x="5084" y="107"/>
                      <a:pt x="5069" y="107"/>
                    </a:cubicBezTo>
                    <a:cubicBezTo>
                      <a:pt x="5055" y="107"/>
                      <a:pt x="5041" y="102"/>
                      <a:pt x="5027" y="90"/>
                    </a:cubicBezTo>
                    <a:cubicBezTo>
                      <a:pt x="5023" y="86"/>
                      <a:pt x="5023" y="79"/>
                      <a:pt x="5019" y="75"/>
                    </a:cubicBezTo>
                    <a:cubicBezTo>
                      <a:pt x="4885" y="21"/>
                      <a:pt x="4752" y="1"/>
                      <a:pt x="46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2" name="Google Shape;2172;p11"/>
              <p:cNvSpPr/>
              <p:nvPr/>
            </p:nvSpPr>
            <p:spPr>
              <a:xfrm>
                <a:off x="4922985" y="4270938"/>
                <a:ext cx="58442" cy="20566"/>
              </a:xfrm>
              <a:custGeom>
                <a:avLst/>
                <a:gdLst/>
                <a:ahLst/>
                <a:cxnLst/>
                <a:rect l="l" t="t" r="r" b="b"/>
                <a:pathLst>
                  <a:path w="1884" h="663" extrusionOk="0">
                    <a:moveTo>
                      <a:pt x="114" y="1"/>
                    </a:moveTo>
                    <a:cubicBezTo>
                      <a:pt x="64" y="1"/>
                      <a:pt x="17" y="14"/>
                      <a:pt x="9" y="82"/>
                    </a:cubicBezTo>
                    <a:cubicBezTo>
                      <a:pt x="1" y="193"/>
                      <a:pt x="105" y="155"/>
                      <a:pt x="174" y="178"/>
                    </a:cubicBezTo>
                    <a:cubicBezTo>
                      <a:pt x="266" y="255"/>
                      <a:pt x="372" y="280"/>
                      <a:pt x="484" y="280"/>
                    </a:cubicBezTo>
                    <a:cubicBezTo>
                      <a:pt x="517" y="280"/>
                      <a:pt x="551" y="277"/>
                      <a:pt x="585" y="274"/>
                    </a:cubicBezTo>
                    <a:lnTo>
                      <a:pt x="1065" y="385"/>
                    </a:lnTo>
                    <a:lnTo>
                      <a:pt x="1181" y="428"/>
                    </a:lnTo>
                    <a:cubicBezTo>
                      <a:pt x="1269" y="528"/>
                      <a:pt x="1388" y="524"/>
                      <a:pt x="1503" y="543"/>
                    </a:cubicBezTo>
                    <a:cubicBezTo>
                      <a:pt x="1567" y="602"/>
                      <a:pt x="1644" y="662"/>
                      <a:pt x="1716" y="662"/>
                    </a:cubicBezTo>
                    <a:cubicBezTo>
                      <a:pt x="1758" y="662"/>
                      <a:pt x="1798" y="643"/>
                      <a:pt x="1834" y="593"/>
                    </a:cubicBezTo>
                    <a:cubicBezTo>
                      <a:pt x="1884" y="520"/>
                      <a:pt x="1749" y="443"/>
                      <a:pt x="1653" y="424"/>
                    </a:cubicBezTo>
                    <a:cubicBezTo>
                      <a:pt x="1539" y="379"/>
                      <a:pt x="1452" y="274"/>
                      <a:pt x="1329" y="274"/>
                    </a:cubicBezTo>
                    <a:cubicBezTo>
                      <a:pt x="1316" y="274"/>
                      <a:pt x="1302" y="275"/>
                      <a:pt x="1288" y="278"/>
                    </a:cubicBezTo>
                    <a:cubicBezTo>
                      <a:pt x="1270" y="264"/>
                      <a:pt x="1249" y="257"/>
                      <a:pt x="1227" y="257"/>
                    </a:cubicBezTo>
                    <a:cubicBezTo>
                      <a:pt x="1213" y="257"/>
                      <a:pt x="1198" y="260"/>
                      <a:pt x="1184" y="266"/>
                    </a:cubicBezTo>
                    <a:cubicBezTo>
                      <a:pt x="957" y="137"/>
                      <a:pt x="718" y="50"/>
                      <a:pt x="453" y="50"/>
                    </a:cubicBezTo>
                    <a:cubicBezTo>
                      <a:pt x="418" y="50"/>
                      <a:pt x="383" y="52"/>
                      <a:pt x="347" y="55"/>
                    </a:cubicBezTo>
                    <a:cubicBezTo>
                      <a:pt x="293" y="36"/>
                      <a:pt x="239" y="16"/>
                      <a:pt x="182" y="5"/>
                    </a:cubicBezTo>
                    <a:cubicBezTo>
                      <a:pt x="161" y="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21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2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2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5" name="Google Shape;2175;p13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76" name="Google Shape;2176;p13"/>
          <p:cNvSpPr txBox="1">
            <a:spLocks noGrp="1"/>
          </p:cNvSpPr>
          <p:nvPr>
            <p:ph type="title" idx="2" hasCustomPrompt="1"/>
          </p:nvPr>
        </p:nvSpPr>
        <p:spPr>
          <a:xfrm>
            <a:off x="760475" y="2079980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77" name="Google Shape;2177;p13"/>
          <p:cNvSpPr txBox="1">
            <a:spLocks noGrp="1"/>
          </p:cNvSpPr>
          <p:nvPr>
            <p:ph type="subTitle" idx="1"/>
          </p:nvPr>
        </p:nvSpPr>
        <p:spPr>
          <a:xfrm>
            <a:off x="1622975" y="1829150"/>
            <a:ext cx="2910900" cy="50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3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78" name="Google Shape;2178;p13"/>
          <p:cNvSpPr txBox="1">
            <a:spLocks noGrp="1"/>
          </p:cNvSpPr>
          <p:nvPr>
            <p:ph type="subTitle" idx="3"/>
          </p:nvPr>
        </p:nvSpPr>
        <p:spPr>
          <a:xfrm>
            <a:off x="1622975" y="2337953"/>
            <a:ext cx="2910900" cy="50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9" name="Google Shape;2179;p13"/>
          <p:cNvSpPr txBox="1">
            <a:spLocks noGrp="1"/>
          </p:cNvSpPr>
          <p:nvPr>
            <p:ph type="title" idx="4" hasCustomPrompt="1"/>
          </p:nvPr>
        </p:nvSpPr>
        <p:spPr>
          <a:xfrm>
            <a:off x="760475" y="3329000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80" name="Google Shape;2180;p13"/>
          <p:cNvSpPr txBox="1">
            <a:spLocks noGrp="1"/>
          </p:cNvSpPr>
          <p:nvPr>
            <p:ph type="subTitle" idx="5"/>
          </p:nvPr>
        </p:nvSpPr>
        <p:spPr>
          <a:xfrm>
            <a:off x="1622975" y="3075796"/>
            <a:ext cx="2910900" cy="50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3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1" name="Google Shape;2181;p13"/>
          <p:cNvSpPr txBox="1">
            <a:spLocks noGrp="1"/>
          </p:cNvSpPr>
          <p:nvPr>
            <p:ph type="subTitle" idx="6"/>
          </p:nvPr>
        </p:nvSpPr>
        <p:spPr>
          <a:xfrm>
            <a:off x="1622975" y="3584599"/>
            <a:ext cx="2910900" cy="50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2" name="Google Shape;2182;p13"/>
          <p:cNvSpPr txBox="1">
            <a:spLocks noGrp="1"/>
          </p:cNvSpPr>
          <p:nvPr>
            <p:ph type="title" idx="7" hasCustomPrompt="1"/>
          </p:nvPr>
        </p:nvSpPr>
        <p:spPr>
          <a:xfrm>
            <a:off x="4655675" y="2079980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83" name="Google Shape;2183;p13"/>
          <p:cNvSpPr txBox="1">
            <a:spLocks noGrp="1"/>
          </p:cNvSpPr>
          <p:nvPr>
            <p:ph type="subTitle" idx="8"/>
          </p:nvPr>
        </p:nvSpPr>
        <p:spPr>
          <a:xfrm>
            <a:off x="5518175" y="1829150"/>
            <a:ext cx="2910900" cy="50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3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4" name="Google Shape;2184;p13"/>
          <p:cNvSpPr txBox="1">
            <a:spLocks noGrp="1"/>
          </p:cNvSpPr>
          <p:nvPr>
            <p:ph type="subTitle" idx="9"/>
          </p:nvPr>
        </p:nvSpPr>
        <p:spPr>
          <a:xfrm>
            <a:off x="5518175" y="2337953"/>
            <a:ext cx="2910900" cy="50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85" name="Google Shape;2185;p13"/>
          <p:cNvSpPr txBox="1">
            <a:spLocks noGrp="1"/>
          </p:cNvSpPr>
          <p:nvPr>
            <p:ph type="title" idx="13" hasCustomPrompt="1"/>
          </p:nvPr>
        </p:nvSpPr>
        <p:spPr>
          <a:xfrm>
            <a:off x="4655675" y="3329000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accen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2186" name="Google Shape;2186;p13"/>
          <p:cNvSpPr txBox="1">
            <a:spLocks noGrp="1"/>
          </p:cNvSpPr>
          <p:nvPr>
            <p:ph type="subTitle" idx="14"/>
          </p:nvPr>
        </p:nvSpPr>
        <p:spPr>
          <a:xfrm>
            <a:off x="5518175" y="3075796"/>
            <a:ext cx="2910900" cy="50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3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2187" name="Google Shape;2187;p13"/>
          <p:cNvSpPr txBox="1">
            <a:spLocks noGrp="1"/>
          </p:cNvSpPr>
          <p:nvPr>
            <p:ph type="subTitle" idx="15"/>
          </p:nvPr>
        </p:nvSpPr>
        <p:spPr>
          <a:xfrm>
            <a:off x="5518175" y="3584599"/>
            <a:ext cx="2910900" cy="508800"/>
          </a:xfrm>
          <a:prstGeom prst="rect">
            <a:avLst/>
          </a:prstGeom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cxnSp>
        <p:nvCxnSpPr>
          <p:cNvPr id="2188" name="Google Shape;2188;p13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2189" name="Google Shape;2189;p13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190" name="Google Shape;2190;p13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2191" name="Google Shape;2191;p13"/>
          <p:cNvGrpSpPr/>
          <p:nvPr/>
        </p:nvGrpSpPr>
        <p:grpSpPr>
          <a:xfrm>
            <a:off x="967057" y="4693485"/>
            <a:ext cx="353692" cy="148885"/>
            <a:chOff x="3747452" y="3892153"/>
            <a:chExt cx="305671" cy="128671"/>
          </a:xfrm>
        </p:grpSpPr>
        <p:sp>
          <p:nvSpPr>
            <p:cNvPr id="2192" name="Google Shape;2192;p13"/>
            <p:cNvSpPr/>
            <p:nvPr/>
          </p:nvSpPr>
          <p:spPr>
            <a:xfrm>
              <a:off x="3747452" y="3892153"/>
              <a:ext cx="305671" cy="128671"/>
            </a:xfrm>
            <a:custGeom>
              <a:avLst/>
              <a:gdLst/>
              <a:ahLst/>
              <a:cxnLst/>
              <a:rect l="l" t="t" r="r" b="b"/>
              <a:pathLst>
                <a:path w="9854" h="4148" extrusionOk="0">
                  <a:moveTo>
                    <a:pt x="573" y="1737"/>
                  </a:moveTo>
                  <a:lnTo>
                    <a:pt x="608" y="1760"/>
                  </a:lnTo>
                  <a:lnTo>
                    <a:pt x="746" y="1910"/>
                  </a:lnTo>
                  <a:lnTo>
                    <a:pt x="792" y="1922"/>
                  </a:lnTo>
                  <a:lnTo>
                    <a:pt x="842" y="1914"/>
                  </a:lnTo>
                  <a:cubicBezTo>
                    <a:pt x="864" y="1932"/>
                    <a:pt x="892" y="1943"/>
                    <a:pt x="922" y="1943"/>
                  </a:cubicBezTo>
                  <a:cubicBezTo>
                    <a:pt x="930" y="1943"/>
                    <a:pt x="938" y="1942"/>
                    <a:pt x="946" y="1941"/>
                  </a:cubicBezTo>
                  <a:cubicBezTo>
                    <a:pt x="1265" y="2164"/>
                    <a:pt x="1638" y="2237"/>
                    <a:pt x="1991" y="2375"/>
                  </a:cubicBezTo>
                  <a:cubicBezTo>
                    <a:pt x="2272" y="2552"/>
                    <a:pt x="2587" y="2671"/>
                    <a:pt x="2917" y="2729"/>
                  </a:cubicBezTo>
                  <a:lnTo>
                    <a:pt x="2956" y="2755"/>
                  </a:lnTo>
                  <a:lnTo>
                    <a:pt x="2998" y="2748"/>
                  </a:lnTo>
                  <a:cubicBezTo>
                    <a:pt x="3106" y="2851"/>
                    <a:pt x="3240" y="2851"/>
                    <a:pt x="3375" y="2851"/>
                  </a:cubicBezTo>
                  <a:lnTo>
                    <a:pt x="3405" y="2871"/>
                  </a:lnTo>
                  <a:lnTo>
                    <a:pt x="3452" y="2863"/>
                  </a:lnTo>
                  <a:cubicBezTo>
                    <a:pt x="3477" y="2910"/>
                    <a:pt x="3529" y="2936"/>
                    <a:pt x="3583" y="2936"/>
                  </a:cubicBezTo>
                  <a:cubicBezTo>
                    <a:pt x="3586" y="2936"/>
                    <a:pt x="3590" y="2936"/>
                    <a:pt x="3594" y="2936"/>
                  </a:cubicBezTo>
                  <a:lnTo>
                    <a:pt x="3797" y="2978"/>
                  </a:lnTo>
                  <a:cubicBezTo>
                    <a:pt x="3840" y="2994"/>
                    <a:pt x="3882" y="3013"/>
                    <a:pt x="3920" y="3036"/>
                  </a:cubicBezTo>
                  <a:lnTo>
                    <a:pt x="4247" y="3101"/>
                  </a:lnTo>
                  <a:cubicBezTo>
                    <a:pt x="4285" y="3109"/>
                    <a:pt x="4324" y="3120"/>
                    <a:pt x="4362" y="3132"/>
                  </a:cubicBezTo>
                  <a:cubicBezTo>
                    <a:pt x="4656" y="3214"/>
                    <a:pt x="4943" y="3326"/>
                    <a:pt x="5248" y="3326"/>
                  </a:cubicBezTo>
                  <a:cubicBezTo>
                    <a:pt x="5287" y="3326"/>
                    <a:pt x="5326" y="3324"/>
                    <a:pt x="5365" y="3320"/>
                  </a:cubicBezTo>
                  <a:cubicBezTo>
                    <a:pt x="5423" y="3375"/>
                    <a:pt x="5500" y="3402"/>
                    <a:pt x="5578" y="3402"/>
                  </a:cubicBezTo>
                  <a:cubicBezTo>
                    <a:pt x="5603" y="3402"/>
                    <a:pt x="5629" y="3399"/>
                    <a:pt x="5653" y="3393"/>
                  </a:cubicBezTo>
                  <a:cubicBezTo>
                    <a:pt x="5836" y="3425"/>
                    <a:pt x="6023" y="3442"/>
                    <a:pt x="6210" y="3442"/>
                  </a:cubicBezTo>
                  <a:cubicBezTo>
                    <a:pt x="6293" y="3442"/>
                    <a:pt x="6377" y="3439"/>
                    <a:pt x="6460" y="3432"/>
                  </a:cubicBezTo>
                  <a:cubicBezTo>
                    <a:pt x="6668" y="3535"/>
                    <a:pt x="6895" y="3535"/>
                    <a:pt x="7121" y="3551"/>
                  </a:cubicBezTo>
                  <a:cubicBezTo>
                    <a:pt x="7177" y="3554"/>
                    <a:pt x="7232" y="3556"/>
                    <a:pt x="7287" y="3556"/>
                  </a:cubicBezTo>
                  <a:cubicBezTo>
                    <a:pt x="7702" y="3556"/>
                    <a:pt x="8109" y="3463"/>
                    <a:pt x="8516" y="3409"/>
                  </a:cubicBezTo>
                  <a:cubicBezTo>
                    <a:pt x="8542" y="3411"/>
                    <a:pt x="8567" y="3412"/>
                    <a:pt x="8592" y="3412"/>
                  </a:cubicBezTo>
                  <a:cubicBezTo>
                    <a:pt x="8856" y="3412"/>
                    <a:pt x="9088" y="3305"/>
                    <a:pt x="9319" y="3190"/>
                  </a:cubicBezTo>
                  <a:lnTo>
                    <a:pt x="9373" y="3201"/>
                  </a:lnTo>
                  <a:lnTo>
                    <a:pt x="9427" y="3197"/>
                  </a:lnTo>
                  <a:lnTo>
                    <a:pt x="9427" y="3197"/>
                  </a:lnTo>
                  <a:cubicBezTo>
                    <a:pt x="9377" y="3547"/>
                    <a:pt x="9077" y="3612"/>
                    <a:pt x="8827" y="3739"/>
                  </a:cubicBezTo>
                  <a:cubicBezTo>
                    <a:pt x="8605" y="3766"/>
                    <a:pt x="8374" y="3758"/>
                    <a:pt x="8163" y="3862"/>
                  </a:cubicBezTo>
                  <a:lnTo>
                    <a:pt x="7014" y="3854"/>
                  </a:lnTo>
                  <a:cubicBezTo>
                    <a:pt x="6948" y="3846"/>
                    <a:pt x="6881" y="3842"/>
                    <a:pt x="6814" y="3842"/>
                  </a:cubicBezTo>
                  <a:cubicBezTo>
                    <a:pt x="6756" y="3842"/>
                    <a:pt x="6698" y="3845"/>
                    <a:pt x="6641" y="3851"/>
                  </a:cubicBezTo>
                  <a:lnTo>
                    <a:pt x="6357" y="3851"/>
                  </a:lnTo>
                  <a:cubicBezTo>
                    <a:pt x="6306" y="3808"/>
                    <a:pt x="6249" y="3797"/>
                    <a:pt x="6191" y="3797"/>
                  </a:cubicBezTo>
                  <a:cubicBezTo>
                    <a:pt x="6169" y="3797"/>
                    <a:pt x="6148" y="3799"/>
                    <a:pt x="6126" y="3801"/>
                  </a:cubicBezTo>
                  <a:cubicBezTo>
                    <a:pt x="6130" y="3797"/>
                    <a:pt x="6130" y="3793"/>
                    <a:pt x="6134" y="3781"/>
                  </a:cubicBezTo>
                  <a:cubicBezTo>
                    <a:pt x="5434" y="3436"/>
                    <a:pt x="4674" y="3370"/>
                    <a:pt x="3905" y="3324"/>
                  </a:cubicBezTo>
                  <a:cubicBezTo>
                    <a:pt x="3855" y="3339"/>
                    <a:pt x="3805" y="3363"/>
                    <a:pt x="3767" y="3397"/>
                  </a:cubicBezTo>
                  <a:cubicBezTo>
                    <a:pt x="3617" y="3324"/>
                    <a:pt x="3452" y="3282"/>
                    <a:pt x="3282" y="3282"/>
                  </a:cubicBezTo>
                  <a:cubicBezTo>
                    <a:pt x="3271" y="3286"/>
                    <a:pt x="3263" y="3286"/>
                    <a:pt x="3252" y="3286"/>
                  </a:cubicBezTo>
                  <a:cubicBezTo>
                    <a:pt x="3259" y="3270"/>
                    <a:pt x="3263" y="3263"/>
                    <a:pt x="3267" y="3247"/>
                  </a:cubicBezTo>
                  <a:cubicBezTo>
                    <a:pt x="2783" y="2913"/>
                    <a:pt x="2210" y="2790"/>
                    <a:pt x="1653" y="2656"/>
                  </a:cubicBezTo>
                  <a:cubicBezTo>
                    <a:pt x="1611" y="2663"/>
                    <a:pt x="1573" y="2682"/>
                    <a:pt x="1534" y="2702"/>
                  </a:cubicBezTo>
                  <a:cubicBezTo>
                    <a:pt x="1484" y="2528"/>
                    <a:pt x="1392" y="2446"/>
                    <a:pt x="1261" y="2446"/>
                  </a:cubicBezTo>
                  <a:cubicBezTo>
                    <a:pt x="1213" y="2446"/>
                    <a:pt x="1159" y="2457"/>
                    <a:pt x="1100" y="2479"/>
                  </a:cubicBezTo>
                  <a:cubicBezTo>
                    <a:pt x="1108" y="2471"/>
                    <a:pt x="1108" y="2456"/>
                    <a:pt x="1108" y="2448"/>
                  </a:cubicBezTo>
                  <a:cubicBezTo>
                    <a:pt x="1054" y="2229"/>
                    <a:pt x="858" y="2133"/>
                    <a:pt x="727" y="1979"/>
                  </a:cubicBezTo>
                  <a:cubicBezTo>
                    <a:pt x="650" y="1918"/>
                    <a:pt x="596" y="1833"/>
                    <a:pt x="573" y="1737"/>
                  </a:cubicBezTo>
                  <a:close/>
                  <a:moveTo>
                    <a:pt x="2452" y="0"/>
                  </a:moveTo>
                  <a:cubicBezTo>
                    <a:pt x="2351" y="43"/>
                    <a:pt x="2245" y="54"/>
                    <a:pt x="2139" y="54"/>
                  </a:cubicBezTo>
                  <a:cubicBezTo>
                    <a:pt x="2034" y="54"/>
                    <a:pt x="1929" y="44"/>
                    <a:pt x="1825" y="44"/>
                  </a:cubicBezTo>
                  <a:cubicBezTo>
                    <a:pt x="1723" y="44"/>
                    <a:pt x="1623" y="54"/>
                    <a:pt x="1526" y="92"/>
                  </a:cubicBezTo>
                  <a:lnTo>
                    <a:pt x="1411" y="112"/>
                  </a:lnTo>
                  <a:cubicBezTo>
                    <a:pt x="1392" y="142"/>
                    <a:pt x="1380" y="173"/>
                    <a:pt x="1380" y="208"/>
                  </a:cubicBezTo>
                  <a:lnTo>
                    <a:pt x="1365" y="200"/>
                  </a:lnTo>
                  <a:lnTo>
                    <a:pt x="1242" y="219"/>
                  </a:lnTo>
                  <a:cubicBezTo>
                    <a:pt x="1231" y="212"/>
                    <a:pt x="1227" y="204"/>
                    <a:pt x="1219" y="192"/>
                  </a:cubicBezTo>
                  <a:cubicBezTo>
                    <a:pt x="1196" y="182"/>
                    <a:pt x="1171" y="176"/>
                    <a:pt x="1146" y="176"/>
                  </a:cubicBezTo>
                  <a:cubicBezTo>
                    <a:pt x="1118" y="176"/>
                    <a:pt x="1090" y="184"/>
                    <a:pt x="1065" y="200"/>
                  </a:cubicBezTo>
                  <a:lnTo>
                    <a:pt x="942" y="223"/>
                  </a:lnTo>
                  <a:cubicBezTo>
                    <a:pt x="881" y="285"/>
                    <a:pt x="785" y="265"/>
                    <a:pt x="719" y="319"/>
                  </a:cubicBezTo>
                  <a:lnTo>
                    <a:pt x="693" y="335"/>
                  </a:lnTo>
                  <a:cubicBezTo>
                    <a:pt x="650" y="415"/>
                    <a:pt x="539" y="381"/>
                    <a:pt x="493" y="450"/>
                  </a:cubicBezTo>
                  <a:lnTo>
                    <a:pt x="489" y="454"/>
                  </a:lnTo>
                  <a:cubicBezTo>
                    <a:pt x="454" y="469"/>
                    <a:pt x="439" y="492"/>
                    <a:pt x="450" y="519"/>
                  </a:cubicBezTo>
                  <a:cubicBezTo>
                    <a:pt x="301" y="554"/>
                    <a:pt x="228" y="673"/>
                    <a:pt x="155" y="803"/>
                  </a:cubicBezTo>
                  <a:lnTo>
                    <a:pt x="155" y="800"/>
                  </a:lnTo>
                  <a:lnTo>
                    <a:pt x="155" y="800"/>
                  </a:lnTo>
                  <a:cubicBezTo>
                    <a:pt x="1" y="972"/>
                    <a:pt x="166" y="1211"/>
                    <a:pt x="35" y="1391"/>
                  </a:cubicBezTo>
                  <a:cubicBezTo>
                    <a:pt x="55" y="1411"/>
                    <a:pt x="59" y="1437"/>
                    <a:pt x="39" y="1457"/>
                  </a:cubicBezTo>
                  <a:cubicBezTo>
                    <a:pt x="47" y="1492"/>
                    <a:pt x="61" y="1508"/>
                    <a:pt x="82" y="1508"/>
                  </a:cubicBezTo>
                  <a:cubicBezTo>
                    <a:pt x="91" y="1508"/>
                    <a:pt x="101" y="1505"/>
                    <a:pt x="112" y="1499"/>
                  </a:cubicBezTo>
                  <a:lnTo>
                    <a:pt x="112" y="1499"/>
                  </a:lnTo>
                  <a:cubicBezTo>
                    <a:pt x="89" y="1568"/>
                    <a:pt x="93" y="1645"/>
                    <a:pt x="128" y="1706"/>
                  </a:cubicBezTo>
                  <a:cubicBezTo>
                    <a:pt x="155" y="1729"/>
                    <a:pt x="166" y="1768"/>
                    <a:pt x="155" y="1802"/>
                  </a:cubicBezTo>
                  <a:cubicBezTo>
                    <a:pt x="208" y="1875"/>
                    <a:pt x="189" y="1987"/>
                    <a:pt x="278" y="2045"/>
                  </a:cubicBezTo>
                  <a:cubicBezTo>
                    <a:pt x="297" y="2091"/>
                    <a:pt x="343" y="2125"/>
                    <a:pt x="366" y="2171"/>
                  </a:cubicBezTo>
                  <a:lnTo>
                    <a:pt x="374" y="2183"/>
                  </a:lnTo>
                  <a:cubicBezTo>
                    <a:pt x="462" y="2314"/>
                    <a:pt x="577" y="2421"/>
                    <a:pt x="708" y="2513"/>
                  </a:cubicBezTo>
                  <a:lnTo>
                    <a:pt x="719" y="2525"/>
                  </a:lnTo>
                  <a:lnTo>
                    <a:pt x="835" y="2625"/>
                  </a:lnTo>
                  <a:cubicBezTo>
                    <a:pt x="858" y="2652"/>
                    <a:pt x="892" y="2663"/>
                    <a:pt x="931" y="2663"/>
                  </a:cubicBezTo>
                  <a:cubicBezTo>
                    <a:pt x="919" y="2702"/>
                    <a:pt x="938" y="2721"/>
                    <a:pt x="992" y="2729"/>
                  </a:cubicBezTo>
                  <a:cubicBezTo>
                    <a:pt x="997" y="2727"/>
                    <a:pt x="1002" y="2727"/>
                    <a:pt x="1007" y="2727"/>
                  </a:cubicBezTo>
                  <a:cubicBezTo>
                    <a:pt x="1029" y="2727"/>
                    <a:pt x="1053" y="2741"/>
                    <a:pt x="1065" y="2763"/>
                  </a:cubicBezTo>
                  <a:cubicBezTo>
                    <a:pt x="1131" y="2805"/>
                    <a:pt x="1219" y="2798"/>
                    <a:pt x="1277" y="2859"/>
                  </a:cubicBezTo>
                  <a:lnTo>
                    <a:pt x="1296" y="2871"/>
                  </a:lnTo>
                  <a:cubicBezTo>
                    <a:pt x="1313" y="2890"/>
                    <a:pt x="1339" y="2900"/>
                    <a:pt x="1367" y="2900"/>
                  </a:cubicBezTo>
                  <a:cubicBezTo>
                    <a:pt x="1383" y="2900"/>
                    <a:pt x="1399" y="2897"/>
                    <a:pt x="1415" y="2890"/>
                  </a:cubicBezTo>
                  <a:cubicBezTo>
                    <a:pt x="1423" y="2878"/>
                    <a:pt x="1430" y="2871"/>
                    <a:pt x="1438" y="2855"/>
                  </a:cubicBezTo>
                  <a:lnTo>
                    <a:pt x="1473" y="2863"/>
                  </a:lnTo>
                  <a:cubicBezTo>
                    <a:pt x="1476" y="2901"/>
                    <a:pt x="1496" y="2940"/>
                    <a:pt x="1519" y="2971"/>
                  </a:cubicBezTo>
                  <a:lnTo>
                    <a:pt x="1526" y="2974"/>
                  </a:lnTo>
                  <a:cubicBezTo>
                    <a:pt x="1592" y="3047"/>
                    <a:pt x="1692" y="3036"/>
                    <a:pt x="1776" y="3074"/>
                  </a:cubicBezTo>
                  <a:lnTo>
                    <a:pt x="1822" y="3074"/>
                  </a:lnTo>
                  <a:lnTo>
                    <a:pt x="1861" y="3105"/>
                  </a:lnTo>
                  <a:cubicBezTo>
                    <a:pt x="1941" y="3159"/>
                    <a:pt x="2037" y="3151"/>
                    <a:pt x="2122" y="3190"/>
                  </a:cubicBezTo>
                  <a:lnTo>
                    <a:pt x="2168" y="3190"/>
                  </a:lnTo>
                  <a:lnTo>
                    <a:pt x="2207" y="3220"/>
                  </a:lnTo>
                  <a:cubicBezTo>
                    <a:pt x="2280" y="3274"/>
                    <a:pt x="2376" y="3259"/>
                    <a:pt x="2449" y="3313"/>
                  </a:cubicBezTo>
                  <a:cubicBezTo>
                    <a:pt x="2459" y="3310"/>
                    <a:pt x="2469" y="3308"/>
                    <a:pt x="2478" y="3308"/>
                  </a:cubicBezTo>
                  <a:cubicBezTo>
                    <a:pt x="2506" y="3308"/>
                    <a:pt x="2532" y="3320"/>
                    <a:pt x="2549" y="3339"/>
                  </a:cubicBezTo>
                  <a:cubicBezTo>
                    <a:pt x="2614" y="3389"/>
                    <a:pt x="2710" y="3370"/>
                    <a:pt x="2775" y="3432"/>
                  </a:cubicBezTo>
                  <a:lnTo>
                    <a:pt x="2779" y="3432"/>
                  </a:lnTo>
                  <a:cubicBezTo>
                    <a:pt x="2804" y="3457"/>
                    <a:pt x="2838" y="3472"/>
                    <a:pt x="2871" y="3472"/>
                  </a:cubicBezTo>
                  <a:cubicBezTo>
                    <a:pt x="2888" y="3472"/>
                    <a:pt x="2905" y="3468"/>
                    <a:pt x="2921" y="3459"/>
                  </a:cubicBezTo>
                  <a:cubicBezTo>
                    <a:pt x="2952" y="3451"/>
                    <a:pt x="2979" y="3447"/>
                    <a:pt x="3010" y="3439"/>
                  </a:cubicBezTo>
                  <a:cubicBezTo>
                    <a:pt x="3129" y="3455"/>
                    <a:pt x="3256" y="3447"/>
                    <a:pt x="3355" y="3532"/>
                  </a:cubicBezTo>
                  <a:lnTo>
                    <a:pt x="3651" y="3562"/>
                  </a:lnTo>
                  <a:cubicBezTo>
                    <a:pt x="3648" y="3605"/>
                    <a:pt x="3671" y="3639"/>
                    <a:pt x="3728" y="3651"/>
                  </a:cubicBezTo>
                  <a:lnTo>
                    <a:pt x="3774" y="3647"/>
                  </a:lnTo>
                  <a:lnTo>
                    <a:pt x="3801" y="3678"/>
                  </a:lnTo>
                  <a:cubicBezTo>
                    <a:pt x="3853" y="3718"/>
                    <a:pt x="3913" y="3724"/>
                    <a:pt x="3974" y="3724"/>
                  </a:cubicBezTo>
                  <a:cubicBezTo>
                    <a:pt x="4007" y="3724"/>
                    <a:pt x="4040" y="3722"/>
                    <a:pt x="4073" y="3722"/>
                  </a:cubicBezTo>
                  <a:cubicBezTo>
                    <a:pt x="4138" y="3722"/>
                    <a:pt x="4201" y="3730"/>
                    <a:pt x="4255" y="3778"/>
                  </a:cubicBezTo>
                  <a:lnTo>
                    <a:pt x="4262" y="3781"/>
                  </a:lnTo>
                  <a:cubicBezTo>
                    <a:pt x="4330" y="3836"/>
                    <a:pt x="4406" y="3843"/>
                    <a:pt x="4484" y="3843"/>
                  </a:cubicBezTo>
                  <a:cubicBezTo>
                    <a:pt x="4510" y="3843"/>
                    <a:pt x="4536" y="3842"/>
                    <a:pt x="4562" y="3842"/>
                  </a:cubicBezTo>
                  <a:cubicBezTo>
                    <a:pt x="4627" y="3842"/>
                    <a:pt x="4690" y="3847"/>
                    <a:pt x="4747" y="3881"/>
                  </a:cubicBezTo>
                  <a:lnTo>
                    <a:pt x="4793" y="3874"/>
                  </a:lnTo>
                  <a:lnTo>
                    <a:pt x="4831" y="3901"/>
                  </a:lnTo>
                  <a:cubicBezTo>
                    <a:pt x="4913" y="3951"/>
                    <a:pt x="5001" y="3960"/>
                    <a:pt x="5089" y="3960"/>
                  </a:cubicBezTo>
                  <a:cubicBezTo>
                    <a:pt x="5136" y="3960"/>
                    <a:pt x="5183" y="3958"/>
                    <a:pt x="5229" y="3958"/>
                  </a:cubicBezTo>
                  <a:cubicBezTo>
                    <a:pt x="5281" y="3958"/>
                    <a:pt x="5332" y="3961"/>
                    <a:pt x="5381" y="3974"/>
                  </a:cubicBezTo>
                  <a:lnTo>
                    <a:pt x="5407" y="4008"/>
                  </a:lnTo>
                  <a:lnTo>
                    <a:pt x="5715" y="4016"/>
                  </a:lnTo>
                  <a:cubicBezTo>
                    <a:pt x="5746" y="4023"/>
                    <a:pt x="5780" y="4023"/>
                    <a:pt x="5815" y="4023"/>
                  </a:cubicBezTo>
                  <a:lnTo>
                    <a:pt x="6184" y="4031"/>
                  </a:lnTo>
                  <a:cubicBezTo>
                    <a:pt x="6180" y="4039"/>
                    <a:pt x="6168" y="4050"/>
                    <a:pt x="6164" y="4062"/>
                  </a:cubicBezTo>
                  <a:lnTo>
                    <a:pt x="6241" y="4112"/>
                  </a:lnTo>
                  <a:lnTo>
                    <a:pt x="6280" y="4096"/>
                  </a:lnTo>
                  <a:lnTo>
                    <a:pt x="6314" y="4127"/>
                  </a:lnTo>
                  <a:lnTo>
                    <a:pt x="7340" y="4116"/>
                  </a:lnTo>
                  <a:cubicBezTo>
                    <a:pt x="7436" y="4137"/>
                    <a:pt x="7534" y="4147"/>
                    <a:pt x="7632" y="4147"/>
                  </a:cubicBezTo>
                  <a:cubicBezTo>
                    <a:pt x="7730" y="4147"/>
                    <a:pt x="7828" y="4137"/>
                    <a:pt x="7924" y="4116"/>
                  </a:cubicBezTo>
                  <a:lnTo>
                    <a:pt x="8370" y="4123"/>
                  </a:lnTo>
                  <a:cubicBezTo>
                    <a:pt x="8386" y="4093"/>
                    <a:pt x="8397" y="4066"/>
                    <a:pt x="8412" y="4039"/>
                  </a:cubicBezTo>
                  <a:lnTo>
                    <a:pt x="8451" y="4047"/>
                  </a:lnTo>
                  <a:lnTo>
                    <a:pt x="8482" y="4016"/>
                  </a:lnTo>
                  <a:lnTo>
                    <a:pt x="8827" y="4000"/>
                  </a:lnTo>
                  <a:lnTo>
                    <a:pt x="9058" y="3881"/>
                  </a:lnTo>
                  <a:lnTo>
                    <a:pt x="9108" y="3885"/>
                  </a:lnTo>
                  <a:lnTo>
                    <a:pt x="9162" y="3881"/>
                  </a:lnTo>
                  <a:cubicBezTo>
                    <a:pt x="9181" y="3824"/>
                    <a:pt x="9231" y="3785"/>
                    <a:pt x="9289" y="3781"/>
                  </a:cubicBezTo>
                  <a:cubicBezTo>
                    <a:pt x="9331" y="3747"/>
                    <a:pt x="9369" y="3708"/>
                    <a:pt x="9408" y="3678"/>
                  </a:cubicBezTo>
                  <a:cubicBezTo>
                    <a:pt x="9454" y="3547"/>
                    <a:pt x="9642" y="3497"/>
                    <a:pt x="9619" y="3320"/>
                  </a:cubicBezTo>
                  <a:cubicBezTo>
                    <a:pt x="9634" y="3297"/>
                    <a:pt x="9642" y="3266"/>
                    <a:pt x="9646" y="3240"/>
                  </a:cubicBezTo>
                  <a:cubicBezTo>
                    <a:pt x="9651" y="3240"/>
                    <a:pt x="9657" y="3241"/>
                    <a:pt x="9663" y="3241"/>
                  </a:cubicBezTo>
                  <a:cubicBezTo>
                    <a:pt x="9692" y="3241"/>
                    <a:pt x="9723" y="3231"/>
                    <a:pt x="9742" y="3209"/>
                  </a:cubicBezTo>
                  <a:cubicBezTo>
                    <a:pt x="9753" y="3170"/>
                    <a:pt x="9761" y="3132"/>
                    <a:pt x="9773" y="3090"/>
                  </a:cubicBezTo>
                  <a:cubicBezTo>
                    <a:pt x="9846" y="2898"/>
                    <a:pt x="9853" y="2702"/>
                    <a:pt x="9815" y="2513"/>
                  </a:cubicBezTo>
                  <a:lnTo>
                    <a:pt x="9777" y="2314"/>
                  </a:lnTo>
                  <a:cubicBezTo>
                    <a:pt x="9753" y="2260"/>
                    <a:pt x="9723" y="2206"/>
                    <a:pt x="9684" y="2164"/>
                  </a:cubicBezTo>
                  <a:lnTo>
                    <a:pt x="9680" y="2152"/>
                  </a:lnTo>
                  <a:cubicBezTo>
                    <a:pt x="9646" y="2125"/>
                    <a:pt x="9600" y="2106"/>
                    <a:pt x="9558" y="2106"/>
                  </a:cubicBezTo>
                  <a:lnTo>
                    <a:pt x="9550" y="2110"/>
                  </a:lnTo>
                  <a:lnTo>
                    <a:pt x="9461" y="2014"/>
                  </a:lnTo>
                  <a:cubicBezTo>
                    <a:pt x="9469" y="1991"/>
                    <a:pt x="9469" y="1960"/>
                    <a:pt x="9450" y="1941"/>
                  </a:cubicBezTo>
                  <a:lnTo>
                    <a:pt x="9335" y="1826"/>
                  </a:lnTo>
                  <a:cubicBezTo>
                    <a:pt x="9277" y="1822"/>
                    <a:pt x="9223" y="1783"/>
                    <a:pt x="9204" y="1729"/>
                  </a:cubicBezTo>
                  <a:cubicBezTo>
                    <a:pt x="9182" y="1727"/>
                    <a:pt x="9157" y="1724"/>
                    <a:pt x="9131" y="1724"/>
                  </a:cubicBezTo>
                  <a:cubicBezTo>
                    <a:pt x="9121" y="1724"/>
                    <a:pt x="9110" y="1724"/>
                    <a:pt x="9100" y="1726"/>
                  </a:cubicBezTo>
                  <a:cubicBezTo>
                    <a:pt x="9070" y="1711"/>
                    <a:pt x="9045" y="1704"/>
                    <a:pt x="9025" y="1704"/>
                  </a:cubicBezTo>
                  <a:cubicBezTo>
                    <a:pt x="8973" y="1704"/>
                    <a:pt x="8957" y="1752"/>
                    <a:pt x="8966" y="1833"/>
                  </a:cubicBezTo>
                  <a:lnTo>
                    <a:pt x="9096" y="1872"/>
                  </a:lnTo>
                  <a:lnTo>
                    <a:pt x="9346" y="2141"/>
                  </a:lnTo>
                  <a:cubicBezTo>
                    <a:pt x="9377" y="2148"/>
                    <a:pt x="9411" y="2152"/>
                    <a:pt x="9446" y="2160"/>
                  </a:cubicBezTo>
                  <a:lnTo>
                    <a:pt x="9450" y="2164"/>
                  </a:lnTo>
                  <a:cubicBezTo>
                    <a:pt x="9446" y="2167"/>
                    <a:pt x="9442" y="2171"/>
                    <a:pt x="9431" y="2179"/>
                  </a:cubicBezTo>
                  <a:cubicBezTo>
                    <a:pt x="9408" y="2217"/>
                    <a:pt x="9396" y="2264"/>
                    <a:pt x="9404" y="2314"/>
                  </a:cubicBezTo>
                  <a:cubicBezTo>
                    <a:pt x="9408" y="2337"/>
                    <a:pt x="9411" y="2356"/>
                    <a:pt x="9423" y="2379"/>
                  </a:cubicBezTo>
                  <a:cubicBezTo>
                    <a:pt x="9435" y="2421"/>
                    <a:pt x="9454" y="2467"/>
                    <a:pt x="9473" y="2506"/>
                  </a:cubicBezTo>
                  <a:cubicBezTo>
                    <a:pt x="9508" y="2602"/>
                    <a:pt x="9531" y="2702"/>
                    <a:pt x="9538" y="2802"/>
                  </a:cubicBezTo>
                  <a:cubicBezTo>
                    <a:pt x="9465" y="2863"/>
                    <a:pt x="9396" y="2932"/>
                    <a:pt x="9335" y="2998"/>
                  </a:cubicBezTo>
                  <a:cubicBezTo>
                    <a:pt x="8954" y="3167"/>
                    <a:pt x="8532" y="3170"/>
                    <a:pt x="8143" y="3301"/>
                  </a:cubicBezTo>
                  <a:lnTo>
                    <a:pt x="6464" y="3320"/>
                  </a:lnTo>
                  <a:cubicBezTo>
                    <a:pt x="6451" y="3302"/>
                    <a:pt x="6430" y="3290"/>
                    <a:pt x="6408" y="3290"/>
                  </a:cubicBezTo>
                  <a:cubicBezTo>
                    <a:pt x="6399" y="3290"/>
                    <a:pt x="6389" y="3293"/>
                    <a:pt x="6380" y="3297"/>
                  </a:cubicBezTo>
                  <a:cubicBezTo>
                    <a:pt x="6088" y="3170"/>
                    <a:pt x="5776" y="3236"/>
                    <a:pt x="5473" y="3186"/>
                  </a:cubicBezTo>
                  <a:cubicBezTo>
                    <a:pt x="5423" y="3142"/>
                    <a:pt x="5357" y="3118"/>
                    <a:pt x="5289" y="3118"/>
                  </a:cubicBezTo>
                  <a:cubicBezTo>
                    <a:pt x="5268" y="3118"/>
                    <a:pt x="5247" y="3120"/>
                    <a:pt x="5227" y="3124"/>
                  </a:cubicBezTo>
                  <a:cubicBezTo>
                    <a:pt x="5035" y="3051"/>
                    <a:pt x="4804" y="3113"/>
                    <a:pt x="4631" y="2967"/>
                  </a:cubicBezTo>
                  <a:cubicBezTo>
                    <a:pt x="4580" y="2927"/>
                    <a:pt x="4522" y="2921"/>
                    <a:pt x="4464" y="2921"/>
                  </a:cubicBezTo>
                  <a:cubicBezTo>
                    <a:pt x="4441" y="2921"/>
                    <a:pt x="4418" y="2922"/>
                    <a:pt x="4396" y="2922"/>
                  </a:cubicBezTo>
                  <a:cubicBezTo>
                    <a:pt x="4381" y="2922"/>
                    <a:pt x="4366" y="2922"/>
                    <a:pt x="4351" y="2921"/>
                  </a:cubicBezTo>
                  <a:lnTo>
                    <a:pt x="4305" y="2921"/>
                  </a:lnTo>
                  <a:cubicBezTo>
                    <a:pt x="4289" y="2909"/>
                    <a:pt x="4282" y="2894"/>
                    <a:pt x="4266" y="2878"/>
                  </a:cubicBezTo>
                  <a:lnTo>
                    <a:pt x="4066" y="2882"/>
                  </a:lnTo>
                  <a:lnTo>
                    <a:pt x="3851" y="2851"/>
                  </a:lnTo>
                  <a:cubicBezTo>
                    <a:pt x="3789" y="2805"/>
                    <a:pt x="3726" y="2759"/>
                    <a:pt x="3646" y="2759"/>
                  </a:cubicBezTo>
                  <a:cubicBezTo>
                    <a:pt x="3633" y="2759"/>
                    <a:pt x="3619" y="2760"/>
                    <a:pt x="3605" y="2763"/>
                  </a:cubicBezTo>
                  <a:lnTo>
                    <a:pt x="3379" y="2705"/>
                  </a:lnTo>
                  <a:cubicBezTo>
                    <a:pt x="3364" y="2670"/>
                    <a:pt x="3325" y="2645"/>
                    <a:pt x="3288" y="2645"/>
                  </a:cubicBezTo>
                  <a:cubicBezTo>
                    <a:pt x="3277" y="2645"/>
                    <a:pt x="3266" y="2647"/>
                    <a:pt x="3256" y="2652"/>
                  </a:cubicBezTo>
                  <a:lnTo>
                    <a:pt x="3037" y="2613"/>
                  </a:lnTo>
                  <a:cubicBezTo>
                    <a:pt x="2825" y="2452"/>
                    <a:pt x="2533" y="2460"/>
                    <a:pt x="2326" y="2283"/>
                  </a:cubicBezTo>
                  <a:cubicBezTo>
                    <a:pt x="2298" y="2256"/>
                    <a:pt x="2261" y="2240"/>
                    <a:pt x="2222" y="2240"/>
                  </a:cubicBezTo>
                  <a:cubicBezTo>
                    <a:pt x="2196" y="2240"/>
                    <a:pt x="2169" y="2248"/>
                    <a:pt x="2145" y="2264"/>
                  </a:cubicBezTo>
                  <a:cubicBezTo>
                    <a:pt x="2149" y="2225"/>
                    <a:pt x="2126" y="2191"/>
                    <a:pt x="2087" y="2187"/>
                  </a:cubicBezTo>
                  <a:lnTo>
                    <a:pt x="2084" y="2187"/>
                  </a:lnTo>
                  <a:lnTo>
                    <a:pt x="1065" y="1841"/>
                  </a:lnTo>
                  <a:cubicBezTo>
                    <a:pt x="1044" y="1823"/>
                    <a:pt x="1023" y="1812"/>
                    <a:pt x="998" y="1812"/>
                  </a:cubicBezTo>
                  <a:cubicBezTo>
                    <a:pt x="991" y="1812"/>
                    <a:pt x="984" y="1812"/>
                    <a:pt x="977" y="1814"/>
                  </a:cubicBezTo>
                  <a:cubicBezTo>
                    <a:pt x="885" y="1687"/>
                    <a:pt x="731" y="1672"/>
                    <a:pt x="608" y="1614"/>
                  </a:cubicBezTo>
                  <a:lnTo>
                    <a:pt x="531" y="1583"/>
                  </a:lnTo>
                  <a:cubicBezTo>
                    <a:pt x="527" y="1572"/>
                    <a:pt x="527" y="1564"/>
                    <a:pt x="520" y="1557"/>
                  </a:cubicBezTo>
                  <a:lnTo>
                    <a:pt x="512" y="1549"/>
                  </a:lnTo>
                  <a:lnTo>
                    <a:pt x="512" y="1549"/>
                  </a:lnTo>
                  <a:lnTo>
                    <a:pt x="535" y="1553"/>
                  </a:lnTo>
                  <a:cubicBezTo>
                    <a:pt x="573" y="1264"/>
                    <a:pt x="520" y="957"/>
                    <a:pt x="666" y="688"/>
                  </a:cubicBezTo>
                  <a:cubicBezTo>
                    <a:pt x="701" y="693"/>
                    <a:pt x="736" y="696"/>
                    <a:pt x="769" y="696"/>
                  </a:cubicBezTo>
                  <a:cubicBezTo>
                    <a:pt x="991" y="696"/>
                    <a:pt x="1173" y="589"/>
                    <a:pt x="1327" y="415"/>
                  </a:cubicBezTo>
                  <a:cubicBezTo>
                    <a:pt x="1334" y="396"/>
                    <a:pt x="1334" y="377"/>
                    <a:pt x="1327" y="358"/>
                  </a:cubicBezTo>
                  <a:lnTo>
                    <a:pt x="1442" y="338"/>
                  </a:lnTo>
                  <a:cubicBezTo>
                    <a:pt x="1500" y="400"/>
                    <a:pt x="1584" y="450"/>
                    <a:pt x="1665" y="461"/>
                  </a:cubicBezTo>
                  <a:cubicBezTo>
                    <a:pt x="2622" y="358"/>
                    <a:pt x="3590" y="477"/>
                    <a:pt x="4547" y="319"/>
                  </a:cubicBezTo>
                  <a:cubicBezTo>
                    <a:pt x="4585" y="300"/>
                    <a:pt x="4620" y="265"/>
                    <a:pt x="4631" y="223"/>
                  </a:cubicBezTo>
                  <a:lnTo>
                    <a:pt x="4639" y="262"/>
                  </a:lnTo>
                  <a:cubicBezTo>
                    <a:pt x="4644" y="405"/>
                    <a:pt x="4713" y="430"/>
                    <a:pt x="4797" y="430"/>
                  </a:cubicBezTo>
                  <a:cubicBezTo>
                    <a:pt x="4842" y="430"/>
                    <a:pt x="4890" y="423"/>
                    <a:pt x="4935" y="423"/>
                  </a:cubicBezTo>
                  <a:cubicBezTo>
                    <a:pt x="4992" y="404"/>
                    <a:pt x="5046" y="381"/>
                    <a:pt x="5100" y="346"/>
                  </a:cubicBezTo>
                  <a:cubicBezTo>
                    <a:pt x="5169" y="358"/>
                    <a:pt x="5240" y="368"/>
                    <a:pt x="5312" y="368"/>
                  </a:cubicBezTo>
                  <a:cubicBezTo>
                    <a:pt x="5332" y="368"/>
                    <a:pt x="5353" y="367"/>
                    <a:pt x="5373" y="365"/>
                  </a:cubicBezTo>
                  <a:cubicBezTo>
                    <a:pt x="5377" y="392"/>
                    <a:pt x="5381" y="415"/>
                    <a:pt x="5392" y="434"/>
                  </a:cubicBezTo>
                  <a:cubicBezTo>
                    <a:pt x="5475" y="529"/>
                    <a:pt x="5567" y="572"/>
                    <a:pt x="5664" y="572"/>
                  </a:cubicBezTo>
                  <a:cubicBezTo>
                    <a:pt x="5720" y="572"/>
                    <a:pt x="5779" y="557"/>
                    <a:pt x="5838" y="531"/>
                  </a:cubicBezTo>
                  <a:cubicBezTo>
                    <a:pt x="5924" y="683"/>
                    <a:pt x="6056" y="755"/>
                    <a:pt x="6218" y="755"/>
                  </a:cubicBezTo>
                  <a:cubicBezTo>
                    <a:pt x="6244" y="755"/>
                    <a:pt x="6271" y="753"/>
                    <a:pt x="6299" y="750"/>
                  </a:cubicBezTo>
                  <a:cubicBezTo>
                    <a:pt x="6334" y="738"/>
                    <a:pt x="6368" y="723"/>
                    <a:pt x="6395" y="700"/>
                  </a:cubicBezTo>
                  <a:lnTo>
                    <a:pt x="6683" y="796"/>
                  </a:lnTo>
                  <a:lnTo>
                    <a:pt x="7025" y="899"/>
                  </a:lnTo>
                  <a:lnTo>
                    <a:pt x="7110" y="922"/>
                  </a:lnTo>
                  <a:cubicBezTo>
                    <a:pt x="7106" y="949"/>
                    <a:pt x="7106" y="972"/>
                    <a:pt x="7110" y="999"/>
                  </a:cubicBezTo>
                  <a:cubicBezTo>
                    <a:pt x="7244" y="1162"/>
                    <a:pt x="7402" y="1236"/>
                    <a:pt x="7583" y="1236"/>
                  </a:cubicBezTo>
                  <a:cubicBezTo>
                    <a:pt x="7646" y="1236"/>
                    <a:pt x="7711" y="1227"/>
                    <a:pt x="7778" y="1211"/>
                  </a:cubicBezTo>
                  <a:cubicBezTo>
                    <a:pt x="7790" y="1207"/>
                    <a:pt x="7798" y="1199"/>
                    <a:pt x="7809" y="1188"/>
                  </a:cubicBezTo>
                  <a:cubicBezTo>
                    <a:pt x="7867" y="1276"/>
                    <a:pt x="7955" y="1280"/>
                    <a:pt x="8044" y="1295"/>
                  </a:cubicBezTo>
                  <a:cubicBezTo>
                    <a:pt x="8136" y="1411"/>
                    <a:pt x="8263" y="1453"/>
                    <a:pt x="8409" y="1468"/>
                  </a:cubicBezTo>
                  <a:lnTo>
                    <a:pt x="8524" y="1476"/>
                  </a:lnTo>
                  <a:cubicBezTo>
                    <a:pt x="8532" y="1510"/>
                    <a:pt x="8539" y="1537"/>
                    <a:pt x="8543" y="1572"/>
                  </a:cubicBezTo>
                  <a:cubicBezTo>
                    <a:pt x="8548" y="1571"/>
                    <a:pt x="8552" y="1570"/>
                    <a:pt x="8557" y="1570"/>
                  </a:cubicBezTo>
                  <a:cubicBezTo>
                    <a:pt x="8599" y="1570"/>
                    <a:pt x="8656" y="1607"/>
                    <a:pt x="8698" y="1607"/>
                  </a:cubicBezTo>
                  <a:cubicBezTo>
                    <a:pt x="8733" y="1607"/>
                    <a:pt x="8758" y="1581"/>
                    <a:pt x="8754" y="1487"/>
                  </a:cubicBezTo>
                  <a:cubicBezTo>
                    <a:pt x="8697" y="1480"/>
                    <a:pt x="8647" y="1441"/>
                    <a:pt x="8628" y="1384"/>
                  </a:cubicBezTo>
                  <a:cubicBezTo>
                    <a:pt x="8589" y="1384"/>
                    <a:pt x="8558" y="1391"/>
                    <a:pt x="8520" y="1395"/>
                  </a:cubicBezTo>
                  <a:lnTo>
                    <a:pt x="8416" y="1337"/>
                  </a:lnTo>
                  <a:cubicBezTo>
                    <a:pt x="8428" y="1314"/>
                    <a:pt x="8424" y="1280"/>
                    <a:pt x="8409" y="1261"/>
                  </a:cubicBezTo>
                  <a:cubicBezTo>
                    <a:pt x="8316" y="1249"/>
                    <a:pt x="8224" y="1245"/>
                    <a:pt x="8174" y="1153"/>
                  </a:cubicBezTo>
                  <a:cubicBezTo>
                    <a:pt x="8136" y="1153"/>
                    <a:pt x="8101" y="1153"/>
                    <a:pt x="8063" y="1161"/>
                  </a:cubicBezTo>
                  <a:lnTo>
                    <a:pt x="7936" y="1045"/>
                  </a:lnTo>
                  <a:lnTo>
                    <a:pt x="7859" y="1045"/>
                  </a:lnTo>
                  <a:cubicBezTo>
                    <a:pt x="7821" y="992"/>
                    <a:pt x="7771" y="953"/>
                    <a:pt x="7713" y="934"/>
                  </a:cubicBezTo>
                  <a:cubicBezTo>
                    <a:pt x="7648" y="842"/>
                    <a:pt x="7540" y="857"/>
                    <a:pt x="7448" y="819"/>
                  </a:cubicBezTo>
                  <a:cubicBezTo>
                    <a:pt x="7441" y="821"/>
                    <a:pt x="7433" y="822"/>
                    <a:pt x="7426" y="822"/>
                  </a:cubicBezTo>
                  <a:cubicBezTo>
                    <a:pt x="7404" y="822"/>
                    <a:pt x="7383" y="811"/>
                    <a:pt x="7371" y="788"/>
                  </a:cubicBezTo>
                  <a:cubicBezTo>
                    <a:pt x="7346" y="775"/>
                    <a:pt x="7319" y="768"/>
                    <a:pt x="7293" y="768"/>
                  </a:cubicBezTo>
                  <a:cubicBezTo>
                    <a:pt x="7266" y="768"/>
                    <a:pt x="7240" y="775"/>
                    <a:pt x="7217" y="788"/>
                  </a:cubicBezTo>
                  <a:cubicBezTo>
                    <a:pt x="7214" y="796"/>
                    <a:pt x="7206" y="800"/>
                    <a:pt x="7202" y="800"/>
                  </a:cubicBezTo>
                  <a:lnTo>
                    <a:pt x="7041" y="769"/>
                  </a:lnTo>
                  <a:cubicBezTo>
                    <a:pt x="7044" y="742"/>
                    <a:pt x="7041" y="711"/>
                    <a:pt x="7025" y="688"/>
                  </a:cubicBezTo>
                  <a:lnTo>
                    <a:pt x="6695" y="642"/>
                  </a:lnTo>
                  <a:cubicBezTo>
                    <a:pt x="6695" y="615"/>
                    <a:pt x="6695" y="596"/>
                    <a:pt x="6683" y="577"/>
                  </a:cubicBezTo>
                  <a:lnTo>
                    <a:pt x="6491" y="565"/>
                  </a:lnTo>
                  <a:cubicBezTo>
                    <a:pt x="6491" y="527"/>
                    <a:pt x="6468" y="492"/>
                    <a:pt x="6433" y="477"/>
                  </a:cubicBezTo>
                  <a:cubicBezTo>
                    <a:pt x="6425" y="479"/>
                    <a:pt x="6416" y="480"/>
                    <a:pt x="6408" y="480"/>
                  </a:cubicBezTo>
                  <a:cubicBezTo>
                    <a:pt x="6381" y="480"/>
                    <a:pt x="6355" y="470"/>
                    <a:pt x="6337" y="450"/>
                  </a:cubicBezTo>
                  <a:cubicBezTo>
                    <a:pt x="6257" y="400"/>
                    <a:pt x="6161" y="396"/>
                    <a:pt x="6072" y="361"/>
                  </a:cubicBezTo>
                  <a:cubicBezTo>
                    <a:pt x="6065" y="366"/>
                    <a:pt x="6057" y="368"/>
                    <a:pt x="6049" y="368"/>
                  </a:cubicBezTo>
                  <a:cubicBezTo>
                    <a:pt x="6028" y="368"/>
                    <a:pt x="6006" y="354"/>
                    <a:pt x="5992" y="335"/>
                  </a:cubicBezTo>
                  <a:cubicBezTo>
                    <a:pt x="5973" y="318"/>
                    <a:pt x="5950" y="309"/>
                    <a:pt x="5926" y="309"/>
                  </a:cubicBezTo>
                  <a:cubicBezTo>
                    <a:pt x="5902" y="309"/>
                    <a:pt x="5877" y="319"/>
                    <a:pt x="5857" y="338"/>
                  </a:cubicBezTo>
                  <a:cubicBezTo>
                    <a:pt x="5815" y="265"/>
                    <a:pt x="5707" y="304"/>
                    <a:pt x="5661" y="239"/>
                  </a:cubicBezTo>
                  <a:lnTo>
                    <a:pt x="5534" y="212"/>
                  </a:lnTo>
                  <a:cubicBezTo>
                    <a:pt x="5518" y="200"/>
                    <a:pt x="5500" y="194"/>
                    <a:pt x="5481" y="194"/>
                  </a:cubicBezTo>
                  <a:cubicBezTo>
                    <a:pt x="5450" y="194"/>
                    <a:pt x="5418" y="210"/>
                    <a:pt x="5396" y="239"/>
                  </a:cubicBezTo>
                  <a:lnTo>
                    <a:pt x="5238" y="208"/>
                  </a:lnTo>
                  <a:lnTo>
                    <a:pt x="5227" y="212"/>
                  </a:lnTo>
                  <a:cubicBezTo>
                    <a:pt x="5238" y="169"/>
                    <a:pt x="5208" y="131"/>
                    <a:pt x="5169" y="123"/>
                  </a:cubicBezTo>
                  <a:lnTo>
                    <a:pt x="4854" y="89"/>
                  </a:lnTo>
                  <a:cubicBezTo>
                    <a:pt x="4823" y="70"/>
                    <a:pt x="4787" y="62"/>
                    <a:pt x="4751" y="62"/>
                  </a:cubicBezTo>
                  <a:cubicBezTo>
                    <a:pt x="4704" y="62"/>
                    <a:pt x="4657" y="77"/>
                    <a:pt x="4620" y="108"/>
                  </a:cubicBezTo>
                  <a:lnTo>
                    <a:pt x="4620" y="112"/>
                  </a:lnTo>
                  <a:cubicBezTo>
                    <a:pt x="4567" y="62"/>
                    <a:pt x="4501" y="53"/>
                    <a:pt x="4433" y="53"/>
                  </a:cubicBezTo>
                  <a:cubicBezTo>
                    <a:pt x="4395" y="53"/>
                    <a:pt x="4357" y="56"/>
                    <a:pt x="4320" y="56"/>
                  </a:cubicBezTo>
                  <a:cubicBezTo>
                    <a:pt x="4256" y="56"/>
                    <a:pt x="4195" y="48"/>
                    <a:pt x="4143" y="8"/>
                  </a:cubicBezTo>
                  <a:cubicBezTo>
                    <a:pt x="4134" y="19"/>
                    <a:pt x="4119" y="25"/>
                    <a:pt x="4104" y="25"/>
                  </a:cubicBezTo>
                  <a:cubicBezTo>
                    <a:pt x="4093" y="25"/>
                    <a:pt x="4082" y="22"/>
                    <a:pt x="4074" y="16"/>
                  </a:cubicBezTo>
                  <a:cubicBezTo>
                    <a:pt x="4070" y="16"/>
                    <a:pt x="4070" y="12"/>
                    <a:pt x="4066" y="8"/>
                  </a:cubicBezTo>
                  <a:cubicBezTo>
                    <a:pt x="4003" y="39"/>
                    <a:pt x="3936" y="54"/>
                    <a:pt x="3869" y="54"/>
                  </a:cubicBezTo>
                  <a:cubicBezTo>
                    <a:pt x="3803" y="54"/>
                    <a:pt x="3738" y="39"/>
                    <a:pt x="3678" y="8"/>
                  </a:cubicBezTo>
                  <a:lnTo>
                    <a:pt x="3648" y="27"/>
                  </a:lnTo>
                  <a:lnTo>
                    <a:pt x="3621" y="8"/>
                  </a:lnTo>
                  <a:cubicBezTo>
                    <a:pt x="3569" y="31"/>
                    <a:pt x="3517" y="46"/>
                    <a:pt x="3466" y="46"/>
                  </a:cubicBezTo>
                  <a:cubicBezTo>
                    <a:pt x="3422" y="46"/>
                    <a:pt x="3379" y="35"/>
                    <a:pt x="3336" y="8"/>
                  </a:cubicBezTo>
                  <a:lnTo>
                    <a:pt x="24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13"/>
            <p:cNvSpPr/>
            <p:nvPr/>
          </p:nvSpPr>
          <p:spPr>
            <a:xfrm>
              <a:off x="3809926" y="3922893"/>
              <a:ext cx="70105" cy="30058"/>
            </a:xfrm>
            <a:custGeom>
              <a:avLst/>
              <a:gdLst/>
              <a:ahLst/>
              <a:cxnLst/>
              <a:rect l="l" t="t" r="r" b="b"/>
              <a:pathLst>
                <a:path w="2260" h="969" extrusionOk="0">
                  <a:moveTo>
                    <a:pt x="167" y="1"/>
                  </a:moveTo>
                  <a:cubicBezTo>
                    <a:pt x="130" y="1"/>
                    <a:pt x="94" y="18"/>
                    <a:pt x="62" y="58"/>
                  </a:cubicBezTo>
                  <a:cubicBezTo>
                    <a:pt x="0" y="135"/>
                    <a:pt x="93" y="220"/>
                    <a:pt x="196" y="239"/>
                  </a:cubicBezTo>
                  <a:cubicBezTo>
                    <a:pt x="227" y="266"/>
                    <a:pt x="266" y="277"/>
                    <a:pt x="300" y="277"/>
                  </a:cubicBezTo>
                  <a:cubicBezTo>
                    <a:pt x="450" y="466"/>
                    <a:pt x="673" y="527"/>
                    <a:pt x="896" y="592"/>
                  </a:cubicBezTo>
                  <a:cubicBezTo>
                    <a:pt x="1153" y="681"/>
                    <a:pt x="1395" y="811"/>
                    <a:pt x="1668" y="846"/>
                  </a:cubicBezTo>
                  <a:cubicBezTo>
                    <a:pt x="1810" y="942"/>
                    <a:pt x="1976" y="950"/>
                    <a:pt x="2137" y="969"/>
                  </a:cubicBezTo>
                  <a:lnTo>
                    <a:pt x="2260" y="846"/>
                  </a:lnTo>
                  <a:lnTo>
                    <a:pt x="1810" y="719"/>
                  </a:lnTo>
                  <a:cubicBezTo>
                    <a:pt x="1568" y="600"/>
                    <a:pt x="1307" y="516"/>
                    <a:pt x="1042" y="462"/>
                  </a:cubicBezTo>
                  <a:lnTo>
                    <a:pt x="419" y="158"/>
                  </a:lnTo>
                  <a:cubicBezTo>
                    <a:pt x="400" y="135"/>
                    <a:pt x="373" y="120"/>
                    <a:pt x="342" y="116"/>
                  </a:cubicBezTo>
                  <a:cubicBezTo>
                    <a:pt x="294" y="49"/>
                    <a:pt x="230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4" name="Google Shape;2194;p13"/>
          <p:cNvGrpSpPr/>
          <p:nvPr/>
        </p:nvGrpSpPr>
        <p:grpSpPr>
          <a:xfrm>
            <a:off x="389695" y="4308369"/>
            <a:ext cx="388293" cy="246946"/>
            <a:chOff x="3866661" y="4370760"/>
            <a:chExt cx="335574" cy="213418"/>
          </a:xfrm>
        </p:grpSpPr>
        <p:sp>
          <p:nvSpPr>
            <p:cNvPr id="2195" name="Google Shape;2195;p13"/>
            <p:cNvSpPr/>
            <p:nvPr/>
          </p:nvSpPr>
          <p:spPr>
            <a:xfrm>
              <a:off x="3866661" y="4370760"/>
              <a:ext cx="335574" cy="213418"/>
            </a:xfrm>
            <a:custGeom>
              <a:avLst/>
              <a:gdLst/>
              <a:ahLst/>
              <a:cxnLst/>
              <a:rect l="l" t="t" r="r" b="b"/>
              <a:pathLst>
                <a:path w="10818" h="6880" extrusionOk="0">
                  <a:moveTo>
                    <a:pt x="8435" y="845"/>
                  </a:moveTo>
                  <a:lnTo>
                    <a:pt x="8435" y="845"/>
                  </a:lnTo>
                  <a:cubicBezTo>
                    <a:pt x="8508" y="864"/>
                    <a:pt x="8577" y="895"/>
                    <a:pt x="8643" y="922"/>
                  </a:cubicBezTo>
                  <a:cubicBezTo>
                    <a:pt x="8596" y="914"/>
                    <a:pt x="8550" y="906"/>
                    <a:pt x="8504" y="906"/>
                  </a:cubicBezTo>
                  <a:cubicBezTo>
                    <a:pt x="8500" y="914"/>
                    <a:pt x="8493" y="914"/>
                    <a:pt x="8485" y="918"/>
                  </a:cubicBezTo>
                  <a:cubicBezTo>
                    <a:pt x="8474" y="887"/>
                    <a:pt x="8462" y="864"/>
                    <a:pt x="8435" y="845"/>
                  </a:cubicBezTo>
                  <a:close/>
                  <a:moveTo>
                    <a:pt x="8858" y="922"/>
                  </a:moveTo>
                  <a:lnTo>
                    <a:pt x="8946" y="933"/>
                  </a:lnTo>
                  <a:cubicBezTo>
                    <a:pt x="8950" y="987"/>
                    <a:pt x="8992" y="1014"/>
                    <a:pt x="9058" y="1025"/>
                  </a:cubicBezTo>
                  <a:cubicBezTo>
                    <a:pt x="9065" y="1075"/>
                    <a:pt x="9115" y="1114"/>
                    <a:pt x="9165" y="1114"/>
                  </a:cubicBezTo>
                  <a:cubicBezTo>
                    <a:pt x="9165" y="1144"/>
                    <a:pt x="9173" y="1171"/>
                    <a:pt x="9173" y="1202"/>
                  </a:cubicBezTo>
                  <a:cubicBezTo>
                    <a:pt x="9146" y="1183"/>
                    <a:pt x="9123" y="1168"/>
                    <a:pt x="9100" y="1148"/>
                  </a:cubicBezTo>
                  <a:cubicBezTo>
                    <a:pt x="8973" y="1083"/>
                    <a:pt x="8865" y="998"/>
                    <a:pt x="8731" y="952"/>
                  </a:cubicBezTo>
                  <a:cubicBezTo>
                    <a:pt x="8762" y="952"/>
                    <a:pt x="8792" y="956"/>
                    <a:pt x="8819" y="956"/>
                  </a:cubicBezTo>
                  <a:cubicBezTo>
                    <a:pt x="8835" y="949"/>
                    <a:pt x="8846" y="937"/>
                    <a:pt x="8858" y="922"/>
                  </a:cubicBezTo>
                  <a:close/>
                  <a:moveTo>
                    <a:pt x="9184" y="1201"/>
                  </a:moveTo>
                  <a:cubicBezTo>
                    <a:pt x="9192" y="1201"/>
                    <a:pt x="9200" y="1203"/>
                    <a:pt x="9211" y="1206"/>
                  </a:cubicBezTo>
                  <a:cubicBezTo>
                    <a:pt x="9211" y="1217"/>
                    <a:pt x="9211" y="1221"/>
                    <a:pt x="9215" y="1229"/>
                  </a:cubicBezTo>
                  <a:cubicBezTo>
                    <a:pt x="9200" y="1221"/>
                    <a:pt x="9192" y="1210"/>
                    <a:pt x="9177" y="1202"/>
                  </a:cubicBezTo>
                  <a:cubicBezTo>
                    <a:pt x="9179" y="1201"/>
                    <a:pt x="9182" y="1201"/>
                    <a:pt x="9184" y="1201"/>
                  </a:cubicBezTo>
                  <a:close/>
                  <a:moveTo>
                    <a:pt x="942" y="4953"/>
                  </a:moveTo>
                  <a:lnTo>
                    <a:pt x="942" y="4968"/>
                  </a:lnTo>
                  <a:lnTo>
                    <a:pt x="930" y="4953"/>
                  </a:lnTo>
                  <a:close/>
                  <a:moveTo>
                    <a:pt x="980" y="5002"/>
                  </a:moveTo>
                  <a:lnTo>
                    <a:pt x="1030" y="5006"/>
                  </a:lnTo>
                  <a:cubicBezTo>
                    <a:pt x="1042" y="5026"/>
                    <a:pt x="1050" y="5052"/>
                    <a:pt x="1042" y="5079"/>
                  </a:cubicBezTo>
                  <a:cubicBezTo>
                    <a:pt x="1065" y="5141"/>
                    <a:pt x="1115" y="5183"/>
                    <a:pt x="1180" y="5187"/>
                  </a:cubicBezTo>
                  <a:cubicBezTo>
                    <a:pt x="1230" y="5198"/>
                    <a:pt x="1257" y="5218"/>
                    <a:pt x="1261" y="5256"/>
                  </a:cubicBezTo>
                  <a:lnTo>
                    <a:pt x="1257" y="5245"/>
                  </a:lnTo>
                  <a:cubicBezTo>
                    <a:pt x="1227" y="5235"/>
                    <a:pt x="1194" y="5230"/>
                    <a:pt x="1162" y="5230"/>
                  </a:cubicBezTo>
                  <a:cubicBezTo>
                    <a:pt x="1142" y="5230"/>
                    <a:pt x="1122" y="5232"/>
                    <a:pt x="1103" y="5237"/>
                  </a:cubicBezTo>
                  <a:cubicBezTo>
                    <a:pt x="1096" y="5218"/>
                    <a:pt x="1092" y="5202"/>
                    <a:pt x="1088" y="5183"/>
                  </a:cubicBezTo>
                  <a:cubicBezTo>
                    <a:pt x="1065" y="5129"/>
                    <a:pt x="1034" y="5083"/>
                    <a:pt x="1000" y="5033"/>
                  </a:cubicBezTo>
                  <a:cubicBezTo>
                    <a:pt x="992" y="5022"/>
                    <a:pt x="980" y="5010"/>
                    <a:pt x="973" y="5002"/>
                  </a:cubicBezTo>
                  <a:close/>
                  <a:moveTo>
                    <a:pt x="804" y="5329"/>
                  </a:moveTo>
                  <a:cubicBezTo>
                    <a:pt x="807" y="5355"/>
                    <a:pt x="822" y="5377"/>
                    <a:pt x="846" y="5389"/>
                  </a:cubicBezTo>
                  <a:lnTo>
                    <a:pt x="846" y="5389"/>
                  </a:lnTo>
                  <a:cubicBezTo>
                    <a:pt x="814" y="5374"/>
                    <a:pt x="796" y="5355"/>
                    <a:pt x="804" y="5329"/>
                  </a:cubicBezTo>
                  <a:close/>
                  <a:moveTo>
                    <a:pt x="861" y="5391"/>
                  </a:moveTo>
                  <a:lnTo>
                    <a:pt x="861" y="5391"/>
                  </a:lnTo>
                  <a:cubicBezTo>
                    <a:pt x="889" y="5399"/>
                    <a:pt x="917" y="5404"/>
                    <a:pt x="945" y="5404"/>
                  </a:cubicBezTo>
                  <a:cubicBezTo>
                    <a:pt x="967" y="5404"/>
                    <a:pt x="989" y="5401"/>
                    <a:pt x="1011" y="5394"/>
                  </a:cubicBezTo>
                  <a:lnTo>
                    <a:pt x="1011" y="5398"/>
                  </a:lnTo>
                  <a:lnTo>
                    <a:pt x="1015" y="5410"/>
                  </a:lnTo>
                  <a:cubicBezTo>
                    <a:pt x="1001" y="5412"/>
                    <a:pt x="987" y="5413"/>
                    <a:pt x="974" y="5413"/>
                  </a:cubicBezTo>
                  <a:cubicBezTo>
                    <a:pt x="935" y="5413"/>
                    <a:pt x="898" y="5405"/>
                    <a:pt x="861" y="5391"/>
                  </a:cubicBezTo>
                  <a:close/>
                  <a:moveTo>
                    <a:pt x="1319" y="5279"/>
                  </a:moveTo>
                  <a:lnTo>
                    <a:pt x="1319" y="5279"/>
                  </a:lnTo>
                  <a:cubicBezTo>
                    <a:pt x="1376" y="5295"/>
                    <a:pt x="1430" y="5321"/>
                    <a:pt x="1468" y="5371"/>
                  </a:cubicBezTo>
                  <a:cubicBezTo>
                    <a:pt x="1491" y="5375"/>
                    <a:pt x="1511" y="5379"/>
                    <a:pt x="1534" y="5379"/>
                  </a:cubicBezTo>
                  <a:cubicBezTo>
                    <a:pt x="1549" y="5417"/>
                    <a:pt x="1568" y="5456"/>
                    <a:pt x="1591" y="5487"/>
                  </a:cubicBezTo>
                  <a:cubicBezTo>
                    <a:pt x="1568" y="5471"/>
                    <a:pt x="1538" y="5452"/>
                    <a:pt x="1515" y="5429"/>
                  </a:cubicBezTo>
                  <a:cubicBezTo>
                    <a:pt x="1488" y="5398"/>
                    <a:pt x="1453" y="5375"/>
                    <a:pt x="1418" y="5348"/>
                  </a:cubicBezTo>
                  <a:cubicBezTo>
                    <a:pt x="1392" y="5321"/>
                    <a:pt x="1357" y="5298"/>
                    <a:pt x="1319" y="5279"/>
                  </a:cubicBezTo>
                  <a:close/>
                  <a:moveTo>
                    <a:pt x="8416" y="5817"/>
                  </a:moveTo>
                  <a:lnTo>
                    <a:pt x="8389" y="5821"/>
                  </a:lnTo>
                  <a:lnTo>
                    <a:pt x="8393" y="5817"/>
                  </a:lnTo>
                  <a:close/>
                  <a:moveTo>
                    <a:pt x="4592" y="299"/>
                  </a:moveTo>
                  <a:cubicBezTo>
                    <a:pt x="4623" y="326"/>
                    <a:pt x="4658" y="353"/>
                    <a:pt x="4696" y="372"/>
                  </a:cubicBezTo>
                  <a:cubicBezTo>
                    <a:pt x="5376" y="487"/>
                    <a:pt x="6083" y="403"/>
                    <a:pt x="6764" y="545"/>
                  </a:cubicBezTo>
                  <a:cubicBezTo>
                    <a:pt x="6810" y="534"/>
                    <a:pt x="6852" y="510"/>
                    <a:pt x="6879" y="476"/>
                  </a:cubicBezTo>
                  <a:lnTo>
                    <a:pt x="6960" y="495"/>
                  </a:lnTo>
                  <a:cubicBezTo>
                    <a:pt x="6975" y="510"/>
                    <a:pt x="6990" y="514"/>
                    <a:pt x="7009" y="514"/>
                  </a:cubicBezTo>
                  <a:cubicBezTo>
                    <a:pt x="7033" y="530"/>
                    <a:pt x="7056" y="537"/>
                    <a:pt x="7086" y="545"/>
                  </a:cubicBezTo>
                  <a:cubicBezTo>
                    <a:pt x="7509" y="710"/>
                    <a:pt x="7989" y="787"/>
                    <a:pt x="8370" y="1029"/>
                  </a:cubicBezTo>
                  <a:cubicBezTo>
                    <a:pt x="8370" y="1033"/>
                    <a:pt x="8362" y="1037"/>
                    <a:pt x="8362" y="1045"/>
                  </a:cubicBezTo>
                  <a:cubicBezTo>
                    <a:pt x="8696" y="1490"/>
                    <a:pt x="9284" y="1721"/>
                    <a:pt x="9703" y="2090"/>
                  </a:cubicBezTo>
                  <a:cubicBezTo>
                    <a:pt x="9745" y="2094"/>
                    <a:pt x="9792" y="2101"/>
                    <a:pt x="9830" y="2105"/>
                  </a:cubicBezTo>
                  <a:cubicBezTo>
                    <a:pt x="9842" y="2147"/>
                    <a:pt x="9888" y="2178"/>
                    <a:pt x="9930" y="2178"/>
                  </a:cubicBezTo>
                  <a:cubicBezTo>
                    <a:pt x="9911" y="2336"/>
                    <a:pt x="9984" y="2474"/>
                    <a:pt x="10087" y="2601"/>
                  </a:cubicBezTo>
                  <a:cubicBezTo>
                    <a:pt x="10080" y="2609"/>
                    <a:pt x="10072" y="2620"/>
                    <a:pt x="10068" y="2632"/>
                  </a:cubicBezTo>
                  <a:cubicBezTo>
                    <a:pt x="10011" y="2927"/>
                    <a:pt x="10222" y="3181"/>
                    <a:pt x="10276" y="3454"/>
                  </a:cubicBezTo>
                  <a:cubicBezTo>
                    <a:pt x="10295" y="3504"/>
                    <a:pt x="10322" y="3546"/>
                    <a:pt x="10345" y="3588"/>
                  </a:cubicBezTo>
                  <a:cubicBezTo>
                    <a:pt x="10272" y="3811"/>
                    <a:pt x="10214" y="4030"/>
                    <a:pt x="10049" y="4219"/>
                  </a:cubicBezTo>
                  <a:cubicBezTo>
                    <a:pt x="9742" y="4664"/>
                    <a:pt x="9211" y="4899"/>
                    <a:pt x="8716" y="5175"/>
                  </a:cubicBezTo>
                  <a:lnTo>
                    <a:pt x="7394" y="5625"/>
                  </a:lnTo>
                  <a:cubicBezTo>
                    <a:pt x="7029" y="5660"/>
                    <a:pt x="6648" y="5648"/>
                    <a:pt x="6314" y="5809"/>
                  </a:cubicBezTo>
                  <a:cubicBezTo>
                    <a:pt x="6188" y="5806"/>
                    <a:pt x="6063" y="5801"/>
                    <a:pt x="5939" y="5801"/>
                  </a:cubicBezTo>
                  <a:cubicBezTo>
                    <a:pt x="5690" y="5801"/>
                    <a:pt x="5444" y="5818"/>
                    <a:pt x="5203" y="5890"/>
                  </a:cubicBezTo>
                  <a:lnTo>
                    <a:pt x="3459" y="5713"/>
                  </a:lnTo>
                  <a:cubicBezTo>
                    <a:pt x="3221" y="5610"/>
                    <a:pt x="2982" y="5506"/>
                    <a:pt x="2744" y="5414"/>
                  </a:cubicBezTo>
                  <a:cubicBezTo>
                    <a:pt x="2437" y="5295"/>
                    <a:pt x="2183" y="5087"/>
                    <a:pt x="1810" y="5083"/>
                  </a:cubicBezTo>
                  <a:lnTo>
                    <a:pt x="1457" y="4929"/>
                  </a:lnTo>
                  <a:cubicBezTo>
                    <a:pt x="1445" y="4880"/>
                    <a:pt x="1407" y="4853"/>
                    <a:pt x="1361" y="4853"/>
                  </a:cubicBezTo>
                  <a:lnTo>
                    <a:pt x="1349" y="4841"/>
                  </a:lnTo>
                  <a:lnTo>
                    <a:pt x="827" y="4245"/>
                  </a:lnTo>
                  <a:cubicBezTo>
                    <a:pt x="838" y="4238"/>
                    <a:pt x="846" y="4226"/>
                    <a:pt x="850" y="4215"/>
                  </a:cubicBezTo>
                  <a:cubicBezTo>
                    <a:pt x="857" y="4080"/>
                    <a:pt x="804" y="3976"/>
                    <a:pt x="631" y="3930"/>
                  </a:cubicBezTo>
                  <a:cubicBezTo>
                    <a:pt x="600" y="3930"/>
                    <a:pt x="573" y="3927"/>
                    <a:pt x="542" y="3919"/>
                  </a:cubicBezTo>
                  <a:lnTo>
                    <a:pt x="492" y="3854"/>
                  </a:lnTo>
                  <a:lnTo>
                    <a:pt x="369" y="3523"/>
                  </a:lnTo>
                  <a:cubicBezTo>
                    <a:pt x="519" y="3415"/>
                    <a:pt x="519" y="3262"/>
                    <a:pt x="554" y="3123"/>
                  </a:cubicBezTo>
                  <a:cubicBezTo>
                    <a:pt x="804" y="2051"/>
                    <a:pt x="1522" y="1275"/>
                    <a:pt x="2752" y="806"/>
                  </a:cubicBezTo>
                  <a:cubicBezTo>
                    <a:pt x="2882" y="760"/>
                    <a:pt x="3032" y="722"/>
                    <a:pt x="3055" y="583"/>
                  </a:cubicBezTo>
                  <a:cubicBezTo>
                    <a:pt x="3055" y="576"/>
                    <a:pt x="3055" y="576"/>
                    <a:pt x="3052" y="572"/>
                  </a:cubicBezTo>
                  <a:cubicBezTo>
                    <a:pt x="3563" y="457"/>
                    <a:pt x="4062" y="318"/>
                    <a:pt x="4592" y="299"/>
                  </a:cubicBezTo>
                  <a:close/>
                  <a:moveTo>
                    <a:pt x="1799" y="5629"/>
                  </a:moveTo>
                  <a:cubicBezTo>
                    <a:pt x="1914" y="5663"/>
                    <a:pt x="2033" y="5686"/>
                    <a:pt x="2149" y="5706"/>
                  </a:cubicBezTo>
                  <a:lnTo>
                    <a:pt x="3002" y="5898"/>
                  </a:lnTo>
                  <a:cubicBezTo>
                    <a:pt x="3682" y="6090"/>
                    <a:pt x="4381" y="6155"/>
                    <a:pt x="5092" y="6159"/>
                  </a:cubicBezTo>
                  <a:cubicBezTo>
                    <a:pt x="5206" y="6161"/>
                    <a:pt x="5319" y="6162"/>
                    <a:pt x="5432" y="6162"/>
                  </a:cubicBezTo>
                  <a:cubicBezTo>
                    <a:pt x="5833" y="6162"/>
                    <a:pt x="6233" y="6146"/>
                    <a:pt x="6625" y="6071"/>
                  </a:cubicBezTo>
                  <a:lnTo>
                    <a:pt x="7132" y="6052"/>
                  </a:lnTo>
                  <a:cubicBezTo>
                    <a:pt x="7278" y="5959"/>
                    <a:pt x="7467" y="6021"/>
                    <a:pt x="7624" y="5971"/>
                  </a:cubicBezTo>
                  <a:lnTo>
                    <a:pt x="7670" y="5979"/>
                  </a:lnTo>
                  <a:lnTo>
                    <a:pt x="7690" y="5979"/>
                  </a:lnTo>
                  <a:cubicBezTo>
                    <a:pt x="7705" y="6005"/>
                    <a:pt x="7720" y="6021"/>
                    <a:pt x="7743" y="6032"/>
                  </a:cubicBezTo>
                  <a:cubicBezTo>
                    <a:pt x="7682" y="6044"/>
                    <a:pt x="7605" y="6063"/>
                    <a:pt x="7528" y="6086"/>
                  </a:cubicBezTo>
                  <a:cubicBezTo>
                    <a:pt x="7163" y="6224"/>
                    <a:pt x="6717" y="6240"/>
                    <a:pt x="6433" y="6513"/>
                  </a:cubicBezTo>
                  <a:cubicBezTo>
                    <a:pt x="6399" y="6482"/>
                    <a:pt x="6356" y="6455"/>
                    <a:pt x="6310" y="6443"/>
                  </a:cubicBezTo>
                  <a:cubicBezTo>
                    <a:pt x="6209" y="6420"/>
                    <a:pt x="6109" y="6412"/>
                    <a:pt x="6009" y="6412"/>
                  </a:cubicBezTo>
                  <a:cubicBezTo>
                    <a:pt x="5710" y="6412"/>
                    <a:pt x="5418" y="6491"/>
                    <a:pt x="5115" y="6493"/>
                  </a:cubicBezTo>
                  <a:cubicBezTo>
                    <a:pt x="5100" y="6494"/>
                    <a:pt x="5084" y="6494"/>
                    <a:pt x="5069" y="6494"/>
                  </a:cubicBezTo>
                  <a:cubicBezTo>
                    <a:pt x="4182" y="6494"/>
                    <a:pt x="3418" y="6171"/>
                    <a:pt x="2594" y="5975"/>
                  </a:cubicBezTo>
                  <a:cubicBezTo>
                    <a:pt x="2576" y="5976"/>
                    <a:pt x="2559" y="5976"/>
                    <a:pt x="2541" y="5976"/>
                  </a:cubicBezTo>
                  <a:cubicBezTo>
                    <a:pt x="2499" y="5976"/>
                    <a:pt x="2457" y="5974"/>
                    <a:pt x="2414" y="5971"/>
                  </a:cubicBezTo>
                  <a:cubicBezTo>
                    <a:pt x="2272" y="5929"/>
                    <a:pt x="2106" y="5925"/>
                    <a:pt x="2003" y="5821"/>
                  </a:cubicBezTo>
                  <a:cubicBezTo>
                    <a:pt x="1945" y="5744"/>
                    <a:pt x="1880" y="5683"/>
                    <a:pt x="1799" y="5629"/>
                  </a:cubicBezTo>
                  <a:close/>
                  <a:moveTo>
                    <a:pt x="4692" y="0"/>
                  </a:moveTo>
                  <a:cubicBezTo>
                    <a:pt x="4624" y="0"/>
                    <a:pt x="4565" y="30"/>
                    <a:pt x="4523" y="111"/>
                  </a:cubicBezTo>
                  <a:cubicBezTo>
                    <a:pt x="4498" y="110"/>
                    <a:pt x="4473" y="109"/>
                    <a:pt x="4449" y="109"/>
                  </a:cubicBezTo>
                  <a:cubicBezTo>
                    <a:pt x="4026" y="109"/>
                    <a:pt x="3654" y="286"/>
                    <a:pt x="3244" y="322"/>
                  </a:cubicBezTo>
                  <a:cubicBezTo>
                    <a:pt x="3148" y="399"/>
                    <a:pt x="3029" y="395"/>
                    <a:pt x="2909" y="399"/>
                  </a:cubicBezTo>
                  <a:cubicBezTo>
                    <a:pt x="2902" y="414"/>
                    <a:pt x="2898" y="430"/>
                    <a:pt x="2890" y="441"/>
                  </a:cubicBezTo>
                  <a:cubicBezTo>
                    <a:pt x="2698" y="449"/>
                    <a:pt x="2529" y="514"/>
                    <a:pt x="2364" y="587"/>
                  </a:cubicBezTo>
                  <a:cubicBezTo>
                    <a:pt x="2248" y="633"/>
                    <a:pt x="2114" y="664"/>
                    <a:pt x="2033" y="756"/>
                  </a:cubicBezTo>
                  <a:lnTo>
                    <a:pt x="2026" y="760"/>
                  </a:lnTo>
                  <a:cubicBezTo>
                    <a:pt x="1749" y="814"/>
                    <a:pt x="1572" y="979"/>
                    <a:pt x="1380" y="1125"/>
                  </a:cubicBezTo>
                  <a:cubicBezTo>
                    <a:pt x="1284" y="1141"/>
                    <a:pt x="1199" y="1202"/>
                    <a:pt x="1153" y="1294"/>
                  </a:cubicBezTo>
                  <a:cubicBezTo>
                    <a:pt x="1111" y="1314"/>
                    <a:pt x="1073" y="1344"/>
                    <a:pt x="1050" y="1390"/>
                  </a:cubicBezTo>
                  <a:cubicBezTo>
                    <a:pt x="992" y="1410"/>
                    <a:pt x="953" y="1437"/>
                    <a:pt x="950" y="1486"/>
                  </a:cubicBezTo>
                  <a:cubicBezTo>
                    <a:pt x="838" y="1548"/>
                    <a:pt x="758" y="1648"/>
                    <a:pt x="719" y="1767"/>
                  </a:cubicBezTo>
                  <a:cubicBezTo>
                    <a:pt x="738" y="1794"/>
                    <a:pt x="727" y="1813"/>
                    <a:pt x="700" y="1821"/>
                  </a:cubicBezTo>
                  <a:cubicBezTo>
                    <a:pt x="635" y="1871"/>
                    <a:pt x="665" y="1951"/>
                    <a:pt x="592" y="1990"/>
                  </a:cubicBezTo>
                  <a:lnTo>
                    <a:pt x="588" y="1998"/>
                  </a:lnTo>
                  <a:cubicBezTo>
                    <a:pt x="531" y="2047"/>
                    <a:pt x="554" y="2128"/>
                    <a:pt x="481" y="2170"/>
                  </a:cubicBezTo>
                  <a:lnTo>
                    <a:pt x="477" y="2178"/>
                  </a:lnTo>
                  <a:cubicBezTo>
                    <a:pt x="396" y="2320"/>
                    <a:pt x="346" y="2478"/>
                    <a:pt x="266" y="2624"/>
                  </a:cubicBezTo>
                  <a:cubicBezTo>
                    <a:pt x="181" y="2697"/>
                    <a:pt x="208" y="2785"/>
                    <a:pt x="208" y="2870"/>
                  </a:cubicBezTo>
                  <a:cubicBezTo>
                    <a:pt x="185" y="2870"/>
                    <a:pt x="166" y="2889"/>
                    <a:pt x="166" y="2916"/>
                  </a:cubicBezTo>
                  <a:lnTo>
                    <a:pt x="143" y="3062"/>
                  </a:lnTo>
                  <a:cubicBezTo>
                    <a:pt x="70" y="3262"/>
                    <a:pt x="74" y="3477"/>
                    <a:pt x="147" y="3681"/>
                  </a:cubicBezTo>
                  <a:cubicBezTo>
                    <a:pt x="147" y="3708"/>
                    <a:pt x="143" y="3742"/>
                    <a:pt x="143" y="3773"/>
                  </a:cubicBezTo>
                  <a:cubicBezTo>
                    <a:pt x="39" y="3915"/>
                    <a:pt x="154" y="4088"/>
                    <a:pt x="50" y="4238"/>
                  </a:cubicBezTo>
                  <a:lnTo>
                    <a:pt x="66" y="4257"/>
                  </a:lnTo>
                  <a:lnTo>
                    <a:pt x="50" y="4276"/>
                  </a:lnTo>
                  <a:cubicBezTo>
                    <a:pt x="170" y="4415"/>
                    <a:pt x="1" y="4607"/>
                    <a:pt x="173" y="4737"/>
                  </a:cubicBezTo>
                  <a:lnTo>
                    <a:pt x="170" y="4718"/>
                  </a:lnTo>
                  <a:lnTo>
                    <a:pt x="170" y="4718"/>
                  </a:lnTo>
                  <a:cubicBezTo>
                    <a:pt x="469" y="4899"/>
                    <a:pt x="366" y="5241"/>
                    <a:pt x="623" y="5437"/>
                  </a:cubicBezTo>
                  <a:lnTo>
                    <a:pt x="608" y="5429"/>
                  </a:lnTo>
                  <a:lnTo>
                    <a:pt x="608" y="5429"/>
                  </a:lnTo>
                  <a:cubicBezTo>
                    <a:pt x="623" y="5483"/>
                    <a:pt x="669" y="5521"/>
                    <a:pt x="723" y="5525"/>
                  </a:cubicBezTo>
                  <a:cubicBezTo>
                    <a:pt x="761" y="5590"/>
                    <a:pt x="865" y="5579"/>
                    <a:pt x="923" y="5621"/>
                  </a:cubicBezTo>
                  <a:cubicBezTo>
                    <a:pt x="953" y="5663"/>
                    <a:pt x="1000" y="5686"/>
                    <a:pt x="1053" y="5698"/>
                  </a:cubicBezTo>
                  <a:cubicBezTo>
                    <a:pt x="1084" y="5771"/>
                    <a:pt x="1199" y="5744"/>
                    <a:pt x="1242" y="5809"/>
                  </a:cubicBezTo>
                  <a:lnTo>
                    <a:pt x="1249" y="5813"/>
                  </a:lnTo>
                  <a:cubicBezTo>
                    <a:pt x="1268" y="5823"/>
                    <a:pt x="1287" y="5828"/>
                    <a:pt x="1306" y="5828"/>
                  </a:cubicBezTo>
                  <a:cubicBezTo>
                    <a:pt x="1323" y="5828"/>
                    <a:pt x="1341" y="5824"/>
                    <a:pt x="1357" y="5817"/>
                  </a:cubicBezTo>
                  <a:cubicBezTo>
                    <a:pt x="1372" y="5836"/>
                    <a:pt x="1376" y="5856"/>
                    <a:pt x="1376" y="5879"/>
                  </a:cubicBezTo>
                  <a:cubicBezTo>
                    <a:pt x="1385" y="5878"/>
                    <a:pt x="1393" y="5878"/>
                    <a:pt x="1401" y="5878"/>
                  </a:cubicBezTo>
                  <a:cubicBezTo>
                    <a:pt x="1551" y="5878"/>
                    <a:pt x="1674" y="5914"/>
                    <a:pt x="1703" y="6063"/>
                  </a:cubicBezTo>
                  <a:lnTo>
                    <a:pt x="1872" y="6090"/>
                  </a:lnTo>
                  <a:cubicBezTo>
                    <a:pt x="1883" y="6205"/>
                    <a:pt x="2045" y="6194"/>
                    <a:pt x="2141" y="6236"/>
                  </a:cubicBezTo>
                  <a:lnTo>
                    <a:pt x="2141" y="6232"/>
                  </a:lnTo>
                  <a:cubicBezTo>
                    <a:pt x="2222" y="6332"/>
                    <a:pt x="2375" y="6259"/>
                    <a:pt x="2471" y="6320"/>
                  </a:cubicBezTo>
                  <a:lnTo>
                    <a:pt x="2471" y="6317"/>
                  </a:lnTo>
                  <a:cubicBezTo>
                    <a:pt x="2517" y="6390"/>
                    <a:pt x="2621" y="6374"/>
                    <a:pt x="2698" y="6405"/>
                  </a:cubicBezTo>
                  <a:cubicBezTo>
                    <a:pt x="2736" y="6486"/>
                    <a:pt x="2840" y="6463"/>
                    <a:pt x="2909" y="6501"/>
                  </a:cubicBezTo>
                  <a:lnTo>
                    <a:pt x="2913" y="6501"/>
                  </a:lnTo>
                  <a:cubicBezTo>
                    <a:pt x="2990" y="6597"/>
                    <a:pt x="3148" y="6520"/>
                    <a:pt x="3240" y="6589"/>
                  </a:cubicBezTo>
                  <a:cubicBezTo>
                    <a:pt x="3321" y="6682"/>
                    <a:pt x="3474" y="6605"/>
                    <a:pt x="3563" y="6682"/>
                  </a:cubicBezTo>
                  <a:lnTo>
                    <a:pt x="3570" y="6686"/>
                  </a:lnTo>
                  <a:cubicBezTo>
                    <a:pt x="3821" y="6743"/>
                    <a:pt x="4063" y="6825"/>
                    <a:pt x="4325" y="6825"/>
                  </a:cubicBezTo>
                  <a:cubicBezTo>
                    <a:pt x="4360" y="6825"/>
                    <a:pt x="4395" y="6823"/>
                    <a:pt x="4431" y="6820"/>
                  </a:cubicBezTo>
                  <a:cubicBezTo>
                    <a:pt x="4543" y="6816"/>
                    <a:pt x="4650" y="6782"/>
                    <a:pt x="4762" y="6770"/>
                  </a:cubicBezTo>
                  <a:lnTo>
                    <a:pt x="4954" y="6789"/>
                  </a:lnTo>
                  <a:cubicBezTo>
                    <a:pt x="4958" y="6816"/>
                    <a:pt x="4984" y="6839"/>
                    <a:pt x="5007" y="6851"/>
                  </a:cubicBezTo>
                  <a:cubicBezTo>
                    <a:pt x="5025" y="6870"/>
                    <a:pt x="5041" y="6880"/>
                    <a:pt x="5057" y="6880"/>
                  </a:cubicBezTo>
                  <a:cubicBezTo>
                    <a:pt x="5074" y="6880"/>
                    <a:pt x="5090" y="6870"/>
                    <a:pt x="5107" y="6851"/>
                  </a:cubicBezTo>
                  <a:lnTo>
                    <a:pt x="5142" y="6832"/>
                  </a:lnTo>
                  <a:lnTo>
                    <a:pt x="5180" y="6847"/>
                  </a:lnTo>
                  <a:cubicBezTo>
                    <a:pt x="5219" y="6835"/>
                    <a:pt x="5253" y="6816"/>
                    <a:pt x="5284" y="6797"/>
                  </a:cubicBezTo>
                  <a:cubicBezTo>
                    <a:pt x="5311" y="6790"/>
                    <a:pt x="5341" y="6786"/>
                    <a:pt x="5371" y="6786"/>
                  </a:cubicBezTo>
                  <a:cubicBezTo>
                    <a:pt x="5405" y="6786"/>
                    <a:pt x="5438" y="6791"/>
                    <a:pt x="5469" y="6801"/>
                  </a:cubicBezTo>
                  <a:cubicBezTo>
                    <a:pt x="5511" y="6801"/>
                    <a:pt x="5553" y="6797"/>
                    <a:pt x="5592" y="6782"/>
                  </a:cubicBezTo>
                  <a:cubicBezTo>
                    <a:pt x="5607" y="6778"/>
                    <a:pt x="5626" y="6778"/>
                    <a:pt x="5642" y="6778"/>
                  </a:cubicBezTo>
                  <a:cubicBezTo>
                    <a:pt x="5680" y="6781"/>
                    <a:pt x="5720" y="6783"/>
                    <a:pt x="5759" y="6783"/>
                  </a:cubicBezTo>
                  <a:cubicBezTo>
                    <a:pt x="5942" y="6783"/>
                    <a:pt x="6127" y="6751"/>
                    <a:pt x="6310" y="6751"/>
                  </a:cubicBezTo>
                  <a:cubicBezTo>
                    <a:pt x="6343" y="6751"/>
                    <a:pt x="6377" y="6752"/>
                    <a:pt x="6410" y="6755"/>
                  </a:cubicBezTo>
                  <a:cubicBezTo>
                    <a:pt x="6418" y="6732"/>
                    <a:pt x="6429" y="6712"/>
                    <a:pt x="6445" y="6693"/>
                  </a:cubicBezTo>
                  <a:lnTo>
                    <a:pt x="6541" y="6678"/>
                  </a:lnTo>
                  <a:cubicBezTo>
                    <a:pt x="6579" y="6693"/>
                    <a:pt x="6618" y="6701"/>
                    <a:pt x="6656" y="6716"/>
                  </a:cubicBezTo>
                  <a:cubicBezTo>
                    <a:pt x="6681" y="6719"/>
                    <a:pt x="6707" y="6722"/>
                    <a:pt x="6732" y="6722"/>
                  </a:cubicBezTo>
                  <a:cubicBezTo>
                    <a:pt x="6776" y="6722"/>
                    <a:pt x="6819" y="6713"/>
                    <a:pt x="6856" y="6682"/>
                  </a:cubicBezTo>
                  <a:lnTo>
                    <a:pt x="6890" y="6662"/>
                  </a:lnTo>
                  <a:lnTo>
                    <a:pt x="6933" y="6674"/>
                  </a:lnTo>
                  <a:cubicBezTo>
                    <a:pt x="7044" y="6620"/>
                    <a:pt x="7186" y="6666"/>
                    <a:pt x="7290" y="6597"/>
                  </a:cubicBezTo>
                  <a:lnTo>
                    <a:pt x="7309" y="6589"/>
                  </a:lnTo>
                  <a:cubicBezTo>
                    <a:pt x="7359" y="6540"/>
                    <a:pt x="7455" y="6559"/>
                    <a:pt x="7513" y="6513"/>
                  </a:cubicBezTo>
                  <a:lnTo>
                    <a:pt x="7540" y="6505"/>
                  </a:lnTo>
                  <a:cubicBezTo>
                    <a:pt x="7590" y="6455"/>
                    <a:pt x="7678" y="6463"/>
                    <a:pt x="7736" y="6424"/>
                  </a:cubicBezTo>
                  <a:lnTo>
                    <a:pt x="7755" y="6417"/>
                  </a:lnTo>
                  <a:cubicBezTo>
                    <a:pt x="7839" y="6359"/>
                    <a:pt x="7986" y="6367"/>
                    <a:pt x="8028" y="6271"/>
                  </a:cubicBezTo>
                  <a:lnTo>
                    <a:pt x="8181" y="6240"/>
                  </a:lnTo>
                  <a:cubicBezTo>
                    <a:pt x="8258" y="6148"/>
                    <a:pt x="8377" y="6148"/>
                    <a:pt x="8493" y="6136"/>
                  </a:cubicBezTo>
                  <a:lnTo>
                    <a:pt x="8616" y="6040"/>
                  </a:lnTo>
                  <a:lnTo>
                    <a:pt x="8704" y="6040"/>
                  </a:lnTo>
                  <a:cubicBezTo>
                    <a:pt x="8731" y="5990"/>
                    <a:pt x="8777" y="5963"/>
                    <a:pt x="8827" y="5963"/>
                  </a:cubicBezTo>
                  <a:cubicBezTo>
                    <a:pt x="8839" y="5909"/>
                    <a:pt x="8881" y="5886"/>
                    <a:pt x="8950" y="5886"/>
                  </a:cubicBezTo>
                  <a:cubicBezTo>
                    <a:pt x="8988" y="5817"/>
                    <a:pt x="9065" y="5794"/>
                    <a:pt x="9146" y="5775"/>
                  </a:cubicBezTo>
                  <a:cubicBezTo>
                    <a:pt x="9169" y="5725"/>
                    <a:pt x="9223" y="5702"/>
                    <a:pt x="9277" y="5702"/>
                  </a:cubicBezTo>
                  <a:cubicBezTo>
                    <a:pt x="9311" y="5629"/>
                    <a:pt x="9388" y="5610"/>
                    <a:pt x="9469" y="5590"/>
                  </a:cubicBezTo>
                  <a:cubicBezTo>
                    <a:pt x="9473" y="5567"/>
                    <a:pt x="9484" y="5544"/>
                    <a:pt x="9496" y="5525"/>
                  </a:cubicBezTo>
                  <a:cubicBezTo>
                    <a:pt x="9530" y="5525"/>
                    <a:pt x="9565" y="5525"/>
                    <a:pt x="9599" y="5521"/>
                  </a:cubicBezTo>
                  <a:cubicBezTo>
                    <a:pt x="9611" y="5471"/>
                    <a:pt x="9661" y="5437"/>
                    <a:pt x="9715" y="5433"/>
                  </a:cubicBezTo>
                  <a:cubicBezTo>
                    <a:pt x="9726" y="5387"/>
                    <a:pt x="9772" y="5348"/>
                    <a:pt x="9822" y="5348"/>
                  </a:cubicBezTo>
                  <a:cubicBezTo>
                    <a:pt x="9834" y="5298"/>
                    <a:pt x="9876" y="5260"/>
                    <a:pt x="9926" y="5252"/>
                  </a:cubicBezTo>
                  <a:lnTo>
                    <a:pt x="9945" y="5087"/>
                  </a:lnTo>
                  <a:cubicBezTo>
                    <a:pt x="9949" y="5087"/>
                    <a:pt x="9953" y="5091"/>
                    <a:pt x="9961" y="5099"/>
                  </a:cubicBezTo>
                  <a:cubicBezTo>
                    <a:pt x="9965" y="5099"/>
                    <a:pt x="9970" y="5099"/>
                    <a:pt x="9974" y="5099"/>
                  </a:cubicBezTo>
                  <a:cubicBezTo>
                    <a:pt x="10011" y="5099"/>
                    <a:pt x="10030" y="5083"/>
                    <a:pt x="10034" y="5049"/>
                  </a:cubicBezTo>
                  <a:cubicBezTo>
                    <a:pt x="10026" y="5026"/>
                    <a:pt x="10034" y="5006"/>
                    <a:pt x="10068" y="4995"/>
                  </a:cubicBezTo>
                  <a:cubicBezTo>
                    <a:pt x="10099" y="4968"/>
                    <a:pt x="10122" y="4933"/>
                    <a:pt x="10149" y="4906"/>
                  </a:cubicBezTo>
                  <a:cubicBezTo>
                    <a:pt x="10218" y="4856"/>
                    <a:pt x="10222" y="4810"/>
                    <a:pt x="10180" y="4753"/>
                  </a:cubicBezTo>
                  <a:lnTo>
                    <a:pt x="10180" y="4753"/>
                  </a:lnTo>
                  <a:cubicBezTo>
                    <a:pt x="10182" y="4753"/>
                    <a:pt x="10185" y="4753"/>
                    <a:pt x="10188" y="4753"/>
                  </a:cubicBezTo>
                  <a:cubicBezTo>
                    <a:pt x="10213" y="4753"/>
                    <a:pt x="10241" y="4739"/>
                    <a:pt x="10255" y="4717"/>
                  </a:cubicBezTo>
                  <a:lnTo>
                    <a:pt x="10255" y="4717"/>
                  </a:lnTo>
                  <a:cubicBezTo>
                    <a:pt x="10254" y="4718"/>
                    <a:pt x="10253" y="4720"/>
                    <a:pt x="10253" y="4722"/>
                  </a:cubicBezTo>
                  <a:lnTo>
                    <a:pt x="10257" y="4714"/>
                  </a:lnTo>
                  <a:lnTo>
                    <a:pt x="10257" y="4714"/>
                  </a:lnTo>
                  <a:cubicBezTo>
                    <a:pt x="10256" y="4715"/>
                    <a:pt x="10256" y="4716"/>
                    <a:pt x="10255" y="4717"/>
                  </a:cubicBezTo>
                  <a:lnTo>
                    <a:pt x="10255" y="4717"/>
                  </a:lnTo>
                  <a:cubicBezTo>
                    <a:pt x="10333" y="4547"/>
                    <a:pt x="10522" y="4428"/>
                    <a:pt x="10591" y="4253"/>
                  </a:cubicBezTo>
                  <a:cubicBezTo>
                    <a:pt x="10579" y="4226"/>
                    <a:pt x="10583" y="4215"/>
                    <a:pt x="10610" y="4199"/>
                  </a:cubicBezTo>
                  <a:cubicBezTo>
                    <a:pt x="10668" y="4149"/>
                    <a:pt x="10660" y="4073"/>
                    <a:pt x="10702" y="4023"/>
                  </a:cubicBezTo>
                  <a:cubicBezTo>
                    <a:pt x="10818" y="3592"/>
                    <a:pt x="10806" y="3166"/>
                    <a:pt x="10579" y="2743"/>
                  </a:cubicBezTo>
                  <a:cubicBezTo>
                    <a:pt x="10491" y="2643"/>
                    <a:pt x="10406" y="2547"/>
                    <a:pt x="10253" y="2505"/>
                  </a:cubicBezTo>
                  <a:cubicBezTo>
                    <a:pt x="10241" y="2505"/>
                    <a:pt x="10237" y="2509"/>
                    <a:pt x="10233" y="2509"/>
                  </a:cubicBezTo>
                  <a:cubicBezTo>
                    <a:pt x="10164" y="2378"/>
                    <a:pt x="10226" y="2178"/>
                    <a:pt x="9934" y="2178"/>
                  </a:cubicBezTo>
                  <a:lnTo>
                    <a:pt x="9934" y="2124"/>
                  </a:lnTo>
                  <a:cubicBezTo>
                    <a:pt x="9949" y="2128"/>
                    <a:pt x="9961" y="2128"/>
                    <a:pt x="9972" y="2128"/>
                  </a:cubicBezTo>
                  <a:cubicBezTo>
                    <a:pt x="9993" y="2133"/>
                    <a:pt x="10014" y="2135"/>
                    <a:pt x="10035" y="2135"/>
                  </a:cubicBezTo>
                  <a:cubicBezTo>
                    <a:pt x="10084" y="2135"/>
                    <a:pt x="10133" y="2123"/>
                    <a:pt x="10176" y="2101"/>
                  </a:cubicBezTo>
                  <a:cubicBezTo>
                    <a:pt x="10199" y="2067"/>
                    <a:pt x="10195" y="2024"/>
                    <a:pt x="10164" y="1994"/>
                  </a:cubicBezTo>
                  <a:lnTo>
                    <a:pt x="10160" y="1990"/>
                  </a:lnTo>
                  <a:cubicBezTo>
                    <a:pt x="10084" y="1951"/>
                    <a:pt x="10114" y="1863"/>
                    <a:pt x="10049" y="1821"/>
                  </a:cubicBezTo>
                  <a:cubicBezTo>
                    <a:pt x="10034" y="1802"/>
                    <a:pt x="10030" y="1775"/>
                    <a:pt x="10041" y="1748"/>
                  </a:cubicBezTo>
                  <a:cubicBezTo>
                    <a:pt x="9991" y="1690"/>
                    <a:pt x="10003" y="1609"/>
                    <a:pt x="9934" y="1556"/>
                  </a:cubicBezTo>
                  <a:cubicBezTo>
                    <a:pt x="9903" y="1533"/>
                    <a:pt x="9868" y="1513"/>
                    <a:pt x="9830" y="1506"/>
                  </a:cubicBezTo>
                  <a:lnTo>
                    <a:pt x="9826" y="1498"/>
                  </a:lnTo>
                  <a:cubicBezTo>
                    <a:pt x="9826" y="1490"/>
                    <a:pt x="9830" y="1475"/>
                    <a:pt x="9830" y="1467"/>
                  </a:cubicBezTo>
                  <a:lnTo>
                    <a:pt x="9757" y="1460"/>
                  </a:lnTo>
                  <a:lnTo>
                    <a:pt x="9742" y="1452"/>
                  </a:lnTo>
                  <a:cubicBezTo>
                    <a:pt x="9761" y="1433"/>
                    <a:pt x="9761" y="1410"/>
                    <a:pt x="9749" y="1390"/>
                  </a:cubicBezTo>
                  <a:cubicBezTo>
                    <a:pt x="9742" y="1383"/>
                    <a:pt x="9738" y="1379"/>
                    <a:pt x="9734" y="1379"/>
                  </a:cubicBezTo>
                  <a:lnTo>
                    <a:pt x="9722" y="1375"/>
                  </a:lnTo>
                  <a:cubicBezTo>
                    <a:pt x="9684" y="1352"/>
                    <a:pt x="9646" y="1325"/>
                    <a:pt x="9619" y="1298"/>
                  </a:cubicBezTo>
                  <a:lnTo>
                    <a:pt x="9615" y="1294"/>
                  </a:lnTo>
                  <a:cubicBezTo>
                    <a:pt x="9576" y="1264"/>
                    <a:pt x="9538" y="1241"/>
                    <a:pt x="9503" y="1210"/>
                  </a:cubicBezTo>
                  <a:cubicBezTo>
                    <a:pt x="9465" y="1171"/>
                    <a:pt x="9411" y="1144"/>
                    <a:pt x="9357" y="1129"/>
                  </a:cubicBezTo>
                  <a:cubicBezTo>
                    <a:pt x="9327" y="1125"/>
                    <a:pt x="9292" y="1106"/>
                    <a:pt x="9269" y="1083"/>
                  </a:cubicBezTo>
                  <a:cubicBezTo>
                    <a:pt x="9254" y="1095"/>
                    <a:pt x="9238" y="1110"/>
                    <a:pt x="9231" y="1125"/>
                  </a:cubicBezTo>
                  <a:lnTo>
                    <a:pt x="9181" y="1110"/>
                  </a:lnTo>
                  <a:cubicBezTo>
                    <a:pt x="9181" y="1083"/>
                    <a:pt x="9177" y="1052"/>
                    <a:pt x="9177" y="1025"/>
                  </a:cubicBezTo>
                  <a:lnTo>
                    <a:pt x="9069" y="1018"/>
                  </a:lnTo>
                  <a:cubicBezTo>
                    <a:pt x="9069" y="956"/>
                    <a:pt x="9038" y="929"/>
                    <a:pt x="8962" y="929"/>
                  </a:cubicBezTo>
                  <a:lnTo>
                    <a:pt x="8954" y="841"/>
                  </a:lnTo>
                  <a:lnTo>
                    <a:pt x="8892" y="837"/>
                  </a:lnTo>
                  <a:cubicBezTo>
                    <a:pt x="8885" y="802"/>
                    <a:pt x="8858" y="776"/>
                    <a:pt x="8831" y="760"/>
                  </a:cubicBezTo>
                  <a:cubicBezTo>
                    <a:pt x="8796" y="760"/>
                    <a:pt x="8758" y="749"/>
                    <a:pt x="8731" y="737"/>
                  </a:cubicBezTo>
                  <a:cubicBezTo>
                    <a:pt x="8689" y="718"/>
                    <a:pt x="8654" y="699"/>
                    <a:pt x="8620" y="672"/>
                  </a:cubicBezTo>
                  <a:cubicBezTo>
                    <a:pt x="8585" y="641"/>
                    <a:pt x="8543" y="607"/>
                    <a:pt x="8497" y="587"/>
                  </a:cubicBezTo>
                  <a:lnTo>
                    <a:pt x="8381" y="537"/>
                  </a:lnTo>
                  <a:cubicBezTo>
                    <a:pt x="8370" y="553"/>
                    <a:pt x="8354" y="568"/>
                    <a:pt x="8343" y="583"/>
                  </a:cubicBezTo>
                  <a:lnTo>
                    <a:pt x="8293" y="572"/>
                  </a:lnTo>
                  <a:cubicBezTo>
                    <a:pt x="8304" y="549"/>
                    <a:pt x="8312" y="514"/>
                    <a:pt x="8297" y="487"/>
                  </a:cubicBezTo>
                  <a:lnTo>
                    <a:pt x="8293" y="487"/>
                  </a:lnTo>
                  <a:cubicBezTo>
                    <a:pt x="8228" y="437"/>
                    <a:pt x="8128" y="453"/>
                    <a:pt x="8066" y="403"/>
                  </a:cubicBezTo>
                  <a:cubicBezTo>
                    <a:pt x="8056" y="405"/>
                    <a:pt x="8047" y="406"/>
                    <a:pt x="8037" y="406"/>
                  </a:cubicBezTo>
                  <a:cubicBezTo>
                    <a:pt x="8010" y="406"/>
                    <a:pt x="7985" y="398"/>
                    <a:pt x="7962" y="384"/>
                  </a:cubicBezTo>
                  <a:cubicBezTo>
                    <a:pt x="7925" y="368"/>
                    <a:pt x="7886" y="361"/>
                    <a:pt x="7846" y="361"/>
                  </a:cubicBezTo>
                  <a:cubicBezTo>
                    <a:pt x="7828" y="361"/>
                    <a:pt x="7811" y="362"/>
                    <a:pt x="7793" y="364"/>
                  </a:cubicBezTo>
                  <a:cubicBezTo>
                    <a:pt x="7782" y="345"/>
                    <a:pt x="7770" y="326"/>
                    <a:pt x="7751" y="314"/>
                  </a:cubicBezTo>
                  <a:lnTo>
                    <a:pt x="7740" y="307"/>
                  </a:lnTo>
                  <a:cubicBezTo>
                    <a:pt x="7719" y="290"/>
                    <a:pt x="7693" y="281"/>
                    <a:pt x="7666" y="281"/>
                  </a:cubicBezTo>
                  <a:cubicBezTo>
                    <a:pt x="7657" y="281"/>
                    <a:pt x="7648" y="282"/>
                    <a:pt x="7640" y="284"/>
                  </a:cubicBezTo>
                  <a:cubicBezTo>
                    <a:pt x="7615" y="293"/>
                    <a:pt x="7588" y="298"/>
                    <a:pt x="7561" y="298"/>
                  </a:cubicBezTo>
                  <a:cubicBezTo>
                    <a:pt x="7535" y="298"/>
                    <a:pt x="7509" y="293"/>
                    <a:pt x="7486" y="284"/>
                  </a:cubicBezTo>
                  <a:cubicBezTo>
                    <a:pt x="7455" y="265"/>
                    <a:pt x="7432" y="245"/>
                    <a:pt x="7405" y="230"/>
                  </a:cubicBezTo>
                  <a:lnTo>
                    <a:pt x="7186" y="207"/>
                  </a:lnTo>
                  <a:cubicBezTo>
                    <a:pt x="7171" y="196"/>
                    <a:pt x="7152" y="190"/>
                    <a:pt x="7134" y="190"/>
                  </a:cubicBezTo>
                  <a:cubicBezTo>
                    <a:pt x="7122" y="190"/>
                    <a:pt x="7109" y="193"/>
                    <a:pt x="7098" y="199"/>
                  </a:cubicBezTo>
                  <a:lnTo>
                    <a:pt x="7059" y="222"/>
                  </a:lnTo>
                  <a:lnTo>
                    <a:pt x="7025" y="192"/>
                  </a:lnTo>
                  <a:cubicBezTo>
                    <a:pt x="7006" y="168"/>
                    <a:pt x="6975" y="149"/>
                    <a:pt x="6948" y="149"/>
                  </a:cubicBezTo>
                  <a:cubicBezTo>
                    <a:pt x="6943" y="150"/>
                    <a:pt x="6938" y="150"/>
                    <a:pt x="6932" y="150"/>
                  </a:cubicBezTo>
                  <a:cubicBezTo>
                    <a:pt x="6908" y="150"/>
                    <a:pt x="6885" y="143"/>
                    <a:pt x="6860" y="130"/>
                  </a:cubicBezTo>
                  <a:cubicBezTo>
                    <a:pt x="6844" y="119"/>
                    <a:pt x="6823" y="113"/>
                    <a:pt x="6802" y="113"/>
                  </a:cubicBezTo>
                  <a:cubicBezTo>
                    <a:pt x="6786" y="113"/>
                    <a:pt x="6770" y="116"/>
                    <a:pt x="6756" y="122"/>
                  </a:cubicBezTo>
                  <a:lnTo>
                    <a:pt x="6629" y="149"/>
                  </a:lnTo>
                  <a:lnTo>
                    <a:pt x="6525" y="122"/>
                  </a:lnTo>
                  <a:cubicBezTo>
                    <a:pt x="6461" y="97"/>
                    <a:pt x="6391" y="95"/>
                    <a:pt x="6322" y="95"/>
                  </a:cubicBezTo>
                  <a:cubicBezTo>
                    <a:pt x="6312" y="95"/>
                    <a:pt x="6303" y="95"/>
                    <a:pt x="6294" y="95"/>
                  </a:cubicBezTo>
                  <a:cubicBezTo>
                    <a:pt x="6215" y="95"/>
                    <a:pt x="6137" y="94"/>
                    <a:pt x="6068" y="57"/>
                  </a:cubicBezTo>
                  <a:cubicBezTo>
                    <a:pt x="6057" y="63"/>
                    <a:pt x="6044" y="67"/>
                    <a:pt x="6030" y="67"/>
                  </a:cubicBezTo>
                  <a:cubicBezTo>
                    <a:pt x="6011" y="67"/>
                    <a:pt x="5991" y="61"/>
                    <a:pt x="5976" y="49"/>
                  </a:cubicBezTo>
                  <a:cubicBezTo>
                    <a:pt x="5946" y="25"/>
                    <a:pt x="5908" y="12"/>
                    <a:pt x="5871" y="12"/>
                  </a:cubicBezTo>
                  <a:cubicBezTo>
                    <a:pt x="5832" y="12"/>
                    <a:pt x="5794" y="26"/>
                    <a:pt x="5764" y="53"/>
                  </a:cubicBezTo>
                  <a:lnTo>
                    <a:pt x="5757" y="53"/>
                  </a:lnTo>
                  <a:cubicBezTo>
                    <a:pt x="5683" y="84"/>
                    <a:pt x="5605" y="100"/>
                    <a:pt x="5529" y="100"/>
                  </a:cubicBezTo>
                  <a:cubicBezTo>
                    <a:pt x="5455" y="100"/>
                    <a:pt x="5381" y="85"/>
                    <a:pt x="5311" y="57"/>
                  </a:cubicBezTo>
                  <a:lnTo>
                    <a:pt x="5123" y="57"/>
                  </a:lnTo>
                  <a:cubicBezTo>
                    <a:pt x="5102" y="72"/>
                    <a:pt x="5078" y="80"/>
                    <a:pt x="5053" y="80"/>
                  </a:cubicBezTo>
                  <a:cubicBezTo>
                    <a:pt x="5027" y="80"/>
                    <a:pt x="5000" y="71"/>
                    <a:pt x="4977" y="53"/>
                  </a:cubicBezTo>
                  <a:cubicBezTo>
                    <a:pt x="4963" y="60"/>
                    <a:pt x="4949" y="63"/>
                    <a:pt x="4935" y="63"/>
                  </a:cubicBezTo>
                  <a:cubicBezTo>
                    <a:pt x="4916" y="63"/>
                    <a:pt x="4898" y="58"/>
                    <a:pt x="4881" y="49"/>
                  </a:cubicBezTo>
                  <a:cubicBezTo>
                    <a:pt x="4814" y="21"/>
                    <a:pt x="4749" y="0"/>
                    <a:pt x="46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13"/>
            <p:cNvSpPr/>
            <p:nvPr/>
          </p:nvSpPr>
          <p:spPr>
            <a:xfrm>
              <a:off x="3922684" y="4412916"/>
              <a:ext cx="73331" cy="73114"/>
            </a:xfrm>
            <a:custGeom>
              <a:avLst/>
              <a:gdLst/>
              <a:ahLst/>
              <a:cxnLst/>
              <a:rect l="l" t="t" r="r" b="b"/>
              <a:pathLst>
                <a:path w="2364" h="2357" extrusionOk="0">
                  <a:moveTo>
                    <a:pt x="500" y="957"/>
                  </a:moveTo>
                  <a:lnTo>
                    <a:pt x="539" y="984"/>
                  </a:lnTo>
                  <a:lnTo>
                    <a:pt x="539" y="984"/>
                  </a:lnTo>
                  <a:lnTo>
                    <a:pt x="496" y="977"/>
                  </a:lnTo>
                  <a:lnTo>
                    <a:pt x="500" y="957"/>
                  </a:lnTo>
                  <a:close/>
                  <a:moveTo>
                    <a:pt x="2217" y="0"/>
                  </a:moveTo>
                  <a:cubicBezTo>
                    <a:pt x="2175" y="0"/>
                    <a:pt x="2132" y="10"/>
                    <a:pt x="2087" y="24"/>
                  </a:cubicBezTo>
                  <a:cubicBezTo>
                    <a:pt x="1814" y="108"/>
                    <a:pt x="1518" y="154"/>
                    <a:pt x="1315" y="343"/>
                  </a:cubicBezTo>
                  <a:lnTo>
                    <a:pt x="1207" y="389"/>
                  </a:lnTo>
                  <a:cubicBezTo>
                    <a:pt x="950" y="496"/>
                    <a:pt x="723" y="658"/>
                    <a:pt x="539" y="865"/>
                  </a:cubicBezTo>
                  <a:cubicBezTo>
                    <a:pt x="477" y="896"/>
                    <a:pt x="423" y="923"/>
                    <a:pt x="439" y="992"/>
                  </a:cubicBezTo>
                  <a:cubicBezTo>
                    <a:pt x="319" y="1023"/>
                    <a:pt x="231" y="1119"/>
                    <a:pt x="208" y="1246"/>
                  </a:cubicBezTo>
                  <a:cubicBezTo>
                    <a:pt x="1" y="1534"/>
                    <a:pt x="116" y="1803"/>
                    <a:pt x="296" y="2060"/>
                  </a:cubicBezTo>
                  <a:cubicBezTo>
                    <a:pt x="308" y="2133"/>
                    <a:pt x="308" y="2222"/>
                    <a:pt x="435" y="2233"/>
                  </a:cubicBezTo>
                  <a:cubicBezTo>
                    <a:pt x="450" y="2272"/>
                    <a:pt x="458" y="2318"/>
                    <a:pt x="473" y="2356"/>
                  </a:cubicBezTo>
                  <a:cubicBezTo>
                    <a:pt x="492" y="2341"/>
                    <a:pt x="531" y="2329"/>
                    <a:pt x="531" y="2318"/>
                  </a:cubicBezTo>
                  <a:cubicBezTo>
                    <a:pt x="535" y="2268"/>
                    <a:pt x="508" y="2233"/>
                    <a:pt x="439" y="2229"/>
                  </a:cubicBezTo>
                  <a:lnTo>
                    <a:pt x="396" y="2056"/>
                  </a:lnTo>
                  <a:cubicBezTo>
                    <a:pt x="308" y="1849"/>
                    <a:pt x="335" y="1634"/>
                    <a:pt x="300" y="1426"/>
                  </a:cubicBezTo>
                  <a:cubicBezTo>
                    <a:pt x="343" y="1265"/>
                    <a:pt x="431" y="1115"/>
                    <a:pt x="539" y="992"/>
                  </a:cubicBezTo>
                  <a:cubicBezTo>
                    <a:pt x="784" y="858"/>
                    <a:pt x="1011" y="688"/>
                    <a:pt x="1211" y="496"/>
                  </a:cubicBezTo>
                  <a:cubicBezTo>
                    <a:pt x="1246" y="485"/>
                    <a:pt x="1280" y="477"/>
                    <a:pt x="1307" y="462"/>
                  </a:cubicBezTo>
                  <a:lnTo>
                    <a:pt x="2091" y="131"/>
                  </a:lnTo>
                  <a:cubicBezTo>
                    <a:pt x="2187" y="120"/>
                    <a:pt x="2298" y="139"/>
                    <a:pt x="2364" y="58"/>
                  </a:cubicBezTo>
                  <a:cubicBezTo>
                    <a:pt x="2319" y="16"/>
                    <a:pt x="2269" y="0"/>
                    <a:pt x="22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7" name="Google Shape;2197;p13"/>
          <p:cNvGrpSpPr/>
          <p:nvPr/>
        </p:nvGrpSpPr>
        <p:grpSpPr>
          <a:xfrm rot="1069174">
            <a:off x="8347677" y="4260400"/>
            <a:ext cx="325950" cy="342892"/>
            <a:chOff x="4221282" y="3493018"/>
            <a:chExt cx="281693" cy="296334"/>
          </a:xfrm>
        </p:grpSpPr>
        <p:sp>
          <p:nvSpPr>
            <p:cNvPr id="2198" name="Google Shape;2198;p13"/>
            <p:cNvSpPr/>
            <p:nvPr/>
          </p:nvSpPr>
          <p:spPr>
            <a:xfrm>
              <a:off x="4221282" y="3493018"/>
              <a:ext cx="281693" cy="296334"/>
            </a:xfrm>
            <a:custGeom>
              <a:avLst/>
              <a:gdLst/>
              <a:ahLst/>
              <a:cxnLst/>
              <a:rect l="l" t="t" r="r" b="b"/>
              <a:pathLst>
                <a:path w="9081" h="9553" extrusionOk="0">
                  <a:moveTo>
                    <a:pt x="8489" y="2239"/>
                  </a:moveTo>
                  <a:cubicBezTo>
                    <a:pt x="8504" y="2281"/>
                    <a:pt x="8508" y="2335"/>
                    <a:pt x="8543" y="2369"/>
                  </a:cubicBezTo>
                  <a:cubicBezTo>
                    <a:pt x="8562" y="2392"/>
                    <a:pt x="8569" y="2423"/>
                    <a:pt x="8566" y="2450"/>
                  </a:cubicBezTo>
                  <a:cubicBezTo>
                    <a:pt x="8569" y="2473"/>
                    <a:pt x="8596" y="2492"/>
                    <a:pt x="8623" y="2500"/>
                  </a:cubicBezTo>
                  <a:cubicBezTo>
                    <a:pt x="8623" y="2527"/>
                    <a:pt x="8627" y="2558"/>
                    <a:pt x="8635" y="2581"/>
                  </a:cubicBezTo>
                  <a:cubicBezTo>
                    <a:pt x="8673" y="2750"/>
                    <a:pt x="8712" y="2911"/>
                    <a:pt x="8750" y="3080"/>
                  </a:cubicBezTo>
                  <a:cubicBezTo>
                    <a:pt x="8712" y="3142"/>
                    <a:pt x="8692" y="3203"/>
                    <a:pt x="8666" y="3268"/>
                  </a:cubicBezTo>
                  <a:cubicBezTo>
                    <a:pt x="8608" y="3430"/>
                    <a:pt x="8566" y="3595"/>
                    <a:pt x="8543" y="3760"/>
                  </a:cubicBezTo>
                  <a:cubicBezTo>
                    <a:pt x="8546" y="3730"/>
                    <a:pt x="8546" y="3691"/>
                    <a:pt x="8543" y="3656"/>
                  </a:cubicBezTo>
                  <a:cubicBezTo>
                    <a:pt x="8512" y="3407"/>
                    <a:pt x="8566" y="3145"/>
                    <a:pt x="8462" y="2907"/>
                  </a:cubicBezTo>
                  <a:cubicBezTo>
                    <a:pt x="8446" y="2800"/>
                    <a:pt x="8431" y="2696"/>
                    <a:pt x="8416" y="2584"/>
                  </a:cubicBezTo>
                  <a:cubicBezTo>
                    <a:pt x="8427" y="2511"/>
                    <a:pt x="8435" y="2442"/>
                    <a:pt x="8450" y="2369"/>
                  </a:cubicBezTo>
                  <a:cubicBezTo>
                    <a:pt x="8485" y="2335"/>
                    <a:pt x="8500" y="2289"/>
                    <a:pt x="8489" y="2239"/>
                  </a:cubicBezTo>
                  <a:close/>
                  <a:moveTo>
                    <a:pt x="7620" y="6734"/>
                  </a:moveTo>
                  <a:lnTo>
                    <a:pt x="7624" y="6738"/>
                  </a:lnTo>
                  <a:cubicBezTo>
                    <a:pt x="7616" y="6738"/>
                    <a:pt x="7616" y="6746"/>
                    <a:pt x="7609" y="6754"/>
                  </a:cubicBezTo>
                  <a:cubicBezTo>
                    <a:pt x="7605" y="6792"/>
                    <a:pt x="7601" y="6831"/>
                    <a:pt x="7605" y="6865"/>
                  </a:cubicBezTo>
                  <a:cubicBezTo>
                    <a:pt x="7563" y="6873"/>
                    <a:pt x="7528" y="6888"/>
                    <a:pt x="7501" y="6911"/>
                  </a:cubicBezTo>
                  <a:cubicBezTo>
                    <a:pt x="7547" y="6861"/>
                    <a:pt x="7582" y="6796"/>
                    <a:pt x="7620" y="6734"/>
                  </a:cubicBezTo>
                  <a:close/>
                  <a:moveTo>
                    <a:pt x="6133" y="171"/>
                  </a:moveTo>
                  <a:lnTo>
                    <a:pt x="6133" y="171"/>
                  </a:lnTo>
                  <a:cubicBezTo>
                    <a:pt x="6106" y="287"/>
                    <a:pt x="6199" y="340"/>
                    <a:pt x="6283" y="379"/>
                  </a:cubicBezTo>
                  <a:cubicBezTo>
                    <a:pt x="6744" y="582"/>
                    <a:pt x="7105" y="917"/>
                    <a:pt x="7455" y="1266"/>
                  </a:cubicBezTo>
                  <a:cubicBezTo>
                    <a:pt x="7474" y="1274"/>
                    <a:pt x="7494" y="1278"/>
                    <a:pt x="7515" y="1278"/>
                  </a:cubicBezTo>
                  <a:cubicBezTo>
                    <a:pt x="7535" y="1278"/>
                    <a:pt x="7555" y="1274"/>
                    <a:pt x="7574" y="1266"/>
                  </a:cubicBezTo>
                  <a:cubicBezTo>
                    <a:pt x="7605" y="1378"/>
                    <a:pt x="7686" y="1439"/>
                    <a:pt x="7782" y="1501"/>
                  </a:cubicBezTo>
                  <a:cubicBezTo>
                    <a:pt x="7820" y="1635"/>
                    <a:pt x="7878" y="1754"/>
                    <a:pt x="7997" y="1831"/>
                  </a:cubicBezTo>
                  <a:cubicBezTo>
                    <a:pt x="8166" y="2200"/>
                    <a:pt x="8227" y="2596"/>
                    <a:pt x="8254" y="2999"/>
                  </a:cubicBezTo>
                  <a:cubicBezTo>
                    <a:pt x="8262" y="3591"/>
                    <a:pt x="8235" y="4175"/>
                    <a:pt x="8204" y="4755"/>
                  </a:cubicBezTo>
                  <a:cubicBezTo>
                    <a:pt x="8135" y="4817"/>
                    <a:pt x="8101" y="4913"/>
                    <a:pt x="8120" y="5005"/>
                  </a:cubicBezTo>
                  <a:cubicBezTo>
                    <a:pt x="8097" y="5028"/>
                    <a:pt x="8085" y="5063"/>
                    <a:pt x="8101" y="5094"/>
                  </a:cubicBezTo>
                  <a:cubicBezTo>
                    <a:pt x="8028" y="5151"/>
                    <a:pt x="7993" y="5247"/>
                    <a:pt x="8008" y="5336"/>
                  </a:cubicBezTo>
                  <a:cubicBezTo>
                    <a:pt x="7985" y="5351"/>
                    <a:pt x="7974" y="5386"/>
                    <a:pt x="7985" y="5409"/>
                  </a:cubicBezTo>
                  <a:cubicBezTo>
                    <a:pt x="7928" y="5432"/>
                    <a:pt x="7893" y="5497"/>
                    <a:pt x="7905" y="5559"/>
                  </a:cubicBezTo>
                  <a:cubicBezTo>
                    <a:pt x="7878" y="5582"/>
                    <a:pt x="7870" y="5616"/>
                    <a:pt x="7878" y="5651"/>
                  </a:cubicBezTo>
                  <a:lnTo>
                    <a:pt x="7885" y="5655"/>
                  </a:lnTo>
                  <a:lnTo>
                    <a:pt x="7770" y="5670"/>
                  </a:lnTo>
                  <a:cubicBezTo>
                    <a:pt x="7494" y="6039"/>
                    <a:pt x="7263" y="6442"/>
                    <a:pt x="7090" y="6865"/>
                  </a:cubicBezTo>
                  <a:cubicBezTo>
                    <a:pt x="7102" y="6884"/>
                    <a:pt x="7109" y="6904"/>
                    <a:pt x="7125" y="6919"/>
                  </a:cubicBezTo>
                  <a:lnTo>
                    <a:pt x="6975" y="7084"/>
                  </a:lnTo>
                  <a:cubicBezTo>
                    <a:pt x="6802" y="7153"/>
                    <a:pt x="6694" y="7292"/>
                    <a:pt x="6571" y="7418"/>
                  </a:cubicBezTo>
                  <a:cubicBezTo>
                    <a:pt x="6364" y="7561"/>
                    <a:pt x="6172" y="7718"/>
                    <a:pt x="6026" y="7926"/>
                  </a:cubicBezTo>
                  <a:lnTo>
                    <a:pt x="5918" y="7995"/>
                  </a:lnTo>
                  <a:cubicBezTo>
                    <a:pt x="5784" y="8022"/>
                    <a:pt x="5695" y="8118"/>
                    <a:pt x="5588" y="8195"/>
                  </a:cubicBezTo>
                  <a:lnTo>
                    <a:pt x="5015" y="8506"/>
                  </a:lnTo>
                  <a:cubicBezTo>
                    <a:pt x="4930" y="8517"/>
                    <a:pt x="4842" y="8533"/>
                    <a:pt x="4796" y="8617"/>
                  </a:cubicBezTo>
                  <a:lnTo>
                    <a:pt x="4612" y="8656"/>
                  </a:lnTo>
                  <a:cubicBezTo>
                    <a:pt x="4366" y="8679"/>
                    <a:pt x="4127" y="8710"/>
                    <a:pt x="3912" y="8833"/>
                  </a:cubicBezTo>
                  <a:lnTo>
                    <a:pt x="3532" y="8840"/>
                  </a:lnTo>
                  <a:cubicBezTo>
                    <a:pt x="3347" y="8761"/>
                    <a:pt x="3156" y="8750"/>
                    <a:pt x="2964" y="8750"/>
                  </a:cubicBezTo>
                  <a:cubicBezTo>
                    <a:pt x="2884" y="8750"/>
                    <a:pt x="2805" y="8752"/>
                    <a:pt x="2725" y="8752"/>
                  </a:cubicBezTo>
                  <a:lnTo>
                    <a:pt x="2513" y="8725"/>
                  </a:lnTo>
                  <a:cubicBezTo>
                    <a:pt x="2503" y="8682"/>
                    <a:pt x="2465" y="8655"/>
                    <a:pt x="2422" y="8655"/>
                  </a:cubicBezTo>
                  <a:cubicBezTo>
                    <a:pt x="2419" y="8655"/>
                    <a:pt x="2416" y="8656"/>
                    <a:pt x="2414" y="8656"/>
                  </a:cubicBezTo>
                  <a:cubicBezTo>
                    <a:pt x="2414" y="8648"/>
                    <a:pt x="2417" y="8640"/>
                    <a:pt x="2417" y="8633"/>
                  </a:cubicBezTo>
                  <a:cubicBezTo>
                    <a:pt x="2202" y="8460"/>
                    <a:pt x="1941" y="8410"/>
                    <a:pt x="1676" y="8371"/>
                  </a:cubicBezTo>
                  <a:cubicBezTo>
                    <a:pt x="1649" y="8383"/>
                    <a:pt x="1626" y="8398"/>
                    <a:pt x="1610" y="8421"/>
                  </a:cubicBezTo>
                  <a:lnTo>
                    <a:pt x="1514" y="8321"/>
                  </a:lnTo>
                  <a:cubicBezTo>
                    <a:pt x="1498" y="8296"/>
                    <a:pt x="1483" y="8281"/>
                    <a:pt x="1464" y="8281"/>
                  </a:cubicBezTo>
                  <a:cubicBezTo>
                    <a:pt x="1461" y="8281"/>
                    <a:pt x="1457" y="8282"/>
                    <a:pt x="1453" y="8283"/>
                  </a:cubicBezTo>
                  <a:cubicBezTo>
                    <a:pt x="1453" y="8268"/>
                    <a:pt x="1457" y="8252"/>
                    <a:pt x="1457" y="8237"/>
                  </a:cubicBezTo>
                  <a:cubicBezTo>
                    <a:pt x="1445" y="8195"/>
                    <a:pt x="1422" y="8156"/>
                    <a:pt x="1388" y="8125"/>
                  </a:cubicBezTo>
                  <a:cubicBezTo>
                    <a:pt x="1303" y="8064"/>
                    <a:pt x="1203" y="8026"/>
                    <a:pt x="1096" y="8018"/>
                  </a:cubicBezTo>
                  <a:cubicBezTo>
                    <a:pt x="1072" y="7987"/>
                    <a:pt x="1038" y="7964"/>
                    <a:pt x="999" y="7964"/>
                  </a:cubicBezTo>
                  <a:cubicBezTo>
                    <a:pt x="999" y="7941"/>
                    <a:pt x="996" y="7914"/>
                    <a:pt x="980" y="7891"/>
                  </a:cubicBezTo>
                  <a:cubicBezTo>
                    <a:pt x="1003" y="7853"/>
                    <a:pt x="1019" y="7810"/>
                    <a:pt x="1019" y="7760"/>
                  </a:cubicBezTo>
                  <a:cubicBezTo>
                    <a:pt x="819" y="7257"/>
                    <a:pt x="692" y="6723"/>
                    <a:pt x="369" y="6273"/>
                  </a:cubicBezTo>
                  <a:cubicBezTo>
                    <a:pt x="485" y="6050"/>
                    <a:pt x="504" y="5835"/>
                    <a:pt x="369" y="5635"/>
                  </a:cubicBezTo>
                  <a:cubicBezTo>
                    <a:pt x="381" y="5605"/>
                    <a:pt x="388" y="5582"/>
                    <a:pt x="400" y="5551"/>
                  </a:cubicBezTo>
                  <a:cubicBezTo>
                    <a:pt x="515" y="4463"/>
                    <a:pt x="1119" y="3591"/>
                    <a:pt x="1657" y="2696"/>
                  </a:cubicBezTo>
                  <a:cubicBezTo>
                    <a:pt x="1668" y="2650"/>
                    <a:pt x="1664" y="2611"/>
                    <a:pt x="1653" y="2569"/>
                  </a:cubicBezTo>
                  <a:cubicBezTo>
                    <a:pt x="1703" y="2565"/>
                    <a:pt x="1733" y="2527"/>
                    <a:pt x="1741" y="2477"/>
                  </a:cubicBezTo>
                  <a:cubicBezTo>
                    <a:pt x="2329" y="1900"/>
                    <a:pt x="2982" y="1389"/>
                    <a:pt x="3689" y="951"/>
                  </a:cubicBezTo>
                  <a:cubicBezTo>
                    <a:pt x="3712" y="967"/>
                    <a:pt x="3739" y="974"/>
                    <a:pt x="3766" y="978"/>
                  </a:cubicBezTo>
                  <a:cubicBezTo>
                    <a:pt x="4054" y="932"/>
                    <a:pt x="4285" y="801"/>
                    <a:pt x="4423" y="536"/>
                  </a:cubicBezTo>
                  <a:cubicBezTo>
                    <a:pt x="4497" y="563"/>
                    <a:pt x="4567" y="576"/>
                    <a:pt x="4633" y="576"/>
                  </a:cubicBezTo>
                  <a:cubicBezTo>
                    <a:pt x="4804" y="576"/>
                    <a:pt x="4951" y="490"/>
                    <a:pt x="5084" y="340"/>
                  </a:cubicBezTo>
                  <a:cubicBezTo>
                    <a:pt x="5088" y="321"/>
                    <a:pt x="5092" y="306"/>
                    <a:pt x="5092" y="287"/>
                  </a:cubicBezTo>
                  <a:cubicBezTo>
                    <a:pt x="5146" y="287"/>
                    <a:pt x="5199" y="283"/>
                    <a:pt x="5246" y="275"/>
                  </a:cubicBezTo>
                  <a:cubicBezTo>
                    <a:pt x="5296" y="302"/>
                    <a:pt x="5342" y="321"/>
                    <a:pt x="5395" y="336"/>
                  </a:cubicBezTo>
                  <a:cubicBezTo>
                    <a:pt x="5630" y="306"/>
                    <a:pt x="5883" y="363"/>
                    <a:pt x="6087" y="179"/>
                  </a:cubicBezTo>
                  <a:lnTo>
                    <a:pt x="6133" y="171"/>
                  </a:lnTo>
                  <a:close/>
                  <a:moveTo>
                    <a:pt x="2529" y="8859"/>
                  </a:moveTo>
                  <a:cubicBezTo>
                    <a:pt x="2537" y="8871"/>
                    <a:pt x="2552" y="8882"/>
                    <a:pt x="2567" y="8890"/>
                  </a:cubicBezTo>
                  <a:cubicBezTo>
                    <a:pt x="2546" y="8897"/>
                    <a:pt x="2525" y="8907"/>
                    <a:pt x="2506" y="8907"/>
                  </a:cubicBezTo>
                  <a:cubicBezTo>
                    <a:pt x="2492" y="8907"/>
                    <a:pt x="2479" y="8901"/>
                    <a:pt x="2467" y="8882"/>
                  </a:cubicBezTo>
                  <a:cubicBezTo>
                    <a:pt x="2490" y="8882"/>
                    <a:pt x="2513" y="8879"/>
                    <a:pt x="2529" y="8859"/>
                  </a:cubicBezTo>
                  <a:close/>
                  <a:moveTo>
                    <a:pt x="2852" y="8944"/>
                  </a:moveTo>
                  <a:lnTo>
                    <a:pt x="2940" y="8955"/>
                  </a:lnTo>
                  <a:cubicBezTo>
                    <a:pt x="2871" y="8955"/>
                    <a:pt x="2805" y="8963"/>
                    <a:pt x="2744" y="8979"/>
                  </a:cubicBezTo>
                  <a:cubicBezTo>
                    <a:pt x="2744" y="8975"/>
                    <a:pt x="2740" y="8967"/>
                    <a:pt x="2740" y="8959"/>
                  </a:cubicBezTo>
                  <a:lnTo>
                    <a:pt x="2852" y="8944"/>
                  </a:lnTo>
                  <a:close/>
                  <a:moveTo>
                    <a:pt x="7451" y="6953"/>
                  </a:moveTo>
                  <a:lnTo>
                    <a:pt x="7451" y="6953"/>
                  </a:lnTo>
                  <a:cubicBezTo>
                    <a:pt x="7390" y="7026"/>
                    <a:pt x="7336" y="7119"/>
                    <a:pt x="7255" y="7161"/>
                  </a:cubicBezTo>
                  <a:cubicBezTo>
                    <a:pt x="7102" y="7345"/>
                    <a:pt x="6932" y="7518"/>
                    <a:pt x="6956" y="7783"/>
                  </a:cubicBezTo>
                  <a:lnTo>
                    <a:pt x="6348" y="8329"/>
                  </a:lnTo>
                  <a:cubicBezTo>
                    <a:pt x="6310" y="8352"/>
                    <a:pt x="6272" y="8379"/>
                    <a:pt x="6237" y="8410"/>
                  </a:cubicBezTo>
                  <a:lnTo>
                    <a:pt x="6225" y="8418"/>
                  </a:lnTo>
                  <a:lnTo>
                    <a:pt x="6022" y="8540"/>
                  </a:lnTo>
                  <a:lnTo>
                    <a:pt x="5069" y="9017"/>
                  </a:lnTo>
                  <a:cubicBezTo>
                    <a:pt x="5042" y="8998"/>
                    <a:pt x="5007" y="8986"/>
                    <a:pt x="4973" y="8979"/>
                  </a:cubicBezTo>
                  <a:cubicBezTo>
                    <a:pt x="4623" y="8990"/>
                    <a:pt x="4281" y="9142"/>
                    <a:pt x="3930" y="9142"/>
                  </a:cubicBezTo>
                  <a:cubicBezTo>
                    <a:pt x="3799" y="9142"/>
                    <a:pt x="3666" y="9120"/>
                    <a:pt x="3532" y="9063"/>
                  </a:cubicBezTo>
                  <a:cubicBezTo>
                    <a:pt x="3459" y="9052"/>
                    <a:pt x="3382" y="9032"/>
                    <a:pt x="3313" y="9013"/>
                  </a:cubicBezTo>
                  <a:cubicBezTo>
                    <a:pt x="3267" y="8998"/>
                    <a:pt x="3224" y="8986"/>
                    <a:pt x="3182" y="8979"/>
                  </a:cubicBezTo>
                  <a:lnTo>
                    <a:pt x="3182" y="8979"/>
                  </a:lnTo>
                  <a:lnTo>
                    <a:pt x="3274" y="8986"/>
                  </a:lnTo>
                  <a:lnTo>
                    <a:pt x="3390" y="8955"/>
                  </a:lnTo>
                  <a:cubicBezTo>
                    <a:pt x="3510" y="8968"/>
                    <a:pt x="3628" y="8981"/>
                    <a:pt x="3747" y="8981"/>
                  </a:cubicBezTo>
                  <a:cubicBezTo>
                    <a:pt x="3845" y="8981"/>
                    <a:pt x="3944" y="8972"/>
                    <a:pt x="4043" y="8948"/>
                  </a:cubicBezTo>
                  <a:cubicBezTo>
                    <a:pt x="4273" y="8909"/>
                    <a:pt x="4508" y="8906"/>
                    <a:pt x="4708" y="8763"/>
                  </a:cubicBezTo>
                  <a:lnTo>
                    <a:pt x="4907" y="8717"/>
                  </a:lnTo>
                  <a:lnTo>
                    <a:pt x="5130" y="8621"/>
                  </a:lnTo>
                  <a:cubicBezTo>
                    <a:pt x="5330" y="8537"/>
                    <a:pt x="5545" y="8483"/>
                    <a:pt x="5707" y="8329"/>
                  </a:cubicBezTo>
                  <a:cubicBezTo>
                    <a:pt x="5830" y="8271"/>
                    <a:pt x="5945" y="8210"/>
                    <a:pt x="6026" y="8095"/>
                  </a:cubicBezTo>
                  <a:cubicBezTo>
                    <a:pt x="6006" y="8079"/>
                    <a:pt x="5991" y="8072"/>
                    <a:pt x="5976" y="8056"/>
                  </a:cubicBezTo>
                  <a:lnTo>
                    <a:pt x="5976" y="8052"/>
                  </a:lnTo>
                  <a:lnTo>
                    <a:pt x="6026" y="8095"/>
                  </a:lnTo>
                  <a:cubicBezTo>
                    <a:pt x="6329" y="8014"/>
                    <a:pt x="6475" y="7734"/>
                    <a:pt x="6694" y="7545"/>
                  </a:cubicBezTo>
                  <a:cubicBezTo>
                    <a:pt x="6859" y="7422"/>
                    <a:pt x="7021" y="7292"/>
                    <a:pt x="7136" y="7115"/>
                  </a:cubicBezTo>
                  <a:lnTo>
                    <a:pt x="7225" y="7092"/>
                  </a:lnTo>
                  <a:cubicBezTo>
                    <a:pt x="7232" y="7065"/>
                    <a:pt x="7232" y="7042"/>
                    <a:pt x="7236" y="7019"/>
                  </a:cubicBezTo>
                  <a:cubicBezTo>
                    <a:pt x="7240" y="7019"/>
                    <a:pt x="7240" y="7023"/>
                    <a:pt x="7244" y="7023"/>
                  </a:cubicBezTo>
                  <a:cubicBezTo>
                    <a:pt x="7336" y="7023"/>
                    <a:pt x="7397" y="7000"/>
                    <a:pt x="7451" y="6953"/>
                  </a:cubicBezTo>
                  <a:close/>
                  <a:moveTo>
                    <a:pt x="5967" y="0"/>
                  </a:moveTo>
                  <a:cubicBezTo>
                    <a:pt x="5839" y="0"/>
                    <a:pt x="5711" y="14"/>
                    <a:pt x="5584" y="41"/>
                  </a:cubicBezTo>
                  <a:lnTo>
                    <a:pt x="5468" y="41"/>
                  </a:lnTo>
                  <a:cubicBezTo>
                    <a:pt x="5411" y="23"/>
                    <a:pt x="5354" y="5"/>
                    <a:pt x="5298" y="5"/>
                  </a:cubicBezTo>
                  <a:cubicBezTo>
                    <a:pt x="5245" y="5"/>
                    <a:pt x="5194" y="21"/>
                    <a:pt x="5146" y="67"/>
                  </a:cubicBezTo>
                  <a:lnTo>
                    <a:pt x="5149" y="67"/>
                  </a:lnTo>
                  <a:cubicBezTo>
                    <a:pt x="5123" y="91"/>
                    <a:pt x="5107" y="125"/>
                    <a:pt x="5119" y="164"/>
                  </a:cubicBezTo>
                  <a:lnTo>
                    <a:pt x="5103" y="160"/>
                  </a:lnTo>
                  <a:cubicBezTo>
                    <a:pt x="5098" y="156"/>
                    <a:pt x="5092" y="154"/>
                    <a:pt x="5086" y="154"/>
                  </a:cubicBezTo>
                  <a:cubicBezTo>
                    <a:pt x="5075" y="154"/>
                    <a:pt x="5063" y="160"/>
                    <a:pt x="5053" y="167"/>
                  </a:cubicBezTo>
                  <a:cubicBezTo>
                    <a:pt x="5037" y="147"/>
                    <a:pt x="5014" y="136"/>
                    <a:pt x="4990" y="136"/>
                  </a:cubicBezTo>
                  <a:cubicBezTo>
                    <a:pt x="4969" y="136"/>
                    <a:pt x="4948" y="144"/>
                    <a:pt x="4930" y="160"/>
                  </a:cubicBezTo>
                  <a:cubicBezTo>
                    <a:pt x="4914" y="178"/>
                    <a:pt x="4887" y="190"/>
                    <a:pt x="4862" y="190"/>
                  </a:cubicBezTo>
                  <a:cubicBezTo>
                    <a:pt x="4851" y="190"/>
                    <a:pt x="4840" y="187"/>
                    <a:pt x="4831" y="183"/>
                  </a:cubicBezTo>
                  <a:cubicBezTo>
                    <a:pt x="4727" y="263"/>
                    <a:pt x="4588" y="194"/>
                    <a:pt x="4492" y="279"/>
                  </a:cubicBezTo>
                  <a:lnTo>
                    <a:pt x="4473" y="283"/>
                  </a:lnTo>
                  <a:cubicBezTo>
                    <a:pt x="4450" y="321"/>
                    <a:pt x="4396" y="333"/>
                    <a:pt x="4377" y="375"/>
                  </a:cubicBezTo>
                  <a:cubicBezTo>
                    <a:pt x="4359" y="370"/>
                    <a:pt x="4341" y="367"/>
                    <a:pt x="4325" y="367"/>
                  </a:cubicBezTo>
                  <a:cubicBezTo>
                    <a:pt x="4222" y="367"/>
                    <a:pt x="4146" y="457"/>
                    <a:pt x="4051" y="486"/>
                  </a:cubicBezTo>
                  <a:cubicBezTo>
                    <a:pt x="4037" y="506"/>
                    <a:pt x="4012" y="519"/>
                    <a:pt x="3987" y="519"/>
                  </a:cubicBezTo>
                  <a:cubicBezTo>
                    <a:pt x="3977" y="519"/>
                    <a:pt x="3968" y="517"/>
                    <a:pt x="3958" y="513"/>
                  </a:cubicBezTo>
                  <a:cubicBezTo>
                    <a:pt x="3893" y="563"/>
                    <a:pt x="3782" y="540"/>
                    <a:pt x="3735" y="629"/>
                  </a:cubicBezTo>
                  <a:lnTo>
                    <a:pt x="3735" y="636"/>
                  </a:lnTo>
                  <a:cubicBezTo>
                    <a:pt x="3643" y="667"/>
                    <a:pt x="3574" y="717"/>
                    <a:pt x="3582" y="817"/>
                  </a:cubicBezTo>
                  <a:lnTo>
                    <a:pt x="3574" y="813"/>
                  </a:lnTo>
                  <a:lnTo>
                    <a:pt x="3393" y="840"/>
                  </a:lnTo>
                  <a:cubicBezTo>
                    <a:pt x="3351" y="924"/>
                    <a:pt x="3267" y="951"/>
                    <a:pt x="3182" y="963"/>
                  </a:cubicBezTo>
                  <a:cubicBezTo>
                    <a:pt x="3132" y="1047"/>
                    <a:pt x="3051" y="1063"/>
                    <a:pt x="2967" y="1078"/>
                  </a:cubicBezTo>
                  <a:cubicBezTo>
                    <a:pt x="2878" y="1182"/>
                    <a:pt x="2759" y="1251"/>
                    <a:pt x="2625" y="1274"/>
                  </a:cubicBezTo>
                  <a:cubicBezTo>
                    <a:pt x="2548" y="1386"/>
                    <a:pt x="2440" y="1466"/>
                    <a:pt x="2317" y="1512"/>
                  </a:cubicBezTo>
                  <a:cubicBezTo>
                    <a:pt x="2241" y="1731"/>
                    <a:pt x="2064" y="1850"/>
                    <a:pt x="1876" y="1950"/>
                  </a:cubicBezTo>
                  <a:cubicBezTo>
                    <a:pt x="1872" y="2008"/>
                    <a:pt x="1822" y="2050"/>
                    <a:pt x="1768" y="2058"/>
                  </a:cubicBezTo>
                  <a:lnTo>
                    <a:pt x="1630" y="2277"/>
                  </a:lnTo>
                  <a:cubicBezTo>
                    <a:pt x="1607" y="2277"/>
                    <a:pt x="1576" y="2277"/>
                    <a:pt x="1553" y="2281"/>
                  </a:cubicBezTo>
                  <a:cubicBezTo>
                    <a:pt x="1549" y="2308"/>
                    <a:pt x="1549" y="2335"/>
                    <a:pt x="1553" y="2358"/>
                  </a:cubicBezTo>
                  <a:lnTo>
                    <a:pt x="1530" y="2385"/>
                  </a:lnTo>
                  <a:cubicBezTo>
                    <a:pt x="1515" y="2379"/>
                    <a:pt x="1501" y="2376"/>
                    <a:pt x="1487" y="2376"/>
                  </a:cubicBezTo>
                  <a:cubicBezTo>
                    <a:pt x="1470" y="2376"/>
                    <a:pt x="1454" y="2380"/>
                    <a:pt x="1438" y="2388"/>
                  </a:cubicBezTo>
                  <a:lnTo>
                    <a:pt x="1441" y="2377"/>
                  </a:lnTo>
                  <a:lnTo>
                    <a:pt x="1441" y="2377"/>
                  </a:lnTo>
                  <a:cubicBezTo>
                    <a:pt x="1299" y="2492"/>
                    <a:pt x="1184" y="2638"/>
                    <a:pt x="1096" y="2800"/>
                  </a:cubicBezTo>
                  <a:cubicBezTo>
                    <a:pt x="1011" y="2865"/>
                    <a:pt x="1026" y="2965"/>
                    <a:pt x="988" y="3046"/>
                  </a:cubicBezTo>
                  <a:cubicBezTo>
                    <a:pt x="996" y="3076"/>
                    <a:pt x="988" y="3107"/>
                    <a:pt x="957" y="3122"/>
                  </a:cubicBezTo>
                  <a:cubicBezTo>
                    <a:pt x="930" y="3161"/>
                    <a:pt x="903" y="3203"/>
                    <a:pt x="884" y="3249"/>
                  </a:cubicBezTo>
                  <a:cubicBezTo>
                    <a:pt x="796" y="3276"/>
                    <a:pt x="827" y="3395"/>
                    <a:pt x="746" y="3430"/>
                  </a:cubicBezTo>
                  <a:lnTo>
                    <a:pt x="738" y="3445"/>
                  </a:lnTo>
                  <a:cubicBezTo>
                    <a:pt x="711" y="3487"/>
                    <a:pt x="684" y="3522"/>
                    <a:pt x="646" y="3557"/>
                  </a:cubicBezTo>
                  <a:lnTo>
                    <a:pt x="642" y="3560"/>
                  </a:lnTo>
                  <a:cubicBezTo>
                    <a:pt x="592" y="3599"/>
                    <a:pt x="558" y="3653"/>
                    <a:pt x="550" y="3714"/>
                  </a:cubicBezTo>
                  <a:cubicBezTo>
                    <a:pt x="558" y="3737"/>
                    <a:pt x="550" y="3768"/>
                    <a:pt x="527" y="3776"/>
                  </a:cubicBezTo>
                  <a:lnTo>
                    <a:pt x="519" y="3776"/>
                  </a:lnTo>
                  <a:cubicBezTo>
                    <a:pt x="473" y="3833"/>
                    <a:pt x="500" y="3933"/>
                    <a:pt x="419" y="3979"/>
                  </a:cubicBezTo>
                  <a:lnTo>
                    <a:pt x="415" y="3991"/>
                  </a:lnTo>
                  <a:cubicBezTo>
                    <a:pt x="362" y="4056"/>
                    <a:pt x="385" y="4152"/>
                    <a:pt x="315" y="4202"/>
                  </a:cubicBezTo>
                  <a:lnTo>
                    <a:pt x="308" y="4214"/>
                  </a:lnTo>
                  <a:cubicBezTo>
                    <a:pt x="262" y="4279"/>
                    <a:pt x="266" y="4367"/>
                    <a:pt x="223" y="4440"/>
                  </a:cubicBezTo>
                  <a:cubicBezTo>
                    <a:pt x="131" y="4510"/>
                    <a:pt x="166" y="4617"/>
                    <a:pt x="154" y="4713"/>
                  </a:cubicBezTo>
                  <a:lnTo>
                    <a:pt x="154" y="4752"/>
                  </a:lnTo>
                  <a:cubicBezTo>
                    <a:pt x="131" y="4759"/>
                    <a:pt x="116" y="4779"/>
                    <a:pt x="112" y="4809"/>
                  </a:cubicBezTo>
                  <a:cubicBezTo>
                    <a:pt x="104" y="4867"/>
                    <a:pt x="93" y="4925"/>
                    <a:pt x="85" y="4986"/>
                  </a:cubicBezTo>
                  <a:cubicBezTo>
                    <a:pt x="89" y="5005"/>
                    <a:pt x="96" y="5024"/>
                    <a:pt x="104" y="5044"/>
                  </a:cubicBezTo>
                  <a:cubicBezTo>
                    <a:pt x="96" y="5048"/>
                    <a:pt x="96" y="5055"/>
                    <a:pt x="93" y="5059"/>
                  </a:cubicBezTo>
                  <a:cubicBezTo>
                    <a:pt x="66" y="5097"/>
                    <a:pt x="54" y="5144"/>
                    <a:pt x="58" y="5190"/>
                  </a:cubicBezTo>
                  <a:cubicBezTo>
                    <a:pt x="116" y="5309"/>
                    <a:pt x="50" y="5420"/>
                    <a:pt x="46" y="5536"/>
                  </a:cubicBezTo>
                  <a:cubicBezTo>
                    <a:pt x="66" y="5651"/>
                    <a:pt x="0" y="5785"/>
                    <a:pt x="112" y="5885"/>
                  </a:cubicBezTo>
                  <a:lnTo>
                    <a:pt x="93" y="5970"/>
                  </a:lnTo>
                  <a:cubicBezTo>
                    <a:pt x="116" y="5997"/>
                    <a:pt x="123" y="6035"/>
                    <a:pt x="108" y="6062"/>
                  </a:cubicBezTo>
                  <a:cubicBezTo>
                    <a:pt x="166" y="6123"/>
                    <a:pt x="143" y="6227"/>
                    <a:pt x="204" y="6285"/>
                  </a:cubicBezTo>
                  <a:cubicBezTo>
                    <a:pt x="173" y="6316"/>
                    <a:pt x="169" y="6369"/>
                    <a:pt x="200" y="6408"/>
                  </a:cubicBezTo>
                  <a:cubicBezTo>
                    <a:pt x="227" y="6427"/>
                    <a:pt x="231" y="6465"/>
                    <a:pt x="219" y="6496"/>
                  </a:cubicBezTo>
                  <a:cubicBezTo>
                    <a:pt x="296" y="6600"/>
                    <a:pt x="239" y="6738"/>
                    <a:pt x="304" y="6846"/>
                  </a:cubicBezTo>
                  <a:cubicBezTo>
                    <a:pt x="327" y="6869"/>
                    <a:pt x="339" y="6904"/>
                    <a:pt x="327" y="6938"/>
                  </a:cubicBezTo>
                  <a:cubicBezTo>
                    <a:pt x="377" y="7015"/>
                    <a:pt x="365" y="7111"/>
                    <a:pt x="419" y="7180"/>
                  </a:cubicBezTo>
                  <a:lnTo>
                    <a:pt x="423" y="7192"/>
                  </a:lnTo>
                  <a:cubicBezTo>
                    <a:pt x="500" y="7238"/>
                    <a:pt x="477" y="7334"/>
                    <a:pt x="519" y="7399"/>
                  </a:cubicBezTo>
                  <a:cubicBezTo>
                    <a:pt x="546" y="7422"/>
                    <a:pt x="558" y="7457"/>
                    <a:pt x="550" y="7488"/>
                  </a:cubicBezTo>
                  <a:cubicBezTo>
                    <a:pt x="596" y="7564"/>
                    <a:pt x="584" y="7668"/>
                    <a:pt x="654" y="7730"/>
                  </a:cubicBezTo>
                  <a:cubicBezTo>
                    <a:pt x="719" y="7787"/>
                    <a:pt x="688" y="7903"/>
                    <a:pt x="788" y="7937"/>
                  </a:cubicBezTo>
                  <a:lnTo>
                    <a:pt x="780" y="7922"/>
                  </a:lnTo>
                  <a:lnTo>
                    <a:pt x="780" y="7922"/>
                  </a:lnTo>
                  <a:cubicBezTo>
                    <a:pt x="805" y="7938"/>
                    <a:pt x="831" y="7945"/>
                    <a:pt x="857" y="7945"/>
                  </a:cubicBezTo>
                  <a:cubicBezTo>
                    <a:pt x="869" y="7945"/>
                    <a:pt x="880" y="7943"/>
                    <a:pt x="892" y="7941"/>
                  </a:cubicBezTo>
                  <a:lnTo>
                    <a:pt x="896" y="7945"/>
                  </a:lnTo>
                  <a:cubicBezTo>
                    <a:pt x="896" y="7976"/>
                    <a:pt x="896" y="8003"/>
                    <a:pt x="900" y="8026"/>
                  </a:cubicBezTo>
                  <a:cubicBezTo>
                    <a:pt x="919" y="8033"/>
                    <a:pt x="938" y="8037"/>
                    <a:pt x="957" y="8045"/>
                  </a:cubicBezTo>
                  <a:cubicBezTo>
                    <a:pt x="957" y="8045"/>
                    <a:pt x="953" y="8045"/>
                    <a:pt x="953" y="8052"/>
                  </a:cubicBezTo>
                  <a:cubicBezTo>
                    <a:pt x="934" y="8091"/>
                    <a:pt x="949" y="8137"/>
                    <a:pt x="988" y="8160"/>
                  </a:cubicBezTo>
                  <a:cubicBezTo>
                    <a:pt x="1015" y="8206"/>
                    <a:pt x="1049" y="8245"/>
                    <a:pt x="1088" y="8283"/>
                  </a:cubicBezTo>
                  <a:lnTo>
                    <a:pt x="1092" y="8287"/>
                  </a:lnTo>
                  <a:cubicBezTo>
                    <a:pt x="1130" y="8329"/>
                    <a:pt x="1180" y="8364"/>
                    <a:pt x="1230" y="8383"/>
                  </a:cubicBezTo>
                  <a:cubicBezTo>
                    <a:pt x="1265" y="8383"/>
                    <a:pt x="1299" y="8402"/>
                    <a:pt x="1322" y="8425"/>
                  </a:cubicBezTo>
                  <a:lnTo>
                    <a:pt x="1380" y="8398"/>
                  </a:lnTo>
                  <a:cubicBezTo>
                    <a:pt x="1384" y="8391"/>
                    <a:pt x="1384" y="8387"/>
                    <a:pt x="1391" y="8383"/>
                  </a:cubicBezTo>
                  <a:lnTo>
                    <a:pt x="1422" y="8387"/>
                  </a:lnTo>
                  <a:cubicBezTo>
                    <a:pt x="1430" y="8421"/>
                    <a:pt x="1434" y="8448"/>
                    <a:pt x="1438" y="8483"/>
                  </a:cubicBezTo>
                  <a:lnTo>
                    <a:pt x="1591" y="8517"/>
                  </a:lnTo>
                  <a:cubicBezTo>
                    <a:pt x="1595" y="8552"/>
                    <a:pt x="1610" y="8583"/>
                    <a:pt x="1630" y="8610"/>
                  </a:cubicBezTo>
                  <a:lnTo>
                    <a:pt x="1645" y="8617"/>
                  </a:lnTo>
                  <a:cubicBezTo>
                    <a:pt x="1699" y="8667"/>
                    <a:pt x="1783" y="8660"/>
                    <a:pt x="1833" y="8725"/>
                  </a:cubicBezTo>
                  <a:cubicBezTo>
                    <a:pt x="1860" y="8733"/>
                    <a:pt x="1876" y="8763"/>
                    <a:pt x="1872" y="8790"/>
                  </a:cubicBezTo>
                  <a:cubicBezTo>
                    <a:pt x="1879" y="8844"/>
                    <a:pt x="1922" y="8882"/>
                    <a:pt x="1975" y="8886"/>
                  </a:cubicBezTo>
                  <a:cubicBezTo>
                    <a:pt x="1975" y="8902"/>
                    <a:pt x="1975" y="8917"/>
                    <a:pt x="1979" y="8929"/>
                  </a:cubicBezTo>
                  <a:cubicBezTo>
                    <a:pt x="2121" y="8959"/>
                    <a:pt x="2202" y="9071"/>
                    <a:pt x="2302" y="9151"/>
                  </a:cubicBezTo>
                  <a:lnTo>
                    <a:pt x="2517" y="9148"/>
                  </a:lnTo>
                  <a:lnTo>
                    <a:pt x="2606" y="9151"/>
                  </a:lnTo>
                  <a:cubicBezTo>
                    <a:pt x="2606" y="9159"/>
                    <a:pt x="2610" y="9171"/>
                    <a:pt x="2610" y="9178"/>
                  </a:cubicBezTo>
                  <a:cubicBezTo>
                    <a:pt x="2663" y="9202"/>
                    <a:pt x="2717" y="9217"/>
                    <a:pt x="2772" y="9217"/>
                  </a:cubicBezTo>
                  <a:cubicBezTo>
                    <a:pt x="2788" y="9217"/>
                    <a:pt x="2804" y="9216"/>
                    <a:pt x="2821" y="9213"/>
                  </a:cubicBezTo>
                  <a:lnTo>
                    <a:pt x="2832" y="9213"/>
                  </a:lnTo>
                  <a:cubicBezTo>
                    <a:pt x="2844" y="9228"/>
                    <a:pt x="2855" y="9244"/>
                    <a:pt x="2863" y="9255"/>
                  </a:cubicBezTo>
                  <a:lnTo>
                    <a:pt x="2917" y="9251"/>
                  </a:lnTo>
                  <a:lnTo>
                    <a:pt x="2959" y="9274"/>
                  </a:lnTo>
                  <a:lnTo>
                    <a:pt x="3013" y="9263"/>
                  </a:lnTo>
                  <a:lnTo>
                    <a:pt x="3071" y="9305"/>
                  </a:lnTo>
                  <a:cubicBezTo>
                    <a:pt x="3118" y="9320"/>
                    <a:pt x="3171" y="9326"/>
                    <a:pt x="3222" y="9326"/>
                  </a:cubicBezTo>
                  <a:cubicBezTo>
                    <a:pt x="3237" y="9326"/>
                    <a:pt x="3252" y="9325"/>
                    <a:pt x="3267" y="9324"/>
                  </a:cubicBezTo>
                  <a:lnTo>
                    <a:pt x="3282" y="9324"/>
                  </a:lnTo>
                  <a:cubicBezTo>
                    <a:pt x="3294" y="9340"/>
                    <a:pt x="3301" y="9347"/>
                    <a:pt x="3313" y="9363"/>
                  </a:cubicBezTo>
                  <a:lnTo>
                    <a:pt x="3359" y="9359"/>
                  </a:lnTo>
                  <a:lnTo>
                    <a:pt x="3401" y="9382"/>
                  </a:lnTo>
                  <a:lnTo>
                    <a:pt x="3455" y="9367"/>
                  </a:lnTo>
                  <a:cubicBezTo>
                    <a:pt x="3470" y="9378"/>
                    <a:pt x="3486" y="9390"/>
                    <a:pt x="3497" y="9401"/>
                  </a:cubicBezTo>
                  <a:cubicBezTo>
                    <a:pt x="3574" y="9440"/>
                    <a:pt x="3666" y="9420"/>
                    <a:pt x="3735" y="9478"/>
                  </a:cubicBezTo>
                  <a:lnTo>
                    <a:pt x="3739" y="9478"/>
                  </a:lnTo>
                  <a:cubicBezTo>
                    <a:pt x="3824" y="9528"/>
                    <a:pt x="3917" y="9553"/>
                    <a:pt x="4010" y="9553"/>
                  </a:cubicBezTo>
                  <a:cubicBezTo>
                    <a:pt x="4103" y="9553"/>
                    <a:pt x="4197" y="9528"/>
                    <a:pt x="4281" y="9478"/>
                  </a:cubicBezTo>
                  <a:lnTo>
                    <a:pt x="4316" y="9459"/>
                  </a:lnTo>
                  <a:lnTo>
                    <a:pt x="4350" y="9478"/>
                  </a:lnTo>
                  <a:cubicBezTo>
                    <a:pt x="4435" y="9447"/>
                    <a:pt x="4527" y="9443"/>
                    <a:pt x="4604" y="9390"/>
                  </a:cubicBezTo>
                  <a:lnTo>
                    <a:pt x="4623" y="9386"/>
                  </a:lnTo>
                  <a:cubicBezTo>
                    <a:pt x="4660" y="9338"/>
                    <a:pt x="4709" y="9329"/>
                    <a:pt x="4763" y="9329"/>
                  </a:cubicBezTo>
                  <a:cubicBezTo>
                    <a:pt x="4798" y="9329"/>
                    <a:pt x="4836" y="9333"/>
                    <a:pt x="4872" y="9333"/>
                  </a:cubicBezTo>
                  <a:cubicBezTo>
                    <a:pt x="4933" y="9333"/>
                    <a:pt x="4991" y="9320"/>
                    <a:pt x="5030" y="9251"/>
                  </a:cubicBezTo>
                  <a:lnTo>
                    <a:pt x="5030" y="9248"/>
                  </a:lnTo>
                  <a:cubicBezTo>
                    <a:pt x="5100" y="9232"/>
                    <a:pt x="5157" y="9209"/>
                    <a:pt x="5176" y="9148"/>
                  </a:cubicBezTo>
                  <a:lnTo>
                    <a:pt x="5265" y="9159"/>
                  </a:lnTo>
                  <a:cubicBezTo>
                    <a:pt x="5319" y="9082"/>
                    <a:pt x="5407" y="9071"/>
                    <a:pt x="5488" y="9055"/>
                  </a:cubicBezTo>
                  <a:cubicBezTo>
                    <a:pt x="5561" y="8948"/>
                    <a:pt x="5687" y="8967"/>
                    <a:pt x="5784" y="8909"/>
                  </a:cubicBezTo>
                  <a:lnTo>
                    <a:pt x="5918" y="8829"/>
                  </a:lnTo>
                  <a:cubicBezTo>
                    <a:pt x="5964" y="8736"/>
                    <a:pt x="6045" y="8725"/>
                    <a:pt x="6137" y="8713"/>
                  </a:cubicBezTo>
                  <a:cubicBezTo>
                    <a:pt x="6141" y="8686"/>
                    <a:pt x="6156" y="8660"/>
                    <a:pt x="6168" y="8637"/>
                  </a:cubicBezTo>
                  <a:lnTo>
                    <a:pt x="6348" y="8598"/>
                  </a:lnTo>
                  <a:cubicBezTo>
                    <a:pt x="6352" y="8571"/>
                    <a:pt x="6356" y="8540"/>
                    <a:pt x="6368" y="8517"/>
                  </a:cubicBezTo>
                  <a:cubicBezTo>
                    <a:pt x="6398" y="8506"/>
                    <a:pt x="6433" y="8502"/>
                    <a:pt x="6471" y="8502"/>
                  </a:cubicBezTo>
                  <a:cubicBezTo>
                    <a:pt x="6514" y="8410"/>
                    <a:pt x="6598" y="8391"/>
                    <a:pt x="6687" y="8383"/>
                  </a:cubicBezTo>
                  <a:lnTo>
                    <a:pt x="7136" y="7956"/>
                  </a:lnTo>
                  <a:cubicBezTo>
                    <a:pt x="7140" y="7922"/>
                    <a:pt x="7148" y="7891"/>
                    <a:pt x="7155" y="7860"/>
                  </a:cubicBezTo>
                  <a:lnTo>
                    <a:pt x="7244" y="7845"/>
                  </a:lnTo>
                  <a:cubicBezTo>
                    <a:pt x="7251" y="7787"/>
                    <a:pt x="7282" y="7737"/>
                    <a:pt x="7336" y="7718"/>
                  </a:cubicBezTo>
                  <a:cubicBezTo>
                    <a:pt x="7405" y="7545"/>
                    <a:pt x="7524" y="7399"/>
                    <a:pt x="7674" y="7288"/>
                  </a:cubicBezTo>
                  <a:cubicBezTo>
                    <a:pt x="7674" y="7176"/>
                    <a:pt x="7743" y="7103"/>
                    <a:pt x="7797" y="7023"/>
                  </a:cubicBezTo>
                  <a:cubicBezTo>
                    <a:pt x="7909" y="7015"/>
                    <a:pt x="7966" y="6942"/>
                    <a:pt x="7985" y="6834"/>
                  </a:cubicBezTo>
                  <a:cubicBezTo>
                    <a:pt x="8085" y="6807"/>
                    <a:pt x="8058" y="6688"/>
                    <a:pt x="8120" y="6635"/>
                  </a:cubicBezTo>
                  <a:cubicBezTo>
                    <a:pt x="8185" y="6573"/>
                    <a:pt x="8174" y="6469"/>
                    <a:pt x="8224" y="6400"/>
                  </a:cubicBezTo>
                  <a:cubicBezTo>
                    <a:pt x="8212" y="6366"/>
                    <a:pt x="8220" y="6327"/>
                    <a:pt x="8251" y="6308"/>
                  </a:cubicBezTo>
                  <a:cubicBezTo>
                    <a:pt x="8281" y="6258"/>
                    <a:pt x="8320" y="6216"/>
                    <a:pt x="8327" y="6154"/>
                  </a:cubicBezTo>
                  <a:cubicBezTo>
                    <a:pt x="8312" y="6135"/>
                    <a:pt x="8316" y="6112"/>
                    <a:pt x="8335" y="6097"/>
                  </a:cubicBezTo>
                  <a:cubicBezTo>
                    <a:pt x="8339" y="6093"/>
                    <a:pt x="8347" y="6093"/>
                    <a:pt x="8350" y="6093"/>
                  </a:cubicBezTo>
                  <a:cubicBezTo>
                    <a:pt x="8393" y="6047"/>
                    <a:pt x="8423" y="5989"/>
                    <a:pt x="8431" y="5931"/>
                  </a:cubicBezTo>
                  <a:lnTo>
                    <a:pt x="8427" y="5893"/>
                  </a:lnTo>
                  <a:lnTo>
                    <a:pt x="8454" y="5870"/>
                  </a:lnTo>
                  <a:cubicBezTo>
                    <a:pt x="8508" y="5805"/>
                    <a:pt x="8493" y="5712"/>
                    <a:pt x="8550" y="5643"/>
                  </a:cubicBezTo>
                  <a:lnTo>
                    <a:pt x="8550" y="5651"/>
                  </a:lnTo>
                  <a:cubicBezTo>
                    <a:pt x="8623" y="5578"/>
                    <a:pt x="8623" y="5478"/>
                    <a:pt x="8654" y="5386"/>
                  </a:cubicBezTo>
                  <a:cubicBezTo>
                    <a:pt x="8639" y="5366"/>
                    <a:pt x="8639" y="5343"/>
                    <a:pt x="8658" y="5328"/>
                  </a:cubicBezTo>
                  <a:cubicBezTo>
                    <a:pt x="8662" y="5324"/>
                    <a:pt x="8666" y="5324"/>
                    <a:pt x="8677" y="5317"/>
                  </a:cubicBezTo>
                  <a:cubicBezTo>
                    <a:pt x="8758" y="5217"/>
                    <a:pt x="8685" y="5074"/>
                    <a:pt x="8773" y="4971"/>
                  </a:cubicBezTo>
                  <a:cubicBezTo>
                    <a:pt x="8754" y="4944"/>
                    <a:pt x="8758" y="4905"/>
                    <a:pt x="8788" y="4882"/>
                  </a:cubicBezTo>
                  <a:cubicBezTo>
                    <a:pt x="8885" y="4736"/>
                    <a:pt x="8788" y="4556"/>
                    <a:pt x="8877" y="4410"/>
                  </a:cubicBezTo>
                  <a:cubicBezTo>
                    <a:pt x="8858" y="4390"/>
                    <a:pt x="8854" y="4364"/>
                    <a:pt x="8873" y="4344"/>
                  </a:cubicBezTo>
                  <a:cubicBezTo>
                    <a:pt x="8877" y="4337"/>
                    <a:pt x="8885" y="4333"/>
                    <a:pt x="8888" y="4333"/>
                  </a:cubicBezTo>
                  <a:cubicBezTo>
                    <a:pt x="9008" y="4152"/>
                    <a:pt x="8885" y="3929"/>
                    <a:pt x="8984" y="3749"/>
                  </a:cubicBezTo>
                  <a:cubicBezTo>
                    <a:pt x="8965" y="3733"/>
                    <a:pt x="8965" y="3703"/>
                    <a:pt x="8981" y="3683"/>
                  </a:cubicBezTo>
                  <a:lnTo>
                    <a:pt x="8981" y="3683"/>
                  </a:lnTo>
                  <a:cubicBezTo>
                    <a:pt x="8977" y="3688"/>
                    <a:pt x="8977" y="3690"/>
                    <a:pt x="8978" y="3690"/>
                  </a:cubicBezTo>
                  <a:cubicBezTo>
                    <a:pt x="8980" y="3690"/>
                    <a:pt x="8984" y="3687"/>
                    <a:pt x="8988" y="3687"/>
                  </a:cubicBezTo>
                  <a:cubicBezTo>
                    <a:pt x="9065" y="3468"/>
                    <a:pt x="9081" y="3249"/>
                    <a:pt x="8973" y="3026"/>
                  </a:cubicBezTo>
                  <a:lnTo>
                    <a:pt x="8954" y="3003"/>
                  </a:lnTo>
                  <a:lnTo>
                    <a:pt x="8973" y="2973"/>
                  </a:lnTo>
                  <a:cubicBezTo>
                    <a:pt x="8976" y="2917"/>
                    <a:pt x="8957" y="2889"/>
                    <a:pt x="8916" y="2889"/>
                  </a:cubicBezTo>
                  <a:cubicBezTo>
                    <a:pt x="8909" y="2889"/>
                    <a:pt x="8901" y="2890"/>
                    <a:pt x="8892" y="2892"/>
                  </a:cubicBezTo>
                  <a:cubicBezTo>
                    <a:pt x="8888" y="2796"/>
                    <a:pt x="8877" y="2696"/>
                    <a:pt x="8869" y="2600"/>
                  </a:cubicBezTo>
                  <a:lnTo>
                    <a:pt x="8742" y="2385"/>
                  </a:lnTo>
                  <a:cubicBezTo>
                    <a:pt x="8754" y="2338"/>
                    <a:pt x="8762" y="2296"/>
                    <a:pt x="8777" y="2258"/>
                  </a:cubicBezTo>
                  <a:lnTo>
                    <a:pt x="8646" y="1943"/>
                  </a:lnTo>
                  <a:cubicBezTo>
                    <a:pt x="8531" y="1870"/>
                    <a:pt x="8450" y="1754"/>
                    <a:pt x="8416" y="1620"/>
                  </a:cubicBezTo>
                  <a:cubicBezTo>
                    <a:pt x="8366" y="1597"/>
                    <a:pt x="8331" y="1547"/>
                    <a:pt x="8331" y="1489"/>
                  </a:cubicBezTo>
                  <a:cubicBezTo>
                    <a:pt x="8239" y="1451"/>
                    <a:pt x="8216" y="1374"/>
                    <a:pt x="8201" y="1289"/>
                  </a:cubicBezTo>
                  <a:cubicBezTo>
                    <a:pt x="8147" y="1274"/>
                    <a:pt x="8108" y="1224"/>
                    <a:pt x="8104" y="1166"/>
                  </a:cubicBezTo>
                  <a:cubicBezTo>
                    <a:pt x="8070" y="1166"/>
                    <a:pt x="8043" y="1163"/>
                    <a:pt x="8012" y="1147"/>
                  </a:cubicBezTo>
                  <a:cubicBezTo>
                    <a:pt x="8008" y="1117"/>
                    <a:pt x="8005" y="1082"/>
                    <a:pt x="8005" y="1047"/>
                  </a:cubicBezTo>
                  <a:lnTo>
                    <a:pt x="7739" y="851"/>
                  </a:lnTo>
                  <a:cubicBezTo>
                    <a:pt x="7736" y="801"/>
                    <a:pt x="7705" y="759"/>
                    <a:pt x="7674" y="725"/>
                  </a:cubicBezTo>
                  <a:lnTo>
                    <a:pt x="7666" y="721"/>
                  </a:lnTo>
                  <a:cubicBezTo>
                    <a:pt x="7567" y="636"/>
                    <a:pt x="7451" y="563"/>
                    <a:pt x="7328" y="509"/>
                  </a:cubicBezTo>
                  <a:cubicBezTo>
                    <a:pt x="7318" y="513"/>
                    <a:pt x="7308" y="515"/>
                    <a:pt x="7298" y="515"/>
                  </a:cubicBezTo>
                  <a:cubicBezTo>
                    <a:pt x="7271" y="515"/>
                    <a:pt x="7246" y="500"/>
                    <a:pt x="7232" y="475"/>
                  </a:cubicBezTo>
                  <a:cubicBezTo>
                    <a:pt x="7167" y="444"/>
                    <a:pt x="7086" y="452"/>
                    <a:pt x="7040" y="386"/>
                  </a:cubicBezTo>
                  <a:lnTo>
                    <a:pt x="7009" y="371"/>
                  </a:lnTo>
                  <a:cubicBezTo>
                    <a:pt x="6967" y="340"/>
                    <a:pt x="6929" y="298"/>
                    <a:pt x="6871" y="294"/>
                  </a:cubicBezTo>
                  <a:cubicBezTo>
                    <a:pt x="6863" y="298"/>
                    <a:pt x="6854" y="300"/>
                    <a:pt x="6845" y="300"/>
                  </a:cubicBezTo>
                  <a:cubicBezTo>
                    <a:pt x="6822" y="300"/>
                    <a:pt x="6800" y="286"/>
                    <a:pt x="6794" y="263"/>
                  </a:cubicBezTo>
                  <a:cubicBezTo>
                    <a:pt x="6698" y="221"/>
                    <a:pt x="6610" y="148"/>
                    <a:pt x="6502" y="125"/>
                  </a:cubicBezTo>
                  <a:cubicBezTo>
                    <a:pt x="6502" y="98"/>
                    <a:pt x="6475" y="67"/>
                    <a:pt x="6444" y="67"/>
                  </a:cubicBezTo>
                  <a:cubicBezTo>
                    <a:pt x="6435" y="71"/>
                    <a:pt x="6426" y="72"/>
                    <a:pt x="6417" y="72"/>
                  </a:cubicBezTo>
                  <a:cubicBezTo>
                    <a:pt x="6391" y="72"/>
                    <a:pt x="6365" y="60"/>
                    <a:pt x="6348" y="41"/>
                  </a:cubicBezTo>
                  <a:cubicBezTo>
                    <a:pt x="6224" y="14"/>
                    <a:pt x="6096" y="0"/>
                    <a:pt x="5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13"/>
            <p:cNvSpPr/>
            <p:nvPr/>
          </p:nvSpPr>
          <p:spPr>
            <a:xfrm>
              <a:off x="4336304" y="3583318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8" y="0"/>
                  </a:moveTo>
                  <a:cubicBezTo>
                    <a:pt x="8" y="0"/>
                    <a:pt x="1" y="0"/>
                    <a:pt x="1" y="4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13"/>
            <p:cNvSpPr/>
            <p:nvPr/>
          </p:nvSpPr>
          <p:spPr>
            <a:xfrm>
              <a:off x="4336304" y="3541378"/>
              <a:ext cx="103607" cy="41846"/>
            </a:xfrm>
            <a:custGeom>
              <a:avLst/>
              <a:gdLst/>
              <a:ahLst/>
              <a:cxnLst/>
              <a:rect l="l" t="t" r="r" b="b"/>
              <a:pathLst>
                <a:path w="3340" h="1349" extrusionOk="0">
                  <a:moveTo>
                    <a:pt x="2017" y="1"/>
                  </a:moveTo>
                  <a:cubicBezTo>
                    <a:pt x="1778" y="1"/>
                    <a:pt x="1538" y="54"/>
                    <a:pt x="1299" y="138"/>
                  </a:cubicBezTo>
                  <a:cubicBezTo>
                    <a:pt x="1291" y="135"/>
                    <a:pt x="1282" y="133"/>
                    <a:pt x="1274" y="133"/>
                  </a:cubicBezTo>
                  <a:cubicBezTo>
                    <a:pt x="1253" y="133"/>
                    <a:pt x="1233" y="143"/>
                    <a:pt x="1219" y="157"/>
                  </a:cubicBezTo>
                  <a:cubicBezTo>
                    <a:pt x="1084" y="184"/>
                    <a:pt x="961" y="257"/>
                    <a:pt x="877" y="364"/>
                  </a:cubicBezTo>
                  <a:cubicBezTo>
                    <a:pt x="750" y="422"/>
                    <a:pt x="631" y="484"/>
                    <a:pt x="558" y="607"/>
                  </a:cubicBezTo>
                  <a:lnTo>
                    <a:pt x="592" y="633"/>
                  </a:lnTo>
                  <a:lnTo>
                    <a:pt x="577" y="637"/>
                  </a:lnTo>
                  <a:lnTo>
                    <a:pt x="554" y="607"/>
                  </a:lnTo>
                  <a:lnTo>
                    <a:pt x="442" y="714"/>
                  </a:lnTo>
                  <a:cubicBezTo>
                    <a:pt x="346" y="741"/>
                    <a:pt x="319" y="826"/>
                    <a:pt x="308" y="910"/>
                  </a:cubicBezTo>
                  <a:cubicBezTo>
                    <a:pt x="243" y="914"/>
                    <a:pt x="212" y="968"/>
                    <a:pt x="193" y="1025"/>
                  </a:cubicBezTo>
                  <a:cubicBezTo>
                    <a:pt x="54" y="1095"/>
                    <a:pt x="1" y="1202"/>
                    <a:pt x="1" y="1348"/>
                  </a:cubicBezTo>
                  <a:cubicBezTo>
                    <a:pt x="166" y="1298"/>
                    <a:pt x="262" y="1175"/>
                    <a:pt x="335" y="1029"/>
                  </a:cubicBezTo>
                  <a:lnTo>
                    <a:pt x="416" y="914"/>
                  </a:lnTo>
                  <a:cubicBezTo>
                    <a:pt x="454" y="876"/>
                    <a:pt x="492" y="837"/>
                    <a:pt x="527" y="799"/>
                  </a:cubicBezTo>
                  <a:lnTo>
                    <a:pt x="627" y="695"/>
                  </a:lnTo>
                  <a:cubicBezTo>
                    <a:pt x="650" y="660"/>
                    <a:pt x="673" y="626"/>
                    <a:pt x="704" y="599"/>
                  </a:cubicBezTo>
                  <a:lnTo>
                    <a:pt x="973" y="461"/>
                  </a:lnTo>
                  <a:cubicBezTo>
                    <a:pt x="1100" y="422"/>
                    <a:pt x="1226" y="376"/>
                    <a:pt x="1322" y="272"/>
                  </a:cubicBezTo>
                  <a:cubicBezTo>
                    <a:pt x="1326" y="273"/>
                    <a:pt x="1330" y="273"/>
                    <a:pt x="1334" y="273"/>
                  </a:cubicBezTo>
                  <a:cubicBezTo>
                    <a:pt x="1368" y="273"/>
                    <a:pt x="1399" y="259"/>
                    <a:pt x="1426" y="242"/>
                  </a:cubicBezTo>
                  <a:cubicBezTo>
                    <a:pt x="1580" y="191"/>
                    <a:pt x="1734" y="170"/>
                    <a:pt x="1886" y="170"/>
                  </a:cubicBezTo>
                  <a:cubicBezTo>
                    <a:pt x="2095" y="170"/>
                    <a:pt x="2303" y="210"/>
                    <a:pt x="2510" y="272"/>
                  </a:cubicBezTo>
                  <a:cubicBezTo>
                    <a:pt x="2740" y="407"/>
                    <a:pt x="3029" y="484"/>
                    <a:pt x="3075" y="810"/>
                  </a:cubicBezTo>
                  <a:cubicBezTo>
                    <a:pt x="3075" y="956"/>
                    <a:pt x="3113" y="1083"/>
                    <a:pt x="3259" y="1218"/>
                  </a:cubicBezTo>
                  <a:cubicBezTo>
                    <a:pt x="3332" y="964"/>
                    <a:pt x="3340" y="764"/>
                    <a:pt x="3198" y="580"/>
                  </a:cubicBezTo>
                  <a:cubicBezTo>
                    <a:pt x="3102" y="330"/>
                    <a:pt x="2929" y="172"/>
                    <a:pt x="2648" y="142"/>
                  </a:cubicBezTo>
                  <a:cubicBezTo>
                    <a:pt x="2439" y="42"/>
                    <a:pt x="2228" y="1"/>
                    <a:pt x="20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01" name="Google Shape;2201;p13"/>
          <p:cNvGrpSpPr/>
          <p:nvPr/>
        </p:nvGrpSpPr>
        <p:grpSpPr>
          <a:xfrm rot="-5189516">
            <a:off x="7761119" y="4395159"/>
            <a:ext cx="340187" cy="611137"/>
            <a:chOff x="897551" y="2160213"/>
            <a:chExt cx="294008" cy="528178"/>
          </a:xfrm>
        </p:grpSpPr>
        <p:sp>
          <p:nvSpPr>
            <p:cNvPr id="2202" name="Google Shape;2202;p13"/>
            <p:cNvSpPr/>
            <p:nvPr/>
          </p:nvSpPr>
          <p:spPr>
            <a:xfrm>
              <a:off x="897551" y="2160213"/>
              <a:ext cx="294008" cy="528178"/>
            </a:xfrm>
            <a:custGeom>
              <a:avLst/>
              <a:gdLst/>
              <a:ahLst/>
              <a:cxnLst/>
              <a:rect l="l" t="t" r="r" b="b"/>
              <a:pathLst>
                <a:path w="9478" h="17027" extrusionOk="0">
                  <a:moveTo>
                    <a:pt x="5814" y="2160"/>
                  </a:moveTo>
                  <a:cubicBezTo>
                    <a:pt x="5733" y="2221"/>
                    <a:pt x="5653" y="2275"/>
                    <a:pt x="5564" y="2332"/>
                  </a:cubicBezTo>
                  <a:lnTo>
                    <a:pt x="5522" y="2359"/>
                  </a:lnTo>
                  <a:cubicBezTo>
                    <a:pt x="5522" y="2348"/>
                    <a:pt x="5514" y="2340"/>
                    <a:pt x="5514" y="2336"/>
                  </a:cubicBezTo>
                  <a:lnTo>
                    <a:pt x="5522" y="2325"/>
                  </a:lnTo>
                  <a:cubicBezTo>
                    <a:pt x="5557" y="2313"/>
                    <a:pt x="5584" y="2298"/>
                    <a:pt x="5614" y="2282"/>
                  </a:cubicBezTo>
                  <a:cubicBezTo>
                    <a:pt x="5645" y="2267"/>
                    <a:pt x="5676" y="2248"/>
                    <a:pt x="5703" y="2229"/>
                  </a:cubicBezTo>
                  <a:cubicBezTo>
                    <a:pt x="5733" y="2209"/>
                    <a:pt x="5760" y="2190"/>
                    <a:pt x="5791" y="2167"/>
                  </a:cubicBezTo>
                  <a:cubicBezTo>
                    <a:pt x="5795" y="2163"/>
                    <a:pt x="5799" y="2163"/>
                    <a:pt x="5803" y="2160"/>
                  </a:cubicBezTo>
                  <a:close/>
                  <a:moveTo>
                    <a:pt x="4650" y="2536"/>
                  </a:moveTo>
                  <a:lnTo>
                    <a:pt x="4650" y="2536"/>
                  </a:lnTo>
                  <a:cubicBezTo>
                    <a:pt x="4627" y="2551"/>
                    <a:pt x="4604" y="2555"/>
                    <a:pt x="4581" y="2555"/>
                  </a:cubicBezTo>
                  <a:cubicBezTo>
                    <a:pt x="4604" y="2555"/>
                    <a:pt x="4627" y="2548"/>
                    <a:pt x="4650" y="2536"/>
                  </a:cubicBezTo>
                  <a:close/>
                  <a:moveTo>
                    <a:pt x="4412" y="2682"/>
                  </a:moveTo>
                  <a:lnTo>
                    <a:pt x="4412" y="2682"/>
                  </a:lnTo>
                  <a:cubicBezTo>
                    <a:pt x="4389" y="2709"/>
                    <a:pt x="4362" y="2728"/>
                    <a:pt x="4331" y="2747"/>
                  </a:cubicBezTo>
                  <a:lnTo>
                    <a:pt x="4412" y="2682"/>
                  </a:lnTo>
                  <a:close/>
                  <a:moveTo>
                    <a:pt x="85" y="7320"/>
                  </a:moveTo>
                  <a:lnTo>
                    <a:pt x="85" y="7320"/>
                  </a:lnTo>
                  <a:cubicBezTo>
                    <a:pt x="99" y="7329"/>
                    <a:pt x="116" y="7333"/>
                    <a:pt x="133" y="7333"/>
                  </a:cubicBezTo>
                  <a:cubicBezTo>
                    <a:pt x="139" y="7333"/>
                    <a:pt x="144" y="7333"/>
                    <a:pt x="150" y="7332"/>
                  </a:cubicBezTo>
                  <a:lnTo>
                    <a:pt x="150" y="7332"/>
                  </a:lnTo>
                  <a:cubicBezTo>
                    <a:pt x="139" y="7336"/>
                    <a:pt x="123" y="7339"/>
                    <a:pt x="112" y="7351"/>
                  </a:cubicBezTo>
                  <a:lnTo>
                    <a:pt x="85" y="7320"/>
                  </a:lnTo>
                  <a:close/>
                  <a:moveTo>
                    <a:pt x="8831" y="457"/>
                  </a:moveTo>
                  <a:cubicBezTo>
                    <a:pt x="8834" y="603"/>
                    <a:pt x="8792" y="738"/>
                    <a:pt x="8715" y="857"/>
                  </a:cubicBezTo>
                  <a:cubicBezTo>
                    <a:pt x="8189" y="2087"/>
                    <a:pt x="7893" y="3378"/>
                    <a:pt x="7720" y="4699"/>
                  </a:cubicBezTo>
                  <a:lnTo>
                    <a:pt x="7720" y="4719"/>
                  </a:lnTo>
                  <a:cubicBezTo>
                    <a:pt x="7709" y="4734"/>
                    <a:pt x="7697" y="4753"/>
                    <a:pt x="7689" y="4776"/>
                  </a:cubicBezTo>
                  <a:cubicBezTo>
                    <a:pt x="7543" y="5407"/>
                    <a:pt x="7198" y="5875"/>
                    <a:pt x="6625" y="6179"/>
                  </a:cubicBezTo>
                  <a:cubicBezTo>
                    <a:pt x="6521" y="6237"/>
                    <a:pt x="6429" y="6321"/>
                    <a:pt x="6410" y="6452"/>
                  </a:cubicBezTo>
                  <a:cubicBezTo>
                    <a:pt x="6379" y="6452"/>
                    <a:pt x="6348" y="6456"/>
                    <a:pt x="6318" y="6463"/>
                  </a:cubicBezTo>
                  <a:cubicBezTo>
                    <a:pt x="6275" y="6475"/>
                    <a:pt x="6237" y="6502"/>
                    <a:pt x="6198" y="6521"/>
                  </a:cubicBezTo>
                  <a:cubicBezTo>
                    <a:pt x="6179" y="6529"/>
                    <a:pt x="6160" y="6540"/>
                    <a:pt x="6141" y="6552"/>
                  </a:cubicBezTo>
                  <a:cubicBezTo>
                    <a:pt x="6102" y="6571"/>
                    <a:pt x="6060" y="6590"/>
                    <a:pt x="6022" y="6609"/>
                  </a:cubicBezTo>
                  <a:cubicBezTo>
                    <a:pt x="4796" y="7282"/>
                    <a:pt x="3797" y="8212"/>
                    <a:pt x="2936" y="9307"/>
                  </a:cubicBezTo>
                  <a:cubicBezTo>
                    <a:pt x="2901" y="9368"/>
                    <a:pt x="2871" y="9434"/>
                    <a:pt x="2836" y="9499"/>
                  </a:cubicBezTo>
                  <a:cubicBezTo>
                    <a:pt x="2586" y="9714"/>
                    <a:pt x="2371" y="9960"/>
                    <a:pt x="2187" y="10233"/>
                  </a:cubicBezTo>
                  <a:cubicBezTo>
                    <a:pt x="2075" y="10317"/>
                    <a:pt x="1960" y="10406"/>
                    <a:pt x="1918" y="10548"/>
                  </a:cubicBezTo>
                  <a:cubicBezTo>
                    <a:pt x="1856" y="10598"/>
                    <a:pt x="1806" y="10663"/>
                    <a:pt x="1795" y="10740"/>
                  </a:cubicBezTo>
                  <a:cubicBezTo>
                    <a:pt x="1726" y="10786"/>
                    <a:pt x="1683" y="10855"/>
                    <a:pt x="1680" y="10932"/>
                  </a:cubicBezTo>
                  <a:cubicBezTo>
                    <a:pt x="1614" y="11101"/>
                    <a:pt x="1549" y="11274"/>
                    <a:pt x="1480" y="11443"/>
                  </a:cubicBezTo>
                  <a:cubicBezTo>
                    <a:pt x="1449" y="11443"/>
                    <a:pt x="1418" y="11447"/>
                    <a:pt x="1384" y="11451"/>
                  </a:cubicBezTo>
                  <a:cubicBezTo>
                    <a:pt x="1353" y="11363"/>
                    <a:pt x="1334" y="11259"/>
                    <a:pt x="1280" y="11178"/>
                  </a:cubicBezTo>
                  <a:cubicBezTo>
                    <a:pt x="1268" y="11170"/>
                    <a:pt x="1268" y="11155"/>
                    <a:pt x="1261" y="11144"/>
                  </a:cubicBezTo>
                  <a:cubicBezTo>
                    <a:pt x="1218" y="11009"/>
                    <a:pt x="1172" y="10871"/>
                    <a:pt x="1126" y="10736"/>
                  </a:cubicBezTo>
                  <a:cubicBezTo>
                    <a:pt x="1103" y="10594"/>
                    <a:pt x="1057" y="10452"/>
                    <a:pt x="996" y="10317"/>
                  </a:cubicBezTo>
                  <a:lnTo>
                    <a:pt x="969" y="10218"/>
                  </a:lnTo>
                  <a:cubicBezTo>
                    <a:pt x="942" y="10183"/>
                    <a:pt x="915" y="10156"/>
                    <a:pt x="876" y="10137"/>
                  </a:cubicBezTo>
                  <a:cubicBezTo>
                    <a:pt x="723" y="9599"/>
                    <a:pt x="473" y="9088"/>
                    <a:pt x="373" y="8531"/>
                  </a:cubicBezTo>
                  <a:cubicBezTo>
                    <a:pt x="404" y="8346"/>
                    <a:pt x="396" y="8162"/>
                    <a:pt x="288" y="7993"/>
                  </a:cubicBezTo>
                  <a:lnTo>
                    <a:pt x="288" y="7950"/>
                  </a:lnTo>
                  <a:cubicBezTo>
                    <a:pt x="442" y="7716"/>
                    <a:pt x="269" y="7455"/>
                    <a:pt x="346" y="7216"/>
                  </a:cubicBezTo>
                  <a:cubicBezTo>
                    <a:pt x="396" y="7147"/>
                    <a:pt x="438" y="7082"/>
                    <a:pt x="481" y="7013"/>
                  </a:cubicBezTo>
                  <a:cubicBezTo>
                    <a:pt x="469" y="6905"/>
                    <a:pt x="550" y="6836"/>
                    <a:pt x="592" y="6751"/>
                  </a:cubicBezTo>
                  <a:cubicBezTo>
                    <a:pt x="723" y="6486"/>
                    <a:pt x="942" y="6279"/>
                    <a:pt x="1069" y="6010"/>
                  </a:cubicBezTo>
                  <a:cubicBezTo>
                    <a:pt x="1092" y="5998"/>
                    <a:pt x="1115" y="5994"/>
                    <a:pt x="1142" y="5987"/>
                  </a:cubicBezTo>
                  <a:cubicBezTo>
                    <a:pt x="1299" y="5910"/>
                    <a:pt x="1411" y="5783"/>
                    <a:pt x="1510" y="5649"/>
                  </a:cubicBezTo>
                  <a:cubicBezTo>
                    <a:pt x="2217" y="4738"/>
                    <a:pt x="3101" y="4019"/>
                    <a:pt x="4031" y="3358"/>
                  </a:cubicBezTo>
                  <a:cubicBezTo>
                    <a:pt x="4162" y="3224"/>
                    <a:pt x="4342" y="3151"/>
                    <a:pt x="4446" y="2982"/>
                  </a:cubicBezTo>
                  <a:cubicBezTo>
                    <a:pt x="4450" y="2951"/>
                    <a:pt x="4450" y="2920"/>
                    <a:pt x="4446" y="2886"/>
                  </a:cubicBezTo>
                  <a:lnTo>
                    <a:pt x="4446" y="2886"/>
                  </a:lnTo>
                  <a:cubicBezTo>
                    <a:pt x="4464" y="2896"/>
                    <a:pt x="4484" y="2903"/>
                    <a:pt x="4504" y="2903"/>
                  </a:cubicBezTo>
                  <a:cubicBezTo>
                    <a:pt x="4514" y="2903"/>
                    <a:pt x="4524" y="2901"/>
                    <a:pt x="4535" y="2897"/>
                  </a:cubicBezTo>
                  <a:cubicBezTo>
                    <a:pt x="4565" y="2882"/>
                    <a:pt x="4592" y="2863"/>
                    <a:pt x="4623" y="2840"/>
                  </a:cubicBezTo>
                  <a:lnTo>
                    <a:pt x="4661" y="2813"/>
                  </a:lnTo>
                  <a:cubicBezTo>
                    <a:pt x="4684" y="2790"/>
                    <a:pt x="4715" y="2778"/>
                    <a:pt x="4742" y="2759"/>
                  </a:cubicBezTo>
                  <a:lnTo>
                    <a:pt x="4830" y="2717"/>
                  </a:lnTo>
                  <a:cubicBezTo>
                    <a:pt x="4830" y="2717"/>
                    <a:pt x="4869" y="2690"/>
                    <a:pt x="4869" y="2686"/>
                  </a:cubicBezTo>
                  <a:cubicBezTo>
                    <a:pt x="4896" y="2667"/>
                    <a:pt x="4919" y="2648"/>
                    <a:pt x="4946" y="2628"/>
                  </a:cubicBezTo>
                  <a:lnTo>
                    <a:pt x="4984" y="2601"/>
                  </a:lnTo>
                  <a:cubicBezTo>
                    <a:pt x="5011" y="2586"/>
                    <a:pt x="5042" y="2567"/>
                    <a:pt x="5065" y="2551"/>
                  </a:cubicBezTo>
                  <a:cubicBezTo>
                    <a:pt x="5092" y="2544"/>
                    <a:pt x="5123" y="2528"/>
                    <a:pt x="5149" y="2509"/>
                  </a:cubicBezTo>
                  <a:cubicBezTo>
                    <a:pt x="5196" y="2490"/>
                    <a:pt x="5242" y="2463"/>
                    <a:pt x="5284" y="2440"/>
                  </a:cubicBezTo>
                  <a:cubicBezTo>
                    <a:pt x="5315" y="2429"/>
                    <a:pt x="5349" y="2413"/>
                    <a:pt x="5372" y="2394"/>
                  </a:cubicBezTo>
                  <a:cubicBezTo>
                    <a:pt x="5391" y="2382"/>
                    <a:pt x="5415" y="2375"/>
                    <a:pt x="5438" y="2359"/>
                  </a:cubicBezTo>
                  <a:lnTo>
                    <a:pt x="5503" y="2359"/>
                  </a:lnTo>
                  <a:cubicBezTo>
                    <a:pt x="5330" y="2455"/>
                    <a:pt x="5119" y="2517"/>
                    <a:pt x="5053" y="2732"/>
                  </a:cubicBezTo>
                  <a:cubicBezTo>
                    <a:pt x="5042" y="2732"/>
                    <a:pt x="5023" y="2732"/>
                    <a:pt x="5007" y="2744"/>
                  </a:cubicBezTo>
                  <a:cubicBezTo>
                    <a:pt x="4992" y="2751"/>
                    <a:pt x="4984" y="2767"/>
                    <a:pt x="4973" y="2782"/>
                  </a:cubicBezTo>
                  <a:lnTo>
                    <a:pt x="4915" y="2782"/>
                  </a:lnTo>
                  <a:cubicBezTo>
                    <a:pt x="4907" y="2805"/>
                    <a:pt x="4900" y="2836"/>
                    <a:pt x="4911" y="2863"/>
                  </a:cubicBezTo>
                  <a:lnTo>
                    <a:pt x="4900" y="2867"/>
                  </a:lnTo>
                  <a:cubicBezTo>
                    <a:pt x="4742" y="2874"/>
                    <a:pt x="4650" y="3009"/>
                    <a:pt x="4512" y="3051"/>
                  </a:cubicBezTo>
                  <a:lnTo>
                    <a:pt x="4300" y="3270"/>
                  </a:lnTo>
                  <a:cubicBezTo>
                    <a:pt x="4246" y="3282"/>
                    <a:pt x="4204" y="3320"/>
                    <a:pt x="4196" y="3366"/>
                  </a:cubicBezTo>
                  <a:cubicBezTo>
                    <a:pt x="4170" y="3378"/>
                    <a:pt x="4143" y="3378"/>
                    <a:pt x="4120" y="3378"/>
                  </a:cubicBezTo>
                  <a:lnTo>
                    <a:pt x="4108" y="3385"/>
                  </a:lnTo>
                  <a:cubicBezTo>
                    <a:pt x="4081" y="3412"/>
                    <a:pt x="4050" y="3435"/>
                    <a:pt x="4016" y="3454"/>
                  </a:cubicBezTo>
                  <a:cubicBezTo>
                    <a:pt x="3935" y="3516"/>
                    <a:pt x="3835" y="3558"/>
                    <a:pt x="3793" y="3666"/>
                  </a:cubicBezTo>
                  <a:lnTo>
                    <a:pt x="3708" y="3777"/>
                  </a:lnTo>
                  <a:lnTo>
                    <a:pt x="3701" y="3785"/>
                  </a:lnTo>
                  <a:cubicBezTo>
                    <a:pt x="3651" y="3796"/>
                    <a:pt x="3620" y="3835"/>
                    <a:pt x="3620" y="3881"/>
                  </a:cubicBezTo>
                  <a:lnTo>
                    <a:pt x="3609" y="3896"/>
                  </a:lnTo>
                  <a:cubicBezTo>
                    <a:pt x="3566" y="3900"/>
                    <a:pt x="3532" y="3939"/>
                    <a:pt x="3532" y="3981"/>
                  </a:cubicBezTo>
                  <a:cubicBezTo>
                    <a:pt x="3509" y="4000"/>
                    <a:pt x="3489" y="4031"/>
                    <a:pt x="3489" y="4058"/>
                  </a:cubicBezTo>
                  <a:cubicBezTo>
                    <a:pt x="3355" y="4115"/>
                    <a:pt x="3201" y="4146"/>
                    <a:pt x="3120" y="4284"/>
                  </a:cubicBezTo>
                  <a:cubicBezTo>
                    <a:pt x="3105" y="4342"/>
                    <a:pt x="3090" y="4400"/>
                    <a:pt x="3082" y="4461"/>
                  </a:cubicBezTo>
                  <a:cubicBezTo>
                    <a:pt x="2974" y="4477"/>
                    <a:pt x="2852" y="4442"/>
                    <a:pt x="2802" y="4584"/>
                  </a:cubicBezTo>
                  <a:lnTo>
                    <a:pt x="2798" y="4592"/>
                  </a:lnTo>
                  <a:cubicBezTo>
                    <a:pt x="2456" y="4765"/>
                    <a:pt x="2413" y="5207"/>
                    <a:pt x="2083" y="5391"/>
                  </a:cubicBezTo>
                  <a:lnTo>
                    <a:pt x="1987" y="5480"/>
                  </a:lnTo>
                  <a:cubicBezTo>
                    <a:pt x="1960" y="5526"/>
                    <a:pt x="1937" y="5564"/>
                    <a:pt x="1902" y="5603"/>
                  </a:cubicBezTo>
                  <a:lnTo>
                    <a:pt x="1899" y="5610"/>
                  </a:lnTo>
                  <a:cubicBezTo>
                    <a:pt x="1749" y="5656"/>
                    <a:pt x="1668" y="5741"/>
                    <a:pt x="1691" y="5910"/>
                  </a:cubicBezTo>
                  <a:lnTo>
                    <a:pt x="1695" y="5910"/>
                  </a:lnTo>
                  <a:cubicBezTo>
                    <a:pt x="1645" y="5918"/>
                    <a:pt x="1572" y="5914"/>
                    <a:pt x="1560" y="5945"/>
                  </a:cubicBezTo>
                  <a:cubicBezTo>
                    <a:pt x="1472" y="6098"/>
                    <a:pt x="1426" y="6279"/>
                    <a:pt x="1218" y="6329"/>
                  </a:cubicBezTo>
                  <a:cubicBezTo>
                    <a:pt x="1195" y="6333"/>
                    <a:pt x="1195" y="6448"/>
                    <a:pt x="1188" y="6509"/>
                  </a:cubicBezTo>
                  <a:cubicBezTo>
                    <a:pt x="1126" y="6525"/>
                    <a:pt x="1080" y="6579"/>
                    <a:pt x="1069" y="6640"/>
                  </a:cubicBezTo>
                  <a:cubicBezTo>
                    <a:pt x="1053" y="6698"/>
                    <a:pt x="946" y="6717"/>
                    <a:pt x="996" y="6778"/>
                  </a:cubicBezTo>
                  <a:cubicBezTo>
                    <a:pt x="1010" y="6795"/>
                    <a:pt x="1037" y="6799"/>
                    <a:pt x="1068" y="6799"/>
                  </a:cubicBezTo>
                  <a:cubicBezTo>
                    <a:pt x="1102" y="6799"/>
                    <a:pt x="1142" y="6794"/>
                    <a:pt x="1176" y="6794"/>
                  </a:cubicBezTo>
                  <a:cubicBezTo>
                    <a:pt x="1184" y="6698"/>
                    <a:pt x="1188" y="6605"/>
                    <a:pt x="1195" y="6513"/>
                  </a:cubicBezTo>
                  <a:cubicBezTo>
                    <a:pt x="1209" y="6534"/>
                    <a:pt x="1232" y="6544"/>
                    <a:pt x="1255" y="6544"/>
                  </a:cubicBezTo>
                  <a:cubicBezTo>
                    <a:pt x="1270" y="6544"/>
                    <a:pt x="1286" y="6540"/>
                    <a:pt x="1299" y="6532"/>
                  </a:cubicBezTo>
                  <a:cubicBezTo>
                    <a:pt x="1591" y="6467"/>
                    <a:pt x="1680" y="6164"/>
                    <a:pt x="1895" y="6010"/>
                  </a:cubicBezTo>
                  <a:cubicBezTo>
                    <a:pt x="2006" y="5937"/>
                    <a:pt x="2041" y="5814"/>
                    <a:pt x="2106" y="5706"/>
                  </a:cubicBezTo>
                  <a:lnTo>
                    <a:pt x="2317" y="5407"/>
                  </a:lnTo>
                  <a:cubicBezTo>
                    <a:pt x="2621" y="5337"/>
                    <a:pt x="2771" y="5065"/>
                    <a:pt x="2990" y="4888"/>
                  </a:cubicBezTo>
                  <a:cubicBezTo>
                    <a:pt x="3071" y="4842"/>
                    <a:pt x="3051" y="4742"/>
                    <a:pt x="3101" y="4684"/>
                  </a:cubicBezTo>
                  <a:cubicBezTo>
                    <a:pt x="3136" y="4661"/>
                    <a:pt x="3155" y="4626"/>
                    <a:pt x="3159" y="4588"/>
                  </a:cubicBezTo>
                  <a:lnTo>
                    <a:pt x="3293" y="4580"/>
                  </a:lnTo>
                  <a:lnTo>
                    <a:pt x="3320" y="4434"/>
                  </a:lnTo>
                  <a:cubicBezTo>
                    <a:pt x="3324" y="4435"/>
                    <a:pt x="3327" y="4435"/>
                    <a:pt x="3330" y="4435"/>
                  </a:cubicBezTo>
                  <a:cubicBezTo>
                    <a:pt x="3364" y="4435"/>
                    <a:pt x="3395" y="4416"/>
                    <a:pt x="3409" y="4388"/>
                  </a:cubicBezTo>
                  <a:cubicBezTo>
                    <a:pt x="3470" y="4242"/>
                    <a:pt x="3716" y="4311"/>
                    <a:pt x="3735" y="4108"/>
                  </a:cubicBezTo>
                  <a:cubicBezTo>
                    <a:pt x="3735" y="4089"/>
                    <a:pt x="3743" y="4073"/>
                    <a:pt x="3755" y="4062"/>
                  </a:cubicBezTo>
                  <a:lnTo>
                    <a:pt x="3755" y="4062"/>
                  </a:lnTo>
                  <a:cubicBezTo>
                    <a:pt x="3743" y="4073"/>
                    <a:pt x="3739" y="4089"/>
                    <a:pt x="3735" y="4108"/>
                  </a:cubicBezTo>
                  <a:cubicBezTo>
                    <a:pt x="3785" y="4100"/>
                    <a:pt x="3824" y="4050"/>
                    <a:pt x="3824" y="3996"/>
                  </a:cubicBezTo>
                  <a:cubicBezTo>
                    <a:pt x="3877" y="3989"/>
                    <a:pt x="3916" y="3946"/>
                    <a:pt x="3916" y="3893"/>
                  </a:cubicBezTo>
                  <a:cubicBezTo>
                    <a:pt x="4073" y="3820"/>
                    <a:pt x="4219" y="3720"/>
                    <a:pt x="4335" y="3589"/>
                  </a:cubicBezTo>
                  <a:lnTo>
                    <a:pt x="4439" y="3504"/>
                  </a:lnTo>
                  <a:cubicBezTo>
                    <a:pt x="4642" y="3466"/>
                    <a:pt x="4819" y="3355"/>
                    <a:pt x="4938" y="3189"/>
                  </a:cubicBezTo>
                  <a:cubicBezTo>
                    <a:pt x="5030" y="3151"/>
                    <a:pt x="5107" y="3086"/>
                    <a:pt x="5149" y="2997"/>
                  </a:cubicBezTo>
                  <a:cubicBezTo>
                    <a:pt x="5584" y="2909"/>
                    <a:pt x="5872" y="2567"/>
                    <a:pt x="6241" y="2363"/>
                  </a:cubicBezTo>
                  <a:lnTo>
                    <a:pt x="6344" y="2352"/>
                  </a:lnTo>
                  <a:cubicBezTo>
                    <a:pt x="6352" y="2353"/>
                    <a:pt x="6360" y="2354"/>
                    <a:pt x="6368" y="2354"/>
                  </a:cubicBezTo>
                  <a:cubicBezTo>
                    <a:pt x="6411" y="2354"/>
                    <a:pt x="6455" y="2328"/>
                    <a:pt x="6471" y="2282"/>
                  </a:cubicBezTo>
                  <a:cubicBezTo>
                    <a:pt x="6759" y="2236"/>
                    <a:pt x="6990" y="2067"/>
                    <a:pt x="7247" y="1937"/>
                  </a:cubicBezTo>
                  <a:cubicBezTo>
                    <a:pt x="7256" y="1937"/>
                    <a:pt x="7264" y="1937"/>
                    <a:pt x="7272" y="1937"/>
                  </a:cubicBezTo>
                  <a:cubicBezTo>
                    <a:pt x="7339" y="1937"/>
                    <a:pt x="7399" y="1921"/>
                    <a:pt x="7447" y="1860"/>
                  </a:cubicBezTo>
                  <a:lnTo>
                    <a:pt x="7459" y="1856"/>
                  </a:lnTo>
                  <a:lnTo>
                    <a:pt x="7870" y="1672"/>
                  </a:lnTo>
                  <a:cubicBezTo>
                    <a:pt x="7900" y="1677"/>
                    <a:pt x="7926" y="1680"/>
                    <a:pt x="7950" y="1680"/>
                  </a:cubicBezTo>
                  <a:cubicBezTo>
                    <a:pt x="8110" y="1680"/>
                    <a:pt x="8143" y="1550"/>
                    <a:pt x="8174" y="1376"/>
                  </a:cubicBezTo>
                  <a:lnTo>
                    <a:pt x="8174" y="1376"/>
                  </a:lnTo>
                  <a:cubicBezTo>
                    <a:pt x="7874" y="1441"/>
                    <a:pt x="7582" y="1337"/>
                    <a:pt x="7355" y="1552"/>
                  </a:cubicBezTo>
                  <a:lnTo>
                    <a:pt x="7351" y="1564"/>
                  </a:lnTo>
                  <a:cubicBezTo>
                    <a:pt x="7278" y="1568"/>
                    <a:pt x="7209" y="1575"/>
                    <a:pt x="7163" y="1648"/>
                  </a:cubicBezTo>
                  <a:lnTo>
                    <a:pt x="7144" y="1660"/>
                  </a:lnTo>
                  <a:cubicBezTo>
                    <a:pt x="7127" y="1658"/>
                    <a:pt x="7111" y="1656"/>
                    <a:pt x="7095" y="1656"/>
                  </a:cubicBezTo>
                  <a:cubicBezTo>
                    <a:pt x="7034" y="1656"/>
                    <a:pt x="6980" y="1677"/>
                    <a:pt x="6944" y="1741"/>
                  </a:cubicBezTo>
                  <a:lnTo>
                    <a:pt x="6241" y="2083"/>
                  </a:lnTo>
                  <a:cubicBezTo>
                    <a:pt x="6221" y="2074"/>
                    <a:pt x="6196" y="2070"/>
                    <a:pt x="6170" y="2070"/>
                  </a:cubicBezTo>
                  <a:cubicBezTo>
                    <a:pt x="6162" y="2070"/>
                    <a:pt x="6153" y="2070"/>
                    <a:pt x="6145" y="2071"/>
                  </a:cubicBezTo>
                  <a:cubicBezTo>
                    <a:pt x="6141" y="2087"/>
                    <a:pt x="6141" y="2094"/>
                    <a:pt x="6137" y="2110"/>
                  </a:cubicBezTo>
                  <a:lnTo>
                    <a:pt x="6114" y="2110"/>
                  </a:lnTo>
                  <a:cubicBezTo>
                    <a:pt x="6079" y="2113"/>
                    <a:pt x="6049" y="2129"/>
                    <a:pt x="6026" y="2152"/>
                  </a:cubicBezTo>
                  <a:cubicBezTo>
                    <a:pt x="5998" y="2122"/>
                    <a:pt x="5960" y="2105"/>
                    <a:pt x="5920" y="2105"/>
                  </a:cubicBezTo>
                  <a:cubicBezTo>
                    <a:pt x="5899" y="2105"/>
                    <a:pt x="5877" y="2110"/>
                    <a:pt x="5856" y="2121"/>
                  </a:cubicBezTo>
                  <a:cubicBezTo>
                    <a:pt x="5853" y="2125"/>
                    <a:pt x="5845" y="2129"/>
                    <a:pt x="5837" y="2133"/>
                  </a:cubicBezTo>
                  <a:lnTo>
                    <a:pt x="5837" y="2125"/>
                  </a:lnTo>
                  <a:cubicBezTo>
                    <a:pt x="5876" y="2090"/>
                    <a:pt x="5922" y="2063"/>
                    <a:pt x="5968" y="2033"/>
                  </a:cubicBezTo>
                  <a:cubicBezTo>
                    <a:pt x="5999" y="2010"/>
                    <a:pt x="6022" y="1987"/>
                    <a:pt x="6041" y="1952"/>
                  </a:cubicBezTo>
                  <a:cubicBezTo>
                    <a:pt x="6241" y="1691"/>
                    <a:pt x="6556" y="1587"/>
                    <a:pt x="6817" y="1422"/>
                  </a:cubicBezTo>
                  <a:cubicBezTo>
                    <a:pt x="7443" y="1034"/>
                    <a:pt x="8139" y="795"/>
                    <a:pt x="8831" y="457"/>
                  </a:cubicBezTo>
                  <a:close/>
                  <a:moveTo>
                    <a:pt x="3793" y="13757"/>
                  </a:moveTo>
                  <a:lnTo>
                    <a:pt x="3793" y="13757"/>
                  </a:lnTo>
                  <a:cubicBezTo>
                    <a:pt x="3816" y="13776"/>
                    <a:pt x="3851" y="13791"/>
                    <a:pt x="3885" y="13791"/>
                  </a:cubicBezTo>
                  <a:cubicBezTo>
                    <a:pt x="3889" y="13787"/>
                    <a:pt x="3893" y="13783"/>
                    <a:pt x="3904" y="13783"/>
                  </a:cubicBezTo>
                  <a:lnTo>
                    <a:pt x="3904" y="13791"/>
                  </a:lnTo>
                  <a:lnTo>
                    <a:pt x="3904" y="13845"/>
                  </a:lnTo>
                  <a:cubicBezTo>
                    <a:pt x="3904" y="13860"/>
                    <a:pt x="3908" y="13872"/>
                    <a:pt x="3912" y="13887"/>
                  </a:cubicBezTo>
                  <a:cubicBezTo>
                    <a:pt x="3866" y="13849"/>
                    <a:pt x="3797" y="13822"/>
                    <a:pt x="3793" y="13757"/>
                  </a:cubicBezTo>
                  <a:close/>
                  <a:moveTo>
                    <a:pt x="4546" y="14456"/>
                  </a:moveTo>
                  <a:lnTo>
                    <a:pt x="4570" y="14501"/>
                  </a:lnTo>
                  <a:lnTo>
                    <a:pt x="4570" y="14501"/>
                  </a:lnTo>
                  <a:cubicBezTo>
                    <a:pt x="4560" y="14486"/>
                    <a:pt x="4551" y="14472"/>
                    <a:pt x="4546" y="14456"/>
                  </a:cubicBezTo>
                  <a:close/>
                  <a:moveTo>
                    <a:pt x="1818" y="14579"/>
                  </a:moveTo>
                  <a:lnTo>
                    <a:pt x="1818" y="14590"/>
                  </a:lnTo>
                  <a:lnTo>
                    <a:pt x="1810" y="14590"/>
                  </a:lnTo>
                  <a:lnTo>
                    <a:pt x="1818" y="14579"/>
                  </a:lnTo>
                  <a:close/>
                  <a:moveTo>
                    <a:pt x="2285" y="11282"/>
                  </a:moveTo>
                  <a:cubicBezTo>
                    <a:pt x="2342" y="11282"/>
                    <a:pt x="2394" y="11333"/>
                    <a:pt x="2444" y="11428"/>
                  </a:cubicBezTo>
                  <a:cubicBezTo>
                    <a:pt x="2456" y="11459"/>
                    <a:pt x="2502" y="11466"/>
                    <a:pt x="2544" y="11470"/>
                  </a:cubicBezTo>
                  <a:cubicBezTo>
                    <a:pt x="2590" y="12024"/>
                    <a:pt x="2948" y="12423"/>
                    <a:pt x="3213" y="12873"/>
                  </a:cubicBezTo>
                  <a:cubicBezTo>
                    <a:pt x="3167" y="13149"/>
                    <a:pt x="3236" y="13399"/>
                    <a:pt x="3340" y="13649"/>
                  </a:cubicBezTo>
                  <a:cubicBezTo>
                    <a:pt x="3570" y="14195"/>
                    <a:pt x="3801" y="14744"/>
                    <a:pt x="4027" y="15290"/>
                  </a:cubicBezTo>
                  <a:cubicBezTo>
                    <a:pt x="4027" y="15340"/>
                    <a:pt x="4008" y="15405"/>
                    <a:pt x="4031" y="15436"/>
                  </a:cubicBezTo>
                  <a:cubicBezTo>
                    <a:pt x="4116" y="15527"/>
                    <a:pt x="4120" y="15741"/>
                    <a:pt x="4249" y="15741"/>
                  </a:cubicBezTo>
                  <a:cubicBezTo>
                    <a:pt x="4261" y="15741"/>
                    <a:pt x="4274" y="15739"/>
                    <a:pt x="4289" y="15736"/>
                  </a:cubicBezTo>
                  <a:cubicBezTo>
                    <a:pt x="4504" y="15686"/>
                    <a:pt x="4296" y="15493"/>
                    <a:pt x="4323" y="15363"/>
                  </a:cubicBezTo>
                  <a:cubicBezTo>
                    <a:pt x="4342" y="15267"/>
                    <a:pt x="4312" y="15159"/>
                    <a:pt x="4239" y="15094"/>
                  </a:cubicBezTo>
                  <a:cubicBezTo>
                    <a:pt x="4235" y="15059"/>
                    <a:pt x="4223" y="15025"/>
                    <a:pt x="4219" y="14994"/>
                  </a:cubicBezTo>
                  <a:cubicBezTo>
                    <a:pt x="4181" y="14752"/>
                    <a:pt x="4127" y="14517"/>
                    <a:pt x="4062" y="14287"/>
                  </a:cubicBezTo>
                  <a:lnTo>
                    <a:pt x="4062" y="14287"/>
                  </a:lnTo>
                  <a:lnTo>
                    <a:pt x="4104" y="14360"/>
                  </a:lnTo>
                  <a:cubicBezTo>
                    <a:pt x="4127" y="14391"/>
                    <a:pt x="4154" y="14425"/>
                    <a:pt x="4177" y="14456"/>
                  </a:cubicBezTo>
                  <a:cubicBezTo>
                    <a:pt x="4200" y="14483"/>
                    <a:pt x="4223" y="14521"/>
                    <a:pt x="4250" y="14556"/>
                  </a:cubicBezTo>
                  <a:cubicBezTo>
                    <a:pt x="4269" y="14602"/>
                    <a:pt x="4296" y="14648"/>
                    <a:pt x="4327" y="14690"/>
                  </a:cubicBezTo>
                  <a:cubicBezTo>
                    <a:pt x="4331" y="14725"/>
                    <a:pt x="4331" y="14756"/>
                    <a:pt x="4327" y="14790"/>
                  </a:cubicBezTo>
                  <a:lnTo>
                    <a:pt x="4600" y="15109"/>
                  </a:lnTo>
                  <a:cubicBezTo>
                    <a:pt x="4588" y="15217"/>
                    <a:pt x="4634" y="15328"/>
                    <a:pt x="4715" y="15405"/>
                  </a:cubicBezTo>
                  <a:cubicBezTo>
                    <a:pt x="4734" y="15543"/>
                    <a:pt x="4719" y="15693"/>
                    <a:pt x="4819" y="15809"/>
                  </a:cubicBezTo>
                  <a:lnTo>
                    <a:pt x="4907" y="16266"/>
                  </a:lnTo>
                  <a:cubicBezTo>
                    <a:pt x="4857" y="16293"/>
                    <a:pt x="4834" y="16350"/>
                    <a:pt x="4850" y="16404"/>
                  </a:cubicBezTo>
                  <a:lnTo>
                    <a:pt x="4811" y="16677"/>
                  </a:lnTo>
                  <a:cubicBezTo>
                    <a:pt x="4777" y="16677"/>
                    <a:pt x="4750" y="16692"/>
                    <a:pt x="4723" y="16712"/>
                  </a:cubicBezTo>
                  <a:cubicBezTo>
                    <a:pt x="4702" y="16700"/>
                    <a:pt x="4680" y="16695"/>
                    <a:pt x="4656" y="16695"/>
                  </a:cubicBezTo>
                  <a:cubicBezTo>
                    <a:pt x="4649" y="16695"/>
                    <a:pt x="4642" y="16695"/>
                    <a:pt x="4634" y="16696"/>
                  </a:cubicBezTo>
                  <a:cubicBezTo>
                    <a:pt x="4558" y="16627"/>
                    <a:pt x="4454" y="16589"/>
                    <a:pt x="4350" y="16589"/>
                  </a:cubicBezTo>
                  <a:cubicBezTo>
                    <a:pt x="4334" y="16550"/>
                    <a:pt x="4297" y="16528"/>
                    <a:pt x="4261" y="16528"/>
                  </a:cubicBezTo>
                  <a:cubicBezTo>
                    <a:pt x="4253" y="16528"/>
                    <a:pt x="4246" y="16529"/>
                    <a:pt x="4239" y="16531"/>
                  </a:cubicBezTo>
                  <a:lnTo>
                    <a:pt x="4058" y="16485"/>
                  </a:lnTo>
                  <a:cubicBezTo>
                    <a:pt x="4043" y="16485"/>
                    <a:pt x="4027" y="16485"/>
                    <a:pt x="4012" y="16477"/>
                  </a:cubicBezTo>
                  <a:lnTo>
                    <a:pt x="4012" y="16477"/>
                  </a:lnTo>
                  <a:cubicBezTo>
                    <a:pt x="4027" y="16481"/>
                    <a:pt x="4043" y="16485"/>
                    <a:pt x="4058" y="16485"/>
                  </a:cubicBezTo>
                  <a:cubicBezTo>
                    <a:pt x="4033" y="16446"/>
                    <a:pt x="3992" y="16423"/>
                    <a:pt x="3946" y="16423"/>
                  </a:cubicBezTo>
                  <a:cubicBezTo>
                    <a:pt x="3942" y="16423"/>
                    <a:pt x="3939" y="16423"/>
                    <a:pt x="3935" y="16423"/>
                  </a:cubicBezTo>
                  <a:cubicBezTo>
                    <a:pt x="3543" y="16250"/>
                    <a:pt x="3224" y="15962"/>
                    <a:pt x="2905" y="15689"/>
                  </a:cubicBezTo>
                  <a:cubicBezTo>
                    <a:pt x="2878" y="15659"/>
                    <a:pt x="2852" y="15636"/>
                    <a:pt x="2821" y="15613"/>
                  </a:cubicBezTo>
                  <a:lnTo>
                    <a:pt x="2798" y="15589"/>
                  </a:lnTo>
                  <a:cubicBezTo>
                    <a:pt x="2778" y="15559"/>
                    <a:pt x="2752" y="15536"/>
                    <a:pt x="2725" y="15516"/>
                  </a:cubicBezTo>
                  <a:lnTo>
                    <a:pt x="2702" y="15486"/>
                  </a:lnTo>
                  <a:cubicBezTo>
                    <a:pt x="2679" y="15459"/>
                    <a:pt x="2648" y="15428"/>
                    <a:pt x="2625" y="15401"/>
                  </a:cubicBezTo>
                  <a:lnTo>
                    <a:pt x="2617" y="15386"/>
                  </a:lnTo>
                  <a:cubicBezTo>
                    <a:pt x="2606" y="15340"/>
                    <a:pt x="2598" y="15286"/>
                    <a:pt x="2529" y="15282"/>
                  </a:cubicBezTo>
                  <a:lnTo>
                    <a:pt x="2533" y="15282"/>
                  </a:lnTo>
                  <a:cubicBezTo>
                    <a:pt x="2583" y="15198"/>
                    <a:pt x="2640" y="15121"/>
                    <a:pt x="2629" y="15017"/>
                  </a:cubicBezTo>
                  <a:lnTo>
                    <a:pt x="2813" y="15005"/>
                  </a:lnTo>
                  <a:cubicBezTo>
                    <a:pt x="2851" y="15059"/>
                    <a:pt x="2914" y="15086"/>
                    <a:pt x="2978" y="15086"/>
                  </a:cubicBezTo>
                  <a:cubicBezTo>
                    <a:pt x="2992" y="15086"/>
                    <a:pt x="3006" y="15085"/>
                    <a:pt x="3021" y="15082"/>
                  </a:cubicBezTo>
                  <a:lnTo>
                    <a:pt x="3032" y="15090"/>
                  </a:lnTo>
                  <a:cubicBezTo>
                    <a:pt x="3674" y="15885"/>
                    <a:pt x="3716" y="15924"/>
                    <a:pt x="4020" y="15978"/>
                  </a:cubicBezTo>
                  <a:cubicBezTo>
                    <a:pt x="3847" y="15582"/>
                    <a:pt x="3570" y="15244"/>
                    <a:pt x="3220" y="14998"/>
                  </a:cubicBezTo>
                  <a:lnTo>
                    <a:pt x="3217" y="14994"/>
                  </a:lnTo>
                  <a:cubicBezTo>
                    <a:pt x="3207" y="14944"/>
                    <a:pt x="3185" y="14915"/>
                    <a:pt x="3143" y="14915"/>
                  </a:cubicBezTo>
                  <a:cubicBezTo>
                    <a:pt x="3136" y="14915"/>
                    <a:pt x="3129" y="14915"/>
                    <a:pt x="3120" y="14917"/>
                  </a:cubicBezTo>
                  <a:cubicBezTo>
                    <a:pt x="3008" y="14880"/>
                    <a:pt x="2899" y="14806"/>
                    <a:pt x="2784" y="14806"/>
                  </a:cubicBezTo>
                  <a:cubicBezTo>
                    <a:pt x="2730" y="14806"/>
                    <a:pt x="2675" y="14823"/>
                    <a:pt x="2617" y="14867"/>
                  </a:cubicBezTo>
                  <a:cubicBezTo>
                    <a:pt x="2599" y="14862"/>
                    <a:pt x="2582" y="14859"/>
                    <a:pt x="2565" y="14859"/>
                  </a:cubicBezTo>
                  <a:cubicBezTo>
                    <a:pt x="2445" y="14859"/>
                    <a:pt x="2362" y="14986"/>
                    <a:pt x="2242" y="14986"/>
                  </a:cubicBezTo>
                  <a:cubicBezTo>
                    <a:pt x="2239" y="14986"/>
                    <a:pt x="2236" y="14986"/>
                    <a:pt x="2233" y="14986"/>
                  </a:cubicBezTo>
                  <a:lnTo>
                    <a:pt x="2206" y="14975"/>
                  </a:lnTo>
                  <a:cubicBezTo>
                    <a:pt x="2183" y="14944"/>
                    <a:pt x="2160" y="14921"/>
                    <a:pt x="2125" y="14902"/>
                  </a:cubicBezTo>
                  <a:lnTo>
                    <a:pt x="2106" y="14879"/>
                  </a:lnTo>
                  <a:cubicBezTo>
                    <a:pt x="2083" y="14844"/>
                    <a:pt x="2052" y="14809"/>
                    <a:pt x="2025" y="14783"/>
                  </a:cubicBezTo>
                  <a:lnTo>
                    <a:pt x="2025" y="14775"/>
                  </a:lnTo>
                  <a:lnTo>
                    <a:pt x="1933" y="14629"/>
                  </a:lnTo>
                  <a:lnTo>
                    <a:pt x="1945" y="14598"/>
                  </a:lnTo>
                  <a:lnTo>
                    <a:pt x="1925" y="14579"/>
                  </a:lnTo>
                  <a:cubicBezTo>
                    <a:pt x="1925" y="14540"/>
                    <a:pt x="1918" y="14506"/>
                    <a:pt x="1906" y="14467"/>
                  </a:cubicBezTo>
                  <a:cubicBezTo>
                    <a:pt x="1918" y="14421"/>
                    <a:pt x="1929" y="14368"/>
                    <a:pt x="1929" y="14314"/>
                  </a:cubicBezTo>
                  <a:cubicBezTo>
                    <a:pt x="1929" y="14233"/>
                    <a:pt x="1914" y="14152"/>
                    <a:pt x="1895" y="14075"/>
                  </a:cubicBezTo>
                  <a:cubicBezTo>
                    <a:pt x="1841" y="13880"/>
                    <a:pt x="1872" y="13676"/>
                    <a:pt x="1856" y="13480"/>
                  </a:cubicBezTo>
                  <a:cubicBezTo>
                    <a:pt x="1829" y="13123"/>
                    <a:pt x="1906" y="12765"/>
                    <a:pt x="1833" y="12412"/>
                  </a:cubicBezTo>
                  <a:cubicBezTo>
                    <a:pt x="1879" y="12058"/>
                    <a:pt x="1983" y="11716"/>
                    <a:pt x="2125" y="11390"/>
                  </a:cubicBezTo>
                  <a:lnTo>
                    <a:pt x="2129" y="11390"/>
                  </a:lnTo>
                  <a:cubicBezTo>
                    <a:pt x="2186" y="11317"/>
                    <a:pt x="2237" y="11282"/>
                    <a:pt x="2285" y="11282"/>
                  </a:cubicBezTo>
                  <a:close/>
                  <a:moveTo>
                    <a:pt x="9245" y="1"/>
                  </a:moveTo>
                  <a:cubicBezTo>
                    <a:pt x="9197" y="1"/>
                    <a:pt x="9140" y="12"/>
                    <a:pt x="9077" y="35"/>
                  </a:cubicBezTo>
                  <a:lnTo>
                    <a:pt x="9057" y="50"/>
                  </a:lnTo>
                  <a:cubicBezTo>
                    <a:pt x="9015" y="92"/>
                    <a:pt x="8957" y="111"/>
                    <a:pt x="8911" y="150"/>
                  </a:cubicBezTo>
                  <a:lnTo>
                    <a:pt x="8861" y="146"/>
                  </a:lnTo>
                  <a:cubicBezTo>
                    <a:pt x="8846" y="169"/>
                    <a:pt x="8834" y="192"/>
                    <a:pt x="8842" y="223"/>
                  </a:cubicBezTo>
                  <a:lnTo>
                    <a:pt x="8846" y="223"/>
                  </a:lnTo>
                  <a:lnTo>
                    <a:pt x="8834" y="231"/>
                  </a:lnTo>
                  <a:lnTo>
                    <a:pt x="8831" y="227"/>
                  </a:lnTo>
                  <a:cubicBezTo>
                    <a:pt x="8813" y="223"/>
                    <a:pt x="8796" y="221"/>
                    <a:pt x="8779" y="221"/>
                  </a:cubicBezTo>
                  <a:cubicBezTo>
                    <a:pt x="8630" y="221"/>
                    <a:pt x="8518" y="361"/>
                    <a:pt x="8366" y="361"/>
                  </a:cubicBezTo>
                  <a:cubicBezTo>
                    <a:pt x="8247" y="461"/>
                    <a:pt x="8120" y="549"/>
                    <a:pt x="7958" y="565"/>
                  </a:cubicBezTo>
                  <a:cubicBezTo>
                    <a:pt x="7728" y="669"/>
                    <a:pt x="7540" y="876"/>
                    <a:pt x="7259" y="876"/>
                  </a:cubicBezTo>
                  <a:cubicBezTo>
                    <a:pt x="7217" y="961"/>
                    <a:pt x="7136" y="968"/>
                    <a:pt x="7048" y="972"/>
                  </a:cubicBezTo>
                  <a:cubicBezTo>
                    <a:pt x="7005" y="1053"/>
                    <a:pt x="6929" y="1072"/>
                    <a:pt x="6848" y="1072"/>
                  </a:cubicBezTo>
                  <a:cubicBezTo>
                    <a:pt x="6806" y="1141"/>
                    <a:pt x="6733" y="1180"/>
                    <a:pt x="6652" y="1180"/>
                  </a:cubicBezTo>
                  <a:cubicBezTo>
                    <a:pt x="6571" y="1280"/>
                    <a:pt x="6467" y="1345"/>
                    <a:pt x="6344" y="1376"/>
                  </a:cubicBezTo>
                  <a:cubicBezTo>
                    <a:pt x="6298" y="1460"/>
                    <a:pt x="6222" y="1476"/>
                    <a:pt x="6141" y="1476"/>
                  </a:cubicBezTo>
                  <a:cubicBezTo>
                    <a:pt x="6099" y="1552"/>
                    <a:pt x="6026" y="1572"/>
                    <a:pt x="5949" y="1587"/>
                  </a:cubicBezTo>
                  <a:cubicBezTo>
                    <a:pt x="5934" y="1634"/>
                    <a:pt x="5888" y="1668"/>
                    <a:pt x="5838" y="1668"/>
                  </a:cubicBezTo>
                  <a:cubicBezTo>
                    <a:pt x="5835" y="1668"/>
                    <a:pt x="5832" y="1668"/>
                    <a:pt x="5830" y="1668"/>
                  </a:cubicBezTo>
                  <a:cubicBezTo>
                    <a:pt x="5795" y="1733"/>
                    <a:pt x="5726" y="1783"/>
                    <a:pt x="5649" y="1798"/>
                  </a:cubicBezTo>
                  <a:cubicBezTo>
                    <a:pt x="5639" y="1844"/>
                    <a:pt x="5593" y="1876"/>
                    <a:pt x="5545" y="1876"/>
                  </a:cubicBezTo>
                  <a:cubicBezTo>
                    <a:pt x="5540" y="1876"/>
                    <a:pt x="5535" y="1876"/>
                    <a:pt x="5530" y="1875"/>
                  </a:cubicBezTo>
                  <a:cubicBezTo>
                    <a:pt x="5457" y="1971"/>
                    <a:pt x="5357" y="2048"/>
                    <a:pt x="5245" y="2094"/>
                  </a:cubicBezTo>
                  <a:cubicBezTo>
                    <a:pt x="5227" y="2145"/>
                    <a:pt x="5182" y="2171"/>
                    <a:pt x="5133" y="2171"/>
                  </a:cubicBezTo>
                  <a:cubicBezTo>
                    <a:pt x="5129" y="2171"/>
                    <a:pt x="5126" y="2171"/>
                    <a:pt x="5123" y="2171"/>
                  </a:cubicBezTo>
                  <a:cubicBezTo>
                    <a:pt x="5088" y="2209"/>
                    <a:pt x="5049" y="2248"/>
                    <a:pt x="5015" y="2282"/>
                  </a:cubicBezTo>
                  <a:cubicBezTo>
                    <a:pt x="4988" y="2279"/>
                    <a:pt x="4953" y="2271"/>
                    <a:pt x="4927" y="2271"/>
                  </a:cubicBezTo>
                  <a:cubicBezTo>
                    <a:pt x="4915" y="2302"/>
                    <a:pt x="4907" y="2325"/>
                    <a:pt x="4900" y="2355"/>
                  </a:cubicBezTo>
                  <a:lnTo>
                    <a:pt x="4815" y="2398"/>
                  </a:lnTo>
                  <a:lnTo>
                    <a:pt x="4734" y="2382"/>
                  </a:lnTo>
                  <a:cubicBezTo>
                    <a:pt x="4727" y="2405"/>
                    <a:pt x="4723" y="2436"/>
                    <a:pt x="4719" y="2459"/>
                  </a:cubicBezTo>
                  <a:lnTo>
                    <a:pt x="4715" y="2463"/>
                  </a:lnTo>
                  <a:cubicBezTo>
                    <a:pt x="4712" y="2463"/>
                    <a:pt x="4709" y="2463"/>
                    <a:pt x="4706" y="2463"/>
                  </a:cubicBezTo>
                  <a:cubicBezTo>
                    <a:pt x="4645" y="2463"/>
                    <a:pt x="4599" y="2500"/>
                    <a:pt x="4581" y="2555"/>
                  </a:cubicBezTo>
                  <a:cubicBezTo>
                    <a:pt x="4575" y="2554"/>
                    <a:pt x="4570" y="2553"/>
                    <a:pt x="4564" y="2553"/>
                  </a:cubicBezTo>
                  <a:cubicBezTo>
                    <a:pt x="4543" y="2553"/>
                    <a:pt x="4525" y="2565"/>
                    <a:pt x="4515" y="2586"/>
                  </a:cubicBezTo>
                  <a:cubicBezTo>
                    <a:pt x="4515" y="2590"/>
                    <a:pt x="4512" y="2594"/>
                    <a:pt x="4512" y="2598"/>
                  </a:cubicBezTo>
                  <a:cubicBezTo>
                    <a:pt x="4507" y="2597"/>
                    <a:pt x="4502" y="2596"/>
                    <a:pt x="4497" y="2596"/>
                  </a:cubicBezTo>
                  <a:cubicBezTo>
                    <a:pt x="4465" y="2596"/>
                    <a:pt x="4438" y="2618"/>
                    <a:pt x="4431" y="2651"/>
                  </a:cubicBezTo>
                  <a:lnTo>
                    <a:pt x="4431" y="2667"/>
                  </a:lnTo>
                  <a:lnTo>
                    <a:pt x="4412" y="2682"/>
                  </a:lnTo>
                  <a:cubicBezTo>
                    <a:pt x="4407" y="2681"/>
                    <a:pt x="4402" y="2681"/>
                    <a:pt x="4397" y="2681"/>
                  </a:cubicBezTo>
                  <a:cubicBezTo>
                    <a:pt x="4361" y="2681"/>
                    <a:pt x="4330" y="2706"/>
                    <a:pt x="4319" y="2744"/>
                  </a:cubicBezTo>
                  <a:cubicBezTo>
                    <a:pt x="4308" y="2732"/>
                    <a:pt x="4292" y="2728"/>
                    <a:pt x="4277" y="2724"/>
                  </a:cubicBezTo>
                  <a:cubicBezTo>
                    <a:pt x="3797" y="2840"/>
                    <a:pt x="3532" y="3266"/>
                    <a:pt x="3140" y="3508"/>
                  </a:cubicBezTo>
                  <a:lnTo>
                    <a:pt x="3132" y="3508"/>
                  </a:lnTo>
                  <a:cubicBezTo>
                    <a:pt x="3082" y="3512"/>
                    <a:pt x="3036" y="3547"/>
                    <a:pt x="3024" y="3593"/>
                  </a:cubicBezTo>
                  <a:cubicBezTo>
                    <a:pt x="2986" y="3616"/>
                    <a:pt x="2951" y="3643"/>
                    <a:pt x="2917" y="3670"/>
                  </a:cubicBezTo>
                  <a:lnTo>
                    <a:pt x="2898" y="3685"/>
                  </a:lnTo>
                  <a:cubicBezTo>
                    <a:pt x="2859" y="3750"/>
                    <a:pt x="2759" y="3723"/>
                    <a:pt x="2729" y="3800"/>
                  </a:cubicBezTo>
                  <a:cubicBezTo>
                    <a:pt x="2682" y="3808"/>
                    <a:pt x="2640" y="3843"/>
                    <a:pt x="2621" y="3885"/>
                  </a:cubicBezTo>
                  <a:lnTo>
                    <a:pt x="2613" y="3893"/>
                  </a:lnTo>
                  <a:cubicBezTo>
                    <a:pt x="2440" y="3977"/>
                    <a:pt x="2325" y="4127"/>
                    <a:pt x="2206" y="4265"/>
                  </a:cubicBezTo>
                  <a:lnTo>
                    <a:pt x="2183" y="4284"/>
                  </a:lnTo>
                  <a:cubicBezTo>
                    <a:pt x="2160" y="4358"/>
                    <a:pt x="2048" y="4327"/>
                    <a:pt x="2033" y="4415"/>
                  </a:cubicBezTo>
                  <a:lnTo>
                    <a:pt x="2029" y="4419"/>
                  </a:lnTo>
                  <a:lnTo>
                    <a:pt x="2029" y="4415"/>
                  </a:lnTo>
                  <a:lnTo>
                    <a:pt x="2006" y="4396"/>
                  </a:lnTo>
                  <a:lnTo>
                    <a:pt x="2025" y="4419"/>
                  </a:lnTo>
                  <a:cubicBezTo>
                    <a:pt x="1948" y="4473"/>
                    <a:pt x="1875" y="4534"/>
                    <a:pt x="1822" y="4607"/>
                  </a:cubicBezTo>
                  <a:cubicBezTo>
                    <a:pt x="1776" y="4615"/>
                    <a:pt x="1729" y="4653"/>
                    <a:pt x="1710" y="4703"/>
                  </a:cubicBezTo>
                  <a:cubicBezTo>
                    <a:pt x="1626" y="4742"/>
                    <a:pt x="1553" y="4807"/>
                    <a:pt x="1510" y="4895"/>
                  </a:cubicBezTo>
                  <a:cubicBezTo>
                    <a:pt x="1468" y="4919"/>
                    <a:pt x="1434" y="4957"/>
                    <a:pt x="1418" y="5007"/>
                  </a:cubicBezTo>
                  <a:cubicBezTo>
                    <a:pt x="1372" y="5018"/>
                    <a:pt x="1334" y="5057"/>
                    <a:pt x="1322" y="5107"/>
                  </a:cubicBezTo>
                  <a:cubicBezTo>
                    <a:pt x="1261" y="5122"/>
                    <a:pt x="1218" y="5180"/>
                    <a:pt x="1218" y="5241"/>
                  </a:cubicBezTo>
                  <a:cubicBezTo>
                    <a:pt x="1226" y="5257"/>
                    <a:pt x="1222" y="5280"/>
                    <a:pt x="1207" y="5287"/>
                  </a:cubicBezTo>
                  <a:cubicBezTo>
                    <a:pt x="1203" y="5295"/>
                    <a:pt x="1199" y="5295"/>
                    <a:pt x="1188" y="5295"/>
                  </a:cubicBezTo>
                  <a:cubicBezTo>
                    <a:pt x="1165" y="5326"/>
                    <a:pt x="1134" y="5364"/>
                    <a:pt x="1111" y="5403"/>
                  </a:cubicBezTo>
                  <a:cubicBezTo>
                    <a:pt x="1026" y="5491"/>
                    <a:pt x="957" y="5595"/>
                    <a:pt x="923" y="5718"/>
                  </a:cubicBezTo>
                  <a:cubicBezTo>
                    <a:pt x="919" y="5718"/>
                    <a:pt x="919" y="5722"/>
                    <a:pt x="915" y="5722"/>
                  </a:cubicBezTo>
                  <a:cubicBezTo>
                    <a:pt x="853" y="5760"/>
                    <a:pt x="853" y="5822"/>
                    <a:pt x="853" y="5883"/>
                  </a:cubicBezTo>
                  <a:lnTo>
                    <a:pt x="800" y="5898"/>
                  </a:lnTo>
                  <a:cubicBezTo>
                    <a:pt x="769" y="5994"/>
                    <a:pt x="703" y="6071"/>
                    <a:pt x="615" y="6114"/>
                  </a:cubicBezTo>
                  <a:cubicBezTo>
                    <a:pt x="577" y="6237"/>
                    <a:pt x="508" y="6336"/>
                    <a:pt x="404" y="6409"/>
                  </a:cubicBezTo>
                  <a:cubicBezTo>
                    <a:pt x="404" y="6459"/>
                    <a:pt x="373" y="6509"/>
                    <a:pt x="323" y="6525"/>
                  </a:cubicBezTo>
                  <a:cubicBezTo>
                    <a:pt x="300" y="6648"/>
                    <a:pt x="166" y="6728"/>
                    <a:pt x="181" y="6871"/>
                  </a:cubicBezTo>
                  <a:cubicBezTo>
                    <a:pt x="162" y="6894"/>
                    <a:pt x="135" y="6913"/>
                    <a:pt x="108" y="6928"/>
                  </a:cubicBezTo>
                  <a:cubicBezTo>
                    <a:pt x="123" y="6955"/>
                    <a:pt x="112" y="6990"/>
                    <a:pt x="89" y="7005"/>
                  </a:cubicBezTo>
                  <a:cubicBezTo>
                    <a:pt x="31" y="7090"/>
                    <a:pt x="50" y="7186"/>
                    <a:pt x="58" y="7282"/>
                  </a:cubicBezTo>
                  <a:cubicBezTo>
                    <a:pt x="69" y="7293"/>
                    <a:pt x="77" y="7297"/>
                    <a:pt x="89" y="7301"/>
                  </a:cubicBezTo>
                  <a:lnTo>
                    <a:pt x="12" y="7336"/>
                  </a:lnTo>
                  <a:cubicBezTo>
                    <a:pt x="27" y="7339"/>
                    <a:pt x="31" y="7359"/>
                    <a:pt x="19" y="7374"/>
                  </a:cubicBezTo>
                  <a:cubicBezTo>
                    <a:pt x="16" y="7378"/>
                    <a:pt x="16" y="7382"/>
                    <a:pt x="12" y="7382"/>
                  </a:cubicBezTo>
                  <a:cubicBezTo>
                    <a:pt x="35" y="7397"/>
                    <a:pt x="58" y="7412"/>
                    <a:pt x="89" y="7428"/>
                  </a:cubicBezTo>
                  <a:lnTo>
                    <a:pt x="77" y="7681"/>
                  </a:lnTo>
                  <a:lnTo>
                    <a:pt x="77" y="7689"/>
                  </a:lnTo>
                  <a:cubicBezTo>
                    <a:pt x="74" y="7689"/>
                    <a:pt x="72" y="7688"/>
                    <a:pt x="69" y="7688"/>
                  </a:cubicBezTo>
                  <a:cubicBezTo>
                    <a:pt x="44" y="7688"/>
                    <a:pt x="18" y="7703"/>
                    <a:pt x="0" y="7724"/>
                  </a:cubicBezTo>
                  <a:lnTo>
                    <a:pt x="0" y="8100"/>
                  </a:lnTo>
                  <a:cubicBezTo>
                    <a:pt x="15" y="8107"/>
                    <a:pt x="31" y="8109"/>
                    <a:pt x="48" y="8109"/>
                  </a:cubicBezTo>
                  <a:cubicBezTo>
                    <a:pt x="61" y="8109"/>
                    <a:pt x="75" y="8108"/>
                    <a:pt x="89" y="8104"/>
                  </a:cubicBezTo>
                  <a:lnTo>
                    <a:pt x="89" y="8127"/>
                  </a:lnTo>
                  <a:cubicBezTo>
                    <a:pt x="73" y="8158"/>
                    <a:pt x="73" y="8189"/>
                    <a:pt x="92" y="8215"/>
                  </a:cubicBezTo>
                  <a:cubicBezTo>
                    <a:pt x="66" y="8223"/>
                    <a:pt x="39" y="8235"/>
                    <a:pt x="16" y="8246"/>
                  </a:cubicBezTo>
                  <a:lnTo>
                    <a:pt x="16" y="8292"/>
                  </a:lnTo>
                  <a:cubicBezTo>
                    <a:pt x="39" y="8304"/>
                    <a:pt x="69" y="8319"/>
                    <a:pt x="89" y="8338"/>
                  </a:cubicBezTo>
                  <a:lnTo>
                    <a:pt x="112" y="8619"/>
                  </a:lnTo>
                  <a:cubicBezTo>
                    <a:pt x="192" y="8707"/>
                    <a:pt x="200" y="8819"/>
                    <a:pt x="204" y="8930"/>
                  </a:cubicBezTo>
                  <a:cubicBezTo>
                    <a:pt x="308" y="9042"/>
                    <a:pt x="304" y="9184"/>
                    <a:pt x="319" y="9322"/>
                  </a:cubicBezTo>
                  <a:cubicBezTo>
                    <a:pt x="415" y="9407"/>
                    <a:pt x="404" y="9522"/>
                    <a:pt x="415" y="9630"/>
                  </a:cubicBezTo>
                  <a:cubicBezTo>
                    <a:pt x="477" y="9683"/>
                    <a:pt x="511" y="9756"/>
                    <a:pt x="511" y="9837"/>
                  </a:cubicBezTo>
                  <a:cubicBezTo>
                    <a:pt x="604" y="9910"/>
                    <a:pt x="611" y="10022"/>
                    <a:pt x="634" y="10121"/>
                  </a:cubicBezTo>
                  <a:cubicBezTo>
                    <a:pt x="700" y="10179"/>
                    <a:pt x="723" y="10260"/>
                    <a:pt x="711" y="10340"/>
                  </a:cubicBezTo>
                  <a:cubicBezTo>
                    <a:pt x="727" y="10352"/>
                    <a:pt x="742" y="10356"/>
                    <a:pt x="757" y="10367"/>
                  </a:cubicBezTo>
                  <a:cubicBezTo>
                    <a:pt x="761" y="10425"/>
                    <a:pt x="769" y="10483"/>
                    <a:pt x="780" y="10540"/>
                  </a:cubicBezTo>
                  <a:lnTo>
                    <a:pt x="796" y="10579"/>
                  </a:lnTo>
                  <a:cubicBezTo>
                    <a:pt x="761" y="10629"/>
                    <a:pt x="765" y="10698"/>
                    <a:pt x="807" y="10744"/>
                  </a:cubicBezTo>
                  <a:cubicBezTo>
                    <a:pt x="842" y="10802"/>
                    <a:pt x="846" y="10867"/>
                    <a:pt x="823" y="10928"/>
                  </a:cubicBezTo>
                  <a:cubicBezTo>
                    <a:pt x="826" y="10951"/>
                    <a:pt x="846" y="10971"/>
                    <a:pt x="876" y="10971"/>
                  </a:cubicBezTo>
                  <a:cubicBezTo>
                    <a:pt x="876" y="11001"/>
                    <a:pt x="880" y="11024"/>
                    <a:pt x="884" y="11051"/>
                  </a:cubicBezTo>
                  <a:cubicBezTo>
                    <a:pt x="899" y="11071"/>
                    <a:pt x="911" y="11090"/>
                    <a:pt x="919" y="11109"/>
                  </a:cubicBezTo>
                  <a:cubicBezTo>
                    <a:pt x="919" y="11124"/>
                    <a:pt x="915" y="11140"/>
                    <a:pt x="915" y="11147"/>
                  </a:cubicBezTo>
                  <a:cubicBezTo>
                    <a:pt x="923" y="11155"/>
                    <a:pt x="938" y="11159"/>
                    <a:pt x="949" y="11163"/>
                  </a:cubicBezTo>
                  <a:cubicBezTo>
                    <a:pt x="957" y="11182"/>
                    <a:pt x="961" y="11205"/>
                    <a:pt x="969" y="11224"/>
                  </a:cubicBezTo>
                  <a:cubicBezTo>
                    <a:pt x="988" y="11332"/>
                    <a:pt x="930" y="11451"/>
                    <a:pt x="1026" y="11547"/>
                  </a:cubicBezTo>
                  <a:lnTo>
                    <a:pt x="1019" y="11543"/>
                  </a:lnTo>
                  <a:lnTo>
                    <a:pt x="1019" y="11543"/>
                  </a:lnTo>
                  <a:cubicBezTo>
                    <a:pt x="1134" y="11697"/>
                    <a:pt x="992" y="11908"/>
                    <a:pt x="1126" y="12058"/>
                  </a:cubicBezTo>
                  <a:lnTo>
                    <a:pt x="1145" y="12081"/>
                  </a:lnTo>
                  <a:lnTo>
                    <a:pt x="1126" y="12108"/>
                  </a:lnTo>
                  <a:cubicBezTo>
                    <a:pt x="1184" y="12220"/>
                    <a:pt x="1134" y="12354"/>
                    <a:pt x="1211" y="12462"/>
                  </a:cubicBezTo>
                  <a:cubicBezTo>
                    <a:pt x="1238" y="12473"/>
                    <a:pt x="1241" y="12508"/>
                    <a:pt x="1226" y="12531"/>
                  </a:cubicBezTo>
                  <a:lnTo>
                    <a:pt x="1222" y="12538"/>
                  </a:lnTo>
                  <a:cubicBezTo>
                    <a:pt x="1334" y="12734"/>
                    <a:pt x="1191" y="12969"/>
                    <a:pt x="1318" y="13165"/>
                  </a:cubicBezTo>
                  <a:lnTo>
                    <a:pt x="1341" y="13196"/>
                  </a:lnTo>
                  <a:lnTo>
                    <a:pt x="1326" y="13230"/>
                  </a:lnTo>
                  <a:cubicBezTo>
                    <a:pt x="1437" y="13468"/>
                    <a:pt x="1295" y="13737"/>
                    <a:pt x="1422" y="13972"/>
                  </a:cubicBezTo>
                  <a:cubicBezTo>
                    <a:pt x="1514" y="14049"/>
                    <a:pt x="1422" y="14198"/>
                    <a:pt x="1537" y="14271"/>
                  </a:cubicBezTo>
                  <a:cubicBezTo>
                    <a:pt x="1564" y="14310"/>
                    <a:pt x="1587" y="14348"/>
                    <a:pt x="1614" y="14383"/>
                  </a:cubicBezTo>
                  <a:lnTo>
                    <a:pt x="1645" y="14402"/>
                  </a:lnTo>
                  <a:lnTo>
                    <a:pt x="1641" y="14433"/>
                  </a:lnTo>
                  <a:cubicBezTo>
                    <a:pt x="1645" y="14502"/>
                    <a:pt x="1680" y="14564"/>
                    <a:pt x="1737" y="14606"/>
                  </a:cubicBezTo>
                  <a:cubicBezTo>
                    <a:pt x="1741" y="14637"/>
                    <a:pt x="1745" y="14663"/>
                    <a:pt x="1745" y="14694"/>
                  </a:cubicBezTo>
                  <a:lnTo>
                    <a:pt x="1745" y="14871"/>
                  </a:lnTo>
                  <a:cubicBezTo>
                    <a:pt x="1776" y="14875"/>
                    <a:pt x="1802" y="14875"/>
                    <a:pt x="1826" y="14875"/>
                  </a:cubicBezTo>
                  <a:lnTo>
                    <a:pt x="1841" y="14890"/>
                  </a:lnTo>
                  <a:cubicBezTo>
                    <a:pt x="1845" y="14913"/>
                    <a:pt x="1845" y="14944"/>
                    <a:pt x="1845" y="14971"/>
                  </a:cubicBezTo>
                  <a:cubicBezTo>
                    <a:pt x="1872" y="14971"/>
                    <a:pt x="1899" y="14971"/>
                    <a:pt x="1922" y="14982"/>
                  </a:cubicBezTo>
                  <a:lnTo>
                    <a:pt x="1937" y="15002"/>
                  </a:lnTo>
                  <a:cubicBezTo>
                    <a:pt x="1941" y="15025"/>
                    <a:pt x="1941" y="15055"/>
                    <a:pt x="1941" y="15078"/>
                  </a:cubicBezTo>
                  <a:cubicBezTo>
                    <a:pt x="1968" y="15078"/>
                    <a:pt x="1995" y="15078"/>
                    <a:pt x="2018" y="15082"/>
                  </a:cubicBezTo>
                  <a:lnTo>
                    <a:pt x="2045" y="15101"/>
                  </a:lnTo>
                  <a:cubicBezTo>
                    <a:pt x="2048" y="15125"/>
                    <a:pt x="2052" y="15151"/>
                    <a:pt x="2048" y="15178"/>
                  </a:cubicBezTo>
                  <a:cubicBezTo>
                    <a:pt x="2071" y="15178"/>
                    <a:pt x="2102" y="15182"/>
                    <a:pt x="2125" y="15194"/>
                  </a:cubicBezTo>
                  <a:lnTo>
                    <a:pt x="2133" y="15209"/>
                  </a:lnTo>
                  <a:lnTo>
                    <a:pt x="2133" y="15297"/>
                  </a:lnTo>
                  <a:lnTo>
                    <a:pt x="2179" y="15305"/>
                  </a:lnTo>
                  <a:lnTo>
                    <a:pt x="2221" y="15297"/>
                  </a:lnTo>
                  <a:lnTo>
                    <a:pt x="2241" y="15313"/>
                  </a:lnTo>
                  <a:cubicBezTo>
                    <a:pt x="2267" y="15344"/>
                    <a:pt x="2298" y="15370"/>
                    <a:pt x="2325" y="15405"/>
                  </a:cubicBezTo>
                  <a:lnTo>
                    <a:pt x="2337" y="15413"/>
                  </a:lnTo>
                  <a:lnTo>
                    <a:pt x="2340" y="15505"/>
                  </a:lnTo>
                  <a:lnTo>
                    <a:pt x="2429" y="15520"/>
                  </a:lnTo>
                  <a:cubicBezTo>
                    <a:pt x="2429" y="15547"/>
                    <a:pt x="2433" y="15578"/>
                    <a:pt x="2440" y="15605"/>
                  </a:cubicBezTo>
                  <a:cubicBezTo>
                    <a:pt x="2471" y="15605"/>
                    <a:pt x="2506" y="15613"/>
                    <a:pt x="2533" y="15616"/>
                  </a:cubicBezTo>
                  <a:cubicBezTo>
                    <a:pt x="2548" y="15643"/>
                    <a:pt x="2552" y="15674"/>
                    <a:pt x="2548" y="15701"/>
                  </a:cubicBezTo>
                  <a:cubicBezTo>
                    <a:pt x="2575" y="15709"/>
                    <a:pt x="2606" y="15716"/>
                    <a:pt x="2629" y="15732"/>
                  </a:cubicBezTo>
                  <a:lnTo>
                    <a:pt x="2759" y="16001"/>
                  </a:lnTo>
                  <a:cubicBezTo>
                    <a:pt x="2813" y="16001"/>
                    <a:pt x="2855" y="16035"/>
                    <a:pt x="2871" y="16085"/>
                  </a:cubicBezTo>
                  <a:cubicBezTo>
                    <a:pt x="2948" y="16101"/>
                    <a:pt x="3024" y="16120"/>
                    <a:pt x="3063" y="16197"/>
                  </a:cubicBezTo>
                  <a:cubicBezTo>
                    <a:pt x="3113" y="16212"/>
                    <a:pt x="3151" y="16254"/>
                    <a:pt x="3159" y="16304"/>
                  </a:cubicBezTo>
                  <a:lnTo>
                    <a:pt x="3547" y="16519"/>
                  </a:lnTo>
                  <a:lnTo>
                    <a:pt x="3716" y="16527"/>
                  </a:lnTo>
                  <a:cubicBezTo>
                    <a:pt x="3735" y="16585"/>
                    <a:pt x="3785" y="16619"/>
                    <a:pt x="3843" y="16623"/>
                  </a:cubicBezTo>
                  <a:cubicBezTo>
                    <a:pt x="3854" y="16650"/>
                    <a:pt x="3858" y="16677"/>
                    <a:pt x="3862" y="16708"/>
                  </a:cubicBezTo>
                  <a:cubicBezTo>
                    <a:pt x="3916" y="16708"/>
                    <a:pt x="3958" y="16738"/>
                    <a:pt x="3977" y="16788"/>
                  </a:cubicBezTo>
                  <a:cubicBezTo>
                    <a:pt x="3990" y="16787"/>
                    <a:pt x="4003" y="16786"/>
                    <a:pt x="4016" y="16786"/>
                  </a:cubicBezTo>
                  <a:cubicBezTo>
                    <a:pt x="4197" y="16786"/>
                    <a:pt x="4348" y="16924"/>
                    <a:pt x="4525" y="16924"/>
                  </a:cubicBezTo>
                  <a:cubicBezTo>
                    <a:pt x="4533" y="16924"/>
                    <a:pt x="4541" y="16924"/>
                    <a:pt x="4550" y="16923"/>
                  </a:cubicBezTo>
                  <a:cubicBezTo>
                    <a:pt x="4565" y="16946"/>
                    <a:pt x="4569" y="16969"/>
                    <a:pt x="4573" y="17000"/>
                  </a:cubicBezTo>
                  <a:lnTo>
                    <a:pt x="4965" y="17004"/>
                  </a:lnTo>
                  <a:lnTo>
                    <a:pt x="5376" y="17027"/>
                  </a:lnTo>
                  <a:cubicBezTo>
                    <a:pt x="5349" y="16808"/>
                    <a:pt x="4984" y="16900"/>
                    <a:pt x="5069" y="16623"/>
                  </a:cubicBezTo>
                  <a:cubicBezTo>
                    <a:pt x="5126" y="16535"/>
                    <a:pt x="5222" y="16481"/>
                    <a:pt x="5203" y="16331"/>
                  </a:cubicBezTo>
                  <a:cubicBezTo>
                    <a:pt x="5161" y="16024"/>
                    <a:pt x="5138" y="15712"/>
                    <a:pt x="5049" y="15409"/>
                  </a:cubicBezTo>
                  <a:lnTo>
                    <a:pt x="4957" y="15309"/>
                  </a:lnTo>
                  <a:cubicBezTo>
                    <a:pt x="4992" y="15278"/>
                    <a:pt x="4996" y="15247"/>
                    <a:pt x="4969" y="15201"/>
                  </a:cubicBezTo>
                  <a:cubicBezTo>
                    <a:pt x="4946" y="15198"/>
                    <a:pt x="4930" y="15174"/>
                    <a:pt x="4934" y="15151"/>
                  </a:cubicBezTo>
                  <a:cubicBezTo>
                    <a:pt x="4934" y="15144"/>
                    <a:pt x="4934" y="15144"/>
                    <a:pt x="4938" y="15140"/>
                  </a:cubicBezTo>
                  <a:cubicBezTo>
                    <a:pt x="4911" y="15132"/>
                    <a:pt x="4880" y="15117"/>
                    <a:pt x="4861" y="15094"/>
                  </a:cubicBezTo>
                  <a:cubicBezTo>
                    <a:pt x="4854" y="15059"/>
                    <a:pt x="4838" y="15028"/>
                    <a:pt x="4830" y="15002"/>
                  </a:cubicBezTo>
                  <a:cubicBezTo>
                    <a:pt x="4834" y="14971"/>
                    <a:pt x="4834" y="14948"/>
                    <a:pt x="4838" y="14921"/>
                  </a:cubicBezTo>
                  <a:cubicBezTo>
                    <a:pt x="4811" y="14913"/>
                    <a:pt x="4784" y="14905"/>
                    <a:pt x="4761" y="14890"/>
                  </a:cubicBezTo>
                  <a:cubicBezTo>
                    <a:pt x="4773" y="14856"/>
                    <a:pt x="4757" y="14817"/>
                    <a:pt x="4727" y="14798"/>
                  </a:cubicBezTo>
                  <a:lnTo>
                    <a:pt x="4742" y="14713"/>
                  </a:lnTo>
                  <a:cubicBezTo>
                    <a:pt x="4715" y="14702"/>
                    <a:pt x="4688" y="14694"/>
                    <a:pt x="4665" y="14679"/>
                  </a:cubicBezTo>
                  <a:cubicBezTo>
                    <a:pt x="4677" y="14652"/>
                    <a:pt x="4665" y="14617"/>
                    <a:pt x="4638" y="14598"/>
                  </a:cubicBezTo>
                  <a:cubicBezTo>
                    <a:pt x="4642" y="14564"/>
                    <a:pt x="4646" y="14537"/>
                    <a:pt x="4646" y="14506"/>
                  </a:cubicBezTo>
                  <a:cubicBezTo>
                    <a:pt x="4619" y="14502"/>
                    <a:pt x="4588" y="14487"/>
                    <a:pt x="4565" y="14471"/>
                  </a:cubicBezTo>
                  <a:cubicBezTo>
                    <a:pt x="4573" y="14441"/>
                    <a:pt x="4561" y="14410"/>
                    <a:pt x="4527" y="14394"/>
                  </a:cubicBezTo>
                  <a:cubicBezTo>
                    <a:pt x="4527" y="14368"/>
                    <a:pt x="4531" y="14344"/>
                    <a:pt x="4535" y="14314"/>
                  </a:cubicBezTo>
                  <a:cubicBezTo>
                    <a:pt x="4508" y="14310"/>
                    <a:pt x="4485" y="14306"/>
                    <a:pt x="4458" y="14298"/>
                  </a:cubicBezTo>
                  <a:lnTo>
                    <a:pt x="4454" y="14295"/>
                  </a:lnTo>
                  <a:lnTo>
                    <a:pt x="4454" y="14198"/>
                  </a:lnTo>
                  <a:cubicBezTo>
                    <a:pt x="4427" y="14191"/>
                    <a:pt x="4396" y="14183"/>
                    <a:pt x="4369" y="14172"/>
                  </a:cubicBezTo>
                  <a:cubicBezTo>
                    <a:pt x="4373" y="14137"/>
                    <a:pt x="4358" y="14106"/>
                    <a:pt x="4323" y="14095"/>
                  </a:cubicBezTo>
                  <a:cubicBezTo>
                    <a:pt x="4323" y="14064"/>
                    <a:pt x="4331" y="14041"/>
                    <a:pt x="4335" y="14010"/>
                  </a:cubicBezTo>
                  <a:cubicBezTo>
                    <a:pt x="4312" y="14006"/>
                    <a:pt x="4281" y="13999"/>
                    <a:pt x="4258" y="13987"/>
                  </a:cubicBezTo>
                  <a:lnTo>
                    <a:pt x="4235" y="13807"/>
                  </a:lnTo>
                  <a:cubicBezTo>
                    <a:pt x="4204" y="13799"/>
                    <a:pt x="4181" y="13787"/>
                    <a:pt x="4158" y="13772"/>
                  </a:cubicBezTo>
                  <a:cubicBezTo>
                    <a:pt x="4166" y="13737"/>
                    <a:pt x="4150" y="13703"/>
                    <a:pt x="4120" y="13684"/>
                  </a:cubicBezTo>
                  <a:lnTo>
                    <a:pt x="4127" y="13603"/>
                  </a:lnTo>
                  <a:cubicBezTo>
                    <a:pt x="4100" y="13599"/>
                    <a:pt x="4073" y="13595"/>
                    <a:pt x="4050" y="13584"/>
                  </a:cubicBezTo>
                  <a:lnTo>
                    <a:pt x="4050" y="13580"/>
                  </a:lnTo>
                  <a:lnTo>
                    <a:pt x="4024" y="13407"/>
                  </a:lnTo>
                  <a:cubicBezTo>
                    <a:pt x="3970" y="13392"/>
                    <a:pt x="3935" y="13349"/>
                    <a:pt x="3931" y="13295"/>
                  </a:cubicBezTo>
                  <a:cubicBezTo>
                    <a:pt x="3839" y="13261"/>
                    <a:pt x="3824" y="13180"/>
                    <a:pt x="3820" y="13099"/>
                  </a:cubicBezTo>
                  <a:cubicBezTo>
                    <a:pt x="3705" y="12973"/>
                    <a:pt x="3570" y="12857"/>
                    <a:pt x="3528" y="12684"/>
                  </a:cubicBezTo>
                  <a:cubicBezTo>
                    <a:pt x="3432" y="12608"/>
                    <a:pt x="3343" y="12523"/>
                    <a:pt x="3316" y="12392"/>
                  </a:cubicBezTo>
                  <a:cubicBezTo>
                    <a:pt x="3205" y="12319"/>
                    <a:pt x="3159" y="12204"/>
                    <a:pt x="3113" y="12089"/>
                  </a:cubicBezTo>
                  <a:cubicBezTo>
                    <a:pt x="3063" y="12077"/>
                    <a:pt x="3032" y="12024"/>
                    <a:pt x="3036" y="11970"/>
                  </a:cubicBezTo>
                  <a:cubicBezTo>
                    <a:pt x="2971" y="11927"/>
                    <a:pt x="2928" y="11854"/>
                    <a:pt x="2921" y="11778"/>
                  </a:cubicBezTo>
                  <a:cubicBezTo>
                    <a:pt x="2840" y="11735"/>
                    <a:pt x="2825" y="11658"/>
                    <a:pt x="2825" y="11570"/>
                  </a:cubicBezTo>
                  <a:cubicBezTo>
                    <a:pt x="2736" y="11489"/>
                    <a:pt x="2729" y="11378"/>
                    <a:pt x="2725" y="11270"/>
                  </a:cubicBezTo>
                  <a:lnTo>
                    <a:pt x="2698" y="11255"/>
                  </a:lnTo>
                  <a:cubicBezTo>
                    <a:pt x="2671" y="11140"/>
                    <a:pt x="2686" y="11021"/>
                    <a:pt x="2725" y="10909"/>
                  </a:cubicBezTo>
                  <a:cubicBezTo>
                    <a:pt x="2702" y="10855"/>
                    <a:pt x="2709" y="10798"/>
                    <a:pt x="2748" y="10755"/>
                  </a:cubicBezTo>
                  <a:cubicBezTo>
                    <a:pt x="2794" y="10694"/>
                    <a:pt x="2794" y="10609"/>
                    <a:pt x="2821" y="10540"/>
                  </a:cubicBezTo>
                  <a:cubicBezTo>
                    <a:pt x="2940" y="10471"/>
                    <a:pt x="2855" y="10329"/>
                    <a:pt x="2928" y="10237"/>
                  </a:cubicBezTo>
                  <a:cubicBezTo>
                    <a:pt x="3005" y="10194"/>
                    <a:pt x="2986" y="10098"/>
                    <a:pt x="3036" y="10045"/>
                  </a:cubicBezTo>
                  <a:cubicBezTo>
                    <a:pt x="3074" y="10010"/>
                    <a:pt x="3120" y="9983"/>
                    <a:pt x="3113" y="9925"/>
                  </a:cubicBezTo>
                  <a:cubicBezTo>
                    <a:pt x="3209" y="9899"/>
                    <a:pt x="3182" y="9795"/>
                    <a:pt x="3240" y="9745"/>
                  </a:cubicBezTo>
                  <a:cubicBezTo>
                    <a:pt x="3278" y="9714"/>
                    <a:pt x="3320" y="9683"/>
                    <a:pt x="3320" y="9626"/>
                  </a:cubicBezTo>
                  <a:cubicBezTo>
                    <a:pt x="3409" y="9599"/>
                    <a:pt x="3389" y="9495"/>
                    <a:pt x="3439" y="9445"/>
                  </a:cubicBezTo>
                  <a:cubicBezTo>
                    <a:pt x="3478" y="9426"/>
                    <a:pt x="3512" y="9387"/>
                    <a:pt x="3524" y="9341"/>
                  </a:cubicBezTo>
                  <a:lnTo>
                    <a:pt x="3532" y="9349"/>
                  </a:lnTo>
                  <a:lnTo>
                    <a:pt x="3528" y="9338"/>
                  </a:lnTo>
                  <a:cubicBezTo>
                    <a:pt x="3528" y="9334"/>
                    <a:pt x="3532" y="9334"/>
                    <a:pt x="3532" y="9330"/>
                  </a:cubicBezTo>
                  <a:cubicBezTo>
                    <a:pt x="3582" y="9322"/>
                    <a:pt x="3620" y="9284"/>
                    <a:pt x="3628" y="9238"/>
                  </a:cubicBezTo>
                  <a:lnTo>
                    <a:pt x="3628" y="9226"/>
                  </a:lnTo>
                  <a:cubicBezTo>
                    <a:pt x="3701" y="9168"/>
                    <a:pt x="3774" y="9107"/>
                    <a:pt x="3831" y="9034"/>
                  </a:cubicBezTo>
                  <a:cubicBezTo>
                    <a:pt x="3881" y="9026"/>
                    <a:pt x="3920" y="8976"/>
                    <a:pt x="3927" y="8926"/>
                  </a:cubicBezTo>
                  <a:cubicBezTo>
                    <a:pt x="4008" y="8876"/>
                    <a:pt x="4073" y="8803"/>
                    <a:pt x="4123" y="8719"/>
                  </a:cubicBezTo>
                  <a:cubicBezTo>
                    <a:pt x="4126" y="8719"/>
                    <a:pt x="4128" y="8719"/>
                    <a:pt x="4131" y="8719"/>
                  </a:cubicBezTo>
                  <a:cubicBezTo>
                    <a:pt x="4181" y="8719"/>
                    <a:pt x="4224" y="8682"/>
                    <a:pt x="4227" y="8630"/>
                  </a:cubicBezTo>
                  <a:lnTo>
                    <a:pt x="4227" y="8627"/>
                  </a:lnTo>
                  <a:lnTo>
                    <a:pt x="4243" y="8638"/>
                  </a:lnTo>
                  <a:lnTo>
                    <a:pt x="4227" y="8623"/>
                  </a:lnTo>
                  <a:cubicBezTo>
                    <a:pt x="4281" y="8619"/>
                    <a:pt x="4323" y="8584"/>
                    <a:pt x="4335" y="8531"/>
                  </a:cubicBezTo>
                  <a:cubicBezTo>
                    <a:pt x="4385" y="8515"/>
                    <a:pt x="4419" y="8484"/>
                    <a:pt x="4446" y="8438"/>
                  </a:cubicBezTo>
                  <a:cubicBezTo>
                    <a:pt x="4488" y="8415"/>
                    <a:pt x="4523" y="8377"/>
                    <a:pt x="4546" y="8338"/>
                  </a:cubicBezTo>
                  <a:cubicBezTo>
                    <a:pt x="4588" y="8315"/>
                    <a:pt x="4623" y="8281"/>
                    <a:pt x="4646" y="8239"/>
                  </a:cubicBezTo>
                  <a:cubicBezTo>
                    <a:pt x="4681" y="8208"/>
                    <a:pt x="4715" y="8181"/>
                    <a:pt x="4750" y="8146"/>
                  </a:cubicBezTo>
                  <a:lnTo>
                    <a:pt x="4757" y="8139"/>
                  </a:lnTo>
                  <a:cubicBezTo>
                    <a:pt x="4857" y="8073"/>
                    <a:pt x="4969" y="8027"/>
                    <a:pt x="5038" y="7920"/>
                  </a:cubicBezTo>
                  <a:cubicBezTo>
                    <a:pt x="5084" y="7912"/>
                    <a:pt x="5126" y="7877"/>
                    <a:pt x="5146" y="7835"/>
                  </a:cubicBezTo>
                  <a:cubicBezTo>
                    <a:pt x="5184" y="7812"/>
                    <a:pt x="5219" y="7777"/>
                    <a:pt x="5249" y="7743"/>
                  </a:cubicBezTo>
                  <a:lnTo>
                    <a:pt x="5257" y="7739"/>
                  </a:lnTo>
                  <a:cubicBezTo>
                    <a:pt x="5395" y="7647"/>
                    <a:pt x="5526" y="7543"/>
                    <a:pt x="5653" y="7432"/>
                  </a:cubicBezTo>
                  <a:cubicBezTo>
                    <a:pt x="5691" y="7409"/>
                    <a:pt x="5722" y="7378"/>
                    <a:pt x="5757" y="7343"/>
                  </a:cubicBezTo>
                  <a:lnTo>
                    <a:pt x="5768" y="7336"/>
                  </a:lnTo>
                  <a:cubicBezTo>
                    <a:pt x="5795" y="7305"/>
                    <a:pt x="5826" y="7278"/>
                    <a:pt x="5856" y="7247"/>
                  </a:cubicBezTo>
                  <a:lnTo>
                    <a:pt x="5872" y="7236"/>
                  </a:lnTo>
                  <a:cubicBezTo>
                    <a:pt x="5914" y="7170"/>
                    <a:pt x="6018" y="7201"/>
                    <a:pt x="6049" y="7124"/>
                  </a:cubicBezTo>
                  <a:cubicBezTo>
                    <a:pt x="6099" y="7109"/>
                    <a:pt x="6137" y="7070"/>
                    <a:pt x="6160" y="7028"/>
                  </a:cubicBezTo>
                  <a:cubicBezTo>
                    <a:pt x="6198" y="6997"/>
                    <a:pt x="6233" y="6970"/>
                    <a:pt x="6260" y="6932"/>
                  </a:cubicBezTo>
                  <a:lnTo>
                    <a:pt x="6268" y="6928"/>
                  </a:lnTo>
                  <a:cubicBezTo>
                    <a:pt x="6298" y="6897"/>
                    <a:pt x="6333" y="6871"/>
                    <a:pt x="6364" y="6840"/>
                  </a:cubicBezTo>
                  <a:lnTo>
                    <a:pt x="6375" y="6832"/>
                  </a:lnTo>
                  <a:cubicBezTo>
                    <a:pt x="6425" y="6786"/>
                    <a:pt x="6487" y="6763"/>
                    <a:pt x="6529" y="6721"/>
                  </a:cubicBezTo>
                  <a:cubicBezTo>
                    <a:pt x="6537" y="6717"/>
                    <a:pt x="6537" y="6709"/>
                    <a:pt x="6540" y="6709"/>
                  </a:cubicBezTo>
                  <a:lnTo>
                    <a:pt x="6548" y="6709"/>
                  </a:lnTo>
                  <a:lnTo>
                    <a:pt x="6548" y="6698"/>
                  </a:lnTo>
                  <a:cubicBezTo>
                    <a:pt x="6563" y="6682"/>
                    <a:pt x="6575" y="6663"/>
                    <a:pt x="6587" y="6644"/>
                  </a:cubicBezTo>
                  <a:cubicBezTo>
                    <a:pt x="6598" y="6659"/>
                    <a:pt x="6610" y="6666"/>
                    <a:pt x="6621" y="6666"/>
                  </a:cubicBezTo>
                  <a:cubicBezTo>
                    <a:pt x="6636" y="6666"/>
                    <a:pt x="6650" y="6654"/>
                    <a:pt x="6663" y="6632"/>
                  </a:cubicBezTo>
                  <a:lnTo>
                    <a:pt x="6675" y="6628"/>
                  </a:lnTo>
                  <a:cubicBezTo>
                    <a:pt x="6771" y="6563"/>
                    <a:pt x="6875" y="6513"/>
                    <a:pt x="6967" y="6433"/>
                  </a:cubicBezTo>
                  <a:lnTo>
                    <a:pt x="6979" y="6429"/>
                  </a:lnTo>
                  <a:cubicBezTo>
                    <a:pt x="7025" y="6371"/>
                    <a:pt x="7125" y="6398"/>
                    <a:pt x="7159" y="6317"/>
                  </a:cubicBezTo>
                  <a:lnTo>
                    <a:pt x="7163" y="6317"/>
                  </a:lnTo>
                  <a:cubicBezTo>
                    <a:pt x="7363" y="6164"/>
                    <a:pt x="7639" y="6179"/>
                    <a:pt x="7812" y="5987"/>
                  </a:cubicBezTo>
                  <a:cubicBezTo>
                    <a:pt x="7809" y="5971"/>
                    <a:pt x="7809" y="5956"/>
                    <a:pt x="7805" y="5948"/>
                  </a:cubicBezTo>
                  <a:cubicBezTo>
                    <a:pt x="7851" y="5948"/>
                    <a:pt x="7893" y="5914"/>
                    <a:pt x="7901" y="5864"/>
                  </a:cubicBezTo>
                  <a:lnTo>
                    <a:pt x="7901" y="5860"/>
                  </a:lnTo>
                  <a:cubicBezTo>
                    <a:pt x="7904" y="5860"/>
                    <a:pt x="7908" y="5861"/>
                    <a:pt x="7912" y="5861"/>
                  </a:cubicBezTo>
                  <a:cubicBezTo>
                    <a:pt x="7940" y="5861"/>
                    <a:pt x="7968" y="5848"/>
                    <a:pt x="7981" y="5818"/>
                  </a:cubicBezTo>
                  <a:lnTo>
                    <a:pt x="7997" y="5629"/>
                  </a:lnTo>
                  <a:cubicBezTo>
                    <a:pt x="8043" y="5530"/>
                    <a:pt x="8062" y="5430"/>
                    <a:pt x="7985" y="5337"/>
                  </a:cubicBezTo>
                  <a:cubicBezTo>
                    <a:pt x="8043" y="5314"/>
                    <a:pt x="8058" y="5245"/>
                    <a:pt x="8077" y="5184"/>
                  </a:cubicBezTo>
                  <a:lnTo>
                    <a:pt x="8062" y="5149"/>
                  </a:lnTo>
                  <a:lnTo>
                    <a:pt x="8085" y="5126"/>
                  </a:lnTo>
                  <a:cubicBezTo>
                    <a:pt x="8170" y="4961"/>
                    <a:pt x="8212" y="4784"/>
                    <a:pt x="8277" y="4611"/>
                  </a:cubicBezTo>
                  <a:cubicBezTo>
                    <a:pt x="8385" y="4527"/>
                    <a:pt x="8312" y="4381"/>
                    <a:pt x="8381" y="4281"/>
                  </a:cubicBezTo>
                  <a:lnTo>
                    <a:pt x="8362" y="4246"/>
                  </a:lnTo>
                  <a:lnTo>
                    <a:pt x="8381" y="4219"/>
                  </a:lnTo>
                  <a:cubicBezTo>
                    <a:pt x="8577" y="3186"/>
                    <a:pt x="8746" y="2144"/>
                    <a:pt x="9173" y="1168"/>
                  </a:cubicBezTo>
                  <a:cubicBezTo>
                    <a:pt x="9311" y="907"/>
                    <a:pt x="9307" y="611"/>
                    <a:pt x="9419" y="338"/>
                  </a:cubicBezTo>
                  <a:cubicBezTo>
                    <a:pt x="9477" y="118"/>
                    <a:pt x="9404" y="1"/>
                    <a:pt x="92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13"/>
            <p:cNvSpPr/>
            <p:nvPr/>
          </p:nvSpPr>
          <p:spPr>
            <a:xfrm>
              <a:off x="1044276" y="2521968"/>
              <a:ext cx="4436" cy="5397"/>
            </a:xfrm>
            <a:custGeom>
              <a:avLst/>
              <a:gdLst/>
              <a:ahLst/>
              <a:cxnLst/>
              <a:rect l="l" t="t" r="r" b="b"/>
              <a:pathLst>
                <a:path w="143" h="174" extrusionOk="0">
                  <a:moveTo>
                    <a:pt x="1" y="0"/>
                  </a:moveTo>
                  <a:lnTo>
                    <a:pt x="27" y="173"/>
                  </a:lnTo>
                  <a:lnTo>
                    <a:pt x="62" y="173"/>
                  </a:lnTo>
                  <a:cubicBezTo>
                    <a:pt x="85" y="96"/>
                    <a:pt x="143" y="1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13"/>
            <p:cNvSpPr/>
            <p:nvPr/>
          </p:nvSpPr>
          <p:spPr>
            <a:xfrm>
              <a:off x="970138" y="2356042"/>
              <a:ext cx="38186" cy="52455"/>
            </a:xfrm>
            <a:custGeom>
              <a:avLst/>
              <a:gdLst/>
              <a:ahLst/>
              <a:cxnLst/>
              <a:rect l="l" t="t" r="r" b="b"/>
              <a:pathLst>
                <a:path w="1231" h="1691" extrusionOk="0">
                  <a:moveTo>
                    <a:pt x="1165" y="0"/>
                  </a:moveTo>
                  <a:cubicBezTo>
                    <a:pt x="788" y="35"/>
                    <a:pt x="658" y="350"/>
                    <a:pt x="465" y="596"/>
                  </a:cubicBezTo>
                  <a:cubicBezTo>
                    <a:pt x="448" y="594"/>
                    <a:pt x="433" y="594"/>
                    <a:pt x="418" y="594"/>
                  </a:cubicBezTo>
                  <a:cubicBezTo>
                    <a:pt x="211" y="594"/>
                    <a:pt x="230" y="742"/>
                    <a:pt x="266" y="903"/>
                  </a:cubicBezTo>
                  <a:cubicBezTo>
                    <a:pt x="189" y="1084"/>
                    <a:pt x="112" y="1268"/>
                    <a:pt x="35" y="1445"/>
                  </a:cubicBezTo>
                  <a:cubicBezTo>
                    <a:pt x="0" y="1534"/>
                    <a:pt x="12" y="1618"/>
                    <a:pt x="93" y="1668"/>
                  </a:cubicBezTo>
                  <a:cubicBezTo>
                    <a:pt x="122" y="1684"/>
                    <a:pt x="149" y="1691"/>
                    <a:pt x="173" y="1691"/>
                  </a:cubicBezTo>
                  <a:cubicBezTo>
                    <a:pt x="244" y="1691"/>
                    <a:pt x="293" y="1632"/>
                    <a:pt x="327" y="1561"/>
                  </a:cubicBezTo>
                  <a:cubicBezTo>
                    <a:pt x="423" y="1353"/>
                    <a:pt x="515" y="1142"/>
                    <a:pt x="465" y="903"/>
                  </a:cubicBezTo>
                  <a:cubicBezTo>
                    <a:pt x="477" y="880"/>
                    <a:pt x="481" y="850"/>
                    <a:pt x="481" y="827"/>
                  </a:cubicBezTo>
                  <a:cubicBezTo>
                    <a:pt x="673" y="815"/>
                    <a:pt x="823" y="754"/>
                    <a:pt x="903" y="558"/>
                  </a:cubicBezTo>
                  <a:cubicBezTo>
                    <a:pt x="953" y="438"/>
                    <a:pt x="1030" y="331"/>
                    <a:pt x="1169" y="289"/>
                  </a:cubicBezTo>
                  <a:cubicBezTo>
                    <a:pt x="1195" y="289"/>
                    <a:pt x="1222" y="266"/>
                    <a:pt x="1222" y="235"/>
                  </a:cubicBezTo>
                  <a:cubicBezTo>
                    <a:pt x="1222" y="231"/>
                    <a:pt x="1222" y="219"/>
                    <a:pt x="1215" y="216"/>
                  </a:cubicBezTo>
                  <a:cubicBezTo>
                    <a:pt x="1211" y="200"/>
                    <a:pt x="1211" y="189"/>
                    <a:pt x="1207" y="173"/>
                  </a:cubicBezTo>
                  <a:cubicBezTo>
                    <a:pt x="1230" y="154"/>
                    <a:pt x="1226" y="135"/>
                    <a:pt x="1203" y="116"/>
                  </a:cubicBezTo>
                  <a:lnTo>
                    <a:pt x="1203" y="81"/>
                  </a:lnTo>
                  <a:cubicBezTo>
                    <a:pt x="1211" y="47"/>
                    <a:pt x="1192" y="16"/>
                    <a:pt x="11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13"/>
            <p:cNvSpPr/>
            <p:nvPr/>
          </p:nvSpPr>
          <p:spPr>
            <a:xfrm>
              <a:off x="976218" y="2349497"/>
              <a:ext cx="99326" cy="93711"/>
            </a:xfrm>
            <a:custGeom>
              <a:avLst/>
              <a:gdLst/>
              <a:ahLst/>
              <a:cxnLst/>
              <a:rect l="l" t="t" r="r" b="b"/>
              <a:pathLst>
                <a:path w="3202" h="3021" extrusionOk="0">
                  <a:moveTo>
                    <a:pt x="3197" y="0"/>
                  </a:moveTo>
                  <a:cubicBezTo>
                    <a:pt x="3194" y="0"/>
                    <a:pt x="3194" y="4"/>
                    <a:pt x="3194" y="4"/>
                  </a:cubicBezTo>
                  <a:lnTo>
                    <a:pt x="3201" y="4"/>
                  </a:lnTo>
                  <a:lnTo>
                    <a:pt x="3197" y="0"/>
                  </a:lnTo>
                  <a:close/>
                  <a:moveTo>
                    <a:pt x="3194" y="4"/>
                  </a:moveTo>
                  <a:lnTo>
                    <a:pt x="3194" y="4"/>
                  </a:lnTo>
                  <a:cubicBezTo>
                    <a:pt x="2917" y="73"/>
                    <a:pt x="2660" y="158"/>
                    <a:pt x="2571" y="469"/>
                  </a:cubicBezTo>
                  <a:cubicBezTo>
                    <a:pt x="2391" y="503"/>
                    <a:pt x="2198" y="526"/>
                    <a:pt x="2083" y="699"/>
                  </a:cubicBezTo>
                  <a:lnTo>
                    <a:pt x="1976" y="795"/>
                  </a:lnTo>
                  <a:lnTo>
                    <a:pt x="1680" y="1099"/>
                  </a:lnTo>
                  <a:lnTo>
                    <a:pt x="1491" y="1230"/>
                  </a:lnTo>
                  <a:cubicBezTo>
                    <a:pt x="1322" y="1322"/>
                    <a:pt x="1184" y="1449"/>
                    <a:pt x="1084" y="1614"/>
                  </a:cubicBezTo>
                  <a:cubicBezTo>
                    <a:pt x="992" y="1656"/>
                    <a:pt x="919" y="1725"/>
                    <a:pt x="865" y="1806"/>
                  </a:cubicBezTo>
                  <a:lnTo>
                    <a:pt x="477" y="2213"/>
                  </a:lnTo>
                  <a:lnTo>
                    <a:pt x="469" y="2225"/>
                  </a:lnTo>
                  <a:cubicBezTo>
                    <a:pt x="335" y="2290"/>
                    <a:pt x="250" y="2406"/>
                    <a:pt x="185" y="2536"/>
                  </a:cubicBezTo>
                  <a:cubicBezTo>
                    <a:pt x="166" y="2555"/>
                    <a:pt x="154" y="2578"/>
                    <a:pt x="150" y="2602"/>
                  </a:cubicBezTo>
                  <a:cubicBezTo>
                    <a:pt x="123" y="2602"/>
                    <a:pt x="96" y="2617"/>
                    <a:pt x="77" y="2636"/>
                  </a:cubicBezTo>
                  <a:cubicBezTo>
                    <a:pt x="77" y="2771"/>
                    <a:pt x="0" y="2920"/>
                    <a:pt x="162" y="3020"/>
                  </a:cubicBezTo>
                  <a:lnTo>
                    <a:pt x="296" y="2736"/>
                  </a:lnTo>
                  <a:cubicBezTo>
                    <a:pt x="511" y="2659"/>
                    <a:pt x="646" y="2486"/>
                    <a:pt x="777" y="2309"/>
                  </a:cubicBezTo>
                  <a:cubicBezTo>
                    <a:pt x="783" y="2311"/>
                    <a:pt x="790" y="2312"/>
                    <a:pt x="796" y="2312"/>
                  </a:cubicBezTo>
                  <a:cubicBezTo>
                    <a:pt x="839" y="2312"/>
                    <a:pt x="879" y="2280"/>
                    <a:pt x="892" y="2236"/>
                  </a:cubicBezTo>
                  <a:lnTo>
                    <a:pt x="892" y="2233"/>
                  </a:lnTo>
                  <a:cubicBezTo>
                    <a:pt x="973" y="2190"/>
                    <a:pt x="988" y="2113"/>
                    <a:pt x="999" y="2033"/>
                  </a:cubicBezTo>
                  <a:lnTo>
                    <a:pt x="1092" y="1937"/>
                  </a:lnTo>
                  <a:cubicBezTo>
                    <a:pt x="1338" y="1864"/>
                    <a:pt x="1480" y="1652"/>
                    <a:pt x="1664" y="1499"/>
                  </a:cubicBezTo>
                  <a:lnTo>
                    <a:pt x="1795" y="1314"/>
                  </a:lnTo>
                  <a:cubicBezTo>
                    <a:pt x="1999" y="1210"/>
                    <a:pt x="2218" y="1118"/>
                    <a:pt x="2210" y="834"/>
                  </a:cubicBezTo>
                  <a:cubicBezTo>
                    <a:pt x="2383" y="788"/>
                    <a:pt x="2548" y="711"/>
                    <a:pt x="2690" y="600"/>
                  </a:cubicBezTo>
                  <a:cubicBezTo>
                    <a:pt x="2817" y="373"/>
                    <a:pt x="3155" y="311"/>
                    <a:pt x="3194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13"/>
            <p:cNvSpPr/>
            <p:nvPr/>
          </p:nvSpPr>
          <p:spPr>
            <a:xfrm>
              <a:off x="1111620" y="2224021"/>
              <a:ext cx="36511" cy="92688"/>
            </a:xfrm>
            <a:custGeom>
              <a:avLst/>
              <a:gdLst/>
              <a:ahLst/>
              <a:cxnLst/>
              <a:rect l="l" t="t" r="r" b="b"/>
              <a:pathLst>
                <a:path w="1177" h="2988" extrusionOk="0">
                  <a:moveTo>
                    <a:pt x="956" y="1"/>
                  </a:moveTo>
                  <a:cubicBezTo>
                    <a:pt x="791" y="1"/>
                    <a:pt x="718" y="119"/>
                    <a:pt x="735" y="306"/>
                  </a:cubicBezTo>
                  <a:cubicBezTo>
                    <a:pt x="589" y="502"/>
                    <a:pt x="627" y="702"/>
                    <a:pt x="731" y="898"/>
                  </a:cubicBezTo>
                  <a:cubicBezTo>
                    <a:pt x="331" y="1021"/>
                    <a:pt x="466" y="1355"/>
                    <a:pt x="450" y="1628"/>
                  </a:cubicBezTo>
                  <a:lnTo>
                    <a:pt x="450" y="1632"/>
                  </a:lnTo>
                  <a:lnTo>
                    <a:pt x="335" y="1716"/>
                  </a:lnTo>
                  <a:cubicBezTo>
                    <a:pt x="289" y="1736"/>
                    <a:pt x="258" y="1786"/>
                    <a:pt x="273" y="1839"/>
                  </a:cubicBezTo>
                  <a:cubicBezTo>
                    <a:pt x="258" y="1866"/>
                    <a:pt x="258" y="1901"/>
                    <a:pt x="270" y="1932"/>
                  </a:cubicBezTo>
                  <a:cubicBezTo>
                    <a:pt x="254" y="2143"/>
                    <a:pt x="181" y="2343"/>
                    <a:pt x="104" y="2543"/>
                  </a:cubicBezTo>
                  <a:cubicBezTo>
                    <a:pt x="51" y="2681"/>
                    <a:pt x="1" y="2823"/>
                    <a:pt x="143" y="2946"/>
                  </a:cubicBezTo>
                  <a:cubicBezTo>
                    <a:pt x="161" y="2973"/>
                    <a:pt x="181" y="2988"/>
                    <a:pt x="202" y="2988"/>
                  </a:cubicBezTo>
                  <a:cubicBezTo>
                    <a:pt x="220" y="2988"/>
                    <a:pt x="239" y="2977"/>
                    <a:pt x="258" y="2954"/>
                  </a:cubicBezTo>
                  <a:cubicBezTo>
                    <a:pt x="377" y="2812"/>
                    <a:pt x="393" y="2623"/>
                    <a:pt x="462" y="2454"/>
                  </a:cubicBezTo>
                  <a:lnTo>
                    <a:pt x="466" y="2450"/>
                  </a:lnTo>
                  <a:cubicBezTo>
                    <a:pt x="585" y="2370"/>
                    <a:pt x="539" y="2243"/>
                    <a:pt x="546" y="2131"/>
                  </a:cubicBezTo>
                  <a:lnTo>
                    <a:pt x="539" y="1935"/>
                  </a:lnTo>
                  <a:cubicBezTo>
                    <a:pt x="854" y="1670"/>
                    <a:pt x="838" y="1275"/>
                    <a:pt x="954" y="929"/>
                  </a:cubicBezTo>
                  <a:lnTo>
                    <a:pt x="961" y="821"/>
                  </a:lnTo>
                  <a:cubicBezTo>
                    <a:pt x="1065" y="667"/>
                    <a:pt x="1069" y="494"/>
                    <a:pt x="1057" y="322"/>
                  </a:cubicBezTo>
                  <a:lnTo>
                    <a:pt x="1057" y="222"/>
                  </a:lnTo>
                  <a:lnTo>
                    <a:pt x="1050" y="225"/>
                  </a:lnTo>
                  <a:cubicBezTo>
                    <a:pt x="1127" y="133"/>
                    <a:pt x="1176" y="30"/>
                    <a:pt x="1023" y="6"/>
                  </a:cubicBezTo>
                  <a:cubicBezTo>
                    <a:pt x="999" y="3"/>
                    <a:pt x="977" y="1"/>
                    <a:pt x="9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13"/>
            <p:cNvSpPr/>
            <p:nvPr/>
          </p:nvSpPr>
          <p:spPr>
            <a:xfrm>
              <a:off x="924973" y="2403937"/>
              <a:ext cx="28973" cy="58566"/>
            </a:xfrm>
            <a:custGeom>
              <a:avLst/>
              <a:gdLst/>
              <a:ahLst/>
              <a:cxnLst/>
              <a:rect l="l" t="t" r="r" b="b"/>
              <a:pathLst>
                <a:path w="934" h="1888" extrusionOk="0">
                  <a:moveTo>
                    <a:pt x="407" y="1181"/>
                  </a:moveTo>
                  <a:lnTo>
                    <a:pt x="377" y="1212"/>
                  </a:lnTo>
                  <a:cubicBezTo>
                    <a:pt x="380" y="1200"/>
                    <a:pt x="392" y="1189"/>
                    <a:pt x="407" y="1181"/>
                  </a:cubicBezTo>
                  <a:close/>
                  <a:moveTo>
                    <a:pt x="416" y="0"/>
                  </a:moveTo>
                  <a:cubicBezTo>
                    <a:pt x="242" y="0"/>
                    <a:pt x="191" y="179"/>
                    <a:pt x="173" y="305"/>
                  </a:cubicBezTo>
                  <a:cubicBezTo>
                    <a:pt x="131" y="558"/>
                    <a:pt x="138" y="823"/>
                    <a:pt x="123" y="1089"/>
                  </a:cubicBezTo>
                  <a:lnTo>
                    <a:pt x="211" y="1396"/>
                  </a:lnTo>
                  <a:cubicBezTo>
                    <a:pt x="208" y="1423"/>
                    <a:pt x="200" y="1457"/>
                    <a:pt x="192" y="1488"/>
                  </a:cubicBezTo>
                  <a:cubicBezTo>
                    <a:pt x="0" y="1611"/>
                    <a:pt x="108" y="1730"/>
                    <a:pt x="204" y="1846"/>
                  </a:cubicBezTo>
                  <a:cubicBezTo>
                    <a:pt x="231" y="1873"/>
                    <a:pt x="265" y="1888"/>
                    <a:pt x="302" y="1888"/>
                  </a:cubicBezTo>
                  <a:cubicBezTo>
                    <a:pt x="312" y="1888"/>
                    <a:pt x="323" y="1887"/>
                    <a:pt x="334" y="1884"/>
                  </a:cubicBezTo>
                  <a:cubicBezTo>
                    <a:pt x="484" y="1803"/>
                    <a:pt x="373" y="1673"/>
                    <a:pt x="396" y="1573"/>
                  </a:cubicBezTo>
                  <a:cubicBezTo>
                    <a:pt x="400" y="1538"/>
                    <a:pt x="400" y="1511"/>
                    <a:pt x="396" y="1477"/>
                  </a:cubicBezTo>
                  <a:lnTo>
                    <a:pt x="407" y="1181"/>
                  </a:lnTo>
                  <a:lnTo>
                    <a:pt x="419" y="1189"/>
                  </a:lnTo>
                  <a:cubicBezTo>
                    <a:pt x="430" y="1189"/>
                    <a:pt x="434" y="1173"/>
                    <a:pt x="438" y="1146"/>
                  </a:cubicBezTo>
                  <a:cubicBezTo>
                    <a:pt x="523" y="958"/>
                    <a:pt x="573" y="770"/>
                    <a:pt x="400" y="593"/>
                  </a:cubicBezTo>
                  <a:cubicBezTo>
                    <a:pt x="373" y="574"/>
                    <a:pt x="342" y="566"/>
                    <a:pt x="311" y="558"/>
                  </a:cubicBezTo>
                  <a:cubicBezTo>
                    <a:pt x="374" y="467"/>
                    <a:pt x="446" y="438"/>
                    <a:pt x="524" y="438"/>
                  </a:cubicBezTo>
                  <a:cubicBezTo>
                    <a:pt x="651" y="438"/>
                    <a:pt x="793" y="515"/>
                    <a:pt x="934" y="520"/>
                  </a:cubicBezTo>
                  <a:cubicBezTo>
                    <a:pt x="888" y="393"/>
                    <a:pt x="857" y="316"/>
                    <a:pt x="834" y="239"/>
                  </a:cubicBezTo>
                  <a:cubicBezTo>
                    <a:pt x="776" y="36"/>
                    <a:pt x="603" y="13"/>
                    <a:pt x="438" y="1"/>
                  </a:cubicBezTo>
                  <a:cubicBezTo>
                    <a:pt x="431" y="1"/>
                    <a:pt x="423" y="0"/>
                    <a:pt x="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13"/>
            <p:cNvSpPr/>
            <p:nvPr/>
          </p:nvSpPr>
          <p:spPr>
            <a:xfrm>
              <a:off x="1125455" y="2274274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cubicBezTo>
                    <a:pt x="0" y="0"/>
                    <a:pt x="0" y="4"/>
                    <a:pt x="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13"/>
            <p:cNvSpPr/>
            <p:nvPr/>
          </p:nvSpPr>
          <p:spPr>
            <a:xfrm>
              <a:off x="937133" y="2464612"/>
              <a:ext cx="22676" cy="20690"/>
            </a:xfrm>
            <a:custGeom>
              <a:avLst/>
              <a:gdLst/>
              <a:ahLst/>
              <a:cxnLst/>
              <a:rect l="l" t="t" r="r" b="b"/>
              <a:pathLst>
                <a:path w="731" h="667" extrusionOk="0">
                  <a:moveTo>
                    <a:pt x="682" y="0"/>
                  </a:moveTo>
                  <a:cubicBezTo>
                    <a:pt x="679" y="0"/>
                    <a:pt x="676" y="0"/>
                    <a:pt x="672" y="1"/>
                  </a:cubicBezTo>
                  <a:cubicBezTo>
                    <a:pt x="661" y="5"/>
                    <a:pt x="657" y="13"/>
                    <a:pt x="646" y="16"/>
                  </a:cubicBezTo>
                  <a:lnTo>
                    <a:pt x="503" y="155"/>
                  </a:lnTo>
                  <a:lnTo>
                    <a:pt x="446" y="185"/>
                  </a:lnTo>
                  <a:cubicBezTo>
                    <a:pt x="450" y="166"/>
                    <a:pt x="442" y="147"/>
                    <a:pt x="427" y="136"/>
                  </a:cubicBezTo>
                  <a:lnTo>
                    <a:pt x="311" y="132"/>
                  </a:lnTo>
                  <a:lnTo>
                    <a:pt x="215" y="235"/>
                  </a:lnTo>
                  <a:cubicBezTo>
                    <a:pt x="81" y="347"/>
                    <a:pt x="0" y="478"/>
                    <a:pt x="23" y="666"/>
                  </a:cubicBezTo>
                  <a:cubicBezTo>
                    <a:pt x="31" y="666"/>
                    <a:pt x="38" y="666"/>
                    <a:pt x="45" y="666"/>
                  </a:cubicBezTo>
                  <a:cubicBezTo>
                    <a:pt x="222" y="666"/>
                    <a:pt x="256" y="534"/>
                    <a:pt x="311" y="424"/>
                  </a:cubicBezTo>
                  <a:cubicBezTo>
                    <a:pt x="319" y="425"/>
                    <a:pt x="326" y="426"/>
                    <a:pt x="334" y="426"/>
                  </a:cubicBezTo>
                  <a:cubicBezTo>
                    <a:pt x="378" y="426"/>
                    <a:pt x="414" y="398"/>
                    <a:pt x="430" y="358"/>
                  </a:cubicBezTo>
                  <a:cubicBezTo>
                    <a:pt x="588" y="305"/>
                    <a:pt x="730" y="232"/>
                    <a:pt x="719" y="32"/>
                  </a:cubicBezTo>
                  <a:cubicBezTo>
                    <a:pt x="715" y="9"/>
                    <a:pt x="699" y="0"/>
                    <a:pt x="6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13"/>
            <p:cNvSpPr/>
            <p:nvPr/>
          </p:nvSpPr>
          <p:spPr>
            <a:xfrm>
              <a:off x="1084198" y="2340532"/>
              <a:ext cx="7197" cy="7476"/>
            </a:xfrm>
            <a:custGeom>
              <a:avLst/>
              <a:gdLst/>
              <a:ahLst/>
              <a:cxnLst/>
              <a:rect l="l" t="t" r="r" b="b"/>
              <a:pathLst>
                <a:path w="232" h="241" extrusionOk="0">
                  <a:moveTo>
                    <a:pt x="128" y="1"/>
                  </a:moveTo>
                  <a:cubicBezTo>
                    <a:pt x="89" y="62"/>
                    <a:pt x="1" y="112"/>
                    <a:pt x="70" y="197"/>
                  </a:cubicBezTo>
                  <a:cubicBezTo>
                    <a:pt x="90" y="225"/>
                    <a:pt x="122" y="241"/>
                    <a:pt x="154" y="241"/>
                  </a:cubicBezTo>
                  <a:cubicBezTo>
                    <a:pt x="170" y="241"/>
                    <a:pt x="186" y="237"/>
                    <a:pt x="201" y="228"/>
                  </a:cubicBezTo>
                  <a:cubicBezTo>
                    <a:pt x="216" y="216"/>
                    <a:pt x="224" y="205"/>
                    <a:pt x="231" y="197"/>
                  </a:cubicBezTo>
                  <a:cubicBezTo>
                    <a:pt x="220" y="116"/>
                    <a:pt x="205" y="43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13"/>
            <p:cNvSpPr/>
            <p:nvPr/>
          </p:nvSpPr>
          <p:spPr>
            <a:xfrm>
              <a:off x="1109852" y="2331009"/>
              <a:ext cx="3226" cy="5987"/>
            </a:xfrm>
            <a:custGeom>
              <a:avLst/>
              <a:gdLst/>
              <a:ahLst/>
              <a:cxnLst/>
              <a:rect l="l" t="t" r="r" b="b"/>
              <a:pathLst>
                <a:path w="104" h="193" extrusionOk="0">
                  <a:moveTo>
                    <a:pt x="100" y="0"/>
                  </a:moveTo>
                  <a:cubicBezTo>
                    <a:pt x="12" y="35"/>
                    <a:pt x="4" y="112"/>
                    <a:pt x="0" y="193"/>
                  </a:cubicBezTo>
                  <a:cubicBezTo>
                    <a:pt x="50" y="189"/>
                    <a:pt x="96" y="154"/>
                    <a:pt x="104" y="104"/>
                  </a:cubicBezTo>
                  <a:lnTo>
                    <a:pt x="1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13"/>
            <p:cNvSpPr/>
            <p:nvPr/>
          </p:nvSpPr>
          <p:spPr>
            <a:xfrm>
              <a:off x="1075637" y="2346922"/>
              <a:ext cx="5149" cy="2482"/>
            </a:xfrm>
            <a:custGeom>
              <a:avLst/>
              <a:gdLst/>
              <a:ahLst/>
              <a:cxnLst/>
              <a:rect l="l" t="t" r="r" b="b"/>
              <a:pathLst>
                <a:path w="166" h="80" extrusionOk="0">
                  <a:moveTo>
                    <a:pt x="124" y="0"/>
                  </a:moveTo>
                  <a:cubicBezTo>
                    <a:pt x="68" y="0"/>
                    <a:pt x="34" y="38"/>
                    <a:pt x="0" y="79"/>
                  </a:cubicBezTo>
                  <a:lnTo>
                    <a:pt x="165" y="68"/>
                  </a:lnTo>
                  <a:cubicBezTo>
                    <a:pt x="162" y="45"/>
                    <a:pt x="154" y="2"/>
                    <a:pt x="146" y="2"/>
                  </a:cubicBezTo>
                  <a:cubicBezTo>
                    <a:pt x="138" y="1"/>
                    <a:pt x="131" y="0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13"/>
            <p:cNvSpPr/>
            <p:nvPr/>
          </p:nvSpPr>
          <p:spPr>
            <a:xfrm>
              <a:off x="1075389" y="2349373"/>
              <a:ext cx="279" cy="24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0" y="0"/>
                  </a:moveTo>
                  <a:lnTo>
                    <a:pt x="4" y="8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13"/>
            <p:cNvSpPr/>
            <p:nvPr/>
          </p:nvSpPr>
          <p:spPr>
            <a:xfrm>
              <a:off x="963810" y="2451025"/>
              <a:ext cx="744" cy="993"/>
            </a:xfrm>
            <a:custGeom>
              <a:avLst/>
              <a:gdLst/>
              <a:ahLst/>
              <a:cxnLst/>
              <a:rect l="l" t="t" r="r" b="b"/>
              <a:pathLst>
                <a:path w="24" h="32" extrusionOk="0">
                  <a:moveTo>
                    <a:pt x="1" y="1"/>
                  </a:moveTo>
                  <a:lnTo>
                    <a:pt x="8" y="32"/>
                  </a:lnTo>
                  <a:lnTo>
                    <a:pt x="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15" name="Google Shape;2215;p13"/>
          <p:cNvGrpSpPr/>
          <p:nvPr/>
        </p:nvGrpSpPr>
        <p:grpSpPr>
          <a:xfrm>
            <a:off x="6326590" y="4512260"/>
            <a:ext cx="892952" cy="421674"/>
            <a:chOff x="7447517" y="2800652"/>
            <a:chExt cx="771716" cy="364423"/>
          </a:xfrm>
        </p:grpSpPr>
        <p:sp>
          <p:nvSpPr>
            <p:cNvPr id="2216" name="Google Shape;2216;p13"/>
            <p:cNvSpPr/>
            <p:nvPr/>
          </p:nvSpPr>
          <p:spPr>
            <a:xfrm>
              <a:off x="7447517" y="2800652"/>
              <a:ext cx="771716" cy="364423"/>
            </a:xfrm>
            <a:custGeom>
              <a:avLst/>
              <a:gdLst/>
              <a:ahLst/>
              <a:cxnLst/>
              <a:rect l="l" t="t" r="r" b="b"/>
              <a:pathLst>
                <a:path w="24878" h="11748" extrusionOk="0">
                  <a:moveTo>
                    <a:pt x="14714" y="577"/>
                  </a:moveTo>
                  <a:lnTo>
                    <a:pt x="14752" y="604"/>
                  </a:lnTo>
                  <a:lnTo>
                    <a:pt x="14752" y="604"/>
                  </a:lnTo>
                  <a:cubicBezTo>
                    <a:pt x="14738" y="595"/>
                    <a:pt x="14725" y="588"/>
                    <a:pt x="14714" y="577"/>
                  </a:cubicBezTo>
                  <a:close/>
                  <a:moveTo>
                    <a:pt x="16166" y="2218"/>
                  </a:moveTo>
                  <a:cubicBezTo>
                    <a:pt x="16174" y="2229"/>
                    <a:pt x="16185" y="2237"/>
                    <a:pt x="16193" y="2244"/>
                  </a:cubicBezTo>
                  <a:lnTo>
                    <a:pt x="16166" y="2218"/>
                  </a:lnTo>
                  <a:close/>
                  <a:moveTo>
                    <a:pt x="8850" y="2414"/>
                  </a:moveTo>
                  <a:lnTo>
                    <a:pt x="8850" y="2414"/>
                  </a:lnTo>
                  <a:cubicBezTo>
                    <a:pt x="8857" y="2415"/>
                    <a:pt x="8864" y="2416"/>
                    <a:pt x="8870" y="2416"/>
                  </a:cubicBezTo>
                  <a:cubicBezTo>
                    <a:pt x="8872" y="2416"/>
                    <a:pt x="8873" y="2416"/>
                    <a:pt x="8874" y="2416"/>
                  </a:cubicBezTo>
                  <a:lnTo>
                    <a:pt x="8874" y="2416"/>
                  </a:lnTo>
                  <a:cubicBezTo>
                    <a:pt x="8867" y="2422"/>
                    <a:pt x="8860" y="2428"/>
                    <a:pt x="8852" y="2434"/>
                  </a:cubicBezTo>
                  <a:lnTo>
                    <a:pt x="8852" y="2434"/>
                  </a:lnTo>
                  <a:lnTo>
                    <a:pt x="8850" y="2414"/>
                  </a:lnTo>
                  <a:close/>
                  <a:moveTo>
                    <a:pt x="9288" y="3743"/>
                  </a:moveTo>
                  <a:lnTo>
                    <a:pt x="9288" y="3743"/>
                  </a:lnTo>
                  <a:cubicBezTo>
                    <a:pt x="9345" y="3939"/>
                    <a:pt x="9426" y="4116"/>
                    <a:pt x="9707" y="4127"/>
                  </a:cubicBezTo>
                  <a:cubicBezTo>
                    <a:pt x="9726" y="4120"/>
                    <a:pt x="9745" y="4104"/>
                    <a:pt x="9757" y="4093"/>
                  </a:cubicBezTo>
                  <a:lnTo>
                    <a:pt x="9906" y="4173"/>
                  </a:lnTo>
                  <a:cubicBezTo>
                    <a:pt x="9910" y="4193"/>
                    <a:pt x="9910" y="4212"/>
                    <a:pt x="9910" y="4235"/>
                  </a:cubicBezTo>
                  <a:cubicBezTo>
                    <a:pt x="9918" y="4323"/>
                    <a:pt x="10026" y="4312"/>
                    <a:pt x="10076" y="4362"/>
                  </a:cubicBezTo>
                  <a:cubicBezTo>
                    <a:pt x="9954" y="4311"/>
                    <a:pt x="9835" y="4273"/>
                    <a:pt x="9707" y="4273"/>
                  </a:cubicBezTo>
                  <a:cubicBezTo>
                    <a:pt x="9661" y="4273"/>
                    <a:pt x="9613" y="4278"/>
                    <a:pt x="9564" y="4289"/>
                  </a:cubicBezTo>
                  <a:cubicBezTo>
                    <a:pt x="9507" y="4304"/>
                    <a:pt x="9461" y="4339"/>
                    <a:pt x="9422" y="4381"/>
                  </a:cubicBezTo>
                  <a:lnTo>
                    <a:pt x="9322" y="4308"/>
                  </a:lnTo>
                  <a:lnTo>
                    <a:pt x="9322" y="4289"/>
                  </a:lnTo>
                  <a:cubicBezTo>
                    <a:pt x="9234" y="4100"/>
                    <a:pt x="9215" y="3920"/>
                    <a:pt x="9288" y="3743"/>
                  </a:cubicBezTo>
                  <a:close/>
                  <a:moveTo>
                    <a:pt x="6510" y="4385"/>
                  </a:moveTo>
                  <a:lnTo>
                    <a:pt x="6506" y="4408"/>
                  </a:lnTo>
                  <a:cubicBezTo>
                    <a:pt x="6506" y="4400"/>
                    <a:pt x="6506" y="4389"/>
                    <a:pt x="6510" y="4385"/>
                  </a:cubicBezTo>
                  <a:close/>
                  <a:moveTo>
                    <a:pt x="22460" y="5184"/>
                  </a:moveTo>
                  <a:lnTo>
                    <a:pt x="22464" y="5187"/>
                  </a:lnTo>
                  <a:lnTo>
                    <a:pt x="22464" y="5187"/>
                  </a:lnTo>
                  <a:cubicBezTo>
                    <a:pt x="22460" y="5186"/>
                    <a:pt x="22460" y="5184"/>
                    <a:pt x="22460" y="5184"/>
                  </a:cubicBezTo>
                  <a:close/>
                  <a:moveTo>
                    <a:pt x="10471" y="5445"/>
                  </a:moveTo>
                  <a:lnTo>
                    <a:pt x="10471" y="5445"/>
                  </a:lnTo>
                  <a:cubicBezTo>
                    <a:pt x="10487" y="5457"/>
                    <a:pt x="10502" y="5476"/>
                    <a:pt x="10510" y="5484"/>
                  </a:cubicBezTo>
                  <a:cubicBezTo>
                    <a:pt x="10502" y="5484"/>
                    <a:pt x="10487" y="5476"/>
                    <a:pt x="10471" y="5445"/>
                  </a:cubicBezTo>
                  <a:close/>
                  <a:moveTo>
                    <a:pt x="22168" y="5585"/>
                  </a:moveTo>
                  <a:lnTo>
                    <a:pt x="22168" y="5585"/>
                  </a:lnTo>
                  <a:cubicBezTo>
                    <a:pt x="22170" y="5591"/>
                    <a:pt x="22174" y="5595"/>
                    <a:pt x="22180" y="5599"/>
                  </a:cubicBezTo>
                  <a:lnTo>
                    <a:pt x="22176" y="5599"/>
                  </a:lnTo>
                  <a:cubicBezTo>
                    <a:pt x="22173" y="5596"/>
                    <a:pt x="22170" y="5591"/>
                    <a:pt x="22168" y="5585"/>
                  </a:cubicBezTo>
                  <a:close/>
                  <a:moveTo>
                    <a:pt x="3047" y="7647"/>
                  </a:moveTo>
                  <a:lnTo>
                    <a:pt x="3047" y="7663"/>
                  </a:lnTo>
                  <a:lnTo>
                    <a:pt x="3044" y="7655"/>
                  </a:lnTo>
                  <a:lnTo>
                    <a:pt x="3047" y="7647"/>
                  </a:lnTo>
                  <a:close/>
                  <a:moveTo>
                    <a:pt x="21215" y="4700"/>
                  </a:moveTo>
                  <a:cubicBezTo>
                    <a:pt x="21324" y="4700"/>
                    <a:pt x="21351" y="4834"/>
                    <a:pt x="21438" y="4869"/>
                  </a:cubicBezTo>
                  <a:cubicBezTo>
                    <a:pt x="21444" y="4869"/>
                    <a:pt x="21450" y="4869"/>
                    <a:pt x="21456" y="4869"/>
                  </a:cubicBezTo>
                  <a:cubicBezTo>
                    <a:pt x="21492" y="4869"/>
                    <a:pt x="21529" y="4872"/>
                    <a:pt x="21564" y="4872"/>
                  </a:cubicBezTo>
                  <a:cubicBezTo>
                    <a:pt x="21647" y="4872"/>
                    <a:pt x="21723" y="4856"/>
                    <a:pt x="21753" y="4754"/>
                  </a:cubicBezTo>
                  <a:cubicBezTo>
                    <a:pt x="21880" y="4788"/>
                    <a:pt x="22011" y="4800"/>
                    <a:pt x="22138" y="4850"/>
                  </a:cubicBezTo>
                  <a:cubicBezTo>
                    <a:pt x="22188" y="4873"/>
                    <a:pt x="22238" y="4907"/>
                    <a:pt x="22276" y="4946"/>
                  </a:cubicBezTo>
                  <a:cubicBezTo>
                    <a:pt x="22322" y="5003"/>
                    <a:pt x="22364" y="5073"/>
                    <a:pt x="22418" y="5130"/>
                  </a:cubicBezTo>
                  <a:cubicBezTo>
                    <a:pt x="22433" y="5149"/>
                    <a:pt x="22453" y="5169"/>
                    <a:pt x="22468" y="5184"/>
                  </a:cubicBezTo>
                  <a:lnTo>
                    <a:pt x="22468" y="5188"/>
                  </a:lnTo>
                  <a:cubicBezTo>
                    <a:pt x="22466" y="5188"/>
                    <a:pt x="22465" y="5188"/>
                    <a:pt x="22464" y="5187"/>
                  </a:cubicBezTo>
                  <a:lnTo>
                    <a:pt x="22464" y="5187"/>
                  </a:lnTo>
                  <a:cubicBezTo>
                    <a:pt x="22396" y="5116"/>
                    <a:pt x="22332" y="5044"/>
                    <a:pt x="22264" y="4980"/>
                  </a:cubicBezTo>
                  <a:cubicBezTo>
                    <a:pt x="22210" y="4962"/>
                    <a:pt x="22165" y="4952"/>
                    <a:pt x="22130" y="4952"/>
                  </a:cubicBezTo>
                  <a:cubicBezTo>
                    <a:pt x="22027" y="4952"/>
                    <a:pt x="22003" y="5031"/>
                    <a:pt x="22057" y="5188"/>
                  </a:cubicBezTo>
                  <a:cubicBezTo>
                    <a:pt x="22060" y="5188"/>
                    <a:pt x="22062" y="5188"/>
                    <a:pt x="22065" y="5188"/>
                  </a:cubicBezTo>
                  <a:cubicBezTo>
                    <a:pt x="22131" y="5188"/>
                    <a:pt x="22146" y="5236"/>
                    <a:pt x="22161" y="5288"/>
                  </a:cubicBezTo>
                  <a:lnTo>
                    <a:pt x="22053" y="5296"/>
                  </a:lnTo>
                  <a:cubicBezTo>
                    <a:pt x="22018" y="5279"/>
                    <a:pt x="21986" y="5270"/>
                    <a:pt x="21960" y="5270"/>
                  </a:cubicBezTo>
                  <a:cubicBezTo>
                    <a:pt x="21910" y="5270"/>
                    <a:pt x="21876" y="5303"/>
                    <a:pt x="21869" y="5388"/>
                  </a:cubicBezTo>
                  <a:cubicBezTo>
                    <a:pt x="21896" y="5457"/>
                    <a:pt x="21926" y="5526"/>
                    <a:pt x="21953" y="5595"/>
                  </a:cubicBezTo>
                  <a:cubicBezTo>
                    <a:pt x="22022" y="5676"/>
                    <a:pt x="22065" y="5780"/>
                    <a:pt x="22080" y="5883"/>
                  </a:cubicBezTo>
                  <a:cubicBezTo>
                    <a:pt x="22095" y="5901"/>
                    <a:pt x="22114" y="5914"/>
                    <a:pt x="22136" y="5914"/>
                  </a:cubicBezTo>
                  <a:cubicBezTo>
                    <a:pt x="22143" y="5914"/>
                    <a:pt x="22150" y="5913"/>
                    <a:pt x="22157" y="5910"/>
                  </a:cubicBezTo>
                  <a:cubicBezTo>
                    <a:pt x="22168" y="5979"/>
                    <a:pt x="22180" y="6049"/>
                    <a:pt x="22241" y="6091"/>
                  </a:cubicBezTo>
                  <a:cubicBezTo>
                    <a:pt x="22165" y="6168"/>
                    <a:pt x="22034" y="6110"/>
                    <a:pt x="21965" y="6195"/>
                  </a:cubicBezTo>
                  <a:cubicBezTo>
                    <a:pt x="21930" y="6252"/>
                    <a:pt x="21896" y="6341"/>
                    <a:pt x="21949" y="6368"/>
                  </a:cubicBezTo>
                  <a:cubicBezTo>
                    <a:pt x="22118" y="6456"/>
                    <a:pt x="22241" y="6617"/>
                    <a:pt x="22449" y="6621"/>
                  </a:cubicBezTo>
                  <a:cubicBezTo>
                    <a:pt x="22468" y="6675"/>
                    <a:pt x="22514" y="6710"/>
                    <a:pt x="22568" y="6710"/>
                  </a:cubicBezTo>
                  <a:cubicBezTo>
                    <a:pt x="22560" y="6736"/>
                    <a:pt x="22564" y="6771"/>
                    <a:pt x="22572" y="6802"/>
                  </a:cubicBezTo>
                  <a:cubicBezTo>
                    <a:pt x="22603" y="6844"/>
                    <a:pt x="22645" y="6879"/>
                    <a:pt x="22687" y="6906"/>
                  </a:cubicBezTo>
                  <a:lnTo>
                    <a:pt x="23164" y="7225"/>
                  </a:lnTo>
                  <a:cubicBezTo>
                    <a:pt x="23240" y="7324"/>
                    <a:pt x="23352" y="7390"/>
                    <a:pt x="23475" y="7405"/>
                  </a:cubicBezTo>
                  <a:cubicBezTo>
                    <a:pt x="23579" y="7217"/>
                    <a:pt x="23467" y="7140"/>
                    <a:pt x="23310" y="7082"/>
                  </a:cubicBezTo>
                  <a:cubicBezTo>
                    <a:pt x="23079" y="6871"/>
                    <a:pt x="22733" y="6802"/>
                    <a:pt x="22583" y="6483"/>
                  </a:cubicBezTo>
                  <a:cubicBezTo>
                    <a:pt x="22541" y="6356"/>
                    <a:pt x="22495" y="6229"/>
                    <a:pt x="22453" y="6102"/>
                  </a:cubicBezTo>
                  <a:cubicBezTo>
                    <a:pt x="22457" y="6003"/>
                    <a:pt x="22464" y="5899"/>
                    <a:pt x="22468" y="5795"/>
                  </a:cubicBezTo>
                  <a:cubicBezTo>
                    <a:pt x="22495" y="5803"/>
                    <a:pt x="22526" y="5810"/>
                    <a:pt x="22553" y="5810"/>
                  </a:cubicBezTo>
                  <a:cubicBezTo>
                    <a:pt x="22599" y="5903"/>
                    <a:pt x="22668" y="5972"/>
                    <a:pt x="22764" y="6003"/>
                  </a:cubicBezTo>
                  <a:lnTo>
                    <a:pt x="23102" y="6483"/>
                  </a:lnTo>
                  <a:cubicBezTo>
                    <a:pt x="23137" y="6598"/>
                    <a:pt x="23217" y="6698"/>
                    <a:pt x="23321" y="6756"/>
                  </a:cubicBezTo>
                  <a:cubicBezTo>
                    <a:pt x="23329" y="6775"/>
                    <a:pt x="23333" y="6802"/>
                    <a:pt x="23340" y="6813"/>
                  </a:cubicBezTo>
                  <a:cubicBezTo>
                    <a:pt x="23407" y="6889"/>
                    <a:pt x="23460" y="6922"/>
                    <a:pt x="23505" y="6922"/>
                  </a:cubicBezTo>
                  <a:cubicBezTo>
                    <a:pt x="23549" y="6922"/>
                    <a:pt x="23585" y="6891"/>
                    <a:pt x="23617" y="6840"/>
                  </a:cubicBezTo>
                  <a:cubicBezTo>
                    <a:pt x="23640" y="6956"/>
                    <a:pt x="23717" y="7052"/>
                    <a:pt x="23794" y="7151"/>
                  </a:cubicBezTo>
                  <a:cubicBezTo>
                    <a:pt x="24051" y="7517"/>
                    <a:pt x="24243" y="7916"/>
                    <a:pt x="24447" y="8308"/>
                  </a:cubicBezTo>
                  <a:cubicBezTo>
                    <a:pt x="24462" y="8343"/>
                    <a:pt x="24474" y="8370"/>
                    <a:pt x="24493" y="8400"/>
                  </a:cubicBezTo>
                  <a:cubicBezTo>
                    <a:pt x="24493" y="8404"/>
                    <a:pt x="24512" y="8423"/>
                    <a:pt x="24512" y="8427"/>
                  </a:cubicBezTo>
                  <a:cubicBezTo>
                    <a:pt x="24505" y="8427"/>
                    <a:pt x="24501" y="8427"/>
                    <a:pt x="24493" y="8435"/>
                  </a:cubicBezTo>
                  <a:cubicBezTo>
                    <a:pt x="24489" y="8439"/>
                    <a:pt x="24485" y="8439"/>
                    <a:pt x="24485" y="8439"/>
                  </a:cubicBezTo>
                  <a:cubicBezTo>
                    <a:pt x="24485" y="8439"/>
                    <a:pt x="24461" y="8429"/>
                    <a:pt x="24451" y="8429"/>
                  </a:cubicBezTo>
                  <a:cubicBezTo>
                    <a:pt x="24449" y="8429"/>
                    <a:pt x="24447" y="8430"/>
                    <a:pt x="24447" y="8431"/>
                  </a:cubicBezTo>
                  <a:cubicBezTo>
                    <a:pt x="24412" y="8420"/>
                    <a:pt x="24378" y="8416"/>
                    <a:pt x="24347" y="8404"/>
                  </a:cubicBezTo>
                  <a:cubicBezTo>
                    <a:pt x="24274" y="8381"/>
                    <a:pt x="24205" y="8343"/>
                    <a:pt x="24143" y="8297"/>
                  </a:cubicBezTo>
                  <a:cubicBezTo>
                    <a:pt x="23386" y="7732"/>
                    <a:pt x="22637" y="7163"/>
                    <a:pt x="21842" y="6648"/>
                  </a:cubicBezTo>
                  <a:cubicBezTo>
                    <a:pt x="21780" y="6625"/>
                    <a:pt x="21719" y="6610"/>
                    <a:pt x="21650" y="6598"/>
                  </a:cubicBezTo>
                  <a:lnTo>
                    <a:pt x="21554" y="6579"/>
                  </a:lnTo>
                  <a:cubicBezTo>
                    <a:pt x="21515" y="6527"/>
                    <a:pt x="21452" y="6493"/>
                    <a:pt x="21388" y="6493"/>
                  </a:cubicBezTo>
                  <a:cubicBezTo>
                    <a:pt x="21382" y="6493"/>
                    <a:pt x="21376" y="6494"/>
                    <a:pt x="21369" y="6494"/>
                  </a:cubicBezTo>
                  <a:lnTo>
                    <a:pt x="21361" y="6487"/>
                  </a:lnTo>
                  <a:cubicBezTo>
                    <a:pt x="21355" y="6436"/>
                    <a:pt x="21328" y="6414"/>
                    <a:pt x="21287" y="6414"/>
                  </a:cubicBezTo>
                  <a:cubicBezTo>
                    <a:pt x="21278" y="6414"/>
                    <a:pt x="21268" y="6415"/>
                    <a:pt x="21258" y="6418"/>
                  </a:cubicBezTo>
                  <a:cubicBezTo>
                    <a:pt x="21246" y="6394"/>
                    <a:pt x="21222" y="6379"/>
                    <a:pt x="21200" y="6379"/>
                  </a:cubicBezTo>
                  <a:cubicBezTo>
                    <a:pt x="21193" y="6379"/>
                    <a:pt x="21187" y="6380"/>
                    <a:pt x="21181" y="6383"/>
                  </a:cubicBezTo>
                  <a:cubicBezTo>
                    <a:pt x="20870" y="6149"/>
                    <a:pt x="20524" y="5972"/>
                    <a:pt x="20239" y="5703"/>
                  </a:cubicBezTo>
                  <a:cubicBezTo>
                    <a:pt x="20199" y="5597"/>
                    <a:pt x="20135" y="5542"/>
                    <a:pt x="20045" y="5542"/>
                  </a:cubicBezTo>
                  <a:cubicBezTo>
                    <a:pt x="20014" y="5542"/>
                    <a:pt x="19980" y="5548"/>
                    <a:pt x="19943" y="5561"/>
                  </a:cubicBezTo>
                  <a:lnTo>
                    <a:pt x="19932" y="5576"/>
                  </a:lnTo>
                  <a:cubicBezTo>
                    <a:pt x="19882" y="5499"/>
                    <a:pt x="19767" y="5457"/>
                    <a:pt x="19809" y="5319"/>
                  </a:cubicBezTo>
                  <a:cubicBezTo>
                    <a:pt x="19823" y="5317"/>
                    <a:pt x="19837" y="5316"/>
                    <a:pt x="19850" y="5316"/>
                  </a:cubicBezTo>
                  <a:cubicBezTo>
                    <a:pt x="20049" y="5316"/>
                    <a:pt x="20184" y="5526"/>
                    <a:pt x="20379" y="5526"/>
                  </a:cubicBezTo>
                  <a:cubicBezTo>
                    <a:pt x="20394" y="5526"/>
                    <a:pt x="20409" y="5525"/>
                    <a:pt x="20424" y="5522"/>
                  </a:cubicBezTo>
                  <a:lnTo>
                    <a:pt x="20439" y="5591"/>
                  </a:lnTo>
                  <a:lnTo>
                    <a:pt x="20666" y="5561"/>
                  </a:lnTo>
                  <a:cubicBezTo>
                    <a:pt x="21066" y="5607"/>
                    <a:pt x="21346" y="5953"/>
                    <a:pt x="21753" y="5991"/>
                  </a:cubicBezTo>
                  <a:cubicBezTo>
                    <a:pt x="21738" y="5918"/>
                    <a:pt x="21734" y="5841"/>
                    <a:pt x="21665" y="5791"/>
                  </a:cubicBezTo>
                  <a:cubicBezTo>
                    <a:pt x="21665" y="5741"/>
                    <a:pt x="21630" y="5691"/>
                    <a:pt x="21577" y="5676"/>
                  </a:cubicBezTo>
                  <a:cubicBezTo>
                    <a:pt x="21358" y="5530"/>
                    <a:pt x="21108" y="5438"/>
                    <a:pt x="20843" y="5399"/>
                  </a:cubicBezTo>
                  <a:cubicBezTo>
                    <a:pt x="20827" y="5387"/>
                    <a:pt x="20806" y="5379"/>
                    <a:pt x="20783" y="5379"/>
                  </a:cubicBezTo>
                  <a:cubicBezTo>
                    <a:pt x="20779" y="5379"/>
                    <a:pt x="20774" y="5379"/>
                    <a:pt x="20770" y="5380"/>
                  </a:cubicBezTo>
                  <a:cubicBezTo>
                    <a:pt x="20616" y="5272"/>
                    <a:pt x="20420" y="5319"/>
                    <a:pt x="20247" y="5242"/>
                  </a:cubicBezTo>
                  <a:cubicBezTo>
                    <a:pt x="20228" y="5111"/>
                    <a:pt x="20397" y="5030"/>
                    <a:pt x="20351" y="4888"/>
                  </a:cubicBezTo>
                  <a:lnTo>
                    <a:pt x="20351" y="4888"/>
                  </a:lnTo>
                  <a:cubicBezTo>
                    <a:pt x="20385" y="4904"/>
                    <a:pt x="20420" y="4909"/>
                    <a:pt x="20455" y="4909"/>
                  </a:cubicBezTo>
                  <a:cubicBezTo>
                    <a:pt x="20535" y="4909"/>
                    <a:pt x="20617" y="4881"/>
                    <a:pt x="20704" y="4881"/>
                  </a:cubicBezTo>
                  <a:cubicBezTo>
                    <a:pt x="20741" y="4881"/>
                    <a:pt x="20778" y="4886"/>
                    <a:pt x="20816" y="4900"/>
                  </a:cubicBezTo>
                  <a:cubicBezTo>
                    <a:pt x="20839" y="4908"/>
                    <a:pt x="20891" y="4920"/>
                    <a:pt x="20949" y="4920"/>
                  </a:cubicBezTo>
                  <a:cubicBezTo>
                    <a:pt x="21054" y="4920"/>
                    <a:pt x="21178" y="4880"/>
                    <a:pt x="21181" y="4704"/>
                  </a:cubicBezTo>
                  <a:cubicBezTo>
                    <a:pt x="21193" y="4701"/>
                    <a:pt x="21204" y="4700"/>
                    <a:pt x="21215" y="4700"/>
                  </a:cubicBezTo>
                  <a:close/>
                  <a:moveTo>
                    <a:pt x="2052" y="9676"/>
                  </a:moveTo>
                  <a:cubicBezTo>
                    <a:pt x="2087" y="9753"/>
                    <a:pt x="2094" y="9841"/>
                    <a:pt x="2083" y="9926"/>
                  </a:cubicBezTo>
                  <a:cubicBezTo>
                    <a:pt x="2068" y="9991"/>
                    <a:pt x="2064" y="10057"/>
                    <a:pt x="2060" y="10118"/>
                  </a:cubicBezTo>
                  <a:cubicBezTo>
                    <a:pt x="2068" y="10133"/>
                    <a:pt x="2071" y="10153"/>
                    <a:pt x="2071" y="10179"/>
                  </a:cubicBezTo>
                  <a:cubicBezTo>
                    <a:pt x="2068" y="10172"/>
                    <a:pt x="2064" y="10172"/>
                    <a:pt x="2056" y="10168"/>
                  </a:cubicBezTo>
                  <a:cubicBezTo>
                    <a:pt x="2027" y="10160"/>
                    <a:pt x="1997" y="10156"/>
                    <a:pt x="1968" y="10156"/>
                  </a:cubicBezTo>
                  <a:cubicBezTo>
                    <a:pt x="1938" y="10156"/>
                    <a:pt x="1908" y="10160"/>
                    <a:pt x="1879" y="10168"/>
                  </a:cubicBezTo>
                  <a:cubicBezTo>
                    <a:pt x="1849" y="10179"/>
                    <a:pt x="1817" y="10183"/>
                    <a:pt x="1784" y="10183"/>
                  </a:cubicBezTo>
                  <a:cubicBezTo>
                    <a:pt x="1745" y="10183"/>
                    <a:pt x="1705" y="10177"/>
                    <a:pt x="1668" y="10164"/>
                  </a:cubicBezTo>
                  <a:cubicBezTo>
                    <a:pt x="1641" y="10145"/>
                    <a:pt x="1614" y="10126"/>
                    <a:pt x="1591" y="10103"/>
                  </a:cubicBezTo>
                  <a:cubicBezTo>
                    <a:pt x="1783" y="10010"/>
                    <a:pt x="1879" y="9799"/>
                    <a:pt x="2052" y="9676"/>
                  </a:cubicBezTo>
                  <a:close/>
                  <a:moveTo>
                    <a:pt x="7635" y="10618"/>
                  </a:moveTo>
                  <a:cubicBezTo>
                    <a:pt x="7635" y="10637"/>
                    <a:pt x="7628" y="10652"/>
                    <a:pt x="7620" y="10671"/>
                  </a:cubicBezTo>
                  <a:lnTo>
                    <a:pt x="7620" y="10667"/>
                  </a:lnTo>
                  <a:lnTo>
                    <a:pt x="7586" y="10667"/>
                  </a:lnTo>
                  <a:lnTo>
                    <a:pt x="7635" y="10618"/>
                  </a:lnTo>
                  <a:close/>
                  <a:moveTo>
                    <a:pt x="7620" y="10698"/>
                  </a:moveTo>
                  <a:cubicBezTo>
                    <a:pt x="7622" y="10702"/>
                    <a:pt x="7623" y="10707"/>
                    <a:pt x="7624" y="10712"/>
                  </a:cubicBezTo>
                  <a:lnTo>
                    <a:pt x="7624" y="10712"/>
                  </a:lnTo>
                  <a:cubicBezTo>
                    <a:pt x="7622" y="10707"/>
                    <a:pt x="7620" y="10703"/>
                    <a:pt x="7620" y="10698"/>
                  </a:cubicBezTo>
                  <a:close/>
                  <a:moveTo>
                    <a:pt x="12808" y="273"/>
                  </a:moveTo>
                  <a:cubicBezTo>
                    <a:pt x="12812" y="300"/>
                    <a:pt x="12823" y="331"/>
                    <a:pt x="12835" y="358"/>
                  </a:cubicBezTo>
                  <a:cubicBezTo>
                    <a:pt x="13169" y="465"/>
                    <a:pt x="13519" y="446"/>
                    <a:pt x="13861" y="481"/>
                  </a:cubicBezTo>
                  <a:cubicBezTo>
                    <a:pt x="13911" y="473"/>
                    <a:pt x="13957" y="446"/>
                    <a:pt x="13984" y="404"/>
                  </a:cubicBezTo>
                  <a:lnTo>
                    <a:pt x="13984" y="423"/>
                  </a:lnTo>
                  <a:lnTo>
                    <a:pt x="13995" y="415"/>
                  </a:lnTo>
                  <a:cubicBezTo>
                    <a:pt x="14027" y="477"/>
                    <a:pt x="14079" y="488"/>
                    <a:pt x="14134" y="488"/>
                  </a:cubicBezTo>
                  <a:cubicBezTo>
                    <a:pt x="14158" y="488"/>
                    <a:pt x="14183" y="486"/>
                    <a:pt x="14206" y="485"/>
                  </a:cubicBezTo>
                  <a:cubicBezTo>
                    <a:pt x="14506" y="561"/>
                    <a:pt x="14710" y="815"/>
                    <a:pt x="14994" y="923"/>
                  </a:cubicBezTo>
                  <a:lnTo>
                    <a:pt x="15002" y="923"/>
                  </a:lnTo>
                  <a:lnTo>
                    <a:pt x="15724" y="1518"/>
                  </a:lnTo>
                  <a:cubicBezTo>
                    <a:pt x="15735" y="1529"/>
                    <a:pt x="15748" y="1535"/>
                    <a:pt x="15761" y="1535"/>
                  </a:cubicBezTo>
                  <a:cubicBezTo>
                    <a:pt x="15770" y="1535"/>
                    <a:pt x="15780" y="1532"/>
                    <a:pt x="15790" y="1526"/>
                  </a:cubicBezTo>
                  <a:lnTo>
                    <a:pt x="15793" y="1541"/>
                  </a:lnTo>
                  <a:cubicBezTo>
                    <a:pt x="15813" y="1580"/>
                    <a:pt x="15840" y="1614"/>
                    <a:pt x="15866" y="1641"/>
                  </a:cubicBezTo>
                  <a:cubicBezTo>
                    <a:pt x="15924" y="1695"/>
                    <a:pt x="15986" y="1741"/>
                    <a:pt x="16055" y="1780"/>
                  </a:cubicBezTo>
                  <a:lnTo>
                    <a:pt x="16059" y="1787"/>
                  </a:lnTo>
                  <a:cubicBezTo>
                    <a:pt x="16039" y="1795"/>
                    <a:pt x="16020" y="1810"/>
                    <a:pt x="16012" y="1829"/>
                  </a:cubicBezTo>
                  <a:lnTo>
                    <a:pt x="15617" y="1703"/>
                  </a:lnTo>
                  <a:cubicBezTo>
                    <a:pt x="15607" y="1707"/>
                    <a:pt x="15595" y="1709"/>
                    <a:pt x="15583" y="1709"/>
                  </a:cubicBezTo>
                  <a:cubicBezTo>
                    <a:pt x="15563" y="1709"/>
                    <a:pt x="15541" y="1703"/>
                    <a:pt x="15524" y="1691"/>
                  </a:cubicBezTo>
                  <a:cubicBezTo>
                    <a:pt x="15486" y="1676"/>
                    <a:pt x="15455" y="1645"/>
                    <a:pt x="15428" y="1614"/>
                  </a:cubicBezTo>
                  <a:lnTo>
                    <a:pt x="15409" y="1618"/>
                  </a:lnTo>
                  <a:cubicBezTo>
                    <a:pt x="15033" y="1414"/>
                    <a:pt x="14602" y="1345"/>
                    <a:pt x="14199" y="1218"/>
                  </a:cubicBezTo>
                  <a:cubicBezTo>
                    <a:pt x="14179" y="1212"/>
                    <a:pt x="14160" y="1209"/>
                    <a:pt x="14141" y="1209"/>
                  </a:cubicBezTo>
                  <a:cubicBezTo>
                    <a:pt x="14061" y="1209"/>
                    <a:pt x="13990" y="1260"/>
                    <a:pt x="13918" y="1291"/>
                  </a:cubicBezTo>
                  <a:cubicBezTo>
                    <a:pt x="13467" y="1143"/>
                    <a:pt x="13007" y="1108"/>
                    <a:pt x="12544" y="1108"/>
                  </a:cubicBezTo>
                  <a:cubicBezTo>
                    <a:pt x="12289" y="1108"/>
                    <a:pt x="12034" y="1118"/>
                    <a:pt x="11778" y="1126"/>
                  </a:cubicBezTo>
                  <a:lnTo>
                    <a:pt x="11670" y="1107"/>
                  </a:lnTo>
                  <a:lnTo>
                    <a:pt x="11670" y="1107"/>
                  </a:lnTo>
                  <a:cubicBezTo>
                    <a:pt x="11674" y="1176"/>
                    <a:pt x="11682" y="1238"/>
                    <a:pt x="11689" y="1307"/>
                  </a:cubicBezTo>
                  <a:lnTo>
                    <a:pt x="11989" y="1307"/>
                  </a:lnTo>
                  <a:lnTo>
                    <a:pt x="11962" y="1280"/>
                  </a:lnTo>
                  <a:lnTo>
                    <a:pt x="11962" y="1280"/>
                  </a:lnTo>
                  <a:cubicBezTo>
                    <a:pt x="11970" y="1288"/>
                    <a:pt x="11982" y="1295"/>
                    <a:pt x="11989" y="1307"/>
                  </a:cubicBezTo>
                  <a:lnTo>
                    <a:pt x="12193" y="1299"/>
                  </a:lnTo>
                  <a:lnTo>
                    <a:pt x="12500" y="1299"/>
                  </a:lnTo>
                  <a:lnTo>
                    <a:pt x="12604" y="1307"/>
                  </a:lnTo>
                  <a:cubicBezTo>
                    <a:pt x="12656" y="1323"/>
                    <a:pt x="12710" y="1331"/>
                    <a:pt x="12765" y="1331"/>
                  </a:cubicBezTo>
                  <a:cubicBezTo>
                    <a:pt x="12812" y="1331"/>
                    <a:pt x="12859" y="1325"/>
                    <a:pt x="12904" y="1315"/>
                  </a:cubicBezTo>
                  <a:cubicBezTo>
                    <a:pt x="13188" y="1441"/>
                    <a:pt x="13488" y="1411"/>
                    <a:pt x="13788" y="1434"/>
                  </a:cubicBezTo>
                  <a:cubicBezTo>
                    <a:pt x="13844" y="1485"/>
                    <a:pt x="13906" y="1499"/>
                    <a:pt x="13970" y="1499"/>
                  </a:cubicBezTo>
                  <a:cubicBezTo>
                    <a:pt x="14044" y="1499"/>
                    <a:pt x="14121" y="1480"/>
                    <a:pt x="14196" y="1480"/>
                  </a:cubicBezTo>
                  <a:cubicBezTo>
                    <a:pt x="14239" y="1480"/>
                    <a:pt x="14281" y="1486"/>
                    <a:pt x="14322" y="1507"/>
                  </a:cubicBezTo>
                  <a:lnTo>
                    <a:pt x="14329" y="1518"/>
                  </a:lnTo>
                  <a:cubicBezTo>
                    <a:pt x="14487" y="1714"/>
                    <a:pt x="14748" y="1580"/>
                    <a:pt x="14929" y="1703"/>
                  </a:cubicBezTo>
                  <a:cubicBezTo>
                    <a:pt x="15305" y="1876"/>
                    <a:pt x="15690" y="2022"/>
                    <a:pt x="16089" y="2137"/>
                  </a:cubicBezTo>
                  <a:cubicBezTo>
                    <a:pt x="16120" y="2183"/>
                    <a:pt x="16178" y="2214"/>
                    <a:pt x="16235" y="2214"/>
                  </a:cubicBezTo>
                  <a:cubicBezTo>
                    <a:pt x="16261" y="2226"/>
                    <a:pt x="16284" y="2234"/>
                    <a:pt x="16310" y="2234"/>
                  </a:cubicBezTo>
                  <a:cubicBezTo>
                    <a:pt x="16316" y="2234"/>
                    <a:pt x="16322" y="2234"/>
                    <a:pt x="16328" y="2233"/>
                  </a:cubicBezTo>
                  <a:cubicBezTo>
                    <a:pt x="16570" y="2433"/>
                    <a:pt x="16885" y="2483"/>
                    <a:pt x="17138" y="2663"/>
                  </a:cubicBezTo>
                  <a:cubicBezTo>
                    <a:pt x="17169" y="2671"/>
                    <a:pt x="17196" y="2675"/>
                    <a:pt x="17227" y="2675"/>
                  </a:cubicBezTo>
                  <a:cubicBezTo>
                    <a:pt x="17227" y="2694"/>
                    <a:pt x="17231" y="2717"/>
                    <a:pt x="17242" y="2732"/>
                  </a:cubicBezTo>
                  <a:cubicBezTo>
                    <a:pt x="17322" y="2780"/>
                    <a:pt x="17396" y="2841"/>
                    <a:pt x="17493" y="2841"/>
                  </a:cubicBezTo>
                  <a:cubicBezTo>
                    <a:pt x="17513" y="2841"/>
                    <a:pt x="17535" y="2838"/>
                    <a:pt x="17557" y="2832"/>
                  </a:cubicBezTo>
                  <a:cubicBezTo>
                    <a:pt x="17672" y="2909"/>
                    <a:pt x="17676" y="3105"/>
                    <a:pt x="17857" y="3117"/>
                  </a:cubicBezTo>
                  <a:cubicBezTo>
                    <a:pt x="17826" y="2694"/>
                    <a:pt x="17826" y="2694"/>
                    <a:pt x="17473" y="2621"/>
                  </a:cubicBezTo>
                  <a:lnTo>
                    <a:pt x="17242" y="2444"/>
                  </a:lnTo>
                  <a:lnTo>
                    <a:pt x="17234" y="2440"/>
                  </a:lnTo>
                  <a:cubicBezTo>
                    <a:pt x="17165" y="2371"/>
                    <a:pt x="17100" y="2291"/>
                    <a:pt x="17015" y="2241"/>
                  </a:cubicBezTo>
                  <a:lnTo>
                    <a:pt x="16454" y="2122"/>
                  </a:lnTo>
                  <a:lnTo>
                    <a:pt x="16454" y="2118"/>
                  </a:lnTo>
                  <a:cubicBezTo>
                    <a:pt x="16474" y="2079"/>
                    <a:pt x="16493" y="2045"/>
                    <a:pt x="16504" y="2006"/>
                  </a:cubicBezTo>
                  <a:cubicBezTo>
                    <a:pt x="16531" y="2018"/>
                    <a:pt x="16558" y="2025"/>
                    <a:pt x="16581" y="2037"/>
                  </a:cubicBezTo>
                  <a:cubicBezTo>
                    <a:pt x="16653" y="2052"/>
                    <a:pt x="16725" y="2084"/>
                    <a:pt x="16798" y="2084"/>
                  </a:cubicBezTo>
                  <a:cubicBezTo>
                    <a:pt x="16839" y="2084"/>
                    <a:pt x="16879" y="2074"/>
                    <a:pt x="16919" y="2045"/>
                  </a:cubicBezTo>
                  <a:cubicBezTo>
                    <a:pt x="16927" y="2171"/>
                    <a:pt x="17023" y="2221"/>
                    <a:pt x="17115" y="2275"/>
                  </a:cubicBezTo>
                  <a:cubicBezTo>
                    <a:pt x="17192" y="2317"/>
                    <a:pt x="17269" y="2356"/>
                    <a:pt x="17342" y="2402"/>
                  </a:cubicBezTo>
                  <a:cubicBezTo>
                    <a:pt x="17380" y="2425"/>
                    <a:pt x="17419" y="2444"/>
                    <a:pt x="17457" y="2463"/>
                  </a:cubicBezTo>
                  <a:cubicBezTo>
                    <a:pt x="17703" y="2583"/>
                    <a:pt x="17945" y="2698"/>
                    <a:pt x="18176" y="2832"/>
                  </a:cubicBezTo>
                  <a:cubicBezTo>
                    <a:pt x="18606" y="3067"/>
                    <a:pt x="19071" y="3213"/>
                    <a:pt x="19475" y="3497"/>
                  </a:cubicBezTo>
                  <a:cubicBezTo>
                    <a:pt x="19576" y="3566"/>
                    <a:pt x="19697" y="3628"/>
                    <a:pt x="19824" y="3628"/>
                  </a:cubicBezTo>
                  <a:cubicBezTo>
                    <a:pt x="19894" y="3628"/>
                    <a:pt x="19967" y="3609"/>
                    <a:pt x="20040" y="3562"/>
                  </a:cubicBezTo>
                  <a:cubicBezTo>
                    <a:pt x="20051" y="3559"/>
                    <a:pt x="20059" y="3555"/>
                    <a:pt x="20066" y="3547"/>
                  </a:cubicBezTo>
                  <a:lnTo>
                    <a:pt x="20066" y="3547"/>
                  </a:lnTo>
                  <a:cubicBezTo>
                    <a:pt x="20059" y="3562"/>
                    <a:pt x="20051" y="3578"/>
                    <a:pt x="20036" y="3586"/>
                  </a:cubicBezTo>
                  <a:cubicBezTo>
                    <a:pt x="20047" y="3632"/>
                    <a:pt x="20066" y="3670"/>
                    <a:pt x="20097" y="3697"/>
                  </a:cubicBezTo>
                  <a:cubicBezTo>
                    <a:pt x="20024" y="3742"/>
                    <a:pt x="19944" y="3751"/>
                    <a:pt x="19863" y="3751"/>
                  </a:cubicBezTo>
                  <a:cubicBezTo>
                    <a:pt x="19818" y="3751"/>
                    <a:pt x="19773" y="3748"/>
                    <a:pt x="19729" y="3748"/>
                  </a:cubicBezTo>
                  <a:cubicBezTo>
                    <a:pt x="19676" y="3748"/>
                    <a:pt x="19624" y="3751"/>
                    <a:pt x="19575" y="3766"/>
                  </a:cubicBezTo>
                  <a:cubicBezTo>
                    <a:pt x="19558" y="3765"/>
                    <a:pt x="19542" y="3765"/>
                    <a:pt x="19525" y="3765"/>
                  </a:cubicBezTo>
                  <a:cubicBezTo>
                    <a:pt x="19268" y="3765"/>
                    <a:pt x="19031" y="3848"/>
                    <a:pt x="18760" y="3931"/>
                  </a:cubicBezTo>
                  <a:cubicBezTo>
                    <a:pt x="18864" y="4040"/>
                    <a:pt x="18967" y="4053"/>
                    <a:pt x="19066" y="4053"/>
                  </a:cubicBezTo>
                  <a:cubicBezTo>
                    <a:pt x="19097" y="4053"/>
                    <a:pt x="19127" y="4051"/>
                    <a:pt x="19157" y="4051"/>
                  </a:cubicBezTo>
                  <a:cubicBezTo>
                    <a:pt x="19193" y="4051"/>
                    <a:pt x="19229" y="4053"/>
                    <a:pt x="19263" y="4062"/>
                  </a:cubicBezTo>
                  <a:lnTo>
                    <a:pt x="19671" y="4020"/>
                  </a:lnTo>
                  <a:cubicBezTo>
                    <a:pt x="19746" y="3998"/>
                    <a:pt x="19798" y="3927"/>
                    <a:pt x="19880" y="3927"/>
                  </a:cubicBezTo>
                  <a:cubicBezTo>
                    <a:pt x="19916" y="3927"/>
                    <a:pt x="19957" y="3940"/>
                    <a:pt x="20009" y="3977"/>
                  </a:cubicBezTo>
                  <a:cubicBezTo>
                    <a:pt x="20073" y="4023"/>
                    <a:pt x="20167" y="4073"/>
                    <a:pt x="20256" y="4073"/>
                  </a:cubicBezTo>
                  <a:cubicBezTo>
                    <a:pt x="20331" y="4073"/>
                    <a:pt x="20403" y="4037"/>
                    <a:pt x="20451" y="3931"/>
                  </a:cubicBezTo>
                  <a:lnTo>
                    <a:pt x="20478" y="3951"/>
                  </a:lnTo>
                  <a:cubicBezTo>
                    <a:pt x="20758" y="4135"/>
                    <a:pt x="21181" y="4081"/>
                    <a:pt x="21334" y="4462"/>
                  </a:cubicBezTo>
                  <a:cubicBezTo>
                    <a:pt x="21283" y="4458"/>
                    <a:pt x="21231" y="4454"/>
                    <a:pt x="21180" y="4454"/>
                  </a:cubicBezTo>
                  <a:cubicBezTo>
                    <a:pt x="21073" y="4454"/>
                    <a:pt x="20970" y="4471"/>
                    <a:pt x="20873" y="4539"/>
                  </a:cubicBezTo>
                  <a:cubicBezTo>
                    <a:pt x="20850" y="4536"/>
                    <a:pt x="20827" y="4535"/>
                    <a:pt x="20804" y="4535"/>
                  </a:cubicBezTo>
                  <a:cubicBezTo>
                    <a:pt x="20716" y="4535"/>
                    <a:pt x="20629" y="4553"/>
                    <a:pt x="20547" y="4592"/>
                  </a:cubicBezTo>
                  <a:cubicBezTo>
                    <a:pt x="20535" y="4585"/>
                    <a:pt x="20523" y="4582"/>
                    <a:pt x="20511" y="4582"/>
                  </a:cubicBezTo>
                  <a:cubicBezTo>
                    <a:pt x="20490" y="4582"/>
                    <a:pt x="20471" y="4592"/>
                    <a:pt x="20458" y="4612"/>
                  </a:cubicBezTo>
                  <a:cubicBezTo>
                    <a:pt x="20455" y="4615"/>
                    <a:pt x="20455" y="4619"/>
                    <a:pt x="20451" y="4631"/>
                  </a:cubicBezTo>
                  <a:cubicBezTo>
                    <a:pt x="20051" y="4708"/>
                    <a:pt x="19698" y="4846"/>
                    <a:pt x="19352" y="5000"/>
                  </a:cubicBezTo>
                  <a:cubicBezTo>
                    <a:pt x="19221" y="5019"/>
                    <a:pt x="19094" y="5057"/>
                    <a:pt x="18975" y="5115"/>
                  </a:cubicBezTo>
                  <a:cubicBezTo>
                    <a:pt x="18941" y="5100"/>
                    <a:pt x="18902" y="5092"/>
                    <a:pt x="18864" y="5080"/>
                  </a:cubicBezTo>
                  <a:cubicBezTo>
                    <a:pt x="18829" y="5078"/>
                    <a:pt x="18794" y="5076"/>
                    <a:pt x="18761" y="5076"/>
                  </a:cubicBezTo>
                  <a:cubicBezTo>
                    <a:pt x="18464" y="5076"/>
                    <a:pt x="18231" y="5188"/>
                    <a:pt x="18103" y="5495"/>
                  </a:cubicBezTo>
                  <a:lnTo>
                    <a:pt x="18103" y="5503"/>
                  </a:lnTo>
                  <a:cubicBezTo>
                    <a:pt x="17588" y="5538"/>
                    <a:pt x="17238" y="5849"/>
                    <a:pt x="16896" y="6183"/>
                  </a:cubicBezTo>
                  <a:cubicBezTo>
                    <a:pt x="16885" y="6222"/>
                    <a:pt x="16885" y="6260"/>
                    <a:pt x="16900" y="6298"/>
                  </a:cubicBezTo>
                  <a:lnTo>
                    <a:pt x="16612" y="6517"/>
                  </a:lnTo>
                  <a:lnTo>
                    <a:pt x="16508" y="6594"/>
                  </a:lnTo>
                  <a:cubicBezTo>
                    <a:pt x="16451" y="6594"/>
                    <a:pt x="16397" y="6629"/>
                    <a:pt x="16377" y="6687"/>
                  </a:cubicBezTo>
                  <a:cubicBezTo>
                    <a:pt x="16374" y="6686"/>
                    <a:pt x="16370" y="6686"/>
                    <a:pt x="16366" y="6686"/>
                  </a:cubicBezTo>
                  <a:cubicBezTo>
                    <a:pt x="16340" y="6686"/>
                    <a:pt x="16318" y="6698"/>
                    <a:pt x="16308" y="6721"/>
                  </a:cubicBezTo>
                  <a:cubicBezTo>
                    <a:pt x="16304" y="6720"/>
                    <a:pt x="16300" y="6720"/>
                    <a:pt x="16295" y="6720"/>
                  </a:cubicBezTo>
                  <a:cubicBezTo>
                    <a:pt x="16255" y="6720"/>
                    <a:pt x="16219" y="6752"/>
                    <a:pt x="16208" y="6794"/>
                  </a:cubicBezTo>
                  <a:lnTo>
                    <a:pt x="16205" y="6802"/>
                  </a:lnTo>
                  <a:cubicBezTo>
                    <a:pt x="16155" y="6802"/>
                    <a:pt x="16112" y="6840"/>
                    <a:pt x="16109" y="6886"/>
                  </a:cubicBezTo>
                  <a:cubicBezTo>
                    <a:pt x="16097" y="6883"/>
                    <a:pt x="16093" y="6883"/>
                    <a:pt x="16085" y="6879"/>
                  </a:cubicBezTo>
                  <a:cubicBezTo>
                    <a:pt x="15674" y="7052"/>
                    <a:pt x="15278" y="7244"/>
                    <a:pt x="15059" y="7666"/>
                  </a:cubicBezTo>
                  <a:cubicBezTo>
                    <a:pt x="15059" y="7674"/>
                    <a:pt x="15067" y="7689"/>
                    <a:pt x="15071" y="7701"/>
                  </a:cubicBezTo>
                  <a:cubicBezTo>
                    <a:pt x="14741" y="7720"/>
                    <a:pt x="14475" y="7828"/>
                    <a:pt x="14387" y="8185"/>
                  </a:cubicBezTo>
                  <a:cubicBezTo>
                    <a:pt x="14368" y="8181"/>
                    <a:pt x="14356" y="8174"/>
                    <a:pt x="14337" y="8174"/>
                  </a:cubicBezTo>
                  <a:cubicBezTo>
                    <a:pt x="13911" y="8377"/>
                    <a:pt x="13638" y="8738"/>
                    <a:pt x="13361" y="9092"/>
                  </a:cubicBezTo>
                  <a:cubicBezTo>
                    <a:pt x="13346" y="9130"/>
                    <a:pt x="13346" y="9173"/>
                    <a:pt x="13361" y="9211"/>
                  </a:cubicBezTo>
                  <a:cubicBezTo>
                    <a:pt x="13342" y="9208"/>
                    <a:pt x="13324" y="9207"/>
                    <a:pt x="13306" y="9207"/>
                  </a:cubicBezTo>
                  <a:cubicBezTo>
                    <a:pt x="13144" y="9207"/>
                    <a:pt x="13033" y="9327"/>
                    <a:pt x="12950" y="9438"/>
                  </a:cubicBezTo>
                  <a:cubicBezTo>
                    <a:pt x="12550" y="9980"/>
                    <a:pt x="11982" y="10372"/>
                    <a:pt x="11574" y="10902"/>
                  </a:cubicBezTo>
                  <a:cubicBezTo>
                    <a:pt x="11359" y="11386"/>
                    <a:pt x="10883" y="11271"/>
                    <a:pt x="10494" y="11367"/>
                  </a:cubicBezTo>
                  <a:cubicBezTo>
                    <a:pt x="10437" y="11394"/>
                    <a:pt x="10379" y="11417"/>
                    <a:pt x="10318" y="11432"/>
                  </a:cubicBezTo>
                  <a:cubicBezTo>
                    <a:pt x="10238" y="11421"/>
                    <a:pt x="10158" y="11412"/>
                    <a:pt x="10077" y="11412"/>
                  </a:cubicBezTo>
                  <a:cubicBezTo>
                    <a:pt x="10045" y="11412"/>
                    <a:pt x="10012" y="11414"/>
                    <a:pt x="9979" y="11417"/>
                  </a:cubicBezTo>
                  <a:cubicBezTo>
                    <a:pt x="9930" y="11398"/>
                    <a:pt x="9883" y="11367"/>
                    <a:pt x="9845" y="11336"/>
                  </a:cubicBezTo>
                  <a:cubicBezTo>
                    <a:pt x="9792" y="11299"/>
                    <a:pt x="9740" y="11274"/>
                    <a:pt x="9690" y="11274"/>
                  </a:cubicBezTo>
                  <a:cubicBezTo>
                    <a:pt x="9652" y="11274"/>
                    <a:pt x="9617" y="11288"/>
                    <a:pt x="9584" y="11321"/>
                  </a:cubicBezTo>
                  <a:cubicBezTo>
                    <a:pt x="9564" y="11305"/>
                    <a:pt x="9549" y="11290"/>
                    <a:pt x="9530" y="11278"/>
                  </a:cubicBezTo>
                  <a:cubicBezTo>
                    <a:pt x="8139" y="11052"/>
                    <a:pt x="6725" y="10994"/>
                    <a:pt x="5330" y="10806"/>
                  </a:cubicBezTo>
                  <a:cubicBezTo>
                    <a:pt x="5161" y="10821"/>
                    <a:pt x="4992" y="10840"/>
                    <a:pt x="4915" y="11021"/>
                  </a:cubicBezTo>
                  <a:lnTo>
                    <a:pt x="4911" y="11029"/>
                  </a:lnTo>
                  <a:cubicBezTo>
                    <a:pt x="4815" y="10921"/>
                    <a:pt x="4681" y="10879"/>
                    <a:pt x="4550" y="10825"/>
                  </a:cubicBezTo>
                  <a:cubicBezTo>
                    <a:pt x="4294" y="10725"/>
                    <a:pt x="4030" y="10700"/>
                    <a:pt x="3759" y="10700"/>
                  </a:cubicBezTo>
                  <a:cubicBezTo>
                    <a:pt x="3717" y="10700"/>
                    <a:pt x="3674" y="10701"/>
                    <a:pt x="3631" y="10702"/>
                  </a:cubicBezTo>
                  <a:cubicBezTo>
                    <a:pt x="3701" y="10644"/>
                    <a:pt x="3804" y="10671"/>
                    <a:pt x="3877" y="10625"/>
                  </a:cubicBezTo>
                  <a:cubicBezTo>
                    <a:pt x="4001" y="10625"/>
                    <a:pt x="4124" y="10655"/>
                    <a:pt x="4249" y="10655"/>
                  </a:cubicBezTo>
                  <a:cubicBezTo>
                    <a:pt x="4299" y="10655"/>
                    <a:pt x="4349" y="10650"/>
                    <a:pt x="4400" y="10637"/>
                  </a:cubicBezTo>
                  <a:cubicBezTo>
                    <a:pt x="4490" y="10678"/>
                    <a:pt x="4581" y="10693"/>
                    <a:pt x="4671" y="10693"/>
                  </a:cubicBezTo>
                  <a:cubicBezTo>
                    <a:pt x="4781" y="10693"/>
                    <a:pt x="4892" y="10671"/>
                    <a:pt x="5003" y="10648"/>
                  </a:cubicBezTo>
                  <a:cubicBezTo>
                    <a:pt x="5161" y="10741"/>
                    <a:pt x="5349" y="10667"/>
                    <a:pt x="5511" y="10741"/>
                  </a:cubicBezTo>
                  <a:lnTo>
                    <a:pt x="5560" y="10721"/>
                  </a:lnTo>
                  <a:lnTo>
                    <a:pt x="5607" y="10733"/>
                  </a:lnTo>
                  <a:cubicBezTo>
                    <a:pt x="5617" y="10748"/>
                    <a:pt x="5634" y="10756"/>
                    <a:pt x="5651" y="10756"/>
                  </a:cubicBezTo>
                  <a:cubicBezTo>
                    <a:pt x="5664" y="10756"/>
                    <a:pt x="5677" y="10751"/>
                    <a:pt x="5687" y="10741"/>
                  </a:cubicBezTo>
                  <a:cubicBezTo>
                    <a:pt x="5695" y="10733"/>
                    <a:pt x="5699" y="10725"/>
                    <a:pt x="5703" y="10721"/>
                  </a:cubicBezTo>
                  <a:cubicBezTo>
                    <a:pt x="5739" y="10720"/>
                    <a:pt x="5775" y="10720"/>
                    <a:pt x="5811" y="10720"/>
                  </a:cubicBezTo>
                  <a:cubicBezTo>
                    <a:pt x="6009" y="10720"/>
                    <a:pt x="6205" y="10734"/>
                    <a:pt x="6401" y="10734"/>
                  </a:cubicBezTo>
                  <a:cubicBezTo>
                    <a:pt x="6541" y="10734"/>
                    <a:pt x="6681" y="10727"/>
                    <a:pt x="6821" y="10702"/>
                  </a:cubicBezTo>
                  <a:cubicBezTo>
                    <a:pt x="6951" y="10738"/>
                    <a:pt x="7081" y="10750"/>
                    <a:pt x="7210" y="10750"/>
                  </a:cubicBezTo>
                  <a:cubicBezTo>
                    <a:pt x="7355" y="10750"/>
                    <a:pt x="7499" y="10735"/>
                    <a:pt x="7643" y="10725"/>
                  </a:cubicBezTo>
                  <a:lnTo>
                    <a:pt x="7643" y="10729"/>
                  </a:lnTo>
                  <a:cubicBezTo>
                    <a:pt x="7769" y="10792"/>
                    <a:pt x="7897" y="10807"/>
                    <a:pt x="8026" y="10807"/>
                  </a:cubicBezTo>
                  <a:cubicBezTo>
                    <a:pt x="8149" y="10807"/>
                    <a:pt x="8272" y="10793"/>
                    <a:pt x="8395" y="10793"/>
                  </a:cubicBezTo>
                  <a:cubicBezTo>
                    <a:pt x="8446" y="10793"/>
                    <a:pt x="8496" y="10796"/>
                    <a:pt x="8546" y="10802"/>
                  </a:cubicBezTo>
                  <a:cubicBezTo>
                    <a:pt x="8648" y="10839"/>
                    <a:pt x="8759" y="10859"/>
                    <a:pt x="8869" y="10859"/>
                  </a:cubicBezTo>
                  <a:cubicBezTo>
                    <a:pt x="8930" y="10859"/>
                    <a:pt x="8991" y="10853"/>
                    <a:pt x="9050" y="10840"/>
                  </a:cubicBezTo>
                  <a:cubicBezTo>
                    <a:pt x="9173" y="10925"/>
                    <a:pt x="9303" y="10942"/>
                    <a:pt x="9436" y="10942"/>
                  </a:cubicBezTo>
                  <a:cubicBezTo>
                    <a:pt x="9522" y="10942"/>
                    <a:pt x="9609" y="10935"/>
                    <a:pt x="9696" y="10935"/>
                  </a:cubicBezTo>
                  <a:cubicBezTo>
                    <a:pt x="9716" y="10935"/>
                    <a:pt x="9736" y="10935"/>
                    <a:pt x="9757" y="10936"/>
                  </a:cubicBezTo>
                  <a:lnTo>
                    <a:pt x="10760" y="10956"/>
                  </a:lnTo>
                  <a:cubicBezTo>
                    <a:pt x="10842" y="11034"/>
                    <a:pt x="10932" y="11060"/>
                    <a:pt x="11025" y="11060"/>
                  </a:cubicBezTo>
                  <a:cubicBezTo>
                    <a:pt x="11102" y="11060"/>
                    <a:pt x="11181" y="11042"/>
                    <a:pt x="11259" y="11021"/>
                  </a:cubicBezTo>
                  <a:cubicBezTo>
                    <a:pt x="11420" y="10994"/>
                    <a:pt x="11451" y="10825"/>
                    <a:pt x="11574" y="10756"/>
                  </a:cubicBezTo>
                  <a:cubicBezTo>
                    <a:pt x="11567" y="10667"/>
                    <a:pt x="11624" y="10564"/>
                    <a:pt x="11470" y="10475"/>
                  </a:cubicBezTo>
                  <a:cubicBezTo>
                    <a:pt x="11374" y="10629"/>
                    <a:pt x="11305" y="10806"/>
                    <a:pt x="11163" y="10933"/>
                  </a:cubicBezTo>
                  <a:lnTo>
                    <a:pt x="10756" y="10852"/>
                  </a:lnTo>
                  <a:cubicBezTo>
                    <a:pt x="10542" y="10832"/>
                    <a:pt x="10327" y="10808"/>
                    <a:pt x="10112" y="10808"/>
                  </a:cubicBezTo>
                  <a:cubicBezTo>
                    <a:pt x="9991" y="10808"/>
                    <a:pt x="9870" y="10816"/>
                    <a:pt x="9749" y="10837"/>
                  </a:cubicBezTo>
                  <a:cubicBezTo>
                    <a:pt x="9591" y="10756"/>
                    <a:pt x="9425" y="10723"/>
                    <a:pt x="9255" y="10723"/>
                  </a:cubicBezTo>
                  <a:cubicBezTo>
                    <a:pt x="9181" y="10723"/>
                    <a:pt x="9106" y="10729"/>
                    <a:pt x="9030" y="10741"/>
                  </a:cubicBezTo>
                  <a:cubicBezTo>
                    <a:pt x="8982" y="10717"/>
                    <a:pt x="8928" y="10705"/>
                    <a:pt x="8874" y="10705"/>
                  </a:cubicBezTo>
                  <a:cubicBezTo>
                    <a:pt x="8838" y="10705"/>
                    <a:pt x="8803" y="10711"/>
                    <a:pt x="8769" y="10721"/>
                  </a:cubicBezTo>
                  <a:cubicBezTo>
                    <a:pt x="8508" y="10627"/>
                    <a:pt x="8242" y="10620"/>
                    <a:pt x="7976" y="10620"/>
                  </a:cubicBezTo>
                  <a:cubicBezTo>
                    <a:pt x="7925" y="10620"/>
                    <a:pt x="7875" y="10620"/>
                    <a:pt x="7824" y="10620"/>
                  </a:cubicBezTo>
                  <a:cubicBezTo>
                    <a:pt x="7761" y="10620"/>
                    <a:pt x="7698" y="10619"/>
                    <a:pt x="7635" y="10618"/>
                  </a:cubicBezTo>
                  <a:cubicBezTo>
                    <a:pt x="7532" y="10541"/>
                    <a:pt x="7413" y="10556"/>
                    <a:pt x="7297" y="10552"/>
                  </a:cubicBezTo>
                  <a:cubicBezTo>
                    <a:pt x="6961" y="10529"/>
                    <a:pt x="6625" y="10522"/>
                    <a:pt x="6289" y="10522"/>
                  </a:cubicBezTo>
                  <a:cubicBezTo>
                    <a:pt x="5856" y="10522"/>
                    <a:pt x="5424" y="10533"/>
                    <a:pt x="4992" y="10533"/>
                  </a:cubicBezTo>
                  <a:lnTo>
                    <a:pt x="4704" y="10510"/>
                  </a:lnTo>
                  <a:cubicBezTo>
                    <a:pt x="4552" y="10468"/>
                    <a:pt x="4396" y="10447"/>
                    <a:pt x="4241" y="10447"/>
                  </a:cubicBezTo>
                  <a:cubicBezTo>
                    <a:pt x="4085" y="10447"/>
                    <a:pt x="3929" y="10468"/>
                    <a:pt x="3777" y="10510"/>
                  </a:cubicBezTo>
                  <a:lnTo>
                    <a:pt x="3074" y="10552"/>
                  </a:lnTo>
                  <a:cubicBezTo>
                    <a:pt x="3061" y="10545"/>
                    <a:pt x="3044" y="10541"/>
                    <a:pt x="3028" y="10541"/>
                  </a:cubicBezTo>
                  <a:cubicBezTo>
                    <a:pt x="3011" y="10541"/>
                    <a:pt x="2994" y="10545"/>
                    <a:pt x="2978" y="10552"/>
                  </a:cubicBezTo>
                  <a:cubicBezTo>
                    <a:pt x="2817" y="10502"/>
                    <a:pt x="2629" y="10518"/>
                    <a:pt x="2486" y="10402"/>
                  </a:cubicBezTo>
                  <a:lnTo>
                    <a:pt x="2371" y="9626"/>
                  </a:lnTo>
                  <a:cubicBezTo>
                    <a:pt x="2366" y="9626"/>
                    <a:pt x="2363" y="9625"/>
                    <a:pt x="2360" y="9621"/>
                  </a:cubicBezTo>
                  <a:lnTo>
                    <a:pt x="2360" y="9621"/>
                  </a:lnTo>
                  <a:cubicBezTo>
                    <a:pt x="2362" y="9623"/>
                    <a:pt x="2365" y="9624"/>
                    <a:pt x="2371" y="9626"/>
                  </a:cubicBezTo>
                  <a:cubicBezTo>
                    <a:pt x="2394" y="9603"/>
                    <a:pt x="2398" y="9569"/>
                    <a:pt x="2390" y="9538"/>
                  </a:cubicBezTo>
                  <a:cubicBezTo>
                    <a:pt x="2490" y="9476"/>
                    <a:pt x="2629" y="9461"/>
                    <a:pt x="2667" y="9323"/>
                  </a:cubicBezTo>
                  <a:cubicBezTo>
                    <a:pt x="2882" y="9123"/>
                    <a:pt x="3032" y="8865"/>
                    <a:pt x="3197" y="8619"/>
                  </a:cubicBezTo>
                  <a:cubicBezTo>
                    <a:pt x="3220" y="8581"/>
                    <a:pt x="3224" y="8539"/>
                    <a:pt x="3209" y="8500"/>
                  </a:cubicBezTo>
                  <a:cubicBezTo>
                    <a:pt x="3201" y="8485"/>
                    <a:pt x="3190" y="8473"/>
                    <a:pt x="3178" y="8462"/>
                  </a:cubicBezTo>
                  <a:cubicBezTo>
                    <a:pt x="3186" y="8397"/>
                    <a:pt x="3143" y="8327"/>
                    <a:pt x="3070" y="8320"/>
                  </a:cubicBezTo>
                  <a:cubicBezTo>
                    <a:pt x="3063" y="8347"/>
                    <a:pt x="3055" y="8370"/>
                    <a:pt x="3051" y="8400"/>
                  </a:cubicBezTo>
                  <a:cubicBezTo>
                    <a:pt x="2798" y="8654"/>
                    <a:pt x="2763" y="9092"/>
                    <a:pt x="2356" y="9215"/>
                  </a:cubicBezTo>
                  <a:cubicBezTo>
                    <a:pt x="2248" y="9242"/>
                    <a:pt x="2129" y="9215"/>
                    <a:pt x="2064" y="9330"/>
                  </a:cubicBezTo>
                  <a:cubicBezTo>
                    <a:pt x="1749" y="9419"/>
                    <a:pt x="1495" y="9645"/>
                    <a:pt x="1372" y="9945"/>
                  </a:cubicBezTo>
                  <a:cubicBezTo>
                    <a:pt x="1249" y="10110"/>
                    <a:pt x="1049" y="10276"/>
                    <a:pt x="1360" y="10441"/>
                  </a:cubicBezTo>
                  <a:cubicBezTo>
                    <a:pt x="1394" y="10444"/>
                    <a:pt x="1428" y="10446"/>
                    <a:pt x="1461" y="10446"/>
                  </a:cubicBezTo>
                  <a:cubicBezTo>
                    <a:pt x="1693" y="10446"/>
                    <a:pt x="1916" y="10373"/>
                    <a:pt x="2148" y="10356"/>
                  </a:cubicBezTo>
                  <a:lnTo>
                    <a:pt x="2260" y="10552"/>
                  </a:lnTo>
                  <a:lnTo>
                    <a:pt x="2260" y="10637"/>
                  </a:lnTo>
                  <a:cubicBezTo>
                    <a:pt x="1787" y="10575"/>
                    <a:pt x="1307" y="10591"/>
                    <a:pt x="853" y="10433"/>
                  </a:cubicBezTo>
                  <a:cubicBezTo>
                    <a:pt x="1295" y="9634"/>
                    <a:pt x="1941" y="8996"/>
                    <a:pt x="2517" y="8304"/>
                  </a:cubicBezTo>
                  <a:cubicBezTo>
                    <a:pt x="2556" y="8262"/>
                    <a:pt x="2590" y="8212"/>
                    <a:pt x="2629" y="8166"/>
                  </a:cubicBezTo>
                  <a:cubicBezTo>
                    <a:pt x="2832" y="8081"/>
                    <a:pt x="2936" y="7882"/>
                    <a:pt x="3067" y="7713"/>
                  </a:cubicBezTo>
                  <a:lnTo>
                    <a:pt x="3067" y="7709"/>
                  </a:lnTo>
                  <a:lnTo>
                    <a:pt x="3067" y="7705"/>
                  </a:lnTo>
                  <a:cubicBezTo>
                    <a:pt x="3067" y="7709"/>
                    <a:pt x="3070" y="7709"/>
                    <a:pt x="3070" y="7713"/>
                  </a:cubicBezTo>
                  <a:lnTo>
                    <a:pt x="3070" y="7713"/>
                  </a:lnTo>
                  <a:cubicBezTo>
                    <a:pt x="3070" y="7712"/>
                    <a:pt x="3070" y="7709"/>
                    <a:pt x="3067" y="7709"/>
                  </a:cubicBezTo>
                  <a:lnTo>
                    <a:pt x="3067" y="7709"/>
                  </a:lnTo>
                  <a:lnTo>
                    <a:pt x="3070" y="7713"/>
                  </a:lnTo>
                  <a:cubicBezTo>
                    <a:pt x="3073" y="7713"/>
                    <a:pt x="3075" y="7713"/>
                    <a:pt x="3078" y="7713"/>
                  </a:cubicBezTo>
                  <a:cubicBezTo>
                    <a:pt x="3133" y="7713"/>
                    <a:pt x="3182" y="7672"/>
                    <a:pt x="3190" y="7616"/>
                  </a:cubicBezTo>
                  <a:lnTo>
                    <a:pt x="3474" y="7313"/>
                  </a:lnTo>
                  <a:lnTo>
                    <a:pt x="3574" y="7309"/>
                  </a:lnTo>
                  <a:cubicBezTo>
                    <a:pt x="3574" y="7228"/>
                    <a:pt x="3551" y="7151"/>
                    <a:pt x="3508" y="7082"/>
                  </a:cubicBezTo>
                  <a:cubicBezTo>
                    <a:pt x="3555" y="7025"/>
                    <a:pt x="3612" y="6975"/>
                    <a:pt x="3666" y="6917"/>
                  </a:cubicBezTo>
                  <a:cubicBezTo>
                    <a:pt x="3674" y="6982"/>
                    <a:pt x="3697" y="7052"/>
                    <a:pt x="3739" y="7102"/>
                  </a:cubicBezTo>
                  <a:cubicBezTo>
                    <a:pt x="3747" y="7113"/>
                    <a:pt x="3762" y="7121"/>
                    <a:pt x="3774" y="7132"/>
                  </a:cubicBezTo>
                  <a:cubicBezTo>
                    <a:pt x="3777" y="7232"/>
                    <a:pt x="3881" y="7363"/>
                    <a:pt x="3689" y="7417"/>
                  </a:cubicBezTo>
                  <a:cubicBezTo>
                    <a:pt x="3593" y="7647"/>
                    <a:pt x="3393" y="7805"/>
                    <a:pt x="3263" y="8012"/>
                  </a:cubicBezTo>
                  <a:cubicBezTo>
                    <a:pt x="3232" y="8158"/>
                    <a:pt x="3090" y="8339"/>
                    <a:pt x="3366" y="8404"/>
                  </a:cubicBezTo>
                  <a:cubicBezTo>
                    <a:pt x="3474" y="8166"/>
                    <a:pt x="3620" y="7939"/>
                    <a:pt x="3789" y="7736"/>
                  </a:cubicBezTo>
                  <a:cubicBezTo>
                    <a:pt x="3931" y="7559"/>
                    <a:pt x="4081" y="7371"/>
                    <a:pt x="4100" y="7128"/>
                  </a:cubicBezTo>
                  <a:lnTo>
                    <a:pt x="4185" y="7021"/>
                  </a:lnTo>
                  <a:cubicBezTo>
                    <a:pt x="4289" y="6982"/>
                    <a:pt x="4312" y="6906"/>
                    <a:pt x="4292" y="6810"/>
                  </a:cubicBezTo>
                  <a:cubicBezTo>
                    <a:pt x="4427" y="6802"/>
                    <a:pt x="4481" y="6717"/>
                    <a:pt x="4469" y="6590"/>
                  </a:cubicBezTo>
                  <a:lnTo>
                    <a:pt x="4876" y="6287"/>
                  </a:lnTo>
                  <a:cubicBezTo>
                    <a:pt x="4949" y="6187"/>
                    <a:pt x="4903" y="6091"/>
                    <a:pt x="4876" y="5995"/>
                  </a:cubicBezTo>
                  <a:cubicBezTo>
                    <a:pt x="4865" y="5903"/>
                    <a:pt x="4965" y="5776"/>
                    <a:pt x="4800" y="5730"/>
                  </a:cubicBezTo>
                  <a:cubicBezTo>
                    <a:pt x="4784" y="5830"/>
                    <a:pt x="4723" y="5880"/>
                    <a:pt x="4634" y="5899"/>
                  </a:cubicBezTo>
                  <a:cubicBezTo>
                    <a:pt x="4584" y="5999"/>
                    <a:pt x="4538" y="6095"/>
                    <a:pt x="4485" y="6195"/>
                  </a:cubicBezTo>
                  <a:cubicBezTo>
                    <a:pt x="4465" y="6233"/>
                    <a:pt x="4442" y="6272"/>
                    <a:pt x="4415" y="6310"/>
                  </a:cubicBezTo>
                  <a:cubicBezTo>
                    <a:pt x="4412" y="6302"/>
                    <a:pt x="4400" y="6291"/>
                    <a:pt x="4392" y="6287"/>
                  </a:cubicBezTo>
                  <a:cubicBezTo>
                    <a:pt x="4362" y="6295"/>
                    <a:pt x="4335" y="6306"/>
                    <a:pt x="4304" y="6310"/>
                  </a:cubicBezTo>
                  <a:lnTo>
                    <a:pt x="4104" y="6552"/>
                  </a:lnTo>
                  <a:cubicBezTo>
                    <a:pt x="4089" y="6552"/>
                    <a:pt x="4073" y="6544"/>
                    <a:pt x="4062" y="6544"/>
                  </a:cubicBezTo>
                  <a:cubicBezTo>
                    <a:pt x="4046" y="6552"/>
                    <a:pt x="4027" y="6556"/>
                    <a:pt x="4012" y="6564"/>
                  </a:cubicBezTo>
                  <a:cubicBezTo>
                    <a:pt x="4096" y="6468"/>
                    <a:pt x="4173" y="6368"/>
                    <a:pt x="4242" y="6264"/>
                  </a:cubicBezTo>
                  <a:cubicBezTo>
                    <a:pt x="4339" y="6149"/>
                    <a:pt x="4442" y="6037"/>
                    <a:pt x="4550" y="5937"/>
                  </a:cubicBezTo>
                  <a:cubicBezTo>
                    <a:pt x="4657" y="5822"/>
                    <a:pt x="4777" y="5718"/>
                    <a:pt x="4873" y="5595"/>
                  </a:cubicBezTo>
                  <a:cubicBezTo>
                    <a:pt x="4911" y="5541"/>
                    <a:pt x="4934" y="5480"/>
                    <a:pt x="4946" y="5411"/>
                  </a:cubicBezTo>
                  <a:cubicBezTo>
                    <a:pt x="4957" y="5417"/>
                    <a:pt x="4971" y="5419"/>
                    <a:pt x="4984" y="5419"/>
                  </a:cubicBezTo>
                  <a:cubicBezTo>
                    <a:pt x="4998" y="5419"/>
                    <a:pt x="5011" y="5417"/>
                    <a:pt x="5022" y="5411"/>
                  </a:cubicBezTo>
                  <a:cubicBezTo>
                    <a:pt x="5038" y="5403"/>
                    <a:pt x="5057" y="5388"/>
                    <a:pt x="5069" y="5380"/>
                  </a:cubicBezTo>
                  <a:lnTo>
                    <a:pt x="5134" y="5388"/>
                  </a:lnTo>
                  <a:cubicBezTo>
                    <a:pt x="5049" y="5580"/>
                    <a:pt x="4965" y="5772"/>
                    <a:pt x="4999" y="5987"/>
                  </a:cubicBezTo>
                  <a:cubicBezTo>
                    <a:pt x="5134" y="5880"/>
                    <a:pt x="5099" y="5649"/>
                    <a:pt x="5291" y="5576"/>
                  </a:cubicBezTo>
                  <a:cubicBezTo>
                    <a:pt x="5318" y="5564"/>
                    <a:pt x="5338" y="5538"/>
                    <a:pt x="5334" y="5503"/>
                  </a:cubicBezTo>
                  <a:lnTo>
                    <a:pt x="5334" y="5503"/>
                  </a:lnTo>
                  <a:cubicBezTo>
                    <a:pt x="5349" y="5507"/>
                    <a:pt x="5357" y="5515"/>
                    <a:pt x="5372" y="5518"/>
                  </a:cubicBezTo>
                  <a:cubicBezTo>
                    <a:pt x="5395" y="5522"/>
                    <a:pt x="5426" y="5522"/>
                    <a:pt x="5449" y="5522"/>
                  </a:cubicBezTo>
                  <a:cubicBezTo>
                    <a:pt x="5403" y="5557"/>
                    <a:pt x="5357" y="5595"/>
                    <a:pt x="5395" y="5676"/>
                  </a:cubicBezTo>
                  <a:cubicBezTo>
                    <a:pt x="5411" y="5730"/>
                    <a:pt x="5449" y="5772"/>
                    <a:pt x="5503" y="5784"/>
                  </a:cubicBezTo>
                  <a:cubicBezTo>
                    <a:pt x="5703" y="5611"/>
                    <a:pt x="5952" y="5499"/>
                    <a:pt x="6114" y="5276"/>
                  </a:cubicBezTo>
                  <a:cubicBezTo>
                    <a:pt x="6069" y="5225"/>
                    <a:pt x="6004" y="5198"/>
                    <a:pt x="5939" y="5198"/>
                  </a:cubicBezTo>
                  <a:cubicBezTo>
                    <a:pt x="5930" y="5198"/>
                    <a:pt x="5922" y="5199"/>
                    <a:pt x="5914" y="5199"/>
                  </a:cubicBezTo>
                  <a:cubicBezTo>
                    <a:pt x="5841" y="5215"/>
                    <a:pt x="5779" y="5249"/>
                    <a:pt x="5722" y="5296"/>
                  </a:cubicBezTo>
                  <a:cubicBezTo>
                    <a:pt x="5737" y="5265"/>
                    <a:pt x="5741" y="5219"/>
                    <a:pt x="5737" y="5180"/>
                  </a:cubicBezTo>
                  <a:lnTo>
                    <a:pt x="5737" y="5180"/>
                  </a:lnTo>
                  <a:cubicBezTo>
                    <a:pt x="5747" y="5182"/>
                    <a:pt x="5755" y="5183"/>
                    <a:pt x="5763" y="5183"/>
                  </a:cubicBezTo>
                  <a:cubicBezTo>
                    <a:pt x="5802" y="5183"/>
                    <a:pt x="5818" y="5159"/>
                    <a:pt x="5818" y="5111"/>
                  </a:cubicBezTo>
                  <a:cubicBezTo>
                    <a:pt x="5829" y="5115"/>
                    <a:pt x="5833" y="5115"/>
                    <a:pt x="5841" y="5115"/>
                  </a:cubicBezTo>
                  <a:cubicBezTo>
                    <a:pt x="5929" y="5115"/>
                    <a:pt x="6010" y="5080"/>
                    <a:pt x="6075" y="5023"/>
                  </a:cubicBezTo>
                  <a:lnTo>
                    <a:pt x="6106" y="4969"/>
                  </a:lnTo>
                  <a:lnTo>
                    <a:pt x="6195" y="4754"/>
                  </a:lnTo>
                  <a:cubicBezTo>
                    <a:pt x="6210" y="4558"/>
                    <a:pt x="6429" y="4562"/>
                    <a:pt x="6510" y="4431"/>
                  </a:cubicBezTo>
                  <a:cubicBezTo>
                    <a:pt x="6721" y="4354"/>
                    <a:pt x="6844" y="4162"/>
                    <a:pt x="7021" y="4039"/>
                  </a:cubicBezTo>
                  <a:cubicBezTo>
                    <a:pt x="7213" y="3847"/>
                    <a:pt x="7463" y="3720"/>
                    <a:pt x="7659" y="3459"/>
                  </a:cubicBezTo>
                  <a:cubicBezTo>
                    <a:pt x="7624" y="3453"/>
                    <a:pt x="7591" y="3451"/>
                    <a:pt x="7560" y="3451"/>
                  </a:cubicBezTo>
                  <a:cubicBezTo>
                    <a:pt x="7299" y="3451"/>
                    <a:pt x="7172" y="3627"/>
                    <a:pt x="7021" y="3755"/>
                  </a:cubicBezTo>
                  <a:cubicBezTo>
                    <a:pt x="6752" y="3766"/>
                    <a:pt x="6694" y="4062"/>
                    <a:pt x="6487" y="4150"/>
                  </a:cubicBezTo>
                  <a:cubicBezTo>
                    <a:pt x="6498" y="4227"/>
                    <a:pt x="6506" y="4308"/>
                    <a:pt x="6517" y="4385"/>
                  </a:cubicBezTo>
                  <a:lnTo>
                    <a:pt x="6510" y="4385"/>
                  </a:lnTo>
                  <a:cubicBezTo>
                    <a:pt x="6463" y="4362"/>
                    <a:pt x="6420" y="4352"/>
                    <a:pt x="6379" y="4352"/>
                  </a:cubicBezTo>
                  <a:cubicBezTo>
                    <a:pt x="6232" y="4352"/>
                    <a:pt x="6122" y="4481"/>
                    <a:pt x="5999" y="4554"/>
                  </a:cubicBezTo>
                  <a:lnTo>
                    <a:pt x="5633" y="4984"/>
                  </a:lnTo>
                  <a:cubicBezTo>
                    <a:pt x="5622" y="5007"/>
                    <a:pt x="5607" y="5034"/>
                    <a:pt x="5599" y="5057"/>
                  </a:cubicBezTo>
                  <a:lnTo>
                    <a:pt x="5407" y="5084"/>
                  </a:lnTo>
                  <a:cubicBezTo>
                    <a:pt x="5388" y="5096"/>
                    <a:pt x="5372" y="5103"/>
                    <a:pt x="5357" y="5111"/>
                  </a:cubicBezTo>
                  <a:lnTo>
                    <a:pt x="5499" y="4980"/>
                  </a:lnTo>
                  <a:cubicBezTo>
                    <a:pt x="5768" y="4719"/>
                    <a:pt x="6022" y="4446"/>
                    <a:pt x="6294" y="4197"/>
                  </a:cubicBezTo>
                  <a:cubicBezTo>
                    <a:pt x="6971" y="3678"/>
                    <a:pt x="7482" y="2967"/>
                    <a:pt x="8212" y="2517"/>
                  </a:cubicBezTo>
                  <a:cubicBezTo>
                    <a:pt x="8300" y="2467"/>
                    <a:pt x="8366" y="2375"/>
                    <a:pt x="8381" y="2275"/>
                  </a:cubicBezTo>
                  <a:cubicBezTo>
                    <a:pt x="8389" y="2278"/>
                    <a:pt x="8401" y="2282"/>
                    <a:pt x="8412" y="2282"/>
                  </a:cubicBezTo>
                  <a:cubicBezTo>
                    <a:pt x="8417" y="2282"/>
                    <a:pt x="8422" y="2281"/>
                    <a:pt x="8427" y="2279"/>
                  </a:cubicBezTo>
                  <a:cubicBezTo>
                    <a:pt x="8477" y="2268"/>
                    <a:pt x="8527" y="2241"/>
                    <a:pt x="8573" y="2218"/>
                  </a:cubicBezTo>
                  <a:cubicBezTo>
                    <a:pt x="8604" y="2202"/>
                    <a:pt x="8635" y="2191"/>
                    <a:pt x="8661" y="2171"/>
                  </a:cubicBezTo>
                  <a:cubicBezTo>
                    <a:pt x="8704" y="2141"/>
                    <a:pt x="8742" y="2106"/>
                    <a:pt x="8781" y="2068"/>
                  </a:cubicBezTo>
                  <a:cubicBezTo>
                    <a:pt x="8807" y="2045"/>
                    <a:pt x="8834" y="2025"/>
                    <a:pt x="8861" y="2002"/>
                  </a:cubicBezTo>
                  <a:lnTo>
                    <a:pt x="8904" y="1972"/>
                  </a:lnTo>
                  <a:cubicBezTo>
                    <a:pt x="8930" y="1952"/>
                    <a:pt x="8965" y="1933"/>
                    <a:pt x="8992" y="1922"/>
                  </a:cubicBezTo>
                  <a:cubicBezTo>
                    <a:pt x="9027" y="1906"/>
                    <a:pt x="9061" y="1887"/>
                    <a:pt x="9088" y="1868"/>
                  </a:cubicBezTo>
                  <a:cubicBezTo>
                    <a:pt x="9123" y="1849"/>
                    <a:pt x="9153" y="1826"/>
                    <a:pt x="9184" y="1799"/>
                  </a:cubicBezTo>
                  <a:cubicBezTo>
                    <a:pt x="9199" y="1791"/>
                    <a:pt x="9219" y="1780"/>
                    <a:pt x="9234" y="1768"/>
                  </a:cubicBezTo>
                  <a:lnTo>
                    <a:pt x="9238" y="1760"/>
                  </a:lnTo>
                  <a:lnTo>
                    <a:pt x="9234" y="1941"/>
                  </a:lnTo>
                  <a:lnTo>
                    <a:pt x="9215" y="1929"/>
                  </a:lnTo>
                  <a:cubicBezTo>
                    <a:pt x="9203" y="1929"/>
                    <a:pt x="9196" y="1945"/>
                    <a:pt x="9192" y="1968"/>
                  </a:cubicBezTo>
                  <a:cubicBezTo>
                    <a:pt x="9192" y="1972"/>
                    <a:pt x="9192" y="1983"/>
                    <a:pt x="9196" y="1987"/>
                  </a:cubicBezTo>
                  <a:cubicBezTo>
                    <a:pt x="9181" y="1985"/>
                    <a:pt x="9166" y="1984"/>
                    <a:pt x="9151" y="1984"/>
                  </a:cubicBezTo>
                  <a:cubicBezTo>
                    <a:pt x="9108" y="1984"/>
                    <a:pt x="9066" y="1992"/>
                    <a:pt x="9027" y="2006"/>
                  </a:cubicBezTo>
                  <a:lnTo>
                    <a:pt x="9003" y="2029"/>
                  </a:lnTo>
                  <a:cubicBezTo>
                    <a:pt x="8988" y="2064"/>
                    <a:pt x="8965" y="2095"/>
                    <a:pt x="8930" y="2106"/>
                  </a:cubicBezTo>
                  <a:cubicBezTo>
                    <a:pt x="8927" y="2141"/>
                    <a:pt x="8923" y="2171"/>
                    <a:pt x="8915" y="2202"/>
                  </a:cubicBezTo>
                  <a:lnTo>
                    <a:pt x="8734" y="2237"/>
                  </a:lnTo>
                  <a:cubicBezTo>
                    <a:pt x="8700" y="2268"/>
                    <a:pt x="8661" y="2294"/>
                    <a:pt x="8635" y="2329"/>
                  </a:cubicBezTo>
                  <a:lnTo>
                    <a:pt x="8627" y="2333"/>
                  </a:lnTo>
                  <a:cubicBezTo>
                    <a:pt x="8550" y="2387"/>
                    <a:pt x="8489" y="2452"/>
                    <a:pt x="8423" y="2510"/>
                  </a:cubicBezTo>
                  <a:lnTo>
                    <a:pt x="8427" y="2544"/>
                  </a:lnTo>
                  <a:cubicBezTo>
                    <a:pt x="7943" y="2959"/>
                    <a:pt x="7755" y="3505"/>
                    <a:pt x="7924" y="4054"/>
                  </a:cubicBezTo>
                  <a:cubicBezTo>
                    <a:pt x="7931" y="4208"/>
                    <a:pt x="8004" y="4354"/>
                    <a:pt x="8120" y="4458"/>
                  </a:cubicBezTo>
                  <a:lnTo>
                    <a:pt x="8147" y="4554"/>
                  </a:lnTo>
                  <a:cubicBezTo>
                    <a:pt x="8158" y="4661"/>
                    <a:pt x="8204" y="4738"/>
                    <a:pt x="8327" y="4754"/>
                  </a:cubicBezTo>
                  <a:cubicBezTo>
                    <a:pt x="8454" y="5000"/>
                    <a:pt x="8692" y="5042"/>
                    <a:pt x="8934" y="5065"/>
                  </a:cubicBezTo>
                  <a:cubicBezTo>
                    <a:pt x="9003" y="5192"/>
                    <a:pt x="9142" y="5196"/>
                    <a:pt x="9249" y="5249"/>
                  </a:cubicBezTo>
                  <a:lnTo>
                    <a:pt x="9442" y="5288"/>
                  </a:lnTo>
                  <a:cubicBezTo>
                    <a:pt x="9618" y="5538"/>
                    <a:pt x="9906" y="5488"/>
                    <a:pt x="10152" y="5557"/>
                  </a:cubicBezTo>
                  <a:cubicBezTo>
                    <a:pt x="10172" y="5573"/>
                    <a:pt x="10196" y="5581"/>
                    <a:pt x="10219" y="5581"/>
                  </a:cubicBezTo>
                  <a:cubicBezTo>
                    <a:pt x="10224" y="5581"/>
                    <a:pt x="10229" y="5581"/>
                    <a:pt x="10233" y="5580"/>
                  </a:cubicBezTo>
                  <a:lnTo>
                    <a:pt x="10348" y="5657"/>
                  </a:lnTo>
                  <a:lnTo>
                    <a:pt x="10368" y="5668"/>
                  </a:lnTo>
                  <a:cubicBezTo>
                    <a:pt x="10548" y="5764"/>
                    <a:pt x="10748" y="5826"/>
                    <a:pt x="10952" y="5845"/>
                  </a:cubicBezTo>
                  <a:lnTo>
                    <a:pt x="11459" y="5976"/>
                  </a:lnTo>
                  <a:cubicBezTo>
                    <a:pt x="11476" y="5990"/>
                    <a:pt x="11499" y="5998"/>
                    <a:pt x="11523" y="5998"/>
                  </a:cubicBezTo>
                  <a:cubicBezTo>
                    <a:pt x="11531" y="5998"/>
                    <a:pt x="11539" y="5997"/>
                    <a:pt x="11547" y="5995"/>
                  </a:cubicBezTo>
                  <a:cubicBezTo>
                    <a:pt x="11799" y="6050"/>
                    <a:pt x="12053" y="6082"/>
                    <a:pt x="12306" y="6082"/>
                  </a:cubicBezTo>
                  <a:cubicBezTo>
                    <a:pt x="12512" y="6082"/>
                    <a:pt x="12718" y="6061"/>
                    <a:pt x="12923" y="6014"/>
                  </a:cubicBezTo>
                  <a:cubicBezTo>
                    <a:pt x="12929" y="6014"/>
                    <a:pt x="12935" y="6015"/>
                    <a:pt x="12940" y="6015"/>
                  </a:cubicBezTo>
                  <a:cubicBezTo>
                    <a:pt x="12993" y="6015"/>
                    <a:pt x="13047" y="5999"/>
                    <a:pt x="13092" y="5968"/>
                  </a:cubicBezTo>
                  <a:cubicBezTo>
                    <a:pt x="13168" y="6000"/>
                    <a:pt x="13245" y="6011"/>
                    <a:pt x="13322" y="6011"/>
                  </a:cubicBezTo>
                  <a:cubicBezTo>
                    <a:pt x="13477" y="6011"/>
                    <a:pt x="13633" y="5967"/>
                    <a:pt x="13788" y="5964"/>
                  </a:cubicBezTo>
                  <a:lnTo>
                    <a:pt x="13891" y="5968"/>
                  </a:lnTo>
                  <a:lnTo>
                    <a:pt x="14483" y="5945"/>
                  </a:lnTo>
                  <a:cubicBezTo>
                    <a:pt x="14487" y="5922"/>
                    <a:pt x="14498" y="5903"/>
                    <a:pt x="14506" y="5883"/>
                  </a:cubicBezTo>
                  <a:lnTo>
                    <a:pt x="14802" y="5849"/>
                  </a:lnTo>
                  <a:cubicBezTo>
                    <a:pt x="14827" y="5854"/>
                    <a:pt x="14851" y="5856"/>
                    <a:pt x="14875" y="5856"/>
                  </a:cubicBezTo>
                  <a:cubicBezTo>
                    <a:pt x="15025" y="5856"/>
                    <a:pt x="15161" y="5774"/>
                    <a:pt x="15313" y="5764"/>
                  </a:cubicBezTo>
                  <a:lnTo>
                    <a:pt x="15513" y="5860"/>
                  </a:lnTo>
                  <a:cubicBezTo>
                    <a:pt x="15544" y="5826"/>
                    <a:pt x="15578" y="5787"/>
                    <a:pt x="15601" y="5749"/>
                  </a:cubicBezTo>
                  <a:cubicBezTo>
                    <a:pt x="15533" y="5616"/>
                    <a:pt x="15479" y="5553"/>
                    <a:pt x="15388" y="5553"/>
                  </a:cubicBezTo>
                  <a:cubicBezTo>
                    <a:pt x="15319" y="5553"/>
                    <a:pt x="15228" y="5589"/>
                    <a:pt x="15094" y="5657"/>
                  </a:cubicBezTo>
                  <a:lnTo>
                    <a:pt x="14890" y="5672"/>
                  </a:lnTo>
                  <a:lnTo>
                    <a:pt x="14506" y="5672"/>
                  </a:lnTo>
                  <a:cubicBezTo>
                    <a:pt x="14487" y="5668"/>
                    <a:pt x="14467" y="5666"/>
                    <a:pt x="14449" y="5666"/>
                  </a:cubicBezTo>
                  <a:cubicBezTo>
                    <a:pt x="14312" y="5666"/>
                    <a:pt x="14193" y="5771"/>
                    <a:pt x="14059" y="5771"/>
                  </a:cubicBezTo>
                  <a:cubicBezTo>
                    <a:pt x="14041" y="5771"/>
                    <a:pt x="14022" y="5769"/>
                    <a:pt x="14003" y="5764"/>
                  </a:cubicBezTo>
                  <a:cubicBezTo>
                    <a:pt x="13928" y="5693"/>
                    <a:pt x="13852" y="5666"/>
                    <a:pt x="13775" y="5666"/>
                  </a:cubicBezTo>
                  <a:cubicBezTo>
                    <a:pt x="13680" y="5666"/>
                    <a:pt x="13584" y="5708"/>
                    <a:pt x="13488" y="5757"/>
                  </a:cubicBezTo>
                  <a:lnTo>
                    <a:pt x="13480" y="5764"/>
                  </a:lnTo>
                  <a:cubicBezTo>
                    <a:pt x="13385" y="5745"/>
                    <a:pt x="13290" y="5736"/>
                    <a:pt x="13194" y="5736"/>
                  </a:cubicBezTo>
                  <a:cubicBezTo>
                    <a:pt x="13057" y="5736"/>
                    <a:pt x="12920" y="5755"/>
                    <a:pt x="12785" y="5791"/>
                  </a:cubicBezTo>
                  <a:cubicBezTo>
                    <a:pt x="12727" y="5768"/>
                    <a:pt x="12663" y="5756"/>
                    <a:pt x="12600" y="5756"/>
                  </a:cubicBezTo>
                  <a:cubicBezTo>
                    <a:pt x="12558" y="5756"/>
                    <a:pt x="12517" y="5761"/>
                    <a:pt x="12477" y="5772"/>
                  </a:cubicBezTo>
                  <a:cubicBezTo>
                    <a:pt x="12458" y="5753"/>
                    <a:pt x="12427" y="5745"/>
                    <a:pt x="12400" y="5745"/>
                  </a:cubicBezTo>
                  <a:cubicBezTo>
                    <a:pt x="12322" y="5696"/>
                    <a:pt x="12245" y="5667"/>
                    <a:pt x="12169" y="5667"/>
                  </a:cubicBezTo>
                  <a:cubicBezTo>
                    <a:pt x="12101" y="5667"/>
                    <a:pt x="12034" y="5689"/>
                    <a:pt x="11966" y="5737"/>
                  </a:cubicBezTo>
                  <a:lnTo>
                    <a:pt x="11582" y="5745"/>
                  </a:lnTo>
                  <a:lnTo>
                    <a:pt x="11470" y="5649"/>
                  </a:lnTo>
                  <a:cubicBezTo>
                    <a:pt x="11178" y="5603"/>
                    <a:pt x="11517" y="5353"/>
                    <a:pt x="11347" y="5269"/>
                  </a:cubicBezTo>
                  <a:cubicBezTo>
                    <a:pt x="11332" y="5263"/>
                    <a:pt x="11319" y="5260"/>
                    <a:pt x="11306" y="5260"/>
                  </a:cubicBezTo>
                  <a:cubicBezTo>
                    <a:pt x="11293" y="5260"/>
                    <a:pt x="11280" y="5263"/>
                    <a:pt x="11267" y="5269"/>
                  </a:cubicBezTo>
                  <a:cubicBezTo>
                    <a:pt x="11235" y="5248"/>
                    <a:pt x="11198" y="5238"/>
                    <a:pt x="11161" y="5238"/>
                  </a:cubicBezTo>
                  <a:cubicBezTo>
                    <a:pt x="11129" y="5238"/>
                    <a:pt x="11097" y="5245"/>
                    <a:pt x="11067" y="5257"/>
                  </a:cubicBezTo>
                  <a:cubicBezTo>
                    <a:pt x="10683" y="5038"/>
                    <a:pt x="10656" y="4938"/>
                    <a:pt x="10886" y="4650"/>
                  </a:cubicBezTo>
                  <a:cubicBezTo>
                    <a:pt x="10963" y="4504"/>
                    <a:pt x="11002" y="4331"/>
                    <a:pt x="11178" y="4270"/>
                  </a:cubicBezTo>
                  <a:lnTo>
                    <a:pt x="11467" y="4139"/>
                  </a:lnTo>
                  <a:cubicBezTo>
                    <a:pt x="11505" y="4133"/>
                    <a:pt x="11543" y="4131"/>
                    <a:pt x="11582" y="4131"/>
                  </a:cubicBezTo>
                  <a:cubicBezTo>
                    <a:pt x="11635" y="4131"/>
                    <a:pt x="11689" y="4135"/>
                    <a:pt x="11743" y="4135"/>
                  </a:cubicBezTo>
                  <a:cubicBezTo>
                    <a:pt x="11830" y="4135"/>
                    <a:pt x="11917" y="4126"/>
                    <a:pt x="12001" y="4081"/>
                  </a:cubicBezTo>
                  <a:cubicBezTo>
                    <a:pt x="12025" y="4067"/>
                    <a:pt x="12049" y="4061"/>
                    <a:pt x="12071" y="4061"/>
                  </a:cubicBezTo>
                  <a:cubicBezTo>
                    <a:pt x="12143" y="4061"/>
                    <a:pt x="12208" y="4118"/>
                    <a:pt x="12266" y="4162"/>
                  </a:cubicBezTo>
                  <a:cubicBezTo>
                    <a:pt x="12431" y="4162"/>
                    <a:pt x="12450" y="4085"/>
                    <a:pt x="12366" y="3962"/>
                  </a:cubicBezTo>
                  <a:lnTo>
                    <a:pt x="11855" y="3862"/>
                  </a:lnTo>
                  <a:cubicBezTo>
                    <a:pt x="11832" y="3851"/>
                    <a:pt x="11809" y="3843"/>
                    <a:pt x="11786" y="3843"/>
                  </a:cubicBezTo>
                  <a:cubicBezTo>
                    <a:pt x="11718" y="3767"/>
                    <a:pt x="11660" y="3739"/>
                    <a:pt x="11610" y="3739"/>
                  </a:cubicBezTo>
                  <a:cubicBezTo>
                    <a:pt x="11480" y="3739"/>
                    <a:pt x="11392" y="3922"/>
                    <a:pt x="11271" y="3958"/>
                  </a:cubicBezTo>
                  <a:cubicBezTo>
                    <a:pt x="11197" y="3960"/>
                    <a:pt x="11124" y="3961"/>
                    <a:pt x="11050" y="3961"/>
                  </a:cubicBezTo>
                  <a:cubicBezTo>
                    <a:pt x="10658" y="3961"/>
                    <a:pt x="10266" y="3931"/>
                    <a:pt x="9887" y="3828"/>
                  </a:cubicBezTo>
                  <a:cubicBezTo>
                    <a:pt x="9795" y="3709"/>
                    <a:pt x="9661" y="3612"/>
                    <a:pt x="9638" y="3447"/>
                  </a:cubicBezTo>
                  <a:cubicBezTo>
                    <a:pt x="9531" y="3377"/>
                    <a:pt x="9702" y="3138"/>
                    <a:pt x="9481" y="3138"/>
                  </a:cubicBezTo>
                  <a:cubicBezTo>
                    <a:pt x="9471" y="3138"/>
                    <a:pt x="9461" y="3139"/>
                    <a:pt x="9449" y="3140"/>
                  </a:cubicBezTo>
                  <a:cubicBezTo>
                    <a:pt x="9280" y="3144"/>
                    <a:pt x="9115" y="3140"/>
                    <a:pt x="9030" y="3332"/>
                  </a:cubicBezTo>
                  <a:lnTo>
                    <a:pt x="8930" y="3447"/>
                  </a:lnTo>
                  <a:cubicBezTo>
                    <a:pt x="8857" y="3543"/>
                    <a:pt x="8973" y="3682"/>
                    <a:pt x="8854" y="3766"/>
                  </a:cubicBezTo>
                  <a:lnTo>
                    <a:pt x="8854" y="3939"/>
                  </a:lnTo>
                  <a:cubicBezTo>
                    <a:pt x="8907" y="4001"/>
                    <a:pt x="8892" y="4081"/>
                    <a:pt x="8915" y="4154"/>
                  </a:cubicBezTo>
                  <a:cubicBezTo>
                    <a:pt x="8954" y="4220"/>
                    <a:pt x="8954" y="4296"/>
                    <a:pt x="8923" y="4366"/>
                  </a:cubicBezTo>
                  <a:cubicBezTo>
                    <a:pt x="8923" y="4404"/>
                    <a:pt x="8950" y="4431"/>
                    <a:pt x="8984" y="4442"/>
                  </a:cubicBezTo>
                  <a:lnTo>
                    <a:pt x="9165" y="4558"/>
                  </a:lnTo>
                  <a:cubicBezTo>
                    <a:pt x="9264" y="4646"/>
                    <a:pt x="9375" y="4678"/>
                    <a:pt x="9487" y="4678"/>
                  </a:cubicBezTo>
                  <a:cubicBezTo>
                    <a:pt x="9565" y="4678"/>
                    <a:pt x="9644" y="4662"/>
                    <a:pt x="9718" y="4638"/>
                  </a:cubicBezTo>
                  <a:cubicBezTo>
                    <a:pt x="9758" y="4625"/>
                    <a:pt x="9794" y="4620"/>
                    <a:pt x="9827" y="4620"/>
                  </a:cubicBezTo>
                  <a:cubicBezTo>
                    <a:pt x="9903" y="4620"/>
                    <a:pt x="9966" y="4648"/>
                    <a:pt x="10041" y="4677"/>
                  </a:cubicBezTo>
                  <a:cubicBezTo>
                    <a:pt x="10082" y="4715"/>
                    <a:pt x="10122" y="4729"/>
                    <a:pt x="10160" y="4729"/>
                  </a:cubicBezTo>
                  <a:cubicBezTo>
                    <a:pt x="10229" y="4729"/>
                    <a:pt x="10295" y="4685"/>
                    <a:pt x="10364" y="4658"/>
                  </a:cubicBezTo>
                  <a:cubicBezTo>
                    <a:pt x="10375" y="4708"/>
                    <a:pt x="10421" y="4746"/>
                    <a:pt x="10468" y="4750"/>
                  </a:cubicBezTo>
                  <a:cubicBezTo>
                    <a:pt x="10498" y="4977"/>
                    <a:pt x="10521" y="5199"/>
                    <a:pt x="10548" y="5426"/>
                  </a:cubicBezTo>
                  <a:cubicBezTo>
                    <a:pt x="10521" y="5426"/>
                    <a:pt x="10498" y="5438"/>
                    <a:pt x="10471" y="5445"/>
                  </a:cubicBezTo>
                  <a:lnTo>
                    <a:pt x="10468" y="5445"/>
                  </a:lnTo>
                  <a:lnTo>
                    <a:pt x="10468" y="5449"/>
                  </a:lnTo>
                  <a:cubicBezTo>
                    <a:pt x="10425" y="5384"/>
                    <a:pt x="10352" y="5342"/>
                    <a:pt x="10272" y="5342"/>
                  </a:cubicBezTo>
                  <a:lnTo>
                    <a:pt x="10268" y="5330"/>
                  </a:lnTo>
                  <a:cubicBezTo>
                    <a:pt x="9849" y="5119"/>
                    <a:pt x="9384" y="5027"/>
                    <a:pt x="8950" y="4846"/>
                  </a:cubicBezTo>
                  <a:lnTo>
                    <a:pt x="8366" y="4427"/>
                  </a:lnTo>
                  <a:cubicBezTo>
                    <a:pt x="8289" y="4231"/>
                    <a:pt x="8258" y="4020"/>
                    <a:pt x="8135" y="3847"/>
                  </a:cubicBezTo>
                  <a:cubicBezTo>
                    <a:pt x="8085" y="3401"/>
                    <a:pt x="8377" y="3098"/>
                    <a:pt x="8577" y="2748"/>
                  </a:cubicBezTo>
                  <a:cubicBezTo>
                    <a:pt x="8661" y="2702"/>
                    <a:pt x="8734" y="2633"/>
                    <a:pt x="8769" y="2537"/>
                  </a:cubicBezTo>
                  <a:cubicBezTo>
                    <a:pt x="8781" y="2490"/>
                    <a:pt x="8811" y="2463"/>
                    <a:pt x="8854" y="2444"/>
                  </a:cubicBezTo>
                  <a:lnTo>
                    <a:pt x="8853" y="2436"/>
                  </a:lnTo>
                  <a:lnTo>
                    <a:pt x="8853" y="2436"/>
                  </a:lnTo>
                  <a:lnTo>
                    <a:pt x="8834" y="2448"/>
                  </a:lnTo>
                  <a:cubicBezTo>
                    <a:pt x="8841" y="2444"/>
                    <a:pt x="8847" y="2439"/>
                    <a:pt x="8852" y="2434"/>
                  </a:cubicBezTo>
                  <a:lnTo>
                    <a:pt x="8852" y="2434"/>
                  </a:lnTo>
                  <a:lnTo>
                    <a:pt x="8853" y="2436"/>
                  </a:lnTo>
                  <a:lnTo>
                    <a:pt x="8853" y="2436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880" y="2415"/>
                    <a:pt x="8877" y="2416"/>
                    <a:pt x="8874" y="2416"/>
                  </a:cubicBezTo>
                  <a:lnTo>
                    <a:pt x="8874" y="2416"/>
                  </a:lnTo>
                  <a:cubicBezTo>
                    <a:pt x="8895" y="2397"/>
                    <a:pt x="8915" y="2380"/>
                    <a:pt x="8942" y="2375"/>
                  </a:cubicBezTo>
                  <a:lnTo>
                    <a:pt x="8942" y="2375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923" y="2409"/>
                    <a:pt x="8956" y="2379"/>
                    <a:pt x="8965" y="2337"/>
                  </a:cubicBezTo>
                  <a:cubicBezTo>
                    <a:pt x="9088" y="2271"/>
                    <a:pt x="9215" y="2202"/>
                    <a:pt x="9261" y="2056"/>
                  </a:cubicBezTo>
                  <a:cubicBezTo>
                    <a:pt x="9296" y="2048"/>
                    <a:pt x="9326" y="2029"/>
                    <a:pt x="9345" y="2002"/>
                  </a:cubicBezTo>
                  <a:lnTo>
                    <a:pt x="9883" y="1733"/>
                  </a:lnTo>
                  <a:cubicBezTo>
                    <a:pt x="9960" y="1722"/>
                    <a:pt x="10037" y="1710"/>
                    <a:pt x="10083" y="1637"/>
                  </a:cubicBezTo>
                  <a:lnTo>
                    <a:pt x="10560" y="1499"/>
                  </a:lnTo>
                  <a:cubicBezTo>
                    <a:pt x="10575" y="1499"/>
                    <a:pt x="10587" y="1487"/>
                    <a:pt x="10598" y="1472"/>
                  </a:cubicBezTo>
                  <a:cubicBezTo>
                    <a:pt x="10606" y="1464"/>
                    <a:pt x="10602" y="1449"/>
                    <a:pt x="10594" y="1434"/>
                  </a:cubicBezTo>
                  <a:lnTo>
                    <a:pt x="10594" y="1434"/>
                  </a:lnTo>
                  <a:cubicBezTo>
                    <a:pt x="10618" y="1442"/>
                    <a:pt x="10643" y="1446"/>
                    <a:pt x="10668" y="1446"/>
                  </a:cubicBezTo>
                  <a:cubicBezTo>
                    <a:pt x="10702" y="1446"/>
                    <a:pt x="10736" y="1438"/>
                    <a:pt x="10767" y="1422"/>
                  </a:cubicBezTo>
                  <a:cubicBezTo>
                    <a:pt x="10902" y="1384"/>
                    <a:pt x="11067" y="1426"/>
                    <a:pt x="11163" y="1280"/>
                  </a:cubicBezTo>
                  <a:lnTo>
                    <a:pt x="11171" y="1253"/>
                  </a:lnTo>
                  <a:lnTo>
                    <a:pt x="11171" y="1253"/>
                  </a:lnTo>
                  <a:cubicBezTo>
                    <a:pt x="11171" y="1261"/>
                    <a:pt x="11163" y="1280"/>
                    <a:pt x="11163" y="1280"/>
                  </a:cubicBezTo>
                  <a:cubicBezTo>
                    <a:pt x="11223" y="1303"/>
                    <a:pt x="11285" y="1311"/>
                    <a:pt x="11346" y="1311"/>
                  </a:cubicBezTo>
                  <a:cubicBezTo>
                    <a:pt x="11418" y="1311"/>
                    <a:pt x="11490" y="1300"/>
                    <a:pt x="11563" y="1288"/>
                  </a:cubicBezTo>
                  <a:cubicBezTo>
                    <a:pt x="11507" y="1184"/>
                    <a:pt x="11445" y="1142"/>
                    <a:pt x="11378" y="1142"/>
                  </a:cubicBezTo>
                  <a:cubicBezTo>
                    <a:pt x="11312" y="1142"/>
                    <a:pt x="11242" y="1184"/>
                    <a:pt x="11171" y="1249"/>
                  </a:cubicBezTo>
                  <a:cubicBezTo>
                    <a:pt x="11096" y="1208"/>
                    <a:pt x="11025" y="1191"/>
                    <a:pt x="10956" y="1191"/>
                  </a:cubicBezTo>
                  <a:cubicBezTo>
                    <a:pt x="10821" y="1191"/>
                    <a:pt x="10693" y="1254"/>
                    <a:pt x="10564" y="1315"/>
                  </a:cubicBezTo>
                  <a:cubicBezTo>
                    <a:pt x="10546" y="1312"/>
                    <a:pt x="10528" y="1311"/>
                    <a:pt x="10510" y="1311"/>
                  </a:cubicBezTo>
                  <a:cubicBezTo>
                    <a:pt x="10423" y="1311"/>
                    <a:pt x="10333" y="1341"/>
                    <a:pt x="10260" y="1395"/>
                  </a:cubicBezTo>
                  <a:lnTo>
                    <a:pt x="9853" y="1487"/>
                  </a:lnTo>
                  <a:cubicBezTo>
                    <a:pt x="9826" y="1503"/>
                    <a:pt x="9795" y="1518"/>
                    <a:pt x="9760" y="1526"/>
                  </a:cubicBezTo>
                  <a:cubicBezTo>
                    <a:pt x="9757" y="1549"/>
                    <a:pt x="9753" y="1576"/>
                    <a:pt x="9741" y="1595"/>
                  </a:cubicBezTo>
                  <a:lnTo>
                    <a:pt x="9737" y="1595"/>
                  </a:lnTo>
                  <a:lnTo>
                    <a:pt x="9307" y="1714"/>
                  </a:lnTo>
                  <a:cubicBezTo>
                    <a:pt x="9326" y="1703"/>
                    <a:pt x="9345" y="1691"/>
                    <a:pt x="9365" y="1680"/>
                  </a:cubicBezTo>
                  <a:cubicBezTo>
                    <a:pt x="9480" y="1622"/>
                    <a:pt x="9595" y="1568"/>
                    <a:pt x="9703" y="1507"/>
                  </a:cubicBezTo>
                  <a:lnTo>
                    <a:pt x="9864" y="1422"/>
                  </a:lnTo>
                  <a:cubicBezTo>
                    <a:pt x="9895" y="1407"/>
                    <a:pt x="9930" y="1388"/>
                    <a:pt x="9960" y="1368"/>
                  </a:cubicBezTo>
                  <a:cubicBezTo>
                    <a:pt x="10006" y="1345"/>
                    <a:pt x="10049" y="1318"/>
                    <a:pt x="10099" y="1295"/>
                  </a:cubicBezTo>
                  <a:cubicBezTo>
                    <a:pt x="10126" y="1280"/>
                    <a:pt x="10160" y="1268"/>
                    <a:pt x="10191" y="1253"/>
                  </a:cubicBezTo>
                  <a:cubicBezTo>
                    <a:pt x="10233" y="1234"/>
                    <a:pt x="10279" y="1215"/>
                    <a:pt x="10329" y="1199"/>
                  </a:cubicBezTo>
                  <a:cubicBezTo>
                    <a:pt x="10383" y="1192"/>
                    <a:pt x="10429" y="1176"/>
                    <a:pt x="10479" y="1157"/>
                  </a:cubicBezTo>
                  <a:cubicBezTo>
                    <a:pt x="10525" y="1138"/>
                    <a:pt x="10575" y="1115"/>
                    <a:pt x="10621" y="1088"/>
                  </a:cubicBezTo>
                  <a:lnTo>
                    <a:pt x="10721" y="1046"/>
                  </a:lnTo>
                  <a:cubicBezTo>
                    <a:pt x="10779" y="1026"/>
                    <a:pt x="10836" y="1007"/>
                    <a:pt x="10890" y="988"/>
                  </a:cubicBezTo>
                  <a:cubicBezTo>
                    <a:pt x="11067" y="934"/>
                    <a:pt x="11228" y="838"/>
                    <a:pt x="11401" y="777"/>
                  </a:cubicBezTo>
                  <a:cubicBezTo>
                    <a:pt x="11486" y="750"/>
                    <a:pt x="11578" y="723"/>
                    <a:pt x="11670" y="711"/>
                  </a:cubicBezTo>
                  <a:cubicBezTo>
                    <a:pt x="11770" y="673"/>
                    <a:pt x="11909" y="661"/>
                    <a:pt x="11889" y="508"/>
                  </a:cubicBezTo>
                  <a:lnTo>
                    <a:pt x="11893" y="508"/>
                  </a:lnTo>
                  <a:cubicBezTo>
                    <a:pt x="12001" y="488"/>
                    <a:pt x="12124" y="523"/>
                    <a:pt x="12193" y="404"/>
                  </a:cubicBezTo>
                  <a:cubicBezTo>
                    <a:pt x="12400" y="404"/>
                    <a:pt x="12592" y="339"/>
                    <a:pt x="12788" y="292"/>
                  </a:cubicBezTo>
                  <a:cubicBezTo>
                    <a:pt x="12792" y="281"/>
                    <a:pt x="12804" y="277"/>
                    <a:pt x="12808" y="273"/>
                  </a:cubicBezTo>
                  <a:close/>
                  <a:moveTo>
                    <a:pt x="13196" y="0"/>
                  </a:moveTo>
                  <a:cubicBezTo>
                    <a:pt x="13169" y="16"/>
                    <a:pt x="13142" y="39"/>
                    <a:pt x="13123" y="66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0"/>
                    <a:pt x="12324" y="227"/>
                  </a:cubicBezTo>
                  <a:cubicBezTo>
                    <a:pt x="12310" y="226"/>
                    <a:pt x="12297" y="225"/>
                    <a:pt x="12284" y="225"/>
                  </a:cubicBezTo>
                  <a:cubicBezTo>
                    <a:pt x="12187" y="225"/>
                    <a:pt x="12095" y="263"/>
                    <a:pt x="12024" y="327"/>
                  </a:cubicBezTo>
                  <a:cubicBezTo>
                    <a:pt x="11851" y="327"/>
                    <a:pt x="11693" y="392"/>
                    <a:pt x="11536" y="450"/>
                  </a:cubicBezTo>
                  <a:lnTo>
                    <a:pt x="11351" y="465"/>
                  </a:lnTo>
                  <a:cubicBezTo>
                    <a:pt x="11347" y="496"/>
                    <a:pt x="11336" y="519"/>
                    <a:pt x="11332" y="542"/>
                  </a:cubicBezTo>
                  <a:lnTo>
                    <a:pt x="11040" y="558"/>
                  </a:lnTo>
                  <a:cubicBezTo>
                    <a:pt x="10733" y="757"/>
                    <a:pt x="10387" y="861"/>
                    <a:pt x="10049" y="984"/>
                  </a:cubicBezTo>
                  <a:cubicBezTo>
                    <a:pt x="9795" y="1157"/>
                    <a:pt x="9538" y="1311"/>
                    <a:pt x="9234" y="1380"/>
                  </a:cubicBezTo>
                  <a:cubicBezTo>
                    <a:pt x="8923" y="1637"/>
                    <a:pt x="8485" y="1737"/>
                    <a:pt x="8289" y="2141"/>
                  </a:cubicBezTo>
                  <a:cubicBezTo>
                    <a:pt x="8272" y="2138"/>
                    <a:pt x="8255" y="2137"/>
                    <a:pt x="8240" y="2137"/>
                  </a:cubicBezTo>
                  <a:cubicBezTo>
                    <a:pt x="8099" y="2137"/>
                    <a:pt x="8008" y="2238"/>
                    <a:pt x="7904" y="2321"/>
                  </a:cubicBezTo>
                  <a:cubicBezTo>
                    <a:pt x="7605" y="2544"/>
                    <a:pt x="7301" y="2767"/>
                    <a:pt x="7005" y="2986"/>
                  </a:cubicBezTo>
                  <a:cubicBezTo>
                    <a:pt x="6944" y="3098"/>
                    <a:pt x="6836" y="3174"/>
                    <a:pt x="6713" y="3197"/>
                  </a:cubicBezTo>
                  <a:cubicBezTo>
                    <a:pt x="6702" y="3251"/>
                    <a:pt x="6659" y="3290"/>
                    <a:pt x="6610" y="3294"/>
                  </a:cubicBezTo>
                  <a:cubicBezTo>
                    <a:pt x="6387" y="3674"/>
                    <a:pt x="6098" y="3997"/>
                    <a:pt x="5703" y="4208"/>
                  </a:cubicBezTo>
                  <a:cubicBezTo>
                    <a:pt x="5645" y="4346"/>
                    <a:pt x="5568" y="4477"/>
                    <a:pt x="5411" y="4515"/>
                  </a:cubicBezTo>
                  <a:cubicBezTo>
                    <a:pt x="5284" y="4857"/>
                    <a:pt x="4896" y="4965"/>
                    <a:pt x="4738" y="5280"/>
                  </a:cubicBezTo>
                  <a:lnTo>
                    <a:pt x="4600" y="5326"/>
                  </a:lnTo>
                  <a:cubicBezTo>
                    <a:pt x="4561" y="5418"/>
                    <a:pt x="4485" y="5491"/>
                    <a:pt x="4388" y="5515"/>
                  </a:cubicBezTo>
                  <a:cubicBezTo>
                    <a:pt x="4312" y="5703"/>
                    <a:pt x="4123" y="5784"/>
                    <a:pt x="3993" y="5922"/>
                  </a:cubicBezTo>
                  <a:cubicBezTo>
                    <a:pt x="3989" y="6003"/>
                    <a:pt x="3966" y="6079"/>
                    <a:pt x="3877" y="6114"/>
                  </a:cubicBezTo>
                  <a:cubicBezTo>
                    <a:pt x="3777" y="6348"/>
                    <a:pt x="3535" y="6444"/>
                    <a:pt x="3378" y="6625"/>
                  </a:cubicBezTo>
                  <a:cubicBezTo>
                    <a:pt x="3378" y="6675"/>
                    <a:pt x="3339" y="6725"/>
                    <a:pt x="3286" y="6733"/>
                  </a:cubicBezTo>
                  <a:cubicBezTo>
                    <a:pt x="3190" y="6998"/>
                    <a:pt x="2986" y="7167"/>
                    <a:pt x="2775" y="7336"/>
                  </a:cubicBezTo>
                  <a:cubicBezTo>
                    <a:pt x="2767" y="7386"/>
                    <a:pt x="2728" y="7432"/>
                    <a:pt x="2678" y="7436"/>
                  </a:cubicBezTo>
                  <a:cubicBezTo>
                    <a:pt x="2532" y="7778"/>
                    <a:pt x="2283" y="8058"/>
                    <a:pt x="1968" y="8247"/>
                  </a:cubicBezTo>
                  <a:cubicBezTo>
                    <a:pt x="1960" y="8300"/>
                    <a:pt x="1921" y="8343"/>
                    <a:pt x="1872" y="8347"/>
                  </a:cubicBezTo>
                  <a:cubicBezTo>
                    <a:pt x="1760" y="8535"/>
                    <a:pt x="1649" y="8723"/>
                    <a:pt x="1457" y="8842"/>
                  </a:cubicBezTo>
                  <a:cubicBezTo>
                    <a:pt x="1122" y="9296"/>
                    <a:pt x="799" y="9764"/>
                    <a:pt x="431" y="10187"/>
                  </a:cubicBezTo>
                  <a:cubicBezTo>
                    <a:pt x="296" y="10341"/>
                    <a:pt x="238" y="10529"/>
                    <a:pt x="108" y="10683"/>
                  </a:cubicBezTo>
                  <a:cubicBezTo>
                    <a:pt x="0" y="10814"/>
                    <a:pt x="92" y="10921"/>
                    <a:pt x="231" y="10921"/>
                  </a:cubicBezTo>
                  <a:cubicBezTo>
                    <a:pt x="238" y="10921"/>
                    <a:pt x="246" y="10921"/>
                    <a:pt x="254" y="10921"/>
                  </a:cubicBezTo>
                  <a:cubicBezTo>
                    <a:pt x="920" y="10921"/>
                    <a:pt x="1574" y="11071"/>
                    <a:pt x="2242" y="11071"/>
                  </a:cubicBezTo>
                  <a:cubicBezTo>
                    <a:pt x="2305" y="11071"/>
                    <a:pt x="2369" y="11070"/>
                    <a:pt x="2433" y="11067"/>
                  </a:cubicBezTo>
                  <a:cubicBezTo>
                    <a:pt x="3220" y="11217"/>
                    <a:pt x="4023" y="11225"/>
                    <a:pt x="4815" y="11282"/>
                  </a:cubicBezTo>
                  <a:cubicBezTo>
                    <a:pt x="5814" y="11355"/>
                    <a:pt x="6813" y="11448"/>
                    <a:pt x="7812" y="11532"/>
                  </a:cubicBezTo>
                  <a:cubicBezTo>
                    <a:pt x="8316" y="11567"/>
                    <a:pt x="8827" y="11544"/>
                    <a:pt x="9326" y="11632"/>
                  </a:cubicBezTo>
                  <a:lnTo>
                    <a:pt x="9614" y="11563"/>
                  </a:lnTo>
                  <a:cubicBezTo>
                    <a:pt x="9791" y="11717"/>
                    <a:pt x="10010" y="11720"/>
                    <a:pt x="10229" y="11728"/>
                  </a:cubicBezTo>
                  <a:cubicBezTo>
                    <a:pt x="10598" y="11743"/>
                    <a:pt x="10967" y="11743"/>
                    <a:pt x="11332" y="11747"/>
                  </a:cubicBezTo>
                  <a:cubicBezTo>
                    <a:pt x="11451" y="11628"/>
                    <a:pt x="11555" y="11490"/>
                    <a:pt x="11716" y="11421"/>
                  </a:cubicBezTo>
                  <a:cubicBezTo>
                    <a:pt x="11728" y="11371"/>
                    <a:pt x="11770" y="11332"/>
                    <a:pt x="11824" y="11325"/>
                  </a:cubicBezTo>
                  <a:cubicBezTo>
                    <a:pt x="11824" y="11275"/>
                    <a:pt x="11862" y="11229"/>
                    <a:pt x="11912" y="11217"/>
                  </a:cubicBezTo>
                  <a:cubicBezTo>
                    <a:pt x="12024" y="10902"/>
                    <a:pt x="12193" y="10633"/>
                    <a:pt x="12523" y="10510"/>
                  </a:cubicBezTo>
                  <a:cubicBezTo>
                    <a:pt x="12596" y="10314"/>
                    <a:pt x="12719" y="10164"/>
                    <a:pt x="12931" y="10106"/>
                  </a:cubicBezTo>
                  <a:cubicBezTo>
                    <a:pt x="12988" y="9980"/>
                    <a:pt x="13096" y="9922"/>
                    <a:pt x="13227" y="9899"/>
                  </a:cubicBezTo>
                  <a:lnTo>
                    <a:pt x="13269" y="9545"/>
                  </a:lnTo>
                  <a:cubicBezTo>
                    <a:pt x="13290" y="9551"/>
                    <a:pt x="13309" y="9554"/>
                    <a:pt x="13327" y="9554"/>
                  </a:cubicBezTo>
                  <a:cubicBezTo>
                    <a:pt x="13443" y="9554"/>
                    <a:pt x="13497" y="9447"/>
                    <a:pt x="13584" y="9380"/>
                  </a:cubicBezTo>
                  <a:cubicBezTo>
                    <a:pt x="13784" y="9227"/>
                    <a:pt x="13861" y="8938"/>
                    <a:pt x="14141" y="8896"/>
                  </a:cubicBezTo>
                  <a:cubicBezTo>
                    <a:pt x="14229" y="8712"/>
                    <a:pt x="14429" y="8650"/>
                    <a:pt x="14560" y="8516"/>
                  </a:cubicBezTo>
                  <a:lnTo>
                    <a:pt x="14560" y="8500"/>
                  </a:lnTo>
                  <a:cubicBezTo>
                    <a:pt x="14560" y="8504"/>
                    <a:pt x="14564" y="8504"/>
                    <a:pt x="14564" y="8512"/>
                  </a:cubicBezTo>
                  <a:cubicBezTo>
                    <a:pt x="14787" y="8293"/>
                    <a:pt x="15079" y="8135"/>
                    <a:pt x="15175" y="7809"/>
                  </a:cubicBezTo>
                  <a:cubicBezTo>
                    <a:pt x="15555" y="7636"/>
                    <a:pt x="15920" y="7440"/>
                    <a:pt x="16189" y="7105"/>
                  </a:cubicBezTo>
                  <a:cubicBezTo>
                    <a:pt x="16193" y="7071"/>
                    <a:pt x="16205" y="7040"/>
                    <a:pt x="16220" y="7013"/>
                  </a:cubicBezTo>
                  <a:cubicBezTo>
                    <a:pt x="16291" y="6984"/>
                    <a:pt x="16368" y="6970"/>
                    <a:pt x="16444" y="6970"/>
                  </a:cubicBezTo>
                  <a:cubicBezTo>
                    <a:pt x="16487" y="6970"/>
                    <a:pt x="16531" y="6974"/>
                    <a:pt x="16573" y="6982"/>
                  </a:cubicBezTo>
                  <a:cubicBezTo>
                    <a:pt x="16581" y="6932"/>
                    <a:pt x="16620" y="6890"/>
                    <a:pt x="16673" y="6883"/>
                  </a:cubicBezTo>
                  <a:cubicBezTo>
                    <a:pt x="16700" y="6795"/>
                    <a:pt x="16763" y="6786"/>
                    <a:pt x="16828" y="6786"/>
                  </a:cubicBezTo>
                  <a:cubicBezTo>
                    <a:pt x="16845" y="6786"/>
                    <a:pt x="16863" y="6786"/>
                    <a:pt x="16881" y="6786"/>
                  </a:cubicBezTo>
                  <a:cubicBezTo>
                    <a:pt x="16915" y="6698"/>
                    <a:pt x="16992" y="6687"/>
                    <a:pt x="17073" y="6671"/>
                  </a:cubicBezTo>
                  <a:cubicBezTo>
                    <a:pt x="17085" y="6617"/>
                    <a:pt x="17127" y="6583"/>
                    <a:pt x="17181" y="6579"/>
                  </a:cubicBezTo>
                  <a:cubicBezTo>
                    <a:pt x="17173" y="6552"/>
                    <a:pt x="17181" y="6521"/>
                    <a:pt x="17196" y="6494"/>
                  </a:cubicBezTo>
                  <a:lnTo>
                    <a:pt x="17208" y="6498"/>
                  </a:lnTo>
                  <a:lnTo>
                    <a:pt x="17204" y="6494"/>
                  </a:lnTo>
                  <a:lnTo>
                    <a:pt x="17234" y="6464"/>
                  </a:lnTo>
                  <a:lnTo>
                    <a:pt x="17281" y="6468"/>
                  </a:lnTo>
                  <a:cubicBezTo>
                    <a:pt x="17269" y="6441"/>
                    <a:pt x="17284" y="6410"/>
                    <a:pt x="17311" y="6398"/>
                  </a:cubicBezTo>
                  <a:cubicBezTo>
                    <a:pt x="17396" y="6325"/>
                    <a:pt x="17465" y="6245"/>
                    <a:pt x="17530" y="6152"/>
                  </a:cubicBezTo>
                  <a:cubicBezTo>
                    <a:pt x="17530" y="6191"/>
                    <a:pt x="17538" y="6225"/>
                    <a:pt x="17553" y="6256"/>
                  </a:cubicBezTo>
                  <a:cubicBezTo>
                    <a:pt x="17576" y="6295"/>
                    <a:pt x="17615" y="6321"/>
                    <a:pt x="17657" y="6325"/>
                  </a:cubicBezTo>
                  <a:cubicBezTo>
                    <a:pt x="17696" y="6310"/>
                    <a:pt x="17734" y="6291"/>
                    <a:pt x="17769" y="6264"/>
                  </a:cubicBezTo>
                  <a:cubicBezTo>
                    <a:pt x="17784" y="6248"/>
                    <a:pt x="17799" y="6233"/>
                    <a:pt x="17818" y="6218"/>
                  </a:cubicBezTo>
                  <a:cubicBezTo>
                    <a:pt x="17845" y="6191"/>
                    <a:pt x="17876" y="6168"/>
                    <a:pt x="17907" y="6141"/>
                  </a:cubicBezTo>
                  <a:cubicBezTo>
                    <a:pt x="17944" y="6130"/>
                    <a:pt x="17973" y="6105"/>
                    <a:pt x="17999" y="6079"/>
                  </a:cubicBezTo>
                  <a:lnTo>
                    <a:pt x="17999" y="6079"/>
                  </a:lnTo>
                  <a:cubicBezTo>
                    <a:pt x="17999" y="6079"/>
                    <a:pt x="17999" y="6079"/>
                    <a:pt x="17999" y="6079"/>
                  </a:cubicBezTo>
                  <a:lnTo>
                    <a:pt x="18003" y="6076"/>
                  </a:lnTo>
                  <a:lnTo>
                    <a:pt x="18003" y="6076"/>
                  </a:lnTo>
                  <a:cubicBezTo>
                    <a:pt x="18002" y="6077"/>
                    <a:pt x="18001" y="6078"/>
                    <a:pt x="17999" y="6079"/>
                  </a:cubicBezTo>
                  <a:lnTo>
                    <a:pt x="17999" y="6079"/>
                  </a:lnTo>
                  <a:cubicBezTo>
                    <a:pt x="18057" y="6018"/>
                    <a:pt x="18134" y="5979"/>
                    <a:pt x="18222" y="5960"/>
                  </a:cubicBezTo>
                  <a:lnTo>
                    <a:pt x="18253" y="5956"/>
                  </a:lnTo>
                  <a:lnTo>
                    <a:pt x="18283" y="5968"/>
                  </a:lnTo>
                  <a:cubicBezTo>
                    <a:pt x="18476" y="5899"/>
                    <a:pt x="18610" y="5718"/>
                    <a:pt x="18821" y="5676"/>
                  </a:cubicBezTo>
                  <a:lnTo>
                    <a:pt x="18921" y="5676"/>
                  </a:lnTo>
                  <a:cubicBezTo>
                    <a:pt x="18934" y="5698"/>
                    <a:pt x="18956" y="5709"/>
                    <a:pt x="18978" y="5709"/>
                  </a:cubicBezTo>
                  <a:cubicBezTo>
                    <a:pt x="18990" y="5709"/>
                    <a:pt x="19003" y="5706"/>
                    <a:pt x="19014" y="5699"/>
                  </a:cubicBezTo>
                  <a:cubicBezTo>
                    <a:pt x="19021" y="5695"/>
                    <a:pt x="19033" y="5680"/>
                    <a:pt x="19040" y="5672"/>
                  </a:cubicBezTo>
                  <a:cubicBezTo>
                    <a:pt x="19037" y="5668"/>
                    <a:pt x="19033" y="5664"/>
                    <a:pt x="19033" y="5657"/>
                  </a:cubicBezTo>
                  <a:lnTo>
                    <a:pt x="19033" y="5657"/>
                  </a:lnTo>
                  <a:cubicBezTo>
                    <a:pt x="19098" y="5691"/>
                    <a:pt x="19190" y="5687"/>
                    <a:pt x="19233" y="5768"/>
                  </a:cubicBezTo>
                  <a:cubicBezTo>
                    <a:pt x="19317" y="5768"/>
                    <a:pt x="19386" y="5807"/>
                    <a:pt x="19432" y="5872"/>
                  </a:cubicBezTo>
                  <a:cubicBezTo>
                    <a:pt x="19513" y="5872"/>
                    <a:pt x="19594" y="5887"/>
                    <a:pt x="19636" y="5968"/>
                  </a:cubicBezTo>
                  <a:cubicBezTo>
                    <a:pt x="19721" y="5976"/>
                    <a:pt x="19790" y="5999"/>
                    <a:pt x="19828" y="6079"/>
                  </a:cubicBezTo>
                  <a:cubicBezTo>
                    <a:pt x="19882" y="6079"/>
                    <a:pt x="19932" y="6110"/>
                    <a:pt x="19951" y="6156"/>
                  </a:cubicBezTo>
                  <a:cubicBezTo>
                    <a:pt x="20105" y="6175"/>
                    <a:pt x="20247" y="6245"/>
                    <a:pt x="20358" y="6352"/>
                  </a:cubicBezTo>
                  <a:cubicBezTo>
                    <a:pt x="20431" y="6371"/>
                    <a:pt x="20508" y="6391"/>
                    <a:pt x="20551" y="6464"/>
                  </a:cubicBezTo>
                  <a:lnTo>
                    <a:pt x="20731" y="6498"/>
                  </a:lnTo>
                  <a:cubicBezTo>
                    <a:pt x="20743" y="6521"/>
                    <a:pt x="20747" y="6544"/>
                    <a:pt x="20747" y="6571"/>
                  </a:cubicBezTo>
                  <a:cubicBezTo>
                    <a:pt x="20777" y="6571"/>
                    <a:pt x="20804" y="6571"/>
                    <a:pt x="20835" y="6560"/>
                  </a:cubicBezTo>
                  <a:lnTo>
                    <a:pt x="20935" y="6594"/>
                  </a:lnTo>
                  <a:cubicBezTo>
                    <a:pt x="20943" y="6617"/>
                    <a:pt x="20954" y="6640"/>
                    <a:pt x="20958" y="6667"/>
                  </a:cubicBezTo>
                  <a:lnTo>
                    <a:pt x="21135" y="6679"/>
                  </a:lnTo>
                  <a:lnTo>
                    <a:pt x="21150" y="6687"/>
                  </a:lnTo>
                  <a:lnTo>
                    <a:pt x="21165" y="6756"/>
                  </a:lnTo>
                  <a:lnTo>
                    <a:pt x="21277" y="6775"/>
                  </a:lnTo>
                  <a:lnTo>
                    <a:pt x="21277" y="6783"/>
                  </a:lnTo>
                  <a:cubicBezTo>
                    <a:pt x="21292" y="6821"/>
                    <a:pt x="21319" y="6848"/>
                    <a:pt x="21358" y="6867"/>
                  </a:cubicBezTo>
                  <a:cubicBezTo>
                    <a:pt x="21396" y="6948"/>
                    <a:pt x="21496" y="6921"/>
                    <a:pt x="21550" y="6979"/>
                  </a:cubicBezTo>
                  <a:lnTo>
                    <a:pt x="21554" y="6982"/>
                  </a:lnTo>
                  <a:cubicBezTo>
                    <a:pt x="21581" y="7017"/>
                    <a:pt x="21606" y="7061"/>
                    <a:pt x="21652" y="7061"/>
                  </a:cubicBezTo>
                  <a:cubicBezTo>
                    <a:pt x="21658" y="7061"/>
                    <a:pt x="21663" y="7060"/>
                    <a:pt x="21669" y="7059"/>
                  </a:cubicBezTo>
                  <a:cubicBezTo>
                    <a:pt x="21688" y="7155"/>
                    <a:pt x="21799" y="7125"/>
                    <a:pt x="21842" y="7186"/>
                  </a:cubicBezTo>
                  <a:lnTo>
                    <a:pt x="21853" y="7190"/>
                  </a:lnTo>
                  <a:cubicBezTo>
                    <a:pt x="21880" y="7228"/>
                    <a:pt x="21926" y="7251"/>
                    <a:pt x="21969" y="7267"/>
                  </a:cubicBezTo>
                  <a:lnTo>
                    <a:pt x="21953" y="7294"/>
                  </a:lnTo>
                  <a:lnTo>
                    <a:pt x="21953" y="7294"/>
                  </a:lnTo>
                  <a:lnTo>
                    <a:pt x="21969" y="7271"/>
                  </a:lnTo>
                  <a:cubicBezTo>
                    <a:pt x="22141" y="7444"/>
                    <a:pt x="22357" y="7555"/>
                    <a:pt x="22568" y="7674"/>
                  </a:cubicBezTo>
                  <a:cubicBezTo>
                    <a:pt x="22599" y="7770"/>
                    <a:pt x="22702" y="7743"/>
                    <a:pt x="22760" y="7789"/>
                  </a:cubicBezTo>
                  <a:cubicBezTo>
                    <a:pt x="22779" y="7839"/>
                    <a:pt x="22818" y="7870"/>
                    <a:pt x="22872" y="7885"/>
                  </a:cubicBezTo>
                  <a:lnTo>
                    <a:pt x="22872" y="7882"/>
                  </a:lnTo>
                  <a:cubicBezTo>
                    <a:pt x="22991" y="8001"/>
                    <a:pt x="23110" y="8120"/>
                    <a:pt x="23275" y="8185"/>
                  </a:cubicBezTo>
                  <a:lnTo>
                    <a:pt x="23279" y="8185"/>
                  </a:lnTo>
                  <a:cubicBezTo>
                    <a:pt x="23559" y="8397"/>
                    <a:pt x="23832" y="8608"/>
                    <a:pt x="24182" y="8692"/>
                  </a:cubicBezTo>
                  <a:lnTo>
                    <a:pt x="24186" y="8696"/>
                  </a:lnTo>
                  <a:cubicBezTo>
                    <a:pt x="24297" y="8835"/>
                    <a:pt x="24462" y="8858"/>
                    <a:pt x="24616" y="8900"/>
                  </a:cubicBezTo>
                  <a:lnTo>
                    <a:pt x="24635" y="8900"/>
                  </a:lnTo>
                  <a:cubicBezTo>
                    <a:pt x="24689" y="8888"/>
                    <a:pt x="24743" y="8858"/>
                    <a:pt x="24774" y="8808"/>
                  </a:cubicBezTo>
                  <a:cubicBezTo>
                    <a:pt x="24870" y="8715"/>
                    <a:pt x="24797" y="8577"/>
                    <a:pt x="24870" y="8481"/>
                  </a:cubicBezTo>
                  <a:cubicBezTo>
                    <a:pt x="24877" y="8450"/>
                    <a:pt x="24874" y="8397"/>
                    <a:pt x="24874" y="8347"/>
                  </a:cubicBezTo>
                  <a:cubicBezTo>
                    <a:pt x="24831" y="8277"/>
                    <a:pt x="24847" y="8185"/>
                    <a:pt x="24778" y="8124"/>
                  </a:cubicBezTo>
                  <a:cubicBezTo>
                    <a:pt x="24724" y="8066"/>
                    <a:pt x="24743" y="7974"/>
                    <a:pt x="24681" y="7920"/>
                  </a:cubicBezTo>
                  <a:lnTo>
                    <a:pt x="24681" y="7916"/>
                  </a:lnTo>
                  <a:cubicBezTo>
                    <a:pt x="24616" y="7782"/>
                    <a:pt x="24597" y="7628"/>
                    <a:pt x="24485" y="7513"/>
                  </a:cubicBezTo>
                  <a:lnTo>
                    <a:pt x="24485" y="7509"/>
                  </a:lnTo>
                  <a:cubicBezTo>
                    <a:pt x="24428" y="7455"/>
                    <a:pt x="24447" y="7359"/>
                    <a:pt x="24386" y="7309"/>
                  </a:cubicBezTo>
                  <a:lnTo>
                    <a:pt x="24386" y="7305"/>
                  </a:lnTo>
                  <a:cubicBezTo>
                    <a:pt x="24328" y="7251"/>
                    <a:pt x="24351" y="7151"/>
                    <a:pt x="24270" y="7117"/>
                  </a:cubicBezTo>
                  <a:cubicBezTo>
                    <a:pt x="24140" y="6936"/>
                    <a:pt x="24120" y="6671"/>
                    <a:pt x="23898" y="6552"/>
                  </a:cubicBezTo>
                  <a:lnTo>
                    <a:pt x="23871" y="6406"/>
                  </a:lnTo>
                  <a:cubicBezTo>
                    <a:pt x="23794" y="6379"/>
                    <a:pt x="23744" y="6302"/>
                    <a:pt x="23752" y="6222"/>
                  </a:cubicBezTo>
                  <a:cubicBezTo>
                    <a:pt x="23698" y="6214"/>
                    <a:pt x="23659" y="6168"/>
                    <a:pt x="23667" y="6114"/>
                  </a:cubicBezTo>
                  <a:lnTo>
                    <a:pt x="23667" y="6106"/>
                  </a:lnTo>
                  <a:cubicBezTo>
                    <a:pt x="23640" y="6072"/>
                    <a:pt x="23609" y="6037"/>
                    <a:pt x="23582" y="6010"/>
                  </a:cubicBezTo>
                  <a:cubicBezTo>
                    <a:pt x="23605" y="5979"/>
                    <a:pt x="23609" y="5937"/>
                    <a:pt x="23590" y="5903"/>
                  </a:cubicBezTo>
                  <a:cubicBezTo>
                    <a:pt x="23571" y="5887"/>
                    <a:pt x="23559" y="5860"/>
                    <a:pt x="23563" y="5837"/>
                  </a:cubicBezTo>
                  <a:cubicBezTo>
                    <a:pt x="23548" y="5784"/>
                    <a:pt x="23521" y="5734"/>
                    <a:pt x="23475" y="5695"/>
                  </a:cubicBezTo>
                  <a:lnTo>
                    <a:pt x="23471" y="5691"/>
                  </a:lnTo>
                  <a:cubicBezTo>
                    <a:pt x="23436" y="5672"/>
                    <a:pt x="23413" y="5638"/>
                    <a:pt x="23398" y="5607"/>
                  </a:cubicBezTo>
                  <a:cubicBezTo>
                    <a:pt x="23375" y="5580"/>
                    <a:pt x="23360" y="5553"/>
                    <a:pt x="23360" y="5518"/>
                  </a:cubicBezTo>
                  <a:cubicBezTo>
                    <a:pt x="23337" y="5476"/>
                    <a:pt x="23306" y="5434"/>
                    <a:pt x="23267" y="5395"/>
                  </a:cubicBezTo>
                  <a:lnTo>
                    <a:pt x="23264" y="5388"/>
                  </a:lnTo>
                  <a:cubicBezTo>
                    <a:pt x="23198" y="5342"/>
                    <a:pt x="23221" y="5246"/>
                    <a:pt x="23160" y="5196"/>
                  </a:cubicBezTo>
                  <a:cubicBezTo>
                    <a:pt x="23129" y="5157"/>
                    <a:pt x="23091" y="5126"/>
                    <a:pt x="23056" y="5096"/>
                  </a:cubicBezTo>
                  <a:cubicBezTo>
                    <a:pt x="23029" y="5057"/>
                    <a:pt x="22995" y="5023"/>
                    <a:pt x="22956" y="4996"/>
                  </a:cubicBezTo>
                  <a:cubicBezTo>
                    <a:pt x="22913" y="4941"/>
                    <a:pt x="22875" y="4869"/>
                    <a:pt x="22815" y="4869"/>
                  </a:cubicBezTo>
                  <a:cubicBezTo>
                    <a:pt x="22800" y="4869"/>
                    <a:pt x="22783" y="4873"/>
                    <a:pt x="22764" y="4884"/>
                  </a:cubicBezTo>
                  <a:lnTo>
                    <a:pt x="22764" y="4881"/>
                  </a:lnTo>
                  <a:cubicBezTo>
                    <a:pt x="22679" y="4761"/>
                    <a:pt x="22545" y="4669"/>
                    <a:pt x="22537" y="4500"/>
                  </a:cubicBezTo>
                  <a:cubicBezTo>
                    <a:pt x="22528" y="4500"/>
                    <a:pt x="22520" y="4501"/>
                    <a:pt x="22511" y="4501"/>
                  </a:cubicBezTo>
                  <a:cubicBezTo>
                    <a:pt x="22437" y="4501"/>
                    <a:pt x="22371" y="4483"/>
                    <a:pt x="22334" y="4404"/>
                  </a:cubicBezTo>
                  <a:cubicBezTo>
                    <a:pt x="22331" y="4404"/>
                    <a:pt x="22329" y="4404"/>
                    <a:pt x="22326" y="4404"/>
                  </a:cubicBezTo>
                  <a:cubicBezTo>
                    <a:pt x="22272" y="4404"/>
                    <a:pt x="22230" y="4363"/>
                    <a:pt x="22226" y="4308"/>
                  </a:cubicBezTo>
                  <a:cubicBezTo>
                    <a:pt x="22145" y="4308"/>
                    <a:pt x="22068" y="4289"/>
                    <a:pt x="22026" y="4208"/>
                  </a:cubicBezTo>
                  <a:cubicBezTo>
                    <a:pt x="21838" y="4185"/>
                    <a:pt x="21653" y="4154"/>
                    <a:pt x="21530" y="3997"/>
                  </a:cubicBezTo>
                  <a:cubicBezTo>
                    <a:pt x="21354" y="3943"/>
                    <a:pt x="21165" y="3935"/>
                    <a:pt x="21016" y="3805"/>
                  </a:cubicBezTo>
                  <a:cubicBezTo>
                    <a:pt x="20939" y="3793"/>
                    <a:pt x="20862" y="3774"/>
                    <a:pt x="20816" y="3705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6"/>
                  </a:lnTo>
                  <a:cubicBezTo>
                    <a:pt x="19924" y="3320"/>
                    <a:pt x="19824" y="3247"/>
                    <a:pt x="19721" y="3178"/>
                  </a:cubicBezTo>
                  <a:cubicBezTo>
                    <a:pt x="19708" y="3179"/>
                    <a:pt x="19695" y="3180"/>
                    <a:pt x="19683" y="3180"/>
                  </a:cubicBezTo>
                  <a:cubicBezTo>
                    <a:pt x="19611" y="3180"/>
                    <a:pt x="19549" y="3158"/>
                    <a:pt x="19513" y="3082"/>
                  </a:cubicBezTo>
                  <a:cubicBezTo>
                    <a:pt x="19432" y="3082"/>
                    <a:pt x="19359" y="3044"/>
                    <a:pt x="19317" y="2975"/>
                  </a:cubicBezTo>
                  <a:cubicBezTo>
                    <a:pt x="19021" y="2886"/>
                    <a:pt x="18764" y="2732"/>
                    <a:pt x="18499" y="2583"/>
                  </a:cubicBezTo>
                  <a:cubicBezTo>
                    <a:pt x="18489" y="2584"/>
                    <a:pt x="18480" y="2585"/>
                    <a:pt x="18470" y="2585"/>
                  </a:cubicBezTo>
                  <a:cubicBezTo>
                    <a:pt x="18400" y="2585"/>
                    <a:pt x="18335" y="2548"/>
                    <a:pt x="18291" y="2487"/>
                  </a:cubicBezTo>
                  <a:cubicBezTo>
                    <a:pt x="18153" y="2429"/>
                    <a:pt x="17984" y="2429"/>
                    <a:pt x="17895" y="2275"/>
                  </a:cubicBezTo>
                  <a:cubicBezTo>
                    <a:pt x="17592" y="2187"/>
                    <a:pt x="17327" y="1995"/>
                    <a:pt x="17004" y="1945"/>
                  </a:cubicBezTo>
                  <a:cubicBezTo>
                    <a:pt x="16673" y="1699"/>
                    <a:pt x="16293" y="1560"/>
                    <a:pt x="15909" y="1438"/>
                  </a:cubicBezTo>
                  <a:lnTo>
                    <a:pt x="15863" y="1276"/>
                  </a:lnTo>
                  <a:cubicBezTo>
                    <a:pt x="15857" y="1277"/>
                    <a:pt x="15852" y="1277"/>
                    <a:pt x="15846" y="1277"/>
                  </a:cubicBezTo>
                  <a:cubicBezTo>
                    <a:pt x="15772" y="1277"/>
                    <a:pt x="15707" y="1229"/>
                    <a:pt x="15674" y="1161"/>
                  </a:cubicBezTo>
                  <a:cubicBezTo>
                    <a:pt x="15620" y="1161"/>
                    <a:pt x="15574" y="1122"/>
                    <a:pt x="15563" y="1072"/>
                  </a:cubicBezTo>
                  <a:lnTo>
                    <a:pt x="15409" y="1026"/>
                  </a:lnTo>
                  <a:cubicBezTo>
                    <a:pt x="15405" y="999"/>
                    <a:pt x="15390" y="976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3"/>
                  </a:cubicBezTo>
                  <a:lnTo>
                    <a:pt x="15071" y="754"/>
                  </a:lnTo>
                  <a:cubicBezTo>
                    <a:pt x="15068" y="754"/>
                    <a:pt x="15065" y="754"/>
                    <a:pt x="15062" y="754"/>
                  </a:cubicBezTo>
                  <a:cubicBezTo>
                    <a:pt x="15012" y="754"/>
                    <a:pt x="14966" y="724"/>
                    <a:pt x="14948" y="677"/>
                  </a:cubicBezTo>
                  <a:lnTo>
                    <a:pt x="14775" y="642"/>
                  </a:lnTo>
                  <a:cubicBezTo>
                    <a:pt x="14771" y="642"/>
                    <a:pt x="14771" y="638"/>
                    <a:pt x="14771" y="638"/>
                  </a:cubicBezTo>
                  <a:cubicBezTo>
                    <a:pt x="14768" y="628"/>
                    <a:pt x="14764" y="618"/>
                    <a:pt x="14759" y="609"/>
                  </a:cubicBezTo>
                  <a:lnTo>
                    <a:pt x="14759" y="609"/>
                  </a:lnTo>
                  <a:lnTo>
                    <a:pt x="14767" y="615"/>
                  </a:lnTo>
                  <a:cubicBezTo>
                    <a:pt x="14764" y="613"/>
                    <a:pt x="14761" y="611"/>
                    <a:pt x="14758" y="608"/>
                  </a:cubicBezTo>
                  <a:lnTo>
                    <a:pt x="14758" y="608"/>
                  </a:lnTo>
                  <a:cubicBezTo>
                    <a:pt x="14737" y="573"/>
                    <a:pt x="14699" y="554"/>
                    <a:pt x="14656" y="554"/>
                  </a:cubicBezTo>
                  <a:lnTo>
                    <a:pt x="14641" y="534"/>
                  </a:lnTo>
                  <a:lnTo>
                    <a:pt x="14618" y="542"/>
                  </a:lnTo>
                  <a:lnTo>
                    <a:pt x="14564" y="450"/>
                  </a:lnTo>
                  <a:lnTo>
                    <a:pt x="14460" y="458"/>
                  </a:lnTo>
                  <a:cubicBezTo>
                    <a:pt x="14451" y="437"/>
                    <a:pt x="14434" y="428"/>
                    <a:pt x="14416" y="428"/>
                  </a:cubicBezTo>
                  <a:cubicBezTo>
                    <a:pt x="14410" y="428"/>
                    <a:pt x="14404" y="429"/>
                    <a:pt x="14399" y="431"/>
                  </a:cubicBezTo>
                  <a:cubicBezTo>
                    <a:pt x="14237" y="354"/>
                    <a:pt x="14091" y="269"/>
                    <a:pt x="13918" y="239"/>
                  </a:cubicBezTo>
                  <a:lnTo>
                    <a:pt x="13918" y="235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4" y="161"/>
                    <a:pt x="13826" y="162"/>
                    <a:pt x="13819" y="162"/>
                  </a:cubicBezTo>
                  <a:cubicBezTo>
                    <a:pt x="13794" y="162"/>
                    <a:pt x="13772" y="147"/>
                    <a:pt x="13757" y="123"/>
                  </a:cubicBezTo>
                  <a:cubicBezTo>
                    <a:pt x="13572" y="93"/>
                    <a:pt x="13384" y="43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13"/>
            <p:cNvSpPr/>
            <p:nvPr/>
          </p:nvSpPr>
          <p:spPr>
            <a:xfrm>
              <a:off x="7899758" y="3064911"/>
              <a:ext cx="496" cy="37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4" y="0"/>
                  </a:moveTo>
                  <a:lnTo>
                    <a:pt x="0" y="4"/>
                  </a:lnTo>
                  <a:lnTo>
                    <a:pt x="16" y="12"/>
                  </a:lnTo>
                  <a:cubicBezTo>
                    <a:pt x="12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13"/>
            <p:cNvSpPr/>
            <p:nvPr/>
          </p:nvSpPr>
          <p:spPr>
            <a:xfrm>
              <a:off x="7649302" y="29373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3"/>
            <p:cNvSpPr/>
            <p:nvPr/>
          </p:nvSpPr>
          <p:spPr>
            <a:xfrm>
              <a:off x="7684231" y="31304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13"/>
            <p:cNvSpPr/>
            <p:nvPr/>
          </p:nvSpPr>
          <p:spPr>
            <a:xfrm>
              <a:off x="8113734" y="2958482"/>
              <a:ext cx="6204" cy="5708"/>
            </a:xfrm>
            <a:custGeom>
              <a:avLst/>
              <a:gdLst/>
              <a:ahLst/>
              <a:cxnLst/>
              <a:rect l="l" t="t" r="r" b="b"/>
              <a:pathLst>
                <a:path w="200" h="184" extrusionOk="0">
                  <a:moveTo>
                    <a:pt x="111" y="1"/>
                  </a:moveTo>
                  <a:cubicBezTo>
                    <a:pt x="64" y="1"/>
                    <a:pt x="22" y="11"/>
                    <a:pt x="11" y="61"/>
                  </a:cubicBezTo>
                  <a:cubicBezTo>
                    <a:pt x="1" y="113"/>
                    <a:pt x="59" y="184"/>
                    <a:pt x="115" y="184"/>
                  </a:cubicBezTo>
                  <a:cubicBezTo>
                    <a:pt x="121" y="184"/>
                    <a:pt x="128" y="183"/>
                    <a:pt x="134" y="181"/>
                  </a:cubicBezTo>
                  <a:cubicBezTo>
                    <a:pt x="199" y="161"/>
                    <a:pt x="180" y="65"/>
                    <a:pt x="173" y="4"/>
                  </a:cubicBezTo>
                  <a:cubicBezTo>
                    <a:pt x="153" y="3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3"/>
            <p:cNvSpPr/>
            <p:nvPr/>
          </p:nvSpPr>
          <p:spPr>
            <a:xfrm>
              <a:off x="7831452" y="2855185"/>
              <a:ext cx="123987" cy="61668"/>
            </a:xfrm>
            <a:custGeom>
              <a:avLst/>
              <a:gdLst/>
              <a:ahLst/>
              <a:cxnLst/>
              <a:rect l="l" t="t" r="r" b="b"/>
              <a:pathLst>
                <a:path w="3997" h="1988" extrusionOk="0">
                  <a:moveTo>
                    <a:pt x="338" y="1"/>
                  </a:moveTo>
                  <a:cubicBezTo>
                    <a:pt x="236" y="1"/>
                    <a:pt x="125" y="27"/>
                    <a:pt x="0" y="91"/>
                  </a:cubicBezTo>
                  <a:lnTo>
                    <a:pt x="876" y="625"/>
                  </a:lnTo>
                  <a:lnTo>
                    <a:pt x="988" y="705"/>
                  </a:lnTo>
                  <a:lnTo>
                    <a:pt x="1011" y="901"/>
                  </a:lnTo>
                  <a:cubicBezTo>
                    <a:pt x="1104" y="1000"/>
                    <a:pt x="1187" y="1037"/>
                    <a:pt x="1265" y="1037"/>
                  </a:cubicBezTo>
                  <a:cubicBezTo>
                    <a:pt x="1424" y="1037"/>
                    <a:pt x="1561" y="887"/>
                    <a:pt x="1710" y="802"/>
                  </a:cubicBezTo>
                  <a:cubicBezTo>
                    <a:pt x="1737" y="817"/>
                    <a:pt x="1768" y="825"/>
                    <a:pt x="1799" y="825"/>
                  </a:cubicBezTo>
                  <a:cubicBezTo>
                    <a:pt x="1876" y="917"/>
                    <a:pt x="1991" y="913"/>
                    <a:pt x="2098" y="932"/>
                  </a:cubicBezTo>
                  <a:cubicBezTo>
                    <a:pt x="2079" y="959"/>
                    <a:pt x="2064" y="990"/>
                    <a:pt x="2048" y="1017"/>
                  </a:cubicBezTo>
                  <a:cubicBezTo>
                    <a:pt x="2030" y="1067"/>
                    <a:pt x="1992" y="1080"/>
                    <a:pt x="1948" y="1080"/>
                  </a:cubicBezTo>
                  <a:cubicBezTo>
                    <a:pt x="1899" y="1080"/>
                    <a:pt x="1842" y="1064"/>
                    <a:pt x="1797" y="1064"/>
                  </a:cubicBezTo>
                  <a:cubicBezTo>
                    <a:pt x="1744" y="1064"/>
                    <a:pt x="1707" y="1085"/>
                    <a:pt x="1714" y="1178"/>
                  </a:cubicBezTo>
                  <a:cubicBezTo>
                    <a:pt x="1717" y="1262"/>
                    <a:pt x="1766" y="1278"/>
                    <a:pt x="1826" y="1278"/>
                  </a:cubicBezTo>
                  <a:cubicBezTo>
                    <a:pt x="1865" y="1278"/>
                    <a:pt x="1909" y="1271"/>
                    <a:pt x="1948" y="1271"/>
                  </a:cubicBezTo>
                  <a:cubicBezTo>
                    <a:pt x="1987" y="1271"/>
                    <a:pt x="2020" y="1278"/>
                    <a:pt x="2041" y="1305"/>
                  </a:cubicBezTo>
                  <a:cubicBezTo>
                    <a:pt x="2241" y="1585"/>
                    <a:pt x="2540" y="1574"/>
                    <a:pt x="2828" y="1601"/>
                  </a:cubicBezTo>
                  <a:lnTo>
                    <a:pt x="2848" y="1605"/>
                  </a:lnTo>
                  <a:cubicBezTo>
                    <a:pt x="2887" y="1816"/>
                    <a:pt x="2907" y="1898"/>
                    <a:pt x="2971" y="1898"/>
                  </a:cubicBezTo>
                  <a:cubicBezTo>
                    <a:pt x="3008" y="1898"/>
                    <a:pt x="3061" y="1870"/>
                    <a:pt x="3140" y="1824"/>
                  </a:cubicBezTo>
                  <a:cubicBezTo>
                    <a:pt x="3205" y="1841"/>
                    <a:pt x="3274" y="1843"/>
                    <a:pt x="3344" y="1843"/>
                  </a:cubicBezTo>
                  <a:cubicBezTo>
                    <a:pt x="3364" y="1843"/>
                    <a:pt x="3384" y="1843"/>
                    <a:pt x="3404" y="1843"/>
                  </a:cubicBezTo>
                  <a:cubicBezTo>
                    <a:pt x="3545" y="1843"/>
                    <a:pt x="3684" y="1851"/>
                    <a:pt x="3797" y="1977"/>
                  </a:cubicBezTo>
                  <a:cubicBezTo>
                    <a:pt x="3799" y="1985"/>
                    <a:pt x="3807" y="1988"/>
                    <a:pt x="3818" y="1988"/>
                  </a:cubicBezTo>
                  <a:cubicBezTo>
                    <a:pt x="3846" y="1988"/>
                    <a:pt x="3897" y="1967"/>
                    <a:pt x="3927" y="1951"/>
                  </a:cubicBezTo>
                  <a:cubicBezTo>
                    <a:pt x="3977" y="1927"/>
                    <a:pt x="3997" y="1870"/>
                    <a:pt x="3970" y="1820"/>
                  </a:cubicBezTo>
                  <a:cubicBezTo>
                    <a:pt x="3920" y="1672"/>
                    <a:pt x="3767" y="1584"/>
                    <a:pt x="3590" y="1584"/>
                  </a:cubicBezTo>
                  <a:cubicBezTo>
                    <a:pt x="3536" y="1584"/>
                    <a:pt x="3480" y="1592"/>
                    <a:pt x="3424" y="1609"/>
                  </a:cubicBezTo>
                  <a:lnTo>
                    <a:pt x="3420" y="1612"/>
                  </a:lnTo>
                  <a:lnTo>
                    <a:pt x="3140" y="1601"/>
                  </a:lnTo>
                  <a:cubicBezTo>
                    <a:pt x="3132" y="1543"/>
                    <a:pt x="3124" y="1478"/>
                    <a:pt x="3117" y="1420"/>
                  </a:cubicBezTo>
                  <a:cubicBezTo>
                    <a:pt x="3105" y="1403"/>
                    <a:pt x="3087" y="1394"/>
                    <a:pt x="3068" y="1394"/>
                  </a:cubicBezTo>
                  <a:cubicBezTo>
                    <a:pt x="3061" y="1394"/>
                    <a:pt x="3054" y="1395"/>
                    <a:pt x="3048" y="1397"/>
                  </a:cubicBezTo>
                  <a:lnTo>
                    <a:pt x="3048" y="1393"/>
                  </a:lnTo>
                  <a:cubicBezTo>
                    <a:pt x="3055" y="1363"/>
                    <a:pt x="3040" y="1336"/>
                    <a:pt x="3017" y="1316"/>
                  </a:cubicBezTo>
                  <a:cubicBezTo>
                    <a:pt x="2948" y="1247"/>
                    <a:pt x="2848" y="1267"/>
                    <a:pt x="2767" y="1224"/>
                  </a:cubicBezTo>
                  <a:cubicBezTo>
                    <a:pt x="2659" y="1182"/>
                    <a:pt x="2544" y="1151"/>
                    <a:pt x="2433" y="1147"/>
                  </a:cubicBezTo>
                  <a:lnTo>
                    <a:pt x="2390" y="1147"/>
                  </a:lnTo>
                  <a:cubicBezTo>
                    <a:pt x="2390" y="1147"/>
                    <a:pt x="2394" y="1128"/>
                    <a:pt x="2391" y="1128"/>
                  </a:cubicBezTo>
                  <a:lnTo>
                    <a:pt x="2391" y="1128"/>
                  </a:lnTo>
                  <a:cubicBezTo>
                    <a:pt x="2391" y="1128"/>
                    <a:pt x="2391" y="1128"/>
                    <a:pt x="2391" y="1128"/>
                  </a:cubicBezTo>
                  <a:lnTo>
                    <a:pt x="2391" y="1128"/>
                  </a:lnTo>
                  <a:cubicBezTo>
                    <a:pt x="2460" y="1070"/>
                    <a:pt x="2510" y="997"/>
                    <a:pt x="2544" y="917"/>
                  </a:cubicBezTo>
                  <a:cubicBezTo>
                    <a:pt x="2556" y="875"/>
                    <a:pt x="2536" y="832"/>
                    <a:pt x="2498" y="813"/>
                  </a:cubicBezTo>
                  <a:lnTo>
                    <a:pt x="2344" y="782"/>
                  </a:lnTo>
                  <a:cubicBezTo>
                    <a:pt x="1975" y="540"/>
                    <a:pt x="1581" y="374"/>
                    <a:pt x="1142" y="374"/>
                  </a:cubicBezTo>
                  <a:cubicBezTo>
                    <a:pt x="1102" y="374"/>
                    <a:pt x="1060" y="376"/>
                    <a:pt x="1019" y="379"/>
                  </a:cubicBezTo>
                  <a:cubicBezTo>
                    <a:pt x="814" y="194"/>
                    <a:pt x="611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13"/>
            <p:cNvSpPr/>
            <p:nvPr/>
          </p:nvSpPr>
          <p:spPr>
            <a:xfrm>
              <a:off x="7812964" y="2950137"/>
              <a:ext cx="49508" cy="21280"/>
            </a:xfrm>
            <a:custGeom>
              <a:avLst/>
              <a:gdLst/>
              <a:ahLst/>
              <a:cxnLst/>
              <a:rect l="l" t="t" r="r" b="b"/>
              <a:pathLst>
                <a:path w="1596" h="686" extrusionOk="0">
                  <a:moveTo>
                    <a:pt x="239" y="0"/>
                  </a:moveTo>
                  <a:cubicBezTo>
                    <a:pt x="154" y="4"/>
                    <a:pt x="78" y="62"/>
                    <a:pt x="51" y="142"/>
                  </a:cubicBezTo>
                  <a:cubicBezTo>
                    <a:pt x="1" y="300"/>
                    <a:pt x="8" y="430"/>
                    <a:pt x="185" y="523"/>
                  </a:cubicBezTo>
                  <a:cubicBezTo>
                    <a:pt x="396" y="628"/>
                    <a:pt x="604" y="685"/>
                    <a:pt x="815" y="685"/>
                  </a:cubicBezTo>
                  <a:cubicBezTo>
                    <a:pt x="1065" y="685"/>
                    <a:pt x="1320" y="605"/>
                    <a:pt x="1595" y="430"/>
                  </a:cubicBezTo>
                  <a:cubicBezTo>
                    <a:pt x="1437" y="381"/>
                    <a:pt x="1301" y="367"/>
                    <a:pt x="1176" y="367"/>
                  </a:cubicBezTo>
                  <a:cubicBezTo>
                    <a:pt x="1076" y="367"/>
                    <a:pt x="982" y="376"/>
                    <a:pt x="888" y="384"/>
                  </a:cubicBezTo>
                  <a:lnTo>
                    <a:pt x="792" y="384"/>
                  </a:lnTo>
                  <a:cubicBezTo>
                    <a:pt x="623" y="342"/>
                    <a:pt x="396" y="407"/>
                    <a:pt x="366" y="135"/>
                  </a:cubicBezTo>
                  <a:cubicBezTo>
                    <a:pt x="366" y="62"/>
                    <a:pt x="308" y="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13"/>
            <p:cNvSpPr/>
            <p:nvPr/>
          </p:nvSpPr>
          <p:spPr>
            <a:xfrm>
              <a:off x="7765999" y="3088300"/>
              <a:ext cx="31392" cy="39209"/>
            </a:xfrm>
            <a:custGeom>
              <a:avLst/>
              <a:gdLst/>
              <a:ahLst/>
              <a:cxnLst/>
              <a:rect l="l" t="t" r="r" b="b"/>
              <a:pathLst>
                <a:path w="1012" h="1264" extrusionOk="0">
                  <a:moveTo>
                    <a:pt x="538" y="1"/>
                  </a:moveTo>
                  <a:cubicBezTo>
                    <a:pt x="319" y="1"/>
                    <a:pt x="196" y="95"/>
                    <a:pt x="120" y="276"/>
                  </a:cubicBezTo>
                  <a:cubicBezTo>
                    <a:pt x="1" y="564"/>
                    <a:pt x="289" y="703"/>
                    <a:pt x="297" y="937"/>
                  </a:cubicBezTo>
                  <a:cubicBezTo>
                    <a:pt x="304" y="1083"/>
                    <a:pt x="485" y="1033"/>
                    <a:pt x="592" y="1064"/>
                  </a:cubicBezTo>
                  <a:cubicBezTo>
                    <a:pt x="689" y="1168"/>
                    <a:pt x="788" y="1260"/>
                    <a:pt x="961" y="1264"/>
                  </a:cubicBezTo>
                  <a:cubicBezTo>
                    <a:pt x="928" y="1108"/>
                    <a:pt x="848" y="1056"/>
                    <a:pt x="729" y="1056"/>
                  </a:cubicBezTo>
                  <a:cubicBezTo>
                    <a:pt x="724" y="1056"/>
                    <a:pt x="720" y="1056"/>
                    <a:pt x="715" y="1056"/>
                  </a:cubicBezTo>
                  <a:cubicBezTo>
                    <a:pt x="696" y="1029"/>
                    <a:pt x="681" y="1003"/>
                    <a:pt x="662" y="972"/>
                  </a:cubicBezTo>
                  <a:cubicBezTo>
                    <a:pt x="673" y="876"/>
                    <a:pt x="681" y="776"/>
                    <a:pt x="685" y="680"/>
                  </a:cubicBezTo>
                  <a:cubicBezTo>
                    <a:pt x="692" y="622"/>
                    <a:pt x="731" y="534"/>
                    <a:pt x="642" y="515"/>
                  </a:cubicBezTo>
                  <a:cubicBezTo>
                    <a:pt x="634" y="513"/>
                    <a:pt x="625" y="512"/>
                    <a:pt x="617" y="512"/>
                  </a:cubicBezTo>
                  <a:cubicBezTo>
                    <a:pt x="547" y="512"/>
                    <a:pt x="500" y="583"/>
                    <a:pt x="462" y="645"/>
                  </a:cubicBezTo>
                  <a:cubicBezTo>
                    <a:pt x="435" y="645"/>
                    <a:pt x="412" y="641"/>
                    <a:pt x="389" y="634"/>
                  </a:cubicBezTo>
                  <a:cubicBezTo>
                    <a:pt x="335" y="353"/>
                    <a:pt x="443" y="192"/>
                    <a:pt x="735" y="153"/>
                  </a:cubicBezTo>
                  <a:cubicBezTo>
                    <a:pt x="740" y="153"/>
                    <a:pt x="746" y="153"/>
                    <a:pt x="752" y="153"/>
                  </a:cubicBezTo>
                  <a:cubicBezTo>
                    <a:pt x="794" y="153"/>
                    <a:pt x="839" y="163"/>
                    <a:pt x="882" y="163"/>
                  </a:cubicBezTo>
                  <a:cubicBezTo>
                    <a:pt x="931" y="163"/>
                    <a:pt x="977" y="149"/>
                    <a:pt x="1011" y="92"/>
                  </a:cubicBezTo>
                  <a:cubicBezTo>
                    <a:pt x="817" y="31"/>
                    <a:pt x="66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3"/>
            <p:cNvSpPr/>
            <p:nvPr/>
          </p:nvSpPr>
          <p:spPr>
            <a:xfrm>
              <a:off x="7858036" y="3023779"/>
              <a:ext cx="29810" cy="22458"/>
            </a:xfrm>
            <a:custGeom>
              <a:avLst/>
              <a:gdLst/>
              <a:ahLst/>
              <a:cxnLst/>
              <a:rect l="l" t="t" r="r" b="b"/>
              <a:pathLst>
                <a:path w="961" h="724" extrusionOk="0">
                  <a:moveTo>
                    <a:pt x="224" y="1"/>
                  </a:moveTo>
                  <a:cubicBezTo>
                    <a:pt x="215" y="1"/>
                    <a:pt x="205" y="1"/>
                    <a:pt x="196" y="1"/>
                  </a:cubicBezTo>
                  <a:cubicBezTo>
                    <a:pt x="146" y="1"/>
                    <a:pt x="96" y="39"/>
                    <a:pt x="100" y="89"/>
                  </a:cubicBezTo>
                  <a:cubicBezTo>
                    <a:pt x="112" y="154"/>
                    <a:pt x="165" y="208"/>
                    <a:pt x="231" y="212"/>
                  </a:cubicBezTo>
                  <a:lnTo>
                    <a:pt x="246" y="224"/>
                  </a:lnTo>
                  <a:cubicBezTo>
                    <a:pt x="215" y="304"/>
                    <a:pt x="538" y="308"/>
                    <a:pt x="288" y="447"/>
                  </a:cubicBezTo>
                  <a:cubicBezTo>
                    <a:pt x="189" y="500"/>
                    <a:pt x="0" y="481"/>
                    <a:pt x="16" y="689"/>
                  </a:cubicBezTo>
                  <a:cubicBezTo>
                    <a:pt x="82" y="712"/>
                    <a:pt x="149" y="723"/>
                    <a:pt x="213" y="723"/>
                  </a:cubicBezTo>
                  <a:cubicBezTo>
                    <a:pt x="372" y="723"/>
                    <a:pt x="512" y="654"/>
                    <a:pt x="580" y="520"/>
                  </a:cubicBezTo>
                  <a:cubicBezTo>
                    <a:pt x="677" y="331"/>
                    <a:pt x="780" y="158"/>
                    <a:pt x="961" y="16"/>
                  </a:cubicBezTo>
                  <a:lnTo>
                    <a:pt x="961" y="16"/>
                  </a:lnTo>
                  <a:cubicBezTo>
                    <a:pt x="896" y="23"/>
                    <a:pt x="833" y="26"/>
                    <a:pt x="771" y="26"/>
                  </a:cubicBezTo>
                  <a:cubicBezTo>
                    <a:pt x="581" y="26"/>
                    <a:pt x="402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13"/>
            <p:cNvSpPr/>
            <p:nvPr/>
          </p:nvSpPr>
          <p:spPr>
            <a:xfrm>
              <a:off x="7925877" y="2881831"/>
              <a:ext cx="99667" cy="105716"/>
            </a:xfrm>
            <a:custGeom>
              <a:avLst/>
              <a:gdLst/>
              <a:ahLst/>
              <a:cxnLst/>
              <a:rect l="l" t="t" r="r" b="b"/>
              <a:pathLst>
                <a:path w="3213" h="3408" extrusionOk="0">
                  <a:moveTo>
                    <a:pt x="2901" y="1553"/>
                  </a:moveTo>
                  <a:cubicBezTo>
                    <a:pt x="2897" y="1560"/>
                    <a:pt x="2885" y="1572"/>
                    <a:pt x="2882" y="1580"/>
                  </a:cubicBezTo>
                  <a:cubicBezTo>
                    <a:pt x="2882" y="1576"/>
                    <a:pt x="2882" y="1572"/>
                    <a:pt x="2878" y="1564"/>
                  </a:cubicBezTo>
                  <a:cubicBezTo>
                    <a:pt x="2882" y="1560"/>
                    <a:pt x="2893" y="1553"/>
                    <a:pt x="2901" y="1553"/>
                  </a:cubicBezTo>
                  <a:close/>
                  <a:moveTo>
                    <a:pt x="2789" y="1726"/>
                  </a:moveTo>
                  <a:lnTo>
                    <a:pt x="2789" y="1837"/>
                  </a:lnTo>
                  <a:cubicBezTo>
                    <a:pt x="2778" y="1841"/>
                    <a:pt x="2763" y="1841"/>
                    <a:pt x="2743" y="1845"/>
                  </a:cubicBezTo>
                  <a:cubicBezTo>
                    <a:pt x="2730" y="1854"/>
                    <a:pt x="2713" y="1857"/>
                    <a:pt x="2695" y="1857"/>
                  </a:cubicBezTo>
                  <a:cubicBezTo>
                    <a:pt x="2668" y="1857"/>
                    <a:pt x="2637" y="1849"/>
                    <a:pt x="2609" y="1845"/>
                  </a:cubicBezTo>
                  <a:cubicBezTo>
                    <a:pt x="2666" y="1802"/>
                    <a:pt x="2743" y="1775"/>
                    <a:pt x="2789" y="1726"/>
                  </a:cubicBezTo>
                  <a:close/>
                  <a:moveTo>
                    <a:pt x="2036" y="2567"/>
                  </a:moveTo>
                  <a:cubicBezTo>
                    <a:pt x="2036" y="2571"/>
                    <a:pt x="2040" y="2571"/>
                    <a:pt x="2040" y="2575"/>
                  </a:cubicBezTo>
                  <a:lnTo>
                    <a:pt x="2075" y="2575"/>
                  </a:lnTo>
                  <a:lnTo>
                    <a:pt x="2105" y="2586"/>
                  </a:lnTo>
                  <a:lnTo>
                    <a:pt x="2105" y="2586"/>
                  </a:lnTo>
                  <a:lnTo>
                    <a:pt x="2040" y="2575"/>
                  </a:lnTo>
                  <a:lnTo>
                    <a:pt x="2032" y="2575"/>
                  </a:lnTo>
                  <a:cubicBezTo>
                    <a:pt x="2032" y="2571"/>
                    <a:pt x="2036" y="2571"/>
                    <a:pt x="2036" y="2567"/>
                  </a:cubicBezTo>
                  <a:close/>
                  <a:moveTo>
                    <a:pt x="1387" y="2748"/>
                  </a:moveTo>
                  <a:lnTo>
                    <a:pt x="1421" y="2798"/>
                  </a:lnTo>
                  <a:cubicBezTo>
                    <a:pt x="1418" y="2801"/>
                    <a:pt x="1406" y="2805"/>
                    <a:pt x="1402" y="2805"/>
                  </a:cubicBezTo>
                  <a:lnTo>
                    <a:pt x="1387" y="2748"/>
                  </a:lnTo>
                  <a:close/>
                  <a:moveTo>
                    <a:pt x="466" y="0"/>
                  </a:moveTo>
                  <a:cubicBezTo>
                    <a:pt x="444" y="0"/>
                    <a:pt x="417" y="12"/>
                    <a:pt x="384" y="42"/>
                  </a:cubicBezTo>
                  <a:cubicBezTo>
                    <a:pt x="378" y="42"/>
                    <a:pt x="372" y="41"/>
                    <a:pt x="366" y="41"/>
                  </a:cubicBezTo>
                  <a:cubicBezTo>
                    <a:pt x="339" y="41"/>
                    <a:pt x="314" y="49"/>
                    <a:pt x="292" y="62"/>
                  </a:cubicBezTo>
                  <a:lnTo>
                    <a:pt x="188" y="35"/>
                  </a:lnTo>
                  <a:cubicBezTo>
                    <a:pt x="176" y="34"/>
                    <a:pt x="164" y="33"/>
                    <a:pt x="154" y="33"/>
                  </a:cubicBezTo>
                  <a:cubicBezTo>
                    <a:pt x="0" y="33"/>
                    <a:pt x="33" y="134"/>
                    <a:pt x="77" y="242"/>
                  </a:cubicBezTo>
                  <a:cubicBezTo>
                    <a:pt x="103" y="276"/>
                    <a:pt x="128" y="289"/>
                    <a:pt x="152" y="289"/>
                  </a:cubicBezTo>
                  <a:cubicBezTo>
                    <a:pt x="201" y="289"/>
                    <a:pt x="245" y="239"/>
                    <a:pt x="292" y="223"/>
                  </a:cubicBezTo>
                  <a:cubicBezTo>
                    <a:pt x="295" y="223"/>
                    <a:pt x="298" y="223"/>
                    <a:pt x="301" y="223"/>
                  </a:cubicBezTo>
                  <a:cubicBezTo>
                    <a:pt x="543" y="223"/>
                    <a:pt x="621" y="534"/>
                    <a:pt x="841" y="538"/>
                  </a:cubicBezTo>
                  <a:cubicBezTo>
                    <a:pt x="1118" y="550"/>
                    <a:pt x="1202" y="750"/>
                    <a:pt x="1318" y="926"/>
                  </a:cubicBezTo>
                  <a:cubicBezTo>
                    <a:pt x="1335" y="957"/>
                    <a:pt x="1368" y="973"/>
                    <a:pt x="1402" y="973"/>
                  </a:cubicBezTo>
                  <a:cubicBezTo>
                    <a:pt x="1406" y="973"/>
                    <a:pt x="1410" y="973"/>
                    <a:pt x="1414" y="972"/>
                  </a:cubicBezTo>
                  <a:cubicBezTo>
                    <a:pt x="1425" y="1030"/>
                    <a:pt x="1421" y="1095"/>
                    <a:pt x="1491" y="1134"/>
                  </a:cubicBezTo>
                  <a:cubicBezTo>
                    <a:pt x="1533" y="1030"/>
                    <a:pt x="1637" y="1088"/>
                    <a:pt x="1710" y="1049"/>
                  </a:cubicBezTo>
                  <a:cubicBezTo>
                    <a:pt x="1856" y="1057"/>
                    <a:pt x="1998" y="1057"/>
                    <a:pt x="2136" y="1076"/>
                  </a:cubicBezTo>
                  <a:cubicBezTo>
                    <a:pt x="2290" y="1095"/>
                    <a:pt x="2405" y="1168"/>
                    <a:pt x="2394" y="1357"/>
                  </a:cubicBezTo>
                  <a:lnTo>
                    <a:pt x="2298" y="1445"/>
                  </a:lnTo>
                  <a:cubicBezTo>
                    <a:pt x="2244" y="1483"/>
                    <a:pt x="2248" y="1530"/>
                    <a:pt x="2286" y="1576"/>
                  </a:cubicBezTo>
                  <a:cubicBezTo>
                    <a:pt x="2374" y="1902"/>
                    <a:pt x="2071" y="1964"/>
                    <a:pt x="1906" y="2110"/>
                  </a:cubicBezTo>
                  <a:cubicBezTo>
                    <a:pt x="1894" y="2120"/>
                    <a:pt x="1884" y="2124"/>
                    <a:pt x="1875" y="2124"/>
                  </a:cubicBezTo>
                  <a:cubicBezTo>
                    <a:pt x="1828" y="2124"/>
                    <a:pt x="1806" y="2009"/>
                    <a:pt x="1787" y="1948"/>
                  </a:cubicBezTo>
                  <a:cubicBezTo>
                    <a:pt x="1790" y="1902"/>
                    <a:pt x="1817" y="1845"/>
                    <a:pt x="1798" y="1810"/>
                  </a:cubicBezTo>
                  <a:cubicBezTo>
                    <a:pt x="1778" y="1777"/>
                    <a:pt x="1755" y="1764"/>
                    <a:pt x="1732" y="1764"/>
                  </a:cubicBezTo>
                  <a:cubicBezTo>
                    <a:pt x="1702" y="1764"/>
                    <a:pt x="1672" y="1786"/>
                    <a:pt x="1648" y="1814"/>
                  </a:cubicBezTo>
                  <a:cubicBezTo>
                    <a:pt x="1552" y="1922"/>
                    <a:pt x="1464" y="2037"/>
                    <a:pt x="1375" y="2141"/>
                  </a:cubicBezTo>
                  <a:cubicBezTo>
                    <a:pt x="1302" y="2156"/>
                    <a:pt x="1245" y="2198"/>
                    <a:pt x="1206" y="2264"/>
                  </a:cubicBezTo>
                  <a:cubicBezTo>
                    <a:pt x="1049" y="2352"/>
                    <a:pt x="876" y="2363"/>
                    <a:pt x="703" y="2375"/>
                  </a:cubicBezTo>
                  <a:cubicBezTo>
                    <a:pt x="644" y="2370"/>
                    <a:pt x="583" y="2360"/>
                    <a:pt x="526" y="2360"/>
                  </a:cubicBezTo>
                  <a:cubicBezTo>
                    <a:pt x="417" y="2360"/>
                    <a:pt x="323" y="2395"/>
                    <a:pt x="288" y="2559"/>
                  </a:cubicBezTo>
                  <a:cubicBezTo>
                    <a:pt x="242" y="2613"/>
                    <a:pt x="246" y="2702"/>
                    <a:pt x="299" y="2752"/>
                  </a:cubicBezTo>
                  <a:lnTo>
                    <a:pt x="303" y="2752"/>
                  </a:lnTo>
                  <a:cubicBezTo>
                    <a:pt x="345" y="2757"/>
                    <a:pt x="386" y="2760"/>
                    <a:pt x="427" y="2760"/>
                  </a:cubicBezTo>
                  <a:cubicBezTo>
                    <a:pt x="666" y="2760"/>
                    <a:pt x="887" y="2671"/>
                    <a:pt x="1110" y="2579"/>
                  </a:cubicBezTo>
                  <a:lnTo>
                    <a:pt x="1156" y="2571"/>
                  </a:lnTo>
                  <a:lnTo>
                    <a:pt x="1206" y="2575"/>
                  </a:lnTo>
                  <a:lnTo>
                    <a:pt x="1402" y="2740"/>
                  </a:lnTo>
                  <a:cubicBezTo>
                    <a:pt x="1264" y="2798"/>
                    <a:pt x="1114" y="2844"/>
                    <a:pt x="1010" y="2971"/>
                  </a:cubicBezTo>
                  <a:lnTo>
                    <a:pt x="895" y="3051"/>
                  </a:lnTo>
                  <a:cubicBezTo>
                    <a:pt x="803" y="3109"/>
                    <a:pt x="668" y="3132"/>
                    <a:pt x="684" y="3282"/>
                  </a:cubicBezTo>
                  <a:cubicBezTo>
                    <a:pt x="691" y="3347"/>
                    <a:pt x="745" y="3401"/>
                    <a:pt x="818" y="3405"/>
                  </a:cubicBezTo>
                  <a:cubicBezTo>
                    <a:pt x="831" y="3407"/>
                    <a:pt x="844" y="3408"/>
                    <a:pt x="855" y="3408"/>
                  </a:cubicBezTo>
                  <a:cubicBezTo>
                    <a:pt x="983" y="3408"/>
                    <a:pt x="984" y="3274"/>
                    <a:pt x="1030" y="3186"/>
                  </a:cubicBezTo>
                  <a:cubicBezTo>
                    <a:pt x="1035" y="3186"/>
                    <a:pt x="1040" y="3187"/>
                    <a:pt x="1045" y="3187"/>
                  </a:cubicBezTo>
                  <a:cubicBezTo>
                    <a:pt x="1071" y="3187"/>
                    <a:pt x="1096" y="3179"/>
                    <a:pt x="1118" y="3167"/>
                  </a:cubicBezTo>
                  <a:cubicBezTo>
                    <a:pt x="1402" y="3124"/>
                    <a:pt x="1971" y="2790"/>
                    <a:pt x="2132" y="2575"/>
                  </a:cubicBezTo>
                  <a:cubicBezTo>
                    <a:pt x="2176" y="2584"/>
                    <a:pt x="2219" y="2624"/>
                    <a:pt x="2260" y="2624"/>
                  </a:cubicBezTo>
                  <a:cubicBezTo>
                    <a:pt x="2284" y="2624"/>
                    <a:pt x="2307" y="2610"/>
                    <a:pt x="2328" y="2567"/>
                  </a:cubicBezTo>
                  <a:cubicBezTo>
                    <a:pt x="2490" y="2502"/>
                    <a:pt x="2655" y="2452"/>
                    <a:pt x="2816" y="2383"/>
                  </a:cubicBezTo>
                  <a:cubicBezTo>
                    <a:pt x="3051" y="2287"/>
                    <a:pt x="3189" y="2133"/>
                    <a:pt x="3105" y="1856"/>
                  </a:cubicBezTo>
                  <a:lnTo>
                    <a:pt x="3212" y="1672"/>
                  </a:lnTo>
                  <a:lnTo>
                    <a:pt x="3212" y="1672"/>
                  </a:lnTo>
                  <a:cubicBezTo>
                    <a:pt x="3204" y="1672"/>
                    <a:pt x="3197" y="1673"/>
                    <a:pt x="3190" y="1673"/>
                  </a:cubicBezTo>
                  <a:cubicBezTo>
                    <a:pt x="3156" y="1673"/>
                    <a:pt x="3131" y="1665"/>
                    <a:pt x="3112" y="1653"/>
                  </a:cubicBezTo>
                  <a:lnTo>
                    <a:pt x="2993" y="1368"/>
                  </a:lnTo>
                  <a:cubicBezTo>
                    <a:pt x="2989" y="1337"/>
                    <a:pt x="2974" y="1307"/>
                    <a:pt x="2943" y="1287"/>
                  </a:cubicBezTo>
                  <a:cubicBezTo>
                    <a:pt x="2920" y="1268"/>
                    <a:pt x="2897" y="1245"/>
                    <a:pt x="2878" y="1214"/>
                  </a:cubicBezTo>
                  <a:cubicBezTo>
                    <a:pt x="2859" y="1188"/>
                    <a:pt x="2836" y="1168"/>
                    <a:pt x="2805" y="1153"/>
                  </a:cubicBezTo>
                  <a:cubicBezTo>
                    <a:pt x="2782" y="1149"/>
                    <a:pt x="2763" y="1149"/>
                    <a:pt x="2739" y="1149"/>
                  </a:cubicBezTo>
                  <a:cubicBezTo>
                    <a:pt x="2694" y="1021"/>
                    <a:pt x="2652" y="907"/>
                    <a:pt x="2487" y="907"/>
                  </a:cubicBezTo>
                  <a:cubicBezTo>
                    <a:pt x="2484" y="907"/>
                    <a:pt x="2481" y="907"/>
                    <a:pt x="2478" y="907"/>
                  </a:cubicBezTo>
                  <a:cubicBezTo>
                    <a:pt x="2476" y="907"/>
                    <a:pt x="2474" y="907"/>
                    <a:pt x="2473" y="907"/>
                  </a:cubicBezTo>
                  <a:cubicBezTo>
                    <a:pt x="2391" y="907"/>
                    <a:pt x="2343" y="825"/>
                    <a:pt x="2301" y="753"/>
                  </a:cubicBezTo>
                  <a:cubicBezTo>
                    <a:pt x="2290" y="753"/>
                    <a:pt x="2280" y="753"/>
                    <a:pt x="2269" y="753"/>
                  </a:cubicBezTo>
                  <a:cubicBezTo>
                    <a:pt x="2084" y="753"/>
                    <a:pt x="1903" y="783"/>
                    <a:pt x="1725" y="838"/>
                  </a:cubicBezTo>
                  <a:cubicBezTo>
                    <a:pt x="1652" y="677"/>
                    <a:pt x="1656" y="457"/>
                    <a:pt x="1414" y="431"/>
                  </a:cubicBezTo>
                  <a:cubicBezTo>
                    <a:pt x="1167" y="339"/>
                    <a:pt x="968" y="118"/>
                    <a:pt x="685" y="118"/>
                  </a:cubicBezTo>
                  <a:cubicBezTo>
                    <a:pt x="660" y="118"/>
                    <a:pt x="634" y="119"/>
                    <a:pt x="607" y="123"/>
                  </a:cubicBezTo>
                  <a:cubicBezTo>
                    <a:pt x="556" y="92"/>
                    <a:pt x="528" y="0"/>
                    <a:pt x="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3"/>
            <p:cNvSpPr/>
            <p:nvPr/>
          </p:nvSpPr>
          <p:spPr>
            <a:xfrm>
              <a:off x="7646914" y="3004360"/>
              <a:ext cx="101373" cy="47957"/>
            </a:xfrm>
            <a:custGeom>
              <a:avLst/>
              <a:gdLst/>
              <a:ahLst/>
              <a:cxnLst/>
              <a:rect l="l" t="t" r="r" b="b"/>
              <a:pathLst>
                <a:path w="3268" h="1546" extrusionOk="0">
                  <a:moveTo>
                    <a:pt x="1792" y="43"/>
                  </a:moveTo>
                  <a:cubicBezTo>
                    <a:pt x="1511" y="70"/>
                    <a:pt x="1196" y="0"/>
                    <a:pt x="958" y="223"/>
                  </a:cubicBezTo>
                  <a:cubicBezTo>
                    <a:pt x="850" y="239"/>
                    <a:pt x="743" y="231"/>
                    <a:pt x="673" y="339"/>
                  </a:cubicBezTo>
                  <a:lnTo>
                    <a:pt x="474" y="542"/>
                  </a:lnTo>
                  <a:cubicBezTo>
                    <a:pt x="281" y="704"/>
                    <a:pt x="120" y="892"/>
                    <a:pt x="93" y="1157"/>
                  </a:cubicBezTo>
                  <a:cubicBezTo>
                    <a:pt x="1" y="1311"/>
                    <a:pt x="185" y="1411"/>
                    <a:pt x="185" y="1545"/>
                  </a:cubicBezTo>
                  <a:lnTo>
                    <a:pt x="304" y="1280"/>
                  </a:lnTo>
                  <a:cubicBezTo>
                    <a:pt x="377" y="1038"/>
                    <a:pt x="581" y="873"/>
                    <a:pt x="696" y="658"/>
                  </a:cubicBezTo>
                  <a:cubicBezTo>
                    <a:pt x="727" y="654"/>
                    <a:pt x="754" y="642"/>
                    <a:pt x="781" y="627"/>
                  </a:cubicBezTo>
                  <a:cubicBezTo>
                    <a:pt x="796" y="629"/>
                    <a:pt x="809" y="630"/>
                    <a:pt x="823" y="630"/>
                  </a:cubicBezTo>
                  <a:cubicBezTo>
                    <a:pt x="917" y="630"/>
                    <a:pt x="975" y="580"/>
                    <a:pt x="985" y="469"/>
                  </a:cubicBezTo>
                  <a:cubicBezTo>
                    <a:pt x="1261" y="442"/>
                    <a:pt x="1492" y="254"/>
                    <a:pt x="1772" y="250"/>
                  </a:cubicBezTo>
                  <a:lnTo>
                    <a:pt x="1884" y="235"/>
                  </a:lnTo>
                  <a:cubicBezTo>
                    <a:pt x="2027" y="342"/>
                    <a:pt x="2186" y="350"/>
                    <a:pt x="2347" y="350"/>
                  </a:cubicBezTo>
                  <a:cubicBezTo>
                    <a:pt x="2375" y="350"/>
                    <a:pt x="2403" y="349"/>
                    <a:pt x="2431" y="349"/>
                  </a:cubicBezTo>
                  <a:cubicBezTo>
                    <a:pt x="2479" y="349"/>
                    <a:pt x="2528" y="350"/>
                    <a:pt x="2575" y="354"/>
                  </a:cubicBezTo>
                  <a:cubicBezTo>
                    <a:pt x="2775" y="454"/>
                    <a:pt x="2925" y="634"/>
                    <a:pt x="3002" y="846"/>
                  </a:cubicBezTo>
                  <a:cubicBezTo>
                    <a:pt x="3052" y="996"/>
                    <a:pt x="2914" y="1115"/>
                    <a:pt x="2921" y="1261"/>
                  </a:cubicBezTo>
                  <a:cubicBezTo>
                    <a:pt x="2944" y="1270"/>
                    <a:pt x="2964" y="1273"/>
                    <a:pt x="2983" y="1273"/>
                  </a:cubicBezTo>
                  <a:cubicBezTo>
                    <a:pt x="3069" y="1273"/>
                    <a:pt x="3120" y="1192"/>
                    <a:pt x="3186" y="1161"/>
                  </a:cubicBezTo>
                  <a:cubicBezTo>
                    <a:pt x="3244" y="1138"/>
                    <a:pt x="3267" y="1092"/>
                    <a:pt x="3210" y="1049"/>
                  </a:cubicBezTo>
                  <a:cubicBezTo>
                    <a:pt x="3217" y="711"/>
                    <a:pt x="3240" y="358"/>
                    <a:pt x="2810" y="235"/>
                  </a:cubicBezTo>
                  <a:cubicBezTo>
                    <a:pt x="2556" y="77"/>
                    <a:pt x="2264" y="89"/>
                    <a:pt x="1984" y="50"/>
                  </a:cubicBezTo>
                  <a:lnTo>
                    <a:pt x="1792" y="43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3"/>
            <p:cNvSpPr/>
            <p:nvPr/>
          </p:nvSpPr>
          <p:spPr>
            <a:xfrm>
              <a:off x="7684944" y="3028215"/>
              <a:ext cx="18519" cy="18023"/>
            </a:xfrm>
            <a:custGeom>
              <a:avLst/>
              <a:gdLst/>
              <a:ahLst/>
              <a:cxnLst/>
              <a:rect l="l" t="t" r="r" b="b"/>
              <a:pathLst>
                <a:path w="597" h="581" extrusionOk="0">
                  <a:moveTo>
                    <a:pt x="388" y="0"/>
                  </a:moveTo>
                  <a:cubicBezTo>
                    <a:pt x="339" y="0"/>
                    <a:pt x="290" y="24"/>
                    <a:pt x="235" y="58"/>
                  </a:cubicBezTo>
                  <a:cubicBezTo>
                    <a:pt x="1" y="204"/>
                    <a:pt x="5" y="373"/>
                    <a:pt x="170" y="569"/>
                  </a:cubicBezTo>
                  <a:lnTo>
                    <a:pt x="270" y="580"/>
                  </a:lnTo>
                  <a:cubicBezTo>
                    <a:pt x="408" y="542"/>
                    <a:pt x="470" y="419"/>
                    <a:pt x="539" y="311"/>
                  </a:cubicBezTo>
                  <a:cubicBezTo>
                    <a:pt x="596" y="227"/>
                    <a:pt x="581" y="108"/>
                    <a:pt x="500" y="46"/>
                  </a:cubicBezTo>
                  <a:cubicBezTo>
                    <a:pt x="461" y="13"/>
                    <a:pt x="425" y="0"/>
                    <a:pt x="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3"/>
            <p:cNvSpPr/>
            <p:nvPr/>
          </p:nvSpPr>
          <p:spPr>
            <a:xfrm>
              <a:off x="7824658" y="2890486"/>
              <a:ext cx="24816" cy="13711"/>
            </a:xfrm>
            <a:custGeom>
              <a:avLst/>
              <a:gdLst/>
              <a:ahLst/>
              <a:cxnLst/>
              <a:rect l="l" t="t" r="r" b="b"/>
              <a:pathLst>
                <a:path w="800" h="442" extrusionOk="0">
                  <a:moveTo>
                    <a:pt x="186" y="0"/>
                  </a:moveTo>
                  <a:cubicBezTo>
                    <a:pt x="127" y="0"/>
                    <a:pt x="85" y="54"/>
                    <a:pt x="50" y="109"/>
                  </a:cubicBezTo>
                  <a:cubicBezTo>
                    <a:pt x="0" y="182"/>
                    <a:pt x="12" y="259"/>
                    <a:pt x="73" y="278"/>
                  </a:cubicBezTo>
                  <a:cubicBezTo>
                    <a:pt x="213" y="325"/>
                    <a:pt x="348" y="441"/>
                    <a:pt x="499" y="441"/>
                  </a:cubicBezTo>
                  <a:cubicBezTo>
                    <a:pt x="560" y="441"/>
                    <a:pt x="624" y="422"/>
                    <a:pt x="692" y="371"/>
                  </a:cubicBezTo>
                  <a:cubicBezTo>
                    <a:pt x="800" y="290"/>
                    <a:pt x="757" y="186"/>
                    <a:pt x="700" y="121"/>
                  </a:cubicBezTo>
                  <a:cubicBezTo>
                    <a:pt x="677" y="94"/>
                    <a:pt x="649" y="82"/>
                    <a:pt x="621" y="82"/>
                  </a:cubicBezTo>
                  <a:cubicBezTo>
                    <a:pt x="577" y="82"/>
                    <a:pt x="529" y="110"/>
                    <a:pt x="492" y="152"/>
                  </a:cubicBezTo>
                  <a:cubicBezTo>
                    <a:pt x="481" y="154"/>
                    <a:pt x="471" y="155"/>
                    <a:pt x="461" y="155"/>
                  </a:cubicBezTo>
                  <a:cubicBezTo>
                    <a:pt x="367" y="155"/>
                    <a:pt x="319" y="62"/>
                    <a:pt x="246" y="17"/>
                  </a:cubicBezTo>
                  <a:cubicBezTo>
                    <a:pt x="224" y="5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3"/>
            <p:cNvSpPr/>
            <p:nvPr/>
          </p:nvSpPr>
          <p:spPr>
            <a:xfrm>
              <a:off x="7664316" y="2959753"/>
              <a:ext cx="25902" cy="13277"/>
            </a:xfrm>
            <a:custGeom>
              <a:avLst/>
              <a:gdLst/>
              <a:ahLst/>
              <a:cxnLst/>
              <a:rect l="l" t="t" r="r" b="b"/>
              <a:pathLst>
                <a:path w="835" h="428" extrusionOk="0">
                  <a:moveTo>
                    <a:pt x="271" y="0"/>
                  </a:moveTo>
                  <a:cubicBezTo>
                    <a:pt x="176" y="0"/>
                    <a:pt x="98" y="77"/>
                    <a:pt x="1" y="124"/>
                  </a:cubicBezTo>
                  <a:cubicBezTo>
                    <a:pt x="165" y="333"/>
                    <a:pt x="240" y="427"/>
                    <a:pt x="309" y="427"/>
                  </a:cubicBezTo>
                  <a:cubicBezTo>
                    <a:pt x="365" y="427"/>
                    <a:pt x="419" y="363"/>
                    <a:pt x="516" y="247"/>
                  </a:cubicBezTo>
                  <a:cubicBezTo>
                    <a:pt x="550" y="251"/>
                    <a:pt x="577" y="255"/>
                    <a:pt x="612" y="259"/>
                  </a:cubicBezTo>
                  <a:cubicBezTo>
                    <a:pt x="653" y="259"/>
                    <a:pt x="703" y="303"/>
                    <a:pt x="746" y="303"/>
                  </a:cubicBezTo>
                  <a:cubicBezTo>
                    <a:pt x="770" y="303"/>
                    <a:pt x="792" y="288"/>
                    <a:pt x="808" y="240"/>
                  </a:cubicBezTo>
                  <a:cubicBezTo>
                    <a:pt x="835" y="170"/>
                    <a:pt x="766" y="113"/>
                    <a:pt x="708" y="94"/>
                  </a:cubicBezTo>
                  <a:cubicBezTo>
                    <a:pt x="650" y="74"/>
                    <a:pt x="581" y="82"/>
                    <a:pt x="516" y="78"/>
                  </a:cubicBezTo>
                  <a:cubicBezTo>
                    <a:pt x="495" y="68"/>
                    <a:pt x="475" y="63"/>
                    <a:pt x="454" y="63"/>
                  </a:cubicBezTo>
                  <a:cubicBezTo>
                    <a:pt x="444" y="63"/>
                    <a:pt x="434" y="64"/>
                    <a:pt x="424" y="67"/>
                  </a:cubicBezTo>
                  <a:lnTo>
                    <a:pt x="420" y="63"/>
                  </a:lnTo>
                  <a:cubicBezTo>
                    <a:pt x="364" y="17"/>
                    <a:pt x="316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3"/>
            <p:cNvSpPr/>
            <p:nvPr/>
          </p:nvSpPr>
          <p:spPr>
            <a:xfrm>
              <a:off x="7636677" y="2994000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0"/>
                  </a:moveTo>
                  <a:cubicBezTo>
                    <a:pt x="442" y="19"/>
                    <a:pt x="273" y="46"/>
                    <a:pt x="116" y="73"/>
                  </a:cubicBezTo>
                  <a:cubicBezTo>
                    <a:pt x="20" y="92"/>
                    <a:pt x="0" y="169"/>
                    <a:pt x="12" y="261"/>
                  </a:cubicBezTo>
                  <a:cubicBezTo>
                    <a:pt x="28" y="260"/>
                    <a:pt x="44" y="260"/>
                    <a:pt x="61" y="260"/>
                  </a:cubicBezTo>
                  <a:cubicBezTo>
                    <a:pt x="149" y="260"/>
                    <a:pt x="241" y="276"/>
                    <a:pt x="332" y="276"/>
                  </a:cubicBezTo>
                  <a:cubicBezTo>
                    <a:pt x="419" y="276"/>
                    <a:pt x="505" y="260"/>
                    <a:pt x="585" y="200"/>
                  </a:cubicBezTo>
                  <a:cubicBezTo>
                    <a:pt x="619" y="165"/>
                    <a:pt x="642" y="123"/>
                    <a:pt x="654" y="73"/>
                  </a:cubicBezTo>
                  <a:cubicBezTo>
                    <a:pt x="658" y="54"/>
                    <a:pt x="61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13"/>
            <p:cNvSpPr/>
            <p:nvPr/>
          </p:nvSpPr>
          <p:spPr>
            <a:xfrm>
              <a:off x="7636677" y="3002220"/>
              <a:ext cx="279" cy="24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4" y="0"/>
                  </a:moveTo>
                  <a:lnTo>
                    <a:pt x="8" y="8"/>
                  </a:lnTo>
                  <a:lnTo>
                    <a:pt x="8" y="0"/>
                  </a:lnTo>
                  <a:close/>
                  <a:moveTo>
                    <a:pt x="0" y="0"/>
                  </a:moveTo>
                  <a:lnTo>
                    <a:pt x="0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13"/>
            <p:cNvSpPr/>
            <p:nvPr/>
          </p:nvSpPr>
          <p:spPr>
            <a:xfrm>
              <a:off x="7754894" y="3014504"/>
              <a:ext cx="52021" cy="60551"/>
            </a:xfrm>
            <a:custGeom>
              <a:avLst/>
              <a:gdLst/>
              <a:ahLst/>
              <a:cxnLst/>
              <a:rect l="l" t="t" r="r" b="b"/>
              <a:pathLst>
                <a:path w="1677" h="1952" extrusionOk="0">
                  <a:moveTo>
                    <a:pt x="1669" y="0"/>
                  </a:moveTo>
                  <a:lnTo>
                    <a:pt x="1223" y="300"/>
                  </a:lnTo>
                  <a:lnTo>
                    <a:pt x="935" y="715"/>
                  </a:lnTo>
                  <a:cubicBezTo>
                    <a:pt x="647" y="938"/>
                    <a:pt x="493" y="1280"/>
                    <a:pt x="232" y="1529"/>
                  </a:cubicBezTo>
                  <a:cubicBezTo>
                    <a:pt x="105" y="1568"/>
                    <a:pt x="17" y="1691"/>
                    <a:pt x="17" y="1821"/>
                  </a:cubicBezTo>
                  <a:cubicBezTo>
                    <a:pt x="0" y="1911"/>
                    <a:pt x="29" y="1952"/>
                    <a:pt x="98" y="1952"/>
                  </a:cubicBezTo>
                  <a:cubicBezTo>
                    <a:pt x="110" y="1952"/>
                    <a:pt x="122" y="1950"/>
                    <a:pt x="136" y="1948"/>
                  </a:cubicBezTo>
                  <a:cubicBezTo>
                    <a:pt x="240" y="1860"/>
                    <a:pt x="343" y="1783"/>
                    <a:pt x="328" y="1629"/>
                  </a:cubicBezTo>
                  <a:lnTo>
                    <a:pt x="328" y="1629"/>
                  </a:lnTo>
                  <a:lnTo>
                    <a:pt x="339" y="1637"/>
                  </a:lnTo>
                  <a:lnTo>
                    <a:pt x="332" y="1629"/>
                  </a:lnTo>
                  <a:cubicBezTo>
                    <a:pt x="708" y="1533"/>
                    <a:pt x="804" y="1161"/>
                    <a:pt x="1035" y="926"/>
                  </a:cubicBezTo>
                  <a:cubicBezTo>
                    <a:pt x="1193" y="834"/>
                    <a:pt x="1235" y="657"/>
                    <a:pt x="1346" y="523"/>
                  </a:cubicBezTo>
                  <a:cubicBezTo>
                    <a:pt x="1415" y="523"/>
                    <a:pt x="1435" y="477"/>
                    <a:pt x="1438" y="423"/>
                  </a:cubicBezTo>
                  <a:lnTo>
                    <a:pt x="1438" y="415"/>
                  </a:lnTo>
                  <a:cubicBezTo>
                    <a:pt x="1608" y="350"/>
                    <a:pt x="1677" y="223"/>
                    <a:pt x="1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3"/>
            <p:cNvSpPr/>
            <p:nvPr/>
          </p:nvSpPr>
          <p:spPr>
            <a:xfrm>
              <a:off x="7606867" y="3000483"/>
              <a:ext cx="30307" cy="39426"/>
            </a:xfrm>
            <a:custGeom>
              <a:avLst/>
              <a:gdLst/>
              <a:ahLst/>
              <a:cxnLst/>
              <a:rect l="l" t="t" r="r" b="b"/>
              <a:pathLst>
                <a:path w="977" h="1271" extrusionOk="0">
                  <a:moveTo>
                    <a:pt x="869" y="364"/>
                  </a:moveTo>
                  <a:lnTo>
                    <a:pt x="835" y="402"/>
                  </a:lnTo>
                  <a:cubicBezTo>
                    <a:pt x="842" y="387"/>
                    <a:pt x="854" y="375"/>
                    <a:pt x="869" y="364"/>
                  </a:cubicBezTo>
                  <a:close/>
                  <a:moveTo>
                    <a:pt x="814" y="1"/>
                  </a:moveTo>
                  <a:cubicBezTo>
                    <a:pt x="737" y="1"/>
                    <a:pt x="687" y="67"/>
                    <a:pt x="654" y="187"/>
                  </a:cubicBezTo>
                  <a:cubicBezTo>
                    <a:pt x="616" y="321"/>
                    <a:pt x="696" y="441"/>
                    <a:pt x="696" y="571"/>
                  </a:cubicBezTo>
                  <a:cubicBezTo>
                    <a:pt x="673" y="594"/>
                    <a:pt x="658" y="621"/>
                    <a:pt x="650" y="656"/>
                  </a:cubicBezTo>
                  <a:cubicBezTo>
                    <a:pt x="408" y="817"/>
                    <a:pt x="139" y="940"/>
                    <a:pt x="1" y="1224"/>
                  </a:cubicBezTo>
                  <a:cubicBezTo>
                    <a:pt x="71" y="1248"/>
                    <a:pt x="136" y="1271"/>
                    <a:pt x="196" y="1271"/>
                  </a:cubicBezTo>
                  <a:cubicBezTo>
                    <a:pt x="256" y="1271"/>
                    <a:pt x="311" y="1249"/>
                    <a:pt x="362" y="1182"/>
                  </a:cubicBezTo>
                  <a:lnTo>
                    <a:pt x="366" y="1174"/>
                  </a:lnTo>
                  <a:cubicBezTo>
                    <a:pt x="535" y="1136"/>
                    <a:pt x="539" y="952"/>
                    <a:pt x="658" y="867"/>
                  </a:cubicBezTo>
                  <a:cubicBezTo>
                    <a:pt x="977" y="806"/>
                    <a:pt x="942" y="594"/>
                    <a:pt x="869" y="368"/>
                  </a:cubicBezTo>
                  <a:cubicBezTo>
                    <a:pt x="977" y="287"/>
                    <a:pt x="950" y="168"/>
                    <a:pt x="961" y="60"/>
                  </a:cubicBezTo>
                  <a:cubicBezTo>
                    <a:pt x="904" y="20"/>
                    <a:pt x="855" y="1"/>
                    <a:pt x="8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3"/>
            <p:cNvSpPr/>
            <p:nvPr/>
          </p:nvSpPr>
          <p:spPr>
            <a:xfrm>
              <a:off x="7888777" y="2986338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0" y="1"/>
                  </a:moveTo>
                  <a:cubicBezTo>
                    <a:pt x="1088" y="1"/>
                    <a:pt x="987" y="48"/>
                    <a:pt x="888" y="120"/>
                  </a:cubicBezTo>
                  <a:lnTo>
                    <a:pt x="858" y="90"/>
                  </a:lnTo>
                  <a:cubicBezTo>
                    <a:pt x="596" y="305"/>
                    <a:pt x="335" y="531"/>
                    <a:pt x="1" y="685"/>
                  </a:cubicBezTo>
                  <a:lnTo>
                    <a:pt x="312" y="1081"/>
                  </a:lnTo>
                  <a:cubicBezTo>
                    <a:pt x="250" y="793"/>
                    <a:pt x="473" y="716"/>
                    <a:pt x="650" y="601"/>
                  </a:cubicBezTo>
                  <a:cubicBezTo>
                    <a:pt x="719" y="531"/>
                    <a:pt x="796" y="470"/>
                    <a:pt x="881" y="416"/>
                  </a:cubicBezTo>
                  <a:cubicBezTo>
                    <a:pt x="892" y="435"/>
                    <a:pt x="910" y="443"/>
                    <a:pt x="929" y="443"/>
                  </a:cubicBezTo>
                  <a:cubicBezTo>
                    <a:pt x="942" y="443"/>
                    <a:pt x="954" y="439"/>
                    <a:pt x="965" y="432"/>
                  </a:cubicBezTo>
                  <a:lnTo>
                    <a:pt x="977" y="420"/>
                  </a:lnTo>
                  <a:cubicBezTo>
                    <a:pt x="1100" y="343"/>
                    <a:pt x="1207" y="236"/>
                    <a:pt x="1288" y="109"/>
                  </a:cubicBezTo>
                  <a:cubicBezTo>
                    <a:pt x="1303" y="82"/>
                    <a:pt x="1303" y="36"/>
                    <a:pt x="1273" y="5"/>
                  </a:cubicBezTo>
                  <a:cubicBezTo>
                    <a:pt x="1251" y="2"/>
                    <a:pt x="1230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3"/>
            <p:cNvSpPr/>
            <p:nvPr/>
          </p:nvSpPr>
          <p:spPr>
            <a:xfrm>
              <a:off x="7840013" y="2940521"/>
              <a:ext cx="72866" cy="25809"/>
            </a:xfrm>
            <a:custGeom>
              <a:avLst/>
              <a:gdLst/>
              <a:ahLst/>
              <a:cxnLst/>
              <a:rect l="l" t="t" r="r" b="b"/>
              <a:pathLst>
                <a:path w="2349" h="832" extrusionOk="0">
                  <a:moveTo>
                    <a:pt x="1110" y="0"/>
                  </a:moveTo>
                  <a:cubicBezTo>
                    <a:pt x="1069" y="0"/>
                    <a:pt x="1036" y="28"/>
                    <a:pt x="1023" y="68"/>
                  </a:cubicBezTo>
                  <a:cubicBezTo>
                    <a:pt x="992" y="68"/>
                    <a:pt x="958" y="76"/>
                    <a:pt x="927" y="87"/>
                  </a:cubicBezTo>
                  <a:cubicBezTo>
                    <a:pt x="890" y="79"/>
                    <a:pt x="855" y="74"/>
                    <a:pt x="821" y="74"/>
                  </a:cubicBezTo>
                  <a:cubicBezTo>
                    <a:pt x="746" y="74"/>
                    <a:pt x="678" y="99"/>
                    <a:pt x="620" y="168"/>
                  </a:cubicBezTo>
                  <a:cubicBezTo>
                    <a:pt x="537" y="175"/>
                    <a:pt x="452" y="234"/>
                    <a:pt x="367" y="234"/>
                  </a:cubicBezTo>
                  <a:cubicBezTo>
                    <a:pt x="322" y="234"/>
                    <a:pt x="277" y="217"/>
                    <a:pt x="232" y="168"/>
                  </a:cubicBezTo>
                  <a:cubicBezTo>
                    <a:pt x="235" y="137"/>
                    <a:pt x="235" y="103"/>
                    <a:pt x="224" y="72"/>
                  </a:cubicBezTo>
                  <a:cubicBezTo>
                    <a:pt x="211" y="69"/>
                    <a:pt x="197" y="68"/>
                    <a:pt x="184" y="68"/>
                  </a:cubicBezTo>
                  <a:cubicBezTo>
                    <a:pt x="106" y="68"/>
                    <a:pt x="34" y="114"/>
                    <a:pt x="1" y="183"/>
                  </a:cubicBezTo>
                  <a:cubicBezTo>
                    <a:pt x="1" y="218"/>
                    <a:pt x="20" y="252"/>
                    <a:pt x="43" y="272"/>
                  </a:cubicBezTo>
                  <a:cubicBezTo>
                    <a:pt x="59" y="368"/>
                    <a:pt x="120" y="445"/>
                    <a:pt x="212" y="475"/>
                  </a:cubicBezTo>
                  <a:cubicBezTo>
                    <a:pt x="288" y="539"/>
                    <a:pt x="358" y="563"/>
                    <a:pt x="425" y="563"/>
                  </a:cubicBezTo>
                  <a:cubicBezTo>
                    <a:pt x="547" y="563"/>
                    <a:pt x="658" y="481"/>
                    <a:pt x="770" y="406"/>
                  </a:cubicBezTo>
                  <a:cubicBezTo>
                    <a:pt x="785" y="395"/>
                    <a:pt x="804" y="387"/>
                    <a:pt x="812" y="375"/>
                  </a:cubicBezTo>
                  <a:lnTo>
                    <a:pt x="812" y="372"/>
                  </a:lnTo>
                  <a:lnTo>
                    <a:pt x="1131" y="352"/>
                  </a:lnTo>
                  <a:lnTo>
                    <a:pt x="1169" y="360"/>
                  </a:lnTo>
                  <a:lnTo>
                    <a:pt x="1211" y="352"/>
                  </a:lnTo>
                  <a:cubicBezTo>
                    <a:pt x="1461" y="514"/>
                    <a:pt x="1784" y="487"/>
                    <a:pt x="2022" y="679"/>
                  </a:cubicBezTo>
                  <a:cubicBezTo>
                    <a:pt x="2056" y="756"/>
                    <a:pt x="2110" y="831"/>
                    <a:pt x="2182" y="831"/>
                  </a:cubicBezTo>
                  <a:cubicBezTo>
                    <a:pt x="2200" y="831"/>
                    <a:pt x="2218" y="827"/>
                    <a:pt x="2237" y="817"/>
                  </a:cubicBezTo>
                  <a:cubicBezTo>
                    <a:pt x="2349" y="760"/>
                    <a:pt x="2253" y="644"/>
                    <a:pt x="2237" y="560"/>
                  </a:cubicBezTo>
                  <a:cubicBezTo>
                    <a:pt x="2227" y="485"/>
                    <a:pt x="2203" y="408"/>
                    <a:pt x="2146" y="408"/>
                  </a:cubicBezTo>
                  <a:cubicBezTo>
                    <a:pt x="2118" y="408"/>
                    <a:pt x="2081" y="427"/>
                    <a:pt x="2034" y="475"/>
                  </a:cubicBezTo>
                  <a:cubicBezTo>
                    <a:pt x="1895" y="252"/>
                    <a:pt x="1626" y="291"/>
                    <a:pt x="1427" y="183"/>
                  </a:cubicBezTo>
                  <a:cubicBezTo>
                    <a:pt x="1314" y="149"/>
                    <a:pt x="1271" y="2"/>
                    <a:pt x="1141" y="2"/>
                  </a:cubicBezTo>
                  <a:cubicBezTo>
                    <a:pt x="1137" y="2"/>
                    <a:pt x="1134" y="2"/>
                    <a:pt x="1131" y="3"/>
                  </a:cubicBezTo>
                  <a:cubicBezTo>
                    <a:pt x="1124" y="1"/>
                    <a:pt x="1117" y="0"/>
                    <a:pt x="1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3"/>
            <p:cNvSpPr/>
            <p:nvPr/>
          </p:nvSpPr>
          <p:spPr>
            <a:xfrm>
              <a:off x="7771614" y="2970610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13"/>
            <p:cNvSpPr/>
            <p:nvPr/>
          </p:nvSpPr>
          <p:spPr>
            <a:xfrm>
              <a:off x="8025854" y="2938443"/>
              <a:ext cx="13866" cy="10640"/>
            </a:xfrm>
            <a:custGeom>
              <a:avLst/>
              <a:gdLst/>
              <a:ahLst/>
              <a:cxnLst/>
              <a:rect l="l" t="t" r="r" b="b"/>
              <a:pathLst>
                <a:path w="447" h="343" extrusionOk="0">
                  <a:moveTo>
                    <a:pt x="177" y="31"/>
                  </a:moveTo>
                  <a:cubicBezTo>
                    <a:pt x="97" y="77"/>
                    <a:pt x="1" y="116"/>
                    <a:pt x="4" y="227"/>
                  </a:cubicBezTo>
                  <a:cubicBezTo>
                    <a:pt x="8" y="335"/>
                    <a:pt x="112" y="323"/>
                    <a:pt x="181" y="342"/>
                  </a:cubicBezTo>
                  <a:cubicBezTo>
                    <a:pt x="181" y="273"/>
                    <a:pt x="212" y="212"/>
                    <a:pt x="258" y="166"/>
                  </a:cubicBezTo>
                  <a:cubicBezTo>
                    <a:pt x="446" y="0"/>
                    <a:pt x="220" y="70"/>
                    <a:pt x="177" y="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13"/>
            <p:cNvSpPr/>
            <p:nvPr/>
          </p:nvSpPr>
          <p:spPr>
            <a:xfrm>
              <a:off x="7652404" y="3052162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8" y="0"/>
                  </a:moveTo>
                  <a:cubicBezTo>
                    <a:pt x="5" y="4"/>
                    <a:pt x="1" y="8"/>
                    <a:pt x="1" y="20"/>
                  </a:cubicBezTo>
                  <a:lnTo>
                    <a:pt x="8" y="23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3"/>
            <p:cNvSpPr/>
            <p:nvPr/>
          </p:nvSpPr>
          <p:spPr>
            <a:xfrm>
              <a:off x="7589713" y="3060196"/>
              <a:ext cx="6700" cy="8096"/>
            </a:xfrm>
            <a:custGeom>
              <a:avLst/>
              <a:gdLst/>
              <a:ahLst/>
              <a:cxnLst/>
              <a:rect l="l" t="t" r="r" b="b"/>
              <a:pathLst>
                <a:path w="216" h="261" extrusionOk="0">
                  <a:moveTo>
                    <a:pt x="111" y="0"/>
                  </a:moveTo>
                  <a:cubicBezTo>
                    <a:pt x="61" y="0"/>
                    <a:pt x="17" y="58"/>
                    <a:pt x="4" y="110"/>
                  </a:cubicBezTo>
                  <a:cubicBezTo>
                    <a:pt x="0" y="156"/>
                    <a:pt x="0" y="206"/>
                    <a:pt x="4" y="252"/>
                  </a:cubicBezTo>
                  <a:lnTo>
                    <a:pt x="116" y="260"/>
                  </a:lnTo>
                  <a:cubicBezTo>
                    <a:pt x="135" y="233"/>
                    <a:pt x="154" y="206"/>
                    <a:pt x="170" y="179"/>
                  </a:cubicBezTo>
                  <a:cubicBezTo>
                    <a:pt x="177" y="122"/>
                    <a:pt x="216" y="33"/>
                    <a:pt x="139" y="6"/>
                  </a:cubicBezTo>
                  <a:cubicBezTo>
                    <a:pt x="129" y="2"/>
                    <a:pt x="120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13"/>
            <p:cNvSpPr/>
            <p:nvPr/>
          </p:nvSpPr>
          <p:spPr>
            <a:xfrm>
              <a:off x="7645146" y="3049867"/>
              <a:ext cx="53913" cy="26956"/>
            </a:xfrm>
            <a:custGeom>
              <a:avLst/>
              <a:gdLst/>
              <a:ahLst/>
              <a:cxnLst/>
              <a:rect l="l" t="t" r="r" b="b"/>
              <a:pathLst>
                <a:path w="1738" h="869" extrusionOk="0">
                  <a:moveTo>
                    <a:pt x="88" y="1"/>
                  </a:moveTo>
                  <a:cubicBezTo>
                    <a:pt x="77" y="1"/>
                    <a:pt x="65" y="6"/>
                    <a:pt x="54" y="17"/>
                  </a:cubicBezTo>
                  <a:cubicBezTo>
                    <a:pt x="0" y="59"/>
                    <a:pt x="19" y="128"/>
                    <a:pt x="43" y="182"/>
                  </a:cubicBezTo>
                  <a:cubicBezTo>
                    <a:pt x="23" y="608"/>
                    <a:pt x="365" y="612"/>
                    <a:pt x="634" y="704"/>
                  </a:cubicBezTo>
                  <a:cubicBezTo>
                    <a:pt x="778" y="800"/>
                    <a:pt x="924" y="869"/>
                    <a:pt x="1078" y="869"/>
                  </a:cubicBezTo>
                  <a:cubicBezTo>
                    <a:pt x="1167" y="869"/>
                    <a:pt x="1258" y="846"/>
                    <a:pt x="1353" y="793"/>
                  </a:cubicBezTo>
                  <a:lnTo>
                    <a:pt x="1733" y="774"/>
                  </a:lnTo>
                  <a:cubicBezTo>
                    <a:pt x="1737" y="751"/>
                    <a:pt x="1737" y="724"/>
                    <a:pt x="1737" y="697"/>
                  </a:cubicBezTo>
                  <a:lnTo>
                    <a:pt x="1345" y="689"/>
                  </a:lnTo>
                  <a:cubicBezTo>
                    <a:pt x="1161" y="593"/>
                    <a:pt x="957" y="612"/>
                    <a:pt x="765" y="578"/>
                  </a:cubicBezTo>
                  <a:cubicBezTo>
                    <a:pt x="546" y="462"/>
                    <a:pt x="335" y="339"/>
                    <a:pt x="239" y="97"/>
                  </a:cubicBezTo>
                  <a:lnTo>
                    <a:pt x="154" y="55"/>
                  </a:lnTo>
                  <a:cubicBezTo>
                    <a:pt x="138" y="24"/>
                    <a:pt x="113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13"/>
            <p:cNvSpPr/>
            <p:nvPr/>
          </p:nvSpPr>
          <p:spPr>
            <a:xfrm>
              <a:off x="7814174" y="3083865"/>
              <a:ext cx="16937" cy="6638"/>
            </a:xfrm>
            <a:custGeom>
              <a:avLst/>
              <a:gdLst/>
              <a:ahLst/>
              <a:cxnLst/>
              <a:rect l="l" t="t" r="r" b="b"/>
              <a:pathLst>
                <a:path w="546" h="214" extrusionOk="0">
                  <a:moveTo>
                    <a:pt x="546" y="0"/>
                  </a:moveTo>
                  <a:lnTo>
                    <a:pt x="442" y="16"/>
                  </a:lnTo>
                  <a:cubicBezTo>
                    <a:pt x="425" y="18"/>
                    <a:pt x="407" y="18"/>
                    <a:pt x="390" y="18"/>
                  </a:cubicBezTo>
                  <a:cubicBezTo>
                    <a:pt x="330" y="18"/>
                    <a:pt x="269" y="10"/>
                    <a:pt x="207" y="10"/>
                  </a:cubicBezTo>
                  <a:cubicBezTo>
                    <a:pt x="141" y="10"/>
                    <a:pt x="72" y="20"/>
                    <a:pt x="0" y="62"/>
                  </a:cubicBezTo>
                  <a:cubicBezTo>
                    <a:pt x="80" y="161"/>
                    <a:pt x="159" y="213"/>
                    <a:pt x="241" y="213"/>
                  </a:cubicBezTo>
                  <a:cubicBezTo>
                    <a:pt x="306" y="213"/>
                    <a:pt x="373" y="181"/>
                    <a:pt x="446" y="116"/>
                  </a:cubicBezTo>
                  <a:cubicBezTo>
                    <a:pt x="480" y="116"/>
                    <a:pt x="511" y="112"/>
                    <a:pt x="542" y="10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13"/>
            <p:cNvSpPr/>
            <p:nvPr/>
          </p:nvSpPr>
          <p:spPr>
            <a:xfrm>
              <a:off x="8005598" y="2898985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31" y="1"/>
                  </a:moveTo>
                  <a:cubicBezTo>
                    <a:pt x="73" y="16"/>
                    <a:pt x="23" y="58"/>
                    <a:pt x="0" y="112"/>
                  </a:cubicBezTo>
                  <a:cubicBezTo>
                    <a:pt x="81" y="200"/>
                    <a:pt x="131" y="331"/>
                    <a:pt x="277" y="346"/>
                  </a:cubicBezTo>
                  <a:cubicBezTo>
                    <a:pt x="412" y="150"/>
                    <a:pt x="181" y="11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43" name="Google Shape;2243;p13"/>
          <p:cNvGrpSpPr/>
          <p:nvPr/>
        </p:nvGrpSpPr>
        <p:grpSpPr>
          <a:xfrm>
            <a:off x="1713112" y="4470272"/>
            <a:ext cx="724146" cy="460905"/>
            <a:chOff x="6547193" y="2600604"/>
            <a:chExt cx="625828" cy="398328"/>
          </a:xfrm>
        </p:grpSpPr>
        <p:sp>
          <p:nvSpPr>
            <p:cNvPr id="2244" name="Google Shape;2244;p13"/>
            <p:cNvSpPr/>
            <p:nvPr/>
          </p:nvSpPr>
          <p:spPr>
            <a:xfrm>
              <a:off x="6547193" y="2600604"/>
              <a:ext cx="625828" cy="398328"/>
            </a:xfrm>
            <a:custGeom>
              <a:avLst/>
              <a:gdLst/>
              <a:ahLst/>
              <a:cxnLst/>
              <a:rect l="l" t="t" r="r" b="b"/>
              <a:pathLst>
                <a:path w="20175" h="12841" extrusionOk="0">
                  <a:moveTo>
                    <a:pt x="17335" y="3360"/>
                  </a:moveTo>
                  <a:lnTo>
                    <a:pt x="17335" y="3360"/>
                  </a:lnTo>
                  <a:cubicBezTo>
                    <a:pt x="17681" y="3629"/>
                    <a:pt x="17992" y="3952"/>
                    <a:pt x="18465" y="4009"/>
                  </a:cubicBezTo>
                  <a:cubicBezTo>
                    <a:pt x="18484" y="4005"/>
                    <a:pt x="18503" y="3994"/>
                    <a:pt x="18518" y="3979"/>
                  </a:cubicBezTo>
                  <a:lnTo>
                    <a:pt x="18518" y="3979"/>
                  </a:lnTo>
                  <a:cubicBezTo>
                    <a:pt x="18507" y="4121"/>
                    <a:pt x="18584" y="4182"/>
                    <a:pt x="18714" y="4190"/>
                  </a:cubicBezTo>
                  <a:cubicBezTo>
                    <a:pt x="18737" y="4182"/>
                    <a:pt x="18757" y="4171"/>
                    <a:pt x="18776" y="4159"/>
                  </a:cubicBezTo>
                  <a:lnTo>
                    <a:pt x="18810" y="4178"/>
                  </a:lnTo>
                  <a:lnTo>
                    <a:pt x="18749" y="4248"/>
                  </a:lnTo>
                  <a:cubicBezTo>
                    <a:pt x="18699" y="4240"/>
                    <a:pt x="18645" y="4221"/>
                    <a:pt x="18603" y="4198"/>
                  </a:cubicBezTo>
                  <a:cubicBezTo>
                    <a:pt x="18292" y="4017"/>
                    <a:pt x="17934" y="3932"/>
                    <a:pt x="17654" y="3702"/>
                  </a:cubicBezTo>
                  <a:cubicBezTo>
                    <a:pt x="17608" y="3671"/>
                    <a:pt x="17562" y="3648"/>
                    <a:pt x="17512" y="3629"/>
                  </a:cubicBezTo>
                  <a:cubicBezTo>
                    <a:pt x="17462" y="3567"/>
                    <a:pt x="17396" y="3514"/>
                    <a:pt x="17339" y="3456"/>
                  </a:cubicBezTo>
                  <a:cubicBezTo>
                    <a:pt x="17346" y="3421"/>
                    <a:pt x="17346" y="3394"/>
                    <a:pt x="17335" y="3360"/>
                  </a:cubicBezTo>
                  <a:close/>
                  <a:moveTo>
                    <a:pt x="4424" y="6104"/>
                  </a:moveTo>
                  <a:cubicBezTo>
                    <a:pt x="4443" y="6119"/>
                    <a:pt x="4462" y="6127"/>
                    <a:pt x="4481" y="6138"/>
                  </a:cubicBezTo>
                  <a:cubicBezTo>
                    <a:pt x="4458" y="6142"/>
                    <a:pt x="4439" y="6150"/>
                    <a:pt x="4420" y="6161"/>
                  </a:cubicBezTo>
                  <a:cubicBezTo>
                    <a:pt x="4424" y="6142"/>
                    <a:pt x="4427" y="6127"/>
                    <a:pt x="4424" y="6104"/>
                  </a:cubicBezTo>
                  <a:close/>
                  <a:moveTo>
                    <a:pt x="494" y="3597"/>
                  </a:moveTo>
                  <a:cubicBezTo>
                    <a:pt x="526" y="3597"/>
                    <a:pt x="558" y="3616"/>
                    <a:pt x="596" y="3667"/>
                  </a:cubicBezTo>
                  <a:cubicBezTo>
                    <a:pt x="700" y="3813"/>
                    <a:pt x="808" y="3959"/>
                    <a:pt x="961" y="4067"/>
                  </a:cubicBezTo>
                  <a:cubicBezTo>
                    <a:pt x="1330" y="4563"/>
                    <a:pt x="1776" y="4989"/>
                    <a:pt x="2256" y="5373"/>
                  </a:cubicBezTo>
                  <a:lnTo>
                    <a:pt x="2268" y="5381"/>
                  </a:lnTo>
                  <a:cubicBezTo>
                    <a:pt x="2272" y="5431"/>
                    <a:pt x="2310" y="5470"/>
                    <a:pt x="2356" y="5470"/>
                  </a:cubicBezTo>
                  <a:cubicBezTo>
                    <a:pt x="2790" y="5842"/>
                    <a:pt x="3236" y="6207"/>
                    <a:pt x="3601" y="6661"/>
                  </a:cubicBezTo>
                  <a:cubicBezTo>
                    <a:pt x="3613" y="6722"/>
                    <a:pt x="3636" y="6780"/>
                    <a:pt x="3659" y="6837"/>
                  </a:cubicBezTo>
                  <a:cubicBezTo>
                    <a:pt x="3659" y="6841"/>
                    <a:pt x="3663" y="6841"/>
                    <a:pt x="3670" y="6849"/>
                  </a:cubicBezTo>
                  <a:cubicBezTo>
                    <a:pt x="3613" y="6830"/>
                    <a:pt x="3544" y="6830"/>
                    <a:pt x="3501" y="6780"/>
                  </a:cubicBezTo>
                  <a:lnTo>
                    <a:pt x="3486" y="6761"/>
                  </a:lnTo>
                  <a:cubicBezTo>
                    <a:pt x="3448" y="6745"/>
                    <a:pt x="3421" y="6718"/>
                    <a:pt x="3401" y="6684"/>
                  </a:cubicBezTo>
                  <a:lnTo>
                    <a:pt x="3375" y="6676"/>
                  </a:lnTo>
                  <a:cubicBezTo>
                    <a:pt x="3352" y="6649"/>
                    <a:pt x="3325" y="6638"/>
                    <a:pt x="3290" y="6626"/>
                  </a:cubicBezTo>
                  <a:lnTo>
                    <a:pt x="3252" y="6611"/>
                  </a:lnTo>
                  <a:lnTo>
                    <a:pt x="3248" y="6611"/>
                  </a:lnTo>
                  <a:cubicBezTo>
                    <a:pt x="3213" y="6599"/>
                    <a:pt x="3182" y="6588"/>
                    <a:pt x="3152" y="6572"/>
                  </a:cubicBezTo>
                  <a:cubicBezTo>
                    <a:pt x="3132" y="6565"/>
                    <a:pt x="3117" y="6561"/>
                    <a:pt x="3098" y="6549"/>
                  </a:cubicBezTo>
                  <a:cubicBezTo>
                    <a:pt x="3102" y="6526"/>
                    <a:pt x="3102" y="6507"/>
                    <a:pt x="3102" y="6484"/>
                  </a:cubicBezTo>
                  <a:lnTo>
                    <a:pt x="2998" y="6461"/>
                  </a:lnTo>
                  <a:lnTo>
                    <a:pt x="2990" y="6461"/>
                  </a:lnTo>
                  <a:cubicBezTo>
                    <a:pt x="2983" y="6399"/>
                    <a:pt x="2940" y="6380"/>
                    <a:pt x="2883" y="6376"/>
                  </a:cubicBezTo>
                  <a:cubicBezTo>
                    <a:pt x="2883" y="6323"/>
                    <a:pt x="2837" y="6280"/>
                    <a:pt x="2787" y="6280"/>
                  </a:cubicBezTo>
                  <a:lnTo>
                    <a:pt x="2775" y="6269"/>
                  </a:lnTo>
                  <a:cubicBezTo>
                    <a:pt x="2771" y="6225"/>
                    <a:pt x="2736" y="6188"/>
                    <a:pt x="2686" y="6188"/>
                  </a:cubicBezTo>
                  <a:cubicBezTo>
                    <a:pt x="2684" y="6188"/>
                    <a:pt x="2682" y="6188"/>
                    <a:pt x="2679" y="6188"/>
                  </a:cubicBezTo>
                  <a:lnTo>
                    <a:pt x="2660" y="6173"/>
                  </a:lnTo>
                  <a:cubicBezTo>
                    <a:pt x="2652" y="6130"/>
                    <a:pt x="2618" y="6104"/>
                    <a:pt x="2575" y="6104"/>
                  </a:cubicBezTo>
                  <a:cubicBezTo>
                    <a:pt x="2566" y="6079"/>
                    <a:pt x="2547" y="6062"/>
                    <a:pt x="2524" y="6062"/>
                  </a:cubicBezTo>
                  <a:cubicBezTo>
                    <a:pt x="2518" y="6062"/>
                    <a:pt x="2512" y="6063"/>
                    <a:pt x="2506" y="6065"/>
                  </a:cubicBezTo>
                  <a:cubicBezTo>
                    <a:pt x="2487" y="6011"/>
                    <a:pt x="2433" y="5973"/>
                    <a:pt x="2375" y="5973"/>
                  </a:cubicBezTo>
                  <a:lnTo>
                    <a:pt x="2372" y="5973"/>
                  </a:lnTo>
                  <a:cubicBezTo>
                    <a:pt x="2364" y="5923"/>
                    <a:pt x="2326" y="5892"/>
                    <a:pt x="2276" y="5892"/>
                  </a:cubicBezTo>
                  <a:lnTo>
                    <a:pt x="2256" y="5873"/>
                  </a:lnTo>
                  <a:cubicBezTo>
                    <a:pt x="2253" y="5827"/>
                    <a:pt x="2218" y="5796"/>
                    <a:pt x="2176" y="5796"/>
                  </a:cubicBezTo>
                  <a:lnTo>
                    <a:pt x="2156" y="5777"/>
                  </a:lnTo>
                  <a:cubicBezTo>
                    <a:pt x="2153" y="5730"/>
                    <a:pt x="2112" y="5704"/>
                    <a:pt x="2069" y="5704"/>
                  </a:cubicBezTo>
                  <a:cubicBezTo>
                    <a:pt x="2066" y="5704"/>
                    <a:pt x="2063" y="5704"/>
                    <a:pt x="2060" y="5704"/>
                  </a:cubicBezTo>
                  <a:lnTo>
                    <a:pt x="2057" y="5704"/>
                  </a:lnTo>
                  <a:cubicBezTo>
                    <a:pt x="2037" y="5681"/>
                    <a:pt x="2007" y="5665"/>
                    <a:pt x="1972" y="5665"/>
                  </a:cubicBezTo>
                  <a:lnTo>
                    <a:pt x="1864" y="5585"/>
                  </a:lnTo>
                  <a:lnTo>
                    <a:pt x="1853" y="5573"/>
                  </a:lnTo>
                  <a:cubicBezTo>
                    <a:pt x="1676" y="5347"/>
                    <a:pt x="1426" y="5208"/>
                    <a:pt x="1203" y="5028"/>
                  </a:cubicBezTo>
                  <a:cubicBezTo>
                    <a:pt x="1137" y="4970"/>
                    <a:pt x="1073" y="4939"/>
                    <a:pt x="1021" y="4939"/>
                  </a:cubicBezTo>
                  <a:cubicBezTo>
                    <a:pt x="943" y="4939"/>
                    <a:pt x="888" y="5006"/>
                    <a:pt x="877" y="5154"/>
                  </a:cubicBezTo>
                  <a:cubicBezTo>
                    <a:pt x="854" y="5120"/>
                    <a:pt x="831" y="5085"/>
                    <a:pt x="804" y="5051"/>
                  </a:cubicBezTo>
                  <a:cubicBezTo>
                    <a:pt x="531" y="4609"/>
                    <a:pt x="539" y="4105"/>
                    <a:pt x="462" y="3621"/>
                  </a:cubicBezTo>
                  <a:cubicBezTo>
                    <a:pt x="462" y="3614"/>
                    <a:pt x="454" y="3610"/>
                    <a:pt x="454" y="3606"/>
                  </a:cubicBezTo>
                  <a:cubicBezTo>
                    <a:pt x="468" y="3600"/>
                    <a:pt x="481" y="3597"/>
                    <a:pt x="494" y="3597"/>
                  </a:cubicBezTo>
                  <a:close/>
                  <a:moveTo>
                    <a:pt x="18680" y="6449"/>
                  </a:moveTo>
                  <a:cubicBezTo>
                    <a:pt x="18588" y="6526"/>
                    <a:pt x="18530" y="6588"/>
                    <a:pt x="18468" y="6645"/>
                  </a:cubicBezTo>
                  <a:cubicBezTo>
                    <a:pt x="18161" y="6972"/>
                    <a:pt x="17930" y="7372"/>
                    <a:pt x="17608" y="7687"/>
                  </a:cubicBezTo>
                  <a:cubicBezTo>
                    <a:pt x="17562" y="7737"/>
                    <a:pt x="17519" y="7783"/>
                    <a:pt x="17469" y="7833"/>
                  </a:cubicBezTo>
                  <a:cubicBezTo>
                    <a:pt x="17446" y="7856"/>
                    <a:pt x="17422" y="7879"/>
                    <a:pt x="17398" y="7902"/>
                  </a:cubicBezTo>
                  <a:lnTo>
                    <a:pt x="17398" y="7902"/>
                  </a:lnTo>
                  <a:lnTo>
                    <a:pt x="17439" y="7860"/>
                  </a:lnTo>
                  <a:lnTo>
                    <a:pt x="17477" y="7821"/>
                  </a:lnTo>
                  <a:lnTo>
                    <a:pt x="17550" y="7737"/>
                  </a:lnTo>
                  <a:cubicBezTo>
                    <a:pt x="17569" y="7706"/>
                    <a:pt x="17588" y="7675"/>
                    <a:pt x="17608" y="7641"/>
                  </a:cubicBezTo>
                  <a:cubicBezTo>
                    <a:pt x="17627" y="7610"/>
                    <a:pt x="17646" y="7583"/>
                    <a:pt x="17665" y="7548"/>
                  </a:cubicBezTo>
                  <a:cubicBezTo>
                    <a:pt x="17677" y="7533"/>
                    <a:pt x="17688" y="7521"/>
                    <a:pt x="17700" y="7506"/>
                  </a:cubicBezTo>
                  <a:lnTo>
                    <a:pt x="17777" y="7429"/>
                  </a:lnTo>
                  <a:cubicBezTo>
                    <a:pt x="17792" y="7414"/>
                    <a:pt x="17808" y="7406"/>
                    <a:pt x="17815" y="7391"/>
                  </a:cubicBezTo>
                  <a:cubicBezTo>
                    <a:pt x="17846" y="7360"/>
                    <a:pt x="17869" y="7333"/>
                    <a:pt x="17892" y="7302"/>
                  </a:cubicBezTo>
                  <a:cubicBezTo>
                    <a:pt x="17946" y="7241"/>
                    <a:pt x="17980" y="7164"/>
                    <a:pt x="17980" y="7083"/>
                  </a:cubicBezTo>
                  <a:cubicBezTo>
                    <a:pt x="17973" y="7072"/>
                    <a:pt x="17973" y="7064"/>
                    <a:pt x="17969" y="7060"/>
                  </a:cubicBezTo>
                  <a:cubicBezTo>
                    <a:pt x="18103" y="6910"/>
                    <a:pt x="18238" y="6761"/>
                    <a:pt x="18376" y="6611"/>
                  </a:cubicBezTo>
                  <a:cubicBezTo>
                    <a:pt x="18387" y="6612"/>
                    <a:pt x="18397" y="6613"/>
                    <a:pt x="18407" y="6613"/>
                  </a:cubicBezTo>
                  <a:cubicBezTo>
                    <a:pt x="18444" y="6613"/>
                    <a:pt x="18477" y="6602"/>
                    <a:pt x="18511" y="6584"/>
                  </a:cubicBezTo>
                  <a:cubicBezTo>
                    <a:pt x="18565" y="6549"/>
                    <a:pt x="18603" y="6503"/>
                    <a:pt x="18680" y="6449"/>
                  </a:cubicBezTo>
                  <a:close/>
                  <a:moveTo>
                    <a:pt x="4289" y="7875"/>
                  </a:moveTo>
                  <a:lnTo>
                    <a:pt x="4289" y="7875"/>
                  </a:lnTo>
                  <a:cubicBezTo>
                    <a:pt x="4325" y="7885"/>
                    <a:pt x="4363" y="7890"/>
                    <a:pt x="4401" y="7890"/>
                  </a:cubicBezTo>
                  <a:cubicBezTo>
                    <a:pt x="4420" y="7890"/>
                    <a:pt x="4439" y="7889"/>
                    <a:pt x="4458" y="7887"/>
                  </a:cubicBezTo>
                  <a:cubicBezTo>
                    <a:pt x="4466" y="7910"/>
                    <a:pt x="4485" y="7933"/>
                    <a:pt x="4504" y="7952"/>
                  </a:cubicBezTo>
                  <a:lnTo>
                    <a:pt x="4620" y="8040"/>
                  </a:lnTo>
                  <a:cubicBezTo>
                    <a:pt x="4493" y="8021"/>
                    <a:pt x="4389" y="7948"/>
                    <a:pt x="4289" y="7875"/>
                  </a:cubicBezTo>
                  <a:close/>
                  <a:moveTo>
                    <a:pt x="17279" y="8013"/>
                  </a:moveTo>
                  <a:lnTo>
                    <a:pt x="17279" y="8013"/>
                  </a:lnTo>
                  <a:cubicBezTo>
                    <a:pt x="17206" y="8074"/>
                    <a:pt x="17131" y="8134"/>
                    <a:pt x="17062" y="8194"/>
                  </a:cubicBezTo>
                  <a:cubicBezTo>
                    <a:pt x="17100" y="8155"/>
                    <a:pt x="17139" y="8121"/>
                    <a:pt x="17177" y="8086"/>
                  </a:cubicBezTo>
                  <a:cubicBezTo>
                    <a:pt x="17211" y="8059"/>
                    <a:pt x="17246" y="8037"/>
                    <a:pt x="17279" y="8013"/>
                  </a:cubicBezTo>
                  <a:close/>
                  <a:moveTo>
                    <a:pt x="5092" y="8336"/>
                  </a:moveTo>
                  <a:cubicBezTo>
                    <a:pt x="5092" y="8386"/>
                    <a:pt x="5115" y="8406"/>
                    <a:pt x="5163" y="8406"/>
                  </a:cubicBezTo>
                  <a:cubicBezTo>
                    <a:pt x="5168" y="8406"/>
                    <a:pt x="5172" y="8406"/>
                    <a:pt x="5177" y="8405"/>
                  </a:cubicBezTo>
                  <a:lnTo>
                    <a:pt x="5184" y="8409"/>
                  </a:lnTo>
                  <a:cubicBezTo>
                    <a:pt x="5173" y="8424"/>
                    <a:pt x="5169" y="8440"/>
                    <a:pt x="5169" y="8463"/>
                  </a:cubicBezTo>
                  <a:cubicBezTo>
                    <a:pt x="5169" y="8486"/>
                    <a:pt x="5181" y="8513"/>
                    <a:pt x="5208" y="8544"/>
                  </a:cubicBezTo>
                  <a:cubicBezTo>
                    <a:pt x="5131" y="8490"/>
                    <a:pt x="5038" y="8463"/>
                    <a:pt x="4946" y="8451"/>
                  </a:cubicBezTo>
                  <a:cubicBezTo>
                    <a:pt x="4985" y="8405"/>
                    <a:pt x="5035" y="8367"/>
                    <a:pt x="5092" y="8336"/>
                  </a:cubicBezTo>
                  <a:close/>
                  <a:moveTo>
                    <a:pt x="11594" y="9070"/>
                  </a:moveTo>
                  <a:cubicBezTo>
                    <a:pt x="11593" y="9070"/>
                    <a:pt x="11591" y="9070"/>
                    <a:pt x="11590" y="9070"/>
                  </a:cubicBezTo>
                  <a:lnTo>
                    <a:pt x="11590" y="9070"/>
                  </a:lnTo>
                  <a:lnTo>
                    <a:pt x="11590" y="9070"/>
                  </a:lnTo>
                  <a:close/>
                  <a:moveTo>
                    <a:pt x="11686" y="11174"/>
                  </a:moveTo>
                  <a:cubicBezTo>
                    <a:pt x="11682" y="11178"/>
                    <a:pt x="11678" y="11182"/>
                    <a:pt x="11675" y="11183"/>
                  </a:cubicBezTo>
                  <a:cubicBezTo>
                    <a:pt x="11679" y="11181"/>
                    <a:pt x="11682" y="11177"/>
                    <a:pt x="11686" y="11174"/>
                  </a:cubicBezTo>
                  <a:close/>
                  <a:moveTo>
                    <a:pt x="8531" y="7003"/>
                  </a:moveTo>
                  <a:cubicBezTo>
                    <a:pt x="8535" y="7007"/>
                    <a:pt x="8539" y="7014"/>
                    <a:pt x="8547" y="7022"/>
                  </a:cubicBezTo>
                  <a:cubicBezTo>
                    <a:pt x="8797" y="7122"/>
                    <a:pt x="9054" y="7187"/>
                    <a:pt x="9319" y="7222"/>
                  </a:cubicBezTo>
                  <a:cubicBezTo>
                    <a:pt x="9334" y="7218"/>
                    <a:pt x="9342" y="7206"/>
                    <a:pt x="9354" y="7203"/>
                  </a:cubicBezTo>
                  <a:cubicBezTo>
                    <a:pt x="9389" y="7292"/>
                    <a:pt x="9447" y="7338"/>
                    <a:pt x="9526" y="7338"/>
                  </a:cubicBezTo>
                  <a:cubicBezTo>
                    <a:pt x="9559" y="7338"/>
                    <a:pt x="9595" y="7330"/>
                    <a:pt x="9634" y="7314"/>
                  </a:cubicBezTo>
                  <a:lnTo>
                    <a:pt x="9634" y="7333"/>
                  </a:lnTo>
                  <a:cubicBezTo>
                    <a:pt x="9656" y="7393"/>
                    <a:pt x="9693" y="7418"/>
                    <a:pt x="9740" y="7418"/>
                  </a:cubicBezTo>
                  <a:cubicBezTo>
                    <a:pt x="9760" y="7418"/>
                    <a:pt x="9781" y="7414"/>
                    <a:pt x="9803" y="7406"/>
                  </a:cubicBezTo>
                  <a:lnTo>
                    <a:pt x="9846" y="7395"/>
                  </a:lnTo>
                  <a:cubicBezTo>
                    <a:pt x="9884" y="7790"/>
                    <a:pt x="10191" y="7956"/>
                    <a:pt x="10491" y="8125"/>
                  </a:cubicBezTo>
                  <a:cubicBezTo>
                    <a:pt x="10510" y="8121"/>
                    <a:pt x="10530" y="8121"/>
                    <a:pt x="10553" y="8117"/>
                  </a:cubicBezTo>
                  <a:cubicBezTo>
                    <a:pt x="10614" y="8448"/>
                    <a:pt x="10875" y="8551"/>
                    <a:pt x="11148" y="8644"/>
                  </a:cubicBezTo>
                  <a:cubicBezTo>
                    <a:pt x="11179" y="8886"/>
                    <a:pt x="11264" y="9070"/>
                    <a:pt x="11548" y="9101"/>
                  </a:cubicBezTo>
                  <a:cubicBezTo>
                    <a:pt x="11536" y="9108"/>
                    <a:pt x="11532" y="9116"/>
                    <a:pt x="11529" y="9124"/>
                  </a:cubicBezTo>
                  <a:cubicBezTo>
                    <a:pt x="11529" y="9147"/>
                    <a:pt x="11525" y="9174"/>
                    <a:pt x="11525" y="9197"/>
                  </a:cubicBezTo>
                  <a:cubicBezTo>
                    <a:pt x="11594" y="9462"/>
                    <a:pt x="11686" y="9723"/>
                    <a:pt x="11801" y="9973"/>
                  </a:cubicBezTo>
                  <a:cubicBezTo>
                    <a:pt x="11821" y="10000"/>
                    <a:pt x="11844" y="10011"/>
                    <a:pt x="11871" y="10027"/>
                  </a:cubicBezTo>
                  <a:cubicBezTo>
                    <a:pt x="11679" y="10319"/>
                    <a:pt x="11686" y="10730"/>
                    <a:pt x="11337" y="10930"/>
                  </a:cubicBezTo>
                  <a:cubicBezTo>
                    <a:pt x="11325" y="10964"/>
                    <a:pt x="11321" y="10999"/>
                    <a:pt x="11325" y="11030"/>
                  </a:cubicBezTo>
                  <a:cubicBezTo>
                    <a:pt x="11110" y="11141"/>
                    <a:pt x="10902" y="11260"/>
                    <a:pt x="10660" y="11306"/>
                  </a:cubicBezTo>
                  <a:cubicBezTo>
                    <a:pt x="10472" y="11199"/>
                    <a:pt x="10261" y="11137"/>
                    <a:pt x="10038" y="11134"/>
                  </a:cubicBezTo>
                  <a:cubicBezTo>
                    <a:pt x="9999" y="11099"/>
                    <a:pt x="9969" y="11068"/>
                    <a:pt x="9930" y="11037"/>
                  </a:cubicBezTo>
                  <a:cubicBezTo>
                    <a:pt x="9880" y="10949"/>
                    <a:pt x="9780" y="10968"/>
                    <a:pt x="9711" y="10926"/>
                  </a:cubicBezTo>
                  <a:lnTo>
                    <a:pt x="9534" y="10911"/>
                  </a:lnTo>
                  <a:cubicBezTo>
                    <a:pt x="9530" y="10888"/>
                    <a:pt x="9530" y="10857"/>
                    <a:pt x="9527" y="10834"/>
                  </a:cubicBezTo>
                  <a:cubicBezTo>
                    <a:pt x="9481" y="10757"/>
                    <a:pt x="9381" y="10780"/>
                    <a:pt x="9327" y="10719"/>
                  </a:cubicBezTo>
                  <a:lnTo>
                    <a:pt x="9031" y="10615"/>
                  </a:lnTo>
                  <a:cubicBezTo>
                    <a:pt x="8916" y="10519"/>
                    <a:pt x="8781" y="10450"/>
                    <a:pt x="8643" y="10407"/>
                  </a:cubicBezTo>
                  <a:cubicBezTo>
                    <a:pt x="8647" y="10396"/>
                    <a:pt x="8651" y="10388"/>
                    <a:pt x="8651" y="10377"/>
                  </a:cubicBezTo>
                  <a:cubicBezTo>
                    <a:pt x="8612" y="10223"/>
                    <a:pt x="8478" y="10181"/>
                    <a:pt x="8362" y="10115"/>
                  </a:cubicBezTo>
                  <a:cubicBezTo>
                    <a:pt x="8301" y="10084"/>
                    <a:pt x="8234" y="10052"/>
                    <a:pt x="8162" y="10052"/>
                  </a:cubicBezTo>
                  <a:cubicBezTo>
                    <a:pt x="8127" y="10052"/>
                    <a:pt x="8089" y="10060"/>
                    <a:pt x="8051" y="10081"/>
                  </a:cubicBezTo>
                  <a:cubicBezTo>
                    <a:pt x="8059" y="10061"/>
                    <a:pt x="8059" y="10042"/>
                    <a:pt x="8059" y="10023"/>
                  </a:cubicBezTo>
                  <a:cubicBezTo>
                    <a:pt x="7955" y="9773"/>
                    <a:pt x="7728" y="9604"/>
                    <a:pt x="7605" y="9370"/>
                  </a:cubicBezTo>
                  <a:cubicBezTo>
                    <a:pt x="7590" y="9351"/>
                    <a:pt x="7575" y="9335"/>
                    <a:pt x="7559" y="9316"/>
                  </a:cubicBezTo>
                  <a:cubicBezTo>
                    <a:pt x="7532" y="9281"/>
                    <a:pt x="7509" y="9243"/>
                    <a:pt x="7479" y="9212"/>
                  </a:cubicBezTo>
                  <a:cubicBezTo>
                    <a:pt x="7302" y="9051"/>
                    <a:pt x="7340" y="8732"/>
                    <a:pt x="7098" y="8617"/>
                  </a:cubicBezTo>
                  <a:lnTo>
                    <a:pt x="7098" y="8609"/>
                  </a:lnTo>
                  <a:cubicBezTo>
                    <a:pt x="7052" y="8255"/>
                    <a:pt x="7017" y="7898"/>
                    <a:pt x="7067" y="7541"/>
                  </a:cubicBezTo>
                  <a:cubicBezTo>
                    <a:pt x="7071" y="7437"/>
                    <a:pt x="7067" y="7333"/>
                    <a:pt x="7129" y="7245"/>
                  </a:cubicBezTo>
                  <a:cubicBezTo>
                    <a:pt x="7137" y="7233"/>
                    <a:pt x="7148" y="7218"/>
                    <a:pt x="7152" y="7206"/>
                  </a:cubicBezTo>
                  <a:cubicBezTo>
                    <a:pt x="7187" y="7222"/>
                    <a:pt x="7220" y="7228"/>
                    <a:pt x="7250" y="7228"/>
                  </a:cubicBezTo>
                  <a:cubicBezTo>
                    <a:pt x="7372" y="7228"/>
                    <a:pt x="7462" y="7124"/>
                    <a:pt x="7567" y="7072"/>
                  </a:cubicBezTo>
                  <a:cubicBezTo>
                    <a:pt x="7644" y="7030"/>
                    <a:pt x="7728" y="7010"/>
                    <a:pt x="7821" y="7010"/>
                  </a:cubicBezTo>
                  <a:cubicBezTo>
                    <a:pt x="7877" y="7009"/>
                    <a:pt x="7933" y="7009"/>
                    <a:pt x="7988" y="7009"/>
                  </a:cubicBezTo>
                  <a:cubicBezTo>
                    <a:pt x="8100" y="7009"/>
                    <a:pt x="8210" y="7010"/>
                    <a:pt x="8320" y="7010"/>
                  </a:cubicBezTo>
                  <a:cubicBezTo>
                    <a:pt x="8393" y="7010"/>
                    <a:pt x="8458" y="7010"/>
                    <a:pt x="8531" y="7003"/>
                  </a:cubicBezTo>
                  <a:close/>
                  <a:moveTo>
                    <a:pt x="11640" y="11214"/>
                  </a:moveTo>
                  <a:cubicBezTo>
                    <a:pt x="11594" y="11249"/>
                    <a:pt x="11556" y="11280"/>
                    <a:pt x="11525" y="11318"/>
                  </a:cubicBezTo>
                  <a:lnTo>
                    <a:pt x="11525" y="11337"/>
                  </a:lnTo>
                  <a:lnTo>
                    <a:pt x="11456" y="11333"/>
                  </a:lnTo>
                  <a:cubicBezTo>
                    <a:pt x="11459" y="11306"/>
                    <a:pt x="11467" y="11276"/>
                    <a:pt x="11475" y="11249"/>
                  </a:cubicBezTo>
                  <a:cubicBezTo>
                    <a:pt x="11494" y="11253"/>
                    <a:pt x="11509" y="11256"/>
                    <a:pt x="11529" y="11256"/>
                  </a:cubicBezTo>
                  <a:cubicBezTo>
                    <a:pt x="11571" y="11249"/>
                    <a:pt x="11605" y="11233"/>
                    <a:pt x="11640" y="11214"/>
                  </a:cubicBezTo>
                  <a:close/>
                  <a:moveTo>
                    <a:pt x="904" y="5177"/>
                  </a:moveTo>
                  <a:lnTo>
                    <a:pt x="904" y="5177"/>
                  </a:lnTo>
                  <a:cubicBezTo>
                    <a:pt x="1115" y="5304"/>
                    <a:pt x="1296" y="5477"/>
                    <a:pt x="1480" y="5646"/>
                  </a:cubicBezTo>
                  <a:lnTo>
                    <a:pt x="1757" y="5777"/>
                  </a:lnTo>
                  <a:lnTo>
                    <a:pt x="1768" y="5781"/>
                  </a:lnTo>
                  <a:cubicBezTo>
                    <a:pt x="1811" y="5854"/>
                    <a:pt x="1876" y="5877"/>
                    <a:pt x="1953" y="5881"/>
                  </a:cubicBezTo>
                  <a:lnTo>
                    <a:pt x="1964" y="5877"/>
                  </a:lnTo>
                  <a:cubicBezTo>
                    <a:pt x="1968" y="5934"/>
                    <a:pt x="2010" y="5958"/>
                    <a:pt x="2064" y="5973"/>
                  </a:cubicBezTo>
                  <a:lnTo>
                    <a:pt x="2068" y="5977"/>
                  </a:lnTo>
                  <a:cubicBezTo>
                    <a:pt x="2080" y="6031"/>
                    <a:pt x="2099" y="6073"/>
                    <a:pt x="2160" y="6080"/>
                  </a:cubicBezTo>
                  <a:lnTo>
                    <a:pt x="2164" y="6084"/>
                  </a:lnTo>
                  <a:cubicBezTo>
                    <a:pt x="2176" y="6142"/>
                    <a:pt x="2214" y="6157"/>
                    <a:pt x="2268" y="6157"/>
                  </a:cubicBezTo>
                  <a:lnTo>
                    <a:pt x="2410" y="6284"/>
                  </a:lnTo>
                  <a:cubicBezTo>
                    <a:pt x="2406" y="6315"/>
                    <a:pt x="2425" y="6349"/>
                    <a:pt x="2452" y="6353"/>
                  </a:cubicBezTo>
                  <a:lnTo>
                    <a:pt x="2472" y="6353"/>
                  </a:lnTo>
                  <a:lnTo>
                    <a:pt x="2498" y="6380"/>
                  </a:lnTo>
                  <a:cubicBezTo>
                    <a:pt x="2498" y="6430"/>
                    <a:pt x="2525" y="6453"/>
                    <a:pt x="2575" y="6457"/>
                  </a:cubicBezTo>
                  <a:lnTo>
                    <a:pt x="2602" y="6484"/>
                  </a:lnTo>
                  <a:cubicBezTo>
                    <a:pt x="2614" y="6515"/>
                    <a:pt x="2641" y="6542"/>
                    <a:pt x="2675" y="6553"/>
                  </a:cubicBezTo>
                  <a:lnTo>
                    <a:pt x="2679" y="6580"/>
                  </a:lnTo>
                  <a:lnTo>
                    <a:pt x="2702" y="6584"/>
                  </a:lnTo>
                  <a:cubicBezTo>
                    <a:pt x="2702" y="6611"/>
                    <a:pt x="2721" y="6630"/>
                    <a:pt x="2752" y="6638"/>
                  </a:cubicBezTo>
                  <a:cubicBezTo>
                    <a:pt x="2756" y="6638"/>
                    <a:pt x="2760" y="6642"/>
                    <a:pt x="2767" y="6642"/>
                  </a:cubicBezTo>
                  <a:lnTo>
                    <a:pt x="2852" y="6703"/>
                  </a:lnTo>
                  <a:cubicBezTo>
                    <a:pt x="2863" y="6754"/>
                    <a:pt x="2905" y="6784"/>
                    <a:pt x="2954" y="6784"/>
                  </a:cubicBezTo>
                  <a:cubicBezTo>
                    <a:pt x="2957" y="6784"/>
                    <a:pt x="2960" y="6784"/>
                    <a:pt x="2963" y="6784"/>
                  </a:cubicBezTo>
                  <a:lnTo>
                    <a:pt x="3075" y="6895"/>
                  </a:lnTo>
                  <a:cubicBezTo>
                    <a:pt x="3217" y="7160"/>
                    <a:pt x="3436" y="7322"/>
                    <a:pt x="3740" y="7349"/>
                  </a:cubicBezTo>
                  <a:cubicBezTo>
                    <a:pt x="3751" y="7341"/>
                    <a:pt x="3767" y="7337"/>
                    <a:pt x="3774" y="7333"/>
                  </a:cubicBezTo>
                  <a:cubicBezTo>
                    <a:pt x="3782" y="7352"/>
                    <a:pt x="3782" y="7372"/>
                    <a:pt x="3782" y="7391"/>
                  </a:cubicBezTo>
                  <a:lnTo>
                    <a:pt x="3805" y="7456"/>
                  </a:lnTo>
                  <a:cubicBezTo>
                    <a:pt x="3893" y="7541"/>
                    <a:pt x="3966" y="7641"/>
                    <a:pt x="4055" y="7725"/>
                  </a:cubicBezTo>
                  <a:cubicBezTo>
                    <a:pt x="4005" y="7706"/>
                    <a:pt x="3959" y="7694"/>
                    <a:pt x="3909" y="7687"/>
                  </a:cubicBezTo>
                  <a:cubicBezTo>
                    <a:pt x="3916" y="7656"/>
                    <a:pt x="3909" y="7618"/>
                    <a:pt x="3893" y="7587"/>
                  </a:cubicBezTo>
                  <a:cubicBezTo>
                    <a:pt x="3855" y="7541"/>
                    <a:pt x="3809" y="7506"/>
                    <a:pt x="3751" y="7487"/>
                  </a:cubicBezTo>
                  <a:lnTo>
                    <a:pt x="3694" y="7475"/>
                  </a:lnTo>
                  <a:lnTo>
                    <a:pt x="3486" y="7395"/>
                  </a:lnTo>
                  <a:cubicBezTo>
                    <a:pt x="3375" y="7256"/>
                    <a:pt x="3259" y="7126"/>
                    <a:pt x="3075" y="7091"/>
                  </a:cubicBezTo>
                  <a:cubicBezTo>
                    <a:pt x="3058" y="7087"/>
                    <a:pt x="3041" y="7085"/>
                    <a:pt x="3025" y="7085"/>
                  </a:cubicBezTo>
                  <a:cubicBezTo>
                    <a:pt x="3010" y="7085"/>
                    <a:pt x="2994" y="7087"/>
                    <a:pt x="2979" y="7091"/>
                  </a:cubicBezTo>
                  <a:cubicBezTo>
                    <a:pt x="2971" y="7160"/>
                    <a:pt x="3017" y="7187"/>
                    <a:pt x="3075" y="7199"/>
                  </a:cubicBezTo>
                  <a:cubicBezTo>
                    <a:pt x="3102" y="7425"/>
                    <a:pt x="3236" y="7525"/>
                    <a:pt x="3459" y="7525"/>
                  </a:cubicBezTo>
                  <a:lnTo>
                    <a:pt x="3459" y="7598"/>
                  </a:lnTo>
                  <a:lnTo>
                    <a:pt x="3770" y="7814"/>
                  </a:lnTo>
                  <a:cubicBezTo>
                    <a:pt x="3786" y="7856"/>
                    <a:pt x="3811" y="7885"/>
                    <a:pt x="3851" y="7885"/>
                  </a:cubicBezTo>
                  <a:cubicBezTo>
                    <a:pt x="3862" y="7885"/>
                    <a:pt x="3873" y="7883"/>
                    <a:pt x="3886" y="7879"/>
                  </a:cubicBezTo>
                  <a:cubicBezTo>
                    <a:pt x="3932" y="8102"/>
                    <a:pt x="4139" y="8179"/>
                    <a:pt x="4285" y="8309"/>
                  </a:cubicBezTo>
                  <a:cubicBezTo>
                    <a:pt x="4328" y="8348"/>
                    <a:pt x="4374" y="8375"/>
                    <a:pt x="4427" y="8394"/>
                  </a:cubicBezTo>
                  <a:cubicBezTo>
                    <a:pt x="4462" y="8405"/>
                    <a:pt x="4497" y="8413"/>
                    <a:pt x="4535" y="8424"/>
                  </a:cubicBezTo>
                  <a:cubicBezTo>
                    <a:pt x="4554" y="8451"/>
                    <a:pt x="4573" y="8474"/>
                    <a:pt x="4600" y="8494"/>
                  </a:cubicBezTo>
                  <a:lnTo>
                    <a:pt x="4789" y="8609"/>
                  </a:lnTo>
                  <a:cubicBezTo>
                    <a:pt x="5081" y="8816"/>
                    <a:pt x="5350" y="9059"/>
                    <a:pt x="5584" y="9327"/>
                  </a:cubicBezTo>
                  <a:lnTo>
                    <a:pt x="5592" y="9331"/>
                  </a:lnTo>
                  <a:cubicBezTo>
                    <a:pt x="5745" y="9443"/>
                    <a:pt x="5949" y="9443"/>
                    <a:pt x="6091" y="9589"/>
                  </a:cubicBezTo>
                  <a:cubicBezTo>
                    <a:pt x="6135" y="9635"/>
                    <a:pt x="6176" y="9654"/>
                    <a:pt x="6216" y="9654"/>
                  </a:cubicBezTo>
                  <a:cubicBezTo>
                    <a:pt x="6284" y="9654"/>
                    <a:pt x="6346" y="9597"/>
                    <a:pt x="6403" y="9523"/>
                  </a:cubicBezTo>
                  <a:cubicBezTo>
                    <a:pt x="6441" y="9620"/>
                    <a:pt x="6476" y="9719"/>
                    <a:pt x="6514" y="9816"/>
                  </a:cubicBezTo>
                  <a:cubicBezTo>
                    <a:pt x="6517" y="9920"/>
                    <a:pt x="6559" y="9989"/>
                    <a:pt x="6655" y="9989"/>
                  </a:cubicBezTo>
                  <a:cubicBezTo>
                    <a:pt x="6668" y="9989"/>
                    <a:pt x="6683" y="9987"/>
                    <a:pt x="6698" y="9985"/>
                  </a:cubicBezTo>
                  <a:cubicBezTo>
                    <a:pt x="6806" y="9965"/>
                    <a:pt x="6806" y="9873"/>
                    <a:pt x="6806" y="9789"/>
                  </a:cubicBezTo>
                  <a:cubicBezTo>
                    <a:pt x="6837" y="9726"/>
                    <a:pt x="6869" y="9704"/>
                    <a:pt x="6902" y="9704"/>
                  </a:cubicBezTo>
                  <a:cubicBezTo>
                    <a:pt x="6945" y="9704"/>
                    <a:pt x="6989" y="9744"/>
                    <a:pt x="7033" y="9781"/>
                  </a:cubicBezTo>
                  <a:lnTo>
                    <a:pt x="7832" y="10503"/>
                  </a:lnTo>
                  <a:lnTo>
                    <a:pt x="7851" y="10523"/>
                  </a:lnTo>
                  <a:cubicBezTo>
                    <a:pt x="7851" y="10557"/>
                    <a:pt x="7878" y="10584"/>
                    <a:pt x="7909" y="10584"/>
                  </a:cubicBezTo>
                  <a:lnTo>
                    <a:pt x="7920" y="10584"/>
                  </a:lnTo>
                  <a:lnTo>
                    <a:pt x="8147" y="10830"/>
                  </a:lnTo>
                  <a:cubicBezTo>
                    <a:pt x="8128" y="10945"/>
                    <a:pt x="8109" y="11057"/>
                    <a:pt x="8224" y="11137"/>
                  </a:cubicBezTo>
                  <a:cubicBezTo>
                    <a:pt x="8159" y="11299"/>
                    <a:pt x="8212" y="11452"/>
                    <a:pt x="8236" y="11614"/>
                  </a:cubicBezTo>
                  <a:cubicBezTo>
                    <a:pt x="8243" y="11637"/>
                    <a:pt x="8247" y="11664"/>
                    <a:pt x="8247" y="11691"/>
                  </a:cubicBezTo>
                  <a:cubicBezTo>
                    <a:pt x="8224" y="11698"/>
                    <a:pt x="8201" y="11706"/>
                    <a:pt x="8174" y="11714"/>
                  </a:cubicBezTo>
                  <a:cubicBezTo>
                    <a:pt x="7955" y="11598"/>
                    <a:pt x="7832" y="11314"/>
                    <a:pt x="7536" y="11310"/>
                  </a:cubicBezTo>
                  <a:lnTo>
                    <a:pt x="7532" y="11310"/>
                  </a:lnTo>
                  <a:cubicBezTo>
                    <a:pt x="7536" y="11299"/>
                    <a:pt x="7540" y="11291"/>
                    <a:pt x="7540" y="11280"/>
                  </a:cubicBezTo>
                  <a:cubicBezTo>
                    <a:pt x="7367" y="10949"/>
                    <a:pt x="7017" y="10818"/>
                    <a:pt x="6733" y="10622"/>
                  </a:cubicBezTo>
                  <a:cubicBezTo>
                    <a:pt x="5676" y="9877"/>
                    <a:pt x="4789" y="8932"/>
                    <a:pt x="3770" y="8136"/>
                  </a:cubicBezTo>
                  <a:cubicBezTo>
                    <a:pt x="3701" y="8106"/>
                    <a:pt x="3636" y="8079"/>
                    <a:pt x="3574" y="8040"/>
                  </a:cubicBezTo>
                  <a:cubicBezTo>
                    <a:pt x="3490" y="7936"/>
                    <a:pt x="3401" y="7852"/>
                    <a:pt x="3294" y="7775"/>
                  </a:cubicBezTo>
                  <a:cubicBezTo>
                    <a:pt x="3294" y="7740"/>
                    <a:pt x="3290" y="7706"/>
                    <a:pt x="3275" y="7679"/>
                  </a:cubicBezTo>
                  <a:cubicBezTo>
                    <a:pt x="3140" y="7664"/>
                    <a:pt x="3121" y="7487"/>
                    <a:pt x="2986" y="7472"/>
                  </a:cubicBezTo>
                  <a:cubicBezTo>
                    <a:pt x="2983" y="7437"/>
                    <a:pt x="2960" y="7414"/>
                    <a:pt x="2933" y="7399"/>
                  </a:cubicBezTo>
                  <a:cubicBezTo>
                    <a:pt x="2929" y="7395"/>
                    <a:pt x="2929" y="7387"/>
                    <a:pt x="2925" y="7379"/>
                  </a:cubicBezTo>
                  <a:lnTo>
                    <a:pt x="2894" y="7337"/>
                  </a:lnTo>
                  <a:cubicBezTo>
                    <a:pt x="2875" y="7310"/>
                    <a:pt x="2852" y="7283"/>
                    <a:pt x="2829" y="7256"/>
                  </a:cubicBezTo>
                  <a:lnTo>
                    <a:pt x="2790" y="7218"/>
                  </a:lnTo>
                  <a:cubicBezTo>
                    <a:pt x="2767" y="7187"/>
                    <a:pt x="2741" y="7164"/>
                    <a:pt x="2717" y="7141"/>
                  </a:cubicBezTo>
                  <a:cubicBezTo>
                    <a:pt x="2702" y="7126"/>
                    <a:pt x="2694" y="7110"/>
                    <a:pt x="2679" y="7103"/>
                  </a:cubicBezTo>
                  <a:cubicBezTo>
                    <a:pt x="2656" y="7072"/>
                    <a:pt x="2625" y="7049"/>
                    <a:pt x="2598" y="7026"/>
                  </a:cubicBezTo>
                  <a:cubicBezTo>
                    <a:pt x="2583" y="7010"/>
                    <a:pt x="2564" y="7007"/>
                    <a:pt x="2548" y="6991"/>
                  </a:cubicBezTo>
                  <a:cubicBezTo>
                    <a:pt x="2479" y="6887"/>
                    <a:pt x="2387" y="6799"/>
                    <a:pt x="2279" y="6734"/>
                  </a:cubicBezTo>
                  <a:cubicBezTo>
                    <a:pt x="2268" y="6688"/>
                    <a:pt x="2253" y="6649"/>
                    <a:pt x="2237" y="6607"/>
                  </a:cubicBezTo>
                  <a:cubicBezTo>
                    <a:pt x="2018" y="6261"/>
                    <a:pt x="1730" y="5973"/>
                    <a:pt x="1423" y="5704"/>
                  </a:cubicBezTo>
                  <a:cubicBezTo>
                    <a:pt x="1242" y="5531"/>
                    <a:pt x="1061" y="5370"/>
                    <a:pt x="904" y="5177"/>
                  </a:cubicBezTo>
                  <a:close/>
                  <a:moveTo>
                    <a:pt x="13510" y="383"/>
                  </a:moveTo>
                  <a:cubicBezTo>
                    <a:pt x="13565" y="383"/>
                    <a:pt x="13621" y="420"/>
                    <a:pt x="13688" y="440"/>
                  </a:cubicBezTo>
                  <a:cubicBezTo>
                    <a:pt x="13923" y="689"/>
                    <a:pt x="14226" y="843"/>
                    <a:pt x="14507" y="1024"/>
                  </a:cubicBezTo>
                  <a:cubicBezTo>
                    <a:pt x="14534" y="1054"/>
                    <a:pt x="14564" y="1081"/>
                    <a:pt x="14591" y="1116"/>
                  </a:cubicBezTo>
                  <a:cubicBezTo>
                    <a:pt x="14591" y="1100"/>
                    <a:pt x="14599" y="1093"/>
                    <a:pt x="14607" y="1081"/>
                  </a:cubicBezTo>
                  <a:lnTo>
                    <a:pt x="14607" y="1081"/>
                  </a:lnTo>
                  <a:cubicBezTo>
                    <a:pt x="14603" y="1093"/>
                    <a:pt x="14591" y="1112"/>
                    <a:pt x="14591" y="1116"/>
                  </a:cubicBezTo>
                  <a:lnTo>
                    <a:pt x="14599" y="1120"/>
                  </a:lnTo>
                  <a:cubicBezTo>
                    <a:pt x="14760" y="1396"/>
                    <a:pt x="14975" y="1635"/>
                    <a:pt x="15187" y="1869"/>
                  </a:cubicBezTo>
                  <a:cubicBezTo>
                    <a:pt x="15225" y="1996"/>
                    <a:pt x="15321" y="2073"/>
                    <a:pt x="15417" y="2149"/>
                  </a:cubicBezTo>
                  <a:cubicBezTo>
                    <a:pt x="15490" y="2272"/>
                    <a:pt x="15548" y="2407"/>
                    <a:pt x="15702" y="2457"/>
                  </a:cubicBezTo>
                  <a:lnTo>
                    <a:pt x="15706" y="2461"/>
                  </a:lnTo>
                  <a:cubicBezTo>
                    <a:pt x="15713" y="2515"/>
                    <a:pt x="15752" y="2557"/>
                    <a:pt x="15802" y="2568"/>
                  </a:cubicBezTo>
                  <a:lnTo>
                    <a:pt x="16032" y="2926"/>
                  </a:lnTo>
                  <a:cubicBezTo>
                    <a:pt x="16290" y="3383"/>
                    <a:pt x="16789" y="3567"/>
                    <a:pt x="17143" y="3913"/>
                  </a:cubicBezTo>
                  <a:cubicBezTo>
                    <a:pt x="17162" y="3925"/>
                    <a:pt x="17181" y="3940"/>
                    <a:pt x="17197" y="3952"/>
                  </a:cubicBezTo>
                  <a:cubicBezTo>
                    <a:pt x="17231" y="3979"/>
                    <a:pt x="17270" y="4002"/>
                    <a:pt x="17308" y="4029"/>
                  </a:cubicBezTo>
                  <a:cubicBezTo>
                    <a:pt x="17523" y="4144"/>
                    <a:pt x="17704" y="4309"/>
                    <a:pt x="17930" y="4405"/>
                  </a:cubicBezTo>
                  <a:cubicBezTo>
                    <a:pt x="17936" y="4406"/>
                    <a:pt x="17942" y="4407"/>
                    <a:pt x="17948" y="4407"/>
                  </a:cubicBezTo>
                  <a:cubicBezTo>
                    <a:pt x="17997" y="4407"/>
                    <a:pt x="18050" y="4376"/>
                    <a:pt x="18097" y="4376"/>
                  </a:cubicBezTo>
                  <a:cubicBezTo>
                    <a:pt x="18133" y="4376"/>
                    <a:pt x="18166" y="4393"/>
                    <a:pt x="18192" y="4451"/>
                  </a:cubicBezTo>
                  <a:cubicBezTo>
                    <a:pt x="18343" y="4528"/>
                    <a:pt x="18508" y="4573"/>
                    <a:pt x="18675" y="4573"/>
                  </a:cubicBezTo>
                  <a:cubicBezTo>
                    <a:pt x="18700" y="4573"/>
                    <a:pt x="18724" y="4572"/>
                    <a:pt x="18749" y="4570"/>
                  </a:cubicBezTo>
                  <a:lnTo>
                    <a:pt x="18760" y="4566"/>
                  </a:lnTo>
                  <a:cubicBezTo>
                    <a:pt x="18864" y="4724"/>
                    <a:pt x="19045" y="4693"/>
                    <a:pt x="19214" y="4709"/>
                  </a:cubicBezTo>
                  <a:cubicBezTo>
                    <a:pt x="19229" y="4705"/>
                    <a:pt x="19241" y="4693"/>
                    <a:pt x="19256" y="4686"/>
                  </a:cubicBezTo>
                  <a:cubicBezTo>
                    <a:pt x="19280" y="4739"/>
                    <a:pt x="19309" y="4775"/>
                    <a:pt x="19355" y="4775"/>
                  </a:cubicBezTo>
                  <a:cubicBezTo>
                    <a:pt x="19376" y="4775"/>
                    <a:pt x="19400" y="4768"/>
                    <a:pt x="19429" y="4751"/>
                  </a:cubicBezTo>
                  <a:cubicBezTo>
                    <a:pt x="19441" y="4782"/>
                    <a:pt x="19460" y="4809"/>
                    <a:pt x="19487" y="4824"/>
                  </a:cubicBezTo>
                  <a:cubicBezTo>
                    <a:pt x="19564" y="4859"/>
                    <a:pt x="19644" y="4885"/>
                    <a:pt x="19729" y="4905"/>
                  </a:cubicBezTo>
                  <a:lnTo>
                    <a:pt x="19756" y="4912"/>
                  </a:lnTo>
                  <a:lnTo>
                    <a:pt x="19756" y="4928"/>
                  </a:lnTo>
                  <a:cubicBezTo>
                    <a:pt x="19737" y="4932"/>
                    <a:pt x="19717" y="4939"/>
                    <a:pt x="19702" y="4955"/>
                  </a:cubicBezTo>
                  <a:cubicBezTo>
                    <a:pt x="19679" y="4981"/>
                    <a:pt x="19660" y="5012"/>
                    <a:pt x="19644" y="5043"/>
                  </a:cubicBezTo>
                  <a:cubicBezTo>
                    <a:pt x="19625" y="5070"/>
                    <a:pt x="19602" y="5101"/>
                    <a:pt x="19583" y="5128"/>
                  </a:cubicBezTo>
                  <a:cubicBezTo>
                    <a:pt x="19575" y="5143"/>
                    <a:pt x="19560" y="5151"/>
                    <a:pt x="19544" y="5166"/>
                  </a:cubicBezTo>
                  <a:cubicBezTo>
                    <a:pt x="19514" y="5189"/>
                    <a:pt x="19487" y="5208"/>
                    <a:pt x="19456" y="5235"/>
                  </a:cubicBezTo>
                  <a:lnTo>
                    <a:pt x="19410" y="5266"/>
                  </a:lnTo>
                  <a:cubicBezTo>
                    <a:pt x="19375" y="5285"/>
                    <a:pt x="19337" y="5312"/>
                    <a:pt x="19310" y="5335"/>
                  </a:cubicBezTo>
                  <a:cubicBezTo>
                    <a:pt x="18968" y="5689"/>
                    <a:pt x="18457" y="5877"/>
                    <a:pt x="18257" y="6373"/>
                  </a:cubicBezTo>
                  <a:cubicBezTo>
                    <a:pt x="18253" y="6396"/>
                    <a:pt x="18253" y="6419"/>
                    <a:pt x="18257" y="6449"/>
                  </a:cubicBezTo>
                  <a:cubicBezTo>
                    <a:pt x="18084" y="6592"/>
                    <a:pt x="17930" y="6764"/>
                    <a:pt x="17811" y="6957"/>
                  </a:cubicBezTo>
                  <a:lnTo>
                    <a:pt x="17815" y="6968"/>
                  </a:lnTo>
                  <a:cubicBezTo>
                    <a:pt x="17811" y="6968"/>
                    <a:pt x="17808" y="6968"/>
                    <a:pt x="17800" y="6972"/>
                  </a:cubicBezTo>
                  <a:cubicBezTo>
                    <a:pt x="17685" y="6934"/>
                    <a:pt x="17738" y="6745"/>
                    <a:pt x="17585" y="6738"/>
                  </a:cubicBezTo>
                  <a:cubicBezTo>
                    <a:pt x="17496" y="6876"/>
                    <a:pt x="17535" y="7033"/>
                    <a:pt x="17531" y="7183"/>
                  </a:cubicBezTo>
                  <a:lnTo>
                    <a:pt x="17508" y="7206"/>
                  </a:lnTo>
                  <a:lnTo>
                    <a:pt x="17466" y="7249"/>
                  </a:lnTo>
                  <a:cubicBezTo>
                    <a:pt x="17439" y="7279"/>
                    <a:pt x="17416" y="7314"/>
                    <a:pt x="17393" y="7345"/>
                  </a:cubicBezTo>
                  <a:cubicBezTo>
                    <a:pt x="17373" y="7379"/>
                    <a:pt x="17350" y="7414"/>
                    <a:pt x="17331" y="7448"/>
                  </a:cubicBezTo>
                  <a:cubicBezTo>
                    <a:pt x="17312" y="7479"/>
                    <a:pt x="17285" y="7514"/>
                    <a:pt x="17262" y="7545"/>
                  </a:cubicBezTo>
                  <a:cubicBezTo>
                    <a:pt x="17246" y="7564"/>
                    <a:pt x="17239" y="7583"/>
                    <a:pt x="17223" y="7602"/>
                  </a:cubicBezTo>
                  <a:lnTo>
                    <a:pt x="17120" y="7625"/>
                  </a:lnTo>
                  <a:cubicBezTo>
                    <a:pt x="17077" y="7706"/>
                    <a:pt x="16989" y="7687"/>
                    <a:pt x="16920" y="7710"/>
                  </a:cubicBezTo>
                  <a:cubicBezTo>
                    <a:pt x="16536" y="7998"/>
                    <a:pt x="16032" y="8163"/>
                    <a:pt x="15890" y="8705"/>
                  </a:cubicBezTo>
                  <a:cubicBezTo>
                    <a:pt x="15813" y="8724"/>
                    <a:pt x="15729" y="8724"/>
                    <a:pt x="15686" y="8805"/>
                  </a:cubicBezTo>
                  <a:cubicBezTo>
                    <a:pt x="15598" y="8839"/>
                    <a:pt x="15525" y="8912"/>
                    <a:pt x="15487" y="8997"/>
                  </a:cubicBezTo>
                  <a:cubicBezTo>
                    <a:pt x="15471" y="8995"/>
                    <a:pt x="15456" y="8994"/>
                    <a:pt x="15441" y="8994"/>
                  </a:cubicBezTo>
                  <a:cubicBezTo>
                    <a:pt x="15375" y="8994"/>
                    <a:pt x="15309" y="9014"/>
                    <a:pt x="15256" y="9055"/>
                  </a:cubicBezTo>
                  <a:cubicBezTo>
                    <a:pt x="15087" y="9158"/>
                    <a:pt x="15006" y="9243"/>
                    <a:pt x="15264" y="9324"/>
                  </a:cubicBezTo>
                  <a:cubicBezTo>
                    <a:pt x="15314" y="9339"/>
                    <a:pt x="15356" y="9354"/>
                    <a:pt x="15371" y="9408"/>
                  </a:cubicBezTo>
                  <a:cubicBezTo>
                    <a:pt x="15187" y="9554"/>
                    <a:pt x="15010" y="9708"/>
                    <a:pt x="14826" y="9854"/>
                  </a:cubicBezTo>
                  <a:cubicBezTo>
                    <a:pt x="13957" y="10542"/>
                    <a:pt x="12981" y="11080"/>
                    <a:pt x="12105" y="11745"/>
                  </a:cubicBezTo>
                  <a:cubicBezTo>
                    <a:pt x="12017" y="11814"/>
                    <a:pt x="11886" y="11821"/>
                    <a:pt x="11771" y="11860"/>
                  </a:cubicBezTo>
                  <a:cubicBezTo>
                    <a:pt x="11705" y="11898"/>
                    <a:pt x="11613" y="11887"/>
                    <a:pt x="11556" y="11952"/>
                  </a:cubicBezTo>
                  <a:lnTo>
                    <a:pt x="11548" y="11956"/>
                  </a:lnTo>
                  <a:cubicBezTo>
                    <a:pt x="11494" y="12006"/>
                    <a:pt x="11410" y="11990"/>
                    <a:pt x="11356" y="12040"/>
                  </a:cubicBezTo>
                  <a:lnTo>
                    <a:pt x="11325" y="12048"/>
                  </a:lnTo>
                  <a:cubicBezTo>
                    <a:pt x="11279" y="12106"/>
                    <a:pt x="11202" y="12098"/>
                    <a:pt x="11144" y="12136"/>
                  </a:cubicBezTo>
                  <a:cubicBezTo>
                    <a:pt x="11133" y="12156"/>
                    <a:pt x="11111" y="12168"/>
                    <a:pt x="11087" y="12168"/>
                  </a:cubicBezTo>
                  <a:cubicBezTo>
                    <a:pt x="11078" y="12168"/>
                    <a:pt x="11069" y="12166"/>
                    <a:pt x="11060" y="12163"/>
                  </a:cubicBezTo>
                  <a:cubicBezTo>
                    <a:pt x="10991" y="12198"/>
                    <a:pt x="10906" y="12194"/>
                    <a:pt x="10841" y="12236"/>
                  </a:cubicBezTo>
                  <a:cubicBezTo>
                    <a:pt x="10823" y="12254"/>
                    <a:pt x="10799" y="12267"/>
                    <a:pt x="10773" y="12267"/>
                  </a:cubicBezTo>
                  <a:cubicBezTo>
                    <a:pt x="10765" y="12267"/>
                    <a:pt x="10757" y="12266"/>
                    <a:pt x="10749" y="12263"/>
                  </a:cubicBezTo>
                  <a:cubicBezTo>
                    <a:pt x="10695" y="12282"/>
                    <a:pt x="10637" y="12298"/>
                    <a:pt x="10580" y="12313"/>
                  </a:cubicBezTo>
                  <a:cubicBezTo>
                    <a:pt x="10530" y="12332"/>
                    <a:pt x="10472" y="12355"/>
                    <a:pt x="10418" y="12379"/>
                  </a:cubicBezTo>
                  <a:cubicBezTo>
                    <a:pt x="10410" y="12386"/>
                    <a:pt x="10403" y="12394"/>
                    <a:pt x="10395" y="12398"/>
                  </a:cubicBezTo>
                  <a:lnTo>
                    <a:pt x="10314" y="12371"/>
                  </a:lnTo>
                  <a:cubicBezTo>
                    <a:pt x="10284" y="12367"/>
                    <a:pt x="10261" y="12359"/>
                    <a:pt x="10230" y="12352"/>
                  </a:cubicBezTo>
                  <a:cubicBezTo>
                    <a:pt x="10384" y="12352"/>
                    <a:pt x="10530" y="12271"/>
                    <a:pt x="10603" y="12136"/>
                  </a:cubicBezTo>
                  <a:lnTo>
                    <a:pt x="10618" y="12121"/>
                  </a:lnTo>
                  <a:cubicBezTo>
                    <a:pt x="10656" y="12106"/>
                    <a:pt x="10691" y="12090"/>
                    <a:pt x="10726" y="12067"/>
                  </a:cubicBezTo>
                  <a:lnTo>
                    <a:pt x="10914" y="12025"/>
                  </a:lnTo>
                  <a:cubicBezTo>
                    <a:pt x="10952" y="12006"/>
                    <a:pt x="10991" y="11987"/>
                    <a:pt x="11029" y="11964"/>
                  </a:cubicBezTo>
                  <a:lnTo>
                    <a:pt x="11117" y="11929"/>
                  </a:lnTo>
                  <a:cubicBezTo>
                    <a:pt x="11156" y="11910"/>
                    <a:pt x="11190" y="11887"/>
                    <a:pt x="11229" y="11867"/>
                  </a:cubicBezTo>
                  <a:lnTo>
                    <a:pt x="11325" y="11829"/>
                  </a:lnTo>
                  <a:cubicBezTo>
                    <a:pt x="11360" y="11810"/>
                    <a:pt x="11398" y="11791"/>
                    <a:pt x="11433" y="11775"/>
                  </a:cubicBezTo>
                  <a:lnTo>
                    <a:pt x="11552" y="11656"/>
                  </a:lnTo>
                  <a:cubicBezTo>
                    <a:pt x="11629" y="11645"/>
                    <a:pt x="11713" y="11648"/>
                    <a:pt x="11759" y="11564"/>
                  </a:cubicBezTo>
                  <a:cubicBezTo>
                    <a:pt x="11886" y="11525"/>
                    <a:pt x="12001" y="11472"/>
                    <a:pt x="12067" y="11341"/>
                  </a:cubicBezTo>
                  <a:cubicBezTo>
                    <a:pt x="12113" y="11337"/>
                    <a:pt x="12151" y="11318"/>
                    <a:pt x="12163" y="11260"/>
                  </a:cubicBezTo>
                  <a:lnTo>
                    <a:pt x="12174" y="11253"/>
                  </a:lnTo>
                  <a:cubicBezTo>
                    <a:pt x="12347" y="11253"/>
                    <a:pt x="12459" y="11149"/>
                    <a:pt x="12558" y="11030"/>
                  </a:cubicBezTo>
                  <a:cubicBezTo>
                    <a:pt x="12685" y="10964"/>
                    <a:pt x="12816" y="10849"/>
                    <a:pt x="12739" y="10719"/>
                  </a:cubicBezTo>
                  <a:cubicBezTo>
                    <a:pt x="12708" y="10670"/>
                    <a:pt x="12674" y="10652"/>
                    <a:pt x="12638" y="10652"/>
                  </a:cubicBezTo>
                  <a:cubicBezTo>
                    <a:pt x="12560" y="10652"/>
                    <a:pt x="12474" y="10733"/>
                    <a:pt x="12401" y="10765"/>
                  </a:cubicBezTo>
                  <a:cubicBezTo>
                    <a:pt x="12316" y="10815"/>
                    <a:pt x="12232" y="10872"/>
                    <a:pt x="12155" y="10930"/>
                  </a:cubicBezTo>
                  <a:cubicBezTo>
                    <a:pt x="12124" y="10964"/>
                    <a:pt x="12094" y="10995"/>
                    <a:pt x="12059" y="11030"/>
                  </a:cubicBezTo>
                  <a:lnTo>
                    <a:pt x="12055" y="11034"/>
                  </a:lnTo>
                  <a:cubicBezTo>
                    <a:pt x="12042" y="11030"/>
                    <a:pt x="12026" y="11028"/>
                    <a:pt x="12010" y="11028"/>
                  </a:cubicBezTo>
                  <a:cubicBezTo>
                    <a:pt x="11995" y="11028"/>
                    <a:pt x="11978" y="11030"/>
                    <a:pt x="11963" y="11034"/>
                  </a:cubicBezTo>
                  <a:cubicBezTo>
                    <a:pt x="11959" y="11049"/>
                    <a:pt x="11959" y="11068"/>
                    <a:pt x="11959" y="11084"/>
                  </a:cubicBezTo>
                  <a:cubicBezTo>
                    <a:pt x="11924" y="11091"/>
                    <a:pt x="11894" y="11107"/>
                    <a:pt x="11859" y="11110"/>
                  </a:cubicBezTo>
                  <a:cubicBezTo>
                    <a:pt x="11801" y="11122"/>
                    <a:pt x="11748" y="11141"/>
                    <a:pt x="11702" y="11164"/>
                  </a:cubicBezTo>
                  <a:cubicBezTo>
                    <a:pt x="11698" y="11165"/>
                    <a:pt x="11695" y="11167"/>
                    <a:pt x="11692" y="11169"/>
                  </a:cubicBezTo>
                  <a:lnTo>
                    <a:pt x="11692" y="11169"/>
                  </a:lnTo>
                  <a:cubicBezTo>
                    <a:pt x="11768" y="11105"/>
                    <a:pt x="11827" y="11019"/>
                    <a:pt x="11863" y="10926"/>
                  </a:cubicBezTo>
                  <a:lnTo>
                    <a:pt x="12051" y="10515"/>
                  </a:lnTo>
                  <a:cubicBezTo>
                    <a:pt x="12147" y="10453"/>
                    <a:pt x="12155" y="10377"/>
                    <a:pt x="12078" y="10296"/>
                  </a:cubicBezTo>
                  <a:cubicBezTo>
                    <a:pt x="12070" y="10169"/>
                    <a:pt x="12143" y="10035"/>
                    <a:pt x="12067" y="9915"/>
                  </a:cubicBezTo>
                  <a:cubicBezTo>
                    <a:pt x="12094" y="9658"/>
                    <a:pt x="11994" y="9431"/>
                    <a:pt x="11859" y="9220"/>
                  </a:cubicBezTo>
                  <a:cubicBezTo>
                    <a:pt x="11828" y="9181"/>
                    <a:pt x="11801" y="9143"/>
                    <a:pt x="11778" y="9105"/>
                  </a:cubicBezTo>
                  <a:lnTo>
                    <a:pt x="11767" y="9093"/>
                  </a:lnTo>
                  <a:cubicBezTo>
                    <a:pt x="11740" y="9074"/>
                    <a:pt x="11709" y="9066"/>
                    <a:pt x="11675" y="9062"/>
                  </a:cubicBezTo>
                  <a:cubicBezTo>
                    <a:pt x="11671" y="9051"/>
                    <a:pt x="11667" y="9043"/>
                    <a:pt x="11663" y="9035"/>
                  </a:cubicBezTo>
                  <a:cubicBezTo>
                    <a:pt x="11671" y="9032"/>
                    <a:pt x="11682" y="9024"/>
                    <a:pt x="11686" y="9012"/>
                  </a:cubicBezTo>
                  <a:cubicBezTo>
                    <a:pt x="11702" y="8974"/>
                    <a:pt x="11682" y="8936"/>
                    <a:pt x="11648" y="8916"/>
                  </a:cubicBezTo>
                  <a:cubicBezTo>
                    <a:pt x="11502" y="8839"/>
                    <a:pt x="11494" y="8613"/>
                    <a:pt x="11298" y="8590"/>
                  </a:cubicBezTo>
                  <a:cubicBezTo>
                    <a:pt x="11148" y="8428"/>
                    <a:pt x="10998" y="8267"/>
                    <a:pt x="10848" y="8106"/>
                  </a:cubicBezTo>
                  <a:cubicBezTo>
                    <a:pt x="10822" y="8067"/>
                    <a:pt x="10787" y="8033"/>
                    <a:pt x="10749" y="8006"/>
                  </a:cubicBezTo>
                  <a:cubicBezTo>
                    <a:pt x="10736" y="7990"/>
                    <a:pt x="10718" y="7977"/>
                    <a:pt x="10700" y="7977"/>
                  </a:cubicBezTo>
                  <a:cubicBezTo>
                    <a:pt x="10695" y="7977"/>
                    <a:pt x="10691" y="7977"/>
                    <a:pt x="10687" y="7979"/>
                  </a:cubicBezTo>
                  <a:lnTo>
                    <a:pt x="10691" y="7960"/>
                  </a:lnTo>
                  <a:lnTo>
                    <a:pt x="10637" y="7910"/>
                  </a:lnTo>
                  <a:lnTo>
                    <a:pt x="10645" y="7913"/>
                  </a:lnTo>
                  <a:cubicBezTo>
                    <a:pt x="10618" y="7871"/>
                    <a:pt x="10587" y="7833"/>
                    <a:pt x="10541" y="7806"/>
                  </a:cubicBezTo>
                  <a:cubicBezTo>
                    <a:pt x="10518" y="7760"/>
                    <a:pt x="10472" y="7721"/>
                    <a:pt x="10418" y="7706"/>
                  </a:cubicBezTo>
                  <a:lnTo>
                    <a:pt x="10253" y="7587"/>
                  </a:lnTo>
                  <a:cubicBezTo>
                    <a:pt x="10246" y="7538"/>
                    <a:pt x="10204" y="7505"/>
                    <a:pt x="10162" y="7505"/>
                  </a:cubicBezTo>
                  <a:cubicBezTo>
                    <a:pt x="10158" y="7505"/>
                    <a:pt x="10153" y="7505"/>
                    <a:pt x="10149" y="7506"/>
                  </a:cubicBezTo>
                  <a:lnTo>
                    <a:pt x="10134" y="7495"/>
                  </a:lnTo>
                  <a:cubicBezTo>
                    <a:pt x="10126" y="7452"/>
                    <a:pt x="10091" y="7422"/>
                    <a:pt x="10049" y="7422"/>
                  </a:cubicBezTo>
                  <a:cubicBezTo>
                    <a:pt x="10038" y="7395"/>
                    <a:pt x="10011" y="7375"/>
                    <a:pt x="9980" y="7375"/>
                  </a:cubicBezTo>
                  <a:cubicBezTo>
                    <a:pt x="9896" y="7264"/>
                    <a:pt x="9792" y="7183"/>
                    <a:pt x="9650" y="7183"/>
                  </a:cubicBezTo>
                  <a:lnTo>
                    <a:pt x="9465" y="7076"/>
                  </a:lnTo>
                  <a:cubicBezTo>
                    <a:pt x="9300" y="6891"/>
                    <a:pt x="9058" y="6857"/>
                    <a:pt x="8831" y="6803"/>
                  </a:cubicBezTo>
                  <a:cubicBezTo>
                    <a:pt x="8773" y="6775"/>
                    <a:pt x="8708" y="6763"/>
                    <a:pt x="8645" y="6763"/>
                  </a:cubicBezTo>
                  <a:cubicBezTo>
                    <a:pt x="8621" y="6763"/>
                    <a:pt x="8597" y="6765"/>
                    <a:pt x="8574" y="6768"/>
                  </a:cubicBezTo>
                  <a:cubicBezTo>
                    <a:pt x="8524" y="6713"/>
                    <a:pt x="8467" y="6696"/>
                    <a:pt x="8406" y="6696"/>
                  </a:cubicBezTo>
                  <a:cubicBezTo>
                    <a:pt x="8382" y="6696"/>
                    <a:pt x="8357" y="6699"/>
                    <a:pt x="8332" y="6703"/>
                  </a:cubicBezTo>
                  <a:cubicBezTo>
                    <a:pt x="8315" y="6689"/>
                    <a:pt x="8292" y="6679"/>
                    <a:pt x="8269" y="6679"/>
                  </a:cubicBezTo>
                  <a:cubicBezTo>
                    <a:pt x="8260" y="6679"/>
                    <a:pt x="8252" y="6681"/>
                    <a:pt x="8243" y="6684"/>
                  </a:cubicBezTo>
                  <a:cubicBezTo>
                    <a:pt x="8088" y="6667"/>
                    <a:pt x="7931" y="6641"/>
                    <a:pt x="7779" y="6641"/>
                  </a:cubicBezTo>
                  <a:cubicBezTo>
                    <a:pt x="7573" y="6641"/>
                    <a:pt x="7377" y="6690"/>
                    <a:pt x="7210" y="6880"/>
                  </a:cubicBezTo>
                  <a:cubicBezTo>
                    <a:pt x="6941" y="6934"/>
                    <a:pt x="6841" y="7145"/>
                    <a:pt x="6756" y="7364"/>
                  </a:cubicBezTo>
                  <a:cubicBezTo>
                    <a:pt x="6564" y="7875"/>
                    <a:pt x="6595" y="8363"/>
                    <a:pt x="6917" y="8820"/>
                  </a:cubicBezTo>
                  <a:cubicBezTo>
                    <a:pt x="6891" y="8986"/>
                    <a:pt x="6994" y="9108"/>
                    <a:pt x="7064" y="9239"/>
                  </a:cubicBezTo>
                  <a:cubicBezTo>
                    <a:pt x="7110" y="9320"/>
                    <a:pt x="7121" y="9393"/>
                    <a:pt x="7017" y="9439"/>
                  </a:cubicBezTo>
                  <a:lnTo>
                    <a:pt x="7002" y="9431"/>
                  </a:lnTo>
                  <a:cubicBezTo>
                    <a:pt x="6999" y="9382"/>
                    <a:pt x="6957" y="9349"/>
                    <a:pt x="6912" y="9349"/>
                  </a:cubicBezTo>
                  <a:cubicBezTo>
                    <a:pt x="6908" y="9349"/>
                    <a:pt x="6903" y="9350"/>
                    <a:pt x="6898" y="9351"/>
                  </a:cubicBezTo>
                  <a:cubicBezTo>
                    <a:pt x="6226" y="8778"/>
                    <a:pt x="5565" y="8186"/>
                    <a:pt x="4950" y="7556"/>
                  </a:cubicBezTo>
                  <a:cubicBezTo>
                    <a:pt x="4777" y="7379"/>
                    <a:pt x="4620" y="7199"/>
                    <a:pt x="4381" y="7103"/>
                  </a:cubicBezTo>
                  <a:cubicBezTo>
                    <a:pt x="4155" y="6822"/>
                    <a:pt x="3836" y="6630"/>
                    <a:pt x="3659" y="6315"/>
                  </a:cubicBezTo>
                  <a:cubicBezTo>
                    <a:pt x="3644" y="6257"/>
                    <a:pt x="3644" y="6200"/>
                    <a:pt x="3659" y="6146"/>
                  </a:cubicBezTo>
                  <a:cubicBezTo>
                    <a:pt x="3697" y="6184"/>
                    <a:pt x="3740" y="6211"/>
                    <a:pt x="3790" y="6230"/>
                  </a:cubicBezTo>
                  <a:cubicBezTo>
                    <a:pt x="3817" y="6238"/>
                    <a:pt x="3844" y="6242"/>
                    <a:pt x="3874" y="6242"/>
                  </a:cubicBezTo>
                  <a:cubicBezTo>
                    <a:pt x="3890" y="6242"/>
                    <a:pt x="3906" y="6241"/>
                    <a:pt x="3924" y="6238"/>
                  </a:cubicBezTo>
                  <a:lnTo>
                    <a:pt x="3932" y="6238"/>
                  </a:lnTo>
                  <a:cubicBezTo>
                    <a:pt x="3966" y="6273"/>
                    <a:pt x="4012" y="6290"/>
                    <a:pt x="4058" y="6290"/>
                  </a:cubicBezTo>
                  <a:cubicBezTo>
                    <a:pt x="4074" y="6290"/>
                    <a:pt x="4089" y="6288"/>
                    <a:pt x="4105" y="6284"/>
                  </a:cubicBezTo>
                  <a:cubicBezTo>
                    <a:pt x="4256" y="6287"/>
                    <a:pt x="4406" y="6312"/>
                    <a:pt x="4556" y="6312"/>
                  </a:cubicBezTo>
                  <a:cubicBezTo>
                    <a:pt x="4634" y="6312"/>
                    <a:pt x="4713" y="6305"/>
                    <a:pt x="4793" y="6284"/>
                  </a:cubicBezTo>
                  <a:cubicBezTo>
                    <a:pt x="4903" y="6284"/>
                    <a:pt x="5013" y="6303"/>
                    <a:pt x="5120" y="6303"/>
                  </a:cubicBezTo>
                  <a:cubicBezTo>
                    <a:pt x="5231" y="6303"/>
                    <a:pt x="5339" y="6283"/>
                    <a:pt x="5442" y="6203"/>
                  </a:cubicBezTo>
                  <a:cubicBezTo>
                    <a:pt x="5603" y="6184"/>
                    <a:pt x="5776" y="6223"/>
                    <a:pt x="5926" y="6142"/>
                  </a:cubicBezTo>
                  <a:cubicBezTo>
                    <a:pt x="5968" y="6150"/>
                    <a:pt x="6007" y="6153"/>
                    <a:pt x="6053" y="6165"/>
                  </a:cubicBezTo>
                  <a:cubicBezTo>
                    <a:pt x="7190" y="6069"/>
                    <a:pt x="8212" y="5631"/>
                    <a:pt x="9173" y="5055"/>
                  </a:cubicBezTo>
                  <a:cubicBezTo>
                    <a:pt x="9396" y="4924"/>
                    <a:pt x="9665" y="4824"/>
                    <a:pt x="9780" y="4555"/>
                  </a:cubicBezTo>
                  <a:cubicBezTo>
                    <a:pt x="9784" y="4532"/>
                    <a:pt x="9784" y="4509"/>
                    <a:pt x="9773" y="4482"/>
                  </a:cubicBezTo>
                  <a:cubicBezTo>
                    <a:pt x="10633" y="4094"/>
                    <a:pt x="11225" y="3406"/>
                    <a:pt x="11782" y="2687"/>
                  </a:cubicBezTo>
                  <a:cubicBezTo>
                    <a:pt x="12436" y="2061"/>
                    <a:pt x="12900" y="1293"/>
                    <a:pt x="13346" y="520"/>
                  </a:cubicBezTo>
                  <a:cubicBezTo>
                    <a:pt x="13407" y="415"/>
                    <a:pt x="13459" y="383"/>
                    <a:pt x="13510" y="383"/>
                  </a:cubicBezTo>
                  <a:close/>
                  <a:moveTo>
                    <a:pt x="8535" y="10530"/>
                  </a:moveTo>
                  <a:lnTo>
                    <a:pt x="8566" y="10546"/>
                  </a:lnTo>
                  <a:lnTo>
                    <a:pt x="8593" y="10538"/>
                  </a:lnTo>
                  <a:lnTo>
                    <a:pt x="8731" y="10615"/>
                  </a:lnTo>
                  <a:lnTo>
                    <a:pt x="8923" y="10730"/>
                  </a:lnTo>
                  <a:lnTo>
                    <a:pt x="9546" y="11026"/>
                  </a:lnTo>
                  <a:cubicBezTo>
                    <a:pt x="9665" y="11191"/>
                    <a:pt x="9880" y="11157"/>
                    <a:pt x="10034" y="11256"/>
                  </a:cubicBezTo>
                  <a:cubicBezTo>
                    <a:pt x="10188" y="11376"/>
                    <a:pt x="10380" y="11383"/>
                    <a:pt x="10564" y="11422"/>
                  </a:cubicBezTo>
                  <a:cubicBezTo>
                    <a:pt x="10587" y="11433"/>
                    <a:pt x="10614" y="11445"/>
                    <a:pt x="10645" y="11445"/>
                  </a:cubicBezTo>
                  <a:cubicBezTo>
                    <a:pt x="10714" y="11514"/>
                    <a:pt x="10801" y="11532"/>
                    <a:pt x="10891" y="11532"/>
                  </a:cubicBezTo>
                  <a:cubicBezTo>
                    <a:pt x="10911" y="11532"/>
                    <a:pt x="10932" y="11531"/>
                    <a:pt x="10952" y="11529"/>
                  </a:cubicBezTo>
                  <a:lnTo>
                    <a:pt x="10952" y="11529"/>
                  </a:lnTo>
                  <a:cubicBezTo>
                    <a:pt x="10922" y="11541"/>
                    <a:pt x="10895" y="11549"/>
                    <a:pt x="10860" y="11560"/>
                  </a:cubicBezTo>
                  <a:cubicBezTo>
                    <a:pt x="10545" y="11695"/>
                    <a:pt x="10238" y="11844"/>
                    <a:pt x="9896" y="11921"/>
                  </a:cubicBezTo>
                  <a:cubicBezTo>
                    <a:pt x="9788" y="11944"/>
                    <a:pt x="9650" y="11964"/>
                    <a:pt x="9650" y="12113"/>
                  </a:cubicBezTo>
                  <a:cubicBezTo>
                    <a:pt x="9650" y="12248"/>
                    <a:pt x="9761" y="12298"/>
                    <a:pt x="9876" y="12332"/>
                  </a:cubicBezTo>
                  <a:cubicBezTo>
                    <a:pt x="9922" y="12332"/>
                    <a:pt x="9976" y="12332"/>
                    <a:pt x="10030" y="12336"/>
                  </a:cubicBezTo>
                  <a:cubicBezTo>
                    <a:pt x="9750" y="12355"/>
                    <a:pt x="9481" y="12402"/>
                    <a:pt x="9212" y="12463"/>
                  </a:cubicBezTo>
                  <a:cubicBezTo>
                    <a:pt x="9162" y="12478"/>
                    <a:pt x="9142" y="12505"/>
                    <a:pt x="9131" y="12540"/>
                  </a:cubicBezTo>
                  <a:cubicBezTo>
                    <a:pt x="8885" y="12160"/>
                    <a:pt x="8808" y="11698"/>
                    <a:pt x="8570" y="11318"/>
                  </a:cubicBezTo>
                  <a:cubicBezTo>
                    <a:pt x="8554" y="11314"/>
                    <a:pt x="8539" y="11314"/>
                    <a:pt x="8528" y="11310"/>
                  </a:cubicBezTo>
                  <a:cubicBezTo>
                    <a:pt x="8520" y="11253"/>
                    <a:pt x="8520" y="11195"/>
                    <a:pt x="8516" y="11137"/>
                  </a:cubicBezTo>
                  <a:cubicBezTo>
                    <a:pt x="8554" y="10934"/>
                    <a:pt x="8558" y="10734"/>
                    <a:pt x="8535" y="10530"/>
                  </a:cubicBezTo>
                  <a:close/>
                  <a:moveTo>
                    <a:pt x="13391" y="1"/>
                  </a:moveTo>
                  <a:cubicBezTo>
                    <a:pt x="13359" y="1"/>
                    <a:pt x="13325" y="5"/>
                    <a:pt x="13289" y="13"/>
                  </a:cubicBezTo>
                  <a:cubicBezTo>
                    <a:pt x="13285" y="67"/>
                    <a:pt x="13250" y="109"/>
                    <a:pt x="13200" y="117"/>
                  </a:cubicBezTo>
                  <a:cubicBezTo>
                    <a:pt x="13189" y="201"/>
                    <a:pt x="13166" y="270"/>
                    <a:pt x="13089" y="309"/>
                  </a:cubicBezTo>
                  <a:cubicBezTo>
                    <a:pt x="13093" y="393"/>
                    <a:pt x="13050" y="463"/>
                    <a:pt x="12981" y="509"/>
                  </a:cubicBezTo>
                  <a:cubicBezTo>
                    <a:pt x="12973" y="643"/>
                    <a:pt x="12893" y="739"/>
                    <a:pt x="12789" y="820"/>
                  </a:cubicBezTo>
                  <a:cubicBezTo>
                    <a:pt x="12785" y="901"/>
                    <a:pt x="12743" y="974"/>
                    <a:pt x="12674" y="1012"/>
                  </a:cubicBezTo>
                  <a:cubicBezTo>
                    <a:pt x="12681" y="1066"/>
                    <a:pt x="12647" y="1112"/>
                    <a:pt x="12597" y="1131"/>
                  </a:cubicBezTo>
                  <a:cubicBezTo>
                    <a:pt x="12593" y="1208"/>
                    <a:pt x="12547" y="1281"/>
                    <a:pt x="12478" y="1316"/>
                  </a:cubicBezTo>
                  <a:cubicBezTo>
                    <a:pt x="12416" y="1508"/>
                    <a:pt x="12336" y="1685"/>
                    <a:pt x="12182" y="1823"/>
                  </a:cubicBezTo>
                  <a:cubicBezTo>
                    <a:pt x="12186" y="1877"/>
                    <a:pt x="12151" y="1930"/>
                    <a:pt x="12097" y="1942"/>
                  </a:cubicBezTo>
                  <a:cubicBezTo>
                    <a:pt x="11982" y="2126"/>
                    <a:pt x="11840" y="2288"/>
                    <a:pt x="11671" y="2422"/>
                  </a:cubicBezTo>
                  <a:cubicBezTo>
                    <a:pt x="11671" y="2457"/>
                    <a:pt x="11671" y="2488"/>
                    <a:pt x="11667" y="2518"/>
                  </a:cubicBezTo>
                  <a:cubicBezTo>
                    <a:pt x="11636" y="2530"/>
                    <a:pt x="11609" y="2538"/>
                    <a:pt x="11579" y="2538"/>
                  </a:cubicBezTo>
                  <a:cubicBezTo>
                    <a:pt x="11436" y="2826"/>
                    <a:pt x="11183" y="3014"/>
                    <a:pt x="10956" y="3225"/>
                  </a:cubicBezTo>
                  <a:lnTo>
                    <a:pt x="10783" y="3356"/>
                  </a:lnTo>
                  <a:cubicBezTo>
                    <a:pt x="10772" y="3410"/>
                    <a:pt x="10733" y="3448"/>
                    <a:pt x="10683" y="3456"/>
                  </a:cubicBezTo>
                  <a:cubicBezTo>
                    <a:pt x="10672" y="3510"/>
                    <a:pt x="10629" y="3548"/>
                    <a:pt x="10576" y="3552"/>
                  </a:cubicBezTo>
                  <a:cubicBezTo>
                    <a:pt x="10560" y="3606"/>
                    <a:pt x="10514" y="3640"/>
                    <a:pt x="10460" y="3640"/>
                  </a:cubicBezTo>
                  <a:cubicBezTo>
                    <a:pt x="10387" y="3702"/>
                    <a:pt x="10322" y="3763"/>
                    <a:pt x="10249" y="3833"/>
                  </a:cubicBezTo>
                  <a:cubicBezTo>
                    <a:pt x="10091" y="4029"/>
                    <a:pt x="9880" y="4144"/>
                    <a:pt x="9665" y="4255"/>
                  </a:cubicBezTo>
                  <a:cubicBezTo>
                    <a:pt x="9657" y="4274"/>
                    <a:pt x="9653" y="4298"/>
                    <a:pt x="9650" y="4317"/>
                  </a:cubicBezTo>
                  <a:cubicBezTo>
                    <a:pt x="9640" y="4314"/>
                    <a:pt x="9630" y="4312"/>
                    <a:pt x="9620" y="4312"/>
                  </a:cubicBezTo>
                  <a:cubicBezTo>
                    <a:pt x="9595" y="4312"/>
                    <a:pt x="9569" y="4322"/>
                    <a:pt x="9550" y="4336"/>
                  </a:cubicBezTo>
                  <a:lnTo>
                    <a:pt x="9542" y="4340"/>
                  </a:lnTo>
                  <a:cubicBezTo>
                    <a:pt x="9492" y="4397"/>
                    <a:pt x="9396" y="4374"/>
                    <a:pt x="9350" y="4451"/>
                  </a:cubicBezTo>
                  <a:cubicBezTo>
                    <a:pt x="9246" y="4509"/>
                    <a:pt x="9131" y="4551"/>
                    <a:pt x="9058" y="4659"/>
                  </a:cubicBezTo>
                  <a:cubicBezTo>
                    <a:pt x="9004" y="4666"/>
                    <a:pt x="8966" y="4701"/>
                    <a:pt x="8946" y="4747"/>
                  </a:cubicBezTo>
                  <a:cubicBezTo>
                    <a:pt x="8885" y="4793"/>
                    <a:pt x="8793" y="4778"/>
                    <a:pt x="8747" y="4843"/>
                  </a:cubicBezTo>
                  <a:lnTo>
                    <a:pt x="8743" y="4843"/>
                  </a:lnTo>
                  <a:cubicBezTo>
                    <a:pt x="8685" y="4897"/>
                    <a:pt x="8593" y="4878"/>
                    <a:pt x="8543" y="4939"/>
                  </a:cubicBezTo>
                  <a:lnTo>
                    <a:pt x="8535" y="4947"/>
                  </a:lnTo>
                  <a:cubicBezTo>
                    <a:pt x="8481" y="5005"/>
                    <a:pt x="8385" y="4978"/>
                    <a:pt x="8343" y="5051"/>
                  </a:cubicBezTo>
                  <a:cubicBezTo>
                    <a:pt x="8282" y="5093"/>
                    <a:pt x="8193" y="5081"/>
                    <a:pt x="8139" y="5139"/>
                  </a:cubicBezTo>
                  <a:lnTo>
                    <a:pt x="8128" y="5143"/>
                  </a:lnTo>
                  <a:cubicBezTo>
                    <a:pt x="8051" y="5235"/>
                    <a:pt x="7909" y="5147"/>
                    <a:pt x="7840" y="5247"/>
                  </a:cubicBezTo>
                  <a:lnTo>
                    <a:pt x="7832" y="5247"/>
                  </a:lnTo>
                  <a:cubicBezTo>
                    <a:pt x="7774" y="5300"/>
                    <a:pt x="7690" y="5281"/>
                    <a:pt x="7632" y="5335"/>
                  </a:cubicBezTo>
                  <a:cubicBezTo>
                    <a:pt x="7622" y="5354"/>
                    <a:pt x="7602" y="5365"/>
                    <a:pt x="7583" y="5365"/>
                  </a:cubicBezTo>
                  <a:cubicBezTo>
                    <a:pt x="7574" y="5365"/>
                    <a:pt x="7566" y="5363"/>
                    <a:pt x="7559" y="5358"/>
                  </a:cubicBezTo>
                  <a:lnTo>
                    <a:pt x="7555" y="5358"/>
                  </a:lnTo>
                  <a:cubicBezTo>
                    <a:pt x="7482" y="5396"/>
                    <a:pt x="7390" y="5389"/>
                    <a:pt x="7329" y="5439"/>
                  </a:cubicBezTo>
                  <a:lnTo>
                    <a:pt x="7306" y="5470"/>
                  </a:lnTo>
                  <a:lnTo>
                    <a:pt x="7271" y="5458"/>
                  </a:lnTo>
                  <a:cubicBezTo>
                    <a:pt x="7190" y="5485"/>
                    <a:pt x="7102" y="5493"/>
                    <a:pt x="7025" y="5535"/>
                  </a:cubicBezTo>
                  <a:cubicBezTo>
                    <a:pt x="6997" y="5567"/>
                    <a:pt x="6964" y="5579"/>
                    <a:pt x="6930" y="5579"/>
                  </a:cubicBezTo>
                  <a:cubicBezTo>
                    <a:pt x="6903" y="5579"/>
                    <a:pt x="6875" y="5572"/>
                    <a:pt x="6848" y="5562"/>
                  </a:cubicBezTo>
                  <a:cubicBezTo>
                    <a:pt x="6793" y="5593"/>
                    <a:pt x="6733" y="5598"/>
                    <a:pt x="6672" y="5598"/>
                  </a:cubicBezTo>
                  <a:cubicBezTo>
                    <a:pt x="6650" y="5598"/>
                    <a:pt x="6627" y="5597"/>
                    <a:pt x="6604" y="5597"/>
                  </a:cubicBezTo>
                  <a:cubicBezTo>
                    <a:pt x="6540" y="5597"/>
                    <a:pt x="6476" y="5602"/>
                    <a:pt x="6418" y="5639"/>
                  </a:cubicBezTo>
                  <a:cubicBezTo>
                    <a:pt x="6365" y="5663"/>
                    <a:pt x="6311" y="5675"/>
                    <a:pt x="6255" y="5675"/>
                  </a:cubicBezTo>
                  <a:cubicBezTo>
                    <a:pt x="6221" y="5675"/>
                    <a:pt x="6187" y="5670"/>
                    <a:pt x="6153" y="5662"/>
                  </a:cubicBezTo>
                  <a:cubicBezTo>
                    <a:pt x="6096" y="5693"/>
                    <a:pt x="6034" y="5699"/>
                    <a:pt x="5971" y="5699"/>
                  </a:cubicBezTo>
                  <a:cubicBezTo>
                    <a:pt x="5924" y="5699"/>
                    <a:pt x="5876" y="5696"/>
                    <a:pt x="5829" y="5696"/>
                  </a:cubicBezTo>
                  <a:cubicBezTo>
                    <a:pt x="5752" y="5696"/>
                    <a:pt x="5677" y="5706"/>
                    <a:pt x="5611" y="5758"/>
                  </a:cubicBezTo>
                  <a:lnTo>
                    <a:pt x="5603" y="5758"/>
                  </a:lnTo>
                  <a:cubicBezTo>
                    <a:pt x="5519" y="5838"/>
                    <a:pt x="5380" y="5762"/>
                    <a:pt x="5292" y="5842"/>
                  </a:cubicBezTo>
                  <a:lnTo>
                    <a:pt x="5192" y="5842"/>
                  </a:lnTo>
                  <a:cubicBezTo>
                    <a:pt x="5178" y="5833"/>
                    <a:pt x="5162" y="5829"/>
                    <a:pt x="5147" y="5829"/>
                  </a:cubicBezTo>
                  <a:cubicBezTo>
                    <a:pt x="5129" y="5829"/>
                    <a:pt x="5112" y="5835"/>
                    <a:pt x="5100" y="5850"/>
                  </a:cubicBezTo>
                  <a:lnTo>
                    <a:pt x="4892" y="5838"/>
                  </a:lnTo>
                  <a:cubicBezTo>
                    <a:pt x="4854" y="5863"/>
                    <a:pt x="4814" y="5870"/>
                    <a:pt x="4774" y="5870"/>
                  </a:cubicBezTo>
                  <a:cubicBezTo>
                    <a:pt x="4714" y="5870"/>
                    <a:pt x="4653" y="5854"/>
                    <a:pt x="4593" y="5854"/>
                  </a:cubicBezTo>
                  <a:cubicBezTo>
                    <a:pt x="4573" y="5877"/>
                    <a:pt x="4566" y="5908"/>
                    <a:pt x="4573" y="5934"/>
                  </a:cubicBezTo>
                  <a:lnTo>
                    <a:pt x="4558" y="5931"/>
                  </a:lnTo>
                  <a:cubicBezTo>
                    <a:pt x="4532" y="5921"/>
                    <a:pt x="4505" y="5917"/>
                    <a:pt x="4478" y="5917"/>
                  </a:cubicBezTo>
                  <a:cubicBezTo>
                    <a:pt x="4447" y="5917"/>
                    <a:pt x="4417" y="5922"/>
                    <a:pt x="4389" y="5934"/>
                  </a:cubicBezTo>
                  <a:cubicBezTo>
                    <a:pt x="4354" y="5900"/>
                    <a:pt x="4324" y="5877"/>
                    <a:pt x="4278" y="5858"/>
                  </a:cubicBezTo>
                  <a:lnTo>
                    <a:pt x="4182" y="5838"/>
                  </a:lnTo>
                  <a:cubicBezTo>
                    <a:pt x="4137" y="5811"/>
                    <a:pt x="4086" y="5798"/>
                    <a:pt x="4035" y="5798"/>
                  </a:cubicBezTo>
                  <a:cubicBezTo>
                    <a:pt x="3984" y="5798"/>
                    <a:pt x="3932" y="5811"/>
                    <a:pt x="3886" y="5838"/>
                  </a:cubicBezTo>
                  <a:lnTo>
                    <a:pt x="3774" y="5835"/>
                  </a:lnTo>
                  <a:cubicBezTo>
                    <a:pt x="3742" y="5815"/>
                    <a:pt x="3703" y="5805"/>
                    <a:pt x="3665" y="5805"/>
                  </a:cubicBezTo>
                  <a:cubicBezTo>
                    <a:pt x="3635" y="5805"/>
                    <a:pt x="3605" y="5811"/>
                    <a:pt x="3578" y="5823"/>
                  </a:cubicBezTo>
                  <a:cubicBezTo>
                    <a:pt x="3574" y="5835"/>
                    <a:pt x="3567" y="5850"/>
                    <a:pt x="3563" y="5861"/>
                  </a:cubicBezTo>
                  <a:cubicBezTo>
                    <a:pt x="3386" y="5819"/>
                    <a:pt x="3179" y="5850"/>
                    <a:pt x="3048" y="5677"/>
                  </a:cubicBezTo>
                  <a:cubicBezTo>
                    <a:pt x="2848" y="5627"/>
                    <a:pt x="2760" y="5427"/>
                    <a:pt x="2598" y="5331"/>
                  </a:cubicBezTo>
                  <a:cubicBezTo>
                    <a:pt x="2595" y="5266"/>
                    <a:pt x="2545" y="5224"/>
                    <a:pt x="2483" y="5224"/>
                  </a:cubicBezTo>
                  <a:cubicBezTo>
                    <a:pt x="2441" y="4955"/>
                    <a:pt x="2195" y="4843"/>
                    <a:pt x="2030" y="4670"/>
                  </a:cubicBezTo>
                  <a:cubicBezTo>
                    <a:pt x="1903" y="4532"/>
                    <a:pt x="1711" y="4447"/>
                    <a:pt x="1645" y="4240"/>
                  </a:cubicBezTo>
                  <a:cubicBezTo>
                    <a:pt x="1595" y="4236"/>
                    <a:pt x="1549" y="4190"/>
                    <a:pt x="1545" y="4140"/>
                  </a:cubicBezTo>
                  <a:cubicBezTo>
                    <a:pt x="1492" y="4132"/>
                    <a:pt x="1449" y="4090"/>
                    <a:pt x="1446" y="4036"/>
                  </a:cubicBezTo>
                  <a:cubicBezTo>
                    <a:pt x="1392" y="4036"/>
                    <a:pt x="1346" y="3994"/>
                    <a:pt x="1338" y="3940"/>
                  </a:cubicBezTo>
                  <a:cubicBezTo>
                    <a:pt x="1288" y="3936"/>
                    <a:pt x="1242" y="3898"/>
                    <a:pt x="1234" y="3844"/>
                  </a:cubicBezTo>
                  <a:cubicBezTo>
                    <a:pt x="1177" y="3844"/>
                    <a:pt x="1134" y="3802"/>
                    <a:pt x="1123" y="3748"/>
                  </a:cubicBezTo>
                  <a:lnTo>
                    <a:pt x="854" y="3590"/>
                  </a:lnTo>
                  <a:lnTo>
                    <a:pt x="781" y="3510"/>
                  </a:lnTo>
                  <a:lnTo>
                    <a:pt x="723" y="3337"/>
                  </a:lnTo>
                  <a:lnTo>
                    <a:pt x="635" y="3229"/>
                  </a:lnTo>
                  <a:cubicBezTo>
                    <a:pt x="581" y="3225"/>
                    <a:pt x="539" y="3191"/>
                    <a:pt x="523" y="3141"/>
                  </a:cubicBezTo>
                  <a:cubicBezTo>
                    <a:pt x="473" y="3129"/>
                    <a:pt x="435" y="3087"/>
                    <a:pt x="427" y="3037"/>
                  </a:cubicBezTo>
                  <a:cubicBezTo>
                    <a:pt x="327" y="3014"/>
                    <a:pt x="251" y="2933"/>
                    <a:pt x="235" y="2826"/>
                  </a:cubicBezTo>
                  <a:lnTo>
                    <a:pt x="47" y="2818"/>
                  </a:lnTo>
                  <a:lnTo>
                    <a:pt x="47" y="2818"/>
                  </a:lnTo>
                  <a:cubicBezTo>
                    <a:pt x="43" y="2979"/>
                    <a:pt x="1" y="3149"/>
                    <a:pt x="58" y="3314"/>
                  </a:cubicBezTo>
                  <a:cubicBezTo>
                    <a:pt x="85" y="3345"/>
                    <a:pt x="116" y="3379"/>
                    <a:pt x="143" y="3418"/>
                  </a:cubicBezTo>
                  <a:cubicBezTo>
                    <a:pt x="135" y="3421"/>
                    <a:pt x="124" y="3433"/>
                    <a:pt x="116" y="3441"/>
                  </a:cubicBezTo>
                  <a:cubicBezTo>
                    <a:pt x="101" y="3640"/>
                    <a:pt x="70" y="3836"/>
                    <a:pt x="139" y="4029"/>
                  </a:cubicBezTo>
                  <a:cubicBezTo>
                    <a:pt x="177" y="4113"/>
                    <a:pt x="181" y="4217"/>
                    <a:pt x="162" y="4305"/>
                  </a:cubicBezTo>
                  <a:cubicBezTo>
                    <a:pt x="231" y="4409"/>
                    <a:pt x="177" y="4532"/>
                    <a:pt x="239" y="4632"/>
                  </a:cubicBezTo>
                  <a:cubicBezTo>
                    <a:pt x="262" y="4651"/>
                    <a:pt x="274" y="4689"/>
                    <a:pt x="258" y="4720"/>
                  </a:cubicBezTo>
                  <a:cubicBezTo>
                    <a:pt x="335" y="4812"/>
                    <a:pt x="270" y="4951"/>
                    <a:pt x="354" y="5035"/>
                  </a:cubicBezTo>
                  <a:cubicBezTo>
                    <a:pt x="450" y="5112"/>
                    <a:pt x="354" y="5262"/>
                    <a:pt x="470" y="5331"/>
                  </a:cubicBezTo>
                  <a:lnTo>
                    <a:pt x="470" y="5323"/>
                  </a:lnTo>
                  <a:cubicBezTo>
                    <a:pt x="588" y="5564"/>
                    <a:pt x="813" y="5721"/>
                    <a:pt x="985" y="5923"/>
                  </a:cubicBezTo>
                  <a:lnTo>
                    <a:pt x="985" y="5923"/>
                  </a:lnTo>
                  <a:cubicBezTo>
                    <a:pt x="994" y="5975"/>
                    <a:pt x="1028" y="6012"/>
                    <a:pt x="1077" y="6034"/>
                  </a:cubicBezTo>
                  <a:cubicBezTo>
                    <a:pt x="1100" y="6080"/>
                    <a:pt x="1134" y="6111"/>
                    <a:pt x="1173" y="6142"/>
                  </a:cubicBezTo>
                  <a:lnTo>
                    <a:pt x="1177" y="6146"/>
                  </a:lnTo>
                  <a:cubicBezTo>
                    <a:pt x="1203" y="6180"/>
                    <a:pt x="1234" y="6215"/>
                    <a:pt x="1269" y="6246"/>
                  </a:cubicBezTo>
                  <a:lnTo>
                    <a:pt x="1273" y="6257"/>
                  </a:lnTo>
                  <a:cubicBezTo>
                    <a:pt x="1307" y="6284"/>
                    <a:pt x="1334" y="6319"/>
                    <a:pt x="1357" y="6353"/>
                  </a:cubicBezTo>
                  <a:lnTo>
                    <a:pt x="1369" y="6369"/>
                  </a:lnTo>
                  <a:cubicBezTo>
                    <a:pt x="1472" y="6522"/>
                    <a:pt x="1607" y="6657"/>
                    <a:pt x="1768" y="6757"/>
                  </a:cubicBezTo>
                  <a:lnTo>
                    <a:pt x="1776" y="6764"/>
                  </a:lnTo>
                  <a:cubicBezTo>
                    <a:pt x="1807" y="6799"/>
                    <a:pt x="1838" y="6830"/>
                    <a:pt x="1872" y="6857"/>
                  </a:cubicBezTo>
                  <a:lnTo>
                    <a:pt x="1876" y="6861"/>
                  </a:lnTo>
                  <a:cubicBezTo>
                    <a:pt x="1907" y="6895"/>
                    <a:pt x="1941" y="6930"/>
                    <a:pt x="1980" y="6957"/>
                  </a:cubicBezTo>
                  <a:cubicBezTo>
                    <a:pt x="2003" y="6995"/>
                    <a:pt x="2041" y="7030"/>
                    <a:pt x="2080" y="7053"/>
                  </a:cubicBezTo>
                  <a:cubicBezTo>
                    <a:pt x="2098" y="7066"/>
                    <a:pt x="2120" y="7073"/>
                    <a:pt x="2143" y="7073"/>
                  </a:cubicBezTo>
                  <a:cubicBezTo>
                    <a:pt x="2153" y="7073"/>
                    <a:pt x="2165" y="7072"/>
                    <a:pt x="2176" y="7068"/>
                  </a:cubicBezTo>
                  <a:cubicBezTo>
                    <a:pt x="2176" y="7095"/>
                    <a:pt x="2180" y="7122"/>
                    <a:pt x="2183" y="7149"/>
                  </a:cubicBezTo>
                  <a:cubicBezTo>
                    <a:pt x="2214" y="7156"/>
                    <a:pt x="2241" y="7156"/>
                    <a:pt x="2268" y="7156"/>
                  </a:cubicBezTo>
                  <a:lnTo>
                    <a:pt x="2279" y="7164"/>
                  </a:lnTo>
                  <a:cubicBezTo>
                    <a:pt x="2279" y="7191"/>
                    <a:pt x="2287" y="7218"/>
                    <a:pt x="2291" y="7245"/>
                  </a:cubicBezTo>
                  <a:cubicBezTo>
                    <a:pt x="2318" y="7252"/>
                    <a:pt x="2345" y="7252"/>
                    <a:pt x="2372" y="7252"/>
                  </a:cubicBezTo>
                  <a:lnTo>
                    <a:pt x="2383" y="7264"/>
                  </a:lnTo>
                  <a:cubicBezTo>
                    <a:pt x="2383" y="7295"/>
                    <a:pt x="2387" y="7318"/>
                    <a:pt x="2387" y="7349"/>
                  </a:cubicBezTo>
                  <a:lnTo>
                    <a:pt x="2468" y="7356"/>
                  </a:lnTo>
                  <a:lnTo>
                    <a:pt x="2479" y="7368"/>
                  </a:lnTo>
                  <a:cubicBezTo>
                    <a:pt x="2479" y="7395"/>
                    <a:pt x="2479" y="7425"/>
                    <a:pt x="2483" y="7456"/>
                  </a:cubicBezTo>
                  <a:cubicBezTo>
                    <a:pt x="2510" y="7464"/>
                    <a:pt x="2537" y="7468"/>
                    <a:pt x="2564" y="7472"/>
                  </a:cubicBezTo>
                  <a:lnTo>
                    <a:pt x="2568" y="7472"/>
                  </a:lnTo>
                  <a:cubicBezTo>
                    <a:pt x="2568" y="7502"/>
                    <a:pt x="2568" y="7533"/>
                    <a:pt x="2575" y="7564"/>
                  </a:cubicBezTo>
                  <a:cubicBezTo>
                    <a:pt x="2602" y="7571"/>
                    <a:pt x="2633" y="7571"/>
                    <a:pt x="2660" y="7571"/>
                  </a:cubicBezTo>
                  <a:lnTo>
                    <a:pt x="2660" y="7583"/>
                  </a:lnTo>
                  <a:cubicBezTo>
                    <a:pt x="2660" y="7610"/>
                    <a:pt x="2664" y="7641"/>
                    <a:pt x="2671" y="7664"/>
                  </a:cubicBezTo>
                  <a:cubicBezTo>
                    <a:pt x="2698" y="7667"/>
                    <a:pt x="2729" y="7675"/>
                    <a:pt x="2756" y="7675"/>
                  </a:cubicBezTo>
                  <a:lnTo>
                    <a:pt x="2760" y="7675"/>
                  </a:lnTo>
                  <a:cubicBezTo>
                    <a:pt x="2760" y="7702"/>
                    <a:pt x="2767" y="7737"/>
                    <a:pt x="2771" y="7764"/>
                  </a:cubicBezTo>
                  <a:cubicBezTo>
                    <a:pt x="2798" y="7775"/>
                    <a:pt x="2829" y="7779"/>
                    <a:pt x="2856" y="7779"/>
                  </a:cubicBezTo>
                  <a:cubicBezTo>
                    <a:pt x="2863" y="7833"/>
                    <a:pt x="2902" y="7879"/>
                    <a:pt x="2960" y="7890"/>
                  </a:cubicBezTo>
                  <a:cubicBezTo>
                    <a:pt x="2963" y="7936"/>
                    <a:pt x="3006" y="7983"/>
                    <a:pt x="3056" y="7986"/>
                  </a:cubicBezTo>
                  <a:cubicBezTo>
                    <a:pt x="3059" y="8013"/>
                    <a:pt x="3063" y="8044"/>
                    <a:pt x="3075" y="8067"/>
                  </a:cubicBezTo>
                  <a:cubicBezTo>
                    <a:pt x="3102" y="8071"/>
                    <a:pt x="3136" y="8071"/>
                    <a:pt x="3163" y="8071"/>
                  </a:cubicBezTo>
                  <a:lnTo>
                    <a:pt x="3171" y="8079"/>
                  </a:lnTo>
                  <a:cubicBezTo>
                    <a:pt x="3175" y="8106"/>
                    <a:pt x="3175" y="8136"/>
                    <a:pt x="3179" y="8163"/>
                  </a:cubicBezTo>
                  <a:cubicBezTo>
                    <a:pt x="3209" y="8167"/>
                    <a:pt x="3236" y="8175"/>
                    <a:pt x="3267" y="8175"/>
                  </a:cubicBezTo>
                  <a:cubicBezTo>
                    <a:pt x="3275" y="8202"/>
                    <a:pt x="3286" y="8232"/>
                    <a:pt x="3286" y="8259"/>
                  </a:cubicBezTo>
                  <a:cubicBezTo>
                    <a:pt x="3336" y="8259"/>
                    <a:pt x="3382" y="8298"/>
                    <a:pt x="3394" y="8351"/>
                  </a:cubicBezTo>
                  <a:cubicBezTo>
                    <a:pt x="3597" y="8436"/>
                    <a:pt x="3770" y="8578"/>
                    <a:pt x="3893" y="8759"/>
                  </a:cubicBezTo>
                  <a:cubicBezTo>
                    <a:pt x="4059" y="8790"/>
                    <a:pt x="4105" y="8951"/>
                    <a:pt x="4212" y="9047"/>
                  </a:cubicBezTo>
                  <a:cubicBezTo>
                    <a:pt x="4351" y="9105"/>
                    <a:pt x="4462" y="9220"/>
                    <a:pt x="4504" y="9366"/>
                  </a:cubicBezTo>
                  <a:cubicBezTo>
                    <a:pt x="4654" y="9412"/>
                    <a:pt x="4773" y="9493"/>
                    <a:pt x="4816" y="9658"/>
                  </a:cubicBezTo>
                  <a:cubicBezTo>
                    <a:pt x="4981" y="9716"/>
                    <a:pt x="5119" y="9827"/>
                    <a:pt x="5211" y="9969"/>
                  </a:cubicBezTo>
                  <a:cubicBezTo>
                    <a:pt x="5265" y="9969"/>
                    <a:pt x="5311" y="10019"/>
                    <a:pt x="5311" y="10069"/>
                  </a:cubicBezTo>
                  <a:lnTo>
                    <a:pt x="5311" y="10073"/>
                  </a:lnTo>
                  <a:cubicBezTo>
                    <a:pt x="5442" y="10100"/>
                    <a:pt x="5523" y="10196"/>
                    <a:pt x="5615" y="10280"/>
                  </a:cubicBezTo>
                  <a:cubicBezTo>
                    <a:pt x="5615" y="10315"/>
                    <a:pt x="5611" y="10353"/>
                    <a:pt x="5611" y="10388"/>
                  </a:cubicBezTo>
                  <a:cubicBezTo>
                    <a:pt x="5657" y="10396"/>
                    <a:pt x="5699" y="10434"/>
                    <a:pt x="5711" y="10484"/>
                  </a:cubicBezTo>
                  <a:cubicBezTo>
                    <a:pt x="5765" y="10488"/>
                    <a:pt x="5807" y="10526"/>
                    <a:pt x="5815" y="10580"/>
                  </a:cubicBezTo>
                  <a:cubicBezTo>
                    <a:pt x="5868" y="10584"/>
                    <a:pt x="5911" y="10622"/>
                    <a:pt x="5922" y="10676"/>
                  </a:cubicBezTo>
                  <a:cubicBezTo>
                    <a:pt x="5976" y="10692"/>
                    <a:pt x="6007" y="10734"/>
                    <a:pt x="6018" y="10780"/>
                  </a:cubicBezTo>
                  <a:cubicBezTo>
                    <a:pt x="6072" y="10792"/>
                    <a:pt x="6111" y="10830"/>
                    <a:pt x="6122" y="10876"/>
                  </a:cubicBezTo>
                  <a:cubicBezTo>
                    <a:pt x="6176" y="10880"/>
                    <a:pt x="6214" y="10918"/>
                    <a:pt x="6230" y="10968"/>
                  </a:cubicBezTo>
                  <a:cubicBezTo>
                    <a:pt x="6307" y="10988"/>
                    <a:pt x="6380" y="11011"/>
                    <a:pt x="6410" y="11091"/>
                  </a:cubicBezTo>
                  <a:lnTo>
                    <a:pt x="6514" y="11091"/>
                  </a:lnTo>
                  <a:cubicBezTo>
                    <a:pt x="6522" y="11118"/>
                    <a:pt x="6533" y="11141"/>
                    <a:pt x="6537" y="11168"/>
                  </a:cubicBezTo>
                  <a:cubicBezTo>
                    <a:pt x="6545" y="11167"/>
                    <a:pt x="6553" y="11167"/>
                    <a:pt x="6560" y="11167"/>
                  </a:cubicBezTo>
                  <a:cubicBezTo>
                    <a:pt x="6643" y="11167"/>
                    <a:pt x="6696" y="11207"/>
                    <a:pt x="6714" y="11299"/>
                  </a:cubicBezTo>
                  <a:lnTo>
                    <a:pt x="6844" y="11472"/>
                  </a:lnTo>
                  <a:cubicBezTo>
                    <a:pt x="7002" y="11491"/>
                    <a:pt x="7052" y="11668"/>
                    <a:pt x="7186" y="11718"/>
                  </a:cubicBezTo>
                  <a:cubicBezTo>
                    <a:pt x="7198" y="11745"/>
                    <a:pt x="7210" y="11775"/>
                    <a:pt x="7213" y="11810"/>
                  </a:cubicBezTo>
                  <a:lnTo>
                    <a:pt x="7263" y="11814"/>
                  </a:lnTo>
                  <a:lnTo>
                    <a:pt x="7309" y="11810"/>
                  </a:lnTo>
                  <a:lnTo>
                    <a:pt x="7332" y="11887"/>
                  </a:lnTo>
                  <a:cubicBezTo>
                    <a:pt x="7498" y="11891"/>
                    <a:pt x="7640" y="11948"/>
                    <a:pt x="7732" y="12098"/>
                  </a:cubicBezTo>
                  <a:lnTo>
                    <a:pt x="7821" y="12110"/>
                  </a:lnTo>
                  <a:cubicBezTo>
                    <a:pt x="7828" y="12136"/>
                    <a:pt x="7840" y="12163"/>
                    <a:pt x="7844" y="12194"/>
                  </a:cubicBezTo>
                  <a:lnTo>
                    <a:pt x="7928" y="12309"/>
                  </a:lnTo>
                  <a:cubicBezTo>
                    <a:pt x="7993" y="12379"/>
                    <a:pt x="8063" y="12444"/>
                    <a:pt x="8139" y="12502"/>
                  </a:cubicBezTo>
                  <a:cubicBezTo>
                    <a:pt x="8170" y="12502"/>
                    <a:pt x="8205" y="12502"/>
                    <a:pt x="8232" y="12494"/>
                  </a:cubicBezTo>
                  <a:lnTo>
                    <a:pt x="8351" y="12590"/>
                  </a:lnTo>
                  <a:lnTo>
                    <a:pt x="8520" y="12628"/>
                  </a:lnTo>
                  <a:cubicBezTo>
                    <a:pt x="8531" y="12659"/>
                    <a:pt x="8531" y="12686"/>
                    <a:pt x="8531" y="12717"/>
                  </a:cubicBezTo>
                  <a:cubicBezTo>
                    <a:pt x="8581" y="12721"/>
                    <a:pt x="8627" y="12759"/>
                    <a:pt x="8635" y="12813"/>
                  </a:cubicBezTo>
                  <a:cubicBezTo>
                    <a:pt x="8693" y="12813"/>
                    <a:pt x="8756" y="12841"/>
                    <a:pt x="8814" y="12841"/>
                  </a:cubicBezTo>
                  <a:cubicBezTo>
                    <a:pt x="8864" y="12841"/>
                    <a:pt x="8909" y="12820"/>
                    <a:pt x="8943" y="12744"/>
                  </a:cubicBezTo>
                  <a:lnTo>
                    <a:pt x="9112" y="12744"/>
                  </a:lnTo>
                  <a:cubicBezTo>
                    <a:pt x="9115" y="12770"/>
                    <a:pt x="9127" y="12794"/>
                    <a:pt x="9139" y="12813"/>
                  </a:cubicBezTo>
                  <a:lnTo>
                    <a:pt x="9530" y="12809"/>
                  </a:lnTo>
                  <a:cubicBezTo>
                    <a:pt x="9869" y="12605"/>
                    <a:pt x="10264" y="12655"/>
                    <a:pt x="10633" y="12598"/>
                  </a:cubicBezTo>
                  <a:cubicBezTo>
                    <a:pt x="10637" y="12571"/>
                    <a:pt x="10645" y="12548"/>
                    <a:pt x="10653" y="12528"/>
                  </a:cubicBezTo>
                  <a:lnTo>
                    <a:pt x="10956" y="12502"/>
                  </a:lnTo>
                  <a:lnTo>
                    <a:pt x="11137" y="12502"/>
                  </a:lnTo>
                  <a:cubicBezTo>
                    <a:pt x="11148" y="12475"/>
                    <a:pt x="11152" y="12452"/>
                    <a:pt x="11156" y="12428"/>
                  </a:cubicBezTo>
                  <a:lnTo>
                    <a:pt x="11452" y="12405"/>
                  </a:lnTo>
                  <a:cubicBezTo>
                    <a:pt x="11532" y="12313"/>
                    <a:pt x="11644" y="12309"/>
                    <a:pt x="11752" y="12306"/>
                  </a:cubicBezTo>
                  <a:cubicBezTo>
                    <a:pt x="11794" y="12242"/>
                    <a:pt x="11863" y="12201"/>
                    <a:pt x="11936" y="12201"/>
                  </a:cubicBezTo>
                  <a:cubicBezTo>
                    <a:pt x="11943" y="12201"/>
                    <a:pt x="11949" y="12201"/>
                    <a:pt x="11955" y="12202"/>
                  </a:cubicBezTo>
                  <a:cubicBezTo>
                    <a:pt x="12001" y="12121"/>
                    <a:pt x="12078" y="12106"/>
                    <a:pt x="12163" y="12106"/>
                  </a:cubicBezTo>
                  <a:cubicBezTo>
                    <a:pt x="12201" y="12029"/>
                    <a:pt x="12270" y="12002"/>
                    <a:pt x="12355" y="11990"/>
                  </a:cubicBezTo>
                  <a:cubicBezTo>
                    <a:pt x="12366" y="11940"/>
                    <a:pt x="12416" y="11906"/>
                    <a:pt x="12470" y="11906"/>
                  </a:cubicBezTo>
                  <a:cubicBezTo>
                    <a:pt x="12535" y="11798"/>
                    <a:pt x="12643" y="11721"/>
                    <a:pt x="12766" y="11695"/>
                  </a:cubicBezTo>
                  <a:cubicBezTo>
                    <a:pt x="12804" y="11610"/>
                    <a:pt x="12877" y="11587"/>
                    <a:pt x="12962" y="11587"/>
                  </a:cubicBezTo>
                  <a:cubicBezTo>
                    <a:pt x="13027" y="11468"/>
                    <a:pt x="13131" y="11410"/>
                    <a:pt x="13250" y="11372"/>
                  </a:cubicBezTo>
                  <a:cubicBezTo>
                    <a:pt x="13264" y="11325"/>
                    <a:pt x="13306" y="11293"/>
                    <a:pt x="13352" y="11293"/>
                  </a:cubicBezTo>
                  <a:cubicBezTo>
                    <a:pt x="13359" y="11293"/>
                    <a:pt x="13366" y="11293"/>
                    <a:pt x="13373" y="11295"/>
                  </a:cubicBezTo>
                  <a:cubicBezTo>
                    <a:pt x="13450" y="11199"/>
                    <a:pt x="13550" y="11126"/>
                    <a:pt x="13661" y="11080"/>
                  </a:cubicBezTo>
                  <a:lnTo>
                    <a:pt x="13961" y="10876"/>
                  </a:lnTo>
                  <a:cubicBezTo>
                    <a:pt x="14038" y="10772"/>
                    <a:pt x="14134" y="10692"/>
                    <a:pt x="14276" y="10684"/>
                  </a:cubicBezTo>
                  <a:cubicBezTo>
                    <a:pt x="14315" y="10607"/>
                    <a:pt x="14384" y="10584"/>
                    <a:pt x="14461" y="10569"/>
                  </a:cubicBezTo>
                  <a:cubicBezTo>
                    <a:pt x="14475" y="10523"/>
                    <a:pt x="14520" y="10491"/>
                    <a:pt x="14568" y="10491"/>
                  </a:cubicBezTo>
                  <a:cubicBezTo>
                    <a:pt x="14573" y="10491"/>
                    <a:pt x="14579" y="10491"/>
                    <a:pt x="14584" y="10492"/>
                  </a:cubicBezTo>
                  <a:cubicBezTo>
                    <a:pt x="14614" y="10423"/>
                    <a:pt x="14687" y="10377"/>
                    <a:pt x="14764" y="10373"/>
                  </a:cubicBezTo>
                  <a:cubicBezTo>
                    <a:pt x="14779" y="10322"/>
                    <a:pt x="14821" y="10292"/>
                    <a:pt x="14870" y="10292"/>
                  </a:cubicBezTo>
                  <a:cubicBezTo>
                    <a:pt x="14873" y="10292"/>
                    <a:pt x="14876" y="10292"/>
                    <a:pt x="14879" y="10292"/>
                  </a:cubicBezTo>
                  <a:cubicBezTo>
                    <a:pt x="14941" y="10173"/>
                    <a:pt x="15052" y="10119"/>
                    <a:pt x="15179" y="10084"/>
                  </a:cubicBezTo>
                  <a:cubicBezTo>
                    <a:pt x="15248" y="9981"/>
                    <a:pt x="15360" y="9908"/>
                    <a:pt x="15487" y="9889"/>
                  </a:cubicBezTo>
                  <a:cubicBezTo>
                    <a:pt x="15517" y="9808"/>
                    <a:pt x="15590" y="9789"/>
                    <a:pt x="15671" y="9769"/>
                  </a:cubicBezTo>
                  <a:cubicBezTo>
                    <a:pt x="15683" y="9716"/>
                    <a:pt x="15725" y="9677"/>
                    <a:pt x="15779" y="9677"/>
                  </a:cubicBezTo>
                  <a:cubicBezTo>
                    <a:pt x="15779" y="9646"/>
                    <a:pt x="15786" y="9620"/>
                    <a:pt x="15802" y="9589"/>
                  </a:cubicBezTo>
                  <a:lnTo>
                    <a:pt x="16086" y="9470"/>
                  </a:lnTo>
                  <a:cubicBezTo>
                    <a:pt x="16163" y="9374"/>
                    <a:pt x="16263" y="9301"/>
                    <a:pt x="16378" y="9258"/>
                  </a:cubicBezTo>
                  <a:cubicBezTo>
                    <a:pt x="16393" y="9205"/>
                    <a:pt x="16436" y="9170"/>
                    <a:pt x="16486" y="9166"/>
                  </a:cubicBezTo>
                  <a:cubicBezTo>
                    <a:pt x="16589" y="9032"/>
                    <a:pt x="16728" y="8932"/>
                    <a:pt x="16889" y="8859"/>
                  </a:cubicBezTo>
                  <a:cubicBezTo>
                    <a:pt x="16897" y="8805"/>
                    <a:pt x="16947" y="8774"/>
                    <a:pt x="16993" y="8766"/>
                  </a:cubicBezTo>
                  <a:cubicBezTo>
                    <a:pt x="17004" y="8717"/>
                    <a:pt x="17047" y="8670"/>
                    <a:pt x="17100" y="8670"/>
                  </a:cubicBezTo>
                  <a:cubicBezTo>
                    <a:pt x="17108" y="8620"/>
                    <a:pt x="17150" y="8582"/>
                    <a:pt x="17204" y="8574"/>
                  </a:cubicBezTo>
                  <a:cubicBezTo>
                    <a:pt x="17208" y="8524"/>
                    <a:pt x="17254" y="8478"/>
                    <a:pt x="17312" y="8474"/>
                  </a:cubicBezTo>
                  <a:lnTo>
                    <a:pt x="18119" y="7667"/>
                  </a:lnTo>
                  <a:cubicBezTo>
                    <a:pt x="18119" y="7610"/>
                    <a:pt x="18157" y="7564"/>
                    <a:pt x="18215" y="7564"/>
                  </a:cubicBezTo>
                  <a:cubicBezTo>
                    <a:pt x="18219" y="7510"/>
                    <a:pt x="18257" y="7468"/>
                    <a:pt x="18311" y="7456"/>
                  </a:cubicBezTo>
                  <a:cubicBezTo>
                    <a:pt x="18311" y="7402"/>
                    <a:pt x="18342" y="7356"/>
                    <a:pt x="18395" y="7345"/>
                  </a:cubicBezTo>
                  <a:cubicBezTo>
                    <a:pt x="18411" y="7268"/>
                    <a:pt x="18426" y="7191"/>
                    <a:pt x="18495" y="7145"/>
                  </a:cubicBezTo>
                  <a:cubicBezTo>
                    <a:pt x="18503" y="7091"/>
                    <a:pt x="18541" y="7049"/>
                    <a:pt x="18591" y="7045"/>
                  </a:cubicBezTo>
                  <a:cubicBezTo>
                    <a:pt x="18657" y="6880"/>
                    <a:pt x="18772" y="6745"/>
                    <a:pt x="18918" y="6661"/>
                  </a:cubicBezTo>
                  <a:cubicBezTo>
                    <a:pt x="18918" y="6607"/>
                    <a:pt x="18956" y="6557"/>
                    <a:pt x="19010" y="6549"/>
                  </a:cubicBezTo>
                  <a:cubicBezTo>
                    <a:pt x="19041" y="6430"/>
                    <a:pt x="19118" y="6319"/>
                    <a:pt x="19218" y="6250"/>
                  </a:cubicBezTo>
                  <a:cubicBezTo>
                    <a:pt x="19256" y="6127"/>
                    <a:pt x="19302" y="6015"/>
                    <a:pt x="19418" y="5950"/>
                  </a:cubicBezTo>
                  <a:cubicBezTo>
                    <a:pt x="19418" y="5896"/>
                    <a:pt x="19456" y="5846"/>
                    <a:pt x="19510" y="5838"/>
                  </a:cubicBezTo>
                  <a:cubicBezTo>
                    <a:pt x="19514" y="5785"/>
                    <a:pt x="19552" y="5742"/>
                    <a:pt x="19606" y="5731"/>
                  </a:cubicBezTo>
                  <a:cubicBezTo>
                    <a:pt x="19621" y="5654"/>
                    <a:pt x="19667" y="5589"/>
                    <a:pt x="19740" y="5558"/>
                  </a:cubicBezTo>
                  <a:cubicBezTo>
                    <a:pt x="19744" y="5531"/>
                    <a:pt x="19744" y="5500"/>
                    <a:pt x="19744" y="5473"/>
                  </a:cubicBezTo>
                  <a:cubicBezTo>
                    <a:pt x="19775" y="5470"/>
                    <a:pt x="19810" y="5462"/>
                    <a:pt x="19836" y="5454"/>
                  </a:cubicBezTo>
                  <a:cubicBezTo>
                    <a:pt x="19836" y="5400"/>
                    <a:pt x="19875" y="5358"/>
                    <a:pt x="19929" y="5343"/>
                  </a:cubicBezTo>
                  <a:cubicBezTo>
                    <a:pt x="19929" y="5308"/>
                    <a:pt x="19929" y="5281"/>
                    <a:pt x="19932" y="5250"/>
                  </a:cubicBezTo>
                  <a:lnTo>
                    <a:pt x="19936" y="5243"/>
                  </a:lnTo>
                  <a:cubicBezTo>
                    <a:pt x="19967" y="5239"/>
                    <a:pt x="19990" y="5231"/>
                    <a:pt x="20021" y="5231"/>
                  </a:cubicBezTo>
                  <a:lnTo>
                    <a:pt x="20048" y="5055"/>
                  </a:lnTo>
                  <a:lnTo>
                    <a:pt x="20128" y="5028"/>
                  </a:lnTo>
                  <a:cubicBezTo>
                    <a:pt x="20109" y="5001"/>
                    <a:pt x="20121" y="4970"/>
                    <a:pt x="20140" y="4951"/>
                  </a:cubicBezTo>
                  <a:cubicBezTo>
                    <a:pt x="20148" y="4951"/>
                    <a:pt x="20155" y="4939"/>
                    <a:pt x="20163" y="4916"/>
                  </a:cubicBezTo>
                  <a:cubicBezTo>
                    <a:pt x="20175" y="4908"/>
                    <a:pt x="20167" y="4889"/>
                    <a:pt x="20140" y="4862"/>
                  </a:cubicBezTo>
                  <a:lnTo>
                    <a:pt x="20067" y="4816"/>
                  </a:lnTo>
                  <a:cubicBezTo>
                    <a:pt x="20082" y="4801"/>
                    <a:pt x="20079" y="4778"/>
                    <a:pt x="20059" y="4762"/>
                  </a:cubicBezTo>
                  <a:cubicBezTo>
                    <a:pt x="20055" y="4759"/>
                    <a:pt x="20048" y="4759"/>
                    <a:pt x="20044" y="4759"/>
                  </a:cubicBezTo>
                  <a:cubicBezTo>
                    <a:pt x="20048" y="4709"/>
                    <a:pt x="20017" y="4663"/>
                    <a:pt x="19967" y="4659"/>
                  </a:cubicBezTo>
                  <a:lnTo>
                    <a:pt x="19948" y="4659"/>
                  </a:lnTo>
                  <a:lnTo>
                    <a:pt x="19963" y="4643"/>
                  </a:lnTo>
                  <a:lnTo>
                    <a:pt x="19959" y="4643"/>
                  </a:lnTo>
                  <a:cubicBezTo>
                    <a:pt x="19971" y="4613"/>
                    <a:pt x="19975" y="4582"/>
                    <a:pt x="19967" y="4547"/>
                  </a:cubicBezTo>
                  <a:lnTo>
                    <a:pt x="19952" y="4532"/>
                  </a:lnTo>
                  <a:cubicBezTo>
                    <a:pt x="19913" y="4513"/>
                    <a:pt x="19875" y="4486"/>
                    <a:pt x="19848" y="4451"/>
                  </a:cubicBezTo>
                  <a:lnTo>
                    <a:pt x="19740" y="4420"/>
                  </a:lnTo>
                  <a:cubicBezTo>
                    <a:pt x="19702" y="4401"/>
                    <a:pt x="19660" y="4378"/>
                    <a:pt x="19621" y="4359"/>
                  </a:cubicBezTo>
                  <a:cubicBezTo>
                    <a:pt x="19616" y="4360"/>
                    <a:pt x="19611" y="4360"/>
                    <a:pt x="19606" y="4360"/>
                  </a:cubicBezTo>
                  <a:cubicBezTo>
                    <a:pt x="19582" y="4360"/>
                    <a:pt x="19560" y="4352"/>
                    <a:pt x="19541" y="4336"/>
                  </a:cubicBezTo>
                  <a:cubicBezTo>
                    <a:pt x="19502" y="4301"/>
                    <a:pt x="19460" y="4278"/>
                    <a:pt x="19406" y="4263"/>
                  </a:cubicBezTo>
                  <a:cubicBezTo>
                    <a:pt x="19402" y="4263"/>
                    <a:pt x="19398" y="4264"/>
                    <a:pt x="19395" y="4264"/>
                  </a:cubicBezTo>
                  <a:cubicBezTo>
                    <a:pt x="19369" y="4264"/>
                    <a:pt x="19350" y="4253"/>
                    <a:pt x="19333" y="4236"/>
                  </a:cubicBezTo>
                  <a:cubicBezTo>
                    <a:pt x="19295" y="4205"/>
                    <a:pt x="19249" y="4178"/>
                    <a:pt x="19199" y="4163"/>
                  </a:cubicBezTo>
                  <a:lnTo>
                    <a:pt x="19126" y="4167"/>
                  </a:lnTo>
                  <a:lnTo>
                    <a:pt x="19137" y="4132"/>
                  </a:lnTo>
                  <a:cubicBezTo>
                    <a:pt x="19095" y="4105"/>
                    <a:pt x="19045" y="4075"/>
                    <a:pt x="18999" y="4063"/>
                  </a:cubicBezTo>
                  <a:cubicBezTo>
                    <a:pt x="18996" y="4064"/>
                    <a:pt x="18992" y="4064"/>
                    <a:pt x="18989" y="4064"/>
                  </a:cubicBezTo>
                  <a:cubicBezTo>
                    <a:pt x="18963" y="4064"/>
                    <a:pt x="18943" y="4050"/>
                    <a:pt x="18926" y="4032"/>
                  </a:cubicBezTo>
                  <a:lnTo>
                    <a:pt x="18903" y="4067"/>
                  </a:lnTo>
                  <a:lnTo>
                    <a:pt x="18857" y="4048"/>
                  </a:lnTo>
                  <a:cubicBezTo>
                    <a:pt x="18864" y="4009"/>
                    <a:pt x="18837" y="3971"/>
                    <a:pt x="18807" y="3956"/>
                  </a:cubicBezTo>
                  <a:lnTo>
                    <a:pt x="18618" y="3902"/>
                  </a:lnTo>
                  <a:lnTo>
                    <a:pt x="18565" y="3917"/>
                  </a:lnTo>
                  <a:lnTo>
                    <a:pt x="18568" y="3913"/>
                  </a:lnTo>
                  <a:lnTo>
                    <a:pt x="18541" y="3844"/>
                  </a:lnTo>
                  <a:lnTo>
                    <a:pt x="18526" y="3836"/>
                  </a:lnTo>
                  <a:cubicBezTo>
                    <a:pt x="18488" y="3806"/>
                    <a:pt x="18453" y="3783"/>
                    <a:pt x="18422" y="3756"/>
                  </a:cubicBezTo>
                  <a:cubicBezTo>
                    <a:pt x="18392" y="3706"/>
                    <a:pt x="18349" y="3671"/>
                    <a:pt x="18296" y="3652"/>
                  </a:cubicBezTo>
                  <a:cubicBezTo>
                    <a:pt x="18265" y="3652"/>
                    <a:pt x="18242" y="3644"/>
                    <a:pt x="18219" y="3625"/>
                  </a:cubicBezTo>
                  <a:cubicBezTo>
                    <a:pt x="18180" y="3602"/>
                    <a:pt x="18146" y="3575"/>
                    <a:pt x="18119" y="3548"/>
                  </a:cubicBezTo>
                  <a:cubicBezTo>
                    <a:pt x="18073" y="3479"/>
                    <a:pt x="17973" y="3510"/>
                    <a:pt x="17934" y="3437"/>
                  </a:cubicBezTo>
                  <a:lnTo>
                    <a:pt x="17919" y="3429"/>
                  </a:lnTo>
                  <a:cubicBezTo>
                    <a:pt x="17881" y="3398"/>
                    <a:pt x="17838" y="3371"/>
                    <a:pt x="17800" y="3345"/>
                  </a:cubicBezTo>
                  <a:cubicBezTo>
                    <a:pt x="17765" y="3341"/>
                    <a:pt x="17738" y="3333"/>
                    <a:pt x="17715" y="3306"/>
                  </a:cubicBezTo>
                  <a:cubicBezTo>
                    <a:pt x="17677" y="3295"/>
                    <a:pt x="17646" y="3268"/>
                    <a:pt x="17619" y="3237"/>
                  </a:cubicBezTo>
                  <a:lnTo>
                    <a:pt x="17416" y="3126"/>
                  </a:lnTo>
                  <a:cubicBezTo>
                    <a:pt x="17377" y="3091"/>
                    <a:pt x="17339" y="3064"/>
                    <a:pt x="17296" y="3037"/>
                  </a:cubicBezTo>
                  <a:cubicBezTo>
                    <a:pt x="17262" y="3037"/>
                    <a:pt x="17235" y="3018"/>
                    <a:pt x="17208" y="2995"/>
                  </a:cubicBezTo>
                  <a:cubicBezTo>
                    <a:pt x="17177" y="2999"/>
                    <a:pt x="17143" y="3014"/>
                    <a:pt x="17120" y="3037"/>
                  </a:cubicBezTo>
                  <a:lnTo>
                    <a:pt x="17112" y="3033"/>
                  </a:lnTo>
                  <a:cubicBezTo>
                    <a:pt x="17062" y="2976"/>
                    <a:pt x="17047" y="2895"/>
                    <a:pt x="16997" y="2837"/>
                  </a:cubicBezTo>
                  <a:lnTo>
                    <a:pt x="16997" y="2837"/>
                  </a:lnTo>
                  <a:lnTo>
                    <a:pt x="17012" y="2845"/>
                  </a:lnTo>
                  <a:cubicBezTo>
                    <a:pt x="16974" y="2768"/>
                    <a:pt x="16870" y="2799"/>
                    <a:pt x="16824" y="2726"/>
                  </a:cubicBezTo>
                  <a:lnTo>
                    <a:pt x="16816" y="2722"/>
                  </a:lnTo>
                  <a:cubicBezTo>
                    <a:pt x="16778" y="2691"/>
                    <a:pt x="16743" y="2664"/>
                    <a:pt x="16709" y="2634"/>
                  </a:cubicBezTo>
                  <a:cubicBezTo>
                    <a:pt x="16682" y="2591"/>
                    <a:pt x="16639" y="2557"/>
                    <a:pt x="16589" y="2534"/>
                  </a:cubicBezTo>
                  <a:cubicBezTo>
                    <a:pt x="16559" y="2530"/>
                    <a:pt x="16528" y="2515"/>
                    <a:pt x="16505" y="2491"/>
                  </a:cubicBezTo>
                  <a:cubicBezTo>
                    <a:pt x="16466" y="2480"/>
                    <a:pt x="16436" y="2457"/>
                    <a:pt x="16416" y="2422"/>
                  </a:cubicBezTo>
                  <a:lnTo>
                    <a:pt x="16413" y="2418"/>
                  </a:lnTo>
                  <a:cubicBezTo>
                    <a:pt x="16374" y="2376"/>
                    <a:pt x="16324" y="2345"/>
                    <a:pt x="16274" y="2334"/>
                  </a:cubicBezTo>
                  <a:cubicBezTo>
                    <a:pt x="16268" y="2336"/>
                    <a:pt x="16261" y="2338"/>
                    <a:pt x="16253" y="2338"/>
                  </a:cubicBezTo>
                  <a:cubicBezTo>
                    <a:pt x="16238" y="2338"/>
                    <a:pt x="16222" y="2333"/>
                    <a:pt x="16209" y="2322"/>
                  </a:cubicBezTo>
                  <a:cubicBezTo>
                    <a:pt x="16176" y="2292"/>
                    <a:pt x="16132" y="2275"/>
                    <a:pt x="16086" y="2275"/>
                  </a:cubicBezTo>
                  <a:cubicBezTo>
                    <a:pt x="16063" y="2275"/>
                    <a:pt x="16040" y="2279"/>
                    <a:pt x="16017" y="2288"/>
                  </a:cubicBezTo>
                  <a:cubicBezTo>
                    <a:pt x="16009" y="2299"/>
                    <a:pt x="16005" y="2307"/>
                    <a:pt x="15994" y="2322"/>
                  </a:cubicBezTo>
                  <a:cubicBezTo>
                    <a:pt x="15985" y="2320"/>
                    <a:pt x="15975" y="2319"/>
                    <a:pt x="15966" y="2319"/>
                  </a:cubicBezTo>
                  <a:cubicBezTo>
                    <a:pt x="15947" y="2319"/>
                    <a:pt x="15927" y="2324"/>
                    <a:pt x="15909" y="2334"/>
                  </a:cubicBezTo>
                  <a:lnTo>
                    <a:pt x="15902" y="2315"/>
                  </a:lnTo>
                  <a:cubicBezTo>
                    <a:pt x="15880" y="2268"/>
                    <a:pt x="15839" y="2245"/>
                    <a:pt x="15793" y="2245"/>
                  </a:cubicBezTo>
                  <a:cubicBezTo>
                    <a:pt x="15790" y="2245"/>
                    <a:pt x="15786" y="2245"/>
                    <a:pt x="15782" y="2246"/>
                  </a:cubicBezTo>
                  <a:lnTo>
                    <a:pt x="15525" y="1977"/>
                  </a:lnTo>
                  <a:lnTo>
                    <a:pt x="15471" y="1823"/>
                  </a:lnTo>
                  <a:lnTo>
                    <a:pt x="15314" y="1711"/>
                  </a:lnTo>
                  <a:cubicBezTo>
                    <a:pt x="15164" y="1435"/>
                    <a:pt x="14933" y="1227"/>
                    <a:pt x="14718" y="1008"/>
                  </a:cubicBezTo>
                  <a:cubicBezTo>
                    <a:pt x="14703" y="951"/>
                    <a:pt x="14653" y="904"/>
                    <a:pt x="14591" y="904"/>
                  </a:cubicBezTo>
                  <a:cubicBezTo>
                    <a:pt x="14345" y="674"/>
                    <a:pt x="14111" y="432"/>
                    <a:pt x="13784" y="305"/>
                  </a:cubicBezTo>
                  <a:cubicBezTo>
                    <a:pt x="13689" y="140"/>
                    <a:pt x="13582" y="1"/>
                    <a:pt x="133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13"/>
            <p:cNvSpPr/>
            <p:nvPr/>
          </p:nvSpPr>
          <p:spPr>
            <a:xfrm>
              <a:off x="6999681" y="263497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13"/>
            <p:cNvSpPr/>
            <p:nvPr/>
          </p:nvSpPr>
          <p:spPr>
            <a:xfrm>
              <a:off x="6927560" y="2788957"/>
              <a:ext cx="59434" cy="45972"/>
            </a:xfrm>
            <a:custGeom>
              <a:avLst/>
              <a:gdLst/>
              <a:ahLst/>
              <a:cxnLst/>
              <a:rect l="l" t="t" r="r" b="b"/>
              <a:pathLst>
                <a:path w="1916" h="1482" extrusionOk="0">
                  <a:moveTo>
                    <a:pt x="112" y="1"/>
                  </a:moveTo>
                  <a:lnTo>
                    <a:pt x="112" y="1"/>
                  </a:lnTo>
                  <a:cubicBezTo>
                    <a:pt x="1" y="147"/>
                    <a:pt x="81" y="231"/>
                    <a:pt x="208" y="301"/>
                  </a:cubicBezTo>
                  <a:cubicBezTo>
                    <a:pt x="350" y="420"/>
                    <a:pt x="389" y="635"/>
                    <a:pt x="577" y="712"/>
                  </a:cubicBezTo>
                  <a:cubicBezTo>
                    <a:pt x="854" y="1046"/>
                    <a:pt x="1123" y="1388"/>
                    <a:pt x="1614" y="1415"/>
                  </a:cubicBezTo>
                  <a:cubicBezTo>
                    <a:pt x="1661" y="1462"/>
                    <a:pt x="1702" y="1482"/>
                    <a:pt x="1738" y="1482"/>
                  </a:cubicBezTo>
                  <a:cubicBezTo>
                    <a:pt x="1803" y="1482"/>
                    <a:pt x="1850" y="1418"/>
                    <a:pt x="1872" y="1346"/>
                  </a:cubicBezTo>
                  <a:cubicBezTo>
                    <a:pt x="1915" y="1246"/>
                    <a:pt x="1831" y="1230"/>
                    <a:pt x="1758" y="1230"/>
                  </a:cubicBezTo>
                  <a:cubicBezTo>
                    <a:pt x="1747" y="1230"/>
                    <a:pt x="1736" y="1230"/>
                    <a:pt x="1726" y="1230"/>
                  </a:cubicBezTo>
                  <a:cubicBezTo>
                    <a:pt x="1709" y="1231"/>
                    <a:pt x="1693" y="1232"/>
                    <a:pt x="1677" y="1232"/>
                  </a:cubicBezTo>
                  <a:cubicBezTo>
                    <a:pt x="1449" y="1232"/>
                    <a:pt x="1260" y="1133"/>
                    <a:pt x="1080" y="1008"/>
                  </a:cubicBezTo>
                  <a:cubicBezTo>
                    <a:pt x="915" y="892"/>
                    <a:pt x="857" y="777"/>
                    <a:pt x="1069" y="627"/>
                  </a:cubicBezTo>
                  <a:cubicBezTo>
                    <a:pt x="1203" y="531"/>
                    <a:pt x="1372" y="423"/>
                    <a:pt x="1269" y="158"/>
                  </a:cubicBezTo>
                  <a:lnTo>
                    <a:pt x="1269" y="158"/>
                  </a:lnTo>
                  <a:cubicBezTo>
                    <a:pt x="1069" y="320"/>
                    <a:pt x="861" y="420"/>
                    <a:pt x="711" y="596"/>
                  </a:cubicBezTo>
                  <a:cubicBezTo>
                    <a:pt x="565" y="593"/>
                    <a:pt x="539" y="466"/>
                    <a:pt x="477" y="377"/>
                  </a:cubicBezTo>
                  <a:cubicBezTo>
                    <a:pt x="373" y="231"/>
                    <a:pt x="293" y="70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13"/>
            <p:cNvSpPr/>
            <p:nvPr/>
          </p:nvSpPr>
          <p:spPr>
            <a:xfrm>
              <a:off x="6958921" y="2647847"/>
              <a:ext cx="25778" cy="21125"/>
            </a:xfrm>
            <a:custGeom>
              <a:avLst/>
              <a:gdLst/>
              <a:ahLst/>
              <a:cxnLst/>
              <a:rect l="l" t="t" r="r" b="b"/>
              <a:pathLst>
                <a:path w="831" h="681" extrusionOk="0">
                  <a:moveTo>
                    <a:pt x="146" y="1"/>
                  </a:moveTo>
                  <a:cubicBezTo>
                    <a:pt x="110" y="1"/>
                    <a:pt x="77" y="18"/>
                    <a:pt x="50" y="65"/>
                  </a:cubicBezTo>
                  <a:cubicBezTo>
                    <a:pt x="0" y="169"/>
                    <a:pt x="108" y="265"/>
                    <a:pt x="196" y="292"/>
                  </a:cubicBezTo>
                  <a:cubicBezTo>
                    <a:pt x="411" y="350"/>
                    <a:pt x="554" y="488"/>
                    <a:pt x="665" y="680"/>
                  </a:cubicBezTo>
                  <a:cubicBezTo>
                    <a:pt x="773" y="546"/>
                    <a:pt x="830" y="434"/>
                    <a:pt x="677" y="331"/>
                  </a:cubicBezTo>
                  <a:cubicBezTo>
                    <a:pt x="550" y="242"/>
                    <a:pt x="427" y="162"/>
                    <a:pt x="308" y="73"/>
                  </a:cubicBezTo>
                  <a:cubicBezTo>
                    <a:pt x="255" y="37"/>
                    <a:pt x="198" y="1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13"/>
            <p:cNvSpPr/>
            <p:nvPr/>
          </p:nvSpPr>
          <p:spPr>
            <a:xfrm>
              <a:off x="6977688" y="2763521"/>
              <a:ext cx="55991" cy="41164"/>
            </a:xfrm>
            <a:custGeom>
              <a:avLst/>
              <a:gdLst/>
              <a:ahLst/>
              <a:cxnLst/>
              <a:rect l="l" t="t" r="r" b="b"/>
              <a:pathLst>
                <a:path w="1805" h="1327" extrusionOk="0">
                  <a:moveTo>
                    <a:pt x="961" y="1"/>
                  </a:moveTo>
                  <a:cubicBezTo>
                    <a:pt x="928" y="1"/>
                    <a:pt x="895" y="19"/>
                    <a:pt x="867" y="68"/>
                  </a:cubicBezTo>
                  <a:cubicBezTo>
                    <a:pt x="829" y="125"/>
                    <a:pt x="925" y="198"/>
                    <a:pt x="1013" y="202"/>
                  </a:cubicBezTo>
                  <a:cubicBezTo>
                    <a:pt x="1040" y="218"/>
                    <a:pt x="1071" y="221"/>
                    <a:pt x="1097" y="221"/>
                  </a:cubicBezTo>
                  <a:cubicBezTo>
                    <a:pt x="1228" y="348"/>
                    <a:pt x="1401" y="367"/>
                    <a:pt x="1566" y="413"/>
                  </a:cubicBezTo>
                  <a:lnTo>
                    <a:pt x="1616" y="510"/>
                  </a:lnTo>
                  <a:cubicBezTo>
                    <a:pt x="1397" y="640"/>
                    <a:pt x="1151" y="579"/>
                    <a:pt x="917" y="617"/>
                  </a:cubicBezTo>
                  <a:lnTo>
                    <a:pt x="706" y="533"/>
                  </a:lnTo>
                  <a:cubicBezTo>
                    <a:pt x="528" y="506"/>
                    <a:pt x="364" y="423"/>
                    <a:pt x="180" y="423"/>
                  </a:cubicBezTo>
                  <a:cubicBezTo>
                    <a:pt x="153" y="423"/>
                    <a:pt x="126" y="425"/>
                    <a:pt x="98" y="429"/>
                  </a:cubicBezTo>
                  <a:cubicBezTo>
                    <a:pt x="84" y="425"/>
                    <a:pt x="70" y="423"/>
                    <a:pt x="59" y="423"/>
                  </a:cubicBezTo>
                  <a:cubicBezTo>
                    <a:pt x="19" y="423"/>
                    <a:pt x="1" y="446"/>
                    <a:pt x="22" y="506"/>
                  </a:cubicBezTo>
                  <a:cubicBezTo>
                    <a:pt x="68" y="656"/>
                    <a:pt x="175" y="740"/>
                    <a:pt x="306" y="813"/>
                  </a:cubicBezTo>
                  <a:cubicBezTo>
                    <a:pt x="364" y="913"/>
                    <a:pt x="433" y="1001"/>
                    <a:pt x="556" y="1021"/>
                  </a:cubicBezTo>
                  <a:lnTo>
                    <a:pt x="682" y="1128"/>
                  </a:lnTo>
                  <a:lnTo>
                    <a:pt x="740" y="1213"/>
                  </a:lnTo>
                  <a:cubicBezTo>
                    <a:pt x="771" y="1250"/>
                    <a:pt x="799" y="1327"/>
                    <a:pt x="843" y="1327"/>
                  </a:cubicBezTo>
                  <a:cubicBezTo>
                    <a:pt x="859" y="1327"/>
                    <a:pt x="877" y="1317"/>
                    <a:pt x="898" y="1293"/>
                  </a:cubicBezTo>
                  <a:cubicBezTo>
                    <a:pt x="959" y="1224"/>
                    <a:pt x="863" y="1163"/>
                    <a:pt x="802" y="1117"/>
                  </a:cubicBezTo>
                  <a:cubicBezTo>
                    <a:pt x="802" y="1063"/>
                    <a:pt x="767" y="1021"/>
                    <a:pt x="721" y="1009"/>
                  </a:cubicBezTo>
                  <a:cubicBezTo>
                    <a:pt x="690" y="898"/>
                    <a:pt x="548" y="859"/>
                    <a:pt x="552" y="725"/>
                  </a:cubicBezTo>
                  <a:cubicBezTo>
                    <a:pt x="583" y="713"/>
                    <a:pt x="613" y="708"/>
                    <a:pt x="642" y="708"/>
                  </a:cubicBezTo>
                  <a:cubicBezTo>
                    <a:pt x="776" y="708"/>
                    <a:pt x="899" y="809"/>
                    <a:pt x="1034" y="809"/>
                  </a:cubicBezTo>
                  <a:cubicBezTo>
                    <a:pt x="1059" y="809"/>
                    <a:pt x="1084" y="806"/>
                    <a:pt x="1109" y="798"/>
                  </a:cubicBezTo>
                  <a:cubicBezTo>
                    <a:pt x="1183" y="823"/>
                    <a:pt x="1255" y="835"/>
                    <a:pt x="1324" y="835"/>
                  </a:cubicBezTo>
                  <a:cubicBezTo>
                    <a:pt x="1480" y="835"/>
                    <a:pt x="1623" y="775"/>
                    <a:pt x="1751" y="663"/>
                  </a:cubicBezTo>
                  <a:cubicBezTo>
                    <a:pt x="1797" y="636"/>
                    <a:pt x="1805" y="571"/>
                    <a:pt x="1778" y="529"/>
                  </a:cubicBezTo>
                  <a:cubicBezTo>
                    <a:pt x="1766" y="529"/>
                    <a:pt x="1758" y="521"/>
                    <a:pt x="1747" y="510"/>
                  </a:cubicBezTo>
                  <a:cubicBezTo>
                    <a:pt x="1758" y="475"/>
                    <a:pt x="1743" y="437"/>
                    <a:pt x="1712" y="417"/>
                  </a:cubicBezTo>
                  <a:cubicBezTo>
                    <a:pt x="1612" y="214"/>
                    <a:pt x="1405" y="183"/>
                    <a:pt x="1213" y="129"/>
                  </a:cubicBezTo>
                  <a:cubicBezTo>
                    <a:pt x="1186" y="118"/>
                    <a:pt x="1155" y="106"/>
                    <a:pt x="1128" y="102"/>
                  </a:cubicBezTo>
                  <a:cubicBezTo>
                    <a:pt x="1077" y="54"/>
                    <a:pt x="1017" y="1"/>
                    <a:pt x="9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13"/>
            <p:cNvSpPr/>
            <p:nvPr/>
          </p:nvSpPr>
          <p:spPr>
            <a:xfrm>
              <a:off x="6958301" y="2908508"/>
              <a:ext cx="20783" cy="18209"/>
            </a:xfrm>
            <a:custGeom>
              <a:avLst/>
              <a:gdLst/>
              <a:ahLst/>
              <a:cxnLst/>
              <a:rect l="l" t="t" r="r" b="b"/>
              <a:pathLst>
                <a:path w="670" h="587" extrusionOk="0">
                  <a:moveTo>
                    <a:pt x="543" y="0"/>
                  </a:moveTo>
                  <a:cubicBezTo>
                    <a:pt x="434" y="0"/>
                    <a:pt x="348" y="83"/>
                    <a:pt x="253" y="83"/>
                  </a:cubicBezTo>
                  <a:cubicBezTo>
                    <a:pt x="246" y="83"/>
                    <a:pt x="239" y="83"/>
                    <a:pt x="232" y="82"/>
                  </a:cubicBezTo>
                  <a:cubicBezTo>
                    <a:pt x="203" y="80"/>
                    <a:pt x="174" y="78"/>
                    <a:pt x="147" y="78"/>
                  </a:cubicBezTo>
                  <a:cubicBezTo>
                    <a:pt x="58" y="78"/>
                    <a:pt x="0" y="102"/>
                    <a:pt x="89" y="251"/>
                  </a:cubicBezTo>
                  <a:cubicBezTo>
                    <a:pt x="139" y="331"/>
                    <a:pt x="185" y="420"/>
                    <a:pt x="235" y="500"/>
                  </a:cubicBezTo>
                  <a:cubicBezTo>
                    <a:pt x="271" y="554"/>
                    <a:pt x="328" y="587"/>
                    <a:pt x="371" y="587"/>
                  </a:cubicBezTo>
                  <a:cubicBezTo>
                    <a:pt x="407" y="587"/>
                    <a:pt x="433" y="563"/>
                    <a:pt x="424" y="508"/>
                  </a:cubicBezTo>
                  <a:cubicBezTo>
                    <a:pt x="378" y="274"/>
                    <a:pt x="527" y="170"/>
                    <a:pt x="670" y="39"/>
                  </a:cubicBezTo>
                  <a:cubicBezTo>
                    <a:pt x="624" y="11"/>
                    <a:pt x="582" y="0"/>
                    <a:pt x="5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13"/>
            <p:cNvSpPr/>
            <p:nvPr/>
          </p:nvSpPr>
          <p:spPr>
            <a:xfrm>
              <a:off x="6944125" y="2669996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5"/>
                    <a:pt x="47" y="220"/>
                  </a:cubicBezTo>
                  <a:cubicBezTo>
                    <a:pt x="79" y="313"/>
                    <a:pt x="95" y="433"/>
                    <a:pt x="221" y="433"/>
                  </a:cubicBezTo>
                  <a:cubicBezTo>
                    <a:pt x="231" y="433"/>
                    <a:pt x="240" y="433"/>
                    <a:pt x="250" y="431"/>
                  </a:cubicBezTo>
                  <a:cubicBezTo>
                    <a:pt x="266" y="431"/>
                    <a:pt x="266" y="351"/>
                    <a:pt x="274" y="308"/>
                  </a:cubicBezTo>
                  <a:cubicBezTo>
                    <a:pt x="362" y="166"/>
                    <a:pt x="446" y="28"/>
                    <a:pt x="177" y="1"/>
                  </a:cubicBezTo>
                  <a:cubicBezTo>
                    <a:pt x="171" y="1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13"/>
            <p:cNvSpPr/>
            <p:nvPr/>
          </p:nvSpPr>
          <p:spPr>
            <a:xfrm>
              <a:off x="6780246" y="2794355"/>
              <a:ext cx="12408" cy="7414"/>
            </a:xfrm>
            <a:custGeom>
              <a:avLst/>
              <a:gdLst/>
              <a:ahLst/>
              <a:cxnLst/>
              <a:rect l="l" t="t" r="r" b="b"/>
              <a:pathLst>
                <a:path w="400" h="239" extrusionOk="0">
                  <a:moveTo>
                    <a:pt x="237" y="0"/>
                  </a:moveTo>
                  <a:cubicBezTo>
                    <a:pt x="146" y="0"/>
                    <a:pt x="76" y="77"/>
                    <a:pt x="0" y="115"/>
                  </a:cubicBezTo>
                  <a:lnTo>
                    <a:pt x="0" y="238"/>
                  </a:lnTo>
                  <a:cubicBezTo>
                    <a:pt x="6" y="238"/>
                    <a:pt x="12" y="238"/>
                    <a:pt x="18" y="238"/>
                  </a:cubicBezTo>
                  <a:cubicBezTo>
                    <a:pt x="162" y="238"/>
                    <a:pt x="259" y="150"/>
                    <a:pt x="400" y="77"/>
                  </a:cubicBezTo>
                  <a:cubicBezTo>
                    <a:pt x="337" y="20"/>
                    <a:pt x="284" y="0"/>
                    <a:pt x="2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13"/>
            <p:cNvSpPr/>
            <p:nvPr/>
          </p:nvSpPr>
          <p:spPr>
            <a:xfrm>
              <a:off x="6999557" y="2678805"/>
              <a:ext cx="103204" cy="75875"/>
            </a:xfrm>
            <a:custGeom>
              <a:avLst/>
              <a:gdLst/>
              <a:ahLst/>
              <a:cxnLst/>
              <a:rect l="l" t="t" r="r" b="b"/>
              <a:pathLst>
                <a:path w="3327" h="2446" extrusionOk="0">
                  <a:moveTo>
                    <a:pt x="172" y="0"/>
                  </a:moveTo>
                  <a:cubicBezTo>
                    <a:pt x="123" y="0"/>
                    <a:pt x="78" y="17"/>
                    <a:pt x="58" y="59"/>
                  </a:cubicBezTo>
                  <a:cubicBezTo>
                    <a:pt x="1" y="190"/>
                    <a:pt x="127" y="216"/>
                    <a:pt x="216" y="247"/>
                  </a:cubicBezTo>
                  <a:cubicBezTo>
                    <a:pt x="350" y="305"/>
                    <a:pt x="481" y="362"/>
                    <a:pt x="615" y="420"/>
                  </a:cubicBezTo>
                  <a:cubicBezTo>
                    <a:pt x="727" y="535"/>
                    <a:pt x="877" y="566"/>
                    <a:pt x="1007" y="631"/>
                  </a:cubicBezTo>
                  <a:lnTo>
                    <a:pt x="1730" y="1116"/>
                  </a:lnTo>
                  <a:lnTo>
                    <a:pt x="2333" y="1634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6" y="2445"/>
                    <a:pt x="3152" y="2445"/>
                    <a:pt x="3158" y="2445"/>
                  </a:cubicBezTo>
                  <a:cubicBezTo>
                    <a:pt x="3263" y="2445"/>
                    <a:pt x="3327" y="2412"/>
                    <a:pt x="3236" y="2295"/>
                  </a:cubicBezTo>
                  <a:cubicBezTo>
                    <a:pt x="3190" y="2238"/>
                    <a:pt x="3136" y="2180"/>
                    <a:pt x="3078" y="2130"/>
                  </a:cubicBezTo>
                  <a:cubicBezTo>
                    <a:pt x="3002" y="1896"/>
                    <a:pt x="2783" y="1784"/>
                    <a:pt x="2637" y="1611"/>
                  </a:cubicBezTo>
                  <a:cubicBezTo>
                    <a:pt x="2602" y="1604"/>
                    <a:pt x="2583" y="1573"/>
                    <a:pt x="2575" y="1542"/>
                  </a:cubicBezTo>
                  <a:cubicBezTo>
                    <a:pt x="2556" y="1511"/>
                    <a:pt x="2537" y="1477"/>
                    <a:pt x="2521" y="1450"/>
                  </a:cubicBezTo>
                  <a:cubicBezTo>
                    <a:pt x="2506" y="1448"/>
                    <a:pt x="2491" y="1447"/>
                    <a:pt x="2475" y="1447"/>
                  </a:cubicBezTo>
                  <a:cubicBezTo>
                    <a:pt x="2460" y="1447"/>
                    <a:pt x="2444" y="1448"/>
                    <a:pt x="2429" y="1450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5" y="382"/>
                    <a:pt x="857" y="316"/>
                    <a:pt x="704" y="247"/>
                  </a:cubicBezTo>
                  <a:cubicBezTo>
                    <a:pt x="562" y="170"/>
                    <a:pt x="423" y="86"/>
                    <a:pt x="277" y="24"/>
                  </a:cubicBezTo>
                  <a:cubicBezTo>
                    <a:pt x="246" y="10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13"/>
            <p:cNvSpPr/>
            <p:nvPr/>
          </p:nvSpPr>
          <p:spPr>
            <a:xfrm>
              <a:off x="7083684" y="2770718"/>
              <a:ext cx="33191" cy="33098"/>
            </a:xfrm>
            <a:custGeom>
              <a:avLst/>
              <a:gdLst/>
              <a:ahLst/>
              <a:cxnLst/>
              <a:rect l="l" t="t" r="r" b="b"/>
              <a:pathLst>
                <a:path w="1070" h="1067" extrusionOk="0">
                  <a:moveTo>
                    <a:pt x="205" y="762"/>
                  </a:moveTo>
                  <a:lnTo>
                    <a:pt x="205" y="781"/>
                  </a:lnTo>
                  <a:cubicBezTo>
                    <a:pt x="197" y="781"/>
                    <a:pt x="190" y="777"/>
                    <a:pt x="186" y="773"/>
                  </a:cubicBezTo>
                  <a:lnTo>
                    <a:pt x="205" y="762"/>
                  </a:lnTo>
                  <a:close/>
                  <a:moveTo>
                    <a:pt x="639" y="12"/>
                  </a:moveTo>
                  <a:lnTo>
                    <a:pt x="639" y="293"/>
                  </a:lnTo>
                  <a:cubicBezTo>
                    <a:pt x="624" y="320"/>
                    <a:pt x="620" y="354"/>
                    <a:pt x="624" y="385"/>
                  </a:cubicBezTo>
                  <a:cubicBezTo>
                    <a:pt x="599" y="377"/>
                    <a:pt x="578" y="374"/>
                    <a:pt x="559" y="374"/>
                  </a:cubicBezTo>
                  <a:cubicBezTo>
                    <a:pt x="437" y="374"/>
                    <a:pt x="411" y="515"/>
                    <a:pt x="328" y="581"/>
                  </a:cubicBezTo>
                  <a:cubicBezTo>
                    <a:pt x="274" y="571"/>
                    <a:pt x="217" y="559"/>
                    <a:pt x="168" y="559"/>
                  </a:cubicBezTo>
                  <a:cubicBezTo>
                    <a:pt x="71" y="559"/>
                    <a:pt x="0" y="603"/>
                    <a:pt x="21" y="781"/>
                  </a:cubicBezTo>
                  <a:cubicBezTo>
                    <a:pt x="44" y="790"/>
                    <a:pt x="65" y="794"/>
                    <a:pt x="87" y="794"/>
                  </a:cubicBezTo>
                  <a:cubicBezTo>
                    <a:pt x="94" y="794"/>
                    <a:pt x="101" y="793"/>
                    <a:pt x="109" y="792"/>
                  </a:cubicBezTo>
                  <a:cubicBezTo>
                    <a:pt x="121" y="835"/>
                    <a:pt x="136" y="885"/>
                    <a:pt x="147" y="927"/>
                  </a:cubicBezTo>
                  <a:cubicBezTo>
                    <a:pt x="155" y="980"/>
                    <a:pt x="125" y="1067"/>
                    <a:pt x="192" y="1067"/>
                  </a:cubicBezTo>
                  <a:cubicBezTo>
                    <a:pt x="197" y="1067"/>
                    <a:pt x="203" y="1066"/>
                    <a:pt x="209" y="1065"/>
                  </a:cubicBezTo>
                  <a:cubicBezTo>
                    <a:pt x="320" y="1050"/>
                    <a:pt x="282" y="954"/>
                    <a:pt x="255" y="885"/>
                  </a:cubicBezTo>
                  <a:cubicBezTo>
                    <a:pt x="247" y="854"/>
                    <a:pt x="244" y="827"/>
                    <a:pt x="244" y="792"/>
                  </a:cubicBezTo>
                  <a:cubicBezTo>
                    <a:pt x="305" y="789"/>
                    <a:pt x="320" y="743"/>
                    <a:pt x="340" y="696"/>
                  </a:cubicBezTo>
                  <a:cubicBezTo>
                    <a:pt x="516" y="616"/>
                    <a:pt x="735" y="600"/>
                    <a:pt x="808" y="370"/>
                  </a:cubicBezTo>
                  <a:cubicBezTo>
                    <a:pt x="828" y="347"/>
                    <a:pt x="839" y="320"/>
                    <a:pt x="847" y="293"/>
                  </a:cubicBezTo>
                  <a:cubicBezTo>
                    <a:pt x="1070" y="1"/>
                    <a:pt x="747" y="85"/>
                    <a:pt x="639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13"/>
            <p:cNvSpPr/>
            <p:nvPr/>
          </p:nvSpPr>
          <p:spPr>
            <a:xfrm>
              <a:off x="6797989" y="2790757"/>
              <a:ext cx="6576" cy="4684"/>
            </a:xfrm>
            <a:custGeom>
              <a:avLst/>
              <a:gdLst/>
              <a:ahLst/>
              <a:cxnLst/>
              <a:rect l="l" t="t" r="r" b="b"/>
              <a:pathLst>
                <a:path w="212" h="151" extrusionOk="0">
                  <a:moveTo>
                    <a:pt x="82" y="0"/>
                  </a:moveTo>
                  <a:cubicBezTo>
                    <a:pt x="39" y="0"/>
                    <a:pt x="4" y="34"/>
                    <a:pt x="1" y="77"/>
                  </a:cubicBezTo>
                  <a:lnTo>
                    <a:pt x="1" y="89"/>
                  </a:lnTo>
                  <a:cubicBezTo>
                    <a:pt x="4" y="139"/>
                    <a:pt x="58" y="146"/>
                    <a:pt x="104" y="150"/>
                  </a:cubicBezTo>
                  <a:cubicBezTo>
                    <a:pt x="154" y="139"/>
                    <a:pt x="212" y="135"/>
                    <a:pt x="193" y="73"/>
                  </a:cubicBezTo>
                  <a:cubicBezTo>
                    <a:pt x="170" y="35"/>
                    <a:pt x="135" y="8"/>
                    <a:pt x="89" y="0"/>
                  </a:cubicBezTo>
                  <a:cubicBezTo>
                    <a:pt x="87" y="0"/>
                    <a:pt x="84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13"/>
            <p:cNvSpPr/>
            <p:nvPr/>
          </p:nvSpPr>
          <p:spPr>
            <a:xfrm>
              <a:off x="6917261" y="2725801"/>
              <a:ext cx="7817" cy="4002"/>
            </a:xfrm>
            <a:custGeom>
              <a:avLst/>
              <a:gdLst/>
              <a:ahLst/>
              <a:cxnLst/>
              <a:rect l="l" t="t" r="r" b="b"/>
              <a:pathLst>
                <a:path w="252" h="129" extrusionOk="0">
                  <a:moveTo>
                    <a:pt x="121" y="0"/>
                  </a:moveTo>
                  <a:cubicBezTo>
                    <a:pt x="83" y="19"/>
                    <a:pt x="17" y="39"/>
                    <a:pt x="10" y="69"/>
                  </a:cubicBezTo>
                  <a:cubicBezTo>
                    <a:pt x="1" y="119"/>
                    <a:pt x="38" y="128"/>
                    <a:pt x="75" y="128"/>
                  </a:cubicBezTo>
                  <a:cubicBezTo>
                    <a:pt x="84" y="128"/>
                    <a:pt x="94" y="128"/>
                    <a:pt x="102" y="127"/>
                  </a:cubicBezTo>
                  <a:cubicBezTo>
                    <a:pt x="167" y="127"/>
                    <a:pt x="229" y="81"/>
                    <a:pt x="252" y="19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13"/>
            <p:cNvSpPr/>
            <p:nvPr/>
          </p:nvSpPr>
          <p:spPr>
            <a:xfrm>
              <a:off x="6715879" y="2816844"/>
              <a:ext cx="4901" cy="3443"/>
            </a:xfrm>
            <a:custGeom>
              <a:avLst/>
              <a:gdLst/>
              <a:ahLst/>
              <a:cxnLst/>
              <a:rect l="l" t="t" r="r" b="b"/>
              <a:pathLst>
                <a:path w="158" h="111" extrusionOk="0">
                  <a:moveTo>
                    <a:pt x="58" y="1"/>
                  </a:moveTo>
                  <a:cubicBezTo>
                    <a:pt x="38" y="24"/>
                    <a:pt x="0" y="55"/>
                    <a:pt x="4" y="62"/>
                  </a:cubicBezTo>
                  <a:cubicBezTo>
                    <a:pt x="23" y="101"/>
                    <a:pt x="50" y="111"/>
                    <a:pt x="81" y="111"/>
                  </a:cubicBezTo>
                  <a:cubicBezTo>
                    <a:pt x="105" y="111"/>
                    <a:pt x="132" y="104"/>
                    <a:pt x="158" y="101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13"/>
            <p:cNvSpPr/>
            <p:nvPr/>
          </p:nvSpPr>
          <p:spPr>
            <a:xfrm>
              <a:off x="6991461" y="2758341"/>
              <a:ext cx="3350" cy="1923"/>
            </a:xfrm>
            <a:custGeom>
              <a:avLst/>
              <a:gdLst/>
              <a:ahLst/>
              <a:cxnLst/>
              <a:rect l="l" t="t" r="r" b="b"/>
              <a:pathLst>
                <a:path w="108" h="62" extrusionOk="0">
                  <a:moveTo>
                    <a:pt x="31" y="0"/>
                  </a:moveTo>
                  <a:cubicBezTo>
                    <a:pt x="19" y="0"/>
                    <a:pt x="0" y="19"/>
                    <a:pt x="0" y="35"/>
                  </a:cubicBezTo>
                  <a:cubicBezTo>
                    <a:pt x="0" y="46"/>
                    <a:pt x="16" y="62"/>
                    <a:pt x="27" y="62"/>
                  </a:cubicBezTo>
                  <a:cubicBezTo>
                    <a:pt x="54" y="54"/>
                    <a:pt x="81" y="43"/>
                    <a:pt x="108" y="35"/>
                  </a:cubicBezTo>
                  <a:cubicBezTo>
                    <a:pt x="81" y="19"/>
                    <a:pt x="54" y="8"/>
                    <a:pt x="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13"/>
            <p:cNvSpPr/>
            <p:nvPr/>
          </p:nvSpPr>
          <p:spPr>
            <a:xfrm>
              <a:off x="6906094" y="2732718"/>
              <a:ext cx="4901" cy="3474"/>
            </a:xfrm>
            <a:custGeom>
              <a:avLst/>
              <a:gdLst/>
              <a:ahLst/>
              <a:cxnLst/>
              <a:rect l="l" t="t" r="r" b="b"/>
              <a:pathLst>
                <a:path w="158" h="112" extrusionOk="0">
                  <a:moveTo>
                    <a:pt x="92" y="0"/>
                  </a:moveTo>
                  <a:cubicBezTo>
                    <a:pt x="69" y="0"/>
                    <a:pt x="41" y="5"/>
                    <a:pt x="19" y="5"/>
                  </a:cubicBezTo>
                  <a:cubicBezTo>
                    <a:pt x="12" y="5"/>
                    <a:pt x="6" y="5"/>
                    <a:pt x="1" y="4"/>
                  </a:cubicBezTo>
                  <a:lnTo>
                    <a:pt x="1" y="4"/>
                  </a:lnTo>
                  <a:cubicBezTo>
                    <a:pt x="12" y="54"/>
                    <a:pt x="47" y="96"/>
                    <a:pt x="101" y="112"/>
                  </a:cubicBezTo>
                  <a:cubicBezTo>
                    <a:pt x="157" y="17"/>
                    <a:pt x="13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13"/>
            <p:cNvSpPr/>
            <p:nvPr/>
          </p:nvSpPr>
          <p:spPr>
            <a:xfrm>
              <a:off x="6884783" y="2800125"/>
              <a:ext cx="64987" cy="53013"/>
            </a:xfrm>
            <a:custGeom>
              <a:avLst/>
              <a:gdLst/>
              <a:ahLst/>
              <a:cxnLst/>
              <a:rect l="l" t="t" r="r" b="b"/>
              <a:pathLst>
                <a:path w="2095" h="1709" extrusionOk="0">
                  <a:moveTo>
                    <a:pt x="1212" y="0"/>
                  </a:moveTo>
                  <a:cubicBezTo>
                    <a:pt x="1171" y="0"/>
                    <a:pt x="1131" y="18"/>
                    <a:pt x="1091" y="52"/>
                  </a:cubicBezTo>
                  <a:cubicBezTo>
                    <a:pt x="995" y="198"/>
                    <a:pt x="765" y="171"/>
                    <a:pt x="684" y="344"/>
                  </a:cubicBezTo>
                  <a:lnTo>
                    <a:pt x="680" y="348"/>
                  </a:lnTo>
                  <a:cubicBezTo>
                    <a:pt x="626" y="348"/>
                    <a:pt x="576" y="386"/>
                    <a:pt x="569" y="432"/>
                  </a:cubicBezTo>
                  <a:cubicBezTo>
                    <a:pt x="473" y="463"/>
                    <a:pt x="373" y="490"/>
                    <a:pt x="361" y="621"/>
                  </a:cubicBezTo>
                  <a:cubicBezTo>
                    <a:pt x="277" y="663"/>
                    <a:pt x="185" y="701"/>
                    <a:pt x="96" y="747"/>
                  </a:cubicBezTo>
                  <a:cubicBezTo>
                    <a:pt x="54" y="767"/>
                    <a:pt x="0" y="794"/>
                    <a:pt x="69" y="851"/>
                  </a:cubicBezTo>
                  <a:cubicBezTo>
                    <a:pt x="50" y="886"/>
                    <a:pt x="62" y="924"/>
                    <a:pt x="92" y="943"/>
                  </a:cubicBezTo>
                  <a:cubicBezTo>
                    <a:pt x="187" y="1011"/>
                    <a:pt x="244" y="1050"/>
                    <a:pt x="289" y="1050"/>
                  </a:cubicBezTo>
                  <a:cubicBezTo>
                    <a:pt x="355" y="1050"/>
                    <a:pt x="395" y="965"/>
                    <a:pt x="496" y="755"/>
                  </a:cubicBezTo>
                  <a:lnTo>
                    <a:pt x="788" y="767"/>
                  </a:lnTo>
                  <a:cubicBezTo>
                    <a:pt x="880" y="874"/>
                    <a:pt x="1007" y="928"/>
                    <a:pt x="1141" y="970"/>
                  </a:cubicBezTo>
                  <a:cubicBezTo>
                    <a:pt x="1241" y="1086"/>
                    <a:pt x="1364" y="1178"/>
                    <a:pt x="1510" y="1239"/>
                  </a:cubicBezTo>
                  <a:cubicBezTo>
                    <a:pt x="1533" y="1266"/>
                    <a:pt x="1564" y="1278"/>
                    <a:pt x="1595" y="1285"/>
                  </a:cubicBezTo>
                  <a:cubicBezTo>
                    <a:pt x="1683" y="1435"/>
                    <a:pt x="1802" y="1551"/>
                    <a:pt x="1994" y="1558"/>
                  </a:cubicBezTo>
                  <a:cubicBezTo>
                    <a:pt x="1933" y="1347"/>
                    <a:pt x="1748" y="1262"/>
                    <a:pt x="1591" y="1155"/>
                  </a:cubicBezTo>
                  <a:cubicBezTo>
                    <a:pt x="1514" y="1059"/>
                    <a:pt x="1418" y="990"/>
                    <a:pt x="1303" y="947"/>
                  </a:cubicBezTo>
                  <a:lnTo>
                    <a:pt x="803" y="628"/>
                  </a:lnTo>
                  <a:lnTo>
                    <a:pt x="872" y="525"/>
                  </a:lnTo>
                  <a:cubicBezTo>
                    <a:pt x="1064" y="405"/>
                    <a:pt x="1180" y="210"/>
                    <a:pt x="1326" y="52"/>
                  </a:cubicBezTo>
                  <a:cubicBezTo>
                    <a:pt x="1288" y="16"/>
                    <a:pt x="1250" y="0"/>
                    <a:pt x="1212" y="0"/>
                  </a:cubicBezTo>
                  <a:close/>
                  <a:moveTo>
                    <a:pt x="2032" y="1550"/>
                  </a:moveTo>
                  <a:cubicBezTo>
                    <a:pt x="2019" y="1550"/>
                    <a:pt x="2007" y="1552"/>
                    <a:pt x="1994" y="1558"/>
                  </a:cubicBezTo>
                  <a:cubicBezTo>
                    <a:pt x="1991" y="1635"/>
                    <a:pt x="2048" y="1670"/>
                    <a:pt x="2094" y="1708"/>
                  </a:cubicBezTo>
                  <a:cubicBezTo>
                    <a:pt x="2094" y="1658"/>
                    <a:pt x="2090" y="1612"/>
                    <a:pt x="2090" y="1562"/>
                  </a:cubicBezTo>
                  <a:cubicBezTo>
                    <a:pt x="2070" y="1555"/>
                    <a:pt x="2050" y="1550"/>
                    <a:pt x="2032" y="155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3"/>
            <p:cNvSpPr/>
            <p:nvPr/>
          </p:nvSpPr>
          <p:spPr>
            <a:xfrm>
              <a:off x="7103381" y="2760016"/>
              <a:ext cx="2420" cy="3102"/>
            </a:xfrm>
            <a:custGeom>
              <a:avLst/>
              <a:gdLst/>
              <a:ahLst/>
              <a:cxnLst/>
              <a:rect l="l" t="t" r="r" b="b"/>
              <a:pathLst>
                <a:path w="78" h="100" extrusionOk="0">
                  <a:moveTo>
                    <a:pt x="27" y="0"/>
                  </a:moveTo>
                  <a:cubicBezTo>
                    <a:pt x="20" y="23"/>
                    <a:pt x="12" y="46"/>
                    <a:pt x="0" y="77"/>
                  </a:cubicBezTo>
                  <a:cubicBezTo>
                    <a:pt x="0" y="81"/>
                    <a:pt x="35" y="100"/>
                    <a:pt x="35" y="100"/>
                  </a:cubicBezTo>
                  <a:cubicBezTo>
                    <a:pt x="54" y="85"/>
                    <a:pt x="77" y="65"/>
                    <a:pt x="77" y="46"/>
                  </a:cubicBezTo>
                  <a:cubicBezTo>
                    <a:pt x="77" y="27"/>
                    <a:pt x="47" y="12"/>
                    <a:pt x="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13"/>
            <p:cNvSpPr/>
            <p:nvPr/>
          </p:nvSpPr>
          <p:spPr>
            <a:xfrm>
              <a:off x="6821006" y="2878822"/>
              <a:ext cx="75844" cy="48112"/>
            </a:xfrm>
            <a:custGeom>
              <a:avLst/>
              <a:gdLst/>
              <a:ahLst/>
              <a:cxnLst/>
              <a:rect l="l" t="t" r="r" b="b"/>
              <a:pathLst>
                <a:path w="2445" h="1551" extrusionOk="0">
                  <a:moveTo>
                    <a:pt x="932" y="1"/>
                  </a:moveTo>
                  <a:cubicBezTo>
                    <a:pt x="862" y="1"/>
                    <a:pt x="790" y="54"/>
                    <a:pt x="719" y="139"/>
                  </a:cubicBezTo>
                  <a:cubicBezTo>
                    <a:pt x="647" y="202"/>
                    <a:pt x="566" y="237"/>
                    <a:pt x="482" y="237"/>
                  </a:cubicBezTo>
                  <a:cubicBezTo>
                    <a:pt x="436" y="237"/>
                    <a:pt x="390" y="226"/>
                    <a:pt x="342" y="205"/>
                  </a:cubicBezTo>
                  <a:cubicBezTo>
                    <a:pt x="301" y="185"/>
                    <a:pt x="264" y="175"/>
                    <a:pt x="229" y="175"/>
                  </a:cubicBezTo>
                  <a:cubicBezTo>
                    <a:pt x="171" y="175"/>
                    <a:pt x="121" y="204"/>
                    <a:pt x="77" y="262"/>
                  </a:cubicBezTo>
                  <a:cubicBezTo>
                    <a:pt x="50" y="301"/>
                    <a:pt x="23" y="378"/>
                    <a:pt x="46" y="397"/>
                  </a:cubicBezTo>
                  <a:cubicBezTo>
                    <a:pt x="111" y="472"/>
                    <a:pt x="196" y="530"/>
                    <a:pt x="294" y="530"/>
                  </a:cubicBezTo>
                  <a:cubicBezTo>
                    <a:pt x="312" y="530"/>
                    <a:pt x="331" y="528"/>
                    <a:pt x="350" y="524"/>
                  </a:cubicBezTo>
                  <a:cubicBezTo>
                    <a:pt x="434" y="505"/>
                    <a:pt x="511" y="474"/>
                    <a:pt x="573" y="412"/>
                  </a:cubicBezTo>
                  <a:cubicBezTo>
                    <a:pt x="639" y="354"/>
                    <a:pt x="710" y="334"/>
                    <a:pt x="784" y="334"/>
                  </a:cubicBezTo>
                  <a:cubicBezTo>
                    <a:pt x="822" y="334"/>
                    <a:pt x="860" y="339"/>
                    <a:pt x="899" y="347"/>
                  </a:cubicBezTo>
                  <a:lnTo>
                    <a:pt x="1011" y="443"/>
                  </a:lnTo>
                  <a:cubicBezTo>
                    <a:pt x="1088" y="543"/>
                    <a:pt x="1168" y="639"/>
                    <a:pt x="1245" y="739"/>
                  </a:cubicBezTo>
                  <a:lnTo>
                    <a:pt x="1076" y="927"/>
                  </a:lnTo>
                  <a:cubicBezTo>
                    <a:pt x="923" y="996"/>
                    <a:pt x="815" y="1119"/>
                    <a:pt x="703" y="1235"/>
                  </a:cubicBezTo>
                  <a:cubicBezTo>
                    <a:pt x="634" y="1269"/>
                    <a:pt x="569" y="1304"/>
                    <a:pt x="500" y="1342"/>
                  </a:cubicBezTo>
                  <a:cubicBezTo>
                    <a:pt x="481" y="1323"/>
                    <a:pt x="458" y="1311"/>
                    <a:pt x="431" y="1311"/>
                  </a:cubicBezTo>
                  <a:lnTo>
                    <a:pt x="416" y="1043"/>
                  </a:lnTo>
                  <a:lnTo>
                    <a:pt x="416" y="1043"/>
                  </a:lnTo>
                  <a:lnTo>
                    <a:pt x="381" y="1081"/>
                  </a:lnTo>
                  <a:cubicBezTo>
                    <a:pt x="384" y="1063"/>
                    <a:pt x="398" y="1052"/>
                    <a:pt x="415" y="1041"/>
                  </a:cubicBezTo>
                  <a:lnTo>
                    <a:pt x="415" y="1041"/>
                  </a:lnTo>
                  <a:lnTo>
                    <a:pt x="416" y="1043"/>
                  </a:lnTo>
                  <a:lnTo>
                    <a:pt x="416" y="1043"/>
                  </a:lnTo>
                  <a:lnTo>
                    <a:pt x="419" y="1039"/>
                  </a:lnTo>
                  <a:lnTo>
                    <a:pt x="419" y="1039"/>
                  </a:lnTo>
                  <a:cubicBezTo>
                    <a:pt x="418" y="1039"/>
                    <a:pt x="417" y="1040"/>
                    <a:pt x="415" y="1041"/>
                  </a:cubicBezTo>
                  <a:lnTo>
                    <a:pt x="415" y="1041"/>
                  </a:lnTo>
                  <a:lnTo>
                    <a:pt x="415" y="1039"/>
                  </a:lnTo>
                  <a:cubicBezTo>
                    <a:pt x="415" y="946"/>
                    <a:pt x="438" y="847"/>
                    <a:pt x="415" y="758"/>
                  </a:cubicBezTo>
                  <a:cubicBezTo>
                    <a:pt x="395" y="671"/>
                    <a:pt x="364" y="635"/>
                    <a:pt x="329" y="635"/>
                  </a:cubicBezTo>
                  <a:cubicBezTo>
                    <a:pt x="291" y="635"/>
                    <a:pt x="248" y="676"/>
                    <a:pt x="204" y="739"/>
                  </a:cubicBezTo>
                  <a:lnTo>
                    <a:pt x="196" y="747"/>
                  </a:lnTo>
                  <a:cubicBezTo>
                    <a:pt x="0" y="920"/>
                    <a:pt x="185" y="1077"/>
                    <a:pt x="215" y="1238"/>
                  </a:cubicBezTo>
                  <a:lnTo>
                    <a:pt x="304" y="1446"/>
                  </a:lnTo>
                  <a:cubicBezTo>
                    <a:pt x="331" y="1509"/>
                    <a:pt x="365" y="1550"/>
                    <a:pt x="406" y="1550"/>
                  </a:cubicBezTo>
                  <a:cubicBezTo>
                    <a:pt x="435" y="1550"/>
                    <a:pt x="467" y="1530"/>
                    <a:pt x="504" y="1484"/>
                  </a:cubicBezTo>
                  <a:cubicBezTo>
                    <a:pt x="577" y="1461"/>
                    <a:pt x="669" y="1461"/>
                    <a:pt x="703" y="1373"/>
                  </a:cubicBezTo>
                  <a:lnTo>
                    <a:pt x="792" y="1331"/>
                  </a:lnTo>
                  <a:cubicBezTo>
                    <a:pt x="980" y="1258"/>
                    <a:pt x="1138" y="1135"/>
                    <a:pt x="1245" y="966"/>
                  </a:cubicBezTo>
                  <a:lnTo>
                    <a:pt x="1626" y="754"/>
                  </a:lnTo>
                  <a:lnTo>
                    <a:pt x="1810" y="631"/>
                  </a:lnTo>
                  <a:cubicBezTo>
                    <a:pt x="1846" y="642"/>
                    <a:pt x="1881" y="652"/>
                    <a:pt x="1913" y="652"/>
                  </a:cubicBezTo>
                  <a:cubicBezTo>
                    <a:pt x="1961" y="652"/>
                    <a:pt x="2003" y="631"/>
                    <a:pt x="2033" y="562"/>
                  </a:cubicBezTo>
                  <a:cubicBezTo>
                    <a:pt x="2046" y="560"/>
                    <a:pt x="2059" y="559"/>
                    <a:pt x="2072" y="559"/>
                  </a:cubicBezTo>
                  <a:cubicBezTo>
                    <a:pt x="2139" y="559"/>
                    <a:pt x="2211" y="583"/>
                    <a:pt x="2279" y="583"/>
                  </a:cubicBezTo>
                  <a:cubicBezTo>
                    <a:pt x="2338" y="583"/>
                    <a:pt x="2393" y="565"/>
                    <a:pt x="2440" y="497"/>
                  </a:cubicBezTo>
                  <a:cubicBezTo>
                    <a:pt x="2444" y="466"/>
                    <a:pt x="2437" y="432"/>
                    <a:pt x="2417" y="412"/>
                  </a:cubicBezTo>
                  <a:cubicBezTo>
                    <a:pt x="2379" y="378"/>
                    <a:pt x="2343" y="365"/>
                    <a:pt x="2308" y="365"/>
                  </a:cubicBezTo>
                  <a:cubicBezTo>
                    <a:pt x="2211" y="365"/>
                    <a:pt x="2123" y="460"/>
                    <a:pt x="2023" y="460"/>
                  </a:cubicBezTo>
                  <a:cubicBezTo>
                    <a:pt x="2016" y="460"/>
                    <a:pt x="2009" y="459"/>
                    <a:pt x="2002" y="458"/>
                  </a:cubicBezTo>
                  <a:lnTo>
                    <a:pt x="1818" y="478"/>
                  </a:lnTo>
                  <a:cubicBezTo>
                    <a:pt x="1750" y="503"/>
                    <a:pt x="1680" y="525"/>
                    <a:pt x="1613" y="525"/>
                  </a:cubicBezTo>
                  <a:cubicBezTo>
                    <a:pt x="1525" y="525"/>
                    <a:pt x="1442" y="486"/>
                    <a:pt x="1372" y="362"/>
                  </a:cubicBezTo>
                  <a:cubicBezTo>
                    <a:pt x="1318" y="270"/>
                    <a:pt x="1203" y="212"/>
                    <a:pt x="1115" y="139"/>
                  </a:cubicBezTo>
                  <a:cubicBezTo>
                    <a:pt x="1055" y="42"/>
                    <a:pt x="994" y="1"/>
                    <a:pt x="9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3"/>
            <p:cNvSpPr/>
            <p:nvPr/>
          </p:nvSpPr>
          <p:spPr>
            <a:xfrm>
              <a:off x="6787970" y="2818861"/>
              <a:ext cx="89927" cy="59527"/>
            </a:xfrm>
            <a:custGeom>
              <a:avLst/>
              <a:gdLst/>
              <a:ahLst/>
              <a:cxnLst/>
              <a:rect l="l" t="t" r="r" b="b"/>
              <a:pathLst>
                <a:path w="2899" h="1919" extrusionOk="0">
                  <a:moveTo>
                    <a:pt x="337" y="0"/>
                  </a:moveTo>
                  <a:cubicBezTo>
                    <a:pt x="248" y="0"/>
                    <a:pt x="159" y="15"/>
                    <a:pt x="74" y="44"/>
                  </a:cubicBezTo>
                  <a:cubicBezTo>
                    <a:pt x="1" y="109"/>
                    <a:pt x="24" y="178"/>
                    <a:pt x="101" y="186"/>
                  </a:cubicBezTo>
                  <a:cubicBezTo>
                    <a:pt x="308" y="205"/>
                    <a:pt x="477" y="320"/>
                    <a:pt x="662" y="382"/>
                  </a:cubicBezTo>
                  <a:cubicBezTo>
                    <a:pt x="675" y="424"/>
                    <a:pt x="712" y="455"/>
                    <a:pt x="753" y="455"/>
                  </a:cubicBezTo>
                  <a:cubicBezTo>
                    <a:pt x="761" y="455"/>
                    <a:pt x="769" y="453"/>
                    <a:pt x="777" y="451"/>
                  </a:cubicBezTo>
                  <a:lnTo>
                    <a:pt x="785" y="455"/>
                  </a:lnTo>
                  <a:cubicBezTo>
                    <a:pt x="885" y="574"/>
                    <a:pt x="1027" y="612"/>
                    <a:pt x="1157" y="681"/>
                  </a:cubicBezTo>
                  <a:cubicBezTo>
                    <a:pt x="1161" y="722"/>
                    <a:pt x="1203" y="759"/>
                    <a:pt x="1250" y="759"/>
                  </a:cubicBezTo>
                  <a:cubicBezTo>
                    <a:pt x="1253" y="759"/>
                    <a:pt x="1255" y="758"/>
                    <a:pt x="1257" y="758"/>
                  </a:cubicBezTo>
                  <a:lnTo>
                    <a:pt x="1265" y="758"/>
                  </a:lnTo>
                  <a:cubicBezTo>
                    <a:pt x="1546" y="993"/>
                    <a:pt x="1753" y="1339"/>
                    <a:pt x="2176" y="1369"/>
                  </a:cubicBezTo>
                  <a:cubicBezTo>
                    <a:pt x="2207" y="1396"/>
                    <a:pt x="2237" y="1415"/>
                    <a:pt x="2283" y="1427"/>
                  </a:cubicBezTo>
                  <a:lnTo>
                    <a:pt x="2383" y="1465"/>
                  </a:lnTo>
                  <a:lnTo>
                    <a:pt x="2483" y="1561"/>
                  </a:lnTo>
                  <a:lnTo>
                    <a:pt x="2487" y="1565"/>
                  </a:lnTo>
                  <a:cubicBezTo>
                    <a:pt x="2583" y="1704"/>
                    <a:pt x="2671" y="1853"/>
                    <a:pt x="2852" y="1919"/>
                  </a:cubicBezTo>
                  <a:cubicBezTo>
                    <a:pt x="2898" y="1627"/>
                    <a:pt x="2810" y="1412"/>
                    <a:pt x="2602" y="1242"/>
                  </a:cubicBezTo>
                  <a:cubicBezTo>
                    <a:pt x="2487" y="1127"/>
                    <a:pt x="2333" y="1104"/>
                    <a:pt x="2180" y="1066"/>
                  </a:cubicBezTo>
                  <a:lnTo>
                    <a:pt x="2172" y="1062"/>
                  </a:lnTo>
                  <a:cubicBezTo>
                    <a:pt x="2037" y="889"/>
                    <a:pt x="1865" y="747"/>
                    <a:pt x="1661" y="662"/>
                  </a:cubicBezTo>
                  <a:cubicBezTo>
                    <a:pt x="1654" y="617"/>
                    <a:pt x="1618" y="581"/>
                    <a:pt x="1574" y="581"/>
                  </a:cubicBezTo>
                  <a:cubicBezTo>
                    <a:pt x="1570" y="581"/>
                    <a:pt x="1565" y="581"/>
                    <a:pt x="1561" y="582"/>
                  </a:cubicBezTo>
                  <a:lnTo>
                    <a:pt x="1392" y="547"/>
                  </a:lnTo>
                  <a:cubicBezTo>
                    <a:pt x="1373" y="493"/>
                    <a:pt x="1327" y="459"/>
                    <a:pt x="1273" y="459"/>
                  </a:cubicBezTo>
                  <a:lnTo>
                    <a:pt x="1269" y="455"/>
                  </a:lnTo>
                  <a:cubicBezTo>
                    <a:pt x="1265" y="406"/>
                    <a:pt x="1227" y="369"/>
                    <a:pt x="1182" y="369"/>
                  </a:cubicBezTo>
                  <a:cubicBezTo>
                    <a:pt x="1178" y="369"/>
                    <a:pt x="1173" y="370"/>
                    <a:pt x="1169" y="370"/>
                  </a:cubicBezTo>
                  <a:lnTo>
                    <a:pt x="1157" y="363"/>
                  </a:lnTo>
                  <a:cubicBezTo>
                    <a:pt x="1092" y="259"/>
                    <a:pt x="981" y="186"/>
                    <a:pt x="854" y="170"/>
                  </a:cubicBezTo>
                  <a:cubicBezTo>
                    <a:pt x="835" y="154"/>
                    <a:pt x="813" y="146"/>
                    <a:pt x="788" y="146"/>
                  </a:cubicBezTo>
                  <a:cubicBezTo>
                    <a:pt x="783" y="146"/>
                    <a:pt x="778" y="147"/>
                    <a:pt x="773" y="147"/>
                  </a:cubicBezTo>
                  <a:cubicBezTo>
                    <a:pt x="755" y="104"/>
                    <a:pt x="713" y="74"/>
                    <a:pt x="666" y="74"/>
                  </a:cubicBezTo>
                  <a:cubicBezTo>
                    <a:pt x="664" y="74"/>
                    <a:pt x="661" y="74"/>
                    <a:pt x="658" y="74"/>
                  </a:cubicBezTo>
                  <a:lnTo>
                    <a:pt x="562" y="32"/>
                  </a:lnTo>
                  <a:cubicBezTo>
                    <a:pt x="489" y="11"/>
                    <a:pt x="413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3"/>
            <p:cNvSpPr/>
            <p:nvPr/>
          </p:nvSpPr>
          <p:spPr>
            <a:xfrm>
              <a:off x="6883946" y="2902211"/>
              <a:ext cx="10019" cy="15758"/>
            </a:xfrm>
            <a:custGeom>
              <a:avLst/>
              <a:gdLst/>
              <a:ahLst/>
              <a:cxnLst/>
              <a:rect l="l" t="t" r="r" b="b"/>
              <a:pathLst>
                <a:path w="323" h="508" extrusionOk="0">
                  <a:moveTo>
                    <a:pt x="0" y="0"/>
                  </a:moveTo>
                  <a:lnTo>
                    <a:pt x="142" y="508"/>
                  </a:lnTo>
                  <a:cubicBezTo>
                    <a:pt x="323" y="116"/>
                    <a:pt x="323" y="11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3"/>
            <p:cNvSpPr/>
            <p:nvPr/>
          </p:nvSpPr>
          <p:spPr>
            <a:xfrm>
              <a:off x="6793212" y="2895635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1"/>
                    <a:pt x="97" y="274"/>
                    <a:pt x="193" y="316"/>
                  </a:cubicBezTo>
                  <a:cubicBezTo>
                    <a:pt x="214" y="322"/>
                    <a:pt x="232" y="324"/>
                    <a:pt x="246" y="324"/>
                  </a:cubicBezTo>
                  <a:cubicBezTo>
                    <a:pt x="300" y="324"/>
                    <a:pt x="310" y="285"/>
                    <a:pt x="289" y="212"/>
                  </a:cubicBezTo>
                  <a:lnTo>
                    <a:pt x="281" y="208"/>
                  </a:lnTo>
                  <a:cubicBezTo>
                    <a:pt x="258" y="170"/>
                    <a:pt x="228" y="132"/>
                    <a:pt x="205" y="89"/>
                  </a:cubicBezTo>
                  <a:cubicBezTo>
                    <a:pt x="201" y="59"/>
                    <a:pt x="197" y="32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3"/>
            <p:cNvSpPr/>
            <p:nvPr/>
          </p:nvSpPr>
          <p:spPr>
            <a:xfrm>
              <a:off x="6818152" y="2871564"/>
              <a:ext cx="6824" cy="7569"/>
            </a:xfrm>
            <a:custGeom>
              <a:avLst/>
              <a:gdLst/>
              <a:ahLst/>
              <a:cxnLst/>
              <a:rect l="l" t="t" r="r" b="b"/>
              <a:pathLst>
                <a:path w="220" h="244" extrusionOk="0">
                  <a:moveTo>
                    <a:pt x="145" y="0"/>
                  </a:moveTo>
                  <a:cubicBezTo>
                    <a:pt x="135" y="0"/>
                    <a:pt x="125" y="3"/>
                    <a:pt x="111" y="8"/>
                  </a:cubicBezTo>
                  <a:cubicBezTo>
                    <a:pt x="42" y="47"/>
                    <a:pt x="0" y="124"/>
                    <a:pt x="23" y="208"/>
                  </a:cubicBezTo>
                  <a:cubicBezTo>
                    <a:pt x="26" y="223"/>
                    <a:pt x="80" y="244"/>
                    <a:pt x="115" y="244"/>
                  </a:cubicBezTo>
                  <a:cubicBezTo>
                    <a:pt x="125" y="244"/>
                    <a:pt x="133" y="242"/>
                    <a:pt x="138" y="239"/>
                  </a:cubicBezTo>
                  <a:cubicBezTo>
                    <a:pt x="192" y="208"/>
                    <a:pt x="219" y="139"/>
                    <a:pt x="200" y="78"/>
                  </a:cubicBezTo>
                  <a:cubicBezTo>
                    <a:pt x="191" y="46"/>
                    <a:pt x="184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3"/>
            <p:cNvSpPr/>
            <p:nvPr/>
          </p:nvSpPr>
          <p:spPr>
            <a:xfrm>
              <a:off x="6817408" y="2854627"/>
              <a:ext cx="7197" cy="5956"/>
            </a:xfrm>
            <a:custGeom>
              <a:avLst/>
              <a:gdLst/>
              <a:ahLst/>
              <a:cxnLst/>
              <a:rect l="l" t="t" r="r" b="b"/>
              <a:pathLst>
                <a:path w="232" h="192" extrusionOk="0">
                  <a:moveTo>
                    <a:pt x="137" y="1"/>
                  </a:moveTo>
                  <a:cubicBezTo>
                    <a:pt x="91" y="1"/>
                    <a:pt x="58" y="36"/>
                    <a:pt x="32" y="74"/>
                  </a:cubicBezTo>
                  <a:cubicBezTo>
                    <a:pt x="1" y="120"/>
                    <a:pt x="16" y="186"/>
                    <a:pt x="66" y="189"/>
                  </a:cubicBezTo>
                  <a:cubicBezTo>
                    <a:pt x="72" y="190"/>
                    <a:pt x="78" y="191"/>
                    <a:pt x="84" y="191"/>
                  </a:cubicBezTo>
                  <a:cubicBezTo>
                    <a:pt x="138" y="191"/>
                    <a:pt x="184" y="145"/>
                    <a:pt x="205" y="89"/>
                  </a:cubicBezTo>
                  <a:cubicBezTo>
                    <a:pt x="232" y="55"/>
                    <a:pt x="228" y="32"/>
                    <a:pt x="185" y="13"/>
                  </a:cubicBezTo>
                  <a:cubicBezTo>
                    <a:pt x="168" y="4"/>
                    <a:pt x="152" y="1"/>
                    <a:pt x="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3"/>
            <p:cNvSpPr/>
            <p:nvPr/>
          </p:nvSpPr>
          <p:spPr>
            <a:xfrm>
              <a:off x="6770568" y="2842560"/>
              <a:ext cx="22458" cy="49849"/>
            </a:xfrm>
            <a:custGeom>
              <a:avLst/>
              <a:gdLst/>
              <a:ahLst/>
              <a:cxnLst/>
              <a:rect l="l" t="t" r="r" b="b"/>
              <a:pathLst>
                <a:path w="724" h="1607" extrusionOk="0">
                  <a:moveTo>
                    <a:pt x="357" y="1"/>
                  </a:moveTo>
                  <a:cubicBezTo>
                    <a:pt x="317" y="1"/>
                    <a:pt x="266" y="19"/>
                    <a:pt x="201" y="63"/>
                  </a:cubicBezTo>
                  <a:cubicBezTo>
                    <a:pt x="105" y="113"/>
                    <a:pt x="20" y="167"/>
                    <a:pt x="12" y="290"/>
                  </a:cubicBezTo>
                  <a:cubicBezTo>
                    <a:pt x="12" y="325"/>
                    <a:pt x="12" y="359"/>
                    <a:pt x="20" y="398"/>
                  </a:cubicBezTo>
                  <a:cubicBezTo>
                    <a:pt x="5" y="425"/>
                    <a:pt x="9" y="463"/>
                    <a:pt x="32" y="490"/>
                  </a:cubicBezTo>
                  <a:cubicBezTo>
                    <a:pt x="1" y="640"/>
                    <a:pt x="89" y="763"/>
                    <a:pt x="143" y="886"/>
                  </a:cubicBezTo>
                  <a:cubicBezTo>
                    <a:pt x="181" y="1036"/>
                    <a:pt x="312" y="1143"/>
                    <a:pt x="316" y="1305"/>
                  </a:cubicBezTo>
                  <a:cubicBezTo>
                    <a:pt x="351" y="1335"/>
                    <a:pt x="374" y="1366"/>
                    <a:pt x="385" y="1408"/>
                  </a:cubicBezTo>
                  <a:lnTo>
                    <a:pt x="412" y="1408"/>
                  </a:lnTo>
                  <a:cubicBezTo>
                    <a:pt x="481" y="1454"/>
                    <a:pt x="447" y="1558"/>
                    <a:pt x="523" y="1597"/>
                  </a:cubicBezTo>
                  <a:cubicBezTo>
                    <a:pt x="548" y="1604"/>
                    <a:pt x="569" y="1607"/>
                    <a:pt x="587" y="1607"/>
                  </a:cubicBezTo>
                  <a:cubicBezTo>
                    <a:pt x="696" y="1607"/>
                    <a:pt x="697" y="1490"/>
                    <a:pt x="723" y="1405"/>
                  </a:cubicBezTo>
                  <a:cubicBezTo>
                    <a:pt x="620" y="1205"/>
                    <a:pt x="585" y="963"/>
                    <a:pt x="431" y="782"/>
                  </a:cubicBezTo>
                  <a:lnTo>
                    <a:pt x="327" y="402"/>
                  </a:lnTo>
                  <a:cubicBezTo>
                    <a:pt x="397" y="363"/>
                    <a:pt x="581" y="429"/>
                    <a:pt x="531" y="290"/>
                  </a:cubicBezTo>
                  <a:cubicBezTo>
                    <a:pt x="501" y="207"/>
                    <a:pt x="492" y="1"/>
                    <a:pt x="3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3"/>
            <p:cNvSpPr/>
            <p:nvPr/>
          </p:nvSpPr>
          <p:spPr>
            <a:xfrm>
              <a:off x="6797648" y="2860955"/>
              <a:ext cx="8251" cy="6266"/>
            </a:xfrm>
            <a:custGeom>
              <a:avLst/>
              <a:gdLst/>
              <a:ahLst/>
              <a:cxnLst/>
              <a:rect l="l" t="t" r="r" b="b"/>
              <a:pathLst>
                <a:path w="266" h="202" extrusionOk="0">
                  <a:moveTo>
                    <a:pt x="214" y="1"/>
                  </a:moveTo>
                  <a:cubicBezTo>
                    <a:pt x="194" y="1"/>
                    <a:pt x="173" y="13"/>
                    <a:pt x="154" y="24"/>
                  </a:cubicBezTo>
                  <a:cubicBezTo>
                    <a:pt x="81" y="55"/>
                    <a:pt x="0" y="101"/>
                    <a:pt x="73" y="178"/>
                  </a:cubicBezTo>
                  <a:cubicBezTo>
                    <a:pt x="91" y="195"/>
                    <a:pt x="110" y="202"/>
                    <a:pt x="128" y="202"/>
                  </a:cubicBezTo>
                  <a:cubicBezTo>
                    <a:pt x="174" y="202"/>
                    <a:pt x="217" y="152"/>
                    <a:pt x="242" y="97"/>
                  </a:cubicBezTo>
                  <a:cubicBezTo>
                    <a:pt x="246" y="74"/>
                    <a:pt x="265" y="43"/>
                    <a:pt x="254" y="28"/>
                  </a:cubicBezTo>
                  <a:cubicBezTo>
                    <a:pt x="242" y="8"/>
                    <a:pt x="228" y="1"/>
                    <a:pt x="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69" name="Google Shape;2269;p13"/>
          <p:cNvGrpSpPr/>
          <p:nvPr/>
        </p:nvGrpSpPr>
        <p:grpSpPr>
          <a:xfrm>
            <a:off x="329384" y="1573212"/>
            <a:ext cx="302903" cy="178318"/>
            <a:chOff x="3181988" y="4221523"/>
            <a:chExt cx="261778" cy="154107"/>
          </a:xfrm>
        </p:grpSpPr>
        <p:sp>
          <p:nvSpPr>
            <p:cNvPr id="2270" name="Google Shape;2270;p13"/>
            <p:cNvSpPr/>
            <p:nvPr/>
          </p:nvSpPr>
          <p:spPr>
            <a:xfrm>
              <a:off x="3181988" y="4221523"/>
              <a:ext cx="261778" cy="154107"/>
            </a:xfrm>
            <a:custGeom>
              <a:avLst/>
              <a:gdLst/>
              <a:ahLst/>
              <a:cxnLst/>
              <a:rect l="l" t="t" r="r" b="b"/>
              <a:pathLst>
                <a:path w="8439" h="4968" extrusionOk="0">
                  <a:moveTo>
                    <a:pt x="7451" y="3761"/>
                  </a:moveTo>
                  <a:cubicBezTo>
                    <a:pt x="7371" y="3823"/>
                    <a:pt x="7290" y="3877"/>
                    <a:pt x="7198" y="3919"/>
                  </a:cubicBezTo>
                  <a:cubicBezTo>
                    <a:pt x="7198" y="3927"/>
                    <a:pt x="7194" y="3934"/>
                    <a:pt x="7190" y="3942"/>
                  </a:cubicBezTo>
                  <a:cubicBezTo>
                    <a:pt x="7182" y="3938"/>
                    <a:pt x="7182" y="3934"/>
                    <a:pt x="7178" y="3927"/>
                  </a:cubicBezTo>
                  <a:cubicBezTo>
                    <a:pt x="7171" y="3923"/>
                    <a:pt x="7155" y="3919"/>
                    <a:pt x="7144" y="3907"/>
                  </a:cubicBezTo>
                  <a:cubicBezTo>
                    <a:pt x="7255" y="3877"/>
                    <a:pt x="7355" y="3827"/>
                    <a:pt x="7451" y="3761"/>
                  </a:cubicBezTo>
                  <a:close/>
                  <a:moveTo>
                    <a:pt x="4004" y="315"/>
                  </a:moveTo>
                  <a:cubicBezTo>
                    <a:pt x="4008" y="326"/>
                    <a:pt x="4020" y="334"/>
                    <a:pt x="4024" y="345"/>
                  </a:cubicBezTo>
                  <a:cubicBezTo>
                    <a:pt x="4148" y="434"/>
                    <a:pt x="4286" y="449"/>
                    <a:pt x="4429" y="449"/>
                  </a:cubicBezTo>
                  <a:cubicBezTo>
                    <a:pt x="4486" y="449"/>
                    <a:pt x="4543" y="446"/>
                    <a:pt x="4600" y="445"/>
                  </a:cubicBezTo>
                  <a:cubicBezTo>
                    <a:pt x="4639" y="444"/>
                    <a:pt x="4678" y="443"/>
                    <a:pt x="4716" y="443"/>
                  </a:cubicBezTo>
                  <a:cubicBezTo>
                    <a:pt x="5131" y="443"/>
                    <a:pt x="5529" y="517"/>
                    <a:pt x="5930" y="633"/>
                  </a:cubicBezTo>
                  <a:cubicBezTo>
                    <a:pt x="6233" y="718"/>
                    <a:pt x="6479" y="941"/>
                    <a:pt x="6806" y="964"/>
                  </a:cubicBezTo>
                  <a:cubicBezTo>
                    <a:pt x="6844" y="949"/>
                    <a:pt x="6875" y="937"/>
                    <a:pt x="6909" y="918"/>
                  </a:cubicBezTo>
                  <a:cubicBezTo>
                    <a:pt x="7463" y="1371"/>
                    <a:pt x="7932" y="1878"/>
                    <a:pt x="8062" y="2578"/>
                  </a:cubicBezTo>
                  <a:cubicBezTo>
                    <a:pt x="7793" y="3100"/>
                    <a:pt x="7328" y="3504"/>
                    <a:pt x="6767" y="3692"/>
                  </a:cubicBezTo>
                  <a:cubicBezTo>
                    <a:pt x="6222" y="3880"/>
                    <a:pt x="5657" y="4011"/>
                    <a:pt x="5084" y="4073"/>
                  </a:cubicBezTo>
                  <a:cubicBezTo>
                    <a:pt x="4658" y="4119"/>
                    <a:pt x="4220" y="4061"/>
                    <a:pt x="3797" y="4138"/>
                  </a:cubicBezTo>
                  <a:lnTo>
                    <a:pt x="2160" y="3784"/>
                  </a:lnTo>
                  <a:cubicBezTo>
                    <a:pt x="2118" y="3704"/>
                    <a:pt x="2041" y="3684"/>
                    <a:pt x="1952" y="3677"/>
                  </a:cubicBezTo>
                  <a:lnTo>
                    <a:pt x="1949" y="3673"/>
                  </a:lnTo>
                  <a:cubicBezTo>
                    <a:pt x="1837" y="3577"/>
                    <a:pt x="1707" y="3504"/>
                    <a:pt x="1568" y="3465"/>
                  </a:cubicBezTo>
                  <a:lnTo>
                    <a:pt x="1549" y="3454"/>
                  </a:lnTo>
                  <a:lnTo>
                    <a:pt x="1541" y="3454"/>
                  </a:lnTo>
                  <a:cubicBezTo>
                    <a:pt x="1553" y="3442"/>
                    <a:pt x="1568" y="3435"/>
                    <a:pt x="1580" y="3423"/>
                  </a:cubicBezTo>
                  <a:cubicBezTo>
                    <a:pt x="1572" y="3281"/>
                    <a:pt x="1434" y="3227"/>
                    <a:pt x="1338" y="3147"/>
                  </a:cubicBezTo>
                  <a:cubicBezTo>
                    <a:pt x="1023" y="2870"/>
                    <a:pt x="688" y="2601"/>
                    <a:pt x="531" y="2213"/>
                  </a:cubicBezTo>
                  <a:cubicBezTo>
                    <a:pt x="511" y="2194"/>
                    <a:pt x="496" y="2178"/>
                    <a:pt x="473" y="2159"/>
                  </a:cubicBezTo>
                  <a:cubicBezTo>
                    <a:pt x="581" y="1744"/>
                    <a:pt x="934" y="1487"/>
                    <a:pt x="1265" y="1218"/>
                  </a:cubicBezTo>
                  <a:lnTo>
                    <a:pt x="1284" y="1214"/>
                  </a:lnTo>
                  <a:cubicBezTo>
                    <a:pt x="1292" y="1216"/>
                    <a:pt x="1299" y="1216"/>
                    <a:pt x="1307" y="1216"/>
                  </a:cubicBezTo>
                  <a:cubicBezTo>
                    <a:pt x="1348" y="1216"/>
                    <a:pt x="1384" y="1192"/>
                    <a:pt x="1407" y="1156"/>
                  </a:cubicBezTo>
                  <a:cubicBezTo>
                    <a:pt x="1491" y="1148"/>
                    <a:pt x="1572" y="1098"/>
                    <a:pt x="1626" y="1033"/>
                  </a:cubicBezTo>
                  <a:cubicBezTo>
                    <a:pt x="1649" y="1037"/>
                    <a:pt x="1676" y="1037"/>
                    <a:pt x="1699" y="1037"/>
                  </a:cubicBezTo>
                  <a:cubicBezTo>
                    <a:pt x="1733" y="1025"/>
                    <a:pt x="1764" y="1014"/>
                    <a:pt x="1795" y="995"/>
                  </a:cubicBezTo>
                  <a:lnTo>
                    <a:pt x="1837" y="964"/>
                  </a:lnTo>
                  <a:cubicBezTo>
                    <a:pt x="1868" y="945"/>
                    <a:pt x="1891" y="925"/>
                    <a:pt x="1918" y="906"/>
                  </a:cubicBezTo>
                  <a:cubicBezTo>
                    <a:pt x="1949" y="887"/>
                    <a:pt x="1972" y="879"/>
                    <a:pt x="2002" y="864"/>
                  </a:cubicBezTo>
                  <a:cubicBezTo>
                    <a:pt x="2045" y="849"/>
                    <a:pt x="2091" y="841"/>
                    <a:pt x="2141" y="833"/>
                  </a:cubicBezTo>
                  <a:cubicBezTo>
                    <a:pt x="2171" y="833"/>
                    <a:pt x="2206" y="826"/>
                    <a:pt x="2237" y="814"/>
                  </a:cubicBezTo>
                  <a:cubicBezTo>
                    <a:pt x="2283" y="803"/>
                    <a:pt x="2329" y="787"/>
                    <a:pt x="2375" y="772"/>
                  </a:cubicBezTo>
                  <a:cubicBezTo>
                    <a:pt x="2410" y="764"/>
                    <a:pt x="2437" y="753"/>
                    <a:pt x="2467" y="745"/>
                  </a:cubicBezTo>
                  <a:cubicBezTo>
                    <a:pt x="2494" y="733"/>
                    <a:pt x="2525" y="718"/>
                    <a:pt x="2552" y="699"/>
                  </a:cubicBezTo>
                  <a:cubicBezTo>
                    <a:pt x="2583" y="687"/>
                    <a:pt x="2610" y="672"/>
                    <a:pt x="2640" y="653"/>
                  </a:cubicBezTo>
                  <a:cubicBezTo>
                    <a:pt x="2686" y="633"/>
                    <a:pt x="2736" y="618"/>
                    <a:pt x="2782" y="603"/>
                  </a:cubicBezTo>
                  <a:cubicBezTo>
                    <a:pt x="2817" y="599"/>
                    <a:pt x="2855" y="591"/>
                    <a:pt x="2890" y="580"/>
                  </a:cubicBezTo>
                  <a:cubicBezTo>
                    <a:pt x="2967" y="564"/>
                    <a:pt x="3048" y="560"/>
                    <a:pt x="3128" y="553"/>
                  </a:cubicBezTo>
                  <a:cubicBezTo>
                    <a:pt x="3417" y="461"/>
                    <a:pt x="3762" y="541"/>
                    <a:pt x="4004" y="315"/>
                  </a:cubicBezTo>
                  <a:close/>
                  <a:moveTo>
                    <a:pt x="373" y="2954"/>
                  </a:moveTo>
                  <a:lnTo>
                    <a:pt x="373" y="2954"/>
                  </a:lnTo>
                  <a:cubicBezTo>
                    <a:pt x="581" y="3150"/>
                    <a:pt x="696" y="3419"/>
                    <a:pt x="996" y="3519"/>
                  </a:cubicBezTo>
                  <a:cubicBezTo>
                    <a:pt x="1015" y="3515"/>
                    <a:pt x="1034" y="3515"/>
                    <a:pt x="1049" y="3512"/>
                  </a:cubicBezTo>
                  <a:lnTo>
                    <a:pt x="1065" y="3538"/>
                  </a:lnTo>
                  <a:cubicBezTo>
                    <a:pt x="1103" y="3577"/>
                    <a:pt x="1142" y="3615"/>
                    <a:pt x="1184" y="3650"/>
                  </a:cubicBezTo>
                  <a:cubicBezTo>
                    <a:pt x="1199" y="3658"/>
                    <a:pt x="1215" y="3673"/>
                    <a:pt x="1226" y="3688"/>
                  </a:cubicBezTo>
                  <a:cubicBezTo>
                    <a:pt x="1257" y="3711"/>
                    <a:pt x="1284" y="3734"/>
                    <a:pt x="1315" y="3754"/>
                  </a:cubicBezTo>
                  <a:cubicBezTo>
                    <a:pt x="1349" y="3773"/>
                    <a:pt x="1376" y="3792"/>
                    <a:pt x="1414" y="3807"/>
                  </a:cubicBezTo>
                  <a:cubicBezTo>
                    <a:pt x="1484" y="3842"/>
                    <a:pt x="1541" y="3884"/>
                    <a:pt x="1591" y="3938"/>
                  </a:cubicBezTo>
                  <a:cubicBezTo>
                    <a:pt x="1699" y="4030"/>
                    <a:pt x="1833" y="4076"/>
                    <a:pt x="1968" y="4130"/>
                  </a:cubicBezTo>
                  <a:cubicBezTo>
                    <a:pt x="2068" y="4157"/>
                    <a:pt x="2164" y="4192"/>
                    <a:pt x="2260" y="4230"/>
                  </a:cubicBezTo>
                  <a:cubicBezTo>
                    <a:pt x="2283" y="4242"/>
                    <a:pt x="2310" y="4246"/>
                    <a:pt x="2329" y="4253"/>
                  </a:cubicBezTo>
                  <a:lnTo>
                    <a:pt x="2245" y="4246"/>
                  </a:lnTo>
                  <a:cubicBezTo>
                    <a:pt x="2152" y="4230"/>
                    <a:pt x="2064" y="4203"/>
                    <a:pt x="1972" y="4169"/>
                  </a:cubicBezTo>
                  <a:cubicBezTo>
                    <a:pt x="1795" y="4115"/>
                    <a:pt x="1618" y="4076"/>
                    <a:pt x="1445" y="4015"/>
                  </a:cubicBezTo>
                  <a:cubicBezTo>
                    <a:pt x="1341" y="3984"/>
                    <a:pt x="1245" y="3957"/>
                    <a:pt x="1149" y="3919"/>
                  </a:cubicBezTo>
                  <a:cubicBezTo>
                    <a:pt x="1099" y="3888"/>
                    <a:pt x="1042" y="3865"/>
                    <a:pt x="984" y="3842"/>
                  </a:cubicBezTo>
                  <a:cubicBezTo>
                    <a:pt x="900" y="3800"/>
                    <a:pt x="823" y="3742"/>
                    <a:pt x="761" y="3669"/>
                  </a:cubicBezTo>
                  <a:lnTo>
                    <a:pt x="677" y="3581"/>
                  </a:lnTo>
                  <a:cubicBezTo>
                    <a:pt x="631" y="3538"/>
                    <a:pt x="592" y="3496"/>
                    <a:pt x="550" y="3458"/>
                  </a:cubicBezTo>
                  <a:cubicBezTo>
                    <a:pt x="535" y="3442"/>
                    <a:pt x="523" y="3427"/>
                    <a:pt x="511" y="3416"/>
                  </a:cubicBezTo>
                  <a:cubicBezTo>
                    <a:pt x="492" y="3396"/>
                    <a:pt x="477" y="3381"/>
                    <a:pt x="458" y="3366"/>
                  </a:cubicBezTo>
                  <a:cubicBezTo>
                    <a:pt x="450" y="3346"/>
                    <a:pt x="431" y="3331"/>
                    <a:pt x="408" y="3327"/>
                  </a:cubicBezTo>
                  <a:lnTo>
                    <a:pt x="396" y="3323"/>
                  </a:lnTo>
                  <a:cubicBezTo>
                    <a:pt x="408" y="3312"/>
                    <a:pt x="412" y="3304"/>
                    <a:pt x="415" y="3289"/>
                  </a:cubicBezTo>
                  <a:cubicBezTo>
                    <a:pt x="454" y="3173"/>
                    <a:pt x="396" y="3070"/>
                    <a:pt x="373" y="2954"/>
                  </a:cubicBezTo>
                  <a:close/>
                  <a:moveTo>
                    <a:pt x="2798" y="4368"/>
                  </a:moveTo>
                  <a:lnTo>
                    <a:pt x="2798" y="4368"/>
                  </a:lnTo>
                  <a:cubicBezTo>
                    <a:pt x="2802" y="4368"/>
                    <a:pt x="2806" y="4368"/>
                    <a:pt x="2806" y="4376"/>
                  </a:cubicBezTo>
                  <a:cubicBezTo>
                    <a:pt x="2802" y="4368"/>
                    <a:pt x="2802" y="4368"/>
                    <a:pt x="2798" y="4368"/>
                  </a:cubicBezTo>
                  <a:close/>
                  <a:moveTo>
                    <a:pt x="2840" y="4380"/>
                  </a:moveTo>
                  <a:cubicBezTo>
                    <a:pt x="2844" y="4380"/>
                    <a:pt x="2855" y="4384"/>
                    <a:pt x="2859" y="4384"/>
                  </a:cubicBezTo>
                  <a:cubicBezTo>
                    <a:pt x="2868" y="4383"/>
                    <a:pt x="2877" y="4383"/>
                    <a:pt x="2886" y="4383"/>
                  </a:cubicBezTo>
                  <a:cubicBezTo>
                    <a:pt x="2935" y="4383"/>
                    <a:pt x="2983" y="4392"/>
                    <a:pt x="3028" y="4418"/>
                  </a:cubicBezTo>
                  <a:cubicBezTo>
                    <a:pt x="2967" y="4407"/>
                    <a:pt x="2905" y="4395"/>
                    <a:pt x="2840" y="4380"/>
                  </a:cubicBezTo>
                  <a:close/>
                  <a:moveTo>
                    <a:pt x="4226" y="1"/>
                  </a:moveTo>
                  <a:cubicBezTo>
                    <a:pt x="4142" y="1"/>
                    <a:pt x="4063" y="23"/>
                    <a:pt x="3993" y="99"/>
                  </a:cubicBezTo>
                  <a:cubicBezTo>
                    <a:pt x="3897" y="59"/>
                    <a:pt x="3804" y="41"/>
                    <a:pt x="3711" y="41"/>
                  </a:cubicBezTo>
                  <a:cubicBezTo>
                    <a:pt x="3585" y="41"/>
                    <a:pt x="3460" y="75"/>
                    <a:pt x="3336" y="130"/>
                  </a:cubicBezTo>
                  <a:lnTo>
                    <a:pt x="3244" y="142"/>
                  </a:lnTo>
                  <a:cubicBezTo>
                    <a:pt x="3178" y="172"/>
                    <a:pt x="3101" y="161"/>
                    <a:pt x="3025" y="172"/>
                  </a:cubicBezTo>
                  <a:lnTo>
                    <a:pt x="2921" y="199"/>
                  </a:lnTo>
                  <a:lnTo>
                    <a:pt x="2825" y="192"/>
                  </a:lnTo>
                  <a:cubicBezTo>
                    <a:pt x="2821" y="207"/>
                    <a:pt x="2817" y="226"/>
                    <a:pt x="2813" y="238"/>
                  </a:cubicBezTo>
                  <a:cubicBezTo>
                    <a:pt x="2802" y="245"/>
                    <a:pt x="2786" y="249"/>
                    <a:pt x="2779" y="257"/>
                  </a:cubicBezTo>
                  <a:cubicBezTo>
                    <a:pt x="2767" y="255"/>
                    <a:pt x="2757" y="254"/>
                    <a:pt x="2745" y="254"/>
                  </a:cubicBezTo>
                  <a:cubicBezTo>
                    <a:pt x="2734" y="254"/>
                    <a:pt x="2723" y="255"/>
                    <a:pt x="2709" y="257"/>
                  </a:cubicBezTo>
                  <a:cubicBezTo>
                    <a:pt x="2698" y="268"/>
                    <a:pt x="2686" y="284"/>
                    <a:pt x="2683" y="295"/>
                  </a:cubicBezTo>
                  <a:lnTo>
                    <a:pt x="2675" y="303"/>
                  </a:lnTo>
                  <a:cubicBezTo>
                    <a:pt x="2633" y="307"/>
                    <a:pt x="2602" y="311"/>
                    <a:pt x="2563" y="322"/>
                  </a:cubicBezTo>
                  <a:cubicBezTo>
                    <a:pt x="2533" y="326"/>
                    <a:pt x="2506" y="334"/>
                    <a:pt x="2475" y="345"/>
                  </a:cubicBezTo>
                  <a:lnTo>
                    <a:pt x="2414" y="341"/>
                  </a:lnTo>
                  <a:cubicBezTo>
                    <a:pt x="2410" y="349"/>
                    <a:pt x="2410" y="361"/>
                    <a:pt x="2402" y="372"/>
                  </a:cubicBezTo>
                  <a:lnTo>
                    <a:pt x="2398" y="372"/>
                  </a:lnTo>
                  <a:cubicBezTo>
                    <a:pt x="2391" y="380"/>
                    <a:pt x="2379" y="388"/>
                    <a:pt x="2364" y="399"/>
                  </a:cubicBezTo>
                  <a:cubicBezTo>
                    <a:pt x="2357" y="383"/>
                    <a:pt x="2341" y="375"/>
                    <a:pt x="2324" y="375"/>
                  </a:cubicBezTo>
                  <a:cubicBezTo>
                    <a:pt x="2314" y="375"/>
                    <a:pt x="2303" y="378"/>
                    <a:pt x="2294" y="384"/>
                  </a:cubicBezTo>
                  <a:cubicBezTo>
                    <a:pt x="2284" y="402"/>
                    <a:pt x="2264" y="414"/>
                    <a:pt x="2244" y="414"/>
                  </a:cubicBezTo>
                  <a:cubicBezTo>
                    <a:pt x="2235" y="414"/>
                    <a:pt x="2226" y="411"/>
                    <a:pt x="2218" y="407"/>
                  </a:cubicBezTo>
                  <a:cubicBezTo>
                    <a:pt x="2141" y="437"/>
                    <a:pt x="2045" y="407"/>
                    <a:pt x="1987" y="480"/>
                  </a:cubicBezTo>
                  <a:lnTo>
                    <a:pt x="1991" y="480"/>
                  </a:lnTo>
                  <a:cubicBezTo>
                    <a:pt x="1976" y="480"/>
                    <a:pt x="1968" y="484"/>
                    <a:pt x="1956" y="495"/>
                  </a:cubicBezTo>
                  <a:cubicBezTo>
                    <a:pt x="1952" y="499"/>
                    <a:pt x="1949" y="507"/>
                    <a:pt x="1952" y="518"/>
                  </a:cubicBezTo>
                  <a:lnTo>
                    <a:pt x="1837" y="553"/>
                  </a:lnTo>
                  <a:lnTo>
                    <a:pt x="1787" y="553"/>
                  </a:lnTo>
                  <a:lnTo>
                    <a:pt x="1787" y="564"/>
                  </a:lnTo>
                  <a:cubicBezTo>
                    <a:pt x="1760" y="580"/>
                    <a:pt x="1733" y="595"/>
                    <a:pt x="1703" y="614"/>
                  </a:cubicBezTo>
                  <a:lnTo>
                    <a:pt x="1680" y="630"/>
                  </a:lnTo>
                  <a:lnTo>
                    <a:pt x="1672" y="630"/>
                  </a:lnTo>
                  <a:lnTo>
                    <a:pt x="1672" y="633"/>
                  </a:lnTo>
                  <a:cubicBezTo>
                    <a:pt x="1653" y="649"/>
                    <a:pt x="1634" y="660"/>
                    <a:pt x="1622" y="676"/>
                  </a:cubicBezTo>
                  <a:cubicBezTo>
                    <a:pt x="1618" y="680"/>
                    <a:pt x="1610" y="687"/>
                    <a:pt x="1607" y="695"/>
                  </a:cubicBezTo>
                  <a:cubicBezTo>
                    <a:pt x="1587" y="691"/>
                    <a:pt x="1568" y="691"/>
                    <a:pt x="1553" y="691"/>
                  </a:cubicBezTo>
                  <a:lnTo>
                    <a:pt x="1537" y="776"/>
                  </a:lnTo>
                  <a:lnTo>
                    <a:pt x="1361" y="783"/>
                  </a:lnTo>
                  <a:lnTo>
                    <a:pt x="1345" y="852"/>
                  </a:lnTo>
                  <a:lnTo>
                    <a:pt x="1326" y="868"/>
                  </a:lnTo>
                  <a:cubicBezTo>
                    <a:pt x="1303" y="868"/>
                    <a:pt x="1276" y="864"/>
                    <a:pt x="1249" y="860"/>
                  </a:cubicBezTo>
                  <a:cubicBezTo>
                    <a:pt x="1245" y="883"/>
                    <a:pt x="1245" y="902"/>
                    <a:pt x="1238" y="925"/>
                  </a:cubicBezTo>
                  <a:lnTo>
                    <a:pt x="1211" y="937"/>
                  </a:lnTo>
                  <a:cubicBezTo>
                    <a:pt x="1207" y="937"/>
                    <a:pt x="1207" y="941"/>
                    <a:pt x="1203" y="941"/>
                  </a:cubicBezTo>
                  <a:cubicBezTo>
                    <a:pt x="1172" y="937"/>
                    <a:pt x="1149" y="937"/>
                    <a:pt x="1122" y="929"/>
                  </a:cubicBezTo>
                  <a:cubicBezTo>
                    <a:pt x="1115" y="956"/>
                    <a:pt x="1111" y="979"/>
                    <a:pt x="1103" y="1002"/>
                  </a:cubicBezTo>
                  <a:cubicBezTo>
                    <a:pt x="1073" y="999"/>
                    <a:pt x="1038" y="999"/>
                    <a:pt x="1011" y="999"/>
                  </a:cubicBezTo>
                  <a:cubicBezTo>
                    <a:pt x="996" y="1042"/>
                    <a:pt x="954" y="1076"/>
                    <a:pt x="907" y="1076"/>
                  </a:cubicBezTo>
                  <a:cubicBezTo>
                    <a:pt x="905" y="1076"/>
                    <a:pt x="902" y="1076"/>
                    <a:pt x="900" y="1075"/>
                  </a:cubicBezTo>
                  <a:cubicBezTo>
                    <a:pt x="884" y="1121"/>
                    <a:pt x="842" y="1156"/>
                    <a:pt x="796" y="1156"/>
                  </a:cubicBezTo>
                  <a:cubicBezTo>
                    <a:pt x="784" y="1206"/>
                    <a:pt x="742" y="1244"/>
                    <a:pt x="692" y="1244"/>
                  </a:cubicBezTo>
                  <a:cubicBezTo>
                    <a:pt x="681" y="1314"/>
                    <a:pt x="631" y="1371"/>
                    <a:pt x="565" y="1406"/>
                  </a:cubicBezTo>
                  <a:cubicBezTo>
                    <a:pt x="561" y="1483"/>
                    <a:pt x="515" y="1552"/>
                    <a:pt x="454" y="1583"/>
                  </a:cubicBezTo>
                  <a:cubicBezTo>
                    <a:pt x="473" y="1767"/>
                    <a:pt x="304" y="1898"/>
                    <a:pt x="281" y="2071"/>
                  </a:cubicBezTo>
                  <a:cubicBezTo>
                    <a:pt x="239" y="2071"/>
                    <a:pt x="204" y="2101"/>
                    <a:pt x="193" y="2140"/>
                  </a:cubicBezTo>
                  <a:lnTo>
                    <a:pt x="204" y="2171"/>
                  </a:lnTo>
                  <a:lnTo>
                    <a:pt x="173" y="2190"/>
                  </a:lnTo>
                  <a:cubicBezTo>
                    <a:pt x="77" y="2267"/>
                    <a:pt x="127" y="2397"/>
                    <a:pt x="50" y="2482"/>
                  </a:cubicBezTo>
                  <a:cubicBezTo>
                    <a:pt x="85" y="2551"/>
                    <a:pt x="73" y="2628"/>
                    <a:pt x="31" y="2685"/>
                  </a:cubicBezTo>
                  <a:cubicBezTo>
                    <a:pt x="66" y="2774"/>
                    <a:pt x="54" y="2870"/>
                    <a:pt x="0" y="2954"/>
                  </a:cubicBezTo>
                  <a:lnTo>
                    <a:pt x="0" y="2958"/>
                  </a:lnTo>
                  <a:cubicBezTo>
                    <a:pt x="20" y="3035"/>
                    <a:pt x="20" y="3116"/>
                    <a:pt x="58" y="3193"/>
                  </a:cubicBezTo>
                  <a:lnTo>
                    <a:pt x="58" y="3196"/>
                  </a:lnTo>
                  <a:cubicBezTo>
                    <a:pt x="123" y="3246"/>
                    <a:pt x="89" y="3331"/>
                    <a:pt x="146" y="3381"/>
                  </a:cubicBezTo>
                  <a:lnTo>
                    <a:pt x="146" y="3385"/>
                  </a:lnTo>
                  <a:cubicBezTo>
                    <a:pt x="169" y="3404"/>
                    <a:pt x="200" y="3416"/>
                    <a:pt x="227" y="3416"/>
                  </a:cubicBezTo>
                  <a:cubicBezTo>
                    <a:pt x="219" y="3442"/>
                    <a:pt x="227" y="3473"/>
                    <a:pt x="258" y="3485"/>
                  </a:cubicBezTo>
                  <a:cubicBezTo>
                    <a:pt x="250" y="3535"/>
                    <a:pt x="250" y="3577"/>
                    <a:pt x="308" y="3592"/>
                  </a:cubicBezTo>
                  <a:cubicBezTo>
                    <a:pt x="250" y="3688"/>
                    <a:pt x="246" y="3765"/>
                    <a:pt x="404" y="3769"/>
                  </a:cubicBezTo>
                  <a:lnTo>
                    <a:pt x="419" y="3781"/>
                  </a:lnTo>
                  <a:cubicBezTo>
                    <a:pt x="415" y="3804"/>
                    <a:pt x="415" y="3827"/>
                    <a:pt x="419" y="3850"/>
                  </a:cubicBezTo>
                  <a:lnTo>
                    <a:pt x="588" y="3888"/>
                  </a:lnTo>
                  <a:cubicBezTo>
                    <a:pt x="596" y="3915"/>
                    <a:pt x="608" y="3938"/>
                    <a:pt x="608" y="3965"/>
                  </a:cubicBezTo>
                  <a:cubicBezTo>
                    <a:pt x="684" y="3977"/>
                    <a:pt x="750" y="4019"/>
                    <a:pt x="784" y="4088"/>
                  </a:cubicBezTo>
                  <a:cubicBezTo>
                    <a:pt x="861" y="4099"/>
                    <a:pt x="950" y="4107"/>
                    <a:pt x="992" y="4184"/>
                  </a:cubicBezTo>
                  <a:cubicBezTo>
                    <a:pt x="1096" y="4203"/>
                    <a:pt x="1203" y="4230"/>
                    <a:pt x="1268" y="4319"/>
                  </a:cubicBezTo>
                  <a:cubicBezTo>
                    <a:pt x="1380" y="4326"/>
                    <a:pt x="1491" y="4342"/>
                    <a:pt x="1572" y="4426"/>
                  </a:cubicBezTo>
                  <a:cubicBezTo>
                    <a:pt x="1718" y="4445"/>
                    <a:pt x="1864" y="4441"/>
                    <a:pt x="1976" y="4553"/>
                  </a:cubicBezTo>
                  <a:cubicBezTo>
                    <a:pt x="2106" y="4591"/>
                    <a:pt x="2260" y="4580"/>
                    <a:pt x="2360" y="4691"/>
                  </a:cubicBezTo>
                  <a:cubicBezTo>
                    <a:pt x="2563" y="4726"/>
                    <a:pt x="2775" y="4726"/>
                    <a:pt x="2952" y="4849"/>
                  </a:cubicBezTo>
                  <a:cubicBezTo>
                    <a:pt x="3366" y="4910"/>
                    <a:pt x="3778" y="4968"/>
                    <a:pt x="4192" y="4968"/>
                  </a:cubicBezTo>
                  <a:cubicBezTo>
                    <a:pt x="4347" y="4968"/>
                    <a:pt x="4502" y="4960"/>
                    <a:pt x="4658" y="4941"/>
                  </a:cubicBezTo>
                  <a:cubicBezTo>
                    <a:pt x="4741" y="4879"/>
                    <a:pt x="4830" y="4855"/>
                    <a:pt x="4923" y="4855"/>
                  </a:cubicBezTo>
                  <a:cubicBezTo>
                    <a:pt x="5002" y="4855"/>
                    <a:pt x="5084" y="4872"/>
                    <a:pt x="5165" y="4899"/>
                  </a:cubicBezTo>
                  <a:cubicBezTo>
                    <a:pt x="5250" y="4851"/>
                    <a:pt x="5344" y="4827"/>
                    <a:pt x="5439" y="4827"/>
                  </a:cubicBezTo>
                  <a:cubicBezTo>
                    <a:pt x="5481" y="4827"/>
                    <a:pt x="5523" y="4832"/>
                    <a:pt x="5565" y="4841"/>
                  </a:cubicBezTo>
                  <a:cubicBezTo>
                    <a:pt x="5576" y="4818"/>
                    <a:pt x="5584" y="4791"/>
                    <a:pt x="5599" y="4772"/>
                  </a:cubicBezTo>
                  <a:cubicBezTo>
                    <a:pt x="5891" y="4707"/>
                    <a:pt x="6195" y="4668"/>
                    <a:pt x="6494" y="4668"/>
                  </a:cubicBezTo>
                  <a:cubicBezTo>
                    <a:pt x="6540" y="4625"/>
                    <a:pt x="6594" y="4614"/>
                    <a:pt x="6650" y="4614"/>
                  </a:cubicBezTo>
                  <a:cubicBezTo>
                    <a:pt x="6673" y="4614"/>
                    <a:pt x="6697" y="4616"/>
                    <a:pt x="6721" y="4618"/>
                  </a:cubicBezTo>
                  <a:cubicBezTo>
                    <a:pt x="6840" y="4534"/>
                    <a:pt x="6975" y="4476"/>
                    <a:pt x="7125" y="4457"/>
                  </a:cubicBezTo>
                  <a:cubicBezTo>
                    <a:pt x="7136" y="4426"/>
                    <a:pt x="7144" y="4403"/>
                    <a:pt x="7159" y="4376"/>
                  </a:cubicBezTo>
                  <a:lnTo>
                    <a:pt x="7351" y="4303"/>
                  </a:lnTo>
                  <a:cubicBezTo>
                    <a:pt x="7351" y="4280"/>
                    <a:pt x="7359" y="4253"/>
                    <a:pt x="7371" y="4230"/>
                  </a:cubicBezTo>
                  <a:lnTo>
                    <a:pt x="7386" y="4226"/>
                  </a:lnTo>
                  <a:lnTo>
                    <a:pt x="7432" y="4234"/>
                  </a:lnTo>
                  <a:lnTo>
                    <a:pt x="7482" y="4234"/>
                  </a:lnTo>
                  <a:cubicBezTo>
                    <a:pt x="7490" y="4211"/>
                    <a:pt x="7497" y="4184"/>
                    <a:pt x="7501" y="4157"/>
                  </a:cubicBezTo>
                  <a:cubicBezTo>
                    <a:pt x="7506" y="4158"/>
                    <a:pt x="7511" y="4158"/>
                    <a:pt x="7516" y="4158"/>
                  </a:cubicBezTo>
                  <a:cubicBezTo>
                    <a:pt x="7561" y="4158"/>
                    <a:pt x="7603" y="4129"/>
                    <a:pt x="7617" y="4080"/>
                  </a:cubicBezTo>
                  <a:lnTo>
                    <a:pt x="7620" y="4076"/>
                  </a:lnTo>
                  <a:cubicBezTo>
                    <a:pt x="7751" y="4057"/>
                    <a:pt x="7759" y="3900"/>
                    <a:pt x="7901" y="3888"/>
                  </a:cubicBezTo>
                  <a:cubicBezTo>
                    <a:pt x="7905" y="3811"/>
                    <a:pt x="7959" y="3750"/>
                    <a:pt x="8028" y="3727"/>
                  </a:cubicBezTo>
                  <a:cubicBezTo>
                    <a:pt x="8078" y="3646"/>
                    <a:pt x="8120" y="3558"/>
                    <a:pt x="8170" y="3477"/>
                  </a:cubicBezTo>
                  <a:cubicBezTo>
                    <a:pt x="8193" y="3465"/>
                    <a:pt x="8220" y="3462"/>
                    <a:pt x="8247" y="3462"/>
                  </a:cubicBezTo>
                  <a:cubicBezTo>
                    <a:pt x="8274" y="3343"/>
                    <a:pt x="8289" y="3212"/>
                    <a:pt x="8404" y="3131"/>
                  </a:cubicBezTo>
                  <a:cubicBezTo>
                    <a:pt x="8412" y="3012"/>
                    <a:pt x="8427" y="2897"/>
                    <a:pt x="8439" y="2774"/>
                  </a:cubicBezTo>
                  <a:lnTo>
                    <a:pt x="8331" y="2697"/>
                  </a:lnTo>
                  <a:cubicBezTo>
                    <a:pt x="8347" y="2551"/>
                    <a:pt x="8362" y="2397"/>
                    <a:pt x="8381" y="2247"/>
                  </a:cubicBezTo>
                  <a:cubicBezTo>
                    <a:pt x="8297" y="2197"/>
                    <a:pt x="8289" y="2132"/>
                    <a:pt x="8304" y="2051"/>
                  </a:cubicBezTo>
                  <a:cubicBezTo>
                    <a:pt x="8247" y="2005"/>
                    <a:pt x="8212" y="1936"/>
                    <a:pt x="8212" y="1863"/>
                  </a:cubicBezTo>
                  <a:cubicBezTo>
                    <a:pt x="8135" y="1821"/>
                    <a:pt x="8120" y="1752"/>
                    <a:pt x="8116" y="1679"/>
                  </a:cubicBezTo>
                  <a:cubicBezTo>
                    <a:pt x="8066" y="1663"/>
                    <a:pt x="8035" y="1621"/>
                    <a:pt x="8035" y="1575"/>
                  </a:cubicBezTo>
                  <a:cubicBezTo>
                    <a:pt x="7985" y="1563"/>
                    <a:pt x="7947" y="1525"/>
                    <a:pt x="7943" y="1475"/>
                  </a:cubicBezTo>
                  <a:cubicBezTo>
                    <a:pt x="7755" y="1425"/>
                    <a:pt x="7697" y="1264"/>
                    <a:pt x="7586" y="1141"/>
                  </a:cubicBezTo>
                  <a:cubicBezTo>
                    <a:pt x="7440" y="1118"/>
                    <a:pt x="7386" y="1014"/>
                    <a:pt x="7305" y="910"/>
                  </a:cubicBezTo>
                  <a:cubicBezTo>
                    <a:pt x="7163" y="737"/>
                    <a:pt x="7006" y="576"/>
                    <a:pt x="6752" y="572"/>
                  </a:cubicBezTo>
                  <a:cubicBezTo>
                    <a:pt x="6710" y="553"/>
                    <a:pt x="6671" y="526"/>
                    <a:pt x="6633" y="503"/>
                  </a:cubicBezTo>
                  <a:lnTo>
                    <a:pt x="6633" y="499"/>
                  </a:lnTo>
                  <a:cubicBezTo>
                    <a:pt x="6510" y="334"/>
                    <a:pt x="6302" y="334"/>
                    <a:pt x="6137" y="265"/>
                  </a:cubicBezTo>
                  <a:cubicBezTo>
                    <a:pt x="6127" y="272"/>
                    <a:pt x="6116" y="275"/>
                    <a:pt x="6105" y="275"/>
                  </a:cubicBezTo>
                  <a:cubicBezTo>
                    <a:pt x="6089" y="275"/>
                    <a:pt x="6073" y="267"/>
                    <a:pt x="6064" y="253"/>
                  </a:cubicBezTo>
                  <a:cubicBezTo>
                    <a:pt x="6064" y="249"/>
                    <a:pt x="6060" y="249"/>
                    <a:pt x="6060" y="245"/>
                  </a:cubicBezTo>
                  <a:cubicBezTo>
                    <a:pt x="5749" y="66"/>
                    <a:pt x="5415" y="5"/>
                    <a:pt x="5070" y="5"/>
                  </a:cubicBezTo>
                  <a:cubicBezTo>
                    <a:pt x="4972" y="5"/>
                    <a:pt x="4873" y="10"/>
                    <a:pt x="4773" y="19"/>
                  </a:cubicBezTo>
                  <a:lnTo>
                    <a:pt x="4758" y="19"/>
                  </a:lnTo>
                  <a:cubicBezTo>
                    <a:pt x="4710" y="42"/>
                    <a:pt x="4660" y="50"/>
                    <a:pt x="4609" y="50"/>
                  </a:cubicBezTo>
                  <a:cubicBezTo>
                    <a:pt x="4483" y="50"/>
                    <a:pt x="4350" y="1"/>
                    <a:pt x="4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3"/>
            <p:cNvSpPr/>
            <p:nvPr/>
          </p:nvSpPr>
          <p:spPr>
            <a:xfrm>
              <a:off x="3316615" y="4257692"/>
              <a:ext cx="79008" cy="32788"/>
            </a:xfrm>
            <a:custGeom>
              <a:avLst/>
              <a:gdLst/>
              <a:ahLst/>
              <a:cxnLst/>
              <a:rect l="l" t="t" r="r" b="b"/>
              <a:pathLst>
                <a:path w="2547" h="1057" extrusionOk="0">
                  <a:moveTo>
                    <a:pt x="293" y="0"/>
                  </a:moveTo>
                  <a:cubicBezTo>
                    <a:pt x="212" y="0"/>
                    <a:pt x="136" y="23"/>
                    <a:pt x="76" y="105"/>
                  </a:cubicBezTo>
                  <a:cubicBezTo>
                    <a:pt x="72" y="105"/>
                    <a:pt x="69" y="105"/>
                    <a:pt x="66" y="105"/>
                  </a:cubicBezTo>
                  <a:cubicBezTo>
                    <a:pt x="28" y="105"/>
                    <a:pt x="0" y="126"/>
                    <a:pt x="18" y="148"/>
                  </a:cubicBezTo>
                  <a:cubicBezTo>
                    <a:pt x="47" y="180"/>
                    <a:pt x="76" y="194"/>
                    <a:pt x="105" y="194"/>
                  </a:cubicBezTo>
                  <a:cubicBezTo>
                    <a:pt x="140" y="194"/>
                    <a:pt x="174" y="172"/>
                    <a:pt x="206" y="136"/>
                  </a:cubicBezTo>
                  <a:lnTo>
                    <a:pt x="971" y="213"/>
                  </a:lnTo>
                  <a:lnTo>
                    <a:pt x="1874" y="559"/>
                  </a:lnTo>
                  <a:cubicBezTo>
                    <a:pt x="1893" y="578"/>
                    <a:pt x="1916" y="589"/>
                    <a:pt x="1939" y="589"/>
                  </a:cubicBezTo>
                  <a:cubicBezTo>
                    <a:pt x="2089" y="736"/>
                    <a:pt x="2239" y="878"/>
                    <a:pt x="2431" y="985"/>
                  </a:cubicBezTo>
                  <a:cubicBezTo>
                    <a:pt x="2434" y="1009"/>
                    <a:pt x="2437" y="1056"/>
                    <a:pt x="2464" y="1056"/>
                  </a:cubicBezTo>
                  <a:cubicBezTo>
                    <a:pt x="2471" y="1056"/>
                    <a:pt x="2481" y="1052"/>
                    <a:pt x="2493" y="1043"/>
                  </a:cubicBezTo>
                  <a:cubicBezTo>
                    <a:pt x="2546" y="997"/>
                    <a:pt x="2489" y="939"/>
                    <a:pt x="2450" y="893"/>
                  </a:cubicBezTo>
                  <a:cubicBezTo>
                    <a:pt x="2397" y="705"/>
                    <a:pt x="2239" y="609"/>
                    <a:pt x="2066" y="524"/>
                  </a:cubicBezTo>
                  <a:cubicBezTo>
                    <a:pt x="2047" y="501"/>
                    <a:pt x="2016" y="486"/>
                    <a:pt x="1989" y="486"/>
                  </a:cubicBezTo>
                  <a:cubicBezTo>
                    <a:pt x="1970" y="436"/>
                    <a:pt x="1928" y="409"/>
                    <a:pt x="1874" y="405"/>
                  </a:cubicBezTo>
                  <a:lnTo>
                    <a:pt x="1739" y="355"/>
                  </a:lnTo>
                  <a:cubicBezTo>
                    <a:pt x="1701" y="309"/>
                    <a:pt x="1647" y="282"/>
                    <a:pt x="1586" y="282"/>
                  </a:cubicBezTo>
                  <a:cubicBezTo>
                    <a:pt x="1432" y="236"/>
                    <a:pt x="1305" y="126"/>
                    <a:pt x="1140" y="126"/>
                  </a:cubicBezTo>
                  <a:cubicBezTo>
                    <a:pt x="1128" y="126"/>
                    <a:pt x="1115" y="127"/>
                    <a:pt x="1102" y="128"/>
                  </a:cubicBezTo>
                  <a:cubicBezTo>
                    <a:pt x="909" y="98"/>
                    <a:pt x="717" y="52"/>
                    <a:pt x="518" y="28"/>
                  </a:cubicBezTo>
                  <a:cubicBezTo>
                    <a:pt x="444" y="19"/>
                    <a:pt x="366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_AND_TWO_COLUMNS_1_1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2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" name="Google Shape;3225;p20"/>
          <p:cNvSpPr txBox="1">
            <a:spLocks noGrp="1"/>
          </p:cNvSpPr>
          <p:nvPr>
            <p:ph type="subTitle" idx="1"/>
          </p:nvPr>
        </p:nvSpPr>
        <p:spPr>
          <a:xfrm>
            <a:off x="4444071" y="3113175"/>
            <a:ext cx="3769500" cy="42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3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26" name="Google Shape;3226;p20"/>
          <p:cNvSpPr txBox="1">
            <a:spLocks noGrp="1"/>
          </p:cNvSpPr>
          <p:nvPr>
            <p:ph type="subTitle" idx="2"/>
          </p:nvPr>
        </p:nvSpPr>
        <p:spPr>
          <a:xfrm>
            <a:off x="1473071" y="1639275"/>
            <a:ext cx="3769500" cy="428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3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27" name="Google Shape;3227;p20"/>
          <p:cNvSpPr txBox="1">
            <a:spLocks noGrp="1"/>
          </p:cNvSpPr>
          <p:nvPr>
            <p:ph type="subTitle" idx="3"/>
          </p:nvPr>
        </p:nvSpPr>
        <p:spPr>
          <a:xfrm>
            <a:off x="4444071" y="3541126"/>
            <a:ext cx="37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8" name="Google Shape;3228;p20"/>
          <p:cNvSpPr txBox="1">
            <a:spLocks noGrp="1"/>
          </p:cNvSpPr>
          <p:nvPr>
            <p:ph type="subTitle" idx="4"/>
          </p:nvPr>
        </p:nvSpPr>
        <p:spPr>
          <a:xfrm>
            <a:off x="1473071" y="2067226"/>
            <a:ext cx="3769500" cy="81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29" name="Google Shape;3229;p20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sz="3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cxnSp>
        <p:nvCxnSpPr>
          <p:cNvPr id="3230" name="Google Shape;3230;p20"/>
          <p:cNvCxnSpPr/>
          <p:nvPr/>
        </p:nvCxnSpPr>
        <p:spPr>
          <a:xfrm rot="10800000">
            <a:off x="41368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231" name="Google Shape;3231;p20"/>
          <p:cNvCxnSpPr/>
          <p:nvPr/>
        </p:nvCxnSpPr>
        <p:spPr>
          <a:xfrm rot="10800000">
            <a:off x="4846325" y="4826250"/>
            <a:ext cx="1608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32" name="Google Shape;3232;p20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 rtl="0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  <p:grpSp>
        <p:nvGrpSpPr>
          <p:cNvPr id="3233" name="Google Shape;3233;p20"/>
          <p:cNvGrpSpPr/>
          <p:nvPr/>
        </p:nvGrpSpPr>
        <p:grpSpPr>
          <a:xfrm>
            <a:off x="8060293" y="620002"/>
            <a:ext cx="674757" cy="397733"/>
            <a:chOff x="3795502" y="869005"/>
            <a:chExt cx="583145" cy="343733"/>
          </a:xfrm>
        </p:grpSpPr>
        <p:sp>
          <p:nvSpPr>
            <p:cNvPr id="3234" name="Google Shape;3234;p20"/>
            <p:cNvSpPr/>
            <p:nvPr/>
          </p:nvSpPr>
          <p:spPr>
            <a:xfrm>
              <a:off x="3795502" y="869005"/>
              <a:ext cx="583145" cy="343733"/>
            </a:xfrm>
            <a:custGeom>
              <a:avLst/>
              <a:gdLst/>
              <a:ahLst/>
              <a:cxnLst/>
              <a:rect l="l" t="t" r="r" b="b"/>
              <a:pathLst>
                <a:path w="18799" h="11081" extrusionOk="0">
                  <a:moveTo>
                    <a:pt x="18198" y="1151"/>
                  </a:moveTo>
                  <a:cubicBezTo>
                    <a:pt x="18222" y="1151"/>
                    <a:pt x="18248" y="1157"/>
                    <a:pt x="18276" y="1174"/>
                  </a:cubicBezTo>
                  <a:cubicBezTo>
                    <a:pt x="18253" y="1181"/>
                    <a:pt x="18241" y="1189"/>
                    <a:pt x="18238" y="1193"/>
                  </a:cubicBezTo>
                  <a:cubicBezTo>
                    <a:pt x="18045" y="1331"/>
                    <a:pt x="18011" y="1554"/>
                    <a:pt x="17949" y="1754"/>
                  </a:cubicBezTo>
                  <a:cubicBezTo>
                    <a:pt x="17949" y="1827"/>
                    <a:pt x="17946" y="1892"/>
                    <a:pt x="17934" y="1965"/>
                  </a:cubicBezTo>
                  <a:cubicBezTo>
                    <a:pt x="17830" y="2104"/>
                    <a:pt x="17773" y="2273"/>
                    <a:pt x="17696" y="2430"/>
                  </a:cubicBezTo>
                  <a:cubicBezTo>
                    <a:pt x="17212" y="3003"/>
                    <a:pt x="16704" y="3564"/>
                    <a:pt x="16309" y="4206"/>
                  </a:cubicBezTo>
                  <a:cubicBezTo>
                    <a:pt x="16109" y="4517"/>
                    <a:pt x="15890" y="4809"/>
                    <a:pt x="15644" y="5089"/>
                  </a:cubicBezTo>
                  <a:cubicBezTo>
                    <a:pt x="15179" y="5635"/>
                    <a:pt x="14699" y="6173"/>
                    <a:pt x="14272" y="6753"/>
                  </a:cubicBezTo>
                  <a:cubicBezTo>
                    <a:pt x="13953" y="7184"/>
                    <a:pt x="13696" y="7656"/>
                    <a:pt x="13277" y="8002"/>
                  </a:cubicBezTo>
                  <a:cubicBezTo>
                    <a:pt x="13204" y="8017"/>
                    <a:pt x="13138" y="8052"/>
                    <a:pt x="13088" y="8106"/>
                  </a:cubicBezTo>
                  <a:cubicBezTo>
                    <a:pt x="13092" y="8098"/>
                    <a:pt x="13092" y="8090"/>
                    <a:pt x="13096" y="8087"/>
                  </a:cubicBezTo>
                  <a:cubicBezTo>
                    <a:pt x="13119" y="8029"/>
                    <a:pt x="13104" y="7964"/>
                    <a:pt x="13069" y="7914"/>
                  </a:cubicBezTo>
                  <a:lnTo>
                    <a:pt x="13069" y="7914"/>
                  </a:lnTo>
                  <a:cubicBezTo>
                    <a:pt x="13072" y="7914"/>
                    <a:pt x="13075" y="7914"/>
                    <a:pt x="13078" y="7914"/>
                  </a:cubicBezTo>
                  <a:cubicBezTo>
                    <a:pt x="13102" y="7914"/>
                    <a:pt x="13129" y="7900"/>
                    <a:pt x="13146" y="7879"/>
                  </a:cubicBezTo>
                  <a:cubicBezTo>
                    <a:pt x="13277" y="7552"/>
                    <a:pt x="13434" y="7230"/>
                    <a:pt x="13438" y="6865"/>
                  </a:cubicBezTo>
                  <a:cubicBezTo>
                    <a:pt x="13457" y="6842"/>
                    <a:pt x="13469" y="6819"/>
                    <a:pt x="13473" y="6788"/>
                  </a:cubicBezTo>
                  <a:lnTo>
                    <a:pt x="13738" y="6457"/>
                  </a:lnTo>
                  <a:cubicBezTo>
                    <a:pt x="13726" y="6442"/>
                    <a:pt x="13723" y="6427"/>
                    <a:pt x="13726" y="6407"/>
                  </a:cubicBezTo>
                  <a:lnTo>
                    <a:pt x="13726" y="6407"/>
                  </a:lnTo>
                  <a:cubicBezTo>
                    <a:pt x="13730" y="6423"/>
                    <a:pt x="13738" y="6442"/>
                    <a:pt x="13738" y="6457"/>
                  </a:cubicBezTo>
                  <a:cubicBezTo>
                    <a:pt x="13757" y="6434"/>
                    <a:pt x="13761" y="6404"/>
                    <a:pt x="13749" y="6377"/>
                  </a:cubicBezTo>
                  <a:cubicBezTo>
                    <a:pt x="13880" y="6304"/>
                    <a:pt x="13992" y="6204"/>
                    <a:pt x="14068" y="6077"/>
                  </a:cubicBezTo>
                  <a:cubicBezTo>
                    <a:pt x="14322" y="5789"/>
                    <a:pt x="14583" y="5504"/>
                    <a:pt x="14764" y="5158"/>
                  </a:cubicBezTo>
                  <a:cubicBezTo>
                    <a:pt x="15056" y="4843"/>
                    <a:pt x="15398" y="4559"/>
                    <a:pt x="15575" y="4152"/>
                  </a:cubicBezTo>
                  <a:lnTo>
                    <a:pt x="15575" y="4144"/>
                  </a:lnTo>
                  <a:cubicBezTo>
                    <a:pt x="15671" y="4113"/>
                    <a:pt x="15740" y="4036"/>
                    <a:pt x="15763" y="3940"/>
                  </a:cubicBezTo>
                  <a:lnTo>
                    <a:pt x="15774" y="3929"/>
                  </a:lnTo>
                  <a:cubicBezTo>
                    <a:pt x="15851" y="3906"/>
                    <a:pt x="15901" y="3840"/>
                    <a:pt x="15913" y="3756"/>
                  </a:cubicBezTo>
                  <a:lnTo>
                    <a:pt x="17312" y="1942"/>
                  </a:lnTo>
                  <a:cubicBezTo>
                    <a:pt x="17550" y="1758"/>
                    <a:pt x="17715" y="1504"/>
                    <a:pt x="17880" y="1258"/>
                  </a:cubicBezTo>
                  <a:cubicBezTo>
                    <a:pt x="17888" y="1258"/>
                    <a:pt x="17892" y="1262"/>
                    <a:pt x="17896" y="1262"/>
                  </a:cubicBezTo>
                  <a:cubicBezTo>
                    <a:pt x="17902" y="1263"/>
                    <a:pt x="17908" y="1263"/>
                    <a:pt x="17914" y="1263"/>
                  </a:cubicBezTo>
                  <a:cubicBezTo>
                    <a:pt x="18015" y="1263"/>
                    <a:pt x="18095" y="1151"/>
                    <a:pt x="18198" y="1151"/>
                  </a:cubicBezTo>
                  <a:close/>
                  <a:moveTo>
                    <a:pt x="10303" y="10223"/>
                  </a:moveTo>
                  <a:cubicBezTo>
                    <a:pt x="10314" y="10246"/>
                    <a:pt x="10322" y="10269"/>
                    <a:pt x="10341" y="10288"/>
                  </a:cubicBezTo>
                  <a:cubicBezTo>
                    <a:pt x="10322" y="10296"/>
                    <a:pt x="10303" y="10304"/>
                    <a:pt x="10295" y="10323"/>
                  </a:cubicBezTo>
                  <a:lnTo>
                    <a:pt x="10210" y="10319"/>
                  </a:lnTo>
                  <a:cubicBezTo>
                    <a:pt x="10249" y="10296"/>
                    <a:pt x="10280" y="10261"/>
                    <a:pt x="10303" y="10223"/>
                  </a:cubicBezTo>
                  <a:close/>
                  <a:moveTo>
                    <a:pt x="5284" y="1619"/>
                  </a:moveTo>
                  <a:lnTo>
                    <a:pt x="5326" y="1627"/>
                  </a:lnTo>
                  <a:lnTo>
                    <a:pt x="5369" y="1627"/>
                  </a:lnTo>
                  <a:lnTo>
                    <a:pt x="5445" y="1712"/>
                  </a:lnTo>
                  <a:cubicBezTo>
                    <a:pt x="5442" y="1723"/>
                    <a:pt x="5438" y="1739"/>
                    <a:pt x="5438" y="1758"/>
                  </a:cubicBezTo>
                  <a:cubicBezTo>
                    <a:pt x="5449" y="2023"/>
                    <a:pt x="5538" y="2234"/>
                    <a:pt x="5841" y="2277"/>
                  </a:cubicBezTo>
                  <a:cubicBezTo>
                    <a:pt x="5845" y="2277"/>
                    <a:pt x="5853" y="2273"/>
                    <a:pt x="5860" y="2269"/>
                  </a:cubicBezTo>
                  <a:cubicBezTo>
                    <a:pt x="5949" y="2599"/>
                    <a:pt x="6245" y="2772"/>
                    <a:pt x="6448" y="3007"/>
                  </a:cubicBezTo>
                  <a:cubicBezTo>
                    <a:pt x="6448" y="3007"/>
                    <a:pt x="6448" y="3010"/>
                    <a:pt x="6445" y="3010"/>
                  </a:cubicBezTo>
                  <a:cubicBezTo>
                    <a:pt x="6456" y="3241"/>
                    <a:pt x="6652" y="3333"/>
                    <a:pt x="6794" y="3468"/>
                  </a:cubicBezTo>
                  <a:lnTo>
                    <a:pt x="6898" y="3541"/>
                  </a:lnTo>
                  <a:cubicBezTo>
                    <a:pt x="6929" y="3564"/>
                    <a:pt x="6963" y="3583"/>
                    <a:pt x="7002" y="3598"/>
                  </a:cubicBezTo>
                  <a:cubicBezTo>
                    <a:pt x="7013" y="3606"/>
                    <a:pt x="7025" y="3614"/>
                    <a:pt x="7036" y="3621"/>
                  </a:cubicBezTo>
                  <a:cubicBezTo>
                    <a:pt x="7059" y="3660"/>
                    <a:pt x="7094" y="3691"/>
                    <a:pt x="7132" y="3710"/>
                  </a:cubicBezTo>
                  <a:cubicBezTo>
                    <a:pt x="7148" y="3729"/>
                    <a:pt x="7159" y="3748"/>
                    <a:pt x="7175" y="3760"/>
                  </a:cubicBezTo>
                  <a:cubicBezTo>
                    <a:pt x="7205" y="3787"/>
                    <a:pt x="7236" y="3806"/>
                    <a:pt x="7271" y="3817"/>
                  </a:cubicBezTo>
                  <a:cubicBezTo>
                    <a:pt x="7574" y="4140"/>
                    <a:pt x="7920" y="4394"/>
                    <a:pt x="8347" y="4528"/>
                  </a:cubicBezTo>
                  <a:cubicBezTo>
                    <a:pt x="8358" y="4555"/>
                    <a:pt x="8370" y="4574"/>
                    <a:pt x="8385" y="4594"/>
                  </a:cubicBezTo>
                  <a:cubicBezTo>
                    <a:pt x="8416" y="4624"/>
                    <a:pt x="8454" y="4651"/>
                    <a:pt x="8493" y="4674"/>
                  </a:cubicBezTo>
                  <a:cubicBezTo>
                    <a:pt x="8516" y="4678"/>
                    <a:pt x="8539" y="4682"/>
                    <a:pt x="8562" y="4682"/>
                  </a:cubicBezTo>
                  <a:cubicBezTo>
                    <a:pt x="8668" y="4781"/>
                    <a:pt x="8781" y="4855"/>
                    <a:pt x="8932" y="4855"/>
                  </a:cubicBezTo>
                  <a:cubicBezTo>
                    <a:pt x="8939" y="4855"/>
                    <a:pt x="8946" y="4855"/>
                    <a:pt x="8954" y="4855"/>
                  </a:cubicBezTo>
                  <a:cubicBezTo>
                    <a:pt x="8973" y="4905"/>
                    <a:pt x="8996" y="4947"/>
                    <a:pt x="9023" y="4997"/>
                  </a:cubicBezTo>
                  <a:cubicBezTo>
                    <a:pt x="9630" y="5374"/>
                    <a:pt x="10337" y="5381"/>
                    <a:pt x="11010" y="5489"/>
                  </a:cubicBezTo>
                  <a:cubicBezTo>
                    <a:pt x="11259" y="5489"/>
                    <a:pt x="11501" y="5477"/>
                    <a:pt x="11751" y="5451"/>
                  </a:cubicBezTo>
                  <a:cubicBezTo>
                    <a:pt x="12285" y="5439"/>
                    <a:pt x="12808" y="5347"/>
                    <a:pt x="13319" y="5182"/>
                  </a:cubicBezTo>
                  <a:cubicBezTo>
                    <a:pt x="13415" y="5162"/>
                    <a:pt x="13515" y="5139"/>
                    <a:pt x="13611" y="5116"/>
                  </a:cubicBezTo>
                  <a:cubicBezTo>
                    <a:pt x="13634" y="5101"/>
                    <a:pt x="13661" y="5078"/>
                    <a:pt x="13669" y="5055"/>
                  </a:cubicBezTo>
                  <a:cubicBezTo>
                    <a:pt x="13749" y="5112"/>
                    <a:pt x="13827" y="5132"/>
                    <a:pt x="13903" y="5132"/>
                  </a:cubicBezTo>
                  <a:cubicBezTo>
                    <a:pt x="14044" y="5132"/>
                    <a:pt x="14181" y="5062"/>
                    <a:pt x="14318" y="5020"/>
                  </a:cubicBezTo>
                  <a:cubicBezTo>
                    <a:pt x="14360" y="4997"/>
                    <a:pt x="14391" y="4947"/>
                    <a:pt x="14391" y="4901"/>
                  </a:cubicBezTo>
                  <a:cubicBezTo>
                    <a:pt x="14380" y="4882"/>
                    <a:pt x="14372" y="4866"/>
                    <a:pt x="14360" y="4851"/>
                  </a:cubicBezTo>
                  <a:lnTo>
                    <a:pt x="14376" y="4843"/>
                  </a:lnTo>
                  <a:cubicBezTo>
                    <a:pt x="14383" y="4844"/>
                    <a:pt x="14390" y="4844"/>
                    <a:pt x="14396" y="4844"/>
                  </a:cubicBezTo>
                  <a:cubicBezTo>
                    <a:pt x="14500" y="4844"/>
                    <a:pt x="14574" y="4765"/>
                    <a:pt x="14664" y="4736"/>
                  </a:cubicBezTo>
                  <a:lnTo>
                    <a:pt x="14706" y="4755"/>
                  </a:lnTo>
                  <a:lnTo>
                    <a:pt x="14756" y="4751"/>
                  </a:lnTo>
                  <a:lnTo>
                    <a:pt x="14756" y="4751"/>
                  </a:lnTo>
                  <a:cubicBezTo>
                    <a:pt x="14795" y="4866"/>
                    <a:pt x="14725" y="4951"/>
                    <a:pt x="14672" y="5043"/>
                  </a:cubicBezTo>
                  <a:lnTo>
                    <a:pt x="14572" y="5043"/>
                  </a:lnTo>
                  <a:lnTo>
                    <a:pt x="14564" y="5047"/>
                  </a:lnTo>
                  <a:lnTo>
                    <a:pt x="14472" y="5143"/>
                  </a:lnTo>
                  <a:lnTo>
                    <a:pt x="14468" y="5151"/>
                  </a:lnTo>
                  <a:cubicBezTo>
                    <a:pt x="14433" y="5182"/>
                    <a:pt x="14399" y="5216"/>
                    <a:pt x="14368" y="5247"/>
                  </a:cubicBezTo>
                  <a:cubicBezTo>
                    <a:pt x="14295" y="5347"/>
                    <a:pt x="14226" y="5451"/>
                    <a:pt x="14168" y="5558"/>
                  </a:cubicBezTo>
                  <a:cubicBezTo>
                    <a:pt x="14176" y="5731"/>
                    <a:pt x="13995" y="5793"/>
                    <a:pt x="13949" y="5931"/>
                  </a:cubicBezTo>
                  <a:cubicBezTo>
                    <a:pt x="13855" y="5996"/>
                    <a:pt x="13832" y="6151"/>
                    <a:pt x="13690" y="6151"/>
                  </a:cubicBezTo>
                  <a:cubicBezTo>
                    <a:pt x="13682" y="6151"/>
                    <a:pt x="13674" y="6151"/>
                    <a:pt x="13665" y="6150"/>
                  </a:cubicBezTo>
                  <a:cubicBezTo>
                    <a:pt x="13623" y="6125"/>
                    <a:pt x="13589" y="6115"/>
                    <a:pt x="13562" y="6115"/>
                  </a:cubicBezTo>
                  <a:cubicBezTo>
                    <a:pt x="13466" y="6115"/>
                    <a:pt x="13444" y="6239"/>
                    <a:pt x="13396" y="6307"/>
                  </a:cubicBezTo>
                  <a:cubicBezTo>
                    <a:pt x="13215" y="6546"/>
                    <a:pt x="13015" y="6772"/>
                    <a:pt x="12708" y="6842"/>
                  </a:cubicBezTo>
                  <a:cubicBezTo>
                    <a:pt x="12593" y="6868"/>
                    <a:pt x="12508" y="6888"/>
                    <a:pt x="12566" y="7018"/>
                  </a:cubicBezTo>
                  <a:cubicBezTo>
                    <a:pt x="12598" y="7088"/>
                    <a:pt x="12654" y="7140"/>
                    <a:pt x="12729" y="7140"/>
                  </a:cubicBezTo>
                  <a:cubicBezTo>
                    <a:pt x="12753" y="7140"/>
                    <a:pt x="12780" y="7134"/>
                    <a:pt x="12808" y="7122"/>
                  </a:cubicBezTo>
                  <a:cubicBezTo>
                    <a:pt x="12950" y="7064"/>
                    <a:pt x="13085" y="6999"/>
                    <a:pt x="13165" y="6865"/>
                  </a:cubicBezTo>
                  <a:cubicBezTo>
                    <a:pt x="13277" y="6899"/>
                    <a:pt x="13269" y="6976"/>
                    <a:pt x="13238" y="7061"/>
                  </a:cubicBezTo>
                  <a:lnTo>
                    <a:pt x="13165" y="7176"/>
                  </a:lnTo>
                  <a:cubicBezTo>
                    <a:pt x="13161" y="7391"/>
                    <a:pt x="13031" y="7572"/>
                    <a:pt x="12973" y="7771"/>
                  </a:cubicBezTo>
                  <a:lnTo>
                    <a:pt x="12720" y="8267"/>
                  </a:lnTo>
                  <a:cubicBezTo>
                    <a:pt x="12562" y="8402"/>
                    <a:pt x="12504" y="8632"/>
                    <a:pt x="12320" y="8744"/>
                  </a:cubicBezTo>
                  <a:cubicBezTo>
                    <a:pt x="12293" y="8751"/>
                    <a:pt x="12262" y="8763"/>
                    <a:pt x="12232" y="8782"/>
                  </a:cubicBezTo>
                  <a:lnTo>
                    <a:pt x="12032" y="8901"/>
                  </a:lnTo>
                  <a:cubicBezTo>
                    <a:pt x="11978" y="8963"/>
                    <a:pt x="11843" y="8936"/>
                    <a:pt x="11817" y="9028"/>
                  </a:cubicBezTo>
                  <a:cubicBezTo>
                    <a:pt x="11651" y="9051"/>
                    <a:pt x="11513" y="9136"/>
                    <a:pt x="11382" y="9232"/>
                  </a:cubicBezTo>
                  <a:cubicBezTo>
                    <a:pt x="11378" y="9239"/>
                    <a:pt x="11370" y="9244"/>
                    <a:pt x="11363" y="9250"/>
                  </a:cubicBezTo>
                  <a:lnTo>
                    <a:pt x="11363" y="9250"/>
                  </a:lnTo>
                  <a:cubicBezTo>
                    <a:pt x="11425" y="9185"/>
                    <a:pt x="11491" y="9122"/>
                    <a:pt x="11509" y="9032"/>
                  </a:cubicBezTo>
                  <a:cubicBezTo>
                    <a:pt x="11517" y="9036"/>
                    <a:pt x="11532" y="9036"/>
                    <a:pt x="11544" y="9040"/>
                  </a:cubicBezTo>
                  <a:cubicBezTo>
                    <a:pt x="11705" y="9032"/>
                    <a:pt x="11774" y="8924"/>
                    <a:pt x="11813" y="8786"/>
                  </a:cubicBezTo>
                  <a:cubicBezTo>
                    <a:pt x="11997" y="8575"/>
                    <a:pt x="12239" y="8394"/>
                    <a:pt x="12235" y="8029"/>
                  </a:cubicBezTo>
                  <a:lnTo>
                    <a:pt x="12235" y="8029"/>
                  </a:lnTo>
                  <a:lnTo>
                    <a:pt x="11325" y="8901"/>
                  </a:lnTo>
                  <a:cubicBezTo>
                    <a:pt x="11067" y="9047"/>
                    <a:pt x="10833" y="9212"/>
                    <a:pt x="10718" y="9508"/>
                  </a:cubicBezTo>
                  <a:cubicBezTo>
                    <a:pt x="10691" y="9507"/>
                    <a:pt x="10665" y="9507"/>
                    <a:pt x="10639" y="9507"/>
                  </a:cubicBezTo>
                  <a:cubicBezTo>
                    <a:pt x="10465" y="9507"/>
                    <a:pt x="10305" y="9537"/>
                    <a:pt x="10191" y="9700"/>
                  </a:cubicBezTo>
                  <a:cubicBezTo>
                    <a:pt x="10091" y="9747"/>
                    <a:pt x="10026" y="9804"/>
                    <a:pt x="10114" y="9920"/>
                  </a:cubicBezTo>
                  <a:cubicBezTo>
                    <a:pt x="10110" y="9954"/>
                    <a:pt x="10110" y="9981"/>
                    <a:pt x="10114" y="10016"/>
                  </a:cubicBezTo>
                  <a:lnTo>
                    <a:pt x="10007" y="10112"/>
                  </a:lnTo>
                  <a:cubicBezTo>
                    <a:pt x="9895" y="10150"/>
                    <a:pt x="9768" y="10165"/>
                    <a:pt x="9680" y="10227"/>
                  </a:cubicBezTo>
                  <a:cubicBezTo>
                    <a:pt x="9000" y="10707"/>
                    <a:pt x="8224" y="10815"/>
                    <a:pt x="7428" y="10842"/>
                  </a:cubicBezTo>
                  <a:cubicBezTo>
                    <a:pt x="7361" y="10844"/>
                    <a:pt x="7294" y="10845"/>
                    <a:pt x="7227" y="10845"/>
                  </a:cubicBezTo>
                  <a:cubicBezTo>
                    <a:pt x="6120" y="10845"/>
                    <a:pt x="5093" y="10516"/>
                    <a:pt x="4158" y="9900"/>
                  </a:cubicBezTo>
                  <a:cubicBezTo>
                    <a:pt x="4120" y="9877"/>
                    <a:pt x="4081" y="9854"/>
                    <a:pt x="4047" y="9827"/>
                  </a:cubicBezTo>
                  <a:lnTo>
                    <a:pt x="4039" y="9823"/>
                  </a:lnTo>
                  <a:cubicBezTo>
                    <a:pt x="4001" y="9674"/>
                    <a:pt x="3874" y="9612"/>
                    <a:pt x="3759" y="9539"/>
                  </a:cubicBezTo>
                  <a:cubicBezTo>
                    <a:pt x="3390" y="9378"/>
                    <a:pt x="3155" y="9001"/>
                    <a:pt x="2740" y="8917"/>
                  </a:cubicBezTo>
                  <a:cubicBezTo>
                    <a:pt x="2494" y="8767"/>
                    <a:pt x="2241" y="8613"/>
                    <a:pt x="2041" y="8402"/>
                  </a:cubicBezTo>
                  <a:cubicBezTo>
                    <a:pt x="1949" y="8202"/>
                    <a:pt x="1780" y="8056"/>
                    <a:pt x="1641" y="7894"/>
                  </a:cubicBezTo>
                  <a:cubicBezTo>
                    <a:pt x="1388" y="7606"/>
                    <a:pt x="1099" y="7345"/>
                    <a:pt x="911" y="7003"/>
                  </a:cubicBezTo>
                  <a:cubicBezTo>
                    <a:pt x="1026" y="6941"/>
                    <a:pt x="1153" y="6880"/>
                    <a:pt x="1180" y="6715"/>
                  </a:cubicBezTo>
                  <a:cubicBezTo>
                    <a:pt x="1176" y="6715"/>
                    <a:pt x="1172" y="6715"/>
                    <a:pt x="1168" y="6715"/>
                  </a:cubicBezTo>
                  <a:cubicBezTo>
                    <a:pt x="986" y="6715"/>
                    <a:pt x="943" y="6877"/>
                    <a:pt x="815" y="6899"/>
                  </a:cubicBezTo>
                  <a:cubicBezTo>
                    <a:pt x="477" y="6396"/>
                    <a:pt x="477" y="6396"/>
                    <a:pt x="734" y="6062"/>
                  </a:cubicBezTo>
                  <a:cubicBezTo>
                    <a:pt x="765" y="6042"/>
                    <a:pt x="792" y="6019"/>
                    <a:pt x="811" y="5992"/>
                  </a:cubicBezTo>
                  <a:lnTo>
                    <a:pt x="830" y="5973"/>
                  </a:lnTo>
                  <a:cubicBezTo>
                    <a:pt x="911" y="5927"/>
                    <a:pt x="1000" y="5885"/>
                    <a:pt x="1042" y="5793"/>
                  </a:cubicBezTo>
                  <a:cubicBezTo>
                    <a:pt x="1257" y="5685"/>
                    <a:pt x="1441" y="5516"/>
                    <a:pt x="1564" y="5305"/>
                  </a:cubicBezTo>
                  <a:cubicBezTo>
                    <a:pt x="1618" y="5293"/>
                    <a:pt x="1653" y="5247"/>
                    <a:pt x="1649" y="5193"/>
                  </a:cubicBezTo>
                  <a:lnTo>
                    <a:pt x="1657" y="5185"/>
                  </a:lnTo>
                  <a:cubicBezTo>
                    <a:pt x="1659" y="5186"/>
                    <a:pt x="1661" y="5186"/>
                    <a:pt x="1663" y="5186"/>
                  </a:cubicBezTo>
                  <a:cubicBezTo>
                    <a:pt x="1707" y="5186"/>
                    <a:pt x="1749" y="5149"/>
                    <a:pt x="1753" y="5101"/>
                  </a:cubicBezTo>
                  <a:lnTo>
                    <a:pt x="1753" y="5089"/>
                  </a:lnTo>
                  <a:lnTo>
                    <a:pt x="1760" y="5078"/>
                  </a:lnTo>
                  <a:cubicBezTo>
                    <a:pt x="1810" y="5078"/>
                    <a:pt x="1849" y="5039"/>
                    <a:pt x="1853" y="4993"/>
                  </a:cubicBezTo>
                  <a:lnTo>
                    <a:pt x="1853" y="4982"/>
                  </a:lnTo>
                  <a:lnTo>
                    <a:pt x="1864" y="4970"/>
                  </a:lnTo>
                  <a:cubicBezTo>
                    <a:pt x="1914" y="4970"/>
                    <a:pt x="1953" y="4928"/>
                    <a:pt x="1953" y="4882"/>
                  </a:cubicBezTo>
                  <a:lnTo>
                    <a:pt x="1960" y="4874"/>
                  </a:lnTo>
                  <a:cubicBezTo>
                    <a:pt x="2010" y="4870"/>
                    <a:pt x="2056" y="4836"/>
                    <a:pt x="2075" y="4786"/>
                  </a:cubicBezTo>
                  <a:lnTo>
                    <a:pt x="2252" y="4651"/>
                  </a:lnTo>
                  <a:cubicBezTo>
                    <a:pt x="2287" y="4624"/>
                    <a:pt x="2318" y="4601"/>
                    <a:pt x="2352" y="4574"/>
                  </a:cubicBezTo>
                  <a:lnTo>
                    <a:pt x="2364" y="4567"/>
                  </a:lnTo>
                  <a:cubicBezTo>
                    <a:pt x="2410" y="4563"/>
                    <a:pt x="2452" y="4521"/>
                    <a:pt x="2460" y="4471"/>
                  </a:cubicBezTo>
                  <a:lnTo>
                    <a:pt x="2464" y="4467"/>
                  </a:lnTo>
                  <a:cubicBezTo>
                    <a:pt x="2490" y="4428"/>
                    <a:pt x="2525" y="4394"/>
                    <a:pt x="2564" y="4371"/>
                  </a:cubicBezTo>
                  <a:cubicBezTo>
                    <a:pt x="2617" y="4367"/>
                    <a:pt x="2660" y="4325"/>
                    <a:pt x="2663" y="4271"/>
                  </a:cubicBezTo>
                  <a:cubicBezTo>
                    <a:pt x="2717" y="4259"/>
                    <a:pt x="2756" y="4217"/>
                    <a:pt x="2759" y="4163"/>
                  </a:cubicBezTo>
                  <a:lnTo>
                    <a:pt x="2767" y="4159"/>
                  </a:lnTo>
                  <a:lnTo>
                    <a:pt x="2848" y="4060"/>
                  </a:lnTo>
                  <a:lnTo>
                    <a:pt x="2863" y="4040"/>
                  </a:lnTo>
                  <a:cubicBezTo>
                    <a:pt x="2894" y="4017"/>
                    <a:pt x="2929" y="3986"/>
                    <a:pt x="2959" y="3960"/>
                  </a:cubicBezTo>
                  <a:lnTo>
                    <a:pt x="2963" y="3952"/>
                  </a:lnTo>
                  <a:cubicBezTo>
                    <a:pt x="2990" y="3921"/>
                    <a:pt x="3025" y="3887"/>
                    <a:pt x="3055" y="3856"/>
                  </a:cubicBezTo>
                  <a:cubicBezTo>
                    <a:pt x="3420" y="3479"/>
                    <a:pt x="3874" y="3195"/>
                    <a:pt x="4158" y="2738"/>
                  </a:cubicBezTo>
                  <a:cubicBezTo>
                    <a:pt x="4508" y="2415"/>
                    <a:pt x="4888" y="2123"/>
                    <a:pt x="5153" y="1723"/>
                  </a:cubicBezTo>
                  <a:lnTo>
                    <a:pt x="5284" y="1619"/>
                  </a:lnTo>
                  <a:close/>
                  <a:moveTo>
                    <a:pt x="18624" y="1"/>
                  </a:moveTo>
                  <a:cubicBezTo>
                    <a:pt x="18538" y="1"/>
                    <a:pt x="18480" y="69"/>
                    <a:pt x="18411" y="121"/>
                  </a:cubicBezTo>
                  <a:lnTo>
                    <a:pt x="18407" y="117"/>
                  </a:lnTo>
                  <a:cubicBezTo>
                    <a:pt x="18349" y="171"/>
                    <a:pt x="18234" y="144"/>
                    <a:pt x="18215" y="255"/>
                  </a:cubicBezTo>
                  <a:lnTo>
                    <a:pt x="18195" y="413"/>
                  </a:lnTo>
                  <a:cubicBezTo>
                    <a:pt x="18118" y="567"/>
                    <a:pt x="17972" y="670"/>
                    <a:pt x="17911" y="832"/>
                  </a:cubicBezTo>
                  <a:cubicBezTo>
                    <a:pt x="17830" y="905"/>
                    <a:pt x="17773" y="1001"/>
                    <a:pt x="17753" y="1105"/>
                  </a:cubicBezTo>
                  <a:lnTo>
                    <a:pt x="17696" y="1124"/>
                  </a:lnTo>
                  <a:cubicBezTo>
                    <a:pt x="17696" y="1178"/>
                    <a:pt x="17657" y="1227"/>
                    <a:pt x="17607" y="1239"/>
                  </a:cubicBezTo>
                  <a:cubicBezTo>
                    <a:pt x="17550" y="1316"/>
                    <a:pt x="17488" y="1389"/>
                    <a:pt x="17419" y="1450"/>
                  </a:cubicBezTo>
                  <a:cubicBezTo>
                    <a:pt x="17381" y="1566"/>
                    <a:pt x="17304" y="1669"/>
                    <a:pt x="17204" y="1739"/>
                  </a:cubicBezTo>
                  <a:cubicBezTo>
                    <a:pt x="17204" y="1773"/>
                    <a:pt x="17200" y="1804"/>
                    <a:pt x="17200" y="1831"/>
                  </a:cubicBezTo>
                  <a:cubicBezTo>
                    <a:pt x="17177" y="1846"/>
                    <a:pt x="17146" y="1854"/>
                    <a:pt x="17119" y="1854"/>
                  </a:cubicBezTo>
                  <a:lnTo>
                    <a:pt x="16985" y="2027"/>
                  </a:lnTo>
                  <a:cubicBezTo>
                    <a:pt x="16939" y="2115"/>
                    <a:pt x="16873" y="2188"/>
                    <a:pt x="16793" y="2238"/>
                  </a:cubicBezTo>
                  <a:cubicBezTo>
                    <a:pt x="16797" y="2292"/>
                    <a:pt x="16758" y="2346"/>
                    <a:pt x="16704" y="2353"/>
                  </a:cubicBezTo>
                  <a:cubicBezTo>
                    <a:pt x="16701" y="2407"/>
                    <a:pt x="16662" y="2449"/>
                    <a:pt x="16608" y="2461"/>
                  </a:cubicBezTo>
                  <a:cubicBezTo>
                    <a:pt x="16578" y="2580"/>
                    <a:pt x="16493" y="2680"/>
                    <a:pt x="16385" y="2738"/>
                  </a:cubicBezTo>
                  <a:cubicBezTo>
                    <a:pt x="16378" y="2791"/>
                    <a:pt x="16343" y="2834"/>
                    <a:pt x="16297" y="2849"/>
                  </a:cubicBezTo>
                  <a:cubicBezTo>
                    <a:pt x="16297" y="2903"/>
                    <a:pt x="16263" y="2949"/>
                    <a:pt x="16209" y="2964"/>
                  </a:cubicBezTo>
                  <a:cubicBezTo>
                    <a:pt x="16189" y="3037"/>
                    <a:pt x="16143" y="3099"/>
                    <a:pt x="16074" y="3137"/>
                  </a:cubicBezTo>
                  <a:cubicBezTo>
                    <a:pt x="16067" y="3191"/>
                    <a:pt x="16028" y="3230"/>
                    <a:pt x="15974" y="3237"/>
                  </a:cubicBezTo>
                  <a:lnTo>
                    <a:pt x="15874" y="3341"/>
                  </a:lnTo>
                  <a:lnTo>
                    <a:pt x="15371" y="3844"/>
                  </a:lnTo>
                  <a:cubicBezTo>
                    <a:pt x="15363" y="3898"/>
                    <a:pt x="15325" y="3940"/>
                    <a:pt x="15275" y="3948"/>
                  </a:cubicBezTo>
                  <a:cubicBezTo>
                    <a:pt x="15267" y="4002"/>
                    <a:pt x="15225" y="4044"/>
                    <a:pt x="15171" y="4052"/>
                  </a:cubicBezTo>
                  <a:cubicBezTo>
                    <a:pt x="15094" y="4175"/>
                    <a:pt x="15017" y="4305"/>
                    <a:pt x="14864" y="4348"/>
                  </a:cubicBezTo>
                  <a:cubicBezTo>
                    <a:pt x="14795" y="4440"/>
                    <a:pt x="14687" y="4463"/>
                    <a:pt x="14576" y="4467"/>
                  </a:cubicBezTo>
                  <a:lnTo>
                    <a:pt x="14460" y="4563"/>
                  </a:lnTo>
                  <a:cubicBezTo>
                    <a:pt x="14438" y="4557"/>
                    <a:pt x="14415" y="4554"/>
                    <a:pt x="14391" y="4554"/>
                  </a:cubicBezTo>
                  <a:cubicBezTo>
                    <a:pt x="14382" y="4554"/>
                    <a:pt x="14374" y="4554"/>
                    <a:pt x="14364" y="4555"/>
                  </a:cubicBezTo>
                  <a:cubicBezTo>
                    <a:pt x="14360" y="4582"/>
                    <a:pt x="14353" y="4613"/>
                    <a:pt x="14341" y="4636"/>
                  </a:cubicBezTo>
                  <a:cubicBezTo>
                    <a:pt x="14338" y="4636"/>
                    <a:pt x="14334" y="4635"/>
                    <a:pt x="14331" y="4635"/>
                  </a:cubicBezTo>
                  <a:cubicBezTo>
                    <a:pt x="14301" y="4635"/>
                    <a:pt x="14278" y="4650"/>
                    <a:pt x="14260" y="4670"/>
                  </a:cubicBezTo>
                  <a:cubicBezTo>
                    <a:pt x="14230" y="4667"/>
                    <a:pt x="14199" y="4659"/>
                    <a:pt x="14168" y="4655"/>
                  </a:cubicBezTo>
                  <a:cubicBezTo>
                    <a:pt x="14161" y="4678"/>
                    <a:pt x="14149" y="4709"/>
                    <a:pt x="14141" y="4736"/>
                  </a:cubicBezTo>
                  <a:lnTo>
                    <a:pt x="14095" y="4728"/>
                  </a:lnTo>
                  <a:cubicBezTo>
                    <a:pt x="14077" y="4720"/>
                    <a:pt x="14058" y="4716"/>
                    <a:pt x="14039" y="4716"/>
                  </a:cubicBezTo>
                  <a:cubicBezTo>
                    <a:pt x="14015" y="4716"/>
                    <a:pt x="13990" y="4723"/>
                    <a:pt x="13968" y="4736"/>
                  </a:cubicBezTo>
                  <a:lnTo>
                    <a:pt x="13865" y="4763"/>
                  </a:lnTo>
                  <a:cubicBezTo>
                    <a:pt x="13814" y="4798"/>
                    <a:pt x="13758" y="4806"/>
                    <a:pt x="13699" y="4806"/>
                  </a:cubicBezTo>
                  <a:cubicBezTo>
                    <a:pt x="13650" y="4806"/>
                    <a:pt x="13600" y="4800"/>
                    <a:pt x="13551" y="4800"/>
                  </a:cubicBezTo>
                  <a:cubicBezTo>
                    <a:pt x="13484" y="4800"/>
                    <a:pt x="13419" y="4810"/>
                    <a:pt x="13361" y="4859"/>
                  </a:cubicBezTo>
                  <a:lnTo>
                    <a:pt x="13357" y="4863"/>
                  </a:lnTo>
                  <a:cubicBezTo>
                    <a:pt x="13334" y="4866"/>
                    <a:pt x="13319" y="4882"/>
                    <a:pt x="13319" y="4901"/>
                  </a:cubicBezTo>
                  <a:cubicBezTo>
                    <a:pt x="13265" y="4900"/>
                    <a:pt x="13211" y="4897"/>
                    <a:pt x="13157" y="4897"/>
                  </a:cubicBezTo>
                  <a:cubicBezTo>
                    <a:pt x="13055" y="4897"/>
                    <a:pt x="12955" y="4906"/>
                    <a:pt x="12854" y="4943"/>
                  </a:cubicBezTo>
                  <a:cubicBezTo>
                    <a:pt x="12798" y="4967"/>
                    <a:pt x="12738" y="4981"/>
                    <a:pt x="12678" y="4981"/>
                  </a:cubicBezTo>
                  <a:cubicBezTo>
                    <a:pt x="12643" y="4981"/>
                    <a:pt x="12608" y="4976"/>
                    <a:pt x="12574" y="4966"/>
                  </a:cubicBezTo>
                  <a:cubicBezTo>
                    <a:pt x="12292" y="5000"/>
                    <a:pt x="12008" y="5016"/>
                    <a:pt x="11724" y="5016"/>
                  </a:cubicBezTo>
                  <a:cubicBezTo>
                    <a:pt x="11424" y="5016"/>
                    <a:pt x="11123" y="4998"/>
                    <a:pt x="10825" y="4963"/>
                  </a:cubicBezTo>
                  <a:lnTo>
                    <a:pt x="10821" y="4966"/>
                  </a:lnTo>
                  <a:cubicBezTo>
                    <a:pt x="10757" y="4911"/>
                    <a:pt x="10685" y="4897"/>
                    <a:pt x="10610" y="4897"/>
                  </a:cubicBezTo>
                  <a:cubicBezTo>
                    <a:pt x="10542" y="4897"/>
                    <a:pt x="10471" y="4909"/>
                    <a:pt x="10403" y="4909"/>
                  </a:cubicBezTo>
                  <a:cubicBezTo>
                    <a:pt x="10340" y="4909"/>
                    <a:pt x="10278" y="4899"/>
                    <a:pt x="10222" y="4863"/>
                  </a:cubicBezTo>
                  <a:lnTo>
                    <a:pt x="10214" y="4863"/>
                  </a:lnTo>
                  <a:cubicBezTo>
                    <a:pt x="10133" y="4763"/>
                    <a:pt x="9995" y="4832"/>
                    <a:pt x="9899" y="4767"/>
                  </a:cubicBezTo>
                  <a:cubicBezTo>
                    <a:pt x="9891" y="4773"/>
                    <a:pt x="9881" y="4776"/>
                    <a:pt x="9871" y="4776"/>
                  </a:cubicBezTo>
                  <a:cubicBezTo>
                    <a:pt x="9851" y="4776"/>
                    <a:pt x="9831" y="4766"/>
                    <a:pt x="9818" y="4751"/>
                  </a:cubicBezTo>
                  <a:cubicBezTo>
                    <a:pt x="9818" y="4751"/>
                    <a:pt x="9818" y="4747"/>
                    <a:pt x="9815" y="4747"/>
                  </a:cubicBezTo>
                  <a:cubicBezTo>
                    <a:pt x="9757" y="4694"/>
                    <a:pt x="9669" y="4709"/>
                    <a:pt x="9607" y="4667"/>
                  </a:cubicBezTo>
                  <a:lnTo>
                    <a:pt x="9603" y="4667"/>
                  </a:lnTo>
                  <a:cubicBezTo>
                    <a:pt x="9553" y="4594"/>
                    <a:pt x="9461" y="4613"/>
                    <a:pt x="9400" y="4571"/>
                  </a:cubicBezTo>
                  <a:cubicBezTo>
                    <a:pt x="9346" y="4494"/>
                    <a:pt x="9250" y="4505"/>
                    <a:pt x="9184" y="4467"/>
                  </a:cubicBezTo>
                  <a:cubicBezTo>
                    <a:pt x="9176" y="4471"/>
                    <a:pt x="9168" y="4473"/>
                    <a:pt x="9159" y="4473"/>
                  </a:cubicBezTo>
                  <a:cubicBezTo>
                    <a:pt x="9138" y="4473"/>
                    <a:pt x="9118" y="4459"/>
                    <a:pt x="9104" y="4440"/>
                  </a:cubicBezTo>
                  <a:cubicBezTo>
                    <a:pt x="9069" y="4409"/>
                    <a:pt x="9031" y="4390"/>
                    <a:pt x="8988" y="4371"/>
                  </a:cubicBezTo>
                  <a:lnTo>
                    <a:pt x="8981" y="4371"/>
                  </a:lnTo>
                  <a:cubicBezTo>
                    <a:pt x="8942" y="4286"/>
                    <a:pt x="8854" y="4309"/>
                    <a:pt x="8789" y="4267"/>
                  </a:cubicBezTo>
                  <a:lnTo>
                    <a:pt x="8785" y="4267"/>
                  </a:lnTo>
                  <a:cubicBezTo>
                    <a:pt x="8750" y="4186"/>
                    <a:pt x="8650" y="4217"/>
                    <a:pt x="8608" y="4156"/>
                  </a:cubicBezTo>
                  <a:lnTo>
                    <a:pt x="8589" y="4140"/>
                  </a:lnTo>
                  <a:cubicBezTo>
                    <a:pt x="8558" y="4109"/>
                    <a:pt x="8527" y="4079"/>
                    <a:pt x="8493" y="4056"/>
                  </a:cubicBezTo>
                  <a:cubicBezTo>
                    <a:pt x="8473" y="4013"/>
                    <a:pt x="8431" y="3979"/>
                    <a:pt x="8385" y="3963"/>
                  </a:cubicBezTo>
                  <a:cubicBezTo>
                    <a:pt x="8377" y="3910"/>
                    <a:pt x="8327" y="3879"/>
                    <a:pt x="8281" y="3871"/>
                  </a:cubicBezTo>
                  <a:cubicBezTo>
                    <a:pt x="8251" y="3783"/>
                    <a:pt x="8151" y="3810"/>
                    <a:pt x="8097" y="3756"/>
                  </a:cubicBezTo>
                  <a:lnTo>
                    <a:pt x="8093" y="3756"/>
                  </a:lnTo>
                  <a:cubicBezTo>
                    <a:pt x="8047" y="3691"/>
                    <a:pt x="7955" y="3710"/>
                    <a:pt x="7893" y="3660"/>
                  </a:cubicBezTo>
                  <a:lnTo>
                    <a:pt x="7886" y="3660"/>
                  </a:lnTo>
                  <a:cubicBezTo>
                    <a:pt x="7839" y="3591"/>
                    <a:pt x="7747" y="3610"/>
                    <a:pt x="7686" y="3564"/>
                  </a:cubicBezTo>
                  <a:lnTo>
                    <a:pt x="7682" y="3560"/>
                  </a:lnTo>
                  <a:cubicBezTo>
                    <a:pt x="7555" y="3449"/>
                    <a:pt x="7436" y="3329"/>
                    <a:pt x="7282" y="3256"/>
                  </a:cubicBezTo>
                  <a:cubicBezTo>
                    <a:pt x="7244" y="3187"/>
                    <a:pt x="7144" y="3214"/>
                    <a:pt x="7098" y="3149"/>
                  </a:cubicBezTo>
                  <a:lnTo>
                    <a:pt x="7079" y="3137"/>
                  </a:lnTo>
                  <a:cubicBezTo>
                    <a:pt x="7048" y="3099"/>
                    <a:pt x="7002" y="3072"/>
                    <a:pt x="6956" y="3060"/>
                  </a:cubicBezTo>
                  <a:cubicBezTo>
                    <a:pt x="6949" y="3064"/>
                    <a:pt x="6943" y="3065"/>
                    <a:pt x="6936" y="3065"/>
                  </a:cubicBezTo>
                  <a:cubicBezTo>
                    <a:pt x="6918" y="3065"/>
                    <a:pt x="6900" y="3054"/>
                    <a:pt x="6894" y="3037"/>
                  </a:cubicBezTo>
                  <a:cubicBezTo>
                    <a:pt x="6894" y="3034"/>
                    <a:pt x="6886" y="3026"/>
                    <a:pt x="6886" y="3022"/>
                  </a:cubicBezTo>
                  <a:cubicBezTo>
                    <a:pt x="6840" y="2961"/>
                    <a:pt x="6779" y="2918"/>
                    <a:pt x="6702" y="2888"/>
                  </a:cubicBezTo>
                  <a:cubicBezTo>
                    <a:pt x="6694" y="2872"/>
                    <a:pt x="6690" y="2853"/>
                    <a:pt x="6687" y="2841"/>
                  </a:cubicBezTo>
                  <a:cubicBezTo>
                    <a:pt x="6552" y="2772"/>
                    <a:pt x="6479" y="2642"/>
                    <a:pt x="6383" y="2538"/>
                  </a:cubicBezTo>
                  <a:cubicBezTo>
                    <a:pt x="6272" y="2476"/>
                    <a:pt x="6191" y="2373"/>
                    <a:pt x="6156" y="2253"/>
                  </a:cubicBezTo>
                  <a:cubicBezTo>
                    <a:pt x="6110" y="2234"/>
                    <a:pt x="6076" y="2192"/>
                    <a:pt x="6076" y="2138"/>
                  </a:cubicBezTo>
                  <a:lnTo>
                    <a:pt x="6003" y="2123"/>
                  </a:lnTo>
                  <a:cubicBezTo>
                    <a:pt x="6010" y="2042"/>
                    <a:pt x="5953" y="1988"/>
                    <a:pt x="5903" y="1931"/>
                  </a:cubicBezTo>
                  <a:lnTo>
                    <a:pt x="5880" y="1908"/>
                  </a:lnTo>
                  <a:cubicBezTo>
                    <a:pt x="5803" y="1881"/>
                    <a:pt x="5830" y="1773"/>
                    <a:pt x="5761" y="1750"/>
                  </a:cubicBezTo>
                  <a:cubicBezTo>
                    <a:pt x="5741" y="1712"/>
                    <a:pt x="5714" y="1669"/>
                    <a:pt x="5691" y="1635"/>
                  </a:cubicBezTo>
                  <a:cubicBezTo>
                    <a:pt x="5665" y="1619"/>
                    <a:pt x="5653" y="1593"/>
                    <a:pt x="5665" y="1562"/>
                  </a:cubicBezTo>
                  <a:cubicBezTo>
                    <a:pt x="5655" y="1522"/>
                    <a:pt x="5633" y="1503"/>
                    <a:pt x="5596" y="1503"/>
                  </a:cubicBezTo>
                  <a:cubicBezTo>
                    <a:pt x="5590" y="1503"/>
                    <a:pt x="5583" y="1503"/>
                    <a:pt x="5576" y="1504"/>
                  </a:cubicBezTo>
                  <a:lnTo>
                    <a:pt x="5572" y="1331"/>
                  </a:lnTo>
                  <a:cubicBezTo>
                    <a:pt x="5515" y="1274"/>
                    <a:pt x="5456" y="1209"/>
                    <a:pt x="5381" y="1209"/>
                  </a:cubicBezTo>
                  <a:cubicBezTo>
                    <a:pt x="5350" y="1209"/>
                    <a:pt x="5317" y="1220"/>
                    <a:pt x="5280" y="1247"/>
                  </a:cubicBezTo>
                  <a:cubicBezTo>
                    <a:pt x="5265" y="1243"/>
                    <a:pt x="5250" y="1241"/>
                    <a:pt x="5236" y="1241"/>
                  </a:cubicBezTo>
                  <a:cubicBezTo>
                    <a:pt x="5222" y="1241"/>
                    <a:pt x="5207" y="1243"/>
                    <a:pt x="5192" y="1247"/>
                  </a:cubicBezTo>
                  <a:cubicBezTo>
                    <a:pt x="5184" y="1304"/>
                    <a:pt x="5169" y="1354"/>
                    <a:pt x="5157" y="1412"/>
                  </a:cubicBezTo>
                  <a:cubicBezTo>
                    <a:pt x="5151" y="1411"/>
                    <a:pt x="5144" y="1411"/>
                    <a:pt x="5138" y="1411"/>
                  </a:cubicBezTo>
                  <a:cubicBezTo>
                    <a:pt x="5116" y="1411"/>
                    <a:pt x="5093" y="1416"/>
                    <a:pt x="5073" y="1427"/>
                  </a:cubicBezTo>
                  <a:cubicBezTo>
                    <a:pt x="5077" y="1462"/>
                    <a:pt x="5077" y="1489"/>
                    <a:pt x="5077" y="1523"/>
                  </a:cubicBezTo>
                  <a:lnTo>
                    <a:pt x="5073" y="1535"/>
                  </a:lnTo>
                  <a:cubicBezTo>
                    <a:pt x="5042" y="1535"/>
                    <a:pt x="5015" y="1539"/>
                    <a:pt x="4984" y="1543"/>
                  </a:cubicBezTo>
                  <a:cubicBezTo>
                    <a:pt x="4981" y="1596"/>
                    <a:pt x="4938" y="1639"/>
                    <a:pt x="4884" y="1643"/>
                  </a:cubicBezTo>
                  <a:cubicBezTo>
                    <a:pt x="4881" y="1696"/>
                    <a:pt x="4846" y="1739"/>
                    <a:pt x="4800" y="1754"/>
                  </a:cubicBezTo>
                  <a:cubicBezTo>
                    <a:pt x="4769" y="1869"/>
                    <a:pt x="4677" y="1911"/>
                    <a:pt x="4577" y="1942"/>
                  </a:cubicBezTo>
                  <a:cubicBezTo>
                    <a:pt x="4573" y="1996"/>
                    <a:pt x="4531" y="2042"/>
                    <a:pt x="4477" y="2046"/>
                  </a:cubicBezTo>
                  <a:cubicBezTo>
                    <a:pt x="4466" y="2100"/>
                    <a:pt x="4435" y="2138"/>
                    <a:pt x="4381" y="2154"/>
                  </a:cubicBezTo>
                  <a:cubicBezTo>
                    <a:pt x="4366" y="2207"/>
                    <a:pt x="4323" y="2246"/>
                    <a:pt x="4266" y="2246"/>
                  </a:cubicBezTo>
                  <a:cubicBezTo>
                    <a:pt x="4250" y="2292"/>
                    <a:pt x="4208" y="2330"/>
                    <a:pt x="4154" y="2334"/>
                  </a:cubicBezTo>
                  <a:cubicBezTo>
                    <a:pt x="4151" y="2388"/>
                    <a:pt x="4112" y="2430"/>
                    <a:pt x="4058" y="2442"/>
                  </a:cubicBezTo>
                  <a:cubicBezTo>
                    <a:pt x="4051" y="2496"/>
                    <a:pt x="4035" y="2546"/>
                    <a:pt x="4024" y="2595"/>
                  </a:cubicBezTo>
                  <a:cubicBezTo>
                    <a:pt x="3805" y="2676"/>
                    <a:pt x="3716" y="2903"/>
                    <a:pt x="3543" y="3037"/>
                  </a:cubicBezTo>
                  <a:cubicBezTo>
                    <a:pt x="3540" y="3091"/>
                    <a:pt x="3493" y="3133"/>
                    <a:pt x="3440" y="3133"/>
                  </a:cubicBezTo>
                  <a:cubicBezTo>
                    <a:pt x="3332" y="3268"/>
                    <a:pt x="3236" y="3410"/>
                    <a:pt x="3059" y="3464"/>
                  </a:cubicBezTo>
                  <a:cubicBezTo>
                    <a:pt x="3044" y="3514"/>
                    <a:pt x="3002" y="3552"/>
                    <a:pt x="2948" y="3552"/>
                  </a:cubicBezTo>
                  <a:cubicBezTo>
                    <a:pt x="2944" y="3583"/>
                    <a:pt x="2940" y="3621"/>
                    <a:pt x="2929" y="3656"/>
                  </a:cubicBezTo>
                  <a:cubicBezTo>
                    <a:pt x="2882" y="3656"/>
                    <a:pt x="2844" y="3691"/>
                    <a:pt x="2829" y="3733"/>
                  </a:cubicBezTo>
                  <a:lnTo>
                    <a:pt x="2825" y="3737"/>
                  </a:lnTo>
                  <a:cubicBezTo>
                    <a:pt x="2822" y="3737"/>
                    <a:pt x="2819" y="3736"/>
                    <a:pt x="2816" y="3736"/>
                  </a:cubicBezTo>
                  <a:cubicBezTo>
                    <a:pt x="2754" y="3736"/>
                    <a:pt x="2732" y="3777"/>
                    <a:pt x="2725" y="3829"/>
                  </a:cubicBezTo>
                  <a:lnTo>
                    <a:pt x="2717" y="3829"/>
                  </a:lnTo>
                  <a:cubicBezTo>
                    <a:pt x="2690" y="3829"/>
                    <a:pt x="2660" y="3833"/>
                    <a:pt x="2633" y="3844"/>
                  </a:cubicBezTo>
                  <a:cubicBezTo>
                    <a:pt x="2633" y="3871"/>
                    <a:pt x="2629" y="3906"/>
                    <a:pt x="2629" y="3937"/>
                  </a:cubicBezTo>
                  <a:lnTo>
                    <a:pt x="2621" y="3940"/>
                  </a:lnTo>
                  <a:cubicBezTo>
                    <a:pt x="2598" y="3948"/>
                    <a:pt x="2571" y="3956"/>
                    <a:pt x="2540" y="3956"/>
                  </a:cubicBezTo>
                  <a:cubicBezTo>
                    <a:pt x="2540" y="3983"/>
                    <a:pt x="2540" y="4006"/>
                    <a:pt x="2537" y="4036"/>
                  </a:cubicBezTo>
                  <a:lnTo>
                    <a:pt x="2521" y="4052"/>
                  </a:lnTo>
                  <a:cubicBezTo>
                    <a:pt x="2467" y="4056"/>
                    <a:pt x="2425" y="4075"/>
                    <a:pt x="2421" y="4133"/>
                  </a:cubicBezTo>
                  <a:lnTo>
                    <a:pt x="2417" y="4133"/>
                  </a:lnTo>
                  <a:cubicBezTo>
                    <a:pt x="2406" y="4131"/>
                    <a:pt x="2394" y="4130"/>
                    <a:pt x="2383" y="4130"/>
                  </a:cubicBezTo>
                  <a:cubicBezTo>
                    <a:pt x="2362" y="4130"/>
                    <a:pt x="2342" y="4133"/>
                    <a:pt x="2325" y="4140"/>
                  </a:cubicBezTo>
                  <a:cubicBezTo>
                    <a:pt x="2321" y="4171"/>
                    <a:pt x="2321" y="4206"/>
                    <a:pt x="2321" y="4232"/>
                  </a:cubicBezTo>
                  <a:cubicBezTo>
                    <a:pt x="2268" y="4232"/>
                    <a:pt x="2218" y="4271"/>
                    <a:pt x="2214" y="4321"/>
                  </a:cubicBezTo>
                  <a:lnTo>
                    <a:pt x="2210" y="4321"/>
                  </a:lnTo>
                  <a:cubicBezTo>
                    <a:pt x="2075" y="4321"/>
                    <a:pt x="2041" y="4421"/>
                    <a:pt x="2006" y="4521"/>
                  </a:cubicBezTo>
                  <a:cubicBezTo>
                    <a:pt x="1949" y="4521"/>
                    <a:pt x="1899" y="4563"/>
                    <a:pt x="1883" y="4621"/>
                  </a:cubicBezTo>
                  <a:cubicBezTo>
                    <a:pt x="1881" y="4620"/>
                    <a:pt x="1879" y="4620"/>
                    <a:pt x="1876" y="4620"/>
                  </a:cubicBezTo>
                  <a:cubicBezTo>
                    <a:pt x="1854" y="4620"/>
                    <a:pt x="1829" y="4635"/>
                    <a:pt x="1826" y="4659"/>
                  </a:cubicBezTo>
                  <a:lnTo>
                    <a:pt x="1826" y="4667"/>
                  </a:lnTo>
                  <a:lnTo>
                    <a:pt x="1634" y="4659"/>
                  </a:lnTo>
                  <a:cubicBezTo>
                    <a:pt x="1618" y="4709"/>
                    <a:pt x="1580" y="4747"/>
                    <a:pt x="1526" y="4751"/>
                  </a:cubicBezTo>
                  <a:cubicBezTo>
                    <a:pt x="1522" y="4813"/>
                    <a:pt x="1522" y="4882"/>
                    <a:pt x="1518" y="4943"/>
                  </a:cubicBezTo>
                  <a:lnTo>
                    <a:pt x="1514" y="4947"/>
                  </a:lnTo>
                  <a:lnTo>
                    <a:pt x="1334" y="4966"/>
                  </a:lnTo>
                  <a:cubicBezTo>
                    <a:pt x="1330" y="5024"/>
                    <a:pt x="1330" y="5089"/>
                    <a:pt x="1326" y="5147"/>
                  </a:cubicBezTo>
                  <a:cubicBezTo>
                    <a:pt x="1215" y="5205"/>
                    <a:pt x="1169" y="5351"/>
                    <a:pt x="1019" y="5358"/>
                  </a:cubicBezTo>
                  <a:cubicBezTo>
                    <a:pt x="1023" y="5466"/>
                    <a:pt x="961" y="5558"/>
                    <a:pt x="907" y="5647"/>
                  </a:cubicBezTo>
                  <a:cubicBezTo>
                    <a:pt x="807" y="5673"/>
                    <a:pt x="715" y="5746"/>
                    <a:pt x="661" y="5839"/>
                  </a:cubicBezTo>
                  <a:cubicBezTo>
                    <a:pt x="654" y="5834"/>
                    <a:pt x="647" y="5832"/>
                    <a:pt x="640" y="5832"/>
                  </a:cubicBezTo>
                  <a:cubicBezTo>
                    <a:pt x="629" y="5832"/>
                    <a:pt x="620" y="5838"/>
                    <a:pt x="615" y="5850"/>
                  </a:cubicBezTo>
                  <a:cubicBezTo>
                    <a:pt x="611" y="5858"/>
                    <a:pt x="611" y="5862"/>
                    <a:pt x="611" y="5866"/>
                  </a:cubicBezTo>
                  <a:cubicBezTo>
                    <a:pt x="581" y="5866"/>
                    <a:pt x="554" y="5866"/>
                    <a:pt x="527" y="5869"/>
                  </a:cubicBezTo>
                  <a:cubicBezTo>
                    <a:pt x="527" y="5900"/>
                    <a:pt x="527" y="5923"/>
                    <a:pt x="523" y="5954"/>
                  </a:cubicBezTo>
                  <a:lnTo>
                    <a:pt x="504" y="5977"/>
                  </a:lnTo>
                  <a:cubicBezTo>
                    <a:pt x="481" y="5981"/>
                    <a:pt x="458" y="5981"/>
                    <a:pt x="439" y="5985"/>
                  </a:cubicBezTo>
                  <a:cubicBezTo>
                    <a:pt x="439" y="6012"/>
                    <a:pt x="431" y="6035"/>
                    <a:pt x="427" y="6058"/>
                  </a:cubicBezTo>
                  <a:lnTo>
                    <a:pt x="404" y="6077"/>
                  </a:lnTo>
                  <a:cubicBezTo>
                    <a:pt x="381" y="6077"/>
                    <a:pt x="350" y="6081"/>
                    <a:pt x="327" y="6081"/>
                  </a:cubicBezTo>
                  <a:lnTo>
                    <a:pt x="327" y="6165"/>
                  </a:lnTo>
                  <a:cubicBezTo>
                    <a:pt x="219" y="6292"/>
                    <a:pt x="346" y="6438"/>
                    <a:pt x="312" y="6573"/>
                  </a:cubicBezTo>
                  <a:cubicBezTo>
                    <a:pt x="258" y="6530"/>
                    <a:pt x="212" y="6484"/>
                    <a:pt x="158" y="6446"/>
                  </a:cubicBezTo>
                  <a:cubicBezTo>
                    <a:pt x="110" y="6411"/>
                    <a:pt x="78" y="6398"/>
                    <a:pt x="57" y="6398"/>
                  </a:cubicBezTo>
                  <a:cubicBezTo>
                    <a:pt x="1" y="6398"/>
                    <a:pt x="22" y="6496"/>
                    <a:pt x="20" y="6557"/>
                  </a:cubicBezTo>
                  <a:cubicBezTo>
                    <a:pt x="85" y="6607"/>
                    <a:pt x="104" y="6684"/>
                    <a:pt x="120" y="6761"/>
                  </a:cubicBezTo>
                  <a:cubicBezTo>
                    <a:pt x="170" y="6772"/>
                    <a:pt x="200" y="6819"/>
                    <a:pt x="212" y="6868"/>
                  </a:cubicBezTo>
                  <a:cubicBezTo>
                    <a:pt x="273" y="6915"/>
                    <a:pt x="316" y="6980"/>
                    <a:pt x="331" y="7057"/>
                  </a:cubicBezTo>
                  <a:lnTo>
                    <a:pt x="419" y="7168"/>
                  </a:lnTo>
                  <a:lnTo>
                    <a:pt x="523" y="7260"/>
                  </a:lnTo>
                  <a:lnTo>
                    <a:pt x="719" y="7264"/>
                  </a:lnTo>
                  <a:cubicBezTo>
                    <a:pt x="738" y="7287"/>
                    <a:pt x="746" y="7322"/>
                    <a:pt x="738" y="7349"/>
                  </a:cubicBezTo>
                  <a:lnTo>
                    <a:pt x="784" y="7349"/>
                  </a:lnTo>
                  <a:lnTo>
                    <a:pt x="823" y="7368"/>
                  </a:lnTo>
                  <a:cubicBezTo>
                    <a:pt x="827" y="7433"/>
                    <a:pt x="830" y="7499"/>
                    <a:pt x="834" y="7560"/>
                  </a:cubicBezTo>
                  <a:cubicBezTo>
                    <a:pt x="869" y="7595"/>
                    <a:pt x="903" y="7629"/>
                    <a:pt x="930" y="7664"/>
                  </a:cubicBezTo>
                  <a:lnTo>
                    <a:pt x="1034" y="7664"/>
                  </a:lnTo>
                  <a:cubicBezTo>
                    <a:pt x="1080" y="7725"/>
                    <a:pt x="1149" y="7771"/>
                    <a:pt x="1138" y="7864"/>
                  </a:cubicBezTo>
                  <a:cubicBezTo>
                    <a:pt x="1457" y="8010"/>
                    <a:pt x="1630" y="8325"/>
                    <a:pt x="1910" y="8509"/>
                  </a:cubicBezTo>
                  <a:cubicBezTo>
                    <a:pt x="2095" y="8824"/>
                    <a:pt x="2441" y="8982"/>
                    <a:pt x="2652" y="9270"/>
                  </a:cubicBezTo>
                  <a:cubicBezTo>
                    <a:pt x="2744" y="9305"/>
                    <a:pt x="2821" y="9374"/>
                    <a:pt x="2863" y="9462"/>
                  </a:cubicBezTo>
                  <a:cubicBezTo>
                    <a:pt x="2982" y="9528"/>
                    <a:pt x="3117" y="9566"/>
                    <a:pt x="3213" y="9647"/>
                  </a:cubicBezTo>
                  <a:cubicBezTo>
                    <a:pt x="3762" y="10135"/>
                    <a:pt x="4416" y="10434"/>
                    <a:pt x="5092" y="10684"/>
                  </a:cubicBezTo>
                  <a:cubicBezTo>
                    <a:pt x="5784" y="10947"/>
                    <a:pt x="6514" y="11080"/>
                    <a:pt x="7246" y="11080"/>
                  </a:cubicBezTo>
                  <a:cubicBezTo>
                    <a:pt x="7733" y="11080"/>
                    <a:pt x="8221" y="11021"/>
                    <a:pt x="8700" y="10903"/>
                  </a:cubicBezTo>
                  <a:cubicBezTo>
                    <a:pt x="8757" y="10907"/>
                    <a:pt x="8813" y="10908"/>
                    <a:pt x="8870" y="10908"/>
                  </a:cubicBezTo>
                  <a:cubicBezTo>
                    <a:pt x="9247" y="10908"/>
                    <a:pt x="9620" y="10837"/>
                    <a:pt x="9991" y="10776"/>
                  </a:cubicBezTo>
                  <a:cubicBezTo>
                    <a:pt x="10037" y="10719"/>
                    <a:pt x="10110" y="10680"/>
                    <a:pt x="10187" y="10673"/>
                  </a:cubicBezTo>
                  <a:cubicBezTo>
                    <a:pt x="10191" y="10646"/>
                    <a:pt x="10203" y="10623"/>
                    <a:pt x="10218" y="10603"/>
                  </a:cubicBezTo>
                  <a:lnTo>
                    <a:pt x="10402" y="10592"/>
                  </a:lnTo>
                  <a:cubicBezTo>
                    <a:pt x="10410" y="10565"/>
                    <a:pt x="10414" y="10538"/>
                    <a:pt x="10414" y="10511"/>
                  </a:cubicBezTo>
                  <a:cubicBezTo>
                    <a:pt x="10432" y="10496"/>
                    <a:pt x="10457" y="10491"/>
                    <a:pt x="10483" y="10491"/>
                  </a:cubicBezTo>
                  <a:cubicBezTo>
                    <a:pt x="10491" y="10491"/>
                    <a:pt x="10498" y="10491"/>
                    <a:pt x="10506" y="10492"/>
                  </a:cubicBezTo>
                  <a:lnTo>
                    <a:pt x="10683" y="10354"/>
                  </a:lnTo>
                  <a:cubicBezTo>
                    <a:pt x="10706" y="10354"/>
                    <a:pt x="10725" y="10358"/>
                    <a:pt x="10748" y="10358"/>
                  </a:cubicBezTo>
                  <a:cubicBezTo>
                    <a:pt x="10814" y="10354"/>
                    <a:pt x="10875" y="10342"/>
                    <a:pt x="10914" y="10281"/>
                  </a:cubicBezTo>
                  <a:lnTo>
                    <a:pt x="10914" y="10281"/>
                  </a:lnTo>
                  <a:lnTo>
                    <a:pt x="10910" y="10288"/>
                  </a:lnTo>
                  <a:cubicBezTo>
                    <a:pt x="10952" y="10265"/>
                    <a:pt x="10990" y="10231"/>
                    <a:pt x="11017" y="10188"/>
                  </a:cubicBezTo>
                  <a:cubicBezTo>
                    <a:pt x="11052" y="10162"/>
                    <a:pt x="11086" y="10135"/>
                    <a:pt x="11125" y="10108"/>
                  </a:cubicBezTo>
                  <a:cubicBezTo>
                    <a:pt x="11137" y="10093"/>
                    <a:pt x="11154" y="10082"/>
                    <a:pt x="11174" y="10082"/>
                  </a:cubicBezTo>
                  <a:cubicBezTo>
                    <a:pt x="11179" y="10082"/>
                    <a:pt x="11184" y="10083"/>
                    <a:pt x="11190" y="10085"/>
                  </a:cubicBezTo>
                  <a:cubicBezTo>
                    <a:pt x="11248" y="10069"/>
                    <a:pt x="11298" y="10035"/>
                    <a:pt x="11325" y="9981"/>
                  </a:cubicBezTo>
                  <a:cubicBezTo>
                    <a:pt x="11371" y="9958"/>
                    <a:pt x="11402" y="9920"/>
                    <a:pt x="11428" y="9877"/>
                  </a:cubicBezTo>
                  <a:cubicBezTo>
                    <a:pt x="11490" y="9823"/>
                    <a:pt x="11486" y="9758"/>
                    <a:pt x="11459" y="9689"/>
                  </a:cubicBezTo>
                  <a:cubicBezTo>
                    <a:pt x="11528" y="9593"/>
                    <a:pt x="11621" y="9520"/>
                    <a:pt x="11728" y="9478"/>
                  </a:cubicBezTo>
                  <a:cubicBezTo>
                    <a:pt x="11832" y="9374"/>
                    <a:pt x="11932" y="9266"/>
                    <a:pt x="12036" y="9163"/>
                  </a:cubicBezTo>
                  <a:cubicBezTo>
                    <a:pt x="12139" y="9147"/>
                    <a:pt x="12170" y="9047"/>
                    <a:pt x="12243" y="8997"/>
                  </a:cubicBezTo>
                  <a:cubicBezTo>
                    <a:pt x="12281" y="9093"/>
                    <a:pt x="12319" y="9187"/>
                    <a:pt x="12410" y="9187"/>
                  </a:cubicBezTo>
                  <a:cubicBezTo>
                    <a:pt x="12439" y="9187"/>
                    <a:pt x="12474" y="9177"/>
                    <a:pt x="12516" y="9155"/>
                  </a:cubicBezTo>
                  <a:cubicBezTo>
                    <a:pt x="12543" y="9055"/>
                    <a:pt x="12627" y="8978"/>
                    <a:pt x="12735" y="8970"/>
                  </a:cubicBezTo>
                  <a:lnTo>
                    <a:pt x="12793" y="8805"/>
                  </a:lnTo>
                  <a:lnTo>
                    <a:pt x="12946" y="8778"/>
                  </a:lnTo>
                  <a:cubicBezTo>
                    <a:pt x="12950" y="8751"/>
                    <a:pt x="12954" y="8728"/>
                    <a:pt x="12954" y="8705"/>
                  </a:cubicBezTo>
                  <a:cubicBezTo>
                    <a:pt x="13204" y="8590"/>
                    <a:pt x="13323" y="8321"/>
                    <a:pt x="13553" y="8175"/>
                  </a:cubicBezTo>
                  <a:cubicBezTo>
                    <a:pt x="13553" y="8125"/>
                    <a:pt x="13584" y="8075"/>
                    <a:pt x="13638" y="8056"/>
                  </a:cubicBezTo>
                  <a:cubicBezTo>
                    <a:pt x="13676" y="7937"/>
                    <a:pt x="13753" y="7837"/>
                    <a:pt x="13857" y="7768"/>
                  </a:cubicBezTo>
                  <a:cubicBezTo>
                    <a:pt x="13857" y="7714"/>
                    <a:pt x="13892" y="7668"/>
                    <a:pt x="13945" y="7652"/>
                  </a:cubicBezTo>
                  <a:cubicBezTo>
                    <a:pt x="13965" y="7576"/>
                    <a:pt x="13984" y="7502"/>
                    <a:pt x="14065" y="7464"/>
                  </a:cubicBezTo>
                  <a:cubicBezTo>
                    <a:pt x="14061" y="7414"/>
                    <a:pt x="14091" y="7364"/>
                    <a:pt x="14145" y="7345"/>
                  </a:cubicBezTo>
                  <a:cubicBezTo>
                    <a:pt x="14176" y="7214"/>
                    <a:pt x="14272" y="7137"/>
                    <a:pt x="14372" y="7068"/>
                  </a:cubicBezTo>
                  <a:cubicBezTo>
                    <a:pt x="14376" y="7014"/>
                    <a:pt x="14414" y="6972"/>
                    <a:pt x="14464" y="6961"/>
                  </a:cubicBezTo>
                  <a:cubicBezTo>
                    <a:pt x="14464" y="6907"/>
                    <a:pt x="14495" y="6861"/>
                    <a:pt x="14545" y="6842"/>
                  </a:cubicBezTo>
                  <a:cubicBezTo>
                    <a:pt x="14553" y="6765"/>
                    <a:pt x="14602" y="6696"/>
                    <a:pt x="14675" y="6665"/>
                  </a:cubicBezTo>
                  <a:cubicBezTo>
                    <a:pt x="14675" y="6611"/>
                    <a:pt x="14714" y="6561"/>
                    <a:pt x="14764" y="6553"/>
                  </a:cubicBezTo>
                  <a:cubicBezTo>
                    <a:pt x="14764" y="6500"/>
                    <a:pt x="14798" y="6453"/>
                    <a:pt x="14852" y="6438"/>
                  </a:cubicBezTo>
                  <a:cubicBezTo>
                    <a:pt x="14868" y="6361"/>
                    <a:pt x="14910" y="6300"/>
                    <a:pt x="14975" y="6261"/>
                  </a:cubicBezTo>
                  <a:cubicBezTo>
                    <a:pt x="14971" y="6208"/>
                    <a:pt x="15006" y="6154"/>
                    <a:pt x="15060" y="6138"/>
                  </a:cubicBezTo>
                  <a:cubicBezTo>
                    <a:pt x="15064" y="6088"/>
                    <a:pt x="15102" y="6042"/>
                    <a:pt x="15156" y="6035"/>
                  </a:cubicBezTo>
                  <a:cubicBezTo>
                    <a:pt x="15279" y="5793"/>
                    <a:pt x="15502" y="5639"/>
                    <a:pt x="15678" y="5443"/>
                  </a:cubicBezTo>
                  <a:cubicBezTo>
                    <a:pt x="15678" y="5389"/>
                    <a:pt x="15713" y="5343"/>
                    <a:pt x="15763" y="5328"/>
                  </a:cubicBezTo>
                  <a:cubicBezTo>
                    <a:pt x="15794" y="5232"/>
                    <a:pt x="15867" y="5155"/>
                    <a:pt x="15963" y="5120"/>
                  </a:cubicBezTo>
                  <a:lnTo>
                    <a:pt x="16274" y="4728"/>
                  </a:lnTo>
                  <a:cubicBezTo>
                    <a:pt x="16282" y="4659"/>
                    <a:pt x="16328" y="4640"/>
                    <a:pt x="16385" y="4636"/>
                  </a:cubicBezTo>
                  <a:cubicBezTo>
                    <a:pt x="16389" y="4582"/>
                    <a:pt x="16424" y="4540"/>
                    <a:pt x="16474" y="4524"/>
                  </a:cubicBezTo>
                  <a:lnTo>
                    <a:pt x="16601" y="4244"/>
                  </a:lnTo>
                  <a:cubicBezTo>
                    <a:pt x="16621" y="4252"/>
                    <a:pt x="16639" y="4256"/>
                    <a:pt x="16654" y="4256"/>
                  </a:cubicBezTo>
                  <a:cubicBezTo>
                    <a:pt x="16720" y="4256"/>
                    <a:pt x="16752" y="4192"/>
                    <a:pt x="16789" y="4121"/>
                  </a:cubicBezTo>
                  <a:cubicBezTo>
                    <a:pt x="16854" y="4056"/>
                    <a:pt x="16927" y="3998"/>
                    <a:pt x="16973" y="3910"/>
                  </a:cubicBezTo>
                  <a:cubicBezTo>
                    <a:pt x="17066" y="3890"/>
                    <a:pt x="17043" y="3775"/>
                    <a:pt x="17104" y="3733"/>
                  </a:cubicBezTo>
                  <a:lnTo>
                    <a:pt x="17108" y="3729"/>
                  </a:lnTo>
                  <a:cubicBezTo>
                    <a:pt x="17139" y="3691"/>
                    <a:pt x="17185" y="3660"/>
                    <a:pt x="17192" y="3610"/>
                  </a:cubicBezTo>
                  <a:cubicBezTo>
                    <a:pt x="17281" y="3502"/>
                    <a:pt x="17392" y="3410"/>
                    <a:pt x="17473" y="3303"/>
                  </a:cubicBezTo>
                  <a:cubicBezTo>
                    <a:pt x="17577" y="3283"/>
                    <a:pt x="17542" y="3172"/>
                    <a:pt x="17604" y="3118"/>
                  </a:cubicBezTo>
                  <a:lnTo>
                    <a:pt x="17607" y="3114"/>
                  </a:lnTo>
                  <a:cubicBezTo>
                    <a:pt x="17646" y="3083"/>
                    <a:pt x="17680" y="3053"/>
                    <a:pt x="17703" y="3007"/>
                  </a:cubicBezTo>
                  <a:cubicBezTo>
                    <a:pt x="17750" y="2984"/>
                    <a:pt x="17780" y="2945"/>
                    <a:pt x="17796" y="2899"/>
                  </a:cubicBezTo>
                  <a:cubicBezTo>
                    <a:pt x="17873" y="2853"/>
                    <a:pt x="17865" y="2765"/>
                    <a:pt x="17896" y="2695"/>
                  </a:cubicBezTo>
                  <a:cubicBezTo>
                    <a:pt x="18003" y="2622"/>
                    <a:pt x="18045" y="2507"/>
                    <a:pt x="18107" y="2403"/>
                  </a:cubicBezTo>
                  <a:cubicBezTo>
                    <a:pt x="18199" y="2323"/>
                    <a:pt x="18241" y="2200"/>
                    <a:pt x="18318" y="2104"/>
                  </a:cubicBezTo>
                  <a:cubicBezTo>
                    <a:pt x="18368" y="1773"/>
                    <a:pt x="18541" y="1477"/>
                    <a:pt x="18614" y="1154"/>
                  </a:cubicBezTo>
                  <a:lnTo>
                    <a:pt x="18599" y="1124"/>
                  </a:lnTo>
                  <a:lnTo>
                    <a:pt x="18618" y="1101"/>
                  </a:lnTo>
                  <a:cubicBezTo>
                    <a:pt x="18710" y="920"/>
                    <a:pt x="18703" y="701"/>
                    <a:pt x="18603" y="524"/>
                  </a:cubicBezTo>
                  <a:lnTo>
                    <a:pt x="18545" y="497"/>
                  </a:lnTo>
                  <a:lnTo>
                    <a:pt x="18545" y="497"/>
                  </a:lnTo>
                  <a:cubicBezTo>
                    <a:pt x="18570" y="501"/>
                    <a:pt x="18595" y="505"/>
                    <a:pt x="18619" y="505"/>
                  </a:cubicBezTo>
                  <a:cubicBezTo>
                    <a:pt x="18651" y="505"/>
                    <a:pt x="18682" y="497"/>
                    <a:pt x="18710" y="467"/>
                  </a:cubicBezTo>
                  <a:lnTo>
                    <a:pt x="18710" y="467"/>
                  </a:lnTo>
                  <a:lnTo>
                    <a:pt x="18703" y="486"/>
                  </a:lnTo>
                  <a:cubicBezTo>
                    <a:pt x="18799" y="351"/>
                    <a:pt x="18772" y="182"/>
                    <a:pt x="18699" y="17"/>
                  </a:cubicBezTo>
                  <a:cubicBezTo>
                    <a:pt x="18671" y="6"/>
                    <a:pt x="18646" y="1"/>
                    <a:pt x="186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20"/>
            <p:cNvSpPr/>
            <p:nvPr/>
          </p:nvSpPr>
          <p:spPr>
            <a:xfrm>
              <a:off x="3884901" y="1070884"/>
              <a:ext cx="126034" cy="94456"/>
            </a:xfrm>
            <a:custGeom>
              <a:avLst/>
              <a:gdLst/>
              <a:ahLst/>
              <a:cxnLst/>
              <a:rect l="l" t="t" r="r" b="b"/>
              <a:pathLst>
                <a:path w="4063" h="3045" extrusionOk="0">
                  <a:moveTo>
                    <a:pt x="154" y="0"/>
                  </a:moveTo>
                  <a:cubicBezTo>
                    <a:pt x="117" y="0"/>
                    <a:pt x="81" y="26"/>
                    <a:pt x="47" y="65"/>
                  </a:cubicBezTo>
                  <a:cubicBezTo>
                    <a:pt x="0" y="130"/>
                    <a:pt x="4" y="218"/>
                    <a:pt x="62" y="276"/>
                  </a:cubicBezTo>
                  <a:lnTo>
                    <a:pt x="442" y="599"/>
                  </a:lnTo>
                  <a:cubicBezTo>
                    <a:pt x="558" y="802"/>
                    <a:pt x="784" y="860"/>
                    <a:pt x="950" y="1002"/>
                  </a:cubicBezTo>
                  <a:lnTo>
                    <a:pt x="1042" y="1091"/>
                  </a:lnTo>
                  <a:lnTo>
                    <a:pt x="1157" y="1206"/>
                  </a:lnTo>
                  <a:cubicBezTo>
                    <a:pt x="1342" y="1448"/>
                    <a:pt x="1599" y="1579"/>
                    <a:pt x="1872" y="1694"/>
                  </a:cubicBezTo>
                  <a:cubicBezTo>
                    <a:pt x="1879" y="1744"/>
                    <a:pt x="1922" y="1782"/>
                    <a:pt x="1976" y="1782"/>
                  </a:cubicBezTo>
                  <a:lnTo>
                    <a:pt x="1983" y="1790"/>
                  </a:lnTo>
                  <a:cubicBezTo>
                    <a:pt x="2341" y="2067"/>
                    <a:pt x="2713" y="2313"/>
                    <a:pt x="3171" y="2405"/>
                  </a:cubicBezTo>
                  <a:cubicBezTo>
                    <a:pt x="3586" y="2551"/>
                    <a:pt x="3586" y="2551"/>
                    <a:pt x="3586" y="2912"/>
                  </a:cubicBezTo>
                  <a:cubicBezTo>
                    <a:pt x="3593" y="2943"/>
                    <a:pt x="3601" y="2970"/>
                    <a:pt x="3613" y="2993"/>
                  </a:cubicBezTo>
                  <a:cubicBezTo>
                    <a:pt x="3630" y="2986"/>
                    <a:pt x="3647" y="2983"/>
                    <a:pt x="3665" y="2983"/>
                  </a:cubicBezTo>
                  <a:cubicBezTo>
                    <a:pt x="3747" y="2983"/>
                    <a:pt x="3835" y="3044"/>
                    <a:pt x="3921" y="3044"/>
                  </a:cubicBezTo>
                  <a:cubicBezTo>
                    <a:pt x="3969" y="3044"/>
                    <a:pt x="4017" y="3024"/>
                    <a:pt x="4062" y="2962"/>
                  </a:cubicBezTo>
                  <a:lnTo>
                    <a:pt x="3824" y="2781"/>
                  </a:lnTo>
                  <a:cubicBezTo>
                    <a:pt x="3981" y="2424"/>
                    <a:pt x="3782" y="2328"/>
                    <a:pt x="3401" y="2289"/>
                  </a:cubicBezTo>
                  <a:lnTo>
                    <a:pt x="2198" y="1675"/>
                  </a:lnTo>
                  <a:lnTo>
                    <a:pt x="2087" y="1579"/>
                  </a:lnTo>
                  <a:cubicBezTo>
                    <a:pt x="2069" y="1535"/>
                    <a:pt x="2031" y="1509"/>
                    <a:pt x="1982" y="1509"/>
                  </a:cubicBezTo>
                  <a:cubicBezTo>
                    <a:pt x="1978" y="1509"/>
                    <a:pt x="1975" y="1509"/>
                    <a:pt x="1972" y="1509"/>
                  </a:cubicBezTo>
                  <a:lnTo>
                    <a:pt x="1883" y="1452"/>
                  </a:lnTo>
                  <a:lnTo>
                    <a:pt x="1196" y="968"/>
                  </a:lnTo>
                  <a:lnTo>
                    <a:pt x="1076" y="872"/>
                  </a:lnTo>
                  <a:cubicBezTo>
                    <a:pt x="965" y="668"/>
                    <a:pt x="719" y="626"/>
                    <a:pt x="585" y="457"/>
                  </a:cubicBezTo>
                  <a:lnTo>
                    <a:pt x="243" y="53"/>
                  </a:lnTo>
                  <a:cubicBezTo>
                    <a:pt x="212" y="16"/>
                    <a:pt x="183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20"/>
            <p:cNvSpPr/>
            <p:nvPr/>
          </p:nvSpPr>
          <p:spPr>
            <a:xfrm>
              <a:off x="3846002" y="1093311"/>
              <a:ext cx="36542" cy="23730"/>
            </a:xfrm>
            <a:custGeom>
              <a:avLst/>
              <a:gdLst/>
              <a:ahLst/>
              <a:cxnLst/>
              <a:rect l="l" t="t" r="r" b="b"/>
              <a:pathLst>
                <a:path w="1178" h="765" extrusionOk="0">
                  <a:moveTo>
                    <a:pt x="81" y="1"/>
                  </a:moveTo>
                  <a:cubicBezTo>
                    <a:pt x="54" y="1"/>
                    <a:pt x="32" y="14"/>
                    <a:pt x="25" y="52"/>
                  </a:cubicBezTo>
                  <a:cubicBezTo>
                    <a:pt x="0" y="147"/>
                    <a:pt x="63" y="157"/>
                    <a:pt x="129" y="157"/>
                  </a:cubicBezTo>
                  <a:cubicBezTo>
                    <a:pt x="146" y="157"/>
                    <a:pt x="163" y="156"/>
                    <a:pt x="178" y="156"/>
                  </a:cubicBezTo>
                  <a:lnTo>
                    <a:pt x="294" y="268"/>
                  </a:lnTo>
                  <a:cubicBezTo>
                    <a:pt x="340" y="425"/>
                    <a:pt x="513" y="379"/>
                    <a:pt x="617" y="452"/>
                  </a:cubicBezTo>
                  <a:cubicBezTo>
                    <a:pt x="643" y="479"/>
                    <a:pt x="674" y="510"/>
                    <a:pt x="705" y="533"/>
                  </a:cubicBezTo>
                  <a:cubicBezTo>
                    <a:pt x="852" y="584"/>
                    <a:pt x="921" y="765"/>
                    <a:pt x="1094" y="765"/>
                  </a:cubicBezTo>
                  <a:cubicBezTo>
                    <a:pt x="1102" y="765"/>
                    <a:pt x="1111" y="764"/>
                    <a:pt x="1120" y="763"/>
                  </a:cubicBezTo>
                  <a:cubicBezTo>
                    <a:pt x="1178" y="706"/>
                    <a:pt x="1178" y="613"/>
                    <a:pt x="1120" y="556"/>
                  </a:cubicBezTo>
                  <a:lnTo>
                    <a:pt x="405" y="168"/>
                  </a:lnTo>
                  <a:cubicBezTo>
                    <a:pt x="383" y="155"/>
                    <a:pt x="361" y="148"/>
                    <a:pt x="336" y="148"/>
                  </a:cubicBezTo>
                  <a:cubicBezTo>
                    <a:pt x="331" y="148"/>
                    <a:pt x="326" y="148"/>
                    <a:pt x="321" y="149"/>
                  </a:cubicBezTo>
                  <a:cubicBezTo>
                    <a:pt x="275" y="106"/>
                    <a:pt x="225" y="68"/>
                    <a:pt x="175" y="33"/>
                  </a:cubicBezTo>
                  <a:cubicBezTo>
                    <a:pt x="146" y="17"/>
                    <a:pt x="111" y="1"/>
                    <a:pt x="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20"/>
            <p:cNvSpPr/>
            <p:nvPr/>
          </p:nvSpPr>
          <p:spPr>
            <a:xfrm>
              <a:off x="3970609" y="969634"/>
              <a:ext cx="233053" cy="128919"/>
            </a:xfrm>
            <a:custGeom>
              <a:avLst/>
              <a:gdLst/>
              <a:ahLst/>
              <a:cxnLst/>
              <a:rect l="l" t="t" r="r" b="b"/>
              <a:pathLst>
                <a:path w="7513" h="4156" extrusionOk="0">
                  <a:moveTo>
                    <a:pt x="273" y="412"/>
                  </a:moveTo>
                  <a:cubicBezTo>
                    <a:pt x="281" y="427"/>
                    <a:pt x="288" y="443"/>
                    <a:pt x="296" y="450"/>
                  </a:cubicBezTo>
                  <a:cubicBezTo>
                    <a:pt x="281" y="454"/>
                    <a:pt x="273" y="462"/>
                    <a:pt x="258" y="462"/>
                  </a:cubicBezTo>
                  <a:cubicBezTo>
                    <a:pt x="262" y="447"/>
                    <a:pt x="265" y="427"/>
                    <a:pt x="273" y="412"/>
                  </a:cubicBezTo>
                  <a:close/>
                  <a:moveTo>
                    <a:pt x="4208" y="2568"/>
                  </a:moveTo>
                  <a:lnTo>
                    <a:pt x="4227" y="2587"/>
                  </a:lnTo>
                  <a:cubicBezTo>
                    <a:pt x="4196" y="2606"/>
                    <a:pt x="4170" y="2622"/>
                    <a:pt x="4135" y="2625"/>
                  </a:cubicBezTo>
                  <a:lnTo>
                    <a:pt x="4097" y="2625"/>
                  </a:lnTo>
                  <a:lnTo>
                    <a:pt x="4097" y="2622"/>
                  </a:lnTo>
                  <a:cubicBezTo>
                    <a:pt x="4077" y="2606"/>
                    <a:pt x="4058" y="2598"/>
                    <a:pt x="4039" y="2587"/>
                  </a:cubicBezTo>
                  <a:lnTo>
                    <a:pt x="4039" y="2587"/>
                  </a:lnTo>
                  <a:cubicBezTo>
                    <a:pt x="4058" y="2590"/>
                    <a:pt x="4078" y="2592"/>
                    <a:pt x="4099" y="2592"/>
                  </a:cubicBezTo>
                  <a:cubicBezTo>
                    <a:pt x="4129" y="2592"/>
                    <a:pt x="4160" y="2588"/>
                    <a:pt x="4189" y="2579"/>
                  </a:cubicBezTo>
                  <a:lnTo>
                    <a:pt x="4208" y="2568"/>
                  </a:lnTo>
                  <a:close/>
                  <a:moveTo>
                    <a:pt x="4581" y="2633"/>
                  </a:moveTo>
                  <a:cubicBezTo>
                    <a:pt x="4592" y="2645"/>
                    <a:pt x="4604" y="2656"/>
                    <a:pt x="4619" y="2660"/>
                  </a:cubicBezTo>
                  <a:cubicBezTo>
                    <a:pt x="4623" y="2671"/>
                    <a:pt x="4619" y="2679"/>
                    <a:pt x="4615" y="2683"/>
                  </a:cubicBezTo>
                  <a:cubicBezTo>
                    <a:pt x="4596" y="2671"/>
                    <a:pt x="4577" y="2660"/>
                    <a:pt x="4554" y="2652"/>
                  </a:cubicBezTo>
                  <a:cubicBezTo>
                    <a:pt x="4562" y="2645"/>
                    <a:pt x="4573" y="2637"/>
                    <a:pt x="4581" y="2633"/>
                  </a:cubicBezTo>
                  <a:close/>
                  <a:moveTo>
                    <a:pt x="146" y="1"/>
                  </a:moveTo>
                  <a:cubicBezTo>
                    <a:pt x="0" y="158"/>
                    <a:pt x="242" y="201"/>
                    <a:pt x="239" y="316"/>
                  </a:cubicBezTo>
                  <a:lnTo>
                    <a:pt x="12" y="320"/>
                  </a:lnTo>
                  <a:cubicBezTo>
                    <a:pt x="58" y="412"/>
                    <a:pt x="127" y="485"/>
                    <a:pt x="219" y="523"/>
                  </a:cubicBezTo>
                  <a:cubicBezTo>
                    <a:pt x="292" y="693"/>
                    <a:pt x="442" y="762"/>
                    <a:pt x="596" y="831"/>
                  </a:cubicBezTo>
                  <a:lnTo>
                    <a:pt x="734" y="950"/>
                  </a:lnTo>
                  <a:cubicBezTo>
                    <a:pt x="838" y="1161"/>
                    <a:pt x="1061" y="1219"/>
                    <a:pt x="1241" y="1330"/>
                  </a:cubicBezTo>
                  <a:cubicBezTo>
                    <a:pt x="1422" y="1507"/>
                    <a:pt x="1637" y="1626"/>
                    <a:pt x="1864" y="1719"/>
                  </a:cubicBezTo>
                  <a:cubicBezTo>
                    <a:pt x="1887" y="1742"/>
                    <a:pt x="1914" y="1757"/>
                    <a:pt x="1949" y="1761"/>
                  </a:cubicBezTo>
                  <a:cubicBezTo>
                    <a:pt x="2041" y="1914"/>
                    <a:pt x="2210" y="1964"/>
                    <a:pt x="2356" y="2037"/>
                  </a:cubicBezTo>
                  <a:cubicBezTo>
                    <a:pt x="2671" y="2249"/>
                    <a:pt x="2978" y="2479"/>
                    <a:pt x="3366" y="2537"/>
                  </a:cubicBezTo>
                  <a:cubicBezTo>
                    <a:pt x="3399" y="2603"/>
                    <a:pt x="3466" y="2640"/>
                    <a:pt x="3537" y="2640"/>
                  </a:cubicBezTo>
                  <a:cubicBezTo>
                    <a:pt x="3549" y="2640"/>
                    <a:pt x="3562" y="2639"/>
                    <a:pt x="3574" y="2637"/>
                  </a:cubicBezTo>
                  <a:lnTo>
                    <a:pt x="3854" y="2752"/>
                  </a:lnTo>
                  <a:cubicBezTo>
                    <a:pt x="4108" y="2857"/>
                    <a:pt x="4364" y="2949"/>
                    <a:pt x="4637" y="2949"/>
                  </a:cubicBezTo>
                  <a:cubicBezTo>
                    <a:pt x="4683" y="2949"/>
                    <a:pt x="4730" y="2946"/>
                    <a:pt x="4777" y="2940"/>
                  </a:cubicBezTo>
                  <a:lnTo>
                    <a:pt x="4888" y="2940"/>
                  </a:lnTo>
                  <a:lnTo>
                    <a:pt x="5084" y="2944"/>
                  </a:lnTo>
                  <a:cubicBezTo>
                    <a:pt x="5092" y="3010"/>
                    <a:pt x="5096" y="3083"/>
                    <a:pt x="5103" y="3156"/>
                  </a:cubicBezTo>
                  <a:lnTo>
                    <a:pt x="5099" y="3160"/>
                  </a:lnTo>
                  <a:cubicBezTo>
                    <a:pt x="4996" y="3190"/>
                    <a:pt x="4996" y="3271"/>
                    <a:pt x="5003" y="3355"/>
                  </a:cubicBezTo>
                  <a:cubicBezTo>
                    <a:pt x="4946" y="3594"/>
                    <a:pt x="4807" y="3824"/>
                    <a:pt x="4965" y="4066"/>
                  </a:cubicBezTo>
                  <a:cubicBezTo>
                    <a:pt x="5005" y="4131"/>
                    <a:pt x="5046" y="4156"/>
                    <a:pt x="5088" y="4156"/>
                  </a:cubicBezTo>
                  <a:cubicBezTo>
                    <a:pt x="5142" y="4156"/>
                    <a:pt x="5195" y="4114"/>
                    <a:pt x="5245" y="4066"/>
                  </a:cubicBezTo>
                  <a:cubicBezTo>
                    <a:pt x="5330" y="3986"/>
                    <a:pt x="5418" y="3874"/>
                    <a:pt x="5503" y="3778"/>
                  </a:cubicBezTo>
                  <a:cubicBezTo>
                    <a:pt x="5699" y="3755"/>
                    <a:pt x="5860" y="3636"/>
                    <a:pt x="6037" y="3567"/>
                  </a:cubicBezTo>
                  <a:cubicBezTo>
                    <a:pt x="6102" y="3567"/>
                    <a:pt x="6172" y="3567"/>
                    <a:pt x="6237" y="3578"/>
                  </a:cubicBezTo>
                  <a:cubicBezTo>
                    <a:pt x="6254" y="3580"/>
                    <a:pt x="6270" y="3581"/>
                    <a:pt x="6286" y="3581"/>
                  </a:cubicBezTo>
                  <a:cubicBezTo>
                    <a:pt x="6356" y="3581"/>
                    <a:pt x="6409" y="3560"/>
                    <a:pt x="6406" y="3463"/>
                  </a:cubicBezTo>
                  <a:cubicBezTo>
                    <a:pt x="6403" y="3371"/>
                    <a:pt x="6344" y="3338"/>
                    <a:pt x="6279" y="3338"/>
                  </a:cubicBezTo>
                  <a:cubicBezTo>
                    <a:pt x="6262" y="3338"/>
                    <a:pt x="6246" y="3340"/>
                    <a:pt x="6229" y="3344"/>
                  </a:cubicBezTo>
                  <a:cubicBezTo>
                    <a:pt x="6079" y="3371"/>
                    <a:pt x="5941" y="3421"/>
                    <a:pt x="5795" y="3463"/>
                  </a:cubicBezTo>
                  <a:cubicBezTo>
                    <a:pt x="5668" y="3471"/>
                    <a:pt x="5545" y="3536"/>
                    <a:pt x="5476" y="3644"/>
                  </a:cubicBezTo>
                  <a:cubicBezTo>
                    <a:pt x="5416" y="3691"/>
                    <a:pt x="5358" y="3762"/>
                    <a:pt x="5295" y="3762"/>
                  </a:cubicBezTo>
                  <a:cubicBezTo>
                    <a:pt x="5256" y="3762"/>
                    <a:pt x="5216" y="3736"/>
                    <a:pt x="5172" y="3663"/>
                  </a:cubicBezTo>
                  <a:lnTo>
                    <a:pt x="5207" y="3471"/>
                  </a:lnTo>
                  <a:cubicBezTo>
                    <a:pt x="5257" y="3413"/>
                    <a:pt x="5284" y="3336"/>
                    <a:pt x="5269" y="3259"/>
                  </a:cubicBezTo>
                  <a:cubicBezTo>
                    <a:pt x="5288" y="3229"/>
                    <a:pt x="5307" y="3194"/>
                    <a:pt x="5322" y="3160"/>
                  </a:cubicBezTo>
                  <a:cubicBezTo>
                    <a:pt x="5422" y="3102"/>
                    <a:pt x="5526" y="3056"/>
                    <a:pt x="5599" y="2952"/>
                  </a:cubicBezTo>
                  <a:cubicBezTo>
                    <a:pt x="5556" y="2823"/>
                    <a:pt x="5495" y="2786"/>
                    <a:pt x="5426" y="2786"/>
                  </a:cubicBezTo>
                  <a:cubicBezTo>
                    <a:pt x="5345" y="2786"/>
                    <a:pt x="5253" y="2836"/>
                    <a:pt x="5169" y="2848"/>
                  </a:cubicBezTo>
                  <a:cubicBezTo>
                    <a:pt x="5234" y="2833"/>
                    <a:pt x="5288" y="2791"/>
                    <a:pt x="5322" y="2737"/>
                  </a:cubicBezTo>
                  <a:lnTo>
                    <a:pt x="5484" y="2737"/>
                  </a:lnTo>
                  <a:cubicBezTo>
                    <a:pt x="5488" y="2748"/>
                    <a:pt x="5495" y="2760"/>
                    <a:pt x="5499" y="2771"/>
                  </a:cubicBezTo>
                  <a:cubicBezTo>
                    <a:pt x="5563" y="2802"/>
                    <a:pt x="5627" y="2813"/>
                    <a:pt x="5691" y="2813"/>
                  </a:cubicBezTo>
                  <a:cubicBezTo>
                    <a:pt x="5794" y="2813"/>
                    <a:pt x="5896" y="2784"/>
                    <a:pt x="5999" y="2760"/>
                  </a:cubicBezTo>
                  <a:cubicBezTo>
                    <a:pt x="6079" y="2744"/>
                    <a:pt x="6161" y="2739"/>
                    <a:pt x="6243" y="2739"/>
                  </a:cubicBezTo>
                  <a:cubicBezTo>
                    <a:pt x="6360" y="2739"/>
                    <a:pt x="6479" y="2748"/>
                    <a:pt x="6596" y="2748"/>
                  </a:cubicBezTo>
                  <a:cubicBezTo>
                    <a:pt x="6746" y="2748"/>
                    <a:pt x="6894" y="2733"/>
                    <a:pt x="7036" y="2660"/>
                  </a:cubicBezTo>
                  <a:lnTo>
                    <a:pt x="7194" y="2606"/>
                  </a:lnTo>
                  <a:lnTo>
                    <a:pt x="7390" y="2614"/>
                  </a:lnTo>
                  <a:cubicBezTo>
                    <a:pt x="7436" y="2587"/>
                    <a:pt x="7493" y="2583"/>
                    <a:pt x="7513" y="2525"/>
                  </a:cubicBezTo>
                  <a:cubicBezTo>
                    <a:pt x="7413" y="2441"/>
                    <a:pt x="7313" y="2411"/>
                    <a:pt x="7213" y="2411"/>
                  </a:cubicBezTo>
                  <a:cubicBezTo>
                    <a:pt x="7066" y="2411"/>
                    <a:pt x="6919" y="2475"/>
                    <a:pt x="6771" y="2525"/>
                  </a:cubicBezTo>
                  <a:lnTo>
                    <a:pt x="6602" y="2545"/>
                  </a:lnTo>
                  <a:cubicBezTo>
                    <a:pt x="6435" y="2517"/>
                    <a:pt x="6265" y="2510"/>
                    <a:pt x="6096" y="2510"/>
                  </a:cubicBezTo>
                  <a:cubicBezTo>
                    <a:pt x="5925" y="2510"/>
                    <a:pt x="5754" y="2517"/>
                    <a:pt x="5584" y="2517"/>
                  </a:cubicBezTo>
                  <a:cubicBezTo>
                    <a:pt x="5483" y="2517"/>
                    <a:pt x="5383" y="2514"/>
                    <a:pt x="5284" y="2506"/>
                  </a:cubicBezTo>
                  <a:cubicBezTo>
                    <a:pt x="5211" y="2457"/>
                    <a:pt x="5140" y="2436"/>
                    <a:pt x="5069" y="2436"/>
                  </a:cubicBezTo>
                  <a:cubicBezTo>
                    <a:pt x="4974" y="2436"/>
                    <a:pt x="4880" y="2473"/>
                    <a:pt x="4788" y="2525"/>
                  </a:cubicBezTo>
                  <a:cubicBezTo>
                    <a:pt x="4747" y="2491"/>
                    <a:pt x="4704" y="2463"/>
                    <a:pt x="4659" y="2463"/>
                  </a:cubicBezTo>
                  <a:cubicBezTo>
                    <a:pt x="4629" y="2463"/>
                    <a:pt x="4598" y="2476"/>
                    <a:pt x="4565" y="2506"/>
                  </a:cubicBezTo>
                  <a:lnTo>
                    <a:pt x="4385" y="2422"/>
                  </a:lnTo>
                  <a:cubicBezTo>
                    <a:pt x="4143" y="2256"/>
                    <a:pt x="3858" y="2157"/>
                    <a:pt x="3570" y="2126"/>
                  </a:cubicBezTo>
                  <a:lnTo>
                    <a:pt x="3374" y="2011"/>
                  </a:lnTo>
                  <a:cubicBezTo>
                    <a:pt x="3255" y="1907"/>
                    <a:pt x="3105" y="1849"/>
                    <a:pt x="2948" y="1845"/>
                  </a:cubicBezTo>
                  <a:cubicBezTo>
                    <a:pt x="2925" y="1826"/>
                    <a:pt x="2898" y="1811"/>
                    <a:pt x="2871" y="1811"/>
                  </a:cubicBezTo>
                  <a:cubicBezTo>
                    <a:pt x="2794" y="1699"/>
                    <a:pt x="2675" y="1684"/>
                    <a:pt x="2559" y="1665"/>
                  </a:cubicBezTo>
                  <a:cubicBezTo>
                    <a:pt x="2324" y="1585"/>
                    <a:pt x="2174" y="1328"/>
                    <a:pt x="1903" y="1328"/>
                  </a:cubicBezTo>
                  <a:cubicBezTo>
                    <a:pt x="1886" y="1328"/>
                    <a:pt x="1870" y="1328"/>
                    <a:pt x="1852" y="1330"/>
                  </a:cubicBezTo>
                  <a:cubicBezTo>
                    <a:pt x="1776" y="1250"/>
                    <a:pt x="1668" y="1204"/>
                    <a:pt x="1560" y="1200"/>
                  </a:cubicBezTo>
                  <a:cubicBezTo>
                    <a:pt x="1518" y="1108"/>
                    <a:pt x="1460" y="1038"/>
                    <a:pt x="1349" y="1031"/>
                  </a:cubicBezTo>
                  <a:lnTo>
                    <a:pt x="1253" y="1000"/>
                  </a:lnTo>
                  <a:cubicBezTo>
                    <a:pt x="1253" y="950"/>
                    <a:pt x="1215" y="915"/>
                    <a:pt x="1165" y="915"/>
                  </a:cubicBezTo>
                  <a:lnTo>
                    <a:pt x="1157" y="915"/>
                  </a:lnTo>
                  <a:lnTo>
                    <a:pt x="1153" y="912"/>
                  </a:lnTo>
                  <a:cubicBezTo>
                    <a:pt x="1126" y="800"/>
                    <a:pt x="1026" y="769"/>
                    <a:pt x="949" y="708"/>
                  </a:cubicBezTo>
                  <a:cubicBezTo>
                    <a:pt x="896" y="623"/>
                    <a:pt x="819" y="562"/>
                    <a:pt x="730" y="523"/>
                  </a:cubicBezTo>
                  <a:cubicBezTo>
                    <a:pt x="565" y="312"/>
                    <a:pt x="427" y="78"/>
                    <a:pt x="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20"/>
            <p:cNvSpPr/>
            <p:nvPr/>
          </p:nvSpPr>
          <p:spPr>
            <a:xfrm>
              <a:off x="4126981" y="1101811"/>
              <a:ext cx="15417" cy="16503"/>
            </a:xfrm>
            <a:custGeom>
              <a:avLst/>
              <a:gdLst/>
              <a:ahLst/>
              <a:cxnLst/>
              <a:rect l="l" t="t" r="r" b="b"/>
              <a:pathLst>
                <a:path w="497" h="532" extrusionOk="0">
                  <a:moveTo>
                    <a:pt x="237" y="1"/>
                  </a:moveTo>
                  <a:cubicBezTo>
                    <a:pt x="141" y="1"/>
                    <a:pt x="86" y="104"/>
                    <a:pt x="55" y="190"/>
                  </a:cubicBezTo>
                  <a:cubicBezTo>
                    <a:pt x="5" y="320"/>
                    <a:pt x="1" y="451"/>
                    <a:pt x="158" y="532"/>
                  </a:cubicBezTo>
                  <a:cubicBezTo>
                    <a:pt x="266" y="478"/>
                    <a:pt x="243" y="363"/>
                    <a:pt x="285" y="282"/>
                  </a:cubicBezTo>
                  <a:cubicBezTo>
                    <a:pt x="339" y="197"/>
                    <a:pt x="497" y="105"/>
                    <a:pt x="304" y="17"/>
                  </a:cubicBezTo>
                  <a:cubicBezTo>
                    <a:pt x="280" y="6"/>
                    <a:pt x="257" y="1"/>
                    <a:pt x="2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20"/>
            <p:cNvSpPr/>
            <p:nvPr/>
          </p:nvSpPr>
          <p:spPr>
            <a:xfrm>
              <a:off x="3965491" y="1068774"/>
              <a:ext cx="38868" cy="13773"/>
            </a:xfrm>
            <a:custGeom>
              <a:avLst/>
              <a:gdLst/>
              <a:ahLst/>
              <a:cxnLst/>
              <a:rect l="l" t="t" r="r" b="b"/>
              <a:pathLst>
                <a:path w="1253" h="444" extrusionOk="0">
                  <a:moveTo>
                    <a:pt x="572" y="0"/>
                  </a:moveTo>
                  <a:cubicBezTo>
                    <a:pt x="515" y="0"/>
                    <a:pt x="454" y="10"/>
                    <a:pt x="388" y="33"/>
                  </a:cubicBezTo>
                  <a:cubicBezTo>
                    <a:pt x="211" y="117"/>
                    <a:pt x="73" y="244"/>
                    <a:pt x="0" y="436"/>
                  </a:cubicBezTo>
                  <a:cubicBezTo>
                    <a:pt x="2" y="436"/>
                    <a:pt x="4" y="436"/>
                    <a:pt x="6" y="436"/>
                  </a:cubicBezTo>
                  <a:cubicBezTo>
                    <a:pt x="232" y="436"/>
                    <a:pt x="321" y="213"/>
                    <a:pt x="500" y="136"/>
                  </a:cubicBezTo>
                  <a:cubicBezTo>
                    <a:pt x="502" y="136"/>
                    <a:pt x="503" y="136"/>
                    <a:pt x="505" y="136"/>
                  </a:cubicBezTo>
                  <a:cubicBezTo>
                    <a:pt x="752" y="136"/>
                    <a:pt x="910" y="383"/>
                    <a:pt x="1253" y="444"/>
                  </a:cubicBezTo>
                  <a:cubicBezTo>
                    <a:pt x="1007" y="208"/>
                    <a:pt x="829" y="0"/>
                    <a:pt x="5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20"/>
            <p:cNvSpPr/>
            <p:nvPr/>
          </p:nvSpPr>
          <p:spPr>
            <a:xfrm>
              <a:off x="3937697" y="1089216"/>
              <a:ext cx="23048" cy="15169"/>
            </a:xfrm>
            <a:custGeom>
              <a:avLst/>
              <a:gdLst/>
              <a:ahLst/>
              <a:cxnLst/>
              <a:rect l="l" t="t" r="r" b="b"/>
              <a:pathLst>
                <a:path w="743" h="489" extrusionOk="0">
                  <a:moveTo>
                    <a:pt x="1" y="0"/>
                  </a:moveTo>
                  <a:lnTo>
                    <a:pt x="1" y="0"/>
                  </a:lnTo>
                  <a:cubicBezTo>
                    <a:pt x="151" y="227"/>
                    <a:pt x="204" y="461"/>
                    <a:pt x="477" y="488"/>
                  </a:cubicBezTo>
                  <a:lnTo>
                    <a:pt x="585" y="477"/>
                  </a:lnTo>
                  <a:cubicBezTo>
                    <a:pt x="627" y="377"/>
                    <a:pt x="742" y="269"/>
                    <a:pt x="573" y="173"/>
                  </a:cubicBezTo>
                  <a:lnTo>
                    <a:pt x="477" y="277"/>
                  </a:lnTo>
                  <a:cubicBezTo>
                    <a:pt x="312" y="242"/>
                    <a:pt x="262" y="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20"/>
            <p:cNvSpPr/>
            <p:nvPr/>
          </p:nvSpPr>
          <p:spPr>
            <a:xfrm>
              <a:off x="3978582" y="1036358"/>
              <a:ext cx="15293" cy="9740"/>
            </a:xfrm>
            <a:custGeom>
              <a:avLst/>
              <a:gdLst/>
              <a:ahLst/>
              <a:cxnLst/>
              <a:rect l="l" t="t" r="r" b="b"/>
              <a:pathLst>
                <a:path w="493" h="314" extrusionOk="0">
                  <a:moveTo>
                    <a:pt x="166" y="0"/>
                  </a:moveTo>
                  <a:cubicBezTo>
                    <a:pt x="110" y="0"/>
                    <a:pt x="58" y="33"/>
                    <a:pt x="39" y="86"/>
                  </a:cubicBezTo>
                  <a:cubicBezTo>
                    <a:pt x="1" y="175"/>
                    <a:pt x="78" y="202"/>
                    <a:pt x="131" y="232"/>
                  </a:cubicBezTo>
                  <a:cubicBezTo>
                    <a:pt x="178" y="252"/>
                    <a:pt x="227" y="271"/>
                    <a:pt x="274" y="278"/>
                  </a:cubicBezTo>
                  <a:cubicBezTo>
                    <a:pt x="302" y="302"/>
                    <a:pt x="337" y="313"/>
                    <a:pt x="372" y="313"/>
                  </a:cubicBezTo>
                  <a:cubicBezTo>
                    <a:pt x="416" y="313"/>
                    <a:pt x="460" y="295"/>
                    <a:pt x="493" y="263"/>
                  </a:cubicBezTo>
                  <a:cubicBezTo>
                    <a:pt x="443" y="125"/>
                    <a:pt x="331" y="52"/>
                    <a:pt x="204" y="6"/>
                  </a:cubicBezTo>
                  <a:cubicBezTo>
                    <a:pt x="192" y="2"/>
                    <a:pt x="179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20"/>
            <p:cNvSpPr/>
            <p:nvPr/>
          </p:nvSpPr>
          <p:spPr>
            <a:xfrm>
              <a:off x="4045461" y="1116607"/>
              <a:ext cx="70353" cy="77271"/>
            </a:xfrm>
            <a:custGeom>
              <a:avLst/>
              <a:gdLst/>
              <a:ahLst/>
              <a:cxnLst/>
              <a:rect l="l" t="t" r="r" b="b"/>
              <a:pathLst>
                <a:path w="2268" h="2491" extrusionOk="0">
                  <a:moveTo>
                    <a:pt x="2214" y="1"/>
                  </a:moveTo>
                  <a:cubicBezTo>
                    <a:pt x="2079" y="1"/>
                    <a:pt x="1959" y="7"/>
                    <a:pt x="1856" y="112"/>
                  </a:cubicBezTo>
                  <a:cubicBezTo>
                    <a:pt x="1710" y="212"/>
                    <a:pt x="1511" y="262"/>
                    <a:pt x="1534" y="500"/>
                  </a:cubicBezTo>
                  <a:cubicBezTo>
                    <a:pt x="1299" y="669"/>
                    <a:pt x="980" y="643"/>
                    <a:pt x="746" y="815"/>
                  </a:cubicBezTo>
                  <a:cubicBezTo>
                    <a:pt x="592" y="912"/>
                    <a:pt x="661" y="1069"/>
                    <a:pt x="635" y="1204"/>
                  </a:cubicBezTo>
                  <a:cubicBezTo>
                    <a:pt x="281" y="1365"/>
                    <a:pt x="108" y="1669"/>
                    <a:pt x="31" y="2034"/>
                  </a:cubicBezTo>
                  <a:cubicBezTo>
                    <a:pt x="0" y="2226"/>
                    <a:pt x="20" y="2395"/>
                    <a:pt x="243" y="2460"/>
                  </a:cubicBezTo>
                  <a:cubicBezTo>
                    <a:pt x="259" y="2480"/>
                    <a:pt x="277" y="2491"/>
                    <a:pt x="292" y="2491"/>
                  </a:cubicBezTo>
                  <a:cubicBezTo>
                    <a:pt x="310" y="2491"/>
                    <a:pt x="325" y="2478"/>
                    <a:pt x="335" y="2452"/>
                  </a:cubicBezTo>
                  <a:cubicBezTo>
                    <a:pt x="354" y="2399"/>
                    <a:pt x="316" y="2341"/>
                    <a:pt x="266" y="2306"/>
                  </a:cubicBezTo>
                  <a:lnTo>
                    <a:pt x="277" y="1941"/>
                  </a:lnTo>
                  <a:cubicBezTo>
                    <a:pt x="404" y="1899"/>
                    <a:pt x="535" y="1838"/>
                    <a:pt x="554" y="1688"/>
                  </a:cubicBezTo>
                  <a:cubicBezTo>
                    <a:pt x="573" y="1549"/>
                    <a:pt x="692" y="1511"/>
                    <a:pt x="765" y="1430"/>
                  </a:cubicBezTo>
                  <a:cubicBezTo>
                    <a:pt x="796" y="1430"/>
                    <a:pt x="827" y="1423"/>
                    <a:pt x="857" y="1419"/>
                  </a:cubicBezTo>
                  <a:cubicBezTo>
                    <a:pt x="1065" y="1338"/>
                    <a:pt x="1019" y="1157"/>
                    <a:pt x="1034" y="1000"/>
                  </a:cubicBezTo>
                  <a:lnTo>
                    <a:pt x="1034" y="1000"/>
                  </a:lnTo>
                  <a:cubicBezTo>
                    <a:pt x="1073" y="1023"/>
                    <a:pt x="1115" y="1050"/>
                    <a:pt x="1161" y="1061"/>
                  </a:cubicBezTo>
                  <a:cubicBezTo>
                    <a:pt x="1126" y="1250"/>
                    <a:pt x="1088" y="1438"/>
                    <a:pt x="1053" y="1626"/>
                  </a:cubicBezTo>
                  <a:cubicBezTo>
                    <a:pt x="1078" y="1644"/>
                    <a:pt x="1097" y="1651"/>
                    <a:pt x="1112" y="1651"/>
                  </a:cubicBezTo>
                  <a:cubicBezTo>
                    <a:pt x="1151" y="1651"/>
                    <a:pt x="1158" y="1599"/>
                    <a:pt x="1172" y="1557"/>
                  </a:cubicBezTo>
                  <a:cubicBezTo>
                    <a:pt x="1238" y="1376"/>
                    <a:pt x="1295" y="1196"/>
                    <a:pt x="1357" y="1015"/>
                  </a:cubicBezTo>
                  <a:cubicBezTo>
                    <a:pt x="1453" y="904"/>
                    <a:pt x="1553" y="789"/>
                    <a:pt x="1649" y="677"/>
                  </a:cubicBezTo>
                  <a:cubicBezTo>
                    <a:pt x="1703" y="643"/>
                    <a:pt x="1710" y="566"/>
                    <a:pt x="1680" y="512"/>
                  </a:cubicBezTo>
                  <a:lnTo>
                    <a:pt x="1699" y="512"/>
                  </a:lnTo>
                  <a:cubicBezTo>
                    <a:pt x="1721" y="520"/>
                    <a:pt x="1744" y="523"/>
                    <a:pt x="1767" y="523"/>
                  </a:cubicBezTo>
                  <a:cubicBezTo>
                    <a:pt x="1846" y="523"/>
                    <a:pt x="1921" y="479"/>
                    <a:pt x="1960" y="404"/>
                  </a:cubicBezTo>
                  <a:cubicBezTo>
                    <a:pt x="1968" y="377"/>
                    <a:pt x="1972" y="347"/>
                    <a:pt x="1976" y="312"/>
                  </a:cubicBezTo>
                  <a:cubicBezTo>
                    <a:pt x="2072" y="212"/>
                    <a:pt x="2268" y="224"/>
                    <a:pt x="2268" y="1"/>
                  </a:cubicBezTo>
                  <a:cubicBezTo>
                    <a:pt x="2250" y="1"/>
                    <a:pt x="2232" y="1"/>
                    <a:pt x="22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20"/>
            <p:cNvSpPr/>
            <p:nvPr/>
          </p:nvSpPr>
          <p:spPr>
            <a:xfrm>
              <a:off x="3878821" y="1114001"/>
              <a:ext cx="16348" cy="13121"/>
            </a:xfrm>
            <a:custGeom>
              <a:avLst/>
              <a:gdLst/>
              <a:ahLst/>
              <a:cxnLst/>
              <a:rect l="l" t="t" r="r" b="b"/>
              <a:pathLst>
                <a:path w="527" h="423" extrusionOk="0">
                  <a:moveTo>
                    <a:pt x="258" y="0"/>
                  </a:moveTo>
                  <a:cubicBezTo>
                    <a:pt x="0" y="23"/>
                    <a:pt x="127" y="173"/>
                    <a:pt x="166" y="288"/>
                  </a:cubicBezTo>
                  <a:lnTo>
                    <a:pt x="527" y="423"/>
                  </a:lnTo>
                  <a:cubicBezTo>
                    <a:pt x="500" y="219"/>
                    <a:pt x="350" y="131"/>
                    <a:pt x="2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20"/>
            <p:cNvSpPr/>
            <p:nvPr/>
          </p:nvSpPr>
          <p:spPr>
            <a:xfrm>
              <a:off x="3965243" y="1082299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0" y="0"/>
                  </a:moveTo>
                  <a:lnTo>
                    <a:pt x="4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20"/>
            <p:cNvSpPr/>
            <p:nvPr/>
          </p:nvSpPr>
          <p:spPr>
            <a:xfrm>
              <a:off x="3947003" y="989084"/>
              <a:ext cx="33750" cy="25188"/>
            </a:xfrm>
            <a:custGeom>
              <a:avLst/>
              <a:gdLst/>
              <a:ahLst/>
              <a:cxnLst/>
              <a:rect l="l" t="t" r="r" b="b"/>
              <a:pathLst>
                <a:path w="1088" h="812" extrusionOk="0">
                  <a:moveTo>
                    <a:pt x="130" y="0"/>
                  </a:moveTo>
                  <a:cubicBezTo>
                    <a:pt x="97" y="0"/>
                    <a:pt x="66" y="16"/>
                    <a:pt x="43" y="58"/>
                  </a:cubicBezTo>
                  <a:cubicBezTo>
                    <a:pt x="0" y="142"/>
                    <a:pt x="108" y="192"/>
                    <a:pt x="166" y="238"/>
                  </a:cubicBezTo>
                  <a:cubicBezTo>
                    <a:pt x="204" y="265"/>
                    <a:pt x="243" y="288"/>
                    <a:pt x="281" y="319"/>
                  </a:cubicBezTo>
                  <a:cubicBezTo>
                    <a:pt x="468" y="636"/>
                    <a:pt x="710" y="811"/>
                    <a:pt x="1007" y="811"/>
                  </a:cubicBezTo>
                  <a:cubicBezTo>
                    <a:pt x="1033" y="811"/>
                    <a:pt x="1060" y="810"/>
                    <a:pt x="1088" y="807"/>
                  </a:cubicBezTo>
                  <a:cubicBezTo>
                    <a:pt x="838" y="515"/>
                    <a:pt x="492" y="365"/>
                    <a:pt x="285" y="69"/>
                  </a:cubicBezTo>
                  <a:cubicBezTo>
                    <a:pt x="237" y="35"/>
                    <a:pt x="180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20"/>
            <p:cNvSpPr/>
            <p:nvPr/>
          </p:nvSpPr>
          <p:spPr>
            <a:xfrm>
              <a:off x="3905405" y="976211"/>
              <a:ext cx="13028" cy="10268"/>
            </a:xfrm>
            <a:custGeom>
              <a:avLst/>
              <a:gdLst/>
              <a:ahLst/>
              <a:cxnLst/>
              <a:rect l="l" t="t" r="r" b="b"/>
              <a:pathLst>
                <a:path w="420" h="331" extrusionOk="0">
                  <a:moveTo>
                    <a:pt x="227" y="0"/>
                  </a:moveTo>
                  <a:lnTo>
                    <a:pt x="0" y="331"/>
                  </a:lnTo>
                  <a:cubicBezTo>
                    <a:pt x="223" y="238"/>
                    <a:pt x="339" y="200"/>
                    <a:pt x="419" y="96"/>
                  </a:cubicBezTo>
                  <a:cubicBezTo>
                    <a:pt x="385" y="4"/>
                    <a:pt x="30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20"/>
            <p:cNvSpPr/>
            <p:nvPr/>
          </p:nvSpPr>
          <p:spPr>
            <a:xfrm>
              <a:off x="3863435" y="1064525"/>
              <a:ext cx="122808" cy="96441"/>
            </a:xfrm>
            <a:custGeom>
              <a:avLst/>
              <a:gdLst/>
              <a:ahLst/>
              <a:cxnLst/>
              <a:rect l="l" t="t" r="r" b="b"/>
              <a:pathLst>
                <a:path w="3959" h="3109" extrusionOk="0">
                  <a:moveTo>
                    <a:pt x="185" y="1"/>
                  </a:moveTo>
                  <a:cubicBezTo>
                    <a:pt x="62" y="135"/>
                    <a:pt x="1" y="250"/>
                    <a:pt x="135" y="389"/>
                  </a:cubicBezTo>
                  <a:cubicBezTo>
                    <a:pt x="139" y="419"/>
                    <a:pt x="151" y="443"/>
                    <a:pt x="166" y="466"/>
                  </a:cubicBezTo>
                  <a:cubicBezTo>
                    <a:pt x="178" y="565"/>
                    <a:pt x="243" y="654"/>
                    <a:pt x="335" y="696"/>
                  </a:cubicBezTo>
                  <a:lnTo>
                    <a:pt x="623" y="900"/>
                  </a:lnTo>
                  <a:cubicBezTo>
                    <a:pt x="666" y="1115"/>
                    <a:pt x="865" y="1215"/>
                    <a:pt x="988" y="1361"/>
                  </a:cubicBezTo>
                  <a:cubicBezTo>
                    <a:pt x="1434" y="1868"/>
                    <a:pt x="1911" y="2352"/>
                    <a:pt x="2568" y="2610"/>
                  </a:cubicBezTo>
                  <a:cubicBezTo>
                    <a:pt x="2575" y="2633"/>
                    <a:pt x="2579" y="2656"/>
                    <a:pt x="2579" y="2687"/>
                  </a:cubicBezTo>
                  <a:cubicBezTo>
                    <a:pt x="2618" y="2763"/>
                    <a:pt x="2721" y="2737"/>
                    <a:pt x="2771" y="2806"/>
                  </a:cubicBezTo>
                  <a:cubicBezTo>
                    <a:pt x="3025" y="2841"/>
                    <a:pt x="3250" y="3006"/>
                    <a:pt x="3511" y="3006"/>
                  </a:cubicBezTo>
                  <a:cubicBezTo>
                    <a:pt x="3535" y="3006"/>
                    <a:pt x="3558" y="3005"/>
                    <a:pt x="3582" y="3002"/>
                  </a:cubicBezTo>
                  <a:lnTo>
                    <a:pt x="3690" y="3098"/>
                  </a:lnTo>
                  <a:cubicBezTo>
                    <a:pt x="3696" y="3097"/>
                    <a:pt x="3701" y="3097"/>
                    <a:pt x="3707" y="3097"/>
                  </a:cubicBezTo>
                  <a:cubicBezTo>
                    <a:pt x="3750" y="3097"/>
                    <a:pt x="3796" y="3109"/>
                    <a:pt x="3840" y="3109"/>
                  </a:cubicBezTo>
                  <a:cubicBezTo>
                    <a:pt x="3882" y="3109"/>
                    <a:pt x="3923" y="3098"/>
                    <a:pt x="3959" y="3055"/>
                  </a:cubicBezTo>
                  <a:cubicBezTo>
                    <a:pt x="3878" y="2886"/>
                    <a:pt x="3728" y="2909"/>
                    <a:pt x="3582" y="2898"/>
                  </a:cubicBezTo>
                  <a:cubicBezTo>
                    <a:pt x="3332" y="2660"/>
                    <a:pt x="2983" y="2633"/>
                    <a:pt x="2698" y="2475"/>
                  </a:cubicBezTo>
                  <a:cubicBezTo>
                    <a:pt x="2176" y="2137"/>
                    <a:pt x="1672" y="1784"/>
                    <a:pt x="1253" y="1315"/>
                  </a:cubicBezTo>
                  <a:cubicBezTo>
                    <a:pt x="1111" y="1157"/>
                    <a:pt x="981" y="977"/>
                    <a:pt x="785" y="869"/>
                  </a:cubicBezTo>
                  <a:lnTo>
                    <a:pt x="658" y="677"/>
                  </a:lnTo>
                  <a:lnTo>
                    <a:pt x="470" y="539"/>
                  </a:lnTo>
                  <a:cubicBezTo>
                    <a:pt x="508" y="458"/>
                    <a:pt x="600" y="393"/>
                    <a:pt x="539" y="289"/>
                  </a:cubicBezTo>
                  <a:cubicBezTo>
                    <a:pt x="370" y="270"/>
                    <a:pt x="293" y="116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20"/>
            <p:cNvSpPr/>
            <p:nvPr/>
          </p:nvSpPr>
          <p:spPr>
            <a:xfrm>
              <a:off x="3871438" y="1122098"/>
              <a:ext cx="109563" cy="66662"/>
            </a:xfrm>
            <a:custGeom>
              <a:avLst/>
              <a:gdLst/>
              <a:ahLst/>
              <a:cxnLst/>
              <a:rect l="l" t="t" r="r" b="b"/>
              <a:pathLst>
                <a:path w="3532" h="2149" extrusionOk="0">
                  <a:moveTo>
                    <a:pt x="114" y="1"/>
                  </a:moveTo>
                  <a:cubicBezTo>
                    <a:pt x="95" y="1"/>
                    <a:pt x="76" y="10"/>
                    <a:pt x="54" y="31"/>
                  </a:cubicBezTo>
                  <a:cubicBezTo>
                    <a:pt x="19" y="70"/>
                    <a:pt x="0" y="112"/>
                    <a:pt x="0" y="166"/>
                  </a:cubicBezTo>
                  <a:cubicBezTo>
                    <a:pt x="12" y="343"/>
                    <a:pt x="111" y="431"/>
                    <a:pt x="289" y="431"/>
                  </a:cubicBezTo>
                  <a:cubicBezTo>
                    <a:pt x="292" y="431"/>
                    <a:pt x="296" y="431"/>
                    <a:pt x="300" y="431"/>
                  </a:cubicBezTo>
                  <a:cubicBezTo>
                    <a:pt x="331" y="496"/>
                    <a:pt x="369" y="565"/>
                    <a:pt x="404" y="627"/>
                  </a:cubicBezTo>
                  <a:cubicBezTo>
                    <a:pt x="400" y="662"/>
                    <a:pt x="388" y="700"/>
                    <a:pt x="384" y="735"/>
                  </a:cubicBezTo>
                  <a:cubicBezTo>
                    <a:pt x="401" y="731"/>
                    <a:pt x="417" y="729"/>
                    <a:pt x="433" y="729"/>
                  </a:cubicBezTo>
                  <a:cubicBezTo>
                    <a:pt x="560" y="729"/>
                    <a:pt x="659" y="838"/>
                    <a:pt x="786" y="838"/>
                  </a:cubicBezTo>
                  <a:cubicBezTo>
                    <a:pt x="788" y="838"/>
                    <a:pt x="790" y="838"/>
                    <a:pt x="792" y="838"/>
                  </a:cubicBezTo>
                  <a:lnTo>
                    <a:pt x="903" y="938"/>
                  </a:lnTo>
                  <a:cubicBezTo>
                    <a:pt x="1038" y="1088"/>
                    <a:pt x="1207" y="1180"/>
                    <a:pt x="1387" y="1257"/>
                  </a:cubicBezTo>
                  <a:cubicBezTo>
                    <a:pt x="1387" y="1284"/>
                    <a:pt x="1395" y="1319"/>
                    <a:pt x="1407" y="1342"/>
                  </a:cubicBezTo>
                  <a:cubicBezTo>
                    <a:pt x="1426" y="1342"/>
                    <a:pt x="1453" y="1342"/>
                    <a:pt x="1472" y="1338"/>
                  </a:cubicBezTo>
                  <a:lnTo>
                    <a:pt x="1499" y="1395"/>
                  </a:lnTo>
                  <a:cubicBezTo>
                    <a:pt x="1549" y="1472"/>
                    <a:pt x="1633" y="1495"/>
                    <a:pt x="1710" y="1530"/>
                  </a:cubicBezTo>
                  <a:lnTo>
                    <a:pt x="1810" y="1553"/>
                  </a:lnTo>
                  <a:cubicBezTo>
                    <a:pt x="1875" y="1599"/>
                    <a:pt x="1956" y="1580"/>
                    <a:pt x="2014" y="1626"/>
                  </a:cubicBezTo>
                  <a:lnTo>
                    <a:pt x="2194" y="1657"/>
                  </a:lnTo>
                  <a:cubicBezTo>
                    <a:pt x="2433" y="1953"/>
                    <a:pt x="2809" y="1933"/>
                    <a:pt x="3124" y="2060"/>
                  </a:cubicBezTo>
                  <a:cubicBezTo>
                    <a:pt x="3167" y="2137"/>
                    <a:pt x="3251" y="2129"/>
                    <a:pt x="3320" y="2149"/>
                  </a:cubicBezTo>
                  <a:cubicBezTo>
                    <a:pt x="3401" y="2137"/>
                    <a:pt x="3497" y="2145"/>
                    <a:pt x="3532" y="2033"/>
                  </a:cubicBezTo>
                  <a:cubicBezTo>
                    <a:pt x="3447" y="1998"/>
                    <a:pt x="3372" y="1944"/>
                    <a:pt x="3272" y="1944"/>
                  </a:cubicBezTo>
                  <a:cubicBezTo>
                    <a:pt x="3262" y="1944"/>
                    <a:pt x="3253" y="1944"/>
                    <a:pt x="3243" y="1945"/>
                  </a:cubicBezTo>
                  <a:lnTo>
                    <a:pt x="2325" y="1541"/>
                  </a:lnTo>
                  <a:lnTo>
                    <a:pt x="2321" y="1541"/>
                  </a:lnTo>
                  <a:cubicBezTo>
                    <a:pt x="2275" y="1476"/>
                    <a:pt x="2202" y="1434"/>
                    <a:pt x="2125" y="1426"/>
                  </a:cubicBezTo>
                  <a:cubicBezTo>
                    <a:pt x="2018" y="1334"/>
                    <a:pt x="1895" y="1265"/>
                    <a:pt x="1760" y="1223"/>
                  </a:cubicBezTo>
                  <a:lnTo>
                    <a:pt x="1622" y="1138"/>
                  </a:lnTo>
                  <a:lnTo>
                    <a:pt x="1614" y="1130"/>
                  </a:lnTo>
                  <a:cubicBezTo>
                    <a:pt x="1611" y="1088"/>
                    <a:pt x="1572" y="1052"/>
                    <a:pt x="1527" y="1052"/>
                  </a:cubicBezTo>
                  <a:cubicBezTo>
                    <a:pt x="1523" y="1052"/>
                    <a:pt x="1519" y="1053"/>
                    <a:pt x="1514" y="1053"/>
                  </a:cubicBezTo>
                  <a:lnTo>
                    <a:pt x="1422" y="1007"/>
                  </a:lnTo>
                  <a:cubicBezTo>
                    <a:pt x="1361" y="907"/>
                    <a:pt x="1257" y="838"/>
                    <a:pt x="1134" y="831"/>
                  </a:cubicBezTo>
                  <a:cubicBezTo>
                    <a:pt x="1065" y="685"/>
                    <a:pt x="896" y="658"/>
                    <a:pt x="799" y="542"/>
                  </a:cubicBezTo>
                  <a:cubicBezTo>
                    <a:pt x="738" y="427"/>
                    <a:pt x="607" y="400"/>
                    <a:pt x="515" y="320"/>
                  </a:cubicBezTo>
                  <a:cubicBezTo>
                    <a:pt x="411" y="239"/>
                    <a:pt x="308" y="150"/>
                    <a:pt x="212" y="62"/>
                  </a:cubicBezTo>
                  <a:cubicBezTo>
                    <a:pt x="176" y="26"/>
                    <a:pt x="146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20"/>
            <p:cNvSpPr/>
            <p:nvPr/>
          </p:nvSpPr>
          <p:spPr>
            <a:xfrm>
              <a:off x="3962265" y="956017"/>
              <a:ext cx="6328" cy="8406"/>
            </a:xfrm>
            <a:custGeom>
              <a:avLst/>
              <a:gdLst/>
              <a:ahLst/>
              <a:cxnLst/>
              <a:rect l="l" t="t" r="r" b="b"/>
              <a:pathLst>
                <a:path w="204" h="271" extrusionOk="0">
                  <a:moveTo>
                    <a:pt x="64" y="0"/>
                  </a:moveTo>
                  <a:cubicBezTo>
                    <a:pt x="53" y="0"/>
                    <a:pt x="41" y="2"/>
                    <a:pt x="27" y="6"/>
                  </a:cubicBezTo>
                  <a:cubicBezTo>
                    <a:pt x="8" y="9"/>
                    <a:pt x="8" y="90"/>
                    <a:pt x="0" y="140"/>
                  </a:cubicBezTo>
                  <a:cubicBezTo>
                    <a:pt x="5" y="135"/>
                    <a:pt x="10" y="133"/>
                    <a:pt x="15" y="133"/>
                  </a:cubicBezTo>
                  <a:cubicBezTo>
                    <a:pt x="55" y="133"/>
                    <a:pt x="100" y="271"/>
                    <a:pt x="143" y="271"/>
                  </a:cubicBezTo>
                  <a:cubicBezTo>
                    <a:pt x="164" y="271"/>
                    <a:pt x="185" y="236"/>
                    <a:pt x="204" y="132"/>
                  </a:cubicBezTo>
                  <a:cubicBezTo>
                    <a:pt x="171" y="69"/>
                    <a:pt x="137" y="0"/>
                    <a:pt x="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20"/>
            <p:cNvSpPr/>
            <p:nvPr/>
          </p:nvSpPr>
          <p:spPr>
            <a:xfrm>
              <a:off x="4102320" y="1132458"/>
              <a:ext cx="8499" cy="8996"/>
            </a:xfrm>
            <a:custGeom>
              <a:avLst/>
              <a:gdLst/>
              <a:ahLst/>
              <a:cxnLst/>
              <a:rect l="l" t="t" r="r" b="b"/>
              <a:pathLst>
                <a:path w="274" h="290" extrusionOk="0">
                  <a:moveTo>
                    <a:pt x="223" y="1"/>
                  </a:moveTo>
                  <a:cubicBezTo>
                    <a:pt x="12" y="1"/>
                    <a:pt x="0" y="132"/>
                    <a:pt x="39" y="289"/>
                  </a:cubicBezTo>
                  <a:cubicBezTo>
                    <a:pt x="181" y="247"/>
                    <a:pt x="273" y="162"/>
                    <a:pt x="2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20"/>
            <p:cNvSpPr/>
            <p:nvPr/>
          </p:nvSpPr>
          <p:spPr>
            <a:xfrm>
              <a:off x="3994216" y="1087169"/>
              <a:ext cx="39116" cy="38837"/>
            </a:xfrm>
            <a:custGeom>
              <a:avLst/>
              <a:gdLst/>
              <a:ahLst/>
              <a:cxnLst/>
              <a:rect l="l" t="t" r="r" b="b"/>
              <a:pathLst>
                <a:path w="1261" h="1252" extrusionOk="0">
                  <a:moveTo>
                    <a:pt x="1211" y="1"/>
                  </a:moveTo>
                  <a:lnTo>
                    <a:pt x="1211" y="1"/>
                  </a:lnTo>
                  <a:cubicBezTo>
                    <a:pt x="1145" y="116"/>
                    <a:pt x="1007" y="120"/>
                    <a:pt x="980" y="250"/>
                  </a:cubicBezTo>
                  <a:cubicBezTo>
                    <a:pt x="707" y="373"/>
                    <a:pt x="584" y="654"/>
                    <a:pt x="373" y="842"/>
                  </a:cubicBezTo>
                  <a:cubicBezTo>
                    <a:pt x="242" y="954"/>
                    <a:pt x="73" y="1038"/>
                    <a:pt x="0" y="1230"/>
                  </a:cubicBezTo>
                  <a:cubicBezTo>
                    <a:pt x="47" y="1245"/>
                    <a:pt x="89" y="1251"/>
                    <a:pt x="127" y="1251"/>
                  </a:cubicBezTo>
                  <a:cubicBezTo>
                    <a:pt x="313" y="1251"/>
                    <a:pt x="403" y="1099"/>
                    <a:pt x="511" y="981"/>
                  </a:cubicBezTo>
                  <a:cubicBezTo>
                    <a:pt x="757" y="781"/>
                    <a:pt x="953" y="535"/>
                    <a:pt x="1091" y="254"/>
                  </a:cubicBezTo>
                  <a:cubicBezTo>
                    <a:pt x="1153" y="197"/>
                    <a:pt x="1261" y="158"/>
                    <a:pt x="12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20"/>
            <p:cNvSpPr/>
            <p:nvPr/>
          </p:nvSpPr>
          <p:spPr>
            <a:xfrm>
              <a:off x="3930439" y="960297"/>
              <a:ext cx="7166" cy="7011"/>
            </a:xfrm>
            <a:custGeom>
              <a:avLst/>
              <a:gdLst/>
              <a:ahLst/>
              <a:cxnLst/>
              <a:rect l="l" t="t" r="r" b="b"/>
              <a:pathLst>
                <a:path w="231" h="226" extrusionOk="0">
                  <a:moveTo>
                    <a:pt x="187" y="1"/>
                  </a:moveTo>
                  <a:cubicBezTo>
                    <a:pt x="115" y="1"/>
                    <a:pt x="45" y="32"/>
                    <a:pt x="0" y="94"/>
                  </a:cubicBezTo>
                  <a:lnTo>
                    <a:pt x="127" y="225"/>
                  </a:lnTo>
                  <a:lnTo>
                    <a:pt x="231" y="117"/>
                  </a:lnTo>
                  <a:lnTo>
                    <a:pt x="212" y="2"/>
                  </a:lnTo>
                  <a:cubicBezTo>
                    <a:pt x="204" y="1"/>
                    <a:pt x="196" y="1"/>
                    <a:pt x="1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20"/>
            <p:cNvSpPr/>
            <p:nvPr/>
          </p:nvSpPr>
          <p:spPr>
            <a:xfrm>
              <a:off x="4125678" y="1135591"/>
              <a:ext cx="5397" cy="4777"/>
            </a:xfrm>
            <a:custGeom>
              <a:avLst/>
              <a:gdLst/>
              <a:ahLst/>
              <a:cxnLst/>
              <a:rect l="l" t="t" r="r" b="b"/>
              <a:pathLst>
                <a:path w="174" h="154" extrusionOk="0">
                  <a:moveTo>
                    <a:pt x="76" y="1"/>
                  </a:moveTo>
                  <a:cubicBezTo>
                    <a:pt x="69" y="1"/>
                    <a:pt x="62" y="2"/>
                    <a:pt x="54" y="4"/>
                  </a:cubicBezTo>
                  <a:cubicBezTo>
                    <a:pt x="27" y="19"/>
                    <a:pt x="8" y="42"/>
                    <a:pt x="4" y="73"/>
                  </a:cubicBezTo>
                  <a:cubicBezTo>
                    <a:pt x="1" y="115"/>
                    <a:pt x="27" y="150"/>
                    <a:pt x="74" y="154"/>
                  </a:cubicBezTo>
                  <a:lnTo>
                    <a:pt x="97" y="154"/>
                  </a:lnTo>
                  <a:cubicBezTo>
                    <a:pt x="139" y="150"/>
                    <a:pt x="173" y="111"/>
                    <a:pt x="170" y="69"/>
                  </a:cubicBezTo>
                  <a:lnTo>
                    <a:pt x="170" y="61"/>
                  </a:lnTo>
                  <a:cubicBezTo>
                    <a:pt x="153" y="26"/>
                    <a:pt x="115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20"/>
            <p:cNvSpPr/>
            <p:nvPr/>
          </p:nvSpPr>
          <p:spPr>
            <a:xfrm>
              <a:off x="3987639" y="1118996"/>
              <a:ext cx="2420" cy="3257"/>
            </a:xfrm>
            <a:custGeom>
              <a:avLst/>
              <a:gdLst/>
              <a:ahLst/>
              <a:cxnLst/>
              <a:rect l="l" t="t" r="r" b="b"/>
              <a:pathLst>
                <a:path w="78" h="105" extrusionOk="0">
                  <a:moveTo>
                    <a:pt x="39" y="1"/>
                  </a:moveTo>
                  <a:cubicBezTo>
                    <a:pt x="24" y="28"/>
                    <a:pt x="12" y="51"/>
                    <a:pt x="1" y="74"/>
                  </a:cubicBezTo>
                  <a:cubicBezTo>
                    <a:pt x="1" y="78"/>
                    <a:pt x="20" y="104"/>
                    <a:pt x="32" y="104"/>
                  </a:cubicBezTo>
                  <a:cubicBezTo>
                    <a:pt x="70" y="97"/>
                    <a:pt x="78" y="74"/>
                    <a:pt x="70" y="35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20"/>
            <p:cNvSpPr/>
            <p:nvPr/>
          </p:nvSpPr>
          <p:spPr>
            <a:xfrm>
              <a:off x="4029609" y="1054133"/>
              <a:ext cx="4436" cy="3164"/>
            </a:xfrm>
            <a:custGeom>
              <a:avLst/>
              <a:gdLst/>
              <a:ahLst/>
              <a:cxnLst/>
              <a:rect l="l" t="t" r="r" b="b"/>
              <a:pathLst>
                <a:path w="143" h="102" extrusionOk="0">
                  <a:moveTo>
                    <a:pt x="68" y="0"/>
                  </a:moveTo>
                  <a:cubicBezTo>
                    <a:pt x="27" y="0"/>
                    <a:pt x="0" y="16"/>
                    <a:pt x="47" y="101"/>
                  </a:cubicBezTo>
                  <a:cubicBezTo>
                    <a:pt x="96" y="82"/>
                    <a:pt x="139" y="63"/>
                    <a:pt x="143" y="5"/>
                  </a:cubicBezTo>
                  <a:cubicBezTo>
                    <a:pt x="120" y="5"/>
                    <a:pt x="92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20"/>
            <p:cNvSpPr/>
            <p:nvPr/>
          </p:nvSpPr>
          <p:spPr>
            <a:xfrm>
              <a:off x="3864800" y="1107549"/>
              <a:ext cx="3071" cy="2575"/>
            </a:xfrm>
            <a:custGeom>
              <a:avLst/>
              <a:gdLst/>
              <a:ahLst/>
              <a:cxnLst/>
              <a:rect l="l" t="t" r="r" b="b"/>
              <a:pathLst>
                <a:path w="99" h="83" extrusionOk="0">
                  <a:moveTo>
                    <a:pt x="11" y="1"/>
                  </a:moveTo>
                  <a:cubicBezTo>
                    <a:pt x="0" y="55"/>
                    <a:pt x="30" y="83"/>
                    <a:pt x="79" y="83"/>
                  </a:cubicBezTo>
                  <a:cubicBezTo>
                    <a:pt x="86" y="83"/>
                    <a:pt x="92" y="82"/>
                    <a:pt x="99" y="81"/>
                  </a:cubicBezTo>
                  <a:lnTo>
                    <a:pt x="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20"/>
            <p:cNvSpPr/>
            <p:nvPr/>
          </p:nvSpPr>
          <p:spPr>
            <a:xfrm>
              <a:off x="3899325" y="1126378"/>
              <a:ext cx="3133" cy="3133"/>
            </a:xfrm>
            <a:custGeom>
              <a:avLst/>
              <a:gdLst/>
              <a:ahLst/>
              <a:cxnLst/>
              <a:rect l="l" t="t" r="r" b="b"/>
              <a:pathLst>
                <a:path w="101" h="101" extrusionOk="0">
                  <a:moveTo>
                    <a:pt x="100" y="1"/>
                  </a:moveTo>
                  <a:cubicBezTo>
                    <a:pt x="35" y="1"/>
                    <a:pt x="12" y="39"/>
                    <a:pt x="0" y="101"/>
                  </a:cubicBezTo>
                  <a:lnTo>
                    <a:pt x="1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20"/>
            <p:cNvSpPr/>
            <p:nvPr/>
          </p:nvSpPr>
          <p:spPr>
            <a:xfrm>
              <a:off x="3971912" y="1111024"/>
              <a:ext cx="2295" cy="2295"/>
            </a:xfrm>
            <a:custGeom>
              <a:avLst/>
              <a:gdLst/>
              <a:ahLst/>
              <a:cxnLst/>
              <a:rect l="l" t="t" r="r" b="b"/>
              <a:pathLst>
                <a:path w="74" h="74" extrusionOk="0">
                  <a:moveTo>
                    <a:pt x="74" y="0"/>
                  </a:moveTo>
                  <a:cubicBezTo>
                    <a:pt x="35" y="0"/>
                    <a:pt x="1" y="35"/>
                    <a:pt x="1" y="73"/>
                  </a:cubicBezTo>
                  <a:cubicBezTo>
                    <a:pt x="3" y="73"/>
                    <a:pt x="6" y="74"/>
                    <a:pt x="9" y="74"/>
                  </a:cubicBezTo>
                  <a:cubicBezTo>
                    <a:pt x="53" y="74"/>
                    <a:pt x="74" y="44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59" name="Google Shape;3259;p20"/>
          <p:cNvGrpSpPr/>
          <p:nvPr/>
        </p:nvGrpSpPr>
        <p:grpSpPr>
          <a:xfrm>
            <a:off x="6550075" y="1320726"/>
            <a:ext cx="657385" cy="635203"/>
            <a:chOff x="3806948" y="1530972"/>
            <a:chExt cx="568131" cy="548961"/>
          </a:xfrm>
        </p:grpSpPr>
        <p:sp>
          <p:nvSpPr>
            <p:cNvPr id="3260" name="Google Shape;3260;p20"/>
            <p:cNvSpPr/>
            <p:nvPr/>
          </p:nvSpPr>
          <p:spPr>
            <a:xfrm>
              <a:off x="3806948" y="1530972"/>
              <a:ext cx="568131" cy="548961"/>
            </a:xfrm>
            <a:custGeom>
              <a:avLst/>
              <a:gdLst/>
              <a:ahLst/>
              <a:cxnLst/>
              <a:rect l="l" t="t" r="r" b="b"/>
              <a:pathLst>
                <a:path w="18315" h="17697" extrusionOk="0">
                  <a:moveTo>
                    <a:pt x="17212" y="6425"/>
                  </a:moveTo>
                  <a:cubicBezTo>
                    <a:pt x="17227" y="6448"/>
                    <a:pt x="17238" y="6475"/>
                    <a:pt x="17254" y="6505"/>
                  </a:cubicBezTo>
                  <a:cubicBezTo>
                    <a:pt x="17227" y="6517"/>
                    <a:pt x="17196" y="6525"/>
                    <a:pt x="17173" y="6544"/>
                  </a:cubicBezTo>
                  <a:lnTo>
                    <a:pt x="17162" y="6521"/>
                  </a:lnTo>
                  <a:cubicBezTo>
                    <a:pt x="17181" y="6490"/>
                    <a:pt x="17200" y="6459"/>
                    <a:pt x="17212" y="6425"/>
                  </a:cubicBezTo>
                  <a:close/>
                  <a:moveTo>
                    <a:pt x="4804" y="11712"/>
                  </a:moveTo>
                  <a:lnTo>
                    <a:pt x="4834" y="11727"/>
                  </a:lnTo>
                  <a:cubicBezTo>
                    <a:pt x="4819" y="11727"/>
                    <a:pt x="4807" y="11731"/>
                    <a:pt x="4800" y="11735"/>
                  </a:cubicBezTo>
                  <a:cubicBezTo>
                    <a:pt x="4800" y="11727"/>
                    <a:pt x="4800" y="11716"/>
                    <a:pt x="4804" y="11712"/>
                  </a:cubicBezTo>
                  <a:close/>
                  <a:moveTo>
                    <a:pt x="13692" y="253"/>
                  </a:moveTo>
                  <a:cubicBezTo>
                    <a:pt x="13716" y="275"/>
                    <a:pt x="13750" y="286"/>
                    <a:pt x="13785" y="286"/>
                  </a:cubicBezTo>
                  <a:cubicBezTo>
                    <a:pt x="13793" y="286"/>
                    <a:pt x="13802" y="286"/>
                    <a:pt x="13811" y="284"/>
                  </a:cubicBezTo>
                  <a:cubicBezTo>
                    <a:pt x="13826" y="280"/>
                    <a:pt x="13845" y="276"/>
                    <a:pt x="13857" y="273"/>
                  </a:cubicBezTo>
                  <a:cubicBezTo>
                    <a:pt x="13903" y="434"/>
                    <a:pt x="13984" y="584"/>
                    <a:pt x="14099" y="715"/>
                  </a:cubicBezTo>
                  <a:cubicBezTo>
                    <a:pt x="14095" y="726"/>
                    <a:pt x="14087" y="738"/>
                    <a:pt x="14084" y="753"/>
                  </a:cubicBezTo>
                  <a:cubicBezTo>
                    <a:pt x="14057" y="949"/>
                    <a:pt x="14160" y="1106"/>
                    <a:pt x="14237" y="1276"/>
                  </a:cubicBezTo>
                  <a:cubicBezTo>
                    <a:pt x="14429" y="1683"/>
                    <a:pt x="14691" y="2067"/>
                    <a:pt x="14825" y="2501"/>
                  </a:cubicBezTo>
                  <a:cubicBezTo>
                    <a:pt x="15160" y="3558"/>
                    <a:pt x="15832" y="4423"/>
                    <a:pt x="16370" y="5364"/>
                  </a:cubicBezTo>
                  <a:cubicBezTo>
                    <a:pt x="16405" y="5391"/>
                    <a:pt x="16431" y="5426"/>
                    <a:pt x="16462" y="5452"/>
                  </a:cubicBezTo>
                  <a:cubicBezTo>
                    <a:pt x="16462" y="5541"/>
                    <a:pt x="16520" y="5583"/>
                    <a:pt x="16585" y="5622"/>
                  </a:cubicBezTo>
                  <a:cubicBezTo>
                    <a:pt x="16597" y="5637"/>
                    <a:pt x="16604" y="5652"/>
                    <a:pt x="16612" y="5664"/>
                  </a:cubicBezTo>
                  <a:cubicBezTo>
                    <a:pt x="16624" y="5691"/>
                    <a:pt x="16639" y="5710"/>
                    <a:pt x="16658" y="5733"/>
                  </a:cubicBezTo>
                  <a:cubicBezTo>
                    <a:pt x="16593" y="5910"/>
                    <a:pt x="16846" y="6010"/>
                    <a:pt x="16797" y="6183"/>
                  </a:cubicBezTo>
                  <a:cubicBezTo>
                    <a:pt x="16773" y="6271"/>
                    <a:pt x="16812" y="6336"/>
                    <a:pt x="16866" y="6405"/>
                  </a:cubicBezTo>
                  <a:cubicBezTo>
                    <a:pt x="16873" y="6482"/>
                    <a:pt x="16912" y="6555"/>
                    <a:pt x="16977" y="6598"/>
                  </a:cubicBezTo>
                  <a:lnTo>
                    <a:pt x="17066" y="6717"/>
                  </a:lnTo>
                  <a:lnTo>
                    <a:pt x="17288" y="6997"/>
                  </a:lnTo>
                  <a:cubicBezTo>
                    <a:pt x="17273" y="7028"/>
                    <a:pt x="17277" y="7066"/>
                    <a:pt x="17308" y="7093"/>
                  </a:cubicBezTo>
                  <a:cubicBezTo>
                    <a:pt x="17304" y="7255"/>
                    <a:pt x="17308" y="7408"/>
                    <a:pt x="17477" y="7504"/>
                  </a:cubicBezTo>
                  <a:cubicBezTo>
                    <a:pt x="17469" y="7558"/>
                    <a:pt x="17507" y="7604"/>
                    <a:pt x="17561" y="7616"/>
                  </a:cubicBezTo>
                  <a:cubicBezTo>
                    <a:pt x="17634" y="7754"/>
                    <a:pt x="17669" y="7873"/>
                    <a:pt x="17461" y="7893"/>
                  </a:cubicBezTo>
                  <a:cubicBezTo>
                    <a:pt x="17435" y="7895"/>
                    <a:pt x="17408" y="7896"/>
                    <a:pt x="17381" y="7896"/>
                  </a:cubicBezTo>
                  <a:cubicBezTo>
                    <a:pt x="17324" y="7896"/>
                    <a:pt x="17267" y="7892"/>
                    <a:pt x="17210" y="7892"/>
                  </a:cubicBezTo>
                  <a:cubicBezTo>
                    <a:pt x="17105" y="7892"/>
                    <a:pt x="17003" y="7906"/>
                    <a:pt x="16912" y="7985"/>
                  </a:cubicBezTo>
                  <a:cubicBezTo>
                    <a:pt x="15913" y="8023"/>
                    <a:pt x="14933" y="8196"/>
                    <a:pt x="13949" y="8334"/>
                  </a:cubicBezTo>
                  <a:cubicBezTo>
                    <a:pt x="13757" y="8365"/>
                    <a:pt x="13549" y="8369"/>
                    <a:pt x="13384" y="8496"/>
                  </a:cubicBezTo>
                  <a:cubicBezTo>
                    <a:pt x="13339" y="8490"/>
                    <a:pt x="13293" y="8487"/>
                    <a:pt x="13248" y="8487"/>
                  </a:cubicBezTo>
                  <a:cubicBezTo>
                    <a:pt x="13085" y="8487"/>
                    <a:pt x="12924" y="8525"/>
                    <a:pt x="12777" y="8600"/>
                  </a:cubicBezTo>
                  <a:cubicBezTo>
                    <a:pt x="12735" y="8597"/>
                    <a:pt x="12693" y="8596"/>
                    <a:pt x="12651" y="8596"/>
                  </a:cubicBezTo>
                  <a:cubicBezTo>
                    <a:pt x="12248" y="8596"/>
                    <a:pt x="11864" y="8707"/>
                    <a:pt x="11474" y="8815"/>
                  </a:cubicBezTo>
                  <a:cubicBezTo>
                    <a:pt x="11443" y="8818"/>
                    <a:pt x="11412" y="8820"/>
                    <a:pt x="11379" y="8820"/>
                  </a:cubicBezTo>
                  <a:cubicBezTo>
                    <a:pt x="11340" y="8820"/>
                    <a:pt x="11299" y="8817"/>
                    <a:pt x="11259" y="8811"/>
                  </a:cubicBezTo>
                  <a:cubicBezTo>
                    <a:pt x="11217" y="8815"/>
                    <a:pt x="11167" y="8826"/>
                    <a:pt x="11125" y="8842"/>
                  </a:cubicBezTo>
                  <a:cubicBezTo>
                    <a:pt x="11044" y="8869"/>
                    <a:pt x="10963" y="8907"/>
                    <a:pt x="10879" y="8938"/>
                  </a:cubicBezTo>
                  <a:cubicBezTo>
                    <a:pt x="10840" y="8949"/>
                    <a:pt x="10798" y="8965"/>
                    <a:pt x="10760" y="8980"/>
                  </a:cubicBezTo>
                  <a:cubicBezTo>
                    <a:pt x="10725" y="8988"/>
                    <a:pt x="10698" y="8995"/>
                    <a:pt x="10664" y="8999"/>
                  </a:cubicBezTo>
                  <a:cubicBezTo>
                    <a:pt x="10646" y="8998"/>
                    <a:pt x="10629" y="8998"/>
                    <a:pt x="10612" y="8998"/>
                  </a:cubicBezTo>
                  <a:cubicBezTo>
                    <a:pt x="10554" y="8998"/>
                    <a:pt x="10497" y="9004"/>
                    <a:pt x="10437" y="9018"/>
                  </a:cubicBezTo>
                  <a:cubicBezTo>
                    <a:pt x="10395" y="9022"/>
                    <a:pt x="10356" y="9026"/>
                    <a:pt x="10318" y="9038"/>
                  </a:cubicBezTo>
                  <a:cubicBezTo>
                    <a:pt x="10276" y="9045"/>
                    <a:pt x="10233" y="9061"/>
                    <a:pt x="10195" y="9076"/>
                  </a:cubicBezTo>
                  <a:cubicBezTo>
                    <a:pt x="10145" y="9103"/>
                    <a:pt x="10087" y="9118"/>
                    <a:pt x="10041" y="9141"/>
                  </a:cubicBezTo>
                  <a:cubicBezTo>
                    <a:pt x="9542" y="9218"/>
                    <a:pt x="9088" y="9426"/>
                    <a:pt x="8639" y="9629"/>
                  </a:cubicBezTo>
                  <a:lnTo>
                    <a:pt x="8639" y="9622"/>
                  </a:lnTo>
                  <a:cubicBezTo>
                    <a:pt x="8181" y="9737"/>
                    <a:pt x="7739" y="9910"/>
                    <a:pt x="7324" y="10137"/>
                  </a:cubicBezTo>
                  <a:cubicBezTo>
                    <a:pt x="7321" y="10136"/>
                    <a:pt x="7317" y="10136"/>
                    <a:pt x="7313" y="10136"/>
                  </a:cubicBezTo>
                  <a:cubicBezTo>
                    <a:pt x="7237" y="10136"/>
                    <a:pt x="7164" y="10174"/>
                    <a:pt x="7113" y="10233"/>
                  </a:cubicBezTo>
                  <a:lnTo>
                    <a:pt x="7013" y="10263"/>
                  </a:lnTo>
                  <a:cubicBezTo>
                    <a:pt x="7005" y="10262"/>
                    <a:pt x="6998" y="10261"/>
                    <a:pt x="6990" y="10261"/>
                  </a:cubicBezTo>
                  <a:cubicBezTo>
                    <a:pt x="6946" y="10261"/>
                    <a:pt x="6907" y="10289"/>
                    <a:pt x="6890" y="10329"/>
                  </a:cubicBezTo>
                  <a:cubicBezTo>
                    <a:pt x="6884" y="10327"/>
                    <a:pt x="6878" y="10326"/>
                    <a:pt x="6872" y="10326"/>
                  </a:cubicBezTo>
                  <a:cubicBezTo>
                    <a:pt x="6847" y="10326"/>
                    <a:pt x="6823" y="10339"/>
                    <a:pt x="6817" y="10363"/>
                  </a:cubicBezTo>
                  <a:lnTo>
                    <a:pt x="6813" y="10363"/>
                  </a:lnTo>
                  <a:cubicBezTo>
                    <a:pt x="6810" y="10363"/>
                    <a:pt x="6807" y="10363"/>
                    <a:pt x="6804" y="10363"/>
                  </a:cubicBezTo>
                  <a:cubicBezTo>
                    <a:pt x="6758" y="10363"/>
                    <a:pt x="6720" y="10390"/>
                    <a:pt x="6710" y="10436"/>
                  </a:cubicBezTo>
                  <a:cubicBezTo>
                    <a:pt x="6701" y="10435"/>
                    <a:pt x="6692" y="10434"/>
                    <a:pt x="6683" y="10434"/>
                  </a:cubicBezTo>
                  <a:cubicBezTo>
                    <a:pt x="6612" y="10434"/>
                    <a:pt x="6548" y="10475"/>
                    <a:pt x="6514" y="10536"/>
                  </a:cubicBezTo>
                  <a:lnTo>
                    <a:pt x="6506" y="10536"/>
                  </a:lnTo>
                  <a:cubicBezTo>
                    <a:pt x="6237" y="10602"/>
                    <a:pt x="5987" y="10744"/>
                    <a:pt x="5784" y="10928"/>
                  </a:cubicBezTo>
                  <a:cubicBezTo>
                    <a:pt x="5680" y="10982"/>
                    <a:pt x="5572" y="11040"/>
                    <a:pt x="5507" y="11140"/>
                  </a:cubicBezTo>
                  <a:cubicBezTo>
                    <a:pt x="5453" y="11140"/>
                    <a:pt x="5403" y="11174"/>
                    <a:pt x="5392" y="11228"/>
                  </a:cubicBezTo>
                  <a:cubicBezTo>
                    <a:pt x="5315" y="11232"/>
                    <a:pt x="5246" y="11282"/>
                    <a:pt x="5211" y="11351"/>
                  </a:cubicBezTo>
                  <a:lnTo>
                    <a:pt x="5203" y="11351"/>
                  </a:lnTo>
                  <a:cubicBezTo>
                    <a:pt x="5149" y="11359"/>
                    <a:pt x="5107" y="11389"/>
                    <a:pt x="5092" y="11439"/>
                  </a:cubicBezTo>
                  <a:lnTo>
                    <a:pt x="5096" y="11443"/>
                  </a:lnTo>
                  <a:cubicBezTo>
                    <a:pt x="5089" y="11442"/>
                    <a:pt x="5083" y="11441"/>
                    <a:pt x="5077" y="11441"/>
                  </a:cubicBezTo>
                  <a:cubicBezTo>
                    <a:pt x="5051" y="11441"/>
                    <a:pt x="5026" y="11452"/>
                    <a:pt x="5007" y="11474"/>
                  </a:cubicBezTo>
                  <a:cubicBezTo>
                    <a:pt x="4957" y="11474"/>
                    <a:pt x="4915" y="11501"/>
                    <a:pt x="4900" y="11551"/>
                  </a:cubicBezTo>
                  <a:cubicBezTo>
                    <a:pt x="4846" y="11555"/>
                    <a:pt x="4804" y="11597"/>
                    <a:pt x="4800" y="11651"/>
                  </a:cubicBezTo>
                  <a:lnTo>
                    <a:pt x="4796" y="11654"/>
                  </a:lnTo>
                  <a:cubicBezTo>
                    <a:pt x="4731" y="11654"/>
                    <a:pt x="4708" y="11697"/>
                    <a:pt x="4688" y="11747"/>
                  </a:cubicBezTo>
                  <a:cubicBezTo>
                    <a:pt x="4642" y="11747"/>
                    <a:pt x="4596" y="11785"/>
                    <a:pt x="4596" y="11839"/>
                  </a:cubicBezTo>
                  <a:lnTo>
                    <a:pt x="4596" y="11843"/>
                  </a:lnTo>
                  <a:lnTo>
                    <a:pt x="4592" y="11850"/>
                  </a:lnTo>
                  <a:cubicBezTo>
                    <a:pt x="4539" y="11850"/>
                    <a:pt x="4500" y="11897"/>
                    <a:pt x="4500" y="11946"/>
                  </a:cubicBezTo>
                  <a:lnTo>
                    <a:pt x="4492" y="11958"/>
                  </a:lnTo>
                  <a:cubicBezTo>
                    <a:pt x="4490" y="11958"/>
                    <a:pt x="4488" y="11958"/>
                    <a:pt x="4486" y="11958"/>
                  </a:cubicBezTo>
                  <a:cubicBezTo>
                    <a:pt x="4435" y="11958"/>
                    <a:pt x="4396" y="11999"/>
                    <a:pt x="4392" y="12050"/>
                  </a:cubicBezTo>
                  <a:cubicBezTo>
                    <a:pt x="4027" y="12415"/>
                    <a:pt x="3632" y="12753"/>
                    <a:pt x="3309" y="13153"/>
                  </a:cubicBezTo>
                  <a:cubicBezTo>
                    <a:pt x="2878" y="13687"/>
                    <a:pt x="2414" y="14225"/>
                    <a:pt x="2364" y="14963"/>
                  </a:cubicBezTo>
                  <a:cubicBezTo>
                    <a:pt x="2348" y="14955"/>
                    <a:pt x="2341" y="14951"/>
                    <a:pt x="2325" y="14944"/>
                  </a:cubicBezTo>
                  <a:cubicBezTo>
                    <a:pt x="2271" y="14951"/>
                    <a:pt x="2229" y="14978"/>
                    <a:pt x="2202" y="15021"/>
                  </a:cubicBezTo>
                  <a:cubicBezTo>
                    <a:pt x="2106" y="15316"/>
                    <a:pt x="2060" y="15624"/>
                    <a:pt x="1975" y="15916"/>
                  </a:cubicBezTo>
                  <a:cubicBezTo>
                    <a:pt x="1960" y="16035"/>
                    <a:pt x="1956" y="16150"/>
                    <a:pt x="2033" y="16246"/>
                  </a:cubicBezTo>
                  <a:cubicBezTo>
                    <a:pt x="1749" y="16073"/>
                    <a:pt x="1791" y="15705"/>
                    <a:pt x="1657" y="15439"/>
                  </a:cubicBezTo>
                  <a:cubicBezTo>
                    <a:pt x="1653" y="15432"/>
                    <a:pt x="1653" y="15420"/>
                    <a:pt x="1649" y="15413"/>
                  </a:cubicBezTo>
                  <a:cubicBezTo>
                    <a:pt x="1710" y="15316"/>
                    <a:pt x="1726" y="15193"/>
                    <a:pt x="1768" y="15090"/>
                  </a:cubicBezTo>
                  <a:lnTo>
                    <a:pt x="2360" y="13864"/>
                  </a:lnTo>
                  <a:lnTo>
                    <a:pt x="2694" y="13376"/>
                  </a:lnTo>
                  <a:cubicBezTo>
                    <a:pt x="2782" y="13288"/>
                    <a:pt x="2867" y="13203"/>
                    <a:pt x="2894" y="13072"/>
                  </a:cubicBezTo>
                  <a:lnTo>
                    <a:pt x="3305" y="12458"/>
                  </a:lnTo>
                  <a:cubicBezTo>
                    <a:pt x="3424" y="12385"/>
                    <a:pt x="3501" y="12269"/>
                    <a:pt x="3574" y="12150"/>
                  </a:cubicBezTo>
                  <a:cubicBezTo>
                    <a:pt x="3701" y="12012"/>
                    <a:pt x="3920" y="11958"/>
                    <a:pt x="3958" y="11743"/>
                  </a:cubicBezTo>
                  <a:cubicBezTo>
                    <a:pt x="3974" y="11712"/>
                    <a:pt x="3989" y="11678"/>
                    <a:pt x="3997" y="11651"/>
                  </a:cubicBezTo>
                  <a:cubicBezTo>
                    <a:pt x="3974" y="11601"/>
                    <a:pt x="3943" y="11555"/>
                    <a:pt x="3881" y="11551"/>
                  </a:cubicBezTo>
                  <a:lnTo>
                    <a:pt x="3751" y="11735"/>
                  </a:lnTo>
                  <a:cubicBezTo>
                    <a:pt x="3578" y="11785"/>
                    <a:pt x="3493" y="11939"/>
                    <a:pt x="3374" y="12054"/>
                  </a:cubicBezTo>
                  <a:cubicBezTo>
                    <a:pt x="3194" y="12127"/>
                    <a:pt x="3132" y="12292"/>
                    <a:pt x="3059" y="12446"/>
                  </a:cubicBezTo>
                  <a:cubicBezTo>
                    <a:pt x="2921" y="12581"/>
                    <a:pt x="2817" y="12746"/>
                    <a:pt x="2744" y="12926"/>
                  </a:cubicBezTo>
                  <a:cubicBezTo>
                    <a:pt x="2633" y="12984"/>
                    <a:pt x="2556" y="13099"/>
                    <a:pt x="2540" y="13226"/>
                  </a:cubicBezTo>
                  <a:cubicBezTo>
                    <a:pt x="2360" y="13407"/>
                    <a:pt x="2244" y="13630"/>
                    <a:pt x="2145" y="13864"/>
                  </a:cubicBezTo>
                  <a:cubicBezTo>
                    <a:pt x="1945" y="14071"/>
                    <a:pt x="1876" y="14356"/>
                    <a:pt x="1733" y="14594"/>
                  </a:cubicBezTo>
                  <a:cubicBezTo>
                    <a:pt x="1676" y="14694"/>
                    <a:pt x="1672" y="14778"/>
                    <a:pt x="1745" y="14863"/>
                  </a:cubicBezTo>
                  <a:cubicBezTo>
                    <a:pt x="1743" y="14863"/>
                    <a:pt x="1741" y="14863"/>
                    <a:pt x="1739" y="14863"/>
                  </a:cubicBezTo>
                  <a:cubicBezTo>
                    <a:pt x="1587" y="14863"/>
                    <a:pt x="1579" y="14999"/>
                    <a:pt x="1534" y="15097"/>
                  </a:cubicBezTo>
                  <a:lnTo>
                    <a:pt x="1534" y="15094"/>
                  </a:lnTo>
                  <a:cubicBezTo>
                    <a:pt x="1226" y="14387"/>
                    <a:pt x="1015" y="13649"/>
                    <a:pt x="788" y="12915"/>
                  </a:cubicBezTo>
                  <a:cubicBezTo>
                    <a:pt x="734" y="12742"/>
                    <a:pt x="723" y="12538"/>
                    <a:pt x="531" y="12454"/>
                  </a:cubicBezTo>
                  <a:cubicBezTo>
                    <a:pt x="627" y="12369"/>
                    <a:pt x="634" y="12262"/>
                    <a:pt x="627" y="12150"/>
                  </a:cubicBezTo>
                  <a:cubicBezTo>
                    <a:pt x="581" y="11920"/>
                    <a:pt x="558" y="11685"/>
                    <a:pt x="554" y="11447"/>
                  </a:cubicBezTo>
                  <a:lnTo>
                    <a:pt x="554" y="11447"/>
                  </a:lnTo>
                  <a:cubicBezTo>
                    <a:pt x="573" y="11520"/>
                    <a:pt x="607" y="11589"/>
                    <a:pt x="650" y="11647"/>
                  </a:cubicBezTo>
                  <a:cubicBezTo>
                    <a:pt x="634" y="11716"/>
                    <a:pt x="673" y="11747"/>
                    <a:pt x="742" y="11747"/>
                  </a:cubicBezTo>
                  <a:lnTo>
                    <a:pt x="711" y="11647"/>
                  </a:lnTo>
                  <a:lnTo>
                    <a:pt x="823" y="10924"/>
                  </a:lnTo>
                  <a:cubicBezTo>
                    <a:pt x="830" y="10867"/>
                    <a:pt x="846" y="10809"/>
                    <a:pt x="857" y="10751"/>
                  </a:cubicBezTo>
                  <a:cubicBezTo>
                    <a:pt x="965" y="10525"/>
                    <a:pt x="1057" y="10290"/>
                    <a:pt x="1069" y="10033"/>
                  </a:cubicBezTo>
                  <a:cubicBezTo>
                    <a:pt x="1149" y="9994"/>
                    <a:pt x="1157" y="9921"/>
                    <a:pt x="1157" y="9841"/>
                  </a:cubicBezTo>
                  <a:lnTo>
                    <a:pt x="1153" y="9833"/>
                  </a:lnTo>
                  <a:cubicBezTo>
                    <a:pt x="1203" y="9822"/>
                    <a:pt x="1234" y="9772"/>
                    <a:pt x="1234" y="9718"/>
                  </a:cubicBezTo>
                  <a:cubicBezTo>
                    <a:pt x="1299" y="9614"/>
                    <a:pt x="1330" y="9487"/>
                    <a:pt x="1441" y="9418"/>
                  </a:cubicBezTo>
                  <a:cubicBezTo>
                    <a:pt x="1472" y="9399"/>
                    <a:pt x="1484" y="9364"/>
                    <a:pt x="1480" y="9330"/>
                  </a:cubicBezTo>
                  <a:lnTo>
                    <a:pt x="1453" y="9330"/>
                  </a:lnTo>
                  <a:cubicBezTo>
                    <a:pt x="1457" y="9330"/>
                    <a:pt x="1476" y="9322"/>
                    <a:pt x="1453" y="9287"/>
                  </a:cubicBezTo>
                  <a:cubicBezTo>
                    <a:pt x="1453" y="9284"/>
                    <a:pt x="1445" y="9284"/>
                    <a:pt x="1445" y="9284"/>
                  </a:cubicBezTo>
                  <a:lnTo>
                    <a:pt x="1457" y="9264"/>
                  </a:lnTo>
                  <a:lnTo>
                    <a:pt x="1472" y="9268"/>
                  </a:lnTo>
                  <a:cubicBezTo>
                    <a:pt x="1475" y="9269"/>
                    <a:pt x="1477" y="9269"/>
                    <a:pt x="1480" y="9269"/>
                  </a:cubicBezTo>
                  <a:cubicBezTo>
                    <a:pt x="1509" y="9269"/>
                    <a:pt x="1538" y="9250"/>
                    <a:pt x="1549" y="9218"/>
                  </a:cubicBezTo>
                  <a:lnTo>
                    <a:pt x="1549" y="9214"/>
                  </a:lnTo>
                  <a:cubicBezTo>
                    <a:pt x="1607" y="9157"/>
                    <a:pt x="1591" y="9065"/>
                    <a:pt x="1633" y="9003"/>
                  </a:cubicBezTo>
                  <a:cubicBezTo>
                    <a:pt x="1676" y="8976"/>
                    <a:pt x="1687" y="8949"/>
                    <a:pt x="1657" y="8930"/>
                  </a:cubicBezTo>
                  <a:cubicBezTo>
                    <a:pt x="1691" y="8892"/>
                    <a:pt x="1722" y="8853"/>
                    <a:pt x="1745" y="8811"/>
                  </a:cubicBezTo>
                  <a:cubicBezTo>
                    <a:pt x="1883" y="8546"/>
                    <a:pt x="2029" y="8284"/>
                    <a:pt x="2168" y="8019"/>
                  </a:cubicBezTo>
                  <a:cubicBezTo>
                    <a:pt x="2184" y="8022"/>
                    <a:pt x="2204" y="8025"/>
                    <a:pt x="2224" y="8025"/>
                  </a:cubicBezTo>
                  <a:cubicBezTo>
                    <a:pt x="2232" y="8025"/>
                    <a:pt x="2240" y="8024"/>
                    <a:pt x="2248" y="8023"/>
                  </a:cubicBezTo>
                  <a:lnTo>
                    <a:pt x="2248" y="8023"/>
                  </a:lnTo>
                  <a:cubicBezTo>
                    <a:pt x="2214" y="8254"/>
                    <a:pt x="2191" y="8484"/>
                    <a:pt x="2252" y="8715"/>
                  </a:cubicBezTo>
                  <a:lnTo>
                    <a:pt x="2268" y="9026"/>
                  </a:lnTo>
                  <a:cubicBezTo>
                    <a:pt x="2248" y="9368"/>
                    <a:pt x="2437" y="9633"/>
                    <a:pt x="2575" y="9918"/>
                  </a:cubicBezTo>
                  <a:cubicBezTo>
                    <a:pt x="2556" y="10041"/>
                    <a:pt x="2617" y="10117"/>
                    <a:pt x="2732" y="10156"/>
                  </a:cubicBezTo>
                  <a:cubicBezTo>
                    <a:pt x="3009" y="10552"/>
                    <a:pt x="3251" y="10978"/>
                    <a:pt x="3732" y="11159"/>
                  </a:cubicBezTo>
                  <a:cubicBezTo>
                    <a:pt x="3924" y="11235"/>
                    <a:pt x="4027" y="11276"/>
                    <a:pt x="4110" y="11276"/>
                  </a:cubicBezTo>
                  <a:cubicBezTo>
                    <a:pt x="4207" y="11276"/>
                    <a:pt x="4278" y="11221"/>
                    <a:pt x="4431" y="11101"/>
                  </a:cubicBezTo>
                  <a:cubicBezTo>
                    <a:pt x="4258" y="11051"/>
                    <a:pt x="4089" y="11051"/>
                    <a:pt x="3970" y="10936"/>
                  </a:cubicBezTo>
                  <a:cubicBezTo>
                    <a:pt x="3962" y="10936"/>
                    <a:pt x="3962" y="10940"/>
                    <a:pt x="3962" y="10940"/>
                  </a:cubicBezTo>
                  <a:lnTo>
                    <a:pt x="3970" y="10936"/>
                  </a:lnTo>
                  <a:lnTo>
                    <a:pt x="3970" y="10936"/>
                  </a:lnTo>
                  <a:cubicBezTo>
                    <a:pt x="3970" y="10940"/>
                    <a:pt x="3962" y="10940"/>
                    <a:pt x="3962" y="10944"/>
                  </a:cubicBezTo>
                  <a:lnTo>
                    <a:pt x="3962" y="10940"/>
                  </a:lnTo>
                  <a:lnTo>
                    <a:pt x="3962" y="10936"/>
                  </a:lnTo>
                  <a:lnTo>
                    <a:pt x="3977" y="10732"/>
                  </a:lnTo>
                  <a:cubicBezTo>
                    <a:pt x="4066" y="10636"/>
                    <a:pt x="4181" y="10552"/>
                    <a:pt x="4143" y="10402"/>
                  </a:cubicBezTo>
                  <a:cubicBezTo>
                    <a:pt x="4121" y="10323"/>
                    <a:pt x="4060" y="10257"/>
                    <a:pt x="3977" y="10257"/>
                  </a:cubicBezTo>
                  <a:cubicBezTo>
                    <a:pt x="3959" y="10257"/>
                    <a:pt x="3940" y="10260"/>
                    <a:pt x="3920" y="10267"/>
                  </a:cubicBezTo>
                  <a:cubicBezTo>
                    <a:pt x="3858" y="10290"/>
                    <a:pt x="3878" y="10383"/>
                    <a:pt x="3885" y="10444"/>
                  </a:cubicBezTo>
                  <a:cubicBezTo>
                    <a:pt x="3874" y="10498"/>
                    <a:pt x="3862" y="10552"/>
                    <a:pt x="3847" y="10602"/>
                  </a:cubicBezTo>
                  <a:cubicBezTo>
                    <a:pt x="3732" y="10652"/>
                    <a:pt x="3828" y="10840"/>
                    <a:pt x="3666" y="10871"/>
                  </a:cubicBezTo>
                  <a:cubicBezTo>
                    <a:pt x="3324" y="10667"/>
                    <a:pt x="3048" y="10363"/>
                    <a:pt x="2867" y="10006"/>
                  </a:cubicBezTo>
                  <a:lnTo>
                    <a:pt x="2767" y="9822"/>
                  </a:lnTo>
                  <a:cubicBezTo>
                    <a:pt x="2836" y="9772"/>
                    <a:pt x="2844" y="9695"/>
                    <a:pt x="2782" y="9656"/>
                  </a:cubicBezTo>
                  <a:cubicBezTo>
                    <a:pt x="2617" y="9545"/>
                    <a:pt x="2686" y="9441"/>
                    <a:pt x="2767" y="9326"/>
                  </a:cubicBezTo>
                  <a:cubicBezTo>
                    <a:pt x="2855" y="9264"/>
                    <a:pt x="2882" y="9138"/>
                    <a:pt x="3013" y="9118"/>
                  </a:cubicBezTo>
                  <a:cubicBezTo>
                    <a:pt x="3186" y="9091"/>
                    <a:pt x="3171" y="8949"/>
                    <a:pt x="3171" y="8826"/>
                  </a:cubicBezTo>
                  <a:cubicBezTo>
                    <a:pt x="3305" y="8661"/>
                    <a:pt x="3167" y="8584"/>
                    <a:pt x="3059" y="8503"/>
                  </a:cubicBezTo>
                  <a:cubicBezTo>
                    <a:pt x="3067" y="8407"/>
                    <a:pt x="2859" y="8311"/>
                    <a:pt x="3048" y="8211"/>
                  </a:cubicBezTo>
                  <a:cubicBezTo>
                    <a:pt x="3144" y="8162"/>
                    <a:pt x="3244" y="8104"/>
                    <a:pt x="3167" y="7996"/>
                  </a:cubicBezTo>
                  <a:cubicBezTo>
                    <a:pt x="3140" y="7958"/>
                    <a:pt x="3105" y="7944"/>
                    <a:pt x="3067" y="7944"/>
                  </a:cubicBezTo>
                  <a:cubicBezTo>
                    <a:pt x="3004" y="7944"/>
                    <a:pt x="2935" y="7984"/>
                    <a:pt x="2886" y="8008"/>
                  </a:cubicBezTo>
                  <a:cubicBezTo>
                    <a:pt x="2644" y="8138"/>
                    <a:pt x="2709" y="8327"/>
                    <a:pt x="2829" y="8507"/>
                  </a:cubicBezTo>
                  <a:cubicBezTo>
                    <a:pt x="2844" y="8619"/>
                    <a:pt x="2982" y="8600"/>
                    <a:pt x="3017" y="8692"/>
                  </a:cubicBezTo>
                  <a:cubicBezTo>
                    <a:pt x="2971" y="8711"/>
                    <a:pt x="2940" y="8765"/>
                    <a:pt x="2952" y="8815"/>
                  </a:cubicBezTo>
                  <a:lnTo>
                    <a:pt x="2902" y="8911"/>
                  </a:lnTo>
                  <a:lnTo>
                    <a:pt x="2656" y="9045"/>
                  </a:lnTo>
                  <a:cubicBezTo>
                    <a:pt x="2644" y="9047"/>
                    <a:pt x="2634" y="9047"/>
                    <a:pt x="2624" y="9047"/>
                  </a:cubicBezTo>
                  <a:cubicBezTo>
                    <a:pt x="2414" y="9047"/>
                    <a:pt x="2492" y="8788"/>
                    <a:pt x="2360" y="8715"/>
                  </a:cubicBezTo>
                  <a:lnTo>
                    <a:pt x="2364" y="7720"/>
                  </a:lnTo>
                  <a:cubicBezTo>
                    <a:pt x="2456" y="7554"/>
                    <a:pt x="2444" y="7370"/>
                    <a:pt x="2425" y="7189"/>
                  </a:cubicBezTo>
                  <a:cubicBezTo>
                    <a:pt x="2463" y="7097"/>
                    <a:pt x="2471" y="6990"/>
                    <a:pt x="2440" y="6893"/>
                  </a:cubicBezTo>
                  <a:cubicBezTo>
                    <a:pt x="2667" y="6655"/>
                    <a:pt x="3013" y="6555"/>
                    <a:pt x="3163" y="6221"/>
                  </a:cubicBezTo>
                  <a:cubicBezTo>
                    <a:pt x="3190" y="6159"/>
                    <a:pt x="3240" y="6117"/>
                    <a:pt x="3171" y="6056"/>
                  </a:cubicBezTo>
                  <a:cubicBezTo>
                    <a:pt x="3148" y="6033"/>
                    <a:pt x="3127" y="6025"/>
                    <a:pt x="3106" y="6025"/>
                  </a:cubicBezTo>
                  <a:cubicBezTo>
                    <a:pt x="3051" y="6025"/>
                    <a:pt x="3002" y="6086"/>
                    <a:pt x="2952" y="6086"/>
                  </a:cubicBezTo>
                  <a:lnTo>
                    <a:pt x="2944" y="6086"/>
                  </a:lnTo>
                  <a:lnTo>
                    <a:pt x="2952" y="6083"/>
                  </a:lnTo>
                  <a:cubicBezTo>
                    <a:pt x="2905" y="5867"/>
                    <a:pt x="3067" y="5737"/>
                    <a:pt x="3174" y="5595"/>
                  </a:cubicBezTo>
                  <a:cubicBezTo>
                    <a:pt x="3129" y="5538"/>
                    <a:pt x="3095" y="5517"/>
                    <a:pt x="3067" y="5517"/>
                  </a:cubicBezTo>
                  <a:cubicBezTo>
                    <a:pt x="2985" y="5517"/>
                    <a:pt x="2954" y="5692"/>
                    <a:pt x="2871" y="5692"/>
                  </a:cubicBezTo>
                  <a:cubicBezTo>
                    <a:pt x="2867" y="5692"/>
                    <a:pt x="2863" y="5691"/>
                    <a:pt x="2859" y="5691"/>
                  </a:cubicBezTo>
                  <a:cubicBezTo>
                    <a:pt x="2786" y="5810"/>
                    <a:pt x="2748" y="5944"/>
                    <a:pt x="2748" y="6083"/>
                  </a:cubicBezTo>
                  <a:cubicBezTo>
                    <a:pt x="2598" y="6179"/>
                    <a:pt x="2552" y="6325"/>
                    <a:pt x="2548" y="6486"/>
                  </a:cubicBezTo>
                  <a:cubicBezTo>
                    <a:pt x="2425" y="6598"/>
                    <a:pt x="2341" y="6721"/>
                    <a:pt x="2364" y="6893"/>
                  </a:cubicBezTo>
                  <a:cubicBezTo>
                    <a:pt x="2348" y="6920"/>
                    <a:pt x="2337" y="6943"/>
                    <a:pt x="2325" y="6970"/>
                  </a:cubicBezTo>
                  <a:cubicBezTo>
                    <a:pt x="2168" y="7155"/>
                    <a:pt x="2302" y="7385"/>
                    <a:pt x="2229" y="7577"/>
                  </a:cubicBezTo>
                  <a:cubicBezTo>
                    <a:pt x="2098" y="7600"/>
                    <a:pt x="2072" y="7693"/>
                    <a:pt x="2075" y="7804"/>
                  </a:cubicBezTo>
                  <a:cubicBezTo>
                    <a:pt x="2052" y="7823"/>
                    <a:pt x="2033" y="7850"/>
                    <a:pt x="2033" y="7885"/>
                  </a:cubicBezTo>
                  <a:cubicBezTo>
                    <a:pt x="1779" y="8192"/>
                    <a:pt x="1557" y="8523"/>
                    <a:pt x="1437" y="8911"/>
                  </a:cubicBezTo>
                  <a:cubicBezTo>
                    <a:pt x="1284" y="9161"/>
                    <a:pt x="1022" y="9353"/>
                    <a:pt x="1003" y="9679"/>
                  </a:cubicBezTo>
                  <a:cubicBezTo>
                    <a:pt x="938" y="9752"/>
                    <a:pt x="861" y="9822"/>
                    <a:pt x="850" y="9929"/>
                  </a:cubicBezTo>
                  <a:cubicBezTo>
                    <a:pt x="811" y="10167"/>
                    <a:pt x="773" y="10402"/>
                    <a:pt x="734" y="10632"/>
                  </a:cubicBezTo>
                  <a:lnTo>
                    <a:pt x="696" y="10809"/>
                  </a:lnTo>
                  <a:cubicBezTo>
                    <a:pt x="631" y="10928"/>
                    <a:pt x="577" y="11055"/>
                    <a:pt x="538" y="11189"/>
                  </a:cubicBezTo>
                  <a:cubicBezTo>
                    <a:pt x="558" y="10786"/>
                    <a:pt x="596" y="10386"/>
                    <a:pt x="657" y="9987"/>
                  </a:cubicBezTo>
                  <a:cubicBezTo>
                    <a:pt x="638" y="9848"/>
                    <a:pt x="634" y="9710"/>
                    <a:pt x="654" y="9576"/>
                  </a:cubicBezTo>
                  <a:lnTo>
                    <a:pt x="1019" y="8507"/>
                  </a:lnTo>
                  <a:cubicBezTo>
                    <a:pt x="1053" y="8427"/>
                    <a:pt x="1088" y="8342"/>
                    <a:pt x="1119" y="8258"/>
                  </a:cubicBezTo>
                  <a:cubicBezTo>
                    <a:pt x="1145" y="8219"/>
                    <a:pt x="1169" y="8177"/>
                    <a:pt x="1188" y="8135"/>
                  </a:cubicBezTo>
                  <a:cubicBezTo>
                    <a:pt x="1222" y="8073"/>
                    <a:pt x="1249" y="8015"/>
                    <a:pt x="1280" y="7950"/>
                  </a:cubicBezTo>
                  <a:cubicBezTo>
                    <a:pt x="1299" y="7912"/>
                    <a:pt x="1322" y="7873"/>
                    <a:pt x="1341" y="7831"/>
                  </a:cubicBezTo>
                  <a:lnTo>
                    <a:pt x="1357" y="7804"/>
                  </a:lnTo>
                  <a:cubicBezTo>
                    <a:pt x="1453" y="7677"/>
                    <a:pt x="1530" y="7535"/>
                    <a:pt x="1580" y="7385"/>
                  </a:cubicBezTo>
                  <a:cubicBezTo>
                    <a:pt x="1595" y="7362"/>
                    <a:pt x="1610" y="7335"/>
                    <a:pt x="1626" y="7316"/>
                  </a:cubicBezTo>
                  <a:cubicBezTo>
                    <a:pt x="1649" y="7285"/>
                    <a:pt x="1672" y="7247"/>
                    <a:pt x="1691" y="7209"/>
                  </a:cubicBezTo>
                  <a:cubicBezTo>
                    <a:pt x="1722" y="7151"/>
                    <a:pt x="1745" y="7097"/>
                    <a:pt x="1768" y="7036"/>
                  </a:cubicBezTo>
                  <a:cubicBezTo>
                    <a:pt x="1779" y="7005"/>
                    <a:pt x="1783" y="6978"/>
                    <a:pt x="1787" y="6943"/>
                  </a:cubicBezTo>
                  <a:cubicBezTo>
                    <a:pt x="1864" y="6851"/>
                    <a:pt x="1922" y="6740"/>
                    <a:pt x="1956" y="6624"/>
                  </a:cubicBezTo>
                  <a:lnTo>
                    <a:pt x="2129" y="6386"/>
                  </a:lnTo>
                  <a:lnTo>
                    <a:pt x="2137" y="6371"/>
                  </a:lnTo>
                  <a:cubicBezTo>
                    <a:pt x="2175" y="6367"/>
                    <a:pt x="2210" y="6329"/>
                    <a:pt x="2206" y="6290"/>
                  </a:cubicBezTo>
                  <a:cubicBezTo>
                    <a:pt x="2233" y="6275"/>
                    <a:pt x="2252" y="6240"/>
                    <a:pt x="2248" y="6209"/>
                  </a:cubicBezTo>
                  <a:cubicBezTo>
                    <a:pt x="2298" y="6190"/>
                    <a:pt x="2329" y="6136"/>
                    <a:pt x="2325" y="6083"/>
                  </a:cubicBezTo>
                  <a:cubicBezTo>
                    <a:pt x="2348" y="6075"/>
                    <a:pt x="2360" y="6048"/>
                    <a:pt x="2356" y="6025"/>
                  </a:cubicBezTo>
                  <a:cubicBezTo>
                    <a:pt x="2406" y="6002"/>
                    <a:pt x="2444" y="5952"/>
                    <a:pt x="2452" y="5891"/>
                  </a:cubicBezTo>
                  <a:cubicBezTo>
                    <a:pt x="2498" y="5883"/>
                    <a:pt x="2536" y="5837"/>
                    <a:pt x="2552" y="5791"/>
                  </a:cubicBezTo>
                  <a:lnTo>
                    <a:pt x="2836" y="5541"/>
                  </a:lnTo>
                  <a:cubicBezTo>
                    <a:pt x="3163" y="5502"/>
                    <a:pt x="3228" y="5218"/>
                    <a:pt x="3355" y="4991"/>
                  </a:cubicBezTo>
                  <a:cubicBezTo>
                    <a:pt x="3509" y="4738"/>
                    <a:pt x="3770" y="4588"/>
                    <a:pt x="3962" y="4373"/>
                  </a:cubicBezTo>
                  <a:cubicBezTo>
                    <a:pt x="4419" y="4104"/>
                    <a:pt x="4750" y="3681"/>
                    <a:pt x="5180" y="3377"/>
                  </a:cubicBezTo>
                  <a:cubicBezTo>
                    <a:pt x="5841" y="2993"/>
                    <a:pt x="6479" y="2570"/>
                    <a:pt x="7167" y="2236"/>
                  </a:cubicBezTo>
                  <a:cubicBezTo>
                    <a:pt x="7955" y="1852"/>
                    <a:pt x="8765" y="1502"/>
                    <a:pt x="9611" y="1245"/>
                  </a:cubicBezTo>
                  <a:cubicBezTo>
                    <a:pt x="9619" y="1245"/>
                    <a:pt x="9626" y="1246"/>
                    <a:pt x="9634" y="1246"/>
                  </a:cubicBezTo>
                  <a:cubicBezTo>
                    <a:pt x="9783" y="1246"/>
                    <a:pt x="9894" y="1143"/>
                    <a:pt x="10026" y="1106"/>
                  </a:cubicBezTo>
                  <a:cubicBezTo>
                    <a:pt x="10041" y="1111"/>
                    <a:pt x="10057" y="1113"/>
                    <a:pt x="10073" y="1113"/>
                  </a:cubicBezTo>
                  <a:cubicBezTo>
                    <a:pt x="10125" y="1113"/>
                    <a:pt x="10177" y="1089"/>
                    <a:pt x="10206" y="1045"/>
                  </a:cubicBezTo>
                  <a:cubicBezTo>
                    <a:pt x="10752" y="899"/>
                    <a:pt x="11313" y="841"/>
                    <a:pt x="11840" y="649"/>
                  </a:cubicBezTo>
                  <a:cubicBezTo>
                    <a:pt x="11877" y="654"/>
                    <a:pt x="11914" y="657"/>
                    <a:pt x="11951" y="657"/>
                  </a:cubicBezTo>
                  <a:cubicBezTo>
                    <a:pt x="12027" y="657"/>
                    <a:pt x="12102" y="646"/>
                    <a:pt x="12178" y="622"/>
                  </a:cubicBezTo>
                  <a:cubicBezTo>
                    <a:pt x="12220" y="622"/>
                    <a:pt x="12258" y="618"/>
                    <a:pt x="12301" y="607"/>
                  </a:cubicBezTo>
                  <a:cubicBezTo>
                    <a:pt x="12347" y="599"/>
                    <a:pt x="12389" y="584"/>
                    <a:pt x="12427" y="568"/>
                  </a:cubicBezTo>
                  <a:cubicBezTo>
                    <a:pt x="12462" y="553"/>
                    <a:pt x="12493" y="545"/>
                    <a:pt x="12527" y="534"/>
                  </a:cubicBezTo>
                  <a:cubicBezTo>
                    <a:pt x="12581" y="534"/>
                    <a:pt x="12639" y="530"/>
                    <a:pt x="12693" y="511"/>
                  </a:cubicBezTo>
                  <a:cubicBezTo>
                    <a:pt x="12777" y="511"/>
                    <a:pt x="12858" y="522"/>
                    <a:pt x="12946" y="534"/>
                  </a:cubicBezTo>
                  <a:cubicBezTo>
                    <a:pt x="13211" y="515"/>
                    <a:pt x="13484" y="511"/>
                    <a:pt x="13684" y="292"/>
                  </a:cubicBezTo>
                  <a:cubicBezTo>
                    <a:pt x="13692" y="276"/>
                    <a:pt x="13692" y="261"/>
                    <a:pt x="13692" y="253"/>
                  </a:cubicBezTo>
                  <a:close/>
                  <a:moveTo>
                    <a:pt x="13873" y="0"/>
                  </a:moveTo>
                  <a:cubicBezTo>
                    <a:pt x="13782" y="0"/>
                    <a:pt x="13690" y="23"/>
                    <a:pt x="13599" y="42"/>
                  </a:cubicBezTo>
                  <a:lnTo>
                    <a:pt x="13403" y="65"/>
                  </a:lnTo>
                  <a:cubicBezTo>
                    <a:pt x="13373" y="80"/>
                    <a:pt x="13357" y="119"/>
                    <a:pt x="13369" y="146"/>
                  </a:cubicBezTo>
                  <a:lnTo>
                    <a:pt x="13357" y="146"/>
                  </a:lnTo>
                  <a:cubicBezTo>
                    <a:pt x="13330" y="142"/>
                    <a:pt x="13300" y="130"/>
                    <a:pt x="13277" y="123"/>
                  </a:cubicBezTo>
                  <a:cubicBezTo>
                    <a:pt x="13254" y="119"/>
                    <a:pt x="13231" y="116"/>
                    <a:pt x="13209" y="116"/>
                  </a:cubicBezTo>
                  <a:cubicBezTo>
                    <a:pt x="13167" y="116"/>
                    <a:pt x="13129" y="126"/>
                    <a:pt x="13096" y="161"/>
                  </a:cubicBezTo>
                  <a:lnTo>
                    <a:pt x="13069" y="188"/>
                  </a:lnTo>
                  <a:lnTo>
                    <a:pt x="13038" y="180"/>
                  </a:lnTo>
                  <a:cubicBezTo>
                    <a:pt x="12947" y="219"/>
                    <a:pt x="12854" y="222"/>
                    <a:pt x="12761" y="222"/>
                  </a:cubicBezTo>
                  <a:cubicBezTo>
                    <a:pt x="12745" y="222"/>
                    <a:pt x="12729" y="222"/>
                    <a:pt x="12714" y="222"/>
                  </a:cubicBezTo>
                  <a:cubicBezTo>
                    <a:pt x="12694" y="222"/>
                    <a:pt x="12674" y="222"/>
                    <a:pt x="12654" y="223"/>
                  </a:cubicBezTo>
                  <a:cubicBezTo>
                    <a:pt x="12616" y="234"/>
                    <a:pt x="12581" y="253"/>
                    <a:pt x="12550" y="276"/>
                  </a:cubicBezTo>
                  <a:cubicBezTo>
                    <a:pt x="12531" y="265"/>
                    <a:pt x="12512" y="261"/>
                    <a:pt x="12493" y="257"/>
                  </a:cubicBezTo>
                  <a:cubicBezTo>
                    <a:pt x="12474" y="273"/>
                    <a:pt x="12446" y="281"/>
                    <a:pt x="12420" y="281"/>
                  </a:cubicBezTo>
                  <a:cubicBezTo>
                    <a:pt x="12415" y="281"/>
                    <a:pt x="12410" y="281"/>
                    <a:pt x="12404" y="280"/>
                  </a:cubicBezTo>
                  <a:cubicBezTo>
                    <a:pt x="12397" y="296"/>
                    <a:pt x="12393" y="311"/>
                    <a:pt x="12389" y="330"/>
                  </a:cubicBezTo>
                  <a:cubicBezTo>
                    <a:pt x="12358" y="330"/>
                    <a:pt x="12331" y="334"/>
                    <a:pt x="12301" y="338"/>
                  </a:cubicBezTo>
                  <a:cubicBezTo>
                    <a:pt x="12205" y="380"/>
                    <a:pt x="12097" y="373"/>
                    <a:pt x="12005" y="434"/>
                  </a:cubicBezTo>
                  <a:cubicBezTo>
                    <a:pt x="11989" y="449"/>
                    <a:pt x="11974" y="465"/>
                    <a:pt x="11966" y="484"/>
                  </a:cubicBezTo>
                  <a:lnTo>
                    <a:pt x="11774" y="515"/>
                  </a:lnTo>
                  <a:cubicBezTo>
                    <a:pt x="11790" y="511"/>
                    <a:pt x="11797" y="495"/>
                    <a:pt x="11793" y="484"/>
                  </a:cubicBezTo>
                  <a:cubicBezTo>
                    <a:pt x="11793" y="476"/>
                    <a:pt x="11790" y="472"/>
                    <a:pt x="11782" y="469"/>
                  </a:cubicBezTo>
                  <a:lnTo>
                    <a:pt x="11605" y="503"/>
                  </a:lnTo>
                  <a:cubicBezTo>
                    <a:pt x="11601" y="526"/>
                    <a:pt x="11590" y="549"/>
                    <a:pt x="11578" y="568"/>
                  </a:cubicBezTo>
                  <a:lnTo>
                    <a:pt x="11182" y="592"/>
                  </a:lnTo>
                  <a:cubicBezTo>
                    <a:pt x="11029" y="688"/>
                    <a:pt x="10856" y="684"/>
                    <a:pt x="10687" y="703"/>
                  </a:cubicBezTo>
                  <a:cubicBezTo>
                    <a:pt x="10571" y="830"/>
                    <a:pt x="10372" y="734"/>
                    <a:pt x="10272" y="887"/>
                  </a:cubicBezTo>
                  <a:lnTo>
                    <a:pt x="9987" y="907"/>
                  </a:lnTo>
                  <a:lnTo>
                    <a:pt x="9972" y="976"/>
                  </a:lnTo>
                  <a:lnTo>
                    <a:pt x="9964" y="983"/>
                  </a:lnTo>
                  <a:lnTo>
                    <a:pt x="9791" y="1007"/>
                  </a:lnTo>
                  <a:cubicBezTo>
                    <a:pt x="9784" y="1028"/>
                    <a:pt x="9777" y="1050"/>
                    <a:pt x="9763" y="1075"/>
                  </a:cubicBezTo>
                  <a:lnTo>
                    <a:pt x="9763" y="1075"/>
                  </a:lnTo>
                  <a:lnTo>
                    <a:pt x="9745" y="1053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2" y="1077"/>
                    <a:pt x="9763" y="1076"/>
                    <a:pt x="9763" y="1075"/>
                  </a:cubicBezTo>
                  <a:lnTo>
                    <a:pt x="9763" y="1075"/>
                  </a:lnTo>
                  <a:lnTo>
                    <a:pt x="9776" y="1091"/>
                  </a:lnTo>
                  <a:lnTo>
                    <a:pt x="9772" y="1095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1" y="1079"/>
                    <a:pt x="9761" y="1079"/>
                    <a:pt x="9761" y="1080"/>
                  </a:cubicBezTo>
                  <a:cubicBezTo>
                    <a:pt x="9737" y="1082"/>
                    <a:pt x="9712" y="1082"/>
                    <a:pt x="9688" y="1082"/>
                  </a:cubicBezTo>
                  <a:cubicBezTo>
                    <a:pt x="9684" y="1082"/>
                    <a:pt x="9680" y="1082"/>
                    <a:pt x="9676" y="1082"/>
                  </a:cubicBezTo>
                  <a:cubicBezTo>
                    <a:pt x="9591" y="1082"/>
                    <a:pt x="9508" y="1084"/>
                    <a:pt x="9453" y="1179"/>
                  </a:cubicBezTo>
                  <a:cubicBezTo>
                    <a:pt x="9420" y="1173"/>
                    <a:pt x="9388" y="1170"/>
                    <a:pt x="9356" y="1170"/>
                  </a:cubicBezTo>
                  <a:cubicBezTo>
                    <a:pt x="9186" y="1170"/>
                    <a:pt x="9036" y="1255"/>
                    <a:pt x="8877" y="1310"/>
                  </a:cubicBezTo>
                  <a:cubicBezTo>
                    <a:pt x="8819" y="1379"/>
                    <a:pt x="8739" y="1387"/>
                    <a:pt x="8658" y="1387"/>
                  </a:cubicBezTo>
                  <a:cubicBezTo>
                    <a:pt x="8573" y="1464"/>
                    <a:pt x="8470" y="1483"/>
                    <a:pt x="8370" y="1506"/>
                  </a:cubicBezTo>
                  <a:lnTo>
                    <a:pt x="7855" y="1698"/>
                  </a:lnTo>
                  <a:cubicBezTo>
                    <a:pt x="7766" y="1760"/>
                    <a:pt x="7659" y="1794"/>
                    <a:pt x="7547" y="1794"/>
                  </a:cubicBezTo>
                  <a:cubicBezTo>
                    <a:pt x="7474" y="1890"/>
                    <a:pt x="7363" y="1898"/>
                    <a:pt x="7259" y="1917"/>
                  </a:cubicBezTo>
                  <a:cubicBezTo>
                    <a:pt x="7205" y="1994"/>
                    <a:pt x="7125" y="1994"/>
                    <a:pt x="7044" y="2002"/>
                  </a:cubicBezTo>
                  <a:cubicBezTo>
                    <a:pt x="7005" y="2067"/>
                    <a:pt x="6940" y="2117"/>
                    <a:pt x="6863" y="2125"/>
                  </a:cubicBezTo>
                  <a:cubicBezTo>
                    <a:pt x="6845" y="2172"/>
                    <a:pt x="6800" y="2198"/>
                    <a:pt x="6750" y="2198"/>
                  </a:cubicBezTo>
                  <a:cubicBezTo>
                    <a:pt x="6747" y="2198"/>
                    <a:pt x="6744" y="2198"/>
                    <a:pt x="6740" y="2198"/>
                  </a:cubicBezTo>
                  <a:cubicBezTo>
                    <a:pt x="6702" y="2263"/>
                    <a:pt x="6629" y="2313"/>
                    <a:pt x="6548" y="2313"/>
                  </a:cubicBezTo>
                  <a:lnTo>
                    <a:pt x="6049" y="2620"/>
                  </a:lnTo>
                  <a:cubicBezTo>
                    <a:pt x="6006" y="2697"/>
                    <a:pt x="5930" y="2717"/>
                    <a:pt x="5845" y="2720"/>
                  </a:cubicBezTo>
                  <a:cubicBezTo>
                    <a:pt x="5827" y="2767"/>
                    <a:pt x="5785" y="2798"/>
                    <a:pt x="5735" y="2798"/>
                  </a:cubicBezTo>
                  <a:cubicBezTo>
                    <a:pt x="5732" y="2798"/>
                    <a:pt x="5729" y="2797"/>
                    <a:pt x="5726" y="2797"/>
                  </a:cubicBezTo>
                  <a:cubicBezTo>
                    <a:pt x="5649" y="2897"/>
                    <a:pt x="5564" y="2985"/>
                    <a:pt x="5434" y="3012"/>
                  </a:cubicBezTo>
                  <a:cubicBezTo>
                    <a:pt x="5361" y="3124"/>
                    <a:pt x="5249" y="3178"/>
                    <a:pt x="5130" y="3216"/>
                  </a:cubicBezTo>
                  <a:cubicBezTo>
                    <a:pt x="5130" y="3243"/>
                    <a:pt x="5123" y="3266"/>
                    <a:pt x="5111" y="3293"/>
                  </a:cubicBezTo>
                  <a:lnTo>
                    <a:pt x="4938" y="3331"/>
                  </a:lnTo>
                  <a:cubicBezTo>
                    <a:pt x="4719" y="3520"/>
                    <a:pt x="4500" y="3716"/>
                    <a:pt x="4227" y="3831"/>
                  </a:cubicBezTo>
                  <a:cubicBezTo>
                    <a:pt x="4074" y="3977"/>
                    <a:pt x="3924" y="4138"/>
                    <a:pt x="3724" y="4234"/>
                  </a:cubicBezTo>
                  <a:cubicBezTo>
                    <a:pt x="3724" y="4261"/>
                    <a:pt x="3724" y="4292"/>
                    <a:pt x="3720" y="4319"/>
                  </a:cubicBezTo>
                  <a:cubicBezTo>
                    <a:pt x="3497" y="4396"/>
                    <a:pt x="3382" y="4607"/>
                    <a:pt x="3194" y="4730"/>
                  </a:cubicBezTo>
                  <a:lnTo>
                    <a:pt x="3205" y="4719"/>
                  </a:lnTo>
                  <a:lnTo>
                    <a:pt x="3205" y="4719"/>
                  </a:lnTo>
                  <a:cubicBezTo>
                    <a:pt x="3067" y="4815"/>
                    <a:pt x="2978" y="4972"/>
                    <a:pt x="2817" y="5041"/>
                  </a:cubicBezTo>
                  <a:cubicBezTo>
                    <a:pt x="2809" y="5122"/>
                    <a:pt x="2805" y="5203"/>
                    <a:pt x="2709" y="5241"/>
                  </a:cubicBezTo>
                  <a:cubicBezTo>
                    <a:pt x="2636" y="5372"/>
                    <a:pt x="2533" y="5472"/>
                    <a:pt x="2402" y="5541"/>
                  </a:cubicBezTo>
                  <a:cubicBezTo>
                    <a:pt x="2402" y="5675"/>
                    <a:pt x="2337" y="5787"/>
                    <a:pt x="2271" y="5894"/>
                  </a:cubicBezTo>
                  <a:cubicBezTo>
                    <a:pt x="2168" y="5925"/>
                    <a:pt x="2091" y="6021"/>
                    <a:pt x="2091" y="6133"/>
                  </a:cubicBezTo>
                  <a:lnTo>
                    <a:pt x="2087" y="6136"/>
                  </a:lnTo>
                  <a:cubicBezTo>
                    <a:pt x="1937" y="6190"/>
                    <a:pt x="2033" y="6386"/>
                    <a:pt x="1899" y="6448"/>
                  </a:cubicBezTo>
                  <a:cubicBezTo>
                    <a:pt x="1899" y="6478"/>
                    <a:pt x="1895" y="6505"/>
                    <a:pt x="1883" y="6536"/>
                  </a:cubicBezTo>
                  <a:cubicBezTo>
                    <a:pt x="1856" y="6544"/>
                    <a:pt x="1826" y="6548"/>
                    <a:pt x="1799" y="6555"/>
                  </a:cubicBezTo>
                  <a:cubicBezTo>
                    <a:pt x="1799" y="6605"/>
                    <a:pt x="1760" y="6651"/>
                    <a:pt x="1710" y="6663"/>
                  </a:cubicBezTo>
                  <a:cubicBezTo>
                    <a:pt x="1695" y="6713"/>
                    <a:pt x="1683" y="6759"/>
                    <a:pt x="1668" y="6813"/>
                  </a:cubicBezTo>
                  <a:lnTo>
                    <a:pt x="1683" y="6828"/>
                  </a:lnTo>
                  <a:cubicBezTo>
                    <a:pt x="1672" y="6832"/>
                    <a:pt x="1664" y="6843"/>
                    <a:pt x="1653" y="6847"/>
                  </a:cubicBezTo>
                  <a:cubicBezTo>
                    <a:pt x="1657" y="6836"/>
                    <a:pt x="1664" y="6832"/>
                    <a:pt x="1664" y="6824"/>
                  </a:cubicBezTo>
                  <a:cubicBezTo>
                    <a:pt x="1633" y="6824"/>
                    <a:pt x="1610" y="6832"/>
                    <a:pt x="1587" y="6843"/>
                  </a:cubicBezTo>
                  <a:cubicBezTo>
                    <a:pt x="1576" y="6867"/>
                    <a:pt x="1572" y="6890"/>
                    <a:pt x="1576" y="6909"/>
                  </a:cubicBezTo>
                  <a:lnTo>
                    <a:pt x="1572" y="6913"/>
                  </a:lnTo>
                  <a:lnTo>
                    <a:pt x="1553" y="6932"/>
                  </a:lnTo>
                  <a:cubicBezTo>
                    <a:pt x="1534" y="6940"/>
                    <a:pt x="1511" y="6943"/>
                    <a:pt x="1491" y="6947"/>
                  </a:cubicBezTo>
                  <a:lnTo>
                    <a:pt x="1491" y="7001"/>
                  </a:lnTo>
                  <a:cubicBezTo>
                    <a:pt x="1472" y="7020"/>
                    <a:pt x="1457" y="7039"/>
                    <a:pt x="1441" y="7059"/>
                  </a:cubicBezTo>
                  <a:cubicBezTo>
                    <a:pt x="1426" y="7063"/>
                    <a:pt x="1418" y="7063"/>
                    <a:pt x="1403" y="7063"/>
                  </a:cubicBezTo>
                  <a:lnTo>
                    <a:pt x="1384" y="7162"/>
                  </a:lnTo>
                  <a:cubicBezTo>
                    <a:pt x="1376" y="7178"/>
                    <a:pt x="1368" y="7197"/>
                    <a:pt x="1361" y="7212"/>
                  </a:cubicBezTo>
                  <a:cubicBezTo>
                    <a:pt x="1349" y="7228"/>
                    <a:pt x="1349" y="7232"/>
                    <a:pt x="1341" y="7247"/>
                  </a:cubicBezTo>
                  <a:cubicBezTo>
                    <a:pt x="1326" y="7251"/>
                    <a:pt x="1307" y="7255"/>
                    <a:pt x="1291" y="7258"/>
                  </a:cubicBezTo>
                  <a:cubicBezTo>
                    <a:pt x="1288" y="7293"/>
                    <a:pt x="1288" y="7328"/>
                    <a:pt x="1284" y="7366"/>
                  </a:cubicBezTo>
                  <a:cubicBezTo>
                    <a:pt x="1280" y="7374"/>
                    <a:pt x="1272" y="7389"/>
                    <a:pt x="1268" y="7401"/>
                  </a:cubicBezTo>
                  <a:cubicBezTo>
                    <a:pt x="1261" y="7424"/>
                    <a:pt x="1249" y="7443"/>
                    <a:pt x="1245" y="7470"/>
                  </a:cubicBezTo>
                  <a:cubicBezTo>
                    <a:pt x="1230" y="7481"/>
                    <a:pt x="1215" y="7489"/>
                    <a:pt x="1195" y="7497"/>
                  </a:cubicBezTo>
                  <a:cubicBezTo>
                    <a:pt x="1207" y="7520"/>
                    <a:pt x="1195" y="7547"/>
                    <a:pt x="1172" y="7558"/>
                  </a:cubicBezTo>
                  <a:cubicBezTo>
                    <a:pt x="1169" y="7558"/>
                    <a:pt x="1169" y="7558"/>
                    <a:pt x="1165" y="7562"/>
                  </a:cubicBezTo>
                  <a:cubicBezTo>
                    <a:pt x="1157" y="7562"/>
                    <a:pt x="1149" y="7574"/>
                    <a:pt x="1145" y="7597"/>
                  </a:cubicBezTo>
                  <a:cubicBezTo>
                    <a:pt x="1138" y="7616"/>
                    <a:pt x="1149" y="7631"/>
                    <a:pt x="1157" y="7639"/>
                  </a:cubicBezTo>
                  <a:cubicBezTo>
                    <a:pt x="1153" y="7650"/>
                    <a:pt x="1145" y="7654"/>
                    <a:pt x="1138" y="7662"/>
                  </a:cubicBezTo>
                  <a:cubicBezTo>
                    <a:pt x="1126" y="7670"/>
                    <a:pt x="1107" y="7673"/>
                    <a:pt x="1092" y="7677"/>
                  </a:cubicBezTo>
                  <a:lnTo>
                    <a:pt x="1076" y="7766"/>
                  </a:lnTo>
                  <a:cubicBezTo>
                    <a:pt x="1069" y="7789"/>
                    <a:pt x="1053" y="7812"/>
                    <a:pt x="1038" y="7831"/>
                  </a:cubicBezTo>
                  <a:cubicBezTo>
                    <a:pt x="1038" y="7831"/>
                    <a:pt x="1022" y="7850"/>
                    <a:pt x="1019" y="7866"/>
                  </a:cubicBezTo>
                  <a:cubicBezTo>
                    <a:pt x="1011" y="7869"/>
                    <a:pt x="996" y="7873"/>
                    <a:pt x="984" y="7873"/>
                  </a:cubicBezTo>
                  <a:cubicBezTo>
                    <a:pt x="984" y="7885"/>
                    <a:pt x="984" y="7893"/>
                    <a:pt x="992" y="7908"/>
                  </a:cubicBezTo>
                  <a:cubicBezTo>
                    <a:pt x="980" y="7923"/>
                    <a:pt x="965" y="7939"/>
                    <a:pt x="953" y="7950"/>
                  </a:cubicBezTo>
                  <a:cubicBezTo>
                    <a:pt x="934" y="7981"/>
                    <a:pt x="923" y="8015"/>
                    <a:pt x="919" y="8046"/>
                  </a:cubicBezTo>
                  <a:cubicBezTo>
                    <a:pt x="919" y="8054"/>
                    <a:pt x="915" y="8058"/>
                    <a:pt x="915" y="8062"/>
                  </a:cubicBezTo>
                  <a:cubicBezTo>
                    <a:pt x="903" y="8065"/>
                    <a:pt x="888" y="8073"/>
                    <a:pt x="880" y="8077"/>
                  </a:cubicBezTo>
                  <a:lnTo>
                    <a:pt x="880" y="8119"/>
                  </a:lnTo>
                  <a:lnTo>
                    <a:pt x="838" y="8177"/>
                  </a:lnTo>
                  <a:cubicBezTo>
                    <a:pt x="827" y="8208"/>
                    <a:pt x="819" y="8235"/>
                    <a:pt x="811" y="8265"/>
                  </a:cubicBezTo>
                  <a:cubicBezTo>
                    <a:pt x="803" y="8273"/>
                    <a:pt x="792" y="8277"/>
                    <a:pt x="784" y="8284"/>
                  </a:cubicBezTo>
                  <a:cubicBezTo>
                    <a:pt x="780" y="8308"/>
                    <a:pt x="780" y="8327"/>
                    <a:pt x="773" y="8350"/>
                  </a:cubicBezTo>
                  <a:cubicBezTo>
                    <a:pt x="765" y="8373"/>
                    <a:pt x="754" y="8400"/>
                    <a:pt x="742" y="8419"/>
                  </a:cubicBezTo>
                  <a:cubicBezTo>
                    <a:pt x="727" y="8446"/>
                    <a:pt x="707" y="8480"/>
                    <a:pt x="696" y="8515"/>
                  </a:cubicBezTo>
                  <a:lnTo>
                    <a:pt x="684" y="8557"/>
                  </a:lnTo>
                  <a:cubicBezTo>
                    <a:pt x="673" y="8592"/>
                    <a:pt x="657" y="8623"/>
                    <a:pt x="646" y="8657"/>
                  </a:cubicBezTo>
                  <a:lnTo>
                    <a:pt x="615" y="8757"/>
                  </a:lnTo>
                  <a:cubicBezTo>
                    <a:pt x="611" y="8769"/>
                    <a:pt x="607" y="8772"/>
                    <a:pt x="600" y="8776"/>
                  </a:cubicBezTo>
                  <a:cubicBezTo>
                    <a:pt x="596" y="8788"/>
                    <a:pt x="592" y="8784"/>
                    <a:pt x="581" y="8788"/>
                  </a:cubicBezTo>
                  <a:lnTo>
                    <a:pt x="581" y="8807"/>
                  </a:lnTo>
                  <a:cubicBezTo>
                    <a:pt x="561" y="8834"/>
                    <a:pt x="542" y="8861"/>
                    <a:pt x="523" y="8888"/>
                  </a:cubicBezTo>
                  <a:cubicBezTo>
                    <a:pt x="504" y="8918"/>
                    <a:pt x="492" y="8949"/>
                    <a:pt x="481" y="8988"/>
                  </a:cubicBezTo>
                  <a:cubicBezTo>
                    <a:pt x="473" y="9041"/>
                    <a:pt x="461" y="9095"/>
                    <a:pt x="442" y="9149"/>
                  </a:cubicBezTo>
                  <a:cubicBezTo>
                    <a:pt x="419" y="9195"/>
                    <a:pt x="400" y="9249"/>
                    <a:pt x="377" y="9295"/>
                  </a:cubicBezTo>
                  <a:lnTo>
                    <a:pt x="381" y="9291"/>
                  </a:lnTo>
                  <a:lnTo>
                    <a:pt x="381" y="9291"/>
                  </a:lnTo>
                  <a:cubicBezTo>
                    <a:pt x="227" y="9579"/>
                    <a:pt x="242" y="9906"/>
                    <a:pt x="173" y="10217"/>
                  </a:cubicBezTo>
                  <a:cubicBezTo>
                    <a:pt x="192" y="10237"/>
                    <a:pt x="192" y="10271"/>
                    <a:pt x="169" y="10290"/>
                  </a:cubicBezTo>
                  <a:cubicBezTo>
                    <a:pt x="166" y="10290"/>
                    <a:pt x="166" y="10294"/>
                    <a:pt x="158" y="10294"/>
                  </a:cubicBezTo>
                  <a:cubicBezTo>
                    <a:pt x="39" y="10594"/>
                    <a:pt x="185" y="10921"/>
                    <a:pt x="77" y="11216"/>
                  </a:cubicBezTo>
                  <a:cubicBezTo>
                    <a:pt x="0" y="11274"/>
                    <a:pt x="4" y="11332"/>
                    <a:pt x="77" y="11397"/>
                  </a:cubicBezTo>
                  <a:cubicBezTo>
                    <a:pt x="177" y="11593"/>
                    <a:pt x="50" y="11820"/>
                    <a:pt x="166" y="12012"/>
                  </a:cubicBezTo>
                  <a:lnTo>
                    <a:pt x="189" y="12031"/>
                  </a:lnTo>
                  <a:lnTo>
                    <a:pt x="177" y="12058"/>
                  </a:lnTo>
                  <a:cubicBezTo>
                    <a:pt x="235" y="12169"/>
                    <a:pt x="173" y="12312"/>
                    <a:pt x="281" y="12408"/>
                  </a:cubicBezTo>
                  <a:cubicBezTo>
                    <a:pt x="365" y="12534"/>
                    <a:pt x="269" y="12696"/>
                    <a:pt x="365" y="12819"/>
                  </a:cubicBezTo>
                  <a:lnTo>
                    <a:pt x="385" y="12980"/>
                  </a:lnTo>
                  <a:cubicBezTo>
                    <a:pt x="385" y="13003"/>
                    <a:pt x="400" y="13022"/>
                    <a:pt x="423" y="13034"/>
                  </a:cubicBezTo>
                  <a:cubicBezTo>
                    <a:pt x="446" y="13195"/>
                    <a:pt x="365" y="13368"/>
                    <a:pt x="481" y="13522"/>
                  </a:cubicBezTo>
                  <a:lnTo>
                    <a:pt x="477" y="13514"/>
                  </a:lnTo>
                  <a:lnTo>
                    <a:pt x="477" y="13514"/>
                  </a:lnTo>
                  <a:cubicBezTo>
                    <a:pt x="575" y="13632"/>
                    <a:pt x="450" y="13805"/>
                    <a:pt x="583" y="13917"/>
                  </a:cubicBezTo>
                  <a:lnTo>
                    <a:pt x="583" y="13917"/>
                  </a:lnTo>
                  <a:cubicBezTo>
                    <a:pt x="664" y="14043"/>
                    <a:pt x="574" y="14207"/>
                    <a:pt x="665" y="14337"/>
                  </a:cubicBezTo>
                  <a:cubicBezTo>
                    <a:pt x="688" y="14344"/>
                    <a:pt x="696" y="14375"/>
                    <a:pt x="688" y="14398"/>
                  </a:cubicBezTo>
                  <a:cubicBezTo>
                    <a:pt x="688" y="14402"/>
                    <a:pt x="684" y="14402"/>
                    <a:pt x="684" y="14406"/>
                  </a:cubicBezTo>
                  <a:cubicBezTo>
                    <a:pt x="723" y="14479"/>
                    <a:pt x="711" y="14575"/>
                    <a:pt x="784" y="14632"/>
                  </a:cubicBezTo>
                  <a:cubicBezTo>
                    <a:pt x="868" y="14789"/>
                    <a:pt x="869" y="14986"/>
                    <a:pt x="996" y="15124"/>
                  </a:cubicBezTo>
                  <a:lnTo>
                    <a:pt x="996" y="15124"/>
                  </a:lnTo>
                  <a:cubicBezTo>
                    <a:pt x="1000" y="15177"/>
                    <a:pt x="1043" y="15207"/>
                    <a:pt x="1076" y="15240"/>
                  </a:cubicBezTo>
                  <a:lnTo>
                    <a:pt x="1076" y="15243"/>
                  </a:lnTo>
                  <a:cubicBezTo>
                    <a:pt x="1172" y="15320"/>
                    <a:pt x="1080" y="15462"/>
                    <a:pt x="1184" y="15539"/>
                  </a:cubicBezTo>
                  <a:lnTo>
                    <a:pt x="1184" y="15535"/>
                  </a:lnTo>
                  <a:cubicBezTo>
                    <a:pt x="1265" y="15624"/>
                    <a:pt x="1188" y="15762"/>
                    <a:pt x="1280" y="15847"/>
                  </a:cubicBezTo>
                  <a:cubicBezTo>
                    <a:pt x="1357" y="16050"/>
                    <a:pt x="1364" y="16266"/>
                    <a:pt x="1480" y="16454"/>
                  </a:cubicBezTo>
                  <a:lnTo>
                    <a:pt x="1480" y="16458"/>
                  </a:lnTo>
                  <a:cubicBezTo>
                    <a:pt x="1537" y="16512"/>
                    <a:pt x="1518" y="16596"/>
                    <a:pt x="1568" y="16661"/>
                  </a:cubicBezTo>
                  <a:cubicBezTo>
                    <a:pt x="1591" y="16669"/>
                    <a:pt x="1607" y="16700"/>
                    <a:pt x="1595" y="16723"/>
                  </a:cubicBezTo>
                  <a:cubicBezTo>
                    <a:pt x="1595" y="16727"/>
                    <a:pt x="1591" y="16731"/>
                    <a:pt x="1591" y="16731"/>
                  </a:cubicBezTo>
                  <a:cubicBezTo>
                    <a:pt x="1664" y="16827"/>
                    <a:pt x="1580" y="16973"/>
                    <a:pt x="1695" y="17053"/>
                  </a:cubicBezTo>
                  <a:cubicBezTo>
                    <a:pt x="1730" y="17122"/>
                    <a:pt x="1722" y="17207"/>
                    <a:pt x="1787" y="17265"/>
                  </a:cubicBezTo>
                  <a:lnTo>
                    <a:pt x="1787" y="17261"/>
                  </a:lnTo>
                  <a:cubicBezTo>
                    <a:pt x="1876" y="17342"/>
                    <a:pt x="1787" y="17488"/>
                    <a:pt x="1895" y="17564"/>
                  </a:cubicBezTo>
                  <a:cubicBezTo>
                    <a:pt x="1914" y="17611"/>
                    <a:pt x="1960" y="17641"/>
                    <a:pt x="2010" y="17649"/>
                  </a:cubicBezTo>
                  <a:lnTo>
                    <a:pt x="2002" y="17645"/>
                  </a:lnTo>
                  <a:lnTo>
                    <a:pt x="2002" y="17645"/>
                  </a:lnTo>
                  <a:cubicBezTo>
                    <a:pt x="2106" y="17676"/>
                    <a:pt x="2177" y="17697"/>
                    <a:pt x="2225" y="17697"/>
                  </a:cubicBezTo>
                  <a:cubicBezTo>
                    <a:pt x="2326" y="17697"/>
                    <a:pt x="2329" y="17604"/>
                    <a:pt x="2337" y="17315"/>
                  </a:cubicBezTo>
                  <a:cubicBezTo>
                    <a:pt x="2325" y="17288"/>
                    <a:pt x="2310" y="17265"/>
                    <a:pt x="2306" y="17238"/>
                  </a:cubicBezTo>
                  <a:cubicBezTo>
                    <a:pt x="2344" y="17184"/>
                    <a:pt x="2337" y="17126"/>
                    <a:pt x="2306" y="17065"/>
                  </a:cubicBezTo>
                  <a:lnTo>
                    <a:pt x="2302" y="16957"/>
                  </a:lnTo>
                  <a:cubicBezTo>
                    <a:pt x="2344" y="16900"/>
                    <a:pt x="2344" y="16815"/>
                    <a:pt x="2298" y="16757"/>
                  </a:cubicBezTo>
                  <a:cubicBezTo>
                    <a:pt x="2271" y="16688"/>
                    <a:pt x="2271" y="16615"/>
                    <a:pt x="2302" y="16550"/>
                  </a:cubicBezTo>
                  <a:cubicBezTo>
                    <a:pt x="2402" y="16319"/>
                    <a:pt x="2264" y="16066"/>
                    <a:pt x="2387" y="15839"/>
                  </a:cubicBezTo>
                  <a:cubicBezTo>
                    <a:pt x="2394" y="15804"/>
                    <a:pt x="2402" y="15778"/>
                    <a:pt x="2406" y="15743"/>
                  </a:cubicBezTo>
                  <a:cubicBezTo>
                    <a:pt x="2444" y="15670"/>
                    <a:pt x="2440" y="15589"/>
                    <a:pt x="2483" y="15516"/>
                  </a:cubicBezTo>
                  <a:cubicBezTo>
                    <a:pt x="2471" y="15493"/>
                    <a:pt x="2475" y="15459"/>
                    <a:pt x="2502" y="15439"/>
                  </a:cubicBezTo>
                  <a:cubicBezTo>
                    <a:pt x="2552" y="15374"/>
                    <a:pt x="2548" y="15301"/>
                    <a:pt x="2529" y="15228"/>
                  </a:cubicBezTo>
                  <a:cubicBezTo>
                    <a:pt x="2529" y="15224"/>
                    <a:pt x="2521" y="15213"/>
                    <a:pt x="2521" y="15209"/>
                  </a:cubicBezTo>
                  <a:lnTo>
                    <a:pt x="2590" y="15128"/>
                  </a:lnTo>
                  <a:cubicBezTo>
                    <a:pt x="2594" y="15017"/>
                    <a:pt x="2610" y="14905"/>
                    <a:pt x="2683" y="14817"/>
                  </a:cubicBezTo>
                  <a:cubicBezTo>
                    <a:pt x="2702" y="14629"/>
                    <a:pt x="2721" y="14440"/>
                    <a:pt x="2902" y="14325"/>
                  </a:cubicBezTo>
                  <a:cubicBezTo>
                    <a:pt x="2902" y="14244"/>
                    <a:pt x="2944" y="14171"/>
                    <a:pt x="3009" y="14129"/>
                  </a:cubicBezTo>
                  <a:cubicBezTo>
                    <a:pt x="2998" y="14075"/>
                    <a:pt x="3032" y="14021"/>
                    <a:pt x="3086" y="14002"/>
                  </a:cubicBezTo>
                  <a:cubicBezTo>
                    <a:pt x="3128" y="13887"/>
                    <a:pt x="3205" y="13787"/>
                    <a:pt x="3301" y="13714"/>
                  </a:cubicBezTo>
                  <a:cubicBezTo>
                    <a:pt x="3363" y="13553"/>
                    <a:pt x="3440" y="13399"/>
                    <a:pt x="3609" y="13311"/>
                  </a:cubicBezTo>
                  <a:cubicBezTo>
                    <a:pt x="3651" y="13226"/>
                    <a:pt x="3724" y="13153"/>
                    <a:pt x="3808" y="13111"/>
                  </a:cubicBezTo>
                  <a:cubicBezTo>
                    <a:pt x="3808" y="13053"/>
                    <a:pt x="3858" y="13011"/>
                    <a:pt x="3912" y="13011"/>
                  </a:cubicBezTo>
                  <a:lnTo>
                    <a:pt x="4439" y="12438"/>
                  </a:lnTo>
                  <a:lnTo>
                    <a:pt x="4615" y="12404"/>
                  </a:lnTo>
                  <a:cubicBezTo>
                    <a:pt x="4627" y="12350"/>
                    <a:pt x="4669" y="12312"/>
                    <a:pt x="4723" y="12308"/>
                  </a:cubicBezTo>
                  <a:cubicBezTo>
                    <a:pt x="4750" y="12227"/>
                    <a:pt x="4823" y="12204"/>
                    <a:pt x="4896" y="12173"/>
                  </a:cubicBezTo>
                  <a:cubicBezTo>
                    <a:pt x="4915" y="12127"/>
                    <a:pt x="4961" y="12093"/>
                    <a:pt x="5015" y="12093"/>
                  </a:cubicBezTo>
                  <a:lnTo>
                    <a:pt x="5173" y="11939"/>
                  </a:lnTo>
                  <a:lnTo>
                    <a:pt x="5211" y="11939"/>
                  </a:lnTo>
                  <a:cubicBezTo>
                    <a:pt x="5257" y="11939"/>
                    <a:pt x="5296" y="11923"/>
                    <a:pt x="5319" y="11889"/>
                  </a:cubicBezTo>
                  <a:cubicBezTo>
                    <a:pt x="5353" y="11862"/>
                    <a:pt x="5384" y="11839"/>
                    <a:pt x="5418" y="11812"/>
                  </a:cubicBezTo>
                  <a:cubicBezTo>
                    <a:pt x="5438" y="11793"/>
                    <a:pt x="5461" y="11785"/>
                    <a:pt x="5491" y="11781"/>
                  </a:cubicBezTo>
                  <a:cubicBezTo>
                    <a:pt x="5530" y="11774"/>
                    <a:pt x="5557" y="11735"/>
                    <a:pt x="5553" y="11697"/>
                  </a:cubicBezTo>
                  <a:cubicBezTo>
                    <a:pt x="5553" y="11693"/>
                    <a:pt x="5549" y="11685"/>
                    <a:pt x="5549" y="11678"/>
                  </a:cubicBezTo>
                  <a:lnTo>
                    <a:pt x="5534" y="11666"/>
                  </a:lnTo>
                  <a:cubicBezTo>
                    <a:pt x="5579" y="11617"/>
                    <a:pt x="5624" y="11572"/>
                    <a:pt x="5694" y="11572"/>
                  </a:cubicBezTo>
                  <a:cubicBezTo>
                    <a:pt x="5702" y="11572"/>
                    <a:pt x="5710" y="11573"/>
                    <a:pt x="5718" y="11574"/>
                  </a:cubicBezTo>
                  <a:cubicBezTo>
                    <a:pt x="5760" y="11501"/>
                    <a:pt x="5833" y="11478"/>
                    <a:pt x="5903" y="11462"/>
                  </a:cubicBezTo>
                  <a:cubicBezTo>
                    <a:pt x="5918" y="11416"/>
                    <a:pt x="5968" y="11378"/>
                    <a:pt x="6014" y="11378"/>
                  </a:cubicBezTo>
                  <a:cubicBezTo>
                    <a:pt x="6018" y="11343"/>
                    <a:pt x="6026" y="11312"/>
                    <a:pt x="6029" y="11282"/>
                  </a:cubicBezTo>
                  <a:lnTo>
                    <a:pt x="6229" y="11186"/>
                  </a:lnTo>
                  <a:cubicBezTo>
                    <a:pt x="6260" y="11113"/>
                    <a:pt x="6325" y="11063"/>
                    <a:pt x="6402" y="11051"/>
                  </a:cubicBezTo>
                  <a:cubicBezTo>
                    <a:pt x="6418" y="10997"/>
                    <a:pt x="6468" y="10963"/>
                    <a:pt x="6517" y="10963"/>
                  </a:cubicBezTo>
                  <a:cubicBezTo>
                    <a:pt x="6564" y="10882"/>
                    <a:pt x="6640" y="10863"/>
                    <a:pt x="6721" y="10863"/>
                  </a:cubicBezTo>
                  <a:lnTo>
                    <a:pt x="6871" y="10698"/>
                  </a:lnTo>
                  <a:cubicBezTo>
                    <a:pt x="6876" y="10700"/>
                    <a:pt x="6882" y="10701"/>
                    <a:pt x="6887" y="10701"/>
                  </a:cubicBezTo>
                  <a:cubicBezTo>
                    <a:pt x="6909" y="10701"/>
                    <a:pt x="6930" y="10684"/>
                    <a:pt x="6936" y="10659"/>
                  </a:cubicBezTo>
                  <a:lnTo>
                    <a:pt x="6936" y="10655"/>
                  </a:lnTo>
                  <a:cubicBezTo>
                    <a:pt x="6967" y="10659"/>
                    <a:pt x="6994" y="10659"/>
                    <a:pt x="7029" y="10659"/>
                  </a:cubicBezTo>
                  <a:cubicBezTo>
                    <a:pt x="7067" y="10563"/>
                    <a:pt x="7152" y="10571"/>
                    <a:pt x="7236" y="10563"/>
                  </a:cubicBezTo>
                  <a:cubicBezTo>
                    <a:pt x="7261" y="10492"/>
                    <a:pt x="7332" y="10447"/>
                    <a:pt x="7410" y="10447"/>
                  </a:cubicBezTo>
                  <a:cubicBezTo>
                    <a:pt x="7416" y="10447"/>
                    <a:pt x="7422" y="10447"/>
                    <a:pt x="7428" y="10448"/>
                  </a:cubicBezTo>
                  <a:cubicBezTo>
                    <a:pt x="7467" y="10393"/>
                    <a:pt x="7530" y="10360"/>
                    <a:pt x="7600" y="10360"/>
                  </a:cubicBezTo>
                  <a:cubicBezTo>
                    <a:pt x="7613" y="10360"/>
                    <a:pt x="7626" y="10361"/>
                    <a:pt x="7640" y="10363"/>
                  </a:cubicBezTo>
                  <a:cubicBezTo>
                    <a:pt x="7647" y="10340"/>
                    <a:pt x="7663" y="10313"/>
                    <a:pt x="7670" y="10290"/>
                  </a:cubicBezTo>
                  <a:lnTo>
                    <a:pt x="8247" y="10064"/>
                  </a:lnTo>
                  <a:cubicBezTo>
                    <a:pt x="8320" y="9979"/>
                    <a:pt x="8427" y="9956"/>
                    <a:pt x="8531" y="9937"/>
                  </a:cubicBezTo>
                  <a:cubicBezTo>
                    <a:pt x="8623" y="9852"/>
                    <a:pt x="8735" y="9852"/>
                    <a:pt x="8850" y="9852"/>
                  </a:cubicBezTo>
                  <a:cubicBezTo>
                    <a:pt x="8858" y="9829"/>
                    <a:pt x="8869" y="9806"/>
                    <a:pt x="8873" y="9775"/>
                  </a:cubicBezTo>
                  <a:lnTo>
                    <a:pt x="9050" y="9749"/>
                  </a:lnTo>
                  <a:lnTo>
                    <a:pt x="9157" y="9764"/>
                  </a:lnTo>
                  <a:cubicBezTo>
                    <a:pt x="9261" y="9652"/>
                    <a:pt x="9415" y="9675"/>
                    <a:pt x="9542" y="9637"/>
                  </a:cubicBezTo>
                  <a:cubicBezTo>
                    <a:pt x="9630" y="9556"/>
                    <a:pt x="9745" y="9572"/>
                    <a:pt x="9857" y="9556"/>
                  </a:cubicBezTo>
                  <a:cubicBezTo>
                    <a:pt x="9868" y="9533"/>
                    <a:pt x="9872" y="9506"/>
                    <a:pt x="9876" y="9483"/>
                  </a:cubicBezTo>
                  <a:lnTo>
                    <a:pt x="10064" y="9445"/>
                  </a:lnTo>
                  <a:lnTo>
                    <a:pt x="10164" y="9468"/>
                  </a:lnTo>
                  <a:cubicBezTo>
                    <a:pt x="10176" y="9450"/>
                    <a:pt x="10199" y="9437"/>
                    <a:pt x="10219" y="9437"/>
                  </a:cubicBezTo>
                  <a:cubicBezTo>
                    <a:pt x="10226" y="9437"/>
                    <a:pt x="10232" y="9438"/>
                    <a:pt x="10237" y="9441"/>
                  </a:cubicBezTo>
                  <a:cubicBezTo>
                    <a:pt x="10237" y="9430"/>
                    <a:pt x="10245" y="9422"/>
                    <a:pt x="10256" y="9410"/>
                  </a:cubicBezTo>
                  <a:lnTo>
                    <a:pt x="10272" y="9410"/>
                  </a:lnTo>
                  <a:cubicBezTo>
                    <a:pt x="10289" y="9412"/>
                    <a:pt x="10305" y="9413"/>
                    <a:pt x="10322" y="9413"/>
                  </a:cubicBezTo>
                  <a:cubicBezTo>
                    <a:pt x="10369" y="9413"/>
                    <a:pt x="10416" y="9405"/>
                    <a:pt x="10468" y="9391"/>
                  </a:cubicBezTo>
                  <a:lnTo>
                    <a:pt x="10525" y="9349"/>
                  </a:lnTo>
                  <a:cubicBezTo>
                    <a:pt x="10541" y="9353"/>
                    <a:pt x="10552" y="9353"/>
                    <a:pt x="10571" y="9360"/>
                  </a:cubicBezTo>
                  <a:lnTo>
                    <a:pt x="10606" y="9334"/>
                  </a:lnTo>
                  <a:lnTo>
                    <a:pt x="10648" y="9341"/>
                  </a:lnTo>
                  <a:cubicBezTo>
                    <a:pt x="10656" y="9330"/>
                    <a:pt x="10664" y="9314"/>
                    <a:pt x="10675" y="9307"/>
                  </a:cubicBezTo>
                  <a:lnTo>
                    <a:pt x="10702" y="9307"/>
                  </a:lnTo>
                  <a:cubicBezTo>
                    <a:pt x="10723" y="9308"/>
                    <a:pt x="10744" y="9308"/>
                    <a:pt x="10764" y="9308"/>
                  </a:cubicBezTo>
                  <a:cubicBezTo>
                    <a:pt x="10831" y="9308"/>
                    <a:pt x="10896" y="9303"/>
                    <a:pt x="10963" y="9291"/>
                  </a:cubicBezTo>
                  <a:cubicBezTo>
                    <a:pt x="10983" y="9276"/>
                    <a:pt x="11006" y="9264"/>
                    <a:pt x="11025" y="9249"/>
                  </a:cubicBezTo>
                  <a:cubicBezTo>
                    <a:pt x="11040" y="9253"/>
                    <a:pt x="11059" y="9257"/>
                    <a:pt x="11071" y="9264"/>
                  </a:cubicBezTo>
                  <a:lnTo>
                    <a:pt x="11109" y="9237"/>
                  </a:lnTo>
                  <a:lnTo>
                    <a:pt x="11156" y="9245"/>
                  </a:lnTo>
                  <a:cubicBezTo>
                    <a:pt x="11159" y="9230"/>
                    <a:pt x="11167" y="9218"/>
                    <a:pt x="11179" y="9211"/>
                  </a:cubicBezTo>
                  <a:lnTo>
                    <a:pt x="11205" y="9211"/>
                  </a:lnTo>
                  <a:cubicBezTo>
                    <a:pt x="11220" y="9212"/>
                    <a:pt x="11233" y="9213"/>
                    <a:pt x="11247" y="9213"/>
                  </a:cubicBezTo>
                  <a:cubicBezTo>
                    <a:pt x="11305" y="9213"/>
                    <a:pt x="11360" y="9199"/>
                    <a:pt x="11409" y="9168"/>
                  </a:cubicBezTo>
                  <a:cubicBezTo>
                    <a:pt x="11413" y="9161"/>
                    <a:pt x="11417" y="9157"/>
                    <a:pt x="11428" y="9157"/>
                  </a:cubicBezTo>
                  <a:cubicBezTo>
                    <a:pt x="11448" y="9161"/>
                    <a:pt x="11463" y="9168"/>
                    <a:pt x="11482" y="9172"/>
                  </a:cubicBezTo>
                  <a:lnTo>
                    <a:pt x="11667" y="9141"/>
                  </a:lnTo>
                  <a:cubicBezTo>
                    <a:pt x="11674" y="9130"/>
                    <a:pt x="11682" y="9118"/>
                    <a:pt x="11686" y="9111"/>
                  </a:cubicBezTo>
                  <a:lnTo>
                    <a:pt x="11763" y="9111"/>
                  </a:lnTo>
                  <a:cubicBezTo>
                    <a:pt x="11798" y="9106"/>
                    <a:pt x="11833" y="9104"/>
                    <a:pt x="11868" y="9104"/>
                  </a:cubicBezTo>
                  <a:cubicBezTo>
                    <a:pt x="11948" y="9104"/>
                    <a:pt x="12027" y="9112"/>
                    <a:pt x="12106" y="9112"/>
                  </a:cubicBezTo>
                  <a:cubicBezTo>
                    <a:pt x="12198" y="9112"/>
                    <a:pt x="12289" y="9101"/>
                    <a:pt x="12377" y="9053"/>
                  </a:cubicBezTo>
                  <a:lnTo>
                    <a:pt x="12385" y="9053"/>
                  </a:lnTo>
                  <a:cubicBezTo>
                    <a:pt x="12434" y="9014"/>
                    <a:pt x="12489" y="9007"/>
                    <a:pt x="12546" y="9007"/>
                  </a:cubicBezTo>
                  <a:cubicBezTo>
                    <a:pt x="12578" y="9007"/>
                    <a:pt x="12612" y="9009"/>
                    <a:pt x="12645" y="9009"/>
                  </a:cubicBezTo>
                  <a:cubicBezTo>
                    <a:pt x="12694" y="9009"/>
                    <a:pt x="12744" y="9003"/>
                    <a:pt x="12789" y="8976"/>
                  </a:cubicBezTo>
                  <a:lnTo>
                    <a:pt x="12885" y="8949"/>
                  </a:lnTo>
                  <a:cubicBezTo>
                    <a:pt x="12904" y="8930"/>
                    <a:pt x="12912" y="8907"/>
                    <a:pt x="12912" y="8884"/>
                  </a:cubicBezTo>
                  <a:lnTo>
                    <a:pt x="13292" y="8853"/>
                  </a:lnTo>
                  <a:cubicBezTo>
                    <a:pt x="13296" y="8834"/>
                    <a:pt x="13300" y="8811"/>
                    <a:pt x="13307" y="8792"/>
                  </a:cubicBezTo>
                  <a:cubicBezTo>
                    <a:pt x="13453" y="8772"/>
                    <a:pt x="13603" y="8765"/>
                    <a:pt x="13738" y="8692"/>
                  </a:cubicBezTo>
                  <a:lnTo>
                    <a:pt x="13738" y="8692"/>
                  </a:lnTo>
                  <a:cubicBezTo>
                    <a:pt x="13730" y="8711"/>
                    <a:pt x="13722" y="8734"/>
                    <a:pt x="13719" y="8753"/>
                  </a:cubicBezTo>
                  <a:lnTo>
                    <a:pt x="13749" y="8730"/>
                  </a:lnTo>
                  <a:lnTo>
                    <a:pt x="13780" y="8738"/>
                  </a:lnTo>
                  <a:cubicBezTo>
                    <a:pt x="13780" y="8715"/>
                    <a:pt x="13792" y="8692"/>
                    <a:pt x="13807" y="8676"/>
                  </a:cubicBezTo>
                  <a:lnTo>
                    <a:pt x="14406" y="8653"/>
                  </a:lnTo>
                  <a:cubicBezTo>
                    <a:pt x="14529" y="8577"/>
                    <a:pt x="14675" y="8573"/>
                    <a:pt x="14814" y="8561"/>
                  </a:cubicBezTo>
                  <a:cubicBezTo>
                    <a:pt x="14852" y="8538"/>
                    <a:pt x="14902" y="8519"/>
                    <a:pt x="14944" y="8503"/>
                  </a:cubicBezTo>
                  <a:cubicBezTo>
                    <a:pt x="15844" y="8404"/>
                    <a:pt x="16735" y="8250"/>
                    <a:pt x="17642" y="8246"/>
                  </a:cubicBezTo>
                  <a:lnTo>
                    <a:pt x="18226" y="8235"/>
                  </a:lnTo>
                  <a:cubicBezTo>
                    <a:pt x="18230" y="8188"/>
                    <a:pt x="18268" y="8142"/>
                    <a:pt x="18314" y="8138"/>
                  </a:cubicBezTo>
                  <a:cubicBezTo>
                    <a:pt x="18276" y="8015"/>
                    <a:pt x="18253" y="7931"/>
                    <a:pt x="18234" y="7846"/>
                  </a:cubicBezTo>
                  <a:cubicBezTo>
                    <a:pt x="18238" y="7843"/>
                    <a:pt x="18249" y="7843"/>
                    <a:pt x="18253" y="7835"/>
                  </a:cubicBezTo>
                  <a:cubicBezTo>
                    <a:pt x="18276" y="7796"/>
                    <a:pt x="18276" y="7750"/>
                    <a:pt x="18249" y="7716"/>
                  </a:cubicBezTo>
                  <a:lnTo>
                    <a:pt x="18245" y="7700"/>
                  </a:lnTo>
                  <a:cubicBezTo>
                    <a:pt x="18138" y="7639"/>
                    <a:pt x="18238" y="7481"/>
                    <a:pt x="18122" y="7424"/>
                  </a:cubicBezTo>
                  <a:cubicBezTo>
                    <a:pt x="18080" y="7362"/>
                    <a:pt x="18099" y="7270"/>
                    <a:pt x="18022" y="7228"/>
                  </a:cubicBezTo>
                  <a:cubicBezTo>
                    <a:pt x="17984" y="7159"/>
                    <a:pt x="17999" y="7066"/>
                    <a:pt x="17922" y="7020"/>
                  </a:cubicBezTo>
                  <a:cubicBezTo>
                    <a:pt x="17884" y="6959"/>
                    <a:pt x="17899" y="6867"/>
                    <a:pt x="17823" y="6817"/>
                  </a:cubicBezTo>
                  <a:cubicBezTo>
                    <a:pt x="17784" y="6755"/>
                    <a:pt x="17796" y="6663"/>
                    <a:pt x="17726" y="6613"/>
                  </a:cubicBezTo>
                  <a:cubicBezTo>
                    <a:pt x="17676" y="6555"/>
                    <a:pt x="17692" y="6463"/>
                    <a:pt x="17630" y="6409"/>
                  </a:cubicBezTo>
                  <a:lnTo>
                    <a:pt x="17623" y="6405"/>
                  </a:lnTo>
                  <a:cubicBezTo>
                    <a:pt x="17573" y="6352"/>
                    <a:pt x="17596" y="6252"/>
                    <a:pt x="17507" y="6217"/>
                  </a:cubicBezTo>
                  <a:cubicBezTo>
                    <a:pt x="17477" y="6098"/>
                    <a:pt x="17400" y="6002"/>
                    <a:pt x="17327" y="5906"/>
                  </a:cubicBezTo>
                  <a:lnTo>
                    <a:pt x="17323" y="5894"/>
                  </a:lnTo>
                  <a:cubicBezTo>
                    <a:pt x="17246" y="5806"/>
                    <a:pt x="17208" y="5683"/>
                    <a:pt x="17115" y="5606"/>
                  </a:cubicBezTo>
                  <a:lnTo>
                    <a:pt x="17115" y="5602"/>
                  </a:lnTo>
                  <a:cubicBezTo>
                    <a:pt x="17066" y="5545"/>
                    <a:pt x="17096" y="5445"/>
                    <a:pt x="17000" y="5422"/>
                  </a:cubicBezTo>
                  <a:lnTo>
                    <a:pt x="17027" y="5403"/>
                  </a:lnTo>
                  <a:lnTo>
                    <a:pt x="17000" y="5414"/>
                  </a:lnTo>
                  <a:cubicBezTo>
                    <a:pt x="17004" y="5356"/>
                    <a:pt x="16962" y="5326"/>
                    <a:pt x="16919" y="5299"/>
                  </a:cubicBezTo>
                  <a:cubicBezTo>
                    <a:pt x="16870" y="5191"/>
                    <a:pt x="16804" y="5087"/>
                    <a:pt x="16720" y="4999"/>
                  </a:cubicBezTo>
                  <a:cubicBezTo>
                    <a:pt x="16670" y="4941"/>
                    <a:pt x="16689" y="4845"/>
                    <a:pt x="16616" y="4799"/>
                  </a:cubicBezTo>
                  <a:lnTo>
                    <a:pt x="16616" y="4807"/>
                  </a:lnTo>
                  <a:cubicBezTo>
                    <a:pt x="16593" y="4768"/>
                    <a:pt x="16566" y="4734"/>
                    <a:pt x="16539" y="4695"/>
                  </a:cubicBezTo>
                  <a:lnTo>
                    <a:pt x="16528" y="4676"/>
                  </a:lnTo>
                  <a:cubicBezTo>
                    <a:pt x="16458" y="4638"/>
                    <a:pt x="16485" y="4538"/>
                    <a:pt x="16412" y="4503"/>
                  </a:cubicBezTo>
                  <a:cubicBezTo>
                    <a:pt x="16389" y="4465"/>
                    <a:pt x="16366" y="4426"/>
                    <a:pt x="16332" y="4392"/>
                  </a:cubicBezTo>
                  <a:lnTo>
                    <a:pt x="16328" y="4384"/>
                  </a:lnTo>
                  <a:cubicBezTo>
                    <a:pt x="16266" y="4338"/>
                    <a:pt x="16293" y="4234"/>
                    <a:pt x="16209" y="4211"/>
                  </a:cubicBezTo>
                  <a:cubicBezTo>
                    <a:pt x="16209" y="4154"/>
                    <a:pt x="16162" y="4123"/>
                    <a:pt x="16124" y="4096"/>
                  </a:cubicBezTo>
                  <a:lnTo>
                    <a:pt x="16120" y="4088"/>
                  </a:lnTo>
                  <a:cubicBezTo>
                    <a:pt x="16093" y="4058"/>
                    <a:pt x="16066" y="4023"/>
                    <a:pt x="16043" y="3988"/>
                  </a:cubicBezTo>
                  <a:lnTo>
                    <a:pt x="16036" y="3969"/>
                  </a:lnTo>
                  <a:cubicBezTo>
                    <a:pt x="15940" y="3858"/>
                    <a:pt x="15947" y="3685"/>
                    <a:pt x="15813" y="3596"/>
                  </a:cubicBezTo>
                  <a:cubicBezTo>
                    <a:pt x="15578" y="3089"/>
                    <a:pt x="15421" y="2547"/>
                    <a:pt x="15121" y="2071"/>
                  </a:cubicBezTo>
                  <a:lnTo>
                    <a:pt x="15117" y="2063"/>
                  </a:lnTo>
                  <a:cubicBezTo>
                    <a:pt x="15017" y="2002"/>
                    <a:pt x="15121" y="1837"/>
                    <a:pt x="14990" y="1790"/>
                  </a:cubicBezTo>
                  <a:cubicBezTo>
                    <a:pt x="14990" y="1733"/>
                    <a:pt x="14948" y="1702"/>
                    <a:pt x="14914" y="1667"/>
                  </a:cubicBezTo>
                  <a:lnTo>
                    <a:pt x="14910" y="1664"/>
                  </a:lnTo>
                  <a:cubicBezTo>
                    <a:pt x="14852" y="1610"/>
                    <a:pt x="14871" y="1521"/>
                    <a:pt x="14818" y="1468"/>
                  </a:cubicBezTo>
                  <a:cubicBezTo>
                    <a:pt x="14795" y="1456"/>
                    <a:pt x="14787" y="1433"/>
                    <a:pt x="14791" y="1414"/>
                  </a:cubicBezTo>
                  <a:cubicBezTo>
                    <a:pt x="14791" y="1410"/>
                    <a:pt x="14795" y="1406"/>
                    <a:pt x="14795" y="1398"/>
                  </a:cubicBezTo>
                  <a:cubicBezTo>
                    <a:pt x="14752" y="1245"/>
                    <a:pt x="14729" y="1083"/>
                    <a:pt x="14595" y="972"/>
                  </a:cubicBezTo>
                  <a:cubicBezTo>
                    <a:pt x="14529" y="818"/>
                    <a:pt x="14518" y="622"/>
                    <a:pt x="14295" y="618"/>
                  </a:cubicBezTo>
                  <a:lnTo>
                    <a:pt x="14199" y="353"/>
                  </a:lnTo>
                  <a:lnTo>
                    <a:pt x="14199" y="161"/>
                  </a:lnTo>
                  <a:lnTo>
                    <a:pt x="14114" y="161"/>
                  </a:lnTo>
                  <a:cubicBezTo>
                    <a:pt x="14114" y="157"/>
                    <a:pt x="14118" y="150"/>
                    <a:pt x="14118" y="142"/>
                  </a:cubicBezTo>
                  <a:cubicBezTo>
                    <a:pt x="14122" y="111"/>
                    <a:pt x="14114" y="84"/>
                    <a:pt x="14087" y="65"/>
                  </a:cubicBezTo>
                  <a:lnTo>
                    <a:pt x="14087" y="65"/>
                  </a:lnTo>
                  <a:lnTo>
                    <a:pt x="14099" y="69"/>
                  </a:lnTo>
                  <a:cubicBezTo>
                    <a:pt x="14026" y="17"/>
                    <a:pt x="13950" y="0"/>
                    <a:pt x="138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20"/>
            <p:cNvSpPr/>
            <p:nvPr/>
          </p:nvSpPr>
          <p:spPr>
            <a:xfrm>
              <a:off x="4094441" y="1745755"/>
              <a:ext cx="210316" cy="57759"/>
            </a:xfrm>
            <a:custGeom>
              <a:avLst/>
              <a:gdLst/>
              <a:ahLst/>
              <a:cxnLst/>
              <a:rect l="l" t="t" r="r" b="b"/>
              <a:pathLst>
                <a:path w="6780" h="1862" extrusionOk="0">
                  <a:moveTo>
                    <a:pt x="981" y="1706"/>
                  </a:moveTo>
                  <a:cubicBezTo>
                    <a:pt x="992" y="1714"/>
                    <a:pt x="1000" y="1726"/>
                    <a:pt x="1008" y="1737"/>
                  </a:cubicBezTo>
                  <a:cubicBezTo>
                    <a:pt x="996" y="1729"/>
                    <a:pt x="992" y="1714"/>
                    <a:pt x="981" y="1706"/>
                  </a:cubicBezTo>
                  <a:close/>
                  <a:moveTo>
                    <a:pt x="6718" y="0"/>
                  </a:moveTo>
                  <a:lnTo>
                    <a:pt x="6718" y="0"/>
                  </a:lnTo>
                  <a:cubicBezTo>
                    <a:pt x="6291" y="54"/>
                    <a:pt x="5838" y="54"/>
                    <a:pt x="5396" y="135"/>
                  </a:cubicBezTo>
                  <a:cubicBezTo>
                    <a:pt x="5331" y="135"/>
                    <a:pt x="5261" y="150"/>
                    <a:pt x="5200" y="177"/>
                  </a:cubicBezTo>
                  <a:cubicBezTo>
                    <a:pt x="5179" y="177"/>
                    <a:pt x="5158" y="176"/>
                    <a:pt x="5137" y="176"/>
                  </a:cubicBezTo>
                  <a:cubicBezTo>
                    <a:pt x="4679" y="176"/>
                    <a:pt x="4234" y="255"/>
                    <a:pt x="3793" y="369"/>
                  </a:cubicBezTo>
                  <a:lnTo>
                    <a:pt x="3809" y="384"/>
                  </a:lnTo>
                  <a:cubicBezTo>
                    <a:pt x="3801" y="384"/>
                    <a:pt x="3793" y="384"/>
                    <a:pt x="3786" y="384"/>
                  </a:cubicBezTo>
                  <a:cubicBezTo>
                    <a:pt x="3670" y="384"/>
                    <a:pt x="3556" y="411"/>
                    <a:pt x="3451" y="457"/>
                  </a:cubicBezTo>
                  <a:cubicBezTo>
                    <a:pt x="3432" y="461"/>
                    <a:pt x="3417" y="469"/>
                    <a:pt x="3405" y="484"/>
                  </a:cubicBezTo>
                  <a:cubicBezTo>
                    <a:pt x="3360" y="477"/>
                    <a:pt x="3315" y="473"/>
                    <a:pt x="3270" y="473"/>
                  </a:cubicBezTo>
                  <a:cubicBezTo>
                    <a:pt x="3178" y="473"/>
                    <a:pt x="3087" y="489"/>
                    <a:pt x="3002" y="523"/>
                  </a:cubicBezTo>
                  <a:cubicBezTo>
                    <a:pt x="2991" y="518"/>
                    <a:pt x="2979" y="516"/>
                    <a:pt x="2968" y="516"/>
                  </a:cubicBezTo>
                  <a:cubicBezTo>
                    <a:pt x="2935" y="516"/>
                    <a:pt x="2906" y="536"/>
                    <a:pt x="2894" y="565"/>
                  </a:cubicBezTo>
                  <a:cubicBezTo>
                    <a:pt x="2894" y="573"/>
                    <a:pt x="2894" y="573"/>
                    <a:pt x="2890" y="577"/>
                  </a:cubicBezTo>
                  <a:lnTo>
                    <a:pt x="2894" y="584"/>
                  </a:lnTo>
                  <a:lnTo>
                    <a:pt x="2794" y="600"/>
                  </a:lnTo>
                  <a:cubicBezTo>
                    <a:pt x="2760" y="604"/>
                    <a:pt x="2724" y="605"/>
                    <a:pt x="2688" y="605"/>
                  </a:cubicBezTo>
                  <a:cubicBezTo>
                    <a:pt x="2673" y="605"/>
                    <a:pt x="2658" y="605"/>
                    <a:pt x="2642" y="605"/>
                  </a:cubicBezTo>
                  <a:cubicBezTo>
                    <a:pt x="2550" y="605"/>
                    <a:pt x="2457" y="610"/>
                    <a:pt x="2376" y="676"/>
                  </a:cubicBezTo>
                  <a:cubicBezTo>
                    <a:pt x="2371" y="676"/>
                    <a:pt x="2366" y="676"/>
                    <a:pt x="2362" y="676"/>
                  </a:cubicBezTo>
                  <a:cubicBezTo>
                    <a:pt x="2337" y="676"/>
                    <a:pt x="2310" y="684"/>
                    <a:pt x="2291" y="700"/>
                  </a:cubicBezTo>
                  <a:cubicBezTo>
                    <a:pt x="2272" y="699"/>
                    <a:pt x="2253" y="698"/>
                    <a:pt x="2235" y="698"/>
                  </a:cubicBezTo>
                  <a:cubicBezTo>
                    <a:pt x="2144" y="698"/>
                    <a:pt x="2058" y="711"/>
                    <a:pt x="1987" y="788"/>
                  </a:cubicBezTo>
                  <a:cubicBezTo>
                    <a:pt x="1982" y="787"/>
                    <a:pt x="1976" y="787"/>
                    <a:pt x="1970" y="787"/>
                  </a:cubicBezTo>
                  <a:cubicBezTo>
                    <a:pt x="1941" y="787"/>
                    <a:pt x="1914" y="794"/>
                    <a:pt x="1891" y="807"/>
                  </a:cubicBezTo>
                  <a:lnTo>
                    <a:pt x="1684" y="815"/>
                  </a:lnTo>
                  <a:cubicBezTo>
                    <a:pt x="1677" y="814"/>
                    <a:pt x="1670" y="813"/>
                    <a:pt x="1663" y="813"/>
                  </a:cubicBezTo>
                  <a:cubicBezTo>
                    <a:pt x="1618" y="813"/>
                    <a:pt x="1576" y="836"/>
                    <a:pt x="1549" y="872"/>
                  </a:cubicBezTo>
                  <a:lnTo>
                    <a:pt x="1384" y="919"/>
                  </a:lnTo>
                  <a:lnTo>
                    <a:pt x="1250" y="976"/>
                  </a:lnTo>
                  <a:cubicBezTo>
                    <a:pt x="1146" y="976"/>
                    <a:pt x="1038" y="984"/>
                    <a:pt x="969" y="1084"/>
                  </a:cubicBezTo>
                  <a:cubicBezTo>
                    <a:pt x="938" y="1084"/>
                    <a:pt x="912" y="1095"/>
                    <a:pt x="881" y="1115"/>
                  </a:cubicBezTo>
                  <a:cubicBezTo>
                    <a:pt x="874" y="1113"/>
                    <a:pt x="867" y="1112"/>
                    <a:pt x="860" y="1112"/>
                  </a:cubicBezTo>
                  <a:cubicBezTo>
                    <a:pt x="813" y="1112"/>
                    <a:pt x="767" y="1144"/>
                    <a:pt x="750" y="1188"/>
                  </a:cubicBezTo>
                  <a:cubicBezTo>
                    <a:pt x="681" y="1199"/>
                    <a:pt x="612" y="1238"/>
                    <a:pt x="558" y="1291"/>
                  </a:cubicBezTo>
                  <a:cubicBezTo>
                    <a:pt x="531" y="1291"/>
                    <a:pt x="500" y="1307"/>
                    <a:pt x="489" y="1330"/>
                  </a:cubicBezTo>
                  <a:cubicBezTo>
                    <a:pt x="377" y="1360"/>
                    <a:pt x="270" y="1399"/>
                    <a:pt x="166" y="1437"/>
                  </a:cubicBezTo>
                  <a:cubicBezTo>
                    <a:pt x="97" y="1468"/>
                    <a:pt x="1" y="1514"/>
                    <a:pt x="32" y="1614"/>
                  </a:cubicBezTo>
                  <a:cubicBezTo>
                    <a:pt x="49" y="1666"/>
                    <a:pt x="77" y="1682"/>
                    <a:pt x="108" y="1682"/>
                  </a:cubicBezTo>
                  <a:cubicBezTo>
                    <a:pt x="144" y="1682"/>
                    <a:pt x="186" y="1661"/>
                    <a:pt x="228" y="1649"/>
                  </a:cubicBezTo>
                  <a:cubicBezTo>
                    <a:pt x="400" y="1595"/>
                    <a:pt x="573" y="1545"/>
                    <a:pt x="704" y="1418"/>
                  </a:cubicBezTo>
                  <a:cubicBezTo>
                    <a:pt x="707" y="1419"/>
                    <a:pt x="710" y="1419"/>
                    <a:pt x="712" y="1419"/>
                  </a:cubicBezTo>
                  <a:cubicBezTo>
                    <a:pt x="737" y="1419"/>
                    <a:pt x="764" y="1404"/>
                    <a:pt x="781" y="1384"/>
                  </a:cubicBezTo>
                  <a:cubicBezTo>
                    <a:pt x="858" y="1384"/>
                    <a:pt x="935" y="1384"/>
                    <a:pt x="981" y="1307"/>
                  </a:cubicBezTo>
                  <a:cubicBezTo>
                    <a:pt x="987" y="1308"/>
                    <a:pt x="995" y="1309"/>
                    <a:pt x="1002" y="1309"/>
                  </a:cubicBezTo>
                  <a:cubicBezTo>
                    <a:pt x="1033" y="1309"/>
                    <a:pt x="1071" y="1300"/>
                    <a:pt x="1100" y="1300"/>
                  </a:cubicBezTo>
                  <a:cubicBezTo>
                    <a:pt x="1149" y="1300"/>
                    <a:pt x="1175" y="1322"/>
                    <a:pt x="1107" y="1437"/>
                  </a:cubicBezTo>
                  <a:cubicBezTo>
                    <a:pt x="1058" y="1522"/>
                    <a:pt x="1019" y="1614"/>
                    <a:pt x="981" y="1706"/>
                  </a:cubicBezTo>
                  <a:cubicBezTo>
                    <a:pt x="977" y="1714"/>
                    <a:pt x="969" y="1729"/>
                    <a:pt x="973" y="1737"/>
                  </a:cubicBezTo>
                  <a:cubicBezTo>
                    <a:pt x="977" y="1756"/>
                    <a:pt x="988" y="1775"/>
                    <a:pt x="992" y="1795"/>
                  </a:cubicBezTo>
                  <a:cubicBezTo>
                    <a:pt x="1006" y="1836"/>
                    <a:pt x="1051" y="1861"/>
                    <a:pt x="1080" y="1861"/>
                  </a:cubicBezTo>
                  <a:cubicBezTo>
                    <a:pt x="1091" y="1861"/>
                    <a:pt x="1100" y="1857"/>
                    <a:pt x="1104" y="1848"/>
                  </a:cubicBezTo>
                  <a:cubicBezTo>
                    <a:pt x="1180" y="1617"/>
                    <a:pt x="1361" y="1578"/>
                    <a:pt x="1561" y="1578"/>
                  </a:cubicBezTo>
                  <a:cubicBezTo>
                    <a:pt x="1584" y="1578"/>
                    <a:pt x="1607" y="1579"/>
                    <a:pt x="1630" y="1579"/>
                  </a:cubicBezTo>
                  <a:lnTo>
                    <a:pt x="1553" y="1303"/>
                  </a:lnTo>
                  <a:cubicBezTo>
                    <a:pt x="1592" y="1161"/>
                    <a:pt x="1726" y="1111"/>
                    <a:pt x="1815" y="1018"/>
                  </a:cubicBezTo>
                  <a:lnTo>
                    <a:pt x="1987" y="999"/>
                  </a:lnTo>
                  <a:cubicBezTo>
                    <a:pt x="2012" y="994"/>
                    <a:pt x="2037" y="992"/>
                    <a:pt x="2062" y="992"/>
                  </a:cubicBezTo>
                  <a:cubicBezTo>
                    <a:pt x="2129" y="992"/>
                    <a:pt x="2198" y="1005"/>
                    <a:pt x="2265" y="1005"/>
                  </a:cubicBezTo>
                  <a:cubicBezTo>
                    <a:pt x="2345" y="1005"/>
                    <a:pt x="2421" y="987"/>
                    <a:pt x="2487" y="907"/>
                  </a:cubicBezTo>
                  <a:lnTo>
                    <a:pt x="2495" y="899"/>
                  </a:lnTo>
                  <a:cubicBezTo>
                    <a:pt x="2532" y="901"/>
                    <a:pt x="2570" y="904"/>
                    <a:pt x="2607" y="904"/>
                  </a:cubicBezTo>
                  <a:cubicBezTo>
                    <a:pt x="2687" y="904"/>
                    <a:pt x="2764" y="889"/>
                    <a:pt x="2821" y="811"/>
                  </a:cubicBezTo>
                  <a:cubicBezTo>
                    <a:pt x="2825" y="812"/>
                    <a:pt x="2829" y="812"/>
                    <a:pt x="2833" y="812"/>
                  </a:cubicBezTo>
                  <a:cubicBezTo>
                    <a:pt x="2853" y="812"/>
                    <a:pt x="2873" y="803"/>
                    <a:pt x="2883" y="784"/>
                  </a:cubicBezTo>
                  <a:cubicBezTo>
                    <a:pt x="2886" y="784"/>
                    <a:pt x="2888" y="784"/>
                    <a:pt x="2891" y="784"/>
                  </a:cubicBezTo>
                  <a:cubicBezTo>
                    <a:pt x="2942" y="784"/>
                    <a:pt x="2988" y="751"/>
                    <a:pt x="3006" y="707"/>
                  </a:cubicBezTo>
                  <a:cubicBezTo>
                    <a:pt x="3417" y="707"/>
                    <a:pt x="3813" y="577"/>
                    <a:pt x="4208" y="496"/>
                  </a:cubicBezTo>
                  <a:cubicBezTo>
                    <a:pt x="4254" y="500"/>
                    <a:pt x="4299" y="502"/>
                    <a:pt x="4344" y="502"/>
                  </a:cubicBezTo>
                  <a:cubicBezTo>
                    <a:pt x="4732" y="502"/>
                    <a:pt x="5098" y="366"/>
                    <a:pt x="5473" y="308"/>
                  </a:cubicBezTo>
                  <a:cubicBezTo>
                    <a:pt x="5523" y="349"/>
                    <a:pt x="5585" y="379"/>
                    <a:pt x="5645" y="379"/>
                  </a:cubicBezTo>
                  <a:cubicBezTo>
                    <a:pt x="5667" y="379"/>
                    <a:pt x="5690" y="375"/>
                    <a:pt x="5711" y="365"/>
                  </a:cubicBezTo>
                  <a:cubicBezTo>
                    <a:pt x="6003" y="231"/>
                    <a:pt x="6326" y="265"/>
                    <a:pt x="6622" y="177"/>
                  </a:cubicBezTo>
                  <a:cubicBezTo>
                    <a:pt x="6683" y="135"/>
                    <a:pt x="6779" y="112"/>
                    <a:pt x="6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20"/>
            <p:cNvSpPr/>
            <p:nvPr/>
          </p:nvSpPr>
          <p:spPr>
            <a:xfrm>
              <a:off x="3915766" y="1748857"/>
              <a:ext cx="19543" cy="46747"/>
            </a:xfrm>
            <a:custGeom>
              <a:avLst/>
              <a:gdLst/>
              <a:ahLst/>
              <a:cxnLst/>
              <a:rect l="l" t="t" r="r" b="b"/>
              <a:pathLst>
                <a:path w="630" h="1507" extrusionOk="0">
                  <a:moveTo>
                    <a:pt x="254" y="0"/>
                  </a:moveTo>
                  <a:cubicBezTo>
                    <a:pt x="139" y="138"/>
                    <a:pt x="197" y="273"/>
                    <a:pt x="193" y="400"/>
                  </a:cubicBezTo>
                  <a:cubicBezTo>
                    <a:pt x="193" y="461"/>
                    <a:pt x="193" y="523"/>
                    <a:pt x="197" y="588"/>
                  </a:cubicBezTo>
                  <a:cubicBezTo>
                    <a:pt x="1" y="991"/>
                    <a:pt x="347" y="1211"/>
                    <a:pt x="504" y="1495"/>
                  </a:cubicBezTo>
                  <a:cubicBezTo>
                    <a:pt x="510" y="1502"/>
                    <a:pt x="524" y="1506"/>
                    <a:pt x="541" y="1506"/>
                  </a:cubicBezTo>
                  <a:cubicBezTo>
                    <a:pt x="580" y="1506"/>
                    <a:pt x="629" y="1480"/>
                    <a:pt x="589" y="1399"/>
                  </a:cubicBezTo>
                  <a:cubicBezTo>
                    <a:pt x="581" y="1399"/>
                    <a:pt x="569" y="1387"/>
                    <a:pt x="562" y="1368"/>
                  </a:cubicBezTo>
                  <a:lnTo>
                    <a:pt x="562" y="1357"/>
                  </a:lnTo>
                  <a:lnTo>
                    <a:pt x="589" y="1399"/>
                  </a:lnTo>
                  <a:cubicBezTo>
                    <a:pt x="604" y="1368"/>
                    <a:pt x="600" y="1330"/>
                    <a:pt x="581" y="1307"/>
                  </a:cubicBezTo>
                  <a:cubicBezTo>
                    <a:pt x="481" y="1057"/>
                    <a:pt x="347" y="826"/>
                    <a:pt x="454" y="519"/>
                  </a:cubicBezTo>
                  <a:cubicBezTo>
                    <a:pt x="508" y="365"/>
                    <a:pt x="427" y="138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20"/>
            <p:cNvSpPr/>
            <p:nvPr/>
          </p:nvSpPr>
          <p:spPr>
            <a:xfrm>
              <a:off x="4012331" y="1744204"/>
              <a:ext cx="37937" cy="72897"/>
            </a:xfrm>
            <a:custGeom>
              <a:avLst/>
              <a:gdLst/>
              <a:ahLst/>
              <a:cxnLst/>
              <a:rect l="l" t="t" r="r" b="b"/>
              <a:pathLst>
                <a:path w="1223" h="2350" extrusionOk="0">
                  <a:moveTo>
                    <a:pt x="729" y="0"/>
                  </a:moveTo>
                  <a:cubicBezTo>
                    <a:pt x="638" y="0"/>
                    <a:pt x="627" y="109"/>
                    <a:pt x="642" y="192"/>
                  </a:cubicBezTo>
                  <a:cubicBezTo>
                    <a:pt x="661" y="304"/>
                    <a:pt x="700" y="415"/>
                    <a:pt x="730" y="527"/>
                  </a:cubicBezTo>
                  <a:cubicBezTo>
                    <a:pt x="930" y="899"/>
                    <a:pt x="961" y="1268"/>
                    <a:pt x="700" y="1629"/>
                  </a:cubicBezTo>
                  <a:cubicBezTo>
                    <a:pt x="684" y="1660"/>
                    <a:pt x="680" y="1691"/>
                    <a:pt x="680" y="1726"/>
                  </a:cubicBezTo>
                  <a:cubicBezTo>
                    <a:pt x="657" y="1729"/>
                    <a:pt x="634" y="1741"/>
                    <a:pt x="607" y="1749"/>
                  </a:cubicBezTo>
                  <a:cubicBezTo>
                    <a:pt x="586" y="1744"/>
                    <a:pt x="565" y="1741"/>
                    <a:pt x="544" y="1741"/>
                  </a:cubicBezTo>
                  <a:cubicBezTo>
                    <a:pt x="480" y="1741"/>
                    <a:pt x="422" y="1767"/>
                    <a:pt x="384" y="1837"/>
                  </a:cubicBezTo>
                  <a:lnTo>
                    <a:pt x="215" y="1968"/>
                  </a:lnTo>
                  <a:cubicBezTo>
                    <a:pt x="115" y="1979"/>
                    <a:pt x="27" y="2052"/>
                    <a:pt x="0" y="2152"/>
                  </a:cubicBezTo>
                  <a:lnTo>
                    <a:pt x="4" y="2160"/>
                  </a:lnTo>
                  <a:cubicBezTo>
                    <a:pt x="54" y="2186"/>
                    <a:pt x="102" y="2202"/>
                    <a:pt x="147" y="2202"/>
                  </a:cubicBezTo>
                  <a:cubicBezTo>
                    <a:pt x="214" y="2202"/>
                    <a:pt x="273" y="2168"/>
                    <a:pt x="319" y="2083"/>
                  </a:cubicBezTo>
                  <a:cubicBezTo>
                    <a:pt x="339" y="2080"/>
                    <a:pt x="357" y="2079"/>
                    <a:pt x="375" y="2079"/>
                  </a:cubicBezTo>
                  <a:cubicBezTo>
                    <a:pt x="528" y="2079"/>
                    <a:pt x="598" y="2181"/>
                    <a:pt x="619" y="2337"/>
                  </a:cubicBezTo>
                  <a:cubicBezTo>
                    <a:pt x="648" y="2345"/>
                    <a:pt x="671" y="2349"/>
                    <a:pt x="690" y="2349"/>
                  </a:cubicBezTo>
                  <a:cubicBezTo>
                    <a:pt x="808" y="2349"/>
                    <a:pt x="746" y="2192"/>
                    <a:pt x="796" y="2129"/>
                  </a:cubicBezTo>
                  <a:lnTo>
                    <a:pt x="726" y="1968"/>
                  </a:lnTo>
                  <a:cubicBezTo>
                    <a:pt x="776" y="1948"/>
                    <a:pt x="803" y="1898"/>
                    <a:pt x="799" y="1852"/>
                  </a:cubicBezTo>
                  <a:lnTo>
                    <a:pt x="846" y="1756"/>
                  </a:lnTo>
                  <a:cubicBezTo>
                    <a:pt x="1214" y="1530"/>
                    <a:pt x="1222" y="1218"/>
                    <a:pt x="1080" y="857"/>
                  </a:cubicBezTo>
                  <a:cubicBezTo>
                    <a:pt x="988" y="642"/>
                    <a:pt x="907" y="423"/>
                    <a:pt x="826" y="208"/>
                  </a:cubicBezTo>
                  <a:cubicBezTo>
                    <a:pt x="807" y="131"/>
                    <a:pt x="815" y="8"/>
                    <a:pt x="734" y="0"/>
                  </a:cubicBezTo>
                  <a:cubicBezTo>
                    <a:pt x="733" y="0"/>
                    <a:pt x="731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20"/>
            <p:cNvSpPr/>
            <p:nvPr/>
          </p:nvSpPr>
          <p:spPr>
            <a:xfrm>
              <a:off x="4122111" y="1671059"/>
              <a:ext cx="23730" cy="37410"/>
            </a:xfrm>
            <a:custGeom>
              <a:avLst/>
              <a:gdLst/>
              <a:ahLst/>
              <a:cxnLst/>
              <a:rect l="l" t="t" r="r" b="b"/>
              <a:pathLst>
                <a:path w="765" h="1206" extrusionOk="0">
                  <a:moveTo>
                    <a:pt x="406" y="0"/>
                  </a:moveTo>
                  <a:cubicBezTo>
                    <a:pt x="339" y="0"/>
                    <a:pt x="244" y="24"/>
                    <a:pt x="96" y="60"/>
                  </a:cubicBezTo>
                  <a:cubicBezTo>
                    <a:pt x="54" y="68"/>
                    <a:pt x="0" y="80"/>
                    <a:pt x="20" y="141"/>
                  </a:cubicBezTo>
                  <a:cubicBezTo>
                    <a:pt x="23" y="156"/>
                    <a:pt x="73" y="160"/>
                    <a:pt x="96" y="168"/>
                  </a:cubicBezTo>
                  <a:cubicBezTo>
                    <a:pt x="163" y="145"/>
                    <a:pt x="235" y="91"/>
                    <a:pt x="295" y="91"/>
                  </a:cubicBezTo>
                  <a:cubicBezTo>
                    <a:pt x="346" y="91"/>
                    <a:pt x="389" y="130"/>
                    <a:pt x="411" y="260"/>
                  </a:cubicBezTo>
                  <a:cubicBezTo>
                    <a:pt x="465" y="545"/>
                    <a:pt x="561" y="829"/>
                    <a:pt x="661" y="1205"/>
                  </a:cubicBezTo>
                  <a:cubicBezTo>
                    <a:pt x="765" y="821"/>
                    <a:pt x="677" y="564"/>
                    <a:pt x="611" y="310"/>
                  </a:cubicBezTo>
                  <a:cubicBezTo>
                    <a:pt x="551" y="81"/>
                    <a:pt x="529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20"/>
            <p:cNvSpPr/>
            <p:nvPr/>
          </p:nvSpPr>
          <p:spPr>
            <a:xfrm>
              <a:off x="3929849" y="1800443"/>
              <a:ext cx="13835" cy="34960"/>
            </a:xfrm>
            <a:custGeom>
              <a:avLst/>
              <a:gdLst/>
              <a:ahLst/>
              <a:cxnLst/>
              <a:rect l="l" t="t" r="r" b="b"/>
              <a:pathLst>
                <a:path w="446" h="1127" extrusionOk="0">
                  <a:moveTo>
                    <a:pt x="145" y="0"/>
                  </a:moveTo>
                  <a:cubicBezTo>
                    <a:pt x="141" y="0"/>
                    <a:pt x="136" y="1"/>
                    <a:pt x="131" y="1"/>
                  </a:cubicBezTo>
                  <a:cubicBezTo>
                    <a:pt x="0" y="9"/>
                    <a:pt x="27" y="139"/>
                    <a:pt x="42" y="235"/>
                  </a:cubicBezTo>
                  <a:cubicBezTo>
                    <a:pt x="54" y="278"/>
                    <a:pt x="96" y="316"/>
                    <a:pt x="119" y="354"/>
                  </a:cubicBezTo>
                  <a:cubicBezTo>
                    <a:pt x="131" y="566"/>
                    <a:pt x="138" y="781"/>
                    <a:pt x="146" y="992"/>
                  </a:cubicBezTo>
                  <a:cubicBezTo>
                    <a:pt x="149" y="1085"/>
                    <a:pt x="184" y="1126"/>
                    <a:pt x="260" y="1126"/>
                  </a:cubicBezTo>
                  <a:cubicBezTo>
                    <a:pt x="272" y="1126"/>
                    <a:pt x="285" y="1125"/>
                    <a:pt x="300" y="1123"/>
                  </a:cubicBezTo>
                  <a:cubicBezTo>
                    <a:pt x="377" y="1115"/>
                    <a:pt x="446" y="1042"/>
                    <a:pt x="407" y="1000"/>
                  </a:cubicBezTo>
                  <a:cubicBezTo>
                    <a:pt x="204" y="762"/>
                    <a:pt x="446" y="447"/>
                    <a:pt x="250" y="220"/>
                  </a:cubicBezTo>
                  <a:cubicBezTo>
                    <a:pt x="228" y="139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20"/>
            <p:cNvSpPr/>
            <p:nvPr/>
          </p:nvSpPr>
          <p:spPr>
            <a:xfrm>
              <a:off x="4033177" y="1653656"/>
              <a:ext cx="29593" cy="16441"/>
            </a:xfrm>
            <a:custGeom>
              <a:avLst/>
              <a:gdLst/>
              <a:ahLst/>
              <a:cxnLst/>
              <a:rect l="l" t="t" r="r" b="b"/>
              <a:pathLst>
                <a:path w="954" h="530" extrusionOk="0">
                  <a:moveTo>
                    <a:pt x="163" y="0"/>
                  </a:moveTo>
                  <a:cubicBezTo>
                    <a:pt x="122" y="0"/>
                    <a:pt x="78" y="6"/>
                    <a:pt x="31" y="18"/>
                  </a:cubicBezTo>
                  <a:cubicBezTo>
                    <a:pt x="5" y="41"/>
                    <a:pt x="1" y="87"/>
                    <a:pt x="24" y="118"/>
                  </a:cubicBezTo>
                  <a:cubicBezTo>
                    <a:pt x="24" y="129"/>
                    <a:pt x="28" y="129"/>
                    <a:pt x="28" y="129"/>
                  </a:cubicBezTo>
                  <a:lnTo>
                    <a:pt x="642" y="529"/>
                  </a:lnTo>
                  <a:cubicBezTo>
                    <a:pt x="677" y="525"/>
                    <a:pt x="704" y="518"/>
                    <a:pt x="738" y="518"/>
                  </a:cubicBezTo>
                  <a:lnTo>
                    <a:pt x="954" y="521"/>
                  </a:lnTo>
                  <a:cubicBezTo>
                    <a:pt x="892" y="402"/>
                    <a:pt x="777" y="322"/>
                    <a:pt x="646" y="291"/>
                  </a:cubicBezTo>
                  <a:cubicBezTo>
                    <a:pt x="512" y="140"/>
                    <a:pt x="3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20"/>
            <p:cNvSpPr/>
            <p:nvPr/>
          </p:nvSpPr>
          <p:spPr>
            <a:xfrm>
              <a:off x="3919830" y="1672920"/>
              <a:ext cx="48670" cy="52517"/>
            </a:xfrm>
            <a:custGeom>
              <a:avLst/>
              <a:gdLst/>
              <a:ahLst/>
              <a:cxnLst/>
              <a:rect l="l" t="t" r="r" b="b"/>
              <a:pathLst>
                <a:path w="1569" h="1693" extrusionOk="0">
                  <a:moveTo>
                    <a:pt x="550" y="607"/>
                  </a:moveTo>
                  <a:lnTo>
                    <a:pt x="550" y="607"/>
                  </a:lnTo>
                  <a:cubicBezTo>
                    <a:pt x="550" y="608"/>
                    <a:pt x="550" y="635"/>
                    <a:pt x="554" y="646"/>
                  </a:cubicBezTo>
                  <a:cubicBezTo>
                    <a:pt x="550" y="638"/>
                    <a:pt x="550" y="623"/>
                    <a:pt x="550" y="607"/>
                  </a:cubicBezTo>
                  <a:close/>
                  <a:moveTo>
                    <a:pt x="565" y="654"/>
                  </a:moveTo>
                  <a:lnTo>
                    <a:pt x="573" y="661"/>
                  </a:lnTo>
                  <a:lnTo>
                    <a:pt x="569" y="661"/>
                  </a:lnTo>
                  <a:lnTo>
                    <a:pt x="607" y="704"/>
                  </a:lnTo>
                  <a:lnTo>
                    <a:pt x="607" y="700"/>
                  </a:lnTo>
                  <a:cubicBezTo>
                    <a:pt x="609" y="701"/>
                    <a:pt x="610" y="704"/>
                    <a:pt x="611" y="706"/>
                  </a:cubicBezTo>
                  <a:lnTo>
                    <a:pt x="611" y="706"/>
                  </a:lnTo>
                  <a:cubicBezTo>
                    <a:pt x="610" y="705"/>
                    <a:pt x="609" y="705"/>
                    <a:pt x="607" y="704"/>
                  </a:cubicBezTo>
                  <a:lnTo>
                    <a:pt x="569" y="665"/>
                  </a:lnTo>
                  <a:cubicBezTo>
                    <a:pt x="565" y="661"/>
                    <a:pt x="565" y="657"/>
                    <a:pt x="565" y="654"/>
                  </a:cubicBezTo>
                  <a:close/>
                  <a:moveTo>
                    <a:pt x="1363" y="0"/>
                  </a:moveTo>
                  <a:cubicBezTo>
                    <a:pt x="1282" y="0"/>
                    <a:pt x="1206" y="20"/>
                    <a:pt x="1145" y="108"/>
                  </a:cubicBezTo>
                  <a:cubicBezTo>
                    <a:pt x="911" y="227"/>
                    <a:pt x="688" y="373"/>
                    <a:pt x="550" y="607"/>
                  </a:cubicBezTo>
                  <a:cubicBezTo>
                    <a:pt x="519" y="646"/>
                    <a:pt x="488" y="692"/>
                    <a:pt x="458" y="730"/>
                  </a:cubicBezTo>
                  <a:cubicBezTo>
                    <a:pt x="319" y="788"/>
                    <a:pt x="173" y="846"/>
                    <a:pt x="154" y="1026"/>
                  </a:cubicBezTo>
                  <a:cubicBezTo>
                    <a:pt x="146" y="1095"/>
                    <a:pt x="135" y="1157"/>
                    <a:pt x="131" y="1218"/>
                  </a:cubicBezTo>
                  <a:cubicBezTo>
                    <a:pt x="50" y="1364"/>
                    <a:pt x="0" y="1518"/>
                    <a:pt x="93" y="1676"/>
                  </a:cubicBezTo>
                  <a:cubicBezTo>
                    <a:pt x="106" y="1687"/>
                    <a:pt x="123" y="1693"/>
                    <a:pt x="142" y="1693"/>
                  </a:cubicBezTo>
                  <a:cubicBezTo>
                    <a:pt x="155" y="1693"/>
                    <a:pt x="168" y="1690"/>
                    <a:pt x="181" y="1683"/>
                  </a:cubicBezTo>
                  <a:cubicBezTo>
                    <a:pt x="300" y="1564"/>
                    <a:pt x="239" y="1407"/>
                    <a:pt x="258" y="1268"/>
                  </a:cubicBezTo>
                  <a:cubicBezTo>
                    <a:pt x="258" y="1253"/>
                    <a:pt x="258" y="1234"/>
                    <a:pt x="250" y="1218"/>
                  </a:cubicBezTo>
                  <a:cubicBezTo>
                    <a:pt x="265" y="1195"/>
                    <a:pt x="269" y="1165"/>
                    <a:pt x="277" y="1138"/>
                  </a:cubicBezTo>
                  <a:cubicBezTo>
                    <a:pt x="392" y="1069"/>
                    <a:pt x="461" y="946"/>
                    <a:pt x="458" y="803"/>
                  </a:cubicBezTo>
                  <a:lnTo>
                    <a:pt x="458" y="803"/>
                  </a:lnTo>
                  <a:cubicBezTo>
                    <a:pt x="475" y="809"/>
                    <a:pt x="490" y="811"/>
                    <a:pt x="505" y="811"/>
                  </a:cubicBezTo>
                  <a:cubicBezTo>
                    <a:pt x="570" y="811"/>
                    <a:pt x="611" y="762"/>
                    <a:pt x="657" y="719"/>
                  </a:cubicBezTo>
                  <a:lnTo>
                    <a:pt x="657" y="719"/>
                  </a:lnTo>
                  <a:cubicBezTo>
                    <a:pt x="659" y="719"/>
                    <a:pt x="660" y="719"/>
                    <a:pt x="661" y="719"/>
                  </a:cubicBezTo>
                  <a:cubicBezTo>
                    <a:pt x="661" y="719"/>
                    <a:pt x="660" y="719"/>
                    <a:pt x="658" y="719"/>
                  </a:cubicBezTo>
                  <a:lnTo>
                    <a:pt x="658" y="719"/>
                  </a:lnTo>
                  <a:cubicBezTo>
                    <a:pt x="657" y="719"/>
                    <a:pt x="657" y="719"/>
                    <a:pt x="657" y="719"/>
                  </a:cubicBezTo>
                  <a:lnTo>
                    <a:pt x="657" y="719"/>
                  </a:lnTo>
                  <a:cubicBezTo>
                    <a:pt x="648" y="719"/>
                    <a:pt x="638" y="717"/>
                    <a:pt x="629" y="714"/>
                  </a:cubicBezTo>
                  <a:lnTo>
                    <a:pt x="629" y="714"/>
                  </a:lnTo>
                  <a:cubicBezTo>
                    <a:pt x="638" y="716"/>
                    <a:pt x="651" y="718"/>
                    <a:pt x="658" y="719"/>
                  </a:cubicBezTo>
                  <a:lnTo>
                    <a:pt x="658" y="719"/>
                  </a:lnTo>
                  <a:cubicBezTo>
                    <a:pt x="659" y="717"/>
                    <a:pt x="660" y="716"/>
                    <a:pt x="661" y="715"/>
                  </a:cubicBezTo>
                  <a:cubicBezTo>
                    <a:pt x="930" y="504"/>
                    <a:pt x="1180" y="265"/>
                    <a:pt x="1491" y="119"/>
                  </a:cubicBezTo>
                  <a:cubicBezTo>
                    <a:pt x="1497" y="120"/>
                    <a:pt x="1503" y="121"/>
                    <a:pt x="1510" y="121"/>
                  </a:cubicBezTo>
                  <a:cubicBezTo>
                    <a:pt x="1529" y="121"/>
                    <a:pt x="1550" y="117"/>
                    <a:pt x="1564" y="108"/>
                  </a:cubicBezTo>
                  <a:cubicBezTo>
                    <a:pt x="1568" y="73"/>
                    <a:pt x="1568" y="46"/>
                    <a:pt x="1568" y="12"/>
                  </a:cubicBezTo>
                  <a:lnTo>
                    <a:pt x="1568" y="12"/>
                  </a:lnTo>
                  <a:cubicBezTo>
                    <a:pt x="1564" y="12"/>
                    <a:pt x="1560" y="12"/>
                    <a:pt x="1556" y="12"/>
                  </a:cubicBezTo>
                  <a:cubicBezTo>
                    <a:pt x="1492" y="12"/>
                    <a:pt x="1426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20"/>
            <p:cNvSpPr/>
            <p:nvPr/>
          </p:nvSpPr>
          <p:spPr>
            <a:xfrm>
              <a:off x="3999923" y="1760986"/>
              <a:ext cx="32106" cy="17805"/>
            </a:xfrm>
            <a:custGeom>
              <a:avLst/>
              <a:gdLst/>
              <a:ahLst/>
              <a:cxnLst/>
              <a:rect l="l" t="t" r="r" b="b"/>
              <a:pathLst>
                <a:path w="1035" h="574" extrusionOk="0">
                  <a:moveTo>
                    <a:pt x="655" y="0"/>
                  </a:moveTo>
                  <a:cubicBezTo>
                    <a:pt x="613" y="0"/>
                    <a:pt x="568" y="11"/>
                    <a:pt x="523" y="24"/>
                  </a:cubicBezTo>
                  <a:cubicBezTo>
                    <a:pt x="316" y="105"/>
                    <a:pt x="116" y="189"/>
                    <a:pt x="1" y="408"/>
                  </a:cubicBezTo>
                  <a:cubicBezTo>
                    <a:pt x="35" y="439"/>
                    <a:pt x="71" y="450"/>
                    <a:pt x="108" y="450"/>
                  </a:cubicBezTo>
                  <a:cubicBezTo>
                    <a:pt x="142" y="450"/>
                    <a:pt x="177" y="440"/>
                    <a:pt x="212" y="428"/>
                  </a:cubicBezTo>
                  <a:lnTo>
                    <a:pt x="400" y="401"/>
                  </a:lnTo>
                  <a:lnTo>
                    <a:pt x="400" y="401"/>
                  </a:lnTo>
                  <a:lnTo>
                    <a:pt x="393" y="412"/>
                  </a:lnTo>
                  <a:lnTo>
                    <a:pt x="400" y="408"/>
                  </a:lnTo>
                  <a:cubicBezTo>
                    <a:pt x="406" y="511"/>
                    <a:pt x="440" y="573"/>
                    <a:pt x="538" y="573"/>
                  </a:cubicBezTo>
                  <a:cubicBezTo>
                    <a:pt x="561" y="573"/>
                    <a:pt x="588" y="569"/>
                    <a:pt x="619" y="562"/>
                  </a:cubicBezTo>
                  <a:cubicBezTo>
                    <a:pt x="777" y="524"/>
                    <a:pt x="961" y="531"/>
                    <a:pt x="1004" y="331"/>
                  </a:cubicBezTo>
                  <a:cubicBezTo>
                    <a:pt x="1034" y="197"/>
                    <a:pt x="950" y="112"/>
                    <a:pt x="815" y="86"/>
                  </a:cubicBezTo>
                  <a:cubicBezTo>
                    <a:pt x="768" y="21"/>
                    <a:pt x="714" y="0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20"/>
            <p:cNvSpPr/>
            <p:nvPr/>
          </p:nvSpPr>
          <p:spPr>
            <a:xfrm>
              <a:off x="4034138" y="1713773"/>
              <a:ext cx="39364" cy="90113"/>
            </a:xfrm>
            <a:custGeom>
              <a:avLst/>
              <a:gdLst/>
              <a:ahLst/>
              <a:cxnLst/>
              <a:rect l="l" t="t" r="r" b="b"/>
              <a:pathLst>
                <a:path w="1269" h="2905" extrusionOk="0">
                  <a:moveTo>
                    <a:pt x="267" y="0"/>
                  </a:moveTo>
                  <a:cubicBezTo>
                    <a:pt x="192" y="0"/>
                    <a:pt x="104" y="14"/>
                    <a:pt x="0" y="40"/>
                  </a:cubicBezTo>
                  <a:cubicBezTo>
                    <a:pt x="50" y="97"/>
                    <a:pt x="77" y="167"/>
                    <a:pt x="135" y="193"/>
                  </a:cubicBezTo>
                  <a:cubicBezTo>
                    <a:pt x="415" y="343"/>
                    <a:pt x="565" y="551"/>
                    <a:pt x="500" y="881"/>
                  </a:cubicBezTo>
                  <a:cubicBezTo>
                    <a:pt x="477" y="1020"/>
                    <a:pt x="569" y="1097"/>
                    <a:pt x="711" y="1097"/>
                  </a:cubicBezTo>
                  <a:cubicBezTo>
                    <a:pt x="969" y="1143"/>
                    <a:pt x="1134" y="1243"/>
                    <a:pt x="988" y="1535"/>
                  </a:cubicBezTo>
                  <a:cubicBezTo>
                    <a:pt x="915" y="1677"/>
                    <a:pt x="988" y="1796"/>
                    <a:pt x="1030" y="1919"/>
                  </a:cubicBezTo>
                  <a:cubicBezTo>
                    <a:pt x="1034" y="2096"/>
                    <a:pt x="834" y="2169"/>
                    <a:pt x="819" y="2338"/>
                  </a:cubicBezTo>
                  <a:cubicBezTo>
                    <a:pt x="807" y="2476"/>
                    <a:pt x="842" y="2634"/>
                    <a:pt x="654" y="2703"/>
                  </a:cubicBezTo>
                  <a:cubicBezTo>
                    <a:pt x="646" y="2707"/>
                    <a:pt x="665" y="2787"/>
                    <a:pt x="669" y="2830"/>
                  </a:cubicBezTo>
                  <a:cubicBezTo>
                    <a:pt x="686" y="2886"/>
                    <a:pt x="704" y="2905"/>
                    <a:pt x="722" y="2905"/>
                  </a:cubicBezTo>
                  <a:cubicBezTo>
                    <a:pt x="750" y="2905"/>
                    <a:pt x="780" y="2860"/>
                    <a:pt x="807" y="2837"/>
                  </a:cubicBezTo>
                  <a:lnTo>
                    <a:pt x="815" y="2837"/>
                  </a:lnTo>
                  <a:lnTo>
                    <a:pt x="819" y="2830"/>
                  </a:lnTo>
                  <a:cubicBezTo>
                    <a:pt x="877" y="2826"/>
                    <a:pt x="915" y="2806"/>
                    <a:pt x="892" y="2741"/>
                  </a:cubicBezTo>
                  <a:cubicBezTo>
                    <a:pt x="900" y="2595"/>
                    <a:pt x="1065" y="2495"/>
                    <a:pt x="1007" y="2338"/>
                  </a:cubicBezTo>
                  <a:cubicBezTo>
                    <a:pt x="1103" y="2269"/>
                    <a:pt x="1268" y="2280"/>
                    <a:pt x="1226" y="2076"/>
                  </a:cubicBezTo>
                  <a:cubicBezTo>
                    <a:pt x="1199" y="1923"/>
                    <a:pt x="1207" y="1769"/>
                    <a:pt x="1203" y="1623"/>
                  </a:cubicBezTo>
                  <a:cubicBezTo>
                    <a:pt x="1265" y="1047"/>
                    <a:pt x="1265" y="1047"/>
                    <a:pt x="819" y="797"/>
                  </a:cubicBezTo>
                  <a:cubicBezTo>
                    <a:pt x="815" y="685"/>
                    <a:pt x="838" y="570"/>
                    <a:pt x="731" y="493"/>
                  </a:cubicBezTo>
                  <a:cubicBezTo>
                    <a:pt x="625" y="142"/>
                    <a:pt x="509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20"/>
            <p:cNvSpPr/>
            <p:nvPr/>
          </p:nvSpPr>
          <p:spPr>
            <a:xfrm>
              <a:off x="4080855" y="1701055"/>
              <a:ext cx="20411" cy="91695"/>
            </a:xfrm>
            <a:custGeom>
              <a:avLst/>
              <a:gdLst/>
              <a:ahLst/>
              <a:cxnLst/>
              <a:rect l="l" t="t" r="r" b="b"/>
              <a:pathLst>
                <a:path w="658" h="2956" extrusionOk="0">
                  <a:moveTo>
                    <a:pt x="220" y="0"/>
                  </a:moveTo>
                  <a:lnTo>
                    <a:pt x="174" y="23"/>
                  </a:lnTo>
                  <a:cubicBezTo>
                    <a:pt x="174" y="27"/>
                    <a:pt x="166" y="35"/>
                    <a:pt x="166" y="39"/>
                  </a:cubicBezTo>
                  <a:lnTo>
                    <a:pt x="101" y="19"/>
                  </a:lnTo>
                  <a:lnTo>
                    <a:pt x="120" y="115"/>
                  </a:lnTo>
                  <a:cubicBezTo>
                    <a:pt x="128" y="546"/>
                    <a:pt x="393" y="919"/>
                    <a:pt x="435" y="1345"/>
                  </a:cubicBezTo>
                  <a:lnTo>
                    <a:pt x="404" y="1518"/>
                  </a:lnTo>
                  <a:cubicBezTo>
                    <a:pt x="254" y="1714"/>
                    <a:pt x="335" y="1933"/>
                    <a:pt x="347" y="2144"/>
                  </a:cubicBezTo>
                  <a:cubicBezTo>
                    <a:pt x="293" y="2306"/>
                    <a:pt x="239" y="2467"/>
                    <a:pt x="193" y="2632"/>
                  </a:cubicBezTo>
                  <a:cubicBezTo>
                    <a:pt x="124" y="2728"/>
                    <a:pt x="1" y="2848"/>
                    <a:pt x="124" y="2932"/>
                  </a:cubicBezTo>
                  <a:cubicBezTo>
                    <a:pt x="147" y="2948"/>
                    <a:pt x="169" y="2955"/>
                    <a:pt x="190" y="2955"/>
                  </a:cubicBezTo>
                  <a:cubicBezTo>
                    <a:pt x="266" y="2955"/>
                    <a:pt x="318" y="2855"/>
                    <a:pt x="327" y="2755"/>
                  </a:cubicBezTo>
                  <a:cubicBezTo>
                    <a:pt x="473" y="2632"/>
                    <a:pt x="519" y="2452"/>
                    <a:pt x="546" y="2271"/>
                  </a:cubicBezTo>
                  <a:cubicBezTo>
                    <a:pt x="658" y="1476"/>
                    <a:pt x="619" y="711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20"/>
            <p:cNvSpPr/>
            <p:nvPr/>
          </p:nvSpPr>
          <p:spPr>
            <a:xfrm>
              <a:off x="3949981" y="1822870"/>
              <a:ext cx="11943" cy="20907"/>
            </a:xfrm>
            <a:custGeom>
              <a:avLst/>
              <a:gdLst/>
              <a:ahLst/>
              <a:cxnLst/>
              <a:rect l="l" t="t" r="r" b="b"/>
              <a:pathLst>
                <a:path w="385" h="674" extrusionOk="0">
                  <a:moveTo>
                    <a:pt x="147" y="0"/>
                  </a:moveTo>
                  <a:cubicBezTo>
                    <a:pt x="1" y="250"/>
                    <a:pt x="193" y="435"/>
                    <a:pt x="189" y="634"/>
                  </a:cubicBezTo>
                  <a:cubicBezTo>
                    <a:pt x="221" y="659"/>
                    <a:pt x="255" y="674"/>
                    <a:pt x="288" y="674"/>
                  </a:cubicBezTo>
                  <a:cubicBezTo>
                    <a:pt x="321" y="674"/>
                    <a:pt x="354" y="659"/>
                    <a:pt x="385" y="627"/>
                  </a:cubicBezTo>
                  <a:cubicBezTo>
                    <a:pt x="343" y="415"/>
                    <a:pt x="346" y="185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20"/>
            <p:cNvSpPr/>
            <p:nvPr/>
          </p:nvSpPr>
          <p:spPr>
            <a:xfrm>
              <a:off x="4222585" y="1769578"/>
              <a:ext cx="28166" cy="9709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192" y="19"/>
                  </a:moveTo>
                  <a:cubicBezTo>
                    <a:pt x="102" y="19"/>
                    <a:pt x="46" y="91"/>
                    <a:pt x="16" y="177"/>
                  </a:cubicBezTo>
                  <a:cubicBezTo>
                    <a:pt x="1" y="227"/>
                    <a:pt x="1" y="277"/>
                    <a:pt x="62" y="293"/>
                  </a:cubicBezTo>
                  <a:cubicBezTo>
                    <a:pt x="78" y="298"/>
                    <a:pt x="94" y="301"/>
                    <a:pt x="108" y="301"/>
                  </a:cubicBezTo>
                  <a:cubicBezTo>
                    <a:pt x="174" y="301"/>
                    <a:pt x="228" y="253"/>
                    <a:pt x="285" y="227"/>
                  </a:cubicBezTo>
                  <a:cubicBezTo>
                    <a:pt x="360" y="291"/>
                    <a:pt x="437" y="312"/>
                    <a:pt x="515" y="312"/>
                  </a:cubicBezTo>
                  <a:cubicBezTo>
                    <a:pt x="618" y="312"/>
                    <a:pt x="721" y="275"/>
                    <a:pt x="819" y="247"/>
                  </a:cubicBezTo>
                  <a:cubicBezTo>
                    <a:pt x="907" y="220"/>
                    <a:pt x="877" y="154"/>
                    <a:pt x="800" y="124"/>
                  </a:cubicBezTo>
                  <a:cubicBezTo>
                    <a:pt x="627" y="1"/>
                    <a:pt x="419" y="66"/>
                    <a:pt x="235" y="24"/>
                  </a:cubicBezTo>
                  <a:cubicBezTo>
                    <a:pt x="220" y="20"/>
                    <a:pt x="205" y="19"/>
                    <a:pt x="19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20"/>
            <p:cNvSpPr/>
            <p:nvPr/>
          </p:nvSpPr>
          <p:spPr>
            <a:xfrm>
              <a:off x="4159087" y="1779039"/>
              <a:ext cx="41350" cy="13959"/>
            </a:xfrm>
            <a:custGeom>
              <a:avLst/>
              <a:gdLst/>
              <a:ahLst/>
              <a:cxnLst/>
              <a:rect l="l" t="t" r="r" b="b"/>
              <a:pathLst>
                <a:path w="1333" h="450" extrusionOk="0">
                  <a:moveTo>
                    <a:pt x="305" y="0"/>
                  </a:moveTo>
                  <a:cubicBezTo>
                    <a:pt x="197" y="0"/>
                    <a:pt x="130" y="147"/>
                    <a:pt x="57" y="222"/>
                  </a:cubicBezTo>
                  <a:cubicBezTo>
                    <a:pt x="1" y="286"/>
                    <a:pt x="88" y="387"/>
                    <a:pt x="103" y="387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47" y="366"/>
                    <a:pt x="191" y="358"/>
                    <a:pt x="235" y="358"/>
                  </a:cubicBezTo>
                  <a:cubicBezTo>
                    <a:pt x="385" y="358"/>
                    <a:pt x="541" y="449"/>
                    <a:pt x="690" y="449"/>
                  </a:cubicBezTo>
                  <a:cubicBezTo>
                    <a:pt x="773" y="449"/>
                    <a:pt x="853" y="421"/>
                    <a:pt x="929" y="334"/>
                  </a:cubicBezTo>
                  <a:cubicBezTo>
                    <a:pt x="941" y="334"/>
                    <a:pt x="952" y="335"/>
                    <a:pt x="964" y="335"/>
                  </a:cubicBezTo>
                  <a:cubicBezTo>
                    <a:pt x="1102" y="335"/>
                    <a:pt x="1216" y="270"/>
                    <a:pt x="1333" y="145"/>
                  </a:cubicBezTo>
                  <a:cubicBezTo>
                    <a:pt x="1233" y="99"/>
                    <a:pt x="1133" y="61"/>
                    <a:pt x="1033" y="30"/>
                  </a:cubicBezTo>
                  <a:cubicBezTo>
                    <a:pt x="1032" y="30"/>
                    <a:pt x="1031" y="30"/>
                    <a:pt x="1030" y="30"/>
                  </a:cubicBezTo>
                  <a:cubicBezTo>
                    <a:pt x="996" y="30"/>
                    <a:pt x="955" y="85"/>
                    <a:pt x="918" y="107"/>
                  </a:cubicBezTo>
                  <a:cubicBezTo>
                    <a:pt x="843" y="127"/>
                    <a:pt x="772" y="141"/>
                    <a:pt x="703" y="141"/>
                  </a:cubicBezTo>
                  <a:cubicBezTo>
                    <a:pt x="604" y="141"/>
                    <a:pt x="508" y="113"/>
                    <a:pt x="403" y="38"/>
                  </a:cubicBezTo>
                  <a:cubicBezTo>
                    <a:pt x="367" y="11"/>
                    <a:pt x="334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20"/>
            <p:cNvSpPr/>
            <p:nvPr/>
          </p:nvSpPr>
          <p:spPr>
            <a:xfrm>
              <a:off x="3998620" y="1810959"/>
              <a:ext cx="13742" cy="9926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435" y="0"/>
                  </a:moveTo>
                  <a:cubicBezTo>
                    <a:pt x="239" y="35"/>
                    <a:pt x="46" y="85"/>
                    <a:pt x="0" y="319"/>
                  </a:cubicBezTo>
                  <a:cubicBezTo>
                    <a:pt x="108" y="165"/>
                    <a:pt x="427" y="296"/>
                    <a:pt x="442" y="8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20"/>
            <p:cNvSpPr/>
            <p:nvPr/>
          </p:nvSpPr>
          <p:spPr>
            <a:xfrm>
              <a:off x="4179901" y="1734370"/>
              <a:ext cx="35084" cy="11601"/>
            </a:xfrm>
            <a:custGeom>
              <a:avLst/>
              <a:gdLst/>
              <a:ahLst/>
              <a:cxnLst/>
              <a:rect l="l" t="t" r="r" b="b"/>
              <a:pathLst>
                <a:path w="1131" h="374" extrusionOk="0">
                  <a:moveTo>
                    <a:pt x="882" y="0"/>
                  </a:moveTo>
                  <a:cubicBezTo>
                    <a:pt x="763" y="0"/>
                    <a:pt x="654" y="58"/>
                    <a:pt x="543" y="137"/>
                  </a:cubicBezTo>
                  <a:cubicBezTo>
                    <a:pt x="536" y="136"/>
                    <a:pt x="529" y="135"/>
                    <a:pt x="522" y="135"/>
                  </a:cubicBezTo>
                  <a:cubicBezTo>
                    <a:pt x="501" y="135"/>
                    <a:pt x="479" y="140"/>
                    <a:pt x="462" y="148"/>
                  </a:cubicBezTo>
                  <a:cubicBezTo>
                    <a:pt x="388" y="94"/>
                    <a:pt x="319" y="64"/>
                    <a:pt x="255" y="64"/>
                  </a:cubicBezTo>
                  <a:cubicBezTo>
                    <a:pt x="170" y="64"/>
                    <a:pt x="95" y="118"/>
                    <a:pt x="36" y="237"/>
                  </a:cubicBezTo>
                  <a:cubicBezTo>
                    <a:pt x="1" y="279"/>
                    <a:pt x="5" y="344"/>
                    <a:pt x="47" y="371"/>
                  </a:cubicBezTo>
                  <a:cubicBezTo>
                    <a:pt x="112" y="310"/>
                    <a:pt x="180" y="289"/>
                    <a:pt x="249" y="289"/>
                  </a:cubicBezTo>
                  <a:cubicBezTo>
                    <a:pt x="316" y="289"/>
                    <a:pt x="383" y="308"/>
                    <a:pt x="451" y="329"/>
                  </a:cubicBezTo>
                  <a:cubicBezTo>
                    <a:pt x="482" y="344"/>
                    <a:pt x="510" y="351"/>
                    <a:pt x="536" y="351"/>
                  </a:cubicBezTo>
                  <a:cubicBezTo>
                    <a:pt x="589" y="351"/>
                    <a:pt x="631" y="319"/>
                    <a:pt x="662" y="260"/>
                  </a:cubicBezTo>
                  <a:cubicBezTo>
                    <a:pt x="667" y="260"/>
                    <a:pt x="672" y="260"/>
                    <a:pt x="677" y="260"/>
                  </a:cubicBezTo>
                  <a:cubicBezTo>
                    <a:pt x="840" y="260"/>
                    <a:pt x="982" y="199"/>
                    <a:pt x="1131" y="87"/>
                  </a:cubicBezTo>
                  <a:cubicBezTo>
                    <a:pt x="1042" y="25"/>
                    <a:pt x="960" y="0"/>
                    <a:pt x="882" y="0"/>
                  </a:cubicBezTo>
                  <a:close/>
                  <a:moveTo>
                    <a:pt x="47" y="371"/>
                  </a:moveTo>
                  <a:cubicBezTo>
                    <a:pt x="47" y="373"/>
                    <a:pt x="49" y="374"/>
                    <a:pt x="50" y="374"/>
                  </a:cubicBezTo>
                  <a:cubicBezTo>
                    <a:pt x="51" y="374"/>
                    <a:pt x="51" y="373"/>
                    <a:pt x="47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20"/>
            <p:cNvSpPr/>
            <p:nvPr/>
          </p:nvSpPr>
          <p:spPr>
            <a:xfrm>
              <a:off x="3968345" y="1829292"/>
              <a:ext cx="64398" cy="33657"/>
            </a:xfrm>
            <a:custGeom>
              <a:avLst/>
              <a:gdLst/>
              <a:ahLst/>
              <a:cxnLst/>
              <a:rect l="l" t="t" r="r" b="b"/>
              <a:pathLst>
                <a:path w="2076" h="1085" extrusionOk="0">
                  <a:moveTo>
                    <a:pt x="1998" y="0"/>
                  </a:moveTo>
                  <a:cubicBezTo>
                    <a:pt x="1838" y="0"/>
                    <a:pt x="1690" y="76"/>
                    <a:pt x="1599" y="208"/>
                  </a:cubicBezTo>
                  <a:cubicBezTo>
                    <a:pt x="1526" y="224"/>
                    <a:pt x="1445" y="216"/>
                    <a:pt x="1407" y="301"/>
                  </a:cubicBezTo>
                  <a:cubicBezTo>
                    <a:pt x="1092" y="347"/>
                    <a:pt x="873" y="593"/>
                    <a:pt x="596" y="723"/>
                  </a:cubicBezTo>
                  <a:lnTo>
                    <a:pt x="0" y="1023"/>
                  </a:lnTo>
                  <a:cubicBezTo>
                    <a:pt x="143" y="1061"/>
                    <a:pt x="231" y="1085"/>
                    <a:pt x="305" y="1085"/>
                  </a:cubicBezTo>
                  <a:cubicBezTo>
                    <a:pt x="426" y="1085"/>
                    <a:pt x="513" y="1023"/>
                    <a:pt x="738" y="862"/>
                  </a:cubicBezTo>
                  <a:lnTo>
                    <a:pt x="1541" y="447"/>
                  </a:lnTo>
                  <a:cubicBezTo>
                    <a:pt x="1618" y="443"/>
                    <a:pt x="1691" y="400"/>
                    <a:pt x="1729" y="331"/>
                  </a:cubicBezTo>
                  <a:lnTo>
                    <a:pt x="2045" y="143"/>
                  </a:lnTo>
                  <a:cubicBezTo>
                    <a:pt x="2075" y="97"/>
                    <a:pt x="2064" y="35"/>
                    <a:pt x="2022" y="1"/>
                  </a:cubicBezTo>
                  <a:cubicBezTo>
                    <a:pt x="2014" y="1"/>
                    <a:pt x="2006" y="0"/>
                    <a:pt x="19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20"/>
            <p:cNvSpPr/>
            <p:nvPr/>
          </p:nvSpPr>
          <p:spPr>
            <a:xfrm>
              <a:off x="3953673" y="1726491"/>
              <a:ext cx="22458" cy="22924"/>
            </a:xfrm>
            <a:custGeom>
              <a:avLst/>
              <a:gdLst/>
              <a:ahLst/>
              <a:cxnLst/>
              <a:rect l="l" t="t" r="r" b="b"/>
              <a:pathLst>
                <a:path w="724" h="739" extrusionOk="0">
                  <a:moveTo>
                    <a:pt x="266" y="283"/>
                  </a:moveTo>
                  <a:lnTo>
                    <a:pt x="300" y="333"/>
                  </a:lnTo>
                  <a:lnTo>
                    <a:pt x="285" y="333"/>
                  </a:lnTo>
                  <a:cubicBezTo>
                    <a:pt x="281" y="318"/>
                    <a:pt x="270" y="302"/>
                    <a:pt x="266" y="283"/>
                  </a:cubicBezTo>
                  <a:close/>
                  <a:moveTo>
                    <a:pt x="539" y="0"/>
                  </a:moveTo>
                  <a:cubicBezTo>
                    <a:pt x="499" y="0"/>
                    <a:pt x="457" y="14"/>
                    <a:pt x="419" y="41"/>
                  </a:cubicBezTo>
                  <a:cubicBezTo>
                    <a:pt x="339" y="99"/>
                    <a:pt x="281" y="183"/>
                    <a:pt x="266" y="283"/>
                  </a:cubicBezTo>
                  <a:lnTo>
                    <a:pt x="266" y="291"/>
                  </a:lnTo>
                  <a:cubicBezTo>
                    <a:pt x="166" y="394"/>
                    <a:pt x="1" y="510"/>
                    <a:pt x="120" y="660"/>
                  </a:cubicBezTo>
                  <a:cubicBezTo>
                    <a:pt x="161" y="713"/>
                    <a:pt x="217" y="738"/>
                    <a:pt x="277" y="738"/>
                  </a:cubicBezTo>
                  <a:cubicBezTo>
                    <a:pt x="352" y="738"/>
                    <a:pt x="434" y="698"/>
                    <a:pt x="500" y="621"/>
                  </a:cubicBezTo>
                  <a:cubicBezTo>
                    <a:pt x="615" y="506"/>
                    <a:pt x="423" y="414"/>
                    <a:pt x="477" y="302"/>
                  </a:cubicBezTo>
                  <a:cubicBezTo>
                    <a:pt x="558" y="291"/>
                    <a:pt x="665" y="318"/>
                    <a:pt x="704" y="233"/>
                  </a:cubicBezTo>
                  <a:cubicBezTo>
                    <a:pt x="723" y="183"/>
                    <a:pt x="688" y="91"/>
                    <a:pt x="650" y="49"/>
                  </a:cubicBezTo>
                  <a:cubicBezTo>
                    <a:pt x="619" y="15"/>
                    <a:pt x="580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20"/>
            <p:cNvSpPr/>
            <p:nvPr/>
          </p:nvSpPr>
          <p:spPr>
            <a:xfrm>
              <a:off x="3961769" y="1735146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20"/>
            <p:cNvSpPr/>
            <p:nvPr/>
          </p:nvSpPr>
          <p:spPr>
            <a:xfrm>
              <a:off x="3996573" y="1745289"/>
              <a:ext cx="11136" cy="7383"/>
            </a:xfrm>
            <a:custGeom>
              <a:avLst/>
              <a:gdLst/>
              <a:ahLst/>
              <a:cxnLst/>
              <a:rect l="l" t="t" r="r" b="b"/>
              <a:pathLst>
                <a:path w="359" h="238" extrusionOk="0">
                  <a:moveTo>
                    <a:pt x="254" y="1"/>
                  </a:moveTo>
                  <a:cubicBezTo>
                    <a:pt x="163" y="1"/>
                    <a:pt x="84" y="52"/>
                    <a:pt x="5" y="111"/>
                  </a:cubicBezTo>
                  <a:lnTo>
                    <a:pt x="1" y="215"/>
                  </a:lnTo>
                  <a:cubicBezTo>
                    <a:pt x="59" y="226"/>
                    <a:pt x="117" y="238"/>
                    <a:pt x="169" y="238"/>
                  </a:cubicBezTo>
                  <a:cubicBezTo>
                    <a:pt x="266" y="238"/>
                    <a:pt x="343" y="196"/>
                    <a:pt x="358" y="23"/>
                  </a:cubicBezTo>
                  <a:cubicBezTo>
                    <a:pt x="322" y="8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20"/>
            <p:cNvSpPr/>
            <p:nvPr/>
          </p:nvSpPr>
          <p:spPr>
            <a:xfrm>
              <a:off x="4080513" y="1616805"/>
              <a:ext cx="117442" cy="41598"/>
            </a:xfrm>
            <a:custGeom>
              <a:avLst/>
              <a:gdLst/>
              <a:ahLst/>
              <a:cxnLst/>
              <a:rect l="l" t="t" r="r" b="b"/>
              <a:pathLst>
                <a:path w="3786" h="1341" extrusionOk="0">
                  <a:moveTo>
                    <a:pt x="3597" y="0"/>
                  </a:moveTo>
                  <a:cubicBezTo>
                    <a:pt x="3507" y="0"/>
                    <a:pt x="3419" y="15"/>
                    <a:pt x="3330" y="15"/>
                  </a:cubicBezTo>
                  <a:cubicBezTo>
                    <a:pt x="3306" y="15"/>
                    <a:pt x="3283" y="14"/>
                    <a:pt x="3259" y="11"/>
                  </a:cubicBezTo>
                  <a:cubicBezTo>
                    <a:pt x="3214" y="11"/>
                    <a:pt x="3169" y="5"/>
                    <a:pt x="3126" y="5"/>
                  </a:cubicBezTo>
                  <a:cubicBezTo>
                    <a:pt x="3061" y="5"/>
                    <a:pt x="3000" y="19"/>
                    <a:pt x="2951" y="88"/>
                  </a:cubicBezTo>
                  <a:cubicBezTo>
                    <a:pt x="2844" y="111"/>
                    <a:pt x="2721" y="92"/>
                    <a:pt x="2644" y="199"/>
                  </a:cubicBezTo>
                  <a:cubicBezTo>
                    <a:pt x="2613" y="199"/>
                    <a:pt x="2590" y="207"/>
                    <a:pt x="2559" y="218"/>
                  </a:cubicBezTo>
                  <a:cubicBezTo>
                    <a:pt x="2524" y="212"/>
                    <a:pt x="2489" y="207"/>
                    <a:pt x="2455" y="207"/>
                  </a:cubicBezTo>
                  <a:cubicBezTo>
                    <a:pt x="2375" y="207"/>
                    <a:pt x="2301" y="232"/>
                    <a:pt x="2244" y="311"/>
                  </a:cubicBezTo>
                  <a:cubicBezTo>
                    <a:pt x="2154" y="352"/>
                    <a:pt x="2092" y="460"/>
                    <a:pt x="1981" y="460"/>
                  </a:cubicBezTo>
                  <a:cubicBezTo>
                    <a:pt x="1969" y="460"/>
                    <a:pt x="1957" y="459"/>
                    <a:pt x="1945" y="457"/>
                  </a:cubicBezTo>
                  <a:cubicBezTo>
                    <a:pt x="1934" y="456"/>
                    <a:pt x="1923" y="456"/>
                    <a:pt x="1913" y="456"/>
                  </a:cubicBezTo>
                  <a:cubicBezTo>
                    <a:pt x="1629" y="456"/>
                    <a:pt x="1411" y="606"/>
                    <a:pt x="1207" y="795"/>
                  </a:cubicBezTo>
                  <a:cubicBezTo>
                    <a:pt x="1201" y="794"/>
                    <a:pt x="1196" y="793"/>
                    <a:pt x="1190" y="793"/>
                  </a:cubicBezTo>
                  <a:cubicBezTo>
                    <a:pt x="1171" y="793"/>
                    <a:pt x="1152" y="799"/>
                    <a:pt x="1138" y="810"/>
                  </a:cubicBezTo>
                  <a:cubicBezTo>
                    <a:pt x="976" y="818"/>
                    <a:pt x="799" y="799"/>
                    <a:pt x="715" y="991"/>
                  </a:cubicBezTo>
                  <a:cubicBezTo>
                    <a:pt x="477" y="1014"/>
                    <a:pt x="204" y="964"/>
                    <a:pt x="0" y="1341"/>
                  </a:cubicBezTo>
                  <a:cubicBezTo>
                    <a:pt x="327" y="1206"/>
                    <a:pt x="600" y="1256"/>
                    <a:pt x="830" y="1110"/>
                  </a:cubicBezTo>
                  <a:lnTo>
                    <a:pt x="934" y="1022"/>
                  </a:lnTo>
                  <a:cubicBezTo>
                    <a:pt x="938" y="1006"/>
                    <a:pt x="953" y="991"/>
                    <a:pt x="965" y="987"/>
                  </a:cubicBezTo>
                  <a:lnTo>
                    <a:pt x="965" y="987"/>
                  </a:lnTo>
                  <a:lnTo>
                    <a:pt x="934" y="1022"/>
                  </a:lnTo>
                  <a:cubicBezTo>
                    <a:pt x="953" y="1023"/>
                    <a:pt x="971" y="1023"/>
                    <a:pt x="989" y="1023"/>
                  </a:cubicBezTo>
                  <a:cubicBezTo>
                    <a:pt x="1121" y="1023"/>
                    <a:pt x="1239" y="995"/>
                    <a:pt x="1330" y="887"/>
                  </a:cubicBezTo>
                  <a:cubicBezTo>
                    <a:pt x="1537" y="799"/>
                    <a:pt x="1772" y="772"/>
                    <a:pt x="1941" y="591"/>
                  </a:cubicBezTo>
                  <a:cubicBezTo>
                    <a:pt x="2191" y="572"/>
                    <a:pt x="2425" y="487"/>
                    <a:pt x="2655" y="399"/>
                  </a:cubicBezTo>
                  <a:lnTo>
                    <a:pt x="2955" y="284"/>
                  </a:lnTo>
                  <a:cubicBezTo>
                    <a:pt x="3105" y="245"/>
                    <a:pt x="3270" y="261"/>
                    <a:pt x="3363" y="103"/>
                  </a:cubicBezTo>
                  <a:cubicBezTo>
                    <a:pt x="3385" y="97"/>
                    <a:pt x="3408" y="95"/>
                    <a:pt x="3431" y="95"/>
                  </a:cubicBezTo>
                  <a:cubicBezTo>
                    <a:pt x="3486" y="95"/>
                    <a:pt x="3542" y="106"/>
                    <a:pt x="3597" y="106"/>
                  </a:cubicBezTo>
                  <a:cubicBezTo>
                    <a:pt x="3661" y="106"/>
                    <a:pt x="3725" y="92"/>
                    <a:pt x="3785" y="30"/>
                  </a:cubicBezTo>
                  <a:cubicBezTo>
                    <a:pt x="3722" y="7"/>
                    <a:pt x="3659" y="0"/>
                    <a:pt x="3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20"/>
            <p:cNvSpPr/>
            <p:nvPr/>
          </p:nvSpPr>
          <p:spPr>
            <a:xfrm>
              <a:off x="4076450" y="1607964"/>
              <a:ext cx="61420" cy="31206"/>
            </a:xfrm>
            <a:custGeom>
              <a:avLst/>
              <a:gdLst/>
              <a:ahLst/>
              <a:cxnLst/>
              <a:rect l="l" t="t" r="r" b="b"/>
              <a:pathLst>
                <a:path w="1980" h="1006" extrusionOk="0">
                  <a:moveTo>
                    <a:pt x="1960" y="0"/>
                  </a:moveTo>
                  <a:lnTo>
                    <a:pt x="1672" y="88"/>
                  </a:lnTo>
                  <a:cubicBezTo>
                    <a:pt x="1568" y="154"/>
                    <a:pt x="1403" y="115"/>
                    <a:pt x="1365" y="288"/>
                  </a:cubicBezTo>
                  <a:lnTo>
                    <a:pt x="1365" y="388"/>
                  </a:lnTo>
                  <a:cubicBezTo>
                    <a:pt x="1294" y="340"/>
                    <a:pt x="1229" y="315"/>
                    <a:pt x="1170" y="315"/>
                  </a:cubicBezTo>
                  <a:cubicBezTo>
                    <a:pt x="1083" y="315"/>
                    <a:pt x="1006" y="367"/>
                    <a:pt x="938" y="469"/>
                  </a:cubicBezTo>
                  <a:cubicBezTo>
                    <a:pt x="911" y="469"/>
                    <a:pt x="884" y="484"/>
                    <a:pt x="869" y="507"/>
                  </a:cubicBezTo>
                  <a:lnTo>
                    <a:pt x="350" y="699"/>
                  </a:lnTo>
                  <a:cubicBezTo>
                    <a:pt x="216" y="734"/>
                    <a:pt x="1" y="719"/>
                    <a:pt x="89" y="942"/>
                  </a:cubicBezTo>
                  <a:cubicBezTo>
                    <a:pt x="107" y="988"/>
                    <a:pt x="142" y="1006"/>
                    <a:pt x="183" y="1006"/>
                  </a:cubicBezTo>
                  <a:cubicBezTo>
                    <a:pt x="245" y="1006"/>
                    <a:pt x="322" y="964"/>
                    <a:pt x="377" y="911"/>
                  </a:cubicBezTo>
                  <a:lnTo>
                    <a:pt x="980" y="615"/>
                  </a:lnTo>
                  <a:cubicBezTo>
                    <a:pt x="984" y="615"/>
                    <a:pt x="987" y="616"/>
                    <a:pt x="990" y="616"/>
                  </a:cubicBezTo>
                  <a:cubicBezTo>
                    <a:pt x="1018" y="616"/>
                    <a:pt x="1047" y="601"/>
                    <a:pt x="1061" y="580"/>
                  </a:cubicBezTo>
                  <a:lnTo>
                    <a:pt x="1472" y="392"/>
                  </a:lnTo>
                  <a:cubicBezTo>
                    <a:pt x="1649" y="354"/>
                    <a:pt x="1822" y="281"/>
                    <a:pt x="1980" y="185"/>
                  </a:cubicBezTo>
                  <a:cubicBezTo>
                    <a:pt x="1960" y="185"/>
                    <a:pt x="1941" y="181"/>
                    <a:pt x="1922" y="173"/>
                  </a:cubicBezTo>
                  <a:cubicBezTo>
                    <a:pt x="1933" y="112"/>
                    <a:pt x="1949" y="54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20"/>
            <p:cNvSpPr/>
            <p:nvPr/>
          </p:nvSpPr>
          <p:spPr>
            <a:xfrm>
              <a:off x="4183500" y="1658806"/>
              <a:ext cx="20535" cy="18178"/>
            </a:xfrm>
            <a:custGeom>
              <a:avLst/>
              <a:gdLst/>
              <a:ahLst/>
              <a:cxnLst/>
              <a:rect l="l" t="t" r="r" b="b"/>
              <a:pathLst>
                <a:path w="662" h="586" extrusionOk="0">
                  <a:moveTo>
                    <a:pt x="370" y="1"/>
                  </a:moveTo>
                  <a:cubicBezTo>
                    <a:pt x="323" y="1"/>
                    <a:pt x="277" y="14"/>
                    <a:pt x="235" y="60"/>
                  </a:cubicBezTo>
                  <a:cubicBezTo>
                    <a:pt x="46" y="171"/>
                    <a:pt x="0" y="329"/>
                    <a:pt x="85" y="586"/>
                  </a:cubicBezTo>
                  <a:cubicBezTo>
                    <a:pt x="219" y="409"/>
                    <a:pt x="308" y="256"/>
                    <a:pt x="458" y="171"/>
                  </a:cubicBezTo>
                  <a:cubicBezTo>
                    <a:pt x="462" y="170"/>
                    <a:pt x="466" y="170"/>
                    <a:pt x="471" y="170"/>
                  </a:cubicBezTo>
                  <a:cubicBezTo>
                    <a:pt x="505" y="170"/>
                    <a:pt x="543" y="190"/>
                    <a:pt x="576" y="190"/>
                  </a:cubicBezTo>
                  <a:cubicBezTo>
                    <a:pt x="597" y="190"/>
                    <a:pt x="616" y="181"/>
                    <a:pt x="630" y="152"/>
                  </a:cubicBezTo>
                  <a:cubicBezTo>
                    <a:pt x="661" y="83"/>
                    <a:pt x="634" y="25"/>
                    <a:pt x="554" y="21"/>
                  </a:cubicBezTo>
                  <a:cubicBezTo>
                    <a:pt x="491" y="21"/>
                    <a:pt x="429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20"/>
            <p:cNvSpPr/>
            <p:nvPr/>
          </p:nvSpPr>
          <p:spPr>
            <a:xfrm>
              <a:off x="4035224" y="1571608"/>
              <a:ext cx="149485" cy="63467"/>
            </a:xfrm>
            <a:custGeom>
              <a:avLst/>
              <a:gdLst/>
              <a:ahLst/>
              <a:cxnLst/>
              <a:rect l="l" t="t" r="r" b="b"/>
              <a:pathLst>
                <a:path w="4819" h="2046" extrusionOk="0">
                  <a:moveTo>
                    <a:pt x="4511" y="27"/>
                  </a:moveTo>
                  <a:cubicBezTo>
                    <a:pt x="4373" y="50"/>
                    <a:pt x="4231" y="65"/>
                    <a:pt x="4112" y="158"/>
                  </a:cubicBezTo>
                  <a:cubicBezTo>
                    <a:pt x="4104" y="156"/>
                    <a:pt x="4097" y="156"/>
                    <a:pt x="4090" y="156"/>
                  </a:cubicBezTo>
                  <a:cubicBezTo>
                    <a:pt x="4042" y="156"/>
                    <a:pt x="4012" y="191"/>
                    <a:pt x="3989" y="235"/>
                  </a:cubicBezTo>
                  <a:cubicBezTo>
                    <a:pt x="3981" y="231"/>
                    <a:pt x="3973" y="230"/>
                    <a:pt x="3966" y="230"/>
                  </a:cubicBezTo>
                  <a:cubicBezTo>
                    <a:pt x="3949" y="230"/>
                    <a:pt x="3933" y="238"/>
                    <a:pt x="3919" y="246"/>
                  </a:cubicBezTo>
                  <a:cubicBezTo>
                    <a:pt x="3885" y="244"/>
                    <a:pt x="3849" y="240"/>
                    <a:pt x="3815" y="240"/>
                  </a:cubicBezTo>
                  <a:cubicBezTo>
                    <a:pt x="3735" y="240"/>
                    <a:pt x="3659" y="258"/>
                    <a:pt x="3608" y="350"/>
                  </a:cubicBezTo>
                  <a:lnTo>
                    <a:pt x="3105" y="446"/>
                  </a:lnTo>
                  <a:cubicBezTo>
                    <a:pt x="3079" y="446"/>
                    <a:pt x="3052" y="445"/>
                    <a:pt x="3026" y="445"/>
                  </a:cubicBezTo>
                  <a:cubicBezTo>
                    <a:pt x="2940" y="445"/>
                    <a:pt x="2856" y="456"/>
                    <a:pt x="2809" y="553"/>
                  </a:cubicBezTo>
                  <a:cubicBezTo>
                    <a:pt x="2617" y="684"/>
                    <a:pt x="2367" y="592"/>
                    <a:pt x="2183" y="734"/>
                  </a:cubicBezTo>
                  <a:cubicBezTo>
                    <a:pt x="2106" y="746"/>
                    <a:pt x="2033" y="757"/>
                    <a:pt x="1994" y="838"/>
                  </a:cubicBezTo>
                  <a:lnTo>
                    <a:pt x="1994" y="842"/>
                  </a:lnTo>
                  <a:cubicBezTo>
                    <a:pt x="1991" y="841"/>
                    <a:pt x="1989" y="841"/>
                    <a:pt x="1986" y="841"/>
                  </a:cubicBezTo>
                  <a:cubicBezTo>
                    <a:pt x="1922" y="841"/>
                    <a:pt x="1886" y="882"/>
                    <a:pt x="1864" y="934"/>
                  </a:cubicBezTo>
                  <a:cubicBezTo>
                    <a:pt x="1859" y="933"/>
                    <a:pt x="1854" y="932"/>
                    <a:pt x="1850" y="932"/>
                  </a:cubicBezTo>
                  <a:cubicBezTo>
                    <a:pt x="1834" y="932"/>
                    <a:pt x="1817" y="937"/>
                    <a:pt x="1802" y="949"/>
                  </a:cubicBezTo>
                  <a:cubicBezTo>
                    <a:pt x="1664" y="1015"/>
                    <a:pt x="1499" y="1022"/>
                    <a:pt x="1387" y="1141"/>
                  </a:cubicBezTo>
                  <a:cubicBezTo>
                    <a:pt x="1337" y="1157"/>
                    <a:pt x="1299" y="1199"/>
                    <a:pt x="1287" y="1253"/>
                  </a:cubicBezTo>
                  <a:cubicBezTo>
                    <a:pt x="1274" y="1254"/>
                    <a:pt x="1260" y="1254"/>
                    <a:pt x="1247" y="1254"/>
                  </a:cubicBezTo>
                  <a:cubicBezTo>
                    <a:pt x="1227" y="1254"/>
                    <a:pt x="1207" y="1253"/>
                    <a:pt x="1187" y="1253"/>
                  </a:cubicBezTo>
                  <a:cubicBezTo>
                    <a:pt x="1111" y="1253"/>
                    <a:pt x="1037" y="1262"/>
                    <a:pt x="984" y="1341"/>
                  </a:cubicBezTo>
                  <a:cubicBezTo>
                    <a:pt x="665" y="1407"/>
                    <a:pt x="407" y="1587"/>
                    <a:pt x="154" y="1779"/>
                  </a:cubicBezTo>
                  <a:cubicBezTo>
                    <a:pt x="92" y="1829"/>
                    <a:pt x="0" y="1879"/>
                    <a:pt x="58" y="1975"/>
                  </a:cubicBezTo>
                  <a:cubicBezTo>
                    <a:pt x="85" y="2023"/>
                    <a:pt x="124" y="2045"/>
                    <a:pt x="165" y="2045"/>
                  </a:cubicBezTo>
                  <a:cubicBezTo>
                    <a:pt x="199" y="2045"/>
                    <a:pt x="236" y="2030"/>
                    <a:pt x="269" y="2002"/>
                  </a:cubicBezTo>
                  <a:cubicBezTo>
                    <a:pt x="484" y="1818"/>
                    <a:pt x="784" y="1764"/>
                    <a:pt x="984" y="1564"/>
                  </a:cubicBezTo>
                  <a:cubicBezTo>
                    <a:pt x="1157" y="1553"/>
                    <a:pt x="1291" y="1464"/>
                    <a:pt x="1426" y="1372"/>
                  </a:cubicBezTo>
                  <a:lnTo>
                    <a:pt x="1579" y="1333"/>
                  </a:lnTo>
                  <a:cubicBezTo>
                    <a:pt x="1695" y="1295"/>
                    <a:pt x="1825" y="1291"/>
                    <a:pt x="1894" y="1164"/>
                  </a:cubicBezTo>
                  <a:lnTo>
                    <a:pt x="2194" y="1045"/>
                  </a:lnTo>
                  <a:lnTo>
                    <a:pt x="2790" y="838"/>
                  </a:lnTo>
                  <a:cubicBezTo>
                    <a:pt x="2932" y="780"/>
                    <a:pt x="3093" y="776"/>
                    <a:pt x="3209" y="661"/>
                  </a:cubicBezTo>
                  <a:lnTo>
                    <a:pt x="3612" y="523"/>
                  </a:lnTo>
                  <a:lnTo>
                    <a:pt x="3904" y="446"/>
                  </a:lnTo>
                  <a:cubicBezTo>
                    <a:pt x="3939" y="448"/>
                    <a:pt x="3975" y="451"/>
                    <a:pt x="4010" y="451"/>
                  </a:cubicBezTo>
                  <a:cubicBezTo>
                    <a:pt x="4090" y="451"/>
                    <a:pt x="4168" y="435"/>
                    <a:pt x="4227" y="357"/>
                  </a:cubicBezTo>
                  <a:lnTo>
                    <a:pt x="4819" y="142"/>
                  </a:lnTo>
                  <a:cubicBezTo>
                    <a:pt x="4757" y="0"/>
                    <a:pt x="4623" y="46"/>
                    <a:pt x="4511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20"/>
            <p:cNvSpPr/>
            <p:nvPr/>
          </p:nvSpPr>
          <p:spPr>
            <a:xfrm>
              <a:off x="3914153" y="1731424"/>
              <a:ext cx="9399" cy="13866"/>
            </a:xfrm>
            <a:custGeom>
              <a:avLst/>
              <a:gdLst/>
              <a:ahLst/>
              <a:cxnLst/>
              <a:rect l="l" t="t" r="r" b="b"/>
              <a:pathLst>
                <a:path w="303" h="447" extrusionOk="0">
                  <a:moveTo>
                    <a:pt x="61" y="1"/>
                  </a:moveTo>
                  <a:cubicBezTo>
                    <a:pt x="1" y="1"/>
                    <a:pt x="23" y="65"/>
                    <a:pt x="53" y="136"/>
                  </a:cubicBezTo>
                  <a:cubicBezTo>
                    <a:pt x="118" y="235"/>
                    <a:pt x="83" y="401"/>
                    <a:pt x="302" y="447"/>
                  </a:cubicBezTo>
                  <a:cubicBezTo>
                    <a:pt x="249" y="289"/>
                    <a:pt x="279" y="132"/>
                    <a:pt x="141" y="20"/>
                  </a:cubicBezTo>
                  <a:cubicBezTo>
                    <a:pt x="105" y="7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20"/>
            <p:cNvSpPr/>
            <p:nvPr/>
          </p:nvSpPr>
          <p:spPr>
            <a:xfrm>
              <a:off x="4015526" y="1635603"/>
              <a:ext cx="19698" cy="19574"/>
            </a:xfrm>
            <a:custGeom>
              <a:avLst/>
              <a:gdLst/>
              <a:ahLst/>
              <a:cxnLst/>
              <a:rect l="l" t="t" r="r" b="b"/>
              <a:pathLst>
                <a:path w="635" h="631" extrusionOk="0">
                  <a:moveTo>
                    <a:pt x="423" y="1"/>
                  </a:moveTo>
                  <a:cubicBezTo>
                    <a:pt x="350" y="1"/>
                    <a:pt x="293" y="92"/>
                    <a:pt x="243" y="150"/>
                  </a:cubicBezTo>
                  <a:cubicBezTo>
                    <a:pt x="212" y="181"/>
                    <a:pt x="212" y="243"/>
                    <a:pt x="193" y="289"/>
                  </a:cubicBezTo>
                  <a:lnTo>
                    <a:pt x="89" y="396"/>
                  </a:lnTo>
                  <a:cubicBezTo>
                    <a:pt x="59" y="462"/>
                    <a:pt x="32" y="535"/>
                    <a:pt x="1" y="600"/>
                  </a:cubicBezTo>
                  <a:lnTo>
                    <a:pt x="101" y="631"/>
                  </a:lnTo>
                  <a:cubicBezTo>
                    <a:pt x="193" y="592"/>
                    <a:pt x="266" y="504"/>
                    <a:pt x="289" y="400"/>
                  </a:cubicBezTo>
                  <a:lnTo>
                    <a:pt x="408" y="327"/>
                  </a:lnTo>
                  <a:cubicBezTo>
                    <a:pt x="481" y="247"/>
                    <a:pt x="635" y="174"/>
                    <a:pt x="516" y="51"/>
                  </a:cubicBezTo>
                  <a:cubicBezTo>
                    <a:pt x="482" y="15"/>
                    <a:pt x="452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20"/>
            <p:cNvSpPr/>
            <p:nvPr/>
          </p:nvSpPr>
          <p:spPr>
            <a:xfrm>
              <a:off x="3991703" y="1719884"/>
              <a:ext cx="15882" cy="15758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136" y="0"/>
                  </a:moveTo>
                  <a:cubicBezTo>
                    <a:pt x="117" y="0"/>
                    <a:pt x="96" y="9"/>
                    <a:pt x="73" y="31"/>
                  </a:cubicBezTo>
                  <a:cubicBezTo>
                    <a:pt x="0" y="104"/>
                    <a:pt x="58" y="181"/>
                    <a:pt x="131" y="235"/>
                  </a:cubicBezTo>
                  <a:cubicBezTo>
                    <a:pt x="216" y="369"/>
                    <a:pt x="319" y="485"/>
                    <a:pt x="512" y="508"/>
                  </a:cubicBezTo>
                  <a:cubicBezTo>
                    <a:pt x="500" y="342"/>
                    <a:pt x="404" y="196"/>
                    <a:pt x="262" y="112"/>
                  </a:cubicBezTo>
                  <a:cubicBezTo>
                    <a:pt x="225" y="64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20"/>
            <p:cNvSpPr/>
            <p:nvPr/>
          </p:nvSpPr>
          <p:spPr>
            <a:xfrm>
              <a:off x="3836262" y="1874116"/>
              <a:ext cx="36759" cy="80590"/>
            </a:xfrm>
            <a:custGeom>
              <a:avLst/>
              <a:gdLst/>
              <a:ahLst/>
              <a:cxnLst/>
              <a:rect l="l" t="t" r="r" b="b"/>
              <a:pathLst>
                <a:path w="1185" h="2598" extrusionOk="0">
                  <a:moveTo>
                    <a:pt x="812" y="0"/>
                  </a:moveTo>
                  <a:cubicBezTo>
                    <a:pt x="776" y="0"/>
                    <a:pt x="739" y="22"/>
                    <a:pt x="700" y="66"/>
                  </a:cubicBezTo>
                  <a:cubicBezTo>
                    <a:pt x="535" y="108"/>
                    <a:pt x="477" y="239"/>
                    <a:pt x="412" y="377"/>
                  </a:cubicBezTo>
                  <a:cubicBezTo>
                    <a:pt x="227" y="765"/>
                    <a:pt x="127" y="1188"/>
                    <a:pt x="124" y="1615"/>
                  </a:cubicBezTo>
                  <a:cubicBezTo>
                    <a:pt x="124" y="1884"/>
                    <a:pt x="1" y="2172"/>
                    <a:pt x="204" y="2422"/>
                  </a:cubicBezTo>
                  <a:cubicBezTo>
                    <a:pt x="346" y="2536"/>
                    <a:pt x="424" y="2598"/>
                    <a:pt x="496" y="2598"/>
                  </a:cubicBezTo>
                  <a:cubicBezTo>
                    <a:pt x="581" y="2598"/>
                    <a:pt x="659" y="2510"/>
                    <a:pt x="831" y="2318"/>
                  </a:cubicBezTo>
                  <a:cubicBezTo>
                    <a:pt x="884" y="2306"/>
                    <a:pt x="919" y="2260"/>
                    <a:pt x="915" y="2206"/>
                  </a:cubicBezTo>
                  <a:lnTo>
                    <a:pt x="919" y="2199"/>
                  </a:lnTo>
                  <a:cubicBezTo>
                    <a:pt x="1000" y="2164"/>
                    <a:pt x="1019" y="2091"/>
                    <a:pt x="1042" y="2018"/>
                  </a:cubicBezTo>
                  <a:cubicBezTo>
                    <a:pt x="1134" y="1953"/>
                    <a:pt x="1184" y="1841"/>
                    <a:pt x="1107" y="1780"/>
                  </a:cubicBezTo>
                  <a:cubicBezTo>
                    <a:pt x="1084" y="1759"/>
                    <a:pt x="1063" y="1750"/>
                    <a:pt x="1044" y="1750"/>
                  </a:cubicBezTo>
                  <a:cubicBezTo>
                    <a:pt x="984" y="1750"/>
                    <a:pt x="947" y="1839"/>
                    <a:pt x="911" y="1895"/>
                  </a:cubicBezTo>
                  <a:lnTo>
                    <a:pt x="827" y="1999"/>
                  </a:lnTo>
                  <a:lnTo>
                    <a:pt x="823" y="2007"/>
                  </a:lnTo>
                  <a:cubicBezTo>
                    <a:pt x="769" y="2007"/>
                    <a:pt x="723" y="2045"/>
                    <a:pt x="708" y="2095"/>
                  </a:cubicBezTo>
                  <a:cubicBezTo>
                    <a:pt x="564" y="2205"/>
                    <a:pt x="486" y="2264"/>
                    <a:pt x="437" y="2264"/>
                  </a:cubicBezTo>
                  <a:cubicBezTo>
                    <a:pt x="380" y="2264"/>
                    <a:pt x="361" y="2184"/>
                    <a:pt x="320" y="2010"/>
                  </a:cubicBezTo>
                  <a:cubicBezTo>
                    <a:pt x="323" y="1649"/>
                    <a:pt x="385" y="1296"/>
                    <a:pt x="512" y="954"/>
                  </a:cubicBezTo>
                  <a:cubicBezTo>
                    <a:pt x="573" y="769"/>
                    <a:pt x="596" y="577"/>
                    <a:pt x="635" y="385"/>
                  </a:cubicBezTo>
                  <a:cubicBezTo>
                    <a:pt x="708" y="358"/>
                    <a:pt x="785" y="335"/>
                    <a:pt x="861" y="316"/>
                  </a:cubicBezTo>
                  <a:cubicBezTo>
                    <a:pt x="864" y="315"/>
                    <a:pt x="866" y="315"/>
                    <a:pt x="869" y="315"/>
                  </a:cubicBezTo>
                  <a:cubicBezTo>
                    <a:pt x="917" y="315"/>
                    <a:pt x="969" y="387"/>
                    <a:pt x="1012" y="387"/>
                  </a:cubicBezTo>
                  <a:cubicBezTo>
                    <a:pt x="1029" y="387"/>
                    <a:pt x="1044" y="376"/>
                    <a:pt x="1057" y="347"/>
                  </a:cubicBezTo>
                  <a:cubicBezTo>
                    <a:pt x="1111" y="239"/>
                    <a:pt x="1057" y="131"/>
                    <a:pt x="931" y="85"/>
                  </a:cubicBezTo>
                  <a:cubicBezTo>
                    <a:pt x="893" y="29"/>
                    <a:pt x="854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20"/>
            <p:cNvSpPr/>
            <p:nvPr/>
          </p:nvSpPr>
          <p:spPr>
            <a:xfrm>
              <a:off x="4150246" y="1604273"/>
              <a:ext cx="6328" cy="5149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98" y="1"/>
                  </a:moveTo>
                  <a:cubicBezTo>
                    <a:pt x="62" y="1"/>
                    <a:pt x="30" y="36"/>
                    <a:pt x="0" y="111"/>
                  </a:cubicBezTo>
                  <a:lnTo>
                    <a:pt x="0" y="165"/>
                  </a:lnTo>
                  <a:lnTo>
                    <a:pt x="204" y="92"/>
                  </a:lnTo>
                  <a:cubicBezTo>
                    <a:pt x="166" y="32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20"/>
            <p:cNvSpPr/>
            <p:nvPr/>
          </p:nvSpPr>
          <p:spPr>
            <a:xfrm>
              <a:off x="4205183" y="1665785"/>
              <a:ext cx="5273" cy="6917"/>
            </a:xfrm>
            <a:custGeom>
              <a:avLst/>
              <a:gdLst/>
              <a:ahLst/>
              <a:cxnLst/>
              <a:rect l="l" t="t" r="r" b="b"/>
              <a:pathLst>
                <a:path w="170" h="223" extrusionOk="0">
                  <a:moveTo>
                    <a:pt x="97" y="0"/>
                  </a:moveTo>
                  <a:cubicBezTo>
                    <a:pt x="90" y="0"/>
                    <a:pt x="82" y="2"/>
                    <a:pt x="74" y="7"/>
                  </a:cubicBezTo>
                  <a:cubicBezTo>
                    <a:pt x="1" y="50"/>
                    <a:pt x="51" y="150"/>
                    <a:pt x="66" y="223"/>
                  </a:cubicBezTo>
                  <a:lnTo>
                    <a:pt x="170" y="123"/>
                  </a:lnTo>
                  <a:cubicBezTo>
                    <a:pt x="153" y="77"/>
                    <a:pt x="137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20"/>
            <p:cNvSpPr/>
            <p:nvPr/>
          </p:nvSpPr>
          <p:spPr>
            <a:xfrm>
              <a:off x="4146772" y="1751338"/>
              <a:ext cx="5770" cy="350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97" y="0"/>
                  </a:moveTo>
                  <a:cubicBezTo>
                    <a:pt x="93" y="0"/>
                    <a:pt x="89" y="0"/>
                    <a:pt x="85" y="1"/>
                  </a:cubicBezTo>
                  <a:cubicBezTo>
                    <a:pt x="55" y="5"/>
                    <a:pt x="1" y="32"/>
                    <a:pt x="8" y="47"/>
                  </a:cubicBezTo>
                  <a:cubicBezTo>
                    <a:pt x="12" y="105"/>
                    <a:pt x="58" y="105"/>
                    <a:pt x="108" y="112"/>
                  </a:cubicBezTo>
                  <a:cubicBezTo>
                    <a:pt x="131" y="97"/>
                    <a:pt x="185" y="85"/>
                    <a:pt x="185" y="70"/>
                  </a:cubicBezTo>
                  <a:cubicBezTo>
                    <a:pt x="175" y="18"/>
                    <a:pt x="13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20"/>
            <p:cNvSpPr/>
            <p:nvPr/>
          </p:nvSpPr>
          <p:spPr>
            <a:xfrm>
              <a:off x="4005538" y="1711943"/>
              <a:ext cx="25405" cy="19170"/>
            </a:xfrm>
            <a:custGeom>
              <a:avLst/>
              <a:gdLst/>
              <a:ahLst/>
              <a:cxnLst/>
              <a:rect l="l" t="t" r="r" b="b"/>
              <a:pathLst>
                <a:path w="819" h="618" extrusionOk="0">
                  <a:moveTo>
                    <a:pt x="351" y="1"/>
                  </a:moveTo>
                  <a:cubicBezTo>
                    <a:pt x="256" y="1"/>
                    <a:pt x="145" y="21"/>
                    <a:pt x="16" y="60"/>
                  </a:cubicBezTo>
                  <a:cubicBezTo>
                    <a:pt x="0" y="95"/>
                    <a:pt x="8" y="130"/>
                    <a:pt x="27" y="156"/>
                  </a:cubicBezTo>
                  <a:cubicBezTo>
                    <a:pt x="31" y="395"/>
                    <a:pt x="165" y="498"/>
                    <a:pt x="377" y="556"/>
                  </a:cubicBezTo>
                  <a:cubicBezTo>
                    <a:pt x="434" y="364"/>
                    <a:pt x="250" y="360"/>
                    <a:pt x="212" y="264"/>
                  </a:cubicBezTo>
                  <a:lnTo>
                    <a:pt x="212" y="264"/>
                  </a:lnTo>
                  <a:lnTo>
                    <a:pt x="223" y="268"/>
                  </a:lnTo>
                  <a:cubicBezTo>
                    <a:pt x="223" y="268"/>
                    <a:pt x="219" y="264"/>
                    <a:pt x="219" y="256"/>
                  </a:cubicBezTo>
                  <a:cubicBezTo>
                    <a:pt x="272" y="235"/>
                    <a:pt x="318" y="226"/>
                    <a:pt x="359" y="226"/>
                  </a:cubicBezTo>
                  <a:cubicBezTo>
                    <a:pt x="586" y="226"/>
                    <a:pt x="646" y="513"/>
                    <a:pt x="819" y="618"/>
                  </a:cubicBezTo>
                  <a:cubicBezTo>
                    <a:pt x="787" y="196"/>
                    <a:pt x="64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20"/>
            <p:cNvSpPr/>
            <p:nvPr/>
          </p:nvSpPr>
          <p:spPr>
            <a:xfrm>
              <a:off x="4147610" y="1663242"/>
              <a:ext cx="36138" cy="47771"/>
            </a:xfrm>
            <a:custGeom>
              <a:avLst/>
              <a:gdLst/>
              <a:ahLst/>
              <a:cxnLst/>
              <a:rect l="l" t="t" r="r" b="b"/>
              <a:pathLst>
                <a:path w="1165" h="1540" extrusionOk="0">
                  <a:moveTo>
                    <a:pt x="538" y="1"/>
                  </a:moveTo>
                  <a:cubicBezTo>
                    <a:pt x="453" y="1"/>
                    <a:pt x="381" y="78"/>
                    <a:pt x="293" y="239"/>
                  </a:cubicBezTo>
                  <a:cubicBezTo>
                    <a:pt x="212" y="382"/>
                    <a:pt x="154" y="535"/>
                    <a:pt x="174" y="708"/>
                  </a:cubicBezTo>
                  <a:cubicBezTo>
                    <a:pt x="1" y="1139"/>
                    <a:pt x="43" y="1300"/>
                    <a:pt x="385" y="1538"/>
                  </a:cubicBezTo>
                  <a:cubicBezTo>
                    <a:pt x="392" y="1539"/>
                    <a:pt x="400" y="1539"/>
                    <a:pt x="406" y="1539"/>
                  </a:cubicBezTo>
                  <a:cubicBezTo>
                    <a:pt x="467" y="1539"/>
                    <a:pt x="491" y="1507"/>
                    <a:pt x="473" y="1434"/>
                  </a:cubicBezTo>
                  <a:cubicBezTo>
                    <a:pt x="293" y="1269"/>
                    <a:pt x="300" y="1046"/>
                    <a:pt x="289" y="827"/>
                  </a:cubicBezTo>
                  <a:cubicBezTo>
                    <a:pt x="354" y="781"/>
                    <a:pt x="389" y="704"/>
                    <a:pt x="373" y="624"/>
                  </a:cubicBezTo>
                  <a:cubicBezTo>
                    <a:pt x="442" y="497"/>
                    <a:pt x="492" y="337"/>
                    <a:pt x="626" y="337"/>
                  </a:cubicBezTo>
                  <a:cubicBezTo>
                    <a:pt x="671" y="337"/>
                    <a:pt x="727" y="356"/>
                    <a:pt x="796" y="401"/>
                  </a:cubicBezTo>
                  <a:lnTo>
                    <a:pt x="896" y="620"/>
                  </a:lnTo>
                  <a:cubicBezTo>
                    <a:pt x="904" y="681"/>
                    <a:pt x="907" y="747"/>
                    <a:pt x="911" y="812"/>
                  </a:cubicBezTo>
                  <a:cubicBezTo>
                    <a:pt x="915" y="873"/>
                    <a:pt x="946" y="954"/>
                    <a:pt x="1011" y="958"/>
                  </a:cubicBezTo>
                  <a:cubicBezTo>
                    <a:pt x="1013" y="958"/>
                    <a:pt x="1015" y="958"/>
                    <a:pt x="1017" y="958"/>
                  </a:cubicBezTo>
                  <a:cubicBezTo>
                    <a:pt x="1105" y="958"/>
                    <a:pt x="1154" y="864"/>
                    <a:pt x="1161" y="797"/>
                  </a:cubicBezTo>
                  <a:cubicBezTo>
                    <a:pt x="1165" y="743"/>
                    <a:pt x="1119" y="681"/>
                    <a:pt x="1088" y="624"/>
                  </a:cubicBezTo>
                  <a:cubicBezTo>
                    <a:pt x="1123" y="493"/>
                    <a:pt x="1061" y="401"/>
                    <a:pt x="965" y="324"/>
                  </a:cubicBezTo>
                  <a:cubicBezTo>
                    <a:pt x="915" y="282"/>
                    <a:pt x="869" y="239"/>
                    <a:pt x="827" y="189"/>
                  </a:cubicBezTo>
                  <a:cubicBezTo>
                    <a:pt x="704" y="65"/>
                    <a:pt x="616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20"/>
            <p:cNvSpPr/>
            <p:nvPr/>
          </p:nvSpPr>
          <p:spPr>
            <a:xfrm>
              <a:off x="4075023" y="1683032"/>
              <a:ext cx="3598" cy="4219"/>
            </a:xfrm>
            <a:custGeom>
              <a:avLst/>
              <a:gdLst/>
              <a:ahLst/>
              <a:cxnLst/>
              <a:rect l="l" t="t" r="r" b="b"/>
              <a:pathLst>
                <a:path w="116" h="136" extrusionOk="0">
                  <a:moveTo>
                    <a:pt x="85" y="1"/>
                  </a:moveTo>
                  <a:cubicBezTo>
                    <a:pt x="35" y="20"/>
                    <a:pt x="0" y="62"/>
                    <a:pt x="24" y="105"/>
                  </a:cubicBezTo>
                  <a:cubicBezTo>
                    <a:pt x="37" y="127"/>
                    <a:pt x="47" y="135"/>
                    <a:pt x="57" y="135"/>
                  </a:cubicBezTo>
                  <a:cubicBezTo>
                    <a:pt x="79" y="135"/>
                    <a:pt x="94" y="94"/>
                    <a:pt x="116" y="78"/>
                  </a:cubicBezTo>
                  <a:cubicBezTo>
                    <a:pt x="112" y="47"/>
                    <a:pt x="100" y="24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20"/>
            <p:cNvSpPr/>
            <p:nvPr/>
          </p:nvSpPr>
          <p:spPr>
            <a:xfrm>
              <a:off x="3908849" y="1693548"/>
              <a:ext cx="3629" cy="4312"/>
            </a:xfrm>
            <a:custGeom>
              <a:avLst/>
              <a:gdLst/>
              <a:ahLst/>
              <a:cxnLst/>
              <a:rect l="l" t="t" r="r" b="b"/>
              <a:pathLst>
                <a:path w="117" h="139" extrusionOk="0">
                  <a:moveTo>
                    <a:pt x="43" y="0"/>
                  </a:moveTo>
                  <a:cubicBezTo>
                    <a:pt x="32" y="50"/>
                    <a:pt x="16" y="92"/>
                    <a:pt x="1" y="138"/>
                  </a:cubicBezTo>
                  <a:cubicBezTo>
                    <a:pt x="39" y="112"/>
                    <a:pt x="78" y="88"/>
                    <a:pt x="116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20"/>
            <p:cNvSpPr/>
            <p:nvPr/>
          </p:nvSpPr>
          <p:spPr>
            <a:xfrm>
              <a:off x="4145221" y="1607530"/>
              <a:ext cx="5056" cy="390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0"/>
                  </a:moveTo>
                  <a:cubicBezTo>
                    <a:pt x="46" y="0"/>
                    <a:pt x="19" y="12"/>
                    <a:pt x="5" y="56"/>
                  </a:cubicBezTo>
                  <a:cubicBezTo>
                    <a:pt x="1" y="68"/>
                    <a:pt x="43" y="102"/>
                    <a:pt x="62" y="126"/>
                  </a:cubicBezTo>
                  <a:lnTo>
                    <a:pt x="162" y="64"/>
                  </a:lnTo>
                  <a:lnTo>
                    <a:pt x="162" y="14"/>
                  </a:lnTo>
                  <a:cubicBezTo>
                    <a:pt x="134" y="9"/>
                    <a:pt x="105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20"/>
            <p:cNvSpPr/>
            <p:nvPr/>
          </p:nvSpPr>
          <p:spPr>
            <a:xfrm>
              <a:off x="4082406" y="1695192"/>
              <a:ext cx="1830" cy="1241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8" y="1"/>
                  </a:moveTo>
                  <a:lnTo>
                    <a:pt x="58" y="1"/>
                  </a:lnTo>
                  <a:cubicBezTo>
                    <a:pt x="12" y="16"/>
                    <a:pt x="1" y="35"/>
                    <a:pt x="35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51" y="15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97" name="Google Shape;3297;p20"/>
          <p:cNvGrpSpPr/>
          <p:nvPr/>
        </p:nvGrpSpPr>
        <p:grpSpPr>
          <a:xfrm>
            <a:off x="7780345" y="1573208"/>
            <a:ext cx="724828" cy="461049"/>
            <a:chOff x="4404238" y="1883763"/>
            <a:chExt cx="626418" cy="398452"/>
          </a:xfrm>
        </p:grpSpPr>
        <p:sp>
          <p:nvSpPr>
            <p:cNvPr id="3298" name="Google Shape;3298;p20"/>
            <p:cNvSpPr/>
            <p:nvPr/>
          </p:nvSpPr>
          <p:spPr>
            <a:xfrm>
              <a:off x="4404238" y="1883763"/>
              <a:ext cx="626418" cy="398452"/>
            </a:xfrm>
            <a:custGeom>
              <a:avLst/>
              <a:gdLst/>
              <a:ahLst/>
              <a:cxnLst/>
              <a:rect l="l" t="t" r="r" b="b"/>
              <a:pathLst>
                <a:path w="20194" h="12845" extrusionOk="0">
                  <a:moveTo>
                    <a:pt x="14634" y="1073"/>
                  </a:moveTo>
                  <a:lnTo>
                    <a:pt x="14634" y="1073"/>
                  </a:lnTo>
                  <a:cubicBezTo>
                    <a:pt x="14630" y="1085"/>
                    <a:pt x="14618" y="1108"/>
                    <a:pt x="14618" y="1108"/>
                  </a:cubicBezTo>
                  <a:cubicBezTo>
                    <a:pt x="14618" y="1092"/>
                    <a:pt x="14622" y="1081"/>
                    <a:pt x="14634" y="1073"/>
                  </a:cubicBezTo>
                  <a:close/>
                  <a:moveTo>
                    <a:pt x="17370" y="3359"/>
                  </a:moveTo>
                  <a:lnTo>
                    <a:pt x="17370" y="3359"/>
                  </a:lnTo>
                  <a:cubicBezTo>
                    <a:pt x="17712" y="3628"/>
                    <a:pt x="18023" y="3947"/>
                    <a:pt x="18495" y="4009"/>
                  </a:cubicBezTo>
                  <a:cubicBezTo>
                    <a:pt x="18515" y="4005"/>
                    <a:pt x="18534" y="3990"/>
                    <a:pt x="18549" y="3982"/>
                  </a:cubicBezTo>
                  <a:lnTo>
                    <a:pt x="18549" y="3982"/>
                  </a:lnTo>
                  <a:cubicBezTo>
                    <a:pt x="18538" y="4120"/>
                    <a:pt x="18615" y="4182"/>
                    <a:pt x="18745" y="4193"/>
                  </a:cubicBezTo>
                  <a:cubicBezTo>
                    <a:pt x="18768" y="4182"/>
                    <a:pt x="18787" y="4174"/>
                    <a:pt x="18807" y="4159"/>
                  </a:cubicBezTo>
                  <a:lnTo>
                    <a:pt x="18845" y="4178"/>
                  </a:lnTo>
                  <a:cubicBezTo>
                    <a:pt x="18826" y="4201"/>
                    <a:pt x="18803" y="4224"/>
                    <a:pt x="18784" y="4251"/>
                  </a:cubicBezTo>
                  <a:cubicBezTo>
                    <a:pt x="18734" y="4239"/>
                    <a:pt x="18684" y="4220"/>
                    <a:pt x="18638" y="4197"/>
                  </a:cubicBezTo>
                  <a:cubicBezTo>
                    <a:pt x="18326" y="4020"/>
                    <a:pt x="17973" y="3932"/>
                    <a:pt x="17688" y="3701"/>
                  </a:cubicBezTo>
                  <a:cubicBezTo>
                    <a:pt x="17646" y="3674"/>
                    <a:pt x="17596" y="3655"/>
                    <a:pt x="17550" y="3628"/>
                  </a:cubicBezTo>
                  <a:cubicBezTo>
                    <a:pt x="17496" y="3567"/>
                    <a:pt x="17435" y="3513"/>
                    <a:pt x="17377" y="3455"/>
                  </a:cubicBezTo>
                  <a:cubicBezTo>
                    <a:pt x="17381" y="3425"/>
                    <a:pt x="17381" y="3394"/>
                    <a:pt x="17370" y="3359"/>
                  </a:cubicBezTo>
                  <a:close/>
                  <a:moveTo>
                    <a:pt x="4458" y="6103"/>
                  </a:moveTo>
                  <a:cubicBezTo>
                    <a:pt x="4474" y="6115"/>
                    <a:pt x="4493" y="6122"/>
                    <a:pt x="4512" y="6134"/>
                  </a:cubicBezTo>
                  <a:cubicBezTo>
                    <a:pt x="4489" y="6138"/>
                    <a:pt x="4470" y="6145"/>
                    <a:pt x="4451" y="6157"/>
                  </a:cubicBezTo>
                  <a:cubicBezTo>
                    <a:pt x="4454" y="6141"/>
                    <a:pt x="4458" y="6122"/>
                    <a:pt x="4458" y="6103"/>
                  </a:cubicBezTo>
                  <a:close/>
                  <a:moveTo>
                    <a:pt x="527" y="3592"/>
                  </a:moveTo>
                  <a:cubicBezTo>
                    <a:pt x="557" y="3592"/>
                    <a:pt x="589" y="3611"/>
                    <a:pt x="627" y="3663"/>
                  </a:cubicBezTo>
                  <a:cubicBezTo>
                    <a:pt x="731" y="3809"/>
                    <a:pt x="839" y="3955"/>
                    <a:pt x="992" y="4063"/>
                  </a:cubicBezTo>
                  <a:cubicBezTo>
                    <a:pt x="1361" y="4554"/>
                    <a:pt x="1807" y="4985"/>
                    <a:pt x="2287" y="5373"/>
                  </a:cubicBezTo>
                  <a:lnTo>
                    <a:pt x="2299" y="5384"/>
                  </a:lnTo>
                  <a:cubicBezTo>
                    <a:pt x="2303" y="5431"/>
                    <a:pt x="2341" y="5469"/>
                    <a:pt x="2391" y="5469"/>
                  </a:cubicBezTo>
                  <a:cubicBezTo>
                    <a:pt x="2821" y="5842"/>
                    <a:pt x="3267" y="6211"/>
                    <a:pt x="3632" y="6660"/>
                  </a:cubicBezTo>
                  <a:cubicBezTo>
                    <a:pt x="3644" y="6722"/>
                    <a:pt x="3663" y="6779"/>
                    <a:pt x="3690" y="6837"/>
                  </a:cubicBezTo>
                  <a:cubicBezTo>
                    <a:pt x="3690" y="6841"/>
                    <a:pt x="3697" y="6841"/>
                    <a:pt x="3697" y="6848"/>
                  </a:cubicBezTo>
                  <a:cubicBezTo>
                    <a:pt x="3640" y="6829"/>
                    <a:pt x="3571" y="6829"/>
                    <a:pt x="3528" y="6779"/>
                  </a:cubicBezTo>
                  <a:lnTo>
                    <a:pt x="3513" y="6760"/>
                  </a:lnTo>
                  <a:cubicBezTo>
                    <a:pt x="3478" y="6745"/>
                    <a:pt x="3444" y="6718"/>
                    <a:pt x="3425" y="6683"/>
                  </a:cubicBezTo>
                  <a:lnTo>
                    <a:pt x="3402" y="6668"/>
                  </a:lnTo>
                  <a:cubicBezTo>
                    <a:pt x="3378" y="6645"/>
                    <a:pt x="3348" y="6633"/>
                    <a:pt x="3317" y="6622"/>
                  </a:cubicBezTo>
                  <a:lnTo>
                    <a:pt x="3282" y="6606"/>
                  </a:lnTo>
                  <a:lnTo>
                    <a:pt x="3279" y="6606"/>
                  </a:lnTo>
                  <a:lnTo>
                    <a:pt x="3183" y="6568"/>
                  </a:lnTo>
                  <a:lnTo>
                    <a:pt x="3129" y="6545"/>
                  </a:lnTo>
                  <a:cubicBezTo>
                    <a:pt x="3133" y="6522"/>
                    <a:pt x="3133" y="6503"/>
                    <a:pt x="3133" y="6476"/>
                  </a:cubicBezTo>
                  <a:lnTo>
                    <a:pt x="3033" y="6457"/>
                  </a:lnTo>
                  <a:lnTo>
                    <a:pt x="3029" y="6457"/>
                  </a:lnTo>
                  <a:cubicBezTo>
                    <a:pt x="3017" y="6395"/>
                    <a:pt x="2975" y="6376"/>
                    <a:pt x="2917" y="6372"/>
                  </a:cubicBezTo>
                  <a:cubicBezTo>
                    <a:pt x="2914" y="6318"/>
                    <a:pt x="2867" y="6280"/>
                    <a:pt x="2817" y="6280"/>
                  </a:cubicBezTo>
                  <a:lnTo>
                    <a:pt x="2806" y="6272"/>
                  </a:lnTo>
                  <a:cubicBezTo>
                    <a:pt x="2802" y="6224"/>
                    <a:pt x="2764" y="6187"/>
                    <a:pt x="2717" y="6187"/>
                  </a:cubicBezTo>
                  <a:cubicBezTo>
                    <a:pt x="2714" y="6187"/>
                    <a:pt x="2712" y="6187"/>
                    <a:pt x="2710" y="6188"/>
                  </a:cubicBezTo>
                  <a:lnTo>
                    <a:pt x="2691" y="6176"/>
                  </a:lnTo>
                  <a:cubicBezTo>
                    <a:pt x="2687" y="6133"/>
                    <a:pt x="2653" y="6106"/>
                    <a:pt x="2614" y="6106"/>
                  </a:cubicBezTo>
                  <a:cubicBezTo>
                    <a:pt x="2611" y="6106"/>
                    <a:pt x="2609" y="6107"/>
                    <a:pt x="2606" y="6107"/>
                  </a:cubicBezTo>
                  <a:cubicBezTo>
                    <a:pt x="2596" y="6084"/>
                    <a:pt x="2575" y="6067"/>
                    <a:pt x="2551" y="6067"/>
                  </a:cubicBezTo>
                  <a:cubicBezTo>
                    <a:pt x="2546" y="6067"/>
                    <a:pt x="2542" y="6067"/>
                    <a:pt x="2537" y="6068"/>
                  </a:cubicBezTo>
                  <a:cubicBezTo>
                    <a:pt x="2518" y="6015"/>
                    <a:pt x="2464" y="5976"/>
                    <a:pt x="2406" y="5976"/>
                  </a:cubicBezTo>
                  <a:cubicBezTo>
                    <a:pt x="2399" y="5930"/>
                    <a:pt x="2360" y="5896"/>
                    <a:pt x="2310" y="5896"/>
                  </a:cubicBezTo>
                  <a:lnTo>
                    <a:pt x="2291" y="5876"/>
                  </a:lnTo>
                  <a:cubicBezTo>
                    <a:pt x="2291" y="5834"/>
                    <a:pt x="2253" y="5799"/>
                    <a:pt x="2210" y="5799"/>
                  </a:cubicBezTo>
                  <a:lnTo>
                    <a:pt x="2191" y="5780"/>
                  </a:lnTo>
                  <a:cubicBezTo>
                    <a:pt x="2187" y="5737"/>
                    <a:pt x="2150" y="5707"/>
                    <a:pt x="2103" y="5707"/>
                  </a:cubicBezTo>
                  <a:cubicBezTo>
                    <a:pt x="2101" y="5707"/>
                    <a:pt x="2098" y="5707"/>
                    <a:pt x="2095" y="5707"/>
                  </a:cubicBezTo>
                  <a:lnTo>
                    <a:pt x="2091" y="5707"/>
                  </a:lnTo>
                  <a:cubicBezTo>
                    <a:pt x="2072" y="5684"/>
                    <a:pt x="2045" y="5669"/>
                    <a:pt x="2011" y="5669"/>
                  </a:cubicBezTo>
                  <a:lnTo>
                    <a:pt x="1899" y="5588"/>
                  </a:lnTo>
                  <a:lnTo>
                    <a:pt x="1891" y="5580"/>
                  </a:lnTo>
                  <a:cubicBezTo>
                    <a:pt x="1711" y="5354"/>
                    <a:pt x="1461" y="5208"/>
                    <a:pt x="1242" y="5031"/>
                  </a:cubicBezTo>
                  <a:cubicBezTo>
                    <a:pt x="1174" y="4975"/>
                    <a:pt x="1111" y="4945"/>
                    <a:pt x="1059" y="4945"/>
                  </a:cubicBezTo>
                  <a:cubicBezTo>
                    <a:pt x="981" y="4945"/>
                    <a:pt x="927" y="5012"/>
                    <a:pt x="915" y="5162"/>
                  </a:cubicBezTo>
                  <a:cubicBezTo>
                    <a:pt x="885" y="5119"/>
                    <a:pt x="858" y="5085"/>
                    <a:pt x="835" y="5050"/>
                  </a:cubicBezTo>
                  <a:cubicBezTo>
                    <a:pt x="566" y="4608"/>
                    <a:pt x="570" y="4105"/>
                    <a:pt x="493" y="3621"/>
                  </a:cubicBezTo>
                  <a:cubicBezTo>
                    <a:pt x="493" y="3617"/>
                    <a:pt x="489" y="3609"/>
                    <a:pt x="489" y="3601"/>
                  </a:cubicBezTo>
                  <a:cubicBezTo>
                    <a:pt x="501" y="3596"/>
                    <a:pt x="514" y="3592"/>
                    <a:pt x="527" y="3592"/>
                  </a:cubicBezTo>
                  <a:close/>
                  <a:moveTo>
                    <a:pt x="18699" y="6449"/>
                  </a:moveTo>
                  <a:lnTo>
                    <a:pt x="18699" y="6449"/>
                  </a:lnTo>
                  <a:cubicBezTo>
                    <a:pt x="18615" y="6526"/>
                    <a:pt x="18557" y="6583"/>
                    <a:pt x="18499" y="6645"/>
                  </a:cubicBezTo>
                  <a:cubicBezTo>
                    <a:pt x="18188" y="6971"/>
                    <a:pt x="17961" y="7371"/>
                    <a:pt x="17639" y="7690"/>
                  </a:cubicBezTo>
                  <a:cubicBezTo>
                    <a:pt x="17599" y="7729"/>
                    <a:pt x="17563" y="7771"/>
                    <a:pt x="17522" y="7811"/>
                  </a:cubicBezTo>
                  <a:lnTo>
                    <a:pt x="17522" y="7811"/>
                  </a:lnTo>
                  <a:lnTo>
                    <a:pt x="17581" y="7736"/>
                  </a:lnTo>
                  <a:cubicBezTo>
                    <a:pt x="17600" y="7709"/>
                    <a:pt x="17619" y="7675"/>
                    <a:pt x="17639" y="7640"/>
                  </a:cubicBezTo>
                  <a:cubicBezTo>
                    <a:pt x="17658" y="7613"/>
                    <a:pt x="17677" y="7582"/>
                    <a:pt x="17696" y="7548"/>
                  </a:cubicBezTo>
                  <a:cubicBezTo>
                    <a:pt x="17708" y="7536"/>
                    <a:pt x="17723" y="7521"/>
                    <a:pt x="17731" y="7506"/>
                  </a:cubicBezTo>
                  <a:lnTo>
                    <a:pt x="17808" y="7429"/>
                  </a:lnTo>
                  <a:cubicBezTo>
                    <a:pt x="17823" y="7413"/>
                    <a:pt x="17834" y="7406"/>
                    <a:pt x="17846" y="7390"/>
                  </a:cubicBezTo>
                  <a:cubicBezTo>
                    <a:pt x="17873" y="7363"/>
                    <a:pt x="17900" y="7336"/>
                    <a:pt x="17923" y="7306"/>
                  </a:cubicBezTo>
                  <a:cubicBezTo>
                    <a:pt x="17977" y="7240"/>
                    <a:pt x="18011" y="7164"/>
                    <a:pt x="18011" y="7083"/>
                  </a:cubicBezTo>
                  <a:cubicBezTo>
                    <a:pt x="18004" y="7075"/>
                    <a:pt x="18000" y="7064"/>
                    <a:pt x="17996" y="7060"/>
                  </a:cubicBezTo>
                  <a:lnTo>
                    <a:pt x="18403" y="6614"/>
                  </a:lnTo>
                  <a:cubicBezTo>
                    <a:pt x="18409" y="6615"/>
                    <a:pt x="18415" y="6615"/>
                    <a:pt x="18421" y="6615"/>
                  </a:cubicBezTo>
                  <a:cubicBezTo>
                    <a:pt x="18461" y="6615"/>
                    <a:pt x="18500" y="6603"/>
                    <a:pt x="18534" y="6583"/>
                  </a:cubicBezTo>
                  <a:cubicBezTo>
                    <a:pt x="18584" y="6549"/>
                    <a:pt x="18622" y="6503"/>
                    <a:pt x="18699" y="6449"/>
                  </a:cubicBezTo>
                  <a:close/>
                  <a:moveTo>
                    <a:pt x="4316" y="7871"/>
                  </a:moveTo>
                  <a:lnTo>
                    <a:pt x="4316" y="7871"/>
                  </a:lnTo>
                  <a:cubicBezTo>
                    <a:pt x="4355" y="7881"/>
                    <a:pt x="4391" y="7886"/>
                    <a:pt x="4429" y="7886"/>
                  </a:cubicBezTo>
                  <a:cubicBezTo>
                    <a:pt x="4447" y="7886"/>
                    <a:pt x="4466" y="7885"/>
                    <a:pt x="4485" y="7882"/>
                  </a:cubicBezTo>
                  <a:cubicBezTo>
                    <a:pt x="4493" y="7905"/>
                    <a:pt x="4512" y="7928"/>
                    <a:pt x="4531" y="7947"/>
                  </a:cubicBezTo>
                  <a:lnTo>
                    <a:pt x="4647" y="8036"/>
                  </a:lnTo>
                  <a:cubicBezTo>
                    <a:pt x="4524" y="8017"/>
                    <a:pt x="4416" y="7947"/>
                    <a:pt x="4316" y="7871"/>
                  </a:cubicBezTo>
                  <a:close/>
                  <a:moveTo>
                    <a:pt x="17310" y="8012"/>
                  </a:moveTo>
                  <a:lnTo>
                    <a:pt x="17310" y="8012"/>
                  </a:lnTo>
                  <a:cubicBezTo>
                    <a:pt x="17236" y="8074"/>
                    <a:pt x="17162" y="8134"/>
                    <a:pt x="17093" y="8193"/>
                  </a:cubicBezTo>
                  <a:cubicBezTo>
                    <a:pt x="17131" y="8159"/>
                    <a:pt x="17170" y="8120"/>
                    <a:pt x="17208" y="8086"/>
                  </a:cubicBezTo>
                  <a:cubicBezTo>
                    <a:pt x="17241" y="8058"/>
                    <a:pt x="17277" y="8036"/>
                    <a:pt x="17310" y="8012"/>
                  </a:cubicBezTo>
                  <a:close/>
                  <a:moveTo>
                    <a:pt x="5112" y="8332"/>
                  </a:moveTo>
                  <a:lnTo>
                    <a:pt x="5112" y="8332"/>
                  </a:lnTo>
                  <a:cubicBezTo>
                    <a:pt x="5108" y="8378"/>
                    <a:pt x="5133" y="8399"/>
                    <a:pt x="5177" y="8399"/>
                  </a:cubicBezTo>
                  <a:cubicBezTo>
                    <a:pt x="5184" y="8399"/>
                    <a:pt x="5192" y="8398"/>
                    <a:pt x="5200" y="8397"/>
                  </a:cubicBezTo>
                  <a:lnTo>
                    <a:pt x="5204" y="8405"/>
                  </a:lnTo>
                  <a:cubicBezTo>
                    <a:pt x="5196" y="8416"/>
                    <a:pt x="5188" y="8435"/>
                    <a:pt x="5188" y="8455"/>
                  </a:cubicBezTo>
                  <a:cubicBezTo>
                    <a:pt x="5200" y="8485"/>
                    <a:pt x="5215" y="8516"/>
                    <a:pt x="5234" y="8539"/>
                  </a:cubicBezTo>
                  <a:cubicBezTo>
                    <a:pt x="5158" y="8485"/>
                    <a:pt x="5065" y="8459"/>
                    <a:pt x="4973" y="8447"/>
                  </a:cubicBezTo>
                  <a:cubicBezTo>
                    <a:pt x="5012" y="8397"/>
                    <a:pt x="5062" y="8362"/>
                    <a:pt x="5112" y="8332"/>
                  </a:cubicBezTo>
                  <a:close/>
                  <a:moveTo>
                    <a:pt x="11621" y="9066"/>
                  </a:moveTo>
                  <a:cubicBezTo>
                    <a:pt x="11621" y="9073"/>
                    <a:pt x="11617" y="9073"/>
                    <a:pt x="11613" y="9073"/>
                  </a:cubicBezTo>
                  <a:lnTo>
                    <a:pt x="11621" y="9066"/>
                  </a:lnTo>
                  <a:close/>
                  <a:moveTo>
                    <a:pt x="8470" y="11102"/>
                  </a:moveTo>
                  <a:cubicBezTo>
                    <a:pt x="8470" y="11110"/>
                    <a:pt x="8470" y="11110"/>
                    <a:pt x="8466" y="11110"/>
                  </a:cubicBezTo>
                  <a:lnTo>
                    <a:pt x="8470" y="11102"/>
                  </a:lnTo>
                  <a:close/>
                  <a:moveTo>
                    <a:pt x="8558" y="6998"/>
                  </a:moveTo>
                  <a:cubicBezTo>
                    <a:pt x="8562" y="7002"/>
                    <a:pt x="8566" y="7010"/>
                    <a:pt x="8570" y="7018"/>
                  </a:cubicBezTo>
                  <a:cubicBezTo>
                    <a:pt x="8820" y="7117"/>
                    <a:pt x="9081" y="7183"/>
                    <a:pt x="9346" y="7217"/>
                  </a:cubicBezTo>
                  <a:cubicBezTo>
                    <a:pt x="9358" y="7214"/>
                    <a:pt x="9369" y="7202"/>
                    <a:pt x="9377" y="7198"/>
                  </a:cubicBezTo>
                  <a:cubicBezTo>
                    <a:pt x="9415" y="7288"/>
                    <a:pt x="9474" y="7333"/>
                    <a:pt x="9553" y="7333"/>
                  </a:cubicBezTo>
                  <a:cubicBezTo>
                    <a:pt x="9586" y="7333"/>
                    <a:pt x="9622" y="7325"/>
                    <a:pt x="9661" y="7310"/>
                  </a:cubicBezTo>
                  <a:lnTo>
                    <a:pt x="9661" y="7329"/>
                  </a:lnTo>
                  <a:cubicBezTo>
                    <a:pt x="9683" y="7389"/>
                    <a:pt x="9720" y="7414"/>
                    <a:pt x="9767" y="7414"/>
                  </a:cubicBezTo>
                  <a:cubicBezTo>
                    <a:pt x="9787" y="7414"/>
                    <a:pt x="9808" y="7410"/>
                    <a:pt x="9830" y="7402"/>
                  </a:cubicBezTo>
                  <a:lnTo>
                    <a:pt x="9873" y="7390"/>
                  </a:lnTo>
                  <a:cubicBezTo>
                    <a:pt x="9911" y="7786"/>
                    <a:pt x="10218" y="7951"/>
                    <a:pt x="10518" y="8120"/>
                  </a:cubicBezTo>
                  <a:lnTo>
                    <a:pt x="10580" y="8113"/>
                  </a:lnTo>
                  <a:cubicBezTo>
                    <a:pt x="10641" y="8443"/>
                    <a:pt x="10906" y="8547"/>
                    <a:pt x="11175" y="8639"/>
                  </a:cubicBezTo>
                  <a:cubicBezTo>
                    <a:pt x="11202" y="8881"/>
                    <a:pt x="11290" y="9066"/>
                    <a:pt x="11575" y="9096"/>
                  </a:cubicBezTo>
                  <a:cubicBezTo>
                    <a:pt x="11563" y="9104"/>
                    <a:pt x="11559" y="9112"/>
                    <a:pt x="11556" y="9119"/>
                  </a:cubicBezTo>
                  <a:cubicBezTo>
                    <a:pt x="11556" y="9143"/>
                    <a:pt x="11548" y="9169"/>
                    <a:pt x="11548" y="9192"/>
                  </a:cubicBezTo>
                  <a:cubicBezTo>
                    <a:pt x="11621" y="9461"/>
                    <a:pt x="11713" y="9719"/>
                    <a:pt x="11828" y="9969"/>
                  </a:cubicBezTo>
                  <a:cubicBezTo>
                    <a:pt x="11848" y="9996"/>
                    <a:pt x="11871" y="10007"/>
                    <a:pt x="11894" y="10022"/>
                  </a:cubicBezTo>
                  <a:cubicBezTo>
                    <a:pt x="11709" y="10315"/>
                    <a:pt x="11713" y="10726"/>
                    <a:pt x="11363" y="10926"/>
                  </a:cubicBezTo>
                  <a:cubicBezTo>
                    <a:pt x="11352" y="10960"/>
                    <a:pt x="11348" y="10995"/>
                    <a:pt x="11352" y="11033"/>
                  </a:cubicBezTo>
                  <a:cubicBezTo>
                    <a:pt x="11141" y="11141"/>
                    <a:pt x="10929" y="11264"/>
                    <a:pt x="10683" y="11306"/>
                  </a:cubicBezTo>
                  <a:cubicBezTo>
                    <a:pt x="10499" y="11198"/>
                    <a:pt x="10288" y="11137"/>
                    <a:pt x="10065" y="11133"/>
                  </a:cubicBezTo>
                  <a:lnTo>
                    <a:pt x="9953" y="11037"/>
                  </a:lnTo>
                  <a:cubicBezTo>
                    <a:pt x="9907" y="10949"/>
                    <a:pt x="9807" y="10975"/>
                    <a:pt x="9738" y="10926"/>
                  </a:cubicBezTo>
                  <a:lnTo>
                    <a:pt x="9561" y="10910"/>
                  </a:lnTo>
                  <a:cubicBezTo>
                    <a:pt x="9557" y="10887"/>
                    <a:pt x="9557" y="10860"/>
                    <a:pt x="9550" y="10833"/>
                  </a:cubicBezTo>
                  <a:cubicBezTo>
                    <a:pt x="9507" y="10756"/>
                    <a:pt x="9408" y="10783"/>
                    <a:pt x="9354" y="10718"/>
                  </a:cubicBezTo>
                  <a:lnTo>
                    <a:pt x="9058" y="10614"/>
                  </a:lnTo>
                  <a:cubicBezTo>
                    <a:pt x="8943" y="10518"/>
                    <a:pt x="8808" y="10449"/>
                    <a:pt x="8666" y="10407"/>
                  </a:cubicBezTo>
                  <a:cubicBezTo>
                    <a:pt x="8674" y="10399"/>
                    <a:pt x="8677" y="10388"/>
                    <a:pt x="8677" y="10380"/>
                  </a:cubicBezTo>
                  <a:cubicBezTo>
                    <a:pt x="8639" y="10226"/>
                    <a:pt x="8505" y="10180"/>
                    <a:pt x="8385" y="10115"/>
                  </a:cubicBezTo>
                  <a:cubicBezTo>
                    <a:pt x="8326" y="10086"/>
                    <a:pt x="8259" y="10052"/>
                    <a:pt x="8187" y="10052"/>
                  </a:cubicBezTo>
                  <a:cubicBezTo>
                    <a:pt x="8152" y="10052"/>
                    <a:pt x="8115" y="10060"/>
                    <a:pt x="8078" y="10080"/>
                  </a:cubicBezTo>
                  <a:cubicBezTo>
                    <a:pt x="8086" y="10061"/>
                    <a:pt x="8086" y="10042"/>
                    <a:pt x="8086" y="10022"/>
                  </a:cubicBezTo>
                  <a:cubicBezTo>
                    <a:pt x="7982" y="9773"/>
                    <a:pt x="7755" y="9604"/>
                    <a:pt x="7628" y="9369"/>
                  </a:cubicBezTo>
                  <a:cubicBezTo>
                    <a:pt x="7617" y="9350"/>
                    <a:pt x="7602" y="9335"/>
                    <a:pt x="7586" y="9315"/>
                  </a:cubicBezTo>
                  <a:cubicBezTo>
                    <a:pt x="7559" y="9285"/>
                    <a:pt x="7532" y="9246"/>
                    <a:pt x="7505" y="9212"/>
                  </a:cubicBezTo>
                  <a:cubicBezTo>
                    <a:pt x="7329" y="9054"/>
                    <a:pt x="7367" y="8731"/>
                    <a:pt x="7125" y="8616"/>
                  </a:cubicBezTo>
                  <a:lnTo>
                    <a:pt x="7125" y="8605"/>
                  </a:lnTo>
                  <a:cubicBezTo>
                    <a:pt x="7079" y="8251"/>
                    <a:pt x="7048" y="7894"/>
                    <a:pt x="7098" y="7536"/>
                  </a:cubicBezTo>
                  <a:cubicBezTo>
                    <a:pt x="7102" y="7433"/>
                    <a:pt x="7098" y="7329"/>
                    <a:pt x="7160" y="7240"/>
                  </a:cubicBezTo>
                  <a:cubicBezTo>
                    <a:pt x="7167" y="7229"/>
                    <a:pt x="7179" y="7214"/>
                    <a:pt x="7183" y="7202"/>
                  </a:cubicBezTo>
                  <a:cubicBezTo>
                    <a:pt x="7219" y="7218"/>
                    <a:pt x="7252" y="7224"/>
                    <a:pt x="7283" y="7224"/>
                  </a:cubicBezTo>
                  <a:cubicBezTo>
                    <a:pt x="7404" y="7224"/>
                    <a:pt x="7494" y="7123"/>
                    <a:pt x="7598" y="7068"/>
                  </a:cubicBezTo>
                  <a:cubicBezTo>
                    <a:pt x="7675" y="7025"/>
                    <a:pt x="7759" y="7006"/>
                    <a:pt x="7847" y="7006"/>
                  </a:cubicBezTo>
                  <a:cubicBezTo>
                    <a:pt x="7903" y="7005"/>
                    <a:pt x="7958" y="7004"/>
                    <a:pt x="8014" y="7004"/>
                  </a:cubicBezTo>
                  <a:cubicBezTo>
                    <a:pt x="8125" y="7004"/>
                    <a:pt x="8237" y="7006"/>
                    <a:pt x="8347" y="7006"/>
                  </a:cubicBezTo>
                  <a:cubicBezTo>
                    <a:pt x="8416" y="7006"/>
                    <a:pt x="8485" y="7006"/>
                    <a:pt x="8558" y="6998"/>
                  </a:cubicBezTo>
                  <a:close/>
                  <a:moveTo>
                    <a:pt x="11671" y="11210"/>
                  </a:moveTo>
                  <a:cubicBezTo>
                    <a:pt x="11625" y="11244"/>
                    <a:pt x="11586" y="11275"/>
                    <a:pt x="11556" y="11321"/>
                  </a:cubicBezTo>
                  <a:lnTo>
                    <a:pt x="11556" y="11341"/>
                  </a:lnTo>
                  <a:lnTo>
                    <a:pt x="11486" y="11329"/>
                  </a:lnTo>
                  <a:cubicBezTo>
                    <a:pt x="11490" y="11302"/>
                    <a:pt x="11494" y="11271"/>
                    <a:pt x="11506" y="11244"/>
                  </a:cubicBezTo>
                  <a:cubicBezTo>
                    <a:pt x="11521" y="11248"/>
                    <a:pt x="11540" y="11252"/>
                    <a:pt x="11559" y="11252"/>
                  </a:cubicBezTo>
                  <a:cubicBezTo>
                    <a:pt x="11602" y="11248"/>
                    <a:pt x="11636" y="11233"/>
                    <a:pt x="11671" y="11210"/>
                  </a:cubicBezTo>
                  <a:close/>
                  <a:moveTo>
                    <a:pt x="927" y="5185"/>
                  </a:moveTo>
                  <a:lnTo>
                    <a:pt x="927" y="5185"/>
                  </a:lnTo>
                  <a:cubicBezTo>
                    <a:pt x="1138" y="5315"/>
                    <a:pt x="1323" y="5488"/>
                    <a:pt x="1503" y="5657"/>
                  </a:cubicBezTo>
                  <a:lnTo>
                    <a:pt x="1784" y="5788"/>
                  </a:lnTo>
                  <a:lnTo>
                    <a:pt x="1791" y="5792"/>
                  </a:lnTo>
                  <a:cubicBezTo>
                    <a:pt x="1830" y="5865"/>
                    <a:pt x="1903" y="5888"/>
                    <a:pt x="1980" y="5892"/>
                  </a:cubicBezTo>
                  <a:lnTo>
                    <a:pt x="1991" y="5888"/>
                  </a:lnTo>
                  <a:cubicBezTo>
                    <a:pt x="1995" y="5945"/>
                    <a:pt x="2037" y="5969"/>
                    <a:pt x="2091" y="5984"/>
                  </a:cubicBezTo>
                  <a:lnTo>
                    <a:pt x="2095" y="5988"/>
                  </a:lnTo>
                  <a:cubicBezTo>
                    <a:pt x="2107" y="6042"/>
                    <a:pt x="2126" y="6084"/>
                    <a:pt x="2191" y="6084"/>
                  </a:cubicBezTo>
                  <a:lnTo>
                    <a:pt x="2195" y="6088"/>
                  </a:lnTo>
                  <a:lnTo>
                    <a:pt x="2299" y="6161"/>
                  </a:lnTo>
                  <a:lnTo>
                    <a:pt x="2299" y="6161"/>
                  </a:lnTo>
                  <a:lnTo>
                    <a:pt x="2195" y="6095"/>
                  </a:lnTo>
                  <a:lnTo>
                    <a:pt x="2195" y="6095"/>
                  </a:lnTo>
                  <a:cubicBezTo>
                    <a:pt x="2206" y="6153"/>
                    <a:pt x="2245" y="6164"/>
                    <a:pt x="2299" y="6164"/>
                  </a:cubicBezTo>
                  <a:lnTo>
                    <a:pt x="2441" y="6295"/>
                  </a:lnTo>
                  <a:cubicBezTo>
                    <a:pt x="2437" y="6337"/>
                    <a:pt x="2460" y="6364"/>
                    <a:pt x="2502" y="6364"/>
                  </a:cubicBezTo>
                  <a:lnTo>
                    <a:pt x="2529" y="6391"/>
                  </a:lnTo>
                  <a:cubicBezTo>
                    <a:pt x="2522" y="6430"/>
                    <a:pt x="2552" y="6464"/>
                    <a:pt x="2591" y="6468"/>
                  </a:cubicBezTo>
                  <a:lnTo>
                    <a:pt x="2606" y="6468"/>
                  </a:lnTo>
                  <a:lnTo>
                    <a:pt x="2633" y="6491"/>
                  </a:lnTo>
                  <a:cubicBezTo>
                    <a:pt x="2645" y="6526"/>
                    <a:pt x="2671" y="6549"/>
                    <a:pt x="2706" y="6564"/>
                  </a:cubicBezTo>
                  <a:lnTo>
                    <a:pt x="2710" y="6587"/>
                  </a:lnTo>
                  <a:lnTo>
                    <a:pt x="2733" y="6595"/>
                  </a:lnTo>
                  <a:cubicBezTo>
                    <a:pt x="2733" y="6622"/>
                    <a:pt x="2760" y="6645"/>
                    <a:pt x="2787" y="6645"/>
                  </a:cubicBezTo>
                  <a:cubicBezTo>
                    <a:pt x="2791" y="6645"/>
                    <a:pt x="2798" y="6649"/>
                    <a:pt x="2802" y="6649"/>
                  </a:cubicBezTo>
                  <a:lnTo>
                    <a:pt x="2887" y="6714"/>
                  </a:lnTo>
                  <a:cubicBezTo>
                    <a:pt x="2898" y="6761"/>
                    <a:pt x="2940" y="6795"/>
                    <a:pt x="2990" y="6795"/>
                  </a:cubicBezTo>
                  <a:cubicBezTo>
                    <a:pt x="2993" y="6795"/>
                    <a:pt x="2995" y="6795"/>
                    <a:pt x="2998" y="6795"/>
                  </a:cubicBezTo>
                  <a:lnTo>
                    <a:pt x="3110" y="6906"/>
                  </a:lnTo>
                  <a:cubicBezTo>
                    <a:pt x="3256" y="7167"/>
                    <a:pt x="3471" y="7333"/>
                    <a:pt x="3778" y="7356"/>
                  </a:cubicBezTo>
                  <a:cubicBezTo>
                    <a:pt x="3786" y="7352"/>
                    <a:pt x="3801" y="7348"/>
                    <a:pt x="3813" y="7340"/>
                  </a:cubicBezTo>
                  <a:cubicBezTo>
                    <a:pt x="3817" y="7363"/>
                    <a:pt x="3817" y="7379"/>
                    <a:pt x="3817" y="7402"/>
                  </a:cubicBezTo>
                  <a:cubicBezTo>
                    <a:pt x="3824" y="7425"/>
                    <a:pt x="3832" y="7444"/>
                    <a:pt x="3840" y="7467"/>
                  </a:cubicBezTo>
                  <a:cubicBezTo>
                    <a:pt x="3928" y="7548"/>
                    <a:pt x="4005" y="7655"/>
                    <a:pt x="4089" y="7740"/>
                  </a:cubicBezTo>
                  <a:cubicBezTo>
                    <a:pt x="4047" y="7721"/>
                    <a:pt x="3993" y="7709"/>
                    <a:pt x="3943" y="7702"/>
                  </a:cubicBezTo>
                  <a:cubicBezTo>
                    <a:pt x="3951" y="7671"/>
                    <a:pt x="3943" y="7632"/>
                    <a:pt x="3932" y="7602"/>
                  </a:cubicBezTo>
                  <a:cubicBezTo>
                    <a:pt x="3893" y="7556"/>
                    <a:pt x="3843" y="7517"/>
                    <a:pt x="3786" y="7498"/>
                  </a:cubicBezTo>
                  <a:lnTo>
                    <a:pt x="3728" y="7486"/>
                  </a:lnTo>
                  <a:lnTo>
                    <a:pt x="3521" y="7406"/>
                  </a:lnTo>
                  <a:cubicBezTo>
                    <a:pt x="3413" y="7267"/>
                    <a:pt x="3298" y="7137"/>
                    <a:pt x="3110" y="7102"/>
                  </a:cubicBezTo>
                  <a:cubicBezTo>
                    <a:pt x="3092" y="7098"/>
                    <a:pt x="3077" y="7096"/>
                    <a:pt x="3061" y="7096"/>
                  </a:cubicBezTo>
                  <a:cubicBezTo>
                    <a:pt x="3046" y="7096"/>
                    <a:pt x="3031" y="7098"/>
                    <a:pt x="3013" y="7102"/>
                  </a:cubicBezTo>
                  <a:cubicBezTo>
                    <a:pt x="3010" y="7171"/>
                    <a:pt x="3052" y="7198"/>
                    <a:pt x="3110" y="7210"/>
                  </a:cubicBezTo>
                  <a:cubicBezTo>
                    <a:pt x="3136" y="7433"/>
                    <a:pt x="3271" y="7536"/>
                    <a:pt x="3494" y="7536"/>
                  </a:cubicBezTo>
                  <a:cubicBezTo>
                    <a:pt x="3494" y="7559"/>
                    <a:pt x="3494" y="7582"/>
                    <a:pt x="3490" y="7605"/>
                  </a:cubicBezTo>
                  <a:lnTo>
                    <a:pt x="3805" y="7825"/>
                  </a:lnTo>
                  <a:cubicBezTo>
                    <a:pt x="3821" y="7865"/>
                    <a:pt x="3846" y="7895"/>
                    <a:pt x="3888" y="7895"/>
                  </a:cubicBezTo>
                  <a:cubicBezTo>
                    <a:pt x="3898" y="7895"/>
                    <a:pt x="3909" y="7894"/>
                    <a:pt x="3920" y="7890"/>
                  </a:cubicBezTo>
                  <a:cubicBezTo>
                    <a:pt x="3970" y="8113"/>
                    <a:pt x="4178" y="8190"/>
                    <a:pt x="4320" y="8316"/>
                  </a:cubicBezTo>
                  <a:cubicBezTo>
                    <a:pt x="4362" y="8355"/>
                    <a:pt x="4412" y="8386"/>
                    <a:pt x="4466" y="8405"/>
                  </a:cubicBezTo>
                  <a:cubicBezTo>
                    <a:pt x="4497" y="8412"/>
                    <a:pt x="4531" y="8424"/>
                    <a:pt x="4570" y="8432"/>
                  </a:cubicBezTo>
                  <a:cubicBezTo>
                    <a:pt x="4585" y="8462"/>
                    <a:pt x="4608" y="8485"/>
                    <a:pt x="4639" y="8505"/>
                  </a:cubicBezTo>
                  <a:lnTo>
                    <a:pt x="4823" y="8620"/>
                  </a:lnTo>
                  <a:cubicBezTo>
                    <a:pt x="5119" y="8827"/>
                    <a:pt x="5384" y="9066"/>
                    <a:pt x="5623" y="9335"/>
                  </a:cubicBezTo>
                  <a:lnTo>
                    <a:pt x="5626" y="9342"/>
                  </a:lnTo>
                  <a:cubicBezTo>
                    <a:pt x="5776" y="9450"/>
                    <a:pt x="5984" y="9450"/>
                    <a:pt x="6126" y="9600"/>
                  </a:cubicBezTo>
                  <a:cubicBezTo>
                    <a:pt x="6170" y="9646"/>
                    <a:pt x="6212" y="9665"/>
                    <a:pt x="6251" y="9665"/>
                  </a:cubicBezTo>
                  <a:cubicBezTo>
                    <a:pt x="6321" y="9665"/>
                    <a:pt x="6384" y="9608"/>
                    <a:pt x="6437" y="9534"/>
                  </a:cubicBezTo>
                  <a:cubicBezTo>
                    <a:pt x="6476" y="9631"/>
                    <a:pt x="6510" y="9730"/>
                    <a:pt x="6549" y="9827"/>
                  </a:cubicBezTo>
                  <a:cubicBezTo>
                    <a:pt x="6552" y="9931"/>
                    <a:pt x="6594" y="10000"/>
                    <a:pt x="6692" y="10000"/>
                  </a:cubicBezTo>
                  <a:cubicBezTo>
                    <a:pt x="6706" y="10000"/>
                    <a:pt x="6721" y="9998"/>
                    <a:pt x="6737" y="9996"/>
                  </a:cubicBezTo>
                  <a:cubicBezTo>
                    <a:pt x="6841" y="9976"/>
                    <a:pt x="6841" y="9884"/>
                    <a:pt x="6841" y="9796"/>
                  </a:cubicBezTo>
                  <a:cubicBezTo>
                    <a:pt x="6872" y="9736"/>
                    <a:pt x="6903" y="9714"/>
                    <a:pt x="6935" y="9714"/>
                  </a:cubicBezTo>
                  <a:cubicBezTo>
                    <a:pt x="6979" y="9714"/>
                    <a:pt x="7023" y="9754"/>
                    <a:pt x="7067" y="9792"/>
                  </a:cubicBezTo>
                  <a:lnTo>
                    <a:pt x="7871" y="10514"/>
                  </a:lnTo>
                  <a:lnTo>
                    <a:pt x="7890" y="10534"/>
                  </a:lnTo>
                  <a:cubicBezTo>
                    <a:pt x="7890" y="10564"/>
                    <a:pt x="7913" y="10595"/>
                    <a:pt x="7947" y="10595"/>
                  </a:cubicBezTo>
                  <a:lnTo>
                    <a:pt x="7955" y="10595"/>
                  </a:lnTo>
                  <a:cubicBezTo>
                    <a:pt x="8032" y="10676"/>
                    <a:pt x="8105" y="10756"/>
                    <a:pt x="8182" y="10841"/>
                  </a:cubicBezTo>
                  <a:cubicBezTo>
                    <a:pt x="8163" y="10956"/>
                    <a:pt x="8143" y="11064"/>
                    <a:pt x="8259" y="11141"/>
                  </a:cubicBezTo>
                  <a:cubicBezTo>
                    <a:pt x="8189" y="11302"/>
                    <a:pt x="8247" y="11460"/>
                    <a:pt x="8274" y="11617"/>
                  </a:cubicBezTo>
                  <a:cubicBezTo>
                    <a:pt x="8278" y="11640"/>
                    <a:pt x="8282" y="11671"/>
                    <a:pt x="8282" y="11698"/>
                  </a:cubicBezTo>
                  <a:cubicBezTo>
                    <a:pt x="8255" y="11698"/>
                    <a:pt x="8232" y="11709"/>
                    <a:pt x="8205" y="11713"/>
                  </a:cubicBezTo>
                  <a:cubicBezTo>
                    <a:pt x="7986" y="11598"/>
                    <a:pt x="7867" y="11314"/>
                    <a:pt x="7567" y="11314"/>
                  </a:cubicBezTo>
                  <a:lnTo>
                    <a:pt x="7563" y="11314"/>
                  </a:lnTo>
                  <a:cubicBezTo>
                    <a:pt x="7567" y="11306"/>
                    <a:pt x="7571" y="11294"/>
                    <a:pt x="7571" y="11287"/>
                  </a:cubicBezTo>
                  <a:cubicBezTo>
                    <a:pt x="7394" y="10956"/>
                    <a:pt x="7048" y="10826"/>
                    <a:pt x="6764" y="10630"/>
                  </a:cubicBezTo>
                  <a:cubicBezTo>
                    <a:pt x="5703" y="9884"/>
                    <a:pt x="4816" y="8931"/>
                    <a:pt x="3801" y="8140"/>
                  </a:cubicBezTo>
                  <a:cubicBezTo>
                    <a:pt x="3732" y="8113"/>
                    <a:pt x="3667" y="8082"/>
                    <a:pt x="3605" y="8044"/>
                  </a:cubicBezTo>
                  <a:cubicBezTo>
                    <a:pt x="3525" y="7947"/>
                    <a:pt x="3432" y="7855"/>
                    <a:pt x="3325" y="7778"/>
                  </a:cubicBezTo>
                  <a:cubicBezTo>
                    <a:pt x="3325" y="7748"/>
                    <a:pt x="3317" y="7713"/>
                    <a:pt x="3305" y="7682"/>
                  </a:cubicBezTo>
                  <a:cubicBezTo>
                    <a:pt x="3171" y="7671"/>
                    <a:pt x="3152" y="7490"/>
                    <a:pt x="3017" y="7483"/>
                  </a:cubicBezTo>
                  <a:cubicBezTo>
                    <a:pt x="3013" y="7448"/>
                    <a:pt x="2990" y="7425"/>
                    <a:pt x="2963" y="7410"/>
                  </a:cubicBezTo>
                  <a:lnTo>
                    <a:pt x="2956" y="7390"/>
                  </a:lnTo>
                  <a:lnTo>
                    <a:pt x="2929" y="7348"/>
                  </a:lnTo>
                  <a:cubicBezTo>
                    <a:pt x="2910" y="7317"/>
                    <a:pt x="2883" y="7294"/>
                    <a:pt x="2860" y="7267"/>
                  </a:cubicBezTo>
                  <a:lnTo>
                    <a:pt x="2821" y="7229"/>
                  </a:lnTo>
                  <a:cubicBezTo>
                    <a:pt x="2798" y="7198"/>
                    <a:pt x="2771" y="7175"/>
                    <a:pt x="2744" y="7152"/>
                  </a:cubicBezTo>
                  <a:cubicBezTo>
                    <a:pt x="2729" y="7137"/>
                    <a:pt x="2721" y="7121"/>
                    <a:pt x="2706" y="7114"/>
                  </a:cubicBezTo>
                  <a:cubicBezTo>
                    <a:pt x="2683" y="7083"/>
                    <a:pt x="2652" y="7060"/>
                    <a:pt x="2625" y="7037"/>
                  </a:cubicBezTo>
                  <a:cubicBezTo>
                    <a:pt x="2610" y="7021"/>
                    <a:pt x="2591" y="7010"/>
                    <a:pt x="2575" y="7002"/>
                  </a:cubicBezTo>
                  <a:cubicBezTo>
                    <a:pt x="2502" y="6895"/>
                    <a:pt x="2414" y="6810"/>
                    <a:pt x="2306" y="6749"/>
                  </a:cubicBezTo>
                  <a:cubicBezTo>
                    <a:pt x="2291" y="6702"/>
                    <a:pt x="2279" y="6664"/>
                    <a:pt x="2264" y="6622"/>
                  </a:cubicBezTo>
                  <a:cubicBezTo>
                    <a:pt x="2037" y="6276"/>
                    <a:pt x="1757" y="5988"/>
                    <a:pt x="1446" y="5719"/>
                  </a:cubicBezTo>
                  <a:cubicBezTo>
                    <a:pt x="1269" y="5546"/>
                    <a:pt x="1084" y="5384"/>
                    <a:pt x="927" y="5185"/>
                  </a:cubicBezTo>
                  <a:close/>
                  <a:moveTo>
                    <a:pt x="13537" y="379"/>
                  </a:moveTo>
                  <a:cubicBezTo>
                    <a:pt x="13592" y="379"/>
                    <a:pt x="13647" y="415"/>
                    <a:pt x="13715" y="435"/>
                  </a:cubicBezTo>
                  <a:cubicBezTo>
                    <a:pt x="13950" y="685"/>
                    <a:pt x="14253" y="839"/>
                    <a:pt x="14530" y="1019"/>
                  </a:cubicBezTo>
                  <a:cubicBezTo>
                    <a:pt x="14561" y="1054"/>
                    <a:pt x="14587" y="1085"/>
                    <a:pt x="14622" y="1115"/>
                  </a:cubicBezTo>
                  <a:cubicBezTo>
                    <a:pt x="14787" y="1392"/>
                    <a:pt x="15002" y="1630"/>
                    <a:pt x="15214" y="1865"/>
                  </a:cubicBezTo>
                  <a:cubicBezTo>
                    <a:pt x="15252" y="1991"/>
                    <a:pt x="15348" y="2068"/>
                    <a:pt x="15444" y="2145"/>
                  </a:cubicBezTo>
                  <a:cubicBezTo>
                    <a:pt x="15517" y="2268"/>
                    <a:pt x="15575" y="2403"/>
                    <a:pt x="15729" y="2453"/>
                  </a:cubicBezTo>
                  <a:lnTo>
                    <a:pt x="15733" y="2456"/>
                  </a:lnTo>
                  <a:cubicBezTo>
                    <a:pt x="15736" y="2510"/>
                    <a:pt x="15775" y="2552"/>
                    <a:pt x="15829" y="2564"/>
                  </a:cubicBezTo>
                  <a:lnTo>
                    <a:pt x="16059" y="2921"/>
                  </a:lnTo>
                  <a:cubicBezTo>
                    <a:pt x="16313" y="3379"/>
                    <a:pt x="16812" y="3563"/>
                    <a:pt x="17170" y="3909"/>
                  </a:cubicBezTo>
                  <a:cubicBezTo>
                    <a:pt x="17189" y="3920"/>
                    <a:pt x="17208" y="3936"/>
                    <a:pt x="17220" y="3947"/>
                  </a:cubicBezTo>
                  <a:cubicBezTo>
                    <a:pt x="17258" y="3974"/>
                    <a:pt x="17293" y="3997"/>
                    <a:pt x="17331" y="4024"/>
                  </a:cubicBezTo>
                  <a:cubicBezTo>
                    <a:pt x="17546" y="4139"/>
                    <a:pt x="17731" y="4305"/>
                    <a:pt x="17957" y="4397"/>
                  </a:cubicBezTo>
                  <a:cubicBezTo>
                    <a:pt x="17963" y="4398"/>
                    <a:pt x="17969" y="4398"/>
                    <a:pt x="17974" y="4398"/>
                  </a:cubicBezTo>
                  <a:cubicBezTo>
                    <a:pt x="18021" y="4398"/>
                    <a:pt x="18073" y="4369"/>
                    <a:pt x="18121" y="4369"/>
                  </a:cubicBezTo>
                  <a:cubicBezTo>
                    <a:pt x="18157" y="4369"/>
                    <a:pt x="18190" y="4386"/>
                    <a:pt x="18215" y="4447"/>
                  </a:cubicBezTo>
                  <a:cubicBezTo>
                    <a:pt x="18366" y="4524"/>
                    <a:pt x="18531" y="4569"/>
                    <a:pt x="18699" y="4569"/>
                  </a:cubicBezTo>
                  <a:cubicBezTo>
                    <a:pt x="18723" y="4569"/>
                    <a:pt x="18748" y="4568"/>
                    <a:pt x="18772" y="4566"/>
                  </a:cubicBezTo>
                  <a:lnTo>
                    <a:pt x="18787" y="4562"/>
                  </a:lnTo>
                  <a:cubicBezTo>
                    <a:pt x="18887" y="4720"/>
                    <a:pt x="19072" y="4697"/>
                    <a:pt x="19237" y="4704"/>
                  </a:cubicBezTo>
                  <a:cubicBezTo>
                    <a:pt x="19252" y="4700"/>
                    <a:pt x="19268" y="4689"/>
                    <a:pt x="19283" y="4681"/>
                  </a:cubicBezTo>
                  <a:cubicBezTo>
                    <a:pt x="19304" y="4734"/>
                    <a:pt x="19335" y="4771"/>
                    <a:pt x="19382" y="4771"/>
                  </a:cubicBezTo>
                  <a:cubicBezTo>
                    <a:pt x="19403" y="4771"/>
                    <a:pt x="19427" y="4763"/>
                    <a:pt x="19456" y="4747"/>
                  </a:cubicBezTo>
                  <a:cubicBezTo>
                    <a:pt x="19464" y="4777"/>
                    <a:pt x="19483" y="4804"/>
                    <a:pt x="19514" y="4820"/>
                  </a:cubicBezTo>
                  <a:cubicBezTo>
                    <a:pt x="19591" y="4854"/>
                    <a:pt x="19671" y="4881"/>
                    <a:pt x="19752" y="4900"/>
                  </a:cubicBezTo>
                  <a:lnTo>
                    <a:pt x="19783" y="4908"/>
                  </a:lnTo>
                  <a:lnTo>
                    <a:pt x="19783" y="4927"/>
                  </a:lnTo>
                  <a:cubicBezTo>
                    <a:pt x="19763" y="4931"/>
                    <a:pt x="19748" y="4943"/>
                    <a:pt x="19733" y="4950"/>
                  </a:cubicBezTo>
                  <a:lnTo>
                    <a:pt x="19733" y="4946"/>
                  </a:lnTo>
                  <a:cubicBezTo>
                    <a:pt x="19710" y="4973"/>
                    <a:pt x="19690" y="5004"/>
                    <a:pt x="19675" y="5031"/>
                  </a:cubicBezTo>
                  <a:cubicBezTo>
                    <a:pt x="19656" y="5062"/>
                    <a:pt x="19637" y="5089"/>
                    <a:pt x="19614" y="5119"/>
                  </a:cubicBezTo>
                  <a:cubicBezTo>
                    <a:pt x="19606" y="5135"/>
                    <a:pt x="19591" y="5142"/>
                    <a:pt x="19575" y="5158"/>
                  </a:cubicBezTo>
                  <a:cubicBezTo>
                    <a:pt x="19548" y="5181"/>
                    <a:pt x="19518" y="5200"/>
                    <a:pt x="19487" y="5223"/>
                  </a:cubicBezTo>
                  <a:cubicBezTo>
                    <a:pt x="19475" y="5235"/>
                    <a:pt x="19456" y="5242"/>
                    <a:pt x="19441" y="5258"/>
                  </a:cubicBezTo>
                  <a:cubicBezTo>
                    <a:pt x="19406" y="5277"/>
                    <a:pt x="19372" y="5300"/>
                    <a:pt x="19341" y="5327"/>
                  </a:cubicBezTo>
                  <a:cubicBezTo>
                    <a:pt x="18999" y="5680"/>
                    <a:pt x="18492" y="5869"/>
                    <a:pt x="18288" y="6364"/>
                  </a:cubicBezTo>
                  <a:lnTo>
                    <a:pt x="18288" y="6441"/>
                  </a:lnTo>
                  <a:cubicBezTo>
                    <a:pt x="18115" y="6583"/>
                    <a:pt x="17961" y="6756"/>
                    <a:pt x="17842" y="6948"/>
                  </a:cubicBezTo>
                  <a:lnTo>
                    <a:pt x="17846" y="6960"/>
                  </a:lnTo>
                  <a:cubicBezTo>
                    <a:pt x="17842" y="6960"/>
                    <a:pt x="17834" y="6960"/>
                    <a:pt x="17831" y="6964"/>
                  </a:cubicBezTo>
                  <a:cubicBezTo>
                    <a:pt x="17715" y="6925"/>
                    <a:pt x="17769" y="6737"/>
                    <a:pt x="17615" y="6729"/>
                  </a:cubicBezTo>
                  <a:cubicBezTo>
                    <a:pt x="17523" y="6868"/>
                    <a:pt x="17566" y="7025"/>
                    <a:pt x="17562" y="7175"/>
                  </a:cubicBezTo>
                  <a:lnTo>
                    <a:pt x="17539" y="7194"/>
                  </a:lnTo>
                  <a:lnTo>
                    <a:pt x="17496" y="7237"/>
                  </a:lnTo>
                  <a:cubicBezTo>
                    <a:pt x="17469" y="7267"/>
                    <a:pt x="17446" y="7298"/>
                    <a:pt x="17427" y="7333"/>
                  </a:cubicBezTo>
                  <a:cubicBezTo>
                    <a:pt x="17408" y="7367"/>
                    <a:pt x="17385" y="7402"/>
                    <a:pt x="17366" y="7433"/>
                  </a:cubicBezTo>
                  <a:cubicBezTo>
                    <a:pt x="17346" y="7467"/>
                    <a:pt x="17323" y="7502"/>
                    <a:pt x="17297" y="7529"/>
                  </a:cubicBezTo>
                  <a:cubicBezTo>
                    <a:pt x="17285" y="7548"/>
                    <a:pt x="17273" y="7567"/>
                    <a:pt x="17258" y="7586"/>
                  </a:cubicBezTo>
                  <a:lnTo>
                    <a:pt x="17154" y="7613"/>
                  </a:lnTo>
                  <a:cubicBezTo>
                    <a:pt x="17112" y="7694"/>
                    <a:pt x="17024" y="7675"/>
                    <a:pt x="16958" y="7698"/>
                  </a:cubicBezTo>
                  <a:cubicBezTo>
                    <a:pt x="16574" y="7986"/>
                    <a:pt x="16067" y="8151"/>
                    <a:pt x="15929" y="8693"/>
                  </a:cubicBezTo>
                  <a:cubicBezTo>
                    <a:pt x="15852" y="8712"/>
                    <a:pt x="15771" y="8712"/>
                    <a:pt x="15729" y="8793"/>
                  </a:cubicBezTo>
                  <a:cubicBezTo>
                    <a:pt x="15636" y="8827"/>
                    <a:pt x="15563" y="8900"/>
                    <a:pt x="15525" y="8985"/>
                  </a:cubicBezTo>
                  <a:cubicBezTo>
                    <a:pt x="15507" y="8982"/>
                    <a:pt x="15489" y="8980"/>
                    <a:pt x="15471" y="8980"/>
                  </a:cubicBezTo>
                  <a:cubicBezTo>
                    <a:pt x="15409" y="8980"/>
                    <a:pt x="15348" y="9001"/>
                    <a:pt x="15295" y="9043"/>
                  </a:cubicBezTo>
                  <a:cubicBezTo>
                    <a:pt x="15125" y="9143"/>
                    <a:pt x="15041" y="9231"/>
                    <a:pt x="15306" y="9312"/>
                  </a:cubicBezTo>
                  <a:cubicBezTo>
                    <a:pt x="15352" y="9327"/>
                    <a:pt x="15394" y="9339"/>
                    <a:pt x="15410" y="9392"/>
                  </a:cubicBezTo>
                  <a:cubicBezTo>
                    <a:pt x="15229" y="9542"/>
                    <a:pt x="15056" y="9696"/>
                    <a:pt x="14868" y="9838"/>
                  </a:cubicBezTo>
                  <a:cubicBezTo>
                    <a:pt x="14000" y="10526"/>
                    <a:pt x="13024" y="11064"/>
                    <a:pt x="12144" y="11729"/>
                  </a:cubicBezTo>
                  <a:cubicBezTo>
                    <a:pt x="12059" y="11794"/>
                    <a:pt x="11925" y="11805"/>
                    <a:pt x="11813" y="11844"/>
                  </a:cubicBezTo>
                  <a:cubicBezTo>
                    <a:pt x="11744" y="11882"/>
                    <a:pt x="11656" y="11867"/>
                    <a:pt x="11598" y="11936"/>
                  </a:cubicBezTo>
                  <a:lnTo>
                    <a:pt x="11586" y="11940"/>
                  </a:lnTo>
                  <a:cubicBezTo>
                    <a:pt x="11533" y="11986"/>
                    <a:pt x="11448" y="11975"/>
                    <a:pt x="11394" y="12021"/>
                  </a:cubicBezTo>
                  <a:lnTo>
                    <a:pt x="11367" y="12032"/>
                  </a:lnTo>
                  <a:cubicBezTo>
                    <a:pt x="11317" y="12090"/>
                    <a:pt x="11241" y="12078"/>
                    <a:pt x="11183" y="12117"/>
                  </a:cubicBezTo>
                  <a:cubicBezTo>
                    <a:pt x="11172" y="12137"/>
                    <a:pt x="11152" y="12148"/>
                    <a:pt x="11128" y="12148"/>
                  </a:cubicBezTo>
                  <a:cubicBezTo>
                    <a:pt x="11120" y="12148"/>
                    <a:pt x="11111" y="12147"/>
                    <a:pt x="11102" y="12144"/>
                  </a:cubicBezTo>
                  <a:cubicBezTo>
                    <a:pt x="11029" y="12178"/>
                    <a:pt x="10948" y="12174"/>
                    <a:pt x="10879" y="12217"/>
                  </a:cubicBezTo>
                  <a:cubicBezTo>
                    <a:pt x="10859" y="12237"/>
                    <a:pt x="10830" y="12248"/>
                    <a:pt x="10803" y="12248"/>
                  </a:cubicBezTo>
                  <a:cubicBezTo>
                    <a:pt x="10799" y="12248"/>
                    <a:pt x="10795" y="12248"/>
                    <a:pt x="10791" y="12247"/>
                  </a:cubicBezTo>
                  <a:cubicBezTo>
                    <a:pt x="10737" y="12267"/>
                    <a:pt x="10679" y="12278"/>
                    <a:pt x="10626" y="12293"/>
                  </a:cubicBezTo>
                  <a:cubicBezTo>
                    <a:pt x="10572" y="12313"/>
                    <a:pt x="10514" y="12336"/>
                    <a:pt x="10464" y="12363"/>
                  </a:cubicBezTo>
                  <a:cubicBezTo>
                    <a:pt x="10453" y="12366"/>
                    <a:pt x="10449" y="12374"/>
                    <a:pt x="10437" y="12382"/>
                  </a:cubicBezTo>
                  <a:cubicBezTo>
                    <a:pt x="10411" y="12370"/>
                    <a:pt x="10387" y="12363"/>
                    <a:pt x="10357" y="12351"/>
                  </a:cubicBezTo>
                  <a:cubicBezTo>
                    <a:pt x="10330" y="12343"/>
                    <a:pt x="10303" y="12343"/>
                    <a:pt x="10276" y="12332"/>
                  </a:cubicBezTo>
                  <a:cubicBezTo>
                    <a:pt x="10430" y="12332"/>
                    <a:pt x="10572" y="12251"/>
                    <a:pt x="10645" y="12117"/>
                  </a:cubicBezTo>
                  <a:lnTo>
                    <a:pt x="10664" y="12101"/>
                  </a:lnTo>
                  <a:cubicBezTo>
                    <a:pt x="10703" y="12090"/>
                    <a:pt x="10737" y="12074"/>
                    <a:pt x="10772" y="12051"/>
                  </a:cubicBezTo>
                  <a:lnTo>
                    <a:pt x="10956" y="12013"/>
                  </a:lnTo>
                  <a:cubicBezTo>
                    <a:pt x="10995" y="11994"/>
                    <a:pt x="11033" y="11975"/>
                    <a:pt x="11071" y="11948"/>
                  </a:cubicBezTo>
                  <a:lnTo>
                    <a:pt x="11164" y="11917"/>
                  </a:lnTo>
                  <a:cubicBezTo>
                    <a:pt x="11202" y="11898"/>
                    <a:pt x="11237" y="11871"/>
                    <a:pt x="11275" y="11852"/>
                  </a:cubicBezTo>
                  <a:lnTo>
                    <a:pt x="11367" y="11813"/>
                  </a:lnTo>
                  <a:cubicBezTo>
                    <a:pt x="11398" y="11794"/>
                    <a:pt x="11436" y="11775"/>
                    <a:pt x="11471" y="11763"/>
                  </a:cubicBezTo>
                  <a:lnTo>
                    <a:pt x="11590" y="11640"/>
                  </a:lnTo>
                  <a:cubicBezTo>
                    <a:pt x="11667" y="11633"/>
                    <a:pt x="11755" y="11636"/>
                    <a:pt x="11798" y="11552"/>
                  </a:cubicBezTo>
                  <a:cubicBezTo>
                    <a:pt x="11928" y="11513"/>
                    <a:pt x="12044" y="11460"/>
                    <a:pt x="12105" y="11329"/>
                  </a:cubicBezTo>
                  <a:cubicBezTo>
                    <a:pt x="12155" y="11325"/>
                    <a:pt x="12193" y="11306"/>
                    <a:pt x="12197" y="11248"/>
                  </a:cubicBezTo>
                  <a:lnTo>
                    <a:pt x="12213" y="11237"/>
                  </a:lnTo>
                  <a:cubicBezTo>
                    <a:pt x="12386" y="11237"/>
                    <a:pt x="12493" y="11137"/>
                    <a:pt x="12589" y="11018"/>
                  </a:cubicBezTo>
                  <a:cubicBezTo>
                    <a:pt x="12716" y="10949"/>
                    <a:pt x="12847" y="10833"/>
                    <a:pt x="12770" y="10706"/>
                  </a:cubicBezTo>
                  <a:cubicBezTo>
                    <a:pt x="12739" y="10658"/>
                    <a:pt x="12705" y="10640"/>
                    <a:pt x="12669" y="10640"/>
                  </a:cubicBezTo>
                  <a:cubicBezTo>
                    <a:pt x="12591" y="10640"/>
                    <a:pt x="12505" y="10721"/>
                    <a:pt x="12432" y="10753"/>
                  </a:cubicBezTo>
                  <a:cubicBezTo>
                    <a:pt x="12347" y="10803"/>
                    <a:pt x="12263" y="10860"/>
                    <a:pt x="12186" y="10918"/>
                  </a:cubicBezTo>
                  <a:lnTo>
                    <a:pt x="12090" y="11018"/>
                  </a:lnTo>
                  <a:lnTo>
                    <a:pt x="12086" y="11022"/>
                  </a:lnTo>
                  <a:cubicBezTo>
                    <a:pt x="12072" y="11018"/>
                    <a:pt x="12057" y="11016"/>
                    <a:pt x="12041" y="11016"/>
                  </a:cubicBezTo>
                  <a:cubicBezTo>
                    <a:pt x="12025" y="11016"/>
                    <a:pt x="12009" y="11018"/>
                    <a:pt x="11994" y="11022"/>
                  </a:cubicBezTo>
                  <a:cubicBezTo>
                    <a:pt x="11990" y="11037"/>
                    <a:pt x="11990" y="11056"/>
                    <a:pt x="11990" y="11072"/>
                  </a:cubicBezTo>
                  <a:lnTo>
                    <a:pt x="11890" y="11098"/>
                  </a:lnTo>
                  <a:cubicBezTo>
                    <a:pt x="11832" y="11110"/>
                    <a:pt x="11778" y="11129"/>
                    <a:pt x="11725" y="11152"/>
                  </a:cubicBezTo>
                  <a:cubicBezTo>
                    <a:pt x="11723" y="11153"/>
                    <a:pt x="11722" y="11154"/>
                    <a:pt x="11720" y="11155"/>
                  </a:cubicBezTo>
                  <a:lnTo>
                    <a:pt x="11720" y="11155"/>
                  </a:lnTo>
                  <a:cubicBezTo>
                    <a:pt x="11793" y="11088"/>
                    <a:pt x="11854" y="11006"/>
                    <a:pt x="11890" y="10910"/>
                  </a:cubicBezTo>
                  <a:lnTo>
                    <a:pt x="12078" y="10503"/>
                  </a:lnTo>
                  <a:cubicBezTo>
                    <a:pt x="12170" y="10441"/>
                    <a:pt x="12182" y="10364"/>
                    <a:pt x="12105" y="10284"/>
                  </a:cubicBezTo>
                  <a:cubicBezTo>
                    <a:pt x="12097" y="10157"/>
                    <a:pt x="12170" y="10026"/>
                    <a:pt x="12086" y="9903"/>
                  </a:cubicBezTo>
                  <a:cubicBezTo>
                    <a:pt x="12117" y="9642"/>
                    <a:pt x="12013" y="9419"/>
                    <a:pt x="11878" y="9208"/>
                  </a:cubicBezTo>
                  <a:cubicBezTo>
                    <a:pt x="11852" y="9169"/>
                    <a:pt x="11828" y="9131"/>
                    <a:pt x="11798" y="9093"/>
                  </a:cubicBezTo>
                  <a:lnTo>
                    <a:pt x="11790" y="9081"/>
                  </a:lnTo>
                  <a:cubicBezTo>
                    <a:pt x="11759" y="9062"/>
                    <a:pt x="11732" y="9054"/>
                    <a:pt x="11698" y="9046"/>
                  </a:cubicBezTo>
                  <a:cubicBezTo>
                    <a:pt x="11694" y="9039"/>
                    <a:pt x="11690" y="9027"/>
                    <a:pt x="11682" y="9023"/>
                  </a:cubicBezTo>
                  <a:cubicBezTo>
                    <a:pt x="11694" y="9020"/>
                    <a:pt x="11702" y="9008"/>
                    <a:pt x="11713" y="9000"/>
                  </a:cubicBezTo>
                  <a:cubicBezTo>
                    <a:pt x="11721" y="8962"/>
                    <a:pt x="11705" y="8924"/>
                    <a:pt x="11675" y="8904"/>
                  </a:cubicBezTo>
                  <a:cubicBezTo>
                    <a:pt x="11529" y="8827"/>
                    <a:pt x="11521" y="8601"/>
                    <a:pt x="11321" y="8578"/>
                  </a:cubicBezTo>
                  <a:lnTo>
                    <a:pt x="10875" y="8093"/>
                  </a:lnTo>
                  <a:cubicBezTo>
                    <a:pt x="10849" y="8055"/>
                    <a:pt x="10814" y="8020"/>
                    <a:pt x="10776" y="7990"/>
                  </a:cubicBezTo>
                  <a:cubicBezTo>
                    <a:pt x="10763" y="7975"/>
                    <a:pt x="10747" y="7964"/>
                    <a:pt x="10729" y="7964"/>
                  </a:cubicBezTo>
                  <a:cubicBezTo>
                    <a:pt x="10724" y="7964"/>
                    <a:pt x="10719" y="7965"/>
                    <a:pt x="10714" y="7967"/>
                  </a:cubicBezTo>
                  <a:cubicBezTo>
                    <a:pt x="10714" y="7963"/>
                    <a:pt x="10718" y="7951"/>
                    <a:pt x="10718" y="7947"/>
                  </a:cubicBezTo>
                  <a:lnTo>
                    <a:pt x="10665" y="7894"/>
                  </a:lnTo>
                  <a:lnTo>
                    <a:pt x="10665" y="7894"/>
                  </a:lnTo>
                  <a:cubicBezTo>
                    <a:pt x="10645" y="7851"/>
                    <a:pt x="10608" y="7816"/>
                    <a:pt x="10568" y="7794"/>
                  </a:cubicBezTo>
                  <a:cubicBezTo>
                    <a:pt x="10545" y="7748"/>
                    <a:pt x="10495" y="7709"/>
                    <a:pt x="10445" y="7694"/>
                  </a:cubicBezTo>
                  <a:lnTo>
                    <a:pt x="10280" y="7575"/>
                  </a:lnTo>
                  <a:cubicBezTo>
                    <a:pt x="10273" y="7524"/>
                    <a:pt x="10227" y="7490"/>
                    <a:pt x="10183" y="7490"/>
                  </a:cubicBezTo>
                  <a:cubicBezTo>
                    <a:pt x="10181" y="7490"/>
                    <a:pt x="10178" y="7490"/>
                    <a:pt x="10176" y="7490"/>
                  </a:cubicBezTo>
                  <a:lnTo>
                    <a:pt x="10161" y="7483"/>
                  </a:lnTo>
                  <a:cubicBezTo>
                    <a:pt x="10157" y="7436"/>
                    <a:pt x="10118" y="7410"/>
                    <a:pt x="10072" y="7410"/>
                  </a:cubicBezTo>
                  <a:cubicBezTo>
                    <a:pt x="10065" y="7383"/>
                    <a:pt x="10034" y="7363"/>
                    <a:pt x="10007" y="7363"/>
                  </a:cubicBezTo>
                  <a:cubicBezTo>
                    <a:pt x="9919" y="7252"/>
                    <a:pt x="9819" y="7171"/>
                    <a:pt x="9677" y="7171"/>
                  </a:cubicBezTo>
                  <a:lnTo>
                    <a:pt x="9492" y="7064"/>
                  </a:lnTo>
                  <a:cubicBezTo>
                    <a:pt x="9323" y="6872"/>
                    <a:pt x="9085" y="6845"/>
                    <a:pt x="8858" y="6791"/>
                  </a:cubicBezTo>
                  <a:cubicBezTo>
                    <a:pt x="8800" y="6763"/>
                    <a:pt x="8737" y="6750"/>
                    <a:pt x="8675" y="6750"/>
                  </a:cubicBezTo>
                  <a:cubicBezTo>
                    <a:pt x="8650" y="6750"/>
                    <a:pt x="8625" y="6752"/>
                    <a:pt x="8601" y="6756"/>
                  </a:cubicBezTo>
                  <a:cubicBezTo>
                    <a:pt x="8548" y="6698"/>
                    <a:pt x="8487" y="6684"/>
                    <a:pt x="8421" y="6684"/>
                  </a:cubicBezTo>
                  <a:cubicBezTo>
                    <a:pt x="8401" y="6684"/>
                    <a:pt x="8380" y="6685"/>
                    <a:pt x="8359" y="6687"/>
                  </a:cubicBezTo>
                  <a:cubicBezTo>
                    <a:pt x="8341" y="6673"/>
                    <a:pt x="8318" y="6665"/>
                    <a:pt x="8293" y="6665"/>
                  </a:cubicBezTo>
                  <a:cubicBezTo>
                    <a:pt x="8284" y="6665"/>
                    <a:pt x="8275" y="6666"/>
                    <a:pt x="8266" y="6668"/>
                  </a:cubicBezTo>
                  <a:cubicBezTo>
                    <a:pt x="8112" y="6652"/>
                    <a:pt x="7956" y="6625"/>
                    <a:pt x="7806" y="6625"/>
                  </a:cubicBezTo>
                  <a:cubicBezTo>
                    <a:pt x="7601" y="6625"/>
                    <a:pt x="7405" y="6675"/>
                    <a:pt x="7236" y="6868"/>
                  </a:cubicBezTo>
                  <a:cubicBezTo>
                    <a:pt x="6968" y="6918"/>
                    <a:pt x="6864" y="7129"/>
                    <a:pt x="6783" y="7352"/>
                  </a:cubicBezTo>
                  <a:cubicBezTo>
                    <a:pt x="6591" y="7859"/>
                    <a:pt x="6622" y="8351"/>
                    <a:pt x="6941" y="8808"/>
                  </a:cubicBezTo>
                  <a:cubicBezTo>
                    <a:pt x="6918" y="8970"/>
                    <a:pt x="7017" y="9096"/>
                    <a:pt x="7090" y="9223"/>
                  </a:cubicBezTo>
                  <a:cubicBezTo>
                    <a:pt x="7133" y="9308"/>
                    <a:pt x="7148" y="9377"/>
                    <a:pt x="7044" y="9427"/>
                  </a:cubicBezTo>
                  <a:lnTo>
                    <a:pt x="7029" y="9415"/>
                  </a:lnTo>
                  <a:cubicBezTo>
                    <a:pt x="7025" y="9368"/>
                    <a:pt x="6980" y="9334"/>
                    <a:pt x="6936" y="9334"/>
                  </a:cubicBezTo>
                  <a:cubicBezTo>
                    <a:pt x="6934" y="9334"/>
                    <a:pt x="6931" y="9334"/>
                    <a:pt x="6929" y="9335"/>
                  </a:cubicBezTo>
                  <a:lnTo>
                    <a:pt x="6921" y="9335"/>
                  </a:lnTo>
                  <a:cubicBezTo>
                    <a:pt x="6249" y="8762"/>
                    <a:pt x="5592" y="8174"/>
                    <a:pt x="4973" y="7544"/>
                  </a:cubicBezTo>
                  <a:cubicBezTo>
                    <a:pt x="4800" y="7367"/>
                    <a:pt x="4643" y="7183"/>
                    <a:pt x="4401" y="7087"/>
                  </a:cubicBezTo>
                  <a:cubicBezTo>
                    <a:pt x="4174" y="6810"/>
                    <a:pt x="3859" y="6618"/>
                    <a:pt x="3682" y="6299"/>
                  </a:cubicBezTo>
                  <a:cubicBezTo>
                    <a:pt x="3667" y="6241"/>
                    <a:pt x="3667" y="6184"/>
                    <a:pt x="3682" y="6130"/>
                  </a:cubicBezTo>
                  <a:cubicBezTo>
                    <a:pt x="3720" y="6168"/>
                    <a:pt x="3763" y="6199"/>
                    <a:pt x="3809" y="6222"/>
                  </a:cubicBezTo>
                  <a:cubicBezTo>
                    <a:pt x="3836" y="6229"/>
                    <a:pt x="3861" y="6233"/>
                    <a:pt x="3887" y="6233"/>
                  </a:cubicBezTo>
                  <a:cubicBezTo>
                    <a:pt x="3905" y="6233"/>
                    <a:pt x="3924" y="6231"/>
                    <a:pt x="3943" y="6226"/>
                  </a:cubicBezTo>
                  <a:lnTo>
                    <a:pt x="3955" y="6226"/>
                  </a:lnTo>
                  <a:cubicBezTo>
                    <a:pt x="3987" y="6264"/>
                    <a:pt x="4034" y="6282"/>
                    <a:pt x="4082" y="6282"/>
                  </a:cubicBezTo>
                  <a:cubicBezTo>
                    <a:pt x="4097" y="6282"/>
                    <a:pt x="4113" y="6280"/>
                    <a:pt x="4128" y="6276"/>
                  </a:cubicBezTo>
                  <a:cubicBezTo>
                    <a:pt x="4279" y="6278"/>
                    <a:pt x="4429" y="6304"/>
                    <a:pt x="4579" y="6304"/>
                  </a:cubicBezTo>
                  <a:cubicBezTo>
                    <a:pt x="4658" y="6304"/>
                    <a:pt x="4736" y="6297"/>
                    <a:pt x="4816" y="6276"/>
                  </a:cubicBezTo>
                  <a:cubicBezTo>
                    <a:pt x="4924" y="6276"/>
                    <a:pt x="5034" y="6295"/>
                    <a:pt x="5142" y="6295"/>
                  </a:cubicBezTo>
                  <a:cubicBezTo>
                    <a:pt x="5252" y="6295"/>
                    <a:pt x="5360" y="6275"/>
                    <a:pt x="5461" y="6195"/>
                  </a:cubicBezTo>
                  <a:cubicBezTo>
                    <a:pt x="5626" y="6176"/>
                    <a:pt x="5799" y="6214"/>
                    <a:pt x="5949" y="6130"/>
                  </a:cubicBezTo>
                  <a:lnTo>
                    <a:pt x="6072" y="6157"/>
                  </a:lnTo>
                  <a:cubicBezTo>
                    <a:pt x="7210" y="6061"/>
                    <a:pt x="8236" y="5623"/>
                    <a:pt x="9200" y="5046"/>
                  </a:cubicBezTo>
                  <a:cubicBezTo>
                    <a:pt x="9419" y="4912"/>
                    <a:pt x="9688" y="4816"/>
                    <a:pt x="9803" y="4547"/>
                  </a:cubicBezTo>
                  <a:cubicBezTo>
                    <a:pt x="9811" y="4524"/>
                    <a:pt x="9811" y="4497"/>
                    <a:pt x="9800" y="4474"/>
                  </a:cubicBezTo>
                  <a:cubicBezTo>
                    <a:pt x="10660" y="4086"/>
                    <a:pt x="11252" y="3398"/>
                    <a:pt x="11809" y="2679"/>
                  </a:cubicBezTo>
                  <a:cubicBezTo>
                    <a:pt x="12462" y="2053"/>
                    <a:pt x="12927" y="1284"/>
                    <a:pt x="13373" y="516"/>
                  </a:cubicBezTo>
                  <a:cubicBezTo>
                    <a:pt x="13434" y="410"/>
                    <a:pt x="13486" y="379"/>
                    <a:pt x="13537" y="379"/>
                  </a:cubicBezTo>
                  <a:close/>
                  <a:moveTo>
                    <a:pt x="8570" y="10526"/>
                  </a:moveTo>
                  <a:lnTo>
                    <a:pt x="8601" y="10541"/>
                  </a:lnTo>
                  <a:lnTo>
                    <a:pt x="8628" y="10534"/>
                  </a:lnTo>
                  <a:lnTo>
                    <a:pt x="8770" y="10607"/>
                  </a:lnTo>
                  <a:lnTo>
                    <a:pt x="8962" y="10718"/>
                  </a:lnTo>
                  <a:lnTo>
                    <a:pt x="9581" y="11018"/>
                  </a:lnTo>
                  <a:cubicBezTo>
                    <a:pt x="9700" y="11179"/>
                    <a:pt x="9915" y="11148"/>
                    <a:pt x="10065" y="11248"/>
                  </a:cubicBezTo>
                  <a:cubicBezTo>
                    <a:pt x="10218" y="11367"/>
                    <a:pt x="10411" y="11371"/>
                    <a:pt x="10595" y="11410"/>
                  </a:cubicBezTo>
                  <a:cubicBezTo>
                    <a:pt x="10618" y="11429"/>
                    <a:pt x="10645" y="11437"/>
                    <a:pt x="10676" y="11437"/>
                  </a:cubicBezTo>
                  <a:cubicBezTo>
                    <a:pt x="10748" y="11509"/>
                    <a:pt x="10839" y="11522"/>
                    <a:pt x="10934" y="11522"/>
                  </a:cubicBezTo>
                  <a:cubicBezTo>
                    <a:pt x="10950" y="11522"/>
                    <a:pt x="10967" y="11522"/>
                    <a:pt x="10983" y="11521"/>
                  </a:cubicBezTo>
                  <a:lnTo>
                    <a:pt x="10983" y="11521"/>
                  </a:lnTo>
                  <a:cubicBezTo>
                    <a:pt x="10952" y="11533"/>
                    <a:pt x="10925" y="11540"/>
                    <a:pt x="10891" y="11548"/>
                  </a:cubicBezTo>
                  <a:cubicBezTo>
                    <a:pt x="10576" y="11683"/>
                    <a:pt x="10268" y="11832"/>
                    <a:pt x="9926" y="11909"/>
                  </a:cubicBezTo>
                  <a:cubicBezTo>
                    <a:pt x="9819" y="11932"/>
                    <a:pt x="9680" y="11951"/>
                    <a:pt x="9680" y="12101"/>
                  </a:cubicBezTo>
                  <a:cubicBezTo>
                    <a:pt x="9680" y="12236"/>
                    <a:pt x="9792" y="12293"/>
                    <a:pt x="9907" y="12324"/>
                  </a:cubicBezTo>
                  <a:cubicBezTo>
                    <a:pt x="9961" y="12324"/>
                    <a:pt x="10007" y="12324"/>
                    <a:pt x="10061" y="12328"/>
                  </a:cubicBezTo>
                  <a:cubicBezTo>
                    <a:pt x="9780" y="12359"/>
                    <a:pt x="9507" y="12401"/>
                    <a:pt x="9242" y="12459"/>
                  </a:cubicBezTo>
                  <a:cubicBezTo>
                    <a:pt x="9192" y="12474"/>
                    <a:pt x="9173" y="12501"/>
                    <a:pt x="9165" y="12536"/>
                  </a:cubicBezTo>
                  <a:cubicBezTo>
                    <a:pt x="8923" y="12155"/>
                    <a:pt x="8847" y="11698"/>
                    <a:pt x="8604" y="11314"/>
                  </a:cubicBezTo>
                  <a:cubicBezTo>
                    <a:pt x="8589" y="11310"/>
                    <a:pt x="8578" y="11310"/>
                    <a:pt x="8562" y="11306"/>
                  </a:cubicBezTo>
                  <a:cubicBezTo>
                    <a:pt x="8558" y="11248"/>
                    <a:pt x="8558" y="11191"/>
                    <a:pt x="8551" y="11133"/>
                  </a:cubicBezTo>
                  <a:cubicBezTo>
                    <a:pt x="8589" y="10929"/>
                    <a:pt x="8597" y="10730"/>
                    <a:pt x="8570" y="10526"/>
                  </a:cubicBezTo>
                  <a:close/>
                  <a:moveTo>
                    <a:pt x="13409" y="0"/>
                  </a:moveTo>
                  <a:cubicBezTo>
                    <a:pt x="13378" y="0"/>
                    <a:pt x="13344" y="4"/>
                    <a:pt x="13308" y="12"/>
                  </a:cubicBezTo>
                  <a:cubicBezTo>
                    <a:pt x="13300" y="66"/>
                    <a:pt x="13269" y="109"/>
                    <a:pt x="13216" y="120"/>
                  </a:cubicBezTo>
                  <a:cubicBezTo>
                    <a:pt x="13204" y="201"/>
                    <a:pt x="13181" y="274"/>
                    <a:pt x="13104" y="312"/>
                  </a:cubicBezTo>
                  <a:cubicBezTo>
                    <a:pt x="13108" y="393"/>
                    <a:pt x="13066" y="466"/>
                    <a:pt x="13000" y="508"/>
                  </a:cubicBezTo>
                  <a:cubicBezTo>
                    <a:pt x="12989" y="643"/>
                    <a:pt x="12908" y="739"/>
                    <a:pt x="12808" y="819"/>
                  </a:cubicBezTo>
                  <a:cubicBezTo>
                    <a:pt x="12801" y="900"/>
                    <a:pt x="12758" y="973"/>
                    <a:pt x="12693" y="1012"/>
                  </a:cubicBezTo>
                  <a:cubicBezTo>
                    <a:pt x="12697" y="1065"/>
                    <a:pt x="12662" y="1111"/>
                    <a:pt x="12616" y="1131"/>
                  </a:cubicBezTo>
                  <a:cubicBezTo>
                    <a:pt x="12601" y="1215"/>
                    <a:pt x="12570" y="1281"/>
                    <a:pt x="12493" y="1315"/>
                  </a:cubicBezTo>
                  <a:cubicBezTo>
                    <a:pt x="12432" y="1507"/>
                    <a:pt x="12351" y="1684"/>
                    <a:pt x="12197" y="1822"/>
                  </a:cubicBezTo>
                  <a:cubicBezTo>
                    <a:pt x="12201" y="1876"/>
                    <a:pt x="12167" y="1930"/>
                    <a:pt x="12117" y="1945"/>
                  </a:cubicBezTo>
                  <a:cubicBezTo>
                    <a:pt x="12001" y="2126"/>
                    <a:pt x="11855" y="2291"/>
                    <a:pt x="11686" y="2426"/>
                  </a:cubicBezTo>
                  <a:cubicBezTo>
                    <a:pt x="11686" y="2456"/>
                    <a:pt x="11686" y="2487"/>
                    <a:pt x="11682" y="2522"/>
                  </a:cubicBezTo>
                  <a:cubicBezTo>
                    <a:pt x="11656" y="2529"/>
                    <a:pt x="11625" y="2541"/>
                    <a:pt x="11598" y="2541"/>
                  </a:cubicBezTo>
                  <a:cubicBezTo>
                    <a:pt x="11452" y="2829"/>
                    <a:pt x="11198" y="3014"/>
                    <a:pt x="10972" y="3225"/>
                  </a:cubicBezTo>
                  <a:lnTo>
                    <a:pt x="10795" y="3356"/>
                  </a:lnTo>
                  <a:cubicBezTo>
                    <a:pt x="10783" y="3409"/>
                    <a:pt x="10745" y="3448"/>
                    <a:pt x="10695" y="3455"/>
                  </a:cubicBezTo>
                  <a:cubicBezTo>
                    <a:pt x="10683" y="3509"/>
                    <a:pt x="10641" y="3548"/>
                    <a:pt x="10587" y="3552"/>
                  </a:cubicBezTo>
                  <a:cubicBezTo>
                    <a:pt x="10572" y="3605"/>
                    <a:pt x="10526" y="3640"/>
                    <a:pt x="10472" y="3640"/>
                  </a:cubicBezTo>
                  <a:cubicBezTo>
                    <a:pt x="10464" y="3694"/>
                    <a:pt x="10418" y="3732"/>
                    <a:pt x="10368" y="3736"/>
                  </a:cubicBezTo>
                  <a:cubicBezTo>
                    <a:pt x="10357" y="3790"/>
                    <a:pt x="10318" y="3828"/>
                    <a:pt x="10264" y="3836"/>
                  </a:cubicBezTo>
                  <a:cubicBezTo>
                    <a:pt x="10107" y="4028"/>
                    <a:pt x="9896" y="4147"/>
                    <a:pt x="9680" y="4259"/>
                  </a:cubicBezTo>
                  <a:cubicBezTo>
                    <a:pt x="9677" y="4278"/>
                    <a:pt x="9673" y="4301"/>
                    <a:pt x="9665" y="4320"/>
                  </a:cubicBezTo>
                  <a:cubicBezTo>
                    <a:pt x="9657" y="4318"/>
                    <a:pt x="9648" y="4317"/>
                    <a:pt x="9639" y="4317"/>
                  </a:cubicBezTo>
                  <a:cubicBezTo>
                    <a:pt x="9613" y="4317"/>
                    <a:pt x="9585" y="4325"/>
                    <a:pt x="9565" y="4339"/>
                  </a:cubicBezTo>
                  <a:lnTo>
                    <a:pt x="9561" y="4347"/>
                  </a:lnTo>
                  <a:cubicBezTo>
                    <a:pt x="9507" y="4405"/>
                    <a:pt x="9411" y="4378"/>
                    <a:pt x="9369" y="4455"/>
                  </a:cubicBezTo>
                  <a:cubicBezTo>
                    <a:pt x="9262" y="4512"/>
                    <a:pt x="9146" y="4558"/>
                    <a:pt x="9077" y="4662"/>
                  </a:cubicBezTo>
                  <a:cubicBezTo>
                    <a:pt x="9023" y="4674"/>
                    <a:pt x="8985" y="4704"/>
                    <a:pt x="8966" y="4754"/>
                  </a:cubicBezTo>
                  <a:cubicBezTo>
                    <a:pt x="8900" y="4797"/>
                    <a:pt x="8812" y="4781"/>
                    <a:pt x="8762" y="4850"/>
                  </a:cubicBezTo>
                  <a:lnTo>
                    <a:pt x="8758" y="4850"/>
                  </a:lnTo>
                  <a:cubicBezTo>
                    <a:pt x="8701" y="4896"/>
                    <a:pt x="8608" y="4885"/>
                    <a:pt x="8562" y="4946"/>
                  </a:cubicBezTo>
                  <a:lnTo>
                    <a:pt x="8551" y="4950"/>
                  </a:lnTo>
                  <a:cubicBezTo>
                    <a:pt x="8501" y="5008"/>
                    <a:pt x="8405" y="4985"/>
                    <a:pt x="8366" y="5058"/>
                  </a:cubicBezTo>
                  <a:lnTo>
                    <a:pt x="8359" y="5058"/>
                  </a:lnTo>
                  <a:cubicBezTo>
                    <a:pt x="8297" y="5100"/>
                    <a:pt x="8213" y="5085"/>
                    <a:pt x="8159" y="5142"/>
                  </a:cubicBezTo>
                  <a:lnTo>
                    <a:pt x="8140" y="5146"/>
                  </a:lnTo>
                  <a:cubicBezTo>
                    <a:pt x="8063" y="5238"/>
                    <a:pt x="7924" y="5154"/>
                    <a:pt x="7851" y="5254"/>
                  </a:cubicBezTo>
                  <a:lnTo>
                    <a:pt x="7847" y="5254"/>
                  </a:lnTo>
                  <a:cubicBezTo>
                    <a:pt x="7790" y="5308"/>
                    <a:pt x="7701" y="5288"/>
                    <a:pt x="7644" y="5338"/>
                  </a:cubicBezTo>
                  <a:cubicBezTo>
                    <a:pt x="7633" y="5360"/>
                    <a:pt x="7614" y="5370"/>
                    <a:pt x="7595" y="5370"/>
                  </a:cubicBezTo>
                  <a:cubicBezTo>
                    <a:pt x="7587" y="5370"/>
                    <a:pt x="7579" y="5369"/>
                    <a:pt x="7571" y="5365"/>
                  </a:cubicBezTo>
                  <a:lnTo>
                    <a:pt x="7567" y="5365"/>
                  </a:lnTo>
                  <a:cubicBezTo>
                    <a:pt x="7494" y="5404"/>
                    <a:pt x="7406" y="5392"/>
                    <a:pt x="7340" y="5446"/>
                  </a:cubicBezTo>
                  <a:lnTo>
                    <a:pt x="7317" y="5473"/>
                  </a:lnTo>
                  <a:lnTo>
                    <a:pt x="7283" y="5465"/>
                  </a:lnTo>
                  <a:cubicBezTo>
                    <a:pt x="7202" y="5488"/>
                    <a:pt x="7117" y="5500"/>
                    <a:pt x="7041" y="5542"/>
                  </a:cubicBezTo>
                  <a:cubicBezTo>
                    <a:pt x="7012" y="5573"/>
                    <a:pt x="6981" y="5584"/>
                    <a:pt x="6948" y="5584"/>
                  </a:cubicBezTo>
                  <a:cubicBezTo>
                    <a:pt x="6920" y="5584"/>
                    <a:pt x="6890" y="5576"/>
                    <a:pt x="6860" y="5565"/>
                  </a:cubicBezTo>
                  <a:cubicBezTo>
                    <a:pt x="6801" y="5599"/>
                    <a:pt x="6737" y="5602"/>
                    <a:pt x="6672" y="5602"/>
                  </a:cubicBezTo>
                  <a:cubicBezTo>
                    <a:pt x="6656" y="5602"/>
                    <a:pt x="6639" y="5602"/>
                    <a:pt x="6623" y="5602"/>
                  </a:cubicBezTo>
                  <a:cubicBezTo>
                    <a:pt x="6556" y="5602"/>
                    <a:pt x="6490" y="5606"/>
                    <a:pt x="6430" y="5642"/>
                  </a:cubicBezTo>
                  <a:cubicBezTo>
                    <a:pt x="6379" y="5666"/>
                    <a:pt x="6323" y="5680"/>
                    <a:pt x="6266" y="5680"/>
                  </a:cubicBezTo>
                  <a:cubicBezTo>
                    <a:pt x="6233" y="5680"/>
                    <a:pt x="6199" y="5675"/>
                    <a:pt x="6164" y="5665"/>
                  </a:cubicBezTo>
                  <a:cubicBezTo>
                    <a:pt x="6105" y="5697"/>
                    <a:pt x="6041" y="5704"/>
                    <a:pt x="5976" y="5704"/>
                  </a:cubicBezTo>
                  <a:cubicBezTo>
                    <a:pt x="5932" y="5704"/>
                    <a:pt x="5887" y="5701"/>
                    <a:pt x="5843" y="5701"/>
                  </a:cubicBezTo>
                  <a:cubicBezTo>
                    <a:pt x="5766" y="5701"/>
                    <a:pt x="5690" y="5710"/>
                    <a:pt x="5623" y="5761"/>
                  </a:cubicBezTo>
                  <a:lnTo>
                    <a:pt x="5619" y="5761"/>
                  </a:lnTo>
                  <a:cubicBezTo>
                    <a:pt x="5530" y="5846"/>
                    <a:pt x="5392" y="5769"/>
                    <a:pt x="5304" y="5849"/>
                  </a:cubicBezTo>
                  <a:lnTo>
                    <a:pt x="5204" y="5849"/>
                  </a:lnTo>
                  <a:cubicBezTo>
                    <a:pt x="5191" y="5840"/>
                    <a:pt x="5175" y="5835"/>
                    <a:pt x="5160" y="5835"/>
                  </a:cubicBezTo>
                  <a:cubicBezTo>
                    <a:pt x="5143" y="5835"/>
                    <a:pt x="5126" y="5841"/>
                    <a:pt x="5112" y="5853"/>
                  </a:cubicBezTo>
                  <a:lnTo>
                    <a:pt x="4908" y="5842"/>
                  </a:lnTo>
                  <a:cubicBezTo>
                    <a:pt x="4870" y="5868"/>
                    <a:pt x="4830" y="5875"/>
                    <a:pt x="4790" y="5875"/>
                  </a:cubicBezTo>
                  <a:cubicBezTo>
                    <a:pt x="4728" y="5875"/>
                    <a:pt x="4665" y="5857"/>
                    <a:pt x="4604" y="5857"/>
                  </a:cubicBezTo>
                  <a:cubicBezTo>
                    <a:pt x="4585" y="5880"/>
                    <a:pt x="4581" y="5911"/>
                    <a:pt x="4585" y="5938"/>
                  </a:cubicBezTo>
                  <a:cubicBezTo>
                    <a:pt x="4581" y="5938"/>
                    <a:pt x="4574" y="5938"/>
                    <a:pt x="4570" y="5934"/>
                  </a:cubicBezTo>
                  <a:cubicBezTo>
                    <a:pt x="4544" y="5925"/>
                    <a:pt x="4517" y="5920"/>
                    <a:pt x="4489" y="5920"/>
                  </a:cubicBezTo>
                  <a:cubicBezTo>
                    <a:pt x="4459" y="5920"/>
                    <a:pt x="4429" y="5926"/>
                    <a:pt x="4401" y="5938"/>
                  </a:cubicBezTo>
                  <a:cubicBezTo>
                    <a:pt x="4370" y="5907"/>
                    <a:pt x="4331" y="5880"/>
                    <a:pt x="4293" y="5865"/>
                  </a:cubicBezTo>
                  <a:lnTo>
                    <a:pt x="4197" y="5842"/>
                  </a:lnTo>
                  <a:cubicBezTo>
                    <a:pt x="4151" y="5817"/>
                    <a:pt x="4100" y="5804"/>
                    <a:pt x="4049" y="5804"/>
                  </a:cubicBezTo>
                  <a:cubicBezTo>
                    <a:pt x="3997" y="5804"/>
                    <a:pt x="3945" y="5817"/>
                    <a:pt x="3897" y="5842"/>
                  </a:cubicBezTo>
                  <a:lnTo>
                    <a:pt x="3786" y="5838"/>
                  </a:lnTo>
                  <a:cubicBezTo>
                    <a:pt x="3754" y="5819"/>
                    <a:pt x="3717" y="5809"/>
                    <a:pt x="3680" y="5809"/>
                  </a:cubicBezTo>
                  <a:cubicBezTo>
                    <a:pt x="3649" y="5809"/>
                    <a:pt x="3618" y="5816"/>
                    <a:pt x="3590" y="5830"/>
                  </a:cubicBezTo>
                  <a:cubicBezTo>
                    <a:pt x="3586" y="5838"/>
                    <a:pt x="3574" y="5853"/>
                    <a:pt x="3574" y="5869"/>
                  </a:cubicBezTo>
                  <a:cubicBezTo>
                    <a:pt x="3398" y="5823"/>
                    <a:pt x="3190" y="5853"/>
                    <a:pt x="3063" y="5680"/>
                  </a:cubicBezTo>
                  <a:cubicBezTo>
                    <a:pt x="2860" y="5630"/>
                    <a:pt x="2775" y="5431"/>
                    <a:pt x="2610" y="5334"/>
                  </a:cubicBezTo>
                  <a:cubicBezTo>
                    <a:pt x="2606" y="5273"/>
                    <a:pt x="2556" y="5227"/>
                    <a:pt x="2495" y="5227"/>
                  </a:cubicBezTo>
                  <a:cubicBezTo>
                    <a:pt x="2452" y="4958"/>
                    <a:pt x="2206" y="4850"/>
                    <a:pt x="2045" y="4677"/>
                  </a:cubicBezTo>
                  <a:cubicBezTo>
                    <a:pt x="1914" y="4535"/>
                    <a:pt x="1722" y="4451"/>
                    <a:pt x="1661" y="4243"/>
                  </a:cubicBezTo>
                  <a:cubicBezTo>
                    <a:pt x="1607" y="4239"/>
                    <a:pt x="1565" y="4197"/>
                    <a:pt x="1557" y="4143"/>
                  </a:cubicBezTo>
                  <a:cubicBezTo>
                    <a:pt x="1507" y="4139"/>
                    <a:pt x="1461" y="4093"/>
                    <a:pt x="1457" y="4043"/>
                  </a:cubicBezTo>
                  <a:cubicBezTo>
                    <a:pt x="1403" y="4043"/>
                    <a:pt x="1357" y="3997"/>
                    <a:pt x="1353" y="3947"/>
                  </a:cubicBezTo>
                  <a:cubicBezTo>
                    <a:pt x="1300" y="3943"/>
                    <a:pt x="1257" y="3901"/>
                    <a:pt x="1246" y="3851"/>
                  </a:cubicBezTo>
                  <a:cubicBezTo>
                    <a:pt x="1188" y="3851"/>
                    <a:pt x="1146" y="3805"/>
                    <a:pt x="1134" y="3755"/>
                  </a:cubicBezTo>
                  <a:lnTo>
                    <a:pt x="865" y="3594"/>
                  </a:lnTo>
                  <a:lnTo>
                    <a:pt x="796" y="3513"/>
                  </a:lnTo>
                  <a:lnTo>
                    <a:pt x="739" y="3340"/>
                  </a:lnTo>
                  <a:lnTo>
                    <a:pt x="646" y="3236"/>
                  </a:lnTo>
                  <a:cubicBezTo>
                    <a:pt x="593" y="3233"/>
                    <a:pt x="550" y="3198"/>
                    <a:pt x="531" y="3144"/>
                  </a:cubicBezTo>
                  <a:cubicBezTo>
                    <a:pt x="481" y="3133"/>
                    <a:pt x="443" y="3090"/>
                    <a:pt x="435" y="3044"/>
                  </a:cubicBezTo>
                  <a:cubicBezTo>
                    <a:pt x="335" y="3017"/>
                    <a:pt x="251" y="2937"/>
                    <a:pt x="239" y="2833"/>
                  </a:cubicBezTo>
                  <a:lnTo>
                    <a:pt x="51" y="2821"/>
                  </a:lnTo>
                  <a:lnTo>
                    <a:pt x="51" y="2821"/>
                  </a:lnTo>
                  <a:cubicBezTo>
                    <a:pt x="47" y="2987"/>
                    <a:pt x="1" y="3152"/>
                    <a:pt x="58" y="3317"/>
                  </a:cubicBezTo>
                  <a:lnTo>
                    <a:pt x="147" y="3421"/>
                  </a:lnTo>
                  <a:cubicBezTo>
                    <a:pt x="135" y="3429"/>
                    <a:pt x="128" y="3436"/>
                    <a:pt x="116" y="3448"/>
                  </a:cubicBezTo>
                  <a:cubicBezTo>
                    <a:pt x="105" y="3644"/>
                    <a:pt x="74" y="3840"/>
                    <a:pt x="143" y="4032"/>
                  </a:cubicBezTo>
                  <a:cubicBezTo>
                    <a:pt x="181" y="4120"/>
                    <a:pt x="185" y="4220"/>
                    <a:pt x="162" y="4312"/>
                  </a:cubicBezTo>
                  <a:cubicBezTo>
                    <a:pt x="228" y="4412"/>
                    <a:pt x="174" y="4535"/>
                    <a:pt x="239" y="4639"/>
                  </a:cubicBezTo>
                  <a:cubicBezTo>
                    <a:pt x="262" y="4658"/>
                    <a:pt x="270" y="4697"/>
                    <a:pt x="258" y="4724"/>
                  </a:cubicBezTo>
                  <a:cubicBezTo>
                    <a:pt x="335" y="4816"/>
                    <a:pt x="266" y="4954"/>
                    <a:pt x="354" y="5042"/>
                  </a:cubicBezTo>
                  <a:cubicBezTo>
                    <a:pt x="450" y="5119"/>
                    <a:pt x="354" y="5265"/>
                    <a:pt x="470" y="5334"/>
                  </a:cubicBezTo>
                  <a:lnTo>
                    <a:pt x="470" y="5331"/>
                  </a:lnTo>
                  <a:cubicBezTo>
                    <a:pt x="593" y="5573"/>
                    <a:pt x="815" y="5726"/>
                    <a:pt x="988" y="5930"/>
                  </a:cubicBezTo>
                  <a:lnTo>
                    <a:pt x="981" y="5926"/>
                  </a:lnTo>
                  <a:lnTo>
                    <a:pt x="981" y="5926"/>
                  </a:lnTo>
                  <a:cubicBezTo>
                    <a:pt x="992" y="5976"/>
                    <a:pt x="1027" y="6015"/>
                    <a:pt x="1073" y="6042"/>
                  </a:cubicBezTo>
                  <a:cubicBezTo>
                    <a:pt x="1096" y="6080"/>
                    <a:pt x="1131" y="6118"/>
                    <a:pt x="1169" y="6141"/>
                  </a:cubicBezTo>
                  <a:lnTo>
                    <a:pt x="1173" y="6145"/>
                  </a:lnTo>
                  <a:cubicBezTo>
                    <a:pt x="1204" y="6180"/>
                    <a:pt x="1230" y="6214"/>
                    <a:pt x="1265" y="6245"/>
                  </a:cubicBezTo>
                  <a:lnTo>
                    <a:pt x="1269" y="6257"/>
                  </a:lnTo>
                  <a:cubicBezTo>
                    <a:pt x="1303" y="6284"/>
                    <a:pt x="1334" y="6318"/>
                    <a:pt x="1357" y="6353"/>
                  </a:cubicBezTo>
                  <a:lnTo>
                    <a:pt x="1365" y="6368"/>
                  </a:lnTo>
                  <a:cubicBezTo>
                    <a:pt x="1473" y="6522"/>
                    <a:pt x="1607" y="6656"/>
                    <a:pt x="1765" y="6756"/>
                  </a:cubicBezTo>
                  <a:lnTo>
                    <a:pt x="1776" y="6764"/>
                  </a:lnTo>
                  <a:cubicBezTo>
                    <a:pt x="1803" y="6799"/>
                    <a:pt x="1838" y="6829"/>
                    <a:pt x="1872" y="6856"/>
                  </a:cubicBezTo>
                  <a:lnTo>
                    <a:pt x="1876" y="6860"/>
                  </a:lnTo>
                  <a:cubicBezTo>
                    <a:pt x="1903" y="6895"/>
                    <a:pt x="1937" y="6929"/>
                    <a:pt x="1976" y="6956"/>
                  </a:cubicBezTo>
                  <a:cubicBezTo>
                    <a:pt x="1999" y="6995"/>
                    <a:pt x="2037" y="7029"/>
                    <a:pt x="2076" y="7052"/>
                  </a:cubicBezTo>
                  <a:cubicBezTo>
                    <a:pt x="2099" y="7066"/>
                    <a:pt x="2124" y="7074"/>
                    <a:pt x="2147" y="7074"/>
                  </a:cubicBezTo>
                  <a:cubicBezTo>
                    <a:pt x="2156" y="7074"/>
                    <a:pt x="2164" y="7073"/>
                    <a:pt x="2172" y="7071"/>
                  </a:cubicBezTo>
                  <a:cubicBezTo>
                    <a:pt x="2172" y="7102"/>
                    <a:pt x="2180" y="7125"/>
                    <a:pt x="2183" y="7156"/>
                  </a:cubicBezTo>
                  <a:cubicBezTo>
                    <a:pt x="2210" y="7160"/>
                    <a:pt x="2241" y="7160"/>
                    <a:pt x="2264" y="7160"/>
                  </a:cubicBezTo>
                  <a:lnTo>
                    <a:pt x="2279" y="7175"/>
                  </a:lnTo>
                  <a:cubicBezTo>
                    <a:pt x="2279" y="7202"/>
                    <a:pt x="2283" y="7225"/>
                    <a:pt x="2287" y="7256"/>
                  </a:cubicBezTo>
                  <a:cubicBezTo>
                    <a:pt x="2318" y="7260"/>
                    <a:pt x="2341" y="7260"/>
                    <a:pt x="2372" y="7260"/>
                  </a:cubicBezTo>
                  <a:lnTo>
                    <a:pt x="2383" y="7271"/>
                  </a:lnTo>
                  <a:cubicBezTo>
                    <a:pt x="2383" y="7298"/>
                    <a:pt x="2391" y="7321"/>
                    <a:pt x="2391" y="7352"/>
                  </a:cubicBezTo>
                  <a:cubicBezTo>
                    <a:pt x="2418" y="7356"/>
                    <a:pt x="2441" y="7360"/>
                    <a:pt x="2472" y="7360"/>
                  </a:cubicBezTo>
                  <a:lnTo>
                    <a:pt x="2475" y="7371"/>
                  </a:lnTo>
                  <a:cubicBezTo>
                    <a:pt x="2475" y="7398"/>
                    <a:pt x="2475" y="7429"/>
                    <a:pt x="2479" y="7463"/>
                  </a:cubicBezTo>
                  <a:cubicBezTo>
                    <a:pt x="2510" y="7467"/>
                    <a:pt x="2533" y="7471"/>
                    <a:pt x="2564" y="7475"/>
                  </a:cubicBezTo>
                  <a:lnTo>
                    <a:pt x="2568" y="7475"/>
                  </a:lnTo>
                  <a:cubicBezTo>
                    <a:pt x="2568" y="7506"/>
                    <a:pt x="2568" y="7540"/>
                    <a:pt x="2575" y="7567"/>
                  </a:cubicBezTo>
                  <a:cubicBezTo>
                    <a:pt x="2606" y="7579"/>
                    <a:pt x="2633" y="7579"/>
                    <a:pt x="2664" y="7579"/>
                  </a:cubicBezTo>
                  <a:lnTo>
                    <a:pt x="2664" y="7586"/>
                  </a:lnTo>
                  <a:cubicBezTo>
                    <a:pt x="2664" y="7617"/>
                    <a:pt x="2668" y="7644"/>
                    <a:pt x="2671" y="7667"/>
                  </a:cubicBezTo>
                  <a:cubicBezTo>
                    <a:pt x="2702" y="7675"/>
                    <a:pt x="2729" y="7678"/>
                    <a:pt x="2760" y="7678"/>
                  </a:cubicBezTo>
                  <a:lnTo>
                    <a:pt x="2764" y="7678"/>
                  </a:lnTo>
                  <a:cubicBezTo>
                    <a:pt x="2764" y="7705"/>
                    <a:pt x="2768" y="7740"/>
                    <a:pt x="2771" y="7771"/>
                  </a:cubicBezTo>
                  <a:cubicBezTo>
                    <a:pt x="2802" y="7778"/>
                    <a:pt x="2829" y="7786"/>
                    <a:pt x="2860" y="7786"/>
                  </a:cubicBezTo>
                  <a:cubicBezTo>
                    <a:pt x="2864" y="7836"/>
                    <a:pt x="2902" y="7886"/>
                    <a:pt x="2960" y="7894"/>
                  </a:cubicBezTo>
                  <a:cubicBezTo>
                    <a:pt x="2971" y="7944"/>
                    <a:pt x="3010" y="7982"/>
                    <a:pt x="3056" y="7986"/>
                  </a:cubicBezTo>
                  <a:cubicBezTo>
                    <a:pt x="3060" y="8013"/>
                    <a:pt x="3067" y="8044"/>
                    <a:pt x="3075" y="8067"/>
                  </a:cubicBezTo>
                  <a:cubicBezTo>
                    <a:pt x="3106" y="8074"/>
                    <a:pt x="3140" y="8074"/>
                    <a:pt x="3167" y="8074"/>
                  </a:cubicBezTo>
                  <a:lnTo>
                    <a:pt x="3171" y="8078"/>
                  </a:lnTo>
                  <a:cubicBezTo>
                    <a:pt x="3175" y="8105"/>
                    <a:pt x="3175" y="8136"/>
                    <a:pt x="3183" y="8163"/>
                  </a:cubicBezTo>
                  <a:cubicBezTo>
                    <a:pt x="3209" y="8167"/>
                    <a:pt x="3240" y="8174"/>
                    <a:pt x="3267" y="8174"/>
                  </a:cubicBezTo>
                  <a:cubicBezTo>
                    <a:pt x="3279" y="8201"/>
                    <a:pt x="3282" y="8232"/>
                    <a:pt x="3286" y="8259"/>
                  </a:cubicBezTo>
                  <a:cubicBezTo>
                    <a:pt x="3340" y="8259"/>
                    <a:pt x="3382" y="8297"/>
                    <a:pt x="3398" y="8351"/>
                  </a:cubicBezTo>
                  <a:cubicBezTo>
                    <a:pt x="3601" y="8435"/>
                    <a:pt x="3774" y="8578"/>
                    <a:pt x="3897" y="8758"/>
                  </a:cubicBezTo>
                  <a:cubicBezTo>
                    <a:pt x="4062" y="8789"/>
                    <a:pt x="4109" y="8950"/>
                    <a:pt x="4216" y="9046"/>
                  </a:cubicBezTo>
                  <a:cubicBezTo>
                    <a:pt x="4355" y="9100"/>
                    <a:pt x="4466" y="9219"/>
                    <a:pt x="4508" y="9365"/>
                  </a:cubicBezTo>
                  <a:cubicBezTo>
                    <a:pt x="4658" y="9412"/>
                    <a:pt x="4777" y="9492"/>
                    <a:pt x="4819" y="9657"/>
                  </a:cubicBezTo>
                  <a:cubicBezTo>
                    <a:pt x="4985" y="9715"/>
                    <a:pt x="5123" y="9827"/>
                    <a:pt x="5215" y="9969"/>
                  </a:cubicBezTo>
                  <a:cubicBezTo>
                    <a:pt x="5269" y="9969"/>
                    <a:pt x="5315" y="10019"/>
                    <a:pt x="5315" y="10069"/>
                  </a:cubicBezTo>
                  <a:cubicBezTo>
                    <a:pt x="5442" y="10095"/>
                    <a:pt x="5527" y="10192"/>
                    <a:pt x="5619" y="10276"/>
                  </a:cubicBezTo>
                  <a:cubicBezTo>
                    <a:pt x="5619" y="10315"/>
                    <a:pt x="5611" y="10349"/>
                    <a:pt x="5611" y="10384"/>
                  </a:cubicBezTo>
                  <a:cubicBezTo>
                    <a:pt x="5661" y="10391"/>
                    <a:pt x="5703" y="10430"/>
                    <a:pt x="5715" y="10480"/>
                  </a:cubicBezTo>
                  <a:cubicBezTo>
                    <a:pt x="5765" y="10484"/>
                    <a:pt x="5811" y="10522"/>
                    <a:pt x="5819" y="10576"/>
                  </a:cubicBezTo>
                  <a:cubicBezTo>
                    <a:pt x="5872" y="10580"/>
                    <a:pt x="5915" y="10618"/>
                    <a:pt x="5922" y="10672"/>
                  </a:cubicBezTo>
                  <a:cubicBezTo>
                    <a:pt x="5980" y="10749"/>
                    <a:pt x="6049" y="10814"/>
                    <a:pt x="6122" y="10876"/>
                  </a:cubicBezTo>
                  <a:cubicBezTo>
                    <a:pt x="6172" y="10883"/>
                    <a:pt x="6211" y="10922"/>
                    <a:pt x="6226" y="10968"/>
                  </a:cubicBezTo>
                  <a:cubicBezTo>
                    <a:pt x="6303" y="10987"/>
                    <a:pt x="6376" y="11010"/>
                    <a:pt x="6410" y="11095"/>
                  </a:cubicBezTo>
                  <a:lnTo>
                    <a:pt x="6510" y="11095"/>
                  </a:lnTo>
                  <a:cubicBezTo>
                    <a:pt x="6518" y="11118"/>
                    <a:pt x="6529" y="11141"/>
                    <a:pt x="6533" y="11171"/>
                  </a:cubicBezTo>
                  <a:cubicBezTo>
                    <a:pt x="6544" y="11170"/>
                    <a:pt x="6555" y="11169"/>
                    <a:pt x="6565" y="11169"/>
                  </a:cubicBezTo>
                  <a:cubicBezTo>
                    <a:pt x="6643" y="11169"/>
                    <a:pt x="6693" y="11210"/>
                    <a:pt x="6710" y="11298"/>
                  </a:cubicBezTo>
                  <a:lnTo>
                    <a:pt x="6841" y="11471"/>
                  </a:lnTo>
                  <a:cubicBezTo>
                    <a:pt x="6998" y="11490"/>
                    <a:pt x="7048" y="11671"/>
                    <a:pt x="7183" y="11713"/>
                  </a:cubicBezTo>
                  <a:cubicBezTo>
                    <a:pt x="7198" y="11740"/>
                    <a:pt x="7206" y="11771"/>
                    <a:pt x="7210" y="11805"/>
                  </a:cubicBezTo>
                  <a:lnTo>
                    <a:pt x="7260" y="11809"/>
                  </a:lnTo>
                  <a:lnTo>
                    <a:pt x="7306" y="11809"/>
                  </a:lnTo>
                  <a:cubicBezTo>
                    <a:pt x="7313" y="11832"/>
                    <a:pt x="7321" y="11863"/>
                    <a:pt x="7325" y="11886"/>
                  </a:cubicBezTo>
                  <a:cubicBezTo>
                    <a:pt x="7490" y="11894"/>
                    <a:pt x="7632" y="11948"/>
                    <a:pt x="7721" y="12098"/>
                  </a:cubicBezTo>
                  <a:cubicBezTo>
                    <a:pt x="7748" y="12101"/>
                    <a:pt x="7778" y="12105"/>
                    <a:pt x="7813" y="12113"/>
                  </a:cubicBezTo>
                  <a:cubicBezTo>
                    <a:pt x="7821" y="12136"/>
                    <a:pt x="7832" y="12163"/>
                    <a:pt x="7836" y="12194"/>
                  </a:cubicBezTo>
                  <a:lnTo>
                    <a:pt x="7932" y="12317"/>
                  </a:lnTo>
                  <a:cubicBezTo>
                    <a:pt x="7978" y="12328"/>
                    <a:pt x="8024" y="12370"/>
                    <a:pt x="8032" y="12420"/>
                  </a:cubicBezTo>
                  <a:cubicBezTo>
                    <a:pt x="8086" y="12424"/>
                    <a:pt x="8128" y="12459"/>
                    <a:pt x="8143" y="12509"/>
                  </a:cubicBezTo>
                  <a:cubicBezTo>
                    <a:pt x="8170" y="12509"/>
                    <a:pt x="8205" y="12509"/>
                    <a:pt x="8236" y="12501"/>
                  </a:cubicBezTo>
                  <a:lnTo>
                    <a:pt x="8355" y="12597"/>
                  </a:lnTo>
                  <a:lnTo>
                    <a:pt x="8528" y="12635"/>
                  </a:lnTo>
                  <a:cubicBezTo>
                    <a:pt x="8531" y="12662"/>
                    <a:pt x="8535" y="12693"/>
                    <a:pt x="8535" y="12720"/>
                  </a:cubicBezTo>
                  <a:cubicBezTo>
                    <a:pt x="8589" y="12728"/>
                    <a:pt x="8631" y="12766"/>
                    <a:pt x="8643" y="12816"/>
                  </a:cubicBezTo>
                  <a:cubicBezTo>
                    <a:pt x="8699" y="12816"/>
                    <a:pt x="8764" y="12844"/>
                    <a:pt x="8822" y="12844"/>
                  </a:cubicBezTo>
                  <a:cubicBezTo>
                    <a:pt x="8872" y="12844"/>
                    <a:pt x="8917" y="12824"/>
                    <a:pt x="8950" y="12751"/>
                  </a:cubicBezTo>
                  <a:lnTo>
                    <a:pt x="9119" y="12751"/>
                  </a:lnTo>
                  <a:cubicBezTo>
                    <a:pt x="9123" y="12774"/>
                    <a:pt x="9131" y="12797"/>
                    <a:pt x="9146" y="12816"/>
                  </a:cubicBezTo>
                  <a:lnTo>
                    <a:pt x="9534" y="12812"/>
                  </a:lnTo>
                  <a:cubicBezTo>
                    <a:pt x="9876" y="12612"/>
                    <a:pt x="10272" y="12659"/>
                    <a:pt x="10641" y="12605"/>
                  </a:cubicBezTo>
                  <a:cubicBezTo>
                    <a:pt x="10645" y="12582"/>
                    <a:pt x="10649" y="12559"/>
                    <a:pt x="10660" y="12539"/>
                  </a:cubicBezTo>
                  <a:lnTo>
                    <a:pt x="10964" y="12505"/>
                  </a:lnTo>
                  <a:lnTo>
                    <a:pt x="11144" y="12505"/>
                  </a:lnTo>
                  <a:cubicBezTo>
                    <a:pt x="11156" y="12482"/>
                    <a:pt x="11160" y="12459"/>
                    <a:pt x="11164" y="12432"/>
                  </a:cubicBezTo>
                  <a:lnTo>
                    <a:pt x="11456" y="12409"/>
                  </a:lnTo>
                  <a:cubicBezTo>
                    <a:pt x="11540" y="12317"/>
                    <a:pt x="11648" y="12313"/>
                    <a:pt x="11759" y="12309"/>
                  </a:cubicBezTo>
                  <a:cubicBezTo>
                    <a:pt x="11797" y="12247"/>
                    <a:pt x="11862" y="12207"/>
                    <a:pt x="11935" y="12207"/>
                  </a:cubicBezTo>
                  <a:cubicBezTo>
                    <a:pt x="11944" y="12207"/>
                    <a:pt x="11954" y="12208"/>
                    <a:pt x="11963" y="12209"/>
                  </a:cubicBezTo>
                  <a:cubicBezTo>
                    <a:pt x="12005" y="12124"/>
                    <a:pt x="12086" y="12113"/>
                    <a:pt x="12167" y="12113"/>
                  </a:cubicBezTo>
                  <a:cubicBezTo>
                    <a:pt x="12205" y="12036"/>
                    <a:pt x="12278" y="12005"/>
                    <a:pt x="12355" y="12001"/>
                  </a:cubicBezTo>
                  <a:cubicBezTo>
                    <a:pt x="12370" y="11948"/>
                    <a:pt x="12416" y="11913"/>
                    <a:pt x="12470" y="11913"/>
                  </a:cubicBezTo>
                  <a:cubicBezTo>
                    <a:pt x="12539" y="11809"/>
                    <a:pt x="12643" y="11732"/>
                    <a:pt x="12770" y="11709"/>
                  </a:cubicBezTo>
                  <a:cubicBezTo>
                    <a:pt x="12808" y="11621"/>
                    <a:pt x="12877" y="11602"/>
                    <a:pt x="12966" y="11602"/>
                  </a:cubicBezTo>
                  <a:cubicBezTo>
                    <a:pt x="13027" y="11483"/>
                    <a:pt x="13135" y="11425"/>
                    <a:pt x="13254" y="11387"/>
                  </a:cubicBezTo>
                  <a:cubicBezTo>
                    <a:pt x="13268" y="11338"/>
                    <a:pt x="13310" y="11305"/>
                    <a:pt x="13358" y="11305"/>
                  </a:cubicBezTo>
                  <a:cubicBezTo>
                    <a:pt x="13363" y="11305"/>
                    <a:pt x="13368" y="11305"/>
                    <a:pt x="13373" y="11306"/>
                  </a:cubicBezTo>
                  <a:cubicBezTo>
                    <a:pt x="13450" y="11210"/>
                    <a:pt x="13550" y="11137"/>
                    <a:pt x="13661" y="11087"/>
                  </a:cubicBezTo>
                  <a:lnTo>
                    <a:pt x="13965" y="10887"/>
                  </a:lnTo>
                  <a:cubicBezTo>
                    <a:pt x="14042" y="10779"/>
                    <a:pt x="14138" y="10699"/>
                    <a:pt x="14280" y="10695"/>
                  </a:cubicBezTo>
                  <a:cubicBezTo>
                    <a:pt x="14318" y="10614"/>
                    <a:pt x="14391" y="10595"/>
                    <a:pt x="14468" y="10580"/>
                  </a:cubicBezTo>
                  <a:cubicBezTo>
                    <a:pt x="14482" y="10533"/>
                    <a:pt x="14524" y="10501"/>
                    <a:pt x="14568" y="10501"/>
                  </a:cubicBezTo>
                  <a:cubicBezTo>
                    <a:pt x="14574" y="10501"/>
                    <a:pt x="14581" y="10501"/>
                    <a:pt x="14587" y="10503"/>
                  </a:cubicBezTo>
                  <a:cubicBezTo>
                    <a:pt x="14622" y="10430"/>
                    <a:pt x="14695" y="10388"/>
                    <a:pt x="14772" y="10384"/>
                  </a:cubicBezTo>
                  <a:cubicBezTo>
                    <a:pt x="14786" y="10333"/>
                    <a:pt x="14829" y="10299"/>
                    <a:pt x="14879" y="10299"/>
                  </a:cubicBezTo>
                  <a:cubicBezTo>
                    <a:pt x="14882" y="10299"/>
                    <a:pt x="14884" y="10299"/>
                    <a:pt x="14887" y="10299"/>
                  </a:cubicBezTo>
                  <a:cubicBezTo>
                    <a:pt x="14953" y="10180"/>
                    <a:pt x="15060" y="10126"/>
                    <a:pt x="15183" y="10095"/>
                  </a:cubicBezTo>
                  <a:cubicBezTo>
                    <a:pt x="15256" y="9988"/>
                    <a:pt x="15368" y="9915"/>
                    <a:pt x="15490" y="9896"/>
                  </a:cubicBezTo>
                  <a:cubicBezTo>
                    <a:pt x="15525" y="9815"/>
                    <a:pt x="15598" y="9796"/>
                    <a:pt x="15675" y="9777"/>
                  </a:cubicBezTo>
                  <a:cubicBezTo>
                    <a:pt x="15683" y="9723"/>
                    <a:pt x="15729" y="9684"/>
                    <a:pt x="15779" y="9684"/>
                  </a:cubicBezTo>
                  <a:cubicBezTo>
                    <a:pt x="15779" y="9657"/>
                    <a:pt x="15790" y="9627"/>
                    <a:pt x="15806" y="9600"/>
                  </a:cubicBezTo>
                  <a:lnTo>
                    <a:pt x="16086" y="9481"/>
                  </a:lnTo>
                  <a:cubicBezTo>
                    <a:pt x="16163" y="9385"/>
                    <a:pt x="16267" y="9312"/>
                    <a:pt x="16382" y="9273"/>
                  </a:cubicBezTo>
                  <a:cubicBezTo>
                    <a:pt x="16393" y="9219"/>
                    <a:pt x="16432" y="9185"/>
                    <a:pt x="16486" y="9181"/>
                  </a:cubicBezTo>
                  <a:cubicBezTo>
                    <a:pt x="16593" y="9046"/>
                    <a:pt x="16732" y="8947"/>
                    <a:pt x="16889" y="8874"/>
                  </a:cubicBezTo>
                  <a:cubicBezTo>
                    <a:pt x="16901" y="8820"/>
                    <a:pt x="16947" y="8789"/>
                    <a:pt x="16997" y="8781"/>
                  </a:cubicBezTo>
                  <a:cubicBezTo>
                    <a:pt x="17004" y="8731"/>
                    <a:pt x="17047" y="8685"/>
                    <a:pt x="17101" y="8685"/>
                  </a:cubicBezTo>
                  <a:cubicBezTo>
                    <a:pt x="17112" y="8635"/>
                    <a:pt x="17154" y="8597"/>
                    <a:pt x="17208" y="8589"/>
                  </a:cubicBezTo>
                  <a:cubicBezTo>
                    <a:pt x="17212" y="8539"/>
                    <a:pt x="17254" y="8493"/>
                    <a:pt x="17312" y="8489"/>
                  </a:cubicBezTo>
                  <a:lnTo>
                    <a:pt x="18119" y="7682"/>
                  </a:lnTo>
                  <a:cubicBezTo>
                    <a:pt x="18119" y="7625"/>
                    <a:pt x="18157" y="7582"/>
                    <a:pt x="18215" y="7579"/>
                  </a:cubicBezTo>
                  <a:cubicBezTo>
                    <a:pt x="18219" y="7525"/>
                    <a:pt x="18257" y="7483"/>
                    <a:pt x="18311" y="7471"/>
                  </a:cubicBezTo>
                  <a:cubicBezTo>
                    <a:pt x="18311" y="7417"/>
                    <a:pt x="18346" y="7371"/>
                    <a:pt x="18399" y="7360"/>
                  </a:cubicBezTo>
                  <a:cubicBezTo>
                    <a:pt x="18411" y="7283"/>
                    <a:pt x="18426" y="7206"/>
                    <a:pt x="18499" y="7160"/>
                  </a:cubicBezTo>
                  <a:cubicBezTo>
                    <a:pt x="18503" y="7106"/>
                    <a:pt x="18542" y="7064"/>
                    <a:pt x="18595" y="7060"/>
                  </a:cubicBezTo>
                  <a:cubicBezTo>
                    <a:pt x="18657" y="6895"/>
                    <a:pt x="18772" y="6760"/>
                    <a:pt x="18922" y="6676"/>
                  </a:cubicBezTo>
                  <a:cubicBezTo>
                    <a:pt x="18922" y="6622"/>
                    <a:pt x="18960" y="6572"/>
                    <a:pt x="19014" y="6564"/>
                  </a:cubicBezTo>
                  <a:cubicBezTo>
                    <a:pt x="19041" y="6445"/>
                    <a:pt x="19118" y="6334"/>
                    <a:pt x="19226" y="6264"/>
                  </a:cubicBezTo>
                  <a:cubicBezTo>
                    <a:pt x="19264" y="6145"/>
                    <a:pt x="19306" y="6030"/>
                    <a:pt x="19425" y="5965"/>
                  </a:cubicBezTo>
                  <a:cubicBezTo>
                    <a:pt x="19425" y="5911"/>
                    <a:pt x="19464" y="5861"/>
                    <a:pt x="19518" y="5853"/>
                  </a:cubicBezTo>
                  <a:cubicBezTo>
                    <a:pt x="19518" y="5799"/>
                    <a:pt x="19560" y="5757"/>
                    <a:pt x="19614" y="5746"/>
                  </a:cubicBezTo>
                  <a:cubicBezTo>
                    <a:pt x="19629" y="5669"/>
                    <a:pt x="19675" y="5603"/>
                    <a:pt x="19748" y="5573"/>
                  </a:cubicBezTo>
                  <a:cubicBezTo>
                    <a:pt x="19752" y="5546"/>
                    <a:pt x="19752" y="5515"/>
                    <a:pt x="19752" y="5488"/>
                  </a:cubicBezTo>
                  <a:cubicBezTo>
                    <a:pt x="19783" y="5484"/>
                    <a:pt x="19813" y="5477"/>
                    <a:pt x="19844" y="5469"/>
                  </a:cubicBezTo>
                  <a:cubicBezTo>
                    <a:pt x="19844" y="5415"/>
                    <a:pt x="19883" y="5373"/>
                    <a:pt x="19936" y="5358"/>
                  </a:cubicBezTo>
                  <a:cubicBezTo>
                    <a:pt x="19936" y="5323"/>
                    <a:pt x="19936" y="5296"/>
                    <a:pt x="19940" y="5265"/>
                  </a:cubicBezTo>
                  <a:lnTo>
                    <a:pt x="19944" y="5258"/>
                  </a:lnTo>
                  <a:cubicBezTo>
                    <a:pt x="19975" y="5254"/>
                    <a:pt x="19998" y="5246"/>
                    <a:pt x="20025" y="5246"/>
                  </a:cubicBezTo>
                  <a:lnTo>
                    <a:pt x="20056" y="5069"/>
                  </a:lnTo>
                  <a:lnTo>
                    <a:pt x="20136" y="5035"/>
                  </a:lnTo>
                  <a:cubicBezTo>
                    <a:pt x="20117" y="5012"/>
                    <a:pt x="20121" y="4977"/>
                    <a:pt x="20148" y="4958"/>
                  </a:cubicBezTo>
                  <a:cubicBezTo>
                    <a:pt x="20155" y="4958"/>
                    <a:pt x="20159" y="4950"/>
                    <a:pt x="20171" y="4927"/>
                  </a:cubicBezTo>
                  <a:cubicBezTo>
                    <a:pt x="20178" y="4900"/>
                    <a:pt x="20194" y="4885"/>
                    <a:pt x="20171" y="4866"/>
                  </a:cubicBezTo>
                  <a:lnTo>
                    <a:pt x="20098" y="4820"/>
                  </a:lnTo>
                  <a:cubicBezTo>
                    <a:pt x="20113" y="4800"/>
                    <a:pt x="20109" y="4781"/>
                    <a:pt x="20090" y="4770"/>
                  </a:cubicBezTo>
                  <a:cubicBezTo>
                    <a:pt x="20086" y="4762"/>
                    <a:pt x="20079" y="4762"/>
                    <a:pt x="20075" y="4762"/>
                  </a:cubicBezTo>
                  <a:cubicBezTo>
                    <a:pt x="20082" y="4716"/>
                    <a:pt x="20052" y="4674"/>
                    <a:pt x="20002" y="4662"/>
                  </a:cubicBezTo>
                  <a:lnTo>
                    <a:pt x="19979" y="4662"/>
                  </a:lnTo>
                  <a:lnTo>
                    <a:pt x="19994" y="4647"/>
                  </a:lnTo>
                  <a:lnTo>
                    <a:pt x="19990" y="4647"/>
                  </a:lnTo>
                  <a:cubicBezTo>
                    <a:pt x="20002" y="4620"/>
                    <a:pt x="20009" y="4585"/>
                    <a:pt x="19998" y="4551"/>
                  </a:cubicBezTo>
                  <a:lnTo>
                    <a:pt x="19983" y="4539"/>
                  </a:lnTo>
                  <a:cubicBezTo>
                    <a:pt x="19944" y="4520"/>
                    <a:pt x="19906" y="4489"/>
                    <a:pt x="19879" y="4455"/>
                  </a:cubicBezTo>
                  <a:lnTo>
                    <a:pt x="19771" y="4428"/>
                  </a:lnTo>
                  <a:cubicBezTo>
                    <a:pt x="19733" y="4408"/>
                    <a:pt x="19690" y="4385"/>
                    <a:pt x="19652" y="4366"/>
                  </a:cubicBezTo>
                  <a:cubicBezTo>
                    <a:pt x="19649" y="4367"/>
                    <a:pt x="19645" y="4367"/>
                    <a:pt x="19641" y="4367"/>
                  </a:cubicBezTo>
                  <a:cubicBezTo>
                    <a:pt x="19617" y="4367"/>
                    <a:pt x="19591" y="4356"/>
                    <a:pt x="19571" y="4339"/>
                  </a:cubicBezTo>
                  <a:cubicBezTo>
                    <a:pt x="19533" y="4309"/>
                    <a:pt x="19483" y="4282"/>
                    <a:pt x="19437" y="4270"/>
                  </a:cubicBezTo>
                  <a:cubicBezTo>
                    <a:pt x="19434" y="4270"/>
                    <a:pt x="19431" y="4271"/>
                    <a:pt x="19427" y="4271"/>
                  </a:cubicBezTo>
                  <a:cubicBezTo>
                    <a:pt x="19401" y="4271"/>
                    <a:pt x="19381" y="4257"/>
                    <a:pt x="19368" y="4239"/>
                  </a:cubicBezTo>
                  <a:cubicBezTo>
                    <a:pt x="19329" y="4212"/>
                    <a:pt x="19283" y="4182"/>
                    <a:pt x="19233" y="4166"/>
                  </a:cubicBezTo>
                  <a:lnTo>
                    <a:pt x="19164" y="4174"/>
                  </a:lnTo>
                  <a:lnTo>
                    <a:pt x="19172" y="4139"/>
                  </a:lnTo>
                  <a:cubicBezTo>
                    <a:pt x="19129" y="4109"/>
                    <a:pt x="19080" y="4082"/>
                    <a:pt x="19033" y="4066"/>
                  </a:cubicBezTo>
                  <a:cubicBezTo>
                    <a:pt x="19029" y="4067"/>
                    <a:pt x="19026" y="4067"/>
                    <a:pt x="19022" y="4067"/>
                  </a:cubicBezTo>
                  <a:cubicBezTo>
                    <a:pt x="18997" y="4067"/>
                    <a:pt x="18977" y="4056"/>
                    <a:pt x="18960" y="4040"/>
                  </a:cubicBezTo>
                  <a:cubicBezTo>
                    <a:pt x="18953" y="4047"/>
                    <a:pt x="18945" y="4063"/>
                    <a:pt x="18937" y="4070"/>
                  </a:cubicBezTo>
                  <a:lnTo>
                    <a:pt x="18891" y="4051"/>
                  </a:lnTo>
                  <a:cubicBezTo>
                    <a:pt x="18899" y="4013"/>
                    <a:pt x="18872" y="3974"/>
                    <a:pt x="18841" y="3963"/>
                  </a:cubicBezTo>
                  <a:lnTo>
                    <a:pt x="18653" y="3909"/>
                  </a:lnTo>
                  <a:lnTo>
                    <a:pt x="18599" y="3924"/>
                  </a:lnTo>
                  <a:lnTo>
                    <a:pt x="18603" y="3917"/>
                  </a:lnTo>
                  <a:cubicBezTo>
                    <a:pt x="18595" y="3894"/>
                    <a:pt x="18584" y="3870"/>
                    <a:pt x="18576" y="3851"/>
                  </a:cubicBezTo>
                  <a:lnTo>
                    <a:pt x="18561" y="3840"/>
                  </a:lnTo>
                  <a:cubicBezTo>
                    <a:pt x="18522" y="3813"/>
                    <a:pt x="18488" y="3790"/>
                    <a:pt x="18457" y="3759"/>
                  </a:cubicBezTo>
                  <a:cubicBezTo>
                    <a:pt x="18426" y="3713"/>
                    <a:pt x="18384" y="3678"/>
                    <a:pt x="18330" y="3659"/>
                  </a:cubicBezTo>
                  <a:cubicBezTo>
                    <a:pt x="18303" y="3659"/>
                    <a:pt x="18280" y="3648"/>
                    <a:pt x="18253" y="3628"/>
                  </a:cubicBezTo>
                  <a:cubicBezTo>
                    <a:pt x="18215" y="3605"/>
                    <a:pt x="18184" y="3582"/>
                    <a:pt x="18153" y="3552"/>
                  </a:cubicBezTo>
                  <a:cubicBezTo>
                    <a:pt x="18111" y="3486"/>
                    <a:pt x="18011" y="3513"/>
                    <a:pt x="17965" y="3444"/>
                  </a:cubicBezTo>
                  <a:lnTo>
                    <a:pt x="17950" y="3432"/>
                  </a:lnTo>
                  <a:cubicBezTo>
                    <a:pt x="17907" y="3409"/>
                    <a:pt x="17873" y="3371"/>
                    <a:pt x="17827" y="3352"/>
                  </a:cubicBezTo>
                  <a:cubicBezTo>
                    <a:pt x="17792" y="3348"/>
                    <a:pt x="17765" y="3336"/>
                    <a:pt x="17738" y="3313"/>
                  </a:cubicBezTo>
                  <a:cubicBezTo>
                    <a:pt x="17700" y="3298"/>
                    <a:pt x="17669" y="3275"/>
                    <a:pt x="17642" y="3240"/>
                  </a:cubicBezTo>
                  <a:lnTo>
                    <a:pt x="17443" y="3129"/>
                  </a:lnTo>
                  <a:cubicBezTo>
                    <a:pt x="17404" y="3098"/>
                    <a:pt x="17366" y="3067"/>
                    <a:pt x="17320" y="3044"/>
                  </a:cubicBezTo>
                  <a:cubicBezTo>
                    <a:pt x="17285" y="3044"/>
                    <a:pt x="17254" y="3025"/>
                    <a:pt x="17231" y="3002"/>
                  </a:cubicBezTo>
                  <a:cubicBezTo>
                    <a:pt x="17197" y="3006"/>
                    <a:pt x="17162" y="3021"/>
                    <a:pt x="17139" y="3044"/>
                  </a:cubicBezTo>
                  <a:lnTo>
                    <a:pt x="17135" y="3040"/>
                  </a:lnTo>
                  <a:cubicBezTo>
                    <a:pt x="17081" y="2983"/>
                    <a:pt x="17066" y="2898"/>
                    <a:pt x="17020" y="2841"/>
                  </a:cubicBezTo>
                  <a:lnTo>
                    <a:pt x="17020" y="2841"/>
                  </a:lnTo>
                  <a:lnTo>
                    <a:pt x="17035" y="2848"/>
                  </a:lnTo>
                  <a:cubicBezTo>
                    <a:pt x="16997" y="2771"/>
                    <a:pt x="16889" y="2798"/>
                    <a:pt x="16847" y="2725"/>
                  </a:cubicBezTo>
                  <a:lnTo>
                    <a:pt x="16839" y="2722"/>
                  </a:lnTo>
                  <a:cubicBezTo>
                    <a:pt x="16797" y="2695"/>
                    <a:pt x="16766" y="2664"/>
                    <a:pt x="16732" y="2637"/>
                  </a:cubicBezTo>
                  <a:cubicBezTo>
                    <a:pt x="16705" y="2591"/>
                    <a:pt x="16659" y="2560"/>
                    <a:pt x="16613" y="2533"/>
                  </a:cubicBezTo>
                  <a:cubicBezTo>
                    <a:pt x="16578" y="2529"/>
                    <a:pt x="16551" y="2514"/>
                    <a:pt x="16524" y="2491"/>
                  </a:cubicBezTo>
                  <a:cubicBezTo>
                    <a:pt x="16486" y="2483"/>
                    <a:pt x="16459" y="2456"/>
                    <a:pt x="16440" y="2426"/>
                  </a:cubicBezTo>
                  <a:lnTo>
                    <a:pt x="16432" y="2418"/>
                  </a:lnTo>
                  <a:cubicBezTo>
                    <a:pt x="16393" y="2380"/>
                    <a:pt x="16347" y="2349"/>
                    <a:pt x="16294" y="2333"/>
                  </a:cubicBezTo>
                  <a:cubicBezTo>
                    <a:pt x="16287" y="2336"/>
                    <a:pt x="16280" y="2337"/>
                    <a:pt x="16273" y="2337"/>
                  </a:cubicBezTo>
                  <a:cubicBezTo>
                    <a:pt x="16259" y="2337"/>
                    <a:pt x="16245" y="2332"/>
                    <a:pt x="16232" y="2322"/>
                  </a:cubicBezTo>
                  <a:cubicBezTo>
                    <a:pt x="16197" y="2292"/>
                    <a:pt x="16155" y="2275"/>
                    <a:pt x="16111" y="2275"/>
                  </a:cubicBezTo>
                  <a:cubicBezTo>
                    <a:pt x="16087" y="2275"/>
                    <a:pt x="16063" y="2280"/>
                    <a:pt x="16040" y="2291"/>
                  </a:cubicBezTo>
                  <a:cubicBezTo>
                    <a:pt x="16028" y="2299"/>
                    <a:pt x="16025" y="2310"/>
                    <a:pt x="16021" y="2322"/>
                  </a:cubicBezTo>
                  <a:cubicBezTo>
                    <a:pt x="16011" y="2319"/>
                    <a:pt x="16001" y="2318"/>
                    <a:pt x="15991" y="2318"/>
                  </a:cubicBezTo>
                  <a:cubicBezTo>
                    <a:pt x="15972" y="2318"/>
                    <a:pt x="15953" y="2323"/>
                    <a:pt x="15932" y="2333"/>
                  </a:cubicBezTo>
                  <a:lnTo>
                    <a:pt x="15929" y="2314"/>
                  </a:lnTo>
                  <a:cubicBezTo>
                    <a:pt x="15909" y="2273"/>
                    <a:pt x="15872" y="2250"/>
                    <a:pt x="15831" y="2250"/>
                  </a:cubicBezTo>
                  <a:cubicBezTo>
                    <a:pt x="15823" y="2250"/>
                    <a:pt x="15814" y="2251"/>
                    <a:pt x="15806" y="2253"/>
                  </a:cubicBezTo>
                  <a:lnTo>
                    <a:pt x="15544" y="1976"/>
                  </a:lnTo>
                  <a:cubicBezTo>
                    <a:pt x="15525" y="1930"/>
                    <a:pt x="15510" y="1876"/>
                    <a:pt x="15490" y="1830"/>
                  </a:cubicBezTo>
                  <a:lnTo>
                    <a:pt x="15329" y="1715"/>
                  </a:lnTo>
                  <a:cubicBezTo>
                    <a:pt x="15179" y="1434"/>
                    <a:pt x="14949" y="1227"/>
                    <a:pt x="14733" y="1008"/>
                  </a:cubicBezTo>
                  <a:cubicBezTo>
                    <a:pt x="14718" y="950"/>
                    <a:pt x="14672" y="908"/>
                    <a:pt x="14607" y="908"/>
                  </a:cubicBezTo>
                  <a:cubicBezTo>
                    <a:pt x="14365" y="677"/>
                    <a:pt x="14126" y="431"/>
                    <a:pt x="13800" y="305"/>
                  </a:cubicBezTo>
                  <a:cubicBezTo>
                    <a:pt x="13707" y="140"/>
                    <a:pt x="13598" y="0"/>
                    <a:pt x="13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20"/>
            <p:cNvSpPr/>
            <p:nvPr/>
          </p:nvSpPr>
          <p:spPr>
            <a:xfrm>
              <a:off x="4785567" y="2072240"/>
              <a:ext cx="59310" cy="45848"/>
            </a:xfrm>
            <a:custGeom>
              <a:avLst/>
              <a:gdLst/>
              <a:ahLst/>
              <a:cxnLst/>
              <a:rect l="l" t="t" r="r" b="b"/>
              <a:pathLst>
                <a:path w="1912" h="147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0" y="142"/>
                    <a:pt x="81" y="231"/>
                    <a:pt x="208" y="296"/>
                  </a:cubicBezTo>
                  <a:cubicBezTo>
                    <a:pt x="350" y="415"/>
                    <a:pt x="389" y="634"/>
                    <a:pt x="577" y="711"/>
                  </a:cubicBezTo>
                  <a:cubicBezTo>
                    <a:pt x="853" y="1041"/>
                    <a:pt x="1122" y="1387"/>
                    <a:pt x="1614" y="1410"/>
                  </a:cubicBezTo>
                  <a:cubicBezTo>
                    <a:pt x="1661" y="1458"/>
                    <a:pt x="1702" y="1477"/>
                    <a:pt x="1737" y="1477"/>
                  </a:cubicBezTo>
                  <a:cubicBezTo>
                    <a:pt x="1801" y="1477"/>
                    <a:pt x="1847" y="1413"/>
                    <a:pt x="1872" y="1341"/>
                  </a:cubicBezTo>
                  <a:cubicBezTo>
                    <a:pt x="1912" y="1246"/>
                    <a:pt x="1844" y="1227"/>
                    <a:pt x="1776" y="1227"/>
                  </a:cubicBezTo>
                  <a:cubicBezTo>
                    <a:pt x="1759" y="1227"/>
                    <a:pt x="1741" y="1228"/>
                    <a:pt x="1726" y="1230"/>
                  </a:cubicBezTo>
                  <a:cubicBezTo>
                    <a:pt x="1713" y="1230"/>
                    <a:pt x="1700" y="1231"/>
                    <a:pt x="1688" y="1231"/>
                  </a:cubicBezTo>
                  <a:cubicBezTo>
                    <a:pt x="1455" y="1231"/>
                    <a:pt x="1263" y="1131"/>
                    <a:pt x="1080" y="1003"/>
                  </a:cubicBezTo>
                  <a:cubicBezTo>
                    <a:pt x="919" y="884"/>
                    <a:pt x="857" y="772"/>
                    <a:pt x="1065" y="623"/>
                  </a:cubicBezTo>
                  <a:cubicBezTo>
                    <a:pt x="1203" y="527"/>
                    <a:pt x="1376" y="423"/>
                    <a:pt x="1268" y="158"/>
                  </a:cubicBezTo>
                  <a:lnTo>
                    <a:pt x="1268" y="158"/>
                  </a:lnTo>
                  <a:cubicBezTo>
                    <a:pt x="1065" y="315"/>
                    <a:pt x="861" y="415"/>
                    <a:pt x="711" y="592"/>
                  </a:cubicBezTo>
                  <a:cubicBezTo>
                    <a:pt x="565" y="588"/>
                    <a:pt x="538" y="465"/>
                    <a:pt x="477" y="373"/>
                  </a:cubicBezTo>
                  <a:cubicBezTo>
                    <a:pt x="373" y="231"/>
                    <a:pt x="292" y="65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20"/>
            <p:cNvSpPr/>
            <p:nvPr/>
          </p:nvSpPr>
          <p:spPr>
            <a:xfrm>
              <a:off x="4816928" y="1931006"/>
              <a:ext cx="25778" cy="21094"/>
            </a:xfrm>
            <a:custGeom>
              <a:avLst/>
              <a:gdLst/>
              <a:ahLst/>
              <a:cxnLst/>
              <a:rect l="l" t="t" r="r" b="b"/>
              <a:pathLst>
                <a:path w="831" h="680" extrusionOk="0">
                  <a:moveTo>
                    <a:pt x="145" y="0"/>
                  </a:moveTo>
                  <a:cubicBezTo>
                    <a:pt x="110" y="0"/>
                    <a:pt x="77" y="18"/>
                    <a:pt x="50" y="65"/>
                  </a:cubicBezTo>
                  <a:cubicBezTo>
                    <a:pt x="0" y="173"/>
                    <a:pt x="104" y="269"/>
                    <a:pt x="196" y="292"/>
                  </a:cubicBezTo>
                  <a:cubicBezTo>
                    <a:pt x="411" y="349"/>
                    <a:pt x="557" y="488"/>
                    <a:pt x="665" y="680"/>
                  </a:cubicBezTo>
                  <a:cubicBezTo>
                    <a:pt x="772" y="545"/>
                    <a:pt x="830" y="434"/>
                    <a:pt x="676" y="330"/>
                  </a:cubicBezTo>
                  <a:cubicBezTo>
                    <a:pt x="550" y="242"/>
                    <a:pt x="427" y="161"/>
                    <a:pt x="307" y="76"/>
                  </a:cubicBezTo>
                  <a:cubicBezTo>
                    <a:pt x="255" y="38"/>
                    <a:pt x="197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20"/>
            <p:cNvSpPr/>
            <p:nvPr/>
          </p:nvSpPr>
          <p:spPr>
            <a:xfrm>
              <a:off x="4835571" y="2046742"/>
              <a:ext cx="55991" cy="41101"/>
            </a:xfrm>
            <a:custGeom>
              <a:avLst/>
              <a:gdLst/>
              <a:ahLst/>
              <a:cxnLst/>
              <a:rect l="l" t="t" r="r" b="b"/>
              <a:pathLst>
                <a:path w="1805" h="1325" extrusionOk="0">
                  <a:moveTo>
                    <a:pt x="962" y="0"/>
                  </a:moveTo>
                  <a:cubicBezTo>
                    <a:pt x="929" y="0"/>
                    <a:pt x="897" y="18"/>
                    <a:pt x="867" y="65"/>
                  </a:cubicBezTo>
                  <a:cubicBezTo>
                    <a:pt x="828" y="130"/>
                    <a:pt x="925" y="196"/>
                    <a:pt x="1013" y="200"/>
                  </a:cubicBezTo>
                  <a:cubicBezTo>
                    <a:pt x="1040" y="215"/>
                    <a:pt x="1067" y="219"/>
                    <a:pt x="1097" y="219"/>
                  </a:cubicBezTo>
                  <a:cubicBezTo>
                    <a:pt x="1228" y="346"/>
                    <a:pt x="1401" y="365"/>
                    <a:pt x="1562" y="411"/>
                  </a:cubicBezTo>
                  <a:cubicBezTo>
                    <a:pt x="1582" y="446"/>
                    <a:pt x="1601" y="476"/>
                    <a:pt x="1616" y="507"/>
                  </a:cubicBezTo>
                  <a:cubicBezTo>
                    <a:pt x="1397" y="638"/>
                    <a:pt x="1151" y="576"/>
                    <a:pt x="917" y="615"/>
                  </a:cubicBezTo>
                  <a:lnTo>
                    <a:pt x="702" y="534"/>
                  </a:lnTo>
                  <a:cubicBezTo>
                    <a:pt x="525" y="503"/>
                    <a:pt x="358" y="422"/>
                    <a:pt x="172" y="422"/>
                  </a:cubicBezTo>
                  <a:cubicBezTo>
                    <a:pt x="148" y="422"/>
                    <a:pt x="123" y="423"/>
                    <a:pt x="98" y="426"/>
                  </a:cubicBezTo>
                  <a:cubicBezTo>
                    <a:pt x="83" y="423"/>
                    <a:pt x="69" y="421"/>
                    <a:pt x="57" y="421"/>
                  </a:cubicBezTo>
                  <a:cubicBezTo>
                    <a:pt x="17" y="421"/>
                    <a:pt x="1" y="444"/>
                    <a:pt x="22" y="503"/>
                  </a:cubicBezTo>
                  <a:cubicBezTo>
                    <a:pt x="64" y="653"/>
                    <a:pt x="175" y="738"/>
                    <a:pt x="306" y="811"/>
                  </a:cubicBezTo>
                  <a:cubicBezTo>
                    <a:pt x="364" y="910"/>
                    <a:pt x="429" y="999"/>
                    <a:pt x="556" y="1018"/>
                  </a:cubicBezTo>
                  <a:lnTo>
                    <a:pt x="679" y="1126"/>
                  </a:lnTo>
                  <a:lnTo>
                    <a:pt x="736" y="1210"/>
                  </a:lnTo>
                  <a:cubicBezTo>
                    <a:pt x="768" y="1247"/>
                    <a:pt x="795" y="1324"/>
                    <a:pt x="839" y="1324"/>
                  </a:cubicBezTo>
                  <a:cubicBezTo>
                    <a:pt x="855" y="1324"/>
                    <a:pt x="873" y="1315"/>
                    <a:pt x="894" y="1291"/>
                  </a:cubicBezTo>
                  <a:cubicBezTo>
                    <a:pt x="959" y="1222"/>
                    <a:pt x="855" y="1160"/>
                    <a:pt x="798" y="1114"/>
                  </a:cubicBezTo>
                  <a:cubicBezTo>
                    <a:pt x="798" y="1060"/>
                    <a:pt x="767" y="1018"/>
                    <a:pt x="717" y="1007"/>
                  </a:cubicBezTo>
                  <a:cubicBezTo>
                    <a:pt x="690" y="899"/>
                    <a:pt x="544" y="861"/>
                    <a:pt x="552" y="722"/>
                  </a:cubicBezTo>
                  <a:cubicBezTo>
                    <a:pt x="583" y="710"/>
                    <a:pt x="613" y="705"/>
                    <a:pt x="642" y="705"/>
                  </a:cubicBezTo>
                  <a:cubicBezTo>
                    <a:pt x="775" y="705"/>
                    <a:pt x="897" y="807"/>
                    <a:pt x="1033" y="807"/>
                  </a:cubicBezTo>
                  <a:cubicBezTo>
                    <a:pt x="1058" y="807"/>
                    <a:pt x="1083" y="803"/>
                    <a:pt x="1109" y="795"/>
                  </a:cubicBezTo>
                  <a:cubicBezTo>
                    <a:pt x="1178" y="821"/>
                    <a:pt x="1250" y="833"/>
                    <a:pt x="1322" y="833"/>
                  </a:cubicBezTo>
                  <a:cubicBezTo>
                    <a:pt x="1478" y="833"/>
                    <a:pt x="1632" y="774"/>
                    <a:pt x="1751" y="661"/>
                  </a:cubicBezTo>
                  <a:cubicBezTo>
                    <a:pt x="1793" y="634"/>
                    <a:pt x="1805" y="569"/>
                    <a:pt x="1774" y="526"/>
                  </a:cubicBezTo>
                  <a:cubicBezTo>
                    <a:pt x="1770" y="526"/>
                    <a:pt x="1762" y="519"/>
                    <a:pt x="1747" y="507"/>
                  </a:cubicBezTo>
                  <a:cubicBezTo>
                    <a:pt x="1755" y="476"/>
                    <a:pt x="1743" y="438"/>
                    <a:pt x="1712" y="419"/>
                  </a:cubicBezTo>
                  <a:cubicBezTo>
                    <a:pt x="1612" y="211"/>
                    <a:pt x="1405" y="180"/>
                    <a:pt x="1213" y="130"/>
                  </a:cubicBezTo>
                  <a:cubicBezTo>
                    <a:pt x="1186" y="115"/>
                    <a:pt x="1155" y="104"/>
                    <a:pt x="1128" y="100"/>
                  </a:cubicBezTo>
                  <a:cubicBezTo>
                    <a:pt x="1075" y="51"/>
                    <a:pt x="1017" y="0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20"/>
            <p:cNvSpPr/>
            <p:nvPr/>
          </p:nvSpPr>
          <p:spPr>
            <a:xfrm>
              <a:off x="4816184" y="2191636"/>
              <a:ext cx="21032" cy="18178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548" y="0"/>
                  </a:moveTo>
                  <a:cubicBezTo>
                    <a:pt x="439" y="0"/>
                    <a:pt x="353" y="80"/>
                    <a:pt x="255" y="80"/>
                  </a:cubicBezTo>
                  <a:cubicBezTo>
                    <a:pt x="246" y="80"/>
                    <a:pt x="237" y="80"/>
                    <a:pt x="228" y="78"/>
                  </a:cubicBezTo>
                  <a:cubicBezTo>
                    <a:pt x="200" y="77"/>
                    <a:pt x="171" y="74"/>
                    <a:pt x="145" y="74"/>
                  </a:cubicBezTo>
                  <a:cubicBezTo>
                    <a:pt x="58" y="74"/>
                    <a:pt x="0" y="99"/>
                    <a:pt x="89" y="247"/>
                  </a:cubicBezTo>
                  <a:cubicBezTo>
                    <a:pt x="139" y="328"/>
                    <a:pt x="185" y="416"/>
                    <a:pt x="239" y="497"/>
                  </a:cubicBezTo>
                  <a:cubicBezTo>
                    <a:pt x="275" y="551"/>
                    <a:pt x="333" y="585"/>
                    <a:pt x="375" y="585"/>
                  </a:cubicBezTo>
                  <a:cubicBezTo>
                    <a:pt x="411" y="585"/>
                    <a:pt x="436" y="561"/>
                    <a:pt x="427" y="505"/>
                  </a:cubicBezTo>
                  <a:cubicBezTo>
                    <a:pt x="381" y="270"/>
                    <a:pt x="531" y="167"/>
                    <a:pt x="677" y="40"/>
                  </a:cubicBezTo>
                  <a:cubicBezTo>
                    <a:pt x="630" y="11"/>
                    <a:pt x="588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20"/>
            <p:cNvSpPr/>
            <p:nvPr/>
          </p:nvSpPr>
          <p:spPr>
            <a:xfrm>
              <a:off x="4802007" y="1953030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4"/>
                    <a:pt x="47" y="220"/>
                  </a:cubicBezTo>
                  <a:cubicBezTo>
                    <a:pt x="82" y="312"/>
                    <a:pt x="98" y="433"/>
                    <a:pt x="218" y="433"/>
                  </a:cubicBezTo>
                  <a:cubicBezTo>
                    <a:pt x="228" y="433"/>
                    <a:pt x="239" y="433"/>
                    <a:pt x="250" y="431"/>
                  </a:cubicBezTo>
                  <a:cubicBezTo>
                    <a:pt x="262" y="431"/>
                    <a:pt x="270" y="350"/>
                    <a:pt x="274" y="308"/>
                  </a:cubicBezTo>
                  <a:cubicBezTo>
                    <a:pt x="358" y="166"/>
                    <a:pt x="446" y="27"/>
                    <a:pt x="177" y="0"/>
                  </a:cubicBezTo>
                  <a:cubicBezTo>
                    <a:pt x="171" y="0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20"/>
            <p:cNvSpPr/>
            <p:nvPr/>
          </p:nvSpPr>
          <p:spPr>
            <a:xfrm>
              <a:off x="4638222" y="2077545"/>
              <a:ext cx="12439" cy="7352"/>
            </a:xfrm>
            <a:custGeom>
              <a:avLst/>
              <a:gdLst/>
              <a:ahLst/>
              <a:cxnLst/>
              <a:rect l="l" t="t" r="r" b="b"/>
              <a:pathLst>
                <a:path w="401" h="237" extrusionOk="0">
                  <a:moveTo>
                    <a:pt x="236" y="1"/>
                  </a:moveTo>
                  <a:cubicBezTo>
                    <a:pt x="145" y="1"/>
                    <a:pt x="77" y="79"/>
                    <a:pt x="1" y="117"/>
                  </a:cubicBezTo>
                  <a:lnTo>
                    <a:pt x="1" y="236"/>
                  </a:lnTo>
                  <a:cubicBezTo>
                    <a:pt x="7" y="237"/>
                    <a:pt x="13" y="237"/>
                    <a:pt x="20" y="237"/>
                  </a:cubicBezTo>
                  <a:cubicBezTo>
                    <a:pt x="163" y="237"/>
                    <a:pt x="260" y="153"/>
                    <a:pt x="401" y="79"/>
                  </a:cubicBezTo>
                  <a:cubicBezTo>
                    <a:pt x="337" y="22"/>
                    <a:pt x="283" y="1"/>
                    <a:pt x="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20"/>
            <p:cNvSpPr/>
            <p:nvPr/>
          </p:nvSpPr>
          <p:spPr>
            <a:xfrm>
              <a:off x="4857440" y="1961964"/>
              <a:ext cx="103204" cy="75844"/>
            </a:xfrm>
            <a:custGeom>
              <a:avLst/>
              <a:gdLst/>
              <a:ahLst/>
              <a:cxnLst/>
              <a:rect l="l" t="t" r="r" b="b"/>
              <a:pathLst>
                <a:path w="3327" h="2445" extrusionOk="0">
                  <a:moveTo>
                    <a:pt x="172" y="0"/>
                  </a:moveTo>
                  <a:cubicBezTo>
                    <a:pt x="122" y="0"/>
                    <a:pt x="76" y="18"/>
                    <a:pt x="58" y="62"/>
                  </a:cubicBezTo>
                  <a:cubicBezTo>
                    <a:pt x="1" y="193"/>
                    <a:pt x="127" y="208"/>
                    <a:pt x="216" y="250"/>
                  </a:cubicBezTo>
                  <a:cubicBezTo>
                    <a:pt x="350" y="308"/>
                    <a:pt x="485" y="366"/>
                    <a:pt x="615" y="423"/>
                  </a:cubicBezTo>
                  <a:cubicBezTo>
                    <a:pt x="723" y="539"/>
                    <a:pt x="877" y="566"/>
                    <a:pt x="1007" y="635"/>
                  </a:cubicBezTo>
                  <a:lnTo>
                    <a:pt x="1730" y="1119"/>
                  </a:lnTo>
                  <a:lnTo>
                    <a:pt x="2333" y="1638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7" y="2445"/>
                    <a:pt x="3153" y="2445"/>
                    <a:pt x="3160" y="2445"/>
                  </a:cubicBezTo>
                  <a:cubicBezTo>
                    <a:pt x="3264" y="2445"/>
                    <a:pt x="3326" y="2414"/>
                    <a:pt x="3236" y="2295"/>
                  </a:cubicBezTo>
                  <a:cubicBezTo>
                    <a:pt x="3190" y="2237"/>
                    <a:pt x="3136" y="2179"/>
                    <a:pt x="3078" y="2133"/>
                  </a:cubicBezTo>
                  <a:cubicBezTo>
                    <a:pt x="3002" y="1895"/>
                    <a:pt x="2779" y="1788"/>
                    <a:pt x="2637" y="1615"/>
                  </a:cubicBezTo>
                  <a:cubicBezTo>
                    <a:pt x="2602" y="1603"/>
                    <a:pt x="2579" y="1576"/>
                    <a:pt x="2575" y="1542"/>
                  </a:cubicBezTo>
                  <a:lnTo>
                    <a:pt x="2521" y="1449"/>
                  </a:lnTo>
                  <a:cubicBezTo>
                    <a:pt x="2506" y="1447"/>
                    <a:pt x="2491" y="1446"/>
                    <a:pt x="2475" y="1446"/>
                  </a:cubicBezTo>
                  <a:cubicBezTo>
                    <a:pt x="2460" y="1446"/>
                    <a:pt x="2444" y="1447"/>
                    <a:pt x="2429" y="1449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1" y="385"/>
                    <a:pt x="857" y="316"/>
                    <a:pt x="704" y="250"/>
                  </a:cubicBezTo>
                  <a:cubicBezTo>
                    <a:pt x="562" y="174"/>
                    <a:pt x="427" y="85"/>
                    <a:pt x="277" y="24"/>
                  </a:cubicBezTo>
                  <a:cubicBezTo>
                    <a:pt x="247" y="9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20"/>
            <p:cNvSpPr/>
            <p:nvPr/>
          </p:nvSpPr>
          <p:spPr>
            <a:xfrm>
              <a:off x="4941753" y="2053876"/>
              <a:ext cx="33129" cy="33098"/>
            </a:xfrm>
            <a:custGeom>
              <a:avLst/>
              <a:gdLst/>
              <a:ahLst/>
              <a:cxnLst/>
              <a:rect l="l" t="t" r="r" b="b"/>
              <a:pathLst>
                <a:path w="1068" h="1067" extrusionOk="0">
                  <a:moveTo>
                    <a:pt x="195" y="765"/>
                  </a:moveTo>
                  <a:lnTo>
                    <a:pt x="195" y="784"/>
                  </a:lnTo>
                  <a:cubicBezTo>
                    <a:pt x="191" y="784"/>
                    <a:pt x="184" y="777"/>
                    <a:pt x="176" y="773"/>
                  </a:cubicBezTo>
                  <a:lnTo>
                    <a:pt x="195" y="765"/>
                  </a:lnTo>
                  <a:close/>
                  <a:moveTo>
                    <a:pt x="637" y="16"/>
                  </a:moveTo>
                  <a:lnTo>
                    <a:pt x="637" y="292"/>
                  </a:lnTo>
                  <a:cubicBezTo>
                    <a:pt x="626" y="319"/>
                    <a:pt x="618" y="354"/>
                    <a:pt x="626" y="385"/>
                  </a:cubicBezTo>
                  <a:cubicBezTo>
                    <a:pt x="601" y="377"/>
                    <a:pt x="579" y="373"/>
                    <a:pt x="560" y="373"/>
                  </a:cubicBezTo>
                  <a:cubicBezTo>
                    <a:pt x="435" y="373"/>
                    <a:pt x="409" y="517"/>
                    <a:pt x="326" y="581"/>
                  </a:cubicBezTo>
                  <a:cubicBezTo>
                    <a:pt x="272" y="572"/>
                    <a:pt x="216" y="561"/>
                    <a:pt x="167" y="561"/>
                  </a:cubicBezTo>
                  <a:cubicBezTo>
                    <a:pt x="71" y="561"/>
                    <a:pt x="1" y="603"/>
                    <a:pt x="18" y="784"/>
                  </a:cubicBezTo>
                  <a:cubicBezTo>
                    <a:pt x="41" y="790"/>
                    <a:pt x="61" y="793"/>
                    <a:pt x="83" y="793"/>
                  </a:cubicBezTo>
                  <a:cubicBezTo>
                    <a:pt x="91" y="793"/>
                    <a:pt x="99" y="793"/>
                    <a:pt x="107" y="792"/>
                  </a:cubicBezTo>
                  <a:cubicBezTo>
                    <a:pt x="118" y="834"/>
                    <a:pt x="134" y="884"/>
                    <a:pt x="145" y="926"/>
                  </a:cubicBezTo>
                  <a:cubicBezTo>
                    <a:pt x="152" y="980"/>
                    <a:pt x="123" y="1066"/>
                    <a:pt x="189" y="1066"/>
                  </a:cubicBezTo>
                  <a:cubicBezTo>
                    <a:pt x="195" y="1066"/>
                    <a:pt x="200" y="1066"/>
                    <a:pt x="207" y="1065"/>
                  </a:cubicBezTo>
                  <a:cubicBezTo>
                    <a:pt x="318" y="1053"/>
                    <a:pt x="272" y="957"/>
                    <a:pt x="253" y="884"/>
                  </a:cubicBezTo>
                  <a:cubicBezTo>
                    <a:pt x="249" y="853"/>
                    <a:pt x="245" y="827"/>
                    <a:pt x="241" y="792"/>
                  </a:cubicBezTo>
                  <a:cubicBezTo>
                    <a:pt x="303" y="788"/>
                    <a:pt x="318" y="746"/>
                    <a:pt x="337" y="696"/>
                  </a:cubicBezTo>
                  <a:cubicBezTo>
                    <a:pt x="514" y="615"/>
                    <a:pt x="733" y="600"/>
                    <a:pt x="806" y="369"/>
                  </a:cubicBezTo>
                  <a:cubicBezTo>
                    <a:pt x="825" y="346"/>
                    <a:pt x="841" y="323"/>
                    <a:pt x="845" y="292"/>
                  </a:cubicBezTo>
                  <a:cubicBezTo>
                    <a:pt x="1068" y="0"/>
                    <a:pt x="741" y="85"/>
                    <a:pt x="637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20"/>
            <p:cNvSpPr/>
            <p:nvPr/>
          </p:nvSpPr>
          <p:spPr>
            <a:xfrm>
              <a:off x="4655996" y="2073760"/>
              <a:ext cx="6452" cy="4684"/>
            </a:xfrm>
            <a:custGeom>
              <a:avLst/>
              <a:gdLst/>
              <a:ahLst/>
              <a:cxnLst/>
              <a:rect l="l" t="t" r="r" b="b"/>
              <a:pathLst>
                <a:path w="208" h="151" extrusionOk="0">
                  <a:moveTo>
                    <a:pt x="82" y="1"/>
                  </a:moveTo>
                  <a:cubicBezTo>
                    <a:pt x="39" y="1"/>
                    <a:pt x="4" y="34"/>
                    <a:pt x="0" y="78"/>
                  </a:cubicBezTo>
                  <a:lnTo>
                    <a:pt x="0" y="89"/>
                  </a:lnTo>
                  <a:cubicBezTo>
                    <a:pt x="4" y="143"/>
                    <a:pt x="54" y="147"/>
                    <a:pt x="104" y="151"/>
                  </a:cubicBezTo>
                  <a:cubicBezTo>
                    <a:pt x="150" y="143"/>
                    <a:pt x="208" y="136"/>
                    <a:pt x="193" y="74"/>
                  </a:cubicBezTo>
                  <a:cubicBezTo>
                    <a:pt x="173" y="36"/>
                    <a:pt x="135" y="13"/>
                    <a:pt x="89" y="1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20"/>
            <p:cNvSpPr/>
            <p:nvPr/>
          </p:nvSpPr>
          <p:spPr>
            <a:xfrm>
              <a:off x="4775051" y="2009053"/>
              <a:ext cx="8034" cy="3878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124" y="1"/>
                  </a:moveTo>
                  <a:cubicBezTo>
                    <a:pt x="86" y="20"/>
                    <a:pt x="17" y="35"/>
                    <a:pt x="13" y="66"/>
                  </a:cubicBezTo>
                  <a:cubicBezTo>
                    <a:pt x="0" y="115"/>
                    <a:pt x="42" y="125"/>
                    <a:pt x="81" y="125"/>
                  </a:cubicBezTo>
                  <a:cubicBezTo>
                    <a:pt x="91" y="125"/>
                    <a:pt x="100" y="124"/>
                    <a:pt x="109" y="123"/>
                  </a:cubicBezTo>
                  <a:cubicBezTo>
                    <a:pt x="178" y="123"/>
                    <a:pt x="236" y="81"/>
                    <a:pt x="259" y="20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20"/>
            <p:cNvSpPr/>
            <p:nvPr/>
          </p:nvSpPr>
          <p:spPr>
            <a:xfrm>
              <a:off x="4573855" y="2100003"/>
              <a:ext cx="4932" cy="3474"/>
            </a:xfrm>
            <a:custGeom>
              <a:avLst/>
              <a:gdLst/>
              <a:ahLst/>
              <a:cxnLst/>
              <a:rect l="l" t="t" r="r" b="b"/>
              <a:pathLst>
                <a:path w="159" h="112" extrusionOk="0">
                  <a:moveTo>
                    <a:pt x="59" y="0"/>
                  </a:moveTo>
                  <a:cubicBezTo>
                    <a:pt x="39" y="20"/>
                    <a:pt x="1" y="54"/>
                    <a:pt x="5" y="66"/>
                  </a:cubicBezTo>
                  <a:cubicBezTo>
                    <a:pt x="24" y="102"/>
                    <a:pt x="52" y="111"/>
                    <a:pt x="83" y="111"/>
                  </a:cubicBezTo>
                  <a:cubicBezTo>
                    <a:pt x="107" y="111"/>
                    <a:pt x="133" y="106"/>
                    <a:pt x="158" y="104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20"/>
            <p:cNvSpPr/>
            <p:nvPr/>
          </p:nvSpPr>
          <p:spPr>
            <a:xfrm>
              <a:off x="4849344" y="2041468"/>
              <a:ext cx="3474" cy="1954"/>
            </a:xfrm>
            <a:custGeom>
              <a:avLst/>
              <a:gdLst/>
              <a:ahLst/>
              <a:cxnLst/>
              <a:rect l="l" t="t" r="r" b="b"/>
              <a:pathLst>
                <a:path w="112" h="63" extrusionOk="0">
                  <a:moveTo>
                    <a:pt x="31" y="1"/>
                  </a:moveTo>
                  <a:cubicBezTo>
                    <a:pt x="23" y="1"/>
                    <a:pt x="0" y="20"/>
                    <a:pt x="0" y="35"/>
                  </a:cubicBezTo>
                  <a:cubicBezTo>
                    <a:pt x="0" y="51"/>
                    <a:pt x="19" y="62"/>
                    <a:pt x="31" y="62"/>
                  </a:cubicBezTo>
                  <a:cubicBezTo>
                    <a:pt x="58" y="55"/>
                    <a:pt x="89" y="43"/>
                    <a:pt x="112" y="35"/>
                  </a:cubicBezTo>
                  <a:cubicBezTo>
                    <a:pt x="89" y="20"/>
                    <a:pt x="58" y="12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20"/>
            <p:cNvSpPr/>
            <p:nvPr/>
          </p:nvSpPr>
          <p:spPr>
            <a:xfrm>
              <a:off x="4763977" y="2015722"/>
              <a:ext cx="4901" cy="3505"/>
            </a:xfrm>
            <a:custGeom>
              <a:avLst/>
              <a:gdLst/>
              <a:ahLst/>
              <a:cxnLst/>
              <a:rect l="l" t="t" r="r" b="b"/>
              <a:pathLst>
                <a:path w="158" h="113" extrusionOk="0">
                  <a:moveTo>
                    <a:pt x="92" y="1"/>
                  </a:moveTo>
                  <a:cubicBezTo>
                    <a:pt x="69" y="1"/>
                    <a:pt x="41" y="6"/>
                    <a:pt x="19" y="6"/>
                  </a:cubicBezTo>
                  <a:cubicBezTo>
                    <a:pt x="12" y="6"/>
                    <a:pt x="6" y="6"/>
                    <a:pt x="1" y="5"/>
                  </a:cubicBezTo>
                  <a:lnTo>
                    <a:pt x="1" y="5"/>
                  </a:lnTo>
                  <a:cubicBezTo>
                    <a:pt x="16" y="58"/>
                    <a:pt x="55" y="97"/>
                    <a:pt x="101" y="112"/>
                  </a:cubicBezTo>
                  <a:cubicBezTo>
                    <a:pt x="157" y="18"/>
                    <a:pt x="133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20"/>
            <p:cNvSpPr/>
            <p:nvPr/>
          </p:nvSpPr>
          <p:spPr>
            <a:xfrm>
              <a:off x="4742666" y="2083128"/>
              <a:ext cx="64987" cy="53137"/>
            </a:xfrm>
            <a:custGeom>
              <a:avLst/>
              <a:gdLst/>
              <a:ahLst/>
              <a:cxnLst/>
              <a:rect l="l" t="t" r="r" b="b"/>
              <a:pathLst>
                <a:path w="2095" h="1713" extrusionOk="0">
                  <a:moveTo>
                    <a:pt x="1208" y="1"/>
                  </a:moveTo>
                  <a:cubicBezTo>
                    <a:pt x="1168" y="1"/>
                    <a:pt x="1127" y="19"/>
                    <a:pt x="1088" y="53"/>
                  </a:cubicBezTo>
                  <a:cubicBezTo>
                    <a:pt x="991" y="199"/>
                    <a:pt x="761" y="172"/>
                    <a:pt x="684" y="345"/>
                  </a:cubicBezTo>
                  <a:lnTo>
                    <a:pt x="676" y="348"/>
                  </a:lnTo>
                  <a:cubicBezTo>
                    <a:pt x="626" y="348"/>
                    <a:pt x="576" y="387"/>
                    <a:pt x="569" y="433"/>
                  </a:cubicBezTo>
                  <a:cubicBezTo>
                    <a:pt x="465" y="464"/>
                    <a:pt x="369" y="494"/>
                    <a:pt x="361" y="621"/>
                  </a:cubicBezTo>
                  <a:cubicBezTo>
                    <a:pt x="273" y="667"/>
                    <a:pt x="185" y="706"/>
                    <a:pt x="96" y="748"/>
                  </a:cubicBezTo>
                  <a:cubicBezTo>
                    <a:pt x="54" y="767"/>
                    <a:pt x="0" y="794"/>
                    <a:pt x="69" y="852"/>
                  </a:cubicBezTo>
                  <a:cubicBezTo>
                    <a:pt x="46" y="886"/>
                    <a:pt x="62" y="925"/>
                    <a:pt x="92" y="944"/>
                  </a:cubicBezTo>
                  <a:cubicBezTo>
                    <a:pt x="187" y="1011"/>
                    <a:pt x="244" y="1051"/>
                    <a:pt x="289" y="1051"/>
                  </a:cubicBezTo>
                  <a:cubicBezTo>
                    <a:pt x="355" y="1051"/>
                    <a:pt x="395" y="966"/>
                    <a:pt x="496" y="756"/>
                  </a:cubicBezTo>
                  <a:lnTo>
                    <a:pt x="788" y="767"/>
                  </a:lnTo>
                  <a:cubicBezTo>
                    <a:pt x="880" y="879"/>
                    <a:pt x="1003" y="929"/>
                    <a:pt x="1137" y="967"/>
                  </a:cubicBezTo>
                  <a:cubicBezTo>
                    <a:pt x="1241" y="1082"/>
                    <a:pt x="1364" y="1178"/>
                    <a:pt x="1503" y="1236"/>
                  </a:cubicBezTo>
                  <a:cubicBezTo>
                    <a:pt x="1529" y="1263"/>
                    <a:pt x="1556" y="1275"/>
                    <a:pt x="1591" y="1282"/>
                  </a:cubicBezTo>
                  <a:cubicBezTo>
                    <a:pt x="1687" y="1436"/>
                    <a:pt x="1802" y="1555"/>
                    <a:pt x="1994" y="1563"/>
                  </a:cubicBezTo>
                  <a:cubicBezTo>
                    <a:pt x="1933" y="1351"/>
                    <a:pt x="1748" y="1267"/>
                    <a:pt x="1591" y="1155"/>
                  </a:cubicBezTo>
                  <a:cubicBezTo>
                    <a:pt x="1514" y="1063"/>
                    <a:pt x="1418" y="994"/>
                    <a:pt x="1303" y="948"/>
                  </a:cubicBezTo>
                  <a:lnTo>
                    <a:pt x="803" y="629"/>
                  </a:lnTo>
                  <a:lnTo>
                    <a:pt x="868" y="525"/>
                  </a:lnTo>
                  <a:cubicBezTo>
                    <a:pt x="1061" y="406"/>
                    <a:pt x="1176" y="210"/>
                    <a:pt x="1322" y="53"/>
                  </a:cubicBezTo>
                  <a:cubicBezTo>
                    <a:pt x="1285" y="17"/>
                    <a:pt x="1246" y="1"/>
                    <a:pt x="1208" y="1"/>
                  </a:cubicBezTo>
                  <a:close/>
                  <a:moveTo>
                    <a:pt x="2034" y="1556"/>
                  </a:moveTo>
                  <a:cubicBezTo>
                    <a:pt x="2021" y="1556"/>
                    <a:pt x="2008" y="1558"/>
                    <a:pt x="1994" y="1563"/>
                  </a:cubicBezTo>
                  <a:cubicBezTo>
                    <a:pt x="1991" y="1640"/>
                    <a:pt x="2048" y="1674"/>
                    <a:pt x="2094" y="1713"/>
                  </a:cubicBezTo>
                  <a:cubicBezTo>
                    <a:pt x="2094" y="1666"/>
                    <a:pt x="2090" y="1617"/>
                    <a:pt x="2090" y="1570"/>
                  </a:cubicBezTo>
                  <a:cubicBezTo>
                    <a:pt x="2072" y="1561"/>
                    <a:pt x="2053" y="1556"/>
                    <a:pt x="2034" y="15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20"/>
            <p:cNvSpPr/>
            <p:nvPr/>
          </p:nvSpPr>
          <p:spPr>
            <a:xfrm>
              <a:off x="4961388" y="2043144"/>
              <a:ext cx="2420" cy="3133"/>
            </a:xfrm>
            <a:custGeom>
              <a:avLst/>
              <a:gdLst/>
              <a:ahLst/>
              <a:cxnLst/>
              <a:rect l="l" t="t" r="r" b="b"/>
              <a:pathLst>
                <a:path w="78" h="101" extrusionOk="0">
                  <a:moveTo>
                    <a:pt x="31" y="1"/>
                  </a:moveTo>
                  <a:cubicBezTo>
                    <a:pt x="20" y="24"/>
                    <a:pt x="12" y="47"/>
                    <a:pt x="0" y="77"/>
                  </a:cubicBezTo>
                  <a:cubicBezTo>
                    <a:pt x="0" y="81"/>
                    <a:pt x="31" y="100"/>
                    <a:pt x="35" y="100"/>
                  </a:cubicBezTo>
                  <a:cubicBezTo>
                    <a:pt x="54" y="85"/>
                    <a:pt x="77" y="66"/>
                    <a:pt x="77" y="47"/>
                  </a:cubicBezTo>
                  <a:cubicBezTo>
                    <a:pt x="77" y="27"/>
                    <a:pt x="50" y="16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20"/>
            <p:cNvSpPr/>
            <p:nvPr/>
          </p:nvSpPr>
          <p:spPr>
            <a:xfrm>
              <a:off x="4679230" y="2161950"/>
              <a:ext cx="76092" cy="48050"/>
            </a:xfrm>
            <a:custGeom>
              <a:avLst/>
              <a:gdLst/>
              <a:ahLst/>
              <a:cxnLst/>
              <a:rect l="l" t="t" r="r" b="b"/>
              <a:pathLst>
                <a:path w="2453" h="1549" extrusionOk="0">
                  <a:moveTo>
                    <a:pt x="408" y="1039"/>
                  </a:moveTo>
                  <a:lnTo>
                    <a:pt x="370" y="1085"/>
                  </a:lnTo>
                  <a:cubicBezTo>
                    <a:pt x="374" y="1062"/>
                    <a:pt x="389" y="1051"/>
                    <a:pt x="408" y="1039"/>
                  </a:cubicBezTo>
                  <a:close/>
                  <a:moveTo>
                    <a:pt x="920" y="0"/>
                  </a:moveTo>
                  <a:cubicBezTo>
                    <a:pt x="850" y="0"/>
                    <a:pt x="779" y="52"/>
                    <a:pt x="708" y="136"/>
                  </a:cubicBezTo>
                  <a:cubicBezTo>
                    <a:pt x="639" y="198"/>
                    <a:pt x="561" y="232"/>
                    <a:pt x="478" y="232"/>
                  </a:cubicBezTo>
                  <a:cubicBezTo>
                    <a:pt x="432" y="232"/>
                    <a:pt x="384" y="221"/>
                    <a:pt x="335" y="198"/>
                  </a:cubicBezTo>
                  <a:cubicBezTo>
                    <a:pt x="295" y="180"/>
                    <a:pt x="259" y="171"/>
                    <a:pt x="225" y="171"/>
                  </a:cubicBezTo>
                  <a:cubicBezTo>
                    <a:pt x="165" y="171"/>
                    <a:pt x="114" y="200"/>
                    <a:pt x="70" y="259"/>
                  </a:cubicBezTo>
                  <a:cubicBezTo>
                    <a:pt x="43" y="290"/>
                    <a:pt x="16" y="374"/>
                    <a:pt x="35" y="390"/>
                  </a:cubicBezTo>
                  <a:cubicBezTo>
                    <a:pt x="100" y="467"/>
                    <a:pt x="185" y="528"/>
                    <a:pt x="284" y="528"/>
                  </a:cubicBezTo>
                  <a:cubicBezTo>
                    <a:pt x="303" y="528"/>
                    <a:pt x="323" y="525"/>
                    <a:pt x="343" y="520"/>
                  </a:cubicBezTo>
                  <a:cubicBezTo>
                    <a:pt x="427" y="501"/>
                    <a:pt x="504" y="470"/>
                    <a:pt x="566" y="413"/>
                  </a:cubicBezTo>
                  <a:cubicBezTo>
                    <a:pt x="634" y="353"/>
                    <a:pt x="707" y="332"/>
                    <a:pt x="784" y="332"/>
                  </a:cubicBezTo>
                  <a:cubicBezTo>
                    <a:pt x="821" y="332"/>
                    <a:pt x="858" y="336"/>
                    <a:pt x="896" y="344"/>
                  </a:cubicBezTo>
                  <a:lnTo>
                    <a:pt x="1008" y="440"/>
                  </a:lnTo>
                  <a:lnTo>
                    <a:pt x="1242" y="739"/>
                  </a:lnTo>
                  <a:lnTo>
                    <a:pt x="1077" y="924"/>
                  </a:lnTo>
                  <a:cubicBezTo>
                    <a:pt x="923" y="993"/>
                    <a:pt x="812" y="1116"/>
                    <a:pt x="700" y="1231"/>
                  </a:cubicBezTo>
                  <a:lnTo>
                    <a:pt x="500" y="1339"/>
                  </a:lnTo>
                  <a:cubicBezTo>
                    <a:pt x="481" y="1320"/>
                    <a:pt x="454" y="1308"/>
                    <a:pt x="427" y="1308"/>
                  </a:cubicBezTo>
                  <a:lnTo>
                    <a:pt x="412" y="1035"/>
                  </a:lnTo>
                  <a:cubicBezTo>
                    <a:pt x="412" y="939"/>
                    <a:pt x="435" y="843"/>
                    <a:pt x="412" y="759"/>
                  </a:cubicBezTo>
                  <a:cubicBezTo>
                    <a:pt x="391" y="669"/>
                    <a:pt x="362" y="632"/>
                    <a:pt x="327" y="632"/>
                  </a:cubicBezTo>
                  <a:cubicBezTo>
                    <a:pt x="290" y="632"/>
                    <a:pt x="246" y="674"/>
                    <a:pt x="201" y="739"/>
                  </a:cubicBezTo>
                  <a:lnTo>
                    <a:pt x="197" y="743"/>
                  </a:lnTo>
                  <a:cubicBezTo>
                    <a:pt x="1" y="916"/>
                    <a:pt x="181" y="1074"/>
                    <a:pt x="216" y="1239"/>
                  </a:cubicBezTo>
                  <a:lnTo>
                    <a:pt x="308" y="1443"/>
                  </a:lnTo>
                  <a:cubicBezTo>
                    <a:pt x="335" y="1506"/>
                    <a:pt x="368" y="1548"/>
                    <a:pt x="409" y="1548"/>
                  </a:cubicBezTo>
                  <a:cubicBezTo>
                    <a:pt x="438" y="1548"/>
                    <a:pt x="470" y="1528"/>
                    <a:pt x="508" y="1481"/>
                  </a:cubicBezTo>
                  <a:cubicBezTo>
                    <a:pt x="581" y="1458"/>
                    <a:pt x="673" y="1458"/>
                    <a:pt x="708" y="1373"/>
                  </a:cubicBezTo>
                  <a:lnTo>
                    <a:pt x="800" y="1327"/>
                  </a:lnTo>
                  <a:cubicBezTo>
                    <a:pt x="988" y="1254"/>
                    <a:pt x="1146" y="1131"/>
                    <a:pt x="1253" y="962"/>
                  </a:cubicBezTo>
                  <a:lnTo>
                    <a:pt x="1634" y="751"/>
                  </a:lnTo>
                  <a:lnTo>
                    <a:pt x="1818" y="628"/>
                  </a:lnTo>
                  <a:cubicBezTo>
                    <a:pt x="1854" y="639"/>
                    <a:pt x="1889" y="648"/>
                    <a:pt x="1922" y="648"/>
                  </a:cubicBezTo>
                  <a:cubicBezTo>
                    <a:pt x="1969" y="648"/>
                    <a:pt x="2011" y="628"/>
                    <a:pt x="2041" y="559"/>
                  </a:cubicBezTo>
                  <a:cubicBezTo>
                    <a:pt x="2054" y="557"/>
                    <a:pt x="2067" y="556"/>
                    <a:pt x="2080" y="556"/>
                  </a:cubicBezTo>
                  <a:cubicBezTo>
                    <a:pt x="2147" y="556"/>
                    <a:pt x="2219" y="580"/>
                    <a:pt x="2286" y="580"/>
                  </a:cubicBezTo>
                  <a:cubicBezTo>
                    <a:pt x="2344" y="580"/>
                    <a:pt x="2399" y="562"/>
                    <a:pt x="2445" y="493"/>
                  </a:cubicBezTo>
                  <a:cubicBezTo>
                    <a:pt x="2452" y="478"/>
                    <a:pt x="2441" y="424"/>
                    <a:pt x="2422" y="409"/>
                  </a:cubicBezTo>
                  <a:cubicBezTo>
                    <a:pt x="2383" y="374"/>
                    <a:pt x="2347" y="362"/>
                    <a:pt x="2312" y="362"/>
                  </a:cubicBezTo>
                  <a:cubicBezTo>
                    <a:pt x="2218" y="362"/>
                    <a:pt x="2132" y="450"/>
                    <a:pt x="2035" y="450"/>
                  </a:cubicBezTo>
                  <a:cubicBezTo>
                    <a:pt x="2025" y="450"/>
                    <a:pt x="2016" y="449"/>
                    <a:pt x="2007" y="447"/>
                  </a:cubicBezTo>
                  <a:lnTo>
                    <a:pt x="1818" y="467"/>
                  </a:lnTo>
                  <a:cubicBezTo>
                    <a:pt x="1740" y="496"/>
                    <a:pt x="1664" y="524"/>
                    <a:pt x="1594" y="524"/>
                  </a:cubicBezTo>
                  <a:cubicBezTo>
                    <a:pt x="1509" y="524"/>
                    <a:pt x="1432" y="484"/>
                    <a:pt x="1365" y="363"/>
                  </a:cubicBezTo>
                  <a:cubicBezTo>
                    <a:pt x="1311" y="271"/>
                    <a:pt x="1196" y="213"/>
                    <a:pt x="1107" y="136"/>
                  </a:cubicBezTo>
                  <a:cubicBezTo>
                    <a:pt x="1044" y="41"/>
                    <a:pt x="982" y="0"/>
                    <a:pt x="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20"/>
            <p:cNvSpPr/>
            <p:nvPr/>
          </p:nvSpPr>
          <p:spPr>
            <a:xfrm>
              <a:off x="4645853" y="2101864"/>
              <a:ext cx="89803" cy="59558"/>
            </a:xfrm>
            <a:custGeom>
              <a:avLst/>
              <a:gdLst/>
              <a:ahLst/>
              <a:cxnLst/>
              <a:rect l="l" t="t" r="r" b="b"/>
              <a:pathLst>
                <a:path w="2895" h="1920" extrusionOk="0">
                  <a:moveTo>
                    <a:pt x="337" y="1"/>
                  </a:moveTo>
                  <a:cubicBezTo>
                    <a:pt x="247" y="1"/>
                    <a:pt x="157" y="15"/>
                    <a:pt x="70" y="44"/>
                  </a:cubicBezTo>
                  <a:cubicBezTo>
                    <a:pt x="1" y="110"/>
                    <a:pt x="24" y="183"/>
                    <a:pt x="101" y="190"/>
                  </a:cubicBezTo>
                  <a:cubicBezTo>
                    <a:pt x="308" y="209"/>
                    <a:pt x="473" y="325"/>
                    <a:pt x="662" y="390"/>
                  </a:cubicBezTo>
                  <a:cubicBezTo>
                    <a:pt x="675" y="429"/>
                    <a:pt x="709" y="459"/>
                    <a:pt x="751" y="459"/>
                  </a:cubicBezTo>
                  <a:cubicBezTo>
                    <a:pt x="760" y="459"/>
                    <a:pt x="768" y="458"/>
                    <a:pt x="777" y="455"/>
                  </a:cubicBezTo>
                  <a:lnTo>
                    <a:pt x="781" y="455"/>
                  </a:lnTo>
                  <a:cubicBezTo>
                    <a:pt x="885" y="574"/>
                    <a:pt x="1027" y="613"/>
                    <a:pt x="1157" y="682"/>
                  </a:cubicBezTo>
                  <a:cubicBezTo>
                    <a:pt x="1161" y="722"/>
                    <a:pt x="1207" y="759"/>
                    <a:pt x="1254" y="759"/>
                  </a:cubicBezTo>
                  <a:cubicBezTo>
                    <a:pt x="1257" y="759"/>
                    <a:pt x="1259" y="759"/>
                    <a:pt x="1261" y="759"/>
                  </a:cubicBezTo>
                  <a:lnTo>
                    <a:pt x="1269" y="759"/>
                  </a:lnTo>
                  <a:cubicBezTo>
                    <a:pt x="1549" y="993"/>
                    <a:pt x="1757" y="1339"/>
                    <a:pt x="2180" y="1370"/>
                  </a:cubicBezTo>
                  <a:cubicBezTo>
                    <a:pt x="2207" y="1397"/>
                    <a:pt x="2241" y="1416"/>
                    <a:pt x="2280" y="1428"/>
                  </a:cubicBezTo>
                  <a:lnTo>
                    <a:pt x="2379" y="1466"/>
                  </a:lnTo>
                  <a:lnTo>
                    <a:pt x="2483" y="1562"/>
                  </a:lnTo>
                  <a:lnTo>
                    <a:pt x="2487" y="1566"/>
                  </a:lnTo>
                  <a:cubicBezTo>
                    <a:pt x="2583" y="1704"/>
                    <a:pt x="2668" y="1854"/>
                    <a:pt x="2852" y="1919"/>
                  </a:cubicBezTo>
                  <a:cubicBezTo>
                    <a:pt x="2894" y="1627"/>
                    <a:pt x="2810" y="1412"/>
                    <a:pt x="2602" y="1243"/>
                  </a:cubicBezTo>
                  <a:cubicBezTo>
                    <a:pt x="2487" y="1132"/>
                    <a:pt x="2333" y="1105"/>
                    <a:pt x="2180" y="1066"/>
                  </a:cubicBezTo>
                  <a:lnTo>
                    <a:pt x="2168" y="1062"/>
                  </a:lnTo>
                  <a:cubicBezTo>
                    <a:pt x="2034" y="890"/>
                    <a:pt x="1861" y="747"/>
                    <a:pt x="1661" y="663"/>
                  </a:cubicBezTo>
                  <a:cubicBezTo>
                    <a:pt x="1654" y="617"/>
                    <a:pt x="1615" y="581"/>
                    <a:pt x="1573" y="581"/>
                  </a:cubicBezTo>
                  <a:cubicBezTo>
                    <a:pt x="1569" y="581"/>
                    <a:pt x="1565" y="582"/>
                    <a:pt x="1561" y="582"/>
                  </a:cubicBezTo>
                  <a:lnTo>
                    <a:pt x="1392" y="548"/>
                  </a:lnTo>
                  <a:cubicBezTo>
                    <a:pt x="1373" y="494"/>
                    <a:pt x="1323" y="459"/>
                    <a:pt x="1273" y="459"/>
                  </a:cubicBezTo>
                  <a:lnTo>
                    <a:pt x="1269" y="455"/>
                  </a:lnTo>
                  <a:cubicBezTo>
                    <a:pt x="1261" y="402"/>
                    <a:pt x="1219" y="371"/>
                    <a:pt x="1165" y="371"/>
                  </a:cubicBezTo>
                  <a:lnTo>
                    <a:pt x="1157" y="363"/>
                  </a:lnTo>
                  <a:cubicBezTo>
                    <a:pt x="1088" y="259"/>
                    <a:pt x="981" y="186"/>
                    <a:pt x="854" y="171"/>
                  </a:cubicBezTo>
                  <a:cubicBezTo>
                    <a:pt x="835" y="155"/>
                    <a:pt x="810" y="147"/>
                    <a:pt x="787" y="147"/>
                  </a:cubicBezTo>
                  <a:cubicBezTo>
                    <a:pt x="782" y="147"/>
                    <a:pt x="778" y="147"/>
                    <a:pt x="773" y="148"/>
                  </a:cubicBezTo>
                  <a:cubicBezTo>
                    <a:pt x="755" y="104"/>
                    <a:pt x="710" y="75"/>
                    <a:pt x="666" y="75"/>
                  </a:cubicBezTo>
                  <a:cubicBezTo>
                    <a:pt x="663" y="75"/>
                    <a:pt x="661" y="75"/>
                    <a:pt x="658" y="75"/>
                  </a:cubicBezTo>
                  <a:lnTo>
                    <a:pt x="562" y="33"/>
                  </a:lnTo>
                  <a:cubicBezTo>
                    <a:pt x="489" y="11"/>
                    <a:pt x="413" y="1"/>
                    <a:pt x="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20"/>
            <p:cNvSpPr/>
            <p:nvPr/>
          </p:nvSpPr>
          <p:spPr>
            <a:xfrm>
              <a:off x="4741953" y="2185463"/>
              <a:ext cx="10019" cy="15634"/>
            </a:xfrm>
            <a:custGeom>
              <a:avLst/>
              <a:gdLst/>
              <a:ahLst/>
              <a:cxnLst/>
              <a:rect l="l" t="t" r="r" b="b"/>
              <a:pathLst>
                <a:path w="323" h="504" extrusionOk="0">
                  <a:moveTo>
                    <a:pt x="0" y="1"/>
                  </a:moveTo>
                  <a:cubicBezTo>
                    <a:pt x="46" y="158"/>
                    <a:pt x="85" y="296"/>
                    <a:pt x="142" y="504"/>
                  </a:cubicBezTo>
                  <a:cubicBezTo>
                    <a:pt x="323" y="116"/>
                    <a:pt x="323" y="11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20"/>
            <p:cNvSpPr/>
            <p:nvPr/>
          </p:nvSpPr>
          <p:spPr>
            <a:xfrm>
              <a:off x="4651219" y="2178670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0"/>
                    <a:pt x="97" y="277"/>
                    <a:pt x="193" y="316"/>
                  </a:cubicBezTo>
                  <a:cubicBezTo>
                    <a:pt x="214" y="321"/>
                    <a:pt x="231" y="324"/>
                    <a:pt x="246" y="324"/>
                  </a:cubicBezTo>
                  <a:cubicBezTo>
                    <a:pt x="300" y="324"/>
                    <a:pt x="310" y="284"/>
                    <a:pt x="289" y="208"/>
                  </a:cubicBezTo>
                  <a:lnTo>
                    <a:pt x="281" y="208"/>
                  </a:lnTo>
                  <a:cubicBezTo>
                    <a:pt x="254" y="170"/>
                    <a:pt x="231" y="131"/>
                    <a:pt x="204" y="89"/>
                  </a:cubicBezTo>
                  <a:cubicBezTo>
                    <a:pt x="201" y="58"/>
                    <a:pt x="197" y="3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20"/>
            <p:cNvSpPr/>
            <p:nvPr/>
          </p:nvSpPr>
          <p:spPr>
            <a:xfrm>
              <a:off x="4676252" y="2154753"/>
              <a:ext cx="6700" cy="7538"/>
            </a:xfrm>
            <a:custGeom>
              <a:avLst/>
              <a:gdLst/>
              <a:ahLst/>
              <a:cxnLst/>
              <a:rect l="l" t="t" r="r" b="b"/>
              <a:pathLst>
                <a:path w="216" h="243" extrusionOk="0">
                  <a:moveTo>
                    <a:pt x="144" y="1"/>
                  </a:moveTo>
                  <a:cubicBezTo>
                    <a:pt x="134" y="1"/>
                    <a:pt x="123" y="4"/>
                    <a:pt x="108" y="11"/>
                  </a:cubicBezTo>
                  <a:cubicBezTo>
                    <a:pt x="39" y="45"/>
                    <a:pt x="1" y="126"/>
                    <a:pt x="20" y="207"/>
                  </a:cubicBezTo>
                  <a:cubicBezTo>
                    <a:pt x="23" y="222"/>
                    <a:pt x="77" y="242"/>
                    <a:pt x="112" y="242"/>
                  </a:cubicBezTo>
                  <a:cubicBezTo>
                    <a:pt x="122" y="242"/>
                    <a:pt x="130" y="241"/>
                    <a:pt x="135" y="237"/>
                  </a:cubicBezTo>
                  <a:cubicBezTo>
                    <a:pt x="185" y="207"/>
                    <a:pt x="216" y="138"/>
                    <a:pt x="197" y="76"/>
                  </a:cubicBezTo>
                  <a:cubicBezTo>
                    <a:pt x="188" y="46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20"/>
            <p:cNvSpPr/>
            <p:nvPr/>
          </p:nvSpPr>
          <p:spPr>
            <a:xfrm>
              <a:off x="4675415" y="2137817"/>
              <a:ext cx="7197" cy="5801"/>
            </a:xfrm>
            <a:custGeom>
              <a:avLst/>
              <a:gdLst/>
              <a:ahLst/>
              <a:cxnLst/>
              <a:rect l="l" t="t" r="r" b="b"/>
              <a:pathLst>
                <a:path w="232" h="187" extrusionOk="0">
                  <a:moveTo>
                    <a:pt x="138" y="1"/>
                  </a:moveTo>
                  <a:cubicBezTo>
                    <a:pt x="91" y="1"/>
                    <a:pt x="58" y="34"/>
                    <a:pt x="32" y="69"/>
                  </a:cubicBezTo>
                  <a:cubicBezTo>
                    <a:pt x="1" y="115"/>
                    <a:pt x="16" y="180"/>
                    <a:pt x="58" y="184"/>
                  </a:cubicBezTo>
                  <a:cubicBezTo>
                    <a:pt x="68" y="186"/>
                    <a:pt x="76" y="187"/>
                    <a:pt x="84" y="187"/>
                  </a:cubicBezTo>
                  <a:cubicBezTo>
                    <a:pt x="139" y="187"/>
                    <a:pt x="178" y="145"/>
                    <a:pt x="204" y="88"/>
                  </a:cubicBezTo>
                  <a:cubicBezTo>
                    <a:pt x="231" y="57"/>
                    <a:pt x="228" y="30"/>
                    <a:pt x="185" y="11"/>
                  </a:cubicBezTo>
                  <a:cubicBezTo>
                    <a:pt x="168" y="4"/>
                    <a:pt x="152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20"/>
            <p:cNvSpPr/>
            <p:nvPr/>
          </p:nvSpPr>
          <p:spPr>
            <a:xfrm>
              <a:off x="4628575" y="2125626"/>
              <a:ext cx="22676" cy="49539"/>
            </a:xfrm>
            <a:custGeom>
              <a:avLst/>
              <a:gdLst/>
              <a:ahLst/>
              <a:cxnLst/>
              <a:rect l="l" t="t" r="r" b="b"/>
              <a:pathLst>
                <a:path w="731" h="1597" extrusionOk="0">
                  <a:moveTo>
                    <a:pt x="359" y="1"/>
                  </a:moveTo>
                  <a:cubicBezTo>
                    <a:pt x="319" y="1"/>
                    <a:pt x="267" y="20"/>
                    <a:pt x="200" y="66"/>
                  </a:cubicBezTo>
                  <a:cubicBezTo>
                    <a:pt x="104" y="108"/>
                    <a:pt x="20" y="166"/>
                    <a:pt x="12" y="289"/>
                  </a:cubicBezTo>
                  <a:cubicBezTo>
                    <a:pt x="12" y="323"/>
                    <a:pt x="20" y="358"/>
                    <a:pt x="20" y="393"/>
                  </a:cubicBezTo>
                  <a:cubicBezTo>
                    <a:pt x="4" y="419"/>
                    <a:pt x="8" y="458"/>
                    <a:pt x="31" y="481"/>
                  </a:cubicBezTo>
                  <a:cubicBezTo>
                    <a:pt x="1" y="635"/>
                    <a:pt x="89" y="758"/>
                    <a:pt x="143" y="881"/>
                  </a:cubicBezTo>
                  <a:cubicBezTo>
                    <a:pt x="181" y="1030"/>
                    <a:pt x="312" y="1134"/>
                    <a:pt x="316" y="1299"/>
                  </a:cubicBezTo>
                  <a:cubicBezTo>
                    <a:pt x="350" y="1326"/>
                    <a:pt x="373" y="1361"/>
                    <a:pt x="385" y="1403"/>
                  </a:cubicBezTo>
                  <a:lnTo>
                    <a:pt x="412" y="1403"/>
                  </a:lnTo>
                  <a:cubicBezTo>
                    <a:pt x="481" y="1449"/>
                    <a:pt x="446" y="1553"/>
                    <a:pt x="523" y="1588"/>
                  </a:cubicBezTo>
                  <a:cubicBezTo>
                    <a:pt x="547" y="1594"/>
                    <a:pt x="567" y="1597"/>
                    <a:pt x="585" y="1597"/>
                  </a:cubicBezTo>
                  <a:cubicBezTo>
                    <a:pt x="697" y="1597"/>
                    <a:pt x="701" y="1482"/>
                    <a:pt x="731" y="1395"/>
                  </a:cubicBezTo>
                  <a:cubicBezTo>
                    <a:pt x="615" y="1203"/>
                    <a:pt x="585" y="961"/>
                    <a:pt x="431" y="781"/>
                  </a:cubicBezTo>
                  <a:lnTo>
                    <a:pt x="327" y="400"/>
                  </a:lnTo>
                  <a:cubicBezTo>
                    <a:pt x="396" y="362"/>
                    <a:pt x="581" y="435"/>
                    <a:pt x="531" y="289"/>
                  </a:cubicBezTo>
                  <a:cubicBezTo>
                    <a:pt x="501" y="206"/>
                    <a:pt x="492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20"/>
            <p:cNvSpPr/>
            <p:nvPr/>
          </p:nvSpPr>
          <p:spPr>
            <a:xfrm>
              <a:off x="4655407" y="2144176"/>
              <a:ext cx="8375" cy="6297"/>
            </a:xfrm>
            <a:custGeom>
              <a:avLst/>
              <a:gdLst/>
              <a:ahLst/>
              <a:cxnLst/>
              <a:rect l="l" t="t" r="r" b="b"/>
              <a:pathLst>
                <a:path w="270" h="203" extrusionOk="0">
                  <a:moveTo>
                    <a:pt x="221" y="0"/>
                  </a:moveTo>
                  <a:cubicBezTo>
                    <a:pt x="202" y="0"/>
                    <a:pt x="180" y="14"/>
                    <a:pt x="158" y="25"/>
                  </a:cubicBezTo>
                  <a:cubicBezTo>
                    <a:pt x="85" y="52"/>
                    <a:pt x="0" y="98"/>
                    <a:pt x="77" y="179"/>
                  </a:cubicBezTo>
                  <a:cubicBezTo>
                    <a:pt x="95" y="195"/>
                    <a:pt x="113" y="202"/>
                    <a:pt x="130" y="202"/>
                  </a:cubicBezTo>
                  <a:cubicBezTo>
                    <a:pt x="177" y="202"/>
                    <a:pt x="220" y="150"/>
                    <a:pt x="242" y="94"/>
                  </a:cubicBezTo>
                  <a:cubicBezTo>
                    <a:pt x="250" y="71"/>
                    <a:pt x="269" y="37"/>
                    <a:pt x="258" y="29"/>
                  </a:cubicBezTo>
                  <a:cubicBezTo>
                    <a:pt x="248" y="8"/>
                    <a:pt x="235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2" name="Google Shape;3322;p20"/>
          <p:cNvGrpSpPr/>
          <p:nvPr/>
        </p:nvGrpSpPr>
        <p:grpSpPr>
          <a:xfrm>
            <a:off x="7594849" y="1017729"/>
            <a:ext cx="305810" cy="228281"/>
            <a:chOff x="2290256" y="1412662"/>
            <a:chExt cx="264290" cy="197287"/>
          </a:xfrm>
        </p:grpSpPr>
        <p:sp>
          <p:nvSpPr>
            <p:cNvPr id="3323" name="Google Shape;3323;p20"/>
            <p:cNvSpPr/>
            <p:nvPr/>
          </p:nvSpPr>
          <p:spPr>
            <a:xfrm>
              <a:off x="2290256" y="1412662"/>
              <a:ext cx="264290" cy="197287"/>
            </a:xfrm>
            <a:custGeom>
              <a:avLst/>
              <a:gdLst/>
              <a:ahLst/>
              <a:cxnLst/>
              <a:rect l="l" t="t" r="r" b="b"/>
              <a:pathLst>
                <a:path w="8520" h="6360" extrusionOk="0">
                  <a:moveTo>
                    <a:pt x="2275" y="386"/>
                  </a:moveTo>
                  <a:cubicBezTo>
                    <a:pt x="2279" y="398"/>
                    <a:pt x="2287" y="405"/>
                    <a:pt x="2299" y="417"/>
                  </a:cubicBezTo>
                  <a:cubicBezTo>
                    <a:pt x="2260" y="409"/>
                    <a:pt x="2222" y="402"/>
                    <a:pt x="2183" y="390"/>
                  </a:cubicBezTo>
                  <a:cubicBezTo>
                    <a:pt x="2183" y="386"/>
                    <a:pt x="2179" y="386"/>
                    <a:pt x="2179" y="386"/>
                  </a:cubicBezTo>
                  <a:close/>
                  <a:moveTo>
                    <a:pt x="2614" y="478"/>
                  </a:moveTo>
                  <a:lnTo>
                    <a:pt x="2614" y="478"/>
                  </a:lnTo>
                  <a:cubicBezTo>
                    <a:pt x="3459" y="640"/>
                    <a:pt x="4277" y="890"/>
                    <a:pt x="5031" y="1308"/>
                  </a:cubicBezTo>
                  <a:cubicBezTo>
                    <a:pt x="5039" y="1309"/>
                    <a:pt x="5047" y="1309"/>
                    <a:pt x="5056" y="1309"/>
                  </a:cubicBezTo>
                  <a:cubicBezTo>
                    <a:pt x="5101" y="1309"/>
                    <a:pt x="5145" y="1300"/>
                    <a:pt x="5181" y="1274"/>
                  </a:cubicBezTo>
                  <a:cubicBezTo>
                    <a:pt x="5196" y="1278"/>
                    <a:pt x="5215" y="1285"/>
                    <a:pt x="5227" y="1285"/>
                  </a:cubicBezTo>
                  <a:cubicBezTo>
                    <a:pt x="5361" y="1424"/>
                    <a:pt x="5523" y="1535"/>
                    <a:pt x="5699" y="1600"/>
                  </a:cubicBezTo>
                  <a:lnTo>
                    <a:pt x="5861" y="1731"/>
                  </a:lnTo>
                  <a:cubicBezTo>
                    <a:pt x="5861" y="1739"/>
                    <a:pt x="5857" y="1750"/>
                    <a:pt x="5861" y="1758"/>
                  </a:cubicBezTo>
                  <a:cubicBezTo>
                    <a:pt x="5926" y="1985"/>
                    <a:pt x="6103" y="2123"/>
                    <a:pt x="6264" y="2273"/>
                  </a:cubicBezTo>
                  <a:cubicBezTo>
                    <a:pt x="6821" y="2788"/>
                    <a:pt x="7309" y="3364"/>
                    <a:pt x="7755" y="3967"/>
                  </a:cubicBezTo>
                  <a:cubicBezTo>
                    <a:pt x="7867" y="4133"/>
                    <a:pt x="7916" y="4313"/>
                    <a:pt x="8001" y="4494"/>
                  </a:cubicBezTo>
                  <a:cubicBezTo>
                    <a:pt x="8043" y="4582"/>
                    <a:pt x="8062" y="4678"/>
                    <a:pt x="8059" y="4782"/>
                  </a:cubicBezTo>
                  <a:cubicBezTo>
                    <a:pt x="8043" y="4748"/>
                    <a:pt x="8020" y="4713"/>
                    <a:pt x="7986" y="4690"/>
                  </a:cubicBezTo>
                  <a:cubicBezTo>
                    <a:pt x="7986" y="4651"/>
                    <a:pt x="7974" y="4617"/>
                    <a:pt x="7947" y="4590"/>
                  </a:cubicBezTo>
                  <a:lnTo>
                    <a:pt x="7993" y="4590"/>
                  </a:lnTo>
                  <a:cubicBezTo>
                    <a:pt x="7924" y="4436"/>
                    <a:pt x="7763" y="4329"/>
                    <a:pt x="7751" y="4148"/>
                  </a:cubicBezTo>
                  <a:cubicBezTo>
                    <a:pt x="7271" y="3729"/>
                    <a:pt x="6925" y="3187"/>
                    <a:pt x="6399" y="2811"/>
                  </a:cubicBezTo>
                  <a:cubicBezTo>
                    <a:pt x="6180" y="2619"/>
                    <a:pt x="6030" y="2350"/>
                    <a:pt x="5734" y="2250"/>
                  </a:cubicBezTo>
                  <a:lnTo>
                    <a:pt x="5718" y="2250"/>
                  </a:lnTo>
                  <a:cubicBezTo>
                    <a:pt x="5704" y="2201"/>
                    <a:pt x="5658" y="2164"/>
                    <a:pt x="5606" y="2164"/>
                  </a:cubicBezTo>
                  <a:cubicBezTo>
                    <a:pt x="5602" y="2164"/>
                    <a:pt x="5597" y="2165"/>
                    <a:pt x="5592" y="2165"/>
                  </a:cubicBezTo>
                  <a:lnTo>
                    <a:pt x="5407" y="2023"/>
                  </a:lnTo>
                  <a:cubicBezTo>
                    <a:pt x="5315" y="1869"/>
                    <a:pt x="5169" y="1762"/>
                    <a:pt x="4996" y="1708"/>
                  </a:cubicBezTo>
                  <a:cubicBezTo>
                    <a:pt x="4993" y="1680"/>
                    <a:pt x="4969" y="1658"/>
                    <a:pt x="4941" y="1658"/>
                  </a:cubicBezTo>
                  <a:cubicBezTo>
                    <a:pt x="4939" y="1658"/>
                    <a:pt x="4937" y="1658"/>
                    <a:pt x="4935" y="1658"/>
                  </a:cubicBezTo>
                  <a:lnTo>
                    <a:pt x="4927" y="1658"/>
                  </a:lnTo>
                  <a:cubicBezTo>
                    <a:pt x="4604" y="1447"/>
                    <a:pt x="4262" y="1262"/>
                    <a:pt x="3882" y="1159"/>
                  </a:cubicBezTo>
                  <a:lnTo>
                    <a:pt x="3870" y="1116"/>
                  </a:lnTo>
                  <a:cubicBezTo>
                    <a:pt x="3793" y="1039"/>
                    <a:pt x="3709" y="966"/>
                    <a:pt x="3620" y="909"/>
                  </a:cubicBezTo>
                  <a:cubicBezTo>
                    <a:pt x="3305" y="717"/>
                    <a:pt x="2971" y="574"/>
                    <a:pt x="2614" y="478"/>
                  </a:cubicBezTo>
                  <a:close/>
                  <a:moveTo>
                    <a:pt x="1370" y="799"/>
                  </a:moveTo>
                  <a:cubicBezTo>
                    <a:pt x="1426" y="799"/>
                    <a:pt x="1486" y="801"/>
                    <a:pt x="1549" y="805"/>
                  </a:cubicBezTo>
                  <a:cubicBezTo>
                    <a:pt x="2299" y="851"/>
                    <a:pt x="2940" y="1220"/>
                    <a:pt x="3659" y="1366"/>
                  </a:cubicBezTo>
                  <a:cubicBezTo>
                    <a:pt x="3701" y="1362"/>
                    <a:pt x="3747" y="1351"/>
                    <a:pt x="3786" y="1331"/>
                  </a:cubicBezTo>
                  <a:cubicBezTo>
                    <a:pt x="3831" y="1367"/>
                    <a:pt x="3887" y="1386"/>
                    <a:pt x="3943" y="1386"/>
                  </a:cubicBezTo>
                  <a:cubicBezTo>
                    <a:pt x="3948" y="1386"/>
                    <a:pt x="3953" y="1386"/>
                    <a:pt x="3959" y="1385"/>
                  </a:cubicBezTo>
                  <a:cubicBezTo>
                    <a:pt x="4022" y="1452"/>
                    <a:pt x="4108" y="1490"/>
                    <a:pt x="4199" y="1490"/>
                  </a:cubicBezTo>
                  <a:cubicBezTo>
                    <a:pt x="4207" y="1490"/>
                    <a:pt x="4215" y="1490"/>
                    <a:pt x="4224" y="1489"/>
                  </a:cubicBezTo>
                  <a:lnTo>
                    <a:pt x="4228" y="1489"/>
                  </a:lnTo>
                  <a:cubicBezTo>
                    <a:pt x="4273" y="1559"/>
                    <a:pt x="4348" y="1598"/>
                    <a:pt x="4431" y="1598"/>
                  </a:cubicBezTo>
                  <a:cubicBezTo>
                    <a:pt x="4439" y="1598"/>
                    <a:pt x="4447" y="1597"/>
                    <a:pt x="4454" y="1597"/>
                  </a:cubicBezTo>
                  <a:lnTo>
                    <a:pt x="4458" y="1597"/>
                  </a:lnTo>
                  <a:cubicBezTo>
                    <a:pt x="4493" y="1623"/>
                    <a:pt x="4531" y="1654"/>
                    <a:pt x="4573" y="1673"/>
                  </a:cubicBezTo>
                  <a:cubicBezTo>
                    <a:pt x="4586" y="1696"/>
                    <a:pt x="4613" y="1714"/>
                    <a:pt x="4645" y="1714"/>
                  </a:cubicBezTo>
                  <a:cubicBezTo>
                    <a:pt x="4650" y="1714"/>
                    <a:pt x="4656" y="1713"/>
                    <a:pt x="4662" y="1712"/>
                  </a:cubicBezTo>
                  <a:cubicBezTo>
                    <a:pt x="4685" y="1770"/>
                    <a:pt x="4739" y="1804"/>
                    <a:pt x="4800" y="1804"/>
                  </a:cubicBezTo>
                  <a:lnTo>
                    <a:pt x="4819" y="1812"/>
                  </a:lnTo>
                  <a:cubicBezTo>
                    <a:pt x="4873" y="1881"/>
                    <a:pt x="4931" y="1931"/>
                    <a:pt x="5027" y="1931"/>
                  </a:cubicBezTo>
                  <a:cubicBezTo>
                    <a:pt x="5034" y="1985"/>
                    <a:pt x="5088" y="2023"/>
                    <a:pt x="5142" y="2023"/>
                  </a:cubicBezTo>
                  <a:lnTo>
                    <a:pt x="5161" y="2035"/>
                  </a:lnTo>
                  <a:cubicBezTo>
                    <a:pt x="5284" y="2173"/>
                    <a:pt x="5438" y="2284"/>
                    <a:pt x="5611" y="2365"/>
                  </a:cubicBezTo>
                  <a:cubicBezTo>
                    <a:pt x="5795" y="2596"/>
                    <a:pt x="6034" y="2761"/>
                    <a:pt x="6276" y="2922"/>
                  </a:cubicBezTo>
                  <a:cubicBezTo>
                    <a:pt x="6821" y="3510"/>
                    <a:pt x="7390" y="4071"/>
                    <a:pt x="7855" y="4728"/>
                  </a:cubicBezTo>
                  <a:cubicBezTo>
                    <a:pt x="7847" y="4755"/>
                    <a:pt x="7859" y="4786"/>
                    <a:pt x="7886" y="4797"/>
                  </a:cubicBezTo>
                  <a:cubicBezTo>
                    <a:pt x="7886" y="4978"/>
                    <a:pt x="7890" y="5166"/>
                    <a:pt x="7890" y="5347"/>
                  </a:cubicBezTo>
                  <a:cubicBezTo>
                    <a:pt x="7759" y="5604"/>
                    <a:pt x="7463" y="5604"/>
                    <a:pt x="7290" y="5766"/>
                  </a:cubicBezTo>
                  <a:cubicBezTo>
                    <a:pt x="7056" y="5989"/>
                    <a:pt x="6777" y="6068"/>
                    <a:pt x="6482" y="6068"/>
                  </a:cubicBezTo>
                  <a:cubicBezTo>
                    <a:pt x="6365" y="6068"/>
                    <a:pt x="6246" y="6056"/>
                    <a:pt x="6126" y="6035"/>
                  </a:cubicBezTo>
                  <a:cubicBezTo>
                    <a:pt x="5123" y="5862"/>
                    <a:pt x="4143" y="5612"/>
                    <a:pt x="3278" y="5055"/>
                  </a:cubicBezTo>
                  <a:cubicBezTo>
                    <a:pt x="3075" y="4924"/>
                    <a:pt x="2871" y="4809"/>
                    <a:pt x="2664" y="4690"/>
                  </a:cubicBezTo>
                  <a:cubicBezTo>
                    <a:pt x="2667" y="4675"/>
                    <a:pt x="2671" y="4663"/>
                    <a:pt x="2671" y="4648"/>
                  </a:cubicBezTo>
                  <a:cubicBezTo>
                    <a:pt x="2644" y="4463"/>
                    <a:pt x="2518" y="4356"/>
                    <a:pt x="2372" y="4271"/>
                  </a:cubicBezTo>
                  <a:cubicBezTo>
                    <a:pt x="1645" y="3868"/>
                    <a:pt x="1115" y="3287"/>
                    <a:pt x="719" y="2580"/>
                  </a:cubicBezTo>
                  <a:cubicBezTo>
                    <a:pt x="635" y="2438"/>
                    <a:pt x="546" y="2296"/>
                    <a:pt x="358" y="2265"/>
                  </a:cubicBezTo>
                  <a:cubicBezTo>
                    <a:pt x="550" y="2081"/>
                    <a:pt x="489" y="1835"/>
                    <a:pt x="508" y="1616"/>
                  </a:cubicBezTo>
                  <a:cubicBezTo>
                    <a:pt x="564" y="1004"/>
                    <a:pt x="798" y="799"/>
                    <a:pt x="1370" y="799"/>
                  </a:cubicBezTo>
                  <a:close/>
                  <a:moveTo>
                    <a:pt x="1888" y="0"/>
                  </a:moveTo>
                  <a:cubicBezTo>
                    <a:pt x="1796" y="0"/>
                    <a:pt x="1704" y="20"/>
                    <a:pt x="1611" y="63"/>
                  </a:cubicBezTo>
                  <a:lnTo>
                    <a:pt x="1599" y="71"/>
                  </a:lnTo>
                  <a:cubicBezTo>
                    <a:pt x="1541" y="116"/>
                    <a:pt x="1476" y="126"/>
                    <a:pt x="1408" y="126"/>
                  </a:cubicBezTo>
                  <a:cubicBezTo>
                    <a:pt x="1353" y="126"/>
                    <a:pt x="1296" y="119"/>
                    <a:pt x="1241" y="119"/>
                  </a:cubicBezTo>
                  <a:cubicBezTo>
                    <a:pt x="1171" y="119"/>
                    <a:pt x="1102" y="130"/>
                    <a:pt x="1042" y="179"/>
                  </a:cubicBezTo>
                  <a:lnTo>
                    <a:pt x="1038" y="179"/>
                  </a:lnTo>
                  <a:cubicBezTo>
                    <a:pt x="981" y="244"/>
                    <a:pt x="873" y="217"/>
                    <a:pt x="823" y="302"/>
                  </a:cubicBezTo>
                  <a:cubicBezTo>
                    <a:pt x="754" y="348"/>
                    <a:pt x="650" y="329"/>
                    <a:pt x="604" y="409"/>
                  </a:cubicBezTo>
                  <a:cubicBezTo>
                    <a:pt x="550" y="425"/>
                    <a:pt x="508" y="463"/>
                    <a:pt x="477" y="505"/>
                  </a:cubicBezTo>
                  <a:cubicBezTo>
                    <a:pt x="435" y="536"/>
                    <a:pt x="396" y="578"/>
                    <a:pt x="373" y="628"/>
                  </a:cubicBezTo>
                  <a:cubicBezTo>
                    <a:pt x="297" y="678"/>
                    <a:pt x="304" y="774"/>
                    <a:pt x="262" y="843"/>
                  </a:cubicBezTo>
                  <a:cubicBezTo>
                    <a:pt x="181" y="897"/>
                    <a:pt x="193" y="993"/>
                    <a:pt x="151" y="1062"/>
                  </a:cubicBezTo>
                  <a:cubicBezTo>
                    <a:pt x="31" y="1159"/>
                    <a:pt x="89" y="1285"/>
                    <a:pt x="97" y="1401"/>
                  </a:cubicBezTo>
                  <a:cubicBezTo>
                    <a:pt x="104" y="1408"/>
                    <a:pt x="108" y="1420"/>
                    <a:pt x="108" y="1428"/>
                  </a:cubicBezTo>
                  <a:cubicBezTo>
                    <a:pt x="58" y="1497"/>
                    <a:pt x="66" y="1581"/>
                    <a:pt x="31" y="1658"/>
                  </a:cubicBezTo>
                  <a:lnTo>
                    <a:pt x="31" y="1670"/>
                  </a:lnTo>
                  <a:cubicBezTo>
                    <a:pt x="143" y="1892"/>
                    <a:pt x="1" y="2158"/>
                    <a:pt x="131" y="2380"/>
                  </a:cubicBezTo>
                  <a:lnTo>
                    <a:pt x="131" y="2384"/>
                  </a:lnTo>
                  <a:cubicBezTo>
                    <a:pt x="200" y="2442"/>
                    <a:pt x="181" y="2542"/>
                    <a:pt x="243" y="2600"/>
                  </a:cubicBezTo>
                  <a:lnTo>
                    <a:pt x="247" y="2611"/>
                  </a:lnTo>
                  <a:cubicBezTo>
                    <a:pt x="320" y="2661"/>
                    <a:pt x="297" y="2769"/>
                    <a:pt x="366" y="2822"/>
                  </a:cubicBezTo>
                  <a:cubicBezTo>
                    <a:pt x="431" y="2884"/>
                    <a:pt x="404" y="2984"/>
                    <a:pt x="489" y="3038"/>
                  </a:cubicBezTo>
                  <a:cubicBezTo>
                    <a:pt x="516" y="3076"/>
                    <a:pt x="546" y="3114"/>
                    <a:pt x="577" y="3153"/>
                  </a:cubicBezTo>
                  <a:lnTo>
                    <a:pt x="589" y="3168"/>
                  </a:lnTo>
                  <a:cubicBezTo>
                    <a:pt x="665" y="3207"/>
                    <a:pt x="631" y="3322"/>
                    <a:pt x="723" y="3357"/>
                  </a:cubicBezTo>
                  <a:cubicBezTo>
                    <a:pt x="738" y="3406"/>
                    <a:pt x="777" y="3453"/>
                    <a:pt x="823" y="3479"/>
                  </a:cubicBezTo>
                  <a:cubicBezTo>
                    <a:pt x="900" y="3591"/>
                    <a:pt x="954" y="3714"/>
                    <a:pt x="1054" y="3810"/>
                  </a:cubicBezTo>
                  <a:cubicBezTo>
                    <a:pt x="1077" y="3864"/>
                    <a:pt x="1123" y="3898"/>
                    <a:pt x="1180" y="3910"/>
                  </a:cubicBezTo>
                  <a:cubicBezTo>
                    <a:pt x="1192" y="3971"/>
                    <a:pt x="1242" y="4014"/>
                    <a:pt x="1299" y="4017"/>
                  </a:cubicBezTo>
                  <a:cubicBezTo>
                    <a:pt x="1323" y="4110"/>
                    <a:pt x="1442" y="4079"/>
                    <a:pt x="1488" y="4148"/>
                  </a:cubicBezTo>
                  <a:lnTo>
                    <a:pt x="1507" y="4163"/>
                  </a:lnTo>
                  <a:cubicBezTo>
                    <a:pt x="1565" y="4244"/>
                    <a:pt x="1641" y="4309"/>
                    <a:pt x="1722" y="4363"/>
                  </a:cubicBezTo>
                  <a:lnTo>
                    <a:pt x="1738" y="4375"/>
                  </a:lnTo>
                  <a:cubicBezTo>
                    <a:pt x="1768" y="4413"/>
                    <a:pt x="1814" y="4440"/>
                    <a:pt x="1857" y="4463"/>
                  </a:cubicBezTo>
                  <a:cubicBezTo>
                    <a:pt x="1899" y="4548"/>
                    <a:pt x="2010" y="4517"/>
                    <a:pt x="2064" y="4578"/>
                  </a:cubicBezTo>
                  <a:lnTo>
                    <a:pt x="2083" y="4590"/>
                  </a:lnTo>
                  <a:cubicBezTo>
                    <a:pt x="2114" y="4628"/>
                    <a:pt x="2160" y="4655"/>
                    <a:pt x="2210" y="4667"/>
                  </a:cubicBezTo>
                  <a:cubicBezTo>
                    <a:pt x="2276" y="4765"/>
                    <a:pt x="2382" y="4829"/>
                    <a:pt x="2498" y="4829"/>
                  </a:cubicBezTo>
                  <a:cubicBezTo>
                    <a:pt x="2504" y="4829"/>
                    <a:pt x="2511" y="4829"/>
                    <a:pt x="2518" y="4828"/>
                  </a:cubicBezTo>
                  <a:cubicBezTo>
                    <a:pt x="2518" y="4859"/>
                    <a:pt x="2525" y="4882"/>
                    <a:pt x="2529" y="4913"/>
                  </a:cubicBezTo>
                  <a:cubicBezTo>
                    <a:pt x="2587" y="4913"/>
                    <a:pt x="2641" y="4955"/>
                    <a:pt x="2652" y="5013"/>
                  </a:cubicBezTo>
                  <a:cubicBezTo>
                    <a:pt x="2860" y="5093"/>
                    <a:pt x="3075" y="5163"/>
                    <a:pt x="3225" y="5339"/>
                  </a:cubicBezTo>
                  <a:cubicBezTo>
                    <a:pt x="3317" y="5347"/>
                    <a:pt x="3398" y="5378"/>
                    <a:pt x="3440" y="5462"/>
                  </a:cubicBezTo>
                  <a:cubicBezTo>
                    <a:pt x="3532" y="5474"/>
                    <a:pt x="3624" y="5470"/>
                    <a:pt x="3678" y="5566"/>
                  </a:cubicBezTo>
                  <a:cubicBezTo>
                    <a:pt x="3766" y="5574"/>
                    <a:pt x="3855" y="5589"/>
                    <a:pt x="3897" y="5685"/>
                  </a:cubicBezTo>
                  <a:cubicBezTo>
                    <a:pt x="3900" y="5685"/>
                    <a:pt x="3902" y="5685"/>
                    <a:pt x="3905" y="5685"/>
                  </a:cubicBezTo>
                  <a:cubicBezTo>
                    <a:pt x="3960" y="5685"/>
                    <a:pt x="4013" y="5722"/>
                    <a:pt x="4032" y="5770"/>
                  </a:cubicBezTo>
                  <a:cubicBezTo>
                    <a:pt x="4112" y="5789"/>
                    <a:pt x="4201" y="5808"/>
                    <a:pt x="4254" y="5881"/>
                  </a:cubicBezTo>
                  <a:cubicBezTo>
                    <a:pt x="4283" y="5879"/>
                    <a:pt x="4311" y="5878"/>
                    <a:pt x="4339" y="5878"/>
                  </a:cubicBezTo>
                  <a:cubicBezTo>
                    <a:pt x="4470" y="5878"/>
                    <a:pt x="4596" y="5904"/>
                    <a:pt x="4704" y="5996"/>
                  </a:cubicBezTo>
                  <a:cubicBezTo>
                    <a:pt x="4858" y="6023"/>
                    <a:pt x="5031" y="5989"/>
                    <a:pt x="5161" y="6108"/>
                  </a:cubicBezTo>
                  <a:cubicBezTo>
                    <a:pt x="5434" y="6165"/>
                    <a:pt x="5707" y="6223"/>
                    <a:pt x="5976" y="6288"/>
                  </a:cubicBezTo>
                  <a:cubicBezTo>
                    <a:pt x="6164" y="6332"/>
                    <a:pt x="6350" y="6359"/>
                    <a:pt x="6534" y="6359"/>
                  </a:cubicBezTo>
                  <a:cubicBezTo>
                    <a:pt x="6753" y="6359"/>
                    <a:pt x="6969" y="6321"/>
                    <a:pt x="7183" y="6227"/>
                  </a:cubicBezTo>
                  <a:cubicBezTo>
                    <a:pt x="7313" y="6089"/>
                    <a:pt x="7448" y="5950"/>
                    <a:pt x="7647" y="5904"/>
                  </a:cubicBezTo>
                  <a:cubicBezTo>
                    <a:pt x="7719" y="5822"/>
                    <a:pt x="7819" y="5777"/>
                    <a:pt x="7921" y="5777"/>
                  </a:cubicBezTo>
                  <a:cubicBezTo>
                    <a:pt x="7938" y="5777"/>
                    <a:pt x="7956" y="5778"/>
                    <a:pt x="7974" y="5781"/>
                  </a:cubicBezTo>
                  <a:lnTo>
                    <a:pt x="8212" y="5574"/>
                  </a:lnTo>
                  <a:cubicBezTo>
                    <a:pt x="8212" y="5547"/>
                    <a:pt x="8216" y="5516"/>
                    <a:pt x="8216" y="5489"/>
                  </a:cubicBezTo>
                  <a:cubicBezTo>
                    <a:pt x="8224" y="5491"/>
                    <a:pt x="8231" y="5492"/>
                    <a:pt x="8238" y="5492"/>
                  </a:cubicBezTo>
                  <a:cubicBezTo>
                    <a:pt x="8271" y="5492"/>
                    <a:pt x="8300" y="5470"/>
                    <a:pt x="8312" y="5435"/>
                  </a:cubicBezTo>
                  <a:cubicBezTo>
                    <a:pt x="8312" y="5432"/>
                    <a:pt x="8316" y="5420"/>
                    <a:pt x="8316" y="5416"/>
                  </a:cubicBezTo>
                  <a:lnTo>
                    <a:pt x="8308" y="5382"/>
                  </a:lnTo>
                  <a:lnTo>
                    <a:pt x="8335" y="5359"/>
                  </a:lnTo>
                  <a:cubicBezTo>
                    <a:pt x="8397" y="5278"/>
                    <a:pt x="8397" y="5182"/>
                    <a:pt x="8431" y="5090"/>
                  </a:cubicBezTo>
                  <a:lnTo>
                    <a:pt x="8416" y="5055"/>
                  </a:lnTo>
                  <a:lnTo>
                    <a:pt x="8443" y="5028"/>
                  </a:lnTo>
                  <a:cubicBezTo>
                    <a:pt x="8451" y="5028"/>
                    <a:pt x="8466" y="5017"/>
                    <a:pt x="8474" y="4990"/>
                  </a:cubicBezTo>
                  <a:cubicBezTo>
                    <a:pt x="8485" y="4963"/>
                    <a:pt x="8474" y="4940"/>
                    <a:pt x="8447" y="4913"/>
                  </a:cubicBezTo>
                  <a:cubicBezTo>
                    <a:pt x="8416" y="4894"/>
                    <a:pt x="8412" y="4863"/>
                    <a:pt x="8428" y="4840"/>
                  </a:cubicBezTo>
                  <a:cubicBezTo>
                    <a:pt x="8385" y="4751"/>
                    <a:pt x="8358" y="4667"/>
                    <a:pt x="8431" y="4586"/>
                  </a:cubicBezTo>
                  <a:lnTo>
                    <a:pt x="8431" y="4590"/>
                  </a:lnTo>
                  <a:cubicBezTo>
                    <a:pt x="8501" y="4513"/>
                    <a:pt x="8520" y="4444"/>
                    <a:pt x="8412" y="4398"/>
                  </a:cubicBezTo>
                  <a:cubicBezTo>
                    <a:pt x="8389" y="4317"/>
                    <a:pt x="8393" y="4221"/>
                    <a:pt x="8316" y="4156"/>
                  </a:cubicBezTo>
                  <a:lnTo>
                    <a:pt x="8316" y="4156"/>
                  </a:lnTo>
                  <a:lnTo>
                    <a:pt x="8320" y="4163"/>
                  </a:lnTo>
                  <a:cubicBezTo>
                    <a:pt x="8262" y="4098"/>
                    <a:pt x="8293" y="3991"/>
                    <a:pt x="8185" y="3956"/>
                  </a:cubicBezTo>
                  <a:cubicBezTo>
                    <a:pt x="8185" y="3898"/>
                    <a:pt x="8139" y="3864"/>
                    <a:pt x="8105" y="3821"/>
                  </a:cubicBezTo>
                  <a:lnTo>
                    <a:pt x="8101" y="3810"/>
                  </a:lnTo>
                  <a:cubicBezTo>
                    <a:pt x="8028" y="3764"/>
                    <a:pt x="8051" y="3652"/>
                    <a:pt x="7970" y="3610"/>
                  </a:cubicBezTo>
                  <a:cubicBezTo>
                    <a:pt x="7928" y="3541"/>
                    <a:pt x="7943" y="3441"/>
                    <a:pt x="7855" y="3395"/>
                  </a:cubicBezTo>
                  <a:cubicBezTo>
                    <a:pt x="7840" y="3341"/>
                    <a:pt x="7797" y="3307"/>
                    <a:pt x="7759" y="3268"/>
                  </a:cubicBezTo>
                  <a:lnTo>
                    <a:pt x="7747" y="3260"/>
                  </a:lnTo>
                  <a:cubicBezTo>
                    <a:pt x="7709" y="3226"/>
                    <a:pt x="7678" y="3191"/>
                    <a:pt x="7644" y="3157"/>
                  </a:cubicBezTo>
                  <a:lnTo>
                    <a:pt x="7632" y="3149"/>
                  </a:lnTo>
                  <a:cubicBezTo>
                    <a:pt x="7544" y="3057"/>
                    <a:pt x="7509" y="2915"/>
                    <a:pt x="7390" y="2845"/>
                  </a:cubicBezTo>
                  <a:cubicBezTo>
                    <a:pt x="7379" y="2788"/>
                    <a:pt x="7336" y="2742"/>
                    <a:pt x="7279" y="2726"/>
                  </a:cubicBezTo>
                  <a:cubicBezTo>
                    <a:pt x="7259" y="2673"/>
                    <a:pt x="7221" y="2634"/>
                    <a:pt x="7171" y="2611"/>
                  </a:cubicBezTo>
                  <a:cubicBezTo>
                    <a:pt x="7148" y="2561"/>
                    <a:pt x="7106" y="2523"/>
                    <a:pt x="7052" y="2503"/>
                  </a:cubicBezTo>
                  <a:cubicBezTo>
                    <a:pt x="7013" y="2427"/>
                    <a:pt x="6902" y="2457"/>
                    <a:pt x="6864" y="2380"/>
                  </a:cubicBezTo>
                  <a:lnTo>
                    <a:pt x="6841" y="2361"/>
                  </a:lnTo>
                  <a:cubicBezTo>
                    <a:pt x="6760" y="2331"/>
                    <a:pt x="6794" y="2204"/>
                    <a:pt x="6691" y="2192"/>
                  </a:cubicBezTo>
                  <a:cubicBezTo>
                    <a:pt x="6591" y="2035"/>
                    <a:pt x="6414" y="1958"/>
                    <a:pt x="6283" y="1831"/>
                  </a:cubicBezTo>
                  <a:lnTo>
                    <a:pt x="6268" y="1823"/>
                  </a:lnTo>
                  <a:cubicBezTo>
                    <a:pt x="6230" y="1793"/>
                    <a:pt x="6195" y="1762"/>
                    <a:pt x="6160" y="1727"/>
                  </a:cubicBezTo>
                  <a:lnTo>
                    <a:pt x="6149" y="1723"/>
                  </a:lnTo>
                  <a:cubicBezTo>
                    <a:pt x="6110" y="1685"/>
                    <a:pt x="6072" y="1654"/>
                    <a:pt x="6034" y="1620"/>
                  </a:cubicBezTo>
                  <a:cubicBezTo>
                    <a:pt x="6016" y="1600"/>
                    <a:pt x="5991" y="1588"/>
                    <a:pt x="5966" y="1588"/>
                  </a:cubicBezTo>
                  <a:cubicBezTo>
                    <a:pt x="5951" y="1588"/>
                    <a:pt x="5936" y="1592"/>
                    <a:pt x="5922" y="1600"/>
                  </a:cubicBezTo>
                  <a:cubicBezTo>
                    <a:pt x="5914" y="1577"/>
                    <a:pt x="5911" y="1554"/>
                    <a:pt x="5903" y="1531"/>
                  </a:cubicBezTo>
                  <a:cubicBezTo>
                    <a:pt x="5896" y="1532"/>
                    <a:pt x="5889" y="1533"/>
                    <a:pt x="5882" y="1533"/>
                  </a:cubicBezTo>
                  <a:cubicBezTo>
                    <a:pt x="5861" y="1533"/>
                    <a:pt x="5839" y="1528"/>
                    <a:pt x="5818" y="1520"/>
                  </a:cubicBezTo>
                  <a:cubicBezTo>
                    <a:pt x="5807" y="1485"/>
                    <a:pt x="5799" y="1451"/>
                    <a:pt x="5784" y="1420"/>
                  </a:cubicBezTo>
                  <a:lnTo>
                    <a:pt x="5588" y="1281"/>
                  </a:lnTo>
                  <a:cubicBezTo>
                    <a:pt x="5530" y="1274"/>
                    <a:pt x="5480" y="1235"/>
                    <a:pt x="5461" y="1185"/>
                  </a:cubicBezTo>
                  <a:cubicBezTo>
                    <a:pt x="5444" y="1182"/>
                    <a:pt x="5426" y="1180"/>
                    <a:pt x="5409" y="1180"/>
                  </a:cubicBezTo>
                  <a:cubicBezTo>
                    <a:pt x="5391" y="1180"/>
                    <a:pt x="5373" y="1182"/>
                    <a:pt x="5353" y="1185"/>
                  </a:cubicBezTo>
                  <a:cubicBezTo>
                    <a:pt x="5340" y="1163"/>
                    <a:pt x="5316" y="1145"/>
                    <a:pt x="5293" y="1145"/>
                  </a:cubicBezTo>
                  <a:cubicBezTo>
                    <a:pt x="5289" y="1145"/>
                    <a:pt x="5284" y="1146"/>
                    <a:pt x="5280" y="1147"/>
                  </a:cubicBezTo>
                  <a:cubicBezTo>
                    <a:pt x="5280" y="1116"/>
                    <a:pt x="5277" y="1089"/>
                    <a:pt x="5261" y="1062"/>
                  </a:cubicBezTo>
                  <a:lnTo>
                    <a:pt x="5238" y="1055"/>
                  </a:lnTo>
                  <a:cubicBezTo>
                    <a:pt x="5200" y="1009"/>
                    <a:pt x="5146" y="982"/>
                    <a:pt x="5088" y="966"/>
                  </a:cubicBezTo>
                  <a:cubicBezTo>
                    <a:pt x="5082" y="969"/>
                    <a:pt x="5076" y="970"/>
                    <a:pt x="5070" y="970"/>
                  </a:cubicBezTo>
                  <a:cubicBezTo>
                    <a:pt x="5047" y="970"/>
                    <a:pt x="5023" y="955"/>
                    <a:pt x="5011" y="928"/>
                  </a:cubicBezTo>
                  <a:cubicBezTo>
                    <a:pt x="4969" y="905"/>
                    <a:pt x="4931" y="878"/>
                    <a:pt x="4896" y="843"/>
                  </a:cubicBezTo>
                  <a:cubicBezTo>
                    <a:pt x="4869" y="793"/>
                    <a:pt x="4819" y="763"/>
                    <a:pt x="4762" y="747"/>
                  </a:cubicBezTo>
                  <a:cubicBezTo>
                    <a:pt x="4723" y="655"/>
                    <a:pt x="4612" y="678"/>
                    <a:pt x="4550" y="628"/>
                  </a:cubicBezTo>
                  <a:cubicBezTo>
                    <a:pt x="4404" y="448"/>
                    <a:pt x="4178" y="482"/>
                    <a:pt x="3993" y="402"/>
                  </a:cubicBezTo>
                  <a:lnTo>
                    <a:pt x="3985" y="398"/>
                  </a:lnTo>
                  <a:cubicBezTo>
                    <a:pt x="3897" y="294"/>
                    <a:pt x="3743" y="386"/>
                    <a:pt x="3659" y="290"/>
                  </a:cubicBezTo>
                  <a:lnTo>
                    <a:pt x="3643" y="286"/>
                  </a:lnTo>
                  <a:cubicBezTo>
                    <a:pt x="3589" y="236"/>
                    <a:pt x="3524" y="229"/>
                    <a:pt x="3458" y="229"/>
                  </a:cubicBezTo>
                  <a:cubicBezTo>
                    <a:pt x="3430" y="229"/>
                    <a:pt x="3401" y="230"/>
                    <a:pt x="3373" y="230"/>
                  </a:cubicBezTo>
                  <a:cubicBezTo>
                    <a:pt x="3310" y="230"/>
                    <a:pt x="3249" y="223"/>
                    <a:pt x="3198" y="179"/>
                  </a:cubicBezTo>
                  <a:lnTo>
                    <a:pt x="3082" y="167"/>
                  </a:lnTo>
                  <a:cubicBezTo>
                    <a:pt x="3011" y="134"/>
                    <a:pt x="2936" y="117"/>
                    <a:pt x="2861" y="117"/>
                  </a:cubicBezTo>
                  <a:cubicBezTo>
                    <a:pt x="2781" y="117"/>
                    <a:pt x="2702" y="135"/>
                    <a:pt x="2629" y="171"/>
                  </a:cubicBezTo>
                  <a:cubicBezTo>
                    <a:pt x="2533" y="79"/>
                    <a:pt x="2375" y="167"/>
                    <a:pt x="2283" y="71"/>
                  </a:cubicBezTo>
                  <a:lnTo>
                    <a:pt x="2172" y="56"/>
                  </a:lnTo>
                  <a:cubicBezTo>
                    <a:pt x="2076" y="21"/>
                    <a:pt x="1982" y="0"/>
                    <a:pt x="1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20"/>
            <p:cNvSpPr/>
            <p:nvPr/>
          </p:nvSpPr>
          <p:spPr>
            <a:xfrm>
              <a:off x="2338430" y="1465210"/>
              <a:ext cx="68802" cy="23327"/>
            </a:xfrm>
            <a:custGeom>
              <a:avLst/>
              <a:gdLst/>
              <a:ahLst/>
              <a:cxnLst/>
              <a:rect l="l" t="t" r="r" b="b"/>
              <a:pathLst>
                <a:path w="2218" h="752" extrusionOk="0">
                  <a:moveTo>
                    <a:pt x="420" y="1"/>
                  </a:moveTo>
                  <a:cubicBezTo>
                    <a:pt x="322" y="1"/>
                    <a:pt x="229" y="29"/>
                    <a:pt x="146" y="125"/>
                  </a:cubicBezTo>
                  <a:cubicBezTo>
                    <a:pt x="15" y="222"/>
                    <a:pt x="0" y="360"/>
                    <a:pt x="135" y="417"/>
                  </a:cubicBezTo>
                  <a:cubicBezTo>
                    <a:pt x="163" y="429"/>
                    <a:pt x="185" y="435"/>
                    <a:pt x="204" y="435"/>
                  </a:cubicBezTo>
                  <a:cubicBezTo>
                    <a:pt x="292" y="435"/>
                    <a:pt x="275" y="313"/>
                    <a:pt x="284" y="233"/>
                  </a:cubicBezTo>
                  <a:cubicBezTo>
                    <a:pt x="340" y="165"/>
                    <a:pt x="409" y="151"/>
                    <a:pt x="483" y="151"/>
                  </a:cubicBezTo>
                  <a:cubicBezTo>
                    <a:pt x="521" y="151"/>
                    <a:pt x="560" y="155"/>
                    <a:pt x="600" y="156"/>
                  </a:cubicBezTo>
                  <a:cubicBezTo>
                    <a:pt x="730" y="302"/>
                    <a:pt x="930" y="248"/>
                    <a:pt x="1084" y="325"/>
                  </a:cubicBezTo>
                  <a:lnTo>
                    <a:pt x="1303" y="368"/>
                  </a:lnTo>
                  <a:cubicBezTo>
                    <a:pt x="1387" y="483"/>
                    <a:pt x="1522" y="514"/>
                    <a:pt x="1652" y="556"/>
                  </a:cubicBezTo>
                  <a:cubicBezTo>
                    <a:pt x="1679" y="575"/>
                    <a:pt x="1710" y="587"/>
                    <a:pt x="1745" y="587"/>
                  </a:cubicBezTo>
                  <a:cubicBezTo>
                    <a:pt x="1871" y="721"/>
                    <a:pt x="2060" y="702"/>
                    <a:pt x="2217" y="752"/>
                  </a:cubicBezTo>
                  <a:lnTo>
                    <a:pt x="2210" y="713"/>
                  </a:lnTo>
                  <a:cubicBezTo>
                    <a:pt x="2167" y="605"/>
                    <a:pt x="2093" y="558"/>
                    <a:pt x="1995" y="558"/>
                  </a:cubicBezTo>
                  <a:cubicBezTo>
                    <a:pt x="1960" y="558"/>
                    <a:pt x="1923" y="564"/>
                    <a:pt x="1883" y="575"/>
                  </a:cubicBezTo>
                  <a:cubicBezTo>
                    <a:pt x="1860" y="444"/>
                    <a:pt x="1745" y="460"/>
                    <a:pt x="1652" y="437"/>
                  </a:cubicBezTo>
                  <a:cubicBezTo>
                    <a:pt x="1560" y="321"/>
                    <a:pt x="1422" y="310"/>
                    <a:pt x="1299" y="260"/>
                  </a:cubicBezTo>
                  <a:cubicBezTo>
                    <a:pt x="1272" y="237"/>
                    <a:pt x="1241" y="229"/>
                    <a:pt x="1210" y="229"/>
                  </a:cubicBezTo>
                  <a:cubicBezTo>
                    <a:pt x="1080" y="79"/>
                    <a:pt x="880" y="129"/>
                    <a:pt x="722" y="49"/>
                  </a:cubicBezTo>
                  <a:cubicBezTo>
                    <a:pt x="621" y="29"/>
                    <a:pt x="518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20"/>
            <p:cNvSpPr/>
            <p:nvPr/>
          </p:nvSpPr>
          <p:spPr>
            <a:xfrm>
              <a:off x="2406953" y="1486645"/>
              <a:ext cx="23172" cy="10733"/>
            </a:xfrm>
            <a:custGeom>
              <a:avLst/>
              <a:gdLst/>
              <a:ahLst/>
              <a:cxnLst/>
              <a:rect l="l" t="t" r="r" b="b"/>
              <a:pathLst>
                <a:path w="747" h="346" extrusionOk="0">
                  <a:moveTo>
                    <a:pt x="120" y="0"/>
                  </a:moveTo>
                  <a:cubicBezTo>
                    <a:pt x="83" y="0"/>
                    <a:pt x="42" y="13"/>
                    <a:pt x="1" y="26"/>
                  </a:cubicBezTo>
                  <a:lnTo>
                    <a:pt x="12" y="65"/>
                  </a:lnTo>
                  <a:lnTo>
                    <a:pt x="216" y="118"/>
                  </a:lnTo>
                  <a:cubicBezTo>
                    <a:pt x="227" y="176"/>
                    <a:pt x="273" y="226"/>
                    <a:pt x="331" y="226"/>
                  </a:cubicBezTo>
                  <a:cubicBezTo>
                    <a:pt x="385" y="295"/>
                    <a:pt x="462" y="341"/>
                    <a:pt x="554" y="345"/>
                  </a:cubicBezTo>
                  <a:lnTo>
                    <a:pt x="746" y="322"/>
                  </a:lnTo>
                  <a:cubicBezTo>
                    <a:pt x="677" y="222"/>
                    <a:pt x="569" y="153"/>
                    <a:pt x="446" y="134"/>
                  </a:cubicBezTo>
                  <a:lnTo>
                    <a:pt x="243" y="92"/>
                  </a:lnTo>
                  <a:cubicBezTo>
                    <a:pt x="212" y="22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6" name="Google Shape;3326;p20"/>
          <p:cNvGrpSpPr/>
          <p:nvPr/>
        </p:nvGrpSpPr>
        <p:grpSpPr>
          <a:xfrm>
            <a:off x="7146374" y="2258957"/>
            <a:ext cx="286643" cy="119417"/>
            <a:chOff x="2133388" y="1672268"/>
            <a:chExt cx="247726" cy="103204"/>
          </a:xfrm>
        </p:grpSpPr>
        <p:sp>
          <p:nvSpPr>
            <p:cNvPr id="3327" name="Google Shape;3327;p20"/>
            <p:cNvSpPr/>
            <p:nvPr/>
          </p:nvSpPr>
          <p:spPr>
            <a:xfrm>
              <a:off x="2133388" y="1672268"/>
              <a:ext cx="247726" cy="103204"/>
            </a:xfrm>
            <a:custGeom>
              <a:avLst/>
              <a:gdLst/>
              <a:ahLst/>
              <a:cxnLst/>
              <a:rect l="l" t="t" r="r" b="b"/>
              <a:pathLst>
                <a:path w="7986" h="3327" extrusionOk="0">
                  <a:moveTo>
                    <a:pt x="3767" y="359"/>
                  </a:moveTo>
                  <a:cubicBezTo>
                    <a:pt x="3840" y="555"/>
                    <a:pt x="4055" y="532"/>
                    <a:pt x="4224" y="536"/>
                  </a:cubicBezTo>
                  <a:cubicBezTo>
                    <a:pt x="4604" y="548"/>
                    <a:pt x="4977" y="605"/>
                    <a:pt x="5357" y="605"/>
                  </a:cubicBezTo>
                  <a:cubicBezTo>
                    <a:pt x="5488" y="586"/>
                    <a:pt x="5615" y="555"/>
                    <a:pt x="5738" y="513"/>
                  </a:cubicBezTo>
                  <a:lnTo>
                    <a:pt x="5765" y="513"/>
                  </a:lnTo>
                  <a:cubicBezTo>
                    <a:pt x="5874" y="571"/>
                    <a:pt x="5996" y="602"/>
                    <a:pt x="6116" y="602"/>
                  </a:cubicBezTo>
                  <a:cubicBezTo>
                    <a:pt x="6123" y="602"/>
                    <a:pt x="6130" y="602"/>
                    <a:pt x="6137" y="602"/>
                  </a:cubicBezTo>
                  <a:lnTo>
                    <a:pt x="6306" y="621"/>
                  </a:lnTo>
                  <a:cubicBezTo>
                    <a:pt x="6376" y="621"/>
                    <a:pt x="6422" y="663"/>
                    <a:pt x="6476" y="690"/>
                  </a:cubicBezTo>
                  <a:lnTo>
                    <a:pt x="6306" y="621"/>
                  </a:lnTo>
                  <a:lnTo>
                    <a:pt x="6306" y="621"/>
                  </a:lnTo>
                  <a:cubicBezTo>
                    <a:pt x="6343" y="668"/>
                    <a:pt x="6400" y="698"/>
                    <a:pt x="6461" y="698"/>
                  </a:cubicBezTo>
                  <a:cubicBezTo>
                    <a:pt x="6464" y="698"/>
                    <a:pt x="6468" y="698"/>
                    <a:pt x="6472" y="698"/>
                  </a:cubicBezTo>
                  <a:cubicBezTo>
                    <a:pt x="6771" y="813"/>
                    <a:pt x="7090" y="890"/>
                    <a:pt x="7363" y="1063"/>
                  </a:cubicBezTo>
                  <a:lnTo>
                    <a:pt x="7348" y="1105"/>
                  </a:lnTo>
                  <a:cubicBezTo>
                    <a:pt x="7379" y="1243"/>
                    <a:pt x="7444" y="1370"/>
                    <a:pt x="7548" y="1466"/>
                  </a:cubicBezTo>
                  <a:lnTo>
                    <a:pt x="7544" y="1474"/>
                  </a:lnTo>
                  <a:cubicBezTo>
                    <a:pt x="7536" y="1470"/>
                    <a:pt x="7532" y="1466"/>
                    <a:pt x="7532" y="1455"/>
                  </a:cubicBezTo>
                  <a:cubicBezTo>
                    <a:pt x="7474" y="1390"/>
                    <a:pt x="7409" y="1350"/>
                    <a:pt x="7328" y="1350"/>
                  </a:cubicBezTo>
                  <a:cubicBezTo>
                    <a:pt x="7308" y="1350"/>
                    <a:pt x="7286" y="1353"/>
                    <a:pt x="7263" y="1359"/>
                  </a:cubicBezTo>
                  <a:cubicBezTo>
                    <a:pt x="7256" y="1362"/>
                    <a:pt x="7244" y="1374"/>
                    <a:pt x="7229" y="1378"/>
                  </a:cubicBezTo>
                  <a:cubicBezTo>
                    <a:pt x="7033" y="1270"/>
                    <a:pt x="6833" y="1178"/>
                    <a:pt x="6595" y="1178"/>
                  </a:cubicBezTo>
                  <a:cubicBezTo>
                    <a:pt x="6575" y="1161"/>
                    <a:pt x="6546" y="1150"/>
                    <a:pt x="6518" y="1150"/>
                  </a:cubicBezTo>
                  <a:cubicBezTo>
                    <a:pt x="6514" y="1150"/>
                    <a:pt x="6510" y="1151"/>
                    <a:pt x="6506" y="1151"/>
                  </a:cubicBezTo>
                  <a:cubicBezTo>
                    <a:pt x="6422" y="1043"/>
                    <a:pt x="6299" y="1051"/>
                    <a:pt x="6180" y="1043"/>
                  </a:cubicBezTo>
                  <a:lnTo>
                    <a:pt x="6153" y="1043"/>
                  </a:lnTo>
                  <a:cubicBezTo>
                    <a:pt x="6094" y="957"/>
                    <a:pt x="6018" y="930"/>
                    <a:pt x="5933" y="930"/>
                  </a:cubicBezTo>
                  <a:cubicBezTo>
                    <a:pt x="5889" y="930"/>
                    <a:pt x="5842" y="937"/>
                    <a:pt x="5795" y="947"/>
                  </a:cubicBezTo>
                  <a:cubicBezTo>
                    <a:pt x="5785" y="937"/>
                    <a:pt x="5770" y="929"/>
                    <a:pt x="5755" y="929"/>
                  </a:cubicBezTo>
                  <a:cubicBezTo>
                    <a:pt x="5744" y="929"/>
                    <a:pt x="5732" y="934"/>
                    <a:pt x="5722" y="944"/>
                  </a:cubicBezTo>
                  <a:cubicBezTo>
                    <a:pt x="5484" y="842"/>
                    <a:pt x="5236" y="837"/>
                    <a:pt x="4989" y="837"/>
                  </a:cubicBezTo>
                  <a:cubicBezTo>
                    <a:pt x="4964" y="837"/>
                    <a:pt x="4940" y="837"/>
                    <a:pt x="4916" y="837"/>
                  </a:cubicBezTo>
                  <a:cubicBezTo>
                    <a:pt x="4833" y="837"/>
                    <a:pt x="4751" y="837"/>
                    <a:pt x="4670" y="832"/>
                  </a:cubicBezTo>
                  <a:lnTo>
                    <a:pt x="4681" y="821"/>
                  </a:lnTo>
                  <a:cubicBezTo>
                    <a:pt x="4562" y="740"/>
                    <a:pt x="4431" y="763"/>
                    <a:pt x="4297" y="755"/>
                  </a:cubicBezTo>
                  <a:cubicBezTo>
                    <a:pt x="4132" y="744"/>
                    <a:pt x="3967" y="739"/>
                    <a:pt x="3803" y="739"/>
                  </a:cubicBezTo>
                  <a:cubicBezTo>
                    <a:pt x="2865" y="739"/>
                    <a:pt x="1945" y="903"/>
                    <a:pt x="1023" y="1067"/>
                  </a:cubicBezTo>
                  <a:cubicBezTo>
                    <a:pt x="954" y="1113"/>
                    <a:pt x="842" y="1109"/>
                    <a:pt x="746" y="1128"/>
                  </a:cubicBezTo>
                  <a:cubicBezTo>
                    <a:pt x="773" y="1093"/>
                    <a:pt x="808" y="1063"/>
                    <a:pt x="846" y="1032"/>
                  </a:cubicBezTo>
                  <a:cubicBezTo>
                    <a:pt x="908" y="970"/>
                    <a:pt x="996" y="921"/>
                    <a:pt x="1031" y="840"/>
                  </a:cubicBezTo>
                  <a:cubicBezTo>
                    <a:pt x="1042" y="840"/>
                    <a:pt x="1057" y="844"/>
                    <a:pt x="1073" y="844"/>
                  </a:cubicBezTo>
                  <a:cubicBezTo>
                    <a:pt x="1926" y="728"/>
                    <a:pt x="2764" y="544"/>
                    <a:pt x="3617" y="452"/>
                  </a:cubicBezTo>
                  <a:lnTo>
                    <a:pt x="3767" y="359"/>
                  </a:lnTo>
                  <a:close/>
                  <a:moveTo>
                    <a:pt x="3540" y="970"/>
                  </a:moveTo>
                  <a:lnTo>
                    <a:pt x="5211" y="1078"/>
                  </a:lnTo>
                  <a:cubicBezTo>
                    <a:pt x="5281" y="1122"/>
                    <a:pt x="5353" y="1136"/>
                    <a:pt x="5427" y="1136"/>
                  </a:cubicBezTo>
                  <a:cubicBezTo>
                    <a:pt x="5463" y="1136"/>
                    <a:pt x="5500" y="1133"/>
                    <a:pt x="5538" y="1128"/>
                  </a:cubicBezTo>
                  <a:lnTo>
                    <a:pt x="6014" y="1186"/>
                  </a:lnTo>
                  <a:cubicBezTo>
                    <a:pt x="6065" y="1237"/>
                    <a:pt x="6137" y="1266"/>
                    <a:pt x="6213" y="1266"/>
                  </a:cubicBezTo>
                  <a:cubicBezTo>
                    <a:pt x="6229" y="1266"/>
                    <a:pt x="6245" y="1265"/>
                    <a:pt x="6260" y="1263"/>
                  </a:cubicBezTo>
                  <a:cubicBezTo>
                    <a:pt x="6284" y="1283"/>
                    <a:pt x="6316" y="1294"/>
                    <a:pt x="6350" y="1294"/>
                  </a:cubicBezTo>
                  <a:cubicBezTo>
                    <a:pt x="6354" y="1294"/>
                    <a:pt x="6359" y="1294"/>
                    <a:pt x="6364" y="1293"/>
                  </a:cubicBezTo>
                  <a:cubicBezTo>
                    <a:pt x="6602" y="1420"/>
                    <a:pt x="6860" y="1505"/>
                    <a:pt x="7125" y="1535"/>
                  </a:cubicBezTo>
                  <a:lnTo>
                    <a:pt x="7517" y="1781"/>
                  </a:lnTo>
                  <a:cubicBezTo>
                    <a:pt x="7509" y="1820"/>
                    <a:pt x="7494" y="1866"/>
                    <a:pt x="7479" y="1908"/>
                  </a:cubicBezTo>
                  <a:cubicBezTo>
                    <a:pt x="7356" y="2369"/>
                    <a:pt x="7006" y="2584"/>
                    <a:pt x="6564" y="2677"/>
                  </a:cubicBezTo>
                  <a:cubicBezTo>
                    <a:pt x="6268" y="2734"/>
                    <a:pt x="5976" y="2792"/>
                    <a:pt x="5688" y="2853"/>
                  </a:cubicBezTo>
                  <a:cubicBezTo>
                    <a:pt x="5565" y="2889"/>
                    <a:pt x="5441" y="2908"/>
                    <a:pt x="5315" y="2908"/>
                  </a:cubicBezTo>
                  <a:cubicBezTo>
                    <a:pt x="5304" y="2908"/>
                    <a:pt x="5292" y="2907"/>
                    <a:pt x="5281" y="2907"/>
                  </a:cubicBezTo>
                  <a:cubicBezTo>
                    <a:pt x="5073" y="2915"/>
                    <a:pt x="4858" y="2896"/>
                    <a:pt x="4666" y="2992"/>
                  </a:cubicBezTo>
                  <a:cubicBezTo>
                    <a:pt x="4631" y="3015"/>
                    <a:pt x="4604" y="3045"/>
                    <a:pt x="4573" y="3076"/>
                  </a:cubicBezTo>
                  <a:lnTo>
                    <a:pt x="4439" y="3076"/>
                  </a:lnTo>
                  <a:cubicBezTo>
                    <a:pt x="4263" y="3032"/>
                    <a:pt x="4085" y="3021"/>
                    <a:pt x="3907" y="3021"/>
                  </a:cubicBezTo>
                  <a:cubicBezTo>
                    <a:pt x="3720" y="3021"/>
                    <a:pt x="3533" y="3034"/>
                    <a:pt x="3347" y="3034"/>
                  </a:cubicBezTo>
                  <a:cubicBezTo>
                    <a:pt x="3257" y="3034"/>
                    <a:pt x="3168" y="3031"/>
                    <a:pt x="3079" y="3022"/>
                  </a:cubicBezTo>
                  <a:cubicBezTo>
                    <a:pt x="3086" y="3011"/>
                    <a:pt x="3090" y="3007"/>
                    <a:pt x="3090" y="2999"/>
                  </a:cubicBezTo>
                  <a:cubicBezTo>
                    <a:pt x="2652" y="2634"/>
                    <a:pt x="2091" y="2811"/>
                    <a:pt x="1599" y="2680"/>
                  </a:cubicBezTo>
                  <a:cubicBezTo>
                    <a:pt x="1484" y="2677"/>
                    <a:pt x="1369" y="2661"/>
                    <a:pt x="1253" y="2634"/>
                  </a:cubicBezTo>
                  <a:cubicBezTo>
                    <a:pt x="1191" y="2620"/>
                    <a:pt x="1126" y="2612"/>
                    <a:pt x="1064" y="2612"/>
                  </a:cubicBezTo>
                  <a:cubicBezTo>
                    <a:pt x="1042" y="2612"/>
                    <a:pt x="1021" y="2613"/>
                    <a:pt x="1000" y="2615"/>
                  </a:cubicBezTo>
                  <a:cubicBezTo>
                    <a:pt x="973" y="2619"/>
                    <a:pt x="946" y="2623"/>
                    <a:pt x="919" y="2634"/>
                  </a:cubicBezTo>
                  <a:lnTo>
                    <a:pt x="673" y="2481"/>
                  </a:lnTo>
                  <a:cubicBezTo>
                    <a:pt x="627" y="2446"/>
                    <a:pt x="577" y="2408"/>
                    <a:pt x="516" y="2404"/>
                  </a:cubicBezTo>
                  <a:cubicBezTo>
                    <a:pt x="477" y="2404"/>
                    <a:pt x="446" y="2373"/>
                    <a:pt x="439" y="2335"/>
                  </a:cubicBezTo>
                  <a:cubicBezTo>
                    <a:pt x="423" y="2338"/>
                    <a:pt x="404" y="2350"/>
                    <a:pt x="397" y="2358"/>
                  </a:cubicBezTo>
                  <a:lnTo>
                    <a:pt x="343" y="2300"/>
                  </a:lnTo>
                  <a:cubicBezTo>
                    <a:pt x="347" y="2300"/>
                    <a:pt x="350" y="2296"/>
                    <a:pt x="358" y="2296"/>
                  </a:cubicBezTo>
                  <a:cubicBezTo>
                    <a:pt x="435" y="2204"/>
                    <a:pt x="458" y="2096"/>
                    <a:pt x="504" y="1989"/>
                  </a:cubicBezTo>
                  <a:cubicBezTo>
                    <a:pt x="523" y="1950"/>
                    <a:pt x="543" y="1908"/>
                    <a:pt x="562" y="1870"/>
                  </a:cubicBezTo>
                  <a:cubicBezTo>
                    <a:pt x="581" y="1831"/>
                    <a:pt x="600" y="1785"/>
                    <a:pt x="616" y="1743"/>
                  </a:cubicBezTo>
                  <a:cubicBezTo>
                    <a:pt x="619" y="1720"/>
                    <a:pt x="627" y="1701"/>
                    <a:pt x="631" y="1678"/>
                  </a:cubicBezTo>
                  <a:lnTo>
                    <a:pt x="631" y="1647"/>
                  </a:lnTo>
                  <a:cubicBezTo>
                    <a:pt x="639" y="1635"/>
                    <a:pt x="646" y="1620"/>
                    <a:pt x="650" y="1604"/>
                  </a:cubicBezTo>
                  <a:lnTo>
                    <a:pt x="677" y="1585"/>
                  </a:lnTo>
                  <a:cubicBezTo>
                    <a:pt x="683" y="1586"/>
                    <a:pt x="688" y="1586"/>
                    <a:pt x="693" y="1586"/>
                  </a:cubicBezTo>
                  <a:cubicBezTo>
                    <a:pt x="741" y="1586"/>
                    <a:pt x="782" y="1557"/>
                    <a:pt x="788" y="1508"/>
                  </a:cubicBezTo>
                  <a:cubicBezTo>
                    <a:pt x="984" y="1397"/>
                    <a:pt x="1192" y="1320"/>
                    <a:pt x="1415" y="1278"/>
                  </a:cubicBezTo>
                  <a:cubicBezTo>
                    <a:pt x="2114" y="1120"/>
                    <a:pt x="2837" y="1082"/>
                    <a:pt x="3540" y="970"/>
                  </a:cubicBezTo>
                  <a:close/>
                  <a:moveTo>
                    <a:pt x="3638" y="1"/>
                  </a:moveTo>
                  <a:cubicBezTo>
                    <a:pt x="3561" y="1"/>
                    <a:pt x="3483" y="19"/>
                    <a:pt x="3405" y="44"/>
                  </a:cubicBezTo>
                  <a:cubicBezTo>
                    <a:pt x="3334" y="65"/>
                    <a:pt x="3265" y="87"/>
                    <a:pt x="3191" y="87"/>
                  </a:cubicBezTo>
                  <a:cubicBezTo>
                    <a:pt x="3157" y="87"/>
                    <a:pt x="3123" y="82"/>
                    <a:pt x="3086" y="71"/>
                  </a:cubicBezTo>
                  <a:cubicBezTo>
                    <a:pt x="3023" y="100"/>
                    <a:pt x="2956" y="115"/>
                    <a:pt x="2888" y="115"/>
                  </a:cubicBezTo>
                  <a:cubicBezTo>
                    <a:pt x="2821" y="115"/>
                    <a:pt x="2754" y="100"/>
                    <a:pt x="2691" y="71"/>
                  </a:cubicBezTo>
                  <a:lnTo>
                    <a:pt x="2668" y="91"/>
                  </a:lnTo>
                  <a:lnTo>
                    <a:pt x="2641" y="75"/>
                  </a:lnTo>
                  <a:cubicBezTo>
                    <a:pt x="2585" y="110"/>
                    <a:pt x="2522" y="115"/>
                    <a:pt x="2457" y="115"/>
                  </a:cubicBezTo>
                  <a:cubicBezTo>
                    <a:pt x="2431" y="115"/>
                    <a:pt x="2404" y="114"/>
                    <a:pt x="2378" y="114"/>
                  </a:cubicBezTo>
                  <a:cubicBezTo>
                    <a:pt x="2298" y="114"/>
                    <a:pt x="2221" y="122"/>
                    <a:pt x="2156" y="183"/>
                  </a:cubicBezTo>
                  <a:lnTo>
                    <a:pt x="2156" y="179"/>
                  </a:lnTo>
                  <a:cubicBezTo>
                    <a:pt x="2098" y="220"/>
                    <a:pt x="2035" y="230"/>
                    <a:pt x="1969" y="230"/>
                  </a:cubicBezTo>
                  <a:cubicBezTo>
                    <a:pt x="1912" y="230"/>
                    <a:pt x="1853" y="222"/>
                    <a:pt x="1795" y="222"/>
                  </a:cubicBezTo>
                  <a:cubicBezTo>
                    <a:pt x="1724" y="222"/>
                    <a:pt x="1654" y="234"/>
                    <a:pt x="1592" y="286"/>
                  </a:cubicBezTo>
                  <a:cubicBezTo>
                    <a:pt x="1419" y="394"/>
                    <a:pt x="1196" y="298"/>
                    <a:pt x="1031" y="421"/>
                  </a:cubicBezTo>
                  <a:lnTo>
                    <a:pt x="1038" y="409"/>
                  </a:lnTo>
                  <a:lnTo>
                    <a:pt x="1038" y="409"/>
                  </a:lnTo>
                  <a:cubicBezTo>
                    <a:pt x="981" y="413"/>
                    <a:pt x="946" y="459"/>
                    <a:pt x="904" y="490"/>
                  </a:cubicBezTo>
                  <a:cubicBezTo>
                    <a:pt x="890" y="507"/>
                    <a:pt x="865" y="518"/>
                    <a:pt x="843" y="518"/>
                  </a:cubicBezTo>
                  <a:cubicBezTo>
                    <a:pt x="834" y="518"/>
                    <a:pt x="826" y="516"/>
                    <a:pt x="819" y="513"/>
                  </a:cubicBezTo>
                  <a:cubicBezTo>
                    <a:pt x="785" y="529"/>
                    <a:pt x="762" y="559"/>
                    <a:pt x="746" y="590"/>
                  </a:cubicBezTo>
                  <a:cubicBezTo>
                    <a:pt x="739" y="587"/>
                    <a:pt x="730" y="586"/>
                    <a:pt x="722" y="586"/>
                  </a:cubicBezTo>
                  <a:cubicBezTo>
                    <a:pt x="706" y="586"/>
                    <a:pt x="689" y="591"/>
                    <a:pt x="673" y="602"/>
                  </a:cubicBezTo>
                  <a:lnTo>
                    <a:pt x="658" y="609"/>
                  </a:lnTo>
                  <a:cubicBezTo>
                    <a:pt x="569" y="717"/>
                    <a:pt x="400" y="740"/>
                    <a:pt x="347" y="886"/>
                  </a:cubicBezTo>
                  <a:cubicBezTo>
                    <a:pt x="350" y="913"/>
                    <a:pt x="339" y="936"/>
                    <a:pt x="308" y="947"/>
                  </a:cubicBezTo>
                  <a:cubicBezTo>
                    <a:pt x="285" y="986"/>
                    <a:pt x="254" y="1024"/>
                    <a:pt x="224" y="1063"/>
                  </a:cubicBezTo>
                  <a:cubicBezTo>
                    <a:pt x="151" y="1120"/>
                    <a:pt x="166" y="1220"/>
                    <a:pt x="113" y="1281"/>
                  </a:cubicBezTo>
                  <a:lnTo>
                    <a:pt x="113" y="1281"/>
                  </a:lnTo>
                  <a:cubicBezTo>
                    <a:pt x="21" y="1373"/>
                    <a:pt x="55" y="1483"/>
                    <a:pt x="62" y="1585"/>
                  </a:cubicBezTo>
                  <a:cubicBezTo>
                    <a:pt x="78" y="1601"/>
                    <a:pt x="97" y="1608"/>
                    <a:pt x="116" y="1620"/>
                  </a:cubicBezTo>
                  <a:cubicBezTo>
                    <a:pt x="1" y="1793"/>
                    <a:pt x="43" y="1973"/>
                    <a:pt x="89" y="2158"/>
                  </a:cubicBezTo>
                  <a:cubicBezTo>
                    <a:pt x="116" y="2181"/>
                    <a:pt x="128" y="2215"/>
                    <a:pt x="112" y="2250"/>
                  </a:cubicBezTo>
                  <a:cubicBezTo>
                    <a:pt x="131" y="2292"/>
                    <a:pt x="170" y="2327"/>
                    <a:pt x="216" y="2331"/>
                  </a:cubicBezTo>
                  <a:lnTo>
                    <a:pt x="235" y="2465"/>
                  </a:lnTo>
                  <a:cubicBezTo>
                    <a:pt x="270" y="2469"/>
                    <a:pt x="304" y="2473"/>
                    <a:pt x="331" y="2488"/>
                  </a:cubicBezTo>
                  <a:cubicBezTo>
                    <a:pt x="331" y="2523"/>
                    <a:pt x="331" y="2557"/>
                    <a:pt x="339" y="2588"/>
                  </a:cubicBezTo>
                  <a:cubicBezTo>
                    <a:pt x="397" y="2596"/>
                    <a:pt x="443" y="2634"/>
                    <a:pt x="462" y="2684"/>
                  </a:cubicBezTo>
                  <a:cubicBezTo>
                    <a:pt x="543" y="2703"/>
                    <a:pt x="631" y="2730"/>
                    <a:pt x="677" y="2807"/>
                  </a:cubicBezTo>
                  <a:cubicBezTo>
                    <a:pt x="704" y="2807"/>
                    <a:pt x="727" y="2800"/>
                    <a:pt x="750" y="2800"/>
                  </a:cubicBezTo>
                  <a:cubicBezTo>
                    <a:pt x="800" y="2884"/>
                    <a:pt x="885" y="2873"/>
                    <a:pt x="965" y="2888"/>
                  </a:cubicBezTo>
                  <a:lnTo>
                    <a:pt x="996" y="2903"/>
                  </a:lnTo>
                  <a:cubicBezTo>
                    <a:pt x="1000" y="2911"/>
                    <a:pt x="1004" y="2923"/>
                    <a:pt x="1011" y="2934"/>
                  </a:cubicBezTo>
                  <a:lnTo>
                    <a:pt x="1042" y="2926"/>
                  </a:lnTo>
                  <a:cubicBezTo>
                    <a:pt x="1088" y="2949"/>
                    <a:pt x="1130" y="2969"/>
                    <a:pt x="1177" y="2984"/>
                  </a:cubicBezTo>
                  <a:cubicBezTo>
                    <a:pt x="1426" y="3065"/>
                    <a:pt x="1688" y="3099"/>
                    <a:pt x="1945" y="3142"/>
                  </a:cubicBezTo>
                  <a:cubicBezTo>
                    <a:pt x="1973" y="3132"/>
                    <a:pt x="2002" y="3127"/>
                    <a:pt x="2030" y="3127"/>
                  </a:cubicBezTo>
                  <a:cubicBezTo>
                    <a:pt x="2072" y="3127"/>
                    <a:pt x="2112" y="3138"/>
                    <a:pt x="2149" y="3161"/>
                  </a:cubicBezTo>
                  <a:cubicBezTo>
                    <a:pt x="2232" y="3202"/>
                    <a:pt x="2317" y="3213"/>
                    <a:pt x="2403" y="3213"/>
                  </a:cubicBezTo>
                  <a:cubicBezTo>
                    <a:pt x="2500" y="3213"/>
                    <a:pt x="2597" y="3199"/>
                    <a:pt x="2691" y="3199"/>
                  </a:cubicBezTo>
                  <a:cubicBezTo>
                    <a:pt x="2725" y="3184"/>
                    <a:pt x="2760" y="3176"/>
                    <a:pt x="2798" y="3172"/>
                  </a:cubicBezTo>
                  <a:lnTo>
                    <a:pt x="2921" y="3176"/>
                  </a:lnTo>
                  <a:cubicBezTo>
                    <a:pt x="2940" y="3195"/>
                    <a:pt x="2956" y="3218"/>
                    <a:pt x="2963" y="3249"/>
                  </a:cubicBezTo>
                  <a:lnTo>
                    <a:pt x="3017" y="3238"/>
                  </a:lnTo>
                  <a:lnTo>
                    <a:pt x="3056" y="3272"/>
                  </a:lnTo>
                  <a:lnTo>
                    <a:pt x="3501" y="3253"/>
                  </a:lnTo>
                  <a:cubicBezTo>
                    <a:pt x="3605" y="3277"/>
                    <a:pt x="3708" y="3285"/>
                    <a:pt x="3811" y="3285"/>
                  </a:cubicBezTo>
                  <a:cubicBezTo>
                    <a:pt x="3976" y="3285"/>
                    <a:pt x="4141" y="3263"/>
                    <a:pt x="4304" y="3249"/>
                  </a:cubicBezTo>
                  <a:lnTo>
                    <a:pt x="4520" y="3261"/>
                  </a:lnTo>
                  <a:cubicBezTo>
                    <a:pt x="4527" y="3272"/>
                    <a:pt x="4527" y="3280"/>
                    <a:pt x="4531" y="3291"/>
                  </a:cubicBezTo>
                  <a:cubicBezTo>
                    <a:pt x="4602" y="3318"/>
                    <a:pt x="4675" y="3327"/>
                    <a:pt x="4749" y="3327"/>
                  </a:cubicBezTo>
                  <a:cubicBezTo>
                    <a:pt x="4823" y="3327"/>
                    <a:pt x="4898" y="3318"/>
                    <a:pt x="4973" y="3311"/>
                  </a:cubicBezTo>
                  <a:cubicBezTo>
                    <a:pt x="5092" y="3272"/>
                    <a:pt x="5215" y="3268"/>
                    <a:pt x="5338" y="3268"/>
                  </a:cubicBezTo>
                  <a:cubicBezTo>
                    <a:pt x="5374" y="3268"/>
                    <a:pt x="5410" y="3268"/>
                    <a:pt x="5447" y="3268"/>
                  </a:cubicBezTo>
                  <a:cubicBezTo>
                    <a:pt x="5521" y="3268"/>
                    <a:pt x="5595" y="3267"/>
                    <a:pt x="5669" y="3257"/>
                  </a:cubicBezTo>
                  <a:lnTo>
                    <a:pt x="5776" y="3257"/>
                  </a:lnTo>
                  <a:cubicBezTo>
                    <a:pt x="5780" y="3249"/>
                    <a:pt x="5788" y="3241"/>
                    <a:pt x="5795" y="3234"/>
                  </a:cubicBezTo>
                  <a:cubicBezTo>
                    <a:pt x="5865" y="3218"/>
                    <a:pt x="5938" y="3215"/>
                    <a:pt x="6007" y="3199"/>
                  </a:cubicBezTo>
                  <a:cubicBezTo>
                    <a:pt x="6091" y="3176"/>
                    <a:pt x="6180" y="3161"/>
                    <a:pt x="6268" y="3157"/>
                  </a:cubicBezTo>
                  <a:lnTo>
                    <a:pt x="6468" y="3157"/>
                  </a:lnTo>
                  <a:lnTo>
                    <a:pt x="6491" y="3118"/>
                  </a:lnTo>
                  <a:cubicBezTo>
                    <a:pt x="6499" y="3115"/>
                    <a:pt x="6510" y="3115"/>
                    <a:pt x="6518" y="3115"/>
                  </a:cubicBezTo>
                  <a:cubicBezTo>
                    <a:pt x="6552" y="3104"/>
                    <a:pt x="6588" y="3101"/>
                    <a:pt x="6624" y="3101"/>
                  </a:cubicBezTo>
                  <a:cubicBezTo>
                    <a:pt x="6683" y="3101"/>
                    <a:pt x="6745" y="3110"/>
                    <a:pt x="6804" y="3110"/>
                  </a:cubicBezTo>
                  <a:cubicBezTo>
                    <a:pt x="6880" y="3110"/>
                    <a:pt x="6954" y="3095"/>
                    <a:pt x="7017" y="3026"/>
                  </a:cubicBezTo>
                  <a:lnTo>
                    <a:pt x="7025" y="3026"/>
                  </a:lnTo>
                  <a:cubicBezTo>
                    <a:pt x="7094" y="2988"/>
                    <a:pt x="7202" y="3007"/>
                    <a:pt x="7248" y="2923"/>
                  </a:cubicBezTo>
                  <a:cubicBezTo>
                    <a:pt x="7373" y="2866"/>
                    <a:pt x="7495" y="2809"/>
                    <a:pt x="7587" y="2703"/>
                  </a:cubicBezTo>
                  <a:lnTo>
                    <a:pt x="7587" y="2703"/>
                  </a:lnTo>
                  <a:cubicBezTo>
                    <a:pt x="7640" y="2684"/>
                    <a:pt x="7682" y="2642"/>
                    <a:pt x="7698" y="2588"/>
                  </a:cubicBezTo>
                  <a:cubicBezTo>
                    <a:pt x="7782" y="2546"/>
                    <a:pt x="7767" y="2446"/>
                    <a:pt x="7817" y="2377"/>
                  </a:cubicBezTo>
                  <a:cubicBezTo>
                    <a:pt x="7936" y="2281"/>
                    <a:pt x="7851" y="2127"/>
                    <a:pt x="7932" y="2023"/>
                  </a:cubicBezTo>
                  <a:cubicBezTo>
                    <a:pt x="7901" y="1927"/>
                    <a:pt x="7901" y="1816"/>
                    <a:pt x="7940" y="1720"/>
                  </a:cubicBezTo>
                  <a:cubicBezTo>
                    <a:pt x="7951" y="1720"/>
                    <a:pt x="7959" y="1704"/>
                    <a:pt x="7970" y="1681"/>
                  </a:cubicBezTo>
                  <a:cubicBezTo>
                    <a:pt x="7978" y="1658"/>
                    <a:pt x="7986" y="1639"/>
                    <a:pt x="7951" y="1620"/>
                  </a:cubicBezTo>
                  <a:cubicBezTo>
                    <a:pt x="7932" y="1566"/>
                    <a:pt x="7897" y="1520"/>
                    <a:pt x="7851" y="1485"/>
                  </a:cubicBezTo>
                  <a:cubicBezTo>
                    <a:pt x="7874" y="1359"/>
                    <a:pt x="7794" y="1270"/>
                    <a:pt x="7740" y="1166"/>
                  </a:cubicBezTo>
                  <a:cubicBezTo>
                    <a:pt x="7667" y="1124"/>
                    <a:pt x="7613" y="1063"/>
                    <a:pt x="7590" y="982"/>
                  </a:cubicBezTo>
                  <a:cubicBezTo>
                    <a:pt x="7563" y="974"/>
                    <a:pt x="7532" y="970"/>
                    <a:pt x="7505" y="970"/>
                  </a:cubicBezTo>
                  <a:lnTo>
                    <a:pt x="7398" y="836"/>
                  </a:lnTo>
                  <a:lnTo>
                    <a:pt x="7283" y="728"/>
                  </a:lnTo>
                  <a:cubicBezTo>
                    <a:pt x="7198" y="721"/>
                    <a:pt x="7110" y="701"/>
                    <a:pt x="7052" y="625"/>
                  </a:cubicBezTo>
                  <a:lnTo>
                    <a:pt x="6837" y="605"/>
                  </a:lnTo>
                  <a:cubicBezTo>
                    <a:pt x="6821" y="582"/>
                    <a:pt x="6806" y="552"/>
                    <a:pt x="6802" y="525"/>
                  </a:cubicBezTo>
                  <a:cubicBezTo>
                    <a:pt x="6792" y="527"/>
                    <a:pt x="6783" y="528"/>
                    <a:pt x="6774" y="528"/>
                  </a:cubicBezTo>
                  <a:cubicBezTo>
                    <a:pt x="6751" y="528"/>
                    <a:pt x="6729" y="520"/>
                    <a:pt x="6710" y="498"/>
                  </a:cubicBezTo>
                  <a:cubicBezTo>
                    <a:pt x="6688" y="479"/>
                    <a:pt x="6667" y="469"/>
                    <a:pt x="6647" y="469"/>
                  </a:cubicBezTo>
                  <a:cubicBezTo>
                    <a:pt x="6622" y="469"/>
                    <a:pt x="6600" y="485"/>
                    <a:pt x="6583" y="517"/>
                  </a:cubicBezTo>
                  <a:lnTo>
                    <a:pt x="6499" y="494"/>
                  </a:lnTo>
                  <a:cubicBezTo>
                    <a:pt x="6479" y="471"/>
                    <a:pt x="6468" y="440"/>
                    <a:pt x="6456" y="413"/>
                  </a:cubicBezTo>
                  <a:lnTo>
                    <a:pt x="6260" y="379"/>
                  </a:lnTo>
                  <a:lnTo>
                    <a:pt x="6268" y="421"/>
                  </a:lnTo>
                  <a:lnTo>
                    <a:pt x="6268" y="421"/>
                  </a:lnTo>
                  <a:lnTo>
                    <a:pt x="5957" y="363"/>
                  </a:lnTo>
                  <a:cubicBezTo>
                    <a:pt x="5953" y="363"/>
                    <a:pt x="5941" y="363"/>
                    <a:pt x="5938" y="371"/>
                  </a:cubicBezTo>
                  <a:cubicBezTo>
                    <a:pt x="5941" y="340"/>
                    <a:pt x="5934" y="313"/>
                    <a:pt x="5918" y="286"/>
                  </a:cubicBezTo>
                  <a:lnTo>
                    <a:pt x="5799" y="275"/>
                  </a:lnTo>
                  <a:cubicBezTo>
                    <a:pt x="5711" y="234"/>
                    <a:pt x="5623" y="224"/>
                    <a:pt x="5535" y="224"/>
                  </a:cubicBezTo>
                  <a:cubicBezTo>
                    <a:pt x="5463" y="224"/>
                    <a:pt x="5392" y="231"/>
                    <a:pt x="5320" y="231"/>
                  </a:cubicBezTo>
                  <a:cubicBezTo>
                    <a:pt x="5299" y="231"/>
                    <a:pt x="5278" y="230"/>
                    <a:pt x="5257" y="229"/>
                  </a:cubicBezTo>
                  <a:cubicBezTo>
                    <a:pt x="5250" y="206"/>
                    <a:pt x="5231" y="190"/>
                    <a:pt x="5208" y="187"/>
                  </a:cubicBezTo>
                  <a:cubicBezTo>
                    <a:pt x="5197" y="197"/>
                    <a:pt x="5183" y="202"/>
                    <a:pt x="5169" y="202"/>
                  </a:cubicBezTo>
                  <a:cubicBezTo>
                    <a:pt x="5152" y="202"/>
                    <a:pt x="5135" y="195"/>
                    <a:pt x="5123" y="183"/>
                  </a:cubicBezTo>
                  <a:cubicBezTo>
                    <a:pt x="5123" y="183"/>
                    <a:pt x="5123" y="179"/>
                    <a:pt x="5115" y="179"/>
                  </a:cubicBezTo>
                  <a:cubicBezTo>
                    <a:pt x="5081" y="184"/>
                    <a:pt x="5046" y="186"/>
                    <a:pt x="5012" y="186"/>
                  </a:cubicBezTo>
                  <a:cubicBezTo>
                    <a:pt x="4880" y="186"/>
                    <a:pt x="4749" y="157"/>
                    <a:pt x="4617" y="157"/>
                  </a:cubicBezTo>
                  <a:cubicBezTo>
                    <a:pt x="4570" y="157"/>
                    <a:pt x="4522" y="161"/>
                    <a:pt x="4474" y="171"/>
                  </a:cubicBezTo>
                  <a:lnTo>
                    <a:pt x="4347" y="171"/>
                  </a:lnTo>
                  <a:lnTo>
                    <a:pt x="3993" y="148"/>
                  </a:lnTo>
                  <a:cubicBezTo>
                    <a:pt x="3993" y="121"/>
                    <a:pt x="3982" y="91"/>
                    <a:pt x="3959" y="71"/>
                  </a:cubicBezTo>
                  <a:cubicBezTo>
                    <a:pt x="3944" y="80"/>
                    <a:pt x="3928" y="84"/>
                    <a:pt x="3913" y="84"/>
                  </a:cubicBezTo>
                  <a:cubicBezTo>
                    <a:pt x="3893" y="84"/>
                    <a:pt x="3874" y="77"/>
                    <a:pt x="3859" y="64"/>
                  </a:cubicBezTo>
                  <a:cubicBezTo>
                    <a:pt x="3787" y="18"/>
                    <a:pt x="3713" y="1"/>
                    <a:pt x="3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20"/>
            <p:cNvSpPr/>
            <p:nvPr/>
          </p:nvSpPr>
          <p:spPr>
            <a:xfrm>
              <a:off x="2316840" y="1732509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16" y="4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20"/>
            <p:cNvSpPr/>
            <p:nvPr/>
          </p:nvSpPr>
          <p:spPr>
            <a:xfrm>
              <a:off x="2317430" y="1732323"/>
              <a:ext cx="13990" cy="5987"/>
            </a:xfrm>
            <a:custGeom>
              <a:avLst/>
              <a:gdLst/>
              <a:ahLst/>
              <a:cxnLst/>
              <a:rect l="l" t="t" r="r" b="b"/>
              <a:pathLst>
                <a:path w="451" h="193" extrusionOk="0">
                  <a:moveTo>
                    <a:pt x="130" y="1"/>
                  </a:moveTo>
                  <a:cubicBezTo>
                    <a:pt x="87" y="1"/>
                    <a:pt x="44" y="5"/>
                    <a:pt x="1" y="10"/>
                  </a:cubicBezTo>
                  <a:cubicBezTo>
                    <a:pt x="89" y="137"/>
                    <a:pt x="204" y="193"/>
                    <a:pt x="361" y="193"/>
                  </a:cubicBezTo>
                  <a:cubicBezTo>
                    <a:pt x="389" y="193"/>
                    <a:pt x="419" y="191"/>
                    <a:pt x="450" y="187"/>
                  </a:cubicBezTo>
                  <a:cubicBezTo>
                    <a:pt x="357" y="35"/>
                    <a:pt x="246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20"/>
            <p:cNvSpPr/>
            <p:nvPr/>
          </p:nvSpPr>
          <p:spPr>
            <a:xfrm>
              <a:off x="2307782" y="1728849"/>
              <a:ext cx="9089" cy="4126"/>
            </a:xfrm>
            <a:custGeom>
              <a:avLst/>
              <a:gdLst/>
              <a:ahLst/>
              <a:cxnLst/>
              <a:rect l="l" t="t" r="r" b="b"/>
              <a:pathLst>
                <a:path w="293" h="133" extrusionOk="0">
                  <a:moveTo>
                    <a:pt x="159" y="1"/>
                  </a:moveTo>
                  <a:cubicBezTo>
                    <a:pt x="111" y="1"/>
                    <a:pt x="58" y="28"/>
                    <a:pt x="1" y="65"/>
                  </a:cubicBezTo>
                  <a:cubicBezTo>
                    <a:pt x="58" y="115"/>
                    <a:pt x="121" y="132"/>
                    <a:pt x="186" y="132"/>
                  </a:cubicBezTo>
                  <a:cubicBezTo>
                    <a:pt x="221" y="132"/>
                    <a:pt x="257" y="127"/>
                    <a:pt x="293" y="119"/>
                  </a:cubicBezTo>
                  <a:cubicBezTo>
                    <a:pt x="257" y="33"/>
                    <a:pt x="211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20"/>
            <p:cNvSpPr/>
            <p:nvPr/>
          </p:nvSpPr>
          <p:spPr>
            <a:xfrm>
              <a:off x="2316716" y="1732509"/>
              <a:ext cx="403" cy="279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1" y="4"/>
                    <a:pt x="5" y="4"/>
                    <a:pt x="5" y="8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20"/>
            <p:cNvSpPr/>
            <p:nvPr/>
          </p:nvSpPr>
          <p:spPr>
            <a:xfrm>
              <a:off x="2293234" y="1726553"/>
              <a:ext cx="3598" cy="1923"/>
            </a:xfrm>
            <a:custGeom>
              <a:avLst/>
              <a:gdLst/>
              <a:ahLst/>
              <a:cxnLst/>
              <a:rect l="l" t="t" r="r" b="b"/>
              <a:pathLst>
                <a:path w="116" h="62" extrusionOk="0">
                  <a:moveTo>
                    <a:pt x="89" y="1"/>
                  </a:moveTo>
                  <a:cubicBezTo>
                    <a:pt x="58" y="4"/>
                    <a:pt x="31" y="12"/>
                    <a:pt x="1" y="27"/>
                  </a:cubicBezTo>
                  <a:cubicBezTo>
                    <a:pt x="12" y="35"/>
                    <a:pt x="28" y="62"/>
                    <a:pt x="35" y="62"/>
                  </a:cubicBezTo>
                  <a:cubicBezTo>
                    <a:pt x="66" y="58"/>
                    <a:pt x="93" y="47"/>
                    <a:pt x="116" y="31"/>
                  </a:cubicBezTo>
                  <a:cubicBezTo>
                    <a:pt x="112" y="20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3" name="Google Shape;3333;p20"/>
          <p:cNvGrpSpPr/>
          <p:nvPr/>
        </p:nvGrpSpPr>
        <p:grpSpPr>
          <a:xfrm>
            <a:off x="6003426" y="2319428"/>
            <a:ext cx="388293" cy="306780"/>
            <a:chOff x="2775750" y="1137577"/>
            <a:chExt cx="335574" cy="265128"/>
          </a:xfrm>
        </p:grpSpPr>
        <p:sp>
          <p:nvSpPr>
            <p:cNvPr id="3334" name="Google Shape;3334;p20"/>
            <p:cNvSpPr/>
            <p:nvPr/>
          </p:nvSpPr>
          <p:spPr>
            <a:xfrm>
              <a:off x="3107137" y="1292553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1"/>
                  </a:moveTo>
                  <a:lnTo>
                    <a:pt x="0" y="12"/>
                  </a:lnTo>
                  <a:cubicBezTo>
                    <a:pt x="4" y="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20"/>
            <p:cNvSpPr/>
            <p:nvPr/>
          </p:nvSpPr>
          <p:spPr>
            <a:xfrm>
              <a:off x="2775750" y="1137577"/>
              <a:ext cx="335574" cy="265128"/>
            </a:xfrm>
            <a:custGeom>
              <a:avLst/>
              <a:gdLst/>
              <a:ahLst/>
              <a:cxnLst/>
              <a:rect l="l" t="t" r="r" b="b"/>
              <a:pathLst>
                <a:path w="10818" h="8547" extrusionOk="0">
                  <a:moveTo>
                    <a:pt x="8431" y="1046"/>
                  </a:moveTo>
                  <a:cubicBezTo>
                    <a:pt x="8501" y="1081"/>
                    <a:pt x="8566" y="1112"/>
                    <a:pt x="8631" y="1142"/>
                  </a:cubicBezTo>
                  <a:cubicBezTo>
                    <a:pt x="8589" y="1131"/>
                    <a:pt x="8547" y="1127"/>
                    <a:pt x="8497" y="1127"/>
                  </a:cubicBezTo>
                  <a:cubicBezTo>
                    <a:pt x="8493" y="1131"/>
                    <a:pt x="8489" y="1131"/>
                    <a:pt x="8478" y="1139"/>
                  </a:cubicBezTo>
                  <a:cubicBezTo>
                    <a:pt x="8470" y="1104"/>
                    <a:pt x="8455" y="1073"/>
                    <a:pt x="8431" y="1046"/>
                  </a:cubicBezTo>
                  <a:close/>
                  <a:moveTo>
                    <a:pt x="8858" y="1146"/>
                  </a:moveTo>
                  <a:lnTo>
                    <a:pt x="8943" y="1158"/>
                  </a:lnTo>
                  <a:cubicBezTo>
                    <a:pt x="8950" y="1215"/>
                    <a:pt x="8992" y="1262"/>
                    <a:pt x="9054" y="1265"/>
                  </a:cubicBezTo>
                  <a:cubicBezTo>
                    <a:pt x="9058" y="1323"/>
                    <a:pt x="9108" y="1373"/>
                    <a:pt x="9165" y="1377"/>
                  </a:cubicBezTo>
                  <a:cubicBezTo>
                    <a:pt x="9165" y="1411"/>
                    <a:pt x="9169" y="1442"/>
                    <a:pt x="9169" y="1484"/>
                  </a:cubicBezTo>
                  <a:cubicBezTo>
                    <a:pt x="9146" y="1457"/>
                    <a:pt x="9119" y="1438"/>
                    <a:pt x="9096" y="1419"/>
                  </a:cubicBezTo>
                  <a:cubicBezTo>
                    <a:pt x="8973" y="1338"/>
                    <a:pt x="8862" y="1235"/>
                    <a:pt x="8727" y="1177"/>
                  </a:cubicBezTo>
                  <a:lnTo>
                    <a:pt x="8727" y="1177"/>
                  </a:lnTo>
                  <a:cubicBezTo>
                    <a:pt x="8758" y="1185"/>
                    <a:pt x="8789" y="1188"/>
                    <a:pt x="8820" y="1188"/>
                  </a:cubicBezTo>
                  <a:cubicBezTo>
                    <a:pt x="8835" y="1177"/>
                    <a:pt x="8846" y="1162"/>
                    <a:pt x="8858" y="1146"/>
                  </a:cubicBezTo>
                  <a:close/>
                  <a:moveTo>
                    <a:pt x="9169" y="1488"/>
                  </a:moveTo>
                  <a:lnTo>
                    <a:pt x="9204" y="1496"/>
                  </a:lnTo>
                  <a:cubicBezTo>
                    <a:pt x="9204" y="1507"/>
                    <a:pt x="9204" y="1515"/>
                    <a:pt x="9208" y="1527"/>
                  </a:cubicBezTo>
                  <a:lnTo>
                    <a:pt x="9169" y="1488"/>
                  </a:lnTo>
                  <a:close/>
                  <a:moveTo>
                    <a:pt x="923" y="6138"/>
                  </a:moveTo>
                  <a:lnTo>
                    <a:pt x="938" y="6142"/>
                  </a:lnTo>
                  <a:lnTo>
                    <a:pt x="938" y="6161"/>
                  </a:lnTo>
                  <a:lnTo>
                    <a:pt x="923" y="6138"/>
                  </a:lnTo>
                  <a:close/>
                  <a:moveTo>
                    <a:pt x="977" y="6199"/>
                  </a:moveTo>
                  <a:lnTo>
                    <a:pt x="1023" y="6203"/>
                  </a:lnTo>
                  <a:cubicBezTo>
                    <a:pt x="1038" y="6234"/>
                    <a:pt x="1042" y="6261"/>
                    <a:pt x="1038" y="6291"/>
                  </a:cubicBezTo>
                  <a:cubicBezTo>
                    <a:pt x="1046" y="6365"/>
                    <a:pt x="1104" y="6414"/>
                    <a:pt x="1173" y="6426"/>
                  </a:cubicBezTo>
                  <a:cubicBezTo>
                    <a:pt x="1214" y="6430"/>
                    <a:pt x="1247" y="6462"/>
                    <a:pt x="1253" y="6503"/>
                  </a:cubicBezTo>
                  <a:lnTo>
                    <a:pt x="1253" y="6503"/>
                  </a:lnTo>
                  <a:cubicBezTo>
                    <a:pt x="1221" y="6487"/>
                    <a:pt x="1184" y="6478"/>
                    <a:pt x="1146" y="6478"/>
                  </a:cubicBezTo>
                  <a:cubicBezTo>
                    <a:pt x="1130" y="6478"/>
                    <a:pt x="1113" y="6480"/>
                    <a:pt x="1096" y="6484"/>
                  </a:cubicBezTo>
                  <a:cubicBezTo>
                    <a:pt x="1092" y="6464"/>
                    <a:pt x="1092" y="6445"/>
                    <a:pt x="1080" y="6426"/>
                  </a:cubicBezTo>
                  <a:cubicBezTo>
                    <a:pt x="1057" y="6365"/>
                    <a:pt x="1027" y="6299"/>
                    <a:pt x="996" y="6242"/>
                  </a:cubicBezTo>
                  <a:lnTo>
                    <a:pt x="965" y="6199"/>
                  </a:lnTo>
                  <a:close/>
                  <a:moveTo>
                    <a:pt x="796" y="6603"/>
                  </a:moveTo>
                  <a:cubicBezTo>
                    <a:pt x="796" y="6637"/>
                    <a:pt x="815" y="6664"/>
                    <a:pt x="846" y="6680"/>
                  </a:cubicBezTo>
                  <a:cubicBezTo>
                    <a:pt x="811" y="6672"/>
                    <a:pt x="792" y="6637"/>
                    <a:pt x="796" y="6603"/>
                  </a:cubicBezTo>
                  <a:close/>
                  <a:moveTo>
                    <a:pt x="869" y="6691"/>
                  </a:moveTo>
                  <a:lnTo>
                    <a:pt x="869" y="6691"/>
                  </a:lnTo>
                  <a:cubicBezTo>
                    <a:pt x="892" y="6697"/>
                    <a:pt x="918" y="6700"/>
                    <a:pt x="944" y="6700"/>
                  </a:cubicBezTo>
                  <a:cubicBezTo>
                    <a:pt x="965" y="6700"/>
                    <a:pt x="987" y="6698"/>
                    <a:pt x="1007" y="6695"/>
                  </a:cubicBezTo>
                  <a:lnTo>
                    <a:pt x="1007" y="6699"/>
                  </a:lnTo>
                  <a:cubicBezTo>
                    <a:pt x="1007" y="6703"/>
                    <a:pt x="1015" y="6707"/>
                    <a:pt x="1015" y="6714"/>
                  </a:cubicBezTo>
                  <a:cubicBezTo>
                    <a:pt x="961" y="6714"/>
                    <a:pt x="911" y="6710"/>
                    <a:pt x="869" y="6691"/>
                  </a:cubicBezTo>
                  <a:close/>
                  <a:moveTo>
                    <a:pt x="1323" y="6541"/>
                  </a:moveTo>
                  <a:lnTo>
                    <a:pt x="1323" y="6541"/>
                  </a:lnTo>
                  <a:cubicBezTo>
                    <a:pt x="1384" y="6560"/>
                    <a:pt x="1438" y="6599"/>
                    <a:pt x="1476" y="6657"/>
                  </a:cubicBezTo>
                  <a:cubicBezTo>
                    <a:pt x="1499" y="6664"/>
                    <a:pt x="1519" y="6672"/>
                    <a:pt x="1542" y="6672"/>
                  </a:cubicBezTo>
                  <a:cubicBezTo>
                    <a:pt x="1557" y="6718"/>
                    <a:pt x="1576" y="6760"/>
                    <a:pt x="1599" y="6806"/>
                  </a:cubicBezTo>
                  <a:cubicBezTo>
                    <a:pt x="1565" y="6780"/>
                    <a:pt x="1538" y="6756"/>
                    <a:pt x="1515" y="6726"/>
                  </a:cubicBezTo>
                  <a:cubicBezTo>
                    <a:pt x="1480" y="6699"/>
                    <a:pt x="1449" y="6660"/>
                    <a:pt x="1419" y="6626"/>
                  </a:cubicBezTo>
                  <a:cubicBezTo>
                    <a:pt x="1388" y="6595"/>
                    <a:pt x="1353" y="6568"/>
                    <a:pt x="1323" y="6541"/>
                  </a:cubicBezTo>
                  <a:close/>
                  <a:moveTo>
                    <a:pt x="8412" y="7206"/>
                  </a:moveTo>
                  <a:lnTo>
                    <a:pt x="8385" y="7218"/>
                  </a:lnTo>
                  <a:lnTo>
                    <a:pt x="8385" y="7218"/>
                  </a:lnTo>
                  <a:lnTo>
                    <a:pt x="8393" y="7206"/>
                  </a:lnTo>
                  <a:close/>
                  <a:moveTo>
                    <a:pt x="4593" y="378"/>
                  </a:moveTo>
                  <a:cubicBezTo>
                    <a:pt x="4620" y="412"/>
                    <a:pt x="4654" y="447"/>
                    <a:pt x="4693" y="466"/>
                  </a:cubicBezTo>
                  <a:cubicBezTo>
                    <a:pt x="5377" y="604"/>
                    <a:pt x="6080" y="508"/>
                    <a:pt x="6764" y="681"/>
                  </a:cubicBezTo>
                  <a:cubicBezTo>
                    <a:pt x="6810" y="670"/>
                    <a:pt x="6856" y="639"/>
                    <a:pt x="6879" y="597"/>
                  </a:cubicBezTo>
                  <a:lnTo>
                    <a:pt x="6960" y="624"/>
                  </a:lnTo>
                  <a:cubicBezTo>
                    <a:pt x="6973" y="640"/>
                    <a:pt x="6988" y="648"/>
                    <a:pt x="7002" y="648"/>
                  </a:cubicBezTo>
                  <a:cubicBezTo>
                    <a:pt x="7004" y="648"/>
                    <a:pt x="7007" y="647"/>
                    <a:pt x="7010" y="647"/>
                  </a:cubicBezTo>
                  <a:cubicBezTo>
                    <a:pt x="7033" y="662"/>
                    <a:pt x="7056" y="674"/>
                    <a:pt x="7087" y="685"/>
                  </a:cubicBezTo>
                  <a:cubicBezTo>
                    <a:pt x="7509" y="896"/>
                    <a:pt x="7982" y="989"/>
                    <a:pt x="8366" y="1285"/>
                  </a:cubicBezTo>
                  <a:cubicBezTo>
                    <a:pt x="8366" y="1288"/>
                    <a:pt x="8362" y="1296"/>
                    <a:pt x="8362" y="1304"/>
                  </a:cubicBezTo>
                  <a:cubicBezTo>
                    <a:pt x="8693" y="1857"/>
                    <a:pt x="9285" y="2141"/>
                    <a:pt x="9707" y="2603"/>
                  </a:cubicBezTo>
                  <a:cubicBezTo>
                    <a:pt x="9749" y="2610"/>
                    <a:pt x="9796" y="2610"/>
                    <a:pt x="9834" y="2614"/>
                  </a:cubicBezTo>
                  <a:cubicBezTo>
                    <a:pt x="9842" y="2664"/>
                    <a:pt x="9884" y="2702"/>
                    <a:pt x="9934" y="2702"/>
                  </a:cubicBezTo>
                  <a:cubicBezTo>
                    <a:pt x="9915" y="2898"/>
                    <a:pt x="9984" y="3068"/>
                    <a:pt x="10091" y="3225"/>
                  </a:cubicBezTo>
                  <a:cubicBezTo>
                    <a:pt x="10080" y="3240"/>
                    <a:pt x="10076" y="3256"/>
                    <a:pt x="10072" y="3264"/>
                  </a:cubicBezTo>
                  <a:cubicBezTo>
                    <a:pt x="10015" y="3629"/>
                    <a:pt x="10226" y="3940"/>
                    <a:pt x="10280" y="4282"/>
                  </a:cubicBezTo>
                  <a:cubicBezTo>
                    <a:pt x="10299" y="4339"/>
                    <a:pt x="10326" y="4393"/>
                    <a:pt x="10345" y="4451"/>
                  </a:cubicBezTo>
                  <a:cubicBezTo>
                    <a:pt x="10268" y="4724"/>
                    <a:pt x="10211" y="5000"/>
                    <a:pt x="10045" y="5235"/>
                  </a:cubicBezTo>
                  <a:cubicBezTo>
                    <a:pt x="9738" y="5780"/>
                    <a:pt x="9204" y="6076"/>
                    <a:pt x="8708" y="6414"/>
                  </a:cubicBezTo>
                  <a:lnTo>
                    <a:pt x="8708" y="6411"/>
                  </a:lnTo>
                  <a:lnTo>
                    <a:pt x="7386" y="6968"/>
                  </a:lnTo>
                  <a:cubicBezTo>
                    <a:pt x="7021" y="7010"/>
                    <a:pt x="6645" y="6995"/>
                    <a:pt x="6306" y="7195"/>
                  </a:cubicBezTo>
                  <a:cubicBezTo>
                    <a:pt x="6186" y="7190"/>
                    <a:pt x="6064" y="7185"/>
                    <a:pt x="5943" y="7185"/>
                  </a:cubicBezTo>
                  <a:cubicBezTo>
                    <a:pt x="5691" y="7185"/>
                    <a:pt x="5440" y="7206"/>
                    <a:pt x="5196" y="7294"/>
                  </a:cubicBezTo>
                  <a:lnTo>
                    <a:pt x="3455" y="7075"/>
                  </a:lnTo>
                  <a:cubicBezTo>
                    <a:pt x="3213" y="6949"/>
                    <a:pt x="2979" y="6818"/>
                    <a:pt x="2737" y="6703"/>
                  </a:cubicBezTo>
                  <a:cubicBezTo>
                    <a:pt x="2429" y="6560"/>
                    <a:pt x="2176" y="6299"/>
                    <a:pt x="1811" y="6295"/>
                  </a:cubicBezTo>
                  <a:lnTo>
                    <a:pt x="1457" y="6103"/>
                  </a:lnTo>
                  <a:cubicBezTo>
                    <a:pt x="1457" y="6049"/>
                    <a:pt x="1411" y="6007"/>
                    <a:pt x="1361" y="6007"/>
                  </a:cubicBezTo>
                  <a:lnTo>
                    <a:pt x="1349" y="5992"/>
                  </a:lnTo>
                  <a:lnTo>
                    <a:pt x="827" y="5258"/>
                  </a:lnTo>
                  <a:cubicBezTo>
                    <a:pt x="835" y="5242"/>
                    <a:pt x="846" y="5235"/>
                    <a:pt x="850" y="5219"/>
                  </a:cubicBezTo>
                  <a:cubicBezTo>
                    <a:pt x="854" y="5050"/>
                    <a:pt x="804" y="4927"/>
                    <a:pt x="631" y="4870"/>
                  </a:cubicBezTo>
                  <a:cubicBezTo>
                    <a:pt x="600" y="4870"/>
                    <a:pt x="573" y="4866"/>
                    <a:pt x="543" y="4858"/>
                  </a:cubicBezTo>
                  <a:cubicBezTo>
                    <a:pt x="527" y="4831"/>
                    <a:pt x="508" y="4801"/>
                    <a:pt x="489" y="4778"/>
                  </a:cubicBezTo>
                  <a:lnTo>
                    <a:pt x="370" y="4370"/>
                  </a:lnTo>
                  <a:cubicBezTo>
                    <a:pt x="519" y="4236"/>
                    <a:pt x="519" y="4047"/>
                    <a:pt x="554" y="3874"/>
                  </a:cubicBezTo>
                  <a:cubicBezTo>
                    <a:pt x="804" y="2545"/>
                    <a:pt x="1522" y="1584"/>
                    <a:pt x="2752" y="1008"/>
                  </a:cubicBezTo>
                  <a:cubicBezTo>
                    <a:pt x="2883" y="946"/>
                    <a:pt x="3033" y="900"/>
                    <a:pt x="3056" y="724"/>
                  </a:cubicBezTo>
                  <a:cubicBezTo>
                    <a:pt x="3056" y="720"/>
                    <a:pt x="3056" y="716"/>
                    <a:pt x="3052" y="716"/>
                  </a:cubicBezTo>
                  <a:cubicBezTo>
                    <a:pt x="3559" y="574"/>
                    <a:pt x="4059" y="397"/>
                    <a:pt x="4593" y="378"/>
                  </a:cubicBezTo>
                  <a:close/>
                  <a:moveTo>
                    <a:pt x="1803" y="6975"/>
                  </a:moveTo>
                  <a:lnTo>
                    <a:pt x="1803" y="6975"/>
                  </a:lnTo>
                  <a:cubicBezTo>
                    <a:pt x="1918" y="7022"/>
                    <a:pt x="2033" y="7048"/>
                    <a:pt x="2153" y="7072"/>
                  </a:cubicBezTo>
                  <a:lnTo>
                    <a:pt x="3006" y="7310"/>
                  </a:lnTo>
                  <a:cubicBezTo>
                    <a:pt x="3686" y="7544"/>
                    <a:pt x="4385" y="7621"/>
                    <a:pt x="5096" y="7636"/>
                  </a:cubicBezTo>
                  <a:cubicBezTo>
                    <a:pt x="5211" y="7638"/>
                    <a:pt x="5326" y="7640"/>
                    <a:pt x="5442" y="7640"/>
                  </a:cubicBezTo>
                  <a:cubicBezTo>
                    <a:pt x="5841" y="7640"/>
                    <a:pt x="6239" y="7621"/>
                    <a:pt x="6629" y="7529"/>
                  </a:cubicBezTo>
                  <a:lnTo>
                    <a:pt x="7136" y="7510"/>
                  </a:lnTo>
                  <a:cubicBezTo>
                    <a:pt x="7282" y="7394"/>
                    <a:pt x="7471" y="7467"/>
                    <a:pt x="7628" y="7410"/>
                  </a:cubicBezTo>
                  <a:lnTo>
                    <a:pt x="7674" y="7417"/>
                  </a:lnTo>
                  <a:lnTo>
                    <a:pt x="7694" y="7417"/>
                  </a:lnTo>
                  <a:cubicBezTo>
                    <a:pt x="7705" y="7444"/>
                    <a:pt x="7724" y="7463"/>
                    <a:pt x="7744" y="7475"/>
                  </a:cubicBezTo>
                  <a:cubicBezTo>
                    <a:pt x="7671" y="7490"/>
                    <a:pt x="7598" y="7517"/>
                    <a:pt x="7528" y="7544"/>
                  </a:cubicBezTo>
                  <a:cubicBezTo>
                    <a:pt x="7156" y="7717"/>
                    <a:pt x="6714" y="7732"/>
                    <a:pt x="6433" y="8071"/>
                  </a:cubicBezTo>
                  <a:cubicBezTo>
                    <a:pt x="6399" y="8036"/>
                    <a:pt x="6356" y="8005"/>
                    <a:pt x="6310" y="7986"/>
                  </a:cubicBezTo>
                  <a:cubicBezTo>
                    <a:pt x="6211" y="7959"/>
                    <a:pt x="6112" y="7948"/>
                    <a:pt x="6014" y="7948"/>
                  </a:cubicBezTo>
                  <a:cubicBezTo>
                    <a:pt x="5716" y="7948"/>
                    <a:pt x="5423" y="8045"/>
                    <a:pt x="5119" y="8048"/>
                  </a:cubicBezTo>
                  <a:cubicBezTo>
                    <a:pt x="5106" y="8048"/>
                    <a:pt x="5094" y="8048"/>
                    <a:pt x="5081" y="8048"/>
                  </a:cubicBezTo>
                  <a:cubicBezTo>
                    <a:pt x="4190" y="8048"/>
                    <a:pt x="3417" y="7648"/>
                    <a:pt x="2598" y="7406"/>
                  </a:cubicBezTo>
                  <a:cubicBezTo>
                    <a:pt x="2582" y="7407"/>
                    <a:pt x="2565" y="7407"/>
                    <a:pt x="2549" y="7407"/>
                  </a:cubicBezTo>
                  <a:cubicBezTo>
                    <a:pt x="2504" y="7407"/>
                    <a:pt x="2460" y="7404"/>
                    <a:pt x="2418" y="7398"/>
                  </a:cubicBezTo>
                  <a:cubicBezTo>
                    <a:pt x="2276" y="7348"/>
                    <a:pt x="2110" y="7341"/>
                    <a:pt x="2007" y="7214"/>
                  </a:cubicBezTo>
                  <a:cubicBezTo>
                    <a:pt x="1957" y="7122"/>
                    <a:pt x="1884" y="7041"/>
                    <a:pt x="1803" y="6975"/>
                  </a:cubicBezTo>
                  <a:close/>
                  <a:moveTo>
                    <a:pt x="4690" y="0"/>
                  </a:moveTo>
                  <a:cubicBezTo>
                    <a:pt x="4619" y="0"/>
                    <a:pt x="4559" y="39"/>
                    <a:pt x="4516" y="143"/>
                  </a:cubicBezTo>
                  <a:cubicBezTo>
                    <a:pt x="4489" y="141"/>
                    <a:pt x="4462" y="141"/>
                    <a:pt x="4436" y="141"/>
                  </a:cubicBezTo>
                  <a:cubicBezTo>
                    <a:pt x="4016" y="141"/>
                    <a:pt x="3645" y="358"/>
                    <a:pt x="3236" y="405"/>
                  </a:cubicBezTo>
                  <a:cubicBezTo>
                    <a:pt x="3140" y="497"/>
                    <a:pt x="3021" y="493"/>
                    <a:pt x="2902" y="501"/>
                  </a:cubicBezTo>
                  <a:cubicBezTo>
                    <a:pt x="2890" y="520"/>
                    <a:pt x="2890" y="535"/>
                    <a:pt x="2883" y="554"/>
                  </a:cubicBezTo>
                  <a:cubicBezTo>
                    <a:pt x="2691" y="558"/>
                    <a:pt x="2521" y="643"/>
                    <a:pt x="2360" y="739"/>
                  </a:cubicBezTo>
                  <a:cubicBezTo>
                    <a:pt x="2245" y="797"/>
                    <a:pt x="2110" y="835"/>
                    <a:pt x="2026" y="943"/>
                  </a:cubicBezTo>
                  <a:lnTo>
                    <a:pt x="2018" y="950"/>
                  </a:lnTo>
                  <a:cubicBezTo>
                    <a:pt x="1745" y="1016"/>
                    <a:pt x="1565" y="1223"/>
                    <a:pt x="1373" y="1400"/>
                  </a:cubicBezTo>
                  <a:cubicBezTo>
                    <a:pt x="1257" y="1423"/>
                    <a:pt x="1196" y="1507"/>
                    <a:pt x="1146" y="1607"/>
                  </a:cubicBezTo>
                  <a:cubicBezTo>
                    <a:pt x="1100" y="1630"/>
                    <a:pt x="1061" y="1673"/>
                    <a:pt x="1042" y="1723"/>
                  </a:cubicBezTo>
                  <a:cubicBezTo>
                    <a:pt x="984" y="1738"/>
                    <a:pt x="942" y="1780"/>
                    <a:pt x="934" y="1838"/>
                  </a:cubicBezTo>
                  <a:cubicBezTo>
                    <a:pt x="811" y="1919"/>
                    <a:pt x="750" y="2049"/>
                    <a:pt x="704" y="2188"/>
                  </a:cubicBezTo>
                  <a:cubicBezTo>
                    <a:pt x="719" y="2207"/>
                    <a:pt x="719" y="2230"/>
                    <a:pt x="700" y="2245"/>
                  </a:cubicBezTo>
                  <a:cubicBezTo>
                    <a:pt x="696" y="2249"/>
                    <a:pt x="692" y="2249"/>
                    <a:pt x="689" y="2257"/>
                  </a:cubicBezTo>
                  <a:cubicBezTo>
                    <a:pt x="623" y="2314"/>
                    <a:pt x="654" y="2414"/>
                    <a:pt x="581" y="2468"/>
                  </a:cubicBezTo>
                  <a:lnTo>
                    <a:pt x="577" y="2476"/>
                  </a:lnTo>
                  <a:cubicBezTo>
                    <a:pt x="519" y="2537"/>
                    <a:pt x="543" y="2633"/>
                    <a:pt x="470" y="2687"/>
                  </a:cubicBezTo>
                  <a:lnTo>
                    <a:pt x="470" y="2691"/>
                  </a:lnTo>
                  <a:cubicBezTo>
                    <a:pt x="389" y="2875"/>
                    <a:pt x="343" y="3068"/>
                    <a:pt x="266" y="3244"/>
                  </a:cubicBezTo>
                  <a:cubicBezTo>
                    <a:pt x="177" y="3337"/>
                    <a:pt x="208" y="3448"/>
                    <a:pt x="208" y="3552"/>
                  </a:cubicBezTo>
                  <a:cubicBezTo>
                    <a:pt x="181" y="3556"/>
                    <a:pt x="170" y="3571"/>
                    <a:pt x="162" y="3613"/>
                  </a:cubicBezTo>
                  <a:lnTo>
                    <a:pt x="139" y="3794"/>
                  </a:lnTo>
                  <a:cubicBezTo>
                    <a:pt x="66" y="4044"/>
                    <a:pt x="66" y="4313"/>
                    <a:pt x="139" y="4562"/>
                  </a:cubicBezTo>
                  <a:cubicBezTo>
                    <a:pt x="139" y="4601"/>
                    <a:pt x="135" y="4639"/>
                    <a:pt x="135" y="4678"/>
                  </a:cubicBezTo>
                  <a:cubicBezTo>
                    <a:pt x="35" y="4858"/>
                    <a:pt x="151" y="5070"/>
                    <a:pt x="43" y="5254"/>
                  </a:cubicBezTo>
                  <a:lnTo>
                    <a:pt x="58" y="5281"/>
                  </a:lnTo>
                  <a:lnTo>
                    <a:pt x="43" y="5304"/>
                  </a:lnTo>
                  <a:cubicBezTo>
                    <a:pt x="162" y="5477"/>
                    <a:pt x="1" y="5715"/>
                    <a:pt x="166" y="5876"/>
                  </a:cubicBezTo>
                  <a:lnTo>
                    <a:pt x="162" y="5853"/>
                  </a:lnTo>
                  <a:lnTo>
                    <a:pt x="162" y="5853"/>
                  </a:lnTo>
                  <a:cubicBezTo>
                    <a:pt x="462" y="6080"/>
                    <a:pt x="358" y="6503"/>
                    <a:pt x="616" y="6745"/>
                  </a:cubicBezTo>
                  <a:lnTo>
                    <a:pt x="600" y="6733"/>
                  </a:lnTo>
                  <a:lnTo>
                    <a:pt x="600" y="6733"/>
                  </a:lnTo>
                  <a:cubicBezTo>
                    <a:pt x="612" y="6791"/>
                    <a:pt x="658" y="6837"/>
                    <a:pt x="715" y="6849"/>
                  </a:cubicBezTo>
                  <a:cubicBezTo>
                    <a:pt x="754" y="6937"/>
                    <a:pt x="865" y="6914"/>
                    <a:pt x="923" y="6972"/>
                  </a:cubicBezTo>
                  <a:cubicBezTo>
                    <a:pt x="946" y="7022"/>
                    <a:pt x="996" y="7060"/>
                    <a:pt x="1046" y="7068"/>
                  </a:cubicBezTo>
                  <a:cubicBezTo>
                    <a:pt x="1077" y="7160"/>
                    <a:pt x="1192" y="7129"/>
                    <a:pt x="1234" y="7202"/>
                  </a:cubicBezTo>
                  <a:lnTo>
                    <a:pt x="1246" y="7214"/>
                  </a:lnTo>
                  <a:cubicBezTo>
                    <a:pt x="1261" y="7227"/>
                    <a:pt x="1281" y="7234"/>
                    <a:pt x="1302" y="7234"/>
                  </a:cubicBezTo>
                  <a:cubicBezTo>
                    <a:pt x="1318" y="7234"/>
                    <a:pt x="1335" y="7230"/>
                    <a:pt x="1349" y="7221"/>
                  </a:cubicBezTo>
                  <a:cubicBezTo>
                    <a:pt x="1361" y="7244"/>
                    <a:pt x="1369" y="7264"/>
                    <a:pt x="1369" y="7294"/>
                  </a:cubicBezTo>
                  <a:cubicBezTo>
                    <a:pt x="1376" y="7294"/>
                    <a:pt x="1383" y="7294"/>
                    <a:pt x="1390" y="7294"/>
                  </a:cubicBezTo>
                  <a:cubicBezTo>
                    <a:pt x="1545" y="7294"/>
                    <a:pt x="1670" y="7337"/>
                    <a:pt x="1695" y="7521"/>
                  </a:cubicBezTo>
                  <a:lnTo>
                    <a:pt x="1864" y="7560"/>
                  </a:lnTo>
                  <a:cubicBezTo>
                    <a:pt x="1880" y="7702"/>
                    <a:pt x="2037" y="7683"/>
                    <a:pt x="2133" y="7740"/>
                  </a:cubicBezTo>
                  <a:lnTo>
                    <a:pt x="2133" y="7736"/>
                  </a:lnTo>
                  <a:cubicBezTo>
                    <a:pt x="2214" y="7859"/>
                    <a:pt x="2368" y="7771"/>
                    <a:pt x="2464" y="7848"/>
                  </a:cubicBezTo>
                  <a:cubicBezTo>
                    <a:pt x="2514" y="7936"/>
                    <a:pt x="2614" y="7917"/>
                    <a:pt x="2691" y="7952"/>
                  </a:cubicBezTo>
                  <a:cubicBezTo>
                    <a:pt x="2729" y="8048"/>
                    <a:pt x="2833" y="8025"/>
                    <a:pt x="2902" y="8071"/>
                  </a:cubicBezTo>
                  <a:cubicBezTo>
                    <a:pt x="2983" y="8194"/>
                    <a:pt x="3136" y="8098"/>
                    <a:pt x="3229" y="8186"/>
                  </a:cubicBezTo>
                  <a:cubicBezTo>
                    <a:pt x="3309" y="8297"/>
                    <a:pt x="3463" y="8201"/>
                    <a:pt x="3551" y="8297"/>
                  </a:cubicBezTo>
                  <a:lnTo>
                    <a:pt x="3559" y="8301"/>
                  </a:lnTo>
                  <a:cubicBezTo>
                    <a:pt x="3806" y="8369"/>
                    <a:pt x="4050" y="8472"/>
                    <a:pt x="4310" y="8472"/>
                  </a:cubicBezTo>
                  <a:cubicBezTo>
                    <a:pt x="4345" y="8472"/>
                    <a:pt x="4380" y="8471"/>
                    <a:pt x="4416" y="8466"/>
                  </a:cubicBezTo>
                  <a:cubicBezTo>
                    <a:pt x="4523" y="8463"/>
                    <a:pt x="4635" y="8416"/>
                    <a:pt x="4743" y="8405"/>
                  </a:cubicBezTo>
                  <a:lnTo>
                    <a:pt x="4935" y="8432"/>
                  </a:lnTo>
                  <a:cubicBezTo>
                    <a:pt x="4938" y="8466"/>
                    <a:pt x="4958" y="8493"/>
                    <a:pt x="4985" y="8509"/>
                  </a:cubicBezTo>
                  <a:cubicBezTo>
                    <a:pt x="5002" y="8534"/>
                    <a:pt x="5018" y="8546"/>
                    <a:pt x="5035" y="8546"/>
                  </a:cubicBezTo>
                  <a:cubicBezTo>
                    <a:pt x="5052" y="8546"/>
                    <a:pt x="5069" y="8534"/>
                    <a:pt x="5088" y="8509"/>
                  </a:cubicBezTo>
                  <a:lnTo>
                    <a:pt x="5119" y="8489"/>
                  </a:lnTo>
                  <a:lnTo>
                    <a:pt x="5158" y="8509"/>
                  </a:lnTo>
                  <a:cubicBezTo>
                    <a:pt x="5196" y="8493"/>
                    <a:pt x="5234" y="8474"/>
                    <a:pt x="5265" y="8451"/>
                  </a:cubicBezTo>
                  <a:cubicBezTo>
                    <a:pt x="5291" y="8442"/>
                    <a:pt x="5319" y="8438"/>
                    <a:pt x="5346" y="8438"/>
                  </a:cubicBezTo>
                  <a:cubicBezTo>
                    <a:pt x="5380" y="8438"/>
                    <a:pt x="5414" y="8444"/>
                    <a:pt x="5446" y="8455"/>
                  </a:cubicBezTo>
                  <a:cubicBezTo>
                    <a:pt x="5492" y="8455"/>
                    <a:pt x="5534" y="8447"/>
                    <a:pt x="5573" y="8432"/>
                  </a:cubicBezTo>
                  <a:cubicBezTo>
                    <a:pt x="5588" y="8428"/>
                    <a:pt x="5607" y="8428"/>
                    <a:pt x="5619" y="8424"/>
                  </a:cubicBezTo>
                  <a:cubicBezTo>
                    <a:pt x="5656" y="8428"/>
                    <a:pt x="5694" y="8430"/>
                    <a:pt x="5731" y="8430"/>
                  </a:cubicBezTo>
                  <a:cubicBezTo>
                    <a:pt x="5918" y="8430"/>
                    <a:pt x="6105" y="8389"/>
                    <a:pt x="6290" y="8389"/>
                  </a:cubicBezTo>
                  <a:cubicBezTo>
                    <a:pt x="6322" y="8389"/>
                    <a:pt x="6355" y="8390"/>
                    <a:pt x="6387" y="8393"/>
                  </a:cubicBezTo>
                  <a:cubicBezTo>
                    <a:pt x="6399" y="8367"/>
                    <a:pt x="6406" y="8340"/>
                    <a:pt x="6422" y="8317"/>
                  </a:cubicBezTo>
                  <a:lnTo>
                    <a:pt x="6518" y="8297"/>
                  </a:lnTo>
                  <a:cubicBezTo>
                    <a:pt x="6556" y="8317"/>
                    <a:pt x="6595" y="8328"/>
                    <a:pt x="6633" y="8347"/>
                  </a:cubicBezTo>
                  <a:cubicBezTo>
                    <a:pt x="6657" y="8350"/>
                    <a:pt x="6680" y="8352"/>
                    <a:pt x="6703" y="8352"/>
                  </a:cubicBezTo>
                  <a:cubicBezTo>
                    <a:pt x="6752" y="8352"/>
                    <a:pt x="6798" y="8343"/>
                    <a:pt x="6837" y="8309"/>
                  </a:cubicBezTo>
                  <a:lnTo>
                    <a:pt x="6867" y="8278"/>
                  </a:lnTo>
                  <a:lnTo>
                    <a:pt x="6914" y="8290"/>
                  </a:lnTo>
                  <a:cubicBezTo>
                    <a:pt x="7021" y="8220"/>
                    <a:pt x="7167" y="8282"/>
                    <a:pt x="7267" y="8194"/>
                  </a:cubicBezTo>
                  <a:lnTo>
                    <a:pt x="7286" y="8186"/>
                  </a:lnTo>
                  <a:cubicBezTo>
                    <a:pt x="7340" y="8124"/>
                    <a:pt x="7436" y="8147"/>
                    <a:pt x="7490" y="8090"/>
                  </a:cubicBezTo>
                  <a:lnTo>
                    <a:pt x="7513" y="8082"/>
                  </a:lnTo>
                  <a:cubicBezTo>
                    <a:pt x="7567" y="8025"/>
                    <a:pt x="7651" y="8028"/>
                    <a:pt x="7709" y="7975"/>
                  </a:cubicBezTo>
                  <a:lnTo>
                    <a:pt x="7728" y="7967"/>
                  </a:lnTo>
                  <a:cubicBezTo>
                    <a:pt x="7817" y="7894"/>
                    <a:pt x="7959" y="7905"/>
                    <a:pt x="8001" y="7782"/>
                  </a:cubicBezTo>
                  <a:lnTo>
                    <a:pt x="8155" y="7744"/>
                  </a:lnTo>
                  <a:cubicBezTo>
                    <a:pt x="8232" y="7636"/>
                    <a:pt x="8355" y="7629"/>
                    <a:pt x="8470" y="7617"/>
                  </a:cubicBezTo>
                  <a:lnTo>
                    <a:pt x="8589" y="7494"/>
                  </a:lnTo>
                  <a:lnTo>
                    <a:pt x="8681" y="7494"/>
                  </a:lnTo>
                  <a:cubicBezTo>
                    <a:pt x="8693" y="7444"/>
                    <a:pt x="8747" y="7406"/>
                    <a:pt x="8800" y="7406"/>
                  </a:cubicBezTo>
                  <a:cubicBezTo>
                    <a:pt x="8816" y="7348"/>
                    <a:pt x="8862" y="7310"/>
                    <a:pt x="8919" y="7310"/>
                  </a:cubicBezTo>
                  <a:cubicBezTo>
                    <a:pt x="8958" y="7221"/>
                    <a:pt x="9035" y="7195"/>
                    <a:pt x="9115" y="7175"/>
                  </a:cubicBezTo>
                  <a:cubicBezTo>
                    <a:pt x="9135" y="7122"/>
                    <a:pt x="9188" y="7087"/>
                    <a:pt x="9246" y="7083"/>
                  </a:cubicBezTo>
                  <a:cubicBezTo>
                    <a:pt x="9281" y="6991"/>
                    <a:pt x="9358" y="6968"/>
                    <a:pt x="9438" y="6949"/>
                  </a:cubicBezTo>
                  <a:cubicBezTo>
                    <a:pt x="9442" y="6918"/>
                    <a:pt x="9454" y="6891"/>
                    <a:pt x="9469" y="6860"/>
                  </a:cubicBezTo>
                  <a:cubicBezTo>
                    <a:pt x="9500" y="6860"/>
                    <a:pt x="9534" y="6856"/>
                    <a:pt x="9569" y="6856"/>
                  </a:cubicBezTo>
                  <a:cubicBezTo>
                    <a:pt x="9577" y="6799"/>
                    <a:pt x="9627" y="6760"/>
                    <a:pt x="9680" y="6753"/>
                  </a:cubicBezTo>
                  <a:cubicBezTo>
                    <a:pt x="9688" y="6695"/>
                    <a:pt x="9730" y="6649"/>
                    <a:pt x="9788" y="6645"/>
                  </a:cubicBezTo>
                  <a:cubicBezTo>
                    <a:pt x="9799" y="6587"/>
                    <a:pt x="9838" y="6545"/>
                    <a:pt x="9892" y="6530"/>
                  </a:cubicBezTo>
                  <a:lnTo>
                    <a:pt x="9911" y="6330"/>
                  </a:lnTo>
                  <a:cubicBezTo>
                    <a:pt x="9915" y="6334"/>
                    <a:pt x="9919" y="6334"/>
                    <a:pt x="9922" y="6338"/>
                  </a:cubicBezTo>
                  <a:cubicBezTo>
                    <a:pt x="9929" y="6340"/>
                    <a:pt x="9936" y="6341"/>
                    <a:pt x="9943" y="6341"/>
                  </a:cubicBezTo>
                  <a:cubicBezTo>
                    <a:pt x="9967" y="6341"/>
                    <a:pt x="9989" y="6327"/>
                    <a:pt x="9995" y="6303"/>
                  </a:cubicBezTo>
                  <a:cubicBezTo>
                    <a:pt x="9999" y="6295"/>
                    <a:pt x="9999" y="6284"/>
                    <a:pt x="9999" y="6280"/>
                  </a:cubicBezTo>
                  <a:cubicBezTo>
                    <a:pt x="9992" y="6257"/>
                    <a:pt x="9999" y="6226"/>
                    <a:pt x="10030" y="6218"/>
                  </a:cubicBezTo>
                  <a:lnTo>
                    <a:pt x="10034" y="6218"/>
                  </a:lnTo>
                  <a:cubicBezTo>
                    <a:pt x="10065" y="6180"/>
                    <a:pt x="10088" y="6142"/>
                    <a:pt x="10115" y="6103"/>
                  </a:cubicBezTo>
                  <a:cubicBezTo>
                    <a:pt x="10172" y="6065"/>
                    <a:pt x="10191" y="5984"/>
                    <a:pt x="10153" y="5926"/>
                  </a:cubicBezTo>
                  <a:cubicBezTo>
                    <a:pt x="10149" y="5919"/>
                    <a:pt x="10149" y="5915"/>
                    <a:pt x="10145" y="5911"/>
                  </a:cubicBezTo>
                  <a:lnTo>
                    <a:pt x="10145" y="5911"/>
                  </a:lnTo>
                  <a:cubicBezTo>
                    <a:pt x="10148" y="5911"/>
                    <a:pt x="10151" y="5912"/>
                    <a:pt x="10154" y="5912"/>
                  </a:cubicBezTo>
                  <a:cubicBezTo>
                    <a:pt x="10184" y="5912"/>
                    <a:pt x="10208" y="5893"/>
                    <a:pt x="10222" y="5861"/>
                  </a:cubicBezTo>
                  <a:lnTo>
                    <a:pt x="10222" y="5861"/>
                  </a:lnTo>
                  <a:lnTo>
                    <a:pt x="10218" y="5876"/>
                  </a:lnTo>
                  <a:cubicBezTo>
                    <a:pt x="10299" y="5661"/>
                    <a:pt x="10487" y="5511"/>
                    <a:pt x="10556" y="5296"/>
                  </a:cubicBezTo>
                  <a:cubicBezTo>
                    <a:pt x="10545" y="5277"/>
                    <a:pt x="10549" y="5246"/>
                    <a:pt x="10568" y="5235"/>
                  </a:cubicBezTo>
                  <a:cubicBezTo>
                    <a:pt x="10572" y="5235"/>
                    <a:pt x="10572" y="5227"/>
                    <a:pt x="10576" y="5227"/>
                  </a:cubicBezTo>
                  <a:cubicBezTo>
                    <a:pt x="10633" y="5166"/>
                    <a:pt x="10626" y="5073"/>
                    <a:pt x="10668" y="5008"/>
                  </a:cubicBezTo>
                  <a:cubicBezTo>
                    <a:pt x="10818" y="4462"/>
                    <a:pt x="10802" y="3924"/>
                    <a:pt x="10572" y="3406"/>
                  </a:cubicBezTo>
                  <a:cubicBezTo>
                    <a:pt x="10487" y="3283"/>
                    <a:pt x="10399" y="3160"/>
                    <a:pt x="10245" y="3106"/>
                  </a:cubicBezTo>
                  <a:cubicBezTo>
                    <a:pt x="10241" y="3106"/>
                    <a:pt x="10230" y="3110"/>
                    <a:pt x="10226" y="3110"/>
                  </a:cubicBezTo>
                  <a:cubicBezTo>
                    <a:pt x="10161" y="2952"/>
                    <a:pt x="10222" y="2699"/>
                    <a:pt x="9930" y="2699"/>
                  </a:cubicBezTo>
                  <a:lnTo>
                    <a:pt x="9930" y="2629"/>
                  </a:lnTo>
                  <a:cubicBezTo>
                    <a:pt x="9942" y="2637"/>
                    <a:pt x="9953" y="2637"/>
                    <a:pt x="9969" y="2641"/>
                  </a:cubicBezTo>
                  <a:cubicBezTo>
                    <a:pt x="9987" y="2647"/>
                    <a:pt x="10007" y="2649"/>
                    <a:pt x="10027" y="2649"/>
                  </a:cubicBezTo>
                  <a:cubicBezTo>
                    <a:pt x="10076" y="2649"/>
                    <a:pt x="10127" y="2633"/>
                    <a:pt x="10168" y="2603"/>
                  </a:cubicBezTo>
                  <a:cubicBezTo>
                    <a:pt x="10191" y="2560"/>
                    <a:pt x="10188" y="2510"/>
                    <a:pt x="10161" y="2472"/>
                  </a:cubicBezTo>
                  <a:lnTo>
                    <a:pt x="10153" y="2468"/>
                  </a:lnTo>
                  <a:cubicBezTo>
                    <a:pt x="10076" y="2418"/>
                    <a:pt x="10107" y="2314"/>
                    <a:pt x="10045" y="2257"/>
                  </a:cubicBezTo>
                  <a:cubicBezTo>
                    <a:pt x="10030" y="2226"/>
                    <a:pt x="10026" y="2199"/>
                    <a:pt x="10034" y="2168"/>
                  </a:cubicBezTo>
                  <a:cubicBezTo>
                    <a:pt x="9988" y="2099"/>
                    <a:pt x="9995" y="1995"/>
                    <a:pt x="9930" y="1930"/>
                  </a:cubicBezTo>
                  <a:cubicBezTo>
                    <a:pt x="9899" y="1899"/>
                    <a:pt x="9861" y="1876"/>
                    <a:pt x="9822" y="1861"/>
                  </a:cubicBezTo>
                  <a:lnTo>
                    <a:pt x="9819" y="1857"/>
                  </a:lnTo>
                  <a:cubicBezTo>
                    <a:pt x="9819" y="1842"/>
                    <a:pt x="9819" y="1830"/>
                    <a:pt x="9822" y="1815"/>
                  </a:cubicBezTo>
                  <a:lnTo>
                    <a:pt x="9749" y="1803"/>
                  </a:lnTo>
                  <a:lnTo>
                    <a:pt x="9742" y="1796"/>
                  </a:lnTo>
                  <a:cubicBezTo>
                    <a:pt x="9765" y="1765"/>
                    <a:pt x="9761" y="1726"/>
                    <a:pt x="9730" y="1703"/>
                  </a:cubicBezTo>
                  <a:lnTo>
                    <a:pt x="9726" y="1703"/>
                  </a:lnTo>
                  <a:lnTo>
                    <a:pt x="9719" y="1696"/>
                  </a:lnTo>
                  <a:cubicBezTo>
                    <a:pt x="9680" y="1665"/>
                    <a:pt x="9642" y="1634"/>
                    <a:pt x="9611" y="1600"/>
                  </a:cubicBezTo>
                  <a:lnTo>
                    <a:pt x="9607" y="1592"/>
                  </a:lnTo>
                  <a:cubicBezTo>
                    <a:pt x="9569" y="1557"/>
                    <a:pt x="9530" y="1527"/>
                    <a:pt x="9496" y="1492"/>
                  </a:cubicBezTo>
                  <a:cubicBezTo>
                    <a:pt x="9457" y="1442"/>
                    <a:pt x="9411" y="1411"/>
                    <a:pt x="9354" y="1392"/>
                  </a:cubicBezTo>
                  <a:cubicBezTo>
                    <a:pt x="9319" y="1381"/>
                    <a:pt x="9285" y="1361"/>
                    <a:pt x="9265" y="1335"/>
                  </a:cubicBezTo>
                  <a:cubicBezTo>
                    <a:pt x="9250" y="1354"/>
                    <a:pt x="9238" y="1373"/>
                    <a:pt x="9227" y="1392"/>
                  </a:cubicBezTo>
                  <a:lnTo>
                    <a:pt x="9181" y="1377"/>
                  </a:lnTo>
                  <a:cubicBezTo>
                    <a:pt x="9181" y="1338"/>
                    <a:pt x="9181" y="1304"/>
                    <a:pt x="9173" y="1265"/>
                  </a:cubicBezTo>
                  <a:lnTo>
                    <a:pt x="9069" y="1262"/>
                  </a:lnTo>
                  <a:cubicBezTo>
                    <a:pt x="9069" y="1185"/>
                    <a:pt x="9035" y="1150"/>
                    <a:pt x="8958" y="1150"/>
                  </a:cubicBezTo>
                  <a:cubicBezTo>
                    <a:pt x="8958" y="1119"/>
                    <a:pt x="8954" y="1081"/>
                    <a:pt x="8954" y="1046"/>
                  </a:cubicBezTo>
                  <a:lnTo>
                    <a:pt x="8893" y="1042"/>
                  </a:lnTo>
                  <a:cubicBezTo>
                    <a:pt x="8881" y="1004"/>
                    <a:pt x="8862" y="969"/>
                    <a:pt x="8827" y="946"/>
                  </a:cubicBezTo>
                  <a:cubicBezTo>
                    <a:pt x="8789" y="946"/>
                    <a:pt x="8758" y="935"/>
                    <a:pt x="8727" y="912"/>
                  </a:cubicBezTo>
                  <a:cubicBezTo>
                    <a:pt x="8689" y="885"/>
                    <a:pt x="8650" y="862"/>
                    <a:pt x="8616" y="827"/>
                  </a:cubicBezTo>
                  <a:cubicBezTo>
                    <a:pt x="8585" y="785"/>
                    <a:pt x="8539" y="747"/>
                    <a:pt x="8497" y="720"/>
                  </a:cubicBezTo>
                  <a:lnTo>
                    <a:pt x="8381" y="662"/>
                  </a:lnTo>
                  <a:cubicBezTo>
                    <a:pt x="8366" y="681"/>
                    <a:pt x="8355" y="700"/>
                    <a:pt x="8343" y="720"/>
                  </a:cubicBezTo>
                  <a:lnTo>
                    <a:pt x="8289" y="708"/>
                  </a:lnTo>
                  <a:cubicBezTo>
                    <a:pt x="8305" y="674"/>
                    <a:pt x="8308" y="635"/>
                    <a:pt x="8297" y="604"/>
                  </a:cubicBezTo>
                  <a:lnTo>
                    <a:pt x="8289" y="604"/>
                  </a:lnTo>
                  <a:cubicBezTo>
                    <a:pt x="8228" y="547"/>
                    <a:pt x="8128" y="558"/>
                    <a:pt x="8066" y="501"/>
                  </a:cubicBezTo>
                  <a:cubicBezTo>
                    <a:pt x="8058" y="502"/>
                    <a:pt x="8050" y="503"/>
                    <a:pt x="8042" y="503"/>
                  </a:cubicBezTo>
                  <a:cubicBezTo>
                    <a:pt x="8012" y="503"/>
                    <a:pt x="7983" y="493"/>
                    <a:pt x="7959" y="478"/>
                  </a:cubicBezTo>
                  <a:cubicBezTo>
                    <a:pt x="7921" y="459"/>
                    <a:pt x="7882" y="448"/>
                    <a:pt x="7842" y="448"/>
                  </a:cubicBezTo>
                  <a:cubicBezTo>
                    <a:pt x="7825" y="448"/>
                    <a:pt x="7807" y="450"/>
                    <a:pt x="7790" y="455"/>
                  </a:cubicBezTo>
                  <a:cubicBezTo>
                    <a:pt x="7782" y="432"/>
                    <a:pt x="7767" y="405"/>
                    <a:pt x="7747" y="385"/>
                  </a:cubicBezTo>
                  <a:lnTo>
                    <a:pt x="7740" y="382"/>
                  </a:lnTo>
                  <a:cubicBezTo>
                    <a:pt x="7720" y="362"/>
                    <a:pt x="7695" y="349"/>
                    <a:pt x="7667" y="349"/>
                  </a:cubicBezTo>
                  <a:cubicBezTo>
                    <a:pt x="7657" y="349"/>
                    <a:pt x="7647" y="350"/>
                    <a:pt x="7636" y="355"/>
                  </a:cubicBezTo>
                  <a:cubicBezTo>
                    <a:pt x="7613" y="366"/>
                    <a:pt x="7587" y="372"/>
                    <a:pt x="7561" y="372"/>
                  </a:cubicBezTo>
                  <a:cubicBezTo>
                    <a:pt x="7534" y="372"/>
                    <a:pt x="7507" y="366"/>
                    <a:pt x="7482" y="355"/>
                  </a:cubicBezTo>
                  <a:cubicBezTo>
                    <a:pt x="7455" y="328"/>
                    <a:pt x="7432" y="309"/>
                    <a:pt x="7402" y="285"/>
                  </a:cubicBezTo>
                  <a:lnTo>
                    <a:pt x="7186" y="259"/>
                  </a:lnTo>
                  <a:cubicBezTo>
                    <a:pt x="7168" y="242"/>
                    <a:pt x="7149" y="234"/>
                    <a:pt x="7129" y="234"/>
                  </a:cubicBezTo>
                  <a:cubicBezTo>
                    <a:pt x="7116" y="234"/>
                    <a:pt x="7104" y="237"/>
                    <a:pt x="7090" y="243"/>
                  </a:cubicBezTo>
                  <a:lnTo>
                    <a:pt x="7052" y="270"/>
                  </a:lnTo>
                  <a:lnTo>
                    <a:pt x="7017" y="239"/>
                  </a:lnTo>
                  <a:cubicBezTo>
                    <a:pt x="7002" y="209"/>
                    <a:pt x="6975" y="189"/>
                    <a:pt x="6941" y="182"/>
                  </a:cubicBezTo>
                  <a:cubicBezTo>
                    <a:pt x="6937" y="182"/>
                    <a:pt x="6933" y="182"/>
                    <a:pt x="6930" y="182"/>
                  </a:cubicBezTo>
                  <a:cubicBezTo>
                    <a:pt x="6905" y="182"/>
                    <a:pt x="6876" y="172"/>
                    <a:pt x="6856" y="155"/>
                  </a:cubicBezTo>
                  <a:cubicBezTo>
                    <a:pt x="6838" y="141"/>
                    <a:pt x="6815" y="134"/>
                    <a:pt x="6792" y="134"/>
                  </a:cubicBezTo>
                  <a:cubicBezTo>
                    <a:pt x="6777" y="134"/>
                    <a:pt x="6762" y="137"/>
                    <a:pt x="6748" y="143"/>
                  </a:cubicBezTo>
                  <a:lnTo>
                    <a:pt x="6625" y="182"/>
                  </a:lnTo>
                  <a:lnTo>
                    <a:pt x="6518" y="147"/>
                  </a:lnTo>
                  <a:cubicBezTo>
                    <a:pt x="6458" y="116"/>
                    <a:pt x="6392" y="113"/>
                    <a:pt x="6325" y="113"/>
                  </a:cubicBezTo>
                  <a:cubicBezTo>
                    <a:pt x="6307" y="113"/>
                    <a:pt x="6289" y="113"/>
                    <a:pt x="6270" y="113"/>
                  </a:cubicBezTo>
                  <a:cubicBezTo>
                    <a:pt x="6198" y="113"/>
                    <a:pt x="6126" y="109"/>
                    <a:pt x="6061" y="70"/>
                  </a:cubicBezTo>
                  <a:cubicBezTo>
                    <a:pt x="6050" y="78"/>
                    <a:pt x="6037" y="82"/>
                    <a:pt x="6024" y="82"/>
                  </a:cubicBezTo>
                  <a:cubicBezTo>
                    <a:pt x="6005" y="82"/>
                    <a:pt x="5986" y="73"/>
                    <a:pt x="5972" y="55"/>
                  </a:cubicBezTo>
                  <a:cubicBezTo>
                    <a:pt x="5943" y="26"/>
                    <a:pt x="5905" y="11"/>
                    <a:pt x="5867" y="11"/>
                  </a:cubicBezTo>
                  <a:cubicBezTo>
                    <a:pt x="5831" y="11"/>
                    <a:pt x="5795" y="25"/>
                    <a:pt x="5769" y="51"/>
                  </a:cubicBezTo>
                  <a:lnTo>
                    <a:pt x="5761" y="59"/>
                  </a:lnTo>
                  <a:lnTo>
                    <a:pt x="5749" y="66"/>
                  </a:lnTo>
                  <a:cubicBezTo>
                    <a:pt x="5678" y="107"/>
                    <a:pt x="5608" y="123"/>
                    <a:pt x="5538" y="123"/>
                  </a:cubicBezTo>
                  <a:cubicBezTo>
                    <a:pt x="5460" y="123"/>
                    <a:pt x="5382" y="103"/>
                    <a:pt x="5304" y="70"/>
                  </a:cubicBezTo>
                  <a:lnTo>
                    <a:pt x="5115" y="74"/>
                  </a:lnTo>
                  <a:cubicBezTo>
                    <a:pt x="5091" y="90"/>
                    <a:pt x="5066" y="101"/>
                    <a:pt x="5041" y="101"/>
                  </a:cubicBezTo>
                  <a:cubicBezTo>
                    <a:pt x="5018" y="101"/>
                    <a:pt x="4995" y="92"/>
                    <a:pt x="4973" y="70"/>
                  </a:cubicBezTo>
                  <a:cubicBezTo>
                    <a:pt x="4960" y="77"/>
                    <a:pt x="4945" y="81"/>
                    <a:pt x="4931" y="81"/>
                  </a:cubicBezTo>
                  <a:cubicBezTo>
                    <a:pt x="4911" y="81"/>
                    <a:pt x="4892" y="74"/>
                    <a:pt x="4877" y="59"/>
                  </a:cubicBezTo>
                  <a:cubicBezTo>
                    <a:pt x="4811" y="25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20"/>
            <p:cNvSpPr/>
            <p:nvPr/>
          </p:nvSpPr>
          <p:spPr>
            <a:xfrm>
              <a:off x="2831896" y="1189969"/>
              <a:ext cx="73331" cy="90920"/>
            </a:xfrm>
            <a:custGeom>
              <a:avLst/>
              <a:gdLst/>
              <a:ahLst/>
              <a:cxnLst/>
              <a:rect l="l" t="t" r="r" b="b"/>
              <a:pathLst>
                <a:path w="2364" h="2931" extrusionOk="0">
                  <a:moveTo>
                    <a:pt x="2215" y="1"/>
                  </a:moveTo>
                  <a:cubicBezTo>
                    <a:pt x="2172" y="1"/>
                    <a:pt x="2126" y="15"/>
                    <a:pt x="2079" y="34"/>
                  </a:cubicBezTo>
                  <a:cubicBezTo>
                    <a:pt x="1807" y="134"/>
                    <a:pt x="1515" y="191"/>
                    <a:pt x="1307" y="429"/>
                  </a:cubicBezTo>
                  <a:lnTo>
                    <a:pt x="1207" y="491"/>
                  </a:lnTo>
                  <a:cubicBezTo>
                    <a:pt x="938" y="629"/>
                    <a:pt x="708" y="833"/>
                    <a:pt x="539" y="1083"/>
                  </a:cubicBezTo>
                  <a:cubicBezTo>
                    <a:pt x="477" y="1113"/>
                    <a:pt x="423" y="1152"/>
                    <a:pt x="439" y="1240"/>
                  </a:cubicBezTo>
                  <a:cubicBezTo>
                    <a:pt x="300" y="1298"/>
                    <a:pt x="235" y="1413"/>
                    <a:pt x="208" y="1551"/>
                  </a:cubicBezTo>
                  <a:cubicBezTo>
                    <a:pt x="1" y="1913"/>
                    <a:pt x="116" y="2239"/>
                    <a:pt x="293" y="2566"/>
                  </a:cubicBezTo>
                  <a:cubicBezTo>
                    <a:pt x="308" y="2654"/>
                    <a:pt x="308" y="2762"/>
                    <a:pt x="435" y="2781"/>
                  </a:cubicBezTo>
                  <a:cubicBezTo>
                    <a:pt x="446" y="2827"/>
                    <a:pt x="458" y="2881"/>
                    <a:pt x="473" y="2931"/>
                  </a:cubicBezTo>
                  <a:cubicBezTo>
                    <a:pt x="492" y="2916"/>
                    <a:pt x="531" y="2900"/>
                    <a:pt x="531" y="2881"/>
                  </a:cubicBezTo>
                  <a:cubicBezTo>
                    <a:pt x="539" y="2835"/>
                    <a:pt x="512" y="2793"/>
                    <a:pt x="462" y="2781"/>
                  </a:cubicBezTo>
                  <a:lnTo>
                    <a:pt x="439" y="2781"/>
                  </a:lnTo>
                  <a:lnTo>
                    <a:pt x="396" y="2566"/>
                  </a:lnTo>
                  <a:cubicBezTo>
                    <a:pt x="308" y="2312"/>
                    <a:pt x="331" y="2043"/>
                    <a:pt x="300" y="1782"/>
                  </a:cubicBezTo>
                  <a:cubicBezTo>
                    <a:pt x="343" y="1586"/>
                    <a:pt x="423" y="1402"/>
                    <a:pt x="535" y="1240"/>
                  </a:cubicBezTo>
                  <a:lnTo>
                    <a:pt x="492" y="1229"/>
                  </a:lnTo>
                  <a:lnTo>
                    <a:pt x="500" y="1206"/>
                  </a:lnTo>
                  <a:cubicBezTo>
                    <a:pt x="515" y="1217"/>
                    <a:pt x="523" y="1229"/>
                    <a:pt x="539" y="1240"/>
                  </a:cubicBezTo>
                  <a:cubicBezTo>
                    <a:pt x="792" y="1067"/>
                    <a:pt x="1019" y="860"/>
                    <a:pt x="1211" y="625"/>
                  </a:cubicBezTo>
                  <a:cubicBezTo>
                    <a:pt x="1246" y="614"/>
                    <a:pt x="1280" y="602"/>
                    <a:pt x="1307" y="583"/>
                  </a:cubicBezTo>
                  <a:lnTo>
                    <a:pt x="2091" y="168"/>
                  </a:lnTo>
                  <a:cubicBezTo>
                    <a:pt x="2187" y="153"/>
                    <a:pt x="2298" y="183"/>
                    <a:pt x="2364" y="76"/>
                  </a:cubicBezTo>
                  <a:cubicBezTo>
                    <a:pt x="2317" y="21"/>
                    <a:pt x="2268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7" name="Google Shape;3337;p20"/>
          <p:cNvGrpSpPr/>
          <p:nvPr/>
        </p:nvGrpSpPr>
        <p:grpSpPr>
          <a:xfrm rot="-527345">
            <a:off x="1795675" y="3688623"/>
            <a:ext cx="305807" cy="228278"/>
            <a:chOff x="2290256" y="1412662"/>
            <a:chExt cx="264290" cy="197287"/>
          </a:xfrm>
        </p:grpSpPr>
        <p:sp>
          <p:nvSpPr>
            <p:cNvPr id="3338" name="Google Shape;3338;p20"/>
            <p:cNvSpPr/>
            <p:nvPr/>
          </p:nvSpPr>
          <p:spPr>
            <a:xfrm>
              <a:off x="2290256" y="1412662"/>
              <a:ext cx="264290" cy="197287"/>
            </a:xfrm>
            <a:custGeom>
              <a:avLst/>
              <a:gdLst/>
              <a:ahLst/>
              <a:cxnLst/>
              <a:rect l="l" t="t" r="r" b="b"/>
              <a:pathLst>
                <a:path w="8520" h="6360" extrusionOk="0">
                  <a:moveTo>
                    <a:pt x="2275" y="386"/>
                  </a:moveTo>
                  <a:cubicBezTo>
                    <a:pt x="2279" y="398"/>
                    <a:pt x="2287" y="405"/>
                    <a:pt x="2299" y="417"/>
                  </a:cubicBezTo>
                  <a:cubicBezTo>
                    <a:pt x="2260" y="409"/>
                    <a:pt x="2222" y="402"/>
                    <a:pt x="2183" y="390"/>
                  </a:cubicBezTo>
                  <a:cubicBezTo>
                    <a:pt x="2183" y="386"/>
                    <a:pt x="2179" y="386"/>
                    <a:pt x="2179" y="386"/>
                  </a:cubicBezTo>
                  <a:close/>
                  <a:moveTo>
                    <a:pt x="2614" y="478"/>
                  </a:moveTo>
                  <a:lnTo>
                    <a:pt x="2614" y="478"/>
                  </a:lnTo>
                  <a:cubicBezTo>
                    <a:pt x="3459" y="640"/>
                    <a:pt x="4277" y="890"/>
                    <a:pt x="5031" y="1308"/>
                  </a:cubicBezTo>
                  <a:cubicBezTo>
                    <a:pt x="5039" y="1309"/>
                    <a:pt x="5047" y="1309"/>
                    <a:pt x="5056" y="1309"/>
                  </a:cubicBezTo>
                  <a:cubicBezTo>
                    <a:pt x="5101" y="1309"/>
                    <a:pt x="5145" y="1300"/>
                    <a:pt x="5181" y="1274"/>
                  </a:cubicBezTo>
                  <a:cubicBezTo>
                    <a:pt x="5196" y="1278"/>
                    <a:pt x="5215" y="1285"/>
                    <a:pt x="5227" y="1285"/>
                  </a:cubicBezTo>
                  <a:cubicBezTo>
                    <a:pt x="5361" y="1424"/>
                    <a:pt x="5523" y="1535"/>
                    <a:pt x="5699" y="1600"/>
                  </a:cubicBezTo>
                  <a:lnTo>
                    <a:pt x="5861" y="1731"/>
                  </a:lnTo>
                  <a:cubicBezTo>
                    <a:pt x="5861" y="1739"/>
                    <a:pt x="5857" y="1750"/>
                    <a:pt x="5861" y="1758"/>
                  </a:cubicBezTo>
                  <a:cubicBezTo>
                    <a:pt x="5926" y="1985"/>
                    <a:pt x="6103" y="2123"/>
                    <a:pt x="6264" y="2273"/>
                  </a:cubicBezTo>
                  <a:cubicBezTo>
                    <a:pt x="6821" y="2788"/>
                    <a:pt x="7309" y="3364"/>
                    <a:pt x="7755" y="3967"/>
                  </a:cubicBezTo>
                  <a:cubicBezTo>
                    <a:pt x="7867" y="4133"/>
                    <a:pt x="7916" y="4313"/>
                    <a:pt x="8001" y="4494"/>
                  </a:cubicBezTo>
                  <a:cubicBezTo>
                    <a:pt x="8043" y="4582"/>
                    <a:pt x="8062" y="4678"/>
                    <a:pt x="8059" y="4782"/>
                  </a:cubicBezTo>
                  <a:cubicBezTo>
                    <a:pt x="8043" y="4748"/>
                    <a:pt x="8020" y="4713"/>
                    <a:pt x="7986" y="4690"/>
                  </a:cubicBezTo>
                  <a:cubicBezTo>
                    <a:pt x="7986" y="4651"/>
                    <a:pt x="7974" y="4617"/>
                    <a:pt x="7947" y="4590"/>
                  </a:cubicBezTo>
                  <a:lnTo>
                    <a:pt x="7993" y="4590"/>
                  </a:lnTo>
                  <a:cubicBezTo>
                    <a:pt x="7924" y="4436"/>
                    <a:pt x="7763" y="4329"/>
                    <a:pt x="7751" y="4148"/>
                  </a:cubicBezTo>
                  <a:cubicBezTo>
                    <a:pt x="7271" y="3729"/>
                    <a:pt x="6925" y="3187"/>
                    <a:pt x="6399" y="2811"/>
                  </a:cubicBezTo>
                  <a:cubicBezTo>
                    <a:pt x="6180" y="2619"/>
                    <a:pt x="6030" y="2350"/>
                    <a:pt x="5734" y="2250"/>
                  </a:cubicBezTo>
                  <a:lnTo>
                    <a:pt x="5718" y="2250"/>
                  </a:lnTo>
                  <a:cubicBezTo>
                    <a:pt x="5704" y="2201"/>
                    <a:pt x="5658" y="2164"/>
                    <a:pt x="5606" y="2164"/>
                  </a:cubicBezTo>
                  <a:cubicBezTo>
                    <a:pt x="5602" y="2164"/>
                    <a:pt x="5597" y="2165"/>
                    <a:pt x="5592" y="2165"/>
                  </a:cubicBezTo>
                  <a:lnTo>
                    <a:pt x="5407" y="2023"/>
                  </a:lnTo>
                  <a:cubicBezTo>
                    <a:pt x="5315" y="1869"/>
                    <a:pt x="5169" y="1762"/>
                    <a:pt x="4996" y="1708"/>
                  </a:cubicBezTo>
                  <a:cubicBezTo>
                    <a:pt x="4993" y="1680"/>
                    <a:pt x="4969" y="1658"/>
                    <a:pt x="4941" y="1658"/>
                  </a:cubicBezTo>
                  <a:cubicBezTo>
                    <a:pt x="4939" y="1658"/>
                    <a:pt x="4937" y="1658"/>
                    <a:pt x="4935" y="1658"/>
                  </a:cubicBezTo>
                  <a:lnTo>
                    <a:pt x="4927" y="1658"/>
                  </a:lnTo>
                  <a:cubicBezTo>
                    <a:pt x="4604" y="1447"/>
                    <a:pt x="4262" y="1262"/>
                    <a:pt x="3882" y="1159"/>
                  </a:cubicBezTo>
                  <a:lnTo>
                    <a:pt x="3870" y="1116"/>
                  </a:lnTo>
                  <a:cubicBezTo>
                    <a:pt x="3793" y="1039"/>
                    <a:pt x="3709" y="966"/>
                    <a:pt x="3620" y="909"/>
                  </a:cubicBezTo>
                  <a:cubicBezTo>
                    <a:pt x="3305" y="717"/>
                    <a:pt x="2971" y="574"/>
                    <a:pt x="2614" y="478"/>
                  </a:cubicBezTo>
                  <a:close/>
                  <a:moveTo>
                    <a:pt x="1370" y="799"/>
                  </a:moveTo>
                  <a:cubicBezTo>
                    <a:pt x="1426" y="799"/>
                    <a:pt x="1486" y="801"/>
                    <a:pt x="1549" y="805"/>
                  </a:cubicBezTo>
                  <a:cubicBezTo>
                    <a:pt x="2299" y="851"/>
                    <a:pt x="2940" y="1220"/>
                    <a:pt x="3659" y="1366"/>
                  </a:cubicBezTo>
                  <a:cubicBezTo>
                    <a:pt x="3701" y="1362"/>
                    <a:pt x="3747" y="1351"/>
                    <a:pt x="3786" y="1331"/>
                  </a:cubicBezTo>
                  <a:cubicBezTo>
                    <a:pt x="3831" y="1367"/>
                    <a:pt x="3887" y="1386"/>
                    <a:pt x="3943" y="1386"/>
                  </a:cubicBezTo>
                  <a:cubicBezTo>
                    <a:pt x="3948" y="1386"/>
                    <a:pt x="3953" y="1386"/>
                    <a:pt x="3959" y="1385"/>
                  </a:cubicBezTo>
                  <a:cubicBezTo>
                    <a:pt x="4022" y="1452"/>
                    <a:pt x="4108" y="1490"/>
                    <a:pt x="4199" y="1490"/>
                  </a:cubicBezTo>
                  <a:cubicBezTo>
                    <a:pt x="4207" y="1490"/>
                    <a:pt x="4215" y="1490"/>
                    <a:pt x="4224" y="1489"/>
                  </a:cubicBezTo>
                  <a:lnTo>
                    <a:pt x="4228" y="1489"/>
                  </a:lnTo>
                  <a:cubicBezTo>
                    <a:pt x="4273" y="1559"/>
                    <a:pt x="4348" y="1598"/>
                    <a:pt x="4431" y="1598"/>
                  </a:cubicBezTo>
                  <a:cubicBezTo>
                    <a:pt x="4439" y="1598"/>
                    <a:pt x="4447" y="1597"/>
                    <a:pt x="4454" y="1597"/>
                  </a:cubicBezTo>
                  <a:lnTo>
                    <a:pt x="4458" y="1597"/>
                  </a:lnTo>
                  <a:cubicBezTo>
                    <a:pt x="4493" y="1623"/>
                    <a:pt x="4531" y="1654"/>
                    <a:pt x="4573" y="1673"/>
                  </a:cubicBezTo>
                  <a:cubicBezTo>
                    <a:pt x="4586" y="1696"/>
                    <a:pt x="4613" y="1714"/>
                    <a:pt x="4645" y="1714"/>
                  </a:cubicBezTo>
                  <a:cubicBezTo>
                    <a:pt x="4650" y="1714"/>
                    <a:pt x="4656" y="1713"/>
                    <a:pt x="4662" y="1712"/>
                  </a:cubicBezTo>
                  <a:cubicBezTo>
                    <a:pt x="4685" y="1770"/>
                    <a:pt x="4739" y="1804"/>
                    <a:pt x="4800" y="1804"/>
                  </a:cubicBezTo>
                  <a:lnTo>
                    <a:pt x="4819" y="1812"/>
                  </a:lnTo>
                  <a:cubicBezTo>
                    <a:pt x="4873" y="1881"/>
                    <a:pt x="4931" y="1931"/>
                    <a:pt x="5027" y="1931"/>
                  </a:cubicBezTo>
                  <a:cubicBezTo>
                    <a:pt x="5034" y="1985"/>
                    <a:pt x="5088" y="2023"/>
                    <a:pt x="5142" y="2023"/>
                  </a:cubicBezTo>
                  <a:lnTo>
                    <a:pt x="5161" y="2035"/>
                  </a:lnTo>
                  <a:cubicBezTo>
                    <a:pt x="5284" y="2173"/>
                    <a:pt x="5438" y="2284"/>
                    <a:pt x="5611" y="2365"/>
                  </a:cubicBezTo>
                  <a:cubicBezTo>
                    <a:pt x="5795" y="2596"/>
                    <a:pt x="6034" y="2761"/>
                    <a:pt x="6276" y="2922"/>
                  </a:cubicBezTo>
                  <a:cubicBezTo>
                    <a:pt x="6821" y="3510"/>
                    <a:pt x="7390" y="4071"/>
                    <a:pt x="7855" y="4728"/>
                  </a:cubicBezTo>
                  <a:cubicBezTo>
                    <a:pt x="7847" y="4755"/>
                    <a:pt x="7859" y="4786"/>
                    <a:pt x="7886" y="4797"/>
                  </a:cubicBezTo>
                  <a:cubicBezTo>
                    <a:pt x="7886" y="4978"/>
                    <a:pt x="7890" y="5166"/>
                    <a:pt x="7890" y="5347"/>
                  </a:cubicBezTo>
                  <a:cubicBezTo>
                    <a:pt x="7759" y="5604"/>
                    <a:pt x="7463" y="5604"/>
                    <a:pt x="7290" y="5766"/>
                  </a:cubicBezTo>
                  <a:cubicBezTo>
                    <a:pt x="7056" y="5989"/>
                    <a:pt x="6777" y="6068"/>
                    <a:pt x="6482" y="6068"/>
                  </a:cubicBezTo>
                  <a:cubicBezTo>
                    <a:pt x="6365" y="6068"/>
                    <a:pt x="6246" y="6056"/>
                    <a:pt x="6126" y="6035"/>
                  </a:cubicBezTo>
                  <a:cubicBezTo>
                    <a:pt x="5123" y="5862"/>
                    <a:pt x="4143" y="5612"/>
                    <a:pt x="3278" y="5055"/>
                  </a:cubicBezTo>
                  <a:cubicBezTo>
                    <a:pt x="3075" y="4924"/>
                    <a:pt x="2871" y="4809"/>
                    <a:pt x="2664" y="4690"/>
                  </a:cubicBezTo>
                  <a:cubicBezTo>
                    <a:pt x="2667" y="4675"/>
                    <a:pt x="2671" y="4663"/>
                    <a:pt x="2671" y="4648"/>
                  </a:cubicBezTo>
                  <a:cubicBezTo>
                    <a:pt x="2644" y="4463"/>
                    <a:pt x="2518" y="4356"/>
                    <a:pt x="2372" y="4271"/>
                  </a:cubicBezTo>
                  <a:cubicBezTo>
                    <a:pt x="1645" y="3868"/>
                    <a:pt x="1115" y="3287"/>
                    <a:pt x="719" y="2580"/>
                  </a:cubicBezTo>
                  <a:cubicBezTo>
                    <a:pt x="635" y="2438"/>
                    <a:pt x="546" y="2296"/>
                    <a:pt x="358" y="2265"/>
                  </a:cubicBezTo>
                  <a:cubicBezTo>
                    <a:pt x="550" y="2081"/>
                    <a:pt x="489" y="1835"/>
                    <a:pt x="508" y="1616"/>
                  </a:cubicBezTo>
                  <a:cubicBezTo>
                    <a:pt x="564" y="1004"/>
                    <a:pt x="798" y="799"/>
                    <a:pt x="1370" y="799"/>
                  </a:cubicBezTo>
                  <a:close/>
                  <a:moveTo>
                    <a:pt x="1888" y="0"/>
                  </a:moveTo>
                  <a:cubicBezTo>
                    <a:pt x="1796" y="0"/>
                    <a:pt x="1704" y="20"/>
                    <a:pt x="1611" y="63"/>
                  </a:cubicBezTo>
                  <a:lnTo>
                    <a:pt x="1599" y="71"/>
                  </a:lnTo>
                  <a:cubicBezTo>
                    <a:pt x="1541" y="116"/>
                    <a:pt x="1476" y="126"/>
                    <a:pt x="1408" y="126"/>
                  </a:cubicBezTo>
                  <a:cubicBezTo>
                    <a:pt x="1353" y="126"/>
                    <a:pt x="1296" y="119"/>
                    <a:pt x="1241" y="119"/>
                  </a:cubicBezTo>
                  <a:cubicBezTo>
                    <a:pt x="1171" y="119"/>
                    <a:pt x="1102" y="130"/>
                    <a:pt x="1042" y="179"/>
                  </a:cubicBezTo>
                  <a:lnTo>
                    <a:pt x="1038" y="179"/>
                  </a:lnTo>
                  <a:cubicBezTo>
                    <a:pt x="981" y="244"/>
                    <a:pt x="873" y="217"/>
                    <a:pt x="823" y="302"/>
                  </a:cubicBezTo>
                  <a:cubicBezTo>
                    <a:pt x="754" y="348"/>
                    <a:pt x="650" y="329"/>
                    <a:pt x="604" y="409"/>
                  </a:cubicBezTo>
                  <a:cubicBezTo>
                    <a:pt x="550" y="425"/>
                    <a:pt x="508" y="463"/>
                    <a:pt x="477" y="505"/>
                  </a:cubicBezTo>
                  <a:cubicBezTo>
                    <a:pt x="435" y="536"/>
                    <a:pt x="396" y="578"/>
                    <a:pt x="373" y="628"/>
                  </a:cubicBezTo>
                  <a:cubicBezTo>
                    <a:pt x="297" y="678"/>
                    <a:pt x="304" y="774"/>
                    <a:pt x="262" y="843"/>
                  </a:cubicBezTo>
                  <a:cubicBezTo>
                    <a:pt x="181" y="897"/>
                    <a:pt x="193" y="993"/>
                    <a:pt x="151" y="1062"/>
                  </a:cubicBezTo>
                  <a:cubicBezTo>
                    <a:pt x="31" y="1159"/>
                    <a:pt x="89" y="1285"/>
                    <a:pt x="97" y="1401"/>
                  </a:cubicBezTo>
                  <a:cubicBezTo>
                    <a:pt x="104" y="1408"/>
                    <a:pt x="108" y="1420"/>
                    <a:pt x="108" y="1428"/>
                  </a:cubicBezTo>
                  <a:cubicBezTo>
                    <a:pt x="58" y="1497"/>
                    <a:pt x="66" y="1581"/>
                    <a:pt x="31" y="1658"/>
                  </a:cubicBezTo>
                  <a:lnTo>
                    <a:pt x="31" y="1670"/>
                  </a:lnTo>
                  <a:cubicBezTo>
                    <a:pt x="143" y="1892"/>
                    <a:pt x="1" y="2158"/>
                    <a:pt x="131" y="2380"/>
                  </a:cubicBezTo>
                  <a:lnTo>
                    <a:pt x="131" y="2384"/>
                  </a:lnTo>
                  <a:cubicBezTo>
                    <a:pt x="200" y="2442"/>
                    <a:pt x="181" y="2542"/>
                    <a:pt x="243" y="2600"/>
                  </a:cubicBezTo>
                  <a:lnTo>
                    <a:pt x="247" y="2611"/>
                  </a:lnTo>
                  <a:cubicBezTo>
                    <a:pt x="320" y="2661"/>
                    <a:pt x="297" y="2769"/>
                    <a:pt x="366" y="2822"/>
                  </a:cubicBezTo>
                  <a:cubicBezTo>
                    <a:pt x="431" y="2884"/>
                    <a:pt x="404" y="2984"/>
                    <a:pt x="489" y="3038"/>
                  </a:cubicBezTo>
                  <a:cubicBezTo>
                    <a:pt x="516" y="3076"/>
                    <a:pt x="546" y="3114"/>
                    <a:pt x="577" y="3153"/>
                  </a:cubicBezTo>
                  <a:lnTo>
                    <a:pt x="589" y="3168"/>
                  </a:lnTo>
                  <a:cubicBezTo>
                    <a:pt x="665" y="3207"/>
                    <a:pt x="631" y="3322"/>
                    <a:pt x="723" y="3357"/>
                  </a:cubicBezTo>
                  <a:cubicBezTo>
                    <a:pt x="738" y="3406"/>
                    <a:pt x="777" y="3453"/>
                    <a:pt x="823" y="3479"/>
                  </a:cubicBezTo>
                  <a:cubicBezTo>
                    <a:pt x="900" y="3591"/>
                    <a:pt x="954" y="3714"/>
                    <a:pt x="1054" y="3810"/>
                  </a:cubicBezTo>
                  <a:cubicBezTo>
                    <a:pt x="1077" y="3864"/>
                    <a:pt x="1123" y="3898"/>
                    <a:pt x="1180" y="3910"/>
                  </a:cubicBezTo>
                  <a:cubicBezTo>
                    <a:pt x="1192" y="3971"/>
                    <a:pt x="1242" y="4014"/>
                    <a:pt x="1299" y="4017"/>
                  </a:cubicBezTo>
                  <a:cubicBezTo>
                    <a:pt x="1323" y="4110"/>
                    <a:pt x="1442" y="4079"/>
                    <a:pt x="1488" y="4148"/>
                  </a:cubicBezTo>
                  <a:lnTo>
                    <a:pt x="1507" y="4163"/>
                  </a:lnTo>
                  <a:cubicBezTo>
                    <a:pt x="1565" y="4244"/>
                    <a:pt x="1641" y="4309"/>
                    <a:pt x="1722" y="4363"/>
                  </a:cubicBezTo>
                  <a:lnTo>
                    <a:pt x="1738" y="4375"/>
                  </a:lnTo>
                  <a:cubicBezTo>
                    <a:pt x="1768" y="4413"/>
                    <a:pt x="1814" y="4440"/>
                    <a:pt x="1857" y="4463"/>
                  </a:cubicBezTo>
                  <a:cubicBezTo>
                    <a:pt x="1899" y="4548"/>
                    <a:pt x="2010" y="4517"/>
                    <a:pt x="2064" y="4578"/>
                  </a:cubicBezTo>
                  <a:lnTo>
                    <a:pt x="2083" y="4590"/>
                  </a:lnTo>
                  <a:cubicBezTo>
                    <a:pt x="2114" y="4628"/>
                    <a:pt x="2160" y="4655"/>
                    <a:pt x="2210" y="4667"/>
                  </a:cubicBezTo>
                  <a:cubicBezTo>
                    <a:pt x="2276" y="4765"/>
                    <a:pt x="2382" y="4829"/>
                    <a:pt x="2498" y="4829"/>
                  </a:cubicBezTo>
                  <a:cubicBezTo>
                    <a:pt x="2504" y="4829"/>
                    <a:pt x="2511" y="4829"/>
                    <a:pt x="2518" y="4828"/>
                  </a:cubicBezTo>
                  <a:cubicBezTo>
                    <a:pt x="2518" y="4859"/>
                    <a:pt x="2525" y="4882"/>
                    <a:pt x="2529" y="4913"/>
                  </a:cubicBezTo>
                  <a:cubicBezTo>
                    <a:pt x="2587" y="4913"/>
                    <a:pt x="2641" y="4955"/>
                    <a:pt x="2652" y="5013"/>
                  </a:cubicBezTo>
                  <a:cubicBezTo>
                    <a:pt x="2860" y="5093"/>
                    <a:pt x="3075" y="5163"/>
                    <a:pt x="3225" y="5339"/>
                  </a:cubicBezTo>
                  <a:cubicBezTo>
                    <a:pt x="3317" y="5347"/>
                    <a:pt x="3398" y="5378"/>
                    <a:pt x="3440" y="5462"/>
                  </a:cubicBezTo>
                  <a:cubicBezTo>
                    <a:pt x="3532" y="5474"/>
                    <a:pt x="3624" y="5470"/>
                    <a:pt x="3678" y="5566"/>
                  </a:cubicBezTo>
                  <a:cubicBezTo>
                    <a:pt x="3766" y="5574"/>
                    <a:pt x="3855" y="5589"/>
                    <a:pt x="3897" y="5685"/>
                  </a:cubicBezTo>
                  <a:cubicBezTo>
                    <a:pt x="3900" y="5685"/>
                    <a:pt x="3902" y="5685"/>
                    <a:pt x="3905" y="5685"/>
                  </a:cubicBezTo>
                  <a:cubicBezTo>
                    <a:pt x="3960" y="5685"/>
                    <a:pt x="4013" y="5722"/>
                    <a:pt x="4032" y="5770"/>
                  </a:cubicBezTo>
                  <a:cubicBezTo>
                    <a:pt x="4112" y="5789"/>
                    <a:pt x="4201" y="5808"/>
                    <a:pt x="4254" y="5881"/>
                  </a:cubicBezTo>
                  <a:cubicBezTo>
                    <a:pt x="4283" y="5879"/>
                    <a:pt x="4311" y="5878"/>
                    <a:pt x="4339" y="5878"/>
                  </a:cubicBezTo>
                  <a:cubicBezTo>
                    <a:pt x="4470" y="5878"/>
                    <a:pt x="4596" y="5904"/>
                    <a:pt x="4704" y="5996"/>
                  </a:cubicBezTo>
                  <a:cubicBezTo>
                    <a:pt x="4858" y="6023"/>
                    <a:pt x="5031" y="5989"/>
                    <a:pt x="5161" y="6108"/>
                  </a:cubicBezTo>
                  <a:cubicBezTo>
                    <a:pt x="5434" y="6165"/>
                    <a:pt x="5707" y="6223"/>
                    <a:pt x="5976" y="6288"/>
                  </a:cubicBezTo>
                  <a:cubicBezTo>
                    <a:pt x="6164" y="6332"/>
                    <a:pt x="6350" y="6359"/>
                    <a:pt x="6534" y="6359"/>
                  </a:cubicBezTo>
                  <a:cubicBezTo>
                    <a:pt x="6753" y="6359"/>
                    <a:pt x="6969" y="6321"/>
                    <a:pt x="7183" y="6227"/>
                  </a:cubicBezTo>
                  <a:cubicBezTo>
                    <a:pt x="7313" y="6089"/>
                    <a:pt x="7448" y="5950"/>
                    <a:pt x="7647" y="5904"/>
                  </a:cubicBezTo>
                  <a:cubicBezTo>
                    <a:pt x="7719" y="5822"/>
                    <a:pt x="7819" y="5777"/>
                    <a:pt x="7921" y="5777"/>
                  </a:cubicBezTo>
                  <a:cubicBezTo>
                    <a:pt x="7938" y="5777"/>
                    <a:pt x="7956" y="5778"/>
                    <a:pt x="7974" y="5781"/>
                  </a:cubicBezTo>
                  <a:lnTo>
                    <a:pt x="8212" y="5574"/>
                  </a:lnTo>
                  <a:cubicBezTo>
                    <a:pt x="8212" y="5547"/>
                    <a:pt x="8216" y="5516"/>
                    <a:pt x="8216" y="5489"/>
                  </a:cubicBezTo>
                  <a:cubicBezTo>
                    <a:pt x="8224" y="5491"/>
                    <a:pt x="8231" y="5492"/>
                    <a:pt x="8238" y="5492"/>
                  </a:cubicBezTo>
                  <a:cubicBezTo>
                    <a:pt x="8271" y="5492"/>
                    <a:pt x="8300" y="5470"/>
                    <a:pt x="8312" y="5435"/>
                  </a:cubicBezTo>
                  <a:cubicBezTo>
                    <a:pt x="8312" y="5432"/>
                    <a:pt x="8316" y="5420"/>
                    <a:pt x="8316" y="5416"/>
                  </a:cubicBezTo>
                  <a:lnTo>
                    <a:pt x="8308" y="5382"/>
                  </a:lnTo>
                  <a:lnTo>
                    <a:pt x="8335" y="5359"/>
                  </a:lnTo>
                  <a:cubicBezTo>
                    <a:pt x="8397" y="5278"/>
                    <a:pt x="8397" y="5182"/>
                    <a:pt x="8431" y="5090"/>
                  </a:cubicBezTo>
                  <a:lnTo>
                    <a:pt x="8416" y="5055"/>
                  </a:lnTo>
                  <a:lnTo>
                    <a:pt x="8443" y="5028"/>
                  </a:lnTo>
                  <a:cubicBezTo>
                    <a:pt x="8451" y="5028"/>
                    <a:pt x="8466" y="5017"/>
                    <a:pt x="8474" y="4990"/>
                  </a:cubicBezTo>
                  <a:cubicBezTo>
                    <a:pt x="8485" y="4963"/>
                    <a:pt x="8474" y="4940"/>
                    <a:pt x="8447" y="4913"/>
                  </a:cubicBezTo>
                  <a:cubicBezTo>
                    <a:pt x="8416" y="4894"/>
                    <a:pt x="8412" y="4863"/>
                    <a:pt x="8428" y="4840"/>
                  </a:cubicBezTo>
                  <a:cubicBezTo>
                    <a:pt x="8385" y="4751"/>
                    <a:pt x="8358" y="4667"/>
                    <a:pt x="8431" y="4586"/>
                  </a:cubicBezTo>
                  <a:lnTo>
                    <a:pt x="8431" y="4590"/>
                  </a:lnTo>
                  <a:cubicBezTo>
                    <a:pt x="8501" y="4513"/>
                    <a:pt x="8520" y="4444"/>
                    <a:pt x="8412" y="4398"/>
                  </a:cubicBezTo>
                  <a:cubicBezTo>
                    <a:pt x="8389" y="4317"/>
                    <a:pt x="8393" y="4221"/>
                    <a:pt x="8316" y="4156"/>
                  </a:cubicBezTo>
                  <a:lnTo>
                    <a:pt x="8316" y="4156"/>
                  </a:lnTo>
                  <a:lnTo>
                    <a:pt x="8320" y="4163"/>
                  </a:lnTo>
                  <a:cubicBezTo>
                    <a:pt x="8262" y="4098"/>
                    <a:pt x="8293" y="3991"/>
                    <a:pt x="8185" y="3956"/>
                  </a:cubicBezTo>
                  <a:cubicBezTo>
                    <a:pt x="8185" y="3898"/>
                    <a:pt x="8139" y="3864"/>
                    <a:pt x="8105" y="3821"/>
                  </a:cubicBezTo>
                  <a:lnTo>
                    <a:pt x="8101" y="3810"/>
                  </a:lnTo>
                  <a:cubicBezTo>
                    <a:pt x="8028" y="3764"/>
                    <a:pt x="8051" y="3652"/>
                    <a:pt x="7970" y="3610"/>
                  </a:cubicBezTo>
                  <a:cubicBezTo>
                    <a:pt x="7928" y="3541"/>
                    <a:pt x="7943" y="3441"/>
                    <a:pt x="7855" y="3395"/>
                  </a:cubicBezTo>
                  <a:cubicBezTo>
                    <a:pt x="7840" y="3341"/>
                    <a:pt x="7797" y="3307"/>
                    <a:pt x="7759" y="3268"/>
                  </a:cubicBezTo>
                  <a:lnTo>
                    <a:pt x="7747" y="3260"/>
                  </a:lnTo>
                  <a:cubicBezTo>
                    <a:pt x="7709" y="3226"/>
                    <a:pt x="7678" y="3191"/>
                    <a:pt x="7644" y="3157"/>
                  </a:cubicBezTo>
                  <a:lnTo>
                    <a:pt x="7632" y="3149"/>
                  </a:lnTo>
                  <a:cubicBezTo>
                    <a:pt x="7544" y="3057"/>
                    <a:pt x="7509" y="2915"/>
                    <a:pt x="7390" y="2845"/>
                  </a:cubicBezTo>
                  <a:cubicBezTo>
                    <a:pt x="7379" y="2788"/>
                    <a:pt x="7336" y="2742"/>
                    <a:pt x="7279" y="2726"/>
                  </a:cubicBezTo>
                  <a:cubicBezTo>
                    <a:pt x="7259" y="2673"/>
                    <a:pt x="7221" y="2634"/>
                    <a:pt x="7171" y="2611"/>
                  </a:cubicBezTo>
                  <a:cubicBezTo>
                    <a:pt x="7148" y="2561"/>
                    <a:pt x="7106" y="2523"/>
                    <a:pt x="7052" y="2503"/>
                  </a:cubicBezTo>
                  <a:cubicBezTo>
                    <a:pt x="7013" y="2427"/>
                    <a:pt x="6902" y="2457"/>
                    <a:pt x="6864" y="2380"/>
                  </a:cubicBezTo>
                  <a:lnTo>
                    <a:pt x="6841" y="2361"/>
                  </a:lnTo>
                  <a:cubicBezTo>
                    <a:pt x="6760" y="2331"/>
                    <a:pt x="6794" y="2204"/>
                    <a:pt x="6691" y="2192"/>
                  </a:cubicBezTo>
                  <a:cubicBezTo>
                    <a:pt x="6591" y="2035"/>
                    <a:pt x="6414" y="1958"/>
                    <a:pt x="6283" y="1831"/>
                  </a:cubicBezTo>
                  <a:lnTo>
                    <a:pt x="6268" y="1823"/>
                  </a:lnTo>
                  <a:cubicBezTo>
                    <a:pt x="6230" y="1793"/>
                    <a:pt x="6195" y="1762"/>
                    <a:pt x="6160" y="1727"/>
                  </a:cubicBezTo>
                  <a:lnTo>
                    <a:pt x="6149" y="1723"/>
                  </a:lnTo>
                  <a:cubicBezTo>
                    <a:pt x="6110" y="1685"/>
                    <a:pt x="6072" y="1654"/>
                    <a:pt x="6034" y="1620"/>
                  </a:cubicBezTo>
                  <a:cubicBezTo>
                    <a:pt x="6016" y="1600"/>
                    <a:pt x="5991" y="1588"/>
                    <a:pt x="5966" y="1588"/>
                  </a:cubicBezTo>
                  <a:cubicBezTo>
                    <a:pt x="5951" y="1588"/>
                    <a:pt x="5936" y="1592"/>
                    <a:pt x="5922" y="1600"/>
                  </a:cubicBezTo>
                  <a:cubicBezTo>
                    <a:pt x="5914" y="1577"/>
                    <a:pt x="5911" y="1554"/>
                    <a:pt x="5903" y="1531"/>
                  </a:cubicBezTo>
                  <a:cubicBezTo>
                    <a:pt x="5896" y="1532"/>
                    <a:pt x="5889" y="1533"/>
                    <a:pt x="5882" y="1533"/>
                  </a:cubicBezTo>
                  <a:cubicBezTo>
                    <a:pt x="5861" y="1533"/>
                    <a:pt x="5839" y="1528"/>
                    <a:pt x="5818" y="1520"/>
                  </a:cubicBezTo>
                  <a:cubicBezTo>
                    <a:pt x="5807" y="1485"/>
                    <a:pt x="5799" y="1451"/>
                    <a:pt x="5784" y="1420"/>
                  </a:cubicBezTo>
                  <a:lnTo>
                    <a:pt x="5588" y="1281"/>
                  </a:lnTo>
                  <a:cubicBezTo>
                    <a:pt x="5530" y="1274"/>
                    <a:pt x="5480" y="1235"/>
                    <a:pt x="5461" y="1185"/>
                  </a:cubicBezTo>
                  <a:cubicBezTo>
                    <a:pt x="5444" y="1182"/>
                    <a:pt x="5426" y="1180"/>
                    <a:pt x="5409" y="1180"/>
                  </a:cubicBezTo>
                  <a:cubicBezTo>
                    <a:pt x="5391" y="1180"/>
                    <a:pt x="5373" y="1182"/>
                    <a:pt x="5353" y="1185"/>
                  </a:cubicBezTo>
                  <a:cubicBezTo>
                    <a:pt x="5340" y="1163"/>
                    <a:pt x="5316" y="1145"/>
                    <a:pt x="5293" y="1145"/>
                  </a:cubicBezTo>
                  <a:cubicBezTo>
                    <a:pt x="5289" y="1145"/>
                    <a:pt x="5284" y="1146"/>
                    <a:pt x="5280" y="1147"/>
                  </a:cubicBezTo>
                  <a:cubicBezTo>
                    <a:pt x="5280" y="1116"/>
                    <a:pt x="5277" y="1089"/>
                    <a:pt x="5261" y="1062"/>
                  </a:cubicBezTo>
                  <a:lnTo>
                    <a:pt x="5238" y="1055"/>
                  </a:lnTo>
                  <a:cubicBezTo>
                    <a:pt x="5200" y="1009"/>
                    <a:pt x="5146" y="982"/>
                    <a:pt x="5088" y="966"/>
                  </a:cubicBezTo>
                  <a:cubicBezTo>
                    <a:pt x="5082" y="969"/>
                    <a:pt x="5076" y="970"/>
                    <a:pt x="5070" y="970"/>
                  </a:cubicBezTo>
                  <a:cubicBezTo>
                    <a:pt x="5047" y="970"/>
                    <a:pt x="5023" y="955"/>
                    <a:pt x="5011" y="928"/>
                  </a:cubicBezTo>
                  <a:cubicBezTo>
                    <a:pt x="4969" y="905"/>
                    <a:pt x="4931" y="878"/>
                    <a:pt x="4896" y="843"/>
                  </a:cubicBezTo>
                  <a:cubicBezTo>
                    <a:pt x="4869" y="793"/>
                    <a:pt x="4819" y="763"/>
                    <a:pt x="4762" y="747"/>
                  </a:cubicBezTo>
                  <a:cubicBezTo>
                    <a:pt x="4723" y="655"/>
                    <a:pt x="4612" y="678"/>
                    <a:pt x="4550" y="628"/>
                  </a:cubicBezTo>
                  <a:cubicBezTo>
                    <a:pt x="4404" y="448"/>
                    <a:pt x="4178" y="482"/>
                    <a:pt x="3993" y="402"/>
                  </a:cubicBezTo>
                  <a:lnTo>
                    <a:pt x="3985" y="398"/>
                  </a:lnTo>
                  <a:cubicBezTo>
                    <a:pt x="3897" y="294"/>
                    <a:pt x="3743" y="386"/>
                    <a:pt x="3659" y="290"/>
                  </a:cubicBezTo>
                  <a:lnTo>
                    <a:pt x="3643" y="286"/>
                  </a:lnTo>
                  <a:cubicBezTo>
                    <a:pt x="3589" y="236"/>
                    <a:pt x="3524" y="229"/>
                    <a:pt x="3458" y="229"/>
                  </a:cubicBezTo>
                  <a:cubicBezTo>
                    <a:pt x="3430" y="229"/>
                    <a:pt x="3401" y="230"/>
                    <a:pt x="3373" y="230"/>
                  </a:cubicBezTo>
                  <a:cubicBezTo>
                    <a:pt x="3310" y="230"/>
                    <a:pt x="3249" y="223"/>
                    <a:pt x="3198" y="179"/>
                  </a:cubicBezTo>
                  <a:lnTo>
                    <a:pt x="3082" y="167"/>
                  </a:lnTo>
                  <a:cubicBezTo>
                    <a:pt x="3011" y="134"/>
                    <a:pt x="2936" y="117"/>
                    <a:pt x="2861" y="117"/>
                  </a:cubicBezTo>
                  <a:cubicBezTo>
                    <a:pt x="2781" y="117"/>
                    <a:pt x="2702" y="135"/>
                    <a:pt x="2629" y="171"/>
                  </a:cubicBezTo>
                  <a:cubicBezTo>
                    <a:pt x="2533" y="79"/>
                    <a:pt x="2375" y="167"/>
                    <a:pt x="2283" y="71"/>
                  </a:cubicBezTo>
                  <a:lnTo>
                    <a:pt x="2172" y="56"/>
                  </a:lnTo>
                  <a:cubicBezTo>
                    <a:pt x="2076" y="21"/>
                    <a:pt x="1982" y="0"/>
                    <a:pt x="1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20"/>
            <p:cNvSpPr/>
            <p:nvPr/>
          </p:nvSpPr>
          <p:spPr>
            <a:xfrm>
              <a:off x="2338430" y="1465210"/>
              <a:ext cx="68802" cy="23327"/>
            </a:xfrm>
            <a:custGeom>
              <a:avLst/>
              <a:gdLst/>
              <a:ahLst/>
              <a:cxnLst/>
              <a:rect l="l" t="t" r="r" b="b"/>
              <a:pathLst>
                <a:path w="2218" h="752" extrusionOk="0">
                  <a:moveTo>
                    <a:pt x="420" y="1"/>
                  </a:moveTo>
                  <a:cubicBezTo>
                    <a:pt x="322" y="1"/>
                    <a:pt x="229" y="29"/>
                    <a:pt x="146" y="125"/>
                  </a:cubicBezTo>
                  <a:cubicBezTo>
                    <a:pt x="15" y="222"/>
                    <a:pt x="0" y="360"/>
                    <a:pt x="135" y="417"/>
                  </a:cubicBezTo>
                  <a:cubicBezTo>
                    <a:pt x="163" y="429"/>
                    <a:pt x="185" y="435"/>
                    <a:pt x="204" y="435"/>
                  </a:cubicBezTo>
                  <a:cubicBezTo>
                    <a:pt x="292" y="435"/>
                    <a:pt x="275" y="313"/>
                    <a:pt x="284" y="233"/>
                  </a:cubicBezTo>
                  <a:cubicBezTo>
                    <a:pt x="340" y="165"/>
                    <a:pt x="409" y="151"/>
                    <a:pt x="483" y="151"/>
                  </a:cubicBezTo>
                  <a:cubicBezTo>
                    <a:pt x="521" y="151"/>
                    <a:pt x="560" y="155"/>
                    <a:pt x="600" y="156"/>
                  </a:cubicBezTo>
                  <a:cubicBezTo>
                    <a:pt x="730" y="302"/>
                    <a:pt x="930" y="248"/>
                    <a:pt x="1084" y="325"/>
                  </a:cubicBezTo>
                  <a:lnTo>
                    <a:pt x="1303" y="368"/>
                  </a:lnTo>
                  <a:cubicBezTo>
                    <a:pt x="1387" y="483"/>
                    <a:pt x="1522" y="514"/>
                    <a:pt x="1652" y="556"/>
                  </a:cubicBezTo>
                  <a:cubicBezTo>
                    <a:pt x="1679" y="575"/>
                    <a:pt x="1710" y="587"/>
                    <a:pt x="1745" y="587"/>
                  </a:cubicBezTo>
                  <a:cubicBezTo>
                    <a:pt x="1871" y="721"/>
                    <a:pt x="2060" y="702"/>
                    <a:pt x="2217" y="752"/>
                  </a:cubicBezTo>
                  <a:lnTo>
                    <a:pt x="2210" y="713"/>
                  </a:lnTo>
                  <a:cubicBezTo>
                    <a:pt x="2167" y="605"/>
                    <a:pt x="2093" y="558"/>
                    <a:pt x="1995" y="558"/>
                  </a:cubicBezTo>
                  <a:cubicBezTo>
                    <a:pt x="1960" y="558"/>
                    <a:pt x="1923" y="564"/>
                    <a:pt x="1883" y="575"/>
                  </a:cubicBezTo>
                  <a:cubicBezTo>
                    <a:pt x="1860" y="444"/>
                    <a:pt x="1745" y="460"/>
                    <a:pt x="1652" y="437"/>
                  </a:cubicBezTo>
                  <a:cubicBezTo>
                    <a:pt x="1560" y="321"/>
                    <a:pt x="1422" y="310"/>
                    <a:pt x="1299" y="260"/>
                  </a:cubicBezTo>
                  <a:cubicBezTo>
                    <a:pt x="1272" y="237"/>
                    <a:pt x="1241" y="229"/>
                    <a:pt x="1210" y="229"/>
                  </a:cubicBezTo>
                  <a:cubicBezTo>
                    <a:pt x="1080" y="79"/>
                    <a:pt x="880" y="129"/>
                    <a:pt x="722" y="49"/>
                  </a:cubicBezTo>
                  <a:cubicBezTo>
                    <a:pt x="621" y="29"/>
                    <a:pt x="518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20"/>
            <p:cNvSpPr/>
            <p:nvPr/>
          </p:nvSpPr>
          <p:spPr>
            <a:xfrm>
              <a:off x="2406953" y="1486645"/>
              <a:ext cx="23172" cy="10733"/>
            </a:xfrm>
            <a:custGeom>
              <a:avLst/>
              <a:gdLst/>
              <a:ahLst/>
              <a:cxnLst/>
              <a:rect l="l" t="t" r="r" b="b"/>
              <a:pathLst>
                <a:path w="747" h="346" extrusionOk="0">
                  <a:moveTo>
                    <a:pt x="120" y="0"/>
                  </a:moveTo>
                  <a:cubicBezTo>
                    <a:pt x="83" y="0"/>
                    <a:pt x="42" y="13"/>
                    <a:pt x="1" y="26"/>
                  </a:cubicBezTo>
                  <a:lnTo>
                    <a:pt x="12" y="65"/>
                  </a:lnTo>
                  <a:lnTo>
                    <a:pt x="216" y="118"/>
                  </a:lnTo>
                  <a:cubicBezTo>
                    <a:pt x="227" y="176"/>
                    <a:pt x="273" y="226"/>
                    <a:pt x="331" y="226"/>
                  </a:cubicBezTo>
                  <a:cubicBezTo>
                    <a:pt x="385" y="295"/>
                    <a:pt x="462" y="341"/>
                    <a:pt x="554" y="345"/>
                  </a:cubicBezTo>
                  <a:lnTo>
                    <a:pt x="746" y="322"/>
                  </a:lnTo>
                  <a:cubicBezTo>
                    <a:pt x="677" y="222"/>
                    <a:pt x="569" y="153"/>
                    <a:pt x="446" y="134"/>
                  </a:cubicBezTo>
                  <a:lnTo>
                    <a:pt x="243" y="92"/>
                  </a:lnTo>
                  <a:cubicBezTo>
                    <a:pt x="212" y="22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1" name="Google Shape;3341;p20"/>
          <p:cNvGrpSpPr/>
          <p:nvPr/>
        </p:nvGrpSpPr>
        <p:grpSpPr>
          <a:xfrm rot="-527345">
            <a:off x="1318319" y="4159751"/>
            <a:ext cx="286640" cy="119415"/>
            <a:chOff x="2133388" y="1672268"/>
            <a:chExt cx="247726" cy="103204"/>
          </a:xfrm>
        </p:grpSpPr>
        <p:sp>
          <p:nvSpPr>
            <p:cNvPr id="3342" name="Google Shape;3342;p20"/>
            <p:cNvSpPr/>
            <p:nvPr/>
          </p:nvSpPr>
          <p:spPr>
            <a:xfrm>
              <a:off x="2133388" y="1672268"/>
              <a:ext cx="247726" cy="103204"/>
            </a:xfrm>
            <a:custGeom>
              <a:avLst/>
              <a:gdLst/>
              <a:ahLst/>
              <a:cxnLst/>
              <a:rect l="l" t="t" r="r" b="b"/>
              <a:pathLst>
                <a:path w="7986" h="3327" extrusionOk="0">
                  <a:moveTo>
                    <a:pt x="3767" y="359"/>
                  </a:moveTo>
                  <a:cubicBezTo>
                    <a:pt x="3840" y="555"/>
                    <a:pt x="4055" y="532"/>
                    <a:pt x="4224" y="536"/>
                  </a:cubicBezTo>
                  <a:cubicBezTo>
                    <a:pt x="4604" y="548"/>
                    <a:pt x="4977" y="605"/>
                    <a:pt x="5357" y="605"/>
                  </a:cubicBezTo>
                  <a:cubicBezTo>
                    <a:pt x="5488" y="586"/>
                    <a:pt x="5615" y="555"/>
                    <a:pt x="5738" y="513"/>
                  </a:cubicBezTo>
                  <a:lnTo>
                    <a:pt x="5765" y="513"/>
                  </a:lnTo>
                  <a:cubicBezTo>
                    <a:pt x="5874" y="571"/>
                    <a:pt x="5996" y="602"/>
                    <a:pt x="6116" y="602"/>
                  </a:cubicBezTo>
                  <a:cubicBezTo>
                    <a:pt x="6123" y="602"/>
                    <a:pt x="6130" y="602"/>
                    <a:pt x="6137" y="602"/>
                  </a:cubicBezTo>
                  <a:lnTo>
                    <a:pt x="6306" y="621"/>
                  </a:lnTo>
                  <a:cubicBezTo>
                    <a:pt x="6376" y="621"/>
                    <a:pt x="6422" y="663"/>
                    <a:pt x="6476" y="690"/>
                  </a:cubicBezTo>
                  <a:lnTo>
                    <a:pt x="6306" y="621"/>
                  </a:lnTo>
                  <a:lnTo>
                    <a:pt x="6306" y="621"/>
                  </a:lnTo>
                  <a:cubicBezTo>
                    <a:pt x="6343" y="668"/>
                    <a:pt x="6400" y="698"/>
                    <a:pt x="6461" y="698"/>
                  </a:cubicBezTo>
                  <a:cubicBezTo>
                    <a:pt x="6464" y="698"/>
                    <a:pt x="6468" y="698"/>
                    <a:pt x="6472" y="698"/>
                  </a:cubicBezTo>
                  <a:cubicBezTo>
                    <a:pt x="6771" y="813"/>
                    <a:pt x="7090" y="890"/>
                    <a:pt x="7363" y="1063"/>
                  </a:cubicBezTo>
                  <a:lnTo>
                    <a:pt x="7348" y="1105"/>
                  </a:lnTo>
                  <a:cubicBezTo>
                    <a:pt x="7379" y="1243"/>
                    <a:pt x="7444" y="1370"/>
                    <a:pt x="7548" y="1466"/>
                  </a:cubicBezTo>
                  <a:lnTo>
                    <a:pt x="7544" y="1474"/>
                  </a:lnTo>
                  <a:cubicBezTo>
                    <a:pt x="7536" y="1470"/>
                    <a:pt x="7532" y="1466"/>
                    <a:pt x="7532" y="1455"/>
                  </a:cubicBezTo>
                  <a:cubicBezTo>
                    <a:pt x="7474" y="1390"/>
                    <a:pt x="7409" y="1350"/>
                    <a:pt x="7328" y="1350"/>
                  </a:cubicBezTo>
                  <a:cubicBezTo>
                    <a:pt x="7308" y="1350"/>
                    <a:pt x="7286" y="1353"/>
                    <a:pt x="7263" y="1359"/>
                  </a:cubicBezTo>
                  <a:cubicBezTo>
                    <a:pt x="7256" y="1362"/>
                    <a:pt x="7244" y="1374"/>
                    <a:pt x="7229" y="1378"/>
                  </a:cubicBezTo>
                  <a:cubicBezTo>
                    <a:pt x="7033" y="1270"/>
                    <a:pt x="6833" y="1178"/>
                    <a:pt x="6595" y="1178"/>
                  </a:cubicBezTo>
                  <a:cubicBezTo>
                    <a:pt x="6575" y="1161"/>
                    <a:pt x="6546" y="1150"/>
                    <a:pt x="6518" y="1150"/>
                  </a:cubicBezTo>
                  <a:cubicBezTo>
                    <a:pt x="6514" y="1150"/>
                    <a:pt x="6510" y="1151"/>
                    <a:pt x="6506" y="1151"/>
                  </a:cubicBezTo>
                  <a:cubicBezTo>
                    <a:pt x="6422" y="1043"/>
                    <a:pt x="6299" y="1051"/>
                    <a:pt x="6180" y="1043"/>
                  </a:cubicBezTo>
                  <a:lnTo>
                    <a:pt x="6153" y="1043"/>
                  </a:lnTo>
                  <a:cubicBezTo>
                    <a:pt x="6094" y="957"/>
                    <a:pt x="6018" y="930"/>
                    <a:pt x="5933" y="930"/>
                  </a:cubicBezTo>
                  <a:cubicBezTo>
                    <a:pt x="5889" y="930"/>
                    <a:pt x="5842" y="937"/>
                    <a:pt x="5795" y="947"/>
                  </a:cubicBezTo>
                  <a:cubicBezTo>
                    <a:pt x="5785" y="937"/>
                    <a:pt x="5770" y="929"/>
                    <a:pt x="5755" y="929"/>
                  </a:cubicBezTo>
                  <a:cubicBezTo>
                    <a:pt x="5744" y="929"/>
                    <a:pt x="5732" y="934"/>
                    <a:pt x="5722" y="944"/>
                  </a:cubicBezTo>
                  <a:cubicBezTo>
                    <a:pt x="5484" y="842"/>
                    <a:pt x="5236" y="837"/>
                    <a:pt x="4989" y="837"/>
                  </a:cubicBezTo>
                  <a:cubicBezTo>
                    <a:pt x="4964" y="837"/>
                    <a:pt x="4940" y="837"/>
                    <a:pt x="4916" y="837"/>
                  </a:cubicBezTo>
                  <a:cubicBezTo>
                    <a:pt x="4833" y="837"/>
                    <a:pt x="4751" y="837"/>
                    <a:pt x="4670" y="832"/>
                  </a:cubicBezTo>
                  <a:lnTo>
                    <a:pt x="4681" y="821"/>
                  </a:lnTo>
                  <a:cubicBezTo>
                    <a:pt x="4562" y="740"/>
                    <a:pt x="4431" y="763"/>
                    <a:pt x="4297" y="755"/>
                  </a:cubicBezTo>
                  <a:cubicBezTo>
                    <a:pt x="4132" y="744"/>
                    <a:pt x="3967" y="739"/>
                    <a:pt x="3803" y="739"/>
                  </a:cubicBezTo>
                  <a:cubicBezTo>
                    <a:pt x="2865" y="739"/>
                    <a:pt x="1945" y="903"/>
                    <a:pt x="1023" y="1067"/>
                  </a:cubicBezTo>
                  <a:cubicBezTo>
                    <a:pt x="954" y="1113"/>
                    <a:pt x="842" y="1109"/>
                    <a:pt x="746" y="1128"/>
                  </a:cubicBezTo>
                  <a:cubicBezTo>
                    <a:pt x="773" y="1093"/>
                    <a:pt x="808" y="1063"/>
                    <a:pt x="846" y="1032"/>
                  </a:cubicBezTo>
                  <a:cubicBezTo>
                    <a:pt x="908" y="970"/>
                    <a:pt x="996" y="921"/>
                    <a:pt x="1031" y="840"/>
                  </a:cubicBezTo>
                  <a:cubicBezTo>
                    <a:pt x="1042" y="840"/>
                    <a:pt x="1057" y="844"/>
                    <a:pt x="1073" y="844"/>
                  </a:cubicBezTo>
                  <a:cubicBezTo>
                    <a:pt x="1926" y="728"/>
                    <a:pt x="2764" y="544"/>
                    <a:pt x="3617" y="452"/>
                  </a:cubicBezTo>
                  <a:lnTo>
                    <a:pt x="3767" y="359"/>
                  </a:lnTo>
                  <a:close/>
                  <a:moveTo>
                    <a:pt x="3540" y="970"/>
                  </a:moveTo>
                  <a:lnTo>
                    <a:pt x="5211" y="1078"/>
                  </a:lnTo>
                  <a:cubicBezTo>
                    <a:pt x="5281" y="1122"/>
                    <a:pt x="5353" y="1136"/>
                    <a:pt x="5427" y="1136"/>
                  </a:cubicBezTo>
                  <a:cubicBezTo>
                    <a:pt x="5463" y="1136"/>
                    <a:pt x="5500" y="1133"/>
                    <a:pt x="5538" y="1128"/>
                  </a:cubicBezTo>
                  <a:lnTo>
                    <a:pt x="6014" y="1186"/>
                  </a:lnTo>
                  <a:cubicBezTo>
                    <a:pt x="6065" y="1237"/>
                    <a:pt x="6137" y="1266"/>
                    <a:pt x="6213" y="1266"/>
                  </a:cubicBezTo>
                  <a:cubicBezTo>
                    <a:pt x="6229" y="1266"/>
                    <a:pt x="6245" y="1265"/>
                    <a:pt x="6260" y="1263"/>
                  </a:cubicBezTo>
                  <a:cubicBezTo>
                    <a:pt x="6284" y="1283"/>
                    <a:pt x="6316" y="1294"/>
                    <a:pt x="6350" y="1294"/>
                  </a:cubicBezTo>
                  <a:cubicBezTo>
                    <a:pt x="6354" y="1294"/>
                    <a:pt x="6359" y="1294"/>
                    <a:pt x="6364" y="1293"/>
                  </a:cubicBezTo>
                  <a:cubicBezTo>
                    <a:pt x="6602" y="1420"/>
                    <a:pt x="6860" y="1505"/>
                    <a:pt x="7125" y="1535"/>
                  </a:cubicBezTo>
                  <a:lnTo>
                    <a:pt x="7517" y="1781"/>
                  </a:lnTo>
                  <a:cubicBezTo>
                    <a:pt x="7509" y="1820"/>
                    <a:pt x="7494" y="1866"/>
                    <a:pt x="7479" y="1908"/>
                  </a:cubicBezTo>
                  <a:cubicBezTo>
                    <a:pt x="7356" y="2369"/>
                    <a:pt x="7006" y="2584"/>
                    <a:pt x="6564" y="2677"/>
                  </a:cubicBezTo>
                  <a:cubicBezTo>
                    <a:pt x="6268" y="2734"/>
                    <a:pt x="5976" y="2792"/>
                    <a:pt x="5688" y="2853"/>
                  </a:cubicBezTo>
                  <a:cubicBezTo>
                    <a:pt x="5565" y="2889"/>
                    <a:pt x="5441" y="2908"/>
                    <a:pt x="5315" y="2908"/>
                  </a:cubicBezTo>
                  <a:cubicBezTo>
                    <a:pt x="5304" y="2908"/>
                    <a:pt x="5292" y="2907"/>
                    <a:pt x="5281" y="2907"/>
                  </a:cubicBezTo>
                  <a:cubicBezTo>
                    <a:pt x="5073" y="2915"/>
                    <a:pt x="4858" y="2896"/>
                    <a:pt x="4666" y="2992"/>
                  </a:cubicBezTo>
                  <a:cubicBezTo>
                    <a:pt x="4631" y="3015"/>
                    <a:pt x="4604" y="3045"/>
                    <a:pt x="4573" y="3076"/>
                  </a:cubicBezTo>
                  <a:lnTo>
                    <a:pt x="4439" y="3076"/>
                  </a:lnTo>
                  <a:cubicBezTo>
                    <a:pt x="4263" y="3032"/>
                    <a:pt x="4085" y="3021"/>
                    <a:pt x="3907" y="3021"/>
                  </a:cubicBezTo>
                  <a:cubicBezTo>
                    <a:pt x="3720" y="3021"/>
                    <a:pt x="3533" y="3034"/>
                    <a:pt x="3347" y="3034"/>
                  </a:cubicBezTo>
                  <a:cubicBezTo>
                    <a:pt x="3257" y="3034"/>
                    <a:pt x="3168" y="3031"/>
                    <a:pt x="3079" y="3022"/>
                  </a:cubicBezTo>
                  <a:cubicBezTo>
                    <a:pt x="3086" y="3011"/>
                    <a:pt x="3090" y="3007"/>
                    <a:pt x="3090" y="2999"/>
                  </a:cubicBezTo>
                  <a:cubicBezTo>
                    <a:pt x="2652" y="2634"/>
                    <a:pt x="2091" y="2811"/>
                    <a:pt x="1599" y="2680"/>
                  </a:cubicBezTo>
                  <a:cubicBezTo>
                    <a:pt x="1484" y="2677"/>
                    <a:pt x="1369" y="2661"/>
                    <a:pt x="1253" y="2634"/>
                  </a:cubicBezTo>
                  <a:cubicBezTo>
                    <a:pt x="1191" y="2620"/>
                    <a:pt x="1126" y="2612"/>
                    <a:pt x="1064" y="2612"/>
                  </a:cubicBezTo>
                  <a:cubicBezTo>
                    <a:pt x="1042" y="2612"/>
                    <a:pt x="1021" y="2613"/>
                    <a:pt x="1000" y="2615"/>
                  </a:cubicBezTo>
                  <a:cubicBezTo>
                    <a:pt x="973" y="2619"/>
                    <a:pt x="946" y="2623"/>
                    <a:pt x="919" y="2634"/>
                  </a:cubicBezTo>
                  <a:lnTo>
                    <a:pt x="673" y="2481"/>
                  </a:lnTo>
                  <a:cubicBezTo>
                    <a:pt x="627" y="2446"/>
                    <a:pt x="577" y="2408"/>
                    <a:pt x="516" y="2404"/>
                  </a:cubicBezTo>
                  <a:cubicBezTo>
                    <a:pt x="477" y="2404"/>
                    <a:pt x="446" y="2373"/>
                    <a:pt x="439" y="2335"/>
                  </a:cubicBezTo>
                  <a:cubicBezTo>
                    <a:pt x="423" y="2338"/>
                    <a:pt x="404" y="2350"/>
                    <a:pt x="397" y="2358"/>
                  </a:cubicBezTo>
                  <a:lnTo>
                    <a:pt x="343" y="2300"/>
                  </a:lnTo>
                  <a:cubicBezTo>
                    <a:pt x="347" y="2300"/>
                    <a:pt x="350" y="2296"/>
                    <a:pt x="358" y="2296"/>
                  </a:cubicBezTo>
                  <a:cubicBezTo>
                    <a:pt x="435" y="2204"/>
                    <a:pt x="458" y="2096"/>
                    <a:pt x="504" y="1989"/>
                  </a:cubicBezTo>
                  <a:cubicBezTo>
                    <a:pt x="523" y="1950"/>
                    <a:pt x="543" y="1908"/>
                    <a:pt x="562" y="1870"/>
                  </a:cubicBezTo>
                  <a:cubicBezTo>
                    <a:pt x="581" y="1831"/>
                    <a:pt x="600" y="1785"/>
                    <a:pt x="616" y="1743"/>
                  </a:cubicBezTo>
                  <a:cubicBezTo>
                    <a:pt x="619" y="1720"/>
                    <a:pt x="627" y="1701"/>
                    <a:pt x="631" y="1678"/>
                  </a:cubicBezTo>
                  <a:lnTo>
                    <a:pt x="631" y="1647"/>
                  </a:lnTo>
                  <a:cubicBezTo>
                    <a:pt x="639" y="1635"/>
                    <a:pt x="646" y="1620"/>
                    <a:pt x="650" y="1604"/>
                  </a:cubicBezTo>
                  <a:lnTo>
                    <a:pt x="677" y="1585"/>
                  </a:lnTo>
                  <a:cubicBezTo>
                    <a:pt x="683" y="1586"/>
                    <a:pt x="688" y="1586"/>
                    <a:pt x="693" y="1586"/>
                  </a:cubicBezTo>
                  <a:cubicBezTo>
                    <a:pt x="741" y="1586"/>
                    <a:pt x="782" y="1557"/>
                    <a:pt x="788" y="1508"/>
                  </a:cubicBezTo>
                  <a:cubicBezTo>
                    <a:pt x="984" y="1397"/>
                    <a:pt x="1192" y="1320"/>
                    <a:pt x="1415" y="1278"/>
                  </a:cubicBezTo>
                  <a:cubicBezTo>
                    <a:pt x="2114" y="1120"/>
                    <a:pt x="2837" y="1082"/>
                    <a:pt x="3540" y="970"/>
                  </a:cubicBezTo>
                  <a:close/>
                  <a:moveTo>
                    <a:pt x="3638" y="1"/>
                  </a:moveTo>
                  <a:cubicBezTo>
                    <a:pt x="3561" y="1"/>
                    <a:pt x="3483" y="19"/>
                    <a:pt x="3405" y="44"/>
                  </a:cubicBezTo>
                  <a:cubicBezTo>
                    <a:pt x="3334" y="65"/>
                    <a:pt x="3265" y="87"/>
                    <a:pt x="3191" y="87"/>
                  </a:cubicBezTo>
                  <a:cubicBezTo>
                    <a:pt x="3157" y="87"/>
                    <a:pt x="3123" y="82"/>
                    <a:pt x="3086" y="71"/>
                  </a:cubicBezTo>
                  <a:cubicBezTo>
                    <a:pt x="3023" y="100"/>
                    <a:pt x="2956" y="115"/>
                    <a:pt x="2888" y="115"/>
                  </a:cubicBezTo>
                  <a:cubicBezTo>
                    <a:pt x="2821" y="115"/>
                    <a:pt x="2754" y="100"/>
                    <a:pt x="2691" y="71"/>
                  </a:cubicBezTo>
                  <a:lnTo>
                    <a:pt x="2668" y="91"/>
                  </a:lnTo>
                  <a:lnTo>
                    <a:pt x="2641" y="75"/>
                  </a:lnTo>
                  <a:cubicBezTo>
                    <a:pt x="2585" y="110"/>
                    <a:pt x="2522" y="115"/>
                    <a:pt x="2457" y="115"/>
                  </a:cubicBezTo>
                  <a:cubicBezTo>
                    <a:pt x="2431" y="115"/>
                    <a:pt x="2404" y="114"/>
                    <a:pt x="2378" y="114"/>
                  </a:cubicBezTo>
                  <a:cubicBezTo>
                    <a:pt x="2298" y="114"/>
                    <a:pt x="2221" y="122"/>
                    <a:pt x="2156" y="183"/>
                  </a:cubicBezTo>
                  <a:lnTo>
                    <a:pt x="2156" y="179"/>
                  </a:lnTo>
                  <a:cubicBezTo>
                    <a:pt x="2098" y="220"/>
                    <a:pt x="2035" y="230"/>
                    <a:pt x="1969" y="230"/>
                  </a:cubicBezTo>
                  <a:cubicBezTo>
                    <a:pt x="1912" y="230"/>
                    <a:pt x="1853" y="222"/>
                    <a:pt x="1795" y="222"/>
                  </a:cubicBezTo>
                  <a:cubicBezTo>
                    <a:pt x="1724" y="222"/>
                    <a:pt x="1654" y="234"/>
                    <a:pt x="1592" y="286"/>
                  </a:cubicBezTo>
                  <a:cubicBezTo>
                    <a:pt x="1419" y="394"/>
                    <a:pt x="1196" y="298"/>
                    <a:pt x="1031" y="421"/>
                  </a:cubicBezTo>
                  <a:lnTo>
                    <a:pt x="1038" y="409"/>
                  </a:lnTo>
                  <a:lnTo>
                    <a:pt x="1038" y="409"/>
                  </a:lnTo>
                  <a:cubicBezTo>
                    <a:pt x="981" y="413"/>
                    <a:pt x="946" y="459"/>
                    <a:pt x="904" y="490"/>
                  </a:cubicBezTo>
                  <a:cubicBezTo>
                    <a:pt x="890" y="507"/>
                    <a:pt x="865" y="518"/>
                    <a:pt x="843" y="518"/>
                  </a:cubicBezTo>
                  <a:cubicBezTo>
                    <a:pt x="834" y="518"/>
                    <a:pt x="826" y="516"/>
                    <a:pt x="819" y="513"/>
                  </a:cubicBezTo>
                  <a:cubicBezTo>
                    <a:pt x="785" y="529"/>
                    <a:pt x="762" y="559"/>
                    <a:pt x="746" y="590"/>
                  </a:cubicBezTo>
                  <a:cubicBezTo>
                    <a:pt x="739" y="587"/>
                    <a:pt x="730" y="586"/>
                    <a:pt x="722" y="586"/>
                  </a:cubicBezTo>
                  <a:cubicBezTo>
                    <a:pt x="706" y="586"/>
                    <a:pt x="689" y="591"/>
                    <a:pt x="673" y="602"/>
                  </a:cubicBezTo>
                  <a:lnTo>
                    <a:pt x="658" y="609"/>
                  </a:lnTo>
                  <a:cubicBezTo>
                    <a:pt x="569" y="717"/>
                    <a:pt x="400" y="740"/>
                    <a:pt x="347" y="886"/>
                  </a:cubicBezTo>
                  <a:cubicBezTo>
                    <a:pt x="350" y="913"/>
                    <a:pt x="339" y="936"/>
                    <a:pt x="308" y="947"/>
                  </a:cubicBezTo>
                  <a:cubicBezTo>
                    <a:pt x="285" y="986"/>
                    <a:pt x="254" y="1024"/>
                    <a:pt x="224" y="1063"/>
                  </a:cubicBezTo>
                  <a:cubicBezTo>
                    <a:pt x="151" y="1120"/>
                    <a:pt x="166" y="1220"/>
                    <a:pt x="113" y="1281"/>
                  </a:cubicBezTo>
                  <a:lnTo>
                    <a:pt x="113" y="1281"/>
                  </a:lnTo>
                  <a:cubicBezTo>
                    <a:pt x="21" y="1373"/>
                    <a:pt x="55" y="1483"/>
                    <a:pt x="62" y="1585"/>
                  </a:cubicBezTo>
                  <a:cubicBezTo>
                    <a:pt x="78" y="1601"/>
                    <a:pt x="97" y="1608"/>
                    <a:pt x="116" y="1620"/>
                  </a:cubicBezTo>
                  <a:cubicBezTo>
                    <a:pt x="1" y="1793"/>
                    <a:pt x="43" y="1973"/>
                    <a:pt x="89" y="2158"/>
                  </a:cubicBezTo>
                  <a:cubicBezTo>
                    <a:pt x="116" y="2181"/>
                    <a:pt x="128" y="2215"/>
                    <a:pt x="112" y="2250"/>
                  </a:cubicBezTo>
                  <a:cubicBezTo>
                    <a:pt x="131" y="2292"/>
                    <a:pt x="170" y="2327"/>
                    <a:pt x="216" y="2331"/>
                  </a:cubicBezTo>
                  <a:lnTo>
                    <a:pt x="235" y="2465"/>
                  </a:lnTo>
                  <a:cubicBezTo>
                    <a:pt x="270" y="2469"/>
                    <a:pt x="304" y="2473"/>
                    <a:pt x="331" y="2488"/>
                  </a:cubicBezTo>
                  <a:cubicBezTo>
                    <a:pt x="331" y="2523"/>
                    <a:pt x="331" y="2557"/>
                    <a:pt x="339" y="2588"/>
                  </a:cubicBezTo>
                  <a:cubicBezTo>
                    <a:pt x="397" y="2596"/>
                    <a:pt x="443" y="2634"/>
                    <a:pt x="462" y="2684"/>
                  </a:cubicBezTo>
                  <a:cubicBezTo>
                    <a:pt x="543" y="2703"/>
                    <a:pt x="631" y="2730"/>
                    <a:pt x="677" y="2807"/>
                  </a:cubicBezTo>
                  <a:cubicBezTo>
                    <a:pt x="704" y="2807"/>
                    <a:pt x="727" y="2800"/>
                    <a:pt x="750" y="2800"/>
                  </a:cubicBezTo>
                  <a:cubicBezTo>
                    <a:pt x="800" y="2884"/>
                    <a:pt x="885" y="2873"/>
                    <a:pt x="965" y="2888"/>
                  </a:cubicBezTo>
                  <a:lnTo>
                    <a:pt x="996" y="2903"/>
                  </a:lnTo>
                  <a:cubicBezTo>
                    <a:pt x="1000" y="2911"/>
                    <a:pt x="1004" y="2923"/>
                    <a:pt x="1011" y="2934"/>
                  </a:cubicBezTo>
                  <a:lnTo>
                    <a:pt x="1042" y="2926"/>
                  </a:lnTo>
                  <a:cubicBezTo>
                    <a:pt x="1088" y="2949"/>
                    <a:pt x="1130" y="2969"/>
                    <a:pt x="1177" y="2984"/>
                  </a:cubicBezTo>
                  <a:cubicBezTo>
                    <a:pt x="1426" y="3065"/>
                    <a:pt x="1688" y="3099"/>
                    <a:pt x="1945" y="3142"/>
                  </a:cubicBezTo>
                  <a:cubicBezTo>
                    <a:pt x="1973" y="3132"/>
                    <a:pt x="2002" y="3127"/>
                    <a:pt x="2030" y="3127"/>
                  </a:cubicBezTo>
                  <a:cubicBezTo>
                    <a:pt x="2072" y="3127"/>
                    <a:pt x="2112" y="3138"/>
                    <a:pt x="2149" y="3161"/>
                  </a:cubicBezTo>
                  <a:cubicBezTo>
                    <a:pt x="2232" y="3202"/>
                    <a:pt x="2317" y="3213"/>
                    <a:pt x="2403" y="3213"/>
                  </a:cubicBezTo>
                  <a:cubicBezTo>
                    <a:pt x="2500" y="3213"/>
                    <a:pt x="2597" y="3199"/>
                    <a:pt x="2691" y="3199"/>
                  </a:cubicBezTo>
                  <a:cubicBezTo>
                    <a:pt x="2725" y="3184"/>
                    <a:pt x="2760" y="3176"/>
                    <a:pt x="2798" y="3172"/>
                  </a:cubicBezTo>
                  <a:lnTo>
                    <a:pt x="2921" y="3176"/>
                  </a:lnTo>
                  <a:cubicBezTo>
                    <a:pt x="2940" y="3195"/>
                    <a:pt x="2956" y="3218"/>
                    <a:pt x="2963" y="3249"/>
                  </a:cubicBezTo>
                  <a:lnTo>
                    <a:pt x="3017" y="3238"/>
                  </a:lnTo>
                  <a:lnTo>
                    <a:pt x="3056" y="3272"/>
                  </a:lnTo>
                  <a:lnTo>
                    <a:pt x="3501" y="3253"/>
                  </a:lnTo>
                  <a:cubicBezTo>
                    <a:pt x="3605" y="3277"/>
                    <a:pt x="3708" y="3285"/>
                    <a:pt x="3811" y="3285"/>
                  </a:cubicBezTo>
                  <a:cubicBezTo>
                    <a:pt x="3976" y="3285"/>
                    <a:pt x="4141" y="3263"/>
                    <a:pt x="4304" y="3249"/>
                  </a:cubicBezTo>
                  <a:lnTo>
                    <a:pt x="4520" y="3261"/>
                  </a:lnTo>
                  <a:cubicBezTo>
                    <a:pt x="4527" y="3272"/>
                    <a:pt x="4527" y="3280"/>
                    <a:pt x="4531" y="3291"/>
                  </a:cubicBezTo>
                  <a:cubicBezTo>
                    <a:pt x="4602" y="3318"/>
                    <a:pt x="4675" y="3327"/>
                    <a:pt x="4749" y="3327"/>
                  </a:cubicBezTo>
                  <a:cubicBezTo>
                    <a:pt x="4823" y="3327"/>
                    <a:pt x="4898" y="3318"/>
                    <a:pt x="4973" y="3311"/>
                  </a:cubicBezTo>
                  <a:cubicBezTo>
                    <a:pt x="5092" y="3272"/>
                    <a:pt x="5215" y="3268"/>
                    <a:pt x="5338" y="3268"/>
                  </a:cubicBezTo>
                  <a:cubicBezTo>
                    <a:pt x="5374" y="3268"/>
                    <a:pt x="5410" y="3268"/>
                    <a:pt x="5447" y="3268"/>
                  </a:cubicBezTo>
                  <a:cubicBezTo>
                    <a:pt x="5521" y="3268"/>
                    <a:pt x="5595" y="3267"/>
                    <a:pt x="5669" y="3257"/>
                  </a:cubicBezTo>
                  <a:lnTo>
                    <a:pt x="5776" y="3257"/>
                  </a:lnTo>
                  <a:cubicBezTo>
                    <a:pt x="5780" y="3249"/>
                    <a:pt x="5788" y="3241"/>
                    <a:pt x="5795" y="3234"/>
                  </a:cubicBezTo>
                  <a:cubicBezTo>
                    <a:pt x="5865" y="3218"/>
                    <a:pt x="5938" y="3215"/>
                    <a:pt x="6007" y="3199"/>
                  </a:cubicBezTo>
                  <a:cubicBezTo>
                    <a:pt x="6091" y="3176"/>
                    <a:pt x="6180" y="3161"/>
                    <a:pt x="6268" y="3157"/>
                  </a:cubicBezTo>
                  <a:lnTo>
                    <a:pt x="6468" y="3157"/>
                  </a:lnTo>
                  <a:lnTo>
                    <a:pt x="6491" y="3118"/>
                  </a:lnTo>
                  <a:cubicBezTo>
                    <a:pt x="6499" y="3115"/>
                    <a:pt x="6510" y="3115"/>
                    <a:pt x="6518" y="3115"/>
                  </a:cubicBezTo>
                  <a:cubicBezTo>
                    <a:pt x="6552" y="3104"/>
                    <a:pt x="6588" y="3101"/>
                    <a:pt x="6624" y="3101"/>
                  </a:cubicBezTo>
                  <a:cubicBezTo>
                    <a:pt x="6683" y="3101"/>
                    <a:pt x="6745" y="3110"/>
                    <a:pt x="6804" y="3110"/>
                  </a:cubicBezTo>
                  <a:cubicBezTo>
                    <a:pt x="6880" y="3110"/>
                    <a:pt x="6954" y="3095"/>
                    <a:pt x="7017" y="3026"/>
                  </a:cubicBezTo>
                  <a:lnTo>
                    <a:pt x="7025" y="3026"/>
                  </a:lnTo>
                  <a:cubicBezTo>
                    <a:pt x="7094" y="2988"/>
                    <a:pt x="7202" y="3007"/>
                    <a:pt x="7248" y="2923"/>
                  </a:cubicBezTo>
                  <a:cubicBezTo>
                    <a:pt x="7373" y="2866"/>
                    <a:pt x="7495" y="2809"/>
                    <a:pt x="7587" y="2703"/>
                  </a:cubicBezTo>
                  <a:lnTo>
                    <a:pt x="7587" y="2703"/>
                  </a:lnTo>
                  <a:cubicBezTo>
                    <a:pt x="7640" y="2684"/>
                    <a:pt x="7682" y="2642"/>
                    <a:pt x="7698" y="2588"/>
                  </a:cubicBezTo>
                  <a:cubicBezTo>
                    <a:pt x="7782" y="2546"/>
                    <a:pt x="7767" y="2446"/>
                    <a:pt x="7817" y="2377"/>
                  </a:cubicBezTo>
                  <a:cubicBezTo>
                    <a:pt x="7936" y="2281"/>
                    <a:pt x="7851" y="2127"/>
                    <a:pt x="7932" y="2023"/>
                  </a:cubicBezTo>
                  <a:cubicBezTo>
                    <a:pt x="7901" y="1927"/>
                    <a:pt x="7901" y="1816"/>
                    <a:pt x="7940" y="1720"/>
                  </a:cubicBezTo>
                  <a:cubicBezTo>
                    <a:pt x="7951" y="1720"/>
                    <a:pt x="7959" y="1704"/>
                    <a:pt x="7970" y="1681"/>
                  </a:cubicBezTo>
                  <a:cubicBezTo>
                    <a:pt x="7978" y="1658"/>
                    <a:pt x="7986" y="1639"/>
                    <a:pt x="7951" y="1620"/>
                  </a:cubicBezTo>
                  <a:cubicBezTo>
                    <a:pt x="7932" y="1566"/>
                    <a:pt x="7897" y="1520"/>
                    <a:pt x="7851" y="1485"/>
                  </a:cubicBezTo>
                  <a:cubicBezTo>
                    <a:pt x="7874" y="1359"/>
                    <a:pt x="7794" y="1270"/>
                    <a:pt x="7740" y="1166"/>
                  </a:cubicBezTo>
                  <a:cubicBezTo>
                    <a:pt x="7667" y="1124"/>
                    <a:pt x="7613" y="1063"/>
                    <a:pt x="7590" y="982"/>
                  </a:cubicBezTo>
                  <a:cubicBezTo>
                    <a:pt x="7563" y="974"/>
                    <a:pt x="7532" y="970"/>
                    <a:pt x="7505" y="970"/>
                  </a:cubicBezTo>
                  <a:lnTo>
                    <a:pt x="7398" y="836"/>
                  </a:lnTo>
                  <a:lnTo>
                    <a:pt x="7283" y="728"/>
                  </a:lnTo>
                  <a:cubicBezTo>
                    <a:pt x="7198" y="721"/>
                    <a:pt x="7110" y="701"/>
                    <a:pt x="7052" y="625"/>
                  </a:cubicBezTo>
                  <a:lnTo>
                    <a:pt x="6837" y="605"/>
                  </a:lnTo>
                  <a:cubicBezTo>
                    <a:pt x="6821" y="582"/>
                    <a:pt x="6806" y="552"/>
                    <a:pt x="6802" y="525"/>
                  </a:cubicBezTo>
                  <a:cubicBezTo>
                    <a:pt x="6792" y="527"/>
                    <a:pt x="6783" y="528"/>
                    <a:pt x="6774" y="528"/>
                  </a:cubicBezTo>
                  <a:cubicBezTo>
                    <a:pt x="6751" y="528"/>
                    <a:pt x="6729" y="520"/>
                    <a:pt x="6710" y="498"/>
                  </a:cubicBezTo>
                  <a:cubicBezTo>
                    <a:pt x="6688" y="479"/>
                    <a:pt x="6667" y="469"/>
                    <a:pt x="6647" y="469"/>
                  </a:cubicBezTo>
                  <a:cubicBezTo>
                    <a:pt x="6622" y="469"/>
                    <a:pt x="6600" y="485"/>
                    <a:pt x="6583" y="517"/>
                  </a:cubicBezTo>
                  <a:lnTo>
                    <a:pt x="6499" y="494"/>
                  </a:lnTo>
                  <a:cubicBezTo>
                    <a:pt x="6479" y="471"/>
                    <a:pt x="6468" y="440"/>
                    <a:pt x="6456" y="413"/>
                  </a:cubicBezTo>
                  <a:lnTo>
                    <a:pt x="6260" y="379"/>
                  </a:lnTo>
                  <a:lnTo>
                    <a:pt x="6268" y="421"/>
                  </a:lnTo>
                  <a:lnTo>
                    <a:pt x="6268" y="421"/>
                  </a:lnTo>
                  <a:lnTo>
                    <a:pt x="5957" y="363"/>
                  </a:lnTo>
                  <a:cubicBezTo>
                    <a:pt x="5953" y="363"/>
                    <a:pt x="5941" y="363"/>
                    <a:pt x="5938" y="371"/>
                  </a:cubicBezTo>
                  <a:cubicBezTo>
                    <a:pt x="5941" y="340"/>
                    <a:pt x="5934" y="313"/>
                    <a:pt x="5918" y="286"/>
                  </a:cubicBezTo>
                  <a:lnTo>
                    <a:pt x="5799" y="275"/>
                  </a:lnTo>
                  <a:cubicBezTo>
                    <a:pt x="5711" y="234"/>
                    <a:pt x="5623" y="224"/>
                    <a:pt x="5535" y="224"/>
                  </a:cubicBezTo>
                  <a:cubicBezTo>
                    <a:pt x="5463" y="224"/>
                    <a:pt x="5392" y="231"/>
                    <a:pt x="5320" y="231"/>
                  </a:cubicBezTo>
                  <a:cubicBezTo>
                    <a:pt x="5299" y="231"/>
                    <a:pt x="5278" y="230"/>
                    <a:pt x="5257" y="229"/>
                  </a:cubicBezTo>
                  <a:cubicBezTo>
                    <a:pt x="5250" y="206"/>
                    <a:pt x="5231" y="190"/>
                    <a:pt x="5208" y="187"/>
                  </a:cubicBezTo>
                  <a:cubicBezTo>
                    <a:pt x="5197" y="197"/>
                    <a:pt x="5183" y="202"/>
                    <a:pt x="5169" y="202"/>
                  </a:cubicBezTo>
                  <a:cubicBezTo>
                    <a:pt x="5152" y="202"/>
                    <a:pt x="5135" y="195"/>
                    <a:pt x="5123" y="183"/>
                  </a:cubicBezTo>
                  <a:cubicBezTo>
                    <a:pt x="5123" y="183"/>
                    <a:pt x="5123" y="179"/>
                    <a:pt x="5115" y="179"/>
                  </a:cubicBezTo>
                  <a:cubicBezTo>
                    <a:pt x="5081" y="184"/>
                    <a:pt x="5046" y="186"/>
                    <a:pt x="5012" y="186"/>
                  </a:cubicBezTo>
                  <a:cubicBezTo>
                    <a:pt x="4880" y="186"/>
                    <a:pt x="4749" y="157"/>
                    <a:pt x="4617" y="157"/>
                  </a:cubicBezTo>
                  <a:cubicBezTo>
                    <a:pt x="4570" y="157"/>
                    <a:pt x="4522" y="161"/>
                    <a:pt x="4474" y="171"/>
                  </a:cubicBezTo>
                  <a:lnTo>
                    <a:pt x="4347" y="171"/>
                  </a:lnTo>
                  <a:lnTo>
                    <a:pt x="3993" y="148"/>
                  </a:lnTo>
                  <a:cubicBezTo>
                    <a:pt x="3993" y="121"/>
                    <a:pt x="3982" y="91"/>
                    <a:pt x="3959" y="71"/>
                  </a:cubicBezTo>
                  <a:cubicBezTo>
                    <a:pt x="3944" y="80"/>
                    <a:pt x="3928" y="84"/>
                    <a:pt x="3913" y="84"/>
                  </a:cubicBezTo>
                  <a:cubicBezTo>
                    <a:pt x="3893" y="84"/>
                    <a:pt x="3874" y="77"/>
                    <a:pt x="3859" y="64"/>
                  </a:cubicBezTo>
                  <a:cubicBezTo>
                    <a:pt x="3787" y="18"/>
                    <a:pt x="3713" y="1"/>
                    <a:pt x="36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20"/>
            <p:cNvSpPr/>
            <p:nvPr/>
          </p:nvSpPr>
          <p:spPr>
            <a:xfrm>
              <a:off x="2316840" y="1732509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16" y="4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20"/>
            <p:cNvSpPr/>
            <p:nvPr/>
          </p:nvSpPr>
          <p:spPr>
            <a:xfrm>
              <a:off x="2317430" y="1732323"/>
              <a:ext cx="13990" cy="5987"/>
            </a:xfrm>
            <a:custGeom>
              <a:avLst/>
              <a:gdLst/>
              <a:ahLst/>
              <a:cxnLst/>
              <a:rect l="l" t="t" r="r" b="b"/>
              <a:pathLst>
                <a:path w="451" h="193" extrusionOk="0">
                  <a:moveTo>
                    <a:pt x="130" y="1"/>
                  </a:moveTo>
                  <a:cubicBezTo>
                    <a:pt x="87" y="1"/>
                    <a:pt x="44" y="5"/>
                    <a:pt x="1" y="10"/>
                  </a:cubicBezTo>
                  <a:cubicBezTo>
                    <a:pt x="89" y="137"/>
                    <a:pt x="204" y="193"/>
                    <a:pt x="361" y="193"/>
                  </a:cubicBezTo>
                  <a:cubicBezTo>
                    <a:pt x="389" y="193"/>
                    <a:pt x="419" y="191"/>
                    <a:pt x="450" y="187"/>
                  </a:cubicBezTo>
                  <a:cubicBezTo>
                    <a:pt x="357" y="35"/>
                    <a:pt x="246" y="1"/>
                    <a:pt x="1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20"/>
            <p:cNvSpPr/>
            <p:nvPr/>
          </p:nvSpPr>
          <p:spPr>
            <a:xfrm>
              <a:off x="2307782" y="1728849"/>
              <a:ext cx="9089" cy="4126"/>
            </a:xfrm>
            <a:custGeom>
              <a:avLst/>
              <a:gdLst/>
              <a:ahLst/>
              <a:cxnLst/>
              <a:rect l="l" t="t" r="r" b="b"/>
              <a:pathLst>
                <a:path w="293" h="133" extrusionOk="0">
                  <a:moveTo>
                    <a:pt x="159" y="1"/>
                  </a:moveTo>
                  <a:cubicBezTo>
                    <a:pt x="111" y="1"/>
                    <a:pt x="58" y="28"/>
                    <a:pt x="1" y="65"/>
                  </a:cubicBezTo>
                  <a:cubicBezTo>
                    <a:pt x="58" y="115"/>
                    <a:pt x="121" y="132"/>
                    <a:pt x="186" y="132"/>
                  </a:cubicBezTo>
                  <a:cubicBezTo>
                    <a:pt x="221" y="132"/>
                    <a:pt x="257" y="127"/>
                    <a:pt x="293" y="119"/>
                  </a:cubicBezTo>
                  <a:cubicBezTo>
                    <a:pt x="257" y="33"/>
                    <a:pt x="211" y="1"/>
                    <a:pt x="1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20"/>
            <p:cNvSpPr/>
            <p:nvPr/>
          </p:nvSpPr>
          <p:spPr>
            <a:xfrm>
              <a:off x="2316716" y="1732509"/>
              <a:ext cx="403" cy="279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1" y="4"/>
                    <a:pt x="5" y="4"/>
                    <a:pt x="5" y="8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20"/>
            <p:cNvSpPr/>
            <p:nvPr/>
          </p:nvSpPr>
          <p:spPr>
            <a:xfrm>
              <a:off x="2293234" y="1726553"/>
              <a:ext cx="3598" cy="1923"/>
            </a:xfrm>
            <a:custGeom>
              <a:avLst/>
              <a:gdLst/>
              <a:ahLst/>
              <a:cxnLst/>
              <a:rect l="l" t="t" r="r" b="b"/>
              <a:pathLst>
                <a:path w="116" h="62" extrusionOk="0">
                  <a:moveTo>
                    <a:pt x="89" y="1"/>
                  </a:moveTo>
                  <a:cubicBezTo>
                    <a:pt x="58" y="4"/>
                    <a:pt x="31" y="12"/>
                    <a:pt x="1" y="27"/>
                  </a:cubicBezTo>
                  <a:cubicBezTo>
                    <a:pt x="12" y="35"/>
                    <a:pt x="28" y="62"/>
                    <a:pt x="35" y="62"/>
                  </a:cubicBezTo>
                  <a:cubicBezTo>
                    <a:pt x="66" y="58"/>
                    <a:pt x="93" y="47"/>
                    <a:pt x="116" y="31"/>
                  </a:cubicBezTo>
                  <a:cubicBezTo>
                    <a:pt x="112" y="20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8" name="Google Shape;3348;p20"/>
          <p:cNvGrpSpPr/>
          <p:nvPr/>
        </p:nvGrpSpPr>
        <p:grpSpPr>
          <a:xfrm rot="-527345">
            <a:off x="2959928" y="3344086"/>
            <a:ext cx="360687" cy="258393"/>
            <a:chOff x="2102895" y="2065385"/>
            <a:chExt cx="311720" cy="223313"/>
          </a:xfrm>
        </p:grpSpPr>
        <p:sp>
          <p:nvSpPr>
            <p:cNvPr id="3349" name="Google Shape;3349;p20"/>
            <p:cNvSpPr/>
            <p:nvPr/>
          </p:nvSpPr>
          <p:spPr>
            <a:xfrm>
              <a:off x="2102895" y="2065385"/>
              <a:ext cx="311720" cy="223313"/>
            </a:xfrm>
            <a:custGeom>
              <a:avLst/>
              <a:gdLst/>
              <a:ahLst/>
              <a:cxnLst/>
              <a:rect l="l" t="t" r="r" b="b"/>
              <a:pathLst>
                <a:path w="10049" h="7199" extrusionOk="0">
                  <a:moveTo>
                    <a:pt x="9365" y="2588"/>
                  </a:moveTo>
                  <a:cubicBezTo>
                    <a:pt x="9380" y="2596"/>
                    <a:pt x="9395" y="2604"/>
                    <a:pt x="9414" y="2604"/>
                  </a:cubicBezTo>
                  <a:cubicBezTo>
                    <a:pt x="9361" y="2661"/>
                    <a:pt x="9318" y="2727"/>
                    <a:pt x="9288" y="2800"/>
                  </a:cubicBezTo>
                  <a:cubicBezTo>
                    <a:pt x="9222" y="2980"/>
                    <a:pt x="9165" y="3168"/>
                    <a:pt x="9046" y="3326"/>
                  </a:cubicBezTo>
                  <a:cubicBezTo>
                    <a:pt x="9038" y="3334"/>
                    <a:pt x="9038" y="3337"/>
                    <a:pt x="9034" y="3341"/>
                  </a:cubicBezTo>
                  <a:cubicBezTo>
                    <a:pt x="9034" y="3318"/>
                    <a:pt x="9034" y="3299"/>
                    <a:pt x="9038" y="3280"/>
                  </a:cubicBezTo>
                  <a:lnTo>
                    <a:pt x="9122" y="3134"/>
                  </a:lnTo>
                  <a:lnTo>
                    <a:pt x="9357" y="2653"/>
                  </a:lnTo>
                  <a:cubicBezTo>
                    <a:pt x="9353" y="2630"/>
                    <a:pt x="9353" y="2607"/>
                    <a:pt x="9365" y="2588"/>
                  </a:cubicBezTo>
                  <a:close/>
                  <a:moveTo>
                    <a:pt x="9019" y="3380"/>
                  </a:moveTo>
                  <a:cubicBezTo>
                    <a:pt x="8923" y="3557"/>
                    <a:pt x="8788" y="3722"/>
                    <a:pt x="8761" y="3937"/>
                  </a:cubicBezTo>
                  <a:cubicBezTo>
                    <a:pt x="8761" y="3941"/>
                    <a:pt x="8765" y="3941"/>
                    <a:pt x="8765" y="3948"/>
                  </a:cubicBezTo>
                  <a:cubicBezTo>
                    <a:pt x="8723" y="3960"/>
                    <a:pt x="8707" y="4010"/>
                    <a:pt x="8681" y="4045"/>
                  </a:cubicBezTo>
                  <a:cubicBezTo>
                    <a:pt x="8477" y="4352"/>
                    <a:pt x="8208" y="4582"/>
                    <a:pt x="7900" y="4782"/>
                  </a:cubicBezTo>
                  <a:cubicBezTo>
                    <a:pt x="7555" y="5013"/>
                    <a:pt x="7216" y="5263"/>
                    <a:pt x="6882" y="5505"/>
                  </a:cubicBezTo>
                  <a:cubicBezTo>
                    <a:pt x="6848" y="5493"/>
                    <a:pt x="6813" y="5486"/>
                    <a:pt x="6782" y="5486"/>
                  </a:cubicBezTo>
                  <a:cubicBezTo>
                    <a:pt x="6037" y="5689"/>
                    <a:pt x="5384" y="6127"/>
                    <a:pt x="4650" y="6369"/>
                  </a:cubicBezTo>
                  <a:cubicBezTo>
                    <a:pt x="4469" y="6427"/>
                    <a:pt x="4285" y="6485"/>
                    <a:pt x="4181" y="6665"/>
                  </a:cubicBezTo>
                  <a:cubicBezTo>
                    <a:pt x="4181" y="6677"/>
                    <a:pt x="4177" y="6688"/>
                    <a:pt x="4177" y="6704"/>
                  </a:cubicBezTo>
                  <a:cubicBezTo>
                    <a:pt x="4092" y="6704"/>
                    <a:pt x="4008" y="6738"/>
                    <a:pt x="3946" y="6792"/>
                  </a:cubicBezTo>
                  <a:lnTo>
                    <a:pt x="3877" y="6804"/>
                  </a:lnTo>
                  <a:cubicBezTo>
                    <a:pt x="3816" y="6773"/>
                    <a:pt x="3758" y="6746"/>
                    <a:pt x="3693" y="6742"/>
                  </a:cubicBezTo>
                  <a:cubicBezTo>
                    <a:pt x="3574" y="6742"/>
                    <a:pt x="3485" y="6792"/>
                    <a:pt x="3462" y="6915"/>
                  </a:cubicBezTo>
                  <a:lnTo>
                    <a:pt x="3089" y="6934"/>
                  </a:lnTo>
                  <a:cubicBezTo>
                    <a:pt x="3032" y="6892"/>
                    <a:pt x="2963" y="6861"/>
                    <a:pt x="2897" y="6838"/>
                  </a:cubicBezTo>
                  <a:cubicBezTo>
                    <a:pt x="2847" y="6823"/>
                    <a:pt x="2796" y="6816"/>
                    <a:pt x="2744" y="6816"/>
                  </a:cubicBezTo>
                  <a:cubicBezTo>
                    <a:pt x="2662" y="6816"/>
                    <a:pt x="2580" y="6835"/>
                    <a:pt x="2502" y="6873"/>
                  </a:cubicBezTo>
                  <a:cubicBezTo>
                    <a:pt x="2482" y="6892"/>
                    <a:pt x="2463" y="6911"/>
                    <a:pt x="2448" y="6934"/>
                  </a:cubicBezTo>
                  <a:lnTo>
                    <a:pt x="2283" y="6896"/>
                  </a:lnTo>
                  <a:cubicBezTo>
                    <a:pt x="2283" y="6888"/>
                    <a:pt x="2286" y="6880"/>
                    <a:pt x="2286" y="6873"/>
                  </a:cubicBezTo>
                  <a:cubicBezTo>
                    <a:pt x="2194" y="6677"/>
                    <a:pt x="2014" y="6661"/>
                    <a:pt x="1829" y="6646"/>
                  </a:cubicBezTo>
                  <a:cubicBezTo>
                    <a:pt x="1802" y="6658"/>
                    <a:pt x="1771" y="6665"/>
                    <a:pt x="1748" y="6684"/>
                  </a:cubicBezTo>
                  <a:lnTo>
                    <a:pt x="1560" y="6569"/>
                  </a:lnTo>
                  <a:cubicBezTo>
                    <a:pt x="1587" y="6465"/>
                    <a:pt x="1299" y="6488"/>
                    <a:pt x="1460" y="6323"/>
                  </a:cubicBezTo>
                  <a:lnTo>
                    <a:pt x="1460" y="6323"/>
                  </a:lnTo>
                  <a:lnTo>
                    <a:pt x="1679" y="6350"/>
                  </a:lnTo>
                  <a:cubicBezTo>
                    <a:pt x="1745" y="6450"/>
                    <a:pt x="1827" y="6474"/>
                    <a:pt x="1914" y="6474"/>
                  </a:cubicBezTo>
                  <a:cubicBezTo>
                    <a:pt x="1994" y="6474"/>
                    <a:pt x="2079" y="6454"/>
                    <a:pt x="2160" y="6454"/>
                  </a:cubicBezTo>
                  <a:cubicBezTo>
                    <a:pt x="2402" y="6498"/>
                    <a:pt x="2643" y="6529"/>
                    <a:pt x="2885" y="6529"/>
                  </a:cubicBezTo>
                  <a:cubicBezTo>
                    <a:pt x="3083" y="6529"/>
                    <a:pt x="3282" y="6508"/>
                    <a:pt x="3481" y="6458"/>
                  </a:cubicBezTo>
                  <a:lnTo>
                    <a:pt x="3735" y="6438"/>
                  </a:lnTo>
                  <a:cubicBezTo>
                    <a:pt x="4077" y="6412"/>
                    <a:pt x="4388" y="6285"/>
                    <a:pt x="4700" y="6146"/>
                  </a:cubicBezTo>
                  <a:cubicBezTo>
                    <a:pt x="5103" y="6066"/>
                    <a:pt x="5441" y="5835"/>
                    <a:pt x="5802" y="5647"/>
                  </a:cubicBezTo>
                  <a:cubicBezTo>
                    <a:pt x="6325" y="5489"/>
                    <a:pt x="6782" y="5209"/>
                    <a:pt x="7209" y="4878"/>
                  </a:cubicBezTo>
                  <a:cubicBezTo>
                    <a:pt x="7724" y="4659"/>
                    <a:pt x="8112" y="4275"/>
                    <a:pt x="8531" y="3918"/>
                  </a:cubicBezTo>
                  <a:cubicBezTo>
                    <a:pt x="8692" y="3741"/>
                    <a:pt x="8811" y="3518"/>
                    <a:pt x="9019" y="3380"/>
                  </a:cubicBezTo>
                  <a:close/>
                  <a:moveTo>
                    <a:pt x="7230" y="0"/>
                  </a:moveTo>
                  <a:cubicBezTo>
                    <a:pt x="7141" y="0"/>
                    <a:pt x="7052" y="10"/>
                    <a:pt x="6963" y="37"/>
                  </a:cubicBezTo>
                  <a:lnTo>
                    <a:pt x="6625" y="37"/>
                  </a:lnTo>
                  <a:cubicBezTo>
                    <a:pt x="6609" y="64"/>
                    <a:pt x="6598" y="94"/>
                    <a:pt x="6586" y="121"/>
                  </a:cubicBezTo>
                  <a:lnTo>
                    <a:pt x="6413" y="152"/>
                  </a:lnTo>
                  <a:cubicBezTo>
                    <a:pt x="6394" y="120"/>
                    <a:pt x="6362" y="104"/>
                    <a:pt x="6329" y="104"/>
                  </a:cubicBezTo>
                  <a:cubicBezTo>
                    <a:pt x="6310" y="104"/>
                    <a:pt x="6290" y="110"/>
                    <a:pt x="6271" y="121"/>
                  </a:cubicBezTo>
                  <a:lnTo>
                    <a:pt x="6267" y="129"/>
                  </a:lnTo>
                  <a:lnTo>
                    <a:pt x="6091" y="156"/>
                  </a:lnTo>
                  <a:cubicBezTo>
                    <a:pt x="5991" y="206"/>
                    <a:pt x="5860" y="175"/>
                    <a:pt x="5779" y="271"/>
                  </a:cubicBezTo>
                  <a:lnTo>
                    <a:pt x="5480" y="286"/>
                  </a:lnTo>
                  <a:cubicBezTo>
                    <a:pt x="5434" y="348"/>
                    <a:pt x="5360" y="359"/>
                    <a:pt x="5291" y="371"/>
                  </a:cubicBezTo>
                  <a:lnTo>
                    <a:pt x="5234" y="344"/>
                  </a:lnTo>
                  <a:lnTo>
                    <a:pt x="5015" y="383"/>
                  </a:lnTo>
                  <a:cubicBezTo>
                    <a:pt x="4984" y="398"/>
                    <a:pt x="4965" y="429"/>
                    <a:pt x="4961" y="463"/>
                  </a:cubicBezTo>
                  <a:lnTo>
                    <a:pt x="4765" y="513"/>
                  </a:lnTo>
                  <a:lnTo>
                    <a:pt x="4773" y="463"/>
                  </a:lnTo>
                  <a:lnTo>
                    <a:pt x="4773" y="463"/>
                  </a:lnTo>
                  <a:lnTo>
                    <a:pt x="4665" y="494"/>
                  </a:lnTo>
                  <a:cubicBezTo>
                    <a:pt x="4653" y="521"/>
                    <a:pt x="4646" y="552"/>
                    <a:pt x="4627" y="578"/>
                  </a:cubicBezTo>
                  <a:lnTo>
                    <a:pt x="4192" y="717"/>
                  </a:lnTo>
                  <a:cubicBezTo>
                    <a:pt x="4108" y="828"/>
                    <a:pt x="3977" y="824"/>
                    <a:pt x="3858" y="844"/>
                  </a:cubicBezTo>
                  <a:cubicBezTo>
                    <a:pt x="3846" y="871"/>
                    <a:pt x="3843" y="901"/>
                    <a:pt x="3831" y="936"/>
                  </a:cubicBezTo>
                  <a:lnTo>
                    <a:pt x="3635" y="967"/>
                  </a:lnTo>
                  <a:cubicBezTo>
                    <a:pt x="3631" y="1001"/>
                    <a:pt x="3620" y="1032"/>
                    <a:pt x="3608" y="1059"/>
                  </a:cubicBezTo>
                  <a:lnTo>
                    <a:pt x="3401" y="1082"/>
                  </a:lnTo>
                  <a:cubicBezTo>
                    <a:pt x="3347" y="1166"/>
                    <a:pt x="3270" y="1193"/>
                    <a:pt x="3178" y="1197"/>
                  </a:cubicBezTo>
                  <a:cubicBezTo>
                    <a:pt x="3178" y="1228"/>
                    <a:pt x="3170" y="1259"/>
                    <a:pt x="3155" y="1282"/>
                  </a:cubicBezTo>
                  <a:lnTo>
                    <a:pt x="2940" y="1305"/>
                  </a:lnTo>
                  <a:cubicBezTo>
                    <a:pt x="2890" y="1378"/>
                    <a:pt x="2809" y="1420"/>
                    <a:pt x="2728" y="1428"/>
                  </a:cubicBezTo>
                  <a:cubicBezTo>
                    <a:pt x="2724" y="1462"/>
                    <a:pt x="2713" y="1493"/>
                    <a:pt x="2694" y="1516"/>
                  </a:cubicBezTo>
                  <a:lnTo>
                    <a:pt x="2382" y="1658"/>
                  </a:lnTo>
                  <a:cubicBezTo>
                    <a:pt x="2359" y="1712"/>
                    <a:pt x="2309" y="1750"/>
                    <a:pt x="2252" y="1754"/>
                  </a:cubicBezTo>
                  <a:cubicBezTo>
                    <a:pt x="2244" y="1812"/>
                    <a:pt x="2190" y="1858"/>
                    <a:pt x="2133" y="1862"/>
                  </a:cubicBezTo>
                  <a:cubicBezTo>
                    <a:pt x="2083" y="1935"/>
                    <a:pt x="2006" y="1981"/>
                    <a:pt x="1925" y="2000"/>
                  </a:cubicBezTo>
                  <a:cubicBezTo>
                    <a:pt x="1910" y="2058"/>
                    <a:pt x="1852" y="2096"/>
                    <a:pt x="1795" y="2096"/>
                  </a:cubicBezTo>
                  <a:lnTo>
                    <a:pt x="1775" y="2158"/>
                  </a:lnTo>
                  <a:cubicBezTo>
                    <a:pt x="1679" y="2173"/>
                    <a:pt x="1618" y="2235"/>
                    <a:pt x="1572" y="2319"/>
                  </a:cubicBezTo>
                  <a:lnTo>
                    <a:pt x="1560" y="2327"/>
                  </a:lnTo>
                  <a:cubicBezTo>
                    <a:pt x="1522" y="2361"/>
                    <a:pt x="1487" y="2396"/>
                    <a:pt x="1456" y="2434"/>
                  </a:cubicBezTo>
                  <a:lnTo>
                    <a:pt x="1445" y="2442"/>
                  </a:lnTo>
                  <a:cubicBezTo>
                    <a:pt x="1345" y="2534"/>
                    <a:pt x="1199" y="2565"/>
                    <a:pt x="1130" y="2692"/>
                  </a:cubicBezTo>
                  <a:lnTo>
                    <a:pt x="1103" y="2680"/>
                  </a:lnTo>
                  <a:lnTo>
                    <a:pt x="1103" y="2680"/>
                  </a:lnTo>
                  <a:lnTo>
                    <a:pt x="1122" y="2700"/>
                  </a:lnTo>
                  <a:cubicBezTo>
                    <a:pt x="1061" y="2703"/>
                    <a:pt x="1018" y="2750"/>
                    <a:pt x="1007" y="2815"/>
                  </a:cubicBezTo>
                  <a:lnTo>
                    <a:pt x="1007" y="2819"/>
                  </a:lnTo>
                  <a:cubicBezTo>
                    <a:pt x="861" y="2865"/>
                    <a:pt x="861" y="3034"/>
                    <a:pt x="757" y="3122"/>
                  </a:cubicBezTo>
                  <a:lnTo>
                    <a:pt x="749" y="3142"/>
                  </a:lnTo>
                  <a:cubicBezTo>
                    <a:pt x="715" y="3180"/>
                    <a:pt x="680" y="3218"/>
                    <a:pt x="653" y="3261"/>
                  </a:cubicBezTo>
                  <a:cubicBezTo>
                    <a:pt x="573" y="3303"/>
                    <a:pt x="603" y="3418"/>
                    <a:pt x="523" y="3460"/>
                  </a:cubicBezTo>
                  <a:lnTo>
                    <a:pt x="515" y="3480"/>
                  </a:lnTo>
                  <a:cubicBezTo>
                    <a:pt x="484" y="3518"/>
                    <a:pt x="450" y="3564"/>
                    <a:pt x="423" y="3606"/>
                  </a:cubicBezTo>
                  <a:cubicBezTo>
                    <a:pt x="346" y="3664"/>
                    <a:pt x="354" y="3764"/>
                    <a:pt x="311" y="3837"/>
                  </a:cubicBezTo>
                  <a:cubicBezTo>
                    <a:pt x="158" y="4045"/>
                    <a:pt x="142" y="4294"/>
                    <a:pt x="85" y="4529"/>
                  </a:cubicBezTo>
                  <a:cubicBezTo>
                    <a:pt x="73" y="4533"/>
                    <a:pt x="58" y="4544"/>
                    <a:pt x="46" y="4552"/>
                  </a:cubicBezTo>
                  <a:cubicBezTo>
                    <a:pt x="35" y="4571"/>
                    <a:pt x="42" y="4594"/>
                    <a:pt x="81" y="4625"/>
                  </a:cubicBezTo>
                  <a:lnTo>
                    <a:pt x="73" y="4736"/>
                  </a:lnTo>
                  <a:cubicBezTo>
                    <a:pt x="8" y="4786"/>
                    <a:pt x="0" y="4882"/>
                    <a:pt x="54" y="4948"/>
                  </a:cubicBezTo>
                  <a:cubicBezTo>
                    <a:pt x="58" y="4951"/>
                    <a:pt x="61" y="4959"/>
                    <a:pt x="73" y="4967"/>
                  </a:cubicBezTo>
                  <a:lnTo>
                    <a:pt x="73" y="4959"/>
                  </a:lnTo>
                  <a:cubicBezTo>
                    <a:pt x="142" y="5028"/>
                    <a:pt x="104" y="5151"/>
                    <a:pt x="188" y="5209"/>
                  </a:cubicBezTo>
                  <a:cubicBezTo>
                    <a:pt x="123" y="5455"/>
                    <a:pt x="411" y="5535"/>
                    <a:pt x="442" y="5739"/>
                  </a:cubicBezTo>
                  <a:cubicBezTo>
                    <a:pt x="496" y="5766"/>
                    <a:pt x="526" y="5820"/>
                    <a:pt x="523" y="5881"/>
                  </a:cubicBezTo>
                  <a:cubicBezTo>
                    <a:pt x="638" y="5958"/>
                    <a:pt x="726" y="6070"/>
                    <a:pt x="776" y="6200"/>
                  </a:cubicBezTo>
                  <a:cubicBezTo>
                    <a:pt x="811" y="6204"/>
                    <a:pt x="845" y="6216"/>
                    <a:pt x="872" y="6235"/>
                  </a:cubicBezTo>
                  <a:cubicBezTo>
                    <a:pt x="872" y="6262"/>
                    <a:pt x="880" y="6296"/>
                    <a:pt x="884" y="6323"/>
                  </a:cubicBezTo>
                  <a:lnTo>
                    <a:pt x="930" y="6331"/>
                  </a:lnTo>
                  <a:lnTo>
                    <a:pt x="980" y="6331"/>
                  </a:lnTo>
                  <a:lnTo>
                    <a:pt x="995" y="6339"/>
                  </a:lnTo>
                  <a:lnTo>
                    <a:pt x="1007" y="6427"/>
                  </a:lnTo>
                  <a:cubicBezTo>
                    <a:pt x="1091" y="6454"/>
                    <a:pt x="1168" y="6485"/>
                    <a:pt x="1210" y="6569"/>
                  </a:cubicBezTo>
                  <a:cubicBezTo>
                    <a:pt x="1272" y="6569"/>
                    <a:pt x="1326" y="6608"/>
                    <a:pt x="1349" y="6661"/>
                  </a:cubicBezTo>
                  <a:cubicBezTo>
                    <a:pt x="1383" y="6665"/>
                    <a:pt x="1418" y="6669"/>
                    <a:pt x="1456" y="6669"/>
                  </a:cubicBezTo>
                  <a:lnTo>
                    <a:pt x="1637" y="6804"/>
                  </a:lnTo>
                  <a:cubicBezTo>
                    <a:pt x="1633" y="6842"/>
                    <a:pt x="1649" y="6880"/>
                    <a:pt x="1675" y="6907"/>
                  </a:cubicBezTo>
                  <a:cubicBezTo>
                    <a:pt x="1748" y="6984"/>
                    <a:pt x="1848" y="6973"/>
                    <a:pt x="1937" y="7011"/>
                  </a:cubicBezTo>
                  <a:cubicBezTo>
                    <a:pt x="1943" y="7009"/>
                    <a:pt x="1950" y="7008"/>
                    <a:pt x="1957" y="7008"/>
                  </a:cubicBezTo>
                  <a:cubicBezTo>
                    <a:pt x="1979" y="7008"/>
                    <a:pt x="2003" y="7018"/>
                    <a:pt x="2017" y="7042"/>
                  </a:cubicBezTo>
                  <a:cubicBezTo>
                    <a:pt x="2039" y="7059"/>
                    <a:pt x="2067" y="7069"/>
                    <a:pt x="2094" y="7069"/>
                  </a:cubicBezTo>
                  <a:cubicBezTo>
                    <a:pt x="2116" y="7069"/>
                    <a:pt x="2137" y="7063"/>
                    <a:pt x="2156" y="7049"/>
                  </a:cubicBezTo>
                  <a:cubicBezTo>
                    <a:pt x="2175" y="7042"/>
                    <a:pt x="2190" y="7030"/>
                    <a:pt x="2206" y="7015"/>
                  </a:cubicBezTo>
                  <a:lnTo>
                    <a:pt x="2425" y="7034"/>
                  </a:lnTo>
                  <a:cubicBezTo>
                    <a:pt x="2436" y="7073"/>
                    <a:pt x="2463" y="7107"/>
                    <a:pt x="2498" y="7122"/>
                  </a:cubicBezTo>
                  <a:lnTo>
                    <a:pt x="2705" y="7149"/>
                  </a:lnTo>
                  <a:cubicBezTo>
                    <a:pt x="2736" y="7182"/>
                    <a:pt x="2776" y="7198"/>
                    <a:pt x="2817" y="7198"/>
                  </a:cubicBezTo>
                  <a:cubicBezTo>
                    <a:pt x="2857" y="7198"/>
                    <a:pt x="2897" y="7182"/>
                    <a:pt x="2928" y="7149"/>
                  </a:cubicBezTo>
                  <a:lnTo>
                    <a:pt x="3159" y="7126"/>
                  </a:lnTo>
                  <a:cubicBezTo>
                    <a:pt x="3174" y="7107"/>
                    <a:pt x="3186" y="7084"/>
                    <a:pt x="3186" y="7061"/>
                  </a:cubicBezTo>
                  <a:lnTo>
                    <a:pt x="3481" y="7034"/>
                  </a:lnTo>
                  <a:lnTo>
                    <a:pt x="3485" y="7023"/>
                  </a:lnTo>
                  <a:cubicBezTo>
                    <a:pt x="3497" y="7042"/>
                    <a:pt x="3512" y="7053"/>
                    <a:pt x="3524" y="7069"/>
                  </a:cubicBezTo>
                  <a:cubicBezTo>
                    <a:pt x="3577" y="7078"/>
                    <a:pt x="3630" y="7087"/>
                    <a:pt x="3682" y="7087"/>
                  </a:cubicBezTo>
                  <a:cubicBezTo>
                    <a:pt x="3740" y="7087"/>
                    <a:pt x="3796" y="7076"/>
                    <a:pt x="3850" y="7042"/>
                  </a:cubicBezTo>
                  <a:lnTo>
                    <a:pt x="3889" y="7011"/>
                  </a:lnTo>
                  <a:lnTo>
                    <a:pt x="3943" y="7015"/>
                  </a:lnTo>
                  <a:cubicBezTo>
                    <a:pt x="3977" y="7003"/>
                    <a:pt x="3996" y="6973"/>
                    <a:pt x="3996" y="6934"/>
                  </a:cubicBezTo>
                  <a:lnTo>
                    <a:pt x="4039" y="6934"/>
                  </a:lnTo>
                  <a:lnTo>
                    <a:pt x="4081" y="6907"/>
                  </a:lnTo>
                  <a:lnTo>
                    <a:pt x="4300" y="6896"/>
                  </a:lnTo>
                  <a:cubicBezTo>
                    <a:pt x="4304" y="6880"/>
                    <a:pt x="4308" y="6869"/>
                    <a:pt x="4319" y="6853"/>
                  </a:cubicBezTo>
                  <a:cubicBezTo>
                    <a:pt x="4396" y="6853"/>
                    <a:pt x="4473" y="6853"/>
                    <a:pt x="4542" y="6804"/>
                  </a:cubicBezTo>
                  <a:lnTo>
                    <a:pt x="4573" y="6777"/>
                  </a:lnTo>
                  <a:lnTo>
                    <a:pt x="4615" y="6780"/>
                  </a:lnTo>
                  <a:cubicBezTo>
                    <a:pt x="4730" y="6707"/>
                    <a:pt x="4899" y="6796"/>
                    <a:pt x="4992" y="6658"/>
                  </a:cubicBezTo>
                  <a:cubicBezTo>
                    <a:pt x="5068" y="6623"/>
                    <a:pt x="5165" y="6631"/>
                    <a:pt x="5230" y="6565"/>
                  </a:cubicBezTo>
                  <a:lnTo>
                    <a:pt x="5241" y="6561"/>
                  </a:lnTo>
                  <a:cubicBezTo>
                    <a:pt x="5418" y="6458"/>
                    <a:pt x="5629" y="6435"/>
                    <a:pt x="5802" y="6331"/>
                  </a:cubicBezTo>
                  <a:lnTo>
                    <a:pt x="5806" y="6331"/>
                  </a:lnTo>
                  <a:cubicBezTo>
                    <a:pt x="5960" y="6262"/>
                    <a:pt x="6129" y="6227"/>
                    <a:pt x="6264" y="6112"/>
                  </a:cubicBezTo>
                  <a:lnTo>
                    <a:pt x="6283" y="6104"/>
                  </a:lnTo>
                  <a:cubicBezTo>
                    <a:pt x="6337" y="6031"/>
                    <a:pt x="6440" y="6062"/>
                    <a:pt x="6494" y="5993"/>
                  </a:cubicBezTo>
                  <a:lnTo>
                    <a:pt x="6502" y="5989"/>
                  </a:lnTo>
                  <a:cubicBezTo>
                    <a:pt x="6567" y="5927"/>
                    <a:pt x="6671" y="5950"/>
                    <a:pt x="6725" y="5874"/>
                  </a:cubicBezTo>
                  <a:lnTo>
                    <a:pt x="6728" y="5874"/>
                  </a:lnTo>
                  <a:cubicBezTo>
                    <a:pt x="6798" y="5816"/>
                    <a:pt x="6894" y="5835"/>
                    <a:pt x="6959" y="5778"/>
                  </a:cubicBezTo>
                  <a:lnTo>
                    <a:pt x="6982" y="5747"/>
                  </a:lnTo>
                  <a:lnTo>
                    <a:pt x="7021" y="5754"/>
                  </a:lnTo>
                  <a:cubicBezTo>
                    <a:pt x="7086" y="5743"/>
                    <a:pt x="7109" y="5716"/>
                    <a:pt x="7094" y="5658"/>
                  </a:cubicBezTo>
                  <a:lnTo>
                    <a:pt x="7182" y="5647"/>
                  </a:lnTo>
                  <a:cubicBezTo>
                    <a:pt x="7259" y="5528"/>
                    <a:pt x="7374" y="5439"/>
                    <a:pt x="7509" y="5401"/>
                  </a:cubicBezTo>
                  <a:cubicBezTo>
                    <a:pt x="7520" y="5346"/>
                    <a:pt x="7573" y="5305"/>
                    <a:pt x="7635" y="5305"/>
                  </a:cubicBezTo>
                  <a:cubicBezTo>
                    <a:pt x="7638" y="5305"/>
                    <a:pt x="7640" y="5305"/>
                    <a:pt x="7643" y="5305"/>
                  </a:cubicBezTo>
                  <a:cubicBezTo>
                    <a:pt x="7681" y="5217"/>
                    <a:pt x="7762" y="5186"/>
                    <a:pt x="7843" y="5163"/>
                  </a:cubicBezTo>
                  <a:cubicBezTo>
                    <a:pt x="7935" y="5055"/>
                    <a:pt x="8050" y="4978"/>
                    <a:pt x="8185" y="4932"/>
                  </a:cubicBezTo>
                  <a:cubicBezTo>
                    <a:pt x="8442" y="4644"/>
                    <a:pt x="8815" y="4460"/>
                    <a:pt x="9007" y="4110"/>
                  </a:cubicBezTo>
                  <a:cubicBezTo>
                    <a:pt x="9130" y="4106"/>
                    <a:pt x="9188" y="4025"/>
                    <a:pt x="9238" y="3922"/>
                  </a:cubicBezTo>
                  <a:cubicBezTo>
                    <a:pt x="9322" y="3872"/>
                    <a:pt x="9303" y="3764"/>
                    <a:pt x="9361" y="3699"/>
                  </a:cubicBezTo>
                  <a:cubicBezTo>
                    <a:pt x="9438" y="3645"/>
                    <a:pt x="9411" y="3533"/>
                    <a:pt x="9487" y="3487"/>
                  </a:cubicBezTo>
                  <a:lnTo>
                    <a:pt x="9491" y="3476"/>
                  </a:lnTo>
                  <a:cubicBezTo>
                    <a:pt x="9526" y="3437"/>
                    <a:pt x="9557" y="3395"/>
                    <a:pt x="9584" y="3353"/>
                  </a:cubicBezTo>
                  <a:cubicBezTo>
                    <a:pt x="9668" y="3288"/>
                    <a:pt x="9653" y="3180"/>
                    <a:pt x="9699" y="3095"/>
                  </a:cubicBezTo>
                  <a:cubicBezTo>
                    <a:pt x="9683" y="3069"/>
                    <a:pt x="9691" y="3034"/>
                    <a:pt x="9722" y="3015"/>
                  </a:cubicBezTo>
                  <a:cubicBezTo>
                    <a:pt x="9760" y="2949"/>
                    <a:pt x="9768" y="2873"/>
                    <a:pt x="9749" y="2796"/>
                  </a:cubicBezTo>
                  <a:lnTo>
                    <a:pt x="9737" y="2750"/>
                  </a:lnTo>
                  <a:lnTo>
                    <a:pt x="9806" y="2661"/>
                  </a:lnTo>
                  <a:cubicBezTo>
                    <a:pt x="9814" y="2565"/>
                    <a:pt x="9841" y="2481"/>
                    <a:pt x="9933" y="2438"/>
                  </a:cubicBezTo>
                  <a:cubicBezTo>
                    <a:pt x="9933" y="2346"/>
                    <a:pt x="9976" y="2265"/>
                    <a:pt x="10049" y="2212"/>
                  </a:cubicBezTo>
                  <a:lnTo>
                    <a:pt x="10029" y="1781"/>
                  </a:lnTo>
                  <a:cubicBezTo>
                    <a:pt x="10026" y="1782"/>
                    <a:pt x="10023" y="1782"/>
                    <a:pt x="10020" y="1782"/>
                  </a:cubicBezTo>
                  <a:cubicBezTo>
                    <a:pt x="9992" y="1782"/>
                    <a:pt x="9966" y="1768"/>
                    <a:pt x="9949" y="1750"/>
                  </a:cubicBezTo>
                  <a:lnTo>
                    <a:pt x="9933" y="1531"/>
                  </a:lnTo>
                  <a:cubicBezTo>
                    <a:pt x="9806" y="1443"/>
                    <a:pt x="9818" y="1316"/>
                    <a:pt x="9818" y="1186"/>
                  </a:cubicBezTo>
                  <a:cubicBezTo>
                    <a:pt x="9760" y="1170"/>
                    <a:pt x="9722" y="1124"/>
                    <a:pt x="9710" y="1066"/>
                  </a:cubicBezTo>
                  <a:lnTo>
                    <a:pt x="9499" y="855"/>
                  </a:lnTo>
                  <a:cubicBezTo>
                    <a:pt x="9511" y="840"/>
                    <a:pt x="9514" y="824"/>
                    <a:pt x="9514" y="809"/>
                  </a:cubicBezTo>
                  <a:cubicBezTo>
                    <a:pt x="9518" y="778"/>
                    <a:pt x="9499" y="744"/>
                    <a:pt x="9472" y="728"/>
                  </a:cubicBezTo>
                  <a:lnTo>
                    <a:pt x="9361" y="694"/>
                  </a:lnTo>
                  <a:cubicBezTo>
                    <a:pt x="9318" y="675"/>
                    <a:pt x="9280" y="648"/>
                    <a:pt x="9245" y="613"/>
                  </a:cubicBezTo>
                  <a:lnTo>
                    <a:pt x="9134" y="575"/>
                  </a:lnTo>
                  <a:lnTo>
                    <a:pt x="9138" y="621"/>
                  </a:lnTo>
                  <a:cubicBezTo>
                    <a:pt x="9126" y="619"/>
                    <a:pt x="9115" y="618"/>
                    <a:pt x="9105" y="618"/>
                  </a:cubicBezTo>
                  <a:cubicBezTo>
                    <a:pt x="9046" y="618"/>
                    <a:pt x="9015" y="649"/>
                    <a:pt x="9015" y="725"/>
                  </a:cubicBezTo>
                  <a:lnTo>
                    <a:pt x="9092" y="725"/>
                  </a:lnTo>
                  <a:cubicBezTo>
                    <a:pt x="9088" y="736"/>
                    <a:pt x="9088" y="755"/>
                    <a:pt x="9088" y="771"/>
                  </a:cubicBezTo>
                  <a:cubicBezTo>
                    <a:pt x="9134" y="886"/>
                    <a:pt x="9230" y="924"/>
                    <a:pt x="9345" y="924"/>
                  </a:cubicBezTo>
                  <a:cubicBezTo>
                    <a:pt x="9357" y="924"/>
                    <a:pt x="9365" y="920"/>
                    <a:pt x="9376" y="917"/>
                  </a:cubicBezTo>
                  <a:lnTo>
                    <a:pt x="9376" y="917"/>
                  </a:lnTo>
                  <a:cubicBezTo>
                    <a:pt x="9441" y="1943"/>
                    <a:pt x="9096" y="2826"/>
                    <a:pt x="8427" y="3610"/>
                  </a:cubicBezTo>
                  <a:cubicBezTo>
                    <a:pt x="8039" y="4060"/>
                    <a:pt x="7551" y="4394"/>
                    <a:pt x="7078" y="4740"/>
                  </a:cubicBezTo>
                  <a:lnTo>
                    <a:pt x="5660" y="5512"/>
                  </a:lnTo>
                  <a:cubicBezTo>
                    <a:pt x="5272" y="5628"/>
                    <a:pt x="4919" y="5824"/>
                    <a:pt x="4557" y="6016"/>
                  </a:cubicBezTo>
                  <a:cubicBezTo>
                    <a:pt x="4235" y="6096"/>
                    <a:pt x="3900" y="6146"/>
                    <a:pt x="3604" y="6323"/>
                  </a:cubicBezTo>
                  <a:cubicBezTo>
                    <a:pt x="3597" y="6321"/>
                    <a:pt x="3590" y="6320"/>
                    <a:pt x="3583" y="6320"/>
                  </a:cubicBezTo>
                  <a:cubicBezTo>
                    <a:pt x="3566" y="6320"/>
                    <a:pt x="3550" y="6326"/>
                    <a:pt x="3539" y="6342"/>
                  </a:cubicBezTo>
                  <a:lnTo>
                    <a:pt x="2133" y="6342"/>
                  </a:lnTo>
                  <a:cubicBezTo>
                    <a:pt x="2088" y="6320"/>
                    <a:pt x="2040" y="6309"/>
                    <a:pt x="1992" y="6309"/>
                  </a:cubicBezTo>
                  <a:cubicBezTo>
                    <a:pt x="1948" y="6309"/>
                    <a:pt x="1904" y="6318"/>
                    <a:pt x="1864" y="6339"/>
                  </a:cubicBezTo>
                  <a:cubicBezTo>
                    <a:pt x="1752" y="6227"/>
                    <a:pt x="1602" y="6231"/>
                    <a:pt x="1464" y="6200"/>
                  </a:cubicBezTo>
                  <a:cubicBezTo>
                    <a:pt x="1446" y="6147"/>
                    <a:pt x="1413" y="6126"/>
                    <a:pt x="1370" y="6126"/>
                  </a:cubicBezTo>
                  <a:cubicBezTo>
                    <a:pt x="1357" y="6126"/>
                    <a:pt x="1344" y="6128"/>
                    <a:pt x="1330" y="6131"/>
                  </a:cubicBezTo>
                  <a:cubicBezTo>
                    <a:pt x="1310" y="6115"/>
                    <a:pt x="1286" y="6107"/>
                    <a:pt x="1260" y="6107"/>
                  </a:cubicBezTo>
                  <a:cubicBezTo>
                    <a:pt x="1255" y="6107"/>
                    <a:pt x="1250" y="6107"/>
                    <a:pt x="1245" y="6108"/>
                  </a:cubicBezTo>
                  <a:cubicBezTo>
                    <a:pt x="1231" y="6052"/>
                    <a:pt x="1182" y="6015"/>
                    <a:pt x="1126" y="6015"/>
                  </a:cubicBezTo>
                  <a:cubicBezTo>
                    <a:pt x="1121" y="6015"/>
                    <a:pt x="1116" y="6015"/>
                    <a:pt x="1111" y="6016"/>
                  </a:cubicBezTo>
                  <a:cubicBezTo>
                    <a:pt x="795" y="5789"/>
                    <a:pt x="592" y="5489"/>
                    <a:pt x="430" y="5147"/>
                  </a:cubicBezTo>
                  <a:cubicBezTo>
                    <a:pt x="461" y="5117"/>
                    <a:pt x="480" y="5090"/>
                    <a:pt x="500" y="5055"/>
                  </a:cubicBezTo>
                  <a:cubicBezTo>
                    <a:pt x="561" y="4094"/>
                    <a:pt x="988" y="3337"/>
                    <a:pt x="1737" y="2746"/>
                  </a:cubicBezTo>
                  <a:cubicBezTo>
                    <a:pt x="1864" y="2657"/>
                    <a:pt x="1948" y="2523"/>
                    <a:pt x="1975" y="2369"/>
                  </a:cubicBezTo>
                  <a:cubicBezTo>
                    <a:pt x="1975" y="2346"/>
                    <a:pt x="1967" y="2323"/>
                    <a:pt x="1964" y="2300"/>
                  </a:cubicBezTo>
                  <a:cubicBezTo>
                    <a:pt x="2271" y="2096"/>
                    <a:pt x="2582" y="1908"/>
                    <a:pt x="2851" y="1654"/>
                  </a:cubicBezTo>
                  <a:cubicBezTo>
                    <a:pt x="2982" y="1616"/>
                    <a:pt x="3093" y="1539"/>
                    <a:pt x="3178" y="1439"/>
                  </a:cubicBezTo>
                  <a:cubicBezTo>
                    <a:pt x="3347" y="1405"/>
                    <a:pt x="3505" y="1324"/>
                    <a:pt x="3635" y="1205"/>
                  </a:cubicBezTo>
                  <a:cubicBezTo>
                    <a:pt x="3638" y="1205"/>
                    <a:pt x="3640" y="1205"/>
                    <a:pt x="3643" y="1205"/>
                  </a:cubicBezTo>
                  <a:cubicBezTo>
                    <a:pt x="3773" y="1205"/>
                    <a:pt x="3864" y="1111"/>
                    <a:pt x="3973" y="1055"/>
                  </a:cubicBezTo>
                  <a:cubicBezTo>
                    <a:pt x="4308" y="986"/>
                    <a:pt x="4596" y="794"/>
                    <a:pt x="4907" y="675"/>
                  </a:cubicBezTo>
                  <a:lnTo>
                    <a:pt x="5019" y="621"/>
                  </a:lnTo>
                  <a:cubicBezTo>
                    <a:pt x="5034" y="621"/>
                    <a:pt x="5053" y="621"/>
                    <a:pt x="5068" y="617"/>
                  </a:cubicBezTo>
                  <a:cubicBezTo>
                    <a:pt x="5092" y="636"/>
                    <a:pt x="5118" y="655"/>
                    <a:pt x="5149" y="667"/>
                  </a:cubicBezTo>
                  <a:cubicBezTo>
                    <a:pt x="5165" y="668"/>
                    <a:pt x="5180" y="669"/>
                    <a:pt x="5194" y="669"/>
                  </a:cubicBezTo>
                  <a:cubicBezTo>
                    <a:pt x="5288" y="669"/>
                    <a:pt x="5360" y="634"/>
                    <a:pt x="5384" y="521"/>
                  </a:cubicBezTo>
                  <a:cubicBezTo>
                    <a:pt x="5384" y="517"/>
                    <a:pt x="5380" y="513"/>
                    <a:pt x="5380" y="505"/>
                  </a:cubicBezTo>
                  <a:cubicBezTo>
                    <a:pt x="5530" y="494"/>
                    <a:pt x="5687" y="505"/>
                    <a:pt x="5806" y="390"/>
                  </a:cubicBezTo>
                  <a:cubicBezTo>
                    <a:pt x="5818" y="406"/>
                    <a:pt x="5825" y="421"/>
                    <a:pt x="5841" y="436"/>
                  </a:cubicBezTo>
                  <a:cubicBezTo>
                    <a:pt x="5932" y="474"/>
                    <a:pt x="6020" y="499"/>
                    <a:pt x="6104" y="499"/>
                  </a:cubicBezTo>
                  <a:cubicBezTo>
                    <a:pt x="6215" y="499"/>
                    <a:pt x="6319" y="456"/>
                    <a:pt x="6413" y="344"/>
                  </a:cubicBezTo>
                  <a:cubicBezTo>
                    <a:pt x="6421" y="321"/>
                    <a:pt x="6425" y="294"/>
                    <a:pt x="6425" y="267"/>
                  </a:cubicBezTo>
                  <a:lnTo>
                    <a:pt x="6840" y="233"/>
                  </a:lnTo>
                  <a:cubicBezTo>
                    <a:pt x="6866" y="240"/>
                    <a:pt x="6892" y="245"/>
                    <a:pt x="6916" y="245"/>
                  </a:cubicBezTo>
                  <a:cubicBezTo>
                    <a:pt x="6966" y="245"/>
                    <a:pt x="7009" y="225"/>
                    <a:pt x="7040" y="171"/>
                  </a:cubicBezTo>
                  <a:lnTo>
                    <a:pt x="7647" y="140"/>
                  </a:lnTo>
                  <a:lnTo>
                    <a:pt x="7758" y="171"/>
                  </a:lnTo>
                  <a:cubicBezTo>
                    <a:pt x="7789" y="218"/>
                    <a:pt x="7844" y="247"/>
                    <a:pt x="7902" y="247"/>
                  </a:cubicBezTo>
                  <a:cubicBezTo>
                    <a:pt x="7925" y="247"/>
                    <a:pt x="7948" y="242"/>
                    <a:pt x="7970" y="233"/>
                  </a:cubicBezTo>
                  <a:cubicBezTo>
                    <a:pt x="7973" y="263"/>
                    <a:pt x="7989" y="286"/>
                    <a:pt x="8012" y="306"/>
                  </a:cubicBezTo>
                  <a:cubicBezTo>
                    <a:pt x="8053" y="328"/>
                    <a:pt x="8099" y="340"/>
                    <a:pt x="8146" y="340"/>
                  </a:cubicBezTo>
                  <a:cubicBezTo>
                    <a:pt x="8194" y="340"/>
                    <a:pt x="8242" y="327"/>
                    <a:pt x="8285" y="302"/>
                  </a:cubicBezTo>
                  <a:lnTo>
                    <a:pt x="8285" y="325"/>
                  </a:lnTo>
                  <a:cubicBezTo>
                    <a:pt x="8357" y="454"/>
                    <a:pt x="8453" y="537"/>
                    <a:pt x="8591" y="537"/>
                  </a:cubicBezTo>
                  <a:cubicBezTo>
                    <a:pt x="8622" y="537"/>
                    <a:pt x="8654" y="533"/>
                    <a:pt x="8688" y="525"/>
                  </a:cubicBezTo>
                  <a:cubicBezTo>
                    <a:pt x="8692" y="505"/>
                    <a:pt x="8688" y="490"/>
                    <a:pt x="8673" y="467"/>
                  </a:cubicBezTo>
                  <a:lnTo>
                    <a:pt x="8673" y="467"/>
                  </a:lnTo>
                  <a:cubicBezTo>
                    <a:pt x="8693" y="472"/>
                    <a:pt x="8710" y="475"/>
                    <a:pt x="8726" y="475"/>
                  </a:cubicBezTo>
                  <a:cubicBezTo>
                    <a:pt x="8776" y="475"/>
                    <a:pt x="8802" y="445"/>
                    <a:pt x="8796" y="371"/>
                  </a:cubicBezTo>
                  <a:lnTo>
                    <a:pt x="8796" y="371"/>
                  </a:lnTo>
                  <a:lnTo>
                    <a:pt x="8723" y="379"/>
                  </a:lnTo>
                  <a:cubicBezTo>
                    <a:pt x="8723" y="371"/>
                    <a:pt x="8727" y="367"/>
                    <a:pt x="8727" y="359"/>
                  </a:cubicBezTo>
                  <a:cubicBezTo>
                    <a:pt x="8711" y="321"/>
                    <a:pt x="8684" y="286"/>
                    <a:pt x="8646" y="267"/>
                  </a:cubicBezTo>
                  <a:cubicBezTo>
                    <a:pt x="8611" y="267"/>
                    <a:pt x="8584" y="256"/>
                    <a:pt x="8558" y="236"/>
                  </a:cubicBezTo>
                  <a:cubicBezTo>
                    <a:pt x="8515" y="206"/>
                    <a:pt x="8469" y="175"/>
                    <a:pt x="8415" y="152"/>
                  </a:cubicBezTo>
                  <a:cubicBezTo>
                    <a:pt x="8381" y="152"/>
                    <a:pt x="8354" y="156"/>
                    <a:pt x="8323" y="167"/>
                  </a:cubicBezTo>
                  <a:lnTo>
                    <a:pt x="8219" y="114"/>
                  </a:lnTo>
                  <a:cubicBezTo>
                    <a:pt x="8185" y="98"/>
                    <a:pt x="8146" y="94"/>
                    <a:pt x="8108" y="94"/>
                  </a:cubicBezTo>
                  <a:cubicBezTo>
                    <a:pt x="8108" y="75"/>
                    <a:pt x="8104" y="52"/>
                    <a:pt x="8096" y="33"/>
                  </a:cubicBezTo>
                  <a:lnTo>
                    <a:pt x="7866" y="41"/>
                  </a:lnTo>
                  <a:lnTo>
                    <a:pt x="7643" y="37"/>
                  </a:lnTo>
                  <a:cubicBezTo>
                    <a:pt x="7505" y="23"/>
                    <a:pt x="7368" y="0"/>
                    <a:pt x="72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20"/>
            <p:cNvSpPr/>
            <p:nvPr/>
          </p:nvSpPr>
          <p:spPr>
            <a:xfrm>
              <a:off x="2155195" y="2169736"/>
              <a:ext cx="70850" cy="64429"/>
            </a:xfrm>
            <a:custGeom>
              <a:avLst/>
              <a:gdLst/>
              <a:ahLst/>
              <a:cxnLst/>
              <a:rect l="l" t="t" r="r" b="b"/>
              <a:pathLst>
                <a:path w="2284" h="2077" extrusionOk="0">
                  <a:moveTo>
                    <a:pt x="1177" y="1914"/>
                  </a:moveTo>
                  <a:lnTo>
                    <a:pt x="1127" y="1964"/>
                  </a:lnTo>
                  <a:cubicBezTo>
                    <a:pt x="1119" y="1949"/>
                    <a:pt x="1119" y="1929"/>
                    <a:pt x="1135" y="1914"/>
                  </a:cubicBezTo>
                  <a:close/>
                  <a:moveTo>
                    <a:pt x="539" y="0"/>
                  </a:moveTo>
                  <a:cubicBezTo>
                    <a:pt x="166" y="216"/>
                    <a:pt x="105" y="427"/>
                    <a:pt x="128" y="688"/>
                  </a:cubicBezTo>
                  <a:cubicBezTo>
                    <a:pt x="1" y="1226"/>
                    <a:pt x="193" y="1595"/>
                    <a:pt x="693" y="1814"/>
                  </a:cubicBezTo>
                  <a:cubicBezTo>
                    <a:pt x="816" y="1933"/>
                    <a:pt x="973" y="1949"/>
                    <a:pt x="1135" y="1968"/>
                  </a:cubicBezTo>
                  <a:cubicBezTo>
                    <a:pt x="1306" y="2050"/>
                    <a:pt x="1479" y="2076"/>
                    <a:pt x="1653" y="2076"/>
                  </a:cubicBezTo>
                  <a:cubicBezTo>
                    <a:pt x="1854" y="2076"/>
                    <a:pt x="2057" y="2041"/>
                    <a:pt x="2257" y="2014"/>
                  </a:cubicBezTo>
                  <a:cubicBezTo>
                    <a:pt x="2284" y="2011"/>
                    <a:pt x="2263" y="1953"/>
                    <a:pt x="2234" y="1953"/>
                  </a:cubicBezTo>
                  <a:cubicBezTo>
                    <a:pt x="2230" y="1953"/>
                    <a:pt x="2226" y="1954"/>
                    <a:pt x="2222" y="1956"/>
                  </a:cubicBezTo>
                  <a:cubicBezTo>
                    <a:pt x="2213" y="1962"/>
                    <a:pt x="2206" y="1964"/>
                    <a:pt x="2200" y="1964"/>
                  </a:cubicBezTo>
                  <a:cubicBezTo>
                    <a:pt x="2176" y="1964"/>
                    <a:pt x="2176" y="1924"/>
                    <a:pt x="2173" y="1924"/>
                  </a:cubicBezTo>
                  <a:cubicBezTo>
                    <a:pt x="2171" y="1924"/>
                    <a:pt x="2169" y="1931"/>
                    <a:pt x="2164" y="1949"/>
                  </a:cubicBezTo>
                  <a:cubicBezTo>
                    <a:pt x="2063" y="1843"/>
                    <a:pt x="1947" y="1817"/>
                    <a:pt x="1826" y="1817"/>
                  </a:cubicBezTo>
                  <a:cubicBezTo>
                    <a:pt x="1710" y="1817"/>
                    <a:pt x="1590" y="1841"/>
                    <a:pt x="1473" y="1841"/>
                  </a:cubicBezTo>
                  <a:lnTo>
                    <a:pt x="1146" y="1822"/>
                  </a:lnTo>
                  <a:cubicBezTo>
                    <a:pt x="1106" y="1741"/>
                    <a:pt x="1038" y="1728"/>
                    <a:pt x="965" y="1728"/>
                  </a:cubicBezTo>
                  <a:cubicBezTo>
                    <a:pt x="947" y="1728"/>
                    <a:pt x="929" y="1729"/>
                    <a:pt x="912" y="1730"/>
                  </a:cubicBezTo>
                  <a:cubicBezTo>
                    <a:pt x="891" y="1705"/>
                    <a:pt x="861" y="1691"/>
                    <a:pt x="830" y="1691"/>
                  </a:cubicBezTo>
                  <a:cubicBezTo>
                    <a:pt x="826" y="1691"/>
                    <a:pt x="823" y="1691"/>
                    <a:pt x="819" y="1691"/>
                  </a:cubicBezTo>
                  <a:cubicBezTo>
                    <a:pt x="524" y="1461"/>
                    <a:pt x="162" y="1280"/>
                    <a:pt x="239" y="803"/>
                  </a:cubicBezTo>
                  <a:cubicBezTo>
                    <a:pt x="328" y="573"/>
                    <a:pt x="408" y="346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1" name="Google Shape;3351;p20"/>
          <p:cNvGrpSpPr/>
          <p:nvPr/>
        </p:nvGrpSpPr>
        <p:grpSpPr>
          <a:xfrm rot="-527345">
            <a:off x="2105219" y="4005379"/>
            <a:ext cx="737095" cy="477482"/>
            <a:chOff x="1355623" y="1057390"/>
            <a:chExt cx="637027" cy="412659"/>
          </a:xfrm>
        </p:grpSpPr>
        <p:sp>
          <p:nvSpPr>
            <p:cNvPr id="3352" name="Google Shape;3352;p20"/>
            <p:cNvSpPr/>
            <p:nvPr/>
          </p:nvSpPr>
          <p:spPr>
            <a:xfrm>
              <a:off x="1355623" y="1057390"/>
              <a:ext cx="637027" cy="412659"/>
            </a:xfrm>
            <a:custGeom>
              <a:avLst/>
              <a:gdLst/>
              <a:ahLst/>
              <a:cxnLst/>
              <a:rect l="l" t="t" r="r" b="b"/>
              <a:pathLst>
                <a:path w="20536" h="13303" extrusionOk="0">
                  <a:moveTo>
                    <a:pt x="13469" y="311"/>
                  </a:moveTo>
                  <a:cubicBezTo>
                    <a:pt x="13642" y="311"/>
                    <a:pt x="13676" y="503"/>
                    <a:pt x="13803" y="557"/>
                  </a:cubicBezTo>
                  <a:lnTo>
                    <a:pt x="13815" y="565"/>
                  </a:lnTo>
                  <a:cubicBezTo>
                    <a:pt x="13811" y="615"/>
                    <a:pt x="13842" y="661"/>
                    <a:pt x="13896" y="669"/>
                  </a:cubicBezTo>
                  <a:lnTo>
                    <a:pt x="13899" y="669"/>
                  </a:lnTo>
                  <a:lnTo>
                    <a:pt x="13907" y="673"/>
                  </a:lnTo>
                  <a:cubicBezTo>
                    <a:pt x="13899" y="726"/>
                    <a:pt x="13945" y="765"/>
                    <a:pt x="13992" y="769"/>
                  </a:cubicBezTo>
                  <a:lnTo>
                    <a:pt x="14003" y="769"/>
                  </a:lnTo>
                  <a:lnTo>
                    <a:pt x="14007" y="772"/>
                  </a:lnTo>
                  <a:cubicBezTo>
                    <a:pt x="14014" y="821"/>
                    <a:pt x="14040" y="854"/>
                    <a:pt x="14088" y="854"/>
                  </a:cubicBezTo>
                  <a:cubicBezTo>
                    <a:pt x="14092" y="854"/>
                    <a:pt x="14098" y="854"/>
                    <a:pt x="14103" y="853"/>
                  </a:cubicBezTo>
                  <a:lnTo>
                    <a:pt x="14122" y="868"/>
                  </a:lnTo>
                  <a:cubicBezTo>
                    <a:pt x="14149" y="941"/>
                    <a:pt x="14214" y="988"/>
                    <a:pt x="14291" y="999"/>
                  </a:cubicBezTo>
                  <a:cubicBezTo>
                    <a:pt x="14360" y="1095"/>
                    <a:pt x="14464" y="1161"/>
                    <a:pt x="14572" y="1191"/>
                  </a:cubicBezTo>
                  <a:cubicBezTo>
                    <a:pt x="14596" y="1239"/>
                    <a:pt x="14638" y="1266"/>
                    <a:pt x="14687" y="1266"/>
                  </a:cubicBezTo>
                  <a:cubicBezTo>
                    <a:pt x="14693" y="1266"/>
                    <a:pt x="14700" y="1265"/>
                    <a:pt x="14706" y="1264"/>
                  </a:cubicBezTo>
                  <a:lnTo>
                    <a:pt x="14733" y="1272"/>
                  </a:lnTo>
                  <a:cubicBezTo>
                    <a:pt x="14764" y="1341"/>
                    <a:pt x="14837" y="1383"/>
                    <a:pt x="14910" y="1383"/>
                  </a:cubicBezTo>
                  <a:cubicBezTo>
                    <a:pt x="14952" y="1464"/>
                    <a:pt x="15025" y="1526"/>
                    <a:pt x="15110" y="1556"/>
                  </a:cubicBezTo>
                  <a:cubicBezTo>
                    <a:pt x="15125" y="1595"/>
                    <a:pt x="15144" y="1629"/>
                    <a:pt x="15167" y="1660"/>
                  </a:cubicBezTo>
                  <a:cubicBezTo>
                    <a:pt x="15644" y="2071"/>
                    <a:pt x="16201" y="2363"/>
                    <a:pt x="16720" y="2709"/>
                  </a:cubicBezTo>
                  <a:cubicBezTo>
                    <a:pt x="16777" y="2748"/>
                    <a:pt x="16831" y="2786"/>
                    <a:pt x="16885" y="2821"/>
                  </a:cubicBezTo>
                  <a:cubicBezTo>
                    <a:pt x="16924" y="2844"/>
                    <a:pt x="16954" y="2867"/>
                    <a:pt x="16993" y="2886"/>
                  </a:cubicBezTo>
                  <a:cubicBezTo>
                    <a:pt x="17050" y="2920"/>
                    <a:pt x="17104" y="2963"/>
                    <a:pt x="17158" y="3001"/>
                  </a:cubicBezTo>
                  <a:cubicBezTo>
                    <a:pt x="17819" y="3512"/>
                    <a:pt x="18557" y="3916"/>
                    <a:pt x="19183" y="4465"/>
                  </a:cubicBezTo>
                  <a:cubicBezTo>
                    <a:pt x="19248" y="4515"/>
                    <a:pt x="19306" y="4561"/>
                    <a:pt x="19356" y="4619"/>
                  </a:cubicBezTo>
                  <a:cubicBezTo>
                    <a:pt x="19460" y="4792"/>
                    <a:pt x="19548" y="4972"/>
                    <a:pt x="19367" y="5191"/>
                  </a:cubicBezTo>
                  <a:cubicBezTo>
                    <a:pt x="19344" y="5222"/>
                    <a:pt x="19421" y="5330"/>
                    <a:pt x="19452" y="5407"/>
                  </a:cubicBezTo>
                  <a:cubicBezTo>
                    <a:pt x="19606" y="5337"/>
                    <a:pt x="19679" y="5207"/>
                    <a:pt x="19740" y="5061"/>
                  </a:cubicBezTo>
                  <a:cubicBezTo>
                    <a:pt x="19986" y="5287"/>
                    <a:pt x="20005" y="5510"/>
                    <a:pt x="19794" y="5768"/>
                  </a:cubicBezTo>
                  <a:cubicBezTo>
                    <a:pt x="19636" y="5960"/>
                    <a:pt x="19460" y="6148"/>
                    <a:pt x="19325" y="6356"/>
                  </a:cubicBezTo>
                  <a:cubicBezTo>
                    <a:pt x="19018" y="6828"/>
                    <a:pt x="18484" y="7117"/>
                    <a:pt x="18272" y="7666"/>
                  </a:cubicBezTo>
                  <a:cubicBezTo>
                    <a:pt x="18276" y="7693"/>
                    <a:pt x="18288" y="7724"/>
                    <a:pt x="18307" y="7743"/>
                  </a:cubicBezTo>
                  <a:lnTo>
                    <a:pt x="17942" y="8066"/>
                  </a:lnTo>
                  <a:cubicBezTo>
                    <a:pt x="17869" y="8085"/>
                    <a:pt x="17803" y="8127"/>
                    <a:pt x="17754" y="8189"/>
                  </a:cubicBezTo>
                  <a:cubicBezTo>
                    <a:pt x="17765" y="8166"/>
                    <a:pt x="17773" y="8143"/>
                    <a:pt x="17777" y="8116"/>
                  </a:cubicBezTo>
                  <a:cubicBezTo>
                    <a:pt x="17777" y="7993"/>
                    <a:pt x="17765" y="7862"/>
                    <a:pt x="17769" y="7739"/>
                  </a:cubicBezTo>
                  <a:lnTo>
                    <a:pt x="17769" y="7662"/>
                  </a:lnTo>
                  <a:cubicBezTo>
                    <a:pt x="17777" y="7651"/>
                    <a:pt x="17792" y="7647"/>
                    <a:pt x="17807" y="7643"/>
                  </a:cubicBezTo>
                  <a:cubicBezTo>
                    <a:pt x="17807" y="7612"/>
                    <a:pt x="17803" y="7585"/>
                    <a:pt x="17796" y="7555"/>
                  </a:cubicBezTo>
                  <a:cubicBezTo>
                    <a:pt x="17807" y="7482"/>
                    <a:pt x="17815" y="7416"/>
                    <a:pt x="17830" y="7343"/>
                  </a:cubicBezTo>
                  <a:cubicBezTo>
                    <a:pt x="17830" y="7309"/>
                    <a:pt x="17830" y="7278"/>
                    <a:pt x="17827" y="7243"/>
                  </a:cubicBezTo>
                  <a:cubicBezTo>
                    <a:pt x="17809" y="7174"/>
                    <a:pt x="17798" y="7075"/>
                    <a:pt x="17712" y="7075"/>
                  </a:cubicBezTo>
                  <a:cubicBezTo>
                    <a:pt x="17704" y="7075"/>
                    <a:pt x="17694" y="7076"/>
                    <a:pt x="17684" y="7078"/>
                  </a:cubicBezTo>
                  <a:cubicBezTo>
                    <a:pt x="17619" y="7094"/>
                    <a:pt x="17634" y="7190"/>
                    <a:pt x="17638" y="7251"/>
                  </a:cubicBezTo>
                  <a:lnTo>
                    <a:pt x="17638" y="7355"/>
                  </a:lnTo>
                  <a:cubicBezTo>
                    <a:pt x="17627" y="7412"/>
                    <a:pt x="17623" y="7474"/>
                    <a:pt x="17615" y="7532"/>
                  </a:cubicBezTo>
                  <a:cubicBezTo>
                    <a:pt x="17527" y="7612"/>
                    <a:pt x="17538" y="7693"/>
                    <a:pt x="17611" y="7781"/>
                  </a:cubicBezTo>
                  <a:lnTo>
                    <a:pt x="17611" y="7808"/>
                  </a:lnTo>
                  <a:lnTo>
                    <a:pt x="17534" y="7950"/>
                  </a:lnTo>
                  <a:cubicBezTo>
                    <a:pt x="17515" y="7970"/>
                    <a:pt x="17508" y="7993"/>
                    <a:pt x="17515" y="8016"/>
                  </a:cubicBezTo>
                  <a:lnTo>
                    <a:pt x="17427" y="8150"/>
                  </a:lnTo>
                  <a:lnTo>
                    <a:pt x="17427" y="8154"/>
                  </a:lnTo>
                  <a:cubicBezTo>
                    <a:pt x="17346" y="8208"/>
                    <a:pt x="17289" y="8281"/>
                    <a:pt x="17250" y="8365"/>
                  </a:cubicBezTo>
                  <a:cubicBezTo>
                    <a:pt x="17189" y="8477"/>
                    <a:pt x="17154" y="8611"/>
                    <a:pt x="17000" y="8642"/>
                  </a:cubicBezTo>
                  <a:cubicBezTo>
                    <a:pt x="16770" y="8684"/>
                    <a:pt x="16589" y="8834"/>
                    <a:pt x="16393" y="8942"/>
                  </a:cubicBezTo>
                  <a:cubicBezTo>
                    <a:pt x="16178" y="8992"/>
                    <a:pt x="15928" y="8915"/>
                    <a:pt x="15713" y="9096"/>
                  </a:cubicBezTo>
                  <a:cubicBezTo>
                    <a:pt x="15821" y="9237"/>
                    <a:pt x="15945" y="9269"/>
                    <a:pt x="16073" y="9269"/>
                  </a:cubicBezTo>
                  <a:cubicBezTo>
                    <a:pt x="16176" y="9269"/>
                    <a:pt x="16281" y="9248"/>
                    <a:pt x="16381" y="9248"/>
                  </a:cubicBezTo>
                  <a:cubicBezTo>
                    <a:pt x="16391" y="9248"/>
                    <a:pt x="16402" y="9249"/>
                    <a:pt x="16412" y="9249"/>
                  </a:cubicBezTo>
                  <a:cubicBezTo>
                    <a:pt x="16482" y="9230"/>
                    <a:pt x="16528" y="9172"/>
                    <a:pt x="16532" y="9107"/>
                  </a:cubicBezTo>
                  <a:cubicBezTo>
                    <a:pt x="16562" y="9115"/>
                    <a:pt x="16589" y="9122"/>
                    <a:pt x="16620" y="9126"/>
                  </a:cubicBezTo>
                  <a:cubicBezTo>
                    <a:pt x="16681" y="9126"/>
                    <a:pt x="16739" y="9107"/>
                    <a:pt x="16793" y="9076"/>
                  </a:cubicBezTo>
                  <a:lnTo>
                    <a:pt x="16793" y="9076"/>
                  </a:lnTo>
                  <a:cubicBezTo>
                    <a:pt x="16685" y="9165"/>
                    <a:pt x="16558" y="9230"/>
                    <a:pt x="16539" y="9395"/>
                  </a:cubicBezTo>
                  <a:cubicBezTo>
                    <a:pt x="16378" y="9630"/>
                    <a:pt x="16167" y="9822"/>
                    <a:pt x="15924" y="9960"/>
                  </a:cubicBezTo>
                  <a:cubicBezTo>
                    <a:pt x="15444" y="10010"/>
                    <a:pt x="15106" y="10256"/>
                    <a:pt x="14918" y="10702"/>
                  </a:cubicBezTo>
                  <a:cubicBezTo>
                    <a:pt x="14852" y="10836"/>
                    <a:pt x="14699" y="10840"/>
                    <a:pt x="14591" y="10921"/>
                  </a:cubicBezTo>
                  <a:cubicBezTo>
                    <a:pt x="13857" y="11505"/>
                    <a:pt x="13089" y="12024"/>
                    <a:pt x="12216" y="12381"/>
                  </a:cubicBezTo>
                  <a:cubicBezTo>
                    <a:pt x="11686" y="12604"/>
                    <a:pt x="11129" y="12723"/>
                    <a:pt x="10591" y="12911"/>
                  </a:cubicBezTo>
                  <a:cubicBezTo>
                    <a:pt x="10368" y="12990"/>
                    <a:pt x="10153" y="13028"/>
                    <a:pt x="9945" y="13028"/>
                  </a:cubicBezTo>
                  <a:cubicBezTo>
                    <a:pt x="9525" y="13028"/>
                    <a:pt x="9133" y="12873"/>
                    <a:pt x="8766" y="12585"/>
                  </a:cubicBezTo>
                  <a:cubicBezTo>
                    <a:pt x="8885" y="12446"/>
                    <a:pt x="8877" y="12266"/>
                    <a:pt x="8900" y="12100"/>
                  </a:cubicBezTo>
                  <a:cubicBezTo>
                    <a:pt x="8931" y="11889"/>
                    <a:pt x="8808" y="11743"/>
                    <a:pt x="8635" y="11659"/>
                  </a:cubicBezTo>
                  <a:cubicBezTo>
                    <a:pt x="8581" y="11631"/>
                    <a:pt x="8531" y="11617"/>
                    <a:pt x="8487" y="11617"/>
                  </a:cubicBezTo>
                  <a:cubicBezTo>
                    <a:pt x="8378" y="11617"/>
                    <a:pt x="8296" y="11695"/>
                    <a:pt x="8247" y="11831"/>
                  </a:cubicBezTo>
                  <a:cubicBezTo>
                    <a:pt x="8214" y="11917"/>
                    <a:pt x="8177" y="11946"/>
                    <a:pt x="8136" y="11946"/>
                  </a:cubicBezTo>
                  <a:cubicBezTo>
                    <a:pt x="8086" y="11946"/>
                    <a:pt x="8031" y="11901"/>
                    <a:pt x="7978" y="11862"/>
                  </a:cubicBezTo>
                  <a:cubicBezTo>
                    <a:pt x="7866" y="11793"/>
                    <a:pt x="7766" y="11697"/>
                    <a:pt x="7632" y="11666"/>
                  </a:cubicBezTo>
                  <a:cubicBezTo>
                    <a:pt x="7605" y="11685"/>
                    <a:pt x="7571" y="11705"/>
                    <a:pt x="7536" y="11716"/>
                  </a:cubicBezTo>
                  <a:cubicBezTo>
                    <a:pt x="7536" y="11705"/>
                    <a:pt x="7540" y="11689"/>
                    <a:pt x="7540" y="11682"/>
                  </a:cubicBezTo>
                  <a:lnTo>
                    <a:pt x="7532" y="11678"/>
                  </a:lnTo>
                  <a:cubicBezTo>
                    <a:pt x="7528" y="11628"/>
                    <a:pt x="7482" y="11586"/>
                    <a:pt x="7436" y="11586"/>
                  </a:cubicBezTo>
                  <a:cubicBezTo>
                    <a:pt x="7252" y="11363"/>
                    <a:pt x="7067" y="11147"/>
                    <a:pt x="6825" y="10986"/>
                  </a:cubicBezTo>
                  <a:cubicBezTo>
                    <a:pt x="6825" y="10932"/>
                    <a:pt x="6790" y="10890"/>
                    <a:pt x="6741" y="10871"/>
                  </a:cubicBezTo>
                  <a:cubicBezTo>
                    <a:pt x="6733" y="10813"/>
                    <a:pt x="6694" y="10763"/>
                    <a:pt x="6644" y="10744"/>
                  </a:cubicBezTo>
                  <a:lnTo>
                    <a:pt x="6437" y="10567"/>
                  </a:lnTo>
                  <a:cubicBezTo>
                    <a:pt x="6252" y="10294"/>
                    <a:pt x="5957" y="10160"/>
                    <a:pt x="5726" y="9949"/>
                  </a:cubicBezTo>
                  <a:cubicBezTo>
                    <a:pt x="5723" y="9905"/>
                    <a:pt x="5687" y="9873"/>
                    <a:pt x="5650" y="9873"/>
                  </a:cubicBezTo>
                  <a:cubicBezTo>
                    <a:pt x="5645" y="9873"/>
                    <a:pt x="5639" y="9874"/>
                    <a:pt x="5634" y="9876"/>
                  </a:cubicBezTo>
                  <a:lnTo>
                    <a:pt x="5630" y="9876"/>
                  </a:lnTo>
                  <a:lnTo>
                    <a:pt x="5611" y="9856"/>
                  </a:lnTo>
                  <a:cubicBezTo>
                    <a:pt x="5615" y="9814"/>
                    <a:pt x="5580" y="9776"/>
                    <a:pt x="5538" y="9768"/>
                  </a:cubicBezTo>
                  <a:lnTo>
                    <a:pt x="5530" y="9768"/>
                  </a:lnTo>
                  <a:lnTo>
                    <a:pt x="5511" y="9756"/>
                  </a:lnTo>
                  <a:cubicBezTo>
                    <a:pt x="5476" y="9672"/>
                    <a:pt x="5407" y="9607"/>
                    <a:pt x="5326" y="9568"/>
                  </a:cubicBezTo>
                  <a:cubicBezTo>
                    <a:pt x="4812" y="9030"/>
                    <a:pt x="4227" y="8554"/>
                    <a:pt x="3593" y="8162"/>
                  </a:cubicBezTo>
                  <a:cubicBezTo>
                    <a:pt x="3532" y="8104"/>
                    <a:pt x="3478" y="8046"/>
                    <a:pt x="3409" y="7993"/>
                  </a:cubicBezTo>
                  <a:cubicBezTo>
                    <a:pt x="2637" y="7393"/>
                    <a:pt x="1768" y="6917"/>
                    <a:pt x="1065" y="6221"/>
                  </a:cubicBezTo>
                  <a:cubicBezTo>
                    <a:pt x="961" y="6114"/>
                    <a:pt x="850" y="6010"/>
                    <a:pt x="681" y="6010"/>
                  </a:cubicBezTo>
                  <a:cubicBezTo>
                    <a:pt x="688" y="5979"/>
                    <a:pt x="677" y="5956"/>
                    <a:pt x="658" y="5933"/>
                  </a:cubicBezTo>
                  <a:lnTo>
                    <a:pt x="465" y="5922"/>
                  </a:lnTo>
                  <a:lnTo>
                    <a:pt x="458" y="5918"/>
                  </a:lnTo>
                  <a:lnTo>
                    <a:pt x="250" y="5637"/>
                  </a:lnTo>
                  <a:cubicBezTo>
                    <a:pt x="288" y="5604"/>
                    <a:pt x="338" y="5597"/>
                    <a:pt x="392" y="5597"/>
                  </a:cubicBezTo>
                  <a:cubicBezTo>
                    <a:pt x="437" y="5597"/>
                    <a:pt x="485" y="5602"/>
                    <a:pt x="531" y="5602"/>
                  </a:cubicBezTo>
                  <a:cubicBezTo>
                    <a:pt x="631" y="5602"/>
                    <a:pt x="719" y="5575"/>
                    <a:pt x="738" y="5403"/>
                  </a:cubicBezTo>
                  <a:cubicBezTo>
                    <a:pt x="708" y="5049"/>
                    <a:pt x="731" y="4688"/>
                    <a:pt x="823" y="4342"/>
                  </a:cubicBezTo>
                  <a:cubicBezTo>
                    <a:pt x="840" y="4315"/>
                    <a:pt x="868" y="4303"/>
                    <a:pt x="901" y="4303"/>
                  </a:cubicBezTo>
                  <a:cubicBezTo>
                    <a:pt x="906" y="4303"/>
                    <a:pt x="910" y="4303"/>
                    <a:pt x="915" y="4304"/>
                  </a:cubicBezTo>
                  <a:cubicBezTo>
                    <a:pt x="961" y="4327"/>
                    <a:pt x="1011" y="4346"/>
                    <a:pt x="1069" y="4358"/>
                  </a:cubicBezTo>
                  <a:lnTo>
                    <a:pt x="1080" y="4350"/>
                  </a:lnTo>
                  <a:lnTo>
                    <a:pt x="1149" y="4446"/>
                  </a:lnTo>
                  <a:cubicBezTo>
                    <a:pt x="1157" y="4550"/>
                    <a:pt x="1215" y="4627"/>
                    <a:pt x="1272" y="4707"/>
                  </a:cubicBezTo>
                  <a:cubicBezTo>
                    <a:pt x="1572" y="5126"/>
                    <a:pt x="2003" y="5414"/>
                    <a:pt x="2310" y="5825"/>
                  </a:cubicBezTo>
                  <a:cubicBezTo>
                    <a:pt x="2329" y="5868"/>
                    <a:pt x="2368" y="5902"/>
                    <a:pt x="2371" y="5956"/>
                  </a:cubicBezTo>
                  <a:cubicBezTo>
                    <a:pt x="2456" y="6152"/>
                    <a:pt x="2598" y="6321"/>
                    <a:pt x="2783" y="6436"/>
                  </a:cubicBezTo>
                  <a:cubicBezTo>
                    <a:pt x="3128" y="6786"/>
                    <a:pt x="3524" y="7097"/>
                    <a:pt x="3801" y="7520"/>
                  </a:cubicBezTo>
                  <a:cubicBezTo>
                    <a:pt x="3805" y="7578"/>
                    <a:pt x="3843" y="7624"/>
                    <a:pt x="3897" y="7635"/>
                  </a:cubicBezTo>
                  <a:cubicBezTo>
                    <a:pt x="3935" y="7728"/>
                    <a:pt x="4005" y="7801"/>
                    <a:pt x="4097" y="7839"/>
                  </a:cubicBezTo>
                  <a:cubicBezTo>
                    <a:pt x="4266" y="8093"/>
                    <a:pt x="4512" y="8277"/>
                    <a:pt x="4746" y="8469"/>
                  </a:cubicBezTo>
                  <a:cubicBezTo>
                    <a:pt x="5480" y="9072"/>
                    <a:pt x="6203" y="9699"/>
                    <a:pt x="6960" y="10268"/>
                  </a:cubicBezTo>
                  <a:cubicBezTo>
                    <a:pt x="7474" y="10652"/>
                    <a:pt x="7989" y="11051"/>
                    <a:pt x="8570" y="11340"/>
                  </a:cubicBezTo>
                  <a:cubicBezTo>
                    <a:pt x="8625" y="11366"/>
                    <a:pt x="8668" y="11436"/>
                    <a:pt x="8728" y="11436"/>
                  </a:cubicBezTo>
                  <a:cubicBezTo>
                    <a:pt x="8755" y="11436"/>
                    <a:pt x="8786" y="11422"/>
                    <a:pt x="8823" y="11382"/>
                  </a:cubicBezTo>
                  <a:cubicBezTo>
                    <a:pt x="8808" y="11343"/>
                    <a:pt x="8808" y="11282"/>
                    <a:pt x="8777" y="11255"/>
                  </a:cubicBezTo>
                  <a:cubicBezTo>
                    <a:pt x="7509" y="10183"/>
                    <a:pt x="6110" y="9288"/>
                    <a:pt x="4838" y="8227"/>
                  </a:cubicBezTo>
                  <a:cubicBezTo>
                    <a:pt x="4838" y="8093"/>
                    <a:pt x="4765" y="7962"/>
                    <a:pt x="4650" y="7893"/>
                  </a:cubicBezTo>
                  <a:cubicBezTo>
                    <a:pt x="4116" y="7547"/>
                    <a:pt x="3762" y="7028"/>
                    <a:pt x="3305" y="6575"/>
                  </a:cubicBezTo>
                  <a:lnTo>
                    <a:pt x="3501" y="6509"/>
                  </a:lnTo>
                  <a:lnTo>
                    <a:pt x="3786" y="6517"/>
                  </a:lnTo>
                  <a:cubicBezTo>
                    <a:pt x="3931" y="6532"/>
                    <a:pt x="4080" y="6538"/>
                    <a:pt x="4225" y="6538"/>
                  </a:cubicBezTo>
                  <a:cubicBezTo>
                    <a:pt x="4267" y="6538"/>
                    <a:pt x="4309" y="6537"/>
                    <a:pt x="4350" y="6536"/>
                  </a:cubicBezTo>
                  <a:cubicBezTo>
                    <a:pt x="4393" y="6540"/>
                    <a:pt x="4436" y="6542"/>
                    <a:pt x="4478" y="6542"/>
                  </a:cubicBezTo>
                  <a:cubicBezTo>
                    <a:pt x="4603" y="6542"/>
                    <a:pt x="4726" y="6526"/>
                    <a:pt x="4846" y="6494"/>
                  </a:cubicBezTo>
                  <a:cubicBezTo>
                    <a:pt x="5203" y="6444"/>
                    <a:pt x="5553" y="6375"/>
                    <a:pt x="5903" y="6306"/>
                  </a:cubicBezTo>
                  <a:cubicBezTo>
                    <a:pt x="5951" y="6319"/>
                    <a:pt x="5997" y="6325"/>
                    <a:pt x="6042" y="6325"/>
                  </a:cubicBezTo>
                  <a:cubicBezTo>
                    <a:pt x="6223" y="6325"/>
                    <a:pt x="6375" y="6225"/>
                    <a:pt x="6529" y="6133"/>
                  </a:cubicBezTo>
                  <a:cubicBezTo>
                    <a:pt x="6729" y="6068"/>
                    <a:pt x="6936" y="6010"/>
                    <a:pt x="7125" y="5895"/>
                  </a:cubicBezTo>
                  <a:cubicBezTo>
                    <a:pt x="7455" y="5895"/>
                    <a:pt x="7713" y="5733"/>
                    <a:pt x="7951" y="5530"/>
                  </a:cubicBezTo>
                  <a:lnTo>
                    <a:pt x="7959" y="5522"/>
                  </a:lnTo>
                  <a:cubicBezTo>
                    <a:pt x="7975" y="5523"/>
                    <a:pt x="7990" y="5524"/>
                    <a:pt x="8006" y="5524"/>
                  </a:cubicBezTo>
                  <a:cubicBezTo>
                    <a:pt x="8242" y="5524"/>
                    <a:pt x="8411" y="5389"/>
                    <a:pt x="8573" y="5230"/>
                  </a:cubicBezTo>
                  <a:cubicBezTo>
                    <a:pt x="8904" y="5072"/>
                    <a:pt x="9257" y="4953"/>
                    <a:pt x="9507" y="4669"/>
                  </a:cubicBezTo>
                  <a:cubicBezTo>
                    <a:pt x="9546" y="4669"/>
                    <a:pt x="9584" y="4669"/>
                    <a:pt x="9622" y="4657"/>
                  </a:cubicBezTo>
                  <a:cubicBezTo>
                    <a:pt x="10345" y="4223"/>
                    <a:pt x="11002" y="3677"/>
                    <a:pt x="11567" y="3051"/>
                  </a:cubicBezTo>
                  <a:cubicBezTo>
                    <a:pt x="11859" y="2728"/>
                    <a:pt x="12259" y="2455"/>
                    <a:pt x="12335" y="1975"/>
                  </a:cubicBezTo>
                  <a:cubicBezTo>
                    <a:pt x="12335" y="1967"/>
                    <a:pt x="12332" y="1964"/>
                    <a:pt x="12328" y="1960"/>
                  </a:cubicBezTo>
                  <a:cubicBezTo>
                    <a:pt x="12512" y="1764"/>
                    <a:pt x="12677" y="1537"/>
                    <a:pt x="12800" y="1291"/>
                  </a:cubicBezTo>
                  <a:cubicBezTo>
                    <a:pt x="12835" y="1257"/>
                    <a:pt x="12870" y="1218"/>
                    <a:pt x="12904" y="1187"/>
                  </a:cubicBezTo>
                  <a:lnTo>
                    <a:pt x="12904" y="1180"/>
                  </a:lnTo>
                  <a:cubicBezTo>
                    <a:pt x="12954" y="1172"/>
                    <a:pt x="12992" y="1130"/>
                    <a:pt x="13000" y="1076"/>
                  </a:cubicBezTo>
                  <a:cubicBezTo>
                    <a:pt x="13023" y="1041"/>
                    <a:pt x="13046" y="1007"/>
                    <a:pt x="13069" y="968"/>
                  </a:cubicBezTo>
                  <a:cubicBezTo>
                    <a:pt x="13100" y="961"/>
                    <a:pt x="13115" y="930"/>
                    <a:pt x="13108" y="903"/>
                  </a:cubicBezTo>
                  <a:cubicBezTo>
                    <a:pt x="13162" y="880"/>
                    <a:pt x="13196" y="830"/>
                    <a:pt x="13196" y="772"/>
                  </a:cubicBezTo>
                  <a:lnTo>
                    <a:pt x="13200" y="769"/>
                  </a:lnTo>
                  <a:cubicBezTo>
                    <a:pt x="13227" y="738"/>
                    <a:pt x="13246" y="711"/>
                    <a:pt x="13261" y="673"/>
                  </a:cubicBezTo>
                  <a:cubicBezTo>
                    <a:pt x="13338" y="557"/>
                    <a:pt x="13350" y="404"/>
                    <a:pt x="13469" y="311"/>
                  </a:cubicBezTo>
                  <a:close/>
                  <a:moveTo>
                    <a:pt x="13512" y="1"/>
                  </a:moveTo>
                  <a:cubicBezTo>
                    <a:pt x="13433" y="1"/>
                    <a:pt x="13376" y="66"/>
                    <a:pt x="13304" y="88"/>
                  </a:cubicBezTo>
                  <a:lnTo>
                    <a:pt x="13181" y="357"/>
                  </a:lnTo>
                  <a:cubicBezTo>
                    <a:pt x="13100" y="411"/>
                    <a:pt x="13085" y="492"/>
                    <a:pt x="13089" y="584"/>
                  </a:cubicBezTo>
                  <a:lnTo>
                    <a:pt x="13016" y="684"/>
                  </a:lnTo>
                  <a:lnTo>
                    <a:pt x="12992" y="711"/>
                  </a:lnTo>
                  <a:lnTo>
                    <a:pt x="12812" y="807"/>
                  </a:lnTo>
                  <a:cubicBezTo>
                    <a:pt x="12804" y="868"/>
                    <a:pt x="12800" y="930"/>
                    <a:pt x="12797" y="988"/>
                  </a:cubicBezTo>
                  <a:lnTo>
                    <a:pt x="12793" y="991"/>
                  </a:lnTo>
                  <a:cubicBezTo>
                    <a:pt x="12766" y="1003"/>
                    <a:pt x="12743" y="1007"/>
                    <a:pt x="12720" y="1011"/>
                  </a:cubicBezTo>
                  <a:lnTo>
                    <a:pt x="12689" y="1184"/>
                  </a:lnTo>
                  <a:cubicBezTo>
                    <a:pt x="12662" y="1195"/>
                    <a:pt x="12631" y="1199"/>
                    <a:pt x="12604" y="1203"/>
                  </a:cubicBezTo>
                  <a:cubicBezTo>
                    <a:pt x="12604" y="1257"/>
                    <a:pt x="12566" y="1299"/>
                    <a:pt x="12512" y="1314"/>
                  </a:cubicBezTo>
                  <a:cubicBezTo>
                    <a:pt x="12489" y="1441"/>
                    <a:pt x="12416" y="1549"/>
                    <a:pt x="12305" y="1614"/>
                  </a:cubicBezTo>
                  <a:lnTo>
                    <a:pt x="12186" y="1852"/>
                  </a:lnTo>
                  <a:cubicBezTo>
                    <a:pt x="11943" y="1921"/>
                    <a:pt x="11832" y="2133"/>
                    <a:pt x="11701" y="2317"/>
                  </a:cubicBezTo>
                  <a:cubicBezTo>
                    <a:pt x="11628" y="2382"/>
                    <a:pt x="11563" y="2448"/>
                    <a:pt x="11498" y="2521"/>
                  </a:cubicBezTo>
                  <a:lnTo>
                    <a:pt x="11494" y="2525"/>
                  </a:lnTo>
                  <a:cubicBezTo>
                    <a:pt x="11321" y="2655"/>
                    <a:pt x="11148" y="2786"/>
                    <a:pt x="11044" y="2982"/>
                  </a:cubicBezTo>
                  <a:cubicBezTo>
                    <a:pt x="11037" y="2981"/>
                    <a:pt x="11030" y="2980"/>
                    <a:pt x="11023" y="2980"/>
                  </a:cubicBezTo>
                  <a:cubicBezTo>
                    <a:pt x="11005" y="2980"/>
                    <a:pt x="10989" y="2984"/>
                    <a:pt x="10975" y="2990"/>
                  </a:cubicBezTo>
                  <a:cubicBezTo>
                    <a:pt x="10963" y="3010"/>
                    <a:pt x="10947" y="3019"/>
                    <a:pt x="10930" y="3019"/>
                  </a:cubicBezTo>
                  <a:cubicBezTo>
                    <a:pt x="10925" y="3019"/>
                    <a:pt x="10919" y="3018"/>
                    <a:pt x="10914" y="3017"/>
                  </a:cubicBezTo>
                  <a:cubicBezTo>
                    <a:pt x="10860" y="3028"/>
                    <a:pt x="10814" y="3063"/>
                    <a:pt x="10779" y="3105"/>
                  </a:cubicBezTo>
                  <a:cubicBezTo>
                    <a:pt x="10745" y="3139"/>
                    <a:pt x="10710" y="3174"/>
                    <a:pt x="10683" y="3212"/>
                  </a:cubicBezTo>
                  <a:cubicBezTo>
                    <a:pt x="10656" y="3251"/>
                    <a:pt x="10614" y="3278"/>
                    <a:pt x="10575" y="3309"/>
                  </a:cubicBezTo>
                  <a:lnTo>
                    <a:pt x="10575" y="3312"/>
                  </a:lnTo>
                  <a:cubicBezTo>
                    <a:pt x="10537" y="3347"/>
                    <a:pt x="10506" y="3385"/>
                    <a:pt x="10479" y="3428"/>
                  </a:cubicBezTo>
                  <a:cubicBezTo>
                    <a:pt x="10441" y="3451"/>
                    <a:pt x="10406" y="3481"/>
                    <a:pt x="10372" y="3512"/>
                  </a:cubicBezTo>
                  <a:cubicBezTo>
                    <a:pt x="10357" y="3527"/>
                    <a:pt x="10335" y="3533"/>
                    <a:pt x="10315" y="3533"/>
                  </a:cubicBezTo>
                  <a:cubicBezTo>
                    <a:pt x="10310" y="3533"/>
                    <a:pt x="10304" y="3532"/>
                    <a:pt x="10299" y="3531"/>
                  </a:cubicBezTo>
                  <a:cubicBezTo>
                    <a:pt x="10245" y="3547"/>
                    <a:pt x="10203" y="3581"/>
                    <a:pt x="10168" y="3627"/>
                  </a:cubicBezTo>
                  <a:cubicBezTo>
                    <a:pt x="10111" y="3677"/>
                    <a:pt x="10022" y="3662"/>
                    <a:pt x="9972" y="3731"/>
                  </a:cubicBezTo>
                  <a:cubicBezTo>
                    <a:pt x="9934" y="3762"/>
                    <a:pt x="9926" y="3789"/>
                    <a:pt x="9949" y="3812"/>
                  </a:cubicBezTo>
                  <a:cubicBezTo>
                    <a:pt x="9918" y="3847"/>
                    <a:pt x="9891" y="3885"/>
                    <a:pt x="9872" y="3927"/>
                  </a:cubicBezTo>
                  <a:lnTo>
                    <a:pt x="9868" y="3935"/>
                  </a:lnTo>
                  <a:cubicBezTo>
                    <a:pt x="9815" y="3985"/>
                    <a:pt x="9715" y="3958"/>
                    <a:pt x="9684" y="4050"/>
                  </a:cubicBezTo>
                  <a:lnTo>
                    <a:pt x="9680" y="4054"/>
                  </a:lnTo>
                  <a:cubicBezTo>
                    <a:pt x="9638" y="4062"/>
                    <a:pt x="9599" y="4092"/>
                    <a:pt x="9569" y="4127"/>
                  </a:cubicBezTo>
                  <a:lnTo>
                    <a:pt x="9553" y="4135"/>
                  </a:lnTo>
                  <a:cubicBezTo>
                    <a:pt x="9511" y="4196"/>
                    <a:pt x="9411" y="4169"/>
                    <a:pt x="9373" y="4242"/>
                  </a:cubicBezTo>
                  <a:lnTo>
                    <a:pt x="9369" y="4246"/>
                  </a:lnTo>
                  <a:cubicBezTo>
                    <a:pt x="9311" y="4288"/>
                    <a:pt x="9207" y="4265"/>
                    <a:pt x="9181" y="4358"/>
                  </a:cubicBezTo>
                  <a:lnTo>
                    <a:pt x="9158" y="4342"/>
                  </a:lnTo>
                  <a:lnTo>
                    <a:pt x="9158" y="4342"/>
                  </a:lnTo>
                  <a:lnTo>
                    <a:pt x="9177" y="4358"/>
                  </a:lnTo>
                  <a:cubicBezTo>
                    <a:pt x="9123" y="4358"/>
                    <a:pt x="9092" y="4400"/>
                    <a:pt x="9069" y="4442"/>
                  </a:cubicBezTo>
                  <a:cubicBezTo>
                    <a:pt x="9031" y="4465"/>
                    <a:pt x="8996" y="4496"/>
                    <a:pt x="8969" y="4530"/>
                  </a:cubicBezTo>
                  <a:lnTo>
                    <a:pt x="8954" y="4538"/>
                  </a:lnTo>
                  <a:cubicBezTo>
                    <a:pt x="8912" y="4600"/>
                    <a:pt x="8812" y="4577"/>
                    <a:pt x="8773" y="4650"/>
                  </a:cubicBezTo>
                  <a:lnTo>
                    <a:pt x="8766" y="4650"/>
                  </a:lnTo>
                  <a:cubicBezTo>
                    <a:pt x="8662" y="4703"/>
                    <a:pt x="8554" y="4765"/>
                    <a:pt x="8466" y="4842"/>
                  </a:cubicBezTo>
                  <a:lnTo>
                    <a:pt x="8454" y="4846"/>
                  </a:lnTo>
                  <a:cubicBezTo>
                    <a:pt x="8401" y="4899"/>
                    <a:pt x="8304" y="4880"/>
                    <a:pt x="8262" y="4945"/>
                  </a:cubicBezTo>
                  <a:lnTo>
                    <a:pt x="8258" y="4945"/>
                  </a:lnTo>
                  <a:cubicBezTo>
                    <a:pt x="8201" y="4995"/>
                    <a:pt x="8112" y="4980"/>
                    <a:pt x="8062" y="5034"/>
                  </a:cubicBezTo>
                  <a:lnTo>
                    <a:pt x="8035" y="5042"/>
                  </a:lnTo>
                  <a:cubicBezTo>
                    <a:pt x="7966" y="5138"/>
                    <a:pt x="7832" y="5053"/>
                    <a:pt x="7759" y="5145"/>
                  </a:cubicBezTo>
                  <a:lnTo>
                    <a:pt x="7743" y="5149"/>
                  </a:lnTo>
                  <a:cubicBezTo>
                    <a:pt x="7670" y="5241"/>
                    <a:pt x="7524" y="5145"/>
                    <a:pt x="7467" y="5264"/>
                  </a:cubicBezTo>
                  <a:lnTo>
                    <a:pt x="7459" y="5264"/>
                  </a:lnTo>
                  <a:cubicBezTo>
                    <a:pt x="7394" y="5299"/>
                    <a:pt x="7305" y="5284"/>
                    <a:pt x="7255" y="5349"/>
                  </a:cubicBezTo>
                  <a:lnTo>
                    <a:pt x="7244" y="5349"/>
                  </a:lnTo>
                  <a:cubicBezTo>
                    <a:pt x="7086" y="5434"/>
                    <a:pt x="6898" y="5453"/>
                    <a:pt x="6756" y="5556"/>
                  </a:cubicBezTo>
                  <a:lnTo>
                    <a:pt x="6748" y="5556"/>
                  </a:lnTo>
                  <a:cubicBezTo>
                    <a:pt x="6687" y="5599"/>
                    <a:pt x="6602" y="5580"/>
                    <a:pt x="6548" y="5649"/>
                  </a:cubicBezTo>
                  <a:lnTo>
                    <a:pt x="6545" y="5653"/>
                  </a:lnTo>
                  <a:cubicBezTo>
                    <a:pt x="6487" y="5706"/>
                    <a:pt x="6395" y="5683"/>
                    <a:pt x="6345" y="5752"/>
                  </a:cubicBezTo>
                  <a:lnTo>
                    <a:pt x="6341" y="5752"/>
                  </a:lnTo>
                  <a:cubicBezTo>
                    <a:pt x="6283" y="5802"/>
                    <a:pt x="6191" y="5783"/>
                    <a:pt x="6141" y="5841"/>
                  </a:cubicBezTo>
                  <a:cubicBezTo>
                    <a:pt x="6132" y="5858"/>
                    <a:pt x="6114" y="5872"/>
                    <a:pt x="6094" y="5872"/>
                  </a:cubicBezTo>
                  <a:cubicBezTo>
                    <a:pt x="6088" y="5872"/>
                    <a:pt x="6082" y="5870"/>
                    <a:pt x="6076" y="5868"/>
                  </a:cubicBezTo>
                  <a:cubicBezTo>
                    <a:pt x="6072" y="5868"/>
                    <a:pt x="6068" y="5864"/>
                    <a:pt x="6064" y="5860"/>
                  </a:cubicBezTo>
                  <a:cubicBezTo>
                    <a:pt x="5960" y="5922"/>
                    <a:pt x="5834" y="5860"/>
                    <a:pt x="5741" y="5948"/>
                  </a:cubicBezTo>
                  <a:lnTo>
                    <a:pt x="5730" y="5956"/>
                  </a:lnTo>
                  <a:cubicBezTo>
                    <a:pt x="5685" y="5997"/>
                    <a:pt x="5633" y="6001"/>
                    <a:pt x="5580" y="6001"/>
                  </a:cubicBezTo>
                  <a:cubicBezTo>
                    <a:pt x="5566" y="6001"/>
                    <a:pt x="5552" y="6001"/>
                    <a:pt x="5537" y="6001"/>
                  </a:cubicBezTo>
                  <a:cubicBezTo>
                    <a:pt x="5504" y="6001"/>
                    <a:pt x="5470" y="6002"/>
                    <a:pt x="5438" y="6014"/>
                  </a:cubicBezTo>
                  <a:lnTo>
                    <a:pt x="5380" y="6056"/>
                  </a:lnTo>
                  <a:cubicBezTo>
                    <a:pt x="5365" y="6052"/>
                    <a:pt x="5346" y="6041"/>
                    <a:pt x="5334" y="6037"/>
                  </a:cubicBezTo>
                  <a:lnTo>
                    <a:pt x="5223" y="6056"/>
                  </a:lnTo>
                  <a:lnTo>
                    <a:pt x="5207" y="6098"/>
                  </a:lnTo>
                  <a:lnTo>
                    <a:pt x="4988" y="6098"/>
                  </a:lnTo>
                  <a:cubicBezTo>
                    <a:pt x="4950" y="6110"/>
                    <a:pt x="4911" y="6129"/>
                    <a:pt x="4881" y="6156"/>
                  </a:cubicBezTo>
                  <a:cubicBezTo>
                    <a:pt x="4865" y="6152"/>
                    <a:pt x="4846" y="6148"/>
                    <a:pt x="4835" y="6144"/>
                  </a:cubicBezTo>
                  <a:cubicBezTo>
                    <a:pt x="4821" y="6163"/>
                    <a:pt x="4800" y="6174"/>
                    <a:pt x="4777" y="6174"/>
                  </a:cubicBezTo>
                  <a:cubicBezTo>
                    <a:pt x="4767" y="6174"/>
                    <a:pt x="4757" y="6172"/>
                    <a:pt x="4746" y="6167"/>
                  </a:cubicBezTo>
                  <a:cubicBezTo>
                    <a:pt x="4742" y="6183"/>
                    <a:pt x="4738" y="6202"/>
                    <a:pt x="4731" y="6214"/>
                  </a:cubicBezTo>
                  <a:cubicBezTo>
                    <a:pt x="4708" y="6221"/>
                    <a:pt x="4689" y="6225"/>
                    <a:pt x="4665" y="6233"/>
                  </a:cubicBezTo>
                  <a:cubicBezTo>
                    <a:pt x="4627" y="6244"/>
                    <a:pt x="4589" y="6248"/>
                    <a:pt x="4550" y="6260"/>
                  </a:cubicBezTo>
                  <a:lnTo>
                    <a:pt x="4550" y="6233"/>
                  </a:lnTo>
                  <a:cubicBezTo>
                    <a:pt x="4534" y="6220"/>
                    <a:pt x="4514" y="6213"/>
                    <a:pt x="4493" y="6213"/>
                  </a:cubicBezTo>
                  <a:cubicBezTo>
                    <a:pt x="4470" y="6213"/>
                    <a:pt x="4447" y="6222"/>
                    <a:pt x="4431" y="6240"/>
                  </a:cubicBezTo>
                  <a:cubicBezTo>
                    <a:pt x="4394" y="6265"/>
                    <a:pt x="4349" y="6277"/>
                    <a:pt x="4304" y="6277"/>
                  </a:cubicBezTo>
                  <a:cubicBezTo>
                    <a:pt x="4280" y="6277"/>
                    <a:pt x="4255" y="6274"/>
                    <a:pt x="4231" y="6267"/>
                  </a:cubicBezTo>
                  <a:cubicBezTo>
                    <a:pt x="4227" y="6283"/>
                    <a:pt x="4224" y="6298"/>
                    <a:pt x="4220" y="6306"/>
                  </a:cubicBezTo>
                  <a:cubicBezTo>
                    <a:pt x="4201" y="6306"/>
                    <a:pt x="4181" y="6306"/>
                    <a:pt x="4154" y="6310"/>
                  </a:cubicBezTo>
                  <a:cubicBezTo>
                    <a:pt x="4143" y="6321"/>
                    <a:pt x="4128" y="6329"/>
                    <a:pt x="4116" y="6344"/>
                  </a:cubicBezTo>
                  <a:cubicBezTo>
                    <a:pt x="3980" y="6331"/>
                    <a:pt x="3844" y="6308"/>
                    <a:pt x="3708" y="6308"/>
                  </a:cubicBezTo>
                  <a:cubicBezTo>
                    <a:pt x="3610" y="6308"/>
                    <a:pt x="3511" y="6320"/>
                    <a:pt x="3413" y="6356"/>
                  </a:cubicBezTo>
                  <a:cubicBezTo>
                    <a:pt x="3397" y="6342"/>
                    <a:pt x="3380" y="6336"/>
                    <a:pt x="3364" y="6336"/>
                  </a:cubicBezTo>
                  <a:cubicBezTo>
                    <a:pt x="3347" y="6336"/>
                    <a:pt x="3332" y="6342"/>
                    <a:pt x="3321" y="6356"/>
                  </a:cubicBezTo>
                  <a:lnTo>
                    <a:pt x="3205" y="6356"/>
                  </a:lnTo>
                  <a:cubicBezTo>
                    <a:pt x="2809" y="6290"/>
                    <a:pt x="2667" y="5998"/>
                    <a:pt x="2579" y="5664"/>
                  </a:cubicBezTo>
                  <a:cubicBezTo>
                    <a:pt x="2095" y="5268"/>
                    <a:pt x="1799" y="4696"/>
                    <a:pt x="1311" y="4304"/>
                  </a:cubicBezTo>
                  <a:cubicBezTo>
                    <a:pt x="1307" y="4254"/>
                    <a:pt x="1272" y="4215"/>
                    <a:pt x="1226" y="4212"/>
                  </a:cubicBezTo>
                  <a:cubicBezTo>
                    <a:pt x="1222" y="4196"/>
                    <a:pt x="1222" y="4185"/>
                    <a:pt x="1215" y="4169"/>
                  </a:cubicBezTo>
                  <a:cubicBezTo>
                    <a:pt x="1211" y="4154"/>
                    <a:pt x="1207" y="4150"/>
                    <a:pt x="1203" y="4139"/>
                  </a:cubicBezTo>
                  <a:lnTo>
                    <a:pt x="1169" y="3943"/>
                  </a:lnTo>
                  <a:lnTo>
                    <a:pt x="1073" y="3920"/>
                  </a:lnTo>
                  <a:cubicBezTo>
                    <a:pt x="1057" y="3900"/>
                    <a:pt x="1050" y="3885"/>
                    <a:pt x="1034" y="3866"/>
                  </a:cubicBezTo>
                  <a:cubicBezTo>
                    <a:pt x="1000" y="3820"/>
                    <a:pt x="977" y="3770"/>
                    <a:pt x="942" y="3724"/>
                  </a:cubicBezTo>
                  <a:cubicBezTo>
                    <a:pt x="927" y="3704"/>
                    <a:pt x="907" y="3685"/>
                    <a:pt x="888" y="3670"/>
                  </a:cubicBezTo>
                  <a:lnTo>
                    <a:pt x="888" y="3616"/>
                  </a:lnTo>
                  <a:cubicBezTo>
                    <a:pt x="865" y="3608"/>
                    <a:pt x="842" y="3608"/>
                    <a:pt x="819" y="3608"/>
                  </a:cubicBezTo>
                  <a:cubicBezTo>
                    <a:pt x="804" y="3597"/>
                    <a:pt x="788" y="3581"/>
                    <a:pt x="773" y="3570"/>
                  </a:cubicBezTo>
                  <a:cubicBezTo>
                    <a:pt x="739" y="3488"/>
                    <a:pt x="686" y="3421"/>
                    <a:pt x="596" y="3421"/>
                  </a:cubicBezTo>
                  <a:cubicBezTo>
                    <a:pt x="585" y="3421"/>
                    <a:pt x="574" y="3422"/>
                    <a:pt x="562" y="3424"/>
                  </a:cubicBezTo>
                  <a:cubicBezTo>
                    <a:pt x="485" y="3439"/>
                    <a:pt x="481" y="3512"/>
                    <a:pt x="481" y="3581"/>
                  </a:cubicBezTo>
                  <a:cubicBezTo>
                    <a:pt x="458" y="3601"/>
                    <a:pt x="439" y="3627"/>
                    <a:pt x="427" y="3654"/>
                  </a:cubicBezTo>
                  <a:cubicBezTo>
                    <a:pt x="343" y="3800"/>
                    <a:pt x="127" y="3896"/>
                    <a:pt x="266" y="4115"/>
                  </a:cubicBezTo>
                  <a:cubicBezTo>
                    <a:pt x="293" y="4135"/>
                    <a:pt x="300" y="4173"/>
                    <a:pt x="281" y="4196"/>
                  </a:cubicBezTo>
                  <a:cubicBezTo>
                    <a:pt x="339" y="4281"/>
                    <a:pt x="327" y="4361"/>
                    <a:pt x="285" y="4442"/>
                  </a:cubicBezTo>
                  <a:lnTo>
                    <a:pt x="262" y="4619"/>
                  </a:lnTo>
                  <a:cubicBezTo>
                    <a:pt x="223" y="4684"/>
                    <a:pt x="231" y="4765"/>
                    <a:pt x="185" y="4826"/>
                  </a:cubicBezTo>
                  <a:lnTo>
                    <a:pt x="185" y="4819"/>
                  </a:lnTo>
                  <a:cubicBezTo>
                    <a:pt x="112" y="4880"/>
                    <a:pt x="120" y="4972"/>
                    <a:pt x="89" y="5049"/>
                  </a:cubicBezTo>
                  <a:cubicBezTo>
                    <a:pt x="100" y="5072"/>
                    <a:pt x="97" y="5099"/>
                    <a:pt x="74" y="5115"/>
                  </a:cubicBezTo>
                  <a:lnTo>
                    <a:pt x="70" y="5115"/>
                  </a:lnTo>
                  <a:cubicBezTo>
                    <a:pt x="1" y="5207"/>
                    <a:pt x="24" y="5303"/>
                    <a:pt x="35" y="5403"/>
                  </a:cubicBezTo>
                  <a:cubicBezTo>
                    <a:pt x="43" y="5434"/>
                    <a:pt x="58" y="5460"/>
                    <a:pt x="70" y="5487"/>
                  </a:cubicBezTo>
                  <a:cubicBezTo>
                    <a:pt x="39" y="5633"/>
                    <a:pt x="39" y="5776"/>
                    <a:pt x="74" y="5922"/>
                  </a:cubicBezTo>
                  <a:cubicBezTo>
                    <a:pt x="97" y="5933"/>
                    <a:pt x="127" y="5933"/>
                    <a:pt x="154" y="5933"/>
                  </a:cubicBezTo>
                  <a:cubicBezTo>
                    <a:pt x="154" y="5983"/>
                    <a:pt x="193" y="6033"/>
                    <a:pt x="246" y="6037"/>
                  </a:cubicBezTo>
                  <a:cubicBezTo>
                    <a:pt x="264" y="6085"/>
                    <a:pt x="308" y="6111"/>
                    <a:pt x="352" y="6111"/>
                  </a:cubicBezTo>
                  <a:cubicBezTo>
                    <a:pt x="358" y="6111"/>
                    <a:pt x="364" y="6111"/>
                    <a:pt x="369" y="6110"/>
                  </a:cubicBezTo>
                  <a:lnTo>
                    <a:pt x="396" y="6117"/>
                  </a:lnTo>
                  <a:cubicBezTo>
                    <a:pt x="400" y="6144"/>
                    <a:pt x="400" y="6167"/>
                    <a:pt x="404" y="6191"/>
                  </a:cubicBezTo>
                  <a:lnTo>
                    <a:pt x="573" y="6221"/>
                  </a:lnTo>
                  <a:cubicBezTo>
                    <a:pt x="592" y="6240"/>
                    <a:pt x="608" y="6264"/>
                    <a:pt x="612" y="6290"/>
                  </a:cubicBezTo>
                  <a:cubicBezTo>
                    <a:pt x="688" y="6306"/>
                    <a:pt x="765" y="6321"/>
                    <a:pt x="807" y="6398"/>
                  </a:cubicBezTo>
                  <a:cubicBezTo>
                    <a:pt x="884" y="6417"/>
                    <a:pt x="957" y="6440"/>
                    <a:pt x="992" y="6521"/>
                  </a:cubicBezTo>
                  <a:cubicBezTo>
                    <a:pt x="1076" y="6552"/>
                    <a:pt x="1100" y="6617"/>
                    <a:pt x="1126" y="6694"/>
                  </a:cubicBezTo>
                  <a:cubicBezTo>
                    <a:pt x="1176" y="6705"/>
                    <a:pt x="1211" y="6752"/>
                    <a:pt x="1215" y="6801"/>
                  </a:cubicBezTo>
                  <a:cubicBezTo>
                    <a:pt x="1269" y="6805"/>
                    <a:pt x="1311" y="6844"/>
                    <a:pt x="1322" y="6898"/>
                  </a:cubicBezTo>
                  <a:cubicBezTo>
                    <a:pt x="1376" y="6905"/>
                    <a:pt x="1415" y="6951"/>
                    <a:pt x="1418" y="7001"/>
                  </a:cubicBezTo>
                  <a:cubicBezTo>
                    <a:pt x="1472" y="7009"/>
                    <a:pt x="1515" y="7047"/>
                    <a:pt x="1522" y="7097"/>
                  </a:cubicBezTo>
                  <a:cubicBezTo>
                    <a:pt x="1637" y="7136"/>
                    <a:pt x="1745" y="7209"/>
                    <a:pt x="1822" y="7305"/>
                  </a:cubicBezTo>
                  <a:cubicBezTo>
                    <a:pt x="1941" y="7343"/>
                    <a:pt x="2041" y="7420"/>
                    <a:pt x="2110" y="7528"/>
                  </a:cubicBezTo>
                  <a:cubicBezTo>
                    <a:pt x="2116" y="7527"/>
                    <a:pt x="2121" y="7527"/>
                    <a:pt x="2127" y="7527"/>
                  </a:cubicBezTo>
                  <a:cubicBezTo>
                    <a:pt x="2174" y="7527"/>
                    <a:pt x="2216" y="7556"/>
                    <a:pt x="2233" y="7597"/>
                  </a:cubicBezTo>
                  <a:cubicBezTo>
                    <a:pt x="2310" y="7612"/>
                    <a:pt x="2375" y="7662"/>
                    <a:pt x="2414" y="7728"/>
                  </a:cubicBezTo>
                  <a:cubicBezTo>
                    <a:pt x="2575" y="7739"/>
                    <a:pt x="2648" y="7897"/>
                    <a:pt x="2790" y="7943"/>
                  </a:cubicBezTo>
                  <a:cubicBezTo>
                    <a:pt x="2798" y="7973"/>
                    <a:pt x="2802" y="8008"/>
                    <a:pt x="2817" y="8035"/>
                  </a:cubicBezTo>
                  <a:cubicBezTo>
                    <a:pt x="2867" y="8039"/>
                    <a:pt x="2913" y="8085"/>
                    <a:pt x="2917" y="8135"/>
                  </a:cubicBezTo>
                  <a:lnTo>
                    <a:pt x="3017" y="8239"/>
                  </a:lnTo>
                  <a:cubicBezTo>
                    <a:pt x="3071" y="8242"/>
                    <a:pt x="3113" y="8281"/>
                    <a:pt x="3125" y="8335"/>
                  </a:cubicBezTo>
                  <a:cubicBezTo>
                    <a:pt x="3175" y="8339"/>
                    <a:pt x="3221" y="8373"/>
                    <a:pt x="3232" y="8423"/>
                  </a:cubicBezTo>
                  <a:cubicBezTo>
                    <a:pt x="3286" y="8431"/>
                    <a:pt x="3328" y="8461"/>
                    <a:pt x="3344" y="8511"/>
                  </a:cubicBezTo>
                  <a:cubicBezTo>
                    <a:pt x="3417" y="8535"/>
                    <a:pt x="3490" y="8554"/>
                    <a:pt x="3528" y="8634"/>
                  </a:cubicBezTo>
                  <a:lnTo>
                    <a:pt x="3628" y="8634"/>
                  </a:lnTo>
                  <a:lnTo>
                    <a:pt x="3632" y="8642"/>
                  </a:lnTo>
                  <a:cubicBezTo>
                    <a:pt x="3632" y="8669"/>
                    <a:pt x="3636" y="8700"/>
                    <a:pt x="3643" y="8723"/>
                  </a:cubicBezTo>
                  <a:lnTo>
                    <a:pt x="3686" y="8723"/>
                  </a:lnTo>
                  <a:lnTo>
                    <a:pt x="3728" y="8719"/>
                  </a:lnTo>
                  <a:lnTo>
                    <a:pt x="3943" y="8923"/>
                  </a:lnTo>
                  <a:cubicBezTo>
                    <a:pt x="3950" y="8922"/>
                    <a:pt x="3957" y="8921"/>
                    <a:pt x="3964" y="8921"/>
                  </a:cubicBezTo>
                  <a:cubicBezTo>
                    <a:pt x="3987" y="8921"/>
                    <a:pt x="4008" y="8926"/>
                    <a:pt x="4031" y="8938"/>
                  </a:cubicBezTo>
                  <a:cubicBezTo>
                    <a:pt x="4028" y="8973"/>
                    <a:pt x="4028" y="9007"/>
                    <a:pt x="4035" y="9038"/>
                  </a:cubicBezTo>
                  <a:cubicBezTo>
                    <a:pt x="4089" y="9046"/>
                    <a:pt x="4131" y="9084"/>
                    <a:pt x="4143" y="9130"/>
                  </a:cubicBezTo>
                  <a:lnTo>
                    <a:pt x="4189" y="9134"/>
                  </a:lnTo>
                  <a:lnTo>
                    <a:pt x="4239" y="9134"/>
                  </a:lnTo>
                  <a:cubicBezTo>
                    <a:pt x="4250" y="9165"/>
                    <a:pt x="4281" y="9180"/>
                    <a:pt x="4308" y="9180"/>
                  </a:cubicBezTo>
                  <a:cubicBezTo>
                    <a:pt x="4323" y="9226"/>
                    <a:pt x="4362" y="9261"/>
                    <a:pt x="4412" y="9268"/>
                  </a:cubicBezTo>
                  <a:lnTo>
                    <a:pt x="4404" y="9268"/>
                  </a:lnTo>
                  <a:cubicBezTo>
                    <a:pt x="4443" y="9361"/>
                    <a:pt x="4519" y="9430"/>
                    <a:pt x="4612" y="9461"/>
                  </a:cubicBezTo>
                  <a:cubicBezTo>
                    <a:pt x="4665" y="9633"/>
                    <a:pt x="4854" y="9703"/>
                    <a:pt x="4934" y="9856"/>
                  </a:cubicBezTo>
                  <a:cubicBezTo>
                    <a:pt x="4988" y="9860"/>
                    <a:pt x="5031" y="9899"/>
                    <a:pt x="5038" y="9952"/>
                  </a:cubicBezTo>
                  <a:cubicBezTo>
                    <a:pt x="5092" y="9956"/>
                    <a:pt x="5134" y="9995"/>
                    <a:pt x="5146" y="10048"/>
                  </a:cubicBezTo>
                  <a:cubicBezTo>
                    <a:pt x="5200" y="10052"/>
                    <a:pt x="5242" y="10087"/>
                    <a:pt x="5257" y="10141"/>
                  </a:cubicBezTo>
                  <a:lnTo>
                    <a:pt x="5515" y="10283"/>
                  </a:lnTo>
                  <a:cubicBezTo>
                    <a:pt x="5526" y="10337"/>
                    <a:pt x="5569" y="10375"/>
                    <a:pt x="5622" y="10383"/>
                  </a:cubicBezTo>
                  <a:cubicBezTo>
                    <a:pt x="5630" y="10410"/>
                    <a:pt x="5634" y="10437"/>
                    <a:pt x="5642" y="10460"/>
                  </a:cubicBezTo>
                  <a:cubicBezTo>
                    <a:pt x="5691" y="10460"/>
                    <a:pt x="5741" y="10498"/>
                    <a:pt x="5749" y="10552"/>
                  </a:cubicBezTo>
                  <a:cubicBezTo>
                    <a:pt x="5803" y="10556"/>
                    <a:pt x="5845" y="10590"/>
                    <a:pt x="5861" y="10644"/>
                  </a:cubicBezTo>
                  <a:cubicBezTo>
                    <a:pt x="5914" y="10652"/>
                    <a:pt x="5953" y="10690"/>
                    <a:pt x="5968" y="10740"/>
                  </a:cubicBezTo>
                  <a:cubicBezTo>
                    <a:pt x="6045" y="10759"/>
                    <a:pt x="6122" y="10775"/>
                    <a:pt x="6160" y="10855"/>
                  </a:cubicBezTo>
                  <a:cubicBezTo>
                    <a:pt x="6210" y="10863"/>
                    <a:pt x="6249" y="10913"/>
                    <a:pt x="6249" y="10967"/>
                  </a:cubicBezTo>
                  <a:cubicBezTo>
                    <a:pt x="6326" y="10998"/>
                    <a:pt x="6352" y="11071"/>
                    <a:pt x="6375" y="11144"/>
                  </a:cubicBezTo>
                  <a:lnTo>
                    <a:pt x="6537" y="11190"/>
                  </a:lnTo>
                  <a:cubicBezTo>
                    <a:pt x="6602" y="11263"/>
                    <a:pt x="6633" y="11370"/>
                    <a:pt x="6760" y="11370"/>
                  </a:cubicBezTo>
                  <a:lnTo>
                    <a:pt x="6798" y="11397"/>
                  </a:lnTo>
                  <a:lnTo>
                    <a:pt x="6844" y="11390"/>
                  </a:lnTo>
                  <a:cubicBezTo>
                    <a:pt x="6844" y="11416"/>
                    <a:pt x="6856" y="11440"/>
                    <a:pt x="6860" y="11470"/>
                  </a:cubicBezTo>
                  <a:cubicBezTo>
                    <a:pt x="6933" y="11470"/>
                    <a:pt x="6956" y="11513"/>
                    <a:pt x="6960" y="11574"/>
                  </a:cubicBezTo>
                  <a:lnTo>
                    <a:pt x="7248" y="11851"/>
                  </a:lnTo>
                  <a:cubicBezTo>
                    <a:pt x="7244" y="11855"/>
                    <a:pt x="7240" y="11858"/>
                    <a:pt x="7236" y="11870"/>
                  </a:cubicBezTo>
                  <a:cubicBezTo>
                    <a:pt x="7221" y="11908"/>
                    <a:pt x="7236" y="11951"/>
                    <a:pt x="7275" y="11966"/>
                  </a:cubicBezTo>
                  <a:cubicBezTo>
                    <a:pt x="7278" y="11966"/>
                    <a:pt x="7278" y="11966"/>
                    <a:pt x="7282" y="11970"/>
                  </a:cubicBezTo>
                  <a:cubicBezTo>
                    <a:pt x="7398" y="12093"/>
                    <a:pt x="7528" y="12197"/>
                    <a:pt x="7678" y="12277"/>
                  </a:cubicBezTo>
                  <a:lnTo>
                    <a:pt x="7670" y="12277"/>
                  </a:lnTo>
                  <a:cubicBezTo>
                    <a:pt x="7701" y="12331"/>
                    <a:pt x="7747" y="12362"/>
                    <a:pt x="7805" y="12373"/>
                  </a:cubicBezTo>
                  <a:cubicBezTo>
                    <a:pt x="7812" y="12370"/>
                    <a:pt x="7819" y="12369"/>
                    <a:pt x="7826" y="12369"/>
                  </a:cubicBezTo>
                  <a:cubicBezTo>
                    <a:pt x="7843" y="12369"/>
                    <a:pt x="7857" y="12379"/>
                    <a:pt x="7863" y="12392"/>
                  </a:cubicBezTo>
                  <a:cubicBezTo>
                    <a:pt x="7863" y="12396"/>
                    <a:pt x="7870" y="12396"/>
                    <a:pt x="7870" y="12400"/>
                  </a:cubicBezTo>
                  <a:cubicBezTo>
                    <a:pt x="7901" y="12427"/>
                    <a:pt x="7936" y="12450"/>
                    <a:pt x="7966" y="12485"/>
                  </a:cubicBezTo>
                  <a:lnTo>
                    <a:pt x="7970" y="12489"/>
                  </a:lnTo>
                  <a:cubicBezTo>
                    <a:pt x="8054" y="12535"/>
                    <a:pt x="8130" y="12616"/>
                    <a:pt x="8232" y="12616"/>
                  </a:cubicBezTo>
                  <a:cubicBezTo>
                    <a:pt x="8257" y="12616"/>
                    <a:pt x="8284" y="12611"/>
                    <a:pt x="8312" y="12600"/>
                  </a:cubicBezTo>
                  <a:cubicBezTo>
                    <a:pt x="8427" y="12669"/>
                    <a:pt x="8554" y="12727"/>
                    <a:pt x="8631" y="12831"/>
                  </a:cubicBezTo>
                  <a:cubicBezTo>
                    <a:pt x="8988" y="13276"/>
                    <a:pt x="9488" y="13280"/>
                    <a:pt x="9988" y="13299"/>
                  </a:cubicBezTo>
                  <a:cubicBezTo>
                    <a:pt x="10031" y="13302"/>
                    <a:pt x="10075" y="13303"/>
                    <a:pt x="10118" y="13303"/>
                  </a:cubicBezTo>
                  <a:cubicBezTo>
                    <a:pt x="10273" y="13303"/>
                    <a:pt x="10431" y="13290"/>
                    <a:pt x="10583" y="13284"/>
                  </a:cubicBezTo>
                  <a:cubicBezTo>
                    <a:pt x="10910" y="13161"/>
                    <a:pt x="11225" y="13007"/>
                    <a:pt x="11582" y="12973"/>
                  </a:cubicBezTo>
                  <a:cubicBezTo>
                    <a:pt x="11663" y="12881"/>
                    <a:pt x="11774" y="12877"/>
                    <a:pt x="11886" y="12869"/>
                  </a:cubicBezTo>
                  <a:cubicBezTo>
                    <a:pt x="12009" y="12777"/>
                    <a:pt x="12155" y="12715"/>
                    <a:pt x="12308" y="12688"/>
                  </a:cubicBezTo>
                  <a:cubicBezTo>
                    <a:pt x="12378" y="12592"/>
                    <a:pt x="12485" y="12585"/>
                    <a:pt x="12589" y="12562"/>
                  </a:cubicBezTo>
                  <a:cubicBezTo>
                    <a:pt x="12635" y="12485"/>
                    <a:pt x="12712" y="12466"/>
                    <a:pt x="12793" y="12454"/>
                  </a:cubicBezTo>
                  <a:cubicBezTo>
                    <a:pt x="12839" y="12381"/>
                    <a:pt x="12923" y="12373"/>
                    <a:pt x="13000" y="12362"/>
                  </a:cubicBezTo>
                  <a:cubicBezTo>
                    <a:pt x="13273" y="12143"/>
                    <a:pt x="13588" y="12012"/>
                    <a:pt x="13896" y="11851"/>
                  </a:cubicBezTo>
                  <a:cubicBezTo>
                    <a:pt x="13903" y="11797"/>
                    <a:pt x="13945" y="11758"/>
                    <a:pt x="13999" y="11747"/>
                  </a:cubicBezTo>
                  <a:cubicBezTo>
                    <a:pt x="14017" y="11700"/>
                    <a:pt x="14060" y="11666"/>
                    <a:pt x="14110" y="11666"/>
                  </a:cubicBezTo>
                  <a:cubicBezTo>
                    <a:pt x="14113" y="11666"/>
                    <a:pt x="14116" y="11666"/>
                    <a:pt x="14118" y="11666"/>
                  </a:cubicBezTo>
                  <a:cubicBezTo>
                    <a:pt x="14153" y="11582"/>
                    <a:pt x="14230" y="11562"/>
                    <a:pt x="14311" y="11551"/>
                  </a:cubicBezTo>
                  <a:cubicBezTo>
                    <a:pt x="14384" y="11451"/>
                    <a:pt x="14487" y="11378"/>
                    <a:pt x="14606" y="11343"/>
                  </a:cubicBezTo>
                  <a:cubicBezTo>
                    <a:pt x="14691" y="11247"/>
                    <a:pt x="14795" y="11186"/>
                    <a:pt x="14914" y="11151"/>
                  </a:cubicBezTo>
                  <a:cubicBezTo>
                    <a:pt x="14925" y="11101"/>
                    <a:pt x="14968" y="11055"/>
                    <a:pt x="15021" y="11055"/>
                  </a:cubicBezTo>
                  <a:cubicBezTo>
                    <a:pt x="15029" y="11008"/>
                    <a:pt x="15075" y="10970"/>
                    <a:pt x="15125" y="10970"/>
                  </a:cubicBezTo>
                  <a:cubicBezTo>
                    <a:pt x="15128" y="10970"/>
                    <a:pt x="15130" y="10971"/>
                    <a:pt x="15133" y="10971"/>
                  </a:cubicBezTo>
                  <a:cubicBezTo>
                    <a:pt x="15275" y="10802"/>
                    <a:pt x="15413" y="10633"/>
                    <a:pt x="15625" y="10556"/>
                  </a:cubicBezTo>
                  <a:cubicBezTo>
                    <a:pt x="15690" y="10440"/>
                    <a:pt x="15805" y="10394"/>
                    <a:pt x="15909" y="10337"/>
                  </a:cubicBezTo>
                  <a:cubicBezTo>
                    <a:pt x="15921" y="10283"/>
                    <a:pt x="15967" y="10244"/>
                    <a:pt x="16020" y="10244"/>
                  </a:cubicBezTo>
                  <a:cubicBezTo>
                    <a:pt x="16097" y="10145"/>
                    <a:pt x="16201" y="10075"/>
                    <a:pt x="16324" y="10045"/>
                  </a:cubicBezTo>
                  <a:cubicBezTo>
                    <a:pt x="16332" y="9991"/>
                    <a:pt x="16382" y="9956"/>
                    <a:pt x="16432" y="9952"/>
                  </a:cubicBezTo>
                  <a:cubicBezTo>
                    <a:pt x="16439" y="9899"/>
                    <a:pt x="16478" y="9856"/>
                    <a:pt x="16535" y="9853"/>
                  </a:cubicBezTo>
                  <a:cubicBezTo>
                    <a:pt x="16535" y="9795"/>
                    <a:pt x="16582" y="9749"/>
                    <a:pt x="16635" y="9749"/>
                  </a:cubicBezTo>
                  <a:lnTo>
                    <a:pt x="17235" y="9242"/>
                  </a:lnTo>
                  <a:cubicBezTo>
                    <a:pt x="17246" y="9188"/>
                    <a:pt x="17289" y="9149"/>
                    <a:pt x="17342" y="9145"/>
                  </a:cubicBezTo>
                  <a:lnTo>
                    <a:pt x="18153" y="8339"/>
                  </a:lnTo>
                  <a:cubicBezTo>
                    <a:pt x="18192" y="8173"/>
                    <a:pt x="18334" y="8116"/>
                    <a:pt x="18457" y="8035"/>
                  </a:cubicBezTo>
                  <a:cubicBezTo>
                    <a:pt x="18445" y="7931"/>
                    <a:pt x="18534" y="7874"/>
                    <a:pt x="18572" y="7789"/>
                  </a:cubicBezTo>
                  <a:cubicBezTo>
                    <a:pt x="18603" y="7789"/>
                    <a:pt x="18641" y="7778"/>
                    <a:pt x="18668" y="7751"/>
                  </a:cubicBezTo>
                  <a:lnTo>
                    <a:pt x="18676" y="7743"/>
                  </a:lnTo>
                  <a:cubicBezTo>
                    <a:pt x="18706" y="7708"/>
                    <a:pt x="18733" y="7681"/>
                    <a:pt x="18768" y="7647"/>
                  </a:cubicBezTo>
                  <a:lnTo>
                    <a:pt x="18772" y="7643"/>
                  </a:lnTo>
                  <a:cubicBezTo>
                    <a:pt x="18899" y="7570"/>
                    <a:pt x="18999" y="7470"/>
                    <a:pt x="19064" y="7339"/>
                  </a:cubicBezTo>
                  <a:lnTo>
                    <a:pt x="19072" y="7336"/>
                  </a:lnTo>
                  <a:cubicBezTo>
                    <a:pt x="19110" y="7305"/>
                    <a:pt x="19141" y="7270"/>
                    <a:pt x="19168" y="7228"/>
                  </a:cubicBezTo>
                  <a:cubicBezTo>
                    <a:pt x="19271" y="7097"/>
                    <a:pt x="19387" y="6974"/>
                    <a:pt x="19467" y="6828"/>
                  </a:cubicBezTo>
                  <a:lnTo>
                    <a:pt x="19475" y="6825"/>
                  </a:lnTo>
                  <a:cubicBezTo>
                    <a:pt x="19513" y="6798"/>
                    <a:pt x="19540" y="6763"/>
                    <a:pt x="19571" y="6725"/>
                  </a:cubicBezTo>
                  <a:cubicBezTo>
                    <a:pt x="19610" y="6694"/>
                    <a:pt x="19640" y="6667"/>
                    <a:pt x="19671" y="6632"/>
                  </a:cubicBezTo>
                  <a:lnTo>
                    <a:pt x="19679" y="6625"/>
                  </a:lnTo>
                  <a:cubicBezTo>
                    <a:pt x="19713" y="6594"/>
                    <a:pt x="19744" y="6559"/>
                    <a:pt x="19771" y="6529"/>
                  </a:cubicBezTo>
                  <a:lnTo>
                    <a:pt x="19771" y="6521"/>
                  </a:lnTo>
                  <a:cubicBezTo>
                    <a:pt x="19813" y="6498"/>
                    <a:pt x="19844" y="6459"/>
                    <a:pt x="19863" y="6417"/>
                  </a:cubicBezTo>
                  <a:cubicBezTo>
                    <a:pt x="19917" y="6402"/>
                    <a:pt x="19948" y="6356"/>
                    <a:pt x="19955" y="6302"/>
                  </a:cubicBezTo>
                  <a:cubicBezTo>
                    <a:pt x="20040" y="6279"/>
                    <a:pt x="20017" y="6171"/>
                    <a:pt x="20078" y="6129"/>
                  </a:cubicBezTo>
                  <a:lnTo>
                    <a:pt x="20082" y="6117"/>
                  </a:lnTo>
                  <a:cubicBezTo>
                    <a:pt x="20121" y="6091"/>
                    <a:pt x="20151" y="6052"/>
                    <a:pt x="20171" y="6010"/>
                  </a:cubicBezTo>
                  <a:cubicBezTo>
                    <a:pt x="20267" y="5925"/>
                    <a:pt x="20313" y="5818"/>
                    <a:pt x="20370" y="5714"/>
                  </a:cubicBezTo>
                  <a:cubicBezTo>
                    <a:pt x="20443" y="5668"/>
                    <a:pt x="20424" y="5572"/>
                    <a:pt x="20478" y="5518"/>
                  </a:cubicBezTo>
                  <a:cubicBezTo>
                    <a:pt x="20528" y="5434"/>
                    <a:pt x="20536" y="5337"/>
                    <a:pt x="20432" y="5245"/>
                  </a:cubicBezTo>
                  <a:cubicBezTo>
                    <a:pt x="20420" y="5195"/>
                    <a:pt x="20382" y="5157"/>
                    <a:pt x="20332" y="5145"/>
                  </a:cubicBezTo>
                  <a:cubicBezTo>
                    <a:pt x="20209" y="4892"/>
                    <a:pt x="19998" y="4715"/>
                    <a:pt x="19794" y="4538"/>
                  </a:cubicBezTo>
                  <a:cubicBezTo>
                    <a:pt x="19791" y="4539"/>
                    <a:pt x="19787" y="4539"/>
                    <a:pt x="19784" y="4539"/>
                  </a:cubicBezTo>
                  <a:cubicBezTo>
                    <a:pt x="19768" y="4539"/>
                    <a:pt x="19751" y="4531"/>
                    <a:pt x="19748" y="4515"/>
                  </a:cubicBezTo>
                  <a:lnTo>
                    <a:pt x="19748" y="4500"/>
                  </a:lnTo>
                  <a:cubicBezTo>
                    <a:pt x="19659" y="4423"/>
                    <a:pt x="19629" y="4304"/>
                    <a:pt x="19521" y="4246"/>
                  </a:cubicBezTo>
                  <a:cubicBezTo>
                    <a:pt x="19517" y="4192"/>
                    <a:pt x="19471" y="4150"/>
                    <a:pt x="19421" y="4150"/>
                  </a:cubicBezTo>
                  <a:lnTo>
                    <a:pt x="19437" y="4119"/>
                  </a:lnTo>
                  <a:lnTo>
                    <a:pt x="19414" y="4150"/>
                  </a:lnTo>
                  <a:cubicBezTo>
                    <a:pt x="19394" y="4054"/>
                    <a:pt x="19287" y="4089"/>
                    <a:pt x="19244" y="4031"/>
                  </a:cubicBezTo>
                  <a:lnTo>
                    <a:pt x="19233" y="4023"/>
                  </a:lnTo>
                  <a:cubicBezTo>
                    <a:pt x="19206" y="3985"/>
                    <a:pt x="19164" y="3958"/>
                    <a:pt x="19125" y="3939"/>
                  </a:cubicBezTo>
                  <a:cubicBezTo>
                    <a:pt x="19114" y="3889"/>
                    <a:pt x="19075" y="3850"/>
                    <a:pt x="19025" y="3839"/>
                  </a:cubicBezTo>
                  <a:cubicBezTo>
                    <a:pt x="19014" y="3785"/>
                    <a:pt x="18975" y="3747"/>
                    <a:pt x="18922" y="3743"/>
                  </a:cubicBezTo>
                  <a:lnTo>
                    <a:pt x="18922" y="3747"/>
                  </a:lnTo>
                  <a:cubicBezTo>
                    <a:pt x="18464" y="3385"/>
                    <a:pt x="18011" y="3020"/>
                    <a:pt x="17488" y="2755"/>
                  </a:cubicBezTo>
                  <a:lnTo>
                    <a:pt x="17431" y="2728"/>
                  </a:lnTo>
                  <a:cubicBezTo>
                    <a:pt x="17427" y="2694"/>
                    <a:pt x="17419" y="2659"/>
                    <a:pt x="17412" y="2628"/>
                  </a:cubicBezTo>
                  <a:lnTo>
                    <a:pt x="17423" y="2621"/>
                  </a:lnTo>
                  <a:cubicBezTo>
                    <a:pt x="17392" y="2578"/>
                    <a:pt x="17350" y="2540"/>
                    <a:pt x="17308" y="2517"/>
                  </a:cubicBezTo>
                  <a:cubicBezTo>
                    <a:pt x="17277" y="2517"/>
                    <a:pt x="17250" y="2505"/>
                    <a:pt x="17231" y="2486"/>
                  </a:cubicBezTo>
                  <a:lnTo>
                    <a:pt x="17158" y="2502"/>
                  </a:lnTo>
                  <a:cubicBezTo>
                    <a:pt x="17146" y="2490"/>
                    <a:pt x="17143" y="2482"/>
                    <a:pt x="17135" y="2471"/>
                  </a:cubicBezTo>
                  <a:cubicBezTo>
                    <a:pt x="16751" y="2183"/>
                    <a:pt x="16320" y="1967"/>
                    <a:pt x="15924" y="1702"/>
                  </a:cubicBezTo>
                  <a:lnTo>
                    <a:pt x="15913" y="1695"/>
                  </a:lnTo>
                  <a:cubicBezTo>
                    <a:pt x="15867" y="1564"/>
                    <a:pt x="15721" y="1568"/>
                    <a:pt x="15629" y="1499"/>
                  </a:cubicBezTo>
                  <a:lnTo>
                    <a:pt x="15609" y="1483"/>
                  </a:lnTo>
                  <a:cubicBezTo>
                    <a:pt x="15579" y="1453"/>
                    <a:pt x="15544" y="1429"/>
                    <a:pt x="15506" y="1406"/>
                  </a:cubicBezTo>
                  <a:cubicBezTo>
                    <a:pt x="15463" y="1337"/>
                    <a:pt x="15386" y="1349"/>
                    <a:pt x="15321" y="1333"/>
                  </a:cubicBezTo>
                  <a:cubicBezTo>
                    <a:pt x="15317" y="1326"/>
                    <a:pt x="15317" y="1310"/>
                    <a:pt x="15313" y="1299"/>
                  </a:cubicBezTo>
                  <a:cubicBezTo>
                    <a:pt x="15279" y="1299"/>
                    <a:pt x="15252" y="1307"/>
                    <a:pt x="15217" y="1310"/>
                  </a:cubicBezTo>
                  <a:cubicBezTo>
                    <a:pt x="15208" y="1286"/>
                    <a:pt x="15187" y="1273"/>
                    <a:pt x="15165" y="1273"/>
                  </a:cubicBezTo>
                  <a:cubicBezTo>
                    <a:pt x="15159" y="1273"/>
                    <a:pt x="15154" y="1274"/>
                    <a:pt x="15148" y="1276"/>
                  </a:cubicBezTo>
                  <a:cubicBezTo>
                    <a:pt x="15144" y="1249"/>
                    <a:pt x="15129" y="1222"/>
                    <a:pt x="15117" y="1199"/>
                  </a:cubicBezTo>
                  <a:cubicBezTo>
                    <a:pt x="15083" y="1203"/>
                    <a:pt x="15052" y="1210"/>
                    <a:pt x="15021" y="1214"/>
                  </a:cubicBezTo>
                  <a:cubicBezTo>
                    <a:pt x="15004" y="1194"/>
                    <a:pt x="14978" y="1179"/>
                    <a:pt x="14953" y="1179"/>
                  </a:cubicBezTo>
                  <a:cubicBezTo>
                    <a:pt x="14950" y="1179"/>
                    <a:pt x="14947" y="1179"/>
                    <a:pt x="14945" y="1180"/>
                  </a:cubicBezTo>
                  <a:cubicBezTo>
                    <a:pt x="14937" y="1153"/>
                    <a:pt x="14929" y="1122"/>
                    <a:pt x="14914" y="1099"/>
                  </a:cubicBezTo>
                  <a:lnTo>
                    <a:pt x="14822" y="1099"/>
                  </a:lnTo>
                  <a:cubicBezTo>
                    <a:pt x="14810" y="1076"/>
                    <a:pt x="14799" y="1045"/>
                    <a:pt x="14795" y="1018"/>
                  </a:cubicBezTo>
                  <a:cubicBezTo>
                    <a:pt x="14718" y="1007"/>
                    <a:pt x="14649" y="965"/>
                    <a:pt x="14610" y="892"/>
                  </a:cubicBezTo>
                  <a:lnTo>
                    <a:pt x="14506" y="799"/>
                  </a:lnTo>
                  <a:cubicBezTo>
                    <a:pt x="14449" y="799"/>
                    <a:pt x="14407" y="757"/>
                    <a:pt x="14399" y="703"/>
                  </a:cubicBezTo>
                  <a:cubicBezTo>
                    <a:pt x="14395" y="704"/>
                    <a:pt x="14392" y="704"/>
                    <a:pt x="14388" y="704"/>
                  </a:cubicBezTo>
                  <a:cubicBezTo>
                    <a:pt x="14288" y="704"/>
                    <a:pt x="14234" y="602"/>
                    <a:pt x="14141" y="569"/>
                  </a:cubicBezTo>
                  <a:cubicBezTo>
                    <a:pt x="14138" y="542"/>
                    <a:pt x="14126" y="511"/>
                    <a:pt x="14107" y="484"/>
                  </a:cubicBezTo>
                  <a:cubicBezTo>
                    <a:pt x="14072" y="484"/>
                    <a:pt x="14045" y="484"/>
                    <a:pt x="14011" y="480"/>
                  </a:cubicBezTo>
                  <a:lnTo>
                    <a:pt x="13995" y="392"/>
                  </a:lnTo>
                  <a:cubicBezTo>
                    <a:pt x="13899" y="365"/>
                    <a:pt x="13896" y="277"/>
                    <a:pt x="13888" y="200"/>
                  </a:cubicBezTo>
                  <a:cubicBezTo>
                    <a:pt x="13784" y="127"/>
                    <a:pt x="13569" y="257"/>
                    <a:pt x="13569" y="12"/>
                  </a:cubicBezTo>
                  <a:cubicBezTo>
                    <a:pt x="13549" y="4"/>
                    <a:pt x="13530" y="1"/>
                    <a:pt x="13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20"/>
            <p:cNvSpPr/>
            <p:nvPr/>
          </p:nvSpPr>
          <p:spPr>
            <a:xfrm>
              <a:off x="1958652" y="122592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1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20"/>
            <p:cNvSpPr/>
            <p:nvPr/>
          </p:nvSpPr>
          <p:spPr>
            <a:xfrm>
              <a:off x="1899280" y="1234514"/>
              <a:ext cx="32354" cy="29004"/>
            </a:xfrm>
            <a:custGeom>
              <a:avLst/>
              <a:gdLst/>
              <a:ahLst/>
              <a:cxnLst/>
              <a:rect l="l" t="t" r="r" b="b"/>
              <a:pathLst>
                <a:path w="1043" h="935" extrusionOk="0">
                  <a:moveTo>
                    <a:pt x="904" y="0"/>
                  </a:moveTo>
                  <a:cubicBezTo>
                    <a:pt x="673" y="204"/>
                    <a:pt x="481" y="454"/>
                    <a:pt x="174" y="557"/>
                  </a:cubicBezTo>
                  <a:cubicBezTo>
                    <a:pt x="1" y="615"/>
                    <a:pt x="20" y="784"/>
                    <a:pt x="81" y="888"/>
                  </a:cubicBezTo>
                  <a:cubicBezTo>
                    <a:pt x="103" y="922"/>
                    <a:pt x="128" y="934"/>
                    <a:pt x="156" y="934"/>
                  </a:cubicBezTo>
                  <a:cubicBezTo>
                    <a:pt x="213" y="934"/>
                    <a:pt x="279" y="880"/>
                    <a:pt x="339" y="849"/>
                  </a:cubicBezTo>
                  <a:cubicBezTo>
                    <a:pt x="654" y="684"/>
                    <a:pt x="904" y="457"/>
                    <a:pt x="1042" y="119"/>
                  </a:cubicBezTo>
                  <a:lnTo>
                    <a:pt x="1019" y="81"/>
                  </a:lnTo>
                  <a:cubicBezTo>
                    <a:pt x="1000" y="50"/>
                    <a:pt x="977" y="31"/>
                    <a:pt x="950" y="16"/>
                  </a:cubicBezTo>
                  <a:lnTo>
                    <a:pt x="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20"/>
            <p:cNvSpPr/>
            <p:nvPr/>
          </p:nvSpPr>
          <p:spPr>
            <a:xfrm>
              <a:off x="1713346" y="1172040"/>
              <a:ext cx="33409" cy="23141"/>
            </a:xfrm>
            <a:custGeom>
              <a:avLst/>
              <a:gdLst/>
              <a:ahLst/>
              <a:cxnLst/>
              <a:rect l="l" t="t" r="r" b="b"/>
              <a:pathLst>
                <a:path w="1077" h="746" extrusionOk="0">
                  <a:moveTo>
                    <a:pt x="356" y="0"/>
                  </a:moveTo>
                  <a:cubicBezTo>
                    <a:pt x="306" y="0"/>
                    <a:pt x="307" y="36"/>
                    <a:pt x="323" y="135"/>
                  </a:cubicBezTo>
                  <a:cubicBezTo>
                    <a:pt x="358" y="243"/>
                    <a:pt x="446" y="343"/>
                    <a:pt x="388" y="462"/>
                  </a:cubicBezTo>
                  <a:cubicBezTo>
                    <a:pt x="327" y="589"/>
                    <a:pt x="0" y="462"/>
                    <a:pt x="96" y="673"/>
                  </a:cubicBezTo>
                  <a:cubicBezTo>
                    <a:pt x="121" y="726"/>
                    <a:pt x="149" y="745"/>
                    <a:pt x="180" y="745"/>
                  </a:cubicBezTo>
                  <a:cubicBezTo>
                    <a:pt x="262" y="745"/>
                    <a:pt x="361" y="604"/>
                    <a:pt x="468" y="604"/>
                  </a:cubicBezTo>
                  <a:cubicBezTo>
                    <a:pt x="491" y="604"/>
                    <a:pt x="514" y="611"/>
                    <a:pt x="538" y="627"/>
                  </a:cubicBezTo>
                  <a:cubicBezTo>
                    <a:pt x="556" y="637"/>
                    <a:pt x="579" y="640"/>
                    <a:pt x="604" y="640"/>
                  </a:cubicBezTo>
                  <a:cubicBezTo>
                    <a:pt x="640" y="640"/>
                    <a:pt x="680" y="634"/>
                    <a:pt x="715" y="634"/>
                  </a:cubicBezTo>
                  <a:cubicBezTo>
                    <a:pt x="720" y="634"/>
                    <a:pt x="725" y="634"/>
                    <a:pt x="730" y="635"/>
                  </a:cubicBezTo>
                  <a:lnTo>
                    <a:pt x="926" y="608"/>
                  </a:lnTo>
                  <a:lnTo>
                    <a:pt x="980" y="500"/>
                  </a:lnTo>
                  <a:lnTo>
                    <a:pt x="984" y="500"/>
                  </a:lnTo>
                  <a:cubicBezTo>
                    <a:pt x="1022" y="489"/>
                    <a:pt x="1057" y="458"/>
                    <a:pt x="1076" y="423"/>
                  </a:cubicBezTo>
                  <a:cubicBezTo>
                    <a:pt x="903" y="231"/>
                    <a:pt x="684" y="112"/>
                    <a:pt x="442" y="16"/>
                  </a:cubicBezTo>
                  <a:cubicBezTo>
                    <a:pt x="404" y="6"/>
                    <a:pt x="376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20"/>
            <p:cNvSpPr/>
            <p:nvPr/>
          </p:nvSpPr>
          <p:spPr>
            <a:xfrm>
              <a:off x="1645040" y="1309707"/>
              <a:ext cx="62598" cy="83475"/>
            </a:xfrm>
            <a:custGeom>
              <a:avLst/>
              <a:gdLst/>
              <a:ahLst/>
              <a:cxnLst/>
              <a:rect l="l" t="t" r="r" b="b"/>
              <a:pathLst>
                <a:path w="2018" h="2691" extrusionOk="0">
                  <a:moveTo>
                    <a:pt x="120" y="147"/>
                  </a:moveTo>
                  <a:cubicBezTo>
                    <a:pt x="146" y="166"/>
                    <a:pt x="173" y="189"/>
                    <a:pt x="196" y="208"/>
                  </a:cubicBezTo>
                  <a:lnTo>
                    <a:pt x="120" y="147"/>
                  </a:lnTo>
                  <a:close/>
                  <a:moveTo>
                    <a:pt x="148" y="1"/>
                  </a:moveTo>
                  <a:cubicBezTo>
                    <a:pt x="146" y="1"/>
                    <a:pt x="145" y="1"/>
                    <a:pt x="143" y="1"/>
                  </a:cubicBezTo>
                  <a:cubicBezTo>
                    <a:pt x="104" y="1"/>
                    <a:pt x="0" y="55"/>
                    <a:pt x="100" y="135"/>
                  </a:cubicBezTo>
                  <a:lnTo>
                    <a:pt x="104" y="135"/>
                  </a:lnTo>
                  <a:cubicBezTo>
                    <a:pt x="104" y="197"/>
                    <a:pt x="123" y="240"/>
                    <a:pt x="183" y="240"/>
                  </a:cubicBezTo>
                  <a:cubicBezTo>
                    <a:pt x="194" y="240"/>
                    <a:pt x="206" y="238"/>
                    <a:pt x="219" y="235"/>
                  </a:cubicBezTo>
                  <a:cubicBezTo>
                    <a:pt x="369" y="358"/>
                    <a:pt x="558" y="443"/>
                    <a:pt x="642" y="631"/>
                  </a:cubicBezTo>
                  <a:cubicBezTo>
                    <a:pt x="638" y="704"/>
                    <a:pt x="627" y="773"/>
                    <a:pt x="623" y="846"/>
                  </a:cubicBezTo>
                  <a:lnTo>
                    <a:pt x="623" y="942"/>
                  </a:lnTo>
                  <a:cubicBezTo>
                    <a:pt x="723" y="1231"/>
                    <a:pt x="1007" y="1361"/>
                    <a:pt x="1207" y="1569"/>
                  </a:cubicBezTo>
                  <a:cubicBezTo>
                    <a:pt x="1222" y="1702"/>
                    <a:pt x="1207" y="1853"/>
                    <a:pt x="1403" y="1853"/>
                  </a:cubicBezTo>
                  <a:cubicBezTo>
                    <a:pt x="1406" y="1853"/>
                    <a:pt x="1408" y="1853"/>
                    <a:pt x="1411" y="1853"/>
                  </a:cubicBezTo>
                  <a:cubicBezTo>
                    <a:pt x="1449" y="1988"/>
                    <a:pt x="1488" y="2122"/>
                    <a:pt x="1526" y="2249"/>
                  </a:cubicBezTo>
                  <a:cubicBezTo>
                    <a:pt x="1586" y="2628"/>
                    <a:pt x="1603" y="2690"/>
                    <a:pt x="1872" y="2690"/>
                  </a:cubicBezTo>
                  <a:cubicBezTo>
                    <a:pt x="1914" y="2690"/>
                    <a:pt x="1963" y="2689"/>
                    <a:pt x="2018" y="2687"/>
                  </a:cubicBezTo>
                  <a:cubicBezTo>
                    <a:pt x="1845" y="2479"/>
                    <a:pt x="1737" y="2268"/>
                    <a:pt x="1741" y="2007"/>
                  </a:cubicBezTo>
                  <a:cubicBezTo>
                    <a:pt x="1749" y="1726"/>
                    <a:pt x="1568" y="1549"/>
                    <a:pt x="1318" y="1450"/>
                  </a:cubicBezTo>
                  <a:cubicBezTo>
                    <a:pt x="1292" y="1384"/>
                    <a:pt x="1276" y="1315"/>
                    <a:pt x="1234" y="1269"/>
                  </a:cubicBezTo>
                  <a:cubicBezTo>
                    <a:pt x="1049" y="1081"/>
                    <a:pt x="884" y="889"/>
                    <a:pt x="846" y="616"/>
                  </a:cubicBezTo>
                  <a:cubicBezTo>
                    <a:pt x="838" y="577"/>
                    <a:pt x="777" y="550"/>
                    <a:pt x="738" y="516"/>
                  </a:cubicBezTo>
                  <a:cubicBezTo>
                    <a:pt x="658" y="241"/>
                    <a:pt x="39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20"/>
            <p:cNvSpPr/>
            <p:nvPr/>
          </p:nvSpPr>
          <p:spPr>
            <a:xfrm>
              <a:off x="1768407" y="1116762"/>
              <a:ext cx="36045" cy="34773"/>
            </a:xfrm>
            <a:custGeom>
              <a:avLst/>
              <a:gdLst/>
              <a:ahLst/>
              <a:cxnLst/>
              <a:rect l="l" t="t" r="r" b="b"/>
              <a:pathLst>
                <a:path w="1162" h="1121" extrusionOk="0">
                  <a:moveTo>
                    <a:pt x="471" y="1"/>
                  </a:moveTo>
                  <a:cubicBezTo>
                    <a:pt x="422" y="1"/>
                    <a:pt x="367" y="15"/>
                    <a:pt x="300" y="42"/>
                  </a:cubicBezTo>
                  <a:cubicBezTo>
                    <a:pt x="1" y="161"/>
                    <a:pt x="104" y="376"/>
                    <a:pt x="181" y="580"/>
                  </a:cubicBezTo>
                  <a:cubicBezTo>
                    <a:pt x="197" y="607"/>
                    <a:pt x="223" y="622"/>
                    <a:pt x="254" y="630"/>
                  </a:cubicBezTo>
                  <a:cubicBezTo>
                    <a:pt x="250" y="649"/>
                    <a:pt x="258" y="668"/>
                    <a:pt x="289" y="684"/>
                  </a:cubicBezTo>
                  <a:cubicBezTo>
                    <a:pt x="308" y="718"/>
                    <a:pt x="339" y="737"/>
                    <a:pt x="377" y="741"/>
                  </a:cubicBezTo>
                  <a:cubicBezTo>
                    <a:pt x="416" y="745"/>
                    <a:pt x="450" y="761"/>
                    <a:pt x="485" y="776"/>
                  </a:cubicBezTo>
                  <a:lnTo>
                    <a:pt x="527" y="784"/>
                  </a:lnTo>
                  <a:lnTo>
                    <a:pt x="569" y="784"/>
                  </a:lnTo>
                  <a:cubicBezTo>
                    <a:pt x="792" y="668"/>
                    <a:pt x="677" y="565"/>
                    <a:pt x="565" y="457"/>
                  </a:cubicBezTo>
                  <a:cubicBezTo>
                    <a:pt x="585" y="453"/>
                    <a:pt x="600" y="445"/>
                    <a:pt x="619" y="438"/>
                  </a:cubicBezTo>
                  <a:cubicBezTo>
                    <a:pt x="638" y="434"/>
                    <a:pt x="658" y="430"/>
                    <a:pt x="677" y="419"/>
                  </a:cubicBezTo>
                  <a:cubicBezTo>
                    <a:pt x="696" y="407"/>
                    <a:pt x="711" y="392"/>
                    <a:pt x="723" y="376"/>
                  </a:cubicBezTo>
                  <a:lnTo>
                    <a:pt x="773" y="395"/>
                  </a:lnTo>
                  <a:cubicBezTo>
                    <a:pt x="773" y="476"/>
                    <a:pt x="777" y="561"/>
                    <a:pt x="777" y="641"/>
                  </a:cubicBezTo>
                  <a:cubicBezTo>
                    <a:pt x="761" y="657"/>
                    <a:pt x="750" y="668"/>
                    <a:pt x="738" y="687"/>
                  </a:cubicBezTo>
                  <a:cubicBezTo>
                    <a:pt x="723" y="734"/>
                    <a:pt x="731" y="776"/>
                    <a:pt x="758" y="810"/>
                  </a:cubicBezTo>
                  <a:cubicBezTo>
                    <a:pt x="735" y="837"/>
                    <a:pt x="711" y="868"/>
                    <a:pt x="685" y="899"/>
                  </a:cubicBezTo>
                  <a:cubicBezTo>
                    <a:pt x="654" y="918"/>
                    <a:pt x="638" y="968"/>
                    <a:pt x="658" y="1003"/>
                  </a:cubicBezTo>
                  <a:cubicBezTo>
                    <a:pt x="658" y="1033"/>
                    <a:pt x="665" y="1064"/>
                    <a:pt x="677" y="1091"/>
                  </a:cubicBezTo>
                  <a:cubicBezTo>
                    <a:pt x="690" y="1111"/>
                    <a:pt x="713" y="1121"/>
                    <a:pt x="735" y="1121"/>
                  </a:cubicBezTo>
                  <a:cubicBezTo>
                    <a:pt x="750" y="1121"/>
                    <a:pt x="766" y="1116"/>
                    <a:pt x="777" y="1106"/>
                  </a:cubicBezTo>
                  <a:cubicBezTo>
                    <a:pt x="988" y="949"/>
                    <a:pt x="1161" y="772"/>
                    <a:pt x="984" y="484"/>
                  </a:cubicBezTo>
                  <a:cubicBezTo>
                    <a:pt x="984" y="430"/>
                    <a:pt x="946" y="380"/>
                    <a:pt x="892" y="372"/>
                  </a:cubicBezTo>
                  <a:lnTo>
                    <a:pt x="777" y="284"/>
                  </a:lnTo>
                  <a:cubicBezTo>
                    <a:pt x="671" y="85"/>
                    <a:pt x="590" y="1"/>
                    <a:pt x="4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20"/>
            <p:cNvSpPr/>
            <p:nvPr/>
          </p:nvSpPr>
          <p:spPr>
            <a:xfrm>
              <a:off x="1755906" y="1129605"/>
              <a:ext cx="19791" cy="29159"/>
            </a:xfrm>
            <a:custGeom>
              <a:avLst/>
              <a:gdLst/>
              <a:ahLst/>
              <a:cxnLst/>
              <a:rect l="l" t="t" r="r" b="b"/>
              <a:pathLst>
                <a:path w="638" h="940" extrusionOk="0">
                  <a:moveTo>
                    <a:pt x="108" y="1"/>
                  </a:moveTo>
                  <a:cubicBezTo>
                    <a:pt x="0" y="273"/>
                    <a:pt x="0" y="273"/>
                    <a:pt x="165" y="477"/>
                  </a:cubicBezTo>
                  <a:lnTo>
                    <a:pt x="173" y="481"/>
                  </a:lnTo>
                  <a:cubicBezTo>
                    <a:pt x="173" y="558"/>
                    <a:pt x="204" y="635"/>
                    <a:pt x="269" y="685"/>
                  </a:cubicBezTo>
                  <a:cubicBezTo>
                    <a:pt x="313" y="784"/>
                    <a:pt x="336" y="939"/>
                    <a:pt x="469" y="939"/>
                  </a:cubicBezTo>
                  <a:cubicBezTo>
                    <a:pt x="475" y="939"/>
                    <a:pt x="482" y="939"/>
                    <a:pt x="488" y="938"/>
                  </a:cubicBezTo>
                  <a:cubicBezTo>
                    <a:pt x="588" y="927"/>
                    <a:pt x="546" y="781"/>
                    <a:pt x="588" y="696"/>
                  </a:cubicBezTo>
                  <a:cubicBezTo>
                    <a:pt x="619" y="665"/>
                    <a:pt x="634" y="627"/>
                    <a:pt x="638" y="581"/>
                  </a:cubicBezTo>
                  <a:cubicBezTo>
                    <a:pt x="626" y="539"/>
                    <a:pt x="611" y="500"/>
                    <a:pt x="584" y="473"/>
                  </a:cubicBezTo>
                  <a:lnTo>
                    <a:pt x="480" y="389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20"/>
            <p:cNvSpPr/>
            <p:nvPr/>
          </p:nvSpPr>
          <p:spPr>
            <a:xfrm>
              <a:off x="1573291" y="1241401"/>
              <a:ext cx="59869" cy="28880"/>
            </a:xfrm>
            <a:custGeom>
              <a:avLst/>
              <a:gdLst/>
              <a:ahLst/>
              <a:cxnLst/>
              <a:rect l="l" t="t" r="r" b="b"/>
              <a:pathLst>
                <a:path w="1930" h="931" extrusionOk="0">
                  <a:moveTo>
                    <a:pt x="1400" y="0"/>
                  </a:moveTo>
                  <a:cubicBezTo>
                    <a:pt x="1293" y="0"/>
                    <a:pt x="1198" y="56"/>
                    <a:pt x="1122" y="216"/>
                  </a:cubicBezTo>
                  <a:cubicBezTo>
                    <a:pt x="980" y="224"/>
                    <a:pt x="842" y="232"/>
                    <a:pt x="730" y="332"/>
                  </a:cubicBezTo>
                  <a:cubicBezTo>
                    <a:pt x="723" y="366"/>
                    <a:pt x="723" y="405"/>
                    <a:pt x="742" y="435"/>
                  </a:cubicBezTo>
                  <a:cubicBezTo>
                    <a:pt x="669" y="416"/>
                    <a:pt x="577" y="424"/>
                    <a:pt x="507" y="405"/>
                  </a:cubicBezTo>
                  <a:cubicBezTo>
                    <a:pt x="401" y="518"/>
                    <a:pt x="318" y="643"/>
                    <a:pt x="132" y="643"/>
                  </a:cubicBezTo>
                  <a:cubicBezTo>
                    <a:pt x="129" y="643"/>
                    <a:pt x="126" y="643"/>
                    <a:pt x="123" y="643"/>
                  </a:cubicBezTo>
                  <a:cubicBezTo>
                    <a:pt x="27" y="643"/>
                    <a:pt x="19" y="735"/>
                    <a:pt x="16" y="816"/>
                  </a:cubicBezTo>
                  <a:cubicBezTo>
                    <a:pt x="8" y="812"/>
                    <a:pt x="0" y="812"/>
                    <a:pt x="0" y="812"/>
                  </a:cubicBezTo>
                  <a:lnTo>
                    <a:pt x="0" y="812"/>
                  </a:lnTo>
                  <a:lnTo>
                    <a:pt x="8" y="816"/>
                  </a:lnTo>
                  <a:cubicBezTo>
                    <a:pt x="31" y="820"/>
                    <a:pt x="54" y="827"/>
                    <a:pt x="85" y="827"/>
                  </a:cubicBezTo>
                  <a:cubicBezTo>
                    <a:pt x="117" y="900"/>
                    <a:pt x="150" y="930"/>
                    <a:pt x="185" y="930"/>
                  </a:cubicBezTo>
                  <a:cubicBezTo>
                    <a:pt x="227" y="930"/>
                    <a:pt x="270" y="889"/>
                    <a:pt x="315" y="827"/>
                  </a:cubicBezTo>
                  <a:lnTo>
                    <a:pt x="799" y="700"/>
                  </a:lnTo>
                  <a:cubicBezTo>
                    <a:pt x="826" y="643"/>
                    <a:pt x="838" y="581"/>
                    <a:pt x="834" y="520"/>
                  </a:cubicBezTo>
                  <a:lnTo>
                    <a:pt x="834" y="520"/>
                  </a:lnTo>
                  <a:cubicBezTo>
                    <a:pt x="872" y="539"/>
                    <a:pt x="899" y="577"/>
                    <a:pt x="915" y="616"/>
                  </a:cubicBezTo>
                  <a:cubicBezTo>
                    <a:pt x="1034" y="600"/>
                    <a:pt x="1030" y="462"/>
                    <a:pt x="1115" y="412"/>
                  </a:cubicBezTo>
                  <a:cubicBezTo>
                    <a:pt x="1307" y="391"/>
                    <a:pt x="1452" y="227"/>
                    <a:pt x="1650" y="227"/>
                  </a:cubicBezTo>
                  <a:cubicBezTo>
                    <a:pt x="1670" y="227"/>
                    <a:pt x="1690" y="228"/>
                    <a:pt x="1710" y="232"/>
                  </a:cubicBezTo>
                  <a:cubicBezTo>
                    <a:pt x="1739" y="262"/>
                    <a:pt x="1763" y="273"/>
                    <a:pt x="1784" y="273"/>
                  </a:cubicBezTo>
                  <a:cubicBezTo>
                    <a:pt x="1830" y="273"/>
                    <a:pt x="1860" y="219"/>
                    <a:pt x="1895" y="182"/>
                  </a:cubicBezTo>
                  <a:cubicBezTo>
                    <a:pt x="1929" y="147"/>
                    <a:pt x="1921" y="97"/>
                    <a:pt x="1891" y="63"/>
                  </a:cubicBezTo>
                  <a:cubicBezTo>
                    <a:pt x="1883" y="63"/>
                    <a:pt x="1883" y="59"/>
                    <a:pt x="1879" y="59"/>
                  </a:cubicBezTo>
                  <a:cubicBezTo>
                    <a:pt x="1860" y="44"/>
                    <a:pt x="1842" y="38"/>
                    <a:pt x="1824" y="38"/>
                  </a:cubicBezTo>
                  <a:cubicBezTo>
                    <a:pt x="1785" y="38"/>
                    <a:pt x="1751" y="68"/>
                    <a:pt x="1722" y="105"/>
                  </a:cubicBezTo>
                  <a:cubicBezTo>
                    <a:pt x="1610" y="49"/>
                    <a:pt x="1500" y="0"/>
                    <a:pt x="14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20"/>
            <p:cNvSpPr/>
            <p:nvPr/>
          </p:nvSpPr>
          <p:spPr>
            <a:xfrm>
              <a:off x="1696037" y="1340758"/>
              <a:ext cx="146911" cy="99388"/>
            </a:xfrm>
            <a:custGeom>
              <a:avLst/>
              <a:gdLst/>
              <a:ahLst/>
              <a:cxnLst/>
              <a:rect l="l" t="t" r="r" b="b"/>
              <a:pathLst>
                <a:path w="4736" h="3204" extrusionOk="0">
                  <a:moveTo>
                    <a:pt x="4418" y="1"/>
                  </a:moveTo>
                  <a:cubicBezTo>
                    <a:pt x="4280" y="1"/>
                    <a:pt x="4194" y="202"/>
                    <a:pt x="4113" y="333"/>
                  </a:cubicBezTo>
                  <a:cubicBezTo>
                    <a:pt x="3917" y="545"/>
                    <a:pt x="3748" y="779"/>
                    <a:pt x="3609" y="1033"/>
                  </a:cubicBezTo>
                  <a:cubicBezTo>
                    <a:pt x="3406" y="1067"/>
                    <a:pt x="3225" y="1182"/>
                    <a:pt x="3110" y="1344"/>
                  </a:cubicBezTo>
                  <a:lnTo>
                    <a:pt x="2883" y="1528"/>
                  </a:lnTo>
                  <a:cubicBezTo>
                    <a:pt x="2810" y="1536"/>
                    <a:pt x="2729" y="1536"/>
                    <a:pt x="2702" y="1624"/>
                  </a:cubicBezTo>
                  <a:cubicBezTo>
                    <a:pt x="2649" y="1632"/>
                    <a:pt x="2610" y="1670"/>
                    <a:pt x="2595" y="1724"/>
                  </a:cubicBezTo>
                  <a:cubicBezTo>
                    <a:pt x="2433" y="1790"/>
                    <a:pt x="2287" y="1901"/>
                    <a:pt x="2176" y="2036"/>
                  </a:cubicBezTo>
                  <a:cubicBezTo>
                    <a:pt x="1730" y="2147"/>
                    <a:pt x="1365" y="2424"/>
                    <a:pt x="973" y="2635"/>
                  </a:cubicBezTo>
                  <a:cubicBezTo>
                    <a:pt x="943" y="2643"/>
                    <a:pt x="916" y="2662"/>
                    <a:pt x="896" y="2681"/>
                  </a:cubicBezTo>
                  <a:cubicBezTo>
                    <a:pt x="562" y="2727"/>
                    <a:pt x="324" y="2989"/>
                    <a:pt x="9" y="3077"/>
                  </a:cubicBezTo>
                  <a:cubicBezTo>
                    <a:pt x="0" y="3174"/>
                    <a:pt x="28" y="3203"/>
                    <a:pt x="71" y="3203"/>
                  </a:cubicBezTo>
                  <a:cubicBezTo>
                    <a:pt x="104" y="3203"/>
                    <a:pt x="145" y="3186"/>
                    <a:pt x="186" y="3169"/>
                  </a:cubicBezTo>
                  <a:cubicBezTo>
                    <a:pt x="451" y="3142"/>
                    <a:pt x="693" y="3038"/>
                    <a:pt x="900" y="2873"/>
                  </a:cubicBezTo>
                  <a:lnTo>
                    <a:pt x="1085" y="2839"/>
                  </a:lnTo>
                  <a:cubicBezTo>
                    <a:pt x="1323" y="2673"/>
                    <a:pt x="1577" y="2535"/>
                    <a:pt x="1846" y="2431"/>
                  </a:cubicBezTo>
                  <a:cubicBezTo>
                    <a:pt x="2034" y="2354"/>
                    <a:pt x="2268" y="2347"/>
                    <a:pt x="2403" y="2155"/>
                  </a:cubicBezTo>
                  <a:lnTo>
                    <a:pt x="2606" y="1955"/>
                  </a:lnTo>
                  <a:cubicBezTo>
                    <a:pt x="2664" y="1955"/>
                    <a:pt x="2710" y="1916"/>
                    <a:pt x="2722" y="1863"/>
                  </a:cubicBezTo>
                  <a:cubicBezTo>
                    <a:pt x="2731" y="1863"/>
                    <a:pt x="2740" y="1863"/>
                    <a:pt x="2749" y="1863"/>
                  </a:cubicBezTo>
                  <a:cubicBezTo>
                    <a:pt x="2887" y="1863"/>
                    <a:pt x="3000" y="1832"/>
                    <a:pt x="3029" y="1663"/>
                  </a:cubicBezTo>
                  <a:cubicBezTo>
                    <a:pt x="3056" y="1663"/>
                    <a:pt x="3083" y="1651"/>
                    <a:pt x="3102" y="1632"/>
                  </a:cubicBezTo>
                  <a:cubicBezTo>
                    <a:pt x="3105" y="1632"/>
                    <a:pt x="3108" y="1632"/>
                    <a:pt x="3112" y="1632"/>
                  </a:cubicBezTo>
                  <a:cubicBezTo>
                    <a:pt x="3159" y="1632"/>
                    <a:pt x="3207" y="1606"/>
                    <a:pt x="3225" y="1555"/>
                  </a:cubicBezTo>
                  <a:lnTo>
                    <a:pt x="3609" y="1229"/>
                  </a:lnTo>
                  <a:cubicBezTo>
                    <a:pt x="3882" y="1060"/>
                    <a:pt x="4147" y="883"/>
                    <a:pt x="4255" y="556"/>
                  </a:cubicBezTo>
                  <a:cubicBezTo>
                    <a:pt x="4293" y="529"/>
                    <a:pt x="4355" y="510"/>
                    <a:pt x="4370" y="472"/>
                  </a:cubicBezTo>
                  <a:cubicBezTo>
                    <a:pt x="4428" y="326"/>
                    <a:pt x="4735" y="176"/>
                    <a:pt x="4524" y="37"/>
                  </a:cubicBezTo>
                  <a:cubicBezTo>
                    <a:pt x="4485" y="12"/>
                    <a:pt x="4450" y="1"/>
                    <a:pt x="4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20"/>
            <p:cNvSpPr/>
            <p:nvPr/>
          </p:nvSpPr>
          <p:spPr>
            <a:xfrm>
              <a:off x="1669391" y="1209264"/>
              <a:ext cx="17278" cy="11881"/>
            </a:xfrm>
            <a:custGeom>
              <a:avLst/>
              <a:gdLst/>
              <a:ahLst/>
              <a:cxnLst/>
              <a:rect l="l" t="t" r="r" b="b"/>
              <a:pathLst>
                <a:path w="557" h="383" extrusionOk="0">
                  <a:moveTo>
                    <a:pt x="339" y="0"/>
                  </a:moveTo>
                  <a:cubicBezTo>
                    <a:pt x="144" y="0"/>
                    <a:pt x="1" y="72"/>
                    <a:pt x="7" y="338"/>
                  </a:cubicBezTo>
                  <a:cubicBezTo>
                    <a:pt x="43" y="368"/>
                    <a:pt x="79" y="382"/>
                    <a:pt x="114" y="382"/>
                  </a:cubicBezTo>
                  <a:cubicBezTo>
                    <a:pt x="154" y="382"/>
                    <a:pt x="193" y="364"/>
                    <a:pt x="230" y="334"/>
                  </a:cubicBezTo>
                  <a:lnTo>
                    <a:pt x="557" y="138"/>
                  </a:lnTo>
                  <a:cubicBezTo>
                    <a:pt x="545" y="80"/>
                    <a:pt x="476" y="61"/>
                    <a:pt x="453" y="7"/>
                  </a:cubicBezTo>
                  <a:cubicBezTo>
                    <a:pt x="413" y="3"/>
                    <a:pt x="37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20"/>
            <p:cNvSpPr/>
            <p:nvPr/>
          </p:nvSpPr>
          <p:spPr>
            <a:xfrm>
              <a:off x="1773773" y="1234080"/>
              <a:ext cx="58783" cy="30058"/>
            </a:xfrm>
            <a:custGeom>
              <a:avLst/>
              <a:gdLst/>
              <a:ahLst/>
              <a:cxnLst/>
              <a:rect l="l" t="t" r="r" b="b"/>
              <a:pathLst>
                <a:path w="1895" h="969" extrusionOk="0">
                  <a:moveTo>
                    <a:pt x="65" y="0"/>
                  </a:moveTo>
                  <a:cubicBezTo>
                    <a:pt x="57" y="0"/>
                    <a:pt x="50" y="2"/>
                    <a:pt x="47" y="6"/>
                  </a:cubicBezTo>
                  <a:cubicBezTo>
                    <a:pt x="0" y="53"/>
                    <a:pt x="43" y="122"/>
                    <a:pt x="81" y="168"/>
                  </a:cubicBezTo>
                  <a:cubicBezTo>
                    <a:pt x="108" y="202"/>
                    <a:pt x="147" y="229"/>
                    <a:pt x="181" y="252"/>
                  </a:cubicBezTo>
                  <a:lnTo>
                    <a:pt x="423" y="537"/>
                  </a:lnTo>
                  <a:cubicBezTo>
                    <a:pt x="465" y="683"/>
                    <a:pt x="585" y="787"/>
                    <a:pt x="734" y="813"/>
                  </a:cubicBezTo>
                  <a:cubicBezTo>
                    <a:pt x="735" y="813"/>
                    <a:pt x="735" y="813"/>
                    <a:pt x="735" y="813"/>
                  </a:cubicBezTo>
                  <a:cubicBezTo>
                    <a:pt x="762" y="813"/>
                    <a:pt x="759" y="649"/>
                    <a:pt x="852" y="649"/>
                  </a:cubicBezTo>
                  <a:cubicBezTo>
                    <a:pt x="877" y="649"/>
                    <a:pt x="909" y="661"/>
                    <a:pt x="950" y="690"/>
                  </a:cubicBezTo>
                  <a:cubicBezTo>
                    <a:pt x="976" y="711"/>
                    <a:pt x="1006" y="718"/>
                    <a:pt x="1036" y="718"/>
                  </a:cubicBezTo>
                  <a:cubicBezTo>
                    <a:pt x="1089" y="718"/>
                    <a:pt x="1146" y="698"/>
                    <a:pt x="1199" y="698"/>
                  </a:cubicBezTo>
                  <a:cubicBezTo>
                    <a:pt x="1241" y="698"/>
                    <a:pt x="1281" y="710"/>
                    <a:pt x="1315" y="752"/>
                  </a:cubicBezTo>
                  <a:cubicBezTo>
                    <a:pt x="1368" y="863"/>
                    <a:pt x="1472" y="910"/>
                    <a:pt x="1576" y="952"/>
                  </a:cubicBezTo>
                  <a:cubicBezTo>
                    <a:pt x="1601" y="964"/>
                    <a:pt x="1622" y="969"/>
                    <a:pt x="1638" y="969"/>
                  </a:cubicBezTo>
                  <a:cubicBezTo>
                    <a:pt x="1697" y="969"/>
                    <a:pt x="1707" y="904"/>
                    <a:pt x="1722" y="844"/>
                  </a:cubicBezTo>
                  <a:cubicBezTo>
                    <a:pt x="1791" y="840"/>
                    <a:pt x="1876" y="836"/>
                    <a:pt x="1883" y="763"/>
                  </a:cubicBezTo>
                  <a:cubicBezTo>
                    <a:pt x="1895" y="537"/>
                    <a:pt x="1664" y="287"/>
                    <a:pt x="1430" y="260"/>
                  </a:cubicBezTo>
                  <a:cubicBezTo>
                    <a:pt x="1415" y="260"/>
                    <a:pt x="1380" y="310"/>
                    <a:pt x="1388" y="322"/>
                  </a:cubicBezTo>
                  <a:cubicBezTo>
                    <a:pt x="1411" y="364"/>
                    <a:pt x="1434" y="402"/>
                    <a:pt x="1468" y="437"/>
                  </a:cubicBezTo>
                  <a:cubicBezTo>
                    <a:pt x="1476" y="471"/>
                    <a:pt x="1488" y="502"/>
                    <a:pt x="1503" y="537"/>
                  </a:cubicBezTo>
                  <a:cubicBezTo>
                    <a:pt x="1493" y="534"/>
                    <a:pt x="1482" y="533"/>
                    <a:pt x="1472" y="533"/>
                  </a:cubicBezTo>
                  <a:cubicBezTo>
                    <a:pt x="1452" y="533"/>
                    <a:pt x="1433" y="538"/>
                    <a:pt x="1415" y="548"/>
                  </a:cubicBezTo>
                  <a:cubicBezTo>
                    <a:pt x="1119" y="518"/>
                    <a:pt x="838" y="441"/>
                    <a:pt x="604" y="245"/>
                  </a:cubicBezTo>
                  <a:cubicBezTo>
                    <a:pt x="489" y="189"/>
                    <a:pt x="427" y="30"/>
                    <a:pt x="285" y="30"/>
                  </a:cubicBezTo>
                  <a:cubicBezTo>
                    <a:pt x="261" y="30"/>
                    <a:pt x="234" y="34"/>
                    <a:pt x="204" y="45"/>
                  </a:cubicBezTo>
                  <a:cubicBezTo>
                    <a:pt x="164" y="33"/>
                    <a:pt x="99" y="0"/>
                    <a:pt x="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20"/>
            <p:cNvSpPr/>
            <p:nvPr/>
          </p:nvSpPr>
          <p:spPr>
            <a:xfrm>
              <a:off x="1651585" y="1362130"/>
              <a:ext cx="13742" cy="13059"/>
            </a:xfrm>
            <a:custGeom>
              <a:avLst/>
              <a:gdLst/>
              <a:ahLst/>
              <a:cxnLst/>
              <a:rect l="l" t="t" r="r" b="b"/>
              <a:pathLst>
                <a:path w="443" h="421" extrusionOk="0">
                  <a:moveTo>
                    <a:pt x="154" y="0"/>
                  </a:moveTo>
                  <a:cubicBezTo>
                    <a:pt x="121" y="0"/>
                    <a:pt x="87" y="16"/>
                    <a:pt x="58" y="55"/>
                  </a:cubicBezTo>
                  <a:cubicBezTo>
                    <a:pt x="1" y="136"/>
                    <a:pt x="12" y="205"/>
                    <a:pt x="101" y="259"/>
                  </a:cubicBezTo>
                  <a:cubicBezTo>
                    <a:pt x="193" y="317"/>
                    <a:pt x="270" y="413"/>
                    <a:pt x="431" y="420"/>
                  </a:cubicBezTo>
                  <a:cubicBezTo>
                    <a:pt x="443" y="248"/>
                    <a:pt x="339" y="151"/>
                    <a:pt x="262" y="59"/>
                  </a:cubicBezTo>
                  <a:cubicBezTo>
                    <a:pt x="234" y="25"/>
                    <a:pt x="195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20"/>
            <p:cNvSpPr/>
            <p:nvPr/>
          </p:nvSpPr>
          <p:spPr>
            <a:xfrm>
              <a:off x="1946368" y="1225829"/>
              <a:ext cx="12191" cy="15634"/>
            </a:xfrm>
            <a:custGeom>
              <a:avLst/>
              <a:gdLst/>
              <a:ahLst/>
              <a:cxnLst/>
              <a:rect l="l" t="t" r="r" b="b"/>
              <a:pathLst>
                <a:path w="393" h="504" extrusionOk="0">
                  <a:moveTo>
                    <a:pt x="301" y="0"/>
                  </a:moveTo>
                  <a:cubicBezTo>
                    <a:pt x="128" y="0"/>
                    <a:pt x="57" y="137"/>
                    <a:pt x="1" y="299"/>
                  </a:cubicBezTo>
                  <a:cubicBezTo>
                    <a:pt x="66" y="369"/>
                    <a:pt x="131" y="434"/>
                    <a:pt x="193" y="503"/>
                  </a:cubicBezTo>
                  <a:cubicBezTo>
                    <a:pt x="339" y="369"/>
                    <a:pt x="373" y="188"/>
                    <a:pt x="393" y="11"/>
                  </a:cubicBezTo>
                  <a:cubicBezTo>
                    <a:pt x="359" y="4"/>
                    <a:pt x="329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20"/>
            <p:cNvSpPr/>
            <p:nvPr/>
          </p:nvSpPr>
          <p:spPr>
            <a:xfrm>
              <a:off x="1710368" y="1276329"/>
              <a:ext cx="13121" cy="12315"/>
            </a:xfrm>
            <a:custGeom>
              <a:avLst/>
              <a:gdLst/>
              <a:ahLst/>
              <a:cxnLst/>
              <a:rect l="l" t="t" r="r" b="b"/>
              <a:pathLst>
                <a:path w="423" h="397" extrusionOk="0">
                  <a:moveTo>
                    <a:pt x="242" y="1"/>
                  </a:moveTo>
                  <a:cubicBezTo>
                    <a:pt x="196" y="28"/>
                    <a:pt x="158" y="55"/>
                    <a:pt x="127" y="93"/>
                  </a:cubicBezTo>
                  <a:cubicBezTo>
                    <a:pt x="50" y="166"/>
                    <a:pt x="0" y="262"/>
                    <a:pt x="81" y="339"/>
                  </a:cubicBezTo>
                  <a:cubicBezTo>
                    <a:pt x="124" y="380"/>
                    <a:pt x="167" y="396"/>
                    <a:pt x="209" y="396"/>
                  </a:cubicBezTo>
                  <a:cubicBezTo>
                    <a:pt x="284" y="396"/>
                    <a:pt x="356" y="342"/>
                    <a:pt x="423" y="285"/>
                  </a:cubicBezTo>
                  <a:cubicBezTo>
                    <a:pt x="419" y="166"/>
                    <a:pt x="346" y="55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20"/>
            <p:cNvSpPr/>
            <p:nvPr/>
          </p:nvSpPr>
          <p:spPr>
            <a:xfrm>
              <a:off x="1632291" y="1357229"/>
              <a:ext cx="16130" cy="8313"/>
            </a:xfrm>
            <a:custGeom>
              <a:avLst/>
              <a:gdLst/>
              <a:ahLst/>
              <a:cxnLst/>
              <a:rect l="l" t="t" r="r" b="b"/>
              <a:pathLst>
                <a:path w="520" h="268" extrusionOk="0">
                  <a:moveTo>
                    <a:pt x="147" y="0"/>
                  </a:moveTo>
                  <a:cubicBezTo>
                    <a:pt x="112" y="0"/>
                    <a:pt x="75" y="11"/>
                    <a:pt x="35" y="41"/>
                  </a:cubicBezTo>
                  <a:cubicBezTo>
                    <a:pt x="8" y="79"/>
                    <a:pt x="0" y="133"/>
                    <a:pt x="19" y="175"/>
                  </a:cubicBezTo>
                  <a:cubicBezTo>
                    <a:pt x="72" y="241"/>
                    <a:pt x="126" y="268"/>
                    <a:pt x="186" y="268"/>
                  </a:cubicBezTo>
                  <a:cubicBezTo>
                    <a:pt x="279" y="268"/>
                    <a:pt x="385" y="202"/>
                    <a:pt x="519" y="117"/>
                  </a:cubicBezTo>
                  <a:cubicBezTo>
                    <a:pt x="354" y="106"/>
                    <a:pt x="25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20"/>
            <p:cNvSpPr/>
            <p:nvPr/>
          </p:nvSpPr>
          <p:spPr>
            <a:xfrm>
              <a:off x="1557067" y="1265379"/>
              <a:ext cx="16130" cy="8003"/>
            </a:xfrm>
            <a:custGeom>
              <a:avLst/>
              <a:gdLst/>
              <a:ahLst/>
              <a:cxnLst/>
              <a:rect l="l" t="t" r="r" b="b"/>
              <a:pathLst>
                <a:path w="520" h="258" extrusionOk="0">
                  <a:moveTo>
                    <a:pt x="355" y="1"/>
                  </a:moveTo>
                  <a:cubicBezTo>
                    <a:pt x="227" y="1"/>
                    <a:pt x="122" y="89"/>
                    <a:pt x="1" y="254"/>
                  </a:cubicBezTo>
                  <a:cubicBezTo>
                    <a:pt x="31" y="250"/>
                    <a:pt x="61" y="248"/>
                    <a:pt x="90" y="248"/>
                  </a:cubicBezTo>
                  <a:cubicBezTo>
                    <a:pt x="165" y="248"/>
                    <a:pt x="235" y="258"/>
                    <a:pt x="298" y="258"/>
                  </a:cubicBezTo>
                  <a:cubicBezTo>
                    <a:pt x="411" y="258"/>
                    <a:pt x="495" y="226"/>
                    <a:pt x="519" y="43"/>
                  </a:cubicBezTo>
                  <a:cubicBezTo>
                    <a:pt x="459" y="14"/>
                    <a:pt x="405" y="1"/>
                    <a:pt x="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20"/>
            <p:cNvSpPr/>
            <p:nvPr/>
          </p:nvSpPr>
          <p:spPr>
            <a:xfrm>
              <a:off x="1739806" y="1288737"/>
              <a:ext cx="13370" cy="11043"/>
            </a:xfrm>
            <a:custGeom>
              <a:avLst/>
              <a:gdLst/>
              <a:ahLst/>
              <a:cxnLst/>
              <a:rect l="l" t="t" r="r" b="b"/>
              <a:pathLst>
                <a:path w="431" h="356" extrusionOk="0">
                  <a:moveTo>
                    <a:pt x="85" y="1"/>
                  </a:moveTo>
                  <a:cubicBezTo>
                    <a:pt x="4" y="35"/>
                    <a:pt x="0" y="108"/>
                    <a:pt x="0" y="177"/>
                  </a:cubicBezTo>
                  <a:cubicBezTo>
                    <a:pt x="79" y="225"/>
                    <a:pt x="162" y="355"/>
                    <a:pt x="249" y="355"/>
                  </a:cubicBezTo>
                  <a:cubicBezTo>
                    <a:pt x="281" y="355"/>
                    <a:pt x="313" y="338"/>
                    <a:pt x="346" y="293"/>
                  </a:cubicBezTo>
                  <a:cubicBezTo>
                    <a:pt x="431" y="177"/>
                    <a:pt x="223" y="100"/>
                    <a:pt x="123" y="31"/>
                  </a:cubicBezTo>
                  <a:cubicBezTo>
                    <a:pt x="104" y="24"/>
                    <a:pt x="96" y="12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20"/>
            <p:cNvSpPr/>
            <p:nvPr/>
          </p:nvSpPr>
          <p:spPr>
            <a:xfrm>
              <a:off x="1607599" y="1247729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5" y="1"/>
                  </a:moveTo>
                  <a:cubicBezTo>
                    <a:pt x="1" y="1"/>
                    <a:pt x="1" y="8"/>
                    <a:pt x="9" y="8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20"/>
            <p:cNvSpPr/>
            <p:nvPr/>
          </p:nvSpPr>
          <p:spPr>
            <a:xfrm>
              <a:off x="1867578" y="1191582"/>
              <a:ext cx="403" cy="155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2" y="1"/>
                  </a:moveTo>
                  <a:lnTo>
                    <a:pt x="12" y="1"/>
                  </a:lnTo>
                  <a:lnTo>
                    <a:pt x="1" y="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20"/>
            <p:cNvSpPr/>
            <p:nvPr/>
          </p:nvSpPr>
          <p:spPr>
            <a:xfrm>
              <a:off x="1868074" y="1190559"/>
              <a:ext cx="9058" cy="9399"/>
            </a:xfrm>
            <a:custGeom>
              <a:avLst/>
              <a:gdLst/>
              <a:ahLst/>
              <a:cxnLst/>
              <a:rect l="l" t="t" r="r" b="b"/>
              <a:pathLst>
                <a:path w="292" h="303" extrusionOk="0">
                  <a:moveTo>
                    <a:pt x="141" y="1"/>
                  </a:moveTo>
                  <a:cubicBezTo>
                    <a:pt x="103" y="1"/>
                    <a:pt x="57" y="11"/>
                    <a:pt x="0" y="34"/>
                  </a:cubicBezTo>
                  <a:cubicBezTo>
                    <a:pt x="42" y="168"/>
                    <a:pt x="154" y="264"/>
                    <a:pt x="288" y="303"/>
                  </a:cubicBezTo>
                  <a:cubicBezTo>
                    <a:pt x="291" y="124"/>
                    <a:pt x="269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20"/>
            <p:cNvSpPr/>
            <p:nvPr/>
          </p:nvSpPr>
          <p:spPr>
            <a:xfrm>
              <a:off x="1631919" y="1329621"/>
              <a:ext cx="8624" cy="13866"/>
            </a:xfrm>
            <a:custGeom>
              <a:avLst/>
              <a:gdLst/>
              <a:ahLst/>
              <a:cxnLst/>
              <a:rect l="l" t="t" r="r" b="b"/>
              <a:pathLst>
                <a:path w="278" h="447" extrusionOk="0">
                  <a:moveTo>
                    <a:pt x="120" y="1"/>
                  </a:moveTo>
                  <a:lnTo>
                    <a:pt x="1" y="104"/>
                  </a:lnTo>
                  <a:cubicBezTo>
                    <a:pt x="39" y="235"/>
                    <a:pt x="70" y="366"/>
                    <a:pt x="201" y="446"/>
                  </a:cubicBezTo>
                  <a:cubicBezTo>
                    <a:pt x="277" y="312"/>
                    <a:pt x="254" y="200"/>
                    <a:pt x="224" y="89"/>
                  </a:cubicBezTo>
                  <a:cubicBezTo>
                    <a:pt x="197" y="62"/>
                    <a:pt x="162" y="27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20"/>
            <p:cNvSpPr/>
            <p:nvPr/>
          </p:nvSpPr>
          <p:spPr>
            <a:xfrm>
              <a:off x="1782490" y="1279090"/>
              <a:ext cx="9802" cy="13121"/>
            </a:xfrm>
            <a:custGeom>
              <a:avLst/>
              <a:gdLst/>
              <a:ahLst/>
              <a:cxnLst/>
              <a:rect l="l" t="t" r="r" b="b"/>
              <a:pathLst>
                <a:path w="316" h="423" extrusionOk="0">
                  <a:moveTo>
                    <a:pt x="19" y="0"/>
                  </a:moveTo>
                  <a:cubicBezTo>
                    <a:pt x="12" y="100"/>
                    <a:pt x="8" y="196"/>
                    <a:pt x="0" y="296"/>
                  </a:cubicBezTo>
                  <a:lnTo>
                    <a:pt x="135" y="423"/>
                  </a:lnTo>
                  <a:cubicBezTo>
                    <a:pt x="315" y="219"/>
                    <a:pt x="135" y="119"/>
                    <a:pt x="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20"/>
            <p:cNvSpPr/>
            <p:nvPr/>
          </p:nvSpPr>
          <p:spPr>
            <a:xfrm>
              <a:off x="1570189" y="1288117"/>
              <a:ext cx="179544" cy="129043"/>
            </a:xfrm>
            <a:custGeom>
              <a:avLst/>
              <a:gdLst/>
              <a:ahLst/>
              <a:cxnLst/>
              <a:rect l="l" t="t" r="r" b="b"/>
              <a:pathLst>
                <a:path w="5788" h="4160" extrusionOk="0">
                  <a:moveTo>
                    <a:pt x="242" y="693"/>
                  </a:moveTo>
                  <a:cubicBezTo>
                    <a:pt x="231" y="708"/>
                    <a:pt x="223" y="728"/>
                    <a:pt x="223" y="747"/>
                  </a:cubicBezTo>
                  <a:cubicBezTo>
                    <a:pt x="223" y="728"/>
                    <a:pt x="227" y="708"/>
                    <a:pt x="242" y="693"/>
                  </a:cubicBezTo>
                  <a:close/>
                  <a:moveTo>
                    <a:pt x="1422" y="0"/>
                  </a:moveTo>
                  <a:cubicBezTo>
                    <a:pt x="1148" y="0"/>
                    <a:pt x="872" y="25"/>
                    <a:pt x="600" y="74"/>
                  </a:cubicBezTo>
                  <a:cubicBezTo>
                    <a:pt x="519" y="90"/>
                    <a:pt x="446" y="140"/>
                    <a:pt x="408" y="217"/>
                  </a:cubicBezTo>
                  <a:cubicBezTo>
                    <a:pt x="312" y="286"/>
                    <a:pt x="135" y="243"/>
                    <a:pt x="127" y="424"/>
                  </a:cubicBezTo>
                  <a:cubicBezTo>
                    <a:pt x="96" y="447"/>
                    <a:pt x="89" y="482"/>
                    <a:pt x="100" y="516"/>
                  </a:cubicBezTo>
                  <a:lnTo>
                    <a:pt x="96" y="524"/>
                  </a:lnTo>
                  <a:cubicBezTo>
                    <a:pt x="12" y="562"/>
                    <a:pt x="39" y="616"/>
                    <a:pt x="81" y="670"/>
                  </a:cubicBezTo>
                  <a:lnTo>
                    <a:pt x="58" y="685"/>
                  </a:lnTo>
                  <a:lnTo>
                    <a:pt x="69" y="708"/>
                  </a:lnTo>
                  <a:cubicBezTo>
                    <a:pt x="4" y="785"/>
                    <a:pt x="0" y="858"/>
                    <a:pt x="92" y="920"/>
                  </a:cubicBezTo>
                  <a:cubicBezTo>
                    <a:pt x="81" y="1089"/>
                    <a:pt x="62" y="1250"/>
                    <a:pt x="112" y="1419"/>
                  </a:cubicBezTo>
                  <a:cubicBezTo>
                    <a:pt x="119" y="1665"/>
                    <a:pt x="254" y="1857"/>
                    <a:pt x="385" y="2053"/>
                  </a:cubicBezTo>
                  <a:lnTo>
                    <a:pt x="496" y="2253"/>
                  </a:lnTo>
                  <a:cubicBezTo>
                    <a:pt x="507" y="2259"/>
                    <a:pt x="519" y="2262"/>
                    <a:pt x="531" y="2262"/>
                  </a:cubicBezTo>
                  <a:cubicBezTo>
                    <a:pt x="543" y="2262"/>
                    <a:pt x="556" y="2259"/>
                    <a:pt x="569" y="2253"/>
                  </a:cubicBezTo>
                  <a:lnTo>
                    <a:pt x="569" y="2253"/>
                  </a:lnTo>
                  <a:cubicBezTo>
                    <a:pt x="561" y="2284"/>
                    <a:pt x="569" y="2318"/>
                    <a:pt x="577" y="2345"/>
                  </a:cubicBezTo>
                  <a:cubicBezTo>
                    <a:pt x="677" y="2476"/>
                    <a:pt x="838" y="2553"/>
                    <a:pt x="999" y="2553"/>
                  </a:cubicBezTo>
                  <a:cubicBezTo>
                    <a:pt x="1053" y="2610"/>
                    <a:pt x="1130" y="2637"/>
                    <a:pt x="1207" y="2637"/>
                  </a:cubicBezTo>
                  <a:cubicBezTo>
                    <a:pt x="1191" y="2580"/>
                    <a:pt x="1138" y="2537"/>
                    <a:pt x="1080" y="2537"/>
                  </a:cubicBezTo>
                  <a:cubicBezTo>
                    <a:pt x="1092" y="2415"/>
                    <a:pt x="1011" y="2361"/>
                    <a:pt x="915" y="2318"/>
                  </a:cubicBezTo>
                  <a:cubicBezTo>
                    <a:pt x="876" y="2299"/>
                    <a:pt x="838" y="2272"/>
                    <a:pt x="800" y="2253"/>
                  </a:cubicBezTo>
                  <a:lnTo>
                    <a:pt x="788" y="2249"/>
                  </a:lnTo>
                  <a:cubicBezTo>
                    <a:pt x="764" y="2208"/>
                    <a:pt x="719" y="2183"/>
                    <a:pt x="672" y="2183"/>
                  </a:cubicBezTo>
                  <a:cubicBezTo>
                    <a:pt x="666" y="2183"/>
                    <a:pt x="660" y="2183"/>
                    <a:pt x="654" y="2184"/>
                  </a:cubicBezTo>
                  <a:cubicBezTo>
                    <a:pt x="650" y="2188"/>
                    <a:pt x="638" y="2188"/>
                    <a:pt x="634" y="2192"/>
                  </a:cubicBezTo>
                  <a:cubicBezTo>
                    <a:pt x="654" y="2138"/>
                    <a:pt x="654" y="2080"/>
                    <a:pt x="630" y="2030"/>
                  </a:cubicBezTo>
                  <a:cubicBezTo>
                    <a:pt x="615" y="2000"/>
                    <a:pt x="600" y="1973"/>
                    <a:pt x="592" y="1938"/>
                  </a:cubicBezTo>
                  <a:cubicBezTo>
                    <a:pt x="592" y="1938"/>
                    <a:pt x="592" y="1934"/>
                    <a:pt x="588" y="1934"/>
                  </a:cubicBezTo>
                  <a:cubicBezTo>
                    <a:pt x="611" y="1907"/>
                    <a:pt x="634" y="1888"/>
                    <a:pt x="657" y="1865"/>
                  </a:cubicBezTo>
                  <a:cubicBezTo>
                    <a:pt x="673" y="1873"/>
                    <a:pt x="690" y="1877"/>
                    <a:pt x="707" y="1877"/>
                  </a:cubicBezTo>
                  <a:cubicBezTo>
                    <a:pt x="732" y="1877"/>
                    <a:pt x="757" y="1868"/>
                    <a:pt x="773" y="1850"/>
                  </a:cubicBezTo>
                  <a:lnTo>
                    <a:pt x="773" y="1850"/>
                  </a:lnTo>
                  <a:lnTo>
                    <a:pt x="765" y="1880"/>
                  </a:lnTo>
                  <a:lnTo>
                    <a:pt x="807" y="1934"/>
                  </a:lnTo>
                  <a:cubicBezTo>
                    <a:pt x="838" y="1965"/>
                    <a:pt x="869" y="2000"/>
                    <a:pt x="903" y="2030"/>
                  </a:cubicBezTo>
                  <a:cubicBezTo>
                    <a:pt x="896" y="2049"/>
                    <a:pt x="888" y="2073"/>
                    <a:pt x="888" y="2096"/>
                  </a:cubicBezTo>
                  <a:cubicBezTo>
                    <a:pt x="980" y="2330"/>
                    <a:pt x="1203" y="2376"/>
                    <a:pt x="1407" y="2445"/>
                  </a:cubicBezTo>
                  <a:lnTo>
                    <a:pt x="1491" y="2464"/>
                  </a:lnTo>
                  <a:cubicBezTo>
                    <a:pt x="1509" y="2476"/>
                    <a:pt x="1529" y="2481"/>
                    <a:pt x="1549" y="2481"/>
                  </a:cubicBezTo>
                  <a:cubicBezTo>
                    <a:pt x="1585" y="2481"/>
                    <a:pt x="1620" y="2465"/>
                    <a:pt x="1645" y="2438"/>
                  </a:cubicBezTo>
                  <a:cubicBezTo>
                    <a:pt x="1549" y="2119"/>
                    <a:pt x="1387" y="1861"/>
                    <a:pt x="1003" y="1861"/>
                  </a:cubicBezTo>
                  <a:cubicBezTo>
                    <a:pt x="980" y="1838"/>
                    <a:pt x="953" y="1823"/>
                    <a:pt x="923" y="1811"/>
                  </a:cubicBezTo>
                  <a:cubicBezTo>
                    <a:pt x="905" y="1805"/>
                    <a:pt x="887" y="1803"/>
                    <a:pt x="869" y="1803"/>
                  </a:cubicBezTo>
                  <a:cubicBezTo>
                    <a:pt x="851" y="1803"/>
                    <a:pt x="834" y="1805"/>
                    <a:pt x="819" y="1811"/>
                  </a:cubicBezTo>
                  <a:cubicBezTo>
                    <a:pt x="830" y="1788"/>
                    <a:pt x="826" y="1754"/>
                    <a:pt x="811" y="1734"/>
                  </a:cubicBezTo>
                  <a:cubicBezTo>
                    <a:pt x="788" y="1723"/>
                    <a:pt x="765" y="1711"/>
                    <a:pt x="734" y="1711"/>
                  </a:cubicBezTo>
                  <a:cubicBezTo>
                    <a:pt x="550" y="1631"/>
                    <a:pt x="342" y="1573"/>
                    <a:pt x="292" y="1331"/>
                  </a:cubicBezTo>
                  <a:cubicBezTo>
                    <a:pt x="327" y="1150"/>
                    <a:pt x="285" y="977"/>
                    <a:pt x="215" y="808"/>
                  </a:cubicBezTo>
                  <a:cubicBezTo>
                    <a:pt x="235" y="793"/>
                    <a:pt x="242" y="770"/>
                    <a:pt x="231" y="751"/>
                  </a:cubicBezTo>
                  <a:lnTo>
                    <a:pt x="227" y="751"/>
                  </a:lnTo>
                  <a:cubicBezTo>
                    <a:pt x="273" y="731"/>
                    <a:pt x="308" y="685"/>
                    <a:pt x="308" y="632"/>
                  </a:cubicBezTo>
                  <a:cubicBezTo>
                    <a:pt x="584" y="351"/>
                    <a:pt x="976" y="347"/>
                    <a:pt x="1322" y="236"/>
                  </a:cubicBezTo>
                  <a:lnTo>
                    <a:pt x="1418" y="224"/>
                  </a:lnTo>
                  <a:cubicBezTo>
                    <a:pt x="1945" y="366"/>
                    <a:pt x="2517" y="263"/>
                    <a:pt x="3017" y="539"/>
                  </a:cubicBezTo>
                  <a:cubicBezTo>
                    <a:pt x="3020" y="578"/>
                    <a:pt x="3052" y="610"/>
                    <a:pt x="3095" y="610"/>
                  </a:cubicBezTo>
                  <a:cubicBezTo>
                    <a:pt x="3100" y="610"/>
                    <a:pt x="3104" y="609"/>
                    <a:pt x="3109" y="608"/>
                  </a:cubicBezTo>
                  <a:lnTo>
                    <a:pt x="3113" y="608"/>
                  </a:lnTo>
                  <a:cubicBezTo>
                    <a:pt x="3228" y="716"/>
                    <a:pt x="3420" y="689"/>
                    <a:pt x="3512" y="843"/>
                  </a:cubicBezTo>
                  <a:cubicBezTo>
                    <a:pt x="3574" y="920"/>
                    <a:pt x="3701" y="924"/>
                    <a:pt x="3731" y="1035"/>
                  </a:cubicBezTo>
                  <a:cubicBezTo>
                    <a:pt x="3693" y="1112"/>
                    <a:pt x="3743" y="1135"/>
                    <a:pt x="3804" y="1150"/>
                  </a:cubicBezTo>
                  <a:cubicBezTo>
                    <a:pt x="3878" y="1251"/>
                    <a:pt x="3949" y="1352"/>
                    <a:pt x="4046" y="1352"/>
                  </a:cubicBezTo>
                  <a:cubicBezTo>
                    <a:pt x="4097" y="1352"/>
                    <a:pt x="4155" y="1324"/>
                    <a:pt x="4223" y="1254"/>
                  </a:cubicBezTo>
                  <a:cubicBezTo>
                    <a:pt x="4454" y="1385"/>
                    <a:pt x="4588" y="1634"/>
                    <a:pt x="4834" y="1746"/>
                  </a:cubicBezTo>
                  <a:lnTo>
                    <a:pt x="5034" y="1842"/>
                  </a:lnTo>
                  <a:cubicBezTo>
                    <a:pt x="5034" y="1877"/>
                    <a:pt x="5038" y="1907"/>
                    <a:pt x="5038" y="1942"/>
                  </a:cubicBezTo>
                  <a:cubicBezTo>
                    <a:pt x="5203" y="2368"/>
                    <a:pt x="5534" y="2749"/>
                    <a:pt x="5438" y="3252"/>
                  </a:cubicBezTo>
                  <a:cubicBezTo>
                    <a:pt x="5126" y="3729"/>
                    <a:pt x="4646" y="3863"/>
                    <a:pt x="4120" y="3917"/>
                  </a:cubicBezTo>
                  <a:cubicBezTo>
                    <a:pt x="4104" y="3904"/>
                    <a:pt x="4083" y="3898"/>
                    <a:pt x="4062" y="3898"/>
                  </a:cubicBezTo>
                  <a:cubicBezTo>
                    <a:pt x="4053" y="3898"/>
                    <a:pt x="4044" y="3899"/>
                    <a:pt x="4035" y="3902"/>
                  </a:cubicBezTo>
                  <a:lnTo>
                    <a:pt x="3920" y="3882"/>
                  </a:lnTo>
                  <a:lnTo>
                    <a:pt x="3639" y="3859"/>
                  </a:lnTo>
                  <a:cubicBezTo>
                    <a:pt x="3604" y="3801"/>
                    <a:pt x="3543" y="3767"/>
                    <a:pt x="3481" y="3767"/>
                  </a:cubicBezTo>
                  <a:cubicBezTo>
                    <a:pt x="3461" y="3767"/>
                    <a:pt x="3440" y="3771"/>
                    <a:pt x="3420" y="3779"/>
                  </a:cubicBezTo>
                  <a:cubicBezTo>
                    <a:pt x="3375" y="3714"/>
                    <a:pt x="3319" y="3696"/>
                    <a:pt x="3257" y="3696"/>
                  </a:cubicBezTo>
                  <a:cubicBezTo>
                    <a:pt x="3220" y="3696"/>
                    <a:pt x="3180" y="3702"/>
                    <a:pt x="3140" y="3709"/>
                  </a:cubicBezTo>
                  <a:lnTo>
                    <a:pt x="2905" y="3567"/>
                  </a:lnTo>
                  <a:cubicBezTo>
                    <a:pt x="2736" y="3433"/>
                    <a:pt x="2533" y="3356"/>
                    <a:pt x="2314" y="3348"/>
                  </a:cubicBezTo>
                  <a:cubicBezTo>
                    <a:pt x="2182" y="3262"/>
                    <a:pt x="2038" y="3200"/>
                    <a:pt x="1870" y="3200"/>
                  </a:cubicBezTo>
                  <a:cubicBezTo>
                    <a:pt x="1851" y="3200"/>
                    <a:pt x="1833" y="3201"/>
                    <a:pt x="1814" y="3202"/>
                  </a:cubicBezTo>
                  <a:cubicBezTo>
                    <a:pt x="1849" y="3345"/>
                    <a:pt x="1926" y="3357"/>
                    <a:pt x="2007" y="3357"/>
                  </a:cubicBezTo>
                  <a:cubicBezTo>
                    <a:pt x="2024" y="3357"/>
                    <a:pt x="2041" y="3357"/>
                    <a:pt x="2058" y="3357"/>
                  </a:cubicBezTo>
                  <a:cubicBezTo>
                    <a:pt x="2076" y="3357"/>
                    <a:pt x="2093" y="3357"/>
                    <a:pt x="2110" y="3360"/>
                  </a:cubicBezTo>
                  <a:cubicBezTo>
                    <a:pt x="2148" y="3644"/>
                    <a:pt x="2437" y="3560"/>
                    <a:pt x="2590" y="3675"/>
                  </a:cubicBezTo>
                  <a:cubicBezTo>
                    <a:pt x="2698" y="3917"/>
                    <a:pt x="2948" y="3763"/>
                    <a:pt x="3109" y="3863"/>
                  </a:cubicBezTo>
                  <a:cubicBezTo>
                    <a:pt x="3339" y="3939"/>
                    <a:pt x="3556" y="4071"/>
                    <a:pt x="3802" y="4071"/>
                  </a:cubicBezTo>
                  <a:cubicBezTo>
                    <a:pt x="3843" y="4071"/>
                    <a:pt x="3885" y="4067"/>
                    <a:pt x="3927" y="4059"/>
                  </a:cubicBezTo>
                  <a:lnTo>
                    <a:pt x="4097" y="4086"/>
                  </a:lnTo>
                  <a:cubicBezTo>
                    <a:pt x="4174" y="4139"/>
                    <a:pt x="4250" y="4160"/>
                    <a:pt x="4325" y="4160"/>
                  </a:cubicBezTo>
                  <a:cubicBezTo>
                    <a:pt x="4439" y="4160"/>
                    <a:pt x="4550" y="4113"/>
                    <a:pt x="4661" y="4067"/>
                  </a:cubicBezTo>
                  <a:cubicBezTo>
                    <a:pt x="4665" y="4067"/>
                    <a:pt x="4668" y="4068"/>
                    <a:pt x="4672" y="4068"/>
                  </a:cubicBezTo>
                  <a:cubicBezTo>
                    <a:pt x="4697" y="4068"/>
                    <a:pt x="4725" y="4057"/>
                    <a:pt x="4742" y="4040"/>
                  </a:cubicBezTo>
                  <a:cubicBezTo>
                    <a:pt x="5146" y="3952"/>
                    <a:pt x="5499" y="3786"/>
                    <a:pt x="5668" y="3367"/>
                  </a:cubicBezTo>
                  <a:cubicBezTo>
                    <a:pt x="5718" y="3348"/>
                    <a:pt x="5741" y="3298"/>
                    <a:pt x="5730" y="3248"/>
                  </a:cubicBezTo>
                  <a:lnTo>
                    <a:pt x="5741" y="3148"/>
                  </a:lnTo>
                  <a:cubicBezTo>
                    <a:pt x="5757" y="3106"/>
                    <a:pt x="5737" y="3056"/>
                    <a:pt x="5691" y="3041"/>
                  </a:cubicBezTo>
                  <a:cubicBezTo>
                    <a:pt x="5687" y="3041"/>
                    <a:pt x="5684" y="3037"/>
                    <a:pt x="5672" y="3037"/>
                  </a:cubicBezTo>
                  <a:cubicBezTo>
                    <a:pt x="5707" y="2937"/>
                    <a:pt x="5787" y="2830"/>
                    <a:pt x="5660" y="2733"/>
                  </a:cubicBezTo>
                  <a:cubicBezTo>
                    <a:pt x="5564" y="2418"/>
                    <a:pt x="5422" y="2119"/>
                    <a:pt x="5242" y="1842"/>
                  </a:cubicBezTo>
                  <a:cubicBezTo>
                    <a:pt x="5172" y="1734"/>
                    <a:pt x="5092" y="1638"/>
                    <a:pt x="4965" y="1600"/>
                  </a:cubicBezTo>
                  <a:cubicBezTo>
                    <a:pt x="4723" y="1212"/>
                    <a:pt x="4427" y="881"/>
                    <a:pt x="3931" y="839"/>
                  </a:cubicBezTo>
                  <a:cubicBezTo>
                    <a:pt x="3804" y="812"/>
                    <a:pt x="3689" y="743"/>
                    <a:pt x="3612" y="635"/>
                  </a:cubicBezTo>
                  <a:cubicBezTo>
                    <a:pt x="3506" y="538"/>
                    <a:pt x="3431" y="369"/>
                    <a:pt x="3275" y="369"/>
                  </a:cubicBezTo>
                  <a:cubicBezTo>
                    <a:pt x="3234" y="369"/>
                    <a:pt x="3187" y="381"/>
                    <a:pt x="3132" y="409"/>
                  </a:cubicBezTo>
                  <a:cubicBezTo>
                    <a:pt x="3110" y="384"/>
                    <a:pt x="3088" y="361"/>
                    <a:pt x="3066" y="361"/>
                  </a:cubicBezTo>
                  <a:cubicBezTo>
                    <a:pt x="3050" y="361"/>
                    <a:pt x="3033" y="374"/>
                    <a:pt x="3017" y="409"/>
                  </a:cubicBezTo>
                  <a:cubicBezTo>
                    <a:pt x="2921" y="347"/>
                    <a:pt x="2878" y="236"/>
                    <a:pt x="2752" y="197"/>
                  </a:cubicBezTo>
                  <a:cubicBezTo>
                    <a:pt x="2320" y="66"/>
                    <a:pt x="1872" y="0"/>
                    <a:pt x="14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20"/>
            <p:cNvSpPr/>
            <p:nvPr/>
          </p:nvSpPr>
          <p:spPr>
            <a:xfrm>
              <a:off x="1863762" y="1148217"/>
              <a:ext cx="8034" cy="8406"/>
            </a:xfrm>
            <a:custGeom>
              <a:avLst/>
              <a:gdLst/>
              <a:ahLst/>
              <a:cxnLst/>
              <a:rect l="l" t="t" r="r" b="b"/>
              <a:pathLst>
                <a:path w="259" h="271" extrusionOk="0">
                  <a:moveTo>
                    <a:pt x="216" y="0"/>
                  </a:moveTo>
                  <a:lnTo>
                    <a:pt x="216" y="0"/>
                  </a:lnTo>
                  <a:cubicBezTo>
                    <a:pt x="116" y="19"/>
                    <a:pt x="51" y="89"/>
                    <a:pt x="1" y="169"/>
                  </a:cubicBezTo>
                  <a:cubicBezTo>
                    <a:pt x="26" y="216"/>
                    <a:pt x="61" y="271"/>
                    <a:pt x="110" y="271"/>
                  </a:cubicBezTo>
                  <a:cubicBezTo>
                    <a:pt x="122" y="271"/>
                    <a:pt x="134" y="268"/>
                    <a:pt x="147" y="261"/>
                  </a:cubicBezTo>
                  <a:cubicBezTo>
                    <a:pt x="258" y="208"/>
                    <a:pt x="204" y="92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20"/>
            <p:cNvSpPr/>
            <p:nvPr/>
          </p:nvSpPr>
          <p:spPr>
            <a:xfrm>
              <a:off x="1802498" y="1288427"/>
              <a:ext cx="9678" cy="6049"/>
            </a:xfrm>
            <a:custGeom>
              <a:avLst/>
              <a:gdLst/>
              <a:ahLst/>
              <a:cxnLst/>
              <a:rect l="l" t="t" r="r" b="b"/>
              <a:pathLst>
                <a:path w="312" h="195" extrusionOk="0">
                  <a:moveTo>
                    <a:pt x="164" y="0"/>
                  </a:moveTo>
                  <a:cubicBezTo>
                    <a:pt x="111" y="0"/>
                    <a:pt x="53" y="19"/>
                    <a:pt x="1" y="26"/>
                  </a:cubicBezTo>
                  <a:cubicBezTo>
                    <a:pt x="44" y="121"/>
                    <a:pt x="94" y="194"/>
                    <a:pt x="165" y="194"/>
                  </a:cubicBezTo>
                  <a:cubicBezTo>
                    <a:pt x="206" y="194"/>
                    <a:pt x="254" y="170"/>
                    <a:pt x="312" y="110"/>
                  </a:cubicBezTo>
                  <a:cubicBezTo>
                    <a:pt x="277" y="23"/>
                    <a:pt x="224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20"/>
            <p:cNvSpPr/>
            <p:nvPr/>
          </p:nvSpPr>
          <p:spPr>
            <a:xfrm>
              <a:off x="1751377" y="1260726"/>
              <a:ext cx="5863" cy="7259"/>
            </a:xfrm>
            <a:custGeom>
              <a:avLst/>
              <a:gdLst/>
              <a:ahLst/>
              <a:cxnLst/>
              <a:rect l="l" t="t" r="r" b="b"/>
              <a:pathLst>
                <a:path w="189" h="234" extrusionOk="0">
                  <a:moveTo>
                    <a:pt x="35" y="1"/>
                  </a:moveTo>
                  <a:cubicBezTo>
                    <a:pt x="23" y="58"/>
                    <a:pt x="15" y="120"/>
                    <a:pt x="0" y="177"/>
                  </a:cubicBezTo>
                  <a:cubicBezTo>
                    <a:pt x="32" y="218"/>
                    <a:pt x="55" y="234"/>
                    <a:pt x="73" y="234"/>
                  </a:cubicBezTo>
                  <a:cubicBezTo>
                    <a:pt x="108" y="234"/>
                    <a:pt x="120" y="172"/>
                    <a:pt x="138" y="131"/>
                  </a:cubicBezTo>
                  <a:cubicBezTo>
                    <a:pt x="188" y="20"/>
                    <a:pt x="119" y="1"/>
                    <a:pt x="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20"/>
            <p:cNvSpPr/>
            <p:nvPr/>
          </p:nvSpPr>
          <p:spPr>
            <a:xfrm>
              <a:off x="1881195" y="1198097"/>
              <a:ext cx="42808" cy="28228"/>
            </a:xfrm>
            <a:custGeom>
              <a:avLst/>
              <a:gdLst/>
              <a:ahLst/>
              <a:cxnLst/>
              <a:rect l="l" t="t" r="r" b="b"/>
              <a:pathLst>
                <a:path w="1380" h="910" extrusionOk="0">
                  <a:moveTo>
                    <a:pt x="94" y="1"/>
                  </a:moveTo>
                  <a:cubicBezTo>
                    <a:pt x="64" y="1"/>
                    <a:pt x="38" y="25"/>
                    <a:pt x="23" y="75"/>
                  </a:cubicBezTo>
                  <a:cubicBezTo>
                    <a:pt x="1" y="158"/>
                    <a:pt x="54" y="196"/>
                    <a:pt x="130" y="196"/>
                  </a:cubicBezTo>
                  <a:cubicBezTo>
                    <a:pt x="146" y="196"/>
                    <a:pt x="163" y="194"/>
                    <a:pt x="180" y="190"/>
                  </a:cubicBezTo>
                  <a:cubicBezTo>
                    <a:pt x="287" y="316"/>
                    <a:pt x="396" y="433"/>
                    <a:pt x="559" y="433"/>
                  </a:cubicBezTo>
                  <a:cubicBezTo>
                    <a:pt x="596" y="433"/>
                    <a:pt x="636" y="427"/>
                    <a:pt x="680" y="413"/>
                  </a:cubicBezTo>
                  <a:lnTo>
                    <a:pt x="768" y="513"/>
                  </a:lnTo>
                  <a:cubicBezTo>
                    <a:pt x="887" y="713"/>
                    <a:pt x="1072" y="832"/>
                    <a:pt x="1287" y="909"/>
                  </a:cubicBezTo>
                  <a:cubicBezTo>
                    <a:pt x="1345" y="890"/>
                    <a:pt x="1348" y="832"/>
                    <a:pt x="1379" y="794"/>
                  </a:cubicBezTo>
                  <a:cubicBezTo>
                    <a:pt x="1312" y="563"/>
                    <a:pt x="1192" y="398"/>
                    <a:pt x="948" y="398"/>
                  </a:cubicBezTo>
                  <a:cubicBezTo>
                    <a:pt x="927" y="398"/>
                    <a:pt x="906" y="399"/>
                    <a:pt x="884" y="402"/>
                  </a:cubicBezTo>
                  <a:cubicBezTo>
                    <a:pt x="832" y="373"/>
                    <a:pt x="788" y="310"/>
                    <a:pt x="720" y="310"/>
                  </a:cubicBezTo>
                  <a:cubicBezTo>
                    <a:pt x="707" y="310"/>
                    <a:pt x="694" y="313"/>
                    <a:pt x="680" y="317"/>
                  </a:cubicBezTo>
                  <a:cubicBezTo>
                    <a:pt x="557" y="160"/>
                    <a:pt x="322" y="217"/>
                    <a:pt x="188" y="79"/>
                  </a:cubicBezTo>
                  <a:cubicBezTo>
                    <a:pt x="160" y="28"/>
                    <a:pt x="126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20"/>
            <p:cNvSpPr/>
            <p:nvPr/>
          </p:nvSpPr>
          <p:spPr>
            <a:xfrm>
              <a:off x="1611197" y="1326054"/>
              <a:ext cx="6452" cy="3319"/>
            </a:xfrm>
            <a:custGeom>
              <a:avLst/>
              <a:gdLst/>
              <a:ahLst/>
              <a:cxnLst/>
              <a:rect l="l" t="t" r="r" b="b"/>
              <a:pathLst>
                <a:path w="208" h="107" extrusionOk="0">
                  <a:moveTo>
                    <a:pt x="77" y="0"/>
                  </a:moveTo>
                  <a:cubicBezTo>
                    <a:pt x="35" y="12"/>
                    <a:pt x="0" y="39"/>
                    <a:pt x="4" y="100"/>
                  </a:cubicBezTo>
                  <a:cubicBezTo>
                    <a:pt x="11" y="99"/>
                    <a:pt x="18" y="99"/>
                    <a:pt x="25" y="99"/>
                  </a:cubicBezTo>
                  <a:cubicBezTo>
                    <a:pt x="55" y="99"/>
                    <a:pt x="87" y="107"/>
                    <a:pt x="118" y="107"/>
                  </a:cubicBezTo>
                  <a:cubicBezTo>
                    <a:pt x="152" y="107"/>
                    <a:pt x="184" y="96"/>
                    <a:pt x="208" y="50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20"/>
            <p:cNvSpPr/>
            <p:nvPr/>
          </p:nvSpPr>
          <p:spPr>
            <a:xfrm>
              <a:off x="1820861" y="1160004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0" y="1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20"/>
            <p:cNvSpPr/>
            <p:nvPr/>
          </p:nvSpPr>
          <p:spPr>
            <a:xfrm>
              <a:off x="1820861" y="1157305"/>
              <a:ext cx="5987" cy="4405"/>
            </a:xfrm>
            <a:custGeom>
              <a:avLst/>
              <a:gdLst/>
              <a:ahLst/>
              <a:cxnLst/>
              <a:rect l="l" t="t" r="r" b="b"/>
              <a:pathLst>
                <a:path w="193" h="142" extrusionOk="0">
                  <a:moveTo>
                    <a:pt x="88" y="1"/>
                  </a:moveTo>
                  <a:cubicBezTo>
                    <a:pt x="50" y="1"/>
                    <a:pt x="18" y="29"/>
                    <a:pt x="0" y="88"/>
                  </a:cubicBezTo>
                  <a:cubicBezTo>
                    <a:pt x="40" y="105"/>
                    <a:pt x="78" y="141"/>
                    <a:pt x="120" y="141"/>
                  </a:cubicBezTo>
                  <a:cubicBezTo>
                    <a:pt x="135" y="141"/>
                    <a:pt x="150" y="137"/>
                    <a:pt x="166" y="126"/>
                  </a:cubicBezTo>
                  <a:cubicBezTo>
                    <a:pt x="185" y="103"/>
                    <a:pt x="192" y="68"/>
                    <a:pt x="177" y="41"/>
                  </a:cubicBezTo>
                  <a:cubicBezTo>
                    <a:pt x="145" y="14"/>
                    <a:pt x="115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20"/>
            <p:cNvSpPr/>
            <p:nvPr/>
          </p:nvSpPr>
          <p:spPr>
            <a:xfrm>
              <a:off x="1770795" y="1269908"/>
              <a:ext cx="6235" cy="6297"/>
            </a:xfrm>
            <a:custGeom>
              <a:avLst/>
              <a:gdLst/>
              <a:ahLst/>
              <a:cxnLst/>
              <a:rect l="l" t="t" r="r" b="b"/>
              <a:pathLst>
                <a:path w="201" h="203" extrusionOk="0">
                  <a:moveTo>
                    <a:pt x="0" y="0"/>
                  </a:moveTo>
                  <a:lnTo>
                    <a:pt x="0" y="200"/>
                  </a:lnTo>
                  <a:cubicBezTo>
                    <a:pt x="17" y="202"/>
                    <a:pt x="33" y="203"/>
                    <a:pt x="48" y="203"/>
                  </a:cubicBezTo>
                  <a:cubicBezTo>
                    <a:pt x="113" y="203"/>
                    <a:pt x="168" y="184"/>
                    <a:pt x="196" y="100"/>
                  </a:cubicBezTo>
                  <a:lnTo>
                    <a:pt x="200" y="89"/>
                  </a:lnTo>
                  <a:cubicBezTo>
                    <a:pt x="162" y="54"/>
                    <a:pt x="120" y="31"/>
                    <a:pt x="77" y="8"/>
                  </a:cubicBezTo>
                  <a:cubicBezTo>
                    <a:pt x="68" y="11"/>
                    <a:pt x="58" y="12"/>
                    <a:pt x="49" y="12"/>
                  </a:cubicBezTo>
                  <a:cubicBezTo>
                    <a:pt x="32" y="12"/>
                    <a:pt x="15" y="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20"/>
            <p:cNvSpPr/>
            <p:nvPr/>
          </p:nvSpPr>
          <p:spPr>
            <a:xfrm>
              <a:off x="1752028" y="1297516"/>
              <a:ext cx="6514" cy="6638"/>
            </a:xfrm>
            <a:custGeom>
              <a:avLst/>
              <a:gdLst/>
              <a:ahLst/>
              <a:cxnLst/>
              <a:rect l="l" t="t" r="r" b="b"/>
              <a:pathLst>
                <a:path w="210" h="214" extrusionOk="0">
                  <a:moveTo>
                    <a:pt x="153" y="1"/>
                  </a:moveTo>
                  <a:cubicBezTo>
                    <a:pt x="1" y="1"/>
                    <a:pt x="116" y="140"/>
                    <a:pt x="98" y="213"/>
                  </a:cubicBezTo>
                  <a:cubicBezTo>
                    <a:pt x="190" y="175"/>
                    <a:pt x="202" y="94"/>
                    <a:pt x="210" y="6"/>
                  </a:cubicBezTo>
                  <a:cubicBezTo>
                    <a:pt x="187" y="2"/>
                    <a:pt x="16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20"/>
            <p:cNvSpPr/>
            <p:nvPr/>
          </p:nvSpPr>
          <p:spPr>
            <a:xfrm>
              <a:off x="1748492" y="1278966"/>
              <a:ext cx="27205" cy="13494"/>
            </a:xfrm>
            <a:custGeom>
              <a:avLst/>
              <a:gdLst/>
              <a:ahLst/>
              <a:cxnLst/>
              <a:rect l="l" t="t" r="r" b="b"/>
              <a:pathLst>
                <a:path w="877" h="435" extrusionOk="0">
                  <a:moveTo>
                    <a:pt x="1" y="0"/>
                  </a:moveTo>
                  <a:cubicBezTo>
                    <a:pt x="1" y="31"/>
                    <a:pt x="9" y="70"/>
                    <a:pt x="9" y="104"/>
                  </a:cubicBezTo>
                  <a:cubicBezTo>
                    <a:pt x="122" y="334"/>
                    <a:pt x="219" y="434"/>
                    <a:pt x="401" y="434"/>
                  </a:cubicBezTo>
                  <a:cubicBezTo>
                    <a:pt x="509" y="434"/>
                    <a:pt x="646" y="399"/>
                    <a:pt x="835" y="335"/>
                  </a:cubicBezTo>
                  <a:cubicBezTo>
                    <a:pt x="877" y="281"/>
                    <a:pt x="865" y="250"/>
                    <a:pt x="804" y="223"/>
                  </a:cubicBezTo>
                  <a:cubicBezTo>
                    <a:pt x="786" y="225"/>
                    <a:pt x="768" y="226"/>
                    <a:pt x="751" y="226"/>
                  </a:cubicBezTo>
                  <a:cubicBezTo>
                    <a:pt x="565" y="226"/>
                    <a:pt x="399" y="139"/>
                    <a:pt x="220" y="100"/>
                  </a:cubicBezTo>
                  <a:cubicBezTo>
                    <a:pt x="220" y="70"/>
                    <a:pt x="212" y="43"/>
                    <a:pt x="205" y="1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20"/>
            <p:cNvSpPr/>
            <p:nvPr/>
          </p:nvSpPr>
          <p:spPr>
            <a:xfrm>
              <a:off x="1817511" y="1163354"/>
              <a:ext cx="3350" cy="2202"/>
            </a:xfrm>
            <a:custGeom>
              <a:avLst/>
              <a:gdLst/>
              <a:ahLst/>
              <a:cxnLst/>
              <a:rect l="l" t="t" r="r" b="b"/>
              <a:pathLst>
                <a:path w="108" h="71" extrusionOk="0">
                  <a:moveTo>
                    <a:pt x="1" y="0"/>
                  </a:moveTo>
                  <a:lnTo>
                    <a:pt x="1" y="0"/>
                  </a:lnTo>
                  <a:cubicBezTo>
                    <a:pt x="16" y="23"/>
                    <a:pt x="31" y="69"/>
                    <a:pt x="51" y="69"/>
                  </a:cubicBezTo>
                  <a:cubicBezTo>
                    <a:pt x="54" y="70"/>
                    <a:pt x="58" y="70"/>
                    <a:pt x="61" y="70"/>
                  </a:cubicBezTo>
                  <a:cubicBezTo>
                    <a:pt x="92" y="70"/>
                    <a:pt x="107" y="39"/>
                    <a:pt x="97" y="4"/>
                  </a:cubicBezTo>
                  <a:cubicBezTo>
                    <a:pt x="62" y="4"/>
                    <a:pt x="35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20"/>
            <p:cNvSpPr/>
            <p:nvPr/>
          </p:nvSpPr>
          <p:spPr>
            <a:xfrm>
              <a:off x="1846608" y="1179205"/>
              <a:ext cx="1799" cy="2171"/>
            </a:xfrm>
            <a:custGeom>
              <a:avLst/>
              <a:gdLst/>
              <a:ahLst/>
              <a:cxnLst/>
              <a:rect l="l" t="t" r="r" b="b"/>
              <a:pathLst>
                <a:path w="58" h="70" extrusionOk="0">
                  <a:moveTo>
                    <a:pt x="27" y="0"/>
                  </a:moveTo>
                  <a:lnTo>
                    <a:pt x="0" y="35"/>
                  </a:lnTo>
                  <a:lnTo>
                    <a:pt x="43" y="69"/>
                  </a:lnTo>
                  <a:lnTo>
                    <a:pt x="58" y="3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20"/>
            <p:cNvSpPr/>
            <p:nvPr/>
          </p:nvSpPr>
          <p:spPr>
            <a:xfrm>
              <a:off x="1867578" y="1191365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" y="0"/>
                  </a:moveTo>
                  <a:lnTo>
                    <a:pt x="1" y="8"/>
                  </a:lnTo>
                  <a:lnTo>
                    <a:pt x="12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20"/>
            <p:cNvSpPr/>
            <p:nvPr/>
          </p:nvSpPr>
          <p:spPr>
            <a:xfrm>
              <a:off x="1865561" y="1189442"/>
              <a:ext cx="2047" cy="1706"/>
            </a:xfrm>
            <a:custGeom>
              <a:avLst/>
              <a:gdLst/>
              <a:ahLst/>
              <a:cxnLst/>
              <a:rect l="l" t="t" r="r" b="b"/>
              <a:pathLst>
                <a:path w="66" h="55" extrusionOk="0">
                  <a:moveTo>
                    <a:pt x="43" y="1"/>
                  </a:moveTo>
                  <a:cubicBezTo>
                    <a:pt x="34" y="1"/>
                    <a:pt x="20" y="7"/>
                    <a:pt x="0" y="24"/>
                  </a:cubicBezTo>
                  <a:lnTo>
                    <a:pt x="66" y="54"/>
                  </a:lnTo>
                  <a:cubicBezTo>
                    <a:pt x="63" y="33"/>
                    <a:pt x="6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20"/>
            <p:cNvSpPr/>
            <p:nvPr/>
          </p:nvSpPr>
          <p:spPr>
            <a:xfrm>
              <a:off x="1760434" y="1251203"/>
              <a:ext cx="12408" cy="13090"/>
            </a:xfrm>
            <a:custGeom>
              <a:avLst/>
              <a:gdLst/>
              <a:ahLst/>
              <a:cxnLst/>
              <a:rect l="l" t="t" r="r" b="b"/>
              <a:pathLst>
                <a:path w="400" h="422" extrusionOk="0">
                  <a:moveTo>
                    <a:pt x="135" y="0"/>
                  </a:moveTo>
                  <a:cubicBezTo>
                    <a:pt x="39" y="112"/>
                    <a:pt x="0" y="254"/>
                    <a:pt x="31" y="400"/>
                  </a:cubicBezTo>
                  <a:cubicBezTo>
                    <a:pt x="85" y="400"/>
                    <a:pt x="152" y="421"/>
                    <a:pt x="210" y="421"/>
                  </a:cubicBezTo>
                  <a:cubicBezTo>
                    <a:pt x="263" y="421"/>
                    <a:pt x="309" y="404"/>
                    <a:pt x="334" y="338"/>
                  </a:cubicBezTo>
                  <a:cubicBezTo>
                    <a:pt x="400" y="165"/>
                    <a:pt x="273" y="69"/>
                    <a:pt x="1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20"/>
            <p:cNvSpPr/>
            <p:nvPr/>
          </p:nvSpPr>
          <p:spPr>
            <a:xfrm>
              <a:off x="1702861" y="1207806"/>
              <a:ext cx="1675" cy="2171"/>
            </a:xfrm>
            <a:custGeom>
              <a:avLst/>
              <a:gdLst/>
              <a:ahLst/>
              <a:cxnLst/>
              <a:rect l="l" t="t" r="r" b="b"/>
              <a:pathLst>
                <a:path w="54" h="70" extrusionOk="0">
                  <a:moveTo>
                    <a:pt x="42" y="0"/>
                  </a:moveTo>
                  <a:cubicBezTo>
                    <a:pt x="27" y="8"/>
                    <a:pt x="8" y="12"/>
                    <a:pt x="4" y="20"/>
                  </a:cubicBezTo>
                  <a:cubicBezTo>
                    <a:pt x="0" y="50"/>
                    <a:pt x="12" y="70"/>
                    <a:pt x="50" y="70"/>
                  </a:cubicBezTo>
                  <a:cubicBezTo>
                    <a:pt x="54" y="47"/>
                    <a:pt x="50" y="27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20"/>
            <p:cNvSpPr/>
            <p:nvPr/>
          </p:nvSpPr>
          <p:spPr>
            <a:xfrm>
              <a:off x="1896178" y="1183734"/>
              <a:ext cx="1365" cy="1458"/>
            </a:xfrm>
            <a:custGeom>
              <a:avLst/>
              <a:gdLst/>
              <a:ahLst/>
              <a:cxnLst/>
              <a:rect l="l" t="t" r="r" b="b"/>
              <a:pathLst>
                <a:path w="44" h="47" extrusionOk="0">
                  <a:moveTo>
                    <a:pt x="43" y="0"/>
                  </a:moveTo>
                  <a:lnTo>
                    <a:pt x="1" y="46"/>
                  </a:lnTo>
                  <a:cubicBezTo>
                    <a:pt x="16" y="42"/>
                    <a:pt x="24" y="39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2" name="Google Shape;3392;p20"/>
          <p:cNvGrpSpPr/>
          <p:nvPr/>
        </p:nvGrpSpPr>
        <p:grpSpPr>
          <a:xfrm rot="200365">
            <a:off x="417558" y="4514763"/>
            <a:ext cx="388281" cy="306770"/>
            <a:chOff x="2775750" y="1137577"/>
            <a:chExt cx="335574" cy="265128"/>
          </a:xfrm>
        </p:grpSpPr>
        <p:sp>
          <p:nvSpPr>
            <p:cNvPr id="3393" name="Google Shape;3393;p20"/>
            <p:cNvSpPr/>
            <p:nvPr/>
          </p:nvSpPr>
          <p:spPr>
            <a:xfrm>
              <a:off x="3107137" y="1292553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1"/>
                  </a:moveTo>
                  <a:lnTo>
                    <a:pt x="0" y="12"/>
                  </a:lnTo>
                  <a:cubicBezTo>
                    <a:pt x="4" y="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20"/>
            <p:cNvSpPr/>
            <p:nvPr/>
          </p:nvSpPr>
          <p:spPr>
            <a:xfrm>
              <a:off x="2775750" y="1137577"/>
              <a:ext cx="335574" cy="265128"/>
            </a:xfrm>
            <a:custGeom>
              <a:avLst/>
              <a:gdLst/>
              <a:ahLst/>
              <a:cxnLst/>
              <a:rect l="l" t="t" r="r" b="b"/>
              <a:pathLst>
                <a:path w="10818" h="8547" extrusionOk="0">
                  <a:moveTo>
                    <a:pt x="8431" y="1046"/>
                  </a:moveTo>
                  <a:cubicBezTo>
                    <a:pt x="8501" y="1081"/>
                    <a:pt x="8566" y="1112"/>
                    <a:pt x="8631" y="1142"/>
                  </a:cubicBezTo>
                  <a:cubicBezTo>
                    <a:pt x="8589" y="1131"/>
                    <a:pt x="8547" y="1127"/>
                    <a:pt x="8497" y="1127"/>
                  </a:cubicBezTo>
                  <a:cubicBezTo>
                    <a:pt x="8493" y="1131"/>
                    <a:pt x="8489" y="1131"/>
                    <a:pt x="8478" y="1139"/>
                  </a:cubicBezTo>
                  <a:cubicBezTo>
                    <a:pt x="8470" y="1104"/>
                    <a:pt x="8455" y="1073"/>
                    <a:pt x="8431" y="1046"/>
                  </a:cubicBezTo>
                  <a:close/>
                  <a:moveTo>
                    <a:pt x="8858" y="1146"/>
                  </a:moveTo>
                  <a:lnTo>
                    <a:pt x="8943" y="1158"/>
                  </a:lnTo>
                  <a:cubicBezTo>
                    <a:pt x="8950" y="1215"/>
                    <a:pt x="8992" y="1262"/>
                    <a:pt x="9054" y="1265"/>
                  </a:cubicBezTo>
                  <a:cubicBezTo>
                    <a:pt x="9058" y="1323"/>
                    <a:pt x="9108" y="1373"/>
                    <a:pt x="9165" y="1377"/>
                  </a:cubicBezTo>
                  <a:cubicBezTo>
                    <a:pt x="9165" y="1411"/>
                    <a:pt x="9169" y="1442"/>
                    <a:pt x="9169" y="1484"/>
                  </a:cubicBezTo>
                  <a:cubicBezTo>
                    <a:pt x="9146" y="1457"/>
                    <a:pt x="9119" y="1438"/>
                    <a:pt x="9096" y="1419"/>
                  </a:cubicBezTo>
                  <a:cubicBezTo>
                    <a:pt x="8973" y="1338"/>
                    <a:pt x="8862" y="1235"/>
                    <a:pt x="8727" y="1177"/>
                  </a:cubicBezTo>
                  <a:lnTo>
                    <a:pt x="8727" y="1177"/>
                  </a:lnTo>
                  <a:cubicBezTo>
                    <a:pt x="8758" y="1185"/>
                    <a:pt x="8789" y="1188"/>
                    <a:pt x="8820" y="1188"/>
                  </a:cubicBezTo>
                  <a:cubicBezTo>
                    <a:pt x="8835" y="1177"/>
                    <a:pt x="8846" y="1162"/>
                    <a:pt x="8858" y="1146"/>
                  </a:cubicBezTo>
                  <a:close/>
                  <a:moveTo>
                    <a:pt x="9169" y="1488"/>
                  </a:moveTo>
                  <a:lnTo>
                    <a:pt x="9204" y="1496"/>
                  </a:lnTo>
                  <a:cubicBezTo>
                    <a:pt x="9204" y="1507"/>
                    <a:pt x="9204" y="1515"/>
                    <a:pt x="9208" y="1527"/>
                  </a:cubicBezTo>
                  <a:lnTo>
                    <a:pt x="9169" y="1488"/>
                  </a:lnTo>
                  <a:close/>
                  <a:moveTo>
                    <a:pt x="923" y="6138"/>
                  </a:moveTo>
                  <a:lnTo>
                    <a:pt x="938" y="6142"/>
                  </a:lnTo>
                  <a:lnTo>
                    <a:pt x="938" y="6161"/>
                  </a:lnTo>
                  <a:lnTo>
                    <a:pt x="923" y="6138"/>
                  </a:lnTo>
                  <a:close/>
                  <a:moveTo>
                    <a:pt x="977" y="6199"/>
                  </a:moveTo>
                  <a:lnTo>
                    <a:pt x="1023" y="6203"/>
                  </a:lnTo>
                  <a:cubicBezTo>
                    <a:pt x="1038" y="6234"/>
                    <a:pt x="1042" y="6261"/>
                    <a:pt x="1038" y="6291"/>
                  </a:cubicBezTo>
                  <a:cubicBezTo>
                    <a:pt x="1046" y="6365"/>
                    <a:pt x="1104" y="6414"/>
                    <a:pt x="1173" y="6426"/>
                  </a:cubicBezTo>
                  <a:cubicBezTo>
                    <a:pt x="1214" y="6430"/>
                    <a:pt x="1247" y="6462"/>
                    <a:pt x="1253" y="6503"/>
                  </a:cubicBezTo>
                  <a:lnTo>
                    <a:pt x="1253" y="6503"/>
                  </a:lnTo>
                  <a:cubicBezTo>
                    <a:pt x="1221" y="6487"/>
                    <a:pt x="1184" y="6478"/>
                    <a:pt x="1146" y="6478"/>
                  </a:cubicBezTo>
                  <a:cubicBezTo>
                    <a:pt x="1130" y="6478"/>
                    <a:pt x="1113" y="6480"/>
                    <a:pt x="1096" y="6484"/>
                  </a:cubicBezTo>
                  <a:cubicBezTo>
                    <a:pt x="1092" y="6464"/>
                    <a:pt x="1092" y="6445"/>
                    <a:pt x="1080" y="6426"/>
                  </a:cubicBezTo>
                  <a:cubicBezTo>
                    <a:pt x="1057" y="6365"/>
                    <a:pt x="1027" y="6299"/>
                    <a:pt x="996" y="6242"/>
                  </a:cubicBezTo>
                  <a:lnTo>
                    <a:pt x="965" y="6199"/>
                  </a:lnTo>
                  <a:close/>
                  <a:moveTo>
                    <a:pt x="796" y="6603"/>
                  </a:moveTo>
                  <a:cubicBezTo>
                    <a:pt x="796" y="6637"/>
                    <a:pt x="815" y="6664"/>
                    <a:pt x="846" y="6680"/>
                  </a:cubicBezTo>
                  <a:cubicBezTo>
                    <a:pt x="811" y="6672"/>
                    <a:pt x="792" y="6637"/>
                    <a:pt x="796" y="6603"/>
                  </a:cubicBezTo>
                  <a:close/>
                  <a:moveTo>
                    <a:pt x="869" y="6691"/>
                  </a:moveTo>
                  <a:lnTo>
                    <a:pt x="869" y="6691"/>
                  </a:lnTo>
                  <a:cubicBezTo>
                    <a:pt x="892" y="6697"/>
                    <a:pt x="918" y="6700"/>
                    <a:pt x="944" y="6700"/>
                  </a:cubicBezTo>
                  <a:cubicBezTo>
                    <a:pt x="965" y="6700"/>
                    <a:pt x="987" y="6698"/>
                    <a:pt x="1007" y="6695"/>
                  </a:cubicBezTo>
                  <a:lnTo>
                    <a:pt x="1007" y="6699"/>
                  </a:lnTo>
                  <a:cubicBezTo>
                    <a:pt x="1007" y="6703"/>
                    <a:pt x="1015" y="6707"/>
                    <a:pt x="1015" y="6714"/>
                  </a:cubicBezTo>
                  <a:cubicBezTo>
                    <a:pt x="961" y="6714"/>
                    <a:pt x="911" y="6710"/>
                    <a:pt x="869" y="6691"/>
                  </a:cubicBezTo>
                  <a:close/>
                  <a:moveTo>
                    <a:pt x="1323" y="6541"/>
                  </a:moveTo>
                  <a:lnTo>
                    <a:pt x="1323" y="6541"/>
                  </a:lnTo>
                  <a:cubicBezTo>
                    <a:pt x="1384" y="6560"/>
                    <a:pt x="1438" y="6599"/>
                    <a:pt x="1476" y="6657"/>
                  </a:cubicBezTo>
                  <a:cubicBezTo>
                    <a:pt x="1499" y="6664"/>
                    <a:pt x="1519" y="6672"/>
                    <a:pt x="1542" y="6672"/>
                  </a:cubicBezTo>
                  <a:cubicBezTo>
                    <a:pt x="1557" y="6718"/>
                    <a:pt x="1576" y="6760"/>
                    <a:pt x="1599" y="6806"/>
                  </a:cubicBezTo>
                  <a:cubicBezTo>
                    <a:pt x="1565" y="6780"/>
                    <a:pt x="1538" y="6756"/>
                    <a:pt x="1515" y="6726"/>
                  </a:cubicBezTo>
                  <a:cubicBezTo>
                    <a:pt x="1480" y="6699"/>
                    <a:pt x="1449" y="6660"/>
                    <a:pt x="1419" y="6626"/>
                  </a:cubicBezTo>
                  <a:cubicBezTo>
                    <a:pt x="1388" y="6595"/>
                    <a:pt x="1353" y="6568"/>
                    <a:pt x="1323" y="6541"/>
                  </a:cubicBezTo>
                  <a:close/>
                  <a:moveTo>
                    <a:pt x="8412" y="7206"/>
                  </a:moveTo>
                  <a:lnTo>
                    <a:pt x="8385" y="7218"/>
                  </a:lnTo>
                  <a:lnTo>
                    <a:pt x="8385" y="7218"/>
                  </a:lnTo>
                  <a:lnTo>
                    <a:pt x="8393" y="7206"/>
                  </a:lnTo>
                  <a:close/>
                  <a:moveTo>
                    <a:pt x="4593" y="378"/>
                  </a:moveTo>
                  <a:cubicBezTo>
                    <a:pt x="4620" y="412"/>
                    <a:pt x="4654" y="447"/>
                    <a:pt x="4693" y="466"/>
                  </a:cubicBezTo>
                  <a:cubicBezTo>
                    <a:pt x="5377" y="604"/>
                    <a:pt x="6080" y="508"/>
                    <a:pt x="6764" y="681"/>
                  </a:cubicBezTo>
                  <a:cubicBezTo>
                    <a:pt x="6810" y="670"/>
                    <a:pt x="6856" y="639"/>
                    <a:pt x="6879" y="597"/>
                  </a:cubicBezTo>
                  <a:lnTo>
                    <a:pt x="6960" y="624"/>
                  </a:lnTo>
                  <a:cubicBezTo>
                    <a:pt x="6973" y="640"/>
                    <a:pt x="6988" y="648"/>
                    <a:pt x="7002" y="648"/>
                  </a:cubicBezTo>
                  <a:cubicBezTo>
                    <a:pt x="7004" y="648"/>
                    <a:pt x="7007" y="647"/>
                    <a:pt x="7010" y="647"/>
                  </a:cubicBezTo>
                  <a:cubicBezTo>
                    <a:pt x="7033" y="662"/>
                    <a:pt x="7056" y="674"/>
                    <a:pt x="7087" y="685"/>
                  </a:cubicBezTo>
                  <a:cubicBezTo>
                    <a:pt x="7509" y="896"/>
                    <a:pt x="7982" y="989"/>
                    <a:pt x="8366" y="1285"/>
                  </a:cubicBezTo>
                  <a:cubicBezTo>
                    <a:pt x="8366" y="1288"/>
                    <a:pt x="8362" y="1296"/>
                    <a:pt x="8362" y="1304"/>
                  </a:cubicBezTo>
                  <a:cubicBezTo>
                    <a:pt x="8693" y="1857"/>
                    <a:pt x="9285" y="2141"/>
                    <a:pt x="9707" y="2603"/>
                  </a:cubicBezTo>
                  <a:cubicBezTo>
                    <a:pt x="9749" y="2610"/>
                    <a:pt x="9796" y="2610"/>
                    <a:pt x="9834" y="2614"/>
                  </a:cubicBezTo>
                  <a:cubicBezTo>
                    <a:pt x="9842" y="2664"/>
                    <a:pt x="9884" y="2702"/>
                    <a:pt x="9934" y="2702"/>
                  </a:cubicBezTo>
                  <a:cubicBezTo>
                    <a:pt x="9915" y="2898"/>
                    <a:pt x="9984" y="3068"/>
                    <a:pt x="10091" y="3225"/>
                  </a:cubicBezTo>
                  <a:cubicBezTo>
                    <a:pt x="10080" y="3240"/>
                    <a:pt x="10076" y="3256"/>
                    <a:pt x="10072" y="3264"/>
                  </a:cubicBezTo>
                  <a:cubicBezTo>
                    <a:pt x="10015" y="3629"/>
                    <a:pt x="10226" y="3940"/>
                    <a:pt x="10280" y="4282"/>
                  </a:cubicBezTo>
                  <a:cubicBezTo>
                    <a:pt x="10299" y="4339"/>
                    <a:pt x="10326" y="4393"/>
                    <a:pt x="10345" y="4451"/>
                  </a:cubicBezTo>
                  <a:cubicBezTo>
                    <a:pt x="10268" y="4724"/>
                    <a:pt x="10211" y="5000"/>
                    <a:pt x="10045" y="5235"/>
                  </a:cubicBezTo>
                  <a:cubicBezTo>
                    <a:pt x="9738" y="5780"/>
                    <a:pt x="9204" y="6076"/>
                    <a:pt x="8708" y="6414"/>
                  </a:cubicBezTo>
                  <a:lnTo>
                    <a:pt x="8708" y="6411"/>
                  </a:lnTo>
                  <a:lnTo>
                    <a:pt x="7386" y="6968"/>
                  </a:lnTo>
                  <a:cubicBezTo>
                    <a:pt x="7021" y="7010"/>
                    <a:pt x="6645" y="6995"/>
                    <a:pt x="6306" y="7195"/>
                  </a:cubicBezTo>
                  <a:cubicBezTo>
                    <a:pt x="6186" y="7190"/>
                    <a:pt x="6064" y="7185"/>
                    <a:pt x="5943" y="7185"/>
                  </a:cubicBezTo>
                  <a:cubicBezTo>
                    <a:pt x="5691" y="7185"/>
                    <a:pt x="5440" y="7206"/>
                    <a:pt x="5196" y="7294"/>
                  </a:cubicBezTo>
                  <a:lnTo>
                    <a:pt x="3455" y="7075"/>
                  </a:lnTo>
                  <a:cubicBezTo>
                    <a:pt x="3213" y="6949"/>
                    <a:pt x="2979" y="6818"/>
                    <a:pt x="2737" y="6703"/>
                  </a:cubicBezTo>
                  <a:cubicBezTo>
                    <a:pt x="2429" y="6560"/>
                    <a:pt x="2176" y="6299"/>
                    <a:pt x="1811" y="6295"/>
                  </a:cubicBezTo>
                  <a:lnTo>
                    <a:pt x="1457" y="6103"/>
                  </a:lnTo>
                  <a:cubicBezTo>
                    <a:pt x="1457" y="6049"/>
                    <a:pt x="1411" y="6007"/>
                    <a:pt x="1361" y="6007"/>
                  </a:cubicBezTo>
                  <a:lnTo>
                    <a:pt x="1349" y="5992"/>
                  </a:lnTo>
                  <a:lnTo>
                    <a:pt x="827" y="5258"/>
                  </a:lnTo>
                  <a:cubicBezTo>
                    <a:pt x="835" y="5242"/>
                    <a:pt x="846" y="5235"/>
                    <a:pt x="850" y="5219"/>
                  </a:cubicBezTo>
                  <a:cubicBezTo>
                    <a:pt x="854" y="5050"/>
                    <a:pt x="804" y="4927"/>
                    <a:pt x="631" y="4870"/>
                  </a:cubicBezTo>
                  <a:cubicBezTo>
                    <a:pt x="600" y="4870"/>
                    <a:pt x="573" y="4866"/>
                    <a:pt x="543" y="4858"/>
                  </a:cubicBezTo>
                  <a:cubicBezTo>
                    <a:pt x="527" y="4831"/>
                    <a:pt x="508" y="4801"/>
                    <a:pt x="489" y="4778"/>
                  </a:cubicBezTo>
                  <a:lnTo>
                    <a:pt x="370" y="4370"/>
                  </a:lnTo>
                  <a:cubicBezTo>
                    <a:pt x="519" y="4236"/>
                    <a:pt x="519" y="4047"/>
                    <a:pt x="554" y="3874"/>
                  </a:cubicBezTo>
                  <a:cubicBezTo>
                    <a:pt x="804" y="2545"/>
                    <a:pt x="1522" y="1584"/>
                    <a:pt x="2752" y="1008"/>
                  </a:cubicBezTo>
                  <a:cubicBezTo>
                    <a:pt x="2883" y="946"/>
                    <a:pt x="3033" y="900"/>
                    <a:pt x="3056" y="724"/>
                  </a:cubicBezTo>
                  <a:cubicBezTo>
                    <a:pt x="3056" y="720"/>
                    <a:pt x="3056" y="716"/>
                    <a:pt x="3052" y="716"/>
                  </a:cubicBezTo>
                  <a:cubicBezTo>
                    <a:pt x="3559" y="574"/>
                    <a:pt x="4059" y="397"/>
                    <a:pt x="4593" y="378"/>
                  </a:cubicBezTo>
                  <a:close/>
                  <a:moveTo>
                    <a:pt x="1803" y="6975"/>
                  </a:moveTo>
                  <a:lnTo>
                    <a:pt x="1803" y="6975"/>
                  </a:lnTo>
                  <a:cubicBezTo>
                    <a:pt x="1918" y="7022"/>
                    <a:pt x="2033" y="7048"/>
                    <a:pt x="2153" y="7072"/>
                  </a:cubicBezTo>
                  <a:lnTo>
                    <a:pt x="3006" y="7310"/>
                  </a:lnTo>
                  <a:cubicBezTo>
                    <a:pt x="3686" y="7544"/>
                    <a:pt x="4385" y="7621"/>
                    <a:pt x="5096" y="7636"/>
                  </a:cubicBezTo>
                  <a:cubicBezTo>
                    <a:pt x="5211" y="7638"/>
                    <a:pt x="5326" y="7640"/>
                    <a:pt x="5442" y="7640"/>
                  </a:cubicBezTo>
                  <a:cubicBezTo>
                    <a:pt x="5841" y="7640"/>
                    <a:pt x="6239" y="7621"/>
                    <a:pt x="6629" y="7529"/>
                  </a:cubicBezTo>
                  <a:lnTo>
                    <a:pt x="7136" y="7510"/>
                  </a:lnTo>
                  <a:cubicBezTo>
                    <a:pt x="7282" y="7394"/>
                    <a:pt x="7471" y="7467"/>
                    <a:pt x="7628" y="7410"/>
                  </a:cubicBezTo>
                  <a:lnTo>
                    <a:pt x="7674" y="7417"/>
                  </a:lnTo>
                  <a:lnTo>
                    <a:pt x="7694" y="7417"/>
                  </a:lnTo>
                  <a:cubicBezTo>
                    <a:pt x="7705" y="7444"/>
                    <a:pt x="7724" y="7463"/>
                    <a:pt x="7744" y="7475"/>
                  </a:cubicBezTo>
                  <a:cubicBezTo>
                    <a:pt x="7671" y="7490"/>
                    <a:pt x="7598" y="7517"/>
                    <a:pt x="7528" y="7544"/>
                  </a:cubicBezTo>
                  <a:cubicBezTo>
                    <a:pt x="7156" y="7717"/>
                    <a:pt x="6714" y="7732"/>
                    <a:pt x="6433" y="8071"/>
                  </a:cubicBezTo>
                  <a:cubicBezTo>
                    <a:pt x="6399" y="8036"/>
                    <a:pt x="6356" y="8005"/>
                    <a:pt x="6310" y="7986"/>
                  </a:cubicBezTo>
                  <a:cubicBezTo>
                    <a:pt x="6211" y="7959"/>
                    <a:pt x="6112" y="7948"/>
                    <a:pt x="6014" y="7948"/>
                  </a:cubicBezTo>
                  <a:cubicBezTo>
                    <a:pt x="5716" y="7948"/>
                    <a:pt x="5423" y="8045"/>
                    <a:pt x="5119" y="8048"/>
                  </a:cubicBezTo>
                  <a:cubicBezTo>
                    <a:pt x="5106" y="8048"/>
                    <a:pt x="5094" y="8048"/>
                    <a:pt x="5081" y="8048"/>
                  </a:cubicBezTo>
                  <a:cubicBezTo>
                    <a:pt x="4190" y="8048"/>
                    <a:pt x="3417" y="7648"/>
                    <a:pt x="2598" y="7406"/>
                  </a:cubicBezTo>
                  <a:cubicBezTo>
                    <a:pt x="2582" y="7407"/>
                    <a:pt x="2565" y="7407"/>
                    <a:pt x="2549" y="7407"/>
                  </a:cubicBezTo>
                  <a:cubicBezTo>
                    <a:pt x="2504" y="7407"/>
                    <a:pt x="2460" y="7404"/>
                    <a:pt x="2418" y="7398"/>
                  </a:cubicBezTo>
                  <a:cubicBezTo>
                    <a:pt x="2276" y="7348"/>
                    <a:pt x="2110" y="7341"/>
                    <a:pt x="2007" y="7214"/>
                  </a:cubicBezTo>
                  <a:cubicBezTo>
                    <a:pt x="1957" y="7122"/>
                    <a:pt x="1884" y="7041"/>
                    <a:pt x="1803" y="6975"/>
                  </a:cubicBezTo>
                  <a:close/>
                  <a:moveTo>
                    <a:pt x="4690" y="0"/>
                  </a:moveTo>
                  <a:cubicBezTo>
                    <a:pt x="4619" y="0"/>
                    <a:pt x="4559" y="39"/>
                    <a:pt x="4516" y="143"/>
                  </a:cubicBezTo>
                  <a:cubicBezTo>
                    <a:pt x="4489" y="141"/>
                    <a:pt x="4462" y="141"/>
                    <a:pt x="4436" y="141"/>
                  </a:cubicBezTo>
                  <a:cubicBezTo>
                    <a:pt x="4016" y="141"/>
                    <a:pt x="3645" y="358"/>
                    <a:pt x="3236" y="405"/>
                  </a:cubicBezTo>
                  <a:cubicBezTo>
                    <a:pt x="3140" y="497"/>
                    <a:pt x="3021" y="493"/>
                    <a:pt x="2902" y="501"/>
                  </a:cubicBezTo>
                  <a:cubicBezTo>
                    <a:pt x="2890" y="520"/>
                    <a:pt x="2890" y="535"/>
                    <a:pt x="2883" y="554"/>
                  </a:cubicBezTo>
                  <a:cubicBezTo>
                    <a:pt x="2691" y="558"/>
                    <a:pt x="2521" y="643"/>
                    <a:pt x="2360" y="739"/>
                  </a:cubicBezTo>
                  <a:cubicBezTo>
                    <a:pt x="2245" y="797"/>
                    <a:pt x="2110" y="835"/>
                    <a:pt x="2026" y="943"/>
                  </a:cubicBezTo>
                  <a:lnTo>
                    <a:pt x="2018" y="950"/>
                  </a:lnTo>
                  <a:cubicBezTo>
                    <a:pt x="1745" y="1016"/>
                    <a:pt x="1565" y="1223"/>
                    <a:pt x="1373" y="1400"/>
                  </a:cubicBezTo>
                  <a:cubicBezTo>
                    <a:pt x="1257" y="1423"/>
                    <a:pt x="1196" y="1507"/>
                    <a:pt x="1146" y="1607"/>
                  </a:cubicBezTo>
                  <a:cubicBezTo>
                    <a:pt x="1100" y="1630"/>
                    <a:pt x="1061" y="1673"/>
                    <a:pt x="1042" y="1723"/>
                  </a:cubicBezTo>
                  <a:cubicBezTo>
                    <a:pt x="984" y="1738"/>
                    <a:pt x="942" y="1780"/>
                    <a:pt x="934" y="1838"/>
                  </a:cubicBezTo>
                  <a:cubicBezTo>
                    <a:pt x="811" y="1919"/>
                    <a:pt x="750" y="2049"/>
                    <a:pt x="704" y="2188"/>
                  </a:cubicBezTo>
                  <a:cubicBezTo>
                    <a:pt x="719" y="2207"/>
                    <a:pt x="719" y="2230"/>
                    <a:pt x="700" y="2245"/>
                  </a:cubicBezTo>
                  <a:cubicBezTo>
                    <a:pt x="696" y="2249"/>
                    <a:pt x="692" y="2249"/>
                    <a:pt x="689" y="2257"/>
                  </a:cubicBezTo>
                  <a:cubicBezTo>
                    <a:pt x="623" y="2314"/>
                    <a:pt x="654" y="2414"/>
                    <a:pt x="581" y="2468"/>
                  </a:cubicBezTo>
                  <a:lnTo>
                    <a:pt x="577" y="2476"/>
                  </a:lnTo>
                  <a:cubicBezTo>
                    <a:pt x="519" y="2537"/>
                    <a:pt x="543" y="2633"/>
                    <a:pt x="470" y="2687"/>
                  </a:cubicBezTo>
                  <a:lnTo>
                    <a:pt x="470" y="2691"/>
                  </a:lnTo>
                  <a:cubicBezTo>
                    <a:pt x="389" y="2875"/>
                    <a:pt x="343" y="3068"/>
                    <a:pt x="266" y="3244"/>
                  </a:cubicBezTo>
                  <a:cubicBezTo>
                    <a:pt x="177" y="3337"/>
                    <a:pt x="208" y="3448"/>
                    <a:pt x="208" y="3552"/>
                  </a:cubicBezTo>
                  <a:cubicBezTo>
                    <a:pt x="181" y="3556"/>
                    <a:pt x="170" y="3571"/>
                    <a:pt x="162" y="3613"/>
                  </a:cubicBezTo>
                  <a:lnTo>
                    <a:pt x="139" y="3794"/>
                  </a:lnTo>
                  <a:cubicBezTo>
                    <a:pt x="66" y="4044"/>
                    <a:pt x="66" y="4313"/>
                    <a:pt x="139" y="4562"/>
                  </a:cubicBezTo>
                  <a:cubicBezTo>
                    <a:pt x="139" y="4601"/>
                    <a:pt x="135" y="4639"/>
                    <a:pt x="135" y="4678"/>
                  </a:cubicBezTo>
                  <a:cubicBezTo>
                    <a:pt x="35" y="4858"/>
                    <a:pt x="151" y="5070"/>
                    <a:pt x="43" y="5254"/>
                  </a:cubicBezTo>
                  <a:lnTo>
                    <a:pt x="58" y="5281"/>
                  </a:lnTo>
                  <a:lnTo>
                    <a:pt x="43" y="5304"/>
                  </a:lnTo>
                  <a:cubicBezTo>
                    <a:pt x="162" y="5477"/>
                    <a:pt x="1" y="5715"/>
                    <a:pt x="166" y="5876"/>
                  </a:cubicBezTo>
                  <a:lnTo>
                    <a:pt x="162" y="5853"/>
                  </a:lnTo>
                  <a:lnTo>
                    <a:pt x="162" y="5853"/>
                  </a:lnTo>
                  <a:cubicBezTo>
                    <a:pt x="462" y="6080"/>
                    <a:pt x="358" y="6503"/>
                    <a:pt x="616" y="6745"/>
                  </a:cubicBezTo>
                  <a:lnTo>
                    <a:pt x="600" y="6733"/>
                  </a:lnTo>
                  <a:lnTo>
                    <a:pt x="600" y="6733"/>
                  </a:lnTo>
                  <a:cubicBezTo>
                    <a:pt x="612" y="6791"/>
                    <a:pt x="658" y="6837"/>
                    <a:pt x="715" y="6849"/>
                  </a:cubicBezTo>
                  <a:cubicBezTo>
                    <a:pt x="754" y="6937"/>
                    <a:pt x="865" y="6914"/>
                    <a:pt x="923" y="6972"/>
                  </a:cubicBezTo>
                  <a:cubicBezTo>
                    <a:pt x="946" y="7022"/>
                    <a:pt x="996" y="7060"/>
                    <a:pt x="1046" y="7068"/>
                  </a:cubicBezTo>
                  <a:cubicBezTo>
                    <a:pt x="1077" y="7160"/>
                    <a:pt x="1192" y="7129"/>
                    <a:pt x="1234" y="7202"/>
                  </a:cubicBezTo>
                  <a:lnTo>
                    <a:pt x="1246" y="7214"/>
                  </a:lnTo>
                  <a:cubicBezTo>
                    <a:pt x="1261" y="7227"/>
                    <a:pt x="1281" y="7234"/>
                    <a:pt x="1302" y="7234"/>
                  </a:cubicBezTo>
                  <a:cubicBezTo>
                    <a:pt x="1318" y="7234"/>
                    <a:pt x="1335" y="7230"/>
                    <a:pt x="1349" y="7221"/>
                  </a:cubicBezTo>
                  <a:cubicBezTo>
                    <a:pt x="1361" y="7244"/>
                    <a:pt x="1369" y="7264"/>
                    <a:pt x="1369" y="7294"/>
                  </a:cubicBezTo>
                  <a:cubicBezTo>
                    <a:pt x="1376" y="7294"/>
                    <a:pt x="1383" y="7294"/>
                    <a:pt x="1390" y="7294"/>
                  </a:cubicBezTo>
                  <a:cubicBezTo>
                    <a:pt x="1545" y="7294"/>
                    <a:pt x="1670" y="7337"/>
                    <a:pt x="1695" y="7521"/>
                  </a:cubicBezTo>
                  <a:lnTo>
                    <a:pt x="1864" y="7560"/>
                  </a:lnTo>
                  <a:cubicBezTo>
                    <a:pt x="1880" y="7702"/>
                    <a:pt x="2037" y="7683"/>
                    <a:pt x="2133" y="7740"/>
                  </a:cubicBezTo>
                  <a:lnTo>
                    <a:pt x="2133" y="7736"/>
                  </a:lnTo>
                  <a:cubicBezTo>
                    <a:pt x="2214" y="7859"/>
                    <a:pt x="2368" y="7771"/>
                    <a:pt x="2464" y="7848"/>
                  </a:cubicBezTo>
                  <a:cubicBezTo>
                    <a:pt x="2514" y="7936"/>
                    <a:pt x="2614" y="7917"/>
                    <a:pt x="2691" y="7952"/>
                  </a:cubicBezTo>
                  <a:cubicBezTo>
                    <a:pt x="2729" y="8048"/>
                    <a:pt x="2833" y="8025"/>
                    <a:pt x="2902" y="8071"/>
                  </a:cubicBezTo>
                  <a:cubicBezTo>
                    <a:pt x="2983" y="8194"/>
                    <a:pt x="3136" y="8098"/>
                    <a:pt x="3229" y="8186"/>
                  </a:cubicBezTo>
                  <a:cubicBezTo>
                    <a:pt x="3309" y="8297"/>
                    <a:pt x="3463" y="8201"/>
                    <a:pt x="3551" y="8297"/>
                  </a:cubicBezTo>
                  <a:lnTo>
                    <a:pt x="3559" y="8301"/>
                  </a:lnTo>
                  <a:cubicBezTo>
                    <a:pt x="3806" y="8369"/>
                    <a:pt x="4050" y="8472"/>
                    <a:pt x="4310" y="8472"/>
                  </a:cubicBezTo>
                  <a:cubicBezTo>
                    <a:pt x="4345" y="8472"/>
                    <a:pt x="4380" y="8471"/>
                    <a:pt x="4416" y="8466"/>
                  </a:cubicBezTo>
                  <a:cubicBezTo>
                    <a:pt x="4523" y="8463"/>
                    <a:pt x="4635" y="8416"/>
                    <a:pt x="4743" y="8405"/>
                  </a:cubicBezTo>
                  <a:lnTo>
                    <a:pt x="4935" y="8432"/>
                  </a:lnTo>
                  <a:cubicBezTo>
                    <a:pt x="4938" y="8466"/>
                    <a:pt x="4958" y="8493"/>
                    <a:pt x="4985" y="8509"/>
                  </a:cubicBezTo>
                  <a:cubicBezTo>
                    <a:pt x="5002" y="8534"/>
                    <a:pt x="5018" y="8546"/>
                    <a:pt x="5035" y="8546"/>
                  </a:cubicBezTo>
                  <a:cubicBezTo>
                    <a:pt x="5052" y="8546"/>
                    <a:pt x="5069" y="8534"/>
                    <a:pt x="5088" y="8509"/>
                  </a:cubicBezTo>
                  <a:lnTo>
                    <a:pt x="5119" y="8489"/>
                  </a:lnTo>
                  <a:lnTo>
                    <a:pt x="5158" y="8509"/>
                  </a:lnTo>
                  <a:cubicBezTo>
                    <a:pt x="5196" y="8493"/>
                    <a:pt x="5234" y="8474"/>
                    <a:pt x="5265" y="8451"/>
                  </a:cubicBezTo>
                  <a:cubicBezTo>
                    <a:pt x="5291" y="8442"/>
                    <a:pt x="5319" y="8438"/>
                    <a:pt x="5346" y="8438"/>
                  </a:cubicBezTo>
                  <a:cubicBezTo>
                    <a:pt x="5380" y="8438"/>
                    <a:pt x="5414" y="8444"/>
                    <a:pt x="5446" y="8455"/>
                  </a:cubicBezTo>
                  <a:cubicBezTo>
                    <a:pt x="5492" y="8455"/>
                    <a:pt x="5534" y="8447"/>
                    <a:pt x="5573" y="8432"/>
                  </a:cubicBezTo>
                  <a:cubicBezTo>
                    <a:pt x="5588" y="8428"/>
                    <a:pt x="5607" y="8428"/>
                    <a:pt x="5619" y="8424"/>
                  </a:cubicBezTo>
                  <a:cubicBezTo>
                    <a:pt x="5656" y="8428"/>
                    <a:pt x="5694" y="8430"/>
                    <a:pt x="5731" y="8430"/>
                  </a:cubicBezTo>
                  <a:cubicBezTo>
                    <a:pt x="5918" y="8430"/>
                    <a:pt x="6105" y="8389"/>
                    <a:pt x="6290" y="8389"/>
                  </a:cubicBezTo>
                  <a:cubicBezTo>
                    <a:pt x="6322" y="8389"/>
                    <a:pt x="6355" y="8390"/>
                    <a:pt x="6387" y="8393"/>
                  </a:cubicBezTo>
                  <a:cubicBezTo>
                    <a:pt x="6399" y="8367"/>
                    <a:pt x="6406" y="8340"/>
                    <a:pt x="6422" y="8317"/>
                  </a:cubicBezTo>
                  <a:lnTo>
                    <a:pt x="6518" y="8297"/>
                  </a:lnTo>
                  <a:cubicBezTo>
                    <a:pt x="6556" y="8317"/>
                    <a:pt x="6595" y="8328"/>
                    <a:pt x="6633" y="8347"/>
                  </a:cubicBezTo>
                  <a:cubicBezTo>
                    <a:pt x="6657" y="8350"/>
                    <a:pt x="6680" y="8352"/>
                    <a:pt x="6703" y="8352"/>
                  </a:cubicBezTo>
                  <a:cubicBezTo>
                    <a:pt x="6752" y="8352"/>
                    <a:pt x="6798" y="8343"/>
                    <a:pt x="6837" y="8309"/>
                  </a:cubicBezTo>
                  <a:lnTo>
                    <a:pt x="6867" y="8278"/>
                  </a:lnTo>
                  <a:lnTo>
                    <a:pt x="6914" y="8290"/>
                  </a:lnTo>
                  <a:cubicBezTo>
                    <a:pt x="7021" y="8220"/>
                    <a:pt x="7167" y="8282"/>
                    <a:pt x="7267" y="8194"/>
                  </a:cubicBezTo>
                  <a:lnTo>
                    <a:pt x="7286" y="8186"/>
                  </a:lnTo>
                  <a:cubicBezTo>
                    <a:pt x="7340" y="8124"/>
                    <a:pt x="7436" y="8147"/>
                    <a:pt x="7490" y="8090"/>
                  </a:cubicBezTo>
                  <a:lnTo>
                    <a:pt x="7513" y="8082"/>
                  </a:lnTo>
                  <a:cubicBezTo>
                    <a:pt x="7567" y="8025"/>
                    <a:pt x="7651" y="8028"/>
                    <a:pt x="7709" y="7975"/>
                  </a:cubicBezTo>
                  <a:lnTo>
                    <a:pt x="7728" y="7967"/>
                  </a:lnTo>
                  <a:cubicBezTo>
                    <a:pt x="7817" y="7894"/>
                    <a:pt x="7959" y="7905"/>
                    <a:pt x="8001" y="7782"/>
                  </a:cubicBezTo>
                  <a:lnTo>
                    <a:pt x="8155" y="7744"/>
                  </a:lnTo>
                  <a:cubicBezTo>
                    <a:pt x="8232" y="7636"/>
                    <a:pt x="8355" y="7629"/>
                    <a:pt x="8470" y="7617"/>
                  </a:cubicBezTo>
                  <a:lnTo>
                    <a:pt x="8589" y="7494"/>
                  </a:lnTo>
                  <a:lnTo>
                    <a:pt x="8681" y="7494"/>
                  </a:lnTo>
                  <a:cubicBezTo>
                    <a:pt x="8693" y="7444"/>
                    <a:pt x="8747" y="7406"/>
                    <a:pt x="8800" y="7406"/>
                  </a:cubicBezTo>
                  <a:cubicBezTo>
                    <a:pt x="8816" y="7348"/>
                    <a:pt x="8862" y="7310"/>
                    <a:pt x="8919" y="7310"/>
                  </a:cubicBezTo>
                  <a:cubicBezTo>
                    <a:pt x="8958" y="7221"/>
                    <a:pt x="9035" y="7195"/>
                    <a:pt x="9115" y="7175"/>
                  </a:cubicBezTo>
                  <a:cubicBezTo>
                    <a:pt x="9135" y="7122"/>
                    <a:pt x="9188" y="7087"/>
                    <a:pt x="9246" y="7083"/>
                  </a:cubicBezTo>
                  <a:cubicBezTo>
                    <a:pt x="9281" y="6991"/>
                    <a:pt x="9358" y="6968"/>
                    <a:pt x="9438" y="6949"/>
                  </a:cubicBezTo>
                  <a:cubicBezTo>
                    <a:pt x="9442" y="6918"/>
                    <a:pt x="9454" y="6891"/>
                    <a:pt x="9469" y="6860"/>
                  </a:cubicBezTo>
                  <a:cubicBezTo>
                    <a:pt x="9500" y="6860"/>
                    <a:pt x="9534" y="6856"/>
                    <a:pt x="9569" y="6856"/>
                  </a:cubicBezTo>
                  <a:cubicBezTo>
                    <a:pt x="9577" y="6799"/>
                    <a:pt x="9627" y="6760"/>
                    <a:pt x="9680" y="6753"/>
                  </a:cubicBezTo>
                  <a:cubicBezTo>
                    <a:pt x="9688" y="6695"/>
                    <a:pt x="9730" y="6649"/>
                    <a:pt x="9788" y="6645"/>
                  </a:cubicBezTo>
                  <a:cubicBezTo>
                    <a:pt x="9799" y="6587"/>
                    <a:pt x="9838" y="6545"/>
                    <a:pt x="9892" y="6530"/>
                  </a:cubicBezTo>
                  <a:lnTo>
                    <a:pt x="9911" y="6330"/>
                  </a:lnTo>
                  <a:cubicBezTo>
                    <a:pt x="9915" y="6334"/>
                    <a:pt x="9919" y="6334"/>
                    <a:pt x="9922" y="6338"/>
                  </a:cubicBezTo>
                  <a:cubicBezTo>
                    <a:pt x="9929" y="6340"/>
                    <a:pt x="9936" y="6341"/>
                    <a:pt x="9943" y="6341"/>
                  </a:cubicBezTo>
                  <a:cubicBezTo>
                    <a:pt x="9967" y="6341"/>
                    <a:pt x="9989" y="6327"/>
                    <a:pt x="9995" y="6303"/>
                  </a:cubicBezTo>
                  <a:cubicBezTo>
                    <a:pt x="9999" y="6295"/>
                    <a:pt x="9999" y="6284"/>
                    <a:pt x="9999" y="6280"/>
                  </a:cubicBezTo>
                  <a:cubicBezTo>
                    <a:pt x="9992" y="6257"/>
                    <a:pt x="9999" y="6226"/>
                    <a:pt x="10030" y="6218"/>
                  </a:cubicBezTo>
                  <a:lnTo>
                    <a:pt x="10034" y="6218"/>
                  </a:lnTo>
                  <a:cubicBezTo>
                    <a:pt x="10065" y="6180"/>
                    <a:pt x="10088" y="6142"/>
                    <a:pt x="10115" y="6103"/>
                  </a:cubicBezTo>
                  <a:cubicBezTo>
                    <a:pt x="10172" y="6065"/>
                    <a:pt x="10191" y="5984"/>
                    <a:pt x="10153" y="5926"/>
                  </a:cubicBezTo>
                  <a:cubicBezTo>
                    <a:pt x="10149" y="5919"/>
                    <a:pt x="10149" y="5915"/>
                    <a:pt x="10145" y="5911"/>
                  </a:cubicBezTo>
                  <a:lnTo>
                    <a:pt x="10145" y="5911"/>
                  </a:lnTo>
                  <a:cubicBezTo>
                    <a:pt x="10148" y="5911"/>
                    <a:pt x="10151" y="5912"/>
                    <a:pt x="10154" y="5912"/>
                  </a:cubicBezTo>
                  <a:cubicBezTo>
                    <a:pt x="10184" y="5912"/>
                    <a:pt x="10208" y="5893"/>
                    <a:pt x="10222" y="5861"/>
                  </a:cubicBezTo>
                  <a:lnTo>
                    <a:pt x="10222" y="5861"/>
                  </a:lnTo>
                  <a:lnTo>
                    <a:pt x="10218" y="5876"/>
                  </a:lnTo>
                  <a:cubicBezTo>
                    <a:pt x="10299" y="5661"/>
                    <a:pt x="10487" y="5511"/>
                    <a:pt x="10556" y="5296"/>
                  </a:cubicBezTo>
                  <a:cubicBezTo>
                    <a:pt x="10545" y="5277"/>
                    <a:pt x="10549" y="5246"/>
                    <a:pt x="10568" y="5235"/>
                  </a:cubicBezTo>
                  <a:cubicBezTo>
                    <a:pt x="10572" y="5235"/>
                    <a:pt x="10572" y="5227"/>
                    <a:pt x="10576" y="5227"/>
                  </a:cubicBezTo>
                  <a:cubicBezTo>
                    <a:pt x="10633" y="5166"/>
                    <a:pt x="10626" y="5073"/>
                    <a:pt x="10668" y="5008"/>
                  </a:cubicBezTo>
                  <a:cubicBezTo>
                    <a:pt x="10818" y="4462"/>
                    <a:pt x="10802" y="3924"/>
                    <a:pt x="10572" y="3406"/>
                  </a:cubicBezTo>
                  <a:cubicBezTo>
                    <a:pt x="10487" y="3283"/>
                    <a:pt x="10399" y="3160"/>
                    <a:pt x="10245" y="3106"/>
                  </a:cubicBezTo>
                  <a:cubicBezTo>
                    <a:pt x="10241" y="3106"/>
                    <a:pt x="10230" y="3110"/>
                    <a:pt x="10226" y="3110"/>
                  </a:cubicBezTo>
                  <a:cubicBezTo>
                    <a:pt x="10161" y="2952"/>
                    <a:pt x="10222" y="2699"/>
                    <a:pt x="9930" y="2699"/>
                  </a:cubicBezTo>
                  <a:lnTo>
                    <a:pt x="9930" y="2629"/>
                  </a:lnTo>
                  <a:cubicBezTo>
                    <a:pt x="9942" y="2637"/>
                    <a:pt x="9953" y="2637"/>
                    <a:pt x="9969" y="2641"/>
                  </a:cubicBezTo>
                  <a:cubicBezTo>
                    <a:pt x="9987" y="2647"/>
                    <a:pt x="10007" y="2649"/>
                    <a:pt x="10027" y="2649"/>
                  </a:cubicBezTo>
                  <a:cubicBezTo>
                    <a:pt x="10076" y="2649"/>
                    <a:pt x="10127" y="2633"/>
                    <a:pt x="10168" y="2603"/>
                  </a:cubicBezTo>
                  <a:cubicBezTo>
                    <a:pt x="10191" y="2560"/>
                    <a:pt x="10188" y="2510"/>
                    <a:pt x="10161" y="2472"/>
                  </a:cubicBezTo>
                  <a:lnTo>
                    <a:pt x="10153" y="2468"/>
                  </a:lnTo>
                  <a:cubicBezTo>
                    <a:pt x="10076" y="2418"/>
                    <a:pt x="10107" y="2314"/>
                    <a:pt x="10045" y="2257"/>
                  </a:cubicBezTo>
                  <a:cubicBezTo>
                    <a:pt x="10030" y="2226"/>
                    <a:pt x="10026" y="2199"/>
                    <a:pt x="10034" y="2168"/>
                  </a:cubicBezTo>
                  <a:cubicBezTo>
                    <a:pt x="9988" y="2099"/>
                    <a:pt x="9995" y="1995"/>
                    <a:pt x="9930" y="1930"/>
                  </a:cubicBezTo>
                  <a:cubicBezTo>
                    <a:pt x="9899" y="1899"/>
                    <a:pt x="9861" y="1876"/>
                    <a:pt x="9822" y="1861"/>
                  </a:cubicBezTo>
                  <a:lnTo>
                    <a:pt x="9819" y="1857"/>
                  </a:lnTo>
                  <a:cubicBezTo>
                    <a:pt x="9819" y="1842"/>
                    <a:pt x="9819" y="1830"/>
                    <a:pt x="9822" y="1815"/>
                  </a:cubicBezTo>
                  <a:lnTo>
                    <a:pt x="9749" y="1803"/>
                  </a:lnTo>
                  <a:lnTo>
                    <a:pt x="9742" y="1796"/>
                  </a:lnTo>
                  <a:cubicBezTo>
                    <a:pt x="9765" y="1765"/>
                    <a:pt x="9761" y="1726"/>
                    <a:pt x="9730" y="1703"/>
                  </a:cubicBezTo>
                  <a:lnTo>
                    <a:pt x="9726" y="1703"/>
                  </a:lnTo>
                  <a:lnTo>
                    <a:pt x="9719" y="1696"/>
                  </a:lnTo>
                  <a:cubicBezTo>
                    <a:pt x="9680" y="1665"/>
                    <a:pt x="9642" y="1634"/>
                    <a:pt x="9611" y="1600"/>
                  </a:cubicBezTo>
                  <a:lnTo>
                    <a:pt x="9607" y="1592"/>
                  </a:lnTo>
                  <a:cubicBezTo>
                    <a:pt x="9569" y="1557"/>
                    <a:pt x="9530" y="1527"/>
                    <a:pt x="9496" y="1492"/>
                  </a:cubicBezTo>
                  <a:cubicBezTo>
                    <a:pt x="9457" y="1442"/>
                    <a:pt x="9411" y="1411"/>
                    <a:pt x="9354" y="1392"/>
                  </a:cubicBezTo>
                  <a:cubicBezTo>
                    <a:pt x="9319" y="1381"/>
                    <a:pt x="9285" y="1361"/>
                    <a:pt x="9265" y="1335"/>
                  </a:cubicBezTo>
                  <a:cubicBezTo>
                    <a:pt x="9250" y="1354"/>
                    <a:pt x="9238" y="1373"/>
                    <a:pt x="9227" y="1392"/>
                  </a:cubicBezTo>
                  <a:lnTo>
                    <a:pt x="9181" y="1377"/>
                  </a:lnTo>
                  <a:cubicBezTo>
                    <a:pt x="9181" y="1338"/>
                    <a:pt x="9181" y="1304"/>
                    <a:pt x="9173" y="1265"/>
                  </a:cubicBezTo>
                  <a:lnTo>
                    <a:pt x="9069" y="1262"/>
                  </a:lnTo>
                  <a:cubicBezTo>
                    <a:pt x="9069" y="1185"/>
                    <a:pt x="9035" y="1150"/>
                    <a:pt x="8958" y="1150"/>
                  </a:cubicBezTo>
                  <a:cubicBezTo>
                    <a:pt x="8958" y="1119"/>
                    <a:pt x="8954" y="1081"/>
                    <a:pt x="8954" y="1046"/>
                  </a:cubicBezTo>
                  <a:lnTo>
                    <a:pt x="8893" y="1042"/>
                  </a:lnTo>
                  <a:cubicBezTo>
                    <a:pt x="8881" y="1004"/>
                    <a:pt x="8862" y="969"/>
                    <a:pt x="8827" y="946"/>
                  </a:cubicBezTo>
                  <a:cubicBezTo>
                    <a:pt x="8789" y="946"/>
                    <a:pt x="8758" y="935"/>
                    <a:pt x="8727" y="912"/>
                  </a:cubicBezTo>
                  <a:cubicBezTo>
                    <a:pt x="8689" y="885"/>
                    <a:pt x="8650" y="862"/>
                    <a:pt x="8616" y="827"/>
                  </a:cubicBezTo>
                  <a:cubicBezTo>
                    <a:pt x="8585" y="785"/>
                    <a:pt x="8539" y="747"/>
                    <a:pt x="8497" y="720"/>
                  </a:cubicBezTo>
                  <a:lnTo>
                    <a:pt x="8381" y="662"/>
                  </a:lnTo>
                  <a:cubicBezTo>
                    <a:pt x="8366" y="681"/>
                    <a:pt x="8355" y="700"/>
                    <a:pt x="8343" y="720"/>
                  </a:cubicBezTo>
                  <a:lnTo>
                    <a:pt x="8289" y="708"/>
                  </a:lnTo>
                  <a:cubicBezTo>
                    <a:pt x="8305" y="674"/>
                    <a:pt x="8308" y="635"/>
                    <a:pt x="8297" y="604"/>
                  </a:cubicBezTo>
                  <a:lnTo>
                    <a:pt x="8289" y="604"/>
                  </a:lnTo>
                  <a:cubicBezTo>
                    <a:pt x="8228" y="547"/>
                    <a:pt x="8128" y="558"/>
                    <a:pt x="8066" y="501"/>
                  </a:cubicBezTo>
                  <a:cubicBezTo>
                    <a:pt x="8058" y="502"/>
                    <a:pt x="8050" y="503"/>
                    <a:pt x="8042" y="503"/>
                  </a:cubicBezTo>
                  <a:cubicBezTo>
                    <a:pt x="8012" y="503"/>
                    <a:pt x="7983" y="493"/>
                    <a:pt x="7959" y="478"/>
                  </a:cubicBezTo>
                  <a:cubicBezTo>
                    <a:pt x="7921" y="459"/>
                    <a:pt x="7882" y="448"/>
                    <a:pt x="7842" y="448"/>
                  </a:cubicBezTo>
                  <a:cubicBezTo>
                    <a:pt x="7825" y="448"/>
                    <a:pt x="7807" y="450"/>
                    <a:pt x="7790" y="455"/>
                  </a:cubicBezTo>
                  <a:cubicBezTo>
                    <a:pt x="7782" y="432"/>
                    <a:pt x="7767" y="405"/>
                    <a:pt x="7747" y="385"/>
                  </a:cubicBezTo>
                  <a:lnTo>
                    <a:pt x="7740" y="382"/>
                  </a:lnTo>
                  <a:cubicBezTo>
                    <a:pt x="7720" y="362"/>
                    <a:pt x="7695" y="349"/>
                    <a:pt x="7667" y="349"/>
                  </a:cubicBezTo>
                  <a:cubicBezTo>
                    <a:pt x="7657" y="349"/>
                    <a:pt x="7647" y="350"/>
                    <a:pt x="7636" y="355"/>
                  </a:cubicBezTo>
                  <a:cubicBezTo>
                    <a:pt x="7613" y="366"/>
                    <a:pt x="7587" y="372"/>
                    <a:pt x="7561" y="372"/>
                  </a:cubicBezTo>
                  <a:cubicBezTo>
                    <a:pt x="7534" y="372"/>
                    <a:pt x="7507" y="366"/>
                    <a:pt x="7482" y="355"/>
                  </a:cubicBezTo>
                  <a:cubicBezTo>
                    <a:pt x="7455" y="328"/>
                    <a:pt x="7432" y="309"/>
                    <a:pt x="7402" y="285"/>
                  </a:cubicBezTo>
                  <a:lnTo>
                    <a:pt x="7186" y="259"/>
                  </a:lnTo>
                  <a:cubicBezTo>
                    <a:pt x="7168" y="242"/>
                    <a:pt x="7149" y="234"/>
                    <a:pt x="7129" y="234"/>
                  </a:cubicBezTo>
                  <a:cubicBezTo>
                    <a:pt x="7116" y="234"/>
                    <a:pt x="7104" y="237"/>
                    <a:pt x="7090" y="243"/>
                  </a:cubicBezTo>
                  <a:lnTo>
                    <a:pt x="7052" y="270"/>
                  </a:lnTo>
                  <a:lnTo>
                    <a:pt x="7017" y="239"/>
                  </a:lnTo>
                  <a:cubicBezTo>
                    <a:pt x="7002" y="209"/>
                    <a:pt x="6975" y="189"/>
                    <a:pt x="6941" y="182"/>
                  </a:cubicBezTo>
                  <a:cubicBezTo>
                    <a:pt x="6937" y="182"/>
                    <a:pt x="6933" y="182"/>
                    <a:pt x="6930" y="182"/>
                  </a:cubicBezTo>
                  <a:cubicBezTo>
                    <a:pt x="6905" y="182"/>
                    <a:pt x="6876" y="172"/>
                    <a:pt x="6856" y="155"/>
                  </a:cubicBezTo>
                  <a:cubicBezTo>
                    <a:pt x="6838" y="141"/>
                    <a:pt x="6815" y="134"/>
                    <a:pt x="6792" y="134"/>
                  </a:cubicBezTo>
                  <a:cubicBezTo>
                    <a:pt x="6777" y="134"/>
                    <a:pt x="6762" y="137"/>
                    <a:pt x="6748" y="143"/>
                  </a:cubicBezTo>
                  <a:lnTo>
                    <a:pt x="6625" y="182"/>
                  </a:lnTo>
                  <a:lnTo>
                    <a:pt x="6518" y="147"/>
                  </a:lnTo>
                  <a:cubicBezTo>
                    <a:pt x="6458" y="116"/>
                    <a:pt x="6392" y="113"/>
                    <a:pt x="6325" y="113"/>
                  </a:cubicBezTo>
                  <a:cubicBezTo>
                    <a:pt x="6307" y="113"/>
                    <a:pt x="6289" y="113"/>
                    <a:pt x="6270" y="113"/>
                  </a:cubicBezTo>
                  <a:cubicBezTo>
                    <a:pt x="6198" y="113"/>
                    <a:pt x="6126" y="109"/>
                    <a:pt x="6061" y="70"/>
                  </a:cubicBezTo>
                  <a:cubicBezTo>
                    <a:pt x="6050" y="78"/>
                    <a:pt x="6037" y="82"/>
                    <a:pt x="6024" y="82"/>
                  </a:cubicBezTo>
                  <a:cubicBezTo>
                    <a:pt x="6005" y="82"/>
                    <a:pt x="5986" y="73"/>
                    <a:pt x="5972" y="55"/>
                  </a:cubicBezTo>
                  <a:cubicBezTo>
                    <a:pt x="5943" y="26"/>
                    <a:pt x="5905" y="11"/>
                    <a:pt x="5867" y="11"/>
                  </a:cubicBezTo>
                  <a:cubicBezTo>
                    <a:pt x="5831" y="11"/>
                    <a:pt x="5795" y="25"/>
                    <a:pt x="5769" y="51"/>
                  </a:cubicBezTo>
                  <a:lnTo>
                    <a:pt x="5761" y="59"/>
                  </a:lnTo>
                  <a:lnTo>
                    <a:pt x="5749" y="66"/>
                  </a:lnTo>
                  <a:cubicBezTo>
                    <a:pt x="5678" y="107"/>
                    <a:pt x="5608" y="123"/>
                    <a:pt x="5538" y="123"/>
                  </a:cubicBezTo>
                  <a:cubicBezTo>
                    <a:pt x="5460" y="123"/>
                    <a:pt x="5382" y="103"/>
                    <a:pt x="5304" y="70"/>
                  </a:cubicBezTo>
                  <a:lnTo>
                    <a:pt x="5115" y="74"/>
                  </a:lnTo>
                  <a:cubicBezTo>
                    <a:pt x="5091" y="90"/>
                    <a:pt x="5066" y="101"/>
                    <a:pt x="5041" y="101"/>
                  </a:cubicBezTo>
                  <a:cubicBezTo>
                    <a:pt x="5018" y="101"/>
                    <a:pt x="4995" y="92"/>
                    <a:pt x="4973" y="70"/>
                  </a:cubicBezTo>
                  <a:cubicBezTo>
                    <a:pt x="4960" y="77"/>
                    <a:pt x="4945" y="81"/>
                    <a:pt x="4931" y="81"/>
                  </a:cubicBezTo>
                  <a:cubicBezTo>
                    <a:pt x="4911" y="81"/>
                    <a:pt x="4892" y="74"/>
                    <a:pt x="4877" y="59"/>
                  </a:cubicBezTo>
                  <a:cubicBezTo>
                    <a:pt x="4811" y="25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20"/>
            <p:cNvSpPr/>
            <p:nvPr/>
          </p:nvSpPr>
          <p:spPr>
            <a:xfrm>
              <a:off x="2831896" y="1189969"/>
              <a:ext cx="73331" cy="90920"/>
            </a:xfrm>
            <a:custGeom>
              <a:avLst/>
              <a:gdLst/>
              <a:ahLst/>
              <a:cxnLst/>
              <a:rect l="l" t="t" r="r" b="b"/>
              <a:pathLst>
                <a:path w="2364" h="2931" extrusionOk="0">
                  <a:moveTo>
                    <a:pt x="2215" y="1"/>
                  </a:moveTo>
                  <a:cubicBezTo>
                    <a:pt x="2172" y="1"/>
                    <a:pt x="2126" y="15"/>
                    <a:pt x="2079" y="34"/>
                  </a:cubicBezTo>
                  <a:cubicBezTo>
                    <a:pt x="1807" y="134"/>
                    <a:pt x="1515" y="191"/>
                    <a:pt x="1307" y="429"/>
                  </a:cubicBezTo>
                  <a:lnTo>
                    <a:pt x="1207" y="491"/>
                  </a:lnTo>
                  <a:cubicBezTo>
                    <a:pt x="938" y="629"/>
                    <a:pt x="708" y="833"/>
                    <a:pt x="539" y="1083"/>
                  </a:cubicBezTo>
                  <a:cubicBezTo>
                    <a:pt x="477" y="1113"/>
                    <a:pt x="423" y="1152"/>
                    <a:pt x="439" y="1240"/>
                  </a:cubicBezTo>
                  <a:cubicBezTo>
                    <a:pt x="300" y="1298"/>
                    <a:pt x="235" y="1413"/>
                    <a:pt x="208" y="1551"/>
                  </a:cubicBezTo>
                  <a:cubicBezTo>
                    <a:pt x="1" y="1913"/>
                    <a:pt x="116" y="2239"/>
                    <a:pt x="293" y="2566"/>
                  </a:cubicBezTo>
                  <a:cubicBezTo>
                    <a:pt x="308" y="2654"/>
                    <a:pt x="308" y="2762"/>
                    <a:pt x="435" y="2781"/>
                  </a:cubicBezTo>
                  <a:cubicBezTo>
                    <a:pt x="446" y="2827"/>
                    <a:pt x="458" y="2881"/>
                    <a:pt x="473" y="2931"/>
                  </a:cubicBezTo>
                  <a:cubicBezTo>
                    <a:pt x="492" y="2916"/>
                    <a:pt x="531" y="2900"/>
                    <a:pt x="531" y="2881"/>
                  </a:cubicBezTo>
                  <a:cubicBezTo>
                    <a:pt x="539" y="2835"/>
                    <a:pt x="512" y="2793"/>
                    <a:pt x="462" y="2781"/>
                  </a:cubicBezTo>
                  <a:lnTo>
                    <a:pt x="439" y="2781"/>
                  </a:lnTo>
                  <a:lnTo>
                    <a:pt x="396" y="2566"/>
                  </a:lnTo>
                  <a:cubicBezTo>
                    <a:pt x="308" y="2312"/>
                    <a:pt x="331" y="2043"/>
                    <a:pt x="300" y="1782"/>
                  </a:cubicBezTo>
                  <a:cubicBezTo>
                    <a:pt x="343" y="1586"/>
                    <a:pt x="423" y="1402"/>
                    <a:pt x="535" y="1240"/>
                  </a:cubicBezTo>
                  <a:lnTo>
                    <a:pt x="492" y="1229"/>
                  </a:lnTo>
                  <a:lnTo>
                    <a:pt x="500" y="1206"/>
                  </a:lnTo>
                  <a:cubicBezTo>
                    <a:pt x="515" y="1217"/>
                    <a:pt x="523" y="1229"/>
                    <a:pt x="539" y="1240"/>
                  </a:cubicBezTo>
                  <a:cubicBezTo>
                    <a:pt x="792" y="1067"/>
                    <a:pt x="1019" y="860"/>
                    <a:pt x="1211" y="625"/>
                  </a:cubicBezTo>
                  <a:cubicBezTo>
                    <a:pt x="1246" y="614"/>
                    <a:pt x="1280" y="602"/>
                    <a:pt x="1307" y="583"/>
                  </a:cubicBezTo>
                  <a:lnTo>
                    <a:pt x="2091" y="168"/>
                  </a:lnTo>
                  <a:cubicBezTo>
                    <a:pt x="2187" y="153"/>
                    <a:pt x="2298" y="183"/>
                    <a:pt x="2364" y="76"/>
                  </a:cubicBezTo>
                  <a:cubicBezTo>
                    <a:pt x="2317" y="21"/>
                    <a:pt x="2268" y="1"/>
                    <a:pt x="2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6" name="Google Shape;3396;p20"/>
          <p:cNvGrpSpPr/>
          <p:nvPr/>
        </p:nvGrpSpPr>
        <p:grpSpPr>
          <a:xfrm rot="-2064911">
            <a:off x="553708" y="3640192"/>
            <a:ext cx="766779" cy="278901"/>
            <a:chOff x="1127595" y="1672237"/>
            <a:chExt cx="662649" cy="241025"/>
          </a:xfrm>
        </p:grpSpPr>
        <p:sp>
          <p:nvSpPr>
            <p:cNvPr id="3397" name="Google Shape;3397;p20"/>
            <p:cNvSpPr/>
            <p:nvPr/>
          </p:nvSpPr>
          <p:spPr>
            <a:xfrm>
              <a:off x="1644078" y="1732168"/>
              <a:ext cx="155" cy="12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cubicBezTo>
                    <a:pt x="1" y="0"/>
                    <a:pt x="1" y="4"/>
                    <a:pt x="5" y="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20"/>
            <p:cNvSpPr/>
            <p:nvPr/>
          </p:nvSpPr>
          <p:spPr>
            <a:xfrm>
              <a:off x="1127595" y="1672237"/>
              <a:ext cx="662649" cy="241025"/>
            </a:xfrm>
            <a:custGeom>
              <a:avLst/>
              <a:gdLst/>
              <a:ahLst/>
              <a:cxnLst/>
              <a:rect l="l" t="t" r="r" b="b"/>
              <a:pathLst>
                <a:path w="21362" h="7770" extrusionOk="0">
                  <a:moveTo>
                    <a:pt x="13534" y="207"/>
                  </a:moveTo>
                  <a:lnTo>
                    <a:pt x="13527" y="215"/>
                  </a:lnTo>
                  <a:lnTo>
                    <a:pt x="13527" y="215"/>
                  </a:lnTo>
                  <a:cubicBezTo>
                    <a:pt x="13528" y="215"/>
                    <a:pt x="13529" y="215"/>
                    <a:pt x="13529" y="215"/>
                  </a:cubicBezTo>
                  <a:lnTo>
                    <a:pt x="13529" y="215"/>
                  </a:lnTo>
                  <a:lnTo>
                    <a:pt x="13534" y="207"/>
                  </a:lnTo>
                  <a:close/>
                  <a:moveTo>
                    <a:pt x="3013" y="2128"/>
                  </a:moveTo>
                  <a:lnTo>
                    <a:pt x="3013" y="2128"/>
                  </a:lnTo>
                  <a:cubicBezTo>
                    <a:pt x="2990" y="2140"/>
                    <a:pt x="2963" y="2143"/>
                    <a:pt x="2932" y="2147"/>
                  </a:cubicBezTo>
                  <a:lnTo>
                    <a:pt x="2821" y="2236"/>
                  </a:lnTo>
                  <a:cubicBezTo>
                    <a:pt x="2833" y="2278"/>
                    <a:pt x="2833" y="2336"/>
                    <a:pt x="2856" y="2359"/>
                  </a:cubicBezTo>
                  <a:cubicBezTo>
                    <a:pt x="2867" y="2367"/>
                    <a:pt x="2877" y="2371"/>
                    <a:pt x="2886" y="2371"/>
                  </a:cubicBezTo>
                  <a:cubicBezTo>
                    <a:pt x="2917" y="2371"/>
                    <a:pt x="2937" y="2328"/>
                    <a:pt x="2952" y="2301"/>
                  </a:cubicBezTo>
                  <a:cubicBezTo>
                    <a:pt x="2975" y="2243"/>
                    <a:pt x="2994" y="2186"/>
                    <a:pt x="3013" y="2128"/>
                  </a:cubicBezTo>
                  <a:close/>
                  <a:moveTo>
                    <a:pt x="6817" y="4346"/>
                  </a:moveTo>
                  <a:cubicBezTo>
                    <a:pt x="6836" y="4346"/>
                    <a:pt x="6855" y="4353"/>
                    <a:pt x="6875" y="4372"/>
                  </a:cubicBezTo>
                  <a:cubicBezTo>
                    <a:pt x="6837" y="4372"/>
                    <a:pt x="6798" y="4376"/>
                    <a:pt x="6756" y="4388"/>
                  </a:cubicBezTo>
                  <a:cubicBezTo>
                    <a:pt x="6744" y="4391"/>
                    <a:pt x="6733" y="4391"/>
                    <a:pt x="6721" y="4395"/>
                  </a:cubicBezTo>
                  <a:cubicBezTo>
                    <a:pt x="6754" y="4370"/>
                    <a:pt x="6784" y="4346"/>
                    <a:pt x="6817" y="4346"/>
                  </a:cubicBezTo>
                  <a:close/>
                  <a:moveTo>
                    <a:pt x="7644" y="4218"/>
                  </a:moveTo>
                  <a:lnTo>
                    <a:pt x="7644" y="4218"/>
                  </a:lnTo>
                  <a:cubicBezTo>
                    <a:pt x="7601" y="4249"/>
                    <a:pt x="7559" y="4272"/>
                    <a:pt x="7509" y="4288"/>
                  </a:cubicBezTo>
                  <a:cubicBezTo>
                    <a:pt x="7382" y="4334"/>
                    <a:pt x="7236" y="4330"/>
                    <a:pt x="7106" y="4395"/>
                  </a:cubicBezTo>
                  <a:cubicBezTo>
                    <a:pt x="7086" y="4411"/>
                    <a:pt x="7067" y="4430"/>
                    <a:pt x="7059" y="4453"/>
                  </a:cubicBezTo>
                  <a:cubicBezTo>
                    <a:pt x="7040" y="4426"/>
                    <a:pt x="7010" y="4407"/>
                    <a:pt x="6979" y="4391"/>
                  </a:cubicBezTo>
                  <a:cubicBezTo>
                    <a:pt x="7209" y="4372"/>
                    <a:pt x="7425" y="4288"/>
                    <a:pt x="7644" y="4218"/>
                  </a:cubicBezTo>
                  <a:close/>
                  <a:moveTo>
                    <a:pt x="5277" y="395"/>
                  </a:moveTo>
                  <a:cubicBezTo>
                    <a:pt x="5296" y="418"/>
                    <a:pt x="5319" y="437"/>
                    <a:pt x="5350" y="457"/>
                  </a:cubicBezTo>
                  <a:cubicBezTo>
                    <a:pt x="5845" y="514"/>
                    <a:pt x="6352" y="495"/>
                    <a:pt x="6814" y="726"/>
                  </a:cubicBezTo>
                  <a:cubicBezTo>
                    <a:pt x="7025" y="775"/>
                    <a:pt x="7240" y="818"/>
                    <a:pt x="7444" y="898"/>
                  </a:cubicBezTo>
                  <a:cubicBezTo>
                    <a:pt x="7724" y="997"/>
                    <a:pt x="7951" y="1229"/>
                    <a:pt x="8270" y="1229"/>
                  </a:cubicBezTo>
                  <a:cubicBezTo>
                    <a:pt x="8275" y="1229"/>
                    <a:pt x="8280" y="1229"/>
                    <a:pt x="8285" y="1229"/>
                  </a:cubicBezTo>
                  <a:cubicBezTo>
                    <a:pt x="8366" y="1229"/>
                    <a:pt x="8451" y="1244"/>
                    <a:pt x="8527" y="1275"/>
                  </a:cubicBezTo>
                  <a:cubicBezTo>
                    <a:pt x="8562" y="1298"/>
                    <a:pt x="8604" y="1313"/>
                    <a:pt x="8643" y="1325"/>
                  </a:cubicBezTo>
                  <a:cubicBezTo>
                    <a:pt x="8662" y="1337"/>
                    <a:pt x="8681" y="1344"/>
                    <a:pt x="8696" y="1360"/>
                  </a:cubicBezTo>
                  <a:cubicBezTo>
                    <a:pt x="8716" y="1371"/>
                    <a:pt x="8731" y="1383"/>
                    <a:pt x="8750" y="1394"/>
                  </a:cubicBezTo>
                  <a:cubicBezTo>
                    <a:pt x="8785" y="1417"/>
                    <a:pt x="8816" y="1440"/>
                    <a:pt x="8854" y="1467"/>
                  </a:cubicBezTo>
                  <a:cubicBezTo>
                    <a:pt x="8869" y="1475"/>
                    <a:pt x="8889" y="1479"/>
                    <a:pt x="8904" y="1486"/>
                  </a:cubicBezTo>
                  <a:cubicBezTo>
                    <a:pt x="8904" y="1490"/>
                    <a:pt x="8904" y="1490"/>
                    <a:pt x="8908" y="1494"/>
                  </a:cubicBezTo>
                  <a:cubicBezTo>
                    <a:pt x="9010" y="1693"/>
                    <a:pt x="9150" y="1786"/>
                    <a:pt x="9319" y="1786"/>
                  </a:cubicBezTo>
                  <a:cubicBezTo>
                    <a:pt x="9347" y="1786"/>
                    <a:pt x="9375" y="1783"/>
                    <a:pt x="9403" y="1778"/>
                  </a:cubicBezTo>
                  <a:lnTo>
                    <a:pt x="9403" y="1778"/>
                  </a:lnTo>
                  <a:cubicBezTo>
                    <a:pt x="9257" y="1947"/>
                    <a:pt x="9104" y="2101"/>
                    <a:pt x="8946" y="2251"/>
                  </a:cubicBezTo>
                  <a:cubicBezTo>
                    <a:pt x="8931" y="2270"/>
                    <a:pt x="8912" y="2282"/>
                    <a:pt x="8900" y="2297"/>
                  </a:cubicBezTo>
                  <a:cubicBezTo>
                    <a:pt x="8866" y="2332"/>
                    <a:pt x="8835" y="2366"/>
                    <a:pt x="8808" y="2405"/>
                  </a:cubicBezTo>
                  <a:cubicBezTo>
                    <a:pt x="8508" y="2781"/>
                    <a:pt x="8251" y="3185"/>
                    <a:pt x="8024" y="3608"/>
                  </a:cubicBezTo>
                  <a:lnTo>
                    <a:pt x="7939" y="3780"/>
                  </a:lnTo>
                  <a:cubicBezTo>
                    <a:pt x="7924" y="3807"/>
                    <a:pt x="7913" y="3830"/>
                    <a:pt x="7901" y="3853"/>
                  </a:cubicBezTo>
                  <a:cubicBezTo>
                    <a:pt x="7870" y="3853"/>
                    <a:pt x="7840" y="3852"/>
                    <a:pt x="7809" y="3852"/>
                  </a:cubicBezTo>
                  <a:cubicBezTo>
                    <a:pt x="7689" y="3852"/>
                    <a:pt x="7570" y="3864"/>
                    <a:pt x="7463" y="3934"/>
                  </a:cubicBezTo>
                  <a:cubicBezTo>
                    <a:pt x="7217" y="3771"/>
                    <a:pt x="6956" y="3719"/>
                    <a:pt x="6686" y="3719"/>
                  </a:cubicBezTo>
                  <a:cubicBezTo>
                    <a:pt x="6544" y="3719"/>
                    <a:pt x="6399" y="3734"/>
                    <a:pt x="6253" y="3754"/>
                  </a:cubicBezTo>
                  <a:cubicBezTo>
                    <a:pt x="6229" y="3777"/>
                    <a:pt x="6218" y="3815"/>
                    <a:pt x="6229" y="3850"/>
                  </a:cubicBezTo>
                  <a:cubicBezTo>
                    <a:pt x="6216" y="3852"/>
                    <a:pt x="6204" y="3852"/>
                    <a:pt x="6193" y="3852"/>
                  </a:cubicBezTo>
                  <a:cubicBezTo>
                    <a:pt x="6182" y="3852"/>
                    <a:pt x="6172" y="3852"/>
                    <a:pt x="6160" y="3850"/>
                  </a:cubicBezTo>
                  <a:cubicBezTo>
                    <a:pt x="6176" y="3815"/>
                    <a:pt x="6172" y="3780"/>
                    <a:pt x="6145" y="3754"/>
                  </a:cubicBezTo>
                  <a:cubicBezTo>
                    <a:pt x="6050" y="3747"/>
                    <a:pt x="5954" y="3742"/>
                    <a:pt x="5858" y="3742"/>
                  </a:cubicBezTo>
                  <a:cubicBezTo>
                    <a:pt x="5714" y="3742"/>
                    <a:pt x="5569" y="3754"/>
                    <a:pt x="5426" y="3788"/>
                  </a:cubicBezTo>
                  <a:cubicBezTo>
                    <a:pt x="5418" y="3779"/>
                    <a:pt x="5407" y="3775"/>
                    <a:pt x="5395" y="3775"/>
                  </a:cubicBezTo>
                  <a:cubicBezTo>
                    <a:pt x="5382" y="3775"/>
                    <a:pt x="5368" y="3781"/>
                    <a:pt x="5357" y="3792"/>
                  </a:cubicBezTo>
                  <a:lnTo>
                    <a:pt x="4504" y="3911"/>
                  </a:lnTo>
                  <a:cubicBezTo>
                    <a:pt x="4470" y="3911"/>
                    <a:pt x="4443" y="3923"/>
                    <a:pt x="4416" y="3942"/>
                  </a:cubicBezTo>
                  <a:lnTo>
                    <a:pt x="4124" y="4003"/>
                  </a:lnTo>
                  <a:cubicBezTo>
                    <a:pt x="4113" y="3999"/>
                    <a:pt x="4102" y="3997"/>
                    <a:pt x="4091" y="3997"/>
                  </a:cubicBezTo>
                  <a:cubicBezTo>
                    <a:pt x="4061" y="3997"/>
                    <a:pt x="4032" y="4013"/>
                    <a:pt x="4012" y="4042"/>
                  </a:cubicBezTo>
                  <a:cubicBezTo>
                    <a:pt x="4001" y="4041"/>
                    <a:pt x="3990" y="4041"/>
                    <a:pt x="3979" y="4041"/>
                  </a:cubicBezTo>
                  <a:cubicBezTo>
                    <a:pt x="3651" y="4041"/>
                    <a:pt x="3368" y="4257"/>
                    <a:pt x="3041" y="4257"/>
                  </a:cubicBezTo>
                  <a:cubicBezTo>
                    <a:pt x="3038" y="4257"/>
                    <a:pt x="3035" y="4257"/>
                    <a:pt x="3032" y="4257"/>
                  </a:cubicBezTo>
                  <a:cubicBezTo>
                    <a:pt x="3025" y="4230"/>
                    <a:pt x="3021" y="4199"/>
                    <a:pt x="3013" y="4169"/>
                  </a:cubicBezTo>
                  <a:cubicBezTo>
                    <a:pt x="2906" y="4011"/>
                    <a:pt x="3048" y="3807"/>
                    <a:pt x="2909" y="3654"/>
                  </a:cubicBezTo>
                  <a:cubicBezTo>
                    <a:pt x="2717" y="3438"/>
                    <a:pt x="2821" y="3242"/>
                    <a:pt x="2932" y="3046"/>
                  </a:cubicBezTo>
                  <a:cubicBezTo>
                    <a:pt x="3155" y="2935"/>
                    <a:pt x="3182" y="2739"/>
                    <a:pt x="3175" y="2524"/>
                  </a:cubicBezTo>
                  <a:lnTo>
                    <a:pt x="3175" y="2524"/>
                  </a:lnTo>
                  <a:cubicBezTo>
                    <a:pt x="3317" y="2624"/>
                    <a:pt x="3336" y="2793"/>
                    <a:pt x="3409" y="2931"/>
                  </a:cubicBezTo>
                  <a:cubicBezTo>
                    <a:pt x="3278" y="2947"/>
                    <a:pt x="3178" y="2993"/>
                    <a:pt x="3155" y="3139"/>
                  </a:cubicBezTo>
                  <a:cubicBezTo>
                    <a:pt x="3117" y="3181"/>
                    <a:pt x="3109" y="3246"/>
                    <a:pt x="3155" y="3262"/>
                  </a:cubicBezTo>
                  <a:cubicBezTo>
                    <a:pt x="3169" y="3267"/>
                    <a:pt x="3181" y="3269"/>
                    <a:pt x="3191" y="3269"/>
                  </a:cubicBezTo>
                  <a:cubicBezTo>
                    <a:pt x="3246" y="3269"/>
                    <a:pt x="3234" y="3192"/>
                    <a:pt x="3244" y="3146"/>
                  </a:cubicBezTo>
                  <a:cubicBezTo>
                    <a:pt x="3413" y="3146"/>
                    <a:pt x="3532" y="3054"/>
                    <a:pt x="3643" y="2950"/>
                  </a:cubicBezTo>
                  <a:cubicBezTo>
                    <a:pt x="3732" y="2900"/>
                    <a:pt x="3820" y="2854"/>
                    <a:pt x="3724" y="2735"/>
                  </a:cubicBezTo>
                  <a:cubicBezTo>
                    <a:pt x="3340" y="2562"/>
                    <a:pt x="3336" y="2551"/>
                    <a:pt x="3524" y="2228"/>
                  </a:cubicBezTo>
                  <a:cubicBezTo>
                    <a:pt x="3570" y="2170"/>
                    <a:pt x="3586" y="2101"/>
                    <a:pt x="3570" y="2028"/>
                  </a:cubicBezTo>
                  <a:lnTo>
                    <a:pt x="3570" y="2028"/>
                  </a:lnTo>
                  <a:cubicBezTo>
                    <a:pt x="3626" y="2040"/>
                    <a:pt x="3678" y="2054"/>
                    <a:pt x="3731" y="2054"/>
                  </a:cubicBezTo>
                  <a:cubicBezTo>
                    <a:pt x="3763" y="2054"/>
                    <a:pt x="3795" y="2049"/>
                    <a:pt x="3828" y="2036"/>
                  </a:cubicBezTo>
                  <a:lnTo>
                    <a:pt x="4097" y="1913"/>
                  </a:lnTo>
                  <a:cubicBezTo>
                    <a:pt x="4104" y="1882"/>
                    <a:pt x="4108" y="1855"/>
                    <a:pt x="4116" y="1821"/>
                  </a:cubicBezTo>
                  <a:cubicBezTo>
                    <a:pt x="4158" y="1759"/>
                    <a:pt x="4147" y="1698"/>
                    <a:pt x="4128" y="1629"/>
                  </a:cubicBezTo>
                  <a:cubicBezTo>
                    <a:pt x="4070" y="1456"/>
                    <a:pt x="4070" y="1244"/>
                    <a:pt x="3828" y="1202"/>
                  </a:cubicBezTo>
                  <a:lnTo>
                    <a:pt x="3816" y="1410"/>
                  </a:lnTo>
                  <a:lnTo>
                    <a:pt x="3812" y="1413"/>
                  </a:lnTo>
                  <a:cubicBezTo>
                    <a:pt x="3709" y="1499"/>
                    <a:pt x="3772" y="1732"/>
                    <a:pt x="3575" y="1732"/>
                  </a:cubicBezTo>
                  <a:cubicBezTo>
                    <a:pt x="3561" y="1732"/>
                    <a:pt x="3545" y="1731"/>
                    <a:pt x="3528" y="1728"/>
                  </a:cubicBezTo>
                  <a:cubicBezTo>
                    <a:pt x="3505" y="1736"/>
                    <a:pt x="3482" y="1740"/>
                    <a:pt x="3463" y="1755"/>
                  </a:cubicBezTo>
                  <a:cubicBezTo>
                    <a:pt x="3470" y="1702"/>
                    <a:pt x="3490" y="1659"/>
                    <a:pt x="3524" y="1613"/>
                  </a:cubicBezTo>
                  <a:cubicBezTo>
                    <a:pt x="3490" y="1545"/>
                    <a:pt x="3428" y="1528"/>
                    <a:pt x="3360" y="1528"/>
                  </a:cubicBezTo>
                  <a:cubicBezTo>
                    <a:pt x="3352" y="1528"/>
                    <a:pt x="3344" y="1528"/>
                    <a:pt x="3336" y="1529"/>
                  </a:cubicBezTo>
                  <a:cubicBezTo>
                    <a:pt x="3263" y="1690"/>
                    <a:pt x="3109" y="1786"/>
                    <a:pt x="3002" y="1917"/>
                  </a:cubicBezTo>
                  <a:cubicBezTo>
                    <a:pt x="2963" y="1986"/>
                    <a:pt x="2967" y="2070"/>
                    <a:pt x="3013" y="2128"/>
                  </a:cubicBezTo>
                  <a:lnTo>
                    <a:pt x="3317" y="1909"/>
                  </a:lnTo>
                  <a:cubicBezTo>
                    <a:pt x="3340" y="1898"/>
                    <a:pt x="3367" y="1882"/>
                    <a:pt x="3386" y="1863"/>
                  </a:cubicBezTo>
                  <a:lnTo>
                    <a:pt x="3394" y="1921"/>
                  </a:lnTo>
                  <a:lnTo>
                    <a:pt x="3409" y="1936"/>
                  </a:lnTo>
                  <a:cubicBezTo>
                    <a:pt x="3340" y="1971"/>
                    <a:pt x="3282" y="2013"/>
                    <a:pt x="3236" y="2070"/>
                  </a:cubicBezTo>
                  <a:cubicBezTo>
                    <a:pt x="3163" y="2147"/>
                    <a:pt x="3121" y="2247"/>
                    <a:pt x="3117" y="2355"/>
                  </a:cubicBezTo>
                  <a:lnTo>
                    <a:pt x="3117" y="2401"/>
                  </a:lnTo>
                  <a:cubicBezTo>
                    <a:pt x="2852" y="2401"/>
                    <a:pt x="2890" y="2666"/>
                    <a:pt x="2817" y="2839"/>
                  </a:cubicBezTo>
                  <a:cubicBezTo>
                    <a:pt x="2813" y="2870"/>
                    <a:pt x="2806" y="2897"/>
                    <a:pt x="2806" y="2927"/>
                  </a:cubicBezTo>
                  <a:cubicBezTo>
                    <a:pt x="2710" y="3139"/>
                    <a:pt x="2571" y="3323"/>
                    <a:pt x="2517" y="3554"/>
                  </a:cubicBezTo>
                  <a:cubicBezTo>
                    <a:pt x="2487" y="3638"/>
                    <a:pt x="2360" y="3696"/>
                    <a:pt x="2429" y="3803"/>
                  </a:cubicBezTo>
                  <a:cubicBezTo>
                    <a:pt x="2457" y="3851"/>
                    <a:pt x="2493" y="3891"/>
                    <a:pt x="2539" y="3891"/>
                  </a:cubicBezTo>
                  <a:cubicBezTo>
                    <a:pt x="2563" y="3891"/>
                    <a:pt x="2591" y="3880"/>
                    <a:pt x="2621" y="3853"/>
                  </a:cubicBezTo>
                  <a:cubicBezTo>
                    <a:pt x="2867" y="3946"/>
                    <a:pt x="2725" y="4176"/>
                    <a:pt x="2790" y="4334"/>
                  </a:cubicBezTo>
                  <a:cubicBezTo>
                    <a:pt x="2421" y="4545"/>
                    <a:pt x="2022" y="4660"/>
                    <a:pt x="1641" y="4822"/>
                  </a:cubicBezTo>
                  <a:cubicBezTo>
                    <a:pt x="1530" y="4872"/>
                    <a:pt x="1319" y="4841"/>
                    <a:pt x="1376" y="5033"/>
                  </a:cubicBezTo>
                  <a:cubicBezTo>
                    <a:pt x="1399" y="5111"/>
                    <a:pt x="1461" y="5133"/>
                    <a:pt x="1534" y="5133"/>
                  </a:cubicBezTo>
                  <a:cubicBezTo>
                    <a:pt x="1597" y="5133"/>
                    <a:pt x="1667" y="5117"/>
                    <a:pt x="1726" y="5106"/>
                  </a:cubicBezTo>
                  <a:cubicBezTo>
                    <a:pt x="1776" y="5098"/>
                    <a:pt x="1822" y="5083"/>
                    <a:pt x="1872" y="5064"/>
                  </a:cubicBezTo>
                  <a:cubicBezTo>
                    <a:pt x="2683" y="4760"/>
                    <a:pt x="3486" y="4445"/>
                    <a:pt x="4331" y="4238"/>
                  </a:cubicBezTo>
                  <a:cubicBezTo>
                    <a:pt x="4341" y="4242"/>
                    <a:pt x="4352" y="4244"/>
                    <a:pt x="4363" y="4244"/>
                  </a:cubicBezTo>
                  <a:cubicBezTo>
                    <a:pt x="4397" y="4244"/>
                    <a:pt x="4430" y="4223"/>
                    <a:pt x="4439" y="4188"/>
                  </a:cubicBezTo>
                  <a:cubicBezTo>
                    <a:pt x="4446" y="4184"/>
                    <a:pt x="4446" y="4180"/>
                    <a:pt x="4446" y="4169"/>
                  </a:cubicBezTo>
                  <a:lnTo>
                    <a:pt x="4446" y="4176"/>
                  </a:lnTo>
                  <a:cubicBezTo>
                    <a:pt x="4531" y="4207"/>
                    <a:pt x="4614" y="4219"/>
                    <a:pt x="4697" y="4219"/>
                  </a:cubicBezTo>
                  <a:cubicBezTo>
                    <a:pt x="4941" y="4219"/>
                    <a:pt x="5181" y="4117"/>
                    <a:pt x="5428" y="4117"/>
                  </a:cubicBezTo>
                  <a:cubicBezTo>
                    <a:pt x="5460" y="4117"/>
                    <a:pt x="5491" y="4119"/>
                    <a:pt x="5522" y="4122"/>
                  </a:cubicBezTo>
                  <a:cubicBezTo>
                    <a:pt x="5592" y="4099"/>
                    <a:pt x="5680" y="4103"/>
                    <a:pt x="5749" y="4049"/>
                  </a:cubicBezTo>
                  <a:lnTo>
                    <a:pt x="5753" y="4046"/>
                  </a:lnTo>
                  <a:cubicBezTo>
                    <a:pt x="5765" y="4026"/>
                    <a:pt x="5783" y="4016"/>
                    <a:pt x="5802" y="4016"/>
                  </a:cubicBezTo>
                  <a:cubicBezTo>
                    <a:pt x="5813" y="4016"/>
                    <a:pt x="5824" y="4019"/>
                    <a:pt x="5834" y="4026"/>
                  </a:cubicBezTo>
                  <a:lnTo>
                    <a:pt x="5849" y="4042"/>
                  </a:lnTo>
                  <a:lnTo>
                    <a:pt x="5853" y="4042"/>
                  </a:lnTo>
                  <a:cubicBezTo>
                    <a:pt x="5862" y="4056"/>
                    <a:pt x="5878" y="4062"/>
                    <a:pt x="5895" y="4062"/>
                  </a:cubicBezTo>
                  <a:cubicBezTo>
                    <a:pt x="5906" y="4062"/>
                    <a:pt x="5917" y="4059"/>
                    <a:pt x="5926" y="4053"/>
                  </a:cubicBezTo>
                  <a:cubicBezTo>
                    <a:pt x="5930" y="4049"/>
                    <a:pt x="5934" y="4046"/>
                    <a:pt x="5941" y="4034"/>
                  </a:cubicBezTo>
                  <a:lnTo>
                    <a:pt x="5945" y="4034"/>
                  </a:lnTo>
                  <a:cubicBezTo>
                    <a:pt x="6030" y="3969"/>
                    <a:pt x="6141" y="4007"/>
                    <a:pt x="6237" y="3976"/>
                  </a:cubicBezTo>
                  <a:cubicBezTo>
                    <a:pt x="6253" y="3965"/>
                    <a:pt x="6260" y="3949"/>
                    <a:pt x="6268" y="3930"/>
                  </a:cubicBezTo>
                  <a:cubicBezTo>
                    <a:pt x="6310" y="3946"/>
                    <a:pt x="6356" y="3946"/>
                    <a:pt x="6406" y="3946"/>
                  </a:cubicBezTo>
                  <a:cubicBezTo>
                    <a:pt x="6464" y="3969"/>
                    <a:pt x="6522" y="3988"/>
                    <a:pt x="6583" y="4003"/>
                  </a:cubicBezTo>
                  <a:lnTo>
                    <a:pt x="6606" y="4003"/>
                  </a:lnTo>
                  <a:cubicBezTo>
                    <a:pt x="6545" y="4034"/>
                    <a:pt x="6491" y="4080"/>
                    <a:pt x="6449" y="4130"/>
                  </a:cubicBezTo>
                  <a:lnTo>
                    <a:pt x="6268" y="4157"/>
                  </a:lnTo>
                  <a:cubicBezTo>
                    <a:pt x="6241" y="4176"/>
                    <a:pt x="6229" y="4207"/>
                    <a:pt x="6233" y="4238"/>
                  </a:cubicBezTo>
                  <a:cubicBezTo>
                    <a:pt x="6222" y="4238"/>
                    <a:pt x="6214" y="4242"/>
                    <a:pt x="6203" y="4242"/>
                  </a:cubicBezTo>
                  <a:lnTo>
                    <a:pt x="6199" y="4238"/>
                  </a:lnTo>
                  <a:lnTo>
                    <a:pt x="6160" y="4199"/>
                  </a:lnTo>
                  <a:lnTo>
                    <a:pt x="5753" y="4357"/>
                  </a:lnTo>
                  <a:cubicBezTo>
                    <a:pt x="5741" y="4354"/>
                    <a:pt x="5729" y="4353"/>
                    <a:pt x="5717" y="4353"/>
                  </a:cubicBezTo>
                  <a:cubicBezTo>
                    <a:pt x="5652" y="4353"/>
                    <a:pt x="5588" y="4387"/>
                    <a:pt x="5549" y="4445"/>
                  </a:cubicBezTo>
                  <a:cubicBezTo>
                    <a:pt x="5537" y="4442"/>
                    <a:pt x="5525" y="4440"/>
                    <a:pt x="5512" y="4440"/>
                  </a:cubicBezTo>
                  <a:cubicBezTo>
                    <a:pt x="5492" y="4440"/>
                    <a:pt x="5472" y="4445"/>
                    <a:pt x="5453" y="4457"/>
                  </a:cubicBezTo>
                  <a:cubicBezTo>
                    <a:pt x="5292" y="4491"/>
                    <a:pt x="5138" y="4549"/>
                    <a:pt x="4988" y="4626"/>
                  </a:cubicBezTo>
                  <a:cubicBezTo>
                    <a:pt x="4960" y="4626"/>
                    <a:pt x="4932" y="4628"/>
                    <a:pt x="4901" y="4628"/>
                  </a:cubicBezTo>
                  <a:cubicBezTo>
                    <a:pt x="4886" y="4628"/>
                    <a:pt x="4870" y="4627"/>
                    <a:pt x="4854" y="4626"/>
                  </a:cubicBezTo>
                  <a:cubicBezTo>
                    <a:pt x="4339" y="4791"/>
                    <a:pt x="3763" y="4818"/>
                    <a:pt x="3413" y="5317"/>
                  </a:cubicBezTo>
                  <a:cubicBezTo>
                    <a:pt x="3365" y="5295"/>
                    <a:pt x="3312" y="5281"/>
                    <a:pt x="3256" y="5281"/>
                  </a:cubicBezTo>
                  <a:cubicBezTo>
                    <a:pt x="3245" y="5281"/>
                    <a:pt x="3233" y="5282"/>
                    <a:pt x="3221" y="5283"/>
                  </a:cubicBezTo>
                  <a:cubicBezTo>
                    <a:pt x="3105" y="5310"/>
                    <a:pt x="2990" y="5329"/>
                    <a:pt x="2871" y="5341"/>
                  </a:cubicBezTo>
                  <a:cubicBezTo>
                    <a:pt x="2026" y="5560"/>
                    <a:pt x="1215" y="5859"/>
                    <a:pt x="427" y="6332"/>
                  </a:cubicBezTo>
                  <a:cubicBezTo>
                    <a:pt x="400" y="6071"/>
                    <a:pt x="439" y="5809"/>
                    <a:pt x="542" y="5567"/>
                  </a:cubicBezTo>
                  <a:cubicBezTo>
                    <a:pt x="612" y="5375"/>
                    <a:pt x="735" y="5175"/>
                    <a:pt x="604" y="4956"/>
                  </a:cubicBezTo>
                  <a:cubicBezTo>
                    <a:pt x="608" y="4956"/>
                    <a:pt x="608" y="4964"/>
                    <a:pt x="612" y="4964"/>
                  </a:cubicBezTo>
                  <a:cubicBezTo>
                    <a:pt x="777" y="4937"/>
                    <a:pt x="815" y="4795"/>
                    <a:pt x="861" y="4680"/>
                  </a:cubicBezTo>
                  <a:cubicBezTo>
                    <a:pt x="1157" y="3984"/>
                    <a:pt x="1572" y="3354"/>
                    <a:pt x="1945" y="2701"/>
                  </a:cubicBezTo>
                  <a:cubicBezTo>
                    <a:pt x="2283" y="2082"/>
                    <a:pt x="2790" y="1571"/>
                    <a:pt x="3405" y="1221"/>
                  </a:cubicBezTo>
                  <a:cubicBezTo>
                    <a:pt x="3520" y="1133"/>
                    <a:pt x="3643" y="1056"/>
                    <a:pt x="3774" y="995"/>
                  </a:cubicBezTo>
                  <a:cubicBezTo>
                    <a:pt x="3820" y="971"/>
                    <a:pt x="3874" y="941"/>
                    <a:pt x="3928" y="918"/>
                  </a:cubicBezTo>
                  <a:cubicBezTo>
                    <a:pt x="3962" y="910"/>
                    <a:pt x="3993" y="898"/>
                    <a:pt x="4028" y="883"/>
                  </a:cubicBezTo>
                  <a:cubicBezTo>
                    <a:pt x="4062" y="875"/>
                    <a:pt x="4097" y="864"/>
                    <a:pt x="4128" y="852"/>
                  </a:cubicBezTo>
                  <a:lnTo>
                    <a:pt x="4270" y="783"/>
                  </a:lnTo>
                  <a:cubicBezTo>
                    <a:pt x="4300" y="768"/>
                    <a:pt x="4331" y="760"/>
                    <a:pt x="4366" y="741"/>
                  </a:cubicBezTo>
                  <a:lnTo>
                    <a:pt x="4462" y="702"/>
                  </a:lnTo>
                  <a:lnTo>
                    <a:pt x="4504" y="691"/>
                  </a:lnTo>
                  <a:lnTo>
                    <a:pt x="4539" y="702"/>
                  </a:lnTo>
                  <a:cubicBezTo>
                    <a:pt x="4485" y="802"/>
                    <a:pt x="4427" y="898"/>
                    <a:pt x="4373" y="998"/>
                  </a:cubicBezTo>
                  <a:cubicBezTo>
                    <a:pt x="4320" y="1102"/>
                    <a:pt x="4320" y="1187"/>
                    <a:pt x="4443" y="1237"/>
                  </a:cubicBezTo>
                  <a:cubicBezTo>
                    <a:pt x="4569" y="1133"/>
                    <a:pt x="4666" y="995"/>
                    <a:pt x="4719" y="837"/>
                  </a:cubicBezTo>
                  <a:cubicBezTo>
                    <a:pt x="4760" y="727"/>
                    <a:pt x="4691" y="694"/>
                    <a:pt x="4603" y="694"/>
                  </a:cubicBezTo>
                  <a:cubicBezTo>
                    <a:pt x="4583" y="694"/>
                    <a:pt x="4563" y="696"/>
                    <a:pt x="4543" y="699"/>
                  </a:cubicBezTo>
                  <a:lnTo>
                    <a:pt x="4543" y="683"/>
                  </a:lnTo>
                  <a:lnTo>
                    <a:pt x="4562" y="679"/>
                  </a:lnTo>
                  <a:cubicBezTo>
                    <a:pt x="4596" y="668"/>
                    <a:pt x="4627" y="660"/>
                    <a:pt x="4662" y="645"/>
                  </a:cubicBezTo>
                  <a:cubicBezTo>
                    <a:pt x="4712" y="626"/>
                    <a:pt x="4762" y="606"/>
                    <a:pt x="4815" y="591"/>
                  </a:cubicBezTo>
                  <a:cubicBezTo>
                    <a:pt x="4873" y="576"/>
                    <a:pt x="4923" y="553"/>
                    <a:pt x="4969" y="514"/>
                  </a:cubicBezTo>
                  <a:lnTo>
                    <a:pt x="4984" y="487"/>
                  </a:lnTo>
                  <a:cubicBezTo>
                    <a:pt x="5023" y="487"/>
                    <a:pt x="5061" y="457"/>
                    <a:pt x="5077" y="422"/>
                  </a:cubicBezTo>
                  <a:lnTo>
                    <a:pt x="5277" y="395"/>
                  </a:lnTo>
                  <a:close/>
                  <a:moveTo>
                    <a:pt x="7271" y="318"/>
                  </a:moveTo>
                  <a:cubicBezTo>
                    <a:pt x="7428" y="318"/>
                    <a:pt x="7578" y="368"/>
                    <a:pt x="7736" y="407"/>
                  </a:cubicBezTo>
                  <a:cubicBezTo>
                    <a:pt x="7874" y="430"/>
                    <a:pt x="8016" y="449"/>
                    <a:pt x="8155" y="453"/>
                  </a:cubicBezTo>
                  <a:cubicBezTo>
                    <a:pt x="8251" y="464"/>
                    <a:pt x="8347" y="480"/>
                    <a:pt x="8439" y="510"/>
                  </a:cubicBezTo>
                  <a:cubicBezTo>
                    <a:pt x="8585" y="537"/>
                    <a:pt x="8735" y="553"/>
                    <a:pt x="8885" y="553"/>
                  </a:cubicBezTo>
                  <a:cubicBezTo>
                    <a:pt x="8890" y="552"/>
                    <a:pt x="8896" y="552"/>
                    <a:pt x="8901" y="552"/>
                  </a:cubicBezTo>
                  <a:cubicBezTo>
                    <a:pt x="9026" y="552"/>
                    <a:pt x="9144" y="592"/>
                    <a:pt x="9265" y="622"/>
                  </a:cubicBezTo>
                  <a:cubicBezTo>
                    <a:pt x="9447" y="658"/>
                    <a:pt x="9629" y="660"/>
                    <a:pt x="9816" y="660"/>
                  </a:cubicBezTo>
                  <a:cubicBezTo>
                    <a:pt x="9850" y="660"/>
                    <a:pt x="9884" y="660"/>
                    <a:pt x="9918" y="660"/>
                  </a:cubicBezTo>
                  <a:cubicBezTo>
                    <a:pt x="10041" y="649"/>
                    <a:pt x="10172" y="656"/>
                    <a:pt x="10291" y="610"/>
                  </a:cubicBezTo>
                  <a:cubicBezTo>
                    <a:pt x="10426" y="626"/>
                    <a:pt x="10560" y="637"/>
                    <a:pt x="10695" y="637"/>
                  </a:cubicBezTo>
                  <a:cubicBezTo>
                    <a:pt x="10789" y="661"/>
                    <a:pt x="10887" y="668"/>
                    <a:pt x="10984" y="668"/>
                  </a:cubicBezTo>
                  <a:cubicBezTo>
                    <a:pt x="11150" y="668"/>
                    <a:pt x="11318" y="647"/>
                    <a:pt x="11484" y="647"/>
                  </a:cubicBezTo>
                  <a:cubicBezTo>
                    <a:pt x="11541" y="647"/>
                    <a:pt x="11599" y="649"/>
                    <a:pt x="11655" y="656"/>
                  </a:cubicBezTo>
                  <a:cubicBezTo>
                    <a:pt x="11824" y="649"/>
                    <a:pt x="11997" y="656"/>
                    <a:pt x="12166" y="641"/>
                  </a:cubicBezTo>
                  <a:cubicBezTo>
                    <a:pt x="12247" y="629"/>
                    <a:pt x="12324" y="606"/>
                    <a:pt x="12397" y="568"/>
                  </a:cubicBezTo>
                  <a:cubicBezTo>
                    <a:pt x="12405" y="549"/>
                    <a:pt x="12420" y="533"/>
                    <a:pt x="12424" y="514"/>
                  </a:cubicBezTo>
                  <a:cubicBezTo>
                    <a:pt x="12502" y="589"/>
                    <a:pt x="12583" y="615"/>
                    <a:pt x="12665" y="615"/>
                  </a:cubicBezTo>
                  <a:cubicBezTo>
                    <a:pt x="12784" y="615"/>
                    <a:pt x="12905" y="561"/>
                    <a:pt x="13023" y="530"/>
                  </a:cubicBezTo>
                  <a:cubicBezTo>
                    <a:pt x="13105" y="493"/>
                    <a:pt x="13196" y="474"/>
                    <a:pt x="13286" y="474"/>
                  </a:cubicBezTo>
                  <a:cubicBezTo>
                    <a:pt x="13301" y="474"/>
                    <a:pt x="13316" y="475"/>
                    <a:pt x="13331" y="476"/>
                  </a:cubicBezTo>
                  <a:cubicBezTo>
                    <a:pt x="13347" y="479"/>
                    <a:pt x="13364" y="480"/>
                    <a:pt x="13380" y="480"/>
                  </a:cubicBezTo>
                  <a:cubicBezTo>
                    <a:pt x="13427" y="480"/>
                    <a:pt x="13471" y="468"/>
                    <a:pt x="13511" y="445"/>
                  </a:cubicBezTo>
                  <a:lnTo>
                    <a:pt x="13511" y="437"/>
                  </a:lnTo>
                  <a:cubicBezTo>
                    <a:pt x="13547" y="563"/>
                    <a:pt x="13620" y="626"/>
                    <a:pt x="13725" y="626"/>
                  </a:cubicBezTo>
                  <a:cubicBezTo>
                    <a:pt x="13755" y="626"/>
                    <a:pt x="13788" y="621"/>
                    <a:pt x="13823" y="610"/>
                  </a:cubicBezTo>
                  <a:cubicBezTo>
                    <a:pt x="13823" y="629"/>
                    <a:pt x="13826" y="649"/>
                    <a:pt x="13830" y="668"/>
                  </a:cubicBezTo>
                  <a:cubicBezTo>
                    <a:pt x="13857" y="714"/>
                    <a:pt x="13888" y="745"/>
                    <a:pt x="13926" y="779"/>
                  </a:cubicBezTo>
                  <a:cubicBezTo>
                    <a:pt x="14595" y="1125"/>
                    <a:pt x="15225" y="1540"/>
                    <a:pt x="15805" y="2021"/>
                  </a:cubicBezTo>
                  <a:cubicBezTo>
                    <a:pt x="16243" y="2378"/>
                    <a:pt x="16593" y="2839"/>
                    <a:pt x="17046" y="3185"/>
                  </a:cubicBezTo>
                  <a:cubicBezTo>
                    <a:pt x="17096" y="3219"/>
                    <a:pt x="17154" y="3254"/>
                    <a:pt x="17208" y="3289"/>
                  </a:cubicBezTo>
                  <a:cubicBezTo>
                    <a:pt x="17277" y="3335"/>
                    <a:pt x="17342" y="3377"/>
                    <a:pt x="17415" y="3423"/>
                  </a:cubicBezTo>
                  <a:cubicBezTo>
                    <a:pt x="17450" y="3446"/>
                    <a:pt x="17481" y="3469"/>
                    <a:pt x="17515" y="3488"/>
                  </a:cubicBezTo>
                  <a:cubicBezTo>
                    <a:pt x="17531" y="3504"/>
                    <a:pt x="17546" y="3519"/>
                    <a:pt x="17565" y="3527"/>
                  </a:cubicBezTo>
                  <a:cubicBezTo>
                    <a:pt x="17592" y="3558"/>
                    <a:pt x="17623" y="3584"/>
                    <a:pt x="17654" y="3608"/>
                  </a:cubicBezTo>
                  <a:cubicBezTo>
                    <a:pt x="17669" y="3623"/>
                    <a:pt x="17688" y="3638"/>
                    <a:pt x="17704" y="3646"/>
                  </a:cubicBezTo>
                  <a:cubicBezTo>
                    <a:pt x="17742" y="3673"/>
                    <a:pt x="17780" y="3692"/>
                    <a:pt x="17819" y="3700"/>
                  </a:cubicBezTo>
                  <a:lnTo>
                    <a:pt x="17865" y="3700"/>
                  </a:lnTo>
                  <a:cubicBezTo>
                    <a:pt x="17880" y="3930"/>
                    <a:pt x="18046" y="4088"/>
                    <a:pt x="18149" y="4276"/>
                  </a:cubicBezTo>
                  <a:cubicBezTo>
                    <a:pt x="18457" y="4487"/>
                    <a:pt x="18672" y="4787"/>
                    <a:pt x="18902" y="5075"/>
                  </a:cubicBezTo>
                  <a:cubicBezTo>
                    <a:pt x="18914" y="5083"/>
                    <a:pt x="18918" y="5087"/>
                    <a:pt x="18922" y="5098"/>
                  </a:cubicBezTo>
                  <a:cubicBezTo>
                    <a:pt x="18873" y="5098"/>
                    <a:pt x="18814" y="5069"/>
                    <a:pt x="18764" y="5069"/>
                  </a:cubicBezTo>
                  <a:cubicBezTo>
                    <a:pt x="18723" y="5069"/>
                    <a:pt x="18687" y="5089"/>
                    <a:pt x="18668" y="5160"/>
                  </a:cubicBezTo>
                  <a:cubicBezTo>
                    <a:pt x="18767" y="5256"/>
                    <a:pt x="18858" y="5396"/>
                    <a:pt x="18978" y="5396"/>
                  </a:cubicBezTo>
                  <a:cubicBezTo>
                    <a:pt x="19021" y="5396"/>
                    <a:pt x="19069" y="5378"/>
                    <a:pt x="19122" y="5333"/>
                  </a:cubicBezTo>
                  <a:cubicBezTo>
                    <a:pt x="19177" y="5399"/>
                    <a:pt x="19231" y="5478"/>
                    <a:pt x="19324" y="5478"/>
                  </a:cubicBezTo>
                  <a:cubicBezTo>
                    <a:pt x="19340" y="5478"/>
                    <a:pt x="19357" y="5476"/>
                    <a:pt x="19375" y="5471"/>
                  </a:cubicBezTo>
                  <a:cubicBezTo>
                    <a:pt x="19506" y="5886"/>
                    <a:pt x="19798" y="6163"/>
                    <a:pt x="20151" y="6390"/>
                  </a:cubicBezTo>
                  <a:cubicBezTo>
                    <a:pt x="20151" y="6401"/>
                    <a:pt x="20148" y="6409"/>
                    <a:pt x="20148" y="6416"/>
                  </a:cubicBezTo>
                  <a:cubicBezTo>
                    <a:pt x="20159" y="6474"/>
                    <a:pt x="20178" y="6536"/>
                    <a:pt x="20205" y="6586"/>
                  </a:cubicBezTo>
                  <a:cubicBezTo>
                    <a:pt x="20221" y="6620"/>
                    <a:pt x="20240" y="6655"/>
                    <a:pt x="20259" y="6685"/>
                  </a:cubicBezTo>
                  <a:cubicBezTo>
                    <a:pt x="20286" y="6732"/>
                    <a:pt x="20320" y="6774"/>
                    <a:pt x="20355" y="6816"/>
                  </a:cubicBezTo>
                  <a:lnTo>
                    <a:pt x="20370" y="6839"/>
                  </a:lnTo>
                  <a:cubicBezTo>
                    <a:pt x="20343" y="6843"/>
                    <a:pt x="20332" y="6847"/>
                    <a:pt x="20317" y="6855"/>
                  </a:cubicBezTo>
                  <a:cubicBezTo>
                    <a:pt x="20244" y="6828"/>
                    <a:pt x="20151" y="6851"/>
                    <a:pt x="20098" y="6778"/>
                  </a:cubicBezTo>
                  <a:lnTo>
                    <a:pt x="19594" y="6482"/>
                  </a:lnTo>
                  <a:cubicBezTo>
                    <a:pt x="19490" y="6347"/>
                    <a:pt x="19341" y="6293"/>
                    <a:pt x="19175" y="6278"/>
                  </a:cubicBezTo>
                  <a:cubicBezTo>
                    <a:pt x="19033" y="6197"/>
                    <a:pt x="18899" y="6086"/>
                    <a:pt x="18730" y="6063"/>
                  </a:cubicBezTo>
                  <a:cubicBezTo>
                    <a:pt x="18722" y="6055"/>
                    <a:pt x="18710" y="6044"/>
                    <a:pt x="18703" y="6040"/>
                  </a:cubicBezTo>
                  <a:cubicBezTo>
                    <a:pt x="18691" y="6028"/>
                    <a:pt x="18680" y="6028"/>
                    <a:pt x="18668" y="6021"/>
                  </a:cubicBezTo>
                  <a:cubicBezTo>
                    <a:pt x="18645" y="5994"/>
                    <a:pt x="18614" y="5975"/>
                    <a:pt x="18584" y="5971"/>
                  </a:cubicBezTo>
                  <a:cubicBezTo>
                    <a:pt x="18572" y="5967"/>
                    <a:pt x="18557" y="5959"/>
                    <a:pt x="18549" y="5952"/>
                  </a:cubicBezTo>
                  <a:cubicBezTo>
                    <a:pt x="18514" y="5932"/>
                    <a:pt x="18487" y="5917"/>
                    <a:pt x="18449" y="5898"/>
                  </a:cubicBezTo>
                  <a:lnTo>
                    <a:pt x="18303" y="5829"/>
                  </a:lnTo>
                  <a:cubicBezTo>
                    <a:pt x="18276" y="5809"/>
                    <a:pt x="18242" y="5794"/>
                    <a:pt x="18207" y="5779"/>
                  </a:cubicBezTo>
                  <a:cubicBezTo>
                    <a:pt x="18172" y="5767"/>
                    <a:pt x="18145" y="5744"/>
                    <a:pt x="18111" y="5732"/>
                  </a:cubicBezTo>
                  <a:cubicBezTo>
                    <a:pt x="18103" y="5729"/>
                    <a:pt x="18092" y="5729"/>
                    <a:pt x="18084" y="5721"/>
                  </a:cubicBezTo>
                  <a:cubicBezTo>
                    <a:pt x="18096" y="5610"/>
                    <a:pt x="18111" y="5494"/>
                    <a:pt x="18249" y="5463"/>
                  </a:cubicBezTo>
                  <a:cubicBezTo>
                    <a:pt x="18315" y="5375"/>
                    <a:pt x="18249" y="5348"/>
                    <a:pt x="18188" y="5317"/>
                  </a:cubicBezTo>
                  <a:cubicBezTo>
                    <a:pt x="18145" y="5317"/>
                    <a:pt x="18103" y="5341"/>
                    <a:pt x="18076" y="5375"/>
                  </a:cubicBezTo>
                  <a:cubicBezTo>
                    <a:pt x="18059" y="5389"/>
                    <a:pt x="18039" y="5395"/>
                    <a:pt x="18020" y="5395"/>
                  </a:cubicBezTo>
                  <a:cubicBezTo>
                    <a:pt x="17996" y="5395"/>
                    <a:pt x="17972" y="5386"/>
                    <a:pt x="17953" y="5371"/>
                  </a:cubicBezTo>
                  <a:cubicBezTo>
                    <a:pt x="17952" y="5371"/>
                    <a:pt x="17950" y="5371"/>
                    <a:pt x="17948" y="5371"/>
                  </a:cubicBezTo>
                  <a:cubicBezTo>
                    <a:pt x="17824" y="5371"/>
                    <a:pt x="17736" y="5245"/>
                    <a:pt x="17608" y="5245"/>
                  </a:cubicBezTo>
                  <a:cubicBezTo>
                    <a:pt x="17597" y="5245"/>
                    <a:pt x="17585" y="5246"/>
                    <a:pt x="17573" y="5248"/>
                  </a:cubicBezTo>
                  <a:cubicBezTo>
                    <a:pt x="17577" y="5198"/>
                    <a:pt x="17546" y="5156"/>
                    <a:pt x="17496" y="5152"/>
                  </a:cubicBezTo>
                  <a:lnTo>
                    <a:pt x="17473" y="5152"/>
                  </a:lnTo>
                  <a:cubicBezTo>
                    <a:pt x="17454" y="5041"/>
                    <a:pt x="17362" y="4999"/>
                    <a:pt x="17281" y="4937"/>
                  </a:cubicBezTo>
                  <a:lnTo>
                    <a:pt x="17073" y="4737"/>
                  </a:lnTo>
                  <a:cubicBezTo>
                    <a:pt x="17189" y="4622"/>
                    <a:pt x="17412" y="4599"/>
                    <a:pt x="17396" y="4368"/>
                  </a:cubicBezTo>
                  <a:cubicBezTo>
                    <a:pt x="17458" y="4272"/>
                    <a:pt x="17527" y="4149"/>
                    <a:pt x="17385" y="4088"/>
                  </a:cubicBezTo>
                  <a:cubicBezTo>
                    <a:pt x="17372" y="4082"/>
                    <a:pt x="17361" y="4080"/>
                    <a:pt x="17351" y="4080"/>
                  </a:cubicBezTo>
                  <a:cubicBezTo>
                    <a:pt x="17289" y="4080"/>
                    <a:pt x="17269" y="4173"/>
                    <a:pt x="17266" y="4245"/>
                  </a:cubicBezTo>
                  <a:cubicBezTo>
                    <a:pt x="17231" y="4338"/>
                    <a:pt x="17154" y="4353"/>
                    <a:pt x="17077" y="4361"/>
                  </a:cubicBezTo>
                  <a:cubicBezTo>
                    <a:pt x="17070" y="4388"/>
                    <a:pt x="17066" y="4411"/>
                    <a:pt x="17066" y="4434"/>
                  </a:cubicBezTo>
                  <a:lnTo>
                    <a:pt x="16474" y="4449"/>
                  </a:lnTo>
                  <a:cubicBezTo>
                    <a:pt x="16462" y="4426"/>
                    <a:pt x="16459" y="4399"/>
                    <a:pt x="16455" y="4376"/>
                  </a:cubicBezTo>
                  <a:cubicBezTo>
                    <a:pt x="16421" y="4376"/>
                    <a:pt x="16391" y="4375"/>
                    <a:pt x="16364" y="4375"/>
                  </a:cubicBezTo>
                  <a:cubicBezTo>
                    <a:pt x="16130" y="4375"/>
                    <a:pt x="16142" y="4402"/>
                    <a:pt x="16263" y="4660"/>
                  </a:cubicBezTo>
                  <a:cubicBezTo>
                    <a:pt x="16289" y="4664"/>
                    <a:pt x="16320" y="4664"/>
                    <a:pt x="16347" y="4664"/>
                  </a:cubicBezTo>
                  <a:cubicBezTo>
                    <a:pt x="16462" y="4764"/>
                    <a:pt x="16624" y="4718"/>
                    <a:pt x="16751" y="4780"/>
                  </a:cubicBezTo>
                  <a:cubicBezTo>
                    <a:pt x="16758" y="4810"/>
                    <a:pt x="16766" y="4837"/>
                    <a:pt x="16781" y="4864"/>
                  </a:cubicBezTo>
                  <a:lnTo>
                    <a:pt x="16924" y="4937"/>
                  </a:lnTo>
                  <a:cubicBezTo>
                    <a:pt x="16920" y="4952"/>
                    <a:pt x="16916" y="4964"/>
                    <a:pt x="16912" y="4975"/>
                  </a:cubicBezTo>
                  <a:cubicBezTo>
                    <a:pt x="16904" y="5002"/>
                    <a:pt x="16904" y="5025"/>
                    <a:pt x="16912" y="5048"/>
                  </a:cubicBezTo>
                  <a:cubicBezTo>
                    <a:pt x="16824" y="4991"/>
                    <a:pt x="16743" y="4933"/>
                    <a:pt x="16651" y="4887"/>
                  </a:cubicBezTo>
                  <a:cubicBezTo>
                    <a:pt x="16474" y="4822"/>
                    <a:pt x="16305" y="4741"/>
                    <a:pt x="16143" y="4657"/>
                  </a:cubicBezTo>
                  <a:cubicBezTo>
                    <a:pt x="15252" y="4280"/>
                    <a:pt x="14387" y="3850"/>
                    <a:pt x="13442" y="3631"/>
                  </a:cubicBezTo>
                  <a:cubicBezTo>
                    <a:pt x="13350" y="3623"/>
                    <a:pt x="13262" y="3604"/>
                    <a:pt x="13169" y="3581"/>
                  </a:cubicBezTo>
                  <a:cubicBezTo>
                    <a:pt x="13127" y="3565"/>
                    <a:pt x="13081" y="3550"/>
                    <a:pt x="13039" y="3542"/>
                  </a:cubicBezTo>
                  <a:cubicBezTo>
                    <a:pt x="12954" y="3519"/>
                    <a:pt x="12862" y="3485"/>
                    <a:pt x="12773" y="3454"/>
                  </a:cubicBezTo>
                  <a:cubicBezTo>
                    <a:pt x="12716" y="3442"/>
                    <a:pt x="12658" y="3427"/>
                    <a:pt x="12601" y="3423"/>
                  </a:cubicBezTo>
                  <a:cubicBezTo>
                    <a:pt x="12520" y="3296"/>
                    <a:pt x="12358" y="3289"/>
                    <a:pt x="12224" y="3250"/>
                  </a:cubicBezTo>
                  <a:cubicBezTo>
                    <a:pt x="12016" y="3196"/>
                    <a:pt x="11805" y="3162"/>
                    <a:pt x="11632" y="3020"/>
                  </a:cubicBezTo>
                  <a:cubicBezTo>
                    <a:pt x="11578" y="2973"/>
                    <a:pt x="11525" y="2931"/>
                    <a:pt x="11479" y="2885"/>
                  </a:cubicBezTo>
                  <a:cubicBezTo>
                    <a:pt x="11429" y="2835"/>
                    <a:pt x="11379" y="2789"/>
                    <a:pt x="11325" y="2751"/>
                  </a:cubicBezTo>
                  <a:cubicBezTo>
                    <a:pt x="11098" y="2582"/>
                    <a:pt x="10887" y="2397"/>
                    <a:pt x="10687" y="2201"/>
                  </a:cubicBezTo>
                  <a:cubicBezTo>
                    <a:pt x="10567" y="2088"/>
                    <a:pt x="10472" y="1917"/>
                    <a:pt x="10284" y="1917"/>
                  </a:cubicBezTo>
                  <a:cubicBezTo>
                    <a:pt x="10280" y="1917"/>
                    <a:pt x="10276" y="1917"/>
                    <a:pt x="10272" y="1917"/>
                  </a:cubicBezTo>
                  <a:cubicBezTo>
                    <a:pt x="10172" y="1686"/>
                    <a:pt x="9988" y="1571"/>
                    <a:pt x="9738" y="1548"/>
                  </a:cubicBezTo>
                  <a:cubicBezTo>
                    <a:pt x="9734" y="1548"/>
                    <a:pt x="9730" y="1552"/>
                    <a:pt x="9719" y="1552"/>
                  </a:cubicBezTo>
                  <a:cubicBezTo>
                    <a:pt x="9707" y="1471"/>
                    <a:pt x="9642" y="1402"/>
                    <a:pt x="9561" y="1379"/>
                  </a:cubicBezTo>
                  <a:cubicBezTo>
                    <a:pt x="9957" y="1125"/>
                    <a:pt x="9423" y="1079"/>
                    <a:pt x="9403" y="914"/>
                  </a:cubicBezTo>
                  <a:lnTo>
                    <a:pt x="9200" y="818"/>
                  </a:lnTo>
                  <a:lnTo>
                    <a:pt x="9200" y="818"/>
                  </a:lnTo>
                  <a:cubicBezTo>
                    <a:pt x="9154" y="948"/>
                    <a:pt x="9384" y="1083"/>
                    <a:pt x="9208" y="1210"/>
                  </a:cubicBezTo>
                  <a:lnTo>
                    <a:pt x="9177" y="1198"/>
                  </a:lnTo>
                  <a:cubicBezTo>
                    <a:pt x="9142" y="1179"/>
                    <a:pt x="9111" y="1164"/>
                    <a:pt x="9077" y="1148"/>
                  </a:cubicBezTo>
                  <a:lnTo>
                    <a:pt x="8931" y="1079"/>
                  </a:lnTo>
                  <a:cubicBezTo>
                    <a:pt x="8900" y="1056"/>
                    <a:pt x="8869" y="1044"/>
                    <a:pt x="8835" y="1029"/>
                  </a:cubicBezTo>
                  <a:cubicBezTo>
                    <a:pt x="8789" y="1006"/>
                    <a:pt x="8739" y="975"/>
                    <a:pt x="8693" y="952"/>
                  </a:cubicBezTo>
                  <a:cubicBezTo>
                    <a:pt x="8658" y="933"/>
                    <a:pt x="8631" y="914"/>
                    <a:pt x="8597" y="895"/>
                  </a:cubicBezTo>
                  <a:cubicBezTo>
                    <a:pt x="8547" y="860"/>
                    <a:pt x="8500" y="822"/>
                    <a:pt x="8447" y="791"/>
                  </a:cubicBezTo>
                  <a:cubicBezTo>
                    <a:pt x="8112" y="568"/>
                    <a:pt x="7713" y="503"/>
                    <a:pt x="7352" y="341"/>
                  </a:cubicBezTo>
                  <a:cubicBezTo>
                    <a:pt x="7328" y="334"/>
                    <a:pt x="7298" y="337"/>
                    <a:pt x="7271" y="334"/>
                  </a:cubicBezTo>
                  <a:lnTo>
                    <a:pt x="7271" y="318"/>
                  </a:lnTo>
                  <a:close/>
                  <a:moveTo>
                    <a:pt x="20528" y="7074"/>
                  </a:moveTo>
                  <a:lnTo>
                    <a:pt x="20528" y="7081"/>
                  </a:lnTo>
                  <a:lnTo>
                    <a:pt x="20524" y="7074"/>
                  </a:lnTo>
                  <a:close/>
                  <a:moveTo>
                    <a:pt x="7520" y="0"/>
                  </a:moveTo>
                  <a:cubicBezTo>
                    <a:pt x="7340" y="0"/>
                    <a:pt x="7159" y="22"/>
                    <a:pt x="6979" y="30"/>
                  </a:cubicBezTo>
                  <a:cubicBezTo>
                    <a:pt x="6744" y="10"/>
                    <a:pt x="6510" y="1"/>
                    <a:pt x="6275" y="1"/>
                  </a:cubicBezTo>
                  <a:cubicBezTo>
                    <a:pt x="5456" y="1"/>
                    <a:pt x="4640" y="120"/>
                    <a:pt x="3851" y="353"/>
                  </a:cubicBezTo>
                  <a:cubicBezTo>
                    <a:pt x="3776" y="446"/>
                    <a:pt x="3671" y="449"/>
                    <a:pt x="3567" y="449"/>
                  </a:cubicBezTo>
                  <a:cubicBezTo>
                    <a:pt x="3559" y="449"/>
                    <a:pt x="3551" y="449"/>
                    <a:pt x="3543" y="449"/>
                  </a:cubicBezTo>
                  <a:cubicBezTo>
                    <a:pt x="3470" y="556"/>
                    <a:pt x="3378" y="641"/>
                    <a:pt x="3236" y="645"/>
                  </a:cubicBezTo>
                  <a:cubicBezTo>
                    <a:pt x="3221" y="691"/>
                    <a:pt x="3178" y="726"/>
                    <a:pt x="3128" y="737"/>
                  </a:cubicBezTo>
                  <a:lnTo>
                    <a:pt x="3121" y="948"/>
                  </a:lnTo>
                  <a:cubicBezTo>
                    <a:pt x="2744" y="1121"/>
                    <a:pt x="2452" y="1410"/>
                    <a:pt x="2129" y="1659"/>
                  </a:cubicBezTo>
                  <a:cubicBezTo>
                    <a:pt x="2118" y="1821"/>
                    <a:pt x="2014" y="1936"/>
                    <a:pt x="1907" y="2044"/>
                  </a:cubicBezTo>
                  <a:cubicBezTo>
                    <a:pt x="1845" y="2178"/>
                    <a:pt x="1745" y="2286"/>
                    <a:pt x="1618" y="2359"/>
                  </a:cubicBezTo>
                  <a:cubicBezTo>
                    <a:pt x="1626" y="2593"/>
                    <a:pt x="1449" y="2716"/>
                    <a:pt x="1319" y="2870"/>
                  </a:cubicBezTo>
                  <a:cubicBezTo>
                    <a:pt x="1334" y="2950"/>
                    <a:pt x="1288" y="3031"/>
                    <a:pt x="1211" y="3066"/>
                  </a:cubicBezTo>
                  <a:cubicBezTo>
                    <a:pt x="1219" y="3146"/>
                    <a:pt x="1180" y="3223"/>
                    <a:pt x="1107" y="3266"/>
                  </a:cubicBezTo>
                  <a:cubicBezTo>
                    <a:pt x="1111" y="3319"/>
                    <a:pt x="1073" y="3373"/>
                    <a:pt x="1019" y="3377"/>
                  </a:cubicBezTo>
                  <a:cubicBezTo>
                    <a:pt x="992" y="3531"/>
                    <a:pt x="938" y="3677"/>
                    <a:pt x="823" y="3784"/>
                  </a:cubicBezTo>
                  <a:lnTo>
                    <a:pt x="615" y="4176"/>
                  </a:lnTo>
                  <a:cubicBezTo>
                    <a:pt x="565" y="4368"/>
                    <a:pt x="442" y="4541"/>
                    <a:pt x="469" y="4753"/>
                  </a:cubicBezTo>
                  <a:cubicBezTo>
                    <a:pt x="366" y="4795"/>
                    <a:pt x="419" y="4945"/>
                    <a:pt x="304" y="4975"/>
                  </a:cubicBezTo>
                  <a:cubicBezTo>
                    <a:pt x="308" y="5029"/>
                    <a:pt x="277" y="5079"/>
                    <a:pt x="223" y="5091"/>
                  </a:cubicBezTo>
                  <a:cubicBezTo>
                    <a:pt x="258" y="5237"/>
                    <a:pt x="220" y="5387"/>
                    <a:pt x="124" y="5502"/>
                  </a:cubicBezTo>
                  <a:cubicBezTo>
                    <a:pt x="108" y="5606"/>
                    <a:pt x="89" y="5713"/>
                    <a:pt x="1" y="5782"/>
                  </a:cubicBezTo>
                  <a:cubicBezTo>
                    <a:pt x="8" y="6178"/>
                    <a:pt x="8" y="6578"/>
                    <a:pt x="12" y="6970"/>
                  </a:cubicBezTo>
                  <a:cubicBezTo>
                    <a:pt x="70" y="7004"/>
                    <a:pt x="127" y="7039"/>
                    <a:pt x="181" y="7070"/>
                  </a:cubicBezTo>
                  <a:cubicBezTo>
                    <a:pt x="193" y="7012"/>
                    <a:pt x="243" y="7001"/>
                    <a:pt x="289" y="6985"/>
                  </a:cubicBezTo>
                  <a:cubicBezTo>
                    <a:pt x="289" y="6931"/>
                    <a:pt x="339" y="6889"/>
                    <a:pt x="393" y="6889"/>
                  </a:cubicBezTo>
                  <a:lnTo>
                    <a:pt x="396" y="6889"/>
                  </a:lnTo>
                  <a:cubicBezTo>
                    <a:pt x="439" y="6828"/>
                    <a:pt x="508" y="6778"/>
                    <a:pt x="577" y="6762"/>
                  </a:cubicBezTo>
                  <a:cubicBezTo>
                    <a:pt x="861" y="6486"/>
                    <a:pt x="1223" y="6370"/>
                    <a:pt x="1588" y="6259"/>
                  </a:cubicBezTo>
                  <a:cubicBezTo>
                    <a:pt x="1718" y="6105"/>
                    <a:pt x="1899" y="6067"/>
                    <a:pt x="2091" y="6055"/>
                  </a:cubicBezTo>
                  <a:cubicBezTo>
                    <a:pt x="2145" y="5982"/>
                    <a:pt x="2225" y="5971"/>
                    <a:pt x="2302" y="5967"/>
                  </a:cubicBezTo>
                  <a:cubicBezTo>
                    <a:pt x="2375" y="5863"/>
                    <a:pt x="2491" y="5867"/>
                    <a:pt x="2602" y="5855"/>
                  </a:cubicBezTo>
                  <a:cubicBezTo>
                    <a:pt x="2683" y="5771"/>
                    <a:pt x="2794" y="5756"/>
                    <a:pt x="2902" y="5756"/>
                  </a:cubicBezTo>
                  <a:cubicBezTo>
                    <a:pt x="2970" y="5678"/>
                    <a:pt x="3052" y="5661"/>
                    <a:pt x="3146" y="5661"/>
                  </a:cubicBezTo>
                  <a:cubicBezTo>
                    <a:pt x="3169" y="5661"/>
                    <a:pt x="3193" y="5662"/>
                    <a:pt x="3217" y="5663"/>
                  </a:cubicBezTo>
                  <a:cubicBezTo>
                    <a:pt x="3286" y="5625"/>
                    <a:pt x="3359" y="5583"/>
                    <a:pt x="3428" y="5544"/>
                  </a:cubicBezTo>
                  <a:lnTo>
                    <a:pt x="3932" y="5471"/>
                  </a:lnTo>
                  <a:cubicBezTo>
                    <a:pt x="4005" y="5383"/>
                    <a:pt x="4112" y="5367"/>
                    <a:pt x="4216" y="5348"/>
                  </a:cubicBezTo>
                  <a:cubicBezTo>
                    <a:pt x="4397" y="5229"/>
                    <a:pt x="4608" y="5160"/>
                    <a:pt x="4823" y="5152"/>
                  </a:cubicBezTo>
                  <a:cubicBezTo>
                    <a:pt x="4911" y="5048"/>
                    <a:pt x="5027" y="5068"/>
                    <a:pt x="5138" y="5060"/>
                  </a:cubicBezTo>
                  <a:cubicBezTo>
                    <a:pt x="5273" y="4976"/>
                    <a:pt x="5423" y="4953"/>
                    <a:pt x="5575" y="4953"/>
                  </a:cubicBezTo>
                  <a:cubicBezTo>
                    <a:pt x="5630" y="4953"/>
                    <a:pt x="5686" y="4956"/>
                    <a:pt x="5741" y="4960"/>
                  </a:cubicBezTo>
                  <a:cubicBezTo>
                    <a:pt x="5930" y="4849"/>
                    <a:pt x="6145" y="4883"/>
                    <a:pt x="6349" y="4856"/>
                  </a:cubicBezTo>
                  <a:cubicBezTo>
                    <a:pt x="6433" y="4760"/>
                    <a:pt x="6564" y="4791"/>
                    <a:pt x="6664" y="4749"/>
                  </a:cubicBezTo>
                  <a:cubicBezTo>
                    <a:pt x="6694" y="4760"/>
                    <a:pt x="6725" y="4776"/>
                    <a:pt x="6760" y="4787"/>
                  </a:cubicBezTo>
                  <a:lnTo>
                    <a:pt x="6944" y="4753"/>
                  </a:lnTo>
                  <a:cubicBezTo>
                    <a:pt x="6948" y="4730"/>
                    <a:pt x="6952" y="4710"/>
                    <a:pt x="6963" y="4683"/>
                  </a:cubicBezTo>
                  <a:lnTo>
                    <a:pt x="7355" y="4657"/>
                  </a:lnTo>
                  <a:cubicBezTo>
                    <a:pt x="7367" y="4633"/>
                    <a:pt x="7375" y="4607"/>
                    <a:pt x="7390" y="4584"/>
                  </a:cubicBezTo>
                  <a:cubicBezTo>
                    <a:pt x="7424" y="4591"/>
                    <a:pt x="7458" y="4594"/>
                    <a:pt x="7491" y="4594"/>
                  </a:cubicBezTo>
                  <a:cubicBezTo>
                    <a:pt x="7687" y="4594"/>
                    <a:pt x="7864" y="4482"/>
                    <a:pt x="8059" y="4453"/>
                  </a:cubicBezTo>
                  <a:cubicBezTo>
                    <a:pt x="8066" y="4376"/>
                    <a:pt x="8109" y="4311"/>
                    <a:pt x="8166" y="4261"/>
                  </a:cubicBezTo>
                  <a:cubicBezTo>
                    <a:pt x="8201" y="3911"/>
                    <a:pt x="8512" y="3730"/>
                    <a:pt x="8662" y="3446"/>
                  </a:cubicBezTo>
                  <a:cubicBezTo>
                    <a:pt x="8735" y="3200"/>
                    <a:pt x="8854" y="2989"/>
                    <a:pt x="9069" y="2839"/>
                  </a:cubicBezTo>
                  <a:cubicBezTo>
                    <a:pt x="9069" y="2789"/>
                    <a:pt x="9104" y="2739"/>
                    <a:pt x="9158" y="2724"/>
                  </a:cubicBezTo>
                  <a:cubicBezTo>
                    <a:pt x="9161" y="2674"/>
                    <a:pt x="9200" y="2635"/>
                    <a:pt x="9254" y="2624"/>
                  </a:cubicBezTo>
                  <a:cubicBezTo>
                    <a:pt x="9296" y="2432"/>
                    <a:pt x="9469" y="2339"/>
                    <a:pt x="9588" y="2213"/>
                  </a:cubicBezTo>
                  <a:cubicBezTo>
                    <a:pt x="9651" y="2142"/>
                    <a:pt x="9717" y="2108"/>
                    <a:pt x="9784" y="2108"/>
                  </a:cubicBezTo>
                  <a:cubicBezTo>
                    <a:pt x="9859" y="2108"/>
                    <a:pt x="9934" y="2152"/>
                    <a:pt x="10003" y="2236"/>
                  </a:cubicBezTo>
                  <a:cubicBezTo>
                    <a:pt x="10038" y="2240"/>
                    <a:pt x="10064" y="2243"/>
                    <a:pt x="10099" y="2255"/>
                  </a:cubicBezTo>
                  <a:cubicBezTo>
                    <a:pt x="10103" y="2278"/>
                    <a:pt x="10107" y="2309"/>
                    <a:pt x="10107" y="2332"/>
                  </a:cubicBezTo>
                  <a:cubicBezTo>
                    <a:pt x="10222" y="2370"/>
                    <a:pt x="10326" y="2447"/>
                    <a:pt x="10391" y="2551"/>
                  </a:cubicBezTo>
                  <a:cubicBezTo>
                    <a:pt x="10445" y="2562"/>
                    <a:pt x="10487" y="2597"/>
                    <a:pt x="10499" y="2647"/>
                  </a:cubicBezTo>
                  <a:cubicBezTo>
                    <a:pt x="10587" y="2681"/>
                    <a:pt x="10664" y="2754"/>
                    <a:pt x="10698" y="2851"/>
                  </a:cubicBezTo>
                  <a:cubicBezTo>
                    <a:pt x="10875" y="2897"/>
                    <a:pt x="11002" y="3008"/>
                    <a:pt x="11106" y="3154"/>
                  </a:cubicBezTo>
                  <a:cubicBezTo>
                    <a:pt x="11256" y="3235"/>
                    <a:pt x="11402" y="3319"/>
                    <a:pt x="11502" y="3465"/>
                  </a:cubicBezTo>
                  <a:cubicBezTo>
                    <a:pt x="11504" y="3465"/>
                    <a:pt x="11507" y="3465"/>
                    <a:pt x="11509" y="3465"/>
                  </a:cubicBezTo>
                  <a:cubicBezTo>
                    <a:pt x="11560" y="3465"/>
                    <a:pt x="11602" y="3502"/>
                    <a:pt x="11617" y="3550"/>
                  </a:cubicBezTo>
                  <a:cubicBezTo>
                    <a:pt x="11694" y="3565"/>
                    <a:pt x="11771" y="3581"/>
                    <a:pt x="11809" y="3657"/>
                  </a:cubicBezTo>
                  <a:cubicBezTo>
                    <a:pt x="11844" y="3657"/>
                    <a:pt x="11870" y="3654"/>
                    <a:pt x="11905" y="3642"/>
                  </a:cubicBezTo>
                  <a:lnTo>
                    <a:pt x="12078" y="3684"/>
                  </a:lnTo>
                  <a:lnTo>
                    <a:pt x="12093" y="3681"/>
                  </a:lnTo>
                  <a:lnTo>
                    <a:pt x="12093" y="3681"/>
                  </a:lnTo>
                  <a:cubicBezTo>
                    <a:pt x="12086" y="3711"/>
                    <a:pt x="12101" y="3738"/>
                    <a:pt x="12124" y="3754"/>
                  </a:cubicBezTo>
                  <a:lnTo>
                    <a:pt x="12170" y="3738"/>
                  </a:lnTo>
                  <a:lnTo>
                    <a:pt x="12209" y="3757"/>
                  </a:lnTo>
                  <a:lnTo>
                    <a:pt x="12408" y="3750"/>
                  </a:lnTo>
                  <a:cubicBezTo>
                    <a:pt x="12432" y="3765"/>
                    <a:pt x="12456" y="3770"/>
                    <a:pt x="12482" y="3770"/>
                  </a:cubicBezTo>
                  <a:cubicBezTo>
                    <a:pt x="12489" y="3770"/>
                    <a:pt x="12497" y="3770"/>
                    <a:pt x="12505" y="3769"/>
                  </a:cubicBezTo>
                  <a:cubicBezTo>
                    <a:pt x="12520" y="3788"/>
                    <a:pt x="12528" y="3811"/>
                    <a:pt x="12535" y="3834"/>
                  </a:cubicBezTo>
                  <a:lnTo>
                    <a:pt x="12908" y="3865"/>
                  </a:lnTo>
                  <a:cubicBezTo>
                    <a:pt x="12927" y="3884"/>
                    <a:pt x="12939" y="3907"/>
                    <a:pt x="12943" y="3934"/>
                  </a:cubicBezTo>
                  <a:cubicBezTo>
                    <a:pt x="13726" y="4107"/>
                    <a:pt x="14422" y="4499"/>
                    <a:pt x="15148" y="4814"/>
                  </a:cubicBezTo>
                  <a:cubicBezTo>
                    <a:pt x="15575" y="4999"/>
                    <a:pt x="16013" y="5152"/>
                    <a:pt x="16436" y="5352"/>
                  </a:cubicBezTo>
                  <a:cubicBezTo>
                    <a:pt x="16689" y="5471"/>
                    <a:pt x="16962" y="5556"/>
                    <a:pt x="17173" y="5759"/>
                  </a:cubicBezTo>
                  <a:cubicBezTo>
                    <a:pt x="17250" y="5759"/>
                    <a:pt x="17327" y="5794"/>
                    <a:pt x="17377" y="5855"/>
                  </a:cubicBezTo>
                  <a:lnTo>
                    <a:pt x="17711" y="5902"/>
                  </a:lnTo>
                  <a:cubicBezTo>
                    <a:pt x="17742" y="5948"/>
                    <a:pt x="17800" y="5978"/>
                    <a:pt x="17857" y="5978"/>
                  </a:cubicBezTo>
                  <a:lnTo>
                    <a:pt x="17880" y="6005"/>
                  </a:lnTo>
                  <a:lnTo>
                    <a:pt x="17919" y="6005"/>
                  </a:lnTo>
                  <a:cubicBezTo>
                    <a:pt x="17934" y="6036"/>
                    <a:pt x="17950" y="6059"/>
                    <a:pt x="17957" y="6086"/>
                  </a:cubicBezTo>
                  <a:cubicBezTo>
                    <a:pt x="17992" y="6082"/>
                    <a:pt x="18019" y="6082"/>
                    <a:pt x="18049" y="6082"/>
                  </a:cubicBezTo>
                  <a:lnTo>
                    <a:pt x="18069" y="6094"/>
                  </a:lnTo>
                  <a:cubicBezTo>
                    <a:pt x="18076" y="6117"/>
                    <a:pt x="18076" y="6140"/>
                    <a:pt x="18084" y="6163"/>
                  </a:cubicBezTo>
                  <a:lnTo>
                    <a:pt x="18257" y="6178"/>
                  </a:lnTo>
                  <a:cubicBezTo>
                    <a:pt x="18274" y="6198"/>
                    <a:pt x="18299" y="6210"/>
                    <a:pt x="18326" y="6210"/>
                  </a:cubicBezTo>
                  <a:cubicBezTo>
                    <a:pt x="18330" y="6210"/>
                    <a:pt x="18334" y="6209"/>
                    <a:pt x="18338" y="6209"/>
                  </a:cubicBezTo>
                  <a:cubicBezTo>
                    <a:pt x="18352" y="6256"/>
                    <a:pt x="18398" y="6290"/>
                    <a:pt x="18449" y="6290"/>
                  </a:cubicBezTo>
                  <a:cubicBezTo>
                    <a:pt x="18451" y="6290"/>
                    <a:pt x="18454" y="6290"/>
                    <a:pt x="18457" y="6290"/>
                  </a:cubicBezTo>
                  <a:cubicBezTo>
                    <a:pt x="18511" y="6343"/>
                    <a:pt x="18564" y="6401"/>
                    <a:pt x="18645" y="6405"/>
                  </a:cubicBezTo>
                  <a:cubicBezTo>
                    <a:pt x="18652" y="6456"/>
                    <a:pt x="18697" y="6486"/>
                    <a:pt x="18747" y="6486"/>
                  </a:cubicBezTo>
                  <a:cubicBezTo>
                    <a:pt x="18750" y="6486"/>
                    <a:pt x="18753" y="6486"/>
                    <a:pt x="18756" y="6486"/>
                  </a:cubicBezTo>
                  <a:lnTo>
                    <a:pt x="18768" y="6497"/>
                  </a:lnTo>
                  <a:cubicBezTo>
                    <a:pt x="18776" y="6520"/>
                    <a:pt x="18776" y="6547"/>
                    <a:pt x="18780" y="6574"/>
                  </a:cubicBezTo>
                  <a:cubicBezTo>
                    <a:pt x="18803" y="6574"/>
                    <a:pt x="18833" y="6566"/>
                    <a:pt x="18856" y="6562"/>
                  </a:cubicBezTo>
                  <a:lnTo>
                    <a:pt x="18949" y="6601"/>
                  </a:lnTo>
                  <a:cubicBezTo>
                    <a:pt x="18956" y="6632"/>
                    <a:pt x="18968" y="6655"/>
                    <a:pt x="18968" y="6682"/>
                  </a:cubicBezTo>
                  <a:lnTo>
                    <a:pt x="19052" y="6682"/>
                  </a:lnTo>
                  <a:lnTo>
                    <a:pt x="19064" y="6689"/>
                  </a:lnTo>
                  <a:cubicBezTo>
                    <a:pt x="19068" y="6712"/>
                    <a:pt x="19072" y="6739"/>
                    <a:pt x="19075" y="6770"/>
                  </a:cubicBezTo>
                  <a:cubicBezTo>
                    <a:pt x="19160" y="6774"/>
                    <a:pt x="19237" y="6789"/>
                    <a:pt x="19275" y="6874"/>
                  </a:cubicBezTo>
                  <a:cubicBezTo>
                    <a:pt x="19352" y="6881"/>
                    <a:pt x="19421" y="6924"/>
                    <a:pt x="19467" y="6985"/>
                  </a:cubicBezTo>
                  <a:cubicBezTo>
                    <a:pt x="19548" y="6989"/>
                    <a:pt x="19621" y="7008"/>
                    <a:pt x="19667" y="7085"/>
                  </a:cubicBezTo>
                  <a:cubicBezTo>
                    <a:pt x="19748" y="7093"/>
                    <a:pt x="19832" y="7093"/>
                    <a:pt x="19879" y="7173"/>
                  </a:cubicBezTo>
                  <a:cubicBezTo>
                    <a:pt x="19959" y="7181"/>
                    <a:pt x="20036" y="7197"/>
                    <a:pt x="20082" y="7277"/>
                  </a:cubicBezTo>
                  <a:cubicBezTo>
                    <a:pt x="20163" y="7289"/>
                    <a:pt x="20236" y="7308"/>
                    <a:pt x="20278" y="7385"/>
                  </a:cubicBezTo>
                  <a:cubicBezTo>
                    <a:pt x="20359" y="7389"/>
                    <a:pt x="20440" y="7400"/>
                    <a:pt x="20478" y="7485"/>
                  </a:cubicBezTo>
                  <a:cubicBezTo>
                    <a:pt x="20563" y="7496"/>
                    <a:pt x="20632" y="7515"/>
                    <a:pt x="20682" y="7585"/>
                  </a:cubicBezTo>
                  <a:cubicBezTo>
                    <a:pt x="20812" y="7596"/>
                    <a:pt x="20928" y="7661"/>
                    <a:pt x="21004" y="7769"/>
                  </a:cubicBezTo>
                  <a:cubicBezTo>
                    <a:pt x="21281" y="7765"/>
                    <a:pt x="21362" y="7642"/>
                    <a:pt x="21281" y="7404"/>
                  </a:cubicBezTo>
                  <a:lnTo>
                    <a:pt x="20889" y="6981"/>
                  </a:lnTo>
                  <a:cubicBezTo>
                    <a:pt x="20878" y="6870"/>
                    <a:pt x="20797" y="6816"/>
                    <a:pt x="20709" y="6770"/>
                  </a:cubicBezTo>
                  <a:cubicBezTo>
                    <a:pt x="20705" y="6708"/>
                    <a:pt x="20701" y="6643"/>
                    <a:pt x="20689" y="6582"/>
                  </a:cubicBezTo>
                  <a:lnTo>
                    <a:pt x="20509" y="6463"/>
                  </a:lnTo>
                  <a:cubicBezTo>
                    <a:pt x="20463" y="6336"/>
                    <a:pt x="20420" y="6209"/>
                    <a:pt x="20378" y="6082"/>
                  </a:cubicBezTo>
                  <a:cubicBezTo>
                    <a:pt x="20324" y="6078"/>
                    <a:pt x="20282" y="6028"/>
                    <a:pt x="20286" y="5971"/>
                  </a:cubicBezTo>
                  <a:cubicBezTo>
                    <a:pt x="20136" y="5886"/>
                    <a:pt x="20028" y="5752"/>
                    <a:pt x="19963" y="5586"/>
                  </a:cubicBezTo>
                  <a:cubicBezTo>
                    <a:pt x="19957" y="5587"/>
                    <a:pt x="19951" y="5588"/>
                    <a:pt x="19946" y="5588"/>
                  </a:cubicBezTo>
                  <a:cubicBezTo>
                    <a:pt x="19844" y="5588"/>
                    <a:pt x="19812" y="5463"/>
                    <a:pt x="19713" y="5448"/>
                  </a:cubicBezTo>
                  <a:lnTo>
                    <a:pt x="19667" y="5275"/>
                  </a:lnTo>
                  <a:cubicBezTo>
                    <a:pt x="19552" y="5214"/>
                    <a:pt x="19490" y="5106"/>
                    <a:pt x="19452" y="4987"/>
                  </a:cubicBezTo>
                  <a:cubicBezTo>
                    <a:pt x="19398" y="4972"/>
                    <a:pt x="19364" y="4918"/>
                    <a:pt x="19367" y="4868"/>
                  </a:cubicBezTo>
                  <a:cubicBezTo>
                    <a:pt x="19317" y="4853"/>
                    <a:pt x="19268" y="4829"/>
                    <a:pt x="19268" y="4760"/>
                  </a:cubicBezTo>
                  <a:cubicBezTo>
                    <a:pt x="19195" y="4726"/>
                    <a:pt x="19152" y="4657"/>
                    <a:pt x="19148" y="4580"/>
                  </a:cubicBezTo>
                  <a:cubicBezTo>
                    <a:pt x="19095" y="4568"/>
                    <a:pt x="19056" y="4518"/>
                    <a:pt x="19060" y="4464"/>
                  </a:cubicBezTo>
                  <a:cubicBezTo>
                    <a:pt x="18976" y="4430"/>
                    <a:pt x="18926" y="4376"/>
                    <a:pt x="18941" y="4280"/>
                  </a:cubicBezTo>
                  <a:cubicBezTo>
                    <a:pt x="18887" y="4265"/>
                    <a:pt x="18856" y="4215"/>
                    <a:pt x="18864" y="4161"/>
                  </a:cubicBezTo>
                  <a:cubicBezTo>
                    <a:pt x="18749" y="4092"/>
                    <a:pt x="18664" y="4011"/>
                    <a:pt x="18649" y="3869"/>
                  </a:cubicBezTo>
                  <a:cubicBezTo>
                    <a:pt x="18595" y="3857"/>
                    <a:pt x="18557" y="3811"/>
                    <a:pt x="18560" y="3757"/>
                  </a:cubicBezTo>
                  <a:cubicBezTo>
                    <a:pt x="18511" y="3754"/>
                    <a:pt x="18464" y="3723"/>
                    <a:pt x="18445" y="3677"/>
                  </a:cubicBezTo>
                  <a:cubicBezTo>
                    <a:pt x="18376" y="3677"/>
                    <a:pt x="18349" y="3631"/>
                    <a:pt x="18345" y="3569"/>
                  </a:cubicBezTo>
                  <a:cubicBezTo>
                    <a:pt x="18295" y="3561"/>
                    <a:pt x="18261" y="3511"/>
                    <a:pt x="18253" y="3461"/>
                  </a:cubicBezTo>
                  <a:cubicBezTo>
                    <a:pt x="18203" y="3454"/>
                    <a:pt x="18157" y="3415"/>
                    <a:pt x="18149" y="3365"/>
                  </a:cubicBezTo>
                  <a:lnTo>
                    <a:pt x="17761" y="3269"/>
                  </a:lnTo>
                  <a:lnTo>
                    <a:pt x="17734" y="3246"/>
                  </a:lnTo>
                  <a:cubicBezTo>
                    <a:pt x="17730" y="3219"/>
                    <a:pt x="17730" y="3196"/>
                    <a:pt x="17734" y="3166"/>
                  </a:cubicBezTo>
                  <a:lnTo>
                    <a:pt x="17573" y="3043"/>
                  </a:lnTo>
                  <a:cubicBezTo>
                    <a:pt x="17561" y="2981"/>
                    <a:pt x="17550" y="2920"/>
                    <a:pt x="17538" y="2858"/>
                  </a:cubicBezTo>
                  <a:cubicBezTo>
                    <a:pt x="17492" y="2851"/>
                    <a:pt x="17454" y="2808"/>
                    <a:pt x="17442" y="2758"/>
                  </a:cubicBezTo>
                  <a:cubicBezTo>
                    <a:pt x="17273" y="2716"/>
                    <a:pt x="17131" y="2593"/>
                    <a:pt x="17054" y="2443"/>
                  </a:cubicBezTo>
                  <a:lnTo>
                    <a:pt x="16847" y="2243"/>
                  </a:lnTo>
                  <a:cubicBezTo>
                    <a:pt x="16797" y="2243"/>
                    <a:pt x="16747" y="2201"/>
                    <a:pt x="16735" y="2147"/>
                  </a:cubicBezTo>
                  <a:lnTo>
                    <a:pt x="16647" y="2067"/>
                  </a:lnTo>
                  <a:cubicBezTo>
                    <a:pt x="16678" y="2044"/>
                    <a:pt x="16685" y="1994"/>
                    <a:pt x="16658" y="1963"/>
                  </a:cubicBezTo>
                  <a:cubicBezTo>
                    <a:pt x="16655" y="1951"/>
                    <a:pt x="16647" y="1947"/>
                    <a:pt x="16635" y="1944"/>
                  </a:cubicBezTo>
                  <a:cubicBezTo>
                    <a:pt x="16582" y="1878"/>
                    <a:pt x="16493" y="1894"/>
                    <a:pt x="16439" y="1840"/>
                  </a:cubicBezTo>
                  <a:cubicBezTo>
                    <a:pt x="16412" y="1798"/>
                    <a:pt x="16363" y="1763"/>
                    <a:pt x="16309" y="1744"/>
                  </a:cubicBezTo>
                  <a:cubicBezTo>
                    <a:pt x="16282" y="1744"/>
                    <a:pt x="16255" y="1740"/>
                    <a:pt x="16236" y="1721"/>
                  </a:cubicBezTo>
                  <a:lnTo>
                    <a:pt x="16128" y="1644"/>
                  </a:lnTo>
                  <a:lnTo>
                    <a:pt x="16124" y="1655"/>
                  </a:lnTo>
                  <a:lnTo>
                    <a:pt x="15924" y="1636"/>
                  </a:lnTo>
                  <a:cubicBezTo>
                    <a:pt x="15682" y="1486"/>
                    <a:pt x="15540" y="1202"/>
                    <a:pt x="15244" y="1129"/>
                  </a:cubicBezTo>
                  <a:cubicBezTo>
                    <a:pt x="15206" y="1068"/>
                    <a:pt x="15164" y="1006"/>
                    <a:pt x="15125" y="945"/>
                  </a:cubicBezTo>
                  <a:cubicBezTo>
                    <a:pt x="15071" y="937"/>
                    <a:pt x="15029" y="906"/>
                    <a:pt x="15014" y="852"/>
                  </a:cubicBezTo>
                  <a:cubicBezTo>
                    <a:pt x="14864" y="806"/>
                    <a:pt x="14714" y="768"/>
                    <a:pt x="14618" y="641"/>
                  </a:cubicBezTo>
                  <a:cubicBezTo>
                    <a:pt x="14533" y="641"/>
                    <a:pt x="14457" y="626"/>
                    <a:pt x="14414" y="545"/>
                  </a:cubicBezTo>
                  <a:cubicBezTo>
                    <a:pt x="14143" y="511"/>
                    <a:pt x="13927" y="314"/>
                    <a:pt x="13646" y="314"/>
                  </a:cubicBezTo>
                  <a:cubicBezTo>
                    <a:pt x="13641" y="314"/>
                    <a:pt x="13636" y="314"/>
                    <a:pt x="13630" y="314"/>
                  </a:cubicBezTo>
                  <a:cubicBezTo>
                    <a:pt x="13616" y="259"/>
                    <a:pt x="13593" y="217"/>
                    <a:pt x="13529" y="215"/>
                  </a:cubicBezTo>
                  <a:lnTo>
                    <a:pt x="13529" y="215"/>
                  </a:lnTo>
                  <a:lnTo>
                    <a:pt x="13511" y="241"/>
                  </a:lnTo>
                  <a:lnTo>
                    <a:pt x="13504" y="241"/>
                  </a:lnTo>
                  <a:lnTo>
                    <a:pt x="13527" y="215"/>
                  </a:lnTo>
                  <a:lnTo>
                    <a:pt x="13527" y="215"/>
                  </a:lnTo>
                  <a:cubicBezTo>
                    <a:pt x="13526" y="214"/>
                    <a:pt x="13524" y="214"/>
                    <a:pt x="13523" y="214"/>
                  </a:cubicBezTo>
                  <a:cubicBezTo>
                    <a:pt x="13519" y="188"/>
                    <a:pt x="13511" y="161"/>
                    <a:pt x="13504" y="138"/>
                  </a:cubicBezTo>
                  <a:cubicBezTo>
                    <a:pt x="13371" y="130"/>
                    <a:pt x="13238" y="103"/>
                    <a:pt x="13105" y="103"/>
                  </a:cubicBezTo>
                  <a:cubicBezTo>
                    <a:pt x="13042" y="103"/>
                    <a:pt x="12979" y="109"/>
                    <a:pt x="12916" y="126"/>
                  </a:cubicBezTo>
                  <a:cubicBezTo>
                    <a:pt x="12908" y="153"/>
                    <a:pt x="12900" y="180"/>
                    <a:pt x="12889" y="207"/>
                  </a:cubicBezTo>
                  <a:cubicBezTo>
                    <a:pt x="12882" y="205"/>
                    <a:pt x="12875" y="204"/>
                    <a:pt x="12869" y="204"/>
                  </a:cubicBezTo>
                  <a:cubicBezTo>
                    <a:pt x="12850" y="204"/>
                    <a:pt x="12832" y="212"/>
                    <a:pt x="12812" y="226"/>
                  </a:cubicBezTo>
                  <a:cubicBezTo>
                    <a:pt x="12799" y="227"/>
                    <a:pt x="12786" y="228"/>
                    <a:pt x="12773" y="228"/>
                  </a:cubicBezTo>
                  <a:cubicBezTo>
                    <a:pt x="12718" y="228"/>
                    <a:pt x="12659" y="218"/>
                    <a:pt x="12603" y="218"/>
                  </a:cubicBezTo>
                  <a:cubicBezTo>
                    <a:pt x="12527" y="218"/>
                    <a:pt x="12457" y="236"/>
                    <a:pt x="12405" y="322"/>
                  </a:cubicBezTo>
                  <a:lnTo>
                    <a:pt x="12216" y="349"/>
                  </a:lnTo>
                  <a:lnTo>
                    <a:pt x="12205" y="330"/>
                  </a:lnTo>
                  <a:cubicBezTo>
                    <a:pt x="12224" y="276"/>
                    <a:pt x="12228" y="226"/>
                    <a:pt x="12109" y="222"/>
                  </a:cubicBezTo>
                  <a:cubicBezTo>
                    <a:pt x="12096" y="237"/>
                    <a:pt x="12077" y="247"/>
                    <a:pt x="12059" y="247"/>
                  </a:cubicBezTo>
                  <a:cubicBezTo>
                    <a:pt x="12049" y="247"/>
                    <a:pt x="12040" y="244"/>
                    <a:pt x="12032" y="238"/>
                  </a:cubicBezTo>
                  <a:cubicBezTo>
                    <a:pt x="11959" y="268"/>
                    <a:pt x="11883" y="284"/>
                    <a:pt x="11807" y="284"/>
                  </a:cubicBezTo>
                  <a:cubicBezTo>
                    <a:pt x="11731" y="284"/>
                    <a:pt x="11655" y="268"/>
                    <a:pt x="11582" y="238"/>
                  </a:cubicBezTo>
                  <a:cubicBezTo>
                    <a:pt x="11575" y="250"/>
                    <a:pt x="11562" y="256"/>
                    <a:pt x="11548" y="256"/>
                  </a:cubicBezTo>
                  <a:cubicBezTo>
                    <a:pt x="11540" y="256"/>
                    <a:pt x="11532" y="253"/>
                    <a:pt x="11525" y="249"/>
                  </a:cubicBezTo>
                  <a:cubicBezTo>
                    <a:pt x="11521" y="249"/>
                    <a:pt x="11521" y="245"/>
                    <a:pt x="11517" y="241"/>
                  </a:cubicBezTo>
                  <a:cubicBezTo>
                    <a:pt x="11271" y="433"/>
                    <a:pt x="10956" y="284"/>
                    <a:pt x="10695" y="410"/>
                  </a:cubicBezTo>
                  <a:cubicBezTo>
                    <a:pt x="10631" y="401"/>
                    <a:pt x="10565" y="379"/>
                    <a:pt x="10498" y="379"/>
                  </a:cubicBezTo>
                  <a:cubicBezTo>
                    <a:pt x="10456" y="379"/>
                    <a:pt x="10413" y="388"/>
                    <a:pt x="10372" y="414"/>
                  </a:cubicBezTo>
                  <a:lnTo>
                    <a:pt x="10349" y="422"/>
                  </a:lnTo>
                  <a:cubicBezTo>
                    <a:pt x="10060" y="332"/>
                    <a:pt x="9772" y="247"/>
                    <a:pt x="9478" y="247"/>
                  </a:cubicBezTo>
                  <a:cubicBezTo>
                    <a:pt x="9333" y="247"/>
                    <a:pt x="9187" y="268"/>
                    <a:pt x="9038" y="318"/>
                  </a:cubicBezTo>
                  <a:lnTo>
                    <a:pt x="9035" y="318"/>
                  </a:lnTo>
                  <a:cubicBezTo>
                    <a:pt x="8961" y="234"/>
                    <a:pt x="8875" y="215"/>
                    <a:pt x="8785" y="215"/>
                  </a:cubicBezTo>
                  <a:cubicBezTo>
                    <a:pt x="8717" y="215"/>
                    <a:pt x="8646" y="226"/>
                    <a:pt x="8577" y="226"/>
                  </a:cubicBezTo>
                  <a:lnTo>
                    <a:pt x="8554" y="203"/>
                  </a:lnTo>
                  <a:lnTo>
                    <a:pt x="8524" y="218"/>
                  </a:lnTo>
                  <a:cubicBezTo>
                    <a:pt x="8393" y="103"/>
                    <a:pt x="8231" y="134"/>
                    <a:pt x="8078" y="122"/>
                  </a:cubicBezTo>
                  <a:lnTo>
                    <a:pt x="8074" y="115"/>
                  </a:lnTo>
                  <a:cubicBezTo>
                    <a:pt x="7892" y="24"/>
                    <a:pt x="7706" y="0"/>
                    <a:pt x="7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20"/>
            <p:cNvSpPr/>
            <p:nvPr/>
          </p:nvSpPr>
          <p:spPr>
            <a:xfrm>
              <a:off x="1483891" y="1706639"/>
              <a:ext cx="59869" cy="33533"/>
            </a:xfrm>
            <a:custGeom>
              <a:avLst/>
              <a:gdLst/>
              <a:ahLst/>
              <a:cxnLst/>
              <a:rect l="l" t="t" r="r" b="b"/>
              <a:pathLst>
                <a:path w="1930" h="1081" extrusionOk="0">
                  <a:moveTo>
                    <a:pt x="1360" y="1"/>
                  </a:moveTo>
                  <a:cubicBezTo>
                    <a:pt x="1273" y="1"/>
                    <a:pt x="1186" y="25"/>
                    <a:pt x="1107" y="97"/>
                  </a:cubicBezTo>
                  <a:lnTo>
                    <a:pt x="534" y="204"/>
                  </a:lnTo>
                  <a:cubicBezTo>
                    <a:pt x="531" y="204"/>
                    <a:pt x="528" y="204"/>
                    <a:pt x="524" y="204"/>
                  </a:cubicBezTo>
                  <a:cubicBezTo>
                    <a:pt x="308" y="204"/>
                    <a:pt x="439" y="329"/>
                    <a:pt x="457" y="416"/>
                  </a:cubicBezTo>
                  <a:cubicBezTo>
                    <a:pt x="519" y="489"/>
                    <a:pt x="588" y="550"/>
                    <a:pt x="650" y="616"/>
                  </a:cubicBezTo>
                  <a:cubicBezTo>
                    <a:pt x="630" y="627"/>
                    <a:pt x="615" y="646"/>
                    <a:pt x="615" y="666"/>
                  </a:cubicBezTo>
                  <a:cubicBezTo>
                    <a:pt x="530" y="585"/>
                    <a:pt x="381" y="616"/>
                    <a:pt x="300" y="527"/>
                  </a:cubicBezTo>
                  <a:cubicBezTo>
                    <a:pt x="273" y="527"/>
                    <a:pt x="250" y="520"/>
                    <a:pt x="227" y="516"/>
                  </a:cubicBezTo>
                  <a:cubicBezTo>
                    <a:pt x="183" y="451"/>
                    <a:pt x="115" y="414"/>
                    <a:pt x="44" y="414"/>
                  </a:cubicBezTo>
                  <a:cubicBezTo>
                    <a:pt x="35" y="414"/>
                    <a:pt x="25" y="414"/>
                    <a:pt x="16" y="416"/>
                  </a:cubicBezTo>
                  <a:cubicBezTo>
                    <a:pt x="0" y="508"/>
                    <a:pt x="12" y="589"/>
                    <a:pt x="108" y="631"/>
                  </a:cubicBezTo>
                  <a:cubicBezTo>
                    <a:pt x="131" y="819"/>
                    <a:pt x="308" y="881"/>
                    <a:pt x="419" y="992"/>
                  </a:cubicBezTo>
                  <a:cubicBezTo>
                    <a:pt x="480" y="1053"/>
                    <a:pt x="539" y="1080"/>
                    <a:pt x="596" y="1080"/>
                  </a:cubicBezTo>
                  <a:cubicBezTo>
                    <a:pt x="679" y="1080"/>
                    <a:pt x="756" y="1021"/>
                    <a:pt x="823" y="923"/>
                  </a:cubicBezTo>
                  <a:cubicBezTo>
                    <a:pt x="826" y="862"/>
                    <a:pt x="830" y="804"/>
                    <a:pt x="830" y="742"/>
                  </a:cubicBezTo>
                  <a:cubicBezTo>
                    <a:pt x="957" y="554"/>
                    <a:pt x="1180" y="477"/>
                    <a:pt x="1330" y="320"/>
                  </a:cubicBezTo>
                  <a:cubicBezTo>
                    <a:pt x="1349" y="317"/>
                    <a:pt x="1366" y="316"/>
                    <a:pt x="1383" y="316"/>
                  </a:cubicBezTo>
                  <a:cubicBezTo>
                    <a:pt x="1632" y="316"/>
                    <a:pt x="1625" y="575"/>
                    <a:pt x="1729" y="719"/>
                  </a:cubicBezTo>
                  <a:cubicBezTo>
                    <a:pt x="1750" y="725"/>
                    <a:pt x="1767" y="728"/>
                    <a:pt x="1781" y="728"/>
                  </a:cubicBezTo>
                  <a:cubicBezTo>
                    <a:pt x="1836" y="728"/>
                    <a:pt x="1851" y="688"/>
                    <a:pt x="1829" y="616"/>
                  </a:cubicBezTo>
                  <a:cubicBezTo>
                    <a:pt x="1825" y="423"/>
                    <a:pt x="1929" y="151"/>
                    <a:pt x="1710" y="85"/>
                  </a:cubicBezTo>
                  <a:cubicBezTo>
                    <a:pt x="1612" y="53"/>
                    <a:pt x="1486" y="1"/>
                    <a:pt x="1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20"/>
            <p:cNvSpPr/>
            <p:nvPr/>
          </p:nvSpPr>
          <p:spPr>
            <a:xfrm>
              <a:off x="1567924" y="1711167"/>
              <a:ext cx="48888" cy="33657"/>
            </a:xfrm>
            <a:custGeom>
              <a:avLst/>
              <a:gdLst/>
              <a:ahLst/>
              <a:cxnLst/>
              <a:rect l="l" t="t" r="r" b="b"/>
              <a:pathLst>
                <a:path w="1576" h="1085" extrusionOk="0">
                  <a:moveTo>
                    <a:pt x="141" y="1"/>
                  </a:moveTo>
                  <a:cubicBezTo>
                    <a:pt x="97" y="1"/>
                    <a:pt x="51" y="7"/>
                    <a:pt x="0" y="20"/>
                  </a:cubicBezTo>
                  <a:cubicBezTo>
                    <a:pt x="157" y="151"/>
                    <a:pt x="129" y="451"/>
                    <a:pt x="422" y="451"/>
                  </a:cubicBezTo>
                  <a:cubicBezTo>
                    <a:pt x="431" y="451"/>
                    <a:pt x="440" y="451"/>
                    <a:pt x="450" y="450"/>
                  </a:cubicBezTo>
                  <a:lnTo>
                    <a:pt x="1045" y="900"/>
                  </a:lnTo>
                  <a:cubicBezTo>
                    <a:pt x="1088" y="988"/>
                    <a:pt x="1165" y="1038"/>
                    <a:pt x="1245" y="1084"/>
                  </a:cubicBezTo>
                  <a:lnTo>
                    <a:pt x="1576" y="1077"/>
                  </a:lnTo>
                  <a:cubicBezTo>
                    <a:pt x="1491" y="831"/>
                    <a:pt x="1303" y="708"/>
                    <a:pt x="1057" y="658"/>
                  </a:cubicBezTo>
                  <a:cubicBezTo>
                    <a:pt x="1030" y="343"/>
                    <a:pt x="711" y="404"/>
                    <a:pt x="546" y="270"/>
                  </a:cubicBezTo>
                  <a:cubicBezTo>
                    <a:pt x="446" y="114"/>
                    <a:pt x="326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20"/>
            <p:cNvSpPr/>
            <p:nvPr/>
          </p:nvSpPr>
          <p:spPr>
            <a:xfrm>
              <a:off x="1428334" y="1703319"/>
              <a:ext cx="34587" cy="31858"/>
            </a:xfrm>
            <a:custGeom>
              <a:avLst/>
              <a:gdLst/>
              <a:ahLst/>
              <a:cxnLst/>
              <a:rect l="l" t="t" r="r" b="b"/>
              <a:pathLst>
                <a:path w="1115" h="1027" extrusionOk="0">
                  <a:moveTo>
                    <a:pt x="1" y="0"/>
                  </a:moveTo>
                  <a:cubicBezTo>
                    <a:pt x="12" y="115"/>
                    <a:pt x="97" y="165"/>
                    <a:pt x="177" y="219"/>
                  </a:cubicBezTo>
                  <a:lnTo>
                    <a:pt x="293" y="338"/>
                  </a:lnTo>
                  <a:cubicBezTo>
                    <a:pt x="400" y="627"/>
                    <a:pt x="704" y="657"/>
                    <a:pt x="904" y="819"/>
                  </a:cubicBezTo>
                  <a:cubicBezTo>
                    <a:pt x="846" y="1015"/>
                    <a:pt x="1003" y="1003"/>
                    <a:pt x="1115" y="1026"/>
                  </a:cubicBezTo>
                  <a:lnTo>
                    <a:pt x="1107" y="830"/>
                  </a:lnTo>
                  <a:cubicBezTo>
                    <a:pt x="1073" y="830"/>
                    <a:pt x="1050" y="819"/>
                    <a:pt x="1023" y="815"/>
                  </a:cubicBezTo>
                  <a:lnTo>
                    <a:pt x="1000" y="638"/>
                  </a:lnTo>
                  <a:cubicBezTo>
                    <a:pt x="957" y="557"/>
                    <a:pt x="857" y="577"/>
                    <a:pt x="792" y="530"/>
                  </a:cubicBezTo>
                  <a:cubicBezTo>
                    <a:pt x="650" y="438"/>
                    <a:pt x="569" y="273"/>
                    <a:pt x="389" y="231"/>
                  </a:cubicBezTo>
                  <a:cubicBezTo>
                    <a:pt x="369" y="208"/>
                    <a:pt x="350" y="200"/>
                    <a:pt x="327" y="192"/>
                  </a:cubicBezTo>
                  <a:cubicBezTo>
                    <a:pt x="246" y="85"/>
                    <a:pt x="131" y="1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20"/>
            <p:cNvSpPr/>
            <p:nvPr/>
          </p:nvSpPr>
          <p:spPr>
            <a:xfrm>
              <a:off x="1544318" y="1728353"/>
              <a:ext cx="5397" cy="6607"/>
            </a:xfrm>
            <a:custGeom>
              <a:avLst/>
              <a:gdLst/>
              <a:ahLst/>
              <a:cxnLst/>
              <a:rect l="l" t="t" r="r" b="b"/>
              <a:pathLst>
                <a:path w="174" h="213" extrusionOk="0">
                  <a:moveTo>
                    <a:pt x="100" y="0"/>
                  </a:moveTo>
                  <a:cubicBezTo>
                    <a:pt x="20" y="46"/>
                    <a:pt x="0" y="119"/>
                    <a:pt x="8" y="200"/>
                  </a:cubicBezTo>
                  <a:cubicBezTo>
                    <a:pt x="25" y="209"/>
                    <a:pt x="47" y="213"/>
                    <a:pt x="66" y="213"/>
                  </a:cubicBezTo>
                  <a:cubicBezTo>
                    <a:pt x="73" y="213"/>
                    <a:pt x="79" y="212"/>
                    <a:pt x="85" y="212"/>
                  </a:cubicBezTo>
                  <a:lnTo>
                    <a:pt x="173" y="39"/>
                  </a:lnTo>
                  <a:cubicBezTo>
                    <a:pt x="146" y="23"/>
                    <a:pt x="123" y="8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20"/>
            <p:cNvSpPr/>
            <p:nvPr/>
          </p:nvSpPr>
          <p:spPr>
            <a:xfrm>
              <a:off x="1377679" y="1736821"/>
              <a:ext cx="25498" cy="27080"/>
            </a:xfrm>
            <a:custGeom>
              <a:avLst/>
              <a:gdLst/>
              <a:ahLst/>
              <a:cxnLst/>
              <a:rect l="l" t="t" r="r" b="b"/>
              <a:pathLst>
                <a:path w="822" h="873" extrusionOk="0">
                  <a:moveTo>
                    <a:pt x="730" y="0"/>
                  </a:moveTo>
                  <a:cubicBezTo>
                    <a:pt x="693" y="0"/>
                    <a:pt x="648" y="13"/>
                    <a:pt x="608" y="19"/>
                  </a:cubicBezTo>
                  <a:lnTo>
                    <a:pt x="319" y="257"/>
                  </a:lnTo>
                  <a:cubicBezTo>
                    <a:pt x="158" y="319"/>
                    <a:pt x="112" y="442"/>
                    <a:pt x="150" y="603"/>
                  </a:cubicBezTo>
                  <a:cubicBezTo>
                    <a:pt x="158" y="622"/>
                    <a:pt x="173" y="642"/>
                    <a:pt x="189" y="657"/>
                  </a:cubicBezTo>
                  <a:cubicBezTo>
                    <a:pt x="180" y="656"/>
                    <a:pt x="171" y="655"/>
                    <a:pt x="162" y="655"/>
                  </a:cubicBezTo>
                  <a:cubicBezTo>
                    <a:pt x="94" y="655"/>
                    <a:pt x="31" y="692"/>
                    <a:pt x="0" y="753"/>
                  </a:cubicBezTo>
                  <a:lnTo>
                    <a:pt x="12" y="872"/>
                  </a:lnTo>
                  <a:lnTo>
                    <a:pt x="212" y="757"/>
                  </a:lnTo>
                  <a:cubicBezTo>
                    <a:pt x="223" y="757"/>
                    <a:pt x="227" y="749"/>
                    <a:pt x="235" y="722"/>
                  </a:cubicBezTo>
                  <a:cubicBezTo>
                    <a:pt x="242" y="711"/>
                    <a:pt x="235" y="695"/>
                    <a:pt x="231" y="680"/>
                  </a:cubicBezTo>
                  <a:lnTo>
                    <a:pt x="231" y="680"/>
                  </a:lnTo>
                  <a:cubicBezTo>
                    <a:pt x="242" y="684"/>
                    <a:pt x="246" y="692"/>
                    <a:pt x="254" y="692"/>
                  </a:cubicBezTo>
                  <a:lnTo>
                    <a:pt x="304" y="634"/>
                  </a:lnTo>
                  <a:cubicBezTo>
                    <a:pt x="396" y="523"/>
                    <a:pt x="465" y="396"/>
                    <a:pt x="600" y="327"/>
                  </a:cubicBezTo>
                  <a:cubicBezTo>
                    <a:pt x="650" y="311"/>
                    <a:pt x="688" y="280"/>
                    <a:pt x="711" y="242"/>
                  </a:cubicBezTo>
                  <a:lnTo>
                    <a:pt x="807" y="138"/>
                  </a:lnTo>
                  <a:cubicBezTo>
                    <a:pt x="821" y="27"/>
                    <a:pt x="784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20"/>
            <p:cNvSpPr/>
            <p:nvPr/>
          </p:nvSpPr>
          <p:spPr>
            <a:xfrm>
              <a:off x="1343122" y="1738496"/>
              <a:ext cx="22179" cy="12656"/>
            </a:xfrm>
            <a:custGeom>
              <a:avLst/>
              <a:gdLst/>
              <a:ahLst/>
              <a:cxnLst/>
              <a:rect l="l" t="t" r="r" b="b"/>
              <a:pathLst>
                <a:path w="715" h="408" extrusionOk="0">
                  <a:moveTo>
                    <a:pt x="401" y="1"/>
                  </a:moveTo>
                  <a:cubicBezTo>
                    <a:pt x="294" y="1"/>
                    <a:pt x="189" y="17"/>
                    <a:pt x="96" y="96"/>
                  </a:cubicBezTo>
                  <a:cubicBezTo>
                    <a:pt x="0" y="315"/>
                    <a:pt x="38" y="369"/>
                    <a:pt x="323" y="407"/>
                  </a:cubicBezTo>
                  <a:cubicBezTo>
                    <a:pt x="380" y="330"/>
                    <a:pt x="473" y="357"/>
                    <a:pt x="550" y="330"/>
                  </a:cubicBezTo>
                  <a:cubicBezTo>
                    <a:pt x="596" y="296"/>
                    <a:pt x="634" y="250"/>
                    <a:pt x="653" y="196"/>
                  </a:cubicBezTo>
                  <a:lnTo>
                    <a:pt x="669" y="196"/>
                  </a:lnTo>
                  <a:lnTo>
                    <a:pt x="715" y="192"/>
                  </a:lnTo>
                  <a:lnTo>
                    <a:pt x="657" y="138"/>
                  </a:lnTo>
                  <a:lnTo>
                    <a:pt x="657" y="123"/>
                  </a:lnTo>
                  <a:cubicBezTo>
                    <a:pt x="646" y="104"/>
                    <a:pt x="634" y="84"/>
                    <a:pt x="619" y="69"/>
                  </a:cubicBezTo>
                  <a:lnTo>
                    <a:pt x="615" y="69"/>
                  </a:lnTo>
                  <a:cubicBezTo>
                    <a:pt x="615" y="50"/>
                    <a:pt x="615" y="27"/>
                    <a:pt x="611" y="7"/>
                  </a:cubicBezTo>
                  <a:cubicBezTo>
                    <a:pt x="542" y="7"/>
                    <a:pt x="471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20"/>
            <p:cNvSpPr/>
            <p:nvPr/>
          </p:nvSpPr>
          <p:spPr>
            <a:xfrm>
              <a:off x="1262408" y="1768120"/>
              <a:ext cx="29469" cy="12191"/>
            </a:xfrm>
            <a:custGeom>
              <a:avLst/>
              <a:gdLst/>
              <a:ahLst/>
              <a:cxnLst/>
              <a:rect l="l" t="t" r="r" b="b"/>
              <a:pathLst>
                <a:path w="950" h="393" extrusionOk="0">
                  <a:moveTo>
                    <a:pt x="699" y="1"/>
                  </a:moveTo>
                  <a:cubicBezTo>
                    <a:pt x="669" y="1"/>
                    <a:pt x="633" y="11"/>
                    <a:pt x="589" y="36"/>
                  </a:cubicBezTo>
                  <a:cubicBezTo>
                    <a:pt x="558" y="44"/>
                    <a:pt x="523" y="52"/>
                    <a:pt x="492" y="67"/>
                  </a:cubicBezTo>
                  <a:cubicBezTo>
                    <a:pt x="350" y="163"/>
                    <a:pt x="1" y="109"/>
                    <a:pt x="62" y="267"/>
                  </a:cubicBezTo>
                  <a:cubicBezTo>
                    <a:pt x="99" y="360"/>
                    <a:pt x="151" y="393"/>
                    <a:pt x="209" y="393"/>
                  </a:cubicBezTo>
                  <a:cubicBezTo>
                    <a:pt x="327" y="393"/>
                    <a:pt x="473" y="264"/>
                    <a:pt x="596" y="236"/>
                  </a:cubicBezTo>
                  <a:cubicBezTo>
                    <a:pt x="657" y="264"/>
                    <a:pt x="719" y="307"/>
                    <a:pt x="786" y="307"/>
                  </a:cubicBezTo>
                  <a:cubicBezTo>
                    <a:pt x="838" y="307"/>
                    <a:pt x="892" y="281"/>
                    <a:pt x="950" y="201"/>
                  </a:cubicBezTo>
                  <a:cubicBezTo>
                    <a:pt x="845" y="168"/>
                    <a:pt x="819" y="1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20"/>
            <p:cNvSpPr/>
            <p:nvPr/>
          </p:nvSpPr>
          <p:spPr>
            <a:xfrm>
              <a:off x="1181477" y="1748236"/>
              <a:ext cx="32912" cy="46902"/>
            </a:xfrm>
            <a:custGeom>
              <a:avLst/>
              <a:gdLst/>
              <a:ahLst/>
              <a:cxnLst/>
              <a:rect l="l" t="t" r="r" b="b"/>
              <a:pathLst>
                <a:path w="1061" h="1512" extrusionOk="0">
                  <a:moveTo>
                    <a:pt x="984" y="1"/>
                  </a:moveTo>
                  <a:cubicBezTo>
                    <a:pt x="804" y="155"/>
                    <a:pt x="611" y="308"/>
                    <a:pt x="565" y="573"/>
                  </a:cubicBezTo>
                  <a:cubicBezTo>
                    <a:pt x="327" y="762"/>
                    <a:pt x="254" y="1069"/>
                    <a:pt x="77" y="1300"/>
                  </a:cubicBezTo>
                  <a:cubicBezTo>
                    <a:pt x="8" y="1419"/>
                    <a:pt x="0" y="1511"/>
                    <a:pt x="181" y="1511"/>
                  </a:cubicBezTo>
                  <a:lnTo>
                    <a:pt x="688" y="696"/>
                  </a:lnTo>
                  <a:lnTo>
                    <a:pt x="984" y="289"/>
                  </a:lnTo>
                  <a:cubicBezTo>
                    <a:pt x="1034" y="193"/>
                    <a:pt x="1061" y="97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20"/>
            <p:cNvSpPr/>
            <p:nvPr/>
          </p:nvSpPr>
          <p:spPr>
            <a:xfrm>
              <a:off x="1536098" y="1744793"/>
              <a:ext cx="3474" cy="2295"/>
            </a:xfrm>
            <a:custGeom>
              <a:avLst/>
              <a:gdLst/>
              <a:ahLst/>
              <a:cxnLst/>
              <a:rect l="l" t="t" r="r" b="b"/>
              <a:pathLst>
                <a:path w="112" h="74" extrusionOk="0">
                  <a:moveTo>
                    <a:pt x="35" y="0"/>
                  </a:moveTo>
                  <a:cubicBezTo>
                    <a:pt x="23" y="0"/>
                    <a:pt x="8" y="23"/>
                    <a:pt x="0" y="35"/>
                  </a:cubicBezTo>
                  <a:cubicBezTo>
                    <a:pt x="19" y="50"/>
                    <a:pt x="39" y="73"/>
                    <a:pt x="58" y="73"/>
                  </a:cubicBezTo>
                  <a:cubicBezTo>
                    <a:pt x="77" y="73"/>
                    <a:pt x="93" y="50"/>
                    <a:pt x="112" y="31"/>
                  </a:cubicBezTo>
                  <a:cubicBezTo>
                    <a:pt x="85" y="20"/>
                    <a:pt x="58" y="12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20"/>
            <p:cNvSpPr/>
            <p:nvPr/>
          </p:nvSpPr>
          <p:spPr>
            <a:xfrm>
              <a:off x="1352180" y="1724847"/>
              <a:ext cx="36976" cy="44421"/>
            </a:xfrm>
            <a:custGeom>
              <a:avLst/>
              <a:gdLst/>
              <a:ahLst/>
              <a:cxnLst/>
              <a:rect l="l" t="t" r="r" b="b"/>
              <a:pathLst>
                <a:path w="1192" h="1432" extrusionOk="0">
                  <a:moveTo>
                    <a:pt x="1079" y="0"/>
                  </a:moveTo>
                  <a:cubicBezTo>
                    <a:pt x="1018" y="0"/>
                    <a:pt x="991" y="94"/>
                    <a:pt x="945" y="136"/>
                  </a:cubicBezTo>
                  <a:lnTo>
                    <a:pt x="834" y="221"/>
                  </a:lnTo>
                  <a:lnTo>
                    <a:pt x="834" y="321"/>
                  </a:lnTo>
                  <a:cubicBezTo>
                    <a:pt x="822" y="390"/>
                    <a:pt x="807" y="451"/>
                    <a:pt x="796" y="520"/>
                  </a:cubicBezTo>
                  <a:cubicBezTo>
                    <a:pt x="792" y="520"/>
                    <a:pt x="788" y="520"/>
                    <a:pt x="784" y="520"/>
                  </a:cubicBezTo>
                  <a:cubicBezTo>
                    <a:pt x="695" y="520"/>
                    <a:pt x="646" y="603"/>
                    <a:pt x="573" y="636"/>
                  </a:cubicBezTo>
                  <a:cubicBezTo>
                    <a:pt x="553" y="697"/>
                    <a:pt x="538" y="763"/>
                    <a:pt x="519" y="828"/>
                  </a:cubicBezTo>
                  <a:cubicBezTo>
                    <a:pt x="509" y="824"/>
                    <a:pt x="499" y="822"/>
                    <a:pt x="488" y="822"/>
                  </a:cubicBezTo>
                  <a:cubicBezTo>
                    <a:pt x="477" y="822"/>
                    <a:pt x="465" y="824"/>
                    <a:pt x="454" y="828"/>
                  </a:cubicBezTo>
                  <a:lnTo>
                    <a:pt x="438" y="813"/>
                  </a:lnTo>
                  <a:cubicBezTo>
                    <a:pt x="418" y="806"/>
                    <a:pt x="400" y="803"/>
                    <a:pt x="383" y="803"/>
                  </a:cubicBezTo>
                  <a:cubicBezTo>
                    <a:pt x="306" y="803"/>
                    <a:pt x="261" y="862"/>
                    <a:pt x="223" y="928"/>
                  </a:cubicBezTo>
                  <a:lnTo>
                    <a:pt x="219" y="932"/>
                  </a:lnTo>
                  <a:cubicBezTo>
                    <a:pt x="192" y="966"/>
                    <a:pt x="161" y="993"/>
                    <a:pt x="123" y="1012"/>
                  </a:cubicBezTo>
                  <a:lnTo>
                    <a:pt x="0" y="1128"/>
                  </a:lnTo>
                  <a:lnTo>
                    <a:pt x="46" y="1143"/>
                  </a:lnTo>
                  <a:lnTo>
                    <a:pt x="27" y="1431"/>
                  </a:lnTo>
                  <a:cubicBezTo>
                    <a:pt x="135" y="1381"/>
                    <a:pt x="258" y="1347"/>
                    <a:pt x="338" y="1239"/>
                  </a:cubicBezTo>
                  <a:cubicBezTo>
                    <a:pt x="434" y="1212"/>
                    <a:pt x="511" y="1143"/>
                    <a:pt x="550" y="1051"/>
                  </a:cubicBezTo>
                  <a:lnTo>
                    <a:pt x="623" y="1024"/>
                  </a:lnTo>
                  <a:lnTo>
                    <a:pt x="603" y="828"/>
                  </a:lnTo>
                  <a:lnTo>
                    <a:pt x="603" y="828"/>
                  </a:lnTo>
                  <a:cubicBezTo>
                    <a:pt x="606" y="828"/>
                    <a:pt x="609" y="828"/>
                    <a:pt x="612" y="828"/>
                  </a:cubicBezTo>
                  <a:cubicBezTo>
                    <a:pt x="666" y="828"/>
                    <a:pt x="712" y="794"/>
                    <a:pt x="730" y="743"/>
                  </a:cubicBezTo>
                  <a:cubicBezTo>
                    <a:pt x="796" y="740"/>
                    <a:pt x="838" y="697"/>
                    <a:pt x="845" y="640"/>
                  </a:cubicBezTo>
                  <a:lnTo>
                    <a:pt x="938" y="540"/>
                  </a:lnTo>
                  <a:cubicBezTo>
                    <a:pt x="968" y="528"/>
                    <a:pt x="995" y="524"/>
                    <a:pt x="1026" y="520"/>
                  </a:cubicBezTo>
                  <a:cubicBezTo>
                    <a:pt x="1030" y="497"/>
                    <a:pt x="1034" y="467"/>
                    <a:pt x="1041" y="440"/>
                  </a:cubicBezTo>
                  <a:cubicBezTo>
                    <a:pt x="1114" y="394"/>
                    <a:pt x="1149" y="309"/>
                    <a:pt x="1134" y="225"/>
                  </a:cubicBezTo>
                  <a:cubicBezTo>
                    <a:pt x="1149" y="152"/>
                    <a:pt x="1191" y="48"/>
                    <a:pt x="1114" y="9"/>
                  </a:cubicBezTo>
                  <a:cubicBezTo>
                    <a:pt x="1102" y="3"/>
                    <a:pt x="1090" y="0"/>
                    <a:pt x="1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20"/>
            <p:cNvSpPr/>
            <p:nvPr/>
          </p:nvSpPr>
          <p:spPr>
            <a:xfrm>
              <a:off x="1346690" y="1766600"/>
              <a:ext cx="1582" cy="1458"/>
            </a:xfrm>
            <a:custGeom>
              <a:avLst/>
              <a:gdLst/>
              <a:ahLst/>
              <a:cxnLst/>
              <a:rect l="l" t="t" r="r" b="b"/>
              <a:pathLst>
                <a:path w="51" h="47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16"/>
                    <a:pt x="16" y="24"/>
                    <a:pt x="20" y="39"/>
                  </a:cubicBezTo>
                  <a:cubicBezTo>
                    <a:pt x="23" y="43"/>
                    <a:pt x="39" y="43"/>
                    <a:pt x="50" y="4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Playfair Display"/>
              <a:buNone/>
              <a:defRPr sz="3000" b="1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25" y="1573200"/>
            <a:ext cx="7717500" cy="299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lice"/>
              <a:buChar char="●"/>
              <a:defRPr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lice"/>
              <a:buChar char="○"/>
              <a:defRPr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lice"/>
              <a:buChar char="■"/>
              <a:defRPr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lice"/>
              <a:buChar char="●"/>
              <a:defRPr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lice"/>
              <a:buChar char="○"/>
              <a:defRPr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lice"/>
              <a:buChar char="■"/>
              <a:defRPr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lice"/>
              <a:buChar char="●"/>
              <a:defRPr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lice"/>
              <a:buChar char="○"/>
              <a:defRPr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Alice"/>
              <a:buChar char="■"/>
              <a:defRPr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1pPr>
            <a:lvl2pPr lvl="1" algn="ctr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2pPr>
            <a:lvl3pPr lvl="2" algn="ctr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3pPr>
            <a:lvl4pPr lvl="3" algn="ctr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4pPr>
            <a:lvl5pPr lvl="4" algn="ctr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5pPr>
            <a:lvl6pPr lvl="5" algn="ctr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6pPr>
            <a:lvl7pPr lvl="6" algn="ctr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7pPr>
            <a:lvl8pPr lvl="7" algn="ctr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8pPr>
            <a:lvl9pPr lvl="8" algn="ctr">
              <a:buNone/>
              <a:defRPr sz="180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5" r:id="rId5"/>
    <p:sldLayoutId id="2147483657" r:id="rId6"/>
    <p:sldLayoutId id="2147483658" r:id="rId7"/>
    <p:sldLayoutId id="2147483659" r:id="rId8"/>
    <p:sldLayoutId id="2147483666" r:id="rId9"/>
    <p:sldLayoutId id="2147483667" r:id="rId10"/>
    <p:sldLayoutId id="2147483668" r:id="rId11"/>
    <p:sldLayoutId id="2147483674" r:id="rId12"/>
    <p:sldLayoutId id="2147483676" r:id="rId13"/>
    <p:sldLayoutId id="2147483678" r:id="rId14"/>
    <p:sldLayoutId id="2147483680" r:id="rId15"/>
    <p:sldLayoutId id="2147483681" r:id="rId16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8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2" name="Google Shape;6572;p39"/>
          <p:cNvSpPr txBox="1">
            <a:spLocks noGrp="1"/>
          </p:cNvSpPr>
          <p:nvPr>
            <p:ph type="ctrTitle" idx="2"/>
          </p:nvPr>
        </p:nvSpPr>
        <p:spPr>
          <a:xfrm>
            <a:off x="2143065" y="1726312"/>
            <a:ext cx="4850789" cy="1900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200"/>
              </a:spcAft>
              <a:buNone/>
            </a:pPr>
            <a:r>
              <a:rPr lang="sr-Cyrl-RS" sz="3200" b="0" dirty="0">
                <a:latin typeface="Playfair Display" panose="00000500000000000000" pitchFamily="2" charset="-18"/>
              </a:rPr>
              <a:t>Компаративна анализа монетарних</a:t>
            </a:r>
            <a:r>
              <a:rPr lang="en-US" sz="3200" b="0" dirty="0">
                <a:latin typeface="Playfair Display" panose="00000500000000000000" pitchFamily="2" charset="-18"/>
              </a:rPr>
              <a:t> </a:t>
            </a:r>
            <a:r>
              <a:rPr lang="sr-Cyrl-RS" sz="3200" b="0" dirty="0">
                <a:latin typeface="Playfair Display" panose="00000500000000000000" pitchFamily="2" charset="-18"/>
              </a:rPr>
              <a:t>одбора у </a:t>
            </a:r>
            <a:br>
              <a:rPr lang="sr-Cyrl-RS" sz="3200" b="0" dirty="0">
                <a:latin typeface="Playfair Display" panose="00000500000000000000" pitchFamily="2" charset="-18"/>
              </a:rPr>
            </a:br>
            <a:r>
              <a:rPr lang="sr-Cyrl-RS" sz="3200" b="0" dirty="0">
                <a:latin typeface="Playfair Display" panose="00000500000000000000" pitchFamily="2" charset="-18"/>
              </a:rPr>
              <a:t>Босни и Херцеговини,</a:t>
            </a:r>
            <a:br>
              <a:rPr lang="sr-Cyrl-RS" sz="3200" b="0" dirty="0">
                <a:latin typeface="Playfair Display" panose="00000500000000000000" pitchFamily="2" charset="-18"/>
              </a:rPr>
            </a:br>
            <a:r>
              <a:rPr lang="sr-Cyrl-RS" sz="3200" b="0" dirty="0">
                <a:latin typeface="Playfair Display" panose="00000500000000000000" pitchFamily="2" charset="-18"/>
              </a:rPr>
              <a:t>Бугарској</a:t>
            </a:r>
            <a:r>
              <a:rPr lang="en-US" sz="3200" b="0" dirty="0">
                <a:latin typeface="Playfair Display" panose="00000500000000000000" pitchFamily="2" charset="-18"/>
              </a:rPr>
              <a:t> </a:t>
            </a:r>
            <a:r>
              <a:rPr lang="sr-Cyrl-RS" sz="3200" b="0" dirty="0">
                <a:latin typeface="Playfair Display" panose="00000500000000000000" pitchFamily="2" charset="-18"/>
              </a:rPr>
              <a:t>и</a:t>
            </a:r>
            <a:br>
              <a:rPr lang="sr-Cyrl-RS" sz="3200" b="0" dirty="0">
                <a:latin typeface="Playfair Display" panose="00000500000000000000" pitchFamily="2" charset="-18"/>
              </a:rPr>
            </a:br>
            <a:r>
              <a:rPr lang="sr-Cyrl-RS" sz="3200" b="0" dirty="0">
                <a:latin typeface="Playfair Display" panose="00000500000000000000" pitchFamily="2" charset="-18"/>
              </a:rPr>
              <a:t>Естонији</a:t>
            </a:r>
            <a:endParaRPr sz="3200" b="0" dirty="0">
              <a:latin typeface="Playfair Display" panose="00000500000000000000" pitchFamily="2" charset="-18"/>
            </a:endParaRPr>
          </a:p>
        </p:txBody>
      </p:sp>
      <p:grpSp>
        <p:nvGrpSpPr>
          <p:cNvPr id="6575" name="Google Shape;6575;p39"/>
          <p:cNvGrpSpPr/>
          <p:nvPr/>
        </p:nvGrpSpPr>
        <p:grpSpPr>
          <a:xfrm>
            <a:off x="775961" y="2145229"/>
            <a:ext cx="305810" cy="228281"/>
            <a:chOff x="2290256" y="1412662"/>
            <a:chExt cx="264290" cy="197287"/>
          </a:xfrm>
        </p:grpSpPr>
        <p:sp>
          <p:nvSpPr>
            <p:cNvPr id="6576" name="Google Shape;6576;p39"/>
            <p:cNvSpPr/>
            <p:nvPr/>
          </p:nvSpPr>
          <p:spPr>
            <a:xfrm>
              <a:off x="2290256" y="1412662"/>
              <a:ext cx="264290" cy="197287"/>
            </a:xfrm>
            <a:custGeom>
              <a:avLst/>
              <a:gdLst/>
              <a:ahLst/>
              <a:cxnLst/>
              <a:rect l="l" t="t" r="r" b="b"/>
              <a:pathLst>
                <a:path w="8520" h="6360" extrusionOk="0">
                  <a:moveTo>
                    <a:pt x="2275" y="386"/>
                  </a:moveTo>
                  <a:cubicBezTo>
                    <a:pt x="2279" y="398"/>
                    <a:pt x="2287" y="405"/>
                    <a:pt x="2299" y="417"/>
                  </a:cubicBezTo>
                  <a:cubicBezTo>
                    <a:pt x="2260" y="409"/>
                    <a:pt x="2222" y="402"/>
                    <a:pt x="2183" y="390"/>
                  </a:cubicBezTo>
                  <a:cubicBezTo>
                    <a:pt x="2183" y="386"/>
                    <a:pt x="2179" y="386"/>
                    <a:pt x="2179" y="386"/>
                  </a:cubicBezTo>
                  <a:close/>
                  <a:moveTo>
                    <a:pt x="2614" y="478"/>
                  </a:moveTo>
                  <a:lnTo>
                    <a:pt x="2614" y="478"/>
                  </a:lnTo>
                  <a:cubicBezTo>
                    <a:pt x="3459" y="640"/>
                    <a:pt x="4277" y="890"/>
                    <a:pt x="5031" y="1308"/>
                  </a:cubicBezTo>
                  <a:cubicBezTo>
                    <a:pt x="5039" y="1309"/>
                    <a:pt x="5047" y="1309"/>
                    <a:pt x="5056" y="1309"/>
                  </a:cubicBezTo>
                  <a:cubicBezTo>
                    <a:pt x="5101" y="1309"/>
                    <a:pt x="5145" y="1300"/>
                    <a:pt x="5181" y="1274"/>
                  </a:cubicBezTo>
                  <a:cubicBezTo>
                    <a:pt x="5196" y="1278"/>
                    <a:pt x="5215" y="1285"/>
                    <a:pt x="5227" y="1285"/>
                  </a:cubicBezTo>
                  <a:cubicBezTo>
                    <a:pt x="5361" y="1424"/>
                    <a:pt x="5523" y="1535"/>
                    <a:pt x="5699" y="1600"/>
                  </a:cubicBezTo>
                  <a:lnTo>
                    <a:pt x="5861" y="1731"/>
                  </a:lnTo>
                  <a:cubicBezTo>
                    <a:pt x="5861" y="1739"/>
                    <a:pt x="5857" y="1750"/>
                    <a:pt x="5861" y="1758"/>
                  </a:cubicBezTo>
                  <a:cubicBezTo>
                    <a:pt x="5926" y="1985"/>
                    <a:pt x="6103" y="2123"/>
                    <a:pt x="6264" y="2273"/>
                  </a:cubicBezTo>
                  <a:cubicBezTo>
                    <a:pt x="6821" y="2788"/>
                    <a:pt x="7309" y="3364"/>
                    <a:pt x="7755" y="3967"/>
                  </a:cubicBezTo>
                  <a:cubicBezTo>
                    <a:pt x="7867" y="4133"/>
                    <a:pt x="7916" y="4313"/>
                    <a:pt x="8001" y="4494"/>
                  </a:cubicBezTo>
                  <a:cubicBezTo>
                    <a:pt x="8043" y="4582"/>
                    <a:pt x="8062" y="4678"/>
                    <a:pt x="8059" y="4782"/>
                  </a:cubicBezTo>
                  <a:cubicBezTo>
                    <a:pt x="8043" y="4748"/>
                    <a:pt x="8020" y="4713"/>
                    <a:pt x="7986" y="4690"/>
                  </a:cubicBezTo>
                  <a:cubicBezTo>
                    <a:pt x="7986" y="4651"/>
                    <a:pt x="7974" y="4617"/>
                    <a:pt x="7947" y="4590"/>
                  </a:cubicBezTo>
                  <a:lnTo>
                    <a:pt x="7993" y="4590"/>
                  </a:lnTo>
                  <a:cubicBezTo>
                    <a:pt x="7924" y="4436"/>
                    <a:pt x="7763" y="4329"/>
                    <a:pt x="7751" y="4148"/>
                  </a:cubicBezTo>
                  <a:cubicBezTo>
                    <a:pt x="7271" y="3729"/>
                    <a:pt x="6925" y="3187"/>
                    <a:pt x="6399" y="2811"/>
                  </a:cubicBezTo>
                  <a:cubicBezTo>
                    <a:pt x="6180" y="2619"/>
                    <a:pt x="6030" y="2350"/>
                    <a:pt x="5734" y="2250"/>
                  </a:cubicBezTo>
                  <a:lnTo>
                    <a:pt x="5718" y="2250"/>
                  </a:lnTo>
                  <a:cubicBezTo>
                    <a:pt x="5704" y="2201"/>
                    <a:pt x="5658" y="2164"/>
                    <a:pt x="5606" y="2164"/>
                  </a:cubicBezTo>
                  <a:cubicBezTo>
                    <a:pt x="5602" y="2164"/>
                    <a:pt x="5597" y="2165"/>
                    <a:pt x="5592" y="2165"/>
                  </a:cubicBezTo>
                  <a:lnTo>
                    <a:pt x="5407" y="2023"/>
                  </a:lnTo>
                  <a:cubicBezTo>
                    <a:pt x="5315" y="1869"/>
                    <a:pt x="5169" y="1762"/>
                    <a:pt x="4996" y="1708"/>
                  </a:cubicBezTo>
                  <a:cubicBezTo>
                    <a:pt x="4993" y="1680"/>
                    <a:pt x="4969" y="1658"/>
                    <a:pt x="4941" y="1658"/>
                  </a:cubicBezTo>
                  <a:cubicBezTo>
                    <a:pt x="4939" y="1658"/>
                    <a:pt x="4937" y="1658"/>
                    <a:pt x="4935" y="1658"/>
                  </a:cubicBezTo>
                  <a:lnTo>
                    <a:pt x="4927" y="1658"/>
                  </a:lnTo>
                  <a:cubicBezTo>
                    <a:pt x="4604" y="1447"/>
                    <a:pt x="4262" y="1262"/>
                    <a:pt x="3882" y="1159"/>
                  </a:cubicBezTo>
                  <a:lnTo>
                    <a:pt x="3870" y="1116"/>
                  </a:lnTo>
                  <a:cubicBezTo>
                    <a:pt x="3793" y="1039"/>
                    <a:pt x="3709" y="966"/>
                    <a:pt x="3620" y="909"/>
                  </a:cubicBezTo>
                  <a:cubicBezTo>
                    <a:pt x="3305" y="717"/>
                    <a:pt x="2971" y="574"/>
                    <a:pt x="2614" y="478"/>
                  </a:cubicBezTo>
                  <a:close/>
                  <a:moveTo>
                    <a:pt x="1370" y="799"/>
                  </a:moveTo>
                  <a:cubicBezTo>
                    <a:pt x="1426" y="799"/>
                    <a:pt x="1486" y="801"/>
                    <a:pt x="1549" y="805"/>
                  </a:cubicBezTo>
                  <a:cubicBezTo>
                    <a:pt x="2299" y="851"/>
                    <a:pt x="2940" y="1220"/>
                    <a:pt x="3659" y="1366"/>
                  </a:cubicBezTo>
                  <a:cubicBezTo>
                    <a:pt x="3701" y="1362"/>
                    <a:pt x="3747" y="1351"/>
                    <a:pt x="3786" y="1331"/>
                  </a:cubicBezTo>
                  <a:cubicBezTo>
                    <a:pt x="3831" y="1367"/>
                    <a:pt x="3887" y="1386"/>
                    <a:pt x="3943" y="1386"/>
                  </a:cubicBezTo>
                  <a:cubicBezTo>
                    <a:pt x="3948" y="1386"/>
                    <a:pt x="3953" y="1386"/>
                    <a:pt x="3959" y="1385"/>
                  </a:cubicBezTo>
                  <a:cubicBezTo>
                    <a:pt x="4022" y="1452"/>
                    <a:pt x="4108" y="1490"/>
                    <a:pt x="4199" y="1490"/>
                  </a:cubicBezTo>
                  <a:cubicBezTo>
                    <a:pt x="4207" y="1490"/>
                    <a:pt x="4215" y="1490"/>
                    <a:pt x="4224" y="1489"/>
                  </a:cubicBezTo>
                  <a:lnTo>
                    <a:pt x="4228" y="1489"/>
                  </a:lnTo>
                  <a:cubicBezTo>
                    <a:pt x="4273" y="1559"/>
                    <a:pt x="4348" y="1598"/>
                    <a:pt x="4431" y="1598"/>
                  </a:cubicBezTo>
                  <a:cubicBezTo>
                    <a:pt x="4439" y="1598"/>
                    <a:pt x="4447" y="1597"/>
                    <a:pt x="4454" y="1597"/>
                  </a:cubicBezTo>
                  <a:lnTo>
                    <a:pt x="4458" y="1597"/>
                  </a:lnTo>
                  <a:cubicBezTo>
                    <a:pt x="4493" y="1623"/>
                    <a:pt x="4531" y="1654"/>
                    <a:pt x="4573" y="1673"/>
                  </a:cubicBezTo>
                  <a:cubicBezTo>
                    <a:pt x="4586" y="1696"/>
                    <a:pt x="4613" y="1714"/>
                    <a:pt x="4645" y="1714"/>
                  </a:cubicBezTo>
                  <a:cubicBezTo>
                    <a:pt x="4650" y="1714"/>
                    <a:pt x="4656" y="1713"/>
                    <a:pt x="4662" y="1712"/>
                  </a:cubicBezTo>
                  <a:cubicBezTo>
                    <a:pt x="4685" y="1770"/>
                    <a:pt x="4739" y="1804"/>
                    <a:pt x="4800" y="1804"/>
                  </a:cubicBezTo>
                  <a:lnTo>
                    <a:pt x="4819" y="1812"/>
                  </a:lnTo>
                  <a:cubicBezTo>
                    <a:pt x="4873" y="1881"/>
                    <a:pt x="4931" y="1931"/>
                    <a:pt x="5027" y="1931"/>
                  </a:cubicBezTo>
                  <a:cubicBezTo>
                    <a:pt x="5034" y="1985"/>
                    <a:pt x="5088" y="2023"/>
                    <a:pt x="5142" y="2023"/>
                  </a:cubicBezTo>
                  <a:lnTo>
                    <a:pt x="5161" y="2035"/>
                  </a:lnTo>
                  <a:cubicBezTo>
                    <a:pt x="5284" y="2173"/>
                    <a:pt x="5438" y="2284"/>
                    <a:pt x="5611" y="2365"/>
                  </a:cubicBezTo>
                  <a:cubicBezTo>
                    <a:pt x="5795" y="2596"/>
                    <a:pt x="6034" y="2761"/>
                    <a:pt x="6276" y="2922"/>
                  </a:cubicBezTo>
                  <a:cubicBezTo>
                    <a:pt x="6821" y="3510"/>
                    <a:pt x="7390" y="4071"/>
                    <a:pt x="7855" y="4728"/>
                  </a:cubicBezTo>
                  <a:cubicBezTo>
                    <a:pt x="7847" y="4755"/>
                    <a:pt x="7859" y="4786"/>
                    <a:pt x="7886" y="4797"/>
                  </a:cubicBezTo>
                  <a:cubicBezTo>
                    <a:pt x="7886" y="4978"/>
                    <a:pt x="7890" y="5166"/>
                    <a:pt x="7890" y="5347"/>
                  </a:cubicBezTo>
                  <a:cubicBezTo>
                    <a:pt x="7759" y="5604"/>
                    <a:pt x="7463" y="5604"/>
                    <a:pt x="7290" y="5766"/>
                  </a:cubicBezTo>
                  <a:cubicBezTo>
                    <a:pt x="7056" y="5989"/>
                    <a:pt x="6777" y="6068"/>
                    <a:pt x="6482" y="6068"/>
                  </a:cubicBezTo>
                  <a:cubicBezTo>
                    <a:pt x="6365" y="6068"/>
                    <a:pt x="6246" y="6056"/>
                    <a:pt x="6126" y="6035"/>
                  </a:cubicBezTo>
                  <a:cubicBezTo>
                    <a:pt x="5123" y="5862"/>
                    <a:pt x="4143" y="5612"/>
                    <a:pt x="3278" y="5055"/>
                  </a:cubicBezTo>
                  <a:cubicBezTo>
                    <a:pt x="3075" y="4924"/>
                    <a:pt x="2871" y="4809"/>
                    <a:pt x="2664" y="4690"/>
                  </a:cubicBezTo>
                  <a:cubicBezTo>
                    <a:pt x="2667" y="4675"/>
                    <a:pt x="2671" y="4663"/>
                    <a:pt x="2671" y="4648"/>
                  </a:cubicBezTo>
                  <a:cubicBezTo>
                    <a:pt x="2644" y="4463"/>
                    <a:pt x="2518" y="4356"/>
                    <a:pt x="2372" y="4271"/>
                  </a:cubicBezTo>
                  <a:cubicBezTo>
                    <a:pt x="1645" y="3868"/>
                    <a:pt x="1115" y="3287"/>
                    <a:pt x="719" y="2580"/>
                  </a:cubicBezTo>
                  <a:cubicBezTo>
                    <a:pt x="635" y="2438"/>
                    <a:pt x="546" y="2296"/>
                    <a:pt x="358" y="2265"/>
                  </a:cubicBezTo>
                  <a:cubicBezTo>
                    <a:pt x="550" y="2081"/>
                    <a:pt x="489" y="1835"/>
                    <a:pt x="508" y="1616"/>
                  </a:cubicBezTo>
                  <a:cubicBezTo>
                    <a:pt x="564" y="1004"/>
                    <a:pt x="798" y="799"/>
                    <a:pt x="1370" y="799"/>
                  </a:cubicBezTo>
                  <a:close/>
                  <a:moveTo>
                    <a:pt x="1888" y="0"/>
                  </a:moveTo>
                  <a:cubicBezTo>
                    <a:pt x="1796" y="0"/>
                    <a:pt x="1704" y="20"/>
                    <a:pt x="1611" y="63"/>
                  </a:cubicBezTo>
                  <a:lnTo>
                    <a:pt x="1599" y="71"/>
                  </a:lnTo>
                  <a:cubicBezTo>
                    <a:pt x="1541" y="116"/>
                    <a:pt x="1476" y="126"/>
                    <a:pt x="1408" y="126"/>
                  </a:cubicBezTo>
                  <a:cubicBezTo>
                    <a:pt x="1353" y="126"/>
                    <a:pt x="1296" y="119"/>
                    <a:pt x="1241" y="119"/>
                  </a:cubicBezTo>
                  <a:cubicBezTo>
                    <a:pt x="1171" y="119"/>
                    <a:pt x="1102" y="130"/>
                    <a:pt x="1042" y="179"/>
                  </a:cubicBezTo>
                  <a:lnTo>
                    <a:pt x="1038" y="179"/>
                  </a:lnTo>
                  <a:cubicBezTo>
                    <a:pt x="981" y="244"/>
                    <a:pt x="873" y="217"/>
                    <a:pt x="823" y="302"/>
                  </a:cubicBezTo>
                  <a:cubicBezTo>
                    <a:pt x="754" y="348"/>
                    <a:pt x="650" y="329"/>
                    <a:pt x="604" y="409"/>
                  </a:cubicBezTo>
                  <a:cubicBezTo>
                    <a:pt x="550" y="425"/>
                    <a:pt x="508" y="463"/>
                    <a:pt x="477" y="505"/>
                  </a:cubicBezTo>
                  <a:cubicBezTo>
                    <a:pt x="435" y="536"/>
                    <a:pt x="396" y="578"/>
                    <a:pt x="373" y="628"/>
                  </a:cubicBezTo>
                  <a:cubicBezTo>
                    <a:pt x="297" y="678"/>
                    <a:pt x="304" y="774"/>
                    <a:pt x="262" y="843"/>
                  </a:cubicBezTo>
                  <a:cubicBezTo>
                    <a:pt x="181" y="897"/>
                    <a:pt x="193" y="993"/>
                    <a:pt x="151" y="1062"/>
                  </a:cubicBezTo>
                  <a:cubicBezTo>
                    <a:pt x="31" y="1159"/>
                    <a:pt x="89" y="1285"/>
                    <a:pt x="97" y="1401"/>
                  </a:cubicBezTo>
                  <a:cubicBezTo>
                    <a:pt x="104" y="1408"/>
                    <a:pt x="108" y="1420"/>
                    <a:pt x="108" y="1428"/>
                  </a:cubicBezTo>
                  <a:cubicBezTo>
                    <a:pt x="58" y="1497"/>
                    <a:pt x="66" y="1581"/>
                    <a:pt x="31" y="1658"/>
                  </a:cubicBezTo>
                  <a:lnTo>
                    <a:pt x="31" y="1670"/>
                  </a:lnTo>
                  <a:cubicBezTo>
                    <a:pt x="143" y="1892"/>
                    <a:pt x="1" y="2158"/>
                    <a:pt x="131" y="2380"/>
                  </a:cubicBezTo>
                  <a:lnTo>
                    <a:pt x="131" y="2384"/>
                  </a:lnTo>
                  <a:cubicBezTo>
                    <a:pt x="200" y="2442"/>
                    <a:pt x="181" y="2542"/>
                    <a:pt x="243" y="2600"/>
                  </a:cubicBezTo>
                  <a:lnTo>
                    <a:pt x="247" y="2611"/>
                  </a:lnTo>
                  <a:cubicBezTo>
                    <a:pt x="320" y="2661"/>
                    <a:pt x="297" y="2769"/>
                    <a:pt x="366" y="2822"/>
                  </a:cubicBezTo>
                  <a:cubicBezTo>
                    <a:pt x="431" y="2884"/>
                    <a:pt x="404" y="2984"/>
                    <a:pt x="489" y="3038"/>
                  </a:cubicBezTo>
                  <a:cubicBezTo>
                    <a:pt x="516" y="3076"/>
                    <a:pt x="546" y="3114"/>
                    <a:pt x="577" y="3153"/>
                  </a:cubicBezTo>
                  <a:lnTo>
                    <a:pt x="589" y="3168"/>
                  </a:lnTo>
                  <a:cubicBezTo>
                    <a:pt x="665" y="3207"/>
                    <a:pt x="631" y="3322"/>
                    <a:pt x="723" y="3357"/>
                  </a:cubicBezTo>
                  <a:cubicBezTo>
                    <a:pt x="738" y="3406"/>
                    <a:pt x="777" y="3453"/>
                    <a:pt x="823" y="3479"/>
                  </a:cubicBezTo>
                  <a:cubicBezTo>
                    <a:pt x="900" y="3591"/>
                    <a:pt x="954" y="3714"/>
                    <a:pt x="1054" y="3810"/>
                  </a:cubicBezTo>
                  <a:cubicBezTo>
                    <a:pt x="1077" y="3864"/>
                    <a:pt x="1123" y="3898"/>
                    <a:pt x="1180" y="3910"/>
                  </a:cubicBezTo>
                  <a:cubicBezTo>
                    <a:pt x="1192" y="3971"/>
                    <a:pt x="1242" y="4014"/>
                    <a:pt x="1299" y="4017"/>
                  </a:cubicBezTo>
                  <a:cubicBezTo>
                    <a:pt x="1323" y="4110"/>
                    <a:pt x="1442" y="4079"/>
                    <a:pt x="1488" y="4148"/>
                  </a:cubicBezTo>
                  <a:lnTo>
                    <a:pt x="1507" y="4163"/>
                  </a:lnTo>
                  <a:cubicBezTo>
                    <a:pt x="1565" y="4244"/>
                    <a:pt x="1641" y="4309"/>
                    <a:pt x="1722" y="4363"/>
                  </a:cubicBezTo>
                  <a:lnTo>
                    <a:pt x="1738" y="4375"/>
                  </a:lnTo>
                  <a:cubicBezTo>
                    <a:pt x="1768" y="4413"/>
                    <a:pt x="1814" y="4440"/>
                    <a:pt x="1857" y="4463"/>
                  </a:cubicBezTo>
                  <a:cubicBezTo>
                    <a:pt x="1899" y="4548"/>
                    <a:pt x="2010" y="4517"/>
                    <a:pt x="2064" y="4578"/>
                  </a:cubicBezTo>
                  <a:lnTo>
                    <a:pt x="2083" y="4590"/>
                  </a:lnTo>
                  <a:cubicBezTo>
                    <a:pt x="2114" y="4628"/>
                    <a:pt x="2160" y="4655"/>
                    <a:pt x="2210" y="4667"/>
                  </a:cubicBezTo>
                  <a:cubicBezTo>
                    <a:pt x="2276" y="4765"/>
                    <a:pt x="2382" y="4829"/>
                    <a:pt x="2498" y="4829"/>
                  </a:cubicBezTo>
                  <a:cubicBezTo>
                    <a:pt x="2504" y="4829"/>
                    <a:pt x="2511" y="4829"/>
                    <a:pt x="2518" y="4828"/>
                  </a:cubicBezTo>
                  <a:cubicBezTo>
                    <a:pt x="2518" y="4859"/>
                    <a:pt x="2525" y="4882"/>
                    <a:pt x="2529" y="4913"/>
                  </a:cubicBezTo>
                  <a:cubicBezTo>
                    <a:pt x="2587" y="4913"/>
                    <a:pt x="2641" y="4955"/>
                    <a:pt x="2652" y="5013"/>
                  </a:cubicBezTo>
                  <a:cubicBezTo>
                    <a:pt x="2860" y="5093"/>
                    <a:pt x="3075" y="5163"/>
                    <a:pt x="3225" y="5339"/>
                  </a:cubicBezTo>
                  <a:cubicBezTo>
                    <a:pt x="3317" y="5347"/>
                    <a:pt x="3398" y="5378"/>
                    <a:pt x="3440" y="5462"/>
                  </a:cubicBezTo>
                  <a:cubicBezTo>
                    <a:pt x="3532" y="5474"/>
                    <a:pt x="3624" y="5470"/>
                    <a:pt x="3678" y="5566"/>
                  </a:cubicBezTo>
                  <a:cubicBezTo>
                    <a:pt x="3766" y="5574"/>
                    <a:pt x="3855" y="5589"/>
                    <a:pt x="3897" y="5685"/>
                  </a:cubicBezTo>
                  <a:cubicBezTo>
                    <a:pt x="3900" y="5685"/>
                    <a:pt x="3902" y="5685"/>
                    <a:pt x="3905" y="5685"/>
                  </a:cubicBezTo>
                  <a:cubicBezTo>
                    <a:pt x="3960" y="5685"/>
                    <a:pt x="4013" y="5722"/>
                    <a:pt x="4032" y="5770"/>
                  </a:cubicBezTo>
                  <a:cubicBezTo>
                    <a:pt x="4112" y="5789"/>
                    <a:pt x="4201" y="5808"/>
                    <a:pt x="4254" y="5881"/>
                  </a:cubicBezTo>
                  <a:cubicBezTo>
                    <a:pt x="4283" y="5879"/>
                    <a:pt x="4311" y="5878"/>
                    <a:pt x="4339" y="5878"/>
                  </a:cubicBezTo>
                  <a:cubicBezTo>
                    <a:pt x="4470" y="5878"/>
                    <a:pt x="4596" y="5904"/>
                    <a:pt x="4704" y="5996"/>
                  </a:cubicBezTo>
                  <a:cubicBezTo>
                    <a:pt x="4858" y="6023"/>
                    <a:pt x="5031" y="5989"/>
                    <a:pt x="5161" y="6108"/>
                  </a:cubicBezTo>
                  <a:cubicBezTo>
                    <a:pt x="5434" y="6165"/>
                    <a:pt x="5707" y="6223"/>
                    <a:pt x="5976" y="6288"/>
                  </a:cubicBezTo>
                  <a:cubicBezTo>
                    <a:pt x="6164" y="6332"/>
                    <a:pt x="6350" y="6359"/>
                    <a:pt x="6534" y="6359"/>
                  </a:cubicBezTo>
                  <a:cubicBezTo>
                    <a:pt x="6753" y="6359"/>
                    <a:pt x="6969" y="6321"/>
                    <a:pt x="7183" y="6227"/>
                  </a:cubicBezTo>
                  <a:cubicBezTo>
                    <a:pt x="7313" y="6089"/>
                    <a:pt x="7448" y="5950"/>
                    <a:pt x="7647" y="5904"/>
                  </a:cubicBezTo>
                  <a:cubicBezTo>
                    <a:pt x="7719" y="5822"/>
                    <a:pt x="7819" y="5777"/>
                    <a:pt x="7921" y="5777"/>
                  </a:cubicBezTo>
                  <a:cubicBezTo>
                    <a:pt x="7938" y="5777"/>
                    <a:pt x="7956" y="5778"/>
                    <a:pt x="7974" y="5781"/>
                  </a:cubicBezTo>
                  <a:lnTo>
                    <a:pt x="8212" y="5574"/>
                  </a:lnTo>
                  <a:cubicBezTo>
                    <a:pt x="8212" y="5547"/>
                    <a:pt x="8216" y="5516"/>
                    <a:pt x="8216" y="5489"/>
                  </a:cubicBezTo>
                  <a:cubicBezTo>
                    <a:pt x="8224" y="5491"/>
                    <a:pt x="8231" y="5492"/>
                    <a:pt x="8238" y="5492"/>
                  </a:cubicBezTo>
                  <a:cubicBezTo>
                    <a:pt x="8271" y="5492"/>
                    <a:pt x="8300" y="5470"/>
                    <a:pt x="8312" y="5435"/>
                  </a:cubicBezTo>
                  <a:cubicBezTo>
                    <a:pt x="8312" y="5432"/>
                    <a:pt x="8316" y="5420"/>
                    <a:pt x="8316" y="5416"/>
                  </a:cubicBezTo>
                  <a:lnTo>
                    <a:pt x="8308" y="5382"/>
                  </a:lnTo>
                  <a:lnTo>
                    <a:pt x="8335" y="5359"/>
                  </a:lnTo>
                  <a:cubicBezTo>
                    <a:pt x="8397" y="5278"/>
                    <a:pt x="8397" y="5182"/>
                    <a:pt x="8431" y="5090"/>
                  </a:cubicBezTo>
                  <a:lnTo>
                    <a:pt x="8416" y="5055"/>
                  </a:lnTo>
                  <a:lnTo>
                    <a:pt x="8443" y="5028"/>
                  </a:lnTo>
                  <a:cubicBezTo>
                    <a:pt x="8451" y="5028"/>
                    <a:pt x="8466" y="5017"/>
                    <a:pt x="8474" y="4990"/>
                  </a:cubicBezTo>
                  <a:cubicBezTo>
                    <a:pt x="8485" y="4963"/>
                    <a:pt x="8474" y="4940"/>
                    <a:pt x="8447" y="4913"/>
                  </a:cubicBezTo>
                  <a:cubicBezTo>
                    <a:pt x="8416" y="4894"/>
                    <a:pt x="8412" y="4863"/>
                    <a:pt x="8428" y="4840"/>
                  </a:cubicBezTo>
                  <a:cubicBezTo>
                    <a:pt x="8385" y="4751"/>
                    <a:pt x="8358" y="4667"/>
                    <a:pt x="8431" y="4586"/>
                  </a:cubicBezTo>
                  <a:lnTo>
                    <a:pt x="8431" y="4590"/>
                  </a:lnTo>
                  <a:cubicBezTo>
                    <a:pt x="8501" y="4513"/>
                    <a:pt x="8520" y="4444"/>
                    <a:pt x="8412" y="4398"/>
                  </a:cubicBezTo>
                  <a:cubicBezTo>
                    <a:pt x="8389" y="4317"/>
                    <a:pt x="8393" y="4221"/>
                    <a:pt x="8316" y="4156"/>
                  </a:cubicBezTo>
                  <a:lnTo>
                    <a:pt x="8316" y="4156"/>
                  </a:lnTo>
                  <a:lnTo>
                    <a:pt x="8320" y="4163"/>
                  </a:lnTo>
                  <a:cubicBezTo>
                    <a:pt x="8262" y="4098"/>
                    <a:pt x="8293" y="3991"/>
                    <a:pt x="8185" y="3956"/>
                  </a:cubicBezTo>
                  <a:cubicBezTo>
                    <a:pt x="8185" y="3898"/>
                    <a:pt x="8139" y="3864"/>
                    <a:pt x="8105" y="3821"/>
                  </a:cubicBezTo>
                  <a:lnTo>
                    <a:pt x="8101" y="3810"/>
                  </a:lnTo>
                  <a:cubicBezTo>
                    <a:pt x="8028" y="3764"/>
                    <a:pt x="8051" y="3652"/>
                    <a:pt x="7970" y="3610"/>
                  </a:cubicBezTo>
                  <a:cubicBezTo>
                    <a:pt x="7928" y="3541"/>
                    <a:pt x="7943" y="3441"/>
                    <a:pt x="7855" y="3395"/>
                  </a:cubicBezTo>
                  <a:cubicBezTo>
                    <a:pt x="7840" y="3341"/>
                    <a:pt x="7797" y="3307"/>
                    <a:pt x="7759" y="3268"/>
                  </a:cubicBezTo>
                  <a:lnTo>
                    <a:pt x="7747" y="3260"/>
                  </a:lnTo>
                  <a:cubicBezTo>
                    <a:pt x="7709" y="3226"/>
                    <a:pt x="7678" y="3191"/>
                    <a:pt x="7644" y="3157"/>
                  </a:cubicBezTo>
                  <a:lnTo>
                    <a:pt x="7632" y="3149"/>
                  </a:lnTo>
                  <a:cubicBezTo>
                    <a:pt x="7544" y="3057"/>
                    <a:pt x="7509" y="2915"/>
                    <a:pt x="7390" y="2845"/>
                  </a:cubicBezTo>
                  <a:cubicBezTo>
                    <a:pt x="7379" y="2788"/>
                    <a:pt x="7336" y="2742"/>
                    <a:pt x="7279" y="2726"/>
                  </a:cubicBezTo>
                  <a:cubicBezTo>
                    <a:pt x="7259" y="2673"/>
                    <a:pt x="7221" y="2634"/>
                    <a:pt x="7171" y="2611"/>
                  </a:cubicBezTo>
                  <a:cubicBezTo>
                    <a:pt x="7148" y="2561"/>
                    <a:pt x="7106" y="2523"/>
                    <a:pt x="7052" y="2503"/>
                  </a:cubicBezTo>
                  <a:cubicBezTo>
                    <a:pt x="7013" y="2427"/>
                    <a:pt x="6902" y="2457"/>
                    <a:pt x="6864" y="2380"/>
                  </a:cubicBezTo>
                  <a:lnTo>
                    <a:pt x="6841" y="2361"/>
                  </a:lnTo>
                  <a:cubicBezTo>
                    <a:pt x="6760" y="2331"/>
                    <a:pt x="6794" y="2204"/>
                    <a:pt x="6691" y="2192"/>
                  </a:cubicBezTo>
                  <a:cubicBezTo>
                    <a:pt x="6591" y="2035"/>
                    <a:pt x="6414" y="1958"/>
                    <a:pt x="6283" y="1831"/>
                  </a:cubicBezTo>
                  <a:lnTo>
                    <a:pt x="6268" y="1823"/>
                  </a:lnTo>
                  <a:cubicBezTo>
                    <a:pt x="6230" y="1793"/>
                    <a:pt x="6195" y="1762"/>
                    <a:pt x="6160" y="1727"/>
                  </a:cubicBezTo>
                  <a:lnTo>
                    <a:pt x="6149" y="1723"/>
                  </a:lnTo>
                  <a:cubicBezTo>
                    <a:pt x="6110" y="1685"/>
                    <a:pt x="6072" y="1654"/>
                    <a:pt x="6034" y="1620"/>
                  </a:cubicBezTo>
                  <a:cubicBezTo>
                    <a:pt x="6016" y="1600"/>
                    <a:pt x="5991" y="1588"/>
                    <a:pt x="5966" y="1588"/>
                  </a:cubicBezTo>
                  <a:cubicBezTo>
                    <a:pt x="5951" y="1588"/>
                    <a:pt x="5936" y="1592"/>
                    <a:pt x="5922" y="1600"/>
                  </a:cubicBezTo>
                  <a:cubicBezTo>
                    <a:pt x="5914" y="1577"/>
                    <a:pt x="5911" y="1554"/>
                    <a:pt x="5903" y="1531"/>
                  </a:cubicBezTo>
                  <a:cubicBezTo>
                    <a:pt x="5896" y="1532"/>
                    <a:pt x="5889" y="1533"/>
                    <a:pt x="5882" y="1533"/>
                  </a:cubicBezTo>
                  <a:cubicBezTo>
                    <a:pt x="5861" y="1533"/>
                    <a:pt x="5839" y="1528"/>
                    <a:pt x="5818" y="1520"/>
                  </a:cubicBezTo>
                  <a:cubicBezTo>
                    <a:pt x="5807" y="1485"/>
                    <a:pt x="5799" y="1451"/>
                    <a:pt x="5784" y="1420"/>
                  </a:cubicBezTo>
                  <a:lnTo>
                    <a:pt x="5588" y="1281"/>
                  </a:lnTo>
                  <a:cubicBezTo>
                    <a:pt x="5530" y="1274"/>
                    <a:pt x="5480" y="1235"/>
                    <a:pt x="5461" y="1185"/>
                  </a:cubicBezTo>
                  <a:cubicBezTo>
                    <a:pt x="5444" y="1182"/>
                    <a:pt x="5426" y="1180"/>
                    <a:pt x="5409" y="1180"/>
                  </a:cubicBezTo>
                  <a:cubicBezTo>
                    <a:pt x="5391" y="1180"/>
                    <a:pt x="5373" y="1182"/>
                    <a:pt x="5353" y="1185"/>
                  </a:cubicBezTo>
                  <a:cubicBezTo>
                    <a:pt x="5340" y="1163"/>
                    <a:pt x="5316" y="1145"/>
                    <a:pt x="5293" y="1145"/>
                  </a:cubicBezTo>
                  <a:cubicBezTo>
                    <a:pt x="5289" y="1145"/>
                    <a:pt x="5284" y="1146"/>
                    <a:pt x="5280" y="1147"/>
                  </a:cubicBezTo>
                  <a:cubicBezTo>
                    <a:pt x="5280" y="1116"/>
                    <a:pt x="5277" y="1089"/>
                    <a:pt x="5261" y="1062"/>
                  </a:cubicBezTo>
                  <a:lnTo>
                    <a:pt x="5238" y="1055"/>
                  </a:lnTo>
                  <a:cubicBezTo>
                    <a:pt x="5200" y="1009"/>
                    <a:pt x="5146" y="982"/>
                    <a:pt x="5088" y="966"/>
                  </a:cubicBezTo>
                  <a:cubicBezTo>
                    <a:pt x="5082" y="969"/>
                    <a:pt x="5076" y="970"/>
                    <a:pt x="5070" y="970"/>
                  </a:cubicBezTo>
                  <a:cubicBezTo>
                    <a:pt x="5047" y="970"/>
                    <a:pt x="5023" y="955"/>
                    <a:pt x="5011" y="928"/>
                  </a:cubicBezTo>
                  <a:cubicBezTo>
                    <a:pt x="4969" y="905"/>
                    <a:pt x="4931" y="878"/>
                    <a:pt x="4896" y="843"/>
                  </a:cubicBezTo>
                  <a:cubicBezTo>
                    <a:pt x="4869" y="793"/>
                    <a:pt x="4819" y="763"/>
                    <a:pt x="4762" y="747"/>
                  </a:cubicBezTo>
                  <a:cubicBezTo>
                    <a:pt x="4723" y="655"/>
                    <a:pt x="4612" y="678"/>
                    <a:pt x="4550" y="628"/>
                  </a:cubicBezTo>
                  <a:cubicBezTo>
                    <a:pt x="4404" y="448"/>
                    <a:pt x="4178" y="482"/>
                    <a:pt x="3993" y="402"/>
                  </a:cubicBezTo>
                  <a:lnTo>
                    <a:pt x="3985" y="398"/>
                  </a:lnTo>
                  <a:cubicBezTo>
                    <a:pt x="3897" y="294"/>
                    <a:pt x="3743" y="386"/>
                    <a:pt x="3659" y="290"/>
                  </a:cubicBezTo>
                  <a:lnTo>
                    <a:pt x="3643" y="286"/>
                  </a:lnTo>
                  <a:cubicBezTo>
                    <a:pt x="3589" y="236"/>
                    <a:pt x="3524" y="229"/>
                    <a:pt x="3458" y="229"/>
                  </a:cubicBezTo>
                  <a:cubicBezTo>
                    <a:pt x="3430" y="229"/>
                    <a:pt x="3401" y="230"/>
                    <a:pt x="3373" y="230"/>
                  </a:cubicBezTo>
                  <a:cubicBezTo>
                    <a:pt x="3310" y="230"/>
                    <a:pt x="3249" y="223"/>
                    <a:pt x="3198" y="179"/>
                  </a:cubicBezTo>
                  <a:lnTo>
                    <a:pt x="3082" y="167"/>
                  </a:lnTo>
                  <a:cubicBezTo>
                    <a:pt x="3011" y="134"/>
                    <a:pt x="2936" y="117"/>
                    <a:pt x="2861" y="117"/>
                  </a:cubicBezTo>
                  <a:cubicBezTo>
                    <a:pt x="2781" y="117"/>
                    <a:pt x="2702" y="135"/>
                    <a:pt x="2629" y="171"/>
                  </a:cubicBezTo>
                  <a:cubicBezTo>
                    <a:pt x="2533" y="79"/>
                    <a:pt x="2375" y="167"/>
                    <a:pt x="2283" y="71"/>
                  </a:cubicBezTo>
                  <a:lnTo>
                    <a:pt x="2172" y="56"/>
                  </a:lnTo>
                  <a:cubicBezTo>
                    <a:pt x="2076" y="21"/>
                    <a:pt x="1982" y="0"/>
                    <a:pt x="1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9"/>
            <p:cNvSpPr/>
            <p:nvPr/>
          </p:nvSpPr>
          <p:spPr>
            <a:xfrm>
              <a:off x="2338430" y="1465210"/>
              <a:ext cx="68802" cy="23327"/>
            </a:xfrm>
            <a:custGeom>
              <a:avLst/>
              <a:gdLst/>
              <a:ahLst/>
              <a:cxnLst/>
              <a:rect l="l" t="t" r="r" b="b"/>
              <a:pathLst>
                <a:path w="2218" h="752" extrusionOk="0">
                  <a:moveTo>
                    <a:pt x="420" y="1"/>
                  </a:moveTo>
                  <a:cubicBezTo>
                    <a:pt x="322" y="1"/>
                    <a:pt x="229" y="29"/>
                    <a:pt x="146" y="125"/>
                  </a:cubicBezTo>
                  <a:cubicBezTo>
                    <a:pt x="15" y="222"/>
                    <a:pt x="0" y="360"/>
                    <a:pt x="135" y="417"/>
                  </a:cubicBezTo>
                  <a:cubicBezTo>
                    <a:pt x="163" y="429"/>
                    <a:pt x="185" y="435"/>
                    <a:pt x="204" y="435"/>
                  </a:cubicBezTo>
                  <a:cubicBezTo>
                    <a:pt x="292" y="435"/>
                    <a:pt x="275" y="313"/>
                    <a:pt x="284" y="233"/>
                  </a:cubicBezTo>
                  <a:cubicBezTo>
                    <a:pt x="340" y="165"/>
                    <a:pt x="409" y="151"/>
                    <a:pt x="483" y="151"/>
                  </a:cubicBezTo>
                  <a:cubicBezTo>
                    <a:pt x="521" y="151"/>
                    <a:pt x="560" y="155"/>
                    <a:pt x="600" y="156"/>
                  </a:cubicBezTo>
                  <a:cubicBezTo>
                    <a:pt x="730" y="302"/>
                    <a:pt x="930" y="248"/>
                    <a:pt x="1084" y="325"/>
                  </a:cubicBezTo>
                  <a:lnTo>
                    <a:pt x="1303" y="368"/>
                  </a:lnTo>
                  <a:cubicBezTo>
                    <a:pt x="1387" y="483"/>
                    <a:pt x="1522" y="514"/>
                    <a:pt x="1652" y="556"/>
                  </a:cubicBezTo>
                  <a:cubicBezTo>
                    <a:pt x="1679" y="575"/>
                    <a:pt x="1710" y="587"/>
                    <a:pt x="1745" y="587"/>
                  </a:cubicBezTo>
                  <a:cubicBezTo>
                    <a:pt x="1871" y="721"/>
                    <a:pt x="2060" y="702"/>
                    <a:pt x="2217" y="752"/>
                  </a:cubicBezTo>
                  <a:lnTo>
                    <a:pt x="2210" y="713"/>
                  </a:lnTo>
                  <a:cubicBezTo>
                    <a:pt x="2167" y="605"/>
                    <a:pt x="2093" y="558"/>
                    <a:pt x="1995" y="558"/>
                  </a:cubicBezTo>
                  <a:cubicBezTo>
                    <a:pt x="1960" y="558"/>
                    <a:pt x="1923" y="564"/>
                    <a:pt x="1883" y="575"/>
                  </a:cubicBezTo>
                  <a:cubicBezTo>
                    <a:pt x="1860" y="444"/>
                    <a:pt x="1745" y="460"/>
                    <a:pt x="1652" y="437"/>
                  </a:cubicBezTo>
                  <a:cubicBezTo>
                    <a:pt x="1560" y="321"/>
                    <a:pt x="1422" y="310"/>
                    <a:pt x="1299" y="260"/>
                  </a:cubicBezTo>
                  <a:cubicBezTo>
                    <a:pt x="1272" y="237"/>
                    <a:pt x="1241" y="229"/>
                    <a:pt x="1210" y="229"/>
                  </a:cubicBezTo>
                  <a:cubicBezTo>
                    <a:pt x="1080" y="79"/>
                    <a:pt x="880" y="129"/>
                    <a:pt x="722" y="49"/>
                  </a:cubicBezTo>
                  <a:cubicBezTo>
                    <a:pt x="621" y="29"/>
                    <a:pt x="518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9"/>
            <p:cNvSpPr/>
            <p:nvPr/>
          </p:nvSpPr>
          <p:spPr>
            <a:xfrm>
              <a:off x="2406953" y="1486645"/>
              <a:ext cx="23172" cy="10733"/>
            </a:xfrm>
            <a:custGeom>
              <a:avLst/>
              <a:gdLst/>
              <a:ahLst/>
              <a:cxnLst/>
              <a:rect l="l" t="t" r="r" b="b"/>
              <a:pathLst>
                <a:path w="747" h="346" extrusionOk="0">
                  <a:moveTo>
                    <a:pt x="120" y="0"/>
                  </a:moveTo>
                  <a:cubicBezTo>
                    <a:pt x="83" y="0"/>
                    <a:pt x="42" y="13"/>
                    <a:pt x="1" y="26"/>
                  </a:cubicBezTo>
                  <a:lnTo>
                    <a:pt x="12" y="65"/>
                  </a:lnTo>
                  <a:lnTo>
                    <a:pt x="216" y="118"/>
                  </a:lnTo>
                  <a:cubicBezTo>
                    <a:pt x="227" y="176"/>
                    <a:pt x="273" y="226"/>
                    <a:pt x="331" y="226"/>
                  </a:cubicBezTo>
                  <a:cubicBezTo>
                    <a:pt x="385" y="295"/>
                    <a:pt x="462" y="341"/>
                    <a:pt x="554" y="345"/>
                  </a:cubicBezTo>
                  <a:lnTo>
                    <a:pt x="746" y="322"/>
                  </a:lnTo>
                  <a:cubicBezTo>
                    <a:pt x="677" y="222"/>
                    <a:pt x="569" y="153"/>
                    <a:pt x="446" y="134"/>
                  </a:cubicBezTo>
                  <a:lnTo>
                    <a:pt x="243" y="92"/>
                  </a:lnTo>
                  <a:cubicBezTo>
                    <a:pt x="212" y="22"/>
                    <a:pt x="169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579" name="Google Shape;6579;p39"/>
          <p:cNvGrpSpPr/>
          <p:nvPr/>
        </p:nvGrpSpPr>
        <p:grpSpPr>
          <a:xfrm>
            <a:off x="7390204" y="1833387"/>
            <a:ext cx="753112" cy="1043488"/>
            <a:chOff x="6122374" y="1247449"/>
            <a:chExt cx="650862" cy="901813"/>
          </a:xfrm>
        </p:grpSpPr>
        <p:sp>
          <p:nvSpPr>
            <p:cNvPr id="6580" name="Google Shape;6580;p39"/>
            <p:cNvSpPr/>
            <p:nvPr/>
          </p:nvSpPr>
          <p:spPr>
            <a:xfrm>
              <a:off x="6596204" y="2148643"/>
              <a:ext cx="620" cy="620"/>
            </a:xfrm>
            <a:custGeom>
              <a:avLst/>
              <a:gdLst/>
              <a:ahLst/>
              <a:cxnLst/>
              <a:rect l="l" t="t" r="r" b="b"/>
              <a:pathLst>
                <a:path w="20" h="20" extrusionOk="0">
                  <a:moveTo>
                    <a:pt x="0" y="0"/>
                  </a:moveTo>
                  <a:lnTo>
                    <a:pt x="1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581" name="Google Shape;6581;p39"/>
            <p:cNvGrpSpPr/>
            <p:nvPr/>
          </p:nvGrpSpPr>
          <p:grpSpPr>
            <a:xfrm>
              <a:off x="6122374" y="1247449"/>
              <a:ext cx="650862" cy="631908"/>
              <a:chOff x="6122374" y="1247449"/>
              <a:chExt cx="650862" cy="631908"/>
            </a:xfrm>
          </p:grpSpPr>
          <p:sp>
            <p:nvSpPr>
              <p:cNvPr id="6582" name="Google Shape;6582;p39"/>
              <p:cNvSpPr/>
              <p:nvPr/>
            </p:nvSpPr>
            <p:spPr>
              <a:xfrm>
                <a:off x="6156341" y="1858637"/>
                <a:ext cx="279" cy="372"/>
              </a:xfrm>
              <a:custGeom>
                <a:avLst/>
                <a:gdLst/>
                <a:ahLst/>
                <a:cxnLst/>
                <a:rect l="l" t="t" r="r" b="b"/>
                <a:pathLst>
                  <a:path w="9" h="12" extrusionOk="0">
                    <a:moveTo>
                      <a:pt x="1" y="12"/>
                    </a:move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3" name="Google Shape;6583;p39"/>
              <p:cNvSpPr/>
              <p:nvPr/>
            </p:nvSpPr>
            <p:spPr>
              <a:xfrm>
                <a:off x="6122374" y="1247449"/>
                <a:ext cx="650862" cy="631908"/>
              </a:xfrm>
              <a:custGeom>
                <a:avLst/>
                <a:gdLst/>
                <a:ahLst/>
                <a:cxnLst/>
                <a:rect l="l" t="t" r="r" b="b"/>
                <a:pathLst>
                  <a:path w="20982" h="20371" extrusionOk="0">
                    <a:moveTo>
                      <a:pt x="13750" y="229"/>
                    </a:moveTo>
                    <a:cubicBezTo>
                      <a:pt x="13750" y="233"/>
                      <a:pt x="13742" y="240"/>
                      <a:pt x="13742" y="248"/>
                    </a:cubicBezTo>
                    <a:cubicBezTo>
                      <a:pt x="13738" y="240"/>
                      <a:pt x="13738" y="233"/>
                      <a:pt x="13734" y="229"/>
                    </a:cubicBezTo>
                    <a:close/>
                    <a:moveTo>
                      <a:pt x="15717" y="10800"/>
                    </a:moveTo>
                    <a:lnTo>
                      <a:pt x="15659" y="10838"/>
                    </a:lnTo>
                    <a:lnTo>
                      <a:pt x="15655" y="10804"/>
                    </a:lnTo>
                    <a:cubicBezTo>
                      <a:pt x="15675" y="10800"/>
                      <a:pt x="15698" y="10800"/>
                      <a:pt x="15717" y="10800"/>
                    </a:cubicBezTo>
                    <a:close/>
                    <a:moveTo>
                      <a:pt x="9707" y="16829"/>
                    </a:moveTo>
                    <a:lnTo>
                      <a:pt x="9703" y="16833"/>
                    </a:lnTo>
                    <a:lnTo>
                      <a:pt x="9703" y="16829"/>
                    </a:lnTo>
                    <a:close/>
                    <a:moveTo>
                      <a:pt x="1096" y="19707"/>
                    </a:moveTo>
                    <a:cubicBezTo>
                      <a:pt x="1096" y="19712"/>
                      <a:pt x="1094" y="19714"/>
                      <a:pt x="1093" y="19716"/>
                    </a:cubicBezTo>
                    <a:lnTo>
                      <a:pt x="1093" y="19716"/>
                    </a:lnTo>
                    <a:lnTo>
                      <a:pt x="1096" y="19707"/>
                    </a:lnTo>
                    <a:close/>
                    <a:moveTo>
                      <a:pt x="3025" y="20099"/>
                    </a:moveTo>
                    <a:lnTo>
                      <a:pt x="3052" y="20103"/>
                    </a:lnTo>
                    <a:cubicBezTo>
                      <a:pt x="3036" y="20114"/>
                      <a:pt x="3025" y="20126"/>
                      <a:pt x="3017" y="20137"/>
                    </a:cubicBezTo>
                    <a:lnTo>
                      <a:pt x="3025" y="20099"/>
                    </a:lnTo>
                    <a:close/>
                    <a:moveTo>
                      <a:pt x="3636" y="20099"/>
                    </a:moveTo>
                    <a:lnTo>
                      <a:pt x="3636" y="20145"/>
                    </a:lnTo>
                    <a:cubicBezTo>
                      <a:pt x="3636" y="20134"/>
                      <a:pt x="3628" y="20114"/>
                      <a:pt x="3613" y="20103"/>
                    </a:cubicBezTo>
                    <a:lnTo>
                      <a:pt x="3636" y="20099"/>
                    </a:lnTo>
                    <a:close/>
                    <a:moveTo>
                      <a:pt x="14131" y="0"/>
                    </a:moveTo>
                    <a:cubicBezTo>
                      <a:pt x="14060" y="0"/>
                      <a:pt x="13994" y="26"/>
                      <a:pt x="13941" y="115"/>
                    </a:cubicBezTo>
                    <a:lnTo>
                      <a:pt x="13941" y="115"/>
                    </a:lnTo>
                    <a:cubicBezTo>
                      <a:pt x="13930" y="112"/>
                      <a:pt x="13921" y="109"/>
                      <a:pt x="13911" y="106"/>
                    </a:cubicBezTo>
                    <a:lnTo>
                      <a:pt x="13910" y="133"/>
                    </a:lnTo>
                    <a:lnTo>
                      <a:pt x="13910" y="133"/>
                    </a:lnTo>
                    <a:lnTo>
                      <a:pt x="13930" y="133"/>
                    </a:lnTo>
                    <a:cubicBezTo>
                      <a:pt x="13934" y="126"/>
                      <a:pt x="13937" y="120"/>
                      <a:pt x="13941" y="115"/>
                    </a:cubicBezTo>
                    <a:lnTo>
                      <a:pt x="13941" y="115"/>
                    </a:lnTo>
                    <a:cubicBezTo>
                      <a:pt x="14035" y="135"/>
                      <a:pt x="14146" y="100"/>
                      <a:pt x="14222" y="186"/>
                    </a:cubicBezTo>
                    <a:lnTo>
                      <a:pt x="14368" y="217"/>
                    </a:lnTo>
                    <a:cubicBezTo>
                      <a:pt x="14480" y="405"/>
                      <a:pt x="14664" y="409"/>
                      <a:pt x="14849" y="417"/>
                    </a:cubicBezTo>
                    <a:cubicBezTo>
                      <a:pt x="14914" y="421"/>
                      <a:pt x="14980" y="422"/>
                      <a:pt x="15046" y="422"/>
                    </a:cubicBezTo>
                    <a:cubicBezTo>
                      <a:pt x="15179" y="422"/>
                      <a:pt x="15313" y="417"/>
                      <a:pt x="15444" y="417"/>
                    </a:cubicBezTo>
                    <a:lnTo>
                      <a:pt x="15479" y="413"/>
                    </a:lnTo>
                    <a:cubicBezTo>
                      <a:pt x="15581" y="472"/>
                      <a:pt x="15700" y="506"/>
                      <a:pt x="15824" y="506"/>
                    </a:cubicBezTo>
                    <a:cubicBezTo>
                      <a:pt x="15831" y="506"/>
                      <a:pt x="15837" y="506"/>
                      <a:pt x="15844" y="505"/>
                    </a:cubicBezTo>
                    <a:cubicBezTo>
                      <a:pt x="15866" y="521"/>
                      <a:pt x="15891" y="530"/>
                      <a:pt x="15919" y="530"/>
                    </a:cubicBezTo>
                    <a:cubicBezTo>
                      <a:pt x="15939" y="530"/>
                      <a:pt x="15961" y="525"/>
                      <a:pt x="15982" y="513"/>
                    </a:cubicBezTo>
                    <a:cubicBezTo>
                      <a:pt x="16028" y="581"/>
                      <a:pt x="16090" y="606"/>
                      <a:pt x="16159" y="606"/>
                    </a:cubicBezTo>
                    <a:cubicBezTo>
                      <a:pt x="16183" y="606"/>
                      <a:pt x="16207" y="603"/>
                      <a:pt x="16232" y="598"/>
                    </a:cubicBezTo>
                    <a:lnTo>
                      <a:pt x="16332" y="617"/>
                    </a:lnTo>
                    <a:lnTo>
                      <a:pt x="17266" y="913"/>
                    </a:lnTo>
                    <a:cubicBezTo>
                      <a:pt x="17316" y="985"/>
                      <a:pt x="17395" y="1027"/>
                      <a:pt x="17478" y="1027"/>
                    </a:cubicBezTo>
                    <a:cubicBezTo>
                      <a:pt x="17497" y="1027"/>
                      <a:pt x="17516" y="1024"/>
                      <a:pt x="17535" y="1020"/>
                    </a:cubicBezTo>
                    <a:lnTo>
                      <a:pt x="17546" y="1020"/>
                    </a:lnTo>
                    <a:cubicBezTo>
                      <a:pt x="17636" y="1085"/>
                      <a:pt x="17733" y="1102"/>
                      <a:pt x="17833" y="1102"/>
                    </a:cubicBezTo>
                    <a:cubicBezTo>
                      <a:pt x="17869" y="1102"/>
                      <a:pt x="17905" y="1100"/>
                      <a:pt x="17942" y="1097"/>
                    </a:cubicBezTo>
                    <a:lnTo>
                      <a:pt x="18138" y="1124"/>
                    </a:lnTo>
                    <a:lnTo>
                      <a:pt x="18138" y="1120"/>
                    </a:lnTo>
                    <a:cubicBezTo>
                      <a:pt x="18149" y="1143"/>
                      <a:pt x="18161" y="1166"/>
                      <a:pt x="18180" y="1186"/>
                    </a:cubicBezTo>
                    <a:cubicBezTo>
                      <a:pt x="18257" y="1247"/>
                      <a:pt x="18341" y="1297"/>
                      <a:pt x="18426" y="1335"/>
                    </a:cubicBezTo>
                    <a:cubicBezTo>
                      <a:pt x="18704" y="1399"/>
                      <a:pt x="18967" y="1561"/>
                      <a:pt x="19253" y="1561"/>
                    </a:cubicBezTo>
                    <a:cubicBezTo>
                      <a:pt x="19346" y="1561"/>
                      <a:pt x="19441" y="1544"/>
                      <a:pt x="19540" y="1501"/>
                    </a:cubicBezTo>
                    <a:cubicBezTo>
                      <a:pt x="19579" y="1647"/>
                      <a:pt x="19802" y="1624"/>
                      <a:pt x="19832" y="1789"/>
                    </a:cubicBezTo>
                    <a:cubicBezTo>
                      <a:pt x="19671" y="1966"/>
                      <a:pt x="19498" y="2119"/>
                      <a:pt x="19306" y="2254"/>
                    </a:cubicBezTo>
                    <a:cubicBezTo>
                      <a:pt x="19252" y="2292"/>
                      <a:pt x="19195" y="2334"/>
                      <a:pt x="19148" y="2384"/>
                    </a:cubicBezTo>
                    <a:cubicBezTo>
                      <a:pt x="19114" y="2411"/>
                      <a:pt x="19079" y="2446"/>
                      <a:pt x="19045" y="2481"/>
                    </a:cubicBezTo>
                    <a:cubicBezTo>
                      <a:pt x="18868" y="2757"/>
                      <a:pt x="18445" y="2872"/>
                      <a:pt x="18453" y="3272"/>
                    </a:cubicBezTo>
                    <a:cubicBezTo>
                      <a:pt x="18438" y="3276"/>
                      <a:pt x="18422" y="3284"/>
                      <a:pt x="18403" y="3287"/>
                    </a:cubicBezTo>
                    <a:cubicBezTo>
                      <a:pt x="18138" y="3422"/>
                      <a:pt x="17988" y="3668"/>
                      <a:pt x="17800" y="3887"/>
                    </a:cubicBezTo>
                    <a:cubicBezTo>
                      <a:pt x="16720" y="5155"/>
                      <a:pt x="16320" y="6723"/>
                      <a:pt x="15875" y="8271"/>
                    </a:cubicBezTo>
                    <a:cubicBezTo>
                      <a:pt x="15875" y="8321"/>
                      <a:pt x="15878" y="8371"/>
                      <a:pt x="15890" y="8421"/>
                    </a:cubicBezTo>
                    <a:cubicBezTo>
                      <a:pt x="15894" y="8440"/>
                      <a:pt x="15894" y="8460"/>
                      <a:pt x="15894" y="8479"/>
                    </a:cubicBezTo>
                    <a:cubicBezTo>
                      <a:pt x="15886" y="8490"/>
                      <a:pt x="15875" y="8502"/>
                      <a:pt x="15871" y="8517"/>
                    </a:cubicBezTo>
                    <a:cubicBezTo>
                      <a:pt x="15828" y="8629"/>
                      <a:pt x="15798" y="8748"/>
                      <a:pt x="15778" y="8867"/>
                    </a:cubicBezTo>
                    <a:cubicBezTo>
                      <a:pt x="15786" y="8921"/>
                      <a:pt x="15794" y="8975"/>
                      <a:pt x="15794" y="9024"/>
                    </a:cubicBezTo>
                    <a:cubicBezTo>
                      <a:pt x="15786" y="9032"/>
                      <a:pt x="15775" y="9040"/>
                      <a:pt x="15759" y="9044"/>
                    </a:cubicBezTo>
                    <a:cubicBezTo>
                      <a:pt x="15755" y="9309"/>
                      <a:pt x="15752" y="9570"/>
                      <a:pt x="15748" y="9835"/>
                    </a:cubicBezTo>
                    <a:cubicBezTo>
                      <a:pt x="15748" y="9866"/>
                      <a:pt x="15748" y="9901"/>
                      <a:pt x="15752" y="9935"/>
                    </a:cubicBezTo>
                    <a:lnTo>
                      <a:pt x="15752" y="10035"/>
                    </a:lnTo>
                    <a:cubicBezTo>
                      <a:pt x="15728" y="10043"/>
                      <a:pt x="15717" y="10070"/>
                      <a:pt x="15721" y="10089"/>
                    </a:cubicBezTo>
                    <a:cubicBezTo>
                      <a:pt x="15721" y="10093"/>
                      <a:pt x="15728" y="10097"/>
                      <a:pt x="15728" y="10100"/>
                    </a:cubicBezTo>
                    <a:cubicBezTo>
                      <a:pt x="15728" y="10108"/>
                      <a:pt x="15732" y="10112"/>
                      <a:pt x="15732" y="10116"/>
                    </a:cubicBezTo>
                    <a:cubicBezTo>
                      <a:pt x="15720" y="10112"/>
                      <a:pt x="15709" y="10108"/>
                      <a:pt x="15699" y="10108"/>
                    </a:cubicBezTo>
                    <a:cubicBezTo>
                      <a:pt x="15690" y="10108"/>
                      <a:pt x="15682" y="10111"/>
                      <a:pt x="15675" y="10120"/>
                    </a:cubicBezTo>
                    <a:cubicBezTo>
                      <a:pt x="15525" y="10223"/>
                      <a:pt x="15525" y="10377"/>
                      <a:pt x="15521" y="10531"/>
                    </a:cubicBezTo>
                    <a:cubicBezTo>
                      <a:pt x="15521" y="10581"/>
                      <a:pt x="15529" y="10631"/>
                      <a:pt x="15540" y="10685"/>
                    </a:cubicBezTo>
                    <a:cubicBezTo>
                      <a:pt x="15529" y="10708"/>
                      <a:pt x="15506" y="10727"/>
                      <a:pt x="15479" y="10731"/>
                    </a:cubicBezTo>
                    <a:cubicBezTo>
                      <a:pt x="15402" y="10500"/>
                      <a:pt x="15267" y="10293"/>
                      <a:pt x="15087" y="10127"/>
                    </a:cubicBezTo>
                    <a:lnTo>
                      <a:pt x="15029" y="10039"/>
                    </a:lnTo>
                    <a:cubicBezTo>
                      <a:pt x="14810" y="9728"/>
                      <a:pt x="14537" y="9459"/>
                      <a:pt x="14218" y="9244"/>
                    </a:cubicBezTo>
                    <a:lnTo>
                      <a:pt x="14126" y="9228"/>
                    </a:lnTo>
                    <a:lnTo>
                      <a:pt x="14126" y="9228"/>
                    </a:lnTo>
                    <a:cubicBezTo>
                      <a:pt x="14118" y="9301"/>
                      <a:pt x="14172" y="9332"/>
                      <a:pt x="14222" y="9363"/>
                    </a:cubicBezTo>
                    <a:cubicBezTo>
                      <a:pt x="14414" y="9628"/>
                      <a:pt x="14656" y="9831"/>
                      <a:pt x="14906" y="10039"/>
                    </a:cubicBezTo>
                    <a:lnTo>
                      <a:pt x="14968" y="10135"/>
                    </a:lnTo>
                    <a:cubicBezTo>
                      <a:pt x="15156" y="10358"/>
                      <a:pt x="15118" y="10596"/>
                      <a:pt x="15021" y="10838"/>
                    </a:cubicBezTo>
                    <a:cubicBezTo>
                      <a:pt x="14941" y="10884"/>
                      <a:pt x="14875" y="10961"/>
                      <a:pt x="14849" y="11053"/>
                    </a:cubicBezTo>
                    <a:cubicBezTo>
                      <a:pt x="14818" y="11061"/>
                      <a:pt x="14806" y="11096"/>
                      <a:pt x="14818" y="11126"/>
                    </a:cubicBezTo>
                    <a:lnTo>
                      <a:pt x="14818" y="11130"/>
                    </a:lnTo>
                    <a:cubicBezTo>
                      <a:pt x="14768" y="11134"/>
                      <a:pt x="14722" y="11176"/>
                      <a:pt x="14722" y="11230"/>
                    </a:cubicBezTo>
                    <a:lnTo>
                      <a:pt x="14718" y="11230"/>
                    </a:lnTo>
                    <a:cubicBezTo>
                      <a:pt x="14713" y="11229"/>
                      <a:pt x="14707" y="11228"/>
                      <a:pt x="14701" y="11228"/>
                    </a:cubicBezTo>
                    <a:cubicBezTo>
                      <a:pt x="14678" y="11228"/>
                      <a:pt x="14653" y="11241"/>
                      <a:pt x="14641" y="11269"/>
                    </a:cubicBezTo>
                    <a:lnTo>
                      <a:pt x="14560" y="11319"/>
                    </a:lnTo>
                    <a:cubicBezTo>
                      <a:pt x="14545" y="11322"/>
                      <a:pt x="14530" y="11330"/>
                      <a:pt x="14522" y="11342"/>
                    </a:cubicBezTo>
                    <a:lnTo>
                      <a:pt x="14334" y="11357"/>
                    </a:lnTo>
                    <a:cubicBezTo>
                      <a:pt x="14262" y="11340"/>
                      <a:pt x="14188" y="11333"/>
                      <a:pt x="14115" y="11333"/>
                    </a:cubicBezTo>
                    <a:cubicBezTo>
                      <a:pt x="14051" y="11333"/>
                      <a:pt x="13987" y="11339"/>
                      <a:pt x="13922" y="11349"/>
                    </a:cubicBezTo>
                    <a:cubicBezTo>
                      <a:pt x="13906" y="11339"/>
                      <a:pt x="13888" y="11334"/>
                      <a:pt x="13870" y="11334"/>
                    </a:cubicBezTo>
                    <a:cubicBezTo>
                      <a:pt x="13854" y="11334"/>
                      <a:pt x="13839" y="11338"/>
                      <a:pt x="13826" y="11345"/>
                    </a:cubicBezTo>
                    <a:cubicBezTo>
                      <a:pt x="13809" y="11331"/>
                      <a:pt x="13787" y="11324"/>
                      <a:pt x="13767" y="11324"/>
                    </a:cubicBezTo>
                    <a:cubicBezTo>
                      <a:pt x="13755" y="11324"/>
                      <a:pt x="13744" y="11326"/>
                      <a:pt x="13734" y="11330"/>
                    </a:cubicBezTo>
                    <a:lnTo>
                      <a:pt x="13546" y="11222"/>
                    </a:lnTo>
                    <a:cubicBezTo>
                      <a:pt x="13500" y="11030"/>
                      <a:pt x="13423" y="10861"/>
                      <a:pt x="13177" y="10746"/>
                    </a:cubicBezTo>
                    <a:lnTo>
                      <a:pt x="13177" y="10746"/>
                    </a:lnTo>
                    <a:cubicBezTo>
                      <a:pt x="13215" y="10957"/>
                      <a:pt x="13346" y="11088"/>
                      <a:pt x="13335" y="11253"/>
                    </a:cubicBezTo>
                    <a:cubicBezTo>
                      <a:pt x="13308" y="11330"/>
                      <a:pt x="13346" y="11418"/>
                      <a:pt x="13423" y="11453"/>
                    </a:cubicBezTo>
                    <a:cubicBezTo>
                      <a:pt x="13538" y="11687"/>
                      <a:pt x="13511" y="11933"/>
                      <a:pt x="13481" y="12175"/>
                    </a:cubicBezTo>
                    <a:cubicBezTo>
                      <a:pt x="13415" y="12663"/>
                      <a:pt x="13100" y="13002"/>
                      <a:pt x="12816" y="13367"/>
                    </a:cubicBezTo>
                    <a:lnTo>
                      <a:pt x="12481" y="13743"/>
                    </a:lnTo>
                    <a:cubicBezTo>
                      <a:pt x="12524" y="13756"/>
                      <a:pt x="12562" y="13761"/>
                      <a:pt x="12595" y="13761"/>
                    </a:cubicBezTo>
                    <a:cubicBezTo>
                      <a:pt x="12708" y="13761"/>
                      <a:pt x="12774" y="13696"/>
                      <a:pt x="12816" y="13590"/>
                    </a:cubicBezTo>
                    <a:cubicBezTo>
                      <a:pt x="13488" y="13155"/>
                      <a:pt x="13849" y="12575"/>
                      <a:pt x="13673" y="11749"/>
                    </a:cubicBezTo>
                    <a:cubicBezTo>
                      <a:pt x="13619" y="11491"/>
                      <a:pt x="13792" y="11538"/>
                      <a:pt x="13930" y="11522"/>
                    </a:cubicBezTo>
                    <a:lnTo>
                      <a:pt x="14030" y="11522"/>
                    </a:lnTo>
                    <a:cubicBezTo>
                      <a:pt x="14172" y="11549"/>
                      <a:pt x="14326" y="11534"/>
                      <a:pt x="14434" y="11653"/>
                    </a:cubicBezTo>
                    <a:cubicBezTo>
                      <a:pt x="14522" y="12214"/>
                      <a:pt x="14376" y="12713"/>
                      <a:pt x="14049" y="13175"/>
                    </a:cubicBezTo>
                    <a:cubicBezTo>
                      <a:pt x="13965" y="13297"/>
                      <a:pt x="13853" y="13405"/>
                      <a:pt x="13826" y="13559"/>
                    </a:cubicBezTo>
                    <a:lnTo>
                      <a:pt x="13734" y="13666"/>
                    </a:lnTo>
                    <a:cubicBezTo>
                      <a:pt x="13565" y="13732"/>
                      <a:pt x="13404" y="13801"/>
                      <a:pt x="13396" y="14112"/>
                    </a:cubicBezTo>
                    <a:lnTo>
                      <a:pt x="13830" y="13770"/>
                    </a:lnTo>
                    <a:lnTo>
                      <a:pt x="13926" y="13651"/>
                    </a:lnTo>
                    <a:cubicBezTo>
                      <a:pt x="14387" y="13290"/>
                      <a:pt x="14672" y="12836"/>
                      <a:pt x="14722" y="12245"/>
                    </a:cubicBezTo>
                    <a:cubicBezTo>
                      <a:pt x="14741" y="12214"/>
                      <a:pt x="14741" y="12175"/>
                      <a:pt x="14729" y="12149"/>
                    </a:cubicBezTo>
                    <a:cubicBezTo>
                      <a:pt x="14733" y="12079"/>
                      <a:pt x="14737" y="12014"/>
                      <a:pt x="14749" y="11953"/>
                    </a:cubicBezTo>
                    <a:lnTo>
                      <a:pt x="14945" y="12049"/>
                    </a:lnTo>
                    <a:cubicBezTo>
                      <a:pt x="15002" y="12183"/>
                      <a:pt x="15010" y="12337"/>
                      <a:pt x="15118" y="12452"/>
                    </a:cubicBezTo>
                    <a:cubicBezTo>
                      <a:pt x="15210" y="12260"/>
                      <a:pt x="15214" y="12087"/>
                      <a:pt x="15029" y="11953"/>
                    </a:cubicBezTo>
                    <a:cubicBezTo>
                      <a:pt x="14991" y="11860"/>
                      <a:pt x="14948" y="11772"/>
                      <a:pt x="14837" y="11749"/>
                    </a:cubicBezTo>
                    <a:cubicBezTo>
                      <a:pt x="14806" y="11714"/>
                      <a:pt x="14772" y="11684"/>
                      <a:pt x="14737" y="11645"/>
                    </a:cubicBezTo>
                    <a:cubicBezTo>
                      <a:pt x="14737" y="11611"/>
                      <a:pt x="14733" y="11576"/>
                      <a:pt x="14729" y="11541"/>
                    </a:cubicBezTo>
                    <a:cubicBezTo>
                      <a:pt x="14768" y="11499"/>
                      <a:pt x="14806" y="11461"/>
                      <a:pt x="14845" y="11418"/>
                    </a:cubicBezTo>
                    <a:cubicBezTo>
                      <a:pt x="14849" y="11419"/>
                      <a:pt x="14853" y="11420"/>
                      <a:pt x="14857" y="11420"/>
                    </a:cubicBezTo>
                    <a:cubicBezTo>
                      <a:pt x="14885" y="11420"/>
                      <a:pt x="14915" y="11399"/>
                      <a:pt x="14925" y="11368"/>
                    </a:cubicBezTo>
                    <a:lnTo>
                      <a:pt x="14925" y="11342"/>
                    </a:lnTo>
                    <a:lnTo>
                      <a:pt x="14945" y="11330"/>
                    </a:lnTo>
                    <a:cubicBezTo>
                      <a:pt x="14987" y="11326"/>
                      <a:pt x="15021" y="11288"/>
                      <a:pt x="15018" y="11246"/>
                    </a:cubicBezTo>
                    <a:lnTo>
                      <a:pt x="15018" y="11234"/>
                    </a:lnTo>
                    <a:lnTo>
                      <a:pt x="15060" y="11146"/>
                    </a:lnTo>
                    <a:cubicBezTo>
                      <a:pt x="15106" y="11146"/>
                      <a:pt x="15152" y="11107"/>
                      <a:pt x="15152" y="11057"/>
                    </a:cubicBezTo>
                    <a:lnTo>
                      <a:pt x="15152" y="11050"/>
                    </a:lnTo>
                    <a:cubicBezTo>
                      <a:pt x="15199" y="10976"/>
                      <a:pt x="15239" y="10892"/>
                      <a:pt x="15315" y="10892"/>
                    </a:cubicBezTo>
                    <a:cubicBezTo>
                      <a:pt x="15345" y="10892"/>
                      <a:pt x="15381" y="10905"/>
                      <a:pt x="15425" y="10938"/>
                    </a:cubicBezTo>
                    <a:lnTo>
                      <a:pt x="15452" y="11038"/>
                    </a:lnTo>
                    <a:cubicBezTo>
                      <a:pt x="15425" y="11157"/>
                      <a:pt x="15463" y="11261"/>
                      <a:pt x="15540" y="11349"/>
                    </a:cubicBezTo>
                    <a:cubicBezTo>
                      <a:pt x="15567" y="11956"/>
                      <a:pt x="15509" y="12552"/>
                      <a:pt x="15429" y="13151"/>
                    </a:cubicBezTo>
                    <a:cubicBezTo>
                      <a:pt x="15352" y="13720"/>
                      <a:pt x="15298" y="14281"/>
                      <a:pt x="15068" y="14815"/>
                    </a:cubicBezTo>
                    <a:cubicBezTo>
                      <a:pt x="14414" y="16341"/>
                      <a:pt x="13507" y="17667"/>
                      <a:pt x="12109" y="18612"/>
                    </a:cubicBezTo>
                    <a:cubicBezTo>
                      <a:pt x="11575" y="18862"/>
                      <a:pt x="11060" y="19142"/>
                      <a:pt x="10503" y="19330"/>
                    </a:cubicBezTo>
                    <a:cubicBezTo>
                      <a:pt x="10257" y="19426"/>
                      <a:pt x="9938" y="19407"/>
                      <a:pt x="9811" y="19703"/>
                    </a:cubicBezTo>
                    <a:cubicBezTo>
                      <a:pt x="9799" y="19699"/>
                      <a:pt x="9795" y="19695"/>
                      <a:pt x="9784" y="19688"/>
                    </a:cubicBezTo>
                    <a:cubicBezTo>
                      <a:pt x="9770" y="19686"/>
                      <a:pt x="9757" y="19686"/>
                      <a:pt x="9743" y="19686"/>
                    </a:cubicBezTo>
                    <a:cubicBezTo>
                      <a:pt x="9445" y="19686"/>
                      <a:pt x="9251" y="19992"/>
                      <a:pt x="8953" y="19992"/>
                    </a:cubicBezTo>
                    <a:cubicBezTo>
                      <a:pt x="8944" y="19992"/>
                      <a:pt x="8936" y="19992"/>
                      <a:pt x="8927" y="19991"/>
                    </a:cubicBezTo>
                    <a:lnTo>
                      <a:pt x="8850" y="19991"/>
                    </a:lnTo>
                    <a:cubicBezTo>
                      <a:pt x="8839" y="19968"/>
                      <a:pt x="8862" y="19934"/>
                      <a:pt x="8954" y="19891"/>
                    </a:cubicBezTo>
                    <a:cubicBezTo>
                      <a:pt x="9042" y="19841"/>
                      <a:pt x="9123" y="19795"/>
                      <a:pt x="9200" y="19738"/>
                    </a:cubicBezTo>
                    <a:lnTo>
                      <a:pt x="9496" y="19580"/>
                    </a:lnTo>
                    <a:cubicBezTo>
                      <a:pt x="9512" y="19588"/>
                      <a:pt x="9526" y="19591"/>
                      <a:pt x="9538" y="19591"/>
                    </a:cubicBezTo>
                    <a:cubicBezTo>
                      <a:pt x="9569" y="19591"/>
                      <a:pt x="9588" y="19568"/>
                      <a:pt x="9599" y="19526"/>
                    </a:cubicBezTo>
                    <a:cubicBezTo>
                      <a:pt x="9603" y="19526"/>
                      <a:pt x="9603" y="19530"/>
                      <a:pt x="9603" y="19530"/>
                    </a:cubicBezTo>
                    <a:cubicBezTo>
                      <a:pt x="9857" y="19484"/>
                      <a:pt x="10045" y="19284"/>
                      <a:pt x="10291" y="19219"/>
                    </a:cubicBezTo>
                    <a:cubicBezTo>
                      <a:pt x="10303" y="19188"/>
                      <a:pt x="10314" y="19165"/>
                      <a:pt x="10318" y="19131"/>
                    </a:cubicBezTo>
                    <a:lnTo>
                      <a:pt x="11106" y="18716"/>
                    </a:lnTo>
                    <a:cubicBezTo>
                      <a:pt x="11782" y="18335"/>
                      <a:pt x="12432" y="17916"/>
                      <a:pt x="12808" y="17190"/>
                    </a:cubicBezTo>
                    <a:cubicBezTo>
                      <a:pt x="12912" y="17063"/>
                      <a:pt x="13050" y="16898"/>
                      <a:pt x="12827" y="16798"/>
                    </a:cubicBezTo>
                    <a:cubicBezTo>
                      <a:pt x="12790" y="16782"/>
                      <a:pt x="12761" y="16775"/>
                      <a:pt x="12736" y="16775"/>
                    </a:cubicBezTo>
                    <a:cubicBezTo>
                      <a:pt x="12613" y="16775"/>
                      <a:pt x="12629" y="16953"/>
                      <a:pt x="12601" y="17056"/>
                    </a:cubicBezTo>
                    <a:cubicBezTo>
                      <a:pt x="12128" y="17678"/>
                      <a:pt x="11505" y="18128"/>
                      <a:pt x="10894" y="18593"/>
                    </a:cubicBezTo>
                    <a:cubicBezTo>
                      <a:pt x="10622" y="18658"/>
                      <a:pt x="10406" y="18823"/>
                      <a:pt x="10180" y="18977"/>
                    </a:cubicBezTo>
                    <a:lnTo>
                      <a:pt x="9580" y="19311"/>
                    </a:lnTo>
                    <a:cubicBezTo>
                      <a:pt x="9565" y="19330"/>
                      <a:pt x="9550" y="19350"/>
                      <a:pt x="9546" y="19373"/>
                    </a:cubicBezTo>
                    <a:cubicBezTo>
                      <a:pt x="9530" y="19367"/>
                      <a:pt x="9514" y="19364"/>
                      <a:pt x="9498" y="19364"/>
                    </a:cubicBezTo>
                    <a:cubicBezTo>
                      <a:pt x="9459" y="19364"/>
                      <a:pt x="9419" y="19381"/>
                      <a:pt x="9392" y="19411"/>
                    </a:cubicBezTo>
                    <a:cubicBezTo>
                      <a:pt x="9334" y="19450"/>
                      <a:pt x="9273" y="19488"/>
                      <a:pt x="9215" y="19526"/>
                    </a:cubicBezTo>
                    <a:cubicBezTo>
                      <a:pt x="9165" y="19546"/>
                      <a:pt x="9123" y="19572"/>
                      <a:pt x="9088" y="19607"/>
                    </a:cubicBezTo>
                    <a:lnTo>
                      <a:pt x="9092" y="19622"/>
                    </a:lnTo>
                    <a:cubicBezTo>
                      <a:pt x="8823" y="19753"/>
                      <a:pt x="8508" y="19792"/>
                      <a:pt x="8285" y="20014"/>
                    </a:cubicBezTo>
                    <a:cubicBezTo>
                      <a:pt x="8130" y="20040"/>
                      <a:pt x="7976" y="20049"/>
                      <a:pt x="7822" y="20049"/>
                    </a:cubicBezTo>
                    <a:cubicBezTo>
                      <a:pt x="7468" y="20049"/>
                      <a:pt x="7116" y="20002"/>
                      <a:pt x="6763" y="20002"/>
                    </a:cubicBezTo>
                    <a:cubicBezTo>
                      <a:pt x="6737" y="20002"/>
                      <a:pt x="6710" y="20002"/>
                      <a:pt x="6683" y="20003"/>
                    </a:cubicBezTo>
                    <a:cubicBezTo>
                      <a:pt x="6614" y="19868"/>
                      <a:pt x="6817" y="19834"/>
                      <a:pt x="6783" y="19699"/>
                    </a:cubicBezTo>
                    <a:cubicBezTo>
                      <a:pt x="6751" y="19698"/>
                      <a:pt x="6718" y="19697"/>
                      <a:pt x="6686" y="19697"/>
                    </a:cubicBezTo>
                    <a:cubicBezTo>
                      <a:pt x="6467" y="19697"/>
                      <a:pt x="6247" y="19726"/>
                      <a:pt x="6026" y="19726"/>
                    </a:cubicBezTo>
                    <a:cubicBezTo>
                      <a:pt x="5933" y="19726"/>
                      <a:pt x="5841" y="19721"/>
                      <a:pt x="5749" y="19707"/>
                    </a:cubicBezTo>
                    <a:cubicBezTo>
                      <a:pt x="5488" y="19369"/>
                      <a:pt x="5649" y="19046"/>
                      <a:pt x="5818" y="18742"/>
                    </a:cubicBezTo>
                    <a:cubicBezTo>
                      <a:pt x="5980" y="18450"/>
                      <a:pt x="6237" y="18239"/>
                      <a:pt x="6472" y="18005"/>
                    </a:cubicBezTo>
                    <a:cubicBezTo>
                      <a:pt x="6475" y="18005"/>
                      <a:pt x="6479" y="18005"/>
                      <a:pt x="6482" y="18005"/>
                    </a:cubicBezTo>
                    <a:cubicBezTo>
                      <a:pt x="6512" y="18005"/>
                      <a:pt x="6535" y="17991"/>
                      <a:pt x="6556" y="17970"/>
                    </a:cubicBezTo>
                    <a:cubicBezTo>
                      <a:pt x="6560" y="17970"/>
                      <a:pt x="6563" y="17971"/>
                      <a:pt x="6567" y="17971"/>
                    </a:cubicBezTo>
                    <a:cubicBezTo>
                      <a:pt x="6613" y="17971"/>
                      <a:pt x="6654" y="17947"/>
                      <a:pt x="6671" y="17901"/>
                    </a:cubicBezTo>
                    <a:cubicBezTo>
                      <a:pt x="6989" y="17796"/>
                      <a:pt x="7303" y="17666"/>
                      <a:pt x="7649" y="17666"/>
                    </a:cubicBezTo>
                    <a:cubicBezTo>
                      <a:pt x="7659" y="17666"/>
                      <a:pt x="7668" y="17666"/>
                      <a:pt x="7678" y="17667"/>
                    </a:cubicBezTo>
                    <a:cubicBezTo>
                      <a:pt x="7687" y="17666"/>
                      <a:pt x="7696" y="17665"/>
                      <a:pt x="7705" y="17665"/>
                    </a:cubicBezTo>
                    <a:cubicBezTo>
                      <a:pt x="7881" y="17665"/>
                      <a:pt x="7986" y="17871"/>
                      <a:pt x="8173" y="17871"/>
                    </a:cubicBezTo>
                    <a:cubicBezTo>
                      <a:pt x="8181" y="17871"/>
                      <a:pt x="8189" y="17871"/>
                      <a:pt x="8197" y="17870"/>
                    </a:cubicBezTo>
                    <a:cubicBezTo>
                      <a:pt x="8170" y="17667"/>
                      <a:pt x="8066" y="17586"/>
                      <a:pt x="7901" y="17567"/>
                    </a:cubicBezTo>
                    <a:cubicBezTo>
                      <a:pt x="7839" y="17504"/>
                      <a:pt x="7767" y="17489"/>
                      <a:pt x="7691" y="17489"/>
                    </a:cubicBezTo>
                    <a:cubicBezTo>
                      <a:pt x="7650" y="17489"/>
                      <a:pt x="7609" y="17493"/>
                      <a:pt x="7567" y="17497"/>
                    </a:cubicBezTo>
                    <a:cubicBezTo>
                      <a:pt x="7508" y="17480"/>
                      <a:pt x="7447" y="17472"/>
                      <a:pt x="7387" y="17472"/>
                    </a:cubicBezTo>
                    <a:cubicBezTo>
                      <a:pt x="7312" y="17472"/>
                      <a:pt x="7237" y="17484"/>
                      <a:pt x="7163" y="17505"/>
                    </a:cubicBezTo>
                    <a:cubicBezTo>
                      <a:pt x="7156" y="17505"/>
                      <a:pt x="7149" y="17505"/>
                      <a:pt x="7143" y="17505"/>
                    </a:cubicBezTo>
                    <a:cubicBezTo>
                      <a:pt x="6872" y="17505"/>
                      <a:pt x="6662" y="17651"/>
                      <a:pt x="6441" y="17778"/>
                    </a:cubicBezTo>
                    <a:cubicBezTo>
                      <a:pt x="5911" y="17939"/>
                      <a:pt x="5680" y="18400"/>
                      <a:pt x="5438" y="18835"/>
                    </a:cubicBezTo>
                    <a:cubicBezTo>
                      <a:pt x="5223" y="19219"/>
                      <a:pt x="5288" y="19453"/>
                      <a:pt x="5649" y="19795"/>
                    </a:cubicBezTo>
                    <a:lnTo>
                      <a:pt x="5741" y="19822"/>
                    </a:lnTo>
                    <a:cubicBezTo>
                      <a:pt x="5726" y="19841"/>
                      <a:pt x="5726" y="19872"/>
                      <a:pt x="5741" y="19891"/>
                    </a:cubicBezTo>
                    <a:lnTo>
                      <a:pt x="4758" y="19880"/>
                    </a:lnTo>
                    <a:cubicBezTo>
                      <a:pt x="4701" y="19818"/>
                      <a:pt x="4635" y="19810"/>
                      <a:pt x="4562" y="19810"/>
                    </a:cubicBezTo>
                    <a:cubicBezTo>
                      <a:pt x="4536" y="19810"/>
                      <a:pt x="4509" y="19811"/>
                      <a:pt x="4481" y="19811"/>
                    </a:cubicBezTo>
                    <a:cubicBezTo>
                      <a:pt x="4017" y="19811"/>
                      <a:pt x="3555" y="19806"/>
                      <a:pt x="3093" y="19806"/>
                    </a:cubicBezTo>
                    <a:cubicBezTo>
                      <a:pt x="2862" y="19806"/>
                      <a:pt x="2630" y="19807"/>
                      <a:pt x="2398" y="19811"/>
                    </a:cubicBezTo>
                    <a:cubicBezTo>
                      <a:pt x="2391" y="19811"/>
                      <a:pt x="2384" y="19811"/>
                      <a:pt x="2376" y="19811"/>
                    </a:cubicBezTo>
                    <a:cubicBezTo>
                      <a:pt x="2188" y="19811"/>
                      <a:pt x="2001" y="19781"/>
                      <a:pt x="1816" y="19781"/>
                    </a:cubicBezTo>
                    <a:cubicBezTo>
                      <a:pt x="1714" y="19781"/>
                      <a:pt x="1612" y="19790"/>
                      <a:pt x="1511" y="19818"/>
                    </a:cubicBezTo>
                    <a:lnTo>
                      <a:pt x="1096" y="19707"/>
                    </a:lnTo>
                    <a:cubicBezTo>
                      <a:pt x="1361" y="19296"/>
                      <a:pt x="1753" y="19008"/>
                      <a:pt x="2087" y="18658"/>
                    </a:cubicBezTo>
                    <a:cubicBezTo>
                      <a:pt x="2614" y="18093"/>
                      <a:pt x="3079" y="17490"/>
                      <a:pt x="3421" y="16787"/>
                    </a:cubicBezTo>
                    <a:cubicBezTo>
                      <a:pt x="3628" y="16364"/>
                      <a:pt x="3763" y="15914"/>
                      <a:pt x="3955" y="15492"/>
                    </a:cubicBezTo>
                    <a:cubicBezTo>
                      <a:pt x="4262" y="14815"/>
                      <a:pt x="4412" y="14093"/>
                      <a:pt x="4554" y="13374"/>
                    </a:cubicBezTo>
                    <a:cubicBezTo>
                      <a:pt x="4627" y="13282"/>
                      <a:pt x="4646" y="13171"/>
                      <a:pt x="4650" y="13055"/>
                    </a:cubicBezTo>
                    <a:cubicBezTo>
                      <a:pt x="4669" y="13067"/>
                      <a:pt x="4692" y="13071"/>
                      <a:pt x="4719" y="13071"/>
                    </a:cubicBezTo>
                    <a:cubicBezTo>
                      <a:pt x="4708" y="13098"/>
                      <a:pt x="4719" y="13125"/>
                      <a:pt x="4742" y="13144"/>
                    </a:cubicBezTo>
                    <a:cubicBezTo>
                      <a:pt x="4708" y="13355"/>
                      <a:pt x="4835" y="13540"/>
                      <a:pt x="4842" y="13747"/>
                    </a:cubicBezTo>
                    <a:lnTo>
                      <a:pt x="4873" y="13720"/>
                    </a:lnTo>
                    <a:lnTo>
                      <a:pt x="4873" y="13720"/>
                    </a:lnTo>
                    <a:cubicBezTo>
                      <a:pt x="4865" y="13732"/>
                      <a:pt x="4858" y="13743"/>
                      <a:pt x="4842" y="13747"/>
                    </a:cubicBezTo>
                    <a:cubicBezTo>
                      <a:pt x="4789" y="13843"/>
                      <a:pt x="4785" y="13958"/>
                      <a:pt x="4827" y="14058"/>
                    </a:cubicBezTo>
                    <a:cubicBezTo>
                      <a:pt x="4746" y="14454"/>
                      <a:pt x="4604" y="14838"/>
                      <a:pt x="4627" y="15250"/>
                    </a:cubicBezTo>
                    <a:lnTo>
                      <a:pt x="4623" y="15257"/>
                    </a:lnTo>
                    <a:cubicBezTo>
                      <a:pt x="4520" y="15296"/>
                      <a:pt x="4539" y="15384"/>
                      <a:pt x="4527" y="15461"/>
                    </a:cubicBezTo>
                    <a:cubicBezTo>
                      <a:pt x="4316" y="15726"/>
                      <a:pt x="4220" y="16045"/>
                      <a:pt x="4116" y="16360"/>
                    </a:cubicBezTo>
                    <a:lnTo>
                      <a:pt x="4116" y="16372"/>
                    </a:lnTo>
                    <a:cubicBezTo>
                      <a:pt x="4035" y="16418"/>
                      <a:pt x="4028" y="16495"/>
                      <a:pt x="4028" y="16583"/>
                    </a:cubicBezTo>
                    <a:lnTo>
                      <a:pt x="3920" y="16775"/>
                    </a:lnTo>
                    <a:cubicBezTo>
                      <a:pt x="3809" y="17082"/>
                      <a:pt x="3470" y="17248"/>
                      <a:pt x="3417" y="17594"/>
                    </a:cubicBezTo>
                    <a:cubicBezTo>
                      <a:pt x="3374" y="17605"/>
                      <a:pt x="3344" y="17647"/>
                      <a:pt x="3344" y="17690"/>
                    </a:cubicBezTo>
                    <a:lnTo>
                      <a:pt x="3324" y="17709"/>
                    </a:lnTo>
                    <a:cubicBezTo>
                      <a:pt x="3163" y="17859"/>
                      <a:pt x="3048" y="18051"/>
                      <a:pt x="2990" y="18258"/>
                    </a:cubicBezTo>
                    <a:cubicBezTo>
                      <a:pt x="2713" y="18535"/>
                      <a:pt x="2471" y="18835"/>
                      <a:pt x="2318" y="19200"/>
                    </a:cubicBezTo>
                    <a:cubicBezTo>
                      <a:pt x="2333" y="19200"/>
                      <a:pt x="2349" y="19200"/>
                      <a:pt x="2365" y="19200"/>
                    </a:cubicBezTo>
                    <a:cubicBezTo>
                      <a:pt x="2432" y="19200"/>
                      <a:pt x="2499" y="19195"/>
                      <a:pt x="2537" y="19142"/>
                    </a:cubicBezTo>
                    <a:cubicBezTo>
                      <a:pt x="2725" y="18889"/>
                      <a:pt x="2994" y="18700"/>
                      <a:pt x="3125" y="18408"/>
                    </a:cubicBezTo>
                    <a:cubicBezTo>
                      <a:pt x="3248" y="18293"/>
                      <a:pt x="3344" y="18151"/>
                      <a:pt x="3417" y="17997"/>
                    </a:cubicBezTo>
                    <a:lnTo>
                      <a:pt x="3421" y="17993"/>
                    </a:lnTo>
                    <a:lnTo>
                      <a:pt x="3497" y="17889"/>
                    </a:lnTo>
                    <a:lnTo>
                      <a:pt x="3513" y="17874"/>
                    </a:lnTo>
                    <a:cubicBezTo>
                      <a:pt x="3555" y="17874"/>
                      <a:pt x="3590" y="17836"/>
                      <a:pt x="3590" y="17793"/>
                    </a:cubicBezTo>
                    <a:lnTo>
                      <a:pt x="3590" y="17786"/>
                    </a:lnTo>
                    <a:cubicBezTo>
                      <a:pt x="3701" y="17620"/>
                      <a:pt x="3809" y="17451"/>
                      <a:pt x="3916" y="17282"/>
                    </a:cubicBezTo>
                    <a:lnTo>
                      <a:pt x="3920" y="17278"/>
                    </a:lnTo>
                    <a:cubicBezTo>
                      <a:pt x="4032" y="17217"/>
                      <a:pt x="4039" y="17106"/>
                      <a:pt x="4047" y="16994"/>
                    </a:cubicBezTo>
                    <a:cubicBezTo>
                      <a:pt x="4181" y="16940"/>
                      <a:pt x="4224" y="16825"/>
                      <a:pt x="4243" y="16702"/>
                    </a:cubicBezTo>
                    <a:cubicBezTo>
                      <a:pt x="4289" y="16683"/>
                      <a:pt x="4320" y="16633"/>
                      <a:pt x="4308" y="16583"/>
                    </a:cubicBezTo>
                    <a:cubicBezTo>
                      <a:pt x="4324" y="16548"/>
                      <a:pt x="4343" y="16518"/>
                      <a:pt x="4358" y="16491"/>
                    </a:cubicBezTo>
                    <a:cubicBezTo>
                      <a:pt x="4477" y="16276"/>
                      <a:pt x="4631" y="16068"/>
                      <a:pt x="4642" y="15807"/>
                    </a:cubicBezTo>
                    <a:cubicBezTo>
                      <a:pt x="4800" y="15499"/>
                      <a:pt x="4915" y="15180"/>
                      <a:pt x="4931" y="14827"/>
                    </a:cubicBezTo>
                    <a:cubicBezTo>
                      <a:pt x="4938" y="14662"/>
                      <a:pt x="4961" y="14496"/>
                      <a:pt x="5107" y="14381"/>
                    </a:cubicBezTo>
                    <a:cubicBezTo>
                      <a:pt x="5150" y="14477"/>
                      <a:pt x="5192" y="14569"/>
                      <a:pt x="5230" y="14665"/>
                    </a:cubicBezTo>
                    <a:cubicBezTo>
                      <a:pt x="5265" y="14819"/>
                      <a:pt x="5376" y="14904"/>
                      <a:pt x="5499" y="14977"/>
                    </a:cubicBezTo>
                    <a:lnTo>
                      <a:pt x="5649" y="15265"/>
                    </a:lnTo>
                    <a:cubicBezTo>
                      <a:pt x="5634" y="15342"/>
                      <a:pt x="5665" y="15422"/>
                      <a:pt x="5726" y="15476"/>
                    </a:cubicBezTo>
                    <a:cubicBezTo>
                      <a:pt x="5634" y="15776"/>
                      <a:pt x="5507" y="16064"/>
                      <a:pt x="5549" y="16379"/>
                    </a:cubicBezTo>
                    <a:cubicBezTo>
                      <a:pt x="5415" y="16468"/>
                      <a:pt x="5373" y="16614"/>
                      <a:pt x="5307" y="16748"/>
                    </a:cubicBezTo>
                    <a:cubicBezTo>
                      <a:pt x="5180" y="17052"/>
                      <a:pt x="5031" y="17344"/>
                      <a:pt x="4785" y="17574"/>
                    </a:cubicBezTo>
                    <a:cubicBezTo>
                      <a:pt x="4700" y="17659"/>
                      <a:pt x="4631" y="17759"/>
                      <a:pt x="4596" y="17874"/>
                    </a:cubicBezTo>
                    <a:cubicBezTo>
                      <a:pt x="4324" y="18085"/>
                      <a:pt x="4035" y="18285"/>
                      <a:pt x="3885" y="18727"/>
                    </a:cubicBezTo>
                    <a:cubicBezTo>
                      <a:pt x="4281" y="18516"/>
                      <a:pt x="4473" y="18224"/>
                      <a:pt x="4723" y="18005"/>
                    </a:cubicBezTo>
                    <a:lnTo>
                      <a:pt x="4935" y="17709"/>
                    </a:lnTo>
                    <a:cubicBezTo>
                      <a:pt x="5246" y="17563"/>
                      <a:pt x="5346" y="17252"/>
                      <a:pt x="5507" y="16975"/>
                    </a:cubicBezTo>
                    <a:cubicBezTo>
                      <a:pt x="5565" y="16894"/>
                      <a:pt x="5645" y="16821"/>
                      <a:pt x="5645" y="16706"/>
                    </a:cubicBezTo>
                    <a:cubicBezTo>
                      <a:pt x="5692" y="16683"/>
                      <a:pt x="5722" y="16629"/>
                      <a:pt x="5718" y="16579"/>
                    </a:cubicBezTo>
                    <a:cubicBezTo>
                      <a:pt x="5738" y="16556"/>
                      <a:pt x="5745" y="16529"/>
                      <a:pt x="5738" y="16502"/>
                    </a:cubicBezTo>
                    <a:cubicBezTo>
                      <a:pt x="5749" y="16475"/>
                      <a:pt x="5761" y="16452"/>
                      <a:pt x="5765" y="16429"/>
                    </a:cubicBezTo>
                    <a:cubicBezTo>
                      <a:pt x="5872" y="16149"/>
                      <a:pt x="5953" y="15864"/>
                      <a:pt x="5922" y="15565"/>
                    </a:cubicBezTo>
                    <a:cubicBezTo>
                      <a:pt x="5941" y="15511"/>
                      <a:pt x="5987" y="15476"/>
                      <a:pt x="6037" y="15469"/>
                    </a:cubicBezTo>
                    <a:lnTo>
                      <a:pt x="6356" y="15661"/>
                    </a:lnTo>
                    <a:cubicBezTo>
                      <a:pt x="6379" y="15684"/>
                      <a:pt x="6410" y="15703"/>
                      <a:pt x="6441" y="15711"/>
                    </a:cubicBezTo>
                    <a:cubicBezTo>
                      <a:pt x="6510" y="15841"/>
                      <a:pt x="6633" y="15910"/>
                      <a:pt x="6756" y="15980"/>
                    </a:cubicBezTo>
                    <a:cubicBezTo>
                      <a:pt x="6860" y="16106"/>
                      <a:pt x="7013" y="16130"/>
                      <a:pt x="7163" y="16168"/>
                    </a:cubicBezTo>
                    <a:cubicBezTo>
                      <a:pt x="7186" y="16181"/>
                      <a:pt x="7213" y="16188"/>
                      <a:pt x="7242" y="16188"/>
                    </a:cubicBezTo>
                    <a:cubicBezTo>
                      <a:pt x="7247" y="16188"/>
                      <a:pt x="7253" y="16188"/>
                      <a:pt x="7259" y="16187"/>
                    </a:cubicBezTo>
                    <a:cubicBezTo>
                      <a:pt x="7332" y="16310"/>
                      <a:pt x="7455" y="16341"/>
                      <a:pt x="7582" y="16375"/>
                    </a:cubicBezTo>
                    <a:lnTo>
                      <a:pt x="7720" y="16406"/>
                    </a:lnTo>
                    <a:cubicBezTo>
                      <a:pt x="7813" y="16521"/>
                      <a:pt x="7959" y="16510"/>
                      <a:pt x="8082" y="16560"/>
                    </a:cubicBezTo>
                    <a:cubicBezTo>
                      <a:pt x="8207" y="16596"/>
                      <a:pt x="8309" y="16688"/>
                      <a:pt x="8444" y="16688"/>
                    </a:cubicBezTo>
                    <a:cubicBezTo>
                      <a:pt x="8453" y="16688"/>
                      <a:pt x="8463" y="16688"/>
                      <a:pt x="8474" y="16687"/>
                    </a:cubicBezTo>
                    <a:lnTo>
                      <a:pt x="8524" y="16702"/>
                    </a:lnTo>
                    <a:lnTo>
                      <a:pt x="8570" y="16698"/>
                    </a:lnTo>
                    <a:cubicBezTo>
                      <a:pt x="8642" y="16776"/>
                      <a:pt x="8731" y="16802"/>
                      <a:pt x="8828" y="16802"/>
                    </a:cubicBezTo>
                    <a:cubicBezTo>
                      <a:pt x="8860" y="16802"/>
                      <a:pt x="8893" y="16799"/>
                      <a:pt x="8927" y="16794"/>
                    </a:cubicBezTo>
                    <a:cubicBezTo>
                      <a:pt x="9090" y="16862"/>
                      <a:pt x="9262" y="16889"/>
                      <a:pt x="9435" y="16889"/>
                    </a:cubicBezTo>
                    <a:cubicBezTo>
                      <a:pt x="9519" y="16889"/>
                      <a:pt x="9604" y="16882"/>
                      <a:pt x="9688" y="16871"/>
                    </a:cubicBezTo>
                    <a:cubicBezTo>
                      <a:pt x="9783" y="16891"/>
                      <a:pt x="9879" y="16901"/>
                      <a:pt x="9973" y="16901"/>
                    </a:cubicBezTo>
                    <a:cubicBezTo>
                      <a:pt x="10077" y="16901"/>
                      <a:pt x="10179" y="16889"/>
                      <a:pt x="10280" y="16867"/>
                    </a:cubicBezTo>
                    <a:cubicBezTo>
                      <a:pt x="10687" y="16802"/>
                      <a:pt x="11117" y="16856"/>
                      <a:pt x="11509" y="16698"/>
                    </a:cubicBezTo>
                    <a:cubicBezTo>
                      <a:pt x="11648" y="16698"/>
                      <a:pt x="11790" y="16687"/>
                      <a:pt x="11905" y="16591"/>
                    </a:cubicBezTo>
                    <a:lnTo>
                      <a:pt x="11951" y="16598"/>
                    </a:lnTo>
                    <a:lnTo>
                      <a:pt x="11993" y="16571"/>
                    </a:lnTo>
                    <a:cubicBezTo>
                      <a:pt x="12493" y="16560"/>
                      <a:pt x="12950" y="16329"/>
                      <a:pt x="13434" y="16241"/>
                    </a:cubicBezTo>
                    <a:cubicBezTo>
                      <a:pt x="13569" y="16218"/>
                      <a:pt x="13653" y="16091"/>
                      <a:pt x="13738" y="15995"/>
                    </a:cubicBezTo>
                    <a:cubicBezTo>
                      <a:pt x="13819" y="15983"/>
                      <a:pt x="13888" y="15934"/>
                      <a:pt x="13934" y="15864"/>
                    </a:cubicBezTo>
                    <a:cubicBezTo>
                      <a:pt x="14057" y="15718"/>
                      <a:pt x="13965" y="15672"/>
                      <a:pt x="13826" y="15665"/>
                    </a:cubicBezTo>
                    <a:cubicBezTo>
                      <a:pt x="13872" y="15430"/>
                      <a:pt x="14049" y="15226"/>
                      <a:pt x="14007" y="14969"/>
                    </a:cubicBezTo>
                    <a:cubicBezTo>
                      <a:pt x="14042" y="14904"/>
                      <a:pt x="14045" y="14835"/>
                      <a:pt x="14022" y="14765"/>
                    </a:cubicBezTo>
                    <a:cubicBezTo>
                      <a:pt x="14019" y="14654"/>
                      <a:pt x="14022" y="14539"/>
                      <a:pt x="13934" y="14454"/>
                    </a:cubicBezTo>
                    <a:cubicBezTo>
                      <a:pt x="13946" y="14420"/>
                      <a:pt x="13930" y="14385"/>
                      <a:pt x="13907" y="14362"/>
                    </a:cubicBezTo>
                    <a:cubicBezTo>
                      <a:pt x="13865" y="14310"/>
                      <a:pt x="13830" y="14284"/>
                      <a:pt x="13802" y="14284"/>
                    </a:cubicBezTo>
                    <a:cubicBezTo>
                      <a:pt x="13765" y="14284"/>
                      <a:pt x="13741" y="14327"/>
                      <a:pt x="13730" y="14412"/>
                    </a:cubicBezTo>
                    <a:cubicBezTo>
                      <a:pt x="13715" y="14493"/>
                      <a:pt x="13715" y="14573"/>
                      <a:pt x="13711" y="14662"/>
                    </a:cubicBezTo>
                    <a:lnTo>
                      <a:pt x="13461" y="14662"/>
                    </a:lnTo>
                    <a:cubicBezTo>
                      <a:pt x="13383" y="14588"/>
                      <a:pt x="13295" y="14575"/>
                      <a:pt x="13204" y="14575"/>
                    </a:cubicBezTo>
                    <a:cubicBezTo>
                      <a:pt x="13159" y="14575"/>
                      <a:pt x="13113" y="14578"/>
                      <a:pt x="13068" y="14578"/>
                    </a:cubicBezTo>
                    <a:cubicBezTo>
                      <a:pt x="13040" y="14578"/>
                      <a:pt x="13012" y="14577"/>
                      <a:pt x="12985" y="14573"/>
                    </a:cubicBezTo>
                    <a:cubicBezTo>
                      <a:pt x="12936" y="14567"/>
                      <a:pt x="12887" y="14565"/>
                      <a:pt x="12837" y="14565"/>
                    </a:cubicBezTo>
                    <a:cubicBezTo>
                      <a:pt x="12724" y="14565"/>
                      <a:pt x="12610" y="14576"/>
                      <a:pt x="12497" y="14576"/>
                    </a:cubicBezTo>
                    <a:cubicBezTo>
                      <a:pt x="12363" y="14576"/>
                      <a:pt x="12229" y="14560"/>
                      <a:pt x="12101" y="14489"/>
                    </a:cubicBezTo>
                    <a:cubicBezTo>
                      <a:pt x="12098" y="14465"/>
                      <a:pt x="12077" y="14453"/>
                      <a:pt x="12056" y="14453"/>
                    </a:cubicBezTo>
                    <a:cubicBezTo>
                      <a:pt x="12053" y="14453"/>
                      <a:pt x="12050" y="14454"/>
                      <a:pt x="12047" y="14454"/>
                    </a:cubicBezTo>
                    <a:lnTo>
                      <a:pt x="12043" y="14454"/>
                    </a:lnTo>
                    <a:cubicBezTo>
                      <a:pt x="11999" y="14410"/>
                      <a:pt x="11954" y="14379"/>
                      <a:pt x="11908" y="14379"/>
                    </a:cubicBezTo>
                    <a:cubicBezTo>
                      <a:pt x="11871" y="14379"/>
                      <a:pt x="11834" y="14400"/>
                      <a:pt x="11797" y="14450"/>
                    </a:cubicBezTo>
                    <a:lnTo>
                      <a:pt x="11502" y="14469"/>
                    </a:lnTo>
                    <a:lnTo>
                      <a:pt x="11321" y="14354"/>
                    </a:lnTo>
                    <a:cubicBezTo>
                      <a:pt x="11275" y="14270"/>
                      <a:pt x="11212" y="14252"/>
                      <a:pt x="11143" y="14252"/>
                    </a:cubicBezTo>
                    <a:cubicBezTo>
                      <a:pt x="11095" y="14252"/>
                      <a:pt x="11044" y="14260"/>
                      <a:pt x="10994" y="14262"/>
                    </a:cubicBezTo>
                    <a:cubicBezTo>
                      <a:pt x="10814" y="14239"/>
                      <a:pt x="10637" y="14204"/>
                      <a:pt x="10453" y="14189"/>
                    </a:cubicBezTo>
                    <a:cubicBezTo>
                      <a:pt x="10448" y="14189"/>
                      <a:pt x="10444" y="14189"/>
                      <a:pt x="10439" y="14189"/>
                    </a:cubicBezTo>
                    <a:cubicBezTo>
                      <a:pt x="10336" y="14189"/>
                      <a:pt x="10274" y="14273"/>
                      <a:pt x="10226" y="14362"/>
                    </a:cubicBezTo>
                    <a:cubicBezTo>
                      <a:pt x="10218" y="14393"/>
                      <a:pt x="10222" y="14423"/>
                      <a:pt x="10237" y="14450"/>
                    </a:cubicBezTo>
                    <a:cubicBezTo>
                      <a:pt x="10277" y="14499"/>
                      <a:pt x="10321" y="14520"/>
                      <a:pt x="10367" y="14520"/>
                    </a:cubicBezTo>
                    <a:cubicBezTo>
                      <a:pt x="10412" y="14520"/>
                      <a:pt x="10457" y="14501"/>
                      <a:pt x="10503" y="14469"/>
                    </a:cubicBezTo>
                    <a:cubicBezTo>
                      <a:pt x="10614" y="14395"/>
                      <a:pt x="10737" y="14365"/>
                      <a:pt x="10854" y="14365"/>
                    </a:cubicBezTo>
                    <a:cubicBezTo>
                      <a:pt x="11009" y="14365"/>
                      <a:pt x="11155" y="14417"/>
                      <a:pt x="11256" y="14489"/>
                    </a:cubicBezTo>
                    <a:cubicBezTo>
                      <a:pt x="11419" y="14603"/>
                      <a:pt x="11573" y="14641"/>
                      <a:pt x="11728" y="14641"/>
                    </a:cubicBezTo>
                    <a:cubicBezTo>
                      <a:pt x="11850" y="14641"/>
                      <a:pt x="11973" y="14617"/>
                      <a:pt x="12101" y="14589"/>
                    </a:cubicBezTo>
                    <a:cubicBezTo>
                      <a:pt x="12143" y="14665"/>
                      <a:pt x="12216" y="14712"/>
                      <a:pt x="12301" y="14723"/>
                    </a:cubicBezTo>
                    <a:cubicBezTo>
                      <a:pt x="12432" y="14751"/>
                      <a:pt x="12564" y="14760"/>
                      <a:pt x="12696" y="14760"/>
                    </a:cubicBezTo>
                    <a:cubicBezTo>
                      <a:pt x="12870" y="14760"/>
                      <a:pt x="13043" y="14745"/>
                      <a:pt x="13215" y="14738"/>
                    </a:cubicBezTo>
                    <a:lnTo>
                      <a:pt x="13723" y="14746"/>
                    </a:lnTo>
                    <a:lnTo>
                      <a:pt x="13730" y="14750"/>
                    </a:lnTo>
                    <a:cubicBezTo>
                      <a:pt x="13738" y="15134"/>
                      <a:pt x="13619" y="15499"/>
                      <a:pt x="13531" y="15864"/>
                    </a:cubicBezTo>
                    <a:cubicBezTo>
                      <a:pt x="13396" y="16056"/>
                      <a:pt x="13181" y="16091"/>
                      <a:pt x="12981" y="16160"/>
                    </a:cubicBezTo>
                    <a:cubicBezTo>
                      <a:pt x="12624" y="16276"/>
                      <a:pt x="12243" y="16306"/>
                      <a:pt x="11897" y="16468"/>
                    </a:cubicBezTo>
                    <a:cubicBezTo>
                      <a:pt x="11889" y="16465"/>
                      <a:pt x="11881" y="16463"/>
                      <a:pt x="11873" y="16463"/>
                    </a:cubicBezTo>
                    <a:cubicBezTo>
                      <a:pt x="11849" y="16463"/>
                      <a:pt x="11826" y="16475"/>
                      <a:pt x="11809" y="16495"/>
                    </a:cubicBezTo>
                    <a:lnTo>
                      <a:pt x="11494" y="16583"/>
                    </a:lnTo>
                    <a:cubicBezTo>
                      <a:pt x="10987" y="16644"/>
                      <a:pt x="10464" y="16606"/>
                      <a:pt x="9965" y="16756"/>
                    </a:cubicBezTo>
                    <a:lnTo>
                      <a:pt x="9803" y="16764"/>
                    </a:lnTo>
                    <a:cubicBezTo>
                      <a:pt x="9682" y="16689"/>
                      <a:pt x="9552" y="16671"/>
                      <a:pt x="9420" y="16671"/>
                    </a:cubicBezTo>
                    <a:cubicBezTo>
                      <a:pt x="9335" y="16671"/>
                      <a:pt x="9250" y="16678"/>
                      <a:pt x="9165" y="16683"/>
                    </a:cubicBezTo>
                    <a:lnTo>
                      <a:pt x="8566" y="16583"/>
                    </a:lnTo>
                    <a:lnTo>
                      <a:pt x="8466" y="16571"/>
                    </a:lnTo>
                    <a:lnTo>
                      <a:pt x="8066" y="16410"/>
                    </a:lnTo>
                    <a:cubicBezTo>
                      <a:pt x="8042" y="16364"/>
                      <a:pt x="8006" y="16350"/>
                      <a:pt x="7967" y="16350"/>
                    </a:cubicBezTo>
                    <a:cubicBezTo>
                      <a:pt x="7951" y="16350"/>
                      <a:pt x="7933" y="16353"/>
                      <a:pt x="7916" y="16356"/>
                    </a:cubicBezTo>
                    <a:cubicBezTo>
                      <a:pt x="7817" y="16264"/>
                      <a:pt x="7686" y="16249"/>
                      <a:pt x="7567" y="16218"/>
                    </a:cubicBezTo>
                    <a:cubicBezTo>
                      <a:pt x="7475" y="16145"/>
                      <a:pt x="7371" y="16091"/>
                      <a:pt x="7255" y="16068"/>
                    </a:cubicBezTo>
                    <a:cubicBezTo>
                      <a:pt x="7225" y="16049"/>
                      <a:pt x="7198" y="16037"/>
                      <a:pt x="7163" y="16033"/>
                    </a:cubicBezTo>
                    <a:cubicBezTo>
                      <a:pt x="7090" y="15914"/>
                      <a:pt x="6948" y="15937"/>
                      <a:pt x="6852" y="15864"/>
                    </a:cubicBezTo>
                    <a:lnTo>
                      <a:pt x="6452" y="15549"/>
                    </a:lnTo>
                    <a:cubicBezTo>
                      <a:pt x="6337" y="15422"/>
                      <a:pt x="6199" y="15323"/>
                      <a:pt x="6037" y="15261"/>
                    </a:cubicBezTo>
                    <a:lnTo>
                      <a:pt x="5853" y="15134"/>
                    </a:lnTo>
                    <a:lnTo>
                      <a:pt x="5634" y="14950"/>
                    </a:lnTo>
                    <a:lnTo>
                      <a:pt x="5365" y="14508"/>
                    </a:lnTo>
                    <a:lnTo>
                      <a:pt x="5019" y="13536"/>
                    </a:lnTo>
                    <a:cubicBezTo>
                      <a:pt x="5065" y="13355"/>
                      <a:pt x="4958" y="13194"/>
                      <a:pt x="4919" y="13029"/>
                    </a:cubicBezTo>
                    <a:cubicBezTo>
                      <a:pt x="4942" y="12825"/>
                      <a:pt x="4931" y="12625"/>
                      <a:pt x="4881" y="12425"/>
                    </a:cubicBezTo>
                    <a:cubicBezTo>
                      <a:pt x="4819" y="12164"/>
                      <a:pt x="4815" y="11887"/>
                      <a:pt x="4862" y="11626"/>
                    </a:cubicBezTo>
                    <a:cubicBezTo>
                      <a:pt x="5096" y="10531"/>
                      <a:pt x="5169" y="9405"/>
                      <a:pt x="5457" y="8325"/>
                    </a:cubicBezTo>
                    <a:cubicBezTo>
                      <a:pt x="5511" y="8214"/>
                      <a:pt x="5557" y="8102"/>
                      <a:pt x="5530" y="7979"/>
                    </a:cubicBezTo>
                    <a:lnTo>
                      <a:pt x="5549" y="7795"/>
                    </a:lnTo>
                    <a:cubicBezTo>
                      <a:pt x="5615" y="7706"/>
                      <a:pt x="5649" y="7591"/>
                      <a:pt x="5642" y="7476"/>
                    </a:cubicBezTo>
                    <a:cubicBezTo>
                      <a:pt x="5661" y="7464"/>
                      <a:pt x="5668" y="7441"/>
                      <a:pt x="5661" y="7422"/>
                    </a:cubicBezTo>
                    <a:cubicBezTo>
                      <a:pt x="5661" y="7418"/>
                      <a:pt x="5653" y="7418"/>
                      <a:pt x="5653" y="7411"/>
                    </a:cubicBezTo>
                    <a:cubicBezTo>
                      <a:pt x="5703" y="7384"/>
                      <a:pt x="5726" y="7330"/>
                      <a:pt x="5722" y="7272"/>
                    </a:cubicBezTo>
                    <a:cubicBezTo>
                      <a:pt x="5745" y="7253"/>
                      <a:pt x="5761" y="7218"/>
                      <a:pt x="5749" y="7188"/>
                    </a:cubicBezTo>
                    <a:cubicBezTo>
                      <a:pt x="5795" y="7169"/>
                      <a:pt x="5822" y="7119"/>
                      <a:pt x="5818" y="7072"/>
                    </a:cubicBezTo>
                    <a:cubicBezTo>
                      <a:pt x="6030" y="6581"/>
                      <a:pt x="6268" y="6100"/>
                      <a:pt x="6495" y="5616"/>
                    </a:cubicBezTo>
                    <a:cubicBezTo>
                      <a:pt x="7017" y="4490"/>
                      <a:pt x="7836" y="3614"/>
                      <a:pt x="8708" y="2776"/>
                    </a:cubicBezTo>
                    <a:cubicBezTo>
                      <a:pt x="9181" y="2319"/>
                      <a:pt x="9726" y="1950"/>
                      <a:pt x="10333" y="1685"/>
                    </a:cubicBezTo>
                    <a:cubicBezTo>
                      <a:pt x="10664" y="1543"/>
                      <a:pt x="11033" y="1466"/>
                      <a:pt x="11317" y="1212"/>
                    </a:cubicBezTo>
                    <a:lnTo>
                      <a:pt x="11359" y="1220"/>
                    </a:lnTo>
                    <a:lnTo>
                      <a:pt x="11390" y="1186"/>
                    </a:lnTo>
                    <a:cubicBezTo>
                      <a:pt x="11410" y="1195"/>
                      <a:pt x="11427" y="1199"/>
                      <a:pt x="11442" y="1199"/>
                    </a:cubicBezTo>
                    <a:cubicBezTo>
                      <a:pt x="11483" y="1199"/>
                      <a:pt x="11507" y="1169"/>
                      <a:pt x="11521" y="1124"/>
                    </a:cubicBezTo>
                    <a:lnTo>
                      <a:pt x="11686" y="1101"/>
                    </a:lnTo>
                    <a:cubicBezTo>
                      <a:pt x="11702" y="1103"/>
                      <a:pt x="11717" y="1103"/>
                      <a:pt x="11732" y="1103"/>
                    </a:cubicBezTo>
                    <a:cubicBezTo>
                      <a:pt x="11893" y="1103"/>
                      <a:pt x="12035" y="1018"/>
                      <a:pt x="12186" y="990"/>
                    </a:cubicBezTo>
                    <a:cubicBezTo>
                      <a:pt x="12259" y="951"/>
                      <a:pt x="12351" y="970"/>
                      <a:pt x="12405" y="897"/>
                    </a:cubicBezTo>
                    <a:lnTo>
                      <a:pt x="12408" y="897"/>
                    </a:lnTo>
                    <a:cubicBezTo>
                      <a:pt x="12451" y="897"/>
                      <a:pt x="12489" y="897"/>
                      <a:pt x="12531" y="890"/>
                    </a:cubicBezTo>
                    <a:cubicBezTo>
                      <a:pt x="12578" y="878"/>
                      <a:pt x="12616" y="867"/>
                      <a:pt x="12654" y="847"/>
                    </a:cubicBezTo>
                    <a:cubicBezTo>
                      <a:pt x="12712" y="821"/>
                      <a:pt x="12762" y="794"/>
                      <a:pt x="12816" y="763"/>
                    </a:cubicBezTo>
                    <a:cubicBezTo>
                      <a:pt x="12854" y="744"/>
                      <a:pt x="12889" y="724"/>
                      <a:pt x="12923" y="701"/>
                    </a:cubicBezTo>
                    <a:cubicBezTo>
                      <a:pt x="12954" y="682"/>
                      <a:pt x="12993" y="663"/>
                      <a:pt x="13027" y="644"/>
                    </a:cubicBezTo>
                    <a:cubicBezTo>
                      <a:pt x="13062" y="625"/>
                      <a:pt x="13096" y="609"/>
                      <a:pt x="13127" y="601"/>
                    </a:cubicBezTo>
                    <a:cubicBezTo>
                      <a:pt x="13281" y="601"/>
                      <a:pt x="13434" y="598"/>
                      <a:pt x="13550" y="467"/>
                    </a:cubicBezTo>
                    <a:cubicBezTo>
                      <a:pt x="13580" y="452"/>
                      <a:pt x="13604" y="436"/>
                      <a:pt x="13627" y="417"/>
                    </a:cubicBezTo>
                    <a:cubicBezTo>
                      <a:pt x="13638" y="390"/>
                      <a:pt x="13642" y="356"/>
                      <a:pt x="13638" y="329"/>
                    </a:cubicBezTo>
                    <a:lnTo>
                      <a:pt x="13677" y="329"/>
                    </a:lnTo>
                    <a:lnTo>
                      <a:pt x="13703" y="313"/>
                    </a:lnTo>
                    <a:cubicBezTo>
                      <a:pt x="13721" y="315"/>
                      <a:pt x="13738" y="316"/>
                      <a:pt x="13754" y="316"/>
                    </a:cubicBezTo>
                    <a:cubicBezTo>
                      <a:pt x="13829" y="316"/>
                      <a:pt x="13891" y="295"/>
                      <a:pt x="13907" y="194"/>
                    </a:cubicBezTo>
                    <a:lnTo>
                      <a:pt x="13910" y="133"/>
                    </a:lnTo>
                    <a:lnTo>
                      <a:pt x="13910" y="133"/>
                    </a:lnTo>
                    <a:lnTo>
                      <a:pt x="13527" y="137"/>
                    </a:lnTo>
                    <a:lnTo>
                      <a:pt x="13484" y="217"/>
                    </a:lnTo>
                    <a:cubicBezTo>
                      <a:pt x="13454" y="210"/>
                      <a:pt x="13427" y="198"/>
                      <a:pt x="13396" y="194"/>
                    </a:cubicBezTo>
                    <a:cubicBezTo>
                      <a:pt x="13357" y="194"/>
                      <a:pt x="13315" y="187"/>
                      <a:pt x="13275" y="187"/>
                    </a:cubicBezTo>
                    <a:cubicBezTo>
                      <a:pt x="13223" y="187"/>
                      <a:pt x="13174" y="198"/>
                      <a:pt x="13135" y="248"/>
                    </a:cubicBezTo>
                    <a:cubicBezTo>
                      <a:pt x="13069" y="294"/>
                      <a:pt x="12981" y="275"/>
                      <a:pt x="12927" y="336"/>
                    </a:cubicBezTo>
                    <a:lnTo>
                      <a:pt x="12904" y="363"/>
                    </a:lnTo>
                    <a:lnTo>
                      <a:pt x="12870" y="352"/>
                    </a:lnTo>
                    <a:cubicBezTo>
                      <a:pt x="12815" y="384"/>
                      <a:pt x="12754" y="387"/>
                      <a:pt x="12692" y="387"/>
                    </a:cubicBezTo>
                    <a:cubicBezTo>
                      <a:pt x="12681" y="387"/>
                      <a:pt x="12670" y="387"/>
                      <a:pt x="12659" y="387"/>
                    </a:cubicBezTo>
                    <a:cubicBezTo>
                      <a:pt x="12578" y="387"/>
                      <a:pt x="12498" y="391"/>
                      <a:pt x="12432" y="459"/>
                    </a:cubicBezTo>
                    <a:lnTo>
                      <a:pt x="12435" y="459"/>
                    </a:lnTo>
                    <a:lnTo>
                      <a:pt x="12393" y="482"/>
                    </a:lnTo>
                    <a:lnTo>
                      <a:pt x="12393" y="517"/>
                    </a:lnTo>
                    <a:cubicBezTo>
                      <a:pt x="12380" y="508"/>
                      <a:pt x="12366" y="504"/>
                      <a:pt x="12352" y="504"/>
                    </a:cubicBezTo>
                    <a:cubicBezTo>
                      <a:pt x="12342" y="504"/>
                      <a:pt x="12331" y="506"/>
                      <a:pt x="12320" y="509"/>
                    </a:cubicBezTo>
                    <a:cubicBezTo>
                      <a:pt x="12301" y="525"/>
                      <a:pt x="12278" y="540"/>
                      <a:pt x="12259" y="555"/>
                    </a:cubicBezTo>
                    <a:cubicBezTo>
                      <a:pt x="12251" y="548"/>
                      <a:pt x="12236" y="548"/>
                      <a:pt x="12220" y="544"/>
                    </a:cubicBezTo>
                    <a:cubicBezTo>
                      <a:pt x="12216" y="555"/>
                      <a:pt x="12212" y="567"/>
                      <a:pt x="12205" y="578"/>
                    </a:cubicBezTo>
                    <a:lnTo>
                      <a:pt x="12178" y="594"/>
                    </a:lnTo>
                    <a:cubicBezTo>
                      <a:pt x="12139" y="601"/>
                      <a:pt x="12105" y="617"/>
                      <a:pt x="12082" y="640"/>
                    </a:cubicBezTo>
                    <a:cubicBezTo>
                      <a:pt x="12082" y="640"/>
                      <a:pt x="12078" y="640"/>
                      <a:pt x="12078" y="644"/>
                    </a:cubicBezTo>
                    <a:cubicBezTo>
                      <a:pt x="12059" y="640"/>
                      <a:pt x="12040" y="640"/>
                      <a:pt x="12024" y="636"/>
                    </a:cubicBezTo>
                    <a:cubicBezTo>
                      <a:pt x="12012" y="654"/>
                      <a:pt x="11989" y="667"/>
                      <a:pt x="11969" y="667"/>
                    </a:cubicBezTo>
                    <a:cubicBezTo>
                      <a:pt x="11963" y="667"/>
                      <a:pt x="11957" y="666"/>
                      <a:pt x="11951" y="663"/>
                    </a:cubicBezTo>
                    <a:cubicBezTo>
                      <a:pt x="11936" y="663"/>
                      <a:pt x="11924" y="671"/>
                      <a:pt x="11913" y="678"/>
                    </a:cubicBezTo>
                    <a:cubicBezTo>
                      <a:pt x="11909" y="682"/>
                      <a:pt x="11905" y="694"/>
                      <a:pt x="11905" y="701"/>
                    </a:cubicBezTo>
                    <a:cubicBezTo>
                      <a:pt x="11874" y="709"/>
                      <a:pt x="11847" y="717"/>
                      <a:pt x="11821" y="736"/>
                    </a:cubicBezTo>
                    <a:lnTo>
                      <a:pt x="11797" y="767"/>
                    </a:lnTo>
                    <a:lnTo>
                      <a:pt x="11759" y="759"/>
                    </a:lnTo>
                    <a:cubicBezTo>
                      <a:pt x="11678" y="790"/>
                      <a:pt x="11586" y="790"/>
                      <a:pt x="11513" y="847"/>
                    </a:cubicBezTo>
                    <a:lnTo>
                      <a:pt x="11490" y="874"/>
                    </a:lnTo>
                    <a:lnTo>
                      <a:pt x="11455" y="867"/>
                    </a:lnTo>
                    <a:cubicBezTo>
                      <a:pt x="11413" y="886"/>
                      <a:pt x="11398" y="909"/>
                      <a:pt x="11413" y="943"/>
                    </a:cubicBezTo>
                    <a:lnTo>
                      <a:pt x="11409" y="943"/>
                    </a:lnTo>
                    <a:lnTo>
                      <a:pt x="11213" y="951"/>
                    </a:lnTo>
                    <a:cubicBezTo>
                      <a:pt x="11194" y="982"/>
                      <a:pt x="11175" y="1016"/>
                      <a:pt x="11156" y="1043"/>
                    </a:cubicBezTo>
                    <a:lnTo>
                      <a:pt x="11125" y="1043"/>
                    </a:lnTo>
                    <a:lnTo>
                      <a:pt x="10914" y="1059"/>
                    </a:lnTo>
                    <a:lnTo>
                      <a:pt x="10856" y="1143"/>
                    </a:lnTo>
                    <a:lnTo>
                      <a:pt x="10706" y="1151"/>
                    </a:lnTo>
                    <a:cubicBezTo>
                      <a:pt x="10564" y="1266"/>
                      <a:pt x="10387" y="1312"/>
                      <a:pt x="10207" y="1362"/>
                    </a:cubicBezTo>
                    <a:cubicBezTo>
                      <a:pt x="10161" y="1439"/>
                      <a:pt x="10084" y="1447"/>
                      <a:pt x="10003" y="1451"/>
                    </a:cubicBezTo>
                    <a:cubicBezTo>
                      <a:pt x="9957" y="1520"/>
                      <a:pt x="9888" y="1558"/>
                      <a:pt x="9803" y="1562"/>
                    </a:cubicBezTo>
                    <a:cubicBezTo>
                      <a:pt x="9665" y="1708"/>
                      <a:pt x="9484" y="1789"/>
                      <a:pt x="9304" y="1870"/>
                    </a:cubicBezTo>
                    <a:cubicBezTo>
                      <a:pt x="9300" y="1923"/>
                      <a:pt x="9261" y="1966"/>
                      <a:pt x="9204" y="1977"/>
                    </a:cubicBezTo>
                    <a:cubicBezTo>
                      <a:pt x="9035" y="2158"/>
                      <a:pt x="8819" y="2269"/>
                      <a:pt x="8608" y="2388"/>
                    </a:cubicBezTo>
                    <a:cubicBezTo>
                      <a:pt x="8305" y="2815"/>
                      <a:pt x="7863" y="3122"/>
                      <a:pt x="7582" y="3572"/>
                    </a:cubicBezTo>
                    <a:lnTo>
                      <a:pt x="7378" y="3583"/>
                    </a:lnTo>
                    <a:lnTo>
                      <a:pt x="7275" y="3679"/>
                    </a:lnTo>
                    <a:lnTo>
                      <a:pt x="7159" y="3868"/>
                    </a:lnTo>
                    <a:cubicBezTo>
                      <a:pt x="7102" y="3868"/>
                      <a:pt x="7052" y="3918"/>
                      <a:pt x="7056" y="3975"/>
                    </a:cubicBezTo>
                    <a:cubicBezTo>
                      <a:pt x="7033" y="3983"/>
                      <a:pt x="7010" y="3995"/>
                      <a:pt x="6986" y="3995"/>
                    </a:cubicBezTo>
                    <a:lnTo>
                      <a:pt x="6960" y="4275"/>
                    </a:lnTo>
                    <a:cubicBezTo>
                      <a:pt x="6629" y="4786"/>
                      <a:pt x="6383" y="5351"/>
                      <a:pt x="5980" y="5812"/>
                    </a:cubicBezTo>
                    <a:cubicBezTo>
                      <a:pt x="5976" y="5973"/>
                      <a:pt x="5895" y="6116"/>
                      <a:pt x="5768" y="6208"/>
                    </a:cubicBezTo>
                    <a:cubicBezTo>
                      <a:pt x="5768" y="6289"/>
                      <a:pt x="5761" y="6369"/>
                      <a:pt x="5680" y="6415"/>
                    </a:cubicBezTo>
                    <a:cubicBezTo>
                      <a:pt x="5718" y="6569"/>
                      <a:pt x="5653" y="6715"/>
                      <a:pt x="5642" y="6865"/>
                    </a:cubicBezTo>
                    <a:cubicBezTo>
                      <a:pt x="5565" y="6919"/>
                      <a:pt x="5546" y="6999"/>
                      <a:pt x="5538" y="7092"/>
                    </a:cubicBezTo>
                    <a:lnTo>
                      <a:pt x="5384" y="7230"/>
                    </a:lnTo>
                    <a:lnTo>
                      <a:pt x="5342" y="7906"/>
                    </a:lnTo>
                    <a:cubicBezTo>
                      <a:pt x="5246" y="8060"/>
                      <a:pt x="5288" y="8248"/>
                      <a:pt x="5246" y="8414"/>
                    </a:cubicBezTo>
                    <a:cubicBezTo>
                      <a:pt x="5227" y="8425"/>
                      <a:pt x="5200" y="8437"/>
                      <a:pt x="5173" y="8437"/>
                    </a:cubicBezTo>
                    <a:cubicBezTo>
                      <a:pt x="5161" y="8540"/>
                      <a:pt x="5165" y="8656"/>
                      <a:pt x="5073" y="8740"/>
                    </a:cubicBezTo>
                    <a:cubicBezTo>
                      <a:pt x="5054" y="9051"/>
                      <a:pt x="5050" y="9366"/>
                      <a:pt x="4865" y="9647"/>
                    </a:cubicBezTo>
                    <a:cubicBezTo>
                      <a:pt x="4815" y="10074"/>
                      <a:pt x="4723" y="10496"/>
                      <a:pt x="4742" y="10934"/>
                    </a:cubicBezTo>
                    <a:cubicBezTo>
                      <a:pt x="4719" y="10950"/>
                      <a:pt x="4692" y="10957"/>
                      <a:pt x="4666" y="10969"/>
                    </a:cubicBezTo>
                    <a:cubicBezTo>
                      <a:pt x="4650" y="11073"/>
                      <a:pt x="4681" y="11199"/>
                      <a:pt x="4569" y="11276"/>
                    </a:cubicBezTo>
                    <a:cubicBezTo>
                      <a:pt x="4589" y="11576"/>
                      <a:pt x="4339" y="11841"/>
                      <a:pt x="4431" y="12160"/>
                    </a:cubicBezTo>
                    <a:cubicBezTo>
                      <a:pt x="4424" y="12158"/>
                      <a:pt x="4418" y="12158"/>
                      <a:pt x="4412" y="12158"/>
                    </a:cubicBezTo>
                    <a:cubicBezTo>
                      <a:pt x="4389" y="12158"/>
                      <a:pt x="4369" y="12167"/>
                      <a:pt x="4354" y="12179"/>
                    </a:cubicBezTo>
                    <a:lnTo>
                      <a:pt x="4354" y="12168"/>
                    </a:lnTo>
                    <a:cubicBezTo>
                      <a:pt x="4258" y="12264"/>
                      <a:pt x="4316" y="12410"/>
                      <a:pt x="4258" y="12514"/>
                    </a:cubicBezTo>
                    <a:lnTo>
                      <a:pt x="4270" y="12544"/>
                    </a:lnTo>
                    <a:lnTo>
                      <a:pt x="4247" y="12567"/>
                    </a:lnTo>
                    <a:cubicBezTo>
                      <a:pt x="4147" y="12648"/>
                      <a:pt x="4231" y="12794"/>
                      <a:pt x="4147" y="12875"/>
                    </a:cubicBezTo>
                    <a:cubicBezTo>
                      <a:pt x="4012" y="13063"/>
                      <a:pt x="4166" y="13297"/>
                      <a:pt x="4047" y="13486"/>
                    </a:cubicBezTo>
                    <a:lnTo>
                      <a:pt x="4047" y="13478"/>
                    </a:lnTo>
                    <a:lnTo>
                      <a:pt x="4047" y="13478"/>
                    </a:lnTo>
                    <a:cubicBezTo>
                      <a:pt x="3912" y="13666"/>
                      <a:pt x="4055" y="13901"/>
                      <a:pt x="3951" y="14093"/>
                    </a:cubicBezTo>
                    <a:cubicBezTo>
                      <a:pt x="3839" y="14177"/>
                      <a:pt x="3920" y="14320"/>
                      <a:pt x="3843" y="14412"/>
                    </a:cubicBezTo>
                    <a:cubicBezTo>
                      <a:pt x="3862" y="14431"/>
                      <a:pt x="3862" y="14458"/>
                      <a:pt x="3839" y="14477"/>
                    </a:cubicBezTo>
                    <a:cubicBezTo>
                      <a:pt x="3839" y="14477"/>
                      <a:pt x="3836" y="14485"/>
                      <a:pt x="3828" y="14485"/>
                    </a:cubicBezTo>
                    <a:cubicBezTo>
                      <a:pt x="3747" y="14604"/>
                      <a:pt x="3786" y="14735"/>
                      <a:pt x="3789" y="14858"/>
                    </a:cubicBezTo>
                    <a:cubicBezTo>
                      <a:pt x="3805" y="14861"/>
                      <a:pt x="3824" y="14861"/>
                      <a:pt x="3839" y="14861"/>
                    </a:cubicBezTo>
                    <a:cubicBezTo>
                      <a:pt x="3836" y="14869"/>
                      <a:pt x="3828" y="14873"/>
                      <a:pt x="3824" y="14881"/>
                    </a:cubicBezTo>
                    <a:cubicBezTo>
                      <a:pt x="3801" y="14896"/>
                      <a:pt x="3778" y="14900"/>
                      <a:pt x="3751" y="14900"/>
                    </a:cubicBezTo>
                    <a:cubicBezTo>
                      <a:pt x="3555" y="15561"/>
                      <a:pt x="3470" y="16252"/>
                      <a:pt x="3055" y="16829"/>
                    </a:cubicBezTo>
                    <a:cubicBezTo>
                      <a:pt x="3017" y="16975"/>
                      <a:pt x="2963" y="17121"/>
                      <a:pt x="2833" y="17217"/>
                    </a:cubicBezTo>
                    <a:cubicBezTo>
                      <a:pt x="2829" y="17298"/>
                      <a:pt x="2821" y="17378"/>
                      <a:pt x="2729" y="17417"/>
                    </a:cubicBezTo>
                    <a:cubicBezTo>
                      <a:pt x="2729" y="17471"/>
                      <a:pt x="2694" y="17521"/>
                      <a:pt x="2640" y="17532"/>
                    </a:cubicBezTo>
                    <a:cubicBezTo>
                      <a:pt x="2629" y="17609"/>
                      <a:pt x="2610" y="17686"/>
                      <a:pt x="2529" y="17724"/>
                    </a:cubicBezTo>
                    <a:cubicBezTo>
                      <a:pt x="2533" y="17778"/>
                      <a:pt x="2494" y="17828"/>
                      <a:pt x="2441" y="17839"/>
                    </a:cubicBezTo>
                    <a:cubicBezTo>
                      <a:pt x="2287" y="18058"/>
                      <a:pt x="2145" y="18278"/>
                      <a:pt x="1926" y="18443"/>
                    </a:cubicBezTo>
                    <a:cubicBezTo>
                      <a:pt x="1926" y="18493"/>
                      <a:pt x="1887" y="18543"/>
                      <a:pt x="1837" y="18550"/>
                    </a:cubicBezTo>
                    <a:cubicBezTo>
                      <a:pt x="1676" y="18696"/>
                      <a:pt x="1534" y="18869"/>
                      <a:pt x="1326" y="18950"/>
                    </a:cubicBezTo>
                    <a:cubicBezTo>
                      <a:pt x="1326" y="19004"/>
                      <a:pt x="1284" y="19050"/>
                      <a:pt x="1230" y="19058"/>
                    </a:cubicBezTo>
                    <a:cubicBezTo>
                      <a:pt x="1073" y="19257"/>
                      <a:pt x="857" y="19373"/>
                      <a:pt x="619" y="19461"/>
                    </a:cubicBezTo>
                    <a:cubicBezTo>
                      <a:pt x="496" y="19661"/>
                      <a:pt x="243" y="19646"/>
                      <a:pt x="77" y="19780"/>
                    </a:cubicBezTo>
                    <a:cubicBezTo>
                      <a:pt x="24" y="19826"/>
                      <a:pt x="1" y="19891"/>
                      <a:pt x="12" y="19961"/>
                    </a:cubicBezTo>
                    <a:cubicBezTo>
                      <a:pt x="23" y="20042"/>
                      <a:pt x="85" y="20045"/>
                      <a:pt x="143" y="20045"/>
                    </a:cubicBezTo>
                    <a:cubicBezTo>
                      <a:pt x="148" y="20045"/>
                      <a:pt x="153" y="20045"/>
                      <a:pt x="158" y="20045"/>
                    </a:cubicBezTo>
                    <a:cubicBezTo>
                      <a:pt x="377" y="20045"/>
                      <a:pt x="589" y="20037"/>
                      <a:pt x="804" y="20030"/>
                    </a:cubicBezTo>
                    <a:lnTo>
                      <a:pt x="1826" y="20030"/>
                    </a:lnTo>
                    <a:lnTo>
                      <a:pt x="1976" y="20057"/>
                    </a:lnTo>
                    <a:cubicBezTo>
                      <a:pt x="1991" y="20084"/>
                      <a:pt x="2003" y="20114"/>
                      <a:pt x="2018" y="20137"/>
                    </a:cubicBezTo>
                    <a:lnTo>
                      <a:pt x="3017" y="20157"/>
                    </a:lnTo>
                    <a:lnTo>
                      <a:pt x="3048" y="20230"/>
                    </a:lnTo>
                    <a:lnTo>
                      <a:pt x="3528" y="20256"/>
                    </a:lnTo>
                    <a:lnTo>
                      <a:pt x="3647" y="20222"/>
                    </a:lnTo>
                    <a:cubicBezTo>
                      <a:pt x="3752" y="20262"/>
                      <a:pt x="3859" y="20271"/>
                      <a:pt x="3968" y="20271"/>
                    </a:cubicBezTo>
                    <a:cubicBezTo>
                      <a:pt x="4070" y="20271"/>
                      <a:pt x="4172" y="20263"/>
                      <a:pt x="4273" y="20263"/>
                    </a:cubicBezTo>
                    <a:cubicBezTo>
                      <a:pt x="4399" y="20263"/>
                      <a:pt x="4523" y="20276"/>
                      <a:pt x="4642" y="20333"/>
                    </a:cubicBezTo>
                    <a:lnTo>
                      <a:pt x="5434" y="20333"/>
                    </a:lnTo>
                    <a:cubicBezTo>
                      <a:pt x="5442" y="20310"/>
                      <a:pt x="5438" y="20287"/>
                      <a:pt x="5419" y="20272"/>
                    </a:cubicBezTo>
                    <a:cubicBezTo>
                      <a:pt x="5678" y="20266"/>
                      <a:pt x="5937" y="20247"/>
                      <a:pt x="6195" y="20247"/>
                    </a:cubicBezTo>
                    <a:cubicBezTo>
                      <a:pt x="6453" y="20247"/>
                      <a:pt x="6710" y="20266"/>
                      <a:pt x="6963" y="20337"/>
                    </a:cubicBezTo>
                    <a:cubicBezTo>
                      <a:pt x="7559" y="20349"/>
                      <a:pt x="8151" y="20345"/>
                      <a:pt x="8746" y="20368"/>
                    </a:cubicBezTo>
                    <a:cubicBezTo>
                      <a:pt x="8774" y="20370"/>
                      <a:pt x="8802" y="20370"/>
                      <a:pt x="8830" y="20370"/>
                    </a:cubicBezTo>
                    <a:cubicBezTo>
                      <a:pt x="9051" y="20370"/>
                      <a:pt x="9267" y="20317"/>
                      <a:pt x="9461" y="20218"/>
                    </a:cubicBezTo>
                    <a:cubicBezTo>
                      <a:pt x="9553" y="20137"/>
                      <a:pt x="9642" y="20049"/>
                      <a:pt x="9765" y="20018"/>
                    </a:cubicBezTo>
                    <a:lnTo>
                      <a:pt x="9918" y="19868"/>
                    </a:lnTo>
                    <a:lnTo>
                      <a:pt x="10187" y="19838"/>
                    </a:lnTo>
                    <a:cubicBezTo>
                      <a:pt x="10237" y="19772"/>
                      <a:pt x="10310" y="19738"/>
                      <a:pt x="10391" y="19738"/>
                    </a:cubicBezTo>
                    <a:cubicBezTo>
                      <a:pt x="10429" y="19665"/>
                      <a:pt x="10503" y="19622"/>
                      <a:pt x="10583" y="19622"/>
                    </a:cubicBezTo>
                    <a:cubicBezTo>
                      <a:pt x="10733" y="19519"/>
                      <a:pt x="10898" y="19446"/>
                      <a:pt x="11083" y="19411"/>
                    </a:cubicBezTo>
                    <a:cubicBezTo>
                      <a:pt x="11233" y="19296"/>
                      <a:pt x="11417" y="19273"/>
                      <a:pt x="11586" y="19215"/>
                    </a:cubicBezTo>
                    <a:cubicBezTo>
                      <a:pt x="11628" y="19134"/>
                      <a:pt x="11701" y="19119"/>
                      <a:pt x="11782" y="19104"/>
                    </a:cubicBezTo>
                    <a:cubicBezTo>
                      <a:pt x="11917" y="18942"/>
                      <a:pt x="12124" y="18908"/>
                      <a:pt x="12293" y="18812"/>
                    </a:cubicBezTo>
                    <a:cubicBezTo>
                      <a:pt x="12297" y="18789"/>
                      <a:pt x="12301" y="18762"/>
                      <a:pt x="12309" y="18742"/>
                    </a:cubicBezTo>
                    <a:lnTo>
                      <a:pt x="12489" y="18704"/>
                    </a:lnTo>
                    <a:cubicBezTo>
                      <a:pt x="12493" y="18654"/>
                      <a:pt x="12543" y="18608"/>
                      <a:pt x="12597" y="18608"/>
                    </a:cubicBezTo>
                    <a:cubicBezTo>
                      <a:pt x="12639" y="18527"/>
                      <a:pt x="12716" y="18512"/>
                      <a:pt x="12797" y="18508"/>
                    </a:cubicBezTo>
                    <a:lnTo>
                      <a:pt x="13104" y="18216"/>
                    </a:lnTo>
                    <a:cubicBezTo>
                      <a:pt x="13100" y="18158"/>
                      <a:pt x="13142" y="18108"/>
                      <a:pt x="13196" y="18105"/>
                    </a:cubicBezTo>
                    <a:lnTo>
                      <a:pt x="13715" y="17609"/>
                    </a:lnTo>
                    <a:cubicBezTo>
                      <a:pt x="13715" y="17559"/>
                      <a:pt x="13746" y="17509"/>
                      <a:pt x="13799" y="17494"/>
                    </a:cubicBezTo>
                    <a:cubicBezTo>
                      <a:pt x="13869" y="17428"/>
                      <a:pt x="13934" y="17359"/>
                      <a:pt x="14007" y="17294"/>
                    </a:cubicBezTo>
                    <a:cubicBezTo>
                      <a:pt x="14011" y="17240"/>
                      <a:pt x="14049" y="17202"/>
                      <a:pt x="14103" y="17194"/>
                    </a:cubicBezTo>
                    <a:cubicBezTo>
                      <a:pt x="14199" y="16967"/>
                      <a:pt x="14318" y="16752"/>
                      <a:pt x="14518" y="16598"/>
                    </a:cubicBezTo>
                    <a:lnTo>
                      <a:pt x="15214" y="15376"/>
                    </a:lnTo>
                    <a:cubicBezTo>
                      <a:pt x="15217" y="15296"/>
                      <a:pt x="15248" y="15223"/>
                      <a:pt x="15333" y="15188"/>
                    </a:cubicBezTo>
                    <a:cubicBezTo>
                      <a:pt x="15333" y="15107"/>
                      <a:pt x="15367" y="15034"/>
                      <a:pt x="15429" y="14988"/>
                    </a:cubicBezTo>
                    <a:cubicBezTo>
                      <a:pt x="15425" y="14900"/>
                      <a:pt x="15440" y="14823"/>
                      <a:pt x="15517" y="14777"/>
                    </a:cubicBezTo>
                    <a:cubicBezTo>
                      <a:pt x="15525" y="14685"/>
                      <a:pt x="15540" y="14600"/>
                      <a:pt x="15548" y="14512"/>
                    </a:cubicBezTo>
                    <a:lnTo>
                      <a:pt x="15548" y="14496"/>
                    </a:lnTo>
                    <a:lnTo>
                      <a:pt x="15575" y="14523"/>
                    </a:lnTo>
                    <a:cubicBezTo>
                      <a:pt x="15905" y="14362"/>
                      <a:pt x="15717" y="14016"/>
                      <a:pt x="15844" y="13786"/>
                    </a:cubicBezTo>
                    <a:lnTo>
                      <a:pt x="15844" y="13786"/>
                    </a:lnTo>
                    <a:lnTo>
                      <a:pt x="15844" y="13793"/>
                    </a:lnTo>
                    <a:cubicBezTo>
                      <a:pt x="15967" y="13593"/>
                      <a:pt x="15851" y="13371"/>
                      <a:pt x="15928" y="13167"/>
                    </a:cubicBezTo>
                    <a:lnTo>
                      <a:pt x="15928" y="13167"/>
                    </a:lnTo>
                    <a:lnTo>
                      <a:pt x="15924" y="13178"/>
                    </a:lnTo>
                    <a:cubicBezTo>
                      <a:pt x="16113" y="12679"/>
                      <a:pt x="15909" y="12152"/>
                      <a:pt x="16036" y="11649"/>
                    </a:cubicBezTo>
                    <a:lnTo>
                      <a:pt x="16036" y="11649"/>
                    </a:lnTo>
                    <a:lnTo>
                      <a:pt x="16028" y="11661"/>
                    </a:lnTo>
                    <a:cubicBezTo>
                      <a:pt x="16174" y="11403"/>
                      <a:pt x="16078" y="11115"/>
                      <a:pt x="16124" y="10854"/>
                    </a:cubicBezTo>
                    <a:cubicBezTo>
                      <a:pt x="16105" y="10827"/>
                      <a:pt x="16113" y="10788"/>
                      <a:pt x="16136" y="10765"/>
                    </a:cubicBezTo>
                    <a:lnTo>
                      <a:pt x="16140" y="10761"/>
                    </a:lnTo>
                    <a:cubicBezTo>
                      <a:pt x="16220" y="9835"/>
                      <a:pt x="16286" y="8905"/>
                      <a:pt x="16528" y="8010"/>
                    </a:cubicBezTo>
                    <a:lnTo>
                      <a:pt x="16528" y="8010"/>
                    </a:lnTo>
                    <a:lnTo>
                      <a:pt x="16520" y="8018"/>
                    </a:lnTo>
                    <a:cubicBezTo>
                      <a:pt x="16708" y="7633"/>
                      <a:pt x="16670" y="7195"/>
                      <a:pt x="16835" y="6807"/>
                    </a:cubicBezTo>
                    <a:cubicBezTo>
                      <a:pt x="16997" y="6673"/>
                      <a:pt x="16827" y="6458"/>
                      <a:pt x="16958" y="6319"/>
                    </a:cubicBezTo>
                    <a:lnTo>
                      <a:pt x="16958" y="6312"/>
                    </a:lnTo>
                    <a:cubicBezTo>
                      <a:pt x="17016" y="6262"/>
                      <a:pt x="16997" y="6169"/>
                      <a:pt x="17058" y="6116"/>
                    </a:cubicBezTo>
                    <a:lnTo>
                      <a:pt x="17058" y="6112"/>
                    </a:lnTo>
                    <a:cubicBezTo>
                      <a:pt x="17116" y="6054"/>
                      <a:pt x="17100" y="5962"/>
                      <a:pt x="17150" y="5900"/>
                    </a:cubicBezTo>
                    <a:lnTo>
                      <a:pt x="17150" y="5900"/>
                    </a:lnTo>
                    <a:lnTo>
                      <a:pt x="17143" y="5904"/>
                    </a:lnTo>
                    <a:cubicBezTo>
                      <a:pt x="17250" y="5831"/>
                      <a:pt x="17162" y="5685"/>
                      <a:pt x="17254" y="5608"/>
                    </a:cubicBezTo>
                    <a:cubicBezTo>
                      <a:pt x="17315" y="5555"/>
                      <a:pt x="17296" y="5462"/>
                      <a:pt x="17354" y="5409"/>
                    </a:cubicBezTo>
                    <a:lnTo>
                      <a:pt x="17354" y="5405"/>
                    </a:lnTo>
                    <a:cubicBezTo>
                      <a:pt x="17500" y="5209"/>
                      <a:pt x="17654" y="5020"/>
                      <a:pt x="17738" y="4786"/>
                    </a:cubicBezTo>
                    <a:cubicBezTo>
                      <a:pt x="17842" y="4709"/>
                      <a:pt x="17892" y="4598"/>
                      <a:pt x="17942" y="4486"/>
                    </a:cubicBezTo>
                    <a:cubicBezTo>
                      <a:pt x="18019" y="4456"/>
                      <a:pt x="17996" y="4352"/>
                      <a:pt x="18057" y="4306"/>
                    </a:cubicBezTo>
                    <a:lnTo>
                      <a:pt x="18065" y="4294"/>
                    </a:lnTo>
                    <a:cubicBezTo>
                      <a:pt x="18099" y="4263"/>
                      <a:pt x="18130" y="4229"/>
                      <a:pt x="18153" y="4190"/>
                    </a:cubicBezTo>
                    <a:cubicBezTo>
                      <a:pt x="18388" y="3887"/>
                      <a:pt x="18676" y="3637"/>
                      <a:pt x="18949" y="3372"/>
                    </a:cubicBezTo>
                    <a:cubicBezTo>
                      <a:pt x="18979" y="3360"/>
                      <a:pt x="18999" y="3334"/>
                      <a:pt x="19002" y="3307"/>
                    </a:cubicBezTo>
                    <a:cubicBezTo>
                      <a:pt x="19005" y="3307"/>
                      <a:pt x="19008" y="3308"/>
                      <a:pt x="19011" y="3308"/>
                    </a:cubicBezTo>
                    <a:cubicBezTo>
                      <a:pt x="19026" y="3308"/>
                      <a:pt x="19039" y="3298"/>
                      <a:pt x="19052" y="3272"/>
                    </a:cubicBezTo>
                    <a:lnTo>
                      <a:pt x="19052" y="3276"/>
                    </a:lnTo>
                    <a:cubicBezTo>
                      <a:pt x="19102" y="3268"/>
                      <a:pt x="19141" y="3226"/>
                      <a:pt x="19152" y="3176"/>
                    </a:cubicBezTo>
                    <a:cubicBezTo>
                      <a:pt x="19206" y="3168"/>
                      <a:pt x="19245" y="3122"/>
                      <a:pt x="19248" y="3072"/>
                    </a:cubicBezTo>
                    <a:cubicBezTo>
                      <a:pt x="19364" y="3015"/>
                      <a:pt x="19387" y="2880"/>
                      <a:pt x="19467" y="2792"/>
                    </a:cubicBezTo>
                    <a:lnTo>
                      <a:pt x="19475" y="2788"/>
                    </a:lnTo>
                    <a:cubicBezTo>
                      <a:pt x="19506" y="2757"/>
                      <a:pt x="19540" y="2726"/>
                      <a:pt x="19571" y="2688"/>
                    </a:cubicBezTo>
                    <a:cubicBezTo>
                      <a:pt x="19613" y="2661"/>
                      <a:pt x="19648" y="2623"/>
                      <a:pt x="19667" y="2580"/>
                    </a:cubicBezTo>
                    <a:cubicBezTo>
                      <a:pt x="19756" y="2546"/>
                      <a:pt x="19829" y="2481"/>
                      <a:pt x="19871" y="2392"/>
                    </a:cubicBezTo>
                    <a:lnTo>
                      <a:pt x="19879" y="2388"/>
                    </a:lnTo>
                    <a:cubicBezTo>
                      <a:pt x="19967" y="2311"/>
                      <a:pt x="20098" y="2285"/>
                      <a:pt x="20159" y="2173"/>
                    </a:cubicBezTo>
                    <a:lnTo>
                      <a:pt x="20167" y="2173"/>
                    </a:lnTo>
                    <a:cubicBezTo>
                      <a:pt x="20286" y="2142"/>
                      <a:pt x="20382" y="2062"/>
                      <a:pt x="20478" y="1996"/>
                    </a:cubicBezTo>
                    <a:lnTo>
                      <a:pt x="20486" y="1989"/>
                    </a:lnTo>
                    <a:cubicBezTo>
                      <a:pt x="20539" y="1931"/>
                      <a:pt x="20632" y="1958"/>
                      <a:pt x="20678" y="1893"/>
                    </a:cubicBezTo>
                    <a:lnTo>
                      <a:pt x="20689" y="1889"/>
                    </a:lnTo>
                    <a:cubicBezTo>
                      <a:pt x="20832" y="1785"/>
                      <a:pt x="20981" y="1739"/>
                      <a:pt x="20939" y="1543"/>
                    </a:cubicBezTo>
                    <a:cubicBezTo>
                      <a:pt x="20901" y="1362"/>
                      <a:pt x="20747" y="1412"/>
                      <a:pt x="20628" y="1393"/>
                    </a:cubicBezTo>
                    <a:cubicBezTo>
                      <a:pt x="20595" y="1388"/>
                      <a:pt x="20562" y="1387"/>
                      <a:pt x="20529" y="1387"/>
                    </a:cubicBezTo>
                    <a:cubicBezTo>
                      <a:pt x="20470" y="1387"/>
                      <a:pt x="20411" y="1392"/>
                      <a:pt x="20353" y="1392"/>
                    </a:cubicBezTo>
                    <a:cubicBezTo>
                      <a:pt x="20283" y="1392"/>
                      <a:pt x="20214" y="1385"/>
                      <a:pt x="20148" y="1355"/>
                    </a:cubicBezTo>
                    <a:lnTo>
                      <a:pt x="20121" y="1362"/>
                    </a:lnTo>
                    <a:lnTo>
                      <a:pt x="20005" y="1389"/>
                    </a:lnTo>
                    <a:lnTo>
                      <a:pt x="20005" y="1382"/>
                    </a:lnTo>
                    <a:lnTo>
                      <a:pt x="19967" y="1355"/>
                    </a:lnTo>
                    <a:lnTo>
                      <a:pt x="19775" y="1328"/>
                    </a:lnTo>
                    <a:cubicBezTo>
                      <a:pt x="19571" y="1247"/>
                      <a:pt x="19352" y="1189"/>
                      <a:pt x="19133" y="1151"/>
                    </a:cubicBezTo>
                    <a:lnTo>
                      <a:pt x="18964" y="1124"/>
                    </a:lnTo>
                    <a:cubicBezTo>
                      <a:pt x="18868" y="1059"/>
                      <a:pt x="18737" y="1113"/>
                      <a:pt x="18641" y="1047"/>
                    </a:cubicBezTo>
                    <a:cubicBezTo>
                      <a:pt x="18632" y="1057"/>
                      <a:pt x="18620" y="1062"/>
                      <a:pt x="18609" y="1062"/>
                    </a:cubicBezTo>
                    <a:cubicBezTo>
                      <a:pt x="18597" y="1062"/>
                      <a:pt x="18585" y="1057"/>
                      <a:pt x="18576" y="1047"/>
                    </a:cubicBezTo>
                    <a:cubicBezTo>
                      <a:pt x="18572" y="1043"/>
                      <a:pt x="18564" y="1040"/>
                      <a:pt x="18564" y="1028"/>
                    </a:cubicBezTo>
                    <a:cubicBezTo>
                      <a:pt x="18511" y="992"/>
                      <a:pt x="18454" y="984"/>
                      <a:pt x="18397" y="984"/>
                    </a:cubicBezTo>
                    <a:cubicBezTo>
                      <a:pt x="18349" y="984"/>
                      <a:pt x="18301" y="990"/>
                      <a:pt x="18253" y="990"/>
                    </a:cubicBezTo>
                    <a:cubicBezTo>
                      <a:pt x="18246" y="990"/>
                      <a:pt x="18240" y="990"/>
                      <a:pt x="18234" y="990"/>
                    </a:cubicBezTo>
                    <a:cubicBezTo>
                      <a:pt x="18215" y="1001"/>
                      <a:pt x="18199" y="1009"/>
                      <a:pt x="18188" y="1020"/>
                    </a:cubicBezTo>
                    <a:lnTo>
                      <a:pt x="18192" y="1005"/>
                    </a:lnTo>
                    <a:lnTo>
                      <a:pt x="18180" y="1001"/>
                    </a:lnTo>
                    <a:cubicBezTo>
                      <a:pt x="18188" y="978"/>
                      <a:pt x="18180" y="951"/>
                      <a:pt x="18169" y="932"/>
                    </a:cubicBezTo>
                    <a:lnTo>
                      <a:pt x="18065" y="947"/>
                    </a:lnTo>
                    <a:cubicBezTo>
                      <a:pt x="18051" y="930"/>
                      <a:pt x="18031" y="920"/>
                      <a:pt x="18007" y="920"/>
                    </a:cubicBezTo>
                    <a:cubicBezTo>
                      <a:pt x="17999" y="920"/>
                      <a:pt x="17990" y="921"/>
                      <a:pt x="17980" y="924"/>
                    </a:cubicBezTo>
                    <a:cubicBezTo>
                      <a:pt x="17965" y="905"/>
                      <a:pt x="17950" y="882"/>
                      <a:pt x="17946" y="855"/>
                    </a:cubicBezTo>
                    <a:lnTo>
                      <a:pt x="17654" y="832"/>
                    </a:lnTo>
                    <a:lnTo>
                      <a:pt x="17634" y="813"/>
                    </a:lnTo>
                    <a:lnTo>
                      <a:pt x="17611" y="824"/>
                    </a:lnTo>
                    <a:cubicBezTo>
                      <a:pt x="17596" y="794"/>
                      <a:pt x="17581" y="767"/>
                      <a:pt x="17558" y="740"/>
                    </a:cubicBezTo>
                    <a:lnTo>
                      <a:pt x="17354" y="740"/>
                    </a:lnTo>
                    <a:lnTo>
                      <a:pt x="17250" y="651"/>
                    </a:lnTo>
                    <a:lnTo>
                      <a:pt x="17016" y="636"/>
                    </a:lnTo>
                    <a:cubicBezTo>
                      <a:pt x="16937" y="563"/>
                      <a:pt x="16834" y="524"/>
                      <a:pt x="16731" y="524"/>
                    </a:cubicBezTo>
                    <a:cubicBezTo>
                      <a:pt x="16698" y="524"/>
                      <a:pt x="16664" y="528"/>
                      <a:pt x="16632" y="536"/>
                    </a:cubicBezTo>
                    <a:cubicBezTo>
                      <a:pt x="16623" y="524"/>
                      <a:pt x="16609" y="519"/>
                      <a:pt x="16597" y="519"/>
                    </a:cubicBezTo>
                    <a:cubicBezTo>
                      <a:pt x="16593" y="519"/>
                      <a:pt x="16589" y="520"/>
                      <a:pt x="16585" y="521"/>
                    </a:cubicBezTo>
                    <a:lnTo>
                      <a:pt x="16582" y="525"/>
                    </a:lnTo>
                    <a:cubicBezTo>
                      <a:pt x="16574" y="498"/>
                      <a:pt x="16558" y="471"/>
                      <a:pt x="16547" y="448"/>
                    </a:cubicBezTo>
                    <a:lnTo>
                      <a:pt x="16174" y="409"/>
                    </a:lnTo>
                    <a:cubicBezTo>
                      <a:pt x="16174" y="386"/>
                      <a:pt x="16163" y="363"/>
                      <a:pt x="16155" y="344"/>
                    </a:cubicBezTo>
                    <a:cubicBezTo>
                      <a:pt x="16124" y="348"/>
                      <a:pt x="16101" y="352"/>
                      <a:pt x="16078" y="367"/>
                    </a:cubicBezTo>
                    <a:lnTo>
                      <a:pt x="15851" y="317"/>
                    </a:lnTo>
                    <a:cubicBezTo>
                      <a:pt x="15851" y="294"/>
                      <a:pt x="15848" y="275"/>
                      <a:pt x="15836" y="252"/>
                    </a:cubicBezTo>
                    <a:lnTo>
                      <a:pt x="15663" y="256"/>
                    </a:lnTo>
                    <a:cubicBezTo>
                      <a:pt x="15595" y="223"/>
                      <a:pt x="15516" y="204"/>
                      <a:pt x="15437" y="204"/>
                    </a:cubicBezTo>
                    <a:cubicBezTo>
                      <a:pt x="15414" y="204"/>
                      <a:pt x="15390" y="206"/>
                      <a:pt x="15367" y="210"/>
                    </a:cubicBezTo>
                    <a:cubicBezTo>
                      <a:pt x="15356" y="190"/>
                      <a:pt x="15348" y="163"/>
                      <a:pt x="15337" y="140"/>
                    </a:cubicBezTo>
                    <a:cubicBezTo>
                      <a:pt x="15326" y="146"/>
                      <a:pt x="15314" y="149"/>
                      <a:pt x="15301" y="149"/>
                    </a:cubicBezTo>
                    <a:cubicBezTo>
                      <a:pt x="15281" y="149"/>
                      <a:pt x="15259" y="142"/>
                      <a:pt x="15240" y="125"/>
                    </a:cubicBezTo>
                    <a:lnTo>
                      <a:pt x="15156" y="156"/>
                    </a:lnTo>
                    <a:lnTo>
                      <a:pt x="14960" y="121"/>
                    </a:lnTo>
                    <a:lnTo>
                      <a:pt x="14948" y="121"/>
                    </a:lnTo>
                    <a:cubicBezTo>
                      <a:pt x="14948" y="94"/>
                      <a:pt x="14941" y="64"/>
                      <a:pt x="14914" y="48"/>
                    </a:cubicBezTo>
                    <a:lnTo>
                      <a:pt x="14737" y="29"/>
                    </a:lnTo>
                    <a:lnTo>
                      <a:pt x="14441" y="48"/>
                    </a:lnTo>
                    <a:cubicBezTo>
                      <a:pt x="14437" y="48"/>
                      <a:pt x="14433" y="48"/>
                      <a:pt x="14429" y="48"/>
                    </a:cubicBezTo>
                    <a:cubicBezTo>
                      <a:pt x="14333" y="48"/>
                      <a:pt x="14228" y="0"/>
                      <a:pt x="1413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4" name="Google Shape;6584;p39"/>
              <p:cNvSpPr/>
              <p:nvPr/>
            </p:nvSpPr>
            <p:spPr>
              <a:xfrm>
                <a:off x="6334426" y="1273351"/>
                <a:ext cx="198032" cy="214969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6930" extrusionOk="0">
                    <a:moveTo>
                      <a:pt x="6180" y="1"/>
                    </a:moveTo>
                    <a:cubicBezTo>
                      <a:pt x="6153" y="35"/>
                      <a:pt x="6118" y="70"/>
                      <a:pt x="6080" y="93"/>
                    </a:cubicBezTo>
                    <a:lnTo>
                      <a:pt x="6072" y="105"/>
                    </a:lnTo>
                    <a:cubicBezTo>
                      <a:pt x="6045" y="128"/>
                      <a:pt x="6037" y="166"/>
                      <a:pt x="6045" y="201"/>
                    </a:cubicBezTo>
                    <a:cubicBezTo>
                      <a:pt x="6034" y="205"/>
                      <a:pt x="6018" y="212"/>
                      <a:pt x="6003" y="220"/>
                    </a:cubicBezTo>
                    <a:cubicBezTo>
                      <a:pt x="5999" y="205"/>
                      <a:pt x="5995" y="193"/>
                      <a:pt x="5984" y="181"/>
                    </a:cubicBezTo>
                    <a:cubicBezTo>
                      <a:pt x="5970" y="176"/>
                      <a:pt x="5955" y="173"/>
                      <a:pt x="5942" y="173"/>
                    </a:cubicBezTo>
                    <a:cubicBezTo>
                      <a:pt x="5917" y="173"/>
                      <a:pt x="5895" y="182"/>
                      <a:pt x="5880" y="205"/>
                    </a:cubicBezTo>
                    <a:cubicBezTo>
                      <a:pt x="5856" y="216"/>
                      <a:pt x="5831" y="221"/>
                      <a:pt x="5806" y="221"/>
                    </a:cubicBezTo>
                    <a:cubicBezTo>
                      <a:pt x="5799" y="221"/>
                      <a:pt x="5791" y="221"/>
                      <a:pt x="5784" y="220"/>
                    </a:cubicBezTo>
                    <a:cubicBezTo>
                      <a:pt x="5749" y="243"/>
                      <a:pt x="5711" y="262"/>
                      <a:pt x="5672" y="270"/>
                    </a:cubicBezTo>
                    <a:lnTo>
                      <a:pt x="5496" y="324"/>
                    </a:lnTo>
                    <a:cubicBezTo>
                      <a:pt x="5446" y="335"/>
                      <a:pt x="5400" y="362"/>
                      <a:pt x="5369" y="404"/>
                    </a:cubicBezTo>
                    <a:lnTo>
                      <a:pt x="5273" y="520"/>
                    </a:lnTo>
                    <a:cubicBezTo>
                      <a:pt x="5096" y="608"/>
                      <a:pt x="4931" y="708"/>
                      <a:pt x="4862" y="904"/>
                    </a:cubicBezTo>
                    <a:cubicBezTo>
                      <a:pt x="4831" y="899"/>
                      <a:pt x="4800" y="896"/>
                      <a:pt x="4772" y="896"/>
                    </a:cubicBezTo>
                    <a:cubicBezTo>
                      <a:pt x="4686" y="896"/>
                      <a:pt x="4613" y="923"/>
                      <a:pt x="4558" y="1015"/>
                    </a:cubicBezTo>
                    <a:cubicBezTo>
                      <a:pt x="4324" y="1096"/>
                      <a:pt x="4097" y="1184"/>
                      <a:pt x="3939" y="1388"/>
                    </a:cubicBezTo>
                    <a:cubicBezTo>
                      <a:pt x="3547" y="1476"/>
                      <a:pt x="3290" y="1749"/>
                      <a:pt x="3021" y="2011"/>
                    </a:cubicBezTo>
                    <a:cubicBezTo>
                      <a:pt x="2698" y="2210"/>
                      <a:pt x="2383" y="2422"/>
                      <a:pt x="2126" y="2718"/>
                    </a:cubicBezTo>
                    <a:cubicBezTo>
                      <a:pt x="1884" y="2914"/>
                      <a:pt x="1576" y="3037"/>
                      <a:pt x="1407" y="3321"/>
                    </a:cubicBezTo>
                    <a:cubicBezTo>
                      <a:pt x="1330" y="3379"/>
                      <a:pt x="1249" y="3428"/>
                      <a:pt x="1223" y="3528"/>
                    </a:cubicBezTo>
                    <a:cubicBezTo>
                      <a:pt x="1142" y="3575"/>
                      <a:pt x="1134" y="3651"/>
                      <a:pt x="1127" y="3732"/>
                    </a:cubicBezTo>
                    <a:cubicBezTo>
                      <a:pt x="1107" y="3744"/>
                      <a:pt x="1100" y="3767"/>
                      <a:pt x="1107" y="3786"/>
                    </a:cubicBezTo>
                    <a:lnTo>
                      <a:pt x="1107" y="3790"/>
                    </a:lnTo>
                    <a:lnTo>
                      <a:pt x="934" y="3940"/>
                    </a:lnTo>
                    <a:cubicBezTo>
                      <a:pt x="915" y="3940"/>
                      <a:pt x="904" y="3959"/>
                      <a:pt x="904" y="3978"/>
                    </a:cubicBezTo>
                    <a:cubicBezTo>
                      <a:pt x="904" y="3982"/>
                      <a:pt x="904" y="3990"/>
                      <a:pt x="907" y="3990"/>
                    </a:cubicBezTo>
                    <a:cubicBezTo>
                      <a:pt x="846" y="4055"/>
                      <a:pt x="811" y="4136"/>
                      <a:pt x="800" y="4228"/>
                    </a:cubicBezTo>
                    <a:cubicBezTo>
                      <a:pt x="754" y="4247"/>
                      <a:pt x="723" y="4289"/>
                      <a:pt x="723" y="4343"/>
                    </a:cubicBezTo>
                    <a:lnTo>
                      <a:pt x="719" y="4347"/>
                    </a:lnTo>
                    <a:cubicBezTo>
                      <a:pt x="300" y="5069"/>
                      <a:pt x="220" y="5892"/>
                      <a:pt x="24" y="6672"/>
                    </a:cubicBezTo>
                    <a:cubicBezTo>
                      <a:pt x="1" y="6798"/>
                      <a:pt x="43" y="6891"/>
                      <a:pt x="193" y="6929"/>
                    </a:cubicBezTo>
                    <a:cubicBezTo>
                      <a:pt x="427" y="6195"/>
                      <a:pt x="539" y="5446"/>
                      <a:pt x="823" y="4743"/>
                    </a:cubicBezTo>
                    <a:cubicBezTo>
                      <a:pt x="842" y="4720"/>
                      <a:pt x="846" y="4697"/>
                      <a:pt x="842" y="4666"/>
                    </a:cubicBezTo>
                    <a:cubicBezTo>
                      <a:pt x="888" y="4647"/>
                      <a:pt x="919" y="4593"/>
                      <a:pt x="907" y="4543"/>
                    </a:cubicBezTo>
                    <a:cubicBezTo>
                      <a:pt x="931" y="4527"/>
                      <a:pt x="946" y="4497"/>
                      <a:pt x="938" y="4470"/>
                    </a:cubicBezTo>
                    <a:cubicBezTo>
                      <a:pt x="984" y="4447"/>
                      <a:pt x="1019" y="4397"/>
                      <a:pt x="1015" y="4339"/>
                    </a:cubicBezTo>
                    <a:cubicBezTo>
                      <a:pt x="1038" y="4320"/>
                      <a:pt x="1042" y="4293"/>
                      <a:pt x="1034" y="4266"/>
                    </a:cubicBezTo>
                    <a:cubicBezTo>
                      <a:pt x="1050" y="4224"/>
                      <a:pt x="1073" y="4185"/>
                      <a:pt x="1088" y="4147"/>
                    </a:cubicBezTo>
                    <a:lnTo>
                      <a:pt x="1230" y="3955"/>
                    </a:lnTo>
                    <a:cubicBezTo>
                      <a:pt x="1249" y="3913"/>
                      <a:pt x="1276" y="3874"/>
                      <a:pt x="1311" y="3840"/>
                    </a:cubicBezTo>
                    <a:lnTo>
                      <a:pt x="1741" y="3352"/>
                    </a:lnTo>
                    <a:lnTo>
                      <a:pt x="2141" y="2979"/>
                    </a:lnTo>
                    <a:cubicBezTo>
                      <a:pt x="2544" y="2664"/>
                      <a:pt x="2986" y="2391"/>
                      <a:pt x="3344" y="2011"/>
                    </a:cubicBezTo>
                    <a:lnTo>
                      <a:pt x="4058" y="1526"/>
                    </a:lnTo>
                    <a:cubicBezTo>
                      <a:pt x="4274" y="1411"/>
                      <a:pt x="4500" y="1307"/>
                      <a:pt x="4673" y="1127"/>
                    </a:cubicBezTo>
                    <a:cubicBezTo>
                      <a:pt x="4676" y="1127"/>
                      <a:pt x="4679" y="1127"/>
                      <a:pt x="4682" y="1127"/>
                    </a:cubicBezTo>
                    <a:cubicBezTo>
                      <a:pt x="4707" y="1127"/>
                      <a:pt x="4733" y="1113"/>
                      <a:pt x="4754" y="1096"/>
                    </a:cubicBezTo>
                    <a:cubicBezTo>
                      <a:pt x="4808" y="1096"/>
                      <a:pt x="4850" y="1058"/>
                      <a:pt x="4850" y="1008"/>
                    </a:cubicBezTo>
                    <a:lnTo>
                      <a:pt x="4854" y="1000"/>
                    </a:lnTo>
                    <a:cubicBezTo>
                      <a:pt x="5115" y="954"/>
                      <a:pt x="5277" y="762"/>
                      <a:pt x="5476" y="612"/>
                    </a:cubicBezTo>
                    <a:cubicBezTo>
                      <a:pt x="5503" y="612"/>
                      <a:pt x="5534" y="608"/>
                      <a:pt x="5561" y="604"/>
                    </a:cubicBezTo>
                    <a:cubicBezTo>
                      <a:pt x="5603" y="577"/>
                      <a:pt x="5638" y="543"/>
                      <a:pt x="5669" y="500"/>
                    </a:cubicBezTo>
                    <a:cubicBezTo>
                      <a:pt x="5730" y="454"/>
                      <a:pt x="5811" y="458"/>
                      <a:pt x="5880" y="427"/>
                    </a:cubicBezTo>
                    <a:lnTo>
                      <a:pt x="5891" y="420"/>
                    </a:lnTo>
                    <a:cubicBezTo>
                      <a:pt x="5918" y="370"/>
                      <a:pt x="5964" y="351"/>
                      <a:pt x="5999" y="308"/>
                    </a:cubicBezTo>
                    <a:lnTo>
                      <a:pt x="6114" y="297"/>
                    </a:lnTo>
                    <a:cubicBezTo>
                      <a:pt x="6118" y="301"/>
                      <a:pt x="6118" y="304"/>
                      <a:pt x="6122" y="304"/>
                    </a:cubicBezTo>
                    <a:lnTo>
                      <a:pt x="6180" y="327"/>
                    </a:lnTo>
                    <a:cubicBezTo>
                      <a:pt x="6210" y="320"/>
                      <a:pt x="6245" y="308"/>
                      <a:pt x="6276" y="301"/>
                    </a:cubicBezTo>
                    <a:cubicBezTo>
                      <a:pt x="6349" y="251"/>
                      <a:pt x="6326" y="155"/>
                      <a:pt x="6383" y="105"/>
                    </a:cubicBezTo>
                    <a:cubicBezTo>
                      <a:pt x="6341" y="20"/>
                      <a:pt x="6264" y="9"/>
                      <a:pt x="61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5" name="Google Shape;6585;p39"/>
              <p:cNvSpPr/>
              <p:nvPr/>
            </p:nvSpPr>
            <p:spPr>
              <a:xfrm>
                <a:off x="6411201" y="1572260"/>
                <a:ext cx="102645" cy="26553"/>
              </a:xfrm>
              <a:custGeom>
                <a:avLst/>
                <a:gdLst/>
                <a:ahLst/>
                <a:cxnLst/>
                <a:rect l="l" t="t" r="r" b="b"/>
                <a:pathLst>
                  <a:path w="3309" h="856" extrusionOk="0">
                    <a:moveTo>
                      <a:pt x="725" y="0"/>
                    </a:moveTo>
                    <a:cubicBezTo>
                      <a:pt x="489" y="0"/>
                      <a:pt x="250" y="28"/>
                      <a:pt x="0" y="121"/>
                    </a:cubicBezTo>
                    <a:cubicBezTo>
                      <a:pt x="144" y="166"/>
                      <a:pt x="278" y="177"/>
                      <a:pt x="406" y="177"/>
                    </a:cubicBezTo>
                    <a:cubicBezTo>
                      <a:pt x="545" y="177"/>
                      <a:pt x="677" y="164"/>
                      <a:pt x="807" y="164"/>
                    </a:cubicBezTo>
                    <a:cubicBezTo>
                      <a:pt x="852" y="163"/>
                      <a:pt x="893" y="163"/>
                      <a:pt x="931" y="163"/>
                    </a:cubicBezTo>
                    <a:cubicBezTo>
                      <a:pt x="1349" y="163"/>
                      <a:pt x="1351" y="202"/>
                      <a:pt x="1376" y="717"/>
                    </a:cubicBezTo>
                    <a:cubicBezTo>
                      <a:pt x="1387" y="767"/>
                      <a:pt x="1407" y="813"/>
                      <a:pt x="1426" y="855"/>
                    </a:cubicBezTo>
                    <a:cubicBezTo>
                      <a:pt x="1591" y="586"/>
                      <a:pt x="1895" y="748"/>
                      <a:pt x="2102" y="598"/>
                    </a:cubicBezTo>
                    <a:cubicBezTo>
                      <a:pt x="2136" y="598"/>
                      <a:pt x="2184" y="588"/>
                      <a:pt x="2216" y="588"/>
                    </a:cubicBezTo>
                    <a:cubicBezTo>
                      <a:pt x="2232" y="588"/>
                      <a:pt x="2244" y="590"/>
                      <a:pt x="2248" y="598"/>
                    </a:cubicBezTo>
                    <a:cubicBezTo>
                      <a:pt x="2326" y="735"/>
                      <a:pt x="2417" y="785"/>
                      <a:pt x="2517" y="785"/>
                    </a:cubicBezTo>
                    <a:cubicBezTo>
                      <a:pt x="2606" y="785"/>
                      <a:pt x="2703" y="746"/>
                      <a:pt x="2805" y="694"/>
                    </a:cubicBezTo>
                    <a:cubicBezTo>
                      <a:pt x="2863" y="663"/>
                      <a:pt x="2932" y="671"/>
                      <a:pt x="3001" y="655"/>
                    </a:cubicBezTo>
                    <a:lnTo>
                      <a:pt x="3163" y="678"/>
                    </a:lnTo>
                    <a:cubicBezTo>
                      <a:pt x="3186" y="712"/>
                      <a:pt x="3207" y="754"/>
                      <a:pt x="3250" y="754"/>
                    </a:cubicBezTo>
                    <a:cubicBezTo>
                      <a:pt x="3256" y="754"/>
                      <a:pt x="3263" y="753"/>
                      <a:pt x="3270" y="751"/>
                    </a:cubicBezTo>
                    <a:cubicBezTo>
                      <a:pt x="3305" y="740"/>
                      <a:pt x="3309" y="709"/>
                      <a:pt x="3278" y="675"/>
                    </a:cubicBezTo>
                    <a:cubicBezTo>
                      <a:pt x="3267" y="605"/>
                      <a:pt x="3213" y="559"/>
                      <a:pt x="3151" y="548"/>
                    </a:cubicBezTo>
                    <a:cubicBezTo>
                      <a:pt x="3085" y="488"/>
                      <a:pt x="3019" y="457"/>
                      <a:pt x="2952" y="457"/>
                    </a:cubicBezTo>
                    <a:cubicBezTo>
                      <a:pt x="2886" y="457"/>
                      <a:pt x="2820" y="487"/>
                      <a:pt x="2755" y="548"/>
                    </a:cubicBezTo>
                    <a:cubicBezTo>
                      <a:pt x="2750" y="548"/>
                      <a:pt x="2744" y="548"/>
                      <a:pt x="2738" y="548"/>
                    </a:cubicBezTo>
                    <a:cubicBezTo>
                      <a:pt x="2576" y="548"/>
                      <a:pt x="2434" y="401"/>
                      <a:pt x="2272" y="401"/>
                    </a:cubicBezTo>
                    <a:cubicBezTo>
                      <a:pt x="2216" y="401"/>
                      <a:pt x="2157" y="419"/>
                      <a:pt x="2095" y="467"/>
                    </a:cubicBezTo>
                    <a:cubicBezTo>
                      <a:pt x="2010" y="469"/>
                      <a:pt x="1918" y="487"/>
                      <a:pt x="1835" y="487"/>
                    </a:cubicBezTo>
                    <a:cubicBezTo>
                      <a:pt x="1704" y="487"/>
                      <a:pt x="1598" y="440"/>
                      <a:pt x="1583" y="202"/>
                    </a:cubicBezTo>
                    <a:cubicBezTo>
                      <a:pt x="1580" y="102"/>
                      <a:pt x="1449" y="48"/>
                      <a:pt x="1349" y="41"/>
                    </a:cubicBezTo>
                    <a:cubicBezTo>
                      <a:pt x="1142" y="22"/>
                      <a:pt x="935" y="0"/>
                      <a:pt x="72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6" name="Google Shape;6586;p39"/>
              <p:cNvSpPr/>
              <p:nvPr/>
            </p:nvSpPr>
            <p:spPr>
              <a:xfrm>
                <a:off x="6404408" y="1373267"/>
                <a:ext cx="27453" cy="35487"/>
              </a:xfrm>
              <a:custGeom>
                <a:avLst/>
                <a:gdLst/>
                <a:ahLst/>
                <a:cxnLst/>
                <a:rect l="l" t="t" r="r" b="b"/>
                <a:pathLst>
                  <a:path w="885" h="1144" extrusionOk="0">
                    <a:moveTo>
                      <a:pt x="545" y="0"/>
                    </a:moveTo>
                    <a:cubicBezTo>
                      <a:pt x="479" y="0"/>
                      <a:pt x="419" y="23"/>
                      <a:pt x="381" y="111"/>
                    </a:cubicBezTo>
                    <a:cubicBezTo>
                      <a:pt x="208" y="269"/>
                      <a:pt x="404" y="538"/>
                      <a:pt x="242" y="665"/>
                    </a:cubicBezTo>
                    <a:cubicBezTo>
                      <a:pt x="0" y="853"/>
                      <a:pt x="208" y="1037"/>
                      <a:pt x="285" y="1099"/>
                    </a:cubicBezTo>
                    <a:cubicBezTo>
                      <a:pt x="323" y="1131"/>
                      <a:pt x="356" y="1144"/>
                      <a:pt x="385" y="1144"/>
                    </a:cubicBezTo>
                    <a:cubicBezTo>
                      <a:pt x="486" y="1144"/>
                      <a:pt x="540" y="985"/>
                      <a:pt x="611" y="911"/>
                    </a:cubicBezTo>
                    <a:cubicBezTo>
                      <a:pt x="688" y="830"/>
                      <a:pt x="742" y="719"/>
                      <a:pt x="803" y="622"/>
                    </a:cubicBezTo>
                    <a:cubicBezTo>
                      <a:pt x="884" y="392"/>
                      <a:pt x="630" y="296"/>
                      <a:pt x="580" y="115"/>
                    </a:cubicBezTo>
                    <a:lnTo>
                      <a:pt x="607" y="115"/>
                    </a:lnTo>
                    <a:cubicBezTo>
                      <a:pt x="650" y="104"/>
                      <a:pt x="684" y="65"/>
                      <a:pt x="688" y="19"/>
                    </a:cubicBezTo>
                    <a:cubicBezTo>
                      <a:pt x="641" y="11"/>
                      <a:pt x="591" y="0"/>
                      <a:pt x="5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7" name="Google Shape;6587;p39"/>
              <p:cNvSpPr/>
              <p:nvPr/>
            </p:nvSpPr>
            <p:spPr>
              <a:xfrm>
                <a:off x="6288176" y="1525823"/>
                <a:ext cx="48794" cy="117380"/>
              </a:xfrm>
              <a:custGeom>
                <a:avLst/>
                <a:gdLst/>
                <a:ahLst/>
                <a:cxnLst/>
                <a:rect l="l" t="t" r="r" b="b"/>
                <a:pathLst>
                  <a:path w="1573" h="3784" extrusionOk="0">
                    <a:moveTo>
                      <a:pt x="1572" y="1"/>
                    </a:moveTo>
                    <a:lnTo>
                      <a:pt x="1572" y="1"/>
                    </a:lnTo>
                    <a:cubicBezTo>
                      <a:pt x="1127" y="197"/>
                      <a:pt x="919" y="489"/>
                      <a:pt x="777" y="838"/>
                    </a:cubicBezTo>
                    <a:cubicBezTo>
                      <a:pt x="662" y="911"/>
                      <a:pt x="585" y="1007"/>
                      <a:pt x="604" y="1153"/>
                    </a:cubicBezTo>
                    <a:cubicBezTo>
                      <a:pt x="535" y="1196"/>
                      <a:pt x="500" y="1276"/>
                      <a:pt x="512" y="1353"/>
                    </a:cubicBezTo>
                    <a:cubicBezTo>
                      <a:pt x="250" y="1784"/>
                      <a:pt x="201" y="2268"/>
                      <a:pt x="78" y="2736"/>
                    </a:cubicBezTo>
                    <a:cubicBezTo>
                      <a:pt x="1" y="2906"/>
                      <a:pt x="16" y="3086"/>
                      <a:pt x="1" y="3267"/>
                    </a:cubicBezTo>
                    <a:cubicBezTo>
                      <a:pt x="1" y="3401"/>
                      <a:pt x="8" y="3536"/>
                      <a:pt x="8" y="3663"/>
                    </a:cubicBezTo>
                    <a:cubicBezTo>
                      <a:pt x="43" y="3712"/>
                      <a:pt x="63" y="3784"/>
                      <a:pt x="122" y="3784"/>
                    </a:cubicBezTo>
                    <a:cubicBezTo>
                      <a:pt x="141" y="3784"/>
                      <a:pt x="164" y="3776"/>
                      <a:pt x="193" y="3759"/>
                    </a:cubicBezTo>
                    <a:cubicBezTo>
                      <a:pt x="243" y="3597"/>
                      <a:pt x="204" y="3428"/>
                      <a:pt x="201" y="3259"/>
                    </a:cubicBezTo>
                    <a:cubicBezTo>
                      <a:pt x="231" y="3059"/>
                      <a:pt x="262" y="2856"/>
                      <a:pt x="297" y="2656"/>
                    </a:cubicBezTo>
                    <a:lnTo>
                      <a:pt x="723" y="1365"/>
                    </a:lnTo>
                    <a:lnTo>
                      <a:pt x="1027" y="846"/>
                    </a:lnTo>
                    <a:lnTo>
                      <a:pt x="1027" y="850"/>
                    </a:lnTo>
                    <a:cubicBezTo>
                      <a:pt x="1169" y="581"/>
                      <a:pt x="1453" y="389"/>
                      <a:pt x="157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8" name="Google Shape;6588;p39"/>
              <p:cNvSpPr/>
              <p:nvPr/>
            </p:nvSpPr>
            <p:spPr>
              <a:xfrm>
                <a:off x="6631226" y="1323045"/>
                <a:ext cx="34711" cy="21125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81" extrusionOk="0">
                    <a:moveTo>
                      <a:pt x="1030" y="0"/>
                    </a:moveTo>
                    <a:cubicBezTo>
                      <a:pt x="1006" y="0"/>
                      <a:pt x="980" y="5"/>
                      <a:pt x="958" y="13"/>
                    </a:cubicBezTo>
                    <a:cubicBezTo>
                      <a:pt x="658" y="24"/>
                      <a:pt x="427" y="197"/>
                      <a:pt x="178" y="328"/>
                    </a:cubicBezTo>
                    <a:cubicBezTo>
                      <a:pt x="78" y="378"/>
                      <a:pt x="1" y="493"/>
                      <a:pt x="97" y="620"/>
                    </a:cubicBezTo>
                    <a:cubicBezTo>
                      <a:pt x="132" y="665"/>
                      <a:pt x="163" y="681"/>
                      <a:pt x="193" y="681"/>
                    </a:cubicBezTo>
                    <a:cubicBezTo>
                      <a:pt x="245" y="681"/>
                      <a:pt x="293" y="631"/>
                      <a:pt x="347" y="597"/>
                    </a:cubicBezTo>
                    <a:cubicBezTo>
                      <a:pt x="554" y="435"/>
                      <a:pt x="758" y="282"/>
                      <a:pt x="965" y="124"/>
                    </a:cubicBezTo>
                    <a:cubicBezTo>
                      <a:pt x="1027" y="120"/>
                      <a:pt x="1119" y="117"/>
                      <a:pt x="1111" y="51"/>
                    </a:cubicBezTo>
                    <a:cubicBezTo>
                      <a:pt x="1104" y="13"/>
                      <a:pt x="1069" y="0"/>
                      <a:pt x="10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89" name="Google Shape;6589;p39"/>
              <p:cNvSpPr/>
              <p:nvPr/>
            </p:nvSpPr>
            <p:spPr>
              <a:xfrm>
                <a:off x="6370906" y="1417966"/>
                <a:ext cx="22800" cy="32137"/>
              </a:xfrm>
              <a:custGeom>
                <a:avLst/>
                <a:gdLst/>
                <a:ahLst/>
                <a:cxnLst/>
                <a:rect l="l" t="t" r="r" b="b"/>
                <a:pathLst>
                  <a:path w="735" h="1036" extrusionOk="0">
                    <a:moveTo>
                      <a:pt x="51" y="1"/>
                    </a:moveTo>
                    <a:cubicBezTo>
                      <a:pt x="35" y="1"/>
                      <a:pt x="18" y="2"/>
                      <a:pt x="0" y="4"/>
                    </a:cubicBezTo>
                    <a:cubicBezTo>
                      <a:pt x="62" y="254"/>
                      <a:pt x="227" y="469"/>
                      <a:pt x="450" y="596"/>
                    </a:cubicBezTo>
                    <a:cubicBezTo>
                      <a:pt x="458" y="749"/>
                      <a:pt x="385" y="918"/>
                      <a:pt x="554" y="1034"/>
                    </a:cubicBezTo>
                    <a:cubicBezTo>
                      <a:pt x="556" y="1035"/>
                      <a:pt x="559" y="1035"/>
                      <a:pt x="562" y="1035"/>
                    </a:cubicBezTo>
                    <a:cubicBezTo>
                      <a:pt x="582" y="1035"/>
                      <a:pt x="621" y="1016"/>
                      <a:pt x="631" y="999"/>
                    </a:cubicBezTo>
                    <a:cubicBezTo>
                      <a:pt x="704" y="845"/>
                      <a:pt x="638" y="715"/>
                      <a:pt x="550" y="596"/>
                    </a:cubicBezTo>
                    <a:lnTo>
                      <a:pt x="404" y="350"/>
                    </a:lnTo>
                    <a:cubicBezTo>
                      <a:pt x="426" y="317"/>
                      <a:pt x="452" y="307"/>
                      <a:pt x="481" y="307"/>
                    </a:cubicBezTo>
                    <a:cubicBezTo>
                      <a:pt x="520" y="307"/>
                      <a:pt x="563" y="324"/>
                      <a:pt x="607" y="324"/>
                    </a:cubicBezTo>
                    <a:cubicBezTo>
                      <a:pt x="649" y="324"/>
                      <a:pt x="693" y="309"/>
                      <a:pt x="734" y="250"/>
                    </a:cubicBezTo>
                    <a:lnTo>
                      <a:pt x="734" y="250"/>
                    </a:lnTo>
                    <a:cubicBezTo>
                      <a:pt x="732" y="250"/>
                      <a:pt x="731" y="250"/>
                      <a:pt x="729" y="250"/>
                    </a:cubicBezTo>
                    <a:cubicBezTo>
                      <a:pt x="457" y="250"/>
                      <a:pt x="318" y="1"/>
                      <a:pt x="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0" name="Google Shape;6590;p39"/>
              <p:cNvSpPr/>
              <p:nvPr/>
            </p:nvSpPr>
            <p:spPr>
              <a:xfrm>
                <a:off x="6394512" y="1708376"/>
                <a:ext cx="43521" cy="26491"/>
              </a:xfrm>
              <a:custGeom>
                <a:avLst/>
                <a:gdLst/>
                <a:ahLst/>
                <a:cxnLst/>
                <a:rect l="l" t="t" r="r" b="b"/>
                <a:pathLst>
                  <a:path w="1403" h="854" extrusionOk="0">
                    <a:moveTo>
                      <a:pt x="452" y="1"/>
                    </a:moveTo>
                    <a:cubicBezTo>
                      <a:pt x="408" y="1"/>
                      <a:pt x="361" y="7"/>
                      <a:pt x="312" y="22"/>
                    </a:cubicBezTo>
                    <a:lnTo>
                      <a:pt x="0" y="14"/>
                    </a:lnTo>
                    <a:lnTo>
                      <a:pt x="0" y="14"/>
                    </a:lnTo>
                    <a:cubicBezTo>
                      <a:pt x="0" y="45"/>
                      <a:pt x="0" y="75"/>
                      <a:pt x="4" y="110"/>
                    </a:cubicBezTo>
                    <a:lnTo>
                      <a:pt x="300" y="114"/>
                    </a:lnTo>
                    <a:lnTo>
                      <a:pt x="796" y="360"/>
                    </a:lnTo>
                    <a:cubicBezTo>
                      <a:pt x="892" y="475"/>
                      <a:pt x="1119" y="467"/>
                      <a:pt x="1103" y="694"/>
                    </a:cubicBezTo>
                    <a:cubicBezTo>
                      <a:pt x="1100" y="775"/>
                      <a:pt x="1121" y="854"/>
                      <a:pt x="1189" y="854"/>
                    </a:cubicBezTo>
                    <a:cubicBezTo>
                      <a:pt x="1211" y="854"/>
                      <a:pt x="1239" y="845"/>
                      <a:pt x="1272" y="825"/>
                    </a:cubicBezTo>
                    <a:cubicBezTo>
                      <a:pt x="1357" y="771"/>
                      <a:pt x="1403" y="679"/>
                      <a:pt x="1318" y="575"/>
                    </a:cubicBezTo>
                    <a:cubicBezTo>
                      <a:pt x="1195" y="402"/>
                      <a:pt x="1019" y="279"/>
                      <a:pt x="815" y="210"/>
                    </a:cubicBezTo>
                    <a:cubicBezTo>
                      <a:pt x="717" y="77"/>
                      <a:pt x="599" y="1"/>
                      <a:pt x="4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1" name="Google Shape;6591;p39"/>
              <p:cNvSpPr/>
              <p:nvPr/>
            </p:nvSpPr>
            <p:spPr>
              <a:xfrm>
                <a:off x="6595243" y="1320036"/>
                <a:ext cx="116015" cy="226942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7316" extrusionOk="0">
                    <a:moveTo>
                      <a:pt x="3657" y="1"/>
                    </a:moveTo>
                    <a:cubicBezTo>
                      <a:pt x="3365" y="1"/>
                      <a:pt x="3189" y="205"/>
                      <a:pt x="3009" y="406"/>
                    </a:cubicBezTo>
                    <a:cubicBezTo>
                      <a:pt x="2821" y="433"/>
                      <a:pt x="2736" y="598"/>
                      <a:pt x="2621" y="713"/>
                    </a:cubicBezTo>
                    <a:cubicBezTo>
                      <a:pt x="2567" y="717"/>
                      <a:pt x="2525" y="755"/>
                      <a:pt x="2510" y="809"/>
                    </a:cubicBezTo>
                    <a:cubicBezTo>
                      <a:pt x="2475" y="840"/>
                      <a:pt x="2440" y="874"/>
                      <a:pt x="2410" y="913"/>
                    </a:cubicBezTo>
                    <a:lnTo>
                      <a:pt x="2106" y="1220"/>
                    </a:lnTo>
                    <a:cubicBezTo>
                      <a:pt x="1852" y="1443"/>
                      <a:pt x="1583" y="1655"/>
                      <a:pt x="1507" y="2008"/>
                    </a:cubicBezTo>
                    <a:cubicBezTo>
                      <a:pt x="1203" y="2192"/>
                      <a:pt x="980" y="2485"/>
                      <a:pt x="903" y="2830"/>
                    </a:cubicBezTo>
                    <a:cubicBezTo>
                      <a:pt x="834" y="2873"/>
                      <a:pt x="796" y="2961"/>
                      <a:pt x="815" y="3042"/>
                    </a:cubicBezTo>
                    <a:cubicBezTo>
                      <a:pt x="796" y="3061"/>
                      <a:pt x="788" y="3084"/>
                      <a:pt x="796" y="3115"/>
                    </a:cubicBezTo>
                    <a:cubicBezTo>
                      <a:pt x="700" y="3165"/>
                      <a:pt x="700" y="3253"/>
                      <a:pt x="707" y="3345"/>
                    </a:cubicBezTo>
                    <a:cubicBezTo>
                      <a:pt x="596" y="3568"/>
                      <a:pt x="511" y="3799"/>
                      <a:pt x="511" y="4056"/>
                    </a:cubicBezTo>
                    <a:cubicBezTo>
                      <a:pt x="377" y="4540"/>
                      <a:pt x="358" y="5040"/>
                      <a:pt x="285" y="5536"/>
                    </a:cubicBezTo>
                    <a:cubicBezTo>
                      <a:pt x="189" y="5739"/>
                      <a:pt x="227" y="5962"/>
                      <a:pt x="223" y="6177"/>
                    </a:cubicBezTo>
                    <a:cubicBezTo>
                      <a:pt x="173" y="6423"/>
                      <a:pt x="0" y="6658"/>
                      <a:pt x="189" y="6907"/>
                    </a:cubicBezTo>
                    <a:cubicBezTo>
                      <a:pt x="181" y="6930"/>
                      <a:pt x="185" y="6965"/>
                      <a:pt x="208" y="6980"/>
                    </a:cubicBezTo>
                    <a:cubicBezTo>
                      <a:pt x="189" y="7023"/>
                      <a:pt x="166" y="7065"/>
                      <a:pt x="150" y="7115"/>
                    </a:cubicBezTo>
                    <a:cubicBezTo>
                      <a:pt x="116" y="7192"/>
                      <a:pt x="89" y="7276"/>
                      <a:pt x="192" y="7311"/>
                    </a:cubicBezTo>
                    <a:cubicBezTo>
                      <a:pt x="202" y="7314"/>
                      <a:pt x="211" y="7315"/>
                      <a:pt x="219" y="7315"/>
                    </a:cubicBezTo>
                    <a:cubicBezTo>
                      <a:pt x="274" y="7315"/>
                      <a:pt x="292" y="7250"/>
                      <a:pt x="319" y="7199"/>
                    </a:cubicBezTo>
                    <a:cubicBezTo>
                      <a:pt x="438" y="7007"/>
                      <a:pt x="392" y="6788"/>
                      <a:pt x="415" y="6585"/>
                    </a:cubicBezTo>
                    <a:cubicBezTo>
                      <a:pt x="515" y="6458"/>
                      <a:pt x="450" y="6323"/>
                      <a:pt x="438" y="6189"/>
                    </a:cubicBezTo>
                    <a:cubicBezTo>
                      <a:pt x="431" y="6177"/>
                      <a:pt x="419" y="6170"/>
                      <a:pt x="404" y="6162"/>
                    </a:cubicBezTo>
                    <a:cubicBezTo>
                      <a:pt x="477" y="6120"/>
                      <a:pt x="438" y="6016"/>
                      <a:pt x="500" y="5966"/>
                    </a:cubicBezTo>
                    <a:lnTo>
                      <a:pt x="500" y="5566"/>
                    </a:lnTo>
                    <a:cubicBezTo>
                      <a:pt x="519" y="5543"/>
                      <a:pt x="527" y="5509"/>
                      <a:pt x="515" y="5482"/>
                    </a:cubicBezTo>
                    <a:lnTo>
                      <a:pt x="592" y="5443"/>
                    </a:lnTo>
                    <a:cubicBezTo>
                      <a:pt x="592" y="5351"/>
                      <a:pt x="600" y="5255"/>
                      <a:pt x="600" y="5163"/>
                    </a:cubicBezTo>
                    <a:cubicBezTo>
                      <a:pt x="600" y="4656"/>
                      <a:pt x="742" y="4175"/>
                      <a:pt x="830" y="3680"/>
                    </a:cubicBezTo>
                    <a:cubicBezTo>
                      <a:pt x="892" y="3618"/>
                      <a:pt x="919" y="3530"/>
                      <a:pt x="899" y="3445"/>
                    </a:cubicBezTo>
                    <a:cubicBezTo>
                      <a:pt x="915" y="3414"/>
                      <a:pt x="926" y="3384"/>
                      <a:pt x="919" y="3353"/>
                    </a:cubicBezTo>
                    <a:cubicBezTo>
                      <a:pt x="988" y="3307"/>
                      <a:pt x="1022" y="3222"/>
                      <a:pt x="1007" y="3142"/>
                    </a:cubicBezTo>
                    <a:cubicBezTo>
                      <a:pt x="1026" y="3119"/>
                      <a:pt x="1030" y="3084"/>
                      <a:pt x="1022" y="3057"/>
                    </a:cubicBezTo>
                    <a:cubicBezTo>
                      <a:pt x="1161" y="2715"/>
                      <a:pt x="1399" y="2431"/>
                      <a:pt x="1603" y="2127"/>
                    </a:cubicBezTo>
                    <a:lnTo>
                      <a:pt x="2371" y="1232"/>
                    </a:lnTo>
                    <a:lnTo>
                      <a:pt x="2821" y="801"/>
                    </a:lnTo>
                    <a:lnTo>
                      <a:pt x="3128" y="509"/>
                    </a:lnTo>
                    <a:cubicBezTo>
                      <a:pt x="3343" y="356"/>
                      <a:pt x="3562" y="206"/>
                      <a:pt x="3739" y="6"/>
                    </a:cubicBezTo>
                    <a:cubicBezTo>
                      <a:pt x="3711" y="3"/>
                      <a:pt x="3683" y="1"/>
                      <a:pt x="36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2" name="Google Shape;6592;p39"/>
              <p:cNvSpPr/>
              <p:nvPr/>
            </p:nvSpPr>
            <p:spPr>
              <a:xfrm>
                <a:off x="6458041" y="1713091"/>
                <a:ext cx="27918" cy="14672"/>
              </a:xfrm>
              <a:custGeom>
                <a:avLst/>
                <a:gdLst/>
                <a:ahLst/>
                <a:cxnLst/>
                <a:rect l="l" t="t" r="r" b="b"/>
                <a:pathLst>
                  <a:path w="900" h="473" extrusionOk="0">
                    <a:moveTo>
                      <a:pt x="276" y="0"/>
                    </a:moveTo>
                    <a:cubicBezTo>
                      <a:pt x="233" y="0"/>
                      <a:pt x="190" y="4"/>
                      <a:pt x="146" y="12"/>
                    </a:cubicBezTo>
                    <a:cubicBezTo>
                      <a:pt x="58" y="23"/>
                      <a:pt x="0" y="108"/>
                      <a:pt x="16" y="196"/>
                    </a:cubicBezTo>
                    <a:cubicBezTo>
                      <a:pt x="31" y="261"/>
                      <a:pt x="76" y="290"/>
                      <a:pt x="128" y="290"/>
                    </a:cubicBezTo>
                    <a:cubicBezTo>
                      <a:pt x="154" y="290"/>
                      <a:pt x="181" y="283"/>
                      <a:pt x="208" y="269"/>
                    </a:cubicBezTo>
                    <a:cubicBezTo>
                      <a:pt x="276" y="234"/>
                      <a:pt x="342" y="212"/>
                      <a:pt x="409" y="212"/>
                    </a:cubicBezTo>
                    <a:cubicBezTo>
                      <a:pt x="466" y="212"/>
                      <a:pt x="524" y="228"/>
                      <a:pt x="585" y="265"/>
                    </a:cubicBezTo>
                    <a:cubicBezTo>
                      <a:pt x="615" y="331"/>
                      <a:pt x="650" y="404"/>
                      <a:pt x="681" y="473"/>
                    </a:cubicBezTo>
                    <a:lnTo>
                      <a:pt x="900" y="473"/>
                    </a:lnTo>
                    <a:cubicBezTo>
                      <a:pt x="854" y="350"/>
                      <a:pt x="800" y="235"/>
                      <a:pt x="684" y="169"/>
                    </a:cubicBezTo>
                    <a:cubicBezTo>
                      <a:pt x="568" y="50"/>
                      <a:pt x="426" y="0"/>
                      <a:pt x="27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3" name="Google Shape;6593;p39"/>
              <p:cNvSpPr/>
              <p:nvPr/>
            </p:nvSpPr>
            <p:spPr>
              <a:xfrm>
                <a:off x="6508232" y="1334119"/>
                <a:ext cx="53168" cy="34556"/>
              </a:xfrm>
              <a:custGeom>
                <a:avLst/>
                <a:gdLst/>
                <a:ahLst/>
                <a:cxnLst/>
                <a:rect l="l" t="t" r="r" b="b"/>
                <a:pathLst>
                  <a:path w="1714" h="1114" extrusionOk="0">
                    <a:moveTo>
                      <a:pt x="436" y="0"/>
                    </a:moveTo>
                    <a:cubicBezTo>
                      <a:pt x="345" y="0"/>
                      <a:pt x="256" y="43"/>
                      <a:pt x="169" y="171"/>
                    </a:cubicBezTo>
                    <a:cubicBezTo>
                      <a:pt x="0" y="451"/>
                      <a:pt x="142" y="632"/>
                      <a:pt x="373" y="782"/>
                    </a:cubicBezTo>
                    <a:cubicBezTo>
                      <a:pt x="415" y="935"/>
                      <a:pt x="550" y="1001"/>
                      <a:pt x="665" y="1085"/>
                    </a:cubicBezTo>
                    <a:cubicBezTo>
                      <a:pt x="694" y="1104"/>
                      <a:pt x="728" y="1114"/>
                      <a:pt x="763" y="1114"/>
                    </a:cubicBezTo>
                    <a:cubicBezTo>
                      <a:pt x="804" y="1114"/>
                      <a:pt x="846" y="1099"/>
                      <a:pt x="880" y="1070"/>
                    </a:cubicBezTo>
                    <a:cubicBezTo>
                      <a:pt x="738" y="847"/>
                      <a:pt x="488" y="705"/>
                      <a:pt x="392" y="444"/>
                    </a:cubicBezTo>
                    <a:cubicBezTo>
                      <a:pt x="400" y="420"/>
                      <a:pt x="400" y="394"/>
                      <a:pt x="392" y="367"/>
                    </a:cubicBezTo>
                    <a:cubicBezTo>
                      <a:pt x="471" y="273"/>
                      <a:pt x="560" y="238"/>
                      <a:pt x="654" y="238"/>
                    </a:cubicBezTo>
                    <a:cubicBezTo>
                      <a:pt x="726" y="238"/>
                      <a:pt x="800" y="258"/>
                      <a:pt x="876" y="286"/>
                    </a:cubicBezTo>
                    <a:lnTo>
                      <a:pt x="1568" y="786"/>
                    </a:lnTo>
                    <a:cubicBezTo>
                      <a:pt x="1590" y="800"/>
                      <a:pt x="1622" y="836"/>
                      <a:pt x="1639" y="836"/>
                    </a:cubicBezTo>
                    <a:cubicBezTo>
                      <a:pt x="1640" y="836"/>
                      <a:pt x="1640" y="836"/>
                      <a:pt x="1641" y="835"/>
                    </a:cubicBezTo>
                    <a:cubicBezTo>
                      <a:pt x="1714" y="797"/>
                      <a:pt x="1687" y="739"/>
                      <a:pt x="1668" y="682"/>
                    </a:cubicBezTo>
                    <a:cubicBezTo>
                      <a:pt x="1495" y="520"/>
                      <a:pt x="1360" y="309"/>
                      <a:pt x="1107" y="263"/>
                    </a:cubicBezTo>
                    <a:cubicBezTo>
                      <a:pt x="1072" y="182"/>
                      <a:pt x="1013" y="146"/>
                      <a:pt x="933" y="146"/>
                    </a:cubicBezTo>
                    <a:cubicBezTo>
                      <a:pt x="915" y="146"/>
                      <a:pt x="896" y="148"/>
                      <a:pt x="876" y="151"/>
                    </a:cubicBezTo>
                    <a:cubicBezTo>
                      <a:pt x="732" y="111"/>
                      <a:pt x="582" y="0"/>
                      <a:pt x="4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4" name="Google Shape;6594;p39"/>
              <p:cNvSpPr/>
              <p:nvPr/>
            </p:nvSpPr>
            <p:spPr>
              <a:xfrm>
                <a:off x="6512047" y="1720567"/>
                <a:ext cx="17774" cy="7166"/>
              </a:xfrm>
              <a:custGeom>
                <a:avLst/>
                <a:gdLst/>
                <a:ahLst/>
                <a:cxnLst/>
                <a:rect l="l" t="t" r="r" b="b"/>
                <a:pathLst>
                  <a:path w="573" h="231" extrusionOk="0">
                    <a:moveTo>
                      <a:pt x="351" y="1"/>
                    </a:moveTo>
                    <a:cubicBezTo>
                      <a:pt x="227" y="1"/>
                      <a:pt x="117" y="57"/>
                      <a:pt x="0" y="101"/>
                    </a:cubicBezTo>
                    <a:cubicBezTo>
                      <a:pt x="76" y="192"/>
                      <a:pt x="151" y="231"/>
                      <a:pt x="229" y="231"/>
                    </a:cubicBezTo>
                    <a:cubicBezTo>
                      <a:pt x="333" y="231"/>
                      <a:pt x="444" y="164"/>
                      <a:pt x="573" y="63"/>
                    </a:cubicBezTo>
                    <a:cubicBezTo>
                      <a:pt x="492" y="18"/>
                      <a:pt x="419" y="1"/>
                      <a:pt x="3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5" name="Google Shape;6595;p39"/>
              <p:cNvSpPr/>
              <p:nvPr/>
            </p:nvSpPr>
            <p:spPr>
              <a:xfrm>
                <a:off x="6538507" y="1554920"/>
                <a:ext cx="36262" cy="21652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698" extrusionOk="0">
                    <a:moveTo>
                      <a:pt x="289" y="0"/>
                    </a:moveTo>
                    <a:cubicBezTo>
                      <a:pt x="242" y="0"/>
                      <a:pt x="205" y="50"/>
                      <a:pt x="189" y="200"/>
                    </a:cubicBezTo>
                    <a:cubicBezTo>
                      <a:pt x="116" y="308"/>
                      <a:pt x="19" y="404"/>
                      <a:pt x="12" y="538"/>
                    </a:cubicBezTo>
                    <a:cubicBezTo>
                      <a:pt x="0" y="603"/>
                      <a:pt x="39" y="665"/>
                      <a:pt x="104" y="692"/>
                    </a:cubicBezTo>
                    <a:cubicBezTo>
                      <a:pt x="115" y="696"/>
                      <a:pt x="126" y="697"/>
                      <a:pt x="135" y="697"/>
                    </a:cubicBezTo>
                    <a:cubicBezTo>
                      <a:pt x="174" y="697"/>
                      <a:pt x="199" y="670"/>
                      <a:pt x="227" y="642"/>
                    </a:cubicBezTo>
                    <a:cubicBezTo>
                      <a:pt x="288" y="588"/>
                      <a:pt x="323" y="507"/>
                      <a:pt x="319" y="427"/>
                    </a:cubicBezTo>
                    <a:cubicBezTo>
                      <a:pt x="335" y="404"/>
                      <a:pt x="338" y="377"/>
                      <a:pt x="338" y="350"/>
                    </a:cubicBezTo>
                    <a:cubicBezTo>
                      <a:pt x="381" y="333"/>
                      <a:pt x="422" y="326"/>
                      <a:pt x="464" y="326"/>
                    </a:cubicBezTo>
                    <a:cubicBezTo>
                      <a:pt x="621" y="326"/>
                      <a:pt x="776" y="422"/>
                      <a:pt x="946" y="422"/>
                    </a:cubicBezTo>
                    <a:cubicBezTo>
                      <a:pt x="1017" y="422"/>
                      <a:pt x="1091" y="405"/>
                      <a:pt x="1168" y="358"/>
                    </a:cubicBezTo>
                    <a:lnTo>
                      <a:pt x="500" y="135"/>
                    </a:lnTo>
                    <a:cubicBezTo>
                      <a:pt x="427" y="81"/>
                      <a:pt x="350" y="0"/>
                      <a:pt x="28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6" name="Google Shape;6596;p39"/>
              <p:cNvSpPr/>
              <p:nvPr/>
            </p:nvSpPr>
            <p:spPr>
              <a:xfrm>
                <a:off x="6455653" y="1410553"/>
                <a:ext cx="29128" cy="7228"/>
              </a:xfrm>
              <a:custGeom>
                <a:avLst/>
                <a:gdLst/>
                <a:ahLst/>
                <a:cxnLst/>
                <a:rect l="l" t="t" r="r" b="b"/>
                <a:pathLst>
                  <a:path w="939" h="233" extrusionOk="0">
                    <a:moveTo>
                      <a:pt x="544" y="1"/>
                    </a:moveTo>
                    <a:cubicBezTo>
                      <a:pt x="377" y="1"/>
                      <a:pt x="208" y="56"/>
                      <a:pt x="39" y="120"/>
                    </a:cubicBezTo>
                    <a:cubicBezTo>
                      <a:pt x="27" y="128"/>
                      <a:pt x="16" y="143"/>
                      <a:pt x="8" y="158"/>
                    </a:cubicBezTo>
                    <a:cubicBezTo>
                      <a:pt x="1" y="166"/>
                      <a:pt x="8" y="189"/>
                      <a:pt x="12" y="189"/>
                    </a:cubicBezTo>
                    <a:cubicBezTo>
                      <a:pt x="132" y="216"/>
                      <a:pt x="252" y="233"/>
                      <a:pt x="370" y="233"/>
                    </a:cubicBezTo>
                    <a:cubicBezTo>
                      <a:pt x="535" y="233"/>
                      <a:pt x="697" y="200"/>
                      <a:pt x="854" y="120"/>
                    </a:cubicBezTo>
                    <a:lnTo>
                      <a:pt x="938" y="128"/>
                    </a:lnTo>
                    <a:cubicBezTo>
                      <a:pt x="809" y="36"/>
                      <a:pt x="677" y="1"/>
                      <a:pt x="54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7" name="Google Shape;6597;p39"/>
              <p:cNvSpPr/>
              <p:nvPr/>
            </p:nvSpPr>
            <p:spPr>
              <a:xfrm>
                <a:off x="6484873" y="1414616"/>
                <a:ext cx="838" cy="372"/>
              </a:xfrm>
              <a:custGeom>
                <a:avLst/>
                <a:gdLst/>
                <a:ahLst/>
                <a:cxnLst/>
                <a:rect l="l" t="t" r="r" b="b"/>
                <a:pathLst>
                  <a:path w="27" h="12" extrusionOk="0">
                    <a:moveTo>
                      <a:pt x="0" y="0"/>
                    </a:moveTo>
                    <a:cubicBezTo>
                      <a:pt x="0" y="4"/>
                      <a:pt x="12" y="4"/>
                      <a:pt x="15" y="12"/>
                    </a:cubicBez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8" name="Google Shape;6598;p39"/>
              <p:cNvSpPr/>
              <p:nvPr/>
            </p:nvSpPr>
            <p:spPr>
              <a:xfrm>
                <a:off x="6485680" y="1411700"/>
                <a:ext cx="15789" cy="5180"/>
              </a:xfrm>
              <a:custGeom>
                <a:avLst/>
                <a:gdLst/>
                <a:ahLst/>
                <a:cxnLst/>
                <a:rect l="l" t="t" r="r" b="b"/>
                <a:pathLst>
                  <a:path w="509" h="167" extrusionOk="0">
                    <a:moveTo>
                      <a:pt x="230" y="0"/>
                    </a:moveTo>
                    <a:cubicBezTo>
                      <a:pt x="149" y="0"/>
                      <a:pt x="73" y="26"/>
                      <a:pt x="1" y="94"/>
                    </a:cubicBezTo>
                    <a:cubicBezTo>
                      <a:pt x="122" y="141"/>
                      <a:pt x="187" y="166"/>
                      <a:pt x="247" y="166"/>
                    </a:cubicBezTo>
                    <a:cubicBezTo>
                      <a:pt x="316" y="166"/>
                      <a:pt x="378" y="135"/>
                      <a:pt x="508" y="67"/>
                    </a:cubicBezTo>
                    <a:cubicBezTo>
                      <a:pt x="409" y="30"/>
                      <a:pt x="316" y="0"/>
                      <a:pt x="2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99" name="Google Shape;6599;p39"/>
              <p:cNvSpPr/>
              <p:nvPr/>
            </p:nvSpPr>
            <p:spPr>
              <a:xfrm>
                <a:off x="6581408" y="1476222"/>
                <a:ext cx="729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324" extrusionOk="0">
                    <a:moveTo>
                      <a:pt x="123" y="1"/>
                    </a:moveTo>
                    <a:cubicBezTo>
                      <a:pt x="120" y="1"/>
                      <a:pt x="116" y="1"/>
                      <a:pt x="112" y="1"/>
                    </a:cubicBezTo>
                    <a:cubicBezTo>
                      <a:pt x="1" y="5"/>
                      <a:pt x="27" y="109"/>
                      <a:pt x="20" y="182"/>
                    </a:cubicBezTo>
                    <a:cubicBezTo>
                      <a:pt x="20" y="228"/>
                      <a:pt x="27" y="278"/>
                      <a:pt x="39" y="324"/>
                    </a:cubicBezTo>
                    <a:lnTo>
                      <a:pt x="227" y="312"/>
                    </a:lnTo>
                    <a:cubicBezTo>
                      <a:pt x="231" y="262"/>
                      <a:pt x="235" y="216"/>
                      <a:pt x="235" y="166"/>
                    </a:cubicBezTo>
                    <a:cubicBezTo>
                      <a:pt x="231" y="89"/>
                      <a:pt x="213" y="1"/>
                      <a:pt x="1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0" name="Google Shape;6600;p39"/>
              <p:cNvSpPr/>
              <p:nvPr/>
            </p:nvSpPr>
            <p:spPr>
              <a:xfrm>
                <a:off x="6408347" y="1616060"/>
                <a:ext cx="13494" cy="1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631" extrusionOk="0">
                    <a:moveTo>
                      <a:pt x="237" y="1"/>
                    </a:moveTo>
                    <a:cubicBezTo>
                      <a:pt x="193" y="1"/>
                      <a:pt x="158" y="49"/>
                      <a:pt x="138" y="146"/>
                    </a:cubicBezTo>
                    <a:cubicBezTo>
                      <a:pt x="42" y="289"/>
                      <a:pt x="0" y="458"/>
                      <a:pt x="8" y="631"/>
                    </a:cubicBezTo>
                    <a:cubicBezTo>
                      <a:pt x="135" y="592"/>
                      <a:pt x="234" y="496"/>
                      <a:pt x="273" y="377"/>
                    </a:cubicBezTo>
                    <a:cubicBezTo>
                      <a:pt x="380" y="300"/>
                      <a:pt x="434" y="200"/>
                      <a:pt x="354" y="89"/>
                    </a:cubicBezTo>
                    <a:cubicBezTo>
                      <a:pt x="312" y="30"/>
                      <a:pt x="272" y="1"/>
                      <a:pt x="23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1" name="Google Shape;6601;p39"/>
              <p:cNvSpPr/>
              <p:nvPr/>
            </p:nvSpPr>
            <p:spPr>
              <a:xfrm>
                <a:off x="6474978" y="1619007"/>
                <a:ext cx="7538" cy="8996"/>
              </a:xfrm>
              <a:custGeom>
                <a:avLst/>
                <a:gdLst/>
                <a:ahLst/>
                <a:cxnLst/>
                <a:rect l="l" t="t" r="r" b="b"/>
                <a:pathLst>
                  <a:path w="243" h="290" extrusionOk="0">
                    <a:moveTo>
                      <a:pt x="116" y="1"/>
                    </a:moveTo>
                    <a:cubicBezTo>
                      <a:pt x="112" y="1"/>
                      <a:pt x="108" y="1"/>
                      <a:pt x="104" y="1"/>
                    </a:cubicBezTo>
                    <a:cubicBezTo>
                      <a:pt x="0" y="86"/>
                      <a:pt x="0" y="182"/>
                      <a:pt x="69" y="290"/>
                    </a:cubicBezTo>
                    <a:cubicBezTo>
                      <a:pt x="177" y="232"/>
                      <a:pt x="242" y="155"/>
                      <a:pt x="185" y="28"/>
                    </a:cubicBezTo>
                    <a:cubicBezTo>
                      <a:pt x="164" y="12"/>
                      <a:pt x="141" y="1"/>
                      <a:pt x="1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2" name="Google Shape;6602;p39"/>
              <p:cNvSpPr/>
              <p:nvPr/>
            </p:nvSpPr>
            <p:spPr>
              <a:xfrm>
                <a:off x="6295807" y="1476873"/>
                <a:ext cx="133417" cy="79008"/>
              </a:xfrm>
              <a:custGeom>
                <a:avLst/>
                <a:gdLst/>
                <a:ahLst/>
                <a:cxnLst/>
                <a:rect l="l" t="t" r="r" b="b"/>
                <a:pathLst>
                  <a:path w="4301" h="2547" extrusionOk="0">
                    <a:moveTo>
                      <a:pt x="3985" y="0"/>
                    </a:moveTo>
                    <a:cubicBezTo>
                      <a:pt x="3884" y="0"/>
                      <a:pt x="3782" y="9"/>
                      <a:pt x="3682" y="26"/>
                    </a:cubicBezTo>
                    <a:cubicBezTo>
                      <a:pt x="3602" y="19"/>
                      <a:pt x="3522" y="5"/>
                      <a:pt x="3443" y="5"/>
                    </a:cubicBezTo>
                    <a:cubicBezTo>
                      <a:pt x="3355" y="5"/>
                      <a:pt x="3269" y="23"/>
                      <a:pt x="3190" y="88"/>
                    </a:cubicBezTo>
                    <a:cubicBezTo>
                      <a:pt x="3048" y="118"/>
                      <a:pt x="2883" y="84"/>
                      <a:pt x="2763" y="203"/>
                    </a:cubicBezTo>
                    <a:lnTo>
                      <a:pt x="2587" y="230"/>
                    </a:lnTo>
                    <a:cubicBezTo>
                      <a:pt x="2425" y="234"/>
                      <a:pt x="2279" y="291"/>
                      <a:pt x="2156" y="391"/>
                    </a:cubicBezTo>
                    <a:cubicBezTo>
                      <a:pt x="2072" y="395"/>
                      <a:pt x="1995" y="441"/>
                      <a:pt x="1937" y="503"/>
                    </a:cubicBezTo>
                    <a:cubicBezTo>
                      <a:pt x="1726" y="541"/>
                      <a:pt x="1542" y="626"/>
                      <a:pt x="1415" y="810"/>
                    </a:cubicBezTo>
                    <a:cubicBezTo>
                      <a:pt x="1223" y="852"/>
                      <a:pt x="1096" y="991"/>
                      <a:pt x="957" y="1106"/>
                    </a:cubicBezTo>
                    <a:cubicBezTo>
                      <a:pt x="750" y="1237"/>
                      <a:pt x="577" y="1413"/>
                      <a:pt x="458" y="1625"/>
                    </a:cubicBezTo>
                    <a:cubicBezTo>
                      <a:pt x="323" y="1728"/>
                      <a:pt x="223" y="1871"/>
                      <a:pt x="170" y="2036"/>
                    </a:cubicBezTo>
                    <a:cubicBezTo>
                      <a:pt x="39" y="2174"/>
                      <a:pt x="1" y="2370"/>
                      <a:pt x="70" y="2547"/>
                    </a:cubicBezTo>
                    <a:cubicBezTo>
                      <a:pt x="212" y="2428"/>
                      <a:pt x="235" y="2278"/>
                      <a:pt x="266" y="2136"/>
                    </a:cubicBezTo>
                    <a:cubicBezTo>
                      <a:pt x="416" y="2036"/>
                      <a:pt x="496" y="1886"/>
                      <a:pt x="569" y="1728"/>
                    </a:cubicBezTo>
                    <a:lnTo>
                      <a:pt x="1057" y="1210"/>
                    </a:lnTo>
                    <a:cubicBezTo>
                      <a:pt x="1246" y="1102"/>
                      <a:pt x="1438" y="1002"/>
                      <a:pt x="1572" y="818"/>
                    </a:cubicBezTo>
                    <a:cubicBezTo>
                      <a:pt x="1764" y="741"/>
                      <a:pt x="1949" y="664"/>
                      <a:pt x="2106" y="522"/>
                    </a:cubicBezTo>
                    <a:lnTo>
                      <a:pt x="2264" y="491"/>
                    </a:lnTo>
                    <a:cubicBezTo>
                      <a:pt x="2375" y="449"/>
                      <a:pt x="2502" y="433"/>
                      <a:pt x="2587" y="330"/>
                    </a:cubicBezTo>
                    <a:cubicBezTo>
                      <a:pt x="2729" y="314"/>
                      <a:pt x="2883" y="326"/>
                      <a:pt x="2998" y="211"/>
                    </a:cubicBezTo>
                    <a:lnTo>
                      <a:pt x="3359" y="191"/>
                    </a:lnTo>
                    <a:cubicBezTo>
                      <a:pt x="3426" y="196"/>
                      <a:pt x="3493" y="205"/>
                      <a:pt x="3558" y="205"/>
                    </a:cubicBezTo>
                    <a:cubicBezTo>
                      <a:pt x="3647" y="205"/>
                      <a:pt x="3734" y="189"/>
                      <a:pt x="3816" y="122"/>
                    </a:cubicBezTo>
                    <a:lnTo>
                      <a:pt x="4301" y="88"/>
                    </a:lnTo>
                    <a:cubicBezTo>
                      <a:pt x="4297" y="68"/>
                      <a:pt x="4289" y="45"/>
                      <a:pt x="4289" y="26"/>
                    </a:cubicBezTo>
                    <a:cubicBezTo>
                      <a:pt x="4189" y="9"/>
                      <a:pt x="4087" y="0"/>
                      <a:pt x="39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3" name="Google Shape;6603;p39"/>
              <p:cNvSpPr/>
              <p:nvPr/>
            </p:nvSpPr>
            <p:spPr>
              <a:xfrm>
                <a:off x="6469953" y="1482860"/>
                <a:ext cx="65607" cy="28725"/>
              </a:xfrm>
              <a:custGeom>
                <a:avLst/>
                <a:gdLst/>
                <a:ahLst/>
                <a:cxnLst/>
                <a:rect l="l" t="t" r="r" b="b"/>
                <a:pathLst>
                  <a:path w="2115" h="926" extrusionOk="0">
                    <a:moveTo>
                      <a:pt x="119" y="1"/>
                    </a:moveTo>
                    <a:cubicBezTo>
                      <a:pt x="81" y="1"/>
                      <a:pt x="41" y="8"/>
                      <a:pt x="1" y="18"/>
                    </a:cubicBezTo>
                    <a:cubicBezTo>
                      <a:pt x="47" y="171"/>
                      <a:pt x="201" y="141"/>
                      <a:pt x="304" y="190"/>
                    </a:cubicBezTo>
                    <a:lnTo>
                      <a:pt x="915" y="390"/>
                    </a:lnTo>
                    <a:cubicBezTo>
                      <a:pt x="911" y="367"/>
                      <a:pt x="911" y="348"/>
                      <a:pt x="904" y="325"/>
                    </a:cubicBezTo>
                    <a:lnTo>
                      <a:pt x="904" y="325"/>
                    </a:lnTo>
                    <a:lnTo>
                      <a:pt x="904" y="325"/>
                    </a:lnTo>
                    <a:lnTo>
                      <a:pt x="904" y="325"/>
                    </a:lnTo>
                    <a:cubicBezTo>
                      <a:pt x="904" y="325"/>
                      <a:pt x="904" y="325"/>
                      <a:pt x="904" y="325"/>
                    </a:cubicBezTo>
                    <a:lnTo>
                      <a:pt x="904" y="325"/>
                    </a:lnTo>
                    <a:cubicBezTo>
                      <a:pt x="904" y="325"/>
                      <a:pt x="904" y="325"/>
                      <a:pt x="904" y="325"/>
                    </a:cubicBezTo>
                    <a:lnTo>
                      <a:pt x="904" y="325"/>
                    </a:lnTo>
                    <a:lnTo>
                      <a:pt x="900" y="325"/>
                    </a:lnTo>
                    <a:cubicBezTo>
                      <a:pt x="746" y="121"/>
                      <a:pt x="527" y="98"/>
                      <a:pt x="300" y="94"/>
                    </a:cubicBezTo>
                    <a:cubicBezTo>
                      <a:pt x="249" y="23"/>
                      <a:pt x="186" y="1"/>
                      <a:pt x="119" y="1"/>
                    </a:cubicBezTo>
                    <a:close/>
                    <a:moveTo>
                      <a:pt x="904" y="325"/>
                    </a:moveTo>
                    <a:cubicBezTo>
                      <a:pt x="915" y="344"/>
                      <a:pt x="919" y="367"/>
                      <a:pt x="915" y="390"/>
                    </a:cubicBezTo>
                    <a:lnTo>
                      <a:pt x="1096" y="448"/>
                    </a:lnTo>
                    <a:cubicBezTo>
                      <a:pt x="1250" y="579"/>
                      <a:pt x="1438" y="629"/>
                      <a:pt x="1615" y="698"/>
                    </a:cubicBezTo>
                    <a:cubicBezTo>
                      <a:pt x="1637" y="714"/>
                      <a:pt x="1662" y="722"/>
                      <a:pt x="1688" y="722"/>
                    </a:cubicBezTo>
                    <a:cubicBezTo>
                      <a:pt x="1693" y="722"/>
                      <a:pt x="1698" y="721"/>
                      <a:pt x="1703" y="721"/>
                    </a:cubicBezTo>
                    <a:cubicBezTo>
                      <a:pt x="1811" y="822"/>
                      <a:pt x="1919" y="926"/>
                      <a:pt x="2078" y="926"/>
                    </a:cubicBezTo>
                    <a:cubicBezTo>
                      <a:pt x="2088" y="926"/>
                      <a:pt x="2099" y="925"/>
                      <a:pt x="2110" y="924"/>
                    </a:cubicBezTo>
                    <a:lnTo>
                      <a:pt x="2114" y="921"/>
                    </a:lnTo>
                    <a:cubicBezTo>
                      <a:pt x="2076" y="778"/>
                      <a:pt x="1976" y="728"/>
                      <a:pt x="1841" y="717"/>
                    </a:cubicBezTo>
                    <a:cubicBezTo>
                      <a:pt x="1788" y="632"/>
                      <a:pt x="1703" y="613"/>
                      <a:pt x="1611" y="605"/>
                    </a:cubicBezTo>
                    <a:cubicBezTo>
                      <a:pt x="1476" y="444"/>
                      <a:pt x="1276" y="410"/>
                      <a:pt x="1096" y="337"/>
                    </a:cubicBezTo>
                    <a:lnTo>
                      <a:pt x="904" y="32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4" name="Google Shape;6604;p39"/>
              <p:cNvSpPr/>
              <p:nvPr/>
            </p:nvSpPr>
            <p:spPr>
              <a:xfrm>
                <a:off x="6388308" y="1612121"/>
                <a:ext cx="20411" cy="25995"/>
              </a:xfrm>
              <a:custGeom>
                <a:avLst/>
                <a:gdLst/>
                <a:ahLst/>
                <a:cxnLst/>
                <a:rect l="l" t="t" r="r" b="b"/>
                <a:pathLst>
                  <a:path w="658" h="838" extrusionOk="0">
                    <a:moveTo>
                      <a:pt x="212" y="1"/>
                    </a:moveTo>
                    <a:cubicBezTo>
                      <a:pt x="0" y="104"/>
                      <a:pt x="112" y="312"/>
                      <a:pt x="74" y="469"/>
                    </a:cubicBezTo>
                    <a:cubicBezTo>
                      <a:pt x="54" y="542"/>
                      <a:pt x="58" y="627"/>
                      <a:pt x="20" y="696"/>
                    </a:cubicBezTo>
                    <a:cubicBezTo>
                      <a:pt x="12" y="723"/>
                      <a:pt x="12" y="758"/>
                      <a:pt x="20" y="788"/>
                    </a:cubicBezTo>
                    <a:cubicBezTo>
                      <a:pt x="49" y="821"/>
                      <a:pt x="76" y="837"/>
                      <a:pt x="104" y="837"/>
                    </a:cubicBezTo>
                    <a:cubicBezTo>
                      <a:pt x="131" y="837"/>
                      <a:pt x="158" y="821"/>
                      <a:pt x="185" y="788"/>
                    </a:cubicBezTo>
                    <a:cubicBezTo>
                      <a:pt x="246" y="585"/>
                      <a:pt x="227" y="354"/>
                      <a:pt x="519" y="258"/>
                    </a:cubicBezTo>
                    <a:cubicBezTo>
                      <a:pt x="649" y="217"/>
                      <a:pt x="657" y="4"/>
                      <a:pt x="421" y="4"/>
                    </a:cubicBezTo>
                    <a:cubicBezTo>
                      <a:pt x="413" y="4"/>
                      <a:pt x="405" y="4"/>
                      <a:pt x="396" y="4"/>
                    </a:cubicBezTo>
                    <a:lnTo>
                      <a:pt x="2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5" name="Google Shape;6605;p39"/>
              <p:cNvSpPr/>
              <p:nvPr/>
            </p:nvSpPr>
            <p:spPr>
              <a:xfrm>
                <a:off x="6188881" y="1843716"/>
                <a:ext cx="6700" cy="7724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49" extrusionOk="0">
                    <a:moveTo>
                      <a:pt x="162" y="1"/>
                    </a:moveTo>
                    <a:cubicBezTo>
                      <a:pt x="124" y="12"/>
                      <a:pt x="89" y="35"/>
                      <a:pt x="58" y="66"/>
                    </a:cubicBezTo>
                    <a:cubicBezTo>
                      <a:pt x="1" y="143"/>
                      <a:pt x="5" y="224"/>
                      <a:pt x="105" y="247"/>
                    </a:cubicBezTo>
                    <a:cubicBezTo>
                      <a:pt x="110" y="248"/>
                      <a:pt x="115" y="249"/>
                      <a:pt x="121" y="249"/>
                    </a:cubicBezTo>
                    <a:cubicBezTo>
                      <a:pt x="172" y="249"/>
                      <a:pt x="215" y="186"/>
                      <a:pt x="208" y="124"/>
                    </a:cubicBezTo>
                    <a:cubicBezTo>
                      <a:pt x="201" y="78"/>
                      <a:pt x="185" y="35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6" name="Google Shape;6606;p39"/>
              <p:cNvSpPr/>
              <p:nvPr/>
            </p:nvSpPr>
            <p:spPr>
              <a:xfrm>
                <a:off x="6194030" y="1843499"/>
                <a:ext cx="372" cy="124"/>
              </a:xfrm>
              <a:custGeom>
                <a:avLst/>
                <a:gdLst/>
                <a:ahLst/>
                <a:cxnLst/>
                <a:rect l="l" t="t" r="r" b="b"/>
                <a:pathLst>
                  <a:path w="12" h="4" extrusionOk="0">
                    <a:moveTo>
                      <a:pt x="0" y="0"/>
                    </a:moveTo>
                    <a:cubicBezTo>
                      <a:pt x="0" y="4"/>
                      <a:pt x="8" y="4"/>
                      <a:pt x="8" y="4"/>
                    </a:cubicBezTo>
                    <a:cubicBezTo>
                      <a:pt x="8" y="4"/>
                      <a:pt x="8" y="0"/>
                      <a:pt x="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7" name="Google Shape;6607;p39"/>
              <p:cNvSpPr/>
              <p:nvPr/>
            </p:nvSpPr>
            <p:spPr>
              <a:xfrm>
                <a:off x="6350650" y="1689950"/>
                <a:ext cx="155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5" h="9" extrusionOk="0">
                    <a:moveTo>
                      <a:pt x="0" y="1"/>
                    </a:moveTo>
                    <a:lnTo>
                      <a:pt x="0" y="9"/>
                    </a:lnTo>
                    <a:lnTo>
                      <a:pt x="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8" name="Google Shape;6608;p39"/>
              <p:cNvSpPr/>
              <p:nvPr/>
            </p:nvSpPr>
            <p:spPr>
              <a:xfrm>
                <a:off x="6320716" y="1560751"/>
                <a:ext cx="37100" cy="129229"/>
              </a:xfrm>
              <a:custGeom>
                <a:avLst/>
                <a:gdLst/>
                <a:ahLst/>
                <a:cxnLst/>
                <a:rect l="l" t="t" r="r" b="b"/>
                <a:pathLst>
                  <a:path w="1196" h="4166" extrusionOk="0">
                    <a:moveTo>
                      <a:pt x="1113" y="1"/>
                    </a:moveTo>
                    <a:cubicBezTo>
                      <a:pt x="1063" y="1"/>
                      <a:pt x="1008" y="90"/>
                      <a:pt x="954" y="123"/>
                    </a:cubicBezTo>
                    <a:cubicBezTo>
                      <a:pt x="900" y="227"/>
                      <a:pt x="746" y="269"/>
                      <a:pt x="750" y="423"/>
                    </a:cubicBezTo>
                    <a:cubicBezTo>
                      <a:pt x="473" y="684"/>
                      <a:pt x="316" y="1015"/>
                      <a:pt x="158" y="1345"/>
                    </a:cubicBezTo>
                    <a:cubicBezTo>
                      <a:pt x="1" y="1526"/>
                      <a:pt x="58" y="1741"/>
                      <a:pt x="62" y="1949"/>
                    </a:cubicBezTo>
                    <a:cubicBezTo>
                      <a:pt x="51" y="1983"/>
                      <a:pt x="51" y="2014"/>
                      <a:pt x="62" y="2045"/>
                    </a:cubicBezTo>
                    <a:cubicBezTo>
                      <a:pt x="51" y="2329"/>
                      <a:pt x="39" y="2610"/>
                      <a:pt x="39" y="2894"/>
                    </a:cubicBezTo>
                    <a:cubicBezTo>
                      <a:pt x="39" y="3244"/>
                      <a:pt x="162" y="3543"/>
                      <a:pt x="443" y="3762"/>
                    </a:cubicBezTo>
                    <a:cubicBezTo>
                      <a:pt x="454" y="3839"/>
                      <a:pt x="481" y="3908"/>
                      <a:pt x="562" y="3931"/>
                    </a:cubicBezTo>
                    <a:lnTo>
                      <a:pt x="658" y="3989"/>
                    </a:lnTo>
                    <a:cubicBezTo>
                      <a:pt x="712" y="4098"/>
                      <a:pt x="794" y="4165"/>
                      <a:pt x="915" y="4165"/>
                    </a:cubicBezTo>
                    <a:cubicBezTo>
                      <a:pt x="930" y="4165"/>
                      <a:pt x="945" y="4164"/>
                      <a:pt x="961" y="4162"/>
                    </a:cubicBezTo>
                    <a:cubicBezTo>
                      <a:pt x="923" y="4008"/>
                      <a:pt x="792" y="3939"/>
                      <a:pt x="658" y="3874"/>
                    </a:cubicBezTo>
                    <a:cubicBezTo>
                      <a:pt x="639" y="3847"/>
                      <a:pt x="604" y="3832"/>
                      <a:pt x="569" y="3828"/>
                    </a:cubicBezTo>
                    <a:cubicBezTo>
                      <a:pt x="581" y="3808"/>
                      <a:pt x="577" y="3782"/>
                      <a:pt x="558" y="3770"/>
                    </a:cubicBezTo>
                    <a:cubicBezTo>
                      <a:pt x="274" y="3390"/>
                      <a:pt x="158" y="2971"/>
                      <a:pt x="254" y="2498"/>
                    </a:cubicBezTo>
                    <a:cubicBezTo>
                      <a:pt x="281" y="2356"/>
                      <a:pt x="258" y="2202"/>
                      <a:pt x="258" y="2049"/>
                    </a:cubicBezTo>
                    <a:cubicBezTo>
                      <a:pt x="266" y="1995"/>
                      <a:pt x="270" y="1941"/>
                      <a:pt x="270" y="1891"/>
                    </a:cubicBezTo>
                    <a:cubicBezTo>
                      <a:pt x="327" y="1791"/>
                      <a:pt x="350" y="1668"/>
                      <a:pt x="339" y="1549"/>
                    </a:cubicBezTo>
                    <a:cubicBezTo>
                      <a:pt x="523" y="1222"/>
                      <a:pt x="700" y="896"/>
                      <a:pt x="885" y="565"/>
                    </a:cubicBezTo>
                    <a:cubicBezTo>
                      <a:pt x="946" y="392"/>
                      <a:pt x="1104" y="289"/>
                      <a:pt x="1196" y="135"/>
                    </a:cubicBezTo>
                    <a:cubicBezTo>
                      <a:pt x="1171" y="34"/>
                      <a:pt x="1143" y="1"/>
                      <a:pt x="11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09" name="Google Shape;6609;p39"/>
              <p:cNvSpPr/>
              <p:nvPr/>
            </p:nvSpPr>
            <p:spPr>
              <a:xfrm>
                <a:off x="6358994" y="1703257"/>
                <a:ext cx="75596" cy="52889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1705" extrusionOk="0">
                    <a:moveTo>
                      <a:pt x="176" y="1"/>
                    </a:moveTo>
                    <a:cubicBezTo>
                      <a:pt x="119" y="1"/>
                      <a:pt x="61" y="8"/>
                      <a:pt x="0" y="25"/>
                    </a:cubicBezTo>
                    <a:cubicBezTo>
                      <a:pt x="151" y="109"/>
                      <a:pt x="302" y="184"/>
                      <a:pt x="475" y="184"/>
                    </a:cubicBezTo>
                    <a:cubicBezTo>
                      <a:pt x="501" y="184"/>
                      <a:pt x="527" y="182"/>
                      <a:pt x="554" y="179"/>
                    </a:cubicBezTo>
                    <a:cubicBezTo>
                      <a:pt x="596" y="298"/>
                      <a:pt x="653" y="410"/>
                      <a:pt x="642" y="548"/>
                    </a:cubicBezTo>
                    <a:cubicBezTo>
                      <a:pt x="611" y="859"/>
                      <a:pt x="753" y="1074"/>
                      <a:pt x="1057" y="1178"/>
                    </a:cubicBezTo>
                    <a:cubicBezTo>
                      <a:pt x="1076" y="1197"/>
                      <a:pt x="1099" y="1205"/>
                      <a:pt x="1122" y="1205"/>
                    </a:cubicBezTo>
                    <a:cubicBezTo>
                      <a:pt x="1138" y="1248"/>
                      <a:pt x="1177" y="1271"/>
                      <a:pt x="1220" y="1271"/>
                    </a:cubicBezTo>
                    <a:cubicBezTo>
                      <a:pt x="1231" y="1271"/>
                      <a:pt x="1242" y="1270"/>
                      <a:pt x="1253" y="1266"/>
                    </a:cubicBezTo>
                    <a:cubicBezTo>
                      <a:pt x="1449" y="1316"/>
                      <a:pt x="1668" y="1316"/>
                      <a:pt x="1845" y="1436"/>
                    </a:cubicBezTo>
                    <a:cubicBezTo>
                      <a:pt x="1918" y="1555"/>
                      <a:pt x="2025" y="1605"/>
                      <a:pt x="2156" y="1620"/>
                    </a:cubicBezTo>
                    <a:cubicBezTo>
                      <a:pt x="2179" y="1643"/>
                      <a:pt x="2206" y="1662"/>
                      <a:pt x="2229" y="1681"/>
                    </a:cubicBezTo>
                    <a:cubicBezTo>
                      <a:pt x="2258" y="1694"/>
                      <a:pt x="2292" y="1705"/>
                      <a:pt x="2323" y="1705"/>
                    </a:cubicBezTo>
                    <a:cubicBezTo>
                      <a:pt x="2357" y="1705"/>
                      <a:pt x="2388" y="1692"/>
                      <a:pt x="2406" y="1658"/>
                    </a:cubicBezTo>
                    <a:cubicBezTo>
                      <a:pt x="2436" y="1582"/>
                      <a:pt x="2348" y="1555"/>
                      <a:pt x="2298" y="1528"/>
                    </a:cubicBezTo>
                    <a:cubicBezTo>
                      <a:pt x="2248" y="1509"/>
                      <a:pt x="2202" y="1501"/>
                      <a:pt x="2152" y="1493"/>
                    </a:cubicBezTo>
                    <a:lnTo>
                      <a:pt x="1849" y="1313"/>
                    </a:lnTo>
                    <a:cubicBezTo>
                      <a:pt x="1789" y="1220"/>
                      <a:pt x="1690" y="1166"/>
                      <a:pt x="1583" y="1166"/>
                    </a:cubicBezTo>
                    <a:cubicBezTo>
                      <a:pt x="1579" y="1166"/>
                      <a:pt x="1576" y="1166"/>
                      <a:pt x="1572" y="1167"/>
                    </a:cubicBezTo>
                    <a:cubicBezTo>
                      <a:pt x="1529" y="1124"/>
                      <a:pt x="1474" y="1100"/>
                      <a:pt x="1415" y="1100"/>
                    </a:cubicBezTo>
                    <a:cubicBezTo>
                      <a:pt x="1395" y="1100"/>
                      <a:pt x="1374" y="1103"/>
                      <a:pt x="1353" y="1109"/>
                    </a:cubicBezTo>
                    <a:lnTo>
                      <a:pt x="1053" y="1059"/>
                    </a:lnTo>
                    <a:cubicBezTo>
                      <a:pt x="949" y="928"/>
                      <a:pt x="884" y="778"/>
                      <a:pt x="899" y="617"/>
                    </a:cubicBezTo>
                    <a:cubicBezTo>
                      <a:pt x="919" y="433"/>
                      <a:pt x="823" y="313"/>
                      <a:pt x="715" y="187"/>
                    </a:cubicBezTo>
                    <a:cubicBezTo>
                      <a:pt x="696" y="160"/>
                      <a:pt x="661" y="141"/>
                      <a:pt x="630" y="141"/>
                    </a:cubicBezTo>
                    <a:cubicBezTo>
                      <a:pt x="483" y="61"/>
                      <a:pt x="335" y="1"/>
                      <a:pt x="1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0" name="Google Shape;6610;p39"/>
              <p:cNvSpPr/>
              <p:nvPr/>
            </p:nvSpPr>
            <p:spPr>
              <a:xfrm>
                <a:off x="6504881" y="1413406"/>
                <a:ext cx="23513" cy="4560"/>
              </a:xfrm>
              <a:custGeom>
                <a:avLst/>
                <a:gdLst/>
                <a:ahLst/>
                <a:cxnLst/>
                <a:rect l="l" t="t" r="r" b="b"/>
                <a:pathLst>
                  <a:path w="758" h="147" extrusionOk="0">
                    <a:moveTo>
                      <a:pt x="515" y="11"/>
                    </a:moveTo>
                    <a:cubicBezTo>
                      <a:pt x="434" y="11"/>
                      <a:pt x="359" y="26"/>
                      <a:pt x="285" y="32"/>
                    </a:cubicBezTo>
                    <a:cubicBezTo>
                      <a:pt x="235" y="20"/>
                      <a:pt x="189" y="12"/>
                      <a:pt x="139" y="12"/>
                    </a:cubicBezTo>
                    <a:cubicBezTo>
                      <a:pt x="85" y="16"/>
                      <a:pt x="1" y="1"/>
                      <a:pt x="20" y="97"/>
                    </a:cubicBezTo>
                    <a:cubicBezTo>
                      <a:pt x="24" y="120"/>
                      <a:pt x="97" y="147"/>
                      <a:pt x="139" y="147"/>
                    </a:cubicBezTo>
                    <a:cubicBezTo>
                      <a:pt x="189" y="147"/>
                      <a:pt x="235" y="135"/>
                      <a:pt x="285" y="128"/>
                    </a:cubicBezTo>
                    <a:cubicBezTo>
                      <a:pt x="294" y="127"/>
                      <a:pt x="302" y="127"/>
                      <a:pt x="311" y="127"/>
                    </a:cubicBezTo>
                    <a:cubicBezTo>
                      <a:pt x="378" y="127"/>
                      <a:pt x="448" y="139"/>
                      <a:pt x="521" y="139"/>
                    </a:cubicBezTo>
                    <a:cubicBezTo>
                      <a:pt x="597" y="139"/>
                      <a:pt x="676" y="126"/>
                      <a:pt x="758" y="70"/>
                    </a:cubicBezTo>
                    <a:cubicBezTo>
                      <a:pt x="670" y="24"/>
                      <a:pt x="590" y="11"/>
                      <a:pt x="515" y="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1" name="Google Shape;6611;p39"/>
              <p:cNvSpPr/>
              <p:nvPr/>
            </p:nvSpPr>
            <p:spPr>
              <a:xfrm>
                <a:off x="6439926" y="1342247"/>
                <a:ext cx="36262" cy="31640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020" extrusionOk="0">
                    <a:moveTo>
                      <a:pt x="949" y="1"/>
                    </a:moveTo>
                    <a:cubicBezTo>
                      <a:pt x="865" y="51"/>
                      <a:pt x="773" y="109"/>
                      <a:pt x="661" y="109"/>
                    </a:cubicBezTo>
                    <a:cubicBezTo>
                      <a:pt x="542" y="162"/>
                      <a:pt x="427" y="231"/>
                      <a:pt x="304" y="262"/>
                    </a:cubicBezTo>
                    <a:cubicBezTo>
                      <a:pt x="0" y="347"/>
                      <a:pt x="73" y="520"/>
                      <a:pt x="181" y="704"/>
                    </a:cubicBezTo>
                    <a:lnTo>
                      <a:pt x="185" y="704"/>
                    </a:lnTo>
                    <a:cubicBezTo>
                      <a:pt x="104" y="792"/>
                      <a:pt x="27" y="881"/>
                      <a:pt x="58" y="1015"/>
                    </a:cubicBezTo>
                    <a:cubicBezTo>
                      <a:pt x="89" y="1015"/>
                      <a:pt x="123" y="1015"/>
                      <a:pt x="158" y="1019"/>
                    </a:cubicBezTo>
                    <a:cubicBezTo>
                      <a:pt x="277" y="942"/>
                      <a:pt x="269" y="827"/>
                      <a:pt x="246" y="704"/>
                    </a:cubicBezTo>
                    <a:cubicBezTo>
                      <a:pt x="285" y="447"/>
                      <a:pt x="546" y="397"/>
                      <a:pt x="692" y="247"/>
                    </a:cubicBezTo>
                    <a:cubicBezTo>
                      <a:pt x="853" y="212"/>
                      <a:pt x="1023" y="208"/>
                      <a:pt x="1169" y="105"/>
                    </a:cubicBezTo>
                    <a:cubicBezTo>
                      <a:pt x="1122" y="9"/>
                      <a:pt x="1034" y="9"/>
                      <a:pt x="9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2" name="Google Shape;6612;p39"/>
              <p:cNvSpPr/>
              <p:nvPr/>
            </p:nvSpPr>
            <p:spPr>
              <a:xfrm>
                <a:off x="6469736" y="1483139"/>
                <a:ext cx="248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8" h="5" extrusionOk="0">
                    <a:moveTo>
                      <a:pt x="8" y="1"/>
                    </a:moveTo>
                    <a:lnTo>
                      <a:pt x="0" y="5"/>
                    </a:lnTo>
                    <a:lnTo>
                      <a:pt x="8" y="5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3" name="Google Shape;6613;p39"/>
              <p:cNvSpPr/>
              <p:nvPr/>
            </p:nvSpPr>
            <p:spPr>
              <a:xfrm>
                <a:off x="6428820" y="1476656"/>
                <a:ext cx="40698" cy="6886"/>
              </a:xfrm>
              <a:custGeom>
                <a:avLst/>
                <a:gdLst/>
                <a:ahLst/>
                <a:cxnLst/>
                <a:rect l="l" t="t" r="r" b="b"/>
                <a:pathLst>
                  <a:path w="1312" h="222" extrusionOk="0">
                    <a:moveTo>
                      <a:pt x="545" y="1"/>
                    </a:moveTo>
                    <a:cubicBezTo>
                      <a:pt x="365" y="1"/>
                      <a:pt x="183" y="27"/>
                      <a:pt x="1" y="29"/>
                    </a:cubicBezTo>
                    <a:cubicBezTo>
                      <a:pt x="9" y="48"/>
                      <a:pt x="9" y="72"/>
                      <a:pt x="13" y="91"/>
                    </a:cubicBezTo>
                    <a:lnTo>
                      <a:pt x="189" y="114"/>
                    </a:lnTo>
                    <a:cubicBezTo>
                      <a:pt x="317" y="196"/>
                      <a:pt x="452" y="216"/>
                      <a:pt x="588" y="216"/>
                    </a:cubicBezTo>
                    <a:cubicBezTo>
                      <a:pt x="701" y="216"/>
                      <a:pt x="815" y="202"/>
                      <a:pt x="927" y="198"/>
                    </a:cubicBezTo>
                    <a:cubicBezTo>
                      <a:pt x="998" y="213"/>
                      <a:pt x="1070" y="221"/>
                      <a:pt x="1141" y="221"/>
                    </a:cubicBezTo>
                    <a:cubicBezTo>
                      <a:pt x="1198" y="221"/>
                      <a:pt x="1255" y="216"/>
                      <a:pt x="1311" y="206"/>
                    </a:cubicBezTo>
                    <a:cubicBezTo>
                      <a:pt x="1274" y="113"/>
                      <a:pt x="1202" y="101"/>
                      <a:pt x="1126" y="101"/>
                    </a:cubicBezTo>
                    <a:cubicBezTo>
                      <a:pt x="1098" y="101"/>
                      <a:pt x="1070" y="103"/>
                      <a:pt x="1043" y="103"/>
                    </a:cubicBezTo>
                    <a:cubicBezTo>
                      <a:pt x="1036" y="103"/>
                      <a:pt x="1030" y="103"/>
                      <a:pt x="1023" y="102"/>
                    </a:cubicBezTo>
                    <a:cubicBezTo>
                      <a:pt x="867" y="22"/>
                      <a:pt x="707" y="1"/>
                      <a:pt x="5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4" name="Google Shape;6614;p39"/>
              <p:cNvSpPr/>
              <p:nvPr/>
            </p:nvSpPr>
            <p:spPr>
              <a:xfrm>
                <a:off x="6469612" y="1483046"/>
                <a:ext cx="248" cy="124"/>
              </a:xfrm>
              <a:custGeom>
                <a:avLst/>
                <a:gdLst/>
                <a:ahLst/>
                <a:cxnLst/>
                <a:rect l="l" t="t" r="r" b="b"/>
                <a:pathLst>
                  <a:path w="8" h="4" extrusionOk="0">
                    <a:moveTo>
                      <a:pt x="0" y="0"/>
                    </a:moveTo>
                    <a:cubicBezTo>
                      <a:pt x="0" y="0"/>
                      <a:pt x="0" y="4"/>
                      <a:pt x="4" y="4"/>
                    </a:cubicBez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5" name="Google Shape;6615;p39"/>
              <p:cNvSpPr/>
              <p:nvPr/>
            </p:nvSpPr>
            <p:spPr>
              <a:xfrm>
                <a:off x="6535870" y="1270590"/>
                <a:ext cx="8872" cy="5832"/>
              </a:xfrm>
              <a:custGeom>
                <a:avLst/>
                <a:gdLst/>
                <a:ahLst/>
                <a:cxnLst/>
                <a:rect l="l" t="t" r="r" b="b"/>
                <a:pathLst>
                  <a:path w="286" h="188" extrusionOk="0">
                    <a:moveTo>
                      <a:pt x="158" y="0"/>
                    </a:moveTo>
                    <a:cubicBezTo>
                      <a:pt x="84" y="0"/>
                      <a:pt x="54" y="126"/>
                      <a:pt x="1" y="182"/>
                    </a:cubicBezTo>
                    <a:cubicBezTo>
                      <a:pt x="18" y="186"/>
                      <a:pt x="34" y="187"/>
                      <a:pt x="50" y="187"/>
                    </a:cubicBezTo>
                    <a:cubicBezTo>
                      <a:pt x="141" y="187"/>
                      <a:pt x="213" y="135"/>
                      <a:pt x="285" y="86"/>
                    </a:cubicBezTo>
                    <a:cubicBezTo>
                      <a:pt x="231" y="23"/>
                      <a:pt x="190" y="0"/>
                      <a:pt x="1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6" name="Google Shape;6616;p39"/>
              <p:cNvSpPr/>
              <p:nvPr/>
            </p:nvSpPr>
            <p:spPr>
              <a:xfrm>
                <a:off x="6462818" y="1360641"/>
                <a:ext cx="47585" cy="47088"/>
              </a:xfrm>
              <a:custGeom>
                <a:avLst/>
                <a:gdLst/>
                <a:ahLst/>
                <a:cxnLst/>
                <a:rect l="l" t="t" r="r" b="b"/>
                <a:pathLst>
                  <a:path w="1534" h="1518" extrusionOk="0">
                    <a:moveTo>
                      <a:pt x="904" y="1"/>
                    </a:moveTo>
                    <a:cubicBezTo>
                      <a:pt x="772" y="1"/>
                      <a:pt x="646" y="21"/>
                      <a:pt x="523" y="96"/>
                    </a:cubicBezTo>
                    <a:cubicBezTo>
                      <a:pt x="16" y="449"/>
                      <a:pt x="0" y="599"/>
                      <a:pt x="438" y="1022"/>
                    </a:cubicBezTo>
                    <a:cubicBezTo>
                      <a:pt x="561" y="1275"/>
                      <a:pt x="811" y="1333"/>
                      <a:pt x="1049" y="1406"/>
                    </a:cubicBezTo>
                    <a:lnTo>
                      <a:pt x="1234" y="1456"/>
                    </a:lnTo>
                    <a:cubicBezTo>
                      <a:pt x="1249" y="1506"/>
                      <a:pt x="1287" y="1518"/>
                      <a:pt x="1337" y="1518"/>
                    </a:cubicBezTo>
                    <a:lnTo>
                      <a:pt x="1533" y="1337"/>
                    </a:lnTo>
                    <a:lnTo>
                      <a:pt x="1245" y="1318"/>
                    </a:lnTo>
                    <a:cubicBezTo>
                      <a:pt x="1049" y="1176"/>
                      <a:pt x="753" y="1183"/>
                      <a:pt x="626" y="930"/>
                    </a:cubicBezTo>
                    <a:cubicBezTo>
                      <a:pt x="427" y="718"/>
                      <a:pt x="530" y="522"/>
                      <a:pt x="650" y="319"/>
                    </a:cubicBezTo>
                    <a:cubicBezTo>
                      <a:pt x="803" y="111"/>
                      <a:pt x="1145" y="319"/>
                      <a:pt x="1322" y="27"/>
                    </a:cubicBezTo>
                    <a:cubicBezTo>
                      <a:pt x="1174" y="21"/>
                      <a:pt x="1036" y="1"/>
                      <a:pt x="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7" name="Google Shape;6617;p39"/>
              <p:cNvSpPr/>
              <p:nvPr/>
            </p:nvSpPr>
            <p:spPr>
              <a:xfrm>
                <a:off x="6525758" y="1376958"/>
                <a:ext cx="5491" cy="561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181" extrusionOk="0">
                    <a:moveTo>
                      <a:pt x="104" y="0"/>
                    </a:moveTo>
                    <a:lnTo>
                      <a:pt x="0" y="108"/>
                    </a:lnTo>
                    <a:cubicBezTo>
                      <a:pt x="19" y="145"/>
                      <a:pt x="49" y="181"/>
                      <a:pt x="83" y="181"/>
                    </a:cubicBezTo>
                    <a:cubicBezTo>
                      <a:pt x="98" y="181"/>
                      <a:pt x="114" y="174"/>
                      <a:pt x="131" y="158"/>
                    </a:cubicBezTo>
                    <a:cubicBezTo>
                      <a:pt x="177" y="112"/>
                      <a:pt x="135" y="54"/>
                      <a:pt x="1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8" name="Google Shape;6618;p39"/>
              <p:cNvSpPr/>
              <p:nvPr/>
            </p:nvSpPr>
            <p:spPr>
              <a:xfrm>
                <a:off x="6588542" y="1354003"/>
                <a:ext cx="37255" cy="36138"/>
              </a:xfrm>
              <a:custGeom>
                <a:avLst/>
                <a:gdLst/>
                <a:ahLst/>
                <a:cxnLst/>
                <a:rect l="l" t="t" r="r" b="b"/>
                <a:pathLst>
                  <a:path w="1201" h="1165" extrusionOk="0">
                    <a:moveTo>
                      <a:pt x="1051" y="0"/>
                    </a:moveTo>
                    <a:cubicBezTo>
                      <a:pt x="1045" y="0"/>
                      <a:pt x="1038" y="1"/>
                      <a:pt x="1031" y="2"/>
                    </a:cubicBezTo>
                    <a:cubicBezTo>
                      <a:pt x="900" y="25"/>
                      <a:pt x="916" y="133"/>
                      <a:pt x="923" y="229"/>
                    </a:cubicBezTo>
                    <a:cubicBezTo>
                      <a:pt x="858" y="364"/>
                      <a:pt x="789" y="494"/>
                      <a:pt x="724" y="629"/>
                    </a:cubicBezTo>
                    <a:lnTo>
                      <a:pt x="724" y="633"/>
                    </a:lnTo>
                    <a:cubicBezTo>
                      <a:pt x="681" y="609"/>
                      <a:pt x="631" y="594"/>
                      <a:pt x="585" y="586"/>
                    </a:cubicBezTo>
                    <a:cubicBezTo>
                      <a:pt x="576" y="586"/>
                      <a:pt x="567" y="586"/>
                      <a:pt x="557" y="586"/>
                    </a:cubicBezTo>
                    <a:cubicBezTo>
                      <a:pt x="184" y="586"/>
                      <a:pt x="0" y="813"/>
                      <a:pt x="116" y="1124"/>
                    </a:cubicBezTo>
                    <a:cubicBezTo>
                      <a:pt x="190" y="1150"/>
                      <a:pt x="260" y="1165"/>
                      <a:pt x="328" y="1165"/>
                    </a:cubicBezTo>
                    <a:cubicBezTo>
                      <a:pt x="436" y="1165"/>
                      <a:pt x="536" y="1128"/>
                      <a:pt x="627" y="1036"/>
                    </a:cubicBezTo>
                    <a:cubicBezTo>
                      <a:pt x="631" y="1036"/>
                      <a:pt x="635" y="1036"/>
                      <a:pt x="639" y="1036"/>
                    </a:cubicBezTo>
                    <a:cubicBezTo>
                      <a:pt x="751" y="1036"/>
                      <a:pt x="820" y="982"/>
                      <a:pt x="827" y="852"/>
                    </a:cubicBezTo>
                    <a:lnTo>
                      <a:pt x="839" y="840"/>
                    </a:lnTo>
                    <a:cubicBezTo>
                      <a:pt x="1046" y="648"/>
                      <a:pt x="1200" y="433"/>
                      <a:pt x="1115" y="129"/>
                    </a:cubicBezTo>
                    <a:cubicBezTo>
                      <a:pt x="1126" y="70"/>
                      <a:pt x="1114" y="0"/>
                      <a:pt x="10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19" name="Google Shape;6619;p39"/>
              <p:cNvSpPr/>
              <p:nvPr/>
            </p:nvSpPr>
            <p:spPr>
              <a:xfrm>
                <a:off x="6573312" y="1414120"/>
                <a:ext cx="9244" cy="933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301" extrusionOk="0">
                    <a:moveTo>
                      <a:pt x="127" y="0"/>
                    </a:moveTo>
                    <a:cubicBezTo>
                      <a:pt x="73" y="0"/>
                      <a:pt x="26" y="20"/>
                      <a:pt x="0" y="105"/>
                    </a:cubicBezTo>
                    <a:cubicBezTo>
                      <a:pt x="4" y="166"/>
                      <a:pt x="8" y="228"/>
                      <a:pt x="16" y="293"/>
                    </a:cubicBezTo>
                    <a:cubicBezTo>
                      <a:pt x="54" y="296"/>
                      <a:pt x="93" y="300"/>
                      <a:pt x="129" y="300"/>
                    </a:cubicBezTo>
                    <a:cubicBezTo>
                      <a:pt x="225" y="300"/>
                      <a:pt x="298" y="270"/>
                      <a:pt x="281" y="105"/>
                    </a:cubicBezTo>
                    <a:cubicBezTo>
                      <a:pt x="292" y="74"/>
                      <a:pt x="292" y="47"/>
                      <a:pt x="288" y="16"/>
                    </a:cubicBezTo>
                    <a:lnTo>
                      <a:pt x="288" y="16"/>
                    </a:lnTo>
                    <a:cubicBezTo>
                      <a:pt x="286" y="16"/>
                      <a:pt x="283" y="17"/>
                      <a:pt x="281" y="17"/>
                    </a:cubicBezTo>
                    <a:cubicBezTo>
                      <a:pt x="230" y="17"/>
                      <a:pt x="176" y="0"/>
                      <a:pt x="12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0" name="Google Shape;6620;p39"/>
              <p:cNvSpPr/>
              <p:nvPr/>
            </p:nvSpPr>
            <p:spPr>
              <a:xfrm>
                <a:off x="6350867" y="1673881"/>
                <a:ext cx="74200" cy="23079"/>
              </a:xfrm>
              <a:custGeom>
                <a:avLst/>
                <a:gdLst/>
                <a:ahLst/>
                <a:cxnLst/>
                <a:rect l="l" t="t" r="r" b="b"/>
                <a:pathLst>
                  <a:path w="2392" h="744" extrusionOk="0">
                    <a:moveTo>
                      <a:pt x="1183" y="0"/>
                    </a:moveTo>
                    <a:cubicBezTo>
                      <a:pt x="1074" y="0"/>
                      <a:pt x="964" y="35"/>
                      <a:pt x="854" y="108"/>
                    </a:cubicBezTo>
                    <a:lnTo>
                      <a:pt x="704" y="135"/>
                    </a:lnTo>
                    <a:cubicBezTo>
                      <a:pt x="699" y="134"/>
                      <a:pt x="694" y="134"/>
                      <a:pt x="690" y="134"/>
                    </a:cubicBezTo>
                    <a:cubicBezTo>
                      <a:pt x="637" y="134"/>
                      <a:pt x="605" y="155"/>
                      <a:pt x="608" y="219"/>
                    </a:cubicBezTo>
                    <a:lnTo>
                      <a:pt x="604" y="231"/>
                    </a:lnTo>
                    <a:lnTo>
                      <a:pt x="404" y="327"/>
                    </a:lnTo>
                    <a:lnTo>
                      <a:pt x="1" y="530"/>
                    </a:lnTo>
                    <a:cubicBezTo>
                      <a:pt x="62" y="672"/>
                      <a:pt x="99" y="743"/>
                      <a:pt x="155" y="743"/>
                    </a:cubicBezTo>
                    <a:cubicBezTo>
                      <a:pt x="209" y="743"/>
                      <a:pt x="281" y="679"/>
                      <a:pt x="408" y="550"/>
                    </a:cubicBezTo>
                    <a:cubicBezTo>
                      <a:pt x="512" y="527"/>
                      <a:pt x="643" y="569"/>
                      <a:pt x="696" y="419"/>
                    </a:cubicBezTo>
                    <a:lnTo>
                      <a:pt x="704" y="411"/>
                    </a:lnTo>
                    <a:lnTo>
                      <a:pt x="808" y="327"/>
                    </a:lnTo>
                    <a:lnTo>
                      <a:pt x="1192" y="196"/>
                    </a:lnTo>
                    <a:lnTo>
                      <a:pt x="1419" y="204"/>
                    </a:lnTo>
                    <a:lnTo>
                      <a:pt x="1607" y="250"/>
                    </a:lnTo>
                    <a:cubicBezTo>
                      <a:pt x="1761" y="384"/>
                      <a:pt x="1934" y="492"/>
                      <a:pt x="2122" y="576"/>
                    </a:cubicBezTo>
                    <a:cubicBezTo>
                      <a:pt x="2171" y="643"/>
                      <a:pt x="2222" y="709"/>
                      <a:pt x="2301" y="709"/>
                    </a:cubicBezTo>
                    <a:cubicBezTo>
                      <a:pt x="2328" y="709"/>
                      <a:pt x="2357" y="701"/>
                      <a:pt x="2391" y="684"/>
                    </a:cubicBezTo>
                    <a:cubicBezTo>
                      <a:pt x="2333" y="550"/>
                      <a:pt x="2226" y="484"/>
                      <a:pt x="2107" y="446"/>
                    </a:cubicBezTo>
                    <a:cubicBezTo>
                      <a:pt x="1957" y="311"/>
                      <a:pt x="1815" y="173"/>
                      <a:pt x="1607" y="131"/>
                    </a:cubicBezTo>
                    <a:lnTo>
                      <a:pt x="1607" y="127"/>
                    </a:lnTo>
                    <a:cubicBezTo>
                      <a:pt x="1591" y="116"/>
                      <a:pt x="1570" y="107"/>
                      <a:pt x="1550" y="107"/>
                    </a:cubicBezTo>
                    <a:cubicBezTo>
                      <a:pt x="1542" y="107"/>
                      <a:pt x="1534" y="108"/>
                      <a:pt x="1526" y="112"/>
                    </a:cubicBezTo>
                    <a:cubicBezTo>
                      <a:pt x="1412" y="39"/>
                      <a:pt x="1298" y="0"/>
                      <a:pt x="11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1" name="Google Shape;6621;p39"/>
              <p:cNvSpPr/>
              <p:nvPr/>
            </p:nvSpPr>
            <p:spPr>
              <a:xfrm>
                <a:off x="6508107" y="1363992"/>
                <a:ext cx="5149" cy="4033"/>
              </a:xfrm>
              <a:custGeom>
                <a:avLst/>
                <a:gdLst/>
                <a:ahLst/>
                <a:cxnLst/>
                <a:rect l="l" t="t" r="r" b="b"/>
                <a:pathLst>
                  <a:path w="166" h="130" extrusionOk="0">
                    <a:moveTo>
                      <a:pt x="77" y="1"/>
                    </a:moveTo>
                    <a:cubicBezTo>
                      <a:pt x="53" y="1"/>
                      <a:pt x="31" y="10"/>
                      <a:pt x="12" y="34"/>
                    </a:cubicBezTo>
                    <a:cubicBezTo>
                      <a:pt x="0" y="45"/>
                      <a:pt x="46" y="95"/>
                      <a:pt x="58" y="130"/>
                    </a:cubicBezTo>
                    <a:lnTo>
                      <a:pt x="166" y="26"/>
                    </a:lnTo>
                    <a:cubicBezTo>
                      <a:pt x="136" y="14"/>
                      <a:pt x="105" y="1"/>
                      <a:pt x="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2" name="Google Shape;6622;p39"/>
              <p:cNvSpPr/>
              <p:nvPr/>
            </p:nvSpPr>
            <p:spPr>
              <a:xfrm>
                <a:off x="6403074" y="1511244"/>
                <a:ext cx="157861" cy="64211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2070" extrusionOk="0">
                    <a:moveTo>
                      <a:pt x="2095" y="997"/>
                    </a:moveTo>
                    <a:cubicBezTo>
                      <a:pt x="2099" y="1020"/>
                      <a:pt x="2107" y="1043"/>
                      <a:pt x="2107" y="1062"/>
                    </a:cubicBezTo>
                    <a:cubicBezTo>
                      <a:pt x="2076" y="1043"/>
                      <a:pt x="2041" y="1032"/>
                      <a:pt x="2003" y="1024"/>
                    </a:cubicBezTo>
                    <a:cubicBezTo>
                      <a:pt x="2015" y="1016"/>
                      <a:pt x="2030" y="1012"/>
                      <a:pt x="2038" y="1005"/>
                    </a:cubicBezTo>
                    <a:lnTo>
                      <a:pt x="2095" y="997"/>
                    </a:lnTo>
                    <a:close/>
                    <a:moveTo>
                      <a:pt x="985" y="1074"/>
                    </a:moveTo>
                    <a:cubicBezTo>
                      <a:pt x="1004" y="1085"/>
                      <a:pt x="1019" y="1093"/>
                      <a:pt x="1038" y="1101"/>
                    </a:cubicBezTo>
                    <a:cubicBezTo>
                      <a:pt x="1038" y="1105"/>
                      <a:pt x="1035" y="1108"/>
                      <a:pt x="1035" y="1112"/>
                    </a:cubicBezTo>
                    <a:cubicBezTo>
                      <a:pt x="1015" y="1093"/>
                      <a:pt x="992" y="1082"/>
                      <a:pt x="965" y="1074"/>
                    </a:cubicBezTo>
                    <a:close/>
                    <a:moveTo>
                      <a:pt x="4297" y="0"/>
                    </a:moveTo>
                    <a:cubicBezTo>
                      <a:pt x="4290" y="0"/>
                      <a:pt x="4284" y="1"/>
                      <a:pt x="4278" y="2"/>
                    </a:cubicBezTo>
                    <a:lnTo>
                      <a:pt x="4270" y="9"/>
                    </a:lnTo>
                    <a:cubicBezTo>
                      <a:pt x="4270" y="75"/>
                      <a:pt x="4312" y="105"/>
                      <a:pt x="4378" y="113"/>
                    </a:cubicBezTo>
                    <a:cubicBezTo>
                      <a:pt x="4439" y="248"/>
                      <a:pt x="4558" y="328"/>
                      <a:pt x="4658" y="432"/>
                    </a:cubicBezTo>
                    <a:lnTo>
                      <a:pt x="4555" y="594"/>
                    </a:lnTo>
                    <a:cubicBezTo>
                      <a:pt x="4403" y="658"/>
                      <a:pt x="4249" y="675"/>
                      <a:pt x="4093" y="675"/>
                    </a:cubicBezTo>
                    <a:cubicBezTo>
                      <a:pt x="3916" y="675"/>
                      <a:pt x="3737" y="653"/>
                      <a:pt x="3559" y="653"/>
                    </a:cubicBezTo>
                    <a:cubicBezTo>
                      <a:pt x="3527" y="653"/>
                      <a:pt x="3495" y="653"/>
                      <a:pt x="3463" y="655"/>
                    </a:cubicBezTo>
                    <a:cubicBezTo>
                      <a:pt x="3363" y="610"/>
                      <a:pt x="3259" y="599"/>
                      <a:pt x="3152" y="599"/>
                    </a:cubicBezTo>
                    <a:cubicBezTo>
                      <a:pt x="3095" y="599"/>
                      <a:pt x="3037" y="602"/>
                      <a:pt x="2979" y="605"/>
                    </a:cubicBezTo>
                    <a:cubicBezTo>
                      <a:pt x="2935" y="558"/>
                      <a:pt x="2876" y="532"/>
                      <a:pt x="2816" y="532"/>
                    </a:cubicBezTo>
                    <a:cubicBezTo>
                      <a:pt x="2803" y="532"/>
                      <a:pt x="2789" y="533"/>
                      <a:pt x="2775" y="536"/>
                    </a:cubicBezTo>
                    <a:cubicBezTo>
                      <a:pt x="2763" y="529"/>
                      <a:pt x="2750" y="526"/>
                      <a:pt x="2737" y="526"/>
                    </a:cubicBezTo>
                    <a:cubicBezTo>
                      <a:pt x="2705" y="526"/>
                      <a:pt x="2675" y="544"/>
                      <a:pt x="2664" y="574"/>
                    </a:cubicBezTo>
                    <a:cubicBezTo>
                      <a:pt x="2656" y="578"/>
                      <a:pt x="2656" y="590"/>
                      <a:pt x="2652" y="597"/>
                    </a:cubicBezTo>
                    <a:cubicBezTo>
                      <a:pt x="2575" y="772"/>
                      <a:pt x="2484" y="925"/>
                      <a:pt x="2311" y="925"/>
                    </a:cubicBezTo>
                    <a:cubicBezTo>
                      <a:pt x="2259" y="925"/>
                      <a:pt x="2201" y="911"/>
                      <a:pt x="2134" y="882"/>
                    </a:cubicBezTo>
                    <a:cubicBezTo>
                      <a:pt x="2093" y="836"/>
                      <a:pt x="2044" y="823"/>
                      <a:pt x="1994" y="823"/>
                    </a:cubicBezTo>
                    <a:cubicBezTo>
                      <a:pt x="1955" y="823"/>
                      <a:pt x="1915" y="831"/>
                      <a:pt x="1876" y="839"/>
                    </a:cubicBezTo>
                    <a:cubicBezTo>
                      <a:pt x="1756" y="822"/>
                      <a:pt x="1636" y="785"/>
                      <a:pt x="1522" y="785"/>
                    </a:cubicBezTo>
                    <a:cubicBezTo>
                      <a:pt x="1512" y="785"/>
                      <a:pt x="1502" y="785"/>
                      <a:pt x="1492" y="786"/>
                    </a:cubicBezTo>
                    <a:cubicBezTo>
                      <a:pt x="1465" y="788"/>
                      <a:pt x="1439" y="789"/>
                      <a:pt x="1412" y="789"/>
                    </a:cubicBezTo>
                    <a:cubicBezTo>
                      <a:pt x="1304" y="789"/>
                      <a:pt x="1195" y="775"/>
                      <a:pt x="1088" y="775"/>
                    </a:cubicBezTo>
                    <a:cubicBezTo>
                      <a:pt x="939" y="775"/>
                      <a:pt x="795" y="802"/>
                      <a:pt x="670" y="932"/>
                    </a:cubicBezTo>
                    <a:lnTo>
                      <a:pt x="647" y="1020"/>
                    </a:lnTo>
                    <a:cubicBezTo>
                      <a:pt x="620" y="1039"/>
                      <a:pt x="612" y="1070"/>
                      <a:pt x="616" y="1097"/>
                    </a:cubicBezTo>
                    <a:cubicBezTo>
                      <a:pt x="424" y="1135"/>
                      <a:pt x="166" y="1070"/>
                      <a:pt x="59" y="1243"/>
                    </a:cubicBezTo>
                    <a:cubicBezTo>
                      <a:pt x="1" y="1339"/>
                      <a:pt x="151" y="1550"/>
                      <a:pt x="139" y="1723"/>
                    </a:cubicBezTo>
                    <a:cubicBezTo>
                      <a:pt x="139" y="1775"/>
                      <a:pt x="122" y="1847"/>
                      <a:pt x="197" y="1847"/>
                    </a:cubicBezTo>
                    <a:cubicBezTo>
                      <a:pt x="200" y="1847"/>
                      <a:pt x="204" y="1847"/>
                      <a:pt x="208" y="1846"/>
                    </a:cubicBezTo>
                    <a:cubicBezTo>
                      <a:pt x="220" y="1846"/>
                      <a:pt x="235" y="1769"/>
                      <a:pt x="251" y="1731"/>
                    </a:cubicBezTo>
                    <a:cubicBezTo>
                      <a:pt x="324" y="1681"/>
                      <a:pt x="351" y="1593"/>
                      <a:pt x="328" y="1508"/>
                    </a:cubicBezTo>
                    <a:cubicBezTo>
                      <a:pt x="347" y="1450"/>
                      <a:pt x="362" y="1385"/>
                      <a:pt x="381" y="1324"/>
                    </a:cubicBezTo>
                    <a:cubicBezTo>
                      <a:pt x="433" y="1301"/>
                      <a:pt x="482" y="1283"/>
                      <a:pt x="526" y="1283"/>
                    </a:cubicBezTo>
                    <a:cubicBezTo>
                      <a:pt x="586" y="1283"/>
                      <a:pt x="634" y="1319"/>
                      <a:pt x="654" y="1431"/>
                    </a:cubicBezTo>
                    <a:cubicBezTo>
                      <a:pt x="603" y="1552"/>
                      <a:pt x="562" y="1694"/>
                      <a:pt x="744" y="1694"/>
                    </a:cubicBezTo>
                    <a:cubicBezTo>
                      <a:pt x="753" y="1694"/>
                      <a:pt x="763" y="1693"/>
                      <a:pt x="773" y="1692"/>
                    </a:cubicBezTo>
                    <a:cubicBezTo>
                      <a:pt x="942" y="1681"/>
                      <a:pt x="969" y="1554"/>
                      <a:pt x="881" y="1416"/>
                    </a:cubicBezTo>
                    <a:cubicBezTo>
                      <a:pt x="946" y="1239"/>
                      <a:pt x="1158" y="1366"/>
                      <a:pt x="1250" y="1239"/>
                    </a:cubicBezTo>
                    <a:lnTo>
                      <a:pt x="1438" y="1239"/>
                    </a:lnTo>
                    <a:cubicBezTo>
                      <a:pt x="1546" y="1297"/>
                      <a:pt x="1663" y="1305"/>
                      <a:pt x="1780" y="1305"/>
                    </a:cubicBezTo>
                    <a:cubicBezTo>
                      <a:pt x="1828" y="1305"/>
                      <a:pt x="1876" y="1304"/>
                      <a:pt x="1924" y="1304"/>
                    </a:cubicBezTo>
                    <a:cubicBezTo>
                      <a:pt x="1938" y="1304"/>
                      <a:pt x="1951" y="1304"/>
                      <a:pt x="1965" y="1304"/>
                    </a:cubicBezTo>
                    <a:lnTo>
                      <a:pt x="2660" y="1362"/>
                    </a:lnTo>
                    <a:cubicBezTo>
                      <a:pt x="2752" y="1470"/>
                      <a:pt x="2833" y="1585"/>
                      <a:pt x="2979" y="1616"/>
                    </a:cubicBezTo>
                    <a:cubicBezTo>
                      <a:pt x="3094" y="1712"/>
                      <a:pt x="3229" y="1785"/>
                      <a:pt x="3371" y="1823"/>
                    </a:cubicBezTo>
                    <a:lnTo>
                      <a:pt x="3402" y="1846"/>
                    </a:lnTo>
                    <a:lnTo>
                      <a:pt x="3440" y="1846"/>
                    </a:lnTo>
                    <a:cubicBezTo>
                      <a:pt x="3598" y="1981"/>
                      <a:pt x="3790" y="1923"/>
                      <a:pt x="3967" y="1954"/>
                    </a:cubicBezTo>
                    <a:cubicBezTo>
                      <a:pt x="3995" y="2011"/>
                      <a:pt x="4043" y="2070"/>
                      <a:pt x="4095" y="2070"/>
                    </a:cubicBezTo>
                    <a:cubicBezTo>
                      <a:pt x="4113" y="2070"/>
                      <a:pt x="4132" y="2063"/>
                      <a:pt x="4151" y="2046"/>
                    </a:cubicBezTo>
                    <a:cubicBezTo>
                      <a:pt x="4236" y="1969"/>
                      <a:pt x="4136" y="1900"/>
                      <a:pt x="4074" y="1854"/>
                    </a:cubicBezTo>
                    <a:cubicBezTo>
                      <a:pt x="4043" y="1839"/>
                      <a:pt x="4017" y="1827"/>
                      <a:pt x="3982" y="1823"/>
                    </a:cubicBezTo>
                    <a:cubicBezTo>
                      <a:pt x="3851" y="1766"/>
                      <a:pt x="3713" y="1742"/>
                      <a:pt x="3571" y="1742"/>
                    </a:cubicBezTo>
                    <a:lnTo>
                      <a:pt x="3379" y="1708"/>
                    </a:lnTo>
                    <a:cubicBezTo>
                      <a:pt x="3286" y="1558"/>
                      <a:pt x="3121" y="1531"/>
                      <a:pt x="2983" y="1473"/>
                    </a:cubicBezTo>
                    <a:cubicBezTo>
                      <a:pt x="2902" y="1362"/>
                      <a:pt x="2814" y="1251"/>
                      <a:pt x="2668" y="1224"/>
                    </a:cubicBezTo>
                    <a:cubicBezTo>
                      <a:pt x="2654" y="1204"/>
                      <a:pt x="2629" y="1192"/>
                      <a:pt x="2605" y="1192"/>
                    </a:cubicBezTo>
                    <a:cubicBezTo>
                      <a:pt x="2602" y="1192"/>
                      <a:pt x="2598" y="1192"/>
                      <a:pt x="2595" y="1193"/>
                    </a:cubicBezTo>
                    <a:lnTo>
                      <a:pt x="2695" y="1032"/>
                    </a:lnTo>
                    <a:cubicBezTo>
                      <a:pt x="2697" y="1032"/>
                      <a:pt x="2700" y="1032"/>
                      <a:pt x="2702" y="1032"/>
                    </a:cubicBezTo>
                    <a:cubicBezTo>
                      <a:pt x="2738" y="1032"/>
                      <a:pt x="2772" y="1006"/>
                      <a:pt x="2775" y="970"/>
                    </a:cubicBezTo>
                    <a:lnTo>
                      <a:pt x="2775" y="962"/>
                    </a:lnTo>
                    <a:cubicBezTo>
                      <a:pt x="2783" y="932"/>
                      <a:pt x="2791" y="901"/>
                      <a:pt x="2814" y="874"/>
                    </a:cubicBezTo>
                    <a:lnTo>
                      <a:pt x="2814" y="874"/>
                    </a:lnTo>
                    <a:cubicBezTo>
                      <a:pt x="2795" y="897"/>
                      <a:pt x="2783" y="932"/>
                      <a:pt x="2775" y="962"/>
                    </a:cubicBezTo>
                    <a:cubicBezTo>
                      <a:pt x="2841" y="943"/>
                      <a:pt x="2887" y="893"/>
                      <a:pt x="2898" y="824"/>
                    </a:cubicBezTo>
                    <a:lnTo>
                      <a:pt x="3044" y="732"/>
                    </a:lnTo>
                    <a:cubicBezTo>
                      <a:pt x="3406" y="866"/>
                      <a:pt x="3790" y="843"/>
                      <a:pt x="4159" y="912"/>
                    </a:cubicBezTo>
                    <a:cubicBezTo>
                      <a:pt x="4192" y="917"/>
                      <a:pt x="4224" y="920"/>
                      <a:pt x="4257" y="920"/>
                    </a:cubicBezTo>
                    <a:cubicBezTo>
                      <a:pt x="4425" y="920"/>
                      <a:pt x="4584" y="854"/>
                      <a:pt x="4697" y="728"/>
                    </a:cubicBezTo>
                    <a:lnTo>
                      <a:pt x="4981" y="686"/>
                    </a:lnTo>
                    <a:lnTo>
                      <a:pt x="5077" y="709"/>
                    </a:lnTo>
                    <a:cubicBezTo>
                      <a:pt x="5089" y="643"/>
                      <a:pt x="5039" y="613"/>
                      <a:pt x="4981" y="605"/>
                    </a:cubicBezTo>
                    <a:cubicBezTo>
                      <a:pt x="4939" y="440"/>
                      <a:pt x="4797" y="374"/>
                      <a:pt x="4681" y="282"/>
                    </a:cubicBezTo>
                    <a:cubicBezTo>
                      <a:pt x="4612" y="163"/>
                      <a:pt x="4497" y="71"/>
                      <a:pt x="4366" y="21"/>
                    </a:cubicBezTo>
                    <a:cubicBezTo>
                      <a:pt x="4345" y="6"/>
                      <a:pt x="4320" y="0"/>
                      <a:pt x="42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23" name="Google Shape;6623;p39"/>
              <p:cNvSpPr/>
              <p:nvPr/>
            </p:nvSpPr>
            <p:spPr>
              <a:xfrm>
                <a:off x="6548278" y="1267178"/>
                <a:ext cx="3009" cy="2885"/>
              </a:xfrm>
              <a:custGeom>
                <a:avLst/>
                <a:gdLst/>
                <a:ahLst/>
                <a:cxnLst/>
                <a:rect l="l" t="t" r="r" b="b"/>
                <a:pathLst>
                  <a:path w="97" h="93" extrusionOk="0">
                    <a:moveTo>
                      <a:pt x="96" y="0"/>
                    </a:moveTo>
                    <a:lnTo>
                      <a:pt x="0" y="92"/>
                    </a:lnTo>
                    <a:cubicBezTo>
                      <a:pt x="2" y="92"/>
                      <a:pt x="5" y="93"/>
                      <a:pt x="7" y="93"/>
                    </a:cubicBezTo>
                    <a:cubicBezTo>
                      <a:pt x="47" y="93"/>
                      <a:pt x="85" y="59"/>
                      <a:pt x="96" y="15"/>
                    </a:cubicBezTo>
                    <a:lnTo>
                      <a:pt x="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624" name="Google Shape;6624;p39"/>
          <p:cNvGrpSpPr/>
          <p:nvPr/>
        </p:nvGrpSpPr>
        <p:grpSpPr>
          <a:xfrm>
            <a:off x="1096425" y="2485801"/>
            <a:ext cx="657385" cy="635203"/>
            <a:chOff x="3806948" y="1530972"/>
            <a:chExt cx="568131" cy="548961"/>
          </a:xfrm>
        </p:grpSpPr>
        <p:sp>
          <p:nvSpPr>
            <p:cNvPr id="6625" name="Google Shape;6625;p39"/>
            <p:cNvSpPr/>
            <p:nvPr/>
          </p:nvSpPr>
          <p:spPr>
            <a:xfrm>
              <a:off x="3806948" y="1530972"/>
              <a:ext cx="568131" cy="548961"/>
            </a:xfrm>
            <a:custGeom>
              <a:avLst/>
              <a:gdLst/>
              <a:ahLst/>
              <a:cxnLst/>
              <a:rect l="l" t="t" r="r" b="b"/>
              <a:pathLst>
                <a:path w="18315" h="17697" extrusionOk="0">
                  <a:moveTo>
                    <a:pt x="17212" y="6425"/>
                  </a:moveTo>
                  <a:cubicBezTo>
                    <a:pt x="17227" y="6448"/>
                    <a:pt x="17238" y="6475"/>
                    <a:pt x="17254" y="6505"/>
                  </a:cubicBezTo>
                  <a:cubicBezTo>
                    <a:pt x="17227" y="6517"/>
                    <a:pt x="17196" y="6525"/>
                    <a:pt x="17173" y="6544"/>
                  </a:cubicBezTo>
                  <a:lnTo>
                    <a:pt x="17162" y="6521"/>
                  </a:lnTo>
                  <a:cubicBezTo>
                    <a:pt x="17181" y="6490"/>
                    <a:pt x="17200" y="6459"/>
                    <a:pt x="17212" y="6425"/>
                  </a:cubicBezTo>
                  <a:close/>
                  <a:moveTo>
                    <a:pt x="4804" y="11712"/>
                  </a:moveTo>
                  <a:lnTo>
                    <a:pt x="4834" y="11727"/>
                  </a:lnTo>
                  <a:cubicBezTo>
                    <a:pt x="4819" y="11727"/>
                    <a:pt x="4807" y="11731"/>
                    <a:pt x="4800" y="11735"/>
                  </a:cubicBezTo>
                  <a:cubicBezTo>
                    <a:pt x="4800" y="11727"/>
                    <a:pt x="4800" y="11716"/>
                    <a:pt x="4804" y="11712"/>
                  </a:cubicBezTo>
                  <a:close/>
                  <a:moveTo>
                    <a:pt x="13692" y="253"/>
                  </a:moveTo>
                  <a:cubicBezTo>
                    <a:pt x="13716" y="275"/>
                    <a:pt x="13750" y="286"/>
                    <a:pt x="13785" y="286"/>
                  </a:cubicBezTo>
                  <a:cubicBezTo>
                    <a:pt x="13793" y="286"/>
                    <a:pt x="13802" y="286"/>
                    <a:pt x="13811" y="284"/>
                  </a:cubicBezTo>
                  <a:cubicBezTo>
                    <a:pt x="13826" y="280"/>
                    <a:pt x="13845" y="276"/>
                    <a:pt x="13857" y="273"/>
                  </a:cubicBezTo>
                  <a:cubicBezTo>
                    <a:pt x="13903" y="434"/>
                    <a:pt x="13984" y="584"/>
                    <a:pt x="14099" y="715"/>
                  </a:cubicBezTo>
                  <a:cubicBezTo>
                    <a:pt x="14095" y="726"/>
                    <a:pt x="14087" y="738"/>
                    <a:pt x="14084" y="753"/>
                  </a:cubicBezTo>
                  <a:cubicBezTo>
                    <a:pt x="14057" y="949"/>
                    <a:pt x="14160" y="1106"/>
                    <a:pt x="14237" y="1276"/>
                  </a:cubicBezTo>
                  <a:cubicBezTo>
                    <a:pt x="14429" y="1683"/>
                    <a:pt x="14691" y="2067"/>
                    <a:pt x="14825" y="2501"/>
                  </a:cubicBezTo>
                  <a:cubicBezTo>
                    <a:pt x="15160" y="3558"/>
                    <a:pt x="15832" y="4423"/>
                    <a:pt x="16370" y="5364"/>
                  </a:cubicBezTo>
                  <a:cubicBezTo>
                    <a:pt x="16405" y="5391"/>
                    <a:pt x="16431" y="5426"/>
                    <a:pt x="16462" y="5452"/>
                  </a:cubicBezTo>
                  <a:cubicBezTo>
                    <a:pt x="16462" y="5541"/>
                    <a:pt x="16520" y="5583"/>
                    <a:pt x="16585" y="5622"/>
                  </a:cubicBezTo>
                  <a:cubicBezTo>
                    <a:pt x="16597" y="5637"/>
                    <a:pt x="16604" y="5652"/>
                    <a:pt x="16612" y="5664"/>
                  </a:cubicBezTo>
                  <a:cubicBezTo>
                    <a:pt x="16624" y="5691"/>
                    <a:pt x="16639" y="5710"/>
                    <a:pt x="16658" y="5733"/>
                  </a:cubicBezTo>
                  <a:cubicBezTo>
                    <a:pt x="16593" y="5910"/>
                    <a:pt x="16846" y="6010"/>
                    <a:pt x="16797" y="6183"/>
                  </a:cubicBezTo>
                  <a:cubicBezTo>
                    <a:pt x="16773" y="6271"/>
                    <a:pt x="16812" y="6336"/>
                    <a:pt x="16866" y="6405"/>
                  </a:cubicBezTo>
                  <a:cubicBezTo>
                    <a:pt x="16873" y="6482"/>
                    <a:pt x="16912" y="6555"/>
                    <a:pt x="16977" y="6598"/>
                  </a:cubicBezTo>
                  <a:lnTo>
                    <a:pt x="17066" y="6717"/>
                  </a:lnTo>
                  <a:lnTo>
                    <a:pt x="17288" y="6997"/>
                  </a:lnTo>
                  <a:cubicBezTo>
                    <a:pt x="17273" y="7028"/>
                    <a:pt x="17277" y="7066"/>
                    <a:pt x="17308" y="7093"/>
                  </a:cubicBezTo>
                  <a:cubicBezTo>
                    <a:pt x="17304" y="7255"/>
                    <a:pt x="17308" y="7408"/>
                    <a:pt x="17477" y="7504"/>
                  </a:cubicBezTo>
                  <a:cubicBezTo>
                    <a:pt x="17469" y="7558"/>
                    <a:pt x="17507" y="7604"/>
                    <a:pt x="17561" y="7616"/>
                  </a:cubicBezTo>
                  <a:cubicBezTo>
                    <a:pt x="17634" y="7754"/>
                    <a:pt x="17669" y="7873"/>
                    <a:pt x="17461" y="7893"/>
                  </a:cubicBezTo>
                  <a:cubicBezTo>
                    <a:pt x="17435" y="7895"/>
                    <a:pt x="17408" y="7896"/>
                    <a:pt x="17381" y="7896"/>
                  </a:cubicBezTo>
                  <a:cubicBezTo>
                    <a:pt x="17324" y="7896"/>
                    <a:pt x="17267" y="7892"/>
                    <a:pt x="17210" y="7892"/>
                  </a:cubicBezTo>
                  <a:cubicBezTo>
                    <a:pt x="17105" y="7892"/>
                    <a:pt x="17003" y="7906"/>
                    <a:pt x="16912" y="7985"/>
                  </a:cubicBezTo>
                  <a:cubicBezTo>
                    <a:pt x="15913" y="8023"/>
                    <a:pt x="14933" y="8196"/>
                    <a:pt x="13949" y="8334"/>
                  </a:cubicBezTo>
                  <a:cubicBezTo>
                    <a:pt x="13757" y="8365"/>
                    <a:pt x="13549" y="8369"/>
                    <a:pt x="13384" y="8496"/>
                  </a:cubicBezTo>
                  <a:cubicBezTo>
                    <a:pt x="13339" y="8490"/>
                    <a:pt x="13293" y="8487"/>
                    <a:pt x="13248" y="8487"/>
                  </a:cubicBezTo>
                  <a:cubicBezTo>
                    <a:pt x="13085" y="8487"/>
                    <a:pt x="12924" y="8525"/>
                    <a:pt x="12777" y="8600"/>
                  </a:cubicBezTo>
                  <a:cubicBezTo>
                    <a:pt x="12735" y="8597"/>
                    <a:pt x="12693" y="8596"/>
                    <a:pt x="12651" y="8596"/>
                  </a:cubicBezTo>
                  <a:cubicBezTo>
                    <a:pt x="12248" y="8596"/>
                    <a:pt x="11864" y="8707"/>
                    <a:pt x="11474" y="8815"/>
                  </a:cubicBezTo>
                  <a:cubicBezTo>
                    <a:pt x="11443" y="8818"/>
                    <a:pt x="11412" y="8820"/>
                    <a:pt x="11379" y="8820"/>
                  </a:cubicBezTo>
                  <a:cubicBezTo>
                    <a:pt x="11340" y="8820"/>
                    <a:pt x="11299" y="8817"/>
                    <a:pt x="11259" y="8811"/>
                  </a:cubicBezTo>
                  <a:cubicBezTo>
                    <a:pt x="11217" y="8815"/>
                    <a:pt x="11167" y="8826"/>
                    <a:pt x="11125" y="8842"/>
                  </a:cubicBezTo>
                  <a:cubicBezTo>
                    <a:pt x="11044" y="8869"/>
                    <a:pt x="10963" y="8907"/>
                    <a:pt x="10879" y="8938"/>
                  </a:cubicBezTo>
                  <a:cubicBezTo>
                    <a:pt x="10840" y="8949"/>
                    <a:pt x="10798" y="8965"/>
                    <a:pt x="10760" y="8980"/>
                  </a:cubicBezTo>
                  <a:cubicBezTo>
                    <a:pt x="10725" y="8988"/>
                    <a:pt x="10698" y="8995"/>
                    <a:pt x="10664" y="8999"/>
                  </a:cubicBezTo>
                  <a:cubicBezTo>
                    <a:pt x="10646" y="8998"/>
                    <a:pt x="10629" y="8998"/>
                    <a:pt x="10612" y="8998"/>
                  </a:cubicBezTo>
                  <a:cubicBezTo>
                    <a:pt x="10554" y="8998"/>
                    <a:pt x="10497" y="9004"/>
                    <a:pt x="10437" y="9018"/>
                  </a:cubicBezTo>
                  <a:cubicBezTo>
                    <a:pt x="10395" y="9022"/>
                    <a:pt x="10356" y="9026"/>
                    <a:pt x="10318" y="9038"/>
                  </a:cubicBezTo>
                  <a:cubicBezTo>
                    <a:pt x="10276" y="9045"/>
                    <a:pt x="10233" y="9061"/>
                    <a:pt x="10195" y="9076"/>
                  </a:cubicBezTo>
                  <a:cubicBezTo>
                    <a:pt x="10145" y="9103"/>
                    <a:pt x="10087" y="9118"/>
                    <a:pt x="10041" y="9141"/>
                  </a:cubicBezTo>
                  <a:cubicBezTo>
                    <a:pt x="9542" y="9218"/>
                    <a:pt x="9088" y="9426"/>
                    <a:pt x="8639" y="9629"/>
                  </a:cubicBezTo>
                  <a:lnTo>
                    <a:pt x="8639" y="9622"/>
                  </a:lnTo>
                  <a:cubicBezTo>
                    <a:pt x="8181" y="9737"/>
                    <a:pt x="7739" y="9910"/>
                    <a:pt x="7324" y="10137"/>
                  </a:cubicBezTo>
                  <a:cubicBezTo>
                    <a:pt x="7321" y="10136"/>
                    <a:pt x="7317" y="10136"/>
                    <a:pt x="7313" y="10136"/>
                  </a:cubicBezTo>
                  <a:cubicBezTo>
                    <a:pt x="7237" y="10136"/>
                    <a:pt x="7164" y="10174"/>
                    <a:pt x="7113" y="10233"/>
                  </a:cubicBezTo>
                  <a:lnTo>
                    <a:pt x="7013" y="10263"/>
                  </a:lnTo>
                  <a:cubicBezTo>
                    <a:pt x="7005" y="10262"/>
                    <a:pt x="6998" y="10261"/>
                    <a:pt x="6990" y="10261"/>
                  </a:cubicBezTo>
                  <a:cubicBezTo>
                    <a:pt x="6946" y="10261"/>
                    <a:pt x="6907" y="10289"/>
                    <a:pt x="6890" y="10329"/>
                  </a:cubicBezTo>
                  <a:cubicBezTo>
                    <a:pt x="6884" y="10327"/>
                    <a:pt x="6878" y="10326"/>
                    <a:pt x="6872" y="10326"/>
                  </a:cubicBezTo>
                  <a:cubicBezTo>
                    <a:pt x="6847" y="10326"/>
                    <a:pt x="6823" y="10339"/>
                    <a:pt x="6817" y="10363"/>
                  </a:cubicBezTo>
                  <a:lnTo>
                    <a:pt x="6813" y="10363"/>
                  </a:lnTo>
                  <a:cubicBezTo>
                    <a:pt x="6810" y="10363"/>
                    <a:pt x="6807" y="10363"/>
                    <a:pt x="6804" y="10363"/>
                  </a:cubicBezTo>
                  <a:cubicBezTo>
                    <a:pt x="6758" y="10363"/>
                    <a:pt x="6720" y="10390"/>
                    <a:pt x="6710" y="10436"/>
                  </a:cubicBezTo>
                  <a:cubicBezTo>
                    <a:pt x="6701" y="10435"/>
                    <a:pt x="6692" y="10434"/>
                    <a:pt x="6683" y="10434"/>
                  </a:cubicBezTo>
                  <a:cubicBezTo>
                    <a:pt x="6612" y="10434"/>
                    <a:pt x="6548" y="10475"/>
                    <a:pt x="6514" y="10536"/>
                  </a:cubicBezTo>
                  <a:lnTo>
                    <a:pt x="6506" y="10536"/>
                  </a:lnTo>
                  <a:cubicBezTo>
                    <a:pt x="6237" y="10602"/>
                    <a:pt x="5987" y="10744"/>
                    <a:pt x="5784" y="10928"/>
                  </a:cubicBezTo>
                  <a:cubicBezTo>
                    <a:pt x="5680" y="10982"/>
                    <a:pt x="5572" y="11040"/>
                    <a:pt x="5507" y="11140"/>
                  </a:cubicBezTo>
                  <a:cubicBezTo>
                    <a:pt x="5453" y="11140"/>
                    <a:pt x="5403" y="11174"/>
                    <a:pt x="5392" y="11228"/>
                  </a:cubicBezTo>
                  <a:cubicBezTo>
                    <a:pt x="5315" y="11232"/>
                    <a:pt x="5246" y="11282"/>
                    <a:pt x="5211" y="11351"/>
                  </a:cubicBezTo>
                  <a:lnTo>
                    <a:pt x="5203" y="11351"/>
                  </a:lnTo>
                  <a:cubicBezTo>
                    <a:pt x="5149" y="11359"/>
                    <a:pt x="5107" y="11389"/>
                    <a:pt x="5092" y="11439"/>
                  </a:cubicBezTo>
                  <a:lnTo>
                    <a:pt x="5096" y="11443"/>
                  </a:lnTo>
                  <a:cubicBezTo>
                    <a:pt x="5089" y="11442"/>
                    <a:pt x="5083" y="11441"/>
                    <a:pt x="5077" y="11441"/>
                  </a:cubicBezTo>
                  <a:cubicBezTo>
                    <a:pt x="5051" y="11441"/>
                    <a:pt x="5026" y="11452"/>
                    <a:pt x="5007" y="11474"/>
                  </a:cubicBezTo>
                  <a:cubicBezTo>
                    <a:pt x="4957" y="11474"/>
                    <a:pt x="4915" y="11501"/>
                    <a:pt x="4900" y="11551"/>
                  </a:cubicBezTo>
                  <a:cubicBezTo>
                    <a:pt x="4846" y="11555"/>
                    <a:pt x="4804" y="11597"/>
                    <a:pt x="4800" y="11651"/>
                  </a:cubicBezTo>
                  <a:lnTo>
                    <a:pt x="4796" y="11654"/>
                  </a:lnTo>
                  <a:cubicBezTo>
                    <a:pt x="4731" y="11654"/>
                    <a:pt x="4708" y="11697"/>
                    <a:pt x="4688" y="11747"/>
                  </a:cubicBezTo>
                  <a:cubicBezTo>
                    <a:pt x="4642" y="11747"/>
                    <a:pt x="4596" y="11785"/>
                    <a:pt x="4596" y="11839"/>
                  </a:cubicBezTo>
                  <a:lnTo>
                    <a:pt x="4596" y="11843"/>
                  </a:lnTo>
                  <a:lnTo>
                    <a:pt x="4592" y="11850"/>
                  </a:lnTo>
                  <a:cubicBezTo>
                    <a:pt x="4539" y="11850"/>
                    <a:pt x="4500" y="11897"/>
                    <a:pt x="4500" y="11946"/>
                  </a:cubicBezTo>
                  <a:lnTo>
                    <a:pt x="4492" y="11958"/>
                  </a:lnTo>
                  <a:cubicBezTo>
                    <a:pt x="4490" y="11958"/>
                    <a:pt x="4488" y="11958"/>
                    <a:pt x="4486" y="11958"/>
                  </a:cubicBezTo>
                  <a:cubicBezTo>
                    <a:pt x="4435" y="11958"/>
                    <a:pt x="4396" y="11999"/>
                    <a:pt x="4392" y="12050"/>
                  </a:cubicBezTo>
                  <a:cubicBezTo>
                    <a:pt x="4027" y="12415"/>
                    <a:pt x="3632" y="12753"/>
                    <a:pt x="3309" y="13153"/>
                  </a:cubicBezTo>
                  <a:cubicBezTo>
                    <a:pt x="2878" y="13687"/>
                    <a:pt x="2414" y="14225"/>
                    <a:pt x="2364" y="14963"/>
                  </a:cubicBezTo>
                  <a:cubicBezTo>
                    <a:pt x="2348" y="14955"/>
                    <a:pt x="2341" y="14951"/>
                    <a:pt x="2325" y="14944"/>
                  </a:cubicBezTo>
                  <a:cubicBezTo>
                    <a:pt x="2271" y="14951"/>
                    <a:pt x="2229" y="14978"/>
                    <a:pt x="2202" y="15021"/>
                  </a:cubicBezTo>
                  <a:cubicBezTo>
                    <a:pt x="2106" y="15316"/>
                    <a:pt x="2060" y="15624"/>
                    <a:pt x="1975" y="15916"/>
                  </a:cubicBezTo>
                  <a:cubicBezTo>
                    <a:pt x="1960" y="16035"/>
                    <a:pt x="1956" y="16150"/>
                    <a:pt x="2033" y="16246"/>
                  </a:cubicBezTo>
                  <a:cubicBezTo>
                    <a:pt x="1749" y="16073"/>
                    <a:pt x="1791" y="15705"/>
                    <a:pt x="1657" y="15439"/>
                  </a:cubicBezTo>
                  <a:cubicBezTo>
                    <a:pt x="1653" y="15432"/>
                    <a:pt x="1653" y="15420"/>
                    <a:pt x="1649" y="15413"/>
                  </a:cubicBezTo>
                  <a:cubicBezTo>
                    <a:pt x="1710" y="15316"/>
                    <a:pt x="1726" y="15193"/>
                    <a:pt x="1768" y="15090"/>
                  </a:cubicBezTo>
                  <a:lnTo>
                    <a:pt x="2360" y="13864"/>
                  </a:lnTo>
                  <a:lnTo>
                    <a:pt x="2694" y="13376"/>
                  </a:lnTo>
                  <a:cubicBezTo>
                    <a:pt x="2782" y="13288"/>
                    <a:pt x="2867" y="13203"/>
                    <a:pt x="2894" y="13072"/>
                  </a:cubicBezTo>
                  <a:lnTo>
                    <a:pt x="3305" y="12458"/>
                  </a:lnTo>
                  <a:cubicBezTo>
                    <a:pt x="3424" y="12385"/>
                    <a:pt x="3501" y="12269"/>
                    <a:pt x="3574" y="12150"/>
                  </a:cubicBezTo>
                  <a:cubicBezTo>
                    <a:pt x="3701" y="12012"/>
                    <a:pt x="3920" y="11958"/>
                    <a:pt x="3958" y="11743"/>
                  </a:cubicBezTo>
                  <a:cubicBezTo>
                    <a:pt x="3974" y="11712"/>
                    <a:pt x="3989" y="11678"/>
                    <a:pt x="3997" y="11651"/>
                  </a:cubicBezTo>
                  <a:cubicBezTo>
                    <a:pt x="3974" y="11601"/>
                    <a:pt x="3943" y="11555"/>
                    <a:pt x="3881" y="11551"/>
                  </a:cubicBezTo>
                  <a:lnTo>
                    <a:pt x="3751" y="11735"/>
                  </a:lnTo>
                  <a:cubicBezTo>
                    <a:pt x="3578" y="11785"/>
                    <a:pt x="3493" y="11939"/>
                    <a:pt x="3374" y="12054"/>
                  </a:cubicBezTo>
                  <a:cubicBezTo>
                    <a:pt x="3194" y="12127"/>
                    <a:pt x="3132" y="12292"/>
                    <a:pt x="3059" y="12446"/>
                  </a:cubicBezTo>
                  <a:cubicBezTo>
                    <a:pt x="2921" y="12581"/>
                    <a:pt x="2817" y="12746"/>
                    <a:pt x="2744" y="12926"/>
                  </a:cubicBezTo>
                  <a:cubicBezTo>
                    <a:pt x="2633" y="12984"/>
                    <a:pt x="2556" y="13099"/>
                    <a:pt x="2540" y="13226"/>
                  </a:cubicBezTo>
                  <a:cubicBezTo>
                    <a:pt x="2360" y="13407"/>
                    <a:pt x="2244" y="13630"/>
                    <a:pt x="2145" y="13864"/>
                  </a:cubicBezTo>
                  <a:cubicBezTo>
                    <a:pt x="1945" y="14071"/>
                    <a:pt x="1876" y="14356"/>
                    <a:pt x="1733" y="14594"/>
                  </a:cubicBezTo>
                  <a:cubicBezTo>
                    <a:pt x="1676" y="14694"/>
                    <a:pt x="1672" y="14778"/>
                    <a:pt x="1745" y="14863"/>
                  </a:cubicBezTo>
                  <a:cubicBezTo>
                    <a:pt x="1743" y="14863"/>
                    <a:pt x="1741" y="14863"/>
                    <a:pt x="1739" y="14863"/>
                  </a:cubicBezTo>
                  <a:cubicBezTo>
                    <a:pt x="1587" y="14863"/>
                    <a:pt x="1579" y="14999"/>
                    <a:pt x="1534" y="15097"/>
                  </a:cubicBezTo>
                  <a:lnTo>
                    <a:pt x="1534" y="15094"/>
                  </a:lnTo>
                  <a:cubicBezTo>
                    <a:pt x="1226" y="14387"/>
                    <a:pt x="1015" y="13649"/>
                    <a:pt x="788" y="12915"/>
                  </a:cubicBezTo>
                  <a:cubicBezTo>
                    <a:pt x="734" y="12742"/>
                    <a:pt x="723" y="12538"/>
                    <a:pt x="531" y="12454"/>
                  </a:cubicBezTo>
                  <a:cubicBezTo>
                    <a:pt x="627" y="12369"/>
                    <a:pt x="634" y="12262"/>
                    <a:pt x="627" y="12150"/>
                  </a:cubicBezTo>
                  <a:cubicBezTo>
                    <a:pt x="581" y="11920"/>
                    <a:pt x="558" y="11685"/>
                    <a:pt x="554" y="11447"/>
                  </a:cubicBezTo>
                  <a:lnTo>
                    <a:pt x="554" y="11447"/>
                  </a:lnTo>
                  <a:cubicBezTo>
                    <a:pt x="573" y="11520"/>
                    <a:pt x="607" y="11589"/>
                    <a:pt x="650" y="11647"/>
                  </a:cubicBezTo>
                  <a:cubicBezTo>
                    <a:pt x="634" y="11716"/>
                    <a:pt x="673" y="11747"/>
                    <a:pt x="742" y="11747"/>
                  </a:cubicBezTo>
                  <a:lnTo>
                    <a:pt x="711" y="11647"/>
                  </a:lnTo>
                  <a:lnTo>
                    <a:pt x="823" y="10924"/>
                  </a:lnTo>
                  <a:cubicBezTo>
                    <a:pt x="830" y="10867"/>
                    <a:pt x="846" y="10809"/>
                    <a:pt x="857" y="10751"/>
                  </a:cubicBezTo>
                  <a:cubicBezTo>
                    <a:pt x="965" y="10525"/>
                    <a:pt x="1057" y="10290"/>
                    <a:pt x="1069" y="10033"/>
                  </a:cubicBezTo>
                  <a:cubicBezTo>
                    <a:pt x="1149" y="9994"/>
                    <a:pt x="1157" y="9921"/>
                    <a:pt x="1157" y="9841"/>
                  </a:cubicBezTo>
                  <a:lnTo>
                    <a:pt x="1153" y="9833"/>
                  </a:lnTo>
                  <a:cubicBezTo>
                    <a:pt x="1203" y="9822"/>
                    <a:pt x="1234" y="9772"/>
                    <a:pt x="1234" y="9718"/>
                  </a:cubicBezTo>
                  <a:cubicBezTo>
                    <a:pt x="1299" y="9614"/>
                    <a:pt x="1330" y="9487"/>
                    <a:pt x="1441" y="9418"/>
                  </a:cubicBezTo>
                  <a:cubicBezTo>
                    <a:pt x="1472" y="9399"/>
                    <a:pt x="1484" y="9364"/>
                    <a:pt x="1480" y="9330"/>
                  </a:cubicBezTo>
                  <a:lnTo>
                    <a:pt x="1453" y="9330"/>
                  </a:lnTo>
                  <a:cubicBezTo>
                    <a:pt x="1457" y="9330"/>
                    <a:pt x="1476" y="9322"/>
                    <a:pt x="1453" y="9287"/>
                  </a:cubicBezTo>
                  <a:cubicBezTo>
                    <a:pt x="1453" y="9284"/>
                    <a:pt x="1445" y="9284"/>
                    <a:pt x="1445" y="9284"/>
                  </a:cubicBezTo>
                  <a:lnTo>
                    <a:pt x="1457" y="9264"/>
                  </a:lnTo>
                  <a:lnTo>
                    <a:pt x="1472" y="9268"/>
                  </a:lnTo>
                  <a:cubicBezTo>
                    <a:pt x="1475" y="9269"/>
                    <a:pt x="1477" y="9269"/>
                    <a:pt x="1480" y="9269"/>
                  </a:cubicBezTo>
                  <a:cubicBezTo>
                    <a:pt x="1509" y="9269"/>
                    <a:pt x="1538" y="9250"/>
                    <a:pt x="1549" y="9218"/>
                  </a:cubicBezTo>
                  <a:lnTo>
                    <a:pt x="1549" y="9214"/>
                  </a:lnTo>
                  <a:cubicBezTo>
                    <a:pt x="1607" y="9157"/>
                    <a:pt x="1591" y="9065"/>
                    <a:pt x="1633" y="9003"/>
                  </a:cubicBezTo>
                  <a:cubicBezTo>
                    <a:pt x="1676" y="8976"/>
                    <a:pt x="1687" y="8949"/>
                    <a:pt x="1657" y="8930"/>
                  </a:cubicBezTo>
                  <a:cubicBezTo>
                    <a:pt x="1691" y="8892"/>
                    <a:pt x="1722" y="8853"/>
                    <a:pt x="1745" y="8811"/>
                  </a:cubicBezTo>
                  <a:cubicBezTo>
                    <a:pt x="1883" y="8546"/>
                    <a:pt x="2029" y="8284"/>
                    <a:pt x="2168" y="8019"/>
                  </a:cubicBezTo>
                  <a:cubicBezTo>
                    <a:pt x="2184" y="8022"/>
                    <a:pt x="2204" y="8025"/>
                    <a:pt x="2224" y="8025"/>
                  </a:cubicBezTo>
                  <a:cubicBezTo>
                    <a:pt x="2232" y="8025"/>
                    <a:pt x="2240" y="8024"/>
                    <a:pt x="2248" y="8023"/>
                  </a:cubicBezTo>
                  <a:lnTo>
                    <a:pt x="2248" y="8023"/>
                  </a:lnTo>
                  <a:cubicBezTo>
                    <a:pt x="2214" y="8254"/>
                    <a:pt x="2191" y="8484"/>
                    <a:pt x="2252" y="8715"/>
                  </a:cubicBezTo>
                  <a:lnTo>
                    <a:pt x="2268" y="9026"/>
                  </a:lnTo>
                  <a:cubicBezTo>
                    <a:pt x="2248" y="9368"/>
                    <a:pt x="2437" y="9633"/>
                    <a:pt x="2575" y="9918"/>
                  </a:cubicBezTo>
                  <a:cubicBezTo>
                    <a:pt x="2556" y="10041"/>
                    <a:pt x="2617" y="10117"/>
                    <a:pt x="2732" y="10156"/>
                  </a:cubicBezTo>
                  <a:cubicBezTo>
                    <a:pt x="3009" y="10552"/>
                    <a:pt x="3251" y="10978"/>
                    <a:pt x="3732" y="11159"/>
                  </a:cubicBezTo>
                  <a:cubicBezTo>
                    <a:pt x="3924" y="11235"/>
                    <a:pt x="4027" y="11276"/>
                    <a:pt x="4110" y="11276"/>
                  </a:cubicBezTo>
                  <a:cubicBezTo>
                    <a:pt x="4207" y="11276"/>
                    <a:pt x="4278" y="11221"/>
                    <a:pt x="4431" y="11101"/>
                  </a:cubicBezTo>
                  <a:cubicBezTo>
                    <a:pt x="4258" y="11051"/>
                    <a:pt x="4089" y="11051"/>
                    <a:pt x="3970" y="10936"/>
                  </a:cubicBezTo>
                  <a:cubicBezTo>
                    <a:pt x="3962" y="10936"/>
                    <a:pt x="3962" y="10940"/>
                    <a:pt x="3962" y="10940"/>
                  </a:cubicBezTo>
                  <a:lnTo>
                    <a:pt x="3970" y="10936"/>
                  </a:lnTo>
                  <a:lnTo>
                    <a:pt x="3970" y="10936"/>
                  </a:lnTo>
                  <a:cubicBezTo>
                    <a:pt x="3970" y="10940"/>
                    <a:pt x="3962" y="10940"/>
                    <a:pt x="3962" y="10944"/>
                  </a:cubicBezTo>
                  <a:lnTo>
                    <a:pt x="3962" y="10940"/>
                  </a:lnTo>
                  <a:lnTo>
                    <a:pt x="3962" y="10936"/>
                  </a:lnTo>
                  <a:lnTo>
                    <a:pt x="3977" y="10732"/>
                  </a:lnTo>
                  <a:cubicBezTo>
                    <a:pt x="4066" y="10636"/>
                    <a:pt x="4181" y="10552"/>
                    <a:pt x="4143" y="10402"/>
                  </a:cubicBezTo>
                  <a:cubicBezTo>
                    <a:pt x="4121" y="10323"/>
                    <a:pt x="4060" y="10257"/>
                    <a:pt x="3977" y="10257"/>
                  </a:cubicBezTo>
                  <a:cubicBezTo>
                    <a:pt x="3959" y="10257"/>
                    <a:pt x="3940" y="10260"/>
                    <a:pt x="3920" y="10267"/>
                  </a:cubicBezTo>
                  <a:cubicBezTo>
                    <a:pt x="3858" y="10290"/>
                    <a:pt x="3878" y="10383"/>
                    <a:pt x="3885" y="10444"/>
                  </a:cubicBezTo>
                  <a:cubicBezTo>
                    <a:pt x="3874" y="10498"/>
                    <a:pt x="3862" y="10552"/>
                    <a:pt x="3847" y="10602"/>
                  </a:cubicBezTo>
                  <a:cubicBezTo>
                    <a:pt x="3732" y="10652"/>
                    <a:pt x="3828" y="10840"/>
                    <a:pt x="3666" y="10871"/>
                  </a:cubicBezTo>
                  <a:cubicBezTo>
                    <a:pt x="3324" y="10667"/>
                    <a:pt x="3048" y="10363"/>
                    <a:pt x="2867" y="10006"/>
                  </a:cubicBezTo>
                  <a:lnTo>
                    <a:pt x="2767" y="9822"/>
                  </a:lnTo>
                  <a:cubicBezTo>
                    <a:pt x="2836" y="9772"/>
                    <a:pt x="2844" y="9695"/>
                    <a:pt x="2782" y="9656"/>
                  </a:cubicBezTo>
                  <a:cubicBezTo>
                    <a:pt x="2617" y="9545"/>
                    <a:pt x="2686" y="9441"/>
                    <a:pt x="2767" y="9326"/>
                  </a:cubicBezTo>
                  <a:cubicBezTo>
                    <a:pt x="2855" y="9264"/>
                    <a:pt x="2882" y="9138"/>
                    <a:pt x="3013" y="9118"/>
                  </a:cubicBezTo>
                  <a:cubicBezTo>
                    <a:pt x="3186" y="9091"/>
                    <a:pt x="3171" y="8949"/>
                    <a:pt x="3171" y="8826"/>
                  </a:cubicBezTo>
                  <a:cubicBezTo>
                    <a:pt x="3305" y="8661"/>
                    <a:pt x="3167" y="8584"/>
                    <a:pt x="3059" y="8503"/>
                  </a:cubicBezTo>
                  <a:cubicBezTo>
                    <a:pt x="3067" y="8407"/>
                    <a:pt x="2859" y="8311"/>
                    <a:pt x="3048" y="8211"/>
                  </a:cubicBezTo>
                  <a:cubicBezTo>
                    <a:pt x="3144" y="8162"/>
                    <a:pt x="3244" y="8104"/>
                    <a:pt x="3167" y="7996"/>
                  </a:cubicBezTo>
                  <a:cubicBezTo>
                    <a:pt x="3140" y="7958"/>
                    <a:pt x="3105" y="7944"/>
                    <a:pt x="3067" y="7944"/>
                  </a:cubicBezTo>
                  <a:cubicBezTo>
                    <a:pt x="3004" y="7944"/>
                    <a:pt x="2935" y="7984"/>
                    <a:pt x="2886" y="8008"/>
                  </a:cubicBezTo>
                  <a:cubicBezTo>
                    <a:pt x="2644" y="8138"/>
                    <a:pt x="2709" y="8327"/>
                    <a:pt x="2829" y="8507"/>
                  </a:cubicBezTo>
                  <a:cubicBezTo>
                    <a:pt x="2844" y="8619"/>
                    <a:pt x="2982" y="8600"/>
                    <a:pt x="3017" y="8692"/>
                  </a:cubicBezTo>
                  <a:cubicBezTo>
                    <a:pt x="2971" y="8711"/>
                    <a:pt x="2940" y="8765"/>
                    <a:pt x="2952" y="8815"/>
                  </a:cubicBezTo>
                  <a:lnTo>
                    <a:pt x="2902" y="8911"/>
                  </a:lnTo>
                  <a:lnTo>
                    <a:pt x="2656" y="9045"/>
                  </a:lnTo>
                  <a:cubicBezTo>
                    <a:pt x="2644" y="9047"/>
                    <a:pt x="2634" y="9047"/>
                    <a:pt x="2624" y="9047"/>
                  </a:cubicBezTo>
                  <a:cubicBezTo>
                    <a:pt x="2414" y="9047"/>
                    <a:pt x="2492" y="8788"/>
                    <a:pt x="2360" y="8715"/>
                  </a:cubicBezTo>
                  <a:lnTo>
                    <a:pt x="2364" y="7720"/>
                  </a:lnTo>
                  <a:cubicBezTo>
                    <a:pt x="2456" y="7554"/>
                    <a:pt x="2444" y="7370"/>
                    <a:pt x="2425" y="7189"/>
                  </a:cubicBezTo>
                  <a:cubicBezTo>
                    <a:pt x="2463" y="7097"/>
                    <a:pt x="2471" y="6990"/>
                    <a:pt x="2440" y="6893"/>
                  </a:cubicBezTo>
                  <a:cubicBezTo>
                    <a:pt x="2667" y="6655"/>
                    <a:pt x="3013" y="6555"/>
                    <a:pt x="3163" y="6221"/>
                  </a:cubicBezTo>
                  <a:cubicBezTo>
                    <a:pt x="3190" y="6159"/>
                    <a:pt x="3240" y="6117"/>
                    <a:pt x="3171" y="6056"/>
                  </a:cubicBezTo>
                  <a:cubicBezTo>
                    <a:pt x="3148" y="6033"/>
                    <a:pt x="3127" y="6025"/>
                    <a:pt x="3106" y="6025"/>
                  </a:cubicBezTo>
                  <a:cubicBezTo>
                    <a:pt x="3051" y="6025"/>
                    <a:pt x="3002" y="6086"/>
                    <a:pt x="2952" y="6086"/>
                  </a:cubicBezTo>
                  <a:lnTo>
                    <a:pt x="2944" y="6086"/>
                  </a:lnTo>
                  <a:lnTo>
                    <a:pt x="2952" y="6083"/>
                  </a:lnTo>
                  <a:cubicBezTo>
                    <a:pt x="2905" y="5867"/>
                    <a:pt x="3067" y="5737"/>
                    <a:pt x="3174" y="5595"/>
                  </a:cubicBezTo>
                  <a:cubicBezTo>
                    <a:pt x="3129" y="5538"/>
                    <a:pt x="3095" y="5517"/>
                    <a:pt x="3067" y="5517"/>
                  </a:cubicBezTo>
                  <a:cubicBezTo>
                    <a:pt x="2985" y="5517"/>
                    <a:pt x="2954" y="5692"/>
                    <a:pt x="2871" y="5692"/>
                  </a:cubicBezTo>
                  <a:cubicBezTo>
                    <a:pt x="2867" y="5692"/>
                    <a:pt x="2863" y="5691"/>
                    <a:pt x="2859" y="5691"/>
                  </a:cubicBezTo>
                  <a:cubicBezTo>
                    <a:pt x="2786" y="5810"/>
                    <a:pt x="2748" y="5944"/>
                    <a:pt x="2748" y="6083"/>
                  </a:cubicBezTo>
                  <a:cubicBezTo>
                    <a:pt x="2598" y="6179"/>
                    <a:pt x="2552" y="6325"/>
                    <a:pt x="2548" y="6486"/>
                  </a:cubicBezTo>
                  <a:cubicBezTo>
                    <a:pt x="2425" y="6598"/>
                    <a:pt x="2341" y="6721"/>
                    <a:pt x="2364" y="6893"/>
                  </a:cubicBezTo>
                  <a:cubicBezTo>
                    <a:pt x="2348" y="6920"/>
                    <a:pt x="2337" y="6943"/>
                    <a:pt x="2325" y="6970"/>
                  </a:cubicBezTo>
                  <a:cubicBezTo>
                    <a:pt x="2168" y="7155"/>
                    <a:pt x="2302" y="7385"/>
                    <a:pt x="2229" y="7577"/>
                  </a:cubicBezTo>
                  <a:cubicBezTo>
                    <a:pt x="2098" y="7600"/>
                    <a:pt x="2072" y="7693"/>
                    <a:pt x="2075" y="7804"/>
                  </a:cubicBezTo>
                  <a:cubicBezTo>
                    <a:pt x="2052" y="7823"/>
                    <a:pt x="2033" y="7850"/>
                    <a:pt x="2033" y="7885"/>
                  </a:cubicBezTo>
                  <a:cubicBezTo>
                    <a:pt x="1779" y="8192"/>
                    <a:pt x="1557" y="8523"/>
                    <a:pt x="1437" y="8911"/>
                  </a:cubicBezTo>
                  <a:cubicBezTo>
                    <a:pt x="1284" y="9161"/>
                    <a:pt x="1022" y="9353"/>
                    <a:pt x="1003" y="9679"/>
                  </a:cubicBezTo>
                  <a:cubicBezTo>
                    <a:pt x="938" y="9752"/>
                    <a:pt x="861" y="9822"/>
                    <a:pt x="850" y="9929"/>
                  </a:cubicBezTo>
                  <a:cubicBezTo>
                    <a:pt x="811" y="10167"/>
                    <a:pt x="773" y="10402"/>
                    <a:pt x="734" y="10632"/>
                  </a:cubicBezTo>
                  <a:lnTo>
                    <a:pt x="696" y="10809"/>
                  </a:lnTo>
                  <a:cubicBezTo>
                    <a:pt x="631" y="10928"/>
                    <a:pt x="577" y="11055"/>
                    <a:pt x="538" y="11189"/>
                  </a:cubicBezTo>
                  <a:cubicBezTo>
                    <a:pt x="558" y="10786"/>
                    <a:pt x="596" y="10386"/>
                    <a:pt x="657" y="9987"/>
                  </a:cubicBezTo>
                  <a:cubicBezTo>
                    <a:pt x="638" y="9848"/>
                    <a:pt x="634" y="9710"/>
                    <a:pt x="654" y="9576"/>
                  </a:cubicBezTo>
                  <a:lnTo>
                    <a:pt x="1019" y="8507"/>
                  </a:lnTo>
                  <a:cubicBezTo>
                    <a:pt x="1053" y="8427"/>
                    <a:pt x="1088" y="8342"/>
                    <a:pt x="1119" y="8258"/>
                  </a:cubicBezTo>
                  <a:cubicBezTo>
                    <a:pt x="1145" y="8219"/>
                    <a:pt x="1169" y="8177"/>
                    <a:pt x="1188" y="8135"/>
                  </a:cubicBezTo>
                  <a:cubicBezTo>
                    <a:pt x="1222" y="8073"/>
                    <a:pt x="1249" y="8015"/>
                    <a:pt x="1280" y="7950"/>
                  </a:cubicBezTo>
                  <a:cubicBezTo>
                    <a:pt x="1299" y="7912"/>
                    <a:pt x="1322" y="7873"/>
                    <a:pt x="1341" y="7831"/>
                  </a:cubicBezTo>
                  <a:lnTo>
                    <a:pt x="1357" y="7804"/>
                  </a:lnTo>
                  <a:cubicBezTo>
                    <a:pt x="1453" y="7677"/>
                    <a:pt x="1530" y="7535"/>
                    <a:pt x="1580" y="7385"/>
                  </a:cubicBezTo>
                  <a:cubicBezTo>
                    <a:pt x="1595" y="7362"/>
                    <a:pt x="1610" y="7335"/>
                    <a:pt x="1626" y="7316"/>
                  </a:cubicBezTo>
                  <a:cubicBezTo>
                    <a:pt x="1649" y="7285"/>
                    <a:pt x="1672" y="7247"/>
                    <a:pt x="1691" y="7209"/>
                  </a:cubicBezTo>
                  <a:cubicBezTo>
                    <a:pt x="1722" y="7151"/>
                    <a:pt x="1745" y="7097"/>
                    <a:pt x="1768" y="7036"/>
                  </a:cubicBezTo>
                  <a:cubicBezTo>
                    <a:pt x="1779" y="7005"/>
                    <a:pt x="1783" y="6978"/>
                    <a:pt x="1787" y="6943"/>
                  </a:cubicBezTo>
                  <a:cubicBezTo>
                    <a:pt x="1864" y="6851"/>
                    <a:pt x="1922" y="6740"/>
                    <a:pt x="1956" y="6624"/>
                  </a:cubicBezTo>
                  <a:lnTo>
                    <a:pt x="2129" y="6386"/>
                  </a:lnTo>
                  <a:lnTo>
                    <a:pt x="2137" y="6371"/>
                  </a:lnTo>
                  <a:cubicBezTo>
                    <a:pt x="2175" y="6367"/>
                    <a:pt x="2210" y="6329"/>
                    <a:pt x="2206" y="6290"/>
                  </a:cubicBezTo>
                  <a:cubicBezTo>
                    <a:pt x="2233" y="6275"/>
                    <a:pt x="2252" y="6240"/>
                    <a:pt x="2248" y="6209"/>
                  </a:cubicBezTo>
                  <a:cubicBezTo>
                    <a:pt x="2298" y="6190"/>
                    <a:pt x="2329" y="6136"/>
                    <a:pt x="2325" y="6083"/>
                  </a:cubicBezTo>
                  <a:cubicBezTo>
                    <a:pt x="2348" y="6075"/>
                    <a:pt x="2360" y="6048"/>
                    <a:pt x="2356" y="6025"/>
                  </a:cubicBezTo>
                  <a:cubicBezTo>
                    <a:pt x="2406" y="6002"/>
                    <a:pt x="2444" y="5952"/>
                    <a:pt x="2452" y="5891"/>
                  </a:cubicBezTo>
                  <a:cubicBezTo>
                    <a:pt x="2498" y="5883"/>
                    <a:pt x="2536" y="5837"/>
                    <a:pt x="2552" y="5791"/>
                  </a:cubicBezTo>
                  <a:lnTo>
                    <a:pt x="2836" y="5541"/>
                  </a:lnTo>
                  <a:cubicBezTo>
                    <a:pt x="3163" y="5502"/>
                    <a:pt x="3228" y="5218"/>
                    <a:pt x="3355" y="4991"/>
                  </a:cubicBezTo>
                  <a:cubicBezTo>
                    <a:pt x="3509" y="4738"/>
                    <a:pt x="3770" y="4588"/>
                    <a:pt x="3962" y="4373"/>
                  </a:cubicBezTo>
                  <a:cubicBezTo>
                    <a:pt x="4419" y="4104"/>
                    <a:pt x="4750" y="3681"/>
                    <a:pt x="5180" y="3377"/>
                  </a:cubicBezTo>
                  <a:cubicBezTo>
                    <a:pt x="5841" y="2993"/>
                    <a:pt x="6479" y="2570"/>
                    <a:pt x="7167" y="2236"/>
                  </a:cubicBezTo>
                  <a:cubicBezTo>
                    <a:pt x="7955" y="1852"/>
                    <a:pt x="8765" y="1502"/>
                    <a:pt x="9611" y="1245"/>
                  </a:cubicBezTo>
                  <a:cubicBezTo>
                    <a:pt x="9619" y="1245"/>
                    <a:pt x="9626" y="1246"/>
                    <a:pt x="9634" y="1246"/>
                  </a:cubicBezTo>
                  <a:cubicBezTo>
                    <a:pt x="9783" y="1246"/>
                    <a:pt x="9894" y="1143"/>
                    <a:pt x="10026" y="1106"/>
                  </a:cubicBezTo>
                  <a:cubicBezTo>
                    <a:pt x="10041" y="1111"/>
                    <a:pt x="10057" y="1113"/>
                    <a:pt x="10073" y="1113"/>
                  </a:cubicBezTo>
                  <a:cubicBezTo>
                    <a:pt x="10125" y="1113"/>
                    <a:pt x="10177" y="1089"/>
                    <a:pt x="10206" y="1045"/>
                  </a:cubicBezTo>
                  <a:cubicBezTo>
                    <a:pt x="10752" y="899"/>
                    <a:pt x="11313" y="841"/>
                    <a:pt x="11840" y="649"/>
                  </a:cubicBezTo>
                  <a:cubicBezTo>
                    <a:pt x="11877" y="654"/>
                    <a:pt x="11914" y="657"/>
                    <a:pt x="11951" y="657"/>
                  </a:cubicBezTo>
                  <a:cubicBezTo>
                    <a:pt x="12027" y="657"/>
                    <a:pt x="12102" y="646"/>
                    <a:pt x="12178" y="622"/>
                  </a:cubicBezTo>
                  <a:cubicBezTo>
                    <a:pt x="12220" y="622"/>
                    <a:pt x="12258" y="618"/>
                    <a:pt x="12301" y="607"/>
                  </a:cubicBezTo>
                  <a:cubicBezTo>
                    <a:pt x="12347" y="599"/>
                    <a:pt x="12389" y="584"/>
                    <a:pt x="12427" y="568"/>
                  </a:cubicBezTo>
                  <a:cubicBezTo>
                    <a:pt x="12462" y="553"/>
                    <a:pt x="12493" y="545"/>
                    <a:pt x="12527" y="534"/>
                  </a:cubicBezTo>
                  <a:cubicBezTo>
                    <a:pt x="12581" y="534"/>
                    <a:pt x="12639" y="530"/>
                    <a:pt x="12693" y="511"/>
                  </a:cubicBezTo>
                  <a:cubicBezTo>
                    <a:pt x="12777" y="511"/>
                    <a:pt x="12858" y="522"/>
                    <a:pt x="12946" y="534"/>
                  </a:cubicBezTo>
                  <a:cubicBezTo>
                    <a:pt x="13211" y="515"/>
                    <a:pt x="13484" y="511"/>
                    <a:pt x="13684" y="292"/>
                  </a:cubicBezTo>
                  <a:cubicBezTo>
                    <a:pt x="13692" y="276"/>
                    <a:pt x="13692" y="261"/>
                    <a:pt x="13692" y="253"/>
                  </a:cubicBezTo>
                  <a:close/>
                  <a:moveTo>
                    <a:pt x="13873" y="0"/>
                  </a:moveTo>
                  <a:cubicBezTo>
                    <a:pt x="13782" y="0"/>
                    <a:pt x="13690" y="23"/>
                    <a:pt x="13599" y="42"/>
                  </a:cubicBezTo>
                  <a:lnTo>
                    <a:pt x="13403" y="65"/>
                  </a:lnTo>
                  <a:cubicBezTo>
                    <a:pt x="13373" y="80"/>
                    <a:pt x="13357" y="119"/>
                    <a:pt x="13369" y="146"/>
                  </a:cubicBezTo>
                  <a:lnTo>
                    <a:pt x="13357" y="146"/>
                  </a:lnTo>
                  <a:cubicBezTo>
                    <a:pt x="13330" y="142"/>
                    <a:pt x="13300" y="130"/>
                    <a:pt x="13277" y="123"/>
                  </a:cubicBezTo>
                  <a:cubicBezTo>
                    <a:pt x="13254" y="119"/>
                    <a:pt x="13231" y="116"/>
                    <a:pt x="13209" y="116"/>
                  </a:cubicBezTo>
                  <a:cubicBezTo>
                    <a:pt x="13167" y="116"/>
                    <a:pt x="13129" y="126"/>
                    <a:pt x="13096" y="161"/>
                  </a:cubicBezTo>
                  <a:lnTo>
                    <a:pt x="13069" y="188"/>
                  </a:lnTo>
                  <a:lnTo>
                    <a:pt x="13038" y="180"/>
                  </a:lnTo>
                  <a:cubicBezTo>
                    <a:pt x="12947" y="219"/>
                    <a:pt x="12854" y="222"/>
                    <a:pt x="12761" y="222"/>
                  </a:cubicBezTo>
                  <a:cubicBezTo>
                    <a:pt x="12745" y="222"/>
                    <a:pt x="12729" y="222"/>
                    <a:pt x="12714" y="222"/>
                  </a:cubicBezTo>
                  <a:cubicBezTo>
                    <a:pt x="12694" y="222"/>
                    <a:pt x="12674" y="222"/>
                    <a:pt x="12654" y="223"/>
                  </a:cubicBezTo>
                  <a:cubicBezTo>
                    <a:pt x="12616" y="234"/>
                    <a:pt x="12581" y="253"/>
                    <a:pt x="12550" y="276"/>
                  </a:cubicBezTo>
                  <a:cubicBezTo>
                    <a:pt x="12531" y="265"/>
                    <a:pt x="12512" y="261"/>
                    <a:pt x="12493" y="257"/>
                  </a:cubicBezTo>
                  <a:cubicBezTo>
                    <a:pt x="12474" y="273"/>
                    <a:pt x="12446" y="281"/>
                    <a:pt x="12420" y="281"/>
                  </a:cubicBezTo>
                  <a:cubicBezTo>
                    <a:pt x="12415" y="281"/>
                    <a:pt x="12410" y="281"/>
                    <a:pt x="12404" y="280"/>
                  </a:cubicBezTo>
                  <a:cubicBezTo>
                    <a:pt x="12397" y="296"/>
                    <a:pt x="12393" y="311"/>
                    <a:pt x="12389" y="330"/>
                  </a:cubicBezTo>
                  <a:cubicBezTo>
                    <a:pt x="12358" y="330"/>
                    <a:pt x="12331" y="334"/>
                    <a:pt x="12301" y="338"/>
                  </a:cubicBezTo>
                  <a:cubicBezTo>
                    <a:pt x="12205" y="380"/>
                    <a:pt x="12097" y="373"/>
                    <a:pt x="12005" y="434"/>
                  </a:cubicBezTo>
                  <a:cubicBezTo>
                    <a:pt x="11989" y="449"/>
                    <a:pt x="11974" y="465"/>
                    <a:pt x="11966" y="484"/>
                  </a:cubicBezTo>
                  <a:lnTo>
                    <a:pt x="11774" y="515"/>
                  </a:lnTo>
                  <a:cubicBezTo>
                    <a:pt x="11790" y="511"/>
                    <a:pt x="11797" y="495"/>
                    <a:pt x="11793" y="484"/>
                  </a:cubicBezTo>
                  <a:cubicBezTo>
                    <a:pt x="11793" y="476"/>
                    <a:pt x="11790" y="472"/>
                    <a:pt x="11782" y="469"/>
                  </a:cubicBezTo>
                  <a:lnTo>
                    <a:pt x="11605" y="503"/>
                  </a:lnTo>
                  <a:cubicBezTo>
                    <a:pt x="11601" y="526"/>
                    <a:pt x="11590" y="549"/>
                    <a:pt x="11578" y="568"/>
                  </a:cubicBezTo>
                  <a:lnTo>
                    <a:pt x="11182" y="592"/>
                  </a:lnTo>
                  <a:cubicBezTo>
                    <a:pt x="11029" y="688"/>
                    <a:pt x="10856" y="684"/>
                    <a:pt x="10687" y="703"/>
                  </a:cubicBezTo>
                  <a:cubicBezTo>
                    <a:pt x="10571" y="830"/>
                    <a:pt x="10372" y="734"/>
                    <a:pt x="10272" y="887"/>
                  </a:cubicBezTo>
                  <a:lnTo>
                    <a:pt x="9987" y="907"/>
                  </a:lnTo>
                  <a:lnTo>
                    <a:pt x="9972" y="976"/>
                  </a:lnTo>
                  <a:lnTo>
                    <a:pt x="9964" y="983"/>
                  </a:lnTo>
                  <a:lnTo>
                    <a:pt x="9791" y="1007"/>
                  </a:lnTo>
                  <a:cubicBezTo>
                    <a:pt x="9784" y="1028"/>
                    <a:pt x="9777" y="1050"/>
                    <a:pt x="9763" y="1075"/>
                  </a:cubicBezTo>
                  <a:lnTo>
                    <a:pt x="9763" y="1075"/>
                  </a:lnTo>
                  <a:lnTo>
                    <a:pt x="9745" y="1053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2" y="1077"/>
                    <a:pt x="9763" y="1076"/>
                    <a:pt x="9763" y="1075"/>
                  </a:cubicBezTo>
                  <a:lnTo>
                    <a:pt x="9763" y="1075"/>
                  </a:lnTo>
                  <a:lnTo>
                    <a:pt x="9776" y="1091"/>
                  </a:lnTo>
                  <a:lnTo>
                    <a:pt x="9772" y="1095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1" y="1079"/>
                    <a:pt x="9761" y="1079"/>
                    <a:pt x="9761" y="1080"/>
                  </a:cubicBezTo>
                  <a:cubicBezTo>
                    <a:pt x="9737" y="1082"/>
                    <a:pt x="9712" y="1082"/>
                    <a:pt x="9688" y="1082"/>
                  </a:cubicBezTo>
                  <a:cubicBezTo>
                    <a:pt x="9684" y="1082"/>
                    <a:pt x="9680" y="1082"/>
                    <a:pt x="9676" y="1082"/>
                  </a:cubicBezTo>
                  <a:cubicBezTo>
                    <a:pt x="9591" y="1082"/>
                    <a:pt x="9508" y="1084"/>
                    <a:pt x="9453" y="1179"/>
                  </a:cubicBezTo>
                  <a:cubicBezTo>
                    <a:pt x="9420" y="1173"/>
                    <a:pt x="9388" y="1170"/>
                    <a:pt x="9356" y="1170"/>
                  </a:cubicBezTo>
                  <a:cubicBezTo>
                    <a:pt x="9186" y="1170"/>
                    <a:pt x="9036" y="1255"/>
                    <a:pt x="8877" y="1310"/>
                  </a:cubicBezTo>
                  <a:cubicBezTo>
                    <a:pt x="8819" y="1379"/>
                    <a:pt x="8739" y="1387"/>
                    <a:pt x="8658" y="1387"/>
                  </a:cubicBezTo>
                  <a:cubicBezTo>
                    <a:pt x="8573" y="1464"/>
                    <a:pt x="8470" y="1483"/>
                    <a:pt x="8370" y="1506"/>
                  </a:cubicBezTo>
                  <a:lnTo>
                    <a:pt x="7855" y="1698"/>
                  </a:lnTo>
                  <a:cubicBezTo>
                    <a:pt x="7766" y="1760"/>
                    <a:pt x="7659" y="1794"/>
                    <a:pt x="7547" y="1794"/>
                  </a:cubicBezTo>
                  <a:cubicBezTo>
                    <a:pt x="7474" y="1890"/>
                    <a:pt x="7363" y="1898"/>
                    <a:pt x="7259" y="1917"/>
                  </a:cubicBezTo>
                  <a:cubicBezTo>
                    <a:pt x="7205" y="1994"/>
                    <a:pt x="7125" y="1994"/>
                    <a:pt x="7044" y="2002"/>
                  </a:cubicBezTo>
                  <a:cubicBezTo>
                    <a:pt x="7005" y="2067"/>
                    <a:pt x="6940" y="2117"/>
                    <a:pt x="6863" y="2125"/>
                  </a:cubicBezTo>
                  <a:cubicBezTo>
                    <a:pt x="6845" y="2172"/>
                    <a:pt x="6800" y="2198"/>
                    <a:pt x="6750" y="2198"/>
                  </a:cubicBezTo>
                  <a:cubicBezTo>
                    <a:pt x="6747" y="2198"/>
                    <a:pt x="6744" y="2198"/>
                    <a:pt x="6740" y="2198"/>
                  </a:cubicBezTo>
                  <a:cubicBezTo>
                    <a:pt x="6702" y="2263"/>
                    <a:pt x="6629" y="2313"/>
                    <a:pt x="6548" y="2313"/>
                  </a:cubicBezTo>
                  <a:lnTo>
                    <a:pt x="6049" y="2620"/>
                  </a:lnTo>
                  <a:cubicBezTo>
                    <a:pt x="6006" y="2697"/>
                    <a:pt x="5930" y="2717"/>
                    <a:pt x="5845" y="2720"/>
                  </a:cubicBezTo>
                  <a:cubicBezTo>
                    <a:pt x="5827" y="2767"/>
                    <a:pt x="5785" y="2798"/>
                    <a:pt x="5735" y="2798"/>
                  </a:cubicBezTo>
                  <a:cubicBezTo>
                    <a:pt x="5732" y="2798"/>
                    <a:pt x="5729" y="2797"/>
                    <a:pt x="5726" y="2797"/>
                  </a:cubicBezTo>
                  <a:cubicBezTo>
                    <a:pt x="5649" y="2897"/>
                    <a:pt x="5564" y="2985"/>
                    <a:pt x="5434" y="3012"/>
                  </a:cubicBezTo>
                  <a:cubicBezTo>
                    <a:pt x="5361" y="3124"/>
                    <a:pt x="5249" y="3178"/>
                    <a:pt x="5130" y="3216"/>
                  </a:cubicBezTo>
                  <a:cubicBezTo>
                    <a:pt x="5130" y="3243"/>
                    <a:pt x="5123" y="3266"/>
                    <a:pt x="5111" y="3293"/>
                  </a:cubicBezTo>
                  <a:lnTo>
                    <a:pt x="4938" y="3331"/>
                  </a:lnTo>
                  <a:cubicBezTo>
                    <a:pt x="4719" y="3520"/>
                    <a:pt x="4500" y="3716"/>
                    <a:pt x="4227" y="3831"/>
                  </a:cubicBezTo>
                  <a:cubicBezTo>
                    <a:pt x="4074" y="3977"/>
                    <a:pt x="3924" y="4138"/>
                    <a:pt x="3724" y="4234"/>
                  </a:cubicBezTo>
                  <a:cubicBezTo>
                    <a:pt x="3724" y="4261"/>
                    <a:pt x="3724" y="4292"/>
                    <a:pt x="3720" y="4319"/>
                  </a:cubicBezTo>
                  <a:cubicBezTo>
                    <a:pt x="3497" y="4396"/>
                    <a:pt x="3382" y="4607"/>
                    <a:pt x="3194" y="4730"/>
                  </a:cubicBezTo>
                  <a:lnTo>
                    <a:pt x="3205" y="4719"/>
                  </a:lnTo>
                  <a:lnTo>
                    <a:pt x="3205" y="4719"/>
                  </a:lnTo>
                  <a:cubicBezTo>
                    <a:pt x="3067" y="4815"/>
                    <a:pt x="2978" y="4972"/>
                    <a:pt x="2817" y="5041"/>
                  </a:cubicBezTo>
                  <a:cubicBezTo>
                    <a:pt x="2809" y="5122"/>
                    <a:pt x="2805" y="5203"/>
                    <a:pt x="2709" y="5241"/>
                  </a:cubicBezTo>
                  <a:cubicBezTo>
                    <a:pt x="2636" y="5372"/>
                    <a:pt x="2533" y="5472"/>
                    <a:pt x="2402" y="5541"/>
                  </a:cubicBezTo>
                  <a:cubicBezTo>
                    <a:pt x="2402" y="5675"/>
                    <a:pt x="2337" y="5787"/>
                    <a:pt x="2271" y="5894"/>
                  </a:cubicBezTo>
                  <a:cubicBezTo>
                    <a:pt x="2168" y="5925"/>
                    <a:pt x="2091" y="6021"/>
                    <a:pt x="2091" y="6133"/>
                  </a:cubicBezTo>
                  <a:lnTo>
                    <a:pt x="2087" y="6136"/>
                  </a:lnTo>
                  <a:cubicBezTo>
                    <a:pt x="1937" y="6190"/>
                    <a:pt x="2033" y="6386"/>
                    <a:pt x="1899" y="6448"/>
                  </a:cubicBezTo>
                  <a:cubicBezTo>
                    <a:pt x="1899" y="6478"/>
                    <a:pt x="1895" y="6505"/>
                    <a:pt x="1883" y="6536"/>
                  </a:cubicBezTo>
                  <a:cubicBezTo>
                    <a:pt x="1856" y="6544"/>
                    <a:pt x="1826" y="6548"/>
                    <a:pt x="1799" y="6555"/>
                  </a:cubicBezTo>
                  <a:cubicBezTo>
                    <a:pt x="1799" y="6605"/>
                    <a:pt x="1760" y="6651"/>
                    <a:pt x="1710" y="6663"/>
                  </a:cubicBezTo>
                  <a:cubicBezTo>
                    <a:pt x="1695" y="6713"/>
                    <a:pt x="1683" y="6759"/>
                    <a:pt x="1668" y="6813"/>
                  </a:cubicBezTo>
                  <a:lnTo>
                    <a:pt x="1683" y="6828"/>
                  </a:lnTo>
                  <a:cubicBezTo>
                    <a:pt x="1672" y="6832"/>
                    <a:pt x="1664" y="6843"/>
                    <a:pt x="1653" y="6847"/>
                  </a:cubicBezTo>
                  <a:cubicBezTo>
                    <a:pt x="1657" y="6836"/>
                    <a:pt x="1664" y="6832"/>
                    <a:pt x="1664" y="6824"/>
                  </a:cubicBezTo>
                  <a:cubicBezTo>
                    <a:pt x="1633" y="6824"/>
                    <a:pt x="1610" y="6832"/>
                    <a:pt x="1587" y="6843"/>
                  </a:cubicBezTo>
                  <a:cubicBezTo>
                    <a:pt x="1576" y="6867"/>
                    <a:pt x="1572" y="6890"/>
                    <a:pt x="1576" y="6909"/>
                  </a:cubicBezTo>
                  <a:lnTo>
                    <a:pt x="1572" y="6913"/>
                  </a:lnTo>
                  <a:lnTo>
                    <a:pt x="1553" y="6932"/>
                  </a:lnTo>
                  <a:cubicBezTo>
                    <a:pt x="1534" y="6940"/>
                    <a:pt x="1511" y="6943"/>
                    <a:pt x="1491" y="6947"/>
                  </a:cubicBezTo>
                  <a:lnTo>
                    <a:pt x="1491" y="7001"/>
                  </a:lnTo>
                  <a:cubicBezTo>
                    <a:pt x="1472" y="7020"/>
                    <a:pt x="1457" y="7039"/>
                    <a:pt x="1441" y="7059"/>
                  </a:cubicBezTo>
                  <a:cubicBezTo>
                    <a:pt x="1426" y="7063"/>
                    <a:pt x="1418" y="7063"/>
                    <a:pt x="1403" y="7063"/>
                  </a:cubicBezTo>
                  <a:lnTo>
                    <a:pt x="1384" y="7162"/>
                  </a:lnTo>
                  <a:cubicBezTo>
                    <a:pt x="1376" y="7178"/>
                    <a:pt x="1368" y="7197"/>
                    <a:pt x="1361" y="7212"/>
                  </a:cubicBezTo>
                  <a:cubicBezTo>
                    <a:pt x="1349" y="7228"/>
                    <a:pt x="1349" y="7232"/>
                    <a:pt x="1341" y="7247"/>
                  </a:cubicBezTo>
                  <a:cubicBezTo>
                    <a:pt x="1326" y="7251"/>
                    <a:pt x="1307" y="7255"/>
                    <a:pt x="1291" y="7258"/>
                  </a:cubicBezTo>
                  <a:cubicBezTo>
                    <a:pt x="1288" y="7293"/>
                    <a:pt x="1288" y="7328"/>
                    <a:pt x="1284" y="7366"/>
                  </a:cubicBezTo>
                  <a:cubicBezTo>
                    <a:pt x="1280" y="7374"/>
                    <a:pt x="1272" y="7389"/>
                    <a:pt x="1268" y="7401"/>
                  </a:cubicBezTo>
                  <a:cubicBezTo>
                    <a:pt x="1261" y="7424"/>
                    <a:pt x="1249" y="7443"/>
                    <a:pt x="1245" y="7470"/>
                  </a:cubicBezTo>
                  <a:cubicBezTo>
                    <a:pt x="1230" y="7481"/>
                    <a:pt x="1215" y="7489"/>
                    <a:pt x="1195" y="7497"/>
                  </a:cubicBezTo>
                  <a:cubicBezTo>
                    <a:pt x="1207" y="7520"/>
                    <a:pt x="1195" y="7547"/>
                    <a:pt x="1172" y="7558"/>
                  </a:cubicBezTo>
                  <a:cubicBezTo>
                    <a:pt x="1169" y="7558"/>
                    <a:pt x="1169" y="7558"/>
                    <a:pt x="1165" y="7562"/>
                  </a:cubicBezTo>
                  <a:cubicBezTo>
                    <a:pt x="1157" y="7562"/>
                    <a:pt x="1149" y="7574"/>
                    <a:pt x="1145" y="7597"/>
                  </a:cubicBezTo>
                  <a:cubicBezTo>
                    <a:pt x="1138" y="7616"/>
                    <a:pt x="1149" y="7631"/>
                    <a:pt x="1157" y="7639"/>
                  </a:cubicBezTo>
                  <a:cubicBezTo>
                    <a:pt x="1153" y="7650"/>
                    <a:pt x="1145" y="7654"/>
                    <a:pt x="1138" y="7662"/>
                  </a:cubicBezTo>
                  <a:cubicBezTo>
                    <a:pt x="1126" y="7670"/>
                    <a:pt x="1107" y="7673"/>
                    <a:pt x="1092" y="7677"/>
                  </a:cubicBezTo>
                  <a:lnTo>
                    <a:pt x="1076" y="7766"/>
                  </a:lnTo>
                  <a:cubicBezTo>
                    <a:pt x="1069" y="7789"/>
                    <a:pt x="1053" y="7812"/>
                    <a:pt x="1038" y="7831"/>
                  </a:cubicBezTo>
                  <a:cubicBezTo>
                    <a:pt x="1038" y="7831"/>
                    <a:pt x="1022" y="7850"/>
                    <a:pt x="1019" y="7866"/>
                  </a:cubicBezTo>
                  <a:cubicBezTo>
                    <a:pt x="1011" y="7869"/>
                    <a:pt x="996" y="7873"/>
                    <a:pt x="984" y="7873"/>
                  </a:cubicBezTo>
                  <a:cubicBezTo>
                    <a:pt x="984" y="7885"/>
                    <a:pt x="984" y="7893"/>
                    <a:pt x="992" y="7908"/>
                  </a:cubicBezTo>
                  <a:cubicBezTo>
                    <a:pt x="980" y="7923"/>
                    <a:pt x="965" y="7939"/>
                    <a:pt x="953" y="7950"/>
                  </a:cubicBezTo>
                  <a:cubicBezTo>
                    <a:pt x="934" y="7981"/>
                    <a:pt x="923" y="8015"/>
                    <a:pt x="919" y="8046"/>
                  </a:cubicBezTo>
                  <a:cubicBezTo>
                    <a:pt x="919" y="8054"/>
                    <a:pt x="915" y="8058"/>
                    <a:pt x="915" y="8062"/>
                  </a:cubicBezTo>
                  <a:cubicBezTo>
                    <a:pt x="903" y="8065"/>
                    <a:pt x="888" y="8073"/>
                    <a:pt x="880" y="8077"/>
                  </a:cubicBezTo>
                  <a:lnTo>
                    <a:pt x="880" y="8119"/>
                  </a:lnTo>
                  <a:lnTo>
                    <a:pt x="838" y="8177"/>
                  </a:lnTo>
                  <a:cubicBezTo>
                    <a:pt x="827" y="8208"/>
                    <a:pt x="819" y="8235"/>
                    <a:pt x="811" y="8265"/>
                  </a:cubicBezTo>
                  <a:cubicBezTo>
                    <a:pt x="803" y="8273"/>
                    <a:pt x="792" y="8277"/>
                    <a:pt x="784" y="8284"/>
                  </a:cubicBezTo>
                  <a:cubicBezTo>
                    <a:pt x="780" y="8308"/>
                    <a:pt x="780" y="8327"/>
                    <a:pt x="773" y="8350"/>
                  </a:cubicBezTo>
                  <a:cubicBezTo>
                    <a:pt x="765" y="8373"/>
                    <a:pt x="754" y="8400"/>
                    <a:pt x="742" y="8419"/>
                  </a:cubicBezTo>
                  <a:cubicBezTo>
                    <a:pt x="727" y="8446"/>
                    <a:pt x="707" y="8480"/>
                    <a:pt x="696" y="8515"/>
                  </a:cubicBezTo>
                  <a:lnTo>
                    <a:pt x="684" y="8557"/>
                  </a:lnTo>
                  <a:cubicBezTo>
                    <a:pt x="673" y="8592"/>
                    <a:pt x="657" y="8623"/>
                    <a:pt x="646" y="8657"/>
                  </a:cubicBezTo>
                  <a:lnTo>
                    <a:pt x="615" y="8757"/>
                  </a:lnTo>
                  <a:cubicBezTo>
                    <a:pt x="611" y="8769"/>
                    <a:pt x="607" y="8772"/>
                    <a:pt x="600" y="8776"/>
                  </a:cubicBezTo>
                  <a:cubicBezTo>
                    <a:pt x="596" y="8788"/>
                    <a:pt x="592" y="8784"/>
                    <a:pt x="581" y="8788"/>
                  </a:cubicBezTo>
                  <a:lnTo>
                    <a:pt x="581" y="8807"/>
                  </a:lnTo>
                  <a:cubicBezTo>
                    <a:pt x="561" y="8834"/>
                    <a:pt x="542" y="8861"/>
                    <a:pt x="523" y="8888"/>
                  </a:cubicBezTo>
                  <a:cubicBezTo>
                    <a:pt x="504" y="8918"/>
                    <a:pt x="492" y="8949"/>
                    <a:pt x="481" y="8988"/>
                  </a:cubicBezTo>
                  <a:cubicBezTo>
                    <a:pt x="473" y="9041"/>
                    <a:pt x="461" y="9095"/>
                    <a:pt x="442" y="9149"/>
                  </a:cubicBezTo>
                  <a:cubicBezTo>
                    <a:pt x="419" y="9195"/>
                    <a:pt x="400" y="9249"/>
                    <a:pt x="377" y="9295"/>
                  </a:cubicBezTo>
                  <a:lnTo>
                    <a:pt x="381" y="9291"/>
                  </a:lnTo>
                  <a:lnTo>
                    <a:pt x="381" y="9291"/>
                  </a:lnTo>
                  <a:cubicBezTo>
                    <a:pt x="227" y="9579"/>
                    <a:pt x="242" y="9906"/>
                    <a:pt x="173" y="10217"/>
                  </a:cubicBezTo>
                  <a:cubicBezTo>
                    <a:pt x="192" y="10237"/>
                    <a:pt x="192" y="10271"/>
                    <a:pt x="169" y="10290"/>
                  </a:cubicBezTo>
                  <a:cubicBezTo>
                    <a:pt x="166" y="10290"/>
                    <a:pt x="166" y="10294"/>
                    <a:pt x="158" y="10294"/>
                  </a:cubicBezTo>
                  <a:cubicBezTo>
                    <a:pt x="39" y="10594"/>
                    <a:pt x="185" y="10921"/>
                    <a:pt x="77" y="11216"/>
                  </a:cubicBezTo>
                  <a:cubicBezTo>
                    <a:pt x="0" y="11274"/>
                    <a:pt x="4" y="11332"/>
                    <a:pt x="77" y="11397"/>
                  </a:cubicBezTo>
                  <a:cubicBezTo>
                    <a:pt x="177" y="11593"/>
                    <a:pt x="50" y="11820"/>
                    <a:pt x="166" y="12012"/>
                  </a:cubicBezTo>
                  <a:lnTo>
                    <a:pt x="189" y="12031"/>
                  </a:lnTo>
                  <a:lnTo>
                    <a:pt x="177" y="12058"/>
                  </a:lnTo>
                  <a:cubicBezTo>
                    <a:pt x="235" y="12169"/>
                    <a:pt x="173" y="12312"/>
                    <a:pt x="281" y="12408"/>
                  </a:cubicBezTo>
                  <a:cubicBezTo>
                    <a:pt x="365" y="12534"/>
                    <a:pt x="269" y="12696"/>
                    <a:pt x="365" y="12819"/>
                  </a:cubicBezTo>
                  <a:lnTo>
                    <a:pt x="385" y="12980"/>
                  </a:lnTo>
                  <a:cubicBezTo>
                    <a:pt x="385" y="13003"/>
                    <a:pt x="400" y="13022"/>
                    <a:pt x="423" y="13034"/>
                  </a:cubicBezTo>
                  <a:cubicBezTo>
                    <a:pt x="446" y="13195"/>
                    <a:pt x="365" y="13368"/>
                    <a:pt x="481" y="13522"/>
                  </a:cubicBezTo>
                  <a:lnTo>
                    <a:pt x="477" y="13514"/>
                  </a:lnTo>
                  <a:lnTo>
                    <a:pt x="477" y="13514"/>
                  </a:lnTo>
                  <a:cubicBezTo>
                    <a:pt x="575" y="13632"/>
                    <a:pt x="450" y="13805"/>
                    <a:pt x="583" y="13917"/>
                  </a:cubicBezTo>
                  <a:lnTo>
                    <a:pt x="583" y="13917"/>
                  </a:lnTo>
                  <a:cubicBezTo>
                    <a:pt x="664" y="14043"/>
                    <a:pt x="574" y="14207"/>
                    <a:pt x="665" y="14337"/>
                  </a:cubicBezTo>
                  <a:cubicBezTo>
                    <a:pt x="688" y="14344"/>
                    <a:pt x="696" y="14375"/>
                    <a:pt x="688" y="14398"/>
                  </a:cubicBezTo>
                  <a:cubicBezTo>
                    <a:pt x="688" y="14402"/>
                    <a:pt x="684" y="14402"/>
                    <a:pt x="684" y="14406"/>
                  </a:cubicBezTo>
                  <a:cubicBezTo>
                    <a:pt x="723" y="14479"/>
                    <a:pt x="711" y="14575"/>
                    <a:pt x="784" y="14632"/>
                  </a:cubicBezTo>
                  <a:cubicBezTo>
                    <a:pt x="868" y="14789"/>
                    <a:pt x="869" y="14986"/>
                    <a:pt x="996" y="15124"/>
                  </a:cubicBezTo>
                  <a:lnTo>
                    <a:pt x="996" y="15124"/>
                  </a:lnTo>
                  <a:cubicBezTo>
                    <a:pt x="1000" y="15177"/>
                    <a:pt x="1043" y="15207"/>
                    <a:pt x="1076" y="15240"/>
                  </a:cubicBezTo>
                  <a:lnTo>
                    <a:pt x="1076" y="15243"/>
                  </a:lnTo>
                  <a:cubicBezTo>
                    <a:pt x="1172" y="15320"/>
                    <a:pt x="1080" y="15462"/>
                    <a:pt x="1184" y="15539"/>
                  </a:cubicBezTo>
                  <a:lnTo>
                    <a:pt x="1184" y="15535"/>
                  </a:lnTo>
                  <a:cubicBezTo>
                    <a:pt x="1265" y="15624"/>
                    <a:pt x="1188" y="15762"/>
                    <a:pt x="1280" y="15847"/>
                  </a:cubicBezTo>
                  <a:cubicBezTo>
                    <a:pt x="1357" y="16050"/>
                    <a:pt x="1364" y="16266"/>
                    <a:pt x="1480" y="16454"/>
                  </a:cubicBezTo>
                  <a:lnTo>
                    <a:pt x="1480" y="16458"/>
                  </a:lnTo>
                  <a:cubicBezTo>
                    <a:pt x="1537" y="16512"/>
                    <a:pt x="1518" y="16596"/>
                    <a:pt x="1568" y="16661"/>
                  </a:cubicBezTo>
                  <a:cubicBezTo>
                    <a:pt x="1591" y="16669"/>
                    <a:pt x="1607" y="16700"/>
                    <a:pt x="1595" y="16723"/>
                  </a:cubicBezTo>
                  <a:cubicBezTo>
                    <a:pt x="1595" y="16727"/>
                    <a:pt x="1591" y="16731"/>
                    <a:pt x="1591" y="16731"/>
                  </a:cubicBezTo>
                  <a:cubicBezTo>
                    <a:pt x="1664" y="16827"/>
                    <a:pt x="1580" y="16973"/>
                    <a:pt x="1695" y="17053"/>
                  </a:cubicBezTo>
                  <a:cubicBezTo>
                    <a:pt x="1730" y="17122"/>
                    <a:pt x="1722" y="17207"/>
                    <a:pt x="1787" y="17265"/>
                  </a:cubicBezTo>
                  <a:lnTo>
                    <a:pt x="1787" y="17261"/>
                  </a:lnTo>
                  <a:cubicBezTo>
                    <a:pt x="1876" y="17342"/>
                    <a:pt x="1787" y="17488"/>
                    <a:pt x="1895" y="17564"/>
                  </a:cubicBezTo>
                  <a:cubicBezTo>
                    <a:pt x="1914" y="17611"/>
                    <a:pt x="1960" y="17641"/>
                    <a:pt x="2010" y="17649"/>
                  </a:cubicBezTo>
                  <a:lnTo>
                    <a:pt x="2002" y="17645"/>
                  </a:lnTo>
                  <a:lnTo>
                    <a:pt x="2002" y="17645"/>
                  </a:lnTo>
                  <a:cubicBezTo>
                    <a:pt x="2106" y="17676"/>
                    <a:pt x="2177" y="17697"/>
                    <a:pt x="2225" y="17697"/>
                  </a:cubicBezTo>
                  <a:cubicBezTo>
                    <a:pt x="2326" y="17697"/>
                    <a:pt x="2329" y="17604"/>
                    <a:pt x="2337" y="17315"/>
                  </a:cubicBezTo>
                  <a:cubicBezTo>
                    <a:pt x="2325" y="17288"/>
                    <a:pt x="2310" y="17265"/>
                    <a:pt x="2306" y="17238"/>
                  </a:cubicBezTo>
                  <a:cubicBezTo>
                    <a:pt x="2344" y="17184"/>
                    <a:pt x="2337" y="17126"/>
                    <a:pt x="2306" y="17065"/>
                  </a:cubicBezTo>
                  <a:lnTo>
                    <a:pt x="2302" y="16957"/>
                  </a:lnTo>
                  <a:cubicBezTo>
                    <a:pt x="2344" y="16900"/>
                    <a:pt x="2344" y="16815"/>
                    <a:pt x="2298" y="16757"/>
                  </a:cubicBezTo>
                  <a:cubicBezTo>
                    <a:pt x="2271" y="16688"/>
                    <a:pt x="2271" y="16615"/>
                    <a:pt x="2302" y="16550"/>
                  </a:cubicBezTo>
                  <a:cubicBezTo>
                    <a:pt x="2402" y="16319"/>
                    <a:pt x="2264" y="16066"/>
                    <a:pt x="2387" y="15839"/>
                  </a:cubicBezTo>
                  <a:cubicBezTo>
                    <a:pt x="2394" y="15804"/>
                    <a:pt x="2402" y="15778"/>
                    <a:pt x="2406" y="15743"/>
                  </a:cubicBezTo>
                  <a:cubicBezTo>
                    <a:pt x="2444" y="15670"/>
                    <a:pt x="2440" y="15589"/>
                    <a:pt x="2483" y="15516"/>
                  </a:cubicBezTo>
                  <a:cubicBezTo>
                    <a:pt x="2471" y="15493"/>
                    <a:pt x="2475" y="15459"/>
                    <a:pt x="2502" y="15439"/>
                  </a:cubicBezTo>
                  <a:cubicBezTo>
                    <a:pt x="2552" y="15374"/>
                    <a:pt x="2548" y="15301"/>
                    <a:pt x="2529" y="15228"/>
                  </a:cubicBezTo>
                  <a:cubicBezTo>
                    <a:pt x="2529" y="15224"/>
                    <a:pt x="2521" y="15213"/>
                    <a:pt x="2521" y="15209"/>
                  </a:cubicBezTo>
                  <a:lnTo>
                    <a:pt x="2590" y="15128"/>
                  </a:lnTo>
                  <a:cubicBezTo>
                    <a:pt x="2594" y="15017"/>
                    <a:pt x="2610" y="14905"/>
                    <a:pt x="2683" y="14817"/>
                  </a:cubicBezTo>
                  <a:cubicBezTo>
                    <a:pt x="2702" y="14629"/>
                    <a:pt x="2721" y="14440"/>
                    <a:pt x="2902" y="14325"/>
                  </a:cubicBezTo>
                  <a:cubicBezTo>
                    <a:pt x="2902" y="14244"/>
                    <a:pt x="2944" y="14171"/>
                    <a:pt x="3009" y="14129"/>
                  </a:cubicBezTo>
                  <a:cubicBezTo>
                    <a:pt x="2998" y="14075"/>
                    <a:pt x="3032" y="14021"/>
                    <a:pt x="3086" y="14002"/>
                  </a:cubicBezTo>
                  <a:cubicBezTo>
                    <a:pt x="3128" y="13887"/>
                    <a:pt x="3205" y="13787"/>
                    <a:pt x="3301" y="13714"/>
                  </a:cubicBezTo>
                  <a:cubicBezTo>
                    <a:pt x="3363" y="13553"/>
                    <a:pt x="3440" y="13399"/>
                    <a:pt x="3609" y="13311"/>
                  </a:cubicBezTo>
                  <a:cubicBezTo>
                    <a:pt x="3651" y="13226"/>
                    <a:pt x="3724" y="13153"/>
                    <a:pt x="3808" y="13111"/>
                  </a:cubicBezTo>
                  <a:cubicBezTo>
                    <a:pt x="3808" y="13053"/>
                    <a:pt x="3858" y="13011"/>
                    <a:pt x="3912" y="13011"/>
                  </a:cubicBezTo>
                  <a:lnTo>
                    <a:pt x="4439" y="12438"/>
                  </a:lnTo>
                  <a:lnTo>
                    <a:pt x="4615" y="12404"/>
                  </a:lnTo>
                  <a:cubicBezTo>
                    <a:pt x="4627" y="12350"/>
                    <a:pt x="4669" y="12312"/>
                    <a:pt x="4723" y="12308"/>
                  </a:cubicBezTo>
                  <a:cubicBezTo>
                    <a:pt x="4750" y="12227"/>
                    <a:pt x="4823" y="12204"/>
                    <a:pt x="4896" y="12173"/>
                  </a:cubicBezTo>
                  <a:cubicBezTo>
                    <a:pt x="4915" y="12127"/>
                    <a:pt x="4961" y="12093"/>
                    <a:pt x="5015" y="12093"/>
                  </a:cubicBezTo>
                  <a:lnTo>
                    <a:pt x="5173" y="11939"/>
                  </a:lnTo>
                  <a:lnTo>
                    <a:pt x="5211" y="11939"/>
                  </a:lnTo>
                  <a:cubicBezTo>
                    <a:pt x="5257" y="11939"/>
                    <a:pt x="5296" y="11923"/>
                    <a:pt x="5319" y="11889"/>
                  </a:cubicBezTo>
                  <a:cubicBezTo>
                    <a:pt x="5353" y="11862"/>
                    <a:pt x="5384" y="11839"/>
                    <a:pt x="5418" y="11812"/>
                  </a:cubicBezTo>
                  <a:cubicBezTo>
                    <a:pt x="5438" y="11793"/>
                    <a:pt x="5461" y="11785"/>
                    <a:pt x="5491" y="11781"/>
                  </a:cubicBezTo>
                  <a:cubicBezTo>
                    <a:pt x="5530" y="11774"/>
                    <a:pt x="5557" y="11735"/>
                    <a:pt x="5553" y="11697"/>
                  </a:cubicBezTo>
                  <a:cubicBezTo>
                    <a:pt x="5553" y="11693"/>
                    <a:pt x="5549" y="11685"/>
                    <a:pt x="5549" y="11678"/>
                  </a:cubicBezTo>
                  <a:lnTo>
                    <a:pt x="5534" y="11666"/>
                  </a:lnTo>
                  <a:cubicBezTo>
                    <a:pt x="5579" y="11617"/>
                    <a:pt x="5624" y="11572"/>
                    <a:pt x="5694" y="11572"/>
                  </a:cubicBezTo>
                  <a:cubicBezTo>
                    <a:pt x="5702" y="11572"/>
                    <a:pt x="5710" y="11573"/>
                    <a:pt x="5718" y="11574"/>
                  </a:cubicBezTo>
                  <a:cubicBezTo>
                    <a:pt x="5760" y="11501"/>
                    <a:pt x="5833" y="11478"/>
                    <a:pt x="5903" y="11462"/>
                  </a:cubicBezTo>
                  <a:cubicBezTo>
                    <a:pt x="5918" y="11416"/>
                    <a:pt x="5968" y="11378"/>
                    <a:pt x="6014" y="11378"/>
                  </a:cubicBezTo>
                  <a:cubicBezTo>
                    <a:pt x="6018" y="11343"/>
                    <a:pt x="6026" y="11312"/>
                    <a:pt x="6029" y="11282"/>
                  </a:cubicBezTo>
                  <a:lnTo>
                    <a:pt x="6229" y="11186"/>
                  </a:lnTo>
                  <a:cubicBezTo>
                    <a:pt x="6260" y="11113"/>
                    <a:pt x="6325" y="11063"/>
                    <a:pt x="6402" y="11051"/>
                  </a:cubicBezTo>
                  <a:cubicBezTo>
                    <a:pt x="6418" y="10997"/>
                    <a:pt x="6468" y="10963"/>
                    <a:pt x="6517" y="10963"/>
                  </a:cubicBezTo>
                  <a:cubicBezTo>
                    <a:pt x="6564" y="10882"/>
                    <a:pt x="6640" y="10863"/>
                    <a:pt x="6721" y="10863"/>
                  </a:cubicBezTo>
                  <a:lnTo>
                    <a:pt x="6871" y="10698"/>
                  </a:lnTo>
                  <a:cubicBezTo>
                    <a:pt x="6876" y="10700"/>
                    <a:pt x="6882" y="10701"/>
                    <a:pt x="6887" y="10701"/>
                  </a:cubicBezTo>
                  <a:cubicBezTo>
                    <a:pt x="6909" y="10701"/>
                    <a:pt x="6930" y="10684"/>
                    <a:pt x="6936" y="10659"/>
                  </a:cubicBezTo>
                  <a:lnTo>
                    <a:pt x="6936" y="10655"/>
                  </a:lnTo>
                  <a:cubicBezTo>
                    <a:pt x="6967" y="10659"/>
                    <a:pt x="6994" y="10659"/>
                    <a:pt x="7029" y="10659"/>
                  </a:cubicBezTo>
                  <a:cubicBezTo>
                    <a:pt x="7067" y="10563"/>
                    <a:pt x="7152" y="10571"/>
                    <a:pt x="7236" y="10563"/>
                  </a:cubicBezTo>
                  <a:cubicBezTo>
                    <a:pt x="7261" y="10492"/>
                    <a:pt x="7332" y="10447"/>
                    <a:pt x="7410" y="10447"/>
                  </a:cubicBezTo>
                  <a:cubicBezTo>
                    <a:pt x="7416" y="10447"/>
                    <a:pt x="7422" y="10447"/>
                    <a:pt x="7428" y="10448"/>
                  </a:cubicBezTo>
                  <a:cubicBezTo>
                    <a:pt x="7467" y="10393"/>
                    <a:pt x="7530" y="10360"/>
                    <a:pt x="7600" y="10360"/>
                  </a:cubicBezTo>
                  <a:cubicBezTo>
                    <a:pt x="7613" y="10360"/>
                    <a:pt x="7626" y="10361"/>
                    <a:pt x="7640" y="10363"/>
                  </a:cubicBezTo>
                  <a:cubicBezTo>
                    <a:pt x="7647" y="10340"/>
                    <a:pt x="7663" y="10313"/>
                    <a:pt x="7670" y="10290"/>
                  </a:cubicBezTo>
                  <a:lnTo>
                    <a:pt x="8247" y="10064"/>
                  </a:lnTo>
                  <a:cubicBezTo>
                    <a:pt x="8320" y="9979"/>
                    <a:pt x="8427" y="9956"/>
                    <a:pt x="8531" y="9937"/>
                  </a:cubicBezTo>
                  <a:cubicBezTo>
                    <a:pt x="8623" y="9852"/>
                    <a:pt x="8735" y="9852"/>
                    <a:pt x="8850" y="9852"/>
                  </a:cubicBezTo>
                  <a:cubicBezTo>
                    <a:pt x="8858" y="9829"/>
                    <a:pt x="8869" y="9806"/>
                    <a:pt x="8873" y="9775"/>
                  </a:cubicBezTo>
                  <a:lnTo>
                    <a:pt x="9050" y="9749"/>
                  </a:lnTo>
                  <a:lnTo>
                    <a:pt x="9157" y="9764"/>
                  </a:lnTo>
                  <a:cubicBezTo>
                    <a:pt x="9261" y="9652"/>
                    <a:pt x="9415" y="9675"/>
                    <a:pt x="9542" y="9637"/>
                  </a:cubicBezTo>
                  <a:cubicBezTo>
                    <a:pt x="9630" y="9556"/>
                    <a:pt x="9745" y="9572"/>
                    <a:pt x="9857" y="9556"/>
                  </a:cubicBezTo>
                  <a:cubicBezTo>
                    <a:pt x="9868" y="9533"/>
                    <a:pt x="9872" y="9506"/>
                    <a:pt x="9876" y="9483"/>
                  </a:cubicBezTo>
                  <a:lnTo>
                    <a:pt x="10064" y="9445"/>
                  </a:lnTo>
                  <a:lnTo>
                    <a:pt x="10164" y="9468"/>
                  </a:lnTo>
                  <a:cubicBezTo>
                    <a:pt x="10176" y="9450"/>
                    <a:pt x="10199" y="9437"/>
                    <a:pt x="10219" y="9437"/>
                  </a:cubicBezTo>
                  <a:cubicBezTo>
                    <a:pt x="10226" y="9437"/>
                    <a:pt x="10232" y="9438"/>
                    <a:pt x="10237" y="9441"/>
                  </a:cubicBezTo>
                  <a:cubicBezTo>
                    <a:pt x="10237" y="9430"/>
                    <a:pt x="10245" y="9422"/>
                    <a:pt x="10256" y="9410"/>
                  </a:cubicBezTo>
                  <a:lnTo>
                    <a:pt x="10272" y="9410"/>
                  </a:lnTo>
                  <a:cubicBezTo>
                    <a:pt x="10289" y="9412"/>
                    <a:pt x="10305" y="9413"/>
                    <a:pt x="10322" y="9413"/>
                  </a:cubicBezTo>
                  <a:cubicBezTo>
                    <a:pt x="10369" y="9413"/>
                    <a:pt x="10416" y="9405"/>
                    <a:pt x="10468" y="9391"/>
                  </a:cubicBezTo>
                  <a:lnTo>
                    <a:pt x="10525" y="9349"/>
                  </a:lnTo>
                  <a:cubicBezTo>
                    <a:pt x="10541" y="9353"/>
                    <a:pt x="10552" y="9353"/>
                    <a:pt x="10571" y="9360"/>
                  </a:cubicBezTo>
                  <a:lnTo>
                    <a:pt x="10606" y="9334"/>
                  </a:lnTo>
                  <a:lnTo>
                    <a:pt x="10648" y="9341"/>
                  </a:lnTo>
                  <a:cubicBezTo>
                    <a:pt x="10656" y="9330"/>
                    <a:pt x="10664" y="9314"/>
                    <a:pt x="10675" y="9307"/>
                  </a:cubicBezTo>
                  <a:lnTo>
                    <a:pt x="10702" y="9307"/>
                  </a:lnTo>
                  <a:cubicBezTo>
                    <a:pt x="10723" y="9308"/>
                    <a:pt x="10744" y="9308"/>
                    <a:pt x="10764" y="9308"/>
                  </a:cubicBezTo>
                  <a:cubicBezTo>
                    <a:pt x="10831" y="9308"/>
                    <a:pt x="10896" y="9303"/>
                    <a:pt x="10963" y="9291"/>
                  </a:cubicBezTo>
                  <a:cubicBezTo>
                    <a:pt x="10983" y="9276"/>
                    <a:pt x="11006" y="9264"/>
                    <a:pt x="11025" y="9249"/>
                  </a:cubicBezTo>
                  <a:cubicBezTo>
                    <a:pt x="11040" y="9253"/>
                    <a:pt x="11059" y="9257"/>
                    <a:pt x="11071" y="9264"/>
                  </a:cubicBezTo>
                  <a:lnTo>
                    <a:pt x="11109" y="9237"/>
                  </a:lnTo>
                  <a:lnTo>
                    <a:pt x="11156" y="9245"/>
                  </a:lnTo>
                  <a:cubicBezTo>
                    <a:pt x="11159" y="9230"/>
                    <a:pt x="11167" y="9218"/>
                    <a:pt x="11179" y="9211"/>
                  </a:cubicBezTo>
                  <a:lnTo>
                    <a:pt x="11205" y="9211"/>
                  </a:lnTo>
                  <a:cubicBezTo>
                    <a:pt x="11220" y="9212"/>
                    <a:pt x="11233" y="9213"/>
                    <a:pt x="11247" y="9213"/>
                  </a:cubicBezTo>
                  <a:cubicBezTo>
                    <a:pt x="11305" y="9213"/>
                    <a:pt x="11360" y="9199"/>
                    <a:pt x="11409" y="9168"/>
                  </a:cubicBezTo>
                  <a:cubicBezTo>
                    <a:pt x="11413" y="9161"/>
                    <a:pt x="11417" y="9157"/>
                    <a:pt x="11428" y="9157"/>
                  </a:cubicBezTo>
                  <a:cubicBezTo>
                    <a:pt x="11448" y="9161"/>
                    <a:pt x="11463" y="9168"/>
                    <a:pt x="11482" y="9172"/>
                  </a:cubicBezTo>
                  <a:lnTo>
                    <a:pt x="11667" y="9141"/>
                  </a:lnTo>
                  <a:cubicBezTo>
                    <a:pt x="11674" y="9130"/>
                    <a:pt x="11682" y="9118"/>
                    <a:pt x="11686" y="9111"/>
                  </a:cubicBezTo>
                  <a:lnTo>
                    <a:pt x="11763" y="9111"/>
                  </a:lnTo>
                  <a:cubicBezTo>
                    <a:pt x="11798" y="9106"/>
                    <a:pt x="11833" y="9104"/>
                    <a:pt x="11868" y="9104"/>
                  </a:cubicBezTo>
                  <a:cubicBezTo>
                    <a:pt x="11948" y="9104"/>
                    <a:pt x="12027" y="9112"/>
                    <a:pt x="12106" y="9112"/>
                  </a:cubicBezTo>
                  <a:cubicBezTo>
                    <a:pt x="12198" y="9112"/>
                    <a:pt x="12289" y="9101"/>
                    <a:pt x="12377" y="9053"/>
                  </a:cubicBezTo>
                  <a:lnTo>
                    <a:pt x="12385" y="9053"/>
                  </a:lnTo>
                  <a:cubicBezTo>
                    <a:pt x="12434" y="9014"/>
                    <a:pt x="12489" y="9007"/>
                    <a:pt x="12546" y="9007"/>
                  </a:cubicBezTo>
                  <a:cubicBezTo>
                    <a:pt x="12578" y="9007"/>
                    <a:pt x="12612" y="9009"/>
                    <a:pt x="12645" y="9009"/>
                  </a:cubicBezTo>
                  <a:cubicBezTo>
                    <a:pt x="12694" y="9009"/>
                    <a:pt x="12744" y="9003"/>
                    <a:pt x="12789" y="8976"/>
                  </a:cubicBezTo>
                  <a:lnTo>
                    <a:pt x="12885" y="8949"/>
                  </a:lnTo>
                  <a:cubicBezTo>
                    <a:pt x="12904" y="8930"/>
                    <a:pt x="12912" y="8907"/>
                    <a:pt x="12912" y="8884"/>
                  </a:cubicBezTo>
                  <a:lnTo>
                    <a:pt x="13292" y="8853"/>
                  </a:lnTo>
                  <a:cubicBezTo>
                    <a:pt x="13296" y="8834"/>
                    <a:pt x="13300" y="8811"/>
                    <a:pt x="13307" y="8792"/>
                  </a:cubicBezTo>
                  <a:cubicBezTo>
                    <a:pt x="13453" y="8772"/>
                    <a:pt x="13603" y="8765"/>
                    <a:pt x="13738" y="8692"/>
                  </a:cubicBezTo>
                  <a:lnTo>
                    <a:pt x="13738" y="8692"/>
                  </a:lnTo>
                  <a:cubicBezTo>
                    <a:pt x="13730" y="8711"/>
                    <a:pt x="13722" y="8734"/>
                    <a:pt x="13719" y="8753"/>
                  </a:cubicBezTo>
                  <a:lnTo>
                    <a:pt x="13749" y="8730"/>
                  </a:lnTo>
                  <a:lnTo>
                    <a:pt x="13780" y="8738"/>
                  </a:lnTo>
                  <a:cubicBezTo>
                    <a:pt x="13780" y="8715"/>
                    <a:pt x="13792" y="8692"/>
                    <a:pt x="13807" y="8676"/>
                  </a:cubicBezTo>
                  <a:lnTo>
                    <a:pt x="14406" y="8653"/>
                  </a:lnTo>
                  <a:cubicBezTo>
                    <a:pt x="14529" y="8577"/>
                    <a:pt x="14675" y="8573"/>
                    <a:pt x="14814" y="8561"/>
                  </a:cubicBezTo>
                  <a:cubicBezTo>
                    <a:pt x="14852" y="8538"/>
                    <a:pt x="14902" y="8519"/>
                    <a:pt x="14944" y="8503"/>
                  </a:cubicBezTo>
                  <a:cubicBezTo>
                    <a:pt x="15844" y="8404"/>
                    <a:pt x="16735" y="8250"/>
                    <a:pt x="17642" y="8246"/>
                  </a:cubicBezTo>
                  <a:lnTo>
                    <a:pt x="18226" y="8235"/>
                  </a:lnTo>
                  <a:cubicBezTo>
                    <a:pt x="18230" y="8188"/>
                    <a:pt x="18268" y="8142"/>
                    <a:pt x="18314" y="8138"/>
                  </a:cubicBezTo>
                  <a:cubicBezTo>
                    <a:pt x="18276" y="8015"/>
                    <a:pt x="18253" y="7931"/>
                    <a:pt x="18234" y="7846"/>
                  </a:cubicBezTo>
                  <a:cubicBezTo>
                    <a:pt x="18238" y="7843"/>
                    <a:pt x="18249" y="7843"/>
                    <a:pt x="18253" y="7835"/>
                  </a:cubicBezTo>
                  <a:cubicBezTo>
                    <a:pt x="18276" y="7796"/>
                    <a:pt x="18276" y="7750"/>
                    <a:pt x="18249" y="7716"/>
                  </a:cubicBezTo>
                  <a:lnTo>
                    <a:pt x="18245" y="7700"/>
                  </a:lnTo>
                  <a:cubicBezTo>
                    <a:pt x="18138" y="7639"/>
                    <a:pt x="18238" y="7481"/>
                    <a:pt x="18122" y="7424"/>
                  </a:cubicBezTo>
                  <a:cubicBezTo>
                    <a:pt x="18080" y="7362"/>
                    <a:pt x="18099" y="7270"/>
                    <a:pt x="18022" y="7228"/>
                  </a:cubicBezTo>
                  <a:cubicBezTo>
                    <a:pt x="17984" y="7159"/>
                    <a:pt x="17999" y="7066"/>
                    <a:pt x="17922" y="7020"/>
                  </a:cubicBezTo>
                  <a:cubicBezTo>
                    <a:pt x="17884" y="6959"/>
                    <a:pt x="17899" y="6867"/>
                    <a:pt x="17823" y="6817"/>
                  </a:cubicBezTo>
                  <a:cubicBezTo>
                    <a:pt x="17784" y="6755"/>
                    <a:pt x="17796" y="6663"/>
                    <a:pt x="17726" y="6613"/>
                  </a:cubicBezTo>
                  <a:cubicBezTo>
                    <a:pt x="17676" y="6555"/>
                    <a:pt x="17692" y="6463"/>
                    <a:pt x="17630" y="6409"/>
                  </a:cubicBezTo>
                  <a:lnTo>
                    <a:pt x="17623" y="6405"/>
                  </a:lnTo>
                  <a:cubicBezTo>
                    <a:pt x="17573" y="6352"/>
                    <a:pt x="17596" y="6252"/>
                    <a:pt x="17507" y="6217"/>
                  </a:cubicBezTo>
                  <a:cubicBezTo>
                    <a:pt x="17477" y="6098"/>
                    <a:pt x="17400" y="6002"/>
                    <a:pt x="17327" y="5906"/>
                  </a:cubicBezTo>
                  <a:lnTo>
                    <a:pt x="17323" y="5894"/>
                  </a:lnTo>
                  <a:cubicBezTo>
                    <a:pt x="17246" y="5806"/>
                    <a:pt x="17208" y="5683"/>
                    <a:pt x="17115" y="5606"/>
                  </a:cubicBezTo>
                  <a:lnTo>
                    <a:pt x="17115" y="5602"/>
                  </a:lnTo>
                  <a:cubicBezTo>
                    <a:pt x="17066" y="5545"/>
                    <a:pt x="17096" y="5445"/>
                    <a:pt x="17000" y="5422"/>
                  </a:cubicBezTo>
                  <a:lnTo>
                    <a:pt x="17027" y="5403"/>
                  </a:lnTo>
                  <a:lnTo>
                    <a:pt x="17000" y="5414"/>
                  </a:lnTo>
                  <a:cubicBezTo>
                    <a:pt x="17004" y="5356"/>
                    <a:pt x="16962" y="5326"/>
                    <a:pt x="16919" y="5299"/>
                  </a:cubicBezTo>
                  <a:cubicBezTo>
                    <a:pt x="16870" y="5191"/>
                    <a:pt x="16804" y="5087"/>
                    <a:pt x="16720" y="4999"/>
                  </a:cubicBezTo>
                  <a:cubicBezTo>
                    <a:pt x="16670" y="4941"/>
                    <a:pt x="16689" y="4845"/>
                    <a:pt x="16616" y="4799"/>
                  </a:cubicBezTo>
                  <a:lnTo>
                    <a:pt x="16616" y="4807"/>
                  </a:lnTo>
                  <a:cubicBezTo>
                    <a:pt x="16593" y="4768"/>
                    <a:pt x="16566" y="4734"/>
                    <a:pt x="16539" y="4695"/>
                  </a:cubicBezTo>
                  <a:lnTo>
                    <a:pt x="16528" y="4676"/>
                  </a:lnTo>
                  <a:cubicBezTo>
                    <a:pt x="16458" y="4638"/>
                    <a:pt x="16485" y="4538"/>
                    <a:pt x="16412" y="4503"/>
                  </a:cubicBezTo>
                  <a:cubicBezTo>
                    <a:pt x="16389" y="4465"/>
                    <a:pt x="16366" y="4426"/>
                    <a:pt x="16332" y="4392"/>
                  </a:cubicBezTo>
                  <a:lnTo>
                    <a:pt x="16328" y="4384"/>
                  </a:lnTo>
                  <a:cubicBezTo>
                    <a:pt x="16266" y="4338"/>
                    <a:pt x="16293" y="4234"/>
                    <a:pt x="16209" y="4211"/>
                  </a:cubicBezTo>
                  <a:cubicBezTo>
                    <a:pt x="16209" y="4154"/>
                    <a:pt x="16162" y="4123"/>
                    <a:pt x="16124" y="4096"/>
                  </a:cubicBezTo>
                  <a:lnTo>
                    <a:pt x="16120" y="4088"/>
                  </a:lnTo>
                  <a:cubicBezTo>
                    <a:pt x="16093" y="4058"/>
                    <a:pt x="16066" y="4023"/>
                    <a:pt x="16043" y="3988"/>
                  </a:cubicBezTo>
                  <a:lnTo>
                    <a:pt x="16036" y="3969"/>
                  </a:lnTo>
                  <a:cubicBezTo>
                    <a:pt x="15940" y="3858"/>
                    <a:pt x="15947" y="3685"/>
                    <a:pt x="15813" y="3596"/>
                  </a:cubicBezTo>
                  <a:cubicBezTo>
                    <a:pt x="15578" y="3089"/>
                    <a:pt x="15421" y="2547"/>
                    <a:pt x="15121" y="2071"/>
                  </a:cubicBezTo>
                  <a:lnTo>
                    <a:pt x="15117" y="2063"/>
                  </a:lnTo>
                  <a:cubicBezTo>
                    <a:pt x="15017" y="2002"/>
                    <a:pt x="15121" y="1837"/>
                    <a:pt x="14990" y="1790"/>
                  </a:cubicBezTo>
                  <a:cubicBezTo>
                    <a:pt x="14990" y="1733"/>
                    <a:pt x="14948" y="1702"/>
                    <a:pt x="14914" y="1667"/>
                  </a:cubicBezTo>
                  <a:lnTo>
                    <a:pt x="14910" y="1664"/>
                  </a:lnTo>
                  <a:cubicBezTo>
                    <a:pt x="14852" y="1610"/>
                    <a:pt x="14871" y="1521"/>
                    <a:pt x="14818" y="1468"/>
                  </a:cubicBezTo>
                  <a:cubicBezTo>
                    <a:pt x="14795" y="1456"/>
                    <a:pt x="14787" y="1433"/>
                    <a:pt x="14791" y="1414"/>
                  </a:cubicBezTo>
                  <a:cubicBezTo>
                    <a:pt x="14791" y="1410"/>
                    <a:pt x="14795" y="1406"/>
                    <a:pt x="14795" y="1398"/>
                  </a:cubicBezTo>
                  <a:cubicBezTo>
                    <a:pt x="14752" y="1245"/>
                    <a:pt x="14729" y="1083"/>
                    <a:pt x="14595" y="972"/>
                  </a:cubicBezTo>
                  <a:cubicBezTo>
                    <a:pt x="14529" y="818"/>
                    <a:pt x="14518" y="622"/>
                    <a:pt x="14295" y="618"/>
                  </a:cubicBezTo>
                  <a:lnTo>
                    <a:pt x="14199" y="353"/>
                  </a:lnTo>
                  <a:lnTo>
                    <a:pt x="14199" y="161"/>
                  </a:lnTo>
                  <a:lnTo>
                    <a:pt x="14114" y="161"/>
                  </a:lnTo>
                  <a:cubicBezTo>
                    <a:pt x="14114" y="157"/>
                    <a:pt x="14118" y="150"/>
                    <a:pt x="14118" y="142"/>
                  </a:cubicBezTo>
                  <a:cubicBezTo>
                    <a:pt x="14122" y="111"/>
                    <a:pt x="14114" y="84"/>
                    <a:pt x="14087" y="65"/>
                  </a:cubicBezTo>
                  <a:lnTo>
                    <a:pt x="14087" y="65"/>
                  </a:lnTo>
                  <a:lnTo>
                    <a:pt x="14099" y="69"/>
                  </a:lnTo>
                  <a:cubicBezTo>
                    <a:pt x="14026" y="17"/>
                    <a:pt x="13950" y="0"/>
                    <a:pt x="138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9"/>
            <p:cNvSpPr/>
            <p:nvPr/>
          </p:nvSpPr>
          <p:spPr>
            <a:xfrm>
              <a:off x="4094441" y="1745755"/>
              <a:ext cx="210316" cy="57759"/>
            </a:xfrm>
            <a:custGeom>
              <a:avLst/>
              <a:gdLst/>
              <a:ahLst/>
              <a:cxnLst/>
              <a:rect l="l" t="t" r="r" b="b"/>
              <a:pathLst>
                <a:path w="6780" h="1862" extrusionOk="0">
                  <a:moveTo>
                    <a:pt x="981" y="1706"/>
                  </a:moveTo>
                  <a:cubicBezTo>
                    <a:pt x="992" y="1714"/>
                    <a:pt x="1000" y="1726"/>
                    <a:pt x="1008" y="1737"/>
                  </a:cubicBezTo>
                  <a:cubicBezTo>
                    <a:pt x="996" y="1729"/>
                    <a:pt x="992" y="1714"/>
                    <a:pt x="981" y="1706"/>
                  </a:cubicBezTo>
                  <a:close/>
                  <a:moveTo>
                    <a:pt x="6718" y="0"/>
                  </a:moveTo>
                  <a:lnTo>
                    <a:pt x="6718" y="0"/>
                  </a:lnTo>
                  <a:cubicBezTo>
                    <a:pt x="6291" y="54"/>
                    <a:pt x="5838" y="54"/>
                    <a:pt x="5396" y="135"/>
                  </a:cubicBezTo>
                  <a:cubicBezTo>
                    <a:pt x="5331" y="135"/>
                    <a:pt x="5261" y="150"/>
                    <a:pt x="5200" y="177"/>
                  </a:cubicBezTo>
                  <a:cubicBezTo>
                    <a:pt x="5179" y="177"/>
                    <a:pt x="5158" y="176"/>
                    <a:pt x="5137" y="176"/>
                  </a:cubicBezTo>
                  <a:cubicBezTo>
                    <a:pt x="4679" y="176"/>
                    <a:pt x="4234" y="255"/>
                    <a:pt x="3793" y="369"/>
                  </a:cubicBezTo>
                  <a:lnTo>
                    <a:pt x="3809" y="384"/>
                  </a:lnTo>
                  <a:cubicBezTo>
                    <a:pt x="3801" y="384"/>
                    <a:pt x="3793" y="384"/>
                    <a:pt x="3786" y="384"/>
                  </a:cubicBezTo>
                  <a:cubicBezTo>
                    <a:pt x="3670" y="384"/>
                    <a:pt x="3556" y="411"/>
                    <a:pt x="3451" y="457"/>
                  </a:cubicBezTo>
                  <a:cubicBezTo>
                    <a:pt x="3432" y="461"/>
                    <a:pt x="3417" y="469"/>
                    <a:pt x="3405" y="484"/>
                  </a:cubicBezTo>
                  <a:cubicBezTo>
                    <a:pt x="3360" y="477"/>
                    <a:pt x="3315" y="473"/>
                    <a:pt x="3270" y="473"/>
                  </a:cubicBezTo>
                  <a:cubicBezTo>
                    <a:pt x="3178" y="473"/>
                    <a:pt x="3087" y="489"/>
                    <a:pt x="3002" y="523"/>
                  </a:cubicBezTo>
                  <a:cubicBezTo>
                    <a:pt x="2991" y="518"/>
                    <a:pt x="2979" y="516"/>
                    <a:pt x="2968" y="516"/>
                  </a:cubicBezTo>
                  <a:cubicBezTo>
                    <a:pt x="2935" y="516"/>
                    <a:pt x="2906" y="536"/>
                    <a:pt x="2894" y="565"/>
                  </a:cubicBezTo>
                  <a:cubicBezTo>
                    <a:pt x="2894" y="573"/>
                    <a:pt x="2894" y="573"/>
                    <a:pt x="2890" y="577"/>
                  </a:cubicBezTo>
                  <a:lnTo>
                    <a:pt x="2894" y="584"/>
                  </a:lnTo>
                  <a:lnTo>
                    <a:pt x="2794" y="600"/>
                  </a:lnTo>
                  <a:cubicBezTo>
                    <a:pt x="2760" y="604"/>
                    <a:pt x="2724" y="605"/>
                    <a:pt x="2688" y="605"/>
                  </a:cubicBezTo>
                  <a:cubicBezTo>
                    <a:pt x="2673" y="605"/>
                    <a:pt x="2658" y="605"/>
                    <a:pt x="2642" y="605"/>
                  </a:cubicBezTo>
                  <a:cubicBezTo>
                    <a:pt x="2550" y="605"/>
                    <a:pt x="2457" y="610"/>
                    <a:pt x="2376" y="676"/>
                  </a:cubicBezTo>
                  <a:cubicBezTo>
                    <a:pt x="2371" y="676"/>
                    <a:pt x="2366" y="676"/>
                    <a:pt x="2362" y="676"/>
                  </a:cubicBezTo>
                  <a:cubicBezTo>
                    <a:pt x="2337" y="676"/>
                    <a:pt x="2310" y="684"/>
                    <a:pt x="2291" y="700"/>
                  </a:cubicBezTo>
                  <a:cubicBezTo>
                    <a:pt x="2272" y="699"/>
                    <a:pt x="2253" y="698"/>
                    <a:pt x="2235" y="698"/>
                  </a:cubicBezTo>
                  <a:cubicBezTo>
                    <a:pt x="2144" y="698"/>
                    <a:pt x="2058" y="711"/>
                    <a:pt x="1987" y="788"/>
                  </a:cubicBezTo>
                  <a:cubicBezTo>
                    <a:pt x="1982" y="787"/>
                    <a:pt x="1976" y="787"/>
                    <a:pt x="1970" y="787"/>
                  </a:cubicBezTo>
                  <a:cubicBezTo>
                    <a:pt x="1941" y="787"/>
                    <a:pt x="1914" y="794"/>
                    <a:pt x="1891" y="807"/>
                  </a:cubicBezTo>
                  <a:lnTo>
                    <a:pt x="1684" y="815"/>
                  </a:lnTo>
                  <a:cubicBezTo>
                    <a:pt x="1677" y="814"/>
                    <a:pt x="1670" y="813"/>
                    <a:pt x="1663" y="813"/>
                  </a:cubicBezTo>
                  <a:cubicBezTo>
                    <a:pt x="1618" y="813"/>
                    <a:pt x="1576" y="836"/>
                    <a:pt x="1549" y="872"/>
                  </a:cubicBezTo>
                  <a:lnTo>
                    <a:pt x="1384" y="919"/>
                  </a:lnTo>
                  <a:lnTo>
                    <a:pt x="1250" y="976"/>
                  </a:lnTo>
                  <a:cubicBezTo>
                    <a:pt x="1146" y="976"/>
                    <a:pt x="1038" y="984"/>
                    <a:pt x="969" y="1084"/>
                  </a:cubicBezTo>
                  <a:cubicBezTo>
                    <a:pt x="938" y="1084"/>
                    <a:pt x="912" y="1095"/>
                    <a:pt x="881" y="1115"/>
                  </a:cubicBezTo>
                  <a:cubicBezTo>
                    <a:pt x="874" y="1113"/>
                    <a:pt x="867" y="1112"/>
                    <a:pt x="860" y="1112"/>
                  </a:cubicBezTo>
                  <a:cubicBezTo>
                    <a:pt x="813" y="1112"/>
                    <a:pt x="767" y="1144"/>
                    <a:pt x="750" y="1188"/>
                  </a:cubicBezTo>
                  <a:cubicBezTo>
                    <a:pt x="681" y="1199"/>
                    <a:pt x="612" y="1238"/>
                    <a:pt x="558" y="1291"/>
                  </a:cubicBezTo>
                  <a:cubicBezTo>
                    <a:pt x="531" y="1291"/>
                    <a:pt x="500" y="1307"/>
                    <a:pt x="489" y="1330"/>
                  </a:cubicBezTo>
                  <a:cubicBezTo>
                    <a:pt x="377" y="1360"/>
                    <a:pt x="270" y="1399"/>
                    <a:pt x="166" y="1437"/>
                  </a:cubicBezTo>
                  <a:cubicBezTo>
                    <a:pt x="97" y="1468"/>
                    <a:pt x="1" y="1514"/>
                    <a:pt x="32" y="1614"/>
                  </a:cubicBezTo>
                  <a:cubicBezTo>
                    <a:pt x="49" y="1666"/>
                    <a:pt x="77" y="1682"/>
                    <a:pt x="108" y="1682"/>
                  </a:cubicBezTo>
                  <a:cubicBezTo>
                    <a:pt x="144" y="1682"/>
                    <a:pt x="186" y="1661"/>
                    <a:pt x="228" y="1649"/>
                  </a:cubicBezTo>
                  <a:cubicBezTo>
                    <a:pt x="400" y="1595"/>
                    <a:pt x="573" y="1545"/>
                    <a:pt x="704" y="1418"/>
                  </a:cubicBezTo>
                  <a:cubicBezTo>
                    <a:pt x="707" y="1419"/>
                    <a:pt x="710" y="1419"/>
                    <a:pt x="712" y="1419"/>
                  </a:cubicBezTo>
                  <a:cubicBezTo>
                    <a:pt x="737" y="1419"/>
                    <a:pt x="764" y="1404"/>
                    <a:pt x="781" y="1384"/>
                  </a:cubicBezTo>
                  <a:cubicBezTo>
                    <a:pt x="858" y="1384"/>
                    <a:pt x="935" y="1384"/>
                    <a:pt x="981" y="1307"/>
                  </a:cubicBezTo>
                  <a:cubicBezTo>
                    <a:pt x="987" y="1308"/>
                    <a:pt x="995" y="1309"/>
                    <a:pt x="1002" y="1309"/>
                  </a:cubicBezTo>
                  <a:cubicBezTo>
                    <a:pt x="1033" y="1309"/>
                    <a:pt x="1071" y="1300"/>
                    <a:pt x="1100" y="1300"/>
                  </a:cubicBezTo>
                  <a:cubicBezTo>
                    <a:pt x="1149" y="1300"/>
                    <a:pt x="1175" y="1322"/>
                    <a:pt x="1107" y="1437"/>
                  </a:cubicBezTo>
                  <a:cubicBezTo>
                    <a:pt x="1058" y="1522"/>
                    <a:pt x="1019" y="1614"/>
                    <a:pt x="981" y="1706"/>
                  </a:cubicBezTo>
                  <a:cubicBezTo>
                    <a:pt x="977" y="1714"/>
                    <a:pt x="969" y="1729"/>
                    <a:pt x="973" y="1737"/>
                  </a:cubicBezTo>
                  <a:cubicBezTo>
                    <a:pt x="977" y="1756"/>
                    <a:pt x="988" y="1775"/>
                    <a:pt x="992" y="1795"/>
                  </a:cubicBezTo>
                  <a:cubicBezTo>
                    <a:pt x="1006" y="1836"/>
                    <a:pt x="1051" y="1861"/>
                    <a:pt x="1080" y="1861"/>
                  </a:cubicBezTo>
                  <a:cubicBezTo>
                    <a:pt x="1091" y="1861"/>
                    <a:pt x="1100" y="1857"/>
                    <a:pt x="1104" y="1848"/>
                  </a:cubicBezTo>
                  <a:cubicBezTo>
                    <a:pt x="1180" y="1617"/>
                    <a:pt x="1361" y="1578"/>
                    <a:pt x="1561" y="1578"/>
                  </a:cubicBezTo>
                  <a:cubicBezTo>
                    <a:pt x="1584" y="1578"/>
                    <a:pt x="1607" y="1579"/>
                    <a:pt x="1630" y="1579"/>
                  </a:cubicBezTo>
                  <a:lnTo>
                    <a:pt x="1553" y="1303"/>
                  </a:lnTo>
                  <a:cubicBezTo>
                    <a:pt x="1592" y="1161"/>
                    <a:pt x="1726" y="1111"/>
                    <a:pt x="1815" y="1018"/>
                  </a:cubicBezTo>
                  <a:lnTo>
                    <a:pt x="1987" y="999"/>
                  </a:lnTo>
                  <a:cubicBezTo>
                    <a:pt x="2012" y="994"/>
                    <a:pt x="2037" y="992"/>
                    <a:pt x="2062" y="992"/>
                  </a:cubicBezTo>
                  <a:cubicBezTo>
                    <a:pt x="2129" y="992"/>
                    <a:pt x="2198" y="1005"/>
                    <a:pt x="2265" y="1005"/>
                  </a:cubicBezTo>
                  <a:cubicBezTo>
                    <a:pt x="2345" y="1005"/>
                    <a:pt x="2421" y="987"/>
                    <a:pt x="2487" y="907"/>
                  </a:cubicBezTo>
                  <a:lnTo>
                    <a:pt x="2495" y="899"/>
                  </a:lnTo>
                  <a:cubicBezTo>
                    <a:pt x="2532" y="901"/>
                    <a:pt x="2570" y="904"/>
                    <a:pt x="2607" y="904"/>
                  </a:cubicBezTo>
                  <a:cubicBezTo>
                    <a:pt x="2687" y="904"/>
                    <a:pt x="2764" y="889"/>
                    <a:pt x="2821" y="811"/>
                  </a:cubicBezTo>
                  <a:cubicBezTo>
                    <a:pt x="2825" y="812"/>
                    <a:pt x="2829" y="812"/>
                    <a:pt x="2833" y="812"/>
                  </a:cubicBezTo>
                  <a:cubicBezTo>
                    <a:pt x="2853" y="812"/>
                    <a:pt x="2873" y="803"/>
                    <a:pt x="2883" y="784"/>
                  </a:cubicBezTo>
                  <a:cubicBezTo>
                    <a:pt x="2886" y="784"/>
                    <a:pt x="2888" y="784"/>
                    <a:pt x="2891" y="784"/>
                  </a:cubicBezTo>
                  <a:cubicBezTo>
                    <a:pt x="2942" y="784"/>
                    <a:pt x="2988" y="751"/>
                    <a:pt x="3006" y="707"/>
                  </a:cubicBezTo>
                  <a:cubicBezTo>
                    <a:pt x="3417" y="707"/>
                    <a:pt x="3813" y="577"/>
                    <a:pt x="4208" y="496"/>
                  </a:cubicBezTo>
                  <a:cubicBezTo>
                    <a:pt x="4254" y="500"/>
                    <a:pt x="4299" y="502"/>
                    <a:pt x="4344" y="502"/>
                  </a:cubicBezTo>
                  <a:cubicBezTo>
                    <a:pt x="4732" y="502"/>
                    <a:pt x="5098" y="366"/>
                    <a:pt x="5473" y="308"/>
                  </a:cubicBezTo>
                  <a:cubicBezTo>
                    <a:pt x="5523" y="349"/>
                    <a:pt x="5585" y="379"/>
                    <a:pt x="5645" y="379"/>
                  </a:cubicBezTo>
                  <a:cubicBezTo>
                    <a:pt x="5667" y="379"/>
                    <a:pt x="5690" y="375"/>
                    <a:pt x="5711" y="365"/>
                  </a:cubicBezTo>
                  <a:cubicBezTo>
                    <a:pt x="6003" y="231"/>
                    <a:pt x="6326" y="265"/>
                    <a:pt x="6622" y="177"/>
                  </a:cubicBezTo>
                  <a:cubicBezTo>
                    <a:pt x="6683" y="135"/>
                    <a:pt x="6779" y="112"/>
                    <a:pt x="6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9"/>
            <p:cNvSpPr/>
            <p:nvPr/>
          </p:nvSpPr>
          <p:spPr>
            <a:xfrm>
              <a:off x="3915766" y="1748857"/>
              <a:ext cx="19543" cy="46747"/>
            </a:xfrm>
            <a:custGeom>
              <a:avLst/>
              <a:gdLst/>
              <a:ahLst/>
              <a:cxnLst/>
              <a:rect l="l" t="t" r="r" b="b"/>
              <a:pathLst>
                <a:path w="630" h="1507" extrusionOk="0">
                  <a:moveTo>
                    <a:pt x="254" y="0"/>
                  </a:moveTo>
                  <a:cubicBezTo>
                    <a:pt x="139" y="138"/>
                    <a:pt x="197" y="273"/>
                    <a:pt x="193" y="400"/>
                  </a:cubicBezTo>
                  <a:cubicBezTo>
                    <a:pt x="193" y="461"/>
                    <a:pt x="193" y="523"/>
                    <a:pt x="197" y="588"/>
                  </a:cubicBezTo>
                  <a:cubicBezTo>
                    <a:pt x="1" y="991"/>
                    <a:pt x="347" y="1211"/>
                    <a:pt x="504" y="1495"/>
                  </a:cubicBezTo>
                  <a:cubicBezTo>
                    <a:pt x="510" y="1502"/>
                    <a:pt x="524" y="1506"/>
                    <a:pt x="541" y="1506"/>
                  </a:cubicBezTo>
                  <a:cubicBezTo>
                    <a:pt x="580" y="1506"/>
                    <a:pt x="629" y="1480"/>
                    <a:pt x="589" y="1399"/>
                  </a:cubicBezTo>
                  <a:cubicBezTo>
                    <a:pt x="581" y="1399"/>
                    <a:pt x="569" y="1387"/>
                    <a:pt x="562" y="1368"/>
                  </a:cubicBezTo>
                  <a:lnTo>
                    <a:pt x="562" y="1357"/>
                  </a:lnTo>
                  <a:lnTo>
                    <a:pt x="589" y="1399"/>
                  </a:lnTo>
                  <a:cubicBezTo>
                    <a:pt x="604" y="1368"/>
                    <a:pt x="600" y="1330"/>
                    <a:pt x="581" y="1307"/>
                  </a:cubicBezTo>
                  <a:cubicBezTo>
                    <a:pt x="481" y="1057"/>
                    <a:pt x="347" y="826"/>
                    <a:pt x="454" y="519"/>
                  </a:cubicBezTo>
                  <a:cubicBezTo>
                    <a:pt x="508" y="365"/>
                    <a:pt x="427" y="138"/>
                    <a:pt x="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9"/>
            <p:cNvSpPr/>
            <p:nvPr/>
          </p:nvSpPr>
          <p:spPr>
            <a:xfrm>
              <a:off x="4012331" y="1744204"/>
              <a:ext cx="37937" cy="72897"/>
            </a:xfrm>
            <a:custGeom>
              <a:avLst/>
              <a:gdLst/>
              <a:ahLst/>
              <a:cxnLst/>
              <a:rect l="l" t="t" r="r" b="b"/>
              <a:pathLst>
                <a:path w="1223" h="2350" extrusionOk="0">
                  <a:moveTo>
                    <a:pt x="729" y="0"/>
                  </a:moveTo>
                  <a:cubicBezTo>
                    <a:pt x="638" y="0"/>
                    <a:pt x="627" y="109"/>
                    <a:pt x="642" y="192"/>
                  </a:cubicBezTo>
                  <a:cubicBezTo>
                    <a:pt x="661" y="304"/>
                    <a:pt x="700" y="415"/>
                    <a:pt x="730" y="527"/>
                  </a:cubicBezTo>
                  <a:cubicBezTo>
                    <a:pt x="930" y="899"/>
                    <a:pt x="961" y="1268"/>
                    <a:pt x="700" y="1629"/>
                  </a:cubicBezTo>
                  <a:cubicBezTo>
                    <a:pt x="684" y="1660"/>
                    <a:pt x="680" y="1691"/>
                    <a:pt x="680" y="1726"/>
                  </a:cubicBezTo>
                  <a:cubicBezTo>
                    <a:pt x="657" y="1729"/>
                    <a:pt x="634" y="1741"/>
                    <a:pt x="607" y="1749"/>
                  </a:cubicBezTo>
                  <a:cubicBezTo>
                    <a:pt x="586" y="1744"/>
                    <a:pt x="565" y="1741"/>
                    <a:pt x="544" y="1741"/>
                  </a:cubicBezTo>
                  <a:cubicBezTo>
                    <a:pt x="480" y="1741"/>
                    <a:pt x="422" y="1767"/>
                    <a:pt x="384" y="1837"/>
                  </a:cubicBezTo>
                  <a:lnTo>
                    <a:pt x="215" y="1968"/>
                  </a:lnTo>
                  <a:cubicBezTo>
                    <a:pt x="115" y="1979"/>
                    <a:pt x="27" y="2052"/>
                    <a:pt x="0" y="2152"/>
                  </a:cubicBezTo>
                  <a:lnTo>
                    <a:pt x="4" y="2160"/>
                  </a:lnTo>
                  <a:cubicBezTo>
                    <a:pt x="54" y="2186"/>
                    <a:pt x="102" y="2202"/>
                    <a:pt x="147" y="2202"/>
                  </a:cubicBezTo>
                  <a:cubicBezTo>
                    <a:pt x="214" y="2202"/>
                    <a:pt x="273" y="2168"/>
                    <a:pt x="319" y="2083"/>
                  </a:cubicBezTo>
                  <a:cubicBezTo>
                    <a:pt x="339" y="2080"/>
                    <a:pt x="357" y="2079"/>
                    <a:pt x="375" y="2079"/>
                  </a:cubicBezTo>
                  <a:cubicBezTo>
                    <a:pt x="528" y="2079"/>
                    <a:pt x="598" y="2181"/>
                    <a:pt x="619" y="2337"/>
                  </a:cubicBezTo>
                  <a:cubicBezTo>
                    <a:pt x="648" y="2345"/>
                    <a:pt x="671" y="2349"/>
                    <a:pt x="690" y="2349"/>
                  </a:cubicBezTo>
                  <a:cubicBezTo>
                    <a:pt x="808" y="2349"/>
                    <a:pt x="746" y="2192"/>
                    <a:pt x="796" y="2129"/>
                  </a:cubicBezTo>
                  <a:lnTo>
                    <a:pt x="726" y="1968"/>
                  </a:lnTo>
                  <a:cubicBezTo>
                    <a:pt x="776" y="1948"/>
                    <a:pt x="803" y="1898"/>
                    <a:pt x="799" y="1852"/>
                  </a:cubicBezTo>
                  <a:lnTo>
                    <a:pt x="846" y="1756"/>
                  </a:lnTo>
                  <a:cubicBezTo>
                    <a:pt x="1214" y="1530"/>
                    <a:pt x="1222" y="1218"/>
                    <a:pt x="1080" y="857"/>
                  </a:cubicBezTo>
                  <a:cubicBezTo>
                    <a:pt x="988" y="642"/>
                    <a:pt x="907" y="423"/>
                    <a:pt x="826" y="208"/>
                  </a:cubicBezTo>
                  <a:cubicBezTo>
                    <a:pt x="807" y="131"/>
                    <a:pt x="815" y="8"/>
                    <a:pt x="734" y="0"/>
                  </a:cubicBezTo>
                  <a:cubicBezTo>
                    <a:pt x="733" y="0"/>
                    <a:pt x="731" y="0"/>
                    <a:pt x="7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9"/>
            <p:cNvSpPr/>
            <p:nvPr/>
          </p:nvSpPr>
          <p:spPr>
            <a:xfrm>
              <a:off x="4122111" y="1671059"/>
              <a:ext cx="23730" cy="37410"/>
            </a:xfrm>
            <a:custGeom>
              <a:avLst/>
              <a:gdLst/>
              <a:ahLst/>
              <a:cxnLst/>
              <a:rect l="l" t="t" r="r" b="b"/>
              <a:pathLst>
                <a:path w="765" h="1206" extrusionOk="0">
                  <a:moveTo>
                    <a:pt x="406" y="0"/>
                  </a:moveTo>
                  <a:cubicBezTo>
                    <a:pt x="339" y="0"/>
                    <a:pt x="244" y="24"/>
                    <a:pt x="96" y="60"/>
                  </a:cubicBezTo>
                  <a:cubicBezTo>
                    <a:pt x="54" y="68"/>
                    <a:pt x="0" y="80"/>
                    <a:pt x="20" y="141"/>
                  </a:cubicBezTo>
                  <a:cubicBezTo>
                    <a:pt x="23" y="156"/>
                    <a:pt x="73" y="160"/>
                    <a:pt x="96" y="168"/>
                  </a:cubicBezTo>
                  <a:cubicBezTo>
                    <a:pt x="163" y="145"/>
                    <a:pt x="235" y="91"/>
                    <a:pt x="295" y="91"/>
                  </a:cubicBezTo>
                  <a:cubicBezTo>
                    <a:pt x="346" y="91"/>
                    <a:pt x="389" y="130"/>
                    <a:pt x="411" y="260"/>
                  </a:cubicBezTo>
                  <a:cubicBezTo>
                    <a:pt x="465" y="545"/>
                    <a:pt x="561" y="829"/>
                    <a:pt x="661" y="1205"/>
                  </a:cubicBezTo>
                  <a:cubicBezTo>
                    <a:pt x="765" y="821"/>
                    <a:pt x="677" y="564"/>
                    <a:pt x="611" y="310"/>
                  </a:cubicBezTo>
                  <a:cubicBezTo>
                    <a:pt x="551" y="81"/>
                    <a:pt x="529" y="0"/>
                    <a:pt x="4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9"/>
            <p:cNvSpPr/>
            <p:nvPr/>
          </p:nvSpPr>
          <p:spPr>
            <a:xfrm>
              <a:off x="3929849" y="1800443"/>
              <a:ext cx="13835" cy="34960"/>
            </a:xfrm>
            <a:custGeom>
              <a:avLst/>
              <a:gdLst/>
              <a:ahLst/>
              <a:cxnLst/>
              <a:rect l="l" t="t" r="r" b="b"/>
              <a:pathLst>
                <a:path w="446" h="1127" extrusionOk="0">
                  <a:moveTo>
                    <a:pt x="145" y="0"/>
                  </a:moveTo>
                  <a:cubicBezTo>
                    <a:pt x="141" y="0"/>
                    <a:pt x="136" y="1"/>
                    <a:pt x="131" y="1"/>
                  </a:cubicBezTo>
                  <a:cubicBezTo>
                    <a:pt x="0" y="9"/>
                    <a:pt x="27" y="139"/>
                    <a:pt x="42" y="235"/>
                  </a:cubicBezTo>
                  <a:cubicBezTo>
                    <a:pt x="54" y="278"/>
                    <a:pt x="96" y="316"/>
                    <a:pt x="119" y="354"/>
                  </a:cubicBezTo>
                  <a:cubicBezTo>
                    <a:pt x="131" y="566"/>
                    <a:pt x="138" y="781"/>
                    <a:pt x="146" y="992"/>
                  </a:cubicBezTo>
                  <a:cubicBezTo>
                    <a:pt x="149" y="1085"/>
                    <a:pt x="184" y="1126"/>
                    <a:pt x="260" y="1126"/>
                  </a:cubicBezTo>
                  <a:cubicBezTo>
                    <a:pt x="272" y="1126"/>
                    <a:pt x="285" y="1125"/>
                    <a:pt x="300" y="1123"/>
                  </a:cubicBezTo>
                  <a:cubicBezTo>
                    <a:pt x="377" y="1115"/>
                    <a:pt x="446" y="1042"/>
                    <a:pt x="407" y="1000"/>
                  </a:cubicBezTo>
                  <a:cubicBezTo>
                    <a:pt x="204" y="762"/>
                    <a:pt x="446" y="447"/>
                    <a:pt x="250" y="220"/>
                  </a:cubicBezTo>
                  <a:cubicBezTo>
                    <a:pt x="228" y="139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9"/>
            <p:cNvSpPr/>
            <p:nvPr/>
          </p:nvSpPr>
          <p:spPr>
            <a:xfrm>
              <a:off x="4033177" y="1653656"/>
              <a:ext cx="29593" cy="16441"/>
            </a:xfrm>
            <a:custGeom>
              <a:avLst/>
              <a:gdLst/>
              <a:ahLst/>
              <a:cxnLst/>
              <a:rect l="l" t="t" r="r" b="b"/>
              <a:pathLst>
                <a:path w="954" h="530" extrusionOk="0">
                  <a:moveTo>
                    <a:pt x="163" y="0"/>
                  </a:moveTo>
                  <a:cubicBezTo>
                    <a:pt x="122" y="0"/>
                    <a:pt x="78" y="6"/>
                    <a:pt x="31" y="18"/>
                  </a:cubicBezTo>
                  <a:cubicBezTo>
                    <a:pt x="5" y="41"/>
                    <a:pt x="1" y="87"/>
                    <a:pt x="24" y="118"/>
                  </a:cubicBezTo>
                  <a:cubicBezTo>
                    <a:pt x="24" y="129"/>
                    <a:pt x="28" y="129"/>
                    <a:pt x="28" y="129"/>
                  </a:cubicBezTo>
                  <a:lnTo>
                    <a:pt x="642" y="529"/>
                  </a:lnTo>
                  <a:cubicBezTo>
                    <a:pt x="677" y="525"/>
                    <a:pt x="704" y="518"/>
                    <a:pt x="738" y="518"/>
                  </a:cubicBezTo>
                  <a:lnTo>
                    <a:pt x="954" y="521"/>
                  </a:lnTo>
                  <a:cubicBezTo>
                    <a:pt x="892" y="402"/>
                    <a:pt x="777" y="322"/>
                    <a:pt x="646" y="291"/>
                  </a:cubicBezTo>
                  <a:cubicBezTo>
                    <a:pt x="512" y="140"/>
                    <a:pt x="369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9"/>
            <p:cNvSpPr/>
            <p:nvPr/>
          </p:nvSpPr>
          <p:spPr>
            <a:xfrm>
              <a:off x="3919830" y="1672920"/>
              <a:ext cx="48670" cy="52517"/>
            </a:xfrm>
            <a:custGeom>
              <a:avLst/>
              <a:gdLst/>
              <a:ahLst/>
              <a:cxnLst/>
              <a:rect l="l" t="t" r="r" b="b"/>
              <a:pathLst>
                <a:path w="1569" h="1693" extrusionOk="0">
                  <a:moveTo>
                    <a:pt x="550" y="607"/>
                  </a:moveTo>
                  <a:lnTo>
                    <a:pt x="550" y="607"/>
                  </a:lnTo>
                  <a:cubicBezTo>
                    <a:pt x="550" y="608"/>
                    <a:pt x="550" y="635"/>
                    <a:pt x="554" y="646"/>
                  </a:cubicBezTo>
                  <a:cubicBezTo>
                    <a:pt x="550" y="638"/>
                    <a:pt x="550" y="623"/>
                    <a:pt x="550" y="607"/>
                  </a:cubicBezTo>
                  <a:close/>
                  <a:moveTo>
                    <a:pt x="565" y="654"/>
                  </a:moveTo>
                  <a:lnTo>
                    <a:pt x="573" y="661"/>
                  </a:lnTo>
                  <a:lnTo>
                    <a:pt x="569" y="661"/>
                  </a:lnTo>
                  <a:lnTo>
                    <a:pt x="607" y="704"/>
                  </a:lnTo>
                  <a:lnTo>
                    <a:pt x="607" y="700"/>
                  </a:lnTo>
                  <a:cubicBezTo>
                    <a:pt x="609" y="701"/>
                    <a:pt x="610" y="704"/>
                    <a:pt x="611" y="706"/>
                  </a:cubicBezTo>
                  <a:lnTo>
                    <a:pt x="611" y="706"/>
                  </a:lnTo>
                  <a:cubicBezTo>
                    <a:pt x="610" y="705"/>
                    <a:pt x="609" y="705"/>
                    <a:pt x="607" y="704"/>
                  </a:cubicBezTo>
                  <a:lnTo>
                    <a:pt x="569" y="665"/>
                  </a:lnTo>
                  <a:cubicBezTo>
                    <a:pt x="565" y="661"/>
                    <a:pt x="565" y="657"/>
                    <a:pt x="565" y="654"/>
                  </a:cubicBezTo>
                  <a:close/>
                  <a:moveTo>
                    <a:pt x="1363" y="0"/>
                  </a:moveTo>
                  <a:cubicBezTo>
                    <a:pt x="1282" y="0"/>
                    <a:pt x="1206" y="20"/>
                    <a:pt x="1145" y="108"/>
                  </a:cubicBezTo>
                  <a:cubicBezTo>
                    <a:pt x="911" y="227"/>
                    <a:pt x="688" y="373"/>
                    <a:pt x="550" y="607"/>
                  </a:cubicBezTo>
                  <a:cubicBezTo>
                    <a:pt x="519" y="646"/>
                    <a:pt x="488" y="692"/>
                    <a:pt x="458" y="730"/>
                  </a:cubicBezTo>
                  <a:cubicBezTo>
                    <a:pt x="319" y="788"/>
                    <a:pt x="173" y="846"/>
                    <a:pt x="154" y="1026"/>
                  </a:cubicBezTo>
                  <a:cubicBezTo>
                    <a:pt x="146" y="1095"/>
                    <a:pt x="135" y="1157"/>
                    <a:pt x="131" y="1218"/>
                  </a:cubicBezTo>
                  <a:cubicBezTo>
                    <a:pt x="50" y="1364"/>
                    <a:pt x="0" y="1518"/>
                    <a:pt x="93" y="1676"/>
                  </a:cubicBezTo>
                  <a:cubicBezTo>
                    <a:pt x="106" y="1687"/>
                    <a:pt x="123" y="1693"/>
                    <a:pt x="142" y="1693"/>
                  </a:cubicBezTo>
                  <a:cubicBezTo>
                    <a:pt x="155" y="1693"/>
                    <a:pt x="168" y="1690"/>
                    <a:pt x="181" y="1683"/>
                  </a:cubicBezTo>
                  <a:cubicBezTo>
                    <a:pt x="300" y="1564"/>
                    <a:pt x="239" y="1407"/>
                    <a:pt x="258" y="1268"/>
                  </a:cubicBezTo>
                  <a:cubicBezTo>
                    <a:pt x="258" y="1253"/>
                    <a:pt x="258" y="1234"/>
                    <a:pt x="250" y="1218"/>
                  </a:cubicBezTo>
                  <a:cubicBezTo>
                    <a:pt x="265" y="1195"/>
                    <a:pt x="269" y="1165"/>
                    <a:pt x="277" y="1138"/>
                  </a:cubicBezTo>
                  <a:cubicBezTo>
                    <a:pt x="392" y="1069"/>
                    <a:pt x="461" y="946"/>
                    <a:pt x="458" y="803"/>
                  </a:cubicBezTo>
                  <a:lnTo>
                    <a:pt x="458" y="803"/>
                  </a:lnTo>
                  <a:cubicBezTo>
                    <a:pt x="475" y="809"/>
                    <a:pt x="490" y="811"/>
                    <a:pt x="505" y="811"/>
                  </a:cubicBezTo>
                  <a:cubicBezTo>
                    <a:pt x="570" y="811"/>
                    <a:pt x="611" y="762"/>
                    <a:pt x="657" y="719"/>
                  </a:cubicBezTo>
                  <a:lnTo>
                    <a:pt x="657" y="719"/>
                  </a:lnTo>
                  <a:cubicBezTo>
                    <a:pt x="659" y="719"/>
                    <a:pt x="660" y="719"/>
                    <a:pt x="661" y="719"/>
                  </a:cubicBezTo>
                  <a:cubicBezTo>
                    <a:pt x="661" y="719"/>
                    <a:pt x="660" y="719"/>
                    <a:pt x="658" y="719"/>
                  </a:cubicBezTo>
                  <a:lnTo>
                    <a:pt x="658" y="719"/>
                  </a:lnTo>
                  <a:cubicBezTo>
                    <a:pt x="657" y="719"/>
                    <a:pt x="657" y="719"/>
                    <a:pt x="657" y="719"/>
                  </a:cubicBezTo>
                  <a:lnTo>
                    <a:pt x="657" y="719"/>
                  </a:lnTo>
                  <a:cubicBezTo>
                    <a:pt x="648" y="719"/>
                    <a:pt x="638" y="717"/>
                    <a:pt x="629" y="714"/>
                  </a:cubicBezTo>
                  <a:lnTo>
                    <a:pt x="629" y="714"/>
                  </a:lnTo>
                  <a:cubicBezTo>
                    <a:pt x="638" y="716"/>
                    <a:pt x="651" y="718"/>
                    <a:pt x="658" y="719"/>
                  </a:cubicBezTo>
                  <a:lnTo>
                    <a:pt x="658" y="719"/>
                  </a:lnTo>
                  <a:cubicBezTo>
                    <a:pt x="659" y="717"/>
                    <a:pt x="660" y="716"/>
                    <a:pt x="661" y="715"/>
                  </a:cubicBezTo>
                  <a:cubicBezTo>
                    <a:pt x="930" y="504"/>
                    <a:pt x="1180" y="265"/>
                    <a:pt x="1491" y="119"/>
                  </a:cubicBezTo>
                  <a:cubicBezTo>
                    <a:pt x="1497" y="120"/>
                    <a:pt x="1503" y="121"/>
                    <a:pt x="1510" y="121"/>
                  </a:cubicBezTo>
                  <a:cubicBezTo>
                    <a:pt x="1529" y="121"/>
                    <a:pt x="1550" y="117"/>
                    <a:pt x="1564" y="108"/>
                  </a:cubicBezTo>
                  <a:cubicBezTo>
                    <a:pt x="1568" y="73"/>
                    <a:pt x="1568" y="46"/>
                    <a:pt x="1568" y="12"/>
                  </a:cubicBezTo>
                  <a:lnTo>
                    <a:pt x="1568" y="12"/>
                  </a:lnTo>
                  <a:cubicBezTo>
                    <a:pt x="1564" y="12"/>
                    <a:pt x="1560" y="12"/>
                    <a:pt x="1556" y="12"/>
                  </a:cubicBezTo>
                  <a:cubicBezTo>
                    <a:pt x="1492" y="12"/>
                    <a:pt x="1426" y="0"/>
                    <a:pt x="13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9"/>
            <p:cNvSpPr/>
            <p:nvPr/>
          </p:nvSpPr>
          <p:spPr>
            <a:xfrm>
              <a:off x="3999923" y="1760986"/>
              <a:ext cx="32106" cy="17805"/>
            </a:xfrm>
            <a:custGeom>
              <a:avLst/>
              <a:gdLst/>
              <a:ahLst/>
              <a:cxnLst/>
              <a:rect l="l" t="t" r="r" b="b"/>
              <a:pathLst>
                <a:path w="1035" h="574" extrusionOk="0">
                  <a:moveTo>
                    <a:pt x="655" y="0"/>
                  </a:moveTo>
                  <a:cubicBezTo>
                    <a:pt x="613" y="0"/>
                    <a:pt x="568" y="11"/>
                    <a:pt x="523" y="24"/>
                  </a:cubicBezTo>
                  <a:cubicBezTo>
                    <a:pt x="316" y="105"/>
                    <a:pt x="116" y="189"/>
                    <a:pt x="1" y="408"/>
                  </a:cubicBezTo>
                  <a:cubicBezTo>
                    <a:pt x="35" y="439"/>
                    <a:pt x="71" y="450"/>
                    <a:pt x="108" y="450"/>
                  </a:cubicBezTo>
                  <a:cubicBezTo>
                    <a:pt x="142" y="450"/>
                    <a:pt x="177" y="440"/>
                    <a:pt x="212" y="428"/>
                  </a:cubicBezTo>
                  <a:lnTo>
                    <a:pt x="400" y="401"/>
                  </a:lnTo>
                  <a:lnTo>
                    <a:pt x="400" y="401"/>
                  </a:lnTo>
                  <a:lnTo>
                    <a:pt x="393" y="412"/>
                  </a:lnTo>
                  <a:lnTo>
                    <a:pt x="400" y="408"/>
                  </a:lnTo>
                  <a:cubicBezTo>
                    <a:pt x="406" y="511"/>
                    <a:pt x="440" y="573"/>
                    <a:pt x="538" y="573"/>
                  </a:cubicBezTo>
                  <a:cubicBezTo>
                    <a:pt x="561" y="573"/>
                    <a:pt x="588" y="569"/>
                    <a:pt x="619" y="562"/>
                  </a:cubicBezTo>
                  <a:cubicBezTo>
                    <a:pt x="777" y="524"/>
                    <a:pt x="961" y="531"/>
                    <a:pt x="1004" y="331"/>
                  </a:cubicBezTo>
                  <a:cubicBezTo>
                    <a:pt x="1034" y="197"/>
                    <a:pt x="950" y="112"/>
                    <a:pt x="815" y="86"/>
                  </a:cubicBezTo>
                  <a:cubicBezTo>
                    <a:pt x="768" y="21"/>
                    <a:pt x="714" y="0"/>
                    <a:pt x="6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9"/>
            <p:cNvSpPr/>
            <p:nvPr/>
          </p:nvSpPr>
          <p:spPr>
            <a:xfrm>
              <a:off x="4034138" y="1713773"/>
              <a:ext cx="39364" cy="90113"/>
            </a:xfrm>
            <a:custGeom>
              <a:avLst/>
              <a:gdLst/>
              <a:ahLst/>
              <a:cxnLst/>
              <a:rect l="l" t="t" r="r" b="b"/>
              <a:pathLst>
                <a:path w="1269" h="2905" extrusionOk="0">
                  <a:moveTo>
                    <a:pt x="267" y="0"/>
                  </a:moveTo>
                  <a:cubicBezTo>
                    <a:pt x="192" y="0"/>
                    <a:pt x="104" y="14"/>
                    <a:pt x="0" y="40"/>
                  </a:cubicBezTo>
                  <a:cubicBezTo>
                    <a:pt x="50" y="97"/>
                    <a:pt x="77" y="167"/>
                    <a:pt x="135" y="193"/>
                  </a:cubicBezTo>
                  <a:cubicBezTo>
                    <a:pt x="415" y="343"/>
                    <a:pt x="565" y="551"/>
                    <a:pt x="500" y="881"/>
                  </a:cubicBezTo>
                  <a:cubicBezTo>
                    <a:pt x="477" y="1020"/>
                    <a:pt x="569" y="1097"/>
                    <a:pt x="711" y="1097"/>
                  </a:cubicBezTo>
                  <a:cubicBezTo>
                    <a:pt x="969" y="1143"/>
                    <a:pt x="1134" y="1243"/>
                    <a:pt x="988" y="1535"/>
                  </a:cubicBezTo>
                  <a:cubicBezTo>
                    <a:pt x="915" y="1677"/>
                    <a:pt x="988" y="1796"/>
                    <a:pt x="1030" y="1919"/>
                  </a:cubicBezTo>
                  <a:cubicBezTo>
                    <a:pt x="1034" y="2096"/>
                    <a:pt x="834" y="2169"/>
                    <a:pt x="819" y="2338"/>
                  </a:cubicBezTo>
                  <a:cubicBezTo>
                    <a:pt x="807" y="2476"/>
                    <a:pt x="842" y="2634"/>
                    <a:pt x="654" y="2703"/>
                  </a:cubicBezTo>
                  <a:cubicBezTo>
                    <a:pt x="646" y="2707"/>
                    <a:pt x="665" y="2787"/>
                    <a:pt x="669" y="2830"/>
                  </a:cubicBezTo>
                  <a:cubicBezTo>
                    <a:pt x="686" y="2886"/>
                    <a:pt x="704" y="2905"/>
                    <a:pt x="722" y="2905"/>
                  </a:cubicBezTo>
                  <a:cubicBezTo>
                    <a:pt x="750" y="2905"/>
                    <a:pt x="780" y="2860"/>
                    <a:pt x="807" y="2837"/>
                  </a:cubicBezTo>
                  <a:lnTo>
                    <a:pt x="815" y="2837"/>
                  </a:lnTo>
                  <a:lnTo>
                    <a:pt x="819" y="2830"/>
                  </a:lnTo>
                  <a:cubicBezTo>
                    <a:pt x="877" y="2826"/>
                    <a:pt x="915" y="2806"/>
                    <a:pt x="892" y="2741"/>
                  </a:cubicBezTo>
                  <a:cubicBezTo>
                    <a:pt x="900" y="2595"/>
                    <a:pt x="1065" y="2495"/>
                    <a:pt x="1007" y="2338"/>
                  </a:cubicBezTo>
                  <a:cubicBezTo>
                    <a:pt x="1103" y="2269"/>
                    <a:pt x="1268" y="2280"/>
                    <a:pt x="1226" y="2076"/>
                  </a:cubicBezTo>
                  <a:cubicBezTo>
                    <a:pt x="1199" y="1923"/>
                    <a:pt x="1207" y="1769"/>
                    <a:pt x="1203" y="1623"/>
                  </a:cubicBezTo>
                  <a:cubicBezTo>
                    <a:pt x="1265" y="1047"/>
                    <a:pt x="1265" y="1047"/>
                    <a:pt x="819" y="797"/>
                  </a:cubicBezTo>
                  <a:cubicBezTo>
                    <a:pt x="815" y="685"/>
                    <a:pt x="838" y="570"/>
                    <a:pt x="731" y="493"/>
                  </a:cubicBezTo>
                  <a:cubicBezTo>
                    <a:pt x="625" y="142"/>
                    <a:pt x="509" y="0"/>
                    <a:pt x="2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9"/>
            <p:cNvSpPr/>
            <p:nvPr/>
          </p:nvSpPr>
          <p:spPr>
            <a:xfrm>
              <a:off x="4080855" y="1701055"/>
              <a:ext cx="20411" cy="91695"/>
            </a:xfrm>
            <a:custGeom>
              <a:avLst/>
              <a:gdLst/>
              <a:ahLst/>
              <a:cxnLst/>
              <a:rect l="l" t="t" r="r" b="b"/>
              <a:pathLst>
                <a:path w="658" h="2956" extrusionOk="0">
                  <a:moveTo>
                    <a:pt x="220" y="0"/>
                  </a:moveTo>
                  <a:lnTo>
                    <a:pt x="174" y="23"/>
                  </a:lnTo>
                  <a:cubicBezTo>
                    <a:pt x="174" y="27"/>
                    <a:pt x="166" y="35"/>
                    <a:pt x="166" y="39"/>
                  </a:cubicBezTo>
                  <a:lnTo>
                    <a:pt x="101" y="19"/>
                  </a:lnTo>
                  <a:lnTo>
                    <a:pt x="120" y="115"/>
                  </a:lnTo>
                  <a:cubicBezTo>
                    <a:pt x="128" y="546"/>
                    <a:pt x="393" y="919"/>
                    <a:pt x="435" y="1345"/>
                  </a:cubicBezTo>
                  <a:lnTo>
                    <a:pt x="404" y="1518"/>
                  </a:lnTo>
                  <a:cubicBezTo>
                    <a:pt x="254" y="1714"/>
                    <a:pt x="335" y="1933"/>
                    <a:pt x="347" y="2144"/>
                  </a:cubicBezTo>
                  <a:cubicBezTo>
                    <a:pt x="293" y="2306"/>
                    <a:pt x="239" y="2467"/>
                    <a:pt x="193" y="2632"/>
                  </a:cubicBezTo>
                  <a:cubicBezTo>
                    <a:pt x="124" y="2728"/>
                    <a:pt x="1" y="2848"/>
                    <a:pt x="124" y="2932"/>
                  </a:cubicBezTo>
                  <a:cubicBezTo>
                    <a:pt x="147" y="2948"/>
                    <a:pt x="169" y="2955"/>
                    <a:pt x="190" y="2955"/>
                  </a:cubicBezTo>
                  <a:cubicBezTo>
                    <a:pt x="266" y="2955"/>
                    <a:pt x="318" y="2855"/>
                    <a:pt x="327" y="2755"/>
                  </a:cubicBezTo>
                  <a:cubicBezTo>
                    <a:pt x="473" y="2632"/>
                    <a:pt x="519" y="2452"/>
                    <a:pt x="546" y="2271"/>
                  </a:cubicBezTo>
                  <a:cubicBezTo>
                    <a:pt x="658" y="1476"/>
                    <a:pt x="619" y="711"/>
                    <a:pt x="2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9"/>
            <p:cNvSpPr/>
            <p:nvPr/>
          </p:nvSpPr>
          <p:spPr>
            <a:xfrm>
              <a:off x="3949981" y="1822870"/>
              <a:ext cx="11943" cy="20907"/>
            </a:xfrm>
            <a:custGeom>
              <a:avLst/>
              <a:gdLst/>
              <a:ahLst/>
              <a:cxnLst/>
              <a:rect l="l" t="t" r="r" b="b"/>
              <a:pathLst>
                <a:path w="385" h="674" extrusionOk="0">
                  <a:moveTo>
                    <a:pt x="147" y="0"/>
                  </a:moveTo>
                  <a:cubicBezTo>
                    <a:pt x="1" y="250"/>
                    <a:pt x="193" y="435"/>
                    <a:pt x="189" y="634"/>
                  </a:cubicBezTo>
                  <a:cubicBezTo>
                    <a:pt x="221" y="659"/>
                    <a:pt x="255" y="674"/>
                    <a:pt x="288" y="674"/>
                  </a:cubicBezTo>
                  <a:cubicBezTo>
                    <a:pt x="321" y="674"/>
                    <a:pt x="354" y="659"/>
                    <a:pt x="385" y="627"/>
                  </a:cubicBezTo>
                  <a:cubicBezTo>
                    <a:pt x="343" y="415"/>
                    <a:pt x="346" y="185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9"/>
            <p:cNvSpPr/>
            <p:nvPr/>
          </p:nvSpPr>
          <p:spPr>
            <a:xfrm>
              <a:off x="4222585" y="1769578"/>
              <a:ext cx="28166" cy="9709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192" y="19"/>
                  </a:moveTo>
                  <a:cubicBezTo>
                    <a:pt x="102" y="19"/>
                    <a:pt x="46" y="91"/>
                    <a:pt x="16" y="177"/>
                  </a:cubicBezTo>
                  <a:cubicBezTo>
                    <a:pt x="1" y="227"/>
                    <a:pt x="1" y="277"/>
                    <a:pt x="62" y="293"/>
                  </a:cubicBezTo>
                  <a:cubicBezTo>
                    <a:pt x="78" y="298"/>
                    <a:pt x="94" y="301"/>
                    <a:pt x="108" y="301"/>
                  </a:cubicBezTo>
                  <a:cubicBezTo>
                    <a:pt x="174" y="301"/>
                    <a:pt x="228" y="253"/>
                    <a:pt x="285" y="227"/>
                  </a:cubicBezTo>
                  <a:cubicBezTo>
                    <a:pt x="360" y="291"/>
                    <a:pt x="437" y="312"/>
                    <a:pt x="515" y="312"/>
                  </a:cubicBezTo>
                  <a:cubicBezTo>
                    <a:pt x="618" y="312"/>
                    <a:pt x="721" y="275"/>
                    <a:pt x="819" y="247"/>
                  </a:cubicBezTo>
                  <a:cubicBezTo>
                    <a:pt x="907" y="220"/>
                    <a:pt x="877" y="154"/>
                    <a:pt x="800" y="124"/>
                  </a:cubicBezTo>
                  <a:cubicBezTo>
                    <a:pt x="627" y="1"/>
                    <a:pt x="419" y="66"/>
                    <a:pt x="235" y="24"/>
                  </a:cubicBezTo>
                  <a:cubicBezTo>
                    <a:pt x="220" y="20"/>
                    <a:pt x="205" y="19"/>
                    <a:pt x="192" y="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9"/>
            <p:cNvSpPr/>
            <p:nvPr/>
          </p:nvSpPr>
          <p:spPr>
            <a:xfrm>
              <a:off x="4159087" y="1779039"/>
              <a:ext cx="41350" cy="13959"/>
            </a:xfrm>
            <a:custGeom>
              <a:avLst/>
              <a:gdLst/>
              <a:ahLst/>
              <a:cxnLst/>
              <a:rect l="l" t="t" r="r" b="b"/>
              <a:pathLst>
                <a:path w="1333" h="450" extrusionOk="0">
                  <a:moveTo>
                    <a:pt x="305" y="0"/>
                  </a:moveTo>
                  <a:cubicBezTo>
                    <a:pt x="197" y="0"/>
                    <a:pt x="130" y="147"/>
                    <a:pt x="57" y="222"/>
                  </a:cubicBezTo>
                  <a:cubicBezTo>
                    <a:pt x="1" y="286"/>
                    <a:pt x="88" y="387"/>
                    <a:pt x="103" y="387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47" y="366"/>
                    <a:pt x="191" y="358"/>
                    <a:pt x="235" y="358"/>
                  </a:cubicBezTo>
                  <a:cubicBezTo>
                    <a:pt x="385" y="358"/>
                    <a:pt x="541" y="449"/>
                    <a:pt x="690" y="449"/>
                  </a:cubicBezTo>
                  <a:cubicBezTo>
                    <a:pt x="773" y="449"/>
                    <a:pt x="853" y="421"/>
                    <a:pt x="929" y="334"/>
                  </a:cubicBezTo>
                  <a:cubicBezTo>
                    <a:pt x="941" y="334"/>
                    <a:pt x="952" y="335"/>
                    <a:pt x="964" y="335"/>
                  </a:cubicBezTo>
                  <a:cubicBezTo>
                    <a:pt x="1102" y="335"/>
                    <a:pt x="1216" y="270"/>
                    <a:pt x="1333" y="145"/>
                  </a:cubicBezTo>
                  <a:cubicBezTo>
                    <a:pt x="1233" y="99"/>
                    <a:pt x="1133" y="61"/>
                    <a:pt x="1033" y="30"/>
                  </a:cubicBezTo>
                  <a:cubicBezTo>
                    <a:pt x="1032" y="30"/>
                    <a:pt x="1031" y="30"/>
                    <a:pt x="1030" y="30"/>
                  </a:cubicBezTo>
                  <a:cubicBezTo>
                    <a:pt x="996" y="30"/>
                    <a:pt x="955" y="85"/>
                    <a:pt x="918" y="107"/>
                  </a:cubicBezTo>
                  <a:cubicBezTo>
                    <a:pt x="843" y="127"/>
                    <a:pt x="772" y="141"/>
                    <a:pt x="703" y="141"/>
                  </a:cubicBezTo>
                  <a:cubicBezTo>
                    <a:pt x="604" y="141"/>
                    <a:pt x="508" y="113"/>
                    <a:pt x="403" y="38"/>
                  </a:cubicBezTo>
                  <a:cubicBezTo>
                    <a:pt x="367" y="11"/>
                    <a:pt x="33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9"/>
            <p:cNvSpPr/>
            <p:nvPr/>
          </p:nvSpPr>
          <p:spPr>
            <a:xfrm>
              <a:off x="3998620" y="1810959"/>
              <a:ext cx="13742" cy="9926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435" y="0"/>
                  </a:moveTo>
                  <a:cubicBezTo>
                    <a:pt x="239" y="35"/>
                    <a:pt x="46" y="85"/>
                    <a:pt x="0" y="319"/>
                  </a:cubicBezTo>
                  <a:cubicBezTo>
                    <a:pt x="108" y="165"/>
                    <a:pt x="427" y="296"/>
                    <a:pt x="442" y="8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9"/>
            <p:cNvSpPr/>
            <p:nvPr/>
          </p:nvSpPr>
          <p:spPr>
            <a:xfrm>
              <a:off x="4179901" y="1734370"/>
              <a:ext cx="35084" cy="11601"/>
            </a:xfrm>
            <a:custGeom>
              <a:avLst/>
              <a:gdLst/>
              <a:ahLst/>
              <a:cxnLst/>
              <a:rect l="l" t="t" r="r" b="b"/>
              <a:pathLst>
                <a:path w="1131" h="374" extrusionOk="0">
                  <a:moveTo>
                    <a:pt x="882" y="0"/>
                  </a:moveTo>
                  <a:cubicBezTo>
                    <a:pt x="763" y="0"/>
                    <a:pt x="654" y="58"/>
                    <a:pt x="543" y="137"/>
                  </a:cubicBezTo>
                  <a:cubicBezTo>
                    <a:pt x="536" y="136"/>
                    <a:pt x="529" y="135"/>
                    <a:pt x="522" y="135"/>
                  </a:cubicBezTo>
                  <a:cubicBezTo>
                    <a:pt x="501" y="135"/>
                    <a:pt x="479" y="140"/>
                    <a:pt x="462" y="148"/>
                  </a:cubicBezTo>
                  <a:cubicBezTo>
                    <a:pt x="388" y="94"/>
                    <a:pt x="319" y="64"/>
                    <a:pt x="255" y="64"/>
                  </a:cubicBezTo>
                  <a:cubicBezTo>
                    <a:pt x="170" y="64"/>
                    <a:pt x="95" y="118"/>
                    <a:pt x="36" y="237"/>
                  </a:cubicBezTo>
                  <a:cubicBezTo>
                    <a:pt x="1" y="279"/>
                    <a:pt x="5" y="344"/>
                    <a:pt x="47" y="371"/>
                  </a:cubicBezTo>
                  <a:cubicBezTo>
                    <a:pt x="112" y="310"/>
                    <a:pt x="180" y="289"/>
                    <a:pt x="249" y="289"/>
                  </a:cubicBezTo>
                  <a:cubicBezTo>
                    <a:pt x="316" y="289"/>
                    <a:pt x="383" y="308"/>
                    <a:pt x="451" y="329"/>
                  </a:cubicBezTo>
                  <a:cubicBezTo>
                    <a:pt x="482" y="344"/>
                    <a:pt x="510" y="351"/>
                    <a:pt x="536" y="351"/>
                  </a:cubicBezTo>
                  <a:cubicBezTo>
                    <a:pt x="589" y="351"/>
                    <a:pt x="631" y="319"/>
                    <a:pt x="662" y="260"/>
                  </a:cubicBezTo>
                  <a:cubicBezTo>
                    <a:pt x="667" y="260"/>
                    <a:pt x="672" y="260"/>
                    <a:pt x="677" y="260"/>
                  </a:cubicBezTo>
                  <a:cubicBezTo>
                    <a:pt x="840" y="260"/>
                    <a:pt x="982" y="199"/>
                    <a:pt x="1131" y="87"/>
                  </a:cubicBezTo>
                  <a:cubicBezTo>
                    <a:pt x="1042" y="25"/>
                    <a:pt x="960" y="0"/>
                    <a:pt x="882" y="0"/>
                  </a:cubicBezTo>
                  <a:close/>
                  <a:moveTo>
                    <a:pt x="47" y="371"/>
                  </a:moveTo>
                  <a:cubicBezTo>
                    <a:pt x="47" y="373"/>
                    <a:pt x="49" y="374"/>
                    <a:pt x="50" y="374"/>
                  </a:cubicBezTo>
                  <a:cubicBezTo>
                    <a:pt x="51" y="374"/>
                    <a:pt x="51" y="373"/>
                    <a:pt x="47" y="37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9"/>
            <p:cNvSpPr/>
            <p:nvPr/>
          </p:nvSpPr>
          <p:spPr>
            <a:xfrm>
              <a:off x="3968345" y="1829292"/>
              <a:ext cx="64398" cy="33657"/>
            </a:xfrm>
            <a:custGeom>
              <a:avLst/>
              <a:gdLst/>
              <a:ahLst/>
              <a:cxnLst/>
              <a:rect l="l" t="t" r="r" b="b"/>
              <a:pathLst>
                <a:path w="2076" h="1085" extrusionOk="0">
                  <a:moveTo>
                    <a:pt x="1998" y="0"/>
                  </a:moveTo>
                  <a:cubicBezTo>
                    <a:pt x="1838" y="0"/>
                    <a:pt x="1690" y="76"/>
                    <a:pt x="1599" y="208"/>
                  </a:cubicBezTo>
                  <a:cubicBezTo>
                    <a:pt x="1526" y="224"/>
                    <a:pt x="1445" y="216"/>
                    <a:pt x="1407" y="301"/>
                  </a:cubicBezTo>
                  <a:cubicBezTo>
                    <a:pt x="1092" y="347"/>
                    <a:pt x="873" y="593"/>
                    <a:pt x="596" y="723"/>
                  </a:cubicBezTo>
                  <a:lnTo>
                    <a:pt x="0" y="1023"/>
                  </a:lnTo>
                  <a:cubicBezTo>
                    <a:pt x="143" y="1061"/>
                    <a:pt x="231" y="1085"/>
                    <a:pt x="305" y="1085"/>
                  </a:cubicBezTo>
                  <a:cubicBezTo>
                    <a:pt x="426" y="1085"/>
                    <a:pt x="513" y="1023"/>
                    <a:pt x="738" y="862"/>
                  </a:cubicBezTo>
                  <a:lnTo>
                    <a:pt x="1541" y="447"/>
                  </a:lnTo>
                  <a:cubicBezTo>
                    <a:pt x="1618" y="443"/>
                    <a:pt x="1691" y="400"/>
                    <a:pt x="1729" y="331"/>
                  </a:cubicBezTo>
                  <a:lnTo>
                    <a:pt x="2045" y="143"/>
                  </a:lnTo>
                  <a:cubicBezTo>
                    <a:pt x="2075" y="97"/>
                    <a:pt x="2064" y="35"/>
                    <a:pt x="2022" y="1"/>
                  </a:cubicBezTo>
                  <a:cubicBezTo>
                    <a:pt x="2014" y="1"/>
                    <a:pt x="2006" y="0"/>
                    <a:pt x="19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9"/>
            <p:cNvSpPr/>
            <p:nvPr/>
          </p:nvSpPr>
          <p:spPr>
            <a:xfrm>
              <a:off x="3953673" y="1726491"/>
              <a:ext cx="22458" cy="22924"/>
            </a:xfrm>
            <a:custGeom>
              <a:avLst/>
              <a:gdLst/>
              <a:ahLst/>
              <a:cxnLst/>
              <a:rect l="l" t="t" r="r" b="b"/>
              <a:pathLst>
                <a:path w="724" h="739" extrusionOk="0">
                  <a:moveTo>
                    <a:pt x="266" y="283"/>
                  </a:moveTo>
                  <a:lnTo>
                    <a:pt x="300" y="333"/>
                  </a:lnTo>
                  <a:lnTo>
                    <a:pt x="285" y="333"/>
                  </a:lnTo>
                  <a:cubicBezTo>
                    <a:pt x="281" y="318"/>
                    <a:pt x="270" y="302"/>
                    <a:pt x="266" y="283"/>
                  </a:cubicBezTo>
                  <a:close/>
                  <a:moveTo>
                    <a:pt x="539" y="0"/>
                  </a:moveTo>
                  <a:cubicBezTo>
                    <a:pt x="499" y="0"/>
                    <a:pt x="457" y="14"/>
                    <a:pt x="419" y="41"/>
                  </a:cubicBezTo>
                  <a:cubicBezTo>
                    <a:pt x="339" y="99"/>
                    <a:pt x="281" y="183"/>
                    <a:pt x="266" y="283"/>
                  </a:cubicBezTo>
                  <a:lnTo>
                    <a:pt x="266" y="291"/>
                  </a:lnTo>
                  <a:cubicBezTo>
                    <a:pt x="166" y="394"/>
                    <a:pt x="1" y="510"/>
                    <a:pt x="120" y="660"/>
                  </a:cubicBezTo>
                  <a:cubicBezTo>
                    <a:pt x="161" y="713"/>
                    <a:pt x="217" y="738"/>
                    <a:pt x="277" y="738"/>
                  </a:cubicBezTo>
                  <a:cubicBezTo>
                    <a:pt x="352" y="738"/>
                    <a:pt x="434" y="698"/>
                    <a:pt x="500" y="621"/>
                  </a:cubicBezTo>
                  <a:cubicBezTo>
                    <a:pt x="615" y="506"/>
                    <a:pt x="423" y="414"/>
                    <a:pt x="477" y="302"/>
                  </a:cubicBezTo>
                  <a:cubicBezTo>
                    <a:pt x="558" y="291"/>
                    <a:pt x="665" y="318"/>
                    <a:pt x="704" y="233"/>
                  </a:cubicBezTo>
                  <a:cubicBezTo>
                    <a:pt x="723" y="183"/>
                    <a:pt x="688" y="91"/>
                    <a:pt x="650" y="49"/>
                  </a:cubicBezTo>
                  <a:cubicBezTo>
                    <a:pt x="619" y="15"/>
                    <a:pt x="580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9"/>
            <p:cNvSpPr/>
            <p:nvPr/>
          </p:nvSpPr>
          <p:spPr>
            <a:xfrm>
              <a:off x="3961769" y="1735146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9"/>
            <p:cNvSpPr/>
            <p:nvPr/>
          </p:nvSpPr>
          <p:spPr>
            <a:xfrm>
              <a:off x="3996573" y="1745289"/>
              <a:ext cx="11136" cy="7383"/>
            </a:xfrm>
            <a:custGeom>
              <a:avLst/>
              <a:gdLst/>
              <a:ahLst/>
              <a:cxnLst/>
              <a:rect l="l" t="t" r="r" b="b"/>
              <a:pathLst>
                <a:path w="359" h="238" extrusionOk="0">
                  <a:moveTo>
                    <a:pt x="254" y="1"/>
                  </a:moveTo>
                  <a:cubicBezTo>
                    <a:pt x="163" y="1"/>
                    <a:pt x="84" y="52"/>
                    <a:pt x="5" y="111"/>
                  </a:cubicBezTo>
                  <a:lnTo>
                    <a:pt x="1" y="215"/>
                  </a:lnTo>
                  <a:cubicBezTo>
                    <a:pt x="59" y="226"/>
                    <a:pt x="117" y="238"/>
                    <a:pt x="169" y="238"/>
                  </a:cubicBezTo>
                  <a:cubicBezTo>
                    <a:pt x="266" y="238"/>
                    <a:pt x="343" y="196"/>
                    <a:pt x="358" y="23"/>
                  </a:cubicBezTo>
                  <a:cubicBezTo>
                    <a:pt x="322" y="8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9"/>
            <p:cNvSpPr/>
            <p:nvPr/>
          </p:nvSpPr>
          <p:spPr>
            <a:xfrm>
              <a:off x="4080513" y="1616805"/>
              <a:ext cx="117442" cy="41598"/>
            </a:xfrm>
            <a:custGeom>
              <a:avLst/>
              <a:gdLst/>
              <a:ahLst/>
              <a:cxnLst/>
              <a:rect l="l" t="t" r="r" b="b"/>
              <a:pathLst>
                <a:path w="3786" h="1341" extrusionOk="0">
                  <a:moveTo>
                    <a:pt x="3597" y="0"/>
                  </a:moveTo>
                  <a:cubicBezTo>
                    <a:pt x="3507" y="0"/>
                    <a:pt x="3419" y="15"/>
                    <a:pt x="3330" y="15"/>
                  </a:cubicBezTo>
                  <a:cubicBezTo>
                    <a:pt x="3306" y="15"/>
                    <a:pt x="3283" y="14"/>
                    <a:pt x="3259" y="11"/>
                  </a:cubicBezTo>
                  <a:cubicBezTo>
                    <a:pt x="3214" y="11"/>
                    <a:pt x="3169" y="5"/>
                    <a:pt x="3126" y="5"/>
                  </a:cubicBezTo>
                  <a:cubicBezTo>
                    <a:pt x="3061" y="5"/>
                    <a:pt x="3000" y="19"/>
                    <a:pt x="2951" y="88"/>
                  </a:cubicBezTo>
                  <a:cubicBezTo>
                    <a:pt x="2844" y="111"/>
                    <a:pt x="2721" y="92"/>
                    <a:pt x="2644" y="199"/>
                  </a:cubicBezTo>
                  <a:cubicBezTo>
                    <a:pt x="2613" y="199"/>
                    <a:pt x="2590" y="207"/>
                    <a:pt x="2559" y="218"/>
                  </a:cubicBezTo>
                  <a:cubicBezTo>
                    <a:pt x="2524" y="212"/>
                    <a:pt x="2489" y="207"/>
                    <a:pt x="2455" y="207"/>
                  </a:cubicBezTo>
                  <a:cubicBezTo>
                    <a:pt x="2375" y="207"/>
                    <a:pt x="2301" y="232"/>
                    <a:pt x="2244" y="311"/>
                  </a:cubicBezTo>
                  <a:cubicBezTo>
                    <a:pt x="2154" y="352"/>
                    <a:pt x="2092" y="460"/>
                    <a:pt x="1981" y="460"/>
                  </a:cubicBezTo>
                  <a:cubicBezTo>
                    <a:pt x="1969" y="460"/>
                    <a:pt x="1957" y="459"/>
                    <a:pt x="1945" y="457"/>
                  </a:cubicBezTo>
                  <a:cubicBezTo>
                    <a:pt x="1934" y="456"/>
                    <a:pt x="1923" y="456"/>
                    <a:pt x="1913" y="456"/>
                  </a:cubicBezTo>
                  <a:cubicBezTo>
                    <a:pt x="1629" y="456"/>
                    <a:pt x="1411" y="606"/>
                    <a:pt x="1207" y="795"/>
                  </a:cubicBezTo>
                  <a:cubicBezTo>
                    <a:pt x="1201" y="794"/>
                    <a:pt x="1196" y="793"/>
                    <a:pt x="1190" y="793"/>
                  </a:cubicBezTo>
                  <a:cubicBezTo>
                    <a:pt x="1171" y="793"/>
                    <a:pt x="1152" y="799"/>
                    <a:pt x="1138" y="810"/>
                  </a:cubicBezTo>
                  <a:cubicBezTo>
                    <a:pt x="976" y="818"/>
                    <a:pt x="799" y="799"/>
                    <a:pt x="715" y="991"/>
                  </a:cubicBezTo>
                  <a:cubicBezTo>
                    <a:pt x="477" y="1014"/>
                    <a:pt x="204" y="964"/>
                    <a:pt x="0" y="1341"/>
                  </a:cubicBezTo>
                  <a:cubicBezTo>
                    <a:pt x="327" y="1206"/>
                    <a:pt x="600" y="1256"/>
                    <a:pt x="830" y="1110"/>
                  </a:cubicBezTo>
                  <a:lnTo>
                    <a:pt x="934" y="1022"/>
                  </a:lnTo>
                  <a:cubicBezTo>
                    <a:pt x="938" y="1006"/>
                    <a:pt x="953" y="991"/>
                    <a:pt x="965" y="987"/>
                  </a:cubicBezTo>
                  <a:lnTo>
                    <a:pt x="965" y="987"/>
                  </a:lnTo>
                  <a:lnTo>
                    <a:pt x="934" y="1022"/>
                  </a:lnTo>
                  <a:cubicBezTo>
                    <a:pt x="953" y="1023"/>
                    <a:pt x="971" y="1023"/>
                    <a:pt x="989" y="1023"/>
                  </a:cubicBezTo>
                  <a:cubicBezTo>
                    <a:pt x="1121" y="1023"/>
                    <a:pt x="1239" y="995"/>
                    <a:pt x="1330" y="887"/>
                  </a:cubicBezTo>
                  <a:cubicBezTo>
                    <a:pt x="1537" y="799"/>
                    <a:pt x="1772" y="772"/>
                    <a:pt x="1941" y="591"/>
                  </a:cubicBezTo>
                  <a:cubicBezTo>
                    <a:pt x="2191" y="572"/>
                    <a:pt x="2425" y="487"/>
                    <a:pt x="2655" y="399"/>
                  </a:cubicBezTo>
                  <a:lnTo>
                    <a:pt x="2955" y="284"/>
                  </a:lnTo>
                  <a:cubicBezTo>
                    <a:pt x="3105" y="245"/>
                    <a:pt x="3270" y="261"/>
                    <a:pt x="3363" y="103"/>
                  </a:cubicBezTo>
                  <a:cubicBezTo>
                    <a:pt x="3385" y="97"/>
                    <a:pt x="3408" y="95"/>
                    <a:pt x="3431" y="95"/>
                  </a:cubicBezTo>
                  <a:cubicBezTo>
                    <a:pt x="3486" y="95"/>
                    <a:pt x="3542" y="106"/>
                    <a:pt x="3597" y="106"/>
                  </a:cubicBezTo>
                  <a:cubicBezTo>
                    <a:pt x="3661" y="106"/>
                    <a:pt x="3725" y="92"/>
                    <a:pt x="3785" y="30"/>
                  </a:cubicBezTo>
                  <a:cubicBezTo>
                    <a:pt x="3722" y="7"/>
                    <a:pt x="3659" y="0"/>
                    <a:pt x="35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9"/>
            <p:cNvSpPr/>
            <p:nvPr/>
          </p:nvSpPr>
          <p:spPr>
            <a:xfrm>
              <a:off x="4076450" y="1607964"/>
              <a:ext cx="61420" cy="31206"/>
            </a:xfrm>
            <a:custGeom>
              <a:avLst/>
              <a:gdLst/>
              <a:ahLst/>
              <a:cxnLst/>
              <a:rect l="l" t="t" r="r" b="b"/>
              <a:pathLst>
                <a:path w="1980" h="1006" extrusionOk="0">
                  <a:moveTo>
                    <a:pt x="1960" y="0"/>
                  </a:moveTo>
                  <a:lnTo>
                    <a:pt x="1672" y="88"/>
                  </a:lnTo>
                  <a:cubicBezTo>
                    <a:pt x="1568" y="154"/>
                    <a:pt x="1403" y="115"/>
                    <a:pt x="1365" y="288"/>
                  </a:cubicBezTo>
                  <a:lnTo>
                    <a:pt x="1365" y="388"/>
                  </a:lnTo>
                  <a:cubicBezTo>
                    <a:pt x="1294" y="340"/>
                    <a:pt x="1229" y="315"/>
                    <a:pt x="1170" y="315"/>
                  </a:cubicBezTo>
                  <a:cubicBezTo>
                    <a:pt x="1083" y="315"/>
                    <a:pt x="1006" y="367"/>
                    <a:pt x="938" y="469"/>
                  </a:cubicBezTo>
                  <a:cubicBezTo>
                    <a:pt x="911" y="469"/>
                    <a:pt x="884" y="484"/>
                    <a:pt x="869" y="507"/>
                  </a:cubicBezTo>
                  <a:lnTo>
                    <a:pt x="350" y="699"/>
                  </a:lnTo>
                  <a:cubicBezTo>
                    <a:pt x="216" y="734"/>
                    <a:pt x="1" y="719"/>
                    <a:pt x="89" y="942"/>
                  </a:cubicBezTo>
                  <a:cubicBezTo>
                    <a:pt x="107" y="988"/>
                    <a:pt x="142" y="1006"/>
                    <a:pt x="183" y="1006"/>
                  </a:cubicBezTo>
                  <a:cubicBezTo>
                    <a:pt x="245" y="1006"/>
                    <a:pt x="322" y="964"/>
                    <a:pt x="377" y="911"/>
                  </a:cubicBezTo>
                  <a:lnTo>
                    <a:pt x="980" y="615"/>
                  </a:lnTo>
                  <a:cubicBezTo>
                    <a:pt x="984" y="615"/>
                    <a:pt x="987" y="616"/>
                    <a:pt x="990" y="616"/>
                  </a:cubicBezTo>
                  <a:cubicBezTo>
                    <a:pt x="1018" y="616"/>
                    <a:pt x="1047" y="601"/>
                    <a:pt x="1061" y="580"/>
                  </a:cubicBezTo>
                  <a:lnTo>
                    <a:pt x="1472" y="392"/>
                  </a:lnTo>
                  <a:cubicBezTo>
                    <a:pt x="1649" y="354"/>
                    <a:pt x="1822" y="281"/>
                    <a:pt x="1980" y="185"/>
                  </a:cubicBezTo>
                  <a:cubicBezTo>
                    <a:pt x="1960" y="185"/>
                    <a:pt x="1941" y="181"/>
                    <a:pt x="1922" y="173"/>
                  </a:cubicBezTo>
                  <a:cubicBezTo>
                    <a:pt x="1933" y="112"/>
                    <a:pt x="1949" y="54"/>
                    <a:pt x="19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9"/>
            <p:cNvSpPr/>
            <p:nvPr/>
          </p:nvSpPr>
          <p:spPr>
            <a:xfrm>
              <a:off x="4183500" y="1658806"/>
              <a:ext cx="20535" cy="18178"/>
            </a:xfrm>
            <a:custGeom>
              <a:avLst/>
              <a:gdLst/>
              <a:ahLst/>
              <a:cxnLst/>
              <a:rect l="l" t="t" r="r" b="b"/>
              <a:pathLst>
                <a:path w="662" h="586" extrusionOk="0">
                  <a:moveTo>
                    <a:pt x="370" y="1"/>
                  </a:moveTo>
                  <a:cubicBezTo>
                    <a:pt x="323" y="1"/>
                    <a:pt x="277" y="14"/>
                    <a:pt x="235" y="60"/>
                  </a:cubicBezTo>
                  <a:cubicBezTo>
                    <a:pt x="46" y="171"/>
                    <a:pt x="0" y="329"/>
                    <a:pt x="85" y="586"/>
                  </a:cubicBezTo>
                  <a:cubicBezTo>
                    <a:pt x="219" y="409"/>
                    <a:pt x="308" y="256"/>
                    <a:pt x="458" y="171"/>
                  </a:cubicBezTo>
                  <a:cubicBezTo>
                    <a:pt x="462" y="170"/>
                    <a:pt x="466" y="170"/>
                    <a:pt x="471" y="170"/>
                  </a:cubicBezTo>
                  <a:cubicBezTo>
                    <a:pt x="505" y="170"/>
                    <a:pt x="543" y="190"/>
                    <a:pt x="576" y="190"/>
                  </a:cubicBezTo>
                  <a:cubicBezTo>
                    <a:pt x="597" y="190"/>
                    <a:pt x="616" y="181"/>
                    <a:pt x="630" y="152"/>
                  </a:cubicBezTo>
                  <a:cubicBezTo>
                    <a:pt x="661" y="83"/>
                    <a:pt x="634" y="25"/>
                    <a:pt x="554" y="21"/>
                  </a:cubicBezTo>
                  <a:cubicBezTo>
                    <a:pt x="491" y="21"/>
                    <a:pt x="429" y="1"/>
                    <a:pt x="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9"/>
            <p:cNvSpPr/>
            <p:nvPr/>
          </p:nvSpPr>
          <p:spPr>
            <a:xfrm>
              <a:off x="4035224" y="1571608"/>
              <a:ext cx="149485" cy="63467"/>
            </a:xfrm>
            <a:custGeom>
              <a:avLst/>
              <a:gdLst/>
              <a:ahLst/>
              <a:cxnLst/>
              <a:rect l="l" t="t" r="r" b="b"/>
              <a:pathLst>
                <a:path w="4819" h="2046" extrusionOk="0">
                  <a:moveTo>
                    <a:pt x="4511" y="27"/>
                  </a:moveTo>
                  <a:cubicBezTo>
                    <a:pt x="4373" y="50"/>
                    <a:pt x="4231" y="65"/>
                    <a:pt x="4112" y="158"/>
                  </a:cubicBezTo>
                  <a:cubicBezTo>
                    <a:pt x="4104" y="156"/>
                    <a:pt x="4097" y="156"/>
                    <a:pt x="4090" y="156"/>
                  </a:cubicBezTo>
                  <a:cubicBezTo>
                    <a:pt x="4042" y="156"/>
                    <a:pt x="4012" y="191"/>
                    <a:pt x="3989" y="235"/>
                  </a:cubicBezTo>
                  <a:cubicBezTo>
                    <a:pt x="3981" y="231"/>
                    <a:pt x="3973" y="230"/>
                    <a:pt x="3966" y="230"/>
                  </a:cubicBezTo>
                  <a:cubicBezTo>
                    <a:pt x="3949" y="230"/>
                    <a:pt x="3933" y="238"/>
                    <a:pt x="3919" y="246"/>
                  </a:cubicBezTo>
                  <a:cubicBezTo>
                    <a:pt x="3885" y="244"/>
                    <a:pt x="3849" y="240"/>
                    <a:pt x="3815" y="240"/>
                  </a:cubicBezTo>
                  <a:cubicBezTo>
                    <a:pt x="3735" y="240"/>
                    <a:pt x="3659" y="258"/>
                    <a:pt x="3608" y="350"/>
                  </a:cubicBezTo>
                  <a:lnTo>
                    <a:pt x="3105" y="446"/>
                  </a:lnTo>
                  <a:cubicBezTo>
                    <a:pt x="3079" y="446"/>
                    <a:pt x="3052" y="445"/>
                    <a:pt x="3026" y="445"/>
                  </a:cubicBezTo>
                  <a:cubicBezTo>
                    <a:pt x="2940" y="445"/>
                    <a:pt x="2856" y="456"/>
                    <a:pt x="2809" y="553"/>
                  </a:cubicBezTo>
                  <a:cubicBezTo>
                    <a:pt x="2617" y="684"/>
                    <a:pt x="2367" y="592"/>
                    <a:pt x="2183" y="734"/>
                  </a:cubicBezTo>
                  <a:cubicBezTo>
                    <a:pt x="2106" y="746"/>
                    <a:pt x="2033" y="757"/>
                    <a:pt x="1994" y="838"/>
                  </a:cubicBezTo>
                  <a:lnTo>
                    <a:pt x="1994" y="842"/>
                  </a:lnTo>
                  <a:cubicBezTo>
                    <a:pt x="1991" y="841"/>
                    <a:pt x="1989" y="841"/>
                    <a:pt x="1986" y="841"/>
                  </a:cubicBezTo>
                  <a:cubicBezTo>
                    <a:pt x="1922" y="841"/>
                    <a:pt x="1886" y="882"/>
                    <a:pt x="1864" y="934"/>
                  </a:cubicBezTo>
                  <a:cubicBezTo>
                    <a:pt x="1859" y="933"/>
                    <a:pt x="1854" y="932"/>
                    <a:pt x="1850" y="932"/>
                  </a:cubicBezTo>
                  <a:cubicBezTo>
                    <a:pt x="1834" y="932"/>
                    <a:pt x="1817" y="937"/>
                    <a:pt x="1802" y="949"/>
                  </a:cubicBezTo>
                  <a:cubicBezTo>
                    <a:pt x="1664" y="1015"/>
                    <a:pt x="1499" y="1022"/>
                    <a:pt x="1387" y="1141"/>
                  </a:cubicBezTo>
                  <a:cubicBezTo>
                    <a:pt x="1337" y="1157"/>
                    <a:pt x="1299" y="1199"/>
                    <a:pt x="1287" y="1253"/>
                  </a:cubicBezTo>
                  <a:cubicBezTo>
                    <a:pt x="1274" y="1254"/>
                    <a:pt x="1260" y="1254"/>
                    <a:pt x="1247" y="1254"/>
                  </a:cubicBezTo>
                  <a:cubicBezTo>
                    <a:pt x="1227" y="1254"/>
                    <a:pt x="1207" y="1253"/>
                    <a:pt x="1187" y="1253"/>
                  </a:cubicBezTo>
                  <a:cubicBezTo>
                    <a:pt x="1111" y="1253"/>
                    <a:pt x="1037" y="1262"/>
                    <a:pt x="984" y="1341"/>
                  </a:cubicBezTo>
                  <a:cubicBezTo>
                    <a:pt x="665" y="1407"/>
                    <a:pt x="407" y="1587"/>
                    <a:pt x="154" y="1779"/>
                  </a:cubicBezTo>
                  <a:cubicBezTo>
                    <a:pt x="92" y="1829"/>
                    <a:pt x="0" y="1879"/>
                    <a:pt x="58" y="1975"/>
                  </a:cubicBezTo>
                  <a:cubicBezTo>
                    <a:pt x="85" y="2023"/>
                    <a:pt x="124" y="2045"/>
                    <a:pt x="165" y="2045"/>
                  </a:cubicBezTo>
                  <a:cubicBezTo>
                    <a:pt x="199" y="2045"/>
                    <a:pt x="236" y="2030"/>
                    <a:pt x="269" y="2002"/>
                  </a:cubicBezTo>
                  <a:cubicBezTo>
                    <a:pt x="484" y="1818"/>
                    <a:pt x="784" y="1764"/>
                    <a:pt x="984" y="1564"/>
                  </a:cubicBezTo>
                  <a:cubicBezTo>
                    <a:pt x="1157" y="1553"/>
                    <a:pt x="1291" y="1464"/>
                    <a:pt x="1426" y="1372"/>
                  </a:cubicBezTo>
                  <a:lnTo>
                    <a:pt x="1579" y="1333"/>
                  </a:lnTo>
                  <a:cubicBezTo>
                    <a:pt x="1695" y="1295"/>
                    <a:pt x="1825" y="1291"/>
                    <a:pt x="1894" y="1164"/>
                  </a:cubicBezTo>
                  <a:lnTo>
                    <a:pt x="2194" y="1045"/>
                  </a:lnTo>
                  <a:lnTo>
                    <a:pt x="2790" y="838"/>
                  </a:lnTo>
                  <a:cubicBezTo>
                    <a:pt x="2932" y="780"/>
                    <a:pt x="3093" y="776"/>
                    <a:pt x="3209" y="661"/>
                  </a:cubicBezTo>
                  <a:lnTo>
                    <a:pt x="3612" y="523"/>
                  </a:lnTo>
                  <a:lnTo>
                    <a:pt x="3904" y="446"/>
                  </a:lnTo>
                  <a:cubicBezTo>
                    <a:pt x="3939" y="448"/>
                    <a:pt x="3975" y="451"/>
                    <a:pt x="4010" y="451"/>
                  </a:cubicBezTo>
                  <a:cubicBezTo>
                    <a:pt x="4090" y="451"/>
                    <a:pt x="4168" y="435"/>
                    <a:pt x="4227" y="357"/>
                  </a:cubicBezTo>
                  <a:lnTo>
                    <a:pt x="4819" y="142"/>
                  </a:lnTo>
                  <a:cubicBezTo>
                    <a:pt x="4757" y="0"/>
                    <a:pt x="4623" y="46"/>
                    <a:pt x="4511" y="2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9"/>
            <p:cNvSpPr/>
            <p:nvPr/>
          </p:nvSpPr>
          <p:spPr>
            <a:xfrm>
              <a:off x="3914153" y="1731424"/>
              <a:ext cx="9399" cy="13866"/>
            </a:xfrm>
            <a:custGeom>
              <a:avLst/>
              <a:gdLst/>
              <a:ahLst/>
              <a:cxnLst/>
              <a:rect l="l" t="t" r="r" b="b"/>
              <a:pathLst>
                <a:path w="303" h="447" extrusionOk="0">
                  <a:moveTo>
                    <a:pt x="61" y="1"/>
                  </a:moveTo>
                  <a:cubicBezTo>
                    <a:pt x="1" y="1"/>
                    <a:pt x="23" y="65"/>
                    <a:pt x="53" y="136"/>
                  </a:cubicBezTo>
                  <a:cubicBezTo>
                    <a:pt x="118" y="235"/>
                    <a:pt x="83" y="401"/>
                    <a:pt x="302" y="447"/>
                  </a:cubicBezTo>
                  <a:cubicBezTo>
                    <a:pt x="249" y="289"/>
                    <a:pt x="279" y="132"/>
                    <a:pt x="141" y="20"/>
                  </a:cubicBezTo>
                  <a:cubicBezTo>
                    <a:pt x="105" y="7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9"/>
            <p:cNvSpPr/>
            <p:nvPr/>
          </p:nvSpPr>
          <p:spPr>
            <a:xfrm>
              <a:off x="4015526" y="1635603"/>
              <a:ext cx="19698" cy="19574"/>
            </a:xfrm>
            <a:custGeom>
              <a:avLst/>
              <a:gdLst/>
              <a:ahLst/>
              <a:cxnLst/>
              <a:rect l="l" t="t" r="r" b="b"/>
              <a:pathLst>
                <a:path w="635" h="631" extrusionOk="0">
                  <a:moveTo>
                    <a:pt x="423" y="1"/>
                  </a:moveTo>
                  <a:cubicBezTo>
                    <a:pt x="350" y="1"/>
                    <a:pt x="293" y="92"/>
                    <a:pt x="243" y="150"/>
                  </a:cubicBezTo>
                  <a:cubicBezTo>
                    <a:pt x="212" y="181"/>
                    <a:pt x="212" y="243"/>
                    <a:pt x="193" y="289"/>
                  </a:cubicBezTo>
                  <a:lnTo>
                    <a:pt x="89" y="396"/>
                  </a:lnTo>
                  <a:cubicBezTo>
                    <a:pt x="59" y="462"/>
                    <a:pt x="32" y="535"/>
                    <a:pt x="1" y="600"/>
                  </a:cubicBezTo>
                  <a:lnTo>
                    <a:pt x="101" y="631"/>
                  </a:lnTo>
                  <a:cubicBezTo>
                    <a:pt x="193" y="592"/>
                    <a:pt x="266" y="504"/>
                    <a:pt x="289" y="400"/>
                  </a:cubicBezTo>
                  <a:lnTo>
                    <a:pt x="408" y="327"/>
                  </a:lnTo>
                  <a:cubicBezTo>
                    <a:pt x="481" y="247"/>
                    <a:pt x="635" y="174"/>
                    <a:pt x="516" y="51"/>
                  </a:cubicBezTo>
                  <a:cubicBezTo>
                    <a:pt x="482" y="15"/>
                    <a:pt x="452" y="1"/>
                    <a:pt x="4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9"/>
            <p:cNvSpPr/>
            <p:nvPr/>
          </p:nvSpPr>
          <p:spPr>
            <a:xfrm>
              <a:off x="3991703" y="1719884"/>
              <a:ext cx="15882" cy="15758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136" y="0"/>
                  </a:moveTo>
                  <a:cubicBezTo>
                    <a:pt x="117" y="0"/>
                    <a:pt x="96" y="9"/>
                    <a:pt x="73" y="31"/>
                  </a:cubicBezTo>
                  <a:cubicBezTo>
                    <a:pt x="0" y="104"/>
                    <a:pt x="58" y="181"/>
                    <a:pt x="131" y="235"/>
                  </a:cubicBezTo>
                  <a:cubicBezTo>
                    <a:pt x="216" y="369"/>
                    <a:pt x="319" y="485"/>
                    <a:pt x="512" y="508"/>
                  </a:cubicBezTo>
                  <a:cubicBezTo>
                    <a:pt x="500" y="342"/>
                    <a:pt x="404" y="196"/>
                    <a:pt x="262" y="112"/>
                  </a:cubicBezTo>
                  <a:cubicBezTo>
                    <a:pt x="225" y="64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9"/>
            <p:cNvSpPr/>
            <p:nvPr/>
          </p:nvSpPr>
          <p:spPr>
            <a:xfrm>
              <a:off x="3836262" y="1874116"/>
              <a:ext cx="36759" cy="80590"/>
            </a:xfrm>
            <a:custGeom>
              <a:avLst/>
              <a:gdLst/>
              <a:ahLst/>
              <a:cxnLst/>
              <a:rect l="l" t="t" r="r" b="b"/>
              <a:pathLst>
                <a:path w="1185" h="2598" extrusionOk="0">
                  <a:moveTo>
                    <a:pt x="812" y="0"/>
                  </a:moveTo>
                  <a:cubicBezTo>
                    <a:pt x="776" y="0"/>
                    <a:pt x="739" y="22"/>
                    <a:pt x="700" y="66"/>
                  </a:cubicBezTo>
                  <a:cubicBezTo>
                    <a:pt x="535" y="108"/>
                    <a:pt x="477" y="239"/>
                    <a:pt x="412" y="377"/>
                  </a:cubicBezTo>
                  <a:cubicBezTo>
                    <a:pt x="227" y="765"/>
                    <a:pt x="127" y="1188"/>
                    <a:pt x="124" y="1615"/>
                  </a:cubicBezTo>
                  <a:cubicBezTo>
                    <a:pt x="124" y="1884"/>
                    <a:pt x="1" y="2172"/>
                    <a:pt x="204" y="2422"/>
                  </a:cubicBezTo>
                  <a:cubicBezTo>
                    <a:pt x="346" y="2536"/>
                    <a:pt x="424" y="2598"/>
                    <a:pt x="496" y="2598"/>
                  </a:cubicBezTo>
                  <a:cubicBezTo>
                    <a:pt x="581" y="2598"/>
                    <a:pt x="659" y="2510"/>
                    <a:pt x="831" y="2318"/>
                  </a:cubicBezTo>
                  <a:cubicBezTo>
                    <a:pt x="884" y="2306"/>
                    <a:pt x="919" y="2260"/>
                    <a:pt x="915" y="2206"/>
                  </a:cubicBezTo>
                  <a:lnTo>
                    <a:pt x="919" y="2199"/>
                  </a:lnTo>
                  <a:cubicBezTo>
                    <a:pt x="1000" y="2164"/>
                    <a:pt x="1019" y="2091"/>
                    <a:pt x="1042" y="2018"/>
                  </a:cubicBezTo>
                  <a:cubicBezTo>
                    <a:pt x="1134" y="1953"/>
                    <a:pt x="1184" y="1841"/>
                    <a:pt x="1107" y="1780"/>
                  </a:cubicBezTo>
                  <a:cubicBezTo>
                    <a:pt x="1084" y="1759"/>
                    <a:pt x="1063" y="1750"/>
                    <a:pt x="1044" y="1750"/>
                  </a:cubicBezTo>
                  <a:cubicBezTo>
                    <a:pt x="984" y="1750"/>
                    <a:pt x="947" y="1839"/>
                    <a:pt x="911" y="1895"/>
                  </a:cubicBezTo>
                  <a:lnTo>
                    <a:pt x="827" y="1999"/>
                  </a:lnTo>
                  <a:lnTo>
                    <a:pt x="823" y="2007"/>
                  </a:lnTo>
                  <a:cubicBezTo>
                    <a:pt x="769" y="2007"/>
                    <a:pt x="723" y="2045"/>
                    <a:pt x="708" y="2095"/>
                  </a:cubicBezTo>
                  <a:cubicBezTo>
                    <a:pt x="564" y="2205"/>
                    <a:pt x="486" y="2264"/>
                    <a:pt x="437" y="2264"/>
                  </a:cubicBezTo>
                  <a:cubicBezTo>
                    <a:pt x="380" y="2264"/>
                    <a:pt x="361" y="2184"/>
                    <a:pt x="320" y="2010"/>
                  </a:cubicBezTo>
                  <a:cubicBezTo>
                    <a:pt x="323" y="1649"/>
                    <a:pt x="385" y="1296"/>
                    <a:pt x="512" y="954"/>
                  </a:cubicBezTo>
                  <a:cubicBezTo>
                    <a:pt x="573" y="769"/>
                    <a:pt x="596" y="577"/>
                    <a:pt x="635" y="385"/>
                  </a:cubicBezTo>
                  <a:cubicBezTo>
                    <a:pt x="708" y="358"/>
                    <a:pt x="785" y="335"/>
                    <a:pt x="861" y="316"/>
                  </a:cubicBezTo>
                  <a:cubicBezTo>
                    <a:pt x="864" y="315"/>
                    <a:pt x="866" y="315"/>
                    <a:pt x="869" y="315"/>
                  </a:cubicBezTo>
                  <a:cubicBezTo>
                    <a:pt x="917" y="315"/>
                    <a:pt x="969" y="387"/>
                    <a:pt x="1012" y="387"/>
                  </a:cubicBezTo>
                  <a:cubicBezTo>
                    <a:pt x="1029" y="387"/>
                    <a:pt x="1044" y="376"/>
                    <a:pt x="1057" y="347"/>
                  </a:cubicBezTo>
                  <a:cubicBezTo>
                    <a:pt x="1111" y="239"/>
                    <a:pt x="1057" y="131"/>
                    <a:pt x="931" y="85"/>
                  </a:cubicBezTo>
                  <a:cubicBezTo>
                    <a:pt x="893" y="29"/>
                    <a:pt x="854" y="0"/>
                    <a:pt x="8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9"/>
            <p:cNvSpPr/>
            <p:nvPr/>
          </p:nvSpPr>
          <p:spPr>
            <a:xfrm>
              <a:off x="4150246" y="1604273"/>
              <a:ext cx="6328" cy="5149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98" y="1"/>
                  </a:moveTo>
                  <a:cubicBezTo>
                    <a:pt x="62" y="1"/>
                    <a:pt x="30" y="36"/>
                    <a:pt x="0" y="111"/>
                  </a:cubicBezTo>
                  <a:lnTo>
                    <a:pt x="0" y="165"/>
                  </a:lnTo>
                  <a:lnTo>
                    <a:pt x="204" y="92"/>
                  </a:lnTo>
                  <a:cubicBezTo>
                    <a:pt x="166" y="32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9"/>
            <p:cNvSpPr/>
            <p:nvPr/>
          </p:nvSpPr>
          <p:spPr>
            <a:xfrm>
              <a:off x="4205183" y="1665785"/>
              <a:ext cx="5273" cy="6917"/>
            </a:xfrm>
            <a:custGeom>
              <a:avLst/>
              <a:gdLst/>
              <a:ahLst/>
              <a:cxnLst/>
              <a:rect l="l" t="t" r="r" b="b"/>
              <a:pathLst>
                <a:path w="170" h="223" extrusionOk="0">
                  <a:moveTo>
                    <a:pt x="97" y="0"/>
                  </a:moveTo>
                  <a:cubicBezTo>
                    <a:pt x="90" y="0"/>
                    <a:pt x="82" y="2"/>
                    <a:pt x="74" y="7"/>
                  </a:cubicBezTo>
                  <a:cubicBezTo>
                    <a:pt x="1" y="50"/>
                    <a:pt x="51" y="150"/>
                    <a:pt x="66" y="223"/>
                  </a:cubicBezTo>
                  <a:lnTo>
                    <a:pt x="170" y="123"/>
                  </a:lnTo>
                  <a:cubicBezTo>
                    <a:pt x="153" y="77"/>
                    <a:pt x="137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9"/>
            <p:cNvSpPr/>
            <p:nvPr/>
          </p:nvSpPr>
          <p:spPr>
            <a:xfrm>
              <a:off x="4146772" y="1751338"/>
              <a:ext cx="5770" cy="350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97" y="0"/>
                  </a:moveTo>
                  <a:cubicBezTo>
                    <a:pt x="93" y="0"/>
                    <a:pt x="89" y="0"/>
                    <a:pt x="85" y="1"/>
                  </a:cubicBezTo>
                  <a:cubicBezTo>
                    <a:pt x="55" y="5"/>
                    <a:pt x="1" y="32"/>
                    <a:pt x="8" y="47"/>
                  </a:cubicBezTo>
                  <a:cubicBezTo>
                    <a:pt x="12" y="105"/>
                    <a:pt x="58" y="105"/>
                    <a:pt x="108" y="112"/>
                  </a:cubicBezTo>
                  <a:cubicBezTo>
                    <a:pt x="131" y="97"/>
                    <a:pt x="185" y="85"/>
                    <a:pt x="185" y="70"/>
                  </a:cubicBezTo>
                  <a:cubicBezTo>
                    <a:pt x="175" y="18"/>
                    <a:pt x="136" y="0"/>
                    <a:pt x="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9"/>
            <p:cNvSpPr/>
            <p:nvPr/>
          </p:nvSpPr>
          <p:spPr>
            <a:xfrm>
              <a:off x="4005538" y="1711943"/>
              <a:ext cx="25405" cy="19170"/>
            </a:xfrm>
            <a:custGeom>
              <a:avLst/>
              <a:gdLst/>
              <a:ahLst/>
              <a:cxnLst/>
              <a:rect l="l" t="t" r="r" b="b"/>
              <a:pathLst>
                <a:path w="819" h="618" extrusionOk="0">
                  <a:moveTo>
                    <a:pt x="351" y="1"/>
                  </a:moveTo>
                  <a:cubicBezTo>
                    <a:pt x="256" y="1"/>
                    <a:pt x="145" y="21"/>
                    <a:pt x="16" y="60"/>
                  </a:cubicBezTo>
                  <a:cubicBezTo>
                    <a:pt x="0" y="95"/>
                    <a:pt x="8" y="130"/>
                    <a:pt x="27" y="156"/>
                  </a:cubicBezTo>
                  <a:cubicBezTo>
                    <a:pt x="31" y="395"/>
                    <a:pt x="165" y="498"/>
                    <a:pt x="377" y="556"/>
                  </a:cubicBezTo>
                  <a:cubicBezTo>
                    <a:pt x="434" y="364"/>
                    <a:pt x="250" y="360"/>
                    <a:pt x="212" y="264"/>
                  </a:cubicBezTo>
                  <a:lnTo>
                    <a:pt x="212" y="264"/>
                  </a:lnTo>
                  <a:lnTo>
                    <a:pt x="223" y="268"/>
                  </a:lnTo>
                  <a:cubicBezTo>
                    <a:pt x="223" y="268"/>
                    <a:pt x="219" y="264"/>
                    <a:pt x="219" y="256"/>
                  </a:cubicBezTo>
                  <a:cubicBezTo>
                    <a:pt x="272" y="235"/>
                    <a:pt x="318" y="226"/>
                    <a:pt x="359" y="226"/>
                  </a:cubicBezTo>
                  <a:cubicBezTo>
                    <a:pt x="586" y="226"/>
                    <a:pt x="646" y="513"/>
                    <a:pt x="819" y="618"/>
                  </a:cubicBezTo>
                  <a:cubicBezTo>
                    <a:pt x="787" y="196"/>
                    <a:pt x="647" y="1"/>
                    <a:pt x="3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9"/>
            <p:cNvSpPr/>
            <p:nvPr/>
          </p:nvSpPr>
          <p:spPr>
            <a:xfrm>
              <a:off x="4147610" y="1663242"/>
              <a:ext cx="36138" cy="47771"/>
            </a:xfrm>
            <a:custGeom>
              <a:avLst/>
              <a:gdLst/>
              <a:ahLst/>
              <a:cxnLst/>
              <a:rect l="l" t="t" r="r" b="b"/>
              <a:pathLst>
                <a:path w="1165" h="1540" extrusionOk="0">
                  <a:moveTo>
                    <a:pt x="538" y="1"/>
                  </a:moveTo>
                  <a:cubicBezTo>
                    <a:pt x="453" y="1"/>
                    <a:pt x="381" y="78"/>
                    <a:pt x="293" y="239"/>
                  </a:cubicBezTo>
                  <a:cubicBezTo>
                    <a:pt x="212" y="382"/>
                    <a:pt x="154" y="535"/>
                    <a:pt x="174" y="708"/>
                  </a:cubicBezTo>
                  <a:cubicBezTo>
                    <a:pt x="1" y="1139"/>
                    <a:pt x="43" y="1300"/>
                    <a:pt x="385" y="1538"/>
                  </a:cubicBezTo>
                  <a:cubicBezTo>
                    <a:pt x="392" y="1539"/>
                    <a:pt x="400" y="1539"/>
                    <a:pt x="406" y="1539"/>
                  </a:cubicBezTo>
                  <a:cubicBezTo>
                    <a:pt x="467" y="1539"/>
                    <a:pt x="491" y="1507"/>
                    <a:pt x="473" y="1434"/>
                  </a:cubicBezTo>
                  <a:cubicBezTo>
                    <a:pt x="293" y="1269"/>
                    <a:pt x="300" y="1046"/>
                    <a:pt x="289" y="827"/>
                  </a:cubicBezTo>
                  <a:cubicBezTo>
                    <a:pt x="354" y="781"/>
                    <a:pt x="389" y="704"/>
                    <a:pt x="373" y="624"/>
                  </a:cubicBezTo>
                  <a:cubicBezTo>
                    <a:pt x="442" y="497"/>
                    <a:pt x="492" y="337"/>
                    <a:pt x="626" y="337"/>
                  </a:cubicBezTo>
                  <a:cubicBezTo>
                    <a:pt x="671" y="337"/>
                    <a:pt x="727" y="356"/>
                    <a:pt x="796" y="401"/>
                  </a:cubicBezTo>
                  <a:lnTo>
                    <a:pt x="896" y="620"/>
                  </a:lnTo>
                  <a:cubicBezTo>
                    <a:pt x="904" y="681"/>
                    <a:pt x="907" y="747"/>
                    <a:pt x="911" y="812"/>
                  </a:cubicBezTo>
                  <a:cubicBezTo>
                    <a:pt x="915" y="873"/>
                    <a:pt x="946" y="954"/>
                    <a:pt x="1011" y="958"/>
                  </a:cubicBezTo>
                  <a:cubicBezTo>
                    <a:pt x="1013" y="958"/>
                    <a:pt x="1015" y="958"/>
                    <a:pt x="1017" y="958"/>
                  </a:cubicBezTo>
                  <a:cubicBezTo>
                    <a:pt x="1105" y="958"/>
                    <a:pt x="1154" y="864"/>
                    <a:pt x="1161" y="797"/>
                  </a:cubicBezTo>
                  <a:cubicBezTo>
                    <a:pt x="1165" y="743"/>
                    <a:pt x="1119" y="681"/>
                    <a:pt x="1088" y="624"/>
                  </a:cubicBezTo>
                  <a:cubicBezTo>
                    <a:pt x="1123" y="493"/>
                    <a:pt x="1061" y="401"/>
                    <a:pt x="965" y="324"/>
                  </a:cubicBezTo>
                  <a:cubicBezTo>
                    <a:pt x="915" y="282"/>
                    <a:pt x="869" y="239"/>
                    <a:pt x="827" y="189"/>
                  </a:cubicBezTo>
                  <a:cubicBezTo>
                    <a:pt x="704" y="65"/>
                    <a:pt x="616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9"/>
            <p:cNvSpPr/>
            <p:nvPr/>
          </p:nvSpPr>
          <p:spPr>
            <a:xfrm>
              <a:off x="4075023" y="1683032"/>
              <a:ext cx="3598" cy="4219"/>
            </a:xfrm>
            <a:custGeom>
              <a:avLst/>
              <a:gdLst/>
              <a:ahLst/>
              <a:cxnLst/>
              <a:rect l="l" t="t" r="r" b="b"/>
              <a:pathLst>
                <a:path w="116" h="136" extrusionOk="0">
                  <a:moveTo>
                    <a:pt x="85" y="1"/>
                  </a:moveTo>
                  <a:cubicBezTo>
                    <a:pt x="35" y="20"/>
                    <a:pt x="0" y="62"/>
                    <a:pt x="24" y="105"/>
                  </a:cubicBezTo>
                  <a:cubicBezTo>
                    <a:pt x="37" y="127"/>
                    <a:pt x="47" y="135"/>
                    <a:pt x="57" y="135"/>
                  </a:cubicBezTo>
                  <a:cubicBezTo>
                    <a:pt x="79" y="135"/>
                    <a:pt x="94" y="94"/>
                    <a:pt x="116" y="78"/>
                  </a:cubicBezTo>
                  <a:cubicBezTo>
                    <a:pt x="112" y="47"/>
                    <a:pt x="100" y="24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9"/>
            <p:cNvSpPr/>
            <p:nvPr/>
          </p:nvSpPr>
          <p:spPr>
            <a:xfrm>
              <a:off x="3908849" y="1693548"/>
              <a:ext cx="3629" cy="4312"/>
            </a:xfrm>
            <a:custGeom>
              <a:avLst/>
              <a:gdLst/>
              <a:ahLst/>
              <a:cxnLst/>
              <a:rect l="l" t="t" r="r" b="b"/>
              <a:pathLst>
                <a:path w="117" h="139" extrusionOk="0">
                  <a:moveTo>
                    <a:pt x="43" y="0"/>
                  </a:moveTo>
                  <a:cubicBezTo>
                    <a:pt x="32" y="50"/>
                    <a:pt x="16" y="92"/>
                    <a:pt x="1" y="138"/>
                  </a:cubicBezTo>
                  <a:cubicBezTo>
                    <a:pt x="39" y="112"/>
                    <a:pt x="78" y="88"/>
                    <a:pt x="116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9"/>
            <p:cNvSpPr/>
            <p:nvPr/>
          </p:nvSpPr>
          <p:spPr>
            <a:xfrm>
              <a:off x="4145221" y="1607530"/>
              <a:ext cx="5056" cy="390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0"/>
                  </a:moveTo>
                  <a:cubicBezTo>
                    <a:pt x="46" y="0"/>
                    <a:pt x="19" y="12"/>
                    <a:pt x="5" y="56"/>
                  </a:cubicBezTo>
                  <a:cubicBezTo>
                    <a:pt x="1" y="68"/>
                    <a:pt x="43" y="102"/>
                    <a:pt x="62" y="126"/>
                  </a:cubicBezTo>
                  <a:lnTo>
                    <a:pt x="162" y="64"/>
                  </a:lnTo>
                  <a:lnTo>
                    <a:pt x="162" y="14"/>
                  </a:lnTo>
                  <a:cubicBezTo>
                    <a:pt x="134" y="9"/>
                    <a:pt x="105" y="0"/>
                    <a:pt x="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9"/>
            <p:cNvSpPr/>
            <p:nvPr/>
          </p:nvSpPr>
          <p:spPr>
            <a:xfrm>
              <a:off x="4082406" y="1695192"/>
              <a:ext cx="1830" cy="1241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8" y="1"/>
                  </a:moveTo>
                  <a:lnTo>
                    <a:pt x="58" y="1"/>
                  </a:lnTo>
                  <a:cubicBezTo>
                    <a:pt x="12" y="16"/>
                    <a:pt x="1" y="35"/>
                    <a:pt x="35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51" y="15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2" name="Google Shape;6662;p39"/>
          <p:cNvGrpSpPr/>
          <p:nvPr/>
        </p:nvGrpSpPr>
        <p:grpSpPr>
          <a:xfrm>
            <a:off x="7563126" y="3065809"/>
            <a:ext cx="325947" cy="342888"/>
            <a:chOff x="4221282" y="3493018"/>
            <a:chExt cx="281693" cy="296334"/>
          </a:xfrm>
        </p:grpSpPr>
        <p:sp>
          <p:nvSpPr>
            <p:cNvPr id="6663" name="Google Shape;6663;p39"/>
            <p:cNvSpPr/>
            <p:nvPr/>
          </p:nvSpPr>
          <p:spPr>
            <a:xfrm>
              <a:off x="4221282" y="3493018"/>
              <a:ext cx="281693" cy="296334"/>
            </a:xfrm>
            <a:custGeom>
              <a:avLst/>
              <a:gdLst/>
              <a:ahLst/>
              <a:cxnLst/>
              <a:rect l="l" t="t" r="r" b="b"/>
              <a:pathLst>
                <a:path w="9081" h="9553" extrusionOk="0">
                  <a:moveTo>
                    <a:pt x="8489" y="2239"/>
                  </a:moveTo>
                  <a:cubicBezTo>
                    <a:pt x="8504" y="2281"/>
                    <a:pt x="8508" y="2335"/>
                    <a:pt x="8543" y="2369"/>
                  </a:cubicBezTo>
                  <a:cubicBezTo>
                    <a:pt x="8562" y="2392"/>
                    <a:pt x="8569" y="2423"/>
                    <a:pt x="8566" y="2450"/>
                  </a:cubicBezTo>
                  <a:cubicBezTo>
                    <a:pt x="8569" y="2473"/>
                    <a:pt x="8596" y="2492"/>
                    <a:pt x="8623" y="2500"/>
                  </a:cubicBezTo>
                  <a:cubicBezTo>
                    <a:pt x="8623" y="2527"/>
                    <a:pt x="8627" y="2558"/>
                    <a:pt x="8635" y="2581"/>
                  </a:cubicBezTo>
                  <a:cubicBezTo>
                    <a:pt x="8673" y="2750"/>
                    <a:pt x="8712" y="2911"/>
                    <a:pt x="8750" y="3080"/>
                  </a:cubicBezTo>
                  <a:cubicBezTo>
                    <a:pt x="8712" y="3142"/>
                    <a:pt x="8692" y="3203"/>
                    <a:pt x="8666" y="3268"/>
                  </a:cubicBezTo>
                  <a:cubicBezTo>
                    <a:pt x="8608" y="3430"/>
                    <a:pt x="8566" y="3595"/>
                    <a:pt x="8543" y="3760"/>
                  </a:cubicBezTo>
                  <a:cubicBezTo>
                    <a:pt x="8546" y="3730"/>
                    <a:pt x="8546" y="3691"/>
                    <a:pt x="8543" y="3656"/>
                  </a:cubicBezTo>
                  <a:cubicBezTo>
                    <a:pt x="8512" y="3407"/>
                    <a:pt x="8566" y="3145"/>
                    <a:pt x="8462" y="2907"/>
                  </a:cubicBezTo>
                  <a:cubicBezTo>
                    <a:pt x="8446" y="2800"/>
                    <a:pt x="8431" y="2696"/>
                    <a:pt x="8416" y="2584"/>
                  </a:cubicBezTo>
                  <a:cubicBezTo>
                    <a:pt x="8427" y="2511"/>
                    <a:pt x="8435" y="2442"/>
                    <a:pt x="8450" y="2369"/>
                  </a:cubicBezTo>
                  <a:cubicBezTo>
                    <a:pt x="8485" y="2335"/>
                    <a:pt x="8500" y="2289"/>
                    <a:pt x="8489" y="2239"/>
                  </a:cubicBezTo>
                  <a:close/>
                  <a:moveTo>
                    <a:pt x="7620" y="6734"/>
                  </a:moveTo>
                  <a:lnTo>
                    <a:pt x="7624" y="6738"/>
                  </a:lnTo>
                  <a:cubicBezTo>
                    <a:pt x="7616" y="6738"/>
                    <a:pt x="7616" y="6746"/>
                    <a:pt x="7609" y="6754"/>
                  </a:cubicBezTo>
                  <a:cubicBezTo>
                    <a:pt x="7605" y="6792"/>
                    <a:pt x="7601" y="6831"/>
                    <a:pt x="7605" y="6865"/>
                  </a:cubicBezTo>
                  <a:cubicBezTo>
                    <a:pt x="7563" y="6873"/>
                    <a:pt x="7528" y="6888"/>
                    <a:pt x="7501" y="6911"/>
                  </a:cubicBezTo>
                  <a:cubicBezTo>
                    <a:pt x="7547" y="6861"/>
                    <a:pt x="7582" y="6796"/>
                    <a:pt x="7620" y="6734"/>
                  </a:cubicBezTo>
                  <a:close/>
                  <a:moveTo>
                    <a:pt x="6133" y="171"/>
                  </a:moveTo>
                  <a:lnTo>
                    <a:pt x="6133" y="171"/>
                  </a:lnTo>
                  <a:cubicBezTo>
                    <a:pt x="6106" y="287"/>
                    <a:pt x="6199" y="340"/>
                    <a:pt x="6283" y="379"/>
                  </a:cubicBezTo>
                  <a:cubicBezTo>
                    <a:pt x="6744" y="582"/>
                    <a:pt x="7105" y="917"/>
                    <a:pt x="7455" y="1266"/>
                  </a:cubicBezTo>
                  <a:cubicBezTo>
                    <a:pt x="7474" y="1274"/>
                    <a:pt x="7494" y="1278"/>
                    <a:pt x="7515" y="1278"/>
                  </a:cubicBezTo>
                  <a:cubicBezTo>
                    <a:pt x="7535" y="1278"/>
                    <a:pt x="7555" y="1274"/>
                    <a:pt x="7574" y="1266"/>
                  </a:cubicBezTo>
                  <a:cubicBezTo>
                    <a:pt x="7605" y="1378"/>
                    <a:pt x="7686" y="1439"/>
                    <a:pt x="7782" y="1501"/>
                  </a:cubicBezTo>
                  <a:cubicBezTo>
                    <a:pt x="7820" y="1635"/>
                    <a:pt x="7878" y="1754"/>
                    <a:pt x="7997" y="1831"/>
                  </a:cubicBezTo>
                  <a:cubicBezTo>
                    <a:pt x="8166" y="2200"/>
                    <a:pt x="8227" y="2596"/>
                    <a:pt x="8254" y="2999"/>
                  </a:cubicBezTo>
                  <a:cubicBezTo>
                    <a:pt x="8262" y="3591"/>
                    <a:pt x="8235" y="4175"/>
                    <a:pt x="8204" y="4755"/>
                  </a:cubicBezTo>
                  <a:cubicBezTo>
                    <a:pt x="8135" y="4817"/>
                    <a:pt x="8101" y="4913"/>
                    <a:pt x="8120" y="5005"/>
                  </a:cubicBezTo>
                  <a:cubicBezTo>
                    <a:pt x="8097" y="5028"/>
                    <a:pt x="8085" y="5063"/>
                    <a:pt x="8101" y="5094"/>
                  </a:cubicBezTo>
                  <a:cubicBezTo>
                    <a:pt x="8028" y="5151"/>
                    <a:pt x="7993" y="5247"/>
                    <a:pt x="8008" y="5336"/>
                  </a:cubicBezTo>
                  <a:cubicBezTo>
                    <a:pt x="7985" y="5351"/>
                    <a:pt x="7974" y="5386"/>
                    <a:pt x="7985" y="5409"/>
                  </a:cubicBezTo>
                  <a:cubicBezTo>
                    <a:pt x="7928" y="5432"/>
                    <a:pt x="7893" y="5497"/>
                    <a:pt x="7905" y="5559"/>
                  </a:cubicBezTo>
                  <a:cubicBezTo>
                    <a:pt x="7878" y="5582"/>
                    <a:pt x="7870" y="5616"/>
                    <a:pt x="7878" y="5651"/>
                  </a:cubicBezTo>
                  <a:lnTo>
                    <a:pt x="7885" y="5655"/>
                  </a:lnTo>
                  <a:lnTo>
                    <a:pt x="7770" y="5670"/>
                  </a:lnTo>
                  <a:cubicBezTo>
                    <a:pt x="7494" y="6039"/>
                    <a:pt x="7263" y="6442"/>
                    <a:pt x="7090" y="6865"/>
                  </a:cubicBezTo>
                  <a:cubicBezTo>
                    <a:pt x="7102" y="6884"/>
                    <a:pt x="7109" y="6904"/>
                    <a:pt x="7125" y="6919"/>
                  </a:cubicBezTo>
                  <a:lnTo>
                    <a:pt x="6975" y="7084"/>
                  </a:lnTo>
                  <a:cubicBezTo>
                    <a:pt x="6802" y="7153"/>
                    <a:pt x="6694" y="7292"/>
                    <a:pt x="6571" y="7418"/>
                  </a:cubicBezTo>
                  <a:cubicBezTo>
                    <a:pt x="6364" y="7561"/>
                    <a:pt x="6172" y="7718"/>
                    <a:pt x="6026" y="7926"/>
                  </a:cubicBezTo>
                  <a:lnTo>
                    <a:pt x="5918" y="7995"/>
                  </a:lnTo>
                  <a:cubicBezTo>
                    <a:pt x="5784" y="8022"/>
                    <a:pt x="5695" y="8118"/>
                    <a:pt x="5588" y="8195"/>
                  </a:cubicBezTo>
                  <a:lnTo>
                    <a:pt x="5015" y="8506"/>
                  </a:lnTo>
                  <a:cubicBezTo>
                    <a:pt x="4930" y="8517"/>
                    <a:pt x="4842" y="8533"/>
                    <a:pt x="4796" y="8617"/>
                  </a:cubicBezTo>
                  <a:lnTo>
                    <a:pt x="4612" y="8656"/>
                  </a:lnTo>
                  <a:cubicBezTo>
                    <a:pt x="4366" y="8679"/>
                    <a:pt x="4127" y="8710"/>
                    <a:pt x="3912" y="8833"/>
                  </a:cubicBezTo>
                  <a:lnTo>
                    <a:pt x="3532" y="8840"/>
                  </a:lnTo>
                  <a:cubicBezTo>
                    <a:pt x="3347" y="8761"/>
                    <a:pt x="3156" y="8750"/>
                    <a:pt x="2964" y="8750"/>
                  </a:cubicBezTo>
                  <a:cubicBezTo>
                    <a:pt x="2884" y="8750"/>
                    <a:pt x="2805" y="8752"/>
                    <a:pt x="2725" y="8752"/>
                  </a:cubicBezTo>
                  <a:lnTo>
                    <a:pt x="2513" y="8725"/>
                  </a:lnTo>
                  <a:cubicBezTo>
                    <a:pt x="2503" y="8682"/>
                    <a:pt x="2465" y="8655"/>
                    <a:pt x="2422" y="8655"/>
                  </a:cubicBezTo>
                  <a:cubicBezTo>
                    <a:pt x="2419" y="8655"/>
                    <a:pt x="2416" y="8656"/>
                    <a:pt x="2414" y="8656"/>
                  </a:cubicBezTo>
                  <a:cubicBezTo>
                    <a:pt x="2414" y="8648"/>
                    <a:pt x="2417" y="8640"/>
                    <a:pt x="2417" y="8633"/>
                  </a:cubicBezTo>
                  <a:cubicBezTo>
                    <a:pt x="2202" y="8460"/>
                    <a:pt x="1941" y="8410"/>
                    <a:pt x="1676" y="8371"/>
                  </a:cubicBezTo>
                  <a:cubicBezTo>
                    <a:pt x="1649" y="8383"/>
                    <a:pt x="1626" y="8398"/>
                    <a:pt x="1610" y="8421"/>
                  </a:cubicBezTo>
                  <a:lnTo>
                    <a:pt x="1514" y="8321"/>
                  </a:lnTo>
                  <a:cubicBezTo>
                    <a:pt x="1498" y="8296"/>
                    <a:pt x="1483" y="8281"/>
                    <a:pt x="1464" y="8281"/>
                  </a:cubicBezTo>
                  <a:cubicBezTo>
                    <a:pt x="1461" y="8281"/>
                    <a:pt x="1457" y="8282"/>
                    <a:pt x="1453" y="8283"/>
                  </a:cubicBezTo>
                  <a:cubicBezTo>
                    <a:pt x="1453" y="8268"/>
                    <a:pt x="1457" y="8252"/>
                    <a:pt x="1457" y="8237"/>
                  </a:cubicBezTo>
                  <a:cubicBezTo>
                    <a:pt x="1445" y="8195"/>
                    <a:pt x="1422" y="8156"/>
                    <a:pt x="1388" y="8125"/>
                  </a:cubicBezTo>
                  <a:cubicBezTo>
                    <a:pt x="1303" y="8064"/>
                    <a:pt x="1203" y="8026"/>
                    <a:pt x="1096" y="8018"/>
                  </a:cubicBezTo>
                  <a:cubicBezTo>
                    <a:pt x="1072" y="7987"/>
                    <a:pt x="1038" y="7964"/>
                    <a:pt x="999" y="7964"/>
                  </a:cubicBezTo>
                  <a:cubicBezTo>
                    <a:pt x="999" y="7941"/>
                    <a:pt x="996" y="7914"/>
                    <a:pt x="980" y="7891"/>
                  </a:cubicBezTo>
                  <a:cubicBezTo>
                    <a:pt x="1003" y="7853"/>
                    <a:pt x="1019" y="7810"/>
                    <a:pt x="1019" y="7760"/>
                  </a:cubicBezTo>
                  <a:cubicBezTo>
                    <a:pt x="819" y="7257"/>
                    <a:pt x="692" y="6723"/>
                    <a:pt x="369" y="6273"/>
                  </a:cubicBezTo>
                  <a:cubicBezTo>
                    <a:pt x="485" y="6050"/>
                    <a:pt x="504" y="5835"/>
                    <a:pt x="369" y="5635"/>
                  </a:cubicBezTo>
                  <a:cubicBezTo>
                    <a:pt x="381" y="5605"/>
                    <a:pt x="388" y="5582"/>
                    <a:pt x="400" y="5551"/>
                  </a:cubicBezTo>
                  <a:cubicBezTo>
                    <a:pt x="515" y="4463"/>
                    <a:pt x="1119" y="3591"/>
                    <a:pt x="1657" y="2696"/>
                  </a:cubicBezTo>
                  <a:cubicBezTo>
                    <a:pt x="1668" y="2650"/>
                    <a:pt x="1664" y="2611"/>
                    <a:pt x="1653" y="2569"/>
                  </a:cubicBezTo>
                  <a:cubicBezTo>
                    <a:pt x="1703" y="2565"/>
                    <a:pt x="1733" y="2527"/>
                    <a:pt x="1741" y="2477"/>
                  </a:cubicBezTo>
                  <a:cubicBezTo>
                    <a:pt x="2329" y="1900"/>
                    <a:pt x="2982" y="1389"/>
                    <a:pt x="3689" y="951"/>
                  </a:cubicBezTo>
                  <a:cubicBezTo>
                    <a:pt x="3712" y="967"/>
                    <a:pt x="3739" y="974"/>
                    <a:pt x="3766" y="978"/>
                  </a:cubicBezTo>
                  <a:cubicBezTo>
                    <a:pt x="4054" y="932"/>
                    <a:pt x="4285" y="801"/>
                    <a:pt x="4423" y="536"/>
                  </a:cubicBezTo>
                  <a:cubicBezTo>
                    <a:pt x="4497" y="563"/>
                    <a:pt x="4567" y="576"/>
                    <a:pt x="4633" y="576"/>
                  </a:cubicBezTo>
                  <a:cubicBezTo>
                    <a:pt x="4804" y="576"/>
                    <a:pt x="4951" y="490"/>
                    <a:pt x="5084" y="340"/>
                  </a:cubicBezTo>
                  <a:cubicBezTo>
                    <a:pt x="5088" y="321"/>
                    <a:pt x="5092" y="306"/>
                    <a:pt x="5092" y="287"/>
                  </a:cubicBezTo>
                  <a:cubicBezTo>
                    <a:pt x="5146" y="287"/>
                    <a:pt x="5199" y="283"/>
                    <a:pt x="5246" y="275"/>
                  </a:cubicBezTo>
                  <a:cubicBezTo>
                    <a:pt x="5296" y="302"/>
                    <a:pt x="5342" y="321"/>
                    <a:pt x="5395" y="336"/>
                  </a:cubicBezTo>
                  <a:cubicBezTo>
                    <a:pt x="5630" y="306"/>
                    <a:pt x="5883" y="363"/>
                    <a:pt x="6087" y="179"/>
                  </a:cubicBezTo>
                  <a:lnTo>
                    <a:pt x="6133" y="171"/>
                  </a:lnTo>
                  <a:close/>
                  <a:moveTo>
                    <a:pt x="2529" y="8859"/>
                  </a:moveTo>
                  <a:cubicBezTo>
                    <a:pt x="2537" y="8871"/>
                    <a:pt x="2552" y="8882"/>
                    <a:pt x="2567" y="8890"/>
                  </a:cubicBezTo>
                  <a:cubicBezTo>
                    <a:pt x="2546" y="8897"/>
                    <a:pt x="2525" y="8907"/>
                    <a:pt x="2506" y="8907"/>
                  </a:cubicBezTo>
                  <a:cubicBezTo>
                    <a:pt x="2492" y="8907"/>
                    <a:pt x="2479" y="8901"/>
                    <a:pt x="2467" y="8882"/>
                  </a:cubicBezTo>
                  <a:cubicBezTo>
                    <a:pt x="2490" y="8882"/>
                    <a:pt x="2513" y="8879"/>
                    <a:pt x="2529" y="8859"/>
                  </a:cubicBezTo>
                  <a:close/>
                  <a:moveTo>
                    <a:pt x="2852" y="8944"/>
                  </a:moveTo>
                  <a:lnTo>
                    <a:pt x="2940" y="8955"/>
                  </a:lnTo>
                  <a:cubicBezTo>
                    <a:pt x="2871" y="8955"/>
                    <a:pt x="2805" y="8963"/>
                    <a:pt x="2744" y="8979"/>
                  </a:cubicBezTo>
                  <a:cubicBezTo>
                    <a:pt x="2744" y="8975"/>
                    <a:pt x="2740" y="8967"/>
                    <a:pt x="2740" y="8959"/>
                  </a:cubicBezTo>
                  <a:lnTo>
                    <a:pt x="2852" y="8944"/>
                  </a:lnTo>
                  <a:close/>
                  <a:moveTo>
                    <a:pt x="7451" y="6953"/>
                  </a:moveTo>
                  <a:lnTo>
                    <a:pt x="7451" y="6953"/>
                  </a:lnTo>
                  <a:cubicBezTo>
                    <a:pt x="7390" y="7026"/>
                    <a:pt x="7336" y="7119"/>
                    <a:pt x="7255" y="7161"/>
                  </a:cubicBezTo>
                  <a:cubicBezTo>
                    <a:pt x="7102" y="7345"/>
                    <a:pt x="6932" y="7518"/>
                    <a:pt x="6956" y="7783"/>
                  </a:cubicBezTo>
                  <a:lnTo>
                    <a:pt x="6348" y="8329"/>
                  </a:lnTo>
                  <a:cubicBezTo>
                    <a:pt x="6310" y="8352"/>
                    <a:pt x="6272" y="8379"/>
                    <a:pt x="6237" y="8410"/>
                  </a:cubicBezTo>
                  <a:lnTo>
                    <a:pt x="6225" y="8418"/>
                  </a:lnTo>
                  <a:lnTo>
                    <a:pt x="6022" y="8540"/>
                  </a:lnTo>
                  <a:lnTo>
                    <a:pt x="5069" y="9017"/>
                  </a:lnTo>
                  <a:cubicBezTo>
                    <a:pt x="5042" y="8998"/>
                    <a:pt x="5007" y="8986"/>
                    <a:pt x="4973" y="8979"/>
                  </a:cubicBezTo>
                  <a:cubicBezTo>
                    <a:pt x="4623" y="8990"/>
                    <a:pt x="4281" y="9142"/>
                    <a:pt x="3930" y="9142"/>
                  </a:cubicBezTo>
                  <a:cubicBezTo>
                    <a:pt x="3799" y="9142"/>
                    <a:pt x="3666" y="9120"/>
                    <a:pt x="3532" y="9063"/>
                  </a:cubicBezTo>
                  <a:cubicBezTo>
                    <a:pt x="3459" y="9052"/>
                    <a:pt x="3382" y="9032"/>
                    <a:pt x="3313" y="9013"/>
                  </a:cubicBezTo>
                  <a:cubicBezTo>
                    <a:pt x="3267" y="8998"/>
                    <a:pt x="3224" y="8986"/>
                    <a:pt x="3182" y="8979"/>
                  </a:cubicBezTo>
                  <a:lnTo>
                    <a:pt x="3182" y="8979"/>
                  </a:lnTo>
                  <a:lnTo>
                    <a:pt x="3274" y="8986"/>
                  </a:lnTo>
                  <a:lnTo>
                    <a:pt x="3390" y="8955"/>
                  </a:lnTo>
                  <a:cubicBezTo>
                    <a:pt x="3510" y="8968"/>
                    <a:pt x="3628" y="8981"/>
                    <a:pt x="3747" y="8981"/>
                  </a:cubicBezTo>
                  <a:cubicBezTo>
                    <a:pt x="3845" y="8981"/>
                    <a:pt x="3944" y="8972"/>
                    <a:pt x="4043" y="8948"/>
                  </a:cubicBezTo>
                  <a:cubicBezTo>
                    <a:pt x="4273" y="8909"/>
                    <a:pt x="4508" y="8906"/>
                    <a:pt x="4708" y="8763"/>
                  </a:cubicBezTo>
                  <a:lnTo>
                    <a:pt x="4907" y="8717"/>
                  </a:lnTo>
                  <a:lnTo>
                    <a:pt x="5130" y="8621"/>
                  </a:lnTo>
                  <a:cubicBezTo>
                    <a:pt x="5330" y="8537"/>
                    <a:pt x="5545" y="8483"/>
                    <a:pt x="5707" y="8329"/>
                  </a:cubicBezTo>
                  <a:cubicBezTo>
                    <a:pt x="5830" y="8271"/>
                    <a:pt x="5945" y="8210"/>
                    <a:pt x="6026" y="8095"/>
                  </a:cubicBezTo>
                  <a:cubicBezTo>
                    <a:pt x="6006" y="8079"/>
                    <a:pt x="5991" y="8072"/>
                    <a:pt x="5976" y="8056"/>
                  </a:cubicBezTo>
                  <a:lnTo>
                    <a:pt x="5976" y="8052"/>
                  </a:lnTo>
                  <a:lnTo>
                    <a:pt x="6026" y="8095"/>
                  </a:lnTo>
                  <a:cubicBezTo>
                    <a:pt x="6329" y="8014"/>
                    <a:pt x="6475" y="7734"/>
                    <a:pt x="6694" y="7545"/>
                  </a:cubicBezTo>
                  <a:cubicBezTo>
                    <a:pt x="6859" y="7422"/>
                    <a:pt x="7021" y="7292"/>
                    <a:pt x="7136" y="7115"/>
                  </a:cubicBezTo>
                  <a:lnTo>
                    <a:pt x="7225" y="7092"/>
                  </a:lnTo>
                  <a:cubicBezTo>
                    <a:pt x="7232" y="7065"/>
                    <a:pt x="7232" y="7042"/>
                    <a:pt x="7236" y="7019"/>
                  </a:cubicBezTo>
                  <a:cubicBezTo>
                    <a:pt x="7240" y="7019"/>
                    <a:pt x="7240" y="7023"/>
                    <a:pt x="7244" y="7023"/>
                  </a:cubicBezTo>
                  <a:cubicBezTo>
                    <a:pt x="7336" y="7023"/>
                    <a:pt x="7397" y="7000"/>
                    <a:pt x="7451" y="6953"/>
                  </a:cubicBezTo>
                  <a:close/>
                  <a:moveTo>
                    <a:pt x="5967" y="0"/>
                  </a:moveTo>
                  <a:cubicBezTo>
                    <a:pt x="5839" y="0"/>
                    <a:pt x="5711" y="14"/>
                    <a:pt x="5584" y="41"/>
                  </a:cubicBezTo>
                  <a:lnTo>
                    <a:pt x="5468" y="41"/>
                  </a:lnTo>
                  <a:cubicBezTo>
                    <a:pt x="5411" y="23"/>
                    <a:pt x="5354" y="5"/>
                    <a:pt x="5298" y="5"/>
                  </a:cubicBezTo>
                  <a:cubicBezTo>
                    <a:pt x="5245" y="5"/>
                    <a:pt x="5194" y="21"/>
                    <a:pt x="5146" y="67"/>
                  </a:cubicBezTo>
                  <a:lnTo>
                    <a:pt x="5149" y="67"/>
                  </a:lnTo>
                  <a:cubicBezTo>
                    <a:pt x="5123" y="91"/>
                    <a:pt x="5107" y="125"/>
                    <a:pt x="5119" y="164"/>
                  </a:cubicBezTo>
                  <a:lnTo>
                    <a:pt x="5103" y="160"/>
                  </a:lnTo>
                  <a:cubicBezTo>
                    <a:pt x="5098" y="156"/>
                    <a:pt x="5092" y="154"/>
                    <a:pt x="5086" y="154"/>
                  </a:cubicBezTo>
                  <a:cubicBezTo>
                    <a:pt x="5075" y="154"/>
                    <a:pt x="5063" y="160"/>
                    <a:pt x="5053" y="167"/>
                  </a:cubicBezTo>
                  <a:cubicBezTo>
                    <a:pt x="5037" y="147"/>
                    <a:pt x="5014" y="136"/>
                    <a:pt x="4990" y="136"/>
                  </a:cubicBezTo>
                  <a:cubicBezTo>
                    <a:pt x="4969" y="136"/>
                    <a:pt x="4948" y="144"/>
                    <a:pt x="4930" y="160"/>
                  </a:cubicBezTo>
                  <a:cubicBezTo>
                    <a:pt x="4914" y="178"/>
                    <a:pt x="4887" y="190"/>
                    <a:pt x="4862" y="190"/>
                  </a:cubicBezTo>
                  <a:cubicBezTo>
                    <a:pt x="4851" y="190"/>
                    <a:pt x="4840" y="187"/>
                    <a:pt x="4831" y="183"/>
                  </a:cubicBezTo>
                  <a:cubicBezTo>
                    <a:pt x="4727" y="263"/>
                    <a:pt x="4588" y="194"/>
                    <a:pt x="4492" y="279"/>
                  </a:cubicBezTo>
                  <a:lnTo>
                    <a:pt x="4473" y="283"/>
                  </a:lnTo>
                  <a:cubicBezTo>
                    <a:pt x="4450" y="321"/>
                    <a:pt x="4396" y="333"/>
                    <a:pt x="4377" y="375"/>
                  </a:cubicBezTo>
                  <a:cubicBezTo>
                    <a:pt x="4359" y="370"/>
                    <a:pt x="4341" y="367"/>
                    <a:pt x="4325" y="367"/>
                  </a:cubicBezTo>
                  <a:cubicBezTo>
                    <a:pt x="4222" y="367"/>
                    <a:pt x="4146" y="457"/>
                    <a:pt x="4051" y="486"/>
                  </a:cubicBezTo>
                  <a:cubicBezTo>
                    <a:pt x="4037" y="506"/>
                    <a:pt x="4012" y="519"/>
                    <a:pt x="3987" y="519"/>
                  </a:cubicBezTo>
                  <a:cubicBezTo>
                    <a:pt x="3977" y="519"/>
                    <a:pt x="3968" y="517"/>
                    <a:pt x="3958" y="513"/>
                  </a:cubicBezTo>
                  <a:cubicBezTo>
                    <a:pt x="3893" y="563"/>
                    <a:pt x="3782" y="540"/>
                    <a:pt x="3735" y="629"/>
                  </a:cubicBezTo>
                  <a:lnTo>
                    <a:pt x="3735" y="636"/>
                  </a:lnTo>
                  <a:cubicBezTo>
                    <a:pt x="3643" y="667"/>
                    <a:pt x="3574" y="717"/>
                    <a:pt x="3582" y="817"/>
                  </a:cubicBezTo>
                  <a:lnTo>
                    <a:pt x="3574" y="813"/>
                  </a:lnTo>
                  <a:lnTo>
                    <a:pt x="3393" y="840"/>
                  </a:lnTo>
                  <a:cubicBezTo>
                    <a:pt x="3351" y="924"/>
                    <a:pt x="3267" y="951"/>
                    <a:pt x="3182" y="963"/>
                  </a:cubicBezTo>
                  <a:cubicBezTo>
                    <a:pt x="3132" y="1047"/>
                    <a:pt x="3051" y="1063"/>
                    <a:pt x="2967" y="1078"/>
                  </a:cubicBezTo>
                  <a:cubicBezTo>
                    <a:pt x="2878" y="1182"/>
                    <a:pt x="2759" y="1251"/>
                    <a:pt x="2625" y="1274"/>
                  </a:cubicBezTo>
                  <a:cubicBezTo>
                    <a:pt x="2548" y="1386"/>
                    <a:pt x="2440" y="1466"/>
                    <a:pt x="2317" y="1512"/>
                  </a:cubicBezTo>
                  <a:cubicBezTo>
                    <a:pt x="2241" y="1731"/>
                    <a:pt x="2064" y="1850"/>
                    <a:pt x="1876" y="1950"/>
                  </a:cubicBezTo>
                  <a:cubicBezTo>
                    <a:pt x="1872" y="2008"/>
                    <a:pt x="1822" y="2050"/>
                    <a:pt x="1768" y="2058"/>
                  </a:cubicBezTo>
                  <a:lnTo>
                    <a:pt x="1630" y="2277"/>
                  </a:lnTo>
                  <a:cubicBezTo>
                    <a:pt x="1607" y="2277"/>
                    <a:pt x="1576" y="2277"/>
                    <a:pt x="1553" y="2281"/>
                  </a:cubicBezTo>
                  <a:cubicBezTo>
                    <a:pt x="1549" y="2308"/>
                    <a:pt x="1549" y="2335"/>
                    <a:pt x="1553" y="2358"/>
                  </a:cubicBezTo>
                  <a:lnTo>
                    <a:pt x="1530" y="2385"/>
                  </a:lnTo>
                  <a:cubicBezTo>
                    <a:pt x="1515" y="2379"/>
                    <a:pt x="1501" y="2376"/>
                    <a:pt x="1487" y="2376"/>
                  </a:cubicBezTo>
                  <a:cubicBezTo>
                    <a:pt x="1470" y="2376"/>
                    <a:pt x="1454" y="2380"/>
                    <a:pt x="1438" y="2388"/>
                  </a:cubicBezTo>
                  <a:lnTo>
                    <a:pt x="1441" y="2377"/>
                  </a:lnTo>
                  <a:lnTo>
                    <a:pt x="1441" y="2377"/>
                  </a:lnTo>
                  <a:cubicBezTo>
                    <a:pt x="1299" y="2492"/>
                    <a:pt x="1184" y="2638"/>
                    <a:pt x="1096" y="2800"/>
                  </a:cubicBezTo>
                  <a:cubicBezTo>
                    <a:pt x="1011" y="2865"/>
                    <a:pt x="1026" y="2965"/>
                    <a:pt x="988" y="3046"/>
                  </a:cubicBezTo>
                  <a:cubicBezTo>
                    <a:pt x="996" y="3076"/>
                    <a:pt x="988" y="3107"/>
                    <a:pt x="957" y="3122"/>
                  </a:cubicBezTo>
                  <a:cubicBezTo>
                    <a:pt x="930" y="3161"/>
                    <a:pt x="903" y="3203"/>
                    <a:pt x="884" y="3249"/>
                  </a:cubicBezTo>
                  <a:cubicBezTo>
                    <a:pt x="796" y="3276"/>
                    <a:pt x="827" y="3395"/>
                    <a:pt x="746" y="3430"/>
                  </a:cubicBezTo>
                  <a:lnTo>
                    <a:pt x="738" y="3445"/>
                  </a:lnTo>
                  <a:cubicBezTo>
                    <a:pt x="711" y="3487"/>
                    <a:pt x="684" y="3522"/>
                    <a:pt x="646" y="3557"/>
                  </a:cubicBezTo>
                  <a:lnTo>
                    <a:pt x="642" y="3560"/>
                  </a:lnTo>
                  <a:cubicBezTo>
                    <a:pt x="592" y="3599"/>
                    <a:pt x="558" y="3653"/>
                    <a:pt x="550" y="3714"/>
                  </a:cubicBezTo>
                  <a:cubicBezTo>
                    <a:pt x="558" y="3737"/>
                    <a:pt x="550" y="3768"/>
                    <a:pt x="527" y="3776"/>
                  </a:cubicBezTo>
                  <a:lnTo>
                    <a:pt x="519" y="3776"/>
                  </a:lnTo>
                  <a:cubicBezTo>
                    <a:pt x="473" y="3833"/>
                    <a:pt x="500" y="3933"/>
                    <a:pt x="419" y="3979"/>
                  </a:cubicBezTo>
                  <a:lnTo>
                    <a:pt x="415" y="3991"/>
                  </a:lnTo>
                  <a:cubicBezTo>
                    <a:pt x="362" y="4056"/>
                    <a:pt x="385" y="4152"/>
                    <a:pt x="315" y="4202"/>
                  </a:cubicBezTo>
                  <a:lnTo>
                    <a:pt x="308" y="4214"/>
                  </a:lnTo>
                  <a:cubicBezTo>
                    <a:pt x="262" y="4279"/>
                    <a:pt x="266" y="4367"/>
                    <a:pt x="223" y="4440"/>
                  </a:cubicBezTo>
                  <a:cubicBezTo>
                    <a:pt x="131" y="4510"/>
                    <a:pt x="166" y="4617"/>
                    <a:pt x="154" y="4713"/>
                  </a:cubicBezTo>
                  <a:lnTo>
                    <a:pt x="154" y="4752"/>
                  </a:lnTo>
                  <a:cubicBezTo>
                    <a:pt x="131" y="4759"/>
                    <a:pt x="116" y="4779"/>
                    <a:pt x="112" y="4809"/>
                  </a:cubicBezTo>
                  <a:cubicBezTo>
                    <a:pt x="104" y="4867"/>
                    <a:pt x="93" y="4925"/>
                    <a:pt x="85" y="4986"/>
                  </a:cubicBezTo>
                  <a:cubicBezTo>
                    <a:pt x="89" y="5005"/>
                    <a:pt x="96" y="5024"/>
                    <a:pt x="104" y="5044"/>
                  </a:cubicBezTo>
                  <a:cubicBezTo>
                    <a:pt x="96" y="5048"/>
                    <a:pt x="96" y="5055"/>
                    <a:pt x="93" y="5059"/>
                  </a:cubicBezTo>
                  <a:cubicBezTo>
                    <a:pt x="66" y="5097"/>
                    <a:pt x="54" y="5144"/>
                    <a:pt x="58" y="5190"/>
                  </a:cubicBezTo>
                  <a:cubicBezTo>
                    <a:pt x="116" y="5309"/>
                    <a:pt x="50" y="5420"/>
                    <a:pt x="46" y="5536"/>
                  </a:cubicBezTo>
                  <a:cubicBezTo>
                    <a:pt x="66" y="5651"/>
                    <a:pt x="0" y="5785"/>
                    <a:pt x="112" y="5885"/>
                  </a:cubicBezTo>
                  <a:lnTo>
                    <a:pt x="93" y="5970"/>
                  </a:lnTo>
                  <a:cubicBezTo>
                    <a:pt x="116" y="5997"/>
                    <a:pt x="123" y="6035"/>
                    <a:pt x="108" y="6062"/>
                  </a:cubicBezTo>
                  <a:cubicBezTo>
                    <a:pt x="166" y="6123"/>
                    <a:pt x="143" y="6227"/>
                    <a:pt x="204" y="6285"/>
                  </a:cubicBezTo>
                  <a:cubicBezTo>
                    <a:pt x="173" y="6316"/>
                    <a:pt x="169" y="6369"/>
                    <a:pt x="200" y="6408"/>
                  </a:cubicBezTo>
                  <a:cubicBezTo>
                    <a:pt x="227" y="6427"/>
                    <a:pt x="231" y="6465"/>
                    <a:pt x="219" y="6496"/>
                  </a:cubicBezTo>
                  <a:cubicBezTo>
                    <a:pt x="296" y="6600"/>
                    <a:pt x="239" y="6738"/>
                    <a:pt x="304" y="6846"/>
                  </a:cubicBezTo>
                  <a:cubicBezTo>
                    <a:pt x="327" y="6869"/>
                    <a:pt x="339" y="6904"/>
                    <a:pt x="327" y="6938"/>
                  </a:cubicBezTo>
                  <a:cubicBezTo>
                    <a:pt x="377" y="7015"/>
                    <a:pt x="365" y="7111"/>
                    <a:pt x="419" y="7180"/>
                  </a:cubicBezTo>
                  <a:lnTo>
                    <a:pt x="423" y="7192"/>
                  </a:lnTo>
                  <a:cubicBezTo>
                    <a:pt x="500" y="7238"/>
                    <a:pt x="477" y="7334"/>
                    <a:pt x="519" y="7399"/>
                  </a:cubicBezTo>
                  <a:cubicBezTo>
                    <a:pt x="546" y="7422"/>
                    <a:pt x="558" y="7457"/>
                    <a:pt x="550" y="7488"/>
                  </a:cubicBezTo>
                  <a:cubicBezTo>
                    <a:pt x="596" y="7564"/>
                    <a:pt x="584" y="7668"/>
                    <a:pt x="654" y="7730"/>
                  </a:cubicBezTo>
                  <a:cubicBezTo>
                    <a:pt x="719" y="7787"/>
                    <a:pt x="688" y="7903"/>
                    <a:pt x="788" y="7937"/>
                  </a:cubicBezTo>
                  <a:lnTo>
                    <a:pt x="780" y="7922"/>
                  </a:lnTo>
                  <a:lnTo>
                    <a:pt x="780" y="7922"/>
                  </a:lnTo>
                  <a:cubicBezTo>
                    <a:pt x="805" y="7938"/>
                    <a:pt x="831" y="7945"/>
                    <a:pt x="857" y="7945"/>
                  </a:cubicBezTo>
                  <a:cubicBezTo>
                    <a:pt x="869" y="7945"/>
                    <a:pt x="880" y="7943"/>
                    <a:pt x="892" y="7941"/>
                  </a:cubicBezTo>
                  <a:lnTo>
                    <a:pt x="896" y="7945"/>
                  </a:lnTo>
                  <a:cubicBezTo>
                    <a:pt x="896" y="7976"/>
                    <a:pt x="896" y="8003"/>
                    <a:pt x="900" y="8026"/>
                  </a:cubicBezTo>
                  <a:cubicBezTo>
                    <a:pt x="919" y="8033"/>
                    <a:pt x="938" y="8037"/>
                    <a:pt x="957" y="8045"/>
                  </a:cubicBezTo>
                  <a:cubicBezTo>
                    <a:pt x="957" y="8045"/>
                    <a:pt x="953" y="8045"/>
                    <a:pt x="953" y="8052"/>
                  </a:cubicBezTo>
                  <a:cubicBezTo>
                    <a:pt x="934" y="8091"/>
                    <a:pt x="949" y="8137"/>
                    <a:pt x="988" y="8160"/>
                  </a:cubicBezTo>
                  <a:cubicBezTo>
                    <a:pt x="1015" y="8206"/>
                    <a:pt x="1049" y="8245"/>
                    <a:pt x="1088" y="8283"/>
                  </a:cubicBezTo>
                  <a:lnTo>
                    <a:pt x="1092" y="8287"/>
                  </a:lnTo>
                  <a:cubicBezTo>
                    <a:pt x="1130" y="8329"/>
                    <a:pt x="1180" y="8364"/>
                    <a:pt x="1230" y="8383"/>
                  </a:cubicBezTo>
                  <a:cubicBezTo>
                    <a:pt x="1265" y="8383"/>
                    <a:pt x="1299" y="8402"/>
                    <a:pt x="1322" y="8425"/>
                  </a:cubicBezTo>
                  <a:lnTo>
                    <a:pt x="1380" y="8398"/>
                  </a:lnTo>
                  <a:cubicBezTo>
                    <a:pt x="1384" y="8391"/>
                    <a:pt x="1384" y="8387"/>
                    <a:pt x="1391" y="8383"/>
                  </a:cubicBezTo>
                  <a:lnTo>
                    <a:pt x="1422" y="8387"/>
                  </a:lnTo>
                  <a:cubicBezTo>
                    <a:pt x="1430" y="8421"/>
                    <a:pt x="1434" y="8448"/>
                    <a:pt x="1438" y="8483"/>
                  </a:cubicBezTo>
                  <a:lnTo>
                    <a:pt x="1591" y="8517"/>
                  </a:lnTo>
                  <a:cubicBezTo>
                    <a:pt x="1595" y="8552"/>
                    <a:pt x="1610" y="8583"/>
                    <a:pt x="1630" y="8610"/>
                  </a:cubicBezTo>
                  <a:lnTo>
                    <a:pt x="1645" y="8617"/>
                  </a:lnTo>
                  <a:cubicBezTo>
                    <a:pt x="1699" y="8667"/>
                    <a:pt x="1783" y="8660"/>
                    <a:pt x="1833" y="8725"/>
                  </a:cubicBezTo>
                  <a:cubicBezTo>
                    <a:pt x="1860" y="8733"/>
                    <a:pt x="1876" y="8763"/>
                    <a:pt x="1872" y="8790"/>
                  </a:cubicBezTo>
                  <a:cubicBezTo>
                    <a:pt x="1879" y="8844"/>
                    <a:pt x="1922" y="8882"/>
                    <a:pt x="1975" y="8886"/>
                  </a:cubicBezTo>
                  <a:cubicBezTo>
                    <a:pt x="1975" y="8902"/>
                    <a:pt x="1975" y="8917"/>
                    <a:pt x="1979" y="8929"/>
                  </a:cubicBezTo>
                  <a:cubicBezTo>
                    <a:pt x="2121" y="8959"/>
                    <a:pt x="2202" y="9071"/>
                    <a:pt x="2302" y="9151"/>
                  </a:cubicBezTo>
                  <a:lnTo>
                    <a:pt x="2517" y="9148"/>
                  </a:lnTo>
                  <a:lnTo>
                    <a:pt x="2606" y="9151"/>
                  </a:lnTo>
                  <a:cubicBezTo>
                    <a:pt x="2606" y="9159"/>
                    <a:pt x="2610" y="9171"/>
                    <a:pt x="2610" y="9178"/>
                  </a:cubicBezTo>
                  <a:cubicBezTo>
                    <a:pt x="2663" y="9202"/>
                    <a:pt x="2717" y="9217"/>
                    <a:pt x="2772" y="9217"/>
                  </a:cubicBezTo>
                  <a:cubicBezTo>
                    <a:pt x="2788" y="9217"/>
                    <a:pt x="2804" y="9216"/>
                    <a:pt x="2821" y="9213"/>
                  </a:cubicBezTo>
                  <a:lnTo>
                    <a:pt x="2832" y="9213"/>
                  </a:lnTo>
                  <a:cubicBezTo>
                    <a:pt x="2844" y="9228"/>
                    <a:pt x="2855" y="9244"/>
                    <a:pt x="2863" y="9255"/>
                  </a:cubicBezTo>
                  <a:lnTo>
                    <a:pt x="2917" y="9251"/>
                  </a:lnTo>
                  <a:lnTo>
                    <a:pt x="2959" y="9274"/>
                  </a:lnTo>
                  <a:lnTo>
                    <a:pt x="3013" y="9263"/>
                  </a:lnTo>
                  <a:lnTo>
                    <a:pt x="3071" y="9305"/>
                  </a:lnTo>
                  <a:cubicBezTo>
                    <a:pt x="3118" y="9320"/>
                    <a:pt x="3171" y="9326"/>
                    <a:pt x="3222" y="9326"/>
                  </a:cubicBezTo>
                  <a:cubicBezTo>
                    <a:pt x="3237" y="9326"/>
                    <a:pt x="3252" y="9325"/>
                    <a:pt x="3267" y="9324"/>
                  </a:cubicBezTo>
                  <a:lnTo>
                    <a:pt x="3282" y="9324"/>
                  </a:lnTo>
                  <a:cubicBezTo>
                    <a:pt x="3294" y="9340"/>
                    <a:pt x="3301" y="9347"/>
                    <a:pt x="3313" y="9363"/>
                  </a:cubicBezTo>
                  <a:lnTo>
                    <a:pt x="3359" y="9359"/>
                  </a:lnTo>
                  <a:lnTo>
                    <a:pt x="3401" y="9382"/>
                  </a:lnTo>
                  <a:lnTo>
                    <a:pt x="3455" y="9367"/>
                  </a:lnTo>
                  <a:cubicBezTo>
                    <a:pt x="3470" y="9378"/>
                    <a:pt x="3486" y="9390"/>
                    <a:pt x="3497" y="9401"/>
                  </a:cubicBezTo>
                  <a:cubicBezTo>
                    <a:pt x="3574" y="9440"/>
                    <a:pt x="3666" y="9420"/>
                    <a:pt x="3735" y="9478"/>
                  </a:cubicBezTo>
                  <a:lnTo>
                    <a:pt x="3739" y="9478"/>
                  </a:lnTo>
                  <a:cubicBezTo>
                    <a:pt x="3824" y="9528"/>
                    <a:pt x="3917" y="9553"/>
                    <a:pt x="4010" y="9553"/>
                  </a:cubicBezTo>
                  <a:cubicBezTo>
                    <a:pt x="4103" y="9553"/>
                    <a:pt x="4197" y="9528"/>
                    <a:pt x="4281" y="9478"/>
                  </a:cubicBezTo>
                  <a:lnTo>
                    <a:pt x="4316" y="9459"/>
                  </a:lnTo>
                  <a:lnTo>
                    <a:pt x="4350" y="9478"/>
                  </a:lnTo>
                  <a:cubicBezTo>
                    <a:pt x="4435" y="9447"/>
                    <a:pt x="4527" y="9443"/>
                    <a:pt x="4604" y="9390"/>
                  </a:cubicBezTo>
                  <a:lnTo>
                    <a:pt x="4623" y="9386"/>
                  </a:lnTo>
                  <a:cubicBezTo>
                    <a:pt x="4660" y="9338"/>
                    <a:pt x="4709" y="9329"/>
                    <a:pt x="4763" y="9329"/>
                  </a:cubicBezTo>
                  <a:cubicBezTo>
                    <a:pt x="4798" y="9329"/>
                    <a:pt x="4836" y="9333"/>
                    <a:pt x="4872" y="9333"/>
                  </a:cubicBezTo>
                  <a:cubicBezTo>
                    <a:pt x="4933" y="9333"/>
                    <a:pt x="4991" y="9320"/>
                    <a:pt x="5030" y="9251"/>
                  </a:cubicBezTo>
                  <a:lnTo>
                    <a:pt x="5030" y="9248"/>
                  </a:lnTo>
                  <a:cubicBezTo>
                    <a:pt x="5100" y="9232"/>
                    <a:pt x="5157" y="9209"/>
                    <a:pt x="5176" y="9148"/>
                  </a:cubicBezTo>
                  <a:lnTo>
                    <a:pt x="5265" y="9159"/>
                  </a:lnTo>
                  <a:cubicBezTo>
                    <a:pt x="5319" y="9082"/>
                    <a:pt x="5407" y="9071"/>
                    <a:pt x="5488" y="9055"/>
                  </a:cubicBezTo>
                  <a:cubicBezTo>
                    <a:pt x="5561" y="8948"/>
                    <a:pt x="5687" y="8967"/>
                    <a:pt x="5784" y="8909"/>
                  </a:cubicBezTo>
                  <a:lnTo>
                    <a:pt x="5918" y="8829"/>
                  </a:lnTo>
                  <a:cubicBezTo>
                    <a:pt x="5964" y="8736"/>
                    <a:pt x="6045" y="8725"/>
                    <a:pt x="6137" y="8713"/>
                  </a:cubicBezTo>
                  <a:cubicBezTo>
                    <a:pt x="6141" y="8686"/>
                    <a:pt x="6156" y="8660"/>
                    <a:pt x="6168" y="8637"/>
                  </a:cubicBezTo>
                  <a:lnTo>
                    <a:pt x="6348" y="8598"/>
                  </a:lnTo>
                  <a:cubicBezTo>
                    <a:pt x="6352" y="8571"/>
                    <a:pt x="6356" y="8540"/>
                    <a:pt x="6368" y="8517"/>
                  </a:cubicBezTo>
                  <a:cubicBezTo>
                    <a:pt x="6398" y="8506"/>
                    <a:pt x="6433" y="8502"/>
                    <a:pt x="6471" y="8502"/>
                  </a:cubicBezTo>
                  <a:cubicBezTo>
                    <a:pt x="6514" y="8410"/>
                    <a:pt x="6598" y="8391"/>
                    <a:pt x="6687" y="8383"/>
                  </a:cubicBezTo>
                  <a:lnTo>
                    <a:pt x="7136" y="7956"/>
                  </a:lnTo>
                  <a:cubicBezTo>
                    <a:pt x="7140" y="7922"/>
                    <a:pt x="7148" y="7891"/>
                    <a:pt x="7155" y="7860"/>
                  </a:cubicBezTo>
                  <a:lnTo>
                    <a:pt x="7244" y="7845"/>
                  </a:lnTo>
                  <a:cubicBezTo>
                    <a:pt x="7251" y="7787"/>
                    <a:pt x="7282" y="7737"/>
                    <a:pt x="7336" y="7718"/>
                  </a:cubicBezTo>
                  <a:cubicBezTo>
                    <a:pt x="7405" y="7545"/>
                    <a:pt x="7524" y="7399"/>
                    <a:pt x="7674" y="7288"/>
                  </a:cubicBezTo>
                  <a:cubicBezTo>
                    <a:pt x="7674" y="7176"/>
                    <a:pt x="7743" y="7103"/>
                    <a:pt x="7797" y="7023"/>
                  </a:cubicBezTo>
                  <a:cubicBezTo>
                    <a:pt x="7909" y="7015"/>
                    <a:pt x="7966" y="6942"/>
                    <a:pt x="7985" y="6834"/>
                  </a:cubicBezTo>
                  <a:cubicBezTo>
                    <a:pt x="8085" y="6807"/>
                    <a:pt x="8058" y="6688"/>
                    <a:pt x="8120" y="6635"/>
                  </a:cubicBezTo>
                  <a:cubicBezTo>
                    <a:pt x="8185" y="6573"/>
                    <a:pt x="8174" y="6469"/>
                    <a:pt x="8224" y="6400"/>
                  </a:cubicBezTo>
                  <a:cubicBezTo>
                    <a:pt x="8212" y="6366"/>
                    <a:pt x="8220" y="6327"/>
                    <a:pt x="8251" y="6308"/>
                  </a:cubicBezTo>
                  <a:cubicBezTo>
                    <a:pt x="8281" y="6258"/>
                    <a:pt x="8320" y="6216"/>
                    <a:pt x="8327" y="6154"/>
                  </a:cubicBezTo>
                  <a:cubicBezTo>
                    <a:pt x="8312" y="6135"/>
                    <a:pt x="8316" y="6112"/>
                    <a:pt x="8335" y="6097"/>
                  </a:cubicBezTo>
                  <a:cubicBezTo>
                    <a:pt x="8339" y="6093"/>
                    <a:pt x="8347" y="6093"/>
                    <a:pt x="8350" y="6093"/>
                  </a:cubicBezTo>
                  <a:cubicBezTo>
                    <a:pt x="8393" y="6047"/>
                    <a:pt x="8423" y="5989"/>
                    <a:pt x="8431" y="5931"/>
                  </a:cubicBezTo>
                  <a:lnTo>
                    <a:pt x="8427" y="5893"/>
                  </a:lnTo>
                  <a:lnTo>
                    <a:pt x="8454" y="5870"/>
                  </a:lnTo>
                  <a:cubicBezTo>
                    <a:pt x="8508" y="5805"/>
                    <a:pt x="8493" y="5712"/>
                    <a:pt x="8550" y="5643"/>
                  </a:cubicBezTo>
                  <a:lnTo>
                    <a:pt x="8550" y="5651"/>
                  </a:lnTo>
                  <a:cubicBezTo>
                    <a:pt x="8623" y="5578"/>
                    <a:pt x="8623" y="5478"/>
                    <a:pt x="8654" y="5386"/>
                  </a:cubicBezTo>
                  <a:cubicBezTo>
                    <a:pt x="8639" y="5366"/>
                    <a:pt x="8639" y="5343"/>
                    <a:pt x="8658" y="5328"/>
                  </a:cubicBezTo>
                  <a:cubicBezTo>
                    <a:pt x="8662" y="5324"/>
                    <a:pt x="8666" y="5324"/>
                    <a:pt x="8677" y="5317"/>
                  </a:cubicBezTo>
                  <a:cubicBezTo>
                    <a:pt x="8758" y="5217"/>
                    <a:pt x="8685" y="5074"/>
                    <a:pt x="8773" y="4971"/>
                  </a:cubicBezTo>
                  <a:cubicBezTo>
                    <a:pt x="8754" y="4944"/>
                    <a:pt x="8758" y="4905"/>
                    <a:pt x="8788" y="4882"/>
                  </a:cubicBezTo>
                  <a:cubicBezTo>
                    <a:pt x="8885" y="4736"/>
                    <a:pt x="8788" y="4556"/>
                    <a:pt x="8877" y="4410"/>
                  </a:cubicBezTo>
                  <a:cubicBezTo>
                    <a:pt x="8858" y="4390"/>
                    <a:pt x="8854" y="4364"/>
                    <a:pt x="8873" y="4344"/>
                  </a:cubicBezTo>
                  <a:cubicBezTo>
                    <a:pt x="8877" y="4337"/>
                    <a:pt x="8885" y="4333"/>
                    <a:pt x="8888" y="4333"/>
                  </a:cubicBezTo>
                  <a:cubicBezTo>
                    <a:pt x="9008" y="4152"/>
                    <a:pt x="8885" y="3929"/>
                    <a:pt x="8984" y="3749"/>
                  </a:cubicBezTo>
                  <a:cubicBezTo>
                    <a:pt x="8965" y="3733"/>
                    <a:pt x="8965" y="3703"/>
                    <a:pt x="8981" y="3683"/>
                  </a:cubicBezTo>
                  <a:lnTo>
                    <a:pt x="8981" y="3683"/>
                  </a:lnTo>
                  <a:cubicBezTo>
                    <a:pt x="8977" y="3688"/>
                    <a:pt x="8977" y="3690"/>
                    <a:pt x="8978" y="3690"/>
                  </a:cubicBezTo>
                  <a:cubicBezTo>
                    <a:pt x="8980" y="3690"/>
                    <a:pt x="8984" y="3687"/>
                    <a:pt x="8988" y="3687"/>
                  </a:cubicBezTo>
                  <a:cubicBezTo>
                    <a:pt x="9065" y="3468"/>
                    <a:pt x="9081" y="3249"/>
                    <a:pt x="8973" y="3026"/>
                  </a:cubicBezTo>
                  <a:lnTo>
                    <a:pt x="8954" y="3003"/>
                  </a:lnTo>
                  <a:lnTo>
                    <a:pt x="8973" y="2973"/>
                  </a:lnTo>
                  <a:cubicBezTo>
                    <a:pt x="8976" y="2917"/>
                    <a:pt x="8957" y="2889"/>
                    <a:pt x="8916" y="2889"/>
                  </a:cubicBezTo>
                  <a:cubicBezTo>
                    <a:pt x="8909" y="2889"/>
                    <a:pt x="8901" y="2890"/>
                    <a:pt x="8892" y="2892"/>
                  </a:cubicBezTo>
                  <a:cubicBezTo>
                    <a:pt x="8888" y="2796"/>
                    <a:pt x="8877" y="2696"/>
                    <a:pt x="8869" y="2600"/>
                  </a:cubicBezTo>
                  <a:lnTo>
                    <a:pt x="8742" y="2385"/>
                  </a:lnTo>
                  <a:cubicBezTo>
                    <a:pt x="8754" y="2338"/>
                    <a:pt x="8762" y="2296"/>
                    <a:pt x="8777" y="2258"/>
                  </a:cubicBezTo>
                  <a:lnTo>
                    <a:pt x="8646" y="1943"/>
                  </a:lnTo>
                  <a:cubicBezTo>
                    <a:pt x="8531" y="1870"/>
                    <a:pt x="8450" y="1754"/>
                    <a:pt x="8416" y="1620"/>
                  </a:cubicBezTo>
                  <a:cubicBezTo>
                    <a:pt x="8366" y="1597"/>
                    <a:pt x="8331" y="1547"/>
                    <a:pt x="8331" y="1489"/>
                  </a:cubicBezTo>
                  <a:cubicBezTo>
                    <a:pt x="8239" y="1451"/>
                    <a:pt x="8216" y="1374"/>
                    <a:pt x="8201" y="1289"/>
                  </a:cubicBezTo>
                  <a:cubicBezTo>
                    <a:pt x="8147" y="1274"/>
                    <a:pt x="8108" y="1224"/>
                    <a:pt x="8104" y="1166"/>
                  </a:cubicBezTo>
                  <a:cubicBezTo>
                    <a:pt x="8070" y="1166"/>
                    <a:pt x="8043" y="1163"/>
                    <a:pt x="8012" y="1147"/>
                  </a:cubicBezTo>
                  <a:cubicBezTo>
                    <a:pt x="8008" y="1117"/>
                    <a:pt x="8005" y="1082"/>
                    <a:pt x="8005" y="1047"/>
                  </a:cubicBezTo>
                  <a:lnTo>
                    <a:pt x="7739" y="851"/>
                  </a:lnTo>
                  <a:cubicBezTo>
                    <a:pt x="7736" y="801"/>
                    <a:pt x="7705" y="759"/>
                    <a:pt x="7674" y="725"/>
                  </a:cubicBezTo>
                  <a:lnTo>
                    <a:pt x="7666" y="721"/>
                  </a:lnTo>
                  <a:cubicBezTo>
                    <a:pt x="7567" y="636"/>
                    <a:pt x="7451" y="563"/>
                    <a:pt x="7328" y="509"/>
                  </a:cubicBezTo>
                  <a:cubicBezTo>
                    <a:pt x="7318" y="513"/>
                    <a:pt x="7308" y="515"/>
                    <a:pt x="7298" y="515"/>
                  </a:cubicBezTo>
                  <a:cubicBezTo>
                    <a:pt x="7271" y="515"/>
                    <a:pt x="7246" y="500"/>
                    <a:pt x="7232" y="475"/>
                  </a:cubicBezTo>
                  <a:cubicBezTo>
                    <a:pt x="7167" y="444"/>
                    <a:pt x="7086" y="452"/>
                    <a:pt x="7040" y="386"/>
                  </a:cubicBezTo>
                  <a:lnTo>
                    <a:pt x="7009" y="371"/>
                  </a:lnTo>
                  <a:cubicBezTo>
                    <a:pt x="6967" y="340"/>
                    <a:pt x="6929" y="298"/>
                    <a:pt x="6871" y="294"/>
                  </a:cubicBezTo>
                  <a:cubicBezTo>
                    <a:pt x="6863" y="298"/>
                    <a:pt x="6854" y="300"/>
                    <a:pt x="6845" y="300"/>
                  </a:cubicBezTo>
                  <a:cubicBezTo>
                    <a:pt x="6822" y="300"/>
                    <a:pt x="6800" y="286"/>
                    <a:pt x="6794" y="263"/>
                  </a:cubicBezTo>
                  <a:cubicBezTo>
                    <a:pt x="6698" y="221"/>
                    <a:pt x="6610" y="148"/>
                    <a:pt x="6502" y="125"/>
                  </a:cubicBezTo>
                  <a:cubicBezTo>
                    <a:pt x="6502" y="98"/>
                    <a:pt x="6475" y="67"/>
                    <a:pt x="6444" y="67"/>
                  </a:cubicBezTo>
                  <a:cubicBezTo>
                    <a:pt x="6435" y="71"/>
                    <a:pt x="6426" y="72"/>
                    <a:pt x="6417" y="72"/>
                  </a:cubicBezTo>
                  <a:cubicBezTo>
                    <a:pt x="6391" y="72"/>
                    <a:pt x="6365" y="60"/>
                    <a:pt x="6348" y="41"/>
                  </a:cubicBezTo>
                  <a:cubicBezTo>
                    <a:pt x="6224" y="14"/>
                    <a:pt x="6096" y="0"/>
                    <a:pt x="5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9"/>
            <p:cNvSpPr/>
            <p:nvPr/>
          </p:nvSpPr>
          <p:spPr>
            <a:xfrm>
              <a:off x="4336304" y="3583318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8" y="0"/>
                  </a:moveTo>
                  <a:cubicBezTo>
                    <a:pt x="8" y="0"/>
                    <a:pt x="1" y="0"/>
                    <a:pt x="1" y="4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9"/>
            <p:cNvSpPr/>
            <p:nvPr/>
          </p:nvSpPr>
          <p:spPr>
            <a:xfrm>
              <a:off x="4336304" y="3541378"/>
              <a:ext cx="103607" cy="41846"/>
            </a:xfrm>
            <a:custGeom>
              <a:avLst/>
              <a:gdLst/>
              <a:ahLst/>
              <a:cxnLst/>
              <a:rect l="l" t="t" r="r" b="b"/>
              <a:pathLst>
                <a:path w="3340" h="1349" extrusionOk="0">
                  <a:moveTo>
                    <a:pt x="2017" y="1"/>
                  </a:moveTo>
                  <a:cubicBezTo>
                    <a:pt x="1778" y="1"/>
                    <a:pt x="1538" y="54"/>
                    <a:pt x="1299" y="138"/>
                  </a:cubicBezTo>
                  <a:cubicBezTo>
                    <a:pt x="1291" y="135"/>
                    <a:pt x="1282" y="133"/>
                    <a:pt x="1274" y="133"/>
                  </a:cubicBezTo>
                  <a:cubicBezTo>
                    <a:pt x="1253" y="133"/>
                    <a:pt x="1233" y="143"/>
                    <a:pt x="1219" y="157"/>
                  </a:cubicBezTo>
                  <a:cubicBezTo>
                    <a:pt x="1084" y="184"/>
                    <a:pt x="961" y="257"/>
                    <a:pt x="877" y="364"/>
                  </a:cubicBezTo>
                  <a:cubicBezTo>
                    <a:pt x="750" y="422"/>
                    <a:pt x="631" y="484"/>
                    <a:pt x="558" y="607"/>
                  </a:cubicBezTo>
                  <a:lnTo>
                    <a:pt x="592" y="633"/>
                  </a:lnTo>
                  <a:lnTo>
                    <a:pt x="577" y="637"/>
                  </a:lnTo>
                  <a:lnTo>
                    <a:pt x="554" y="607"/>
                  </a:lnTo>
                  <a:lnTo>
                    <a:pt x="442" y="714"/>
                  </a:lnTo>
                  <a:cubicBezTo>
                    <a:pt x="346" y="741"/>
                    <a:pt x="319" y="826"/>
                    <a:pt x="308" y="910"/>
                  </a:cubicBezTo>
                  <a:cubicBezTo>
                    <a:pt x="243" y="914"/>
                    <a:pt x="212" y="968"/>
                    <a:pt x="193" y="1025"/>
                  </a:cubicBezTo>
                  <a:cubicBezTo>
                    <a:pt x="54" y="1095"/>
                    <a:pt x="1" y="1202"/>
                    <a:pt x="1" y="1348"/>
                  </a:cubicBezTo>
                  <a:cubicBezTo>
                    <a:pt x="166" y="1298"/>
                    <a:pt x="262" y="1175"/>
                    <a:pt x="335" y="1029"/>
                  </a:cubicBezTo>
                  <a:lnTo>
                    <a:pt x="416" y="914"/>
                  </a:lnTo>
                  <a:cubicBezTo>
                    <a:pt x="454" y="876"/>
                    <a:pt x="492" y="837"/>
                    <a:pt x="527" y="799"/>
                  </a:cubicBezTo>
                  <a:lnTo>
                    <a:pt x="627" y="695"/>
                  </a:lnTo>
                  <a:cubicBezTo>
                    <a:pt x="650" y="660"/>
                    <a:pt x="673" y="626"/>
                    <a:pt x="704" y="599"/>
                  </a:cubicBezTo>
                  <a:lnTo>
                    <a:pt x="973" y="461"/>
                  </a:lnTo>
                  <a:cubicBezTo>
                    <a:pt x="1100" y="422"/>
                    <a:pt x="1226" y="376"/>
                    <a:pt x="1322" y="272"/>
                  </a:cubicBezTo>
                  <a:cubicBezTo>
                    <a:pt x="1326" y="273"/>
                    <a:pt x="1330" y="273"/>
                    <a:pt x="1334" y="273"/>
                  </a:cubicBezTo>
                  <a:cubicBezTo>
                    <a:pt x="1368" y="273"/>
                    <a:pt x="1399" y="259"/>
                    <a:pt x="1426" y="242"/>
                  </a:cubicBezTo>
                  <a:cubicBezTo>
                    <a:pt x="1580" y="191"/>
                    <a:pt x="1734" y="170"/>
                    <a:pt x="1886" y="170"/>
                  </a:cubicBezTo>
                  <a:cubicBezTo>
                    <a:pt x="2095" y="170"/>
                    <a:pt x="2303" y="210"/>
                    <a:pt x="2510" y="272"/>
                  </a:cubicBezTo>
                  <a:cubicBezTo>
                    <a:pt x="2740" y="407"/>
                    <a:pt x="3029" y="484"/>
                    <a:pt x="3075" y="810"/>
                  </a:cubicBezTo>
                  <a:cubicBezTo>
                    <a:pt x="3075" y="956"/>
                    <a:pt x="3113" y="1083"/>
                    <a:pt x="3259" y="1218"/>
                  </a:cubicBezTo>
                  <a:cubicBezTo>
                    <a:pt x="3332" y="964"/>
                    <a:pt x="3340" y="764"/>
                    <a:pt x="3198" y="580"/>
                  </a:cubicBezTo>
                  <a:cubicBezTo>
                    <a:pt x="3102" y="330"/>
                    <a:pt x="2929" y="172"/>
                    <a:pt x="2648" y="142"/>
                  </a:cubicBezTo>
                  <a:cubicBezTo>
                    <a:pt x="2439" y="42"/>
                    <a:pt x="2228" y="1"/>
                    <a:pt x="2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66" name="Google Shape;6666;p39"/>
          <p:cNvGrpSpPr/>
          <p:nvPr/>
        </p:nvGrpSpPr>
        <p:grpSpPr>
          <a:xfrm>
            <a:off x="1096432" y="4142392"/>
            <a:ext cx="761511" cy="689222"/>
            <a:chOff x="2206595" y="282045"/>
            <a:chExt cx="658120" cy="595646"/>
          </a:xfrm>
        </p:grpSpPr>
        <p:sp>
          <p:nvSpPr>
            <p:cNvPr id="6667" name="Google Shape;6667;p39"/>
            <p:cNvSpPr/>
            <p:nvPr/>
          </p:nvSpPr>
          <p:spPr>
            <a:xfrm>
              <a:off x="2206595" y="282045"/>
              <a:ext cx="658120" cy="595646"/>
            </a:xfrm>
            <a:custGeom>
              <a:avLst/>
              <a:gdLst/>
              <a:ahLst/>
              <a:cxnLst/>
              <a:rect l="l" t="t" r="r" b="b"/>
              <a:pathLst>
                <a:path w="21216" h="19202" extrusionOk="0">
                  <a:moveTo>
                    <a:pt x="21039" y="5056"/>
                  </a:moveTo>
                  <a:lnTo>
                    <a:pt x="21035" y="5067"/>
                  </a:lnTo>
                  <a:cubicBezTo>
                    <a:pt x="21039" y="5060"/>
                    <a:pt x="21039" y="5056"/>
                    <a:pt x="21039" y="5056"/>
                  </a:cubicBezTo>
                  <a:close/>
                  <a:moveTo>
                    <a:pt x="17296" y="11104"/>
                  </a:moveTo>
                  <a:lnTo>
                    <a:pt x="17296" y="11104"/>
                  </a:lnTo>
                  <a:cubicBezTo>
                    <a:pt x="17296" y="11108"/>
                    <a:pt x="17292" y="11112"/>
                    <a:pt x="17292" y="11112"/>
                  </a:cubicBezTo>
                  <a:cubicBezTo>
                    <a:pt x="17292" y="11115"/>
                    <a:pt x="17288" y="11115"/>
                    <a:pt x="17288" y="11115"/>
                  </a:cubicBezTo>
                  <a:cubicBezTo>
                    <a:pt x="17280" y="11112"/>
                    <a:pt x="17277" y="11112"/>
                    <a:pt x="17273" y="11108"/>
                  </a:cubicBezTo>
                  <a:cubicBezTo>
                    <a:pt x="17280" y="11108"/>
                    <a:pt x="17292" y="11108"/>
                    <a:pt x="17296" y="11104"/>
                  </a:cubicBezTo>
                  <a:close/>
                  <a:moveTo>
                    <a:pt x="14510" y="421"/>
                  </a:moveTo>
                  <a:cubicBezTo>
                    <a:pt x="14560" y="445"/>
                    <a:pt x="14602" y="468"/>
                    <a:pt x="14644" y="498"/>
                  </a:cubicBezTo>
                  <a:cubicBezTo>
                    <a:pt x="15021" y="729"/>
                    <a:pt x="15294" y="1105"/>
                    <a:pt x="15736" y="1251"/>
                  </a:cubicBezTo>
                  <a:cubicBezTo>
                    <a:pt x="15778" y="1251"/>
                    <a:pt x="15820" y="1248"/>
                    <a:pt x="15866" y="1232"/>
                  </a:cubicBezTo>
                  <a:cubicBezTo>
                    <a:pt x="15877" y="1283"/>
                    <a:pt x="15922" y="1313"/>
                    <a:pt x="15973" y="1313"/>
                  </a:cubicBezTo>
                  <a:cubicBezTo>
                    <a:pt x="15976" y="1313"/>
                    <a:pt x="15979" y="1313"/>
                    <a:pt x="15982" y="1313"/>
                  </a:cubicBezTo>
                  <a:lnTo>
                    <a:pt x="15989" y="1317"/>
                  </a:lnTo>
                  <a:cubicBezTo>
                    <a:pt x="15989" y="1367"/>
                    <a:pt x="16032" y="1401"/>
                    <a:pt x="16078" y="1401"/>
                  </a:cubicBezTo>
                  <a:lnTo>
                    <a:pt x="16085" y="1401"/>
                  </a:lnTo>
                  <a:lnTo>
                    <a:pt x="16105" y="1413"/>
                  </a:lnTo>
                  <a:cubicBezTo>
                    <a:pt x="16105" y="1451"/>
                    <a:pt x="16139" y="1486"/>
                    <a:pt x="16178" y="1486"/>
                  </a:cubicBezTo>
                  <a:lnTo>
                    <a:pt x="16193" y="1486"/>
                  </a:lnTo>
                  <a:cubicBezTo>
                    <a:pt x="16235" y="1559"/>
                    <a:pt x="16312" y="1605"/>
                    <a:pt x="16393" y="1620"/>
                  </a:cubicBezTo>
                  <a:cubicBezTo>
                    <a:pt x="16406" y="1665"/>
                    <a:pt x="16429" y="1691"/>
                    <a:pt x="16472" y="1691"/>
                  </a:cubicBezTo>
                  <a:cubicBezTo>
                    <a:pt x="16477" y="1691"/>
                    <a:pt x="16483" y="1690"/>
                    <a:pt x="16489" y="1690"/>
                  </a:cubicBezTo>
                  <a:cubicBezTo>
                    <a:pt x="17699" y="2650"/>
                    <a:pt x="18967" y="3538"/>
                    <a:pt x="20216" y="4456"/>
                  </a:cubicBezTo>
                  <a:cubicBezTo>
                    <a:pt x="20151" y="5060"/>
                    <a:pt x="19740" y="5478"/>
                    <a:pt x="19413" y="5943"/>
                  </a:cubicBezTo>
                  <a:cubicBezTo>
                    <a:pt x="19298" y="6043"/>
                    <a:pt x="19229" y="6178"/>
                    <a:pt x="19209" y="6331"/>
                  </a:cubicBezTo>
                  <a:cubicBezTo>
                    <a:pt x="18906" y="6589"/>
                    <a:pt x="18698" y="6916"/>
                    <a:pt x="18510" y="7254"/>
                  </a:cubicBezTo>
                  <a:cubicBezTo>
                    <a:pt x="18318" y="7380"/>
                    <a:pt x="18237" y="7592"/>
                    <a:pt x="18103" y="7765"/>
                  </a:cubicBezTo>
                  <a:cubicBezTo>
                    <a:pt x="18085" y="7840"/>
                    <a:pt x="18104" y="7872"/>
                    <a:pt x="18157" y="7872"/>
                  </a:cubicBezTo>
                  <a:cubicBezTo>
                    <a:pt x="18172" y="7872"/>
                    <a:pt x="18190" y="7870"/>
                    <a:pt x="18210" y="7865"/>
                  </a:cubicBezTo>
                  <a:cubicBezTo>
                    <a:pt x="18353" y="7707"/>
                    <a:pt x="18522" y="7569"/>
                    <a:pt x="18625" y="7377"/>
                  </a:cubicBezTo>
                  <a:lnTo>
                    <a:pt x="19313" y="6454"/>
                  </a:lnTo>
                  <a:cubicBezTo>
                    <a:pt x="19402" y="6331"/>
                    <a:pt x="19521" y="6235"/>
                    <a:pt x="19548" y="6082"/>
                  </a:cubicBezTo>
                  <a:cubicBezTo>
                    <a:pt x="19947" y="5667"/>
                    <a:pt x="20209" y="5167"/>
                    <a:pt x="20431" y="4641"/>
                  </a:cubicBezTo>
                  <a:lnTo>
                    <a:pt x="20643" y="4848"/>
                  </a:lnTo>
                  <a:cubicBezTo>
                    <a:pt x="20727" y="4959"/>
                    <a:pt x="20805" y="5083"/>
                    <a:pt x="20964" y="5083"/>
                  </a:cubicBezTo>
                  <a:cubicBezTo>
                    <a:pt x="20971" y="5083"/>
                    <a:pt x="20978" y="5083"/>
                    <a:pt x="20985" y="5083"/>
                  </a:cubicBezTo>
                  <a:lnTo>
                    <a:pt x="21035" y="5044"/>
                  </a:lnTo>
                  <a:lnTo>
                    <a:pt x="21035" y="5044"/>
                  </a:lnTo>
                  <a:cubicBezTo>
                    <a:pt x="20966" y="5125"/>
                    <a:pt x="20985" y="5213"/>
                    <a:pt x="20931" y="5263"/>
                  </a:cubicBezTo>
                  <a:cubicBezTo>
                    <a:pt x="20846" y="5436"/>
                    <a:pt x="20727" y="5605"/>
                    <a:pt x="20689" y="5801"/>
                  </a:cubicBezTo>
                  <a:cubicBezTo>
                    <a:pt x="20624" y="6155"/>
                    <a:pt x="20458" y="6458"/>
                    <a:pt x="20235" y="6739"/>
                  </a:cubicBezTo>
                  <a:cubicBezTo>
                    <a:pt x="20116" y="6900"/>
                    <a:pt x="20020" y="7077"/>
                    <a:pt x="19947" y="7265"/>
                  </a:cubicBezTo>
                  <a:cubicBezTo>
                    <a:pt x="19851" y="7500"/>
                    <a:pt x="19717" y="7711"/>
                    <a:pt x="19548" y="7899"/>
                  </a:cubicBezTo>
                  <a:cubicBezTo>
                    <a:pt x="19298" y="8172"/>
                    <a:pt x="19098" y="8479"/>
                    <a:pt x="18887" y="8779"/>
                  </a:cubicBezTo>
                  <a:cubicBezTo>
                    <a:pt x="18537" y="9148"/>
                    <a:pt x="18157" y="9494"/>
                    <a:pt x="18007" y="10001"/>
                  </a:cubicBezTo>
                  <a:cubicBezTo>
                    <a:pt x="17872" y="10166"/>
                    <a:pt x="17734" y="10335"/>
                    <a:pt x="17599" y="10497"/>
                  </a:cubicBezTo>
                  <a:lnTo>
                    <a:pt x="17596" y="10501"/>
                  </a:lnTo>
                  <a:cubicBezTo>
                    <a:pt x="17473" y="10578"/>
                    <a:pt x="17373" y="10681"/>
                    <a:pt x="17307" y="10804"/>
                  </a:cubicBezTo>
                  <a:cubicBezTo>
                    <a:pt x="17177" y="10877"/>
                    <a:pt x="17081" y="10989"/>
                    <a:pt x="17027" y="11127"/>
                  </a:cubicBezTo>
                  <a:cubicBezTo>
                    <a:pt x="16973" y="11127"/>
                    <a:pt x="16931" y="11165"/>
                    <a:pt x="16927" y="11219"/>
                  </a:cubicBezTo>
                  <a:cubicBezTo>
                    <a:pt x="16739" y="11304"/>
                    <a:pt x="16643" y="11492"/>
                    <a:pt x="16493" y="11623"/>
                  </a:cubicBezTo>
                  <a:cubicBezTo>
                    <a:pt x="16370" y="11481"/>
                    <a:pt x="16424" y="11308"/>
                    <a:pt x="16397" y="11150"/>
                  </a:cubicBezTo>
                  <a:cubicBezTo>
                    <a:pt x="16335" y="10731"/>
                    <a:pt x="16327" y="10305"/>
                    <a:pt x="16181" y="9897"/>
                  </a:cubicBezTo>
                  <a:lnTo>
                    <a:pt x="16166" y="9797"/>
                  </a:lnTo>
                  <a:cubicBezTo>
                    <a:pt x="16178" y="9744"/>
                    <a:pt x="16155" y="9686"/>
                    <a:pt x="16105" y="9655"/>
                  </a:cubicBezTo>
                  <a:cubicBezTo>
                    <a:pt x="16085" y="9221"/>
                    <a:pt x="15851" y="8894"/>
                    <a:pt x="15570" y="8591"/>
                  </a:cubicBezTo>
                  <a:cubicBezTo>
                    <a:pt x="15505" y="8395"/>
                    <a:pt x="15336" y="8287"/>
                    <a:pt x="15186" y="8168"/>
                  </a:cubicBezTo>
                  <a:cubicBezTo>
                    <a:pt x="15102" y="7915"/>
                    <a:pt x="14925" y="7696"/>
                    <a:pt x="14683" y="7569"/>
                  </a:cubicBezTo>
                  <a:cubicBezTo>
                    <a:pt x="14564" y="7434"/>
                    <a:pt x="14406" y="7342"/>
                    <a:pt x="14264" y="7231"/>
                  </a:cubicBezTo>
                  <a:cubicBezTo>
                    <a:pt x="13999" y="7024"/>
                    <a:pt x="13703" y="6841"/>
                    <a:pt x="13347" y="6841"/>
                  </a:cubicBezTo>
                  <a:cubicBezTo>
                    <a:pt x="13326" y="6841"/>
                    <a:pt x="13305" y="6841"/>
                    <a:pt x="13284" y="6842"/>
                  </a:cubicBezTo>
                  <a:cubicBezTo>
                    <a:pt x="13179" y="6773"/>
                    <a:pt x="13071" y="6750"/>
                    <a:pt x="12961" y="6750"/>
                  </a:cubicBezTo>
                  <a:cubicBezTo>
                    <a:pt x="12865" y="6750"/>
                    <a:pt x="12768" y="6767"/>
                    <a:pt x="12669" y="6785"/>
                  </a:cubicBezTo>
                  <a:lnTo>
                    <a:pt x="12765" y="6862"/>
                  </a:lnTo>
                  <a:cubicBezTo>
                    <a:pt x="12762" y="6889"/>
                    <a:pt x="12762" y="6919"/>
                    <a:pt x="12762" y="6946"/>
                  </a:cubicBezTo>
                  <a:lnTo>
                    <a:pt x="13242" y="6985"/>
                  </a:lnTo>
                  <a:lnTo>
                    <a:pt x="13246" y="6977"/>
                  </a:lnTo>
                  <a:cubicBezTo>
                    <a:pt x="13325" y="7061"/>
                    <a:pt x="13419" y="7070"/>
                    <a:pt x="13513" y="7070"/>
                  </a:cubicBezTo>
                  <a:cubicBezTo>
                    <a:pt x="13540" y="7070"/>
                    <a:pt x="13566" y="7070"/>
                    <a:pt x="13592" y="7070"/>
                  </a:cubicBezTo>
                  <a:cubicBezTo>
                    <a:pt x="13618" y="7070"/>
                    <a:pt x="13643" y="7070"/>
                    <a:pt x="13668" y="7073"/>
                  </a:cubicBezTo>
                  <a:lnTo>
                    <a:pt x="14568" y="7665"/>
                  </a:lnTo>
                  <a:lnTo>
                    <a:pt x="15102" y="8268"/>
                  </a:lnTo>
                  <a:cubicBezTo>
                    <a:pt x="15221" y="8414"/>
                    <a:pt x="15336" y="8564"/>
                    <a:pt x="15455" y="8706"/>
                  </a:cubicBezTo>
                  <a:cubicBezTo>
                    <a:pt x="15720" y="9060"/>
                    <a:pt x="15870" y="9475"/>
                    <a:pt x="16001" y="9894"/>
                  </a:cubicBezTo>
                  <a:cubicBezTo>
                    <a:pt x="16012" y="10574"/>
                    <a:pt x="16258" y="11223"/>
                    <a:pt x="16278" y="11903"/>
                  </a:cubicBezTo>
                  <a:cubicBezTo>
                    <a:pt x="16070" y="12122"/>
                    <a:pt x="15855" y="12334"/>
                    <a:pt x="15659" y="12556"/>
                  </a:cubicBezTo>
                  <a:cubicBezTo>
                    <a:pt x="15090" y="13221"/>
                    <a:pt x="14448" y="13801"/>
                    <a:pt x="13780" y="14355"/>
                  </a:cubicBezTo>
                  <a:cubicBezTo>
                    <a:pt x="13738" y="14401"/>
                    <a:pt x="13699" y="14466"/>
                    <a:pt x="13645" y="14497"/>
                  </a:cubicBezTo>
                  <a:cubicBezTo>
                    <a:pt x="12819" y="14985"/>
                    <a:pt x="12127" y="15646"/>
                    <a:pt x="11359" y="16203"/>
                  </a:cubicBezTo>
                  <a:cubicBezTo>
                    <a:pt x="9929" y="17248"/>
                    <a:pt x="8396" y="18144"/>
                    <a:pt x="6790" y="18893"/>
                  </a:cubicBezTo>
                  <a:cubicBezTo>
                    <a:pt x="6761" y="18898"/>
                    <a:pt x="6733" y="18900"/>
                    <a:pt x="6705" y="18900"/>
                  </a:cubicBezTo>
                  <a:cubicBezTo>
                    <a:pt x="6532" y="18900"/>
                    <a:pt x="6394" y="18810"/>
                    <a:pt x="6248" y="18701"/>
                  </a:cubicBezTo>
                  <a:cubicBezTo>
                    <a:pt x="5092" y="17844"/>
                    <a:pt x="4000" y="16891"/>
                    <a:pt x="2755" y="16149"/>
                  </a:cubicBezTo>
                  <a:cubicBezTo>
                    <a:pt x="2590" y="15969"/>
                    <a:pt x="2379" y="15834"/>
                    <a:pt x="2175" y="15688"/>
                  </a:cubicBezTo>
                  <a:cubicBezTo>
                    <a:pt x="1560" y="15266"/>
                    <a:pt x="880" y="14950"/>
                    <a:pt x="334" y="14432"/>
                  </a:cubicBezTo>
                  <a:cubicBezTo>
                    <a:pt x="388" y="14293"/>
                    <a:pt x="565" y="14355"/>
                    <a:pt x="634" y="14236"/>
                  </a:cubicBezTo>
                  <a:lnTo>
                    <a:pt x="642" y="14228"/>
                  </a:lnTo>
                  <a:cubicBezTo>
                    <a:pt x="658" y="14230"/>
                    <a:pt x="673" y="14231"/>
                    <a:pt x="688" y="14231"/>
                  </a:cubicBezTo>
                  <a:cubicBezTo>
                    <a:pt x="752" y="14231"/>
                    <a:pt x="805" y="14209"/>
                    <a:pt x="845" y="14143"/>
                  </a:cubicBezTo>
                  <a:lnTo>
                    <a:pt x="849" y="14143"/>
                  </a:lnTo>
                  <a:cubicBezTo>
                    <a:pt x="871" y="14148"/>
                    <a:pt x="893" y="14150"/>
                    <a:pt x="915" y="14150"/>
                  </a:cubicBezTo>
                  <a:cubicBezTo>
                    <a:pt x="1008" y="14150"/>
                    <a:pt x="1098" y="14111"/>
                    <a:pt x="1161" y="14036"/>
                  </a:cubicBezTo>
                  <a:cubicBezTo>
                    <a:pt x="2440" y="13552"/>
                    <a:pt x="3539" y="12779"/>
                    <a:pt x="4577" y="11911"/>
                  </a:cubicBezTo>
                  <a:cubicBezTo>
                    <a:pt x="5268" y="11457"/>
                    <a:pt x="5883" y="10912"/>
                    <a:pt x="6483" y="10358"/>
                  </a:cubicBezTo>
                  <a:cubicBezTo>
                    <a:pt x="7366" y="9540"/>
                    <a:pt x="8277" y="8729"/>
                    <a:pt x="9030" y="7784"/>
                  </a:cubicBezTo>
                  <a:cubicBezTo>
                    <a:pt x="9172" y="7734"/>
                    <a:pt x="9288" y="7626"/>
                    <a:pt x="9338" y="7480"/>
                  </a:cubicBezTo>
                  <a:lnTo>
                    <a:pt x="9342" y="7477"/>
                  </a:lnTo>
                  <a:cubicBezTo>
                    <a:pt x="9611" y="7281"/>
                    <a:pt x="9822" y="7023"/>
                    <a:pt x="10014" y="6750"/>
                  </a:cubicBezTo>
                  <a:cubicBezTo>
                    <a:pt x="10264" y="6524"/>
                    <a:pt x="10460" y="6255"/>
                    <a:pt x="10663" y="5986"/>
                  </a:cubicBezTo>
                  <a:cubicBezTo>
                    <a:pt x="10979" y="5617"/>
                    <a:pt x="11324" y="5275"/>
                    <a:pt x="11551" y="4840"/>
                  </a:cubicBezTo>
                  <a:cubicBezTo>
                    <a:pt x="11724" y="4706"/>
                    <a:pt x="11862" y="4537"/>
                    <a:pt x="11966" y="4341"/>
                  </a:cubicBezTo>
                  <a:cubicBezTo>
                    <a:pt x="12220" y="4072"/>
                    <a:pt x="12450" y="3788"/>
                    <a:pt x="12562" y="3426"/>
                  </a:cubicBezTo>
                  <a:cubicBezTo>
                    <a:pt x="12738" y="3257"/>
                    <a:pt x="12877" y="3054"/>
                    <a:pt x="12965" y="2823"/>
                  </a:cubicBezTo>
                  <a:lnTo>
                    <a:pt x="12965" y="2815"/>
                  </a:lnTo>
                  <a:cubicBezTo>
                    <a:pt x="13334" y="2527"/>
                    <a:pt x="13415" y="2062"/>
                    <a:pt x="13661" y="1697"/>
                  </a:cubicBezTo>
                  <a:cubicBezTo>
                    <a:pt x="13937" y="1651"/>
                    <a:pt x="13957" y="1428"/>
                    <a:pt x="13983" y="1213"/>
                  </a:cubicBezTo>
                  <a:cubicBezTo>
                    <a:pt x="14226" y="1082"/>
                    <a:pt x="14237" y="810"/>
                    <a:pt x="14349" y="602"/>
                  </a:cubicBezTo>
                  <a:cubicBezTo>
                    <a:pt x="14395" y="510"/>
                    <a:pt x="14448" y="448"/>
                    <a:pt x="14510" y="421"/>
                  </a:cubicBezTo>
                  <a:close/>
                  <a:moveTo>
                    <a:pt x="14469" y="1"/>
                  </a:moveTo>
                  <a:cubicBezTo>
                    <a:pt x="14445" y="1"/>
                    <a:pt x="14419" y="7"/>
                    <a:pt x="14391" y="22"/>
                  </a:cubicBezTo>
                  <a:cubicBezTo>
                    <a:pt x="14364" y="45"/>
                    <a:pt x="14341" y="76"/>
                    <a:pt x="14333" y="103"/>
                  </a:cubicBezTo>
                  <a:cubicBezTo>
                    <a:pt x="14318" y="103"/>
                    <a:pt x="14299" y="110"/>
                    <a:pt x="14283" y="114"/>
                  </a:cubicBezTo>
                  <a:cubicBezTo>
                    <a:pt x="14279" y="172"/>
                    <a:pt x="14249" y="214"/>
                    <a:pt x="14183" y="214"/>
                  </a:cubicBezTo>
                  <a:lnTo>
                    <a:pt x="14083" y="310"/>
                  </a:lnTo>
                  <a:cubicBezTo>
                    <a:pt x="14083" y="364"/>
                    <a:pt x="14037" y="410"/>
                    <a:pt x="13987" y="418"/>
                  </a:cubicBezTo>
                  <a:cubicBezTo>
                    <a:pt x="13968" y="552"/>
                    <a:pt x="13884" y="637"/>
                    <a:pt x="13784" y="717"/>
                  </a:cubicBezTo>
                  <a:cubicBezTo>
                    <a:pt x="13761" y="844"/>
                    <a:pt x="13688" y="948"/>
                    <a:pt x="13588" y="1025"/>
                  </a:cubicBezTo>
                  <a:cubicBezTo>
                    <a:pt x="13584" y="1102"/>
                    <a:pt x="13538" y="1175"/>
                    <a:pt x="13476" y="1217"/>
                  </a:cubicBezTo>
                  <a:cubicBezTo>
                    <a:pt x="13365" y="1520"/>
                    <a:pt x="13200" y="1793"/>
                    <a:pt x="12977" y="2032"/>
                  </a:cubicBezTo>
                  <a:cubicBezTo>
                    <a:pt x="12973" y="2108"/>
                    <a:pt x="12934" y="2178"/>
                    <a:pt x="12873" y="2228"/>
                  </a:cubicBezTo>
                  <a:cubicBezTo>
                    <a:pt x="12881" y="2262"/>
                    <a:pt x="12881" y="2293"/>
                    <a:pt x="12873" y="2327"/>
                  </a:cubicBezTo>
                  <a:cubicBezTo>
                    <a:pt x="12842" y="2331"/>
                    <a:pt x="12808" y="2339"/>
                    <a:pt x="12781" y="2339"/>
                  </a:cubicBezTo>
                  <a:cubicBezTo>
                    <a:pt x="12765" y="2416"/>
                    <a:pt x="12746" y="2485"/>
                    <a:pt x="12665" y="2523"/>
                  </a:cubicBezTo>
                  <a:cubicBezTo>
                    <a:pt x="12662" y="2577"/>
                    <a:pt x="12623" y="2619"/>
                    <a:pt x="12573" y="2631"/>
                  </a:cubicBezTo>
                  <a:cubicBezTo>
                    <a:pt x="12577" y="2685"/>
                    <a:pt x="12546" y="2735"/>
                    <a:pt x="12493" y="2750"/>
                  </a:cubicBezTo>
                  <a:cubicBezTo>
                    <a:pt x="12489" y="2804"/>
                    <a:pt x="12450" y="2842"/>
                    <a:pt x="12396" y="2850"/>
                  </a:cubicBezTo>
                  <a:cubicBezTo>
                    <a:pt x="12381" y="3061"/>
                    <a:pt x="12174" y="3107"/>
                    <a:pt x="12070" y="3234"/>
                  </a:cubicBezTo>
                  <a:cubicBezTo>
                    <a:pt x="12074" y="3292"/>
                    <a:pt x="12035" y="3342"/>
                    <a:pt x="11978" y="3350"/>
                  </a:cubicBezTo>
                  <a:cubicBezTo>
                    <a:pt x="11978" y="3403"/>
                    <a:pt x="11939" y="3446"/>
                    <a:pt x="11893" y="3461"/>
                  </a:cubicBezTo>
                  <a:cubicBezTo>
                    <a:pt x="11882" y="3538"/>
                    <a:pt x="11828" y="3607"/>
                    <a:pt x="11759" y="3634"/>
                  </a:cubicBezTo>
                  <a:cubicBezTo>
                    <a:pt x="11762" y="3688"/>
                    <a:pt x="11724" y="3734"/>
                    <a:pt x="11670" y="3749"/>
                  </a:cubicBezTo>
                  <a:cubicBezTo>
                    <a:pt x="11643" y="3868"/>
                    <a:pt x="11570" y="3980"/>
                    <a:pt x="11474" y="4057"/>
                  </a:cubicBezTo>
                  <a:cubicBezTo>
                    <a:pt x="11443" y="4183"/>
                    <a:pt x="11374" y="4287"/>
                    <a:pt x="11267" y="4352"/>
                  </a:cubicBezTo>
                  <a:cubicBezTo>
                    <a:pt x="11232" y="4475"/>
                    <a:pt x="11167" y="4579"/>
                    <a:pt x="11067" y="4656"/>
                  </a:cubicBezTo>
                  <a:cubicBezTo>
                    <a:pt x="11059" y="4733"/>
                    <a:pt x="11013" y="4806"/>
                    <a:pt x="10944" y="4844"/>
                  </a:cubicBezTo>
                  <a:lnTo>
                    <a:pt x="10667" y="5171"/>
                  </a:lnTo>
                  <a:cubicBezTo>
                    <a:pt x="10656" y="5248"/>
                    <a:pt x="10633" y="5325"/>
                    <a:pt x="10552" y="5363"/>
                  </a:cubicBezTo>
                  <a:cubicBezTo>
                    <a:pt x="10556" y="5417"/>
                    <a:pt x="10514" y="5463"/>
                    <a:pt x="10460" y="5475"/>
                  </a:cubicBezTo>
                  <a:cubicBezTo>
                    <a:pt x="10441" y="5578"/>
                    <a:pt x="10364" y="5659"/>
                    <a:pt x="10260" y="5682"/>
                  </a:cubicBezTo>
                  <a:cubicBezTo>
                    <a:pt x="10260" y="5732"/>
                    <a:pt x="10222" y="5778"/>
                    <a:pt x="10168" y="5786"/>
                  </a:cubicBezTo>
                  <a:cubicBezTo>
                    <a:pt x="10149" y="5863"/>
                    <a:pt x="10129" y="5936"/>
                    <a:pt x="10049" y="5974"/>
                  </a:cubicBezTo>
                  <a:cubicBezTo>
                    <a:pt x="10049" y="6024"/>
                    <a:pt x="10002" y="6074"/>
                    <a:pt x="9953" y="6078"/>
                  </a:cubicBezTo>
                  <a:cubicBezTo>
                    <a:pt x="9926" y="6205"/>
                    <a:pt x="9845" y="6308"/>
                    <a:pt x="9730" y="6366"/>
                  </a:cubicBezTo>
                  <a:cubicBezTo>
                    <a:pt x="9722" y="6420"/>
                    <a:pt x="9676" y="6458"/>
                    <a:pt x="9626" y="6466"/>
                  </a:cubicBezTo>
                  <a:cubicBezTo>
                    <a:pt x="9618" y="6520"/>
                    <a:pt x="9580" y="6562"/>
                    <a:pt x="9530" y="6574"/>
                  </a:cubicBezTo>
                  <a:cubicBezTo>
                    <a:pt x="9530" y="6627"/>
                    <a:pt x="9499" y="6673"/>
                    <a:pt x="9445" y="6693"/>
                  </a:cubicBezTo>
                  <a:cubicBezTo>
                    <a:pt x="9441" y="6746"/>
                    <a:pt x="9403" y="6789"/>
                    <a:pt x="9349" y="6793"/>
                  </a:cubicBezTo>
                  <a:cubicBezTo>
                    <a:pt x="9280" y="6954"/>
                    <a:pt x="9146" y="7058"/>
                    <a:pt x="9019" y="7173"/>
                  </a:cubicBezTo>
                  <a:cubicBezTo>
                    <a:pt x="9023" y="7227"/>
                    <a:pt x="8984" y="7281"/>
                    <a:pt x="8934" y="7288"/>
                  </a:cubicBezTo>
                  <a:cubicBezTo>
                    <a:pt x="8927" y="7342"/>
                    <a:pt x="8888" y="7384"/>
                    <a:pt x="8838" y="7396"/>
                  </a:cubicBezTo>
                  <a:cubicBezTo>
                    <a:pt x="8800" y="7515"/>
                    <a:pt x="8723" y="7615"/>
                    <a:pt x="8611" y="7676"/>
                  </a:cubicBezTo>
                  <a:cubicBezTo>
                    <a:pt x="8611" y="7730"/>
                    <a:pt x="8573" y="7780"/>
                    <a:pt x="8519" y="7788"/>
                  </a:cubicBezTo>
                  <a:cubicBezTo>
                    <a:pt x="8519" y="7842"/>
                    <a:pt x="8477" y="7888"/>
                    <a:pt x="8423" y="7895"/>
                  </a:cubicBezTo>
                  <a:cubicBezTo>
                    <a:pt x="8423" y="7945"/>
                    <a:pt x="8385" y="7991"/>
                    <a:pt x="8331" y="8003"/>
                  </a:cubicBezTo>
                  <a:cubicBezTo>
                    <a:pt x="8185" y="8280"/>
                    <a:pt x="7977" y="8522"/>
                    <a:pt x="7728" y="8714"/>
                  </a:cubicBezTo>
                  <a:cubicBezTo>
                    <a:pt x="7705" y="8818"/>
                    <a:pt x="7620" y="8898"/>
                    <a:pt x="7520" y="8918"/>
                  </a:cubicBezTo>
                  <a:cubicBezTo>
                    <a:pt x="7512" y="8971"/>
                    <a:pt x="7466" y="9010"/>
                    <a:pt x="7416" y="9010"/>
                  </a:cubicBezTo>
                  <a:cubicBezTo>
                    <a:pt x="7409" y="9060"/>
                    <a:pt x="7363" y="9106"/>
                    <a:pt x="7309" y="9106"/>
                  </a:cubicBezTo>
                  <a:cubicBezTo>
                    <a:pt x="7305" y="9156"/>
                    <a:pt x="7263" y="9202"/>
                    <a:pt x="7209" y="9206"/>
                  </a:cubicBezTo>
                  <a:cubicBezTo>
                    <a:pt x="7147" y="9283"/>
                    <a:pt x="7082" y="9356"/>
                    <a:pt x="7017" y="9421"/>
                  </a:cubicBezTo>
                  <a:cubicBezTo>
                    <a:pt x="6882" y="9555"/>
                    <a:pt x="6782" y="9724"/>
                    <a:pt x="6598" y="9805"/>
                  </a:cubicBezTo>
                  <a:cubicBezTo>
                    <a:pt x="6598" y="9874"/>
                    <a:pt x="6559" y="9901"/>
                    <a:pt x="6498" y="9905"/>
                  </a:cubicBezTo>
                  <a:cubicBezTo>
                    <a:pt x="6129" y="10424"/>
                    <a:pt x="5557" y="10712"/>
                    <a:pt x="5092" y="11127"/>
                  </a:cubicBezTo>
                  <a:lnTo>
                    <a:pt x="4673" y="11519"/>
                  </a:lnTo>
                  <a:cubicBezTo>
                    <a:pt x="4677" y="11554"/>
                    <a:pt x="4673" y="11588"/>
                    <a:pt x="4657" y="11615"/>
                  </a:cubicBezTo>
                  <a:lnTo>
                    <a:pt x="4477" y="11630"/>
                  </a:lnTo>
                  <a:cubicBezTo>
                    <a:pt x="4385" y="11784"/>
                    <a:pt x="4235" y="11872"/>
                    <a:pt x="4077" y="11938"/>
                  </a:cubicBezTo>
                  <a:cubicBezTo>
                    <a:pt x="3966" y="12149"/>
                    <a:pt x="3739" y="12207"/>
                    <a:pt x="3566" y="12337"/>
                  </a:cubicBezTo>
                  <a:cubicBezTo>
                    <a:pt x="3524" y="12430"/>
                    <a:pt x="3470" y="12514"/>
                    <a:pt x="3362" y="12533"/>
                  </a:cubicBezTo>
                  <a:cubicBezTo>
                    <a:pt x="3274" y="12668"/>
                    <a:pt x="3132" y="12749"/>
                    <a:pt x="2970" y="12756"/>
                  </a:cubicBezTo>
                  <a:cubicBezTo>
                    <a:pt x="2344" y="13210"/>
                    <a:pt x="1683" y="13609"/>
                    <a:pt x="942" y="13844"/>
                  </a:cubicBezTo>
                  <a:lnTo>
                    <a:pt x="734" y="13967"/>
                  </a:lnTo>
                  <a:lnTo>
                    <a:pt x="734" y="13967"/>
                  </a:lnTo>
                  <a:lnTo>
                    <a:pt x="738" y="13921"/>
                  </a:lnTo>
                  <a:lnTo>
                    <a:pt x="738" y="13921"/>
                  </a:lnTo>
                  <a:lnTo>
                    <a:pt x="638" y="13951"/>
                  </a:lnTo>
                  <a:cubicBezTo>
                    <a:pt x="634" y="13971"/>
                    <a:pt x="626" y="13994"/>
                    <a:pt x="626" y="14017"/>
                  </a:cubicBezTo>
                  <a:cubicBezTo>
                    <a:pt x="596" y="14017"/>
                    <a:pt x="561" y="14028"/>
                    <a:pt x="538" y="14051"/>
                  </a:cubicBezTo>
                  <a:lnTo>
                    <a:pt x="430" y="14078"/>
                  </a:lnTo>
                  <a:lnTo>
                    <a:pt x="346" y="14059"/>
                  </a:lnTo>
                  <a:cubicBezTo>
                    <a:pt x="338" y="14082"/>
                    <a:pt x="331" y="14105"/>
                    <a:pt x="319" y="14124"/>
                  </a:cubicBezTo>
                  <a:cubicBezTo>
                    <a:pt x="312" y="14121"/>
                    <a:pt x="304" y="14120"/>
                    <a:pt x="296" y="14120"/>
                  </a:cubicBezTo>
                  <a:cubicBezTo>
                    <a:pt x="274" y="14120"/>
                    <a:pt x="251" y="14130"/>
                    <a:pt x="235" y="14147"/>
                  </a:cubicBezTo>
                  <a:cubicBezTo>
                    <a:pt x="219" y="14143"/>
                    <a:pt x="202" y="14142"/>
                    <a:pt x="185" y="14142"/>
                  </a:cubicBezTo>
                  <a:cubicBezTo>
                    <a:pt x="168" y="14142"/>
                    <a:pt x="152" y="14143"/>
                    <a:pt x="138" y="14147"/>
                  </a:cubicBezTo>
                  <a:cubicBezTo>
                    <a:pt x="127" y="14201"/>
                    <a:pt x="108" y="14251"/>
                    <a:pt x="50" y="14263"/>
                  </a:cubicBezTo>
                  <a:cubicBezTo>
                    <a:pt x="4" y="14351"/>
                    <a:pt x="0" y="14455"/>
                    <a:pt x="42" y="14547"/>
                  </a:cubicBezTo>
                  <a:cubicBezTo>
                    <a:pt x="96" y="14558"/>
                    <a:pt x="138" y="14593"/>
                    <a:pt x="142" y="14647"/>
                  </a:cubicBezTo>
                  <a:cubicBezTo>
                    <a:pt x="196" y="14655"/>
                    <a:pt x="238" y="14697"/>
                    <a:pt x="242" y="14751"/>
                  </a:cubicBezTo>
                  <a:cubicBezTo>
                    <a:pt x="365" y="14831"/>
                    <a:pt x="507" y="14877"/>
                    <a:pt x="569" y="15027"/>
                  </a:cubicBezTo>
                  <a:cubicBezTo>
                    <a:pt x="684" y="15070"/>
                    <a:pt x="788" y="15143"/>
                    <a:pt x="865" y="15235"/>
                  </a:cubicBezTo>
                  <a:cubicBezTo>
                    <a:pt x="1038" y="15277"/>
                    <a:pt x="1145" y="15408"/>
                    <a:pt x="1268" y="15527"/>
                  </a:cubicBezTo>
                  <a:cubicBezTo>
                    <a:pt x="1403" y="15657"/>
                    <a:pt x="1545" y="15773"/>
                    <a:pt x="1749" y="15773"/>
                  </a:cubicBezTo>
                  <a:cubicBezTo>
                    <a:pt x="1710" y="15969"/>
                    <a:pt x="1891" y="16026"/>
                    <a:pt x="1979" y="16149"/>
                  </a:cubicBezTo>
                  <a:cubicBezTo>
                    <a:pt x="2029" y="16157"/>
                    <a:pt x="2075" y="16195"/>
                    <a:pt x="2083" y="16245"/>
                  </a:cubicBezTo>
                  <a:cubicBezTo>
                    <a:pt x="2164" y="16257"/>
                    <a:pt x="2237" y="16276"/>
                    <a:pt x="2275" y="16357"/>
                  </a:cubicBezTo>
                  <a:cubicBezTo>
                    <a:pt x="2363" y="16357"/>
                    <a:pt x="2433" y="16376"/>
                    <a:pt x="2471" y="16468"/>
                  </a:cubicBezTo>
                  <a:lnTo>
                    <a:pt x="2894" y="16849"/>
                  </a:lnTo>
                  <a:cubicBezTo>
                    <a:pt x="2978" y="16853"/>
                    <a:pt x="3047" y="16876"/>
                    <a:pt x="3093" y="16952"/>
                  </a:cubicBezTo>
                  <a:cubicBezTo>
                    <a:pt x="3174" y="16956"/>
                    <a:pt x="3251" y="16972"/>
                    <a:pt x="3293" y="17060"/>
                  </a:cubicBezTo>
                  <a:cubicBezTo>
                    <a:pt x="3374" y="17068"/>
                    <a:pt x="3451" y="17083"/>
                    <a:pt x="3489" y="17164"/>
                  </a:cubicBezTo>
                  <a:cubicBezTo>
                    <a:pt x="3543" y="17164"/>
                    <a:pt x="3585" y="17202"/>
                    <a:pt x="3601" y="17256"/>
                  </a:cubicBezTo>
                  <a:cubicBezTo>
                    <a:pt x="3678" y="17275"/>
                    <a:pt x="3751" y="17294"/>
                    <a:pt x="3793" y="17367"/>
                  </a:cubicBezTo>
                  <a:cubicBezTo>
                    <a:pt x="3931" y="17375"/>
                    <a:pt x="4058" y="17406"/>
                    <a:pt x="4104" y="17560"/>
                  </a:cubicBezTo>
                  <a:lnTo>
                    <a:pt x="4154" y="17563"/>
                  </a:lnTo>
                  <a:lnTo>
                    <a:pt x="4200" y="17560"/>
                  </a:lnTo>
                  <a:lnTo>
                    <a:pt x="4408" y="17763"/>
                  </a:lnTo>
                  <a:cubicBezTo>
                    <a:pt x="4461" y="17763"/>
                    <a:pt x="4508" y="17809"/>
                    <a:pt x="4515" y="17859"/>
                  </a:cubicBezTo>
                  <a:cubicBezTo>
                    <a:pt x="4596" y="17871"/>
                    <a:pt x="4677" y="17879"/>
                    <a:pt x="4707" y="17975"/>
                  </a:cubicBezTo>
                  <a:lnTo>
                    <a:pt x="5526" y="18566"/>
                  </a:lnTo>
                  <a:cubicBezTo>
                    <a:pt x="5756" y="18647"/>
                    <a:pt x="5964" y="18793"/>
                    <a:pt x="6129" y="18981"/>
                  </a:cubicBezTo>
                  <a:cubicBezTo>
                    <a:pt x="6206" y="18993"/>
                    <a:pt x="6283" y="19008"/>
                    <a:pt x="6325" y="19085"/>
                  </a:cubicBezTo>
                  <a:lnTo>
                    <a:pt x="6371" y="19081"/>
                  </a:lnTo>
                  <a:lnTo>
                    <a:pt x="6421" y="19081"/>
                  </a:lnTo>
                  <a:cubicBezTo>
                    <a:pt x="6486" y="19172"/>
                    <a:pt x="6567" y="19202"/>
                    <a:pt x="6650" y="19202"/>
                  </a:cubicBezTo>
                  <a:cubicBezTo>
                    <a:pt x="6725" y="19202"/>
                    <a:pt x="6802" y="19178"/>
                    <a:pt x="6871" y="19154"/>
                  </a:cubicBezTo>
                  <a:cubicBezTo>
                    <a:pt x="6982" y="19120"/>
                    <a:pt x="7094" y="19097"/>
                    <a:pt x="7209" y="19081"/>
                  </a:cubicBezTo>
                  <a:cubicBezTo>
                    <a:pt x="7226" y="18997"/>
                    <a:pt x="7273" y="18973"/>
                    <a:pt x="7334" y="18973"/>
                  </a:cubicBezTo>
                  <a:cubicBezTo>
                    <a:pt x="7357" y="18973"/>
                    <a:pt x="7382" y="18976"/>
                    <a:pt x="7409" y="18981"/>
                  </a:cubicBezTo>
                  <a:cubicBezTo>
                    <a:pt x="7446" y="18908"/>
                    <a:pt x="7502" y="18885"/>
                    <a:pt x="7567" y="18885"/>
                  </a:cubicBezTo>
                  <a:cubicBezTo>
                    <a:pt x="7583" y="18885"/>
                    <a:pt x="7599" y="18887"/>
                    <a:pt x="7616" y="18889"/>
                  </a:cubicBezTo>
                  <a:cubicBezTo>
                    <a:pt x="7675" y="18798"/>
                    <a:pt x="7759" y="18767"/>
                    <a:pt x="7853" y="18767"/>
                  </a:cubicBezTo>
                  <a:cubicBezTo>
                    <a:pt x="7870" y="18767"/>
                    <a:pt x="7887" y="18768"/>
                    <a:pt x="7904" y="18770"/>
                  </a:cubicBezTo>
                  <a:cubicBezTo>
                    <a:pt x="7947" y="18682"/>
                    <a:pt x="8031" y="18682"/>
                    <a:pt x="8112" y="18678"/>
                  </a:cubicBezTo>
                  <a:cubicBezTo>
                    <a:pt x="8136" y="18593"/>
                    <a:pt x="8196" y="18565"/>
                    <a:pt x="8273" y="18565"/>
                  </a:cubicBezTo>
                  <a:cubicBezTo>
                    <a:pt x="8283" y="18565"/>
                    <a:pt x="8293" y="18565"/>
                    <a:pt x="8304" y="18566"/>
                  </a:cubicBezTo>
                  <a:cubicBezTo>
                    <a:pt x="8458" y="18347"/>
                    <a:pt x="8704" y="18278"/>
                    <a:pt x="8927" y="18182"/>
                  </a:cubicBezTo>
                  <a:cubicBezTo>
                    <a:pt x="9157" y="18040"/>
                    <a:pt x="9361" y="17840"/>
                    <a:pt x="9637" y="17782"/>
                  </a:cubicBezTo>
                  <a:lnTo>
                    <a:pt x="10118" y="17460"/>
                  </a:lnTo>
                  <a:cubicBezTo>
                    <a:pt x="10318" y="17241"/>
                    <a:pt x="10556" y="17068"/>
                    <a:pt x="10829" y="16960"/>
                  </a:cubicBezTo>
                  <a:cubicBezTo>
                    <a:pt x="11267" y="16653"/>
                    <a:pt x="11632" y="16249"/>
                    <a:pt x="12143" y="16046"/>
                  </a:cubicBezTo>
                  <a:cubicBezTo>
                    <a:pt x="12281" y="15950"/>
                    <a:pt x="12377" y="15796"/>
                    <a:pt x="12554" y="15754"/>
                  </a:cubicBezTo>
                  <a:cubicBezTo>
                    <a:pt x="12646" y="15604"/>
                    <a:pt x="12785" y="15500"/>
                    <a:pt x="12950" y="15438"/>
                  </a:cubicBezTo>
                  <a:lnTo>
                    <a:pt x="13757" y="14839"/>
                  </a:lnTo>
                  <a:cubicBezTo>
                    <a:pt x="13918" y="14551"/>
                    <a:pt x="14206" y="14409"/>
                    <a:pt x="14468" y="14236"/>
                  </a:cubicBezTo>
                  <a:cubicBezTo>
                    <a:pt x="14610" y="13986"/>
                    <a:pt x="14817" y="13775"/>
                    <a:pt x="15067" y="13625"/>
                  </a:cubicBezTo>
                  <a:cubicBezTo>
                    <a:pt x="15075" y="13571"/>
                    <a:pt x="15121" y="13533"/>
                    <a:pt x="15167" y="13529"/>
                  </a:cubicBezTo>
                  <a:cubicBezTo>
                    <a:pt x="15179" y="13475"/>
                    <a:pt x="15221" y="13436"/>
                    <a:pt x="15275" y="13433"/>
                  </a:cubicBezTo>
                  <a:cubicBezTo>
                    <a:pt x="15278" y="13379"/>
                    <a:pt x="15321" y="13337"/>
                    <a:pt x="15378" y="13333"/>
                  </a:cubicBezTo>
                  <a:cubicBezTo>
                    <a:pt x="15524" y="13171"/>
                    <a:pt x="15659" y="12998"/>
                    <a:pt x="15870" y="12914"/>
                  </a:cubicBezTo>
                  <a:cubicBezTo>
                    <a:pt x="15989" y="12702"/>
                    <a:pt x="16162" y="12526"/>
                    <a:pt x="16377" y="12410"/>
                  </a:cubicBezTo>
                  <a:cubicBezTo>
                    <a:pt x="16389" y="12357"/>
                    <a:pt x="16427" y="12318"/>
                    <a:pt x="16477" y="12307"/>
                  </a:cubicBezTo>
                  <a:cubicBezTo>
                    <a:pt x="16496" y="12259"/>
                    <a:pt x="16542" y="12226"/>
                    <a:pt x="16592" y="12226"/>
                  </a:cubicBezTo>
                  <a:cubicBezTo>
                    <a:pt x="16595" y="12226"/>
                    <a:pt x="16598" y="12226"/>
                    <a:pt x="16600" y="12226"/>
                  </a:cubicBezTo>
                  <a:cubicBezTo>
                    <a:pt x="16608" y="12172"/>
                    <a:pt x="16646" y="12134"/>
                    <a:pt x="16700" y="12126"/>
                  </a:cubicBezTo>
                  <a:cubicBezTo>
                    <a:pt x="16704" y="12072"/>
                    <a:pt x="16742" y="12030"/>
                    <a:pt x="16800" y="12019"/>
                  </a:cubicBezTo>
                  <a:cubicBezTo>
                    <a:pt x="16800" y="11969"/>
                    <a:pt x="16842" y="11919"/>
                    <a:pt x="16896" y="11915"/>
                  </a:cubicBezTo>
                  <a:lnTo>
                    <a:pt x="17015" y="11738"/>
                  </a:lnTo>
                  <a:cubicBezTo>
                    <a:pt x="17069" y="11730"/>
                    <a:pt x="17119" y="11700"/>
                    <a:pt x="17131" y="11650"/>
                  </a:cubicBezTo>
                  <a:cubicBezTo>
                    <a:pt x="17188" y="11650"/>
                    <a:pt x="17234" y="11604"/>
                    <a:pt x="17234" y="11550"/>
                  </a:cubicBezTo>
                  <a:cubicBezTo>
                    <a:pt x="17280" y="11534"/>
                    <a:pt x="17319" y="11496"/>
                    <a:pt x="17330" y="11450"/>
                  </a:cubicBezTo>
                  <a:cubicBezTo>
                    <a:pt x="17380" y="11442"/>
                    <a:pt x="17430" y="11400"/>
                    <a:pt x="17434" y="11346"/>
                  </a:cubicBezTo>
                  <a:cubicBezTo>
                    <a:pt x="17488" y="11338"/>
                    <a:pt x="17523" y="11296"/>
                    <a:pt x="17526" y="11242"/>
                  </a:cubicBezTo>
                  <a:lnTo>
                    <a:pt x="17611" y="11227"/>
                  </a:lnTo>
                  <a:cubicBezTo>
                    <a:pt x="17611" y="11173"/>
                    <a:pt x="17645" y="11127"/>
                    <a:pt x="17699" y="11112"/>
                  </a:cubicBezTo>
                  <a:lnTo>
                    <a:pt x="17742" y="10954"/>
                  </a:lnTo>
                  <a:lnTo>
                    <a:pt x="17742" y="10950"/>
                  </a:lnTo>
                  <a:lnTo>
                    <a:pt x="17907" y="10816"/>
                  </a:lnTo>
                  <a:cubicBezTo>
                    <a:pt x="17907" y="10762"/>
                    <a:pt x="17938" y="10712"/>
                    <a:pt x="17991" y="10700"/>
                  </a:cubicBezTo>
                  <a:lnTo>
                    <a:pt x="18030" y="10520"/>
                  </a:lnTo>
                  <a:cubicBezTo>
                    <a:pt x="18053" y="10516"/>
                    <a:pt x="18084" y="10512"/>
                    <a:pt x="18107" y="10508"/>
                  </a:cubicBezTo>
                  <a:cubicBezTo>
                    <a:pt x="18145" y="10339"/>
                    <a:pt x="18253" y="10189"/>
                    <a:pt x="18399" y="10093"/>
                  </a:cubicBezTo>
                  <a:cubicBezTo>
                    <a:pt x="18437" y="9978"/>
                    <a:pt x="18514" y="9874"/>
                    <a:pt x="18610" y="9801"/>
                  </a:cubicBezTo>
                  <a:cubicBezTo>
                    <a:pt x="18606" y="9748"/>
                    <a:pt x="18645" y="9694"/>
                    <a:pt x="18698" y="9682"/>
                  </a:cubicBezTo>
                  <a:cubicBezTo>
                    <a:pt x="18714" y="9628"/>
                    <a:pt x="18756" y="9594"/>
                    <a:pt x="18810" y="9590"/>
                  </a:cubicBezTo>
                  <a:cubicBezTo>
                    <a:pt x="18814" y="9536"/>
                    <a:pt x="18852" y="9494"/>
                    <a:pt x="18906" y="9482"/>
                  </a:cubicBezTo>
                  <a:cubicBezTo>
                    <a:pt x="18917" y="9406"/>
                    <a:pt x="18944" y="9329"/>
                    <a:pt x="19029" y="9302"/>
                  </a:cubicBezTo>
                  <a:cubicBezTo>
                    <a:pt x="19029" y="9248"/>
                    <a:pt x="19067" y="9206"/>
                    <a:pt x="19117" y="9190"/>
                  </a:cubicBezTo>
                  <a:cubicBezTo>
                    <a:pt x="19121" y="9110"/>
                    <a:pt x="19125" y="9033"/>
                    <a:pt x="19202" y="8979"/>
                  </a:cubicBezTo>
                  <a:cubicBezTo>
                    <a:pt x="19206" y="8898"/>
                    <a:pt x="19225" y="8821"/>
                    <a:pt x="19309" y="8783"/>
                  </a:cubicBezTo>
                  <a:cubicBezTo>
                    <a:pt x="19321" y="8706"/>
                    <a:pt x="19336" y="8629"/>
                    <a:pt x="19417" y="8587"/>
                  </a:cubicBezTo>
                  <a:cubicBezTo>
                    <a:pt x="19413" y="8533"/>
                    <a:pt x="19448" y="8479"/>
                    <a:pt x="19501" y="8464"/>
                  </a:cubicBezTo>
                  <a:cubicBezTo>
                    <a:pt x="19548" y="8356"/>
                    <a:pt x="19624" y="8253"/>
                    <a:pt x="19724" y="8187"/>
                  </a:cubicBezTo>
                  <a:cubicBezTo>
                    <a:pt x="19721" y="8130"/>
                    <a:pt x="19763" y="8080"/>
                    <a:pt x="19817" y="8076"/>
                  </a:cubicBezTo>
                  <a:cubicBezTo>
                    <a:pt x="19867" y="7903"/>
                    <a:pt x="20009" y="7799"/>
                    <a:pt x="20120" y="7673"/>
                  </a:cubicBezTo>
                  <a:cubicBezTo>
                    <a:pt x="20124" y="7592"/>
                    <a:pt x="20143" y="7515"/>
                    <a:pt x="20216" y="7465"/>
                  </a:cubicBezTo>
                  <a:cubicBezTo>
                    <a:pt x="20193" y="7307"/>
                    <a:pt x="20297" y="7231"/>
                    <a:pt x="20412" y="7158"/>
                  </a:cubicBezTo>
                  <a:cubicBezTo>
                    <a:pt x="20428" y="6996"/>
                    <a:pt x="20454" y="6842"/>
                    <a:pt x="20608" y="6750"/>
                  </a:cubicBezTo>
                  <a:cubicBezTo>
                    <a:pt x="20643" y="6627"/>
                    <a:pt x="20731" y="6539"/>
                    <a:pt x="20820" y="6458"/>
                  </a:cubicBezTo>
                  <a:cubicBezTo>
                    <a:pt x="20820" y="6378"/>
                    <a:pt x="20831" y="6293"/>
                    <a:pt x="20908" y="6243"/>
                  </a:cubicBezTo>
                  <a:cubicBezTo>
                    <a:pt x="20927" y="6059"/>
                    <a:pt x="20992" y="5882"/>
                    <a:pt x="21108" y="5736"/>
                  </a:cubicBezTo>
                  <a:cubicBezTo>
                    <a:pt x="21100" y="5513"/>
                    <a:pt x="21215" y="5271"/>
                    <a:pt x="21035" y="5067"/>
                  </a:cubicBezTo>
                  <a:cubicBezTo>
                    <a:pt x="21062" y="4914"/>
                    <a:pt x="20927" y="4810"/>
                    <a:pt x="20919" y="4671"/>
                  </a:cubicBezTo>
                  <a:cubicBezTo>
                    <a:pt x="20866" y="4664"/>
                    <a:pt x="20827" y="4625"/>
                    <a:pt x="20816" y="4572"/>
                  </a:cubicBezTo>
                  <a:cubicBezTo>
                    <a:pt x="20766" y="4572"/>
                    <a:pt x="20716" y="4529"/>
                    <a:pt x="20712" y="4475"/>
                  </a:cubicBezTo>
                  <a:cubicBezTo>
                    <a:pt x="20658" y="4472"/>
                    <a:pt x="20616" y="4433"/>
                    <a:pt x="20604" y="4379"/>
                  </a:cubicBezTo>
                  <a:cubicBezTo>
                    <a:pt x="20527" y="4364"/>
                    <a:pt x="20466" y="4318"/>
                    <a:pt x="20428" y="4249"/>
                  </a:cubicBezTo>
                  <a:lnTo>
                    <a:pt x="20324" y="4153"/>
                  </a:lnTo>
                  <a:cubicBezTo>
                    <a:pt x="20270" y="4153"/>
                    <a:pt x="20220" y="4118"/>
                    <a:pt x="20205" y="4068"/>
                  </a:cubicBezTo>
                  <a:cubicBezTo>
                    <a:pt x="20051" y="3995"/>
                    <a:pt x="19913" y="3895"/>
                    <a:pt x="19797" y="3768"/>
                  </a:cubicBezTo>
                  <a:cubicBezTo>
                    <a:pt x="19674" y="3730"/>
                    <a:pt x="19567" y="3672"/>
                    <a:pt x="19509" y="3549"/>
                  </a:cubicBezTo>
                  <a:cubicBezTo>
                    <a:pt x="19459" y="3549"/>
                    <a:pt x="19409" y="3515"/>
                    <a:pt x="19394" y="3465"/>
                  </a:cubicBezTo>
                  <a:cubicBezTo>
                    <a:pt x="19256" y="3415"/>
                    <a:pt x="19125" y="3342"/>
                    <a:pt x="19010" y="3246"/>
                  </a:cubicBezTo>
                  <a:cubicBezTo>
                    <a:pt x="19004" y="3247"/>
                    <a:pt x="18999" y="3247"/>
                    <a:pt x="18993" y="3247"/>
                  </a:cubicBezTo>
                  <a:cubicBezTo>
                    <a:pt x="18946" y="3247"/>
                    <a:pt x="18904" y="3218"/>
                    <a:pt x="18887" y="3173"/>
                  </a:cubicBezTo>
                  <a:cubicBezTo>
                    <a:pt x="18802" y="3165"/>
                    <a:pt x="18733" y="3138"/>
                    <a:pt x="18695" y="3061"/>
                  </a:cubicBezTo>
                  <a:cubicBezTo>
                    <a:pt x="18514" y="3015"/>
                    <a:pt x="18410" y="2881"/>
                    <a:pt x="18299" y="2750"/>
                  </a:cubicBezTo>
                  <a:cubicBezTo>
                    <a:pt x="18296" y="2750"/>
                    <a:pt x="18293" y="2750"/>
                    <a:pt x="18291" y="2750"/>
                  </a:cubicBezTo>
                  <a:cubicBezTo>
                    <a:pt x="18240" y="2750"/>
                    <a:pt x="18194" y="2716"/>
                    <a:pt x="18183" y="2662"/>
                  </a:cubicBezTo>
                  <a:cubicBezTo>
                    <a:pt x="18130" y="2658"/>
                    <a:pt x="18087" y="2616"/>
                    <a:pt x="18084" y="2562"/>
                  </a:cubicBezTo>
                  <a:cubicBezTo>
                    <a:pt x="18007" y="2546"/>
                    <a:pt x="17945" y="2500"/>
                    <a:pt x="17899" y="2439"/>
                  </a:cubicBezTo>
                  <a:cubicBezTo>
                    <a:pt x="17897" y="2439"/>
                    <a:pt x="17895" y="2439"/>
                    <a:pt x="17892" y="2439"/>
                  </a:cubicBezTo>
                  <a:cubicBezTo>
                    <a:pt x="17845" y="2439"/>
                    <a:pt x="17799" y="2402"/>
                    <a:pt x="17792" y="2350"/>
                  </a:cubicBezTo>
                  <a:cubicBezTo>
                    <a:pt x="17715" y="2347"/>
                    <a:pt x="17642" y="2304"/>
                    <a:pt x="17603" y="2235"/>
                  </a:cubicBezTo>
                  <a:cubicBezTo>
                    <a:pt x="17511" y="2197"/>
                    <a:pt x="17438" y="2124"/>
                    <a:pt x="17400" y="2035"/>
                  </a:cubicBezTo>
                  <a:cubicBezTo>
                    <a:pt x="17350" y="2028"/>
                    <a:pt x="17304" y="1985"/>
                    <a:pt x="17300" y="1932"/>
                  </a:cubicBezTo>
                  <a:cubicBezTo>
                    <a:pt x="17250" y="1932"/>
                    <a:pt x="17200" y="1901"/>
                    <a:pt x="17184" y="1847"/>
                  </a:cubicBezTo>
                  <a:cubicBezTo>
                    <a:pt x="17100" y="1843"/>
                    <a:pt x="17046" y="1789"/>
                    <a:pt x="16996" y="1728"/>
                  </a:cubicBezTo>
                  <a:cubicBezTo>
                    <a:pt x="16946" y="1728"/>
                    <a:pt x="16896" y="1693"/>
                    <a:pt x="16889" y="1640"/>
                  </a:cubicBezTo>
                  <a:cubicBezTo>
                    <a:pt x="16835" y="1640"/>
                    <a:pt x="16785" y="1605"/>
                    <a:pt x="16773" y="1555"/>
                  </a:cubicBezTo>
                  <a:lnTo>
                    <a:pt x="16523" y="1509"/>
                  </a:lnTo>
                  <a:cubicBezTo>
                    <a:pt x="16516" y="1451"/>
                    <a:pt x="16470" y="1409"/>
                    <a:pt x="16412" y="1405"/>
                  </a:cubicBezTo>
                  <a:lnTo>
                    <a:pt x="16412" y="1401"/>
                  </a:lnTo>
                  <a:cubicBezTo>
                    <a:pt x="16416" y="1371"/>
                    <a:pt x="16412" y="1344"/>
                    <a:pt x="16397" y="1317"/>
                  </a:cubicBezTo>
                  <a:cubicBezTo>
                    <a:pt x="16376" y="1312"/>
                    <a:pt x="16359" y="1310"/>
                    <a:pt x="16341" y="1310"/>
                  </a:cubicBezTo>
                  <a:cubicBezTo>
                    <a:pt x="16328" y="1310"/>
                    <a:pt x="16315" y="1311"/>
                    <a:pt x="16301" y="1313"/>
                  </a:cubicBezTo>
                  <a:cubicBezTo>
                    <a:pt x="16301" y="1286"/>
                    <a:pt x="16297" y="1255"/>
                    <a:pt x="16293" y="1221"/>
                  </a:cubicBezTo>
                  <a:cubicBezTo>
                    <a:pt x="16278" y="1219"/>
                    <a:pt x="16261" y="1218"/>
                    <a:pt x="16245" y="1218"/>
                  </a:cubicBezTo>
                  <a:cubicBezTo>
                    <a:pt x="16229" y="1218"/>
                    <a:pt x="16214" y="1219"/>
                    <a:pt x="16201" y="1221"/>
                  </a:cubicBezTo>
                  <a:lnTo>
                    <a:pt x="16189" y="1213"/>
                  </a:lnTo>
                  <a:cubicBezTo>
                    <a:pt x="16189" y="1182"/>
                    <a:pt x="16185" y="1159"/>
                    <a:pt x="16181" y="1132"/>
                  </a:cubicBezTo>
                  <a:cubicBezTo>
                    <a:pt x="16151" y="1132"/>
                    <a:pt x="16124" y="1132"/>
                    <a:pt x="16101" y="1136"/>
                  </a:cubicBezTo>
                  <a:lnTo>
                    <a:pt x="16074" y="1117"/>
                  </a:lnTo>
                  <a:cubicBezTo>
                    <a:pt x="16085" y="1094"/>
                    <a:pt x="16085" y="1063"/>
                    <a:pt x="16070" y="1036"/>
                  </a:cubicBezTo>
                  <a:lnTo>
                    <a:pt x="16070" y="1036"/>
                  </a:lnTo>
                  <a:lnTo>
                    <a:pt x="16074" y="1040"/>
                  </a:lnTo>
                  <a:cubicBezTo>
                    <a:pt x="16043" y="948"/>
                    <a:pt x="15939" y="975"/>
                    <a:pt x="15882" y="925"/>
                  </a:cubicBezTo>
                  <a:cubicBezTo>
                    <a:pt x="15863" y="879"/>
                    <a:pt x="15824" y="844"/>
                    <a:pt x="15774" y="829"/>
                  </a:cubicBezTo>
                  <a:cubicBezTo>
                    <a:pt x="15740" y="752"/>
                    <a:pt x="15640" y="775"/>
                    <a:pt x="15594" y="714"/>
                  </a:cubicBezTo>
                  <a:lnTo>
                    <a:pt x="15586" y="710"/>
                  </a:lnTo>
                  <a:cubicBezTo>
                    <a:pt x="15555" y="671"/>
                    <a:pt x="15517" y="648"/>
                    <a:pt x="15471" y="633"/>
                  </a:cubicBezTo>
                  <a:cubicBezTo>
                    <a:pt x="15448" y="541"/>
                    <a:pt x="15340" y="575"/>
                    <a:pt x="15298" y="514"/>
                  </a:cubicBezTo>
                  <a:lnTo>
                    <a:pt x="15282" y="502"/>
                  </a:lnTo>
                  <a:cubicBezTo>
                    <a:pt x="15248" y="475"/>
                    <a:pt x="15217" y="445"/>
                    <a:pt x="15179" y="421"/>
                  </a:cubicBezTo>
                  <a:cubicBezTo>
                    <a:pt x="15159" y="379"/>
                    <a:pt x="15113" y="345"/>
                    <a:pt x="15067" y="329"/>
                  </a:cubicBezTo>
                  <a:cubicBezTo>
                    <a:pt x="15029" y="249"/>
                    <a:pt x="14933" y="272"/>
                    <a:pt x="14879" y="218"/>
                  </a:cubicBezTo>
                  <a:lnTo>
                    <a:pt x="14779" y="191"/>
                  </a:lnTo>
                  <a:cubicBezTo>
                    <a:pt x="14744" y="168"/>
                    <a:pt x="14706" y="149"/>
                    <a:pt x="14679" y="118"/>
                  </a:cubicBezTo>
                  <a:lnTo>
                    <a:pt x="14671" y="118"/>
                  </a:lnTo>
                  <a:cubicBezTo>
                    <a:pt x="14606" y="71"/>
                    <a:pt x="14548" y="1"/>
                    <a:pt x="14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9"/>
            <p:cNvSpPr/>
            <p:nvPr/>
          </p:nvSpPr>
          <p:spPr>
            <a:xfrm>
              <a:off x="2440796" y="737698"/>
              <a:ext cx="123646" cy="92595"/>
            </a:xfrm>
            <a:custGeom>
              <a:avLst/>
              <a:gdLst/>
              <a:ahLst/>
              <a:cxnLst/>
              <a:rect l="l" t="t" r="r" b="b"/>
              <a:pathLst>
                <a:path w="3986" h="2985" extrusionOk="0">
                  <a:moveTo>
                    <a:pt x="3986" y="0"/>
                  </a:moveTo>
                  <a:cubicBezTo>
                    <a:pt x="3847" y="0"/>
                    <a:pt x="3759" y="69"/>
                    <a:pt x="3682" y="146"/>
                  </a:cubicBezTo>
                  <a:lnTo>
                    <a:pt x="3678" y="146"/>
                  </a:lnTo>
                  <a:lnTo>
                    <a:pt x="3678" y="138"/>
                  </a:lnTo>
                  <a:cubicBezTo>
                    <a:pt x="3171" y="546"/>
                    <a:pt x="2602" y="876"/>
                    <a:pt x="2168" y="1376"/>
                  </a:cubicBezTo>
                  <a:cubicBezTo>
                    <a:pt x="1822" y="1553"/>
                    <a:pt x="1561" y="1841"/>
                    <a:pt x="1265" y="2079"/>
                  </a:cubicBezTo>
                  <a:cubicBezTo>
                    <a:pt x="1259" y="2078"/>
                    <a:pt x="1253" y="2078"/>
                    <a:pt x="1247" y="2078"/>
                  </a:cubicBezTo>
                  <a:cubicBezTo>
                    <a:pt x="1170" y="2078"/>
                    <a:pt x="1101" y="2122"/>
                    <a:pt x="1061" y="2187"/>
                  </a:cubicBezTo>
                  <a:cubicBezTo>
                    <a:pt x="1058" y="2186"/>
                    <a:pt x="1055" y="2186"/>
                    <a:pt x="1051" y="2186"/>
                  </a:cubicBezTo>
                  <a:cubicBezTo>
                    <a:pt x="975" y="2186"/>
                    <a:pt x="906" y="2228"/>
                    <a:pt x="869" y="2298"/>
                  </a:cubicBezTo>
                  <a:lnTo>
                    <a:pt x="854" y="2294"/>
                  </a:lnTo>
                  <a:cubicBezTo>
                    <a:pt x="848" y="2293"/>
                    <a:pt x="842" y="2292"/>
                    <a:pt x="836" y="2292"/>
                  </a:cubicBezTo>
                  <a:cubicBezTo>
                    <a:pt x="795" y="2292"/>
                    <a:pt x="757" y="2323"/>
                    <a:pt x="750" y="2363"/>
                  </a:cubicBezTo>
                  <a:lnTo>
                    <a:pt x="750" y="2375"/>
                  </a:lnTo>
                  <a:lnTo>
                    <a:pt x="758" y="2390"/>
                  </a:lnTo>
                  <a:cubicBezTo>
                    <a:pt x="751" y="2389"/>
                    <a:pt x="745" y="2388"/>
                    <a:pt x="738" y="2388"/>
                  </a:cubicBezTo>
                  <a:cubicBezTo>
                    <a:pt x="713" y="2388"/>
                    <a:pt x="686" y="2398"/>
                    <a:pt x="662" y="2413"/>
                  </a:cubicBezTo>
                  <a:cubicBezTo>
                    <a:pt x="653" y="2410"/>
                    <a:pt x="644" y="2409"/>
                    <a:pt x="635" y="2409"/>
                  </a:cubicBezTo>
                  <a:cubicBezTo>
                    <a:pt x="602" y="2409"/>
                    <a:pt x="570" y="2431"/>
                    <a:pt x="558" y="2467"/>
                  </a:cubicBezTo>
                  <a:cubicBezTo>
                    <a:pt x="558" y="2471"/>
                    <a:pt x="554" y="2475"/>
                    <a:pt x="554" y="2486"/>
                  </a:cubicBezTo>
                  <a:lnTo>
                    <a:pt x="558" y="2494"/>
                  </a:lnTo>
                  <a:cubicBezTo>
                    <a:pt x="556" y="2494"/>
                    <a:pt x="553" y="2494"/>
                    <a:pt x="551" y="2494"/>
                  </a:cubicBezTo>
                  <a:cubicBezTo>
                    <a:pt x="500" y="2494"/>
                    <a:pt x="458" y="2531"/>
                    <a:pt x="450" y="2582"/>
                  </a:cubicBezTo>
                  <a:lnTo>
                    <a:pt x="450" y="2594"/>
                  </a:lnTo>
                  <a:lnTo>
                    <a:pt x="443" y="2586"/>
                  </a:lnTo>
                  <a:cubicBezTo>
                    <a:pt x="224" y="2625"/>
                    <a:pt x="55" y="2717"/>
                    <a:pt x="1" y="2967"/>
                  </a:cubicBezTo>
                  <a:cubicBezTo>
                    <a:pt x="39" y="2979"/>
                    <a:pt x="73" y="2984"/>
                    <a:pt x="105" y="2984"/>
                  </a:cubicBezTo>
                  <a:cubicBezTo>
                    <a:pt x="254" y="2984"/>
                    <a:pt x="345" y="2869"/>
                    <a:pt x="462" y="2805"/>
                  </a:cubicBezTo>
                  <a:lnTo>
                    <a:pt x="562" y="2778"/>
                  </a:lnTo>
                  <a:cubicBezTo>
                    <a:pt x="570" y="2781"/>
                    <a:pt x="579" y="2783"/>
                    <a:pt x="587" y="2783"/>
                  </a:cubicBezTo>
                  <a:cubicBezTo>
                    <a:pt x="623" y="2783"/>
                    <a:pt x="661" y="2758"/>
                    <a:pt x="673" y="2721"/>
                  </a:cubicBezTo>
                  <a:lnTo>
                    <a:pt x="673" y="2717"/>
                  </a:lnTo>
                  <a:cubicBezTo>
                    <a:pt x="704" y="2709"/>
                    <a:pt x="735" y="2701"/>
                    <a:pt x="762" y="2686"/>
                  </a:cubicBezTo>
                  <a:cubicBezTo>
                    <a:pt x="771" y="2688"/>
                    <a:pt x="779" y="2689"/>
                    <a:pt x="787" y="2689"/>
                  </a:cubicBezTo>
                  <a:cubicBezTo>
                    <a:pt x="835" y="2689"/>
                    <a:pt x="859" y="2659"/>
                    <a:pt x="865" y="2609"/>
                  </a:cubicBezTo>
                  <a:lnTo>
                    <a:pt x="869" y="2605"/>
                  </a:lnTo>
                  <a:cubicBezTo>
                    <a:pt x="915" y="2602"/>
                    <a:pt x="962" y="2567"/>
                    <a:pt x="973" y="2517"/>
                  </a:cubicBezTo>
                  <a:cubicBezTo>
                    <a:pt x="1511" y="2279"/>
                    <a:pt x="1961" y="1902"/>
                    <a:pt x="2387" y="1499"/>
                  </a:cubicBezTo>
                  <a:cubicBezTo>
                    <a:pt x="2683" y="1264"/>
                    <a:pt x="2941" y="976"/>
                    <a:pt x="3259" y="769"/>
                  </a:cubicBezTo>
                  <a:cubicBezTo>
                    <a:pt x="3448" y="653"/>
                    <a:pt x="3598" y="488"/>
                    <a:pt x="3698" y="296"/>
                  </a:cubicBezTo>
                  <a:cubicBezTo>
                    <a:pt x="3836" y="246"/>
                    <a:pt x="3966" y="188"/>
                    <a:pt x="39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9"/>
            <p:cNvSpPr/>
            <p:nvPr/>
          </p:nvSpPr>
          <p:spPr>
            <a:xfrm>
              <a:off x="2463565" y="764995"/>
              <a:ext cx="38310" cy="24723"/>
            </a:xfrm>
            <a:custGeom>
              <a:avLst/>
              <a:gdLst/>
              <a:ahLst/>
              <a:cxnLst/>
              <a:rect l="l" t="t" r="r" b="b"/>
              <a:pathLst>
                <a:path w="1235" h="797" extrusionOk="0">
                  <a:moveTo>
                    <a:pt x="1234" y="0"/>
                  </a:moveTo>
                  <a:lnTo>
                    <a:pt x="1234" y="0"/>
                  </a:lnTo>
                  <a:cubicBezTo>
                    <a:pt x="746" y="46"/>
                    <a:pt x="370" y="288"/>
                    <a:pt x="24" y="603"/>
                  </a:cubicBezTo>
                  <a:cubicBezTo>
                    <a:pt x="1" y="684"/>
                    <a:pt x="58" y="703"/>
                    <a:pt x="120" y="719"/>
                  </a:cubicBezTo>
                  <a:cubicBezTo>
                    <a:pt x="177" y="767"/>
                    <a:pt x="230" y="796"/>
                    <a:pt x="277" y="796"/>
                  </a:cubicBezTo>
                  <a:cubicBezTo>
                    <a:pt x="331" y="796"/>
                    <a:pt x="379" y="759"/>
                    <a:pt x="420" y="669"/>
                  </a:cubicBezTo>
                  <a:lnTo>
                    <a:pt x="535" y="411"/>
                  </a:lnTo>
                  <a:lnTo>
                    <a:pt x="735" y="396"/>
                  </a:lnTo>
                  <a:cubicBezTo>
                    <a:pt x="784" y="412"/>
                    <a:pt x="827" y="419"/>
                    <a:pt x="864" y="419"/>
                  </a:cubicBezTo>
                  <a:cubicBezTo>
                    <a:pt x="1097" y="419"/>
                    <a:pt x="1108" y="139"/>
                    <a:pt x="1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9"/>
            <p:cNvSpPr/>
            <p:nvPr/>
          </p:nvSpPr>
          <p:spPr>
            <a:xfrm>
              <a:off x="2578370" y="512462"/>
              <a:ext cx="81210" cy="52362"/>
            </a:xfrm>
            <a:custGeom>
              <a:avLst/>
              <a:gdLst/>
              <a:ahLst/>
              <a:cxnLst/>
              <a:rect l="l" t="t" r="r" b="b"/>
              <a:pathLst>
                <a:path w="2618" h="1688" extrusionOk="0">
                  <a:moveTo>
                    <a:pt x="503" y="1"/>
                  </a:moveTo>
                  <a:cubicBezTo>
                    <a:pt x="183" y="1"/>
                    <a:pt x="46" y="177"/>
                    <a:pt x="0" y="640"/>
                  </a:cubicBezTo>
                  <a:cubicBezTo>
                    <a:pt x="178" y="381"/>
                    <a:pt x="389" y="234"/>
                    <a:pt x="665" y="234"/>
                  </a:cubicBezTo>
                  <a:cubicBezTo>
                    <a:pt x="700" y="234"/>
                    <a:pt x="736" y="236"/>
                    <a:pt x="773" y="241"/>
                  </a:cubicBezTo>
                  <a:lnTo>
                    <a:pt x="972" y="260"/>
                  </a:lnTo>
                  <a:lnTo>
                    <a:pt x="1065" y="325"/>
                  </a:lnTo>
                  <a:cubicBezTo>
                    <a:pt x="1133" y="374"/>
                    <a:pt x="1202" y="408"/>
                    <a:pt x="1278" y="408"/>
                  </a:cubicBezTo>
                  <a:cubicBezTo>
                    <a:pt x="1309" y="408"/>
                    <a:pt x="1342" y="403"/>
                    <a:pt x="1376" y="391"/>
                  </a:cubicBezTo>
                  <a:cubicBezTo>
                    <a:pt x="1410" y="379"/>
                    <a:pt x="1445" y="373"/>
                    <a:pt x="1479" y="373"/>
                  </a:cubicBezTo>
                  <a:cubicBezTo>
                    <a:pt x="1557" y="373"/>
                    <a:pt x="1632" y="402"/>
                    <a:pt x="1691" y="456"/>
                  </a:cubicBezTo>
                  <a:cubicBezTo>
                    <a:pt x="1699" y="855"/>
                    <a:pt x="1699" y="855"/>
                    <a:pt x="2183" y="859"/>
                  </a:cubicBezTo>
                  <a:lnTo>
                    <a:pt x="2394" y="1163"/>
                  </a:lnTo>
                  <a:cubicBezTo>
                    <a:pt x="2394" y="1244"/>
                    <a:pt x="2394" y="1324"/>
                    <a:pt x="2390" y="1413"/>
                  </a:cubicBezTo>
                  <a:cubicBezTo>
                    <a:pt x="2383" y="1509"/>
                    <a:pt x="2210" y="1647"/>
                    <a:pt x="2410" y="1685"/>
                  </a:cubicBezTo>
                  <a:cubicBezTo>
                    <a:pt x="2418" y="1687"/>
                    <a:pt x="2426" y="1688"/>
                    <a:pt x="2434" y="1688"/>
                  </a:cubicBezTo>
                  <a:cubicBezTo>
                    <a:pt x="2545" y="1688"/>
                    <a:pt x="2575" y="1539"/>
                    <a:pt x="2575" y="1428"/>
                  </a:cubicBezTo>
                  <a:cubicBezTo>
                    <a:pt x="2575" y="1297"/>
                    <a:pt x="2617" y="1159"/>
                    <a:pt x="2498" y="1048"/>
                  </a:cubicBezTo>
                  <a:cubicBezTo>
                    <a:pt x="2448" y="894"/>
                    <a:pt x="2356" y="779"/>
                    <a:pt x="2191" y="752"/>
                  </a:cubicBezTo>
                  <a:cubicBezTo>
                    <a:pt x="1998" y="663"/>
                    <a:pt x="1922" y="471"/>
                    <a:pt x="1791" y="325"/>
                  </a:cubicBezTo>
                  <a:cubicBezTo>
                    <a:pt x="1787" y="271"/>
                    <a:pt x="1753" y="248"/>
                    <a:pt x="1699" y="245"/>
                  </a:cubicBezTo>
                  <a:cubicBezTo>
                    <a:pt x="1626" y="189"/>
                    <a:pt x="1555" y="127"/>
                    <a:pt x="1469" y="127"/>
                  </a:cubicBezTo>
                  <a:cubicBezTo>
                    <a:pt x="1437" y="127"/>
                    <a:pt x="1402" y="135"/>
                    <a:pt x="1364" y="156"/>
                  </a:cubicBezTo>
                  <a:cubicBezTo>
                    <a:pt x="1351" y="148"/>
                    <a:pt x="1337" y="145"/>
                    <a:pt x="1322" y="145"/>
                  </a:cubicBezTo>
                  <a:cubicBezTo>
                    <a:pt x="1308" y="145"/>
                    <a:pt x="1293" y="148"/>
                    <a:pt x="1280" y="156"/>
                  </a:cubicBezTo>
                  <a:lnTo>
                    <a:pt x="1161" y="148"/>
                  </a:lnTo>
                  <a:cubicBezTo>
                    <a:pt x="1147" y="139"/>
                    <a:pt x="1133" y="134"/>
                    <a:pt x="1117" y="134"/>
                  </a:cubicBezTo>
                  <a:cubicBezTo>
                    <a:pt x="1107" y="134"/>
                    <a:pt x="1096" y="136"/>
                    <a:pt x="1084" y="141"/>
                  </a:cubicBezTo>
                  <a:cubicBezTo>
                    <a:pt x="949" y="10"/>
                    <a:pt x="769" y="25"/>
                    <a:pt x="607" y="6"/>
                  </a:cubicBezTo>
                  <a:cubicBezTo>
                    <a:pt x="571" y="3"/>
                    <a:pt x="536" y="1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9"/>
            <p:cNvSpPr/>
            <p:nvPr/>
          </p:nvSpPr>
          <p:spPr>
            <a:xfrm>
              <a:off x="2683869" y="592741"/>
              <a:ext cx="13370" cy="39271"/>
            </a:xfrm>
            <a:custGeom>
              <a:avLst/>
              <a:gdLst/>
              <a:ahLst/>
              <a:cxnLst/>
              <a:rect l="l" t="t" r="r" b="b"/>
              <a:pathLst>
                <a:path w="431" h="1266" extrusionOk="0">
                  <a:moveTo>
                    <a:pt x="4" y="1"/>
                  </a:moveTo>
                  <a:cubicBezTo>
                    <a:pt x="96" y="381"/>
                    <a:pt x="334" y="765"/>
                    <a:pt x="8" y="1153"/>
                  </a:cubicBezTo>
                  <a:cubicBezTo>
                    <a:pt x="0" y="1165"/>
                    <a:pt x="23" y="1222"/>
                    <a:pt x="46" y="1242"/>
                  </a:cubicBezTo>
                  <a:cubicBezTo>
                    <a:pt x="65" y="1257"/>
                    <a:pt x="89" y="1266"/>
                    <a:pt x="112" y="1266"/>
                  </a:cubicBezTo>
                  <a:cubicBezTo>
                    <a:pt x="139" y="1266"/>
                    <a:pt x="164" y="1254"/>
                    <a:pt x="177" y="1226"/>
                  </a:cubicBezTo>
                  <a:cubicBezTo>
                    <a:pt x="242" y="1084"/>
                    <a:pt x="427" y="988"/>
                    <a:pt x="384" y="788"/>
                  </a:cubicBezTo>
                  <a:cubicBezTo>
                    <a:pt x="430" y="704"/>
                    <a:pt x="430" y="596"/>
                    <a:pt x="384" y="512"/>
                  </a:cubicBezTo>
                  <a:cubicBezTo>
                    <a:pt x="277" y="323"/>
                    <a:pt x="231" y="93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9"/>
            <p:cNvSpPr/>
            <p:nvPr/>
          </p:nvSpPr>
          <p:spPr>
            <a:xfrm>
              <a:off x="2683372" y="592369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8" y="1"/>
                  </a:moveTo>
                  <a:lnTo>
                    <a:pt x="1" y="9"/>
                  </a:lnTo>
                  <a:cubicBezTo>
                    <a:pt x="8" y="9"/>
                    <a:pt x="8" y="9"/>
                    <a:pt x="16" y="13"/>
                  </a:cubicBezTo>
                  <a:cubicBezTo>
                    <a:pt x="16" y="9"/>
                    <a:pt x="16" y="5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9"/>
            <p:cNvSpPr/>
            <p:nvPr/>
          </p:nvSpPr>
          <p:spPr>
            <a:xfrm>
              <a:off x="2591584" y="622428"/>
              <a:ext cx="18643" cy="21094"/>
            </a:xfrm>
            <a:custGeom>
              <a:avLst/>
              <a:gdLst/>
              <a:ahLst/>
              <a:cxnLst/>
              <a:rect l="l" t="t" r="r" b="b"/>
              <a:pathLst>
                <a:path w="601" h="680" extrusionOk="0">
                  <a:moveTo>
                    <a:pt x="562" y="0"/>
                  </a:moveTo>
                  <a:lnTo>
                    <a:pt x="562" y="0"/>
                  </a:lnTo>
                  <a:cubicBezTo>
                    <a:pt x="312" y="12"/>
                    <a:pt x="212" y="142"/>
                    <a:pt x="105" y="265"/>
                  </a:cubicBezTo>
                  <a:cubicBezTo>
                    <a:pt x="1" y="385"/>
                    <a:pt x="124" y="481"/>
                    <a:pt x="162" y="577"/>
                  </a:cubicBezTo>
                  <a:cubicBezTo>
                    <a:pt x="190" y="654"/>
                    <a:pt x="253" y="680"/>
                    <a:pt x="324" y="680"/>
                  </a:cubicBezTo>
                  <a:cubicBezTo>
                    <a:pt x="353" y="680"/>
                    <a:pt x="383" y="675"/>
                    <a:pt x="412" y="669"/>
                  </a:cubicBezTo>
                  <a:cubicBezTo>
                    <a:pt x="600" y="631"/>
                    <a:pt x="404" y="527"/>
                    <a:pt x="447" y="446"/>
                  </a:cubicBezTo>
                  <a:cubicBezTo>
                    <a:pt x="508" y="323"/>
                    <a:pt x="520" y="169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9"/>
            <p:cNvSpPr/>
            <p:nvPr/>
          </p:nvSpPr>
          <p:spPr>
            <a:xfrm>
              <a:off x="2489684" y="589298"/>
              <a:ext cx="37100" cy="51959"/>
            </a:xfrm>
            <a:custGeom>
              <a:avLst/>
              <a:gdLst/>
              <a:ahLst/>
              <a:cxnLst/>
              <a:rect l="l" t="t" r="r" b="b"/>
              <a:pathLst>
                <a:path w="1196" h="1675" extrusionOk="0">
                  <a:moveTo>
                    <a:pt x="890" y="0"/>
                  </a:moveTo>
                  <a:cubicBezTo>
                    <a:pt x="803" y="0"/>
                    <a:pt x="731" y="59"/>
                    <a:pt x="677" y="200"/>
                  </a:cubicBezTo>
                  <a:cubicBezTo>
                    <a:pt x="427" y="377"/>
                    <a:pt x="312" y="642"/>
                    <a:pt x="200" y="911"/>
                  </a:cubicBezTo>
                  <a:cubicBezTo>
                    <a:pt x="181" y="934"/>
                    <a:pt x="177" y="968"/>
                    <a:pt x="185" y="995"/>
                  </a:cubicBezTo>
                  <a:cubicBezTo>
                    <a:pt x="81" y="1122"/>
                    <a:pt x="104" y="1268"/>
                    <a:pt x="96" y="1414"/>
                  </a:cubicBezTo>
                  <a:cubicBezTo>
                    <a:pt x="46" y="1499"/>
                    <a:pt x="0" y="1614"/>
                    <a:pt x="104" y="1664"/>
                  </a:cubicBezTo>
                  <a:cubicBezTo>
                    <a:pt x="121" y="1671"/>
                    <a:pt x="137" y="1674"/>
                    <a:pt x="151" y="1674"/>
                  </a:cubicBezTo>
                  <a:cubicBezTo>
                    <a:pt x="227" y="1674"/>
                    <a:pt x="265" y="1581"/>
                    <a:pt x="281" y="1506"/>
                  </a:cubicBezTo>
                  <a:cubicBezTo>
                    <a:pt x="289" y="1472"/>
                    <a:pt x="289" y="1445"/>
                    <a:pt x="277" y="1410"/>
                  </a:cubicBezTo>
                  <a:cubicBezTo>
                    <a:pt x="312" y="1318"/>
                    <a:pt x="315" y="1218"/>
                    <a:pt x="292" y="1122"/>
                  </a:cubicBezTo>
                  <a:cubicBezTo>
                    <a:pt x="504" y="815"/>
                    <a:pt x="681" y="488"/>
                    <a:pt x="946" y="223"/>
                  </a:cubicBezTo>
                  <a:lnTo>
                    <a:pt x="976" y="215"/>
                  </a:lnTo>
                  <a:cubicBezTo>
                    <a:pt x="1009" y="227"/>
                    <a:pt x="1044" y="238"/>
                    <a:pt x="1077" y="238"/>
                  </a:cubicBezTo>
                  <a:cubicBezTo>
                    <a:pt x="1107" y="238"/>
                    <a:pt x="1135" y="229"/>
                    <a:pt x="1157" y="204"/>
                  </a:cubicBezTo>
                  <a:cubicBezTo>
                    <a:pt x="1195" y="165"/>
                    <a:pt x="1169" y="119"/>
                    <a:pt x="1115" y="96"/>
                  </a:cubicBezTo>
                  <a:cubicBezTo>
                    <a:pt x="1032" y="36"/>
                    <a:pt x="957" y="0"/>
                    <a:pt x="8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9"/>
            <p:cNvSpPr/>
            <p:nvPr/>
          </p:nvSpPr>
          <p:spPr>
            <a:xfrm>
              <a:off x="2755370" y="477843"/>
              <a:ext cx="69764" cy="90268"/>
            </a:xfrm>
            <a:custGeom>
              <a:avLst/>
              <a:gdLst/>
              <a:ahLst/>
              <a:cxnLst/>
              <a:rect l="l" t="t" r="r" b="b"/>
              <a:pathLst>
                <a:path w="2249" h="2910" extrusionOk="0">
                  <a:moveTo>
                    <a:pt x="2249" y="0"/>
                  </a:moveTo>
                  <a:cubicBezTo>
                    <a:pt x="1849" y="165"/>
                    <a:pt x="1791" y="507"/>
                    <a:pt x="1618" y="753"/>
                  </a:cubicBezTo>
                  <a:cubicBezTo>
                    <a:pt x="1480" y="838"/>
                    <a:pt x="1465" y="995"/>
                    <a:pt x="1407" y="1130"/>
                  </a:cubicBezTo>
                  <a:cubicBezTo>
                    <a:pt x="1034" y="1514"/>
                    <a:pt x="623" y="1860"/>
                    <a:pt x="408" y="2371"/>
                  </a:cubicBezTo>
                  <a:cubicBezTo>
                    <a:pt x="235" y="2471"/>
                    <a:pt x="127" y="2629"/>
                    <a:pt x="39" y="2798"/>
                  </a:cubicBezTo>
                  <a:cubicBezTo>
                    <a:pt x="16" y="2828"/>
                    <a:pt x="4" y="2855"/>
                    <a:pt x="1" y="2890"/>
                  </a:cubicBezTo>
                  <a:lnTo>
                    <a:pt x="70" y="2871"/>
                  </a:lnTo>
                  <a:cubicBezTo>
                    <a:pt x="70" y="2874"/>
                    <a:pt x="74" y="2878"/>
                    <a:pt x="74" y="2882"/>
                  </a:cubicBezTo>
                  <a:lnTo>
                    <a:pt x="120" y="2909"/>
                  </a:lnTo>
                  <a:cubicBezTo>
                    <a:pt x="200" y="2717"/>
                    <a:pt x="435" y="2667"/>
                    <a:pt x="523" y="2486"/>
                  </a:cubicBezTo>
                  <a:lnTo>
                    <a:pt x="1445" y="1314"/>
                  </a:lnTo>
                  <a:cubicBezTo>
                    <a:pt x="1626" y="1226"/>
                    <a:pt x="1638" y="1015"/>
                    <a:pt x="1757" y="880"/>
                  </a:cubicBezTo>
                  <a:cubicBezTo>
                    <a:pt x="1910" y="607"/>
                    <a:pt x="2202" y="415"/>
                    <a:pt x="2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9"/>
            <p:cNvSpPr/>
            <p:nvPr/>
          </p:nvSpPr>
          <p:spPr>
            <a:xfrm>
              <a:off x="2621146" y="589515"/>
              <a:ext cx="48143" cy="25498"/>
            </a:xfrm>
            <a:custGeom>
              <a:avLst/>
              <a:gdLst/>
              <a:ahLst/>
              <a:cxnLst/>
              <a:rect l="l" t="t" r="r" b="b"/>
              <a:pathLst>
                <a:path w="1552" h="822" extrusionOk="0">
                  <a:moveTo>
                    <a:pt x="443" y="1"/>
                  </a:moveTo>
                  <a:cubicBezTo>
                    <a:pt x="394" y="1"/>
                    <a:pt x="346" y="29"/>
                    <a:pt x="301" y="101"/>
                  </a:cubicBezTo>
                  <a:cubicBezTo>
                    <a:pt x="155" y="131"/>
                    <a:pt x="1" y="185"/>
                    <a:pt x="128" y="354"/>
                  </a:cubicBezTo>
                  <a:cubicBezTo>
                    <a:pt x="156" y="393"/>
                    <a:pt x="185" y="408"/>
                    <a:pt x="214" y="408"/>
                  </a:cubicBezTo>
                  <a:cubicBezTo>
                    <a:pt x="281" y="408"/>
                    <a:pt x="348" y="324"/>
                    <a:pt x="404" y="270"/>
                  </a:cubicBezTo>
                  <a:cubicBezTo>
                    <a:pt x="414" y="268"/>
                    <a:pt x="424" y="267"/>
                    <a:pt x="433" y="267"/>
                  </a:cubicBezTo>
                  <a:cubicBezTo>
                    <a:pt x="536" y="267"/>
                    <a:pt x="584" y="362"/>
                    <a:pt x="666" y="412"/>
                  </a:cubicBezTo>
                  <a:cubicBezTo>
                    <a:pt x="789" y="777"/>
                    <a:pt x="1107" y="777"/>
                    <a:pt x="1411" y="815"/>
                  </a:cubicBezTo>
                  <a:cubicBezTo>
                    <a:pt x="1429" y="820"/>
                    <a:pt x="1445" y="822"/>
                    <a:pt x="1459" y="822"/>
                  </a:cubicBezTo>
                  <a:cubicBezTo>
                    <a:pt x="1524" y="822"/>
                    <a:pt x="1551" y="778"/>
                    <a:pt x="1542" y="696"/>
                  </a:cubicBezTo>
                  <a:cubicBezTo>
                    <a:pt x="1476" y="541"/>
                    <a:pt x="1369" y="514"/>
                    <a:pt x="1254" y="514"/>
                  </a:cubicBezTo>
                  <a:cubicBezTo>
                    <a:pt x="1193" y="514"/>
                    <a:pt x="1130" y="522"/>
                    <a:pt x="1070" y="522"/>
                  </a:cubicBezTo>
                  <a:cubicBezTo>
                    <a:pt x="1019" y="522"/>
                    <a:pt x="970" y="516"/>
                    <a:pt x="927" y="496"/>
                  </a:cubicBezTo>
                  <a:lnTo>
                    <a:pt x="815" y="389"/>
                  </a:lnTo>
                  <a:lnTo>
                    <a:pt x="819" y="389"/>
                  </a:lnTo>
                  <a:cubicBezTo>
                    <a:pt x="804" y="258"/>
                    <a:pt x="723" y="143"/>
                    <a:pt x="608" y="85"/>
                  </a:cubicBezTo>
                  <a:cubicBezTo>
                    <a:pt x="552" y="35"/>
                    <a:pt x="496" y="1"/>
                    <a:pt x="4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9"/>
            <p:cNvSpPr/>
            <p:nvPr/>
          </p:nvSpPr>
          <p:spPr>
            <a:xfrm>
              <a:off x="2641309" y="355904"/>
              <a:ext cx="35363" cy="31392"/>
            </a:xfrm>
            <a:custGeom>
              <a:avLst/>
              <a:gdLst/>
              <a:ahLst/>
              <a:cxnLst/>
              <a:rect l="l" t="t" r="r" b="b"/>
              <a:pathLst>
                <a:path w="1140" h="1012" extrusionOk="0">
                  <a:moveTo>
                    <a:pt x="246" y="0"/>
                  </a:moveTo>
                  <a:cubicBezTo>
                    <a:pt x="250" y="365"/>
                    <a:pt x="623" y="465"/>
                    <a:pt x="650" y="757"/>
                  </a:cubicBezTo>
                  <a:lnTo>
                    <a:pt x="538" y="811"/>
                  </a:lnTo>
                  <a:cubicBezTo>
                    <a:pt x="515" y="788"/>
                    <a:pt x="492" y="773"/>
                    <a:pt x="461" y="757"/>
                  </a:cubicBezTo>
                  <a:cubicBezTo>
                    <a:pt x="359" y="643"/>
                    <a:pt x="306" y="587"/>
                    <a:pt x="264" y="587"/>
                  </a:cubicBezTo>
                  <a:cubicBezTo>
                    <a:pt x="225" y="587"/>
                    <a:pt x="197" y="637"/>
                    <a:pt x="146" y="734"/>
                  </a:cubicBezTo>
                  <a:cubicBezTo>
                    <a:pt x="112" y="811"/>
                    <a:pt x="0" y="919"/>
                    <a:pt x="185" y="946"/>
                  </a:cubicBezTo>
                  <a:cubicBezTo>
                    <a:pt x="411" y="980"/>
                    <a:pt x="642" y="999"/>
                    <a:pt x="865" y="1011"/>
                  </a:cubicBezTo>
                  <a:cubicBezTo>
                    <a:pt x="879" y="1012"/>
                    <a:pt x="893" y="1012"/>
                    <a:pt x="906" y="1012"/>
                  </a:cubicBezTo>
                  <a:cubicBezTo>
                    <a:pt x="1139" y="1012"/>
                    <a:pt x="1048" y="882"/>
                    <a:pt x="957" y="765"/>
                  </a:cubicBezTo>
                  <a:cubicBezTo>
                    <a:pt x="961" y="711"/>
                    <a:pt x="922" y="661"/>
                    <a:pt x="872" y="657"/>
                  </a:cubicBezTo>
                  <a:lnTo>
                    <a:pt x="865" y="657"/>
                  </a:lnTo>
                  <a:lnTo>
                    <a:pt x="861" y="653"/>
                  </a:lnTo>
                  <a:cubicBezTo>
                    <a:pt x="688" y="423"/>
                    <a:pt x="569" y="139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9"/>
            <p:cNvSpPr/>
            <p:nvPr/>
          </p:nvSpPr>
          <p:spPr>
            <a:xfrm>
              <a:off x="2672174" y="426691"/>
              <a:ext cx="62381" cy="66445"/>
            </a:xfrm>
            <a:custGeom>
              <a:avLst/>
              <a:gdLst/>
              <a:ahLst/>
              <a:cxnLst/>
              <a:rect l="l" t="t" r="r" b="b"/>
              <a:pathLst>
                <a:path w="2011" h="2142" extrusionOk="0">
                  <a:moveTo>
                    <a:pt x="846" y="370"/>
                  </a:moveTo>
                  <a:lnTo>
                    <a:pt x="846" y="370"/>
                  </a:lnTo>
                  <a:cubicBezTo>
                    <a:pt x="861" y="373"/>
                    <a:pt x="869" y="385"/>
                    <a:pt x="877" y="397"/>
                  </a:cubicBezTo>
                  <a:lnTo>
                    <a:pt x="846" y="370"/>
                  </a:lnTo>
                  <a:close/>
                  <a:moveTo>
                    <a:pt x="1314" y="1"/>
                  </a:moveTo>
                  <a:cubicBezTo>
                    <a:pt x="1093" y="1"/>
                    <a:pt x="890" y="127"/>
                    <a:pt x="681" y="224"/>
                  </a:cubicBezTo>
                  <a:cubicBezTo>
                    <a:pt x="423" y="339"/>
                    <a:pt x="327" y="600"/>
                    <a:pt x="177" y="812"/>
                  </a:cubicBezTo>
                  <a:cubicBezTo>
                    <a:pt x="0" y="1061"/>
                    <a:pt x="62" y="1346"/>
                    <a:pt x="66" y="1618"/>
                  </a:cubicBezTo>
                  <a:cubicBezTo>
                    <a:pt x="66" y="1618"/>
                    <a:pt x="66" y="1618"/>
                    <a:pt x="66" y="1618"/>
                  </a:cubicBezTo>
                  <a:lnTo>
                    <a:pt x="66" y="1618"/>
                  </a:lnTo>
                  <a:cubicBezTo>
                    <a:pt x="81" y="1622"/>
                    <a:pt x="93" y="1638"/>
                    <a:pt x="100" y="1653"/>
                  </a:cubicBezTo>
                  <a:lnTo>
                    <a:pt x="66" y="1618"/>
                  </a:lnTo>
                  <a:lnTo>
                    <a:pt x="66" y="1618"/>
                  </a:lnTo>
                  <a:cubicBezTo>
                    <a:pt x="54" y="1818"/>
                    <a:pt x="81" y="2007"/>
                    <a:pt x="269" y="2133"/>
                  </a:cubicBezTo>
                  <a:cubicBezTo>
                    <a:pt x="289" y="2139"/>
                    <a:pt x="307" y="2141"/>
                    <a:pt x="321" y="2141"/>
                  </a:cubicBezTo>
                  <a:cubicBezTo>
                    <a:pt x="379" y="2141"/>
                    <a:pt x="393" y="2100"/>
                    <a:pt x="366" y="2026"/>
                  </a:cubicBezTo>
                  <a:lnTo>
                    <a:pt x="266" y="1814"/>
                  </a:lnTo>
                  <a:lnTo>
                    <a:pt x="262" y="1519"/>
                  </a:lnTo>
                  <a:lnTo>
                    <a:pt x="269" y="1115"/>
                  </a:lnTo>
                  <a:cubicBezTo>
                    <a:pt x="327" y="1023"/>
                    <a:pt x="327" y="923"/>
                    <a:pt x="323" y="819"/>
                  </a:cubicBezTo>
                  <a:cubicBezTo>
                    <a:pt x="535" y="719"/>
                    <a:pt x="627" y="454"/>
                    <a:pt x="877" y="404"/>
                  </a:cubicBezTo>
                  <a:lnTo>
                    <a:pt x="1368" y="212"/>
                  </a:lnTo>
                  <a:lnTo>
                    <a:pt x="2010" y="658"/>
                  </a:lnTo>
                  <a:cubicBezTo>
                    <a:pt x="1976" y="320"/>
                    <a:pt x="1841" y="166"/>
                    <a:pt x="1614" y="85"/>
                  </a:cubicBezTo>
                  <a:cubicBezTo>
                    <a:pt x="1510" y="25"/>
                    <a:pt x="1410" y="1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9"/>
            <p:cNvSpPr/>
            <p:nvPr/>
          </p:nvSpPr>
          <p:spPr>
            <a:xfrm>
              <a:off x="2651205" y="404171"/>
              <a:ext cx="25871" cy="42808"/>
            </a:xfrm>
            <a:custGeom>
              <a:avLst/>
              <a:gdLst/>
              <a:ahLst/>
              <a:cxnLst/>
              <a:rect l="l" t="t" r="r" b="b"/>
              <a:pathLst>
                <a:path w="834" h="1380" extrusionOk="0">
                  <a:moveTo>
                    <a:pt x="480" y="0"/>
                  </a:moveTo>
                  <a:cubicBezTo>
                    <a:pt x="407" y="162"/>
                    <a:pt x="269" y="308"/>
                    <a:pt x="315" y="519"/>
                  </a:cubicBezTo>
                  <a:cubicBezTo>
                    <a:pt x="427" y="854"/>
                    <a:pt x="0" y="1023"/>
                    <a:pt x="35" y="1380"/>
                  </a:cubicBezTo>
                  <a:cubicBezTo>
                    <a:pt x="373" y="1245"/>
                    <a:pt x="507" y="980"/>
                    <a:pt x="653" y="727"/>
                  </a:cubicBezTo>
                  <a:cubicBezTo>
                    <a:pt x="826" y="535"/>
                    <a:pt x="834" y="496"/>
                    <a:pt x="680" y="462"/>
                  </a:cubicBezTo>
                  <a:cubicBezTo>
                    <a:pt x="507" y="427"/>
                    <a:pt x="577" y="335"/>
                    <a:pt x="565" y="250"/>
                  </a:cubicBezTo>
                  <a:cubicBezTo>
                    <a:pt x="557" y="162"/>
                    <a:pt x="688" y="54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9"/>
            <p:cNvSpPr/>
            <p:nvPr/>
          </p:nvSpPr>
          <p:spPr>
            <a:xfrm>
              <a:off x="2407543" y="740676"/>
              <a:ext cx="40450" cy="33253"/>
            </a:xfrm>
            <a:custGeom>
              <a:avLst/>
              <a:gdLst/>
              <a:ahLst/>
              <a:cxnLst/>
              <a:rect l="l" t="t" r="r" b="b"/>
              <a:pathLst>
                <a:path w="1304" h="1072" extrusionOk="0">
                  <a:moveTo>
                    <a:pt x="254" y="0"/>
                  </a:moveTo>
                  <a:lnTo>
                    <a:pt x="254" y="0"/>
                  </a:lnTo>
                  <a:cubicBezTo>
                    <a:pt x="81" y="19"/>
                    <a:pt x="62" y="162"/>
                    <a:pt x="16" y="277"/>
                  </a:cubicBezTo>
                  <a:cubicBezTo>
                    <a:pt x="1" y="365"/>
                    <a:pt x="12" y="446"/>
                    <a:pt x="108" y="481"/>
                  </a:cubicBezTo>
                  <a:lnTo>
                    <a:pt x="101" y="488"/>
                  </a:lnTo>
                  <a:cubicBezTo>
                    <a:pt x="189" y="788"/>
                    <a:pt x="370" y="988"/>
                    <a:pt x="704" y="1003"/>
                  </a:cubicBezTo>
                  <a:cubicBezTo>
                    <a:pt x="837" y="1046"/>
                    <a:pt x="936" y="1071"/>
                    <a:pt x="1012" y="1071"/>
                  </a:cubicBezTo>
                  <a:cubicBezTo>
                    <a:pt x="1183" y="1071"/>
                    <a:pt x="1237" y="941"/>
                    <a:pt x="1303" y="584"/>
                  </a:cubicBezTo>
                  <a:cubicBezTo>
                    <a:pt x="1119" y="319"/>
                    <a:pt x="1119" y="319"/>
                    <a:pt x="842" y="281"/>
                  </a:cubicBezTo>
                  <a:lnTo>
                    <a:pt x="842" y="281"/>
                  </a:lnTo>
                  <a:lnTo>
                    <a:pt x="1115" y="573"/>
                  </a:lnTo>
                  <a:cubicBezTo>
                    <a:pt x="1019" y="680"/>
                    <a:pt x="985" y="838"/>
                    <a:pt x="823" y="880"/>
                  </a:cubicBezTo>
                  <a:cubicBezTo>
                    <a:pt x="543" y="857"/>
                    <a:pt x="427" y="603"/>
                    <a:pt x="235" y="461"/>
                  </a:cubicBezTo>
                  <a:cubicBezTo>
                    <a:pt x="151" y="308"/>
                    <a:pt x="362" y="165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9"/>
            <p:cNvSpPr/>
            <p:nvPr/>
          </p:nvSpPr>
          <p:spPr>
            <a:xfrm>
              <a:off x="2708654" y="450732"/>
              <a:ext cx="29810" cy="19636"/>
            </a:xfrm>
            <a:custGeom>
              <a:avLst/>
              <a:gdLst/>
              <a:ahLst/>
              <a:cxnLst/>
              <a:rect l="l" t="t" r="r" b="b"/>
              <a:pathLst>
                <a:path w="961" h="633" extrusionOk="0">
                  <a:moveTo>
                    <a:pt x="308" y="1"/>
                  </a:moveTo>
                  <a:cubicBezTo>
                    <a:pt x="272" y="1"/>
                    <a:pt x="237" y="8"/>
                    <a:pt x="204" y="21"/>
                  </a:cubicBezTo>
                  <a:cubicBezTo>
                    <a:pt x="112" y="52"/>
                    <a:pt x="96" y="129"/>
                    <a:pt x="77" y="209"/>
                  </a:cubicBezTo>
                  <a:cubicBezTo>
                    <a:pt x="31" y="232"/>
                    <a:pt x="0" y="282"/>
                    <a:pt x="0" y="329"/>
                  </a:cubicBezTo>
                  <a:cubicBezTo>
                    <a:pt x="127" y="390"/>
                    <a:pt x="73" y="574"/>
                    <a:pt x="204" y="632"/>
                  </a:cubicBezTo>
                  <a:cubicBezTo>
                    <a:pt x="277" y="498"/>
                    <a:pt x="189" y="363"/>
                    <a:pt x="212" y="229"/>
                  </a:cubicBezTo>
                  <a:cubicBezTo>
                    <a:pt x="249" y="224"/>
                    <a:pt x="286" y="221"/>
                    <a:pt x="322" y="221"/>
                  </a:cubicBezTo>
                  <a:cubicBezTo>
                    <a:pt x="414" y="221"/>
                    <a:pt x="499" y="244"/>
                    <a:pt x="565" y="332"/>
                  </a:cubicBezTo>
                  <a:cubicBezTo>
                    <a:pt x="616" y="409"/>
                    <a:pt x="670" y="530"/>
                    <a:pt x="750" y="530"/>
                  </a:cubicBezTo>
                  <a:cubicBezTo>
                    <a:pt x="778" y="530"/>
                    <a:pt x="810" y="515"/>
                    <a:pt x="846" y="478"/>
                  </a:cubicBezTo>
                  <a:cubicBezTo>
                    <a:pt x="961" y="363"/>
                    <a:pt x="723" y="302"/>
                    <a:pt x="688" y="179"/>
                  </a:cubicBezTo>
                  <a:cubicBezTo>
                    <a:pt x="656" y="77"/>
                    <a:pt x="558" y="20"/>
                    <a:pt x="438" y="20"/>
                  </a:cubicBezTo>
                  <a:cubicBezTo>
                    <a:pt x="431" y="20"/>
                    <a:pt x="423" y="21"/>
                    <a:pt x="415" y="21"/>
                  </a:cubicBezTo>
                  <a:cubicBezTo>
                    <a:pt x="381" y="8"/>
                    <a:pt x="344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9"/>
            <p:cNvSpPr/>
            <p:nvPr/>
          </p:nvSpPr>
          <p:spPr>
            <a:xfrm>
              <a:off x="2257840" y="644359"/>
              <a:ext cx="147128" cy="95945"/>
            </a:xfrm>
            <a:custGeom>
              <a:avLst/>
              <a:gdLst/>
              <a:ahLst/>
              <a:cxnLst/>
              <a:rect l="l" t="t" r="r" b="b"/>
              <a:pathLst>
                <a:path w="4743" h="3093" extrusionOk="0">
                  <a:moveTo>
                    <a:pt x="4661" y="1"/>
                  </a:moveTo>
                  <a:cubicBezTo>
                    <a:pt x="4629" y="1"/>
                    <a:pt x="4588" y="20"/>
                    <a:pt x="4539" y="58"/>
                  </a:cubicBezTo>
                  <a:cubicBezTo>
                    <a:pt x="4385" y="212"/>
                    <a:pt x="4120" y="212"/>
                    <a:pt x="4035" y="450"/>
                  </a:cubicBezTo>
                  <a:cubicBezTo>
                    <a:pt x="3958" y="469"/>
                    <a:pt x="3878" y="469"/>
                    <a:pt x="3828" y="546"/>
                  </a:cubicBezTo>
                  <a:cubicBezTo>
                    <a:pt x="3524" y="584"/>
                    <a:pt x="3409" y="861"/>
                    <a:pt x="3209" y="1026"/>
                  </a:cubicBezTo>
                  <a:cubicBezTo>
                    <a:pt x="3174" y="1026"/>
                    <a:pt x="3140" y="1042"/>
                    <a:pt x="3121" y="1072"/>
                  </a:cubicBezTo>
                  <a:cubicBezTo>
                    <a:pt x="3117" y="1072"/>
                    <a:pt x="3117" y="1076"/>
                    <a:pt x="3113" y="1076"/>
                  </a:cubicBezTo>
                  <a:lnTo>
                    <a:pt x="3121" y="1065"/>
                  </a:lnTo>
                  <a:cubicBezTo>
                    <a:pt x="3071" y="1065"/>
                    <a:pt x="3025" y="1103"/>
                    <a:pt x="3021" y="1157"/>
                  </a:cubicBezTo>
                  <a:lnTo>
                    <a:pt x="3032" y="1153"/>
                  </a:lnTo>
                  <a:lnTo>
                    <a:pt x="3032" y="1153"/>
                  </a:lnTo>
                  <a:cubicBezTo>
                    <a:pt x="3032" y="1157"/>
                    <a:pt x="3025" y="1157"/>
                    <a:pt x="3021" y="1161"/>
                  </a:cubicBezTo>
                  <a:cubicBezTo>
                    <a:pt x="2925" y="1268"/>
                    <a:pt x="2771" y="1315"/>
                    <a:pt x="2713" y="1461"/>
                  </a:cubicBezTo>
                  <a:cubicBezTo>
                    <a:pt x="2410" y="1660"/>
                    <a:pt x="2091" y="1829"/>
                    <a:pt x="1822" y="2083"/>
                  </a:cubicBezTo>
                  <a:cubicBezTo>
                    <a:pt x="1553" y="2341"/>
                    <a:pt x="1219" y="2502"/>
                    <a:pt x="919" y="2713"/>
                  </a:cubicBezTo>
                  <a:cubicBezTo>
                    <a:pt x="634" y="2909"/>
                    <a:pt x="296" y="2794"/>
                    <a:pt x="0" y="2925"/>
                  </a:cubicBezTo>
                  <a:cubicBezTo>
                    <a:pt x="144" y="3033"/>
                    <a:pt x="373" y="3093"/>
                    <a:pt x="599" y="3093"/>
                  </a:cubicBezTo>
                  <a:cubicBezTo>
                    <a:pt x="772" y="3093"/>
                    <a:pt x="944" y="3057"/>
                    <a:pt x="1073" y="2982"/>
                  </a:cubicBezTo>
                  <a:cubicBezTo>
                    <a:pt x="1699" y="2613"/>
                    <a:pt x="2287" y="2171"/>
                    <a:pt x="2821" y="1668"/>
                  </a:cubicBezTo>
                  <a:cubicBezTo>
                    <a:pt x="2994" y="1576"/>
                    <a:pt x="3148" y="1461"/>
                    <a:pt x="3232" y="1276"/>
                  </a:cubicBezTo>
                  <a:cubicBezTo>
                    <a:pt x="3513" y="1169"/>
                    <a:pt x="3693" y="930"/>
                    <a:pt x="3939" y="773"/>
                  </a:cubicBezTo>
                  <a:lnTo>
                    <a:pt x="4235" y="558"/>
                  </a:lnTo>
                  <a:lnTo>
                    <a:pt x="4742" y="143"/>
                  </a:lnTo>
                  <a:cubicBezTo>
                    <a:pt x="4738" y="47"/>
                    <a:pt x="4710" y="1"/>
                    <a:pt x="46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9"/>
            <p:cNvSpPr/>
            <p:nvPr/>
          </p:nvSpPr>
          <p:spPr>
            <a:xfrm>
              <a:off x="2521758" y="614238"/>
              <a:ext cx="46747" cy="29345"/>
            </a:xfrm>
            <a:custGeom>
              <a:avLst/>
              <a:gdLst/>
              <a:ahLst/>
              <a:cxnLst/>
              <a:rect l="l" t="t" r="r" b="b"/>
              <a:pathLst>
                <a:path w="1507" h="946" extrusionOk="0">
                  <a:moveTo>
                    <a:pt x="195" y="1"/>
                  </a:moveTo>
                  <a:cubicBezTo>
                    <a:pt x="166" y="1"/>
                    <a:pt x="130" y="36"/>
                    <a:pt x="85" y="111"/>
                  </a:cubicBezTo>
                  <a:cubicBezTo>
                    <a:pt x="31" y="264"/>
                    <a:pt x="0" y="414"/>
                    <a:pt x="161" y="522"/>
                  </a:cubicBezTo>
                  <a:cubicBezTo>
                    <a:pt x="302" y="650"/>
                    <a:pt x="414" y="845"/>
                    <a:pt x="609" y="845"/>
                  </a:cubicBezTo>
                  <a:cubicBezTo>
                    <a:pt x="658" y="845"/>
                    <a:pt x="714" y="832"/>
                    <a:pt x="776" y="802"/>
                  </a:cubicBezTo>
                  <a:cubicBezTo>
                    <a:pt x="870" y="895"/>
                    <a:pt x="922" y="945"/>
                    <a:pt x="968" y="945"/>
                  </a:cubicBezTo>
                  <a:cubicBezTo>
                    <a:pt x="1023" y="945"/>
                    <a:pt x="1071" y="872"/>
                    <a:pt x="1176" y="710"/>
                  </a:cubicBezTo>
                  <a:cubicBezTo>
                    <a:pt x="1185" y="711"/>
                    <a:pt x="1193" y="712"/>
                    <a:pt x="1201" y="712"/>
                  </a:cubicBezTo>
                  <a:cubicBezTo>
                    <a:pt x="1285" y="712"/>
                    <a:pt x="1330" y="643"/>
                    <a:pt x="1376" y="587"/>
                  </a:cubicBezTo>
                  <a:cubicBezTo>
                    <a:pt x="1464" y="549"/>
                    <a:pt x="1506" y="476"/>
                    <a:pt x="1460" y="391"/>
                  </a:cubicBezTo>
                  <a:cubicBezTo>
                    <a:pt x="1431" y="340"/>
                    <a:pt x="1390" y="321"/>
                    <a:pt x="1346" y="321"/>
                  </a:cubicBezTo>
                  <a:cubicBezTo>
                    <a:pt x="1315" y="321"/>
                    <a:pt x="1281" y="331"/>
                    <a:pt x="1249" y="345"/>
                  </a:cubicBezTo>
                  <a:cubicBezTo>
                    <a:pt x="1064" y="430"/>
                    <a:pt x="988" y="645"/>
                    <a:pt x="788" y="695"/>
                  </a:cubicBezTo>
                  <a:cubicBezTo>
                    <a:pt x="792" y="668"/>
                    <a:pt x="788" y="637"/>
                    <a:pt x="772" y="614"/>
                  </a:cubicBezTo>
                  <a:cubicBezTo>
                    <a:pt x="692" y="491"/>
                    <a:pt x="699" y="322"/>
                    <a:pt x="795" y="203"/>
                  </a:cubicBezTo>
                  <a:cubicBezTo>
                    <a:pt x="749" y="168"/>
                    <a:pt x="695" y="150"/>
                    <a:pt x="641" y="150"/>
                  </a:cubicBezTo>
                  <a:cubicBezTo>
                    <a:pt x="584" y="150"/>
                    <a:pt x="526" y="171"/>
                    <a:pt x="480" y="211"/>
                  </a:cubicBezTo>
                  <a:cubicBezTo>
                    <a:pt x="429" y="275"/>
                    <a:pt x="387" y="307"/>
                    <a:pt x="353" y="307"/>
                  </a:cubicBezTo>
                  <a:cubicBezTo>
                    <a:pt x="310" y="307"/>
                    <a:pt x="282" y="256"/>
                    <a:pt x="269" y="153"/>
                  </a:cubicBezTo>
                  <a:cubicBezTo>
                    <a:pt x="254" y="54"/>
                    <a:pt x="230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9"/>
            <p:cNvSpPr/>
            <p:nvPr/>
          </p:nvSpPr>
          <p:spPr>
            <a:xfrm>
              <a:off x="2511243" y="666042"/>
              <a:ext cx="17681" cy="8003"/>
            </a:xfrm>
            <a:custGeom>
              <a:avLst/>
              <a:gdLst/>
              <a:ahLst/>
              <a:cxnLst/>
              <a:rect l="l" t="t" r="r" b="b"/>
              <a:pathLst>
                <a:path w="570" h="258" extrusionOk="0">
                  <a:moveTo>
                    <a:pt x="158" y="1"/>
                  </a:moveTo>
                  <a:cubicBezTo>
                    <a:pt x="109" y="1"/>
                    <a:pt x="57" y="11"/>
                    <a:pt x="1" y="39"/>
                  </a:cubicBezTo>
                  <a:cubicBezTo>
                    <a:pt x="97" y="175"/>
                    <a:pt x="194" y="258"/>
                    <a:pt x="310" y="258"/>
                  </a:cubicBezTo>
                  <a:cubicBezTo>
                    <a:pt x="374" y="258"/>
                    <a:pt x="445" y="232"/>
                    <a:pt x="523" y="174"/>
                  </a:cubicBezTo>
                  <a:cubicBezTo>
                    <a:pt x="570" y="128"/>
                    <a:pt x="558" y="89"/>
                    <a:pt x="500" y="58"/>
                  </a:cubicBezTo>
                  <a:cubicBezTo>
                    <a:pt x="496" y="59"/>
                    <a:pt x="491" y="59"/>
                    <a:pt x="487" y="59"/>
                  </a:cubicBezTo>
                  <a:cubicBezTo>
                    <a:pt x="382" y="59"/>
                    <a:pt x="277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9"/>
            <p:cNvSpPr/>
            <p:nvPr/>
          </p:nvSpPr>
          <p:spPr>
            <a:xfrm>
              <a:off x="2453204" y="613370"/>
              <a:ext cx="166081" cy="120420"/>
            </a:xfrm>
            <a:custGeom>
              <a:avLst/>
              <a:gdLst/>
              <a:ahLst/>
              <a:cxnLst/>
              <a:rect l="l" t="t" r="r" b="b"/>
              <a:pathLst>
                <a:path w="5354" h="3882" extrusionOk="0">
                  <a:moveTo>
                    <a:pt x="85" y="0"/>
                  </a:moveTo>
                  <a:cubicBezTo>
                    <a:pt x="50" y="162"/>
                    <a:pt x="1" y="296"/>
                    <a:pt x="77" y="442"/>
                  </a:cubicBezTo>
                  <a:cubicBezTo>
                    <a:pt x="100" y="1011"/>
                    <a:pt x="308" y="1518"/>
                    <a:pt x="642" y="1979"/>
                  </a:cubicBezTo>
                  <a:cubicBezTo>
                    <a:pt x="638" y="2137"/>
                    <a:pt x="731" y="2287"/>
                    <a:pt x="873" y="2356"/>
                  </a:cubicBezTo>
                  <a:cubicBezTo>
                    <a:pt x="980" y="2632"/>
                    <a:pt x="1222" y="2748"/>
                    <a:pt x="1465" y="2871"/>
                  </a:cubicBezTo>
                  <a:cubicBezTo>
                    <a:pt x="1645" y="3097"/>
                    <a:pt x="1945" y="3132"/>
                    <a:pt x="2172" y="3278"/>
                  </a:cubicBezTo>
                  <a:cubicBezTo>
                    <a:pt x="2581" y="3429"/>
                    <a:pt x="2984" y="3598"/>
                    <a:pt x="3430" y="3598"/>
                  </a:cubicBezTo>
                  <a:cubicBezTo>
                    <a:pt x="3474" y="3598"/>
                    <a:pt x="3518" y="3597"/>
                    <a:pt x="3563" y="3593"/>
                  </a:cubicBezTo>
                  <a:cubicBezTo>
                    <a:pt x="3876" y="3667"/>
                    <a:pt x="4181" y="3798"/>
                    <a:pt x="4503" y="3798"/>
                  </a:cubicBezTo>
                  <a:cubicBezTo>
                    <a:pt x="4599" y="3798"/>
                    <a:pt x="4696" y="3787"/>
                    <a:pt x="4796" y="3758"/>
                  </a:cubicBezTo>
                  <a:cubicBezTo>
                    <a:pt x="4893" y="3829"/>
                    <a:pt x="4989" y="3881"/>
                    <a:pt x="5087" y="3881"/>
                  </a:cubicBezTo>
                  <a:cubicBezTo>
                    <a:pt x="5161" y="3881"/>
                    <a:pt x="5235" y="3852"/>
                    <a:pt x="5311" y="3778"/>
                  </a:cubicBezTo>
                  <a:cubicBezTo>
                    <a:pt x="5323" y="3778"/>
                    <a:pt x="5334" y="3766"/>
                    <a:pt x="5346" y="3739"/>
                  </a:cubicBezTo>
                  <a:cubicBezTo>
                    <a:pt x="5353" y="3716"/>
                    <a:pt x="5346" y="3693"/>
                    <a:pt x="5311" y="3670"/>
                  </a:cubicBezTo>
                  <a:lnTo>
                    <a:pt x="4796" y="3689"/>
                  </a:lnTo>
                  <a:cubicBezTo>
                    <a:pt x="4427" y="3628"/>
                    <a:pt x="4085" y="3459"/>
                    <a:pt x="3709" y="3447"/>
                  </a:cubicBezTo>
                  <a:lnTo>
                    <a:pt x="2402" y="3151"/>
                  </a:lnTo>
                  <a:cubicBezTo>
                    <a:pt x="2114" y="3047"/>
                    <a:pt x="1891" y="2813"/>
                    <a:pt x="1584" y="2755"/>
                  </a:cubicBezTo>
                  <a:lnTo>
                    <a:pt x="969" y="2252"/>
                  </a:lnTo>
                  <a:cubicBezTo>
                    <a:pt x="896" y="2121"/>
                    <a:pt x="819" y="1991"/>
                    <a:pt x="750" y="1864"/>
                  </a:cubicBezTo>
                  <a:cubicBezTo>
                    <a:pt x="485" y="1414"/>
                    <a:pt x="350" y="915"/>
                    <a:pt x="173" y="434"/>
                  </a:cubicBezTo>
                  <a:cubicBezTo>
                    <a:pt x="162" y="296"/>
                    <a:pt x="204" y="146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9"/>
            <p:cNvSpPr/>
            <p:nvPr/>
          </p:nvSpPr>
          <p:spPr>
            <a:xfrm>
              <a:off x="2614849" y="391422"/>
              <a:ext cx="21962" cy="19946"/>
            </a:xfrm>
            <a:custGeom>
              <a:avLst/>
              <a:gdLst/>
              <a:ahLst/>
              <a:cxnLst/>
              <a:rect l="l" t="t" r="r" b="b"/>
              <a:pathLst>
                <a:path w="708" h="643" extrusionOk="0">
                  <a:moveTo>
                    <a:pt x="235" y="1"/>
                  </a:moveTo>
                  <a:cubicBezTo>
                    <a:pt x="195" y="1"/>
                    <a:pt x="155" y="33"/>
                    <a:pt x="115" y="123"/>
                  </a:cubicBezTo>
                  <a:cubicBezTo>
                    <a:pt x="123" y="123"/>
                    <a:pt x="138" y="127"/>
                    <a:pt x="150" y="131"/>
                  </a:cubicBezTo>
                  <a:lnTo>
                    <a:pt x="115" y="123"/>
                  </a:lnTo>
                  <a:lnTo>
                    <a:pt x="96" y="223"/>
                  </a:lnTo>
                  <a:cubicBezTo>
                    <a:pt x="0" y="292"/>
                    <a:pt x="65" y="358"/>
                    <a:pt x="92" y="435"/>
                  </a:cubicBezTo>
                  <a:cubicBezTo>
                    <a:pt x="121" y="557"/>
                    <a:pt x="168" y="643"/>
                    <a:pt x="250" y="643"/>
                  </a:cubicBezTo>
                  <a:cubicBezTo>
                    <a:pt x="292" y="643"/>
                    <a:pt x="342" y="622"/>
                    <a:pt x="404" y="573"/>
                  </a:cubicBezTo>
                  <a:cubicBezTo>
                    <a:pt x="515" y="492"/>
                    <a:pt x="596" y="388"/>
                    <a:pt x="650" y="262"/>
                  </a:cubicBezTo>
                  <a:cubicBezTo>
                    <a:pt x="673" y="200"/>
                    <a:pt x="707" y="123"/>
                    <a:pt x="642" y="81"/>
                  </a:cubicBezTo>
                  <a:cubicBezTo>
                    <a:pt x="621" y="66"/>
                    <a:pt x="599" y="60"/>
                    <a:pt x="578" y="60"/>
                  </a:cubicBezTo>
                  <a:cubicBezTo>
                    <a:pt x="521" y="60"/>
                    <a:pt x="463" y="101"/>
                    <a:pt x="407" y="123"/>
                  </a:cubicBezTo>
                  <a:cubicBezTo>
                    <a:pt x="351" y="67"/>
                    <a:pt x="293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9"/>
            <p:cNvSpPr/>
            <p:nvPr/>
          </p:nvSpPr>
          <p:spPr>
            <a:xfrm>
              <a:off x="2554764" y="648174"/>
              <a:ext cx="32323" cy="30896"/>
            </a:xfrm>
            <a:custGeom>
              <a:avLst/>
              <a:gdLst/>
              <a:ahLst/>
              <a:cxnLst/>
              <a:rect l="l" t="t" r="r" b="b"/>
              <a:pathLst>
                <a:path w="1042" h="996" extrusionOk="0">
                  <a:moveTo>
                    <a:pt x="884" y="381"/>
                  </a:moveTo>
                  <a:cubicBezTo>
                    <a:pt x="900" y="396"/>
                    <a:pt x="923" y="408"/>
                    <a:pt x="942" y="415"/>
                  </a:cubicBezTo>
                  <a:cubicBezTo>
                    <a:pt x="919" y="408"/>
                    <a:pt x="900" y="396"/>
                    <a:pt x="884" y="381"/>
                  </a:cubicBezTo>
                  <a:close/>
                  <a:moveTo>
                    <a:pt x="319" y="1"/>
                  </a:moveTo>
                  <a:cubicBezTo>
                    <a:pt x="277" y="1"/>
                    <a:pt x="233" y="6"/>
                    <a:pt x="189" y="16"/>
                  </a:cubicBezTo>
                  <a:cubicBezTo>
                    <a:pt x="0" y="54"/>
                    <a:pt x="70" y="169"/>
                    <a:pt x="208" y="227"/>
                  </a:cubicBezTo>
                  <a:cubicBezTo>
                    <a:pt x="269" y="305"/>
                    <a:pt x="363" y="347"/>
                    <a:pt x="458" y="347"/>
                  </a:cubicBezTo>
                  <a:cubicBezTo>
                    <a:pt x="476" y="347"/>
                    <a:pt x="494" y="345"/>
                    <a:pt x="512" y="342"/>
                  </a:cubicBezTo>
                  <a:cubicBezTo>
                    <a:pt x="558" y="419"/>
                    <a:pt x="704" y="404"/>
                    <a:pt x="704" y="531"/>
                  </a:cubicBezTo>
                  <a:cubicBezTo>
                    <a:pt x="569" y="627"/>
                    <a:pt x="477" y="753"/>
                    <a:pt x="462" y="923"/>
                  </a:cubicBezTo>
                  <a:cubicBezTo>
                    <a:pt x="458" y="957"/>
                    <a:pt x="485" y="992"/>
                    <a:pt x="519" y="996"/>
                  </a:cubicBezTo>
                  <a:cubicBezTo>
                    <a:pt x="535" y="996"/>
                    <a:pt x="542" y="996"/>
                    <a:pt x="558" y="984"/>
                  </a:cubicBezTo>
                  <a:cubicBezTo>
                    <a:pt x="592" y="965"/>
                    <a:pt x="600" y="907"/>
                    <a:pt x="619" y="869"/>
                  </a:cubicBezTo>
                  <a:cubicBezTo>
                    <a:pt x="811" y="842"/>
                    <a:pt x="869" y="684"/>
                    <a:pt x="938" y="538"/>
                  </a:cubicBezTo>
                  <a:cubicBezTo>
                    <a:pt x="1019" y="500"/>
                    <a:pt x="1042" y="458"/>
                    <a:pt x="942" y="408"/>
                  </a:cubicBezTo>
                  <a:lnTo>
                    <a:pt x="942" y="408"/>
                  </a:lnTo>
                  <a:lnTo>
                    <a:pt x="942" y="415"/>
                  </a:lnTo>
                  <a:lnTo>
                    <a:pt x="842" y="300"/>
                  </a:lnTo>
                  <a:lnTo>
                    <a:pt x="838" y="292"/>
                  </a:lnTo>
                  <a:cubicBezTo>
                    <a:pt x="705" y="111"/>
                    <a:pt x="524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9"/>
            <p:cNvSpPr/>
            <p:nvPr/>
          </p:nvSpPr>
          <p:spPr>
            <a:xfrm>
              <a:off x="2555353" y="667065"/>
              <a:ext cx="8499" cy="7724"/>
            </a:xfrm>
            <a:custGeom>
              <a:avLst/>
              <a:gdLst/>
              <a:ahLst/>
              <a:cxnLst/>
              <a:rect l="l" t="t" r="r" b="b"/>
              <a:pathLst>
                <a:path w="274" h="249" extrusionOk="0">
                  <a:moveTo>
                    <a:pt x="85" y="1"/>
                  </a:moveTo>
                  <a:cubicBezTo>
                    <a:pt x="57" y="1"/>
                    <a:pt x="36" y="17"/>
                    <a:pt x="31" y="52"/>
                  </a:cubicBezTo>
                  <a:cubicBezTo>
                    <a:pt x="1" y="217"/>
                    <a:pt x="135" y="214"/>
                    <a:pt x="235" y="248"/>
                  </a:cubicBezTo>
                  <a:cubicBezTo>
                    <a:pt x="273" y="194"/>
                    <a:pt x="243" y="156"/>
                    <a:pt x="224" y="114"/>
                  </a:cubicBezTo>
                  <a:cubicBezTo>
                    <a:pt x="190" y="43"/>
                    <a:pt x="129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9"/>
            <p:cNvSpPr/>
            <p:nvPr/>
          </p:nvSpPr>
          <p:spPr>
            <a:xfrm>
              <a:off x="2390016" y="759257"/>
              <a:ext cx="26615" cy="23451"/>
            </a:xfrm>
            <a:custGeom>
              <a:avLst/>
              <a:gdLst/>
              <a:ahLst/>
              <a:cxnLst/>
              <a:rect l="l" t="t" r="r" b="b"/>
              <a:pathLst>
                <a:path w="858" h="756" extrusionOk="0">
                  <a:moveTo>
                    <a:pt x="91" y="1"/>
                  </a:moveTo>
                  <a:cubicBezTo>
                    <a:pt x="86" y="1"/>
                    <a:pt x="81" y="2"/>
                    <a:pt x="78" y="4"/>
                  </a:cubicBezTo>
                  <a:cubicBezTo>
                    <a:pt x="1" y="47"/>
                    <a:pt x="43" y="124"/>
                    <a:pt x="66" y="177"/>
                  </a:cubicBezTo>
                  <a:cubicBezTo>
                    <a:pt x="85" y="216"/>
                    <a:pt x="128" y="243"/>
                    <a:pt x="162" y="277"/>
                  </a:cubicBezTo>
                  <a:cubicBezTo>
                    <a:pt x="251" y="396"/>
                    <a:pt x="339" y="519"/>
                    <a:pt x="481" y="585"/>
                  </a:cubicBezTo>
                  <a:cubicBezTo>
                    <a:pt x="571" y="646"/>
                    <a:pt x="640" y="756"/>
                    <a:pt x="773" y="756"/>
                  </a:cubicBezTo>
                  <a:cubicBezTo>
                    <a:pt x="799" y="756"/>
                    <a:pt x="827" y="752"/>
                    <a:pt x="858" y="742"/>
                  </a:cubicBezTo>
                  <a:cubicBezTo>
                    <a:pt x="781" y="627"/>
                    <a:pt x="723" y="519"/>
                    <a:pt x="600" y="466"/>
                  </a:cubicBezTo>
                  <a:lnTo>
                    <a:pt x="297" y="166"/>
                  </a:lnTo>
                  <a:cubicBezTo>
                    <a:pt x="270" y="127"/>
                    <a:pt x="235" y="89"/>
                    <a:pt x="201" y="54"/>
                  </a:cubicBezTo>
                  <a:cubicBezTo>
                    <a:pt x="168" y="32"/>
                    <a:pt x="120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9"/>
            <p:cNvSpPr/>
            <p:nvPr/>
          </p:nvSpPr>
          <p:spPr>
            <a:xfrm>
              <a:off x="2760736" y="550771"/>
              <a:ext cx="26956" cy="35797"/>
            </a:xfrm>
            <a:custGeom>
              <a:avLst/>
              <a:gdLst/>
              <a:ahLst/>
              <a:cxnLst/>
              <a:rect l="l" t="t" r="r" b="b"/>
              <a:pathLst>
                <a:path w="869" h="1154" extrusionOk="0">
                  <a:moveTo>
                    <a:pt x="762" y="1"/>
                  </a:moveTo>
                  <a:cubicBezTo>
                    <a:pt x="634" y="1"/>
                    <a:pt x="612" y="152"/>
                    <a:pt x="550" y="239"/>
                  </a:cubicBezTo>
                  <a:cubicBezTo>
                    <a:pt x="404" y="381"/>
                    <a:pt x="335" y="562"/>
                    <a:pt x="235" y="731"/>
                  </a:cubicBezTo>
                  <a:cubicBezTo>
                    <a:pt x="108" y="796"/>
                    <a:pt x="104" y="935"/>
                    <a:pt x="39" y="1042"/>
                  </a:cubicBezTo>
                  <a:cubicBezTo>
                    <a:pt x="27" y="1042"/>
                    <a:pt x="20" y="1058"/>
                    <a:pt x="8" y="1081"/>
                  </a:cubicBezTo>
                  <a:cubicBezTo>
                    <a:pt x="1" y="1104"/>
                    <a:pt x="8" y="1127"/>
                    <a:pt x="43" y="1154"/>
                  </a:cubicBezTo>
                  <a:cubicBezTo>
                    <a:pt x="154" y="1104"/>
                    <a:pt x="231" y="1008"/>
                    <a:pt x="250" y="889"/>
                  </a:cubicBezTo>
                  <a:cubicBezTo>
                    <a:pt x="416" y="731"/>
                    <a:pt x="604" y="585"/>
                    <a:pt x="665" y="347"/>
                  </a:cubicBezTo>
                  <a:lnTo>
                    <a:pt x="869" y="28"/>
                  </a:lnTo>
                  <a:cubicBezTo>
                    <a:pt x="826" y="9"/>
                    <a:pt x="791" y="1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9"/>
            <p:cNvSpPr/>
            <p:nvPr/>
          </p:nvSpPr>
          <p:spPr>
            <a:xfrm>
              <a:off x="2655361" y="576704"/>
              <a:ext cx="11850" cy="4498"/>
            </a:xfrm>
            <a:custGeom>
              <a:avLst/>
              <a:gdLst/>
              <a:ahLst/>
              <a:cxnLst/>
              <a:rect l="l" t="t" r="r" b="b"/>
              <a:pathLst>
                <a:path w="382" h="145" extrusionOk="0">
                  <a:moveTo>
                    <a:pt x="101" y="1"/>
                  </a:moveTo>
                  <a:cubicBezTo>
                    <a:pt x="60" y="1"/>
                    <a:pt x="21" y="16"/>
                    <a:pt x="1" y="87"/>
                  </a:cubicBezTo>
                  <a:lnTo>
                    <a:pt x="381" y="145"/>
                  </a:lnTo>
                  <a:cubicBezTo>
                    <a:pt x="341" y="25"/>
                    <a:pt x="284" y="8"/>
                    <a:pt x="234" y="8"/>
                  </a:cubicBezTo>
                  <a:cubicBezTo>
                    <a:pt x="221" y="8"/>
                    <a:pt x="208" y="9"/>
                    <a:pt x="197" y="10"/>
                  </a:cubicBezTo>
                  <a:cubicBezTo>
                    <a:pt x="195" y="10"/>
                    <a:pt x="193" y="10"/>
                    <a:pt x="191" y="10"/>
                  </a:cubicBezTo>
                  <a:cubicBezTo>
                    <a:pt x="165" y="10"/>
                    <a:pt x="13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9"/>
            <p:cNvSpPr/>
            <p:nvPr/>
          </p:nvSpPr>
          <p:spPr>
            <a:xfrm>
              <a:off x="2554050" y="662722"/>
              <a:ext cx="121598" cy="47057"/>
            </a:xfrm>
            <a:custGeom>
              <a:avLst/>
              <a:gdLst/>
              <a:ahLst/>
              <a:cxnLst/>
              <a:rect l="l" t="t" r="r" b="b"/>
              <a:pathLst>
                <a:path w="3920" h="1517" extrusionOk="0">
                  <a:moveTo>
                    <a:pt x="3832" y="0"/>
                  </a:moveTo>
                  <a:lnTo>
                    <a:pt x="3832" y="0"/>
                  </a:lnTo>
                  <a:cubicBezTo>
                    <a:pt x="3697" y="42"/>
                    <a:pt x="3632" y="142"/>
                    <a:pt x="3582" y="269"/>
                  </a:cubicBezTo>
                  <a:lnTo>
                    <a:pt x="3455" y="446"/>
                  </a:lnTo>
                  <a:lnTo>
                    <a:pt x="3363" y="561"/>
                  </a:lnTo>
                  <a:lnTo>
                    <a:pt x="2832" y="1053"/>
                  </a:lnTo>
                  <a:cubicBezTo>
                    <a:pt x="2583" y="1161"/>
                    <a:pt x="2333" y="1261"/>
                    <a:pt x="2056" y="1284"/>
                  </a:cubicBezTo>
                  <a:lnTo>
                    <a:pt x="1933" y="1291"/>
                  </a:lnTo>
                  <a:cubicBezTo>
                    <a:pt x="1918" y="1284"/>
                    <a:pt x="1903" y="1280"/>
                    <a:pt x="1889" y="1280"/>
                  </a:cubicBezTo>
                  <a:cubicBezTo>
                    <a:pt x="1880" y="1280"/>
                    <a:pt x="1872" y="1281"/>
                    <a:pt x="1864" y="1284"/>
                  </a:cubicBezTo>
                  <a:cubicBezTo>
                    <a:pt x="1718" y="1257"/>
                    <a:pt x="1564" y="1264"/>
                    <a:pt x="1441" y="1168"/>
                  </a:cubicBezTo>
                  <a:cubicBezTo>
                    <a:pt x="1215" y="972"/>
                    <a:pt x="934" y="911"/>
                    <a:pt x="657" y="857"/>
                  </a:cubicBezTo>
                  <a:cubicBezTo>
                    <a:pt x="642" y="849"/>
                    <a:pt x="631" y="845"/>
                    <a:pt x="615" y="838"/>
                  </a:cubicBezTo>
                  <a:lnTo>
                    <a:pt x="146" y="646"/>
                  </a:lnTo>
                  <a:cubicBezTo>
                    <a:pt x="128" y="632"/>
                    <a:pt x="107" y="625"/>
                    <a:pt x="86" y="625"/>
                  </a:cubicBezTo>
                  <a:cubicBezTo>
                    <a:pt x="55" y="625"/>
                    <a:pt x="23" y="640"/>
                    <a:pt x="0" y="665"/>
                  </a:cubicBezTo>
                  <a:lnTo>
                    <a:pt x="0" y="669"/>
                  </a:lnTo>
                  <a:cubicBezTo>
                    <a:pt x="104" y="789"/>
                    <a:pt x="191" y="947"/>
                    <a:pt x="339" y="947"/>
                  </a:cubicBezTo>
                  <a:cubicBezTo>
                    <a:pt x="395" y="947"/>
                    <a:pt x="460" y="924"/>
                    <a:pt x="538" y="869"/>
                  </a:cubicBezTo>
                  <a:lnTo>
                    <a:pt x="538" y="869"/>
                  </a:lnTo>
                  <a:cubicBezTo>
                    <a:pt x="511" y="984"/>
                    <a:pt x="584" y="1099"/>
                    <a:pt x="696" y="1126"/>
                  </a:cubicBezTo>
                  <a:cubicBezTo>
                    <a:pt x="851" y="1180"/>
                    <a:pt x="1009" y="1258"/>
                    <a:pt x="1181" y="1258"/>
                  </a:cubicBezTo>
                  <a:cubicBezTo>
                    <a:pt x="1205" y="1258"/>
                    <a:pt x="1229" y="1256"/>
                    <a:pt x="1253" y="1253"/>
                  </a:cubicBezTo>
                  <a:cubicBezTo>
                    <a:pt x="1405" y="1381"/>
                    <a:pt x="1566" y="1484"/>
                    <a:pt x="1773" y="1484"/>
                  </a:cubicBezTo>
                  <a:cubicBezTo>
                    <a:pt x="1796" y="1484"/>
                    <a:pt x="1820" y="1482"/>
                    <a:pt x="1845" y="1480"/>
                  </a:cubicBezTo>
                  <a:lnTo>
                    <a:pt x="1949" y="1464"/>
                  </a:lnTo>
                  <a:lnTo>
                    <a:pt x="2056" y="1464"/>
                  </a:lnTo>
                  <a:cubicBezTo>
                    <a:pt x="2155" y="1500"/>
                    <a:pt x="2249" y="1517"/>
                    <a:pt x="2338" y="1517"/>
                  </a:cubicBezTo>
                  <a:cubicBezTo>
                    <a:pt x="2580" y="1517"/>
                    <a:pt x="2787" y="1393"/>
                    <a:pt x="2978" y="1199"/>
                  </a:cubicBezTo>
                  <a:cubicBezTo>
                    <a:pt x="3251" y="1103"/>
                    <a:pt x="3478" y="949"/>
                    <a:pt x="3593" y="676"/>
                  </a:cubicBezTo>
                  <a:cubicBezTo>
                    <a:pt x="3709" y="561"/>
                    <a:pt x="3674" y="407"/>
                    <a:pt x="3697" y="269"/>
                  </a:cubicBezTo>
                  <a:cubicBezTo>
                    <a:pt x="3847" y="235"/>
                    <a:pt x="3920" y="158"/>
                    <a:pt x="38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9"/>
            <p:cNvSpPr/>
            <p:nvPr/>
          </p:nvSpPr>
          <p:spPr>
            <a:xfrm>
              <a:off x="2451777" y="733634"/>
              <a:ext cx="8624" cy="6204"/>
            </a:xfrm>
            <a:custGeom>
              <a:avLst/>
              <a:gdLst/>
              <a:ahLst/>
              <a:cxnLst/>
              <a:rect l="l" t="t" r="r" b="b"/>
              <a:pathLst>
                <a:path w="278" h="200" extrusionOk="0">
                  <a:moveTo>
                    <a:pt x="0" y="0"/>
                  </a:moveTo>
                  <a:lnTo>
                    <a:pt x="0" y="196"/>
                  </a:lnTo>
                  <a:cubicBezTo>
                    <a:pt x="25" y="198"/>
                    <a:pt x="49" y="199"/>
                    <a:pt x="73" y="199"/>
                  </a:cubicBezTo>
                  <a:cubicBezTo>
                    <a:pt x="97" y="199"/>
                    <a:pt x="121" y="198"/>
                    <a:pt x="146" y="196"/>
                  </a:cubicBezTo>
                  <a:cubicBezTo>
                    <a:pt x="208" y="181"/>
                    <a:pt x="277" y="154"/>
                    <a:pt x="258" y="77"/>
                  </a:cubicBezTo>
                  <a:cubicBezTo>
                    <a:pt x="250" y="47"/>
                    <a:pt x="185" y="27"/>
                    <a:pt x="143" y="12"/>
                  </a:cubicBezTo>
                  <a:cubicBezTo>
                    <a:pt x="93" y="4"/>
                    <a:pt x="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9"/>
            <p:cNvSpPr/>
            <p:nvPr/>
          </p:nvSpPr>
          <p:spPr>
            <a:xfrm>
              <a:off x="2375716" y="698364"/>
              <a:ext cx="4436" cy="7662"/>
            </a:xfrm>
            <a:custGeom>
              <a:avLst/>
              <a:gdLst/>
              <a:ahLst/>
              <a:cxnLst/>
              <a:rect l="l" t="t" r="r" b="b"/>
              <a:pathLst>
                <a:path w="143" h="247" extrusionOk="0">
                  <a:moveTo>
                    <a:pt x="78" y="0"/>
                  </a:moveTo>
                  <a:cubicBezTo>
                    <a:pt x="1" y="50"/>
                    <a:pt x="5" y="112"/>
                    <a:pt x="12" y="177"/>
                  </a:cubicBezTo>
                  <a:cubicBezTo>
                    <a:pt x="19" y="202"/>
                    <a:pt x="43" y="247"/>
                    <a:pt x="56" y="247"/>
                  </a:cubicBezTo>
                  <a:cubicBezTo>
                    <a:pt x="57" y="247"/>
                    <a:pt x="58" y="247"/>
                    <a:pt x="58" y="246"/>
                  </a:cubicBezTo>
                  <a:cubicBezTo>
                    <a:pt x="135" y="238"/>
                    <a:pt x="143" y="177"/>
                    <a:pt x="135" y="112"/>
                  </a:cubicBezTo>
                  <a:cubicBezTo>
                    <a:pt x="120" y="73"/>
                    <a:pt x="101" y="35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9"/>
            <p:cNvSpPr/>
            <p:nvPr/>
          </p:nvSpPr>
          <p:spPr>
            <a:xfrm>
              <a:off x="2380865" y="751129"/>
              <a:ext cx="4560" cy="4157"/>
            </a:xfrm>
            <a:custGeom>
              <a:avLst/>
              <a:gdLst/>
              <a:ahLst/>
              <a:cxnLst/>
              <a:rect l="l" t="t" r="r" b="b"/>
              <a:pathLst>
                <a:path w="147" h="134" extrusionOk="0">
                  <a:moveTo>
                    <a:pt x="78" y="0"/>
                  </a:moveTo>
                  <a:cubicBezTo>
                    <a:pt x="42" y="0"/>
                    <a:pt x="10" y="25"/>
                    <a:pt x="0" y="63"/>
                  </a:cubicBezTo>
                  <a:lnTo>
                    <a:pt x="0" y="78"/>
                  </a:lnTo>
                  <a:cubicBezTo>
                    <a:pt x="0" y="97"/>
                    <a:pt x="31" y="124"/>
                    <a:pt x="54" y="132"/>
                  </a:cubicBezTo>
                  <a:cubicBezTo>
                    <a:pt x="60" y="133"/>
                    <a:pt x="65" y="134"/>
                    <a:pt x="71" y="134"/>
                  </a:cubicBezTo>
                  <a:cubicBezTo>
                    <a:pt x="103" y="134"/>
                    <a:pt x="132" y="116"/>
                    <a:pt x="138" y="90"/>
                  </a:cubicBezTo>
                  <a:cubicBezTo>
                    <a:pt x="146" y="78"/>
                    <a:pt x="146" y="74"/>
                    <a:pt x="146" y="63"/>
                  </a:cubicBezTo>
                  <a:cubicBezTo>
                    <a:pt x="123" y="40"/>
                    <a:pt x="108" y="1"/>
                    <a:pt x="92" y="1"/>
                  </a:cubicBezTo>
                  <a:cubicBezTo>
                    <a:pt x="87" y="0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9"/>
            <p:cNvSpPr/>
            <p:nvPr/>
          </p:nvSpPr>
          <p:spPr>
            <a:xfrm>
              <a:off x="2524829" y="415927"/>
              <a:ext cx="111145" cy="113812"/>
            </a:xfrm>
            <a:custGeom>
              <a:avLst/>
              <a:gdLst/>
              <a:ahLst/>
              <a:cxnLst/>
              <a:rect l="l" t="t" r="r" b="b"/>
              <a:pathLst>
                <a:path w="3583" h="3669" extrusionOk="0">
                  <a:moveTo>
                    <a:pt x="2983" y="275"/>
                  </a:moveTo>
                  <a:cubicBezTo>
                    <a:pt x="2979" y="279"/>
                    <a:pt x="2979" y="290"/>
                    <a:pt x="2979" y="294"/>
                  </a:cubicBezTo>
                  <a:cubicBezTo>
                    <a:pt x="2979" y="302"/>
                    <a:pt x="2979" y="313"/>
                    <a:pt x="2987" y="321"/>
                  </a:cubicBezTo>
                  <a:cubicBezTo>
                    <a:pt x="2967" y="336"/>
                    <a:pt x="2944" y="355"/>
                    <a:pt x="2929" y="375"/>
                  </a:cubicBezTo>
                  <a:cubicBezTo>
                    <a:pt x="2849" y="594"/>
                    <a:pt x="2688" y="702"/>
                    <a:pt x="2464" y="702"/>
                  </a:cubicBezTo>
                  <a:cubicBezTo>
                    <a:pt x="2453" y="702"/>
                    <a:pt x="2441" y="702"/>
                    <a:pt x="2429" y="701"/>
                  </a:cubicBezTo>
                  <a:cubicBezTo>
                    <a:pt x="2495" y="655"/>
                    <a:pt x="2526" y="571"/>
                    <a:pt x="2506" y="490"/>
                  </a:cubicBezTo>
                  <a:cubicBezTo>
                    <a:pt x="2691" y="471"/>
                    <a:pt x="2841" y="371"/>
                    <a:pt x="2983" y="275"/>
                  </a:cubicBezTo>
                  <a:close/>
                  <a:moveTo>
                    <a:pt x="2653" y="0"/>
                  </a:moveTo>
                  <a:cubicBezTo>
                    <a:pt x="2531" y="0"/>
                    <a:pt x="2433" y="74"/>
                    <a:pt x="2283" y="232"/>
                  </a:cubicBezTo>
                  <a:cubicBezTo>
                    <a:pt x="2103" y="375"/>
                    <a:pt x="2026" y="540"/>
                    <a:pt x="2191" y="744"/>
                  </a:cubicBezTo>
                  <a:cubicBezTo>
                    <a:pt x="2195" y="797"/>
                    <a:pt x="2234" y="840"/>
                    <a:pt x="2283" y="851"/>
                  </a:cubicBezTo>
                  <a:cubicBezTo>
                    <a:pt x="2552" y="1101"/>
                    <a:pt x="2330" y="1262"/>
                    <a:pt x="2180" y="1443"/>
                  </a:cubicBezTo>
                  <a:cubicBezTo>
                    <a:pt x="2091" y="1474"/>
                    <a:pt x="2014" y="1547"/>
                    <a:pt x="1976" y="1639"/>
                  </a:cubicBezTo>
                  <a:cubicBezTo>
                    <a:pt x="1842" y="1773"/>
                    <a:pt x="1661" y="1869"/>
                    <a:pt x="1580" y="2058"/>
                  </a:cubicBezTo>
                  <a:cubicBezTo>
                    <a:pt x="1565" y="2081"/>
                    <a:pt x="1565" y="2108"/>
                    <a:pt x="1565" y="2138"/>
                  </a:cubicBezTo>
                  <a:lnTo>
                    <a:pt x="1373" y="2350"/>
                  </a:lnTo>
                  <a:cubicBezTo>
                    <a:pt x="1115" y="2453"/>
                    <a:pt x="939" y="2646"/>
                    <a:pt x="769" y="2857"/>
                  </a:cubicBezTo>
                  <a:cubicBezTo>
                    <a:pt x="543" y="3057"/>
                    <a:pt x="328" y="3257"/>
                    <a:pt x="97" y="3449"/>
                  </a:cubicBezTo>
                  <a:cubicBezTo>
                    <a:pt x="39" y="3499"/>
                    <a:pt x="1" y="3537"/>
                    <a:pt x="43" y="3606"/>
                  </a:cubicBezTo>
                  <a:cubicBezTo>
                    <a:pt x="67" y="3647"/>
                    <a:pt x="107" y="3668"/>
                    <a:pt x="148" y="3668"/>
                  </a:cubicBezTo>
                  <a:cubicBezTo>
                    <a:pt x="166" y="3668"/>
                    <a:pt x="184" y="3664"/>
                    <a:pt x="201" y="3656"/>
                  </a:cubicBezTo>
                  <a:cubicBezTo>
                    <a:pt x="208" y="3652"/>
                    <a:pt x="212" y="3652"/>
                    <a:pt x="216" y="3645"/>
                  </a:cubicBezTo>
                  <a:cubicBezTo>
                    <a:pt x="466" y="3487"/>
                    <a:pt x="746" y="3368"/>
                    <a:pt x="885" y="3080"/>
                  </a:cubicBezTo>
                  <a:lnTo>
                    <a:pt x="962" y="2961"/>
                  </a:lnTo>
                  <a:lnTo>
                    <a:pt x="1546" y="2453"/>
                  </a:lnTo>
                  <a:lnTo>
                    <a:pt x="1691" y="2259"/>
                  </a:lnTo>
                  <a:lnTo>
                    <a:pt x="1691" y="2259"/>
                  </a:lnTo>
                  <a:cubicBezTo>
                    <a:pt x="1691" y="2259"/>
                    <a:pt x="1691" y="2259"/>
                    <a:pt x="1692" y="2259"/>
                  </a:cubicBezTo>
                  <a:cubicBezTo>
                    <a:pt x="1697" y="2259"/>
                    <a:pt x="1702" y="2259"/>
                    <a:pt x="1707" y="2258"/>
                  </a:cubicBezTo>
                  <a:lnTo>
                    <a:pt x="1701" y="2254"/>
                  </a:lnTo>
                  <a:lnTo>
                    <a:pt x="1701" y="2254"/>
                  </a:lnTo>
                  <a:cubicBezTo>
                    <a:pt x="1698" y="2256"/>
                    <a:pt x="1695" y="2257"/>
                    <a:pt x="1692" y="2258"/>
                  </a:cubicBezTo>
                  <a:lnTo>
                    <a:pt x="1691" y="2259"/>
                  </a:lnTo>
                  <a:lnTo>
                    <a:pt x="1691" y="2259"/>
                  </a:lnTo>
                  <a:cubicBezTo>
                    <a:pt x="1677" y="2259"/>
                    <a:pt x="1664" y="2255"/>
                    <a:pt x="1653" y="2250"/>
                  </a:cubicBezTo>
                  <a:cubicBezTo>
                    <a:pt x="1653" y="2242"/>
                    <a:pt x="1657" y="2238"/>
                    <a:pt x="1657" y="2234"/>
                  </a:cubicBezTo>
                  <a:lnTo>
                    <a:pt x="1701" y="2254"/>
                  </a:lnTo>
                  <a:lnTo>
                    <a:pt x="1701" y="2254"/>
                  </a:lnTo>
                  <a:cubicBezTo>
                    <a:pt x="1891" y="2188"/>
                    <a:pt x="1997" y="2036"/>
                    <a:pt x="2084" y="1858"/>
                  </a:cubicBezTo>
                  <a:cubicBezTo>
                    <a:pt x="2230" y="1812"/>
                    <a:pt x="2249" y="1677"/>
                    <a:pt x="2303" y="1566"/>
                  </a:cubicBezTo>
                  <a:cubicBezTo>
                    <a:pt x="2633" y="1358"/>
                    <a:pt x="2806" y="993"/>
                    <a:pt x="3098" y="747"/>
                  </a:cubicBezTo>
                  <a:cubicBezTo>
                    <a:pt x="3167" y="732"/>
                    <a:pt x="3244" y="724"/>
                    <a:pt x="3275" y="644"/>
                  </a:cubicBezTo>
                  <a:lnTo>
                    <a:pt x="3294" y="636"/>
                  </a:lnTo>
                  <a:cubicBezTo>
                    <a:pt x="3344" y="636"/>
                    <a:pt x="3386" y="598"/>
                    <a:pt x="3390" y="548"/>
                  </a:cubicBezTo>
                  <a:lnTo>
                    <a:pt x="3398" y="544"/>
                  </a:lnTo>
                  <a:cubicBezTo>
                    <a:pt x="3521" y="467"/>
                    <a:pt x="3498" y="344"/>
                    <a:pt x="3479" y="229"/>
                  </a:cubicBezTo>
                  <a:lnTo>
                    <a:pt x="3582" y="125"/>
                  </a:lnTo>
                  <a:lnTo>
                    <a:pt x="3482" y="13"/>
                  </a:lnTo>
                  <a:lnTo>
                    <a:pt x="3386" y="121"/>
                  </a:lnTo>
                  <a:cubicBezTo>
                    <a:pt x="3312" y="161"/>
                    <a:pt x="3247" y="237"/>
                    <a:pt x="3152" y="237"/>
                  </a:cubicBezTo>
                  <a:cubicBezTo>
                    <a:pt x="3138" y="237"/>
                    <a:pt x="3124" y="236"/>
                    <a:pt x="3110" y="232"/>
                  </a:cubicBezTo>
                  <a:cubicBezTo>
                    <a:pt x="3094" y="175"/>
                    <a:pt x="3071" y="129"/>
                    <a:pt x="3002" y="121"/>
                  </a:cubicBezTo>
                  <a:cubicBezTo>
                    <a:pt x="2851" y="42"/>
                    <a:pt x="2745" y="0"/>
                    <a:pt x="2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9"/>
            <p:cNvSpPr/>
            <p:nvPr/>
          </p:nvSpPr>
          <p:spPr>
            <a:xfrm>
              <a:off x="2676331" y="586413"/>
              <a:ext cx="7073" cy="5987"/>
            </a:xfrm>
            <a:custGeom>
              <a:avLst/>
              <a:gdLst/>
              <a:ahLst/>
              <a:cxnLst/>
              <a:rect l="l" t="t" r="r" b="b"/>
              <a:pathLst>
                <a:path w="228" h="193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01"/>
                    <a:pt x="116" y="181"/>
                    <a:pt x="228" y="193"/>
                  </a:cubicBezTo>
                  <a:cubicBezTo>
                    <a:pt x="193" y="128"/>
                    <a:pt x="166" y="66"/>
                    <a:pt x="132" y="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9"/>
            <p:cNvSpPr/>
            <p:nvPr/>
          </p:nvSpPr>
          <p:spPr>
            <a:xfrm>
              <a:off x="2683372" y="592152"/>
              <a:ext cx="527" cy="37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" y="0"/>
                  </a:moveTo>
                  <a:lnTo>
                    <a:pt x="5" y="12"/>
                  </a:lnTo>
                  <a:lnTo>
                    <a:pt x="16" y="8"/>
                  </a:lnTo>
                  <a:cubicBezTo>
                    <a:pt x="8" y="8"/>
                    <a:pt x="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9"/>
            <p:cNvSpPr/>
            <p:nvPr/>
          </p:nvSpPr>
          <p:spPr>
            <a:xfrm>
              <a:off x="2479416" y="544691"/>
              <a:ext cx="148214" cy="45103"/>
            </a:xfrm>
            <a:custGeom>
              <a:avLst/>
              <a:gdLst/>
              <a:ahLst/>
              <a:cxnLst/>
              <a:rect l="l" t="t" r="r" b="b"/>
              <a:pathLst>
                <a:path w="4778" h="1454" extrusionOk="0">
                  <a:moveTo>
                    <a:pt x="2953" y="0"/>
                  </a:moveTo>
                  <a:cubicBezTo>
                    <a:pt x="2918" y="0"/>
                    <a:pt x="2883" y="2"/>
                    <a:pt x="2848" y="5"/>
                  </a:cubicBezTo>
                  <a:cubicBezTo>
                    <a:pt x="2176" y="62"/>
                    <a:pt x="1530" y="270"/>
                    <a:pt x="908" y="524"/>
                  </a:cubicBezTo>
                  <a:lnTo>
                    <a:pt x="404" y="831"/>
                  </a:lnTo>
                  <a:cubicBezTo>
                    <a:pt x="297" y="866"/>
                    <a:pt x="201" y="904"/>
                    <a:pt x="201" y="1031"/>
                  </a:cubicBezTo>
                  <a:lnTo>
                    <a:pt x="197" y="1038"/>
                  </a:lnTo>
                  <a:cubicBezTo>
                    <a:pt x="66" y="1058"/>
                    <a:pt x="39" y="1142"/>
                    <a:pt x="39" y="1257"/>
                  </a:cubicBezTo>
                  <a:cubicBezTo>
                    <a:pt x="24" y="1327"/>
                    <a:pt x="9" y="1388"/>
                    <a:pt x="1" y="1453"/>
                  </a:cubicBezTo>
                  <a:cubicBezTo>
                    <a:pt x="109" y="1411"/>
                    <a:pt x="124" y="1334"/>
                    <a:pt x="97" y="1242"/>
                  </a:cubicBezTo>
                  <a:lnTo>
                    <a:pt x="97" y="1242"/>
                  </a:lnTo>
                  <a:lnTo>
                    <a:pt x="235" y="1250"/>
                  </a:lnTo>
                  <a:cubicBezTo>
                    <a:pt x="248" y="1252"/>
                    <a:pt x="259" y="1253"/>
                    <a:pt x="268" y="1253"/>
                  </a:cubicBezTo>
                  <a:cubicBezTo>
                    <a:pt x="317" y="1253"/>
                    <a:pt x="336" y="1229"/>
                    <a:pt x="339" y="1184"/>
                  </a:cubicBezTo>
                  <a:cubicBezTo>
                    <a:pt x="527" y="1177"/>
                    <a:pt x="666" y="1046"/>
                    <a:pt x="819" y="969"/>
                  </a:cubicBezTo>
                  <a:cubicBezTo>
                    <a:pt x="854" y="946"/>
                    <a:pt x="889" y="915"/>
                    <a:pt x="923" y="885"/>
                  </a:cubicBezTo>
                  <a:cubicBezTo>
                    <a:pt x="950" y="850"/>
                    <a:pt x="954" y="808"/>
                    <a:pt x="942" y="762"/>
                  </a:cubicBezTo>
                  <a:lnTo>
                    <a:pt x="942" y="758"/>
                  </a:lnTo>
                  <a:cubicBezTo>
                    <a:pt x="1003" y="790"/>
                    <a:pt x="1063" y="802"/>
                    <a:pt x="1123" y="802"/>
                  </a:cubicBezTo>
                  <a:cubicBezTo>
                    <a:pt x="1226" y="802"/>
                    <a:pt x="1328" y="767"/>
                    <a:pt x="1430" y="743"/>
                  </a:cubicBezTo>
                  <a:lnTo>
                    <a:pt x="1430" y="743"/>
                  </a:lnTo>
                  <a:cubicBezTo>
                    <a:pt x="1411" y="769"/>
                    <a:pt x="1396" y="793"/>
                    <a:pt x="1396" y="819"/>
                  </a:cubicBezTo>
                  <a:cubicBezTo>
                    <a:pt x="1367" y="808"/>
                    <a:pt x="1340" y="804"/>
                    <a:pt x="1313" y="804"/>
                  </a:cubicBezTo>
                  <a:cubicBezTo>
                    <a:pt x="1227" y="804"/>
                    <a:pt x="1146" y="851"/>
                    <a:pt x="1061" y="889"/>
                  </a:cubicBezTo>
                  <a:cubicBezTo>
                    <a:pt x="988" y="942"/>
                    <a:pt x="935" y="1012"/>
                    <a:pt x="908" y="1100"/>
                  </a:cubicBezTo>
                  <a:cubicBezTo>
                    <a:pt x="904" y="1115"/>
                    <a:pt x="904" y="1135"/>
                    <a:pt x="904" y="1146"/>
                  </a:cubicBezTo>
                  <a:lnTo>
                    <a:pt x="735" y="1154"/>
                  </a:lnTo>
                  <a:cubicBezTo>
                    <a:pt x="750" y="1220"/>
                    <a:pt x="785" y="1237"/>
                    <a:pt x="826" y="1237"/>
                  </a:cubicBezTo>
                  <a:cubicBezTo>
                    <a:pt x="857" y="1237"/>
                    <a:pt x="891" y="1228"/>
                    <a:pt x="923" y="1223"/>
                  </a:cubicBezTo>
                  <a:lnTo>
                    <a:pt x="935" y="1269"/>
                  </a:lnTo>
                  <a:cubicBezTo>
                    <a:pt x="1165" y="1215"/>
                    <a:pt x="1357" y="1085"/>
                    <a:pt x="1557" y="969"/>
                  </a:cubicBezTo>
                  <a:cubicBezTo>
                    <a:pt x="1719" y="819"/>
                    <a:pt x="1941" y="892"/>
                    <a:pt x="2122" y="819"/>
                  </a:cubicBezTo>
                  <a:cubicBezTo>
                    <a:pt x="2171" y="808"/>
                    <a:pt x="2179" y="739"/>
                    <a:pt x="2237" y="739"/>
                  </a:cubicBezTo>
                  <a:cubicBezTo>
                    <a:pt x="2238" y="739"/>
                    <a:pt x="2240" y="739"/>
                    <a:pt x="2241" y="739"/>
                  </a:cubicBezTo>
                  <a:lnTo>
                    <a:pt x="2944" y="646"/>
                  </a:lnTo>
                  <a:cubicBezTo>
                    <a:pt x="3104" y="693"/>
                    <a:pt x="3251" y="795"/>
                    <a:pt x="3439" y="795"/>
                  </a:cubicBezTo>
                  <a:cubicBezTo>
                    <a:pt x="3454" y="795"/>
                    <a:pt x="3470" y="794"/>
                    <a:pt x="3486" y="793"/>
                  </a:cubicBezTo>
                  <a:cubicBezTo>
                    <a:pt x="3432" y="693"/>
                    <a:pt x="3390" y="616"/>
                    <a:pt x="3352" y="543"/>
                  </a:cubicBezTo>
                  <a:lnTo>
                    <a:pt x="3356" y="543"/>
                  </a:lnTo>
                  <a:lnTo>
                    <a:pt x="3540" y="547"/>
                  </a:lnTo>
                  <a:cubicBezTo>
                    <a:pt x="3598" y="700"/>
                    <a:pt x="3747" y="623"/>
                    <a:pt x="3847" y="666"/>
                  </a:cubicBezTo>
                  <a:cubicBezTo>
                    <a:pt x="3831" y="801"/>
                    <a:pt x="3842" y="903"/>
                    <a:pt x="3937" y="903"/>
                  </a:cubicBezTo>
                  <a:cubicBezTo>
                    <a:pt x="3972" y="903"/>
                    <a:pt x="4018" y="889"/>
                    <a:pt x="4078" y="858"/>
                  </a:cubicBezTo>
                  <a:cubicBezTo>
                    <a:pt x="4178" y="808"/>
                    <a:pt x="4228" y="681"/>
                    <a:pt x="4347" y="662"/>
                  </a:cubicBezTo>
                  <a:cubicBezTo>
                    <a:pt x="4504" y="719"/>
                    <a:pt x="4543" y="946"/>
                    <a:pt x="4777" y="1000"/>
                  </a:cubicBezTo>
                  <a:cubicBezTo>
                    <a:pt x="4735" y="750"/>
                    <a:pt x="4635" y="620"/>
                    <a:pt x="4439" y="566"/>
                  </a:cubicBezTo>
                  <a:cubicBezTo>
                    <a:pt x="4359" y="494"/>
                    <a:pt x="4277" y="462"/>
                    <a:pt x="4193" y="462"/>
                  </a:cubicBezTo>
                  <a:cubicBezTo>
                    <a:pt x="4119" y="462"/>
                    <a:pt x="4044" y="486"/>
                    <a:pt x="3967" y="531"/>
                  </a:cubicBezTo>
                  <a:cubicBezTo>
                    <a:pt x="3701" y="205"/>
                    <a:pt x="3357" y="0"/>
                    <a:pt x="2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9"/>
            <p:cNvSpPr/>
            <p:nvPr/>
          </p:nvSpPr>
          <p:spPr>
            <a:xfrm>
              <a:off x="2702450" y="467172"/>
              <a:ext cx="4188" cy="3071"/>
            </a:xfrm>
            <a:custGeom>
              <a:avLst/>
              <a:gdLst/>
              <a:ahLst/>
              <a:cxnLst/>
              <a:rect l="l" t="t" r="r" b="b"/>
              <a:pathLst>
                <a:path w="135" h="99" extrusionOk="0">
                  <a:moveTo>
                    <a:pt x="77" y="0"/>
                  </a:moveTo>
                  <a:cubicBezTo>
                    <a:pt x="54" y="0"/>
                    <a:pt x="28" y="6"/>
                    <a:pt x="4" y="6"/>
                  </a:cubicBezTo>
                  <a:cubicBezTo>
                    <a:pt x="0" y="33"/>
                    <a:pt x="0" y="68"/>
                    <a:pt x="4" y="98"/>
                  </a:cubicBezTo>
                  <a:cubicBezTo>
                    <a:pt x="47" y="91"/>
                    <a:pt x="93" y="87"/>
                    <a:pt x="135" y="71"/>
                  </a:cubicBezTo>
                  <a:cubicBezTo>
                    <a:pt x="135" y="12"/>
                    <a:pt x="109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9"/>
            <p:cNvSpPr/>
            <p:nvPr/>
          </p:nvSpPr>
          <p:spPr>
            <a:xfrm>
              <a:off x="2759185" y="536130"/>
              <a:ext cx="3133" cy="2327"/>
            </a:xfrm>
            <a:custGeom>
              <a:avLst/>
              <a:gdLst/>
              <a:ahLst/>
              <a:cxnLst/>
              <a:rect l="l" t="t" r="r" b="b"/>
              <a:pathLst>
                <a:path w="101" h="75" extrusionOk="0">
                  <a:moveTo>
                    <a:pt x="100" y="0"/>
                  </a:moveTo>
                  <a:lnTo>
                    <a:pt x="1" y="12"/>
                  </a:lnTo>
                  <a:cubicBezTo>
                    <a:pt x="17" y="58"/>
                    <a:pt x="32" y="75"/>
                    <a:pt x="45" y="75"/>
                  </a:cubicBezTo>
                  <a:cubicBezTo>
                    <a:pt x="66" y="75"/>
                    <a:pt x="84" y="33"/>
                    <a:pt x="1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9"/>
            <p:cNvSpPr/>
            <p:nvPr/>
          </p:nvSpPr>
          <p:spPr>
            <a:xfrm>
              <a:off x="2479199" y="608127"/>
              <a:ext cx="4436" cy="3133"/>
            </a:xfrm>
            <a:custGeom>
              <a:avLst/>
              <a:gdLst/>
              <a:ahLst/>
              <a:cxnLst/>
              <a:rect l="l" t="t" r="r" b="b"/>
              <a:pathLst>
                <a:path w="143" h="10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5"/>
                    <a:pt x="19" y="66"/>
                    <a:pt x="31" y="96"/>
                  </a:cubicBezTo>
                  <a:lnTo>
                    <a:pt x="142" y="100"/>
                  </a:lnTo>
                  <a:cubicBezTo>
                    <a:pt x="142" y="66"/>
                    <a:pt x="135" y="35"/>
                    <a:pt x="123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9"/>
            <p:cNvSpPr/>
            <p:nvPr/>
          </p:nvSpPr>
          <p:spPr>
            <a:xfrm>
              <a:off x="2433661" y="792262"/>
              <a:ext cx="28290" cy="13649"/>
            </a:xfrm>
            <a:custGeom>
              <a:avLst/>
              <a:gdLst/>
              <a:ahLst/>
              <a:cxnLst/>
              <a:rect l="l" t="t" r="r" b="b"/>
              <a:pathLst>
                <a:path w="912" h="440" extrusionOk="0">
                  <a:moveTo>
                    <a:pt x="894" y="1"/>
                  </a:moveTo>
                  <a:cubicBezTo>
                    <a:pt x="735" y="1"/>
                    <a:pt x="645" y="139"/>
                    <a:pt x="520" y="139"/>
                  </a:cubicBezTo>
                  <a:cubicBezTo>
                    <a:pt x="508" y="139"/>
                    <a:pt x="497" y="138"/>
                    <a:pt x="485" y="136"/>
                  </a:cubicBezTo>
                  <a:cubicBezTo>
                    <a:pt x="422" y="52"/>
                    <a:pt x="342" y="4"/>
                    <a:pt x="261" y="4"/>
                  </a:cubicBezTo>
                  <a:cubicBezTo>
                    <a:pt x="211" y="4"/>
                    <a:pt x="162" y="21"/>
                    <a:pt x="116" y="59"/>
                  </a:cubicBezTo>
                  <a:cubicBezTo>
                    <a:pt x="0" y="151"/>
                    <a:pt x="85" y="255"/>
                    <a:pt x="177" y="328"/>
                  </a:cubicBezTo>
                  <a:lnTo>
                    <a:pt x="231" y="439"/>
                  </a:lnTo>
                  <a:cubicBezTo>
                    <a:pt x="269" y="420"/>
                    <a:pt x="285" y="370"/>
                    <a:pt x="269" y="332"/>
                  </a:cubicBezTo>
                  <a:cubicBezTo>
                    <a:pt x="304" y="232"/>
                    <a:pt x="404" y="243"/>
                    <a:pt x="481" y="205"/>
                  </a:cubicBezTo>
                  <a:cubicBezTo>
                    <a:pt x="541" y="243"/>
                    <a:pt x="593" y="259"/>
                    <a:pt x="638" y="259"/>
                  </a:cubicBezTo>
                  <a:cubicBezTo>
                    <a:pt x="753" y="259"/>
                    <a:pt x="828" y="150"/>
                    <a:pt x="911" y="1"/>
                  </a:cubicBezTo>
                  <a:cubicBezTo>
                    <a:pt x="905" y="1"/>
                    <a:pt x="899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4" name="Google Shape;6704;p39"/>
          <p:cNvGrpSpPr/>
          <p:nvPr/>
        </p:nvGrpSpPr>
        <p:grpSpPr>
          <a:xfrm>
            <a:off x="7466087" y="3374141"/>
            <a:ext cx="1247398" cy="1236127"/>
            <a:chOff x="4582820" y="2220392"/>
            <a:chExt cx="1078038" cy="1068298"/>
          </a:xfrm>
        </p:grpSpPr>
        <p:sp>
          <p:nvSpPr>
            <p:cNvPr id="6705" name="Google Shape;6705;p39"/>
            <p:cNvSpPr/>
            <p:nvPr/>
          </p:nvSpPr>
          <p:spPr>
            <a:xfrm>
              <a:off x="4582820" y="2220392"/>
              <a:ext cx="1078038" cy="1068298"/>
            </a:xfrm>
            <a:custGeom>
              <a:avLst/>
              <a:gdLst/>
              <a:ahLst/>
              <a:cxnLst/>
              <a:rect l="l" t="t" r="r" b="b"/>
              <a:pathLst>
                <a:path w="34753" h="34439" extrusionOk="0">
                  <a:moveTo>
                    <a:pt x="30594" y="7033"/>
                  </a:moveTo>
                  <a:cubicBezTo>
                    <a:pt x="30591" y="7043"/>
                    <a:pt x="30591" y="7053"/>
                    <a:pt x="30587" y="7063"/>
                  </a:cubicBezTo>
                  <a:lnTo>
                    <a:pt x="30572" y="7063"/>
                  </a:lnTo>
                  <a:cubicBezTo>
                    <a:pt x="30582" y="7053"/>
                    <a:pt x="30590" y="7046"/>
                    <a:pt x="30594" y="7033"/>
                  </a:cubicBezTo>
                  <a:close/>
                  <a:moveTo>
                    <a:pt x="2821" y="23110"/>
                  </a:moveTo>
                  <a:lnTo>
                    <a:pt x="2824" y="23114"/>
                  </a:lnTo>
                  <a:cubicBezTo>
                    <a:pt x="2813" y="23168"/>
                    <a:pt x="2782" y="23206"/>
                    <a:pt x="2736" y="23229"/>
                  </a:cubicBezTo>
                  <a:cubicBezTo>
                    <a:pt x="2709" y="23248"/>
                    <a:pt x="2686" y="23279"/>
                    <a:pt x="2671" y="23314"/>
                  </a:cubicBezTo>
                  <a:cubicBezTo>
                    <a:pt x="2667" y="23325"/>
                    <a:pt x="2659" y="23341"/>
                    <a:pt x="2651" y="23356"/>
                  </a:cubicBezTo>
                  <a:cubicBezTo>
                    <a:pt x="2640" y="23356"/>
                    <a:pt x="2632" y="23352"/>
                    <a:pt x="2621" y="23352"/>
                  </a:cubicBezTo>
                  <a:cubicBezTo>
                    <a:pt x="2602" y="23371"/>
                    <a:pt x="2590" y="23394"/>
                    <a:pt x="2575" y="23417"/>
                  </a:cubicBezTo>
                  <a:cubicBezTo>
                    <a:pt x="2521" y="23421"/>
                    <a:pt x="2479" y="23456"/>
                    <a:pt x="2463" y="23506"/>
                  </a:cubicBezTo>
                  <a:cubicBezTo>
                    <a:pt x="2458" y="23505"/>
                    <a:pt x="2453" y="23505"/>
                    <a:pt x="2448" y="23505"/>
                  </a:cubicBezTo>
                  <a:cubicBezTo>
                    <a:pt x="2401" y="23505"/>
                    <a:pt x="2362" y="23538"/>
                    <a:pt x="2348" y="23587"/>
                  </a:cubicBezTo>
                  <a:lnTo>
                    <a:pt x="2244" y="23667"/>
                  </a:lnTo>
                  <a:lnTo>
                    <a:pt x="2098" y="23721"/>
                  </a:lnTo>
                  <a:lnTo>
                    <a:pt x="2044" y="23709"/>
                  </a:lnTo>
                  <a:cubicBezTo>
                    <a:pt x="2098" y="23660"/>
                    <a:pt x="2152" y="23610"/>
                    <a:pt x="2206" y="23556"/>
                  </a:cubicBezTo>
                  <a:lnTo>
                    <a:pt x="2290" y="23471"/>
                  </a:lnTo>
                  <a:cubicBezTo>
                    <a:pt x="2306" y="23456"/>
                    <a:pt x="2321" y="23448"/>
                    <a:pt x="2333" y="23433"/>
                  </a:cubicBezTo>
                  <a:cubicBezTo>
                    <a:pt x="2363" y="23410"/>
                    <a:pt x="2398" y="23387"/>
                    <a:pt x="2425" y="23364"/>
                  </a:cubicBezTo>
                  <a:cubicBezTo>
                    <a:pt x="2440" y="23356"/>
                    <a:pt x="2459" y="23344"/>
                    <a:pt x="2475" y="23337"/>
                  </a:cubicBezTo>
                  <a:cubicBezTo>
                    <a:pt x="2482" y="23333"/>
                    <a:pt x="2486" y="23325"/>
                    <a:pt x="2498" y="23318"/>
                  </a:cubicBezTo>
                  <a:lnTo>
                    <a:pt x="2513" y="23321"/>
                  </a:lnTo>
                  <a:cubicBezTo>
                    <a:pt x="2514" y="23322"/>
                    <a:pt x="2516" y="23322"/>
                    <a:pt x="2518" y="23322"/>
                  </a:cubicBezTo>
                  <a:cubicBezTo>
                    <a:pt x="2526" y="23322"/>
                    <a:pt x="2539" y="23314"/>
                    <a:pt x="2552" y="23298"/>
                  </a:cubicBezTo>
                  <a:cubicBezTo>
                    <a:pt x="2555" y="23291"/>
                    <a:pt x="2555" y="23283"/>
                    <a:pt x="2555" y="23279"/>
                  </a:cubicBezTo>
                  <a:cubicBezTo>
                    <a:pt x="2559" y="23271"/>
                    <a:pt x="2563" y="23271"/>
                    <a:pt x="2563" y="23268"/>
                  </a:cubicBezTo>
                  <a:cubicBezTo>
                    <a:pt x="2563" y="23264"/>
                    <a:pt x="2575" y="23260"/>
                    <a:pt x="2582" y="23252"/>
                  </a:cubicBezTo>
                  <a:cubicBezTo>
                    <a:pt x="2609" y="23245"/>
                    <a:pt x="2628" y="23229"/>
                    <a:pt x="2640" y="23206"/>
                  </a:cubicBezTo>
                  <a:cubicBezTo>
                    <a:pt x="2651" y="23195"/>
                    <a:pt x="2667" y="23187"/>
                    <a:pt x="2675" y="23175"/>
                  </a:cubicBezTo>
                  <a:lnTo>
                    <a:pt x="2728" y="23191"/>
                  </a:lnTo>
                  <a:cubicBezTo>
                    <a:pt x="2767" y="23183"/>
                    <a:pt x="2794" y="23160"/>
                    <a:pt x="2813" y="23125"/>
                  </a:cubicBezTo>
                  <a:cubicBezTo>
                    <a:pt x="2813" y="23122"/>
                    <a:pt x="2813" y="23114"/>
                    <a:pt x="2821" y="23110"/>
                  </a:cubicBezTo>
                  <a:close/>
                  <a:moveTo>
                    <a:pt x="1599" y="25708"/>
                  </a:moveTo>
                  <a:cubicBezTo>
                    <a:pt x="1622" y="25711"/>
                    <a:pt x="1641" y="25723"/>
                    <a:pt x="1656" y="25738"/>
                  </a:cubicBezTo>
                  <a:cubicBezTo>
                    <a:pt x="1637" y="25723"/>
                    <a:pt x="1618" y="25711"/>
                    <a:pt x="1599" y="25708"/>
                  </a:cubicBezTo>
                  <a:close/>
                  <a:moveTo>
                    <a:pt x="27148" y="28032"/>
                  </a:moveTo>
                  <a:lnTo>
                    <a:pt x="27156" y="28040"/>
                  </a:lnTo>
                  <a:cubicBezTo>
                    <a:pt x="27152" y="28040"/>
                    <a:pt x="27148" y="28044"/>
                    <a:pt x="27148" y="28044"/>
                  </a:cubicBezTo>
                  <a:lnTo>
                    <a:pt x="27148" y="28032"/>
                  </a:lnTo>
                  <a:close/>
                  <a:moveTo>
                    <a:pt x="26672" y="30023"/>
                  </a:moveTo>
                  <a:cubicBezTo>
                    <a:pt x="26672" y="30069"/>
                    <a:pt x="26676" y="30119"/>
                    <a:pt x="26691" y="30165"/>
                  </a:cubicBezTo>
                  <a:cubicBezTo>
                    <a:pt x="26687" y="30173"/>
                    <a:pt x="26687" y="30177"/>
                    <a:pt x="26683" y="30180"/>
                  </a:cubicBezTo>
                  <a:cubicBezTo>
                    <a:pt x="26664" y="30230"/>
                    <a:pt x="26649" y="30280"/>
                    <a:pt x="26637" y="30334"/>
                  </a:cubicBezTo>
                  <a:cubicBezTo>
                    <a:pt x="26633" y="30442"/>
                    <a:pt x="26618" y="30542"/>
                    <a:pt x="26595" y="30642"/>
                  </a:cubicBezTo>
                  <a:cubicBezTo>
                    <a:pt x="26595" y="30430"/>
                    <a:pt x="26618" y="30223"/>
                    <a:pt x="26672" y="30023"/>
                  </a:cubicBezTo>
                  <a:close/>
                  <a:moveTo>
                    <a:pt x="24439" y="33408"/>
                  </a:moveTo>
                  <a:cubicBezTo>
                    <a:pt x="24458" y="33431"/>
                    <a:pt x="24478" y="33458"/>
                    <a:pt x="24505" y="33477"/>
                  </a:cubicBezTo>
                  <a:cubicBezTo>
                    <a:pt x="24466" y="33481"/>
                    <a:pt x="24435" y="33489"/>
                    <a:pt x="24401" y="33504"/>
                  </a:cubicBezTo>
                  <a:lnTo>
                    <a:pt x="24370" y="33497"/>
                  </a:lnTo>
                  <a:cubicBezTo>
                    <a:pt x="24366" y="33485"/>
                    <a:pt x="24362" y="33481"/>
                    <a:pt x="24351" y="33477"/>
                  </a:cubicBezTo>
                  <a:cubicBezTo>
                    <a:pt x="24385" y="33462"/>
                    <a:pt x="24420" y="33439"/>
                    <a:pt x="24439" y="33408"/>
                  </a:cubicBezTo>
                  <a:close/>
                  <a:moveTo>
                    <a:pt x="24670" y="33773"/>
                  </a:moveTo>
                  <a:lnTo>
                    <a:pt x="24670" y="33785"/>
                  </a:lnTo>
                  <a:lnTo>
                    <a:pt x="24658" y="33785"/>
                  </a:lnTo>
                  <a:cubicBezTo>
                    <a:pt x="24666" y="33777"/>
                    <a:pt x="24666" y="33773"/>
                    <a:pt x="24670" y="33773"/>
                  </a:cubicBezTo>
                  <a:close/>
                  <a:moveTo>
                    <a:pt x="25792" y="34169"/>
                  </a:moveTo>
                  <a:lnTo>
                    <a:pt x="25807" y="34173"/>
                  </a:lnTo>
                  <a:cubicBezTo>
                    <a:pt x="25803" y="34181"/>
                    <a:pt x="25800" y="34196"/>
                    <a:pt x="25800" y="34208"/>
                  </a:cubicBezTo>
                  <a:cubicBezTo>
                    <a:pt x="25800" y="34192"/>
                    <a:pt x="25800" y="34181"/>
                    <a:pt x="25792" y="34169"/>
                  </a:cubicBezTo>
                  <a:close/>
                  <a:moveTo>
                    <a:pt x="24693" y="0"/>
                  </a:moveTo>
                  <a:cubicBezTo>
                    <a:pt x="24656" y="124"/>
                    <a:pt x="24595" y="174"/>
                    <a:pt x="24517" y="174"/>
                  </a:cubicBezTo>
                  <a:cubicBezTo>
                    <a:pt x="24467" y="174"/>
                    <a:pt x="24409" y="152"/>
                    <a:pt x="24347" y="116"/>
                  </a:cubicBezTo>
                  <a:cubicBezTo>
                    <a:pt x="24339" y="135"/>
                    <a:pt x="24339" y="162"/>
                    <a:pt x="24332" y="181"/>
                  </a:cubicBezTo>
                  <a:cubicBezTo>
                    <a:pt x="24274" y="193"/>
                    <a:pt x="24232" y="231"/>
                    <a:pt x="24205" y="281"/>
                  </a:cubicBezTo>
                  <a:cubicBezTo>
                    <a:pt x="24078" y="323"/>
                    <a:pt x="24136" y="489"/>
                    <a:pt x="24024" y="538"/>
                  </a:cubicBezTo>
                  <a:cubicBezTo>
                    <a:pt x="23920" y="604"/>
                    <a:pt x="23963" y="757"/>
                    <a:pt x="23863" y="819"/>
                  </a:cubicBezTo>
                  <a:cubicBezTo>
                    <a:pt x="23863" y="854"/>
                    <a:pt x="23847" y="884"/>
                    <a:pt x="23821" y="904"/>
                  </a:cubicBezTo>
                  <a:cubicBezTo>
                    <a:pt x="23813" y="904"/>
                    <a:pt x="23805" y="915"/>
                    <a:pt x="23794" y="934"/>
                  </a:cubicBezTo>
                  <a:cubicBezTo>
                    <a:pt x="23790" y="953"/>
                    <a:pt x="23790" y="973"/>
                    <a:pt x="23801" y="988"/>
                  </a:cubicBezTo>
                  <a:cubicBezTo>
                    <a:pt x="23786" y="977"/>
                    <a:pt x="23771" y="973"/>
                    <a:pt x="23755" y="973"/>
                  </a:cubicBezTo>
                  <a:lnTo>
                    <a:pt x="23717" y="1026"/>
                  </a:lnTo>
                  <a:cubicBezTo>
                    <a:pt x="23728" y="1046"/>
                    <a:pt x="23717" y="1065"/>
                    <a:pt x="23701" y="1073"/>
                  </a:cubicBezTo>
                  <a:cubicBezTo>
                    <a:pt x="23698" y="1076"/>
                    <a:pt x="23694" y="1076"/>
                    <a:pt x="23690" y="1076"/>
                  </a:cubicBezTo>
                  <a:cubicBezTo>
                    <a:pt x="23217" y="1614"/>
                    <a:pt x="22798" y="2191"/>
                    <a:pt x="22376" y="2767"/>
                  </a:cubicBezTo>
                  <a:cubicBezTo>
                    <a:pt x="22307" y="2871"/>
                    <a:pt x="22230" y="2971"/>
                    <a:pt x="22260" y="3101"/>
                  </a:cubicBezTo>
                  <a:cubicBezTo>
                    <a:pt x="22003" y="3128"/>
                    <a:pt x="22011" y="3413"/>
                    <a:pt x="21869" y="3551"/>
                  </a:cubicBezTo>
                  <a:lnTo>
                    <a:pt x="21865" y="3563"/>
                  </a:lnTo>
                  <a:cubicBezTo>
                    <a:pt x="21692" y="3716"/>
                    <a:pt x="21576" y="3912"/>
                    <a:pt x="21461" y="4108"/>
                  </a:cubicBezTo>
                  <a:lnTo>
                    <a:pt x="21454" y="4108"/>
                  </a:lnTo>
                  <a:cubicBezTo>
                    <a:pt x="21357" y="4108"/>
                    <a:pt x="21365" y="4220"/>
                    <a:pt x="21296" y="4258"/>
                  </a:cubicBezTo>
                  <a:lnTo>
                    <a:pt x="21292" y="4262"/>
                  </a:lnTo>
                  <a:cubicBezTo>
                    <a:pt x="21196" y="4377"/>
                    <a:pt x="21123" y="4512"/>
                    <a:pt x="21008" y="4612"/>
                  </a:cubicBezTo>
                  <a:lnTo>
                    <a:pt x="21012" y="4608"/>
                  </a:lnTo>
                  <a:lnTo>
                    <a:pt x="21012" y="4608"/>
                  </a:lnTo>
                  <a:cubicBezTo>
                    <a:pt x="20927" y="4650"/>
                    <a:pt x="20912" y="4746"/>
                    <a:pt x="20866" y="4819"/>
                  </a:cubicBezTo>
                  <a:lnTo>
                    <a:pt x="20858" y="4858"/>
                  </a:lnTo>
                  <a:lnTo>
                    <a:pt x="20819" y="4873"/>
                  </a:lnTo>
                  <a:cubicBezTo>
                    <a:pt x="20762" y="4931"/>
                    <a:pt x="20754" y="5011"/>
                    <a:pt x="20697" y="5069"/>
                  </a:cubicBezTo>
                  <a:cubicBezTo>
                    <a:pt x="20704" y="5100"/>
                    <a:pt x="20697" y="5127"/>
                    <a:pt x="20666" y="5142"/>
                  </a:cubicBezTo>
                  <a:cubicBezTo>
                    <a:pt x="20662" y="5142"/>
                    <a:pt x="20658" y="5146"/>
                    <a:pt x="20654" y="5146"/>
                  </a:cubicBezTo>
                  <a:cubicBezTo>
                    <a:pt x="20627" y="5177"/>
                    <a:pt x="20620" y="5207"/>
                    <a:pt x="20624" y="5242"/>
                  </a:cubicBezTo>
                  <a:cubicBezTo>
                    <a:pt x="20614" y="5244"/>
                    <a:pt x="20604" y="5245"/>
                    <a:pt x="20594" y="5245"/>
                  </a:cubicBezTo>
                  <a:cubicBezTo>
                    <a:pt x="20584" y="5245"/>
                    <a:pt x="20574" y="5244"/>
                    <a:pt x="20562" y="5242"/>
                  </a:cubicBezTo>
                  <a:cubicBezTo>
                    <a:pt x="20493" y="5376"/>
                    <a:pt x="20393" y="5495"/>
                    <a:pt x="20274" y="5588"/>
                  </a:cubicBezTo>
                  <a:cubicBezTo>
                    <a:pt x="20216" y="5734"/>
                    <a:pt x="20097" y="5834"/>
                    <a:pt x="19989" y="5945"/>
                  </a:cubicBezTo>
                  <a:cubicBezTo>
                    <a:pt x="19936" y="6087"/>
                    <a:pt x="19836" y="6214"/>
                    <a:pt x="19705" y="6299"/>
                  </a:cubicBezTo>
                  <a:cubicBezTo>
                    <a:pt x="19655" y="6445"/>
                    <a:pt x="19548" y="6564"/>
                    <a:pt x="19405" y="6629"/>
                  </a:cubicBezTo>
                  <a:cubicBezTo>
                    <a:pt x="19332" y="6833"/>
                    <a:pt x="19167" y="6948"/>
                    <a:pt x="19002" y="7063"/>
                  </a:cubicBezTo>
                  <a:cubicBezTo>
                    <a:pt x="18963" y="7225"/>
                    <a:pt x="18898" y="7371"/>
                    <a:pt x="18714" y="7409"/>
                  </a:cubicBezTo>
                  <a:lnTo>
                    <a:pt x="18506" y="7743"/>
                  </a:lnTo>
                  <a:cubicBezTo>
                    <a:pt x="18472" y="7740"/>
                    <a:pt x="18445" y="7740"/>
                    <a:pt x="18410" y="7736"/>
                  </a:cubicBezTo>
                  <a:cubicBezTo>
                    <a:pt x="18395" y="7782"/>
                    <a:pt x="18353" y="7820"/>
                    <a:pt x="18299" y="7828"/>
                  </a:cubicBezTo>
                  <a:cubicBezTo>
                    <a:pt x="18280" y="7889"/>
                    <a:pt x="18256" y="7947"/>
                    <a:pt x="18237" y="8009"/>
                  </a:cubicBezTo>
                  <a:cubicBezTo>
                    <a:pt x="17976" y="8473"/>
                    <a:pt x="17607" y="8854"/>
                    <a:pt x="17238" y="9230"/>
                  </a:cubicBezTo>
                  <a:cubicBezTo>
                    <a:pt x="16869" y="9807"/>
                    <a:pt x="16381" y="10280"/>
                    <a:pt x="15939" y="10794"/>
                  </a:cubicBezTo>
                  <a:cubicBezTo>
                    <a:pt x="15862" y="10990"/>
                    <a:pt x="15747" y="11156"/>
                    <a:pt x="15544" y="11232"/>
                  </a:cubicBezTo>
                  <a:cubicBezTo>
                    <a:pt x="15432" y="11428"/>
                    <a:pt x="15278" y="11598"/>
                    <a:pt x="15090" y="11732"/>
                  </a:cubicBezTo>
                  <a:lnTo>
                    <a:pt x="14279" y="12593"/>
                  </a:lnTo>
                  <a:cubicBezTo>
                    <a:pt x="14256" y="12673"/>
                    <a:pt x="14226" y="12746"/>
                    <a:pt x="14129" y="12758"/>
                  </a:cubicBezTo>
                  <a:cubicBezTo>
                    <a:pt x="14106" y="12835"/>
                    <a:pt x="14083" y="12919"/>
                    <a:pt x="13980" y="12931"/>
                  </a:cubicBezTo>
                  <a:cubicBezTo>
                    <a:pt x="13918" y="13039"/>
                    <a:pt x="13826" y="13123"/>
                    <a:pt x="13722" y="13188"/>
                  </a:cubicBezTo>
                  <a:cubicBezTo>
                    <a:pt x="13688" y="13311"/>
                    <a:pt x="13591" y="13411"/>
                    <a:pt x="13472" y="13457"/>
                  </a:cubicBezTo>
                  <a:cubicBezTo>
                    <a:pt x="13415" y="13576"/>
                    <a:pt x="13334" y="13669"/>
                    <a:pt x="13200" y="13696"/>
                  </a:cubicBezTo>
                  <a:cubicBezTo>
                    <a:pt x="13057" y="13995"/>
                    <a:pt x="12823" y="14234"/>
                    <a:pt x="12527" y="14380"/>
                  </a:cubicBezTo>
                  <a:cubicBezTo>
                    <a:pt x="12443" y="14503"/>
                    <a:pt x="12343" y="14614"/>
                    <a:pt x="12220" y="14699"/>
                  </a:cubicBezTo>
                  <a:cubicBezTo>
                    <a:pt x="12212" y="14750"/>
                    <a:pt x="12170" y="14791"/>
                    <a:pt x="12119" y="14791"/>
                  </a:cubicBezTo>
                  <a:cubicBezTo>
                    <a:pt x="12117" y="14791"/>
                    <a:pt x="12114" y="14791"/>
                    <a:pt x="12112" y="14791"/>
                  </a:cubicBezTo>
                  <a:lnTo>
                    <a:pt x="12108" y="14791"/>
                  </a:lnTo>
                  <a:cubicBezTo>
                    <a:pt x="12051" y="14906"/>
                    <a:pt x="11997" y="15033"/>
                    <a:pt x="11839" y="15037"/>
                  </a:cubicBezTo>
                  <a:cubicBezTo>
                    <a:pt x="11817" y="15080"/>
                    <a:pt x="11772" y="15110"/>
                    <a:pt x="11728" y="15110"/>
                  </a:cubicBezTo>
                  <a:cubicBezTo>
                    <a:pt x="11725" y="15110"/>
                    <a:pt x="11723" y="15110"/>
                    <a:pt x="11720" y="15110"/>
                  </a:cubicBezTo>
                  <a:cubicBezTo>
                    <a:pt x="11647" y="15244"/>
                    <a:pt x="11566" y="15367"/>
                    <a:pt x="11420" y="15440"/>
                  </a:cubicBezTo>
                  <a:cubicBezTo>
                    <a:pt x="11363" y="15517"/>
                    <a:pt x="11286" y="15578"/>
                    <a:pt x="11194" y="15613"/>
                  </a:cubicBezTo>
                  <a:cubicBezTo>
                    <a:pt x="11128" y="15713"/>
                    <a:pt x="11032" y="15794"/>
                    <a:pt x="10921" y="15844"/>
                  </a:cubicBezTo>
                  <a:cubicBezTo>
                    <a:pt x="10894" y="15993"/>
                    <a:pt x="10790" y="16059"/>
                    <a:pt x="10652" y="16090"/>
                  </a:cubicBezTo>
                  <a:cubicBezTo>
                    <a:pt x="10644" y="16140"/>
                    <a:pt x="10598" y="16178"/>
                    <a:pt x="10548" y="16186"/>
                  </a:cubicBezTo>
                  <a:cubicBezTo>
                    <a:pt x="10521" y="16339"/>
                    <a:pt x="10406" y="16389"/>
                    <a:pt x="10279" y="16435"/>
                  </a:cubicBezTo>
                  <a:cubicBezTo>
                    <a:pt x="10214" y="16516"/>
                    <a:pt x="10152" y="16593"/>
                    <a:pt x="10091" y="16670"/>
                  </a:cubicBezTo>
                  <a:lnTo>
                    <a:pt x="10002" y="16670"/>
                  </a:lnTo>
                  <a:cubicBezTo>
                    <a:pt x="9999" y="16704"/>
                    <a:pt x="9995" y="16731"/>
                    <a:pt x="9991" y="16762"/>
                  </a:cubicBezTo>
                  <a:lnTo>
                    <a:pt x="9976" y="16774"/>
                  </a:lnTo>
                  <a:cubicBezTo>
                    <a:pt x="9945" y="16770"/>
                    <a:pt x="9922" y="16766"/>
                    <a:pt x="9895" y="16766"/>
                  </a:cubicBezTo>
                  <a:cubicBezTo>
                    <a:pt x="9845" y="16820"/>
                    <a:pt x="9799" y="16870"/>
                    <a:pt x="9745" y="16927"/>
                  </a:cubicBezTo>
                  <a:cubicBezTo>
                    <a:pt x="9707" y="17073"/>
                    <a:pt x="9607" y="17135"/>
                    <a:pt x="9464" y="17165"/>
                  </a:cubicBezTo>
                  <a:cubicBezTo>
                    <a:pt x="9445" y="17212"/>
                    <a:pt x="9422" y="17254"/>
                    <a:pt x="9361" y="17262"/>
                  </a:cubicBezTo>
                  <a:cubicBezTo>
                    <a:pt x="9342" y="17338"/>
                    <a:pt x="9288" y="17400"/>
                    <a:pt x="9215" y="17434"/>
                  </a:cubicBezTo>
                  <a:cubicBezTo>
                    <a:pt x="9169" y="17531"/>
                    <a:pt x="9146" y="17638"/>
                    <a:pt x="9030" y="17677"/>
                  </a:cubicBezTo>
                  <a:cubicBezTo>
                    <a:pt x="9019" y="17730"/>
                    <a:pt x="8973" y="17769"/>
                    <a:pt x="8919" y="17769"/>
                  </a:cubicBezTo>
                  <a:cubicBezTo>
                    <a:pt x="8857" y="17849"/>
                    <a:pt x="8792" y="17934"/>
                    <a:pt x="8734" y="18019"/>
                  </a:cubicBezTo>
                  <a:lnTo>
                    <a:pt x="8538" y="18107"/>
                  </a:lnTo>
                  <a:cubicBezTo>
                    <a:pt x="8515" y="18157"/>
                    <a:pt x="8492" y="18211"/>
                    <a:pt x="8465" y="18268"/>
                  </a:cubicBezTo>
                  <a:cubicBezTo>
                    <a:pt x="8439" y="18264"/>
                    <a:pt x="8408" y="18261"/>
                    <a:pt x="8381" y="18261"/>
                  </a:cubicBezTo>
                  <a:cubicBezTo>
                    <a:pt x="8369" y="18288"/>
                    <a:pt x="8362" y="18322"/>
                    <a:pt x="8366" y="18349"/>
                  </a:cubicBezTo>
                  <a:lnTo>
                    <a:pt x="8350" y="18364"/>
                  </a:lnTo>
                  <a:cubicBezTo>
                    <a:pt x="8323" y="18364"/>
                    <a:pt x="8300" y="18361"/>
                    <a:pt x="8269" y="18361"/>
                  </a:cubicBezTo>
                  <a:cubicBezTo>
                    <a:pt x="8251" y="18404"/>
                    <a:pt x="8209" y="18434"/>
                    <a:pt x="8159" y="18434"/>
                  </a:cubicBezTo>
                  <a:cubicBezTo>
                    <a:pt x="8156" y="18434"/>
                    <a:pt x="8153" y="18434"/>
                    <a:pt x="8150" y="18434"/>
                  </a:cubicBezTo>
                  <a:cubicBezTo>
                    <a:pt x="8131" y="18510"/>
                    <a:pt x="8070" y="18572"/>
                    <a:pt x="7993" y="18587"/>
                  </a:cubicBezTo>
                  <a:lnTo>
                    <a:pt x="7862" y="18760"/>
                  </a:lnTo>
                  <a:lnTo>
                    <a:pt x="7843" y="18772"/>
                  </a:lnTo>
                  <a:cubicBezTo>
                    <a:pt x="7820" y="18764"/>
                    <a:pt x="7789" y="18760"/>
                    <a:pt x="7766" y="18752"/>
                  </a:cubicBezTo>
                  <a:cubicBezTo>
                    <a:pt x="7755" y="18779"/>
                    <a:pt x="7747" y="18802"/>
                    <a:pt x="7731" y="18825"/>
                  </a:cubicBezTo>
                  <a:cubicBezTo>
                    <a:pt x="7697" y="18825"/>
                    <a:pt x="7670" y="18825"/>
                    <a:pt x="7635" y="18818"/>
                  </a:cubicBezTo>
                  <a:cubicBezTo>
                    <a:pt x="7574" y="18925"/>
                    <a:pt x="7524" y="19052"/>
                    <a:pt x="7370" y="19068"/>
                  </a:cubicBezTo>
                  <a:cubicBezTo>
                    <a:pt x="7320" y="19260"/>
                    <a:pt x="7174" y="19356"/>
                    <a:pt x="6994" y="19398"/>
                  </a:cubicBezTo>
                  <a:cubicBezTo>
                    <a:pt x="6963" y="19475"/>
                    <a:pt x="6928" y="19540"/>
                    <a:pt x="6848" y="19567"/>
                  </a:cubicBezTo>
                  <a:cubicBezTo>
                    <a:pt x="6813" y="19709"/>
                    <a:pt x="6694" y="19759"/>
                    <a:pt x="6579" y="19817"/>
                  </a:cubicBezTo>
                  <a:cubicBezTo>
                    <a:pt x="6483" y="19959"/>
                    <a:pt x="6333" y="20051"/>
                    <a:pt x="6194" y="20144"/>
                  </a:cubicBezTo>
                  <a:cubicBezTo>
                    <a:pt x="6152" y="20263"/>
                    <a:pt x="6056" y="20355"/>
                    <a:pt x="5937" y="20397"/>
                  </a:cubicBezTo>
                  <a:lnTo>
                    <a:pt x="5745" y="20628"/>
                  </a:lnTo>
                  <a:lnTo>
                    <a:pt x="5733" y="20632"/>
                  </a:lnTo>
                  <a:cubicBezTo>
                    <a:pt x="5731" y="20631"/>
                    <a:pt x="5729" y="20631"/>
                    <a:pt x="5726" y="20631"/>
                  </a:cubicBezTo>
                  <a:cubicBezTo>
                    <a:pt x="5683" y="20631"/>
                    <a:pt x="5641" y="20665"/>
                    <a:pt x="5633" y="20708"/>
                  </a:cubicBezTo>
                  <a:lnTo>
                    <a:pt x="5633" y="20712"/>
                  </a:lnTo>
                  <a:lnTo>
                    <a:pt x="5464" y="20847"/>
                  </a:lnTo>
                  <a:cubicBezTo>
                    <a:pt x="5464" y="20854"/>
                    <a:pt x="5464" y="20854"/>
                    <a:pt x="5460" y="20854"/>
                  </a:cubicBezTo>
                  <a:cubicBezTo>
                    <a:pt x="5480" y="20804"/>
                    <a:pt x="5468" y="20747"/>
                    <a:pt x="5430" y="20705"/>
                  </a:cubicBezTo>
                  <a:cubicBezTo>
                    <a:pt x="5404" y="20675"/>
                    <a:pt x="5367" y="20659"/>
                    <a:pt x="5329" y="20659"/>
                  </a:cubicBezTo>
                  <a:cubicBezTo>
                    <a:pt x="5294" y="20659"/>
                    <a:pt x="5258" y="20673"/>
                    <a:pt x="5230" y="20701"/>
                  </a:cubicBezTo>
                  <a:cubicBezTo>
                    <a:pt x="5172" y="20751"/>
                    <a:pt x="5168" y="20843"/>
                    <a:pt x="5226" y="20901"/>
                  </a:cubicBezTo>
                  <a:cubicBezTo>
                    <a:pt x="5248" y="20929"/>
                    <a:pt x="5281" y="20945"/>
                    <a:pt x="5321" y="20945"/>
                  </a:cubicBezTo>
                  <a:cubicBezTo>
                    <a:pt x="5329" y="20945"/>
                    <a:pt x="5337" y="20944"/>
                    <a:pt x="5345" y="20943"/>
                  </a:cubicBezTo>
                  <a:lnTo>
                    <a:pt x="5345" y="20943"/>
                  </a:lnTo>
                  <a:lnTo>
                    <a:pt x="5026" y="21108"/>
                  </a:lnTo>
                  <a:cubicBezTo>
                    <a:pt x="4976" y="21223"/>
                    <a:pt x="4880" y="21316"/>
                    <a:pt x="4757" y="21354"/>
                  </a:cubicBezTo>
                  <a:cubicBezTo>
                    <a:pt x="4696" y="21458"/>
                    <a:pt x="4600" y="21546"/>
                    <a:pt x="4484" y="21592"/>
                  </a:cubicBezTo>
                  <a:cubicBezTo>
                    <a:pt x="4477" y="21646"/>
                    <a:pt x="4427" y="21684"/>
                    <a:pt x="4373" y="21684"/>
                  </a:cubicBezTo>
                  <a:cubicBezTo>
                    <a:pt x="4346" y="21761"/>
                    <a:pt x="4308" y="21827"/>
                    <a:pt x="4215" y="21838"/>
                  </a:cubicBezTo>
                  <a:cubicBezTo>
                    <a:pt x="4202" y="21886"/>
                    <a:pt x="4160" y="21916"/>
                    <a:pt x="4110" y="21916"/>
                  </a:cubicBezTo>
                  <a:cubicBezTo>
                    <a:pt x="4104" y="21916"/>
                    <a:pt x="4098" y="21916"/>
                    <a:pt x="4092" y="21915"/>
                  </a:cubicBezTo>
                  <a:lnTo>
                    <a:pt x="3701" y="22211"/>
                  </a:lnTo>
                  <a:cubicBezTo>
                    <a:pt x="3679" y="22201"/>
                    <a:pt x="3660" y="22196"/>
                    <a:pt x="3641" y="22196"/>
                  </a:cubicBezTo>
                  <a:cubicBezTo>
                    <a:pt x="3579" y="22196"/>
                    <a:pt x="3533" y="22249"/>
                    <a:pt x="3485" y="22288"/>
                  </a:cubicBezTo>
                  <a:lnTo>
                    <a:pt x="3482" y="22295"/>
                  </a:lnTo>
                  <a:cubicBezTo>
                    <a:pt x="3347" y="22338"/>
                    <a:pt x="3220" y="22411"/>
                    <a:pt x="3120" y="22511"/>
                  </a:cubicBezTo>
                  <a:lnTo>
                    <a:pt x="3113" y="22514"/>
                  </a:lnTo>
                  <a:cubicBezTo>
                    <a:pt x="3078" y="22537"/>
                    <a:pt x="3040" y="22564"/>
                    <a:pt x="3001" y="22587"/>
                  </a:cubicBezTo>
                  <a:lnTo>
                    <a:pt x="2990" y="22591"/>
                  </a:lnTo>
                  <a:cubicBezTo>
                    <a:pt x="2951" y="22614"/>
                    <a:pt x="2913" y="22641"/>
                    <a:pt x="2874" y="22660"/>
                  </a:cubicBezTo>
                  <a:lnTo>
                    <a:pt x="2867" y="22664"/>
                  </a:lnTo>
                  <a:cubicBezTo>
                    <a:pt x="2828" y="22687"/>
                    <a:pt x="2790" y="22714"/>
                    <a:pt x="2755" y="22745"/>
                  </a:cubicBezTo>
                  <a:cubicBezTo>
                    <a:pt x="2709" y="22753"/>
                    <a:pt x="2663" y="22787"/>
                    <a:pt x="2640" y="22833"/>
                  </a:cubicBezTo>
                  <a:cubicBezTo>
                    <a:pt x="2521" y="22876"/>
                    <a:pt x="2459" y="22983"/>
                    <a:pt x="2367" y="23064"/>
                  </a:cubicBezTo>
                  <a:lnTo>
                    <a:pt x="2363" y="23068"/>
                  </a:lnTo>
                  <a:cubicBezTo>
                    <a:pt x="2267" y="23087"/>
                    <a:pt x="2179" y="23141"/>
                    <a:pt x="2121" y="23221"/>
                  </a:cubicBezTo>
                  <a:cubicBezTo>
                    <a:pt x="2075" y="23237"/>
                    <a:pt x="2037" y="23260"/>
                    <a:pt x="2002" y="23298"/>
                  </a:cubicBezTo>
                  <a:cubicBezTo>
                    <a:pt x="1960" y="23314"/>
                    <a:pt x="1914" y="23337"/>
                    <a:pt x="1883" y="23367"/>
                  </a:cubicBezTo>
                  <a:lnTo>
                    <a:pt x="1875" y="23375"/>
                  </a:lnTo>
                  <a:cubicBezTo>
                    <a:pt x="1829" y="23387"/>
                    <a:pt x="1791" y="23417"/>
                    <a:pt x="1760" y="23460"/>
                  </a:cubicBezTo>
                  <a:cubicBezTo>
                    <a:pt x="1618" y="23548"/>
                    <a:pt x="1487" y="23652"/>
                    <a:pt x="1372" y="23771"/>
                  </a:cubicBezTo>
                  <a:cubicBezTo>
                    <a:pt x="1318" y="23786"/>
                    <a:pt x="1272" y="23829"/>
                    <a:pt x="1249" y="23879"/>
                  </a:cubicBezTo>
                  <a:cubicBezTo>
                    <a:pt x="1253" y="23902"/>
                    <a:pt x="1234" y="23925"/>
                    <a:pt x="1203" y="23932"/>
                  </a:cubicBezTo>
                  <a:lnTo>
                    <a:pt x="1199" y="23932"/>
                  </a:lnTo>
                  <a:cubicBezTo>
                    <a:pt x="1134" y="23975"/>
                    <a:pt x="1057" y="24009"/>
                    <a:pt x="1045" y="24098"/>
                  </a:cubicBezTo>
                  <a:cubicBezTo>
                    <a:pt x="780" y="24167"/>
                    <a:pt x="596" y="24363"/>
                    <a:pt x="365" y="24490"/>
                  </a:cubicBezTo>
                  <a:cubicBezTo>
                    <a:pt x="342" y="24478"/>
                    <a:pt x="315" y="24474"/>
                    <a:pt x="288" y="24474"/>
                  </a:cubicBezTo>
                  <a:cubicBezTo>
                    <a:pt x="258" y="24547"/>
                    <a:pt x="196" y="24593"/>
                    <a:pt x="123" y="24612"/>
                  </a:cubicBezTo>
                  <a:cubicBezTo>
                    <a:pt x="96" y="24689"/>
                    <a:pt x="138" y="24805"/>
                    <a:pt x="0" y="24805"/>
                  </a:cubicBezTo>
                  <a:cubicBezTo>
                    <a:pt x="4" y="24856"/>
                    <a:pt x="49" y="24893"/>
                    <a:pt x="97" y="24893"/>
                  </a:cubicBezTo>
                  <a:cubicBezTo>
                    <a:pt x="99" y="24893"/>
                    <a:pt x="102" y="24893"/>
                    <a:pt x="104" y="24893"/>
                  </a:cubicBezTo>
                  <a:cubicBezTo>
                    <a:pt x="119" y="24893"/>
                    <a:pt x="138" y="24881"/>
                    <a:pt x="154" y="24874"/>
                  </a:cubicBezTo>
                  <a:cubicBezTo>
                    <a:pt x="220" y="24837"/>
                    <a:pt x="270" y="24822"/>
                    <a:pt x="306" y="24822"/>
                  </a:cubicBezTo>
                  <a:cubicBezTo>
                    <a:pt x="378" y="24822"/>
                    <a:pt x="401" y="24881"/>
                    <a:pt x="411" y="24962"/>
                  </a:cubicBezTo>
                  <a:cubicBezTo>
                    <a:pt x="359" y="24954"/>
                    <a:pt x="307" y="24946"/>
                    <a:pt x="254" y="24946"/>
                  </a:cubicBezTo>
                  <a:cubicBezTo>
                    <a:pt x="183" y="24946"/>
                    <a:pt x="113" y="24961"/>
                    <a:pt x="46" y="25012"/>
                  </a:cubicBezTo>
                  <a:cubicBezTo>
                    <a:pt x="54" y="25035"/>
                    <a:pt x="42" y="25058"/>
                    <a:pt x="27" y="25077"/>
                  </a:cubicBezTo>
                  <a:cubicBezTo>
                    <a:pt x="81" y="25200"/>
                    <a:pt x="181" y="25277"/>
                    <a:pt x="277" y="25358"/>
                  </a:cubicBezTo>
                  <a:lnTo>
                    <a:pt x="288" y="25358"/>
                  </a:lnTo>
                  <a:cubicBezTo>
                    <a:pt x="404" y="25419"/>
                    <a:pt x="530" y="25454"/>
                    <a:pt x="665" y="25458"/>
                  </a:cubicBezTo>
                  <a:cubicBezTo>
                    <a:pt x="911" y="25610"/>
                    <a:pt x="1170" y="25705"/>
                    <a:pt x="1459" y="25705"/>
                  </a:cubicBezTo>
                  <a:cubicBezTo>
                    <a:pt x="1498" y="25705"/>
                    <a:pt x="1539" y="25704"/>
                    <a:pt x="1579" y="25700"/>
                  </a:cubicBezTo>
                  <a:lnTo>
                    <a:pt x="1599" y="25708"/>
                  </a:lnTo>
                  <a:cubicBezTo>
                    <a:pt x="1606" y="25761"/>
                    <a:pt x="1645" y="25800"/>
                    <a:pt x="1699" y="25815"/>
                  </a:cubicBezTo>
                  <a:cubicBezTo>
                    <a:pt x="1702" y="25815"/>
                    <a:pt x="1702" y="25815"/>
                    <a:pt x="1710" y="25819"/>
                  </a:cubicBezTo>
                  <a:cubicBezTo>
                    <a:pt x="1810" y="25919"/>
                    <a:pt x="1948" y="25884"/>
                    <a:pt x="2067" y="25919"/>
                  </a:cubicBezTo>
                  <a:cubicBezTo>
                    <a:pt x="2112" y="25989"/>
                    <a:pt x="2184" y="26031"/>
                    <a:pt x="2264" y="26031"/>
                  </a:cubicBezTo>
                  <a:cubicBezTo>
                    <a:pt x="2268" y="26031"/>
                    <a:pt x="2271" y="26031"/>
                    <a:pt x="2275" y="26030"/>
                  </a:cubicBezTo>
                  <a:cubicBezTo>
                    <a:pt x="2421" y="26107"/>
                    <a:pt x="2575" y="26153"/>
                    <a:pt x="2736" y="26173"/>
                  </a:cubicBezTo>
                  <a:cubicBezTo>
                    <a:pt x="2851" y="26269"/>
                    <a:pt x="3005" y="26276"/>
                    <a:pt x="3140" y="26322"/>
                  </a:cubicBezTo>
                  <a:cubicBezTo>
                    <a:pt x="3420" y="26492"/>
                    <a:pt x="3735" y="26499"/>
                    <a:pt x="4039" y="26584"/>
                  </a:cubicBezTo>
                  <a:cubicBezTo>
                    <a:pt x="4048" y="26613"/>
                    <a:pt x="4064" y="26628"/>
                    <a:pt x="4084" y="26628"/>
                  </a:cubicBezTo>
                  <a:cubicBezTo>
                    <a:pt x="4095" y="26628"/>
                    <a:pt x="4109" y="26622"/>
                    <a:pt x="4123" y="26611"/>
                  </a:cubicBezTo>
                  <a:lnTo>
                    <a:pt x="4150" y="26626"/>
                  </a:lnTo>
                  <a:lnTo>
                    <a:pt x="4177" y="26614"/>
                  </a:lnTo>
                  <a:cubicBezTo>
                    <a:pt x="4365" y="26837"/>
                    <a:pt x="4642" y="26818"/>
                    <a:pt x="4888" y="26883"/>
                  </a:cubicBezTo>
                  <a:cubicBezTo>
                    <a:pt x="5495" y="27103"/>
                    <a:pt x="6091" y="27341"/>
                    <a:pt x="6717" y="27494"/>
                  </a:cubicBezTo>
                  <a:cubicBezTo>
                    <a:pt x="6978" y="27683"/>
                    <a:pt x="7274" y="27763"/>
                    <a:pt x="7589" y="27806"/>
                  </a:cubicBezTo>
                  <a:lnTo>
                    <a:pt x="7843" y="27898"/>
                  </a:lnTo>
                  <a:cubicBezTo>
                    <a:pt x="7912" y="27967"/>
                    <a:pt x="7977" y="28036"/>
                    <a:pt x="8043" y="28109"/>
                  </a:cubicBezTo>
                  <a:cubicBezTo>
                    <a:pt x="8158" y="28109"/>
                    <a:pt x="8266" y="28171"/>
                    <a:pt x="8319" y="28275"/>
                  </a:cubicBezTo>
                  <a:lnTo>
                    <a:pt x="8588" y="28336"/>
                  </a:lnTo>
                  <a:lnTo>
                    <a:pt x="8677" y="28309"/>
                  </a:lnTo>
                  <a:lnTo>
                    <a:pt x="8677" y="28309"/>
                  </a:lnTo>
                  <a:cubicBezTo>
                    <a:pt x="8677" y="28313"/>
                    <a:pt x="8673" y="28313"/>
                    <a:pt x="8673" y="28317"/>
                  </a:cubicBezTo>
                  <a:lnTo>
                    <a:pt x="8704" y="28374"/>
                  </a:lnTo>
                  <a:cubicBezTo>
                    <a:pt x="8900" y="28563"/>
                    <a:pt x="9203" y="28447"/>
                    <a:pt x="9399" y="28632"/>
                  </a:cubicBezTo>
                  <a:lnTo>
                    <a:pt x="9438" y="28640"/>
                  </a:lnTo>
                  <a:lnTo>
                    <a:pt x="9461" y="28666"/>
                  </a:lnTo>
                  <a:cubicBezTo>
                    <a:pt x="9532" y="28646"/>
                    <a:pt x="9600" y="28629"/>
                    <a:pt x="9663" y="28629"/>
                  </a:cubicBezTo>
                  <a:cubicBezTo>
                    <a:pt x="9763" y="28629"/>
                    <a:pt x="9850" y="28671"/>
                    <a:pt x="9918" y="28805"/>
                  </a:cubicBezTo>
                  <a:cubicBezTo>
                    <a:pt x="9944" y="28856"/>
                    <a:pt x="9995" y="28884"/>
                    <a:pt x="10046" y="28884"/>
                  </a:cubicBezTo>
                  <a:cubicBezTo>
                    <a:pt x="10064" y="28884"/>
                    <a:pt x="10082" y="28881"/>
                    <a:pt x="10099" y="28874"/>
                  </a:cubicBezTo>
                  <a:cubicBezTo>
                    <a:pt x="10125" y="28862"/>
                    <a:pt x="10145" y="28843"/>
                    <a:pt x="10156" y="28820"/>
                  </a:cubicBezTo>
                  <a:cubicBezTo>
                    <a:pt x="10348" y="29070"/>
                    <a:pt x="10702" y="28985"/>
                    <a:pt x="10917" y="29178"/>
                  </a:cubicBezTo>
                  <a:cubicBezTo>
                    <a:pt x="11297" y="29289"/>
                    <a:pt x="11693" y="29320"/>
                    <a:pt x="12062" y="29481"/>
                  </a:cubicBezTo>
                  <a:cubicBezTo>
                    <a:pt x="12281" y="29681"/>
                    <a:pt x="12569" y="29616"/>
                    <a:pt x="12831" y="29666"/>
                  </a:cubicBezTo>
                  <a:cubicBezTo>
                    <a:pt x="13047" y="29982"/>
                    <a:pt x="13353" y="30022"/>
                    <a:pt x="13676" y="30022"/>
                  </a:cubicBezTo>
                  <a:cubicBezTo>
                    <a:pt x="13737" y="30022"/>
                    <a:pt x="13799" y="30020"/>
                    <a:pt x="13860" y="30019"/>
                  </a:cubicBezTo>
                  <a:lnTo>
                    <a:pt x="13972" y="30042"/>
                  </a:lnTo>
                  <a:cubicBezTo>
                    <a:pt x="13987" y="30100"/>
                    <a:pt x="14014" y="30146"/>
                    <a:pt x="14083" y="30157"/>
                  </a:cubicBezTo>
                  <a:lnTo>
                    <a:pt x="14091" y="30161"/>
                  </a:lnTo>
                  <a:cubicBezTo>
                    <a:pt x="14126" y="30236"/>
                    <a:pt x="14174" y="30256"/>
                    <a:pt x="14227" y="30256"/>
                  </a:cubicBezTo>
                  <a:cubicBezTo>
                    <a:pt x="14273" y="30256"/>
                    <a:pt x="14322" y="30241"/>
                    <a:pt x="14372" y="30234"/>
                  </a:cubicBezTo>
                  <a:lnTo>
                    <a:pt x="14379" y="30238"/>
                  </a:lnTo>
                  <a:cubicBezTo>
                    <a:pt x="14544" y="30492"/>
                    <a:pt x="14833" y="30392"/>
                    <a:pt x="15052" y="30480"/>
                  </a:cubicBezTo>
                  <a:cubicBezTo>
                    <a:pt x="15140" y="30526"/>
                    <a:pt x="15232" y="30565"/>
                    <a:pt x="15328" y="30599"/>
                  </a:cubicBezTo>
                  <a:cubicBezTo>
                    <a:pt x="15985" y="30799"/>
                    <a:pt x="16643" y="31007"/>
                    <a:pt x="17273" y="31279"/>
                  </a:cubicBezTo>
                  <a:cubicBezTo>
                    <a:pt x="17761" y="31376"/>
                    <a:pt x="18195" y="31641"/>
                    <a:pt x="18691" y="31721"/>
                  </a:cubicBezTo>
                  <a:lnTo>
                    <a:pt x="19063" y="31856"/>
                  </a:lnTo>
                  <a:cubicBezTo>
                    <a:pt x="19075" y="31883"/>
                    <a:pt x="19079" y="31906"/>
                    <a:pt x="19083" y="31929"/>
                  </a:cubicBezTo>
                  <a:lnTo>
                    <a:pt x="19352" y="31967"/>
                  </a:lnTo>
                  <a:cubicBezTo>
                    <a:pt x="19559" y="32086"/>
                    <a:pt x="19794" y="32121"/>
                    <a:pt x="20020" y="32182"/>
                  </a:cubicBezTo>
                  <a:cubicBezTo>
                    <a:pt x="20024" y="32209"/>
                    <a:pt x="20036" y="32236"/>
                    <a:pt x="20043" y="32259"/>
                  </a:cubicBezTo>
                  <a:lnTo>
                    <a:pt x="20439" y="32336"/>
                  </a:lnTo>
                  <a:cubicBezTo>
                    <a:pt x="20547" y="32428"/>
                    <a:pt x="20727" y="32405"/>
                    <a:pt x="20816" y="32536"/>
                  </a:cubicBezTo>
                  <a:lnTo>
                    <a:pt x="21534" y="32736"/>
                  </a:lnTo>
                  <a:cubicBezTo>
                    <a:pt x="21546" y="32763"/>
                    <a:pt x="21561" y="32797"/>
                    <a:pt x="21576" y="32828"/>
                  </a:cubicBezTo>
                  <a:lnTo>
                    <a:pt x="22161" y="32955"/>
                  </a:lnTo>
                  <a:lnTo>
                    <a:pt x="22925" y="33166"/>
                  </a:lnTo>
                  <a:lnTo>
                    <a:pt x="22929" y="33166"/>
                  </a:lnTo>
                  <a:cubicBezTo>
                    <a:pt x="22921" y="33193"/>
                    <a:pt x="22929" y="33220"/>
                    <a:pt x="22948" y="33243"/>
                  </a:cubicBezTo>
                  <a:lnTo>
                    <a:pt x="22994" y="33243"/>
                  </a:lnTo>
                  <a:lnTo>
                    <a:pt x="23025" y="33278"/>
                  </a:lnTo>
                  <a:cubicBezTo>
                    <a:pt x="23217" y="33454"/>
                    <a:pt x="23513" y="33370"/>
                    <a:pt x="23705" y="33531"/>
                  </a:cubicBezTo>
                  <a:lnTo>
                    <a:pt x="23751" y="33531"/>
                  </a:lnTo>
                  <a:lnTo>
                    <a:pt x="23786" y="33566"/>
                  </a:lnTo>
                  <a:cubicBezTo>
                    <a:pt x="23940" y="33700"/>
                    <a:pt x="24151" y="33677"/>
                    <a:pt x="24328" y="33743"/>
                  </a:cubicBezTo>
                  <a:lnTo>
                    <a:pt x="24362" y="33754"/>
                  </a:lnTo>
                  <a:cubicBezTo>
                    <a:pt x="24359" y="33769"/>
                    <a:pt x="24359" y="33781"/>
                    <a:pt x="24351" y="33793"/>
                  </a:cubicBezTo>
                  <a:lnTo>
                    <a:pt x="24743" y="33908"/>
                  </a:lnTo>
                  <a:lnTo>
                    <a:pt x="25031" y="33946"/>
                  </a:lnTo>
                  <a:lnTo>
                    <a:pt x="25265" y="34023"/>
                  </a:lnTo>
                  <a:lnTo>
                    <a:pt x="25388" y="34061"/>
                  </a:lnTo>
                  <a:cubicBezTo>
                    <a:pt x="25408" y="34085"/>
                    <a:pt x="25427" y="34115"/>
                    <a:pt x="25434" y="34146"/>
                  </a:cubicBezTo>
                  <a:lnTo>
                    <a:pt x="25607" y="34215"/>
                  </a:lnTo>
                  <a:lnTo>
                    <a:pt x="25811" y="34242"/>
                  </a:lnTo>
                  <a:lnTo>
                    <a:pt x="25811" y="34254"/>
                  </a:lnTo>
                  <a:cubicBezTo>
                    <a:pt x="25811" y="34250"/>
                    <a:pt x="25811" y="34250"/>
                    <a:pt x="25819" y="34242"/>
                  </a:cubicBezTo>
                  <a:lnTo>
                    <a:pt x="26107" y="34319"/>
                  </a:lnTo>
                  <a:cubicBezTo>
                    <a:pt x="26130" y="34288"/>
                    <a:pt x="26126" y="34234"/>
                    <a:pt x="26088" y="34211"/>
                  </a:cubicBezTo>
                  <a:cubicBezTo>
                    <a:pt x="26080" y="34211"/>
                    <a:pt x="26080" y="34204"/>
                    <a:pt x="26076" y="34204"/>
                  </a:cubicBezTo>
                  <a:cubicBezTo>
                    <a:pt x="26034" y="34108"/>
                    <a:pt x="25953" y="34077"/>
                    <a:pt x="25849" y="34069"/>
                  </a:cubicBezTo>
                  <a:cubicBezTo>
                    <a:pt x="25826" y="34046"/>
                    <a:pt x="25800" y="34031"/>
                    <a:pt x="25765" y="34023"/>
                  </a:cubicBezTo>
                  <a:cubicBezTo>
                    <a:pt x="25807" y="33915"/>
                    <a:pt x="25961" y="33988"/>
                    <a:pt x="25999" y="33877"/>
                  </a:cubicBezTo>
                  <a:cubicBezTo>
                    <a:pt x="26107" y="33835"/>
                    <a:pt x="26134" y="33773"/>
                    <a:pt x="26042" y="33681"/>
                  </a:cubicBezTo>
                  <a:cubicBezTo>
                    <a:pt x="26049" y="33654"/>
                    <a:pt x="26049" y="33623"/>
                    <a:pt x="26049" y="33600"/>
                  </a:cubicBezTo>
                  <a:lnTo>
                    <a:pt x="25673" y="33520"/>
                  </a:lnTo>
                  <a:lnTo>
                    <a:pt x="25031" y="33328"/>
                  </a:lnTo>
                  <a:cubicBezTo>
                    <a:pt x="24751" y="33162"/>
                    <a:pt x="24435" y="33116"/>
                    <a:pt x="24120" y="33039"/>
                  </a:cubicBezTo>
                  <a:lnTo>
                    <a:pt x="23932" y="32970"/>
                  </a:lnTo>
                  <a:cubicBezTo>
                    <a:pt x="23947" y="32951"/>
                    <a:pt x="23959" y="32928"/>
                    <a:pt x="23963" y="32909"/>
                  </a:cubicBezTo>
                  <a:cubicBezTo>
                    <a:pt x="24001" y="32880"/>
                    <a:pt x="24040" y="32871"/>
                    <a:pt x="24080" y="32871"/>
                  </a:cubicBezTo>
                  <a:cubicBezTo>
                    <a:pt x="24152" y="32871"/>
                    <a:pt x="24225" y="32903"/>
                    <a:pt x="24298" y="32903"/>
                  </a:cubicBezTo>
                  <a:cubicBezTo>
                    <a:pt x="24322" y="32903"/>
                    <a:pt x="24346" y="32899"/>
                    <a:pt x="24370" y="32889"/>
                  </a:cubicBezTo>
                  <a:cubicBezTo>
                    <a:pt x="24412" y="32886"/>
                    <a:pt x="24497" y="32889"/>
                    <a:pt x="24501" y="32874"/>
                  </a:cubicBezTo>
                  <a:cubicBezTo>
                    <a:pt x="24516" y="32782"/>
                    <a:pt x="24439" y="32801"/>
                    <a:pt x="24385" y="32790"/>
                  </a:cubicBezTo>
                  <a:cubicBezTo>
                    <a:pt x="24028" y="32697"/>
                    <a:pt x="23736" y="32436"/>
                    <a:pt x="23356" y="32417"/>
                  </a:cubicBezTo>
                  <a:cubicBezTo>
                    <a:pt x="23171" y="32286"/>
                    <a:pt x="22953" y="32218"/>
                    <a:pt x="22732" y="32218"/>
                  </a:cubicBezTo>
                  <a:cubicBezTo>
                    <a:pt x="22654" y="32218"/>
                    <a:pt x="22576" y="32227"/>
                    <a:pt x="22499" y="32244"/>
                  </a:cubicBezTo>
                  <a:cubicBezTo>
                    <a:pt x="22679" y="32371"/>
                    <a:pt x="22887" y="32451"/>
                    <a:pt x="23106" y="32474"/>
                  </a:cubicBezTo>
                  <a:cubicBezTo>
                    <a:pt x="23306" y="32636"/>
                    <a:pt x="23621" y="32509"/>
                    <a:pt x="23778" y="32755"/>
                  </a:cubicBezTo>
                  <a:cubicBezTo>
                    <a:pt x="23754" y="32841"/>
                    <a:pt x="23714" y="32865"/>
                    <a:pt x="23666" y="32865"/>
                  </a:cubicBezTo>
                  <a:cubicBezTo>
                    <a:pt x="23617" y="32865"/>
                    <a:pt x="23560" y="32840"/>
                    <a:pt x="23502" y="32828"/>
                  </a:cubicBezTo>
                  <a:cubicBezTo>
                    <a:pt x="23336" y="32794"/>
                    <a:pt x="23173" y="32692"/>
                    <a:pt x="23003" y="32692"/>
                  </a:cubicBezTo>
                  <a:cubicBezTo>
                    <a:pt x="22922" y="32692"/>
                    <a:pt x="22838" y="32716"/>
                    <a:pt x="22752" y="32782"/>
                  </a:cubicBezTo>
                  <a:cubicBezTo>
                    <a:pt x="22775" y="32551"/>
                    <a:pt x="22579" y="32571"/>
                    <a:pt x="22449" y="32536"/>
                  </a:cubicBezTo>
                  <a:cubicBezTo>
                    <a:pt x="21911" y="32371"/>
                    <a:pt x="21365" y="32217"/>
                    <a:pt x="20819" y="32063"/>
                  </a:cubicBezTo>
                  <a:cubicBezTo>
                    <a:pt x="20347" y="31898"/>
                    <a:pt x="19820" y="31875"/>
                    <a:pt x="19375" y="31610"/>
                  </a:cubicBezTo>
                  <a:cubicBezTo>
                    <a:pt x="19198" y="31568"/>
                    <a:pt x="19021" y="31525"/>
                    <a:pt x="18841" y="31487"/>
                  </a:cubicBezTo>
                  <a:cubicBezTo>
                    <a:pt x="18718" y="31464"/>
                    <a:pt x="18591" y="31425"/>
                    <a:pt x="18468" y="31387"/>
                  </a:cubicBezTo>
                  <a:cubicBezTo>
                    <a:pt x="18130" y="31164"/>
                    <a:pt x="17699" y="31156"/>
                    <a:pt x="17373" y="30914"/>
                  </a:cubicBezTo>
                  <a:cubicBezTo>
                    <a:pt x="17054" y="30642"/>
                    <a:pt x="16600" y="30830"/>
                    <a:pt x="16266" y="30592"/>
                  </a:cubicBezTo>
                  <a:lnTo>
                    <a:pt x="15248" y="30330"/>
                  </a:lnTo>
                  <a:cubicBezTo>
                    <a:pt x="14913" y="30142"/>
                    <a:pt x="14533" y="30081"/>
                    <a:pt x="14172" y="29965"/>
                  </a:cubicBezTo>
                  <a:cubicBezTo>
                    <a:pt x="14109" y="29880"/>
                    <a:pt x="14007" y="29834"/>
                    <a:pt x="13904" y="29834"/>
                  </a:cubicBezTo>
                  <a:cubicBezTo>
                    <a:pt x="13900" y="29834"/>
                    <a:pt x="13895" y="29834"/>
                    <a:pt x="13891" y="29835"/>
                  </a:cubicBezTo>
                  <a:lnTo>
                    <a:pt x="13511" y="29700"/>
                  </a:lnTo>
                  <a:cubicBezTo>
                    <a:pt x="13507" y="29668"/>
                    <a:pt x="13477" y="29646"/>
                    <a:pt x="13442" y="29646"/>
                  </a:cubicBezTo>
                  <a:cubicBezTo>
                    <a:pt x="13440" y="29646"/>
                    <a:pt x="13437" y="29646"/>
                    <a:pt x="13434" y="29646"/>
                  </a:cubicBezTo>
                  <a:cubicBezTo>
                    <a:pt x="13430" y="29646"/>
                    <a:pt x="13422" y="29646"/>
                    <a:pt x="13422" y="29654"/>
                  </a:cubicBezTo>
                  <a:cubicBezTo>
                    <a:pt x="13269" y="29535"/>
                    <a:pt x="13084" y="29504"/>
                    <a:pt x="12900" y="29466"/>
                  </a:cubicBezTo>
                  <a:cubicBezTo>
                    <a:pt x="12688" y="29370"/>
                    <a:pt x="12481" y="29270"/>
                    <a:pt x="12250" y="29239"/>
                  </a:cubicBezTo>
                  <a:cubicBezTo>
                    <a:pt x="12084" y="29165"/>
                    <a:pt x="11925" y="29077"/>
                    <a:pt x="11732" y="29077"/>
                  </a:cubicBezTo>
                  <a:cubicBezTo>
                    <a:pt x="11725" y="29077"/>
                    <a:pt x="11717" y="29077"/>
                    <a:pt x="11709" y="29078"/>
                  </a:cubicBezTo>
                  <a:cubicBezTo>
                    <a:pt x="11593" y="28974"/>
                    <a:pt x="11451" y="28916"/>
                    <a:pt x="11297" y="28912"/>
                  </a:cubicBezTo>
                  <a:cubicBezTo>
                    <a:pt x="11151" y="28836"/>
                    <a:pt x="10994" y="28782"/>
                    <a:pt x="10829" y="28763"/>
                  </a:cubicBezTo>
                  <a:cubicBezTo>
                    <a:pt x="10540" y="28597"/>
                    <a:pt x="10221" y="28486"/>
                    <a:pt x="9887" y="28444"/>
                  </a:cubicBezTo>
                  <a:cubicBezTo>
                    <a:pt x="9844" y="28372"/>
                    <a:pt x="9772" y="28327"/>
                    <a:pt x="9691" y="28327"/>
                  </a:cubicBezTo>
                  <a:cubicBezTo>
                    <a:pt x="9685" y="28327"/>
                    <a:pt x="9678" y="28328"/>
                    <a:pt x="9672" y="28328"/>
                  </a:cubicBezTo>
                  <a:lnTo>
                    <a:pt x="9307" y="28201"/>
                  </a:lnTo>
                  <a:cubicBezTo>
                    <a:pt x="9284" y="28163"/>
                    <a:pt x="9243" y="28142"/>
                    <a:pt x="9200" y="28142"/>
                  </a:cubicBezTo>
                  <a:cubicBezTo>
                    <a:pt x="9179" y="28142"/>
                    <a:pt x="9157" y="28148"/>
                    <a:pt x="9138" y="28159"/>
                  </a:cubicBezTo>
                  <a:lnTo>
                    <a:pt x="9134" y="28163"/>
                  </a:lnTo>
                  <a:lnTo>
                    <a:pt x="9134" y="28171"/>
                  </a:lnTo>
                  <a:cubicBezTo>
                    <a:pt x="8869" y="27967"/>
                    <a:pt x="8542" y="27925"/>
                    <a:pt x="8235" y="27836"/>
                  </a:cubicBezTo>
                  <a:lnTo>
                    <a:pt x="8139" y="27737"/>
                  </a:lnTo>
                  <a:cubicBezTo>
                    <a:pt x="8112" y="27740"/>
                    <a:pt x="8089" y="27744"/>
                    <a:pt x="8062" y="27756"/>
                  </a:cubicBezTo>
                  <a:cubicBezTo>
                    <a:pt x="7935" y="27687"/>
                    <a:pt x="7789" y="27644"/>
                    <a:pt x="7639" y="27629"/>
                  </a:cubicBezTo>
                  <a:cubicBezTo>
                    <a:pt x="7535" y="27567"/>
                    <a:pt x="7416" y="27529"/>
                    <a:pt x="7293" y="27525"/>
                  </a:cubicBezTo>
                  <a:lnTo>
                    <a:pt x="7267" y="27514"/>
                  </a:lnTo>
                  <a:lnTo>
                    <a:pt x="7251" y="27514"/>
                  </a:lnTo>
                  <a:cubicBezTo>
                    <a:pt x="7255" y="27510"/>
                    <a:pt x="7255" y="27510"/>
                    <a:pt x="7263" y="27510"/>
                  </a:cubicBezTo>
                  <a:cubicBezTo>
                    <a:pt x="7178" y="27218"/>
                    <a:pt x="6844" y="27375"/>
                    <a:pt x="6694" y="27202"/>
                  </a:cubicBezTo>
                  <a:cubicBezTo>
                    <a:pt x="6517" y="27156"/>
                    <a:pt x="6333" y="27126"/>
                    <a:pt x="6168" y="27060"/>
                  </a:cubicBezTo>
                  <a:cubicBezTo>
                    <a:pt x="5714" y="26880"/>
                    <a:pt x="5253" y="26737"/>
                    <a:pt x="4784" y="26630"/>
                  </a:cubicBezTo>
                  <a:cubicBezTo>
                    <a:pt x="4763" y="26595"/>
                    <a:pt x="4725" y="26575"/>
                    <a:pt x="4686" y="26575"/>
                  </a:cubicBezTo>
                  <a:cubicBezTo>
                    <a:pt x="4668" y="26575"/>
                    <a:pt x="4651" y="26579"/>
                    <a:pt x="4634" y="26588"/>
                  </a:cubicBezTo>
                  <a:cubicBezTo>
                    <a:pt x="4630" y="26588"/>
                    <a:pt x="4630" y="26591"/>
                    <a:pt x="4623" y="26591"/>
                  </a:cubicBezTo>
                  <a:cubicBezTo>
                    <a:pt x="4617" y="26574"/>
                    <a:pt x="4598" y="26565"/>
                    <a:pt x="4580" y="26565"/>
                  </a:cubicBezTo>
                  <a:cubicBezTo>
                    <a:pt x="4573" y="26565"/>
                    <a:pt x="4567" y="26566"/>
                    <a:pt x="4561" y="26568"/>
                  </a:cubicBezTo>
                  <a:cubicBezTo>
                    <a:pt x="4557" y="26568"/>
                    <a:pt x="4554" y="26572"/>
                    <a:pt x="4546" y="26580"/>
                  </a:cubicBezTo>
                  <a:lnTo>
                    <a:pt x="4519" y="26572"/>
                  </a:lnTo>
                  <a:cubicBezTo>
                    <a:pt x="4411" y="26449"/>
                    <a:pt x="4258" y="26415"/>
                    <a:pt x="4119" y="26353"/>
                  </a:cubicBezTo>
                  <a:cubicBezTo>
                    <a:pt x="4046" y="26267"/>
                    <a:pt x="3963" y="26239"/>
                    <a:pt x="3874" y="26239"/>
                  </a:cubicBezTo>
                  <a:cubicBezTo>
                    <a:pt x="3823" y="26239"/>
                    <a:pt x="3770" y="26248"/>
                    <a:pt x="3716" y="26261"/>
                  </a:cubicBezTo>
                  <a:cubicBezTo>
                    <a:pt x="3689" y="26215"/>
                    <a:pt x="3643" y="26173"/>
                    <a:pt x="3597" y="26146"/>
                  </a:cubicBezTo>
                  <a:cubicBezTo>
                    <a:pt x="3055" y="25992"/>
                    <a:pt x="2521" y="25800"/>
                    <a:pt x="1991" y="25596"/>
                  </a:cubicBezTo>
                  <a:cubicBezTo>
                    <a:pt x="1968" y="25589"/>
                    <a:pt x="1944" y="25573"/>
                    <a:pt x="1921" y="25565"/>
                  </a:cubicBezTo>
                  <a:cubicBezTo>
                    <a:pt x="1895" y="25554"/>
                    <a:pt x="1871" y="25542"/>
                    <a:pt x="1848" y="25531"/>
                  </a:cubicBezTo>
                  <a:cubicBezTo>
                    <a:pt x="1798" y="25512"/>
                    <a:pt x="1752" y="25492"/>
                    <a:pt x="1702" y="25477"/>
                  </a:cubicBezTo>
                  <a:cubicBezTo>
                    <a:pt x="1537" y="25431"/>
                    <a:pt x="1368" y="25393"/>
                    <a:pt x="1222" y="25293"/>
                  </a:cubicBezTo>
                  <a:cubicBezTo>
                    <a:pt x="1057" y="25181"/>
                    <a:pt x="872" y="25093"/>
                    <a:pt x="680" y="25031"/>
                  </a:cubicBezTo>
                  <a:cubicBezTo>
                    <a:pt x="1057" y="24735"/>
                    <a:pt x="1503" y="24543"/>
                    <a:pt x="1845" y="24201"/>
                  </a:cubicBezTo>
                  <a:cubicBezTo>
                    <a:pt x="1864" y="24205"/>
                    <a:pt x="1883" y="24208"/>
                    <a:pt x="1901" y="24208"/>
                  </a:cubicBezTo>
                  <a:cubicBezTo>
                    <a:pt x="1953" y="24208"/>
                    <a:pt x="1996" y="24187"/>
                    <a:pt x="2021" y="24124"/>
                  </a:cubicBezTo>
                  <a:lnTo>
                    <a:pt x="2029" y="24113"/>
                  </a:lnTo>
                  <a:cubicBezTo>
                    <a:pt x="2034" y="24114"/>
                    <a:pt x="2039" y="24114"/>
                    <a:pt x="2044" y="24114"/>
                  </a:cubicBezTo>
                  <a:cubicBezTo>
                    <a:pt x="2087" y="24114"/>
                    <a:pt x="2123" y="24086"/>
                    <a:pt x="2137" y="24048"/>
                  </a:cubicBezTo>
                  <a:cubicBezTo>
                    <a:pt x="2233" y="24017"/>
                    <a:pt x="2333" y="23990"/>
                    <a:pt x="2394" y="23902"/>
                  </a:cubicBezTo>
                  <a:cubicBezTo>
                    <a:pt x="2509" y="23855"/>
                    <a:pt x="2621" y="23798"/>
                    <a:pt x="2675" y="23679"/>
                  </a:cubicBezTo>
                  <a:cubicBezTo>
                    <a:pt x="2728" y="23679"/>
                    <a:pt x="2774" y="23644"/>
                    <a:pt x="2798" y="23594"/>
                  </a:cubicBezTo>
                  <a:cubicBezTo>
                    <a:pt x="3005" y="23513"/>
                    <a:pt x="3136" y="23333"/>
                    <a:pt x="3293" y="23187"/>
                  </a:cubicBezTo>
                  <a:cubicBezTo>
                    <a:pt x="3408" y="23183"/>
                    <a:pt x="3439" y="23056"/>
                    <a:pt x="3528" y="23018"/>
                  </a:cubicBezTo>
                  <a:cubicBezTo>
                    <a:pt x="3662" y="22991"/>
                    <a:pt x="3766" y="22918"/>
                    <a:pt x="3797" y="22776"/>
                  </a:cubicBezTo>
                  <a:cubicBezTo>
                    <a:pt x="3885" y="22691"/>
                    <a:pt x="4035" y="22687"/>
                    <a:pt x="4073" y="22545"/>
                  </a:cubicBezTo>
                  <a:cubicBezTo>
                    <a:pt x="4076" y="22545"/>
                    <a:pt x="4078" y="22545"/>
                    <a:pt x="4080" y="22545"/>
                  </a:cubicBezTo>
                  <a:cubicBezTo>
                    <a:pt x="4128" y="22545"/>
                    <a:pt x="4177" y="22508"/>
                    <a:pt x="4181" y="22453"/>
                  </a:cubicBezTo>
                  <a:lnTo>
                    <a:pt x="4189" y="22449"/>
                  </a:lnTo>
                  <a:cubicBezTo>
                    <a:pt x="4419" y="22276"/>
                    <a:pt x="4707" y="22165"/>
                    <a:pt x="4849" y="21884"/>
                  </a:cubicBezTo>
                  <a:cubicBezTo>
                    <a:pt x="5072" y="21746"/>
                    <a:pt x="5322" y="21642"/>
                    <a:pt x="5468" y="21412"/>
                  </a:cubicBezTo>
                  <a:cubicBezTo>
                    <a:pt x="6041" y="20920"/>
                    <a:pt x="6579" y="20397"/>
                    <a:pt x="7074" y="19836"/>
                  </a:cubicBezTo>
                  <a:cubicBezTo>
                    <a:pt x="7359" y="19521"/>
                    <a:pt x="7743" y="19325"/>
                    <a:pt x="8004" y="18998"/>
                  </a:cubicBezTo>
                  <a:cubicBezTo>
                    <a:pt x="8135" y="18895"/>
                    <a:pt x="8292" y="18818"/>
                    <a:pt x="8369" y="18656"/>
                  </a:cubicBezTo>
                  <a:cubicBezTo>
                    <a:pt x="8477" y="18591"/>
                    <a:pt x="8592" y="18541"/>
                    <a:pt x="8665" y="18434"/>
                  </a:cubicBezTo>
                  <a:cubicBezTo>
                    <a:pt x="8715" y="18434"/>
                    <a:pt x="8761" y="18395"/>
                    <a:pt x="8769" y="18345"/>
                  </a:cubicBezTo>
                  <a:lnTo>
                    <a:pt x="10214" y="17019"/>
                  </a:lnTo>
                  <a:lnTo>
                    <a:pt x="10225" y="17012"/>
                  </a:lnTo>
                  <a:cubicBezTo>
                    <a:pt x="10306" y="17000"/>
                    <a:pt x="10368" y="16939"/>
                    <a:pt x="10379" y="16862"/>
                  </a:cubicBezTo>
                  <a:lnTo>
                    <a:pt x="10636" y="16612"/>
                  </a:lnTo>
                  <a:cubicBezTo>
                    <a:pt x="10763" y="16574"/>
                    <a:pt x="10863" y="16481"/>
                    <a:pt x="10917" y="16362"/>
                  </a:cubicBezTo>
                  <a:cubicBezTo>
                    <a:pt x="10990" y="16320"/>
                    <a:pt x="11055" y="16270"/>
                    <a:pt x="11117" y="16213"/>
                  </a:cubicBezTo>
                  <a:cubicBezTo>
                    <a:pt x="12316" y="15110"/>
                    <a:pt x="13469" y="13961"/>
                    <a:pt x="14552" y="12750"/>
                  </a:cubicBezTo>
                  <a:cubicBezTo>
                    <a:pt x="15217" y="12016"/>
                    <a:pt x="15928" y="11325"/>
                    <a:pt x="16570" y="10568"/>
                  </a:cubicBezTo>
                  <a:cubicBezTo>
                    <a:pt x="17561" y="9407"/>
                    <a:pt x="18506" y="8212"/>
                    <a:pt x="19467" y="7025"/>
                  </a:cubicBezTo>
                  <a:cubicBezTo>
                    <a:pt x="19897" y="6491"/>
                    <a:pt x="20320" y="5949"/>
                    <a:pt x="20743" y="5407"/>
                  </a:cubicBezTo>
                  <a:lnTo>
                    <a:pt x="20739" y="5396"/>
                  </a:lnTo>
                  <a:lnTo>
                    <a:pt x="20739" y="5396"/>
                  </a:lnTo>
                  <a:cubicBezTo>
                    <a:pt x="20762" y="5407"/>
                    <a:pt x="20789" y="5411"/>
                    <a:pt x="20812" y="5411"/>
                  </a:cubicBezTo>
                  <a:cubicBezTo>
                    <a:pt x="21465" y="4831"/>
                    <a:pt x="22011" y="4143"/>
                    <a:pt x="22426" y="3378"/>
                  </a:cubicBezTo>
                  <a:cubicBezTo>
                    <a:pt x="22522" y="3370"/>
                    <a:pt x="22576" y="3282"/>
                    <a:pt x="22622" y="3209"/>
                  </a:cubicBezTo>
                  <a:cubicBezTo>
                    <a:pt x="23021" y="2610"/>
                    <a:pt x="23498" y="2068"/>
                    <a:pt x="23882" y="1453"/>
                  </a:cubicBezTo>
                  <a:cubicBezTo>
                    <a:pt x="23901" y="1411"/>
                    <a:pt x="23913" y="1361"/>
                    <a:pt x="23924" y="1315"/>
                  </a:cubicBezTo>
                  <a:cubicBezTo>
                    <a:pt x="23928" y="1249"/>
                    <a:pt x="23920" y="1188"/>
                    <a:pt x="23901" y="1126"/>
                  </a:cubicBezTo>
                  <a:lnTo>
                    <a:pt x="23920" y="1084"/>
                  </a:lnTo>
                  <a:cubicBezTo>
                    <a:pt x="23932" y="1088"/>
                    <a:pt x="23947" y="1092"/>
                    <a:pt x="23963" y="1092"/>
                  </a:cubicBezTo>
                  <a:cubicBezTo>
                    <a:pt x="24005" y="1088"/>
                    <a:pt x="24047" y="1069"/>
                    <a:pt x="24082" y="1034"/>
                  </a:cubicBezTo>
                  <a:cubicBezTo>
                    <a:pt x="24209" y="877"/>
                    <a:pt x="24324" y="708"/>
                    <a:pt x="24428" y="535"/>
                  </a:cubicBezTo>
                  <a:cubicBezTo>
                    <a:pt x="24443" y="500"/>
                    <a:pt x="24451" y="469"/>
                    <a:pt x="24458" y="435"/>
                  </a:cubicBezTo>
                  <a:cubicBezTo>
                    <a:pt x="24487" y="454"/>
                    <a:pt x="24522" y="458"/>
                    <a:pt x="24559" y="458"/>
                  </a:cubicBezTo>
                  <a:cubicBezTo>
                    <a:pt x="24585" y="458"/>
                    <a:pt x="24612" y="456"/>
                    <a:pt x="24638" y="456"/>
                  </a:cubicBezTo>
                  <a:cubicBezTo>
                    <a:pt x="24683" y="456"/>
                    <a:pt x="24726" y="462"/>
                    <a:pt x="24758" y="496"/>
                  </a:cubicBezTo>
                  <a:lnTo>
                    <a:pt x="24900" y="615"/>
                  </a:lnTo>
                  <a:cubicBezTo>
                    <a:pt x="24893" y="627"/>
                    <a:pt x="24889" y="631"/>
                    <a:pt x="24889" y="642"/>
                  </a:cubicBezTo>
                  <a:cubicBezTo>
                    <a:pt x="25131" y="1295"/>
                    <a:pt x="25638" y="1737"/>
                    <a:pt x="26095" y="2222"/>
                  </a:cubicBezTo>
                  <a:cubicBezTo>
                    <a:pt x="26142" y="2264"/>
                    <a:pt x="26191" y="2302"/>
                    <a:pt x="26238" y="2352"/>
                  </a:cubicBezTo>
                  <a:cubicBezTo>
                    <a:pt x="26295" y="2410"/>
                    <a:pt x="26349" y="2471"/>
                    <a:pt x="26403" y="2529"/>
                  </a:cubicBezTo>
                  <a:cubicBezTo>
                    <a:pt x="26441" y="2575"/>
                    <a:pt x="26476" y="2629"/>
                    <a:pt x="26507" y="2679"/>
                  </a:cubicBezTo>
                  <a:cubicBezTo>
                    <a:pt x="26557" y="2748"/>
                    <a:pt x="26637" y="2786"/>
                    <a:pt x="26726" y="2794"/>
                  </a:cubicBezTo>
                  <a:cubicBezTo>
                    <a:pt x="26733" y="2794"/>
                    <a:pt x="26737" y="2786"/>
                    <a:pt x="26745" y="2786"/>
                  </a:cubicBezTo>
                  <a:lnTo>
                    <a:pt x="27210" y="3351"/>
                  </a:lnTo>
                  <a:cubicBezTo>
                    <a:pt x="27314" y="3497"/>
                    <a:pt x="27417" y="3651"/>
                    <a:pt x="27533" y="3797"/>
                  </a:cubicBezTo>
                  <a:cubicBezTo>
                    <a:pt x="28136" y="4542"/>
                    <a:pt x="28781" y="5246"/>
                    <a:pt x="29377" y="5995"/>
                  </a:cubicBezTo>
                  <a:cubicBezTo>
                    <a:pt x="29650" y="6341"/>
                    <a:pt x="29915" y="6721"/>
                    <a:pt x="30288" y="6990"/>
                  </a:cubicBezTo>
                  <a:cubicBezTo>
                    <a:pt x="30499" y="7371"/>
                    <a:pt x="30772" y="7713"/>
                    <a:pt x="31087" y="8009"/>
                  </a:cubicBezTo>
                  <a:cubicBezTo>
                    <a:pt x="31187" y="8254"/>
                    <a:pt x="31344" y="8473"/>
                    <a:pt x="31548" y="8646"/>
                  </a:cubicBezTo>
                  <a:cubicBezTo>
                    <a:pt x="31952" y="9311"/>
                    <a:pt x="32455" y="9888"/>
                    <a:pt x="33008" y="10426"/>
                  </a:cubicBezTo>
                  <a:cubicBezTo>
                    <a:pt x="33008" y="10479"/>
                    <a:pt x="33039" y="10525"/>
                    <a:pt x="33089" y="10545"/>
                  </a:cubicBezTo>
                  <a:cubicBezTo>
                    <a:pt x="33147" y="10710"/>
                    <a:pt x="33262" y="10844"/>
                    <a:pt x="33416" y="10925"/>
                  </a:cubicBezTo>
                  <a:lnTo>
                    <a:pt x="33419" y="10929"/>
                  </a:lnTo>
                  <a:lnTo>
                    <a:pt x="33435" y="10933"/>
                  </a:lnTo>
                  <a:cubicBezTo>
                    <a:pt x="33423" y="10940"/>
                    <a:pt x="33416" y="10944"/>
                    <a:pt x="33404" y="10952"/>
                  </a:cubicBezTo>
                  <a:cubicBezTo>
                    <a:pt x="33400" y="11267"/>
                    <a:pt x="33646" y="11444"/>
                    <a:pt x="33808" y="11659"/>
                  </a:cubicBezTo>
                  <a:cubicBezTo>
                    <a:pt x="33934" y="11824"/>
                    <a:pt x="34142" y="11932"/>
                    <a:pt x="34142" y="12182"/>
                  </a:cubicBezTo>
                  <a:lnTo>
                    <a:pt x="34142" y="12212"/>
                  </a:lnTo>
                  <a:cubicBezTo>
                    <a:pt x="33858" y="12428"/>
                    <a:pt x="33788" y="12777"/>
                    <a:pt x="33662" y="13096"/>
                  </a:cubicBezTo>
                  <a:cubicBezTo>
                    <a:pt x="33662" y="13142"/>
                    <a:pt x="33665" y="13188"/>
                    <a:pt x="33673" y="13231"/>
                  </a:cubicBezTo>
                  <a:cubicBezTo>
                    <a:pt x="33585" y="13350"/>
                    <a:pt x="33489" y="13469"/>
                    <a:pt x="33431" y="13615"/>
                  </a:cubicBezTo>
                  <a:cubicBezTo>
                    <a:pt x="33412" y="13630"/>
                    <a:pt x="33396" y="13649"/>
                    <a:pt x="33381" y="13661"/>
                  </a:cubicBezTo>
                  <a:cubicBezTo>
                    <a:pt x="33358" y="13699"/>
                    <a:pt x="33339" y="13749"/>
                    <a:pt x="33335" y="13796"/>
                  </a:cubicBezTo>
                  <a:lnTo>
                    <a:pt x="33335" y="13826"/>
                  </a:lnTo>
                  <a:cubicBezTo>
                    <a:pt x="33266" y="13861"/>
                    <a:pt x="33227" y="13926"/>
                    <a:pt x="33231" y="13999"/>
                  </a:cubicBezTo>
                  <a:cubicBezTo>
                    <a:pt x="33204" y="14007"/>
                    <a:pt x="33185" y="14045"/>
                    <a:pt x="33193" y="14076"/>
                  </a:cubicBezTo>
                  <a:cubicBezTo>
                    <a:pt x="33127" y="14118"/>
                    <a:pt x="33085" y="14191"/>
                    <a:pt x="33074" y="14272"/>
                  </a:cubicBezTo>
                  <a:cubicBezTo>
                    <a:pt x="33039" y="14284"/>
                    <a:pt x="33020" y="14314"/>
                    <a:pt x="33028" y="14349"/>
                  </a:cubicBezTo>
                  <a:cubicBezTo>
                    <a:pt x="32935" y="14418"/>
                    <a:pt x="32874" y="14518"/>
                    <a:pt x="32855" y="14629"/>
                  </a:cubicBezTo>
                  <a:lnTo>
                    <a:pt x="32847" y="14633"/>
                  </a:lnTo>
                  <a:cubicBezTo>
                    <a:pt x="32712" y="14679"/>
                    <a:pt x="32712" y="14806"/>
                    <a:pt x="32693" y="14918"/>
                  </a:cubicBezTo>
                  <a:cubicBezTo>
                    <a:pt x="31817" y="16343"/>
                    <a:pt x="30960" y="17784"/>
                    <a:pt x="30307" y="19329"/>
                  </a:cubicBezTo>
                  <a:cubicBezTo>
                    <a:pt x="30280" y="19340"/>
                    <a:pt x="30253" y="19356"/>
                    <a:pt x="30230" y="19375"/>
                  </a:cubicBezTo>
                  <a:cubicBezTo>
                    <a:pt x="30176" y="19440"/>
                    <a:pt x="30130" y="19513"/>
                    <a:pt x="30080" y="19586"/>
                  </a:cubicBezTo>
                  <a:cubicBezTo>
                    <a:pt x="30057" y="19617"/>
                    <a:pt x="30038" y="19656"/>
                    <a:pt x="30023" y="19694"/>
                  </a:cubicBezTo>
                  <a:cubicBezTo>
                    <a:pt x="29984" y="19790"/>
                    <a:pt x="29938" y="19882"/>
                    <a:pt x="29880" y="19971"/>
                  </a:cubicBezTo>
                  <a:cubicBezTo>
                    <a:pt x="29857" y="20009"/>
                    <a:pt x="29838" y="20040"/>
                    <a:pt x="29823" y="20086"/>
                  </a:cubicBezTo>
                  <a:cubicBezTo>
                    <a:pt x="29784" y="20209"/>
                    <a:pt x="29727" y="20328"/>
                    <a:pt x="29654" y="20439"/>
                  </a:cubicBezTo>
                  <a:cubicBezTo>
                    <a:pt x="29631" y="20478"/>
                    <a:pt x="29608" y="20520"/>
                    <a:pt x="29588" y="20566"/>
                  </a:cubicBezTo>
                  <a:cubicBezTo>
                    <a:pt x="29369" y="20989"/>
                    <a:pt x="29227" y="21442"/>
                    <a:pt x="28935" y="21827"/>
                  </a:cubicBezTo>
                  <a:cubicBezTo>
                    <a:pt x="28247" y="23179"/>
                    <a:pt x="27825" y="24632"/>
                    <a:pt x="27283" y="26046"/>
                  </a:cubicBezTo>
                  <a:cubicBezTo>
                    <a:pt x="27252" y="26188"/>
                    <a:pt x="27229" y="26338"/>
                    <a:pt x="27210" y="26488"/>
                  </a:cubicBezTo>
                  <a:cubicBezTo>
                    <a:pt x="27075" y="26799"/>
                    <a:pt x="26983" y="27129"/>
                    <a:pt x="26941" y="27471"/>
                  </a:cubicBezTo>
                  <a:cubicBezTo>
                    <a:pt x="26864" y="27548"/>
                    <a:pt x="26845" y="27644"/>
                    <a:pt x="26822" y="27744"/>
                  </a:cubicBezTo>
                  <a:cubicBezTo>
                    <a:pt x="26656" y="28397"/>
                    <a:pt x="26476" y="29047"/>
                    <a:pt x="26341" y="29704"/>
                  </a:cubicBezTo>
                  <a:cubicBezTo>
                    <a:pt x="26230" y="30277"/>
                    <a:pt x="26065" y="30849"/>
                    <a:pt x="26134" y="31441"/>
                  </a:cubicBezTo>
                  <a:cubicBezTo>
                    <a:pt x="26111" y="31545"/>
                    <a:pt x="26095" y="31656"/>
                    <a:pt x="26153" y="31756"/>
                  </a:cubicBezTo>
                  <a:cubicBezTo>
                    <a:pt x="26118" y="31871"/>
                    <a:pt x="26099" y="31983"/>
                    <a:pt x="26176" y="32086"/>
                  </a:cubicBezTo>
                  <a:cubicBezTo>
                    <a:pt x="26157" y="32194"/>
                    <a:pt x="26122" y="32305"/>
                    <a:pt x="26211" y="32401"/>
                  </a:cubicBezTo>
                  <a:cubicBezTo>
                    <a:pt x="26188" y="32567"/>
                    <a:pt x="26180" y="32740"/>
                    <a:pt x="26191" y="32913"/>
                  </a:cubicBezTo>
                  <a:cubicBezTo>
                    <a:pt x="26188" y="32939"/>
                    <a:pt x="26188" y="32959"/>
                    <a:pt x="26180" y="32982"/>
                  </a:cubicBezTo>
                  <a:cubicBezTo>
                    <a:pt x="26176" y="33024"/>
                    <a:pt x="26180" y="33074"/>
                    <a:pt x="26188" y="33116"/>
                  </a:cubicBezTo>
                  <a:cubicBezTo>
                    <a:pt x="26199" y="33220"/>
                    <a:pt x="26199" y="33328"/>
                    <a:pt x="26191" y="33431"/>
                  </a:cubicBezTo>
                  <a:cubicBezTo>
                    <a:pt x="26191" y="33477"/>
                    <a:pt x="26191" y="33520"/>
                    <a:pt x="26195" y="33558"/>
                  </a:cubicBezTo>
                  <a:cubicBezTo>
                    <a:pt x="26199" y="33643"/>
                    <a:pt x="26195" y="33731"/>
                    <a:pt x="26180" y="33812"/>
                  </a:cubicBezTo>
                  <a:cubicBezTo>
                    <a:pt x="26153" y="33927"/>
                    <a:pt x="26149" y="34042"/>
                    <a:pt x="26157" y="34158"/>
                  </a:cubicBezTo>
                  <a:cubicBezTo>
                    <a:pt x="26168" y="34211"/>
                    <a:pt x="26180" y="34257"/>
                    <a:pt x="26199" y="34307"/>
                  </a:cubicBezTo>
                  <a:cubicBezTo>
                    <a:pt x="26195" y="34323"/>
                    <a:pt x="26195" y="34330"/>
                    <a:pt x="26191" y="34346"/>
                  </a:cubicBezTo>
                  <a:cubicBezTo>
                    <a:pt x="26199" y="34346"/>
                    <a:pt x="26215" y="34346"/>
                    <a:pt x="26226" y="34350"/>
                  </a:cubicBezTo>
                  <a:cubicBezTo>
                    <a:pt x="26238" y="34373"/>
                    <a:pt x="26265" y="34400"/>
                    <a:pt x="26284" y="34419"/>
                  </a:cubicBezTo>
                  <a:cubicBezTo>
                    <a:pt x="26315" y="34430"/>
                    <a:pt x="26344" y="34438"/>
                    <a:pt x="26371" y="34438"/>
                  </a:cubicBezTo>
                  <a:cubicBezTo>
                    <a:pt x="26410" y="34438"/>
                    <a:pt x="26443" y="34420"/>
                    <a:pt x="26468" y="34365"/>
                  </a:cubicBezTo>
                  <a:cubicBezTo>
                    <a:pt x="26464" y="34350"/>
                    <a:pt x="26449" y="34334"/>
                    <a:pt x="26449" y="34327"/>
                  </a:cubicBezTo>
                  <a:cubicBezTo>
                    <a:pt x="26460" y="34304"/>
                    <a:pt x="26476" y="34273"/>
                    <a:pt x="26487" y="34250"/>
                  </a:cubicBezTo>
                  <a:cubicBezTo>
                    <a:pt x="26464" y="34150"/>
                    <a:pt x="26537" y="34077"/>
                    <a:pt x="26557" y="33985"/>
                  </a:cubicBezTo>
                  <a:lnTo>
                    <a:pt x="26557" y="33965"/>
                  </a:lnTo>
                  <a:lnTo>
                    <a:pt x="26672" y="33862"/>
                  </a:lnTo>
                  <a:cubicBezTo>
                    <a:pt x="26603" y="33796"/>
                    <a:pt x="26603" y="33719"/>
                    <a:pt x="26622" y="33643"/>
                  </a:cubicBezTo>
                  <a:lnTo>
                    <a:pt x="26557" y="33543"/>
                  </a:lnTo>
                  <a:lnTo>
                    <a:pt x="26557" y="33497"/>
                  </a:lnTo>
                  <a:cubicBezTo>
                    <a:pt x="26553" y="33424"/>
                    <a:pt x="26545" y="33351"/>
                    <a:pt x="26545" y="33285"/>
                  </a:cubicBezTo>
                  <a:cubicBezTo>
                    <a:pt x="26545" y="33216"/>
                    <a:pt x="26553" y="33155"/>
                    <a:pt x="26557" y="33085"/>
                  </a:cubicBezTo>
                  <a:lnTo>
                    <a:pt x="26603" y="32901"/>
                  </a:lnTo>
                  <a:cubicBezTo>
                    <a:pt x="26583" y="32874"/>
                    <a:pt x="26583" y="32843"/>
                    <a:pt x="26610" y="32824"/>
                  </a:cubicBezTo>
                  <a:lnTo>
                    <a:pt x="26614" y="32816"/>
                  </a:lnTo>
                  <a:lnTo>
                    <a:pt x="26583" y="32759"/>
                  </a:lnTo>
                  <a:cubicBezTo>
                    <a:pt x="26618" y="32644"/>
                    <a:pt x="26641" y="32524"/>
                    <a:pt x="26656" y="32405"/>
                  </a:cubicBezTo>
                  <a:cubicBezTo>
                    <a:pt x="26656" y="32348"/>
                    <a:pt x="26656" y="32294"/>
                    <a:pt x="26653" y="32236"/>
                  </a:cubicBezTo>
                  <a:lnTo>
                    <a:pt x="26691" y="32086"/>
                  </a:lnTo>
                  <a:cubicBezTo>
                    <a:pt x="26672" y="32067"/>
                    <a:pt x="26668" y="32040"/>
                    <a:pt x="26687" y="32021"/>
                  </a:cubicBezTo>
                  <a:cubicBezTo>
                    <a:pt x="26687" y="32017"/>
                    <a:pt x="26691" y="32017"/>
                    <a:pt x="26695" y="32017"/>
                  </a:cubicBezTo>
                  <a:cubicBezTo>
                    <a:pt x="26687" y="32002"/>
                    <a:pt x="26676" y="31986"/>
                    <a:pt x="26668" y="31967"/>
                  </a:cubicBezTo>
                  <a:cubicBezTo>
                    <a:pt x="26668" y="31963"/>
                    <a:pt x="26668" y="31952"/>
                    <a:pt x="26672" y="31948"/>
                  </a:cubicBezTo>
                  <a:cubicBezTo>
                    <a:pt x="26695" y="31817"/>
                    <a:pt x="26749" y="31694"/>
                    <a:pt x="26737" y="31560"/>
                  </a:cubicBezTo>
                  <a:lnTo>
                    <a:pt x="26737" y="31541"/>
                  </a:lnTo>
                  <a:cubicBezTo>
                    <a:pt x="26802" y="31472"/>
                    <a:pt x="26806" y="31387"/>
                    <a:pt x="26787" y="31291"/>
                  </a:cubicBezTo>
                  <a:cubicBezTo>
                    <a:pt x="26776" y="31095"/>
                    <a:pt x="26845" y="30911"/>
                    <a:pt x="26887" y="30722"/>
                  </a:cubicBezTo>
                  <a:lnTo>
                    <a:pt x="26864" y="30680"/>
                  </a:lnTo>
                  <a:lnTo>
                    <a:pt x="26868" y="30672"/>
                  </a:lnTo>
                  <a:cubicBezTo>
                    <a:pt x="26922" y="30426"/>
                    <a:pt x="26987" y="30184"/>
                    <a:pt x="27033" y="29942"/>
                  </a:cubicBezTo>
                  <a:cubicBezTo>
                    <a:pt x="27006" y="29927"/>
                    <a:pt x="26979" y="29915"/>
                    <a:pt x="26956" y="29908"/>
                  </a:cubicBezTo>
                  <a:cubicBezTo>
                    <a:pt x="26964" y="29896"/>
                    <a:pt x="26979" y="29892"/>
                    <a:pt x="26995" y="29888"/>
                  </a:cubicBezTo>
                  <a:cubicBezTo>
                    <a:pt x="27041" y="29865"/>
                    <a:pt x="27071" y="29808"/>
                    <a:pt x="27056" y="29750"/>
                  </a:cubicBezTo>
                  <a:lnTo>
                    <a:pt x="27056" y="29654"/>
                  </a:lnTo>
                  <a:lnTo>
                    <a:pt x="27102" y="29493"/>
                  </a:lnTo>
                  <a:cubicBezTo>
                    <a:pt x="27083" y="29404"/>
                    <a:pt x="27083" y="29312"/>
                    <a:pt x="27141" y="29231"/>
                  </a:cubicBezTo>
                  <a:cubicBezTo>
                    <a:pt x="27133" y="29220"/>
                    <a:pt x="27121" y="29204"/>
                    <a:pt x="27114" y="29193"/>
                  </a:cubicBezTo>
                  <a:cubicBezTo>
                    <a:pt x="27121" y="29154"/>
                    <a:pt x="27133" y="29120"/>
                    <a:pt x="27141" y="29081"/>
                  </a:cubicBezTo>
                  <a:cubicBezTo>
                    <a:pt x="27248" y="28520"/>
                    <a:pt x="27456" y="27982"/>
                    <a:pt x="27486" y="27406"/>
                  </a:cubicBezTo>
                  <a:cubicBezTo>
                    <a:pt x="27502" y="27141"/>
                    <a:pt x="27559" y="26887"/>
                    <a:pt x="27652" y="26641"/>
                  </a:cubicBezTo>
                  <a:cubicBezTo>
                    <a:pt x="27648" y="26618"/>
                    <a:pt x="27636" y="26599"/>
                    <a:pt x="27621" y="26584"/>
                  </a:cubicBezTo>
                  <a:cubicBezTo>
                    <a:pt x="27640" y="26472"/>
                    <a:pt x="27679" y="26369"/>
                    <a:pt x="27736" y="26272"/>
                  </a:cubicBezTo>
                  <a:cubicBezTo>
                    <a:pt x="27725" y="26207"/>
                    <a:pt x="27744" y="26142"/>
                    <a:pt x="27782" y="26092"/>
                  </a:cubicBezTo>
                  <a:lnTo>
                    <a:pt x="27775" y="26053"/>
                  </a:lnTo>
                  <a:lnTo>
                    <a:pt x="27809" y="26030"/>
                  </a:lnTo>
                  <a:cubicBezTo>
                    <a:pt x="27966" y="25862"/>
                    <a:pt x="27902" y="25613"/>
                    <a:pt x="28031" y="25437"/>
                  </a:cubicBezTo>
                  <a:lnTo>
                    <a:pt x="28031" y="25437"/>
                  </a:lnTo>
                  <a:cubicBezTo>
                    <a:pt x="28267" y="25205"/>
                    <a:pt x="28154" y="24836"/>
                    <a:pt x="28347" y="24586"/>
                  </a:cubicBezTo>
                  <a:lnTo>
                    <a:pt x="28347" y="24586"/>
                  </a:lnTo>
                  <a:lnTo>
                    <a:pt x="28343" y="24589"/>
                  </a:lnTo>
                  <a:cubicBezTo>
                    <a:pt x="28620" y="23859"/>
                    <a:pt x="28904" y="23129"/>
                    <a:pt x="29170" y="22391"/>
                  </a:cubicBezTo>
                  <a:cubicBezTo>
                    <a:pt x="29319" y="22307"/>
                    <a:pt x="29246" y="22111"/>
                    <a:pt x="29362" y="22015"/>
                  </a:cubicBezTo>
                  <a:lnTo>
                    <a:pt x="29362" y="22015"/>
                  </a:lnTo>
                  <a:lnTo>
                    <a:pt x="29358" y="22023"/>
                  </a:lnTo>
                  <a:cubicBezTo>
                    <a:pt x="29550" y="21880"/>
                    <a:pt x="29454" y="21615"/>
                    <a:pt x="29596" y="21446"/>
                  </a:cubicBezTo>
                  <a:cubicBezTo>
                    <a:pt x="29761" y="21327"/>
                    <a:pt x="29708" y="21127"/>
                    <a:pt x="29773" y="20974"/>
                  </a:cubicBezTo>
                  <a:cubicBezTo>
                    <a:pt x="29788" y="20947"/>
                    <a:pt x="29800" y="20924"/>
                    <a:pt x="29807" y="20897"/>
                  </a:cubicBezTo>
                  <a:cubicBezTo>
                    <a:pt x="29819" y="20897"/>
                    <a:pt x="29827" y="20889"/>
                    <a:pt x="29838" y="20889"/>
                  </a:cubicBezTo>
                  <a:cubicBezTo>
                    <a:pt x="29846" y="20851"/>
                    <a:pt x="29857" y="20816"/>
                    <a:pt x="29865" y="20770"/>
                  </a:cubicBezTo>
                  <a:cubicBezTo>
                    <a:pt x="29884" y="20731"/>
                    <a:pt x="29903" y="20689"/>
                    <a:pt x="29927" y="20651"/>
                  </a:cubicBezTo>
                  <a:cubicBezTo>
                    <a:pt x="29953" y="20612"/>
                    <a:pt x="29980" y="20578"/>
                    <a:pt x="30003" y="20539"/>
                  </a:cubicBezTo>
                  <a:cubicBezTo>
                    <a:pt x="30049" y="20439"/>
                    <a:pt x="30076" y="20339"/>
                    <a:pt x="30149" y="20251"/>
                  </a:cubicBezTo>
                  <a:cubicBezTo>
                    <a:pt x="30157" y="20224"/>
                    <a:pt x="30169" y="20190"/>
                    <a:pt x="30169" y="20155"/>
                  </a:cubicBezTo>
                  <a:cubicBezTo>
                    <a:pt x="30176" y="20151"/>
                    <a:pt x="30192" y="20147"/>
                    <a:pt x="30203" y="20147"/>
                  </a:cubicBezTo>
                  <a:cubicBezTo>
                    <a:pt x="30203" y="20136"/>
                    <a:pt x="30196" y="20117"/>
                    <a:pt x="30203" y="20113"/>
                  </a:cubicBezTo>
                  <a:cubicBezTo>
                    <a:pt x="30215" y="20094"/>
                    <a:pt x="30230" y="20078"/>
                    <a:pt x="30245" y="20059"/>
                  </a:cubicBezTo>
                  <a:cubicBezTo>
                    <a:pt x="30261" y="20009"/>
                    <a:pt x="30272" y="19955"/>
                    <a:pt x="30288" y="19905"/>
                  </a:cubicBezTo>
                  <a:cubicBezTo>
                    <a:pt x="30311" y="19871"/>
                    <a:pt x="30338" y="19840"/>
                    <a:pt x="30365" y="19805"/>
                  </a:cubicBezTo>
                  <a:cubicBezTo>
                    <a:pt x="30388" y="19767"/>
                    <a:pt x="30407" y="19729"/>
                    <a:pt x="30426" y="19690"/>
                  </a:cubicBezTo>
                  <a:cubicBezTo>
                    <a:pt x="30434" y="19675"/>
                    <a:pt x="30438" y="19663"/>
                    <a:pt x="30438" y="19648"/>
                  </a:cubicBezTo>
                  <a:cubicBezTo>
                    <a:pt x="30518" y="19536"/>
                    <a:pt x="30591" y="19417"/>
                    <a:pt x="30649" y="19290"/>
                  </a:cubicBezTo>
                  <a:cubicBezTo>
                    <a:pt x="30922" y="18733"/>
                    <a:pt x="31202" y="18180"/>
                    <a:pt x="31517" y="17650"/>
                  </a:cubicBezTo>
                  <a:cubicBezTo>
                    <a:pt x="31629" y="17465"/>
                    <a:pt x="31686" y="17250"/>
                    <a:pt x="31848" y="17096"/>
                  </a:cubicBezTo>
                  <a:cubicBezTo>
                    <a:pt x="32021" y="16562"/>
                    <a:pt x="32344" y="16105"/>
                    <a:pt x="32624" y="15632"/>
                  </a:cubicBezTo>
                  <a:lnTo>
                    <a:pt x="32705" y="15371"/>
                  </a:lnTo>
                  <a:cubicBezTo>
                    <a:pt x="32828" y="15313"/>
                    <a:pt x="32874" y="15213"/>
                    <a:pt x="32874" y="15087"/>
                  </a:cubicBezTo>
                  <a:cubicBezTo>
                    <a:pt x="32897" y="15087"/>
                    <a:pt x="32924" y="15087"/>
                    <a:pt x="32951" y="15083"/>
                  </a:cubicBezTo>
                  <a:cubicBezTo>
                    <a:pt x="32970" y="14987"/>
                    <a:pt x="32993" y="14894"/>
                    <a:pt x="33012" y="14798"/>
                  </a:cubicBezTo>
                  <a:cubicBezTo>
                    <a:pt x="33039" y="14787"/>
                    <a:pt x="33058" y="14756"/>
                    <a:pt x="33054" y="14722"/>
                  </a:cubicBezTo>
                  <a:cubicBezTo>
                    <a:pt x="33085" y="14718"/>
                    <a:pt x="33112" y="14718"/>
                    <a:pt x="33143" y="14714"/>
                  </a:cubicBezTo>
                  <a:cubicBezTo>
                    <a:pt x="33154" y="14652"/>
                    <a:pt x="33170" y="14587"/>
                    <a:pt x="33189" y="14526"/>
                  </a:cubicBezTo>
                  <a:cubicBezTo>
                    <a:pt x="33220" y="14510"/>
                    <a:pt x="33231" y="14483"/>
                    <a:pt x="33227" y="14449"/>
                  </a:cubicBezTo>
                  <a:cubicBezTo>
                    <a:pt x="33258" y="14445"/>
                    <a:pt x="33281" y="14441"/>
                    <a:pt x="33308" y="14433"/>
                  </a:cubicBezTo>
                  <a:lnTo>
                    <a:pt x="33381" y="14153"/>
                  </a:lnTo>
                  <a:cubicBezTo>
                    <a:pt x="33404" y="14137"/>
                    <a:pt x="33416" y="14114"/>
                    <a:pt x="33416" y="14084"/>
                  </a:cubicBezTo>
                  <a:cubicBezTo>
                    <a:pt x="33426" y="14088"/>
                    <a:pt x="33437" y="14090"/>
                    <a:pt x="33447" y="14090"/>
                  </a:cubicBezTo>
                  <a:cubicBezTo>
                    <a:pt x="33471" y="14090"/>
                    <a:pt x="33492" y="14078"/>
                    <a:pt x="33500" y="14057"/>
                  </a:cubicBezTo>
                  <a:cubicBezTo>
                    <a:pt x="33500" y="14057"/>
                    <a:pt x="33500" y="14049"/>
                    <a:pt x="33508" y="14049"/>
                  </a:cubicBezTo>
                  <a:cubicBezTo>
                    <a:pt x="33496" y="14022"/>
                    <a:pt x="33512" y="13988"/>
                    <a:pt x="33539" y="13980"/>
                  </a:cubicBezTo>
                  <a:cubicBezTo>
                    <a:pt x="33596" y="13930"/>
                    <a:pt x="33608" y="13853"/>
                    <a:pt x="33635" y="13792"/>
                  </a:cubicBezTo>
                  <a:lnTo>
                    <a:pt x="33635" y="13788"/>
                  </a:lnTo>
                  <a:cubicBezTo>
                    <a:pt x="33642" y="13780"/>
                    <a:pt x="33650" y="13780"/>
                    <a:pt x="33654" y="13780"/>
                  </a:cubicBezTo>
                  <a:lnTo>
                    <a:pt x="33777" y="13454"/>
                  </a:lnTo>
                  <a:lnTo>
                    <a:pt x="33777" y="13434"/>
                  </a:lnTo>
                  <a:cubicBezTo>
                    <a:pt x="33784" y="13437"/>
                    <a:pt x="33792" y="13439"/>
                    <a:pt x="33800" y="13439"/>
                  </a:cubicBezTo>
                  <a:cubicBezTo>
                    <a:pt x="33822" y="13439"/>
                    <a:pt x="33845" y="13429"/>
                    <a:pt x="33861" y="13415"/>
                  </a:cubicBezTo>
                  <a:cubicBezTo>
                    <a:pt x="33854" y="13384"/>
                    <a:pt x="33873" y="13350"/>
                    <a:pt x="33900" y="13334"/>
                  </a:cubicBezTo>
                  <a:cubicBezTo>
                    <a:pt x="33942" y="13288"/>
                    <a:pt x="33969" y="13231"/>
                    <a:pt x="33977" y="13165"/>
                  </a:cubicBezTo>
                  <a:cubicBezTo>
                    <a:pt x="33977" y="13158"/>
                    <a:pt x="33981" y="13146"/>
                    <a:pt x="33981" y="13138"/>
                  </a:cubicBezTo>
                  <a:cubicBezTo>
                    <a:pt x="33996" y="13127"/>
                    <a:pt x="34007" y="13123"/>
                    <a:pt x="34019" y="13119"/>
                  </a:cubicBezTo>
                  <a:cubicBezTo>
                    <a:pt x="34011" y="13096"/>
                    <a:pt x="34027" y="13069"/>
                    <a:pt x="34050" y="13062"/>
                  </a:cubicBezTo>
                  <a:lnTo>
                    <a:pt x="34057" y="13062"/>
                  </a:lnTo>
                  <a:lnTo>
                    <a:pt x="34057" y="13004"/>
                  </a:lnTo>
                  <a:cubicBezTo>
                    <a:pt x="34073" y="12989"/>
                    <a:pt x="34088" y="12981"/>
                    <a:pt x="34107" y="12965"/>
                  </a:cubicBezTo>
                  <a:cubicBezTo>
                    <a:pt x="34142" y="12889"/>
                    <a:pt x="34173" y="12816"/>
                    <a:pt x="34219" y="12743"/>
                  </a:cubicBezTo>
                  <a:cubicBezTo>
                    <a:pt x="34238" y="12693"/>
                    <a:pt x="34261" y="12643"/>
                    <a:pt x="34280" y="12589"/>
                  </a:cubicBezTo>
                  <a:cubicBezTo>
                    <a:pt x="34288" y="12589"/>
                    <a:pt x="34299" y="12581"/>
                    <a:pt x="34307" y="12558"/>
                  </a:cubicBezTo>
                  <a:cubicBezTo>
                    <a:pt x="34319" y="12531"/>
                    <a:pt x="34307" y="12520"/>
                    <a:pt x="34288" y="12501"/>
                  </a:cubicBezTo>
                  <a:cubicBezTo>
                    <a:pt x="34342" y="12474"/>
                    <a:pt x="34380" y="12431"/>
                    <a:pt x="34403" y="12378"/>
                  </a:cubicBezTo>
                  <a:cubicBezTo>
                    <a:pt x="34422" y="12328"/>
                    <a:pt x="34442" y="12274"/>
                    <a:pt x="34461" y="12216"/>
                  </a:cubicBezTo>
                  <a:cubicBezTo>
                    <a:pt x="34753" y="11790"/>
                    <a:pt x="34426" y="11578"/>
                    <a:pt x="34138" y="11348"/>
                  </a:cubicBezTo>
                  <a:lnTo>
                    <a:pt x="34130" y="11344"/>
                  </a:lnTo>
                  <a:cubicBezTo>
                    <a:pt x="34092" y="11236"/>
                    <a:pt x="34007" y="11175"/>
                    <a:pt x="33919" y="11113"/>
                  </a:cubicBezTo>
                  <a:cubicBezTo>
                    <a:pt x="33911" y="11106"/>
                    <a:pt x="33900" y="11102"/>
                    <a:pt x="33896" y="11102"/>
                  </a:cubicBezTo>
                  <a:cubicBezTo>
                    <a:pt x="33892" y="11063"/>
                    <a:pt x="33869" y="11037"/>
                    <a:pt x="33834" y="11017"/>
                  </a:cubicBezTo>
                  <a:cubicBezTo>
                    <a:pt x="33842" y="10963"/>
                    <a:pt x="33811" y="10914"/>
                    <a:pt x="33758" y="10906"/>
                  </a:cubicBezTo>
                  <a:cubicBezTo>
                    <a:pt x="33758" y="10852"/>
                    <a:pt x="33715" y="10810"/>
                    <a:pt x="33662" y="10810"/>
                  </a:cubicBezTo>
                  <a:cubicBezTo>
                    <a:pt x="33662" y="10779"/>
                    <a:pt x="33642" y="10760"/>
                    <a:pt x="33612" y="10760"/>
                  </a:cubicBezTo>
                  <a:lnTo>
                    <a:pt x="33604" y="10760"/>
                  </a:lnTo>
                  <a:cubicBezTo>
                    <a:pt x="33604" y="10733"/>
                    <a:pt x="33600" y="10698"/>
                    <a:pt x="33585" y="10671"/>
                  </a:cubicBezTo>
                  <a:cubicBezTo>
                    <a:pt x="33562" y="10656"/>
                    <a:pt x="33531" y="10645"/>
                    <a:pt x="33508" y="10637"/>
                  </a:cubicBezTo>
                  <a:lnTo>
                    <a:pt x="33431" y="10429"/>
                  </a:lnTo>
                  <a:cubicBezTo>
                    <a:pt x="33377" y="10422"/>
                    <a:pt x="33339" y="10376"/>
                    <a:pt x="33335" y="10326"/>
                  </a:cubicBezTo>
                  <a:cubicBezTo>
                    <a:pt x="33139" y="10199"/>
                    <a:pt x="33054" y="9991"/>
                    <a:pt x="32955" y="9799"/>
                  </a:cubicBezTo>
                  <a:cubicBezTo>
                    <a:pt x="32901" y="9788"/>
                    <a:pt x="32870" y="9738"/>
                    <a:pt x="32870" y="9684"/>
                  </a:cubicBezTo>
                  <a:cubicBezTo>
                    <a:pt x="32816" y="9672"/>
                    <a:pt x="32782" y="9626"/>
                    <a:pt x="32782" y="9576"/>
                  </a:cubicBezTo>
                  <a:cubicBezTo>
                    <a:pt x="32670" y="9511"/>
                    <a:pt x="32593" y="9411"/>
                    <a:pt x="32555" y="9292"/>
                  </a:cubicBezTo>
                  <a:cubicBezTo>
                    <a:pt x="32532" y="9254"/>
                    <a:pt x="32509" y="9207"/>
                    <a:pt x="32478" y="9169"/>
                  </a:cubicBezTo>
                  <a:lnTo>
                    <a:pt x="32401" y="9050"/>
                  </a:lnTo>
                  <a:cubicBezTo>
                    <a:pt x="32351" y="9038"/>
                    <a:pt x="32317" y="8988"/>
                    <a:pt x="32320" y="8931"/>
                  </a:cubicBezTo>
                  <a:cubicBezTo>
                    <a:pt x="32267" y="8915"/>
                    <a:pt x="32236" y="8873"/>
                    <a:pt x="32228" y="8819"/>
                  </a:cubicBezTo>
                  <a:lnTo>
                    <a:pt x="32013" y="8631"/>
                  </a:lnTo>
                  <a:cubicBezTo>
                    <a:pt x="32009" y="8604"/>
                    <a:pt x="32009" y="8570"/>
                    <a:pt x="31998" y="8543"/>
                  </a:cubicBezTo>
                  <a:cubicBezTo>
                    <a:pt x="31948" y="8527"/>
                    <a:pt x="31913" y="8485"/>
                    <a:pt x="31909" y="8431"/>
                  </a:cubicBezTo>
                  <a:cubicBezTo>
                    <a:pt x="31763" y="8335"/>
                    <a:pt x="31648" y="8204"/>
                    <a:pt x="31575" y="8047"/>
                  </a:cubicBezTo>
                  <a:cubicBezTo>
                    <a:pt x="31429" y="7955"/>
                    <a:pt x="31314" y="7820"/>
                    <a:pt x="31245" y="7663"/>
                  </a:cubicBezTo>
                  <a:cubicBezTo>
                    <a:pt x="31198" y="7643"/>
                    <a:pt x="31164" y="7601"/>
                    <a:pt x="31164" y="7547"/>
                  </a:cubicBezTo>
                  <a:cubicBezTo>
                    <a:pt x="31095" y="7509"/>
                    <a:pt x="31029" y="7471"/>
                    <a:pt x="31018" y="7378"/>
                  </a:cubicBezTo>
                  <a:cubicBezTo>
                    <a:pt x="30968" y="7363"/>
                    <a:pt x="30933" y="7321"/>
                    <a:pt x="30933" y="7267"/>
                  </a:cubicBezTo>
                  <a:cubicBezTo>
                    <a:pt x="30883" y="7255"/>
                    <a:pt x="30845" y="7209"/>
                    <a:pt x="30841" y="7163"/>
                  </a:cubicBezTo>
                  <a:lnTo>
                    <a:pt x="30691" y="7082"/>
                  </a:lnTo>
                  <a:cubicBezTo>
                    <a:pt x="30687" y="7052"/>
                    <a:pt x="30687" y="7029"/>
                    <a:pt x="30691" y="6998"/>
                  </a:cubicBezTo>
                  <a:cubicBezTo>
                    <a:pt x="30664" y="6990"/>
                    <a:pt x="30630" y="6986"/>
                    <a:pt x="30603" y="6979"/>
                  </a:cubicBezTo>
                  <a:lnTo>
                    <a:pt x="30530" y="6852"/>
                  </a:lnTo>
                  <a:cubicBezTo>
                    <a:pt x="30476" y="6844"/>
                    <a:pt x="30434" y="6802"/>
                    <a:pt x="30422" y="6748"/>
                  </a:cubicBezTo>
                  <a:cubicBezTo>
                    <a:pt x="30322" y="6683"/>
                    <a:pt x="30242" y="6587"/>
                    <a:pt x="30188" y="6471"/>
                  </a:cubicBezTo>
                  <a:cubicBezTo>
                    <a:pt x="30134" y="6460"/>
                    <a:pt x="30092" y="6414"/>
                    <a:pt x="30096" y="6360"/>
                  </a:cubicBezTo>
                  <a:cubicBezTo>
                    <a:pt x="30030" y="6325"/>
                    <a:pt x="29976" y="6268"/>
                    <a:pt x="29953" y="6191"/>
                  </a:cubicBezTo>
                  <a:cubicBezTo>
                    <a:pt x="29873" y="6141"/>
                    <a:pt x="29815" y="6056"/>
                    <a:pt x="29781" y="5968"/>
                  </a:cubicBezTo>
                  <a:cubicBezTo>
                    <a:pt x="29627" y="5880"/>
                    <a:pt x="29535" y="5738"/>
                    <a:pt x="29450" y="5588"/>
                  </a:cubicBezTo>
                  <a:cubicBezTo>
                    <a:pt x="28935" y="5169"/>
                    <a:pt x="28585" y="4612"/>
                    <a:pt x="28155" y="4116"/>
                  </a:cubicBezTo>
                  <a:cubicBezTo>
                    <a:pt x="28105" y="4108"/>
                    <a:pt x="28063" y="4058"/>
                    <a:pt x="28063" y="4008"/>
                  </a:cubicBezTo>
                  <a:cubicBezTo>
                    <a:pt x="27798" y="3866"/>
                    <a:pt x="27694" y="3547"/>
                    <a:pt x="27433" y="3401"/>
                  </a:cubicBezTo>
                  <a:cubicBezTo>
                    <a:pt x="27425" y="3344"/>
                    <a:pt x="27425" y="3286"/>
                    <a:pt x="27421" y="3224"/>
                  </a:cubicBezTo>
                  <a:cubicBezTo>
                    <a:pt x="27375" y="3209"/>
                    <a:pt x="27340" y="3163"/>
                    <a:pt x="27340" y="3113"/>
                  </a:cubicBezTo>
                  <a:cubicBezTo>
                    <a:pt x="27210" y="3086"/>
                    <a:pt x="27156" y="3002"/>
                    <a:pt x="27183" y="2875"/>
                  </a:cubicBezTo>
                  <a:cubicBezTo>
                    <a:pt x="27068" y="2825"/>
                    <a:pt x="26979" y="2725"/>
                    <a:pt x="26945" y="2606"/>
                  </a:cubicBezTo>
                  <a:cubicBezTo>
                    <a:pt x="26933" y="2606"/>
                    <a:pt x="26918" y="2602"/>
                    <a:pt x="26902" y="2594"/>
                  </a:cubicBezTo>
                  <a:cubicBezTo>
                    <a:pt x="26899" y="2579"/>
                    <a:pt x="26895" y="2560"/>
                    <a:pt x="26887" y="2548"/>
                  </a:cubicBezTo>
                  <a:lnTo>
                    <a:pt x="26860" y="2517"/>
                  </a:lnTo>
                  <a:cubicBezTo>
                    <a:pt x="26864" y="2510"/>
                    <a:pt x="26864" y="2494"/>
                    <a:pt x="26868" y="2479"/>
                  </a:cubicBezTo>
                  <a:lnTo>
                    <a:pt x="26783" y="2441"/>
                  </a:lnTo>
                  <a:cubicBezTo>
                    <a:pt x="26776" y="2437"/>
                    <a:pt x="26772" y="2429"/>
                    <a:pt x="26764" y="2421"/>
                  </a:cubicBezTo>
                  <a:cubicBezTo>
                    <a:pt x="26749" y="2410"/>
                    <a:pt x="26729" y="2394"/>
                    <a:pt x="26714" y="2379"/>
                  </a:cubicBezTo>
                  <a:cubicBezTo>
                    <a:pt x="26718" y="2360"/>
                    <a:pt x="26718" y="2341"/>
                    <a:pt x="26714" y="2321"/>
                  </a:cubicBezTo>
                  <a:lnTo>
                    <a:pt x="26622" y="2291"/>
                  </a:lnTo>
                  <a:cubicBezTo>
                    <a:pt x="26603" y="2279"/>
                    <a:pt x="26580" y="2260"/>
                    <a:pt x="26564" y="2241"/>
                  </a:cubicBezTo>
                  <a:cubicBezTo>
                    <a:pt x="26553" y="2222"/>
                    <a:pt x="26541" y="2218"/>
                    <a:pt x="26526" y="2202"/>
                  </a:cubicBezTo>
                  <a:lnTo>
                    <a:pt x="26522" y="2198"/>
                  </a:lnTo>
                  <a:lnTo>
                    <a:pt x="26522" y="2187"/>
                  </a:lnTo>
                  <a:lnTo>
                    <a:pt x="26518" y="2187"/>
                  </a:lnTo>
                  <a:cubicBezTo>
                    <a:pt x="26499" y="2164"/>
                    <a:pt x="26484" y="2141"/>
                    <a:pt x="26464" y="2114"/>
                  </a:cubicBezTo>
                  <a:cubicBezTo>
                    <a:pt x="26441" y="2087"/>
                    <a:pt x="26411" y="2064"/>
                    <a:pt x="26387" y="2037"/>
                  </a:cubicBezTo>
                  <a:cubicBezTo>
                    <a:pt x="26345" y="1999"/>
                    <a:pt x="26307" y="1960"/>
                    <a:pt x="26268" y="1918"/>
                  </a:cubicBezTo>
                  <a:cubicBezTo>
                    <a:pt x="26199" y="1822"/>
                    <a:pt x="26142" y="1718"/>
                    <a:pt x="26034" y="1653"/>
                  </a:cubicBezTo>
                  <a:lnTo>
                    <a:pt x="26026" y="1649"/>
                  </a:lnTo>
                  <a:cubicBezTo>
                    <a:pt x="25984" y="1568"/>
                    <a:pt x="25930" y="1488"/>
                    <a:pt x="25876" y="1411"/>
                  </a:cubicBezTo>
                  <a:cubicBezTo>
                    <a:pt x="25830" y="1288"/>
                    <a:pt x="25723" y="1226"/>
                    <a:pt x="25642" y="1134"/>
                  </a:cubicBezTo>
                  <a:lnTo>
                    <a:pt x="25638" y="1130"/>
                  </a:lnTo>
                  <a:cubicBezTo>
                    <a:pt x="25623" y="1076"/>
                    <a:pt x="25588" y="1034"/>
                    <a:pt x="25534" y="1011"/>
                  </a:cubicBezTo>
                  <a:cubicBezTo>
                    <a:pt x="25504" y="1011"/>
                    <a:pt x="25481" y="988"/>
                    <a:pt x="25481" y="957"/>
                  </a:cubicBezTo>
                  <a:cubicBezTo>
                    <a:pt x="25434" y="880"/>
                    <a:pt x="25396" y="800"/>
                    <a:pt x="25308" y="757"/>
                  </a:cubicBezTo>
                  <a:cubicBezTo>
                    <a:pt x="25246" y="650"/>
                    <a:pt x="25177" y="554"/>
                    <a:pt x="25050" y="527"/>
                  </a:cubicBezTo>
                  <a:lnTo>
                    <a:pt x="24904" y="335"/>
                  </a:lnTo>
                  <a:cubicBezTo>
                    <a:pt x="24808" y="250"/>
                    <a:pt x="24754" y="135"/>
                    <a:pt x="24747" y="16"/>
                  </a:cubicBezTo>
                  <a:cubicBezTo>
                    <a:pt x="24742" y="17"/>
                    <a:pt x="24738" y="17"/>
                    <a:pt x="24733" y="17"/>
                  </a:cubicBezTo>
                  <a:cubicBezTo>
                    <a:pt x="24719" y="17"/>
                    <a:pt x="24705" y="12"/>
                    <a:pt x="24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9"/>
            <p:cNvSpPr/>
            <p:nvPr/>
          </p:nvSpPr>
          <p:spPr>
            <a:xfrm>
              <a:off x="4948019" y="3046796"/>
              <a:ext cx="93742" cy="65824"/>
            </a:xfrm>
            <a:custGeom>
              <a:avLst/>
              <a:gdLst/>
              <a:ahLst/>
              <a:cxnLst/>
              <a:rect l="l" t="t" r="r" b="b"/>
              <a:pathLst>
                <a:path w="3022" h="2122" extrusionOk="0">
                  <a:moveTo>
                    <a:pt x="43" y="0"/>
                  </a:moveTo>
                  <a:cubicBezTo>
                    <a:pt x="28" y="62"/>
                    <a:pt x="12" y="127"/>
                    <a:pt x="1" y="193"/>
                  </a:cubicBezTo>
                  <a:cubicBezTo>
                    <a:pt x="62" y="377"/>
                    <a:pt x="124" y="561"/>
                    <a:pt x="293" y="684"/>
                  </a:cubicBezTo>
                  <a:lnTo>
                    <a:pt x="385" y="788"/>
                  </a:lnTo>
                  <a:lnTo>
                    <a:pt x="389" y="792"/>
                  </a:lnTo>
                  <a:cubicBezTo>
                    <a:pt x="520" y="965"/>
                    <a:pt x="704" y="1084"/>
                    <a:pt x="915" y="1126"/>
                  </a:cubicBezTo>
                  <a:cubicBezTo>
                    <a:pt x="908" y="1161"/>
                    <a:pt x="904" y="1192"/>
                    <a:pt x="904" y="1222"/>
                  </a:cubicBezTo>
                  <a:lnTo>
                    <a:pt x="885" y="1226"/>
                  </a:lnTo>
                  <a:cubicBezTo>
                    <a:pt x="908" y="1276"/>
                    <a:pt x="946" y="1322"/>
                    <a:pt x="1000" y="1349"/>
                  </a:cubicBezTo>
                  <a:cubicBezTo>
                    <a:pt x="1057" y="1317"/>
                    <a:pt x="1124" y="1297"/>
                    <a:pt x="1186" y="1297"/>
                  </a:cubicBezTo>
                  <a:cubicBezTo>
                    <a:pt x="1241" y="1297"/>
                    <a:pt x="1292" y="1313"/>
                    <a:pt x="1327" y="1349"/>
                  </a:cubicBezTo>
                  <a:cubicBezTo>
                    <a:pt x="1523" y="1545"/>
                    <a:pt x="1807" y="1595"/>
                    <a:pt x="1999" y="1787"/>
                  </a:cubicBezTo>
                  <a:lnTo>
                    <a:pt x="2095" y="1814"/>
                  </a:lnTo>
                  <a:lnTo>
                    <a:pt x="2287" y="1872"/>
                  </a:lnTo>
                  <a:cubicBezTo>
                    <a:pt x="2345" y="2064"/>
                    <a:pt x="2579" y="1902"/>
                    <a:pt x="2660" y="2056"/>
                  </a:cubicBezTo>
                  <a:cubicBezTo>
                    <a:pt x="2779" y="1987"/>
                    <a:pt x="3021" y="2122"/>
                    <a:pt x="3010" y="1845"/>
                  </a:cubicBezTo>
                  <a:cubicBezTo>
                    <a:pt x="2818" y="1780"/>
                    <a:pt x="2664" y="1634"/>
                    <a:pt x="2460" y="1603"/>
                  </a:cubicBezTo>
                  <a:cubicBezTo>
                    <a:pt x="2272" y="1599"/>
                    <a:pt x="2160" y="1422"/>
                    <a:pt x="1984" y="1391"/>
                  </a:cubicBezTo>
                  <a:lnTo>
                    <a:pt x="1818" y="1326"/>
                  </a:lnTo>
                  <a:cubicBezTo>
                    <a:pt x="1749" y="1211"/>
                    <a:pt x="1623" y="1215"/>
                    <a:pt x="1511" y="1180"/>
                  </a:cubicBezTo>
                  <a:cubicBezTo>
                    <a:pt x="1184" y="896"/>
                    <a:pt x="781" y="750"/>
                    <a:pt x="427" y="511"/>
                  </a:cubicBezTo>
                  <a:lnTo>
                    <a:pt x="116" y="116"/>
                  </a:lnTo>
                  <a:cubicBezTo>
                    <a:pt x="105" y="66"/>
                    <a:pt x="89" y="2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9"/>
            <p:cNvSpPr/>
            <p:nvPr/>
          </p:nvSpPr>
          <p:spPr>
            <a:xfrm>
              <a:off x="5296435" y="2463247"/>
              <a:ext cx="51059" cy="50656"/>
            </a:xfrm>
            <a:custGeom>
              <a:avLst/>
              <a:gdLst/>
              <a:ahLst/>
              <a:cxnLst/>
              <a:rect l="l" t="t" r="r" b="b"/>
              <a:pathLst>
                <a:path w="1646" h="1633" extrusionOk="0">
                  <a:moveTo>
                    <a:pt x="1503" y="1"/>
                  </a:moveTo>
                  <a:cubicBezTo>
                    <a:pt x="1473" y="1"/>
                    <a:pt x="1442" y="6"/>
                    <a:pt x="1411" y="10"/>
                  </a:cubicBezTo>
                  <a:cubicBezTo>
                    <a:pt x="1265" y="41"/>
                    <a:pt x="1127" y="99"/>
                    <a:pt x="1000" y="183"/>
                  </a:cubicBezTo>
                  <a:cubicBezTo>
                    <a:pt x="823" y="299"/>
                    <a:pt x="627" y="395"/>
                    <a:pt x="439" y="498"/>
                  </a:cubicBezTo>
                  <a:cubicBezTo>
                    <a:pt x="429" y="495"/>
                    <a:pt x="419" y="493"/>
                    <a:pt x="411" y="493"/>
                  </a:cubicBezTo>
                  <a:cubicBezTo>
                    <a:pt x="380" y="493"/>
                    <a:pt x="360" y="514"/>
                    <a:pt x="354" y="556"/>
                  </a:cubicBezTo>
                  <a:cubicBezTo>
                    <a:pt x="308" y="614"/>
                    <a:pt x="289" y="683"/>
                    <a:pt x="301" y="752"/>
                  </a:cubicBezTo>
                  <a:cubicBezTo>
                    <a:pt x="212" y="948"/>
                    <a:pt x="116" y="1144"/>
                    <a:pt x="39" y="1340"/>
                  </a:cubicBezTo>
                  <a:cubicBezTo>
                    <a:pt x="1" y="1436"/>
                    <a:pt x="9" y="1547"/>
                    <a:pt x="109" y="1609"/>
                  </a:cubicBezTo>
                  <a:cubicBezTo>
                    <a:pt x="135" y="1626"/>
                    <a:pt x="160" y="1632"/>
                    <a:pt x="184" y="1632"/>
                  </a:cubicBezTo>
                  <a:cubicBezTo>
                    <a:pt x="254" y="1632"/>
                    <a:pt x="313" y="1572"/>
                    <a:pt x="362" y="1521"/>
                  </a:cubicBezTo>
                  <a:cubicBezTo>
                    <a:pt x="470" y="1409"/>
                    <a:pt x="520" y="1259"/>
                    <a:pt x="508" y="1109"/>
                  </a:cubicBezTo>
                  <a:lnTo>
                    <a:pt x="516" y="1006"/>
                  </a:lnTo>
                  <a:lnTo>
                    <a:pt x="593" y="821"/>
                  </a:lnTo>
                  <a:cubicBezTo>
                    <a:pt x="643" y="810"/>
                    <a:pt x="689" y="794"/>
                    <a:pt x="731" y="775"/>
                  </a:cubicBezTo>
                  <a:cubicBezTo>
                    <a:pt x="1031" y="641"/>
                    <a:pt x="1323" y="491"/>
                    <a:pt x="1550" y="241"/>
                  </a:cubicBezTo>
                  <a:cubicBezTo>
                    <a:pt x="1596" y="195"/>
                    <a:pt x="1646" y="141"/>
                    <a:pt x="1615" y="72"/>
                  </a:cubicBezTo>
                  <a:cubicBezTo>
                    <a:pt x="1591" y="15"/>
                    <a:pt x="1550" y="1"/>
                    <a:pt x="1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9"/>
            <p:cNvSpPr/>
            <p:nvPr/>
          </p:nvSpPr>
          <p:spPr>
            <a:xfrm>
              <a:off x="5407301" y="2642698"/>
              <a:ext cx="130904" cy="230572"/>
            </a:xfrm>
            <a:custGeom>
              <a:avLst/>
              <a:gdLst/>
              <a:ahLst/>
              <a:cxnLst/>
              <a:rect l="l" t="t" r="r" b="b"/>
              <a:pathLst>
                <a:path w="4220" h="7433" extrusionOk="0">
                  <a:moveTo>
                    <a:pt x="4131" y="1"/>
                  </a:moveTo>
                  <a:cubicBezTo>
                    <a:pt x="3978" y="97"/>
                    <a:pt x="3935" y="270"/>
                    <a:pt x="3874" y="412"/>
                  </a:cubicBezTo>
                  <a:cubicBezTo>
                    <a:pt x="3774" y="670"/>
                    <a:pt x="3643" y="908"/>
                    <a:pt x="3478" y="1131"/>
                  </a:cubicBezTo>
                  <a:cubicBezTo>
                    <a:pt x="3324" y="1334"/>
                    <a:pt x="3009" y="1596"/>
                    <a:pt x="3152" y="1964"/>
                  </a:cubicBezTo>
                  <a:cubicBezTo>
                    <a:pt x="3102" y="1964"/>
                    <a:pt x="3052" y="1999"/>
                    <a:pt x="3036" y="2045"/>
                  </a:cubicBezTo>
                  <a:lnTo>
                    <a:pt x="2525" y="2825"/>
                  </a:lnTo>
                  <a:cubicBezTo>
                    <a:pt x="2287" y="2967"/>
                    <a:pt x="2129" y="3206"/>
                    <a:pt x="2076" y="3475"/>
                  </a:cubicBezTo>
                  <a:cubicBezTo>
                    <a:pt x="2072" y="3505"/>
                    <a:pt x="2060" y="3540"/>
                    <a:pt x="2056" y="3575"/>
                  </a:cubicBezTo>
                  <a:cubicBezTo>
                    <a:pt x="1964" y="3732"/>
                    <a:pt x="1799" y="3832"/>
                    <a:pt x="1753" y="4024"/>
                  </a:cubicBezTo>
                  <a:cubicBezTo>
                    <a:pt x="1734" y="4055"/>
                    <a:pt x="1726" y="4089"/>
                    <a:pt x="1730" y="4120"/>
                  </a:cubicBezTo>
                  <a:lnTo>
                    <a:pt x="1699" y="4216"/>
                  </a:lnTo>
                  <a:cubicBezTo>
                    <a:pt x="1676" y="4232"/>
                    <a:pt x="1668" y="4255"/>
                    <a:pt x="1672" y="4282"/>
                  </a:cubicBezTo>
                  <a:cubicBezTo>
                    <a:pt x="1518" y="4378"/>
                    <a:pt x="1534" y="4543"/>
                    <a:pt x="1484" y="4689"/>
                  </a:cubicBezTo>
                  <a:cubicBezTo>
                    <a:pt x="1361" y="4812"/>
                    <a:pt x="1303" y="4966"/>
                    <a:pt x="1265" y="5135"/>
                  </a:cubicBezTo>
                  <a:cubicBezTo>
                    <a:pt x="923" y="5311"/>
                    <a:pt x="827" y="5634"/>
                    <a:pt x="777" y="5976"/>
                  </a:cubicBezTo>
                  <a:cubicBezTo>
                    <a:pt x="758" y="5999"/>
                    <a:pt x="742" y="6022"/>
                    <a:pt x="738" y="6053"/>
                  </a:cubicBezTo>
                  <a:cubicBezTo>
                    <a:pt x="650" y="6249"/>
                    <a:pt x="539" y="6433"/>
                    <a:pt x="404" y="6606"/>
                  </a:cubicBezTo>
                  <a:cubicBezTo>
                    <a:pt x="293" y="6845"/>
                    <a:pt x="1" y="7037"/>
                    <a:pt x="174" y="7433"/>
                  </a:cubicBezTo>
                  <a:cubicBezTo>
                    <a:pt x="273" y="7171"/>
                    <a:pt x="558" y="7133"/>
                    <a:pt x="558" y="6875"/>
                  </a:cubicBezTo>
                  <a:cubicBezTo>
                    <a:pt x="665" y="6683"/>
                    <a:pt x="769" y="6491"/>
                    <a:pt x="877" y="6291"/>
                  </a:cubicBezTo>
                  <a:lnTo>
                    <a:pt x="977" y="6042"/>
                  </a:lnTo>
                  <a:cubicBezTo>
                    <a:pt x="1067" y="5930"/>
                    <a:pt x="1143" y="5789"/>
                    <a:pt x="1287" y="5789"/>
                  </a:cubicBezTo>
                  <a:cubicBezTo>
                    <a:pt x="1327" y="5789"/>
                    <a:pt x="1373" y="5800"/>
                    <a:pt x="1426" y="5826"/>
                  </a:cubicBezTo>
                  <a:cubicBezTo>
                    <a:pt x="1479" y="5860"/>
                    <a:pt x="1529" y="5934"/>
                    <a:pt x="1586" y="5934"/>
                  </a:cubicBezTo>
                  <a:cubicBezTo>
                    <a:pt x="1600" y="5934"/>
                    <a:pt x="1615" y="5929"/>
                    <a:pt x="1630" y="5919"/>
                  </a:cubicBezTo>
                  <a:cubicBezTo>
                    <a:pt x="1691" y="5869"/>
                    <a:pt x="1722" y="5788"/>
                    <a:pt x="1711" y="5711"/>
                  </a:cubicBezTo>
                  <a:cubicBezTo>
                    <a:pt x="1676" y="5600"/>
                    <a:pt x="1549" y="5646"/>
                    <a:pt x="1461" y="5626"/>
                  </a:cubicBezTo>
                  <a:cubicBezTo>
                    <a:pt x="1311" y="5480"/>
                    <a:pt x="1457" y="5350"/>
                    <a:pt x="1484" y="5215"/>
                  </a:cubicBezTo>
                  <a:cubicBezTo>
                    <a:pt x="1588" y="5165"/>
                    <a:pt x="1607" y="5062"/>
                    <a:pt x="1634" y="4966"/>
                  </a:cubicBezTo>
                  <a:cubicBezTo>
                    <a:pt x="1691" y="4908"/>
                    <a:pt x="1761" y="4850"/>
                    <a:pt x="1764" y="4754"/>
                  </a:cubicBezTo>
                  <a:cubicBezTo>
                    <a:pt x="1787" y="4697"/>
                    <a:pt x="1807" y="4635"/>
                    <a:pt x="1830" y="4574"/>
                  </a:cubicBezTo>
                  <a:cubicBezTo>
                    <a:pt x="1899" y="4531"/>
                    <a:pt x="1941" y="4458"/>
                    <a:pt x="1945" y="4378"/>
                  </a:cubicBezTo>
                  <a:cubicBezTo>
                    <a:pt x="1972" y="4324"/>
                    <a:pt x="1995" y="4266"/>
                    <a:pt x="2022" y="4212"/>
                  </a:cubicBezTo>
                  <a:cubicBezTo>
                    <a:pt x="2099" y="4186"/>
                    <a:pt x="2129" y="4147"/>
                    <a:pt x="2056" y="4078"/>
                  </a:cubicBezTo>
                  <a:lnTo>
                    <a:pt x="2056" y="4074"/>
                  </a:lnTo>
                  <a:cubicBezTo>
                    <a:pt x="2387" y="3878"/>
                    <a:pt x="2379" y="3482"/>
                    <a:pt x="2560" y="3198"/>
                  </a:cubicBezTo>
                  <a:cubicBezTo>
                    <a:pt x="2879" y="2844"/>
                    <a:pt x="3086" y="2426"/>
                    <a:pt x="3263" y="1995"/>
                  </a:cubicBezTo>
                  <a:cubicBezTo>
                    <a:pt x="3690" y="1515"/>
                    <a:pt x="3924" y="927"/>
                    <a:pt x="4162" y="343"/>
                  </a:cubicBezTo>
                  <a:cubicBezTo>
                    <a:pt x="4197" y="328"/>
                    <a:pt x="4216" y="293"/>
                    <a:pt x="4220" y="255"/>
                  </a:cubicBezTo>
                  <a:cubicBezTo>
                    <a:pt x="4216" y="182"/>
                    <a:pt x="4201" y="105"/>
                    <a:pt x="4170" y="39"/>
                  </a:cubicBezTo>
                  <a:lnTo>
                    <a:pt x="4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9"/>
            <p:cNvSpPr/>
            <p:nvPr/>
          </p:nvSpPr>
          <p:spPr>
            <a:xfrm>
              <a:off x="5150207" y="3098289"/>
              <a:ext cx="23978" cy="62847"/>
            </a:xfrm>
            <a:custGeom>
              <a:avLst/>
              <a:gdLst/>
              <a:ahLst/>
              <a:cxnLst/>
              <a:rect l="l" t="t" r="r" b="b"/>
              <a:pathLst>
                <a:path w="773" h="2026" extrusionOk="0">
                  <a:moveTo>
                    <a:pt x="592" y="0"/>
                  </a:moveTo>
                  <a:cubicBezTo>
                    <a:pt x="519" y="47"/>
                    <a:pt x="515" y="116"/>
                    <a:pt x="523" y="189"/>
                  </a:cubicBezTo>
                  <a:cubicBezTo>
                    <a:pt x="523" y="266"/>
                    <a:pt x="507" y="342"/>
                    <a:pt x="561" y="412"/>
                  </a:cubicBezTo>
                  <a:cubicBezTo>
                    <a:pt x="465" y="554"/>
                    <a:pt x="369" y="704"/>
                    <a:pt x="273" y="846"/>
                  </a:cubicBezTo>
                  <a:cubicBezTo>
                    <a:pt x="265" y="1057"/>
                    <a:pt x="192" y="1261"/>
                    <a:pt x="65" y="1426"/>
                  </a:cubicBezTo>
                  <a:cubicBezTo>
                    <a:pt x="38" y="1449"/>
                    <a:pt x="27" y="1480"/>
                    <a:pt x="38" y="1514"/>
                  </a:cubicBezTo>
                  <a:cubicBezTo>
                    <a:pt x="0" y="1768"/>
                    <a:pt x="62" y="1952"/>
                    <a:pt x="388" y="2025"/>
                  </a:cubicBezTo>
                  <a:cubicBezTo>
                    <a:pt x="254" y="1584"/>
                    <a:pt x="323" y="1226"/>
                    <a:pt x="573" y="884"/>
                  </a:cubicBezTo>
                  <a:cubicBezTo>
                    <a:pt x="642" y="777"/>
                    <a:pt x="772" y="615"/>
                    <a:pt x="692" y="431"/>
                  </a:cubicBezTo>
                  <a:cubicBezTo>
                    <a:pt x="692" y="281"/>
                    <a:pt x="734" y="116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9"/>
            <p:cNvSpPr/>
            <p:nvPr/>
          </p:nvSpPr>
          <p:spPr>
            <a:xfrm>
              <a:off x="5247207" y="2701605"/>
              <a:ext cx="3381" cy="3846"/>
            </a:xfrm>
            <a:custGeom>
              <a:avLst/>
              <a:gdLst/>
              <a:ahLst/>
              <a:cxnLst/>
              <a:rect l="l" t="t" r="r" b="b"/>
              <a:pathLst>
                <a:path w="109" h="124" extrusionOk="0">
                  <a:moveTo>
                    <a:pt x="28" y="0"/>
                  </a:moveTo>
                  <a:cubicBezTo>
                    <a:pt x="1" y="77"/>
                    <a:pt x="47" y="104"/>
                    <a:pt x="109" y="123"/>
                  </a:cubicBezTo>
                  <a:cubicBezTo>
                    <a:pt x="82" y="81"/>
                    <a:pt x="59" y="39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9"/>
            <p:cNvSpPr/>
            <p:nvPr/>
          </p:nvSpPr>
          <p:spPr>
            <a:xfrm>
              <a:off x="5087702" y="2642946"/>
              <a:ext cx="322019" cy="265593"/>
            </a:xfrm>
            <a:custGeom>
              <a:avLst/>
              <a:gdLst/>
              <a:ahLst/>
              <a:cxnLst/>
              <a:rect l="l" t="t" r="r" b="b"/>
              <a:pathLst>
                <a:path w="10381" h="8562" extrusionOk="0">
                  <a:moveTo>
                    <a:pt x="1487" y="1"/>
                  </a:moveTo>
                  <a:cubicBezTo>
                    <a:pt x="1357" y="1"/>
                    <a:pt x="1253" y="118"/>
                    <a:pt x="1122" y="118"/>
                  </a:cubicBezTo>
                  <a:cubicBezTo>
                    <a:pt x="1090" y="118"/>
                    <a:pt x="1056" y="111"/>
                    <a:pt x="1020" y="93"/>
                  </a:cubicBezTo>
                  <a:cubicBezTo>
                    <a:pt x="961" y="117"/>
                    <a:pt x="903" y="126"/>
                    <a:pt x="846" y="126"/>
                  </a:cubicBezTo>
                  <a:cubicBezTo>
                    <a:pt x="685" y="126"/>
                    <a:pt x="527" y="58"/>
                    <a:pt x="365" y="58"/>
                  </a:cubicBezTo>
                  <a:cubicBezTo>
                    <a:pt x="308" y="58"/>
                    <a:pt x="251" y="66"/>
                    <a:pt x="194" y="89"/>
                  </a:cubicBezTo>
                  <a:cubicBezTo>
                    <a:pt x="159" y="112"/>
                    <a:pt x="132" y="143"/>
                    <a:pt x="117" y="181"/>
                  </a:cubicBezTo>
                  <a:lnTo>
                    <a:pt x="117" y="189"/>
                  </a:lnTo>
                  <a:cubicBezTo>
                    <a:pt x="100" y="187"/>
                    <a:pt x="83" y="185"/>
                    <a:pt x="69" y="185"/>
                  </a:cubicBezTo>
                  <a:cubicBezTo>
                    <a:pt x="26" y="185"/>
                    <a:pt x="1" y="204"/>
                    <a:pt x="55" y="304"/>
                  </a:cubicBezTo>
                  <a:cubicBezTo>
                    <a:pt x="90" y="304"/>
                    <a:pt x="117" y="300"/>
                    <a:pt x="151" y="289"/>
                  </a:cubicBezTo>
                  <a:cubicBezTo>
                    <a:pt x="181" y="301"/>
                    <a:pt x="211" y="306"/>
                    <a:pt x="241" y="306"/>
                  </a:cubicBezTo>
                  <a:cubicBezTo>
                    <a:pt x="289" y="306"/>
                    <a:pt x="337" y="292"/>
                    <a:pt x="382" y="266"/>
                  </a:cubicBezTo>
                  <a:lnTo>
                    <a:pt x="762" y="323"/>
                  </a:lnTo>
                  <a:cubicBezTo>
                    <a:pt x="865" y="350"/>
                    <a:pt x="968" y="359"/>
                    <a:pt x="1071" y="359"/>
                  </a:cubicBezTo>
                  <a:cubicBezTo>
                    <a:pt x="1279" y="359"/>
                    <a:pt x="1488" y="322"/>
                    <a:pt x="1696" y="320"/>
                  </a:cubicBezTo>
                  <a:cubicBezTo>
                    <a:pt x="2138" y="439"/>
                    <a:pt x="2568" y="604"/>
                    <a:pt x="2980" y="804"/>
                  </a:cubicBezTo>
                  <a:cubicBezTo>
                    <a:pt x="3056" y="842"/>
                    <a:pt x="3134" y="885"/>
                    <a:pt x="3218" y="885"/>
                  </a:cubicBezTo>
                  <a:cubicBezTo>
                    <a:pt x="3260" y="885"/>
                    <a:pt x="3303" y="874"/>
                    <a:pt x="3348" y="846"/>
                  </a:cubicBezTo>
                  <a:lnTo>
                    <a:pt x="3433" y="861"/>
                  </a:lnTo>
                  <a:cubicBezTo>
                    <a:pt x="3433" y="915"/>
                    <a:pt x="3471" y="957"/>
                    <a:pt x="3521" y="961"/>
                  </a:cubicBezTo>
                  <a:cubicBezTo>
                    <a:pt x="3606" y="1084"/>
                    <a:pt x="3729" y="1134"/>
                    <a:pt x="3863" y="1169"/>
                  </a:cubicBezTo>
                  <a:cubicBezTo>
                    <a:pt x="3982" y="1322"/>
                    <a:pt x="4163" y="1392"/>
                    <a:pt x="4324" y="1476"/>
                  </a:cubicBezTo>
                  <a:lnTo>
                    <a:pt x="4885" y="1799"/>
                  </a:lnTo>
                  <a:lnTo>
                    <a:pt x="5131" y="1903"/>
                  </a:lnTo>
                  <a:lnTo>
                    <a:pt x="5154" y="1880"/>
                  </a:lnTo>
                  <a:cubicBezTo>
                    <a:pt x="5189" y="1918"/>
                    <a:pt x="5220" y="1956"/>
                    <a:pt x="5239" y="2006"/>
                  </a:cubicBezTo>
                  <a:cubicBezTo>
                    <a:pt x="5243" y="2056"/>
                    <a:pt x="5281" y="2095"/>
                    <a:pt x="5327" y="2110"/>
                  </a:cubicBezTo>
                  <a:cubicBezTo>
                    <a:pt x="5343" y="2133"/>
                    <a:pt x="5366" y="2152"/>
                    <a:pt x="5397" y="2152"/>
                  </a:cubicBezTo>
                  <a:cubicBezTo>
                    <a:pt x="5573" y="2356"/>
                    <a:pt x="5854" y="2402"/>
                    <a:pt x="6038" y="2583"/>
                  </a:cubicBezTo>
                  <a:cubicBezTo>
                    <a:pt x="6057" y="2606"/>
                    <a:pt x="6088" y="2625"/>
                    <a:pt x="6115" y="2633"/>
                  </a:cubicBezTo>
                  <a:lnTo>
                    <a:pt x="6899" y="3321"/>
                  </a:lnTo>
                  <a:cubicBezTo>
                    <a:pt x="7018" y="3470"/>
                    <a:pt x="7145" y="3601"/>
                    <a:pt x="7326" y="3670"/>
                  </a:cubicBezTo>
                  <a:cubicBezTo>
                    <a:pt x="7621" y="4139"/>
                    <a:pt x="8052" y="4493"/>
                    <a:pt x="8378" y="4931"/>
                  </a:cubicBezTo>
                  <a:cubicBezTo>
                    <a:pt x="8524" y="5234"/>
                    <a:pt x="8705" y="5515"/>
                    <a:pt x="8913" y="5776"/>
                  </a:cubicBezTo>
                  <a:lnTo>
                    <a:pt x="8989" y="5887"/>
                  </a:lnTo>
                  <a:cubicBezTo>
                    <a:pt x="8974" y="5937"/>
                    <a:pt x="8997" y="5991"/>
                    <a:pt x="9047" y="6014"/>
                  </a:cubicBezTo>
                  <a:cubicBezTo>
                    <a:pt x="9051" y="6045"/>
                    <a:pt x="9055" y="6068"/>
                    <a:pt x="9055" y="6099"/>
                  </a:cubicBezTo>
                  <a:cubicBezTo>
                    <a:pt x="9082" y="6137"/>
                    <a:pt x="9109" y="6168"/>
                    <a:pt x="9132" y="6206"/>
                  </a:cubicBezTo>
                  <a:cubicBezTo>
                    <a:pt x="8986" y="6395"/>
                    <a:pt x="9162" y="6514"/>
                    <a:pt x="9235" y="6660"/>
                  </a:cubicBezTo>
                  <a:lnTo>
                    <a:pt x="9474" y="6933"/>
                  </a:lnTo>
                  <a:cubicBezTo>
                    <a:pt x="9612" y="7463"/>
                    <a:pt x="9989" y="7886"/>
                    <a:pt x="10111" y="8427"/>
                  </a:cubicBezTo>
                  <a:cubicBezTo>
                    <a:pt x="10143" y="8523"/>
                    <a:pt x="10186" y="8561"/>
                    <a:pt x="10230" y="8561"/>
                  </a:cubicBezTo>
                  <a:cubicBezTo>
                    <a:pt x="10288" y="8561"/>
                    <a:pt x="10346" y="8496"/>
                    <a:pt x="10380" y="8404"/>
                  </a:cubicBezTo>
                  <a:cubicBezTo>
                    <a:pt x="10265" y="8281"/>
                    <a:pt x="10204" y="8120"/>
                    <a:pt x="10208" y="7951"/>
                  </a:cubicBezTo>
                  <a:cubicBezTo>
                    <a:pt x="10208" y="7840"/>
                    <a:pt x="10196" y="7759"/>
                    <a:pt x="10108" y="7694"/>
                  </a:cubicBezTo>
                  <a:cubicBezTo>
                    <a:pt x="9842" y="7490"/>
                    <a:pt x="9804" y="7171"/>
                    <a:pt x="9723" y="6879"/>
                  </a:cubicBezTo>
                  <a:cubicBezTo>
                    <a:pt x="9704" y="6852"/>
                    <a:pt x="9677" y="6837"/>
                    <a:pt x="9643" y="6837"/>
                  </a:cubicBezTo>
                  <a:cubicBezTo>
                    <a:pt x="9670" y="6687"/>
                    <a:pt x="9620" y="6533"/>
                    <a:pt x="9508" y="6433"/>
                  </a:cubicBezTo>
                  <a:cubicBezTo>
                    <a:pt x="9458" y="6383"/>
                    <a:pt x="9416" y="6333"/>
                    <a:pt x="9370" y="6283"/>
                  </a:cubicBezTo>
                  <a:cubicBezTo>
                    <a:pt x="9408" y="6126"/>
                    <a:pt x="9358" y="5960"/>
                    <a:pt x="9243" y="5849"/>
                  </a:cubicBezTo>
                  <a:cubicBezTo>
                    <a:pt x="9255" y="5795"/>
                    <a:pt x="9220" y="5745"/>
                    <a:pt x="9166" y="5738"/>
                  </a:cubicBezTo>
                  <a:lnTo>
                    <a:pt x="9162" y="5738"/>
                  </a:lnTo>
                  <a:lnTo>
                    <a:pt x="9151" y="5726"/>
                  </a:lnTo>
                  <a:cubicBezTo>
                    <a:pt x="9139" y="5634"/>
                    <a:pt x="9066" y="5603"/>
                    <a:pt x="8989" y="5580"/>
                  </a:cubicBezTo>
                  <a:cubicBezTo>
                    <a:pt x="9012" y="5215"/>
                    <a:pt x="8767" y="4992"/>
                    <a:pt x="8548" y="4758"/>
                  </a:cubicBezTo>
                  <a:cubicBezTo>
                    <a:pt x="8528" y="4581"/>
                    <a:pt x="8440" y="4400"/>
                    <a:pt x="8302" y="4339"/>
                  </a:cubicBezTo>
                  <a:cubicBezTo>
                    <a:pt x="7994" y="4208"/>
                    <a:pt x="7871" y="3947"/>
                    <a:pt x="7706" y="3701"/>
                  </a:cubicBezTo>
                  <a:cubicBezTo>
                    <a:pt x="7646" y="3610"/>
                    <a:pt x="7592" y="3512"/>
                    <a:pt x="7482" y="3512"/>
                  </a:cubicBezTo>
                  <a:cubicBezTo>
                    <a:pt x="7458" y="3512"/>
                    <a:pt x="7430" y="3517"/>
                    <a:pt x="7399" y="3528"/>
                  </a:cubicBezTo>
                  <a:cubicBezTo>
                    <a:pt x="7333" y="3378"/>
                    <a:pt x="7245" y="3259"/>
                    <a:pt x="7068" y="3240"/>
                  </a:cubicBezTo>
                  <a:cubicBezTo>
                    <a:pt x="6930" y="2871"/>
                    <a:pt x="6645" y="2660"/>
                    <a:pt x="6280" y="2548"/>
                  </a:cubicBezTo>
                  <a:cubicBezTo>
                    <a:pt x="6260" y="2493"/>
                    <a:pt x="6230" y="2478"/>
                    <a:pt x="6195" y="2478"/>
                  </a:cubicBezTo>
                  <a:cubicBezTo>
                    <a:pt x="6157" y="2478"/>
                    <a:pt x="6115" y="2496"/>
                    <a:pt x="6077" y="2498"/>
                  </a:cubicBezTo>
                  <a:cubicBezTo>
                    <a:pt x="5981" y="2275"/>
                    <a:pt x="5827" y="2114"/>
                    <a:pt x="5577" y="2056"/>
                  </a:cubicBezTo>
                  <a:cubicBezTo>
                    <a:pt x="5462" y="1953"/>
                    <a:pt x="5385" y="1799"/>
                    <a:pt x="5204" y="1795"/>
                  </a:cubicBezTo>
                  <a:lnTo>
                    <a:pt x="5020" y="1730"/>
                  </a:lnTo>
                  <a:cubicBezTo>
                    <a:pt x="5078" y="1511"/>
                    <a:pt x="4862" y="1480"/>
                    <a:pt x="4763" y="1365"/>
                  </a:cubicBezTo>
                  <a:cubicBezTo>
                    <a:pt x="4729" y="1327"/>
                    <a:pt x="4699" y="1313"/>
                    <a:pt x="4672" y="1313"/>
                  </a:cubicBezTo>
                  <a:cubicBezTo>
                    <a:pt x="4601" y="1313"/>
                    <a:pt x="4546" y="1404"/>
                    <a:pt x="4477" y="1404"/>
                  </a:cubicBezTo>
                  <a:cubicBezTo>
                    <a:pt x="4472" y="1404"/>
                    <a:pt x="4468" y="1404"/>
                    <a:pt x="4463" y="1403"/>
                  </a:cubicBezTo>
                  <a:cubicBezTo>
                    <a:pt x="4455" y="1096"/>
                    <a:pt x="4144" y="1230"/>
                    <a:pt x="4017" y="1103"/>
                  </a:cubicBezTo>
                  <a:lnTo>
                    <a:pt x="4009" y="1096"/>
                  </a:lnTo>
                  <a:cubicBezTo>
                    <a:pt x="3963" y="961"/>
                    <a:pt x="3856" y="957"/>
                    <a:pt x="3740" y="942"/>
                  </a:cubicBezTo>
                  <a:lnTo>
                    <a:pt x="3744" y="931"/>
                  </a:lnTo>
                  <a:cubicBezTo>
                    <a:pt x="3702" y="819"/>
                    <a:pt x="3606" y="769"/>
                    <a:pt x="3502" y="742"/>
                  </a:cubicBezTo>
                  <a:cubicBezTo>
                    <a:pt x="3502" y="719"/>
                    <a:pt x="3498" y="692"/>
                    <a:pt x="3494" y="665"/>
                  </a:cubicBezTo>
                  <a:cubicBezTo>
                    <a:pt x="3126" y="519"/>
                    <a:pt x="2764" y="327"/>
                    <a:pt x="2357" y="300"/>
                  </a:cubicBezTo>
                  <a:lnTo>
                    <a:pt x="2357" y="289"/>
                  </a:lnTo>
                  <a:cubicBezTo>
                    <a:pt x="2338" y="250"/>
                    <a:pt x="2307" y="223"/>
                    <a:pt x="2272" y="200"/>
                  </a:cubicBezTo>
                  <a:cubicBezTo>
                    <a:pt x="2223" y="170"/>
                    <a:pt x="2169" y="150"/>
                    <a:pt x="2111" y="131"/>
                  </a:cubicBezTo>
                  <a:cubicBezTo>
                    <a:pt x="2057" y="112"/>
                    <a:pt x="2011" y="89"/>
                    <a:pt x="1965" y="58"/>
                  </a:cubicBezTo>
                  <a:cubicBezTo>
                    <a:pt x="1953" y="54"/>
                    <a:pt x="1940" y="52"/>
                    <a:pt x="1926" y="52"/>
                  </a:cubicBezTo>
                  <a:cubicBezTo>
                    <a:pt x="1905" y="52"/>
                    <a:pt x="1884" y="57"/>
                    <a:pt x="1865" y="66"/>
                  </a:cubicBezTo>
                  <a:lnTo>
                    <a:pt x="1669" y="27"/>
                  </a:lnTo>
                  <a:cubicBezTo>
                    <a:pt x="1627" y="47"/>
                    <a:pt x="1600" y="85"/>
                    <a:pt x="1600" y="131"/>
                  </a:cubicBezTo>
                  <a:cubicBezTo>
                    <a:pt x="1592" y="89"/>
                    <a:pt x="1600" y="39"/>
                    <a:pt x="1569" y="8"/>
                  </a:cubicBezTo>
                  <a:cubicBezTo>
                    <a:pt x="1542" y="8"/>
                    <a:pt x="1519" y="1"/>
                    <a:pt x="1492" y="1"/>
                  </a:cubicBezTo>
                  <a:cubicBezTo>
                    <a:pt x="1491" y="1"/>
                    <a:pt x="1489" y="1"/>
                    <a:pt x="1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9"/>
            <p:cNvSpPr/>
            <p:nvPr/>
          </p:nvSpPr>
          <p:spPr>
            <a:xfrm>
              <a:off x="5238273" y="2270551"/>
              <a:ext cx="105158" cy="137263"/>
            </a:xfrm>
            <a:custGeom>
              <a:avLst/>
              <a:gdLst/>
              <a:ahLst/>
              <a:cxnLst/>
              <a:rect l="l" t="t" r="r" b="b"/>
              <a:pathLst>
                <a:path w="3390" h="4425" extrusionOk="0">
                  <a:moveTo>
                    <a:pt x="3234" y="1"/>
                  </a:moveTo>
                  <a:cubicBezTo>
                    <a:pt x="3188" y="1"/>
                    <a:pt x="3145" y="62"/>
                    <a:pt x="3117" y="109"/>
                  </a:cubicBezTo>
                  <a:cubicBezTo>
                    <a:pt x="3006" y="374"/>
                    <a:pt x="2694" y="455"/>
                    <a:pt x="2575" y="708"/>
                  </a:cubicBezTo>
                  <a:cubicBezTo>
                    <a:pt x="2410" y="812"/>
                    <a:pt x="2425" y="1043"/>
                    <a:pt x="2253" y="1139"/>
                  </a:cubicBezTo>
                  <a:cubicBezTo>
                    <a:pt x="1930" y="1315"/>
                    <a:pt x="1826" y="1627"/>
                    <a:pt x="1768" y="1957"/>
                  </a:cubicBezTo>
                  <a:lnTo>
                    <a:pt x="1626" y="2042"/>
                  </a:lnTo>
                  <a:cubicBezTo>
                    <a:pt x="1583" y="2038"/>
                    <a:pt x="1531" y="2024"/>
                    <a:pt x="1486" y="2024"/>
                  </a:cubicBezTo>
                  <a:cubicBezTo>
                    <a:pt x="1446" y="2024"/>
                    <a:pt x="1412" y="2035"/>
                    <a:pt x="1396" y="2072"/>
                  </a:cubicBezTo>
                  <a:cubicBezTo>
                    <a:pt x="1253" y="2388"/>
                    <a:pt x="961" y="2591"/>
                    <a:pt x="812" y="2899"/>
                  </a:cubicBezTo>
                  <a:cubicBezTo>
                    <a:pt x="627" y="3098"/>
                    <a:pt x="470" y="3310"/>
                    <a:pt x="446" y="3590"/>
                  </a:cubicBezTo>
                  <a:cubicBezTo>
                    <a:pt x="443" y="3667"/>
                    <a:pt x="431" y="3763"/>
                    <a:pt x="320" y="3779"/>
                  </a:cubicBezTo>
                  <a:cubicBezTo>
                    <a:pt x="78" y="3802"/>
                    <a:pt x="78" y="4013"/>
                    <a:pt x="8" y="4174"/>
                  </a:cubicBezTo>
                  <a:lnTo>
                    <a:pt x="5" y="4167"/>
                  </a:lnTo>
                  <a:cubicBezTo>
                    <a:pt x="5" y="4174"/>
                    <a:pt x="5" y="4174"/>
                    <a:pt x="1" y="4178"/>
                  </a:cubicBezTo>
                  <a:lnTo>
                    <a:pt x="5" y="4174"/>
                  </a:lnTo>
                  <a:lnTo>
                    <a:pt x="135" y="4424"/>
                  </a:lnTo>
                  <a:lnTo>
                    <a:pt x="585" y="3779"/>
                  </a:lnTo>
                  <a:lnTo>
                    <a:pt x="662" y="3617"/>
                  </a:lnTo>
                  <a:cubicBezTo>
                    <a:pt x="762" y="3560"/>
                    <a:pt x="808" y="3456"/>
                    <a:pt x="846" y="3356"/>
                  </a:cubicBezTo>
                  <a:cubicBezTo>
                    <a:pt x="935" y="3225"/>
                    <a:pt x="1127" y="3121"/>
                    <a:pt x="935" y="2933"/>
                  </a:cubicBezTo>
                  <a:cubicBezTo>
                    <a:pt x="1031" y="2872"/>
                    <a:pt x="1038" y="2714"/>
                    <a:pt x="1180" y="2699"/>
                  </a:cubicBezTo>
                  <a:lnTo>
                    <a:pt x="1180" y="2699"/>
                  </a:lnTo>
                  <a:cubicBezTo>
                    <a:pt x="1177" y="2745"/>
                    <a:pt x="1154" y="2810"/>
                    <a:pt x="1173" y="2833"/>
                  </a:cubicBezTo>
                  <a:cubicBezTo>
                    <a:pt x="1192" y="2858"/>
                    <a:pt x="1208" y="2867"/>
                    <a:pt x="1222" y="2867"/>
                  </a:cubicBezTo>
                  <a:cubicBezTo>
                    <a:pt x="1256" y="2867"/>
                    <a:pt x="1278" y="2813"/>
                    <a:pt x="1300" y="2791"/>
                  </a:cubicBezTo>
                  <a:cubicBezTo>
                    <a:pt x="1369" y="2722"/>
                    <a:pt x="1411" y="2637"/>
                    <a:pt x="1426" y="2541"/>
                  </a:cubicBezTo>
                  <a:cubicBezTo>
                    <a:pt x="1561" y="2453"/>
                    <a:pt x="1626" y="2314"/>
                    <a:pt x="1711" y="2188"/>
                  </a:cubicBezTo>
                  <a:cubicBezTo>
                    <a:pt x="1734" y="2176"/>
                    <a:pt x="1753" y="2149"/>
                    <a:pt x="1768" y="2126"/>
                  </a:cubicBezTo>
                  <a:cubicBezTo>
                    <a:pt x="2083" y="1796"/>
                    <a:pt x="2333" y="1415"/>
                    <a:pt x="2602" y="1050"/>
                  </a:cubicBezTo>
                  <a:cubicBezTo>
                    <a:pt x="2625" y="1027"/>
                    <a:pt x="2641" y="996"/>
                    <a:pt x="2644" y="970"/>
                  </a:cubicBezTo>
                  <a:cubicBezTo>
                    <a:pt x="2871" y="766"/>
                    <a:pt x="3059" y="528"/>
                    <a:pt x="3198" y="263"/>
                  </a:cubicBezTo>
                  <a:cubicBezTo>
                    <a:pt x="3240" y="178"/>
                    <a:pt x="3390" y="113"/>
                    <a:pt x="3267" y="13"/>
                  </a:cubicBezTo>
                  <a:cubicBezTo>
                    <a:pt x="3256" y="5"/>
                    <a:pt x="3245" y="1"/>
                    <a:pt x="3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9"/>
            <p:cNvSpPr/>
            <p:nvPr/>
          </p:nvSpPr>
          <p:spPr>
            <a:xfrm>
              <a:off x="5036364" y="2854410"/>
              <a:ext cx="90485" cy="59341"/>
            </a:xfrm>
            <a:custGeom>
              <a:avLst/>
              <a:gdLst/>
              <a:ahLst/>
              <a:cxnLst/>
              <a:rect l="l" t="t" r="r" b="b"/>
              <a:pathLst>
                <a:path w="2917" h="1913" extrusionOk="0">
                  <a:moveTo>
                    <a:pt x="0" y="0"/>
                  </a:moveTo>
                  <a:lnTo>
                    <a:pt x="0" y="0"/>
                  </a:lnTo>
                  <a:cubicBezTo>
                    <a:pt x="181" y="196"/>
                    <a:pt x="354" y="377"/>
                    <a:pt x="650" y="438"/>
                  </a:cubicBezTo>
                  <a:cubicBezTo>
                    <a:pt x="911" y="496"/>
                    <a:pt x="1026" y="838"/>
                    <a:pt x="1295" y="938"/>
                  </a:cubicBezTo>
                  <a:cubicBezTo>
                    <a:pt x="1361" y="961"/>
                    <a:pt x="1426" y="976"/>
                    <a:pt x="1487" y="992"/>
                  </a:cubicBezTo>
                  <a:cubicBezTo>
                    <a:pt x="1526" y="1192"/>
                    <a:pt x="1726" y="1288"/>
                    <a:pt x="1806" y="1464"/>
                  </a:cubicBezTo>
                  <a:lnTo>
                    <a:pt x="1806" y="1476"/>
                  </a:lnTo>
                  <a:lnTo>
                    <a:pt x="1810" y="1476"/>
                  </a:lnTo>
                  <a:lnTo>
                    <a:pt x="1806" y="1464"/>
                  </a:lnTo>
                  <a:lnTo>
                    <a:pt x="1806" y="1464"/>
                  </a:lnTo>
                  <a:cubicBezTo>
                    <a:pt x="2033" y="1484"/>
                    <a:pt x="2175" y="1672"/>
                    <a:pt x="2383" y="1726"/>
                  </a:cubicBezTo>
                  <a:cubicBezTo>
                    <a:pt x="2483" y="1749"/>
                    <a:pt x="2552" y="1810"/>
                    <a:pt x="2629" y="1876"/>
                  </a:cubicBezTo>
                  <a:cubicBezTo>
                    <a:pt x="2658" y="1901"/>
                    <a:pt x="2689" y="1913"/>
                    <a:pt x="2719" y="1913"/>
                  </a:cubicBezTo>
                  <a:cubicBezTo>
                    <a:pt x="2817" y="1913"/>
                    <a:pt x="2908" y="1794"/>
                    <a:pt x="2917" y="1630"/>
                  </a:cubicBezTo>
                  <a:lnTo>
                    <a:pt x="2825" y="1595"/>
                  </a:lnTo>
                  <a:cubicBezTo>
                    <a:pt x="2671" y="1434"/>
                    <a:pt x="2444" y="1453"/>
                    <a:pt x="2256" y="1380"/>
                  </a:cubicBezTo>
                  <a:lnTo>
                    <a:pt x="1545" y="880"/>
                  </a:lnTo>
                  <a:lnTo>
                    <a:pt x="1545" y="861"/>
                  </a:lnTo>
                  <a:cubicBezTo>
                    <a:pt x="1541" y="811"/>
                    <a:pt x="1510" y="773"/>
                    <a:pt x="1472" y="750"/>
                  </a:cubicBezTo>
                  <a:cubicBezTo>
                    <a:pt x="1414" y="646"/>
                    <a:pt x="1314" y="615"/>
                    <a:pt x="1211" y="588"/>
                  </a:cubicBezTo>
                  <a:lnTo>
                    <a:pt x="1203" y="577"/>
                  </a:lnTo>
                  <a:cubicBezTo>
                    <a:pt x="884" y="223"/>
                    <a:pt x="427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9"/>
            <p:cNvSpPr/>
            <p:nvPr/>
          </p:nvSpPr>
          <p:spPr>
            <a:xfrm>
              <a:off x="5355466" y="2708523"/>
              <a:ext cx="205383" cy="513040"/>
            </a:xfrm>
            <a:custGeom>
              <a:avLst/>
              <a:gdLst/>
              <a:ahLst/>
              <a:cxnLst/>
              <a:rect l="l" t="t" r="r" b="b"/>
              <a:pathLst>
                <a:path w="6621" h="16539" extrusionOk="0">
                  <a:moveTo>
                    <a:pt x="104" y="16066"/>
                  </a:moveTo>
                  <a:cubicBezTo>
                    <a:pt x="108" y="16072"/>
                    <a:pt x="111" y="16077"/>
                    <a:pt x="113" y="16081"/>
                  </a:cubicBezTo>
                  <a:lnTo>
                    <a:pt x="113" y="16081"/>
                  </a:lnTo>
                  <a:lnTo>
                    <a:pt x="104" y="16066"/>
                  </a:lnTo>
                  <a:close/>
                  <a:moveTo>
                    <a:pt x="6360" y="0"/>
                  </a:moveTo>
                  <a:cubicBezTo>
                    <a:pt x="6314" y="127"/>
                    <a:pt x="6375" y="281"/>
                    <a:pt x="6260" y="384"/>
                  </a:cubicBezTo>
                  <a:cubicBezTo>
                    <a:pt x="6237" y="407"/>
                    <a:pt x="6225" y="442"/>
                    <a:pt x="6221" y="473"/>
                  </a:cubicBezTo>
                  <a:cubicBezTo>
                    <a:pt x="6098" y="561"/>
                    <a:pt x="6002" y="684"/>
                    <a:pt x="5941" y="826"/>
                  </a:cubicBezTo>
                  <a:cubicBezTo>
                    <a:pt x="5825" y="845"/>
                    <a:pt x="5875" y="922"/>
                    <a:pt x="5887" y="984"/>
                  </a:cubicBezTo>
                  <a:cubicBezTo>
                    <a:pt x="5814" y="1038"/>
                    <a:pt x="5772" y="1114"/>
                    <a:pt x="5760" y="1203"/>
                  </a:cubicBezTo>
                  <a:cubicBezTo>
                    <a:pt x="5737" y="1230"/>
                    <a:pt x="5726" y="1264"/>
                    <a:pt x="5726" y="1299"/>
                  </a:cubicBezTo>
                  <a:cubicBezTo>
                    <a:pt x="5430" y="1533"/>
                    <a:pt x="5357" y="1898"/>
                    <a:pt x="5199" y="2210"/>
                  </a:cubicBezTo>
                  <a:lnTo>
                    <a:pt x="4873" y="2874"/>
                  </a:lnTo>
                  <a:cubicBezTo>
                    <a:pt x="4842" y="2924"/>
                    <a:pt x="4819" y="2978"/>
                    <a:pt x="4792" y="3032"/>
                  </a:cubicBezTo>
                  <a:cubicBezTo>
                    <a:pt x="4611" y="3224"/>
                    <a:pt x="4600" y="3489"/>
                    <a:pt x="4465" y="3704"/>
                  </a:cubicBezTo>
                  <a:cubicBezTo>
                    <a:pt x="4158" y="4204"/>
                    <a:pt x="3950" y="4746"/>
                    <a:pt x="3766" y="5303"/>
                  </a:cubicBezTo>
                  <a:cubicBezTo>
                    <a:pt x="3747" y="5360"/>
                    <a:pt x="3727" y="5422"/>
                    <a:pt x="3708" y="5480"/>
                  </a:cubicBezTo>
                  <a:cubicBezTo>
                    <a:pt x="3120" y="6652"/>
                    <a:pt x="2563" y="7835"/>
                    <a:pt x="2056" y="9049"/>
                  </a:cubicBezTo>
                  <a:lnTo>
                    <a:pt x="1737" y="9872"/>
                  </a:lnTo>
                  <a:cubicBezTo>
                    <a:pt x="1660" y="9929"/>
                    <a:pt x="1641" y="10014"/>
                    <a:pt x="1614" y="10102"/>
                  </a:cubicBezTo>
                  <a:cubicBezTo>
                    <a:pt x="1587" y="10106"/>
                    <a:pt x="1568" y="10129"/>
                    <a:pt x="1568" y="10160"/>
                  </a:cubicBezTo>
                  <a:cubicBezTo>
                    <a:pt x="1441" y="10221"/>
                    <a:pt x="1437" y="10348"/>
                    <a:pt x="1418" y="10463"/>
                  </a:cubicBezTo>
                  <a:cubicBezTo>
                    <a:pt x="1307" y="10702"/>
                    <a:pt x="1172" y="10932"/>
                    <a:pt x="1114" y="11197"/>
                  </a:cubicBezTo>
                  <a:cubicBezTo>
                    <a:pt x="1011" y="11270"/>
                    <a:pt x="988" y="11390"/>
                    <a:pt x="957" y="11493"/>
                  </a:cubicBezTo>
                  <a:cubicBezTo>
                    <a:pt x="780" y="12143"/>
                    <a:pt x="511" y="12773"/>
                    <a:pt x="400" y="13442"/>
                  </a:cubicBezTo>
                  <a:cubicBezTo>
                    <a:pt x="315" y="13595"/>
                    <a:pt x="315" y="13768"/>
                    <a:pt x="288" y="13933"/>
                  </a:cubicBezTo>
                  <a:cubicBezTo>
                    <a:pt x="219" y="14237"/>
                    <a:pt x="104" y="14529"/>
                    <a:pt x="161" y="14852"/>
                  </a:cubicBezTo>
                  <a:lnTo>
                    <a:pt x="135" y="15040"/>
                  </a:lnTo>
                  <a:cubicBezTo>
                    <a:pt x="96" y="15117"/>
                    <a:pt x="108" y="15213"/>
                    <a:pt x="154" y="15286"/>
                  </a:cubicBezTo>
                  <a:cubicBezTo>
                    <a:pt x="142" y="15309"/>
                    <a:pt x="146" y="15344"/>
                    <a:pt x="169" y="15363"/>
                  </a:cubicBezTo>
                  <a:cubicBezTo>
                    <a:pt x="150" y="15413"/>
                    <a:pt x="165" y="15470"/>
                    <a:pt x="208" y="15509"/>
                  </a:cubicBezTo>
                  <a:cubicBezTo>
                    <a:pt x="192" y="15563"/>
                    <a:pt x="184" y="15616"/>
                    <a:pt x="169" y="15670"/>
                  </a:cubicBezTo>
                  <a:cubicBezTo>
                    <a:pt x="0" y="15778"/>
                    <a:pt x="85" y="15928"/>
                    <a:pt x="104" y="16066"/>
                  </a:cubicBezTo>
                  <a:cubicBezTo>
                    <a:pt x="58" y="16231"/>
                    <a:pt x="27" y="16393"/>
                    <a:pt x="161" y="16539"/>
                  </a:cubicBezTo>
                  <a:cubicBezTo>
                    <a:pt x="246" y="16466"/>
                    <a:pt x="246" y="16385"/>
                    <a:pt x="242" y="16304"/>
                  </a:cubicBezTo>
                  <a:cubicBezTo>
                    <a:pt x="342" y="16120"/>
                    <a:pt x="354" y="15920"/>
                    <a:pt x="365" y="15716"/>
                  </a:cubicBezTo>
                  <a:cubicBezTo>
                    <a:pt x="419" y="15578"/>
                    <a:pt x="461" y="15432"/>
                    <a:pt x="400" y="15282"/>
                  </a:cubicBezTo>
                  <a:cubicBezTo>
                    <a:pt x="419" y="15263"/>
                    <a:pt x="419" y="15232"/>
                    <a:pt x="407" y="15209"/>
                  </a:cubicBezTo>
                  <a:cubicBezTo>
                    <a:pt x="457" y="15117"/>
                    <a:pt x="457" y="15036"/>
                    <a:pt x="380" y="14963"/>
                  </a:cubicBezTo>
                  <a:cubicBezTo>
                    <a:pt x="388" y="14940"/>
                    <a:pt x="384" y="14909"/>
                    <a:pt x="365" y="14886"/>
                  </a:cubicBezTo>
                  <a:lnTo>
                    <a:pt x="380" y="14786"/>
                  </a:lnTo>
                  <a:cubicBezTo>
                    <a:pt x="396" y="14752"/>
                    <a:pt x="404" y="14725"/>
                    <a:pt x="419" y="14690"/>
                  </a:cubicBezTo>
                  <a:cubicBezTo>
                    <a:pt x="415" y="14690"/>
                    <a:pt x="411" y="14687"/>
                    <a:pt x="411" y="14675"/>
                  </a:cubicBezTo>
                  <a:lnTo>
                    <a:pt x="411" y="14675"/>
                  </a:lnTo>
                  <a:cubicBezTo>
                    <a:pt x="415" y="14679"/>
                    <a:pt x="415" y="14687"/>
                    <a:pt x="419" y="14690"/>
                  </a:cubicBezTo>
                  <a:lnTo>
                    <a:pt x="453" y="14594"/>
                  </a:lnTo>
                  <a:cubicBezTo>
                    <a:pt x="534" y="14199"/>
                    <a:pt x="619" y="13803"/>
                    <a:pt x="703" y="13407"/>
                  </a:cubicBezTo>
                  <a:cubicBezTo>
                    <a:pt x="819" y="13053"/>
                    <a:pt x="861" y="12669"/>
                    <a:pt x="1041" y="12331"/>
                  </a:cubicBezTo>
                  <a:cubicBezTo>
                    <a:pt x="1137" y="12150"/>
                    <a:pt x="1149" y="11958"/>
                    <a:pt x="1130" y="11755"/>
                  </a:cubicBezTo>
                  <a:cubicBezTo>
                    <a:pt x="1303" y="11501"/>
                    <a:pt x="1437" y="11217"/>
                    <a:pt x="1514" y="10913"/>
                  </a:cubicBezTo>
                  <a:cubicBezTo>
                    <a:pt x="1679" y="10517"/>
                    <a:pt x="2006" y="10214"/>
                    <a:pt x="2087" y="9787"/>
                  </a:cubicBezTo>
                  <a:cubicBezTo>
                    <a:pt x="2114" y="9699"/>
                    <a:pt x="2140" y="9618"/>
                    <a:pt x="2167" y="9530"/>
                  </a:cubicBezTo>
                  <a:cubicBezTo>
                    <a:pt x="2313" y="9430"/>
                    <a:pt x="2325" y="9272"/>
                    <a:pt x="2359" y="9119"/>
                  </a:cubicBezTo>
                  <a:cubicBezTo>
                    <a:pt x="2386" y="9103"/>
                    <a:pt x="2402" y="9065"/>
                    <a:pt x="2394" y="9030"/>
                  </a:cubicBezTo>
                  <a:cubicBezTo>
                    <a:pt x="2475" y="8969"/>
                    <a:pt x="2505" y="8869"/>
                    <a:pt x="2555" y="8780"/>
                  </a:cubicBezTo>
                  <a:cubicBezTo>
                    <a:pt x="2847" y="8262"/>
                    <a:pt x="2993" y="7678"/>
                    <a:pt x="3278" y="7151"/>
                  </a:cubicBezTo>
                  <a:cubicBezTo>
                    <a:pt x="3501" y="6736"/>
                    <a:pt x="3666" y="6279"/>
                    <a:pt x="3858" y="5841"/>
                  </a:cubicBezTo>
                  <a:cubicBezTo>
                    <a:pt x="4000" y="5718"/>
                    <a:pt x="4016" y="5537"/>
                    <a:pt x="4066" y="5372"/>
                  </a:cubicBezTo>
                  <a:cubicBezTo>
                    <a:pt x="4281" y="5030"/>
                    <a:pt x="4300" y="4588"/>
                    <a:pt x="4611" y="4288"/>
                  </a:cubicBezTo>
                  <a:cubicBezTo>
                    <a:pt x="4661" y="4242"/>
                    <a:pt x="4657" y="4135"/>
                    <a:pt x="4677" y="4054"/>
                  </a:cubicBezTo>
                  <a:lnTo>
                    <a:pt x="4742" y="3893"/>
                  </a:lnTo>
                  <a:cubicBezTo>
                    <a:pt x="4946" y="3670"/>
                    <a:pt x="5003" y="3393"/>
                    <a:pt x="5080" y="3113"/>
                  </a:cubicBezTo>
                  <a:cubicBezTo>
                    <a:pt x="5253" y="2932"/>
                    <a:pt x="5353" y="2701"/>
                    <a:pt x="5464" y="2475"/>
                  </a:cubicBezTo>
                  <a:cubicBezTo>
                    <a:pt x="5726" y="2183"/>
                    <a:pt x="5822" y="1802"/>
                    <a:pt x="5991" y="1464"/>
                  </a:cubicBezTo>
                  <a:lnTo>
                    <a:pt x="6417" y="649"/>
                  </a:lnTo>
                  <a:cubicBezTo>
                    <a:pt x="6559" y="561"/>
                    <a:pt x="6571" y="407"/>
                    <a:pt x="6621" y="281"/>
                  </a:cubicBezTo>
                  <a:cubicBezTo>
                    <a:pt x="6586" y="138"/>
                    <a:pt x="6521" y="31"/>
                    <a:pt x="6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9"/>
            <p:cNvSpPr/>
            <p:nvPr/>
          </p:nvSpPr>
          <p:spPr>
            <a:xfrm>
              <a:off x="5097163" y="2701171"/>
              <a:ext cx="103110" cy="59713"/>
            </a:xfrm>
            <a:custGeom>
              <a:avLst/>
              <a:gdLst/>
              <a:ahLst/>
              <a:cxnLst/>
              <a:rect l="l" t="t" r="r" b="b"/>
              <a:pathLst>
                <a:path w="3324" h="1925" extrusionOk="0">
                  <a:moveTo>
                    <a:pt x="348" y="0"/>
                  </a:moveTo>
                  <a:cubicBezTo>
                    <a:pt x="221" y="0"/>
                    <a:pt x="145" y="51"/>
                    <a:pt x="0" y="149"/>
                  </a:cubicBezTo>
                  <a:cubicBezTo>
                    <a:pt x="350" y="179"/>
                    <a:pt x="515" y="483"/>
                    <a:pt x="815" y="533"/>
                  </a:cubicBezTo>
                  <a:cubicBezTo>
                    <a:pt x="811" y="579"/>
                    <a:pt x="845" y="621"/>
                    <a:pt x="888" y="637"/>
                  </a:cubicBezTo>
                  <a:lnTo>
                    <a:pt x="1422" y="994"/>
                  </a:lnTo>
                  <a:lnTo>
                    <a:pt x="1679" y="1251"/>
                  </a:lnTo>
                  <a:cubicBezTo>
                    <a:pt x="1733" y="1363"/>
                    <a:pt x="1729" y="1520"/>
                    <a:pt x="1921" y="1544"/>
                  </a:cubicBezTo>
                  <a:cubicBezTo>
                    <a:pt x="1998" y="1382"/>
                    <a:pt x="1825" y="1171"/>
                    <a:pt x="2006" y="1036"/>
                  </a:cubicBezTo>
                  <a:lnTo>
                    <a:pt x="2006" y="1036"/>
                  </a:lnTo>
                  <a:cubicBezTo>
                    <a:pt x="2002" y="1225"/>
                    <a:pt x="2102" y="1328"/>
                    <a:pt x="2271" y="1382"/>
                  </a:cubicBezTo>
                  <a:cubicBezTo>
                    <a:pt x="2340" y="1474"/>
                    <a:pt x="2440" y="1524"/>
                    <a:pt x="2555" y="1532"/>
                  </a:cubicBezTo>
                  <a:cubicBezTo>
                    <a:pt x="2575" y="1555"/>
                    <a:pt x="2598" y="1574"/>
                    <a:pt x="2621" y="1590"/>
                  </a:cubicBezTo>
                  <a:cubicBezTo>
                    <a:pt x="2635" y="1637"/>
                    <a:pt x="2674" y="1671"/>
                    <a:pt x="2724" y="1671"/>
                  </a:cubicBezTo>
                  <a:cubicBezTo>
                    <a:pt x="2727" y="1671"/>
                    <a:pt x="2729" y="1671"/>
                    <a:pt x="2732" y="1670"/>
                  </a:cubicBezTo>
                  <a:lnTo>
                    <a:pt x="2771" y="1690"/>
                  </a:lnTo>
                  <a:lnTo>
                    <a:pt x="2813" y="1697"/>
                  </a:lnTo>
                  <a:cubicBezTo>
                    <a:pt x="2932" y="1842"/>
                    <a:pt x="3105" y="1925"/>
                    <a:pt x="3288" y="1925"/>
                  </a:cubicBezTo>
                  <a:cubicBezTo>
                    <a:pt x="3300" y="1925"/>
                    <a:pt x="3312" y="1925"/>
                    <a:pt x="3324" y="1924"/>
                  </a:cubicBezTo>
                  <a:cubicBezTo>
                    <a:pt x="3101" y="1570"/>
                    <a:pt x="2882" y="1321"/>
                    <a:pt x="2521" y="1217"/>
                  </a:cubicBezTo>
                  <a:lnTo>
                    <a:pt x="2440" y="1102"/>
                  </a:lnTo>
                  <a:cubicBezTo>
                    <a:pt x="2402" y="986"/>
                    <a:pt x="2294" y="959"/>
                    <a:pt x="2210" y="906"/>
                  </a:cubicBezTo>
                  <a:cubicBezTo>
                    <a:pt x="2160" y="813"/>
                    <a:pt x="2075" y="802"/>
                    <a:pt x="1983" y="794"/>
                  </a:cubicBezTo>
                  <a:cubicBezTo>
                    <a:pt x="1791" y="660"/>
                    <a:pt x="1618" y="479"/>
                    <a:pt x="1364" y="437"/>
                  </a:cubicBezTo>
                  <a:cubicBezTo>
                    <a:pt x="1272" y="352"/>
                    <a:pt x="1257" y="195"/>
                    <a:pt x="1099" y="187"/>
                  </a:cubicBezTo>
                  <a:cubicBezTo>
                    <a:pt x="684" y="61"/>
                    <a:pt x="486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9"/>
            <p:cNvSpPr/>
            <p:nvPr/>
          </p:nvSpPr>
          <p:spPr>
            <a:xfrm>
              <a:off x="4905490" y="2794696"/>
              <a:ext cx="490519" cy="322577"/>
            </a:xfrm>
            <a:custGeom>
              <a:avLst/>
              <a:gdLst/>
              <a:ahLst/>
              <a:cxnLst/>
              <a:rect l="l" t="t" r="r" b="b"/>
              <a:pathLst>
                <a:path w="15813" h="10399" extrusionOk="0">
                  <a:moveTo>
                    <a:pt x="1852" y="3697"/>
                  </a:moveTo>
                  <a:lnTo>
                    <a:pt x="1852" y="3697"/>
                  </a:lnTo>
                  <a:cubicBezTo>
                    <a:pt x="1864" y="3731"/>
                    <a:pt x="1891" y="3755"/>
                    <a:pt x="1921" y="3774"/>
                  </a:cubicBezTo>
                  <a:cubicBezTo>
                    <a:pt x="1891" y="3762"/>
                    <a:pt x="1864" y="3732"/>
                    <a:pt x="1852" y="3697"/>
                  </a:cubicBezTo>
                  <a:close/>
                  <a:moveTo>
                    <a:pt x="10836" y="8765"/>
                  </a:moveTo>
                  <a:lnTo>
                    <a:pt x="10890" y="8773"/>
                  </a:lnTo>
                  <a:lnTo>
                    <a:pt x="10867" y="8784"/>
                  </a:lnTo>
                  <a:cubicBezTo>
                    <a:pt x="10856" y="8777"/>
                    <a:pt x="10848" y="8769"/>
                    <a:pt x="10836" y="8765"/>
                  </a:cubicBezTo>
                  <a:close/>
                  <a:moveTo>
                    <a:pt x="819" y="0"/>
                  </a:moveTo>
                  <a:cubicBezTo>
                    <a:pt x="612" y="45"/>
                    <a:pt x="666" y="219"/>
                    <a:pt x="651" y="353"/>
                  </a:cubicBezTo>
                  <a:lnTo>
                    <a:pt x="651" y="353"/>
                  </a:lnTo>
                  <a:lnTo>
                    <a:pt x="665" y="338"/>
                  </a:lnTo>
                  <a:lnTo>
                    <a:pt x="665" y="338"/>
                  </a:lnTo>
                  <a:cubicBezTo>
                    <a:pt x="660" y="344"/>
                    <a:pt x="656" y="349"/>
                    <a:pt x="651" y="353"/>
                  </a:cubicBezTo>
                  <a:lnTo>
                    <a:pt x="651" y="353"/>
                  </a:lnTo>
                  <a:cubicBezTo>
                    <a:pt x="651" y="353"/>
                    <a:pt x="651" y="353"/>
                    <a:pt x="651" y="353"/>
                  </a:cubicBezTo>
                  <a:lnTo>
                    <a:pt x="651" y="353"/>
                  </a:lnTo>
                  <a:lnTo>
                    <a:pt x="650" y="354"/>
                  </a:lnTo>
                  <a:cubicBezTo>
                    <a:pt x="650" y="354"/>
                    <a:pt x="650" y="353"/>
                    <a:pt x="651" y="353"/>
                  </a:cubicBezTo>
                  <a:lnTo>
                    <a:pt x="651" y="353"/>
                  </a:lnTo>
                  <a:cubicBezTo>
                    <a:pt x="650" y="356"/>
                    <a:pt x="650" y="359"/>
                    <a:pt x="650" y="361"/>
                  </a:cubicBezTo>
                  <a:cubicBezTo>
                    <a:pt x="665" y="515"/>
                    <a:pt x="642" y="673"/>
                    <a:pt x="719" y="823"/>
                  </a:cubicBezTo>
                  <a:lnTo>
                    <a:pt x="780" y="1130"/>
                  </a:lnTo>
                  <a:cubicBezTo>
                    <a:pt x="684" y="1410"/>
                    <a:pt x="488" y="1603"/>
                    <a:pt x="211" y="1718"/>
                  </a:cubicBezTo>
                  <a:cubicBezTo>
                    <a:pt x="127" y="1756"/>
                    <a:pt x="0" y="1749"/>
                    <a:pt x="31" y="1902"/>
                  </a:cubicBezTo>
                  <a:cubicBezTo>
                    <a:pt x="64" y="1951"/>
                    <a:pt x="121" y="1975"/>
                    <a:pt x="178" y="1975"/>
                  </a:cubicBezTo>
                  <a:cubicBezTo>
                    <a:pt x="207" y="1975"/>
                    <a:pt x="235" y="1969"/>
                    <a:pt x="261" y="1956"/>
                  </a:cubicBezTo>
                  <a:cubicBezTo>
                    <a:pt x="488" y="1906"/>
                    <a:pt x="611" y="1676"/>
                    <a:pt x="845" y="1653"/>
                  </a:cubicBezTo>
                  <a:cubicBezTo>
                    <a:pt x="861" y="1676"/>
                    <a:pt x="884" y="1695"/>
                    <a:pt x="903" y="1714"/>
                  </a:cubicBezTo>
                  <a:lnTo>
                    <a:pt x="1095" y="2256"/>
                  </a:lnTo>
                  <a:cubicBezTo>
                    <a:pt x="1099" y="2463"/>
                    <a:pt x="1184" y="2640"/>
                    <a:pt x="1284" y="2813"/>
                  </a:cubicBezTo>
                  <a:cubicBezTo>
                    <a:pt x="1260" y="3178"/>
                    <a:pt x="1579" y="3359"/>
                    <a:pt x="1714" y="3639"/>
                  </a:cubicBezTo>
                  <a:cubicBezTo>
                    <a:pt x="1695" y="3758"/>
                    <a:pt x="1760" y="3831"/>
                    <a:pt x="1852" y="3893"/>
                  </a:cubicBezTo>
                  <a:cubicBezTo>
                    <a:pt x="1871" y="4154"/>
                    <a:pt x="2121" y="4231"/>
                    <a:pt x="2260" y="4400"/>
                  </a:cubicBezTo>
                  <a:cubicBezTo>
                    <a:pt x="2283" y="4496"/>
                    <a:pt x="2356" y="4527"/>
                    <a:pt x="2440" y="4538"/>
                  </a:cubicBezTo>
                  <a:lnTo>
                    <a:pt x="2471" y="4565"/>
                  </a:lnTo>
                  <a:lnTo>
                    <a:pt x="2509" y="4573"/>
                  </a:lnTo>
                  <a:cubicBezTo>
                    <a:pt x="2767" y="4700"/>
                    <a:pt x="2836" y="5034"/>
                    <a:pt x="3109" y="5142"/>
                  </a:cubicBezTo>
                  <a:cubicBezTo>
                    <a:pt x="3455" y="5503"/>
                    <a:pt x="3824" y="5845"/>
                    <a:pt x="4258" y="6102"/>
                  </a:cubicBezTo>
                  <a:cubicBezTo>
                    <a:pt x="4258" y="6129"/>
                    <a:pt x="4254" y="6152"/>
                    <a:pt x="4246" y="6175"/>
                  </a:cubicBezTo>
                  <a:cubicBezTo>
                    <a:pt x="4511" y="6291"/>
                    <a:pt x="4638" y="6610"/>
                    <a:pt x="4949" y="6660"/>
                  </a:cubicBezTo>
                  <a:cubicBezTo>
                    <a:pt x="5149" y="6928"/>
                    <a:pt x="5457" y="7040"/>
                    <a:pt x="5745" y="7186"/>
                  </a:cubicBezTo>
                  <a:cubicBezTo>
                    <a:pt x="5756" y="7213"/>
                    <a:pt x="5760" y="7244"/>
                    <a:pt x="5760" y="7270"/>
                  </a:cubicBezTo>
                  <a:cubicBezTo>
                    <a:pt x="5802" y="7397"/>
                    <a:pt x="5906" y="7420"/>
                    <a:pt x="6022" y="7420"/>
                  </a:cubicBezTo>
                  <a:cubicBezTo>
                    <a:pt x="6429" y="7609"/>
                    <a:pt x="6717" y="8031"/>
                    <a:pt x="7220" y="8039"/>
                  </a:cubicBezTo>
                  <a:lnTo>
                    <a:pt x="7316" y="8147"/>
                  </a:lnTo>
                  <a:lnTo>
                    <a:pt x="7316" y="8150"/>
                  </a:lnTo>
                  <a:lnTo>
                    <a:pt x="8070" y="8350"/>
                  </a:lnTo>
                  <a:cubicBezTo>
                    <a:pt x="8293" y="8542"/>
                    <a:pt x="8558" y="8615"/>
                    <a:pt x="8846" y="8635"/>
                  </a:cubicBezTo>
                  <a:cubicBezTo>
                    <a:pt x="9337" y="8745"/>
                    <a:pt x="9823" y="8908"/>
                    <a:pt x="10333" y="8908"/>
                  </a:cubicBezTo>
                  <a:cubicBezTo>
                    <a:pt x="10409" y="8908"/>
                    <a:pt x="10486" y="8904"/>
                    <a:pt x="10564" y="8896"/>
                  </a:cubicBezTo>
                  <a:lnTo>
                    <a:pt x="10913" y="9034"/>
                  </a:lnTo>
                  <a:cubicBezTo>
                    <a:pt x="10932" y="9078"/>
                    <a:pt x="10951" y="9100"/>
                    <a:pt x="10974" y="9100"/>
                  </a:cubicBezTo>
                  <a:cubicBezTo>
                    <a:pt x="10994" y="9100"/>
                    <a:pt x="11015" y="9083"/>
                    <a:pt x="11040" y="9050"/>
                  </a:cubicBezTo>
                  <a:cubicBezTo>
                    <a:pt x="11085" y="9065"/>
                    <a:pt x="11131" y="9072"/>
                    <a:pt x="11175" y="9072"/>
                  </a:cubicBezTo>
                  <a:cubicBezTo>
                    <a:pt x="11242" y="9072"/>
                    <a:pt x="11307" y="9056"/>
                    <a:pt x="11367" y="9027"/>
                  </a:cubicBezTo>
                  <a:cubicBezTo>
                    <a:pt x="11427" y="9057"/>
                    <a:pt x="11498" y="9071"/>
                    <a:pt x="11566" y="9071"/>
                  </a:cubicBezTo>
                  <a:cubicBezTo>
                    <a:pt x="11593" y="9071"/>
                    <a:pt x="11619" y="9069"/>
                    <a:pt x="11643" y="9065"/>
                  </a:cubicBezTo>
                  <a:cubicBezTo>
                    <a:pt x="11754" y="9107"/>
                    <a:pt x="11864" y="9143"/>
                    <a:pt x="11973" y="9143"/>
                  </a:cubicBezTo>
                  <a:cubicBezTo>
                    <a:pt x="12073" y="9143"/>
                    <a:pt x="12172" y="9113"/>
                    <a:pt x="12270" y="9030"/>
                  </a:cubicBezTo>
                  <a:lnTo>
                    <a:pt x="12270" y="9027"/>
                  </a:lnTo>
                  <a:cubicBezTo>
                    <a:pt x="12291" y="9097"/>
                    <a:pt x="12326" y="9117"/>
                    <a:pt x="12367" y="9117"/>
                  </a:cubicBezTo>
                  <a:cubicBezTo>
                    <a:pt x="12407" y="9117"/>
                    <a:pt x="12453" y="9097"/>
                    <a:pt x="12496" y="9084"/>
                  </a:cubicBezTo>
                  <a:cubicBezTo>
                    <a:pt x="12539" y="9107"/>
                    <a:pt x="12584" y="9114"/>
                    <a:pt x="12632" y="9114"/>
                  </a:cubicBezTo>
                  <a:cubicBezTo>
                    <a:pt x="12702" y="9114"/>
                    <a:pt x="12776" y="9099"/>
                    <a:pt x="12847" y="9099"/>
                  </a:cubicBezTo>
                  <a:cubicBezTo>
                    <a:pt x="12926" y="9099"/>
                    <a:pt x="13002" y="9118"/>
                    <a:pt x="13065" y="9199"/>
                  </a:cubicBezTo>
                  <a:cubicBezTo>
                    <a:pt x="12884" y="9315"/>
                    <a:pt x="13023" y="9565"/>
                    <a:pt x="12861" y="9687"/>
                  </a:cubicBezTo>
                  <a:cubicBezTo>
                    <a:pt x="12927" y="9922"/>
                    <a:pt x="12808" y="10152"/>
                    <a:pt x="12881" y="10398"/>
                  </a:cubicBezTo>
                  <a:cubicBezTo>
                    <a:pt x="13073" y="9999"/>
                    <a:pt x="13161" y="9568"/>
                    <a:pt x="13273" y="9146"/>
                  </a:cubicBezTo>
                  <a:cubicBezTo>
                    <a:pt x="13465" y="8992"/>
                    <a:pt x="13738" y="9084"/>
                    <a:pt x="13899" y="8892"/>
                  </a:cubicBezTo>
                  <a:cubicBezTo>
                    <a:pt x="14268" y="8827"/>
                    <a:pt x="14591" y="8673"/>
                    <a:pt x="14833" y="8377"/>
                  </a:cubicBezTo>
                  <a:cubicBezTo>
                    <a:pt x="14886" y="8373"/>
                    <a:pt x="14929" y="8335"/>
                    <a:pt x="14948" y="8285"/>
                  </a:cubicBezTo>
                  <a:lnTo>
                    <a:pt x="14956" y="8281"/>
                  </a:lnTo>
                  <a:cubicBezTo>
                    <a:pt x="15305" y="8181"/>
                    <a:pt x="15440" y="7905"/>
                    <a:pt x="15517" y="7589"/>
                  </a:cubicBezTo>
                  <a:cubicBezTo>
                    <a:pt x="15736" y="7343"/>
                    <a:pt x="15786" y="7040"/>
                    <a:pt x="15813" y="6733"/>
                  </a:cubicBezTo>
                  <a:cubicBezTo>
                    <a:pt x="15783" y="6714"/>
                    <a:pt x="15758" y="6704"/>
                    <a:pt x="15739" y="6704"/>
                  </a:cubicBezTo>
                  <a:cubicBezTo>
                    <a:pt x="15707" y="6704"/>
                    <a:pt x="15691" y="6734"/>
                    <a:pt x="15693" y="6802"/>
                  </a:cubicBezTo>
                  <a:cubicBezTo>
                    <a:pt x="15651" y="7117"/>
                    <a:pt x="15401" y="7343"/>
                    <a:pt x="15313" y="7643"/>
                  </a:cubicBezTo>
                  <a:cubicBezTo>
                    <a:pt x="15198" y="7866"/>
                    <a:pt x="14971" y="7981"/>
                    <a:pt x="14790" y="8147"/>
                  </a:cubicBezTo>
                  <a:lnTo>
                    <a:pt x="13830" y="8654"/>
                  </a:lnTo>
                  <a:cubicBezTo>
                    <a:pt x="13338" y="8804"/>
                    <a:pt x="12827" y="8688"/>
                    <a:pt x="12331" y="8804"/>
                  </a:cubicBezTo>
                  <a:cubicBezTo>
                    <a:pt x="12287" y="8810"/>
                    <a:pt x="12243" y="8813"/>
                    <a:pt x="12198" y="8813"/>
                  </a:cubicBezTo>
                  <a:cubicBezTo>
                    <a:pt x="12024" y="8813"/>
                    <a:pt x="11851" y="8772"/>
                    <a:pt x="11678" y="8772"/>
                  </a:cubicBezTo>
                  <a:cubicBezTo>
                    <a:pt x="11610" y="8772"/>
                    <a:pt x="11542" y="8779"/>
                    <a:pt x="11474" y="8796"/>
                  </a:cubicBezTo>
                  <a:cubicBezTo>
                    <a:pt x="11414" y="8772"/>
                    <a:pt x="11351" y="8759"/>
                    <a:pt x="11286" y="8759"/>
                  </a:cubicBezTo>
                  <a:cubicBezTo>
                    <a:pt x="11259" y="8759"/>
                    <a:pt x="11232" y="8761"/>
                    <a:pt x="11205" y="8765"/>
                  </a:cubicBezTo>
                  <a:cubicBezTo>
                    <a:pt x="10896" y="8748"/>
                    <a:pt x="10604" y="8593"/>
                    <a:pt x="10292" y="8593"/>
                  </a:cubicBezTo>
                  <a:cubicBezTo>
                    <a:pt x="10247" y="8593"/>
                    <a:pt x="10202" y="8597"/>
                    <a:pt x="10156" y="8604"/>
                  </a:cubicBezTo>
                  <a:cubicBezTo>
                    <a:pt x="9824" y="8531"/>
                    <a:pt x="9495" y="8443"/>
                    <a:pt x="9153" y="8443"/>
                  </a:cubicBezTo>
                  <a:cubicBezTo>
                    <a:pt x="9100" y="8443"/>
                    <a:pt x="9046" y="8445"/>
                    <a:pt x="8992" y="8450"/>
                  </a:cubicBezTo>
                  <a:cubicBezTo>
                    <a:pt x="8954" y="8415"/>
                    <a:pt x="8904" y="8400"/>
                    <a:pt x="8856" y="8400"/>
                  </a:cubicBezTo>
                  <a:cubicBezTo>
                    <a:pt x="8841" y="8400"/>
                    <a:pt x="8826" y="8401"/>
                    <a:pt x="8811" y="8404"/>
                  </a:cubicBezTo>
                  <a:cubicBezTo>
                    <a:pt x="8729" y="8350"/>
                    <a:pt x="8637" y="8327"/>
                    <a:pt x="8544" y="8327"/>
                  </a:cubicBezTo>
                  <a:cubicBezTo>
                    <a:pt x="8537" y="8327"/>
                    <a:pt x="8530" y="8327"/>
                    <a:pt x="8523" y="8327"/>
                  </a:cubicBezTo>
                  <a:cubicBezTo>
                    <a:pt x="8527" y="8323"/>
                    <a:pt x="8531" y="8323"/>
                    <a:pt x="8535" y="8320"/>
                  </a:cubicBezTo>
                  <a:cubicBezTo>
                    <a:pt x="8354" y="8204"/>
                    <a:pt x="8150" y="8131"/>
                    <a:pt x="7939" y="8108"/>
                  </a:cubicBezTo>
                  <a:lnTo>
                    <a:pt x="7739" y="8047"/>
                  </a:lnTo>
                  <a:cubicBezTo>
                    <a:pt x="7528" y="7847"/>
                    <a:pt x="7232" y="7835"/>
                    <a:pt x="6998" y="7685"/>
                  </a:cubicBezTo>
                  <a:lnTo>
                    <a:pt x="6805" y="7628"/>
                  </a:lnTo>
                  <a:lnTo>
                    <a:pt x="6179" y="7186"/>
                  </a:lnTo>
                  <a:lnTo>
                    <a:pt x="5007" y="6464"/>
                  </a:lnTo>
                  <a:cubicBezTo>
                    <a:pt x="4892" y="6375"/>
                    <a:pt x="4776" y="6283"/>
                    <a:pt x="4654" y="6187"/>
                  </a:cubicBezTo>
                  <a:cubicBezTo>
                    <a:pt x="4642" y="6156"/>
                    <a:pt x="4611" y="6145"/>
                    <a:pt x="4584" y="6145"/>
                  </a:cubicBezTo>
                  <a:cubicBezTo>
                    <a:pt x="4573" y="6091"/>
                    <a:pt x="4531" y="6049"/>
                    <a:pt x="4477" y="6049"/>
                  </a:cubicBezTo>
                  <a:cubicBezTo>
                    <a:pt x="4473" y="6031"/>
                    <a:pt x="4458" y="6017"/>
                    <a:pt x="4440" y="6017"/>
                  </a:cubicBezTo>
                  <a:cubicBezTo>
                    <a:pt x="4439" y="6017"/>
                    <a:pt x="4437" y="6017"/>
                    <a:pt x="4435" y="6018"/>
                  </a:cubicBezTo>
                  <a:lnTo>
                    <a:pt x="4431" y="6018"/>
                  </a:lnTo>
                  <a:cubicBezTo>
                    <a:pt x="4415" y="5960"/>
                    <a:pt x="4373" y="5914"/>
                    <a:pt x="4308" y="5903"/>
                  </a:cubicBezTo>
                  <a:cubicBezTo>
                    <a:pt x="3996" y="5572"/>
                    <a:pt x="3624" y="5318"/>
                    <a:pt x="3278" y="5023"/>
                  </a:cubicBezTo>
                  <a:cubicBezTo>
                    <a:pt x="3147" y="4811"/>
                    <a:pt x="2963" y="4654"/>
                    <a:pt x="2771" y="4504"/>
                  </a:cubicBezTo>
                  <a:lnTo>
                    <a:pt x="2763" y="4496"/>
                  </a:lnTo>
                  <a:cubicBezTo>
                    <a:pt x="2748" y="4462"/>
                    <a:pt x="2725" y="4435"/>
                    <a:pt x="2698" y="4408"/>
                  </a:cubicBezTo>
                  <a:lnTo>
                    <a:pt x="1941" y="3774"/>
                  </a:lnTo>
                  <a:cubicBezTo>
                    <a:pt x="1937" y="3774"/>
                    <a:pt x="1933" y="3774"/>
                    <a:pt x="1933" y="3781"/>
                  </a:cubicBezTo>
                  <a:cubicBezTo>
                    <a:pt x="1933" y="3716"/>
                    <a:pt x="1898" y="3658"/>
                    <a:pt x="1845" y="3632"/>
                  </a:cubicBezTo>
                  <a:cubicBezTo>
                    <a:pt x="1852" y="3578"/>
                    <a:pt x="1818" y="3532"/>
                    <a:pt x="1768" y="3512"/>
                  </a:cubicBezTo>
                  <a:cubicBezTo>
                    <a:pt x="1737" y="3266"/>
                    <a:pt x="1602" y="3070"/>
                    <a:pt x="1491" y="2859"/>
                  </a:cubicBezTo>
                  <a:cubicBezTo>
                    <a:pt x="1472" y="2813"/>
                    <a:pt x="1453" y="2767"/>
                    <a:pt x="1433" y="2725"/>
                  </a:cubicBezTo>
                  <a:lnTo>
                    <a:pt x="1364" y="2579"/>
                  </a:lnTo>
                  <a:cubicBezTo>
                    <a:pt x="1391" y="2425"/>
                    <a:pt x="1303" y="2302"/>
                    <a:pt x="1257" y="2167"/>
                  </a:cubicBezTo>
                  <a:cubicBezTo>
                    <a:pt x="1211" y="2014"/>
                    <a:pt x="1191" y="1849"/>
                    <a:pt x="1084" y="1718"/>
                  </a:cubicBezTo>
                  <a:lnTo>
                    <a:pt x="1007" y="1303"/>
                  </a:lnTo>
                  <a:cubicBezTo>
                    <a:pt x="1018" y="1276"/>
                    <a:pt x="1034" y="1249"/>
                    <a:pt x="1045" y="1218"/>
                  </a:cubicBezTo>
                  <a:cubicBezTo>
                    <a:pt x="1030" y="1172"/>
                    <a:pt x="1007" y="1118"/>
                    <a:pt x="980" y="1076"/>
                  </a:cubicBezTo>
                  <a:cubicBezTo>
                    <a:pt x="934" y="1015"/>
                    <a:pt x="972" y="930"/>
                    <a:pt x="942" y="865"/>
                  </a:cubicBezTo>
                  <a:lnTo>
                    <a:pt x="865" y="730"/>
                  </a:lnTo>
                  <a:lnTo>
                    <a:pt x="796" y="181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9"/>
            <p:cNvSpPr/>
            <p:nvPr/>
          </p:nvSpPr>
          <p:spPr>
            <a:xfrm>
              <a:off x="5081653" y="2792773"/>
              <a:ext cx="47368" cy="30089"/>
            </a:xfrm>
            <a:custGeom>
              <a:avLst/>
              <a:gdLst/>
              <a:ahLst/>
              <a:cxnLst/>
              <a:rect l="l" t="t" r="r" b="b"/>
              <a:pathLst>
                <a:path w="1527" h="970" extrusionOk="0">
                  <a:moveTo>
                    <a:pt x="1048" y="0"/>
                  </a:moveTo>
                  <a:cubicBezTo>
                    <a:pt x="903" y="0"/>
                    <a:pt x="760" y="35"/>
                    <a:pt x="635" y="101"/>
                  </a:cubicBezTo>
                  <a:lnTo>
                    <a:pt x="627" y="101"/>
                  </a:lnTo>
                  <a:cubicBezTo>
                    <a:pt x="477" y="116"/>
                    <a:pt x="335" y="197"/>
                    <a:pt x="266" y="331"/>
                  </a:cubicBezTo>
                  <a:cubicBezTo>
                    <a:pt x="135" y="397"/>
                    <a:pt x="100" y="523"/>
                    <a:pt x="62" y="654"/>
                  </a:cubicBezTo>
                  <a:cubicBezTo>
                    <a:pt x="1" y="858"/>
                    <a:pt x="81" y="946"/>
                    <a:pt x="296" y="969"/>
                  </a:cubicBezTo>
                  <a:cubicBezTo>
                    <a:pt x="200" y="781"/>
                    <a:pt x="296" y="635"/>
                    <a:pt x="346" y="481"/>
                  </a:cubicBezTo>
                  <a:cubicBezTo>
                    <a:pt x="488" y="365"/>
                    <a:pt x="642" y="335"/>
                    <a:pt x="799" y="335"/>
                  </a:cubicBezTo>
                  <a:cubicBezTo>
                    <a:pt x="950" y="335"/>
                    <a:pt x="1103" y="362"/>
                    <a:pt x="1253" y="370"/>
                  </a:cubicBezTo>
                  <a:cubicBezTo>
                    <a:pt x="1192" y="512"/>
                    <a:pt x="1061" y="550"/>
                    <a:pt x="927" y="589"/>
                  </a:cubicBezTo>
                  <a:cubicBezTo>
                    <a:pt x="911" y="619"/>
                    <a:pt x="907" y="650"/>
                    <a:pt x="904" y="685"/>
                  </a:cubicBezTo>
                  <a:cubicBezTo>
                    <a:pt x="854" y="758"/>
                    <a:pt x="811" y="869"/>
                    <a:pt x="880" y="911"/>
                  </a:cubicBezTo>
                  <a:cubicBezTo>
                    <a:pt x="890" y="918"/>
                    <a:pt x="900" y="920"/>
                    <a:pt x="909" y="920"/>
                  </a:cubicBezTo>
                  <a:cubicBezTo>
                    <a:pt x="964" y="920"/>
                    <a:pt x="1018" y="830"/>
                    <a:pt x="1080" y="804"/>
                  </a:cubicBezTo>
                  <a:lnTo>
                    <a:pt x="1080" y="804"/>
                  </a:lnTo>
                  <a:cubicBezTo>
                    <a:pt x="1073" y="827"/>
                    <a:pt x="1065" y="842"/>
                    <a:pt x="1065" y="865"/>
                  </a:cubicBezTo>
                  <a:cubicBezTo>
                    <a:pt x="1092" y="838"/>
                    <a:pt x="1119" y="831"/>
                    <a:pt x="1149" y="831"/>
                  </a:cubicBezTo>
                  <a:cubicBezTo>
                    <a:pt x="1199" y="831"/>
                    <a:pt x="1253" y="804"/>
                    <a:pt x="1292" y="762"/>
                  </a:cubicBezTo>
                  <a:lnTo>
                    <a:pt x="1288" y="762"/>
                  </a:lnTo>
                  <a:cubicBezTo>
                    <a:pt x="1319" y="746"/>
                    <a:pt x="1353" y="735"/>
                    <a:pt x="1392" y="715"/>
                  </a:cubicBezTo>
                  <a:cubicBezTo>
                    <a:pt x="1449" y="696"/>
                    <a:pt x="1491" y="662"/>
                    <a:pt x="1526" y="612"/>
                  </a:cubicBezTo>
                  <a:lnTo>
                    <a:pt x="1442" y="251"/>
                  </a:lnTo>
                  <a:cubicBezTo>
                    <a:pt x="1472" y="89"/>
                    <a:pt x="1365" y="47"/>
                    <a:pt x="1249" y="24"/>
                  </a:cubicBezTo>
                  <a:cubicBezTo>
                    <a:pt x="1183" y="8"/>
                    <a:pt x="1115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9"/>
            <p:cNvSpPr/>
            <p:nvPr/>
          </p:nvSpPr>
          <p:spPr>
            <a:xfrm>
              <a:off x="5176667" y="2570856"/>
              <a:ext cx="33502" cy="37379"/>
            </a:xfrm>
            <a:custGeom>
              <a:avLst/>
              <a:gdLst/>
              <a:ahLst/>
              <a:cxnLst/>
              <a:rect l="l" t="t" r="r" b="b"/>
              <a:pathLst>
                <a:path w="1080" h="1205" extrusionOk="0">
                  <a:moveTo>
                    <a:pt x="804" y="1"/>
                  </a:moveTo>
                  <a:cubicBezTo>
                    <a:pt x="773" y="1"/>
                    <a:pt x="741" y="3"/>
                    <a:pt x="707" y="7"/>
                  </a:cubicBezTo>
                  <a:cubicBezTo>
                    <a:pt x="746" y="384"/>
                    <a:pt x="746" y="384"/>
                    <a:pt x="369" y="526"/>
                  </a:cubicBezTo>
                  <a:cubicBezTo>
                    <a:pt x="319" y="495"/>
                    <a:pt x="261" y="472"/>
                    <a:pt x="204" y="457"/>
                  </a:cubicBezTo>
                  <a:cubicBezTo>
                    <a:pt x="181" y="454"/>
                    <a:pt x="163" y="452"/>
                    <a:pt x="147" y="452"/>
                  </a:cubicBezTo>
                  <a:cubicBezTo>
                    <a:pt x="43" y="452"/>
                    <a:pt x="84" y="526"/>
                    <a:pt x="135" y="599"/>
                  </a:cubicBezTo>
                  <a:cubicBezTo>
                    <a:pt x="112" y="734"/>
                    <a:pt x="92" y="868"/>
                    <a:pt x="73" y="999"/>
                  </a:cubicBezTo>
                  <a:cubicBezTo>
                    <a:pt x="39" y="1076"/>
                    <a:pt x="0" y="1153"/>
                    <a:pt x="112" y="1191"/>
                  </a:cubicBezTo>
                  <a:cubicBezTo>
                    <a:pt x="138" y="1200"/>
                    <a:pt x="163" y="1205"/>
                    <a:pt x="185" y="1205"/>
                  </a:cubicBezTo>
                  <a:cubicBezTo>
                    <a:pt x="240" y="1205"/>
                    <a:pt x="274" y="1173"/>
                    <a:pt x="246" y="1087"/>
                  </a:cubicBezTo>
                  <a:cubicBezTo>
                    <a:pt x="154" y="803"/>
                    <a:pt x="319" y="726"/>
                    <a:pt x="546" y="688"/>
                  </a:cubicBezTo>
                  <a:lnTo>
                    <a:pt x="550" y="688"/>
                  </a:lnTo>
                  <a:cubicBezTo>
                    <a:pt x="761" y="611"/>
                    <a:pt x="961" y="515"/>
                    <a:pt x="1057" y="288"/>
                  </a:cubicBezTo>
                  <a:cubicBezTo>
                    <a:pt x="1079" y="68"/>
                    <a:pt x="966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9"/>
            <p:cNvSpPr/>
            <p:nvPr/>
          </p:nvSpPr>
          <p:spPr>
            <a:xfrm>
              <a:off x="5034099" y="2399656"/>
              <a:ext cx="204701" cy="249773"/>
            </a:xfrm>
            <a:custGeom>
              <a:avLst/>
              <a:gdLst/>
              <a:ahLst/>
              <a:cxnLst/>
              <a:rect l="l" t="t" r="r" b="b"/>
              <a:pathLst>
                <a:path w="6599" h="8052" extrusionOk="0">
                  <a:moveTo>
                    <a:pt x="6594" y="1"/>
                  </a:moveTo>
                  <a:lnTo>
                    <a:pt x="6594" y="1"/>
                  </a:lnTo>
                  <a:cubicBezTo>
                    <a:pt x="6444" y="39"/>
                    <a:pt x="6329" y="155"/>
                    <a:pt x="6302" y="308"/>
                  </a:cubicBezTo>
                  <a:cubicBezTo>
                    <a:pt x="6206" y="370"/>
                    <a:pt x="6164" y="447"/>
                    <a:pt x="6260" y="546"/>
                  </a:cubicBezTo>
                  <a:cubicBezTo>
                    <a:pt x="5849" y="792"/>
                    <a:pt x="5607" y="1173"/>
                    <a:pt x="5415" y="1592"/>
                  </a:cubicBezTo>
                  <a:cubicBezTo>
                    <a:pt x="5322" y="1657"/>
                    <a:pt x="5319" y="1749"/>
                    <a:pt x="5307" y="1849"/>
                  </a:cubicBezTo>
                  <a:cubicBezTo>
                    <a:pt x="5288" y="2037"/>
                    <a:pt x="5222" y="2206"/>
                    <a:pt x="5050" y="2306"/>
                  </a:cubicBezTo>
                  <a:cubicBezTo>
                    <a:pt x="5061" y="2230"/>
                    <a:pt x="5092" y="2149"/>
                    <a:pt x="5003" y="2095"/>
                  </a:cubicBezTo>
                  <a:cubicBezTo>
                    <a:pt x="4781" y="2214"/>
                    <a:pt x="4792" y="2548"/>
                    <a:pt x="4531" y="2629"/>
                  </a:cubicBezTo>
                  <a:lnTo>
                    <a:pt x="4538" y="2621"/>
                  </a:lnTo>
                  <a:lnTo>
                    <a:pt x="4538" y="2621"/>
                  </a:lnTo>
                  <a:cubicBezTo>
                    <a:pt x="4435" y="2633"/>
                    <a:pt x="4439" y="2733"/>
                    <a:pt x="4389" y="2794"/>
                  </a:cubicBezTo>
                  <a:cubicBezTo>
                    <a:pt x="4312" y="2887"/>
                    <a:pt x="4223" y="2967"/>
                    <a:pt x="4166" y="3075"/>
                  </a:cubicBezTo>
                  <a:cubicBezTo>
                    <a:pt x="4154" y="3052"/>
                    <a:pt x="4138" y="3036"/>
                    <a:pt x="4111" y="3036"/>
                  </a:cubicBezTo>
                  <a:cubicBezTo>
                    <a:pt x="4093" y="3036"/>
                    <a:pt x="4069" y="3044"/>
                    <a:pt x="4039" y="3063"/>
                  </a:cubicBezTo>
                  <a:cubicBezTo>
                    <a:pt x="3908" y="3263"/>
                    <a:pt x="3751" y="3444"/>
                    <a:pt x="3674" y="3674"/>
                  </a:cubicBezTo>
                  <a:cubicBezTo>
                    <a:pt x="3347" y="3901"/>
                    <a:pt x="3097" y="4189"/>
                    <a:pt x="2936" y="4531"/>
                  </a:cubicBezTo>
                  <a:cubicBezTo>
                    <a:pt x="2625" y="4566"/>
                    <a:pt x="2490" y="4804"/>
                    <a:pt x="2356" y="5046"/>
                  </a:cubicBezTo>
                  <a:cubicBezTo>
                    <a:pt x="2244" y="5192"/>
                    <a:pt x="2129" y="5342"/>
                    <a:pt x="2018" y="5492"/>
                  </a:cubicBezTo>
                  <a:cubicBezTo>
                    <a:pt x="1902" y="5761"/>
                    <a:pt x="1676" y="5949"/>
                    <a:pt x="1514" y="6184"/>
                  </a:cubicBezTo>
                  <a:lnTo>
                    <a:pt x="1514" y="6180"/>
                  </a:lnTo>
                  <a:cubicBezTo>
                    <a:pt x="1111" y="6395"/>
                    <a:pt x="915" y="6825"/>
                    <a:pt x="557" y="7094"/>
                  </a:cubicBezTo>
                  <a:cubicBezTo>
                    <a:pt x="365" y="7409"/>
                    <a:pt x="0" y="7621"/>
                    <a:pt x="12" y="8051"/>
                  </a:cubicBezTo>
                  <a:cubicBezTo>
                    <a:pt x="204" y="7763"/>
                    <a:pt x="592" y="7690"/>
                    <a:pt x="730" y="7359"/>
                  </a:cubicBezTo>
                  <a:lnTo>
                    <a:pt x="823" y="7260"/>
                  </a:lnTo>
                  <a:cubicBezTo>
                    <a:pt x="1038" y="7125"/>
                    <a:pt x="1253" y="6971"/>
                    <a:pt x="1357" y="6741"/>
                  </a:cubicBezTo>
                  <a:cubicBezTo>
                    <a:pt x="1422" y="6587"/>
                    <a:pt x="1541" y="6514"/>
                    <a:pt x="1653" y="6418"/>
                  </a:cubicBezTo>
                  <a:cubicBezTo>
                    <a:pt x="1864" y="6130"/>
                    <a:pt x="2175" y="5918"/>
                    <a:pt x="2310" y="5569"/>
                  </a:cubicBezTo>
                  <a:cubicBezTo>
                    <a:pt x="2406" y="5538"/>
                    <a:pt x="2483" y="5461"/>
                    <a:pt x="2513" y="5365"/>
                  </a:cubicBezTo>
                  <a:lnTo>
                    <a:pt x="2590" y="5188"/>
                  </a:lnTo>
                  <a:cubicBezTo>
                    <a:pt x="2640" y="5188"/>
                    <a:pt x="2679" y="5146"/>
                    <a:pt x="2686" y="5096"/>
                  </a:cubicBezTo>
                  <a:lnTo>
                    <a:pt x="2840" y="4935"/>
                  </a:lnTo>
                  <a:cubicBezTo>
                    <a:pt x="3197" y="4593"/>
                    <a:pt x="3536" y="4232"/>
                    <a:pt x="3847" y="3843"/>
                  </a:cubicBezTo>
                  <a:cubicBezTo>
                    <a:pt x="4000" y="3709"/>
                    <a:pt x="4147" y="3571"/>
                    <a:pt x="4243" y="3386"/>
                  </a:cubicBezTo>
                  <a:cubicBezTo>
                    <a:pt x="4342" y="3321"/>
                    <a:pt x="4462" y="3267"/>
                    <a:pt x="4512" y="3136"/>
                  </a:cubicBezTo>
                  <a:cubicBezTo>
                    <a:pt x="4535" y="3117"/>
                    <a:pt x="4550" y="3094"/>
                    <a:pt x="4550" y="3067"/>
                  </a:cubicBezTo>
                  <a:cubicBezTo>
                    <a:pt x="4650" y="2994"/>
                    <a:pt x="4731" y="2898"/>
                    <a:pt x="4788" y="2783"/>
                  </a:cubicBezTo>
                  <a:cubicBezTo>
                    <a:pt x="4819" y="2771"/>
                    <a:pt x="4838" y="2744"/>
                    <a:pt x="4842" y="2714"/>
                  </a:cubicBezTo>
                  <a:cubicBezTo>
                    <a:pt x="4845" y="2714"/>
                    <a:pt x="4849" y="2714"/>
                    <a:pt x="4852" y="2714"/>
                  </a:cubicBezTo>
                  <a:cubicBezTo>
                    <a:pt x="4902" y="2714"/>
                    <a:pt x="4943" y="2687"/>
                    <a:pt x="4961" y="2641"/>
                  </a:cubicBezTo>
                  <a:cubicBezTo>
                    <a:pt x="5272" y="2379"/>
                    <a:pt x="5530" y="2045"/>
                    <a:pt x="5707" y="1672"/>
                  </a:cubicBezTo>
                  <a:cubicBezTo>
                    <a:pt x="6056" y="1465"/>
                    <a:pt x="6210" y="1104"/>
                    <a:pt x="6402" y="773"/>
                  </a:cubicBezTo>
                  <a:cubicBezTo>
                    <a:pt x="6598" y="546"/>
                    <a:pt x="6498" y="251"/>
                    <a:pt x="6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9"/>
            <p:cNvSpPr/>
            <p:nvPr/>
          </p:nvSpPr>
          <p:spPr>
            <a:xfrm>
              <a:off x="5147446" y="251396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8" y="5"/>
                  </a:lnTo>
                  <a:cubicBezTo>
                    <a:pt x="8" y="5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9"/>
            <p:cNvSpPr/>
            <p:nvPr/>
          </p:nvSpPr>
          <p:spPr>
            <a:xfrm>
              <a:off x="5245190" y="25347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1392" h="1392" extrusionOk="0">
                  <a:moveTo>
                    <a:pt x="509" y="81"/>
                  </a:moveTo>
                  <a:cubicBezTo>
                    <a:pt x="461" y="81"/>
                    <a:pt x="415" y="88"/>
                    <a:pt x="377" y="127"/>
                  </a:cubicBezTo>
                  <a:cubicBezTo>
                    <a:pt x="89" y="504"/>
                    <a:pt x="174" y="973"/>
                    <a:pt x="1" y="1392"/>
                  </a:cubicBezTo>
                  <a:cubicBezTo>
                    <a:pt x="458" y="1392"/>
                    <a:pt x="462" y="1392"/>
                    <a:pt x="458" y="1061"/>
                  </a:cubicBezTo>
                  <a:cubicBezTo>
                    <a:pt x="458" y="980"/>
                    <a:pt x="439" y="896"/>
                    <a:pt x="477" y="819"/>
                  </a:cubicBezTo>
                  <a:cubicBezTo>
                    <a:pt x="627" y="734"/>
                    <a:pt x="569" y="558"/>
                    <a:pt x="642" y="435"/>
                  </a:cubicBezTo>
                  <a:lnTo>
                    <a:pt x="834" y="446"/>
                  </a:lnTo>
                  <a:cubicBezTo>
                    <a:pt x="893" y="464"/>
                    <a:pt x="950" y="471"/>
                    <a:pt x="1006" y="471"/>
                  </a:cubicBezTo>
                  <a:cubicBezTo>
                    <a:pt x="1136" y="471"/>
                    <a:pt x="1263" y="433"/>
                    <a:pt x="1392" y="392"/>
                  </a:cubicBezTo>
                  <a:cubicBezTo>
                    <a:pt x="1249" y="0"/>
                    <a:pt x="858" y="231"/>
                    <a:pt x="615" y="81"/>
                  </a:cubicBezTo>
                  <a:cubicBezTo>
                    <a:pt x="605" y="82"/>
                    <a:pt x="594" y="83"/>
                    <a:pt x="583" y="83"/>
                  </a:cubicBezTo>
                  <a:cubicBezTo>
                    <a:pt x="559" y="83"/>
                    <a:pt x="534" y="81"/>
                    <a:pt x="509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9"/>
            <p:cNvSpPr/>
            <p:nvPr/>
          </p:nvSpPr>
          <p:spPr>
            <a:xfrm>
              <a:off x="4827289" y="2812408"/>
              <a:ext cx="51648" cy="47988"/>
            </a:xfrm>
            <a:custGeom>
              <a:avLst/>
              <a:gdLst/>
              <a:ahLst/>
              <a:cxnLst/>
              <a:rect l="l" t="t" r="r" b="b"/>
              <a:pathLst>
                <a:path w="1665" h="1547" extrusionOk="0">
                  <a:moveTo>
                    <a:pt x="1502" y="0"/>
                  </a:moveTo>
                  <a:cubicBezTo>
                    <a:pt x="1291" y="0"/>
                    <a:pt x="1374" y="258"/>
                    <a:pt x="1241" y="332"/>
                  </a:cubicBezTo>
                  <a:cubicBezTo>
                    <a:pt x="1099" y="409"/>
                    <a:pt x="857" y="298"/>
                    <a:pt x="807" y="559"/>
                  </a:cubicBezTo>
                  <a:cubicBezTo>
                    <a:pt x="803" y="571"/>
                    <a:pt x="803" y="590"/>
                    <a:pt x="800" y="605"/>
                  </a:cubicBezTo>
                  <a:cubicBezTo>
                    <a:pt x="573" y="793"/>
                    <a:pt x="408" y="1059"/>
                    <a:pt x="131" y="1181"/>
                  </a:cubicBezTo>
                  <a:cubicBezTo>
                    <a:pt x="89" y="1193"/>
                    <a:pt x="50" y="1220"/>
                    <a:pt x="23" y="1258"/>
                  </a:cubicBezTo>
                  <a:cubicBezTo>
                    <a:pt x="12" y="1281"/>
                    <a:pt x="0" y="1312"/>
                    <a:pt x="4" y="1335"/>
                  </a:cubicBezTo>
                  <a:lnTo>
                    <a:pt x="473" y="1466"/>
                  </a:lnTo>
                  <a:cubicBezTo>
                    <a:pt x="498" y="1520"/>
                    <a:pt x="554" y="1547"/>
                    <a:pt x="614" y="1547"/>
                  </a:cubicBezTo>
                  <a:cubicBezTo>
                    <a:pt x="619" y="1547"/>
                    <a:pt x="623" y="1547"/>
                    <a:pt x="627" y="1547"/>
                  </a:cubicBezTo>
                  <a:cubicBezTo>
                    <a:pt x="665" y="1539"/>
                    <a:pt x="704" y="1512"/>
                    <a:pt x="727" y="1485"/>
                  </a:cubicBezTo>
                  <a:lnTo>
                    <a:pt x="742" y="1485"/>
                  </a:lnTo>
                  <a:cubicBezTo>
                    <a:pt x="750" y="1470"/>
                    <a:pt x="750" y="1454"/>
                    <a:pt x="746" y="1439"/>
                  </a:cubicBezTo>
                  <a:lnTo>
                    <a:pt x="750" y="1431"/>
                  </a:lnTo>
                  <a:cubicBezTo>
                    <a:pt x="753" y="1389"/>
                    <a:pt x="746" y="1351"/>
                    <a:pt x="730" y="1312"/>
                  </a:cubicBezTo>
                  <a:cubicBezTo>
                    <a:pt x="650" y="1224"/>
                    <a:pt x="531" y="1143"/>
                    <a:pt x="680" y="1016"/>
                  </a:cubicBezTo>
                  <a:cubicBezTo>
                    <a:pt x="865" y="959"/>
                    <a:pt x="1015" y="870"/>
                    <a:pt x="1065" y="670"/>
                  </a:cubicBezTo>
                  <a:lnTo>
                    <a:pt x="1061" y="667"/>
                  </a:lnTo>
                  <a:lnTo>
                    <a:pt x="1065" y="667"/>
                  </a:lnTo>
                  <a:cubicBezTo>
                    <a:pt x="1065" y="670"/>
                    <a:pt x="1072" y="670"/>
                    <a:pt x="1072" y="670"/>
                  </a:cubicBezTo>
                  <a:lnTo>
                    <a:pt x="1065" y="663"/>
                  </a:lnTo>
                  <a:cubicBezTo>
                    <a:pt x="1272" y="536"/>
                    <a:pt x="1534" y="471"/>
                    <a:pt x="1610" y="198"/>
                  </a:cubicBezTo>
                  <a:cubicBezTo>
                    <a:pt x="1657" y="152"/>
                    <a:pt x="1664" y="75"/>
                    <a:pt x="1618" y="29"/>
                  </a:cubicBezTo>
                  <a:cubicBezTo>
                    <a:pt x="1591" y="13"/>
                    <a:pt x="1557" y="6"/>
                    <a:pt x="1530" y="2"/>
                  </a:cubicBezTo>
                  <a:cubicBezTo>
                    <a:pt x="1520" y="1"/>
                    <a:pt x="1511" y="0"/>
                    <a:pt x="1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9"/>
            <p:cNvSpPr/>
            <p:nvPr/>
          </p:nvSpPr>
          <p:spPr>
            <a:xfrm>
              <a:off x="4921465" y="2649678"/>
              <a:ext cx="143902" cy="140986"/>
            </a:xfrm>
            <a:custGeom>
              <a:avLst/>
              <a:gdLst/>
              <a:ahLst/>
              <a:cxnLst/>
              <a:rect l="l" t="t" r="r" b="b"/>
              <a:pathLst>
                <a:path w="4639" h="4545" extrusionOk="0">
                  <a:moveTo>
                    <a:pt x="4320" y="1"/>
                  </a:moveTo>
                  <a:cubicBezTo>
                    <a:pt x="4002" y="1"/>
                    <a:pt x="3745" y="166"/>
                    <a:pt x="3485" y="325"/>
                  </a:cubicBezTo>
                  <a:cubicBezTo>
                    <a:pt x="3454" y="319"/>
                    <a:pt x="3423" y="316"/>
                    <a:pt x="3394" y="316"/>
                  </a:cubicBezTo>
                  <a:cubicBezTo>
                    <a:pt x="3114" y="316"/>
                    <a:pt x="2936" y="575"/>
                    <a:pt x="2686" y="644"/>
                  </a:cubicBezTo>
                  <a:lnTo>
                    <a:pt x="2475" y="725"/>
                  </a:lnTo>
                  <a:cubicBezTo>
                    <a:pt x="2167" y="860"/>
                    <a:pt x="1967" y="1109"/>
                    <a:pt x="1783" y="1371"/>
                  </a:cubicBezTo>
                  <a:cubicBezTo>
                    <a:pt x="1691" y="1390"/>
                    <a:pt x="1606" y="1444"/>
                    <a:pt x="1541" y="1513"/>
                  </a:cubicBezTo>
                  <a:cubicBezTo>
                    <a:pt x="1118" y="1755"/>
                    <a:pt x="884" y="2128"/>
                    <a:pt x="776" y="2596"/>
                  </a:cubicBezTo>
                  <a:cubicBezTo>
                    <a:pt x="661" y="2700"/>
                    <a:pt x="580" y="2831"/>
                    <a:pt x="507" y="2965"/>
                  </a:cubicBezTo>
                  <a:cubicBezTo>
                    <a:pt x="484" y="2984"/>
                    <a:pt x="469" y="3023"/>
                    <a:pt x="480" y="3050"/>
                  </a:cubicBezTo>
                  <a:lnTo>
                    <a:pt x="380" y="3438"/>
                  </a:lnTo>
                  <a:lnTo>
                    <a:pt x="265" y="3522"/>
                  </a:lnTo>
                  <a:cubicBezTo>
                    <a:pt x="292" y="3715"/>
                    <a:pt x="0" y="3814"/>
                    <a:pt x="127" y="4026"/>
                  </a:cubicBezTo>
                  <a:cubicBezTo>
                    <a:pt x="184" y="4156"/>
                    <a:pt x="215" y="4291"/>
                    <a:pt x="154" y="4429"/>
                  </a:cubicBezTo>
                  <a:lnTo>
                    <a:pt x="184" y="4545"/>
                  </a:lnTo>
                  <a:cubicBezTo>
                    <a:pt x="227" y="4537"/>
                    <a:pt x="254" y="4498"/>
                    <a:pt x="254" y="4452"/>
                  </a:cubicBezTo>
                  <a:cubicBezTo>
                    <a:pt x="288" y="4256"/>
                    <a:pt x="327" y="4060"/>
                    <a:pt x="361" y="3868"/>
                  </a:cubicBezTo>
                  <a:lnTo>
                    <a:pt x="500" y="3757"/>
                  </a:lnTo>
                  <a:cubicBezTo>
                    <a:pt x="665" y="3430"/>
                    <a:pt x="638" y="3038"/>
                    <a:pt x="845" y="2723"/>
                  </a:cubicBezTo>
                  <a:lnTo>
                    <a:pt x="880" y="2627"/>
                  </a:lnTo>
                  <a:cubicBezTo>
                    <a:pt x="1137" y="2297"/>
                    <a:pt x="1326" y="1897"/>
                    <a:pt x="1725" y="1682"/>
                  </a:cubicBezTo>
                  <a:cubicBezTo>
                    <a:pt x="1795" y="1663"/>
                    <a:pt x="1860" y="1617"/>
                    <a:pt x="1887" y="1544"/>
                  </a:cubicBezTo>
                  <a:cubicBezTo>
                    <a:pt x="2190" y="1424"/>
                    <a:pt x="2352" y="1136"/>
                    <a:pt x="2598" y="948"/>
                  </a:cubicBezTo>
                  <a:lnTo>
                    <a:pt x="2736" y="871"/>
                  </a:lnTo>
                  <a:cubicBezTo>
                    <a:pt x="3055" y="675"/>
                    <a:pt x="3435" y="660"/>
                    <a:pt x="3766" y="502"/>
                  </a:cubicBezTo>
                  <a:lnTo>
                    <a:pt x="4419" y="322"/>
                  </a:lnTo>
                  <a:lnTo>
                    <a:pt x="4638" y="283"/>
                  </a:lnTo>
                  <a:cubicBezTo>
                    <a:pt x="4627" y="199"/>
                    <a:pt x="4554" y="164"/>
                    <a:pt x="4481" y="145"/>
                  </a:cubicBezTo>
                  <a:lnTo>
                    <a:pt x="4381" y="3"/>
                  </a:lnTo>
                  <a:cubicBezTo>
                    <a:pt x="4360" y="1"/>
                    <a:pt x="4340" y="1"/>
                    <a:pt x="4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9"/>
            <p:cNvSpPr/>
            <p:nvPr/>
          </p:nvSpPr>
          <p:spPr>
            <a:xfrm>
              <a:off x="5483827" y="2745809"/>
              <a:ext cx="28166" cy="35022"/>
            </a:xfrm>
            <a:custGeom>
              <a:avLst/>
              <a:gdLst/>
              <a:ahLst/>
              <a:cxnLst/>
              <a:rect l="l" t="t" r="r" b="b"/>
              <a:pathLst>
                <a:path w="908" h="1129" extrusionOk="0">
                  <a:moveTo>
                    <a:pt x="773" y="1"/>
                  </a:moveTo>
                  <a:cubicBezTo>
                    <a:pt x="642" y="58"/>
                    <a:pt x="450" y="28"/>
                    <a:pt x="423" y="231"/>
                  </a:cubicBezTo>
                  <a:cubicBezTo>
                    <a:pt x="389" y="496"/>
                    <a:pt x="185" y="673"/>
                    <a:pt x="85" y="900"/>
                  </a:cubicBezTo>
                  <a:cubicBezTo>
                    <a:pt x="27" y="988"/>
                    <a:pt x="1" y="1073"/>
                    <a:pt x="135" y="1115"/>
                  </a:cubicBezTo>
                  <a:cubicBezTo>
                    <a:pt x="163" y="1124"/>
                    <a:pt x="189" y="1128"/>
                    <a:pt x="212" y="1128"/>
                  </a:cubicBezTo>
                  <a:cubicBezTo>
                    <a:pt x="299" y="1128"/>
                    <a:pt x="348" y="1067"/>
                    <a:pt x="354" y="958"/>
                  </a:cubicBezTo>
                  <a:cubicBezTo>
                    <a:pt x="527" y="692"/>
                    <a:pt x="642" y="389"/>
                    <a:pt x="873" y="158"/>
                  </a:cubicBezTo>
                  <a:cubicBezTo>
                    <a:pt x="907" y="62"/>
                    <a:pt x="888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9"/>
            <p:cNvSpPr/>
            <p:nvPr/>
          </p:nvSpPr>
          <p:spPr>
            <a:xfrm>
              <a:off x="5030284" y="2908633"/>
              <a:ext cx="64987" cy="71532"/>
            </a:xfrm>
            <a:custGeom>
              <a:avLst/>
              <a:gdLst/>
              <a:ahLst/>
              <a:cxnLst/>
              <a:rect l="l" t="t" r="r" b="b"/>
              <a:pathLst>
                <a:path w="2095" h="2306" extrusionOk="0">
                  <a:moveTo>
                    <a:pt x="1407" y="1438"/>
                  </a:moveTo>
                  <a:lnTo>
                    <a:pt x="1407" y="1438"/>
                  </a:lnTo>
                  <a:cubicBezTo>
                    <a:pt x="1422" y="1473"/>
                    <a:pt x="1434" y="1499"/>
                    <a:pt x="1445" y="1534"/>
                  </a:cubicBezTo>
                  <a:cubicBezTo>
                    <a:pt x="1426" y="1511"/>
                    <a:pt x="1411" y="1476"/>
                    <a:pt x="1407" y="1438"/>
                  </a:cubicBezTo>
                  <a:close/>
                  <a:moveTo>
                    <a:pt x="81" y="1"/>
                  </a:moveTo>
                  <a:lnTo>
                    <a:pt x="81" y="1"/>
                  </a:lnTo>
                  <a:cubicBezTo>
                    <a:pt x="0" y="377"/>
                    <a:pt x="312" y="427"/>
                    <a:pt x="542" y="554"/>
                  </a:cubicBezTo>
                  <a:cubicBezTo>
                    <a:pt x="838" y="804"/>
                    <a:pt x="1042" y="1131"/>
                    <a:pt x="1276" y="1434"/>
                  </a:cubicBezTo>
                  <a:cubicBezTo>
                    <a:pt x="1384" y="1645"/>
                    <a:pt x="1372" y="1937"/>
                    <a:pt x="1676" y="2018"/>
                  </a:cubicBezTo>
                  <a:cubicBezTo>
                    <a:pt x="1793" y="2099"/>
                    <a:pt x="1826" y="2305"/>
                    <a:pt x="2006" y="2305"/>
                  </a:cubicBezTo>
                  <a:cubicBezTo>
                    <a:pt x="2032" y="2305"/>
                    <a:pt x="2061" y="2301"/>
                    <a:pt x="2095" y="2291"/>
                  </a:cubicBezTo>
                  <a:cubicBezTo>
                    <a:pt x="2045" y="2064"/>
                    <a:pt x="1868" y="1964"/>
                    <a:pt x="1714" y="1841"/>
                  </a:cubicBezTo>
                  <a:cubicBezTo>
                    <a:pt x="1626" y="1749"/>
                    <a:pt x="1541" y="1661"/>
                    <a:pt x="1453" y="1572"/>
                  </a:cubicBezTo>
                  <a:cubicBezTo>
                    <a:pt x="1480" y="1526"/>
                    <a:pt x="1464" y="1476"/>
                    <a:pt x="1426" y="1449"/>
                  </a:cubicBezTo>
                  <a:cubicBezTo>
                    <a:pt x="1422" y="1446"/>
                    <a:pt x="1414" y="1446"/>
                    <a:pt x="1411" y="1446"/>
                  </a:cubicBezTo>
                  <a:lnTo>
                    <a:pt x="1414" y="1446"/>
                  </a:lnTo>
                  <a:cubicBezTo>
                    <a:pt x="1418" y="1419"/>
                    <a:pt x="1414" y="1384"/>
                    <a:pt x="1399" y="1361"/>
                  </a:cubicBezTo>
                  <a:cubicBezTo>
                    <a:pt x="1361" y="908"/>
                    <a:pt x="1022" y="692"/>
                    <a:pt x="700" y="458"/>
                  </a:cubicBezTo>
                  <a:cubicBezTo>
                    <a:pt x="500" y="297"/>
                    <a:pt x="323" y="97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9"/>
            <p:cNvSpPr/>
            <p:nvPr/>
          </p:nvSpPr>
          <p:spPr>
            <a:xfrm>
              <a:off x="5123499" y="2816627"/>
              <a:ext cx="36138" cy="28042"/>
            </a:xfrm>
            <a:custGeom>
              <a:avLst/>
              <a:gdLst/>
              <a:ahLst/>
              <a:cxnLst/>
              <a:rect l="l" t="t" r="r" b="b"/>
              <a:pathLst>
                <a:path w="1165" h="904" extrusionOk="0">
                  <a:moveTo>
                    <a:pt x="254" y="0"/>
                  </a:moveTo>
                  <a:cubicBezTo>
                    <a:pt x="212" y="0"/>
                    <a:pt x="173" y="19"/>
                    <a:pt x="150" y="58"/>
                  </a:cubicBezTo>
                  <a:cubicBezTo>
                    <a:pt x="146" y="81"/>
                    <a:pt x="135" y="104"/>
                    <a:pt x="127" y="131"/>
                  </a:cubicBezTo>
                  <a:cubicBezTo>
                    <a:pt x="135" y="192"/>
                    <a:pt x="154" y="242"/>
                    <a:pt x="215" y="258"/>
                  </a:cubicBezTo>
                  <a:lnTo>
                    <a:pt x="215" y="254"/>
                  </a:lnTo>
                  <a:cubicBezTo>
                    <a:pt x="223" y="350"/>
                    <a:pt x="408" y="454"/>
                    <a:pt x="223" y="561"/>
                  </a:cubicBezTo>
                  <a:cubicBezTo>
                    <a:pt x="207" y="577"/>
                    <a:pt x="180" y="585"/>
                    <a:pt x="154" y="585"/>
                  </a:cubicBezTo>
                  <a:cubicBezTo>
                    <a:pt x="149" y="585"/>
                    <a:pt x="144" y="585"/>
                    <a:pt x="139" y="584"/>
                  </a:cubicBezTo>
                  <a:cubicBezTo>
                    <a:pt x="93" y="588"/>
                    <a:pt x="43" y="607"/>
                    <a:pt x="0" y="634"/>
                  </a:cubicBezTo>
                  <a:cubicBezTo>
                    <a:pt x="72" y="796"/>
                    <a:pt x="115" y="865"/>
                    <a:pt x="176" y="865"/>
                  </a:cubicBezTo>
                  <a:cubicBezTo>
                    <a:pt x="213" y="865"/>
                    <a:pt x="257" y="840"/>
                    <a:pt x="319" y="796"/>
                  </a:cubicBezTo>
                  <a:cubicBezTo>
                    <a:pt x="481" y="677"/>
                    <a:pt x="569" y="508"/>
                    <a:pt x="615" y="312"/>
                  </a:cubicBezTo>
                  <a:cubicBezTo>
                    <a:pt x="972" y="354"/>
                    <a:pt x="884" y="654"/>
                    <a:pt x="919" y="903"/>
                  </a:cubicBezTo>
                  <a:cubicBezTo>
                    <a:pt x="1165" y="646"/>
                    <a:pt x="1092" y="431"/>
                    <a:pt x="934" y="212"/>
                  </a:cubicBezTo>
                  <a:cubicBezTo>
                    <a:pt x="896" y="185"/>
                    <a:pt x="861" y="158"/>
                    <a:pt x="826" y="127"/>
                  </a:cubicBezTo>
                  <a:cubicBezTo>
                    <a:pt x="803" y="123"/>
                    <a:pt x="780" y="116"/>
                    <a:pt x="753" y="104"/>
                  </a:cubicBezTo>
                  <a:cubicBezTo>
                    <a:pt x="711" y="119"/>
                    <a:pt x="665" y="119"/>
                    <a:pt x="634" y="158"/>
                  </a:cubicBezTo>
                  <a:cubicBezTo>
                    <a:pt x="581" y="100"/>
                    <a:pt x="492" y="96"/>
                    <a:pt x="434" y="35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9"/>
            <p:cNvSpPr/>
            <p:nvPr/>
          </p:nvSpPr>
          <p:spPr>
            <a:xfrm>
              <a:off x="5273698" y="2602310"/>
              <a:ext cx="83444" cy="63157"/>
            </a:xfrm>
            <a:custGeom>
              <a:avLst/>
              <a:gdLst/>
              <a:ahLst/>
              <a:cxnLst/>
              <a:rect l="l" t="t" r="r" b="b"/>
              <a:pathLst>
                <a:path w="2690" h="2036" extrusionOk="0">
                  <a:moveTo>
                    <a:pt x="173" y="0"/>
                  </a:moveTo>
                  <a:cubicBezTo>
                    <a:pt x="139" y="0"/>
                    <a:pt x="104" y="16"/>
                    <a:pt x="69" y="50"/>
                  </a:cubicBezTo>
                  <a:cubicBezTo>
                    <a:pt x="0" y="116"/>
                    <a:pt x="92" y="185"/>
                    <a:pt x="169" y="215"/>
                  </a:cubicBezTo>
                  <a:cubicBezTo>
                    <a:pt x="315" y="346"/>
                    <a:pt x="357" y="588"/>
                    <a:pt x="580" y="646"/>
                  </a:cubicBezTo>
                  <a:cubicBezTo>
                    <a:pt x="826" y="849"/>
                    <a:pt x="1011" y="1130"/>
                    <a:pt x="1287" y="1307"/>
                  </a:cubicBezTo>
                  <a:lnTo>
                    <a:pt x="2083" y="1825"/>
                  </a:lnTo>
                  <a:cubicBezTo>
                    <a:pt x="2316" y="1991"/>
                    <a:pt x="2379" y="2036"/>
                    <a:pt x="2508" y="2036"/>
                  </a:cubicBezTo>
                  <a:cubicBezTo>
                    <a:pt x="2556" y="2036"/>
                    <a:pt x="2612" y="2030"/>
                    <a:pt x="2690" y="2021"/>
                  </a:cubicBezTo>
                  <a:cubicBezTo>
                    <a:pt x="2517" y="1899"/>
                    <a:pt x="2386" y="1787"/>
                    <a:pt x="2217" y="1729"/>
                  </a:cubicBezTo>
                  <a:lnTo>
                    <a:pt x="1602" y="1272"/>
                  </a:lnTo>
                  <a:cubicBezTo>
                    <a:pt x="1306" y="1053"/>
                    <a:pt x="1072" y="746"/>
                    <a:pt x="730" y="569"/>
                  </a:cubicBezTo>
                  <a:lnTo>
                    <a:pt x="323" y="131"/>
                  </a:lnTo>
                  <a:cubicBezTo>
                    <a:pt x="288" y="50"/>
                    <a:pt x="23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9"/>
            <p:cNvSpPr/>
            <p:nvPr/>
          </p:nvSpPr>
          <p:spPr>
            <a:xfrm>
              <a:off x="4959465" y="2713517"/>
              <a:ext cx="74665" cy="162266"/>
            </a:xfrm>
            <a:custGeom>
              <a:avLst/>
              <a:gdLst/>
              <a:ahLst/>
              <a:cxnLst/>
              <a:rect l="l" t="t" r="r" b="b"/>
              <a:pathLst>
                <a:path w="2407" h="5231" extrusionOk="0">
                  <a:moveTo>
                    <a:pt x="1522" y="473"/>
                  </a:moveTo>
                  <a:lnTo>
                    <a:pt x="1522" y="473"/>
                  </a:lnTo>
                  <a:cubicBezTo>
                    <a:pt x="1521" y="476"/>
                    <a:pt x="1520" y="476"/>
                    <a:pt x="1520" y="476"/>
                  </a:cubicBezTo>
                  <a:cubicBezTo>
                    <a:pt x="1519" y="476"/>
                    <a:pt x="1520" y="473"/>
                    <a:pt x="1522" y="473"/>
                  </a:cubicBezTo>
                  <a:close/>
                  <a:moveTo>
                    <a:pt x="1522" y="473"/>
                  </a:moveTo>
                  <a:lnTo>
                    <a:pt x="1559" y="506"/>
                  </a:lnTo>
                  <a:lnTo>
                    <a:pt x="1559" y="506"/>
                  </a:lnTo>
                  <a:cubicBezTo>
                    <a:pt x="1542" y="496"/>
                    <a:pt x="1532" y="486"/>
                    <a:pt x="1522" y="473"/>
                  </a:cubicBezTo>
                  <a:close/>
                  <a:moveTo>
                    <a:pt x="2311" y="1"/>
                  </a:moveTo>
                  <a:cubicBezTo>
                    <a:pt x="1947" y="1"/>
                    <a:pt x="1643" y="159"/>
                    <a:pt x="1353" y="346"/>
                  </a:cubicBezTo>
                  <a:cubicBezTo>
                    <a:pt x="1273" y="389"/>
                    <a:pt x="1161" y="381"/>
                    <a:pt x="1123" y="492"/>
                  </a:cubicBezTo>
                  <a:cubicBezTo>
                    <a:pt x="1042" y="665"/>
                    <a:pt x="839" y="684"/>
                    <a:pt x="731" y="819"/>
                  </a:cubicBezTo>
                  <a:cubicBezTo>
                    <a:pt x="631" y="926"/>
                    <a:pt x="516" y="1023"/>
                    <a:pt x="450" y="1161"/>
                  </a:cubicBezTo>
                  <a:cubicBezTo>
                    <a:pt x="431" y="1176"/>
                    <a:pt x="420" y="1199"/>
                    <a:pt x="412" y="1226"/>
                  </a:cubicBezTo>
                  <a:cubicBezTo>
                    <a:pt x="277" y="1411"/>
                    <a:pt x="155" y="1591"/>
                    <a:pt x="197" y="1837"/>
                  </a:cubicBezTo>
                  <a:cubicBezTo>
                    <a:pt x="124" y="1956"/>
                    <a:pt x="116" y="2091"/>
                    <a:pt x="105" y="2225"/>
                  </a:cubicBezTo>
                  <a:cubicBezTo>
                    <a:pt x="1" y="2448"/>
                    <a:pt x="39" y="2663"/>
                    <a:pt x="139" y="2871"/>
                  </a:cubicBezTo>
                  <a:cubicBezTo>
                    <a:pt x="124" y="2948"/>
                    <a:pt x="155" y="3028"/>
                    <a:pt x="212" y="3082"/>
                  </a:cubicBezTo>
                  <a:cubicBezTo>
                    <a:pt x="235" y="3124"/>
                    <a:pt x="258" y="3163"/>
                    <a:pt x="281" y="3205"/>
                  </a:cubicBezTo>
                  <a:cubicBezTo>
                    <a:pt x="481" y="3409"/>
                    <a:pt x="224" y="3639"/>
                    <a:pt x="331" y="3851"/>
                  </a:cubicBezTo>
                  <a:cubicBezTo>
                    <a:pt x="327" y="3878"/>
                    <a:pt x="327" y="3912"/>
                    <a:pt x="331" y="3943"/>
                  </a:cubicBezTo>
                  <a:cubicBezTo>
                    <a:pt x="370" y="4174"/>
                    <a:pt x="466" y="4362"/>
                    <a:pt x="696" y="4446"/>
                  </a:cubicBezTo>
                  <a:cubicBezTo>
                    <a:pt x="739" y="4481"/>
                    <a:pt x="773" y="4519"/>
                    <a:pt x="800" y="4562"/>
                  </a:cubicBezTo>
                  <a:cubicBezTo>
                    <a:pt x="961" y="4727"/>
                    <a:pt x="1058" y="4957"/>
                    <a:pt x="1311" y="5004"/>
                  </a:cubicBezTo>
                  <a:cubicBezTo>
                    <a:pt x="1396" y="5226"/>
                    <a:pt x="1603" y="5199"/>
                    <a:pt x="1780" y="5230"/>
                  </a:cubicBezTo>
                  <a:lnTo>
                    <a:pt x="1807" y="5119"/>
                  </a:lnTo>
                  <a:cubicBezTo>
                    <a:pt x="1791" y="5100"/>
                    <a:pt x="1768" y="5084"/>
                    <a:pt x="1742" y="5084"/>
                  </a:cubicBezTo>
                  <a:cubicBezTo>
                    <a:pt x="1530" y="4869"/>
                    <a:pt x="1288" y="4696"/>
                    <a:pt x="1046" y="4519"/>
                  </a:cubicBezTo>
                  <a:cubicBezTo>
                    <a:pt x="819" y="4350"/>
                    <a:pt x="589" y="4181"/>
                    <a:pt x="512" y="3885"/>
                  </a:cubicBezTo>
                  <a:cubicBezTo>
                    <a:pt x="561" y="3827"/>
                    <a:pt x="614" y="3774"/>
                    <a:pt x="675" y="3774"/>
                  </a:cubicBezTo>
                  <a:cubicBezTo>
                    <a:pt x="710" y="3774"/>
                    <a:pt x="748" y="3792"/>
                    <a:pt x="789" y="3835"/>
                  </a:cubicBezTo>
                  <a:cubicBezTo>
                    <a:pt x="931" y="3985"/>
                    <a:pt x="1107" y="4100"/>
                    <a:pt x="1307" y="4174"/>
                  </a:cubicBezTo>
                  <a:cubicBezTo>
                    <a:pt x="1330" y="4193"/>
                    <a:pt x="1357" y="4212"/>
                    <a:pt x="1388" y="4223"/>
                  </a:cubicBezTo>
                  <a:cubicBezTo>
                    <a:pt x="1424" y="4244"/>
                    <a:pt x="1463" y="4280"/>
                    <a:pt x="1501" y="4280"/>
                  </a:cubicBezTo>
                  <a:cubicBezTo>
                    <a:pt x="1520" y="4280"/>
                    <a:pt x="1539" y="4271"/>
                    <a:pt x="1557" y="4247"/>
                  </a:cubicBezTo>
                  <a:cubicBezTo>
                    <a:pt x="1599" y="4177"/>
                    <a:pt x="1538" y="4127"/>
                    <a:pt x="1480" y="4100"/>
                  </a:cubicBezTo>
                  <a:cubicBezTo>
                    <a:pt x="1434" y="4081"/>
                    <a:pt x="1388" y="4066"/>
                    <a:pt x="1338" y="4054"/>
                  </a:cubicBezTo>
                  <a:cubicBezTo>
                    <a:pt x="1280" y="3924"/>
                    <a:pt x="1157" y="3866"/>
                    <a:pt x="1050" y="3789"/>
                  </a:cubicBezTo>
                  <a:cubicBezTo>
                    <a:pt x="777" y="3593"/>
                    <a:pt x="550" y="3351"/>
                    <a:pt x="435" y="3028"/>
                  </a:cubicBezTo>
                  <a:cubicBezTo>
                    <a:pt x="416" y="2963"/>
                    <a:pt x="366" y="2909"/>
                    <a:pt x="297" y="2886"/>
                  </a:cubicBezTo>
                  <a:cubicBezTo>
                    <a:pt x="289" y="2410"/>
                    <a:pt x="374" y="1949"/>
                    <a:pt x="485" y="1488"/>
                  </a:cubicBezTo>
                  <a:cubicBezTo>
                    <a:pt x="696" y="1315"/>
                    <a:pt x="800" y="1038"/>
                    <a:pt x="1058" y="903"/>
                  </a:cubicBezTo>
                  <a:cubicBezTo>
                    <a:pt x="1123" y="884"/>
                    <a:pt x="1177" y="830"/>
                    <a:pt x="1200" y="761"/>
                  </a:cubicBezTo>
                  <a:lnTo>
                    <a:pt x="1430" y="565"/>
                  </a:lnTo>
                  <a:cubicBezTo>
                    <a:pt x="1443" y="570"/>
                    <a:pt x="1455" y="572"/>
                    <a:pt x="1466" y="572"/>
                  </a:cubicBezTo>
                  <a:cubicBezTo>
                    <a:pt x="1508" y="572"/>
                    <a:pt x="1538" y="542"/>
                    <a:pt x="1568" y="512"/>
                  </a:cubicBezTo>
                  <a:lnTo>
                    <a:pt x="1568" y="512"/>
                  </a:lnTo>
                  <a:cubicBezTo>
                    <a:pt x="1570" y="512"/>
                    <a:pt x="1572" y="512"/>
                    <a:pt x="1574" y="512"/>
                  </a:cubicBezTo>
                  <a:cubicBezTo>
                    <a:pt x="1623" y="512"/>
                    <a:pt x="1661" y="482"/>
                    <a:pt x="1672" y="431"/>
                  </a:cubicBezTo>
                  <a:cubicBezTo>
                    <a:pt x="1681" y="434"/>
                    <a:pt x="1690" y="436"/>
                    <a:pt x="1700" y="436"/>
                  </a:cubicBezTo>
                  <a:cubicBezTo>
                    <a:pt x="1721" y="436"/>
                    <a:pt x="1744" y="428"/>
                    <a:pt x="1765" y="415"/>
                  </a:cubicBezTo>
                  <a:cubicBezTo>
                    <a:pt x="1987" y="316"/>
                    <a:pt x="2341" y="408"/>
                    <a:pt x="2406" y="4"/>
                  </a:cubicBezTo>
                  <a:cubicBezTo>
                    <a:pt x="2374" y="2"/>
                    <a:pt x="2342" y="1"/>
                    <a:pt x="2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9"/>
            <p:cNvSpPr/>
            <p:nvPr/>
          </p:nvSpPr>
          <p:spPr>
            <a:xfrm>
              <a:off x="5273791" y="2936395"/>
              <a:ext cx="106119" cy="82296"/>
            </a:xfrm>
            <a:custGeom>
              <a:avLst/>
              <a:gdLst/>
              <a:ahLst/>
              <a:cxnLst/>
              <a:rect l="l" t="t" r="r" b="b"/>
              <a:pathLst>
                <a:path w="3421" h="2653" extrusionOk="0">
                  <a:moveTo>
                    <a:pt x="2735" y="1"/>
                  </a:moveTo>
                  <a:cubicBezTo>
                    <a:pt x="2690" y="1"/>
                    <a:pt x="2687" y="68"/>
                    <a:pt x="2687" y="105"/>
                  </a:cubicBezTo>
                  <a:cubicBezTo>
                    <a:pt x="2687" y="278"/>
                    <a:pt x="2633" y="431"/>
                    <a:pt x="2575" y="589"/>
                  </a:cubicBezTo>
                  <a:lnTo>
                    <a:pt x="2579" y="589"/>
                  </a:lnTo>
                  <a:cubicBezTo>
                    <a:pt x="2364" y="785"/>
                    <a:pt x="2099" y="923"/>
                    <a:pt x="1907" y="1150"/>
                  </a:cubicBezTo>
                  <a:cubicBezTo>
                    <a:pt x="1904" y="1150"/>
                    <a:pt x="1900" y="1150"/>
                    <a:pt x="1897" y="1150"/>
                  </a:cubicBezTo>
                  <a:cubicBezTo>
                    <a:pt x="1748" y="1150"/>
                    <a:pt x="1627" y="1236"/>
                    <a:pt x="1496" y="1281"/>
                  </a:cubicBezTo>
                  <a:cubicBezTo>
                    <a:pt x="1496" y="1392"/>
                    <a:pt x="1557" y="1465"/>
                    <a:pt x="1638" y="1527"/>
                  </a:cubicBezTo>
                  <a:lnTo>
                    <a:pt x="1980" y="1396"/>
                  </a:lnTo>
                  <a:cubicBezTo>
                    <a:pt x="2260" y="1223"/>
                    <a:pt x="2606" y="1112"/>
                    <a:pt x="2652" y="716"/>
                  </a:cubicBezTo>
                  <a:cubicBezTo>
                    <a:pt x="2837" y="724"/>
                    <a:pt x="2975" y="831"/>
                    <a:pt x="3113" y="931"/>
                  </a:cubicBezTo>
                  <a:lnTo>
                    <a:pt x="3183" y="1054"/>
                  </a:lnTo>
                  <a:cubicBezTo>
                    <a:pt x="3133" y="1296"/>
                    <a:pt x="2894" y="1388"/>
                    <a:pt x="2779" y="1577"/>
                  </a:cubicBezTo>
                  <a:cubicBezTo>
                    <a:pt x="2510" y="1780"/>
                    <a:pt x="2230" y="1980"/>
                    <a:pt x="1907" y="2103"/>
                  </a:cubicBezTo>
                  <a:cubicBezTo>
                    <a:pt x="1889" y="2101"/>
                    <a:pt x="1871" y="2101"/>
                    <a:pt x="1853" y="2101"/>
                  </a:cubicBezTo>
                  <a:cubicBezTo>
                    <a:pt x="1671" y="2101"/>
                    <a:pt x="1502" y="2186"/>
                    <a:pt x="1330" y="2249"/>
                  </a:cubicBezTo>
                  <a:lnTo>
                    <a:pt x="1157" y="2253"/>
                  </a:lnTo>
                  <a:cubicBezTo>
                    <a:pt x="1112" y="2261"/>
                    <a:pt x="1065" y="2263"/>
                    <a:pt x="1019" y="2263"/>
                  </a:cubicBezTo>
                  <a:cubicBezTo>
                    <a:pt x="977" y="2263"/>
                    <a:pt x="934" y="2261"/>
                    <a:pt x="892" y="2261"/>
                  </a:cubicBezTo>
                  <a:cubicBezTo>
                    <a:pt x="798" y="2261"/>
                    <a:pt x="705" y="2269"/>
                    <a:pt x="616" y="2318"/>
                  </a:cubicBezTo>
                  <a:lnTo>
                    <a:pt x="520" y="2311"/>
                  </a:lnTo>
                  <a:cubicBezTo>
                    <a:pt x="397" y="2291"/>
                    <a:pt x="266" y="2261"/>
                    <a:pt x="139" y="2253"/>
                  </a:cubicBezTo>
                  <a:cubicBezTo>
                    <a:pt x="135" y="2253"/>
                    <a:pt x="130" y="2252"/>
                    <a:pt x="126" y="2252"/>
                  </a:cubicBezTo>
                  <a:cubicBezTo>
                    <a:pt x="65" y="2252"/>
                    <a:pt x="4" y="2278"/>
                    <a:pt x="1" y="2353"/>
                  </a:cubicBezTo>
                  <a:cubicBezTo>
                    <a:pt x="1" y="2403"/>
                    <a:pt x="24" y="2445"/>
                    <a:pt x="62" y="2472"/>
                  </a:cubicBezTo>
                  <a:cubicBezTo>
                    <a:pt x="143" y="2515"/>
                    <a:pt x="224" y="2551"/>
                    <a:pt x="297" y="2551"/>
                  </a:cubicBezTo>
                  <a:cubicBezTo>
                    <a:pt x="380" y="2551"/>
                    <a:pt x="453" y="2505"/>
                    <a:pt x="504" y="2372"/>
                  </a:cubicBezTo>
                  <a:lnTo>
                    <a:pt x="543" y="2395"/>
                  </a:lnTo>
                  <a:lnTo>
                    <a:pt x="593" y="2391"/>
                  </a:lnTo>
                  <a:cubicBezTo>
                    <a:pt x="717" y="2561"/>
                    <a:pt x="877" y="2609"/>
                    <a:pt x="1047" y="2609"/>
                  </a:cubicBezTo>
                  <a:cubicBezTo>
                    <a:pt x="1146" y="2609"/>
                    <a:pt x="1247" y="2593"/>
                    <a:pt x="1346" y="2576"/>
                  </a:cubicBezTo>
                  <a:cubicBezTo>
                    <a:pt x="1569" y="2530"/>
                    <a:pt x="1742" y="2387"/>
                    <a:pt x="1868" y="2203"/>
                  </a:cubicBezTo>
                  <a:lnTo>
                    <a:pt x="1876" y="2199"/>
                  </a:lnTo>
                  <a:lnTo>
                    <a:pt x="1876" y="2199"/>
                  </a:lnTo>
                  <a:cubicBezTo>
                    <a:pt x="1857" y="2295"/>
                    <a:pt x="1845" y="2391"/>
                    <a:pt x="1841" y="2487"/>
                  </a:cubicBezTo>
                  <a:cubicBezTo>
                    <a:pt x="1841" y="2602"/>
                    <a:pt x="1927" y="2653"/>
                    <a:pt x="2026" y="2653"/>
                  </a:cubicBezTo>
                  <a:cubicBezTo>
                    <a:pt x="2030" y="2653"/>
                    <a:pt x="2034" y="2653"/>
                    <a:pt x="2037" y="2653"/>
                  </a:cubicBezTo>
                  <a:cubicBezTo>
                    <a:pt x="2183" y="2641"/>
                    <a:pt x="2107" y="2545"/>
                    <a:pt x="2099" y="2480"/>
                  </a:cubicBezTo>
                  <a:cubicBezTo>
                    <a:pt x="2072" y="2345"/>
                    <a:pt x="2226" y="2368"/>
                    <a:pt x="2276" y="2287"/>
                  </a:cubicBezTo>
                  <a:lnTo>
                    <a:pt x="2668" y="1969"/>
                  </a:lnTo>
                  <a:cubicBezTo>
                    <a:pt x="2921" y="1896"/>
                    <a:pt x="3048" y="1661"/>
                    <a:pt x="3229" y="1504"/>
                  </a:cubicBezTo>
                  <a:cubicBezTo>
                    <a:pt x="3382" y="1365"/>
                    <a:pt x="3421" y="1139"/>
                    <a:pt x="3325" y="954"/>
                  </a:cubicBezTo>
                  <a:lnTo>
                    <a:pt x="3321" y="954"/>
                  </a:lnTo>
                  <a:cubicBezTo>
                    <a:pt x="3329" y="831"/>
                    <a:pt x="3286" y="743"/>
                    <a:pt x="3152" y="724"/>
                  </a:cubicBezTo>
                  <a:lnTo>
                    <a:pt x="3002" y="581"/>
                  </a:lnTo>
                  <a:cubicBezTo>
                    <a:pt x="2971" y="489"/>
                    <a:pt x="2791" y="431"/>
                    <a:pt x="2929" y="293"/>
                  </a:cubicBezTo>
                  <a:cubicBezTo>
                    <a:pt x="2933" y="236"/>
                    <a:pt x="2906" y="182"/>
                    <a:pt x="2871" y="143"/>
                  </a:cubicBezTo>
                  <a:cubicBezTo>
                    <a:pt x="2833" y="97"/>
                    <a:pt x="2802" y="20"/>
                    <a:pt x="2756" y="5"/>
                  </a:cubicBezTo>
                  <a:cubicBezTo>
                    <a:pt x="2748" y="2"/>
                    <a:pt x="2741" y="1"/>
                    <a:pt x="2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9"/>
            <p:cNvSpPr/>
            <p:nvPr/>
          </p:nvSpPr>
          <p:spPr>
            <a:xfrm>
              <a:off x="5165221" y="2966919"/>
              <a:ext cx="57945" cy="51865"/>
            </a:xfrm>
            <a:custGeom>
              <a:avLst/>
              <a:gdLst/>
              <a:ahLst/>
              <a:cxnLst/>
              <a:rect l="l" t="t" r="r" b="b"/>
              <a:pathLst>
                <a:path w="1868" h="1672" extrusionOk="0">
                  <a:moveTo>
                    <a:pt x="262" y="1"/>
                  </a:moveTo>
                  <a:cubicBezTo>
                    <a:pt x="0" y="178"/>
                    <a:pt x="0" y="178"/>
                    <a:pt x="250" y="304"/>
                  </a:cubicBezTo>
                  <a:cubicBezTo>
                    <a:pt x="292" y="324"/>
                    <a:pt x="342" y="335"/>
                    <a:pt x="388" y="347"/>
                  </a:cubicBezTo>
                  <a:cubicBezTo>
                    <a:pt x="465" y="293"/>
                    <a:pt x="569" y="289"/>
                    <a:pt x="646" y="228"/>
                  </a:cubicBezTo>
                  <a:lnTo>
                    <a:pt x="799" y="443"/>
                  </a:lnTo>
                  <a:lnTo>
                    <a:pt x="838" y="458"/>
                  </a:lnTo>
                  <a:lnTo>
                    <a:pt x="880" y="462"/>
                  </a:lnTo>
                  <a:lnTo>
                    <a:pt x="896" y="481"/>
                  </a:lnTo>
                  <a:cubicBezTo>
                    <a:pt x="889" y="518"/>
                    <a:pt x="900" y="540"/>
                    <a:pt x="936" y="540"/>
                  </a:cubicBezTo>
                  <a:cubicBezTo>
                    <a:pt x="941" y="540"/>
                    <a:pt x="947" y="540"/>
                    <a:pt x="953" y="539"/>
                  </a:cubicBezTo>
                  <a:lnTo>
                    <a:pt x="1226" y="854"/>
                  </a:lnTo>
                  <a:cubicBezTo>
                    <a:pt x="1230" y="888"/>
                    <a:pt x="1234" y="923"/>
                    <a:pt x="1234" y="954"/>
                  </a:cubicBezTo>
                  <a:cubicBezTo>
                    <a:pt x="1207" y="1350"/>
                    <a:pt x="1364" y="1592"/>
                    <a:pt x="1729" y="1669"/>
                  </a:cubicBezTo>
                  <a:cubicBezTo>
                    <a:pt x="1740" y="1671"/>
                    <a:pt x="1751" y="1672"/>
                    <a:pt x="1760" y="1672"/>
                  </a:cubicBezTo>
                  <a:cubicBezTo>
                    <a:pt x="1838" y="1672"/>
                    <a:pt x="1868" y="1605"/>
                    <a:pt x="1772" y="1526"/>
                  </a:cubicBezTo>
                  <a:lnTo>
                    <a:pt x="1683" y="1499"/>
                  </a:lnTo>
                  <a:cubicBezTo>
                    <a:pt x="1426" y="1288"/>
                    <a:pt x="1368" y="1015"/>
                    <a:pt x="1434" y="700"/>
                  </a:cubicBezTo>
                  <a:cubicBezTo>
                    <a:pt x="1403" y="700"/>
                    <a:pt x="1376" y="693"/>
                    <a:pt x="1349" y="677"/>
                  </a:cubicBezTo>
                  <a:lnTo>
                    <a:pt x="1268" y="562"/>
                  </a:lnTo>
                  <a:cubicBezTo>
                    <a:pt x="1234" y="489"/>
                    <a:pt x="1172" y="439"/>
                    <a:pt x="1095" y="424"/>
                  </a:cubicBezTo>
                  <a:lnTo>
                    <a:pt x="1092" y="420"/>
                  </a:lnTo>
                  <a:cubicBezTo>
                    <a:pt x="1068" y="331"/>
                    <a:pt x="992" y="297"/>
                    <a:pt x="922" y="254"/>
                  </a:cubicBezTo>
                  <a:cubicBezTo>
                    <a:pt x="888" y="216"/>
                    <a:pt x="861" y="174"/>
                    <a:pt x="811" y="158"/>
                  </a:cubicBezTo>
                  <a:lnTo>
                    <a:pt x="657" y="116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9"/>
            <p:cNvSpPr/>
            <p:nvPr/>
          </p:nvSpPr>
          <p:spPr>
            <a:xfrm>
              <a:off x="5483021" y="2597254"/>
              <a:ext cx="44948" cy="64925"/>
            </a:xfrm>
            <a:custGeom>
              <a:avLst/>
              <a:gdLst/>
              <a:ahLst/>
              <a:cxnLst/>
              <a:rect l="l" t="t" r="r" b="b"/>
              <a:pathLst>
                <a:path w="1449" h="2093" extrusionOk="0">
                  <a:moveTo>
                    <a:pt x="334" y="755"/>
                  </a:moveTo>
                  <a:cubicBezTo>
                    <a:pt x="353" y="797"/>
                    <a:pt x="365" y="843"/>
                    <a:pt x="372" y="890"/>
                  </a:cubicBezTo>
                  <a:lnTo>
                    <a:pt x="334" y="755"/>
                  </a:lnTo>
                  <a:close/>
                  <a:moveTo>
                    <a:pt x="919" y="1"/>
                  </a:moveTo>
                  <a:cubicBezTo>
                    <a:pt x="878" y="1"/>
                    <a:pt x="834" y="5"/>
                    <a:pt x="787" y="13"/>
                  </a:cubicBezTo>
                  <a:cubicBezTo>
                    <a:pt x="511" y="133"/>
                    <a:pt x="353" y="340"/>
                    <a:pt x="346" y="651"/>
                  </a:cubicBezTo>
                  <a:lnTo>
                    <a:pt x="334" y="755"/>
                  </a:lnTo>
                  <a:cubicBezTo>
                    <a:pt x="319" y="801"/>
                    <a:pt x="334" y="855"/>
                    <a:pt x="372" y="893"/>
                  </a:cubicBezTo>
                  <a:cubicBezTo>
                    <a:pt x="334" y="989"/>
                    <a:pt x="384" y="1139"/>
                    <a:pt x="211" y="1155"/>
                  </a:cubicBezTo>
                  <a:cubicBezTo>
                    <a:pt x="194" y="1148"/>
                    <a:pt x="175" y="1145"/>
                    <a:pt x="156" y="1145"/>
                  </a:cubicBezTo>
                  <a:cubicBezTo>
                    <a:pt x="78" y="1145"/>
                    <a:pt x="0" y="1195"/>
                    <a:pt x="34" y="1235"/>
                  </a:cubicBezTo>
                  <a:cubicBezTo>
                    <a:pt x="261" y="1504"/>
                    <a:pt x="492" y="1758"/>
                    <a:pt x="664" y="2065"/>
                  </a:cubicBezTo>
                  <a:cubicBezTo>
                    <a:pt x="676" y="2085"/>
                    <a:pt x="693" y="2093"/>
                    <a:pt x="713" y="2093"/>
                  </a:cubicBezTo>
                  <a:cubicBezTo>
                    <a:pt x="751" y="2093"/>
                    <a:pt x="799" y="2064"/>
                    <a:pt x="837" y="2038"/>
                  </a:cubicBezTo>
                  <a:cubicBezTo>
                    <a:pt x="922" y="1981"/>
                    <a:pt x="868" y="1935"/>
                    <a:pt x="834" y="1885"/>
                  </a:cubicBezTo>
                  <a:cubicBezTo>
                    <a:pt x="711" y="1723"/>
                    <a:pt x="591" y="1562"/>
                    <a:pt x="476" y="1397"/>
                  </a:cubicBezTo>
                  <a:cubicBezTo>
                    <a:pt x="516" y="1384"/>
                    <a:pt x="555" y="1379"/>
                    <a:pt x="594" y="1379"/>
                  </a:cubicBezTo>
                  <a:cubicBezTo>
                    <a:pt x="727" y="1379"/>
                    <a:pt x="860" y="1436"/>
                    <a:pt x="993" y="1436"/>
                  </a:cubicBezTo>
                  <a:cubicBezTo>
                    <a:pt x="1021" y="1436"/>
                    <a:pt x="1048" y="1433"/>
                    <a:pt x="1076" y="1427"/>
                  </a:cubicBezTo>
                  <a:cubicBezTo>
                    <a:pt x="1087" y="1281"/>
                    <a:pt x="1029" y="1256"/>
                    <a:pt x="955" y="1256"/>
                  </a:cubicBezTo>
                  <a:cubicBezTo>
                    <a:pt x="914" y="1256"/>
                    <a:pt x="869" y="1263"/>
                    <a:pt x="828" y="1263"/>
                  </a:cubicBezTo>
                  <a:cubicBezTo>
                    <a:pt x="819" y="1263"/>
                    <a:pt x="811" y="1263"/>
                    <a:pt x="803" y="1262"/>
                  </a:cubicBezTo>
                  <a:cubicBezTo>
                    <a:pt x="499" y="1174"/>
                    <a:pt x="611" y="886"/>
                    <a:pt x="526" y="694"/>
                  </a:cubicBezTo>
                  <a:cubicBezTo>
                    <a:pt x="591" y="478"/>
                    <a:pt x="645" y="259"/>
                    <a:pt x="891" y="163"/>
                  </a:cubicBezTo>
                  <a:cubicBezTo>
                    <a:pt x="1072" y="182"/>
                    <a:pt x="1229" y="294"/>
                    <a:pt x="1318" y="455"/>
                  </a:cubicBezTo>
                  <a:cubicBezTo>
                    <a:pt x="1348" y="473"/>
                    <a:pt x="1374" y="483"/>
                    <a:pt x="1394" y="483"/>
                  </a:cubicBezTo>
                  <a:cubicBezTo>
                    <a:pt x="1430" y="483"/>
                    <a:pt x="1448" y="452"/>
                    <a:pt x="1441" y="382"/>
                  </a:cubicBezTo>
                  <a:cubicBezTo>
                    <a:pt x="1336" y="142"/>
                    <a:pt x="1166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9"/>
            <p:cNvSpPr/>
            <p:nvPr/>
          </p:nvSpPr>
          <p:spPr>
            <a:xfrm>
              <a:off x="4885699" y="3054333"/>
              <a:ext cx="22676" cy="15200"/>
            </a:xfrm>
            <a:custGeom>
              <a:avLst/>
              <a:gdLst/>
              <a:ahLst/>
              <a:cxnLst/>
              <a:rect l="l" t="t" r="r" b="b"/>
              <a:pathLst>
                <a:path w="731" h="490" extrusionOk="0">
                  <a:moveTo>
                    <a:pt x="155" y="1"/>
                  </a:moveTo>
                  <a:cubicBezTo>
                    <a:pt x="129" y="1"/>
                    <a:pt x="103" y="9"/>
                    <a:pt x="81" y="26"/>
                  </a:cubicBezTo>
                  <a:cubicBezTo>
                    <a:pt x="23" y="57"/>
                    <a:pt x="0" y="130"/>
                    <a:pt x="19" y="195"/>
                  </a:cubicBezTo>
                  <a:cubicBezTo>
                    <a:pt x="43" y="302"/>
                    <a:pt x="57" y="454"/>
                    <a:pt x="175" y="454"/>
                  </a:cubicBezTo>
                  <a:cubicBezTo>
                    <a:pt x="193" y="454"/>
                    <a:pt x="214" y="450"/>
                    <a:pt x="238" y="441"/>
                  </a:cubicBezTo>
                  <a:cubicBezTo>
                    <a:pt x="266" y="432"/>
                    <a:pt x="293" y="429"/>
                    <a:pt x="318" y="429"/>
                  </a:cubicBezTo>
                  <a:cubicBezTo>
                    <a:pt x="423" y="429"/>
                    <a:pt x="511" y="489"/>
                    <a:pt x="617" y="489"/>
                  </a:cubicBezTo>
                  <a:cubicBezTo>
                    <a:pt x="652" y="489"/>
                    <a:pt x="690" y="482"/>
                    <a:pt x="730" y="464"/>
                  </a:cubicBezTo>
                  <a:cubicBezTo>
                    <a:pt x="519" y="357"/>
                    <a:pt x="388" y="203"/>
                    <a:pt x="254" y="49"/>
                  </a:cubicBezTo>
                  <a:cubicBezTo>
                    <a:pt x="229" y="18"/>
                    <a:pt x="192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9"/>
            <p:cNvSpPr/>
            <p:nvPr/>
          </p:nvSpPr>
          <p:spPr>
            <a:xfrm>
              <a:off x="4843978" y="2999366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lnTo>
                    <a:pt x="4" y="12"/>
                  </a:lnTo>
                  <a:cubicBezTo>
                    <a:pt x="4" y="8"/>
                    <a:pt x="4" y="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9"/>
            <p:cNvSpPr/>
            <p:nvPr/>
          </p:nvSpPr>
          <p:spPr>
            <a:xfrm>
              <a:off x="5095364" y="2965864"/>
              <a:ext cx="32695" cy="17899"/>
            </a:xfrm>
            <a:custGeom>
              <a:avLst/>
              <a:gdLst/>
              <a:ahLst/>
              <a:cxnLst/>
              <a:rect l="l" t="t" r="r" b="b"/>
              <a:pathLst>
                <a:path w="1054" h="577" extrusionOk="0">
                  <a:moveTo>
                    <a:pt x="0" y="0"/>
                  </a:moveTo>
                  <a:cubicBezTo>
                    <a:pt x="285" y="473"/>
                    <a:pt x="654" y="561"/>
                    <a:pt x="1053" y="577"/>
                  </a:cubicBezTo>
                  <a:cubicBezTo>
                    <a:pt x="731" y="338"/>
                    <a:pt x="381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9"/>
            <p:cNvSpPr/>
            <p:nvPr/>
          </p:nvSpPr>
          <p:spPr>
            <a:xfrm>
              <a:off x="5124678" y="2919055"/>
              <a:ext cx="43428" cy="30027"/>
            </a:xfrm>
            <a:custGeom>
              <a:avLst/>
              <a:gdLst/>
              <a:ahLst/>
              <a:cxnLst/>
              <a:rect l="l" t="t" r="r" b="b"/>
              <a:pathLst>
                <a:path w="1400" h="968" extrusionOk="0">
                  <a:moveTo>
                    <a:pt x="380" y="0"/>
                  </a:moveTo>
                  <a:cubicBezTo>
                    <a:pt x="332" y="0"/>
                    <a:pt x="279" y="42"/>
                    <a:pt x="250" y="103"/>
                  </a:cubicBezTo>
                  <a:cubicBezTo>
                    <a:pt x="97" y="237"/>
                    <a:pt x="1" y="387"/>
                    <a:pt x="131" y="587"/>
                  </a:cubicBezTo>
                  <a:cubicBezTo>
                    <a:pt x="212" y="725"/>
                    <a:pt x="366" y="779"/>
                    <a:pt x="485" y="871"/>
                  </a:cubicBezTo>
                  <a:cubicBezTo>
                    <a:pt x="513" y="860"/>
                    <a:pt x="542" y="856"/>
                    <a:pt x="570" y="856"/>
                  </a:cubicBezTo>
                  <a:cubicBezTo>
                    <a:pt x="664" y="856"/>
                    <a:pt x="755" y="906"/>
                    <a:pt x="848" y="906"/>
                  </a:cubicBezTo>
                  <a:cubicBezTo>
                    <a:pt x="868" y="906"/>
                    <a:pt x="888" y="904"/>
                    <a:pt x="908" y="898"/>
                  </a:cubicBezTo>
                  <a:cubicBezTo>
                    <a:pt x="915" y="898"/>
                    <a:pt x="919" y="894"/>
                    <a:pt x="923" y="891"/>
                  </a:cubicBezTo>
                  <a:cubicBezTo>
                    <a:pt x="1027" y="908"/>
                    <a:pt x="1129" y="968"/>
                    <a:pt x="1234" y="968"/>
                  </a:cubicBezTo>
                  <a:cubicBezTo>
                    <a:pt x="1288" y="968"/>
                    <a:pt x="1343" y="952"/>
                    <a:pt x="1399" y="906"/>
                  </a:cubicBezTo>
                  <a:lnTo>
                    <a:pt x="919" y="775"/>
                  </a:lnTo>
                  <a:cubicBezTo>
                    <a:pt x="792" y="649"/>
                    <a:pt x="627" y="625"/>
                    <a:pt x="477" y="564"/>
                  </a:cubicBezTo>
                  <a:cubicBezTo>
                    <a:pt x="327" y="502"/>
                    <a:pt x="281" y="399"/>
                    <a:pt x="339" y="245"/>
                  </a:cubicBezTo>
                  <a:cubicBezTo>
                    <a:pt x="435" y="203"/>
                    <a:pt x="535" y="137"/>
                    <a:pt x="443" y="30"/>
                  </a:cubicBezTo>
                  <a:cubicBezTo>
                    <a:pt x="424" y="9"/>
                    <a:pt x="403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9"/>
            <p:cNvSpPr/>
            <p:nvPr/>
          </p:nvSpPr>
          <p:spPr>
            <a:xfrm>
              <a:off x="5304190" y="2518432"/>
              <a:ext cx="98364" cy="92843"/>
            </a:xfrm>
            <a:custGeom>
              <a:avLst/>
              <a:gdLst/>
              <a:ahLst/>
              <a:cxnLst/>
              <a:rect l="l" t="t" r="r" b="b"/>
              <a:pathLst>
                <a:path w="3171" h="2993" extrusionOk="0">
                  <a:moveTo>
                    <a:pt x="1312" y="0"/>
                  </a:moveTo>
                  <a:cubicBezTo>
                    <a:pt x="1210" y="0"/>
                    <a:pt x="1113" y="41"/>
                    <a:pt x="1031" y="149"/>
                  </a:cubicBezTo>
                  <a:cubicBezTo>
                    <a:pt x="981" y="268"/>
                    <a:pt x="911" y="383"/>
                    <a:pt x="931" y="518"/>
                  </a:cubicBezTo>
                  <a:cubicBezTo>
                    <a:pt x="865" y="633"/>
                    <a:pt x="904" y="741"/>
                    <a:pt x="958" y="841"/>
                  </a:cubicBezTo>
                  <a:cubicBezTo>
                    <a:pt x="1057" y="1163"/>
                    <a:pt x="1203" y="1459"/>
                    <a:pt x="1453" y="1701"/>
                  </a:cubicBezTo>
                  <a:cubicBezTo>
                    <a:pt x="1453" y="1736"/>
                    <a:pt x="1461" y="1763"/>
                    <a:pt x="1480" y="1786"/>
                  </a:cubicBezTo>
                  <a:cubicBezTo>
                    <a:pt x="1511" y="1844"/>
                    <a:pt x="1572" y="1913"/>
                    <a:pt x="1557" y="1951"/>
                  </a:cubicBezTo>
                  <a:cubicBezTo>
                    <a:pt x="1547" y="1983"/>
                    <a:pt x="1529" y="1994"/>
                    <a:pt x="1507" y="1994"/>
                  </a:cubicBezTo>
                  <a:cubicBezTo>
                    <a:pt x="1471" y="1994"/>
                    <a:pt x="1427" y="1965"/>
                    <a:pt x="1396" y="1955"/>
                  </a:cubicBezTo>
                  <a:cubicBezTo>
                    <a:pt x="1301" y="1932"/>
                    <a:pt x="1248" y="1824"/>
                    <a:pt x="1136" y="1824"/>
                  </a:cubicBezTo>
                  <a:cubicBezTo>
                    <a:pt x="1134" y="1824"/>
                    <a:pt x="1132" y="1824"/>
                    <a:pt x="1130" y="1824"/>
                  </a:cubicBezTo>
                  <a:cubicBezTo>
                    <a:pt x="989" y="1792"/>
                    <a:pt x="851" y="1695"/>
                    <a:pt x="702" y="1695"/>
                  </a:cubicBezTo>
                  <a:cubicBezTo>
                    <a:pt x="641" y="1695"/>
                    <a:pt x="578" y="1711"/>
                    <a:pt x="512" y="1755"/>
                  </a:cubicBezTo>
                  <a:cubicBezTo>
                    <a:pt x="447" y="1723"/>
                    <a:pt x="388" y="1675"/>
                    <a:pt x="320" y="1675"/>
                  </a:cubicBezTo>
                  <a:cubicBezTo>
                    <a:pt x="291" y="1675"/>
                    <a:pt x="260" y="1684"/>
                    <a:pt x="227" y="1705"/>
                  </a:cubicBezTo>
                  <a:lnTo>
                    <a:pt x="224" y="1705"/>
                  </a:lnTo>
                  <a:cubicBezTo>
                    <a:pt x="16" y="1870"/>
                    <a:pt x="1" y="2043"/>
                    <a:pt x="197" y="2228"/>
                  </a:cubicBezTo>
                  <a:cubicBezTo>
                    <a:pt x="177" y="2297"/>
                    <a:pt x="224" y="2335"/>
                    <a:pt x="274" y="2374"/>
                  </a:cubicBezTo>
                  <a:cubicBezTo>
                    <a:pt x="227" y="2566"/>
                    <a:pt x="377" y="2677"/>
                    <a:pt x="462" y="2804"/>
                  </a:cubicBezTo>
                  <a:cubicBezTo>
                    <a:pt x="485" y="2912"/>
                    <a:pt x="573" y="2927"/>
                    <a:pt x="654" y="2939"/>
                  </a:cubicBezTo>
                  <a:lnTo>
                    <a:pt x="604" y="2823"/>
                  </a:lnTo>
                  <a:cubicBezTo>
                    <a:pt x="496" y="2581"/>
                    <a:pt x="481" y="2293"/>
                    <a:pt x="266" y="2101"/>
                  </a:cubicBezTo>
                  <a:cubicBezTo>
                    <a:pt x="370" y="1901"/>
                    <a:pt x="569" y="1993"/>
                    <a:pt x="723" y="1947"/>
                  </a:cubicBezTo>
                  <a:lnTo>
                    <a:pt x="877" y="1974"/>
                  </a:lnTo>
                  <a:cubicBezTo>
                    <a:pt x="988" y="2162"/>
                    <a:pt x="1196" y="2101"/>
                    <a:pt x="1357" y="2166"/>
                  </a:cubicBezTo>
                  <a:cubicBezTo>
                    <a:pt x="1611" y="2412"/>
                    <a:pt x="1880" y="2639"/>
                    <a:pt x="2072" y="2992"/>
                  </a:cubicBezTo>
                  <a:cubicBezTo>
                    <a:pt x="2210" y="2747"/>
                    <a:pt x="2033" y="2601"/>
                    <a:pt x="2022" y="2435"/>
                  </a:cubicBezTo>
                  <a:cubicBezTo>
                    <a:pt x="2065" y="2419"/>
                    <a:pt x="2106" y="2409"/>
                    <a:pt x="2144" y="2409"/>
                  </a:cubicBezTo>
                  <a:cubicBezTo>
                    <a:pt x="2197" y="2409"/>
                    <a:pt x="2247" y="2428"/>
                    <a:pt x="2299" y="2478"/>
                  </a:cubicBezTo>
                  <a:cubicBezTo>
                    <a:pt x="2338" y="2520"/>
                    <a:pt x="2387" y="2576"/>
                    <a:pt x="2454" y="2576"/>
                  </a:cubicBezTo>
                  <a:cubicBezTo>
                    <a:pt x="2472" y="2576"/>
                    <a:pt x="2492" y="2572"/>
                    <a:pt x="2514" y="2562"/>
                  </a:cubicBezTo>
                  <a:lnTo>
                    <a:pt x="2956" y="2862"/>
                  </a:lnTo>
                  <a:cubicBezTo>
                    <a:pt x="2963" y="2973"/>
                    <a:pt x="3048" y="2989"/>
                    <a:pt x="3132" y="2992"/>
                  </a:cubicBezTo>
                  <a:lnTo>
                    <a:pt x="3171" y="2816"/>
                  </a:lnTo>
                  <a:cubicBezTo>
                    <a:pt x="3152" y="2796"/>
                    <a:pt x="3125" y="2785"/>
                    <a:pt x="3094" y="2785"/>
                  </a:cubicBezTo>
                  <a:cubicBezTo>
                    <a:pt x="2921" y="2650"/>
                    <a:pt x="2767" y="2485"/>
                    <a:pt x="2533" y="2454"/>
                  </a:cubicBezTo>
                  <a:lnTo>
                    <a:pt x="1592" y="1686"/>
                  </a:lnTo>
                  <a:cubicBezTo>
                    <a:pt x="1595" y="1663"/>
                    <a:pt x="1592" y="1640"/>
                    <a:pt x="1576" y="1621"/>
                  </a:cubicBezTo>
                  <a:cubicBezTo>
                    <a:pt x="1396" y="1375"/>
                    <a:pt x="1319" y="1056"/>
                    <a:pt x="1069" y="856"/>
                  </a:cubicBezTo>
                  <a:cubicBezTo>
                    <a:pt x="1154" y="737"/>
                    <a:pt x="1100" y="591"/>
                    <a:pt x="1127" y="460"/>
                  </a:cubicBezTo>
                  <a:lnTo>
                    <a:pt x="1200" y="295"/>
                  </a:lnTo>
                  <a:lnTo>
                    <a:pt x="1749" y="429"/>
                  </a:lnTo>
                  <a:lnTo>
                    <a:pt x="2126" y="806"/>
                  </a:lnTo>
                  <a:cubicBezTo>
                    <a:pt x="2172" y="591"/>
                    <a:pt x="2149" y="456"/>
                    <a:pt x="2010" y="360"/>
                  </a:cubicBezTo>
                  <a:cubicBezTo>
                    <a:pt x="1895" y="207"/>
                    <a:pt x="1722" y="134"/>
                    <a:pt x="1565" y="64"/>
                  </a:cubicBezTo>
                  <a:cubicBezTo>
                    <a:pt x="1481" y="27"/>
                    <a:pt x="1395" y="0"/>
                    <a:pt x="1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9"/>
            <p:cNvSpPr/>
            <p:nvPr/>
          </p:nvSpPr>
          <p:spPr>
            <a:xfrm>
              <a:off x="5063165" y="2897186"/>
              <a:ext cx="53789" cy="57604"/>
            </a:xfrm>
            <a:custGeom>
              <a:avLst/>
              <a:gdLst/>
              <a:ahLst/>
              <a:cxnLst/>
              <a:rect l="l" t="t" r="r" b="b"/>
              <a:pathLst>
                <a:path w="1734" h="1857" extrusionOk="0">
                  <a:moveTo>
                    <a:pt x="457" y="0"/>
                  </a:moveTo>
                  <a:cubicBezTo>
                    <a:pt x="346" y="0"/>
                    <a:pt x="236" y="27"/>
                    <a:pt x="139" y="82"/>
                  </a:cubicBezTo>
                  <a:cubicBezTo>
                    <a:pt x="35" y="139"/>
                    <a:pt x="1" y="220"/>
                    <a:pt x="59" y="328"/>
                  </a:cubicBezTo>
                  <a:cubicBezTo>
                    <a:pt x="81" y="371"/>
                    <a:pt x="105" y="386"/>
                    <a:pt x="129" y="386"/>
                  </a:cubicBezTo>
                  <a:cubicBezTo>
                    <a:pt x="172" y="386"/>
                    <a:pt x="214" y="333"/>
                    <a:pt x="247" y="308"/>
                  </a:cubicBezTo>
                  <a:cubicBezTo>
                    <a:pt x="333" y="238"/>
                    <a:pt x="425" y="214"/>
                    <a:pt x="521" y="214"/>
                  </a:cubicBezTo>
                  <a:cubicBezTo>
                    <a:pt x="583" y="214"/>
                    <a:pt x="647" y="224"/>
                    <a:pt x="712" y="239"/>
                  </a:cubicBezTo>
                  <a:cubicBezTo>
                    <a:pt x="735" y="258"/>
                    <a:pt x="758" y="274"/>
                    <a:pt x="789" y="289"/>
                  </a:cubicBezTo>
                  <a:cubicBezTo>
                    <a:pt x="789" y="527"/>
                    <a:pt x="577" y="785"/>
                    <a:pt x="816" y="1019"/>
                  </a:cubicBezTo>
                  <a:cubicBezTo>
                    <a:pt x="823" y="1196"/>
                    <a:pt x="865" y="1350"/>
                    <a:pt x="1061" y="1407"/>
                  </a:cubicBezTo>
                  <a:cubicBezTo>
                    <a:pt x="1315" y="1480"/>
                    <a:pt x="1515" y="1638"/>
                    <a:pt x="1707" y="1857"/>
                  </a:cubicBezTo>
                  <a:cubicBezTo>
                    <a:pt x="1734" y="1446"/>
                    <a:pt x="1734" y="1442"/>
                    <a:pt x="1484" y="1311"/>
                  </a:cubicBezTo>
                  <a:cubicBezTo>
                    <a:pt x="1292" y="1211"/>
                    <a:pt x="1092" y="1123"/>
                    <a:pt x="977" y="923"/>
                  </a:cubicBezTo>
                  <a:cubicBezTo>
                    <a:pt x="885" y="681"/>
                    <a:pt x="1027" y="439"/>
                    <a:pt x="950" y="201"/>
                  </a:cubicBezTo>
                  <a:cubicBezTo>
                    <a:pt x="946" y="170"/>
                    <a:pt x="946" y="139"/>
                    <a:pt x="942" y="105"/>
                  </a:cubicBezTo>
                  <a:cubicBezTo>
                    <a:pt x="846" y="82"/>
                    <a:pt x="754" y="62"/>
                    <a:pt x="662" y="32"/>
                  </a:cubicBezTo>
                  <a:cubicBezTo>
                    <a:pt x="595" y="11"/>
                    <a:pt x="526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9"/>
            <p:cNvSpPr/>
            <p:nvPr/>
          </p:nvSpPr>
          <p:spPr>
            <a:xfrm>
              <a:off x="5269634" y="2980165"/>
              <a:ext cx="36045" cy="13028"/>
            </a:xfrm>
            <a:custGeom>
              <a:avLst/>
              <a:gdLst/>
              <a:ahLst/>
              <a:cxnLst/>
              <a:rect l="l" t="t" r="r" b="b"/>
              <a:pathLst>
                <a:path w="1162" h="420" extrusionOk="0">
                  <a:moveTo>
                    <a:pt x="846" y="0"/>
                  </a:moveTo>
                  <a:cubicBezTo>
                    <a:pt x="796" y="20"/>
                    <a:pt x="742" y="43"/>
                    <a:pt x="700" y="77"/>
                  </a:cubicBezTo>
                  <a:cubicBezTo>
                    <a:pt x="680" y="96"/>
                    <a:pt x="673" y="119"/>
                    <a:pt x="680" y="150"/>
                  </a:cubicBezTo>
                  <a:cubicBezTo>
                    <a:pt x="684" y="162"/>
                    <a:pt x="685" y="168"/>
                    <a:pt x="683" y="168"/>
                  </a:cubicBezTo>
                  <a:cubicBezTo>
                    <a:pt x="680" y="168"/>
                    <a:pt x="671" y="157"/>
                    <a:pt x="654" y="135"/>
                  </a:cubicBezTo>
                  <a:cubicBezTo>
                    <a:pt x="673" y="96"/>
                    <a:pt x="665" y="58"/>
                    <a:pt x="631" y="39"/>
                  </a:cubicBezTo>
                  <a:cubicBezTo>
                    <a:pt x="564" y="30"/>
                    <a:pt x="499" y="11"/>
                    <a:pt x="436" y="11"/>
                  </a:cubicBezTo>
                  <a:cubicBezTo>
                    <a:pt x="389" y="11"/>
                    <a:pt x="342" y="21"/>
                    <a:pt x="296" y="54"/>
                  </a:cubicBezTo>
                  <a:lnTo>
                    <a:pt x="0" y="23"/>
                  </a:lnTo>
                  <a:lnTo>
                    <a:pt x="0" y="23"/>
                  </a:lnTo>
                  <a:cubicBezTo>
                    <a:pt x="50" y="139"/>
                    <a:pt x="169" y="169"/>
                    <a:pt x="250" y="246"/>
                  </a:cubicBezTo>
                  <a:cubicBezTo>
                    <a:pt x="280" y="240"/>
                    <a:pt x="309" y="237"/>
                    <a:pt x="339" y="237"/>
                  </a:cubicBezTo>
                  <a:cubicBezTo>
                    <a:pt x="363" y="237"/>
                    <a:pt x="387" y="239"/>
                    <a:pt x="412" y="242"/>
                  </a:cubicBezTo>
                  <a:cubicBezTo>
                    <a:pt x="431" y="266"/>
                    <a:pt x="442" y="285"/>
                    <a:pt x="458" y="308"/>
                  </a:cubicBezTo>
                  <a:lnTo>
                    <a:pt x="469" y="319"/>
                  </a:lnTo>
                  <a:cubicBezTo>
                    <a:pt x="496" y="362"/>
                    <a:pt x="519" y="408"/>
                    <a:pt x="577" y="419"/>
                  </a:cubicBezTo>
                  <a:cubicBezTo>
                    <a:pt x="769" y="362"/>
                    <a:pt x="1007" y="381"/>
                    <a:pt x="1122" y="166"/>
                  </a:cubicBezTo>
                  <a:cubicBezTo>
                    <a:pt x="1160" y="90"/>
                    <a:pt x="1161" y="36"/>
                    <a:pt x="1079" y="36"/>
                  </a:cubicBezTo>
                  <a:cubicBezTo>
                    <a:pt x="1069" y="36"/>
                    <a:pt x="1058" y="37"/>
                    <a:pt x="1046" y="39"/>
                  </a:cubicBezTo>
                  <a:lnTo>
                    <a:pt x="942" y="4"/>
                  </a:lnTo>
                  <a:cubicBezTo>
                    <a:pt x="911" y="4"/>
                    <a:pt x="880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9"/>
            <p:cNvSpPr/>
            <p:nvPr/>
          </p:nvSpPr>
          <p:spPr>
            <a:xfrm>
              <a:off x="5424579" y="2877644"/>
              <a:ext cx="17216" cy="24475"/>
            </a:xfrm>
            <a:custGeom>
              <a:avLst/>
              <a:gdLst/>
              <a:ahLst/>
              <a:cxnLst/>
              <a:rect l="l" t="t" r="r" b="b"/>
              <a:pathLst>
                <a:path w="555" h="789" extrusionOk="0">
                  <a:moveTo>
                    <a:pt x="308" y="1"/>
                  </a:moveTo>
                  <a:lnTo>
                    <a:pt x="308" y="1"/>
                  </a:lnTo>
                  <a:cubicBezTo>
                    <a:pt x="1" y="420"/>
                    <a:pt x="1" y="420"/>
                    <a:pt x="554" y="788"/>
                  </a:cubicBezTo>
                  <a:cubicBezTo>
                    <a:pt x="470" y="504"/>
                    <a:pt x="393" y="266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9"/>
            <p:cNvSpPr/>
            <p:nvPr/>
          </p:nvSpPr>
          <p:spPr>
            <a:xfrm>
              <a:off x="5395637" y="2716619"/>
              <a:ext cx="65824" cy="68151"/>
            </a:xfrm>
            <a:custGeom>
              <a:avLst/>
              <a:gdLst/>
              <a:ahLst/>
              <a:cxnLst/>
              <a:rect l="l" t="t" r="r" b="b"/>
              <a:pathLst>
                <a:path w="2122" h="2197" extrusionOk="0">
                  <a:moveTo>
                    <a:pt x="1618" y="0"/>
                  </a:moveTo>
                  <a:cubicBezTo>
                    <a:pt x="1569" y="2"/>
                    <a:pt x="1520" y="2"/>
                    <a:pt x="1471" y="2"/>
                  </a:cubicBezTo>
                  <a:cubicBezTo>
                    <a:pt x="1446" y="2"/>
                    <a:pt x="1422" y="2"/>
                    <a:pt x="1397" y="2"/>
                  </a:cubicBezTo>
                  <a:cubicBezTo>
                    <a:pt x="1175" y="2"/>
                    <a:pt x="951" y="6"/>
                    <a:pt x="738" y="93"/>
                  </a:cubicBezTo>
                  <a:cubicBezTo>
                    <a:pt x="723" y="91"/>
                    <a:pt x="708" y="91"/>
                    <a:pt x="693" y="91"/>
                  </a:cubicBezTo>
                  <a:cubicBezTo>
                    <a:pt x="532" y="91"/>
                    <a:pt x="380" y="166"/>
                    <a:pt x="288" y="296"/>
                  </a:cubicBezTo>
                  <a:cubicBezTo>
                    <a:pt x="173" y="488"/>
                    <a:pt x="231" y="669"/>
                    <a:pt x="354" y="830"/>
                  </a:cubicBezTo>
                  <a:cubicBezTo>
                    <a:pt x="357" y="884"/>
                    <a:pt x="384" y="919"/>
                    <a:pt x="442" y="923"/>
                  </a:cubicBezTo>
                  <a:lnTo>
                    <a:pt x="526" y="976"/>
                  </a:lnTo>
                  <a:cubicBezTo>
                    <a:pt x="561" y="1111"/>
                    <a:pt x="696" y="1142"/>
                    <a:pt x="776" y="1234"/>
                  </a:cubicBezTo>
                  <a:cubicBezTo>
                    <a:pt x="845" y="1384"/>
                    <a:pt x="1049" y="1476"/>
                    <a:pt x="972" y="1687"/>
                  </a:cubicBezTo>
                  <a:lnTo>
                    <a:pt x="980" y="1699"/>
                  </a:lnTo>
                  <a:lnTo>
                    <a:pt x="192" y="1902"/>
                  </a:lnTo>
                  <a:cubicBezTo>
                    <a:pt x="167" y="1897"/>
                    <a:pt x="137" y="1893"/>
                    <a:pt x="110" y="1893"/>
                  </a:cubicBezTo>
                  <a:cubicBezTo>
                    <a:pt x="63" y="1893"/>
                    <a:pt x="21" y="1905"/>
                    <a:pt x="12" y="1941"/>
                  </a:cubicBezTo>
                  <a:cubicBezTo>
                    <a:pt x="0" y="1998"/>
                    <a:pt x="88" y="2037"/>
                    <a:pt x="161" y="2037"/>
                  </a:cubicBezTo>
                  <a:cubicBezTo>
                    <a:pt x="211" y="2061"/>
                    <a:pt x="259" y="2071"/>
                    <a:pt x="305" y="2071"/>
                  </a:cubicBezTo>
                  <a:cubicBezTo>
                    <a:pt x="452" y="2071"/>
                    <a:pt x="582" y="1970"/>
                    <a:pt x="722" y="1941"/>
                  </a:cubicBezTo>
                  <a:cubicBezTo>
                    <a:pt x="758" y="1934"/>
                    <a:pt x="791" y="1930"/>
                    <a:pt x="820" y="1930"/>
                  </a:cubicBezTo>
                  <a:cubicBezTo>
                    <a:pt x="945" y="1930"/>
                    <a:pt x="1015" y="1996"/>
                    <a:pt x="1064" y="2133"/>
                  </a:cubicBezTo>
                  <a:cubicBezTo>
                    <a:pt x="1093" y="2179"/>
                    <a:pt x="1119" y="2197"/>
                    <a:pt x="1143" y="2197"/>
                  </a:cubicBezTo>
                  <a:cubicBezTo>
                    <a:pt x="1182" y="2197"/>
                    <a:pt x="1213" y="2148"/>
                    <a:pt x="1237" y="2102"/>
                  </a:cubicBezTo>
                  <a:cubicBezTo>
                    <a:pt x="1291" y="1998"/>
                    <a:pt x="1330" y="1887"/>
                    <a:pt x="1372" y="1783"/>
                  </a:cubicBezTo>
                  <a:cubicBezTo>
                    <a:pt x="1752" y="1564"/>
                    <a:pt x="1944" y="1215"/>
                    <a:pt x="2121" y="773"/>
                  </a:cubicBezTo>
                  <a:lnTo>
                    <a:pt x="2121" y="773"/>
                  </a:lnTo>
                  <a:cubicBezTo>
                    <a:pt x="1737" y="969"/>
                    <a:pt x="1560" y="1295"/>
                    <a:pt x="1318" y="1557"/>
                  </a:cubicBezTo>
                  <a:lnTo>
                    <a:pt x="1310" y="1553"/>
                  </a:lnTo>
                  <a:cubicBezTo>
                    <a:pt x="1145" y="1445"/>
                    <a:pt x="1114" y="1211"/>
                    <a:pt x="907" y="1149"/>
                  </a:cubicBezTo>
                  <a:lnTo>
                    <a:pt x="576" y="765"/>
                  </a:lnTo>
                  <a:cubicBezTo>
                    <a:pt x="565" y="657"/>
                    <a:pt x="488" y="596"/>
                    <a:pt x="430" y="523"/>
                  </a:cubicBezTo>
                  <a:cubicBezTo>
                    <a:pt x="492" y="342"/>
                    <a:pt x="672" y="296"/>
                    <a:pt x="811" y="208"/>
                  </a:cubicBezTo>
                  <a:lnTo>
                    <a:pt x="922" y="192"/>
                  </a:lnTo>
                  <a:cubicBezTo>
                    <a:pt x="965" y="181"/>
                    <a:pt x="1003" y="177"/>
                    <a:pt x="1045" y="169"/>
                  </a:cubicBezTo>
                  <a:cubicBezTo>
                    <a:pt x="1222" y="208"/>
                    <a:pt x="1395" y="254"/>
                    <a:pt x="1579" y="273"/>
                  </a:cubicBezTo>
                  <a:cubicBezTo>
                    <a:pt x="1611" y="277"/>
                    <a:pt x="1648" y="282"/>
                    <a:pt x="1684" y="282"/>
                  </a:cubicBezTo>
                  <a:cubicBezTo>
                    <a:pt x="1763" y="282"/>
                    <a:pt x="1837" y="257"/>
                    <a:pt x="1837" y="139"/>
                  </a:cubicBezTo>
                  <a:cubicBezTo>
                    <a:pt x="1837" y="16"/>
                    <a:pt x="1722" y="0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9"/>
            <p:cNvSpPr/>
            <p:nvPr/>
          </p:nvSpPr>
          <p:spPr>
            <a:xfrm>
              <a:off x="5515188" y="2548738"/>
              <a:ext cx="22303" cy="37348"/>
            </a:xfrm>
            <a:custGeom>
              <a:avLst/>
              <a:gdLst/>
              <a:ahLst/>
              <a:cxnLst/>
              <a:rect l="l" t="t" r="r" b="b"/>
              <a:pathLst>
                <a:path w="719" h="1204" extrusionOk="0">
                  <a:moveTo>
                    <a:pt x="492" y="1"/>
                  </a:moveTo>
                  <a:cubicBezTo>
                    <a:pt x="474" y="1"/>
                    <a:pt x="456" y="1"/>
                    <a:pt x="438" y="2"/>
                  </a:cubicBezTo>
                  <a:cubicBezTo>
                    <a:pt x="69" y="117"/>
                    <a:pt x="0" y="386"/>
                    <a:pt x="73" y="724"/>
                  </a:cubicBezTo>
                  <a:cubicBezTo>
                    <a:pt x="240" y="1099"/>
                    <a:pt x="286" y="1203"/>
                    <a:pt x="455" y="1203"/>
                  </a:cubicBezTo>
                  <a:cubicBezTo>
                    <a:pt x="520" y="1203"/>
                    <a:pt x="603" y="1188"/>
                    <a:pt x="719" y="1166"/>
                  </a:cubicBezTo>
                  <a:cubicBezTo>
                    <a:pt x="496" y="1070"/>
                    <a:pt x="384" y="932"/>
                    <a:pt x="285" y="782"/>
                  </a:cubicBezTo>
                  <a:cubicBezTo>
                    <a:pt x="304" y="578"/>
                    <a:pt x="319" y="367"/>
                    <a:pt x="507" y="229"/>
                  </a:cubicBezTo>
                  <a:cubicBezTo>
                    <a:pt x="592" y="229"/>
                    <a:pt x="684" y="194"/>
                    <a:pt x="669" y="106"/>
                  </a:cubicBezTo>
                  <a:cubicBezTo>
                    <a:pt x="653" y="15"/>
                    <a:pt x="573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9"/>
            <p:cNvSpPr/>
            <p:nvPr/>
          </p:nvSpPr>
          <p:spPr>
            <a:xfrm>
              <a:off x="4800643" y="3026757"/>
              <a:ext cx="19512" cy="19977"/>
            </a:xfrm>
            <a:custGeom>
              <a:avLst/>
              <a:gdLst/>
              <a:ahLst/>
              <a:cxnLst/>
              <a:rect l="l" t="t" r="r" b="b"/>
              <a:pathLst>
                <a:path w="629" h="644" extrusionOk="0">
                  <a:moveTo>
                    <a:pt x="203" y="1"/>
                  </a:moveTo>
                  <a:cubicBezTo>
                    <a:pt x="3" y="1"/>
                    <a:pt x="0" y="122"/>
                    <a:pt x="52" y="462"/>
                  </a:cubicBezTo>
                  <a:cubicBezTo>
                    <a:pt x="72" y="489"/>
                    <a:pt x="95" y="512"/>
                    <a:pt x="122" y="531"/>
                  </a:cubicBezTo>
                  <a:cubicBezTo>
                    <a:pt x="168" y="565"/>
                    <a:pt x="202" y="643"/>
                    <a:pt x="259" y="643"/>
                  </a:cubicBezTo>
                  <a:cubicBezTo>
                    <a:pt x="273" y="643"/>
                    <a:pt x="288" y="639"/>
                    <a:pt x="306" y="627"/>
                  </a:cubicBezTo>
                  <a:cubicBezTo>
                    <a:pt x="383" y="573"/>
                    <a:pt x="352" y="481"/>
                    <a:pt x="318" y="412"/>
                  </a:cubicBezTo>
                  <a:cubicBezTo>
                    <a:pt x="302" y="381"/>
                    <a:pt x="294" y="354"/>
                    <a:pt x="279" y="320"/>
                  </a:cubicBezTo>
                  <a:cubicBezTo>
                    <a:pt x="360" y="201"/>
                    <a:pt x="552" y="220"/>
                    <a:pt x="629" y="70"/>
                  </a:cubicBezTo>
                  <a:cubicBezTo>
                    <a:pt x="434" y="27"/>
                    <a:pt x="29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9"/>
            <p:cNvSpPr/>
            <p:nvPr/>
          </p:nvSpPr>
          <p:spPr>
            <a:xfrm>
              <a:off x="4824652" y="2940242"/>
              <a:ext cx="94921" cy="84654"/>
            </a:xfrm>
            <a:custGeom>
              <a:avLst/>
              <a:gdLst/>
              <a:ahLst/>
              <a:cxnLst/>
              <a:rect l="l" t="t" r="r" b="b"/>
              <a:pathLst>
                <a:path w="3060" h="2729" extrusionOk="0">
                  <a:moveTo>
                    <a:pt x="2750" y="0"/>
                  </a:moveTo>
                  <a:cubicBezTo>
                    <a:pt x="2611" y="0"/>
                    <a:pt x="2623" y="76"/>
                    <a:pt x="2660" y="319"/>
                  </a:cubicBezTo>
                  <a:cubicBezTo>
                    <a:pt x="2660" y="438"/>
                    <a:pt x="2583" y="511"/>
                    <a:pt x="2499" y="576"/>
                  </a:cubicBezTo>
                  <a:cubicBezTo>
                    <a:pt x="2391" y="538"/>
                    <a:pt x="2279" y="503"/>
                    <a:pt x="2172" y="484"/>
                  </a:cubicBezTo>
                  <a:cubicBezTo>
                    <a:pt x="2140" y="481"/>
                    <a:pt x="2112" y="479"/>
                    <a:pt x="2085" y="479"/>
                  </a:cubicBezTo>
                  <a:cubicBezTo>
                    <a:pt x="1895" y="479"/>
                    <a:pt x="1845" y="578"/>
                    <a:pt x="1926" y="784"/>
                  </a:cubicBezTo>
                  <a:cubicBezTo>
                    <a:pt x="1984" y="938"/>
                    <a:pt x="2064" y="1080"/>
                    <a:pt x="2133" y="1226"/>
                  </a:cubicBezTo>
                  <a:lnTo>
                    <a:pt x="2022" y="1310"/>
                  </a:lnTo>
                  <a:cubicBezTo>
                    <a:pt x="1848" y="1305"/>
                    <a:pt x="1674" y="1297"/>
                    <a:pt x="1500" y="1297"/>
                  </a:cubicBezTo>
                  <a:cubicBezTo>
                    <a:pt x="1214" y="1297"/>
                    <a:pt x="929" y="1317"/>
                    <a:pt x="646" y="1399"/>
                  </a:cubicBezTo>
                  <a:lnTo>
                    <a:pt x="619" y="1587"/>
                  </a:lnTo>
                  <a:cubicBezTo>
                    <a:pt x="562" y="1695"/>
                    <a:pt x="616" y="1806"/>
                    <a:pt x="635" y="1914"/>
                  </a:cubicBezTo>
                  <a:cubicBezTo>
                    <a:pt x="493" y="1937"/>
                    <a:pt x="339" y="1937"/>
                    <a:pt x="220" y="1994"/>
                  </a:cubicBezTo>
                  <a:cubicBezTo>
                    <a:pt x="101" y="2052"/>
                    <a:pt x="1" y="2171"/>
                    <a:pt x="235" y="2233"/>
                  </a:cubicBezTo>
                  <a:lnTo>
                    <a:pt x="239" y="2240"/>
                  </a:lnTo>
                  <a:cubicBezTo>
                    <a:pt x="347" y="2402"/>
                    <a:pt x="543" y="2436"/>
                    <a:pt x="666" y="2575"/>
                  </a:cubicBezTo>
                  <a:cubicBezTo>
                    <a:pt x="654" y="2636"/>
                    <a:pt x="627" y="2709"/>
                    <a:pt x="712" y="2728"/>
                  </a:cubicBezTo>
                  <a:cubicBezTo>
                    <a:pt x="715" y="2729"/>
                    <a:pt x="717" y="2729"/>
                    <a:pt x="720" y="2729"/>
                  </a:cubicBezTo>
                  <a:cubicBezTo>
                    <a:pt x="763" y="2729"/>
                    <a:pt x="801" y="2702"/>
                    <a:pt x="808" y="2655"/>
                  </a:cubicBezTo>
                  <a:lnTo>
                    <a:pt x="808" y="2640"/>
                  </a:lnTo>
                  <a:cubicBezTo>
                    <a:pt x="789" y="2563"/>
                    <a:pt x="762" y="2486"/>
                    <a:pt x="731" y="2421"/>
                  </a:cubicBezTo>
                  <a:lnTo>
                    <a:pt x="731" y="2248"/>
                  </a:lnTo>
                  <a:cubicBezTo>
                    <a:pt x="850" y="2152"/>
                    <a:pt x="954" y="2048"/>
                    <a:pt x="885" y="1868"/>
                  </a:cubicBezTo>
                  <a:cubicBezTo>
                    <a:pt x="794" y="1652"/>
                    <a:pt x="879" y="1604"/>
                    <a:pt x="1017" y="1604"/>
                  </a:cubicBezTo>
                  <a:cubicBezTo>
                    <a:pt x="1049" y="1604"/>
                    <a:pt x="1083" y="1607"/>
                    <a:pt x="1119" y="1610"/>
                  </a:cubicBezTo>
                  <a:lnTo>
                    <a:pt x="1315" y="1633"/>
                  </a:lnTo>
                  <a:cubicBezTo>
                    <a:pt x="1399" y="1658"/>
                    <a:pt x="1486" y="1670"/>
                    <a:pt x="1573" y="1670"/>
                  </a:cubicBezTo>
                  <a:cubicBezTo>
                    <a:pt x="1701" y="1670"/>
                    <a:pt x="1828" y="1644"/>
                    <a:pt x="1945" y="1591"/>
                  </a:cubicBezTo>
                  <a:cubicBezTo>
                    <a:pt x="2279" y="1560"/>
                    <a:pt x="2314" y="1522"/>
                    <a:pt x="2268" y="1237"/>
                  </a:cubicBezTo>
                  <a:cubicBezTo>
                    <a:pt x="2268" y="1157"/>
                    <a:pt x="2291" y="1064"/>
                    <a:pt x="2260" y="995"/>
                  </a:cubicBezTo>
                  <a:cubicBezTo>
                    <a:pt x="2164" y="776"/>
                    <a:pt x="2260" y="707"/>
                    <a:pt x="2460" y="680"/>
                  </a:cubicBezTo>
                  <a:cubicBezTo>
                    <a:pt x="2470" y="728"/>
                    <a:pt x="2487" y="746"/>
                    <a:pt x="2510" y="746"/>
                  </a:cubicBezTo>
                  <a:cubicBezTo>
                    <a:pt x="2531" y="746"/>
                    <a:pt x="2555" y="731"/>
                    <a:pt x="2583" y="711"/>
                  </a:cubicBezTo>
                  <a:cubicBezTo>
                    <a:pt x="2760" y="707"/>
                    <a:pt x="2921" y="688"/>
                    <a:pt x="2844" y="442"/>
                  </a:cubicBezTo>
                  <a:cubicBezTo>
                    <a:pt x="2914" y="319"/>
                    <a:pt x="3060" y="215"/>
                    <a:pt x="3044" y="39"/>
                  </a:cubicBezTo>
                  <a:cubicBezTo>
                    <a:pt x="2907" y="16"/>
                    <a:pt x="2813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9"/>
            <p:cNvSpPr/>
            <p:nvPr/>
          </p:nvSpPr>
          <p:spPr>
            <a:xfrm>
              <a:off x="5229463" y="2841071"/>
              <a:ext cx="50097" cy="40543"/>
            </a:xfrm>
            <a:custGeom>
              <a:avLst/>
              <a:gdLst/>
              <a:ahLst/>
              <a:cxnLst/>
              <a:rect l="l" t="t" r="r" b="b"/>
              <a:pathLst>
                <a:path w="1615" h="1307" extrusionOk="0">
                  <a:moveTo>
                    <a:pt x="804" y="1"/>
                  </a:moveTo>
                  <a:cubicBezTo>
                    <a:pt x="698" y="1"/>
                    <a:pt x="651" y="134"/>
                    <a:pt x="565" y="177"/>
                  </a:cubicBezTo>
                  <a:lnTo>
                    <a:pt x="346" y="626"/>
                  </a:lnTo>
                  <a:cubicBezTo>
                    <a:pt x="327" y="657"/>
                    <a:pt x="308" y="684"/>
                    <a:pt x="292" y="719"/>
                  </a:cubicBezTo>
                  <a:cubicBezTo>
                    <a:pt x="139" y="811"/>
                    <a:pt x="154" y="1007"/>
                    <a:pt x="39" y="1122"/>
                  </a:cubicBezTo>
                  <a:cubicBezTo>
                    <a:pt x="0" y="1160"/>
                    <a:pt x="0" y="1222"/>
                    <a:pt x="39" y="1260"/>
                  </a:cubicBezTo>
                  <a:cubicBezTo>
                    <a:pt x="46" y="1272"/>
                    <a:pt x="58" y="1280"/>
                    <a:pt x="73" y="1287"/>
                  </a:cubicBezTo>
                  <a:cubicBezTo>
                    <a:pt x="98" y="1300"/>
                    <a:pt x="127" y="1306"/>
                    <a:pt x="155" y="1306"/>
                  </a:cubicBezTo>
                  <a:cubicBezTo>
                    <a:pt x="197" y="1306"/>
                    <a:pt x="235" y="1291"/>
                    <a:pt x="246" y="1257"/>
                  </a:cubicBezTo>
                  <a:cubicBezTo>
                    <a:pt x="315" y="1045"/>
                    <a:pt x="561" y="922"/>
                    <a:pt x="535" y="665"/>
                  </a:cubicBezTo>
                  <a:cubicBezTo>
                    <a:pt x="573" y="503"/>
                    <a:pt x="754" y="465"/>
                    <a:pt x="834" y="338"/>
                  </a:cubicBezTo>
                  <a:cubicBezTo>
                    <a:pt x="925" y="372"/>
                    <a:pt x="982" y="465"/>
                    <a:pt x="1093" y="465"/>
                  </a:cubicBezTo>
                  <a:cubicBezTo>
                    <a:pt x="1095" y="465"/>
                    <a:pt x="1097" y="465"/>
                    <a:pt x="1099" y="465"/>
                  </a:cubicBezTo>
                  <a:cubicBezTo>
                    <a:pt x="1108" y="465"/>
                    <a:pt x="1116" y="464"/>
                    <a:pt x="1123" y="464"/>
                  </a:cubicBezTo>
                  <a:cubicBezTo>
                    <a:pt x="1319" y="464"/>
                    <a:pt x="1275" y="604"/>
                    <a:pt x="1249" y="734"/>
                  </a:cubicBezTo>
                  <a:cubicBezTo>
                    <a:pt x="1261" y="760"/>
                    <a:pt x="1288" y="778"/>
                    <a:pt x="1316" y="778"/>
                  </a:cubicBezTo>
                  <a:cubicBezTo>
                    <a:pt x="1325" y="778"/>
                    <a:pt x="1333" y="776"/>
                    <a:pt x="1341" y="772"/>
                  </a:cubicBezTo>
                  <a:cubicBezTo>
                    <a:pt x="1345" y="772"/>
                    <a:pt x="1349" y="769"/>
                    <a:pt x="1353" y="761"/>
                  </a:cubicBezTo>
                  <a:cubicBezTo>
                    <a:pt x="1372" y="742"/>
                    <a:pt x="1380" y="715"/>
                    <a:pt x="1372" y="692"/>
                  </a:cubicBezTo>
                  <a:cubicBezTo>
                    <a:pt x="1487" y="665"/>
                    <a:pt x="1614" y="646"/>
                    <a:pt x="1553" y="473"/>
                  </a:cubicBezTo>
                  <a:cubicBezTo>
                    <a:pt x="1537" y="142"/>
                    <a:pt x="1265" y="223"/>
                    <a:pt x="1065" y="184"/>
                  </a:cubicBezTo>
                  <a:lnTo>
                    <a:pt x="900" y="31"/>
                  </a:lnTo>
                  <a:cubicBezTo>
                    <a:pt x="863" y="10"/>
                    <a:pt x="832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9"/>
            <p:cNvSpPr/>
            <p:nvPr/>
          </p:nvSpPr>
          <p:spPr>
            <a:xfrm>
              <a:off x="5152099" y="258859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9"/>
            <p:cNvSpPr/>
            <p:nvPr/>
          </p:nvSpPr>
          <p:spPr>
            <a:xfrm>
              <a:off x="5126477" y="2285131"/>
              <a:ext cx="457979" cy="340196"/>
            </a:xfrm>
            <a:custGeom>
              <a:avLst/>
              <a:gdLst/>
              <a:ahLst/>
              <a:cxnLst/>
              <a:rect l="l" t="t" r="r" b="b"/>
              <a:pathLst>
                <a:path w="14764" h="10967" extrusionOk="0">
                  <a:moveTo>
                    <a:pt x="4727" y="4554"/>
                  </a:moveTo>
                  <a:cubicBezTo>
                    <a:pt x="4731" y="4569"/>
                    <a:pt x="4738" y="4580"/>
                    <a:pt x="4746" y="4592"/>
                  </a:cubicBezTo>
                  <a:cubicBezTo>
                    <a:pt x="4727" y="4588"/>
                    <a:pt x="4719" y="4573"/>
                    <a:pt x="4727" y="4554"/>
                  </a:cubicBezTo>
                  <a:close/>
                  <a:moveTo>
                    <a:pt x="7328" y="1"/>
                  </a:moveTo>
                  <a:cubicBezTo>
                    <a:pt x="7297" y="1"/>
                    <a:pt x="7283" y="34"/>
                    <a:pt x="7286" y="96"/>
                  </a:cubicBezTo>
                  <a:cubicBezTo>
                    <a:pt x="7324" y="334"/>
                    <a:pt x="7570" y="415"/>
                    <a:pt x="7678" y="607"/>
                  </a:cubicBezTo>
                  <a:cubicBezTo>
                    <a:pt x="7478" y="822"/>
                    <a:pt x="7159" y="899"/>
                    <a:pt x="7071" y="1207"/>
                  </a:cubicBezTo>
                  <a:cubicBezTo>
                    <a:pt x="6783" y="1403"/>
                    <a:pt x="6487" y="1595"/>
                    <a:pt x="6402" y="1975"/>
                  </a:cubicBezTo>
                  <a:cubicBezTo>
                    <a:pt x="6237" y="2110"/>
                    <a:pt x="6114" y="2290"/>
                    <a:pt x="6064" y="2498"/>
                  </a:cubicBezTo>
                  <a:cubicBezTo>
                    <a:pt x="5768" y="2698"/>
                    <a:pt x="5584" y="2978"/>
                    <a:pt x="5468" y="3309"/>
                  </a:cubicBezTo>
                  <a:cubicBezTo>
                    <a:pt x="5349" y="3466"/>
                    <a:pt x="5134" y="3535"/>
                    <a:pt x="5061" y="3735"/>
                  </a:cubicBezTo>
                  <a:cubicBezTo>
                    <a:pt x="4827" y="4016"/>
                    <a:pt x="4615" y="4311"/>
                    <a:pt x="4435" y="4627"/>
                  </a:cubicBezTo>
                  <a:cubicBezTo>
                    <a:pt x="4323" y="4723"/>
                    <a:pt x="4212" y="4823"/>
                    <a:pt x="4147" y="4957"/>
                  </a:cubicBezTo>
                  <a:cubicBezTo>
                    <a:pt x="4035" y="5068"/>
                    <a:pt x="3885" y="5153"/>
                    <a:pt x="3866" y="5330"/>
                  </a:cubicBezTo>
                  <a:cubicBezTo>
                    <a:pt x="3774" y="5476"/>
                    <a:pt x="3666" y="5610"/>
                    <a:pt x="3659" y="5791"/>
                  </a:cubicBezTo>
                  <a:cubicBezTo>
                    <a:pt x="3616" y="5991"/>
                    <a:pt x="3416" y="6068"/>
                    <a:pt x="3328" y="6233"/>
                  </a:cubicBezTo>
                  <a:cubicBezTo>
                    <a:pt x="2959" y="6609"/>
                    <a:pt x="2771" y="7109"/>
                    <a:pt x="2448" y="7516"/>
                  </a:cubicBezTo>
                  <a:cubicBezTo>
                    <a:pt x="2306" y="7701"/>
                    <a:pt x="2052" y="7827"/>
                    <a:pt x="2056" y="8116"/>
                  </a:cubicBezTo>
                  <a:cubicBezTo>
                    <a:pt x="1776" y="8304"/>
                    <a:pt x="1637" y="8608"/>
                    <a:pt x="1461" y="8876"/>
                  </a:cubicBezTo>
                  <a:cubicBezTo>
                    <a:pt x="1388" y="8930"/>
                    <a:pt x="1368" y="9007"/>
                    <a:pt x="1353" y="9084"/>
                  </a:cubicBezTo>
                  <a:cubicBezTo>
                    <a:pt x="1303" y="9107"/>
                    <a:pt x="1268" y="9169"/>
                    <a:pt x="1276" y="9226"/>
                  </a:cubicBezTo>
                  <a:lnTo>
                    <a:pt x="1272" y="9230"/>
                  </a:lnTo>
                  <a:lnTo>
                    <a:pt x="1272" y="9226"/>
                  </a:lnTo>
                  <a:cubicBezTo>
                    <a:pt x="1272" y="9230"/>
                    <a:pt x="1272" y="9230"/>
                    <a:pt x="1268" y="9238"/>
                  </a:cubicBezTo>
                  <a:lnTo>
                    <a:pt x="1268" y="9238"/>
                  </a:lnTo>
                  <a:lnTo>
                    <a:pt x="1268" y="9238"/>
                  </a:lnTo>
                  <a:cubicBezTo>
                    <a:pt x="1265" y="9249"/>
                    <a:pt x="1253" y="9265"/>
                    <a:pt x="1245" y="9276"/>
                  </a:cubicBezTo>
                  <a:cubicBezTo>
                    <a:pt x="1253" y="9265"/>
                    <a:pt x="1261" y="9249"/>
                    <a:pt x="1268" y="9238"/>
                  </a:cubicBezTo>
                  <a:lnTo>
                    <a:pt x="1268" y="9238"/>
                  </a:lnTo>
                  <a:lnTo>
                    <a:pt x="1157" y="9361"/>
                  </a:lnTo>
                  <a:lnTo>
                    <a:pt x="1149" y="9372"/>
                  </a:lnTo>
                  <a:cubicBezTo>
                    <a:pt x="1076" y="9399"/>
                    <a:pt x="1026" y="9461"/>
                    <a:pt x="1015" y="9534"/>
                  </a:cubicBezTo>
                  <a:cubicBezTo>
                    <a:pt x="988" y="9537"/>
                    <a:pt x="969" y="9564"/>
                    <a:pt x="976" y="9591"/>
                  </a:cubicBezTo>
                  <a:cubicBezTo>
                    <a:pt x="923" y="9610"/>
                    <a:pt x="880" y="9653"/>
                    <a:pt x="869" y="9710"/>
                  </a:cubicBezTo>
                  <a:cubicBezTo>
                    <a:pt x="834" y="9726"/>
                    <a:pt x="823" y="9760"/>
                    <a:pt x="827" y="9795"/>
                  </a:cubicBezTo>
                  <a:cubicBezTo>
                    <a:pt x="638" y="9929"/>
                    <a:pt x="504" y="10110"/>
                    <a:pt x="388" y="10302"/>
                  </a:cubicBezTo>
                  <a:cubicBezTo>
                    <a:pt x="254" y="10506"/>
                    <a:pt x="39" y="10659"/>
                    <a:pt x="0" y="10967"/>
                  </a:cubicBezTo>
                  <a:cubicBezTo>
                    <a:pt x="235" y="10921"/>
                    <a:pt x="335" y="10786"/>
                    <a:pt x="427" y="10633"/>
                  </a:cubicBezTo>
                  <a:cubicBezTo>
                    <a:pt x="446" y="10621"/>
                    <a:pt x="461" y="10594"/>
                    <a:pt x="465" y="10571"/>
                  </a:cubicBezTo>
                  <a:cubicBezTo>
                    <a:pt x="547" y="10526"/>
                    <a:pt x="604" y="10507"/>
                    <a:pt x="644" y="10507"/>
                  </a:cubicBezTo>
                  <a:cubicBezTo>
                    <a:pt x="812" y="10507"/>
                    <a:pt x="669" y="10843"/>
                    <a:pt x="834" y="10890"/>
                  </a:cubicBezTo>
                  <a:cubicBezTo>
                    <a:pt x="880" y="10706"/>
                    <a:pt x="815" y="10471"/>
                    <a:pt x="1130" y="10352"/>
                  </a:cubicBezTo>
                  <a:lnTo>
                    <a:pt x="738" y="10283"/>
                  </a:lnTo>
                  <a:cubicBezTo>
                    <a:pt x="792" y="10198"/>
                    <a:pt x="884" y="10141"/>
                    <a:pt x="892" y="10033"/>
                  </a:cubicBezTo>
                  <a:lnTo>
                    <a:pt x="900" y="10029"/>
                  </a:lnTo>
                  <a:cubicBezTo>
                    <a:pt x="938" y="10025"/>
                    <a:pt x="969" y="9991"/>
                    <a:pt x="976" y="9952"/>
                  </a:cubicBezTo>
                  <a:lnTo>
                    <a:pt x="980" y="9949"/>
                  </a:lnTo>
                  <a:cubicBezTo>
                    <a:pt x="1053" y="9902"/>
                    <a:pt x="1142" y="9879"/>
                    <a:pt x="1169" y="9783"/>
                  </a:cubicBezTo>
                  <a:cubicBezTo>
                    <a:pt x="1238" y="9749"/>
                    <a:pt x="1288" y="9683"/>
                    <a:pt x="1291" y="9603"/>
                  </a:cubicBezTo>
                  <a:cubicBezTo>
                    <a:pt x="1315" y="9587"/>
                    <a:pt x="1330" y="9564"/>
                    <a:pt x="1326" y="9534"/>
                  </a:cubicBezTo>
                  <a:cubicBezTo>
                    <a:pt x="1349" y="9491"/>
                    <a:pt x="1388" y="9453"/>
                    <a:pt x="1430" y="9430"/>
                  </a:cubicBezTo>
                  <a:cubicBezTo>
                    <a:pt x="1706" y="8969"/>
                    <a:pt x="2095" y="8584"/>
                    <a:pt x="2310" y="8089"/>
                  </a:cubicBezTo>
                  <a:cubicBezTo>
                    <a:pt x="2832" y="7608"/>
                    <a:pt x="3174" y="6997"/>
                    <a:pt x="3505" y="6386"/>
                  </a:cubicBezTo>
                  <a:cubicBezTo>
                    <a:pt x="3578" y="6375"/>
                    <a:pt x="3635" y="6321"/>
                    <a:pt x="3655" y="6248"/>
                  </a:cubicBezTo>
                  <a:cubicBezTo>
                    <a:pt x="3708" y="6233"/>
                    <a:pt x="3751" y="6191"/>
                    <a:pt x="3755" y="6133"/>
                  </a:cubicBezTo>
                  <a:cubicBezTo>
                    <a:pt x="3766" y="6098"/>
                    <a:pt x="3782" y="6071"/>
                    <a:pt x="3793" y="6037"/>
                  </a:cubicBezTo>
                  <a:cubicBezTo>
                    <a:pt x="3782" y="6033"/>
                    <a:pt x="3766" y="6018"/>
                    <a:pt x="3766" y="6002"/>
                  </a:cubicBezTo>
                  <a:lnTo>
                    <a:pt x="3766" y="6002"/>
                  </a:lnTo>
                  <a:cubicBezTo>
                    <a:pt x="3774" y="6018"/>
                    <a:pt x="3782" y="6025"/>
                    <a:pt x="3793" y="6037"/>
                  </a:cubicBezTo>
                  <a:cubicBezTo>
                    <a:pt x="3824" y="6018"/>
                    <a:pt x="3839" y="5987"/>
                    <a:pt x="3831" y="5956"/>
                  </a:cubicBezTo>
                  <a:cubicBezTo>
                    <a:pt x="4004" y="5814"/>
                    <a:pt x="4120" y="5614"/>
                    <a:pt x="4158" y="5391"/>
                  </a:cubicBezTo>
                  <a:cubicBezTo>
                    <a:pt x="4362" y="5264"/>
                    <a:pt x="4435" y="5038"/>
                    <a:pt x="4573" y="4861"/>
                  </a:cubicBezTo>
                  <a:cubicBezTo>
                    <a:pt x="4600" y="4842"/>
                    <a:pt x="4615" y="4807"/>
                    <a:pt x="4612" y="4773"/>
                  </a:cubicBezTo>
                  <a:cubicBezTo>
                    <a:pt x="4704" y="4750"/>
                    <a:pt x="4731" y="4677"/>
                    <a:pt x="4746" y="4596"/>
                  </a:cubicBezTo>
                  <a:lnTo>
                    <a:pt x="4804" y="4515"/>
                  </a:lnTo>
                  <a:cubicBezTo>
                    <a:pt x="4938" y="4388"/>
                    <a:pt x="5034" y="4231"/>
                    <a:pt x="5088" y="4058"/>
                  </a:cubicBezTo>
                  <a:cubicBezTo>
                    <a:pt x="5261" y="3866"/>
                    <a:pt x="5457" y="3697"/>
                    <a:pt x="5549" y="3447"/>
                  </a:cubicBezTo>
                  <a:cubicBezTo>
                    <a:pt x="5818" y="3232"/>
                    <a:pt x="5972" y="2928"/>
                    <a:pt x="6149" y="2644"/>
                  </a:cubicBezTo>
                  <a:cubicBezTo>
                    <a:pt x="6268" y="2517"/>
                    <a:pt x="6398" y="2402"/>
                    <a:pt x="6460" y="2233"/>
                  </a:cubicBezTo>
                  <a:cubicBezTo>
                    <a:pt x="6694" y="1891"/>
                    <a:pt x="7029" y="1618"/>
                    <a:pt x="7201" y="1234"/>
                  </a:cubicBezTo>
                  <a:lnTo>
                    <a:pt x="7809" y="868"/>
                  </a:lnTo>
                  <a:lnTo>
                    <a:pt x="7859" y="872"/>
                  </a:lnTo>
                  <a:lnTo>
                    <a:pt x="7901" y="888"/>
                  </a:lnTo>
                  <a:lnTo>
                    <a:pt x="8316" y="1376"/>
                  </a:lnTo>
                  <a:cubicBezTo>
                    <a:pt x="8493" y="1652"/>
                    <a:pt x="8719" y="1887"/>
                    <a:pt x="8988" y="2075"/>
                  </a:cubicBezTo>
                  <a:cubicBezTo>
                    <a:pt x="9000" y="2102"/>
                    <a:pt x="9027" y="2133"/>
                    <a:pt x="9054" y="2152"/>
                  </a:cubicBezTo>
                  <a:lnTo>
                    <a:pt x="9134" y="2213"/>
                  </a:lnTo>
                  <a:cubicBezTo>
                    <a:pt x="9357" y="2471"/>
                    <a:pt x="9545" y="2751"/>
                    <a:pt x="9814" y="2967"/>
                  </a:cubicBezTo>
                  <a:lnTo>
                    <a:pt x="9957" y="3132"/>
                  </a:lnTo>
                  <a:lnTo>
                    <a:pt x="10948" y="4288"/>
                  </a:lnTo>
                  <a:cubicBezTo>
                    <a:pt x="11317" y="4765"/>
                    <a:pt x="11720" y="5214"/>
                    <a:pt x="12151" y="5633"/>
                  </a:cubicBezTo>
                  <a:lnTo>
                    <a:pt x="12915" y="6517"/>
                  </a:lnTo>
                  <a:cubicBezTo>
                    <a:pt x="13061" y="6713"/>
                    <a:pt x="13215" y="6901"/>
                    <a:pt x="13419" y="7040"/>
                  </a:cubicBezTo>
                  <a:cubicBezTo>
                    <a:pt x="13715" y="7416"/>
                    <a:pt x="14003" y="7793"/>
                    <a:pt x="14360" y="8108"/>
                  </a:cubicBezTo>
                  <a:cubicBezTo>
                    <a:pt x="14426" y="8231"/>
                    <a:pt x="14491" y="8350"/>
                    <a:pt x="14645" y="8385"/>
                  </a:cubicBezTo>
                  <a:cubicBezTo>
                    <a:pt x="14629" y="8408"/>
                    <a:pt x="14637" y="8438"/>
                    <a:pt x="14648" y="8461"/>
                  </a:cubicBezTo>
                  <a:lnTo>
                    <a:pt x="14764" y="8396"/>
                  </a:lnTo>
                  <a:cubicBezTo>
                    <a:pt x="14745" y="8369"/>
                    <a:pt x="14721" y="8362"/>
                    <a:pt x="14695" y="8362"/>
                  </a:cubicBezTo>
                  <a:cubicBezTo>
                    <a:pt x="14695" y="8254"/>
                    <a:pt x="14622" y="8189"/>
                    <a:pt x="14549" y="8127"/>
                  </a:cubicBezTo>
                  <a:cubicBezTo>
                    <a:pt x="14272" y="7693"/>
                    <a:pt x="13968" y="7282"/>
                    <a:pt x="13561" y="6963"/>
                  </a:cubicBezTo>
                  <a:cubicBezTo>
                    <a:pt x="13430" y="6755"/>
                    <a:pt x="13261" y="6579"/>
                    <a:pt x="13069" y="6429"/>
                  </a:cubicBezTo>
                  <a:cubicBezTo>
                    <a:pt x="12831" y="6129"/>
                    <a:pt x="12631" y="5791"/>
                    <a:pt x="12331" y="5541"/>
                  </a:cubicBezTo>
                  <a:cubicBezTo>
                    <a:pt x="11882" y="5122"/>
                    <a:pt x="11551" y="4600"/>
                    <a:pt x="11094" y="4196"/>
                  </a:cubicBezTo>
                  <a:cubicBezTo>
                    <a:pt x="10775" y="3812"/>
                    <a:pt x="10498" y="3385"/>
                    <a:pt x="10122" y="3043"/>
                  </a:cubicBezTo>
                  <a:cubicBezTo>
                    <a:pt x="10091" y="2970"/>
                    <a:pt x="10033" y="2920"/>
                    <a:pt x="9957" y="2894"/>
                  </a:cubicBezTo>
                  <a:cubicBezTo>
                    <a:pt x="9780" y="2605"/>
                    <a:pt x="9530" y="2375"/>
                    <a:pt x="9300" y="2133"/>
                  </a:cubicBezTo>
                  <a:lnTo>
                    <a:pt x="9296" y="2121"/>
                  </a:lnTo>
                  <a:cubicBezTo>
                    <a:pt x="9296" y="2075"/>
                    <a:pt x="9261" y="2029"/>
                    <a:pt x="9215" y="2010"/>
                  </a:cubicBezTo>
                  <a:lnTo>
                    <a:pt x="9207" y="2002"/>
                  </a:lnTo>
                  <a:cubicBezTo>
                    <a:pt x="9200" y="1902"/>
                    <a:pt x="9119" y="1887"/>
                    <a:pt x="9042" y="1864"/>
                  </a:cubicBezTo>
                  <a:lnTo>
                    <a:pt x="8458" y="1295"/>
                  </a:lnTo>
                  <a:cubicBezTo>
                    <a:pt x="8370" y="1064"/>
                    <a:pt x="8151" y="907"/>
                    <a:pt x="8081" y="661"/>
                  </a:cubicBezTo>
                  <a:cubicBezTo>
                    <a:pt x="7766" y="546"/>
                    <a:pt x="7640" y="223"/>
                    <a:pt x="7394" y="31"/>
                  </a:cubicBezTo>
                  <a:cubicBezTo>
                    <a:pt x="7367" y="10"/>
                    <a:pt x="7345" y="1"/>
                    <a:pt x="7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9"/>
            <p:cNvSpPr/>
            <p:nvPr/>
          </p:nvSpPr>
          <p:spPr>
            <a:xfrm>
              <a:off x="5282011" y="2416748"/>
              <a:ext cx="48453" cy="60954"/>
            </a:xfrm>
            <a:custGeom>
              <a:avLst/>
              <a:gdLst/>
              <a:ahLst/>
              <a:cxnLst/>
              <a:rect l="l" t="t" r="r" b="b"/>
              <a:pathLst>
                <a:path w="1562" h="1965" extrusionOk="0">
                  <a:moveTo>
                    <a:pt x="1363" y="0"/>
                  </a:moveTo>
                  <a:cubicBezTo>
                    <a:pt x="1316" y="0"/>
                    <a:pt x="1267" y="47"/>
                    <a:pt x="1223" y="99"/>
                  </a:cubicBezTo>
                  <a:cubicBezTo>
                    <a:pt x="1138" y="195"/>
                    <a:pt x="1108" y="334"/>
                    <a:pt x="1081" y="468"/>
                  </a:cubicBezTo>
                  <a:cubicBezTo>
                    <a:pt x="1058" y="468"/>
                    <a:pt x="1042" y="487"/>
                    <a:pt x="1042" y="510"/>
                  </a:cubicBezTo>
                  <a:lnTo>
                    <a:pt x="1042" y="518"/>
                  </a:lnTo>
                  <a:lnTo>
                    <a:pt x="827" y="606"/>
                  </a:lnTo>
                  <a:cubicBezTo>
                    <a:pt x="798" y="602"/>
                    <a:pt x="771" y="600"/>
                    <a:pt x="745" y="600"/>
                  </a:cubicBezTo>
                  <a:cubicBezTo>
                    <a:pt x="596" y="600"/>
                    <a:pt x="503" y="671"/>
                    <a:pt x="520" y="864"/>
                  </a:cubicBezTo>
                  <a:cubicBezTo>
                    <a:pt x="531" y="971"/>
                    <a:pt x="493" y="1094"/>
                    <a:pt x="574" y="1194"/>
                  </a:cubicBezTo>
                  <a:cubicBezTo>
                    <a:pt x="562" y="1221"/>
                    <a:pt x="562" y="1252"/>
                    <a:pt x="574" y="1275"/>
                  </a:cubicBezTo>
                  <a:cubicBezTo>
                    <a:pt x="543" y="1452"/>
                    <a:pt x="516" y="1632"/>
                    <a:pt x="408" y="1778"/>
                  </a:cubicBezTo>
                  <a:cubicBezTo>
                    <a:pt x="265" y="1778"/>
                    <a:pt x="182" y="1636"/>
                    <a:pt x="44" y="1636"/>
                  </a:cubicBezTo>
                  <a:cubicBezTo>
                    <a:pt x="30" y="1636"/>
                    <a:pt x="16" y="1637"/>
                    <a:pt x="1" y="1640"/>
                  </a:cubicBezTo>
                  <a:cubicBezTo>
                    <a:pt x="84" y="1857"/>
                    <a:pt x="198" y="1965"/>
                    <a:pt x="338" y="1965"/>
                  </a:cubicBezTo>
                  <a:cubicBezTo>
                    <a:pt x="431" y="1965"/>
                    <a:pt x="536" y="1918"/>
                    <a:pt x="650" y="1825"/>
                  </a:cubicBezTo>
                  <a:cubicBezTo>
                    <a:pt x="653" y="1825"/>
                    <a:pt x="655" y="1825"/>
                    <a:pt x="658" y="1825"/>
                  </a:cubicBezTo>
                  <a:cubicBezTo>
                    <a:pt x="708" y="1825"/>
                    <a:pt x="750" y="1787"/>
                    <a:pt x="754" y="1732"/>
                  </a:cubicBezTo>
                  <a:cubicBezTo>
                    <a:pt x="896" y="1563"/>
                    <a:pt x="843" y="1394"/>
                    <a:pt x="770" y="1221"/>
                  </a:cubicBezTo>
                  <a:cubicBezTo>
                    <a:pt x="766" y="998"/>
                    <a:pt x="946" y="925"/>
                    <a:pt x="1096" y="825"/>
                  </a:cubicBezTo>
                  <a:cubicBezTo>
                    <a:pt x="1173" y="799"/>
                    <a:pt x="1261" y="799"/>
                    <a:pt x="1304" y="718"/>
                  </a:cubicBezTo>
                  <a:cubicBezTo>
                    <a:pt x="1357" y="672"/>
                    <a:pt x="1380" y="599"/>
                    <a:pt x="1377" y="526"/>
                  </a:cubicBezTo>
                  <a:cubicBezTo>
                    <a:pt x="1465" y="407"/>
                    <a:pt x="1561" y="287"/>
                    <a:pt x="1465" y="126"/>
                  </a:cubicBezTo>
                  <a:lnTo>
                    <a:pt x="1465" y="122"/>
                  </a:lnTo>
                  <a:cubicBezTo>
                    <a:pt x="1437" y="33"/>
                    <a:pt x="1401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9"/>
            <p:cNvSpPr/>
            <p:nvPr/>
          </p:nvSpPr>
          <p:spPr>
            <a:xfrm>
              <a:off x="4874967" y="2869082"/>
              <a:ext cx="23017" cy="13680"/>
            </a:xfrm>
            <a:custGeom>
              <a:avLst/>
              <a:gdLst/>
              <a:ahLst/>
              <a:cxnLst/>
              <a:rect l="l" t="t" r="r" b="b"/>
              <a:pathLst>
                <a:path w="742" h="441" extrusionOk="0">
                  <a:moveTo>
                    <a:pt x="523" y="0"/>
                  </a:moveTo>
                  <a:lnTo>
                    <a:pt x="23" y="277"/>
                  </a:lnTo>
                  <a:cubicBezTo>
                    <a:pt x="16" y="327"/>
                    <a:pt x="12" y="373"/>
                    <a:pt x="0" y="423"/>
                  </a:cubicBezTo>
                  <a:cubicBezTo>
                    <a:pt x="49" y="435"/>
                    <a:pt x="95" y="441"/>
                    <a:pt x="138" y="441"/>
                  </a:cubicBezTo>
                  <a:cubicBezTo>
                    <a:pt x="366" y="441"/>
                    <a:pt x="528" y="287"/>
                    <a:pt x="696" y="138"/>
                  </a:cubicBezTo>
                  <a:cubicBezTo>
                    <a:pt x="742" y="62"/>
                    <a:pt x="711" y="19"/>
                    <a:pt x="627" y="19"/>
                  </a:cubicBezTo>
                  <a:lnTo>
                    <a:pt x="5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9"/>
            <p:cNvSpPr/>
            <p:nvPr/>
          </p:nvSpPr>
          <p:spPr>
            <a:xfrm>
              <a:off x="5265229" y="3125307"/>
              <a:ext cx="36386" cy="84685"/>
            </a:xfrm>
            <a:custGeom>
              <a:avLst/>
              <a:gdLst/>
              <a:ahLst/>
              <a:cxnLst/>
              <a:rect l="l" t="t" r="r" b="b"/>
              <a:pathLst>
                <a:path w="1173" h="2730" extrusionOk="0">
                  <a:moveTo>
                    <a:pt x="335" y="0"/>
                  </a:moveTo>
                  <a:cubicBezTo>
                    <a:pt x="233" y="0"/>
                    <a:pt x="167" y="67"/>
                    <a:pt x="196" y="198"/>
                  </a:cubicBezTo>
                  <a:cubicBezTo>
                    <a:pt x="250" y="428"/>
                    <a:pt x="188" y="705"/>
                    <a:pt x="400" y="889"/>
                  </a:cubicBezTo>
                  <a:cubicBezTo>
                    <a:pt x="404" y="939"/>
                    <a:pt x="438" y="985"/>
                    <a:pt x="484" y="1001"/>
                  </a:cubicBezTo>
                  <a:cubicBezTo>
                    <a:pt x="527" y="1197"/>
                    <a:pt x="692" y="1350"/>
                    <a:pt x="673" y="1566"/>
                  </a:cubicBezTo>
                  <a:cubicBezTo>
                    <a:pt x="484" y="1619"/>
                    <a:pt x="296" y="1681"/>
                    <a:pt x="200" y="1873"/>
                  </a:cubicBezTo>
                  <a:cubicBezTo>
                    <a:pt x="173" y="1892"/>
                    <a:pt x="158" y="1931"/>
                    <a:pt x="169" y="1965"/>
                  </a:cubicBezTo>
                  <a:lnTo>
                    <a:pt x="162" y="1969"/>
                  </a:lnTo>
                  <a:cubicBezTo>
                    <a:pt x="92" y="2011"/>
                    <a:pt x="0" y="2050"/>
                    <a:pt x="123" y="2142"/>
                  </a:cubicBezTo>
                  <a:cubicBezTo>
                    <a:pt x="135" y="2169"/>
                    <a:pt x="158" y="2188"/>
                    <a:pt x="188" y="2196"/>
                  </a:cubicBezTo>
                  <a:cubicBezTo>
                    <a:pt x="188" y="2253"/>
                    <a:pt x="231" y="2300"/>
                    <a:pt x="288" y="2300"/>
                  </a:cubicBezTo>
                  <a:lnTo>
                    <a:pt x="438" y="2469"/>
                  </a:lnTo>
                  <a:cubicBezTo>
                    <a:pt x="674" y="2654"/>
                    <a:pt x="770" y="2729"/>
                    <a:pt x="880" y="2729"/>
                  </a:cubicBezTo>
                  <a:cubicBezTo>
                    <a:pt x="954" y="2729"/>
                    <a:pt x="1036" y="2695"/>
                    <a:pt x="1172" y="2638"/>
                  </a:cubicBezTo>
                  <a:cubicBezTo>
                    <a:pt x="1062" y="2536"/>
                    <a:pt x="971" y="2415"/>
                    <a:pt x="803" y="2415"/>
                  </a:cubicBezTo>
                  <a:cubicBezTo>
                    <a:pt x="801" y="2415"/>
                    <a:pt x="798" y="2415"/>
                    <a:pt x="796" y="2415"/>
                  </a:cubicBezTo>
                  <a:lnTo>
                    <a:pt x="788" y="2411"/>
                  </a:lnTo>
                  <a:cubicBezTo>
                    <a:pt x="788" y="2353"/>
                    <a:pt x="753" y="2330"/>
                    <a:pt x="700" y="2330"/>
                  </a:cubicBezTo>
                  <a:lnTo>
                    <a:pt x="611" y="2273"/>
                  </a:lnTo>
                  <a:cubicBezTo>
                    <a:pt x="577" y="2200"/>
                    <a:pt x="515" y="2146"/>
                    <a:pt x="438" y="2134"/>
                  </a:cubicBezTo>
                  <a:lnTo>
                    <a:pt x="446" y="2123"/>
                  </a:lnTo>
                  <a:cubicBezTo>
                    <a:pt x="473" y="1927"/>
                    <a:pt x="596" y="1796"/>
                    <a:pt x="753" y="1696"/>
                  </a:cubicBezTo>
                  <a:cubicBezTo>
                    <a:pt x="808" y="1713"/>
                    <a:pt x="860" y="1721"/>
                    <a:pt x="907" y="1721"/>
                  </a:cubicBezTo>
                  <a:cubicBezTo>
                    <a:pt x="1060" y="1721"/>
                    <a:pt x="1154" y="1643"/>
                    <a:pt x="1080" y="1581"/>
                  </a:cubicBezTo>
                  <a:cubicBezTo>
                    <a:pt x="869" y="1389"/>
                    <a:pt x="938" y="1024"/>
                    <a:pt x="630" y="912"/>
                  </a:cubicBezTo>
                  <a:cubicBezTo>
                    <a:pt x="611" y="843"/>
                    <a:pt x="596" y="774"/>
                    <a:pt x="577" y="701"/>
                  </a:cubicBezTo>
                  <a:cubicBezTo>
                    <a:pt x="634" y="536"/>
                    <a:pt x="465" y="363"/>
                    <a:pt x="592" y="201"/>
                  </a:cubicBezTo>
                  <a:lnTo>
                    <a:pt x="592" y="201"/>
                  </a:lnTo>
                  <a:cubicBezTo>
                    <a:pt x="620" y="203"/>
                    <a:pt x="659" y="212"/>
                    <a:pt x="690" y="212"/>
                  </a:cubicBezTo>
                  <a:cubicBezTo>
                    <a:pt x="722" y="212"/>
                    <a:pt x="746" y="202"/>
                    <a:pt x="738" y="167"/>
                  </a:cubicBezTo>
                  <a:cubicBezTo>
                    <a:pt x="724" y="90"/>
                    <a:pt x="676" y="13"/>
                    <a:pt x="594" y="13"/>
                  </a:cubicBezTo>
                  <a:cubicBezTo>
                    <a:pt x="565" y="13"/>
                    <a:pt x="533" y="22"/>
                    <a:pt x="496" y="44"/>
                  </a:cubicBezTo>
                  <a:cubicBezTo>
                    <a:pt x="438" y="15"/>
                    <a:pt x="383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9"/>
            <p:cNvSpPr/>
            <p:nvPr/>
          </p:nvSpPr>
          <p:spPr>
            <a:xfrm>
              <a:off x="5208711" y="2765382"/>
              <a:ext cx="187175" cy="177869"/>
            </a:xfrm>
            <a:custGeom>
              <a:avLst/>
              <a:gdLst/>
              <a:ahLst/>
              <a:cxnLst/>
              <a:rect l="l" t="t" r="r" b="b"/>
              <a:pathLst>
                <a:path w="6034" h="5734" extrusionOk="0">
                  <a:moveTo>
                    <a:pt x="187" y="0"/>
                  </a:moveTo>
                  <a:cubicBezTo>
                    <a:pt x="143" y="0"/>
                    <a:pt x="103" y="29"/>
                    <a:pt x="74" y="104"/>
                  </a:cubicBezTo>
                  <a:cubicBezTo>
                    <a:pt x="1" y="280"/>
                    <a:pt x="170" y="315"/>
                    <a:pt x="308" y="327"/>
                  </a:cubicBezTo>
                  <a:cubicBezTo>
                    <a:pt x="362" y="442"/>
                    <a:pt x="462" y="507"/>
                    <a:pt x="558" y="588"/>
                  </a:cubicBezTo>
                  <a:cubicBezTo>
                    <a:pt x="585" y="661"/>
                    <a:pt x="650" y="719"/>
                    <a:pt x="727" y="742"/>
                  </a:cubicBezTo>
                  <a:cubicBezTo>
                    <a:pt x="750" y="830"/>
                    <a:pt x="815" y="865"/>
                    <a:pt x="888" y="891"/>
                  </a:cubicBezTo>
                  <a:lnTo>
                    <a:pt x="892" y="884"/>
                  </a:lnTo>
                  <a:cubicBezTo>
                    <a:pt x="892" y="941"/>
                    <a:pt x="927" y="988"/>
                    <a:pt x="981" y="1003"/>
                  </a:cubicBezTo>
                  <a:cubicBezTo>
                    <a:pt x="1211" y="1253"/>
                    <a:pt x="1438" y="1506"/>
                    <a:pt x="1765" y="1641"/>
                  </a:cubicBezTo>
                  <a:cubicBezTo>
                    <a:pt x="1803" y="1760"/>
                    <a:pt x="1907" y="1844"/>
                    <a:pt x="2034" y="1852"/>
                  </a:cubicBezTo>
                  <a:cubicBezTo>
                    <a:pt x="2095" y="1902"/>
                    <a:pt x="2180" y="1925"/>
                    <a:pt x="2206" y="2010"/>
                  </a:cubicBezTo>
                  <a:cubicBezTo>
                    <a:pt x="2235" y="2056"/>
                    <a:pt x="2287" y="2079"/>
                    <a:pt x="2340" y="2079"/>
                  </a:cubicBezTo>
                  <a:cubicBezTo>
                    <a:pt x="2344" y="2079"/>
                    <a:pt x="2348" y="2079"/>
                    <a:pt x="2352" y="2079"/>
                  </a:cubicBezTo>
                  <a:lnTo>
                    <a:pt x="2352" y="2079"/>
                  </a:lnTo>
                  <a:cubicBezTo>
                    <a:pt x="2349" y="2102"/>
                    <a:pt x="2349" y="2125"/>
                    <a:pt x="2364" y="2152"/>
                  </a:cubicBezTo>
                  <a:cubicBezTo>
                    <a:pt x="2522" y="2286"/>
                    <a:pt x="2698" y="2386"/>
                    <a:pt x="2598" y="2674"/>
                  </a:cubicBezTo>
                  <a:cubicBezTo>
                    <a:pt x="2545" y="2824"/>
                    <a:pt x="2656" y="3036"/>
                    <a:pt x="2867" y="3101"/>
                  </a:cubicBezTo>
                  <a:cubicBezTo>
                    <a:pt x="2940" y="3251"/>
                    <a:pt x="3017" y="3401"/>
                    <a:pt x="3090" y="3554"/>
                  </a:cubicBezTo>
                  <a:cubicBezTo>
                    <a:pt x="3117" y="3654"/>
                    <a:pt x="3156" y="3750"/>
                    <a:pt x="3198" y="3843"/>
                  </a:cubicBezTo>
                  <a:cubicBezTo>
                    <a:pt x="3140" y="3912"/>
                    <a:pt x="3129" y="4008"/>
                    <a:pt x="3152" y="4100"/>
                  </a:cubicBezTo>
                  <a:cubicBezTo>
                    <a:pt x="3179" y="4177"/>
                    <a:pt x="3209" y="4250"/>
                    <a:pt x="3244" y="4327"/>
                  </a:cubicBezTo>
                  <a:cubicBezTo>
                    <a:pt x="3232" y="4354"/>
                    <a:pt x="3217" y="4381"/>
                    <a:pt x="3206" y="4404"/>
                  </a:cubicBezTo>
                  <a:cubicBezTo>
                    <a:pt x="3236" y="4484"/>
                    <a:pt x="3213" y="4580"/>
                    <a:pt x="3152" y="4642"/>
                  </a:cubicBezTo>
                  <a:cubicBezTo>
                    <a:pt x="3121" y="4730"/>
                    <a:pt x="3098" y="4822"/>
                    <a:pt x="3071" y="4907"/>
                  </a:cubicBezTo>
                  <a:cubicBezTo>
                    <a:pt x="2948" y="4984"/>
                    <a:pt x="2764" y="4942"/>
                    <a:pt x="2671" y="5111"/>
                  </a:cubicBezTo>
                  <a:cubicBezTo>
                    <a:pt x="2718" y="5138"/>
                    <a:pt x="2763" y="5147"/>
                    <a:pt x="2806" y="5147"/>
                  </a:cubicBezTo>
                  <a:cubicBezTo>
                    <a:pt x="2891" y="5147"/>
                    <a:pt x="2968" y="5112"/>
                    <a:pt x="3045" y="5112"/>
                  </a:cubicBezTo>
                  <a:cubicBezTo>
                    <a:pt x="3073" y="5112"/>
                    <a:pt x="3101" y="5117"/>
                    <a:pt x="3129" y="5130"/>
                  </a:cubicBezTo>
                  <a:lnTo>
                    <a:pt x="3079" y="5430"/>
                  </a:lnTo>
                  <a:lnTo>
                    <a:pt x="2906" y="5583"/>
                  </a:lnTo>
                  <a:lnTo>
                    <a:pt x="2998" y="5733"/>
                  </a:lnTo>
                  <a:cubicBezTo>
                    <a:pt x="3075" y="5714"/>
                    <a:pt x="3133" y="5649"/>
                    <a:pt x="3148" y="5572"/>
                  </a:cubicBezTo>
                  <a:lnTo>
                    <a:pt x="3271" y="5360"/>
                  </a:lnTo>
                  <a:cubicBezTo>
                    <a:pt x="3325" y="5314"/>
                    <a:pt x="3352" y="5241"/>
                    <a:pt x="3340" y="5172"/>
                  </a:cubicBezTo>
                  <a:cubicBezTo>
                    <a:pt x="3344" y="5138"/>
                    <a:pt x="3344" y="5103"/>
                    <a:pt x="3348" y="5072"/>
                  </a:cubicBezTo>
                  <a:cubicBezTo>
                    <a:pt x="3363" y="5041"/>
                    <a:pt x="3378" y="5007"/>
                    <a:pt x="3386" y="4980"/>
                  </a:cubicBezTo>
                  <a:cubicBezTo>
                    <a:pt x="3418" y="4988"/>
                    <a:pt x="3450" y="4995"/>
                    <a:pt x="3482" y="4995"/>
                  </a:cubicBezTo>
                  <a:cubicBezTo>
                    <a:pt x="3526" y="4995"/>
                    <a:pt x="3569" y="4982"/>
                    <a:pt x="3609" y="4942"/>
                  </a:cubicBezTo>
                  <a:lnTo>
                    <a:pt x="3793" y="4942"/>
                  </a:lnTo>
                  <a:cubicBezTo>
                    <a:pt x="3993" y="5038"/>
                    <a:pt x="4247" y="5041"/>
                    <a:pt x="4324" y="5310"/>
                  </a:cubicBezTo>
                  <a:cubicBezTo>
                    <a:pt x="4331" y="5334"/>
                    <a:pt x="4339" y="5364"/>
                    <a:pt x="4331" y="5391"/>
                  </a:cubicBezTo>
                  <a:cubicBezTo>
                    <a:pt x="4368" y="5409"/>
                    <a:pt x="4403" y="5415"/>
                    <a:pt x="4437" y="5415"/>
                  </a:cubicBezTo>
                  <a:cubicBezTo>
                    <a:pt x="4565" y="5415"/>
                    <a:pt x="4682" y="5322"/>
                    <a:pt x="4808" y="5322"/>
                  </a:cubicBezTo>
                  <a:cubicBezTo>
                    <a:pt x="4828" y="5322"/>
                    <a:pt x="4849" y="5324"/>
                    <a:pt x="4869" y="5330"/>
                  </a:cubicBezTo>
                  <a:cubicBezTo>
                    <a:pt x="4885" y="5268"/>
                    <a:pt x="4900" y="5211"/>
                    <a:pt x="4915" y="5145"/>
                  </a:cubicBezTo>
                  <a:cubicBezTo>
                    <a:pt x="5069" y="5107"/>
                    <a:pt x="5227" y="5080"/>
                    <a:pt x="5384" y="5061"/>
                  </a:cubicBezTo>
                  <a:cubicBezTo>
                    <a:pt x="5473" y="5057"/>
                    <a:pt x="5565" y="4988"/>
                    <a:pt x="5588" y="4888"/>
                  </a:cubicBezTo>
                  <a:lnTo>
                    <a:pt x="5853" y="4911"/>
                  </a:lnTo>
                  <a:cubicBezTo>
                    <a:pt x="5884" y="4807"/>
                    <a:pt x="6034" y="4765"/>
                    <a:pt x="5995" y="4619"/>
                  </a:cubicBezTo>
                  <a:cubicBezTo>
                    <a:pt x="5957" y="4608"/>
                    <a:pt x="5920" y="4603"/>
                    <a:pt x="5886" y="4603"/>
                  </a:cubicBezTo>
                  <a:cubicBezTo>
                    <a:pt x="5774" y="4603"/>
                    <a:pt x="5681" y="4655"/>
                    <a:pt x="5596" y="4734"/>
                  </a:cubicBezTo>
                  <a:cubicBezTo>
                    <a:pt x="5365" y="4872"/>
                    <a:pt x="5077" y="4772"/>
                    <a:pt x="4846" y="4907"/>
                  </a:cubicBezTo>
                  <a:cubicBezTo>
                    <a:pt x="4775" y="4931"/>
                    <a:pt x="4702" y="4956"/>
                    <a:pt x="4626" y="4956"/>
                  </a:cubicBezTo>
                  <a:cubicBezTo>
                    <a:pt x="4591" y="4956"/>
                    <a:pt x="4556" y="4951"/>
                    <a:pt x="4520" y="4938"/>
                  </a:cubicBezTo>
                  <a:lnTo>
                    <a:pt x="4524" y="4926"/>
                  </a:lnTo>
                  <a:lnTo>
                    <a:pt x="4520" y="4926"/>
                  </a:lnTo>
                  <a:cubicBezTo>
                    <a:pt x="4539" y="4815"/>
                    <a:pt x="4612" y="4734"/>
                    <a:pt x="4673" y="4642"/>
                  </a:cubicBezTo>
                  <a:cubicBezTo>
                    <a:pt x="4754" y="4484"/>
                    <a:pt x="4731" y="4342"/>
                    <a:pt x="4670" y="4173"/>
                  </a:cubicBezTo>
                  <a:cubicBezTo>
                    <a:pt x="4612" y="4027"/>
                    <a:pt x="4919" y="3939"/>
                    <a:pt x="4812" y="3735"/>
                  </a:cubicBezTo>
                  <a:cubicBezTo>
                    <a:pt x="4819" y="3674"/>
                    <a:pt x="4827" y="3612"/>
                    <a:pt x="4839" y="3543"/>
                  </a:cubicBezTo>
                  <a:cubicBezTo>
                    <a:pt x="4835" y="3447"/>
                    <a:pt x="4827" y="3351"/>
                    <a:pt x="4827" y="3259"/>
                  </a:cubicBezTo>
                  <a:cubicBezTo>
                    <a:pt x="4848" y="3259"/>
                    <a:pt x="4870" y="3260"/>
                    <a:pt x="4892" y="3260"/>
                  </a:cubicBezTo>
                  <a:cubicBezTo>
                    <a:pt x="4950" y="3260"/>
                    <a:pt x="5007" y="3252"/>
                    <a:pt x="5046" y="3193"/>
                  </a:cubicBezTo>
                  <a:lnTo>
                    <a:pt x="5050" y="3189"/>
                  </a:lnTo>
                  <a:cubicBezTo>
                    <a:pt x="5184" y="3139"/>
                    <a:pt x="5165" y="3001"/>
                    <a:pt x="5208" y="2905"/>
                  </a:cubicBezTo>
                  <a:cubicBezTo>
                    <a:pt x="5192" y="2893"/>
                    <a:pt x="5181" y="2882"/>
                    <a:pt x="5165" y="2867"/>
                  </a:cubicBezTo>
                  <a:cubicBezTo>
                    <a:pt x="5261" y="2601"/>
                    <a:pt x="5165" y="2394"/>
                    <a:pt x="4950" y="2229"/>
                  </a:cubicBezTo>
                  <a:cubicBezTo>
                    <a:pt x="4712" y="2190"/>
                    <a:pt x="4554" y="1967"/>
                    <a:pt x="4305" y="1952"/>
                  </a:cubicBezTo>
                  <a:cubicBezTo>
                    <a:pt x="4239" y="1843"/>
                    <a:pt x="4125" y="1775"/>
                    <a:pt x="4001" y="1775"/>
                  </a:cubicBezTo>
                  <a:cubicBezTo>
                    <a:pt x="3995" y="1775"/>
                    <a:pt x="3988" y="1775"/>
                    <a:pt x="3982" y="1775"/>
                  </a:cubicBezTo>
                  <a:cubicBezTo>
                    <a:pt x="3609" y="1768"/>
                    <a:pt x="3382" y="1598"/>
                    <a:pt x="3317" y="1222"/>
                  </a:cubicBezTo>
                  <a:cubicBezTo>
                    <a:pt x="3252" y="1095"/>
                    <a:pt x="3232" y="941"/>
                    <a:pt x="3094" y="857"/>
                  </a:cubicBezTo>
                  <a:cubicBezTo>
                    <a:pt x="2906" y="684"/>
                    <a:pt x="2779" y="434"/>
                    <a:pt x="2491" y="392"/>
                  </a:cubicBezTo>
                  <a:cubicBezTo>
                    <a:pt x="2267" y="289"/>
                    <a:pt x="2079" y="93"/>
                    <a:pt x="1825" y="93"/>
                  </a:cubicBezTo>
                  <a:cubicBezTo>
                    <a:pt x="1786" y="93"/>
                    <a:pt x="1745" y="97"/>
                    <a:pt x="1703" y="108"/>
                  </a:cubicBezTo>
                  <a:cubicBezTo>
                    <a:pt x="1670" y="141"/>
                    <a:pt x="1641" y="177"/>
                    <a:pt x="1588" y="177"/>
                  </a:cubicBezTo>
                  <a:cubicBezTo>
                    <a:pt x="1585" y="177"/>
                    <a:pt x="1583" y="177"/>
                    <a:pt x="1580" y="177"/>
                  </a:cubicBezTo>
                  <a:lnTo>
                    <a:pt x="1572" y="173"/>
                  </a:lnTo>
                  <a:cubicBezTo>
                    <a:pt x="1534" y="211"/>
                    <a:pt x="1530" y="269"/>
                    <a:pt x="1557" y="311"/>
                  </a:cubicBezTo>
                  <a:cubicBezTo>
                    <a:pt x="1560" y="311"/>
                    <a:pt x="1563" y="311"/>
                    <a:pt x="1566" y="311"/>
                  </a:cubicBezTo>
                  <a:cubicBezTo>
                    <a:pt x="1816" y="311"/>
                    <a:pt x="2017" y="466"/>
                    <a:pt x="2245" y="526"/>
                  </a:cubicBezTo>
                  <a:cubicBezTo>
                    <a:pt x="2475" y="615"/>
                    <a:pt x="2691" y="738"/>
                    <a:pt x="2875" y="895"/>
                  </a:cubicBezTo>
                  <a:cubicBezTo>
                    <a:pt x="2975" y="1030"/>
                    <a:pt x="3079" y="1172"/>
                    <a:pt x="3182" y="1310"/>
                  </a:cubicBezTo>
                  <a:cubicBezTo>
                    <a:pt x="3202" y="1487"/>
                    <a:pt x="3340" y="1641"/>
                    <a:pt x="3282" y="1837"/>
                  </a:cubicBezTo>
                  <a:cubicBezTo>
                    <a:pt x="3243" y="1869"/>
                    <a:pt x="3210" y="1882"/>
                    <a:pt x="3181" y="1882"/>
                  </a:cubicBezTo>
                  <a:cubicBezTo>
                    <a:pt x="3110" y="1882"/>
                    <a:pt x="3062" y="1806"/>
                    <a:pt x="3002" y="1760"/>
                  </a:cubicBezTo>
                  <a:cubicBezTo>
                    <a:pt x="2998" y="1733"/>
                    <a:pt x="2998" y="1702"/>
                    <a:pt x="2998" y="1675"/>
                  </a:cubicBezTo>
                  <a:cubicBezTo>
                    <a:pt x="2894" y="1679"/>
                    <a:pt x="2787" y="1702"/>
                    <a:pt x="2767" y="1818"/>
                  </a:cubicBezTo>
                  <a:cubicBezTo>
                    <a:pt x="2748" y="1933"/>
                    <a:pt x="2848" y="1940"/>
                    <a:pt x="2933" y="1964"/>
                  </a:cubicBezTo>
                  <a:lnTo>
                    <a:pt x="2971" y="1983"/>
                  </a:lnTo>
                  <a:lnTo>
                    <a:pt x="3013" y="1987"/>
                  </a:lnTo>
                  <a:cubicBezTo>
                    <a:pt x="3067" y="2156"/>
                    <a:pt x="3202" y="2256"/>
                    <a:pt x="3336" y="2344"/>
                  </a:cubicBezTo>
                  <a:cubicBezTo>
                    <a:pt x="3370" y="2366"/>
                    <a:pt x="3395" y="2375"/>
                    <a:pt x="3415" y="2375"/>
                  </a:cubicBezTo>
                  <a:cubicBezTo>
                    <a:pt x="3480" y="2375"/>
                    <a:pt x="3478" y="2273"/>
                    <a:pt x="3490" y="2202"/>
                  </a:cubicBezTo>
                  <a:cubicBezTo>
                    <a:pt x="3467" y="2198"/>
                    <a:pt x="3448" y="2190"/>
                    <a:pt x="3436" y="2179"/>
                  </a:cubicBezTo>
                  <a:cubicBezTo>
                    <a:pt x="3501" y="2160"/>
                    <a:pt x="3548" y="2094"/>
                    <a:pt x="3548" y="2025"/>
                  </a:cubicBezTo>
                  <a:cubicBezTo>
                    <a:pt x="3559" y="2056"/>
                    <a:pt x="3578" y="2079"/>
                    <a:pt x="3605" y="2098"/>
                  </a:cubicBezTo>
                  <a:cubicBezTo>
                    <a:pt x="4016" y="2279"/>
                    <a:pt x="4500" y="2317"/>
                    <a:pt x="4796" y="2721"/>
                  </a:cubicBezTo>
                  <a:cubicBezTo>
                    <a:pt x="4823" y="2767"/>
                    <a:pt x="4842" y="2813"/>
                    <a:pt x="4858" y="2867"/>
                  </a:cubicBezTo>
                  <a:cubicBezTo>
                    <a:pt x="4776" y="2837"/>
                    <a:pt x="4714" y="2821"/>
                    <a:pt x="4665" y="2821"/>
                  </a:cubicBezTo>
                  <a:cubicBezTo>
                    <a:pt x="4559" y="2821"/>
                    <a:pt x="4524" y="2896"/>
                    <a:pt x="4516" y="3055"/>
                  </a:cubicBezTo>
                  <a:cubicBezTo>
                    <a:pt x="4397" y="3266"/>
                    <a:pt x="4474" y="3439"/>
                    <a:pt x="4631" y="3585"/>
                  </a:cubicBezTo>
                  <a:cubicBezTo>
                    <a:pt x="4612" y="3593"/>
                    <a:pt x="4597" y="3597"/>
                    <a:pt x="4577" y="3612"/>
                  </a:cubicBezTo>
                  <a:cubicBezTo>
                    <a:pt x="4535" y="3658"/>
                    <a:pt x="4508" y="3716"/>
                    <a:pt x="4497" y="3785"/>
                  </a:cubicBezTo>
                  <a:lnTo>
                    <a:pt x="4497" y="3789"/>
                  </a:lnTo>
                  <a:cubicBezTo>
                    <a:pt x="4339" y="3827"/>
                    <a:pt x="4316" y="3977"/>
                    <a:pt x="4305" y="4131"/>
                  </a:cubicBezTo>
                  <a:cubicBezTo>
                    <a:pt x="4308" y="4162"/>
                    <a:pt x="4320" y="4177"/>
                    <a:pt x="4339" y="4181"/>
                  </a:cubicBezTo>
                  <a:cubicBezTo>
                    <a:pt x="4328" y="4208"/>
                    <a:pt x="4324" y="4235"/>
                    <a:pt x="4324" y="4258"/>
                  </a:cubicBezTo>
                  <a:cubicBezTo>
                    <a:pt x="4339" y="4350"/>
                    <a:pt x="4374" y="4434"/>
                    <a:pt x="4424" y="4507"/>
                  </a:cubicBezTo>
                  <a:cubicBezTo>
                    <a:pt x="4370" y="4503"/>
                    <a:pt x="4316" y="4500"/>
                    <a:pt x="4263" y="4500"/>
                  </a:cubicBezTo>
                  <a:cubicBezTo>
                    <a:pt x="4086" y="4500"/>
                    <a:pt x="3919" y="4538"/>
                    <a:pt x="3786" y="4703"/>
                  </a:cubicBezTo>
                  <a:cubicBezTo>
                    <a:pt x="3778" y="4696"/>
                    <a:pt x="3767" y="4684"/>
                    <a:pt x="3751" y="4676"/>
                  </a:cubicBezTo>
                  <a:cubicBezTo>
                    <a:pt x="3713" y="4661"/>
                    <a:pt x="3674" y="4657"/>
                    <a:pt x="3636" y="4657"/>
                  </a:cubicBezTo>
                  <a:cubicBezTo>
                    <a:pt x="3609" y="4661"/>
                    <a:pt x="3586" y="4676"/>
                    <a:pt x="3567" y="4696"/>
                  </a:cubicBezTo>
                  <a:cubicBezTo>
                    <a:pt x="3551" y="4638"/>
                    <a:pt x="3513" y="4596"/>
                    <a:pt x="3463" y="4565"/>
                  </a:cubicBezTo>
                  <a:cubicBezTo>
                    <a:pt x="3463" y="4473"/>
                    <a:pt x="3455" y="4384"/>
                    <a:pt x="3348" y="4346"/>
                  </a:cubicBezTo>
                  <a:lnTo>
                    <a:pt x="3367" y="4346"/>
                  </a:lnTo>
                  <a:cubicBezTo>
                    <a:pt x="3536" y="4227"/>
                    <a:pt x="3586" y="4096"/>
                    <a:pt x="3401" y="3950"/>
                  </a:cubicBezTo>
                  <a:cubicBezTo>
                    <a:pt x="3421" y="3942"/>
                    <a:pt x="3440" y="3931"/>
                    <a:pt x="3455" y="3919"/>
                  </a:cubicBezTo>
                  <a:cubicBezTo>
                    <a:pt x="3536" y="3766"/>
                    <a:pt x="3521" y="3574"/>
                    <a:pt x="3413" y="3431"/>
                  </a:cubicBezTo>
                  <a:cubicBezTo>
                    <a:pt x="3328" y="3312"/>
                    <a:pt x="3259" y="3182"/>
                    <a:pt x="3098" y="3143"/>
                  </a:cubicBezTo>
                  <a:lnTo>
                    <a:pt x="3021" y="3005"/>
                  </a:lnTo>
                  <a:cubicBezTo>
                    <a:pt x="2779" y="2717"/>
                    <a:pt x="2864" y="2290"/>
                    <a:pt x="2598" y="2006"/>
                  </a:cubicBezTo>
                  <a:lnTo>
                    <a:pt x="2464" y="1752"/>
                  </a:lnTo>
                  <a:cubicBezTo>
                    <a:pt x="2458" y="1753"/>
                    <a:pt x="2452" y="1754"/>
                    <a:pt x="2447" y="1754"/>
                  </a:cubicBezTo>
                  <a:cubicBezTo>
                    <a:pt x="2340" y="1754"/>
                    <a:pt x="2275" y="1597"/>
                    <a:pt x="2169" y="1597"/>
                  </a:cubicBezTo>
                  <a:cubicBezTo>
                    <a:pt x="2139" y="1597"/>
                    <a:pt x="2104" y="1610"/>
                    <a:pt x="2064" y="1645"/>
                  </a:cubicBezTo>
                  <a:cubicBezTo>
                    <a:pt x="1891" y="1510"/>
                    <a:pt x="1814" y="1260"/>
                    <a:pt x="1561" y="1222"/>
                  </a:cubicBezTo>
                  <a:lnTo>
                    <a:pt x="1565" y="1222"/>
                  </a:lnTo>
                  <a:cubicBezTo>
                    <a:pt x="1296" y="934"/>
                    <a:pt x="1096" y="580"/>
                    <a:pt x="712" y="407"/>
                  </a:cubicBezTo>
                  <a:cubicBezTo>
                    <a:pt x="635" y="269"/>
                    <a:pt x="504" y="184"/>
                    <a:pt x="366" y="119"/>
                  </a:cubicBezTo>
                  <a:cubicBezTo>
                    <a:pt x="312" y="55"/>
                    <a:pt x="246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9"/>
            <p:cNvSpPr/>
            <p:nvPr/>
          </p:nvSpPr>
          <p:spPr>
            <a:xfrm>
              <a:off x="5032424" y="2908167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lnTo>
                    <a:pt x="1" y="8"/>
                  </a:lnTo>
                  <a:cubicBezTo>
                    <a:pt x="1" y="8"/>
                    <a:pt x="1" y="12"/>
                    <a:pt x="8" y="12"/>
                  </a:cubicBezTo>
                  <a:lnTo>
                    <a:pt x="12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9"/>
            <p:cNvSpPr/>
            <p:nvPr/>
          </p:nvSpPr>
          <p:spPr>
            <a:xfrm>
              <a:off x="5032796" y="290816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9"/>
            <p:cNvSpPr/>
            <p:nvPr/>
          </p:nvSpPr>
          <p:spPr>
            <a:xfrm>
              <a:off x="5017410" y="2943406"/>
              <a:ext cx="83351" cy="54657"/>
            </a:xfrm>
            <a:custGeom>
              <a:avLst/>
              <a:gdLst/>
              <a:ahLst/>
              <a:cxnLst/>
              <a:rect l="l" t="t" r="r" b="b"/>
              <a:pathLst>
                <a:path w="2687" h="1762" extrusionOk="0">
                  <a:moveTo>
                    <a:pt x="57" y="0"/>
                  </a:moveTo>
                  <a:cubicBezTo>
                    <a:pt x="17" y="0"/>
                    <a:pt x="0" y="38"/>
                    <a:pt x="0" y="102"/>
                  </a:cubicBezTo>
                  <a:lnTo>
                    <a:pt x="0" y="106"/>
                  </a:lnTo>
                  <a:lnTo>
                    <a:pt x="70" y="225"/>
                  </a:lnTo>
                  <a:cubicBezTo>
                    <a:pt x="212" y="417"/>
                    <a:pt x="404" y="532"/>
                    <a:pt x="607" y="647"/>
                  </a:cubicBezTo>
                  <a:lnTo>
                    <a:pt x="704" y="686"/>
                  </a:lnTo>
                  <a:cubicBezTo>
                    <a:pt x="898" y="823"/>
                    <a:pt x="1054" y="1043"/>
                    <a:pt x="1330" y="1043"/>
                  </a:cubicBezTo>
                  <a:cubicBezTo>
                    <a:pt x="1333" y="1043"/>
                    <a:pt x="1335" y="1043"/>
                    <a:pt x="1338" y="1043"/>
                  </a:cubicBezTo>
                  <a:cubicBezTo>
                    <a:pt x="1457" y="1099"/>
                    <a:pt x="1537" y="1239"/>
                    <a:pt x="1694" y="1239"/>
                  </a:cubicBezTo>
                  <a:cubicBezTo>
                    <a:pt x="1698" y="1239"/>
                    <a:pt x="1702" y="1239"/>
                    <a:pt x="1706" y="1239"/>
                  </a:cubicBezTo>
                  <a:cubicBezTo>
                    <a:pt x="1960" y="1508"/>
                    <a:pt x="2306" y="1612"/>
                    <a:pt x="2621" y="1762"/>
                  </a:cubicBezTo>
                  <a:cubicBezTo>
                    <a:pt x="2663" y="1746"/>
                    <a:pt x="2686" y="1704"/>
                    <a:pt x="2671" y="1666"/>
                  </a:cubicBezTo>
                  <a:cubicBezTo>
                    <a:pt x="2671" y="1662"/>
                    <a:pt x="2667" y="1658"/>
                    <a:pt x="2663" y="1650"/>
                  </a:cubicBezTo>
                  <a:cubicBezTo>
                    <a:pt x="2387" y="1408"/>
                    <a:pt x="2060" y="1266"/>
                    <a:pt x="1730" y="1128"/>
                  </a:cubicBezTo>
                  <a:cubicBezTo>
                    <a:pt x="1676" y="1012"/>
                    <a:pt x="1564" y="989"/>
                    <a:pt x="1461" y="966"/>
                  </a:cubicBezTo>
                  <a:lnTo>
                    <a:pt x="730" y="505"/>
                  </a:lnTo>
                  <a:cubicBezTo>
                    <a:pt x="515" y="359"/>
                    <a:pt x="289" y="236"/>
                    <a:pt x="127" y="25"/>
                  </a:cubicBezTo>
                  <a:cubicBezTo>
                    <a:pt x="98" y="8"/>
                    <a:pt x="7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9"/>
            <p:cNvSpPr/>
            <p:nvPr/>
          </p:nvSpPr>
          <p:spPr>
            <a:xfrm>
              <a:off x="5524649" y="2693633"/>
              <a:ext cx="14766" cy="15758"/>
            </a:xfrm>
            <a:custGeom>
              <a:avLst/>
              <a:gdLst/>
              <a:ahLst/>
              <a:cxnLst/>
              <a:rect l="l" t="t" r="r" b="b"/>
              <a:pathLst>
                <a:path w="476" h="508" extrusionOk="0">
                  <a:moveTo>
                    <a:pt x="341" y="0"/>
                  </a:moveTo>
                  <a:cubicBezTo>
                    <a:pt x="311" y="0"/>
                    <a:pt x="281" y="20"/>
                    <a:pt x="249" y="77"/>
                  </a:cubicBezTo>
                  <a:cubicBezTo>
                    <a:pt x="176" y="184"/>
                    <a:pt x="99" y="288"/>
                    <a:pt x="14" y="384"/>
                  </a:cubicBezTo>
                  <a:cubicBezTo>
                    <a:pt x="0" y="488"/>
                    <a:pt x="61" y="508"/>
                    <a:pt x="139" y="508"/>
                  </a:cubicBezTo>
                  <a:cubicBezTo>
                    <a:pt x="147" y="508"/>
                    <a:pt x="155" y="507"/>
                    <a:pt x="164" y="507"/>
                  </a:cubicBezTo>
                  <a:cubicBezTo>
                    <a:pt x="441" y="480"/>
                    <a:pt x="425" y="257"/>
                    <a:pt x="475" y="69"/>
                  </a:cubicBezTo>
                  <a:cubicBezTo>
                    <a:pt x="429" y="44"/>
                    <a:pt x="386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9"/>
            <p:cNvSpPr/>
            <p:nvPr/>
          </p:nvSpPr>
          <p:spPr>
            <a:xfrm>
              <a:off x="4710467" y="2863219"/>
              <a:ext cx="146756" cy="118651"/>
            </a:xfrm>
            <a:custGeom>
              <a:avLst/>
              <a:gdLst/>
              <a:ahLst/>
              <a:cxnLst/>
              <a:rect l="l" t="t" r="r" b="b"/>
              <a:pathLst>
                <a:path w="4731" h="3825" extrusionOk="0">
                  <a:moveTo>
                    <a:pt x="1807" y="1319"/>
                  </a:moveTo>
                  <a:cubicBezTo>
                    <a:pt x="1818" y="1326"/>
                    <a:pt x="1826" y="1334"/>
                    <a:pt x="1837" y="1346"/>
                  </a:cubicBezTo>
                  <a:lnTo>
                    <a:pt x="1837" y="1350"/>
                  </a:lnTo>
                  <a:lnTo>
                    <a:pt x="1807" y="1319"/>
                  </a:lnTo>
                  <a:close/>
                  <a:moveTo>
                    <a:pt x="3367" y="1415"/>
                  </a:moveTo>
                  <a:cubicBezTo>
                    <a:pt x="3378" y="1430"/>
                    <a:pt x="3386" y="1442"/>
                    <a:pt x="3397" y="1449"/>
                  </a:cubicBezTo>
                  <a:cubicBezTo>
                    <a:pt x="3540" y="1545"/>
                    <a:pt x="3762" y="1503"/>
                    <a:pt x="3859" y="1699"/>
                  </a:cubicBezTo>
                  <a:lnTo>
                    <a:pt x="3870" y="1715"/>
                  </a:lnTo>
                  <a:cubicBezTo>
                    <a:pt x="3862" y="1730"/>
                    <a:pt x="3859" y="1749"/>
                    <a:pt x="3866" y="1768"/>
                  </a:cubicBezTo>
                  <a:lnTo>
                    <a:pt x="3866" y="1776"/>
                  </a:lnTo>
                  <a:cubicBezTo>
                    <a:pt x="3859" y="1768"/>
                    <a:pt x="3847" y="1761"/>
                    <a:pt x="3839" y="1757"/>
                  </a:cubicBezTo>
                  <a:cubicBezTo>
                    <a:pt x="3405" y="1776"/>
                    <a:pt x="3194" y="2057"/>
                    <a:pt x="3052" y="2414"/>
                  </a:cubicBezTo>
                  <a:cubicBezTo>
                    <a:pt x="2979" y="2375"/>
                    <a:pt x="2902" y="2349"/>
                    <a:pt x="2829" y="2318"/>
                  </a:cubicBezTo>
                  <a:cubicBezTo>
                    <a:pt x="2829" y="2272"/>
                    <a:pt x="2836" y="2229"/>
                    <a:pt x="2840" y="2180"/>
                  </a:cubicBezTo>
                  <a:cubicBezTo>
                    <a:pt x="2886" y="2095"/>
                    <a:pt x="2906" y="1999"/>
                    <a:pt x="2898" y="1903"/>
                  </a:cubicBezTo>
                  <a:cubicBezTo>
                    <a:pt x="2940" y="1757"/>
                    <a:pt x="2936" y="1584"/>
                    <a:pt x="3117" y="1522"/>
                  </a:cubicBezTo>
                  <a:cubicBezTo>
                    <a:pt x="3140" y="1530"/>
                    <a:pt x="3164" y="1534"/>
                    <a:pt x="3187" y="1534"/>
                  </a:cubicBezTo>
                  <a:cubicBezTo>
                    <a:pt x="3242" y="1534"/>
                    <a:pt x="3296" y="1513"/>
                    <a:pt x="3336" y="1472"/>
                  </a:cubicBezTo>
                  <a:cubicBezTo>
                    <a:pt x="3347" y="1453"/>
                    <a:pt x="3359" y="1434"/>
                    <a:pt x="3367" y="1415"/>
                  </a:cubicBezTo>
                  <a:close/>
                  <a:moveTo>
                    <a:pt x="3351" y="1"/>
                  </a:moveTo>
                  <a:lnTo>
                    <a:pt x="3232" y="85"/>
                  </a:lnTo>
                  <a:cubicBezTo>
                    <a:pt x="3090" y="251"/>
                    <a:pt x="2871" y="327"/>
                    <a:pt x="2729" y="496"/>
                  </a:cubicBezTo>
                  <a:cubicBezTo>
                    <a:pt x="2713" y="612"/>
                    <a:pt x="2602" y="658"/>
                    <a:pt x="2556" y="750"/>
                  </a:cubicBezTo>
                  <a:cubicBezTo>
                    <a:pt x="2291" y="835"/>
                    <a:pt x="2102" y="1023"/>
                    <a:pt x="1926" y="1219"/>
                  </a:cubicBezTo>
                  <a:cubicBezTo>
                    <a:pt x="1923" y="1219"/>
                    <a:pt x="1920" y="1219"/>
                    <a:pt x="1917" y="1219"/>
                  </a:cubicBezTo>
                  <a:cubicBezTo>
                    <a:pt x="1870" y="1219"/>
                    <a:pt x="1821" y="1249"/>
                    <a:pt x="1803" y="1296"/>
                  </a:cubicBezTo>
                  <a:cubicBezTo>
                    <a:pt x="1687" y="1534"/>
                    <a:pt x="1426" y="1572"/>
                    <a:pt x="1234" y="1707"/>
                  </a:cubicBezTo>
                  <a:cubicBezTo>
                    <a:pt x="1107" y="1738"/>
                    <a:pt x="1065" y="1891"/>
                    <a:pt x="942" y="1937"/>
                  </a:cubicBezTo>
                  <a:lnTo>
                    <a:pt x="934" y="1941"/>
                  </a:lnTo>
                  <a:cubicBezTo>
                    <a:pt x="904" y="1968"/>
                    <a:pt x="865" y="1987"/>
                    <a:pt x="823" y="1995"/>
                  </a:cubicBezTo>
                  <a:lnTo>
                    <a:pt x="796" y="2014"/>
                  </a:lnTo>
                  <a:cubicBezTo>
                    <a:pt x="769" y="2045"/>
                    <a:pt x="734" y="2076"/>
                    <a:pt x="696" y="2095"/>
                  </a:cubicBezTo>
                  <a:cubicBezTo>
                    <a:pt x="654" y="2118"/>
                    <a:pt x="638" y="2172"/>
                    <a:pt x="658" y="2218"/>
                  </a:cubicBezTo>
                  <a:lnTo>
                    <a:pt x="669" y="2229"/>
                  </a:lnTo>
                  <a:lnTo>
                    <a:pt x="496" y="2449"/>
                  </a:lnTo>
                  <a:cubicBezTo>
                    <a:pt x="466" y="2449"/>
                    <a:pt x="439" y="2445"/>
                    <a:pt x="408" y="2437"/>
                  </a:cubicBezTo>
                  <a:cubicBezTo>
                    <a:pt x="400" y="2464"/>
                    <a:pt x="385" y="2487"/>
                    <a:pt x="366" y="2514"/>
                  </a:cubicBezTo>
                  <a:cubicBezTo>
                    <a:pt x="373" y="2525"/>
                    <a:pt x="385" y="2545"/>
                    <a:pt x="392" y="2560"/>
                  </a:cubicBezTo>
                  <a:lnTo>
                    <a:pt x="389" y="2564"/>
                  </a:lnTo>
                  <a:cubicBezTo>
                    <a:pt x="381" y="2545"/>
                    <a:pt x="373" y="2533"/>
                    <a:pt x="366" y="2518"/>
                  </a:cubicBezTo>
                  <a:cubicBezTo>
                    <a:pt x="361" y="2517"/>
                    <a:pt x="356" y="2517"/>
                    <a:pt x="351" y="2517"/>
                  </a:cubicBezTo>
                  <a:cubicBezTo>
                    <a:pt x="279" y="2517"/>
                    <a:pt x="209" y="2544"/>
                    <a:pt x="158" y="2595"/>
                  </a:cubicBezTo>
                  <a:cubicBezTo>
                    <a:pt x="158" y="2633"/>
                    <a:pt x="154" y="2671"/>
                    <a:pt x="154" y="2710"/>
                  </a:cubicBezTo>
                  <a:cubicBezTo>
                    <a:pt x="135" y="2806"/>
                    <a:pt x="1" y="2917"/>
                    <a:pt x="162" y="2994"/>
                  </a:cubicBezTo>
                  <a:cubicBezTo>
                    <a:pt x="178" y="3002"/>
                    <a:pt x="192" y="3005"/>
                    <a:pt x="204" y="3005"/>
                  </a:cubicBezTo>
                  <a:cubicBezTo>
                    <a:pt x="269" y="3005"/>
                    <a:pt x="299" y="2918"/>
                    <a:pt x="331" y="2864"/>
                  </a:cubicBezTo>
                  <a:lnTo>
                    <a:pt x="439" y="2790"/>
                  </a:lnTo>
                  <a:lnTo>
                    <a:pt x="431" y="2764"/>
                  </a:lnTo>
                  <a:lnTo>
                    <a:pt x="481" y="2783"/>
                  </a:lnTo>
                  <a:lnTo>
                    <a:pt x="523" y="2787"/>
                  </a:lnTo>
                  <a:cubicBezTo>
                    <a:pt x="519" y="2794"/>
                    <a:pt x="519" y="2806"/>
                    <a:pt x="515" y="2810"/>
                  </a:cubicBezTo>
                  <a:cubicBezTo>
                    <a:pt x="565" y="2986"/>
                    <a:pt x="669" y="3152"/>
                    <a:pt x="807" y="3275"/>
                  </a:cubicBezTo>
                  <a:cubicBezTo>
                    <a:pt x="885" y="3334"/>
                    <a:pt x="898" y="3493"/>
                    <a:pt x="1011" y="3493"/>
                  </a:cubicBezTo>
                  <a:cubicBezTo>
                    <a:pt x="1038" y="3493"/>
                    <a:pt x="1071" y="3484"/>
                    <a:pt x="1111" y="3463"/>
                  </a:cubicBezTo>
                  <a:cubicBezTo>
                    <a:pt x="1119" y="3464"/>
                    <a:pt x="1128" y="3464"/>
                    <a:pt x="1136" y="3464"/>
                  </a:cubicBezTo>
                  <a:cubicBezTo>
                    <a:pt x="1159" y="3464"/>
                    <a:pt x="1182" y="3461"/>
                    <a:pt x="1207" y="3455"/>
                  </a:cubicBezTo>
                  <a:lnTo>
                    <a:pt x="1599" y="3555"/>
                  </a:lnTo>
                  <a:cubicBezTo>
                    <a:pt x="1614" y="3532"/>
                    <a:pt x="1630" y="3505"/>
                    <a:pt x="1638" y="3482"/>
                  </a:cubicBezTo>
                  <a:cubicBezTo>
                    <a:pt x="1699" y="3536"/>
                    <a:pt x="1680" y="3601"/>
                    <a:pt x="1672" y="3670"/>
                  </a:cubicBezTo>
                  <a:cubicBezTo>
                    <a:pt x="1705" y="3749"/>
                    <a:pt x="1723" y="3824"/>
                    <a:pt x="1801" y="3824"/>
                  </a:cubicBezTo>
                  <a:cubicBezTo>
                    <a:pt x="1815" y="3824"/>
                    <a:pt x="1831" y="3822"/>
                    <a:pt x="1849" y="3816"/>
                  </a:cubicBezTo>
                  <a:cubicBezTo>
                    <a:pt x="1960" y="3655"/>
                    <a:pt x="2241" y="3670"/>
                    <a:pt x="2268" y="3421"/>
                  </a:cubicBezTo>
                  <a:lnTo>
                    <a:pt x="2279" y="3409"/>
                  </a:lnTo>
                  <a:cubicBezTo>
                    <a:pt x="2282" y="3409"/>
                    <a:pt x="2284" y="3409"/>
                    <a:pt x="2287" y="3409"/>
                  </a:cubicBezTo>
                  <a:cubicBezTo>
                    <a:pt x="2334" y="3409"/>
                    <a:pt x="2375" y="3376"/>
                    <a:pt x="2379" y="3325"/>
                  </a:cubicBezTo>
                  <a:lnTo>
                    <a:pt x="2494" y="3232"/>
                  </a:lnTo>
                  <a:cubicBezTo>
                    <a:pt x="2729" y="3202"/>
                    <a:pt x="2898" y="3075"/>
                    <a:pt x="3021" y="2883"/>
                  </a:cubicBezTo>
                  <a:cubicBezTo>
                    <a:pt x="3171" y="2798"/>
                    <a:pt x="3282" y="2691"/>
                    <a:pt x="3305" y="2510"/>
                  </a:cubicBezTo>
                  <a:cubicBezTo>
                    <a:pt x="3570" y="2422"/>
                    <a:pt x="3728" y="2210"/>
                    <a:pt x="3912" y="2018"/>
                  </a:cubicBezTo>
                  <a:lnTo>
                    <a:pt x="4062" y="1845"/>
                  </a:lnTo>
                  <a:cubicBezTo>
                    <a:pt x="4331" y="1718"/>
                    <a:pt x="4566" y="1526"/>
                    <a:pt x="4731" y="1280"/>
                  </a:cubicBezTo>
                  <a:lnTo>
                    <a:pt x="4031" y="1115"/>
                  </a:lnTo>
                  <a:cubicBezTo>
                    <a:pt x="4020" y="1081"/>
                    <a:pt x="3989" y="1057"/>
                    <a:pt x="3955" y="1057"/>
                  </a:cubicBezTo>
                  <a:cubicBezTo>
                    <a:pt x="3935" y="1057"/>
                    <a:pt x="3916" y="1057"/>
                    <a:pt x="3901" y="1061"/>
                  </a:cubicBezTo>
                  <a:cubicBezTo>
                    <a:pt x="3866" y="1065"/>
                    <a:pt x="3828" y="1077"/>
                    <a:pt x="3797" y="1081"/>
                  </a:cubicBezTo>
                  <a:cubicBezTo>
                    <a:pt x="3762" y="1084"/>
                    <a:pt x="3724" y="1096"/>
                    <a:pt x="3689" y="1104"/>
                  </a:cubicBezTo>
                  <a:cubicBezTo>
                    <a:pt x="3636" y="1119"/>
                    <a:pt x="3578" y="1127"/>
                    <a:pt x="3528" y="1142"/>
                  </a:cubicBezTo>
                  <a:cubicBezTo>
                    <a:pt x="3490" y="1154"/>
                    <a:pt x="3451" y="1173"/>
                    <a:pt x="3420" y="1192"/>
                  </a:cubicBezTo>
                  <a:cubicBezTo>
                    <a:pt x="3394" y="1211"/>
                    <a:pt x="3367" y="1238"/>
                    <a:pt x="3355" y="1269"/>
                  </a:cubicBezTo>
                  <a:lnTo>
                    <a:pt x="3282" y="1238"/>
                  </a:lnTo>
                  <a:lnTo>
                    <a:pt x="3282" y="1269"/>
                  </a:lnTo>
                  <a:lnTo>
                    <a:pt x="2979" y="1200"/>
                  </a:lnTo>
                  <a:cubicBezTo>
                    <a:pt x="2975" y="1223"/>
                    <a:pt x="2971" y="1246"/>
                    <a:pt x="2959" y="1269"/>
                  </a:cubicBezTo>
                  <a:cubicBezTo>
                    <a:pt x="2867" y="1292"/>
                    <a:pt x="2783" y="1350"/>
                    <a:pt x="2725" y="1426"/>
                  </a:cubicBezTo>
                  <a:cubicBezTo>
                    <a:pt x="2806" y="1519"/>
                    <a:pt x="2848" y="1611"/>
                    <a:pt x="2786" y="1734"/>
                  </a:cubicBezTo>
                  <a:cubicBezTo>
                    <a:pt x="2706" y="1911"/>
                    <a:pt x="2652" y="2110"/>
                    <a:pt x="2637" y="2306"/>
                  </a:cubicBezTo>
                  <a:cubicBezTo>
                    <a:pt x="2625" y="2306"/>
                    <a:pt x="2614" y="2310"/>
                    <a:pt x="2598" y="2314"/>
                  </a:cubicBezTo>
                  <a:cubicBezTo>
                    <a:pt x="2552" y="2352"/>
                    <a:pt x="2521" y="2418"/>
                    <a:pt x="2521" y="2479"/>
                  </a:cubicBezTo>
                  <a:cubicBezTo>
                    <a:pt x="2529" y="2502"/>
                    <a:pt x="2537" y="2533"/>
                    <a:pt x="2556" y="2545"/>
                  </a:cubicBezTo>
                  <a:cubicBezTo>
                    <a:pt x="2456" y="2802"/>
                    <a:pt x="2302" y="3002"/>
                    <a:pt x="2041" y="3098"/>
                  </a:cubicBezTo>
                  <a:cubicBezTo>
                    <a:pt x="2037" y="3094"/>
                    <a:pt x="2033" y="3090"/>
                    <a:pt x="2022" y="3090"/>
                  </a:cubicBezTo>
                  <a:cubicBezTo>
                    <a:pt x="1983" y="3071"/>
                    <a:pt x="1945" y="3056"/>
                    <a:pt x="1906" y="3044"/>
                  </a:cubicBezTo>
                  <a:cubicBezTo>
                    <a:pt x="1772" y="3044"/>
                    <a:pt x="1672" y="3090"/>
                    <a:pt x="1638" y="3236"/>
                  </a:cubicBezTo>
                  <a:cubicBezTo>
                    <a:pt x="1602" y="3233"/>
                    <a:pt x="1566" y="3229"/>
                    <a:pt x="1529" y="3229"/>
                  </a:cubicBezTo>
                  <a:cubicBezTo>
                    <a:pt x="1480" y="3229"/>
                    <a:pt x="1431" y="3236"/>
                    <a:pt x="1384" y="3263"/>
                  </a:cubicBezTo>
                  <a:cubicBezTo>
                    <a:pt x="1369" y="3255"/>
                    <a:pt x="1357" y="3248"/>
                    <a:pt x="1342" y="3244"/>
                  </a:cubicBezTo>
                  <a:cubicBezTo>
                    <a:pt x="1332" y="3242"/>
                    <a:pt x="1322" y="3241"/>
                    <a:pt x="1312" y="3241"/>
                  </a:cubicBezTo>
                  <a:cubicBezTo>
                    <a:pt x="1284" y="3241"/>
                    <a:pt x="1256" y="3249"/>
                    <a:pt x="1230" y="3263"/>
                  </a:cubicBezTo>
                  <a:cubicBezTo>
                    <a:pt x="1202" y="3215"/>
                    <a:pt x="1152" y="3186"/>
                    <a:pt x="1097" y="3186"/>
                  </a:cubicBezTo>
                  <a:cubicBezTo>
                    <a:pt x="1085" y="3186"/>
                    <a:pt x="1073" y="3187"/>
                    <a:pt x="1061" y="3190"/>
                  </a:cubicBezTo>
                  <a:cubicBezTo>
                    <a:pt x="1038" y="3206"/>
                    <a:pt x="1023" y="3225"/>
                    <a:pt x="1015" y="3248"/>
                  </a:cubicBezTo>
                  <a:cubicBezTo>
                    <a:pt x="1003" y="3244"/>
                    <a:pt x="988" y="3236"/>
                    <a:pt x="977" y="3236"/>
                  </a:cubicBezTo>
                  <a:lnTo>
                    <a:pt x="965" y="3236"/>
                  </a:lnTo>
                  <a:cubicBezTo>
                    <a:pt x="969" y="3225"/>
                    <a:pt x="969" y="3206"/>
                    <a:pt x="969" y="3190"/>
                  </a:cubicBezTo>
                  <a:lnTo>
                    <a:pt x="984" y="3175"/>
                  </a:lnTo>
                  <a:cubicBezTo>
                    <a:pt x="1030" y="2948"/>
                    <a:pt x="1003" y="2744"/>
                    <a:pt x="807" y="2591"/>
                  </a:cubicBezTo>
                  <a:cubicBezTo>
                    <a:pt x="804" y="2591"/>
                    <a:pt x="800" y="2591"/>
                    <a:pt x="792" y="2583"/>
                  </a:cubicBezTo>
                  <a:cubicBezTo>
                    <a:pt x="811" y="2514"/>
                    <a:pt x="850" y="2445"/>
                    <a:pt x="907" y="2391"/>
                  </a:cubicBezTo>
                  <a:cubicBezTo>
                    <a:pt x="923" y="2399"/>
                    <a:pt x="942" y="2406"/>
                    <a:pt x="957" y="2410"/>
                  </a:cubicBezTo>
                  <a:cubicBezTo>
                    <a:pt x="1019" y="2399"/>
                    <a:pt x="1085" y="2397"/>
                    <a:pt x="1153" y="2397"/>
                  </a:cubicBezTo>
                  <a:cubicBezTo>
                    <a:pt x="1214" y="2397"/>
                    <a:pt x="1276" y="2399"/>
                    <a:pt x="1337" y="2399"/>
                  </a:cubicBezTo>
                  <a:cubicBezTo>
                    <a:pt x="1622" y="2399"/>
                    <a:pt x="1879" y="2354"/>
                    <a:pt x="1845" y="1849"/>
                  </a:cubicBezTo>
                  <a:cubicBezTo>
                    <a:pt x="1845" y="1795"/>
                    <a:pt x="1849" y="1749"/>
                    <a:pt x="1853" y="1695"/>
                  </a:cubicBezTo>
                  <a:lnTo>
                    <a:pt x="1991" y="1484"/>
                  </a:lnTo>
                  <a:cubicBezTo>
                    <a:pt x="2003" y="1496"/>
                    <a:pt x="2018" y="1503"/>
                    <a:pt x="2033" y="1507"/>
                  </a:cubicBezTo>
                  <a:cubicBezTo>
                    <a:pt x="2038" y="1507"/>
                    <a:pt x="2042" y="1507"/>
                    <a:pt x="2046" y="1507"/>
                  </a:cubicBezTo>
                  <a:cubicBezTo>
                    <a:pt x="2254" y="1507"/>
                    <a:pt x="2383" y="1329"/>
                    <a:pt x="2567" y="1273"/>
                  </a:cubicBezTo>
                  <a:cubicBezTo>
                    <a:pt x="2629" y="1250"/>
                    <a:pt x="2675" y="1200"/>
                    <a:pt x="2706" y="1138"/>
                  </a:cubicBezTo>
                  <a:cubicBezTo>
                    <a:pt x="2706" y="1130"/>
                    <a:pt x="2702" y="1115"/>
                    <a:pt x="2694" y="1104"/>
                  </a:cubicBezTo>
                  <a:cubicBezTo>
                    <a:pt x="2752" y="1104"/>
                    <a:pt x="2810" y="1081"/>
                    <a:pt x="2844" y="1034"/>
                  </a:cubicBezTo>
                  <a:cubicBezTo>
                    <a:pt x="2856" y="1015"/>
                    <a:pt x="2856" y="996"/>
                    <a:pt x="2848" y="977"/>
                  </a:cubicBezTo>
                  <a:cubicBezTo>
                    <a:pt x="2879" y="961"/>
                    <a:pt x="2906" y="946"/>
                    <a:pt x="2932" y="931"/>
                  </a:cubicBezTo>
                  <a:cubicBezTo>
                    <a:pt x="2963" y="911"/>
                    <a:pt x="2994" y="885"/>
                    <a:pt x="3017" y="854"/>
                  </a:cubicBezTo>
                  <a:cubicBezTo>
                    <a:pt x="3052" y="812"/>
                    <a:pt x="3090" y="773"/>
                    <a:pt x="3125" y="735"/>
                  </a:cubicBezTo>
                  <a:cubicBezTo>
                    <a:pt x="3152" y="712"/>
                    <a:pt x="3175" y="692"/>
                    <a:pt x="3205" y="669"/>
                  </a:cubicBezTo>
                  <a:cubicBezTo>
                    <a:pt x="3248" y="639"/>
                    <a:pt x="3294" y="612"/>
                    <a:pt x="3340" y="577"/>
                  </a:cubicBezTo>
                  <a:cubicBezTo>
                    <a:pt x="3367" y="554"/>
                    <a:pt x="3390" y="523"/>
                    <a:pt x="3401" y="489"/>
                  </a:cubicBezTo>
                  <a:lnTo>
                    <a:pt x="3386" y="439"/>
                  </a:lnTo>
                  <a:lnTo>
                    <a:pt x="3344" y="420"/>
                  </a:lnTo>
                  <a:cubicBezTo>
                    <a:pt x="3367" y="327"/>
                    <a:pt x="3390" y="231"/>
                    <a:pt x="3417" y="139"/>
                  </a:cubicBezTo>
                  <a:cubicBezTo>
                    <a:pt x="3420" y="85"/>
                    <a:pt x="3397" y="35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9"/>
            <p:cNvSpPr/>
            <p:nvPr/>
          </p:nvSpPr>
          <p:spPr>
            <a:xfrm>
              <a:off x="5409317" y="2615183"/>
              <a:ext cx="71780" cy="79908"/>
            </a:xfrm>
            <a:custGeom>
              <a:avLst/>
              <a:gdLst/>
              <a:ahLst/>
              <a:cxnLst/>
              <a:rect l="l" t="t" r="r" b="b"/>
              <a:pathLst>
                <a:path w="2314" h="2576" extrusionOk="0">
                  <a:moveTo>
                    <a:pt x="2260" y="0"/>
                  </a:moveTo>
                  <a:lnTo>
                    <a:pt x="2260" y="0"/>
                  </a:lnTo>
                  <a:cubicBezTo>
                    <a:pt x="2061" y="81"/>
                    <a:pt x="1953" y="258"/>
                    <a:pt x="1799" y="373"/>
                  </a:cubicBezTo>
                  <a:lnTo>
                    <a:pt x="1281" y="761"/>
                  </a:lnTo>
                  <a:cubicBezTo>
                    <a:pt x="1104" y="815"/>
                    <a:pt x="881" y="819"/>
                    <a:pt x="915" y="1099"/>
                  </a:cubicBezTo>
                  <a:cubicBezTo>
                    <a:pt x="892" y="1441"/>
                    <a:pt x="743" y="1710"/>
                    <a:pt x="500" y="1933"/>
                  </a:cubicBezTo>
                  <a:cubicBezTo>
                    <a:pt x="351" y="2102"/>
                    <a:pt x="293" y="2352"/>
                    <a:pt x="70" y="2463"/>
                  </a:cubicBezTo>
                  <a:cubicBezTo>
                    <a:pt x="1" y="2490"/>
                    <a:pt x="20" y="2540"/>
                    <a:pt x="62" y="2563"/>
                  </a:cubicBezTo>
                  <a:cubicBezTo>
                    <a:pt x="79" y="2572"/>
                    <a:pt x="93" y="2575"/>
                    <a:pt x="107" y="2575"/>
                  </a:cubicBezTo>
                  <a:cubicBezTo>
                    <a:pt x="154" y="2575"/>
                    <a:pt x="188" y="2532"/>
                    <a:pt x="224" y="2502"/>
                  </a:cubicBezTo>
                  <a:cubicBezTo>
                    <a:pt x="562" y="2498"/>
                    <a:pt x="524" y="2183"/>
                    <a:pt x="639" y="1991"/>
                  </a:cubicBezTo>
                  <a:cubicBezTo>
                    <a:pt x="793" y="1922"/>
                    <a:pt x="954" y="1856"/>
                    <a:pt x="1008" y="1676"/>
                  </a:cubicBezTo>
                  <a:cubicBezTo>
                    <a:pt x="1192" y="1522"/>
                    <a:pt x="1165" y="1291"/>
                    <a:pt x="1238" y="1095"/>
                  </a:cubicBezTo>
                  <a:cubicBezTo>
                    <a:pt x="1526" y="926"/>
                    <a:pt x="1776" y="715"/>
                    <a:pt x="1922" y="404"/>
                  </a:cubicBezTo>
                  <a:cubicBezTo>
                    <a:pt x="1927" y="404"/>
                    <a:pt x="1931" y="404"/>
                    <a:pt x="1935" y="404"/>
                  </a:cubicBezTo>
                  <a:cubicBezTo>
                    <a:pt x="2188" y="404"/>
                    <a:pt x="2313" y="291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9"/>
            <p:cNvSpPr/>
            <p:nvPr/>
          </p:nvSpPr>
          <p:spPr>
            <a:xfrm>
              <a:off x="5249843" y="2494174"/>
              <a:ext cx="17185" cy="9740"/>
            </a:xfrm>
            <a:custGeom>
              <a:avLst/>
              <a:gdLst/>
              <a:ahLst/>
              <a:cxnLst/>
              <a:rect l="l" t="t" r="r" b="b"/>
              <a:pathLst>
                <a:path w="554" h="314" extrusionOk="0">
                  <a:moveTo>
                    <a:pt x="0" y="1"/>
                  </a:moveTo>
                  <a:cubicBezTo>
                    <a:pt x="54" y="185"/>
                    <a:pt x="185" y="251"/>
                    <a:pt x="312" y="301"/>
                  </a:cubicBezTo>
                  <a:cubicBezTo>
                    <a:pt x="331" y="309"/>
                    <a:pt x="351" y="314"/>
                    <a:pt x="372" y="314"/>
                  </a:cubicBezTo>
                  <a:cubicBezTo>
                    <a:pt x="431" y="314"/>
                    <a:pt x="490" y="278"/>
                    <a:pt x="515" y="220"/>
                  </a:cubicBezTo>
                  <a:cubicBezTo>
                    <a:pt x="554" y="124"/>
                    <a:pt x="481" y="78"/>
                    <a:pt x="389" y="62"/>
                  </a:cubicBezTo>
                  <a:cubicBezTo>
                    <a:pt x="269" y="43"/>
                    <a:pt x="150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9"/>
            <p:cNvSpPr/>
            <p:nvPr/>
          </p:nvSpPr>
          <p:spPr>
            <a:xfrm>
              <a:off x="4722379" y="2973650"/>
              <a:ext cx="21838" cy="21621"/>
            </a:xfrm>
            <a:custGeom>
              <a:avLst/>
              <a:gdLst/>
              <a:ahLst/>
              <a:cxnLst/>
              <a:rect l="l" t="t" r="r" b="b"/>
              <a:pathLst>
                <a:path w="704" h="697" extrusionOk="0">
                  <a:moveTo>
                    <a:pt x="398" y="0"/>
                  </a:moveTo>
                  <a:cubicBezTo>
                    <a:pt x="350" y="0"/>
                    <a:pt x="302" y="24"/>
                    <a:pt x="254" y="87"/>
                  </a:cubicBezTo>
                  <a:lnTo>
                    <a:pt x="216" y="183"/>
                  </a:lnTo>
                  <a:cubicBezTo>
                    <a:pt x="228" y="268"/>
                    <a:pt x="208" y="333"/>
                    <a:pt x="116" y="364"/>
                  </a:cubicBezTo>
                  <a:cubicBezTo>
                    <a:pt x="1" y="476"/>
                    <a:pt x="78" y="568"/>
                    <a:pt x="139" y="656"/>
                  </a:cubicBezTo>
                  <a:cubicBezTo>
                    <a:pt x="151" y="684"/>
                    <a:pt x="167" y="697"/>
                    <a:pt x="185" y="697"/>
                  </a:cubicBezTo>
                  <a:cubicBezTo>
                    <a:pt x="196" y="697"/>
                    <a:pt x="208" y="692"/>
                    <a:pt x="220" y="683"/>
                  </a:cubicBezTo>
                  <a:cubicBezTo>
                    <a:pt x="266" y="664"/>
                    <a:pt x="308" y="637"/>
                    <a:pt x="347" y="614"/>
                  </a:cubicBezTo>
                  <a:lnTo>
                    <a:pt x="404" y="449"/>
                  </a:lnTo>
                  <a:lnTo>
                    <a:pt x="589" y="345"/>
                  </a:lnTo>
                  <a:cubicBezTo>
                    <a:pt x="631" y="256"/>
                    <a:pt x="704" y="160"/>
                    <a:pt x="593" y="87"/>
                  </a:cubicBezTo>
                  <a:cubicBezTo>
                    <a:pt x="528" y="43"/>
                    <a:pt x="463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9"/>
            <p:cNvSpPr/>
            <p:nvPr/>
          </p:nvSpPr>
          <p:spPr>
            <a:xfrm>
              <a:off x="5436925" y="2846748"/>
              <a:ext cx="18581" cy="21590"/>
            </a:xfrm>
            <a:custGeom>
              <a:avLst/>
              <a:gdLst/>
              <a:ahLst/>
              <a:cxnLst/>
              <a:rect l="l" t="t" r="r" b="b"/>
              <a:pathLst>
                <a:path w="599" h="696" extrusionOk="0">
                  <a:moveTo>
                    <a:pt x="473" y="1"/>
                  </a:moveTo>
                  <a:cubicBezTo>
                    <a:pt x="417" y="1"/>
                    <a:pt x="396" y="85"/>
                    <a:pt x="352" y="117"/>
                  </a:cubicBezTo>
                  <a:cubicBezTo>
                    <a:pt x="287" y="167"/>
                    <a:pt x="329" y="290"/>
                    <a:pt x="225" y="309"/>
                  </a:cubicBezTo>
                  <a:cubicBezTo>
                    <a:pt x="204" y="306"/>
                    <a:pt x="183" y="304"/>
                    <a:pt x="162" y="304"/>
                  </a:cubicBezTo>
                  <a:cubicBezTo>
                    <a:pt x="94" y="304"/>
                    <a:pt x="33" y="324"/>
                    <a:pt x="22" y="397"/>
                  </a:cubicBezTo>
                  <a:cubicBezTo>
                    <a:pt x="1" y="526"/>
                    <a:pt x="219" y="695"/>
                    <a:pt x="374" y="695"/>
                  </a:cubicBezTo>
                  <a:cubicBezTo>
                    <a:pt x="391" y="695"/>
                    <a:pt x="407" y="693"/>
                    <a:pt x="421" y="689"/>
                  </a:cubicBezTo>
                  <a:cubicBezTo>
                    <a:pt x="448" y="682"/>
                    <a:pt x="425" y="601"/>
                    <a:pt x="387" y="566"/>
                  </a:cubicBezTo>
                  <a:cubicBezTo>
                    <a:pt x="383" y="420"/>
                    <a:pt x="448" y="317"/>
                    <a:pt x="540" y="209"/>
                  </a:cubicBezTo>
                  <a:cubicBezTo>
                    <a:pt x="590" y="155"/>
                    <a:pt x="598" y="78"/>
                    <a:pt x="540" y="32"/>
                  </a:cubicBezTo>
                  <a:cubicBezTo>
                    <a:pt x="513" y="10"/>
                    <a:pt x="49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9"/>
            <p:cNvSpPr/>
            <p:nvPr/>
          </p:nvSpPr>
          <p:spPr>
            <a:xfrm>
              <a:off x="4884986" y="2890424"/>
              <a:ext cx="12067" cy="8158"/>
            </a:xfrm>
            <a:custGeom>
              <a:avLst/>
              <a:gdLst/>
              <a:ahLst/>
              <a:cxnLst/>
              <a:rect l="l" t="t" r="r" b="b"/>
              <a:pathLst>
                <a:path w="389" h="263" extrusionOk="0">
                  <a:moveTo>
                    <a:pt x="232" y="1"/>
                  </a:moveTo>
                  <a:cubicBezTo>
                    <a:pt x="134" y="1"/>
                    <a:pt x="41" y="31"/>
                    <a:pt x="16" y="154"/>
                  </a:cubicBezTo>
                  <a:cubicBezTo>
                    <a:pt x="0" y="196"/>
                    <a:pt x="19" y="238"/>
                    <a:pt x="58" y="250"/>
                  </a:cubicBezTo>
                  <a:cubicBezTo>
                    <a:pt x="65" y="257"/>
                    <a:pt x="77" y="257"/>
                    <a:pt x="85" y="257"/>
                  </a:cubicBezTo>
                  <a:cubicBezTo>
                    <a:pt x="119" y="260"/>
                    <a:pt x="155" y="263"/>
                    <a:pt x="189" y="263"/>
                  </a:cubicBezTo>
                  <a:cubicBezTo>
                    <a:pt x="269" y="263"/>
                    <a:pt x="343" y="245"/>
                    <a:pt x="388" y="154"/>
                  </a:cubicBezTo>
                  <a:cubicBezTo>
                    <a:pt x="388" y="73"/>
                    <a:pt x="346" y="4"/>
                    <a:pt x="288" y="4"/>
                  </a:cubicBezTo>
                  <a:cubicBezTo>
                    <a:pt x="270" y="2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9"/>
            <p:cNvSpPr/>
            <p:nvPr/>
          </p:nvSpPr>
          <p:spPr>
            <a:xfrm>
              <a:off x="5308378" y="3140569"/>
              <a:ext cx="25281" cy="12346"/>
            </a:xfrm>
            <a:custGeom>
              <a:avLst/>
              <a:gdLst/>
              <a:ahLst/>
              <a:cxnLst/>
              <a:rect l="l" t="t" r="r" b="b"/>
              <a:pathLst>
                <a:path w="815" h="398" extrusionOk="0">
                  <a:moveTo>
                    <a:pt x="74" y="0"/>
                  </a:moveTo>
                  <a:cubicBezTo>
                    <a:pt x="42" y="0"/>
                    <a:pt x="17" y="13"/>
                    <a:pt x="12" y="59"/>
                  </a:cubicBezTo>
                  <a:cubicBezTo>
                    <a:pt x="0" y="151"/>
                    <a:pt x="131" y="136"/>
                    <a:pt x="200" y="171"/>
                  </a:cubicBezTo>
                  <a:cubicBezTo>
                    <a:pt x="323" y="317"/>
                    <a:pt x="519" y="301"/>
                    <a:pt x="673" y="382"/>
                  </a:cubicBezTo>
                  <a:cubicBezTo>
                    <a:pt x="698" y="392"/>
                    <a:pt x="720" y="397"/>
                    <a:pt x="739" y="397"/>
                  </a:cubicBezTo>
                  <a:cubicBezTo>
                    <a:pt x="790" y="397"/>
                    <a:pt x="815" y="359"/>
                    <a:pt x="815" y="286"/>
                  </a:cubicBezTo>
                  <a:cubicBezTo>
                    <a:pt x="688" y="144"/>
                    <a:pt x="515" y="113"/>
                    <a:pt x="342" y="75"/>
                  </a:cubicBezTo>
                  <a:cubicBezTo>
                    <a:pt x="327" y="71"/>
                    <a:pt x="315" y="59"/>
                    <a:pt x="300" y="55"/>
                  </a:cubicBezTo>
                  <a:cubicBezTo>
                    <a:pt x="269" y="40"/>
                    <a:pt x="242" y="28"/>
                    <a:pt x="208" y="21"/>
                  </a:cubicBezTo>
                  <a:cubicBezTo>
                    <a:pt x="167" y="21"/>
                    <a:pt x="114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9"/>
            <p:cNvSpPr/>
            <p:nvPr/>
          </p:nvSpPr>
          <p:spPr>
            <a:xfrm>
              <a:off x="5244849" y="3161725"/>
              <a:ext cx="13711" cy="24196"/>
            </a:xfrm>
            <a:custGeom>
              <a:avLst/>
              <a:gdLst/>
              <a:ahLst/>
              <a:cxnLst/>
              <a:rect l="l" t="t" r="r" b="b"/>
              <a:pathLst>
                <a:path w="442" h="780" extrusionOk="0">
                  <a:moveTo>
                    <a:pt x="324" y="0"/>
                  </a:moveTo>
                  <a:cubicBezTo>
                    <a:pt x="315" y="0"/>
                    <a:pt x="304" y="2"/>
                    <a:pt x="292" y="7"/>
                  </a:cubicBezTo>
                  <a:cubicBezTo>
                    <a:pt x="204" y="42"/>
                    <a:pt x="219" y="146"/>
                    <a:pt x="231" y="230"/>
                  </a:cubicBezTo>
                  <a:cubicBezTo>
                    <a:pt x="231" y="261"/>
                    <a:pt x="223" y="299"/>
                    <a:pt x="223" y="334"/>
                  </a:cubicBezTo>
                  <a:cubicBezTo>
                    <a:pt x="223" y="488"/>
                    <a:pt x="0" y="718"/>
                    <a:pt x="231" y="776"/>
                  </a:cubicBezTo>
                  <a:cubicBezTo>
                    <a:pt x="239" y="778"/>
                    <a:pt x="247" y="779"/>
                    <a:pt x="255" y="779"/>
                  </a:cubicBezTo>
                  <a:cubicBezTo>
                    <a:pt x="371" y="779"/>
                    <a:pt x="329" y="510"/>
                    <a:pt x="373" y="372"/>
                  </a:cubicBezTo>
                  <a:cubicBezTo>
                    <a:pt x="427" y="296"/>
                    <a:pt x="442" y="215"/>
                    <a:pt x="373" y="134"/>
                  </a:cubicBezTo>
                  <a:cubicBezTo>
                    <a:pt x="373" y="78"/>
                    <a:pt x="376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9"/>
            <p:cNvSpPr/>
            <p:nvPr/>
          </p:nvSpPr>
          <p:spPr>
            <a:xfrm>
              <a:off x="4801790" y="2942848"/>
              <a:ext cx="42218" cy="44483"/>
            </a:xfrm>
            <a:custGeom>
              <a:avLst/>
              <a:gdLst/>
              <a:ahLst/>
              <a:cxnLst/>
              <a:rect l="l" t="t" r="r" b="b"/>
              <a:pathLst>
                <a:path w="1361" h="1434" extrusionOk="0">
                  <a:moveTo>
                    <a:pt x="1360" y="1"/>
                  </a:moveTo>
                  <a:lnTo>
                    <a:pt x="1360" y="1"/>
                  </a:lnTo>
                  <a:cubicBezTo>
                    <a:pt x="1149" y="150"/>
                    <a:pt x="972" y="346"/>
                    <a:pt x="838" y="569"/>
                  </a:cubicBezTo>
                  <a:lnTo>
                    <a:pt x="834" y="573"/>
                  </a:lnTo>
                  <a:lnTo>
                    <a:pt x="703" y="631"/>
                  </a:lnTo>
                  <a:cubicBezTo>
                    <a:pt x="693" y="628"/>
                    <a:pt x="683" y="627"/>
                    <a:pt x="672" y="627"/>
                  </a:cubicBezTo>
                  <a:cubicBezTo>
                    <a:pt x="652" y="627"/>
                    <a:pt x="631" y="632"/>
                    <a:pt x="611" y="642"/>
                  </a:cubicBezTo>
                  <a:cubicBezTo>
                    <a:pt x="334" y="673"/>
                    <a:pt x="257" y="950"/>
                    <a:pt x="73" y="1096"/>
                  </a:cubicBezTo>
                  <a:cubicBezTo>
                    <a:pt x="58" y="1211"/>
                    <a:pt x="0" y="1334"/>
                    <a:pt x="111" y="1434"/>
                  </a:cubicBezTo>
                  <a:cubicBezTo>
                    <a:pt x="361" y="1338"/>
                    <a:pt x="461" y="1096"/>
                    <a:pt x="634" y="923"/>
                  </a:cubicBezTo>
                  <a:lnTo>
                    <a:pt x="891" y="792"/>
                  </a:lnTo>
                  <a:cubicBezTo>
                    <a:pt x="1287" y="681"/>
                    <a:pt x="1287" y="320"/>
                    <a:pt x="1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9"/>
            <p:cNvSpPr/>
            <p:nvPr/>
          </p:nvSpPr>
          <p:spPr>
            <a:xfrm>
              <a:off x="5133735" y="2751268"/>
              <a:ext cx="105158" cy="95045"/>
            </a:xfrm>
            <a:custGeom>
              <a:avLst/>
              <a:gdLst/>
              <a:ahLst/>
              <a:cxnLst/>
              <a:rect l="l" t="t" r="r" b="b"/>
              <a:pathLst>
                <a:path w="3390" h="3064" extrusionOk="0">
                  <a:moveTo>
                    <a:pt x="2095" y="1677"/>
                  </a:moveTo>
                  <a:cubicBezTo>
                    <a:pt x="2083" y="1685"/>
                    <a:pt x="2068" y="1685"/>
                    <a:pt x="2053" y="1685"/>
                  </a:cubicBezTo>
                  <a:lnTo>
                    <a:pt x="2095" y="1677"/>
                  </a:lnTo>
                  <a:close/>
                  <a:moveTo>
                    <a:pt x="1067" y="0"/>
                  </a:moveTo>
                  <a:cubicBezTo>
                    <a:pt x="1036" y="0"/>
                    <a:pt x="989" y="32"/>
                    <a:pt x="911" y="117"/>
                  </a:cubicBezTo>
                  <a:lnTo>
                    <a:pt x="900" y="121"/>
                  </a:lnTo>
                  <a:cubicBezTo>
                    <a:pt x="785" y="121"/>
                    <a:pt x="731" y="209"/>
                    <a:pt x="673" y="286"/>
                  </a:cubicBezTo>
                  <a:cubicBezTo>
                    <a:pt x="450" y="344"/>
                    <a:pt x="358" y="578"/>
                    <a:pt x="154" y="674"/>
                  </a:cubicBezTo>
                  <a:cubicBezTo>
                    <a:pt x="145" y="673"/>
                    <a:pt x="135" y="673"/>
                    <a:pt x="125" y="673"/>
                  </a:cubicBezTo>
                  <a:cubicBezTo>
                    <a:pt x="70" y="673"/>
                    <a:pt x="19" y="686"/>
                    <a:pt x="12" y="751"/>
                  </a:cubicBezTo>
                  <a:cubicBezTo>
                    <a:pt x="1" y="828"/>
                    <a:pt x="58" y="858"/>
                    <a:pt x="124" y="885"/>
                  </a:cubicBezTo>
                  <a:cubicBezTo>
                    <a:pt x="143" y="985"/>
                    <a:pt x="239" y="997"/>
                    <a:pt x="304" y="1035"/>
                  </a:cubicBezTo>
                  <a:cubicBezTo>
                    <a:pt x="669" y="1247"/>
                    <a:pt x="1084" y="1373"/>
                    <a:pt x="1430" y="1642"/>
                  </a:cubicBezTo>
                  <a:cubicBezTo>
                    <a:pt x="1498" y="1700"/>
                    <a:pt x="1580" y="1784"/>
                    <a:pt x="1676" y="1784"/>
                  </a:cubicBezTo>
                  <a:cubicBezTo>
                    <a:pt x="1722" y="1784"/>
                    <a:pt x="1770" y="1765"/>
                    <a:pt x="1822" y="1715"/>
                  </a:cubicBezTo>
                  <a:lnTo>
                    <a:pt x="1845" y="1727"/>
                  </a:lnTo>
                  <a:lnTo>
                    <a:pt x="1876" y="1727"/>
                  </a:lnTo>
                  <a:cubicBezTo>
                    <a:pt x="1880" y="1827"/>
                    <a:pt x="1891" y="1915"/>
                    <a:pt x="2034" y="1919"/>
                  </a:cubicBezTo>
                  <a:cubicBezTo>
                    <a:pt x="2180" y="1923"/>
                    <a:pt x="2322" y="1946"/>
                    <a:pt x="2468" y="1965"/>
                  </a:cubicBezTo>
                  <a:cubicBezTo>
                    <a:pt x="2529" y="2119"/>
                    <a:pt x="2744" y="2084"/>
                    <a:pt x="2814" y="2238"/>
                  </a:cubicBezTo>
                  <a:cubicBezTo>
                    <a:pt x="2798" y="2303"/>
                    <a:pt x="2783" y="2361"/>
                    <a:pt x="2764" y="2422"/>
                  </a:cubicBezTo>
                  <a:lnTo>
                    <a:pt x="2460" y="2772"/>
                  </a:lnTo>
                  <a:cubicBezTo>
                    <a:pt x="2364" y="2845"/>
                    <a:pt x="2218" y="2853"/>
                    <a:pt x="2180" y="3037"/>
                  </a:cubicBezTo>
                  <a:cubicBezTo>
                    <a:pt x="2233" y="3055"/>
                    <a:pt x="2284" y="3063"/>
                    <a:pt x="2332" y="3063"/>
                  </a:cubicBezTo>
                  <a:cubicBezTo>
                    <a:pt x="2452" y="3063"/>
                    <a:pt x="2560" y="3014"/>
                    <a:pt x="2664" y="2937"/>
                  </a:cubicBezTo>
                  <a:cubicBezTo>
                    <a:pt x="2825" y="2868"/>
                    <a:pt x="2767" y="2684"/>
                    <a:pt x="2856" y="2565"/>
                  </a:cubicBezTo>
                  <a:cubicBezTo>
                    <a:pt x="2862" y="2564"/>
                    <a:pt x="2868" y="2564"/>
                    <a:pt x="2874" y="2564"/>
                  </a:cubicBezTo>
                  <a:cubicBezTo>
                    <a:pt x="2982" y="2564"/>
                    <a:pt x="3076" y="2641"/>
                    <a:pt x="3183" y="2641"/>
                  </a:cubicBezTo>
                  <a:cubicBezTo>
                    <a:pt x="3202" y="2641"/>
                    <a:pt x="3221" y="2639"/>
                    <a:pt x="3240" y="2634"/>
                  </a:cubicBezTo>
                  <a:lnTo>
                    <a:pt x="3390" y="2468"/>
                  </a:lnTo>
                  <a:cubicBezTo>
                    <a:pt x="3298" y="2365"/>
                    <a:pt x="3163" y="2380"/>
                    <a:pt x="3044" y="2346"/>
                  </a:cubicBezTo>
                  <a:lnTo>
                    <a:pt x="3044" y="2342"/>
                  </a:lnTo>
                  <a:cubicBezTo>
                    <a:pt x="3052" y="2319"/>
                    <a:pt x="3048" y="2292"/>
                    <a:pt x="3029" y="2273"/>
                  </a:cubicBezTo>
                  <a:lnTo>
                    <a:pt x="3013" y="2276"/>
                  </a:lnTo>
                  <a:cubicBezTo>
                    <a:pt x="3017" y="2184"/>
                    <a:pt x="3033" y="2073"/>
                    <a:pt x="2910" y="2050"/>
                  </a:cubicBezTo>
                  <a:cubicBezTo>
                    <a:pt x="2744" y="2019"/>
                    <a:pt x="2621" y="1919"/>
                    <a:pt x="2472" y="1858"/>
                  </a:cubicBezTo>
                  <a:lnTo>
                    <a:pt x="2095" y="1677"/>
                  </a:lnTo>
                  <a:lnTo>
                    <a:pt x="1918" y="1600"/>
                  </a:lnTo>
                  <a:lnTo>
                    <a:pt x="1476" y="1293"/>
                  </a:lnTo>
                  <a:cubicBezTo>
                    <a:pt x="1496" y="1116"/>
                    <a:pt x="1653" y="1020"/>
                    <a:pt x="1738" y="885"/>
                  </a:cubicBezTo>
                  <a:cubicBezTo>
                    <a:pt x="1814" y="766"/>
                    <a:pt x="1876" y="647"/>
                    <a:pt x="1784" y="443"/>
                  </a:cubicBezTo>
                  <a:lnTo>
                    <a:pt x="1784" y="443"/>
                  </a:lnTo>
                  <a:cubicBezTo>
                    <a:pt x="1595" y="636"/>
                    <a:pt x="1476" y="805"/>
                    <a:pt x="1419" y="1012"/>
                  </a:cubicBezTo>
                  <a:cubicBezTo>
                    <a:pt x="1388" y="1118"/>
                    <a:pt x="1318" y="1148"/>
                    <a:pt x="1227" y="1148"/>
                  </a:cubicBezTo>
                  <a:cubicBezTo>
                    <a:pt x="1216" y="1148"/>
                    <a:pt x="1204" y="1147"/>
                    <a:pt x="1192" y="1147"/>
                  </a:cubicBezTo>
                  <a:cubicBezTo>
                    <a:pt x="1046" y="985"/>
                    <a:pt x="819" y="981"/>
                    <a:pt x="642" y="885"/>
                  </a:cubicBezTo>
                  <a:cubicBezTo>
                    <a:pt x="623" y="720"/>
                    <a:pt x="723" y="593"/>
                    <a:pt x="758" y="440"/>
                  </a:cubicBezTo>
                  <a:lnTo>
                    <a:pt x="923" y="459"/>
                  </a:lnTo>
                  <a:cubicBezTo>
                    <a:pt x="998" y="587"/>
                    <a:pt x="871" y="847"/>
                    <a:pt x="1143" y="847"/>
                  </a:cubicBezTo>
                  <a:cubicBezTo>
                    <a:pt x="1149" y="847"/>
                    <a:pt x="1155" y="847"/>
                    <a:pt x="1161" y="847"/>
                  </a:cubicBezTo>
                  <a:cubicBezTo>
                    <a:pt x="1288" y="843"/>
                    <a:pt x="1411" y="505"/>
                    <a:pt x="1346" y="313"/>
                  </a:cubicBezTo>
                  <a:cubicBezTo>
                    <a:pt x="1331" y="270"/>
                    <a:pt x="1294" y="250"/>
                    <a:pt x="1253" y="250"/>
                  </a:cubicBezTo>
                  <a:cubicBezTo>
                    <a:pt x="1231" y="250"/>
                    <a:pt x="1207" y="256"/>
                    <a:pt x="1184" y="267"/>
                  </a:cubicBezTo>
                  <a:cubicBezTo>
                    <a:pt x="1102" y="255"/>
                    <a:pt x="1154" y="0"/>
                    <a:pt x="1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9"/>
            <p:cNvSpPr/>
            <p:nvPr/>
          </p:nvSpPr>
          <p:spPr>
            <a:xfrm>
              <a:off x="5540811" y="2552058"/>
              <a:ext cx="15882" cy="21435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70" y="1"/>
                  </a:moveTo>
                  <a:cubicBezTo>
                    <a:pt x="63" y="1"/>
                    <a:pt x="57" y="1"/>
                    <a:pt x="50" y="3"/>
                  </a:cubicBezTo>
                  <a:cubicBezTo>
                    <a:pt x="31" y="3"/>
                    <a:pt x="0" y="49"/>
                    <a:pt x="0" y="76"/>
                  </a:cubicBezTo>
                  <a:cubicBezTo>
                    <a:pt x="0" y="169"/>
                    <a:pt x="57" y="203"/>
                    <a:pt x="139" y="203"/>
                  </a:cubicBezTo>
                  <a:cubicBezTo>
                    <a:pt x="147" y="203"/>
                    <a:pt x="156" y="203"/>
                    <a:pt x="166" y="202"/>
                  </a:cubicBezTo>
                  <a:cubicBezTo>
                    <a:pt x="296" y="337"/>
                    <a:pt x="323" y="517"/>
                    <a:pt x="358" y="690"/>
                  </a:cubicBezTo>
                  <a:cubicBezTo>
                    <a:pt x="419" y="683"/>
                    <a:pt x="477" y="652"/>
                    <a:pt x="511" y="598"/>
                  </a:cubicBezTo>
                  <a:cubicBezTo>
                    <a:pt x="508" y="364"/>
                    <a:pt x="412" y="191"/>
                    <a:pt x="189" y="102"/>
                  </a:cubicBezTo>
                  <a:cubicBezTo>
                    <a:pt x="182" y="44"/>
                    <a:pt x="12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9"/>
            <p:cNvSpPr/>
            <p:nvPr/>
          </p:nvSpPr>
          <p:spPr>
            <a:xfrm>
              <a:off x="5325284" y="2936240"/>
              <a:ext cx="23296" cy="20814"/>
            </a:xfrm>
            <a:custGeom>
              <a:avLst/>
              <a:gdLst/>
              <a:ahLst/>
              <a:cxnLst/>
              <a:rect l="l" t="t" r="r" b="b"/>
              <a:pathLst>
                <a:path w="751" h="671" extrusionOk="0">
                  <a:moveTo>
                    <a:pt x="556" y="1"/>
                  </a:moveTo>
                  <a:cubicBezTo>
                    <a:pt x="547" y="1"/>
                    <a:pt x="539" y="1"/>
                    <a:pt x="531" y="2"/>
                  </a:cubicBezTo>
                  <a:cubicBezTo>
                    <a:pt x="527" y="33"/>
                    <a:pt x="512" y="60"/>
                    <a:pt x="500" y="87"/>
                  </a:cubicBezTo>
                  <a:cubicBezTo>
                    <a:pt x="454" y="110"/>
                    <a:pt x="416" y="144"/>
                    <a:pt x="389" y="187"/>
                  </a:cubicBezTo>
                  <a:lnTo>
                    <a:pt x="239" y="340"/>
                  </a:lnTo>
                  <a:cubicBezTo>
                    <a:pt x="143" y="360"/>
                    <a:pt x="59" y="417"/>
                    <a:pt x="1" y="498"/>
                  </a:cubicBezTo>
                  <a:cubicBezTo>
                    <a:pt x="47" y="632"/>
                    <a:pt x="178" y="632"/>
                    <a:pt x="281" y="671"/>
                  </a:cubicBezTo>
                  <a:cubicBezTo>
                    <a:pt x="316" y="644"/>
                    <a:pt x="351" y="625"/>
                    <a:pt x="389" y="606"/>
                  </a:cubicBezTo>
                  <a:cubicBezTo>
                    <a:pt x="547" y="525"/>
                    <a:pt x="558" y="337"/>
                    <a:pt x="673" y="225"/>
                  </a:cubicBezTo>
                  <a:cubicBezTo>
                    <a:pt x="712" y="144"/>
                    <a:pt x="750" y="68"/>
                    <a:pt x="627" y="18"/>
                  </a:cubicBezTo>
                  <a:cubicBezTo>
                    <a:pt x="607" y="6"/>
                    <a:pt x="582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9"/>
            <p:cNvSpPr/>
            <p:nvPr/>
          </p:nvSpPr>
          <p:spPr>
            <a:xfrm>
              <a:off x="5545805" y="2614594"/>
              <a:ext cx="11353" cy="13121"/>
            </a:xfrm>
            <a:custGeom>
              <a:avLst/>
              <a:gdLst/>
              <a:ahLst/>
              <a:cxnLst/>
              <a:rect l="l" t="t" r="r" b="b"/>
              <a:pathLst>
                <a:path w="366" h="423" extrusionOk="0">
                  <a:moveTo>
                    <a:pt x="181" y="0"/>
                  </a:moveTo>
                  <a:cubicBezTo>
                    <a:pt x="47" y="88"/>
                    <a:pt x="28" y="238"/>
                    <a:pt x="1" y="384"/>
                  </a:cubicBezTo>
                  <a:lnTo>
                    <a:pt x="185" y="423"/>
                  </a:lnTo>
                  <a:cubicBezTo>
                    <a:pt x="212" y="400"/>
                    <a:pt x="224" y="373"/>
                    <a:pt x="235" y="346"/>
                  </a:cubicBezTo>
                  <a:cubicBezTo>
                    <a:pt x="281" y="281"/>
                    <a:pt x="293" y="200"/>
                    <a:pt x="347" y="142"/>
                  </a:cubicBezTo>
                  <a:cubicBezTo>
                    <a:pt x="358" y="115"/>
                    <a:pt x="366" y="81"/>
                    <a:pt x="366" y="5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9"/>
            <p:cNvSpPr/>
            <p:nvPr/>
          </p:nvSpPr>
          <p:spPr>
            <a:xfrm>
              <a:off x="5016821" y="2880652"/>
              <a:ext cx="15634" cy="29314"/>
            </a:xfrm>
            <a:custGeom>
              <a:avLst/>
              <a:gdLst/>
              <a:ahLst/>
              <a:cxnLst/>
              <a:rect l="l" t="t" r="r" b="b"/>
              <a:pathLst>
                <a:path w="504" h="945" extrusionOk="0">
                  <a:moveTo>
                    <a:pt x="318" y="0"/>
                  </a:moveTo>
                  <a:cubicBezTo>
                    <a:pt x="265" y="0"/>
                    <a:pt x="223" y="45"/>
                    <a:pt x="185" y="96"/>
                  </a:cubicBezTo>
                  <a:cubicBezTo>
                    <a:pt x="165" y="269"/>
                    <a:pt x="0" y="426"/>
                    <a:pt x="131" y="615"/>
                  </a:cubicBezTo>
                  <a:cubicBezTo>
                    <a:pt x="182" y="859"/>
                    <a:pt x="201" y="945"/>
                    <a:pt x="292" y="945"/>
                  </a:cubicBezTo>
                  <a:cubicBezTo>
                    <a:pt x="339" y="945"/>
                    <a:pt x="405" y="922"/>
                    <a:pt x="504" y="887"/>
                  </a:cubicBezTo>
                  <a:cubicBezTo>
                    <a:pt x="457" y="768"/>
                    <a:pt x="384" y="672"/>
                    <a:pt x="254" y="630"/>
                  </a:cubicBezTo>
                  <a:cubicBezTo>
                    <a:pt x="319" y="438"/>
                    <a:pt x="477" y="269"/>
                    <a:pt x="407" y="38"/>
                  </a:cubicBezTo>
                  <a:cubicBezTo>
                    <a:pt x="374" y="11"/>
                    <a:pt x="345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9"/>
            <p:cNvSpPr/>
            <p:nvPr/>
          </p:nvSpPr>
          <p:spPr>
            <a:xfrm>
              <a:off x="5199312" y="3161446"/>
              <a:ext cx="12532" cy="16006"/>
            </a:xfrm>
            <a:custGeom>
              <a:avLst/>
              <a:gdLst/>
              <a:ahLst/>
              <a:cxnLst/>
              <a:rect l="l" t="t" r="r" b="b"/>
              <a:pathLst>
                <a:path w="404" h="516" extrusionOk="0">
                  <a:moveTo>
                    <a:pt x="285" y="1"/>
                  </a:moveTo>
                  <a:lnTo>
                    <a:pt x="285" y="1"/>
                  </a:lnTo>
                  <a:cubicBezTo>
                    <a:pt x="77" y="135"/>
                    <a:pt x="0" y="301"/>
                    <a:pt x="173" y="516"/>
                  </a:cubicBezTo>
                  <a:cubicBezTo>
                    <a:pt x="200" y="343"/>
                    <a:pt x="404" y="208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9"/>
            <p:cNvSpPr/>
            <p:nvPr/>
          </p:nvSpPr>
          <p:spPr>
            <a:xfrm>
              <a:off x="5135845" y="2982584"/>
              <a:ext cx="10206" cy="12780"/>
            </a:xfrm>
            <a:custGeom>
              <a:avLst/>
              <a:gdLst/>
              <a:ahLst/>
              <a:cxnLst/>
              <a:rect l="l" t="t" r="r" b="b"/>
              <a:pathLst>
                <a:path w="329" h="412" extrusionOk="0">
                  <a:moveTo>
                    <a:pt x="129" y="1"/>
                  </a:moveTo>
                  <a:cubicBezTo>
                    <a:pt x="1" y="1"/>
                    <a:pt x="20" y="160"/>
                    <a:pt x="10" y="261"/>
                  </a:cubicBezTo>
                  <a:cubicBezTo>
                    <a:pt x="6" y="303"/>
                    <a:pt x="40" y="349"/>
                    <a:pt x="60" y="395"/>
                  </a:cubicBezTo>
                  <a:cubicBezTo>
                    <a:pt x="87" y="406"/>
                    <a:pt x="111" y="412"/>
                    <a:pt x="132" y="412"/>
                  </a:cubicBezTo>
                  <a:cubicBezTo>
                    <a:pt x="184" y="412"/>
                    <a:pt x="214" y="376"/>
                    <a:pt x="217" y="299"/>
                  </a:cubicBezTo>
                  <a:cubicBezTo>
                    <a:pt x="183" y="195"/>
                    <a:pt x="329" y="34"/>
                    <a:pt x="156" y="3"/>
                  </a:cubicBezTo>
                  <a:cubicBezTo>
                    <a:pt x="146" y="2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9"/>
            <p:cNvSpPr/>
            <p:nvPr/>
          </p:nvSpPr>
          <p:spPr>
            <a:xfrm>
              <a:off x="5198691" y="2957985"/>
              <a:ext cx="88841" cy="89865"/>
            </a:xfrm>
            <a:custGeom>
              <a:avLst/>
              <a:gdLst/>
              <a:ahLst/>
              <a:cxnLst/>
              <a:rect l="l" t="t" r="r" b="b"/>
              <a:pathLst>
                <a:path w="2864" h="2897" extrusionOk="0">
                  <a:moveTo>
                    <a:pt x="109" y="1"/>
                  </a:moveTo>
                  <a:cubicBezTo>
                    <a:pt x="36" y="16"/>
                    <a:pt x="13" y="66"/>
                    <a:pt x="1" y="131"/>
                  </a:cubicBezTo>
                  <a:cubicBezTo>
                    <a:pt x="1" y="170"/>
                    <a:pt x="13" y="212"/>
                    <a:pt x="24" y="247"/>
                  </a:cubicBezTo>
                  <a:cubicBezTo>
                    <a:pt x="43" y="277"/>
                    <a:pt x="70" y="312"/>
                    <a:pt x="93" y="335"/>
                  </a:cubicBezTo>
                  <a:cubicBezTo>
                    <a:pt x="135" y="370"/>
                    <a:pt x="182" y="404"/>
                    <a:pt x="216" y="443"/>
                  </a:cubicBezTo>
                  <a:cubicBezTo>
                    <a:pt x="247" y="485"/>
                    <a:pt x="266" y="539"/>
                    <a:pt x="266" y="592"/>
                  </a:cubicBezTo>
                  <a:cubicBezTo>
                    <a:pt x="251" y="773"/>
                    <a:pt x="343" y="904"/>
                    <a:pt x="481" y="1004"/>
                  </a:cubicBezTo>
                  <a:cubicBezTo>
                    <a:pt x="693" y="1200"/>
                    <a:pt x="885" y="1426"/>
                    <a:pt x="1177" y="1499"/>
                  </a:cubicBezTo>
                  <a:cubicBezTo>
                    <a:pt x="1208" y="1653"/>
                    <a:pt x="1327" y="1707"/>
                    <a:pt x="1454" y="1757"/>
                  </a:cubicBezTo>
                  <a:cubicBezTo>
                    <a:pt x="1564" y="1909"/>
                    <a:pt x="1743" y="1998"/>
                    <a:pt x="1928" y="1998"/>
                  </a:cubicBezTo>
                  <a:cubicBezTo>
                    <a:pt x="1949" y="1998"/>
                    <a:pt x="1970" y="1997"/>
                    <a:pt x="1991" y="1995"/>
                  </a:cubicBezTo>
                  <a:cubicBezTo>
                    <a:pt x="2126" y="2118"/>
                    <a:pt x="2268" y="2226"/>
                    <a:pt x="2460" y="2237"/>
                  </a:cubicBezTo>
                  <a:cubicBezTo>
                    <a:pt x="2476" y="2325"/>
                    <a:pt x="2522" y="2406"/>
                    <a:pt x="2599" y="2456"/>
                  </a:cubicBezTo>
                  <a:cubicBezTo>
                    <a:pt x="2591" y="2514"/>
                    <a:pt x="2576" y="2564"/>
                    <a:pt x="2568" y="2621"/>
                  </a:cubicBezTo>
                  <a:cubicBezTo>
                    <a:pt x="2430" y="2763"/>
                    <a:pt x="2187" y="2614"/>
                    <a:pt x="2068" y="2802"/>
                  </a:cubicBezTo>
                  <a:cubicBezTo>
                    <a:pt x="2136" y="2873"/>
                    <a:pt x="2208" y="2897"/>
                    <a:pt x="2282" y="2897"/>
                  </a:cubicBezTo>
                  <a:cubicBezTo>
                    <a:pt x="2363" y="2897"/>
                    <a:pt x="2447" y="2868"/>
                    <a:pt x="2529" y="2844"/>
                  </a:cubicBezTo>
                  <a:cubicBezTo>
                    <a:pt x="2833" y="2756"/>
                    <a:pt x="2864" y="2656"/>
                    <a:pt x="2645" y="2429"/>
                  </a:cubicBezTo>
                  <a:cubicBezTo>
                    <a:pt x="2699" y="2275"/>
                    <a:pt x="2626" y="2179"/>
                    <a:pt x="2491" y="2114"/>
                  </a:cubicBezTo>
                  <a:cubicBezTo>
                    <a:pt x="2403" y="2006"/>
                    <a:pt x="2284" y="1937"/>
                    <a:pt x="2153" y="1903"/>
                  </a:cubicBezTo>
                  <a:cubicBezTo>
                    <a:pt x="2161" y="1853"/>
                    <a:pt x="2168" y="1807"/>
                    <a:pt x="2187" y="1764"/>
                  </a:cubicBezTo>
                  <a:cubicBezTo>
                    <a:pt x="2226" y="1688"/>
                    <a:pt x="2357" y="1599"/>
                    <a:pt x="2207" y="1538"/>
                  </a:cubicBezTo>
                  <a:cubicBezTo>
                    <a:pt x="2170" y="1522"/>
                    <a:pt x="2123" y="1507"/>
                    <a:pt x="2082" y="1507"/>
                  </a:cubicBezTo>
                  <a:cubicBezTo>
                    <a:pt x="2012" y="1507"/>
                    <a:pt x="1958" y="1549"/>
                    <a:pt x="1991" y="1699"/>
                  </a:cubicBezTo>
                  <a:cubicBezTo>
                    <a:pt x="2001" y="1745"/>
                    <a:pt x="1980" y="1755"/>
                    <a:pt x="1951" y="1755"/>
                  </a:cubicBezTo>
                  <a:cubicBezTo>
                    <a:pt x="1929" y="1755"/>
                    <a:pt x="1901" y="1749"/>
                    <a:pt x="1878" y="1749"/>
                  </a:cubicBezTo>
                  <a:cubicBezTo>
                    <a:pt x="1869" y="1749"/>
                    <a:pt x="1860" y="1750"/>
                    <a:pt x="1853" y="1753"/>
                  </a:cubicBezTo>
                  <a:lnTo>
                    <a:pt x="1765" y="1630"/>
                  </a:lnTo>
                  <a:cubicBezTo>
                    <a:pt x="1838" y="1422"/>
                    <a:pt x="1665" y="1430"/>
                    <a:pt x="1553" y="1384"/>
                  </a:cubicBezTo>
                  <a:cubicBezTo>
                    <a:pt x="1069" y="1192"/>
                    <a:pt x="620" y="969"/>
                    <a:pt x="577" y="350"/>
                  </a:cubicBezTo>
                  <a:cubicBezTo>
                    <a:pt x="558" y="74"/>
                    <a:pt x="324" y="39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9"/>
            <p:cNvSpPr/>
            <p:nvPr/>
          </p:nvSpPr>
          <p:spPr>
            <a:xfrm>
              <a:off x="5614949" y="2596757"/>
              <a:ext cx="8965" cy="12253"/>
            </a:xfrm>
            <a:custGeom>
              <a:avLst/>
              <a:gdLst/>
              <a:ahLst/>
              <a:cxnLst/>
              <a:rect l="l" t="t" r="r" b="b"/>
              <a:pathLst>
                <a:path w="289" h="395" extrusionOk="0">
                  <a:moveTo>
                    <a:pt x="124" y="0"/>
                  </a:moveTo>
                  <a:cubicBezTo>
                    <a:pt x="47" y="0"/>
                    <a:pt x="46" y="117"/>
                    <a:pt x="24" y="183"/>
                  </a:cubicBezTo>
                  <a:cubicBezTo>
                    <a:pt x="8" y="233"/>
                    <a:pt x="0" y="279"/>
                    <a:pt x="0" y="329"/>
                  </a:cubicBezTo>
                  <a:cubicBezTo>
                    <a:pt x="7" y="373"/>
                    <a:pt x="20" y="394"/>
                    <a:pt x="40" y="394"/>
                  </a:cubicBezTo>
                  <a:cubicBezTo>
                    <a:pt x="56" y="394"/>
                    <a:pt x="76" y="380"/>
                    <a:pt x="100" y="352"/>
                  </a:cubicBezTo>
                  <a:cubicBezTo>
                    <a:pt x="116" y="306"/>
                    <a:pt x="139" y="260"/>
                    <a:pt x="158" y="218"/>
                  </a:cubicBezTo>
                  <a:cubicBezTo>
                    <a:pt x="200" y="152"/>
                    <a:pt x="289" y="64"/>
                    <a:pt x="185" y="18"/>
                  </a:cubicBezTo>
                  <a:cubicBezTo>
                    <a:pt x="161" y="6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9"/>
            <p:cNvSpPr/>
            <p:nvPr/>
          </p:nvSpPr>
          <p:spPr>
            <a:xfrm>
              <a:off x="4927763" y="2899016"/>
              <a:ext cx="8499" cy="10609"/>
            </a:xfrm>
            <a:custGeom>
              <a:avLst/>
              <a:gdLst/>
              <a:ahLst/>
              <a:cxnLst/>
              <a:rect l="l" t="t" r="r" b="b"/>
              <a:pathLst>
                <a:path w="274" h="342" extrusionOk="0">
                  <a:moveTo>
                    <a:pt x="149" y="1"/>
                  </a:moveTo>
                  <a:cubicBezTo>
                    <a:pt x="142" y="1"/>
                    <a:pt x="135" y="2"/>
                    <a:pt x="127" y="3"/>
                  </a:cubicBezTo>
                  <a:cubicBezTo>
                    <a:pt x="1" y="34"/>
                    <a:pt x="47" y="153"/>
                    <a:pt x="89" y="234"/>
                  </a:cubicBezTo>
                  <a:cubicBezTo>
                    <a:pt x="108" y="272"/>
                    <a:pt x="158" y="303"/>
                    <a:pt x="197" y="342"/>
                  </a:cubicBezTo>
                  <a:cubicBezTo>
                    <a:pt x="273" y="269"/>
                    <a:pt x="262" y="219"/>
                    <a:pt x="250" y="176"/>
                  </a:cubicBezTo>
                  <a:cubicBezTo>
                    <a:pt x="226" y="116"/>
                    <a:pt x="224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9"/>
            <p:cNvSpPr/>
            <p:nvPr/>
          </p:nvSpPr>
          <p:spPr>
            <a:xfrm>
              <a:off x="5205733" y="3140104"/>
              <a:ext cx="7786" cy="8189"/>
            </a:xfrm>
            <a:custGeom>
              <a:avLst/>
              <a:gdLst/>
              <a:ahLst/>
              <a:cxnLst/>
              <a:rect l="l" t="t" r="r" b="b"/>
              <a:pathLst>
                <a:path w="251" h="264" extrusionOk="0">
                  <a:moveTo>
                    <a:pt x="117" y="1"/>
                  </a:moveTo>
                  <a:cubicBezTo>
                    <a:pt x="53" y="1"/>
                    <a:pt x="33" y="67"/>
                    <a:pt x="20" y="124"/>
                  </a:cubicBezTo>
                  <a:cubicBezTo>
                    <a:pt x="1" y="174"/>
                    <a:pt x="31" y="239"/>
                    <a:pt x="81" y="259"/>
                  </a:cubicBezTo>
                  <a:cubicBezTo>
                    <a:pt x="93" y="262"/>
                    <a:pt x="101" y="262"/>
                    <a:pt x="116" y="262"/>
                  </a:cubicBezTo>
                  <a:cubicBezTo>
                    <a:pt x="121" y="263"/>
                    <a:pt x="126" y="263"/>
                    <a:pt x="131" y="263"/>
                  </a:cubicBezTo>
                  <a:cubicBezTo>
                    <a:pt x="198" y="263"/>
                    <a:pt x="233" y="215"/>
                    <a:pt x="250" y="147"/>
                  </a:cubicBezTo>
                  <a:cubicBezTo>
                    <a:pt x="250" y="74"/>
                    <a:pt x="216" y="17"/>
                    <a:pt x="147" y="5"/>
                  </a:cubicBezTo>
                  <a:cubicBezTo>
                    <a:pt x="136" y="2"/>
                    <a:pt x="12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9"/>
            <p:cNvSpPr/>
            <p:nvPr/>
          </p:nvSpPr>
          <p:spPr>
            <a:xfrm>
              <a:off x="5217179" y="3125028"/>
              <a:ext cx="8251" cy="10330"/>
            </a:xfrm>
            <a:custGeom>
              <a:avLst/>
              <a:gdLst/>
              <a:ahLst/>
              <a:cxnLst/>
              <a:rect l="l" t="t" r="r" b="b"/>
              <a:pathLst>
                <a:path w="266" h="333" extrusionOk="0">
                  <a:moveTo>
                    <a:pt x="126" y="1"/>
                  </a:moveTo>
                  <a:cubicBezTo>
                    <a:pt x="98" y="1"/>
                    <a:pt x="69" y="16"/>
                    <a:pt x="54" y="41"/>
                  </a:cubicBezTo>
                  <a:cubicBezTo>
                    <a:pt x="54" y="49"/>
                    <a:pt x="51" y="49"/>
                    <a:pt x="51" y="53"/>
                  </a:cubicBezTo>
                  <a:cubicBezTo>
                    <a:pt x="1" y="157"/>
                    <a:pt x="58" y="241"/>
                    <a:pt x="127" y="310"/>
                  </a:cubicBezTo>
                  <a:cubicBezTo>
                    <a:pt x="142" y="326"/>
                    <a:pt x="156" y="333"/>
                    <a:pt x="170" y="333"/>
                  </a:cubicBezTo>
                  <a:cubicBezTo>
                    <a:pt x="197" y="333"/>
                    <a:pt x="221" y="307"/>
                    <a:pt x="239" y="272"/>
                  </a:cubicBezTo>
                  <a:cubicBezTo>
                    <a:pt x="266" y="176"/>
                    <a:pt x="266" y="80"/>
                    <a:pt x="170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9"/>
            <p:cNvSpPr/>
            <p:nvPr/>
          </p:nvSpPr>
          <p:spPr>
            <a:xfrm>
              <a:off x="5585852" y="2551623"/>
              <a:ext cx="12563" cy="11974"/>
            </a:xfrm>
            <a:custGeom>
              <a:avLst/>
              <a:gdLst/>
              <a:ahLst/>
              <a:cxnLst/>
              <a:rect l="l" t="t" r="r" b="b"/>
              <a:pathLst>
                <a:path w="405" h="386" extrusionOk="0">
                  <a:moveTo>
                    <a:pt x="58" y="1"/>
                  </a:moveTo>
                  <a:cubicBezTo>
                    <a:pt x="18" y="1"/>
                    <a:pt x="1" y="37"/>
                    <a:pt x="1" y="97"/>
                  </a:cubicBezTo>
                  <a:cubicBezTo>
                    <a:pt x="124" y="193"/>
                    <a:pt x="193" y="378"/>
                    <a:pt x="404" y="385"/>
                  </a:cubicBezTo>
                  <a:cubicBezTo>
                    <a:pt x="351" y="197"/>
                    <a:pt x="220" y="120"/>
                    <a:pt x="120" y="20"/>
                  </a:cubicBezTo>
                  <a:cubicBezTo>
                    <a:pt x="95" y="7"/>
                    <a:pt x="7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9"/>
            <p:cNvSpPr/>
            <p:nvPr/>
          </p:nvSpPr>
          <p:spPr>
            <a:xfrm>
              <a:off x="5262127" y="2964189"/>
              <a:ext cx="28631" cy="12997"/>
            </a:xfrm>
            <a:custGeom>
              <a:avLst/>
              <a:gdLst/>
              <a:ahLst/>
              <a:cxnLst/>
              <a:rect l="l" t="t" r="r" b="b"/>
              <a:pathLst>
                <a:path w="923" h="419" extrusionOk="0">
                  <a:moveTo>
                    <a:pt x="792" y="0"/>
                  </a:moveTo>
                  <a:lnTo>
                    <a:pt x="661" y="66"/>
                  </a:lnTo>
                  <a:cubicBezTo>
                    <a:pt x="427" y="66"/>
                    <a:pt x="250" y="212"/>
                    <a:pt x="0" y="289"/>
                  </a:cubicBezTo>
                  <a:cubicBezTo>
                    <a:pt x="127" y="387"/>
                    <a:pt x="244" y="419"/>
                    <a:pt x="357" y="419"/>
                  </a:cubicBezTo>
                  <a:cubicBezTo>
                    <a:pt x="439" y="419"/>
                    <a:pt x="519" y="402"/>
                    <a:pt x="600" y="381"/>
                  </a:cubicBezTo>
                  <a:cubicBezTo>
                    <a:pt x="623" y="366"/>
                    <a:pt x="642" y="346"/>
                    <a:pt x="661" y="327"/>
                  </a:cubicBezTo>
                  <a:cubicBezTo>
                    <a:pt x="692" y="348"/>
                    <a:pt x="725" y="358"/>
                    <a:pt x="758" y="358"/>
                  </a:cubicBezTo>
                  <a:cubicBezTo>
                    <a:pt x="778" y="358"/>
                    <a:pt x="799" y="354"/>
                    <a:pt x="819" y="346"/>
                  </a:cubicBezTo>
                  <a:lnTo>
                    <a:pt x="830" y="342"/>
                  </a:lnTo>
                  <a:cubicBezTo>
                    <a:pt x="853" y="227"/>
                    <a:pt x="922" y="104"/>
                    <a:pt x="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9"/>
            <p:cNvSpPr/>
            <p:nvPr/>
          </p:nvSpPr>
          <p:spPr>
            <a:xfrm>
              <a:off x="5306238" y="3195350"/>
              <a:ext cx="19698" cy="7259"/>
            </a:xfrm>
            <a:custGeom>
              <a:avLst/>
              <a:gdLst/>
              <a:ahLst/>
              <a:cxnLst/>
              <a:rect l="l" t="t" r="r" b="b"/>
              <a:pathLst>
                <a:path w="635" h="234" extrusionOk="0">
                  <a:moveTo>
                    <a:pt x="111" y="0"/>
                  </a:moveTo>
                  <a:cubicBezTo>
                    <a:pt x="69" y="0"/>
                    <a:pt x="35" y="21"/>
                    <a:pt x="19" y="88"/>
                  </a:cubicBezTo>
                  <a:cubicBezTo>
                    <a:pt x="0" y="172"/>
                    <a:pt x="69" y="195"/>
                    <a:pt x="127" y="211"/>
                  </a:cubicBezTo>
                  <a:cubicBezTo>
                    <a:pt x="168" y="224"/>
                    <a:pt x="210" y="234"/>
                    <a:pt x="252" y="234"/>
                  </a:cubicBezTo>
                  <a:cubicBezTo>
                    <a:pt x="304" y="234"/>
                    <a:pt x="355" y="220"/>
                    <a:pt x="404" y="184"/>
                  </a:cubicBezTo>
                  <a:cubicBezTo>
                    <a:pt x="453" y="184"/>
                    <a:pt x="503" y="149"/>
                    <a:pt x="511" y="95"/>
                  </a:cubicBezTo>
                  <a:lnTo>
                    <a:pt x="557" y="115"/>
                  </a:lnTo>
                  <a:lnTo>
                    <a:pt x="603" y="115"/>
                  </a:lnTo>
                  <a:lnTo>
                    <a:pt x="634" y="15"/>
                  </a:lnTo>
                  <a:cubicBezTo>
                    <a:pt x="615" y="11"/>
                    <a:pt x="596" y="10"/>
                    <a:pt x="577" y="10"/>
                  </a:cubicBezTo>
                  <a:cubicBezTo>
                    <a:pt x="512" y="10"/>
                    <a:pt x="449" y="30"/>
                    <a:pt x="396" y="68"/>
                  </a:cubicBezTo>
                  <a:lnTo>
                    <a:pt x="211" y="22"/>
                  </a:lnTo>
                  <a:cubicBezTo>
                    <a:pt x="176" y="11"/>
                    <a:pt x="14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9"/>
            <p:cNvSpPr/>
            <p:nvPr/>
          </p:nvSpPr>
          <p:spPr>
            <a:xfrm>
              <a:off x="5375722" y="2716215"/>
              <a:ext cx="11353" cy="32106"/>
            </a:xfrm>
            <a:custGeom>
              <a:avLst/>
              <a:gdLst/>
              <a:ahLst/>
              <a:cxnLst/>
              <a:rect l="l" t="t" r="r" b="b"/>
              <a:pathLst>
                <a:path w="366" h="1035" extrusionOk="0">
                  <a:moveTo>
                    <a:pt x="139" y="0"/>
                  </a:moveTo>
                  <a:cubicBezTo>
                    <a:pt x="76" y="0"/>
                    <a:pt x="19" y="26"/>
                    <a:pt x="16" y="94"/>
                  </a:cubicBezTo>
                  <a:cubicBezTo>
                    <a:pt x="0" y="271"/>
                    <a:pt x="27" y="455"/>
                    <a:pt x="93" y="624"/>
                  </a:cubicBezTo>
                  <a:cubicBezTo>
                    <a:pt x="93" y="728"/>
                    <a:pt x="46" y="836"/>
                    <a:pt x="127" y="924"/>
                  </a:cubicBezTo>
                  <a:cubicBezTo>
                    <a:pt x="147" y="1003"/>
                    <a:pt x="176" y="1035"/>
                    <a:pt x="208" y="1035"/>
                  </a:cubicBezTo>
                  <a:cubicBezTo>
                    <a:pt x="243" y="1035"/>
                    <a:pt x="281" y="997"/>
                    <a:pt x="315" y="943"/>
                  </a:cubicBezTo>
                  <a:cubicBezTo>
                    <a:pt x="365" y="859"/>
                    <a:pt x="358" y="747"/>
                    <a:pt x="288" y="667"/>
                  </a:cubicBezTo>
                  <a:cubicBezTo>
                    <a:pt x="277" y="590"/>
                    <a:pt x="262" y="517"/>
                    <a:pt x="250" y="440"/>
                  </a:cubicBezTo>
                  <a:cubicBezTo>
                    <a:pt x="250" y="325"/>
                    <a:pt x="250" y="209"/>
                    <a:pt x="258" y="98"/>
                  </a:cubicBezTo>
                  <a:cubicBezTo>
                    <a:pt x="262" y="52"/>
                    <a:pt x="223" y="9"/>
                    <a:pt x="169" y="2"/>
                  </a:cubicBezTo>
                  <a:lnTo>
                    <a:pt x="166" y="2"/>
                  </a:lnTo>
                  <a:cubicBezTo>
                    <a:pt x="157" y="1"/>
                    <a:pt x="14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9"/>
            <p:cNvSpPr/>
            <p:nvPr/>
          </p:nvSpPr>
          <p:spPr>
            <a:xfrm>
              <a:off x="5035650" y="2854410"/>
              <a:ext cx="620" cy="37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4" y="0"/>
                  </a:moveTo>
                  <a:lnTo>
                    <a:pt x="0" y="4"/>
                  </a:lnTo>
                  <a:lnTo>
                    <a:pt x="19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9"/>
            <p:cNvSpPr/>
            <p:nvPr/>
          </p:nvSpPr>
          <p:spPr>
            <a:xfrm>
              <a:off x="5023118" y="2849664"/>
              <a:ext cx="12563" cy="5491"/>
            </a:xfrm>
            <a:custGeom>
              <a:avLst/>
              <a:gdLst/>
              <a:ahLst/>
              <a:cxnLst/>
              <a:rect l="l" t="t" r="r" b="b"/>
              <a:pathLst>
                <a:path w="405" h="177" extrusionOk="0">
                  <a:moveTo>
                    <a:pt x="155" y="0"/>
                  </a:moveTo>
                  <a:cubicBezTo>
                    <a:pt x="107" y="0"/>
                    <a:pt x="56" y="8"/>
                    <a:pt x="1" y="19"/>
                  </a:cubicBezTo>
                  <a:cubicBezTo>
                    <a:pt x="95" y="110"/>
                    <a:pt x="187" y="177"/>
                    <a:pt x="298" y="177"/>
                  </a:cubicBezTo>
                  <a:cubicBezTo>
                    <a:pt x="331" y="177"/>
                    <a:pt x="367" y="171"/>
                    <a:pt x="404" y="157"/>
                  </a:cubicBezTo>
                  <a:cubicBezTo>
                    <a:pt x="344" y="37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9"/>
            <p:cNvSpPr/>
            <p:nvPr/>
          </p:nvSpPr>
          <p:spPr>
            <a:xfrm>
              <a:off x="4849096" y="2931773"/>
              <a:ext cx="6576" cy="6235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104" y="0"/>
                  </a:moveTo>
                  <a:cubicBezTo>
                    <a:pt x="77" y="0"/>
                    <a:pt x="39" y="58"/>
                    <a:pt x="20" y="92"/>
                  </a:cubicBezTo>
                  <a:cubicBezTo>
                    <a:pt x="1" y="135"/>
                    <a:pt x="12" y="181"/>
                    <a:pt x="85" y="200"/>
                  </a:cubicBezTo>
                  <a:cubicBezTo>
                    <a:pt x="116" y="181"/>
                    <a:pt x="166" y="162"/>
                    <a:pt x="181" y="131"/>
                  </a:cubicBezTo>
                  <a:cubicBezTo>
                    <a:pt x="212" y="62"/>
                    <a:pt x="18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9"/>
            <p:cNvSpPr/>
            <p:nvPr/>
          </p:nvSpPr>
          <p:spPr>
            <a:xfrm>
              <a:off x="5556786" y="2642233"/>
              <a:ext cx="39240" cy="61171"/>
            </a:xfrm>
            <a:custGeom>
              <a:avLst/>
              <a:gdLst/>
              <a:ahLst/>
              <a:cxnLst/>
              <a:rect l="l" t="t" r="r" b="b"/>
              <a:pathLst>
                <a:path w="1265" h="1972" extrusionOk="0">
                  <a:moveTo>
                    <a:pt x="1055" y="0"/>
                  </a:moveTo>
                  <a:cubicBezTo>
                    <a:pt x="1035" y="0"/>
                    <a:pt x="1016" y="7"/>
                    <a:pt x="999" y="20"/>
                  </a:cubicBezTo>
                  <a:cubicBezTo>
                    <a:pt x="761" y="477"/>
                    <a:pt x="515" y="934"/>
                    <a:pt x="273" y="1388"/>
                  </a:cubicBezTo>
                  <a:cubicBezTo>
                    <a:pt x="262" y="1418"/>
                    <a:pt x="304" y="1476"/>
                    <a:pt x="319" y="1518"/>
                  </a:cubicBezTo>
                  <a:lnTo>
                    <a:pt x="312" y="1515"/>
                  </a:lnTo>
                  <a:cubicBezTo>
                    <a:pt x="300" y="1541"/>
                    <a:pt x="292" y="1572"/>
                    <a:pt x="288" y="1599"/>
                  </a:cubicBezTo>
                  <a:lnTo>
                    <a:pt x="327" y="1653"/>
                  </a:lnTo>
                  <a:lnTo>
                    <a:pt x="288" y="1653"/>
                  </a:lnTo>
                  <a:cubicBezTo>
                    <a:pt x="285" y="1637"/>
                    <a:pt x="285" y="1618"/>
                    <a:pt x="288" y="1607"/>
                  </a:cubicBezTo>
                  <a:lnTo>
                    <a:pt x="288" y="1607"/>
                  </a:lnTo>
                  <a:cubicBezTo>
                    <a:pt x="108" y="1657"/>
                    <a:pt x="43" y="1803"/>
                    <a:pt x="0" y="1964"/>
                  </a:cubicBezTo>
                  <a:cubicBezTo>
                    <a:pt x="25" y="1969"/>
                    <a:pt x="48" y="1971"/>
                    <a:pt x="68" y="1971"/>
                  </a:cubicBezTo>
                  <a:cubicBezTo>
                    <a:pt x="234" y="1971"/>
                    <a:pt x="235" y="1811"/>
                    <a:pt x="273" y="1687"/>
                  </a:cubicBezTo>
                  <a:lnTo>
                    <a:pt x="461" y="1760"/>
                  </a:lnTo>
                  <a:cubicBezTo>
                    <a:pt x="477" y="1730"/>
                    <a:pt x="481" y="1695"/>
                    <a:pt x="465" y="1668"/>
                  </a:cubicBezTo>
                  <a:cubicBezTo>
                    <a:pt x="500" y="1515"/>
                    <a:pt x="600" y="1403"/>
                    <a:pt x="677" y="1272"/>
                  </a:cubicBezTo>
                  <a:cubicBezTo>
                    <a:pt x="842" y="1003"/>
                    <a:pt x="992" y="731"/>
                    <a:pt x="1011" y="408"/>
                  </a:cubicBezTo>
                  <a:cubicBezTo>
                    <a:pt x="1019" y="389"/>
                    <a:pt x="1030" y="366"/>
                    <a:pt x="1038" y="343"/>
                  </a:cubicBezTo>
                  <a:cubicBezTo>
                    <a:pt x="1054" y="346"/>
                    <a:pt x="1070" y="348"/>
                    <a:pt x="1084" y="348"/>
                  </a:cubicBezTo>
                  <a:cubicBezTo>
                    <a:pt x="1135" y="348"/>
                    <a:pt x="1174" y="325"/>
                    <a:pt x="1195" y="266"/>
                  </a:cubicBezTo>
                  <a:cubicBezTo>
                    <a:pt x="1226" y="246"/>
                    <a:pt x="1249" y="216"/>
                    <a:pt x="1264" y="189"/>
                  </a:cubicBezTo>
                  <a:cubicBezTo>
                    <a:pt x="1249" y="116"/>
                    <a:pt x="1195" y="62"/>
                    <a:pt x="1126" y="50"/>
                  </a:cubicBezTo>
                  <a:cubicBezTo>
                    <a:pt x="1118" y="39"/>
                    <a:pt x="1115" y="31"/>
                    <a:pt x="1111" y="24"/>
                  </a:cubicBezTo>
                  <a:cubicBezTo>
                    <a:pt x="1095" y="8"/>
                    <a:pt x="1075" y="0"/>
                    <a:pt x="1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9"/>
            <p:cNvSpPr/>
            <p:nvPr/>
          </p:nvSpPr>
          <p:spPr>
            <a:xfrm>
              <a:off x="5324694" y="2610158"/>
              <a:ext cx="7786" cy="8251"/>
            </a:xfrm>
            <a:custGeom>
              <a:avLst/>
              <a:gdLst/>
              <a:ahLst/>
              <a:cxnLst/>
              <a:rect l="l" t="t" r="r" b="b"/>
              <a:pathLst>
                <a:path w="251" h="266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43"/>
                    <a:pt x="85" y="247"/>
                    <a:pt x="239" y="266"/>
                  </a:cubicBezTo>
                  <a:lnTo>
                    <a:pt x="250" y="262"/>
                  </a:lnTo>
                  <a:cubicBezTo>
                    <a:pt x="224" y="116"/>
                    <a:pt x="124" y="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9"/>
            <p:cNvSpPr/>
            <p:nvPr/>
          </p:nvSpPr>
          <p:spPr>
            <a:xfrm>
              <a:off x="5539260" y="2618999"/>
              <a:ext cx="48050" cy="76899"/>
            </a:xfrm>
            <a:custGeom>
              <a:avLst/>
              <a:gdLst/>
              <a:ahLst/>
              <a:cxnLst/>
              <a:rect l="l" t="t" r="r" b="b"/>
              <a:pathLst>
                <a:path w="1549" h="2479" extrusionOk="0">
                  <a:moveTo>
                    <a:pt x="1351" y="0"/>
                  </a:moveTo>
                  <a:cubicBezTo>
                    <a:pt x="1090" y="0"/>
                    <a:pt x="987" y="251"/>
                    <a:pt x="811" y="384"/>
                  </a:cubicBezTo>
                  <a:lnTo>
                    <a:pt x="800" y="381"/>
                  </a:lnTo>
                  <a:cubicBezTo>
                    <a:pt x="798" y="380"/>
                    <a:pt x="795" y="380"/>
                    <a:pt x="793" y="380"/>
                  </a:cubicBezTo>
                  <a:cubicBezTo>
                    <a:pt x="750" y="380"/>
                    <a:pt x="711" y="418"/>
                    <a:pt x="704" y="465"/>
                  </a:cubicBezTo>
                  <a:lnTo>
                    <a:pt x="704" y="473"/>
                  </a:lnTo>
                  <a:cubicBezTo>
                    <a:pt x="684" y="496"/>
                    <a:pt x="677" y="519"/>
                    <a:pt x="677" y="550"/>
                  </a:cubicBezTo>
                  <a:cubicBezTo>
                    <a:pt x="627" y="673"/>
                    <a:pt x="588" y="803"/>
                    <a:pt x="527" y="915"/>
                  </a:cubicBezTo>
                  <a:cubicBezTo>
                    <a:pt x="242" y="1399"/>
                    <a:pt x="0" y="1887"/>
                    <a:pt x="8" y="2471"/>
                  </a:cubicBezTo>
                  <a:lnTo>
                    <a:pt x="8" y="2467"/>
                  </a:lnTo>
                  <a:cubicBezTo>
                    <a:pt x="36" y="2474"/>
                    <a:pt x="61" y="2476"/>
                    <a:pt x="83" y="2476"/>
                  </a:cubicBezTo>
                  <a:cubicBezTo>
                    <a:pt x="254" y="2476"/>
                    <a:pt x="297" y="2312"/>
                    <a:pt x="327" y="2187"/>
                  </a:cubicBezTo>
                  <a:cubicBezTo>
                    <a:pt x="431" y="1745"/>
                    <a:pt x="661" y="1368"/>
                    <a:pt x="896" y="995"/>
                  </a:cubicBezTo>
                  <a:cubicBezTo>
                    <a:pt x="969" y="880"/>
                    <a:pt x="1038" y="773"/>
                    <a:pt x="1049" y="638"/>
                  </a:cubicBezTo>
                  <a:cubicBezTo>
                    <a:pt x="1076" y="619"/>
                    <a:pt x="1096" y="592"/>
                    <a:pt x="1103" y="557"/>
                  </a:cubicBezTo>
                  <a:cubicBezTo>
                    <a:pt x="1276" y="515"/>
                    <a:pt x="1411" y="384"/>
                    <a:pt x="1453" y="212"/>
                  </a:cubicBezTo>
                  <a:cubicBezTo>
                    <a:pt x="1549" y="42"/>
                    <a:pt x="1545" y="12"/>
                    <a:pt x="1407" y="4"/>
                  </a:cubicBezTo>
                  <a:cubicBezTo>
                    <a:pt x="1387" y="2"/>
                    <a:pt x="1369" y="0"/>
                    <a:pt x="1351" y="0"/>
                  </a:cubicBezTo>
                  <a:close/>
                  <a:moveTo>
                    <a:pt x="4" y="2471"/>
                  </a:moveTo>
                  <a:lnTo>
                    <a:pt x="4" y="2475"/>
                  </a:lnTo>
                  <a:lnTo>
                    <a:pt x="8" y="2479"/>
                  </a:lnTo>
                  <a:lnTo>
                    <a:pt x="8" y="24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9"/>
            <p:cNvSpPr/>
            <p:nvPr/>
          </p:nvSpPr>
          <p:spPr>
            <a:xfrm>
              <a:off x="5324353" y="2609941"/>
              <a:ext cx="496" cy="24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0"/>
                  </a:moveTo>
                  <a:lnTo>
                    <a:pt x="4" y="4"/>
                  </a:lnTo>
                  <a:lnTo>
                    <a:pt x="15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9"/>
            <p:cNvSpPr/>
            <p:nvPr/>
          </p:nvSpPr>
          <p:spPr>
            <a:xfrm>
              <a:off x="5597422" y="2637704"/>
              <a:ext cx="4095" cy="4560"/>
            </a:xfrm>
            <a:custGeom>
              <a:avLst/>
              <a:gdLst/>
              <a:ahLst/>
              <a:cxnLst/>
              <a:rect l="l" t="t" r="r" b="b"/>
              <a:pathLst>
                <a:path w="132" h="147" extrusionOk="0">
                  <a:moveTo>
                    <a:pt x="78" y="1"/>
                  </a:moveTo>
                  <a:cubicBezTo>
                    <a:pt x="67" y="1"/>
                    <a:pt x="55" y="8"/>
                    <a:pt x="39" y="27"/>
                  </a:cubicBezTo>
                  <a:cubicBezTo>
                    <a:pt x="1" y="66"/>
                    <a:pt x="39" y="112"/>
                    <a:pt x="85" y="147"/>
                  </a:cubicBezTo>
                  <a:cubicBezTo>
                    <a:pt x="104" y="123"/>
                    <a:pt x="116" y="100"/>
                    <a:pt x="131" y="74"/>
                  </a:cubicBezTo>
                  <a:cubicBezTo>
                    <a:pt x="115" y="51"/>
                    <a:pt x="10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9"/>
            <p:cNvSpPr/>
            <p:nvPr/>
          </p:nvSpPr>
          <p:spPr>
            <a:xfrm>
              <a:off x="5242088" y="2968253"/>
              <a:ext cx="3381" cy="2171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66" y="0"/>
                  </a:moveTo>
                  <a:lnTo>
                    <a:pt x="1" y="31"/>
                  </a:lnTo>
                  <a:cubicBezTo>
                    <a:pt x="12" y="42"/>
                    <a:pt x="20" y="69"/>
                    <a:pt x="24" y="69"/>
                  </a:cubicBezTo>
                  <a:cubicBezTo>
                    <a:pt x="55" y="69"/>
                    <a:pt x="78" y="62"/>
                    <a:pt x="108" y="58"/>
                  </a:cubicBezTo>
                  <a:cubicBezTo>
                    <a:pt x="93" y="39"/>
                    <a:pt x="81" y="19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9"/>
            <p:cNvSpPr/>
            <p:nvPr/>
          </p:nvSpPr>
          <p:spPr>
            <a:xfrm>
              <a:off x="5069152" y="2652842"/>
              <a:ext cx="3009" cy="3940"/>
            </a:xfrm>
            <a:custGeom>
              <a:avLst/>
              <a:gdLst/>
              <a:ahLst/>
              <a:cxnLst/>
              <a:rect l="l" t="t" r="r" b="b"/>
              <a:pathLst>
                <a:path w="97" h="127" extrusionOk="0">
                  <a:moveTo>
                    <a:pt x="81" y="1"/>
                  </a:moveTo>
                  <a:cubicBezTo>
                    <a:pt x="4" y="8"/>
                    <a:pt x="23" y="81"/>
                    <a:pt x="0" y="123"/>
                  </a:cubicBezTo>
                  <a:cubicBezTo>
                    <a:pt x="14" y="125"/>
                    <a:pt x="28" y="126"/>
                    <a:pt x="41" y="126"/>
                  </a:cubicBezTo>
                  <a:cubicBezTo>
                    <a:pt x="60" y="126"/>
                    <a:pt x="78" y="124"/>
                    <a:pt x="96" y="120"/>
                  </a:cubicBezTo>
                  <a:cubicBezTo>
                    <a:pt x="92" y="81"/>
                    <a:pt x="85" y="39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9"/>
            <p:cNvSpPr/>
            <p:nvPr/>
          </p:nvSpPr>
          <p:spPr>
            <a:xfrm>
              <a:off x="5011920" y="2926903"/>
              <a:ext cx="3474" cy="2420"/>
            </a:xfrm>
            <a:custGeom>
              <a:avLst/>
              <a:gdLst/>
              <a:ahLst/>
              <a:cxnLst/>
              <a:rect l="l" t="t" r="r" b="b"/>
              <a:pathLst>
                <a:path w="112" h="78" extrusionOk="0">
                  <a:moveTo>
                    <a:pt x="73" y="1"/>
                  </a:moveTo>
                  <a:cubicBezTo>
                    <a:pt x="34" y="1"/>
                    <a:pt x="12" y="26"/>
                    <a:pt x="1" y="77"/>
                  </a:cubicBezTo>
                  <a:cubicBezTo>
                    <a:pt x="6" y="77"/>
                    <a:pt x="11" y="78"/>
                    <a:pt x="16" y="78"/>
                  </a:cubicBezTo>
                  <a:cubicBezTo>
                    <a:pt x="58" y="78"/>
                    <a:pt x="98" y="52"/>
                    <a:pt x="112" y="7"/>
                  </a:cubicBezTo>
                  <a:cubicBezTo>
                    <a:pt x="97" y="3"/>
                    <a:pt x="84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9"/>
            <p:cNvSpPr/>
            <p:nvPr/>
          </p:nvSpPr>
          <p:spPr>
            <a:xfrm>
              <a:off x="5229091" y="3020336"/>
              <a:ext cx="1458" cy="993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1" y="0"/>
                  </a:moveTo>
                  <a:lnTo>
                    <a:pt x="35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9"/>
            <p:cNvSpPr/>
            <p:nvPr/>
          </p:nvSpPr>
          <p:spPr>
            <a:xfrm>
              <a:off x="4980807" y="2851432"/>
              <a:ext cx="3257" cy="3598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1" y="0"/>
                  </a:moveTo>
                  <a:cubicBezTo>
                    <a:pt x="4" y="69"/>
                    <a:pt x="31" y="116"/>
                    <a:pt x="104" y="1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9"/>
            <p:cNvSpPr/>
            <p:nvPr/>
          </p:nvSpPr>
          <p:spPr>
            <a:xfrm>
              <a:off x="5249967" y="3192031"/>
              <a:ext cx="1799" cy="1892"/>
            </a:xfrm>
            <a:custGeom>
              <a:avLst/>
              <a:gdLst/>
              <a:ahLst/>
              <a:cxnLst/>
              <a:rect l="l" t="t" r="r" b="b"/>
              <a:pathLst>
                <a:path w="58" h="61" extrusionOk="0">
                  <a:moveTo>
                    <a:pt x="34" y="0"/>
                  </a:moveTo>
                  <a:cubicBezTo>
                    <a:pt x="25" y="0"/>
                    <a:pt x="13" y="12"/>
                    <a:pt x="0" y="22"/>
                  </a:cubicBezTo>
                  <a:lnTo>
                    <a:pt x="20" y="60"/>
                  </a:lnTo>
                  <a:cubicBezTo>
                    <a:pt x="35" y="53"/>
                    <a:pt x="46" y="45"/>
                    <a:pt x="58" y="41"/>
                  </a:cubicBezTo>
                  <a:cubicBezTo>
                    <a:pt x="54" y="26"/>
                    <a:pt x="50" y="6"/>
                    <a:pt x="39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9"/>
            <p:cNvSpPr/>
            <p:nvPr/>
          </p:nvSpPr>
          <p:spPr>
            <a:xfrm>
              <a:off x="4645263" y="2999242"/>
              <a:ext cx="32819" cy="13742"/>
            </a:xfrm>
            <a:custGeom>
              <a:avLst/>
              <a:gdLst/>
              <a:ahLst/>
              <a:cxnLst/>
              <a:rect l="l" t="t" r="r" b="b"/>
              <a:pathLst>
                <a:path w="1058" h="443" extrusionOk="0">
                  <a:moveTo>
                    <a:pt x="12" y="0"/>
                  </a:moveTo>
                  <a:cubicBezTo>
                    <a:pt x="8" y="19"/>
                    <a:pt x="1" y="42"/>
                    <a:pt x="1" y="62"/>
                  </a:cubicBezTo>
                  <a:lnTo>
                    <a:pt x="1" y="73"/>
                  </a:lnTo>
                  <a:cubicBezTo>
                    <a:pt x="39" y="242"/>
                    <a:pt x="127" y="346"/>
                    <a:pt x="312" y="350"/>
                  </a:cubicBezTo>
                  <a:lnTo>
                    <a:pt x="327" y="292"/>
                  </a:lnTo>
                  <a:cubicBezTo>
                    <a:pt x="350" y="304"/>
                    <a:pt x="370" y="308"/>
                    <a:pt x="393" y="319"/>
                  </a:cubicBezTo>
                  <a:cubicBezTo>
                    <a:pt x="596" y="361"/>
                    <a:pt x="792" y="423"/>
                    <a:pt x="992" y="442"/>
                  </a:cubicBezTo>
                  <a:cubicBezTo>
                    <a:pt x="1030" y="434"/>
                    <a:pt x="1057" y="396"/>
                    <a:pt x="1046" y="358"/>
                  </a:cubicBezTo>
                  <a:cubicBezTo>
                    <a:pt x="1042" y="346"/>
                    <a:pt x="1038" y="331"/>
                    <a:pt x="1027" y="323"/>
                  </a:cubicBezTo>
                  <a:lnTo>
                    <a:pt x="250" y="131"/>
                  </a:lnTo>
                  <a:cubicBezTo>
                    <a:pt x="235" y="123"/>
                    <a:pt x="219" y="119"/>
                    <a:pt x="203" y="119"/>
                  </a:cubicBezTo>
                  <a:cubicBezTo>
                    <a:pt x="187" y="119"/>
                    <a:pt x="172" y="123"/>
                    <a:pt x="158" y="131"/>
                  </a:cubicBezTo>
                  <a:lnTo>
                    <a:pt x="39" y="81"/>
                  </a:lnTo>
                  <a:cubicBezTo>
                    <a:pt x="58" y="50"/>
                    <a:pt x="77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9"/>
            <p:cNvSpPr/>
            <p:nvPr/>
          </p:nvSpPr>
          <p:spPr>
            <a:xfrm>
              <a:off x="4730010" y="3031534"/>
              <a:ext cx="3598" cy="2420"/>
            </a:xfrm>
            <a:custGeom>
              <a:avLst/>
              <a:gdLst/>
              <a:ahLst/>
              <a:cxnLst/>
              <a:rect l="l" t="t" r="r" b="b"/>
              <a:pathLst>
                <a:path w="116" h="78" extrusionOk="0">
                  <a:moveTo>
                    <a:pt x="116" y="1"/>
                  </a:moveTo>
                  <a:lnTo>
                    <a:pt x="1" y="70"/>
                  </a:lnTo>
                  <a:cubicBezTo>
                    <a:pt x="12" y="75"/>
                    <a:pt x="24" y="77"/>
                    <a:pt x="35" y="77"/>
                  </a:cubicBezTo>
                  <a:cubicBezTo>
                    <a:pt x="68" y="77"/>
                    <a:pt x="101" y="58"/>
                    <a:pt x="112" y="24"/>
                  </a:cubicBezTo>
                  <a:cubicBezTo>
                    <a:pt x="116" y="16"/>
                    <a:pt x="116" y="12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9"/>
            <p:cNvSpPr/>
            <p:nvPr/>
          </p:nvSpPr>
          <p:spPr>
            <a:xfrm>
              <a:off x="5571428" y="2588103"/>
              <a:ext cx="3257" cy="2792"/>
            </a:xfrm>
            <a:custGeom>
              <a:avLst/>
              <a:gdLst/>
              <a:ahLst/>
              <a:cxnLst/>
              <a:rect l="l" t="t" r="r" b="b"/>
              <a:pathLst>
                <a:path w="105" h="90" extrusionOk="0">
                  <a:moveTo>
                    <a:pt x="105" y="1"/>
                  </a:moveTo>
                  <a:lnTo>
                    <a:pt x="105" y="1"/>
                  </a:lnTo>
                  <a:cubicBezTo>
                    <a:pt x="32" y="9"/>
                    <a:pt x="1" y="28"/>
                    <a:pt x="62" y="89"/>
                  </a:cubicBezTo>
                  <a:cubicBezTo>
                    <a:pt x="82" y="66"/>
                    <a:pt x="97" y="32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9"/>
            <p:cNvSpPr/>
            <p:nvPr/>
          </p:nvSpPr>
          <p:spPr>
            <a:xfrm>
              <a:off x="4945878" y="3036218"/>
              <a:ext cx="6700" cy="10237"/>
            </a:xfrm>
            <a:custGeom>
              <a:avLst/>
              <a:gdLst/>
              <a:ahLst/>
              <a:cxnLst/>
              <a:rect l="l" t="t" r="r" b="b"/>
              <a:pathLst>
                <a:path w="216" h="330" extrusionOk="0">
                  <a:moveTo>
                    <a:pt x="118" y="1"/>
                  </a:moveTo>
                  <a:cubicBezTo>
                    <a:pt x="52" y="1"/>
                    <a:pt x="41" y="82"/>
                    <a:pt x="24" y="134"/>
                  </a:cubicBezTo>
                  <a:cubicBezTo>
                    <a:pt x="1" y="215"/>
                    <a:pt x="1" y="291"/>
                    <a:pt x="97" y="330"/>
                  </a:cubicBezTo>
                  <a:cubicBezTo>
                    <a:pt x="124" y="272"/>
                    <a:pt x="158" y="218"/>
                    <a:pt x="185" y="161"/>
                  </a:cubicBezTo>
                  <a:cubicBezTo>
                    <a:pt x="208" y="107"/>
                    <a:pt x="216" y="19"/>
                    <a:pt x="139" y="3"/>
                  </a:cubicBezTo>
                  <a:cubicBezTo>
                    <a:pt x="131" y="1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9"/>
            <p:cNvSpPr/>
            <p:nvPr/>
          </p:nvSpPr>
          <p:spPr>
            <a:xfrm>
              <a:off x="4948856" y="304667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9"/>
            <p:cNvSpPr/>
            <p:nvPr/>
          </p:nvSpPr>
          <p:spPr>
            <a:xfrm>
              <a:off x="4948980" y="304667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9"/>
            <p:cNvSpPr/>
            <p:nvPr/>
          </p:nvSpPr>
          <p:spPr>
            <a:xfrm>
              <a:off x="4948732" y="3046423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1"/>
                  </a:moveTo>
                  <a:cubicBezTo>
                    <a:pt x="7" y="1"/>
                    <a:pt x="6" y="2"/>
                    <a:pt x="5" y="3"/>
                  </a:cubicBezTo>
                  <a:lnTo>
                    <a:pt x="5" y="3"/>
                  </a:lnTo>
                  <a:lnTo>
                    <a:pt x="9" y="1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5"/>
                    <a:pt x="4" y="4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9"/>
            <p:cNvSpPr/>
            <p:nvPr/>
          </p:nvSpPr>
          <p:spPr>
            <a:xfrm>
              <a:off x="4954005" y="3016427"/>
              <a:ext cx="179420" cy="88934"/>
            </a:xfrm>
            <a:custGeom>
              <a:avLst/>
              <a:gdLst/>
              <a:ahLst/>
              <a:cxnLst/>
              <a:rect l="l" t="t" r="r" b="b"/>
              <a:pathLst>
                <a:path w="5784" h="2867" extrusionOk="0">
                  <a:moveTo>
                    <a:pt x="1260" y="0"/>
                  </a:moveTo>
                  <a:cubicBezTo>
                    <a:pt x="922" y="0"/>
                    <a:pt x="593" y="77"/>
                    <a:pt x="258" y="134"/>
                  </a:cubicBezTo>
                  <a:cubicBezTo>
                    <a:pt x="154" y="153"/>
                    <a:pt x="0" y="192"/>
                    <a:pt x="50" y="353"/>
                  </a:cubicBezTo>
                  <a:cubicBezTo>
                    <a:pt x="81" y="438"/>
                    <a:pt x="143" y="476"/>
                    <a:pt x="221" y="476"/>
                  </a:cubicBezTo>
                  <a:cubicBezTo>
                    <a:pt x="259" y="476"/>
                    <a:pt x="301" y="467"/>
                    <a:pt x="346" y="449"/>
                  </a:cubicBezTo>
                  <a:cubicBezTo>
                    <a:pt x="612" y="349"/>
                    <a:pt x="874" y="311"/>
                    <a:pt x="1134" y="311"/>
                  </a:cubicBezTo>
                  <a:cubicBezTo>
                    <a:pt x="1742" y="311"/>
                    <a:pt x="2334" y="522"/>
                    <a:pt x="2932" y="649"/>
                  </a:cubicBezTo>
                  <a:cubicBezTo>
                    <a:pt x="3259" y="830"/>
                    <a:pt x="3585" y="1014"/>
                    <a:pt x="3950" y="1110"/>
                  </a:cubicBezTo>
                  <a:cubicBezTo>
                    <a:pt x="4066" y="1252"/>
                    <a:pt x="4227" y="1348"/>
                    <a:pt x="4392" y="1425"/>
                  </a:cubicBezTo>
                  <a:cubicBezTo>
                    <a:pt x="4507" y="1579"/>
                    <a:pt x="4680" y="1636"/>
                    <a:pt x="4849" y="1713"/>
                  </a:cubicBezTo>
                  <a:cubicBezTo>
                    <a:pt x="4871" y="1705"/>
                    <a:pt x="4889" y="1702"/>
                    <a:pt x="4905" y="1702"/>
                  </a:cubicBezTo>
                  <a:cubicBezTo>
                    <a:pt x="4994" y="1702"/>
                    <a:pt x="4992" y="1818"/>
                    <a:pt x="5042" y="1867"/>
                  </a:cubicBezTo>
                  <a:lnTo>
                    <a:pt x="5080" y="1890"/>
                  </a:lnTo>
                  <a:lnTo>
                    <a:pt x="5122" y="1894"/>
                  </a:lnTo>
                  <a:cubicBezTo>
                    <a:pt x="5334" y="2101"/>
                    <a:pt x="5457" y="2367"/>
                    <a:pt x="5580" y="2624"/>
                  </a:cubicBezTo>
                  <a:cubicBezTo>
                    <a:pt x="5599" y="2697"/>
                    <a:pt x="5618" y="2774"/>
                    <a:pt x="5637" y="2847"/>
                  </a:cubicBezTo>
                  <a:lnTo>
                    <a:pt x="5679" y="2855"/>
                  </a:lnTo>
                  <a:lnTo>
                    <a:pt x="5726" y="2866"/>
                  </a:lnTo>
                  <a:cubicBezTo>
                    <a:pt x="5783" y="2770"/>
                    <a:pt x="5776" y="2639"/>
                    <a:pt x="5699" y="2551"/>
                  </a:cubicBezTo>
                  <a:cubicBezTo>
                    <a:pt x="5595" y="2359"/>
                    <a:pt x="5618" y="2113"/>
                    <a:pt x="5445" y="1952"/>
                  </a:cubicBezTo>
                  <a:cubicBezTo>
                    <a:pt x="5441" y="1832"/>
                    <a:pt x="5403" y="1740"/>
                    <a:pt x="5268" y="1721"/>
                  </a:cubicBezTo>
                  <a:lnTo>
                    <a:pt x="5264" y="1717"/>
                  </a:lnTo>
                  <a:cubicBezTo>
                    <a:pt x="5211" y="1537"/>
                    <a:pt x="5111" y="1410"/>
                    <a:pt x="4899" y="1383"/>
                  </a:cubicBezTo>
                  <a:cubicBezTo>
                    <a:pt x="4773" y="1367"/>
                    <a:pt x="4657" y="1302"/>
                    <a:pt x="4538" y="1256"/>
                  </a:cubicBezTo>
                  <a:lnTo>
                    <a:pt x="4269" y="1075"/>
                  </a:lnTo>
                  <a:cubicBezTo>
                    <a:pt x="4066" y="799"/>
                    <a:pt x="3758" y="730"/>
                    <a:pt x="3451" y="660"/>
                  </a:cubicBezTo>
                  <a:lnTo>
                    <a:pt x="3451" y="580"/>
                  </a:lnTo>
                  <a:cubicBezTo>
                    <a:pt x="2882" y="353"/>
                    <a:pt x="2290" y="176"/>
                    <a:pt x="1683" y="46"/>
                  </a:cubicBezTo>
                  <a:cubicBezTo>
                    <a:pt x="1540" y="13"/>
                    <a:pt x="1399" y="0"/>
                    <a:pt x="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9"/>
            <p:cNvSpPr/>
            <p:nvPr/>
          </p:nvSpPr>
          <p:spPr>
            <a:xfrm>
              <a:off x="5168912" y="3095311"/>
              <a:ext cx="23513" cy="82141"/>
            </a:xfrm>
            <a:custGeom>
              <a:avLst/>
              <a:gdLst/>
              <a:ahLst/>
              <a:cxnLst/>
              <a:rect l="l" t="t" r="r" b="b"/>
              <a:pathLst>
                <a:path w="758" h="2648" extrusionOk="0">
                  <a:moveTo>
                    <a:pt x="634" y="0"/>
                  </a:moveTo>
                  <a:lnTo>
                    <a:pt x="634" y="0"/>
                  </a:lnTo>
                  <a:cubicBezTo>
                    <a:pt x="438" y="369"/>
                    <a:pt x="481" y="711"/>
                    <a:pt x="381" y="1011"/>
                  </a:cubicBezTo>
                  <a:cubicBezTo>
                    <a:pt x="331" y="1015"/>
                    <a:pt x="289" y="1053"/>
                    <a:pt x="285" y="1103"/>
                  </a:cubicBezTo>
                  <a:cubicBezTo>
                    <a:pt x="212" y="1222"/>
                    <a:pt x="112" y="1326"/>
                    <a:pt x="166" y="1480"/>
                  </a:cubicBezTo>
                  <a:cubicBezTo>
                    <a:pt x="35" y="1845"/>
                    <a:pt x="150" y="2229"/>
                    <a:pt x="0" y="2648"/>
                  </a:cubicBezTo>
                  <a:lnTo>
                    <a:pt x="231" y="2525"/>
                  </a:lnTo>
                  <a:cubicBezTo>
                    <a:pt x="235" y="2456"/>
                    <a:pt x="185" y="2364"/>
                    <a:pt x="300" y="2337"/>
                  </a:cubicBezTo>
                  <a:cubicBezTo>
                    <a:pt x="377" y="2056"/>
                    <a:pt x="242" y="1779"/>
                    <a:pt x="281" y="1499"/>
                  </a:cubicBezTo>
                  <a:cubicBezTo>
                    <a:pt x="296" y="1476"/>
                    <a:pt x="308" y="1453"/>
                    <a:pt x="319" y="1430"/>
                  </a:cubicBezTo>
                  <a:cubicBezTo>
                    <a:pt x="461" y="1257"/>
                    <a:pt x="634" y="1092"/>
                    <a:pt x="546" y="834"/>
                  </a:cubicBezTo>
                  <a:cubicBezTo>
                    <a:pt x="573" y="588"/>
                    <a:pt x="757" y="362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9"/>
            <p:cNvSpPr/>
            <p:nvPr/>
          </p:nvSpPr>
          <p:spPr>
            <a:xfrm>
              <a:off x="5042195" y="3108681"/>
              <a:ext cx="89555" cy="23947"/>
            </a:xfrm>
            <a:custGeom>
              <a:avLst/>
              <a:gdLst/>
              <a:ahLst/>
              <a:cxnLst/>
              <a:rect l="l" t="t" r="r" b="b"/>
              <a:pathLst>
                <a:path w="2887" h="772" extrusionOk="0">
                  <a:moveTo>
                    <a:pt x="203" y="1"/>
                  </a:moveTo>
                  <a:cubicBezTo>
                    <a:pt x="121" y="1"/>
                    <a:pt x="53" y="33"/>
                    <a:pt x="28" y="165"/>
                  </a:cubicBezTo>
                  <a:cubicBezTo>
                    <a:pt x="8" y="192"/>
                    <a:pt x="1" y="219"/>
                    <a:pt x="1" y="253"/>
                  </a:cubicBezTo>
                  <a:lnTo>
                    <a:pt x="466" y="403"/>
                  </a:lnTo>
                  <a:cubicBezTo>
                    <a:pt x="504" y="430"/>
                    <a:pt x="542" y="461"/>
                    <a:pt x="589" y="484"/>
                  </a:cubicBezTo>
                  <a:cubicBezTo>
                    <a:pt x="1088" y="676"/>
                    <a:pt x="1626" y="657"/>
                    <a:pt x="2141" y="761"/>
                  </a:cubicBezTo>
                  <a:cubicBezTo>
                    <a:pt x="2175" y="768"/>
                    <a:pt x="2208" y="772"/>
                    <a:pt x="2240" y="772"/>
                  </a:cubicBezTo>
                  <a:cubicBezTo>
                    <a:pt x="2341" y="772"/>
                    <a:pt x="2426" y="732"/>
                    <a:pt x="2491" y="638"/>
                  </a:cubicBezTo>
                  <a:lnTo>
                    <a:pt x="2498" y="634"/>
                  </a:lnTo>
                  <a:cubicBezTo>
                    <a:pt x="2598" y="622"/>
                    <a:pt x="2690" y="568"/>
                    <a:pt x="2740" y="484"/>
                  </a:cubicBezTo>
                  <a:lnTo>
                    <a:pt x="2886" y="430"/>
                  </a:lnTo>
                  <a:cubicBezTo>
                    <a:pt x="2883" y="392"/>
                    <a:pt x="2856" y="357"/>
                    <a:pt x="2829" y="334"/>
                  </a:cubicBezTo>
                  <a:cubicBezTo>
                    <a:pt x="2825" y="307"/>
                    <a:pt x="2813" y="280"/>
                    <a:pt x="2790" y="261"/>
                  </a:cubicBezTo>
                  <a:lnTo>
                    <a:pt x="2564" y="349"/>
                  </a:lnTo>
                  <a:lnTo>
                    <a:pt x="2567" y="346"/>
                  </a:lnTo>
                  <a:lnTo>
                    <a:pt x="2122" y="453"/>
                  </a:lnTo>
                  <a:lnTo>
                    <a:pt x="1634" y="349"/>
                  </a:lnTo>
                  <a:lnTo>
                    <a:pt x="369" y="23"/>
                  </a:lnTo>
                  <a:cubicBezTo>
                    <a:pt x="313" y="14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9"/>
            <p:cNvSpPr/>
            <p:nvPr/>
          </p:nvSpPr>
          <p:spPr>
            <a:xfrm>
              <a:off x="4842892" y="2870912"/>
              <a:ext cx="15417" cy="22676"/>
            </a:xfrm>
            <a:custGeom>
              <a:avLst/>
              <a:gdLst/>
              <a:ahLst/>
              <a:cxnLst/>
              <a:rect l="l" t="t" r="r" b="b"/>
              <a:pathLst>
                <a:path w="497" h="731" extrusionOk="0">
                  <a:moveTo>
                    <a:pt x="422" y="1"/>
                  </a:moveTo>
                  <a:cubicBezTo>
                    <a:pt x="197" y="1"/>
                    <a:pt x="254" y="216"/>
                    <a:pt x="212" y="368"/>
                  </a:cubicBezTo>
                  <a:cubicBezTo>
                    <a:pt x="170" y="464"/>
                    <a:pt x="154" y="579"/>
                    <a:pt x="39" y="637"/>
                  </a:cubicBezTo>
                  <a:cubicBezTo>
                    <a:pt x="35" y="637"/>
                    <a:pt x="20" y="640"/>
                    <a:pt x="12" y="656"/>
                  </a:cubicBezTo>
                  <a:cubicBezTo>
                    <a:pt x="1" y="671"/>
                    <a:pt x="1" y="687"/>
                    <a:pt x="20" y="713"/>
                  </a:cubicBezTo>
                  <a:cubicBezTo>
                    <a:pt x="52" y="725"/>
                    <a:pt x="79" y="731"/>
                    <a:pt x="103" y="731"/>
                  </a:cubicBezTo>
                  <a:cubicBezTo>
                    <a:pt x="234" y="731"/>
                    <a:pt x="265" y="577"/>
                    <a:pt x="347" y="502"/>
                  </a:cubicBezTo>
                  <a:lnTo>
                    <a:pt x="400" y="391"/>
                  </a:lnTo>
                  <a:lnTo>
                    <a:pt x="443" y="202"/>
                  </a:lnTo>
                  <a:cubicBezTo>
                    <a:pt x="477" y="183"/>
                    <a:pt x="496" y="141"/>
                    <a:pt x="481" y="102"/>
                  </a:cubicBezTo>
                  <a:cubicBezTo>
                    <a:pt x="489" y="68"/>
                    <a:pt x="493" y="41"/>
                    <a:pt x="493" y="6"/>
                  </a:cubicBezTo>
                  <a:cubicBezTo>
                    <a:pt x="467" y="2"/>
                    <a:pt x="443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9"/>
            <p:cNvSpPr/>
            <p:nvPr/>
          </p:nvSpPr>
          <p:spPr>
            <a:xfrm>
              <a:off x="4885203" y="2782164"/>
              <a:ext cx="26026" cy="28042"/>
            </a:xfrm>
            <a:custGeom>
              <a:avLst/>
              <a:gdLst/>
              <a:ahLst/>
              <a:cxnLst/>
              <a:rect l="l" t="t" r="r" b="b"/>
              <a:pathLst>
                <a:path w="839" h="904" extrusionOk="0">
                  <a:moveTo>
                    <a:pt x="631" y="1"/>
                  </a:moveTo>
                  <a:cubicBezTo>
                    <a:pt x="585" y="147"/>
                    <a:pt x="489" y="274"/>
                    <a:pt x="351" y="354"/>
                  </a:cubicBezTo>
                  <a:cubicBezTo>
                    <a:pt x="289" y="443"/>
                    <a:pt x="231" y="523"/>
                    <a:pt x="170" y="608"/>
                  </a:cubicBezTo>
                  <a:lnTo>
                    <a:pt x="1" y="777"/>
                  </a:lnTo>
                  <a:lnTo>
                    <a:pt x="35" y="781"/>
                  </a:lnTo>
                  <a:lnTo>
                    <a:pt x="70" y="796"/>
                  </a:lnTo>
                  <a:cubicBezTo>
                    <a:pt x="16" y="850"/>
                    <a:pt x="58" y="881"/>
                    <a:pt x="97" y="904"/>
                  </a:cubicBezTo>
                  <a:lnTo>
                    <a:pt x="174" y="831"/>
                  </a:lnTo>
                  <a:lnTo>
                    <a:pt x="266" y="762"/>
                  </a:lnTo>
                  <a:cubicBezTo>
                    <a:pt x="404" y="646"/>
                    <a:pt x="550" y="535"/>
                    <a:pt x="681" y="408"/>
                  </a:cubicBezTo>
                  <a:cubicBezTo>
                    <a:pt x="839" y="258"/>
                    <a:pt x="815" y="116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9"/>
            <p:cNvSpPr/>
            <p:nvPr/>
          </p:nvSpPr>
          <p:spPr>
            <a:xfrm>
              <a:off x="4912873" y="2772982"/>
              <a:ext cx="2047" cy="1365"/>
            </a:xfrm>
            <a:custGeom>
              <a:avLst/>
              <a:gdLst/>
              <a:ahLst/>
              <a:cxnLst/>
              <a:rect l="l" t="t" r="r" b="b"/>
              <a:pathLst>
                <a:path w="66" h="44" extrusionOk="0">
                  <a:moveTo>
                    <a:pt x="41" y="0"/>
                  </a:moveTo>
                  <a:cubicBezTo>
                    <a:pt x="24" y="0"/>
                    <a:pt x="9" y="16"/>
                    <a:pt x="0" y="43"/>
                  </a:cubicBezTo>
                  <a:cubicBezTo>
                    <a:pt x="12" y="43"/>
                    <a:pt x="27" y="43"/>
                    <a:pt x="43" y="35"/>
                  </a:cubicBezTo>
                  <a:cubicBezTo>
                    <a:pt x="58" y="32"/>
                    <a:pt x="66" y="9"/>
                    <a:pt x="62" y="9"/>
                  </a:cubicBezTo>
                  <a:cubicBezTo>
                    <a:pt x="55" y="3"/>
                    <a:pt x="48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9"/>
            <p:cNvSpPr/>
            <p:nvPr/>
          </p:nvSpPr>
          <p:spPr>
            <a:xfrm>
              <a:off x="5320041" y="2847802"/>
              <a:ext cx="3505" cy="2358"/>
            </a:xfrm>
            <a:custGeom>
              <a:avLst/>
              <a:gdLst/>
              <a:ahLst/>
              <a:cxnLst/>
              <a:rect l="l" t="t" r="r" b="b"/>
              <a:pathLst>
                <a:path w="113" h="76" extrusionOk="0">
                  <a:moveTo>
                    <a:pt x="77" y="0"/>
                  </a:moveTo>
                  <a:cubicBezTo>
                    <a:pt x="35" y="0"/>
                    <a:pt x="13" y="29"/>
                    <a:pt x="1" y="75"/>
                  </a:cubicBezTo>
                  <a:cubicBezTo>
                    <a:pt x="4" y="75"/>
                    <a:pt x="7" y="75"/>
                    <a:pt x="10" y="75"/>
                  </a:cubicBezTo>
                  <a:cubicBezTo>
                    <a:pt x="53" y="75"/>
                    <a:pt x="98" y="49"/>
                    <a:pt x="112" y="6"/>
                  </a:cubicBezTo>
                  <a:cubicBezTo>
                    <a:pt x="99" y="2"/>
                    <a:pt x="87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9"/>
            <p:cNvSpPr/>
            <p:nvPr/>
          </p:nvSpPr>
          <p:spPr>
            <a:xfrm>
              <a:off x="5296683" y="2965027"/>
              <a:ext cx="23389" cy="7972"/>
            </a:xfrm>
            <a:custGeom>
              <a:avLst/>
              <a:gdLst/>
              <a:ahLst/>
              <a:cxnLst/>
              <a:rect l="l" t="t" r="r" b="b"/>
              <a:pathLst>
                <a:path w="754" h="257" extrusionOk="0">
                  <a:moveTo>
                    <a:pt x="604" y="0"/>
                  </a:moveTo>
                  <a:cubicBezTo>
                    <a:pt x="533" y="19"/>
                    <a:pt x="461" y="42"/>
                    <a:pt x="387" y="42"/>
                  </a:cubicBezTo>
                  <a:cubicBezTo>
                    <a:pt x="352" y="42"/>
                    <a:pt x="317" y="37"/>
                    <a:pt x="281" y="23"/>
                  </a:cubicBezTo>
                  <a:cubicBezTo>
                    <a:pt x="265" y="28"/>
                    <a:pt x="248" y="30"/>
                    <a:pt x="231" y="30"/>
                  </a:cubicBezTo>
                  <a:cubicBezTo>
                    <a:pt x="220" y="30"/>
                    <a:pt x="208" y="29"/>
                    <a:pt x="197" y="27"/>
                  </a:cubicBezTo>
                  <a:cubicBezTo>
                    <a:pt x="135" y="96"/>
                    <a:pt x="1" y="100"/>
                    <a:pt x="4" y="246"/>
                  </a:cubicBezTo>
                  <a:cubicBezTo>
                    <a:pt x="50" y="253"/>
                    <a:pt x="94" y="256"/>
                    <a:pt x="138" y="256"/>
                  </a:cubicBezTo>
                  <a:cubicBezTo>
                    <a:pt x="365" y="256"/>
                    <a:pt x="563" y="168"/>
                    <a:pt x="754" y="39"/>
                  </a:cubicBezTo>
                  <a:lnTo>
                    <a:pt x="6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9"/>
            <p:cNvSpPr/>
            <p:nvPr/>
          </p:nvSpPr>
          <p:spPr>
            <a:xfrm>
              <a:off x="4678393" y="2950944"/>
              <a:ext cx="49973" cy="26274"/>
            </a:xfrm>
            <a:custGeom>
              <a:avLst/>
              <a:gdLst/>
              <a:ahLst/>
              <a:cxnLst/>
              <a:rect l="l" t="t" r="r" b="b"/>
              <a:pathLst>
                <a:path w="1611" h="847" extrusionOk="0">
                  <a:moveTo>
                    <a:pt x="935" y="1"/>
                  </a:moveTo>
                  <a:lnTo>
                    <a:pt x="693" y="174"/>
                  </a:lnTo>
                  <a:cubicBezTo>
                    <a:pt x="589" y="174"/>
                    <a:pt x="527" y="262"/>
                    <a:pt x="450" y="312"/>
                  </a:cubicBezTo>
                  <a:cubicBezTo>
                    <a:pt x="316" y="362"/>
                    <a:pt x="189" y="439"/>
                    <a:pt x="85" y="539"/>
                  </a:cubicBezTo>
                  <a:cubicBezTo>
                    <a:pt x="16" y="635"/>
                    <a:pt x="55" y="704"/>
                    <a:pt x="132" y="762"/>
                  </a:cubicBezTo>
                  <a:cubicBezTo>
                    <a:pt x="106" y="758"/>
                    <a:pt x="78" y="743"/>
                    <a:pt x="53" y="743"/>
                  </a:cubicBezTo>
                  <a:cubicBezTo>
                    <a:pt x="33" y="743"/>
                    <a:pt x="15" y="752"/>
                    <a:pt x="1" y="785"/>
                  </a:cubicBezTo>
                  <a:cubicBezTo>
                    <a:pt x="35" y="808"/>
                    <a:pt x="70" y="827"/>
                    <a:pt x="108" y="846"/>
                  </a:cubicBezTo>
                  <a:cubicBezTo>
                    <a:pt x="128" y="823"/>
                    <a:pt x="135" y="800"/>
                    <a:pt x="143" y="769"/>
                  </a:cubicBezTo>
                  <a:cubicBezTo>
                    <a:pt x="258" y="735"/>
                    <a:pt x="385" y="731"/>
                    <a:pt x="481" y="646"/>
                  </a:cubicBezTo>
                  <a:cubicBezTo>
                    <a:pt x="623" y="593"/>
                    <a:pt x="673" y="416"/>
                    <a:pt x="842" y="404"/>
                  </a:cubicBezTo>
                  <a:cubicBezTo>
                    <a:pt x="954" y="562"/>
                    <a:pt x="1134" y="620"/>
                    <a:pt x="1284" y="731"/>
                  </a:cubicBezTo>
                  <a:lnTo>
                    <a:pt x="1288" y="685"/>
                  </a:lnTo>
                  <a:cubicBezTo>
                    <a:pt x="1311" y="704"/>
                    <a:pt x="1342" y="723"/>
                    <a:pt x="1369" y="735"/>
                  </a:cubicBezTo>
                  <a:cubicBezTo>
                    <a:pt x="1408" y="760"/>
                    <a:pt x="1453" y="783"/>
                    <a:pt x="1492" y="783"/>
                  </a:cubicBezTo>
                  <a:cubicBezTo>
                    <a:pt x="1525" y="783"/>
                    <a:pt x="1555" y="766"/>
                    <a:pt x="1573" y="716"/>
                  </a:cubicBezTo>
                  <a:cubicBezTo>
                    <a:pt x="1611" y="612"/>
                    <a:pt x="1500" y="593"/>
                    <a:pt x="1430" y="570"/>
                  </a:cubicBezTo>
                  <a:cubicBezTo>
                    <a:pt x="1396" y="558"/>
                    <a:pt x="1365" y="554"/>
                    <a:pt x="1334" y="550"/>
                  </a:cubicBezTo>
                  <a:lnTo>
                    <a:pt x="1242" y="516"/>
                  </a:lnTo>
                  <a:cubicBezTo>
                    <a:pt x="942" y="462"/>
                    <a:pt x="1035" y="174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9"/>
            <p:cNvSpPr/>
            <p:nvPr/>
          </p:nvSpPr>
          <p:spPr>
            <a:xfrm>
              <a:off x="4871740" y="2888749"/>
              <a:ext cx="993" cy="1458"/>
            </a:xfrm>
            <a:custGeom>
              <a:avLst/>
              <a:gdLst/>
              <a:ahLst/>
              <a:cxnLst/>
              <a:rect l="l" t="t" r="r" b="b"/>
              <a:pathLst>
                <a:path w="32" h="47" extrusionOk="0">
                  <a:moveTo>
                    <a:pt x="1" y="0"/>
                  </a:moveTo>
                  <a:lnTo>
                    <a:pt x="31" y="46"/>
                  </a:lnTo>
                  <a:cubicBezTo>
                    <a:pt x="20" y="27"/>
                    <a:pt x="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9"/>
            <p:cNvSpPr/>
            <p:nvPr/>
          </p:nvSpPr>
          <p:spPr>
            <a:xfrm>
              <a:off x="4823473" y="2861637"/>
              <a:ext cx="7538" cy="7693"/>
            </a:xfrm>
            <a:custGeom>
              <a:avLst/>
              <a:gdLst/>
              <a:ahLst/>
              <a:cxnLst/>
              <a:rect l="l" t="t" r="r" b="b"/>
              <a:pathLst>
                <a:path w="243" h="248" extrusionOk="0">
                  <a:moveTo>
                    <a:pt x="140" y="1"/>
                  </a:moveTo>
                  <a:cubicBezTo>
                    <a:pt x="117" y="1"/>
                    <a:pt x="92" y="12"/>
                    <a:pt x="66" y="36"/>
                  </a:cubicBezTo>
                  <a:cubicBezTo>
                    <a:pt x="0" y="94"/>
                    <a:pt x="8" y="182"/>
                    <a:pt x="77" y="248"/>
                  </a:cubicBezTo>
                  <a:lnTo>
                    <a:pt x="242" y="106"/>
                  </a:lnTo>
                  <a:cubicBezTo>
                    <a:pt x="222" y="42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9"/>
            <p:cNvSpPr/>
            <p:nvPr/>
          </p:nvSpPr>
          <p:spPr>
            <a:xfrm>
              <a:off x="4824652" y="2876217"/>
              <a:ext cx="5987" cy="3412"/>
            </a:xfrm>
            <a:custGeom>
              <a:avLst/>
              <a:gdLst/>
              <a:ahLst/>
              <a:cxnLst/>
              <a:rect l="l" t="t" r="r" b="b"/>
              <a:pathLst>
                <a:path w="193" h="110" extrusionOk="0">
                  <a:moveTo>
                    <a:pt x="143" y="1"/>
                  </a:moveTo>
                  <a:cubicBezTo>
                    <a:pt x="131" y="1"/>
                    <a:pt x="119" y="4"/>
                    <a:pt x="105" y="12"/>
                  </a:cubicBezTo>
                  <a:cubicBezTo>
                    <a:pt x="66" y="24"/>
                    <a:pt x="1" y="31"/>
                    <a:pt x="32" y="81"/>
                  </a:cubicBezTo>
                  <a:cubicBezTo>
                    <a:pt x="47" y="101"/>
                    <a:pt x="63" y="109"/>
                    <a:pt x="80" y="109"/>
                  </a:cubicBezTo>
                  <a:cubicBezTo>
                    <a:pt x="114" y="109"/>
                    <a:pt x="149" y="76"/>
                    <a:pt x="178" y="51"/>
                  </a:cubicBezTo>
                  <a:lnTo>
                    <a:pt x="193" y="47"/>
                  </a:lnTo>
                  <a:cubicBezTo>
                    <a:pt x="183" y="16"/>
                    <a:pt x="16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9"/>
            <p:cNvSpPr/>
            <p:nvPr/>
          </p:nvSpPr>
          <p:spPr>
            <a:xfrm>
              <a:off x="5077961" y="2645583"/>
              <a:ext cx="993" cy="1923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0" y="0"/>
                  </a:moveTo>
                  <a:cubicBezTo>
                    <a:pt x="6" y="15"/>
                    <a:pt x="17" y="30"/>
                    <a:pt x="25" y="47"/>
                  </a:cubicBezTo>
                  <a:lnTo>
                    <a:pt x="25" y="47"/>
                  </a:lnTo>
                  <a:cubicBezTo>
                    <a:pt x="18" y="30"/>
                    <a:pt x="10" y="12"/>
                    <a:pt x="4" y="0"/>
                  </a:cubicBezTo>
                  <a:close/>
                  <a:moveTo>
                    <a:pt x="25" y="47"/>
                  </a:moveTo>
                  <a:cubicBezTo>
                    <a:pt x="27" y="52"/>
                    <a:pt x="29" y="57"/>
                    <a:pt x="31" y="62"/>
                  </a:cubicBezTo>
                  <a:cubicBezTo>
                    <a:pt x="29" y="57"/>
                    <a:pt x="27" y="52"/>
                    <a:pt x="25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9"/>
            <p:cNvSpPr/>
            <p:nvPr/>
          </p:nvSpPr>
          <p:spPr>
            <a:xfrm>
              <a:off x="4720363" y="3019963"/>
              <a:ext cx="2171" cy="1768"/>
            </a:xfrm>
            <a:custGeom>
              <a:avLst/>
              <a:gdLst/>
              <a:ahLst/>
              <a:cxnLst/>
              <a:rect l="l" t="t" r="r" b="b"/>
              <a:pathLst>
                <a:path w="70" h="57" extrusionOk="0">
                  <a:moveTo>
                    <a:pt x="70" y="1"/>
                  </a:moveTo>
                  <a:cubicBezTo>
                    <a:pt x="43" y="1"/>
                    <a:pt x="12" y="20"/>
                    <a:pt x="0" y="47"/>
                  </a:cubicBezTo>
                  <a:cubicBezTo>
                    <a:pt x="12" y="54"/>
                    <a:pt x="23" y="57"/>
                    <a:pt x="31" y="57"/>
                  </a:cubicBezTo>
                  <a:cubicBezTo>
                    <a:pt x="56" y="57"/>
                    <a:pt x="67" y="32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15" name="Google Shape;6815;p39"/>
          <p:cNvGrpSpPr/>
          <p:nvPr/>
        </p:nvGrpSpPr>
        <p:grpSpPr>
          <a:xfrm>
            <a:off x="775946" y="1460321"/>
            <a:ext cx="766751" cy="278890"/>
            <a:chOff x="1127595" y="1672237"/>
            <a:chExt cx="662649" cy="241025"/>
          </a:xfrm>
        </p:grpSpPr>
        <p:sp>
          <p:nvSpPr>
            <p:cNvPr id="6816" name="Google Shape;6816;p39"/>
            <p:cNvSpPr/>
            <p:nvPr/>
          </p:nvSpPr>
          <p:spPr>
            <a:xfrm>
              <a:off x="1644078" y="1732168"/>
              <a:ext cx="155" cy="12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cubicBezTo>
                    <a:pt x="1" y="0"/>
                    <a:pt x="1" y="4"/>
                    <a:pt x="5" y="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9"/>
            <p:cNvSpPr/>
            <p:nvPr/>
          </p:nvSpPr>
          <p:spPr>
            <a:xfrm>
              <a:off x="1127595" y="1672237"/>
              <a:ext cx="662649" cy="241025"/>
            </a:xfrm>
            <a:custGeom>
              <a:avLst/>
              <a:gdLst/>
              <a:ahLst/>
              <a:cxnLst/>
              <a:rect l="l" t="t" r="r" b="b"/>
              <a:pathLst>
                <a:path w="21362" h="7770" extrusionOk="0">
                  <a:moveTo>
                    <a:pt x="13534" y="207"/>
                  </a:moveTo>
                  <a:lnTo>
                    <a:pt x="13527" y="215"/>
                  </a:lnTo>
                  <a:lnTo>
                    <a:pt x="13527" y="215"/>
                  </a:lnTo>
                  <a:cubicBezTo>
                    <a:pt x="13528" y="215"/>
                    <a:pt x="13529" y="215"/>
                    <a:pt x="13529" y="215"/>
                  </a:cubicBezTo>
                  <a:lnTo>
                    <a:pt x="13529" y="215"/>
                  </a:lnTo>
                  <a:lnTo>
                    <a:pt x="13534" y="207"/>
                  </a:lnTo>
                  <a:close/>
                  <a:moveTo>
                    <a:pt x="3013" y="2128"/>
                  </a:moveTo>
                  <a:lnTo>
                    <a:pt x="3013" y="2128"/>
                  </a:lnTo>
                  <a:cubicBezTo>
                    <a:pt x="2990" y="2140"/>
                    <a:pt x="2963" y="2143"/>
                    <a:pt x="2932" y="2147"/>
                  </a:cubicBezTo>
                  <a:lnTo>
                    <a:pt x="2821" y="2236"/>
                  </a:lnTo>
                  <a:cubicBezTo>
                    <a:pt x="2833" y="2278"/>
                    <a:pt x="2833" y="2336"/>
                    <a:pt x="2856" y="2359"/>
                  </a:cubicBezTo>
                  <a:cubicBezTo>
                    <a:pt x="2867" y="2367"/>
                    <a:pt x="2877" y="2371"/>
                    <a:pt x="2886" y="2371"/>
                  </a:cubicBezTo>
                  <a:cubicBezTo>
                    <a:pt x="2917" y="2371"/>
                    <a:pt x="2937" y="2328"/>
                    <a:pt x="2952" y="2301"/>
                  </a:cubicBezTo>
                  <a:cubicBezTo>
                    <a:pt x="2975" y="2243"/>
                    <a:pt x="2994" y="2186"/>
                    <a:pt x="3013" y="2128"/>
                  </a:cubicBezTo>
                  <a:close/>
                  <a:moveTo>
                    <a:pt x="6817" y="4346"/>
                  </a:moveTo>
                  <a:cubicBezTo>
                    <a:pt x="6836" y="4346"/>
                    <a:pt x="6855" y="4353"/>
                    <a:pt x="6875" y="4372"/>
                  </a:cubicBezTo>
                  <a:cubicBezTo>
                    <a:pt x="6837" y="4372"/>
                    <a:pt x="6798" y="4376"/>
                    <a:pt x="6756" y="4388"/>
                  </a:cubicBezTo>
                  <a:cubicBezTo>
                    <a:pt x="6744" y="4391"/>
                    <a:pt x="6733" y="4391"/>
                    <a:pt x="6721" y="4395"/>
                  </a:cubicBezTo>
                  <a:cubicBezTo>
                    <a:pt x="6754" y="4370"/>
                    <a:pt x="6784" y="4346"/>
                    <a:pt x="6817" y="4346"/>
                  </a:cubicBezTo>
                  <a:close/>
                  <a:moveTo>
                    <a:pt x="7644" y="4218"/>
                  </a:moveTo>
                  <a:lnTo>
                    <a:pt x="7644" y="4218"/>
                  </a:lnTo>
                  <a:cubicBezTo>
                    <a:pt x="7601" y="4249"/>
                    <a:pt x="7559" y="4272"/>
                    <a:pt x="7509" y="4288"/>
                  </a:cubicBezTo>
                  <a:cubicBezTo>
                    <a:pt x="7382" y="4334"/>
                    <a:pt x="7236" y="4330"/>
                    <a:pt x="7106" y="4395"/>
                  </a:cubicBezTo>
                  <a:cubicBezTo>
                    <a:pt x="7086" y="4411"/>
                    <a:pt x="7067" y="4430"/>
                    <a:pt x="7059" y="4453"/>
                  </a:cubicBezTo>
                  <a:cubicBezTo>
                    <a:pt x="7040" y="4426"/>
                    <a:pt x="7010" y="4407"/>
                    <a:pt x="6979" y="4391"/>
                  </a:cubicBezTo>
                  <a:cubicBezTo>
                    <a:pt x="7209" y="4372"/>
                    <a:pt x="7425" y="4288"/>
                    <a:pt x="7644" y="4218"/>
                  </a:cubicBezTo>
                  <a:close/>
                  <a:moveTo>
                    <a:pt x="5277" y="395"/>
                  </a:moveTo>
                  <a:cubicBezTo>
                    <a:pt x="5296" y="418"/>
                    <a:pt x="5319" y="437"/>
                    <a:pt x="5350" y="457"/>
                  </a:cubicBezTo>
                  <a:cubicBezTo>
                    <a:pt x="5845" y="514"/>
                    <a:pt x="6352" y="495"/>
                    <a:pt x="6814" y="726"/>
                  </a:cubicBezTo>
                  <a:cubicBezTo>
                    <a:pt x="7025" y="775"/>
                    <a:pt x="7240" y="818"/>
                    <a:pt x="7444" y="898"/>
                  </a:cubicBezTo>
                  <a:cubicBezTo>
                    <a:pt x="7724" y="997"/>
                    <a:pt x="7951" y="1229"/>
                    <a:pt x="8270" y="1229"/>
                  </a:cubicBezTo>
                  <a:cubicBezTo>
                    <a:pt x="8275" y="1229"/>
                    <a:pt x="8280" y="1229"/>
                    <a:pt x="8285" y="1229"/>
                  </a:cubicBezTo>
                  <a:cubicBezTo>
                    <a:pt x="8366" y="1229"/>
                    <a:pt x="8451" y="1244"/>
                    <a:pt x="8527" y="1275"/>
                  </a:cubicBezTo>
                  <a:cubicBezTo>
                    <a:pt x="8562" y="1298"/>
                    <a:pt x="8604" y="1313"/>
                    <a:pt x="8643" y="1325"/>
                  </a:cubicBezTo>
                  <a:cubicBezTo>
                    <a:pt x="8662" y="1337"/>
                    <a:pt x="8681" y="1344"/>
                    <a:pt x="8696" y="1360"/>
                  </a:cubicBezTo>
                  <a:cubicBezTo>
                    <a:pt x="8716" y="1371"/>
                    <a:pt x="8731" y="1383"/>
                    <a:pt x="8750" y="1394"/>
                  </a:cubicBezTo>
                  <a:cubicBezTo>
                    <a:pt x="8785" y="1417"/>
                    <a:pt x="8816" y="1440"/>
                    <a:pt x="8854" y="1467"/>
                  </a:cubicBezTo>
                  <a:cubicBezTo>
                    <a:pt x="8869" y="1475"/>
                    <a:pt x="8889" y="1479"/>
                    <a:pt x="8904" y="1486"/>
                  </a:cubicBezTo>
                  <a:cubicBezTo>
                    <a:pt x="8904" y="1490"/>
                    <a:pt x="8904" y="1490"/>
                    <a:pt x="8908" y="1494"/>
                  </a:cubicBezTo>
                  <a:cubicBezTo>
                    <a:pt x="9010" y="1693"/>
                    <a:pt x="9150" y="1786"/>
                    <a:pt x="9319" y="1786"/>
                  </a:cubicBezTo>
                  <a:cubicBezTo>
                    <a:pt x="9347" y="1786"/>
                    <a:pt x="9375" y="1783"/>
                    <a:pt x="9403" y="1778"/>
                  </a:cubicBezTo>
                  <a:lnTo>
                    <a:pt x="9403" y="1778"/>
                  </a:lnTo>
                  <a:cubicBezTo>
                    <a:pt x="9257" y="1947"/>
                    <a:pt x="9104" y="2101"/>
                    <a:pt x="8946" y="2251"/>
                  </a:cubicBezTo>
                  <a:cubicBezTo>
                    <a:pt x="8931" y="2270"/>
                    <a:pt x="8912" y="2282"/>
                    <a:pt x="8900" y="2297"/>
                  </a:cubicBezTo>
                  <a:cubicBezTo>
                    <a:pt x="8866" y="2332"/>
                    <a:pt x="8835" y="2366"/>
                    <a:pt x="8808" y="2405"/>
                  </a:cubicBezTo>
                  <a:cubicBezTo>
                    <a:pt x="8508" y="2781"/>
                    <a:pt x="8251" y="3185"/>
                    <a:pt x="8024" y="3608"/>
                  </a:cubicBezTo>
                  <a:lnTo>
                    <a:pt x="7939" y="3780"/>
                  </a:lnTo>
                  <a:cubicBezTo>
                    <a:pt x="7924" y="3807"/>
                    <a:pt x="7913" y="3830"/>
                    <a:pt x="7901" y="3853"/>
                  </a:cubicBezTo>
                  <a:cubicBezTo>
                    <a:pt x="7870" y="3853"/>
                    <a:pt x="7840" y="3852"/>
                    <a:pt x="7809" y="3852"/>
                  </a:cubicBezTo>
                  <a:cubicBezTo>
                    <a:pt x="7689" y="3852"/>
                    <a:pt x="7570" y="3864"/>
                    <a:pt x="7463" y="3934"/>
                  </a:cubicBezTo>
                  <a:cubicBezTo>
                    <a:pt x="7217" y="3771"/>
                    <a:pt x="6956" y="3719"/>
                    <a:pt x="6686" y="3719"/>
                  </a:cubicBezTo>
                  <a:cubicBezTo>
                    <a:pt x="6544" y="3719"/>
                    <a:pt x="6399" y="3734"/>
                    <a:pt x="6253" y="3754"/>
                  </a:cubicBezTo>
                  <a:cubicBezTo>
                    <a:pt x="6229" y="3777"/>
                    <a:pt x="6218" y="3815"/>
                    <a:pt x="6229" y="3850"/>
                  </a:cubicBezTo>
                  <a:cubicBezTo>
                    <a:pt x="6216" y="3852"/>
                    <a:pt x="6204" y="3852"/>
                    <a:pt x="6193" y="3852"/>
                  </a:cubicBezTo>
                  <a:cubicBezTo>
                    <a:pt x="6182" y="3852"/>
                    <a:pt x="6172" y="3852"/>
                    <a:pt x="6160" y="3850"/>
                  </a:cubicBezTo>
                  <a:cubicBezTo>
                    <a:pt x="6176" y="3815"/>
                    <a:pt x="6172" y="3780"/>
                    <a:pt x="6145" y="3754"/>
                  </a:cubicBezTo>
                  <a:cubicBezTo>
                    <a:pt x="6050" y="3747"/>
                    <a:pt x="5954" y="3742"/>
                    <a:pt x="5858" y="3742"/>
                  </a:cubicBezTo>
                  <a:cubicBezTo>
                    <a:pt x="5714" y="3742"/>
                    <a:pt x="5569" y="3754"/>
                    <a:pt x="5426" y="3788"/>
                  </a:cubicBezTo>
                  <a:cubicBezTo>
                    <a:pt x="5418" y="3779"/>
                    <a:pt x="5407" y="3775"/>
                    <a:pt x="5395" y="3775"/>
                  </a:cubicBezTo>
                  <a:cubicBezTo>
                    <a:pt x="5382" y="3775"/>
                    <a:pt x="5368" y="3781"/>
                    <a:pt x="5357" y="3792"/>
                  </a:cubicBezTo>
                  <a:lnTo>
                    <a:pt x="4504" y="3911"/>
                  </a:lnTo>
                  <a:cubicBezTo>
                    <a:pt x="4470" y="3911"/>
                    <a:pt x="4443" y="3923"/>
                    <a:pt x="4416" y="3942"/>
                  </a:cubicBezTo>
                  <a:lnTo>
                    <a:pt x="4124" y="4003"/>
                  </a:lnTo>
                  <a:cubicBezTo>
                    <a:pt x="4113" y="3999"/>
                    <a:pt x="4102" y="3997"/>
                    <a:pt x="4091" y="3997"/>
                  </a:cubicBezTo>
                  <a:cubicBezTo>
                    <a:pt x="4061" y="3997"/>
                    <a:pt x="4032" y="4013"/>
                    <a:pt x="4012" y="4042"/>
                  </a:cubicBezTo>
                  <a:cubicBezTo>
                    <a:pt x="4001" y="4041"/>
                    <a:pt x="3990" y="4041"/>
                    <a:pt x="3979" y="4041"/>
                  </a:cubicBezTo>
                  <a:cubicBezTo>
                    <a:pt x="3651" y="4041"/>
                    <a:pt x="3368" y="4257"/>
                    <a:pt x="3041" y="4257"/>
                  </a:cubicBezTo>
                  <a:cubicBezTo>
                    <a:pt x="3038" y="4257"/>
                    <a:pt x="3035" y="4257"/>
                    <a:pt x="3032" y="4257"/>
                  </a:cubicBezTo>
                  <a:cubicBezTo>
                    <a:pt x="3025" y="4230"/>
                    <a:pt x="3021" y="4199"/>
                    <a:pt x="3013" y="4169"/>
                  </a:cubicBezTo>
                  <a:cubicBezTo>
                    <a:pt x="2906" y="4011"/>
                    <a:pt x="3048" y="3807"/>
                    <a:pt x="2909" y="3654"/>
                  </a:cubicBezTo>
                  <a:cubicBezTo>
                    <a:pt x="2717" y="3438"/>
                    <a:pt x="2821" y="3242"/>
                    <a:pt x="2932" y="3046"/>
                  </a:cubicBezTo>
                  <a:cubicBezTo>
                    <a:pt x="3155" y="2935"/>
                    <a:pt x="3182" y="2739"/>
                    <a:pt x="3175" y="2524"/>
                  </a:cubicBezTo>
                  <a:lnTo>
                    <a:pt x="3175" y="2524"/>
                  </a:lnTo>
                  <a:cubicBezTo>
                    <a:pt x="3317" y="2624"/>
                    <a:pt x="3336" y="2793"/>
                    <a:pt x="3409" y="2931"/>
                  </a:cubicBezTo>
                  <a:cubicBezTo>
                    <a:pt x="3278" y="2947"/>
                    <a:pt x="3178" y="2993"/>
                    <a:pt x="3155" y="3139"/>
                  </a:cubicBezTo>
                  <a:cubicBezTo>
                    <a:pt x="3117" y="3181"/>
                    <a:pt x="3109" y="3246"/>
                    <a:pt x="3155" y="3262"/>
                  </a:cubicBezTo>
                  <a:cubicBezTo>
                    <a:pt x="3169" y="3267"/>
                    <a:pt x="3181" y="3269"/>
                    <a:pt x="3191" y="3269"/>
                  </a:cubicBezTo>
                  <a:cubicBezTo>
                    <a:pt x="3246" y="3269"/>
                    <a:pt x="3234" y="3192"/>
                    <a:pt x="3244" y="3146"/>
                  </a:cubicBezTo>
                  <a:cubicBezTo>
                    <a:pt x="3413" y="3146"/>
                    <a:pt x="3532" y="3054"/>
                    <a:pt x="3643" y="2950"/>
                  </a:cubicBezTo>
                  <a:cubicBezTo>
                    <a:pt x="3732" y="2900"/>
                    <a:pt x="3820" y="2854"/>
                    <a:pt x="3724" y="2735"/>
                  </a:cubicBezTo>
                  <a:cubicBezTo>
                    <a:pt x="3340" y="2562"/>
                    <a:pt x="3336" y="2551"/>
                    <a:pt x="3524" y="2228"/>
                  </a:cubicBezTo>
                  <a:cubicBezTo>
                    <a:pt x="3570" y="2170"/>
                    <a:pt x="3586" y="2101"/>
                    <a:pt x="3570" y="2028"/>
                  </a:cubicBezTo>
                  <a:lnTo>
                    <a:pt x="3570" y="2028"/>
                  </a:lnTo>
                  <a:cubicBezTo>
                    <a:pt x="3626" y="2040"/>
                    <a:pt x="3678" y="2054"/>
                    <a:pt x="3731" y="2054"/>
                  </a:cubicBezTo>
                  <a:cubicBezTo>
                    <a:pt x="3763" y="2054"/>
                    <a:pt x="3795" y="2049"/>
                    <a:pt x="3828" y="2036"/>
                  </a:cubicBezTo>
                  <a:lnTo>
                    <a:pt x="4097" y="1913"/>
                  </a:lnTo>
                  <a:cubicBezTo>
                    <a:pt x="4104" y="1882"/>
                    <a:pt x="4108" y="1855"/>
                    <a:pt x="4116" y="1821"/>
                  </a:cubicBezTo>
                  <a:cubicBezTo>
                    <a:pt x="4158" y="1759"/>
                    <a:pt x="4147" y="1698"/>
                    <a:pt x="4128" y="1629"/>
                  </a:cubicBezTo>
                  <a:cubicBezTo>
                    <a:pt x="4070" y="1456"/>
                    <a:pt x="4070" y="1244"/>
                    <a:pt x="3828" y="1202"/>
                  </a:cubicBezTo>
                  <a:lnTo>
                    <a:pt x="3816" y="1410"/>
                  </a:lnTo>
                  <a:lnTo>
                    <a:pt x="3812" y="1413"/>
                  </a:lnTo>
                  <a:cubicBezTo>
                    <a:pt x="3709" y="1499"/>
                    <a:pt x="3772" y="1732"/>
                    <a:pt x="3575" y="1732"/>
                  </a:cubicBezTo>
                  <a:cubicBezTo>
                    <a:pt x="3561" y="1732"/>
                    <a:pt x="3545" y="1731"/>
                    <a:pt x="3528" y="1728"/>
                  </a:cubicBezTo>
                  <a:cubicBezTo>
                    <a:pt x="3505" y="1736"/>
                    <a:pt x="3482" y="1740"/>
                    <a:pt x="3463" y="1755"/>
                  </a:cubicBezTo>
                  <a:cubicBezTo>
                    <a:pt x="3470" y="1702"/>
                    <a:pt x="3490" y="1659"/>
                    <a:pt x="3524" y="1613"/>
                  </a:cubicBezTo>
                  <a:cubicBezTo>
                    <a:pt x="3490" y="1545"/>
                    <a:pt x="3428" y="1528"/>
                    <a:pt x="3360" y="1528"/>
                  </a:cubicBezTo>
                  <a:cubicBezTo>
                    <a:pt x="3352" y="1528"/>
                    <a:pt x="3344" y="1528"/>
                    <a:pt x="3336" y="1529"/>
                  </a:cubicBezTo>
                  <a:cubicBezTo>
                    <a:pt x="3263" y="1690"/>
                    <a:pt x="3109" y="1786"/>
                    <a:pt x="3002" y="1917"/>
                  </a:cubicBezTo>
                  <a:cubicBezTo>
                    <a:pt x="2963" y="1986"/>
                    <a:pt x="2967" y="2070"/>
                    <a:pt x="3013" y="2128"/>
                  </a:cubicBezTo>
                  <a:lnTo>
                    <a:pt x="3317" y="1909"/>
                  </a:lnTo>
                  <a:cubicBezTo>
                    <a:pt x="3340" y="1898"/>
                    <a:pt x="3367" y="1882"/>
                    <a:pt x="3386" y="1863"/>
                  </a:cubicBezTo>
                  <a:lnTo>
                    <a:pt x="3394" y="1921"/>
                  </a:lnTo>
                  <a:lnTo>
                    <a:pt x="3409" y="1936"/>
                  </a:lnTo>
                  <a:cubicBezTo>
                    <a:pt x="3340" y="1971"/>
                    <a:pt x="3282" y="2013"/>
                    <a:pt x="3236" y="2070"/>
                  </a:cubicBezTo>
                  <a:cubicBezTo>
                    <a:pt x="3163" y="2147"/>
                    <a:pt x="3121" y="2247"/>
                    <a:pt x="3117" y="2355"/>
                  </a:cubicBezTo>
                  <a:lnTo>
                    <a:pt x="3117" y="2401"/>
                  </a:lnTo>
                  <a:cubicBezTo>
                    <a:pt x="2852" y="2401"/>
                    <a:pt x="2890" y="2666"/>
                    <a:pt x="2817" y="2839"/>
                  </a:cubicBezTo>
                  <a:cubicBezTo>
                    <a:pt x="2813" y="2870"/>
                    <a:pt x="2806" y="2897"/>
                    <a:pt x="2806" y="2927"/>
                  </a:cubicBezTo>
                  <a:cubicBezTo>
                    <a:pt x="2710" y="3139"/>
                    <a:pt x="2571" y="3323"/>
                    <a:pt x="2517" y="3554"/>
                  </a:cubicBezTo>
                  <a:cubicBezTo>
                    <a:pt x="2487" y="3638"/>
                    <a:pt x="2360" y="3696"/>
                    <a:pt x="2429" y="3803"/>
                  </a:cubicBezTo>
                  <a:cubicBezTo>
                    <a:pt x="2457" y="3851"/>
                    <a:pt x="2493" y="3891"/>
                    <a:pt x="2539" y="3891"/>
                  </a:cubicBezTo>
                  <a:cubicBezTo>
                    <a:pt x="2563" y="3891"/>
                    <a:pt x="2591" y="3880"/>
                    <a:pt x="2621" y="3853"/>
                  </a:cubicBezTo>
                  <a:cubicBezTo>
                    <a:pt x="2867" y="3946"/>
                    <a:pt x="2725" y="4176"/>
                    <a:pt x="2790" y="4334"/>
                  </a:cubicBezTo>
                  <a:cubicBezTo>
                    <a:pt x="2421" y="4545"/>
                    <a:pt x="2022" y="4660"/>
                    <a:pt x="1641" y="4822"/>
                  </a:cubicBezTo>
                  <a:cubicBezTo>
                    <a:pt x="1530" y="4872"/>
                    <a:pt x="1319" y="4841"/>
                    <a:pt x="1376" y="5033"/>
                  </a:cubicBezTo>
                  <a:cubicBezTo>
                    <a:pt x="1399" y="5111"/>
                    <a:pt x="1461" y="5133"/>
                    <a:pt x="1534" y="5133"/>
                  </a:cubicBezTo>
                  <a:cubicBezTo>
                    <a:pt x="1597" y="5133"/>
                    <a:pt x="1667" y="5117"/>
                    <a:pt x="1726" y="5106"/>
                  </a:cubicBezTo>
                  <a:cubicBezTo>
                    <a:pt x="1776" y="5098"/>
                    <a:pt x="1822" y="5083"/>
                    <a:pt x="1872" y="5064"/>
                  </a:cubicBezTo>
                  <a:cubicBezTo>
                    <a:pt x="2683" y="4760"/>
                    <a:pt x="3486" y="4445"/>
                    <a:pt x="4331" y="4238"/>
                  </a:cubicBezTo>
                  <a:cubicBezTo>
                    <a:pt x="4341" y="4242"/>
                    <a:pt x="4352" y="4244"/>
                    <a:pt x="4363" y="4244"/>
                  </a:cubicBezTo>
                  <a:cubicBezTo>
                    <a:pt x="4397" y="4244"/>
                    <a:pt x="4430" y="4223"/>
                    <a:pt x="4439" y="4188"/>
                  </a:cubicBezTo>
                  <a:cubicBezTo>
                    <a:pt x="4446" y="4184"/>
                    <a:pt x="4446" y="4180"/>
                    <a:pt x="4446" y="4169"/>
                  </a:cubicBezTo>
                  <a:lnTo>
                    <a:pt x="4446" y="4176"/>
                  </a:lnTo>
                  <a:cubicBezTo>
                    <a:pt x="4531" y="4207"/>
                    <a:pt x="4614" y="4219"/>
                    <a:pt x="4697" y="4219"/>
                  </a:cubicBezTo>
                  <a:cubicBezTo>
                    <a:pt x="4941" y="4219"/>
                    <a:pt x="5181" y="4117"/>
                    <a:pt x="5428" y="4117"/>
                  </a:cubicBezTo>
                  <a:cubicBezTo>
                    <a:pt x="5460" y="4117"/>
                    <a:pt x="5491" y="4119"/>
                    <a:pt x="5522" y="4122"/>
                  </a:cubicBezTo>
                  <a:cubicBezTo>
                    <a:pt x="5592" y="4099"/>
                    <a:pt x="5680" y="4103"/>
                    <a:pt x="5749" y="4049"/>
                  </a:cubicBezTo>
                  <a:lnTo>
                    <a:pt x="5753" y="4046"/>
                  </a:lnTo>
                  <a:cubicBezTo>
                    <a:pt x="5765" y="4026"/>
                    <a:pt x="5783" y="4016"/>
                    <a:pt x="5802" y="4016"/>
                  </a:cubicBezTo>
                  <a:cubicBezTo>
                    <a:pt x="5813" y="4016"/>
                    <a:pt x="5824" y="4019"/>
                    <a:pt x="5834" y="4026"/>
                  </a:cubicBezTo>
                  <a:lnTo>
                    <a:pt x="5849" y="4042"/>
                  </a:lnTo>
                  <a:lnTo>
                    <a:pt x="5853" y="4042"/>
                  </a:lnTo>
                  <a:cubicBezTo>
                    <a:pt x="5862" y="4056"/>
                    <a:pt x="5878" y="4062"/>
                    <a:pt x="5895" y="4062"/>
                  </a:cubicBezTo>
                  <a:cubicBezTo>
                    <a:pt x="5906" y="4062"/>
                    <a:pt x="5917" y="4059"/>
                    <a:pt x="5926" y="4053"/>
                  </a:cubicBezTo>
                  <a:cubicBezTo>
                    <a:pt x="5930" y="4049"/>
                    <a:pt x="5934" y="4046"/>
                    <a:pt x="5941" y="4034"/>
                  </a:cubicBezTo>
                  <a:lnTo>
                    <a:pt x="5945" y="4034"/>
                  </a:lnTo>
                  <a:cubicBezTo>
                    <a:pt x="6030" y="3969"/>
                    <a:pt x="6141" y="4007"/>
                    <a:pt x="6237" y="3976"/>
                  </a:cubicBezTo>
                  <a:cubicBezTo>
                    <a:pt x="6253" y="3965"/>
                    <a:pt x="6260" y="3949"/>
                    <a:pt x="6268" y="3930"/>
                  </a:cubicBezTo>
                  <a:cubicBezTo>
                    <a:pt x="6310" y="3946"/>
                    <a:pt x="6356" y="3946"/>
                    <a:pt x="6406" y="3946"/>
                  </a:cubicBezTo>
                  <a:cubicBezTo>
                    <a:pt x="6464" y="3969"/>
                    <a:pt x="6522" y="3988"/>
                    <a:pt x="6583" y="4003"/>
                  </a:cubicBezTo>
                  <a:lnTo>
                    <a:pt x="6606" y="4003"/>
                  </a:lnTo>
                  <a:cubicBezTo>
                    <a:pt x="6545" y="4034"/>
                    <a:pt x="6491" y="4080"/>
                    <a:pt x="6449" y="4130"/>
                  </a:cubicBezTo>
                  <a:lnTo>
                    <a:pt x="6268" y="4157"/>
                  </a:lnTo>
                  <a:cubicBezTo>
                    <a:pt x="6241" y="4176"/>
                    <a:pt x="6229" y="4207"/>
                    <a:pt x="6233" y="4238"/>
                  </a:cubicBezTo>
                  <a:cubicBezTo>
                    <a:pt x="6222" y="4238"/>
                    <a:pt x="6214" y="4242"/>
                    <a:pt x="6203" y="4242"/>
                  </a:cubicBezTo>
                  <a:lnTo>
                    <a:pt x="6199" y="4238"/>
                  </a:lnTo>
                  <a:lnTo>
                    <a:pt x="6160" y="4199"/>
                  </a:lnTo>
                  <a:lnTo>
                    <a:pt x="5753" y="4357"/>
                  </a:lnTo>
                  <a:cubicBezTo>
                    <a:pt x="5741" y="4354"/>
                    <a:pt x="5729" y="4353"/>
                    <a:pt x="5717" y="4353"/>
                  </a:cubicBezTo>
                  <a:cubicBezTo>
                    <a:pt x="5652" y="4353"/>
                    <a:pt x="5588" y="4387"/>
                    <a:pt x="5549" y="4445"/>
                  </a:cubicBezTo>
                  <a:cubicBezTo>
                    <a:pt x="5537" y="4442"/>
                    <a:pt x="5525" y="4440"/>
                    <a:pt x="5512" y="4440"/>
                  </a:cubicBezTo>
                  <a:cubicBezTo>
                    <a:pt x="5492" y="4440"/>
                    <a:pt x="5472" y="4445"/>
                    <a:pt x="5453" y="4457"/>
                  </a:cubicBezTo>
                  <a:cubicBezTo>
                    <a:pt x="5292" y="4491"/>
                    <a:pt x="5138" y="4549"/>
                    <a:pt x="4988" y="4626"/>
                  </a:cubicBezTo>
                  <a:cubicBezTo>
                    <a:pt x="4960" y="4626"/>
                    <a:pt x="4932" y="4628"/>
                    <a:pt x="4901" y="4628"/>
                  </a:cubicBezTo>
                  <a:cubicBezTo>
                    <a:pt x="4886" y="4628"/>
                    <a:pt x="4870" y="4627"/>
                    <a:pt x="4854" y="4626"/>
                  </a:cubicBezTo>
                  <a:cubicBezTo>
                    <a:pt x="4339" y="4791"/>
                    <a:pt x="3763" y="4818"/>
                    <a:pt x="3413" y="5317"/>
                  </a:cubicBezTo>
                  <a:cubicBezTo>
                    <a:pt x="3365" y="5295"/>
                    <a:pt x="3312" y="5281"/>
                    <a:pt x="3256" y="5281"/>
                  </a:cubicBezTo>
                  <a:cubicBezTo>
                    <a:pt x="3245" y="5281"/>
                    <a:pt x="3233" y="5282"/>
                    <a:pt x="3221" y="5283"/>
                  </a:cubicBezTo>
                  <a:cubicBezTo>
                    <a:pt x="3105" y="5310"/>
                    <a:pt x="2990" y="5329"/>
                    <a:pt x="2871" y="5341"/>
                  </a:cubicBezTo>
                  <a:cubicBezTo>
                    <a:pt x="2026" y="5560"/>
                    <a:pt x="1215" y="5859"/>
                    <a:pt x="427" y="6332"/>
                  </a:cubicBezTo>
                  <a:cubicBezTo>
                    <a:pt x="400" y="6071"/>
                    <a:pt x="439" y="5809"/>
                    <a:pt x="542" y="5567"/>
                  </a:cubicBezTo>
                  <a:cubicBezTo>
                    <a:pt x="612" y="5375"/>
                    <a:pt x="735" y="5175"/>
                    <a:pt x="604" y="4956"/>
                  </a:cubicBezTo>
                  <a:cubicBezTo>
                    <a:pt x="608" y="4956"/>
                    <a:pt x="608" y="4964"/>
                    <a:pt x="612" y="4964"/>
                  </a:cubicBezTo>
                  <a:cubicBezTo>
                    <a:pt x="777" y="4937"/>
                    <a:pt x="815" y="4795"/>
                    <a:pt x="861" y="4680"/>
                  </a:cubicBezTo>
                  <a:cubicBezTo>
                    <a:pt x="1157" y="3984"/>
                    <a:pt x="1572" y="3354"/>
                    <a:pt x="1945" y="2701"/>
                  </a:cubicBezTo>
                  <a:cubicBezTo>
                    <a:pt x="2283" y="2082"/>
                    <a:pt x="2790" y="1571"/>
                    <a:pt x="3405" y="1221"/>
                  </a:cubicBezTo>
                  <a:cubicBezTo>
                    <a:pt x="3520" y="1133"/>
                    <a:pt x="3643" y="1056"/>
                    <a:pt x="3774" y="995"/>
                  </a:cubicBezTo>
                  <a:cubicBezTo>
                    <a:pt x="3820" y="971"/>
                    <a:pt x="3874" y="941"/>
                    <a:pt x="3928" y="918"/>
                  </a:cubicBezTo>
                  <a:cubicBezTo>
                    <a:pt x="3962" y="910"/>
                    <a:pt x="3993" y="898"/>
                    <a:pt x="4028" y="883"/>
                  </a:cubicBezTo>
                  <a:cubicBezTo>
                    <a:pt x="4062" y="875"/>
                    <a:pt x="4097" y="864"/>
                    <a:pt x="4128" y="852"/>
                  </a:cubicBezTo>
                  <a:lnTo>
                    <a:pt x="4270" y="783"/>
                  </a:lnTo>
                  <a:cubicBezTo>
                    <a:pt x="4300" y="768"/>
                    <a:pt x="4331" y="760"/>
                    <a:pt x="4366" y="741"/>
                  </a:cubicBezTo>
                  <a:lnTo>
                    <a:pt x="4462" y="702"/>
                  </a:lnTo>
                  <a:lnTo>
                    <a:pt x="4504" y="691"/>
                  </a:lnTo>
                  <a:lnTo>
                    <a:pt x="4539" y="702"/>
                  </a:lnTo>
                  <a:cubicBezTo>
                    <a:pt x="4485" y="802"/>
                    <a:pt x="4427" y="898"/>
                    <a:pt x="4373" y="998"/>
                  </a:cubicBezTo>
                  <a:cubicBezTo>
                    <a:pt x="4320" y="1102"/>
                    <a:pt x="4320" y="1187"/>
                    <a:pt x="4443" y="1237"/>
                  </a:cubicBezTo>
                  <a:cubicBezTo>
                    <a:pt x="4569" y="1133"/>
                    <a:pt x="4666" y="995"/>
                    <a:pt x="4719" y="837"/>
                  </a:cubicBezTo>
                  <a:cubicBezTo>
                    <a:pt x="4760" y="727"/>
                    <a:pt x="4691" y="694"/>
                    <a:pt x="4603" y="694"/>
                  </a:cubicBezTo>
                  <a:cubicBezTo>
                    <a:pt x="4583" y="694"/>
                    <a:pt x="4563" y="696"/>
                    <a:pt x="4543" y="699"/>
                  </a:cubicBezTo>
                  <a:lnTo>
                    <a:pt x="4543" y="683"/>
                  </a:lnTo>
                  <a:lnTo>
                    <a:pt x="4562" y="679"/>
                  </a:lnTo>
                  <a:cubicBezTo>
                    <a:pt x="4596" y="668"/>
                    <a:pt x="4627" y="660"/>
                    <a:pt x="4662" y="645"/>
                  </a:cubicBezTo>
                  <a:cubicBezTo>
                    <a:pt x="4712" y="626"/>
                    <a:pt x="4762" y="606"/>
                    <a:pt x="4815" y="591"/>
                  </a:cubicBezTo>
                  <a:cubicBezTo>
                    <a:pt x="4873" y="576"/>
                    <a:pt x="4923" y="553"/>
                    <a:pt x="4969" y="514"/>
                  </a:cubicBezTo>
                  <a:lnTo>
                    <a:pt x="4984" y="487"/>
                  </a:lnTo>
                  <a:cubicBezTo>
                    <a:pt x="5023" y="487"/>
                    <a:pt x="5061" y="457"/>
                    <a:pt x="5077" y="422"/>
                  </a:cubicBezTo>
                  <a:lnTo>
                    <a:pt x="5277" y="395"/>
                  </a:lnTo>
                  <a:close/>
                  <a:moveTo>
                    <a:pt x="7271" y="318"/>
                  </a:moveTo>
                  <a:cubicBezTo>
                    <a:pt x="7428" y="318"/>
                    <a:pt x="7578" y="368"/>
                    <a:pt x="7736" y="407"/>
                  </a:cubicBezTo>
                  <a:cubicBezTo>
                    <a:pt x="7874" y="430"/>
                    <a:pt x="8016" y="449"/>
                    <a:pt x="8155" y="453"/>
                  </a:cubicBezTo>
                  <a:cubicBezTo>
                    <a:pt x="8251" y="464"/>
                    <a:pt x="8347" y="480"/>
                    <a:pt x="8439" y="510"/>
                  </a:cubicBezTo>
                  <a:cubicBezTo>
                    <a:pt x="8585" y="537"/>
                    <a:pt x="8735" y="553"/>
                    <a:pt x="8885" y="553"/>
                  </a:cubicBezTo>
                  <a:cubicBezTo>
                    <a:pt x="8890" y="552"/>
                    <a:pt x="8896" y="552"/>
                    <a:pt x="8901" y="552"/>
                  </a:cubicBezTo>
                  <a:cubicBezTo>
                    <a:pt x="9026" y="552"/>
                    <a:pt x="9144" y="592"/>
                    <a:pt x="9265" y="622"/>
                  </a:cubicBezTo>
                  <a:cubicBezTo>
                    <a:pt x="9447" y="658"/>
                    <a:pt x="9629" y="660"/>
                    <a:pt x="9816" y="660"/>
                  </a:cubicBezTo>
                  <a:cubicBezTo>
                    <a:pt x="9850" y="660"/>
                    <a:pt x="9884" y="660"/>
                    <a:pt x="9918" y="660"/>
                  </a:cubicBezTo>
                  <a:cubicBezTo>
                    <a:pt x="10041" y="649"/>
                    <a:pt x="10172" y="656"/>
                    <a:pt x="10291" y="610"/>
                  </a:cubicBezTo>
                  <a:cubicBezTo>
                    <a:pt x="10426" y="626"/>
                    <a:pt x="10560" y="637"/>
                    <a:pt x="10695" y="637"/>
                  </a:cubicBezTo>
                  <a:cubicBezTo>
                    <a:pt x="10789" y="661"/>
                    <a:pt x="10887" y="668"/>
                    <a:pt x="10984" y="668"/>
                  </a:cubicBezTo>
                  <a:cubicBezTo>
                    <a:pt x="11150" y="668"/>
                    <a:pt x="11318" y="647"/>
                    <a:pt x="11484" y="647"/>
                  </a:cubicBezTo>
                  <a:cubicBezTo>
                    <a:pt x="11541" y="647"/>
                    <a:pt x="11599" y="649"/>
                    <a:pt x="11655" y="656"/>
                  </a:cubicBezTo>
                  <a:cubicBezTo>
                    <a:pt x="11824" y="649"/>
                    <a:pt x="11997" y="656"/>
                    <a:pt x="12166" y="641"/>
                  </a:cubicBezTo>
                  <a:cubicBezTo>
                    <a:pt x="12247" y="629"/>
                    <a:pt x="12324" y="606"/>
                    <a:pt x="12397" y="568"/>
                  </a:cubicBezTo>
                  <a:cubicBezTo>
                    <a:pt x="12405" y="549"/>
                    <a:pt x="12420" y="533"/>
                    <a:pt x="12424" y="514"/>
                  </a:cubicBezTo>
                  <a:cubicBezTo>
                    <a:pt x="12502" y="589"/>
                    <a:pt x="12583" y="615"/>
                    <a:pt x="12665" y="615"/>
                  </a:cubicBezTo>
                  <a:cubicBezTo>
                    <a:pt x="12784" y="615"/>
                    <a:pt x="12905" y="561"/>
                    <a:pt x="13023" y="530"/>
                  </a:cubicBezTo>
                  <a:cubicBezTo>
                    <a:pt x="13105" y="493"/>
                    <a:pt x="13196" y="474"/>
                    <a:pt x="13286" y="474"/>
                  </a:cubicBezTo>
                  <a:cubicBezTo>
                    <a:pt x="13301" y="474"/>
                    <a:pt x="13316" y="475"/>
                    <a:pt x="13331" y="476"/>
                  </a:cubicBezTo>
                  <a:cubicBezTo>
                    <a:pt x="13347" y="479"/>
                    <a:pt x="13364" y="480"/>
                    <a:pt x="13380" y="480"/>
                  </a:cubicBezTo>
                  <a:cubicBezTo>
                    <a:pt x="13427" y="480"/>
                    <a:pt x="13471" y="468"/>
                    <a:pt x="13511" y="445"/>
                  </a:cubicBezTo>
                  <a:lnTo>
                    <a:pt x="13511" y="437"/>
                  </a:lnTo>
                  <a:cubicBezTo>
                    <a:pt x="13547" y="563"/>
                    <a:pt x="13620" y="626"/>
                    <a:pt x="13725" y="626"/>
                  </a:cubicBezTo>
                  <a:cubicBezTo>
                    <a:pt x="13755" y="626"/>
                    <a:pt x="13788" y="621"/>
                    <a:pt x="13823" y="610"/>
                  </a:cubicBezTo>
                  <a:cubicBezTo>
                    <a:pt x="13823" y="629"/>
                    <a:pt x="13826" y="649"/>
                    <a:pt x="13830" y="668"/>
                  </a:cubicBezTo>
                  <a:cubicBezTo>
                    <a:pt x="13857" y="714"/>
                    <a:pt x="13888" y="745"/>
                    <a:pt x="13926" y="779"/>
                  </a:cubicBezTo>
                  <a:cubicBezTo>
                    <a:pt x="14595" y="1125"/>
                    <a:pt x="15225" y="1540"/>
                    <a:pt x="15805" y="2021"/>
                  </a:cubicBezTo>
                  <a:cubicBezTo>
                    <a:pt x="16243" y="2378"/>
                    <a:pt x="16593" y="2839"/>
                    <a:pt x="17046" y="3185"/>
                  </a:cubicBezTo>
                  <a:cubicBezTo>
                    <a:pt x="17096" y="3219"/>
                    <a:pt x="17154" y="3254"/>
                    <a:pt x="17208" y="3289"/>
                  </a:cubicBezTo>
                  <a:cubicBezTo>
                    <a:pt x="17277" y="3335"/>
                    <a:pt x="17342" y="3377"/>
                    <a:pt x="17415" y="3423"/>
                  </a:cubicBezTo>
                  <a:cubicBezTo>
                    <a:pt x="17450" y="3446"/>
                    <a:pt x="17481" y="3469"/>
                    <a:pt x="17515" y="3488"/>
                  </a:cubicBezTo>
                  <a:cubicBezTo>
                    <a:pt x="17531" y="3504"/>
                    <a:pt x="17546" y="3519"/>
                    <a:pt x="17565" y="3527"/>
                  </a:cubicBezTo>
                  <a:cubicBezTo>
                    <a:pt x="17592" y="3558"/>
                    <a:pt x="17623" y="3584"/>
                    <a:pt x="17654" y="3608"/>
                  </a:cubicBezTo>
                  <a:cubicBezTo>
                    <a:pt x="17669" y="3623"/>
                    <a:pt x="17688" y="3638"/>
                    <a:pt x="17704" y="3646"/>
                  </a:cubicBezTo>
                  <a:cubicBezTo>
                    <a:pt x="17742" y="3673"/>
                    <a:pt x="17780" y="3692"/>
                    <a:pt x="17819" y="3700"/>
                  </a:cubicBezTo>
                  <a:lnTo>
                    <a:pt x="17865" y="3700"/>
                  </a:lnTo>
                  <a:cubicBezTo>
                    <a:pt x="17880" y="3930"/>
                    <a:pt x="18046" y="4088"/>
                    <a:pt x="18149" y="4276"/>
                  </a:cubicBezTo>
                  <a:cubicBezTo>
                    <a:pt x="18457" y="4487"/>
                    <a:pt x="18672" y="4787"/>
                    <a:pt x="18902" y="5075"/>
                  </a:cubicBezTo>
                  <a:cubicBezTo>
                    <a:pt x="18914" y="5083"/>
                    <a:pt x="18918" y="5087"/>
                    <a:pt x="18922" y="5098"/>
                  </a:cubicBezTo>
                  <a:cubicBezTo>
                    <a:pt x="18873" y="5098"/>
                    <a:pt x="18814" y="5069"/>
                    <a:pt x="18764" y="5069"/>
                  </a:cubicBezTo>
                  <a:cubicBezTo>
                    <a:pt x="18723" y="5069"/>
                    <a:pt x="18687" y="5089"/>
                    <a:pt x="18668" y="5160"/>
                  </a:cubicBezTo>
                  <a:cubicBezTo>
                    <a:pt x="18767" y="5256"/>
                    <a:pt x="18858" y="5396"/>
                    <a:pt x="18978" y="5396"/>
                  </a:cubicBezTo>
                  <a:cubicBezTo>
                    <a:pt x="19021" y="5396"/>
                    <a:pt x="19069" y="5378"/>
                    <a:pt x="19122" y="5333"/>
                  </a:cubicBezTo>
                  <a:cubicBezTo>
                    <a:pt x="19177" y="5399"/>
                    <a:pt x="19231" y="5478"/>
                    <a:pt x="19324" y="5478"/>
                  </a:cubicBezTo>
                  <a:cubicBezTo>
                    <a:pt x="19340" y="5478"/>
                    <a:pt x="19357" y="5476"/>
                    <a:pt x="19375" y="5471"/>
                  </a:cubicBezTo>
                  <a:cubicBezTo>
                    <a:pt x="19506" y="5886"/>
                    <a:pt x="19798" y="6163"/>
                    <a:pt x="20151" y="6390"/>
                  </a:cubicBezTo>
                  <a:cubicBezTo>
                    <a:pt x="20151" y="6401"/>
                    <a:pt x="20148" y="6409"/>
                    <a:pt x="20148" y="6416"/>
                  </a:cubicBezTo>
                  <a:cubicBezTo>
                    <a:pt x="20159" y="6474"/>
                    <a:pt x="20178" y="6536"/>
                    <a:pt x="20205" y="6586"/>
                  </a:cubicBezTo>
                  <a:cubicBezTo>
                    <a:pt x="20221" y="6620"/>
                    <a:pt x="20240" y="6655"/>
                    <a:pt x="20259" y="6685"/>
                  </a:cubicBezTo>
                  <a:cubicBezTo>
                    <a:pt x="20286" y="6732"/>
                    <a:pt x="20320" y="6774"/>
                    <a:pt x="20355" y="6816"/>
                  </a:cubicBezTo>
                  <a:lnTo>
                    <a:pt x="20370" y="6839"/>
                  </a:lnTo>
                  <a:cubicBezTo>
                    <a:pt x="20343" y="6843"/>
                    <a:pt x="20332" y="6847"/>
                    <a:pt x="20317" y="6855"/>
                  </a:cubicBezTo>
                  <a:cubicBezTo>
                    <a:pt x="20244" y="6828"/>
                    <a:pt x="20151" y="6851"/>
                    <a:pt x="20098" y="6778"/>
                  </a:cubicBezTo>
                  <a:lnTo>
                    <a:pt x="19594" y="6482"/>
                  </a:lnTo>
                  <a:cubicBezTo>
                    <a:pt x="19490" y="6347"/>
                    <a:pt x="19341" y="6293"/>
                    <a:pt x="19175" y="6278"/>
                  </a:cubicBezTo>
                  <a:cubicBezTo>
                    <a:pt x="19033" y="6197"/>
                    <a:pt x="18899" y="6086"/>
                    <a:pt x="18730" y="6063"/>
                  </a:cubicBezTo>
                  <a:cubicBezTo>
                    <a:pt x="18722" y="6055"/>
                    <a:pt x="18710" y="6044"/>
                    <a:pt x="18703" y="6040"/>
                  </a:cubicBezTo>
                  <a:cubicBezTo>
                    <a:pt x="18691" y="6028"/>
                    <a:pt x="18680" y="6028"/>
                    <a:pt x="18668" y="6021"/>
                  </a:cubicBezTo>
                  <a:cubicBezTo>
                    <a:pt x="18645" y="5994"/>
                    <a:pt x="18614" y="5975"/>
                    <a:pt x="18584" y="5971"/>
                  </a:cubicBezTo>
                  <a:cubicBezTo>
                    <a:pt x="18572" y="5967"/>
                    <a:pt x="18557" y="5959"/>
                    <a:pt x="18549" y="5952"/>
                  </a:cubicBezTo>
                  <a:cubicBezTo>
                    <a:pt x="18514" y="5932"/>
                    <a:pt x="18487" y="5917"/>
                    <a:pt x="18449" y="5898"/>
                  </a:cubicBezTo>
                  <a:lnTo>
                    <a:pt x="18303" y="5829"/>
                  </a:lnTo>
                  <a:cubicBezTo>
                    <a:pt x="18276" y="5809"/>
                    <a:pt x="18242" y="5794"/>
                    <a:pt x="18207" y="5779"/>
                  </a:cubicBezTo>
                  <a:cubicBezTo>
                    <a:pt x="18172" y="5767"/>
                    <a:pt x="18145" y="5744"/>
                    <a:pt x="18111" y="5732"/>
                  </a:cubicBezTo>
                  <a:cubicBezTo>
                    <a:pt x="18103" y="5729"/>
                    <a:pt x="18092" y="5729"/>
                    <a:pt x="18084" y="5721"/>
                  </a:cubicBezTo>
                  <a:cubicBezTo>
                    <a:pt x="18096" y="5610"/>
                    <a:pt x="18111" y="5494"/>
                    <a:pt x="18249" y="5463"/>
                  </a:cubicBezTo>
                  <a:cubicBezTo>
                    <a:pt x="18315" y="5375"/>
                    <a:pt x="18249" y="5348"/>
                    <a:pt x="18188" y="5317"/>
                  </a:cubicBezTo>
                  <a:cubicBezTo>
                    <a:pt x="18145" y="5317"/>
                    <a:pt x="18103" y="5341"/>
                    <a:pt x="18076" y="5375"/>
                  </a:cubicBezTo>
                  <a:cubicBezTo>
                    <a:pt x="18059" y="5389"/>
                    <a:pt x="18039" y="5395"/>
                    <a:pt x="18020" y="5395"/>
                  </a:cubicBezTo>
                  <a:cubicBezTo>
                    <a:pt x="17996" y="5395"/>
                    <a:pt x="17972" y="5386"/>
                    <a:pt x="17953" y="5371"/>
                  </a:cubicBezTo>
                  <a:cubicBezTo>
                    <a:pt x="17952" y="5371"/>
                    <a:pt x="17950" y="5371"/>
                    <a:pt x="17948" y="5371"/>
                  </a:cubicBezTo>
                  <a:cubicBezTo>
                    <a:pt x="17824" y="5371"/>
                    <a:pt x="17736" y="5245"/>
                    <a:pt x="17608" y="5245"/>
                  </a:cubicBezTo>
                  <a:cubicBezTo>
                    <a:pt x="17597" y="5245"/>
                    <a:pt x="17585" y="5246"/>
                    <a:pt x="17573" y="5248"/>
                  </a:cubicBezTo>
                  <a:cubicBezTo>
                    <a:pt x="17577" y="5198"/>
                    <a:pt x="17546" y="5156"/>
                    <a:pt x="17496" y="5152"/>
                  </a:cubicBezTo>
                  <a:lnTo>
                    <a:pt x="17473" y="5152"/>
                  </a:lnTo>
                  <a:cubicBezTo>
                    <a:pt x="17454" y="5041"/>
                    <a:pt x="17362" y="4999"/>
                    <a:pt x="17281" y="4937"/>
                  </a:cubicBezTo>
                  <a:lnTo>
                    <a:pt x="17073" y="4737"/>
                  </a:lnTo>
                  <a:cubicBezTo>
                    <a:pt x="17189" y="4622"/>
                    <a:pt x="17412" y="4599"/>
                    <a:pt x="17396" y="4368"/>
                  </a:cubicBezTo>
                  <a:cubicBezTo>
                    <a:pt x="17458" y="4272"/>
                    <a:pt x="17527" y="4149"/>
                    <a:pt x="17385" y="4088"/>
                  </a:cubicBezTo>
                  <a:cubicBezTo>
                    <a:pt x="17372" y="4082"/>
                    <a:pt x="17361" y="4080"/>
                    <a:pt x="17351" y="4080"/>
                  </a:cubicBezTo>
                  <a:cubicBezTo>
                    <a:pt x="17289" y="4080"/>
                    <a:pt x="17269" y="4173"/>
                    <a:pt x="17266" y="4245"/>
                  </a:cubicBezTo>
                  <a:cubicBezTo>
                    <a:pt x="17231" y="4338"/>
                    <a:pt x="17154" y="4353"/>
                    <a:pt x="17077" y="4361"/>
                  </a:cubicBezTo>
                  <a:cubicBezTo>
                    <a:pt x="17070" y="4388"/>
                    <a:pt x="17066" y="4411"/>
                    <a:pt x="17066" y="4434"/>
                  </a:cubicBezTo>
                  <a:lnTo>
                    <a:pt x="16474" y="4449"/>
                  </a:lnTo>
                  <a:cubicBezTo>
                    <a:pt x="16462" y="4426"/>
                    <a:pt x="16459" y="4399"/>
                    <a:pt x="16455" y="4376"/>
                  </a:cubicBezTo>
                  <a:cubicBezTo>
                    <a:pt x="16421" y="4376"/>
                    <a:pt x="16391" y="4375"/>
                    <a:pt x="16364" y="4375"/>
                  </a:cubicBezTo>
                  <a:cubicBezTo>
                    <a:pt x="16130" y="4375"/>
                    <a:pt x="16142" y="4402"/>
                    <a:pt x="16263" y="4660"/>
                  </a:cubicBezTo>
                  <a:cubicBezTo>
                    <a:pt x="16289" y="4664"/>
                    <a:pt x="16320" y="4664"/>
                    <a:pt x="16347" y="4664"/>
                  </a:cubicBezTo>
                  <a:cubicBezTo>
                    <a:pt x="16462" y="4764"/>
                    <a:pt x="16624" y="4718"/>
                    <a:pt x="16751" y="4780"/>
                  </a:cubicBezTo>
                  <a:cubicBezTo>
                    <a:pt x="16758" y="4810"/>
                    <a:pt x="16766" y="4837"/>
                    <a:pt x="16781" y="4864"/>
                  </a:cubicBezTo>
                  <a:lnTo>
                    <a:pt x="16924" y="4937"/>
                  </a:lnTo>
                  <a:cubicBezTo>
                    <a:pt x="16920" y="4952"/>
                    <a:pt x="16916" y="4964"/>
                    <a:pt x="16912" y="4975"/>
                  </a:cubicBezTo>
                  <a:cubicBezTo>
                    <a:pt x="16904" y="5002"/>
                    <a:pt x="16904" y="5025"/>
                    <a:pt x="16912" y="5048"/>
                  </a:cubicBezTo>
                  <a:cubicBezTo>
                    <a:pt x="16824" y="4991"/>
                    <a:pt x="16743" y="4933"/>
                    <a:pt x="16651" y="4887"/>
                  </a:cubicBezTo>
                  <a:cubicBezTo>
                    <a:pt x="16474" y="4822"/>
                    <a:pt x="16305" y="4741"/>
                    <a:pt x="16143" y="4657"/>
                  </a:cubicBezTo>
                  <a:cubicBezTo>
                    <a:pt x="15252" y="4280"/>
                    <a:pt x="14387" y="3850"/>
                    <a:pt x="13442" y="3631"/>
                  </a:cubicBezTo>
                  <a:cubicBezTo>
                    <a:pt x="13350" y="3623"/>
                    <a:pt x="13262" y="3604"/>
                    <a:pt x="13169" y="3581"/>
                  </a:cubicBezTo>
                  <a:cubicBezTo>
                    <a:pt x="13127" y="3565"/>
                    <a:pt x="13081" y="3550"/>
                    <a:pt x="13039" y="3542"/>
                  </a:cubicBezTo>
                  <a:cubicBezTo>
                    <a:pt x="12954" y="3519"/>
                    <a:pt x="12862" y="3485"/>
                    <a:pt x="12773" y="3454"/>
                  </a:cubicBezTo>
                  <a:cubicBezTo>
                    <a:pt x="12716" y="3442"/>
                    <a:pt x="12658" y="3427"/>
                    <a:pt x="12601" y="3423"/>
                  </a:cubicBezTo>
                  <a:cubicBezTo>
                    <a:pt x="12520" y="3296"/>
                    <a:pt x="12358" y="3289"/>
                    <a:pt x="12224" y="3250"/>
                  </a:cubicBezTo>
                  <a:cubicBezTo>
                    <a:pt x="12016" y="3196"/>
                    <a:pt x="11805" y="3162"/>
                    <a:pt x="11632" y="3020"/>
                  </a:cubicBezTo>
                  <a:cubicBezTo>
                    <a:pt x="11578" y="2973"/>
                    <a:pt x="11525" y="2931"/>
                    <a:pt x="11479" y="2885"/>
                  </a:cubicBezTo>
                  <a:cubicBezTo>
                    <a:pt x="11429" y="2835"/>
                    <a:pt x="11379" y="2789"/>
                    <a:pt x="11325" y="2751"/>
                  </a:cubicBezTo>
                  <a:cubicBezTo>
                    <a:pt x="11098" y="2582"/>
                    <a:pt x="10887" y="2397"/>
                    <a:pt x="10687" y="2201"/>
                  </a:cubicBezTo>
                  <a:cubicBezTo>
                    <a:pt x="10567" y="2088"/>
                    <a:pt x="10472" y="1917"/>
                    <a:pt x="10284" y="1917"/>
                  </a:cubicBezTo>
                  <a:cubicBezTo>
                    <a:pt x="10280" y="1917"/>
                    <a:pt x="10276" y="1917"/>
                    <a:pt x="10272" y="1917"/>
                  </a:cubicBezTo>
                  <a:cubicBezTo>
                    <a:pt x="10172" y="1686"/>
                    <a:pt x="9988" y="1571"/>
                    <a:pt x="9738" y="1548"/>
                  </a:cubicBezTo>
                  <a:cubicBezTo>
                    <a:pt x="9734" y="1548"/>
                    <a:pt x="9730" y="1552"/>
                    <a:pt x="9719" y="1552"/>
                  </a:cubicBezTo>
                  <a:cubicBezTo>
                    <a:pt x="9707" y="1471"/>
                    <a:pt x="9642" y="1402"/>
                    <a:pt x="9561" y="1379"/>
                  </a:cubicBezTo>
                  <a:cubicBezTo>
                    <a:pt x="9957" y="1125"/>
                    <a:pt x="9423" y="1079"/>
                    <a:pt x="9403" y="914"/>
                  </a:cubicBezTo>
                  <a:lnTo>
                    <a:pt x="9200" y="818"/>
                  </a:lnTo>
                  <a:lnTo>
                    <a:pt x="9200" y="818"/>
                  </a:lnTo>
                  <a:cubicBezTo>
                    <a:pt x="9154" y="948"/>
                    <a:pt x="9384" y="1083"/>
                    <a:pt x="9208" y="1210"/>
                  </a:cubicBezTo>
                  <a:lnTo>
                    <a:pt x="9177" y="1198"/>
                  </a:lnTo>
                  <a:cubicBezTo>
                    <a:pt x="9142" y="1179"/>
                    <a:pt x="9111" y="1164"/>
                    <a:pt x="9077" y="1148"/>
                  </a:cubicBezTo>
                  <a:lnTo>
                    <a:pt x="8931" y="1079"/>
                  </a:lnTo>
                  <a:cubicBezTo>
                    <a:pt x="8900" y="1056"/>
                    <a:pt x="8869" y="1044"/>
                    <a:pt x="8835" y="1029"/>
                  </a:cubicBezTo>
                  <a:cubicBezTo>
                    <a:pt x="8789" y="1006"/>
                    <a:pt x="8739" y="975"/>
                    <a:pt x="8693" y="952"/>
                  </a:cubicBezTo>
                  <a:cubicBezTo>
                    <a:pt x="8658" y="933"/>
                    <a:pt x="8631" y="914"/>
                    <a:pt x="8597" y="895"/>
                  </a:cubicBezTo>
                  <a:cubicBezTo>
                    <a:pt x="8547" y="860"/>
                    <a:pt x="8500" y="822"/>
                    <a:pt x="8447" y="791"/>
                  </a:cubicBezTo>
                  <a:cubicBezTo>
                    <a:pt x="8112" y="568"/>
                    <a:pt x="7713" y="503"/>
                    <a:pt x="7352" y="341"/>
                  </a:cubicBezTo>
                  <a:cubicBezTo>
                    <a:pt x="7328" y="334"/>
                    <a:pt x="7298" y="337"/>
                    <a:pt x="7271" y="334"/>
                  </a:cubicBezTo>
                  <a:lnTo>
                    <a:pt x="7271" y="318"/>
                  </a:lnTo>
                  <a:close/>
                  <a:moveTo>
                    <a:pt x="20528" y="7074"/>
                  </a:moveTo>
                  <a:lnTo>
                    <a:pt x="20528" y="7081"/>
                  </a:lnTo>
                  <a:lnTo>
                    <a:pt x="20524" y="7074"/>
                  </a:lnTo>
                  <a:close/>
                  <a:moveTo>
                    <a:pt x="7520" y="0"/>
                  </a:moveTo>
                  <a:cubicBezTo>
                    <a:pt x="7340" y="0"/>
                    <a:pt x="7159" y="22"/>
                    <a:pt x="6979" y="30"/>
                  </a:cubicBezTo>
                  <a:cubicBezTo>
                    <a:pt x="6744" y="10"/>
                    <a:pt x="6510" y="1"/>
                    <a:pt x="6275" y="1"/>
                  </a:cubicBezTo>
                  <a:cubicBezTo>
                    <a:pt x="5456" y="1"/>
                    <a:pt x="4640" y="120"/>
                    <a:pt x="3851" y="353"/>
                  </a:cubicBezTo>
                  <a:cubicBezTo>
                    <a:pt x="3776" y="446"/>
                    <a:pt x="3671" y="449"/>
                    <a:pt x="3567" y="449"/>
                  </a:cubicBezTo>
                  <a:cubicBezTo>
                    <a:pt x="3559" y="449"/>
                    <a:pt x="3551" y="449"/>
                    <a:pt x="3543" y="449"/>
                  </a:cubicBezTo>
                  <a:cubicBezTo>
                    <a:pt x="3470" y="556"/>
                    <a:pt x="3378" y="641"/>
                    <a:pt x="3236" y="645"/>
                  </a:cubicBezTo>
                  <a:cubicBezTo>
                    <a:pt x="3221" y="691"/>
                    <a:pt x="3178" y="726"/>
                    <a:pt x="3128" y="737"/>
                  </a:cubicBezTo>
                  <a:lnTo>
                    <a:pt x="3121" y="948"/>
                  </a:lnTo>
                  <a:cubicBezTo>
                    <a:pt x="2744" y="1121"/>
                    <a:pt x="2452" y="1410"/>
                    <a:pt x="2129" y="1659"/>
                  </a:cubicBezTo>
                  <a:cubicBezTo>
                    <a:pt x="2118" y="1821"/>
                    <a:pt x="2014" y="1936"/>
                    <a:pt x="1907" y="2044"/>
                  </a:cubicBezTo>
                  <a:cubicBezTo>
                    <a:pt x="1845" y="2178"/>
                    <a:pt x="1745" y="2286"/>
                    <a:pt x="1618" y="2359"/>
                  </a:cubicBezTo>
                  <a:cubicBezTo>
                    <a:pt x="1626" y="2593"/>
                    <a:pt x="1449" y="2716"/>
                    <a:pt x="1319" y="2870"/>
                  </a:cubicBezTo>
                  <a:cubicBezTo>
                    <a:pt x="1334" y="2950"/>
                    <a:pt x="1288" y="3031"/>
                    <a:pt x="1211" y="3066"/>
                  </a:cubicBezTo>
                  <a:cubicBezTo>
                    <a:pt x="1219" y="3146"/>
                    <a:pt x="1180" y="3223"/>
                    <a:pt x="1107" y="3266"/>
                  </a:cubicBezTo>
                  <a:cubicBezTo>
                    <a:pt x="1111" y="3319"/>
                    <a:pt x="1073" y="3373"/>
                    <a:pt x="1019" y="3377"/>
                  </a:cubicBezTo>
                  <a:cubicBezTo>
                    <a:pt x="992" y="3531"/>
                    <a:pt x="938" y="3677"/>
                    <a:pt x="823" y="3784"/>
                  </a:cubicBezTo>
                  <a:lnTo>
                    <a:pt x="615" y="4176"/>
                  </a:lnTo>
                  <a:cubicBezTo>
                    <a:pt x="565" y="4368"/>
                    <a:pt x="442" y="4541"/>
                    <a:pt x="469" y="4753"/>
                  </a:cubicBezTo>
                  <a:cubicBezTo>
                    <a:pt x="366" y="4795"/>
                    <a:pt x="419" y="4945"/>
                    <a:pt x="304" y="4975"/>
                  </a:cubicBezTo>
                  <a:cubicBezTo>
                    <a:pt x="308" y="5029"/>
                    <a:pt x="277" y="5079"/>
                    <a:pt x="223" y="5091"/>
                  </a:cubicBezTo>
                  <a:cubicBezTo>
                    <a:pt x="258" y="5237"/>
                    <a:pt x="220" y="5387"/>
                    <a:pt x="124" y="5502"/>
                  </a:cubicBezTo>
                  <a:cubicBezTo>
                    <a:pt x="108" y="5606"/>
                    <a:pt x="89" y="5713"/>
                    <a:pt x="1" y="5782"/>
                  </a:cubicBezTo>
                  <a:cubicBezTo>
                    <a:pt x="8" y="6178"/>
                    <a:pt x="8" y="6578"/>
                    <a:pt x="12" y="6970"/>
                  </a:cubicBezTo>
                  <a:cubicBezTo>
                    <a:pt x="70" y="7004"/>
                    <a:pt x="127" y="7039"/>
                    <a:pt x="181" y="7070"/>
                  </a:cubicBezTo>
                  <a:cubicBezTo>
                    <a:pt x="193" y="7012"/>
                    <a:pt x="243" y="7001"/>
                    <a:pt x="289" y="6985"/>
                  </a:cubicBezTo>
                  <a:cubicBezTo>
                    <a:pt x="289" y="6931"/>
                    <a:pt x="339" y="6889"/>
                    <a:pt x="393" y="6889"/>
                  </a:cubicBezTo>
                  <a:lnTo>
                    <a:pt x="396" y="6889"/>
                  </a:lnTo>
                  <a:cubicBezTo>
                    <a:pt x="439" y="6828"/>
                    <a:pt x="508" y="6778"/>
                    <a:pt x="577" y="6762"/>
                  </a:cubicBezTo>
                  <a:cubicBezTo>
                    <a:pt x="861" y="6486"/>
                    <a:pt x="1223" y="6370"/>
                    <a:pt x="1588" y="6259"/>
                  </a:cubicBezTo>
                  <a:cubicBezTo>
                    <a:pt x="1718" y="6105"/>
                    <a:pt x="1899" y="6067"/>
                    <a:pt x="2091" y="6055"/>
                  </a:cubicBezTo>
                  <a:cubicBezTo>
                    <a:pt x="2145" y="5982"/>
                    <a:pt x="2225" y="5971"/>
                    <a:pt x="2302" y="5967"/>
                  </a:cubicBezTo>
                  <a:cubicBezTo>
                    <a:pt x="2375" y="5863"/>
                    <a:pt x="2491" y="5867"/>
                    <a:pt x="2602" y="5855"/>
                  </a:cubicBezTo>
                  <a:cubicBezTo>
                    <a:pt x="2683" y="5771"/>
                    <a:pt x="2794" y="5756"/>
                    <a:pt x="2902" y="5756"/>
                  </a:cubicBezTo>
                  <a:cubicBezTo>
                    <a:pt x="2970" y="5678"/>
                    <a:pt x="3052" y="5661"/>
                    <a:pt x="3146" y="5661"/>
                  </a:cubicBezTo>
                  <a:cubicBezTo>
                    <a:pt x="3169" y="5661"/>
                    <a:pt x="3193" y="5662"/>
                    <a:pt x="3217" y="5663"/>
                  </a:cubicBezTo>
                  <a:cubicBezTo>
                    <a:pt x="3286" y="5625"/>
                    <a:pt x="3359" y="5583"/>
                    <a:pt x="3428" y="5544"/>
                  </a:cubicBezTo>
                  <a:lnTo>
                    <a:pt x="3932" y="5471"/>
                  </a:lnTo>
                  <a:cubicBezTo>
                    <a:pt x="4005" y="5383"/>
                    <a:pt x="4112" y="5367"/>
                    <a:pt x="4216" y="5348"/>
                  </a:cubicBezTo>
                  <a:cubicBezTo>
                    <a:pt x="4397" y="5229"/>
                    <a:pt x="4608" y="5160"/>
                    <a:pt x="4823" y="5152"/>
                  </a:cubicBezTo>
                  <a:cubicBezTo>
                    <a:pt x="4911" y="5048"/>
                    <a:pt x="5027" y="5068"/>
                    <a:pt x="5138" y="5060"/>
                  </a:cubicBezTo>
                  <a:cubicBezTo>
                    <a:pt x="5273" y="4976"/>
                    <a:pt x="5423" y="4953"/>
                    <a:pt x="5575" y="4953"/>
                  </a:cubicBezTo>
                  <a:cubicBezTo>
                    <a:pt x="5630" y="4953"/>
                    <a:pt x="5686" y="4956"/>
                    <a:pt x="5741" y="4960"/>
                  </a:cubicBezTo>
                  <a:cubicBezTo>
                    <a:pt x="5930" y="4849"/>
                    <a:pt x="6145" y="4883"/>
                    <a:pt x="6349" y="4856"/>
                  </a:cubicBezTo>
                  <a:cubicBezTo>
                    <a:pt x="6433" y="4760"/>
                    <a:pt x="6564" y="4791"/>
                    <a:pt x="6664" y="4749"/>
                  </a:cubicBezTo>
                  <a:cubicBezTo>
                    <a:pt x="6694" y="4760"/>
                    <a:pt x="6725" y="4776"/>
                    <a:pt x="6760" y="4787"/>
                  </a:cubicBezTo>
                  <a:lnTo>
                    <a:pt x="6944" y="4753"/>
                  </a:lnTo>
                  <a:cubicBezTo>
                    <a:pt x="6948" y="4730"/>
                    <a:pt x="6952" y="4710"/>
                    <a:pt x="6963" y="4683"/>
                  </a:cubicBezTo>
                  <a:lnTo>
                    <a:pt x="7355" y="4657"/>
                  </a:lnTo>
                  <a:cubicBezTo>
                    <a:pt x="7367" y="4633"/>
                    <a:pt x="7375" y="4607"/>
                    <a:pt x="7390" y="4584"/>
                  </a:cubicBezTo>
                  <a:cubicBezTo>
                    <a:pt x="7424" y="4591"/>
                    <a:pt x="7458" y="4594"/>
                    <a:pt x="7491" y="4594"/>
                  </a:cubicBezTo>
                  <a:cubicBezTo>
                    <a:pt x="7687" y="4594"/>
                    <a:pt x="7864" y="4482"/>
                    <a:pt x="8059" y="4453"/>
                  </a:cubicBezTo>
                  <a:cubicBezTo>
                    <a:pt x="8066" y="4376"/>
                    <a:pt x="8109" y="4311"/>
                    <a:pt x="8166" y="4261"/>
                  </a:cubicBezTo>
                  <a:cubicBezTo>
                    <a:pt x="8201" y="3911"/>
                    <a:pt x="8512" y="3730"/>
                    <a:pt x="8662" y="3446"/>
                  </a:cubicBezTo>
                  <a:cubicBezTo>
                    <a:pt x="8735" y="3200"/>
                    <a:pt x="8854" y="2989"/>
                    <a:pt x="9069" y="2839"/>
                  </a:cubicBezTo>
                  <a:cubicBezTo>
                    <a:pt x="9069" y="2789"/>
                    <a:pt x="9104" y="2739"/>
                    <a:pt x="9158" y="2724"/>
                  </a:cubicBezTo>
                  <a:cubicBezTo>
                    <a:pt x="9161" y="2674"/>
                    <a:pt x="9200" y="2635"/>
                    <a:pt x="9254" y="2624"/>
                  </a:cubicBezTo>
                  <a:cubicBezTo>
                    <a:pt x="9296" y="2432"/>
                    <a:pt x="9469" y="2339"/>
                    <a:pt x="9588" y="2213"/>
                  </a:cubicBezTo>
                  <a:cubicBezTo>
                    <a:pt x="9651" y="2142"/>
                    <a:pt x="9717" y="2108"/>
                    <a:pt x="9784" y="2108"/>
                  </a:cubicBezTo>
                  <a:cubicBezTo>
                    <a:pt x="9859" y="2108"/>
                    <a:pt x="9934" y="2152"/>
                    <a:pt x="10003" y="2236"/>
                  </a:cubicBezTo>
                  <a:cubicBezTo>
                    <a:pt x="10038" y="2240"/>
                    <a:pt x="10064" y="2243"/>
                    <a:pt x="10099" y="2255"/>
                  </a:cubicBezTo>
                  <a:cubicBezTo>
                    <a:pt x="10103" y="2278"/>
                    <a:pt x="10107" y="2309"/>
                    <a:pt x="10107" y="2332"/>
                  </a:cubicBezTo>
                  <a:cubicBezTo>
                    <a:pt x="10222" y="2370"/>
                    <a:pt x="10326" y="2447"/>
                    <a:pt x="10391" y="2551"/>
                  </a:cubicBezTo>
                  <a:cubicBezTo>
                    <a:pt x="10445" y="2562"/>
                    <a:pt x="10487" y="2597"/>
                    <a:pt x="10499" y="2647"/>
                  </a:cubicBezTo>
                  <a:cubicBezTo>
                    <a:pt x="10587" y="2681"/>
                    <a:pt x="10664" y="2754"/>
                    <a:pt x="10698" y="2851"/>
                  </a:cubicBezTo>
                  <a:cubicBezTo>
                    <a:pt x="10875" y="2897"/>
                    <a:pt x="11002" y="3008"/>
                    <a:pt x="11106" y="3154"/>
                  </a:cubicBezTo>
                  <a:cubicBezTo>
                    <a:pt x="11256" y="3235"/>
                    <a:pt x="11402" y="3319"/>
                    <a:pt x="11502" y="3465"/>
                  </a:cubicBezTo>
                  <a:cubicBezTo>
                    <a:pt x="11504" y="3465"/>
                    <a:pt x="11507" y="3465"/>
                    <a:pt x="11509" y="3465"/>
                  </a:cubicBezTo>
                  <a:cubicBezTo>
                    <a:pt x="11560" y="3465"/>
                    <a:pt x="11602" y="3502"/>
                    <a:pt x="11617" y="3550"/>
                  </a:cubicBezTo>
                  <a:cubicBezTo>
                    <a:pt x="11694" y="3565"/>
                    <a:pt x="11771" y="3581"/>
                    <a:pt x="11809" y="3657"/>
                  </a:cubicBezTo>
                  <a:cubicBezTo>
                    <a:pt x="11844" y="3657"/>
                    <a:pt x="11870" y="3654"/>
                    <a:pt x="11905" y="3642"/>
                  </a:cubicBezTo>
                  <a:lnTo>
                    <a:pt x="12078" y="3684"/>
                  </a:lnTo>
                  <a:lnTo>
                    <a:pt x="12093" y="3681"/>
                  </a:lnTo>
                  <a:lnTo>
                    <a:pt x="12093" y="3681"/>
                  </a:lnTo>
                  <a:cubicBezTo>
                    <a:pt x="12086" y="3711"/>
                    <a:pt x="12101" y="3738"/>
                    <a:pt x="12124" y="3754"/>
                  </a:cubicBezTo>
                  <a:lnTo>
                    <a:pt x="12170" y="3738"/>
                  </a:lnTo>
                  <a:lnTo>
                    <a:pt x="12209" y="3757"/>
                  </a:lnTo>
                  <a:lnTo>
                    <a:pt x="12408" y="3750"/>
                  </a:lnTo>
                  <a:cubicBezTo>
                    <a:pt x="12432" y="3765"/>
                    <a:pt x="12456" y="3770"/>
                    <a:pt x="12482" y="3770"/>
                  </a:cubicBezTo>
                  <a:cubicBezTo>
                    <a:pt x="12489" y="3770"/>
                    <a:pt x="12497" y="3770"/>
                    <a:pt x="12505" y="3769"/>
                  </a:cubicBezTo>
                  <a:cubicBezTo>
                    <a:pt x="12520" y="3788"/>
                    <a:pt x="12528" y="3811"/>
                    <a:pt x="12535" y="3834"/>
                  </a:cubicBezTo>
                  <a:lnTo>
                    <a:pt x="12908" y="3865"/>
                  </a:lnTo>
                  <a:cubicBezTo>
                    <a:pt x="12927" y="3884"/>
                    <a:pt x="12939" y="3907"/>
                    <a:pt x="12943" y="3934"/>
                  </a:cubicBezTo>
                  <a:cubicBezTo>
                    <a:pt x="13726" y="4107"/>
                    <a:pt x="14422" y="4499"/>
                    <a:pt x="15148" y="4814"/>
                  </a:cubicBezTo>
                  <a:cubicBezTo>
                    <a:pt x="15575" y="4999"/>
                    <a:pt x="16013" y="5152"/>
                    <a:pt x="16436" y="5352"/>
                  </a:cubicBezTo>
                  <a:cubicBezTo>
                    <a:pt x="16689" y="5471"/>
                    <a:pt x="16962" y="5556"/>
                    <a:pt x="17173" y="5759"/>
                  </a:cubicBezTo>
                  <a:cubicBezTo>
                    <a:pt x="17250" y="5759"/>
                    <a:pt x="17327" y="5794"/>
                    <a:pt x="17377" y="5855"/>
                  </a:cubicBezTo>
                  <a:lnTo>
                    <a:pt x="17711" y="5902"/>
                  </a:lnTo>
                  <a:cubicBezTo>
                    <a:pt x="17742" y="5948"/>
                    <a:pt x="17800" y="5978"/>
                    <a:pt x="17857" y="5978"/>
                  </a:cubicBezTo>
                  <a:lnTo>
                    <a:pt x="17880" y="6005"/>
                  </a:lnTo>
                  <a:lnTo>
                    <a:pt x="17919" y="6005"/>
                  </a:lnTo>
                  <a:cubicBezTo>
                    <a:pt x="17934" y="6036"/>
                    <a:pt x="17950" y="6059"/>
                    <a:pt x="17957" y="6086"/>
                  </a:cubicBezTo>
                  <a:cubicBezTo>
                    <a:pt x="17992" y="6082"/>
                    <a:pt x="18019" y="6082"/>
                    <a:pt x="18049" y="6082"/>
                  </a:cubicBezTo>
                  <a:lnTo>
                    <a:pt x="18069" y="6094"/>
                  </a:lnTo>
                  <a:cubicBezTo>
                    <a:pt x="18076" y="6117"/>
                    <a:pt x="18076" y="6140"/>
                    <a:pt x="18084" y="6163"/>
                  </a:cubicBezTo>
                  <a:lnTo>
                    <a:pt x="18257" y="6178"/>
                  </a:lnTo>
                  <a:cubicBezTo>
                    <a:pt x="18274" y="6198"/>
                    <a:pt x="18299" y="6210"/>
                    <a:pt x="18326" y="6210"/>
                  </a:cubicBezTo>
                  <a:cubicBezTo>
                    <a:pt x="18330" y="6210"/>
                    <a:pt x="18334" y="6209"/>
                    <a:pt x="18338" y="6209"/>
                  </a:cubicBezTo>
                  <a:cubicBezTo>
                    <a:pt x="18352" y="6256"/>
                    <a:pt x="18398" y="6290"/>
                    <a:pt x="18449" y="6290"/>
                  </a:cubicBezTo>
                  <a:cubicBezTo>
                    <a:pt x="18451" y="6290"/>
                    <a:pt x="18454" y="6290"/>
                    <a:pt x="18457" y="6290"/>
                  </a:cubicBezTo>
                  <a:cubicBezTo>
                    <a:pt x="18511" y="6343"/>
                    <a:pt x="18564" y="6401"/>
                    <a:pt x="18645" y="6405"/>
                  </a:cubicBezTo>
                  <a:cubicBezTo>
                    <a:pt x="18652" y="6456"/>
                    <a:pt x="18697" y="6486"/>
                    <a:pt x="18747" y="6486"/>
                  </a:cubicBezTo>
                  <a:cubicBezTo>
                    <a:pt x="18750" y="6486"/>
                    <a:pt x="18753" y="6486"/>
                    <a:pt x="18756" y="6486"/>
                  </a:cubicBezTo>
                  <a:lnTo>
                    <a:pt x="18768" y="6497"/>
                  </a:lnTo>
                  <a:cubicBezTo>
                    <a:pt x="18776" y="6520"/>
                    <a:pt x="18776" y="6547"/>
                    <a:pt x="18780" y="6574"/>
                  </a:cubicBezTo>
                  <a:cubicBezTo>
                    <a:pt x="18803" y="6574"/>
                    <a:pt x="18833" y="6566"/>
                    <a:pt x="18856" y="6562"/>
                  </a:cubicBezTo>
                  <a:lnTo>
                    <a:pt x="18949" y="6601"/>
                  </a:lnTo>
                  <a:cubicBezTo>
                    <a:pt x="18956" y="6632"/>
                    <a:pt x="18968" y="6655"/>
                    <a:pt x="18968" y="6682"/>
                  </a:cubicBezTo>
                  <a:lnTo>
                    <a:pt x="19052" y="6682"/>
                  </a:lnTo>
                  <a:lnTo>
                    <a:pt x="19064" y="6689"/>
                  </a:lnTo>
                  <a:cubicBezTo>
                    <a:pt x="19068" y="6712"/>
                    <a:pt x="19072" y="6739"/>
                    <a:pt x="19075" y="6770"/>
                  </a:cubicBezTo>
                  <a:cubicBezTo>
                    <a:pt x="19160" y="6774"/>
                    <a:pt x="19237" y="6789"/>
                    <a:pt x="19275" y="6874"/>
                  </a:cubicBezTo>
                  <a:cubicBezTo>
                    <a:pt x="19352" y="6881"/>
                    <a:pt x="19421" y="6924"/>
                    <a:pt x="19467" y="6985"/>
                  </a:cubicBezTo>
                  <a:cubicBezTo>
                    <a:pt x="19548" y="6989"/>
                    <a:pt x="19621" y="7008"/>
                    <a:pt x="19667" y="7085"/>
                  </a:cubicBezTo>
                  <a:cubicBezTo>
                    <a:pt x="19748" y="7093"/>
                    <a:pt x="19832" y="7093"/>
                    <a:pt x="19879" y="7173"/>
                  </a:cubicBezTo>
                  <a:cubicBezTo>
                    <a:pt x="19959" y="7181"/>
                    <a:pt x="20036" y="7197"/>
                    <a:pt x="20082" y="7277"/>
                  </a:cubicBezTo>
                  <a:cubicBezTo>
                    <a:pt x="20163" y="7289"/>
                    <a:pt x="20236" y="7308"/>
                    <a:pt x="20278" y="7385"/>
                  </a:cubicBezTo>
                  <a:cubicBezTo>
                    <a:pt x="20359" y="7389"/>
                    <a:pt x="20440" y="7400"/>
                    <a:pt x="20478" y="7485"/>
                  </a:cubicBezTo>
                  <a:cubicBezTo>
                    <a:pt x="20563" y="7496"/>
                    <a:pt x="20632" y="7515"/>
                    <a:pt x="20682" y="7585"/>
                  </a:cubicBezTo>
                  <a:cubicBezTo>
                    <a:pt x="20812" y="7596"/>
                    <a:pt x="20928" y="7661"/>
                    <a:pt x="21004" y="7769"/>
                  </a:cubicBezTo>
                  <a:cubicBezTo>
                    <a:pt x="21281" y="7765"/>
                    <a:pt x="21362" y="7642"/>
                    <a:pt x="21281" y="7404"/>
                  </a:cubicBezTo>
                  <a:lnTo>
                    <a:pt x="20889" y="6981"/>
                  </a:lnTo>
                  <a:cubicBezTo>
                    <a:pt x="20878" y="6870"/>
                    <a:pt x="20797" y="6816"/>
                    <a:pt x="20709" y="6770"/>
                  </a:cubicBezTo>
                  <a:cubicBezTo>
                    <a:pt x="20705" y="6708"/>
                    <a:pt x="20701" y="6643"/>
                    <a:pt x="20689" y="6582"/>
                  </a:cubicBezTo>
                  <a:lnTo>
                    <a:pt x="20509" y="6463"/>
                  </a:lnTo>
                  <a:cubicBezTo>
                    <a:pt x="20463" y="6336"/>
                    <a:pt x="20420" y="6209"/>
                    <a:pt x="20378" y="6082"/>
                  </a:cubicBezTo>
                  <a:cubicBezTo>
                    <a:pt x="20324" y="6078"/>
                    <a:pt x="20282" y="6028"/>
                    <a:pt x="20286" y="5971"/>
                  </a:cubicBezTo>
                  <a:cubicBezTo>
                    <a:pt x="20136" y="5886"/>
                    <a:pt x="20028" y="5752"/>
                    <a:pt x="19963" y="5586"/>
                  </a:cubicBezTo>
                  <a:cubicBezTo>
                    <a:pt x="19957" y="5587"/>
                    <a:pt x="19951" y="5588"/>
                    <a:pt x="19946" y="5588"/>
                  </a:cubicBezTo>
                  <a:cubicBezTo>
                    <a:pt x="19844" y="5588"/>
                    <a:pt x="19812" y="5463"/>
                    <a:pt x="19713" y="5448"/>
                  </a:cubicBezTo>
                  <a:lnTo>
                    <a:pt x="19667" y="5275"/>
                  </a:lnTo>
                  <a:cubicBezTo>
                    <a:pt x="19552" y="5214"/>
                    <a:pt x="19490" y="5106"/>
                    <a:pt x="19452" y="4987"/>
                  </a:cubicBezTo>
                  <a:cubicBezTo>
                    <a:pt x="19398" y="4972"/>
                    <a:pt x="19364" y="4918"/>
                    <a:pt x="19367" y="4868"/>
                  </a:cubicBezTo>
                  <a:cubicBezTo>
                    <a:pt x="19317" y="4853"/>
                    <a:pt x="19268" y="4829"/>
                    <a:pt x="19268" y="4760"/>
                  </a:cubicBezTo>
                  <a:cubicBezTo>
                    <a:pt x="19195" y="4726"/>
                    <a:pt x="19152" y="4657"/>
                    <a:pt x="19148" y="4580"/>
                  </a:cubicBezTo>
                  <a:cubicBezTo>
                    <a:pt x="19095" y="4568"/>
                    <a:pt x="19056" y="4518"/>
                    <a:pt x="19060" y="4464"/>
                  </a:cubicBezTo>
                  <a:cubicBezTo>
                    <a:pt x="18976" y="4430"/>
                    <a:pt x="18926" y="4376"/>
                    <a:pt x="18941" y="4280"/>
                  </a:cubicBezTo>
                  <a:cubicBezTo>
                    <a:pt x="18887" y="4265"/>
                    <a:pt x="18856" y="4215"/>
                    <a:pt x="18864" y="4161"/>
                  </a:cubicBezTo>
                  <a:cubicBezTo>
                    <a:pt x="18749" y="4092"/>
                    <a:pt x="18664" y="4011"/>
                    <a:pt x="18649" y="3869"/>
                  </a:cubicBezTo>
                  <a:cubicBezTo>
                    <a:pt x="18595" y="3857"/>
                    <a:pt x="18557" y="3811"/>
                    <a:pt x="18560" y="3757"/>
                  </a:cubicBezTo>
                  <a:cubicBezTo>
                    <a:pt x="18511" y="3754"/>
                    <a:pt x="18464" y="3723"/>
                    <a:pt x="18445" y="3677"/>
                  </a:cubicBezTo>
                  <a:cubicBezTo>
                    <a:pt x="18376" y="3677"/>
                    <a:pt x="18349" y="3631"/>
                    <a:pt x="18345" y="3569"/>
                  </a:cubicBezTo>
                  <a:cubicBezTo>
                    <a:pt x="18295" y="3561"/>
                    <a:pt x="18261" y="3511"/>
                    <a:pt x="18253" y="3461"/>
                  </a:cubicBezTo>
                  <a:cubicBezTo>
                    <a:pt x="18203" y="3454"/>
                    <a:pt x="18157" y="3415"/>
                    <a:pt x="18149" y="3365"/>
                  </a:cubicBezTo>
                  <a:lnTo>
                    <a:pt x="17761" y="3269"/>
                  </a:lnTo>
                  <a:lnTo>
                    <a:pt x="17734" y="3246"/>
                  </a:lnTo>
                  <a:cubicBezTo>
                    <a:pt x="17730" y="3219"/>
                    <a:pt x="17730" y="3196"/>
                    <a:pt x="17734" y="3166"/>
                  </a:cubicBezTo>
                  <a:lnTo>
                    <a:pt x="17573" y="3043"/>
                  </a:lnTo>
                  <a:cubicBezTo>
                    <a:pt x="17561" y="2981"/>
                    <a:pt x="17550" y="2920"/>
                    <a:pt x="17538" y="2858"/>
                  </a:cubicBezTo>
                  <a:cubicBezTo>
                    <a:pt x="17492" y="2851"/>
                    <a:pt x="17454" y="2808"/>
                    <a:pt x="17442" y="2758"/>
                  </a:cubicBezTo>
                  <a:cubicBezTo>
                    <a:pt x="17273" y="2716"/>
                    <a:pt x="17131" y="2593"/>
                    <a:pt x="17054" y="2443"/>
                  </a:cubicBezTo>
                  <a:lnTo>
                    <a:pt x="16847" y="2243"/>
                  </a:lnTo>
                  <a:cubicBezTo>
                    <a:pt x="16797" y="2243"/>
                    <a:pt x="16747" y="2201"/>
                    <a:pt x="16735" y="2147"/>
                  </a:cubicBezTo>
                  <a:lnTo>
                    <a:pt x="16647" y="2067"/>
                  </a:lnTo>
                  <a:cubicBezTo>
                    <a:pt x="16678" y="2044"/>
                    <a:pt x="16685" y="1994"/>
                    <a:pt x="16658" y="1963"/>
                  </a:cubicBezTo>
                  <a:cubicBezTo>
                    <a:pt x="16655" y="1951"/>
                    <a:pt x="16647" y="1947"/>
                    <a:pt x="16635" y="1944"/>
                  </a:cubicBezTo>
                  <a:cubicBezTo>
                    <a:pt x="16582" y="1878"/>
                    <a:pt x="16493" y="1894"/>
                    <a:pt x="16439" y="1840"/>
                  </a:cubicBezTo>
                  <a:cubicBezTo>
                    <a:pt x="16412" y="1798"/>
                    <a:pt x="16363" y="1763"/>
                    <a:pt x="16309" y="1744"/>
                  </a:cubicBezTo>
                  <a:cubicBezTo>
                    <a:pt x="16282" y="1744"/>
                    <a:pt x="16255" y="1740"/>
                    <a:pt x="16236" y="1721"/>
                  </a:cubicBezTo>
                  <a:lnTo>
                    <a:pt x="16128" y="1644"/>
                  </a:lnTo>
                  <a:lnTo>
                    <a:pt x="16124" y="1655"/>
                  </a:lnTo>
                  <a:lnTo>
                    <a:pt x="15924" y="1636"/>
                  </a:lnTo>
                  <a:cubicBezTo>
                    <a:pt x="15682" y="1486"/>
                    <a:pt x="15540" y="1202"/>
                    <a:pt x="15244" y="1129"/>
                  </a:cubicBezTo>
                  <a:cubicBezTo>
                    <a:pt x="15206" y="1068"/>
                    <a:pt x="15164" y="1006"/>
                    <a:pt x="15125" y="945"/>
                  </a:cubicBezTo>
                  <a:cubicBezTo>
                    <a:pt x="15071" y="937"/>
                    <a:pt x="15029" y="906"/>
                    <a:pt x="15014" y="852"/>
                  </a:cubicBezTo>
                  <a:cubicBezTo>
                    <a:pt x="14864" y="806"/>
                    <a:pt x="14714" y="768"/>
                    <a:pt x="14618" y="641"/>
                  </a:cubicBezTo>
                  <a:cubicBezTo>
                    <a:pt x="14533" y="641"/>
                    <a:pt x="14457" y="626"/>
                    <a:pt x="14414" y="545"/>
                  </a:cubicBezTo>
                  <a:cubicBezTo>
                    <a:pt x="14143" y="511"/>
                    <a:pt x="13927" y="314"/>
                    <a:pt x="13646" y="314"/>
                  </a:cubicBezTo>
                  <a:cubicBezTo>
                    <a:pt x="13641" y="314"/>
                    <a:pt x="13636" y="314"/>
                    <a:pt x="13630" y="314"/>
                  </a:cubicBezTo>
                  <a:cubicBezTo>
                    <a:pt x="13616" y="259"/>
                    <a:pt x="13593" y="217"/>
                    <a:pt x="13529" y="215"/>
                  </a:cubicBezTo>
                  <a:lnTo>
                    <a:pt x="13529" y="215"/>
                  </a:lnTo>
                  <a:lnTo>
                    <a:pt x="13511" y="241"/>
                  </a:lnTo>
                  <a:lnTo>
                    <a:pt x="13504" y="241"/>
                  </a:lnTo>
                  <a:lnTo>
                    <a:pt x="13527" y="215"/>
                  </a:lnTo>
                  <a:lnTo>
                    <a:pt x="13527" y="215"/>
                  </a:lnTo>
                  <a:cubicBezTo>
                    <a:pt x="13526" y="214"/>
                    <a:pt x="13524" y="214"/>
                    <a:pt x="13523" y="214"/>
                  </a:cubicBezTo>
                  <a:cubicBezTo>
                    <a:pt x="13519" y="188"/>
                    <a:pt x="13511" y="161"/>
                    <a:pt x="13504" y="138"/>
                  </a:cubicBezTo>
                  <a:cubicBezTo>
                    <a:pt x="13371" y="130"/>
                    <a:pt x="13238" y="103"/>
                    <a:pt x="13105" y="103"/>
                  </a:cubicBezTo>
                  <a:cubicBezTo>
                    <a:pt x="13042" y="103"/>
                    <a:pt x="12979" y="109"/>
                    <a:pt x="12916" y="126"/>
                  </a:cubicBezTo>
                  <a:cubicBezTo>
                    <a:pt x="12908" y="153"/>
                    <a:pt x="12900" y="180"/>
                    <a:pt x="12889" y="207"/>
                  </a:cubicBezTo>
                  <a:cubicBezTo>
                    <a:pt x="12882" y="205"/>
                    <a:pt x="12875" y="204"/>
                    <a:pt x="12869" y="204"/>
                  </a:cubicBezTo>
                  <a:cubicBezTo>
                    <a:pt x="12850" y="204"/>
                    <a:pt x="12832" y="212"/>
                    <a:pt x="12812" y="226"/>
                  </a:cubicBezTo>
                  <a:cubicBezTo>
                    <a:pt x="12799" y="227"/>
                    <a:pt x="12786" y="228"/>
                    <a:pt x="12773" y="228"/>
                  </a:cubicBezTo>
                  <a:cubicBezTo>
                    <a:pt x="12718" y="228"/>
                    <a:pt x="12659" y="218"/>
                    <a:pt x="12603" y="218"/>
                  </a:cubicBezTo>
                  <a:cubicBezTo>
                    <a:pt x="12527" y="218"/>
                    <a:pt x="12457" y="236"/>
                    <a:pt x="12405" y="322"/>
                  </a:cubicBezTo>
                  <a:lnTo>
                    <a:pt x="12216" y="349"/>
                  </a:lnTo>
                  <a:lnTo>
                    <a:pt x="12205" y="330"/>
                  </a:lnTo>
                  <a:cubicBezTo>
                    <a:pt x="12224" y="276"/>
                    <a:pt x="12228" y="226"/>
                    <a:pt x="12109" y="222"/>
                  </a:cubicBezTo>
                  <a:cubicBezTo>
                    <a:pt x="12096" y="237"/>
                    <a:pt x="12077" y="247"/>
                    <a:pt x="12059" y="247"/>
                  </a:cubicBezTo>
                  <a:cubicBezTo>
                    <a:pt x="12049" y="247"/>
                    <a:pt x="12040" y="244"/>
                    <a:pt x="12032" y="238"/>
                  </a:cubicBezTo>
                  <a:cubicBezTo>
                    <a:pt x="11959" y="268"/>
                    <a:pt x="11883" y="284"/>
                    <a:pt x="11807" y="284"/>
                  </a:cubicBezTo>
                  <a:cubicBezTo>
                    <a:pt x="11731" y="284"/>
                    <a:pt x="11655" y="268"/>
                    <a:pt x="11582" y="238"/>
                  </a:cubicBezTo>
                  <a:cubicBezTo>
                    <a:pt x="11575" y="250"/>
                    <a:pt x="11562" y="256"/>
                    <a:pt x="11548" y="256"/>
                  </a:cubicBezTo>
                  <a:cubicBezTo>
                    <a:pt x="11540" y="256"/>
                    <a:pt x="11532" y="253"/>
                    <a:pt x="11525" y="249"/>
                  </a:cubicBezTo>
                  <a:cubicBezTo>
                    <a:pt x="11521" y="249"/>
                    <a:pt x="11521" y="245"/>
                    <a:pt x="11517" y="241"/>
                  </a:cubicBezTo>
                  <a:cubicBezTo>
                    <a:pt x="11271" y="433"/>
                    <a:pt x="10956" y="284"/>
                    <a:pt x="10695" y="410"/>
                  </a:cubicBezTo>
                  <a:cubicBezTo>
                    <a:pt x="10631" y="401"/>
                    <a:pt x="10565" y="379"/>
                    <a:pt x="10498" y="379"/>
                  </a:cubicBezTo>
                  <a:cubicBezTo>
                    <a:pt x="10456" y="379"/>
                    <a:pt x="10413" y="388"/>
                    <a:pt x="10372" y="414"/>
                  </a:cubicBezTo>
                  <a:lnTo>
                    <a:pt x="10349" y="422"/>
                  </a:lnTo>
                  <a:cubicBezTo>
                    <a:pt x="10060" y="332"/>
                    <a:pt x="9772" y="247"/>
                    <a:pt x="9478" y="247"/>
                  </a:cubicBezTo>
                  <a:cubicBezTo>
                    <a:pt x="9333" y="247"/>
                    <a:pt x="9187" y="268"/>
                    <a:pt x="9038" y="318"/>
                  </a:cubicBezTo>
                  <a:lnTo>
                    <a:pt x="9035" y="318"/>
                  </a:lnTo>
                  <a:cubicBezTo>
                    <a:pt x="8961" y="234"/>
                    <a:pt x="8875" y="215"/>
                    <a:pt x="8785" y="215"/>
                  </a:cubicBezTo>
                  <a:cubicBezTo>
                    <a:pt x="8717" y="215"/>
                    <a:pt x="8646" y="226"/>
                    <a:pt x="8577" y="226"/>
                  </a:cubicBezTo>
                  <a:lnTo>
                    <a:pt x="8554" y="203"/>
                  </a:lnTo>
                  <a:lnTo>
                    <a:pt x="8524" y="218"/>
                  </a:lnTo>
                  <a:cubicBezTo>
                    <a:pt x="8393" y="103"/>
                    <a:pt x="8231" y="134"/>
                    <a:pt x="8078" y="122"/>
                  </a:cubicBezTo>
                  <a:lnTo>
                    <a:pt x="8074" y="115"/>
                  </a:lnTo>
                  <a:cubicBezTo>
                    <a:pt x="7892" y="24"/>
                    <a:pt x="7706" y="0"/>
                    <a:pt x="75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9"/>
            <p:cNvSpPr/>
            <p:nvPr/>
          </p:nvSpPr>
          <p:spPr>
            <a:xfrm>
              <a:off x="1483891" y="1706639"/>
              <a:ext cx="59869" cy="33533"/>
            </a:xfrm>
            <a:custGeom>
              <a:avLst/>
              <a:gdLst/>
              <a:ahLst/>
              <a:cxnLst/>
              <a:rect l="l" t="t" r="r" b="b"/>
              <a:pathLst>
                <a:path w="1930" h="1081" extrusionOk="0">
                  <a:moveTo>
                    <a:pt x="1360" y="1"/>
                  </a:moveTo>
                  <a:cubicBezTo>
                    <a:pt x="1273" y="1"/>
                    <a:pt x="1186" y="25"/>
                    <a:pt x="1107" y="97"/>
                  </a:cubicBezTo>
                  <a:lnTo>
                    <a:pt x="534" y="204"/>
                  </a:lnTo>
                  <a:cubicBezTo>
                    <a:pt x="531" y="204"/>
                    <a:pt x="528" y="204"/>
                    <a:pt x="524" y="204"/>
                  </a:cubicBezTo>
                  <a:cubicBezTo>
                    <a:pt x="308" y="204"/>
                    <a:pt x="439" y="329"/>
                    <a:pt x="457" y="416"/>
                  </a:cubicBezTo>
                  <a:cubicBezTo>
                    <a:pt x="519" y="489"/>
                    <a:pt x="588" y="550"/>
                    <a:pt x="650" y="616"/>
                  </a:cubicBezTo>
                  <a:cubicBezTo>
                    <a:pt x="630" y="627"/>
                    <a:pt x="615" y="646"/>
                    <a:pt x="615" y="666"/>
                  </a:cubicBezTo>
                  <a:cubicBezTo>
                    <a:pt x="530" y="585"/>
                    <a:pt x="381" y="616"/>
                    <a:pt x="300" y="527"/>
                  </a:cubicBezTo>
                  <a:cubicBezTo>
                    <a:pt x="273" y="527"/>
                    <a:pt x="250" y="520"/>
                    <a:pt x="227" y="516"/>
                  </a:cubicBezTo>
                  <a:cubicBezTo>
                    <a:pt x="183" y="451"/>
                    <a:pt x="115" y="414"/>
                    <a:pt x="44" y="414"/>
                  </a:cubicBezTo>
                  <a:cubicBezTo>
                    <a:pt x="35" y="414"/>
                    <a:pt x="25" y="414"/>
                    <a:pt x="16" y="416"/>
                  </a:cubicBezTo>
                  <a:cubicBezTo>
                    <a:pt x="0" y="508"/>
                    <a:pt x="12" y="589"/>
                    <a:pt x="108" y="631"/>
                  </a:cubicBezTo>
                  <a:cubicBezTo>
                    <a:pt x="131" y="819"/>
                    <a:pt x="308" y="881"/>
                    <a:pt x="419" y="992"/>
                  </a:cubicBezTo>
                  <a:cubicBezTo>
                    <a:pt x="480" y="1053"/>
                    <a:pt x="539" y="1080"/>
                    <a:pt x="596" y="1080"/>
                  </a:cubicBezTo>
                  <a:cubicBezTo>
                    <a:pt x="679" y="1080"/>
                    <a:pt x="756" y="1021"/>
                    <a:pt x="823" y="923"/>
                  </a:cubicBezTo>
                  <a:cubicBezTo>
                    <a:pt x="826" y="862"/>
                    <a:pt x="830" y="804"/>
                    <a:pt x="830" y="742"/>
                  </a:cubicBezTo>
                  <a:cubicBezTo>
                    <a:pt x="957" y="554"/>
                    <a:pt x="1180" y="477"/>
                    <a:pt x="1330" y="320"/>
                  </a:cubicBezTo>
                  <a:cubicBezTo>
                    <a:pt x="1349" y="317"/>
                    <a:pt x="1366" y="316"/>
                    <a:pt x="1383" y="316"/>
                  </a:cubicBezTo>
                  <a:cubicBezTo>
                    <a:pt x="1632" y="316"/>
                    <a:pt x="1625" y="575"/>
                    <a:pt x="1729" y="719"/>
                  </a:cubicBezTo>
                  <a:cubicBezTo>
                    <a:pt x="1750" y="725"/>
                    <a:pt x="1767" y="728"/>
                    <a:pt x="1781" y="728"/>
                  </a:cubicBezTo>
                  <a:cubicBezTo>
                    <a:pt x="1836" y="728"/>
                    <a:pt x="1851" y="688"/>
                    <a:pt x="1829" y="616"/>
                  </a:cubicBezTo>
                  <a:cubicBezTo>
                    <a:pt x="1825" y="423"/>
                    <a:pt x="1929" y="151"/>
                    <a:pt x="1710" y="85"/>
                  </a:cubicBezTo>
                  <a:cubicBezTo>
                    <a:pt x="1612" y="53"/>
                    <a:pt x="1486" y="1"/>
                    <a:pt x="13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9"/>
            <p:cNvSpPr/>
            <p:nvPr/>
          </p:nvSpPr>
          <p:spPr>
            <a:xfrm>
              <a:off x="1567924" y="1711167"/>
              <a:ext cx="48888" cy="33657"/>
            </a:xfrm>
            <a:custGeom>
              <a:avLst/>
              <a:gdLst/>
              <a:ahLst/>
              <a:cxnLst/>
              <a:rect l="l" t="t" r="r" b="b"/>
              <a:pathLst>
                <a:path w="1576" h="1085" extrusionOk="0">
                  <a:moveTo>
                    <a:pt x="141" y="1"/>
                  </a:moveTo>
                  <a:cubicBezTo>
                    <a:pt x="97" y="1"/>
                    <a:pt x="51" y="7"/>
                    <a:pt x="0" y="20"/>
                  </a:cubicBezTo>
                  <a:cubicBezTo>
                    <a:pt x="157" y="151"/>
                    <a:pt x="129" y="451"/>
                    <a:pt x="422" y="451"/>
                  </a:cubicBezTo>
                  <a:cubicBezTo>
                    <a:pt x="431" y="451"/>
                    <a:pt x="440" y="451"/>
                    <a:pt x="450" y="450"/>
                  </a:cubicBezTo>
                  <a:lnTo>
                    <a:pt x="1045" y="900"/>
                  </a:lnTo>
                  <a:cubicBezTo>
                    <a:pt x="1088" y="988"/>
                    <a:pt x="1165" y="1038"/>
                    <a:pt x="1245" y="1084"/>
                  </a:cubicBezTo>
                  <a:lnTo>
                    <a:pt x="1576" y="1077"/>
                  </a:lnTo>
                  <a:cubicBezTo>
                    <a:pt x="1491" y="831"/>
                    <a:pt x="1303" y="708"/>
                    <a:pt x="1057" y="658"/>
                  </a:cubicBezTo>
                  <a:cubicBezTo>
                    <a:pt x="1030" y="343"/>
                    <a:pt x="711" y="404"/>
                    <a:pt x="546" y="270"/>
                  </a:cubicBezTo>
                  <a:cubicBezTo>
                    <a:pt x="446" y="114"/>
                    <a:pt x="326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9"/>
            <p:cNvSpPr/>
            <p:nvPr/>
          </p:nvSpPr>
          <p:spPr>
            <a:xfrm>
              <a:off x="1428334" y="1703319"/>
              <a:ext cx="34587" cy="31858"/>
            </a:xfrm>
            <a:custGeom>
              <a:avLst/>
              <a:gdLst/>
              <a:ahLst/>
              <a:cxnLst/>
              <a:rect l="l" t="t" r="r" b="b"/>
              <a:pathLst>
                <a:path w="1115" h="1027" extrusionOk="0">
                  <a:moveTo>
                    <a:pt x="1" y="0"/>
                  </a:moveTo>
                  <a:cubicBezTo>
                    <a:pt x="12" y="115"/>
                    <a:pt x="97" y="165"/>
                    <a:pt x="177" y="219"/>
                  </a:cubicBezTo>
                  <a:lnTo>
                    <a:pt x="293" y="338"/>
                  </a:lnTo>
                  <a:cubicBezTo>
                    <a:pt x="400" y="627"/>
                    <a:pt x="704" y="657"/>
                    <a:pt x="904" y="819"/>
                  </a:cubicBezTo>
                  <a:cubicBezTo>
                    <a:pt x="846" y="1015"/>
                    <a:pt x="1003" y="1003"/>
                    <a:pt x="1115" y="1026"/>
                  </a:cubicBezTo>
                  <a:lnTo>
                    <a:pt x="1107" y="830"/>
                  </a:lnTo>
                  <a:cubicBezTo>
                    <a:pt x="1073" y="830"/>
                    <a:pt x="1050" y="819"/>
                    <a:pt x="1023" y="815"/>
                  </a:cubicBezTo>
                  <a:lnTo>
                    <a:pt x="1000" y="638"/>
                  </a:lnTo>
                  <a:cubicBezTo>
                    <a:pt x="957" y="557"/>
                    <a:pt x="857" y="577"/>
                    <a:pt x="792" y="530"/>
                  </a:cubicBezTo>
                  <a:cubicBezTo>
                    <a:pt x="650" y="438"/>
                    <a:pt x="569" y="273"/>
                    <a:pt x="389" y="231"/>
                  </a:cubicBezTo>
                  <a:cubicBezTo>
                    <a:pt x="369" y="208"/>
                    <a:pt x="350" y="200"/>
                    <a:pt x="327" y="192"/>
                  </a:cubicBezTo>
                  <a:cubicBezTo>
                    <a:pt x="246" y="85"/>
                    <a:pt x="131" y="19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9"/>
            <p:cNvSpPr/>
            <p:nvPr/>
          </p:nvSpPr>
          <p:spPr>
            <a:xfrm>
              <a:off x="1544318" y="1728353"/>
              <a:ext cx="5397" cy="6607"/>
            </a:xfrm>
            <a:custGeom>
              <a:avLst/>
              <a:gdLst/>
              <a:ahLst/>
              <a:cxnLst/>
              <a:rect l="l" t="t" r="r" b="b"/>
              <a:pathLst>
                <a:path w="174" h="213" extrusionOk="0">
                  <a:moveTo>
                    <a:pt x="100" y="0"/>
                  </a:moveTo>
                  <a:cubicBezTo>
                    <a:pt x="20" y="46"/>
                    <a:pt x="0" y="119"/>
                    <a:pt x="8" y="200"/>
                  </a:cubicBezTo>
                  <a:cubicBezTo>
                    <a:pt x="25" y="209"/>
                    <a:pt x="47" y="213"/>
                    <a:pt x="66" y="213"/>
                  </a:cubicBezTo>
                  <a:cubicBezTo>
                    <a:pt x="73" y="213"/>
                    <a:pt x="79" y="212"/>
                    <a:pt x="85" y="212"/>
                  </a:cubicBezTo>
                  <a:lnTo>
                    <a:pt x="173" y="39"/>
                  </a:lnTo>
                  <a:cubicBezTo>
                    <a:pt x="146" y="23"/>
                    <a:pt x="123" y="8"/>
                    <a:pt x="1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9"/>
            <p:cNvSpPr/>
            <p:nvPr/>
          </p:nvSpPr>
          <p:spPr>
            <a:xfrm>
              <a:off x="1377679" y="1736821"/>
              <a:ext cx="25498" cy="27080"/>
            </a:xfrm>
            <a:custGeom>
              <a:avLst/>
              <a:gdLst/>
              <a:ahLst/>
              <a:cxnLst/>
              <a:rect l="l" t="t" r="r" b="b"/>
              <a:pathLst>
                <a:path w="822" h="873" extrusionOk="0">
                  <a:moveTo>
                    <a:pt x="730" y="0"/>
                  </a:moveTo>
                  <a:cubicBezTo>
                    <a:pt x="693" y="0"/>
                    <a:pt x="648" y="13"/>
                    <a:pt x="608" y="19"/>
                  </a:cubicBezTo>
                  <a:lnTo>
                    <a:pt x="319" y="257"/>
                  </a:lnTo>
                  <a:cubicBezTo>
                    <a:pt x="158" y="319"/>
                    <a:pt x="112" y="442"/>
                    <a:pt x="150" y="603"/>
                  </a:cubicBezTo>
                  <a:cubicBezTo>
                    <a:pt x="158" y="622"/>
                    <a:pt x="173" y="642"/>
                    <a:pt x="189" y="657"/>
                  </a:cubicBezTo>
                  <a:cubicBezTo>
                    <a:pt x="180" y="656"/>
                    <a:pt x="171" y="655"/>
                    <a:pt x="162" y="655"/>
                  </a:cubicBezTo>
                  <a:cubicBezTo>
                    <a:pt x="94" y="655"/>
                    <a:pt x="31" y="692"/>
                    <a:pt x="0" y="753"/>
                  </a:cubicBezTo>
                  <a:lnTo>
                    <a:pt x="12" y="872"/>
                  </a:lnTo>
                  <a:lnTo>
                    <a:pt x="212" y="757"/>
                  </a:lnTo>
                  <a:cubicBezTo>
                    <a:pt x="223" y="757"/>
                    <a:pt x="227" y="749"/>
                    <a:pt x="235" y="722"/>
                  </a:cubicBezTo>
                  <a:cubicBezTo>
                    <a:pt x="242" y="711"/>
                    <a:pt x="235" y="695"/>
                    <a:pt x="231" y="680"/>
                  </a:cubicBezTo>
                  <a:lnTo>
                    <a:pt x="231" y="680"/>
                  </a:lnTo>
                  <a:cubicBezTo>
                    <a:pt x="242" y="684"/>
                    <a:pt x="246" y="692"/>
                    <a:pt x="254" y="692"/>
                  </a:cubicBezTo>
                  <a:lnTo>
                    <a:pt x="304" y="634"/>
                  </a:lnTo>
                  <a:cubicBezTo>
                    <a:pt x="396" y="523"/>
                    <a:pt x="465" y="396"/>
                    <a:pt x="600" y="327"/>
                  </a:cubicBezTo>
                  <a:cubicBezTo>
                    <a:pt x="650" y="311"/>
                    <a:pt x="688" y="280"/>
                    <a:pt x="711" y="242"/>
                  </a:cubicBezTo>
                  <a:lnTo>
                    <a:pt x="807" y="138"/>
                  </a:lnTo>
                  <a:cubicBezTo>
                    <a:pt x="821" y="27"/>
                    <a:pt x="784" y="0"/>
                    <a:pt x="7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9"/>
            <p:cNvSpPr/>
            <p:nvPr/>
          </p:nvSpPr>
          <p:spPr>
            <a:xfrm>
              <a:off x="1343122" y="1738496"/>
              <a:ext cx="22179" cy="12656"/>
            </a:xfrm>
            <a:custGeom>
              <a:avLst/>
              <a:gdLst/>
              <a:ahLst/>
              <a:cxnLst/>
              <a:rect l="l" t="t" r="r" b="b"/>
              <a:pathLst>
                <a:path w="715" h="408" extrusionOk="0">
                  <a:moveTo>
                    <a:pt x="401" y="1"/>
                  </a:moveTo>
                  <a:cubicBezTo>
                    <a:pt x="294" y="1"/>
                    <a:pt x="189" y="17"/>
                    <a:pt x="96" y="96"/>
                  </a:cubicBezTo>
                  <a:cubicBezTo>
                    <a:pt x="0" y="315"/>
                    <a:pt x="38" y="369"/>
                    <a:pt x="323" y="407"/>
                  </a:cubicBezTo>
                  <a:cubicBezTo>
                    <a:pt x="380" y="330"/>
                    <a:pt x="473" y="357"/>
                    <a:pt x="550" y="330"/>
                  </a:cubicBezTo>
                  <a:cubicBezTo>
                    <a:pt x="596" y="296"/>
                    <a:pt x="634" y="250"/>
                    <a:pt x="653" y="196"/>
                  </a:cubicBezTo>
                  <a:lnTo>
                    <a:pt x="669" y="196"/>
                  </a:lnTo>
                  <a:lnTo>
                    <a:pt x="715" y="192"/>
                  </a:lnTo>
                  <a:lnTo>
                    <a:pt x="657" y="138"/>
                  </a:lnTo>
                  <a:lnTo>
                    <a:pt x="657" y="123"/>
                  </a:lnTo>
                  <a:cubicBezTo>
                    <a:pt x="646" y="104"/>
                    <a:pt x="634" y="84"/>
                    <a:pt x="619" y="69"/>
                  </a:cubicBezTo>
                  <a:lnTo>
                    <a:pt x="615" y="69"/>
                  </a:lnTo>
                  <a:cubicBezTo>
                    <a:pt x="615" y="50"/>
                    <a:pt x="615" y="27"/>
                    <a:pt x="611" y="7"/>
                  </a:cubicBezTo>
                  <a:cubicBezTo>
                    <a:pt x="542" y="7"/>
                    <a:pt x="471" y="1"/>
                    <a:pt x="4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9"/>
            <p:cNvSpPr/>
            <p:nvPr/>
          </p:nvSpPr>
          <p:spPr>
            <a:xfrm>
              <a:off x="1262408" y="1768120"/>
              <a:ext cx="29469" cy="12191"/>
            </a:xfrm>
            <a:custGeom>
              <a:avLst/>
              <a:gdLst/>
              <a:ahLst/>
              <a:cxnLst/>
              <a:rect l="l" t="t" r="r" b="b"/>
              <a:pathLst>
                <a:path w="950" h="393" extrusionOk="0">
                  <a:moveTo>
                    <a:pt x="699" y="1"/>
                  </a:moveTo>
                  <a:cubicBezTo>
                    <a:pt x="669" y="1"/>
                    <a:pt x="633" y="11"/>
                    <a:pt x="589" y="36"/>
                  </a:cubicBezTo>
                  <a:cubicBezTo>
                    <a:pt x="558" y="44"/>
                    <a:pt x="523" y="52"/>
                    <a:pt x="492" y="67"/>
                  </a:cubicBezTo>
                  <a:cubicBezTo>
                    <a:pt x="350" y="163"/>
                    <a:pt x="1" y="109"/>
                    <a:pt x="62" y="267"/>
                  </a:cubicBezTo>
                  <a:cubicBezTo>
                    <a:pt x="99" y="360"/>
                    <a:pt x="151" y="393"/>
                    <a:pt x="209" y="393"/>
                  </a:cubicBezTo>
                  <a:cubicBezTo>
                    <a:pt x="327" y="393"/>
                    <a:pt x="473" y="264"/>
                    <a:pt x="596" y="236"/>
                  </a:cubicBezTo>
                  <a:cubicBezTo>
                    <a:pt x="657" y="264"/>
                    <a:pt x="719" y="307"/>
                    <a:pt x="786" y="307"/>
                  </a:cubicBezTo>
                  <a:cubicBezTo>
                    <a:pt x="838" y="307"/>
                    <a:pt x="892" y="281"/>
                    <a:pt x="950" y="201"/>
                  </a:cubicBezTo>
                  <a:cubicBezTo>
                    <a:pt x="845" y="168"/>
                    <a:pt x="819" y="1"/>
                    <a:pt x="6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9"/>
            <p:cNvSpPr/>
            <p:nvPr/>
          </p:nvSpPr>
          <p:spPr>
            <a:xfrm>
              <a:off x="1181477" y="1748236"/>
              <a:ext cx="32912" cy="46902"/>
            </a:xfrm>
            <a:custGeom>
              <a:avLst/>
              <a:gdLst/>
              <a:ahLst/>
              <a:cxnLst/>
              <a:rect l="l" t="t" r="r" b="b"/>
              <a:pathLst>
                <a:path w="1061" h="1512" extrusionOk="0">
                  <a:moveTo>
                    <a:pt x="984" y="1"/>
                  </a:moveTo>
                  <a:cubicBezTo>
                    <a:pt x="804" y="155"/>
                    <a:pt x="611" y="308"/>
                    <a:pt x="565" y="573"/>
                  </a:cubicBezTo>
                  <a:cubicBezTo>
                    <a:pt x="327" y="762"/>
                    <a:pt x="254" y="1069"/>
                    <a:pt x="77" y="1300"/>
                  </a:cubicBezTo>
                  <a:cubicBezTo>
                    <a:pt x="8" y="1419"/>
                    <a:pt x="0" y="1511"/>
                    <a:pt x="181" y="1511"/>
                  </a:cubicBezTo>
                  <a:lnTo>
                    <a:pt x="688" y="696"/>
                  </a:lnTo>
                  <a:lnTo>
                    <a:pt x="984" y="289"/>
                  </a:lnTo>
                  <a:cubicBezTo>
                    <a:pt x="1034" y="193"/>
                    <a:pt x="1061" y="97"/>
                    <a:pt x="98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9"/>
            <p:cNvSpPr/>
            <p:nvPr/>
          </p:nvSpPr>
          <p:spPr>
            <a:xfrm>
              <a:off x="1536098" y="1744793"/>
              <a:ext cx="3474" cy="2295"/>
            </a:xfrm>
            <a:custGeom>
              <a:avLst/>
              <a:gdLst/>
              <a:ahLst/>
              <a:cxnLst/>
              <a:rect l="l" t="t" r="r" b="b"/>
              <a:pathLst>
                <a:path w="112" h="74" extrusionOk="0">
                  <a:moveTo>
                    <a:pt x="35" y="0"/>
                  </a:moveTo>
                  <a:cubicBezTo>
                    <a:pt x="23" y="0"/>
                    <a:pt x="8" y="23"/>
                    <a:pt x="0" y="35"/>
                  </a:cubicBezTo>
                  <a:cubicBezTo>
                    <a:pt x="19" y="50"/>
                    <a:pt x="39" y="73"/>
                    <a:pt x="58" y="73"/>
                  </a:cubicBezTo>
                  <a:cubicBezTo>
                    <a:pt x="77" y="73"/>
                    <a:pt x="93" y="50"/>
                    <a:pt x="112" y="31"/>
                  </a:cubicBezTo>
                  <a:cubicBezTo>
                    <a:pt x="85" y="20"/>
                    <a:pt x="58" y="12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9"/>
            <p:cNvSpPr/>
            <p:nvPr/>
          </p:nvSpPr>
          <p:spPr>
            <a:xfrm>
              <a:off x="1352180" y="1724847"/>
              <a:ext cx="36976" cy="44421"/>
            </a:xfrm>
            <a:custGeom>
              <a:avLst/>
              <a:gdLst/>
              <a:ahLst/>
              <a:cxnLst/>
              <a:rect l="l" t="t" r="r" b="b"/>
              <a:pathLst>
                <a:path w="1192" h="1432" extrusionOk="0">
                  <a:moveTo>
                    <a:pt x="1079" y="0"/>
                  </a:moveTo>
                  <a:cubicBezTo>
                    <a:pt x="1018" y="0"/>
                    <a:pt x="991" y="94"/>
                    <a:pt x="945" y="136"/>
                  </a:cubicBezTo>
                  <a:lnTo>
                    <a:pt x="834" y="221"/>
                  </a:lnTo>
                  <a:lnTo>
                    <a:pt x="834" y="321"/>
                  </a:lnTo>
                  <a:cubicBezTo>
                    <a:pt x="822" y="390"/>
                    <a:pt x="807" y="451"/>
                    <a:pt x="796" y="520"/>
                  </a:cubicBezTo>
                  <a:cubicBezTo>
                    <a:pt x="792" y="520"/>
                    <a:pt x="788" y="520"/>
                    <a:pt x="784" y="520"/>
                  </a:cubicBezTo>
                  <a:cubicBezTo>
                    <a:pt x="695" y="520"/>
                    <a:pt x="646" y="603"/>
                    <a:pt x="573" y="636"/>
                  </a:cubicBezTo>
                  <a:cubicBezTo>
                    <a:pt x="553" y="697"/>
                    <a:pt x="538" y="763"/>
                    <a:pt x="519" y="828"/>
                  </a:cubicBezTo>
                  <a:cubicBezTo>
                    <a:pt x="509" y="824"/>
                    <a:pt x="499" y="822"/>
                    <a:pt x="488" y="822"/>
                  </a:cubicBezTo>
                  <a:cubicBezTo>
                    <a:pt x="477" y="822"/>
                    <a:pt x="465" y="824"/>
                    <a:pt x="454" y="828"/>
                  </a:cubicBezTo>
                  <a:lnTo>
                    <a:pt x="438" y="813"/>
                  </a:lnTo>
                  <a:cubicBezTo>
                    <a:pt x="418" y="806"/>
                    <a:pt x="400" y="803"/>
                    <a:pt x="383" y="803"/>
                  </a:cubicBezTo>
                  <a:cubicBezTo>
                    <a:pt x="306" y="803"/>
                    <a:pt x="261" y="862"/>
                    <a:pt x="223" y="928"/>
                  </a:cubicBezTo>
                  <a:lnTo>
                    <a:pt x="219" y="932"/>
                  </a:lnTo>
                  <a:cubicBezTo>
                    <a:pt x="192" y="966"/>
                    <a:pt x="161" y="993"/>
                    <a:pt x="123" y="1012"/>
                  </a:cubicBezTo>
                  <a:lnTo>
                    <a:pt x="0" y="1128"/>
                  </a:lnTo>
                  <a:lnTo>
                    <a:pt x="46" y="1143"/>
                  </a:lnTo>
                  <a:lnTo>
                    <a:pt x="27" y="1431"/>
                  </a:lnTo>
                  <a:cubicBezTo>
                    <a:pt x="135" y="1381"/>
                    <a:pt x="258" y="1347"/>
                    <a:pt x="338" y="1239"/>
                  </a:cubicBezTo>
                  <a:cubicBezTo>
                    <a:pt x="434" y="1212"/>
                    <a:pt x="511" y="1143"/>
                    <a:pt x="550" y="1051"/>
                  </a:cubicBezTo>
                  <a:lnTo>
                    <a:pt x="623" y="1024"/>
                  </a:lnTo>
                  <a:lnTo>
                    <a:pt x="603" y="828"/>
                  </a:lnTo>
                  <a:lnTo>
                    <a:pt x="603" y="828"/>
                  </a:lnTo>
                  <a:cubicBezTo>
                    <a:pt x="606" y="828"/>
                    <a:pt x="609" y="828"/>
                    <a:pt x="612" y="828"/>
                  </a:cubicBezTo>
                  <a:cubicBezTo>
                    <a:pt x="666" y="828"/>
                    <a:pt x="712" y="794"/>
                    <a:pt x="730" y="743"/>
                  </a:cubicBezTo>
                  <a:cubicBezTo>
                    <a:pt x="796" y="740"/>
                    <a:pt x="838" y="697"/>
                    <a:pt x="845" y="640"/>
                  </a:cubicBezTo>
                  <a:lnTo>
                    <a:pt x="938" y="540"/>
                  </a:lnTo>
                  <a:cubicBezTo>
                    <a:pt x="968" y="528"/>
                    <a:pt x="995" y="524"/>
                    <a:pt x="1026" y="520"/>
                  </a:cubicBezTo>
                  <a:cubicBezTo>
                    <a:pt x="1030" y="497"/>
                    <a:pt x="1034" y="467"/>
                    <a:pt x="1041" y="440"/>
                  </a:cubicBezTo>
                  <a:cubicBezTo>
                    <a:pt x="1114" y="394"/>
                    <a:pt x="1149" y="309"/>
                    <a:pt x="1134" y="225"/>
                  </a:cubicBezTo>
                  <a:cubicBezTo>
                    <a:pt x="1149" y="152"/>
                    <a:pt x="1191" y="48"/>
                    <a:pt x="1114" y="9"/>
                  </a:cubicBezTo>
                  <a:cubicBezTo>
                    <a:pt x="1102" y="3"/>
                    <a:pt x="1090" y="0"/>
                    <a:pt x="107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9"/>
            <p:cNvSpPr/>
            <p:nvPr/>
          </p:nvSpPr>
          <p:spPr>
            <a:xfrm>
              <a:off x="1346690" y="1766600"/>
              <a:ext cx="1582" cy="1458"/>
            </a:xfrm>
            <a:custGeom>
              <a:avLst/>
              <a:gdLst/>
              <a:ahLst/>
              <a:cxnLst/>
              <a:rect l="l" t="t" r="r" b="b"/>
              <a:pathLst>
                <a:path w="51" h="47" extrusionOk="0">
                  <a:moveTo>
                    <a:pt x="0" y="1"/>
                  </a:moveTo>
                  <a:lnTo>
                    <a:pt x="0" y="1"/>
                  </a:lnTo>
                  <a:cubicBezTo>
                    <a:pt x="4" y="16"/>
                    <a:pt x="16" y="24"/>
                    <a:pt x="20" y="39"/>
                  </a:cubicBezTo>
                  <a:cubicBezTo>
                    <a:pt x="23" y="43"/>
                    <a:pt x="39" y="43"/>
                    <a:pt x="50" y="4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9" name="Google Shape;6829;p39"/>
          <p:cNvGrpSpPr/>
          <p:nvPr/>
        </p:nvGrpSpPr>
        <p:grpSpPr>
          <a:xfrm>
            <a:off x="7571665" y="1137258"/>
            <a:ext cx="308861" cy="181189"/>
            <a:chOff x="7897121" y="4228844"/>
            <a:chExt cx="266927" cy="156589"/>
          </a:xfrm>
        </p:grpSpPr>
        <p:sp>
          <p:nvSpPr>
            <p:cNvPr id="6830" name="Google Shape;6830;p39"/>
            <p:cNvSpPr/>
            <p:nvPr/>
          </p:nvSpPr>
          <p:spPr>
            <a:xfrm>
              <a:off x="7897121" y="4228844"/>
              <a:ext cx="266927" cy="156589"/>
            </a:xfrm>
            <a:custGeom>
              <a:avLst/>
              <a:gdLst/>
              <a:ahLst/>
              <a:cxnLst/>
              <a:rect l="l" t="t" r="r" b="b"/>
              <a:pathLst>
                <a:path w="8605" h="5048" extrusionOk="0">
                  <a:moveTo>
                    <a:pt x="4678" y="377"/>
                  </a:moveTo>
                  <a:cubicBezTo>
                    <a:pt x="4679" y="377"/>
                    <a:pt x="4682" y="379"/>
                    <a:pt x="4684" y="379"/>
                  </a:cubicBezTo>
                  <a:cubicBezTo>
                    <a:pt x="4684" y="379"/>
                    <a:pt x="4685" y="379"/>
                    <a:pt x="4685" y="378"/>
                  </a:cubicBezTo>
                  <a:cubicBezTo>
                    <a:pt x="4737" y="378"/>
                    <a:pt x="4792" y="383"/>
                    <a:pt x="4845" y="383"/>
                  </a:cubicBezTo>
                  <a:cubicBezTo>
                    <a:pt x="4858" y="383"/>
                    <a:pt x="4872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9" y="417"/>
                    <a:pt x="4792" y="444"/>
                  </a:cubicBezTo>
                  <a:cubicBezTo>
                    <a:pt x="4785" y="432"/>
                    <a:pt x="4773" y="417"/>
                    <a:pt x="4762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7"/>
                    <a:pt x="4677" y="377"/>
                    <a:pt x="4678" y="377"/>
                  </a:cubicBezTo>
                  <a:close/>
                  <a:moveTo>
                    <a:pt x="5269" y="301"/>
                  </a:moveTo>
                  <a:cubicBezTo>
                    <a:pt x="5300" y="321"/>
                    <a:pt x="5326" y="328"/>
                    <a:pt x="5361" y="336"/>
                  </a:cubicBezTo>
                  <a:cubicBezTo>
                    <a:pt x="5376" y="367"/>
                    <a:pt x="5384" y="401"/>
                    <a:pt x="5388" y="440"/>
                  </a:cubicBezTo>
                  <a:lnTo>
                    <a:pt x="5157" y="444"/>
                  </a:lnTo>
                  <a:cubicBezTo>
                    <a:pt x="5138" y="417"/>
                    <a:pt x="5111" y="390"/>
                    <a:pt x="5077" y="371"/>
                  </a:cubicBezTo>
                  <a:cubicBezTo>
                    <a:pt x="5054" y="369"/>
                    <a:pt x="5030" y="368"/>
                    <a:pt x="5006" y="368"/>
                  </a:cubicBezTo>
                  <a:cubicBezTo>
                    <a:pt x="4983" y="368"/>
                    <a:pt x="4960" y="369"/>
                    <a:pt x="4938" y="371"/>
                  </a:cubicBezTo>
                  <a:cubicBezTo>
                    <a:pt x="4985" y="355"/>
                    <a:pt x="5034" y="328"/>
                    <a:pt x="5073" y="301"/>
                  </a:cubicBezTo>
                  <a:close/>
                  <a:moveTo>
                    <a:pt x="5876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50" y="739"/>
                    <a:pt x="6802" y="709"/>
                  </a:cubicBezTo>
                  <a:cubicBezTo>
                    <a:pt x="6806" y="705"/>
                    <a:pt x="6810" y="701"/>
                    <a:pt x="6817" y="689"/>
                  </a:cubicBezTo>
                  <a:lnTo>
                    <a:pt x="6825" y="709"/>
                  </a:lnTo>
                  <a:lnTo>
                    <a:pt x="6821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57" y="605"/>
                    <a:pt x="5738" y="559"/>
                  </a:cubicBezTo>
                  <a:lnTo>
                    <a:pt x="5753" y="551"/>
                  </a:lnTo>
                  <a:cubicBezTo>
                    <a:pt x="5753" y="520"/>
                    <a:pt x="5761" y="486"/>
                    <a:pt x="5761" y="455"/>
                  </a:cubicBezTo>
                  <a:lnTo>
                    <a:pt x="5876" y="424"/>
                  </a:lnTo>
                  <a:close/>
                  <a:moveTo>
                    <a:pt x="7548" y="912"/>
                  </a:moveTo>
                  <a:lnTo>
                    <a:pt x="7548" y="920"/>
                  </a:lnTo>
                  <a:lnTo>
                    <a:pt x="7540" y="920"/>
                  </a:lnTo>
                  <a:lnTo>
                    <a:pt x="7559" y="935"/>
                  </a:lnTo>
                  <a:lnTo>
                    <a:pt x="7555" y="935"/>
                  </a:lnTo>
                  <a:lnTo>
                    <a:pt x="7540" y="920"/>
                  </a:lnTo>
                  <a:cubicBezTo>
                    <a:pt x="7540" y="916"/>
                    <a:pt x="7540" y="916"/>
                    <a:pt x="7548" y="912"/>
                  </a:cubicBezTo>
                  <a:close/>
                  <a:moveTo>
                    <a:pt x="7671" y="920"/>
                  </a:moveTo>
                  <a:lnTo>
                    <a:pt x="7671" y="920"/>
                  </a:lnTo>
                  <a:cubicBezTo>
                    <a:pt x="7682" y="943"/>
                    <a:pt x="7674" y="970"/>
                    <a:pt x="7663" y="989"/>
                  </a:cubicBezTo>
                  <a:cubicBezTo>
                    <a:pt x="7647" y="974"/>
                    <a:pt x="7632" y="962"/>
                    <a:pt x="7617" y="955"/>
                  </a:cubicBezTo>
                  <a:lnTo>
                    <a:pt x="7632" y="955"/>
                  </a:lnTo>
                  <a:lnTo>
                    <a:pt x="7671" y="920"/>
                  </a:lnTo>
                  <a:close/>
                  <a:moveTo>
                    <a:pt x="7190" y="939"/>
                  </a:moveTo>
                  <a:lnTo>
                    <a:pt x="7267" y="962"/>
                  </a:lnTo>
                  <a:cubicBezTo>
                    <a:pt x="7309" y="978"/>
                    <a:pt x="7355" y="982"/>
                    <a:pt x="7402" y="989"/>
                  </a:cubicBezTo>
                  <a:cubicBezTo>
                    <a:pt x="7425" y="982"/>
                    <a:pt x="7451" y="978"/>
                    <a:pt x="7475" y="966"/>
                  </a:cubicBezTo>
                  <a:lnTo>
                    <a:pt x="7551" y="1016"/>
                  </a:lnTo>
                  <a:cubicBezTo>
                    <a:pt x="7574" y="1035"/>
                    <a:pt x="7605" y="1043"/>
                    <a:pt x="7632" y="1051"/>
                  </a:cubicBezTo>
                  <a:lnTo>
                    <a:pt x="7624" y="1070"/>
                  </a:lnTo>
                  <a:cubicBezTo>
                    <a:pt x="7632" y="1125"/>
                    <a:pt x="7681" y="1166"/>
                    <a:pt x="7740" y="1166"/>
                  </a:cubicBezTo>
                  <a:cubicBezTo>
                    <a:pt x="7742" y="1166"/>
                    <a:pt x="7745" y="1166"/>
                    <a:pt x="7747" y="1166"/>
                  </a:cubicBezTo>
                  <a:lnTo>
                    <a:pt x="7747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7" y="1227"/>
                    <a:pt x="7759" y="1243"/>
                  </a:cubicBezTo>
                  <a:lnTo>
                    <a:pt x="7724" y="1262"/>
                  </a:lnTo>
                  <a:cubicBezTo>
                    <a:pt x="7705" y="1271"/>
                    <a:pt x="7691" y="1275"/>
                    <a:pt x="7681" y="1275"/>
                  </a:cubicBezTo>
                  <a:cubicBezTo>
                    <a:pt x="7630" y="1275"/>
                    <a:pt x="7684" y="1170"/>
                    <a:pt x="7632" y="1170"/>
                  </a:cubicBezTo>
                  <a:cubicBezTo>
                    <a:pt x="7536" y="1073"/>
                    <a:pt x="7407" y="1020"/>
                    <a:pt x="7272" y="1020"/>
                  </a:cubicBezTo>
                  <a:cubicBezTo>
                    <a:pt x="7251" y="1020"/>
                    <a:pt x="7230" y="1021"/>
                    <a:pt x="7209" y="1024"/>
                  </a:cubicBezTo>
                  <a:cubicBezTo>
                    <a:pt x="7194" y="1035"/>
                    <a:pt x="7186" y="1051"/>
                    <a:pt x="7182" y="1058"/>
                  </a:cubicBezTo>
                  <a:lnTo>
                    <a:pt x="7182" y="1043"/>
                  </a:lnTo>
                  <a:lnTo>
                    <a:pt x="7171" y="1016"/>
                  </a:lnTo>
                  <a:lnTo>
                    <a:pt x="7186" y="1028"/>
                  </a:lnTo>
                  <a:cubicBezTo>
                    <a:pt x="7186" y="997"/>
                    <a:pt x="7190" y="970"/>
                    <a:pt x="7190" y="939"/>
                  </a:cubicBezTo>
                  <a:close/>
                  <a:moveTo>
                    <a:pt x="7932" y="1281"/>
                  </a:moveTo>
                  <a:cubicBezTo>
                    <a:pt x="7920" y="1285"/>
                    <a:pt x="7913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32" y="2765"/>
                  </a:moveTo>
                  <a:lnTo>
                    <a:pt x="8232" y="2765"/>
                  </a:lnTo>
                  <a:cubicBezTo>
                    <a:pt x="8208" y="2807"/>
                    <a:pt x="8193" y="2861"/>
                    <a:pt x="8174" y="2911"/>
                  </a:cubicBezTo>
                  <a:cubicBezTo>
                    <a:pt x="8070" y="3210"/>
                    <a:pt x="7893" y="3475"/>
                    <a:pt x="7751" y="3760"/>
                  </a:cubicBezTo>
                  <a:cubicBezTo>
                    <a:pt x="7747" y="3779"/>
                    <a:pt x="7747" y="3802"/>
                    <a:pt x="7747" y="3821"/>
                  </a:cubicBezTo>
                  <a:cubicBezTo>
                    <a:pt x="7696" y="3845"/>
                    <a:pt x="7656" y="3855"/>
                    <a:pt x="7627" y="3855"/>
                  </a:cubicBezTo>
                  <a:cubicBezTo>
                    <a:pt x="7514" y="3855"/>
                    <a:pt x="7541" y="3703"/>
                    <a:pt x="7548" y="3575"/>
                  </a:cubicBezTo>
                  <a:lnTo>
                    <a:pt x="7505" y="3518"/>
                  </a:lnTo>
                  <a:lnTo>
                    <a:pt x="7555" y="3487"/>
                  </a:lnTo>
                  <a:lnTo>
                    <a:pt x="7555" y="3487"/>
                  </a:lnTo>
                  <a:cubicBezTo>
                    <a:pt x="7563" y="3514"/>
                    <a:pt x="7559" y="3548"/>
                    <a:pt x="7548" y="3575"/>
                  </a:cubicBezTo>
                  <a:lnTo>
                    <a:pt x="7655" y="3433"/>
                  </a:lnTo>
                  <a:lnTo>
                    <a:pt x="7916" y="3091"/>
                  </a:lnTo>
                  <a:lnTo>
                    <a:pt x="8016" y="2960"/>
                  </a:lnTo>
                  <a:lnTo>
                    <a:pt x="8016" y="2960"/>
                  </a:lnTo>
                  <a:cubicBezTo>
                    <a:pt x="8005" y="2974"/>
                    <a:pt x="7990" y="2984"/>
                    <a:pt x="7975" y="2984"/>
                  </a:cubicBezTo>
                  <a:cubicBezTo>
                    <a:pt x="7970" y="2984"/>
                    <a:pt x="7964" y="2983"/>
                    <a:pt x="7959" y="2980"/>
                  </a:cubicBezTo>
                  <a:lnTo>
                    <a:pt x="7978" y="2914"/>
                  </a:lnTo>
                  <a:cubicBezTo>
                    <a:pt x="7993" y="2934"/>
                    <a:pt x="8009" y="2949"/>
                    <a:pt x="8020" y="2960"/>
                  </a:cubicBezTo>
                  <a:lnTo>
                    <a:pt x="8232" y="2765"/>
                  </a:lnTo>
                  <a:close/>
                  <a:moveTo>
                    <a:pt x="1038" y="3875"/>
                  </a:moveTo>
                  <a:cubicBezTo>
                    <a:pt x="1042" y="3879"/>
                    <a:pt x="1042" y="3883"/>
                    <a:pt x="1046" y="3890"/>
                  </a:cubicBezTo>
                  <a:cubicBezTo>
                    <a:pt x="1042" y="3890"/>
                    <a:pt x="1042" y="3890"/>
                    <a:pt x="1042" y="3894"/>
                  </a:cubicBezTo>
                  <a:cubicBezTo>
                    <a:pt x="1042" y="3890"/>
                    <a:pt x="1038" y="3879"/>
                    <a:pt x="1038" y="3875"/>
                  </a:cubicBezTo>
                  <a:close/>
                  <a:moveTo>
                    <a:pt x="3478" y="547"/>
                  </a:moveTo>
                  <a:cubicBezTo>
                    <a:pt x="3636" y="697"/>
                    <a:pt x="3813" y="730"/>
                    <a:pt x="3995" y="730"/>
                  </a:cubicBezTo>
                  <a:cubicBezTo>
                    <a:pt x="4141" y="730"/>
                    <a:pt x="4289" y="709"/>
                    <a:pt x="4434" y="709"/>
                  </a:cubicBezTo>
                  <a:cubicBezTo>
                    <a:pt x="4439" y="709"/>
                    <a:pt x="4445" y="709"/>
                    <a:pt x="4450" y="709"/>
                  </a:cubicBezTo>
                  <a:cubicBezTo>
                    <a:pt x="4527" y="701"/>
                    <a:pt x="4604" y="674"/>
                    <a:pt x="4673" y="643"/>
                  </a:cubicBezTo>
                  <a:cubicBezTo>
                    <a:pt x="4753" y="662"/>
                    <a:pt x="4835" y="673"/>
                    <a:pt x="4916" y="673"/>
                  </a:cubicBezTo>
                  <a:cubicBezTo>
                    <a:pt x="4952" y="673"/>
                    <a:pt x="4988" y="671"/>
                    <a:pt x="5023" y="666"/>
                  </a:cubicBezTo>
                  <a:lnTo>
                    <a:pt x="5384" y="693"/>
                  </a:lnTo>
                  <a:cubicBezTo>
                    <a:pt x="5507" y="787"/>
                    <a:pt x="5644" y="800"/>
                    <a:pt x="5782" y="800"/>
                  </a:cubicBezTo>
                  <a:cubicBezTo>
                    <a:pt x="5837" y="800"/>
                    <a:pt x="5892" y="798"/>
                    <a:pt x="5947" y="798"/>
                  </a:cubicBezTo>
                  <a:cubicBezTo>
                    <a:pt x="6027" y="798"/>
                    <a:pt x="6106" y="803"/>
                    <a:pt x="6183" y="824"/>
                  </a:cubicBezTo>
                  <a:cubicBezTo>
                    <a:pt x="6337" y="943"/>
                    <a:pt x="6522" y="962"/>
                    <a:pt x="6702" y="1020"/>
                  </a:cubicBezTo>
                  <a:lnTo>
                    <a:pt x="7171" y="1158"/>
                  </a:lnTo>
                  <a:cubicBezTo>
                    <a:pt x="7451" y="1416"/>
                    <a:pt x="7767" y="1635"/>
                    <a:pt x="7974" y="1961"/>
                  </a:cubicBezTo>
                  <a:cubicBezTo>
                    <a:pt x="7978" y="1977"/>
                    <a:pt x="7993" y="1996"/>
                    <a:pt x="8001" y="2004"/>
                  </a:cubicBezTo>
                  <a:cubicBezTo>
                    <a:pt x="7997" y="2077"/>
                    <a:pt x="7993" y="2154"/>
                    <a:pt x="7993" y="2227"/>
                  </a:cubicBezTo>
                  <a:cubicBezTo>
                    <a:pt x="7897" y="2284"/>
                    <a:pt x="7913" y="2388"/>
                    <a:pt x="7897" y="2476"/>
                  </a:cubicBezTo>
                  <a:cubicBezTo>
                    <a:pt x="7817" y="2534"/>
                    <a:pt x="7786" y="2615"/>
                    <a:pt x="7778" y="2711"/>
                  </a:cubicBezTo>
                  <a:cubicBezTo>
                    <a:pt x="7628" y="2841"/>
                    <a:pt x="7490" y="2980"/>
                    <a:pt x="7336" y="3091"/>
                  </a:cubicBezTo>
                  <a:cubicBezTo>
                    <a:pt x="6572" y="3648"/>
                    <a:pt x="5722" y="4017"/>
                    <a:pt x="4800" y="4248"/>
                  </a:cubicBezTo>
                  <a:cubicBezTo>
                    <a:pt x="4654" y="4251"/>
                    <a:pt x="4508" y="4254"/>
                    <a:pt x="4362" y="4254"/>
                  </a:cubicBezTo>
                  <a:cubicBezTo>
                    <a:pt x="3905" y="4254"/>
                    <a:pt x="3449" y="4229"/>
                    <a:pt x="2998" y="4132"/>
                  </a:cubicBezTo>
                  <a:lnTo>
                    <a:pt x="1933" y="3752"/>
                  </a:lnTo>
                  <a:cubicBezTo>
                    <a:pt x="1799" y="3595"/>
                    <a:pt x="1653" y="3460"/>
                    <a:pt x="1442" y="3418"/>
                  </a:cubicBezTo>
                  <a:lnTo>
                    <a:pt x="1430" y="3418"/>
                  </a:lnTo>
                  <a:cubicBezTo>
                    <a:pt x="1238" y="3095"/>
                    <a:pt x="769" y="3026"/>
                    <a:pt x="696" y="2592"/>
                  </a:cubicBezTo>
                  <a:cubicBezTo>
                    <a:pt x="677" y="2215"/>
                    <a:pt x="854" y="1900"/>
                    <a:pt x="961" y="1558"/>
                  </a:cubicBezTo>
                  <a:lnTo>
                    <a:pt x="961" y="1535"/>
                  </a:lnTo>
                  <a:cubicBezTo>
                    <a:pt x="969" y="1543"/>
                    <a:pt x="980" y="1550"/>
                    <a:pt x="988" y="1554"/>
                  </a:cubicBezTo>
                  <a:cubicBezTo>
                    <a:pt x="1038" y="1554"/>
                    <a:pt x="1092" y="1550"/>
                    <a:pt x="1134" y="1531"/>
                  </a:cubicBezTo>
                  <a:cubicBezTo>
                    <a:pt x="1641" y="1089"/>
                    <a:pt x="2264" y="905"/>
                    <a:pt x="2906" y="763"/>
                  </a:cubicBezTo>
                  <a:cubicBezTo>
                    <a:pt x="3102" y="720"/>
                    <a:pt x="3348" y="747"/>
                    <a:pt x="3478" y="547"/>
                  </a:cubicBezTo>
                  <a:close/>
                  <a:moveTo>
                    <a:pt x="1634" y="3902"/>
                  </a:moveTo>
                  <a:lnTo>
                    <a:pt x="1634" y="3902"/>
                  </a:lnTo>
                  <a:cubicBezTo>
                    <a:pt x="1680" y="3917"/>
                    <a:pt x="1730" y="3921"/>
                    <a:pt x="1776" y="3933"/>
                  </a:cubicBezTo>
                  <a:cubicBezTo>
                    <a:pt x="2006" y="4071"/>
                    <a:pt x="2256" y="4175"/>
                    <a:pt x="2521" y="4244"/>
                  </a:cubicBezTo>
                  <a:lnTo>
                    <a:pt x="2633" y="4309"/>
                  </a:lnTo>
                  <a:cubicBezTo>
                    <a:pt x="2660" y="4317"/>
                    <a:pt x="2690" y="4321"/>
                    <a:pt x="2725" y="4325"/>
                  </a:cubicBezTo>
                  <a:cubicBezTo>
                    <a:pt x="2733" y="4355"/>
                    <a:pt x="2752" y="4375"/>
                    <a:pt x="2783" y="4382"/>
                  </a:cubicBezTo>
                  <a:lnTo>
                    <a:pt x="2982" y="4405"/>
                  </a:lnTo>
                  <a:cubicBezTo>
                    <a:pt x="2998" y="4404"/>
                    <a:pt x="3014" y="4403"/>
                    <a:pt x="3030" y="4403"/>
                  </a:cubicBezTo>
                  <a:cubicBezTo>
                    <a:pt x="3118" y="4403"/>
                    <a:pt x="3207" y="4430"/>
                    <a:pt x="3278" y="4482"/>
                  </a:cubicBezTo>
                  <a:cubicBezTo>
                    <a:pt x="3140" y="4478"/>
                    <a:pt x="3002" y="4459"/>
                    <a:pt x="2867" y="4417"/>
                  </a:cubicBezTo>
                  <a:cubicBezTo>
                    <a:pt x="2637" y="4363"/>
                    <a:pt x="2402" y="4325"/>
                    <a:pt x="2187" y="4229"/>
                  </a:cubicBezTo>
                  <a:cubicBezTo>
                    <a:pt x="1987" y="4136"/>
                    <a:pt x="1714" y="4136"/>
                    <a:pt x="1634" y="3902"/>
                  </a:cubicBezTo>
                  <a:close/>
                  <a:moveTo>
                    <a:pt x="4620" y="1"/>
                  </a:moveTo>
                  <a:cubicBezTo>
                    <a:pt x="4475" y="1"/>
                    <a:pt x="4330" y="25"/>
                    <a:pt x="4185" y="59"/>
                  </a:cubicBezTo>
                  <a:lnTo>
                    <a:pt x="3966" y="86"/>
                  </a:lnTo>
                  <a:cubicBezTo>
                    <a:pt x="3873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6" y="127"/>
                  </a:cubicBezTo>
                  <a:cubicBezTo>
                    <a:pt x="3304" y="127"/>
                    <a:pt x="3205" y="138"/>
                    <a:pt x="3109" y="182"/>
                  </a:cubicBezTo>
                  <a:lnTo>
                    <a:pt x="2909" y="209"/>
                  </a:lnTo>
                  <a:cubicBezTo>
                    <a:pt x="2867" y="209"/>
                    <a:pt x="2848" y="228"/>
                    <a:pt x="2848" y="251"/>
                  </a:cubicBezTo>
                  <a:cubicBezTo>
                    <a:pt x="2835" y="252"/>
                    <a:pt x="2823" y="253"/>
                    <a:pt x="2810" y="253"/>
                  </a:cubicBezTo>
                  <a:cubicBezTo>
                    <a:pt x="2748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2" y="324"/>
                  </a:cubicBezTo>
                  <a:lnTo>
                    <a:pt x="2391" y="321"/>
                  </a:lnTo>
                  <a:cubicBezTo>
                    <a:pt x="2149" y="382"/>
                    <a:pt x="1891" y="424"/>
                    <a:pt x="1668" y="555"/>
                  </a:cubicBezTo>
                  <a:lnTo>
                    <a:pt x="1634" y="586"/>
                  </a:lnTo>
                  <a:lnTo>
                    <a:pt x="1595" y="567"/>
                  </a:lnTo>
                  <a:cubicBezTo>
                    <a:pt x="1150" y="732"/>
                    <a:pt x="658" y="828"/>
                    <a:pt x="381" y="1285"/>
                  </a:cubicBezTo>
                  <a:cubicBezTo>
                    <a:pt x="270" y="1324"/>
                    <a:pt x="296" y="1443"/>
                    <a:pt x="243" y="1516"/>
                  </a:cubicBezTo>
                  <a:cubicBezTo>
                    <a:pt x="158" y="1573"/>
                    <a:pt x="174" y="1681"/>
                    <a:pt x="131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31" y="2246"/>
                    <a:pt x="139" y="2288"/>
                    <a:pt x="120" y="2323"/>
                  </a:cubicBezTo>
                  <a:cubicBezTo>
                    <a:pt x="216" y="2434"/>
                    <a:pt x="120" y="2603"/>
                    <a:pt x="239" y="2699"/>
                  </a:cubicBezTo>
                  <a:lnTo>
                    <a:pt x="239" y="2691"/>
                  </a:lnTo>
                  <a:cubicBezTo>
                    <a:pt x="256" y="2723"/>
                    <a:pt x="290" y="2742"/>
                    <a:pt x="325" y="2742"/>
                  </a:cubicBezTo>
                  <a:cubicBezTo>
                    <a:pt x="328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7" y="2876"/>
                    <a:pt x="408" y="2972"/>
                    <a:pt x="489" y="3064"/>
                  </a:cubicBezTo>
                  <a:lnTo>
                    <a:pt x="473" y="3183"/>
                  </a:lnTo>
                  <a:cubicBezTo>
                    <a:pt x="565" y="3237"/>
                    <a:pt x="596" y="3322"/>
                    <a:pt x="600" y="3418"/>
                  </a:cubicBezTo>
                  <a:cubicBezTo>
                    <a:pt x="677" y="3468"/>
                    <a:pt x="731" y="3548"/>
                    <a:pt x="738" y="3641"/>
                  </a:cubicBezTo>
                  <a:cubicBezTo>
                    <a:pt x="800" y="3652"/>
                    <a:pt x="846" y="3706"/>
                    <a:pt x="846" y="3767"/>
                  </a:cubicBezTo>
                  <a:cubicBezTo>
                    <a:pt x="877" y="3775"/>
                    <a:pt x="911" y="3783"/>
                    <a:pt x="946" y="3794"/>
                  </a:cubicBezTo>
                  <a:cubicBezTo>
                    <a:pt x="946" y="3852"/>
                    <a:pt x="984" y="3902"/>
                    <a:pt x="1042" y="3913"/>
                  </a:cubicBezTo>
                  <a:cubicBezTo>
                    <a:pt x="1057" y="4152"/>
                    <a:pt x="1273" y="4240"/>
                    <a:pt x="1422" y="4375"/>
                  </a:cubicBezTo>
                  <a:lnTo>
                    <a:pt x="1434" y="4382"/>
                  </a:lnTo>
                  <a:cubicBezTo>
                    <a:pt x="1557" y="4459"/>
                    <a:pt x="1661" y="4555"/>
                    <a:pt x="1807" y="4590"/>
                  </a:cubicBezTo>
                  <a:lnTo>
                    <a:pt x="1810" y="4594"/>
                  </a:lnTo>
                  <a:cubicBezTo>
                    <a:pt x="1941" y="4728"/>
                    <a:pt x="2137" y="4736"/>
                    <a:pt x="2272" y="4851"/>
                  </a:cubicBezTo>
                  <a:cubicBezTo>
                    <a:pt x="2340" y="4912"/>
                    <a:pt x="2418" y="4925"/>
                    <a:pt x="2500" y="4925"/>
                  </a:cubicBezTo>
                  <a:cubicBezTo>
                    <a:pt x="2558" y="4925"/>
                    <a:pt x="2618" y="4918"/>
                    <a:pt x="2677" y="4918"/>
                  </a:cubicBezTo>
                  <a:cubicBezTo>
                    <a:pt x="2748" y="4918"/>
                    <a:pt x="2817" y="4928"/>
                    <a:pt x="2879" y="4970"/>
                  </a:cubicBezTo>
                  <a:lnTo>
                    <a:pt x="2936" y="4955"/>
                  </a:lnTo>
                  <a:lnTo>
                    <a:pt x="2982" y="4986"/>
                  </a:lnTo>
                  <a:cubicBezTo>
                    <a:pt x="3217" y="5035"/>
                    <a:pt x="3453" y="5048"/>
                    <a:pt x="3690" y="5048"/>
                  </a:cubicBezTo>
                  <a:cubicBezTo>
                    <a:pt x="3938" y="5048"/>
                    <a:pt x="4186" y="5034"/>
                    <a:pt x="4434" y="5034"/>
                  </a:cubicBezTo>
                  <a:cubicBezTo>
                    <a:pt x="4537" y="5034"/>
                    <a:pt x="4640" y="5036"/>
                    <a:pt x="4742" y="5043"/>
                  </a:cubicBezTo>
                  <a:cubicBezTo>
                    <a:pt x="4823" y="5035"/>
                    <a:pt x="4904" y="5012"/>
                    <a:pt x="4977" y="4974"/>
                  </a:cubicBezTo>
                  <a:lnTo>
                    <a:pt x="5599" y="4966"/>
                  </a:lnTo>
                  <a:cubicBezTo>
                    <a:pt x="5784" y="4836"/>
                    <a:pt x="5999" y="4859"/>
                    <a:pt x="6206" y="4851"/>
                  </a:cubicBezTo>
                  <a:cubicBezTo>
                    <a:pt x="6310" y="4747"/>
                    <a:pt x="6445" y="4755"/>
                    <a:pt x="6575" y="4743"/>
                  </a:cubicBezTo>
                  <a:cubicBezTo>
                    <a:pt x="6591" y="4717"/>
                    <a:pt x="6606" y="4682"/>
                    <a:pt x="6618" y="4647"/>
                  </a:cubicBezTo>
                  <a:lnTo>
                    <a:pt x="6817" y="4620"/>
                  </a:lnTo>
                  <a:lnTo>
                    <a:pt x="6940" y="4494"/>
                  </a:lnTo>
                  <a:cubicBezTo>
                    <a:pt x="6950" y="4496"/>
                    <a:pt x="6959" y="4498"/>
                    <a:pt x="6969" y="4498"/>
                  </a:cubicBezTo>
                  <a:cubicBezTo>
                    <a:pt x="7013" y="4498"/>
                    <a:pt x="7055" y="4470"/>
                    <a:pt x="7067" y="4428"/>
                  </a:cubicBezTo>
                  <a:cubicBezTo>
                    <a:pt x="7067" y="4421"/>
                    <a:pt x="7071" y="4417"/>
                    <a:pt x="7071" y="4409"/>
                  </a:cubicBezTo>
                  <a:cubicBezTo>
                    <a:pt x="7094" y="4336"/>
                    <a:pt x="7156" y="4282"/>
                    <a:pt x="7229" y="4275"/>
                  </a:cubicBezTo>
                  <a:cubicBezTo>
                    <a:pt x="7243" y="4277"/>
                    <a:pt x="7258" y="4278"/>
                    <a:pt x="7271" y="4278"/>
                  </a:cubicBezTo>
                  <a:cubicBezTo>
                    <a:pt x="7381" y="4278"/>
                    <a:pt x="7454" y="4201"/>
                    <a:pt x="7536" y="4136"/>
                  </a:cubicBezTo>
                  <a:lnTo>
                    <a:pt x="7594" y="4144"/>
                  </a:lnTo>
                  <a:lnTo>
                    <a:pt x="7651" y="4144"/>
                  </a:lnTo>
                  <a:cubicBezTo>
                    <a:pt x="7701" y="4052"/>
                    <a:pt x="7786" y="4029"/>
                    <a:pt x="7882" y="4013"/>
                  </a:cubicBezTo>
                  <a:cubicBezTo>
                    <a:pt x="7886" y="3998"/>
                    <a:pt x="7893" y="3979"/>
                    <a:pt x="7901" y="3967"/>
                  </a:cubicBezTo>
                  <a:cubicBezTo>
                    <a:pt x="7932" y="3967"/>
                    <a:pt x="7955" y="3967"/>
                    <a:pt x="7978" y="3960"/>
                  </a:cubicBezTo>
                  <a:cubicBezTo>
                    <a:pt x="8051" y="3937"/>
                    <a:pt x="8116" y="3913"/>
                    <a:pt x="8189" y="3883"/>
                  </a:cubicBezTo>
                  <a:cubicBezTo>
                    <a:pt x="8251" y="3856"/>
                    <a:pt x="8316" y="3837"/>
                    <a:pt x="8354" y="3775"/>
                  </a:cubicBezTo>
                  <a:cubicBezTo>
                    <a:pt x="8451" y="3725"/>
                    <a:pt x="8424" y="3610"/>
                    <a:pt x="8493" y="3541"/>
                  </a:cubicBezTo>
                  <a:cubicBezTo>
                    <a:pt x="8604" y="3356"/>
                    <a:pt x="8570" y="3160"/>
                    <a:pt x="8516" y="2957"/>
                  </a:cubicBezTo>
                  <a:lnTo>
                    <a:pt x="8481" y="2515"/>
                  </a:lnTo>
                  <a:cubicBezTo>
                    <a:pt x="8474" y="2461"/>
                    <a:pt x="8454" y="2437"/>
                    <a:pt x="8411" y="2437"/>
                  </a:cubicBezTo>
                  <a:cubicBezTo>
                    <a:pt x="8408" y="2437"/>
                    <a:pt x="8404" y="2438"/>
                    <a:pt x="8401" y="2438"/>
                  </a:cubicBezTo>
                  <a:cubicBezTo>
                    <a:pt x="8393" y="2288"/>
                    <a:pt x="8381" y="2146"/>
                    <a:pt x="8374" y="1996"/>
                  </a:cubicBezTo>
                  <a:cubicBezTo>
                    <a:pt x="8335" y="1935"/>
                    <a:pt x="8301" y="1873"/>
                    <a:pt x="8262" y="1804"/>
                  </a:cubicBezTo>
                  <a:lnTo>
                    <a:pt x="8289" y="1762"/>
                  </a:lnTo>
                  <a:lnTo>
                    <a:pt x="8251" y="1650"/>
                  </a:lnTo>
                  <a:cubicBezTo>
                    <a:pt x="8193" y="1573"/>
                    <a:pt x="8212" y="1458"/>
                    <a:pt x="8132" y="1393"/>
                  </a:cubicBezTo>
                  <a:cubicBezTo>
                    <a:pt x="8093" y="1354"/>
                    <a:pt x="8066" y="1308"/>
                    <a:pt x="8039" y="1262"/>
                  </a:cubicBezTo>
                  <a:lnTo>
                    <a:pt x="8009" y="1270"/>
                  </a:lnTo>
                  <a:cubicBezTo>
                    <a:pt x="8013" y="1239"/>
                    <a:pt x="8013" y="1208"/>
                    <a:pt x="8009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3" y="1128"/>
                  </a:cubicBezTo>
                  <a:cubicBezTo>
                    <a:pt x="7936" y="1128"/>
                    <a:pt x="7932" y="1131"/>
                    <a:pt x="7920" y="1135"/>
                  </a:cubicBezTo>
                  <a:cubicBezTo>
                    <a:pt x="7913" y="1143"/>
                    <a:pt x="7901" y="1151"/>
                    <a:pt x="7897" y="1154"/>
                  </a:cubicBezTo>
                  <a:lnTo>
                    <a:pt x="7897" y="1151"/>
                  </a:lnTo>
                  <a:lnTo>
                    <a:pt x="7874" y="1154"/>
                  </a:lnTo>
                  <a:lnTo>
                    <a:pt x="7874" y="1051"/>
                  </a:lnTo>
                  <a:cubicBezTo>
                    <a:pt x="7809" y="1035"/>
                    <a:pt x="7767" y="989"/>
                    <a:pt x="7763" y="924"/>
                  </a:cubicBezTo>
                  <a:cubicBezTo>
                    <a:pt x="7728" y="924"/>
                    <a:pt x="7694" y="920"/>
                    <a:pt x="7663" y="912"/>
                  </a:cubicBezTo>
                  <a:cubicBezTo>
                    <a:pt x="7651" y="878"/>
                    <a:pt x="7647" y="843"/>
                    <a:pt x="7636" y="805"/>
                  </a:cubicBezTo>
                  <a:lnTo>
                    <a:pt x="7540" y="805"/>
                  </a:lnTo>
                  <a:lnTo>
                    <a:pt x="7052" y="555"/>
                  </a:lnTo>
                  <a:lnTo>
                    <a:pt x="6864" y="532"/>
                  </a:lnTo>
                  <a:cubicBezTo>
                    <a:pt x="6856" y="490"/>
                    <a:pt x="6825" y="455"/>
                    <a:pt x="6787" y="444"/>
                  </a:cubicBezTo>
                  <a:cubicBezTo>
                    <a:pt x="6777" y="448"/>
                    <a:pt x="6768" y="450"/>
                    <a:pt x="6758" y="450"/>
                  </a:cubicBezTo>
                  <a:cubicBezTo>
                    <a:pt x="6731" y="450"/>
                    <a:pt x="6705" y="435"/>
                    <a:pt x="6691" y="413"/>
                  </a:cubicBezTo>
                  <a:cubicBezTo>
                    <a:pt x="6618" y="359"/>
                    <a:pt x="6518" y="374"/>
                    <a:pt x="6441" y="321"/>
                  </a:cubicBezTo>
                  <a:cubicBezTo>
                    <a:pt x="6429" y="325"/>
                    <a:pt x="6416" y="328"/>
                    <a:pt x="6404" y="328"/>
                  </a:cubicBezTo>
                  <a:cubicBezTo>
                    <a:pt x="6377" y="328"/>
                    <a:pt x="6351" y="317"/>
                    <a:pt x="6329" y="301"/>
                  </a:cubicBezTo>
                  <a:cubicBezTo>
                    <a:pt x="6306" y="282"/>
                    <a:pt x="6276" y="272"/>
                    <a:pt x="6245" y="272"/>
                  </a:cubicBezTo>
                  <a:cubicBezTo>
                    <a:pt x="6222" y="272"/>
                    <a:pt x="6198" y="278"/>
                    <a:pt x="6176" y="290"/>
                  </a:cubicBezTo>
                  <a:cubicBezTo>
                    <a:pt x="6164" y="301"/>
                    <a:pt x="6149" y="309"/>
                    <a:pt x="6137" y="321"/>
                  </a:cubicBezTo>
                  <a:lnTo>
                    <a:pt x="6014" y="298"/>
                  </a:lnTo>
                  <a:cubicBezTo>
                    <a:pt x="5995" y="267"/>
                    <a:pt x="5980" y="232"/>
                    <a:pt x="5964" y="201"/>
                  </a:cubicBezTo>
                  <a:lnTo>
                    <a:pt x="5242" y="186"/>
                  </a:lnTo>
                  <a:cubicBezTo>
                    <a:pt x="5228" y="172"/>
                    <a:pt x="5208" y="162"/>
                    <a:pt x="5189" y="162"/>
                  </a:cubicBezTo>
                  <a:cubicBezTo>
                    <a:pt x="5182" y="162"/>
                    <a:pt x="5175" y="164"/>
                    <a:pt x="5169" y="167"/>
                  </a:cubicBezTo>
                  <a:cubicBezTo>
                    <a:pt x="5169" y="132"/>
                    <a:pt x="5150" y="109"/>
                    <a:pt x="5111" y="90"/>
                  </a:cubicBezTo>
                  <a:cubicBezTo>
                    <a:pt x="5100" y="102"/>
                    <a:pt x="5085" y="107"/>
                    <a:pt x="5071" y="107"/>
                  </a:cubicBezTo>
                  <a:cubicBezTo>
                    <a:pt x="5057" y="107"/>
                    <a:pt x="5042" y="102"/>
                    <a:pt x="5031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7" y="21"/>
                    <a:pt x="4753" y="1"/>
                    <a:pt x="4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9"/>
            <p:cNvSpPr/>
            <p:nvPr/>
          </p:nvSpPr>
          <p:spPr>
            <a:xfrm>
              <a:off x="8131229" y="433974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9"/>
            <p:cNvSpPr/>
            <p:nvPr/>
          </p:nvSpPr>
          <p:spPr>
            <a:xfrm>
              <a:off x="8160543" y="4338903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cubicBezTo>
                    <a:pt x="1" y="4"/>
                    <a:pt x="1" y="0"/>
                    <a:pt x="1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9"/>
            <p:cNvSpPr/>
            <p:nvPr/>
          </p:nvSpPr>
          <p:spPr>
            <a:xfrm>
              <a:off x="8116557" y="4361671"/>
              <a:ext cx="4932" cy="4188"/>
            </a:xfrm>
            <a:custGeom>
              <a:avLst/>
              <a:gdLst/>
              <a:ahLst/>
              <a:cxnLst/>
              <a:rect l="l" t="t" r="r" b="b"/>
              <a:pathLst>
                <a:path w="159" h="135" extrusionOk="0">
                  <a:moveTo>
                    <a:pt x="158" y="0"/>
                  </a:moveTo>
                  <a:cubicBezTo>
                    <a:pt x="82" y="16"/>
                    <a:pt x="24" y="62"/>
                    <a:pt x="1" y="135"/>
                  </a:cubicBezTo>
                  <a:cubicBezTo>
                    <a:pt x="74" y="119"/>
                    <a:pt x="135" y="7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9"/>
            <p:cNvSpPr/>
            <p:nvPr/>
          </p:nvSpPr>
          <p:spPr>
            <a:xfrm>
              <a:off x="8042543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3" y="1"/>
                  </a:moveTo>
                  <a:cubicBezTo>
                    <a:pt x="63" y="1"/>
                    <a:pt x="16" y="14"/>
                    <a:pt x="8" y="82"/>
                  </a:cubicBezTo>
                  <a:cubicBezTo>
                    <a:pt x="1" y="193"/>
                    <a:pt x="112" y="155"/>
                    <a:pt x="170" y="178"/>
                  </a:cubicBezTo>
                  <a:cubicBezTo>
                    <a:pt x="262" y="255"/>
                    <a:pt x="368" y="280"/>
                    <a:pt x="480" y="280"/>
                  </a:cubicBezTo>
                  <a:cubicBezTo>
                    <a:pt x="513" y="280"/>
                    <a:pt x="547" y="277"/>
                    <a:pt x="581" y="274"/>
                  </a:cubicBezTo>
                  <a:lnTo>
                    <a:pt x="1061" y="385"/>
                  </a:lnTo>
                  <a:lnTo>
                    <a:pt x="1176" y="428"/>
                  </a:lnTo>
                  <a:cubicBezTo>
                    <a:pt x="1265" y="528"/>
                    <a:pt x="1384" y="524"/>
                    <a:pt x="1499" y="543"/>
                  </a:cubicBezTo>
                  <a:cubicBezTo>
                    <a:pt x="1563" y="602"/>
                    <a:pt x="1639" y="662"/>
                    <a:pt x="1712" y="662"/>
                  </a:cubicBezTo>
                  <a:cubicBezTo>
                    <a:pt x="1753" y="662"/>
                    <a:pt x="1794" y="643"/>
                    <a:pt x="1830" y="593"/>
                  </a:cubicBezTo>
                  <a:cubicBezTo>
                    <a:pt x="1884" y="520"/>
                    <a:pt x="1753" y="443"/>
                    <a:pt x="1653" y="424"/>
                  </a:cubicBezTo>
                  <a:cubicBezTo>
                    <a:pt x="1545" y="379"/>
                    <a:pt x="1457" y="274"/>
                    <a:pt x="1330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69" y="264"/>
                    <a:pt x="1248" y="257"/>
                    <a:pt x="1227" y="257"/>
                  </a:cubicBezTo>
                  <a:cubicBezTo>
                    <a:pt x="1212" y="257"/>
                    <a:pt x="1198" y="260"/>
                    <a:pt x="1184" y="266"/>
                  </a:cubicBezTo>
                  <a:cubicBezTo>
                    <a:pt x="957" y="137"/>
                    <a:pt x="717" y="50"/>
                    <a:pt x="453" y="50"/>
                  </a:cubicBezTo>
                  <a:cubicBezTo>
                    <a:pt x="418" y="50"/>
                    <a:pt x="382" y="52"/>
                    <a:pt x="346" y="55"/>
                  </a:cubicBezTo>
                  <a:cubicBezTo>
                    <a:pt x="293" y="36"/>
                    <a:pt x="239" y="16"/>
                    <a:pt x="181" y="5"/>
                  </a:cubicBezTo>
                  <a:cubicBezTo>
                    <a:pt x="160" y="4"/>
                    <a:pt x="137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37FF6BB7-B5BC-E6DB-EA5A-A625387E1C5B}"/>
              </a:ext>
            </a:extLst>
          </p:cNvPr>
          <p:cNvSpPr/>
          <p:nvPr/>
        </p:nvSpPr>
        <p:spPr>
          <a:xfrm>
            <a:off x="4076241" y="4748557"/>
            <a:ext cx="1002535" cy="187000"/>
          </a:xfrm>
          <a:prstGeom prst="rect">
            <a:avLst/>
          </a:prstGeom>
          <a:solidFill>
            <a:srgbClr val="FCEEE4"/>
          </a:solidFill>
          <a:ln>
            <a:solidFill>
              <a:srgbClr val="FEF3E7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>
              <a:solidFill>
                <a:srgbClr val="FFF3E8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D87696D-A45B-055F-C6FB-39D30D89DF14}"/>
              </a:ext>
            </a:extLst>
          </p:cNvPr>
          <p:cNvSpPr txBox="1"/>
          <p:nvPr/>
        </p:nvSpPr>
        <p:spPr>
          <a:xfrm>
            <a:off x="3275292" y="4084050"/>
            <a:ext cx="2924785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r-Cyrl-RS" sz="2000" i="1" dirty="0">
                <a:solidFill>
                  <a:schemeClr val="tx1"/>
                </a:solidFill>
                <a:latin typeface="Playfair Display" panose="00000500000000000000" pitchFamily="2" charset="-18"/>
              </a:rPr>
              <a:t>Брборић Ђорђе, 16/23</a:t>
            </a:r>
            <a:endParaRPr lang="sr-Latn-RS" sz="2000" i="1" dirty="0">
              <a:solidFill>
                <a:schemeClr val="tx1"/>
              </a:solidFill>
              <a:latin typeface="Playfair Display" panose="00000500000000000000" pitchFamily="2" charset="-18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8" name="Google Shape;8278;p50"/>
          <p:cNvSpPr txBox="1">
            <a:spLocks noGrp="1"/>
          </p:cNvSpPr>
          <p:nvPr>
            <p:ph type="title"/>
          </p:nvPr>
        </p:nvSpPr>
        <p:spPr>
          <a:xfrm>
            <a:off x="713225" y="401838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Структура и функције</a:t>
            </a:r>
            <a:endParaRPr dirty="0"/>
          </a:p>
        </p:txBody>
      </p:sp>
      <p:sp>
        <p:nvSpPr>
          <p:cNvPr id="8283" name="Google Shape;8283;p50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10</a:t>
            </a:fld>
            <a:endParaRPr/>
          </a:p>
        </p:txBody>
      </p:sp>
      <p:sp>
        <p:nvSpPr>
          <p:cNvPr id="8281" name="Google Shape;8281;p50"/>
          <p:cNvSpPr txBox="1">
            <a:spLocks noGrp="1"/>
          </p:cNvSpPr>
          <p:nvPr>
            <p:ph type="subTitle" idx="1"/>
          </p:nvPr>
        </p:nvSpPr>
        <p:spPr>
          <a:xfrm>
            <a:off x="5074857" y="1134815"/>
            <a:ext cx="3679902" cy="76468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Функција везивања КМ за евро</a:t>
            </a:r>
            <a:endParaRPr sz="2000" b="1" dirty="0"/>
          </a:p>
        </p:txBody>
      </p:sp>
      <p:sp>
        <p:nvSpPr>
          <p:cNvPr id="8280" name="Google Shape;8280;p50"/>
          <p:cNvSpPr txBox="1">
            <a:spLocks noGrp="1"/>
          </p:cNvSpPr>
          <p:nvPr>
            <p:ph type="subTitle" idx="2"/>
          </p:nvPr>
        </p:nvSpPr>
        <p:spPr>
          <a:xfrm>
            <a:off x="389241" y="920094"/>
            <a:ext cx="3572534" cy="97940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Закон о централној банци</a:t>
            </a:r>
            <a:endParaRPr sz="2000" b="1" dirty="0"/>
          </a:p>
        </p:txBody>
      </p:sp>
      <p:sp>
        <p:nvSpPr>
          <p:cNvPr id="8279" name="Google Shape;8279;p50"/>
          <p:cNvSpPr txBox="1">
            <a:spLocks noGrp="1"/>
          </p:cNvSpPr>
          <p:nvPr>
            <p:ph type="subTitle" idx="4294967295"/>
          </p:nvPr>
        </p:nvSpPr>
        <p:spPr>
          <a:xfrm>
            <a:off x="4644990" y="1899503"/>
            <a:ext cx="4211567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Монетарни одбор у БиХ увео је фиксни курс КМ према евру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.</a:t>
            </a:r>
            <a:endParaRPr lang="sr-Latn-RS" sz="18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Овај механизам фиксације осигурава стабилност девизног курса, што смањује ризике од инфлације и повећава предвидљивост економских активности</a:t>
            </a: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8282" name="Google Shape;8282;p50"/>
          <p:cNvSpPr txBox="1">
            <a:spLocks noGrp="1"/>
          </p:cNvSpPr>
          <p:nvPr>
            <p:ph type="subTitle" idx="4294967295"/>
          </p:nvPr>
        </p:nvSpPr>
        <p:spPr>
          <a:xfrm>
            <a:off x="274637" y="1899503"/>
            <a:ext cx="3679902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sr-Cyrl-RS" sz="1800" dirty="0">
                <a:solidFill>
                  <a:schemeClr val="tx1"/>
                </a:solidFill>
              </a:rPr>
              <a:t>Из 1997, године.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sr-Cyrl-RS" sz="1800" dirty="0">
                <a:solidFill>
                  <a:schemeClr val="tx1"/>
                </a:solidFill>
              </a:rPr>
              <a:t>Документ који је поставио основе монетарног система у БиХ.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sr-Cyrl-RS" sz="1800" dirty="0">
                <a:solidFill>
                  <a:schemeClr val="tx1"/>
                </a:solidFill>
              </a:rPr>
              <a:t>Централна банка, одвојена од политичког утицаја, добија могућност спровођења монетарне политике</a:t>
            </a:r>
            <a:endParaRPr sz="1800" dirty="0">
              <a:solidFill>
                <a:schemeClr val="tx1"/>
              </a:solidFill>
              <a:latin typeface="Bodoni MT" panose="02070603080606020203" pitchFamily="18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7555EA2-AF74-755F-AB73-19D004637FBC}"/>
              </a:ext>
            </a:extLst>
          </p:cNvPr>
          <p:cNvSpPr/>
          <p:nvPr/>
        </p:nvSpPr>
        <p:spPr>
          <a:xfrm>
            <a:off x="4125951" y="4668300"/>
            <a:ext cx="948906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28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28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828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27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27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3" name="Google Shape;8143;p48"/>
          <p:cNvSpPr txBox="1">
            <a:spLocks noGrp="1"/>
          </p:cNvSpPr>
          <p:nvPr>
            <p:ph type="title"/>
          </p:nvPr>
        </p:nvSpPr>
        <p:spPr>
          <a:xfrm>
            <a:off x="713250" y="85666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Утицај на инфлацију</a:t>
            </a:r>
            <a:endParaRPr dirty="0"/>
          </a:p>
        </p:txBody>
      </p:sp>
      <p:sp>
        <p:nvSpPr>
          <p:cNvPr id="8144" name="Google Shape;8144;p48"/>
          <p:cNvSpPr txBox="1">
            <a:spLocks noGrp="1"/>
          </p:cNvSpPr>
          <p:nvPr>
            <p:ph type="body" idx="1"/>
          </p:nvPr>
        </p:nvSpPr>
        <p:spPr>
          <a:xfrm>
            <a:off x="1724678" y="799154"/>
            <a:ext cx="5694644" cy="425852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Прим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еном монетарног одбора и фиксног курса, Босна и Херцеговина усп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ела је да стабилизује инфлацију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.</a:t>
            </a:r>
          </a:p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Фиксни курс и стабилна инфлација позитивно су утицали на каматне стопе у Босни и Херцеговини.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Ниске каматне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стимулиш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у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инвестиције у приватном сектору. Инвеститори су спремнији да улажу у економију у условима предвидљивости, јер знају да неће бити наглих скокова у трошковима финансирања.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Ово доводи до ширења производње, повећања запослености и укупног економског раста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dirty="0"/>
          </a:p>
        </p:txBody>
      </p:sp>
      <p:grpSp>
        <p:nvGrpSpPr>
          <p:cNvPr id="8150" name="Google Shape;8150;p48"/>
          <p:cNvGrpSpPr/>
          <p:nvPr/>
        </p:nvGrpSpPr>
        <p:grpSpPr>
          <a:xfrm>
            <a:off x="7569587" y="780894"/>
            <a:ext cx="409793" cy="260082"/>
            <a:chOff x="839389" y="4411552"/>
            <a:chExt cx="354155" cy="224771"/>
          </a:xfrm>
        </p:grpSpPr>
        <p:sp>
          <p:nvSpPr>
            <p:cNvPr id="8151" name="Google Shape;8151;p48"/>
            <p:cNvSpPr/>
            <p:nvPr/>
          </p:nvSpPr>
          <p:spPr>
            <a:xfrm>
              <a:off x="839389" y="4411552"/>
              <a:ext cx="354155" cy="224771"/>
            </a:xfrm>
            <a:custGeom>
              <a:avLst/>
              <a:gdLst/>
              <a:ahLst/>
              <a:cxnLst/>
              <a:rect l="l" t="t" r="r" b="b"/>
              <a:pathLst>
                <a:path w="11417" h="7246" extrusionOk="0">
                  <a:moveTo>
                    <a:pt x="6389" y="0"/>
                  </a:moveTo>
                  <a:cubicBezTo>
                    <a:pt x="6340" y="0"/>
                    <a:pt x="6292" y="12"/>
                    <a:pt x="6244" y="45"/>
                  </a:cubicBezTo>
                  <a:lnTo>
                    <a:pt x="5979" y="45"/>
                  </a:lnTo>
                  <a:cubicBezTo>
                    <a:pt x="5917" y="85"/>
                    <a:pt x="5852" y="95"/>
                    <a:pt x="5785" y="95"/>
                  </a:cubicBezTo>
                  <a:cubicBezTo>
                    <a:pt x="5717" y="95"/>
                    <a:pt x="5647" y="85"/>
                    <a:pt x="5580" y="85"/>
                  </a:cubicBezTo>
                  <a:cubicBezTo>
                    <a:pt x="5524" y="85"/>
                    <a:pt x="5470" y="92"/>
                    <a:pt x="5418" y="118"/>
                  </a:cubicBezTo>
                  <a:lnTo>
                    <a:pt x="5168" y="145"/>
                  </a:lnTo>
                  <a:cubicBezTo>
                    <a:pt x="5130" y="160"/>
                    <a:pt x="5099" y="202"/>
                    <a:pt x="5099" y="248"/>
                  </a:cubicBezTo>
                  <a:cubicBezTo>
                    <a:pt x="4981" y="198"/>
                    <a:pt x="4854" y="171"/>
                    <a:pt x="4726" y="171"/>
                  </a:cubicBezTo>
                  <a:cubicBezTo>
                    <a:pt x="4630" y="171"/>
                    <a:pt x="4534" y="186"/>
                    <a:pt x="4442" y="218"/>
                  </a:cubicBezTo>
                  <a:cubicBezTo>
                    <a:pt x="4420" y="237"/>
                    <a:pt x="4396" y="246"/>
                    <a:pt x="4371" y="246"/>
                  </a:cubicBezTo>
                  <a:cubicBezTo>
                    <a:pt x="4356" y="246"/>
                    <a:pt x="4341" y="243"/>
                    <a:pt x="4327" y="237"/>
                  </a:cubicBezTo>
                  <a:cubicBezTo>
                    <a:pt x="4285" y="252"/>
                    <a:pt x="4250" y="294"/>
                    <a:pt x="4258" y="344"/>
                  </a:cubicBezTo>
                  <a:lnTo>
                    <a:pt x="3885" y="348"/>
                  </a:lnTo>
                  <a:lnTo>
                    <a:pt x="3735" y="464"/>
                  </a:lnTo>
                  <a:lnTo>
                    <a:pt x="3485" y="490"/>
                  </a:lnTo>
                  <a:cubicBezTo>
                    <a:pt x="3405" y="579"/>
                    <a:pt x="3293" y="579"/>
                    <a:pt x="3189" y="594"/>
                  </a:cubicBezTo>
                  <a:lnTo>
                    <a:pt x="3063" y="694"/>
                  </a:lnTo>
                  <a:lnTo>
                    <a:pt x="3047" y="663"/>
                  </a:lnTo>
                  <a:lnTo>
                    <a:pt x="2786" y="698"/>
                  </a:lnTo>
                  <a:cubicBezTo>
                    <a:pt x="2732" y="725"/>
                    <a:pt x="2675" y="756"/>
                    <a:pt x="2621" y="790"/>
                  </a:cubicBezTo>
                  <a:cubicBezTo>
                    <a:pt x="2594" y="817"/>
                    <a:pt x="2555" y="829"/>
                    <a:pt x="2517" y="829"/>
                  </a:cubicBezTo>
                  <a:cubicBezTo>
                    <a:pt x="2486" y="836"/>
                    <a:pt x="2463" y="855"/>
                    <a:pt x="2452" y="890"/>
                  </a:cubicBezTo>
                  <a:cubicBezTo>
                    <a:pt x="2413" y="890"/>
                    <a:pt x="2375" y="894"/>
                    <a:pt x="2336" y="909"/>
                  </a:cubicBezTo>
                  <a:lnTo>
                    <a:pt x="2094" y="944"/>
                  </a:lnTo>
                  <a:cubicBezTo>
                    <a:pt x="2025" y="963"/>
                    <a:pt x="1964" y="1005"/>
                    <a:pt x="1910" y="1059"/>
                  </a:cubicBezTo>
                  <a:lnTo>
                    <a:pt x="1906" y="1063"/>
                  </a:lnTo>
                  <a:cubicBezTo>
                    <a:pt x="1868" y="1105"/>
                    <a:pt x="1814" y="1140"/>
                    <a:pt x="1760" y="1159"/>
                  </a:cubicBezTo>
                  <a:lnTo>
                    <a:pt x="1772" y="1209"/>
                  </a:lnTo>
                  <a:cubicBezTo>
                    <a:pt x="1733" y="1201"/>
                    <a:pt x="1691" y="1194"/>
                    <a:pt x="1652" y="1194"/>
                  </a:cubicBezTo>
                  <a:cubicBezTo>
                    <a:pt x="1587" y="1221"/>
                    <a:pt x="1529" y="1267"/>
                    <a:pt x="1483" y="1313"/>
                  </a:cubicBezTo>
                  <a:lnTo>
                    <a:pt x="1337" y="1443"/>
                  </a:lnTo>
                  <a:lnTo>
                    <a:pt x="1195" y="1570"/>
                  </a:lnTo>
                  <a:cubicBezTo>
                    <a:pt x="1145" y="1616"/>
                    <a:pt x="1118" y="1674"/>
                    <a:pt x="1107" y="1739"/>
                  </a:cubicBezTo>
                  <a:cubicBezTo>
                    <a:pt x="1118" y="1801"/>
                    <a:pt x="1161" y="1858"/>
                    <a:pt x="1218" y="1889"/>
                  </a:cubicBezTo>
                  <a:cubicBezTo>
                    <a:pt x="1510" y="1812"/>
                    <a:pt x="1798" y="1735"/>
                    <a:pt x="1875" y="1397"/>
                  </a:cubicBezTo>
                  <a:cubicBezTo>
                    <a:pt x="1891" y="1405"/>
                    <a:pt x="1902" y="1409"/>
                    <a:pt x="1914" y="1413"/>
                  </a:cubicBezTo>
                  <a:cubicBezTo>
                    <a:pt x="2213" y="1393"/>
                    <a:pt x="2517" y="1382"/>
                    <a:pt x="2640" y="1032"/>
                  </a:cubicBezTo>
                  <a:cubicBezTo>
                    <a:pt x="2636" y="1013"/>
                    <a:pt x="2632" y="994"/>
                    <a:pt x="2621" y="982"/>
                  </a:cubicBezTo>
                  <a:lnTo>
                    <a:pt x="2621" y="982"/>
                  </a:lnTo>
                  <a:lnTo>
                    <a:pt x="2671" y="990"/>
                  </a:lnTo>
                  <a:cubicBezTo>
                    <a:pt x="2710" y="1026"/>
                    <a:pt x="2759" y="1045"/>
                    <a:pt x="2811" y="1045"/>
                  </a:cubicBezTo>
                  <a:cubicBezTo>
                    <a:pt x="2836" y="1045"/>
                    <a:pt x="2861" y="1041"/>
                    <a:pt x="2886" y="1032"/>
                  </a:cubicBezTo>
                  <a:cubicBezTo>
                    <a:pt x="2959" y="1001"/>
                    <a:pt x="3017" y="952"/>
                    <a:pt x="3063" y="890"/>
                  </a:cubicBezTo>
                  <a:cubicBezTo>
                    <a:pt x="3063" y="886"/>
                    <a:pt x="3063" y="886"/>
                    <a:pt x="3066" y="882"/>
                  </a:cubicBezTo>
                  <a:cubicBezTo>
                    <a:pt x="3103" y="907"/>
                    <a:pt x="3147" y="919"/>
                    <a:pt x="3190" y="919"/>
                  </a:cubicBezTo>
                  <a:cubicBezTo>
                    <a:pt x="3227" y="919"/>
                    <a:pt x="3265" y="910"/>
                    <a:pt x="3297" y="890"/>
                  </a:cubicBezTo>
                  <a:lnTo>
                    <a:pt x="3873" y="640"/>
                  </a:lnTo>
                  <a:cubicBezTo>
                    <a:pt x="3890" y="642"/>
                    <a:pt x="3907" y="643"/>
                    <a:pt x="3923" y="643"/>
                  </a:cubicBezTo>
                  <a:cubicBezTo>
                    <a:pt x="4100" y="643"/>
                    <a:pt x="4246" y="537"/>
                    <a:pt x="4411" y="502"/>
                  </a:cubicBezTo>
                  <a:lnTo>
                    <a:pt x="4423" y="506"/>
                  </a:lnTo>
                  <a:cubicBezTo>
                    <a:pt x="4538" y="563"/>
                    <a:pt x="4657" y="602"/>
                    <a:pt x="4784" y="629"/>
                  </a:cubicBezTo>
                  <a:cubicBezTo>
                    <a:pt x="4980" y="629"/>
                    <a:pt x="5172" y="621"/>
                    <a:pt x="5314" y="487"/>
                  </a:cubicBezTo>
                  <a:cubicBezTo>
                    <a:pt x="5372" y="513"/>
                    <a:pt x="5430" y="540"/>
                    <a:pt x="5495" y="552"/>
                  </a:cubicBezTo>
                  <a:cubicBezTo>
                    <a:pt x="5553" y="551"/>
                    <a:pt x="5610" y="550"/>
                    <a:pt x="5668" y="550"/>
                  </a:cubicBezTo>
                  <a:cubicBezTo>
                    <a:pt x="5805" y="550"/>
                    <a:pt x="5941" y="553"/>
                    <a:pt x="6078" y="553"/>
                  </a:cubicBezTo>
                  <a:cubicBezTo>
                    <a:pt x="6388" y="553"/>
                    <a:pt x="6697" y="539"/>
                    <a:pt x="7001" y="452"/>
                  </a:cubicBezTo>
                  <a:cubicBezTo>
                    <a:pt x="7036" y="433"/>
                    <a:pt x="7059" y="406"/>
                    <a:pt x="7074" y="367"/>
                  </a:cubicBezTo>
                  <a:lnTo>
                    <a:pt x="7286" y="394"/>
                  </a:lnTo>
                  <a:cubicBezTo>
                    <a:pt x="7293" y="417"/>
                    <a:pt x="7301" y="444"/>
                    <a:pt x="7309" y="467"/>
                  </a:cubicBezTo>
                  <a:cubicBezTo>
                    <a:pt x="7889" y="890"/>
                    <a:pt x="8596" y="955"/>
                    <a:pt x="9253" y="1159"/>
                  </a:cubicBezTo>
                  <a:cubicBezTo>
                    <a:pt x="9338" y="1155"/>
                    <a:pt x="9415" y="1128"/>
                    <a:pt x="9484" y="1098"/>
                  </a:cubicBezTo>
                  <a:cubicBezTo>
                    <a:pt x="9956" y="1309"/>
                    <a:pt x="10310" y="1682"/>
                    <a:pt x="10713" y="1989"/>
                  </a:cubicBezTo>
                  <a:cubicBezTo>
                    <a:pt x="10713" y="2001"/>
                    <a:pt x="10709" y="2008"/>
                    <a:pt x="10706" y="2020"/>
                  </a:cubicBezTo>
                  <a:cubicBezTo>
                    <a:pt x="10709" y="2239"/>
                    <a:pt x="10740" y="2446"/>
                    <a:pt x="10952" y="2546"/>
                  </a:cubicBezTo>
                  <a:lnTo>
                    <a:pt x="10936" y="2577"/>
                  </a:lnTo>
                  <a:cubicBezTo>
                    <a:pt x="10875" y="2773"/>
                    <a:pt x="10859" y="2984"/>
                    <a:pt x="10902" y="3184"/>
                  </a:cubicBezTo>
                  <a:cubicBezTo>
                    <a:pt x="10913" y="3219"/>
                    <a:pt x="10925" y="3249"/>
                    <a:pt x="10940" y="3276"/>
                  </a:cubicBezTo>
                  <a:lnTo>
                    <a:pt x="10567" y="4041"/>
                  </a:lnTo>
                  <a:cubicBezTo>
                    <a:pt x="10456" y="4152"/>
                    <a:pt x="10318" y="4241"/>
                    <a:pt x="10264" y="4402"/>
                  </a:cubicBezTo>
                  <a:cubicBezTo>
                    <a:pt x="10233" y="4391"/>
                    <a:pt x="10206" y="4383"/>
                    <a:pt x="10172" y="4383"/>
                  </a:cubicBezTo>
                  <a:cubicBezTo>
                    <a:pt x="9380" y="4856"/>
                    <a:pt x="8577" y="5305"/>
                    <a:pt x="7674" y="5547"/>
                  </a:cubicBezTo>
                  <a:cubicBezTo>
                    <a:pt x="7543" y="5582"/>
                    <a:pt x="7439" y="5674"/>
                    <a:pt x="7389" y="5793"/>
                  </a:cubicBezTo>
                  <a:cubicBezTo>
                    <a:pt x="7248" y="5754"/>
                    <a:pt x="7109" y="5737"/>
                    <a:pt x="6972" y="5737"/>
                  </a:cubicBezTo>
                  <a:cubicBezTo>
                    <a:pt x="6638" y="5737"/>
                    <a:pt x="6317" y="5842"/>
                    <a:pt x="6006" y="6001"/>
                  </a:cubicBezTo>
                  <a:cubicBezTo>
                    <a:pt x="5987" y="6035"/>
                    <a:pt x="5979" y="6066"/>
                    <a:pt x="5975" y="6101"/>
                  </a:cubicBezTo>
                  <a:lnTo>
                    <a:pt x="5783" y="6116"/>
                  </a:lnTo>
                  <a:cubicBezTo>
                    <a:pt x="5764" y="6112"/>
                    <a:pt x="5749" y="6104"/>
                    <a:pt x="5729" y="6101"/>
                  </a:cubicBezTo>
                  <a:cubicBezTo>
                    <a:pt x="5672" y="6093"/>
                    <a:pt x="5610" y="6085"/>
                    <a:pt x="5553" y="6085"/>
                  </a:cubicBezTo>
                  <a:cubicBezTo>
                    <a:pt x="5524" y="6082"/>
                    <a:pt x="5495" y="6080"/>
                    <a:pt x="5467" y="6080"/>
                  </a:cubicBezTo>
                  <a:cubicBezTo>
                    <a:pt x="5384" y="6080"/>
                    <a:pt x="5304" y="6096"/>
                    <a:pt x="5230" y="6151"/>
                  </a:cubicBezTo>
                  <a:lnTo>
                    <a:pt x="5180" y="6181"/>
                  </a:lnTo>
                  <a:lnTo>
                    <a:pt x="5176" y="6220"/>
                  </a:lnTo>
                  <a:cubicBezTo>
                    <a:pt x="5168" y="6189"/>
                    <a:pt x="5142" y="6154"/>
                    <a:pt x="5115" y="6131"/>
                  </a:cubicBezTo>
                  <a:cubicBezTo>
                    <a:pt x="4926" y="6051"/>
                    <a:pt x="4738" y="5981"/>
                    <a:pt x="4557" y="5981"/>
                  </a:cubicBezTo>
                  <a:cubicBezTo>
                    <a:pt x="4451" y="5981"/>
                    <a:pt x="4347" y="6005"/>
                    <a:pt x="4246" y="6066"/>
                  </a:cubicBezTo>
                  <a:cubicBezTo>
                    <a:pt x="4227" y="6062"/>
                    <a:pt x="4208" y="6058"/>
                    <a:pt x="4181" y="6047"/>
                  </a:cubicBezTo>
                  <a:cubicBezTo>
                    <a:pt x="3854" y="6008"/>
                    <a:pt x="3532" y="5938"/>
                    <a:pt x="3202" y="5938"/>
                  </a:cubicBezTo>
                  <a:cubicBezTo>
                    <a:pt x="3105" y="5938"/>
                    <a:pt x="3008" y="5944"/>
                    <a:pt x="2909" y="5958"/>
                  </a:cubicBezTo>
                  <a:cubicBezTo>
                    <a:pt x="2790" y="5985"/>
                    <a:pt x="2659" y="6008"/>
                    <a:pt x="2540" y="6047"/>
                  </a:cubicBezTo>
                  <a:lnTo>
                    <a:pt x="2383" y="6024"/>
                  </a:lnTo>
                  <a:lnTo>
                    <a:pt x="2383" y="5989"/>
                  </a:lnTo>
                  <a:cubicBezTo>
                    <a:pt x="2352" y="5909"/>
                    <a:pt x="2294" y="5847"/>
                    <a:pt x="2217" y="5805"/>
                  </a:cubicBezTo>
                  <a:cubicBezTo>
                    <a:pt x="2121" y="5755"/>
                    <a:pt x="2021" y="5713"/>
                    <a:pt x="1921" y="5663"/>
                  </a:cubicBezTo>
                  <a:cubicBezTo>
                    <a:pt x="1848" y="5632"/>
                    <a:pt x="1772" y="5597"/>
                    <a:pt x="1695" y="5563"/>
                  </a:cubicBezTo>
                  <a:cubicBezTo>
                    <a:pt x="1618" y="5524"/>
                    <a:pt x="1549" y="5478"/>
                    <a:pt x="1479" y="5428"/>
                  </a:cubicBezTo>
                  <a:cubicBezTo>
                    <a:pt x="1122" y="5240"/>
                    <a:pt x="815" y="4982"/>
                    <a:pt x="465" y="4790"/>
                  </a:cubicBezTo>
                  <a:lnTo>
                    <a:pt x="415" y="4790"/>
                  </a:lnTo>
                  <a:lnTo>
                    <a:pt x="319" y="4491"/>
                  </a:lnTo>
                  <a:cubicBezTo>
                    <a:pt x="338" y="4471"/>
                    <a:pt x="357" y="4452"/>
                    <a:pt x="377" y="4429"/>
                  </a:cubicBezTo>
                  <a:cubicBezTo>
                    <a:pt x="396" y="4375"/>
                    <a:pt x="407" y="4318"/>
                    <a:pt x="404" y="4260"/>
                  </a:cubicBezTo>
                  <a:cubicBezTo>
                    <a:pt x="377" y="4122"/>
                    <a:pt x="357" y="3987"/>
                    <a:pt x="319" y="3853"/>
                  </a:cubicBezTo>
                  <a:cubicBezTo>
                    <a:pt x="300" y="3799"/>
                    <a:pt x="261" y="3757"/>
                    <a:pt x="215" y="3734"/>
                  </a:cubicBezTo>
                  <a:cubicBezTo>
                    <a:pt x="108" y="3791"/>
                    <a:pt x="100" y="3903"/>
                    <a:pt x="62" y="3999"/>
                  </a:cubicBezTo>
                  <a:cubicBezTo>
                    <a:pt x="0" y="4076"/>
                    <a:pt x="0" y="4179"/>
                    <a:pt x="58" y="4256"/>
                  </a:cubicBezTo>
                  <a:cubicBezTo>
                    <a:pt x="62" y="4333"/>
                    <a:pt x="65" y="4406"/>
                    <a:pt x="77" y="4479"/>
                  </a:cubicBezTo>
                  <a:cubicBezTo>
                    <a:pt x="69" y="4529"/>
                    <a:pt x="108" y="4579"/>
                    <a:pt x="161" y="4583"/>
                  </a:cubicBezTo>
                  <a:lnTo>
                    <a:pt x="177" y="4583"/>
                  </a:lnTo>
                  <a:lnTo>
                    <a:pt x="181" y="4579"/>
                  </a:lnTo>
                  <a:cubicBezTo>
                    <a:pt x="181" y="4652"/>
                    <a:pt x="185" y="4729"/>
                    <a:pt x="185" y="4798"/>
                  </a:cubicBezTo>
                  <a:cubicBezTo>
                    <a:pt x="219" y="4813"/>
                    <a:pt x="254" y="4825"/>
                    <a:pt x="288" y="4825"/>
                  </a:cubicBezTo>
                  <a:cubicBezTo>
                    <a:pt x="292" y="4959"/>
                    <a:pt x="296" y="5086"/>
                    <a:pt x="296" y="5221"/>
                  </a:cubicBezTo>
                  <a:cubicBezTo>
                    <a:pt x="392" y="5286"/>
                    <a:pt x="427" y="5382"/>
                    <a:pt x="434" y="5486"/>
                  </a:cubicBezTo>
                  <a:cubicBezTo>
                    <a:pt x="473" y="5486"/>
                    <a:pt x="507" y="5505"/>
                    <a:pt x="527" y="5536"/>
                  </a:cubicBezTo>
                  <a:cubicBezTo>
                    <a:pt x="530" y="5620"/>
                    <a:pt x="530" y="5701"/>
                    <a:pt x="538" y="5789"/>
                  </a:cubicBezTo>
                  <a:cubicBezTo>
                    <a:pt x="603" y="5812"/>
                    <a:pt x="646" y="5874"/>
                    <a:pt x="653" y="5943"/>
                  </a:cubicBezTo>
                  <a:lnTo>
                    <a:pt x="911" y="6231"/>
                  </a:lnTo>
                  <a:lnTo>
                    <a:pt x="1064" y="6354"/>
                  </a:lnTo>
                  <a:lnTo>
                    <a:pt x="1191" y="6504"/>
                  </a:lnTo>
                  <a:lnTo>
                    <a:pt x="1333" y="6500"/>
                  </a:lnTo>
                  <a:lnTo>
                    <a:pt x="1583" y="6673"/>
                  </a:lnTo>
                  <a:cubicBezTo>
                    <a:pt x="1729" y="6700"/>
                    <a:pt x="1883" y="6712"/>
                    <a:pt x="1987" y="6835"/>
                  </a:cubicBezTo>
                  <a:lnTo>
                    <a:pt x="2371" y="6873"/>
                  </a:lnTo>
                  <a:cubicBezTo>
                    <a:pt x="2371" y="6869"/>
                    <a:pt x="2375" y="6869"/>
                    <a:pt x="2383" y="6865"/>
                  </a:cubicBezTo>
                  <a:cubicBezTo>
                    <a:pt x="2383" y="6869"/>
                    <a:pt x="2386" y="6873"/>
                    <a:pt x="2386" y="6881"/>
                  </a:cubicBezTo>
                  <a:cubicBezTo>
                    <a:pt x="2386" y="6882"/>
                    <a:pt x="2386" y="6882"/>
                    <a:pt x="2386" y="6882"/>
                  </a:cubicBezTo>
                  <a:cubicBezTo>
                    <a:pt x="2386" y="6882"/>
                    <a:pt x="2385" y="6881"/>
                    <a:pt x="2383" y="6881"/>
                  </a:cubicBezTo>
                  <a:cubicBezTo>
                    <a:pt x="2386" y="6919"/>
                    <a:pt x="2390" y="6950"/>
                    <a:pt x="2394" y="6988"/>
                  </a:cubicBezTo>
                  <a:lnTo>
                    <a:pt x="2525" y="6996"/>
                  </a:lnTo>
                  <a:cubicBezTo>
                    <a:pt x="2594" y="7038"/>
                    <a:pt x="2671" y="7065"/>
                    <a:pt x="2751" y="7084"/>
                  </a:cubicBezTo>
                  <a:cubicBezTo>
                    <a:pt x="2959" y="7104"/>
                    <a:pt x="3163" y="7111"/>
                    <a:pt x="3366" y="7123"/>
                  </a:cubicBezTo>
                  <a:cubicBezTo>
                    <a:pt x="3420" y="7119"/>
                    <a:pt x="3478" y="7111"/>
                    <a:pt x="3528" y="7100"/>
                  </a:cubicBezTo>
                  <a:lnTo>
                    <a:pt x="3651" y="7188"/>
                  </a:lnTo>
                  <a:lnTo>
                    <a:pt x="3701" y="7196"/>
                  </a:lnTo>
                  <a:cubicBezTo>
                    <a:pt x="3758" y="7196"/>
                    <a:pt x="3789" y="7177"/>
                    <a:pt x="3785" y="7138"/>
                  </a:cubicBezTo>
                  <a:lnTo>
                    <a:pt x="3785" y="7138"/>
                  </a:lnTo>
                  <a:cubicBezTo>
                    <a:pt x="3885" y="7157"/>
                    <a:pt x="3981" y="7180"/>
                    <a:pt x="4077" y="7219"/>
                  </a:cubicBezTo>
                  <a:cubicBezTo>
                    <a:pt x="4118" y="7207"/>
                    <a:pt x="4160" y="7201"/>
                    <a:pt x="4203" y="7201"/>
                  </a:cubicBezTo>
                  <a:cubicBezTo>
                    <a:pt x="4270" y="7201"/>
                    <a:pt x="4338" y="7215"/>
                    <a:pt x="4404" y="7246"/>
                  </a:cubicBezTo>
                  <a:cubicBezTo>
                    <a:pt x="4488" y="7212"/>
                    <a:pt x="4573" y="7201"/>
                    <a:pt x="4659" y="7201"/>
                  </a:cubicBezTo>
                  <a:cubicBezTo>
                    <a:pt x="4810" y="7201"/>
                    <a:pt x="4964" y="7235"/>
                    <a:pt x="5115" y="7235"/>
                  </a:cubicBezTo>
                  <a:cubicBezTo>
                    <a:pt x="5212" y="7235"/>
                    <a:pt x="5308" y="7221"/>
                    <a:pt x="5403" y="7177"/>
                  </a:cubicBezTo>
                  <a:lnTo>
                    <a:pt x="5418" y="7173"/>
                  </a:lnTo>
                  <a:cubicBezTo>
                    <a:pt x="5457" y="7138"/>
                    <a:pt x="5495" y="7104"/>
                    <a:pt x="5537" y="7077"/>
                  </a:cubicBezTo>
                  <a:lnTo>
                    <a:pt x="6083" y="7046"/>
                  </a:lnTo>
                  <a:lnTo>
                    <a:pt x="6387" y="6923"/>
                  </a:lnTo>
                  <a:lnTo>
                    <a:pt x="6521" y="6958"/>
                  </a:lnTo>
                  <a:cubicBezTo>
                    <a:pt x="6725" y="6792"/>
                    <a:pt x="6967" y="6854"/>
                    <a:pt x="7193" y="6831"/>
                  </a:cubicBezTo>
                  <a:lnTo>
                    <a:pt x="7320" y="6754"/>
                  </a:lnTo>
                  <a:cubicBezTo>
                    <a:pt x="7332" y="6765"/>
                    <a:pt x="7351" y="6773"/>
                    <a:pt x="7366" y="6785"/>
                  </a:cubicBezTo>
                  <a:cubicBezTo>
                    <a:pt x="7408" y="6796"/>
                    <a:pt x="7450" y="6807"/>
                    <a:pt x="7489" y="6807"/>
                  </a:cubicBezTo>
                  <a:cubicBezTo>
                    <a:pt x="7541" y="6807"/>
                    <a:pt x="7590" y="6789"/>
                    <a:pt x="7632" y="6735"/>
                  </a:cubicBezTo>
                  <a:cubicBezTo>
                    <a:pt x="7716" y="6681"/>
                    <a:pt x="7831" y="6708"/>
                    <a:pt x="7920" y="6642"/>
                  </a:cubicBezTo>
                  <a:lnTo>
                    <a:pt x="7958" y="6612"/>
                  </a:lnTo>
                  <a:lnTo>
                    <a:pt x="8004" y="6616"/>
                  </a:lnTo>
                  <a:cubicBezTo>
                    <a:pt x="8008" y="6616"/>
                    <a:pt x="8011" y="6616"/>
                    <a:pt x="8015" y="6616"/>
                  </a:cubicBezTo>
                  <a:cubicBezTo>
                    <a:pt x="8080" y="6616"/>
                    <a:pt x="8108" y="6581"/>
                    <a:pt x="8100" y="6516"/>
                  </a:cubicBezTo>
                  <a:cubicBezTo>
                    <a:pt x="8100" y="6508"/>
                    <a:pt x="8097" y="6508"/>
                    <a:pt x="8097" y="6504"/>
                  </a:cubicBezTo>
                  <a:lnTo>
                    <a:pt x="8358" y="6477"/>
                  </a:lnTo>
                  <a:cubicBezTo>
                    <a:pt x="8389" y="6496"/>
                    <a:pt x="8427" y="6504"/>
                    <a:pt x="8473" y="6504"/>
                  </a:cubicBezTo>
                  <a:cubicBezTo>
                    <a:pt x="8481" y="6473"/>
                    <a:pt x="8496" y="6439"/>
                    <a:pt x="8512" y="6404"/>
                  </a:cubicBezTo>
                  <a:cubicBezTo>
                    <a:pt x="8671" y="6351"/>
                    <a:pt x="8815" y="6248"/>
                    <a:pt x="8990" y="6248"/>
                  </a:cubicBezTo>
                  <a:cubicBezTo>
                    <a:pt x="9005" y="6248"/>
                    <a:pt x="9019" y="6249"/>
                    <a:pt x="9034" y="6251"/>
                  </a:cubicBezTo>
                  <a:cubicBezTo>
                    <a:pt x="9099" y="6147"/>
                    <a:pt x="9207" y="6131"/>
                    <a:pt x="9322" y="6131"/>
                  </a:cubicBezTo>
                  <a:lnTo>
                    <a:pt x="9491" y="5982"/>
                  </a:lnTo>
                  <a:cubicBezTo>
                    <a:pt x="9522" y="5985"/>
                    <a:pt x="9553" y="5993"/>
                    <a:pt x="9587" y="5993"/>
                  </a:cubicBezTo>
                  <a:cubicBezTo>
                    <a:pt x="9595" y="5958"/>
                    <a:pt x="9607" y="5928"/>
                    <a:pt x="9611" y="5897"/>
                  </a:cubicBezTo>
                  <a:lnTo>
                    <a:pt x="9634" y="5885"/>
                  </a:lnTo>
                  <a:cubicBezTo>
                    <a:pt x="9645" y="5887"/>
                    <a:pt x="9657" y="5888"/>
                    <a:pt x="9667" y="5888"/>
                  </a:cubicBezTo>
                  <a:cubicBezTo>
                    <a:pt x="9766" y="5888"/>
                    <a:pt x="9830" y="5814"/>
                    <a:pt x="9903" y="5762"/>
                  </a:cubicBezTo>
                  <a:lnTo>
                    <a:pt x="10037" y="5762"/>
                  </a:lnTo>
                  <a:lnTo>
                    <a:pt x="10195" y="5647"/>
                  </a:lnTo>
                  <a:cubicBezTo>
                    <a:pt x="10149" y="5503"/>
                    <a:pt x="10092" y="5455"/>
                    <a:pt x="10029" y="5455"/>
                  </a:cubicBezTo>
                  <a:cubicBezTo>
                    <a:pt x="9943" y="5455"/>
                    <a:pt x="9846" y="5544"/>
                    <a:pt x="9753" y="5597"/>
                  </a:cubicBezTo>
                  <a:cubicBezTo>
                    <a:pt x="9645" y="5609"/>
                    <a:pt x="9549" y="5636"/>
                    <a:pt x="9480" y="5732"/>
                  </a:cubicBezTo>
                  <a:cubicBezTo>
                    <a:pt x="9476" y="5731"/>
                    <a:pt x="9471" y="5731"/>
                    <a:pt x="9467" y="5731"/>
                  </a:cubicBezTo>
                  <a:cubicBezTo>
                    <a:pt x="9429" y="5731"/>
                    <a:pt x="9392" y="5746"/>
                    <a:pt x="9365" y="5774"/>
                  </a:cubicBezTo>
                  <a:cubicBezTo>
                    <a:pt x="9322" y="5786"/>
                    <a:pt x="9280" y="5805"/>
                    <a:pt x="9242" y="5828"/>
                  </a:cubicBezTo>
                  <a:lnTo>
                    <a:pt x="9188" y="5847"/>
                  </a:lnTo>
                  <a:lnTo>
                    <a:pt x="8227" y="6227"/>
                  </a:lnTo>
                  <a:cubicBezTo>
                    <a:pt x="8207" y="6224"/>
                    <a:pt x="8186" y="6222"/>
                    <a:pt x="8166" y="6222"/>
                  </a:cubicBezTo>
                  <a:cubicBezTo>
                    <a:pt x="8075" y="6222"/>
                    <a:pt x="7986" y="6257"/>
                    <a:pt x="7920" y="6320"/>
                  </a:cubicBezTo>
                  <a:cubicBezTo>
                    <a:pt x="7907" y="6315"/>
                    <a:pt x="7894" y="6312"/>
                    <a:pt x="7882" y="6312"/>
                  </a:cubicBezTo>
                  <a:cubicBezTo>
                    <a:pt x="7857" y="6312"/>
                    <a:pt x="7833" y="6322"/>
                    <a:pt x="7812" y="6343"/>
                  </a:cubicBezTo>
                  <a:cubicBezTo>
                    <a:pt x="7807" y="6343"/>
                    <a:pt x="7803" y="6343"/>
                    <a:pt x="7798" y="6343"/>
                  </a:cubicBezTo>
                  <a:cubicBezTo>
                    <a:pt x="7581" y="6343"/>
                    <a:pt x="7397" y="6430"/>
                    <a:pt x="7217" y="6543"/>
                  </a:cubicBezTo>
                  <a:cubicBezTo>
                    <a:pt x="7169" y="6540"/>
                    <a:pt x="7121" y="6539"/>
                    <a:pt x="7073" y="6539"/>
                  </a:cubicBezTo>
                  <a:cubicBezTo>
                    <a:pt x="6644" y="6539"/>
                    <a:pt x="6230" y="6629"/>
                    <a:pt x="5822" y="6754"/>
                  </a:cubicBezTo>
                  <a:cubicBezTo>
                    <a:pt x="5811" y="6747"/>
                    <a:pt x="5799" y="6744"/>
                    <a:pt x="5788" y="6744"/>
                  </a:cubicBezTo>
                  <a:cubicBezTo>
                    <a:pt x="5766" y="6744"/>
                    <a:pt x="5746" y="6754"/>
                    <a:pt x="5733" y="6769"/>
                  </a:cubicBezTo>
                  <a:cubicBezTo>
                    <a:pt x="5313" y="6808"/>
                    <a:pt x="4891" y="6827"/>
                    <a:pt x="4468" y="6827"/>
                  </a:cubicBezTo>
                  <a:cubicBezTo>
                    <a:pt x="4057" y="6827"/>
                    <a:pt x="3645" y="6809"/>
                    <a:pt x="3236" y="6773"/>
                  </a:cubicBezTo>
                  <a:cubicBezTo>
                    <a:pt x="3140" y="6743"/>
                    <a:pt x="3045" y="6713"/>
                    <a:pt x="2949" y="6713"/>
                  </a:cubicBezTo>
                  <a:cubicBezTo>
                    <a:pt x="2909" y="6713"/>
                    <a:pt x="2869" y="6718"/>
                    <a:pt x="2828" y="6731"/>
                  </a:cubicBezTo>
                  <a:cubicBezTo>
                    <a:pt x="2814" y="6714"/>
                    <a:pt x="2794" y="6705"/>
                    <a:pt x="2772" y="6705"/>
                  </a:cubicBezTo>
                  <a:cubicBezTo>
                    <a:pt x="2759" y="6705"/>
                    <a:pt x="2745" y="6708"/>
                    <a:pt x="2732" y="6715"/>
                  </a:cubicBezTo>
                  <a:lnTo>
                    <a:pt x="2713" y="6712"/>
                  </a:lnTo>
                  <a:lnTo>
                    <a:pt x="1875" y="6404"/>
                  </a:lnTo>
                  <a:cubicBezTo>
                    <a:pt x="1637" y="6185"/>
                    <a:pt x="1280" y="6112"/>
                    <a:pt x="1088" y="5824"/>
                  </a:cubicBezTo>
                  <a:cubicBezTo>
                    <a:pt x="1088" y="5820"/>
                    <a:pt x="1084" y="5820"/>
                    <a:pt x="1084" y="5812"/>
                  </a:cubicBezTo>
                  <a:lnTo>
                    <a:pt x="1237" y="5793"/>
                  </a:lnTo>
                  <a:lnTo>
                    <a:pt x="1483" y="5862"/>
                  </a:lnTo>
                  <a:cubicBezTo>
                    <a:pt x="1538" y="5949"/>
                    <a:pt x="1618" y="5982"/>
                    <a:pt x="1712" y="5982"/>
                  </a:cubicBezTo>
                  <a:cubicBezTo>
                    <a:pt x="1731" y="5982"/>
                    <a:pt x="1751" y="5980"/>
                    <a:pt x="1772" y="5978"/>
                  </a:cubicBezTo>
                  <a:cubicBezTo>
                    <a:pt x="1948" y="6043"/>
                    <a:pt x="2094" y="6189"/>
                    <a:pt x="2298" y="6189"/>
                  </a:cubicBezTo>
                  <a:cubicBezTo>
                    <a:pt x="2820" y="6374"/>
                    <a:pt x="3351" y="6443"/>
                    <a:pt x="3886" y="6443"/>
                  </a:cubicBezTo>
                  <a:cubicBezTo>
                    <a:pt x="4296" y="6443"/>
                    <a:pt x="4707" y="6403"/>
                    <a:pt x="5118" y="6343"/>
                  </a:cubicBezTo>
                  <a:lnTo>
                    <a:pt x="5161" y="6327"/>
                  </a:lnTo>
                  <a:cubicBezTo>
                    <a:pt x="5314" y="6329"/>
                    <a:pt x="5468" y="6349"/>
                    <a:pt x="5620" y="6349"/>
                  </a:cubicBezTo>
                  <a:cubicBezTo>
                    <a:pt x="5773" y="6349"/>
                    <a:pt x="5923" y="6329"/>
                    <a:pt x="6071" y="6251"/>
                  </a:cubicBezTo>
                  <a:cubicBezTo>
                    <a:pt x="6037" y="6243"/>
                    <a:pt x="6006" y="6227"/>
                    <a:pt x="5983" y="6204"/>
                  </a:cubicBezTo>
                  <a:lnTo>
                    <a:pt x="5995" y="6185"/>
                  </a:lnTo>
                  <a:lnTo>
                    <a:pt x="6071" y="6251"/>
                  </a:lnTo>
                  <a:cubicBezTo>
                    <a:pt x="6594" y="6235"/>
                    <a:pt x="7109" y="6170"/>
                    <a:pt x="7582" y="5928"/>
                  </a:cubicBezTo>
                  <a:cubicBezTo>
                    <a:pt x="8400" y="5839"/>
                    <a:pt x="9119" y="5494"/>
                    <a:pt x="9806" y="5063"/>
                  </a:cubicBezTo>
                  <a:lnTo>
                    <a:pt x="9810" y="5059"/>
                  </a:lnTo>
                  <a:cubicBezTo>
                    <a:pt x="9849" y="5021"/>
                    <a:pt x="9899" y="4994"/>
                    <a:pt x="9952" y="4975"/>
                  </a:cubicBezTo>
                  <a:cubicBezTo>
                    <a:pt x="9970" y="4943"/>
                    <a:pt x="10007" y="4924"/>
                    <a:pt x="10043" y="4924"/>
                  </a:cubicBezTo>
                  <a:cubicBezTo>
                    <a:pt x="10046" y="4924"/>
                    <a:pt x="10049" y="4924"/>
                    <a:pt x="10052" y="4925"/>
                  </a:cubicBezTo>
                  <a:cubicBezTo>
                    <a:pt x="10125" y="4909"/>
                    <a:pt x="10187" y="4871"/>
                    <a:pt x="10241" y="4821"/>
                  </a:cubicBezTo>
                  <a:lnTo>
                    <a:pt x="10248" y="4813"/>
                  </a:lnTo>
                  <a:cubicBezTo>
                    <a:pt x="10379" y="4763"/>
                    <a:pt x="10452" y="4671"/>
                    <a:pt x="10421" y="4533"/>
                  </a:cubicBezTo>
                  <a:cubicBezTo>
                    <a:pt x="10540" y="4425"/>
                    <a:pt x="10652" y="4322"/>
                    <a:pt x="10702" y="4156"/>
                  </a:cubicBezTo>
                  <a:lnTo>
                    <a:pt x="10882" y="3907"/>
                  </a:lnTo>
                  <a:cubicBezTo>
                    <a:pt x="10925" y="3868"/>
                    <a:pt x="10971" y="3826"/>
                    <a:pt x="11002" y="3784"/>
                  </a:cubicBezTo>
                  <a:lnTo>
                    <a:pt x="11002" y="3784"/>
                  </a:lnTo>
                  <a:cubicBezTo>
                    <a:pt x="11032" y="3868"/>
                    <a:pt x="11028" y="3960"/>
                    <a:pt x="10990" y="4037"/>
                  </a:cubicBezTo>
                  <a:cubicBezTo>
                    <a:pt x="10955" y="4264"/>
                    <a:pt x="10783" y="4421"/>
                    <a:pt x="10706" y="4621"/>
                  </a:cubicBezTo>
                  <a:cubicBezTo>
                    <a:pt x="10683" y="4687"/>
                    <a:pt x="10606" y="4802"/>
                    <a:pt x="10763" y="4802"/>
                  </a:cubicBezTo>
                  <a:cubicBezTo>
                    <a:pt x="10821" y="4802"/>
                    <a:pt x="10879" y="4744"/>
                    <a:pt x="10932" y="4713"/>
                  </a:cubicBezTo>
                  <a:lnTo>
                    <a:pt x="10932" y="4710"/>
                  </a:lnTo>
                  <a:cubicBezTo>
                    <a:pt x="10998" y="4667"/>
                    <a:pt x="11048" y="4602"/>
                    <a:pt x="11067" y="4525"/>
                  </a:cubicBezTo>
                  <a:cubicBezTo>
                    <a:pt x="11059" y="4494"/>
                    <a:pt x="11075" y="4460"/>
                    <a:pt x="11105" y="4441"/>
                  </a:cubicBezTo>
                  <a:cubicBezTo>
                    <a:pt x="11151" y="4391"/>
                    <a:pt x="11190" y="4329"/>
                    <a:pt x="11213" y="4268"/>
                  </a:cubicBezTo>
                  <a:cubicBezTo>
                    <a:pt x="11232" y="4191"/>
                    <a:pt x="11251" y="4110"/>
                    <a:pt x="11271" y="4033"/>
                  </a:cubicBezTo>
                  <a:cubicBezTo>
                    <a:pt x="11359" y="3791"/>
                    <a:pt x="11324" y="3541"/>
                    <a:pt x="11347" y="3296"/>
                  </a:cubicBezTo>
                  <a:cubicBezTo>
                    <a:pt x="11336" y="3257"/>
                    <a:pt x="11317" y="3226"/>
                    <a:pt x="11286" y="3199"/>
                  </a:cubicBezTo>
                  <a:cubicBezTo>
                    <a:pt x="11417" y="3111"/>
                    <a:pt x="11393" y="2977"/>
                    <a:pt x="11340" y="2834"/>
                  </a:cubicBezTo>
                  <a:lnTo>
                    <a:pt x="11320" y="2604"/>
                  </a:lnTo>
                  <a:cubicBezTo>
                    <a:pt x="11313" y="2527"/>
                    <a:pt x="11278" y="2458"/>
                    <a:pt x="11224" y="2404"/>
                  </a:cubicBezTo>
                  <a:cubicBezTo>
                    <a:pt x="11263" y="2381"/>
                    <a:pt x="11274" y="2327"/>
                    <a:pt x="11247" y="2289"/>
                  </a:cubicBezTo>
                  <a:lnTo>
                    <a:pt x="11244" y="2285"/>
                  </a:lnTo>
                  <a:cubicBezTo>
                    <a:pt x="11221" y="2258"/>
                    <a:pt x="11205" y="2220"/>
                    <a:pt x="11209" y="2189"/>
                  </a:cubicBezTo>
                  <a:cubicBezTo>
                    <a:pt x="11198" y="2112"/>
                    <a:pt x="11151" y="2043"/>
                    <a:pt x="11086" y="2001"/>
                  </a:cubicBezTo>
                  <a:cubicBezTo>
                    <a:pt x="11052" y="1944"/>
                    <a:pt x="11011" y="1895"/>
                    <a:pt x="10958" y="1853"/>
                  </a:cubicBezTo>
                  <a:lnTo>
                    <a:pt x="10958" y="1853"/>
                  </a:lnTo>
                  <a:cubicBezTo>
                    <a:pt x="10939" y="1821"/>
                    <a:pt x="10905" y="1803"/>
                    <a:pt x="10868" y="1803"/>
                  </a:cubicBezTo>
                  <a:cubicBezTo>
                    <a:pt x="10861" y="1803"/>
                    <a:pt x="10855" y="1803"/>
                    <a:pt x="10848" y="1805"/>
                  </a:cubicBezTo>
                  <a:cubicBezTo>
                    <a:pt x="10844" y="1770"/>
                    <a:pt x="10840" y="1732"/>
                    <a:pt x="10840" y="1697"/>
                  </a:cubicBezTo>
                  <a:cubicBezTo>
                    <a:pt x="10771" y="1689"/>
                    <a:pt x="10713" y="1636"/>
                    <a:pt x="10694" y="1566"/>
                  </a:cubicBezTo>
                  <a:cubicBezTo>
                    <a:pt x="10594" y="1547"/>
                    <a:pt x="10502" y="1486"/>
                    <a:pt x="10444" y="1393"/>
                  </a:cubicBezTo>
                  <a:cubicBezTo>
                    <a:pt x="10379" y="1382"/>
                    <a:pt x="10325" y="1324"/>
                    <a:pt x="10310" y="1255"/>
                  </a:cubicBezTo>
                  <a:cubicBezTo>
                    <a:pt x="10241" y="1240"/>
                    <a:pt x="10187" y="1182"/>
                    <a:pt x="10175" y="1113"/>
                  </a:cubicBezTo>
                  <a:cubicBezTo>
                    <a:pt x="10110" y="1098"/>
                    <a:pt x="10056" y="1044"/>
                    <a:pt x="10045" y="971"/>
                  </a:cubicBezTo>
                  <a:lnTo>
                    <a:pt x="9684" y="909"/>
                  </a:lnTo>
                  <a:lnTo>
                    <a:pt x="9672" y="909"/>
                  </a:lnTo>
                  <a:cubicBezTo>
                    <a:pt x="9680" y="871"/>
                    <a:pt x="9672" y="832"/>
                    <a:pt x="9653" y="806"/>
                  </a:cubicBezTo>
                  <a:lnTo>
                    <a:pt x="9645" y="798"/>
                  </a:lnTo>
                  <a:cubicBezTo>
                    <a:pt x="9541" y="671"/>
                    <a:pt x="9349" y="775"/>
                    <a:pt x="9249" y="640"/>
                  </a:cubicBezTo>
                  <a:lnTo>
                    <a:pt x="9242" y="636"/>
                  </a:lnTo>
                  <a:cubicBezTo>
                    <a:pt x="9115" y="517"/>
                    <a:pt x="8934" y="586"/>
                    <a:pt x="8800" y="490"/>
                  </a:cubicBezTo>
                  <a:cubicBezTo>
                    <a:pt x="8791" y="493"/>
                    <a:pt x="8782" y="494"/>
                    <a:pt x="8773" y="494"/>
                  </a:cubicBezTo>
                  <a:cubicBezTo>
                    <a:pt x="8744" y="494"/>
                    <a:pt x="8717" y="480"/>
                    <a:pt x="8696" y="460"/>
                  </a:cubicBezTo>
                  <a:cubicBezTo>
                    <a:pt x="8600" y="391"/>
                    <a:pt x="8485" y="383"/>
                    <a:pt x="8381" y="333"/>
                  </a:cubicBezTo>
                  <a:lnTo>
                    <a:pt x="8016" y="287"/>
                  </a:lnTo>
                  <a:cubicBezTo>
                    <a:pt x="7900" y="212"/>
                    <a:pt x="7776" y="201"/>
                    <a:pt x="7650" y="201"/>
                  </a:cubicBezTo>
                  <a:cubicBezTo>
                    <a:pt x="7601" y="201"/>
                    <a:pt x="7553" y="203"/>
                    <a:pt x="7504" y="203"/>
                  </a:cubicBezTo>
                  <a:cubicBezTo>
                    <a:pt x="7466" y="203"/>
                    <a:pt x="7428" y="202"/>
                    <a:pt x="7389" y="198"/>
                  </a:cubicBezTo>
                  <a:cubicBezTo>
                    <a:pt x="7382" y="202"/>
                    <a:pt x="7378" y="210"/>
                    <a:pt x="7366" y="210"/>
                  </a:cubicBezTo>
                  <a:cubicBezTo>
                    <a:pt x="7370" y="171"/>
                    <a:pt x="7347" y="133"/>
                    <a:pt x="7309" y="122"/>
                  </a:cubicBezTo>
                  <a:cubicBezTo>
                    <a:pt x="7297" y="126"/>
                    <a:pt x="7285" y="128"/>
                    <a:pt x="7274" y="128"/>
                  </a:cubicBezTo>
                  <a:cubicBezTo>
                    <a:pt x="7248" y="128"/>
                    <a:pt x="7224" y="117"/>
                    <a:pt x="7205" y="98"/>
                  </a:cubicBezTo>
                  <a:cubicBezTo>
                    <a:pt x="7058" y="98"/>
                    <a:pt x="6914" y="74"/>
                    <a:pt x="6768" y="74"/>
                  </a:cubicBezTo>
                  <a:cubicBezTo>
                    <a:pt x="6750" y="74"/>
                    <a:pt x="6732" y="75"/>
                    <a:pt x="6713" y="75"/>
                  </a:cubicBezTo>
                  <a:cubicBezTo>
                    <a:pt x="6652" y="64"/>
                    <a:pt x="6594" y="49"/>
                    <a:pt x="6536" y="25"/>
                  </a:cubicBezTo>
                  <a:cubicBezTo>
                    <a:pt x="6486" y="12"/>
                    <a:pt x="6437" y="0"/>
                    <a:pt x="6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48"/>
            <p:cNvSpPr/>
            <p:nvPr/>
          </p:nvSpPr>
          <p:spPr>
            <a:xfrm>
              <a:off x="847113" y="4476445"/>
              <a:ext cx="20194" cy="20907"/>
            </a:xfrm>
            <a:custGeom>
              <a:avLst/>
              <a:gdLst/>
              <a:ahLst/>
              <a:cxnLst/>
              <a:rect l="l" t="t" r="r" b="b"/>
              <a:pathLst>
                <a:path w="651" h="674" extrusionOk="0">
                  <a:moveTo>
                    <a:pt x="485" y="1"/>
                  </a:moveTo>
                  <a:lnTo>
                    <a:pt x="370" y="12"/>
                  </a:lnTo>
                  <a:lnTo>
                    <a:pt x="335" y="277"/>
                  </a:lnTo>
                  <a:cubicBezTo>
                    <a:pt x="481" y="254"/>
                    <a:pt x="600" y="154"/>
                    <a:pt x="650" y="20"/>
                  </a:cubicBezTo>
                  <a:lnTo>
                    <a:pt x="485" y="1"/>
                  </a:lnTo>
                  <a:close/>
                  <a:moveTo>
                    <a:pt x="242" y="248"/>
                  </a:moveTo>
                  <a:cubicBezTo>
                    <a:pt x="227" y="248"/>
                    <a:pt x="212" y="250"/>
                    <a:pt x="197" y="254"/>
                  </a:cubicBezTo>
                  <a:lnTo>
                    <a:pt x="193" y="262"/>
                  </a:lnTo>
                  <a:cubicBezTo>
                    <a:pt x="151" y="316"/>
                    <a:pt x="105" y="366"/>
                    <a:pt x="62" y="408"/>
                  </a:cubicBezTo>
                  <a:cubicBezTo>
                    <a:pt x="58" y="450"/>
                    <a:pt x="39" y="500"/>
                    <a:pt x="16" y="539"/>
                  </a:cubicBezTo>
                  <a:cubicBezTo>
                    <a:pt x="9" y="539"/>
                    <a:pt x="5" y="550"/>
                    <a:pt x="1" y="585"/>
                  </a:cubicBezTo>
                  <a:cubicBezTo>
                    <a:pt x="1" y="619"/>
                    <a:pt x="9" y="646"/>
                    <a:pt x="35" y="673"/>
                  </a:cubicBezTo>
                  <a:lnTo>
                    <a:pt x="170" y="673"/>
                  </a:lnTo>
                  <a:cubicBezTo>
                    <a:pt x="366" y="623"/>
                    <a:pt x="439" y="504"/>
                    <a:pt x="370" y="308"/>
                  </a:cubicBezTo>
                  <a:cubicBezTo>
                    <a:pt x="362" y="297"/>
                    <a:pt x="351" y="289"/>
                    <a:pt x="335" y="277"/>
                  </a:cubicBezTo>
                  <a:cubicBezTo>
                    <a:pt x="308" y="259"/>
                    <a:pt x="276" y="248"/>
                    <a:pt x="242" y="2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48"/>
            <p:cNvSpPr/>
            <p:nvPr/>
          </p:nvSpPr>
          <p:spPr>
            <a:xfrm>
              <a:off x="944981" y="4452405"/>
              <a:ext cx="189098" cy="47119"/>
            </a:xfrm>
            <a:custGeom>
              <a:avLst/>
              <a:gdLst/>
              <a:ahLst/>
              <a:cxnLst/>
              <a:rect l="l" t="t" r="r" b="b"/>
              <a:pathLst>
                <a:path w="6096" h="1519" extrusionOk="0">
                  <a:moveTo>
                    <a:pt x="788" y="1"/>
                  </a:moveTo>
                  <a:cubicBezTo>
                    <a:pt x="617" y="1"/>
                    <a:pt x="449" y="33"/>
                    <a:pt x="285" y="119"/>
                  </a:cubicBezTo>
                  <a:lnTo>
                    <a:pt x="20" y="107"/>
                  </a:lnTo>
                  <a:cubicBezTo>
                    <a:pt x="8" y="149"/>
                    <a:pt x="1" y="188"/>
                    <a:pt x="4" y="230"/>
                  </a:cubicBezTo>
                  <a:lnTo>
                    <a:pt x="281" y="222"/>
                  </a:lnTo>
                  <a:cubicBezTo>
                    <a:pt x="358" y="239"/>
                    <a:pt x="435" y="246"/>
                    <a:pt x="510" y="246"/>
                  </a:cubicBezTo>
                  <a:cubicBezTo>
                    <a:pt x="716" y="246"/>
                    <a:pt x="915" y="193"/>
                    <a:pt x="1115" y="134"/>
                  </a:cubicBezTo>
                  <a:cubicBezTo>
                    <a:pt x="1726" y="234"/>
                    <a:pt x="2348" y="172"/>
                    <a:pt x="2956" y="311"/>
                  </a:cubicBezTo>
                  <a:cubicBezTo>
                    <a:pt x="3031" y="390"/>
                    <a:pt x="3115" y="409"/>
                    <a:pt x="3204" y="409"/>
                  </a:cubicBezTo>
                  <a:cubicBezTo>
                    <a:pt x="3273" y="409"/>
                    <a:pt x="3345" y="397"/>
                    <a:pt x="3417" y="395"/>
                  </a:cubicBezTo>
                  <a:cubicBezTo>
                    <a:pt x="3428" y="384"/>
                    <a:pt x="3451" y="380"/>
                    <a:pt x="3467" y="376"/>
                  </a:cubicBezTo>
                  <a:lnTo>
                    <a:pt x="3467" y="376"/>
                  </a:lnTo>
                  <a:lnTo>
                    <a:pt x="3417" y="395"/>
                  </a:lnTo>
                  <a:lnTo>
                    <a:pt x="3878" y="445"/>
                  </a:lnTo>
                  <a:cubicBezTo>
                    <a:pt x="3935" y="524"/>
                    <a:pt x="4016" y="549"/>
                    <a:pt x="4104" y="549"/>
                  </a:cubicBezTo>
                  <a:cubicBezTo>
                    <a:pt x="4111" y="549"/>
                    <a:pt x="4117" y="549"/>
                    <a:pt x="4124" y="549"/>
                  </a:cubicBezTo>
                  <a:lnTo>
                    <a:pt x="4516" y="634"/>
                  </a:lnTo>
                  <a:cubicBezTo>
                    <a:pt x="4573" y="735"/>
                    <a:pt x="4655" y="767"/>
                    <a:pt x="4751" y="767"/>
                  </a:cubicBezTo>
                  <a:cubicBezTo>
                    <a:pt x="4778" y="767"/>
                    <a:pt x="4806" y="765"/>
                    <a:pt x="4835" y="760"/>
                  </a:cubicBezTo>
                  <a:lnTo>
                    <a:pt x="5680" y="1095"/>
                  </a:lnTo>
                  <a:lnTo>
                    <a:pt x="5757" y="1229"/>
                  </a:lnTo>
                  <a:cubicBezTo>
                    <a:pt x="5746" y="1362"/>
                    <a:pt x="5742" y="1518"/>
                    <a:pt x="5876" y="1518"/>
                  </a:cubicBezTo>
                  <a:cubicBezTo>
                    <a:pt x="5889" y="1518"/>
                    <a:pt x="5903" y="1517"/>
                    <a:pt x="5918" y="1514"/>
                  </a:cubicBezTo>
                  <a:cubicBezTo>
                    <a:pt x="6095" y="1479"/>
                    <a:pt x="6026" y="1321"/>
                    <a:pt x="5961" y="1210"/>
                  </a:cubicBezTo>
                  <a:cubicBezTo>
                    <a:pt x="5934" y="1179"/>
                    <a:pt x="5903" y="1149"/>
                    <a:pt x="5872" y="1125"/>
                  </a:cubicBezTo>
                  <a:cubicBezTo>
                    <a:pt x="5584" y="822"/>
                    <a:pt x="5207" y="684"/>
                    <a:pt x="4808" y="611"/>
                  </a:cubicBezTo>
                  <a:cubicBezTo>
                    <a:pt x="4761" y="512"/>
                    <a:pt x="4684" y="497"/>
                    <a:pt x="4602" y="497"/>
                  </a:cubicBezTo>
                  <a:cubicBezTo>
                    <a:pt x="4575" y="497"/>
                    <a:pt x="4547" y="498"/>
                    <a:pt x="4520" y="499"/>
                  </a:cubicBezTo>
                  <a:cubicBezTo>
                    <a:pt x="4500" y="485"/>
                    <a:pt x="4475" y="477"/>
                    <a:pt x="4450" y="477"/>
                  </a:cubicBezTo>
                  <a:cubicBezTo>
                    <a:pt x="4441" y="477"/>
                    <a:pt x="4432" y="478"/>
                    <a:pt x="4424" y="480"/>
                  </a:cubicBezTo>
                  <a:cubicBezTo>
                    <a:pt x="4270" y="348"/>
                    <a:pt x="4084" y="322"/>
                    <a:pt x="3892" y="322"/>
                  </a:cubicBezTo>
                  <a:cubicBezTo>
                    <a:pt x="3877" y="322"/>
                    <a:pt x="3862" y="322"/>
                    <a:pt x="3847" y="322"/>
                  </a:cubicBezTo>
                  <a:cubicBezTo>
                    <a:pt x="3824" y="299"/>
                    <a:pt x="3786" y="284"/>
                    <a:pt x="3751" y="284"/>
                  </a:cubicBezTo>
                  <a:cubicBezTo>
                    <a:pt x="3600" y="185"/>
                    <a:pt x="3434" y="149"/>
                    <a:pt x="3264" y="149"/>
                  </a:cubicBezTo>
                  <a:cubicBezTo>
                    <a:pt x="3231" y="149"/>
                    <a:pt x="3197" y="151"/>
                    <a:pt x="3163" y="153"/>
                  </a:cubicBezTo>
                  <a:cubicBezTo>
                    <a:pt x="2491" y="53"/>
                    <a:pt x="1811" y="38"/>
                    <a:pt x="1134" y="38"/>
                  </a:cubicBezTo>
                  <a:cubicBezTo>
                    <a:pt x="1018" y="15"/>
                    <a:pt x="902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48"/>
          <p:cNvGrpSpPr/>
          <p:nvPr/>
        </p:nvGrpSpPr>
        <p:grpSpPr>
          <a:xfrm>
            <a:off x="1030435" y="637073"/>
            <a:ext cx="421961" cy="283054"/>
            <a:chOff x="1285890" y="4364649"/>
            <a:chExt cx="364671" cy="244624"/>
          </a:xfrm>
        </p:grpSpPr>
        <p:sp>
          <p:nvSpPr>
            <p:cNvPr id="8155" name="Google Shape;8155;p48"/>
            <p:cNvSpPr/>
            <p:nvPr/>
          </p:nvSpPr>
          <p:spPr>
            <a:xfrm>
              <a:off x="1285890" y="4364649"/>
              <a:ext cx="364671" cy="244624"/>
            </a:xfrm>
            <a:custGeom>
              <a:avLst/>
              <a:gdLst/>
              <a:ahLst/>
              <a:cxnLst/>
              <a:rect l="l" t="t" r="r" b="b"/>
              <a:pathLst>
                <a:path w="11756" h="7886" extrusionOk="0">
                  <a:moveTo>
                    <a:pt x="5415" y="377"/>
                  </a:moveTo>
                  <a:cubicBezTo>
                    <a:pt x="5480" y="408"/>
                    <a:pt x="5553" y="431"/>
                    <a:pt x="5630" y="442"/>
                  </a:cubicBezTo>
                  <a:cubicBezTo>
                    <a:pt x="6883" y="496"/>
                    <a:pt x="8159" y="550"/>
                    <a:pt x="9292" y="1146"/>
                  </a:cubicBezTo>
                  <a:cubicBezTo>
                    <a:pt x="10187" y="1614"/>
                    <a:pt x="11129" y="2125"/>
                    <a:pt x="11102" y="3378"/>
                  </a:cubicBezTo>
                  <a:cubicBezTo>
                    <a:pt x="11110" y="3647"/>
                    <a:pt x="11002" y="3897"/>
                    <a:pt x="11056" y="4154"/>
                  </a:cubicBezTo>
                  <a:cubicBezTo>
                    <a:pt x="11037" y="4166"/>
                    <a:pt x="11025" y="4193"/>
                    <a:pt x="11029" y="4243"/>
                  </a:cubicBezTo>
                  <a:cubicBezTo>
                    <a:pt x="10894" y="4834"/>
                    <a:pt x="10541" y="5257"/>
                    <a:pt x="10030" y="5568"/>
                  </a:cubicBezTo>
                  <a:cubicBezTo>
                    <a:pt x="9496" y="5899"/>
                    <a:pt x="8908" y="6029"/>
                    <a:pt x="8293" y="6152"/>
                  </a:cubicBezTo>
                  <a:cubicBezTo>
                    <a:pt x="7561" y="6303"/>
                    <a:pt x="6833" y="6395"/>
                    <a:pt x="6095" y="6395"/>
                  </a:cubicBezTo>
                  <a:cubicBezTo>
                    <a:pt x="5853" y="6395"/>
                    <a:pt x="5610" y="6385"/>
                    <a:pt x="5365" y="6364"/>
                  </a:cubicBezTo>
                  <a:cubicBezTo>
                    <a:pt x="4546" y="6295"/>
                    <a:pt x="3732" y="6172"/>
                    <a:pt x="2917" y="6053"/>
                  </a:cubicBezTo>
                  <a:lnTo>
                    <a:pt x="2898" y="6049"/>
                  </a:lnTo>
                  <a:cubicBezTo>
                    <a:pt x="2760" y="5899"/>
                    <a:pt x="2571" y="5880"/>
                    <a:pt x="2383" y="5876"/>
                  </a:cubicBezTo>
                  <a:cubicBezTo>
                    <a:pt x="2306" y="5834"/>
                    <a:pt x="2229" y="5787"/>
                    <a:pt x="2149" y="5749"/>
                  </a:cubicBezTo>
                  <a:cubicBezTo>
                    <a:pt x="1380" y="5399"/>
                    <a:pt x="619" y="5038"/>
                    <a:pt x="366" y="4127"/>
                  </a:cubicBezTo>
                  <a:cubicBezTo>
                    <a:pt x="350" y="3974"/>
                    <a:pt x="346" y="3820"/>
                    <a:pt x="358" y="3666"/>
                  </a:cubicBezTo>
                  <a:cubicBezTo>
                    <a:pt x="381" y="3574"/>
                    <a:pt x="389" y="3482"/>
                    <a:pt x="385" y="3393"/>
                  </a:cubicBezTo>
                  <a:cubicBezTo>
                    <a:pt x="446" y="3001"/>
                    <a:pt x="608" y="2633"/>
                    <a:pt x="842" y="2310"/>
                  </a:cubicBezTo>
                  <a:cubicBezTo>
                    <a:pt x="961" y="2148"/>
                    <a:pt x="1088" y="1983"/>
                    <a:pt x="1211" y="1822"/>
                  </a:cubicBezTo>
                  <a:cubicBezTo>
                    <a:pt x="1249" y="1783"/>
                    <a:pt x="1284" y="1745"/>
                    <a:pt x="1322" y="1710"/>
                  </a:cubicBezTo>
                  <a:cubicBezTo>
                    <a:pt x="1361" y="1733"/>
                    <a:pt x="1403" y="1745"/>
                    <a:pt x="1453" y="1745"/>
                  </a:cubicBezTo>
                  <a:cubicBezTo>
                    <a:pt x="2368" y="1192"/>
                    <a:pt x="3382" y="896"/>
                    <a:pt x="4412" y="627"/>
                  </a:cubicBezTo>
                  <a:cubicBezTo>
                    <a:pt x="4527" y="577"/>
                    <a:pt x="4646" y="550"/>
                    <a:pt x="4765" y="535"/>
                  </a:cubicBezTo>
                  <a:cubicBezTo>
                    <a:pt x="4892" y="531"/>
                    <a:pt x="5015" y="504"/>
                    <a:pt x="5131" y="465"/>
                  </a:cubicBezTo>
                  <a:cubicBezTo>
                    <a:pt x="5173" y="446"/>
                    <a:pt x="5211" y="415"/>
                    <a:pt x="5242" y="377"/>
                  </a:cubicBezTo>
                  <a:cubicBezTo>
                    <a:pt x="5271" y="381"/>
                    <a:pt x="5300" y="383"/>
                    <a:pt x="5328" y="383"/>
                  </a:cubicBezTo>
                  <a:cubicBezTo>
                    <a:pt x="5357" y="383"/>
                    <a:pt x="5386" y="381"/>
                    <a:pt x="5415" y="377"/>
                  </a:cubicBezTo>
                  <a:close/>
                  <a:moveTo>
                    <a:pt x="10568" y="5760"/>
                  </a:moveTo>
                  <a:cubicBezTo>
                    <a:pt x="10568" y="5760"/>
                    <a:pt x="10568" y="5760"/>
                    <a:pt x="10568" y="5760"/>
                  </a:cubicBezTo>
                  <a:cubicBezTo>
                    <a:pt x="10472" y="5922"/>
                    <a:pt x="10322" y="6064"/>
                    <a:pt x="10314" y="6268"/>
                  </a:cubicBezTo>
                  <a:cubicBezTo>
                    <a:pt x="10291" y="6266"/>
                    <a:pt x="10269" y="6265"/>
                    <a:pt x="10247" y="6265"/>
                  </a:cubicBezTo>
                  <a:cubicBezTo>
                    <a:pt x="10015" y="6265"/>
                    <a:pt x="9819" y="6369"/>
                    <a:pt x="9619" y="6468"/>
                  </a:cubicBezTo>
                  <a:cubicBezTo>
                    <a:pt x="9277" y="6625"/>
                    <a:pt x="8919" y="6744"/>
                    <a:pt x="8554" y="6836"/>
                  </a:cubicBezTo>
                  <a:cubicBezTo>
                    <a:pt x="9227" y="6625"/>
                    <a:pt x="9857" y="6302"/>
                    <a:pt x="10429" y="5891"/>
                  </a:cubicBezTo>
                  <a:cubicBezTo>
                    <a:pt x="10474" y="5846"/>
                    <a:pt x="10523" y="5805"/>
                    <a:pt x="10568" y="5760"/>
                  </a:cubicBezTo>
                  <a:close/>
                  <a:moveTo>
                    <a:pt x="1357" y="6064"/>
                  </a:moveTo>
                  <a:cubicBezTo>
                    <a:pt x="1403" y="6095"/>
                    <a:pt x="1457" y="6129"/>
                    <a:pt x="1511" y="6160"/>
                  </a:cubicBezTo>
                  <a:cubicBezTo>
                    <a:pt x="1591" y="6210"/>
                    <a:pt x="1668" y="6264"/>
                    <a:pt x="1749" y="6314"/>
                  </a:cubicBezTo>
                  <a:cubicBezTo>
                    <a:pt x="2148" y="6500"/>
                    <a:pt x="2533" y="6758"/>
                    <a:pt x="2975" y="6758"/>
                  </a:cubicBezTo>
                  <a:cubicBezTo>
                    <a:pt x="3109" y="6758"/>
                    <a:pt x="3248" y="6735"/>
                    <a:pt x="3394" y="6679"/>
                  </a:cubicBezTo>
                  <a:cubicBezTo>
                    <a:pt x="3397" y="6671"/>
                    <a:pt x="3401" y="6667"/>
                    <a:pt x="3405" y="6667"/>
                  </a:cubicBezTo>
                  <a:cubicBezTo>
                    <a:pt x="3444" y="6721"/>
                    <a:pt x="3470" y="6783"/>
                    <a:pt x="3470" y="6852"/>
                  </a:cubicBezTo>
                  <a:cubicBezTo>
                    <a:pt x="4410" y="7045"/>
                    <a:pt x="5344" y="7181"/>
                    <a:pt x="6258" y="7181"/>
                  </a:cubicBezTo>
                  <a:cubicBezTo>
                    <a:pt x="6526" y="7181"/>
                    <a:pt x="6792" y="7169"/>
                    <a:pt x="7056" y="7144"/>
                  </a:cubicBezTo>
                  <a:lnTo>
                    <a:pt x="7056" y="7144"/>
                  </a:lnTo>
                  <a:cubicBezTo>
                    <a:pt x="6563" y="7207"/>
                    <a:pt x="6067" y="7239"/>
                    <a:pt x="5572" y="7239"/>
                  </a:cubicBezTo>
                  <a:cubicBezTo>
                    <a:pt x="4809" y="7239"/>
                    <a:pt x="4047" y="7163"/>
                    <a:pt x="3301" y="7009"/>
                  </a:cubicBezTo>
                  <a:cubicBezTo>
                    <a:pt x="3144" y="7006"/>
                    <a:pt x="2982" y="7006"/>
                    <a:pt x="2825" y="6952"/>
                  </a:cubicBezTo>
                  <a:cubicBezTo>
                    <a:pt x="2767" y="6932"/>
                    <a:pt x="2713" y="6913"/>
                    <a:pt x="2652" y="6898"/>
                  </a:cubicBezTo>
                  <a:cubicBezTo>
                    <a:pt x="2541" y="6863"/>
                    <a:pt x="2437" y="6825"/>
                    <a:pt x="2337" y="6783"/>
                  </a:cubicBezTo>
                  <a:cubicBezTo>
                    <a:pt x="2287" y="6760"/>
                    <a:pt x="2233" y="6740"/>
                    <a:pt x="2183" y="6725"/>
                  </a:cubicBezTo>
                  <a:cubicBezTo>
                    <a:pt x="2018" y="6690"/>
                    <a:pt x="1864" y="6614"/>
                    <a:pt x="1745" y="6506"/>
                  </a:cubicBezTo>
                  <a:cubicBezTo>
                    <a:pt x="1722" y="6487"/>
                    <a:pt x="1703" y="6468"/>
                    <a:pt x="1676" y="6448"/>
                  </a:cubicBezTo>
                  <a:cubicBezTo>
                    <a:pt x="1634" y="6410"/>
                    <a:pt x="1588" y="6371"/>
                    <a:pt x="1534" y="6341"/>
                  </a:cubicBezTo>
                  <a:cubicBezTo>
                    <a:pt x="1530" y="6337"/>
                    <a:pt x="1522" y="6337"/>
                    <a:pt x="1518" y="6337"/>
                  </a:cubicBezTo>
                  <a:cubicBezTo>
                    <a:pt x="1538" y="6275"/>
                    <a:pt x="1495" y="6222"/>
                    <a:pt x="1453" y="6168"/>
                  </a:cubicBezTo>
                  <a:cubicBezTo>
                    <a:pt x="1407" y="6141"/>
                    <a:pt x="1365" y="6110"/>
                    <a:pt x="1322" y="6087"/>
                  </a:cubicBezTo>
                  <a:cubicBezTo>
                    <a:pt x="1330" y="6083"/>
                    <a:pt x="1346" y="6072"/>
                    <a:pt x="1357" y="6064"/>
                  </a:cubicBezTo>
                  <a:close/>
                  <a:moveTo>
                    <a:pt x="6245" y="0"/>
                  </a:moveTo>
                  <a:cubicBezTo>
                    <a:pt x="6187" y="0"/>
                    <a:pt x="6126" y="4"/>
                    <a:pt x="6072" y="23"/>
                  </a:cubicBezTo>
                  <a:cubicBezTo>
                    <a:pt x="6010" y="23"/>
                    <a:pt x="5945" y="31"/>
                    <a:pt x="5884" y="39"/>
                  </a:cubicBezTo>
                  <a:lnTo>
                    <a:pt x="5599" y="20"/>
                  </a:lnTo>
                  <a:cubicBezTo>
                    <a:pt x="5582" y="39"/>
                    <a:pt x="5557" y="49"/>
                    <a:pt x="5532" y="49"/>
                  </a:cubicBezTo>
                  <a:cubicBezTo>
                    <a:pt x="5513" y="49"/>
                    <a:pt x="5493" y="43"/>
                    <a:pt x="5476" y="31"/>
                  </a:cubicBezTo>
                  <a:cubicBezTo>
                    <a:pt x="5461" y="50"/>
                    <a:pt x="5442" y="70"/>
                    <a:pt x="5426" y="89"/>
                  </a:cubicBezTo>
                  <a:cubicBezTo>
                    <a:pt x="5384" y="93"/>
                    <a:pt x="5346" y="108"/>
                    <a:pt x="5319" y="135"/>
                  </a:cubicBezTo>
                  <a:cubicBezTo>
                    <a:pt x="5265" y="81"/>
                    <a:pt x="5205" y="71"/>
                    <a:pt x="5140" y="71"/>
                  </a:cubicBezTo>
                  <a:cubicBezTo>
                    <a:pt x="5117" y="71"/>
                    <a:pt x="5093" y="72"/>
                    <a:pt x="5069" y="73"/>
                  </a:cubicBezTo>
                  <a:cubicBezTo>
                    <a:pt x="5015" y="89"/>
                    <a:pt x="4961" y="104"/>
                    <a:pt x="4908" y="123"/>
                  </a:cubicBezTo>
                  <a:lnTo>
                    <a:pt x="4769" y="104"/>
                  </a:lnTo>
                  <a:cubicBezTo>
                    <a:pt x="4747" y="122"/>
                    <a:pt x="4723" y="131"/>
                    <a:pt x="4697" y="131"/>
                  </a:cubicBezTo>
                  <a:cubicBezTo>
                    <a:pt x="4678" y="131"/>
                    <a:pt x="4658" y="126"/>
                    <a:pt x="4639" y="116"/>
                  </a:cubicBezTo>
                  <a:cubicBezTo>
                    <a:pt x="4627" y="135"/>
                    <a:pt x="4616" y="154"/>
                    <a:pt x="4604" y="169"/>
                  </a:cubicBezTo>
                  <a:cubicBezTo>
                    <a:pt x="4564" y="166"/>
                    <a:pt x="4526" y="164"/>
                    <a:pt x="4489" y="164"/>
                  </a:cubicBezTo>
                  <a:cubicBezTo>
                    <a:pt x="4452" y="164"/>
                    <a:pt x="4416" y="166"/>
                    <a:pt x="4377" y="169"/>
                  </a:cubicBezTo>
                  <a:lnTo>
                    <a:pt x="4262" y="227"/>
                  </a:lnTo>
                  <a:lnTo>
                    <a:pt x="4212" y="216"/>
                  </a:lnTo>
                  <a:lnTo>
                    <a:pt x="4185" y="258"/>
                  </a:lnTo>
                  <a:cubicBezTo>
                    <a:pt x="4170" y="266"/>
                    <a:pt x="4151" y="269"/>
                    <a:pt x="4135" y="273"/>
                  </a:cubicBezTo>
                  <a:cubicBezTo>
                    <a:pt x="4118" y="275"/>
                    <a:pt x="4100" y="276"/>
                    <a:pt x="4083" y="276"/>
                  </a:cubicBezTo>
                  <a:cubicBezTo>
                    <a:pt x="4044" y="276"/>
                    <a:pt x="4006" y="273"/>
                    <a:pt x="3967" y="273"/>
                  </a:cubicBezTo>
                  <a:cubicBezTo>
                    <a:pt x="3908" y="273"/>
                    <a:pt x="3849" y="280"/>
                    <a:pt x="3793" y="316"/>
                  </a:cubicBezTo>
                  <a:cubicBezTo>
                    <a:pt x="3777" y="337"/>
                    <a:pt x="3749" y="350"/>
                    <a:pt x="3722" y="350"/>
                  </a:cubicBezTo>
                  <a:cubicBezTo>
                    <a:pt x="3705" y="350"/>
                    <a:pt x="3689" y="345"/>
                    <a:pt x="3674" y="335"/>
                  </a:cubicBezTo>
                  <a:cubicBezTo>
                    <a:pt x="3616" y="376"/>
                    <a:pt x="3549" y="378"/>
                    <a:pt x="3481" y="378"/>
                  </a:cubicBezTo>
                  <a:cubicBezTo>
                    <a:pt x="3473" y="378"/>
                    <a:pt x="3465" y="378"/>
                    <a:pt x="3456" y="378"/>
                  </a:cubicBezTo>
                  <a:cubicBezTo>
                    <a:pt x="3380" y="378"/>
                    <a:pt x="3305" y="381"/>
                    <a:pt x="3244" y="438"/>
                  </a:cubicBezTo>
                  <a:lnTo>
                    <a:pt x="3228" y="442"/>
                  </a:lnTo>
                  <a:cubicBezTo>
                    <a:pt x="2963" y="554"/>
                    <a:pt x="2621" y="404"/>
                    <a:pt x="2410" y="688"/>
                  </a:cubicBezTo>
                  <a:cubicBezTo>
                    <a:pt x="2352" y="711"/>
                    <a:pt x="2302" y="746"/>
                    <a:pt x="2256" y="788"/>
                  </a:cubicBezTo>
                  <a:lnTo>
                    <a:pt x="2237" y="796"/>
                  </a:lnTo>
                  <a:cubicBezTo>
                    <a:pt x="2172" y="880"/>
                    <a:pt x="2041" y="834"/>
                    <a:pt x="1983" y="930"/>
                  </a:cubicBezTo>
                  <a:cubicBezTo>
                    <a:pt x="1926" y="961"/>
                    <a:pt x="1880" y="996"/>
                    <a:pt x="1830" y="1038"/>
                  </a:cubicBezTo>
                  <a:lnTo>
                    <a:pt x="1807" y="1046"/>
                  </a:lnTo>
                  <a:cubicBezTo>
                    <a:pt x="1749" y="1134"/>
                    <a:pt x="1603" y="1080"/>
                    <a:pt x="1565" y="1199"/>
                  </a:cubicBezTo>
                  <a:cubicBezTo>
                    <a:pt x="1495" y="1199"/>
                    <a:pt x="1434" y="1253"/>
                    <a:pt x="1422" y="1326"/>
                  </a:cubicBezTo>
                  <a:cubicBezTo>
                    <a:pt x="1346" y="1326"/>
                    <a:pt x="1303" y="1384"/>
                    <a:pt x="1257" y="1438"/>
                  </a:cubicBezTo>
                  <a:cubicBezTo>
                    <a:pt x="1223" y="1468"/>
                    <a:pt x="1199" y="1522"/>
                    <a:pt x="1207" y="1576"/>
                  </a:cubicBezTo>
                  <a:cubicBezTo>
                    <a:pt x="1176" y="1580"/>
                    <a:pt x="1150" y="1580"/>
                    <a:pt x="1119" y="1580"/>
                  </a:cubicBezTo>
                  <a:cubicBezTo>
                    <a:pt x="1119" y="1618"/>
                    <a:pt x="1111" y="1653"/>
                    <a:pt x="1096" y="1687"/>
                  </a:cubicBezTo>
                  <a:cubicBezTo>
                    <a:pt x="1053" y="1687"/>
                    <a:pt x="1011" y="1691"/>
                    <a:pt x="961" y="1695"/>
                  </a:cubicBezTo>
                  <a:cubicBezTo>
                    <a:pt x="954" y="1768"/>
                    <a:pt x="900" y="1826"/>
                    <a:pt x="831" y="1841"/>
                  </a:cubicBezTo>
                  <a:cubicBezTo>
                    <a:pt x="823" y="1910"/>
                    <a:pt x="773" y="1968"/>
                    <a:pt x="700" y="1983"/>
                  </a:cubicBezTo>
                  <a:cubicBezTo>
                    <a:pt x="669" y="2083"/>
                    <a:pt x="623" y="2179"/>
                    <a:pt x="515" y="2218"/>
                  </a:cubicBezTo>
                  <a:cubicBezTo>
                    <a:pt x="496" y="2325"/>
                    <a:pt x="466" y="2425"/>
                    <a:pt x="362" y="2483"/>
                  </a:cubicBezTo>
                  <a:cubicBezTo>
                    <a:pt x="350" y="2598"/>
                    <a:pt x="316" y="2698"/>
                    <a:pt x="200" y="2744"/>
                  </a:cubicBezTo>
                  <a:cubicBezTo>
                    <a:pt x="193" y="2832"/>
                    <a:pt x="189" y="2925"/>
                    <a:pt x="177" y="3013"/>
                  </a:cubicBezTo>
                  <a:cubicBezTo>
                    <a:pt x="150" y="3032"/>
                    <a:pt x="116" y="3040"/>
                    <a:pt x="77" y="3040"/>
                  </a:cubicBezTo>
                  <a:cubicBezTo>
                    <a:pt x="54" y="3347"/>
                    <a:pt x="24" y="3659"/>
                    <a:pt x="1" y="3966"/>
                  </a:cubicBezTo>
                  <a:cubicBezTo>
                    <a:pt x="39" y="4016"/>
                    <a:pt x="77" y="4070"/>
                    <a:pt x="120" y="4116"/>
                  </a:cubicBezTo>
                  <a:cubicBezTo>
                    <a:pt x="58" y="4362"/>
                    <a:pt x="131" y="4581"/>
                    <a:pt x="227" y="4800"/>
                  </a:cubicBezTo>
                  <a:cubicBezTo>
                    <a:pt x="216" y="4800"/>
                    <a:pt x="208" y="4800"/>
                    <a:pt x="197" y="4804"/>
                  </a:cubicBezTo>
                  <a:cubicBezTo>
                    <a:pt x="150" y="4900"/>
                    <a:pt x="135" y="4992"/>
                    <a:pt x="231" y="5073"/>
                  </a:cubicBezTo>
                  <a:cubicBezTo>
                    <a:pt x="358" y="5299"/>
                    <a:pt x="135" y="5561"/>
                    <a:pt x="312" y="5784"/>
                  </a:cubicBezTo>
                  <a:cubicBezTo>
                    <a:pt x="339" y="5791"/>
                    <a:pt x="346" y="5822"/>
                    <a:pt x="339" y="5845"/>
                  </a:cubicBezTo>
                  <a:cubicBezTo>
                    <a:pt x="331" y="5849"/>
                    <a:pt x="331" y="5857"/>
                    <a:pt x="327" y="5860"/>
                  </a:cubicBezTo>
                  <a:cubicBezTo>
                    <a:pt x="331" y="5941"/>
                    <a:pt x="381" y="6014"/>
                    <a:pt x="454" y="6056"/>
                  </a:cubicBezTo>
                  <a:lnTo>
                    <a:pt x="454" y="6053"/>
                  </a:lnTo>
                  <a:cubicBezTo>
                    <a:pt x="496" y="6176"/>
                    <a:pt x="581" y="6283"/>
                    <a:pt x="704" y="6345"/>
                  </a:cubicBezTo>
                  <a:lnTo>
                    <a:pt x="708" y="6348"/>
                  </a:lnTo>
                  <a:cubicBezTo>
                    <a:pt x="734" y="6387"/>
                    <a:pt x="776" y="6409"/>
                    <a:pt x="820" y="6409"/>
                  </a:cubicBezTo>
                  <a:cubicBezTo>
                    <a:pt x="834" y="6409"/>
                    <a:pt x="848" y="6407"/>
                    <a:pt x="861" y="6402"/>
                  </a:cubicBezTo>
                  <a:cubicBezTo>
                    <a:pt x="869" y="6398"/>
                    <a:pt x="881" y="6395"/>
                    <a:pt x="884" y="6387"/>
                  </a:cubicBezTo>
                  <a:lnTo>
                    <a:pt x="1053" y="6533"/>
                  </a:lnTo>
                  <a:lnTo>
                    <a:pt x="1073" y="6552"/>
                  </a:lnTo>
                  <a:cubicBezTo>
                    <a:pt x="1080" y="6644"/>
                    <a:pt x="1138" y="6664"/>
                    <a:pt x="1215" y="6664"/>
                  </a:cubicBezTo>
                  <a:lnTo>
                    <a:pt x="1234" y="6675"/>
                  </a:lnTo>
                  <a:cubicBezTo>
                    <a:pt x="1234" y="6710"/>
                    <a:pt x="1242" y="6748"/>
                    <a:pt x="1242" y="6783"/>
                  </a:cubicBezTo>
                  <a:lnTo>
                    <a:pt x="1472" y="6829"/>
                  </a:lnTo>
                  <a:lnTo>
                    <a:pt x="1480" y="6840"/>
                  </a:lnTo>
                  <a:cubicBezTo>
                    <a:pt x="1476" y="6902"/>
                    <a:pt x="1522" y="6956"/>
                    <a:pt x="1591" y="6959"/>
                  </a:cubicBezTo>
                  <a:lnTo>
                    <a:pt x="1614" y="6959"/>
                  </a:lnTo>
                  <a:lnTo>
                    <a:pt x="1638" y="6975"/>
                  </a:lnTo>
                  <a:cubicBezTo>
                    <a:pt x="1645" y="7009"/>
                    <a:pt x="1649" y="7040"/>
                    <a:pt x="1649" y="7075"/>
                  </a:cubicBezTo>
                  <a:lnTo>
                    <a:pt x="2018" y="7125"/>
                  </a:lnTo>
                  <a:lnTo>
                    <a:pt x="2041" y="7136"/>
                  </a:lnTo>
                  <a:cubicBezTo>
                    <a:pt x="2049" y="7171"/>
                    <a:pt x="2053" y="7205"/>
                    <a:pt x="2053" y="7240"/>
                  </a:cubicBezTo>
                  <a:cubicBezTo>
                    <a:pt x="2087" y="7240"/>
                    <a:pt x="2118" y="7232"/>
                    <a:pt x="2152" y="7228"/>
                  </a:cubicBezTo>
                  <a:lnTo>
                    <a:pt x="2322" y="7378"/>
                  </a:lnTo>
                  <a:cubicBezTo>
                    <a:pt x="2364" y="7378"/>
                    <a:pt x="2414" y="7382"/>
                    <a:pt x="2456" y="7394"/>
                  </a:cubicBezTo>
                  <a:cubicBezTo>
                    <a:pt x="3403" y="7697"/>
                    <a:pt x="4360" y="7885"/>
                    <a:pt x="5332" y="7885"/>
                  </a:cubicBezTo>
                  <a:cubicBezTo>
                    <a:pt x="5799" y="7885"/>
                    <a:pt x="6269" y="7842"/>
                    <a:pt x="6744" y="7747"/>
                  </a:cubicBezTo>
                  <a:cubicBezTo>
                    <a:pt x="6746" y="7747"/>
                    <a:pt x="6747" y="7747"/>
                    <a:pt x="6749" y="7747"/>
                  </a:cubicBezTo>
                  <a:cubicBezTo>
                    <a:pt x="6767" y="7747"/>
                    <a:pt x="6785" y="7767"/>
                    <a:pt x="6806" y="7778"/>
                  </a:cubicBezTo>
                  <a:cubicBezTo>
                    <a:pt x="6936" y="7700"/>
                    <a:pt x="7068" y="7677"/>
                    <a:pt x="7206" y="7677"/>
                  </a:cubicBezTo>
                  <a:cubicBezTo>
                    <a:pt x="7260" y="7677"/>
                    <a:pt x="7315" y="7680"/>
                    <a:pt x="7371" y="7686"/>
                  </a:cubicBezTo>
                  <a:cubicBezTo>
                    <a:pt x="7574" y="7540"/>
                    <a:pt x="7817" y="7570"/>
                    <a:pt x="8051" y="7559"/>
                  </a:cubicBezTo>
                  <a:cubicBezTo>
                    <a:pt x="8466" y="7417"/>
                    <a:pt x="8873" y="7267"/>
                    <a:pt x="9315" y="7225"/>
                  </a:cubicBezTo>
                  <a:cubicBezTo>
                    <a:pt x="9388" y="7117"/>
                    <a:pt x="9492" y="7109"/>
                    <a:pt x="9603" y="7109"/>
                  </a:cubicBezTo>
                  <a:cubicBezTo>
                    <a:pt x="9666" y="7016"/>
                    <a:pt x="9755" y="7001"/>
                    <a:pt x="9850" y="7001"/>
                  </a:cubicBezTo>
                  <a:cubicBezTo>
                    <a:pt x="9865" y="7001"/>
                    <a:pt x="9880" y="7001"/>
                    <a:pt x="9895" y="7002"/>
                  </a:cubicBezTo>
                  <a:cubicBezTo>
                    <a:pt x="9965" y="6902"/>
                    <a:pt x="10061" y="6879"/>
                    <a:pt x="10168" y="6875"/>
                  </a:cubicBezTo>
                  <a:lnTo>
                    <a:pt x="10506" y="6533"/>
                  </a:lnTo>
                  <a:lnTo>
                    <a:pt x="10745" y="6356"/>
                  </a:lnTo>
                  <a:cubicBezTo>
                    <a:pt x="10775" y="6252"/>
                    <a:pt x="10798" y="6149"/>
                    <a:pt x="10910" y="6095"/>
                  </a:cubicBezTo>
                  <a:cubicBezTo>
                    <a:pt x="10925" y="5983"/>
                    <a:pt x="10956" y="5883"/>
                    <a:pt x="11060" y="5822"/>
                  </a:cubicBezTo>
                  <a:cubicBezTo>
                    <a:pt x="11067" y="5734"/>
                    <a:pt x="11079" y="5653"/>
                    <a:pt x="11090" y="5568"/>
                  </a:cubicBezTo>
                  <a:lnTo>
                    <a:pt x="11098" y="5561"/>
                  </a:lnTo>
                  <a:cubicBezTo>
                    <a:pt x="11109" y="5563"/>
                    <a:pt x="11121" y="5564"/>
                    <a:pt x="11133" y="5564"/>
                  </a:cubicBezTo>
                  <a:cubicBezTo>
                    <a:pt x="11161" y="5564"/>
                    <a:pt x="11190" y="5558"/>
                    <a:pt x="11217" y="5553"/>
                  </a:cubicBezTo>
                  <a:cubicBezTo>
                    <a:pt x="11221" y="5511"/>
                    <a:pt x="11217" y="5465"/>
                    <a:pt x="11202" y="5422"/>
                  </a:cubicBezTo>
                  <a:lnTo>
                    <a:pt x="11348" y="5265"/>
                  </a:lnTo>
                  <a:cubicBezTo>
                    <a:pt x="11367" y="5150"/>
                    <a:pt x="11386" y="5034"/>
                    <a:pt x="11406" y="4915"/>
                  </a:cubicBezTo>
                  <a:cubicBezTo>
                    <a:pt x="11420" y="4919"/>
                    <a:pt x="11434" y="4921"/>
                    <a:pt x="11446" y="4921"/>
                  </a:cubicBezTo>
                  <a:cubicBezTo>
                    <a:pt x="11496" y="4921"/>
                    <a:pt x="11522" y="4888"/>
                    <a:pt x="11525" y="4823"/>
                  </a:cubicBezTo>
                  <a:lnTo>
                    <a:pt x="11509" y="4781"/>
                  </a:lnTo>
                  <a:lnTo>
                    <a:pt x="11544" y="4750"/>
                  </a:lnTo>
                  <a:cubicBezTo>
                    <a:pt x="11682" y="3989"/>
                    <a:pt x="11755" y="3213"/>
                    <a:pt x="11621" y="2433"/>
                  </a:cubicBezTo>
                  <a:lnTo>
                    <a:pt x="11621" y="2433"/>
                  </a:lnTo>
                  <a:lnTo>
                    <a:pt x="11625" y="2444"/>
                  </a:lnTo>
                  <a:cubicBezTo>
                    <a:pt x="11544" y="2056"/>
                    <a:pt x="11110" y="1933"/>
                    <a:pt x="10967" y="1587"/>
                  </a:cubicBezTo>
                  <a:lnTo>
                    <a:pt x="10967" y="1587"/>
                  </a:lnTo>
                  <a:lnTo>
                    <a:pt x="10975" y="1599"/>
                  </a:lnTo>
                  <a:cubicBezTo>
                    <a:pt x="10960" y="1461"/>
                    <a:pt x="10802" y="1495"/>
                    <a:pt x="10745" y="1414"/>
                  </a:cubicBezTo>
                  <a:lnTo>
                    <a:pt x="10737" y="1407"/>
                  </a:lnTo>
                  <a:cubicBezTo>
                    <a:pt x="10691" y="1361"/>
                    <a:pt x="10660" y="1299"/>
                    <a:pt x="10587" y="1288"/>
                  </a:cubicBezTo>
                  <a:lnTo>
                    <a:pt x="10587" y="1292"/>
                  </a:lnTo>
                  <a:cubicBezTo>
                    <a:pt x="10499" y="1138"/>
                    <a:pt x="10337" y="1076"/>
                    <a:pt x="10207" y="980"/>
                  </a:cubicBezTo>
                  <a:cubicBezTo>
                    <a:pt x="10149" y="880"/>
                    <a:pt x="10018" y="903"/>
                    <a:pt x="9953" y="827"/>
                  </a:cubicBezTo>
                  <a:lnTo>
                    <a:pt x="9941" y="823"/>
                  </a:lnTo>
                  <a:cubicBezTo>
                    <a:pt x="9880" y="727"/>
                    <a:pt x="9757" y="746"/>
                    <a:pt x="9680" y="677"/>
                  </a:cubicBezTo>
                  <a:lnTo>
                    <a:pt x="9672" y="677"/>
                  </a:lnTo>
                  <a:cubicBezTo>
                    <a:pt x="9584" y="519"/>
                    <a:pt x="9384" y="631"/>
                    <a:pt x="9277" y="515"/>
                  </a:cubicBezTo>
                  <a:lnTo>
                    <a:pt x="9269" y="519"/>
                  </a:lnTo>
                  <a:cubicBezTo>
                    <a:pt x="9135" y="339"/>
                    <a:pt x="8885" y="496"/>
                    <a:pt x="8739" y="346"/>
                  </a:cubicBezTo>
                  <a:lnTo>
                    <a:pt x="8731" y="346"/>
                  </a:lnTo>
                  <a:cubicBezTo>
                    <a:pt x="8616" y="252"/>
                    <a:pt x="8485" y="244"/>
                    <a:pt x="8354" y="244"/>
                  </a:cubicBezTo>
                  <a:cubicBezTo>
                    <a:pt x="8327" y="244"/>
                    <a:pt x="8301" y="245"/>
                    <a:pt x="8274" y="245"/>
                  </a:cubicBezTo>
                  <a:cubicBezTo>
                    <a:pt x="8212" y="245"/>
                    <a:pt x="8149" y="243"/>
                    <a:pt x="8089" y="231"/>
                  </a:cubicBezTo>
                  <a:cubicBezTo>
                    <a:pt x="8078" y="196"/>
                    <a:pt x="8051" y="177"/>
                    <a:pt x="8016" y="173"/>
                  </a:cubicBezTo>
                  <a:cubicBezTo>
                    <a:pt x="8006" y="185"/>
                    <a:pt x="7991" y="191"/>
                    <a:pt x="7976" y="191"/>
                  </a:cubicBezTo>
                  <a:cubicBezTo>
                    <a:pt x="7962" y="191"/>
                    <a:pt x="7949" y="186"/>
                    <a:pt x="7939" y="177"/>
                  </a:cubicBezTo>
                  <a:cubicBezTo>
                    <a:pt x="7936" y="173"/>
                    <a:pt x="7932" y="169"/>
                    <a:pt x="7932" y="166"/>
                  </a:cubicBezTo>
                  <a:lnTo>
                    <a:pt x="7597" y="146"/>
                  </a:lnTo>
                  <a:cubicBezTo>
                    <a:pt x="7309" y="112"/>
                    <a:pt x="7021" y="108"/>
                    <a:pt x="6733" y="77"/>
                  </a:cubicBezTo>
                  <a:cubicBezTo>
                    <a:pt x="6671" y="62"/>
                    <a:pt x="6610" y="43"/>
                    <a:pt x="6548" y="20"/>
                  </a:cubicBezTo>
                  <a:cubicBezTo>
                    <a:pt x="6485" y="29"/>
                    <a:pt x="6424" y="55"/>
                    <a:pt x="6365" y="55"/>
                  </a:cubicBezTo>
                  <a:cubicBezTo>
                    <a:pt x="6323" y="55"/>
                    <a:pt x="6283" y="42"/>
                    <a:pt x="62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48"/>
            <p:cNvSpPr/>
            <p:nvPr/>
          </p:nvSpPr>
          <p:spPr>
            <a:xfrm>
              <a:off x="1333320" y="4400757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28"/>
                  </a:moveTo>
                  <a:lnTo>
                    <a:pt x="28" y="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48"/>
            <p:cNvSpPr/>
            <p:nvPr/>
          </p:nvSpPr>
          <p:spPr>
            <a:xfrm>
              <a:off x="1364557" y="4440431"/>
              <a:ext cx="838" cy="651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26" y="1"/>
                  </a:moveTo>
                  <a:cubicBezTo>
                    <a:pt x="26" y="1"/>
                    <a:pt x="25" y="1"/>
                    <a:pt x="24" y="1"/>
                  </a:cubicBezTo>
                  <a:cubicBezTo>
                    <a:pt x="23" y="2"/>
                    <a:pt x="23" y="3"/>
                    <a:pt x="23" y="3"/>
                  </a:cubicBezTo>
                  <a:lnTo>
                    <a:pt x="23" y="3"/>
                  </a:lnTo>
                  <a:cubicBezTo>
                    <a:pt x="25" y="2"/>
                    <a:pt x="26" y="1"/>
                    <a:pt x="26" y="1"/>
                  </a:cubicBezTo>
                  <a:close/>
                  <a:moveTo>
                    <a:pt x="23" y="3"/>
                  </a:moveTo>
                  <a:cubicBezTo>
                    <a:pt x="19" y="6"/>
                    <a:pt x="14" y="9"/>
                    <a:pt x="12" y="9"/>
                  </a:cubicBezTo>
                  <a:cubicBezTo>
                    <a:pt x="5" y="13"/>
                    <a:pt x="1" y="17"/>
                    <a:pt x="1" y="21"/>
                  </a:cubicBezTo>
                  <a:cubicBezTo>
                    <a:pt x="12" y="21"/>
                    <a:pt x="16" y="17"/>
                    <a:pt x="20" y="17"/>
                  </a:cubicBezTo>
                  <a:lnTo>
                    <a:pt x="20" y="13"/>
                  </a:lnTo>
                  <a:cubicBezTo>
                    <a:pt x="20" y="9"/>
                    <a:pt x="20" y="9"/>
                    <a:pt x="2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48"/>
            <p:cNvSpPr/>
            <p:nvPr/>
          </p:nvSpPr>
          <p:spPr>
            <a:xfrm>
              <a:off x="1365271" y="4432118"/>
              <a:ext cx="13494" cy="8872"/>
            </a:xfrm>
            <a:custGeom>
              <a:avLst/>
              <a:gdLst/>
              <a:ahLst/>
              <a:cxnLst/>
              <a:rect l="l" t="t" r="r" b="b"/>
              <a:pathLst>
                <a:path w="435" h="286" extrusionOk="0">
                  <a:moveTo>
                    <a:pt x="281" y="0"/>
                  </a:moveTo>
                  <a:cubicBezTo>
                    <a:pt x="135" y="50"/>
                    <a:pt x="20" y="116"/>
                    <a:pt x="1" y="277"/>
                  </a:cubicBezTo>
                  <a:cubicBezTo>
                    <a:pt x="28" y="282"/>
                    <a:pt x="54" y="285"/>
                    <a:pt x="78" y="285"/>
                  </a:cubicBezTo>
                  <a:cubicBezTo>
                    <a:pt x="243" y="285"/>
                    <a:pt x="348" y="168"/>
                    <a:pt x="435" y="27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48"/>
            <p:cNvSpPr/>
            <p:nvPr/>
          </p:nvSpPr>
          <p:spPr>
            <a:xfrm>
              <a:off x="1335957" y="4441300"/>
              <a:ext cx="28507" cy="49601"/>
            </a:xfrm>
            <a:custGeom>
              <a:avLst/>
              <a:gdLst/>
              <a:ahLst/>
              <a:cxnLst/>
              <a:rect l="l" t="t" r="r" b="b"/>
              <a:pathLst>
                <a:path w="919" h="1599" extrusionOk="0">
                  <a:moveTo>
                    <a:pt x="919" y="0"/>
                  </a:moveTo>
                  <a:cubicBezTo>
                    <a:pt x="381" y="50"/>
                    <a:pt x="189" y="442"/>
                    <a:pt x="74" y="903"/>
                  </a:cubicBezTo>
                  <a:cubicBezTo>
                    <a:pt x="20" y="1038"/>
                    <a:pt x="0" y="1176"/>
                    <a:pt x="62" y="1314"/>
                  </a:cubicBezTo>
                  <a:cubicBezTo>
                    <a:pt x="70" y="1468"/>
                    <a:pt x="100" y="1599"/>
                    <a:pt x="289" y="1599"/>
                  </a:cubicBezTo>
                  <a:cubicBezTo>
                    <a:pt x="319" y="1480"/>
                    <a:pt x="262" y="1391"/>
                    <a:pt x="170" y="1326"/>
                  </a:cubicBezTo>
                  <a:cubicBezTo>
                    <a:pt x="177" y="1184"/>
                    <a:pt x="189" y="1045"/>
                    <a:pt x="193" y="911"/>
                  </a:cubicBezTo>
                  <a:cubicBezTo>
                    <a:pt x="362" y="546"/>
                    <a:pt x="715" y="335"/>
                    <a:pt x="9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48"/>
            <p:cNvSpPr/>
            <p:nvPr/>
          </p:nvSpPr>
          <p:spPr>
            <a:xfrm>
              <a:off x="1344301" y="4491118"/>
              <a:ext cx="4684" cy="5273"/>
            </a:xfrm>
            <a:custGeom>
              <a:avLst/>
              <a:gdLst/>
              <a:ahLst/>
              <a:cxnLst/>
              <a:rect l="l" t="t" r="r" b="b"/>
              <a:pathLst>
                <a:path w="151" h="170" extrusionOk="0">
                  <a:moveTo>
                    <a:pt x="42" y="0"/>
                  </a:moveTo>
                  <a:cubicBezTo>
                    <a:pt x="38" y="0"/>
                    <a:pt x="35" y="0"/>
                    <a:pt x="31" y="0"/>
                  </a:cubicBezTo>
                  <a:cubicBezTo>
                    <a:pt x="0" y="58"/>
                    <a:pt x="20" y="131"/>
                    <a:pt x="73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3" y="170"/>
                    <a:pt x="146" y="130"/>
                    <a:pt x="146" y="112"/>
                  </a:cubicBezTo>
                  <a:cubicBezTo>
                    <a:pt x="150" y="39"/>
                    <a:pt x="11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48"/>
            <p:cNvSpPr/>
            <p:nvPr/>
          </p:nvSpPr>
          <p:spPr>
            <a:xfrm>
              <a:off x="1345015" y="4490870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" y="1"/>
                  </a:moveTo>
                  <a:lnTo>
                    <a:pt x="1" y="8"/>
                  </a:lnTo>
                  <a:lnTo>
                    <a:pt x="12" y="8"/>
                  </a:lnTo>
                  <a:cubicBezTo>
                    <a:pt x="12" y="5"/>
                    <a:pt x="12" y="5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F55A2337-9987-E001-63D8-01ADDACA2828}"/>
              </a:ext>
            </a:extLst>
          </p:cNvPr>
          <p:cNvSpPr/>
          <p:nvPr/>
        </p:nvSpPr>
        <p:spPr>
          <a:xfrm>
            <a:off x="4081346" y="4807718"/>
            <a:ext cx="947854" cy="127519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E462C5D4-BE52-537C-A4AA-9CEBE48A0006}"/>
              </a:ext>
            </a:extLst>
          </p:cNvPr>
          <p:cNvCxnSpPr/>
          <p:nvPr/>
        </p:nvCxnSpPr>
        <p:spPr>
          <a:xfrm>
            <a:off x="4572000" y="1449659"/>
            <a:ext cx="0" cy="43489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469FFFB4-760D-33D4-6B09-683B2F7D76CD}"/>
              </a:ext>
            </a:extLst>
          </p:cNvPr>
          <p:cNvCxnSpPr>
            <a:cxnSpLocks/>
          </p:cNvCxnSpPr>
          <p:nvPr/>
        </p:nvCxnSpPr>
        <p:spPr>
          <a:xfrm>
            <a:off x="4572000" y="2386361"/>
            <a:ext cx="0" cy="4460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C58345D1-DF0B-4EDD-ABB4-C67063E29439}"/>
              </a:ext>
            </a:extLst>
          </p:cNvPr>
          <p:cNvCxnSpPr/>
          <p:nvPr/>
        </p:nvCxnSpPr>
        <p:spPr>
          <a:xfrm>
            <a:off x="4572000" y="3880624"/>
            <a:ext cx="0" cy="4014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1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14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14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2" name="Google Shape;8362;p52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8363" name="Google Shape;8363;p52"/>
          <p:cNvSpPr txBox="1">
            <a:spLocks noGrp="1"/>
          </p:cNvSpPr>
          <p:nvPr>
            <p:ph type="title"/>
          </p:nvPr>
        </p:nvSpPr>
        <p:spPr>
          <a:xfrm>
            <a:off x="557107" y="1388177"/>
            <a:ext cx="6780395" cy="143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4000" dirty="0"/>
              <a:t>Монетарни одбор у Бугарској</a:t>
            </a:r>
            <a:endParaRPr sz="4000" dirty="0"/>
          </a:p>
        </p:txBody>
      </p:sp>
      <p:sp>
        <p:nvSpPr>
          <p:cNvPr id="8364" name="Google Shape;8364;p52"/>
          <p:cNvSpPr txBox="1">
            <a:spLocks noGrp="1"/>
          </p:cNvSpPr>
          <p:nvPr>
            <p:ph type="title" idx="2"/>
          </p:nvPr>
        </p:nvSpPr>
        <p:spPr>
          <a:xfrm>
            <a:off x="557107" y="365616"/>
            <a:ext cx="2002200" cy="12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0</a:t>
            </a:r>
            <a:r>
              <a:rPr lang="sr-Cyrl-RS" sz="5400" dirty="0"/>
              <a:t>3</a:t>
            </a:r>
            <a:endParaRPr sz="5400" dirty="0"/>
          </a:p>
        </p:txBody>
      </p:sp>
      <p:sp>
        <p:nvSpPr>
          <p:cNvPr id="8366" name="Google Shape;8366;p52"/>
          <p:cNvSpPr txBox="1">
            <a:spLocks noGrp="1"/>
          </p:cNvSpPr>
          <p:nvPr>
            <p:ph type="sldNum" idx="3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8367" name="Google Shape;8367;p52"/>
          <p:cNvSpPr txBox="1">
            <a:spLocks noGrp="1"/>
          </p:cNvSpPr>
          <p:nvPr>
            <p:ph type="sldNum" idx="4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8370" name="Google Shape;8370;p52"/>
          <p:cNvSpPr/>
          <p:nvPr/>
        </p:nvSpPr>
        <p:spPr>
          <a:xfrm>
            <a:off x="5428037" y="4316741"/>
            <a:ext cx="861" cy="718"/>
          </a:xfrm>
          <a:custGeom>
            <a:avLst/>
            <a:gdLst/>
            <a:ahLst/>
            <a:cxnLst/>
            <a:rect l="l" t="t" r="r" b="b"/>
            <a:pathLst>
              <a:path w="24" h="20" extrusionOk="0">
                <a:moveTo>
                  <a:pt x="23" y="16"/>
                </a:moveTo>
                <a:lnTo>
                  <a:pt x="0" y="0"/>
                </a:lnTo>
                <a:lnTo>
                  <a:pt x="23" y="16"/>
                </a:lnTo>
                <a:cubicBezTo>
                  <a:pt x="20" y="19"/>
                  <a:pt x="20" y="19"/>
                  <a:pt x="23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1" name="Google Shape;8371;p52"/>
          <p:cNvSpPr/>
          <p:nvPr/>
        </p:nvSpPr>
        <p:spPr>
          <a:xfrm>
            <a:off x="5435215" y="4363329"/>
            <a:ext cx="4164" cy="3769"/>
          </a:xfrm>
          <a:custGeom>
            <a:avLst/>
            <a:gdLst/>
            <a:ahLst/>
            <a:cxnLst/>
            <a:rect l="l" t="t" r="r" b="b"/>
            <a:pathLst>
              <a:path w="116" h="105" extrusionOk="0">
                <a:moveTo>
                  <a:pt x="9" y="1"/>
                </a:moveTo>
                <a:cubicBezTo>
                  <a:pt x="6" y="1"/>
                  <a:pt x="3" y="1"/>
                  <a:pt x="0" y="1"/>
                </a:cubicBezTo>
                <a:lnTo>
                  <a:pt x="115" y="105"/>
                </a:lnTo>
                <a:cubicBezTo>
                  <a:pt x="97" y="46"/>
                  <a:pt x="78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2" name="Google Shape;8372;p52"/>
          <p:cNvSpPr/>
          <p:nvPr/>
        </p:nvSpPr>
        <p:spPr>
          <a:xfrm>
            <a:off x="5391355" y="4257842"/>
            <a:ext cx="36" cy="179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cubicBezTo>
                  <a:pt x="0" y="0"/>
                  <a:pt x="0" y="4"/>
                  <a:pt x="0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3" name="Google Shape;8373;p52"/>
          <p:cNvSpPr/>
          <p:nvPr/>
        </p:nvSpPr>
        <p:spPr>
          <a:xfrm>
            <a:off x="5357150" y="4258811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4" name="Google Shape;8374;p52"/>
          <p:cNvSpPr/>
          <p:nvPr/>
        </p:nvSpPr>
        <p:spPr>
          <a:xfrm>
            <a:off x="5340317" y="4284187"/>
            <a:ext cx="5671" cy="4845"/>
          </a:xfrm>
          <a:custGeom>
            <a:avLst/>
            <a:gdLst/>
            <a:ahLst/>
            <a:cxnLst/>
            <a:rect l="l" t="t" r="r" b="b"/>
            <a:pathLst>
              <a:path w="158" h="135" extrusionOk="0">
                <a:moveTo>
                  <a:pt x="158" y="0"/>
                </a:moveTo>
                <a:lnTo>
                  <a:pt x="158" y="0"/>
                </a:lnTo>
                <a:cubicBezTo>
                  <a:pt x="85" y="16"/>
                  <a:pt x="23" y="62"/>
                  <a:pt x="0" y="135"/>
                </a:cubicBezTo>
                <a:cubicBezTo>
                  <a:pt x="70" y="119"/>
                  <a:pt x="135" y="7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D27015F-1514-478A-9465-B316D402DC65}"/>
              </a:ext>
            </a:extLst>
          </p:cNvPr>
          <p:cNvSpPr/>
          <p:nvPr/>
        </p:nvSpPr>
        <p:spPr>
          <a:xfrm>
            <a:off x="4059044" y="4668300"/>
            <a:ext cx="1014761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B7B0B29-7FAB-37B4-51A7-0323087504D0}"/>
              </a:ext>
            </a:extLst>
          </p:cNvPr>
          <p:cNvSpPr txBox="1"/>
          <p:nvPr/>
        </p:nvSpPr>
        <p:spPr>
          <a:xfrm>
            <a:off x="557107" y="2837559"/>
            <a:ext cx="45166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Разлози за усвајање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Кључне карактеристике и функције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Утицај на економски раст и стабилност</a:t>
            </a:r>
            <a:endParaRPr lang="sr-Latn-RS" sz="1600" dirty="0">
              <a:solidFill>
                <a:schemeClr val="tx1"/>
              </a:solidFill>
              <a:latin typeface="Playfair Display" panose="00000500000000000000" pitchFamily="2" charset="-18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ubtitle 8">
            <a:extLst>
              <a:ext uri="{FF2B5EF4-FFF2-40B4-BE49-F238E27FC236}">
                <a16:creationId xmlns:a16="http://schemas.microsoft.com/office/drawing/2014/main" id="{9F9C08B5-5101-C9D7-3A76-BA27552A9BE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944264" y="1386086"/>
            <a:ext cx="2817900" cy="466200"/>
          </a:xfrm>
        </p:spPr>
        <p:txBody>
          <a:bodyPr/>
          <a:lstStyle/>
          <a:p>
            <a:r>
              <a:rPr lang="sr-Latn-RS" sz="1800" b="1" dirty="0">
                <a:effectLst/>
                <a:latin typeface="Playfair Display" panose="00000500000000000000" pitchFamily="2" charset="-18"/>
                <a:ea typeface="Calibri" panose="020F0502020204030204" pitchFamily="34" charset="0"/>
                <a:cs typeface="Times New Roman" panose="02020603050405020304" pitchFamily="18" charset="0"/>
              </a:rPr>
              <a:t>Потреба за стабилизацијом </a:t>
            </a:r>
            <a:endParaRPr lang="sr-Latn-RS" dirty="0">
              <a:latin typeface="Playfair Display" panose="00000500000000000000" pitchFamily="2" charset="-18"/>
            </a:endParaRPr>
          </a:p>
        </p:txBody>
      </p:sp>
      <p:sp>
        <p:nvSpPr>
          <p:cNvPr id="12" name="Subtitle 11">
            <a:extLst>
              <a:ext uri="{FF2B5EF4-FFF2-40B4-BE49-F238E27FC236}">
                <a16:creationId xmlns:a16="http://schemas.microsoft.com/office/drawing/2014/main" id="{323ED6EF-B6FE-D380-CA82-6BEC22D3D8B3}"/>
              </a:ext>
            </a:extLst>
          </p:cNvPr>
          <p:cNvSpPr>
            <a:spLocks noGrp="1"/>
          </p:cNvSpPr>
          <p:nvPr>
            <p:ph type="subTitle" idx="4"/>
          </p:nvPr>
        </p:nvSpPr>
        <p:spPr>
          <a:xfrm>
            <a:off x="453591" y="1299271"/>
            <a:ext cx="4022725" cy="798341"/>
          </a:xfrm>
        </p:spPr>
        <p:txBody>
          <a:bodyPr/>
          <a:lstStyle/>
          <a:p>
            <a:r>
              <a:rPr lang="sr-Latn-RS" sz="1800" b="1" dirty="0">
                <a:effectLst/>
                <a:latin typeface="Playfair Display" panose="00000500000000000000" pitchFamily="2" charset="-18"/>
                <a:ea typeface="Calibri" panose="020F0502020204030204" pitchFamily="34" charset="0"/>
                <a:cs typeface="Times New Roman" panose="02020603050405020304" pitchFamily="18" charset="0"/>
              </a:rPr>
              <a:t>Економија се суочавала с хиперинфлацијом и економским колапсом</a:t>
            </a:r>
            <a:endParaRPr lang="sr-Latn-RS" dirty="0">
              <a:latin typeface="Playfair Display" panose="00000500000000000000" pitchFamily="2" charset="-18"/>
            </a:endParaRPr>
          </a:p>
        </p:txBody>
      </p:sp>
      <p:sp>
        <p:nvSpPr>
          <p:cNvPr id="13" name="Subtitle 12">
            <a:extLst>
              <a:ext uri="{FF2B5EF4-FFF2-40B4-BE49-F238E27FC236}">
                <a16:creationId xmlns:a16="http://schemas.microsoft.com/office/drawing/2014/main" id="{EF1FEB9F-3A0D-5333-09A0-64513C9C2BB8}"/>
              </a:ext>
            </a:extLst>
          </p:cNvPr>
          <p:cNvSpPr>
            <a:spLocks noGrp="1"/>
          </p:cNvSpPr>
          <p:nvPr>
            <p:ph type="subTitle" idx="5"/>
          </p:nvPr>
        </p:nvSpPr>
        <p:spPr>
          <a:xfrm>
            <a:off x="4724640" y="2019015"/>
            <a:ext cx="3718760" cy="662100"/>
          </a:xfrm>
        </p:spPr>
        <p:txBody>
          <a:bodyPr/>
          <a:lstStyle/>
          <a:p>
            <a:pPr algn="l"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Фиксна валутна политика, која је предвиђала везивање лев</a:t>
            </a:r>
            <a:r>
              <a:rPr lang="sr-Latn-RS" sz="1600" dirty="0">
                <a:solidFill>
                  <a:schemeClr val="tx1"/>
                </a:solidFill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a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за евро, имала је за циљ да поврати пов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ерење грађана и страних инвеститора.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algn="l">
              <a:buFont typeface="Arial" panose="020B0604020202020204" pitchFamily="34" charset="0"/>
              <a:buChar char="•"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algn="l"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Потреба за стабилизацијом економије, као и подстицање инвестиција, били су основни мотиви за усвајање овог система.</a:t>
            </a:r>
          </a:p>
          <a:p>
            <a:endParaRPr lang="sr-Latn-RS" dirty="0"/>
          </a:p>
        </p:txBody>
      </p:sp>
      <p:sp>
        <p:nvSpPr>
          <p:cNvPr id="14" name="Subtitle 13">
            <a:extLst>
              <a:ext uri="{FF2B5EF4-FFF2-40B4-BE49-F238E27FC236}">
                <a16:creationId xmlns:a16="http://schemas.microsoft.com/office/drawing/2014/main" id="{8D170890-F384-A3BA-BAE3-A364DF98E22B}"/>
              </a:ext>
            </a:extLst>
          </p:cNvPr>
          <p:cNvSpPr>
            <a:spLocks noGrp="1"/>
          </p:cNvSpPr>
          <p:nvPr>
            <p:ph type="subTitle" idx="6"/>
          </p:nvPr>
        </p:nvSpPr>
        <p:spPr>
          <a:xfrm>
            <a:off x="344006" y="2019015"/>
            <a:ext cx="4380634" cy="3220572"/>
          </a:xfrm>
        </p:spPr>
        <p:txBody>
          <a:bodyPr/>
          <a:lstStyle/>
          <a:p>
            <a:pPr algn="l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Током 1990-их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, </a:t>
            </a:r>
            <a:r>
              <a:rPr lang="sr-Cyrl-RS" sz="1600" dirty="0">
                <a:solidFill>
                  <a:schemeClr val="tx1"/>
                </a:solidFill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З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емља је прелазила из централизоване у тржишну економију, што је изазвало значајне економске проблеме.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algn="l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Хиперинфлација која је достигла и до 3000% у 1996. години довела је до губитка куповне моћи становништва, поремећаја у производњи и катастрофалног стања јавних финансија. </a:t>
            </a:r>
          </a:p>
          <a:p>
            <a:endParaRPr lang="sr-Latn-RS" dirty="0"/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AE63E296-7DCF-B868-915D-EF642213285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3250" y="16241"/>
            <a:ext cx="7717500" cy="478200"/>
          </a:xfrm>
        </p:spPr>
        <p:txBody>
          <a:bodyPr/>
          <a:lstStyle/>
          <a:p>
            <a:r>
              <a:rPr lang="sr-Cyrl-RS" dirty="0"/>
              <a:t>Разлози за усвајање</a:t>
            </a:r>
            <a:br>
              <a:rPr lang="sr-Cyrl-RS" dirty="0"/>
            </a:br>
            <a:r>
              <a:rPr lang="sr-Cyrl-RS" sz="2400" b="0" dirty="0"/>
              <a:t>(1997)</a:t>
            </a:r>
            <a:endParaRPr lang="sr-Latn-R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4D05C7A-B62A-2047-3D56-3B658056457E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13</a:t>
            </a:fld>
            <a:endParaRPr lang="en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7F1B338C-475F-F7FF-15E4-69C5E1100302}"/>
              </a:ext>
            </a:extLst>
          </p:cNvPr>
          <p:cNvSpPr/>
          <p:nvPr/>
        </p:nvSpPr>
        <p:spPr>
          <a:xfrm>
            <a:off x="4125951" y="4750420"/>
            <a:ext cx="959005" cy="23378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879794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8" name="Google Shape;8278;p50"/>
          <p:cNvSpPr txBox="1">
            <a:spLocks noGrp="1"/>
          </p:cNvSpPr>
          <p:nvPr>
            <p:ph type="title"/>
          </p:nvPr>
        </p:nvSpPr>
        <p:spPr>
          <a:xfrm>
            <a:off x="1148349" y="252784"/>
            <a:ext cx="6847252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Кључне карактеристике и функције</a:t>
            </a:r>
            <a:endParaRPr dirty="0"/>
          </a:p>
        </p:txBody>
      </p:sp>
      <p:sp>
        <p:nvSpPr>
          <p:cNvPr id="8283" name="Google Shape;8283;p50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14</a:t>
            </a:fld>
            <a:endParaRPr/>
          </a:p>
        </p:txBody>
      </p:sp>
      <p:sp>
        <p:nvSpPr>
          <p:cNvPr id="8281" name="Google Shape;8281;p50"/>
          <p:cNvSpPr txBox="1">
            <a:spLocks noGrp="1"/>
          </p:cNvSpPr>
          <p:nvPr>
            <p:ph type="subTitle" idx="1"/>
          </p:nvPr>
        </p:nvSpPr>
        <p:spPr>
          <a:xfrm>
            <a:off x="5074857" y="1409798"/>
            <a:ext cx="3679902" cy="764688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Улога Банке Бугарске као регулатора</a:t>
            </a:r>
            <a:endParaRPr sz="2000" b="1" dirty="0"/>
          </a:p>
        </p:txBody>
      </p:sp>
      <p:sp>
        <p:nvSpPr>
          <p:cNvPr id="8280" name="Google Shape;8280;p50"/>
          <p:cNvSpPr txBox="1">
            <a:spLocks noGrp="1"/>
          </p:cNvSpPr>
          <p:nvPr>
            <p:ph type="subTitle" idx="2"/>
          </p:nvPr>
        </p:nvSpPr>
        <p:spPr>
          <a:xfrm>
            <a:off x="389241" y="920094"/>
            <a:ext cx="3572534" cy="97940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Фиксација лев</a:t>
            </a:r>
            <a:r>
              <a:rPr lang="sr-Latn-RS" sz="2000" b="1" dirty="0"/>
              <a:t>a</a:t>
            </a:r>
            <a:r>
              <a:rPr lang="sr-Cyrl-RS" sz="2000" b="1" dirty="0"/>
              <a:t> на евро</a:t>
            </a:r>
            <a:endParaRPr sz="2000" b="1" dirty="0"/>
          </a:p>
        </p:txBody>
      </p:sp>
      <p:sp>
        <p:nvSpPr>
          <p:cNvPr id="8279" name="Google Shape;8279;p50"/>
          <p:cNvSpPr txBox="1">
            <a:spLocks noGrp="1"/>
          </p:cNvSpPr>
          <p:nvPr>
            <p:ph type="subTitle" idx="4294967295"/>
          </p:nvPr>
        </p:nvSpPr>
        <p:spPr>
          <a:xfrm>
            <a:off x="4657796" y="2174486"/>
            <a:ext cx="4211567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/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Она је одговорна за контролу новчане масе, управљање каматним стопама и за одржавање стабилности финансијског система. Кроз одржавање фиксног курса и контролу инфлације</a:t>
            </a:r>
            <a:endParaRPr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8282" name="Google Shape;8282;p50"/>
          <p:cNvSpPr txBox="1">
            <a:spLocks noGrp="1"/>
          </p:cNvSpPr>
          <p:nvPr>
            <p:ph type="subTitle" idx="4294967295"/>
          </p:nvPr>
        </p:nvSpPr>
        <p:spPr>
          <a:xfrm>
            <a:off x="274637" y="2174486"/>
            <a:ext cx="3679902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ru-RU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Ова фиkсацијa је осигурала да централна банка одржава одређени ниво девизних резерви, што је, у својој основи, смањивало ризик од инфлације. </a:t>
            </a:r>
            <a:endParaRPr lang="ru-RU" sz="18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7555EA2-AF74-755F-AB73-19D004637FBC}"/>
              </a:ext>
            </a:extLst>
          </p:cNvPr>
          <p:cNvSpPr/>
          <p:nvPr/>
        </p:nvSpPr>
        <p:spPr>
          <a:xfrm>
            <a:off x="4125951" y="4668300"/>
            <a:ext cx="948906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74170184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3" name="Google Shape;8143;p48"/>
          <p:cNvSpPr txBox="1">
            <a:spLocks noGrp="1"/>
          </p:cNvSpPr>
          <p:nvPr>
            <p:ph type="title"/>
          </p:nvPr>
        </p:nvSpPr>
        <p:spPr>
          <a:xfrm>
            <a:off x="2026117" y="308260"/>
            <a:ext cx="514114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Утицај на економски раст</a:t>
            </a:r>
            <a:endParaRPr dirty="0"/>
          </a:p>
        </p:txBody>
      </p:sp>
      <p:sp>
        <p:nvSpPr>
          <p:cNvPr id="8144" name="Google Shape;8144;p48"/>
          <p:cNvSpPr txBox="1">
            <a:spLocks noGrp="1"/>
          </p:cNvSpPr>
          <p:nvPr>
            <p:ph type="body" idx="1"/>
          </p:nvPr>
        </p:nvSpPr>
        <p:spPr>
          <a:xfrm>
            <a:off x="1336703" y="994276"/>
            <a:ext cx="6573870" cy="367826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>
              <a:buNone/>
            </a:pPr>
            <a:r>
              <a:rPr lang="sr-Latn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У периоду посл</a:t>
            </a:r>
            <a:r>
              <a:rPr lang="sr-Cyrl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иј</a:t>
            </a:r>
            <a:r>
              <a:rPr lang="sr-Latn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е 1997. године, економија је почела да показује знаке опоравка, уз раст бруто домаћег производа (БДП). </a:t>
            </a:r>
            <a:endParaRPr lang="sr-Cyrl-RS" sz="1800" dirty="0"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Стабилизација ц</a:t>
            </a:r>
            <a:r>
              <a:rPr lang="sr-Cyrl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ијен</a:t>
            </a:r>
            <a:r>
              <a:rPr lang="sr-Latn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овног нивоа и повратак раста створили су повољнију климу за развој привреде и повећање инвестиција.</a:t>
            </a:r>
            <a:endParaRPr lang="sr-Cyrl-RS" sz="1800" dirty="0"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endParaRPr lang="sr-Latn-RS" sz="1800" dirty="0"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Стабилизација економије и контролисана инфлација довели су до јачања пов</a:t>
            </a:r>
            <a:r>
              <a:rPr lang="sr-Cyrl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ј</a:t>
            </a:r>
            <a:r>
              <a:rPr lang="sr-Latn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ерења грађана у финансијски систем.</a:t>
            </a:r>
            <a:endParaRPr lang="sr-Cyrl-RS" sz="1800" dirty="0"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Latn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Ово поверење је било кључно за раст домаћег тржишта, подстицање потрошње и инвестиција</a:t>
            </a:r>
            <a:r>
              <a:rPr lang="sr-Cyrl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sz="1800" dirty="0">
              <a:solidFill>
                <a:schemeClr val="tx1"/>
              </a:solidFill>
            </a:endParaRPr>
          </a:p>
        </p:txBody>
      </p:sp>
      <p:grpSp>
        <p:nvGrpSpPr>
          <p:cNvPr id="8150" name="Google Shape;8150;p48"/>
          <p:cNvGrpSpPr/>
          <p:nvPr/>
        </p:nvGrpSpPr>
        <p:grpSpPr>
          <a:xfrm>
            <a:off x="7569587" y="780894"/>
            <a:ext cx="409793" cy="260082"/>
            <a:chOff x="839389" y="4411552"/>
            <a:chExt cx="354155" cy="224771"/>
          </a:xfrm>
        </p:grpSpPr>
        <p:sp>
          <p:nvSpPr>
            <p:cNvPr id="8151" name="Google Shape;8151;p48"/>
            <p:cNvSpPr/>
            <p:nvPr/>
          </p:nvSpPr>
          <p:spPr>
            <a:xfrm>
              <a:off x="839389" y="4411552"/>
              <a:ext cx="354155" cy="224771"/>
            </a:xfrm>
            <a:custGeom>
              <a:avLst/>
              <a:gdLst/>
              <a:ahLst/>
              <a:cxnLst/>
              <a:rect l="l" t="t" r="r" b="b"/>
              <a:pathLst>
                <a:path w="11417" h="7246" extrusionOk="0">
                  <a:moveTo>
                    <a:pt x="6389" y="0"/>
                  </a:moveTo>
                  <a:cubicBezTo>
                    <a:pt x="6340" y="0"/>
                    <a:pt x="6292" y="12"/>
                    <a:pt x="6244" y="45"/>
                  </a:cubicBezTo>
                  <a:lnTo>
                    <a:pt x="5979" y="45"/>
                  </a:lnTo>
                  <a:cubicBezTo>
                    <a:pt x="5917" y="85"/>
                    <a:pt x="5852" y="95"/>
                    <a:pt x="5785" y="95"/>
                  </a:cubicBezTo>
                  <a:cubicBezTo>
                    <a:pt x="5717" y="95"/>
                    <a:pt x="5647" y="85"/>
                    <a:pt x="5580" y="85"/>
                  </a:cubicBezTo>
                  <a:cubicBezTo>
                    <a:pt x="5524" y="85"/>
                    <a:pt x="5470" y="92"/>
                    <a:pt x="5418" y="118"/>
                  </a:cubicBezTo>
                  <a:lnTo>
                    <a:pt x="5168" y="145"/>
                  </a:lnTo>
                  <a:cubicBezTo>
                    <a:pt x="5130" y="160"/>
                    <a:pt x="5099" y="202"/>
                    <a:pt x="5099" y="248"/>
                  </a:cubicBezTo>
                  <a:cubicBezTo>
                    <a:pt x="4981" y="198"/>
                    <a:pt x="4854" y="171"/>
                    <a:pt x="4726" y="171"/>
                  </a:cubicBezTo>
                  <a:cubicBezTo>
                    <a:pt x="4630" y="171"/>
                    <a:pt x="4534" y="186"/>
                    <a:pt x="4442" y="218"/>
                  </a:cubicBezTo>
                  <a:cubicBezTo>
                    <a:pt x="4420" y="237"/>
                    <a:pt x="4396" y="246"/>
                    <a:pt x="4371" y="246"/>
                  </a:cubicBezTo>
                  <a:cubicBezTo>
                    <a:pt x="4356" y="246"/>
                    <a:pt x="4341" y="243"/>
                    <a:pt x="4327" y="237"/>
                  </a:cubicBezTo>
                  <a:cubicBezTo>
                    <a:pt x="4285" y="252"/>
                    <a:pt x="4250" y="294"/>
                    <a:pt x="4258" y="344"/>
                  </a:cubicBezTo>
                  <a:lnTo>
                    <a:pt x="3885" y="348"/>
                  </a:lnTo>
                  <a:lnTo>
                    <a:pt x="3735" y="464"/>
                  </a:lnTo>
                  <a:lnTo>
                    <a:pt x="3485" y="490"/>
                  </a:lnTo>
                  <a:cubicBezTo>
                    <a:pt x="3405" y="579"/>
                    <a:pt x="3293" y="579"/>
                    <a:pt x="3189" y="594"/>
                  </a:cubicBezTo>
                  <a:lnTo>
                    <a:pt x="3063" y="694"/>
                  </a:lnTo>
                  <a:lnTo>
                    <a:pt x="3047" y="663"/>
                  </a:lnTo>
                  <a:lnTo>
                    <a:pt x="2786" y="698"/>
                  </a:lnTo>
                  <a:cubicBezTo>
                    <a:pt x="2732" y="725"/>
                    <a:pt x="2675" y="756"/>
                    <a:pt x="2621" y="790"/>
                  </a:cubicBezTo>
                  <a:cubicBezTo>
                    <a:pt x="2594" y="817"/>
                    <a:pt x="2555" y="829"/>
                    <a:pt x="2517" y="829"/>
                  </a:cubicBezTo>
                  <a:cubicBezTo>
                    <a:pt x="2486" y="836"/>
                    <a:pt x="2463" y="855"/>
                    <a:pt x="2452" y="890"/>
                  </a:cubicBezTo>
                  <a:cubicBezTo>
                    <a:pt x="2413" y="890"/>
                    <a:pt x="2375" y="894"/>
                    <a:pt x="2336" y="909"/>
                  </a:cubicBezTo>
                  <a:lnTo>
                    <a:pt x="2094" y="944"/>
                  </a:lnTo>
                  <a:cubicBezTo>
                    <a:pt x="2025" y="963"/>
                    <a:pt x="1964" y="1005"/>
                    <a:pt x="1910" y="1059"/>
                  </a:cubicBezTo>
                  <a:lnTo>
                    <a:pt x="1906" y="1063"/>
                  </a:lnTo>
                  <a:cubicBezTo>
                    <a:pt x="1868" y="1105"/>
                    <a:pt x="1814" y="1140"/>
                    <a:pt x="1760" y="1159"/>
                  </a:cubicBezTo>
                  <a:lnTo>
                    <a:pt x="1772" y="1209"/>
                  </a:lnTo>
                  <a:cubicBezTo>
                    <a:pt x="1733" y="1201"/>
                    <a:pt x="1691" y="1194"/>
                    <a:pt x="1652" y="1194"/>
                  </a:cubicBezTo>
                  <a:cubicBezTo>
                    <a:pt x="1587" y="1221"/>
                    <a:pt x="1529" y="1267"/>
                    <a:pt x="1483" y="1313"/>
                  </a:cubicBezTo>
                  <a:lnTo>
                    <a:pt x="1337" y="1443"/>
                  </a:lnTo>
                  <a:lnTo>
                    <a:pt x="1195" y="1570"/>
                  </a:lnTo>
                  <a:cubicBezTo>
                    <a:pt x="1145" y="1616"/>
                    <a:pt x="1118" y="1674"/>
                    <a:pt x="1107" y="1739"/>
                  </a:cubicBezTo>
                  <a:cubicBezTo>
                    <a:pt x="1118" y="1801"/>
                    <a:pt x="1161" y="1858"/>
                    <a:pt x="1218" y="1889"/>
                  </a:cubicBezTo>
                  <a:cubicBezTo>
                    <a:pt x="1510" y="1812"/>
                    <a:pt x="1798" y="1735"/>
                    <a:pt x="1875" y="1397"/>
                  </a:cubicBezTo>
                  <a:cubicBezTo>
                    <a:pt x="1891" y="1405"/>
                    <a:pt x="1902" y="1409"/>
                    <a:pt x="1914" y="1413"/>
                  </a:cubicBezTo>
                  <a:cubicBezTo>
                    <a:pt x="2213" y="1393"/>
                    <a:pt x="2517" y="1382"/>
                    <a:pt x="2640" y="1032"/>
                  </a:cubicBezTo>
                  <a:cubicBezTo>
                    <a:pt x="2636" y="1013"/>
                    <a:pt x="2632" y="994"/>
                    <a:pt x="2621" y="982"/>
                  </a:cubicBezTo>
                  <a:lnTo>
                    <a:pt x="2621" y="982"/>
                  </a:lnTo>
                  <a:lnTo>
                    <a:pt x="2671" y="990"/>
                  </a:lnTo>
                  <a:cubicBezTo>
                    <a:pt x="2710" y="1026"/>
                    <a:pt x="2759" y="1045"/>
                    <a:pt x="2811" y="1045"/>
                  </a:cubicBezTo>
                  <a:cubicBezTo>
                    <a:pt x="2836" y="1045"/>
                    <a:pt x="2861" y="1041"/>
                    <a:pt x="2886" y="1032"/>
                  </a:cubicBezTo>
                  <a:cubicBezTo>
                    <a:pt x="2959" y="1001"/>
                    <a:pt x="3017" y="952"/>
                    <a:pt x="3063" y="890"/>
                  </a:cubicBezTo>
                  <a:cubicBezTo>
                    <a:pt x="3063" y="886"/>
                    <a:pt x="3063" y="886"/>
                    <a:pt x="3066" y="882"/>
                  </a:cubicBezTo>
                  <a:cubicBezTo>
                    <a:pt x="3103" y="907"/>
                    <a:pt x="3147" y="919"/>
                    <a:pt x="3190" y="919"/>
                  </a:cubicBezTo>
                  <a:cubicBezTo>
                    <a:pt x="3227" y="919"/>
                    <a:pt x="3265" y="910"/>
                    <a:pt x="3297" y="890"/>
                  </a:cubicBezTo>
                  <a:lnTo>
                    <a:pt x="3873" y="640"/>
                  </a:lnTo>
                  <a:cubicBezTo>
                    <a:pt x="3890" y="642"/>
                    <a:pt x="3907" y="643"/>
                    <a:pt x="3923" y="643"/>
                  </a:cubicBezTo>
                  <a:cubicBezTo>
                    <a:pt x="4100" y="643"/>
                    <a:pt x="4246" y="537"/>
                    <a:pt x="4411" y="502"/>
                  </a:cubicBezTo>
                  <a:lnTo>
                    <a:pt x="4423" y="506"/>
                  </a:lnTo>
                  <a:cubicBezTo>
                    <a:pt x="4538" y="563"/>
                    <a:pt x="4657" y="602"/>
                    <a:pt x="4784" y="629"/>
                  </a:cubicBezTo>
                  <a:cubicBezTo>
                    <a:pt x="4980" y="629"/>
                    <a:pt x="5172" y="621"/>
                    <a:pt x="5314" y="487"/>
                  </a:cubicBezTo>
                  <a:cubicBezTo>
                    <a:pt x="5372" y="513"/>
                    <a:pt x="5430" y="540"/>
                    <a:pt x="5495" y="552"/>
                  </a:cubicBezTo>
                  <a:cubicBezTo>
                    <a:pt x="5553" y="551"/>
                    <a:pt x="5610" y="550"/>
                    <a:pt x="5668" y="550"/>
                  </a:cubicBezTo>
                  <a:cubicBezTo>
                    <a:pt x="5805" y="550"/>
                    <a:pt x="5941" y="553"/>
                    <a:pt x="6078" y="553"/>
                  </a:cubicBezTo>
                  <a:cubicBezTo>
                    <a:pt x="6388" y="553"/>
                    <a:pt x="6697" y="539"/>
                    <a:pt x="7001" y="452"/>
                  </a:cubicBezTo>
                  <a:cubicBezTo>
                    <a:pt x="7036" y="433"/>
                    <a:pt x="7059" y="406"/>
                    <a:pt x="7074" y="367"/>
                  </a:cubicBezTo>
                  <a:lnTo>
                    <a:pt x="7286" y="394"/>
                  </a:lnTo>
                  <a:cubicBezTo>
                    <a:pt x="7293" y="417"/>
                    <a:pt x="7301" y="444"/>
                    <a:pt x="7309" y="467"/>
                  </a:cubicBezTo>
                  <a:cubicBezTo>
                    <a:pt x="7889" y="890"/>
                    <a:pt x="8596" y="955"/>
                    <a:pt x="9253" y="1159"/>
                  </a:cubicBezTo>
                  <a:cubicBezTo>
                    <a:pt x="9338" y="1155"/>
                    <a:pt x="9415" y="1128"/>
                    <a:pt x="9484" y="1098"/>
                  </a:cubicBezTo>
                  <a:cubicBezTo>
                    <a:pt x="9956" y="1309"/>
                    <a:pt x="10310" y="1682"/>
                    <a:pt x="10713" y="1989"/>
                  </a:cubicBezTo>
                  <a:cubicBezTo>
                    <a:pt x="10713" y="2001"/>
                    <a:pt x="10709" y="2008"/>
                    <a:pt x="10706" y="2020"/>
                  </a:cubicBezTo>
                  <a:cubicBezTo>
                    <a:pt x="10709" y="2239"/>
                    <a:pt x="10740" y="2446"/>
                    <a:pt x="10952" y="2546"/>
                  </a:cubicBezTo>
                  <a:lnTo>
                    <a:pt x="10936" y="2577"/>
                  </a:lnTo>
                  <a:cubicBezTo>
                    <a:pt x="10875" y="2773"/>
                    <a:pt x="10859" y="2984"/>
                    <a:pt x="10902" y="3184"/>
                  </a:cubicBezTo>
                  <a:cubicBezTo>
                    <a:pt x="10913" y="3219"/>
                    <a:pt x="10925" y="3249"/>
                    <a:pt x="10940" y="3276"/>
                  </a:cubicBezTo>
                  <a:lnTo>
                    <a:pt x="10567" y="4041"/>
                  </a:lnTo>
                  <a:cubicBezTo>
                    <a:pt x="10456" y="4152"/>
                    <a:pt x="10318" y="4241"/>
                    <a:pt x="10264" y="4402"/>
                  </a:cubicBezTo>
                  <a:cubicBezTo>
                    <a:pt x="10233" y="4391"/>
                    <a:pt x="10206" y="4383"/>
                    <a:pt x="10172" y="4383"/>
                  </a:cubicBezTo>
                  <a:cubicBezTo>
                    <a:pt x="9380" y="4856"/>
                    <a:pt x="8577" y="5305"/>
                    <a:pt x="7674" y="5547"/>
                  </a:cubicBezTo>
                  <a:cubicBezTo>
                    <a:pt x="7543" y="5582"/>
                    <a:pt x="7439" y="5674"/>
                    <a:pt x="7389" y="5793"/>
                  </a:cubicBezTo>
                  <a:cubicBezTo>
                    <a:pt x="7248" y="5754"/>
                    <a:pt x="7109" y="5737"/>
                    <a:pt x="6972" y="5737"/>
                  </a:cubicBezTo>
                  <a:cubicBezTo>
                    <a:pt x="6638" y="5737"/>
                    <a:pt x="6317" y="5842"/>
                    <a:pt x="6006" y="6001"/>
                  </a:cubicBezTo>
                  <a:cubicBezTo>
                    <a:pt x="5987" y="6035"/>
                    <a:pt x="5979" y="6066"/>
                    <a:pt x="5975" y="6101"/>
                  </a:cubicBezTo>
                  <a:lnTo>
                    <a:pt x="5783" y="6116"/>
                  </a:lnTo>
                  <a:cubicBezTo>
                    <a:pt x="5764" y="6112"/>
                    <a:pt x="5749" y="6104"/>
                    <a:pt x="5729" y="6101"/>
                  </a:cubicBezTo>
                  <a:cubicBezTo>
                    <a:pt x="5672" y="6093"/>
                    <a:pt x="5610" y="6085"/>
                    <a:pt x="5553" y="6085"/>
                  </a:cubicBezTo>
                  <a:cubicBezTo>
                    <a:pt x="5524" y="6082"/>
                    <a:pt x="5495" y="6080"/>
                    <a:pt x="5467" y="6080"/>
                  </a:cubicBezTo>
                  <a:cubicBezTo>
                    <a:pt x="5384" y="6080"/>
                    <a:pt x="5304" y="6096"/>
                    <a:pt x="5230" y="6151"/>
                  </a:cubicBezTo>
                  <a:lnTo>
                    <a:pt x="5180" y="6181"/>
                  </a:lnTo>
                  <a:lnTo>
                    <a:pt x="5176" y="6220"/>
                  </a:lnTo>
                  <a:cubicBezTo>
                    <a:pt x="5168" y="6189"/>
                    <a:pt x="5142" y="6154"/>
                    <a:pt x="5115" y="6131"/>
                  </a:cubicBezTo>
                  <a:cubicBezTo>
                    <a:pt x="4926" y="6051"/>
                    <a:pt x="4738" y="5981"/>
                    <a:pt x="4557" y="5981"/>
                  </a:cubicBezTo>
                  <a:cubicBezTo>
                    <a:pt x="4451" y="5981"/>
                    <a:pt x="4347" y="6005"/>
                    <a:pt x="4246" y="6066"/>
                  </a:cubicBezTo>
                  <a:cubicBezTo>
                    <a:pt x="4227" y="6062"/>
                    <a:pt x="4208" y="6058"/>
                    <a:pt x="4181" y="6047"/>
                  </a:cubicBezTo>
                  <a:cubicBezTo>
                    <a:pt x="3854" y="6008"/>
                    <a:pt x="3532" y="5938"/>
                    <a:pt x="3202" y="5938"/>
                  </a:cubicBezTo>
                  <a:cubicBezTo>
                    <a:pt x="3105" y="5938"/>
                    <a:pt x="3008" y="5944"/>
                    <a:pt x="2909" y="5958"/>
                  </a:cubicBezTo>
                  <a:cubicBezTo>
                    <a:pt x="2790" y="5985"/>
                    <a:pt x="2659" y="6008"/>
                    <a:pt x="2540" y="6047"/>
                  </a:cubicBezTo>
                  <a:lnTo>
                    <a:pt x="2383" y="6024"/>
                  </a:lnTo>
                  <a:lnTo>
                    <a:pt x="2383" y="5989"/>
                  </a:lnTo>
                  <a:cubicBezTo>
                    <a:pt x="2352" y="5909"/>
                    <a:pt x="2294" y="5847"/>
                    <a:pt x="2217" y="5805"/>
                  </a:cubicBezTo>
                  <a:cubicBezTo>
                    <a:pt x="2121" y="5755"/>
                    <a:pt x="2021" y="5713"/>
                    <a:pt x="1921" y="5663"/>
                  </a:cubicBezTo>
                  <a:cubicBezTo>
                    <a:pt x="1848" y="5632"/>
                    <a:pt x="1772" y="5597"/>
                    <a:pt x="1695" y="5563"/>
                  </a:cubicBezTo>
                  <a:cubicBezTo>
                    <a:pt x="1618" y="5524"/>
                    <a:pt x="1549" y="5478"/>
                    <a:pt x="1479" y="5428"/>
                  </a:cubicBezTo>
                  <a:cubicBezTo>
                    <a:pt x="1122" y="5240"/>
                    <a:pt x="815" y="4982"/>
                    <a:pt x="465" y="4790"/>
                  </a:cubicBezTo>
                  <a:lnTo>
                    <a:pt x="415" y="4790"/>
                  </a:lnTo>
                  <a:lnTo>
                    <a:pt x="319" y="4491"/>
                  </a:lnTo>
                  <a:cubicBezTo>
                    <a:pt x="338" y="4471"/>
                    <a:pt x="357" y="4452"/>
                    <a:pt x="377" y="4429"/>
                  </a:cubicBezTo>
                  <a:cubicBezTo>
                    <a:pt x="396" y="4375"/>
                    <a:pt x="407" y="4318"/>
                    <a:pt x="404" y="4260"/>
                  </a:cubicBezTo>
                  <a:cubicBezTo>
                    <a:pt x="377" y="4122"/>
                    <a:pt x="357" y="3987"/>
                    <a:pt x="319" y="3853"/>
                  </a:cubicBezTo>
                  <a:cubicBezTo>
                    <a:pt x="300" y="3799"/>
                    <a:pt x="261" y="3757"/>
                    <a:pt x="215" y="3734"/>
                  </a:cubicBezTo>
                  <a:cubicBezTo>
                    <a:pt x="108" y="3791"/>
                    <a:pt x="100" y="3903"/>
                    <a:pt x="62" y="3999"/>
                  </a:cubicBezTo>
                  <a:cubicBezTo>
                    <a:pt x="0" y="4076"/>
                    <a:pt x="0" y="4179"/>
                    <a:pt x="58" y="4256"/>
                  </a:cubicBezTo>
                  <a:cubicBezTo>
                    <a:pt x="62" y="4333"/>
                    <a:pt x="65" y="4406"/>
                    <a:pt x="77" y="4479"/>
                  </a:cubicBezTo>
                  <a:cubicBezTo>
                    <a:pt x="69" y="4529"/>
                    <a:pt x="108" y="4579"/>
                    <a:pt x="161" y="4583"/>
                  </a:cubicBezTo>
                  <a:lnTo>
                    <a:pt x="177" y="4583"/>
                  </a:lnTo>
                  <a:lnTo>
                    <a:pt x="181" y="4579"/>
                  </a:lnTo>
                  <a:cubicBezTo>
                    <a:pt x="181" y="4652"/>
                    <a:pt x="185" y="4729"/>
                    <a:pt x="185" y="4798"/>
                  </a:cubicBezTo>
                  <a:cubicBezTo>
                    <a:pt x="219" y="4813"/>
                    <a:pt x="254" y="4825"/>
                    <a:pt x="288" y="4825"/>
                  </a:cubicBezTo>
                  <a:cubicBezTo>
                    <a:pt x="292" y="4959"/>
                    <a:pt x="296" y="5086"/>
                    <a:pt x="296" y="5221"/>
                  </a:cubicBezTo>
                  <a:cubicBezTo>
                    <a:pt x="392" y="5286"/>
                    <a:pt x="427" y="5382"/>
                    <a:pt x="434" y="5486"/>
                  </a:cubicBezTo>
                  <a:cubicBezTo>
                    <a:pt x="473" y="5486"/>
                    <a:pt x="507" y="5505"/>
                    <a:pt x="527" y="5536"/>
                  </a:cubicBezTo>
                  <a:cubicBezTo>
                    <a:pt x="530" y="5620"/>
                    <a:pt x="530" y="5701"/>
                    <a:pt x="538" y="5789"/>
                  </a:cubicBezTo>
                  <a:cubicBezTo>
                    <a:pt x="603" y="5812"/>
                    <a:pt x="646" y="5874"/>
                    <a:pt x="653" y="5943"/>
                  </a:cubicBezTo>
                  <a:lnTo>
                    <a:pt x="911" y="6231"/>
                  </a:lnTo>
                  <a:lnTo>
                    <a:pt x="1064" y="6354"/>
                  </a:lnTo>
                  <a:lnTo>
                    <a:pt x="1191" y="6504"/>
                  </a:lnTo>
                  <a:lnTo>
                    <a:pt x="1333" y="6500"/>
                  </a:lnTo>
                  <a:lnTo>
                    <a:pt x="1583" y="6673"/>
                  </a:lnTo>
                  <a:cubicBezTo>
                    <a:pt x="1729" y="6700"/>
                    <a:pt x="1883" y="6712"/>
                    <a:pt x="1987" y="6835"/>
                  </a:cubicBezTo>
                  <a:lnTo>
                    <a:pt x="2371" y="6873"/>
                  </a:lnTo>
                  <a:cubicBezTo>
                    <a:pt x="2371" y="6869"/>
                    <a:pt x="2375" y="6869"/>
                    <a:pt x="2383" y="6865"/>
                  </a:cubicBezTo>
                  <a:cubicBezTo>
                    <a:pt x="2383" y="6869"/>
                    <a:pt x="2386" y="6873"/>
                    <a:pt x="2386" y="6881"/>
                  </a:cubicBezTo>
                  <a:cubicBezTo>
                    <a:pt x="2386" y="6882"/>
                    <a:pt x="2386" y="6882"/>
                    <a:pt x="2386" y="6882"/>
                  </a:cubicBezTo>
                  <a:cubicBezTo>
                    <a:pt x="2386" y="6882"/>
                    <a:pt x="2385" y="6881"/>
                    <a:pt x="2383" y="6881"/>
                  </a:cubicBezTo>
                  <a:cubicBezTo>
                    <a:pt x="2386" y="6919"/>
                    <a:pt x="2390" y="6950"/>
                    <a:pt x="2394" y="6988"/>
                  </a:cubicBezTo>
                  <a:lnTo>
                    <a:pt x="2525" y="6996"/>
                  </a:lnTo>
                  <a:cubicBezTo>
                    <a:pt x="2594" y="7038"/>
                    <a:pt x="2671" y="7065"/>
                    <a:pt x="2751" y="7084"/>
                  </a:cubicBezTo>
                  <a:cubicBezTo>
                    <a:pt x="2959" y="7104"/>
                    <a:pt x="3163" y="7111"/>
                    <a:pt x="3366" y="7123"/>
                  </a:cubicBezTo>
                  <a:cubicBezTo>
                    <a:pt x="3420" y="7119"/>
                    <a:pt x="3478" y="7111"/>
                    <a:pt x="3528" y="7100"/>
                  </a:cubicBezTo>
                  <a:lnTo>
                    <a:pt x="3651" y="7188"/>
                  </a:lnTo>
                  <a:lnTo>
                    <a:pt x="3701" y="7196"/>
                  </a:lnTo>
                  <a:cubicBezTo>
                    <a:pt x="3758" y="7196"/>
                    <a:pt x="3789" y="7177"/>
                    <a:pt x="3785" y="7138"/>
                  </a:cubicBezTo>
                  <a:lnTo>
                    <a:pt x="3785" y="7138"/>
                  </a:lnTo>
                  <a:cubicBezTo>
                    <a:pt x="3885" y="7157"/>
                    <a:pt x="3981" y="7180"/>
                    <a:pt x="4077" y="7219"/>
                  </a:cubicBezTo>
                  <a:cubicBezTo>
                    <a:pt x="4118" y="7207"/>
                    <a:pt x="4160" y="7201"/>
                    <a:pt x="4203" y="7201"/>
                  </a:cubicBezTo>
                  <a:cubicBezTo>
                    <a:pt x="4270" y="7201"/>
                    <a:pt x="4338" y="7215"/>
                    <a:pt x="4404" y="7246"/>
                  </a:cubicBezTo>
                  <a:cubicBezTo>
                    <a:pt x="4488" y="7212"/>
                    <a:pt x="4573" y="7201"/>
                    <a:pt x="4659" y="7201"/>
                  </a:cubicBezTo>
                  <a:cubicBezTo>
                    <a:pt x="4810" y="7201"/>
                    <a:pt x="4964" y="7235"/>
                    <a:pt x="5115" y="7235"/>
                  </a:cubicBezTo>
                  <a:cubicBezTo>
                    <a:pt x="5212" y="7235"/>
                    <a:pt x="5308" y="7221"/>
                    <a:pt x="5403" y="7177"/>
                  </a:cubicBezTo>
                  <a:lnTo>
                    <a:pt x="5418" y="7173"/>
                  </a:lnTo>
                  <a:cubicBezTo>
                    <a:pt x="5457" y="7138"/>
                    <a:pt x="5495" y="7104"/>
                    <a:pt x="5537" y="7077"/>
                  </a:cubicBezTo>
                  <a:lnTo>
                    <a:pt x="6083" y="7046"/>
                  </a:lnTo>
                  <a:lnTo>
                    <a:pt x="6387" y="6923"/>
                  </a:lnTo>
                  <a:lnTo>
                    <a:pt x="6521" y="6958"/>
                  </a:lnTo>
                  <a:cubicBezTo>
                    <a:pt x="6725" y="6792"/>
                    <a:pt x="6967" y="6854"/>
                    <a:pt x="7193" y="6831"/>
                  </a:cubicBezTo>
                  <a:lnTo>
                    <a:pt x="7320" y="6754"/>
                  </a:lnTo>
                  <a:cubicBezTo>
                    <a:pt x="7332" y="6765"/>
                    <a:pt x="7351" y="6773"/>
                    <a:pt x="7366" y="6785"/>
                  </a:cubicBezTo>
                  <a:cubicBezTo>
                    <a:pt x="7408" y="6796"/>
                    <a:pt x="7450" y="6807"/>
                    <a:pt x="7489" y="6807"/>
                  </a:cubicBezTo>
                  <a:cubicBezTo>
                    <a:pt x="7541" y="6807"/>
                    <a:pt x="7590" y="6789"/>
                    <a:pt x="7632" y="6735"/>
                  </a:cubicBezTo>
                  <a:cubicBezTo>
                    <a:pt x="7716" y="6681"/>
                    <a:pt x="7831" y="6708"/>
                    <a:pt x="7920" y="6642"/>
                  </a:cubicBezTo>
                  <a:lnTo>
                    <a:pt x="7958" y="6612"/>
                  </a:lnTo>
                  <a:lnTo>
                    <a:pt x="8004" y="6616"/>
                  </a:lnTo>
                  <a:cubicBezTo>
                    <a:pt x="8008" y="6616"/>
                    <a:pt x="8011" y="6616"/>
                    <a:pt x="8015" y="6616"/>
                  </a:cubicBezTo>
                  <a:cubicBezTo>
                    <a:pt x="8080" y="6616"/>
                    <a:pt x="8108" y="6581"/>
                    <a:pt x="8100" y="6516"/>
                  </a:cubicBezTo>
                  <a:cubicBezTo>
                    <a:pt x="8100" y="6508"/>
                    <a:pt x="8097" y="6508"/>
                    <a:pt x="8097" y="6504"/>
                  </a:cubicBezTo>
                  <a:lnTo>
                    <a:pt x="8358" y="6477"/>
                  </a:lnTo>
                  <a:cubicBezTo>
                    <a:pt x="8389" y="6496"/>
                    <a:pt x="8427" y="6504"/>
                    <a:pt x="8473" y="6504"/>
                  </a:cubicBezTo>
                  <a:cubicBezTo>
                    <a:pt x="8481" y="6473"/>
                    <a:pt x="8496" y="6439"/>
                    <a:pt x="8512" y="6404"/>
                  </a:cubicBezTo>
                  <a:cubicBezTo>
                    <a:pt x="8671" y="6351"/>
                    <a:pt x="8815" y="6248"/>
                    <a:pt x="8990" y="6248"/>
                  </a:cubicBezTo>
                  <a:cubicBezTo>
                    <a:pt x="9005" y="6248"/>
                    <a:pt x="9019" y="6249"/>
                    <a:pt x="9034" y="6251"/>
                  </a:cubicBezTo>
                  <a:cubicBezTo>
                    <a:pt x="9099" y="6147"/>
                    <a:pt x="9207" y="6131"/>
                    <a:pt x="9322" y="6131"/>
                  </a:cubicBezTo>
                  <a:lnTo>
                    <a:pt x="9491" y="5982"/>
                  </a:lnTo>
                  <a:cubicBezTo>
                    <a:pt x="9522" y="5985"/>
                    <a:pt x="9553" y="5993"/>
                    <a:pt x="9587" y="5993"/>
                  </a:cubicBezTo>
                  <a:cubicBezTo>
                    <a:pt x="9595" y="5958"/>
                    <a:pt x="9607" y="5928"/>
                    <a:pt x="9611" y="5897"/>
                  </a:cubicBezTo>
                  <a:lnTo>
                    <a:pt x="9634" y="5885"/>
                  </a:lnTo>
                  <a:cubicBezTo>
                    <a:pt x="9645" y="5887"/>
                    <a:pt x="9657" y="5888"/>
                    <a:pt x="9667" y="5888"/>
                  </a:cubicBezTo>
                  <a:cubicBezTo>
                    <a:pt x="9766" y="5888"/>
                    <a:pt x="9830" y="5814"/>
                    <a:pt x="9903" y="5762"/>
                  </a:cubicBezTo>
                  <a:lnTo>
                    <a:pt x="10037" y="5762"/>
                  </a:lnTo>
                  <a:lnTo>
                    <a:pt x="10195" y="5647"/>
                  </a:lnTo>
                  <a:cubicBezTo>
                    <a:pt x="10149" y="5503"/>
                    <a:pt x="10092" y="5455"/>
                    <a:pt x="10029" y="5455"/>
                  </a:cubicBezTo>
                  <a:cubicBezTo>
                    <a:pt x="9943" y="5455"/>
                    <a:pt x="9846" y="5544"/>
                    <a:pt x="9753" y="5597"/>
                  </a:cubicBezTo>
                  <a:cubicBezTo>
                    <a:pt x="9645" y="5609"/>
                    <a:pt x="9549" y="5636"/>
                    <a:pt x="9480" y="5732"/>
                  </a:cubicBezTo>
                  <a:cubicBezTo>
                    <a:pt x="9476" y="5731"/>
                    <a:pt x="9471" y="5731"/>
                    <a:pt x="9467" y="5731"/>
                  </a:cubicBezTo>
                  <a:cubicBezTo>
                    <a:pt x="9429" y="5731"/>
                    <a:pt x="9392" y="5746"/>
                    <a:pt x="9365" y="5774"/>
                  </a:cubicBezTo>
                  <a:cubicBezTo>
                    <a:pt x="9322" y="5786"/>
                    <a:pt x="9280" y="5805"/>
                    <a:pt x="9242" y="5828"/>
                  </a:cubicBezTo>
                  <a:lnTo>
                    <a:pt x="9188" y="5847"/>
                  </a:lnTo>
                  <a:lnTo>
                    <a:pt x="8227" y="6227"/>
                  </a:lnTo>
                  <a:cubicBezTo>
                    <a:pt x="8207" y="6224"/>
                    <a:pt x="8186" y="6222"/>
                    <a:pt x="8166" y="6222"/>
                  </a:cubicBezTo>
                  <a:cubicBezTo>
                    <a:pt x="8075" y="6222"/>
                    <a:pt x="7986" y="6257"/>
                    <a:pt x="7920" y="6320"/>
                  </a:cubicBezTo>
                  <a:cubicBezTo>
                    <a:pt x="7907" y="6315"/>
                    <a:pt x="7894" y="6312"/>
                    <a:pt x="7882" y="6312"/>
                  </a:cubicBezTo>
                  <a:cubicBezTo>
                    <a:pt x="7857" y="6312"/>
                    <a:pt x="7833" y="6322"/>
                    <a:pt x="7812" y="6343"/>
                  </a:cubicBezTo>
                  <a:cubicBezTo>
                    <a:pt x="7807" y="6343"/>
                    <a:pt x="7803" y="6343"/>
                    <a:pt x="7798" y="6343"/>
                  </a:cubicBezTo>
                  <a:cubicBezTo>
                    <a:pt x="7581" y="6343"/>
                    <a:pt x="7397" y="6430"/>
                    <a:pt x="7217" y="6543"/>
                  </a:cubicBezTo>
                  <a:cubicBezTo>
                    <a:pt x="7169" y="6540"/>
                    <a:pt x="7121" y="6539"/>
                    <a:pt x="7073" y="6539"/>
                  </a:cubicBezTo>
                  <a:cubicBezTo>
                    <a:pt x="6644" y="6539"/>
                    <a:pt x="6230" y="6629"/>
                    <a:pt x="5822" y="6754"/>
                  </a:cubicBezTo>
                  <a:cubicBezTo>
                    <a:pt x="5811" y="6747"/>
                    <a:pt x="5799" y="6744"/>
                    <a:pt x="5788" y="6744"/>
                  </a:cubicBezTo>
                  <a:cubicBezTo>
                    <a:pt x="5766" y="6744"/>
                    <a:pt x="5746" y="6754"/>
                    <a:pt x="5733" y="6769"/>
                  </a:cubicBezTo>
                  <a:cubicBezTo>
                    <a:pt x="5313" y="6808"/>
                    <a:pt x="4891" y="6827"/>
                    <a:pt x="4468" y="6827"/>
                  </a:cubicBezTo>
                  <a:cubicBezTo>
                    <a:pt x="4057" y="6827"/>
                    <a:pt x="3645" y="6809"/>
                    <a:pt x="3236" y="6773"/>
                  </a:cubicBezTo>
                  <a:cubicBezTo>
                    <a:pt x="3140" y="6743"/>
                    <a:pt x="3045" y="6713"/>
                    <a:pt x="2949" y="6713"/>
                  </a:cubicBezTo>
                  <a:cubicBezTo>
                    <a:pt x="2909" y="6713"/>
                    <a:pt x="2869" y="6718"/>
                    <a:pt x="2828" y="6731"/>
                  </a:cubicBezTo>
                  <a:cubicBezTo>
                    <a:pt x="2814" y="6714"/>
                    <a:pt x="2794" y="6705"/>
                    <a:pt x="2772" y="6705"/>
                  </a:cubicBezTo>
                  <a:cubicBezTo>
                    <a:pt x="2759" y="6705"/>
                    <a:pt x="2745" y="6708"/>
                    <a:pt x="2732" y="6715"/>
                  </a:cubicBezTo>
                  <a:lnTo>
                    <a:pt x="2713" y="6712"/>
                  </a:lnTo>
                  <a:lnTo>
                    <a:pt x="1875" y="6404"/>
                  </a:lnTo>
                  <a:cubicBezTo>
                    <a:pt x="1637" y="6185"/>
                    <a:pt x="1280" y="6112"/>
                    <a:pt x="1088" y="5824"/>
                  </a:cubicBezTo>
                  <a:cubicBezTo>
                    <a:pt x="1088" y="5820"/>
                    <a:pt x="1084" y="5820"/>
                    <a:pt x="1084" y="5812"/>
                  </a:cubicBezTo>
                  <a:lnTo>
                    <a:pt x="1237" y="5793"/>
                  </a:lnTo>
                  <a:lnTo>
                    <a:pt x="1483" y="5862"/>
                  </a:lnTo>
                  <a:cubicBezTo>
                    <a:pt x="1538" y="5949"/>
                    <a:pt x="1618" y="5982"/>
                    <a:pt x="1712" y="5982"/>
                  </a:cubicBezTo>
                  <a:cubicBezTo>
                    <a:pt x="1731" y="5982"/>
                    <a:pt x="1751" y="5980"/>
                    <a:pt x="1772" y="5978"/>
                  </a:cubicBezTo>
                  <a:cubicBezTo>
                    <a:pt x="1948" y="6043"/>
                    <a:pt x="2094" y="6189"/>
                    <a:pt x="2298" y="6189"/>
                  </a:cubicBezTo>
                  <a:cubicBezTo>
                    <a:pt x="2820" y="6374"/>
                    <a:pt x="3351" y="6443"/>
                    <a:pt x="3886" y="6443"/>
                  </a:cubicBezTo>
                  <a:cubicBezTo>
                    <a:pt x="4296" y="6443"/>
                    <a:pt x="4707" y="6403"/>
                    <a:pt x="5118" y="6343"/>
                  </a:cubicBezTo>
                  <a:lnTo>
                    <a:pt x="5161" y="6327"/>
                  </a:lnTo>
                  <a:cubicBezTo>
                    <a:pt x="5314" y="6329"/>
                    <a:pt x="5468" y="6349"/>
                    <a:pt x="5620" y="6349"/>
                  </a:cubicBezTo>
                  <a:cubicBezTo>
                    <a:pt x="5773" y="6349"/>
                    <a:pt x="5923" y="6329"/>
                    <a:pt x="6071" y="6251"/>
                  </a:cubicBezTo>
                  <a:cubicBezTo>
                    <a:pt x="6037" y="6243"/>
                    <a:pt x="6006" y="6227"/>
                    <a:pt x="5983" y="6204"/>
                  </a:cubicBezTo>
                  <a:lnTo>
                    <a:pt x="5995" y="6185"/>
                  </a:lnTo>
                  <a:lnTo>
                    <a:pt x="6071" y="6251"/>
                  </a:lnTo>
                  <a:cubicBezTo>
                    <a:pt x="6594" y="6235"/>
                    <a:pt x="7109" y="6170"/>
                    <a:pt x="7582" y="5928"/>
                  </a:cubicBezTo>
                  <a:cubicBezTo>
                    <a:pt x="8400" y="5839"/>
                    <a:pt x="9119" y="5494"/>
                    <a:pt x="9806" y="5063"/>
                  </a:cubicBezTo>
                  <a:lnTo>
                    <a:pt x="9810" y="5059"/>
                  </a:lnTo>
                  <a:cubicBezTo>
                    <a:pt x="9849" y="5021"/>
                    <a:pt x="9899" y="4994"/>
                    <a:pt x="9952" y="4975"/>
                  </a:cubicBezTo>
                  <a:cubicBezTo>
                    <a:pt x="9970" y="4943"/>
                    <a:pt x="10007" y="4924"/>
                    <a:pt x="10043" y="4924"/>
                  </a:cubicBezTo>
                  <a:cubicBezTo>
                    <a:pt x="10046" y="4924"/>
                    <a:pt x="10049" y="4924"/>
                    <a:pt x="10052" y="4925"/>
                  </a:cubicBezTo>
                  <a:cubicBezTo>
                    <a:pt x="10125" y="4909"/>
                    <a:pt x="10187" y="4871"/>
                    <a:pt x="10241" y="4821"/>
                  </a:cubicBezTo>
                  <a:lnTo>
                    <a:pt x="10248" y="4813"/>
                  </a:lnTo>
                  <a:cubicBezTo>
                    <a:pt x="10379" y="4763"/>
                    <a:pt x="10452" y="4671"/>
                    <a:pt x="10421" y="4533"/>
                  </a:cubicBezTo>
                  <a:cubicBezTo>
                    <a:pt x="10540" y="4425"/>
                    <a:pt x="10652" y="4322"/>
                    <a:pt x="10702" y="4156"/>
                  </a:cubicBezTo>
                  <a:lnTo>
                    <a:pt x="10882" y="3907"/>
                  </a:lnTo>
                  <a:cubicBezTo>
                    <a:pt x="10925" y="3868"/>
                    <a:pt x="10971" y="3826"/>
                    <a:pt x="11002" y="3784"/>
                  </a:cubicBezTo>
                  <a:lnTo>
                    <a:pt x="11002" y="3784"/>
                  </a:lnTo>
                  <a:cubicBezTo>
                    <a:pt x="11032" y="3868"/>
                    <a:pt x="11028" y="3960"/>
                    <a:pt x="10990" y="4037"/>
                  </a:cubicBezTo>
                  <a:cubicBezTo>
                    <a:pt x="10955" y="4264"/>
                    <a:pt x="10783" y="4421"/>
                    <a:pt x="10706" y="4621"/>
                  </a:cubicBezTo>
                  <a:cubicBezTo>
                    <a:pt x="10683" y="4687"/>
                    <a:pt x="10606" y="4802"/>
                    <a:pt x="10763" y="4802"/>
                  </a:cubicBezTo>
                  <a:cubicBezTo>
                    <a:pt x="10821" y="4802"/>
                    <a:pt x="10879" y="4744"/>
                    <a:pt x="10932" y="4713"/>
                  </a:cubicBezTo>
                  <a:lnTo>
                    <a:pt x="10932" y="4710"/>
                  </a:lnTo>
                  <a:cubicBezTo>
                    <a:pt x="10998" y="4667"/>
                    <a:pt x="11048" y="4602"/>
                    <a:pt x="11067" y="4525"/>
                  </a:cubicBezTo>
                  <a:cubicBezTo>
                    <a:pt x="11059" y="4494"/>
                    <a:pt x="11075" y="4460"/>
                    <a:pt x="11105" y="4441"/>
                  </a:cubicBezTo>
                  <a:cubicBezTo>
                    <a:pt x="11151" y="4391"/>
                    <a:pt x="11190" y="4329"/>
                    <a:pt x="11213" y="4268"/>
                  </a:cubicBezTo>
                  <a:cubicBezTo>
                    <a:pt x="11232" y="4191"/>
                    <a:pt x="11251" y="4110"/>
                    <a:pt x="11271" y="4033"/>
                  </a:cubicBezTo>
                  <a:cubicBezTo>
                    <a:pt x="11359" y="3791"/>
                    <a:pt x="11324" y="3541"/>
                    <a:pt x="11347" y="3296"/>
                  </a:cubicBezTo>
                  <a:cubicBezTo>
                    <a:pt x="11336" y="3257"/>
                    <a:pt x="11317" y="3226"/>
                    <a:pt x="11286" y="3199"/>
                  </a:cubicBezTo>
                  <a:cubicBezTo>
                    <a:pt x="11417" y="3111"/>
                    <a:pt x="11393" y="2977"/>
                    <a:pt x="11340" y="2834"/>
                  </a:cubicBezTo>
                  <a:lnTo>
                    <a:pt x="11320" y="2604"/>
                  </a:lnTo>
                  <a:cubicBezTo>
                    <a:pt x="11313" y="2527"/>
                    <a:pt x="11278" y="2458"/>
                    <a:pt x="11224" y="2404"/>
                  </a:cubicBezTo>
                  <a:cubicBezTo>
                    <a:pt x="11263" y="2381"/>
                    <a:pt x="11274" y="2327"/>
                    <a:pt x="11247" y="2289"/>
                  </a:cubicBezTo>
                  <a:lnTo>
                    <a:pt x="11244" y="2285"/>
                  </a:lnTo>
                  <a:cubicBezTo>
                    <a:pt x="11221" y="2258"/>
                    <a:pt x="11205" y="2220"/>
                    <a:pt x="11209" y="2189"/>
                  </a:cubicBezTo>
                  <a:cubicBezTo>
                    <a:pt x="11198" y="2112"/>
                    <a:pt x="11151" y="2043"/>
                    <a:pt x="11086" y="2001"/>
                  </a:cubicBezTo>
                  <a:cubicBezTo>
                    <a:pt x="11052" y="1944"/>
                    <a:pt x="11011" y="1895"/>
                    <a:pt x="10958" y="1853"/>
                  </a:cubicBezTo>
                  <a:lnTo>
                    <a:pt x="10958" y="1853"/>
                  </a:lnTo>
                  <a:cubicBezTo>
                    <a:pt x="10939" y="1821"/>
                    <a:pt x="10905" y="1803"/>
                    <a:pt x="10868" y="1803"/>
                  </a:cubicBezTo>
                  <a:cubicBezTo>
                    <a:pt x="10861" y="1803"/>
                    <a:pt x="10855" y="1803"/>
                    <a:pt x="10848" y="1805"/>
                  </a:cubicBezTo>
                  <a:cubicBezTo>
                    <a:pt x="10844" y="1770"/>
                    <a:pt x="10840" y="1732"/>
                    <a:pt x="10840" y="1697"/>
                  </a:cubicBezTo>
                  <a:cubicBezTo>
                    <a:pt x="10771" y="1689"/>
                    <a:pt x="10713" y="1636"/>
                    <a:pt x="10694" y="1566"/>
                  </a:cubicBezTo>
                  <a:cubicBezTo>
                    <a:pt x="10594" y="1547"/>
                    <a:pt x="10502" y="1486"/>
                    <a:pt x="10444" y="1393"/>
                  </a:cubicBezTo>
                  <a:cubicBezTo>
                    <a:pt x="10379" y="1382"/>
                    <a:pt x="10325" y="1324"/>
                    <a:pt x="10310" y="1255"/>
                  </a:cubicBezTo>
                  <a:cubicBezTo>
                    <a:pt x="10241" y="1240"/>
                    <a:pt x="10187" y="1182"/>
                    <a:pt x="10175" y="1113"/>
                  </a:cubicBezTo>
                  <a:cubicBezTo>
                    <a:pt x="10110" y="1098"/>
                    <a:pt x="10056" y="1044"/>
                    <a:pt x="10045" y="971"/>
                  </a:cubicBezTo>
                  <a:lnTo>
                    <a:pt x="9684" y="909"/>
                  </a:lnTo>
                  <a:lnTo>
                    <a:pt x="9672" y="909"/>
                  </a:lnTo>
                  <a:cubicBezTo>
                    <a:pt x="9680" y="871"/>
                    <a:pt x="9672" y="832"/>
                    <a:pt x="9653" y="806"/>
                  </a:cubicBezTo>
                  <a:lnTo>
                    <a:pt x="9645" y="798"/>
                  </a:lnTo>
                  <a:cubicBezTo>
                    <a:pt x="9541" y="671"/>
                    <a:pt x="9349" y="775"/>
                    <a:pt x="9249" y="640"/>
                  </a:cubicBezTo>
                  <a:lnTo>
                    <a:pt x="9242" y="636"/>
                  </a:lnTo>
                  <a:cubicBezTo>
                    <a:pt x="9115" y="517"/>
                    <a:pt x="8934" y="586"/>
                    <a:pt x="8800" y="490"/>
                  </a:cubicBezTo>
                  <a:cubicBezTo>
                    <a:pt x="8791" y="493"/>
                    <a:pt x="8782" y="494"/>
                    <a:pt x="8773" y="494"/>
                  </a:cubicBezTo>
                  <a:cubicBezTo>
                    <a:pt x="8744" y="494"/>
                    <a:pt x="8717" y="480"/>
                    <a:pt x="8696" y="460"/>
                  </a:cubicBezTo>
                  <a:cubicBezTo>
                    <a:pt x="8600" y="391"/>
                    <a:pt x="8485" y="383"/>
                    <a:pt x="8381" y="333"/>
                  </a:cubicBezTo>
                  <a:lnTo>
                    <a:pt x="8016" y="287"/>
                  </a:lnTo>
                  <a:cubicBezTo>
                    <a:pt x="7900" y="212"/>
                    <a:pt x="7776" y="201"/>
                    <a:pt x="7650" y="201"/>
                  </a:cubicBezTo>
                  <a:cubicBezTo>
                    <a:pt x="7601" y="201"/>
                    <a:pt x="7553" y="203"/>
                    <a:pt x="7504" y="203"/>
                  </a:cubicBezTo>
                  <a:cubicBezTo>
                    <a:pt x="7466" y="203"/>
                    <a:pt x="7428" y="202"/>
                    <a:pt x="7389" y="198"/>
                  </a:cubicBezTo>
                  <a:cubicBezTo>
                    <a:pt x="7382" y="202"/>
                    <a:pt x="7378" y="210"/>
                    <a:pt x="7366" y="210"/>
                  </a:cubicBezTo>
                  <a:cubicBezTo>
                    <a:pt x="7370" y="171"/>
                    <a:pt x="7347" y="133"/>
                    <a:pt x="7309" y="122"/>
                  </a:cubicBezTo>
                  <a:cubicBezTo>
                    <a:pt x="7297" y="126"/>
                    <a:pt x="7285" y="128"/>
                    <a:pt x="7274" y="128"/>
                  </a:cubicBezTo>
                  <a:cubicBezTo>
                    <a:pt x="7248" y="128"/>
                    <a:pt x="7224" y="117"/>
                    <a:pt x="7205" y="98"/>
                  </a:cubicBezTo>
                  <a:cubicBezTo>
                    <a:pt x="7058" y="98"/>
                    <a:pt x="6914" y="74"/>
                    <a:pt x="6768" y="74"/>
                  </a:cubicBezTo>
                  <a:cubicBezTo>
                    <a:pt x="6750" y="74"/>
                    <a:pt x="6732" y="75"/>
                    <a:pt x="6713" y="75"/>
                  </a:cubicBezTo>
                  <a:cubicBezTo>
                    <a:pt x="6652" y="64"/>
                    <a:pt x="6594" y="49"/>
                    <a:pt x="6536" y="25"/>
                  </a:cubicBezTo>
                  <a:cubicBezTo>
                    <a:pt x="6486" y="12"/>
                    <a:pt x="6437" y="0"/>
                    <a:pt x="6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48"/>
            <p:cNvSpPr/>
            <p:nvPr/>
          </p:nvSpPr>
          <p:spPr>
            <a:xfrm>
              <a:off x="847113" y="4476445"/>
              <a:ext cx="20194" cy="20907"/>
            </a:xfrm>
            <a:custGeom>
              <a:avLst/>
              <a:gdLst/>
              <a:ahLst/>
              <a:cxnLst/>
              <a:rect l="l" t="t" r="r" b="b"/>
              <a:pathLst>
                <a:path w="651" h="674" extrusionOk="0">
                  <a:moveTo>
                    <a:pt x="485" y="1"/>
                  </a:moveTo>
                  <a:lnTo>
                    <a:pt x="370" y="12"/>
                  </a:lnTo>
                  <a:lnTo>
                    <a:pt x="335" y="277"/>
                  </a:lnTo>
                  <a:cubicBezTo>
                    <a:pt x="481" y="254"/>
                    <a:pt x="600" y="154"/>
                    <a:pt x="650" y="20"/>
                  </a:cubicBezTo>
                  <a:lnTo>
                    <a:pt x="485" y="1"/>
                  </a:lnTo>
                  <a:close/>
                  <a:moveTo>
                    <a:pt x="242" y="248"/>
                  </a:moveTo>
                  <a:cubicBezTo>
                    <a:pt x="227" y="248"/>
                    <a:pt x="212" y="250"/>
                    <a:pt x="197" y="254"/>
                  </a:cubicBezTo>
                  <a:lnTo>
                    <a:pt x="193" y="262"/>
                  </a:lnTo>
                  <a:cubicBezTo>
                    <a:pt x="151" y="316"/>
                    <a:pt x="105" y="366"/>
                    <a:pt x="62" y="408"/>
                  </a:cubicBezTo>
                  <a:cubicBezTo>
                    <a:pt x="58" y="450"/>
                    <a:pt x="39" y="500"/>
                    <a:pt x="16" y="539"/>
                  </a:cubicBezTo>
                  <a:cubicBezTo>
                    <a:pt x="9" y="539"/>
                    <a:pt x="5" y="550"/>
                    <a:pt x="1" y="585"/>
                  </a:cubicBezTo>
                  <a:cubicBezTo>
                    <a:pt x="1" y="619"/>
                    <a:pt x="9" y="646"/>
                    <a:pt x="35" y="673"/>
                  </a:cubicBezTo>
                  <a:lnTo>
                    <a:pt x="170" y="673"/>
                  </a:lnTo>
                  <a:cubicBezTo>
                    <a:pt x="366" y="623"/>
                    <a:pt x="439" y="504"/>
                    <a:pt x="370" y="308"/>
                  </a:cubicBezTo>
                  <a:cubicBezTo>
                    <a:pt x="362" y="297"/>
                    <a:pt x="351" y="289"/>
                    <a:pt x="335" y="277"/>
                  </a:cubicBezTo>
                  <a:cubicBezTo>
                    <a:pt x="308" y="259"/>
                    <a:pt x="276" y="248"/>
                    <a:pt x="242" y="2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48"/>
            <p:cNvSpPr/>
            <p:nvPr/>
          </p:nvSpPr>
          <p:spPr>
            <a:xfrm>
              <a:off x="944981" y="4452405"/>
              <a:ext cx="189098" cy="47119"/>
            </a:xfrm>
            <a:custGeom>
              <a:avLst/>
              <a:gdLst/>
              <a:ahLst/>
              <a:cxnLst/>
              <a:rect l="l" t="t" r="r" b="b"/>
              <a:pathLst>
                <a:path w="6096" h="1519" extrusionOk="0">
                  <a:moveTo>
                    <a:pt x="788" y="1"/>
                  </a:moveTo>
                  <a:cubicBezTo>
                    <a:pt x="617" y="1"/>
                    <a:pt x="449" y="33"/>
                    <a:pt x="285" y="119"/>
                  </a:cubicBezTo>
                  <a:lnTo>
                    <a:pt x="20" y="107"/>
                  </a:lnTo>
                  <a:cubicBezTo>
                    <a:pt x="8" y="149"/>
                    <a:pt x="1" y="188"/>
                    <a:pt x="4" y="230"/>
                  </a:cubicBezTo>
                  <a:lnTo>
                    <a:pt x="281" y="222"/>
                  </a:lnTo>
                  <a:cubicBezTo>
                    <a:pt x="358" y="239"/>
                    <a:pt x="435" y="246"/>
                    <a:pt x="510" y="246"/>
                  </a:cubicBezTo>
                  <a:cubicBezTo>
                    <a:pt x="716" y="246"/>
                    <a:pt x="915" y="193"/>
                    <a:pt x="1115" y="134"/>
                  </a:cubicBezTo>
                  <a:cubicBezTo>
                    <a:pt x="1726" y="234"/>
                    <a:pt x="2348" y="172"/>
                    <a:pt x="2956" y="311"/>
                  </a:cubicBezTo>
                  <a:cubicBezTo>
                    <a:pt x="3031" y="390"/>
                    <a:pt x="3115" y="409"/>
                    <a:pt x="3204" y="409"/>
                  </a:cubicBezTo>
                  <a:cubicBezTo>
                    <a:pt x="3273" y="409"/>
                    <a:pt x="3345" y="397"/>
                    <a:pt x="3417" y="395"/>
                  </a:cubicBezTo>
                  <a:cubicBezTo>
                    <a:pt x="3428" y="384"/>
                    <a:pt x="3451" y="380"/>
                    <a:pt x="3467" y="376"/>
                  </a:cubicBezTo>
                  <a:lnTo>
                    <a:pt x="3467" y="376"/>
                  </a:lnTo>
                  <a:lnTo>
                    <a:pt x="3417" y="395"/>
                  </a:lnTo>
                  <a:lnTo>
                    <a:pt x="3878" y="445"/>
                  </a:lnTo>
                  <a:cubicBezTo>
                    <a:pt x="3935" y="524"/>
                    <a:pt x="4016" y="549"/>
                    <a:pt x="4104" y="549"/>
                  </a:cubicBezTo>
                  <a:cubicBezTo>
                    <a:pt x="4111" y="549"/>
                    <a:pt x="4117" y="549"/>
                    <a:pt x="4124" y="549"/>
                  </a:cubicBezTo>
                  <a:lnTo>
                    <a:pt x="4516" y="634"/>
                  </a:lnTo>
                  <a:cubicBezTo>
                    <a:pt x="4573" y="735"/>
                    <a:pt x="4655" y="767"/>
                    <a:pt x="4751" y="767"/>
                  </a:cubicBezTo>
                  <a:cubicBezTo>
                    <a:pt x="4778" y="767"/>
                    <a:pt x="4806" y="765"/>
                    <a:pt x="4835" y="760"/>
                  </a:cubicBezTo>
                  <a:lnTo>
                    <a:pt x="5680" y="1095"/>
                  </a:lnTo>
                  <a:lnTo>
                    <a:pt x="5757" y="1229"/>
                  </a:lnTo>
                  <a:cubicBezTo>
                    <a:pt x="5746" y="1362"/>
                    <a:pt x="5742" y="1518"/>
                    <a:pt x="5876" y="1518"/>
                  </a:cubicBezTo>
                  <a:cubicBezTo>
                    <a:pt x="5889" y="1518"/>
                    <a:pt x="5903" y="1517"/>
                    <a:pt x="5918" y="1514"/>
                  </a:cubicBezTo>
                  <a:cubicBezTo>
                    <a:pt x="6095" y="1479"/>
                    <a:pt x="6026" y="1321"/>
                    <a:pt x="5961" y="1210"/>
                  </a:cubicBezTo>
                  <a:cubicBezTo>
                    <a:pt x="5934" y="1179"/>
                    <a:pt x="5903" y="1149"/>
                    <a:pt x="5872" y="1125"/>
                  </a:cubicBezTo>
                  <a:cubicBezTo>
                    <a:pt x="5584" y="822"/>
                    <a:pt x="5207" y="684"/>
                    <a:pt x="4808" y="611"/>
                  </a:cubicBezTo>
                  <a:cubicBezTo>
                    <a:pt x="4761" y="512"/>
                    <a:pt x="4684" y="497"/>
                    <a:pt x="4602" y="497"/>
                  </a:cubicBezTo>
                  <a:cubicBezTo>
                    <a:pt x="4575" y="497"/>
                    <a:pt x="4547" y="498"/>
                    <a:pt x="4520" y="499"/>
                  </a:cubicBezTo>
                  <a:cubicBezTo>
                    <a:pt x="4500" y="485"/>
                    <a:pt x="4475" y="477"/>
                    <a:pt x="4450" y="477"/>
                  </a:cubicBezTo>
                  <a:cubicBezTo>
                    <a:pt x="4441" y="477"/>
                    <a:pt x="4432" y="478"/>
                    <a:pt x="4424" y="480"/>
                  </a:cubicBezTo>
                  <a:cubicBezTo>
                    <a:pt x="4270" y="348"/>
                    <a:pt x="4084" y="322"/>
                    <a:pt x="3892" y="322"/>
                  </a:cubicBezTo>
                  <a:cubicBezTo>
                    <a:pt x="3877" y="322"/>
                    <a:pt x="3862" y="322"/>
                    <a:pt x="3847" y="322"/>
                  </a:cubicBezTo>
                  <a:cubicBezTo>
                    <a:pt x="3824" y="299"/>
                    <a:pt x="3786" y="284"/>
                    <a:pt x="3751" y="284"/>
                  </a:cubicBezTo>
                  <a:cubicBezTo>
                    <a:pt x="3600" y="185"/>
                    <a:pt x="3434" y="149"/>
                    <a:pt x="3264" y="149"/>
                  </a:cubicBezTo>
                  <a:cubicBezTo>
                    <a:pt x="3231" y="149"/>
                    <a:pt x="3197" y="151"/>
                    <a:pt x="3163" y="153"/>
                  </a:cubicBezTo>
                  <a:cubicBezTo>
                    <a:pt x="2491" y="53"/>
                    <a:pt x="1811" y="38"/>
                    <a:pt x="1134" y="38"/>
                  </a:cubicBezTo>
                  <a:cubicBezTo>
                    <a:pt x="1018" y="15"/>
                    <a:pt x="902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48"/>
          <p:cNvGrpSpPr/>
          <p:nvPr/>
        </p:nvGrpSpPr>
        <p:grpSpPr>
          <a:xfrm>
            <a:off x="1030435" y="637073"/>
            <a:ext cx="421961" cy="283054"/>
            <a:chOff x="1285890" y="4364649"/>
            <a:chExt cx="364671" cy="244624"/>
          </a:xfrm>
        </p:grpSpPr>
        <p:sp>
          <p:nvSpPr>
            <p:cNvPr id="8155" name="Google Shape;8155;p48"/>
            <p:cNvSpPr/>
            <p:nvPr/>
          </p:nvSpPr>
          <p:spPr>
            <a:xfrm>
              <a:off x="1285890" y="4364649"/>
              <a:ext cx="364671" cy="244624"/>
            </a:xfrm>
            <a:custGeom>
              <a:avLst/>
              <a:gdLst/>
              <a:ahLst/>
              <a:cxnLst/>
              <a:rect l="l" t="t" r="r" b="b"/>
              <a:pathLst>
                <a:path w="11756" h="7886" extrusionOk="0">
                  <a:moveTo>
                    <a:pt x="5415" y="377"/>
                  </a:moveTo>
                  <a:cubicBezTo>
                    <a:pt x="5480" y="408"/>
                    <a:pt x="5553" y="431"/>
                    <a:pt x="5630" y="442"/>
                  </a:cubicBezTo>
                  <a:cubicBezTo>
                    <a:pt x="6883" y="496"/>
                    <a:pt x="8159" y="550"/>
                    <a:pt x="9292" y="1146"/>
                  </a:cubicBezTo>
                  <a:cubicBezTo>
                    <a:pt x="10187" y="1614"/>
                    <a:pt x="11129" y="2125"/>
                    <a:pt x="11102" y="3378"/>
                  </a:cubicBezTo>
                  <a:cubicBezTo>
                    <a:pt x="11110" y="3647"/>
                    <a:pt x="11002" y="3897"/>
                    <a:pt x="11056" y="4154"/>
                  </a:cubicBezTo>
                  <a:cubicBezTo>
                    <a:pt x="11037" y="4166"/>
                    <a:pt x="11025" y="4193"/>
                    <a:pt x="11029" y="4243"/>
                  </a:cubicBezTo>
                  <a:cubicBezTo>
                    <a:pt x="10894" y="4834"/>
                    <a:pt x="10541" y="5257"/>
                    <a:pt x="10030" y="5568"/>
                  </a:cubicBezTo>
                  <a:cubicBezTo>
                    <a:pt x="9496" y="5899"/>
                    <a:pt x="8908" y="6029"/>
                    <a:pt x="8293" y="6152"/>
                  </a:cubicBezTo>
                  <a:cubicBezTo>
                    <a:pt x="7561" y="6303"/>
                    <a:pt x="6833" y="6395"/>
                    <a:pt x="6095" y="6395"/>
                  </a:cubicBezTo>
                  <a:cubicBezTo>
                    <a:pt x="5853" y="6395"/>
                    <a:pt x="5610" y="6385"/>
                    <a:pt x="5365" y="6364"/>
                  </a:cubicBezTo>
                  <a:cubicBezTo>
                    <a:pt x="4546" y="6295"/>
                    <a:pt x="3732" y="6172"/>
                    <a:pt x="2917" y="6053"/>
                  </a:cubicBezTo>
                  <a:lnTo>
                    <a:pt x="2898" y="6049"/>
                  </a:lnTo>
                  <a:cubicBezTo>
                    <a:pt x="2760" y="5899"/>
                    <a:pt x="2571" y="5880"/>
                    <a:pt x="2383" y="5876"/>
                  </a:cubicBezTo>
                  <a:cubicBezTo>
                    <a:pt x="2306" y="5834"/>
                    <a:pt x="2229" y="5787"/>
                    <a:pt x="2149" y="5749"/>
                  </a:cubicBezTo>
                  <a:cubicBezTo>
                    <a:pt x="1380" y="5399"/>
                    <a:pt x="619" y="5038"/>
                    <a:pt x="366" y="4127"/>
                  </a:cubicBezTo>
                  <a:cubicBezTo>
                    <a:pt x="350" y="3974"/>
                    <a:pt x="346" y="3820"/>
                    <a:pt x="358" y="3666"/>
                  </a:cubicBezTo>
                  <a:cubicBezTo>
                    <a:pt x="381" y="3574"/>
                    <a:pt x="389" y="3482"/>
                    <a:pt x="385" y="3393"/>
                  </a:cubicBezTo>
                  <a:cubicBezTo>
                    <a:pt x="446" y="3001"/>
                    <a:pt x="608" y="2633"/>
                    <a:pt x="842" y="2310"/>
                  </a:cubicBezTo>
                  <a:cubicBezTo>
                    <a:pt x="961" y="2148"/>
                    <a:pt x="1088" y="1983"/>
                    <a:pt x="1211" y="1822"/>
                  </a:cubicBezTo>
                  <a:cubicBezTo>
                    <a:pt x="1249" y="1783"/>
                    <a:pt x="1284" y="1745"/>
                    <a:pt x="1322" y="1710"/>
                  </a:cubicBezTo>
                  <a:cubicBezTo>
                    <a:pt x="1361" y="1733"/>
                    <a:pt x="1403" y="1745"/>
                    <a:pt x="1453" y="1745"/>
                  </a:cubicBezTo>
                  <a:cubicBezTo>
                    <a:pt x="2368" y="1192"/>
                    <a:pt x="3382" y="896"/>
                    <a:pt x="4412" y="627"/>
                  </a:cubicBezTo>
                  <a:cubicBezTo>
                    <a:pt x="4527" y="577"/>
                    <a:pt x="4646" y="550"/>
                    <a:pt x="4765" y="535"/>
                  </a:cubicBezTo>
                  <a:cubicBezTo>
                    <a:pt x="4892" y="531"/>
                    <a:pt x="5015" y="504"/>
                    <a:pt x="5131" y="465"/>
                  </a:cubicBezTo>
                  <a:cubicBezTo>
                    <a:pt x="5173" y="446"/>
                    <a:pt x="5211" y="415"/>
                    <a:pt x="5242" y="377"/>
                  </a:cubicBezTo>
                  <a:cubicBezTo>
                    <a:pt x="5271" y="381"/>
                    <a:pt x="5300" y="383"/>
                    <a:pt x="5328" y="383"/>
                  </a:cubicBezTo>
                  <a:cubicBezTo>
                    <a:pt x="5357" y="383"/>
                    <a:pt x="5386" y="381"/>
                    <a:pt x="5415" y="377"/>
                  </a:cubicBezTo>
                  <a:close/>
                  <a:moveTo>
                    <a:pt x="10568" y="5760"/>
                  </a:moveTo>
                  <a:cubicBezTo>
                    <a:pt x="10568" y="5760"/>
                    <a:pt x="10568" y="5760"/>
                    <a:pt x="10568" y="5760"/>
                  </a:cubicBezTo>
                  <a:cubicBezTo>
                    <a:pt x="10472" y="5922"/>
                    <a:pt x="10322" y="6064"/>
                    <a:pt x="10314" y="6268"/>
                  </a:cubicBezTo>
                  <a:cubicBezTo>
                    <a:pt x="10291" y="6266"/>
                    <a:pt x="10269" y="6265"/>
                    <a:pt x="10247" y="6265"/>
                  </a:cubicBezTo>
                  <a:cubicBezTo>
                    <a:pt x="10015" y="6265"/>
                    <a:pt x="9819" y="6369"/>
                    <a:pt x="9619" y="6468"/>
                  </a:cubicBezTo>
                  <a:cubicBezTo>
                    <a:pt x="9277" y="6625"/>
                    <a:pt x="8919" y="6744"/>
                    <a:pt x="8554" y="6836"/>
                  </a:cubicBezTo>
                  <a:cubicBezTo>
                    <a:pt x="9227" y="6625"/>
                    <a:pt x="9857" y="6302"/>
                    <a:pt x="10429" y="5891"/>
                  </a:cubicBezTo>
                  <a:cubicBezTo>
                    <a:pt x="10474" y="5846"/>
                    <a:pt x="10523" y="5805"/>
                    <a:pt x="10568" y="5760"/>
                  </a:cubicBezTo>
                  <a:close/>
                  <a:moveTo>
                    <a:pt x="1357" y="6064"/>
                  </a:moveTo>
                  <a:cubicBezTo>
                    <a:pt x="1403" y="6095"/>
                    <a:pt x="1457" y="6129"/>
                    <a:pt x="1511" y="6160"/>
                  </a:cubicBezTo>
                  <a:cubicBezTo>
                    <a:pt x="1591" y="6210"/>
                    <a:pt x="1668" y="6264"/>
                    <a:pt x="1749" y="6314"/>
                  </a:cubicBezTo>
                  <a:cubicBezTo>
                    <a:pt x="2148" y="6500"/>
                    <a:pt x="2533" y="6758"/>
                    <a:pt x="2975" y="6758"/>
                  </a:cubicBezTo>
                  <a:cubicBezTo>
                    <a:pt x="3109" y="6758"/>
                    <a:pt x="3248" y="6735"/>
                    <a:pt x="3394" y="6679"/>
                  </a:cubicBezTo>
                  <a:cubicBezTo>
                    <a:pt x="3397" y="6671"/>
                    <a:pt x="3401" y="6667"/>
                    <a:pt x="3405" y="6667"/>
                  </a:cubicBezTo>
                  <a:cubicBezTo>
                    <a:pt x="3444" y="6721"/>
                    <a:pt x="3470" y="6783"/>
                    <a:pt x="3470" y="6852"/>
                  </a:cubicBezTo>
                  <a:cubicBezTo>
                    <a:pt x="4410" y="7045"/>
                    <a:pt x="5344" y="7181"/>
                    <a:pt x="6258" y="7181"/>
                  </a:cubicBezTo>
                  <a:cubicBezTo>
                    <a:pt x="6526" y="7181"/>
                    <a:pt x="6792" y="7169"/>
                    <a:pt x="7056" y="7144"/>
                  </a:cubicBezTo>
                  <a:lnTo>
                    <a:pt x="7056" y="7144"/>
                  </a:lnTo>
                  <a:cubicBezTo>
                    <a:pt x="6563" y="7207"/>
                    <a:pt x="6067" y="7239"/>
                    <a:pt x="5572" y="7239"/>
                  </a:cubicBezTo>
                  <a:cubicBezTo>
                    <a:pt x="4809" y="7239"/>
                    <a:pt x="4047" y="7163"/>
                    <a:pt x="3301" y="7009"/>
                  </a:cubicBezTo>
                  <a:cubicBezTo>
                    <a:pt x="3144" y="7006"/>
                    <a:pt x="2982" y="7006"/>
                    <a:pt x="2825" y="6952"/>
                  </a:cubicBezTo>
                  <a:cubicBezTo>
                    <a:pt x="2767" y="6932"/>
                    <a:pt x="2713" y="6913"/>
                    <a:pt x="2652" y="6898"/>
                  </a:cubicBezTo>
                  <a:cubicBezTo>
                    <a:pt x="2541" y="6863"/>
                    <a:pt x="2437" y="6825"/>
                    <a:pt x="2337" y="6783"/>
                  </a:cubicBezTo>
                  <a:cubicBezTo>
                    <a:pt x="2287" y="6760"/>
                    <a:pt x="2233" y="6740"/>
                    <a:pt x="2183" y="6725"/>
                  </a:cubicBezTo>
                  <a:cubicBezTo>
                    <a:pt x="2018" y="6690"/>
                    <a:pt x="1864" y="6614"/>
                    <a:pt x="1745" y="6506"/>
                  </a:cubicBezTo>
                  <a:cubicBezTo>
                    <a:pt x="1722" y="6487"/>
                    <a:pt x="1703" y="6468"/>
                    <a:pt x="1676" y="6448"/>
                  </a:cubicBezTo>
                  <a:cubicBezTo>
                    <a:pt x="1634" y="6410"/>
                    <a:pt x="1588" y="6371"/>
                    <a:pt x="1534" y="6341"/>
                  </a:cubicBezTo>
                  <a:cubicBezTo>
                    <a:pt x="1530" y="6337"/>
                    <a:pt x="1522" y="6337"/>
                    <a:pt x="1518" y="6337"/>
                  </a:cubicBezTo>
                  <a:cubicBezTo>
                    <a:pt x="1538" y="6275"/>
                    <a:pt x="1495" y="6222"/>
                    <a:pt x="1453" y="6168"/>
                  </a:cubicBezTo>
                  <a:cubicBezTo>
                    <a:pt x="1407" y="6141"/>
                    <a:pt x="1365" y="6110"/>
                    <a:pt x="1322" y="6087"/>
                  </a:cubicBezTo>
                  <a:cubicBezTo>
                    <a:pt x="1330" y="6083"/>
                    <a:pt x="1346" y="6072"/>
                    <a:pt x="1357" y="6064"/>
                  </a:cubicBezTo>
                  <a:close/>
                  <a:moveTo>
                    <a:pt x="6245" y="0"/>
                  </a:moveTo>
                  <a:cubicBezTo>
                    <a:pt x="6187" y="0"/>
                    <a:pt x="6126" y="4"/>
                    <a:pt x="6072" y="23"/>
                  </a:cubicBezTo>
                  <a:cubicBezTo>
                    <a:pt x="6010" y="23"/>
                    <a:pt x="5945" y="31"/>
                    <a:pt x="5884" y="39"/>
                  </a:cubicBezTo>
                  <a:lnTo>
                    <a:pt x="5599" y="20"/>
                  </a:lnTo>
                  <a:cubicBezTo>
                    <a:pt x="5582" y="39"/>
                    <a:pt x="5557" y="49"/>
                    <a:pt x="5532" y="49"/>
                  </a:cubicBezTo>
                  <a:cubicBezTo>
                    <a:pt x="5513" y="49"/>
                    <a:pt x="5493" y="43"/>
                    <a:pt x="5476" y="31"/>
                  </a:cubicBezTo>
                  <a:cubicBezTo>
                    <a:pt x="5461" y="50"/>
                    <a:pt x="5442" y="70"/>
                    <a:pt x="5426" y="89"/>
                  </a:cubicBezTo>
                  <a:cubicBezTo>
                    <a:pt x="5384" y="93"/>
                    <a:pt x="5346" y="108"/>
                    <a:pt x="5319" y="135"/>
                  </a:cubicBezTo>
                  <a:cubicBezTo>
                    <a:pt x="5265" y="81"/>
                    <a:pt x="5205" y="71"/>
                    <a:pt x="5140" y="71"/>
                  </a:cubicBezTo>
                  <a:cubicBezTo>
                    <a:pt x="5117" y="71"/>
                    <a:pt x="5093" y="72"/>
                    <a:pt x="5069" y="73"/>
                  </a:cubicBezTo>
                  <a:cubicBezTo>
                    <a:pt x="5015" y="89"/>
                    <a:pt x="4961" y="104"/>
                    <a:pt x="4908" y="123"/>
                  </a:cubicBezTo>
                  <a:lnTo>
                    <a:pt x="4769" y="104"/>
                  </a:lnTo>
                  <a:cubicBezTo>
                    <a:pt x="4747" y="122"/>
                    <a:pt x="4723" y="131"/>
                    <a:pt x="4697" y="131"/>
                  </a:cubicBezTo>
                  <a:cubicBezTo>
                    <a:pt x="4678" y="131"/>
                    <a:pt x="4658" y="126"/>
                    <a:pt x="4639" y="116"/>
                  </a:cubicBezTo>
                  <a:cubicBezTo>
                    <a:pt x="4627" y="135"/>
                    <a:pt x="4616" y="154"/>
                    <a:pt x="4604" y="169"/>
                  </a:cubicBezTo>
                  <a:cubicBezTo>
                    <a:pt x="4564" y="166"/>
                    <a:pt x="4526" y="164"/>
                    <a:pt x="4489" y="164"/>
                  </a:cubicBezTo>
                  <a:cubicBezTo>
                    <a:pt x="4452" y="164"/>
                    <a:pt x="4416" y="166"/>
                    <a:pt x="4377" y="169"/>
                  </a:cubicBezTo>
                  <a:lnTo>
                    <a:pt x="4262" y="227"/>
                  </a:lnTo>
                  <a:lnTo>
                    <a:pt x="4212" y="216"/>
                  </a:lnTo>
                  <a:lnTo>
                    <a:pt x="4185" y="258"/>
                  </a:lnTo>
                  <a:cubicBezTo>
                    <a:pt x="4170" y="266"/>
                    <a:pt x="4151" y="269"/>
                    <a:pt x="4135" y="273"/>
                  </a:cubicBezTo>
                  <a:cubicBezTo>
                    <a:pt x="4118" y="275"/>
                    <a:pt x="4100" y="276"/>
                    <a:pt x="4083" y="276"/>
                  </a:cubicBezTo>
                  <a:cubicBezTo>
                    <a:pt x="4044" y="276"/>
                    <a:pt x="4006" y="273"/>
                    <a:pt x="3967" y="273"/>
                  </a:cubicBezTo>
                  <a:cubicBezTo>
                    <a:pt x="3908" y="273"/>
                    <a:pt x="3849" y="280"/>
                    <a:pt x="3793" y="316"/>
                  </a:cubicBezTo>
                  <a:cubicBezTo>
                    <a:pt x="3777" y="337"/>
                    <a:pt x="3749" y="350"/>
                    <a:pt x="3722" y="350"/>
                  </a:cubicBezTo>
                  <a:cubicBezTo>
                    <a:pt x="3705" y="350"/>
                    <a:pt x="3689" y="345"/>
                    <a:pt x="3674" y="335"/>
                  </a:cubicBezTo>
                  <a:cubicBezTo>
                    <a:pt x="3616" y="376"/>
                    <a:pt x="3549" y="378"/>
                    <a:pt x="3481" y="378"/>
                  </a:cubicBezTo>
                  <a:cubicBezTo>
                    <a:pt x="3473" y="378"/>
                    <a:pt x="3465" y="378"/>
                    <a:pt x="3456" y="378"/>
                  </a:cubicBezTo>
                  <a:cubicBezTo>
                    <a:pt x="3380" y="378"/>
                    <a:pt x="3305" y="381"/>
                    <a:pt x="3244" y="438"/>
                  </a:cubicBezTo>
                  <a:lnTo>
                    <a:pt x="3228" y="442"/>
                  </a:lnTo>
                  <a:cubicBezTo>
                    <a:pt x="2963" y="554"/>
                    <a:pt x="2621" y="404"/>
                    <a:pt x="2410" y="688"/>
                  </a:cubicBezTo>
                  <a:cubicBezTo>
                    <a:pt x="2352" y="711"/>
                    <a:pt x="2302" y="746"/>
                    <a:pt x="2256" y="788"/>
                  </a:cubicBezTo>
                  <a:lnTo>
                    <a:pt x="2237" y="796"/>
                  </a:lnTo>
                  <a:cubicBezTo>
                    <a:pt x="2172" y="880"/>
                    <a:pt x="2041" y="834"/>
                    <a:pt x="1983" y="930"/>
                  </a:cubicBezTo>
                  <a:cubicBezTo>
                    <a:pt x="1926" y="961"/>
                    <a:pt x="1880" y="996"/>
                    <a:pt x="1830" y="1038"/>
                  </a:cubicBezTo>
                  <a:lnTo>
                    <a:pt x="1807" y="1046"/>
                  </a:lnTo>
                  <a:cubicBezTo>
                    <a:pt x="1749" y="1134"/>
                    <a:pt x="1603" y="1080"/>
                    <a:pt x="1565" y="1199"/>
                  </a:cubicBezTo>
                  <a:cubicBezTo>
                    <a:pt x="1495" y="1199"/>
                    <a:pt x="1434" y="1253"/>
                    <a:pt x="1422" y="1326"/>
                  </a:cubicBezTo>
                  <a:cubicBezTo>
                    <a:pt x="1346" y="1326"/>
                    <a:pt x="1303" y="1384"/>
                    <a:pt x="1257" y="1438"/>
                  </a:cubicBezTo>
                  <a:cubicBezTo>
                    <a:pt x="1223" y="1468"/>
                    <a:pt x="1199" y="1522"/>
                    <a:pt x="1207" y="1576"/>
                  </a:cubicBezTo>
                  <a:cubicBezTo>
                    <a:pt x="1176" y="1580"/>
                    <a:pt x="1150" y="1580"/>
                    <a:pt x="1119" y="1580"/>
                  </a:cubicBezTo>
                  <a:cubicBezTo>
                    <a:pt x="1119" y="1618"/>
                    <a:pt x="1111" y="1653"/>
                    <a:pt x="1096" y="1687"/>
                  </a:cubicBezTo>
                  <a:cubicBezTo>
                    <a:pt x="1053" y="1687"/>
                    <a:pt x="1011" y="1691"/>
                    <a:pt x="961" y="1695"/>
                  </a:cubicBezTo>
                  <a:cubicBezTo>
                    <a:pt x="954" y="1768"/>
                    <a:pt x="900" y="1826"/>
                    <a:pt x="831" y="1841"/>
                  </a:cubicBezTo>
                  <a:cubicBezTo>
                    <a:pt x="823" y="1910"/>
                    <a:pt x="773" y="1968"/>
                    <a:pt x="700" y="1983"/>
                  </a:cubicBezTo>
                  <a:cubicBezTo>
                    <a:pt x="669" y="2083"/>
                    <a:pt x="623" y="2179"/>
                    <a:pt x="515" y="2218"/>
                  </a:cubicBezTo>
                  <a:cubicBezTo>
                    <a:pt x="496" y="2325"/>
                    <a:pt x="466" y="2425"/>
                    <a:pt x="362" y="2483"/>
                  </a:cubicBezTo>
                  <a:cubicBezTo>
                    <a:pt x="350" y="2598"/>
                    <a:pt x="316" y="2698"/>
                    <a:pt x="200" y="2744"/>
                  </a:cubicBezTo>
                  <a:cubicBezTo>
                    <a:pt x="193" y="2832"/>
                    <a:pt x="189" y="2925"/>
                    <a:pt x="177" y="3013"/>
                  </a:cubicBezTo>
                  <a:cubicBezTo>
                    <a:pt x="150" y="3032"/>
                    <a:pt x="116" y="3040"/>
                    <a:pt x="77" y="3040"/>
                  </a:cubicBezTo>
                  <a:cubicBezTo>
                    <a:pt x="54" y="3347"/>
                    <a:pt x="24" y="3659"/>
                    <a:pt x="1" y="3966"/>
                  </a:cubicBezTo>
                  <a:cubicBezTo>
                    <a:pt x="39" y="4016"/>
                    <a:pt x="77" y="4070"/>
                    <a:pt x="120" y="4116"/>
                  </a:cubicBezTo>
                  <a:cubicBezTo>
                    <a:pt x="58" y="4362"/>
                    <a:pt x="131" y="4581"/>
                    <a:pt x="227" y="4800"/>
                  </a:cubicBezTo>
                  <a:cubicBezTo>
                    <a:pt x="216" y="4800"/>
                    <a:pt x="208" y="4800"/>
                    <a:pt x="197" y="4804"/>
                  </a:cubicBezTo>
                  <a:cubicBezTo>
                    <a:pt x="150" y="4900"/>
                    <a:pt x="135" y="4992"/>
                    <a:pt x="231" y="5073"/>
                  </a:cubicBezTo>
                  <a:cubicBezTo>
                    <a:pt x="358" y="5299"/>
                    <a:pt x="135" y="5561"/>
                    <a:pt x="312" y="5784"/>
                  </a:cubicBezTo>
                  <a:cubicBezTo>
                    <a:pt x="339" y="5791"/>
                    <a:pt x="346" y="5822"/>
                    <a:pt x="339" y="5845"/>
                  </a:cubicBezTo>
                  <a:cubicBezTo>
                    <a:pt x="331" y="5849"/>
                    <a:pt x="331" y="5857"/>
                    <a:pt x="327" y="5860"/>
                  </a:cubicBezTo>
                  <a:cubicBezTo>
                    <a:pt x="331" y="5941"/>
                    <a:pt x="381" y="6014"/>
                    <a:pt x="454" y="6056"/>
                  </a:cubicBezTo>
                  <a:lnTo>
                    <a:pt x="454" y="6053"/>
                  </a:lnTo>
                  <a:cubicBezTo>
                    <a:pt x="496" y="6176"/>
                    <a:pt x="581" y="6283"/>
                    <a:pt x="704" y="6345"/>
                  </a:cubicBezTo>
                  <a:lnTo>
                    <a:pt x="708" y="6348"/>
                  </a:lnTo>
                  <a:cubicBezTo>
                    <a:pt x="734" y="6387"/>
                    <a:pt x="776" y="6409"/>
                    <a:pt x="820" y="6409"/>
                  </a:cubicBezTo>
                  <a:cubicBezTo>
                    <a:pt x="834" y="6409"/>
                    <a:pt x="848" y="6407"/>
                    <a:pt x="861" y="6402"/>
                  </a:cubicBezTo>
                  <a:cubicBezTo>
                    <a:pt x="869" y="6398"/>
                    <a:pt x="881" y="6395"/>
                    <a:pt x="884" y="6387"/>
                  </a:cubicBezTo>
                  <a:lnTo>
                    <a:pt x="1053" y="6533"/>
                  </a:lnTo>
                  <a:lnTo>
                    <a:pt x="1073" y="6552"/>
                  </a:lnTo>
                  <a:cubicBezTo>
                    <a:pt x="1080" y="6644"/>
                    <a:pt x="1138" y="6664"/>
                    <a:pt x="1215" y="6664"/>
                  </a:cubicBezTo>
                  <a:lnTo>
                    <a:pt x="1234" y="6675"/>
                  </a:lnTo>
                  <a:cubicBezTo>
                    <a:pt x="1234" y="6710"/>
                    <a:pt x="1242" y="6748"/>
                    <a:pt x="1242" y="6783"/>
                  </a:cubicBezTo>
                  <a:lnTo>
                    <a:pt x="1472" y="6829"/>
                  </a:lnTo>
                  <a:lnTo>
                    <a:pt x="1480" y="6840"/>
                  </a:lnTo>
                  <a:cubicBezTo>
                    <a:pt x="1476" y="6902"/>
                    <a:pt x="1522" y="6956"/>
                    <a:pt x="1591" y="6959"/>
                  </a:cubicBezTo>
                  <a:lnTo>
                    <a:pt x="1614" y="6959"/>
                  </a:lnTo>
                  <a:lnTo>
                    <a:pt x="1638" y="6975"/>
                  </a:lnTo>
                  <a:cubicBezTo>
                    <a:pt x="1645" y="7009"/>
                    <a:pt x="1649" y="7040"/>
                    <a:pt x="1649" y="7075"/>
                  </a:cubicBezTo>
                  <a:lnTo>
                    <a:pt x="2018" y="7125"/>
                  </a:lnTo>
                  <a:lnTo>
                    <a:pt x="2041" y="7136"/>
                  </a:lnTo>
                  <a:cubicBezTo>
                    <a:pt x="2049" y="7171"/>
                    <a:pt x="2053" y="7205"/>
                    <a:pt x="2053" y="7240"/>
                  </a:cubicBezTo>
                  <a:cubicBezTo>
                    <a:pt x="2087" y="7240"/>
                    <a:pt x="2118" y="7232"/>
                    <a:pt x="2152" y="7228"/>
                  </a:cubicBezTo>
                  <a:lnTo>
                    <a:pt x="2322" y="7378"/>
                  </a:lnTo>
                  <a:cubicBezTo>
                    <a:pt x="2364" y="7378"/>
                    <a:pt x="2414" y="7382"/>
                    <a:pt x="2456" y="7394"/>
                  </a:cubicBezTo>
                  <a:cubicBezTo>
                    <a:pt x="3403" y="7697"/>
                    <a:pt x="4360" y="7885"/>
                    <a:pt x="5332" y="7885"/>
                  </a:cubicBezTo>
                  <a:cubicBezTo>
                    <a:pt x="5799" y="7885"/>
                    <a:pt x="6269" y="7842"/>
                    <a:pt x="6744" y="7747"/>
                  </a:cubicBezTo>
                  <a:cubicBezTo>
                    <a:pt x="6746" y="7747"/>
                    <a:pt x="6747" y="7747"/>
                    <a:pt x="6749" y="7747"/>
                  </a:cubicBezTo>
                  <a:cubicBezTo>
                    <a:pt x="6767" y="7747"/>
                    <a:pt x="6785" y="7767"/>
                    <a:pt x="6806" y="7778"/>
                  </a:cubicBezTo>
                  <a:cubicBezTo>
                    <a:pt x="6936" y="7700"/>
                    <a:pt x="7068" y="7677"/>
                    <a:pt x="7206" y="7677"/>
                  </a:cubicBezTo>
                  <a:cubicBezTo>
                    <a:pt x="7260" y="7677"/>
                    <a:pt x="7315" y="7680"/>
                    <a:pt x="7371" y="7686"/>
                  </a:cubicBezTo>
                  <a:cubicBezTo>
                    <a:pt x="7574" y="7540"/>
                    <a:pt x="7817" y="7570"/>
                    <a:pt x="8051" y="7559"/>
                  </a:cubicBezTo>
                  <a:cubicBezTo>
                    <a:pt x="8466" y="7417"/>
                    <a:pt x="8873" y="7267"/>
                    <a:pt x="9315" y="7225"/>
                  </a:cubicBezTo>
                  <a:cubicBezTo>
                    <a:pt x="9388" y="7117"/>
                    <a:pt x="9492" y="7109"/>
                    <a:pt x="9603" y="7109"/>
                  </a:cubicBezTo>
                  <a:cubicBezTo>
                    <a:pt x="9666" y="7016"/>
                    <a:pt x="9755" y="7001"/>
                    <a:pt x="9850" y="7001"/>
                  </a:cubicBezTo>
                  <a:cubicBezTo>
                    <a:pt x="9865" y="7001"/>
                    <a:pt x="9880" y="7001"/>
                    <a:pt x="9895" y="7002"/>
                  </a:cubicBezTo>
                  <a:cubicBezTo>
                    <a:pt x="9965" y="6902"/>
                    <a:pt x="10061" y="6879"/>
                    <a:pt x="10168" y="6875"/>
                  </a:cubicBezTo>
                  <a:lnTo>
                    <a:pt x="10506" y="6533"/>
                  </a:lnTo>
                  <a:lnTo>
                    <a:pt x="10745" y="6356"/>
                  </a:lnTo>
                  <a:cubicBezTo>
                    <a:pt x="10775" y="6252"/>
                    <a:pt x="10798" y="6149"/>
                    <a:pt x="10910" y="6095"/>
                  </a:cubicBezTo>
                  <a:cubicBezTo>
                    <a:pt x="10925" y="5983"/>
                    <a:pt x="10956" y="5883"/>
                    <a:pt x="11060" y="5822"/>
                  </a:cubicBezTo>
                  <a:cubicBezTo>
                    <a:pt x="11067" y="5734"/>
                    <a:pt x="11079" y="5653"/>
                    <a:pt x="11090" y="5568"/>
                  </a:cubicBezTo>
                  <a:lnTo>
                    <a:pt x="11098" y="5561"/>
                  </a:lnTo>
                  <a:cubicBezTo>
                    <a:pt x="11109" y="5563"/>
                    <a:pt x="11121" y="5564"/>
                    <a:pt x="11133" y="5564"/>
                  </a:cubicBezTo>
                  <a:cubicBezTo>
                    <a:pt x="11161" y="5564"/>
                    <a:pt x="11190" y="5558"/>
                    <a:pt x="11217" y="5553"/>
                  </a:cubicBezTo>
                  <a:cubicBezTo>
                    <a:pt x="11221" y="5511"/>
                    <a:pt x="11217" y="5465"/>
                    <a:pt x="11202" y="5422"/>
                  </a:cubicBezTo>
                  <a:lnTo>
                    <a:pt x="11348" y="5265"/>
                  </a:lnTo>
                  <a:cubicBezTo>
                    <a:pt x="11367" y="5150"/>
                    <a:pt x="11386" y="5034"/>
                    <a:pt x="11406" y="4915"/>
                  </a:cubicBezTo>
                  <a:cubicBezTo>
                    <a:pt x="11420" y="4919"/>
                    <a:pt x="11434" y="4921"/>
                    <a:pt x="11446" y="4921"/>
                  </a:cubicBezTo>
                  <a:cubicBezTo>
                    <a:pt x="11496" y="4921"/>
                    <a:pt x="11522" y="4888"/>
                    <a:pt x="11525" y="4823"/>
                  </a:cubicBezTo>
                  <a:lnTo>
                    <a:pt x="11509" y="4781"/>
                  </a:lnTo>
                  <a:lnTo>
                    <a:pt x="11544" y="4750"/>
                  </a:lnTo>
                  <a:cubicBezTo>
                    <a:pt x="11682" y="3989"/>
                    <a:pt x="11755" y="3213"/>
                    <a:pt x="11621" y="2433"/>
                  </a:cubicBezTo>
                  <a:lnTo>
                    <a:pt x="11621" y="2433"/>
                  </a:lnTo>
                  <a:lnTo>
                    <a:pt x="11625" y="2444"/>
                  </a:lnTo>
                  <a:cubicBezTo>
                    <a:pt x="11544" y="2056"/>
                    <a:pt x="11110" y="1933"/>
                    <a:pt x="10967" y="1587"/>
                  </a:cubicBezTo>
                  <a:lnTo>
                    <a:pt x="10967" y="1587"/>
                  </a:lnTo>
                  <a:lnTo>
                    <a:pt x="10975" y="1599"/>
                  </a:lnTo>
                  <a:cubicBezTo>
                    <a:pt x="10960" y="1461"/>
                    <a:pt x="10802" y="1495"/>
                    <a:pt x="10745" y="1414"/>
                  </a:cubicBezTo>
                  <a:lnTo>
                    <a:pt x="10737" y="1407"/>
                  </a:lnTo>
                  <a:cubicBezTo>
                    <a:pt x="10691" y="1361"/>
                    <a:pt x="10660" y="1299"/>
                    <a:pt x="10587" y="1288"/>
                  </a:cubicBezTo>
                  <a:lnTo>
                    <a:pt x="10587" y="1292"/>
                  </a:lnTo>
                  <a:cubicBezTo>
                    <a:pt x="10499" y="1138"/>
                    <a:pt x="10337" y="1076"/>
                    <a:pt x="10207" y="980"/>
                  </a:cubicBezTo>
                  <a:cubicBezTo>
                    <a:pt x="10149" y="880"/>
                    <a:pt x="10018" y="903"/>
                    <a:pt x="9953" y="827"/>
                  </a:cubicBezTo>
                  <a:lnTo>
                    <a:pt x="9941" y="823"/>
                  </a:lnTo>
                  <a:cubicBezTo>
                    <a:pt x="9880" y="727"/>
                    <a:pt x="9757" y="746"/>
                    <a:pt x="9680" y="677"/>
                  </a:cubicBezTo>
                  <a:lnTo>
                    <a:pt x="9672" y="677"/>
                  </a:lnTo>
                  <a:cubicBezTo>
                    <a:pt x="9584" y="519"/>
                    <a:pt x="9384" y="631"/>
                    <a:pt x="9277" y="515"/>
                  </a:cubicBezTo>
                  <a:lnTo>
                    <a:pt x="9269" y="519"/>
                  </a:lnTo>
                  <a:cubicBezTo>
                    <a:pt x="9135" y="339"/>
                    <a:pt x="8885" y="496"/>
                    <a:pt x="8739" y="346"/>
                  </a:cubicBezTo>
                  <a:lnTo>
                    <a:pt x="8731" y="346"/>
                  </a:lnTo>
                  <a:cubicBezTo>
                    <a:pt x="8616" y="252"/>
                    <a:pt x="8485" y="244"/>
                    <a:pt x="8354" y="244"/>
                  </a:cubicBezTo>
                  <a:cubicBezTo>
                    <a:pt x="8327" y="244"/>
                    <a:pt x="8301" y="245"/>
                    <a:pt x="8274" y="245"/>
                  </a:cubicBezTo>
                  <a:cubicBezTo>
                    <a:pt x="8212" y="245"/>
                    <a:pt x="8149" y="243"/>
                    <a:pt x="8089" y="231"/>
                  </a:cubicBezTo>
                  <a:cubicBezTo>
                    <a:pt x="8078" y="196"/>
                    <a:pt x="8051" y="177"/>
                    <a:pt x="8016" y="173"/>
                  </a:cubicBezTo>
                  <a:cubicBezTo>
                    <a:pt x="8006" y="185"/>
                    <a:pt x="7991" y="191"/>
                    <a:pt x="7976" y="191"/>
                  </a:cubicBezTo>
                  <a:cubicBezTo>
                    <a:pt x="7962" y="191"/>
                    <a:pt x="7949" y="186"/>
                    <a:pt x="7939" y="177"/>
                  </a:cubicBezTo>
                  <a:cubicBezTo>
                    <a:pt x="7936" y="173"/>
                    <a:pt x="7932" y="169"/>
                    <a:pt x="7932" y="166"/>
                  </a:cubicBezTo>
                  <a:lnTo>
                    <a:pt x="7597" y="146"/>
                  </a:lnTo>
                  <a:cubicBezTo>
                    <a:pt x="7309" y="112"/>
                    <a:pt x="7021" y="108"/>
                    <a:pt x="6733" y="77"/>
                  </a:cubicBezTo>
                  <a:cubicBezTo>
                    <a:pt x="6671" y="62"/>
                    <a:pt x="6610" y="43"/>
                    <a:pt x="6548" y="20"/>
                  </a:cubicBezTo>
                  <a:cubicBezTo>
                    <a:pt x="6485" y="29"/>
                    <a:pt x="6424" y="55"/>
                    <a:pt x="6365" y="55"/>
                  </a:cubicBezTo>
                  <a:cubicBezTo>
                    <a:pt x="6323" y="55"/>
                    <a:pt x="6283" y="42"/>
                    <a:pt x="62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48"/>
            <p:cNvSpPr/>
            <p:nvPr/>
          </p:nvSpPr>
          <p:spPr>
            <a:xfrm>
              <a:off x="1333320" y="4400757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28"/>
                  </a:moveTo>
                  <a:lnTo>
                    <a:pt x="28" y="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48"/>
            <p:cNvSpPr/>
            <p:nvPr/>
          </p:nvSpPr>
          <p:spPr>
            <a:xfrm>
              <a:off x="1364557" y="4440431"/>
              <a:ext cx="838" cy="651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26" y="1"/>
                  </a:moveTo>
                  <a:cubicBezTo>
                    <a:pt x="26" y="1"/>
                    <a:pt x="25" y="1"/>
                    <a:pt x="24" y="1"/>
                  </a:cubicBezTo>
                  <a:cubicBezTo>
                    <a:pt x="23" y="2"/>
                    <a:pt x="23" y="3"/>
                    <a:pt x="23" y="3"/>
                  </a:cubicBezTo>
                  <a:lnTo>
                    <a:pt x="23" y="3"/>
                  </a:lnTo>
                  <a:cubicBezTo>
                    <a:pt x="25" y="2"/>
                    <a:pt x="26" y="1"/>
                    <a:pt x="26" y="1"/>
                  </a:cubicBezTo>
                  <a:close/>
                  <a:moveTo>
                    <a:pt x="23" y="3"/>
                  </a:moveTo>
                  <a:cubicBezTo>
                    <a:pt x="19" y="6"/>
                    <a:pt x="14" y="9"/>
                    <a:pt x="12" y="9"/>
                  </a:cubicBezTo>
                  <a:cubicBezTo>
                    <a:pt x="5" y="13"/>
                    <a:pt x="1" y="17"/>
                    <a:pt x="1" y="21"/>
                  </a:cubicBezTo>
                  <a:cubicBezTo>
                    <a:pt x="12" y="21"/>
                    <a:pt x="16" y="17"/>
                    <a:pt x="20" y="17"/>
                  </a:cubicBezTo>
                  <a:lnTo>
                    <a:pt x="20" y="13"/>
                  </a:lnTo>
                  <a:cubicBezTo>
                    <a:pt x="20" y="9"/>
                    <a:pt x="20" y="9"/>
                    <a:pt x="2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48"/>
            <p:cNvSpPr/>
            <p:nvPr/>
          </p:nvSpPr>
          <p:spPr>
            <a:xfrm>
              <a:off x="1365271" y="4432118"/>
              <a:ext cx="13494" cy="8872"/>
            </a:xfrm>
            <a:custGeom>
              <a:avLst/>
              <a:gdLst/>
              <a:ahLst/>
              <a:cxnLst/>
              <a:rect l="l" t="t" r="r" b="b"/>
              <a:pathLst>
                <a:path w="435" h="286" extrusionOk="0">
                  <a:moveTo>
                    <a:pt x="281" y="0"/>
                  </a:moveTo>
                  <a:cubicBezTo>
                    <a:pt x="135" y="50"/>
                    <a:pt x="20" y="116"/>
                    <a:pt x="1" y="277"/>
                  </a:cubicBezTo>
                  <a:cubicBezTo>
                    <a:pt x="28" y="282"/>
                    <a:pt x="54" y="285"/>
                    <a:pt x="78" y="285"/>
                  </a:cubicBezTo>
                  <a:cubicBezTo>
                    <a:pt x="243" y="285"/>
                    <a:pt x="348" y="168"/>
                    <a:pt x="435" y="27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48"/>
            <p:cNvSpPr/>
            <p:nvPr/>
          </p:nvSpPr>
          <p:spPr>
            <a:xfrm>
              <a:off x="1335957" y="4441300"/>
              <a:ext cx="28507" cy="49601"/>
            </a:xfrm>
            <a:custGeom>
              <a:avLst/>
              <a:gdLst/>
              <a:ahLst/>
              <a:cxnLst/>
              <a:rect l="l" t="t" r="r" b="b"/>
              <a:pathLst>
                <a:path w="919" h="1599" extrusionOk="0">
                  <a:moveTo>
                    <a:pt x="919" y="0"/>
                  </a:moveTo>
                  <a:cubicBezTo>
                    <a:pt x="381" y="50"/>
                    <a:pt x="189" y="442"/>
                    <a:pt x="74" y="903"/>
                  </a:cubicBezTo>
                  <a:cubicBezTo>
                    <a:pt x="20" y="1038"/>
                    <a:pt x="0" y="1176"/>
                    <a:pt x="62" y="1314"/>
                  </a:cubicBezTo>
                  <a:cubicBezTo>
                    <a:pt x="70" y="1468"/>
                    <a:pt x="100" y="1599"/>
                    <a:pt x="289" y="1599"/>
                  </a:cubicBezTo>
                  <a:cubicBezTo>
                    <a:pt x="319" y="1480"/>
                    <a:pt x="262" y="1391"/>
                    <a:pt x="170" y="1326"/>
                  </a:cubicBezTo>
                  <a:cubicBezTo>
                    <a:pt x="177" y="1184"/>
                    <a:pt x="189" y="1045"/>
                    <a:pt x="193" y="911"/>
                  </a:cubicBezTo>
                  <a:cubicBezTo>
                    <a:pt x="362" y="546"/>
                    <a:pt x="715" y="335"/>
                    <a:pt x="9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48"/>
            <p:cNvSpPr/>
            <p:nvPr/>
          </p:nvSpPr>
          <p:spPr>
            <a:xfrm>
              <a:off x="1344301" y="4491118"/>
              <a:ext cx="4684" cy="5273"/>
            </a:xfrm>
            <a:custGeom>
              <a:avLst/>
              <a:gdLst/>
              <a:ahLst/>
              <a:cxnLst/>
              <a:rect l="l" t="t" r="r" b="b"/>
              <a:pathLst>
                <a:path w="151" h="170" extrusionOk="0">
                  <a:moveTo>
                    <a:pt x="42" y="0"/>
                  </a:moveTo>
                  <a:cubicBezTo>
                    <a:pt x="38" y="0"/>
                    <a:pt x="35" y="0"/>
                    <a:pt x="31" y="0"/>
                  </a:cubicBezTo>
                  <a:cubicBezTo>
                    <a:pt x="0" y="58"/>
                    <a:pt x="20" y="131"/>
                    <a:pt x="73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3" y="170"/>
                    <a:pt x="146" y="130"/>
                    <a:pt x="146" y="112"/>
                  </a:cubicBezTo>
                  <a:cubicBezTo>
                    <a:pt x="150" y="39"/>
                    <a:pt x="11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48"/>
            <p:cNvSpPr/>
            <p:nvPr/>
          </p:nvSpPr>
          <p:spPr>
            <a:xfrm>
              <a:off x="1345015" y="4490870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" y="1"/>
                  </a:moveTo>
                  <a:lnTo>
                    <a:pt x="1" y="8"/>
                  </a:lnTo>
                  <a:lnTo>
                    <a:pt x="12" y="8"/>
                  </a:lnTo>
                  <a:cubicBezTo>
                    <a:pt x="12" y="5"/>
                    <a:pt x="12" y="5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F55A2337-9987-E001-63D8-01ADDACA2828}"/>
              </a:ext>
            </a:extLst>
          </p:cNvPr>
          <p:cNvSpPr/>
          <p:nvPr/>
        </p:nvSpPr>
        <p:spPr>
          <a:xfrm>
            <a:off x="4081346" y="4807718"/>
            <a:ext cx="947854" cy="127519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E462C5D4-BE52-537C-A4AA-9CEBE48A0006}"/>
              </a:ext>
            </a:extLst>
          </p:cNvPr>
          <p:cNvCxnSpPr/>
          <p:nvPr/>
        </p:nvCxnSpPr>
        <p:spPr>
          <a:xfrm>
            <a:off x="4572000" y="1706137"/>
            <a:ext cx="0" cy="434897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469FFFB4-760D-33D4-6B09-683B2F7D76CD}"/>
              </a:ext>
            </a:extLst>
          </p:cNvPr>
          <p:cNvCxnSpPr>
            <a:cxnSpLocks/>
          </p:cNvCxnSpPr>
          <p:nvPr/>
        </p:nvCxnSpPr>
        <p:spPr>
          <a:xfrm>
            <a:off x="4572000" y="2754351"/>
            <a:ext cx="0" cy="44604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1" name="Straight Arrow Connector 10">
            <a:extLst>
              <a:ext uri="{FF2B5EF4-FFF2-40B4-BE49-F238E27FC236}">
                <a16:creationId xmlns:a16="http://schemas.microsoft.com/office/drawing/2014/main" id="{C58345D1-DF0B-4EDD-ABB4-C67063E29439}"/>
              </a:ext>
            </a:extLst>
          </p:cNvPr>
          <p:cNvCxnSpPr/>
          <p:nvPr/>
        </p:nvCxnSpPr>
        <p:spPr>
          <a:xfrm>
            <a:off x="4572000" y="3813717"/>
            <a:ext cx="0" cy="40144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32840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14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14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14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2" name="Google Shape;8362;p52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16</a:t>
            </a:fld>
            <a:endParaRPr/>
          </a:p>
        </p:txBody>
      </p:sp>
      <p:sp>
        <p:nvSpPr>
          <p:cNvPr id="8363" name="Google Shape;8363;p52"/>
          <p:cNvSpPr txBox="1">
            <a:spLocks noGrp="1"/>
          </p:cNvSpPr>
          <p:nvPr>
            <p:ph type="title"/>
          </p:nvPr>
        </p:nvSpPr>
        <p:spPr>
          <a:xfrm>
            <a:off x="557107" y="1388177"/>
            <a:ext cx="6780395" cy="143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4000" dirty="0"/>
              <a:t>Монетарни одбор у Естонији</a:t>
            </a:r>
            <a:endParaRPr sz="4000" dirty="0"/>
          </a:p>
        </p:txBody>
      </p:sp>
      <p:sp>
        <p:nvSpPr>
          <p:cNvPr id="8364" name="Google Shape;8364;p52"/>
          <p:cNvSpPr txBox="1">
            <a:spLocks noGrp="1"/>
          </p:cNvSpPr>
          <p:nvPr>
            <p:ph type="title" idx="2"/>
          </p:nvPr>
        </p:nvSpPr>
        <p:spPr>
          <a:xfrm>
            <a:off x="557107" y="365616"/>
            <a:ext cx="2002200" cy="12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0</a:t>
            </a:r>
            <a:r>
              <a:rPr lang="sr-Cyrl-RS" sz="5400" dirty="0"/>
              <a:t>4</a:t>
            </a:r>
            <a:endParaRPr sz="5400" dirty="0"/>
          </a:p>
        </p:txBody>
      </p:sp>
      <p:sp>
        <p:nvSpPr>
          <p:cNvPr id="8366" name="Google Shape;8366;p52"/>
          <p:cNvSpPr txBox="1">
            <a:spLocks noGrp="1"/>
          </p:cNvSpPr>
          <p:nvPr>
            <p:ph type="sldNum" idx="3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16</a:t>
            </a:fld>
            <a:endParaRPr/>
          </a:p>
        </p:txBody>
      </p:sp>
      <p:sp>
        <p:nvSpPr>
          <p:cNvPr id="8367" name="Google Shape;8367;p52"/>
          <p:cNvSpPr txBox="1">
            <a:spLocks noGrp="1"/>
          </p:cNvSpPr>
          <p:nvPr>
            <p:ph type="sldNum" idx="4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16</a:t>
            </a:fld>
            <a:endParaRPr/>
          </a:p>
        </p:txBody>
      </p:sp>
      <p:sp>
        <p:nvSpPr>
          <p:cNvPr id="8370" name="Google Shape;8370;p52"/>
          <p:cNvSpPr/>
          <p:nvPr/>
        </p:nvSpPr>
        <p:spPr>
          <a:xfrm>
            <a:off x="5428037" y="4316741"/>
            <a:ext cx="861" cy="718"/>
          </a:xfrm>
          <a:custGeom>
            <a:avLst/>
            <a:gdLst/>
            <a:ahLst/>
            <a:cxnLst/>
            <a:rect l="l" t="t" r="r" b="b"/>
            <a:pathLst>
              <a:path w="24" h="20" extrusionOk="0">
                <a:moveTo>
                  <a:pt x="23" y="16"/>
                </a:moveTo>
                <a:lnTo>
                  <a:pt x="0" y="0"/>
                </a:lnTo>
                <a:lnTo>
                  <a:pt x="23" y="16"/>
                </a:lnTo>
                <a:cubicBezTo>
                  <a:pt x="20" y="19"/>
                  <a:pt x="20" y="19"/>
                  <a:pt x="23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1" name="Google Shape;8371;p52"/>
          <p:cNvSpPr/>
          <p:nvPr/>
        </p:nvSpPr>
        <p:spPr>
          <a:xfrm>
            <a:off x="5435215" y="4363329"/>
            <a:ext cx="4164" cy="3769"/>
          </a:xfrm>
          <a:custGeom>
            <a:avLst/>
            <a:gdLst/>
            <a:ahLst/>
            <a:cxnLst/>
            <a:rect l="l" t="t" r="r" b="b"/>
            <a:pathLst>
              <a:path w="116" h="105" extrusionOk="0">
                <a:moveTo>
                  <a:pt x="9" y="1"/>
                </a:moveTo>
                <a:cubicBezTo>
                  <a:pt x="6" y="1"/>
                  <a:pt x="3" y="1"/>
                  <a:pt x="0" y="1"/>
                </a:cubicBezTo>
                <a:lnTo>
                  <a:pt x="115" y="105"/>
                </a:lnTo>
                <a:cubicBezTo>
                  <a:pt x="97" y="46"/>
                  <a:pt x="78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2" name="Google Shape;8372;p52"/>
          <p:cNvSpPr/>
          <p:nvPr/>
        </p:nvSpPr>
        <p:spPr>
          <a:xfrm>
            <a:off x="5391355" y="4257842"/>
            <a:ext cx="36" cy="179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cubicBezTo>
                  <a:pt x="0" y="0"/>
                  <a:pt x="0" y="4"/>
                  <a:pt x="0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3" name="Google Shape;8373;p52"/>
          <p:cNvSpPr/>
          <p:nvPr/>
        </p:nvSpPr>
        <p:spPr>
          <a:xfrm>
            <a:off x="5357150" y="4258811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4" name="Google Shape;8374;p52"/>
          <p:cNvSpPr/>
          <p:nvPr/>
        </p:nvSpPr>
        <p:spPr>
          <a:xfrm>
            <a:off x="5340317" y="4284187"/>
            <a:ext cx="5671" cy="4845"/>
          </a:xfrm>
          <a:custGeom>
            <a:avLst/>
            <a:gdLst/>
            <a:ahLst/>
            <a:cxnLst/>
            <a:rect l="l" t="t" r="r" b="b"/>
            <a:pathLst>
              <a:path w="158" h="135" extrusionOk="0">
                <a:moveTo>
                  <a:pt x="158" y="0"/>
                </a:moveTo>
                <a:lnTo>
                  <a:pt x="158" y="0"/>
                </a:lnTo>
                <a:cubicBezTo>
                  <a:pt x="85" y="16"/>
                  <a:pt x="23" y="62"/>
                  <a:pt x="0" y="135"/>
                </a:cubicBezTo>
                <a:cubicBezTo>
                  <a:pt x="70" y="119"/>
                  <a:pt x="135" y="7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D27015F-1514-478A-9465-B316D402DC65}"/>
              </a:ext>
            </a:extLst>
          </p:cNvPr>
          <p:cNvSpPr/>
          <p:nvPr/>
        </p:nvSpPr>
        <p:spPr>
          <a:xfrm>
            <a:off x="4059044" y="4668300"/>
            <a:ext cx="1014761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B7B0B29-7FAB-37B4-51A7-0323087504D0}"/>
              </a:ext>
            </a:extLst>
          </p:cNvPr>
          <p:cNvSpPr txBox="1"/>
          <p:nvPr/>
        </p:nvSpPr>
        <p:spPr>
          <a:xfrm>
            <a:off x="557107" y="2837559"/>
            <a:ext cx="451669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Разлози за усвајање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Карактеристике и функционисање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Утицај на економски развој</a:t>
            </a:r>
            <a:endParaRPr lang="sr-Latn-RS" sz="1600" dirty="0">
              <a:solidFill>
                <a:schemeClr val="tx1"/>
              </a:solidFill>
              <a:latin typeface="Playfair Display" panose="00000500000000000000" pitchFamily="2" charset="-18"/>
            </a:endParaRPr>
          </a:p>
        </p:txBody>
      </p:sp>
    </p:spTree>
    <p:extLst>
      <p:ext uri="{BB962C8B-B14F-4D97-AF65-F5344CB8AC3E}">
        <p14:creationId xmlns:p14="http://schemas.microsoft.com/office/powerpoint/2010/main" val="276633957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BA7A94DB-B7C2-328B-3FCB-E7CAFD4C2FA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1996" y="562078"/>
            <a:ext cx="7717500" cy="478200"/>
          </a:xfrm>
        </p:spPr>
        <p:txBody>
          <a:bodyPr/>
          <a:lstStyle/>
          <a:p>
            <a:r>
              <a:rPr lang="sr-Cyrl-RS" dirty="0"/>
              <a:t>Разлози за усвајање</a:t>
            </a:r>
            <a:br>
              <a:rPr lang="sr-Cyrl-RS" dirty="0"/>
            </a:br>
            <a:r>
              <a:rPr lang="sr-Cyrl-RS" sz="2400" b="0" dirty="0"/>
              <a:t>(1992)</a:t>
            </a:r>
            <a:endParaRPr lang="sr-Latn-RS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A925DE5-C6AA-E34C-0F9E-9FF7304187AE}"/>
              </a:ext>
            </a:extLst>
          </p:cNvPr>
          <p:cNvSpPr>
            <a:spLocks noGrp="1"/>
          </p:cNvSpPr>
          <p:nvPr>
            <p:ph type="body" idx="2"/>
          </p:nvPr>
        </p:nvSpPr>
        <p:spPr>
          <a:xfrm>
            <a:off x="713224" y="1705811"/>
            <a:ext cx="7030953" cy="3033000"/>
          </a:xfrm>
        </p:spPr>
        <p:txBody>
          <a:bodyPr/>
          <a:lstStyle/>
          <a:p>
            <a:pPr marL="482600" indent="-342900">
              <a:buFont typeface="+mj-lt"/>
              <a:buAutoNum type="arabicPeriod"/>
            </a:pPr>
            <a:r>
              <a:rPr lang="sr-Cyrl-RS" sz="1800" b="1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Т</a:t>
            </a:r>
            <a:r>
              <a:rPr lang="sr-Latn-RS" sz="1800" b="1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ранзиција из планиране у тржишну економију након распада Совјетског Савеза</a:t>
            </a:r>
            <a:endParaRPr lang="sr-Cyrl-RS" sz="1800" b="1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482600" indent="-342900">
              <a:buFont typeface="+mj-lt"/>
              <a:buAutoNum type="arabicPeriod"/>
            </a:pPr>
            <a:endParaRPr lang="sr-Cyrl-RS" sz="1800" b="1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482600" indent="-342900">
              <a:buFont typeface="+mj-lt"/>
              <a:buAutoNum type="arabicPeriod"/>
            </a:pPr>
            <a:r>
              <a:rPr lang="sr-Latn-RS" sz="1800" b="1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Жеља за европском интеграцијом и стабилношћу</a:t>
            </a:r>
            <a:endParaRPr lang="sr-Cyrl-RS" sz="1800" b="1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139700" indent="0">
              <a:buNone/>
            </a:pPr>
            <a:endParaRPr lang="sr-Cyrl-RS" sz="1800" b="1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939800" lvl="1" indent="-342900">
              <a:buFont typeface="+mj-lt"/>
              <a:buAutoNum type="arabicPeriod"/>
            </a:pPr>
            <a:r>
              <a:rPr lang="sr-Latn-RS" sz="16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Успостављање монетарног одбора и фиксација естонске круне на евро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како би привукли </a:t>
            </a:r>
            <a:r>
              <a:rPr lang="sr-Latn-RS" sz="16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стран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</a:t>
            </a:r>
            <a:r>
              <a:rPr lang="sr-Latn-RS" sz="16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 инвестициј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</a:t>
            </a:r>
            <a:r>
              <a:rPr lang="sr-Latn-RS" sz="16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. </a:t>
            </a:r>
            <a:endParaRPr lang="sr-Cyrl-RS" sz="1600" dirty="0">
              <a:solidFill>
                <a:schemeClr val="tx1"/>
              </a:solidFill>
              <a:effectLst/>
              <a:latin typeface="Bodoni MT" panose="02070603080606020203" pitchFamily="18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939800" lvl="1" indent="-342900">
              <a:buFont typeface="+mj-lt"/>
              <a:buAutoNum type="arabicPeriod"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939800" lvl="1" indent="-342900">
              <a:buFont typeface="+mj-lt"/>
              <a:buAutoNum type="arabicPeriod"/>
            </a:pPr>
            <a:r>
              <a:rPr lang="sr-Latn-RS" sz="16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Ова одлука је такође била д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и</a:t>
            </a:r>
            <a:r>
              <a:rPr lang="sr-Latn-RS" sz="16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о ширих напора за убрзавање процеса интеграције у Европску унију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.</a:t>
            </a: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/>
            </a:r>
            <a:b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</a:br>
            <a:endParaRPr lang="sr-Latn-RS" sz="18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3E27587-E2D5-67C0-70AA-8B46E0F6B41C}"/>
              </a:ext>
            </a:extLst>
          </p:cNvPr>
          <p:cNvSpPr/>
          <p:nvPr/>
        </p:nvSpPr>
        <p:spPr>
          <a:xfrm>
            <a:off x="3917219" y="4808784"/>
            <a:ext cx="1309511" cy="45719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51A02173-B270-C165-3D4C-1A6A053C3D12}"/>
              </a:ext>
            </a:extLst>
          </p:cNvPr>
          <p:cNvSpPr/>
          <p:nvPr/>
        </p:nvSpPr>
        <p:spPr>
          <a:xfrm>
            <a:off x="713225" y="4598865"/>
            <a:ext cx="7855042" cy="139946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2091650458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8" name="Google Shape;8278;p50"/>
          <p:cNvSpPr txBox="1">
            <a:spLocks noGrp="1"/>
          </p:cNvSpPr>
          <p:nvPr>
            <p:ph type="title"/>
          </p:nvPr>
        </p:nvSpPr>
        <p:spPr>
          <a:xfrm>
            <a:off x="1094690" y="615885"/>
            <a:ext cx="6847252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Карактеристике и функционисање</a:t>
            </a:r>
            <a:endParaRPr dirty="0"/>
          </a:p>
        </p:txBody>
      </p:sp>
      <p:sp>
        <p:nvSpPr>
          <p:cNvPr id="8283" name="Google Shape;8283;p50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18</a:t>
            </a:fld>
            <a:endParaRPr/>
          </a:p>
        </p:txBody>
      </p:sp>
      <p:sp>
        <p:nvSpPr>
          <p:cNvPr id="8281" name="Google Shape;8281;p50"/>
          <p:cNvSpPr txBox="1">
            <a:spLocks noGrp="1"/>
          </p:cNvSpPr>
          <p:nvPr>
            <p:ph type="subTitle" idx="1"/>
          </p:nvPr>
        </p:nvSpPr>
        <p:spPr>
          <a:xfrm>
            <a:off x="4923628" y="1409984"/>
            <a:ext cx="3679902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Висок ниво девизних резрви</a:t>
            </a:r>
            <a:endParaRPr sz="2000" b="1" dirty="0"/>
          </a:p>
        </p:txBody>
      </p:sp>
      <p:sp>
        <p:nvSpPr>
          <p:cNvPr id="8280" name="Google Shape;8280;p50"/>
          <p:cNvSpPr txBox="1">
            <a:spLocks noGrp="1"/>
          </p:cNvSpPr>
          <p:nvPr>
            <p:ph type="subTitle" idx="2"/>
          </p:nvPr>
        </p:nvSpPr>
        <p:spPr>
          <a:xfrm>
            <a:off x="525103" y="1195077"/>
            <a:ext cx="3572534" cy="97940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Фиксација естонске круне на евро</a:t>
            </a:r>
            <a:endParaRPr sz="2000" b="1" dirty="0"/>
          </a:p>
        </p:txBody>
      </p:sp>
      <p:sp>
        <p:nvSpPr>
          <p:cNvPr id="8279" name="Google Shape;8279;p50"/>
          <p:cNvSpPr txBox="1">
            <a:spLocks noGrp="1"/>
          </p:cNvSpPr>
          <p:nvPr>
            <p:ph type="subTitle" idx="4294967295"/>
          </p:nvPr>
        </p:nvSpPr>
        <p:spPr>
          <a:xfrm>
            <a:off x="4657796" y="2204083"/>
            <a:ext cx="4211567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/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Ово под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разумјева </a:t>
            </a: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активно управљање девизним резервама како би се осигурала способност одржавања курса у условима  економских 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проблема.</a:t>
            </a:r>
            <a:endParaRPr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8282" name="Google Shape;8282;p50"/>
          <p:cNvSpPr txBox="1">
            <a:spLocks noGrp="1"/>
          </p:cNvSpPr>
          <p:nvPr>
            <p:ph type="subTitle" idx="4294967295"/>
          </p:nvPr>
        </p:nvSpPr>
        <p:spPr>
          <a:xfrm>
            <a:off x="274637" y="2174486"/>
            <a:ext cx="3679902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Ова фиксација, уведена 1992. године, значила је да је Централна банка Естоније била обавезна да одржава фиксни курс, што је осигурало стабилност валуте. </a:t>
            </a:r>
            <a:endParaRPr lang="ru-RU" sz="18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7555EA2-AF74-755F-AB73-19D004637FBC}"/>
              </a:ext>
            </a:extLst>
          </p:cNvPr>
          <p:cNvSpPr/>
          <p:nvPr/>
        </p:nvSpPr>
        <p:spPr>
          <a:xfrm>
            <a:off x="4125951" y="4668300"/>
            <a:ext cx="948906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19795991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28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2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80" grpId="0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3" name="Google Shape;8143;p48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Утицај на економски развој</a:t>
            </a:r>
            <a:endParaRPr dirty="0"/>
          </a:p>
        </p:txBody>
      </p:sp>
      <p:sp>
        <p:nvSpPr>
          <p:cNvPr id="8144" name="Google Shape;8144;p48"/>
          <p:cNvSpPr txBox="1">
            <a:spLocks noGrp="1"/>
          </p:cNvSpPr>
          <p:nvPr>
            <p:ph type="subTitle" idx="1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EF25641-C948-8E8B-B3AB-4F956AAD9A1A}"/>
              </a:ext>
            </a:extLst>
          </p:cNvPr>
          <p:cNvSpPr>
            <a:spLocks noGrp="1"/>
          </p:cNvSpPr>
          <p:nvPr>
            <p:ph type="subTitle" idx="2"/>
          </p:nvPr>
        </p:nvSpPr>
        <p:spPr>
          <a:xfrm>
            <a:off x="398651" y="1282370"/>
            <a:ext cx="7170936" cy="3578861"/>
          </a:xfrm>
        </p:spPr>
        <p:txBody>
          <a:bodyPr/>
          <a:lstStyle/>
          <a:p>
            <a:pPr>
              <a:buFont typeface="Arial" panose="020B0604020202020204" pitchFamily="34" charset="0"/>
              <a:buChar char="•"/>
            </a:pPr>
            <a:r>
              <a:rPr lang="sr-Cyrl-RS" sz="2000" b="1" dirty="0">
                <a:solidFill>
                  <a:schemeClr val="tx1"/>
                </a:solidFill>
                <a:latin typeface="Playfair Display" panose="00000500000000000000" pitchFamily="2" charset="-18"/>
              </a:rPr>
              <a:t>Припрема за увођење евра</a:t>
            </a:r>
          </a:p>
          <a:p>
            <a:pPr>
              <a:buFont typeface="Arial" panose="020B0604020202020204" pitchFamily="34" charset="0"/>
              <a:buChar char="•"/>
            </a:pPr>
            <a:endParaRPr lang="sr-Cyrl-RS" sz="2000" b="1" dirty="0">
              <a:solidFill>
                <a:schemeClr val="tx1"/>
              </a:solidFill>
              <a:latin typeface="Playfair Display" panose="00000500000000000000" pitchFamily="2" charset="-18"/>
            </a:endParaRPr>
          </a:p>
          <a:p>
            <a:pPr marL="882650" lvl="1" indent="-285750">
              <a:buFont typeface="Arial" panose="020B0604020202020204" pitchFamily="34" charset="0"/>
              <a:buChar char="•"/>
            </a:pP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Један од главних циљева естонског монетарног одбора био је припремити земљу за увођење е</a:t>
            </a:r>
            <a:r>
              <a:rPr lang="sr-Cyrl-RS" sz="1800" dirty="0">
                <a:solidFill>
                  <a:schemeClr val="tx1"/>
                </a:solidFill>
                <a:effectLst/>
                <a:latin typeface="Playfair Display" panose="00000500000000000000" pitchFamily="2" charset="-18"/>
                <a:ea typeface="Alice" panose="020B0604020202020204" charset="0"/>
                <a:cs typeface="Times New Roman" panose="02020603050405020304" pitchFamily="18" charset="0"/>
              </a:rPr>
              <a:t>в</a:t>
            </a: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ра као званичне валуте. </a:t>
            </a:r>
            <a:endParaRPr lang="sr-Cyrl-RS" sz="1800" dirty="0">
              <a:solidFill>
                <a:schemeClr val="tx1"/>
              </a:solidFill>
              <a:effectLst/>
              <a:latin typeface="Playfair Display" panose="00000500000000000000" pitchFamily="2" charset="-18"/>
              <a:ea typeface="Alice" panose="020B0604020202020204" charset="0"/>
              <a:cs typeface="Times New Roman" panose="02020603050405020304" pitchFamily="18" charset="0"/>
            </a:endParaRPr>
          </a:p>
          <a:p>
            <a:pPr marL="882650" lvl="1" indent="-285750">
              <a:buFont typeface="Arial" panose="020B0604020202020204" pitchFamily="34" charset="0"/>
              <a:buChar char="•"/>
            </a:pPr>
            <a:endParaRPr lang="sr-Cyrl-RS" sz="1800" dirty="0">
              <a:solidFill>
                <a:schemeClr val="tx1"/>
              </a:solidFill>
              <a:effectLst/>
              <a:latin typeface="Playfair Display" panose="00000500000000000000" pitchFamily="2" charset="-18"/>
              <a:ea typeface="Alice" panose="020B0604020202020204" charset="0"/>
              <a:cs typeface="Times New Roman" panose="02020603050405020304" pitchFamily="18" charset="0"/>
            </a:endParaRPr>
          </a:p>
          <a:p>
            <a:pPr marL="882650" lvl="1" indent="-285750">
              <a:buFont typeface="Arial" panose="020B0604020202020204" pitchFamily="34" charset="0"/>
              <a:buChar char="•"/>
            </a:pP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Након усп</a:t>
            </a:r>
            <a:r>
              <a:rPr lang="sr-Cyrl-RS" sz="1800" dirty="0">
                <a:solidFill>
                  <a:schemeClr val="tx1"/>
                </a:solidFill>
                <a:effectLst/>
                <a:latin typeface="Playfair Display" panose="00000500000000000000" pitchFamily="2" charset="-18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ешне имплементације монетарног одбора и одржавања стабилности, Естонија је 2011. године увела евро. </a:t>
            </a:r>
            <a:endParaRPr lang="sr-Cyrl-RS" sz="1800" dirty="0">
              <a:solidFill>
                <a:schemeClr val="tx1"/>
              </a:solidFill>
              <a:effectLst/>
              <a:latin typeface="Bodoni MT" panose="02070603080606020203" pitchFamily="18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882650" lvl="1" indent="-285750">
              <a:buFont typeface="Arial" panose="020B0604020202020204" pitchFamily="34" charset="0"/>
              <a:buChar char="•"/>
            </a:pPr>
            <a:endParaRPr lang="sr-Cyrl-RS" sz="1800" dirty="0">
              <a:solidFill>
                <a:schemeClr val="tx1"/>
              </a:solidFill>
              <a:latin typeface="Bodoni MT" panose="02070603080606020203" pitchFamily="18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882650" lvl="1" indent="-285750">
              <a:buFont typeface="Arial" panose="020B0604020202020204" pitchFamily="34" charset="0"/>
              <a:buChar char="•"/>
            </a:pPr>
            <a:r>
              <a:rPr lang="sr-Cyrl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Alice" panose="020B0604020202020204" charset="0"/>
                <a:cs typeface="Times New Roman" panose="02020603050405020304" pitchFamily="18" charset="0"/>
              </a:rPr>
              <a:t>Раст куповне моћи становништва и повећана потрошња.</a:t>
            </a:r>
          </a:p>
          <a:p>
            <a:pPr marL="882650" lvl="1" indent="-285750">
              <a:buFont typeface="Arial" panose="020B0604020202020204" pitchFamily="34" charset="0"/>
              <a:buChar char="•"/>
            </a:pPr>
            <a:endParaRPr lang="sr-Cyrl-RS" sz="1800" dirty="0">
              <a:solidFill>
                <a:schemeClr val="tx1"/>
              </a:solidFill>
              <a:effectLst/>
              <a:latin typeface="Playfair Display" panose="00000500000000000000" pitchFamily="2" charset="-18"/>
              <a:ea typeface="Alice" panose="020B0604020202020204" charset="0"/>
              <a:cs typeface="Times New Roman" panose="02020603050405020304" pitchFamily="18" charset="0"/>
            </a:endParaRPr>
          </a:p>
          <a:p>
            <a:pPr marL="139700" indent="0"/>
            <a:endParaRPr lang="sr-Latn-RS" dirty="0">
              <a:latin typeface="Bodoni MT" panose="02070603080606020203" pitchFamily="18" charset="0"/>
            </a:endParaRPr>
          </a:p>
        </p:txBody>
      </p:sp>
      <p:grpSp>
        <p:nvGrpSpPr>
          <p:cNvPr id="8150" name="Google Shape;8150;p48"/>
          <p:cNvGrpSpPr/>
          <p:nvPr/>
        </p:nvGrpSpPr>
        <p:grpSpPr>
          <a:xfrm>
            <a:off x="7569587" y="780894"/>
            <a:ext cx="409793" cy="260082"/>
            <a:chOff x="839389" y="4411552"/>
            <a:chExt cx="354155" cy="224771"/>
          </a:xfrm>
        </p:grpSpPr>
        <p:sp>
          <p:nvSpPr>
            <p:cNvPr id="8151" name="Google Shape;8151;p48"/>
            <p:cNvSpPr/>
            <p:nvPr/>
          </p:nvSpPr>
          <p:spPr>
            <a:xfrm>
              <a:off x="839389" y="4411552"/>
              <a:ext cx="354155" cy="224771"/>
            </a:xfrm>
            <a:custGeom>
              <a:avLst/>
              <a:gdLst/>
              <a:ahLst/>
              <a:cxnLst/>
              <a:rect l="l" t="t" r="r" b="b"/>
              <a:pathLst>
                <a:path w="11417" h="7246" extrusionOk="0">
                  <a:moveTo>
                    <a:pt x="6389" y="0"/>
                  </a:moveTo>
                  <a:cubicBezTo>
                    <a:pt x="6340" y="0"/>
                    <a:pt x="6292" y="12"/>
                    <a:pt x="6244" y="45"/>
                  </a:cubicBezTo>
                  <a:lnTo>
                    <a:pt x="5979" y="45"/>
                  </a:lnTo>
                  <a:cubicBezTo>
                    <a:pt x="5917" y="85"/>
                    <a:pt x="5852" y="95"/>
                    <a:pt x="5785" y="95"/>
                  </a:cubicBezTo>
                  <a:cubicBezTo>
                    <a:pt x="5717" y="95"/>
                    <a:pt x="5647" y="85"/>
                    <a:pt x="5580" y="85"/>
                  </a:cubicBezTo>
                  <a:cubicBezTo>
                    <a:pt x="5524" y="85"/>
                    <a:pt x="5470" y="92"/>
                    <a:pt x="5418" y="118"/>
                  </a:cubicBezTo>
                  <a:lnTo>
                    <a:pt x="5168" y="145"/>
                  </a:lnTo>
                  <a:cubicBezTo>
                    <a:pt x="5130" y="160"/>
                    <a:pt x="5099" y="202"/>
                    <a:pt x="5099" y="248"/>
                  </a:cubicBezTo>
                  <a:cubicBezTo>
                    <a:pt x="4981" y="198"/>
                    <a:pt x="4854" y="171"/>
                    <a:pt x="4726" y="171"/>
                  </a:cubicBezTo>
                  <a:cubicBezTo>
                    <a:pt x="4630" y="171"/>
                    <a:pt x="4534" y="186"/>
                    <a:pt x="4442" y="218"/>
                  </a:cubicBezTo>
                  <a:cubicBezTo>
                    <a:pt x="4420" y="237"/>
                    <a:pt x="4396" y="246"/>
                    <a:pt x="4371" y="246"/>
                  </a:cubicBezTo>
                  <a:cubicBezTo>
                    <a:pt x="4356" y="246"/>
                    <a:pt x="4341" y="243"/>
                    <a:pt x="4327" y="237"/>
                  </a:cubicBezTo>
                  <a:cubicBezTo>
                    <a:pt x="4285" y="252"/>
                    <a:pt x="4250" y="294"/>
                    <a:pt x="4258" y="344"/>
                  </a:cubicBezTo>
                  <a:lnTo>
                    <a:pt x="3885" y="348"/>
                  </a:lnTo>
                  <a:lnTo>
                    <a:pt x="3735" y="464"/>
                  </a:lnTo>
                  <a:lnTo>
                    <a:pt x="3485" y="490"/>
                  </a:lnTo>
                  <a:cubicBezTo>
                    <a:pt x="3405" y="579"/>
                    <a:pt x="3293" y="579"/>
                    <a:pt x="3189" y="594"/>
                  </a:cubicBezTo>
                  <a:lnTo>
                    <a:pt x="3063" y="694"/>
                  </a:lnTo>
                  <a:lnTo>
                    <a:pt x="3047" y="663"/>
                  </a:lnTo>
                  <a:lnTo>
                    <a:pt x="2786" y="698"/>
                  </a:lnTo>
                  <a:cubicBezTo>
                    <a:pt x="2732" y="725"/>
                    <a:pt x="2675" y="756"/>
                    <a:pt x="2621" y="790"/>
                  </a:cubicBezTo>
                  <a:cubicBezTo>
                    <a:pt x="2594" y="817"/>
                    <a:pt x="2555" y="829"/>
                    <a:pt x="2517" y="829"/>
                  </a:cubicBezTo>
                  <a:cubicBezTo>
                    <a:pt x="2486" y="836"/>
                    <a:pt x="2463" y="855"/>
                    <a:pt x="2452" y="890"/>
                  </a:cubicBezTo>
                  <a:cubicBezTo>
                    <a:pt x="2413" y="890"/>
                    <a:pt x="2375" y="894"/>
                    <a:pt x="2336" y="909"/>
                  </a:cubicBezTo>
                  <a:lnTo>
                    <a:pt x="2094" y="944"/>
                  </a:lnTo>
                  <a:cubicBezTo>
                    <a:pt x="2025" y="963"/>
                    <a:pt x="1964" y="1005"/>
                    <a:pt x="1910" y="1059"/>
                  </a:cubicBezTo>
                  <a:lnTo>
                    <a:pt x="1906" y="1063"/>
                  </a:lnTo>
                  <a:cubicBezTo>
                    <a:pt x="1868" y="1105"/>
                    <a:pt x="1814" y="1140"/>
                    <a:pt x="1760" y="1159"/>
                  </a:cubicBezTo>
                  <a:lnTo>
                    <a:pt x="1772" y="1209"/>
                  </a:lnTo>
                  <a:cubicBezTo>
                    <a:pt x="1733" y="1201"/>
                    <a:pt x="1691" y="1194"/>
                    <a:pt x="1652" y="1194"/>
                  </a:cubicBezTo>
                  <a:cubicBezTo>
                    <a:pt x="1587" y="1221"/>
                    <a:pt x="1529" y="1267"/>
                    <a:pt x="1483" y="1313"/>
                  </a:cubicBezTo>
                  <a:lnTo>
                    <a:pt x="1337" y="1443"/>
                  </a:lnTo>
                  <a:lnTo>
                    <a:pt x="1195" y="1570"/>
                  </a:lnTo>
                  <a:cubicBezTo>
                    <a:pt x="1145" y="1616"/>
                    <a:pt x="1118" y="1674"/>
                    <a:pt x="1107" y="1739"/>
                  </a:cubicBezTo>
                  <a:cubicBezTo>
                    <a:pt x="1118" y="1801"/>
                    <a:pt x="1161" y="1858"/>
                    <a:pt x="1218" y="1889"/>
                  </a:cubicBezTo>
                  <a:cubicBezTo>
                    <a:pt x="1510" y="1812"/>
                    <a:pt x="1798" y="1735"/>
                    <a:pt x="1875" y="1397"/>
                  </a:cubicBezTo>
                  <a:cubicBezTo>
                    <a:pt x="1891" y="1405"/>
                    <a:pt x="1902" y="1409"/>
                    <a:pt x="1914" y="1413"/>
                  </a:cubicBezTo>
                  <a:cubicBezTo>
                    <a:pt x="2213" y="1393"/>
                    <a:pt x="2517" y="1382"/>
                    <a:pt x="2640" y="1032"/>
                  </a:cubicBezTo>
                  <a:cubicBezTo>
                    <a:pt x="2636" y="1013"/>
                    <a:pt x="2632" y="994"/>
                    <a:pt x="2621" y="982"/>
                  </a:cubicBezTo>
                  <a:lnTo>
                    <a:pt x="2621" y="982"/>
                  </a:lnTo>
                  <a:lnTo>
                    <a:pt x="2671" y="990"/>
                  </a:lnTo>
                  <a:cubicBezTo>
                    <a:pt x="2710" y="1026"/>
                    <a:pt x="2759" y="1045"/>
                    <a:pt x="2811" y="1045"/>
                  </a:cubicBezTo>
                  <a:cubicBezTo>
                    <a:pt x="2836" y="1045"/>
                    <a:pt x="2861" y="1041"/>
                    <a:pt x="2886" y="1032"/>
                  </a:cubicBezTo>
                  <a:cubicBezTo>
                    <a:pt x="2959" y="1001"/>
                    <a:pt x="3017" y="952"/>
                    <a:pt x="3063" y="890"/>
                  </a:cubicBezTo>
                  <a:cubicBezTo>
                    <a:pt x="3063" y="886"/>
                    <a:pt x="3063" y="886"/>
                    <a:pt x="3066" y="882"/>
                  </a:cubicBezTo>
                  <a:cubicBezTo>
                    <a:pt x="3103" y="907"/>
                    <a:pt x="3147" y="919"/>
                    <a:pt x="3190" y="919"/>
                  </a:cubicBezTo>
                  <a:cubicBezTo>
                    <a:pt x="3227" y="919"/>
                    <a:pt x="3265" y="910"/>
                    <a:pt x="3297" y="890"/>
                  </a:cubicBezTo>
                  <a:lnTo>
                    <a:pt x="3873" y="640"/>
                  </a:lnTo>
                  <a:cubicBezTo>
                    <a:pt x="3890" y="642"/>
                    <a:pt x="3907" y="643"/>
                    <a:pt x="3923" y="643"/>
                  </a:cubicBezTo>
                  <a:cubicBezTo>
                    <a:pt x="4100" y="643"/>
                    <a:pt x="4246" y="537"/>
                    <a:pt x="4411" y="502"/>
                  </a:cubicBezTo>
                  <a:lnTo>
                    <a:pt x="4423" y="506"/>
                  </a:lnTo>
                  <a:cubicBezTo>
                    <a:pt x="4538" y="563"/>
                    <a:pt x="4657" y="602"/>
                    <a:pt x="4784" y="629"/>
                  </a:cubicBezTo>
                  <a:cubicBezTo>
                    <a:pt x="4980" y="629"/>
                    <a:pt x="5172" y="621"/>
                    <a:pt x="5314" y="487"/>
                  </a:cubicBezTo>
                  <a:cubicBezTo>
                    <a:pt x="5372" y="513"/>
                    <a:pt x="5430" y="540"/>
                    <a:pt x="5495" y="552"/>
                  </a:cubicBezTo>
                  <a:cubicBezTo>
                    <a:pt x="5553" y="551"/>
                    <a:pt x="5610" y="550"/>
                    <a:pt x="5668" y="550"/>
                  </a:cubicBezTo>
                  <a:cubicBezTo>
                    <a:pt x="5805" y="550"/>
                    <a:pt x="5941" y="553"/>
                    <a:pt x="6078" y="553"/>
                  </a:cubicBezTo>
                  <a:cubicBezTo>
                    <a:pt x="6388" y="553"/>
                    <a:pt x="6697" y="539"/>
                    <a:pt x="7001" y="452"/>
                  </a:cubicBezTo>
                  <a:cubicBezTo>
                    <a:pt x="7036" y="433"/>
                    <a:pt x="7059" y="406"/>
                    <a:pt x="7074" y="367"/>
                  </a:cubicBezTo>
                  <a:lnTo>
                    <a:pt x="7286" y="394"/>
                  </a:lnTo>
                  <a:cubicBezTo>
                    <a:pt x="7293" y="417"/>
                    <a:pt x="7301" y="444"/>
                    <a:pt x="7309" y="467"/>
                  </a:cubicBezTo>
                  <a:cubicBezTo>
                    <a:pt x="7889" y="890"/>
                    <a:pt x="8596" y="955"/>
                    <a:pt x="9253" y="1159"/>
                  </a:cubicBezTo>
                  <a:cubicBezTo>
                    <a:pt x="9338" y="1155"/>
                    <a:pt x="9415" y="1128"/>
                    <a:pt x="9484" y="1098"/>
                  </a:cubicBezTo>
                  <a:cubicBezTo>
                    <a:pt x="9956" y="1309"/>
                    <a:pt x="10310" y="1682"/>
                    <a:pt x="10713" y="1989"/>
                  </a:cubicBezTo>
                  <a:cubicBezTo>
                    <a:pt x="10713" y="2001"/>
                    <a:pt x="10709" y="2008"/>
                    <a:pt x="10706" y="2020"/>
                  </a:cubicBezTo>
                  <a:cubicBezTo>
                    <a:pt x="10709" y="2239"/>
                    <a:pt x="10740" y="2446"/>
                    <a:pt x="10952" y="2546"/>
                  </a:cubicBezTo>
                  <a:lnTo>
                    <a:pt x="10936" y="2577"/>
                  </a:lnTo>
                  <a:cubicBezTo>
                    <a:pt x="10875" y="2773"/>
                    <a:pt x="10859" y="2984"/>
                    <a:pt x="10902" y="3184"/>
                  </a:cubicBezTo>
                  <a:cubicBezTo>
                    <a:pt x="10913" y="3219"/>
                    <a:pt x="10925" y="3249"/>
                    <a:pt x="10940" y="3276"/>
                  </a:cubicBezTo>
                  <a:lnTo>
                    <a:pt x="10567" y="4041"/>
                  </a:lnTo>
                  <a:cubicBezTo>
                    <a:pt x="10456" y="4152"/>
                    <a:pt x="10318" y="4241"/>
                    <a:pt x="10264" y="4402"/>
                  </a:cubicBezTo>
                  <a:cubicBezTo>
                    <a:pt x="10233" y="4391"/>
                    <a:pt x="10206" y="4383"/>
                    <a:pt x="10172" y="4383"/>
                  </a:cubicBezTo>
                  <a:cubicBezTo>
                    <a:pt x="9380" y="4856"/>
                    <a:pt x="8577" y="5305"/>
                    <a:pt x="7674" y="5547"/>
                  </a:cubicBezTo>
                  <a:cubicBezTo>
                    <a:pt x="7543" y="5582"/>
                    <a:pt x="7439" y="5674"/>
                    <a:pt x="7389" y="5793"/>
                  </a:cubicBezTo>
                  <a:cubicBezTo>
                    <a:pt x="7248" y="5754"/>
                    <a:pt x="7109" y="5737"/>
                    <a:pt x="6972" y="5737"/>
                  </a:cubicBezTo>
                  <a:cubicBezTo>
                    <a:pt x="6638" y="5737"/>
                    <a:pt x="6317" y="5842"/>
                    <a:pt x="6006" y="6001"/>
                  </a:cubicBezTo>
                  <a:cubicBezTo>
                    <a:pt x="5987" y="6035"/>
                    <a:pt x="5979" y="6066"/>
                    <a:pt x="5975" y="6101"/>
                  </a:cubicBezTo>
                  <a:lnTo>
                    <a:pt x="5783" y="6116"/>
                  </a:lnTo>
                  <a:cubicBezTo>
                    <a:pt x="5764" y="6112"/>
                    <a:pt x="5749" y="6104"/>
                    <a:pt x="5729" y="6101"/>
                  </a:cubicBezTo>
                  <a:cubicBezTo>
                    <a:pt x="5672" y="6093"/>
                    <a:pt x="5610" y="6085"/>
                    <a:pt x="5553" y="6085"/>
                  </a:cubicBezTo>
                  <a:cubicBezTo>
                    <a:pt x="5524" y="6082"/>
                    <a:pt x="5495" y="6080"/>
                    <a:pt x="5467" y="6080"/>
                  </a:cubicBezTo>
                  <a:cubicBezTo>
                    <a:pt x="5384" y="6080"/>
                    <a:pt x="5304" y="6096"/>
                    <a:pt x="5230" y="6151"/>
                  </a:cubicBezTo>
                  <a:lnTo>
                    <a:pt x="5180" y="6181"/>
                  </a:lnTo>
                  <a:lnTo>
                    <a:pt x="5176" y="6220"/>
                  </a:lnTo>
                  <a:cubicBezTo>
                    <a:pt x="5168" y="6189"/>
                    <a:pt x="5142" y="6154"/>
                    <a:pt x="5115" y="6131"/>
                  </a:cubicBezTo>
                  <a:cubicBezTo>
                    <a:pt x="4926" y="6051"/>
                    <a:pt x="4738" y="5981"/>
                    <a:pt x="4557" y="5981"/>
                  </a:cubicBezTo>
                  <a:cubicBezTo>
                    <a:pt x="4451" y="5981"/>
                    <a:pt x="4347" y="6005"/>
                    <a:pt x="4246" y="6066"/>
                  </a:cubicBezTo>
                  <a:cubicBezTo>
                    <a:pt x="4227" y="6062"/>
                    <a:pt x="4208" y="6058"/>
                    <a:pt x="4181" y="6047"/>
                  </a:cubicBezTo>
                  <a:cubicBezTo>
                    <a:pt x="3854" y="6008"/>
                    <a:pt x="3532" y="5938"/>
                    <a:pt x="3202" y="5938"/>
                  </a:cubicBezTo>
                  <a:cubicBezTo>
                    <a:pt x="3105" y="5938"/>
                    <a:pt x="3008" y="5944"/>
                    <a:pt x="2909" y="5958"/>
                  </a:cubicBezTo>
                  <a:cubicBezTo>
                    <a:pt x="2790" y="5985"/>
                    <a:pt x="2659" y="6008"/>
                    <a:pt x="2540" y="6047"/>
                  </a:cubicBezTo>
                  <a:lnTo>
                    <a:pt x="2383" y="6024"/>
                  </a:lnTo>
                  <a:lnTo>
                    <a:pt x="2383" y="5989"/>
                  </a:lnTo>
                  <a:cubicBezTo>
                    <a:pt x="2352" y="5909"/>
                    <a:pt x="2294" y="5847"/>
                    <a:pt x="2217" y="5805"/>
                  </a:cubicBezTo>
                  <a:cubicBezTo>
                    <a:pt x="2121" y="5755"/>
                    <a:pt x="2021" y="5713"/>
                    <a:pt x="1921" y="5663"/>
                  </a:cubicBezTo>
                  <a:cubicBezTo>
                    <a:pt x="1848" y="5632"/>
                    <a:pt x="1772" y="5597"/>
                    <a:pt x="1695" y="5563"/>
                  </a:cubicBezTo>
                  <a:cubicBezTo>
                    <a:pt x="1618" y="5524"/>
                    <a:pt x="1549" y="5478"/>
                    <a:pt x="1479" y="5428"/>
                  </a:cubicBezTo>
                  <a:cubicBezTo>
                    <a:pt x="1122" y="5240"/>
                    <a:pt x="815" y="4982"/>
                    <a:pt x="465" y="4790"/>
                  </a:cubicBezTo>
                  <a:lnTo>
                    <a:pt x="415" y="4790"/>
                  </a:lnTo>
                  <a:lnTo>
                    <a:pt x="319" y="4491"/>
                  </a:lnTo>
                  <a:cubicBezTo>
                    <a:pt x="338" y="4471"/>
                    <a:pt x="357" y="4452"/>
                    <a:pt x="377" y="4429"/>
                  </a:cubicBezTo>
                  <a:cubicBezTo>
                    <a:pt x="396" y="4375"/>
                    <a:pt x="407" y="4318"/>
                    <a:pt x="404" y="4260"/>
                  </a:cubicBezTo>
                  <a:cubicBezTo>
                    <a:pt x="377" y="4122"/>
                    <a:pt x="357" y="3987"/>
                    <a:pt x="319" y="3853"/>
                  </a:cubicBezTo>
                  <a:cubicBezTo>
                    <a:pt x="300" y="3799"/>
                    <a:pt x="261" y="3757"/>
                    <a:pt x="215" y="3734"/>
                  </a:cubicBezTo>
                  <a:cubicBezTo>
                    <a:pt x="108" y="3791"/>
                    <a:pt x="100" y="3903"/>
                    <a:pt x="62" y="3999"/>
                  </a:cubicBezTo>
                  <a:cubicBezTo>
                    <a:pt x="0" y="4076"/>
                    <a:pt x="0" y="4179"/>
                    <a:pt x="58" y="4256"/>
                  </a:cubicBezTo>
                  <a:cubicBezTo>
                    <a:pt x="62" y="4333"/>
                    <a:pt x="65" y="4406"/>
                    <a:pt x="77" y="4479"/>
                  </a:cubicBezTo>
                  <a:cubicBezTo>
                    <a:pt x="69" y="4529"/>
                    <a:pt x="108" y="4579"/>
                    <a:pt x="161" y="4583"/>
                  </a:cubicBezTo>
                  <a:lnTo>
                    <a:pt x="177" y="4583"/>
                  </a:lnTo>
                  <a:lnTo>
                    <a:pt x="181" y="4579"/>
                  </a:lnTo>
                  <a:cubicBezTo>
                    <a:pt x="181" y="4652"/>
                    <a:pt x="185" y="4729"/>
                    <a:pt x="185" y="4798"/>
                  </a:cubicBezTo>
                  <a:cubicBezTo>
                    <a:pt x="219" y="4813"/>
                    <a:pt x="254" y="4825"/>
                    <a:pt x="288" y="4825"/>
                  </a:cubicBezTo>
                  <a:cubicBezTo>
                    <a:pt x="292" y="4959"/>
                    <a:pt x="296" y="5086"/>
                    <a:pt x="296" y="5221"/>
                  </a:cubicBezTo>
                  <a:cubicBezTo>
                    <a:pt x="392" y="5286"/>
                    <a:pt x="427" y="5382"/>
                    <a:pt x="434" y="5486"/>
                  </a:cubicBezTo>
                  <a:cubicBezTo>
                    <a:pt x="473" y="5486"/>
                    <a:pt x="507" y="5505"/>
                    <a:pt x="527" y="5536"/>
                  </a:cubicBezTo>
                  <a:cubicBezTo>
                    <a:pt x="530" y="5620"/>
                    <a:pt x="530" y="5701"/>
                    <a:pt x="538" y="5789"/>
                  </a:cubicBezTo>
                  <a:cubicBezTo>
                    <a:pt x="603" y="5812"/>
                    <a:pt x="646" y="5874"/>
                    <a:pt x="653" y="5943"/>
                  </a:cubicBezTo>
                  <a:lnTo>
                    <a:pt x="911" y="6231"/>
                  </a:lnTo>
                  <a:lnTo>
                    <a:pt x="1064" y="6354"/>
                  </a:lnTo>
                  <a:lnTo>
                    <a:pt x="1191" y="6504"/>
                  </a:lnTo>
                  <a:lnTo>
                    <a:pt x="1333" y="6500"/>
                  </a:lnTo>
                  <a:lnTo>
                    <a:pt x="1583" y="6673"/>
                  </a:lnTo>
                  <a:cubicBezTo>
                    <a:pt x="1729" y="6700"/>
                    <a:pt x="1883" y="6712"/>
                    <a:pt x="1987" y="6835"/>
                  </a:cubicBezTo>
                  <a:lnTo>
                    <a:pt x="2371" y="6873"/>
                  </a:lnTo>
                  <a:cubicBezTo>
                    <a:pt x="2371" y="6869"/>
                    <a:pt x="2375" y="6869"/>
                    <a:pt x="2383" y="6865"/>
                  </a:cubicBezTo>
                  <a:cubicBezTo>
                    <a:pt x="2383" y="6869"/>
                    <a:pt x="2386" y="6873"/>
                    <a:pt x="2386" y="6881"/>
                  </a:cubicBezTo>
                  <a:cubicBezTo>
                    <a:pt x="2386" y="6882"/>
                    <a:pt x="2386" y="6882"/>
                    <a:pt x="2386" y="6882"/>
                  </a:cubicBezTo>
                  <a:cubicBezTo>
                    <a:pt x="2386" y="6882"/>
                    <a:pt x="2385" y="6881"/>
                    <a:pt x="2383" y="6881"/>
                  </a:cubicBezTo>
                  <a:cubicBezTo>
                    <a:pt x="2386" y="6919"/>
                    <a:pt x="2390" y="6950"/>
                    <a:pt x="2394" y="6988"/>
                  </a:cubicBezTo>
                  <a:lnTo>
                    <a:pt x="2525" y="6996"/>
                  </a:lnTo>
                  <a:cubicBezTo>
                    <a:pt x="2594" y="7038"/>
                    <a:pt x="2671" y="7065"/>
                    <a:pt x="2751" y="7084"/>
                  </a:cubicBezTo>
                  <a:cubicBezTo>
                    <a:pt x="2959" y="7104"/>
                    <a:pt x="3163" y="7111"/>
                    <a:pt x="3366" y="7123"/>
                  </a:cubicBezTo>
                  <a:cubicBezTo>
                    <a:pt x="3420" y="7119"/>
                    <a:pt x="3478" y="7111"/>
                    <a:pt x="3528" y="7100"/>
                  </a:cubicBezTo>
                  <a:lnTo>
                    <a:pt x="3651" y="7188"/>
                  </a:lnTo>
                  <a:lnTo>
                    <a:pt x="3701" y="7196"/>
                  </a:lnTo>
                  <a:cubicBezTo>
                    <a:pt x="3758" y="7196"/>
                    <a:pt x="3789" y="7177"/>
                    <a:pt x="3785" y="7138"/>
                  </a:cubicBezTo>
                  <a:lnTo>
                    <a:pt x="3785" y="7138"/>
                  </a:lnTo>
                  <a:cubicBezTo>
                    <a:pt x="3885" y="7157"/>
                    <a:pt x="3981" y="7180"/>
                    <a:pt x="4077" y="7219"/>
                  </a:cubicBezTo>
                  <a:cubicBezTo>
                    <a:pt x="4118" y="7207"/>
                    <a:pt x="4160" y="7201"/>
                    <a:pt x="4203" y="7201"/>
                  </a:cubicBezTo>
                  <a:cubicBezTo>
                    <a:pt x="4270" y="7201"/>
                    <a:pt x="4338" y="7215"/>
                    <a:pt x="4404" y="7246"/>
                  </a:cubicBezTo>
                  <a:cubicBezTo>
                    <a:pt x="4488" y="7212"/>
                    <a:pt x="4573" y="7201"/>
                    <a:pt x="4659" y="7201"/>
                  </a:cubicBezTo>
                  <a:cubicBezTo>
                    <a:pt x="4810" y="7201"/>
                    <a:pt x="4964" y="7235"/>
                    <a:pt x="5115" y="7235"/>
                  </a:cubicBezTo>
                  <a:cubicBezTo>
                    <a:pt x="5212" y="7235"/>
                    <a:pt x="5308" y="7221"/>
                    <a:pt x="5403" y="7177"/>
                  </a:cubicBezTo>
                  <a:lnTo>
                    <a:pt x="5418" y="7173"/>
                  </a:lnTo>
                  <a:cubicBezTo>
                    <a:pt x="5457" y="7138"/>
                    <a:pt x="5495" y="7104"/>
                    <a:pt x="5537" y="7077"/>
                  </a:cubicBezTo>
                  <a:lnTo>
                    <a:pt x="6083" y="7046"/>
                  </a:lnTo>
                  <a:lnTo>
                    <a:pt x="6387" y="6923"/>
                  </a:lnTo>
                  <a:lnTo>
                    <a:pt x="6521" y="6958"/>
                  </a:lnTo>
                  <a:cubicBezTo>
                    <a:pt x="6725" y="6792"/>
                    <a:pt x="6967" y="6854"/>
                    <a:pt x="7193" y="6831"/>
                  </a:cubicBezTo>
                  <a:lnTo>
                    <a:pt x="7320" y="6754"/>
                  </a:lnTo>
                  <a:cubicBezTo>
                    <a:pt x="7332" y="6765"/>
                    <a:pt x="7351" y="6773"/>
                    <a:pt x="7366" y="6785"/>
                  </a:cubicBezTo>
                  <a:cubicBezTo>
                    <a:pt x="7408" y="6796"/>
                    <a:pt x="7450" y="6807"/>
                    <a:pt x="7489" y="6807"/>
                  </a:cubicBezTo>
                  <a:cubicBezTo>
                    <a:pt x="7541" y="6807"/>
                    <a:pt x="7590" y="6789"/>
                    <a:pt x="7632" y="6735"/>
                  </a:cubicBezTo>
                  <a:cubicBezTo>
                    <a:pt x="7716" y="6681"/>
                    <a:pt x="7831" y="6708"/>
                    <a:pt x="7920" y="6642"/>
                  </a:cubicBezTo>
                  <a:lnTo>
                    <a:pt x="7958" y="6612"/>
                  </a:lnTo>
                  <a:lnTo>
                    <a:pt x="8004" y="6616"/>
                  </a:lnTo>
                  <a:cubicBezTo>
                    <a:pt x="8008" y="6616"/>
                    <a:pt x="8011" y="6616"/>
                    <a:pt x="8015" y="6616"/>
                  </a:cubicBezTo>
                  <a:cubicBezTo>
                    <a:pt x="8080" y="6616"/>
                    <a:pt x="8108" y="6581"/>
                    <a:pt x="8100" y="6516"/>
                  </a:cubicBezTo>
                  <a:cubicBezTo>
                    <a:pt x="8100" y="6508"/>
                    <a:pt x="8097" y="6508"/>
                    <a:pt x="8097" y="6504"/>
                  </a:cubicBezTo>
                  <a:lnTo>
                    <a:pt x="8358" y="6477"/>
                  </a:lnTo>
                  <a:cubicBezTo>
                    <a:pt x="8389" y="6496"/>
                    <a:pt x="8427" y="6504"/>
                    <a:pt x="8473" y="6504"/>
                  </a:cubicBezTo>
                  <a:cubicBezTo>
                    <a:pt x="8481" y="6473"/>
                    <a:pt x="8496" y="6439"/>
                    <a:pt x="8512" y="6404"/>
                  </a:cubicBezTo>
                  <a:cubicBezTo>
                    <a:pt x="8671" y="6351"/>
                    <a:pt x="8815" y="6248"/>
                    <a:pt x="8990" y="6248"/>
                  </a:cubicBezTo>
                  <a:cubicBezTo>
                    <a:pt x="9005" y="6248"/>
                    <a:pt x="9019" y="6249"/>
                    <a:pt x="9034" y="6251"/>
                  </a:cubicBezTo>
                  <a:cubicBezTo>
                    <a:pt x="9099" y="6147"/>
                    <a:pt x="9207" y="6131"/>
                    <a:pt x="9322" y="6131"/>
                  </a:cubicBezTo>
                  <a:lnTo>
                    <a:pt x="9491" y="5982"/>
                  </a:lnTo>
                  <a:cubicBezTo>
                    <a:pt x="9522" y="5985"/>
                    <a:pt x="9553" y="5993"/>
                    <a:pt x="9587" y="5993"/>
                  </a:cubicBezTo>
                  <a:cubicBezTo>
                    <a:pt x="9595" y="5958"/>
                    <a:pt x="9607" y="5928"/>
                    <a:pt x="9611" y="5897"/>
                  </a:cubicBezTo>
                  <a:lnTo>
                    <a:pt x="9634" y="5885"/>
                  </a:lnTo>
                  <a:cubicBezTo>
                    <a:pt x="9645" y="5887"/>
                    <a:pt x="9657" y="5888"/>
                    <a:pt x="9667" y="5888"/>
                  </a:cubicBezTo>
                  <a:cubicBezTo>
                    <a:pt x="9766" y="5888"/>
                    <a:pt x="9830" y="5814"/>
                    <a:pt x="9903" y="5762"/>
                  </a:cubicBezTo>
                  <a:lnTo>
                    <a:pt x="10037" y="5762"/>
                  </a:lnTo>
                  <a:lnTo>
                    <a:pt x="10195" y="5647"/>
                  </a:lnTo>
                  <a:cubicBezTo>
                    <a:pt x="10149" y="5503"/>
                    <a:pt x="10092" y="5455"/>
                    <a:pt x="10029" y="5455"/>
                  </a:cubicBezTo>
                  <a:cubicBezTo>
                    <a:pt x="9943" y="5455"/>
                    <a:pt x="9846" y="5544"/>
                    <a:pt x="9753" y="5597"/>
                  </a:cubicBezTo>
                  <a:cubicBezTo>
                    <a:pt x="9645" y="5609"/>
                    <a:pt x="9549" y="5636"/>
                    <a:pt x="9480" y="5732"/>
                  </a:cubicBezTo>
                  <a:cubicBezTo>
                    <a:pt x="9476" y="5731"/>
                    <a:pt x="9471" y="5731"/>
                    <a:pt x="9467" y="5731"/>
                  </a:cubicBezTo>
                  <a:cubicBezTo>
                    <a:pt x="9429" y="5731"/>
                    <a:pt x="9392" y="5746"/>
                    <a:pt x="9365" y="5774"/>
                  </a:cubicBezTo>
                  <a:cubicBezTo>
                    <a:pt x="9322" y="5786"/>
                    <a:pt x="9280" y="5805"/>
                    <a:pt x="9242" y="5828"/>
                  </a:cubicBezTo>
                  <a:lnTo>
                    <a:pt x="9188" y="5847"/>
                  </a:lnTo>
                  <a:lnTo>
                    <a:pt x="8227" y="6227"/>
                  </a:lnTo>
                  <a:cubicBezTo>
                    <a:pt x="8207" y="6224"/>
                    <a:pt x="8186" y="6222"/>
                    <a:pt x="8166" y="6222"/>
                  </a:cubicBezTo>
                  <a:cubicBezTo>
                    <a:pt x="8075" y="6222"/>
                    <a:pt x="7986" y="6257"/>
                    <a:pt x="7920" y="6320"/>
                  </a:cubicBezTo>
                  <a:cubicBezTo>
                    <a:pt x="7907" y="6315"/>
                    <a:pt x="7894" y="6312"/>
                    <a:pt x="7882" y="6312"/>
                  </a:cubicBezTo>
                  <a:cubicBezTo>
                    <a:pt x="7857" y="6312"/>
                    <a:pt x="7833" y="6322"/>
                    <a:pt x="7812" y="6343"/>
                  </a:cubicBezTo>
                  <a:cubicBezTo>
                    <a:pt x="7807" y="6343"/>
                    <a:pt x="7803" y="6343"/>
                    <a:pt x="7798" y="6343"/>
                  </a:cubicBezTo>
                  <a:cubicBezTo>
                    <a:pt x="7581" y="6343"/>
                    <a:pt x="7397" y="6430"/>
                    <a:pt x="7217" y="6543"/>
                  </a:cubicBezTo>
                  <a:cubicBezTo>
                    <a:pt x="7169" y="6540"/>
                    <a:pt x="7121" y="6539"/>
                    <a:pt x="7073" y="6539"/>
                  </a:cubicBezTo>
                  <a:cubicBezTo>
                    <a:pt x="6644" y="6539"/>
                    <a:pt x="6230" y="6629"/>
                    <a:pt x="5822" y="6754"/>
                  </a:cubicBezTo>
                  <a:cubicBezTo>
                    <a:pt x="5811" y="6747"/>
                    <a:pt x="5799" y="6744"/>
                    <a:pt x="5788" y="6744"/>
                  </a:cubicBezTo>
                  <a:cubicBezTo>
                    <a:pt x="5766" y="6744"/>
                    <a:pt x="5746" y="6754"/>
                    <a:pt x="5733" y="6769"/>
                  </a:cubicBezTo>
                  <a:cubicBezTo>
                    <a:pt x="5313" y="6808"/>
                    <a:pt x="4891" y="6827"/>
                    <a:pt x="4468" y="6827"/>
                  </a:cubicBezTo>
                  <a:cubicBezTo>
                    <a:pt x="4057" y="6827"/>
                    <a:pt x="3645" y="6809"/>
                    <a:pt x="3236" y="6773"/>
                  </a:cubicBezTo>
                  <a:cubicBezTo>
                    <a:pt x="3140" y="6743"/>
                    <a:pt x="3045" y="6713"/>
                    <a:pt x="2949" y="6713"/>
                  </a:cubicBezTo>
                  <a:cubicBezTo>
                    <a:pt x="2909" y="6713"/>
                    <a:pt x="2869" y="6718"/>
                    <a:pt x="2828" y="6731"/>
                  </a:cubicBezTo>
                  <a:cubicBezTo>
                    <a:pt x="2814" y="6714"/>
                    <a:pt x="2794" y="6705"/>
                    <a:pt x="2772" y="6705"/>
                  </a:cubicBezTo>
                  <a:cubicBezTo>
                    <a:pt x="2759" y="6705"/>
                    <a:pt x="2745" y="6708"/>
                    <a:pt x="2732" y="6715"/>
                  </a:cubicBezTo>
                  <a:lnTo>
                    <a:pt x="2713" y="6712"/>
                  </a:lnTo>
                  <a:lnTo>
                    <a:pt x="1875" y="6404"/>
                  </a:lnTo>
                  <a:cubicBezTo>
                    <a:pt x="1637" y="6185"/>
                    <a:pt x="1280" y="6112"/>
                    <a:pt x="1088" y="5824"/>
                  </a:cubicBezTo>
                  <a:cubicBezTo>
                    <a:pt x="1088" y="5820"/>
                    <a:pt x="1084" y="5820"/>
                    <a:pt x="1084" y="5812"/>
                  </a:cubicBezTo>
                  <a:lnTo>
                    <a:pt x="1237" y="5793"/>
                  </a:lnTo>
                  <a:lnTo>
                    <a:pt x="1483" y="5862"/>
                  </a:lnTo>
                  <a:cubicBezTo>
                    <a:pt x="1538" y="5949"/>
                    <a:pt x="1618" y="5982"/>
                    <a:pt x="1712" y="5982"/>
                  </a:cubicBezTo>
                  <a:cubicBezTo>
                    <a:pt x="1731" y="5982"/>
                    <a:pt x="1751" y="5980"/>
                    <a:pt x="1772" y="5978"/>
                  </a:cubicBezTo>
                  <a:cubicBezTo>
                    <a:pt x="1948" y="6043"/>
                    <a:pt x="2094" y="6189"/>
                    <a:pt x="2298" y="6189"/>
                  </a:cubicBezTo>
                  <a:cubicBezTo>
                    <a:pt x="2820" y="6374"/>
                    <a:pt x="3351" y="6443"/>
                    <a:pt x="3886" y="6443"/>
                  </a:cubicBezTo>
                  <a:cubicBezTo>
                    <a:pt x="4296" y="6443"/>
                    <a:pt x="4707" y="6403"/>
                    <a:pt x="5118" y="6343"/>
                  </a:cubicBezTo>
                  <a:lnTo>
                    <a:pt x="5161" y="6327"/>
                  </a:lnTo>
                  <a:cubicBezTo>
                    <a:pt x="5314" y="6329"/>
                    <a:pt x="5468" y="6349"/>
                    <a:pt x="5620" y="6349"/>
                  </a:cubicBezTo>
                  <a:cubicBezTo>
                    <a:pt x="5773" y="6349"/>
                    <a:pt x="5923" y="6329"/>
                    <a:pt x="6071" y="6251"/>
                  </a:cubicBezTo>
                  <a:cubicBezTo>
                    <a:pt x="6037" y="6243"/>
                    <a:pt x="6006" y="6227"/>
                    <a:pt x="5983" y="6204"/>
                  </a:cubicBezTo>
                  <a:lnTo>
                    <a:pt x="5995" y="6185"/>
                  </a:lnTo>
                  <a:lnTo>
                    <a:pt x="6071" y="6251"/>
                  </a:lnTo>
                  <a:cubicBezTo>
                    <a:pt x="6594" y="6235"/>
                    <a:pt x="7109" y="6170"/>
                    <a:pt x="7582" y="5928"/>
                  </a:cubicBezTo>
                  <a:cubicBezTo>
                    <a:pt x="8400" y="5839"/>
                    <a:pt x="9119" y="5494"/>
                    <a:pt x="9806" y="5063"/>
                  </a:cubicBezTo>
                  <a:lnTo>
                    <a:pt x="9810" y="5059"/>
                  </a:lnTo>
                  <a:cubicBezTo>
                    <a:pt x="9849" y="5021"/>
                    <a:pt x="9899" y="4994"/>
                    <a:pt x="9952" y="4975"/>
                  </a:cubicBezTo>
                  <a:cubicBezTo>
                    <a:pt x="9970" y="4943"/>
                    <a:pt x="10007" y="4924"/>
                    <a:pt x="10043" y="4924"/>
                  </a:cubicBezTo>
                  <a:cubicBezTo>
                    <a:pt x="10046" y="4924"/>
                    <a:pt x="10049" y="4924"/>
                    <a:pt x="10052" y="4925"/>
                  </a:cubicBezTo>
                  <a:cubicBezTo>
                    <a:pt x="10125" y="4909"/>
                    <a:pt x="10187" y="4871"/>
                    <a:pt x="10241" y="4821"/>
                  </a:cubicBezTo>
                  <a:lnTo>
                    <a:pt x="10248" y="4813"/>
                  </a:lnTo>
                  <a:cubicBezTo>
                    <a:pt x="10379" y="4763"/>
                    <a:pt x="10452" y="4671"/>
                    <a:pt x="10421" y="4533"/>
                  </a:cubicBezTo>
                  <a:cubicBezTo>
                    <a:pt x="10540" y="4425"/>
                    <a:pt x="10652" y="4322"/>
                    <a:pt x="10702" y="4156"/>
                  </a:cubicBezTo>
                  <a:lnTo>
                    <a:pt x="10882" y="3907"/>
                  </a:lnTo>
                  <a:cubicBezTo>
                    <a:pt x="10925" y="3868"/>
                    <a:pt x="10971" y="3826"/>
                    <a:pt x="11002" y="3784"/>
                  </a:cubicBezTo>
                  <a:lnTo>
                    <a:pt x="11002" y="3784"/>
                  </a:lnTo>
                  <a:cubicBezTo>
                    <a:pt x="11032" y="3868"/>
                    <a:pt x="11028" y="3960"/>
                    <a:pt x="10990" y="4037"/>
                  </a:cubicBezTo>
                  <a:cubicBezTo>
                    <a:pt x="10955" y="4264"/>
                    <a:pt x="10783" y="4421"/>
                    <a:pt x="10706" y="4621"/>
                  </a:cubicBezTo>
                  <a:cubicBezTo>
                    <a:pt x="10683" y="4687"/>
                    <a:pt x="10606" y="4802"/>
                    <a:pt x="10763" y="4802"/>
                  </a:cubicBezTo>
                  <a:cubicBezTo>
                    <a:pt x="10821" y="4802"/>
                    <a:pt x="10879" y="4744"/>
                    <a:pt x="10932" y="4713"/>
                  </a:cubicBezTo>
                  <a:lnTo>
                    <a:pt x="10932" y="4710"/>
                  </a:lnTo>
                  <a:cubicBezTo>
                    <a:pt x="10998" y="4667"/>
                    <a:pt x="11048" y="4602"/>
                    <a:pt x="11067" y="4525"/>
                  </a:cubicBezTo>
                  <a:cubicBezTo>
                    <a:pt x="11059" y="4494"/>
                    <a:pt x="11075" y="4460"/>
                    <a:pt x="11105" y="4441"/>
                  </a:cubicBezTo>
                  <a:cubicBezTo>
                    <a:pt x="11151" y="4391"/>
                    <a:pt x="11190" y="4329"/>
                    <a:pt x="11213" y="4268"/>
                  </a:cubicBezTo>
                  <a:cubicBezTo>
                    <a:pt x="11232" y="4191"/>
                    <a:pt x="11251" y="4110"/>
                    <a:pt x="11271" y="4033"/>
                  </a:cubicBezTo>
                  <a:cubicBezTo>
                    <a:pt x="11359" y="3791"/>
                    <a:pt x="11324" y="3541"/>
                    <a:pt x="11347" y="3296"/>
                  </a:cubicBezTo>
                  <a:cubicBezTo>
                    <a:pt x="11336" y="3257"/>
                    <a:pt x="11317" y="3226"/>
                    <a:pt x="11286" y="3199"/>
                  </a:cubicBezTo>
                  <a:cubicBezTo>
                    <a:pt x="11417" y="3111"/>
                    <a:pt x="11393" y="2977"/>
                    <a:pt x="11340" y="2834"/>
                  </a:cubicBezTo>
                  <a:lnTo>
                    <a:pt x="11320" y="2604"/>
                  </a:lnTo>
                  <a:cubicBezTo>
                    <a:pt x="11313" y="2527"/>
                    <a:pt x="11278" y="2458"/>
                    <a:pt x="11224" y="2404"/>
                  </a:cubicBezTo>
                  <a:cubicBezTo>
                    <a:pt x="11263" y="2381"/>
                    <a:pt x="11274" y="2327"/>
                    <a:pt x="11247" y="2289"/>
                  </a:cubicBezTo>
                  <a:lnTo>
                    <a:pt x="11244" y="2285"/>
                  </a:lnTo>
                  <a:cubicBezTo>
                    <a:pt x="11221" y="2258"/>
                    <a:pt x="11205" y="2220"/>
                    <a:pt x="11209" y="2189"/>
                  </a:cubicBezTo>
                  <a:cubicBezTo>
                    <a:pt x="11198" y="2112"/>
                    <a:pt x="11151" y="2043"/>
                    <a:pt x="11086" y="2001"/>
                  </a:cubicBezTo>
                  <a:cubicBezTo>
                    <a:pt x="11052" y="1944"/>
                    <a:pt x="11011" y="1895"/>
                    <a:pt x="10958" y="1853"/>
                  </a:cubicBezTo>
                  <a:lnTo>
                    <a:pt x="10958" y="1853"/>
                  </a:lnTo>
                  <a:cubicBezTo>
                    <a:pt x="10939" y="1821"/>
                    <a:pt x="10905" y="1803"/>
                    <a:pt x="10868" y="1803"/>
                  </a:cubicBezTo>
                  <a:cubicBezTo>
                    <a:pt x="10861" y="1803"/>
                    <a:pt x="10855" y="1803"/>
                    <a:pt x="10848" y="1805"/>
                  </a:cubicBezTo>
                  <a:cubicBezTo>
                    <a:pt x="10844" y="1770"/>
                    <a:pt x="10840" y="1732"/>
                    <a:pt x="10840" y="1697"/>
                  </a:cubicBezTo>
                  <a:cubicBezTo>
                    <a:pt x="10771" y="1689"/>
                    <a:pt x="10713" y="1636"/>
                    <a:pt x="10694" y="1566"/>
                  </a:cubicBezTo>
                  <a:cubicBezTo>
                    <a:pt x="10594" y="1547"/>
                    <a:pt x="10502" y="1486"/>
                    <a:pt x="10444" y="1393"/>
                  </a:cubicBezTo>
                  <a:cubicBezTo>
                    <a:pt x="10379" y="1382"/>
                    <a:pt x="10325" y="1324"/>
                    <a:pt x="10310" y="1255"/>
                  </a:cubicBezTo>
                  <a:cubicBezTo>
                    <a:pt x="10241" y="1240"/>
                    <a:pt x="10187" y="1182"/>
                    <a:pt x="10175" y="1113"/>
                  </a:cubicBezTo>
                  <a:cubicBezTo>
                    <a:pt x="10110" y="1098"/>
                    <a:pt x="10056" y="1044"/>
                    <a:pt x="10045" y="971"/>
                  </a:cubicBezTo>
                  <a:lnTo>
                    <a:pt x="9684" y="909"/>
                  </a:lnTo>
                  <a:lnTo>
                    <a:pt x="9672" y="909"/>
                  </a:lnTo>
                  <a:cubicBezTo>
                    <a:pt x="9680" y="871"/>
                    <a:pt x="9672" y="832"/>
                    <a:pt x="9653" y="806"/>
                  </a:cubicBezTo>
                  <a:lnTo>
                    <a:pt x="9645" y="798"/>
                  </a:lnTo>
                  <a:cubicBezTo>
                    <a:pt x="9541" y="671"/>
                    <a:pt x="9349" y="775"/>
                    <a:pt x="9249" y="640"/>
                  </a:cubicBezTo>
                  <a:lnTo>
                    <a:pt x="9242" y="636"/>
                  </a:lnTo>
                  <a:cubicBezTo>
                    <a:pt x="9115" y="517"/>
                    <a:pt x="8934" y="586"/>
                    <a:pt x="8800" y="490"/>
                  </a:cubicBezTo>
                  <a:cubicBezTo>
                    <a:pt x="8791" y="493"/>
                    <a:pt x="8782" y="494"/>
                    <a:pt x="8773" y="494"/>
                  </a:cubicBezTo>
                  <a:cubicBezTo>
                    <a:pt x="8744" y="494"/>
                    <a:pt x="8717" y="480"/>
                    <a:pt x="8696" y="460"/>
                  </a:cubicBezTo>
                  <a:cubicBezTo>
                    <a:pt x="8600" y="391"/>
                    <a:pt x="8485" y="383"/>
                    <a:pt x="8381" y="333"/>
                  </a:cubicBezTo>
                  <a:lnTo>
                    <a:pt x="8016" y="287"/>
                  </a:lnTo>
                  <a:cubicBezTo>
                    <a:pt x="7900" y="212"/>
                    <a:pt x="7776" y="201"/>
                    <a:pt x="7650" y="201"/>
                  </a:cubicBezTo>
                  <a:cubicBezTo>
                    <a:pt x="7601" y="201"/>
                    <a:pt x="7553" y="203"/>
                    <a:pt x="7504" y="203"/>
                  </a:cubicBezTo>
                  <a:cubicBezTo>
                    <a:pt x="7466" y="203"/>
                    <a:pt x="7428" y="202"/>
                    <a:pt x="7389" y="198"/>
                  </a:cubicBezTo>
                  <a:cubicBezTo>
                    <a:pt x="7382" y="202"/>
                    <a:pt x="7378" y="210"/>
                    <a:pt x="7366" y="210"/>
                  </a:cubicBezTo>
                  <a:cubicBezTo>
                    <a:pt x="7370" y="171"/>
                    <a:pt x="7347" y="133"/>
                    <a:pt x="7309" y="122"/>
                  </a:cubicBezTo>
                  <a:cubicBezTo>
                    <a:pt x="7297" y="126"/>
                    <a:pt x="7285" y="128"/>
                    <a:pt x="7274" y="128"/>
                  </a:cubicBezTo>
                  <a:cubicBezTo>
                    <a:pt x="7248" y="128"/>
                    <a:pt x="7224" y="117"/>
                    <a:pt x="7205" y="98"/>
                  </a:cubicBezTo>
                  <a:cubicBezTo>
                    <a:pt x="7058" y="98"/>
                    <a:pt x="6914" y="74"/>
                    <a:pt x="6768" y="74"/>
                  </a:cubicBezTo>
                  <a:cubicBezTo>
                    <a:pt x="6750" y="74"/>
                    <a:pt x="6732" y="75"/>
                    <a:pt x="6713" y="75"/>
                  </a:cubicBezTo>
                  <a:cubicBezTo>
                    <a:pt x="6652" y="64"/>
                    <a:pt x="6594" y="49"/>
                    <a:pt x="6536" y="25"/>
                  </a:cubicBezTo>
                  <a:cubicBezTo>
                    <a:pt x="6486" y="12"/>
                    <a:pt x="6437" y="0"/>
                    <a:pt x="6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48"/>
            <p:cNvSpPr/>
            <p:nvPr/>
          </p:nvSpPr>
          <p:spPr>
            <a:xfrm>
              <a:off x="847113" y="4476445"/>
              <a:ext cx="20194" cy="20907"/>
            </a:xfrm>
            <a:custGeom>
              <a:avLst/>
              <a:gdLst/>
              <a:ahLst/>
              <a:cxnLst/>
              <a:rect l="l" t="t" r="r" b="b"/>
              <a:pathLst>
                <a:path w="651" h="674" extrusionOk="0">
                  <a:moveTo>
                    <a:pt x="485" y="1"/>
                  </a:moveTo>
                  <a:lnTo>
                    <a:pt x="370" y="12"/>
                  </a:lnTo>
                  <a:lnTo>
                    <a:pt x="335" y="277"/>
                  </a:lnTo>
                  <a:cubicBezTo>
                    <a:pt x="481" y="254"/>
                    <a:pt x="600" y="154"/>
                    <a:pt x="650" y="20"/>
                  </a:cubicBezTo>
                  <a:lnTo>
                    <a:pt x="485" y="1"/>
                  </a:lnTo>
                  <a:close/>
                  <a:moveTo>
                    <a:pt x="242" y="248"/>
                  </a:moveTo>
                  <a:cubicBezTo>
                    <a:pt x="227" y="248"/>
                    <a:pt x="212" y="250"/>
                    <a:pt x="197" y="254"/>
                  </a:cubicBezTo>
                  <a:lnTo>
                    <a:pt x="193" y="262"/>
                  </a:lnTo>
                  <a:cubicBezTo>
                    <a:pt x="151" y="316"/>
                    <a:pt x="105" y="366"/>
                    <a:pt x="62" y="408"/>
                  </a:cubicBezTo>
                  <a:cubicBezTo>
                    <a:pt x="58" y="450"/>
                    <a:pt x="39" y="500"/>
                    <a:pt x="16" y="539"/>
                  </a:cubicBezTo>
                  <a:cubicBezTo>
                    <a:pt x="9" y="539"/>
                    <a:pt x="5" y="550"/>
                    <a:pt x="1" y="585"/>
                  </a:cubicBezTo>
                  <a:cubicBezTo>
                    <a:pt x="1" y="619"/>
                    <a:pt x="9" y="646"/>
                    <a:pt x="35" y="673"/>
                  </a:cubicBezTo>
                  <a:lnTo>
                    <a:pt x="170" y="673"/>
                  </a:lnTo>
                  <a:cubicBezTo>
                    <a:pt x="366" y="623"/>
                    <a:pt x="439" y="504"/>
                    <a:pt x="370" y="308"/>
                  </a:cubicBezTo>
                  <a:cubicBezTo>
                    <a:pt x="362" y="297"/>
                    <a:pt x="351" y="289"/>
                    <a:pt x="335" y="277"/>
                  </a:cubicBezTo>
                  <a:cubicBezTo>
                    <a:pt x="308" y="259"/>
                    <a:pt x="276" y="248"/>
                    <a:pt x="242" y="2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48"/>
            <p:cNvSpPr/>
            <p:nvPr/>
          </p:nvSpPr>
          <p:spPr>
            <a:xfrm>
              <a:off x="944981" y="4452405"/>
              <a:ext cx="189098" cy="47119"/>
            </a:xfrm>
            <a:custGeom>
              <a:avLst/>
              <a:gdLst/>
              <a:ahLst/>
              <a:cxnLst/>
              <a:rect l="l" t="t" r="r" b="b"/>
              <a:pathLst>
                <a:path w="6096" h="1519" extrusionOk="0">
                  <a:moveTo>
                    <a:pt x="788" y="1"/>
                  </a:moveTo>
                  <a:cubicBezTo>
                    <a:pt x="617" y="1"/>
                    <a:pt x="449" y="33"/>
                    <a:pt x="285" y="119"/>
                  </a:cubicBezTo>
                  <a:lnTo>
                    <a:pt x="20" y="107"/>
                  </a:lnTo>
                  <a:cubicBezTo>
                    <a:pt x="8" y="149"/>
                    <a:pt x="1" y="188"/>
                    <a:pt x="4" y="230"/>
                  </a:cubicBezTo>
                  <a:lnTo>
                    <a:pt x="281" y="222"/>
                  </a:lnTo>
                  <a:cubicBezTo>
                    <a:pt x="358" y="239"/>
                    <a:pt x="435" y="246"/>
                    <a:pt x="510" y="246"/>
                  </a:cubicBezTo>
                  <a:cubicBezTo>
                    <a:pt x="716" y="246"/>
                    <a:pt x="915" y="193"/>
                    <a:pt x="1115" y="134"/>
                  </a:cubicBezTo>
                  <a:cubicBezTo>
                    <a:pt x="1726" y="234"/>
                    <a:pt x="2348" y="172"/>
                    <a:pt x="2956" y="311"/>
                  </a:cubicBezTo>
                  <a:cubicBezTo>
                    <a:pt x="3031" y="390"/>
                    <a:pt x="3115" y="409"/>
                    <a:pt x="3204" y="409"/>
                  </a:cubicBezTo>
                  <a:cubicBezTo>
                    <a:pt x="3273" y="409"/>
                    <a:pt x="3345" y="397"/>
                    <a:pt x="3417" y="395"/>
                  </a:cubicBezTo>
                  <a:cubicBezTo>
                    <a:pt x="3428" y="384"/>
                    <a:pt x="3451" y="380"/>
                    <a:pt x="3467" y="376"/>
                  </a:cubicBezTo>
                  <a:lnTo>
                    <a:pt x="3467" y="376"/>
                  </a:lnTo>
                  <a:lnTo>
                    <a:pt x="3417" y="395"/>
                  </a:lnTo>
                  <a:lnTo>
                    <a:pt x="3878" y="445"/>
                  </a:lnTo>
                  <a:cubicBezTo>
                    <a:pt x="3935" y="524"/>
                    <a:pt x="4016" y="549"/>
                    <a:pt x="4104" y="549"/>
                  </a:cubicBezTo>
                  <a:cubicBezTo>
                    <a:pt x="4111" y="549"/>
                    <a:pt x="4117" y="549"/>
                    <a:pt x="4124" y="549"/>
                  </a:cubicBezTo>
                  <a:lnTo>
                    <a:pt x="4516" y="634"/>
                  </a:lnTo>
                  <a:cubicBezTo>
                    <a:pt x="4573" y="735"/>
                    <a:pt x="4655" y="767"/>
                    <a:pt x="4751" y="767"/>
                  </a:cubicBezTo>
                  <a:cubicBezTo>
                    <a:pt x="4778" y="767"/>
                    <a:pt x="4806" y="765"/>
                    <a:pt x="4835" y="760"/>
                  </a:cubicBezTo>
                  <a:lnTo>
                    <a:pt x="5680" y="1095"/>
                  </a:lnTo>
                  <a:lnTo>
                    <a:pt x="5757" y="1229"/>
                  </a:lnTo>
                  <a:cubicBezTo>
                    <a:pt x="5746" y="1362"/>
                    <a:pt x="5742" y="1518"/>
                    <a:pt x="5876" y="1518"/>
                  </a:cubicBezTo>
                  <a:cubicBezTo>
                    <a:pt x="5889" y="1518"/>
                    <a:pt x="5903" y="1517"/>
                    <a:pt x="5918" y="1514"/>
                  </a:cubicBezTo>
                  <a:cubicBezTo>
                    <a:pt x="6095" y="1479"/>
                    <a:pt x="6026" y="1321"/>
                    <a:pt x="5961" y="1210"/>
                  </a:cubicBezTo>
                  <a:cubicBezTo>
                    <a:pt x="5934" y="1179"/>
                    <a:pt x="5903" y="1149"/>
                    <a:pt x="5872" y="1125"/>
                  </a:cubicBezTo>
                  <a:cubicBezTo>
                    <a:pt x="5584" y="822"/>
                    <a:pt x="5207" y="684"/>
                    <a:pt x="4808" y="611"/>
                  </a:cubicBezTo>
                  <a:cubicBezTo>
                    <a:pt x="4761" y="512"/>
                    <a:pt x="4684" y="497"/>
                    <a:pt x="4602" y="497"/>
                  </a:cubicBezTo>
                  <a:cubicBezTo>
                    <a:pt x="4575" y="497"/>
                    <a:pt x="4547" y="498"/>
                    <a:pt x="4520" y="499"/>
                  </a:cubicBezTo>
                  <a:cubicBezTo>
                    <a:pt x="4500" y="485"/>
                    <a:pt x="4475" y="477"/>
                    <a:pt x="4450" y="477"/>
                  </a:cubicBezTo>
                  <a:cubicBezTo>
                    <a:pt x="4441" y="477"/>
                    <a:pt x="4432" y="478"/>
                    <a:pt x="4424" y="480"/>
                  </a:cubicBezTo>
                  <a:cubicBezTo>
                    <a:pt x="4270" y="348"/>
                    <a:pt x="4084" y="322"/>
                    <a:pt x="3892" y="322"/>
                  </a:cubicBezTo>
                  <a:cubicBezTo>
                    <a:pt x="3877" y="322"/>
                    <a:pt x="3862" y="322"/>
                    <a:pt x="3847" y="322"/>
                  </a:cubicBezTo>
                  <a:cubicBezTo>
                    <a:pt x="3824" y="299"/>
                    <a:pt x="3786" y="284"/>
                    <a:pt x="3751" y="284"/>
                  </a:cubicBezTo>
                  <a:cubicBezTo>
                    <a:pt x="3600" y="185"/>
                    <a:pt x="3434" y="149"/>
                    <a:pt x="3264" y="149"/>
                  </a:cubicBezTo>
                  <a:cubicBezTo>
                    <a:pt x="3231" y="149"/>
                    <a:pt x="3197" y="151"/>
                    <a:pt x="3163" y="153"/>
                  </a:cubicBezTo>
                  <a:cubicBezTo>
                    <a:pt x="2491" y="53"/>
                    <a:pt x="1811" y="38"/>
                    <a:pt x="1134" y="38"/>
                  </a:cubicBezTo>
                  <a:cubicBezTo>
                    <a:pt x="1018" y="15"/>
                    <a:pt x="902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48"/>
          <p:cNvGrpSpPr/>
          <p:nvPr/>
        </p:nvGrpSpPr>
        <p:grpSpPr>
          <a:xfrm>
            <a:off x="1030435" y="637073"/>
            <a:ext cx="421961" cy="283054"/>
            <a:chOff x="1285890" y="4364649"/>
            <a:chExt cx="364671" cy="244624"/>
          </a:xfrm>
        </p:grpSpPr>
        <p:sp>
          <p:nvSpPr>
            <p:cNvPr id="8155" name="Google Shape;8155;p48"/>
            <p:cNvSpPr/>
            <p:nvPr/>
          </p:nvSpPr>
          <p:spPr>
            <a:xfrm>
              <a:off x="1285890" y="4364649"/>
              <a:ext cx="364671" cy="244624"/>
            </a:xfrm>
            <a:custGeom>
              <a:avLst/>
              <a:gdLst/>
              <a:ahLst/>
              <a:cxnLst/>
              <a:rect l="l" t="t" r="r" b="b"/>
              <a:pathLst>
                <a:path w="11756" h="7886" extrusionOk="0">
                  <a:moveTo>
                    <a:pt x="5415" y="377"/>
                  </a:moveTo>
                  <a:cubicBezTo>
                    <a:pt x="5480" y="408"/>
                    <a:pt x="5553" y="431"/>
                    <a:pt x="5630" y="442"/>
                  </a:cubicBezTo>
                  <a:cubicBezTo>
                    <a:pt x="6883" y="496"/>
                    <a:pt x="8159" y="550"/>
                    <a:pt x="9292" y="1146"/>
                  </a:cubicBezTo>
                  <a:cubicBezTo>
                    <a:pt x="10187" y="1614"/>
                    <a:pt x="11129" y="2125"/>
                    <a:pt x="11102" y="3378"/>
                  </a:cubicBezTo>
                  <a:cubicBezTo>
                    <a:pt x="11110" y="3647"/>
                    <a:pt x="11002" y="3897"/>
                    <a:pt x="11056" y="4154"/>
                  </a:cubicBezTo>
                  <a:cubicBezTo>
                    <a:pt x="11037" y="4166"/>
                    <a:pt x="11025" y="4193"/>
                    <a:pt x="11029" y="4243"/>
                  </a:cubicBezTo>
                  <a:cubicBezTo>
                    <a:pt x="10894" y="4834"/>
                    <a:pt x="10541" y="5257"/>
                    <a:pt x="10030" y="5568"/>
                  </a:cubicBezTo>
                  <a:cubicBezTo>
                    <a:pt x="9496" y="5899"/>
                    <a:pt x="8908" y="6029"/>
                    <a:pt x="8293" y="6152"/>
                  </a:cubicBezTo>
                  <a:cubicBezTo>
                    <a:pt x="7561" y="6303"/>
                    <a:pt x="6833" y="6395"/>
                    <a:pt x="6095" y="6395"/>
                  </a:cubicBezTo>
                  <a:cubicBezTo>
                    <a:pt x="5853" y="6395"/>
                    <a:pt x="5610" y="6385"/>
                    <a:pt x="5365" y="6364"/>
                  </a:cubicBezTo>
                  <a:cubicBezTo>
                    <a:pt x="4546" y="6295"/>
                    <a:pt x="3732" y="6172"/>
                    <a:pt x="2917" y="6053"/>
                  </a:cubicBezTo>
                  <a:lnTo>
                    <a:pt x="2898" y="6049"/>
                  </a:lnTo>
                  <a:cubicBezTo>
                    <a:pt x="2760" y="5899"/>
                    <a:pt x="2571" y="5880"/>
                    <a:pt x="2383" y="5876"/>
                  </a:cubicBezTo>
                  <a:cubicBezTo>
                    <a:pt x="2306" y="5834"/>
                    <a:pt x="2229" y="5787"/>
                    <a:pt x="2149" y="5749"/>
                  </a:cubicBezTo>
                  <a:cubicBezTo>
                    <a:pt x="1380" y="5399"/>
                    <a:pt x="619" y="5038"/>
                    <a:pt x="366" y="4127"/>
                  </a:cubicBezTo>
                  <a:cubicBezTo>
                    <a:pt x="350" y="3974"/>
                    <a:pt x="346" y="3820"/>
                    <a:pt x="358" y="3666"/>
                  </a:cubicBezTo>
                  <a:cubicBezTo>
                    <a:pt x="381" y="3574"/>
                    <a:pt x="389" y="3482"/>
                    <a:pt x="385" y="3393"/>
                  </a:cubicBezTo>
                  <a:cubicBezTo>
                    <a:pt x="446" y="3001"/>
                    <a:pt x="608" y="2633"/>
                    <a:pt x="842" y="2310"/>
                  </a:cubicBezTo>
                  <a:cubicBezTo>
                    <a:pt x="961" y="2148"/>
                    <a:pt x="1088" y="1983"/>
                    <a:pt x="1211" y="1822"/>
                  </a:cubicBezTo>
                  <a:cubicBezTo>
                    <a:pt x="1249" y="1783"/>
                    <a:pt x="1284" y="1745"/>
                    <a:pt x="1322" y="1710"/>
                  </a:cubicBezTo>
                  <a:cubicBezTo>
                    <a:pt x="1361" y="1733"/>
                    <a:pt x="1403" y="1745"/>
                    <a:pt x="1453" y="1745"/>
                  </a:cubicBezTo>
                  <a:cubicBezTo>
                    <a:pt x="2368" y="1192"/>
                    <a:pt x="3382" y="896"/>
                    <a:pt x="4412" y="627"/>
                  </a:cubicBezTo>
                  <a:cubicBezTo>
                    <a:pt x="4527" y="577"/>
                    <a:pt x="4646" y="550"/>
                    <a:pt x="4765" y="535"/>
                  </a:cubicBezTo>
                  <a:cubicBezTo>
                    <a:pt x="4892" y="531"/>
                    <a:pt x="5015" y="504"/>
                    <a:pt x="5131" y="465"/>
                  </a:cubicBezTo>
                  <a:cubicBezTo>
                    <a:pt x="5173" y="446"/>
                    <a:pt x="5211" y="415"/>
                    <a:pt x="5242" y="377"/>
                  </a:cubicBezTo>
                  <a:cubicBezTo>
                    <a:pt x="5271" y="381"/>
                    <a:pt x="5300" y="383"/>
                    <a:pt x="5328" y="383"/>
                  </a:cubicBezTo>
                  <a:cubicBezTo>
                    <a:pt x="5357" y="383"/>
                    <a:pt x="5386" y="381"/>
                    <a:pt x="5415" y="377"/>
                  </a:cubicBezTo>
                  <a:close/>
                  <a:moveTo>
                    <a:pt x="10568" y="5760"/>
                  </a:moveTo>
                  <a:cubicBezTo>
                    <a:pt x="10568" y="5760"/>
                    <a:pt x="10568" y="5760"/>
                    <a:pt x="10568" y="5760"/>
                  </a:cubicBezTo>
                  <a:cubicBezTo>
                    <a:pt x="10472" y="5922"/>
                    <a:pt x="10322" y="6064"/>
                    <a:pt x="10314" y="6268"/>
                  </a:cubicBezTo>
                  <a:cubicBezTo>
                    <a:pt x="10291" y="6266"/>
                    <a:pt x="10269" y="6265"/>
                    <a:pt x="10247" y="6265"/>
                  </a:cubicBezTo>
                  <a:cubicBezTo>
                    <a:pt x="10015" y="6265"/>
                    <a:pt x="9819" y="6369"/>
                    <a:pt x="9619" y="6468"/>
                  </a:cubicBezTo>
                  <a:cubicBezTo>
                    <a:pt x="9277" y="6625"/>
                    <a:pt x="8919" y="6744"/>
                    <a:pt x="8554" y="6836"/>
                  </a:cubicBezTo>
                  <a:cubicBezTo>
                    <a:pt x="9227" y="6625"/>
                    <a:pt x="9857" y="6302"/>
                    <a:pt x="10429" y="5891"/>
                  </a:cubicBezTo>
                  <a:cubicBezTo>
                    <a:pt x="10474" y="5846"/>
                    <a:pt x="10523" y="5805"/>
                    <a:pt x="10568" y="5760"/>
                  </a:cubicBezTo>
                  <a:close/>
                  <a:moveTo>
                    <a:pt x="1357" y="6064"/>
                  </a:moveTo>
                  <a:cubicBezTo>
                    <a:pt x="1403" y="6095"/>
                    <a:pt x="1457" y="6129"/>
                    <a:pt x="1511" y="6160"/>
                  </a:cubicBezTo>
                  <a:cubicBezTo>
                    <a:pt x="1591" y="6210"/>
                    <a:pt x="1668" y="6264"/>
                    <a:pt x="1749" y="6314"/>
                  </a:cubicBezTo>
                  <a:cubicBezTo>
                    <a:pt x="2148" y="6500"/>
                    <a:pt x="2533" y="6758"/>
                    <a:pt x="2975" y="6758"/>
                  </a:cubicBezTo>
                  <a:cubicBezTo>
                    <a:pt x="3109" y="6758"/>
                    <a:pt x="3248" y="6735"/>
                    <a:pt x="3394" y="6679"/>
                  </a:cubicBezTo>
                  <a:cubicBezTo>
                    <a:pt x="3397" y="6671"/>
                    <a:pt x="3401" y="6667"/>
                    <a:pt x="3405" y="6667"/>
                  </a:cubicBezTo>
                  <a:cubicBezTo>
                    <a:pt x="3444" y="6721"/>
                    <a:pt x="3470" y="6783"/>
                    <a:pt x="3470" y="6852"/>
                  </a:cubicBezTo>
                  <a:cubicBezTo>
                    <a:pt x="4410" y="7045"/>
                    <a:pt x="5344" y="7181"/>
                    <a:pt x="6258" y="7181"/>
                  </a:cubicBezTo>
                  <a:cubicBezTo>
                    <a:pt x="6526" y="7181"/>
                    <a:pt x="6792" y="7169"/>
                    <a:pt x="7056" y="7144"/>
                  </a:cubicBezTo>
                  <a:lnTo>
                    <a:pt x="7056" y="7144"/>
                  </a:lnTo>
                  <a:cubicBezTo>
                    <a:pt x="6563" y="7207"/>
                    <a:pt x="6067" y="7239"/>
                    <a:pt x="5572" y="7239"/>
                  </a:cubicBezTo>
                  <a:cubicBezTo>
                    <a:pt x="4809" y="7239"/>
                    <a:pt x="4047" y="7163"/>
                    <a:pt x="3301" y="7009"/>
                  </a:cubicBezTo>
                  <a:cubicBezTo>
                    <a:pt x="3144" y="7006"/>
                    <a:pt x="2982" y="7006"/>
                    <a:pt x="2825" y="6952"/>
                  </a:cubicBezTo>
                  <a:cubicBezTo>
                    <a:pt x="2767" y="6932"/>
                    <a:pt x="2713" y="6913"/>
                    <a:pt x="2652" y="6898"/>
                  </a:cubicBezTo>
                  <a:cubicBezTo>
                    <a:pt x="2541" y="6863"/>
                    <a:pt x="2437" y="6825"/>
                    <a:pt x="2337" y="6783"/>
                  </a:cubicBezTo>
                  <a:cubicBezTo>
                    <a:pt x="2287" y="6760"/>
                    <a:pt x="2233" y="6740"/>
                    <a:pt x="2183" y="6725"/>
                  </a:cubicBezTo>
                  <a:cubicBezTo>
                    <a:pt x="2018" y="6690"/>
                    <a:pt x="1864" y="6614"/>
                    <a:pt x="1745" y="6506"/>
                  </a:cubicBezTo>
                  <a:cubicBezTo>
                    <a:pt x="1722" y="6487"/>
                    <a:pt x="1703" y="6468"/>
                    <a:pt x="1676" y="6448"/>
                  </a:cubicBezTo>
                  <a:cubicBezTo>
                    <a:pt x="1634" y="6410"/>
                    <a:pt x="1588" y="6371"/>
                    <a:pt x="1534" y="6341"/>
                  </a:cubicBezTo>
                  <a:cubicBezTo>
                    <a:pt x="1530" y="6337"/>
                    <a:pt x="1522" y="6337"/>
                    <a:pt x="1518" y="6337"/>
                  </a:cubicBezTo>
                  <a:cubicBezTo>
                    <a:pt x="1538" y="6275"/>
                    <a:pt x="1495" y="6222"/>
                    <a:pt x="1453" y="6168"/>
                  </a:cubicBezTo>
                  <a:cubicBezTo>
                    <a:pt x="1407" y="6141"/>
                    <a:pt x="1365" y="6110"/>
                    <a:pt x="1322" y="6087"/>
                  </a:cubicBezTo>
                  <a:cubicBezTo>
                    <a:pt x="1330" y="6083"/>
                    <a:pt x="1346" y="6072"/>
                    <a:pt x="1357" y="6064"/>
                  </a:cubicBezTo>
                  <a:close/>
                  <a:moveTo>
                    <a:pt x="6245" y="0"/>
                  </a:moveTo>
                  <a:cubicBezTo>
                    <a:pt x="6187" y="0"/>
                    <a:pt x="6126" y="4"/>
                    <a:pt x="6072" y="23"/>
                  </a:cubicBezTo>
                  <a:cubicBezTo>
                    <a:pt x="6010" y="23"/>
                    <a:pt x="5945" y="31"/>
                    <a:pt x="5884" y="39"/>
                  </a:cubicBezTo>
                  <a:lnTo>
                    <a:pt x="5599" y="20"/>
                  </a:lnTo>
                  <a:cubicBezTo>
                    <a:pt x="5582" y="39"/>
                    <a:pt x="5557" y="49"/>
                    <a:pt x="5532" y="49"/>
                  </a:cubicBezTo>
                  <a:cubicBezTo>
                    <a:pt x="5513" y="49"/>
                    <a:pt x="5493" y="43"/>
                    <a:pt x="5476" y="31"/>
                  </a:cubicBezTo>
                  <a:cubicBezTo>
                    <a:pt x="5461" y="50"/>
                    <a:pt x="5442" y="70"/>
                    <a:pt x="5426" y="89"/>
                  </a:cubicBezTo>
                  <a:cubicBezTo>
                    <a:pt x="5384" y="93"/>
                    <a:pt x="5346" y="108"/>
                    <a:pt x="5319" y="135"/>
                  </a:cubicBezTo>
                  <a:cubicBezTo>
                    <a:pt x="5265" y="81"/>
                    <a:pt x="5205" y="71"/>
                    <a:pt x="5140" y="71"/>
                  </a:cubicBezTo>
                  <a:cubicBezTo>
                    <a:pt x="5117" y="71"/>
                    <a:pt x="5093" y="72"/>
                    <a:pt x="5069" y="73"/>
                  </a:cubicBezTo>
                  <a:cubicBezTo>
                    <a:pt x="5015" y="89"/>
                    <a:pt x="4961" y="104"/>
                    <a:pt x="4908" y="123"/>
                  </a:cubicBezTo>
                  <a:lnTo>
                    <a:pt x="4769" y="104"/>
                  </a:lnTo>
                  <a:cubicBezTo>
                    <a:pt x="4747" y="122"/>
                    <a:pt x="4723" y="131"/>
                    <a:pt x="4697" y="131"/>
                  </a:cubicBezTo>
                  <a:cubicBezTo>
                    <a:pt x="4678" y="131"/>
                    <a:pt x="4658" y="126"/>
                    <a:pt x="4639" y="116"/>
                  </a:cubicBezTo>
                  <a:cubicBezTo>
                    <a:pt x="4627" y="135"/>
                    <a:pt x="4616" y="154"/>
                    <a:pt x="4604" y="169"/>
                  </a:cubicBezTo>
                  <a:cubicBezTo>
                    <a:pt x="4564" y="166"/>
                    <a:pt x="4526" y="164"/>
                    <a:pt x="4489" y="164"/>
                  </a:cubicBezTo>
                  <a:cubicBezTo>
                    <a:pt x="4452" y="164"/>
                    <a:pt x="4416" y="166"/>
                    <a:pt x="4377" y="169"/>
                  </a:cubicBezTo>
                  <a:lnTo>
                    <a:pt x="4262" y="227"/>
                  </a:lnTo>
                  <a:lnTo>
                    <a:pt x="4212" y="216"/>
                  </a:lnTo>
                  <a:lnTo>
                    <a:pt x="4185" y="258"/>
                  </a:lnTo>
                  <a:cubicBezTo>
                    <a:pt x="4170" y="266"/>
                    <a:pt x="4151" y="269"/>
                    <a:pt x="4135" y="273"/>
                  </a:cubicBezTo>
                  <a:cubicBezTo>
                    <a:pt x="4118" y="275"/>
                    <a:pt x="4100" y="276"/>
                    <a:pt x="4083" y="276"/>
                  </a:cubicBezTo>
                  <a:cubicBezTo>
                    <a:pt x="4044" y="276"/>
                    <a:pt x="4006" y="273"/>
                    <a:pt x="3967" y="273"/>
                  </a:cubicBezTo>
                  <a:cubicBezTo>
                    <a:pt x="3908" y="273"/>
                    <a:pt x="3849" y="280"/>
                    <a:pt x="3793" y="316"/>
                  </a:cubicBezTo>
                  <a:cubicBezTo>
                    <a:pt x="3777" y="337"/>
                    <a:pt x="3749" y="350"/>
                    <a:pt x="3722" y="350"/>
                  </a:cubicBezTo>
                  <a:cubicBezTo>
                    <a:pt x="3705" y="350"/>
                    <a:pt x="3689" y="345"/>
                    <a:pt x="3674" y="335"/>
                  </a:cubicBezTo>
                  <a:cubicBezTo>
                    <a:pt x="3616" y="376"/>
                    <a:pt x="3549" y="378"/>
                    <a:pt x="3481" y="378"/>
                  </a:cubicBezTo>
                  <a:cubicBezTo>
                    <a:pt x="3473" y="378"/>
                    <a:pt x="3465" y="378"/>
                    <a:pt x="3456" y="378"/>
                  </a:cubicBezTo>
                  <a:cubicBezTo>
                    <a:pt x="3380" y="378"/>
                    <a:pt x="3305" y="381"/>
                    <a:pt x="3244" y="438"/>
                  </a:cubicBezTo>
                  <a:lnTo>
                    <a:pt x="3228" y="442"/>
                  </a:lnTo>
                  <a:cubicBezTo>
                    <a:pt x="2963" y="554"/>
                    <a:pt x="2621" y="404"/>
                    <a:pt x="2410" y="688"/>
                  </a:cubicBezTo>
                  <a:cubicBezTo>
                    <a:pt x="2352" y="711"/>
                    <a:pt x="2302" y="746"/>
                    <a:pt x="2256" y="788"/>
                  </a:cubicBezTo>
                  <a:lnTo>
                    <a:pt x="2237" y="796"/>
                  </a:lnTo>
                  <a:cubicBezTo>
                    <a:pt x="2172" y="880"/>
                    <a:pt x="2041" y="834"/>
                    <a:pt x="1983" y="930"/>
                  </a:cubicBezTo>
                  <a:cubicBezTo>
                    <a:pt x="1926" y="961"/>
                    <a:pt x="1880" y="996"/>
                    <a:pt x="1830" y="1038"/>
                  </a:cubicBezTo>
                  <a:lnTo>
                    <a:pt x="1807" y="1046"/>
                  </a:lnTo>
                  <a:cubicBezTo>
                    <a:pt x="1749" y="1134"/>
                    <a:pt x="1603" y="1080"/>
                    <a:pt x="1565" y="1199"/>
                  </a:cubicBezTo>
                  <a:cubicBezTo>
                    <a:pt x="1495" y="1199"/>
                    <a:pt x="1434" y="1253"/>
                    <a:pt x="1422" y="1326"/>
                  </a:cubicBezTo>
                  <a:cubicBezTo>
                    <a:pt x="1346" y="1326"/>
                    <a:pt x="1303" y="1384"/>
                    <a:pt x="1257" y="1438"/>
                  </a:cubicBezTo>
                  <a:cubicBezTo>
                    <a:pt x="1223" y="1468"/>
                    <a:pt x="1199" y="1522"/>
                    <a:pt x="1207" y="1576"/>
                  </a:cubicBezTo>
                  <a:cubicBezTo>
                    <a:pt x="1176" y="1580"/>
                    <a:pt x="1150" y="1580"/>
                    <a:pt x="1119" y="1580"/>
                  </a:cubicBezTo>
                  <a:cubicBezTo>
                    <a:pt x="1119" y="1618"/>
                    <a:pt x="1111" y="1653"/>
                    <a:pt x="1096" y="1687"/>
                  </a:cubicBezTo>
                  <a:cubicBezTo>
                    <a:pt x="1053" y="1687"/>
                    <a:pt x="1011" y="1691"/>
                    <a:pt x="961" y="1695"/>
                  </a:cubicBezTo>
                  <a:cubicBezTo>
                    <a:pt x="954" y="1768"/>
                    <a:pt x="900" y="1826"/>
                    <a:pt x="831" y="1841"/>
                  </a:cubicBezTo>
                  <a:cubicBezTo>
                    <a:pt x="823" y="1910"/>
                    <a:pt x="773" y="1968"/>
                    <a:pt x="700" y="1983"/>
                  </a:cubicBezTo>
                  <a:cubicBezTo>
                    <a:pt x="669" y="2083"/>
                    <a:pt x="623" y="2179"/>
                    <a:pt x="515" y="2218"/>
                  </a:cubicBezTo>
                  <a:cubicBezTo>
                    <a:pt x="496" y="2325"/>
                    <a:pt x="466" y="2425"/>
                    <a:pt x="362" y="2483"/>
                  </a:cubicBezTo>
                  <a:cubicBezTo>
                    <a:pt x="350" y="2598"/>
                    <a:pt x="316" y="2698"/>
                    <a:pt x="200" y="2744"/>
                  </a:cubicBezTo>
                  <a:cubicBezTo>
                    <a:pt x="193" y="2832"/>
                    <a:pt x="189" y="2925"/>
                    <a:pt x="177" y="3013"/>
                  </a:cubicBezTo>
                  <a:cubicBezTo>
                    <a:pt x="150" y="3032"/>
                    <a:pt x="116" y="3040"/>
                    <a:pt x="77" y="3040"/>
                  </a:cubicBezTo>
                  <a:cubicBezTo>
                    <a:pt x="54" y="3347"/>
                    <a:pt x="24" y="3659"/>
                    <a:pt x="1" y="3966"/>
                  </a:cubicBezTo>
                  <a:cubicBezTo>
                    <a:pt x="39" y="4016"/>
                    <a:pt x="77" y="4070"/>
                    <a:pt x="120" y="4116"/>
                  </a:cubicBezTo>
                  <a:cubicBezTo>
                    <a:pt x="58" y="4362"/>
                    <a:pt x="131" y="4581"/>
                    <a:pt x="227" y="4800"/>
                  </a:cubicBezTo>
                  <a:cubicBezTo>
                    <a:pt x="216" y="4800"/>
                    <a:pt x="208" y="4800"/>
                    <a:pt x="197" y="4804"/>
                  </a:cubicBezTo>
                  <a:cubicBezTo>
                    <a:pt x="150" y="4900"/>
                    <a:pt x="135" y="4992"/>
                    <a:pt x="231" y="5073"/>
                  </a:cubicBezTo>
                  <a:cubicBezTo>
                    <a:pt x="358" y="5299"/>
                    <a:pt x="135" y="5561"/>
                    <a:pt x="312" y="5784"/>
                  </a:cubicBezTo>
                  <a:cubicBezTo>
                    <a:pt x="339" y="5791"/>
                    <a:pt x="346" y="5822"/>
                    <a:pt x="339" y="5845"/>
                  </a:cubicBezTo>
                  <a:cubicBezTo>
                    <a:pt x="331" y="5849"/>
                    <a:pt x="331" y="5857"/>
                    <a:pt x="327" y="5860"/>
                  </a:cubicBezTo>
                  <a:cubicBezTo>
                    <a:pt x="331" y="5941"/>
                    <a:pt x="381" y="6014"/>
                    <a:pt x="454" y="6056"/>
                  </a:cubicBezTo>
                  <a:lnTo>
                    <a:pt x="454" y="6053"/>
                  </a:lnTo>
                  <a:cubicBezTo>
                    <a:pt x="496" y="6176"/>
                    <a:pt x="581" y="6283"/>
                    <a:pt x="704" y="6345"/>
                  </a:cubicBezTo>
                  <a:lnTo>
                    <a:pt x="708" y="6348"/>
                  </a:lnTo>
                  <a:cubicBezTo>
                    <a:pt x="734" y="6387"/>
                    <a:pt x="776" y="6409"/>
                    <a:pt x="820" y="6409"/>
                  </a:cubicBezTo>
                  <a:cubicBezTo>
                    <a:pt x="834" y="6409"/>
                    <a:pt x="848" y="6407"/>
                    <a:pt x="861" y="6402"/>
                  </a:cubicBezTo>
                  <a:cubicBezTo>
                    <a:pt x="869" y="6398"/>
                    <a:pt x="881" y="6395"/>
                    <a:pt x="884" y="6387"/>
                  </a:cubicBezTo>
                  <a:lnTo>
                    <a:pt x="1053" y="6533"/>
                  </a:lnTo>
                  <a:lnTo>
                    <a:pt x="1073" y="6552"/>
                  </a:lnTo>
                  <a:cubicBezTo>
                    <a:pt x="1080" y="6644"/>
                    <a:pt x="1138" y="6664"/>
                    <a:pt x="1215" y="6664"/>
                  </a:cubicBezTo>
                  <a:lnTo>
                    <a:pt x="1234" y="6675"/>
                  </a:lnTo>
                  <a:cubicBezTo>
                    <a:pt x="1234" y="6710"/>
                    <a:pt x="1242" y="6748"/>
                    <a:pt x="1242" y="6783"/>
                  </a:cubicBezTo>
                  <a:lnTo>
                    <a:pt x="1472" y="6829"/>
                  </a:lnTo>
                  <a:lnTo>
                    <a:pt x="1480" y="6840"/>
                  </a:lnTo>
                  <a:cubicBezTo>
                    <a:pt x="1476" y="6902"/>
                    <a:pt x="1522" y="6956"/>
                    <a:pt x="1591" y="6959"/>
                  </a:cubicBezTo>
                  <a:lnTo>
                    <a:pt x="1614" y="6959"/>
                  </a:lnTo>
                  <a:lnTo>
                    <a:pt x="1638" y="6975"/>
                  </a:lnTo>
                  <a:cubicBezTo>
                    <a:pt x="1645" y="7009"/>
                    <a:pt x="1649" y="7040"/>
                    <a:pt x="1649" y="7075"/>
                  </a:cubicBezTo>
                  <a:lnTo>
                    <a:pt x="2018" y="7125"/>
                  </a:lnTo>
                  <a:lnTo>
                    <a:pt x="2041" y="7136"/>
                  </a:lnTo>
                  <a:cubicBezTo>
                    <a:pt x="2049" y="7171"/>
                    <a:pt x="2053" y="7205"/>
                    <a:pt x="2053" y="7240"/>
                  </a:cubicBezTo>
                  <a:cubicBezTo>
                    <a:pt x="2087" y="7240"/>
                    <a:pt x="2118" y="7232"/>
                    <a:pt x="2152" y="7228"/>
                  </a:cubicBezTo>
                  <a:lnTo>
                    <a:pt x="2322" y="7378"/>
                  </a:lnTo>
                  <a:cubicBezTo>
                    <a:pt x="2364" y="7378"/>
                    <a:pt x="2414" y="7382"/>
                    <a:pt x="2456" y="7394"/>
                  </a:cubicBezTo>
                  <a:cubicBezTo>
                    <a:pt x="3403" y="7697"/>
                    <a:pt x="4360" y="7885"/>
                    <a:pt x="5332" y="7885"/>
                  </a:cubicBezTo>
                  <a:cubicBezTo>
                    <a:pt x="5799" y="7885"/>
                    <a:pt x="6269" y="7842"/>
                    <a:pt x="6744" y="7747"/>
                  </a:cubicBezTo>
                  <a:cubicBezTo>
                    <a:pt x="6746" y="7747"/>
                    <a:pt x="6747" y="7747"/>
                    <a:pt x="6749" y="7747"/>
                  </a:cubicBezTo>
                  <a:cubicBezTo>
                    <a:pt x="6767" y="7747"/>
                    <a:pt x="6785" y="7767"/>
                    <a:pt x="6806" y="7778"/>
                  </a:cubicBezTo>
                  <a:cubicBezTo>
                    <a:pt x="6936" y="7700"/>
                    <a:pt x="7068" y="7677"/>
                    <a:pt x="7206" y="7677"/>
                  </a:cubicBezTo>
                  <a:cubicBezTo>
                    <a:pt x="7260" y="7677"/>
                    <a:pt x="7315" y="7680"/>
                    <a:pt x="7371" y="7686"/>
                  </a:cubicBezTo>
                  <a:cubicBezTo>
                    <a:pt x="7574" y="7540"/>
                    <a:pt x="7817" y="7570"/>
                    <a:pt x="8051" y="7559"/>
                  </a:cubicBezTo>
                  <a:cubicBezTo>
                    <a:pt x="8466" y="7417"/>
                    <a:pt x="8873" y="7267"/>
                    <a:pt x="9315" y="7225"/>
                  </a:cubicBezTo>
                  <a:cubicBezTo>
                    <a:pt x="9388" y="7117"/>
                    <a:pt x="9492" y="7109"/>
                    <a:pt x="9603" y="7109"/>
                  </a:cubicBezTo>
                  <a:cubicBezTo>
                    <a:pt x="9666" y="7016"/>
                    <a:pt x="9755" y="7001"/>
                    <a:pt x="9850" y="7001"/>
                  </a:cubicBezTo>
                  <a:cubicBezTo>
                    <a:pt x="9865" y="7001"/>
                    <a:pt x="9880" y="7001"/>
                    <a:pt x="9895" y="7002"/>
                  </a:cubicBezTo>
                  <a:cubicBezTo>
                    <a:pt x="9965" y="6902"/>
                    <a:pt x="10061" y="6879"/>
                    <a:pt x="10168" y="6875"/>
                  </a:cubicBezTo>
                  <a:lnTo>
                    <a:pt x="10506" y="6533"/>
                  </a:lnTo>
                  <a:lnTo>
                    <a:pt x="10745" y="6356"/>
                  </a:lnTo>
                  <a:cubicBezTo>
                    <a:pt x="10775" y="6252"/>
                    <a:pt x="10798" y="6149"/>
                    <a:pt x="10910" y="6095"/>
                  </a:cubicBezTo>
                  <a:cubicBezTo>
                    <a:pt x="10925" y="5983"/>
                    <a:pt x="10956" y="5883"/>
                    <a:pt x="11060" y="5822"/>
                  </a:cubicBezTo>
                  <a:cubicBezTo>
                    <a:pt x="11067" y="5734"/>
                    <a:pt x="11079" y="5653"/>
                    <a:pt x="11090" y="5568"/>
                  </a:cubicBezTo>
                  <a:lnTo>
                    <a:pt x="11098" y="5561"/>
                  </a:lnTo>
                  <a:cubicBezTo>
                    <a:pt x="11109" y="5563"/>
                    <a:pt x="11121" y="5564"/>
                    <a:pt x="11133" y="5564"/>
                  </a:cubicBezTo>
                  <a:cubicBezTo>
                    <a:pt x="11161" y="5564"/>
                    <a:pt x="11190" y="5558"/>
                    <a:pt x="11217" y="5553"/>
                  </a:cubicBezTo>
                  <a:cubicBezTo>
                    <a:pt x="11221" y="5511"/>
                    <a:pt x="11217" y="5465"/>
                    <a:pt x="11202" y="5422"/>
                  </a:cubicBezTo>
                  <a:lnTo>
                    <a:pt x="11348" y="5265"/>
                  </a:lnTo>
                  <a:cubicBezTo>
                    <a:pt x="11367" y="5150"/>
                    <a:pt x="11386" y="5034"/>
                    <a:pt x="11406" y="4915"/>
                  </a:cubicBezTo>
                  <a:cubicBezTo>
                    <a:pt x="11420" y="4919"/>
                    <a:pt x="11434" y="4921"/>
                    <a:pt x="11446" y="4921"/>
                  </a:cubicBezTo>
                  <a:cubicBezTo>
                    <a:pt x="11496" y="4921"/>
                    <a:pt x="11522" y="4888"/>
                    <a:pt x="11525" y="4823"/>
                  </a:cubicBezTo>
                  <a:lnTo>
                    <a:pt x="11509" y="4781"/>
                  </a:lnTo>
                  <a:lnTo>
                    <a:pt x="11544" y="4750"/>
                  </a:lnTo>
                  <a:cubicBezTo>
                    <a:pt x="11682" y="3989"/>
                    <a:pt x="11755" y="3213"/>
                    <a:pt x="11621" y="2433"/>
                  </a:cubicBezTo>
                  <a:lnTo>
                    <a:pt x="11621" y="2433"/>
                  </a:lnTo>
                  <a:lnTo>
                    <a:pt x="11625" y="2444"/>
                  </a:lnTo>
                  <a:cubicBezTo>
                    <a:pt x="11544" y="2056"/>
                    <a:pt x="11110" y="1933"/>
                    <a:pt x="10967" y="1587"/>
                  </a:cubicBezTo>
                  <a:lnTo>
                    <a:pt x="10967" y="1587"/>
                  </a:lnTo>
                  <a:lnTo>
                    <a:pt x="10975" y="1599"/>
                  </a:lnTo>
                  <a:cubicBezTo>
                    <a:pt x="10960" y="1461"/>
                    <a:pt x="10802" y="1495"/>
                    <a:pt x="10745" y="1414"/>
                  </a:cubicBezTo>
                  <a:lnTo>
                    <a:pt x="10737" y="1407"/>
                  </a:lnTo>
                  <a:cubicBezTo>
                    <a:pt x="10691" y="1361"/>
                    <a:pt x="10660" y="1299"/>
                    <a:pt x="10587" y="1288"/>
                  </a:cubicBezTo>
                  <a:lnTo>
                    <a:pt x="10587" y="1292"/>
                  </a:lnTo>
                  <a:cubicBezTo>
                    <a:pt x="10499" y="1138"/>
                    <a:pt x="10337" y="1076"/>
                    <a:pt x="10207" y="980"/>
                  </a:cubicBezTo>
                  <a:cubicBezTo>
                    <a:pt x="10149" y="880"/>
                    <a:pt x="10018" y="903"/>
                    <a:pt x="9953" y="827"/>
                  </a:cubicBezTo>
                  <a:lnTo>
                    <a:pt x="9941" y="823"/>
                  </a:lnTo>
                  <a:cubicBezTo>
                    <a:pt x="9880" y="727"/>
                    <a:pt x="9757" y="746"/>
                    <a:pt x="9680" y="677"/>
                  </a:cubicBezTo>
                  <a:lnTo>
                    <a:pt x="9672" y="677"/>
                  </a:lnTo>
                  <a:cubicBezTo>
                    <a:pt x="9584" y="519"/>
                    <a:pt x="9384" y="631"/>
                    <a:pt x="9277" y="515"/>
                  </a:cubicBezTo>
                  <a:lnTo>
                    <a:pt x="9269" y="519"/>
                  </a:lnTo>
                  <a:cubicBezTo>
                    <a:pt x="9135" y="339"/>
                    <a:pt x="8885" y="496"/>
                    <a:pt x="8739" y="346"/>
                  </a:cubicBezTo>
                  <a:lnTo>
                    <a:pt x="8731" y="346"/>
                  </a:lnTo>
                  <a:cubicBezTo>
                    <a:pt x="8616" y="252"/>
                    <a:pt x="8485" y="244"/>
                    <a:pt x="8354" y="244"/>
                  </a:cubicBezTo>
                  <a:cubicBezTo>
                    <a:pt x="8327" y="244"/>
                    <a:pt x="8301" y="245"/>
                    <a:pt x="8274" y="245"/>
                  </a:cubicBezTo>
                  <a:cubicBezTo>
                    <a:pt x="8212" y="245"/>
                    <a:pt x="8149" y="243"/>
                    <a:pt x="8089" y="231"/>
                  </a:cubicBezTo>
                  <a:cubicBezTo>
                    <a:pt x="8078" y="196"/>
                    <a:pt x="8051" y="177"/>
                    <a:pt x="8016" y="173"/>
                  </a:cubicBezTo>
                  <a:cubicBezTo>
                    <a:pt x="8006" y="185"/>
                    <a:pt x="7991" y="191"/>
                    <a:pt x="7976" y="191"/>
                  </a:cubicBezTo>
                  <a:cubicBezTo>
                    <a:pt x="7962" y="191"/>
                    <a:pt x="7949" y="186"/>
                    <a:pt x="7939" y="177"/>
                  </a:cubicBezTo>
                  <a:cubicBezTo>
                    <a:pt x="7936" y="173"/>
                    <a:pt x="7932" y="169"/>
                    <a:pt x="7932" y="166"/>
                  </a:cubicBezTo>
                  <a:lnTo>
                    <a:pt x="7597" y="146"/>
                  </a:lnTo>
                  <a:cubicBezTo>
                    <a:pt x="7309" y="112"/>
                    <a:pt x="7021" y="108"/>
                    <a:pt x="6733" y="77"/>
                  </a:cubicBezTo>
                  <a:cubicBezTo>
                    <a:pt x="6671" y="62"/>
                    <a:pt x="6610" y="43"/>
                    <a:pt x="6548" y="20"/>
                  </a:cubicBezTo>
                  <a:cubicBezTo>
                    <a:pt x="6485" y="29"/>
                    <a:pt x="6424" y="55"/>
                    <a:pt x="6365" y="55"/>
                  </a:cubicBezTo>
                  <a:cubicBezTo>
                    <a:pt x="6323" y="55"/>
                    <a:pt x="6283" y="42"/>
                    <a:pt x="62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48"/>
            <p:cNvSpPr/>
            <p:nvPr/>
          </p:nvSpPr>
          <p:spPr>
            <a:xfrm>
              <a:off x="1333320" y="4400757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28" h="28" extrusionOk="0">
                  <a:moveTo>
                    <a:pt x="28" y="28"/>
                  </a:moveTo>
                  <a:lnTo>
                    <a:pt x="28" y="2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48"/>
            <p:cNvSpPr/>
            <p:nvPr/>
          </p:nvSpPr>
          <p:spPr>
            <a:xfrm>
              <a:off x="1364557" y="4440431"/>
              <a:ext cx="838" cy="651"/>
            </a:xfrm>
            <a:custGeom>
              <a:avLst/>
              <a:gdLst/>
              <a:ahLst/>
              <a:cxnLst/>
              <a:rect l="l" t="t" r="r" b="b"/>
              <a:pathLst>
                <a:path w="27" h="21" extrusionOk="0">
                  <a:moveTo>
                    <a:pt x="26" y="1"/>
                  </a:moveTo>
                  <a:cubicBezTo>
                    <a:pt x="26" y="1"/>
                    <a:pt x="25" y="1"/>
                    <a:pt x="24" y="1"/>
                  </a:cubicBezTo>
                  <a:cubicBezTo>
                    <a:pt x="23" y="2"/>
                    <a:pt x="23" y="3"/>
                    <a:pt x="23" y="3"/>
                  </a:cubicBezTo>
                  <a:lnTo>
                    <a:pt x="23" y="3"/>
                  </a:lnTo>
                  <a:cubicBezTo>
                    <a:pt x="25" y="2"/>
                    <a:pt x="26" y="1"/>
                    <a:pt x="26" y="1"/>
                  </a:cubicBezTo>
                  <a:close/>
                  <a:moveTo>
                    <a:pt x="23" y="3"/>
                  </a:moveTo>
                  <a:cubicBezTo>
                    <a:pt x="19" y="6"/>
                    <a:pt x="14" y="9"/>
                    <a:pt x="12" y="9"/>
                  </a:cubicBezTo>
                  <a:cubicBezTo>
                    <a:pt x="5" y="13"/>
                    <a:pt x="1" y="17"/>
                    <a:pt x="1" y="21"/>
                  </a:cubicBezTo>
                  <a:cubicBezTo>
                    <a:pt x="12" y="21"/>
                    <a:pt x="16" y="17"/>
                    <a:pt x="20" y="17"/>
                  </a:cubicBezTo>
                  <a:lnTo>
                    <a:pt x="20" y="13"/>
                  </a:lnTo>
                  <a:cubicBezTo>
                    <a:pt x="20" y="9"/>
                    <a:pt x="20" y="9"/>
                    <a:pt x="2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48"/>
            <p:cNvSpPr/>
            <p:nvPr/>
          </p:nvSpPr>
          <p:spPr>
            <a:xfrm>
              <a:off x="1365271" y="4432118"/>
              <a:ext cx="13494" cy="8872"/>
            </a:xfrm>
            <a:custGeom>
              <a:avLst/>
              <a:gdLst/>
              <a:ahLst/>
              <a:cxnLst/>
              <a:rect l="l" t="t" r="r" b="b"/>
              <a:pathLst>
                <a:path w="435" h="286" extrusionOk="0">
                  <a:moveTo>
                    <a:pt x="281" y="0"/>
                  </a:moveTo>
                  <a:cubicBezTo>
                    <a:pt x="135" y="50"/>
                    <a:pt x="20" y="116"/>
                    <a:pt x="1" y="277"/>
                  </a:cubicBezTo>
                  <a:cubicBezTo>
                    <a:pt x="28" y="282"/>
                    <a:pt x="54" y="285"/>
                    <a:pt x="78" y="285"/>
                  </a:cubicBezTo>
                  <a:cubicBezTo>
                    <a:pt x="243" y="285"/>
                    <a:pt x="348" y="168"/>
                    <a:pt x="435" y="27"/>
                  </a:cubicBezTo>
                  <a:lnTo>
                    <a:pt x="2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48"/>
            <p:cNvSpPr/>
            <p:nvPr/>
          </p:nvSpPr>
          <p:spPr>
            <a:xfrm>
              <a:off x="1335957" y="4441300"/>
              <a:ext cx="28507" cy="49601"/>
            </a:xfrm>
            <a:custGeom>
              <a:avLst/>
              <a:gdLst/>
              <a:ahLst/>
              <a:cxnLst/>
              <a:rect l="l" t="t" r="r" b="b"/>
              <a:pathLst>
                <a:path w="919" h="1599" extrusionOk="0">
                  <a:moveTo>
                    <a:pt x="919" y="0"/>
                  </a:moveTo>
                  <a:cubicBezTo>
                    <a:pt x="381" y="50"/>
                    <a:pt x="189" y="442"/>
                    <a:pt x="74" y="903"/>
                  </a:cubicBezTo>
                  <a:cubicBezTo>
                    <a:pt x="20" y="1038"/>
                    <a:pt x="0" y="1176"/>
                    <a:pt x="62" y="1314"/>
                  </a:cubicBezTo>
                  <a:cubicBezTo>
                    <a:pt x="70" y="1468"/>
                    <a:pt x="100" y="1599"/>
                    <a:pt x="289" y="1599"/>
                  </a:cubicBezTo>
                  <a:cubicBezTo>
                    <a:pt x="319" y="1480"/>
                    <a:pt x="262" y="1391"/>
                    <a:pt x="170" y="1326"/>
                  </a:cubicBezTo>
                  <a:cubicBezTo>
                    <a:pt x="177" y="1184"/>
                    <a:pt x="189" y="1045"/>
                    <a:pt x="193" y="911"/>
                  </a:cubicBezTo>
                  <a:cubicBezTo>
                    <a:pt x="362" y="546"/>
                    <a:pt x="715" y="335"/>
                    <a:pt x="9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48"/>
            <p:cNvSpPr/>
            <p:nvPr/>
          </p:nvSpPr>
          <p:spPr>
            <a:xfrm>
              <a:off x="1344301" y="4491118"/>
              <a:ext cx="4684" cy="5273"/>
            </a:xfrm>
            <a:custGeom>
              <a:avLst/>
              <a:gdLst/>
              <a:ahLst/>
              <a:cxnLst/>
              <a:rect l="l" t="t" r="r" b="b"/>
              <a:pathLst>
                <a:path w="151" h="170" extrusionOk="0">
                  <a:moveTo>
                    <a:pt x="42" y="0"/>
                  </a:moveTo>
                  <a:cubicBezTo>
                    <a:pt x="38" y="0"/>
                    <a:pt x="35" y="0"/>
                    <a:pt x="31" y="0"/>
                  </a:cubicBezTo>
                  <a:cubicBezTo>
                    <a:pt x="0" y="58"/>
                    <a:pt x="20" y="131"/>
                    <a:pt x="73" y="170"/>
                  </a:cubicBezTo>
                  <a:cubicBezTo>
                    <a:pt x="74" y="170"/>
                    <a:pt x="74" y="170"/>
                    <a:pt x="74" y="170"/>
                  </a:cubicBezTo>
                  <a:cubicBezTo>
                    <a:pt x="83" y="170"/>
                    <a:pt x="146" y="130"/>
                    <a:pt x="146" y="112"/>
                  </a:cubicBezTo>
                  <a:cubicBezTo>
                    <a:pt x="150" y="39"/>
                    <a:pt x="11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48"/>
            <p:cNvSpPr/>
            <p:nvPr/>
          </p:nvSpPr>
          <p:spPr>
            <a:xfrm>
              <a:off x="1345015" y="4490870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1" y="1"/>
                  </a:moveTo>
                  <a:lnTo>
                    <a:pt x="1" y="8"/>
                  </a:lnTo>
                  <a:lnTo>
                    <a:pt x="12" y="8"/>
                  </a:lnTo>
                  <a:cubicBezTo>
                    <a:pt x="12" y="5"/>
                    <a:pt x="12" y="5"/>
                    <a:pt x="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F55A2337-9987-E001-63D8-01ADDACA2828}"/>
              </a:ext>
            </a:extLst>
          </p:cNvPr>
          <p:cNvSpPr/>
          <p:nvPr/>
        </p:nvSpPr>
        <p:spPr>
          <a:xfrm>
            <a:off x="4081346" y="4807718"/>
            <a:ext cx="947854" cy="127519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208136125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2" name="Google Shape;6902;p4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>
                <a:latin typeface="Bodoni MT" panose="02070603080606020203" pitchFamily="18" charset="0"/>
                <a:ea typeface="Alice" panose="020B0604020202020204" charset="0"/>
              </a:rPr>
              <a:t>Садржај</a:t>
            </a:r>
            <a:endParaRPr dirty="0">
              <a:latin typeface="Bodoni MT" panose="02070603080606020203" pitchFamily="18" charset="0"/>
              <a:ea typeface="Alice" panose="020B0604020202020204" charset="0"/>
            </a:endParaRPr>
          </a:p>
        </p:txBody>
      </p:sp>
      <p:sp>
        <p:nvSpPr>
          <p:cNvPr id="6903" name="Google Shape;6903;p41"/>
          <p:cNvSpPr txBox="1">
            <a:spLocks noGrp="1"/>
          </p:cNvSpPr>
          <p:nvPr>
            <p:ph type="title" idx="2"/>
          </p:nvPr>
        </p:nvSpPr>
        <p:spPr>
          <a:xfrm>
            <a:off x="760475" y="2079980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6904" name="Google Shape;6904;p41"/>
          <p:cNvSpPr txBox="1">
            <a:spLocks noGrp="1"/>
          </p:cNvSpPr>
          <p:nvPr>
            <p:ph type="subTitle" idx="1"/>
          </p:nvPr>
        </p:nvSpPr>
        <p:spPr>
          <a:xfrm>
            <a:off x="1548223" y="2215891"/>
            <a:ext cx="3084652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>
                <a:latin typeface="Bodoni MT" panose="02070603080606020203" pitchFamily="18" charset="0"/>
              </a:rPr>
              <a:t>Историјат монетарних одбора</a:t>
            </a:r>
            <a:endParaRPr dirty="0">
              <a:latin typeface="Bodoni MT" panose="02070603080606020203" pitchFamily="18" charset="0"/>
            </a:endParaRPr>
          </a:p>
        </p:txBody>
      </p:sp>
      <p:sp>
        <p:nvSpPr>
          <p:cNvPr id="6906" name="Google Shape;6906;p41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sp>
        <p:nvSpPr>
          <p:cNvPr id="6908" name="Google Shape;6908;p41"/>
          <p:cNvSpPr txBox="1">
            <a:spLocks noGrp="1"/>
          </p:cNvSpPr>
          <p:nvPr>
            <p:ph type="title" idx="4"/>
          </p:nvPr>
        </p:nvSpPr>
        <p:spPr>
          <a:xfrm>
            <a:off x="760475" y="3329000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6909" name="Google Shape;6909;p41"/>
          <p:cNvSpPr txBox="1">
            <a:spLocks noGrp="1"/>
          </p:cNvSpPr>
          <p:nvPr>
            <p:ph type="subTitle" idx="5"/>
          </p:nvPr>
        </p:nvSpPr>
        <p:spPr>
          <a:xfrm>
            <a:off x="1546775" y="3476921"/>
            <a:ext cx="29109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Монетарни одбор у Бугарској</a:t>
            </a:r>
            <a:endParaRPr dirty="0"/>
          </a:p>
        </p:txBody>
      </p:sp>
      <p:sp>
        <p:nvSpPr>
          <p:cNvPr id="6911" name="Google Shape;6911;p41"/>
          <p:cNvSpPr txBox="1">
            <a:spLocks noGrp="1"/>
          </p:cNvSpPr>
          <p:nvPr>
            <p:ph type="title" idx="7"/>
          </p:nvPr>
        </p:nvSpPr>
        <p:spPr>
          <a:xfrm>
            <a:off x="4655675" y="2079980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6912" name="Google Shape;6912;p41"/>
          <p:cNvSpPr txBox="1">
            <a:spLocks noGrp="1"/>
          </p:cNvSpPr>
          <p:nvPr>
            <p:ph type="subTitle" idx="8"/>
          </p:nvPr>
        </p:nvSpPr>
        <p:spPr>
          <a:xfrm>
            <a:off x="5664892" y="2185784"/>
            <a:ext cx="3846162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>
                <a:latin typeface="Bodoni MT" panose="02070603080606020203" pitchFamily="18" charset="0"/>
              </a:rPr>
              <a:t>Монетарни одбор у Босни и Херцеговини</a:t>
            </a:r>
            <a:endParaRPr dirty="0">
              <a:latin typeface="Bodoni MT" panose="02070603080606020203" pitchFamily="18" charset="0"/>
            </a:endParaRPr>
          </a:p>
        </p:txBody>
      </p:sp>
      <p:sp>
        <p:nvSpPr>
          <p:cNvPr id="6914" name="Google Shape;6914;p41"/>
          <p:cNvSpPr txBox="1">
            <a:spLocks noGrp="1"/>
          </p:cNvSpPr>
          <p:nvPr>
            <p:ph type="title" idx="13"/>
          </p:nvPr>
        </p:nvSpPr>
        <p:spPr>
          <a:xfrm>
            <a:off x="4655675" y="3329000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6915" name="Google Shape;6915;p41"/>
          <p:cNvSpPr txBox="1">
            <a:spLocks noGrp="1"/>
          </p:cNvSpPr>
          <p:nvPr>
            <p:ph type="subTitle" idx="14"/>
          </p:nvPr>
        </p:nvSpPr>
        <p:spPr>
          <a:xfrm>
            <a:off x="5683405" y="3482871"/>
            <a:ext cx="29109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Монетарни одбор у Естоноји</a:t>
            </a:r>
            <a:endParaRPr dirty="0"/>
          </a:p>
        </p:txBody>
      </p:sp>
      <p:sp>
        <p:nvSpPr>
          <p:cNvPr id="6920" name="Google Shape;6920;p41"/>
          <p:cNvSpPr/>
          <p:nvPr/>
        </p:nvSpPr>
        <p:spPr>
          <a:xfrm>
            <a:off x="5420512" y="4858266"/>
            <a:ext cx="861" cy="718"/>
          </a:xfrm>
          <a:custGeom>
            <a:avLst/>
            <a:gdLst/>
            <a:ahLst/>
            <a:cxnLst/>
            <a:rect l="l" t="t" r="r" b="b"/>
            <a:pathLst>
              <a:path w="24" h="20" extrusionOk="0">
                <a:moveTo>
                  <a:pt x="23" y="16"/>
                </a:moveTo>
                <a:lnTo>
                  <a:pt x="0" y="0"/>
                </a:lnTo>
                <a:lnTo>
                  <a:pt x="23" y="16"/>
                </a:lnTo>
                <a:cubicBezTo>
                  <a:pt x="20" y="19"/>
                  <a:pt x="20" y="19"/>
                  <a:pt x="23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1" name="Google Shape;6921;p41"/>
          <p:cNvSpPr/>
          <p:nvPr/>
        </p:nvSpPr>
        <p:spPr>
          <a:xfrm>
            <a:off x="5427690" y="4904854"/>
            <a:ext cx="4164" cy="3769"/>
          </a:xfrm>
          <a:custGeom>
            <a:avLst/>
            <a:gdLst/>
            <a:ahLst/>
            <a:cxnLst/>
            <a:rect l="l" t="t" r="r" b="b"/>
            <a:pathLst>
              <a:path w="116" h="105" extrusionOk="0">
                <a:moveTo>
                  <a:pt x="9" y="1"/>
                </a:moveTo>
                <a:cubicBezTo>
                  <a:pt x="6" y="1"/>
                  <a:pt x="3" y="1"/>
                  <a:pt x="0" y="1"/>
                </a:cubicBezTo>
                <a:lnTo>
                  <a:pt x="115" y="105"/>
                </a:lnTo>
                <a:cubicBezTo>
                  <a:pt x="97" y="46"/>
                  <a:pt x="78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2" name="Google Shape;6922;p41"/>
          <p:cNvSpPr/>
          <p:nvPr/>
        </p:nvSpPr>
        <p:spPr>
          <a:xfrm>
            <a:off x="5475139" y="4901696"/>
            <a:ext cx="2620" cy="2512"/>
          </a:xfrm>
          <a:custGeom>
            <a:avLst/>
            <a:gdLst/>
            <a:ahLst/>
            <a:cxnLst/>
            <a:rect l="l" t="t" r="r" b="b"/>
            <a:pathLst>
              <a:path w="73" h="70" extrusionOk="0">
                <a:moveTo>
                  <a:pt x="0" y="1"/>
                </a:moveTo>
                <a:lnTo>
                  <a:pt x="31" y="70"/>
                </a:lnTo>
                <a:lnTo>
                  <a:pt x="73" y="2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3" name="Google Shape;6923;p41"/>
          <p:cNvSpPr/>
          <p:nvPr/>
        </p:nvSpPr>
        <p:spPr>
          <a:xfrm>
            <a:off x="5474852" y="4901014"/>
            <a:ext cx="287" cy="718"/>
          </a:xfrm>
          <a:custGeom>
            <a:avLst/>
            <a:gdLst/>
            <a:ahLst/>
            <a:cxnLst/>
            <a:rect l="l" t="t" r="r" b="b"/>
            <a:pathLst>
              <a:path w="8" h="20" extrusionOk="0">
                <a:moveTo>
                  <a:pt x="0" y="0"/>
                </a:moveTo>
                <a:lnTo>
                  <a:pt x="0" y="20"/>
                </a:lnTo>
                <a:lnTo>
                  <a:pt x="8" y="20"/>
                </a:lnTo>
                <a:cubicBezTo>
                  <a:pt x="8" y="16"/>
                  <a:pt x="4" y="16"/>
                  <a:pt x="4" y="12"/>
                </a:cubicBezTo>
                <a:cubicBezTo>
                  <a:pt x="0" y="8"/>
                  <a:pt x="0" y="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4" name="Google Shape;6924;p41"/>
          <p:cNvGrpSpPr/>
          <p:nvPr/>
        </p:nvGrpSpPr>
        <p:grpSpPr>
          <a:xfrm>
            <a:off x="6548543" y="529476"/>
            <a:ext cx="294935" cy="183702"/>
            <a:chOff x="5052556" y="4346751"/>
            <a:chExt cx="254891" cy="158760"/>
          </a:xfrm>
        </p:grpSpPr>
        <p:sp>
          <p:nvSpPr>
            <p:cNvPr id="6925" name="Google Shape;6925;p41"/>
            <p:cNvSpPr/>
            <p:nvPr/>
          </p:nvSpPr>
          <p:spPr>
            <a:xfrm>
              <a:off x="5052556" y="4346751"/>
              <a:ext cx="254891" cy="158760"/>
            </a:xfrm>
            <a:custGeom>
              <a:avLst/>
              <a:gdLst/>
              <a:ahLst/>
              <a:cxnLst/>
              <a:rect l="l" t="t" r="r" b="b"/>
              <a:pathLst>
                <a:path w="8217" h="5118" extrusionOk="0">
                  <a:moveTo>
                    <a:pt x="247" y="3267"/>
                  </a:moveTo>
                  <a:lnTo>
                    <a:pt x="251" y="3271"/>
                  </a:lnTo>
                  <a:lnTo>
                    <a:pt x="250" y="3279"/>
                  </a:lnTo>
                  <a:lnTo>
                    <a:pt x="250" y="3279"/>
                  </a:lnTo>
                  <a:cubicBezTo>
                    <a:pt x="249" y="3275"/>
                    <a:pt x="248" y="3272"/>
                    <a:pt x="247" y="3267"/>
                  </a:cubicBezTo>
                  <a:close/>
                  <a:moveTo>
                    <a:pt x="274" y="3283"/>
                  </a:moveTo>
                  <a:cubicBezTo>
                    <a:pt x="274" y="3285"/>
                    <a:pt x="269" y="3286"/>
                    <a:pt x="266" y="3288"/>
                  </a:cubicBezTo>
                  <a:lnTo>
                    <a:pt x="266" y="3288"/>
                  </a:lnTo>
                  <a:lnTo>
                    <a:pt x="274" y="3283"/>
                  </a:lnTo>
                  <a:close/>
                  <a:moveTo>
                    <a:pt x="4566" y="331"/>
                  </a:moveTo>
                  <a:cubicBezTo>
                    <a:pt x="5089" y="339"/>
                    <a:pt x="5592" y="478"/>
                    <a:pt x="6107" y="554"/>
                  </a:cubicBezTo>
                  <a:lnTo>
                    <a:pt x="6995" y="954"/>
                  </a:lnTo>
                  <a:cubicBezTo>
                    <a:pt x="6995" y="996"/>
                    <a:pt x="6995" y="1039"/>
                    <a:pt x="6998" y="1081"/>
                  </a:cubicBezTo>
                  <a:cubicBezTo>
                    <a:pt x="7390" y="1384"/>
                    <a:pt x="7605" y="1830"/>
                    <a:pt x="7936" y="2176"/>
                  </a:cubicBezTo>
                  <a:cubicBezTo>
                    <a:pt x="7755" y="2556"/>
                    <a:pt x="7686" y="2983"/>
                    <a:pt x="7390" y="3302"/>
                  </a:cubicBezTo>
                  <a:lnTo>
                    <a:pt x="7402" y="3402"/>
                  </a:lnTo>
                  <a:cubicBezTo>
                    <a:pt x="6995" y="3686"/>
                    <a:pt x="6587" y="3993"/>
                    <a:pt x="6068" y="4013"/>
                  </a:cubicBezTo>
                  <a:cubicBezTo>
                    <a:pt x="5428" y="4033"/>
                    <a:pt x="4786" y="4106"/>
                    <a:pt x="4143" y="4106"/>
                  </a:cubicBezTo>
                  <a:cubicBezTo>
                    <a:pt x="3933" y="4106"/>
                    <a:pt x="3723" y="4098"/>
                    <a:pt x="3513" y="4078"/>
                  </a:cubicBezTo>
                  <a:cubicBezTo>
                    <a:pt x="2606" y="3993"/>
                    <a:pt x="1769" y="3744"/>
                    <a:pt x="1158" y="3002"/>
                  </a:cubicBezTo>
                  <a:cubicBezTo>
                    <a:pt x="1138" y="2902"/>
                    <a:pt x="1069" y="2814"/>
                    <a:pt x="965" y="2787"/>
                  </a:cubicBezTo>
                  <a:cubicBezTo>
                    <a:pt x="919" y="2764"/>
                    <a:pt x="881" y="2729"/>
                    <a:pt x="850" y="2683"/>
                  </a:cubicBezTo>
                  <a:lnTo>
                    <a:pt x="846" y="2675"/>
                  </a:lnTo>
                  <a:cubicBezTo>
                    <a:pt x="862" y="2668"/>
                    <a:pt x="869" y="2664"/>
                    <a:pt x="881" y="2649"/>
                  </a:cubicBezTo>
                  <a:cubicBezTo>
                    <a:pt x="839" y="2260"/>
                    <a:pt x="839" y="1880"/>
                    <a:pt x="1008" y="1515"/>
                  </a:cubicBezTo>
                  <a:cubicBezTo>
                    <a:pt x="1008" y="1496"/>
                    <a:pt x="1004" y="1477"/>
                    <a:pt x="1000" y="1457"/>
                  </a:cubicBezTo>
                  <a:cubicBezTo>
                    <a:pt x="1031" y="1438"/>
                    <a:pt x="1042" y="1407"/>
                    <a:pt x="1042" y="1377"/>
                  </a:cubicBezTo>
                  <a:lnTo>
                    <a:pt x="1054" y="1365"/>
                  </a:lnTo>
                  <a:cubicBezTo>
                    <a:pt x="1100" y="1361"/>
                    <a:pt x="1138" y="1319"/>
                    <a:pt x="1138" y="1269"/>
                  </a:cubicBezTo>
                  <a:lnTo>
                    <a:pt x="1158" y="1250"/>
                  </a:lnTo>
                  <a:cubicBezTo>
                    <a:pt x="1204" y="1246"/>
                    <a:pt x="1242" y="1211"/>
                    <a:pt x="1246" y="1169"/>
                  </a:cubicBezTo>
                  <a:lnTo>
                    <a:pt x="1265" y="1154"/>
                  </a:lnTo>
                  <a:cubicBezTo>
                    <a:pt x="1311" y="1154"/>
                    <a:pt x="1357" y="1127"/>
                    <a:pt x="1365" y="1077"/>
                  </a:cubicBezTo>
                  <a:lnTo>
                    <a:pt x="1461" y="1035"/>
                  </a:lnTo>
                  <a:cubicBezTo>
                    <a:pt x="1466" y="1036"/>
                    <a:pt x="1471" y="1036"/>
                    <a:pt x="1476" y="1036"/>
                  </a:cubicBezTo>
                  <a:cubicBezTo>
                    <a:pt x="1514" y="1036"/>
                    <a:pt x="1551" y="1011"/>
                    <a:pt x="1561" y="977"/>
                  </a:cubicBezTo>
                  <a:lnTo>
                    <a:pt x="1665" y="939"/>
                  </a:lnTo>
                  <a:cubicBezTo>
                    <a:pt x="1670" y="939"/>
                    <a:pt x="1675" y="940"/>
                    <a:pt x="1680" y="940"/>
                  </a:cubicBezTo>
                  <a:cubicBezTo>
                    <a:pt x="1720" y="940"/>
                    <a:pt x="1755" y="915"/>
                    <a:pt x="1769" y="877"/>
                  </a:cubicBezTo>
                  <a:cubicBezTo>
                    <a:pt x="2504" y="561"/>
                    <a:pt x="3263" y="337"/>
                    <a:pt x="4072" y="337"/>
                  </a:cubicBezTo>
                  <a:cubicBezTo>
                    <a:pt x="4117" y="337"/>
                    <a:pt x="4163" y="338"/>
                    <a:pt x="4209" y="339"/>
                  </a:cubicBezTo>
                  <a:cubicBezTo>
                    <a:pt x="4260" y="351"/>
                    <a:pt x="4315" y="357"/>
                    <a:pt x="4369" y="357"/>
                  </a:cubicBezTo>
                  <a:cubicBezTo>
                    <a:pt x="4436" y="357"/>
                    <a:pt x="4503" y="348"/>
                    <a:pt x="4566" y="331"/>
                  </a:cubicBezTo>
                  <a:close/>
                  <a:moveTo>
                    <a:pt x="554" y="2626"/>
                  </a:moveTo>
                  <a:cubicBezTo>
                    <a:pt x="583" y="2626"/>
                    <a:pt x="611" y="2638"/>
                    <a:pt x="635" y="2656"/>
                  </a:cubicBezTo>
                  <a:cubicBezTo>
                    <a:pt x="623" y="2702"/>
                    <a:pt x="623" y="2748"/>
                    <a:pt x="643" y="2791"/>
                  </a:cubicBezTo>
                  <a:cubicBezTo>
                    <a:pt x="650" y="2860"/>
                    <a:pt x="650" y="2933"/>
                    <a:pt x="654" y="2998"/>
                  </a:cubicBezTo>
                  <a:cubicBezTo>
                    <a:pt x="816" y="3071"/>
                    <a:pt x="854" y="3283"/>
                    <a:pt x="1038" y="3329"/>
                  </a:cubicBezTo>
                  <a:cubicBezTo>
                    <a:pt x="1526" y="3824"/>
                    <a:pt x="2160" y="4047"/>
                    <a:pt x="2810" y="4232"/>
                  </a:cubicBezTo>
                  <a:cubicBezTo>
                    <a:pt x="3390" y="4400"/>
                    <a:pt x="3964" y="4475"/>
                    <a:pt x="4535" y="4475"/>
                  </a:cubicBezTo>
                  <a:cubicBezTo>
                    <a:pt x="5401" y="4475"/>
                    <a:pt x="6257" y="4301"/>
                    <a:pt x="7110" y="4009"/>
                  </a:cubicBezTo>
                  <a:cubicBezTo>
                    <a:pt x="7164" y="3959"/>
                    <a:pt x="7244" y="3963"/>
                    <a:pt x="7302" y="3936"/>
                  </a:cubicBezTo>
                  <a:lnTo>
                    <a:pt x="7302" y="3936"/>
                  </a:lnTo>
                  <a:cubicBezTo>
                    <a:pt x="7287" y="3963"/>
                    <a:pt x="7275" y="3993"/>
                    <a:pt x="7263" y="4020"/>
                  </a:cubicBezTo>
                  <a:cubicBezTo>
                    <a:pt x="7256" y="4059"/>
                    <a:pt x="7256" y="4097"/>
                    <a:pt x="7263" y="4136"/>
                  </a:cubicBezTo>
                  <a:lnTo>
                    <a:pt x="6914" y="4424"/>
                  </a:lnTo>
                  <a:cubicBezTo>
                    <a:pt x="6879" y="4455"/>
                    <a:pt x="6841" y="4482"/>
                    <a:pt x="6799" y="4508"/>
                  </a:cubicBezTo>
                  <a:lnTo>
                    <a:pt x="6795" y="4508"/>
                  </a:lnTo>
                  <a:cubicBezTo>
                    <a:pt x="6628" y="4571"/>
                    <a:pt x="6475" y="4633"/>
                    <a:pt x="6300" y="4633"/>
                  </a:cubicBezTo>
                  <a:cubicBezTo>
                    <a:pt x="6250" y="4633"/>
                    <a:pt x="6197" y="4628"/>
                    <a:pt x="6141" y="4616"/>
                  </a:cubicBezTo>
                  <a:cubicBezTo>
                    <a:pt x="6079" y="4603"/>
                    <a:pt x="6016" y="4597"/>
                    <a:pt x="5954" y="4597"/>
                  </a:cubicBezTo>
                  <a:cubicBezTo>
                    <a:pt x="5790" y="4597"/>
                    <a:pt x="5630" y="4640"/>
                    <a:pt x="5488" y="4724"/>
                  </a:cubicBezTo>
                  <a:cubicBezTo>
                    <a:pt x="4922" y="4756"/>
                    <a:pt x="4362" y="4809"/>
                    <a:pt x="3798" y="4809"/>
                  </a:cubicBezTo>
                  <a:cubicBezTo>
                    <a:pt x="3703" y="4809"/>
                    <a:pt x="3608" y="4808"/>
                    <a:pt x="3513" y="4804"/>
                  </a:cubicBezTo>
                  <a:cubicBezTo>
                    <a:pt x="3494" y="4797"/>
                    <a:pt x="3471" y="4789"/>
                    <a:pt x="3444" y="4781"/>
                  </a:cubicBezTo>
                  <a:cubicBezTo>
                    <a:pt x="3333" y="4740"/>
                    <a:pt x="3217" y="4718"/>
                    <a:pt x="3102" y="4718"/>
                  </a:cubicBezTo>
                  <a:cubicBezTo>
                    <a:pt x="3059" y="4718"/>
                    <a:pt x="3015" y="4721"/>
                    <a:pt x="2971" y="4727"/>
                  </a:cubicBezTo>
                  <a:cubicBezTo>
                    <a:pt x="2914" y="4706"/>
                    <a:pt x="2856" y="4695"/>
                    <a:pt x="2797" y="4695"/>
                  </a:cubicBezTo>
                  <a:cubicBezTo>
                    <a:pt x="2761" y="4695"/>
                    <a:pt x="2724" y="4699"/>
                    <a:pt x="2687" y="4708"/>
                  </a:cubicBezTo>
                  <a:cubicBezTo>
                    <a:pt x="2691" y="4693"/>
                    <a:pt x="2691" y="4685"/>
                    <a:pt x="2695" y="4670"/>
                  </a:cubicBezTo>
                  <a:cubicBezTo>
                    <a:pt x="2306" y="4343"/>
                    <a:pt x="1772" y="4382"/>
                    <a:pt x="1350" y="4136"/>
                  </a:cubicBezTo>
                  <a:cubicBezTo>
                    <a:pt x="1257" y="4109"/>
                    <a:pt x="1173" y="4078"/>
                    <a:pt x="1081" y="4055"/>
                  </a:cubicBezTo>
                  <a:cubicBezTo>
                    <a:pt x="1056" y="4050"/>
                    <a:pt x="1031" y="4049"/>
                    <a:pt x="1006" y="4049"/>
                  </a:cubicBezTo>
                  <a:cubicBezTo>
                    <a:pt x="989" y="4049"/>
                    <a:pt x="971" y="4050"/>
                    <a:pt x="954" y="4051"/>
                  </a:cubicBezTo>
                  <a:lnTo>
                    <a:pt x="808" y="3913"/>
                  </a:lnTo>
                  <a:cubicBezTo>
                    <a:pt x="812" y="3886"/>
                    <a:pt x="812" y="3863"/>
                    <a:pt x="808" y="3840"/>
                  </a:cubicBezTo>
                  <a:cubicBezTo>
                    <a:pt x="792" y="3786"/>
                    <a:pt x="773" y="3732"/>
                    <a:pt x="746" y="3686"/>
                  </a:cubicBezTo>
                  <a:cubicBezTo>
                    <a:pt x="731" y="3652"/>
                    <a:pt x="716" y="3617"/>
                    <a:pt x="696" y="3590"/>
                  </a:cubicBezTo>
                  <a:cubicBezTo>
                    <a:pt x="673" y="3540"/>
                    <a:pt x="650" y="3494"/>
                    <a:pt x="631" y="3444"/>
                  </a:cubicBezTo>
                  <a:cubicBezTo>
                    <a:pt x="620" y="3413"/>
                    <a:pt x="604" y="3379"/>
                    <a:pt x="593" y="3344"/>
                  </a:cubicBezTo>
                  <a:cubicBezTo>
                    <a:pt x="577" y="3290"/>
                    <a:pt x="566" y="3240"/>
                    <a:pt x="562" y="3183"/>
                  </a:cubicBezTo>
                  <a:cubicBezTo>
                    <a:pt x="562" y="3060"/>
                    <a:pt x="554" y="2944"/>
                    <a:pt x="527" y="2829"/>
                  </a:cubicBezTo>
                  <a:cubicBezTo>
                    <a:pt x="516" y="2764"/>
                    <a:pt x="481" y="2702"/>
                    <a:pt x="516" y="2633"/>
                  </a:cubicBezTo>
                  <a:cubicBezTo>
                    <a:pt x="529" y="2629"/>
                    <a:pt x="542" y="2626"/>
                    <a:pt x="554" y="2626"/>
                  </a:cubicBezTo>
                  <a:close/>
                  <a:moveTo>
                    <a:pt x="4948" y="0"/>
                  </a:moveTo>
                  <a:cubicBezTo>
                    <a:pt x="4755" y="0"/>
                    <a:pt x="4560" y="19"/>
                    <a:pt x="4366" y="55"/>
                  </a:cubicBezTo>
                  <a:cubicBezTo>
                    <a:pt x="4295" y="78"/>
                    <a:pt x="4220" y="88"/>
                    <a:pt x="4145" y="88"/>
                  </a:cubicBezTo>
                  <a:cubicBezTo>
                    <a:pt x="4094" y="88"/>
                    <a:pt x="4043" y="83"/>
                    <a:pt x="3993" y="74"/>
                  </a:cubicBezTo>
                  <a:cubicBezTo>
                    <a:pt x="3974" y="93"/>
                    <a:pt x="3959" y="116"/>
                    <a:pt x="3959" y="143"/>
                  </a:cubicBezTo>
                  <a:lnTo>
                    <a:pt x="3932" y="143"/>
                  </a:lnTo>
                  <a:lnTo>
                    <a:pt x="2760" y="174"/>
                  </a:lnTo>
                  <a:cubicBezTo>
                    <a:pt x="2674" y="243"/>
                    <a:pt x="2579" y="256"/>
                    <a:pt x="2484" y="256"/>
                  </a:cubicBezTo>
                  <a:cubicBezTo>
                    <a:pt x="2419" y="256"/>
                    <a:pt x="2354" y="250"/>
                    <a:pt x="2290" y="250"/>
                  </a:cubicBezTo>
                  <a:cubicBezTo>
                    <a:pt x="2242" y="250"/>
                    <a:pt x="2195" y="254"/>
                    <a:pt x="2149" y="266"/>
                  </a:cubicBezTo>
                  <a:cubicBezTo>
                    <a:pt x="2076" y="358"/>
                    <a:pt x="1972" y="370"/>
                    <a:pt x="1868" y="389"/>
                  </a:cubicBezTo>
                  <a:cubicBezTo>
                    <a:pt x="1858" y="436"/>
                    <a:pt x="1816" y="468"/>
                    <a:pt x="1768" y="468"/>
                  </a:cubicBezTo>
                  <a:cubicBezTo>
                    <a:pt x="1760" y="468"/>
                    <a:pt x="1753" y="467"/>
                    <a:pt x="1745" y="466"/>
                  </a:cubicBezTo>
                  <a:lnTo>
                    <a:pt x="1653" y="562"/>
                  </a:lnTo>
                  <a:cubicBezTo>
                    <a:pt x="1640" y="547"/>
                    <a:pt x="1618" y="538"/>
                    <a:pt x="1597" y="538"/>
                  </a:cubicBezTo>
                  <a:cubicBezTo>
                    <a:pt x="1581" y="538"/>
                    <a:pt x="1565" y="543"/>
                    <a:pt x="1553" y="554"/>
                  </a:cubicBezTo>
                  <a:lnTo>
                    <a:pt x="1542" y="562"/>
                  </a:lnTo>
                  <a:cubicBezTo>
                    <a:pt x="1514" y="587"/>
                    <a:pt x="1478" y="602"/>
                    <a:pt x="1443" y="602"/>
                  </a:cubicBezTo>
                  <a:cubicBezTo>
                    <a:pt x="1420" y="602"/>
                    <a:pt x="1397" y="595"/>
                    <a:pt x="1377" y="581"/>
                  </a:cubicBezTo>
                  <a:cubicBezTo>
                    <a:pt x="1269" y="600"/>
                    <a:pt x="1184" y="677"/>
                    <a:pt x="1154" y="777"/>
                  </a:cubicBezTo>
                  <a:cubicBezTo>
                    <a:pt x="1108" y="796"/>
                    <a:pt x="1069" y="835"/>
                    <a:pt x="1054" y="885"/>
                  </a:cubicBezTo>
                  <a:cubicBezTo>
                    <a:pt x="1000" y="893"/>
                    <a:pt x="962" y="942"/>
                    <a:pt x="958" y="996"/>
                  </a:cubicBezTo>
                  <a:cubicBezTo>
                    <a:pt x="869" y="1035"/>
                    <a:pt x="889" y="1100"/>
                    <a:pt x="908" y="1173"/>
                  </a:cubicBezTo>
                  <a:cubicBezTo>
                    <a:pt x="923" y="1173"/>
                    <a:pt x="939" y="1169"/>
                    <a:pt x="954" y="1169"/>
                  </a:cubicBezTo>
                  <a:lnTo>
                    <a:pt x="946" y="1173"/>
                  </a:lnTo>
                  <a:cubicBezTo>
                    <a:pt x="923" y="1188"/>
                    <a:pt x="908" y="1215"/>
                    <a:pt x="915" y="1238"/>
                  </a:cubicBezTo>
                  <a:lnTo>
                    <a:pt x="839" y="1311"/>
                  </a:lnTo>
                  <a:lnTo>
                    <a:pt x="831" y="1311"/>
                  </a:lnTo>
                  <a:cubicBezTo>
                    <a:pt x="762" y="1315"/>
                    <a:pt x="689" y="1315"/>
                    <a:pt x="658" y="1400"/>
                  </a:cubicBezTo>
                  <a:lnTo>
                    <a:pt x="658" y="1404"/>
                  </a:lnTo>
                  <a:cubicBezTo>
                    <a:pt x="573" y="1423"/>
                    <a:pt x="600" y="1527"/>
                    <a:pt x="539" y="1565"/>
                  </a:cubicBezTo>
                  <a:lnTo>
                    <a:pt x="524" y="1584"/>
                  </a:lnTo>
                  <a:cubicBezTo>
                    <a:pt x="447" y="1650"/>
                    <a:pt x="366" y="1707"/>
                    <a:pt x="347" y="1811"/>
                  </a:cubicBezTo>
                  <a:cubicBezTo>
                    <a:pt x="362" y="1834"/>
                    <a:pt x="358" y="1869"/>
                    <a:pt x="331" y="1884"/>
                  </a:cubicBezTo>
                  <a:cubicBezTo>
                    <a:pt x="304" y="1922"/>
                    <a:pt x="255" y="1949"/>
                    <a:pt x="262" y="2007"/>
                  </a:cubicBezTo>
                  <a:cubicBezTo>
                    <a:pt x="166" y="2053"/>
                    <a:pt x="158" y="2149"/>
                    <a:pt x="139" y="2234"/>
                  </a:cubicBezTo>
                  <a:cubicBezTo>
                    <a:pt x="135" y="2291"/>
                    <a:pt x="135" y="2349"/>
                    <a:pt x="135" y="2410"/>
                  </a:cubicBezTo>
                  <a:lnTo>
                    <a:pt x="135" y="2426"/>
                  </a:lnTo>
                  <a:cubicBezTo>
                    <a:pt x="135" y="2476"/>
                    <a:pt x="128" y="2518"/>
                    <a:pt x="112" y="2564"/>
                  </a:cubicBezTo>
                  <a:cubicBezTo>
                    <a:pt x="97" y="2610"/>
                    <a:pt x="93" y="2652"/>
                    <a:pt x="97" y="2695"/>
                  </a:cubicBezTo>
                  <a:cubicBezTo>
                    <a:pt x="78" y="2699"/>
                    <a:pt x="62" y="2706"/>
                    <a:pt x="43" y="2710"/>
                  </a:cubicBezTo>
                  <a:lnTo>
                    <a:pt x="43" y="2706"/>
                  </a:lnTo>
                  <a:cubicBezTo>
                    <a:pt x="35" y="2706"/>
                    <a:pt x="24" y="2714"/>
                    <a:pt x="16" y="2733"/>
                  </a:cubicBezTo>
                  <a:cubicBezTo>
                    <a:pt x="5" y="2752"/>
                    <a:pt x="16" y="2775"/>
                    <a:pt x="43" y="2802"/>
                  </a:cubicBezTo>
                  <a:cubicBezTo>
                    <a:pt x="70" y="2868"/>
                    <a:pt x="70" y="2941"/>
                    <a:pt x="39" y="3002"/>
                  </a:cubicBezTo>
                  <a:cubicBezTo>
                    <a:pt x="32" y="3002"/>
                    <a:pt x="20" y="3014"/>
                    <a:pt x="12" y="3037"/>
                  </a:cubicBezTo>
                  <a:cubicBezTo>
                    <a:pt x="1" y="3060"/>
                    <a:pt x="12" y="3079"/>
                    <a:pt x="39" y="3102"/>
                  </a:cubicBezTo>
                  <a:cubicBezTo>
                    <a:pt x="62" y="3121"/>
                    <a:pt x="62" y="3156"/>
                    <a:pt x="43" y="3179"/>
                  </a:cubicBezTo>
                  <a:cubicBezTo>
                    <a:pt x="55" y="3206"/>
                    <a:pt x="70" y="3217"/>
                    <a:pt x="93" y="3229"/>
                  </a:cubicBezTo>
                  <a:cubicBezTo>
                    <a:pt x="93" y="3248"/>
                    <a:pt x="93" y="3267"/>
                    <a:pt x="97" y="3286"/>
                  </a:cubicBezTo>
                  <a:cubicBezTo>
                    <a:pt x="112" y="3306"/>
                    <a:pt x="132" y="3321"/>
                    <a:pt x="151" y="3325"/>
                  </a:cubicBezTo>
                  <a:cubicBezTo>
                    <a:pt x="151" y="3359"/>
                    <a:pt x="170" y="3386"/>
                    <a:pt x="193" y="3406"/>
                  </a:cubicBezTo>
                  <a:cubicBezTo>
                    <a:pt x="197" y="3425"/>
                    <a:pt x="205" y="3440"/>
                    <a:pt x="208" y="3459"/>
                  </a:cubicBezTo>
                  <a:cubicBezTo>
                    <a:pt x="212" y="3475"/>
                    <a:pt x="224" y="3486"/>
                    <a:pt x="228" y="3502"/>
                  </a:cubicBezTo>
                  <a:cubicBezTo>
                    <a:pt x="235" y="3563"/>
                    <a:pt x="247" y="3621"/>
                    <a:pt x="262" y="3686"/>
                  </a:cubicBezTo>
                  <a:lnTo>
                    <a:pt x="293" y="3690"/>
                  </a:lnTo>
                  <a:cubicBezTo>
                    <a:pt x="301" y="3698"/>
                    <a:pt x="304" y="3713"/>
                    <a:pt x="308" y="3725"/>
                  </a:cubicBezTo>
                  <a:lnTo>
                    <a:pt x="351" y="3767"/>
                  </a:lnTo>
                  <a:lnTo>
                    <a:pt x="351" y="3794"/>
                  </a:lnTo>
                  <a:lnTo>
                    <a:pt x="377" y="3794"/>
                  </a:lnTo>
                  <a:cubicBezTo>
                    <a:pt x="381" y="3794"/>
                    <a:pt x="381" y="3805"/>
                    <a:pt x="385" y="3809"/>
                  </a:cubicBezTo>
                  <a:lnTo>
                    <a:pt x="424" y="3851"/>
                  </a:lnTo>
                  <a:lnTo>
                    <a:pt x="447" y="3871"/>
                  </a:lnTo>
                  <a:lnTo>
                    <a:pt x="447" y="3897"/>
                  </a:lnTo>
                  <a:lnTo>
                    <a:pt x="474" y="3897"/>
                  </a:lnTo>
                  <a:lnTo>
                    <a:pt x="504" y="3928"/>
                  </a:lnTo>
                  <a:lnTo>
                    <a:pt x="550" y="3974"/>
                  </a:lnTo>
                  <a:lnTo>
                    <a:pt x="554" y="3978"/>
                  </a:lnTo>
                  <a:lnTo>
                    <a:pt x="554" y="3997"/>
                  </a:lnTo>
                  <a:lnTo>
                    <a:pt x="577" y="3997"/>
                  </a:lnTo>
                  <a:cubicBezTo>
                    <a:pt x="597" y="4017"/>
                    <a:pt x="620" y="4032"/>
                    <a:pt x="646" y="4051"/>
                  </a:cubicBezTo>
                  <a:lnTo>
                    <a:pt x="654" y="4051"/>
                  </a:lnTo>
                  <a:cubicBezTo>
                    <a:pt x="658" y="4063"/>
                    <a:pt x="658" y="4082"/>
                    <a:pt x="666" y="4097"/>
                  </a:cubicBezTo>
                  <a:cubicBezTo>
                    <a:pt x="712" y="4113"/>
                    <a:pt x="750" y="4151"/>
                    <a:pt x="754" y="4205"/>
                  </a:cubicBezTo>
                  <a:lnTo>
                    <a:pt x="808" y="4205"/>
                  </a:lnTo>
                  <a:cubicBezTo>
                    <a:pt x="858" y="4301"/>
                    <a:pt x="942" y="4378"/>
                    <a:pt x="1050" y="4405"/>
                  </a:cubicBezTo>
                  <a:lnTo>
                    <a:pt x="1054" y="4409"/>
                  </a:lnTo>
                  <a:cubicBezTo>
                    <a:pt x="1100" y="4485"/>
                    <a:pt x="1192" y="4462"/>
                    <a:pt x="1254" y="4512"/>
                  </a:cubicBezTo>
                  <a:cubicBezTo>
                    <a:pt x="1304" y="4581"/>
                    <a:pt x="1396" y="4562"/>
                    <a:pt x="1457" y="4612"/>
                  </a:cubicBezTo>
                  <a:cubicBezTo>
                    <a:pt x="1542" y="4716"/>
                    <a:pt x="1688" y="4647"/>
                    <a:pt x="1784" y="4708"/>
                  </a:cubicBezTo>
                  <a:lnTo>
                    <a:pt x="1826" y="4704"/>
                  </a:lnTo>
                  <a:lnTo>
                    <a:pt x="1857" y="4731"/>
                  </a:lnTo>
                  <a:cubicBezTo>
                    <a:pt x="1888" y="4762"/>
                    <a:pt x="1926" y="4785"/>
                    <a:pt x="1972" y="4808"/>
                  </a:cubicBezTo>
                  <a:cubicBezTo>
                    <a:pt x="2014" y="4885"/>
                    <a:pt x="2107" y="4870"/>
                    <a:pt x="2168" y="4908"/>
                  </a:cubicBezTo>
                  <a:lnTo>
                    <a:pt x="2172" y="4904"/>
                  </a:lnTo>
                  <a:cubicBezTo>
                    <a:pt x="2215" y="4965"/>
                    <a:pt x="2269" y="4980"/>
                    <a:pt x="2326" y="4980"/>
                  </a:cubicBezTo>
                  <a:cubicBezTo>
                    <a:pt x="2370" y="4980"/>
                    <a:pt x="2416" y="4971"/>
                    <a:pt x="2460" y="4966"/>
                  </a:cubicBezTo>
                  <a:lnTo>
                    <a:pt x="2472" y="4962"/>
                  </a:lnTo>
                  <a:cubicBezTo>
                    <a:pt x="2508" y="5005"/>
                    <a:pt x="2549" y="5017"/>
                    <a:pt x="2591" y="5017"/>
                  </a:cubicBezTo>
                  <a:cubicBezTo>
                    <a:pt x="2644" y="5017"/>
                    <a:pt x="2699" y="4999"/>
                    <a:pt x="2752" y="4996"/>
                  </a:cubicBezTo>
                  <a:cubicBezTo>
                    <a:pt x="2956" y="5092"/>
                    <a:pt x="3175" y="5112"/>
                    <a:pt x="3386" y="5112"/>
                  </a:cubicBezTo>
                  <a:cubicBezTo>
                    <a:pt x="3541" y="5115"/>
                    <a:pt x="3696" y="5117"/>
                    <a:pt x="3851" y="5117"/>
                  </a:cubicBezTo>
                  <a:cubicBezTo>
                    <a:pt x="4365" y="5117"/>
                    <a:pt x="4877" y="5094"/>
                    <a:pt x="5384" y="5023"/>
                  </a:cubicBezTo>
                  <a:cubicBezTo>
                    <a:pt x="5411" y="5030"/>
                    <a:pt x="5437" y="5034"/>
                    <a:pt x="5463" y="5034"/>
                  </a:cubicBezTo>
                  <a:cubicBezTo>
                    <a:pt x="5510" y="5034"/>
                    <a:pt x="5556" y="5022"/>
                    <a:pt x="5596" y="5000"/>
                  </a:cubicBezTo>
                  <a:lnTo>
                    <a:pt x="5646" y="5016"/>
                  </a:lnTo>
                  <a:lnTo>
                    <a:pt x="5692" y="4996"/>
                  </a:lnTo>
                  <a:lnTo>
                    <a:pt x="5992" y="5016"/>
                  </a:lnTo>
                  <a:cubicBezTo>
                    <a:pt x="6007" y="4985"/>
                    <a:pt x="6018" y="4962"/>
                    <a:pt x="6034" y="4935"/>
                  </a:cubicBezTo>
                  <a:lnTo>
                    <a:pt x="6207" y="4904"/>
                  </a:lnTo>
                  <a:cubicBezTo>
                    <a:pt x="6238" y="4920"/>
                    <a:pt x="6268" y="4923"/>
                    <a:pt x="6303" y="4923"/>
                  </a:cubicBezTo>
                  <a:cubicBezTo>
                    <a:pt x="6318" y="4904"/>
                    <a:pt x="6318" y="4881"/>
                    <a:pt x="6307" y="4862"/>
                  </a:cubicBezTo>
                  <a:lnTo>
                    <a:pt x="6499" y="4800"/>
                  </a:lnTo>
                  <a:lnTo>
                    <a:pt x="6603" y="4812"/>
                  </a:lnTo>
                  <a:cubicBezTo>
                    <a:pt x="6672" y="4766"/>
                    <a:pt x="6745" y="4712"/>
                    <a:pt x="6818" y="4666"/>
                  </a:cubicBezTo>
                  <a:lnTo>
                    <a:pt x="6995" y="4601"/>
                  </a:lnTo>
                  <a:cubicBezTo>
                    <a:pt x="7044" y="4543"/>
                    <a:pt x="7110" y="4501"/>
                    <a:pt x="7187" y="4493"/>
                  </a:cubicBezTo>
                  <a:lnTo>
                    <a:pt x="7306" y="4416"/>
                  </a:lnTo>
                  <a:lnTo>
                    <a:pt x="7410" y="4270"/>
                  </a:lnTo>
                  <a:cubicBezTo>
                    <a:pt x="7567" y="4255"/>
                    <a:pt x="7625" y="4120"/>
                    <a:pt x="7705" y="4017"/>
                  </a:cubicBezTo>
                  <a:lnTo>
                    <a:pt x="7709" y="4013"/>
                  </a:lnTo>
                  <a:cubicBezTo>
                    <a:pt x="7755" y="3982"/>
                    <a:pt x="7782" y="3944"/>
                    <a:pt x="7801" y="3897"/>
                  </a:cubicBezTo>
                  <a:cubicBezTo>
                    <a:pt x="7898" y="3821"/>
                    <a:pt x="7951" y="3709"/>
                    <a:pt x="8005" y="3602"/>
                  </a:cubicBezTo>
                  <a:cubicBezTo>
                    <a:pt x="8082" y="3555"/>
                    <a:pt x="8063" y="3459"/>
                    <a:pt x="8113" y="3398"/>
                  </a:cubicBezTo>
                  <a:cubicBezTo>
                    <a:pt x="8105" y="3367"/>
                    <a:pt x="8109" y="3333"/>
                    <a:pt x="8128" y="3310"/>
                  </a:cubicBezTo>
                  <a:cubicBezTo>
                    <a:pt x="8216" y="3052"/>
                    <a:pt x="8151" y="2802"/>
                    <a:pt x="8167" y="2553"/>
                  </a:cubicBezTo>
                  <a:cubicBezTo>
                    <a:pt x="8151" y="2518"/>
                    <a:pt x="8143" y="2480"/>
                    <a:pt x="8140" y="2441"/>
                  </a:cubicBezTo>
                  <a:cubicBezTo>
                    <a:pt x="8197" y="2291"/>
                    <a:pt x="8182" y="2145"/>
                    <a:pt x="8132" y="1991"/>
                  </a:cubicBezTo>
                  <a:cubicBezTo>
                    <a:pt x="8109" y="1984"/>
                    <a:pt x="8101" y="1961"/>
                    <a:pt x="8105" y="1938"/>
                  </a:cubicBezTo>
                  <a:cubicBezTo>
                    <a:pt x="8105" y="1934"/>
                    <a:pt x="8109" y="1926"/>
                    <a:pt x="8109" y="1922"/>
                  </a:cubicBezTo>
                  <a:cubicBezTo>
                    <a:pt x="8082" y="1842"/>
                    <a:pt x="8074" y="1753"/>
                    <a:pt x="8024" y="1680"/>
                  </a:cubicBezTo>
                  <a:lnTo>
                    <a:pt x="8017" y="1676"/>
                  </a:lnTo>
                  <a:cubicBezTo>
                    <a:pt x="7955" y="1634"/>
                    <a:pt x="7974" y="1534"/>
                    <a:pt x="7901" y="1496"/>
                  </a:cubicBezTo>
                  <a:cubicBezTo>
                    <a:pt x="7882" y="1446"/>
                    <a:pt x="7855" y="1407"/>
                    <a:pt x="7813" y="1384"/>
                  </a:cubicBezTo>
                  <a:lnTo>
                    <a:pt x="7805" y="1381"/>
                  </a:lnTo>
                  <a:cubicBezTo>
                    <a:pt x="7778" y="1346"/>
                    <a:pt x="7748" y="1311"/>
                    <a:pt x="7717" y="1277"/>
                  </a:cubicBezTo>
                  <a:lnTo>
                    <a:pt x="7705" y="1273"/>
                  </a:lnTo>
                  <a:cubicBezTo>
                    <a:pt x="7613" y="1135"/>
                    <a:pt x="7509" y="1004"/>
                    <a:pt x="7398" y="885"/>
                  </a:cubicBezTo>
                  <a:cubicBezTo>
                    <a:pt x="7383" y="839"/>
                    <a:pt x="7344" y="808"/>
                    <a:pt x="7317" y="770"/>
                  </a:cubicBezTo>
                  <a:lnTo>
                    <a:pt x="7306" y="754"/>
                  </a:lnTo>
                  <a:cubicBezTo>
                    <a:pt x="7283" y="739"/>
                    <a:pt x="7256" y="731"/>
                    <a:pt x="7229" y="720"/>
                  </a:cubicBezTo>
                  <a:cubicBezTo>
                    <a:pt x="7225" y="700"/>
                    <a:pt x="7221" y="681"/>
                    <a:pt x="7210" y="666"/>
                  </a:cubicBezTo>
                  <a:cubicBezTo>
                    <a:pt x="7207" y="666"/>
                    <a:pt x="7204" y="666"/>
                    <a:pt x="7201" y="666"/>
                  </a:cubicBezTo>
                  <a:cubicBezTo>
                    <a:pt x="7154" y="666"/>
                    <a:pt x="7108" y="636"/>
                    <a:pt x="7087" y="593"/>
                  </a:cubicBezTo>
                  <a:cubicBezTo>
                    <a:pt x="7010" y="574"/>
                    <a:pt x="6937" y="554"/>
                    <a:pt x="6895" y="478"/>
                  </a:cubicBezTo>
                  <a:cubicBezTo>
                    <a:pt x="6814" y="466"/>
                    <a:pt x="6741" y="447"/>
                    <a:pt x="6699" y="370"/>
                  </a:cubicBezTo>
                  <a:cubicBezTo>
                    <a:pt x="6591" y="351"/>
                    <a:pt x="6480" y="347"/>
                    <a:pt x="6395" y="270"/>
                  </a:cubicBezTo>
                  <a:lnTo>
                    <a:pt x="6207" y="262"/>
                  </a:lnTo>
                  <a:cubicBezTo>
                    <a:pt x="6218" y="243"/>
                    <a:pt x="6222" y="216"/>
                    <a:pt x="6222" y="193"/>
                  </a:cubicBezTo>
                  <a:lnTo>
                    <a:pt x="6149" y="178"/>
                  </a:lnTo>
                  <a:cubicBezTo>
                    <a:pt x="6104" y="192"/>
                    <a:pt x="6057" y="200"/>
                    <a:pt x="6010" y="200"/>
                  </a:cubicBezTo>
                  <a:cubicBezTo>
                    <a:pt x="5933" y="200"/>
                    <a:pt x="5856" y="180"/>
                    <a:pt x="5784" y="139"/>
                  </a:cubicBezTo>
                  <a:cubicBezTo>
                    <a:pt x="5772" y="133"/>
                    <a:pt x="5760" y="130"/>
                    <a:pt x="5747" y="130"/>
                  </a:cubicBezTo>
                  <a:cubicBezTo>
                    <a:pt x="5722" y="130"/>
                    <a:pt x="5698" y="141"/>
                    <a:pt x="5680" y="159"/>
                  </a:cubicBezTo>
                  <a:cubicBezTo>
                    <a:pt x="5672" y="146"/>
                    <a:pt x="5658" y="138"/>
                    <a:pt x="5643" y="138"/>
                  </a:cubicBezTo>
                  <a:cubicBezTo>
                    <a:pt x="5636" y="138"/>
                    <a:pt x="5629" y="139"/>
                    <a:pt x="5623" y="143"/>
                  </a:cubicBezTo>
                  <a:lnTo>
                    <a:pt x="5588" y="143"/>
                  </a:lnTo>
                  <a:cubicBezTo>
                    <a:pt x="5592" y="120"/>
                    <a:pt x="5584" y="93"/>
                    <a:pt x="5569" y="70"/>
                  </a:cubicBezTo>
                  <a:lnTo>
                    <a:pt x="5477" y="47"/>
                  </a:lnTo>
                  <a:cubicBezTo>
                    <a:pt x="5302" y="16"/>
                    <a:pt x="5125" y="0"/>
                    <a:pt x="4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41"/>
            <p:cNvSpPr/>
            <p:nvPr/>
          </p:nvSpPr>
          <p:spPr>
            <a:xfrm>
              <a:off x="5113231" y="4382300"/>
              <a:ext cx="78325" cy="44483"/>
            </a:xfrm>
            <a:custGeom>
              <a:avLst/>
              <a:gdLst/>
              <a:ahLst/>
              <a:cxnLst/>
              <a:rect l="l" t="t" r="r" b="b"/>
              <a:pathLst>
                <a:path w="2525" h="1434" extrusionOk="0">
                  <a:moveTo>
                    <a:pt x="2142" y="0"/>
                  </a:moveTo>
                  <a:cubicBezTo>
                    <a:pt x="2038" y="0"/>
                    <a:pt x="1934" y="13"/>
                    <a:pt x="1834" y="23"/>
                  </a:cubicBezTo>
                  <a:cubicBezTo>
                    <a:pt x="1307" y="81"/>
                    <a:pt x="789" y="177"/>
                    <a:pt x="397" y="596"/>
                  </a:cubicBezTo>
                  <a:cubicBezTo>
                    <a:pt x="335" y="623"/>
                    <a:pt x="293" y="676"/>
                    <a:pt x="277" y="738"/>
                  </a:cubicBezTo>
                  <a:cubicBezTo>
                    <a:pt x="105" y="961"/>
                    <a:pt x="1" y="1180"/>
                    <a:pt x="201" y="1433"/>
                  </a:cubicBezTo>
                  <a:cubicBezTo>
                    <a:pt x="201" y="1191"/>
                    <a:pt x="277" y="953"/>
                    <a:pt x="412" y="757"/>
                  </a:cubicBezTo>
                  <a:cubicBezTo>
                    <a:pt x="769" y="480"/>
                    <a:pt x="1188" y="338"/>
                    <a:pt x="1619" y="231"/>
                  </a:cubicBezTo>
                  <a:cubicBezTo>
                    <a:pt x="1635" y="231"/>
                    <a:pt x="1651" y="231"/>
                    <a:pt x="1667" y="231"/>
                  </a:cubicBezTo>
                  <a:cubicBezTo>
                    <a:pt x="1812" y="231"/>
                    <a:pt x="1956" y="215"/>
                    <a:pt x="2099" y="215"/>
                  </a:cubicBezTo>
                  <a:cubicBezTo>
                    <a:pt x="2203" y="215"/>
                    <a:pt x="2307" y="223"/>
                    <a:pt x="2410" y="254"/>
                  </a:cubicBezTo>
                  <a:cubicBezTo>
                    <a:pt x="2434" y="259"/>
                    <a:pt x="2454" y="263"/>
                    <a:pt x="2469" y="263"/>
                  </a:cubicBezTo>
                  <a:cubicBezTo>
                    <a:pt x="2525" y="263"/>
                    <a:pt x="2514" y="213"/>
                    <a:pt x="2426" y="46"/>
                  </a:cubicBezTo>
                  <a:cubicBezTo>
                    <a:pt x="2333" y="11"/>
                    <a:pt x="2238" y="0"/>
                    <a:pt x="2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41"/>
            <p:cNvSpPr/>
            <p:nvPr/>
          </p:nvSpPr>
          <p:spPr>
            <a:xfrm>
              <a:off x="5263430" y="4483828"/>
              <a:ext cx="3598" cy="2544"/>
            </a:xfrm>
            <a:custGeom>
              <a:avLst/>
              <a:gdLst/>
              <a:ahLst/>
              <a:cxnLst/>
              <a:rect l="l" t="t" r="r" b="b"/>
              <a:pathLst>
                <a:path w="116" h="82" extrusionOk="0">
                  <a:moveTo>
                    <a:pt x="108" y="1"/>
                  </a:moveTo>
                  <a:cubicBezTo>
                    <a:pt x="57" y="1"/>
                    <a:pt x="15" y="34"/>
                    <a:pt x="1" y="82"/>
                  </a:cubicBezTo>
                  <a:lnTo>
                    <a:pt x="116" y="1"/>
                  </a:ln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8" name="Google Shape;6928;p41"/>
          <p:cNvGrpSpPr/>
          <p:nvPr/>
        </p:nvGrpSpPr>
        <p:grpSpPr>
          <a:xfrm>
            <a:off x="6548560" y="898521"/>
            <a:ext cx="752825" cy="731038"/>
            <a:chOff x="3724466" y="2666739"/>
            <a:chExt cx="650613" cy="631784"/>
          </a:xfrm>
        </p:grpSpPr>
        <p:sp>
          <p:nvSpPr>
            <p:cNvPr id="6929" name="Google Shape;6929;p41"/>
            <p:cNvSpPr/>
            <p:nvPr/>
          </p:nvSpPr>
          <p:spPr>
            <a:xfrm>
              <a:off x="3790724" y="3263129"/>
              <a:ext cx="6700" cy="7693"/>
            </a:xfrm>
            <a:custGeom>
              <a:avLst/>
              <a:gdLst/>
              <a:ahLst/>
              <a:cxnLst/>
              <a:rect l="l" t="t" r="r" b="b"/>
              <a:pathLst>
                <a:path w="216" h="248" extrusionOk="0">
                  <a:moveTo>
                    <a:pt x="162" y="1"/>
                  </a:moveTo>
                  <a:cubicBezTo>
                    <a:pt x="128" y="16"/>
                    <a:pt x="93" y="39"/>
                    <a:pt x="58" y="62"/>
                  </a:cubicBezTo>
                  <a:cubicBezTo>
                    <a:pt x="1" y="139"/>
                    <a:pt x="5" y="227"/>
                    <a:pt x="105" y="247"/>
                  </a:cubicBezTo>
                  <a:cubicBezTo>
                    <a:pt x="109" y="248"/>
                    <a:pt x="113" y="248"/>
                    <a:pt x="118" y="248"/>
                  </a:cubicBezTo>
                  <a:cubicBezTo>
                    <a:pt x="170" y="248"/>
                    <a:pt x="216" y="187"/>
                    <a:pt x="212" y="120"/>
                  </a:cubicBezTo>
                  <a:cubicBezTo>
                    <a:pt x="201" y="78"/>
                    <a:pt x="185" y="39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41"/>
            <p:cNvSpPr/>
            <p:nvPr/>
          </p:nvSpPr>
          <p:spPr>
            <a:xfrm>
              <a:off x="3795967" y="326300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5" y="5"/>
                  </a:lnTo>
                  <a:lnTo>
                    <a:pt x="9" y="5"/>
                  </a:lnTo>
                  <a:cubicBezTo>
                    <a:pt x="5" y="5"/>
                    <a:pt x="9" y="5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41"/>
            <p:cNvSpPr/>
            <p:nvPr/>
          </p:nvSpPr>
          <p:spPr>
            <a:xfrm>
              <a:off x="4321632" y="2760946"/>
              <a:ext cx="651" cy="869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8"/>
                  </a:moveTo>
                  <a:lnTo>
                    <a:pt x="20" y="28"/>
                  </a:lnTo>
                  <a:lnTo>
                    <a:pt x="1" y="8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1"/>
            <p:cNvSpPr/>
            <p:nvPr/>
          </p:nvSpPr>
          <p:spPr>
            <a:xfrm>
              <a:off x="3758184" y="3278143"/>
              <a:ext cx="403" cy="40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1"/>
            <p:cNvSpPr/>
            <p:nvPr/>
          </p:nvSpPr>
          <p:spPr>
            <a:xfrm>
              <a:off x="3817681" y="329151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41"/>
            <p:cNvSpPr/>
            <p:nvPr/>
          </p:nvSpPr>
          <p:spPr>
            <a:xfrm>
              <a:off x="3724466" y="2666739"/>
              <a:ext cx="650613" cy="631784"/>
            </a:xfrm>
            <a:custGeom>
              <a:avLst/>
              <a:gdLst/>
              <a:ahLst/>
              <a:cxnLst/>
              <a:rect l="l" t="t" r="r" b="b"/>
              <a:pathLst>
                <a:path w="20974" h="20367" extrusionOk="0">
                  <a:moveTo>
                    <a:pt x="13745" y="229"/>
                  </a:moveTo>
                  <a:cubicBezTo>
                    <a:pt x="13745" y="240"/>
                    <a:pt x="13742" y="244"/>
                    <a:pt x="13742" y="252"/>
                  </a:cubicBezTo>
                  <a:lnTo>
                    <a:pt x="13742" y="248"/>
                  </a:lnTo>
                  <a:cubicBezTo>
                    <a:pt x="13738" y="244"/>
                    <a:pt x="13738" y="233"/>
                    <a:pt x="13730" y="229"/>
                  </a:cubicBezTo>
                  <a:close/>
                  <a:moveTo>
                    <a:pt x="15740" y="9935"/>
                  </a:moveTo>
                  <a:lnTo>
                    <a:pt x="15740" y="9935"/>
                  </a:lnTo>
                  <a:cubicBezTo>
                    <a:pt x="15744" y="9935"/>
                    <a:pt x="15747" y="9943"/>
                    <a:pt x="15755" y="9947"/>
                  </a:cubicBezTo>
                  <a:cubicBezTo>
                    <a:pt x="15747" y="9943"/>
                    <a:pt x="15747" y="9943"/>
                    <a:pt x="15740" y="9935"/>
                  </a:cubicBezTo>
                  <a:close/>
                  <a:moveTo>
                    <a:pt x="15705" y="10800"/>
                  </a:moveTo>
                  <a:lnTo>
                    <a:pt x="15647" y="10838"/>
                  </a:lnTo>
                  <a:cubicBezTo>
                    <a:pt x="15647" y="10831"/>
                    <a:pt x="15647" y="10819"/>
                    <a:pt x="15644" y="10808"/>
                  </a:cubicBezTo>
                  <a:cubicBezTo>
                    <a:pt x="15663" y="10800"/>
                    <a:pt x="15686" y="10800"/>
                    <a:pt x="15705" y="10800"/>
                  </a:cubicBezTo>
                  <a:close/>
                  <a:moveTo>
                    <a:pt x="9703" y="16829"/>
                  </a:moveTo>
                  <a:cubicBezTo>
                    <a:pt x="9695" y="16833"/>
                    <a:pt x="9695" y="16840"/>
                    <a:pt x="9695" y="16840"/>
                  </a:cubicBezTo>
                  <a:lnTo>
                    <a:pt x="9695" y="16829"/>
                  </a:lnTo>
                  <a:close/>
                  <a:moveTo>
                    <a:pt x="13914" y="137"/>
                  </a:moveTo>
                  <a:cubicBezTo>
                    <a:pt x="14014" y="175"/>
                    <a:pt x="14137" y="125"/>
                    <a:pt x="14226" y="221"/>
                  </a:cubicBezTo>
                  <a:lnTo>
                    <a:pt x="14368" y="248"/>
                  </a:lnTo>
                  <a:cubicBezTo>
                    <a:pt x="14479" y="436"/>
                    <a:pt x="14668" y="440"/>
                    <a:pt x="14848" y="452"/>
                  </a:cubicBezTo>
                  <a:cubicBezTo>
                    <a:pt x="14915" y="454"/>
                    <a:pt x="14981" y="455"/>
                    <a:pt x="15048" y="455"/>
                  </a:cubicBezTo>
                  <a:cubicBezTo>
                    <a:pt x="15181" y="455"/>
                    <a:pt x="15313" y="452"/>
                    <a:pt x="15444" y="452"/>
                  </a:cubicBezTo>
                  <a:lnTo>
                    <a:pt x="15478" y="444"/>
                  </a:lnTo>
                  <a:cubicBezTo>
                    <a:pt x="15584" y="506"/>
                    <a:pt x="15699" y="537"/>
                    <a:pt x="15822" y="537"/>
                  </a:cubicBezTo>
                  <a:cubicBezTo>
                    <a:pt x="15829" y="537"/>
                    <a:pt x="15836" y="536"/>
                    <a:pt x="15843" y="536"/>
                  </a:cubicBezTo>
                  <a:cubicBezTo>
                    <a:pt x="15865" y="554"/>
                    <a:pt x="15892" y="563"/>
                    <a:pt x="15920" y="563"/>
                  </a:cubicBezTo>
                  <a:cubicBezTo>
                    <a:pt x="15941" y="563"/>
                    <a:pt x="15962" y="558"/>
                    <a:pt x="15982" y="548"/>
                  </a:cubicBezTo>
                  <a:cubicBezTo>
                    <a:pt x="16030" y="613"/>
                    <a:pt x="16091" y="636"/>
                    <a:pt x="16158" y="636"/>
                  </a:cubicBezTo>
                  <a:cubicBezTo>
                    <a:pt x="16182" y="636"/>
                    <a:pt x="16206" y="633"/>
                    <a:pt x="16232" y="628"/>
                  </a:cubicBezTo>
                  <a:lnTo>
                    <a:pt x="16335" y="648"/>
                  </a:lnTo>
                  <a:lnTo>
                    <a:pt x="17265" y="944"/>
                  </a:lnTo>
                  <a:cubicBezTo>
                    <a:pt x="17316" y="1016"/>
                    <a:pt x="17397" y="1057"/>
                    <a:pt x="17479" y="1057"/>
                  </a:cubicBezTo>
                  <a:cubicBezTo>
                    <a:pt x="17498" y="1057"/>
                    <a:pt x="17516" y="1055"/>
                    <a:pt x="17534" y="1051"/>
                  </a:cubicBezTo>
                  <a:lnTo>
                    <a:pt x="17550" y="1051"/>
                  </a:lnTo>
                  <a:cubicBezTo>
                    <a:pt x="17634" y="1117"/>
                    <a:pt x="17727" y="1136"/>
                    <a:pt x="17822" y="1136"/>
                  </a:cubicBezTo>
                  <a:cubicBezTo>
                    <a:pt x="17862" y="1136"/>
                    <a:pt x="17901" y="1132"/>
                    <a:pt x="17942" y="1128"/>
                  </a:cubicBezTo>
                  <a:lnTo>
                    <a:pt x="18141" y="1155"/>
                  </a:lnTo>
                  <a:lnTo>
                    <a:pt x="18141" y="1151"/>
                  </a:lnTo>
                  <a:cubicBezTo>
                    <a:pt x="18149" y="1174"/>
                    <a:pt x="18164" y="1201"/>
                    <a:pt x="18184" y="1220"/>
                  </a:cubicBezTo>
                  <a:cubicBezTo>
                    <a:pt x="18260" y="1278"/>
                    <a:pt x="18341" y="1328"/>
                    <a:pt x="18430" y="1366"/>
                  </a:cubicBezTo>
                  <a:cubicBezTo>
                    <a:pt x="18708" y="1430"/>
                    <a:pt x="18971" y="1592"/>
                    <a:pt x="19256" y="1592"/>
                  </a:cubicBezTo>
                  <a:cubicBezTo>
                    <a:pt x="19349" y="1592"/>
                    <a:pt x="19445" y="1575"/>
                    <a:pt x="19544" y="1531"/>
                  </a:cubicBezTo>
                  <a:cubicBezTo>
                    <a:pt x="19582" y="1685"/>
                    <a:pt x="19801" y="1654"/>
                    <a:pt x="19836" y="1820"/>
                  </a:cubicBezTo>
                  <a:cubicBezTo>
                    <a:pt x="19663" y="1970"/>
                    <a:pt x="19490" y="2127"/>
                    <a:pt x="19298" y="2262"/>
                  </a:cubicBezTo>
                  <a:cubicBezTo>
                    <a:pt x="19240" y="2300"/>
                    <a:pt x="19187" y="2342"/>
                    <a:pt x="19137" y="2385"/>
                  </a:cubicBezTo>
                  <a:cubicBezTo>
                    <a:pt x="19102" y="2415"/>
                    <a:pt x="19067" y="2450"/>
                    <a:pt x="19033" y="2481"/>
                  </a:cubicBezTo>
                  <a:cubicBezTo>
                    <a:pt x="18856" y="2761"/>
                    <a:pt x="18433" y="2876"/>
                    <a:pt x="18445" y="3276"/>
                  </a:cubicBezTo>
                  <a:cubicBezTo>
                    <a:pt x="18426" y="3280"/>
                    <a:pt x="18410" y="3284"/>
                    <a:pt x="18391" y="3288"/>
                  </a:cubicBezTo>
                  <a:cubicBezTo>
                    <a:pt x="18126" y="3422"/>
                    <a:pt x="17976" y="3668"/>
                    <a:pt x="17792" y="3891"/>
                  </a:cubicBezTo>
                  <a:cubicBezTo>
                    <a:pt x="16708" y="5159"/>
                    <a:pt x="16312" y="6723"/>
                    <a:pt x="15863" y="8275"/>
                  </a:cubicBezTo>
                  <a:cubicBezTo>
                    <a:pt x="15863" y="8321"/>
                    <a:pt x="15870" y="8375"/>
                    <a:pt x="15878" y="8421"/>
                  </a:cubicBezTo>
                  <a:cubicBezTo>
                    <a:pt x="15882" y="8444"/>
                    <a:pt x="15882" y="8464"/>
                    <a:pt x="15882" y="8479"/>
                  </a:cubicBezTo>
                  <a:cubicBezTo>
                    <a:pt x="15874" y="8490"/>
                    <a:pt x="15863" y="8506"/>
                    <a:pt x="15859" y="8517"/>
                  </a:cubicBezTo>
                  <a:cubicBezTo>
                    <a:pt x="15817" y="8629"/>
                    <a:pt x="15786" y="8752"/>
                    <a:pt x="15767" y="8871"/>
                  </a:cubicBezTo>
                  <a:cubicBezTo>
                    <a:pt x="15774" y="8925"/>
                    <a:pt x="15782" y="8975"/>
                    <a:pt x="15782" y="9028"/>
                  </a:cubicBezTo>
                  <a:cubicBezTo>
                    <a:pt x="15774" y="9032"/>
                    <a:pt x="15763" y="9044"/>
                    <a:pt x="15747" y="9048"/>
                  </a:cubicBezTo>
                  <a:cubicBezTo>
                    <a:pt x="15744" y="9313"/>
                    <a:pt x="15740" y="9570"/>
                    <a:pt x="15736" y="9835"/>
                  </a:cubicBezTo>
                  <a:cubicBezTo>
                    <a:pt x="15736" y="9870"/>
                    <a:pt x="15740" y="9905"/>
                    <a:pt x="15740" y="9935"/>
                  </a:cubicBezTo>
                  <a:cubicBezTo>
                    <a:pt x="15740" y="9970"/>
                    <a:pt x="15740" y="10004"/>
                    <a:pt x="15736" y="10039"/>
                  </a:cubicBezTo>
                  <a:cubicBezTo>
                    <a:pt x="15709" y="10047"/>
                    <a:pt x="15701" y="10070"/>
                    <a:pt x="15705" y="10089"/>
                  </a:cubicBezTo>
                  <a:cubicBezTo>
                    <a:pt x="15705" y="10097"/>
                    <a:pt x="15709" y="10101"/>
                    <a:pt x="15709" y="10104"/>
                  </a:cubicBezTo>
                  <a:cubicBezTo>
                    <a:pt x="15709" y="10108"/>
                    <a:pt x="15717" y="10116"/>
                    <a:pt x="15717" y="10120"/>
                  </a:cubicBezTo>
                  <a:cubicBezTo>
                    <a:pt x="15703" y="10114"/>
                    <a:pt x="15692" y="10110"/>
                    <a:pt x="15682" y="10110"/>
                  </a:cubicBezTo>
                  <a:cubicBezTo>
                    <a:pt x="15672" y="10110"/>
                    <a:pt x="15665" y="10114"/>
                    <a:pt x="15659" y="10124"/>
                  </a:cubicBezTo>
                  <a:cubicBezTo>
                    <a:pt x="15509" y="10223"/>
                    <a:pt x="15509" y="10377"/>
                    <a:pt x="15505" y="10531"/>
                  </a:cubicBezTo>
                  <a:cubicBezTo>
                    <a:pt x="15505" y="10585"/>
                    <a:pt x="15513" y="10635"/>
                    <a:pt x="15525" y="10685"/>
                  </a:cubicBezTo>
                  <a:cubicBezTo>
                    <a:pt x="15513" y="10712"/>
                    <a:pt x="15490" y="10731"/>
                    <a:pt x="15459" y="10735"/>
                  </a:cubicBezTo>
                  <a:cubicBezTo>
                    <a:pt x="15382" y="10504"/>
                    <a:pt x="15248" y="10296"/>
                    <a:pt x="15071" y="10127"/>
                  </a:cubicBezTo>
                  <a:lnTo>
                    <a:pt x="15013" y="10043"/>
                  </a:lnTo>
                  <a:cubicBezTo>
                    <a:pt x="14794" y="9732"/>
                    <a:pt x="14518" y="9463"/>
                    <a:pt x="14203" y="9244"/>
                  </a:cubicBezTo>
                  <a:lnTo>
                    <a:pt x="14110" y="9232"/>
                  </a:lnTo>
                  <a:lnTo>
                    <a:pt x="14110" y="9232"/>
                  </a:lnTo>
                  <a:cubicBezTo>
                    <a:pt x="14103" y="9301"/>
                    <a:pt x="14153" y="9336"/>
                    <a:pt x="14206" y="9367"/>
                  </a:cubicBezTo>
                  <a:cubicBezTo>
                    <a:pt x="14395" y="9628"/>
                    <a:pt x="14641" y="9835"/>
                    <a:pt x="14890" y="10043"/>
                  </a:cubicBezTo>
                  <a:cubicBezTo>
                    <a:pt x="14910" y="10077"/>
                    <a:pt x="14933" y="10104"/>
                    <a:pt x="14952" y="10139"/>
                  </a:cubicBezTo>
                  <a:cubicBezTo>
                    <a:pt x="15140" y="10358"/>
                    <a:pt x="15102" y="10600"/>
                    <a:pt x="15006" y="10838"/>
                  </a:cubicBezTo>
                  <a:cubicBezTo>
                    <a:pt x="14921" y="10888"/>
                    <a:pt x="14860" y="10965"/>
                    <a:pt x="14833" y="11057"/>
                  </a:cubicBezTo>
                  <a:cubicBezTo>
                    <a:pt x="14802" y="11065"/>
                    <a:pt x="14787" y="11100"/>
                    <a:pt x="14802" y="11127"/>
                  </a:cubicBezTo>
                  <a:lnTo>
                    <a:pt x="14802" y="11134"/>
                  </a:lnTo>
                  <a:cubicBezTo>
                    <a:pt x="14748" y="11138"/>
                    <a:pt x="14706" y="11180"/>
                    <a:pt x="14706" y="11234"/>
                  </a:cubicBezTo>
                  <a:lnTo>
                    <a:pt x="14702" y="11234"/>
                  </a:lnTo>
                  <a:cubicBezTo>
                    <a:pt x="14695" y="11232"/>
                    <a:pt x="14689" y="11230"/>
                    <a:pt x="14682" y="11230"/>
                  </a:cubicBezTo>
                  <a:cubicBezTo>
                    <a:pt x="14659" y="11230"/>
                    <a:pt x="14637" y="11246"/>
                    <a:pt x="14625" y="11273"/>
                  </a:cubicBezTo>
                  <a:lnTo>
                    <a:pt x="14545" y="11319"/>
                  </a:lnTo>
                  <a:cubicBezTo>
                    <a:pt x="14529" y="11326"/>
                    <a:pt x="14514" y="11334"/>
                    <a:pt x="14506" y="11346"/>
                  </a:cubicBezTo>
                  <a:lnTo>
                    <a:pt x="14318" y="11357"/>
                  </a:lnTo>
                  <a:cubicBezTo>
                    <a:pt x="14248" y="11343"/>
                    <a:pt x="14177" y="11336"/>
                    <a:pt x="14105" y="11336"/>
                  </a:cubicBezTo>
                  <a:cubicBezTo>
                    <a:pt x="14039" y="11336"/>
                    <a:pt x="13971" y="11342"/>
                    <a:pt x="13903" y="11353"/>
                  </a:cubicBezTo>
                  <a:cubicBezTo>
                    <a:pt x="13889" y="11343"/>
                    <a:pt x="13871" y="11338"/>
                    <a:pt x="13854" y="11338"/>
                  </a:cubicBezTo>
                  <a:cubicBezTo>
                    <a:pt x="13838" y="11338"/>
                    <a:pt x="13821" y="11342"/>
                    <a:pt x="13807" y="11349"/>
                  </a:cubicBezTo>
                  <a:cubicBezTo>
                    <a:pt x="13792" y="11334"/>
                    <a:pt x="13771" y="11326"/>
                    <a:pt x="13750" y="11326"/>
                  </a:cubicBezTo>
                  <a:cubicBezTo>
                    <a:pt x="13739" y="11326"/>
                    <a:pt x="13728" y="11329"/>
                    <a:pt x="13718" y="11334"/>
                  </a:cubicBezTo>
                  <a:lnTo>
                    <a:pt x="13530" y="11223"/>
                  </a:lnTo>
                  <a:cubicBezTo>
                    <a:pt x="13480" y="11030"/>
                    <a:pt x="13403" y="10865"/>
                    <a:pt x="13161" y="10750"/>
                  </a:cubicBezTo>
                  <a:lnTo>
                    <a:pt x="13161" y="10750"/>
                  </a:lnTo>
                  <a:cubicBezTo>
                    <a:pt x="13200" y="10961"/>
                    <a:pt x="13327" y="11088"/>
                    <a:pt x="13319" y="11257"/>
                  </a:cubicBezTo>
                  <a:cubicBezTo>
                    <a:pt x="13288" y="11334"/>
                    <a:pt x="13327" y="11422"/>
                    <a:pt x="13403" y="11453"/>
                  </a:cubicBezTo>
                  <a:cubicBezTo>
                    <a:pt x="13519" y="11688"/>
                    <a:pt x="13496" y="11933"/>
                    <a:pt x="13461" y="12179"/>
                  </a:cubicBezTo>
                  <a:cubicBezTo>
                    <a:pt x="13400" y="12664"/>
                    <a:pt x="13084" y="13006"/>
                    <a:pt x="12800" y="13371"/>
                  </a:cubicBezTo>
                  <a:lnTo>
                    <a:pt x="12462" y="13751"/>
                  </a:lnTo>
                  <a:cubicBezTo>
                    <a:pt x="12505" y="13762"/>
                    <a:pt x="12543" y="13768"/>
                    <a:pt x="12576" y="13768"/>
                  </a:cubicBezTo>
                  <a:cubicBezTo>
                    <a:pt x="12692" y="13768"/>
                    <a:pt x="12758" y="13705"/>
                    <a:pt x="12800" y="13601"/>
                  </a:cubicBezTo>
                  <a:cubicBezTo>
                    <a:pt x="13473" y="13171"/>
                    <a:pt x="13834" y="12587"/>
                    <a:pt x="13653" y="11761"/>
                  </a:cubicBezTo>
                  <a:cubicBezTo>
                    <a:pt x="13603" y="11503"/>
                    <a:pt x="13776" y="11549"/>
                    <a:pt x="13914" y="11538"/>
                  </a:cubicBezTo>
                  <a:lnTo>
                    <a:pt x="14014" y="11538"/>
                  </a:lnTo>
                  <a:cubicBezTo>
                    <a:pt x="14153" y="11561"/>
                    <a:pt x="14306" y="11545"/>
                    <a:pt x="14418" y="11664"/>
                  </a:cubicBezTo>
                  <a:cubicBezTo>
                    <a:pt x="14506" y="12225"/>
                    <a:pt x="14360" y="12725"/>
                    <a:pt x="14034" y="13186"/>
                  </a:cubicBezTo>
                  <a:cubicBezTo>
                    <a:pt x="13949" y="13309"/>
                    <a:pt x="13838" y="13417"/>
                    <a:pt x="13807" y="13570"/>
                  </a:cubicBezTo>
                  <a:lnTo>
                    <a:pt x="13718" y="13678"/>
                  </a:lnTo>
                  <a:cubicBezTo>
                    <a:pt x="13549" y="13743"/>
                    <a:pt x="13384" y="13812"/>
                    <a:pt x="13380" y="14124"/>
                  </a:cubicBezTo>
                  <a:lnTo>
                    <a:pt x="13815" y="13782"/>
                  </a:lnTo>
                  <a:lnTo>
                    <a:pt x="13903" y="13663"/>
                  </a:lnTo>
                  <a:cubicBezTo>
                    <a:pt x="14364" y="13301"/>
                    <a:pt x="14648" y="12848"/>
                    <a:pt x="14702" y="12256"/>
                  </a:cubicBezTo>
                  <a:cubicBezTo>
                    <a:pt x="14721" y="12225"/>
                    <a:pt x="14721" y="12187"/>
                    <a:pt x="14706" y="12160"/>
                  </a:cubicBezTo>
                  <a:cubicBezTo>
                    <a:pt x="14710" y="12091"/>
                    <a:pt x="14718" y="12026"/>
                    <a:pt x="14725" y="11964"/>
                  </a:cubicBezTo>
                  <a:lnTo>
                    <a:pt x="14921" y="12053"/>
                  </a:lnTo>
                  <a:cubicBezTo>
                    <a:pt x="14979" y="12191"/>
                    <a:pt x="14990" y="12341"/>
                    <a:pt x="15094" y="12456"/>
                  </a:cubicBezTo>
                  <a:cubicBezTo>
                    <a:pt x="15186" y="12264"/>
                    <a:pt x="15190" y="12095"/>
                    <a:pt x="15010" y="11957"/>
                  </a:cubicBezTo>
                  <a:cubicBezTo>
                    <a:pt x="14971" y="11868"/>
                    <a:pt x="14929" y="11780"/>
                    <a:pt x="14817" y="11757"/>
                  </a:cubicBezTo>
                  <a:lnTo>
                    <a:pt x="14718" y="11653"/>
                  </a:lnTo>
                  <a:cubicBezTo>
                    <a:pt x="14710" y="11618"/>
                    <a:pt x="14710" y="11584"/>
                    <a:pt x="14706" y="11549"/>
                  </a:cubicBezTo>
                  <a:cubicBezTo>
                    <a:pt x="14744" y="11507"/>
                    <a:pt x="14783" y="11468"/>
                    <a:pt x="14821" y="11426"/>
                  </a:cubicBezTo>
                  <a:cubicBezTo>
                    <a:pt x="14826" y="11427"/>
                    <a:pt x="14830" y="11428"/>
                    <a:pt x="14835" y="11428"/>
                  </a:cubicBezTo>
                  <a:cubicBezTo>
                    <a:pt x="14865" y="11428"/>
                    <a:pt x="14895" y="11406"/>
                    <a:pt x="14902" y="11376"/>
                  </a:cubicBezTo>
                  <a:lnTo>
                    <a:pt x="14902" y="11349"/>
                  </a:lnTo>
                  <a:lnTo>
                    <a:pt x="14921" y="11338"/>
                  </a:lnTo>
                  <a:cubicBezTo>
                    <a:pt x="14967" y="11334"/>
                    <a:pt x="14998" y="11296"/>
                    <a:pt x="14994" y="11253"/>
                  </a:cubicBezTo>
                  <a:lnTo>
                    <a:pt x="14994" y="11242"/>
                  </a:lnTo>
                  <a:lnTo>
                    <a:pt x="15036" y="11153"/>
                  </a:lnTo>
                  <a:cubicBezTo>
                    <a:pt x="15086" y="11153"/>
                    <a:pt x="15129" y="11115"/>
                    <a:pt x="15129" y="11065"/>
                  </a:cubicBezTo>
                  <a:lnTo>
                    <a:pt x="15129" y="11057"/>
                  </a:lnTo>
                  <a:cubicBezTo>
                    <a:pt x="15178" y="10983"/>
                    <a:pt x="15218" y="10899"/>
                    <a:pt x="15292" y="10899"/>
                  </a:cubicBezTo>
                  <a:cubicBezTo>
                    <a:pt x="15322" y="10899"/>
                    <a:pt x="15358" y="10913"/>
                    <a:pt x="15402" y="10946"/>
                  </a:cubicBezTo>
                  <a:lnTo>
                    <a:pt x="15432" y="11046"/>
                  </a:lnTo>
                  <a:cubicBezTo>
                    <a:pt x="15409" y="11157"/>
                    <a:pt x="15436" y="11276"/>
                    <a:pt x="15517" y="11357"/>
                  </a:cubicBezTo>
                  <a:cubicBezTo>
                    <a:pt x="15548" y="11964"/>
                    <a:pt x="15490" y="12560"/>
                    <a:pt x="15409" y="13159"/>
                  </a:cubicBezTo>
                  <a:cubicBezTo>
                    <a:pt x="15332" y="13728"/>
                    <a:pt x="15279" y="14289"/>
                    <a:pt x="15048" y="14823"/>
                  </a:cubicBezTo>
                  <a:cubicBezTo>
                    <a:pt x="14395" y="16349"/>
                    <a:pt x="13488" y="17674"/>
                    <a:pt x="12089" y="18620"/>
                  </a:cubicBezTo>
                  <a:cubicBezTo>
                    <a:pt x="11555" y="18869"/>
                    <a:pt x="11036" y="19150"/>
                    <a:pt x="10479" y="19338"/>
                  </a:cubicBezTo>
                  <a:cubicBezTo>
                    <a:pt x="10233" y="19434"/>
                    <a:pt x="9918" y="19415"/>
                    <a:pt x="9787" y="19711"/>
                  </a:cubicBezTo>
                  <a:cubicBezTo>
                    <a:pt x="9780" y="19707"/>
                    <a:pt x="9772" y="19703"/>
                    <a:pt x="9764" y="19696"/>
                  </a:cubicBezTo>
                  <a:cubicBezTo>
                    <a:pt x="9752" y="19695"/>
                    <a:pt x="9740" y="19694"/>
                    <a:pt x="9728" y="19694"/>
                  </a:cubicBezTo>
                  <a:cubicBezTo>
                    <a:pt x="9427" y="19694"/>
                    <a:pt x="9229" y="20000"/>
                    <a:pt x="8930" y="20000"/>
                  </a:cubicBezTo>
                  <a:cubicBezTo>
                    <a:pt x="8921" y="20000"/>
                    <a:pt x="8912" y="20000"/>
                    <a:pt x="8904" y="19999"/>
                  </a:cubicBezTo>
                  <a:lnTo>
                    <a:pt x="8827" y="19999"/>
                  </a:lnTo>
                  <a:cubicBezTo>
                    <a:pt x="8819" y="19972"/>
                    <a:pt x="8842" y="19941"/>
                    <a:pt x="8934" y="19899"/>
                  </a:cubicBezTo>
                  <a:cubicBezTo>
                    <a:pt x="9019" y="19849"/>
                    <a:pt x="9100" y="19803"/>
                    <a:pt x="9176" y="19746"/>
                  </a:cubicBezTo>
                  <a:lnTo>
                    <a:pt x="9476" y="19588"/>
                  </a:lnTo>
                  <a:cubicBezTo>
                    <a:pt x="9492" y="19596"/>
                    <a:pt x="9506" y="19599"/>
                    <a:pt x="9518" y="19599"/>
                  </a:cubicBezTo>
                  <a:cubicBezTo>
                    <a:pt x="9548" y="19599"/>
                    <a:pt x="9565" y="19576"/>
                    <a:pt x="9576" y="19534"/>
                  </a:cubicBezTo>
                  <a:cubicBezTo>
                    <a:pt x="9580" y="19534"/>
                    <a:pt x="9580" y="19538"/>
                    <a:pt x="9580" y="19538"/>
                  </a:cubicBezTo>
                  <a:cubicBezTo>
                    <a:pt x="9837" y="19492"/>
                    <a:pt x="10022" y="19292"/>
                    <a:pt x="10268" y="19227"/>
                  </a:cubicBezTo>
                  <a:cubicBezTo>
                    <a:pt x="10283" y="19196"/>
                    <a:pt x="10291" y="19173"/>
                    <a:pt x="10299" y="19138"/>
                  </a:cubicBezTo>
                  <a:lnTo>
                    <a:pt x="11086" y="18727"/>
                  </a:lnTo>
                  <a:cubicBezTo>
                    <a:pt x="11763" y="18347"/>
                    <a:pt x="12412" y="17928"/>
                    <a:pt x="12785" y="17206"/>
                  </a:cubicBezTo>
                  <a:cubicBezTo>
                    <a:pt x="12892" y="17075"/>
                    <a:pt x="13031" y="16910"/>
                    <a:pt x="12804" y="16810"/>
                  </a:cubicBezTo>
                  <a:cubicBezTo>
                    <a:pt x="12768" y="16794"/>
                    <a:pt x="12738" y="16787"/>
                    <a:pt x="12714" y="16787"/>
                  </a:cubicBezTo>
                  <a:cubicBezTo>
                    <a:pt x="12591" y="16787"/>
                    <a:pt x="12603" y="16965"/>
                    <a:pt x="12577" y="17071"/>
                  </a:cubicBezTo>
                  <a:cubicBezTo>
                    <a:pt x="12108" y="17690"/>
                    <a:pt x="11482" y="18139"/>
                    <a:pt x="10875" y="18608"/>
                  </a:cubicBezTo>
                  <a:cubicBezTo>
                    <a:pt x="10598" y="18673"/>
                    <a:pt x="10383" y="18839"/>
                    <a:pt x="10156" y="18992"/>
                  </a:cubicBezTo>
                  <a:lnTo>
                    <a:pt x="9557" y="19323"/>
                  </a:lnTo>
                  <a:cubicBezTo>
                    <a:pt x="9542" y="19342"/>
                    <a:pt x="9530" y="19361"/>
                    <a:pt x="9522" y="19384"/>
                  </a:cubicBezTo>
                  <a:cubicBezTo>
                    <a:pt x="9508" y="19379"/>
                    <a:pt x="9492" y="19376"/>
                    <a:pt x="9477" y="19376"/>
                  </a:cubicBezTo>
                  <a:cubicBezTo>
                    <a:pt x="9437" y="19376"/>
                    <a:pt x="9396" y="19393"/>
                    <a:pt x="9369" y="19423"/>
                  </a:cubicBezTo>
                  <a:cubicBezTo>
                    <a:pt x="9311" y="19461"/>
                    <a:pt x="9249" y="19500"/>
                    <a:pt x="9192" y="19538"/>
                  </a:cubicBezTo>
                  <a:cubicBezTo>
                    <a:pt x="9146" y="19557"/>
                    <a:pt x="9100" y="19588"/>
                    <a:pt x="9069" y="19619"/>
                  </a:cubicBezTo>
                  <a:lnTo>
                    <a:pt x="9073" y="19638"/>
                  </a:lnTo>
                  <a:cubicBezTo>
                    <a:pt x="8804" y="19769"/>
                    <a:pt x="8485" y="19807"/>
                    <a:pt x="8266" y="20034"/>
                  </a:cubicBezTo>
                  <a:cubicBezTo>
                    <a:pt x="8112" y="20058"/>
                    <a:pt x="7959" y="20066"/>
                    <a:pt x="7807" y="20066"/>
                  </a:cubicBezTo>
                  <a:cubicBezTo>
                    <a:pt x="7442" y="20066"/>
                    <a:pt x="7079" y="20018"/>
                    <a:pt x="6716" y="20018"/>
                  </a:cubicBezTo>
                  <a:cubicBezTo>
                    <a:pt x="6697" y="20018"/>
                    <a:pt x="6678" y="20018"/>
                    <a:pt x="6660" y="20018"/>
                  </a:cubicBezTo>
                  <a:cubicBezTo>
                    <a:pt x="6594" y="19884"/>
                    <a:pt x="6794" y="19849"/>
                    <a:pt x="6763" y="19715"/>
                  </a:cubicBezTo>
                  <a:cubicBezTo>
                    <a:pt x="6739" y="19714"/>
                    <a:pt x="6714" y="19714"/>
                    <a:pt x="6690" y="19714"/>
                  </a:cubicBezTo>
                  <a:cubicBezTo>
                    <a:pt x="6462" y="19714"/>
                    <a:pt x="6233" y="19746"/>
                    <a:pt x="6004" y="19746"/>
                  </a:cubicBezTo>
                  <a:cubicBezTo>
                    <a:pt x="5913" y="19746"/>
                    <a:pt x="5821" y="19741"/>
                    <a:pt x="5730" y="19726"/>
                  </a:cubicBezTo>
                  <a:cubicBezTo>
                    <a:pt x="5464" y="19384"/>
                    <a:pt x="5630" y="19062"/>
                    <a:pt x="5795" y="18762"/>
                  </a:cubicBezTo>
                  <a:cubicBezTo>
                    <a:pt x="5960" y="18466"/>
                    <a:pt x="6214" y="18255"/>
                    <a:pt x="6448" y="18020"/>
                  </a:cubicBezTo>
                  <a:cubicBezTo>
                    <a:pt x="6453" y="18021"/>
                    <a:pt x="6457" y="18021"/>
                    <a:pt x="6461" y="18021"/>
                  </a:cubicBezTo>
                  <a:cubicBezTo>
                    <a:pt x="6490" y="18021"/>
                    <a:pt x="6516" y="18009"/>
                    <a:pt x="6537" y="17986"/>
                  </a:cubicBezTo>
                  <a:cubicBezTo>
                    <a:pt x="6542" y="17986"/>
                    <a:pt x="6547" y="17987"/>
                    <a:pt x="6552" y="17987"/>
                  </a:cubicBezTo>
                  <a:cubicBezTo>
                    <a:pt x="6594" y="17987"/>
                    <a:pt x="6635" y="17961"/>
                    <a:pt x="6652" y="17920"/>
                  </a:cubicBezTo>
                  <a:cubicBezTo>
                    <a:pt x="6965" y="17813"/>
                    <a:pt x="7275" y="17685"/>
                    <a:pt x="7612" y="17685"/>
                  </a:cubicBezTo>
                  <a:cubicBezTo>
                    <a:pt x="7626" y="17685"/>
                    <a:pt x="7640" y="17685"/>
                    <a:pt x="7655" y="17686"/>
                  </a:cubicBezTo>
                  <a:cubicBezTo>
                    <a:pt x="7665" y="17684"/>
                    <a:pt x="7676" y="17684"/>
                    <a:pt x="7686" y="17684"/>
                  </a:cubicBezTo>
                  <a:cubicBezTo>
                    <a:pt x="7862" y="17684"/>
                    <a:pt x="7965" y="17887"/>
                    <a:pt x="8150" y="17887"/>
                  </a:cubicBezTo>
                  <a:cubicBezTo>
                    <a:pt x="8158" y="17887"/>
                    <a:pt x="8166" y="17886"/>
                    <a:pt x="8174" y="17886"/>
                  </a:cubicBezTo>
                  <a:cubicBezTo>
                    <a:pt x="8154" y="17686"/>
                    <a:pt x="8043" y="17601"/>
                    <a:pt x="7882" y="17582"/>
                  </a:cubicBezTo>
                  <a:cubicBezTo>
                    <a:pt x="7821" y="17522"/>
                    <a:pt x="7752" y="17505"/>
                    <a:pt x="7680" y="17505"/>
                  </a:cubicBezTo>
                  <a:cubicBezTo>
                    <a:pt x="7637" y="17505"/>
                    <a:pt x="7594" y="17511"/>
                    <a:pt x="7551" y="17517"/>
                  </a:cubicBezTo>
                  <a:cubicBezTo>
                    <a:pt x="7489" y="17499"/>
                    <a:pt x="7425" y="17490"/>
                    <a:pt x="7361" y="17490"/>
                  </a:cubicBezTo>
                  <a:cubicBezTo>
                    <a:pt x="7290" y="17490"/>
                    <a:pt x="7218" y="17500"/>
                    <a:pt x="7148" y="17521"/>
                  </a:cubicBezTo>
                  <a:cubicBezTo>
                    <a:pt x="7144" y="17521"/>
                    <a:pt x="7141" y="17521"/>
                    <a:pt x="7137" y="17521"/>
                  </a:cubicBezTo>
                  <a:cubicBezTo>
                    <a:pt x="6862" y="17521"/>
                    <a:pt x="6649" y="17668"/>
                    <a:pt x="6429" y="17793"/>
                  </a:cubicBezTo>
                  <a:cubicBezTo>
                    <a:pt x="5899" y="17959"/>
                    <a:pt x="5668" y="18420"/>
                    <a:pt x="5426" y="18850"/>
                  </a:cubicBezTo>
                  <a:cubicBezTo>
                    <a:pt x="5211" y="19234"/>
                    <a:pt x="5276" y="19469"/>
                    <a:pt x="5637" y="19811"/>
                  </a:cubicBezTo>
                  <a:lnTo>
                    <a:pt x="5730" y="19842"/>
                  </a:lnTo>
                  <a:cubicBezTo>
                    <a:pt x="5714" y="19861"/>
                    <a:pt x="5714" y="19888"/>
                    <a:pt x="5730" y="19907"/>
                  </a:cubicBezTo>
                  <a:lnTo>
                    <a:pt x="4746" y="19899"/>
                  </a:lnTo>
                  <a:cubicBezTo>
                    <a:pt x="4689" y="19834"/>
                    <a:pt x="4621" y="19825"/>
                    <a:pt x="4548" y="19825"/>
                  </a:cubicBezTo>
                  <a:cubicBezTo>
                    <a:pt x="4522" y="19825"/>
                    <a:pt x="4496" y="19826"/>
                    <a:pt x="4469" y="19826"/>
                  </a:cubicBezTo>
                  <a:cubicBezTo>
                    <a:pt x="4006" y="19826"/>
                    <a:pt x="3544" y="19824"/>
                    <a:pt x="3081" y="19824"/>
                  </a:cubicBezTo>
                  <a:cubicBezTo>
                    <a:pt x="2850" y="19824"/>
                    <a:pt x="2618" y="19825"/>
                    <a:pt x="2387" y="19826"/>
                  </a:cubicBezTo>
                  <a:cubicBezTo>
                    <a:pt x="2379" y="19826"/>
                    <a:pt x="2372" y="19826"/>
                    <a:pt x="2364" y="19826"/>
                  </a:cubicBezTo>
                  <a:cubicBezTo>
                    <a:pt x="2176" y="19826"/>
                    <a:pt x="1990" y="19797"/>
                    <a:pt x="1805" y="19797"/>
                  </a:cubicBezTo>
                  <a:cubicBezTo>
                    <a:pt x="1702" y="19797"/>
                    <a:pt x="1600" y="19806"/>
                    <a:pt x="1499" y="19834"/>
                  </a:cubicBezTo>
                  <a:lnTo>
                    <a:pt x="1084" y="19726"/>
                  </a:lnTo>
                  <a:cubicBezTo>
                    <a:pt x="1349" y="19311"/>
                    <a:pt x="1741" y="19023"/>
                    <a:pt x="2075" y="18673"/>
                  </a:cubicBezTo>
                  <a:cubicBezTo>
                    <a:pt x="2602" y="18112"/>
                    <a:pt x="3067" y="17505"/>
                    <a:pt x="3409" y="16806"/>
                  </a:cubicBezTo>
                  <a:cubicBezTo>
                    <a:pt x="3616" y="16383"/>
                    <a:pt x="3751" y="15930"/>
                    <a:pt x="3943" y="15503"/>
                  </a:cubicBezTo>
                  <a:cubicBezTo>
                    <a:pt x="4250" y="14827"/>
                    <a:pt x="4400" y="14108"/>
                    <a:pt x="4538" y="13386"/>
                  </a:cubicBezTo>
                  <a:cubicBezTo>
                    <a:pt x="4611" y="13294"/>
                    <a:pt x="4631" y="13182"/>
                    <a:pt x="4634" y="13067"/>
                  </a:cubicBezTo>
                  <a:cubicBezTo>
                    <a:pt x="4654" y="13079"/>
                    <a:pt x="4677" y="13082"/>
                    <a:pt x="4700" y="13082"/>
                  </a:cubicBezTo>
                  <a:cubicBezTo>
                    <a:pt x="4692" y="13109"/>
                    <a:pt x="4700" y="13136"/>
                    <a:pt x="4727" y="13155"/>
                  </a:cubicBezTo>
                  <a:cubicBezTo>
                    <a:pt x="4692" y="13367"/>
                    <a:pt x="4815" y="13555"/>
                    <a:pt x="4827" y="13759"/>
                  </a:cubicBezTo>
                  <a:lnTo>
                    <a:pt x="4854" y="13732"/>
                  </a:lnTo>
                  <a:lnTo>
                    <a:pt x="4854" y="13732"/>
                  </a:lnTo>
                  <a:cubicBezTo>
                    <a:pt x="4850" y="13739"/>
                    <a:pt x="4842" y="13755"/>
                    <a:pt x="4827" y="13759"/>
                  </a:cubicBezTo>
                  <a:cubicBezTo>
                    <a:pt x="4773" y="13855"/>
                    <a:pt x="4769" y="13970"/>
                    <a:pt x="4811" y="14070"/>
                  </a:cubicBezTo>
                  <a:cubicBezTo>
                    <a:pt x="4731" y="14466"/>
                    <a:pt x="4585" y="14850"/>
                    <a:pt x="4611" y="15265"/>
                  </a:cubicBezTo>
                  <a:lnTo>
                    <a:pt x="4604" y="15269"/>
                  </a:lnTo>
                  <a:cubicBezTo>
                    <a:pt x="4504" y="15307"/>
                    <a:pt x="4523" y="15396"/>
                    <a:pt x="4508" y="15476"/>
                  </a:cubicBezTo>
                  <a:cubicBezTo>
                    <a:pt x="4296" y="15738"/>
                    <a:pt x="4200" y="16057"/>
                    <a:pt x="4100" y="16372"/>
                  </a:cubicBezTo>
                  <a:lnTo>
                    <a:pt x="4100" y="16376"/>
                  </a:lnTo>
                  <a:cubicBezTo>
                    <a:pt x="4020" y="16425"/>
                    <a:pt x="4008" y="16502"/>
                    <a:pt x="4016" y="16587"/>
                  </a:cubicBezTo>
                  <a:lnTo>
                    <a:pt x="3908" y="16779"/>
                  </a:lnTo>
                  <a:cubicBezTo>
                    <a:pt x="3797" y="17090"/>
                    <a:pt x="3459" y="17255"/>
                    <a:pt x="3409" y="17601"/>
                  </a:cubicBezTo>
                  <a:cubicBezTo>
                    <a:pt x="3366" y="17613"/>
                    <a:pt x="3336" y="17655"/>
                    <a:pt x="3336" y="17697"/>
                  </a:cubicBezTo>
                  <a:lnTo>
                    <a:pt x="3316" y="17717"/>
                  </a:lnTo>
                  <a:cubicBezTo>
                    <a:pt x="3155" y="17866"/>
                    <a:pt x="3040" y="18059"/>
                    <a:pt x="2982" y="18266"/>
                  </a:cubicBezTo>
                  <a:cubicBezTo>
                    <a:pt x="2709" y="18543"/>
                    <a:pt x="2463" y="18842"/>
                    <a:pt x="2310" y="19208"/>
                  </a:cubicBezTo>
                  <a:cubicBezTo>
                    <a:pt x="2325" y="19208"/>
                    <a:pt x="2341" y="19208"/>
                    <a:pt x="2357" y="19208"/>
                  </a:cubicBezTo>
                  <a:cubicBezTo>
                    <a:pt x="2424" y="19208"/>
                    <a:pt x="2491" y="19203"/>
                    <a:pt x="2529" y="19150"/>
                  </a:cubicBezTo>
                  <a:cubicBezTo>
                    <a:pt x="2717" y="18892"/>
                    <a:pt x="2986" y="18708"/>
                    <a:pt x="3117" y="18408"/>
                  </a:cubicBezTo>
                  <a:cubicBezTo>
                    <a:pt x="3240" y="18293"/>
                    <a:pt x="3336" y="18155"/>
                    <a:pt x="3409" y="18001"/>
                  </a:cubicBezTo>
                  <a:lnTo>
                    <a:pt x="3413" y="17997"/>
                  </a:lnTo>
                  <a:cubicBezTo>
                    <a:pt x="3443" y="17966"/>
                    <a:pt x="3470" y="17928"/>
                    <a:pt x="3497" y="17897"/>
                  </a:cubicBezTo>
                  <a:lnTo>
                    <a:pt x="3509" y="17882"/>
                  </a:lnTo>
                  <a:cubicBezTo>
                    <a:pt x="3555" y="17882"/>
                    <a:pt x="3585" y="17843"/>
                    <a:pt x="3585" y="17801"/>
                  </a:cubicBezTo>
                  <a:lnTo>
                    <a:pt x="3585" y="17793"/>
                  </a:lnTo>
                  <a:cubicBezTo>
                    <a:pt x="3697" y="17628"/>
                    <a:pt x="3808" y="17459"/>
                    <a:pt x="3912" y="17290"/>
                  </a:cubicBezTo>
                  <a:lnTo>
                    <a:pt x="3920" y="17286"/>
                  </a:lnTo>
                  <a:cubicBezTo>
                    <a:pt x="4027" y="17217"/>
                    <a:pt x="4039" y="17113"/>
                    <a:pt x="4043" y="17002"/>
                  </a:cubicBezTo>
                  <a:cubicBezTo>
                    <a:pt x="4181" y="16948"/>
                    <a:pt x="4219" y="16833"/>
                    <a:pt x="4239" y="16710"/>
                  </a:cubicBezTo>
                  <a:cubicBezTo>
                    <a:pt x="4289" y="16691"/>
                    <a:pt x="4316" y="16641"/>
                    <a:pt x="4308" y="16591"/>
                  </a:cubicBezTo>
                  <a:lnTo>
                    <a:pt x="4354" y="16498"/>
                  </a:lnTo>
                  <a:cubicBezTo>
                    <a:pt x="4477" y="16283"/>
                    <a:pt x="4631" y="16076"/>
                    <a:pt x="4638" y="15815"/>
                  </a:cubicBezTo>
                  <a:cubicBezTo>
                    <a:pt x="4796" y="15507"/>
                    <a:pt x="4911" y="15188"/>
                    <a:pt x="4930" y="14835"/>
                  </a:cubicBezTo>
                  <a:cubicBezTo>
                    <a:pt x="4942" y="14669"/>
                    <a:pt x="4965" y="14504"/>
                    <a:pt x="5111" y="14389"/>
                  </a:cubicBezTo>
                  <a:cubicBezTo>
                    <a:pt x="5153" y="14485"/>
                    <a:pt x="5195" y="14577"/>
                    <a:pt x="5234" y="14673"/>
                  </a:cubicBezTo>
                  <a:cubicBezTo>
                    <a:pt x="5269" y="14827"/>
                    <a:pt x="5372" y="14911"/>
                    <a:pt x="5503" y="14984"/>
                  </a:cubicBezTo>
                  <a:lnTo>
                    <a:pt x="5653" y="15273"/>
                  </a:lnTo>
                  <a:cubicBezTo>
                    <a:pt x="5637" y="15350"/>
                    <a:pt x="5668" y="15430"/>
                    <a:pt x="5730" y="15484"/>
                  </a:cubicBezTo>
                  <a:cubicBezTo>
                    <a:pt x="5637" y="15776"/>
                    <a:pt x="5507" y="16064"/>
                    <a:pt x="5553" y="16391"/>
                  </a:cubicBezTo>
                  <a:cubicBezTo>
                    <a:pt x="5418" y="16479"/>
                    <a:pt x="5372" y="16629"/>
                    <a:pt x="5311" y="16764"/>
                  </a:cubicBezTo>
                  <a:cubicBezTo>
                    <a:pt x="5180" y="17063"/>
                    <a:pt x="5034" y="17359"/>
                    <a:pt x="4788" y="17590"/>
                  </a:cubicBezTo>
                  <a:cubicBezTo>
                    <a:pt x="4700" y="17670"/>
                    <a:pt x="4638" y="17770"/>
                    <a:pt x="4600" y="17886"/>
                  </a:cubicBezTo>
                  <a:cubicBezTo>
                    <a:pt x="4327" y="18097"/>
                    <a:pt x="4039" y="18297"/>
                    <a:pt x="3889" y="18746"/>
                  </a:cubicBezTo>
                  <a:lnTo>
                    <a:pt x="3889" y="18746"/>
                  </a:lnTo>
                  <a:cubicBezTo>
                    <a:pt x="4285" y="18535"/>
                    <a:pt x="4477" y="18243"/>
                    <a:pt x="4727" y="18020"/>
                  </a:cubicBezTo>
                  <a:lnTo>
                    <a:pt x="4938" y="17728"/>
                  </a:lnTo>
                  <a:cubicBezTo>
                    <a:pt x="5249" y="17578"/>
                    <a:pt x="5349" y="17267"/>
                    <a:pt x="5507" y="16994"/>
                  </a:cubicBezTo>
                  <a:cubicBezTo>
                    <a:pt x="5564" y="16910"/>
                    <a:pt x="5649" y="16840"/>
                    <a:pt x="5649" y="16725"/>
                  </a:cubicBezTo>
                  <a:cubicBezTo>
                    <a:pt x="5695" y="16698"/>
                    <a:pt x="5726" y="16648"/>
                    <a:pt x="5718" y="16595"/>
                  </a:cubicBezTo>
                  <a:cubicBezTo>
                    <a:pt x="5737" y="16575"/>
                    <a:pt x="5749" y="16545"/>
                    <a:pt x="5737" y="16518"/>
                  </a:cubicBezTo>
                  <a:cubicBezTo>
                    <a:pt x="5753" y="16495"/>
                    <a:pt x="5764" y="16468"/>
                    <a:pt x="5768" y="16445"/>
                  </a:cubicBezTo>
                  <a:cubicBezTo>
                    <a:pt x="5872" y="16168"/>
                    <a:pt x="5956" y="15884"/>
                    <a:pt x="5926" y="15580"/>
                  </a:cubicBezTo>
                  <a:cubicBezTo>
                    <a:pt x="5945" y="15526"/>
                    <a:pt x="5987" y="15496"/>
                    <a:pt x="6041" y="15484"/>
                  </a:cubicBezTo>
                  <a:lnTo>
                    <a:pt x="6344" y="15672"/>
                  </a:lnTo>
                  <a:cubicBezTo>
                    <a:pt x="6368" y="15695"/>
                    <a:pt x="6398" y="15715"/>
                    <a:pt x="6429" y="15726"/>
                  </a:cubicBezTo>
                  <a:cubicBezTo>
                    <a:pt x="6498" y="15853"/>
                    <a:pt x="6621" y="15922"/>
                    <a:pt x="6744" y="15995"/>
                  </a:cubicBezTo>
                  <a:cubicBezTo>
                    <a:pt x="6848" y="16118"/>
                    <a:pt x="7002" y="16141"/>
                    <a:pt x="7151" y="16180"/>
                  </a:cubicBezTo>
                  <a:cubicBezTo>
                    <a:pt x="7172" y="16192"/>
                    <a:pt x="7198" y="16201"/>
                    <a:pt x="7225" y="16201"/>
                  </a:cubicBezTo>
                  <a:cubicBezTo>
                    <a:pt x="7232" y="16201"/>
                    <a:pt x="7240" y="16200"/>
                    <a:pt x="7247" y="16199"/>
                  </a:cubicBezTo>
                  <a:cubicBezTo>
                    <a:pt x="7320" y="16322"/>
                    <a:pt x="7443" y="16349"/>
                    <a:pt x="7570" y="16387"/>
                  </a:cubicBezTo>
                  <a:lnTo>
                    <a:pt x="7709" y="16418"/>
                  </a:lnTo>
                  <a:cubicBezTo>
                    <a:pt x="7801" y="16533"/>
                    <a:pt x="7947" y="16522"/>
                    <a:pt x="8070" y="16571"/>
                  </a:cubicBezTo>
                  <a:cubicBezTo>
                    <a:pt x="8193" y="16607"/>
                    <a:pt x="8294" y="16701"/>
                    <a:pt x="8426" y="16701"/>
                  </a:cubicBezTo>
                  <a:cubicBezTo>
                    <a:pt x="8438" y="16701"/>
                    <a:pt x="8450" y="16700"/>
                    <a:pt x="8462" y="16698"/>
                  </a:cubicBezTo>
                  <a:lnTo>
                    <a:pt x="8512" y="16718"/>
                  </a:lnTo>
                  <a:lnTo>
                    <a:pt x="8558" y="16714"/>
                  </a:lnTo>
                  <a:cubicBezTo>
                    <a:pt x="8629" y="16793"/>
                    <a:pt x="8716" y="16818"/>
                    <a:pt x="8811" y="16818"/>
                  </a:cubicBezTo>
                  <a:cubicBezTo>
                    <a:pt x="8845" y="16818"/>
                    <a:pt x="8880" y="16815"/>
                    <a:pt x="8915" y="16810"/>
                  </a:cubicBezTo>
                  <a:cubicBezTo>
                    <a:pt x="9083" y="16877"/>
                    <a:pt x="9253" y="16904"/>
                    <a:pt x="9428" y="16904"/>
                  </a:cubicBezTo>
                  <a:cubicBezTo>
                    <a:pt x="9512" y="16904"/>
                    <a:pt x="9597" y="16898"/>
                    <a:pt x="9684" y="16887"/>
                  </a:cubicBezTo>
                  <a:cubicBezTo>
                    <a:pt x="9777" y="16907"/>
                    <a:pt x="9872" y="16916"/>
                    <a:pt x="9966" y="16916"/>
                  </a:cubicBezTo>
                  <a:cubicBezTo>
                    <a:pt x="10069" y="16916"/>
                    <a:pt x="10171" y="16905"/>
                    <a:pt x="10272" y="16883"/>
                  </a:cubicBezTo>
                  <a:cubicBezTo>
                    <a:pt x="10683" y="16821"/>
                    <a:pt x="11109" y="16871"/>
                    <a:pt x="11501" y="16714"/>
                  </a:cubicBezTo>
                  <a:cubicBezTo>
                    <a:pt x="11643" y="16714"/>
                    <a:pt x="11782" y="16706"/>
                    <a:pt x="11897" y="16610"/>
                  </a:cubicBezTo>
                  <a:lnTo>
                    <a:pt x="11943" y="16614"/>
                  </a:lnTo>
                  <a:lnTo>
                    <a:pt x="11989" y="16591"/>
                  </a:lnTo>
                  <a:cubicBezTo>
                    <a:pt x="12489" y="16575"/>
                    <a:pt x="12942" y="16345"/>
                    <a:pt x="13430" y="16256"/>
                  </a:cubicBezTo>
                  <a:cubicBezTo>
                    <a:pt x="13565" y="16233"/>
                    <a:pt x="13642" y="16110"/>
                    <a:pt x="13730" y="16014"/>
                  </a:cubicBezTo>
                  <a:cubicBezTo>
                    <a:pt x="13815" y="15999"/>
                    <a:pt x="13880" y="15949"/>
                    <a:pt x="13930" y="15884"/>
                  </a:cubicBezTo>
                  <a:cubicBezTo>
                    <a:pt x="14049" y="15734"/>
                    <a:pt x="13957" y="15692"/>
                    <a:pt x="13818" y="15680"/>
                  </a:cubicBezTo>
                  <a:cubicBezTo>
                    <a:pt x="13864" y="15446"/>
                    <a:pt x="14045" y="15246"/>
                    <a:pt x="13999" y="14984"/>
                  </a:cubicBezTo>
                  <a:cubicBezTo>
                    <a:pt x="14034" y="14923"/>
                    <a:pt x="14037" y="14850"/>
                    <a:pt x="14014" y="14785"/>
                  </a:cubicBezTo>
                  <a:cubicBezTo>
                    <a:pt x="14011" y="14673"/>
                    <a:pt x="14014" y="14558"/>
                    <a:pt x="13930" y="14470"/>
                  </a:cubicBezTo>
                  <a:cubicBezTo>
                    <a:pt x="13937" y="14439"/>
                    <a:pt x="13922" y="14404"/>
                    <a:pt x="13899" y="14381"/>
                  </a:cubicBezTo>
                  <a:cubicBezTo>
                    <a:pt x="13857" y="14327"/>
                    <a:pt x="13821" y="14300"/>
                    <a:pt x="13793" y="14300"/>
                  </a:cubicBezTo>
                  <a:cubicBezTo>
                    <a:pt x="13757" y="14300"/>
                    <a:pt x="13733" y="14343"/>
                    <a:pt x="13722" y="14427"/>
                  </a:cubicBezTo>
                  <a:cubicBezTo>
                    <a:pt x="13707" y="14508"/>
                    <a:pt x="13707" y="14593"/>
                    <a:pt x="13703" y="14677"/>
                  </a:cubicBezTo>
                  <a:lnTo>
                    <a:pt x="13453" y="14677"/>
                  </a:lnTo>
                  <a:cubicBezTo>
                    <a:pt x="13380" y="14606"/>
                    <a:pt x="13295" y="14593"/>
                    <a:pt x="13208" y="14593"/>
                  </a:cubicBezTo>
                  <a:cubicBezTo>
                    <a:pt x="13157" y="14593"/>
                    <a:pt x="13105" y="14597"/>
                    <a:pt x="13054" y="14597"/>
                  </a:cubicBezTo>
                  <a:cubicBezTo>
                    <a:pt x="13028" y="14597"/>
                    <a:pt x="13002" y="14596"/>
                    <a:pt x="12977" y="14593"/>
                  </a:cubicBezTo>
                  <a:cubicBezTo>
                    <a:pt x="12926" y="14586"/>
                    <a:pt x="12875" y="14584"/>
                    <a:pt x="12823" y="14584"/>
                  </a:cubicBezTo>
                  <a:cubicBezTo>
                    <a:pt x="12716" y="14584"/>
                    <a:pt x="12608" y="14593"/>
                    <a:pt x="12500" y="14593"/>
                  </a:cubicBezTo>
                  <a:cubicBezTo>
                    <a:pt x="12362" y="14593"/>
                    <a:pt x="12225" y="14577"/>
                    <a:pt x="12093" y="14504"/>
                  </a:cubicBezTo>
                  <a:cubicBezTo>
                    <a:pt x="12090" y="14483"/>
                    <a:pt x="12071" y="14469"/>
                    <a:pt x="12047" y="14469"/>
                  </a:cubicBezTo>
                  <a:cubicBezTo>
                    <a:pt x="12045" y="14469"/>
                    <a:pt x="12042" y="14469"/>
                    <a:pt x="12039" y="14470"/>
                  </a:cubicBezTo>
                  <a:lnTo>
                    <a:pt x="12035" y="14470"/>
                  </a:lnTo>
                  <a:cubicBezTo>
                    <a:pt x="11991" y="14425"/>
                    <a:pt x="11947" y="14395"/>
                    <a:pt x="11902" y="14395"/>
                  </a:cubicBezTo>
                  <a:cubicBezTo>
                    <a:pt x="11865" y="14395"/>
                    <a:pt x="11828" y="14415"/>
                    <a:pt x="11789" y="14466"/>
                  </a:cubicBezTo>
                  <a:lnTo>
                    <a:pt x="11494" y="14485"/>
                  </a:lnTo>
                  <a:lnTo>
                    <a:pt x="11317" y="14370"/>
                  </a:lnTo>
                  <a:cubicBezTo>
                    <a:pt x="11270" y="14286"/>
                    <a:pt x="11204" y="14268"/>
                    <a:pt x="11133" y="14268"/>
                  </a:cubicBezTo>
                  <a:cubicBezTo>
                    <a:pt x="11086" y="14268"/>
                    <a:pt x="11037" y="14276"/>
                    <a:pt x="10990" y="14277"/>
                  </a:cubicBezTo>
                  <a:cubicBezTo>
                    <a:pt x="10806" y="14254"/>
                    <a:pt x="10629" y="14220"/>
                    <a:pt x="10445" y="14208"/>
                  </a:cubicBezTo>
                  <a:cubicBezTo>
                    <a:pt x="10440" y="14208"/>
                    <a:pt x="10436" y="14208"/>
                    <a:pt x="10432" y="14208"/>
                  </a:cubicBezTo>
                  <a:cubicBezTo>
                    <a:pt x="10331" y="14208"/>
                    <a:pt x="10266" y="14293"/>
                    <a:pt x="10222" y="14381"/>
                  </a:cubicBezTo>
                  <a:cubicBezTo>
                    <a:pt x="10210" y="14408"/>
                    <a:pt x="10214" y="14443"/>
                    <a:pt x="10229" y="14466"/>
                  </a:cubicBezTo>
                  <a:cubicBezTo>
                    <a:pt x="10269" y="14515"/>
                    <a:pt x="10314" y="14537"/>
                    <a:pt x="10361" y="14537"/>
                  </a:cubicBezTo>
                  <a:cubicBezTo>
                    <a:pt x="10405" y="14537"/>
                    <a:pt x="10450" y="14518"/>
                    <a:pt x="10494" y="14485"/>
                  </a:cubicBezTo>
                  <a:cubicBezTo>
                    <a:pt x="10605" y="14411"/>
                    <a:pt x="10726" y="14381"/>
                    <a:pt x="10843" y="14381"/>
                  </a:cubicBezTo>
                  <a:cubicBezTo>
                    <a:pt x="10999" y="14381"/>
                    <a:pt x="11147" y="14434"/>
                    <a:pt x="11248" y="14504"/>
                  </a:cubicBezTo>
                  <a:cubicBezTo>
                    <a:pt x="11411" y="14620"/>
                    <a:pt x="11564" y="14659"/>
                    <a:pt x="11719" y="14659"/>
                  </a:cubicBezTo>
                  <a:cubicBezTo>
                    <a:pt x="11841" y="14659"/>
                    <a:pt x="11964" y="14635"/>
                    <a:pt x="12093" y="14604"/>
                  </a:cubicBezTo>
                  <a:cubicBezTo>
                    <a:pt x="12135" y="14681"/>
                    <a:pt x="12208" y="14731"/>
                    <a:pt x="12297" y="14746"/>
                  </a:cubicBezTo>
                  <a:cubicBezTo>
                    <a:pt x="12424" y="14774"/>
                    <a:pt x="12553" y="14783"/>
                    <a:pt x="12682" y="14783"/>
                  </a:cubicBezTo>
                  <a:cubicBezTo>
                    <a:pt x="12857" y="14783"/>
                    <a:pt x="13033" y="14767"/>
                    <a:pt x="13207" y="14758"/>
                  </a:cubicBezTo>
                  <a:lnTo>
                    <a:pt x="13718" y="14765"/>
                  </a:lnTo>
                  <a:lnTo>
                    <a:pt x="13722" y="14769"/>
                  </a:lnTo>
                  <a:cubicBezTo>
                    <a:pt x="13730" y="15154"/>
                    <a:pt x="13611" y="15519"/>
                    <a:pt x="13526" y="15884"/>
                  </a:cubicBezTo>
                  <a:cubicBezTo>
                    <a:pt x="13392" y="16076"/>
                    <a:pt x="13173" y="16110"/>
                    <a:pt x="12973" y="16176"/>
                  </a:cubicBezTo>
                  <a:cubicBezTo>
                    <a:pt x="12616" y="16291"/>
                    <a:pt x="12239" y="16326"/>
                    <a:pt x="11893" y="16483"/>
                  </a:cubicBezTo>
                  <a:cubicBezTo>
                    <a:pt x="11885" y="16481"/>
                    <a:pt x="11877" y="16480"/>
                    <a:pt x="11869" y="16480"/>
                  </a:cubicBezTo>
                  <a:cubicBezTo>
                    <a:pt x="11843" y="16480"/>
                    <a:pt x="11819" y="16490"/>
                    <a:pt x="11801" y="16514"/>
                  </a:cubicBezTo>
                  <a:lnTo>
                    <a:pt x="11490" y="16602"/>
                  </a:lnTo>
                  <a:cubicBezTo>
                    <a:pt x="10979" y="16671"/>
                    <a:pt x="10460" y="16629"/>
                    <a:pt x="9957" y="16775"/>
                  </a:cubicBezTo>
                  <a:lnTo>
                    <a:pt x="9799" y="16783"/>
                  </a:lnTo>
                  <a:cubicBezTo>
                    <a:pt x="9675" y="16706"/>
                    <a:pt x="9545" y="16688"/>
                    <a:pt x="9413" y="16688"/>
                  </a:cubicBezTo>
                  <a:cubicBezTo>
                    <a:pt x="9328" y="16688"/>
                    <a:pt x="9243" y="16695"/>
                    <a:pt x="9157" y="16698"/>
                  </a:cubicBezTo>
                  <a:lnTo>
                    <a:pt x="8558" y="16598"/>
                  </a:lnTo>
                  <a:lnTo>
                    <a:pt x="8458" y="16591"/>
                  </a:lnTo>
                  <a:lnTo>
                    <a:pt x="8058" y="16425"/>
                  </a:lnTo>
                  <a:cubicBezTo>
                    <a:pt x="8033" y="16380"/>
                    <a:pt x="7995" y="16368"/>
                    <a:pt x="7953" y="16368"/>
                  </a:cubicBezTo>
                  <a:cubicBezTo>
                    <a:pt x="7939" y="16368"/>
                    <a:pt x="7923" y="16370"/>
                    <a:pt x="7908" y="16372"/>
                  </a:cubicBezTo>
                  <a:cubicBezTo>
                    <a:pt x="7808" y="16283"/>
                    <a:pt x="7678" y="16268"/>
                    <a:pt x="7559" y="16233"/>
                  </a:cubicBezTo>
                  <a:cubicBezTo>
                    <a:pt x="7466" y="16160"/>
                    <a:pt x="7367" y="16114"/>
                    <a:pt x="7255" y="16095"/>
                  </a:cubicBezTo>
                  <a:cubicBezTo>
                    <a:pt x="7228" y="16076"/>
                    <a:pt x="7198" y="16064"/>
                    <a:pt x="7167" y="16060"/>
                  </a:cubicBezTo>
                  <a:cubicBezTo>
                    <a:pt x="7098" y="15941"/>
                    <a:pt x="6948" y="15964"/>
                    <a:pt x="6852" y="15891"/>
                  </a:cubicBezTo>
                  <a:lnTo>
                    <a:pt x="6456" y="15576"/>
                  </a:lnTo>
                  <a:cubicBezTo>
                    <a:pt x="6341" y="15449"/>
                    <a:pt x="6198" y="15350"/>
                    <a:pt x="6041" y="15288"/>
                  </a:cubicBezTo>
                  <a:lnTo>
                    <a:pt x="5853" y="15161"/>
                  </a:lnTo>
                  <a:lnTo>
                    <a:pt x="5637" y="14977"/>
                  </a:lnTo>
                  <a:lnTo>
                    <a:pt x="5368" y="14535"/>
                  </a:lnTo>
                  <a:cubicBezTo>
                    <a:pt x="5253" y="14212"/>
                    <a:pt x="5138" y="13886"/>
                    <a:pt x="5023" y="13563"/>
                  </a:cubicBezTo>
                  <a:cubicBezTo>
                    <a:pt x="5065" y="13382"/>
                    <a:pt x="4961" y="13221"/>
                    <a:pt x="4923" y="13055"/>
                  </a:cubicBezTo>
                  <a:cubicBezTo>
                    <a:pt x="4946" y="12852"/>
                    <a:pt x="4930" y="12652"/>
                    <a:pt x="4884" y="12452"/>
                  </a:cubicBezTo>
                  <a:cubicBezTo>
                    <a:pt x="4823" y="12191"/>
                    <a:pt x="4815" y="11914"/>
                    <a:pt x="4865" y="11653"/>
                  </a:cubicBezTo>
                  <a:cubicBezTo>
                    <a:pt x="5099" y="10558"/>
                    <a:pt x="5172" y="9432"/>
                    <a:pt x="5461" y="8352"/>
                  </a:cubicBezTo>
                  <a:cubicBezTo>
                    <a:pt x="5514" y="8241"/>
                    <a:pt x="5561" y="8129"/>
                    <a:pt x="5534" y="8006"/>
                  </a:cubicBezTo>
                  <a:lnTo>
                    <a:pt x="5553" y="7822"/>
                  </a:lnTo>
                  <a:cubicBezTo>
                    <a:pt x="5618" y="7733"/>
                    <a:pt x="5653" y="7618"/>
                    <a:pt x="5641" y="7503"/>
                  </a:cubicBezTo>
                  <a:cubicBezTo>
                    <a:pt x="5660" y="7491"/>
                    <a:pt x="5672" y="7468"/>
                    <a:pt x="5660" y="7449"/>
                  </a:cubicBezTo>
                  <a:cubicBezTo>
                    <a:pt x="5660" y="7445"/>
                    <a:pt x="5657" y="7445"/>
                    <a:pt x="5657" y="7438"/>
                  </a:cubicBezTo>
                  <a:cubicBezTo>
                    <a:pt x="5707" y="7411"/>
                    <a:pt x="5730" y="7357"/>
                    <a:pt x="5726" y="7299"/>
                  </a:cubicBezTo>
                  <a:cubicBezTo>
                    <a:pt x="5749" y="7280"/>
                    <a:pt x="5764" y="7245"/>
                    <a:pt x="5753" y="7215"/>
                  </a:cubicBezTo>
                  <a:cubicBezTo>
                    <a:pt x="5795" y="7195"/>
                    <a:pt x="5826" y="7146"/>
                    <a:pt x="5822" y="7099"/>
                  </a:cubicBezTo>
                  <a:cubicBezTo>
                    <a:pt x="6033" y="6608"/>
                    <a:pt x="6271" y="6127"/>
                    <a:pt x="6498" y="5643"/>
                  </a:cubicBezTo>
                  <a:cubicBezTo>
                    <a:pt x="7021" y="4517"/>
                    <a:pt x="7839" y="3641"/>
                    <a:pt x="8712" y="2803"/>
                  </a:cubicBezTo>
                  <a:cubicBezTo>
                    <a:pt x="9184" y="2346"/>
                    <a:pt x="9734" y="1977"/>
                    <a:pt x="10337" y="1712"/>
                  </a:cubicBezTo>
                  <a:cubicBezTo>
                    <a:pt x="10667" y="1570"/>
                    <a:pt x="11036" y="1493"/>
                    <a:pt x="11321" y="1239"/>
                  </a:cubicBezTo>
                  <a:lnTo>
                    <a:pt x="11363" y="1247"/>
                  </a:lnTo>
                  <a:lnTo>
                    <a:pt x="11394" y="1213"/>
                  </a:lnTo>
                  <a:cubicBezTo>
                    <a:pt x="11413" y="1222"/>
                    <a:pt x="11429" y="1226"/>
                    <a:pt x="11444" y="1226"/>
                  </a:cubicBezTo>
                  <a:cubicBezTo>
                    <a:pt x="11482" y="1226"/>
                    <a:pt x="11507" y="1196"/>
                    <a:pt x="11520" y="1151"/>
                  </a:cubicBezTo>
                  <a:lnTo>
                    <a:pt x="11690" y="1128"/>
                  </a:lnTo>
                  <a:cubicBezTo>
                    <a:pt x="11705" y="1130"/>
                    <a:pt x="11720" y="1130"/>
                    <a:pt x="11735" y="1130"/>
                  </a:cubicBezTo>
                  <a:cubicBezTo>
                    <a:pt x="11893" y="1130"/>
                    <a:pt x="12035" y="1045"/>
                    <a:pt x="12189" y="1017"/>
                  </a:cubicBezTo>
                  <a:cubicBezTo>
                    <a:pt x="12262" y="978"/>
                    <a:pt x="12354" y="997"/>
                    <a:pt x="12404" y="924"/>
                  </a:cubicBezTo>
                  <a:lnTo>
                    <a:pt x="12412" y="924"/>
                  </a:lnTo>
                  <a:cubicBezTo>
                    <a:pt x="12454" y="924"/>
                    <a:pt x="12493" y="924"/>
                    <a:pt x="12535" y="917"/>
                  </a:cubicBezTo>
                  <a:cubicBezTo>
                    <a:pt x="12577" y="905"/>
                    <a:pt x="12616" y="894"/>
                    <a:pt x="12654" y="874"/>
                  </a:cubicBezTo>
                  <a:cubicBezTo>
                    <a:pt x="12712" y="847"/>
                    <a:pt x="12765" y="821"/>
                    <a:pt x="12819" y="790"/>
                  </a:cubicBezTo>
                  <a:cubicBezTo>
                    <a:pt x="12858" y="771"/>
                    <a:pt x="12892" y="751"/>
                    <a:pt x="12923" y="728"/>
                  </a:cubicBezTo>
                  <a:cubicBezTo>
                    <a:pt x="12958" y="709"/>
                    <a:pt x="12996" y="690"/>
                    <a:pt x="13031" y="671"/>
                  </a:cubicBezTo>
                  <a:cubicBezTo>
                    <a:pt x="13065" y="652"/>
                    <a:pt x="13096" y="636"/>
                    <a:pt x="13131" y="628"/>
                  </a:cubicBezTo>
                  <a:cubicBezTo>
                    <a:pt x="13284" y="628"/>
                    <a:pt x="13438" y="625"/>
                    <a:pt x="13553" y="494"/>
                  </a:cubicBezTo>
                  <a:cubicBezTo>
                    <a:pt x="13584" y="479"/>
                    <a:pt x="13607" y="463"/>
                    <a:pt x="13630" y="444"/>
                  </a:cubicBezTo>
                  <a:cubicBezTo>
                    <a:pt x="13642" y="417"/>
                    <a:pt x="13645" y="383"/>
                    <a:pt x="13642" y="356"/>
                  </a:cubicBezTo>
                  <a:lnTo>
                    <a:pt x="13645" y="356"/>
                  </a:lnTo>
                  <a:lnTo>
                    <a:pt x="13680" y="359"/>
                  </a:lnTo>
                  <a:lnTo>
                    <a:pt x="13707" y="344"/>
                  </a:lnTo>
                  <a:cubicBezTo>
                    <a:pt x="13726" y="346"/>
                    <a:pt x="13745" y="348"/>
                    <a:pt x="13763" y="348"/>
                  </a:cubicBezTo>
                  <a:cubicBezTo>
                    <a:pt x="13835" y="348"/>
                    <a:pt x="13894" y="323"/>
                    <a:pt x="13907" y="225"/>
                  </a:cubicBezTo>
                  <a:lnTo>
                    <a:pt x="13914" y="137"/>
                  </a:lnTo>
                  <a:close/>
                  <a:moveTo>
                    <a:pt x="3635" y="20099"/>
                  </a:moveTo>
                  <a:lnTo>
                    <a:pt x="3635" y="20149"/>
                  </a:lnTo>
                  <a:cubicBezTo>
                    <a:pt x="3632" y="20134"/>
                    <a:pt x="3620" y="20118"/>
                    <a:pt x="3608" y="20107"/>
                  </a:cubicBezTo>
                  <a:lnTo>
                    <a:pt x="3635" y="20099"/>
                  </a:lnTo>
                  <a:close/>
                  <a:moveTo>
                    <a:pt x="14122" y="1"/>
                  </a:moveTo>
                  <a:cubicBezTo>
                    <a:pt x="14047" y="1"/>
                    <a:pt x="13978" y="30"/>
                    <a:pt x="13922" y="133"/>
                  </a:cubicBezTo>
                  <a:lnTo>
                    <a:pt x="13519" y="137"/>
                  </a:lnTo>
                  <a:lnTo>
                    <a:pt x="13476" y="217"/>
                  </a:lnTo>
                  <a:cubicBezTo>
                    <a:pt x="13449" y="210"/>
                    <a:pt x="13419" y="198"/>
                    <a:pt x="13392" y="194"/>
                  </a:cubicBezTo>
                  <a:cubicBezTo>
                    <a:pt x="13351" y="194"/>
                    <a:pt x="13309" y="188"/>
                    <a:pt x="13269" y="188"/>
                  </a:cubicBezTo>
                  <a:cubicBezTo>
                    <a:pt x="13217" y="188"/>
                    <a:pt x="13168" y="198"/>
                    <a:pt x="13127" y="248"/>
                  </a:cubicBezTo>
                  <a:cubicBezTo>
                    <a:pt x="13065" y="294"/>
                    <a:pt x="12973" y="275"/>
                    <a:pt x="12919" y="340"/>
                  </a:cubicBezTo>
                  <a:lnTo>
                    <a:pt x="12896" y="363"/>
                  </a:lnTo>
                  <a:lnTo>
                    <a:pt x="12862" y="352"/>
                  </a:lnTo>
                  <a:cubicBezTo>
                    <a:pt x="12809" y="385"/>
                    <a:pt x="12749" y="389"/>
                    <a:pt x="12689" y="389"/>
                  </a:cubicBezTo>
                  <a:cubicBezTo>
                    <a:pt x="12673" y="389"/>
                    <a:pt x="12656" y="388"/>
                    <a:pt x="12640" y="388"/>
                  </a:cubicBezTo>
                  <a:cubicBezTo>
                    <a:pt x="12563" y="388"/>
                    <a:pt x="12487" y="394"/>
                    <a:pt x="12423" y="459"/>
                  </a:cubicBezTo>
                  <a:lnTo>
                    <a:pt x="12431" y="459"/>
                  </a:lnTo>
                  <a:lnTo>
                    <a:pt x="12385" y="482"/>
                  </a:lnTo>
                  <a:lnTo>
                    <a:pt x="12385" y="517"/>
                  </a:lnTo>
                  <a:cubicBezTo>
                    <a:pt x="12373" y="509"/>
                    <a:pt x="12360" y="505"/>
                    <a:pt x="12348" y="505"/>
                  </a:cubicBezTo>
                  <a:cubicBezTo>
                    <a:pt x="12337" y="505"/>
                    <a:pt x="12327" y="508"/>
                    <a:pt x="12316" y="513"/>
                  </a:cubicBezTo>
                  <a:cubicBezTo>
                    <a:pt x="12297" y="525"/>
                    <a:pt x="12270" y="540"/>
                    <a:pt x="12251" y="555"/>
                  </a:cubicBezTo>
                  <a:cubicBezTo>
                    <a:pt x="12243" y="552"/>
                    <a:pt x="12228" y="552"/>
                    <a:pt x="12212" y="544"/>
                  </a:cubicBezTo>
                  <a:cubicBezTo>
                    <a:pt x="12208" y="555"/>
                    <a:pt x="12204" y="571"/>
                    <a:pt x="12201" y="579"/>
                  </a:cubicBezTo>
                  <a:lnTo>
                    <a:pt x="12170" y="594"/>
                  </a:lnTo>
                  <a:cubicBezTo>
                    <a:pt x="12135" y="602"/>
                    <a:pt x="12105" y="617"/>
                    <a:pt x="12074" y="640"/>
                  </a:cubicBezTo>
                  <a:cubicBezTo>
                    <a:pt x="12074" y="640"/>
                    <a:pt x="12070" y="640"/>
                    <a:pt x="12070" y="648"/>
                  </a:cubicBezTo>
                  <a:cubicBezTo>
                    <a:pt x="12051" y="640"/>
                    <a:pt x="12032" y="640"/>
                    <a:pt x="12016" y="636"/>
                  </a:cubicBezTo>
                  <a:cubicBezTo>
                    <a:pt x="12004" y="655"/>
                    <a:pt x="11980" y="669"/>
                    <a:pt x="11958" y="669"/>
                  </a:cubicBezTo>
                  <a:cubicBezTo>
                    <a:pt x="11953" y="669"/>
                    <a:pt x="11948" y="668"/>
                    <a:pt x="11943" y="667"/>
                  </a:cubicBezTo>
                  <a:cubicBezTo>
                    <a:pt x="11932" y="667"/>
                    <a:pt x="11916" y="671"/>
                    <a:pt x="11905" y="678"/>
                  </a:cubicBezTo>
                  <a:cubicBezTo>
                    <a:pt x="11901" y="686"/>
                    <a:pt x="11897" y="694"/>
                    <a:pt x="11897" y="705"/>
                  </a:cubicBezTo>
                  <a:cubicBezTo>
                    <a:pt x="11866" y="709"/>
                    <a:pt x="11839" y="717"/>
                    <a:pt x="11816" y="736"/>
                  </a:cubicBezTo>
                  <a:lnTo>
                    <a:pt x="11789" y="767"/>
                  </a:lnTo>
                  <a:lnTo>
                    <a:pt x="11751" y="763"/>
                  </a:lnTo>
                  <a:cubicBezTo>
                    <a:pt x="11670" y="790"/>
                    <a:pt x="11578" y="790"/>
                    <a:pt x="11509" y="847"/>
                  </a:cubicBezTo>
                  <a:lnTo>
                    <a:pt x="11482" y="878"/>
                  </a:lnTo>
                  <a:lnTo>
                    <a:pt x="11451" y="867"/>
                  </a:lnTo>
                  <a:cubicBezTo>
                    <a:pt x="11405" y="886"/>
                    <a:pt x="11394" y="909"/>
                    <a:pt x="11405" y="944"/>
                  </a:cubicBezTo>
                  <a:lnTo>
                    <a:pt x="11401" y="944"/>
                  </a:lnTo>
                  <a:lnTo>
                    <a:pt x="11205" y="955"/>
                  </a:lnTo>
                  <a:lnTo>
                    <a:pt x="11148" y="1043"/>
                  </a:lnTo>
                  <a:lnTo>
                    <a:pt x="11117" y="1043"/>
                  </a:lnTo>
                  <a:lnTo>
                    <a:pt x="10906" y="1059"/>
                  </a:lnTo>
                  <a:lnTo>
                    <a:pt x="10848" y="1147"/>
                  </a:lnTo>
                  <a:lnTo>
                    <a:pt x="10702" y="1151"/>
                  </a:lnTo>
                  <a:cubicBezTo>
                    <a:pt x="10552" y="1266"/>
                    <a:pt x="10379" y="1312"/>
                    <a:pt x="10202" y="1362"/>
                  </a:cubicBezTo>
                  <a:cubicBezTo>
                    <a:pt x="10152" y="1435"/>
                    <a:pt x="10076" y="1447"/>
                    <a:pt x="9995" y="1455"/>
                  </a:cubicBezTo>
                  <a:cubicBezTo>
                    <a:pt x="9953" y="1520"/>
                    <a:pt x="9880" y="1558"/>
                    <a:pt x="9799" y="1562"/>
                  </a:cubicBezTo>
                  <a:cubicBezTo>
                    <a:pt x="9657" y="1708"/>
                    <a:pt x="9476" y="1789"/>
                    <a:pt x="9299" y="1870"/>
                  </a:cubicBezTo>
                  <a:cubicBezTo>
                    <a:pt x="9292" y="1923"/>
                    <a:pt x="9253" y="1966"/>
                    <a:pt x="9196" y="1977"/>
                  </a:cubicBezTo>
                  <a:cubicBezTo>
                    <a:pt x="9030" y="2158"/>
                    <a:pt x="8811" y="2269"/>
                    <a:pt x="8600" y="2388"/>
                  </a:cubicBezTo>
                  <a:cubicBezTo>
                    <a:pt x="8300" y="2819"/>
                    <a:pt x="7851" y="3126"/>
                    <a:pt x="7574" y="3572"/>
                  </a:cubicBezTo>
                  <a:lnTo>
                    <a:pt x="7370" y="3587"/>
                  </a:lnTo>
                  <a:lnTo>
                    <a:pt x="7267" y="3676"/>
                  </a:lnTo>
                  <a:lnTo>
                    <a:pt x="7151" y="3864"/>
                  </a:lnTo>
                  <a:cubicBezTo>
                    <a:pt x="7094" y="3864"/>
                    <a:pt x="7044" y="3914"/>
                    <a:pt x="7051" y="3972"/>
                  </a:cubicBezTo>
                  <a:cubicBezTo>
                    <a:pt x="7025" y="3979"/>
                    <a:pt x="7002" y="3991"/>
                    <a:pt x="6978" y="3991"/>
                  </a:cubicBezTo>
                  <a:lnTo>
                    <a:pt x="6955" y="4271"/>
                  </a:lnTo>
                  <a:cubicBezTo>
                    <a:pt x="6621" y="4782"/>
                    <a:pt x="6379" y="5347"/>
                    <a:pt x="5976" y="5808"/>
                  </a:cubicBezTo>
                  <a:cubicBezTo>
                    <a:pt x="5968" y="5970"/>
                    <a:pt x="5887" y="6112"/>
                    <a:pt x="5764" y="6204"/>
                  </a:cubicBezTo>
                  <a:cubicBezTo>
                    <a:pt x="5764" y="6285"/>
                    <a:pt x="5753" y="6365"/>
                    <a:pt x="5672" y="6415"/>
                  </a:cubicBezTo>
                  <a:cubicBezTo>
                    <a:pt x="5710" y="6569"/>
                    <a:pt x="5649" y="6719"/>
                    <a:pt x="5634" y="6865"/>
                  </a:cubicBezTo>
                  <a:cubicBezTo>
                    <a:pt x="5557" y="6919"/>
                    <a:pt x="5534" y="7003"/>
                    <a:pt x="5534" y="7092"/>
                  </a:cubicBezTo>
                  <a:lnTo>
                    <a:pt x="5380" y="7230"/>
                  </a:lnTo>
                  <a:lnTo>
                    <a:pt x="5334" y="7910"/>
                  </a:lnTo>
                  <a:cubicBezTo>
                    <a:pt x="5238" y="8064"/>
                    <a:pt x="5288" y="8248"/>
                    <a:pt x="5238" y="8414"/>
                  </a:cubicBezTo>
                  <a:cubicBezTo>
                    <a:pt x="5219" y="8429"/>
                    <a:pt x="5192" y="8437"/>
                    <a:pt x="5169" y="8437"/>
                  </a:cubicBezTo>
                  <a:cubicBezTo>
                    <a:pt x="5153" y="8544"/>
                    <a:pt x="5157" y="8660"/>
                    <a:pt x="5065" y="8740"/>
                  </a:cubicBezTo>
                  <a:cubicBezTo>
                    <a:pt x="5046" y="9051"/>
                    <a:pt x="5042" y="9370"/>
                    <a:pt x="4861" y="9647"/>
                  </a:cubicBezTo>
                  <a:cubicBezTo>
                    <a:pt x="4807" y="10077"/>
                    <a:pt x="4715" y="10496"/>
                    <a:pt x="4734" y="10934"/>
                  </a:cubicBezTo>
                  <a:cubicBezTo>
                    <a:pt x="4711" y="10950"/>
                    <a:pt x="4688" y="10961"/>
                    <a:pt x="4658" y="10965"/>
                  </a:cubicBezTo>
                  <a:cubicBezTo>
                    <a:pt x="4642" y="11069"/>
                    <a:pt x="4673" y="11196"/>
                    <a:pt x="4565" y="11273"/>
                  </a:cubicBezTo>
                  <a:cubicBezTo>
                    <a:pt x="4585" y="11576"/>
                    <a:pt x="4335" y="11837"/>
                    <a:pt x="4427" y="12156"/>
                  </a:cubicBezTo>
                  <a:cubicBezTo>
                    <a:pt x="4422" y="12156"/>
                    <a:pt x="4418" y="12155"/>
                    <a:pt x="4413" y="12155"/>
                  </a:cubicBezTo>
                  <a:cubicBezTo>
                    <a:pt x="4390" y="12155"/>
                    <a:pt x="4366" y="12163"/>
                    <a:pt x="4350" y="12176"/>
                  </a:cubicBezTo>
                  <a:lnTo>
                    <a:pt x="4350" y="12164"/>
                  </a:lnTo>
                  <a:cubicBezTo>
                    <a:pt x="4254" y="12260"/>
                    <a:pt x="4312" y="12402"/>
                    <a:pt x="4254" y="12510"/>
                  </a:cubicBezTo>
                  <a:lnTo>
                    <a:pt x="4269" y="12541"/>
                  </a:lnTo>
                  <a:lnTo>
                    <a:pt x="4246" y="12564"/>
                  </a:lnTo>
                  <a:cubicBezTo>
                    <a:pt x="4143" y="12644"/>
                    <a:pt x="4231" y="12790"/>
                    <a:pt x="4143" y="12871"/>
                  </a:cubicBezTo>
                  <a:cubicBezTo>
                    <a:pt x="4008" y="13059"/>
                    <a:pt x="4162" y="13294"/>
                    <a:pt x="4043" y="13482"/>
                  </a:cubicBezTo>
                  <a:lnTo>
                    <a:pt x="4043" y="13478"/>
                  </a:lnTo>
                  <a:lnTo>
                    <a:pt x="4043" y="13478"/>
                  </a:lnTo>
                  <a:cubicBezTo>
                    <a:pt x="3908" y="13663"/>
                    <a:pt x="4054" y="13901"/>
                    <a:pt x="3947" y="14093"/>
                  </a:cubicBezTo>
                  <a:cubicBezTo>
                    <a:pt x="3835" y="14174"/>
                    <a:pt x="3920" y="14316"/>
                    <a:pt x="3843" y="14408"/>
                  </a:cubicBezTo>
                  <a:cubicBezTo>
                    <a:pt x="3862" y="14427"/>
                    <a:pt x="3854" y="14458"/>
                    <a:pt x="3835" y="14477"/>
                  </a:cubicBezTo>
                  <a:cubicBezTo>
                    <a:pt x="3835" y="14477"/>
                    <a:pt x="3831" y="14481"/>
                    <a:pt x="3828" y="14481"/>
                  </a:cubicBezTo>
                  <a:cubicBezTo>
                    <a:pt x="3747" y="14600"/>
                    <a:pt x="3785" y="14731"/>
                    <a:pt x="3789" y="14854"/>
                  </a:cubicBezTo>
                  <a:cubicBezTo>
                    <a:pt x="3804" y="14862"/>
                    <a:pt x="3824" y="14862"/>
                    <a:pt x="3835" y="14862"/>
                  </a:cubicBezTo>
                  <a:cubicBezTo>
                    <a:pt x="3831" y="14865"/>
                    <a:pt x="3828" y="14869"/>
                    <a:pt x="3824" y="14881"/>
                  </a:cubicBezTo>
                  <a:cubicBezTo>
                    <a:pt x="3797" y="14892"/>
                    <a:pt x="3774" y="14900"/>
                    <a:pt x="3751" y="14900"/>
                  </a:cubicBezTo>
                  <a:cubicBezTo>
                    <a:pt x="3559" y="15557"/>
                    <a:pt x="3466" y="16249"/>
                    <a:pt x="3055" y="16825"/>
                  </a:cubicBezTo>
                  <a:cubicBezTo>
                    <a:pt x="3017" y="16975"/>
                    <a:pt x="2963" y="17117"/>
                    <a:pt x="2832" y="17213"/>
                  </a:cubicBezTo>
                  <a:cubicBezTo>
                    <a:pt x="2828" y="17294"/>
                    <a:pt x="2817" y="17378"/>
                    <a:pt x="2729" y="17417"/>
                  </a:cubicBezTo>
                  <a:cubicBezTo>
                    <a:pt x="2729" y="17467"/>
                    <a:pt x="2694" y="17517"/>
                    <a:pt x="2640" y="17532"/>
                  </a:cubicBezTo>
                  <a:cubicBezTo>
                    <a:pt x="2625" y="17609"/>
                    <a:pt x="2606" y="17686"/>
                    <a:pt x="2525" y="17724"/>
                  </a:cubicBezTo>
                  <a:cubicBezTo>
                    <a:pt x="2529" y="17774"/>
                    <a:pt x="2490" y="17824"/>
                    <a:pt x="2440" y="17840"/>
                  </a:cubicBezTo>
                  <a:cubicBezTo>
                    <a:pt x="2287" y="18055"/>
                    <a:pt x="2141" y="18274"/>
                    <a:pt x="1925" y="18439"/>
                  </a:cubicBezTo>
                  <a:cubicBezTo>
                    <a:pt x="1925" y="18493"/>
                    <a:pt x="1887" y="18539"/>
                    <a:pt x="1833" y="18550"/>
                  </a:cubicBezTo>
                  <a:cubicBezTo>
                    <a:pt x="1676" y="18693"/>
                    <a:pt x="1530" y="18866"/>
                    <a:pt x="1326" y="18946"/>
                  </a:cubicBezTo>
                  <a:cubicBezTo>
                    <a:pt x="1326" y="19000"/>
                    <a:pt x="1280" y="19050"/>
                    <a:pt x="1230" y="19054"/>
                  </a:cubicBezTo>
                  <a:cubicBezTo>
                    <a:pt x="1069" y="19254"/>
                    <a:pt x="853" y="19369"/>
                    <a:pt x="619" y="19457"/>
                  </a:cubicBezTo>
                  <a:cubicBezTo>
                    <a:pt x="492" y="19657"/>
                    <a:pt x="238" y="19646"/>
                    <a:pt x="77" y="19780"/>
                  </a:cubicBezTo>
                  <a:cubicBezTo>
                    <a:pt x="23" y="19822"/>
                    <a:pt x="0" y="19888"/>
                    <a:pt x="8" y="19957"/>
                  </a:cubicBezTo>
                  <a:cubicBezTo>
                    <a:pt x="21" y="20036"/>
                    <a:pt x="77" y="20042"/>
                    <a:pt x="131" y="20042"/>
                  </a:cubicBezTo>
                  <a:cubicBezTo>
                    <a:pt x="140" y="20042"/>
                    <a:pt x="149" y="20041"/>
                    <a:pt x="158" y="20041"/>
                  </a:cubicBezTo>
                  <a:cubicBezTo>
                    <a:pt x="373" y="20041"/>
                    <a:pt x="584" y="20034"/>
                    <a:pt x="800" y="20030"/>
                  </a:cubicBezTo>
                  <a:lnTo>
                    <a:pt x="1826" y="20030"/>
                  </a:lnTo>
                  <a:lnTo>
                    <a:pt x="1972" y="20053"/>
                  </a:lnTo>
                  <a:cubicBezTo>
                    <a:pt x="1987" y="20080"/>
                    <a:pt x="2002" y="20111"/>
                    <a:pt x="2018" y="20134"/>
                  </a:cubicBezTo>
                  <a:lnTo>
                    <a:pt x="3017" y="20153"/>
                  </a:lnTo>
                  <a:cubicBezTo>
                    <a:pt x="3017" y="20157"/>
                    <a:pt x="3017" y="20157"/>
                    <a:pt x="3021" y="20164"/>
                  </a:cubicBezTo>
                  <a:lnTo>
                    <a:pt x="3028" y="20122"/>
                  </a:lnTo>
                  <a:lnTo>
                    <a:pt x="3055" y="20130"/>
                  </a:lnTo>
                  <a:cubicBezTo>
                    <a:pt x="3044" y="20141"/>
                    <a:pt x="3036" y="20153"/>
                    <a:pt x="3024" y="20168"/>
                  </a:cubicBezTo>
                  <a:cubicBezTo>
                    <a:pt x="3036" y="20187"/>
                    <a:pt x="3044" y="20210"/>
                    <a:pt x="3047" y="20230"/>
                  </a:cubicBezTo>
                  <a:lnTo>
                    <a:pt x="3528" y="20260"/>
                  </a:lnTo>
                  <a:lnTo>
                    <a:pt x="3651" y="20226"/>
                  </a:lnTo>
                  <a:lnTo>
                    <a:pt x="3655" y="20226"/>
                  </a:lnTo>
                  <a:cubicBezTo>
                    <a:pt x="3757" y="20263"/>
                    <a:pt x="3863" y="20272"/>
                    <a:pt x="3969" y="20272"/>
                  </a:cubicBezTo>
                  <a:cubicBezTo>
                    <a:pt x="4072" y="20272"/>
                    <a:pt x="4177" y="20263"/>
                    <a:pt x="4280" y="20263"/>
                  </a:cubicBezTo>
                  <a:cubicBezTo>
                    <a:pt x="4403" y="20263"/>
                    <a:pt x="4525" y="20275"/>
                    <a:pt x="4642" y="20330"/>
                  </a:cubicBezTo>
                  <a:lnTo>
                    <a:pt x="5430" y="20330"/>
                  </a:lnTo>
                  <a:cubicBezTo>
                    <a:pt x="5441" y="20307"/>
                    <a:pt x="5438" y="20283"/>
                    <a:pt x="5418" y="20268"/>
                  </a:cubicBezTo>
                  <a:cubicBezTo>
                    <a:pt x="5681" y="20264"/>
                    <a:pt x="5944" y="20245"/>
                    <a:pt x="6205" y="20245"/>
                  </a:cubicBezTo>
                  <a:cubicBezTo>
                    <a:pt x="6460" y="20245"/>
                    <a:pt x="6713" y="20263"/>
                    <a:pt x="6963" y="20333"/>
                  </a:cubicBezTo>
                  <a:cubicBezTo>
                    <a:pt x="7559" y="20345"/>
                    <a:pt x="8150" y="20341"/>
                    <a:pt x="8746" y="20364"/>
                  </a:cubicBezTo>
                  <a:cubicBezTo>
                    <a:pt x="8774" y="20366"/>
                    <a:pt x="8802" y="20367"/>
                    <a:pt x="8830" y="20367"/>
                  </a:cubicBezTo>
                  <a:cubicBezTo>
                    <a:pt x="9051" y="20367"/>
                    <a:pt x="9266" y="20313"/>
                    <a:pt x="9461" y="20214"/>
                  </a:cubicBezTo>
                  <a:cubicBezTo>
                    <a:pt x="9553" y="20134"/>
                    <a:pt x="9638" y="20045"/>
                    <a:pt x="9764" y="20014"/>
                  </a:cubicBezTo>
                  <a:lnTo>
                    <a:pt x="9918" y="19865"/>
                  </a:lnTo>
                  <a:lnTo>
                    <a:pt x="10187" y="19838"/>
                  </a:lnTo>
                  <a:cubicBezTo>
                    <a:pt x="10233" y="19769"/>
                    <a:pt x="10306" y="19734"/>
                    <a:pt x="10387" y="19734"/>
                  </a:cubicBezTo>
                  <a:cubicBezTo>
                    <a:pt x="10425" y="19665"/>
                    <a:pt x="10498" y="19619"/>
                    <a:pt x="10579" y="19619"/>
                  </a:cubicBezTo>
                  <a:cubicBezTo>
                    <a:pt x="10729" y="19515"/>
                    <a:pt x="10898" y="19442"/>
                    <a:pt x="11079" y="19407"/>
                  </a:cubicBezTo>
                  <a:cubicBezTo>
                    <a:pt x="11228" y="19292"/>
                    <a:pt x="11417" y="19269"/>
                    <a:pt x="11586" y="19211"/>
                  </a:cubicBezTo>
                  <a:cubicBezTo>
                    <a:pt x="11628" y="19131"/>
                    <a:pt x="11701" y="19115"/>
                    <a:pt x="11782" y="19100"/>
                  </a:cubicBezTo>
                  <a:cubicBezTo>
                    <a:pt x="11916" y="18939"/>
                    <a:pt x="12124" y="18904"/>
                    <a:pt x="12289" y="18808"/>
                  </a:cubicBezTo>
                  <a:cubicBezTo>
                    <a:pt x="12297" y="18785"/>
                    <a:pt x="12301" y="18762"/>
                    <a:pt x="12304" y="18743"/>
                  </a:cubicBezTo>
                  <a:lnTo>
                    <a:pt x="12489" y="18700"/>
                  </a:lnTo>
                  <a:cubicBezTo>
                    <a:pt x="12493" y="18650"/>
                    <a:pt x="12539" y="18604"/>
                    <a:pt x="12593" y="18604"/>
                  </a:cubicBezTo>
                  <a:cubicBezTo>
                    <a:pt x="12635" y="18524"/>
                    <a:pt x="12712" y="18508"/>
                    <a:pt x="12796" y="18504"/>
                  </a:cubicBezTo>
                  <a:lnTo>
                    <a:pt x="13104" y="18212"/>
                  </a:lnTo>
                  <a:cubicBezTo>
                    <a:pt x="13096" y="18155"/>
                    <a:pt x="13142" y="18109"/>
                    <a:pt x="13192" y="18101"/>
                  </a:cubicBezTo>
                  <a:lnTo>
                    <a:pt x="13707" y="17605"/>
                  </a:lnTo>
                  <a:cubicBezTo>
                    <a:pt x="13707" y="17555"/>
                    <a:pt x="13742" y="17505"/>
                    <a:pt x="13795" y="17490"/>
                  </a:cubicBezTo>
                  <a:cubicBezTo>
                    <a:pt x="13861" y="17425"/>
                    <a:pt x="13930" y="17355"/>
                    <a:pt x="13999" y="17290"/>
                  </a:cubicBezTo>
                  <a:cubicBezTo>
                    <a:pt x="14007" y="17236"/>
                    <a:pt x="14045" y="17198"/>
                    <a:pt x="14095" y="17190"/>
                  </a:cubicBezTo>
                  <a:cubicBezTo>
                    <a:pt x="14191" y="16963"/>
                    <a:pt x="14314" y="16752"/>
                    <a:pt x="14510" y="16595"/>
                  </a:cubicBezTo>
                  <a:lnTo>
                    <a:pt x="15206" y="15373"/>
                  </a:lnTo>
                  <a:cubicBezTo>
                    <a:pt x="15209" y="15292"/>
                    <a:pt x="15240" y="15219"/>
                    <a:pt x="15321" y="15184"/>
                  </a:cubicBezTo>
                  <a:cubicBezTo>
                    <a:pt x="15321" y="15104"/>
                    <a:pt x="15355" y="15031"/>
                    <a:pt x="15421" y="14984"/>
                  </a:cubicBezTo>
                  <a:cubicBezTo>
                    <a:pt x="15417" y="14896"/>
                    <a:pt x="15432" y="14819"/>
                    <a:pt x="15509" y="14773"/>
                  </a:cubicBezTo>
                  <a:cubicBezTo>
                    <a:pt x="15517" y="14685"/>
                    <a:pt x="15532" y="14596"/>
                    <a:pt x="15544" y="14508"/>
                  </a:cubicBezTo>
                  <a:lnTo>
                    <a:pt x="15544" y="14500"/>
                  </a:lnTo>
                  <a:lnTo>
                    <a:pt x="15567" y="14523"/>
                  </a:lnTo>
                  <a:cubicBezTo>
                    <a:pt x="15897" y="14366"/>
                    <a:pt x="15709" y="14020"/>
                    <a:pt x="15836" y="13789"/>
                  </a:cubicBezTo>
                  <a:cubicBezTo>
                    <a:pt x="15959" y="13590"/>
                    <a:pt x="15843" y="13367"/>
                    <a:pt x="15920" y="13163"/>
                  </a:cubicBezTo>
                  <a:lnTo>
                    <a:pt x="15920" y="13163"/>
                  </a:lnTo>
                  <a:lnTo>
                    <a:pt x="15916" y="13175"/>
                  </a:lnTo>
                  <a:cubicBezTo>
                    <a:pt x="16104" y="12678"/>
                    <a:pt x="15903" y="12154"/>
                    <a:pt x="16026" y="11654"/>
                  </a:cubicBezTo>
                  <a:lnTo>
                    <a:pt x="16026" y="11654"/>
                  </a:lnTo>
                  <a:cubicBezTo>
                    <a:pt x="16165" y="11397"/>
                    <a:pt x="16070" y="11110"/>
                    <a:pt x="16120" y="10850"/>
                  </a:cubicBezTo>
                  <a:cubicBezTo>
                    <a:pt x="16101" y="10823"/>
                    <a:pt x="16105" y="10785"/>
                    <a:pt x="16128" y="10761"/>
                  </a:cubicBezTo>
                  <a:lnTo>
                    <a:pt x="16132" y="10758"/>
                  </a:lnTo>
                  <a:cubicBezTo>
                    <a:pt x="16216" y="9832"/>
                    <a:pt x="16278" y="8902"/>
                    <a:pt x="16524" y="8006"/>
                  </a:cubicBezTo>
                  <a:lnTo>
                    <a:pt x="16524" y="8006"/>
                  </a:lnTo>
                  <a:lnTo>
                    <a:pt x="16512" y="8014"/>
                  </a:lnTo>
                  <a:cubicBezTo>
                    <a:pt x="16700" y="7630"/>
                    <a:pt x="16662" y="7192"/>
                    <a:pt x="16831" y="6804"/>
                  </a:cubicBezTo>
                  <a:cubicBezTo>
                    <a:pt x="16989" y="6669"/>
                    <a:pt x="16819" y="6454"/>
                    <a:pt x="16950" y="6316"/>
                  </a:cubicBezTo>
                  <a:lnTo>
                    <a:pt x="16950" y="6308"/>
                  </a:lnTo>
                  <a:cubicBezTo>
                    <a:pt x="17008" y="6258"/>
                    <a:pt x="16989" y="6166"/>
                    <a:pt x="17050" y="6112"/>
                  </a:cubicBezTo>
                  <a:lnTo>
                    <a:pt x="17050" y="6108"/>
                  </a:lnTo>
                  <a:cubicBezTo>
                    <a:pt x="17107" y="6051"/>
                    <a:pt x="17093" y="5961"/>
                    <a:pt x="17140" y="5899"/>
                  </a:cubicBezTo>
                  <a:lnTo>
                    <a:pt x="17140" y="5899"/>
                  </a:lnTo>
                  <a:cubicBezTo>
                    <a:pt x="17241" y="5826"/>
                    <a:pt x="17158" y="5681"/>
                    <a:pt x="17246" y="5605"/>
                  </a:cubicBezTo>
                  <a:cubicBezTo>
                    <a:pt x="17311" y="5551"/>
                    <a:pt x="17292" y="5459"/>
                    <a:pt x="17350" y="5405"/>
                  </a:cubicBezTo>
                  <a:lnTo>
                    <a:pt x="17350" y="5401"/>
                  </a:lnTo>
                  <a:cubicBezTo>
                    <a:pt x="17492" y="5205"/>
                    <a:pt x="17646" y="5017"/>
                    <a:pt x="17734" y="4782"/>
                  </a:cubicBezTo>
                  <a:cubicBezTo>
                    <a:pt x="17838" y="4705"/>
                    <a:pt x="17888" y="4594"/>
                    <a:pt x="17938" y="4483"/>
                  </a:cubicBezTo>
                  <a:cubicBezTo>
                    <a:pt x="18015" y="4452"/>
                    <a:pt x="17991" y="4348"/>
                    <a:pt x="18053" y="4302"/>
                  </a:cubicBezTo>
                  <a:lnTo>
                    <a:pt x="18064" y="4290"/>
                  </a:lnTo>
                  <a:cubicBezTo>
                    <a:pt x="18099" y="4260"/>
                    <a:pt x="18126" y="4225"/>
                    <a:pt x="18149" y="4187"/>
                  </a:cubicBezTo>
                  <a:cubicBezTo>
                    <a:pt x="18387" y="3883"/>
                    <a:pt x="18675" y="3633"/>
                    <a:pt x="18948" y="3368"/>
                  </a:cubicBezTo>
                  <a:cubicBezTo>
                    <a:pt x="18975" y="3357"/>
                    <a:pt x="18994" y="3330"/>
                    <a:pt x="19002" y="3303"/>
                  </a:cubicBezTo>
                  <a:cubicBezTo>
                    <a:pt x="19005" y="3304"/>
                    <a:pt x="19008" y="3304"/>
                    <a:pt x="19010" y="3304"/>
                  </a:cubicBezTo>
                  <a:cubicBezTo>
                    <a:pt x="19025" y="3304"/>
                    <a:pt x="19035" y="3294"/>
                    <a:pt x="19048" y="3268"/>
                  </a:cubicBezTo>
                  <a:cubicBezTo>
                    <a:pt x="19102" y="3261"/>
                    <a:pt x="19140" y="3215"/>
                    <a:pt x="19148" y="3168"/>
                  </a:cubicBezTo>
                  <a:cubicBezTo>
                    <a:pt x="19202" y="3157"/>
                    <a:pt x="19240" y="3115"/>
                    <a:pt x="19244" y="3061"/>
                  </a:cubicBezTo>
                  <a:lnTo>
                    <a:pt x="19252" y="3061"/>
                  </a:lnTo>
                  <a:cubicBezTo>
                    <a:pt x="19367" y="3003"/>
                    <a:pt x="19390" y="2869"/>
                    <a:pt x="19471" y="2784"/>
                  </a:cubicBezTo>
                  <a:lnTo>
                    <a:pt x="19475" y="2780"/>
                  </a:lnTo>
                  <a:cubicBezTo>
                    <a:pt x="19509" y="2750"/>
                    <a:pt x="19544" y="2715"/>
                    <a:pt x="19571" y="2677"/>
                  </a:cubicBezTo>
                  <a:cubicBezTo>
                    <a:pt x="19617" y="2654"/>
                    <a:pt x="19648" y="2615"/>
                    <a:pt x="19667" y="2573"/>
                  </a:cubicBezTo>
                  <a:cubicBezTo>
                    <a:pt x="19759" y="2538"/>
                    <a:pt x="19832" y="2473"/>
                    <a:pt x="19874" y="2385"/>
                  </a:cubicBezTo>
                  <a:lnTo>
                    <a:pt x="19878" y="2381"/>
                  </a:lnTo>
                  <a:cubicBezTo>
                    <a:pt x="19970" y="2304"/>
                    <a:pt x="20101" y="2273"/>
                    <a:pt x="20163" y="2166"/>
                  </a:cubicBezTo>
                  <a:cubicBezTo>
                    <a:pt x="20282" y="2135"/>
                    <a:pt x="20378" y="2054"/>
                    <a:pt x="20474" y="1985"/>
                  </a:cubicBezTo>
                  <a:lnTo>
                    <a:pt x="20485" y="1981"/>
                  </a:lnTo>
                  <a:cubicBezTo>
                    <a:pt x="20539" y="1923"/>
                    <a:pt x="20628" y="1946"/>
                    <a:pt x="20677" y="1885"/>
                  </a:cubicBezTo>
                  <a:lnTo>
                    <a:pt x="20685" y="1881"/>
                  </a:lnTo>
                  <a:cubicBezTo>
                    <a:pt x="20827" y="1789"/>
                    <a:pt x="20973" y="1743"/>
                    <a:pt x="20931" y="1547"/>
                  </a:cubicBezTo>
                  <a:cubicBezTo>
                    <a:pt x="20893" y="1362"/>
                    <a:pt x="20743" y="1416"/>
                    <a:pt x="20620" y="1397"/>
                  </a:cubicBezTo>
                  <a:cubicBezTo>
                    <a:pt x="20585" y="1392"/>
                    <a:pt x="20550" y="1390"/>
                    <a:pt x="20514" y="1390"/>
                  </a:cubicBezTo>
                  <a:cubicBezTo>
                    <a:pt x="20460" y="1390"/>
                    <a:pt x="20406" y="1394"/>
                    <a:pt x="20352" y="1394"/>
                  </a:cubicBezTo>
                  <a:cubicBezTo>
                    <a:pt x="20279" y="1394"/>
                    <a:pt x="20208" y="1388"/>
                    <a:pt x="20140" y="1359"/>
                  </a:cubicBezTo>
                  <a:lnTo>
                    <a:pt x="20116" y="1362"/>
                  </a:lnTo>
                  <a:lnTo>
                    <a:pt x="20001" y="1393"/>
                  </a:lnTo>
                  <a:lnTo>
                    <a:pt x="20001" y="1385"/>
                  </a:lnTo>
                  <a:lnTo>
                    <a:pt x="19963" y="1362"/>
                  </a:lnTo>
                  <a:lnTo>
                    <a:pt x="19771" y="1336"/>
                  </a:lnTo>
                  <a:cubicBezTo>
                    <a:pt x="19563" y="1251"/>
                    <a:pt x="19348" y="1193"/>
                    <a:pt x="19125" y="1155"/>
                  </a:cubicBezTo>
                  <a:lnTo>
                    <a:pt x="18956" y="1132"/>
                  </a:lnTo>
                  <a:cubicBezTo>
                    <a:pt x="18860" y="1067"/>
                    <a:pt x="18733" y="1116"/>
                    <a:pt x="18637" y="1055"/>
                  </a:cubicBezTo>
                  <a:cubicBezTo>
                    <a:pt x="18627" y="1065"/>
                    <a:pt x="18615" y="1069"/>
                    <a:pt x="18602" y="1069"/>
                  </a:cubicBezTo>
                  <a:cubicBezTo>
                    <a:pt x="18590" y="1069"/>
                    <a:pt x="18577" y="1065"/>
                    <a:pt x="18568" y="1055"/>
                  </a:cubicBezTo>
                  <a:cubicBezTo>
                    <a:pt x="18564" y="1051"/>
                    <a:pt x="18560" y="1047"/>
                    <a:pt x="18560" y="1036"/>
                  </a:cubicBezTo>
                  <a:cubicBezTo>
                    <a:pt x="18506" y="999"/>
                    <a:pt x="18451" y="991"/>
                    <a:pt x="18394" y="991"/>
                  </a:cubicBezTo>
                  <a:cubicBezTo>
                    <a:pt x="18344" y="991"/>
                    <a:pt x="18293" y="998"/>
                    <a:pt x="18243" y="998"/>
                  </a:cubicBezTo>
                  <a:cubicBezTo>
                    <a:pt x="18237" y="998"/>
                    <a:pt x="18231" y="998"/>
                    <a:pt x="18226" y="997"/>
                  </a:cubicBezTo>
                  <a:cubicBezTo>
                    <a:pt x="18207" y="1009"/>
                    <a:pt x="18195" y="1017"/>
                    <a:pt x="18180" y="1028"/>
                  </a:cubicBezTo>
                  <a:lnTo>
                    <a:pt x="18184" y="1013"/>
                  </a:lnTo>
                  <a:lnTo>
                    <a:pt x="18176" y="1009"/>
                  </a:lnTo>
                  <a:cubicBezTo>
                    <a:pt x="18180" y="982"/>
                    <a:pt x="18168" y="959"/>
                    <a:pt x="18161" y="940"/>
                  </a:cubicBezTo>
                  <a:lnTo>
                    <a:pt x="18061" y="955"/>
                  </a:lnTo>
                  <a:cubicBezTo>
                    <a:pt x="18047" y="938"/>
                    <a:pt x="18024" y="928"/>
                    <a:pt x="18000" y="928"/>
                  </a:cubicBezTo>
                  <a:cubicBezTo>
                    <a:pt x="17991" y="928"/>
                    <a:pt x="17982" y="929"/>
                    <a:pt x="17972" y="932"/>
                  </a:cubicBezTo>
                  <a:cubicBezTo>
                    <a:pt x="17957" y="913"/>
                    <a:pt x="17945" y="886"/>
                    <a:pt x="17938" y="863"/>
                  </a:cubicBezTo>
                  <a:lnTo>
                    <a:pt x="17646" y="840"/>
                  </a:lnTo>
                  <a:lnTo>
                    <a:pt x="17626" y="821"/>
                  </a:lnTo>
                  <a:lnTo>
                    <a:pt x="17603" y="828"/>
                  </a:lnTo>
                  <a:cubicBezTo>
                    <a:pt x="17588" y="801"/>
                    <a:pt x="17573" y="771"/>
                    <a:pt x="17550" y="748"/>
                  </a:cubicBezTo>
                  <a:lnTo>
                    <a:pt x="17350" y="748"/>
                  </a:lnTo>
                  <a:lnTo>
                    <a:pt x="17242" y="655"/>
                  </a:lnTo>
                  <a:lnTo>
                    <a:pt x="17008" y="640"/>
                  </a:lnTo>
                  <a:cubicBezTo>
                    <a:pt x="16932" y="567"/>
                    <a:pt x="16826" y="529"/>
                    <a:pt x="16721" y="529"/>
                  </a:cubicBezTo>
                  <a:cubicBezTo>
                    <a:pt x="16688" y="529"/>
                    <a:pt x="16655" y="533"/>
                    <a:pt x="16623" y="540"/>
                  </a:cubicBezTo>
                  <a:cubicBezTo>
                    <a:pt x="16615" y="532"/>
                    <a:pt x="16603" y="525"/>
                    <a:pt x="16592" y="525"/>
                  </a:cubicBezTo>
                  <a:cubicBezTo>
                    <a:pt x="16588" y="525"/>
                    <a:pt x="16584" y="526"/>
                    <a:pt x="16581" y="529"/>
                  </a:cubicBezTo>
                  <a:lnTo>
                    <a:pt x="16574" y="532"/>
                  </a:lnTo>
                  <a:cubicBezTo>
                    <a:pt x="16566" y="502"/>
                    <a:pt x="16550" y="479"/>
                    <a:pt x="16543" y="456"/>
                  </a:cubicBezTo>
                  <a:lnTo>
                    <a:pt x="16166" y="413"/>
                  </a:lnTo>
                  <a:cubicBezTo>
                    <a:pt x="16166" y="386"/>
                    <a:pt x="16159" y="363"/>
                    <a:pt x="16147" y="344"/>
                  </a:cubicBezTo>
                  <a:cubicBezTo>
                    <a:pt x="16120" y="348"/>
                    <a:pt x="16093" y="352"/>
                    <a:pt x="16070" y="367"/>
                  </a:cubicBezTo>
                  <a:lnTo>
                    <a:pt x="15843" y="321"/>
                  </a:lnTo>
                  <a:cubicBezTo>
                    <a:pt x="15843" y="294"/>
                    <a:pt x="15840" y="275"/>
                    <a:pt x="15832" y="252"/>
                  </a:cubicBezTo>
                  <a:lnTo>
                    <a:pt x="15659" y="256"/>
                  </a:lnTo>
                  <a:cubicBezTo>
                    <a:pt x="15588" y="223"/>
                    <a:pt x="15508" y="204"/>
                    <a:pt x="15429" y="204"/>
                  </a:cubicBezTo>
                  <a:cubicBezTo>
                    <a:pt x="15406" y="204"/>
                    <a:pt x="15382" y="206"/>
                    <a:pt x="15359" y="210"/>
                  </a:cubicBezTo>
                  <a:cubicBezTo>
                    <a:pt x="15352" y="190"/>
                    <a:pt x="15340" y="167"/>
                    <a:pt x="15332" y="140"/>
                  </a:cubicBezTo>
                  <a:cubicBezTo>
                    <a:pt x="15319" y="148"/>
                    <a:pt x="15305" y="151"/>
                    <a:pt x="15291" y="151"/>
                  </a:cubicBezTo>
                  <a:cubicBezTo>
                    <a:pt x="15270" y="151"/>
                    <a:pt x="15250" y="143"/>
                    <a:pt x="15236" y="129"/>
                  </a:cubicBezTo>
                  <a:lnTo>
                    <a:pt x="15148" y="156"/>
                  </a:lnTo>
                  <a:lnTo>
                    <a:pt x="14952" y="121"/>
                  </a:lnTo>
                  <a:lnTo>
                    <a:pt x="14940" y="121"/>
                  </a:lnTo>
                  <a:cubicBezTo>
                    <a:pt x="14940" y="94"/>
                    <a:pt x="14933" y="64"/>
                    <a:pt x="14910" y="52"/>
                  </a:cubicBezTo>
                  <a:lnTo>
                    <a:pt x="14729" y="33"/>
                  </a:lnTo>
                  <a:lnTo>
                    <a:pt x="14433" y="52"/>
                  </a:lnTo>
                  <a:cubicBezTo>
                    <a:pt x="14431" y="52"/>
                    <a:pt x="14429" y="52"/>
                    <a:pt x="14427" y="52"/>
                  </a:cubicBezTo>
                  <a:cubicBezTo>
                    <a:pt x="14329" y="52"/>
                    <a:pt x="14221" y="1"/>
                    <a:pt x="14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41"/>
            <p:cNvSpPr/>
            <p:nvPr/>
          </p:nvSpPr>
          <p:spPr>
            <a:xfrm>
              <a:off x="3936270" y="2693013"/>
              <a:ext cx="197908" cy="214813"/>
            </a:xfrm>
            <a:custGeom>
              <a:avLst/>
              <a:gdLst/>
              <a:ahLst/>
              <a:cxnLst/>
              <a:rect l="l" t="t" r="r" b="b"/>
              <a:pathLst>
                <a:path w="6380" h="6925" extrusionOk="0">
                  <a:moveTo>
                    <a:pt x="6180" y="0"/>
                  </a:moveTo>
                  <a:cubicBezTo>
                    <a:pt x="6149" y="35"/>
                    <a:pt x="6114" y="70"/>
                    <a:pt x="6076" y="93"/>
                  </a:cubicBezTo>
                  <a:lnTo>
                    <a:pt x="6068" y="104"/>
                  </a:lnTo>
                  <a:cubicBezTo>
                    <a:pt x="6045" y="127"/>
                    <a:pt x="6034" y="166"/>
                    <a:pt x="6049" y="200"/>
                  </a:cubicBezTo>
                  <a:cubicBezTo>
                    <a:pt x="6034" y="204"/>
                    <a:pt x="6018" y="212"/>
                    <a:pt x="6007" y="220"/>
                  </a:cubicBezTo>
                  <a:cubicBezTo>
                    <a:pt x="5999" y="204"/>
                    <a:pt x="5995" y="193"/>
                    <a:pt x="5987" y="181"/>
                  </a:cubicBezTo>
                  <a:cubicBezTo>
                    <a:pt x="5972" y="176"/>
                    <a:pt x="5957" y="172"/>
                    <a:pt x="5943" y="172"/>
                  </a:cubicBezTo>
                  <a:cubicBezTo>
                    <a:pt x="5917" y="172"/>
                    <a:pt x="5895" y="182"/>
                    <a:pt x="5880" y="204"/>
                  </a:cubicBezTo>
                  <a:cubicBezTo>
                    <a:pt x="5859" y="216"/>
                    <a:pt x="5834" y="221"/>
                    <a:pt x="5808" y="221"/>
                  </a:cubicBezTo>
                  <a:cubicBezTo>
                    <a:pt x="5800" y="221"/>
                    <a:pt x="5792" y="220"/>
                    <a:pt x="5784" y="220"/>
                  </a:cubicBezTo>
                  <a:cubicBezTo>
                    <a:pt x="5749" y="243"/>
                    <a:pt x="5711" y="262"/>
                    <a:pt x="5672" y="269"/>
                  </a:cubicBezTo>
                  <a:lnTo>
                    <a:pt x="5496" y="323"/>
                  </a:lnTo>
                  <a:cubicBezTo>
                    <a:pt x="5449" y="335"/>
                    <a:pt x="5400" y="362"/>
                    <a:pt x="5373" y="404"/>
                  </a:cubicBezTo>
                  <a:lnTo>
                    <a:pt x="5277" y="519"/>
                  </a:lnTo>
                  <a:cubicBezTo>
                    <a:pt x="5096" y="608"/>
                    <a:pt x="4935" y="708"/>
                    <a:pt x="4862" y="904"/>
                  </a:cubicBezTo>
                  <a:cubicBezTo>
                    <a:pt x="4831" y="899"/>
                    <a:pt x="4802" y="896"/>
                    <a:pt x="4773" y="896"/>
                  </a:cubicBezTo>
                  <a:cubicBezTo>
                    <a:pt x="4689" y="896"/>
                    <a:pt x="4613" y="923"/>
                    <a:pt x="4558" y="1015"/>
                  </a:cubicBezTo>
                  <a:cubicBezTo>
                    <a:pt x="4324" y="1096"/>
                    <a:pt x="4097" y="1184"/>
                    <a:pt x="3939" y="1392"/>
                  </a:cubicBezTo>
                  <a:cubicBezTo>
                    <a:pt x="3551" y="1476"/>
                    <a:pt x="3290" y="1749"/>
                    <a:pt x="3021" y="2010"/>
                  </a:cubicBezTo>
                  <a:cubicBezTo>
                    <a:pt x="2702" y="2210"/>
                    <a:pt x="2383" y="2421"/>
                    <a:pt x="2129" y="2717"/>
                  </a:cubicBezTo>
                  <a:cubicBezTo>
                    <a:pt x="1884" y="2913"/>
                    <a:pt x="1576" y="3036"/>
                    <a:pt x="1407" y="3321"/>
                  </a:cubicBezTo>
                  <a:cubicBezTo>
                    <a:pt x="1330" y="3378"/>
                    <a:pt x="1249" y="3428"/>
                    <a:pt x="1226" y="3528"/>
                  </a:cubicBezTo>
                  <a:cubicBezTo>
                    <a:pt x="1146" y="3574"/>
                    <a:pt x="1134" y="3651"/>
                    <a:pt x="1130" y="3736"/>
                  </a:cubicBezTo>
                  <a:cubicBezTo>
                    <a:pt x="1111" y="3743"/>
                    <a:pt x="1100" y="3766"/>
                    <a:pt x="1111" y="3785"/>
                  </a:cubicBezTo>
                  <a:lnTo>
                    <a:pt x="938" y="3935"/>
                  </a:lnTo>
                  <a:cubicBezTo>
                    <a:pt x="919" y="3935"/>
                    <a:pt x="904" y="3955"/>
                    <a:pt x="904" y="3974"/>
                  </a:cubicBezTo>
                  <a:cubicBezTo>
                    <a:pt x="904" y="3978"/>
                    <a:pt x="904" y="3985"/>
                    <a:pt x="907" y="3985"/>
                  </a:cubicBezTo>
                  <a:cubicBezTo>
                    <a:pt x="846" y="4051"/>
                    <a:pt x="811" y="4131"/>
                    <a:pt x="804" y="4224"/>
                  </a:cubicBezTo>
                  <a:cubicBezTo>
                    <a:pt x="754" y="4243"/>
                    <a:pt x="727" y="4285"/>
                    <a:pt x="727" y="4339"/>
                  </a:cubicBezTo>
                  <a:lnTo>
                    <a:pt x="723" y="4343"/>
                  </a:lnTo>
                  <a:cubicBezTo>
                    <a:pt x="304" y="5065"/>
                    <a:pt x="223" y="5887"/>
                    <a:pt x="24" y="6667"/>
                  </a:cubicBezTo>
                  <a:cubicBezTo>
                    <a:pt x="1" y="6794"/>
                    <a:pt x="43" y="6886"/>
                    <a:pt x="193" y="6925"/>
                  </a:cubicBezTo>
                  <a:cubicBezTo>
                    <a:pt x="427" y="6187"/>
                    <a:pt x="539" y="5438"/>
                    <a:pt x="823" y="4738"/>
                  </a:cubicBezTo>
                  <a:cubicBezTo>
                    <a:pt x="842" y="4715"/>
                    <a:pt x="846" y="4685"/>
                    <a:pt x="842" y="4662"/>
                  </a:cubicBezTo>
                  <a:cubicBezTo>
                    <a:pt x="888" y="4642"/>
                    <a:pt x="919" y="4589"/>
                    <a:pt x="907" y="4535"/>
                  </a:cubicBezTo>
                  <a:cubicBezTo>
                    <a:pt x="934" y="4523"/>
                    <a:pt x="946" y="4493"/>
                    <a:pt x="938" y="4466"/>
                  </a:cubicBezTo>
                  <a:cubicBezTo>
                    <a:pt x="984" y="4439"/>
                    <a:pt x="1019" y="4393"/>
                    <a:pt x="1015" y="4335"/>
                  </a:cubicBezTo>
                  <a:cubicBezTo>
                    <a:pt x="1038" y="4316"/>
                    <a:pt x="1042" y="4285"/>
                    <a:pt x="1034" y="4262"/>
                  </a:cubicBezTo>
                  <a:cubicBezTo>
                    <a:pt x="1054" y="4220"/>
                    <a:pt x="1073" y="4181"/>
                    <a:pt x="1092" y="4143"/>
                  </a:cubicBezTo>
                  <a:lnTo>
                    <a:pt x="1230" y="3951"/>
                  </a:lnTo>
                  <a:cubicBezTo>
                    <a:pt x="1249" y="3908"/>
                    <a:pt x="1276" y="3870"/>
                    <a:pt x="1311" y="3835"/>
                  </a:cubicBezTo>
                  <a:lnTo>
                    <a:pt x="1745" y="3344"/>
                  </a:lnTo>
                  <a:lnTo>
                    <a:pt x="2145" y="2975"/>
                  </a:lnTo>
                  <a:cubicBezTo>
                    <a:pt x="2548" y="2660"/>
                    <a:pt x="2986" y="2383"/>
                    <a:pt x="3344" y="2002"/>
                  </a:cubicBezTo>
                  <a:lnTo>
                    <a:pt x="4058" y="1518"/>
                  </a:lnTo>
                  <a:cubicBezTo>
                    <a:pt x="4277" y="1403"/>
                    <a:pt x="4500" y="1303"/>
                    <a:pt x="4673" y="1123"/>
                  </a:cubicBezTo>
                  <a:cubicBezTo>
                    <a:pt x="4676" y="1123"/>
                    <a:pt x="4680" y="1123"/>
                    <a:pt x="4683" y="1123"/>
                  </a:cubicBezTo>
                  <a:cubicBezTo>
                    <a:pt x="4710" y="1123"/>
                    <a:pt x="4734" y="1109"/>
                    <a:pt x="4758" y="1092"/>
                  </a:cubicBezTo>
                  <a:cubicBezTo>
                    <a:pt x="4808" y="1092"/>
                    <a:pt x="4846" y="1053"/>
                    <a:pt x="4854" y="1000"/>
                  </a:cubicBezTo>
                  <a:lnTo>
                    <a:pt x="4858" y="1000"/>
                  </a:lnTo>
                  <a:cubicBezTo>
                    <a:pt x="5115" y="953"/>
                    <a:pt x="5280" y="761"/>
                    <a:pt x="5473" y="611"/>
                  </a:cubicBezTo>
                  <a:cubicBezTo>
                    <a:pt x="5499" y="611"/>
                    <a:pt x="5530" y="608"/>
                    <a:pt x="5557" y="604"/>
                  </a:cubicBezTo>
                  <a:cubicBezTo>
                    <a:pt x="5603" y="577"/>
                    <a:pt x="5634" y="546"/>
                    <a:pt x="5665" y="500"/>
                  </a:cubicBezTo>
                  <a:cubicBezTo>
                    <a:pt x="5726" y="454"/>
                    <a:pt x="5807" y="458"/>
                    <a:pt x="5876" y="431"/>
                  </a:cubicBezTo>
                  <a:lnTo>
                    <a:pt x="5891" y="419"/>
                  </a:lnTo>
                  <a:cubicBezTo>
                    <a:pt x="5914" y="373"/>
                    <a:pt x="5968" y="354"/>
                    <a:pt x="5995" y="308"/>
                  </a:cubicBezTo>
                  <a:lnTo>
                    <a:pt x="6110" y="296"/>
                  </a:lnTo>
                  <a:cubicBezTo>
                    <a:pt x="6114" y="300"/>
                    <a:pt x="6114" y="304"/>
                    <a:pt x="6122" y="304"/>
                  </a:cubicBezTo>
                  <a:lnTo>
                    <a:pt x="6180" y="327"/>
                  </a:lnTo>
                  <a:cubicBezTo>
                    <a:pt x="6206" y="319"/>
                    <a:pt x="6241" y="308"/>
                    <a:pt x="6276" y="300"/>
                  </a:cubicBezTo>
                  <a:cubicBezTo>
                    <a:pt x="6345" y="250"/>
                    <a:pt x="6318" y="154"/>
                    <a:pt x="6379" y="104"/>
                  </a:cubicBezTo>
                  <a:cubicBezTo>
                    <a:pt x="6337" y="20"/>
                    <a:pt x="6260" y="8"/>
                    <a:pt x="6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41"/>
            <p:cNvSpPr/>
            <p:nvPr/>
          </p:nvSpPr>
          <p:spPr>
            <a:xfrm>
              <a:off x="4013045" y="2991673"/>
              <a:ext cx="102645" cy="26646"/>
            </a:xfrm>
            <a:custGeom>
              <a:avLst/>
              <a:gdLst/>
              <a:ahLst/>
              <a:cxnLst/>
              <a:rect l="l" t="t" r="r" b="b"/>
              <a:pathLst>
                <a:path w="3309" h="859" extrusionOk="0">
                  <a:moveTo>
                    <a:pt x="737" y="1"/>
                  </a:moveTo>
                  <a:cubicBezTo>
                    <a:pt x="499" y="1"/>
                    <a:pt x="256" y="30"/>
                    <a:pt x="0" y="125"/>
                  </a:cubicBezTo>
                  <a:cubicBezTo>
                    <a:pt x="149" y="170"/>
                    <a:pt x="286" y="182"/>
                    <a:pt x="416" y="182"/>
                  </a:cubicBezTo>
                  <a:cubicBezTo>
                    <a:pt x="552" y="182"/>
                    <a:pt x="680" y="169"/>
                    <a:pt x="807" y="167"/>
                  </a:cubicBezTo>
                  <a:cubicBezTo>
                    <a:pt x="852" y="167"/>
                    <a:pt x="893" y="167"/>
                    <a:pt x="931" y="167"/>
                  </a:cubicBezTo>
                  <a:cubicBezTo>
                    <a:pt x="1349" y="167"/>
                    <a:pt x="1352" y="206"/>
                    <a:pt x="1380" y="721"/>
                  </a:cubicBezTo>
                  <a:cubicBezTo>
                    <a:pt x="1387" y="767"/>
                    <a:pt x="1407" y="817"/>
                    <a:pt x="1426" y="859"/>
                  </a:cubicBezTo>
                  <a:cubicBezTo>
                    <a:pt x="1595" y="590"/>
                    <a:pt x="1899" y="748"/>
                    <a:pt x="2102" y="602"/>
                  </a:cubicBezTo>
                  <a:cubicBezTo>
                    <a:pt x="2139" y="602"/>
                    <a:pt x="2195" y="587"/>
                    <a:pt x="2226" y="587"/>
                  </a:cubicBezTo>
                  <a:cubicBezTo>
                    <a:pt x="2237" y="587"/>
                    <a:pt x="2245" y="589"/>
                    <a:pt x="2248" y="594"/>
                  </a:cubicBezTo>
                  <a:cubicBezTo>
                    <a:pt x="2327" y="732"/>
                    <a:pt x="2419" y="782"/>
                    <a:pt x="2519" y="782"/>
                  </a:cubicBezTo>
                  <a:cubicBezTo>
                    <a:pt x="2608" y="782"/>
                    <a:pt x="2704" y="742"/>
                    <a:pt x="2805" y="690"/>
                  </a:cubicBezTo>
                  <a:cubicBezTo>
                    <a:pt x="2863" y="663"/>
                    <a:pt x="2936" y="667"/>
                    <a:pt x="3001" y="652"/>
                  </a:cubicBezTo>
                  <a:lnTo>
                    <a:pt x="3167" y="678"/>
                  </a:lnTo>
                  <a:cubicBezTo>
                    <a:pt x="3187" y="712"/>
                    <a:pt x="3206" y="751"/>
                    <a:pt x="3249" y="751"/>
                  </a:cubicBezTo>
                  <a:cubicBezTo>
                    <a:pt x="3255" y="751"/>
                    <a:pt x="3263" y="750"/>
                    <a:pt x="3270" y="748"/>
                  </a:cubicBezTo>
                  <a:cubicBezTo>
                    <a:pt x="3305" y="740"/>
                    <a:pt x="3309" y="705"/>
                    <a:pt x="3282" y="671"/>
                  </a:cubicBezTo>
                  <a:cubicBezTo>
                    <a:pt x="3267" y="609"/>
                    <a:pt x="3213" y="555"/>
                    <a:pt x="3151" y="552"/>
                  </a:cubicBezTo>
                  <a:cubicBezTo>
                    <a:pt x="3085" y="492"/>
                    <a:pt x="3019" y="461"/>
                    <a:pt x="2952" y="461"/>
                  </a:cubicBezTo>
                  <a:cubicBezTo>
                    <a:pt x="2886" y="461"/>
                    <a:pt x="2820" y="491"/>
                    <a:pt x="2755" y="552"/>
                  </a:cubicBezTo>
                  <a:cubicBezTo>
                    <a:pt x="2748" y="552"/>
                    <a:pt x="2741" y="553"/>
                    <a:pt x="2734" y="553"/>
                  </a:cubicBezTo>
                  <a:cubicBezTo>
                    <a:pt x="2575" y="553"/>
                    <a:pt x="2433" y="405"/>
                    <a:pt x="2272" y="405"/>
                  </a:cubicBezTo>
                  <a:cubicBezTo>
                    <a:pt x="2215" y="405"/>
                    <a:pt x="2157" y="423"/>
                    <a:pt x="2095" y="471"/>
                  </a:cubicBezTo>
                  <a:cubicBezTo>
                    <a:pt x="2011" y="472"/>
                    <a:pt x="1920" y="491"/>
                    <a:pt x="1838" y="491"/>
                  </a:cubicBezTo>
                  <a:cubicBezTo>
                    <a:pt x="1708" y="491"/>
                    <a:pt x="1600" y="444"/>
                    <a:pt x="1583" y="206"/>
                  </a:cubicBezTo>
                  <a:cubicBezTo>
                    <a:pt x="1580" y="106"/>
                    <a:pt x="1449" y="52"/>
                    <a:pt x="1349" y="44"/>
                  </a:cubicBezTo>
                  <a:cubicBezTo>
                    <a:pt x="1146" y="23"/>
                    <a:pt x="943" y="1"/>
                    <a:pt x="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41"/>
            <p:cNvSpPr/>
            <p:nvPr/>
          </p:nvSpPr>
          <p:spPr>
            <a:xfrm>
              <a:off x="4006375" y="2792556"/>
              <a:ext cx="27205" cy="35611"/>
            </a:xfrm>
            <a:custGeom>
              <a:avLst/>
              <a:gdLst/>
              <a:ahLst/>
              <a:cxnLst/>
              <a:rect l="l" t="t" r="r" b="b"/>
              <a:pathLst>
                <a:path w="877" h="1148" extrusionOk="0">
                  <a:moveTo>
                    <a:pt x="539" y="0"/>
                  </a:moveTo>
                  <a:cubicBezTo>
                    <a:pt x="473" y="0"/>
                    <a:pt x="414" y="23"/>
                    <a:pt x="373" y="112"/>
                  </a:cubicBezTo>
                  <a:cubicBezTo>
                    <a:pt x="211" y="277"/>
                    <a:pt x="404" y="546"/>
                    <a:pt x="238" y="669"/>
                  </a:cubicBezTo>
                  <a:cubicBezTo>
                    <a:pt x="0" y="861"/>
                    <a:pt x="204" y="1038"/>
                    <a:pt x="281" y="1103"/>
                  </a:cubicBezTo>
                  <a:cubicBezTo>
                    <a:pt x="319" y="1135"/>
                    <a:pt x="352" y="1148"/>
                    <a:pt x="382" y="1148"/>
                  </a:cubicBezTo>
                  <a:cubicBezTo>
                    <a:pt x="484" y="1148"/>
                    <a:pt x="539" y="989"/>
                    <a:pt x="607" y="915"/>
                  </a:cubicBezTo>
                  <a:cubicBezTo>
                    <a:pt x="684" y="834"/>
                    <a:pt x="738" y="722"/>
                    <a:pt x="799" y="626"/>
                  </a:cubicBezTo>
                  <a:cubicBezTo>
                    <a:pt x="876" y="396"/>
                    <a:pt x="626" y="300"/>
                    <a:pt x="580" y="115"/>
                  </a:cubicBezTo>
                  <a:lnTo>
                    <a:pt x="600" y="115"/>
                  </a:lnTo>
                  <a:cubicBezTo>
                    <a:pt x="642" y="108"/>
                    <a:pt x="676" y="69"/>
                    <a:pt x="680" y="19"/>
                  </a:cubicBezTo>
                  <a:cubicBezTo>
                    <a:pt x="633" y="11"/>
                    <a:pt x="584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41"/>
            <p:cNvSpPr/>
            <p:nvPr/>
          </p:nvSpPr>
          <p:spPr>
            <a:xfrm>
              <a:off x="3890144" y="2945484"/>
              <a:ext cx="48888" cy="117349"/>
            </a:xfrm>
            <a:custGeom>
              <a:avLst/>
              <a:gdLst/>
              <a:ahLst/>
              <a:cxnLst/>
              <a:rect l="l" t="t" r="r" b="b"/>
              <a:pathLst>
                <a:path w="1576" h="3783" extrusionOk="0">
                  <a:moveTo>
                    <a:pt x="1576" y="0"/>
                  </a:moveTo>
                  <a:lnTo>
                    <a:pt x="1576" y="0"/>
                  </a:lnTo>
                  <a:cubicBezTo>
                    <a:pt x="1123" y="192"/>
                    <a:pt x="915" y="484"/>
                    <a:pt x="773" y="834"/>
                  </a:cubicBezTo>
                  <a:cubicBezTo>
                    <a:pt x="658" y="907"/>
                    <a:pt x="581" y="1003"/>
                    <a:pt x="600" y="1149"/>
                  </a:cubicBezTo>
                  <a:cubicBezTo>
                    <a:pt x="531" y="1191"/>
                    <a:pt x="500" y="1272"/>
                    <a:pt x="508" y="1349"/>
                  </a:cubicBezTo>
                  <a:cubicBezTo>
                    <a:pt x="250" y="1775"/>
                    <a:pt x="196" y="2263"/>
                    <a:pt x="77" y="2732"/>
                  </a:cubicBezTo>
                  <a:cubicBezTo>
                    <a:pt x="1" y="2901"/>
                    <a:pt x="12" y="3082"/>
                    <a:pt x="1" y="3263"/>
                  </a:cubicBezTo>
                  <a:cubicBezTo>
                    <a:pt x="1" y="3397"/>
                    <a:pt x="4" y="3532"/>
                    <a:pt x="4" y="3658"/>
                  </a:cubicBezTo>
                  <a:cubicBezTo>
                    <a:pt x="40" y="3709"/>
                    <a:pt x="60" y="3783"/>
                    <a:pt x="124" y="3783"/>
                  </a:cubicBezTo>
                  <a:cubicBezTo>
                    <a:pt x="143" y="3783"/>
                    <a:pt x="165" y="3777"/>
                    <a:pt x="193" y="3762"/>
                  </a:cubicBezTo>
                  <a:cubicBezTo>
                    <a:pt x="239" y="3593"/>
                    <a:pt x="200" y="3428"/>
                    <a:pt x="196" y="3263"/>
                  </a:cubicBezTo>
                  <a:lnTo>
                    <a:pt x="296" y="2655"/>
                  </a:lnTo>
                  <a:lnTo>
                    <a:pt x="723" y="1364"/>
                  </a:lnTo>
                  <a:lnTo>
                    <a:pt x="1027" y="846"/>
                  </a:lnTo>
                  <a:lnTo>
                    <a:pt x="1027" y="849"/>
                  </a:lnTo>
                  <a:cubicBezTo>
                    <a:pt x="1173" y="580"/>
                    <a:pt x="1453" y="388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41"/>
            <p:cNvSpPr/>
            <p:nvPr/>
          </p:nvSpPr>
          <p:spPr>
            <a:xfrm>
              <a:off x="4233070" y="2742582"/>
              <a:ext cx="34711" cy="21125"/>
            </a:xfrm>
            <a:custGeom>
              <a:avLst/>
              <a:gdLst/>
              <a:ahLst/>
              <a:cxnLst/>
              <a:rect l="l" t="t" r="r" b="b"/>
              <a:pathLst>
                <a:path w="1119" h="681" extrusionOk="0">
                  <a:moveTo>
                    <a:pt x="1030" y="0"/>
                  </a:moveTo>
                  <a:cubicBezTo>
                    <a:pt x="1006" y="0"/>
                    <a:pt x="980" y="5"/>
                    <a:pt x="958" y="13"/>
                  </a:cubicBezTo>
                  <a:cubicBezTo>
                    <a:pt x="658" y="24"/>
                    <a:pt x="427" y="197"/>
                    <a:pt x="178" y="324"/>
                  </a:cubicBezTo>
                  <a:cubicBezTo>
                    <a:pt x="78" y="378"/>
                    <a:pt x="1" y="493"/>
                    <a:pt x="97" y="620"/>
                  </a:cubicBezTo>
                  <a:cubicBezTo>
                    <a:pt x="132" y="664"/>
                    <a:pt x="163" y="680"/>
                    <a:pt x="193" y="680"/>
                  </a:cubicBezTo>
                  <a:cubicBezTo>
                    <a:pt x="247" y="680"/>
                    <a:pt x="295" y="630"/>
                    <a:pt x="347" y="593"/>
                  </a:cubicBezTo>
                  <a:cubicBezTo>
                    <a:pt x="554" y="435"/>
                    <a:pt x="762" y="282"/>
                    <a:pt x="965" y="124"/>
                  </a:cubicBezTo>
                  <a:cubicBezTo>
                    <a:pt x="1031" y="120"/>
                    <a:pt x="1119" y="112"/>
                    <a:pt x="1111" y="51"/>
                  </a:cubicBezTo>
                  <a:cubicBezTo>
                    <a:pt x="1104" y="13"/>
                    <a:pt x="1069" y="0"/>
                    <a:pt x="10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41"/>
            <p:cNvSpPr/>
            <p:nvPr/>
          </p:nvSpPr>
          <p:spPr>
            <a:xfrm>
              <a:off x="3972750" y="2837504"/>
              <a:ext cx="22924" cy="32044"/>
            </a:xfrm>
            <a:custGeom>
              <a:avLst/>
              <a:gdLst/>
              <a:ahLst/>
              <a:cxnLst/>
              <a:rect l="l" t="t" r="r" b="b"/>
              <a:pathLst>
                <a:path w="739" h="1033" extrusionOk="0">
                  <a:moveTo>
                    <a:pt x="51" y="1"/>
                  </a:moveTo>
                  <a:cubicBezTo>
                    <a:pt x="35" y="1"/>
                    <a:pt x="18" y="2"/>
                    <a:pt x="0" y="4"/>
                  </a:cubicBezTo>
                  <a:cubicBezTo>
                    <a:pt x="66" y="253"/>
                    <a:pt x="227" y="469"/>
                    <a:pt x="450" y="595"/>
                  </a:cubicBezTo>
                  <a:cubicBezTo>
                    <a:pt x="454" y="749"/>
                    <a:pt x="385" y="914"/>
                    <a:pt x="550" y="1030"/>
                  </a:cubicBezTo>
                  <a:cubicBezTo>
                    <a:pt x="553" y="1032"/>
                    <a:pt x="557" y="1033"/>
                    <a:pt x="562" y="1033"/>
                  </a:cubicBezTo>
                  <a:cubicBezTo>
                    <a:pt x="583" y="1033"/>
                    <a:pt x="617" y="1014"/>
                    <a:pt x="627" y="999"/>
                  </a:cubicBezTo>
                  <a:cubicBezTo>
                    <a:pt x="696" y="845"/>
                    <a:pt x="635" y="714"/>
                    <a:pt x="546" y="595"/>
                  </a:cubicBezTo>
                  <a:lnTo>
                    <a:pt x="400" y="349"/>
                  </a:lnTo>
                  <a:cubicBezTo>
                    <a:pt x="425" y="316"/>
                    <a:pt x="453" y="306"/>
                    <a:pt x="483" y="306"/>
                  </a:cubicBezTo>
                  <a:cubicBezTo>
                    <a:pt x="522" y="306"/>
                    <a:pt x="565" y="323"/>
                    <a:pt x="609" y="323"/>
                  </a:cubicBezTo>
                  <a:cubicBezTo>
                    <a:pt x="651" y="323"/>
                    <a:pt x="695" y="308"/>
                    <a:pt x="738" y="250"/>
                  </a:cubicBezTo>
                  <a:lnTo>
                    <a:pt x="738" y="250"/>
                  </a:lnTo>
                  <a:cubicBezTo>
                    <a:pt x="736" y="250"/>
                    <a:pt x="734" y="250"/>
                    <a:pt x="732" y="250"/>
                  </a:cubicBezTo>
                  <a:cubicBezTo>
                    <a:pt x="457" y="250"/>
                    <a:pt x="31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41"/>
            <p:cNvSpPr/>
            <p:nvPr/>
          </p:nvSpPr>
          <p:spPr>
            <a:xfrm>
              <a:off x="3996480" y="3127913"/>
              <a:ext cx="43521" cy="26460"/>
            </a:xfrm>
            <a:custGeom>
              <a:avLst/>
              <a:gdLst/>
              <a:ahLst/>
              <a:cxnLst/>
              <a:rect l="l" t="t" r="r" b="b"/>
              <a:pathLst>
                <a:path w="1403" h="853" extrusionOk="0">
                  <a:moveTo>
                    <a:pt x="448" y="0"/>
                  </a:moveTo>
                  <a:cubicBezTo>
                    <a:pt x="404" y="0"/>
                    <a:pt x="357" y="7"/>
                    <a:pt x="308" y="21"/>
                  </a:cubicBezTo>
                  <a:lnTo>
                    <a:pt x="0" y="14"/>
                  </a:lnTo>
                  <a:lnTo>
                    <a:pt x="0" y="14"/>
                  </a:lnTo>
                  <a:cubicBezTo>
                    <a:pt x="0" y="44"/>
                    <a:pt x="0" y="75"/>
                    <a:pt x="4" y="110"/>
                  </a:cubicBezTo>
                  <a:lnTo>
                    <a:pt x="304" y="114"/>
                  </a:lnTo>
                  <a:lnTo>
                    <a:pt x="799" y="356"/>
                  </a:lnTo>
                  <a:cubicBezTo>
                    <a:pt x="895" y="471"/>
                    <a:pt x="1118" y="467"/>
                    <a:pt x="1107" y="694"/>
                  </a:cubicBezTo>
                  <a:cubicBezTo>
                    <a:pt x="1101" y="772"/>
                    <a:pt x="1122" y="853"/>
                    <a:pt x="1190" y="853"/>
                  </a:cubicBezTo>
                  <a:cubicBezTo>
                    <a:pt x="1212" y="853"/>
                    <a:pt x="1239" y="844"/>
                    <a:pt x="1272" y="825"/>
                  </a:cubicBezTo>
                  <a:cubicBezTo>
                    <a:pt x="1360" y="771"/>
                    <a:pt x="1403" y="679"/>
                    <a:pt x="1322" y="575"/>
                  </a:cubicBezTo>
                  <a:cubicBezTo>
                    <a:pt x="1195" y="402"/>
                    <a:pt x="1015" y="275"/>
                    <a:pt x="811" y="210"/>
                  </a:cubicBezTo>
                  <a:cubicBezTo>
                    <a:pt x="716" y="77"/>
                    <a:pt x="597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41"/>
            <p:cNvSpPr/>
            <p:nvPr/>
          </p:nvSpPr>
          <p:spPr>
            <a:xfrm>
              <a:off x="4196714" y="2739356"/>
              <a:ext cx="116139" cy="227128"/>
            </a:xfrm>
            <a:custGeom>
              <a:avLst/>
              <a:gdLst/>
              <a:ahLst/>
              <a:cxnLst/>
              <a:rect l="l" t="t" r="r" b="b"/>
              <a:pathLst>
                <a:path w="3744" h="7322" extrusionOk="0">
                  <a:moveTo>
                    <a:pt x="3671" y="1"/>
                  </a:moveTo>
                  <a:cubicBezTo>
                    <a:pt x="3384" y="1"/>
                    <a:pt x="3206" y="210"/>
                    <a:pt x="3021" y="409"/>
                  </a:cubicBezTo>
                  <a:cubicBezTo>
                    <a:pt x="2837" y="439"/>
                    <a:pt x="2748" y="601"/>
                    <a:pt x="2633" y="716"/>
                  </a:cubicBezTo>
                  <a:lnTo>
                    <a:pt x="2629" y="716"/>
                  </a:lnTo>
                  <a:cubicBezTo>
                    <a:pt x="2575" y="724"/>
                    <a:pt x="2533" y="762"/>
                    <a:pt x="2518" y="812"/>
                  </a:cubicBezTo>
                  <a:lnTo>
                    <a:pt x="2418" y="920"/>
                  </a:lnTo>
                  <a:lnTo>
                    <a:pt x="2114" y="1227"/>
                  </a:lnTo>
                  <a:cubicBezTo>
                    <a:pt x="1861" y="1446"/>
                    <a:pt x="1592" y="1657"/>
                    <a:pt x="1515" y="2015"/>
                  </a:cubicBezTo>
                  <a:cubicBezTo>
                    <a:pt x="1211" y="2195"/>
                    <a:pt x="992" y="2491"/>
                    <a:pt x="908" y="2837"/>
                  </a:cubicBezTo>
                  <a:cubicBezTo>
                    <a:pt x="838" y="2879"/>
                    <a:pt x="800" y="2964"/>
                    <a:pt x="819" y="3048"/>
                  </a:cubicBezTo>
                  <a:cubicBezTo>
                    <a:pt x="800" y="3068"/>
                    <a:pt x="792" y="3095"/>
                    <a:pt x="800" y="3118"/>
                  </a:cubicBezTo>
                  <a:cubicBezTo>
                    <a:pt x="704" y="3171"/>
                    <a:pt x="704" y="3260"/>
                    <a:pt x="708" y="3348"/>
                  </a:cubicBezTo>
                  <a:cubicBezTo>
                    <a:pt x="596" y="3575"/>
                    <a:pt x="512" y="3805"/>
                    <a:pt x="512" y="4059"/>
                  </a:cubicBezTo>
                  <a:cubicBezTo>
                    <a:pt x="377" y="4547"/>
                    <a:pt x="358" y="5047"/>
                    <a:pt x="285" y="5538"/>
                  </a:cubicBezTo>
                  <a:cubicBezTo>
                    <a:pt x="189" y="5746"/>
                    <a:pt x="227" y="5969"/>
                    <a:pt x="224" y="6184"/>
                  </a:cubicBezTo>
                  <a:cubicBezTo>
                    <a:pt x="174" y="6430"/>
                    <a:pt x="1" y="6664"/>
                    <a:pt x="189" y="6914"/>
                  </a:cubicBezTo>
                  <a:cubicBezTo>
                    <a:pt x="178" y="6937"/>
                    <a:pt x="185" y="6972"/>
                    <a:pt x="208" y="6987"/>
                  </a:cubicBezTo>
                  <a:cubicBezTo>
                    <a:pt x="189" y="7029"/>
                    <a:pt x="166" y="7072"/>
                    <a:pt x="151" y="7122"/>
                  </a:cubicBezTo>
                  <a:cubicBezTo>
                    <a:pt x="116" y="7199"/>
                    <a:pt x="89" y="7283"/>
                    <a:pt x="193" y="7318"/>
                  </a:cubicBezTo>
                  <a:cubicBezTo>
                    <a:pt x="202" y="7320"/>
                    <a:pt x="211" y="7322"/>
                    <a:pt x="219" y="7322"/>
                  </a:cubicBezTo>
                  <a:cubicBezTo>
                    <a:pt x="275" y="7322"/>
                    <a:pt x="293" y="7257"/>
                    <a:pt x="324" y="7206"/>
                  </a:cubicBezTo>
                  <a:cubicBezTo>
                    <a:pt x="439" y="7014"/>
                    <a:pt x="397" y="6795"/>
                    <a:pt x="423" y="6588"/>
                  </a:cubicBezTo>
                  <a:cubicBezTo>
                    <a:pt x="523" y="6461"/>
                    <a:pt x="458" y="6322"/>
                    <a:pt x="447" y="6188"/>
                  </a:cubicBezTo>
                  <a:cubicBezTo>
                    <a:pt x="439" y="6180"/>
                    <a:pt x="427" y="6169"/>
                    <a:pt x="416" y="6165"/>
                  </a:cubicBezTo>
                  <a:cubicBezTo>
                    <a:pt x="485" y="6123"/>
                    <a:pt x="447" y="6015"/>
                    <a:pt x="512" y="5969"/>
                  </a:cubicBezTo>
                  <a:cubicBezTo>
                    <a:pt x="512" y="5834"/>
                    <a:pt x="512" y="5704"/>
                    <a:pt x="504" y="5569"/>
                  </a:cubicBezTo>
                  <a:cubicBezTo>
                    <a:pt x="523" y="5546"/>
                    <a:pt x="531" y="5512"/>
                    <a:pt x="520" y="5481"/>
                  </a:cubicBezTo>
                  <a:lnTo>
                    <a:pt x="596" y="5442"/>
                  </a:lnTo>
                  <a:lnTo>
                    <a:pt x="600" y="5166"/>
                  </a:lnTo>
                  <a:cubicBezTo>
                    <a:pt x="600" y="4655"/>
                    <a:pt x="746" y="4174"/>
                    <a:pt x="831" y="3679"/>
                  </a:cubicBezTo>
                  <a:cubicBezTo>
                    <a:pt x="896" y="3617"/>
                    <a:pt x="923" y="3533"/>
                    <a:pt x="904" y="3444"/>
                  </a:cubicBezTo>
                  <a:cubicBezTo>
                    <a:pt x="919" y="3417"/>
                    <a:pt x="927" y="3383"/>
                    <a:pt x="923" y="3352"/>
                  </a:cubicBezTo>
                  <a:cubicBezTo>
                    <a:pt x="992" y="3306"/>
                    <a:pt x="1023" y="3225"/>
                    <a:pt x="1011" y="3141"/>
                  </a:cubicBezTo>
                  <a:cubicBezTo>
                    <a:pt x="1031" y="3118"/>
                    <a:pt x="1034" y="3083"/>
                    <a:pt x="1023" y="3056"/>
                  </a:cubicBezTo>
                  <a:cubicBezTo>
                    <a:pt x="1165" y="2714"/>
                    <a:pt x="1403" y="2430"/>
                    <a:pt x="1607" y="2130"/>
                  </a:cubicBezTo>
                  <a:lnTo>
                    <a:pt x="2376" y="1231"/>
                  </a:lnTo>
                  <a:lnTo>
                    <a:pt x="2825" y="804"/>
                  </a:lnTo>
                  <a:lnTo>
                    <a:pt x="3133" y="508"/>
                  </a:lnTo>
                  <a:cubicBezTo>
                    <a:pt x="3348" y="355"/>
                    <a:pt x="3567" y="209"/>
                    <a:pt x="3744" y="5"/>
                  </a:cubicBezTo>
                  <a:cubicBezTo>
                    <a:pt x="3719" y="2"/>
                    <a:pt x="3694" y="1"/>
                    <a:pt x="3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41"/>
            <p:cNvSpPr/>
            <p:nvPr/>
          </p:nvSpPr>
          <p:spPr>
            <a:xfrm>
              <a:off x="4060009" y="3132535"/>
              <a:ext cx="28042" cy="14641"/>
            </a:xfrm>
            <a:custGeom>
              <a:avLst/>
              <a:gdLst/>
              <a:ahLst/>
              <a:cxnLst/>
              <a:rect l="l" t="t" r="r" b="b"/>
              <a:pathLst>
                <a:path w="904" h="472" extrusionOk="0">
                  <a:moveTo>
                    <a:pt x="270" y="1"/>
                  </a:moveTo>
                  <a:cubicBezTo>
                    <a:pt x="229" y="1"/>
                    <a:pt x="188" y="4"/>
                    <a:pt x="146" y="11"/>
                  </a:cubicBezTo>
                  <a:cubicBezTo>
                    <a:pt x="58" y="26"/>
                    <a:pt x="0" y="107"/>
                    <a:pt x="12" y="199"/>
                  </a:cubicBezTo>
                  <a:cubicBezTo>
                    <a:pt x="30" y="263"/>
                    <a:pt x="74" y="293"/>
                    <a:pt x="125" y="293"/>
                  </a:cubicBezTo>
                  <a:cubicBezTo>
                    <a:pt x="150" y="293"/>
                    <a:pt x="177" y="286"/>
                    <a:pt x="204" y="272"/>
                  </a:cubicBezTo>
                  <a:cubicBezTo>
                    <a:pt x="272" y="235"/>
                    <a:pt x="338" y="212"/>
                    <a:pt x="405" y="212"/>
                  </a:cubicBezTo>
                  <a:cubicBezTo>
                    <a:pt x="462" y="212"/>
                    <a:pt x="520" y="229"/>
                    <a:pt x="581" y="268"/>
                  </a:cubicBezTo>
                  <a:cubicBezTo>
                    <a:pt x="615" y="334"/>
                    <a:pt x="642" y="407"/>
                    <a:pt x="680" y="472"/>
                  </a:cubicBezTo>
                  <a:lnTo>
                    <a:pt x="903" y="472"/>
                  </a:lnTo>
                  <a:cubicBezTo>
                    <a:pt x="853" y="353"/>
                    <a:pt x="800" y="237"/>
                    <a:pt x="684" y="172"/>
                  </a:cubicBezTo>
                  <a:cubicBezTo>
                    <a:pt x="569" y="50"/>
                    <a:pt x="424" y="1"/>
                    <a:pt x="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41"/>
            <p:cNvSpPr/>
            <p:nvPr/>
          </p:nvSpPr>
          <p:spPr>
            <a:xfrm>
              <a:off x="4110292" y="2753533"/>
              <a:ext cx="52858" cy="34680"/>
            </a:xfrm>
            <a:custGeom>
              <a:avLst/>
              <a:gdLst/>
              <a:ahLst/>
              <a:cxnLst/>
              <a:rect l="l" t="t" r="r" b="b"/>
              <a:pathLst>
                <a:path w="1704" h="1118" extrusionOk="0">
                  <a:moveTo>
                    <a:pt x="437" y="0"/>
                  </a:moveTo>
                  <a:cubicBezTo>
                    <a:pt x="347" y="0"/>
                    <a:pt x="257" y="44"/>
                    <a:pt x="170" y="174"/>
                  </a:cubicBezTo>
                  <a:cubicBezTo>
                    <a:pt x="1" y="451"/>
                    <a:pt x="139" y="636"/>
                    <a:pt x="370" y="785"/>
                  </a:cubicBezTo>
                  <a:cubicBezTo>
                    <a:pt x="416" y="939"/>
                    <a:pt x="547" y="1004"/>
                    <a:pt x="666" y="1085"/>
                  </a:cubicBezTo>
                  <a:cubicBezTo>
                    <a:pt x="695" y="1107"/>
                    <a:pt x="727" y="1117"/>
                    <a:pt x="760" y="1117"/>
                  </a:cubicBezTo>
                  <a:cubicBezTo>
                    <a:pt x="801" y="1117"/>
                    <a:pt x="843" y="1101"/>
                    <a:pt x="877" y="1074"/>
                  </a:cubicBezTo>
                  <a:cubicBezTo>
                    <a:pt x="731" y="851"/>
                    <a:pt x="481" y="709"/>
                    <a:pt x="385" y="447"/>
                  </a:cubicBezTo>
                  <a:cubicBezTo>
                    <a:pt x="397" y="424"/>
                    <a:pt x="397" y="393"/>
                    <a:pt x="385" y="370"/>
                  </a:cubicBezTo>
                  <a:cubicBezTo>
                    <a:pt x="464" y="275"/>
                    <a:pt x="552" y="239"/>
                    <a:pt x="646" y="239"/>
                  </a:cubicBezTo>
                  <a:cubicBezTo>
                    <a:pt x="718" y="239"/>
                    <a:pt x="793" y="260"/>
                    <a:pt x="869" y="290"/>
                  </a:cubicBezTo>
                  <a:lnTo>
                    <a:pt x="1561" y="789"/>
                  </a:lnTo>
                  <a:cubicBezTo>
                    <a:pt x="1585" y="803"/>
                    <a:pt x="1613" y="836"/>
                    <a:pt x="1627" y="836"/>
                  </a:cubicBezTo>
                  <a:cubicBezTo>
                    <a:pt x="1628" y="836"/>
                    <a:pt x="1629" y="836"/>
                    <a:pt x="1630" y="835"/>
                  </a:cubicBezTo>
                  <a:cubicBezTo>
                    <a:pt x="1703" y="797"/>
                    <a:pt x="1676" y="739"/>
                    <a:pt x="1657" y="682"/>
                  </a:cubicBezTo>
                  <a:cubicBezTo>
                    <a:pt x="1484" y="524"/>
                    <a:pt x="1350" y="313"/>
                    <a:pt x="1096" y="267"/>
                  </a:cubicBezTo>
                  <a:cubicBezTo>
                    <a:pt x="1062" y="183"/>
                    <a:pt x="1003" y="149"/>
                    <a:pt x="925" y="149"/>
                  </a:cubicBezTo>
                  <a:cubicBezTo>
                    <a:pt x="907" y="149"/>
                    <a:pt x="887" y="151"/>
                    <a:pt x="865" y="155"/>
                  </a:cubicBezTo>
                  <a:cubicBezTo>
                    <a:pt x="724" y="110"/>
                    <a:pt x="579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41"/>
            <p:cNvSpPr/>
            <p:nvPr/>
          </p:nvSpPr>
          <p:spPr>
            <a:xfrm>
              <a:off x="4113891" y="3140104"/>
              <a:ext cx="17774" cy="7166"/>
            </a:xfrm>
            <a:custGeom>
              <a:avLst/>
              <a:gdLst/>
              <a:ahLst/>
              <a:cxnLst/>
              <a:rect l="l" t="t" r="r" b="b"/>
              <a:pathLst>
                <a:path w="573" h="231" extrusionOk="0">
                  <a:moveTo>
                    <a:pt x="352" y="1"/>
                  </a:moveTo>
                  <a:cubicBezTo>
                    <a:pt x="228" y="1"/>
                    <a:pt x="119" y="56"/>
                    <a:pt x="0" y="101"/>
                  </a:cubicBezTo>
                  <a:cubicBezTo>
                    <a:pt x="76" y="192"/>
                    <a:pt x="151" y="230"/>
                    <a:pt x="229" y="230"/>
                  </a:cubicBezTo>
                  <a:cubicBezTo>
                    <a:pt x="333" y="230"/>
                    <a:pt x="444" y="163"/>
                    <a:pt x="573" y="63"/>
                  </a:cubicBezTo>
                  <a:cubicBezTo>
                    <a:pt x="492" y="18"/>
                    <a:pt x="42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41"/>
            <p:cNvSpPr/>
            <p:nvPr/>
          </p:nvSpPr>
          <p:spPr>
            <a:xfrm>
              <a:off x="4140475" y="2974395"/>
              <a:ext cx="36138" cy="21590"/>
            </a:xfrm>
            <a:custGeom>
              <a:avLst/>
              <a:gdLst/>
              <a:ahLst/>
              <a:cxnLst/>
              <a:rect l="l" t="t" r="r" b="b"/>
              <a:pathLst>
                <a:path w="1165" h="696" extrusionOk="0">
                  <a:moveTo>
                    <a:pt x="288" y="1"/>
                  </a:moveTo>
                  <a:cubicBezTo>
                    <a:pt x="240" y="1"/>
                    <a:pt x="202" y="50"/>
                    <a:pt x="185" y="202"/>
                  </a:cubicBezTo>
                  <a:cubicBezTo>
                    <a:pt x="115" y="305"/>
                    <a:pt x="19" y="402"/>
                    <a:pt x="8" y="536"/>
                  </a:cubicBezTo>
                  <a:cubicBezTo>
                    <a:pt x="0" y="605"/>
                    <a:pt x="38" y="667"/>
                    <a:pt x="100" y="690"/>
                  </a:cubicBezTo>
                  <a:cubicBezTo>
                    <a:pt x="111" y="694"/>
                    <a:pt x="122" y="695"/>
                    <a:pt x="132" y="695"/>
                  </a:cubicBezTo>
                  <a:cubicBezTo>
                    <a:pt x="171" y="695"/>
                    <a:pt x="198" y="668"/>
                    <a:pt x="223" y="644"/>
                  </a:cubicBezTo>
                  <a:cubicBezTo>
                    <a:pt x="281" y="590"/>
                    <a:pt x="319" y="509"/>
                    <a:pt x="315" y="425"/>
                  </a:cubicBezTo>
                  <a:cubicBezTo>
                    <a:pt x="331" y="402"/>
                    <a:pt x="334" y="378"/>
                    <a:pt x="334" y="352"/>
                  </a:cubicBezTo>
                  <a:cubicBezTo>
                    <a:pt x="377" y="335"/>
                    <a:pt x="418" y="328"/>
                    <a:pt x="460" y="328"/>
                  </a:cubicBezTo>
                  <a:cubicBezTo>
                    <a:pt x="617" y="328"/>
                    <a:pt x="772" y="424"/>
                    <a:pt x="942" y="424"/>
                  </a:cubicBezTo>
                  <a:cubicBezTo>
                    <a:pt x="1013" y="424"/>
                    <a:pt x="1087" y="407"/>
                    <a:pt x="1164" y="359"/>
                  </a:cubicBezTo>
                  <a:lnTo>
                    <a:pt x="500" y="133"/>
                  </a:lnTo>
                  <a:cubicBezTo>
                    <a:pt x="427" y="79"/>
                    <a:pt x="349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41"/>
            <p:cNvSpPr/>
            <p:nvPr/>
          </p:nvSpPr>
          <p:spPr>
            <a:xfrm>
              <a:off x="4057621" y="2830059"/>
              <a:ext cx="29004" cy="7197"/>
            </a:xfrm>
            <a:custGeom>
              <a:avLst/>
              <a:gdLst/>
              <a:ahLst/>
              <a:cxnLst/>
              <a:rect l="l" t="t" r="r" b="b"/>
              <a:pathLst>
                <a:path w="935" h="232" extrusionOk="0">
                  <a:moveTo>
                    <a:pt x="536" y="0"/>
                  </a:moveTo>
                  <a:cubicBezTo>
                    <a:pt x="371" y="0"/>
                    <a:pt x="204" y="53"/>
                    <a:pt x="39" y="117"/>
                  </a:cubicBezTo>
                  <a:cubicBezTo>
                    <a:pt x="23" y="128"/>
                    <a:pt x="12" y="144"/>
                    <a:pt x="4" y="155"/>
                  </a:cubicBezTo>
                  <a:cubicBezTo>
                    <a:pt x="0" y="167"/>
                    <a:pt x="4" y="190"/>
                    <a:pt x="8" y="190"/>
                  </a:cubicBezTo>
                  <a:cubicBezTo>
                    <a:pt x="128" y="215"/>
                    <a:pt x="248" y="232"/>
                    <a:pt x="366" y="232"/>
                  </a:cubicBezTo>
                  <a:cubicBezTo>
                    <a:pt x="531" y="232"/>
                    <a:pt x="694" y="200"/>
                    <a:pt x="853" y="117"/>
                  </a:cubicBezTo>
                  <a:lnTo>
                    <a:pt x="934" y="128"/>
                  </a:lnTo>
                  <a:cubicBezTo>
                    <a:pt x="803" y="35"/>
                    <a:pt x="67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41"/>
            <p:cNvSpPr/>
            <p:nvPr/>
          </p:nvSpPr>
          <p:spPr>
            <a:xfrm>
              <a:off x="4087524" y="2831207"/>
              <a:ext cx="15789" cy="5211"/>
            </a:xfrm>
            <a:custGeom>
              <a:avLst/>
              <a:gdLst/>
              <a:ahLst/>
              <a:cxnLst/>
              <a:rect l="l" t="t" r="r" b="b"/>
              <a:pathLst>
                <a:path w="509" h="168" extrusionOk="0">
                  <a:moveTo>
                    <a:pt x="231" y="1"/>
                  </a:moveTo>
                  <a:cubicBezTo>
                    <a:pt x="151" y="1"/>
                    <a:pt x="75" y="27"/>
                    <a:pt x="1" y="95"/>
                  </a:cubicBezTo>
                  <a:cubicBezTo>
                    <a:pt x="126" y="142"/>
                    <a:pt x="192" y="167"/>
                    <a:pt x="252" y="167"/>
                  </a:cubicBezTo>
                  <a:cubicBezTo>
                    <a:pt x="320" y="167"/>
                    <a:pt x="380" y="135"/>
                    <a:pt x="508" y="68"/>
                  </a:cubicBezTo>
                  <a:cubicBezTo>
                    <a:pt x="409" y="30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41"/>
            <p:cNvSpPr/>
            <p:nvPr/>
          </p:nvSpPr>
          <p:spPr>
            <a:xfrm>
              <a:off x="4086810" y="2834029"/>
              <a:ext cx="775" cy="34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9" y="4"/>
                    <a:pt x="20" y="8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5" y="11"/>
                    <a:pt x="21" y="4"/>
                    <a:pt x="24" y="4"/>
                  </a:cubicBezTo>
                  <a:lnTo>
                    <a:pt x="2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41"/>
            <p:cNvSpPr/>
            <p:nvPr/>
          </p:nvSpPr>
          <p:spPr>
            <a:xfrm>
              <a:off x="4071673" y="2902335"/>
              <a:ext cx="28538" cy="12191"/>
            </a:xfrm>
            <a:custGeom>
              <a:avLst/>
              <a:gdLst/>
              <a:ahLst/>
              <a:cxnLst/>
              <a:rect l="l" t="t" r="r" b="b"/>
              <a:pathLst>
                <a:path w="920" h="393" extrusionOk="0">
                  <a:moveTo>
                    <a:pt x="12" y="12"/>
                  </a:moveTo>
                  <a:lnTo>
                    <a:pt x="1" y="16"/>
                  </a:lnTo>
                  <a:lnTo>
                    <a:pt x="12" y="16"/>
                  </a:lnTo>
                  <a:lnTo>
                    <a:pt x="12" y="12"/>
                  </a:lnTo>
                  <a:close/>
                  <a:moveTo>
                    <a:pt x="130" y="0"/>
                  </a:moveTo>
                  <a:cubicBezTo>
                    <a:pt x="92" y="0"/>
                    <a:pt x="53" y="7"/>
                    <a:pt x="12" y="16"/>
                  </a:cubicBezTo>
                  <a:cubicBezTo>
                    <a:pt x="51" y="165"/>
                    <a:pt x="205" y="138"/>
                    <a:pt x="308" y="188"/>
                  </a:cubicBezTo>
                  <a:lnTo>
                    <a:pt x="919" y="392"/>
                  </a:lnTo>
                  <a:cubicBezTo>
                    <a:pt x="915" y="369"/>
                    <a:pt x="915" y="346"/>
                    <a:pt x="912" y="323"/>
                  </a:cubicBezTo>
                  <a:cubicBezTo>
                    <a:pt x="758" y="123"/>
                    <a:pt x="535" y="100"/>
                    <a:pt x="308" y="92"/>
                  </a:cubicBezTo>
                  <a:cubicBezTo>
                    <a:pt x="257" y="21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41"/>
            <p:cNvSpPr/>
            <p:nvPr/>
          </p:nvSpPr>
          <p:spPr>
            <a:xfrm>
              <a:off x="4183500" y="2895635"/>
              <a:ext cx="7290" cy="10050"/>
            </a:xfrm>
            <a:custGeom>
              <a:avLst/>
              <a:gdLst/>
              <a:ahLst/>
              <a:cxnLst/>
              <a:rect l="l" t="t" r="r" b="b"/>
              <a:pathLst>
                <a:path w="235" h="324" extrusionOk="0">
                  <a:moveTo>
                    <a:pt x="117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0" y="9"/>
                    <a:pt x="23" y="112"/>
                    <a:pt x="19" y="185"/>
                  </a:cubicBezTo>
                  <a:cubicBezTo>
                    <a:pt x="19" y="232"/>
                    <a:pt x="23" y="281"/>
                    <a:pt x="39" y="324"/>
                  </a:cubicBezTo>
                  <a:lnTo>
                    <a:pt x="227" y="308"/>
                  </a:lnTo>
                  <a:cubicBezTo>
                    <a:pt x="231" y="262"/>
                    <a:pt x="235" y="212"/>
                    <a:pt x="235" y="166"/>
                  </a:cubicBezTo>
                  <a:cubicBezTo>
                    <a:pt x="227" y="91"/>
                    <a:pt x="209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41"/>
            <p:cNvSpPr/>
            <p:nvPr/>
          </p:nvSpPr>
          <p:spPr>
            <a:xfrm>
              <a:off x="4010284" y="3035349"/>
              <a:ext cx="13618" cy="19574"/>
            </a:xfrm>
            <a:custGeom>
              <a:avLst/>
              <a:gdLst/>
              <a:ahLst/>
              <a:cxnLst/>
              <a:rect l="l" t="t" r="r" b="b"/>
              <a:pathLst>
                <a:path w="439" h="631" extrusionOk="0">
                  <a:moveTo>
                    <a:pt x="241" y="1"/>
                  </a:moveTo>
                  <a:cubicBezTo>
                    <a:pt x="196" y="1"/>
                    <a:pt x="160" y="49"/>
                    <a:pt x="143" y="147"/>
                  </a:cubicBezTo>
                  <a:cubicBezTo>
                    <a:pt x="47" y="293"/>
                    <a:pt x="1" y="458"/>
                    <a:pt x="12" y="631"/>
                  </a:cubicBezTo>
                  <a:cubicBezTo>
                    <a:pt x="132" y="600"/>
                    <a:pt x="231" y="504"/>
                    <a:pt x="278" y="377"/>
                  </a:cubicBezTo>
                  <a:cubicBezTo>
                    <a:pt x="381" y="300"/>
                    <a:pt x="439" y="200"/>
                    <a:pt x="358" y="89"/>
                  </a:cubicBezTo>
                  <a:cubicBezTo>
                    <a:pt x="316" y="30"/>
                    <a:pt x="276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41"/>
            <p:cNvSpPr/>
            <p:nvPr/>
          </p:nvSpPr>
          <p:spPr>
            <a:xfrm>
              <a:off x="4076822" y="3038544"/>
              <a:ext cx="7755" cy="8996"/>
            </a:xfrm>
            <a:custGeom>
              <a:avLst/>
              <a:gdLst/>
              <a:ahLst/>
              <a:cxnLst/>
              <a:rect l="l" t="t" r="r" b="b"/>
              <a:pathLst>
                <a:path w="250" h="290" extrusionOk="0">
                  <a:moveTo>
                    <a:pt x="119" y="0"/>
                  </a:moveTo>
                  <a:cubicBezTo>
                    <a:pt x="114" y="0"/>
                    <a:pt x="109" y="1"/>
                    <a:pt x="104" y="1"/>
                  </a:cubicBezTo>
                  <a:cubicBezTo>
                    <a:pt x="0" y="82"/>
                    <a:pt x="0" y="178"/>
                    <a:pt x="73" y="289"/>
                  </a:cubicBezTo>
                  <a:cubicBezTo>
                    <a:pt x="181" y="232"/>
                    <a:pt x="250" y="155"/>
                    <a:pt x="188" y="24"/>
                  </a:cubicBezTo>
                  <a:cubicBezTo>
                    <a:pt x="172" y="8"/>
                    <a:pt x="146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41"/>
            <p:cNvSpPr/>
            <p:nvPr/>
          </p:nvSpPr>
          <p:spPr>
            <a:xfrm>
              <a:off x="3897402" y="2896380"/>
              <a:ext cx="133200" cy="79039"/>
            </a:xfrm>
            <a:custGeom>
              <a:avLst/>
              <a:gdLst/>
              <a:ahLst/>
              <a:cxnLst/>
              <a:rect l="l" t="t" r="r" b="b"/>
              <a:pathLst>
                <a:path w="4294" h="2548" extrusionOk="0">
                  <a:moveTo>
                    <a:pt x="3982" y="1"/>
                  </a:moveTo>
                  <a:cubicBezTo>
                    <a:pt x="3881" y="1"/>
                    <a:pt x="3780" y="10"/>
                    <a:pt x="3678" y="27"/>
                  </a:cubicBezTo>
                  <a:cubicBezTo>
                    <a:pt x="3599" y="20"/>
                    <a:pt x="3518" y="4"/>
                    <a:pt x="3439" y="4"/>
                  </a:cubicBezTo>
                  <a:cubicBezTo>
                    <a:pt x="3353" y="4"/>
                    <a:pt x="3268" y="22"/>
                    <a:pt x="3190" y="88"/>
                  </a:cubicBezTo>
                  <a:cubicBezTo>
                    <a:pt x="3044" y="119"/>
                    <a:pt x="2883" y="85"/>
                    <a:pt x="2764" y="204"/>
                  </a:cubicBezTo>
                  <a:lnTo>
                    <a:pt x="2583" y="227"/>
                  </a:lnTo>
                  <a:cubicBezTo>
                    <a:pt x="2426" y="234"/>
                    <a:pt x="2276" y="292"/>
                    <a:pt x="2157" y="392"/>
                  </a:cubicBezTo>
                  <a:cubicBezTo>
                    <a:pt x="2068" y="396"/>
                    <a:pt x="1995" y="434"/>
                    <a:pt x="1938" y="503"/>
                  </a:cubicBezTo>
                  <a:cubicBezTo>
                    <a:pt x="1726" y="546"/>
                    <a:pt x="1542" y="626"/>
                    <a:pt x="1411" y="811"/>
                  </a:cubicBezTo>
                  <a:cubicBezTo>
                    <a:pt x="1219" y="853"/>
                    <a:pt x="1096" y="991"/>
                    <a:pt x="958" y="1107"/>
                  </a:cubicBezTo>
                  <a:cubicBezTo>
                    <a:pt x="750" y="1237"/>
                    <a:pt x="577" y="1414"/>
                    <a:pt x="458" y="1625"/>
                  </a:cubicBezTo>
                  <a:cubicBezTo>
                    <a:pt x="320" y="1725"/>
                    <a:pt x="220" y="1871"/>
                    <a:pt x="170" y="2033"/>
                  </a:cubicBezTo>
                  <a:cubicBezTo>
                    <a:pt x="39" y="2175"/>
                    <a:pt x="1" y="2371"/>
                    <a:pt x="66" y="2548"/>
                  </a:cubicBezTo>
                  <a:cubicBezTo>
                    <a:pt x="220" y="2425"/>
                    <a:pt x="239" y="2279"/>
                    <a:pt x="270" y="2137"/>
                  </a:cubicBezTo>
                  <a:cubicBezTo>
                    <a:pt x="416" y="2033"/>
                    <a:pt x="500" y="1887"/>
                    <a:pt x="573" y="1725"/>
                  </a:cubicBezTo>
                  <a:lnTo>
                    <a:pt x="1061" y="1207"/>
                  </a:lnTo>
                  <a:cubicBezTo>
                    <a:pt x="1250" y="1103"/>
                    <a:pt x="1442" y="999"/>
                    <a:pt x="1576" y="818"/>
                  </a:cubicBezTo>
                  <a:cubicBezTo>
                    <a:pt x="1769" y="742"/>
                    <a:pt x="1953" y="665"/>
                    <a:pt x="2107" y="523"/>
                  </a:cubicBezTo>
                  <a:lnTo>
                    <a:pt x="2268" y="496"/>
                  </a:lnTo>
                  <a:cubicBezTo>
                    <a:pt x="2380" y="453"/>
                    <a:pt x="2506" y="438"/>
                    <a:pt x="2587" y="334"/>
                  </a:cubicBezTo>
                  <a:cubicBezTo>
                    <a:pt x="2733" y="319"/>
                    <a:pt x="2887" y="330"/>
                    <a:pt x="3002" y="215"/>
                  </a:cubicBezTo>
                  <a:lnTo>
                    <a:pt x="3356" y="196"/>
                  </a:lnTo>
                  <a:cubicBezTo>
                    <a:pt x="3424" y="201"/>
                    <a:pt x="3492" y="210"/>
                    <a:pt x="3557" y="210"/>
                  </a:cubicBezTo>
                  <a:cubicBezTo>
                    <a:pt x="3646" y="210"/>
                    <a:pt x="3731" y="193"/>
                    <a:pt x="3809" y="127"/>
                  </a:cubicBezTo>
                  <a:lnTo>
                    <a:pt x="4293" y="92"/>
                  </a:lnTo>
                  <a:cubicBezTo>
                    <a:pt x="4289" y="73"/>
                    <a:pt x="4285" y="50"/>
                    <a:pt x="4285" y="27"/>
                  </a:cubicBezTo>
                  <a:cubicBezTo>
                    <a:pt x="4184" y="10"/>
                    <a:pt x="4083" y="1"/>
                    <a:pt x="3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41"/>
            <p:cNvSpPr/>
            <p:nvPr/>
          </p:nvSpPr>
          <p:spPr>
            <a:xfrm>
              <a:off x="3990276" y="3031534"/>
              <a:ext cx="20411" cy="26088"/>
            </a:xfrm>
            <a:custGeom>
              <a:avLst/>
              <a:gdLst/>
              <a:ahLst/>
              <a:cxnLst/>
              <a:rect l="l" t="t" r="r" b="b"/>
              <a:pathLst>
                <a:path w="658" h="841" extrusionOk="0">
                  <a:moveTo>
                    <a:pt x="212" y="1"/>
                  </a:moveTo>
                  <a:cubicBezTo>
                    <a:pt x="0" y="108"/>
                    <a:pt x="108" y="312"/>
                    <a:pt x="70" y="473"/>
                  </a:cubicBezTo>
                  <a:cubicBezTo>
                    <a:pt x="50" y="546"/>
                    <a:pt x="58" y="631"/>
                    <a:pt x="20" y="696"/>
                  </a:cubicBezTo>
                  <a:cubicBezTo>
                    <a:pt x="8" y="727"/>
                    <a:pt x="8" y="761"/>
                    <a:pt x="20" y="788"/>
                  </a:cubicBezTo>
                  <a:cubicBezTo>
                    <a:pt x="48" y="823"/>
                    <a:pt x="75" y="840"/>
                    <a:pt x="102" y="840"/>
                  </a:cubicBezTo>
                  <a:cubicBezTo>
                    <a:pt x="128" y="840"/>
                    <a:pt x="154" y="823"/>
                    <a:pt x="181" y="788"/>
                  </a:cubicBezTo>
                  <a:cubicBezTo>
                    <a:pt x="242" y="588"/>
                    <a:pt x="223" y="358"/>
                    <a:pt x="519" y="262"/>
                  </a:cubicBezTo>
                  <a:cubicBezTo>
                    <a:pt x="650" y="217"/>
                    <a:pt x="657" y="4"/>
                    <a:pt x="412" y="4"/>
                  </a:cubicBezTo>
                  <a:cubicBezTo>
                    <a:pt x="405" y="4"/>
                    <a:pt x="399" y="4"/>
                    <a:pt x="392" y="4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41"/>
            <p:cNvSpPr/>
            <p:nvPr/>
          </p:nvSpPr>
          <p:spPr>
            <a:xfrm>
              <a:off x="3922808" y="2980227"/>
              <a:ext cx="36976" cy="129384"/>
            </a:xfrm>
            <a:custGeom>
              <a:avLst/>
              <a:gdLst/>
              <a:ahLst/>
              <a:cxnLst/>
              <a:rect l="l" t="t" r="r" b="b"/>
              <a:pathLst>
                <a:path w="1192" h="4171" extrusionOk="0">
                  <a:moveTo>
                    <a:pt x="1109" y="0"/>
                  </a:moveTo>
                  <a:cubicBezTo>
                    <a:pt x="1060" y="0"/>
                    <a:pt x="1007" y="90"/>
                    <a:pt x="957" y="121"/>
                  </a:cubicBezTo>
                  <a:cubicBezTo>
                    <a:pt x="900" y="229"/>
                    <a:pt x="746" y="271"/>
                    <a:pt x="750" y="425"/>
                  </a:cubicBezTo>
                  <a:cubicBezTo>
                    <a:pt x="477" y="686"/>
                    <a:pt x="323" y="1017"/>
                    <a:pt x="162" y="1347"/>
                  </a:cubicBezTo>
                  <a:cubicBezTo>
                    <a:pt x="0" y="1524"/>
                    <a:pt x="58" y="1743"/>
                    <a:pt x="66" y="1947"/>
                  </a:cubicBezTo>
                  <a:cubicBezTo>
                    <a:pt x="50" y="1981"/>
                    <a:pt x="50" y="2016"/>
                    <a:pt x="66" y="2050"/>
                  </a:cubicBezTo>
                  <a:cubicBezTo>
                    <a:pt x="54" y="2331"/>
                    <a:pt x="39" y="2615"/>
                    <a:pt x="39" y="2900"/>
                  </a:cubicBezTo>
                  <a:cubicBezTo>
                    <a:pt x="39" y="3249"/>
                    <a:pt x="166" y="3549"/>
                    <a:pt x="442" y="3768"/>
                  </a:cubicBezTo>
                  <a:cubicBezTo>
                    <a:pt x="458" y="3845"/>
                    <a:pt x="481" y="3914"/>
                    <a:pt x="565" y="3937"/>
                  </a:cubicBezTo>
                  <a:lnTo>
                    <a:pt x="661" y="3995"/>
                  </a:lnTo>
                  <a:cubicBezTo>
                    <a:pt x="716" y="4104"/>
                    <a:pt x="798" y="4171"/>
                    <a:pt x="915" y="4171"/>
                  </a:cubicBezTo>
                  <a:cubicBezTo>
                    <a:pt x="930" y="4171"/>
                    <a:pt x="945" y="4170"/>
                    <a:pt x="961" y="4168"/>
                  </a:cubicBezTo>
                  <a:lnTo>
                    <a:pt x="969" y="4164"/>
                  </a:lnTo>
                  <a:lnTo>
                    <a:pt x="961" y="4164"/>
                  </a:lnTo>
                  <a:cubicBezTo>
                    <a:pt x="919" y="4006"/>
                    <a:pt x="784" y="3941"/>
                    <a:pt x="650" y="3876"/>
                  </a:cubicBezTo>
                  <a:cubicBezTo>
                    <a:pt x="631" y="3845"/>
                    <a:pt x="600" y="3833"/>
                    <a:pt x="565" y="3826"/>
                  </a:cubicBezTo>
                  <a:cubicBezTo>
                    <a:pt x="573" y="3806"/>
                    <a:pt x="569" y="3783"/>
                    <a:pt x="550" y="3768"/>
                  </a:cubicBezTo>
                  <a:cubicBezTo>
                    <a:pt x="266" y="3391"/>
                    <a:pt x="150" y="2973"/>
                    <a:pt x="246" y="2500"/>
                  </a:cubicBezTo>
                  <a:cubicBezTo>
                    <a:pt x="277" y="2358"/>
                    <a:pt x="250" y="2204"/>
                    <a:pt x="250" y="2050"/>
                  </a:cubicBezTo>
                  <a:lnTo>
                    <a:pt x="262" y="1893"/>
                  </a:lnTo>
                  <a:cubicBezTo>
                    <a:pt x="319" y="1789"/>
                    <a:pt x="342" y="1670"/>
                    <a:pt x="335" y="1551"/>
                  </a:cubicBezTo>
                  <a:cubicBezTo>
                    <a:pt x="515" y="1224"/>
                    <a:pt x="692" y="898"/>
                    <a:pt x="877" y="567"/>
                  </a:cubicBezTo>
                  <a:cubicBezTo>
                    <a:pt x="938" y="394"/>
                    <a:pt x="1096" y="290"/>
                    <a:pt x="1192" y="137"/>
                  </a:cubicBezTo>
                  <a:cubicBezTo>
                    <a:pt x="1167" y="34"/>
                    <a:pt x="1139" y="0"/>
                    <a:pt x="1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41"/>
            <p:cNvSpPr/>
            <p:nvPr/>
          </p:nvSpPr>
          <p:spPr>
            <a:xfrm>
              <a:off x="3960838" y="3122795"/>
              <a:ext cx="75720" cy="53044"/>
            </a:xfrm>
            <a:custGeom>
              <a:avLst/>
              <a:gdLst/>
              <a:ahLst/>
              <a:cxnLst/>
              <a:rect l="l" t="t" r="r" b="b"/>
              <a:pathLst>
                <a:path w="2441" h="1710" extrusionOk="0">
                  <a:moveTo>
                    <a:pt x="176" y="0"/>
                  </a:moveTo>
                  <a:cubicBezTo>
                    <a:pt x="119" y="0"/>
                    <a:pt x="61" y="8"/>
                    <a:pt x="0" y="25"/>
                  </a:cubicBezTo>
                  <a:cubicBezTo>
                    <a:pt x="151" y="109"/>
                    <a:pt x="302" y="184"/>
                    <a:pt x="473" y="184"/>
                  </a:cubicBezTo>
                  <a:cubicBezTo>
                    <a:pt x="498" y="184"/>
                    <a:pt x="524" y="182"/>
                    <a:pt x="550" y="179"/>
                  </a:cubicBezTo>
                  <a:cubicBezTo>
                    <a:pt x="592" y="298"/>
                    <a:pt x="650" y="409"/>
                    <a:pt x="638" y="548"/>
                  </a:cubicBezTo>
                  <a:cubicBezTo>
                    <a:pt x="607" y="859"/>
                    <a:pt x="750" y="1074"/>
                    <a:pt x="1053" y="1174"/>
                  </a:cubicBezTo>
                  <a:cubicBezTo>
                    <a:pt x="1072" y="1193"/>
                    <a:pt x="1095" y="1205"/>
                    <a:pt x="1118" y="1205"/>
                  </a:cubicBezTo>
                  <a:cubicBezTo>
                    <a:pt x="1134" y="1249"/>
                    <a:pt x="1177" y="1273"/>
                    <a:pt x="1222" y="1273"/>
                  </a:cubicBezTo>
                  <a:cubicBezTo>
                    <a:pt x="1231" y="1273"/>
                    <a:pt x="1240" y="1272"/>
                    <a:pt x="1249" y="1270"/>
                  </a:cubicBezTo>
                  <a:cubicBezTo>
                    <a:pt x="1445" y="1316"/>
                    <a:pt x="1664" y="1320"/>
                    <a:pt x="1841" y="1439"/>
                  </a:cubicBezTo>
                  <a:cubicBezTo>
                    <a:pt x="1914" y="1558"/>
                    <a:pt x="2025" y="1608"/>
                    <a:pt x="2152" y="1624"/>
                  </a:cubicBezTo>
                  <a:cubicBezTo>
                    <a:pt x="2175" y="1647"/>
                    <a:pt x="2202" y="1666"/>
                    <a:pt x="2225" y="1685"/>
                  </a:cubicBezTo>
                  <a:cubicBezTo>
                    <a:pt x="2254" y="1699"/>
                    <a:pt x="2287" y="1710"/>
                    <a:pt x="2318" y="1710"/>
                  </a:cubicBezTo>
                  <a:cubicBezTo>
                    <a:pt x="2352" y="1710"/>
                    <a:pt x="2384" y="1697"/>
                    <a:pt x="2402" y="1662"/>
                  </a:cubicBezTo>
                  <a:cubicBezTo>
                    <a:pt x="2440" y="1581"/>
                    <a:pt x="2352" y="1554"/>
                    <a:pt x="2302" y="1528"/>
                  </a:cubicBezTo>
                  <a:cubicBezTo>
                    <a:pt x="2256" y="1508"/>
                    <a:pt x="2206" y="1497"/>
                    <a:pt x="2160" y="1493"/>
                  </a:cubicBezTo>
                  <a:lnTo>
                    <a:pt x="1856" y="1308"/>
                  </a:lnTo>
                  <a:cubicBezTo>
                    <a:pt x="1793" y="1216"/>
                    <a:pt x="1694" y="1166"/>
                    <a:pt x="1588" y="1166"/>
                  </a:cubicBezTo>
                  <a:cubicBezTo>
                    <a:pt x="1584" y="1166"/>
                    <a:pt x="1580" y="1166"/>
                    <a:pt x="1576" y="1166"/>
                  </a:cubicBezTo>
                  <a:cubicBezTo>
                    <a:pt x="1533" y="1124"/>
                    <a:pt x="1478" y="1100"/>
                    <a:pt x="1419" y="1100"/>
                  </a:cubicBezTo>
                  <a:cubicBezTo>
                    <a:pt x="1398" y="1100"/>
                    <a:pt x="1377" y="1103"/>
                    <a:pt x="1357" y="1109"/>
                  </a:cubicBezTo>
                  <a:lnTo>
                    <a:pt x="1053" y="1055"/>
                  </a:lnTo>
                  <a:cubicBezTo>
                    <a:pt x="953" y="928"/>
                    <a:pt x="884" y="778"/>
                    <a:pt x="899" y="613"/>
                  </a:cubicBezTo>
                  <a:cubicBezTo>
                    <a:pt x="919" y="432"/>
                    <a:pt x="823" y="313"/>
                    <a:pt x="715" y="186"/>
                  </a:cubicBezTo>
                  <a:cubicBezTo>
                    <a:pt x="696" y="160"/>
                    <a:pt x="665" y="140"/>
                    <a:pt x="630" y="140"/>
                  </a:cubicBezTo>
                  <a:cubicBezTo>
                    <a:pt x="486" y="61"/>
                    <a:pt x="337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41"/>
            <p:cNvSpPr/>
            <p:nvPr/>
          </p:nvSpPr>
          <p:spPr>
            <a:xfrm>
              <a:off x="4106725" y="2833068"/>
              <a:ext cx="23637" cy="4436"/>
            </a:xfrm>
            <a:custGeom>
              <a:avLst/>
              <a:gdLst/>
              <a:ahLst/>
              <a:cxnLst/>
              <a:rect l="l" t="t" r="r" b="b"/>
              <a:pathLst>
                <a:path w="762" h="143" extrusionOk="0">
                  <a:moveTo>
                    <a:pt x="524" y="10"/>
                  </a:moveTo>
                  <a:cubicBezTo>
                    <a:pt x="442" y="10"/>
                    <a:pt x="364" y="25"/>
                    <a:pt x="285" y="31"/>
                  </a:cubicBezTo>
                  <a:cubicBezTo>
                    <a:pt x="235" y="20"/>
                    <a:pt x="189" y="12"/>
                    <a:pt x="139" y="12"/>
                  </a:cubicBezTo>
                  <a:cubicBezTo>
                    <a:pt x="89" y="16"/>
                    <a:pt x="1" y="1"/>
                    <a:pt x="16" y="97"/>
                  </a:cubicBezTo>
                  <a:cubicBezTo>
                    <a:pt x="20" y="116"/>
                    <a:pt x="93" y="143"/>
                    <a:pt x="139" y="143"/>
                  </a:cubicBezTo>
                  <a:cubicBezTo>
                    <a:pt x="189" y="143"/>
                    <a:pt x="235" y="131"/>
                    <a:pt x="285" y="124"/>
                  </a:cubicBezTo>
                  <a:cubicBezTo>
                    <a:pt x="294" y="123"/>
                    <a:pt x="303" y="123"/>
                    <a:pt x="311" y="123"/>
                  </a:cubicBezTo>
                  <a:cubicBezTo>
                    <a:pt x="381" y="123"/>
                    <a:pt x="451" y="135"/>
                    <a:pt x="524" y="135"/>
                  </a:cubicBezTo>
                  <a:cubicBezTo>
                    <a:pt x="601" y="135"/>
                    <a:pt x="680" y="122"/>
                    <a:pt x="761" y="66"/>
                  </a:cubicBezTo>
                  <a:cubicBezTo>
                    <a:pt x="676" y="22"/>
                    <a:pt x="598" y="10"/>
                    <a:pt x="524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41"/>
            <p:cNvSpPr/>
            <p:nvPr/>
          </p:nvSpPr>
          <p:spPr>
            <a:xfrm>
              <a:off x="4041769" y="2761536"/>
              <a:ext cx="36262" cy="31640"/>
            </a:xfrm>
            <a:custGeom>
              <a:avLst/>
              <a:gdLst/>
              <a:ahLst/>
              <a:cxnLst/>
              <a:rect l="l" t="t" r="r" b="b"/>
              <a:pathLst>
                <a:path w="1169" h="1020" extrusionOk="0">
                  <a:moveTo>
                    <a:pt x="953" y="1"/>
                  </a:moveTo>
                  <a:cubicBezTo>
                    <a:pt x="865" y="55"/>
                    <a:pt x="773" y="112"/>
                    <a:pt x="665" y="112"/>
                  </a:cubicBezTo>
                  <a:cubicBezTo>
                    <a:pt x="542" y="166"/>
                    <a:pt x="427" y="232"/>
                    <a:pt x="304" y="266"/>
                  </a:cubicBezTo>
                  <a:cubicBezTo>
                    <a:pt x="0" y="347"/>
                    <a:pt x="73" y="520"/>
                    <a:pt x="185" y="708"/>
                  </a:cubicBezTo>
                  <a:lnTo>
                    <a:pt x="189" y="708"/>
                  </a:lnTo>
                  <a:cubicBezTo>
                    <a:pt x="108" y="800"/>
                    <a:pt x="31" y="885"/>
                    <a:pt x="58" y="1015"/>
                  </a:cubicBezTo>
                  <a:cubicBezTo>
                    <a:pt x="93" y="1015"/>
                    <a:pt x="127" y="1015"/>
                    <a:pt x="158" y="1019"/>
                  </a:cubicBezTo>
                  <a:cubicBezTo>
                    <a:pt x="281" y="942"/>
                    <a:pt x="269" y="827"/>
                    <a:pt x="246" y="708"/>
                  </a:cubicBezTo>
                  <a:cubicBezTo>
                    <a:pt x="285" y="447"/>
                    <a:pt x="542" y="401"/>
                    <a:pt x="692" y="247"/>
                  </a:cubicBezTo>
                  <a:cubicBezTo>
                    <a:pt x="857" y="212"/>
                    <a:pt x="1022" y="208"/>
                    <a:pt x="1169" y="109"/>
                  </a:cubicBezTo>
                  <a:cubicBezTo>
                    <a:pt x="1126" y="13"/>
                    <a:pt x="1034" y="13"/>
                    <a:pt x="9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41"/>
            <p:cNvSpPr/>
            <p:nvPr/>
          </p:nvSpPr>
          <p:spPr>
            <a:xfrm>
              <a:off x="4030571" y="2896318"/>
              <a:ext cx="40791" cy="6855"/>
            </a:xfrm>
            <a:custGeom>
              <a:avLst/>
              <a:gdLst/>
              <a:ahLst/>
              <a:cxnLst/>
              <a:rect l="l" t="t" r="r" b="b"/>
              <a:pathLst>
                <a:path w="1315" h="221" extrusionOk="0">
                  <a:moveTo>
                    <a:pt x="545" y="0"/>
                  </a:moveTo>
                  <a:cubicBezTo>
                    <a:pt x="364" y="0"/>
                    <a:pt x="182" y="27"/>
                    <a:pt x="0" y="29"/>
                  </a:cubicBezTo>
                  <a:cubicBezTo>
                    <a:pt x="0" y="48"/>
                    <a:pt x="8" y="71"/>
                    <a:pt x="12" y="94"/>
                  </a:cubicBezTo>
                  <a:lnTo>
                    <a:pt x="192" y="113"/>
                  </a:lnTo>
                  <a:cubicBezTo>
                    <a:pt x="322" y="195"/>
                    <a:pt x="457" y="215"/>
                    <a:pt x="593" y="215"/>
                  </a:cubicBezTo>
                  <a:cubicBezTo>
                    <a:pt x="706" y="215"/>
                    <a:pt x="821" y="201"/>
                    <a:pt x="934" y="198"/>
                  </a:cubicBezTo>
                  <a:cubicBezTo>
                    <a:pt x="1002" y="213"/>
                    <a:pt x="1073" y="221"/>
                    <a:pt x="1145" y="221"/>
                  </a:cubicBezTo>
                  <a:cubicBezTo>
                    <a:pt x="1201" y="221"/>
                    <a:pt x="1258" y="216"/>
                    <a:pt x="1314" y="206"/>
                  </a:cubicBezTo>
                  <a:cubicBezTo>
                    <a:pt x="1276" y="113"/>
                    <a:pt x="1208" y="98"/>
                    <a:pt x="1136" y="98"/>
                  </a:cubicBezTo>
                  <a:cubicBezTo>
                    <a:pt x="1100" y="98"/>
                    <a:pt x="1062" y="102"/>
                    <a:pt x="1026" y="102"/>
                  </a:cubicBezTo>
                  <a:cubicBezTo>
                    <a:pt x="868" y="22"/>
                    <a:pt x="707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41"/>
            <p:cNvSpPr/>
            <p:nvPr/>
          </p:nvSpPr>
          <p:spPr>
            <a:xfrm>
              <a:off x="4071455" y="2902553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cubicBezTo>
                    <a:pt x="0" y="5"/>
                    <a:pt x="4" y="5"/>
                    <a:pt x="4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41"/>
            <p:cNvSpPr/>
            <p:nvPr/>
          </p:nvSpPr>
          <p:spPr>
            <a:xfrm>
              <a:off x="4137838" y="2690097"/>
              <a:ext cx="8841" cy="5832"/>
            </a:xfrm>
            <a:custGeom>
              <a:avLst/>
              <a:gdLst/>
              <a:ahLst/>
              <a:cxnLst/>
              <a:rect l="l" t="t" r="r" b="b"/>
              <a:pathLst>
                <a:path w="285" h="188" extrusionOk="0">
                  <a:moveTo>
                    <a:pt x="160" y="1"/>
                  </a:moveTo>
                  <a:cubicBezTo>
                    <a:pt x="85" y="1"/>
                    <a:pt x="54" y="127"/>
                    <a:pt x="1" y="183"/>
                  </a:cubicBezTo>
                  <a:cubicBezTo>
                    <a:pt x="17" y="186"/>
                    <a:pt x="33" y="188"/>
                    <a:pt x="48" y="188"/>
                  </a:cubicBezTo>
                  <a:cubicBezTo>
                    <a:pt x="138" y="188"/>
                    <a:pt x="213" y="136"/>
                    <a:pt x="285" y="87"/>
                  </a:cubicBezTo>
                  <a:cubicBezTo>
                    <a:pt x="232" y="24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41"/>
            <p:cNvSpPr/>
            <p:nvPr/>
          </p:nvSpPr>
          <p:spPr>
            <a:xfrm>
              <a:off x="4064879" y="2780148"/>
              <a:ext cx="47243" cy="46995"/>
            </a:xfrm>
            <a:custGeom>
              <a:avLst/>
              <a:gdLst/>
              <a:ahLst/>
              <a:cxnLst/>
              <a:rect l="l" t="t" r="r" b="b"/>
              <a:pathLst>
                <a:path w="1523" h="1515" extrusionOk="0">
                  <a:moveTo>
                    <a:pt x="898" y="1"/>
                  </a:moveTo>
                  <a:cubicBezTo>
                    <a:pt x="768" y="1"/>
                    <a:pt x="645" y="21"/>
                    <a:pt x="523" y="93"/>
                  </a:cubicBezTo>
                  <a:cubicBezTo>
                    <a:pt x="16" y="450"/>
                    <a:pt x="1" y="600"/>
                    <a:pt x="435" y="1023"/>
                  </a:cubicBezTo>
                  <a:cubicBezTo>
                    <a:pt x="562" y="1276"/>
                    <a:pt x="812" y="1334"/>
                    <a:pt x="1046" y="1407"/>
                  </a:cubicBezTo>
                  <a:lnTo>
                    <a:pt x="1234" y="1457"/>
                  </a:lnTo>
                  <a:cubicBezTo>
                    <a:pt x="1238" y="1507"/>
                    <a:pt x="1277" y="1514"/>
                    <a:pt x="1327" y="1514"/>
                  </a:cubicBezTo>
                  <a:lnTo>
                    <a:pt x="1523" y="1338"/>
                  </a:lnTo>
                  <a:lnTo>
                    <a:pt x="1234" y="1318"/>
                  </a:lnTo>
                  <a:cubicBezTo>
                    <a:pt x="1038" y="1176"/>
                    <a:pt x="746" y="1184"/>
                    <a:pt x="616" y="930"/>
                  </a:cubicBezTo>
                  <a:cubicBezTo>
                    <a:pt x="420" y="719"/>
                    <a:pt x="520" y="523"/>
                    <a:pt x="643" y="319"/>
                  </a:cubicBezTo>
                  <a:cubicBezTo>
                    <a:pt x="804" y="112"/>
                    <a:pt x="1142" y="323"/>
                    <a:pt x="1319" y="27"/>
                  </a:cubicBezTo>
                  <a:cubicBezTo>
                    <a:pt x="1169" y="22"/>
                    <a:pt x="1030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41"/>
            <p:cNvSpPr/>
            <p:nvPr/>
          </p:nvSpPr>
          <p:spPr>
            <a:xfrm>
              <a:off x="4127695" y="2796371"/>
              <a:ext cx="5646" cy="5677"/>
            </a:xfrm>
            <a:custGeom>
              <a:avLst/>
              <a:gdLst/>
              <a:ahLst/>
              <a:cxnLst/>
              <a:rect l="l" t="t" r="r" b="b"/>
              <a:pathLst>
                <a:path w="182" h="183" extrusionOk="0">
                  <a:moveTo>
                    <a:pt x="108" y="0"/>
                  </a:moveTo>
                  <a:lnTo>
                    <a:pt x="1" y="104"/>
                  </a:lnTo>
                  <a:cubicBezTo>
                    <a:pt x="20" y="144"/>
                    <a:pt x="48" y="182"/>
                    <a:pt x="83" y="182"/>
                  </a:cubicBezTo>
                  <a:cubicBezTo>
                    <a:pt x="98" y="182"/>
                    <a:pt x="114" y="175"/>
                    <a:pt x="132" y="158"/>
                  </a:cubicBezTo>
                  <a:cubicBezTo>
                    <a:pt x="181" y="108"/>
                    <a:pt x="135" y="5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41"/>
            <p:cNvSpPr/>
            <p:nvPr/>
          </p:nvSpPr>
          <p:spPr>
            <a:xfrm>
              <a:off x="4190386" y="2773447"/>
              <a:ext cx="37255" cy="36231"/>
            </a:xfrm>
            <a:custGeom>
              <a:avLst/>
              <a:gdLst/>
              <a:ahLst/>
              <a:cxnLst/>
              <a:rect l="l" t="t" r="r" b="b"/>
              <a:pathLst>
                <a:path w="1201" h="1168" extrusionOk="0">
                  <a:moveTo>
                    <a:pt x="1046" y="0"/>
                  </a:moveTo>
                  <a:cubicBezTo>
                    <a:pt x="1042" y="0"/>
                    <a:pt x="1036" y="0"/>
                    <a:pt x="1031" y="1"/>
                  </a:cubicBezTo>
                  <a:cubicBezTo>
                    <a:pt x="900" y="28"/>
                    <a:pt x="916" y="136"/>
                    <a:pt x="927" y="232"/>
                  </a:cubicBezTo>
                  <a:cubicBezTo>
                    <a:pt x="858" y="366"/>
                    <a:pt x="793" y="497"/>
                    <a:pt x="724" y="631"/>
                  </a:cubicBezTo>
                  <a:lnTo>
                    <a:pt x="724" y="635"/>
                  </a:lnTo>
                  <a:cubicBezTo>
                    <a:pt x="681" y="612"/>
                    <a:pt x="631" y="597"/>
                    <a:pt x="585" y="589"/>
                  </a:cubicBezTo>
                  <a:cubicBezTo>
                    <a:pt x="576" y="589"/>
                    <a:pt x="567" y="589"/>
                    <a:pt x="558" y="589"/>
                  </a:cubicBezTo>
                  <a:cubicBezTo>
                    <a:pt x="188" y="589"/>
                    <a:pt x="0" y="816"/>
                    <a:pt x="120" y="1127"/>
                  </a:cubicBezTo>
                  <a:cubicBezTo>
                    <a:pt x="192" y="1153"/>
                    <a:pt x="262" y="1167"/>
                    <a:pt x="329" y="1167"/>
                  </a:cubicBezTo>
                  <a:cubicBezTo>
                    <a:pt x="436" y="1167"/>
                    <a:pt x="536" y="1130"/>
                    <a:pt x="627" y="1039"/>
                  </a:cubicBezTo>
                  <a:cubicBezTo>
                    <a:pt x="747" y="1039"/>
                    <a:pt x="820" y="981"/>
                    <a:pt x="831" y="854"/>
                  </a:cubicBezTo>
                  <a:lnTo>
                    <a:pt x="839" y="843"/>
                  </a:lnTo>
                  <a:cubicBezTo>
                    <a:pt x="1046" y="651"/>
                    <a:pt x="1200" y="435"/>
                    <a:pt x="1119" y="132"/>
                  </a:cubicBezTo>
                  <a:cubicBezTo>
                    <a:pt x="1126" y="71"/>
                    <a:pt x="1114" y="0"/>
                    <a:pt x="10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41"/>
            <p:cNvSpPr/>
            <p:nvPr/>
          </p:nvSpPr>
          <p:spPr>
            <a:xfrm>
              <a:off x="4175155" y="2833812"/>
              <a:ext cx="9492" cy="9213"/>
            </a:xfrm>
            <a:custGeom>
              <a:avLst/>
              <a:gdLst/>
              <a:ahLst/>
              <a:cxnLst/>
              <a:rect l="l" t="t" r="r" b="b"/>
              <a:pathLst>
                <a:path w="306" h="297" extrusionOk="0">
                  <a:moveTo>
                    <a:pt x="126" y="0"/>
                  </a:moveTo>
                  <a:cubicBezTo>
                    <a:pt x="73" y="0"/>
                    <a:pt x="27" y="20"/>
                    <a:pt x="0" y="103"/>
                  </a:cubicBezTo>
                  <a:cubicBezTo>
                    <a:pt x="4" y="165"/>
                    <a:pt x="8" y="226"/>
                    <a:pt x="19" y="292"/>
                  </a:cubicBezTo>
                  <a:cubicBezTo>
                    <a:pt x="54" y="294"/>
                    <a:pt x="88" y="296"/>
                    <a:pt x="121" y="296"/>
                  </a:cubicBezTo>
                  <a:cubicBezTo>
                    <a:pt x="223" y="296"/>
                    <a:pt x="305" y="269"/>
                    <a:pt x="285" y="100"/>
                  </a:cubicBezTo>
                  <a:cubicBezTo>
                    <a:pt x="292" y="69"/>
                    <a:pt x="292" y="42"/>
                    <a:pt x="288" y="15"/>
                  </a:cubicBezTo>
                  <a:lnTo>
                    <a:pt x="288" y="15"/>
                  </a:lnTo>
                  <a:cubicBezTo>
                    <a:pt x="284" y="15"/>
                    <a:pt x="279" y="16"/>
                    <a:pt x="274" y="16"/>
                  </a:cubicBezTo>
                  <a:cubicBezTo>
                    <a:pt x="225" y="16"/>
                    <a:pt x="173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41"/>
            <p:cNvSpPr/>
            <p:nvPr/>
          </p:nvSpPr>
          <p:spPr>
            <a:xfrm>
              <a:off x="3952835" y="3093512"/>
              <a:ext cx="74169" cy="22862"/>
            </a:xfrm>
            <a:custGeom>
              <a:avLst/>
              <a:gdLst/>
              <a:ahLst/>
              <a:cxnLst/>
              <a:rect l="l" t="t" r="r" b="b"/>
              <a:pathLst>
                <a:path w="2391" h="737" extrusionOk="0">
                  <a:moveTo>
                    <a:pt x="1179" y="1"/>
                  </a:moveTo>
                  <a:cubicBezTo>
                    <a:pt x="1070" y="1"/>
                    <a:pt x="960" y="35"/>
                    <a:pt x="850" y="108"/>
                  </a:cubicBezTo>
                  <a:lnTo>
                    <a:pt x="700" y="135"/>
                  </a:lnTo>
                  <a:cubicBezTo>
                    <a:pt x="695" y="135"/>
                    <a:pt x="690" y="135"/>
                    <a:pt x="686" y="135"/>
                  </a:cubicBezTo>
                  <a:cubicBezTo>
                    <a:pt x="633" y="135"/>
                    <a:pt x="601" y="156"/>
                    <a:pt x="604" y="220"/>
                  </a:cubicBezTo>
                  <a:lnTo>
                    <a:pt x="600" y="231"/>
                  </a:lnTo>
                  <a:lnTo>
                    <a:pt x="404" y="323"/>
                  </a:lnTo>
                  <a:lnTo>
                    <a:pt x="1" y="527"/>
                  </a:lnTo>
                  <a:cubicBezTo>
                    <a:pt x="59" y="667"/>
                    <a:pt x="95" y="736"/>
                    <a:pt x="149" y="736"/>
                  </a:cubicBezTo>
                  <a:cubicBezTo>
                    <a:pt x="203" y="736"/>
                    <a:pt x="275" y="670"/>
                    <a:pt x="404" y="539"/>
                  </a:cubicBezTo>
                  <a:cubicBezTo>
                    <a:pt x="508" y="516"/>
                    <a:pt x="639" y="558"/>
                    <a:pt x="692" y="416"/>
                  </a:cubicBezTo>
                  <a:lnTo>
                    <a:pt x="700" y="404"/>
                  </a:lnTo>
                  <a:lnTo>
                    <a:pt x="808" y="323"/>
                  </a:lnTo>
                  <a:lnTo>
                    <a:pt x="1196" y="193"/>
                  </a:lnTo>
                  <a:lnTo>
                    <a:pt x="1423" y="201"/>
                  </a:lnTo>
                  <a:lnTo>
                    <a:pt x="1607" y="247"/>
                  </a:lnTo>
                  <a:cubicBezTo>
                    <a:pt x="1761" y="381"/>
                    <a:pt x="1934" y="489"/>
                    <a:pt x="2122" y="573"/>
                  </a:cubicBezTo>
                  <a:cubicBezTo>
                    <a:pt x="2174" y="639"/>
                    <a:pt x="2223" y="706"/>
                    <a:pt x="2302" y="706"/>
                  </a:cubicBezTo>
                  <a:cubicBezTo>
                    <a:pt x="2328" y="706"/>
                    <a:pt x="2357" y="698"/>
                    <a:pt x="2391" y="681"/>
                  </a:cubicBezTo>
                  <a:cubicBezTo>
                    <a:pt x="2333" y="546"/>
                    <a:pt x="2229" y="481"/>
                    <a:pt x="2107" y="443"/>
                  </a:cubicBezTo>
                  <a:cubicBezTo>
                    <a:pt x="1960" y="308"/>
                    <a:pt x="1814" y="170"/>
                    <a:pt x="1607" y="128"/>
                  </a:cubicBezTo>
                  <a:lnTo>
                    <a:pt x="1603" y="128"/>
                  </a:lnTo>
                  <a:cubicBezTo>
                    <a:pt x="1586" y="116"/>
                    <a:pt x="1565" y="109"/>
                    <a:pt x="1545" y="109"/>
                  </a:cubicBezTo>
                  <a:cubicBezTo>
                    <a:pt x="1537" y="109"/>
                    <a:pt x="1530" y="110"/>
                    <a:pt x="1522" y="112"/>
                  </a:cubicBezTo>
                  <a:cubicBezTo>
                    <a:pt x="1408" y="39"/>
                    <a:pt x="1294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41"/>
            <p:cNvSpPr/>
            <p:nvPr/>
          </p:nvSpPr>
          <p:spPr>
            <a:xfrm>
              <a:off x="4110075" y="2783529"/>
              <a:ext cx="5025" cy="4033"/>
            </a:xfrm>
            <a:custGeom>
              <a:avLst/>
              <a:gdLst/>
              <a:ahLst/>
              <a:cxnLst/>
              <a:rect l="l" t="t" r="r" b="b"/>
              <a:pathLst>
                <a:path w="162" h="130" extrusionOk="0">
                  <a:moveTo>
                    <a:pt x="74" y="0"/>
                  </a:moveTo>
                  <a:cubicBezTo>
                    <a:pt x="50" y="0"/>
                    <a:pt x="27" y="9"/>
                    <a:pt x="8" y="34"/>
                  </a:cubicBezTo>
                  <a:cubicBezTo>
                    <a:pt x="0" y="41"/>
                    <a:pt x="42" y="95"/>
                    <a:pt x="58" y="130"/>
                  </a:cubicBezTo>
                  <a:lnTo>
                    <a:pt x="162" y="22"/>
                  </a:lnTo>
                  <a:cubicBezTo>
                    <a:pt x="133" y="12"/>
                    <a:pt x="103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41"/>
            <p:cNvSpPr/>
            <p:nvPr/>
          </p:nvSpPr>
          <p:spPr>
            <a:xfrm>
              <a:off x="4004824" y="2912324"/>
              <a:ext cx="157954" cy="82792"/>
            </a:xfrm>
            <a:custGeom>
              <a:avLst/>
              <a:gdLst/>
              <a:ahLst/>
              <a:cxnLst/>
              <a:rect l="l" t="t" r="r" b="b"/>
              <a:pathLst>
                <a:path w="5092" h="2669" extrusionOk="0">
                  <a:moveTo>
                    <a:pt x="2098" y="1592"/>
                  </a:moveTo>
                  <a:cubicBezTo>
                    <a:pt x="2110" y="1615"/>
                    <a:pt x="2110" y="1634"/>
                    <a:pt x="2110" y="1653"/>
                  </a:cubicBezTo>
                  <a:cubicBezTo>
                    <a:pt x="2079" y="1634"/>
                    <a:pt x="2048" y="1626"/>
                    <a:pt x="2010" y="1615"/>
                  </a:cubicBezTo>
                  <a:cubicBezTo>
                    <a:pt x="2018" y="1611"/>
                    <a:pt x="2033" y="1607"/>
                    <a:pt x="2041" y="1596"/>
                  </a:cubicBezTo>
                  <a:lnTo>
                    <a:pt x="2098" y="1592"/>
                  </a:lnTo>
                  <a:close/>
                  <a:moveTo>
                    <a:pt x="984" y="1669"/>
                  </a:moveTo>
                  <a:cubicBezTo>
                    <a:pt x="1003" y="1676"/>
                    <a:pt x="1018" y="1688"/>
                    <a:pt x="1038" y="1692"/>
                  </a:cubicBezTo>
                  <a:cubicBezTo>
                    <a:pt x="1041" y="1699"/>
                    <a:pt x="1038" y="1699"/>
                    <a:pt x="1038" y="1707"/>
                  </a:cubicBezTo>
                  <a:cubicBezTo>
                    <a:pt x="1018" y="1688"/>
                    <a:pt x="999" y="1672"/>
                    <a:pt x="972" y="1669"/>
                  </a:cubicBezTo>
                  <a:close/>
                  <a:moveTo>
                    <a:pt x="3059" y="1"/>
                  </a:moveTo>
                  <a:lnTo>
                    <a:pt x="3059" y="1"/>
                  </a:lnTo>
                  <a:cubicBezTo>
                    <a:pt x="3070" y="20"/>
                    <a:pt x="3074" y="47"/>
                    <a:pt x="3070" y="70"/>
                  </a:cubicBezTo>
                  <a:lnTo>
                    <a:pt x="3259" y="128"/>
                  </a:lnTo>
                  <a:cubicBezTo>
                    <a:pt x="3412" y="258"/>
                    <a:pt x="3597" y="308"/>
                    <a:pt x="3777" y="377"/>
                  </a:cubicBezTo>
                  <a:cubicBezTo>
                    <a:pt x="3797" y="393"/>
                    <a:pt x="3824" y="402"/>
                    <a:pt x="3848" y="402"/>
                  </a:cubicBezTo>
                  <a:cubicBezTo>
                    <a:pt x="3853" y="402"/>
                    <a:pt x="3858" y="401"/>
                    <a:pt x="3862" y="401"/>
                  </a:cubicBezTo>
                  <a:cubicBezTo>
                    <a:pt x="3970" y="498"/>
                    <a:pt x="4078" y="602"/>
                    <a:pt x="4237" y="602"/>
                  </a:cubicBezTo>
                  <a:cubicBezTo>
                    <a:pt x="4247" y="602"/>
                    <a:pt x="4258" y="601"/>
                    <a:pt x="4269" y="600"/>
                  </a:cubicBezTo>
                  <a:cubicBezTo>
                    <a:pt x="4269" y="670"/>
                    <a:pt x="4315" y="696"/>
                    <a:pt x="4377" y="708"/>
                  </a:cubicBezTo>
                  <a:cubicBezTo>
                    <a:pt x="4438" y="842"/>
                    <a:pt x="4558" y="923"/>
                    <a:pt x="4661" y="1023"/>
                  </a:cubicBezTo>
                  <a:lnTo>
                    <a:pt x="4554" y="1188"/>
                  </a:lnTo>
                  <a:cubicBezTo>
                    <a:pt x="4403" y="1252"/>
                    <a:pt x="4248" y="1269"/>
                    <a:pt x="4092" y="1269"/>
                  </a:cubicBezTo>
                  <a:cubicBezTo>
                    <a:pt x="3915" y="1269"/>
                    <a:pt x="3736" y="1247"/>
                    <a:pt x="3558" y="1247"/>
                  </a:cubicBezTo>
                  <a:cubicBezTo>
                    <a:pt x="3526" y="1247"/>
                    <a:pt x="3494" y="1248"/>
                    <a:pt x="3462" y="1250"/>
                  </a:cubicBezTo>
                  <a:cubicBezTo>
                    <a:pt x="3366" y="1204"/>
                    <a:pt x="3265" y="1193"/>
                    <a:pt x="3163" y="1193"/>
                  </a:cubicBezTo>
                  <a:cubicBezTo>
                    <a:pt x="3102" y="1193"/>
                    <a:pt x="3040" y="1197"/>
                    <a:pt x="2978" y="1200"/>
                  </a:cubicBezTo>
                  <a:cubicBezTo>
                    <a:pt x="2934" y="1153"/>
                    <a:pt x="2875" y="1126"/>
                    <a:pt x="2818" y="1126"/>
                  </a:cubicBezTo>
                  <a:cubicBezTo>
                    <a:pt x="2804" y="1126"/>
                    <a:pt x="2791" y="1128"/>
                    <a:pt x="2778" y="1131"/>
                  </a:cubicBezTo>
                  <a:cubicBezTo>
                    <a:pt x="2765" y="1124"/>
                    <a:pt x="2751" y="1121"/>
                    <a:pt x="2738" y="1121"/>
                  </a:cubicBezTo>
                  <a:cubicBezTo>
                    <a:pt x="2706" y="1121"/>
                    <a:pt x="2677" y="1139"/>
                    <a:pt x="2663" y="1169"/>
                  </a:cubicBezTo>
                  <a:cubicBezTo>
                    <a:pt x="2655" y="1173"/>
                    <a:pt x="2655" y="1184"/>
                    <a:pt x="2652" y="1192"/>
                  </a:cubicBezTo>
                  <a:cubicBezTo>
                    <a:pt x="2574" y="1367"/>
                    <a:pt x="2486" y="1519"/>
                    <a:pt x="2311" y="1519"/>
                  </a:cubicBezTo>
                  <a:cubicBezTo>
                    <a:pt x="2260" y="1519"/>
                    <a:pt x="2201" y="1506"/>
                    <a:pt x="2133" y="1476"/>
                  </a:cubicBezTo>
                  <a:cubicBezTo>
                    <a:pt x="2090" y="1431"/>
                    <a:pt x="2042" y="1417"/>
                    <a:pt x="1992" y="1417"/>
                  </a:cubicBezTo>
                  <a:cubicBezTo>
                    <a:pt x="1954" y="1417"/>
                    <a:pt x="1914" y="1426"/>
                    <a:pt x="1875" y="1434"/>
                  </a:cubicBezTo>
                  <a:cubicBezTo>
                    <a:pt x="1759" y="1417"/>
                    <a:pt x="1642" y="1379"/>
                    <a:pt x="1531" y="1379"/>
                  </a:cubicBezTo>
                  <a:cubicBezTo>
                    <a:pt x="1518" y="1379"/>
                    <a:pt x="1504" y="1379"/>
                    <a:pt x="1491" y="1380"/>
                  </a:cubicBezTo>
                  <a:cubicBezTo>
                    <a:pt x="1464" y="1383"/>
                    <a:pt x="1438" y="1383"/>
                    <a:pt x="1411" y="1383"/>
                  </a:cubicBezTo>
                  <a:cubicBezTo>
                    <a:pt x="1303" y="1383"/>
                    <a:pt x="1194" y="1370"/>
                    <a:pt x="1087" y="1370"/>
                  </a:cubicBezTo>
                  <a:cubicBezTo>
                    <a:pt x="938" y="1370"/>
                    <a:pt x="794" y="1397"/>
                    <a:pt x="669" y="1526"/>
                  </a:cubicBezTo>
                  <a:lnTo>
                    <a:pt x="646" y="1615"/>
                  </a:lnTo>
                  <a:cubicBezTo>
                    <a:pt x="619" y="1634"/>
                    <a:pt x="611" y="1665"/>
                    <a:pt x="615" y="1692"/>
                  </a:cubicBezTo>
                  <a:cubicBezTo>
                    <a:pt x="423" y="1738"/>
                    <a:pt x="165" y="1665"/>
                    <a:pt x="58" y="1838"/>
                  </a:cubicBezTo>
                  <a:cubicBezTo>
                    <a:pt x="0" y="1934"/>
                    <a:pt x="150" y="2145"/>
                    <a:pt x="138" y="2318"/>
                  </a:cubicBezTo>
                  <a:cubicBezTo>
                    <a:pt x="146" y="2372"/>
                    <a:pt x="119" y="2441"/>
                    <a:pt x="208" y="2441"/>
                  </a:cubicBezTo>
                  <a:cubicBezTo>
                    <a:pt x="223" y="2441"/>
                    <a:pt x="235" y="2364"/>
                    <a:pt x="250" y="2326"/>
                  </a:cubicBezTo>
                  <a:cubicBezTo>
                    <a:pt x="323" y="2276"/>
                    <a:pt x="350" y="2187"/>
                    <a:pt x="327" y="2107"/>
                  </a:cubicBezTo>
                  <a:cubicBezTo>
                    <a:pt x="346" y="2049"/>
                    <a:pt x="361" y="1988"/>
                    <a:pt x="381" y="1922"/>
                  </a:cubicBezTo>
                  <a:cubicBezTo>
                    <a:pt x="432" y="1901"/>
                    <a:pt x="482" y="1883"/>
                    <a:pt x="526" y="1883"/>
                  </a:cubicBezTo>
                  <a:cubicBezTo>
                    <a:pt x="586" y="1883"/>
                    <a:pt x="633" y="1918"/>
                    <a:pt x="653" y="2030"/>
                  </a:cubicBezTo>
                  <a:cubicBezTo>
                    <a:pt x="602" y="2151"/>
                    <a:pt x="561" y="2292"/>
                    <a:pt x="740" y="2292"/>
                  </a:cubicBezTo>
                  <a:cubicBezTo>
                    <a:pt x="749" y="2292"/>
                    <a:pt x="759" y="2292"/>
                    <a:pt x="769" y="2291"/>
                  </a:cubicBezTo>
                  <a:cubicBezTo>
                    <a:pt x="938" y="2280"/>
                    <a:pt x="965" y="2153"/>
                    <a:pt x="876" y="2014"/>
                  </a:cubicBezTo>
                  <a:cubicBezTo>
                    <a:pt x="942" y="1838"/>
                    <a:pt x="1153" y="1964"/>
                    <a:pt x="1245" y="1838"/>
                  </a:cubicBezTo>
                  <a:lnTo>
                    <a:pt x="1433" y="1838"/>
                  </a:lnTo>
                  <a:cubicBezTo>
                    <a:pt x="1542" y="1896"/>
                    <a:pt x="1659" y="1906"/>
                    <a:pt x="1776" y="1906"/>
                  </a:cubicBezTo>
                  <a:cubicBezTo>
                    <a:pt x="1838" y="1906"/>
                    <a:pt x="1899" y="1903"/>
                    <a:pt x="1960" y="1903"/>
                  </a:cubicBezTo>
                  <a:lnTo>
                    <a:pt x="2655" y="1961"/>
                  </a:lnTo>
                  <a:cubicBezTo>
                    <a:pt x="2748" y="2068"/>
                    <a:pt x="2828" y="2184"/>
                    <a:pt x="2974" y="2214"/>
                  </a:cubicBezTo>
                  <a:cubicBezTo>
                    <a:pt x="3090" y="2310"/>
                    <a:pt x="3224" y="2383"/>
                    <a:pt x="3366" y="2422"/>
                  </a:cubicBezTo>
                  <a:lnTo>
                    <a:pt x="3397" y="2449"/>
                  </a:lnTo>
                  <a:lnTo>
                    <a:pt x="3435" y="2449"/>
                  </a:lnTo>
                  <a:cubicBezTo>
                    <a:pt x="3593" y="2583"/>
                    <a:pt x="3785" y="2522"/>
                    <a:pt x="3962" y="2552"/>
                  </a:cubicBezTo>
                  <a:cubicBezTo>
                    <a:pt x="3990" y="2609"/>
                    <a:pt x="4038" y="2669"/>
                    <a:pt x="4090" y="2669"/>
                  </a:cubicBezTo>
                  <a:cubicBezTo>
                    <a:pt x="4109" y="2669"/>
                    <a:pt x="4128" y="2661"/>
                    <a:pt x="4146" y="2645"/>
                  </a:cubicBezTo>
                  <a:cubicBezTo>
                    <a:pt x="4231" y="2568"/>
                    <a:pt x="4131" y="2499"/>
                    <a:pt x="4069" y="2453"/>
                  </a:cubicBezTo>
                  <a:cubicBezTo>
                    <a:pt x="4039" y="2437"/>
                    <a:pt x="4012" y="2426"/>
                    <a:pt x="3977" y="2422"/>
                  </a:cubicBezTo>
                  <a:cubicBezTo>
                    <a:pt x="3856" y="2368"/>
                    <a:pt x="3728" y="2345"/>
                    <a:pt x="3596" y="2345"/>
                  </a:cubicBezTo>
                  <a:cubicBezTo>
                    <a:pt x="3586" y="2345"/>
                    <a:pt x="3576" y="2345"/>
                    <a:pt x="3566" y="2345"/>
                  </a:cubicBezTo>
                  <a:lnTo>
                    <a:pt x="3374" y="2314"/>
                  </a:lnTo>
                  <a:cubicBezTo>
                    <a:pt x="3282" y="2164"/>
                    <a:pt x="3117" y="2141"/>
                    <a:pt x="2978" y="2076"/>
                  </a:cubicBezTo>
                  <a:cubicBezTo>
                    <a:pt x="2897" y="1961"/>
                    <a:pt x="2809" y="1857"/>
                    <a:pt x="2663" y="1826"/>
                  </a:cubicBezTo>
                  <a:cubicBezTo>
                    <a:pt x="2650" y="1807"/>
                    <a:pt x="2627" y="1798"/>
                    <a:pt x="2603" y="1798"/>
                  </a:cubicBezTo>
                  <a:cubicBezTo>
                    <a:pt x="2599" y="1798"/>
                    <a:pt x="2594" y="1799"/>
                    <a:pt x="2590" y="1799"/>
                  </a:cubicBezTo>
                  <a:lnTo>
                    <a:pt x="2690" y="1634"/>
                  </a:lnTo>
                  <a:cubicBezTo>
                    <a:pt x="2694" y="1635"/>
                    <a:pt x="2698" y="1635"/>
                    <a:pt x="2702" y="1635"/>
                  </a:cubicBezTo>
                  <a:cubicBezTo>
                    <a:pt x="2736" y="1635"/>
                    <a:pt x="2767" y="1607"/>
                    <a:pt x="2771" y="1573"/>
                  </a:cubicBezTo>
                  <a:lnTo>
                    <a:pt x="2771" y="1569"/>
                  </a:lnTo>
                  <a:cubicBezTo>
                    <a:pt x="2776" y="1545"/>
                    <a:pt x="2781" y="1524"/>
                    <a:pt x="2792" y="1504"/>
                  </a:cubicBezTo>
                  <a:lnTo>
                    <a:pt x="2792" y="1504"/>
                  </a:lnTo>
                  <a:cubicBezTo>
                    <a:pt x="2782" y="1523"/>
                    <a:pt x="2776" y="1546"/>
                    <a:pt x="2771" y="1569"/>
                  </a:cubicBezTo>
                  <a:cubicBezTo>
                    <a:pt x="2836" y="1549"/>
                    <a:pt x="2882" y="1496"/>
                    <a:pt x="2894" y="1430"/>
                  </a:cubicBezTo>
                  <a:lnTo>
                    <a:pt x="3040" y="1338"/>
                  </a:lnTo>
                  <a:cubicBezTo>
                    <a:pt x="3401" y="1473"/>
                    <a:pt x="3785" y="1442"/>
                    <a:pt x="4154" y="1515"/>
                  </a:cubicBezTo>
                  <a:cubicBezTo>
                    <a:pt x="4188" y="1521"/>
                    <a:pt x="4222" y="1524"/>
                    <a:pt x="4256" y="1524"/>
                  </a:cubicBezTo>
                  <a:cubicBezTo>
                    <a:pt x="4421" y="1524"/>
                    <a:pt x="4580" y="1455"/>
                    <a:pt x="4692" y="1330"/>
                  </a:cubicBezTo>
                  <a:lnTo>
                    <a:pt x="4980" y="1281"/>
                  </a:lnTo>
                  <a:lnTo>
                    <a:pt x="5076" y="1304"/>
                  </a:lnTo>
                  <a:cubicBezTo>
                    <a:pt x="5092" y="1238"/>
                    <a:pt x="5046" y="1207"/>
                    <a:pt x="4988" y="1200"/>
                  </a:cubicBezTo>
                  <a:cubicBezTo>
                    <a:pt x="4942" y="1035"/>
                    <a:pt x="4800" y="969"/>
                    <a:pt x="4680" y="877"/>
                  </a:cubicBezTo>
                  <a:cubicBezTo>
                    <a:pt x="4611" y="758"/>
                    <a:pt x="4500" y="666"/>
                    <a:pt x="4365" y="616"/>
                  </a:cubicBezTo>
                  <a:cubicBezTo>
                    <a:pt x="4345" y="601"/>
                    <a:pt x="4319" y="595"/>
                    <a:pt x="4296" y="595"/>
                  </a:cubicBezTo>
                  <a:cubicBezTo>
                    <a:pt x="4289" y="595"/>
                    <a:pt x="4283" y="596"/>
                    <a:pt x="4277" y="597"/>
                  </a:cubicBezTo>
                  <a:cubicBezTo>
                    <a:pt x="4235" y="458"/>
                    <a:pt x="4135" y="404"/>
                    <a:pt x="4000" y="397"/>
                  </a:cubicBezTo>
                  <a:cubicBezTo>
                    <a:pt x="3950" y="308"/>
                    <a:pt x="3862" y="289"/>
                    <a:pt x="3770" y="285"/>
                  </a:cubicBezTo>
                  <a:cubicBezTo>
                    <a:pt x="3635" y="124"/>
                    <a:pt x="3439" y="89"/>
                    <a:pt x="3259" y="16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41"/>
            <p:cNvSpPr/>
            <p:nvPr/>
          </p:nvSpPr>
          <p:spPr>
            <a:xfrm>
              <a:off x="4150122" y="2686684"/>
              <a:ext cx="3009" cy="2823"/>
            </a:xfrm>
            <a:custGeom>
              <a:avLst/>
              <a:gdLst/>
              <a:ahLst/>
              <a:cxnLst/>
              <a:rect l="l" t="t" r="r" b="b"/>
              <a:pathLst>
                <a:path w="97" h="91" extrusionOk="0">
                  <a:moveTo>
                    <a:pt x="96" y="1"/>
                  </a:moveTo>
                  <a:lnTo>
                    <a:pt x="0" y="89"/>
                  </a:lnTo>
                  <a:cubicBezTo>
                    <a:pt x="5" y="90"/>
                    <a:pt x="9" y="90"/>
                    <a:pt x="13" y="90"/>
                  </a:cubicBezTo>
                  <a:cubicBezTo>
                    <a:pt x="53" y="90"/>
                    <a:pt x="86" y="58"/>
                    <a:pt x="96" y="12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1" name="Google Shape;6971;p41"/>
          <p:cNvGrpSpPr/>
          <p:nvPr/>
        </p:nvGrpSpPr>
        <p:grpSpPr>
          <a:xfrm>
            <a:off x="995325" y="247113"/>
            <a:ext cx="657385" cy="635203"/>
            <a:chOff x="3806948" y="1530972"/>
            <a:chExt cx="568131" cy="548961"/>
          </a:xfrm>
        </p:grpSpPr>
        <p:sp>
          <p:nvSpPr>
            <p:cNvPr id="6972" name="Google Shape;6972;p41"/>
            <p:cNvSpPr/>
            <p:nvPr/>
          </p:nvSpPr>
          <p:spPr>
            <a:xfrm>
              <a:off x="3806948" y="1530972"/>
              <a:ext cx="568131" cy="548961"/>
            </a:xfrm>
            <a:custGeom>
              <a:avLst/>
              <a:gdLst/>
              <a:ahLst/>
              <a:cxnLst/>
              <a:rect l="l" t="t" r="r" b="b"/>
              <a:pathLst>
                <a:path w="18315" h="17697" extrusionOk="0">
                  <a:moveTo>
                    <a:pt x="17212" y="6425"/>
                  </a:moveTo>
                  <a:cubicBezTo>
                    <a:pt x="17227" y="6448"/>
                    <a:pt x="17238" y="6475"/>
                    <a:pt x="17254" y="6505"/>
                  </a:cubicBezTo>
                  <a:cubicBezTo>
                    <a:pt x="17227" y="6517"/>
                    <a:pt x="17196" y="6525"/>
                    <a:pt x="17173" y="6544"/>
                  </a:cubicBezTo>
                  <a:lnTo>
                    <a:pt x="17162" y="6521"/>
                  </a:lnTo>
                  <a:cubicBezTo>
                    <a:pt x="17181" y="6490"/>
                    <a:pt x="17200" y="6459"/>
                    <a:pt x="17212" y="6425"/>
                  </a:cubicBezTo>
                  <a:close/>
                  <a:moveTo>
                    <a:pt x="4804" y="11712"/>
                  </a:moveTo>
                  <a:lnTo>
                    <a:pt x="4834" y="11727"/>
                  </a:lnTo>
                  <a:cubicBezTo>
                    <a:pt x="4819" y="11727"/>
                    <a:pt x="4807" y="11731"/>
                    <a:pt x="4800" y="11735"/>
                  </a:cubicBezTo>
                  <a:cubicBezTo>
                    <a:pt x="4800" y="11727"/>
                    <a:pt x="4800" y="11716"/>
                    <a:pt x="4804" y="11712"/>
                  </a:cubicBezTo>
                  <a:close/>
                  <a:moveTo>
                    <a:pt x="13692" y="253"/>
                  </a:moveTo>
                  <a:cubicBezTo>
                    <a:pt x="13716" y="275"/>
                    <a:pt x="13750" y="286"/>
                    <a:pt x="13785" y="286"/>
                  </a:cubicBezTo>
                  <a:cubicBezTo>
                    <a:pt x="13793" y="286"/>
                    <a:pt x="13802" y="286"/>
                    <a:pt x="13811" y="284"/>
                  </a:cubicBezTo>
                  <a:cubicBezTo>
                    <a:pt x="13826" y="280"/>
                    <a:pt x="13845" y="276"/>
                    <a:pt x="13857" y="273"/>
                  </a:cubicBezTo>
                  <a:cubicBezTo>
                    <a:pt x="13903" y="434"/>
                    <a:pt x="13984" y="584"/>
                    <a:pt x="14099" y="715"/>
                  </a:cubicBezTo>
                  <a:cubicBezTo>
                    <a:pt x="14095" y="726"/>
                    <a:pt x="14087" y="738"/>
                    <a:pt x="14084" y="753"/>
                  </a:cubicBezTo>
                  <a:cubicBezTo>
                    <a:pt x="14057" y="949"/>
                    <a:pt x="14160" y="1106"/>
                    <a:pt x="14237" y="1276"/>
                  </a:cubicBezTo>
                  <a:cubicBezTo>
                    <a:pt x="14429" y="1683"/>
                    <a:pt x="14691" y="2067"/>
                    <a:pt x="14825" y="2501"/>
                  </a:cubicBezTo>
                  <a:cubicBezTo>
                    <a:pt x="15160" y="3558"/>
                    <a:pt x="15832" y="4423"/>
                    <a:pt x="16370" y="5364"/>
                  </a:cubicBezTo>
                  <a:cubicBezTo>
                    <a:pt x="16405" y="5391"/>
                    <a:pt x="16431" y="5426"/>
                    <a:pt x="16462" y="5452"/>
                  </a:cubicBezTo>
                  <a:cubicBezTo>
                    <a:pt x="16462" y="5541"/>
                    <a:pt x="16520" y="5583"/>
                    <a:pt x="16585" y="5622"/>
                  </a:cubicBezTo>
                  <a:cubicBezTo>
                    <a:pt x="16597" y="5637"/>
                    <a:pt x="16604" y="5652"/>
                    <a:pt x="16612" y="5664"/>
                  </a:cubicBezTo>
                  <a:cubicBezTo>
                    <a:pt x="16624" y="5691"/>
                    <a:pt x="16639" y="5710"/>
                    <a:pt x="16658" y="5733"/>
                  </a:cubicBezTo>
                  <a:cubicBezTo>
                    <a:pt x="16593" y="5910"/>
                    <a:pt x="16846" y="6010"/>
                    <a:pt x="16797" y="6183"/>
                  </a:cubicBezTo>
                  <a:cubicBezTo>
                    <a:pt x="16773" y="6271"/>
                    <a:pt x="16812" y="6336"/>
                    <a:pt x="16866" y="6405"/>
                  </a:cubicBezTo>
                  <a:cubicBezTo>
                    <a:pt x="16873" y="6482"/>
                    <a:pt x="16912" y="6555"/>
                    <a:pt x="16977" y="6598"/>
                  </a:cubicBezTo>
                  <a:lnTo>
                    <a:pt x="17066" y="6717"/>
                  </a:lnTo>
                  <a:lnTo>
                    <a:pt x="17288" y="6997"/>
                  </a:lnTo>
                  <a:cubicBezTo>
                    <a:pt x="17273" y="7028"/>
                    <a:pt x="17277" y="7066"/>
                    <a:pt x="17308" y="7093"/>
                  </a:cubicBezTo>
                  <a:cubicBezTo>
                    <a:pt x="17304" y="7255"/>
                    <a:pt x="17308" y="7408"/>
                    <a:pt x="17477" y="7504"/>
                  </a:cubicBezTo>
                  <a:cubicBezTo>
                    <a:pt x="17469" y="7558"/>
                    <a:pt x="17507" y="7604"/>
                    <a:pt x="17561" y="7616"/>
                  </a:cubicBezTo>
                  <a:cubicBezTo>
                    <a:pt x="17634" y="7754"/>
                    <a:pt x="17669" y="7873"/>
                    <a:pt x="17461" y="7893"/>
                  </a:cubicBezTo>
                  <a:cubicBezTo>
                    <a:pt x="17435" y="7895"/>
                    <a:pt x="17408" y="7896"/>
                    <a:pt x="17381" y="7896"/>
                  </a:cubicBezTo>
                  <a:cubicBezTo>
                    <a:pt x="17324" y="7896"/>
                    <a:pt x="17267" y="7892"/>
                    <a:pt x="17210" y="7892"/>
                  </a:cubicBezTo>
                  <a:cubicBezTo>
                    <a:pt x="17105" y="7892"/>
                    <a:pt x="17003" y="7906"/>
                    <a:pt x="16912" y="7985"/>
                  </a:cubicBezTo>
                  <a:cubicBezTo>
                    <a:pt x="15913" y="8023"/>
                    <a:pt x="14933" y="8196"/>
                    <a:pt x="13949" y="8334"/>
                  </a:cubicBezTo>
                  <a:cubicBezTo>
                    <a:pt x="13757" y="8365"/>
                    <a:pt x="13549" y="8369"/>
                    <a:pt x="13384" y="8496"/>
                  </a:cubicBezTo>
                  <a:cubicBezTo>
                    <a:pt x="13339" y="8490"/>
                    <a:pt x="13293" y="8487"/>
                    <a:pt x="13248" y="8487"/>
                  </a:cubicBezTo>
                  <a:cubicBezTo>
                    <a:pt x="13085" y="8487"/>
                    <a:pt x="12924" y="8525"/>
                    <a:pt x="12777" y="8600"/>
                  </a:cubicBezTo>
                  <a:cubicBezTo>
                    <a:pt x="12735" y="8597"/>
                    <a:pt x="12693" y="8596"/>
                    <a:pt x="12651" y="8596"/>
                  </a:cubicBezTo>
                  <a:cubicBezTo>
                    <a:pt x="12248" y="8596"/>
                    <a:pt x="11864" y="8707"/>
                    <a:pt x="11474" y="8815"/>
                  </a:cubicBezTo>
                  <a:cubicBezTo>
                    <a:pt x="11443" y="8818"/>
                    <a:pt x="11412" y="8820"/>
                    <a:pt x="11379" y="8820"/>
                  </a:cubicBezTo>
                  <a:cubicBezTo>
                    <a:pt x="11340" y="8820"/>
                    <a:pt x="11299" y="8817"/>
                    <a:pt x="11259" y="8811"/>
                  </a:cubicBezTo>
                  <a:cubicBezTo>
                    <a:pt x="11217" y="8815"/>
                    <a:pt x="11167" y="8826"/>
                    <a:pt x="11125" y="8842"/>
                  </a:cubicBezTo>
                  <a:cubicBezTo>
                    <a:pt x="11044" y="8869"/>
                    <a:pt x="10963" y="8907"/>
                    <a:pt x="10879" y="8938"/>
                  </a:cubicBezTo>
                  <a:cubicBezTo>
                    <a:pt x="10840" y="8949"/>
                    <a:pt x="10798" y="8965"/>
                    <a:pt x="10760" y="8980"/>
                  </a:cubicBezTo>
                  <a:cubicBezTo>
                    <a:pt x="10725" y="8988"/>
                    <a:pt x="10698" y="8995"/>
                    <a:pt x="10664" y="8999"/>
                  </a:cubicBezTo>
                  <a:cubicBezTo>
                    <a:pt x="10646" y="8998"/>
                    <a:pt x="10629" y="8998"/>
                    <a:pt x="10612" y="8998"/>
                  </a:cubicBezTo>
                  <a:cubicBezTo>
                    <a:pt x="10554" y="8998"/>
                    <a:pt x="10497" y="9004"/>
                    <a:pt x="10437" y="9018"/>
                  </a:cubicBezTo>
                  <a:cubicBezTo>
                    <a:pt x="10395" y="9022"/>
                    <a:pt x="10356" y="9026"/>
                    <a:pt x="10318" y="9038"/>
                  </a:cubicBezTo>
                  <a:cubicBezTo>
                    <a:pt x="10276" y="9045"/>
                    <a:pt x="10233" y="9061"/>
                    <a:pt x="10195" y="9076"/>
                  </a:cubicBezTo>
                  <a:cubicBezTo>
                    <a:pt x="10145" y="9103"/>
                    <a:pt x="10087" y="9118"/>
                    <a:pt x="10041" y="9141"/>
                  </a:cubicBezTo>
                  <a:cubicBezTo>
                    <a:pt x="9542" y="9218"/>
                    <a:pt x="9088" y="9426"/>
                    <a:pt x="8639" y="9629"/>
                  </a:cubicBezTo>
                  <a:lnTo>
                    <a:pt x="8639" y="9622"/>
                  </a:lnTo>
                  <a:cubicBezTo>
                    <a:pt x="8181" y="9737"/>
                    <a:pt x="7739" y="9910"/>
                    <a:pt x="7324" y="10137"/>
                  </a:cubicBezTo>
                  <a:cubicBezTo>
                    <a:pt x="7321" y="10136"/>
                    <a:pt x="7317" y="10136"/>
                    <a:pt x="7313" y="10136"/>
                  </a:cubicBezTo>
                  <a:cubicBezTo>
                    <a:pt x="7237" y="10136"/>
                    <a:pt x="7164" y="10174"/>
                    <a:pt x="7113" y="10233"/>
                  </a:cubicBezTo>
                  <a:lnTo>
                    <a:pt x="7013" y="10263"/>
                  </a:lnTo>
                  <a:cubicBezTo>
                    <a:pt x="7005" y="10262"/>
                    <a:pt x="6998" y="10261"/>
                    <a:pt x="6990" y="10261"/>
                  </a:cubicBezTo>
                  <a:cubicBezTo>
                    <a:pt x="6946" y="10261"/>
                    <a:pt x="6907" y="10289"/>
                    <a:pt x="6890" y="10329"/>
                  </a:cubicBezTo>
                  <a:cubicBezTo>
                    <a:pt x="6884" y="10327"/>
                    <a:pt x="6878" y="10326"/>
                    <a:pt x="6872" y="10326"/>
                  </a:cubicBezTo>
                  <a:cubicBezTo>
                    <a:pt x="6847" y="10326"/>
                    <a:pt x="6823" y="10339"/>
                    <a:pt x="6817" y="10363"/>
                  </a:cubicBezTo>
                  <a:lnTo>
                    <a:pt x="6813" y="10363"/>
                  </a:lnTo>
                  <a:cubicBezTo>
                    <a:pt x="6810" y="10363"/>
                    <a:pt x="6807" y="10363"/>
                    <a:pt x="6804" y="10363"/>
                  </a:cubicBezTo>
                  <a:cubicBezTo>
                    <a:pt x="6758" y="10363"/>
                    <a:pt x="6720" y="10390"/>
                    <a:pt x="6710" y="10436"/>
                  </a:cubicBezTo>
                  <a:cubicBezTo>
                    <a:pt x="6701" y="10435"/>
                    <a:pt x="6692" y="10434"/>
                    <a:pt x="6683" y="10434"/>
                  </a:cubicBezTo>
                  <a:cubicBezTo>
                    <a:pt x="6612" y="10434"/>
                    <a:pt x="6548" y="10475"/>
                    <a:pt x="6514" y="10536"/>
                  </a:cubicBezTo>
                  <a:lnTo>
                    <a:pt x="6506" y="10536"/>
                  </a:lnTo>
                  <a:cubicBezTo>
                    <a:pt x="6237" y="10602"/>
                    <a:pt x="5987" y="10744"/>
                    <a:pt x="5784" y="10928"/>
                  </a:cubicBezTo>
                  <a:cubicBezTo>
                    <a:pt x="5680" y="10982"/>
                    <a:pt x="5572" y="11040"/>
                    <a:pt x="5507" y="11140"/>
                  </a:cubicBezTo>
                  <a:cubicBezTo>
                    <a:pt x="5453" y="11140"/>
                    <a:pt x="5403" y="11174"/>
                    <a:pt x="5392" y="11228"/>
                  </a:cubicBezTo>
                  <a:cubicBezTo>
                    <a:pt x="5315" y="11232"/>
                    <a:pt x="5246" y="11282"/>
                    <a:pt x="5211" y="11351"/>
                  </a:cubicBezTo>
                  <a:lnTo>
                    <a:pt x="5203" y="11351"/>
                  </a:lnTo>
                  <a:cubicBezTo>
                    <a:pt x="5149" y="11359"/>
                    <a:pt x="5107" y="11389"/>
                    <a:pt x="5092" y="11439"/>
                  </a:cubicBezTo>
                  <a:lnTo>
                    <a:pt x="5096" y="11443"/>
                  </a:lnTo>
                  <a:cubicBezTo>
                    <a:pt x="5089" y="11442"/>
                    <a:pt x="5083" y="11441"/>
                    <a:pt x="5077" y="11441"/>
                  </a:cubicBezTo>
                  <a:cubicBezTo>
                    <a:pt x="5051" y="11441"/>
                    <a:pt x="5026" y="11452"/>
                    <a:pt x="5007" y="11474"/>
                  </a:cubicBezTo>
                  <a:cubicBezTo>
                    <a:pt x="4957" y="11474"/>
                    <a:pt x="4915" y="11501"/>
                    <a:pt x="4900" y="11551"/>
                  </a:cubicBezTo>
                  <a:cubicBezTo>
                    <a:pt x="4846" y="11555"/>
                    <a:pt x="4804" y="11597"/>
                    <a:pt x="4800" y="11651"/>
                  </a:cubicBezTo>
                  <a:lnTo>
                    <a:pt x="4796" y="11654"/>
                  </a:lnTo>
                  <a:cubicBezTo>
                    <a:pt x="4731" y="11654"/>
                    <a:pt x="4708" y="11697"/>
                    <a:pt x="4688" y="11747"/>
                  </a:cubicBezTo>
                  <a:cubicBezTo>
                    <a:pt x="4642" y="11747"/>
                    <a:pt x="4596" y="11785"/>
                    <a:pt x="4596" y="11839"/>
                  </a:cubicBezTo>
                  <a:lnTo>
                    <a:pt x="4596" y="11843"/>
                  </a:lnTo>
                  <a:lnTo>
                    <a:pt x="4592" y="11850"/>
                  </a:lnTo>
                  <a:cubicBezTo>
                    <a:pt x="4539" y="11850"/>
                    <a:pt x="4500" y="11897"/>
                    <a:pt x="4500" y="11946"/>
                  </a:cubicBezTo>
                  <a:lnTo>
                    <a:pt x="4492" y="11958"/>
                  </a:lnTo>
                  <a:cubicBezTo>
                    <a:pt x="4490" y="11958"/>
                    <a:pt x="4488" y="11958"/>
                    <a:pt x="4486" y="11958"/>
                  </a:cubicBezTo>
                  <a:cubicBezTo>
                    <a:pt x="4435" y="11958"/>
                    <a:pt x="4396" y="11999"/>
                    <a:pt x="4392" y="12050"/>
                  </a:cubicBezTo>
                  <a:cubicBezTo>
                    <a:pt x="4027" y="12415"/>
                    <a:pt x="3632" y="12753"/>
                    <a:pt x="3309" y="13153"/>
                  </a:cubicBezTo>
                  <a:cubicBezTo>
                    <a:pt x="2878" y="13687"/>
                    <a:pt x="2414" y="14225"/>
                    <a:pt x="2364" y="14963"/>
                  </a:cubicBezTo>
                  <a:cubicBezTo>
                    <a:pt x="2348" y="14955"/>
                    <a:pt x="2341" y="14951"/>
                    <a:pt x="2325" y="14944"/>
                  </a:cubicBezTo>
                  <a:cubicBezTo>
                    <a:pt x="2271" y="14951"/>
                    <a:pt x="2229" y="14978"/>
                    <a:pt x="2202" y="15021"/>
                  </a:cubicBezTo>
                  <a:cubicBezTo>
                    <a:pt x="2106" y="15316"/>
                    <a:pt x="2060" y="15624"/>
                    <a:pt x="1975" y="15916"/>
                  </a:cubicBezTo>
                  <a:cubicBezTo>
                    <a:pt x="1960" y="16035"/>
                    <a:pt x="1956" y="16150"/>
                    <a:pt x="2033" y="16246"/>
                  </a:cubicBezTo>
                  <a:cubicBezTo>
                    <a:pt x="1749" y="16073"/>
                    <a:pt x="1791" y="15705"/>
                    <a:pt x="1657" y="15439"/>
                  </a:cubicBezTo>
                  <a:cubicBezTo>
                    <a:pt x="1653" y="15432"/>
                    <a:pt x="1653" y="15420"/>
                    <a:pt x="1649" y="15413"/>
                  </a:cubicBezTo>
                  <a:cubicBezTo>
                    <a:pt x="1710" y="15316"/>
                    <a:pt x="1726" y="15193"/>
                    <a:pt x="1768" y="15090"/>
                  </a:cubicBezTo>
                  <a:lnTo>
                    <a:pt x="2360" y="13864"/>
                  </a:lnTo>
                  <a:lnTo>
                    <a:pt x="2694" y="13376"/>
                  </a:lnTo>
                  <a:cubicBezTo>
                    <a:pt x="2782" y="13288"/>
                    <a:pt x="2867" y="13203"/>
                    <a:pt x="2894" y="13072"/>
                  </a:cubicBezTo>
                  <a:lnTo>
                    <a:pt x="3305" y="12458"/>
                  </a:lnTo>
                  <a:cubicBezTo>
                    <a:pt x="3424" y="12385"/>
                    <a:pt x="3501" y="12269"/>
                    <a:pt x="3574" y="12150"/>
                  </a:cubicBezTo>
                  <a:cubicBezTo>
                    <a:pt x="3701" y="12012"/>
                    <a:pt x="3920" y="11958"/>
                    <a:pt x="3958" y="11743"/>
                  </a:cubicBezTo>
                  <a:cubicBezTo>
                    <a:pt x="3974" y="11712"/>
                    <a:pt x="3989" y="11678"/>
                    <a:pt x="3997" y="11651"/>
                  </a:cubicBezTo>
                  <a:cubicBezTo>
                    <a:pt x="3974" y="11601"/>
                    <a:pt x="3943" y="11555"/>
                    <a:pt x="3881" y="11551"/>
                  </a:cubicBezTo>
                  <a:lnTo>
                    <a:pt x="3751" y="11735"/>
                  </a:lnTo>
                  <a:cubicBezTo>
                    <a:pt x="3578" y="11785"/>
                    <a:pt x="3493" y="11939"/>
                    <a:pt x="3374" y="12054"/>
                  </a:cubicBezTo>
                  <a:cubicBezTo>
                    <a:pt x="3194" y="12127"/>
                    <a:pt x="3132" y="12292"/>
                    <a:pt x="3059" y="12446"/>
                  </a:cubicBezTo>
                  <a:cubicBezTo>
                    <a:pt x="2921" y="12581"/>
                    <a:pt x="2817" y="12746"/>
                    <a:pt x="2744" y="12926"/>
                  </a:cubicBezTo>
                  <a:cubicBezTo>
                    <a:pt x="2633" y="12984"/>
                    <a:pt x="2556" y="13099"/>
                    <a:pt x="2540" y="13226"/>
                  </a:cubicBezTo>
                  <a:cubicBezTo>
                    <a:pt x="2360" y="13407"/>
                    <a:pt x="2244" y="13630"/>
                    <a:pt x="2145" y="13864"/>
                  </a:cubicBezTo>
                  <a:cubicBezTo>
                    <a:pt x="1945" y="14071"/>
                    <a:pt x="1876" y="14356"/>
                    <a:pt x="1733" y="14594"/>
                  </a:cubicBezTo>
                  <a:cubicBezTo>
                    <a:pt x="1676" y="14694"/>
                    <a:pt x="1672" y="14778"/>
                    <a:pt x="1745" y="14863"/>
                  </a:cubicBezTo>
                  <a:cubicBezTo>
                    <a:pt x="1743" y="14863"/>
                    <a:pt x="1741" y="14863"/>
                    <a:pt x="1739" y="14863"/>
                  </a:cubicBezTo>
                  <a:cubicBezTo>
                    <a:pt x="1587" y="14863"/>
                    <a:pt x="1579" y="14999"/>
                    <a:pt x="1534" y="15097"/>
                  </a:cubicBezTo>
                  <a:lnTo>
                    <a:pt x="1534" y="15094"/>
                  </a:lnTo>
                  <a:cubicBezTo>
                    <a:pt x="1226" y="14387"/>
                    <a:pt x="1015" y="13649"/>
                    <a:pt x="788" y="12915"/>
                  </a:cubicBezTo>
                  <a:cubicBezTo>
                    <a:pt x="734" y="12742"/>
                    <a:pt x="723" y="12538"/>
                    <a:pt x="531" y="12454"/>
                  </a:cubicBezTo>
                  <a:cubicBezTo>
                    <a:pt x="627" y="12369"/>
                    <a:pt x="634" y="12262"/>
                    <a:pt x="627" y="12150"/>
                  </a:cubicBezTo>
                  <a:cubicBezTo>
                    <a:pt x="581" y="11920"/>
                    <a:pt x="558" y="11685"/>
                    <a:pt x="554" y="11447"/>
                  </a:cubicBezTo>
                  <a:lnTo>
                    <a:pt x="554" y="11447"/>
                  </a:lnTo>
                  <a:cubicBezTo>
                    <a:pt x="573" y="11520"/>
                    <a:pt x="607" y="11589"/>
                    <a:pt x="650" y="11647"/>
                  </a:cubicBezTo>
                  <a:cubicBezTo>
                    <a:pt x="634" y="11716"/>
                    <a:pt x="673" y="11747"/>
                    <a:pt x="742" y="11747"/>
                  </a:cubicBezTo>
                  <a:lnTo>
                    <a:pt x="711" y="11647"/>
                  </a:lnTo>
                  <a:lnTo>
                    <a:pt x="823" y="10924"/>
                  </a:lnTo>
                  <a:cubicBezTo>
                    <a:pt x="830" y="10867"/>
                    <a:pt x="846" y="10809"/>
                    <a:pt x="857" y="10751"/>
                  </a:cubicBezTo>
                  <a:cubicBezTo>
                    <a:pt x="965" y="10525"/>
                    <a:pt x="1057" y="10290"/>
                    <a:pt x="1069" y="10033"/>
                  </a:cubicBezTo>
                  <a:cubicBezTo>
                    <a:pt x="1149" y="9994"/>
                    <a:pt x="1157" y="9921"/>
                    <a:pt x="1157" y="9841"/>
                  </a:cubicBezTo>
                  <a:lnTo>
                    <a:pt x="1153" y="9833"/>
                  </a:lnTo>
                  <a:cubicBezTo>
                    <a:pt x="1203" y="9822"/>
                    <a:pt x="1234" y="9772"/>
                    <a:pt x="1234" y="9718"/>
                  </a:cubicBezTo>
                  <a:cubicBezTo>
                    <a:pt x="1299" y="9614"/>
                    <a:pt x="1330" y="9487"/>
                    <a:pt x="1441" y="9418"/>
                  </a:cubicBezTo>
                  <a:cubicBezTo>
                    <a:pt x="1472" y="9399"/>
                    <a:pt x="1484" y="9364"/>
                    <a:pt x="1480" y="9330"/>
                  </a:cubicBezTo>
                  <a:lnTo>
                    <a:pt x="1453" y="9330"/>
                  </a:lnTo>
                  <a:cubicBezTo>
                    <a:pt x="1457" y="9330"/>
                    <a:pt x="1476" y="9322"/>
                    <a:pt x="1453" y="9287"/>
                  </a:cubicBezTo>
                  <a:cubicBezTo>
                    <a:pt x="1453" y="9284"/>
                    <a:pt x="1445" y="9284"/>
                    <a:pt x="1445" y="9284"/>
                  </a:cubicBezTo>
                  <a:lnTo>
                    <a:pt x="1457" y="9264"/>
                  </a:lnTo>
                  <a:lnTo>
                    <a:pt x="1472" y="9268"/>
                  </a:lnTo>
                  <a:cubicBezTo>
                    <a:pt x="1475" y="9269"/>
                    <a:pt x="1477" y="9269"/>
                    <a:pt x="1480" y="9269"/>
                  </a:cubicBezTo>
                  <a:cubicBezTo>
                    <a:pt x="1509" y="9269"/>
                    <a:pt x="1538" y="9250"/>
                    <a:pt x="1549" y="9218"/>
                  </a:cubicBezTo>
                  <a:lnTo>
                    <a:pt x="1549" y="9214"/>
                  </a:lnTo>
                  <a:cubicBezTo>
                    <a:pt x="1607" y="9157"/>
                    <a:pt x="1591" y="9065"/>
                    <a:pt x="1633" y="9003"/>
                  </a:cubicBezTo>
                  <a:cubicBezTo>
                    <a:pt x="1676" y="8976"/>
                    <a:pt x="1687" y="8949"/>
                    <a:pt x="1657" y="8930"/>
                  </a:cubicBezTo>
                  <a:cubicBezTo>
                    <a:pt x="1691" y="8892"/>
                    <a:pt x="1722" y="8853"/>
                    <a:pt x="1745" y="8811"/>
                  </a:cubicBezTo>
                  <a:cubicBezTo>
                    <a:pt x="1883" y="8546"/>
                    <a:pt x="2029" y="8284"/>
                    <a:pt x="2168" y="8019"/>
                  </a:cubicBezTo>
                  <a:cubicBezTo>
                    <a:pt x="2184" y="8022"/>
                    <a:pt x="2204" y="8025"/>
                    <a:pt x="2224" y="8025"/>
                  </a:cubicBezTo>
                  <a:cubicBezTo>
                    <a:pt x="2232" y="8025"/>
                    <a:pt x="2240" y="8024"/>
                    <a:pt x="2248" y="8023"/>
                  </a:cubicBezTo>
                  <a:lnTo>
                    <a:pt x="2248" y="8023"/>
                  </a:lnTo>
                  <a:cubicBezTo>
                    <a:pt x="2214" y="8254"/>
                    <a:pt x="2191" y="8484"/>
                    <a:pt x="2252" y="8715"/>
                  </a:cubicBezTo>
                  <a:lnTo>
                    <a:pt x="2268" y="9026"/>
                  </a:lnTo>
                  <a:cubicBezTo>
                    <a:pt x="2248" y="9368"/>
                    <a:pt x="2437" y="9633"/>
                    <a:pt x="2575" y="9918"/>
                  </a:cubicBezTo>
                  <a:cubicBezTo>
                    <a:pt x="2556" y="10041"/>
                    <a:pt x="2617" y="10117"/>
                    <a:pt x="2732" y="10156"/>
                  </a:cubicBezTo>
                  <a:cubicBezTo>
                    <a:pt x="3009" y="10552"/>
                    <a:pt x="3251" y="10978"/>
                    <a:pt x="3732" y="11159"/>
                  </a:cubicBezTo>
                  <a:cubicBezTo>
                    <a:pt x="3924" y="11235"/>
                    <a:pt x="4027" y="11276"/>
                    <a:pt x="4110" y="11276"/>
                  </a:cubicBezTo>
                  <a:cubicBezTo>
                    <a:pt x="4207" y="11276"/>
                    <a:pt x="4278" y="11221"/>
                    <a:pt x="4431" y="11101"/>
                  </a:cubicBezTo>
                  <a:cubicBezTo>
                    <a:pt x="4258" y="11051"/>
                    <a:pt x="4089" y="11051"/>
                    <a:pt x="3970" y="10936"/>
                  </a:cubicBezTo>
                  <a:cubicBezTo>
                    <a:pt x="3962" y="10936"/>
                    <a:pt x="3962" y="10940"/>
                    <a:pt x="3962" y="10940"/>
                  </a:cubicBezTo>
                  <a:lnTo>
                    <a:pt x="3970" y="10936"/>
                  </a:lnTo>
                  <a:lnTo>
                    <a:pt x="3970" y="10936"/>
                  </a:lnTo>
                  <a:cubicBezTo>
                    <a:pt x="3970" y="10940"/>
                    <a:pt x="3962" y="10940"/>
                    <a:pt x="3962" y="10944"/>
                  </a:cubicBezTo>
                  <a:lnTo>
                    <a:pt x="3962" y="10940"/>
                  </a:lnTo>
                  <a:lnTo>
                    <a:pt x="3962" y="10936"/>
                  </a:lnTo>
                  <a:lnTo>
                    <a:pt x="3977" y="10732"/>
                  </a:lnTo>
                  <a:cubicBezTo>
                    <a:pt x="4066" y="10636"/>
                    <a:pt x="4181" y="10552"/>
                    <a:pt x="4143" y="10402"/>
                  </a:cubicBezTo>
                  <a:cubicBezTo>
                    <a:pt x="4121" y="10323"/>
                    <a:pt x="4060" y="10257"/>
                    <a:pt x="3977" y="10257"/>
                  </a:cubicBezTo>
                  <a:cubicBezTo>
                    <a:pt x="3959" y="10257"/>
                    <a:pt x="3940" y="10260"/>
                    <a:pt x="3920" y="10267"/>
                  </a:cubicBezTo>
                  <a:cubicBezTo>
                    <a:pt x="3858" y="10290"/>
                    <a:pt x="3878" y="10383"/>
                    <a:pt x="3885" y="10444"/>
                  </a:cubicBezTo>
                  <a:cubicBezTo>
                    <a:pt x="3874" y="10498"/>
                    <a:pt x="3862" y="10552"/>
                    <a:pt x="3847" y="10602"/>
                  </a:cubicBezTo>
                  <a:cubicBezTo>
                    <a:pt x="3732" y="10652"/>
                    <a:pt x="3828" y="10840"/>
                    <a:pt x="3666" y="10871"/>
                  </a:cubicBezTo>
                  <a:cubicBezTo>
                    <a:pt x="3324" y="10667"/>
                    <a:pt x="3048" y="10363"/>
                    <a:pt x="2867" y="10006"/>
                  </a:cubicBezTo>
                  <a:lnTo>
                    <a:pt x="2767" y="9822"/>
                  </a:lnTo>
                  <a:cubicBezTo>
                    <a:pt x="2836" y="9772"/>
                    <a:pt x="2844" y="9695"/>
                    <a:pt x="2782" y="9656"/>
                  </a:cubicBezTo>
                  <a:cubicBezTo>
                    <a:pt x="2617" y="9545"/>
                    <a:pt x="2686" y="9441"/>
                    <a:pt x="2767" y="9326"/>
                  </a:cubicBezTo>
                  <a:cubicBezTo>
                    <a:pt x="2855" y="9264"/>
                    <a:pt x="2882" y="9138"/>
                    <a:pt x="3013" y="9118"/>
                  </a:cubicBezTo>
                  <a:cubicBezTo>
                    <a:pt x="3186" y="9091"/>
                    <a:pt x="3171" y="8949"/>
                    <a:pt x="3171" y="8826"/>
                  </a:cubicBezTo>
                  <a:cubicBezTo>
                    <a:pt x="3305" y="8661"/>
                    <a:pt x="3167" y="8584"/>
                    <a:pt x="3059" y="8503"/>
                  </a:cubicBezTo>
                  <a:cubicBezTo>
                    <a:pt x="3067" y="8407"/>
                    <a:pt x="2859" y="8311"/>
                    <a:pt x="3048" y="8211"/>
                  </a:cubicBezTo>
                  <a:cubicBezTo>
                    <a:pt x="3144" y="8162"/>
                    <a:pt x="3244" y="8104"/>
                    <a:pt x="3167" y="7996"/>
                  </a:cubicBezTo>
                  <a:cubicBezTo>
                    <a:pt x="3140" y="7958"/>
                    <a:pt x="3105" y="7944"/>
                    <a:pt x="3067" y="7944"/>
                  </a:cubicBezTo>
                  <a:cubicBezTo>
                    <a:pt x="3004" y="7944"/>
                    <a:pt x="2935" y="7984"/>
                    <a:pt x="2886" y="8008"/>
                  </a:cubicBezTo>
                  <a:cubicBezTo>
                    <a:pt x="2644" y="8138"/>
                    <a:pt x="2709" y="8327"/>
                    <a:pt x="2829" y="8507"/>
                  </a:cubicBezTo>
                  <a:cubicBezTo>
                    <a:pt x="2844" y="8619"/>
                    <a:pt x="2982" y="8600"/>
                    <a:pt x="3017" y="8692"/>
                  </a:cubicBezTo>
                  <a:cubicBezTo>
                    <a:pt x="2971" y="8711"/>
                    <a:pt x="2940" y="8765"/>
                    <a:pt x="2952" y="8815"/>
                  </a:cubicBezTo>
                  <a:lnTo>
                    <a:pt x="2902" y="8911"/>
                  </a:lnTo>
                  <a:lnTo>
                    <a:pt x="2656" y="9045"/>
                  </a:lnTo>
                  <a:cubicBezTo>
                    <a:pt x="2644" y="9047"/>
                    <a:pt x="2634" y="9047"/>
                    <a:pt x="2624" y="9047"/>
                  </a:cubicBezTo>
                  <a:cubicBezTo>
                    <a:pt x="2414" y="9047"/>
                    <a:pt x="2492" y="8788"/>
                    <a:pt x="2360" y="8715"/>
                  </a:cubicBezTo>
                  <a:lnTo>
                    <a:pt x="2364" y="7720"/>
                  </a:lnTo>
                  <a:cubicBezTo>
                    <a:pt x="2456" y="7554"/>
                    <a:pt x="2444" y="7370"/>
                    <a:pt x="2425" y="7189"/>
                  </a:cubicBezTo>
                  <a:cubicBezTo>
                    <a:pt x="2463" y="7097"/>
                    <a:pt x="2471" y="6990"/>
                    <a:pt x="2440" y="6893"/>
                  </a:cubicBezTo>
                  <a:cubicBezTo>
                    <a:pt x="2667" y="6655"/>
                    <a:pt x="3013" y="6555"/>
                    <a:pt x="3163" y="6221"/>
                  </a:cubicBezTo>
                  <a:cubicBezTo>
                    <a:pt x="3190" y="6159"/>
                    <a:pt x="3240" y="6117"/>
                    <a:pt x="3171" y="6056"/>
                  </a:cubicBezTo>
                  <a:cubicBezTo>
                    <a:pt x="3148" y="6033"/>
                    <a:pt x="3127" y="6025"/>
                    <a:pt x="3106" y="6025"/>
                  </a:cubicBezTo>
                  <a:cubicBezTo>
                    <a:pt x="3051" y="6025"/>
                    <a:pt x="3002" y="6086"/>
                    <a:pt x="2952" y="6086"/>
                  </a:cubicBezTo>
                  <a:lnTo>
                    <a:pt x="2944" y="6086"/>
                  </a:lnTo>
                  <a:lnTo>
                    <a:pt x="2952" y="6083"/>
                  </a:lnTo>
                  <a:cubicBezTo>
                    <a:pt x="2905" y="5867"/>
                    <a:pt x="3067" y="5737"/>
                    <a:pt x="3174" y="5595"/>
                  </a:cubicBezTo>
                  <a:cubicBezTo>
                    <a:pt x="3129" y="5538"/>
                    <a:pt x="3095" y="5517"/>
                    <a:pt x="3067" y="5517"/>
                  </a:cubicBezTo>
                  <a:cubicBezTo>
                    <a:pt x="2985" y="5517"/>
                    <a:pt x="2954" y="5692"/>
                    <a:pt x="2871" y="5692"/>
                  </a:cubicBezTo>
                  <a:cubicBezTo>
                    <a:pt x="2867" y="5692"/>
                    <a:pt x="2863" y="5691"/>
                    <a:pt x="2859" y="5691"/>
                  </a:cubicBezTo>
                  <a:cubicBezTo>
                    <a:pt x="2786" y="5810"/>
                    <a:pt x="2748" y="5944"/>
                    <a:pt x="2748" y="6083"/>
                  </a:cubicBezTo>
                  <a:cubicBezTo>
                    <a:pt x="2598" y="6179"/>
                    <a:pt x="2552" y="6325"/>
                    <a:pt x="2548" y="6486"/>
                  </a:cubicBezTo>
                  <a:cubicBezTo>
                    <a:pt x="2425" y="6598"/>
                    <a:pt x="2341" y="6721"/>
                    <a:pt x="2364" y="6893"/>
                  </a:cubicBezTo>
                  <a:cubicBezTo>
                    <a:pt x="2348" y="6920"/>
                    <a:pt x="2337" y="6943"/>
                    <a:pt x="2325" y="6970"/>
                  </a:cubicBezTo>
                  <a:cubicBezTo>
                    <a:pt x="2168" y="7155"/>
                    <a:pt x="2302" y="7385"/>
                    <a:pt x="2229" y="7577"/>
                  </a:cubicBezTo>
                  <a:cubicBezTo>
                    <a:pt x="2098" y="7600"/>
                    <a:pt x="2072" y="7693"/>
                    <a:pt x="2075" y="7804"/>
                  </a:cubicBezTo>
                  <a:cubicBezTo>
                    <a:pt x="2052" y="7823"/>
                    <a:pt x="2033" y="7850"/>
                    <a:pt x="2033" y="7885"/>
                  </a:cubicBezTo>
                  <a:cubicBezTo>
                    <a:pt x="1779" y="8192"/>
                    <a:pt x="1557" y="8523"/>
                    <a:pt x="1437" y="8911"/>
                  </a:cubicBezTo>
                  <a:cubicBezTo>
                    <a:pt x="1284" y="9161"/>
                    <a:pt x="1022" y="9353"/>
                    <a:pt x="1003" y="9679"/>
                  </a:cubicBezTo>
                  <a:cubicBezTo>
                    <a:pt x="938" y="9752"/>
                    <a:pt x="861" y="9822"/>
                    <a:pt x="850" y="9929"/>
                  </a:cubicBezTo>
                  <a:cubicBezTo>
                    <a:pt x="811" y="10167"/>
                    <a:pt x="773" y="10402"/>
                    <a:pt x="734" y="10632"/>
                  </a:cubicBezTo>
                  <a:lnTo>
                    <a:pt x="696" y="10809"/>
                  </a:lnTo>
                  <a:cubicBezTo>
                    <a:pt x="631" y="10928"/>
                    <a:pt x="577" y="11055"/>
                    <a:pt x="538" y="11189"/>
                  </a:cubicBezTo>
                  <a:cubicBezTo>
                    <a:pt x="558" y="10786"/>
                    <a:pt x="596" y="10386"/>
                    <a:pt x="657" y="9987"/>
                  </a:cubicBezTo>
                  <a:cubicBezTo>
                    <a:pt x="638" y="9848"/>
                    <a:pt x="634" y="9710"/>
                    <a:pt x="654" y="9576"/>
                  </a:cubicBezTo>
                  <a:lnTo>
                    <a:pt x="1019" y="8507"/>
                  </a:lnTo>
                  <a:cubicBezTo>
                    <a:pt x="1053" y="8427"/>
                    <a:pt x="1088" y="8342"/>
                    <a:pt x="1119" y="8258"/>
                  </a:cubicBezTo>
                  <a:cubicBezTo>
                    <a:pt x="1145" y="8219"/>
                    <a:pt x="1169" y="8177"/>
                    <a:pt x="1188" y="8135"/>
                  </a:cubicBezTo>
                  <a:cubicBezTo>
                    <a:pt x="1222" y="8073"/>
                    <a:pt x="1249" y="8015"/>
                    <a:pt x="1280" y="7950"/>
                  </a:cubicBezTo>
                  <a:cubicBezTo>
                    <a:pt x="1299" y="7912"/>
                    <a:pt x="1322" y="7873"/>
                    <a:pt x="1341" y="7831"/>
                  </a:cubicBezTo>
                  <a:lnTo>
                    <a:pt x="1357" y="7804"/>
                  </a:lnTo>
                  <a:cubicBezTo>
                    <a:pt x="1453" y="7677"/>
                    <a:pt x="1530" y="7535"/>
                    <a:pt x="1580" y="7385"/>
                  </a:cubicBezTo>
                  <a:cubicBezTo>
                    <a:pt x="1595" y="7362"/>
                    <a:pt x="1610" y="7335"/>
                    <a:pt x="1626" y="7316"/>
                  </a:cubicBezTo>
                  <a:cubicBezTo>
                    <a:pt x="1649" y="7285"/>
                    <a:pt x="1672" y="7247"/>
                    <a:pt x="1691" y="7209"/>
                  </a:cubicBezTo>
                  <a:cubicBezTo>
                    <a:pt x="1722" y="7151"/>
                    <a:pt x="1745" y="7097"/>
                    <a:pt x="1768" y="7036"/>
                  </a:cubicBezTo>
                  <a:cubicBezTo>
                    <a:pt x="1779" y="7005"/>
                    <a:pt x="1783" y="6978"/>
                    <a:pt x="1787" y="6943"/>
                  </a:cubicBezTo>
                  <a:cubicBezTo>
                    <a:pt x="1864" y="6851"/>
                    <a:pt x="1922" y="6740"/>
                    <a:pt x="1956" y="6624"/>
                  </a:cubicBezTo>
                  <a:lnTo>
                    <a:pt x="2129" y="6386"/>
                  </a:lnTo>
                  <a:lnTo>
                    <a:pt x="2137" y="6371"/>
                  </a:lnTo>
                  <a:cubicBezTo>
                    <a:pt x="2175" y="6367"/>
                    <a:pt x="2210" y="6329"/>
                    <a:pt x="2206" y="6290"/>
                  </a:cubicBezTo>
                  <a:cubicBezTo>
                    <a:pt x="2233" y="6275"/>
                    <a:pt x="2252" y="6240"/>
                    <a:pt x="2248" y="6209"/>
                  </a:cubicBezTo>
                  <a:cubicBezTo>
                    <a:pt x="2298" y="6190"/>
                    <a:pt x="2329" y="6136"/>
                    <a:pt x="2325" y="6083"/>
                  </a:cubicBezTo>
                  <a:cubicBezTo>
                    <a:pt x="2348" y="6075"/>
                    <a:pt x="2360" y="6048"/>
                    <a:pt x="2356" y="6025"/>
                  </a:cubicBezTo>
                  <a:cubicBezTo>
                    <a:pt x="2406" y="6002"/>
                    <a:pt x="2444" y="5952"/>
                    <a:pt x="2452" y="5891"/>
                  </a:cubicBezTo>
                  <a:cubicBezTo>
                    <a:pt x="2498" y="5883"/>
                    <a:pt x="2536" y="5837"/>
                    <a:pt x="2552" y="5791"/>
                  </a:cubicBezTo>
                  <a:lnTo>
                    <a:pt x="2836" y="5541"/>
                  </a:lnTo>
                  <a:cubicBezTo>
                    <a:pt x="3163" y="5502"/>
                    <a:pt x="3228" y="5218"/>
                    <a:pt x="3355" y="4991"/>
                  </a:cubicBezTo>
                  <a:cubicBezTo>
                    <a:pt x="3509" y="4738"/>
                    <a:pt x="3770" y="4588"/>
                    <a:pt x="3962" y="4373"/>
                  </a:cubicBezTo>
                  <a:cubicBezTo>
                    <a:pt x="4419" y="4104"/>
                    <a:pt x="4750" y="3681"/>
                    <a:pt x="5180" y="3377"/>
                  </a:cubicBezTo>
                  <a:cubicBezTo>
                    <a:pt x="5841" y="2993"/>
                    <a:pt x="6479" y="2570"/>
                    <a:pt x="7167" y="2236"/>
                  </a:cubicBezTo>
                  <a:cubicBezTo>
                    <a:pt x="7955" y="1852"/>
                    <a:pt x="8765" y="1502"/>
                    <a:pt x="9611" y="1245"/>
                  </a:cubicBezTo>
                  <a:cubicBezTo>
                    <a:pt x="9619" y="1245"/>
                    <a:pt x="9626" y="1246"/>
                    <a:pt x="9634" y="1246"/>
                  </a:cubicBezTo>
                  <a:cubicBezTo>
                    <a:pt x="9783" y="1246"/>
                    <a:pt x="9894" y="1143"/>
                    <a:pt x="10026" y="1106"/>
                  </a:cubicBezTo>
                  <a:cubicBezTo>
                    <a:pt x="10041" y="1111"/>
                    <a:pt x="10057" y="1113"/>
                    <a:pt x="10073" y="1113"/>
                  </a:cubicBezTo>
                  <a:cubicBezTo>
                    <a:pt x="10125" y="1113"/>
                    <a:pt x="10177" y="1089"/>
                    <a:pt x="10206" y="1045"/>
                  </a:cubicBezTo>
                  <a:cubicBezTo>
                    <a:pt x="10752" y="899"/>
                    <a:pt x="11313" y="841"/>
                    <a:pt x="11840" y="649"/>
                  </a:cubicBezTo>
                  <a:cubicBezTo>
                    <a:pt x="11877" y="654"/>
                    <a:pt x="11914" y="657"/>
                    <a:pt x="11951" y="657"/>
                  </a:cubicBezTo>
                  <a:cubicBezTo>
                    <a:pt x="12027" y="657"/>
                    <a:pt x="12102" y="646"/>
                    <a:pt x="12178" y="622"/>
                  </a:cubicBezTo>
                  <a:cubicBezTo>
                    <a:pt x="12220" y="622"/>
                    <a:pt x="12258" y="618"/>
                    <a:pt x="12301" y="607"/>
                  </a:cubicBezTo>
                  <a:cubicBezTo>
                    <a:pt x="12347" y="599"/>
                    <a:pt x="12389" y="584"/>
                    <a:pt x="12427" y="568"/>
                  </a:cubicBezTo>
                  <a:cubicBezTo>
                    <a:pt x="12462" y="553"/>
                    <a:pt x="12493" y="545"/>
                    <a:pt x="12527" y="534"/>
                  </a:cubicBezTo>
                  <a:cubicBezTo>
                    <a:pt x="12581" y="534"/>
                    <a:pt x="12639" y="530"/>
                    <a:pt x="12693" y="511"/>
                  </a:cubicBezTo>
                  <a:cubicBezTo>
                    <a:pt x="12777" y="511"/>
                    <a:pt x="12858" y="522"/>
                    <a:pt x="12946" y="534"/>
                  </a:cubicBezTo>
                  <a:cubicBezTo>
                    <a:pt x="13211" y="515"/>
                    <a:pt x="13484" y="511"/>
                    <a:pt x="13684" y="292"/>
                  </a:cubicBezTo>
                  <a:cubicBezTo>
                    <a:pt x="13692" y="276"/>
                    <a:pt x="13692" y="261"/>
                    <a:pt x="13692" y="253"/>
                  </a:cubicBezTo>
                  <a:close/>
                  <a:moveTo>
                    <a:pt x="13873" y="0"/>
                  </a:moveTo>
                  <a:cubicBezTo>
                    <a:pt x="13782" y="0"/>
                    <a:pt x="13690" y="23"/>
                    <a:pt x="13599" y="42"/>
                  </a:cubicBezTo>
                  <a:lnTo>
                    <a:pt x="13403" y="65"/>
                  </a:lnTo>
                  <a:cubicBezTo>
                    <a:pt x="13373" y="80"/>
                    <a:pt x="13357" y="119"/>
                    <a:pt x="13369" y="146"/>
                  </a:cubicBezTo>
                  <a:lnTo>
                    <a:pt x="13357" y="146"/>
                  </a:lnTo>
                  <a:cubicBezTo>
                    <a:pt x="13330" y="142"/>
                    <a:pt x="13300" y="130"/>
                    <a:pt x="13277" y="123"/>
                  </a:cubicBezTo>
                  <a:cubicBezTo>
                    <a:pt x="13254" y="119"/>
                    <a:pt x="13231" y="116"/>
                    <a:pt x="13209" y="116"/>
                  </a:cubicBezTo>
                  <a:cubicBezTo>
                    <a:pt x="13167" y="116"/>
                    <a:pt x="13129" y="126"/>
                    <a:pt x="13096" y="161"/>
                  </a:cubicBezTo>
                  <a:lnTo>
                    <a:pt x="13069" y="188"/>
                  </a:lnTo>
                  <a:lnTo>
                    <a:pt x="13038" y="180"/>
                  </a:lnTo>
                  <a:cubicBezTo>
                    <a:pt x="12947" y="219"/>
                    <a:pt x="12854" y="222"/>
                    <a:pt x="12761" y="222"/>
                  </a:cubicBezTo>
                  <a:cubicBezTo>
                    <a:pt x="12745" y="222"/>
                    <a:pt x="12729" y="222"/>
                    <a:pt x="12714" y="222"/>
                  </a:cubicBezTo>
                  <a:cubicBezTo>
                    <a:pt x="12694" y="222"/>
                    <a:pt x="12674" y="222"/>
                    <a:pt x="12654" y="223"/>
                  </a:cubicBezTo>
                  <a:cubicBezTo>
                    <a:pt x="12616" y="234"/>
                    <a:pt x="12581" y="253"/>
                    <a:pt x="12550" y="276"/>
                  </a:cubicBezTo>
                  <a:cubicBezTo>
                    <a:pt x="12531" y="265"/>
                    <a:pt x="12512" y="261"/>
                    <a:pt x="12493" y="257"/>
                  </a:cubicBezTo>
                  <a:cubicBezTo>
                    <a:pt x="12474" y="273"/>
                    <a:pt x="12446" y="281"/>
                    <a:pt x="12420" y="281"/>
                  </a:cubicBezTo>
                  <a:cubicBezTo>
                    <a:pt x="12415" y="281"/>
                    <a:pt x="12410" y="281"/>
                    <a:pt x="12404" y="280"/>
                  </a:cubicBezTo>
                  <a:cubicBezTo>
                    <a:pt x="12397" y="296"/>
                    <a:pt x="12393" y="311"/>
                    <a:pt x="12389" y="330"/>
                  </a:cubicBezTo>
                  <a:cubicBezTo>
                    <a:pt x="12358" y="330"/>
                    <a:pt x="12331" y="334"/>
                    <a:pt x="12301" y="338"/>
                  </a:cubicBezTo>
                  <a:cubicBezTo>
                    <a:pt x="12205" y="380"/>
                    <a:pt x="12097" y="373"/>
                    <a:pt x="12005" y="434"/>
                  </a:cubicBezTo>
                  <a:cubicBezTo>
                    <a:pt x="11989" y="449"/>
                    <a:pt x="11974" y="465"/>
                    <a:pt x="11966" y="484"/>
                  </a:cubicBezTo>
                  <a:lnTo>
                    <a:pt x="11774" y="515"/>
                  </a:lnTo>
                  <a:cubicBezTo>
                    <a:pt x="11790" y="511"/>
                    <a:pt x="11797" y="495"/>
                    <a:pt x="11793" y="484"/>
                  </a:cubicBezTo>
                  <a:cubicBezTo>
                    <a:pt x="11793" y="476"/>
                    <a:pt x="11790" y="472"/>
                    <a:pt x="11782" y="469"/>
                  </a:cubicBezTo>
                  <a:lnTo>
                    <a:pt x="11605" y="503"/>
                  </a:lnTo>
                  <a:cubicBezTo>
                    <a:pt x="11601" y="526"/>
                    <a:pt x="11590" y="549"/>
                    <a:pt x="11578" y="568"/>
                  </a:cubicBezTo>
                  <a:lnTo>
                    <a:pt x="11182" y="592"/>
                  </a:lnTo>
                  <a:cubicBezTo>
                    <a:pt x="11029" y="688"/>
                    <a:pt x="10856" y="684"/>
                    <a:pt x="10687" y="703"/>
                  </a:cubicBezTo>
                  <a:cubicBezTo>
                    <a:pt x="10571" y="830"/>
                    <a:pt x="10372" y="734"/>
                    <a:pt x="10272" y="887"/>
                  </a:cubicBezTo>
                  <a:lnTo>
                    <a:pt x="9987" y="907"/>
                  </a:lnTo>
                  <a:lnTo>
                    <a:pt x="9972" y="976"/>
                  </a:lnTo>
                  <a:lnTo>
                    <a:pt x="9964" y="983"/>
                  </a:lnTo>
                  <a:lnTo>
                    <a:pt x="9791" y="1007"/>
                  </a:lnTo>
                  <a:cubicBezTo>
                    <a:pt x="9784" y="1028"/>
                    <a:pt x="9777" y="1050"/>
                    <a:pt x="9763" y="1075"/>
                  </a:cubicBezTo>
                  <a:lnTo>
                    <a:pt x="9763" y="1075"/>
                  </a:lnTo>
                  <a:lnTo>
                    <a:pt x="9745" y="1053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2" y="1077"/>
                    <a:pt x="9763" y="1076"/>
                    <a:pt x="9763" y="1075"/>
                  </a:cubicBezTo>
                  <a:lnTo>
                    <a:pt x="9763" y="1075"/>
                  </a:lnTo>
                  <a:lnTo>
                    <a:pt x="9776" y="1091"/>
                  </a:lnTo>
                  <a:lnTo>
                    <a:pt x="9772" y="1095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1" y="1079"/>
                    <a:pt x="9761" y="1079"/>
                    <a:pt x="9761" y="1080"/>
                  </a:cubicBezTo>
                  <a:cubicBezTo>
                    <a:pt x="9737" y="1082"/>
                    <a:pt x="9712" y="1082"/>
                    <a:pt x="9688" y="1082"/>
                  </a:cubicBezTo>
                  <a:cubicBezTo>
                    <a:pt x="9684" y="1082"/>
                    <a:pt x="9680" y="1082"/>
                    <a:pt x="9676" y="1082"/>
                  </a:cubicBezTo>
                  <a:cubicBezTo>
                    <a:pt x="9591" y="1082"/>
                    <a:pt x="9508" y="1084"/>
                    <a:pt x="9453" y="1179"/>
                  </a:cubicBezTo>
                  <a:cubicBezTo>
                    <a:pt x="9420" y="1173"/>
                    <a:pt x="9388" y="1170"/>
                    <a:pt x="9356" y="1170"/>
                  </a:cubicBezTo>
                  <a:cubicBezTo>
                    <a:pt x="9186" y="1170"/>
                    <a:pt x="9036" y="1255"/>
                    <a:pt x="8877" y="1310"/>
                  </a:cubicBezTo>
                  <a:cubicBezTo>
                    <a:pt x="8819" y="1379"/>
                    <a:pt x="8739" y="1387"/>
                    <a:pt x="8658" y="1387"/>
                  </a:cubicBezTo>
                  <a:cubicBezTo>
                    <a:pt x="8573" y="1464"/>
                    <a:pt x="8470" y="1483"/>
                    <a:pt x="8370" y="1506"/>
                  </a:cubicBezTo>
                  <a:lnTo>
                    <a:pt x="7855" y="1698"/>
                  </a:lnTo>
                  <a:cubicBezTo>
                    <a:pt x="7766" y="1760"/>
                    <a:pt x="7659" y="1794"/>
                    <a:pt x="7547" y="1794"/>
                  </a:cubicBezTo>
                  <a:cubicBezTo>
                    <a:pt x="7474" y="1890"/>
                    <a:pt x="7363" y="1898"/>
                    <a:pt x="7259" y="1917"/>
                  </a:cubicBezTo>
                  <a:cubicBezTo>
                    <a:pt x="7205" y="1994"/>
                    <a:pt x="7125" y="1994"/>
                    <a:pt x="7044" y="2002"/>
                  </a:cubicBezTo>
                  <a:cubicBezTo>
                    <a:pt x="7005" y="2067"/>
                    <a:pt x="6940" y="2117"/>
                    <a:pt x="6863" y="2125"/>
                  </a:cubicBezTo>
                  <a:cubicBezTo>
                    <a:pt x="6845" y="2172"/>
                    <a:pt x="6800" y="2198"/>
                    <a:pt x="6750" y="2198"/>
                  </a:cubicBezTo>
                  <a:cubicBezTo>
                    <a:pt x="6747" y="2198"/>
                    <a:pt x="6744" y="2198"/>
                    <a:pt x="6740" y="2198"/>
                  </a:cubicBezTo>
                  <a:cubicBezTo>
                    <a:pt x="6702" y="2263"/>
                    <a:pt x="6629" y="2313"/>
                    <a:pt x="6548" y="2313"/>
                  </a:cubicBezTo>
                  <a:lnTo>
                    <a:pt x="6049" y="2620"/>
                  </a:lnTo>
                  <a:cubicBezTo>
                    <a:pt x="6006" y="2697"/>
                    <a:pt x="5930" y="2717"/>
                    <a:pt x="5845" y="2720"/>
                  </a:cubicBezTo>
                  <a:cubicBezTo>
                    <a:pt x="5827" y="2767"/>
                    <a:pt x="5785" y="2798"/>
                    <a:pt x="5735" y="2798"/>
                  </a:cubicBezTo>
                  <a:cubicBezTo>
                    <a:pt x="5732" y="2798"/>
                    <a:pt x="5729" y="2797"/>
                    <a:pt x="5726" y="2797"/>
                  </a:cubicBezTo>
                  <a:cubicBezTo>
                    <a:pt x="5649" y="2897"/>
                    <a:pt x="5564" y="2985"/>
                    <a:pt x="5434" y="3012"/>
                  </a:cubicBezTo>
                  <a:cubicBezTo>
                    <a:pt x="5361" y="3124"/>
                    <a:pt x="5249" y="3178"/>
                    <a:pt x="5130" y="3216"/>
                  </a:cubicBezTo>
                  <a:cubicBezTo>
                    <a:pt x="5130" y="3243"/>
                    <a:pt x="5123" y="3266"/>
                    <a:pt x="5111" y="3293"/>
                  </a:cubicBezTo>
                  <a:lnTo>
                    <a:pt x="4938" y="3331"/>
                  </a:lnTo>
                  <a:cubicBezTo>
                    <a:pt x="4719" y="3520"/>
                    <a:pt x="4500" y="3716"/>
                    <a:pt x="4227" y="3831"/>
                  </a:cubicBezTo>
                  <a:cubicBezTo>
                    <a:pt x="4074" y="3977"/>
                    <a:pt x="3924" y="4138"/>
                    <a:pt x="3724" y="4234"/>
                  </a:cubicBezTo>
                  <a:cubicBezTo>
                    <a:pt x="3724" y="4261"/>
                    <a:pt x="3724" y="4292"/>
                    <a:pt x="3720" y="4319"/>
                  </a:cubicBezTo>
                  <a:cubicBezTo>
                    <a:pt x="3497" y="4396"/>
                    <a:pt x="3382" y="4607"/>
                    <a:pt x="3194" y="4730"/>
                  </a:cubicBezTo>
                  <a:lnTo>
                    <a:pt x="3205" y="4719"/>
                  </a:lnTo>
                  <a:lnTo>
                    <a:pt x="3205" y="4719"/>
                  </a:lnTo>
                  <a:cubicBezTo>
                    <a:pt x="3067" y="4815"/>
                    <a:pt x="2978" y="4972"/>
                    <a:pt x="2817" y="5041"/>
                  </a:cubicBezTo>
                  <a:cubicBezTo>
                    <a:pt x="2809" y="5122"/>
                    <a:pt x="2805" y="5203"/>
                    <a:pt x="2709" y="5241"/>
                  </a:cubicBezTo>
                  <a:cubicBezTo>
                    <a:pt x="2636" y="5372"/>
                    <a:pt x="2533" y="5472"/>
                    <a:pt x="2402" y="5541"/>
                  </a:cubicBezTo>
                  <a:cubicBezTo>
                    <a:pt x="2402" y="5675"/>
                    <a:pt x="2337" y="5787"/>
                    <a:pt x="2271" y="5894"/>
                  </a:cubicBezTo>
                  <a:cubicBezTo>
                    <a:pt x="2168" y="5925"/>
                    <a:pt x="2091" y="6021"/>
                    <a:pt x="2091" y="6133"/>
                  </a:cubicBezTo>
                  <a:lnTo>
                    <a:pt x="2087" y="6136"/>
                  </a:lnTo>
                  <a:cubicBezTo>
                    <a:pt x="1937" y="6190"/>
                    <a:pt x="2033" y="6386"/>
                    <a:pt x="1899" y="6448"/>
                  </a:cubicBezTo>
                  <a:cubicBezTo>
                    <a:pt x="1899" y="6478"/>
                    <a:pt x="1895" y="6505"/>
                    <a:pt x="1883" y="6536"/>
                  </a:cubicBezTo>
                  <a:cubicBezTo>
                    <a:pt x="1856" y="6544"/>
                    <a:pt x="1826" y="6548"/>
                    <a:pt x="1799" y="6555"/>
                  </a:cubicBezTo>
                  <a:cubicBezTo>
                    <a:pt x="1799" y="6605"/>
                    <a:pt x="1760" y="6651"/>
                    <a:pt x="1710" y="6663"/>
                  </a:cubicBezTo>
                  <a:cubicBezTo>
                    <a:pt x="1695" y="6713"/>
                    <a:pt x="1683" y="6759"/>
                    <a:pt x="1668" y="6813"/>
                  </a:cubicBezTo>
                  <a:lnTo>
                    <a:pt x="1683" y="6828"/>
                  </a:lnTo>
                  <a:cubicBezTo>
                    <a:pt x="1672" y="6832"/>
                    <a:pt x="1664" y="6843"/>
                    <a:pt x="1653" y="6847"/>
                  </a:cubicBezTo>
                  <a:cubicBezTo>
                    <a:pt x="1657" y="6836"/>
                    <a:pt x="1664" y="6832"/>
                    <a:pt x="1664" y="6824"/>
                  </a:cubicBezTo>
                  <a:cubicBezTo>
                    <a:pt x="1633" y="6824"/>
                    <a:pt x="1610" y="6832"/>
                    <a:pt x="1587" y="6843"/>
                  </a:cubicBezTo>
                  <a:cubicBezTo>
                    <a:pt x="1576" y="6867"/>
                    <a:pt x="1572" y="6890"/>
                    <a:pt x="1576" y="6909"/>
                  </a:cubicBezTo>
                  <a:lnTo>
                    <a:pt x="1572" y="6913"/>
                  </a:lnTo>
                  <a:lnTo>
                    <a:pt x="1553" y="6932"/>
                  </a:lnTo>
                  <a:cubicBezTo>
                    <a:pt x="1534" y="6940"/>
                    <a:pt x="1511" y="6943"/>
                    <a:pt x="1491" y="6947"/>
                  </a:cubicBezTo>
                  <a:lnTo>
                    <a:pt x="1491" y="7001"/>
                  </a:lnTo>
                  <a:cubicBezTo>
                    <a:pt x="1472" y="7020"/>
                    <a:pt x="1457" y="7039"/>
                    <a:pt x="1441" y="7059"/>
                  </a:cubicBezTo>
                  <a:cubicBezTo>
                    <a:pt x="1426" y="7063"/>
                    <a:pt x="1418" y="7063"/>
                    <a:pt x="1403" y="7063"/>
                  </a:cubicBezTo>
                  <a:lnTo>
                    <a:pt x="1384" y="7162"/>
                  </a:lnTo>
                  <a:cubicBezTo>
                    <a:pt x="1376" y="7178"/>
                    <a:pt x="1368" y="7197"/>
                    <a:pt x="1361" y="7212"/>
                  </a:cubicBezTo>
                  <a:cubicBezTo>
                    <a:pt x="1349" y="7228"/>
                    <a:pt x="1349" y="7232"/>
                    <a:pt x="1341" y="7247"/>
                  </a:cubicBezTo>
                  <a:cubicBezTo>
                    <a:pt x="1326" y="7251"/>
                    <a:pt x="1307" y="7255"/>
                    <a:pt x="1291" y="7258"/>
                  </a:cubicBezTo>
                  <a:cubicBezTo>
                    <a:pt x="1288" y="7293"/>
                    <a:pt x="1288" y="7328"/>
                    <a:pt x="1284" y="7366"/>
                  </a:cubicBezTo>
                  <a:cubicBezTo>
                    <a:pt x="1280" y="7374"/>
                    <a:pt x="1272" y="7389"/>
                    <a:pt x="1268" y="7401"/>
                  </a:cubicBezTo>
                  <a:cubicBezTo>
                    <a:pt x="1261" y="7424"/>
                    <a:pt x="1249" y="7443"/>
                    <a:pt x="1245" y="7470"/>
                  </a:cubicBezTo>
                  <a:cubicBezTo>
                    <a:pt x="1230" y="7481"/>
                    <a:pt x="1215" y="7489"/>
                    <a:pt x="1195" y="7497"/>
                  </a:cubicBezTo>
                  <a:cubicBezTo>
                    <a:pt x="1207" y="7520"/>
                    <a:pt x="1195" y="7547"/>
                    <a:pt x="1172" y="7558"/>
                  </a:cubicBezTo>
                  <a:cubicBezTo>
                    <a:pt x="1169" y="7558"/>
                    <a:pt x="1169" y="7558"/>
                    <a:pt x="1165" y="7562"/>
                  </a:cubicBezTo>
                  <a:cubicBezTo>
                    <a:pt x="1157" y="7562"/>
                    <a:pt x="1149" y="7574"/>
                    <a:pt x="1145" y="7597"/>
                  </a:cubicBezTo>
                  <a:cubicBezTo>
                    <a:pt x="1138" y="7616"/>
                    <a:pt x="1149" y="7631"/>
                    <a:pt x="1157" y="7639"/>
                  </a:cubicBezTo>
                  <a:cubicBezTo>
                    <a:pt x="1153" y="7650"/>
                    <a:pt x="1145" y="7654"/>
                    <a:pt x="1138" y="7662"/>
                  </a:cubicBezTo>
                  <a:cubicBezTo>
                    <a:pt x="1126" y="7670"/>
                    <a:pt x="1107" y="7673"/>
                    <a:pt x="1092" y="7677"/>
                  </a:cubicBezTo>
                  <a:lnTo>
                    <a:pt x="1076" y="7766"/>
                  </a:lnTo>
                  <a:cubicBezTo>
                    <a:pt x="1069" y="7789"/>
                    <a:pt x="1053" y="7812"/>
                    <a:pt x="1038" y="7831"/>
                  </a:cubicBezTo>
                  <a:cubicBezTo>
                    <a:pt x="1038" y="7831"/>
                    <a:pt x="1022" y="7850"/>
                    <a:pt x="1019" y="7866"/>
                  </a:cubicBezTo>
                  <a:cubicBezTo>
                    <a:pt x="1011" y="7869"/>
                    <a:pt x="996" y="7873"/>
                    <a:pt x="984" y="7873"/>
                  </a:cubicBezTo>
                  <a:cubicBezTo>
                    <a:pt x="984" y="7885"/>
                    <a:pt x="984" y="7893"/>
                    <a:pt x="992" y="7908"/>
                  </a:cubicBezTo>
                  <a:cubicBezTo>
                    <a:pt x="980" y="7923"/>
                    <a:pt x="965" y="7939"/>
                    <a:pt x="953" y="7950"/>
                  </a:cubicBezTo>
                  <a:cubicBezTo>
                    <a:pt x="934" y="7981"/>
                    <a:pt x="923" y="8015"/>
                    <a:pt x="919" y="8046"/>
                  </a:cubicBezTo>
                  <a:cubicBezTo>
                    <a:pt x="919" y="8054"/>
                    <a:pt x="915" y="8058"/>
                    <a:pt x="915" y="8062"/>
                  </a:cubicBezTo>
                  <a:cubicBezTo>
                    <a:pt x="903" y="8065"/>
                    <a:pt x="888" y="8073"/>
                    <a:pt x="880" y="8077"/>
                  </a:cubicBezTo>
                  <a:lnTo>
                    <a:pt x="880" y="8119"/>
                  </a:lnTo>
                  <a:lnTo>
                    <a:pt x="838" y="8177"/>
                  </a:lnTo>
                  <a:cubicBezTo>
                    <a:pt x="827" y="8208"/>
                    <a:pt x="819" y="8235"/>
                    <a:pt x="811" y="8265"/>
                  </a:cubicBezTo>
                  <a:cubicBezTo>
                    <a:pt x="803" y="8273"/>
                    <a:pt x="792" y="8277"/>
                    <a:pt x="784" y="8284"/>
                  </a:cubicBezTo>
                  <a:cubicBezTo>
                    <a:pt x="780" y="8308"/>
                    <a:pt x="780" y="8327"/>
                    <a:pt x="773" y="8350"/>
                  </a:cubicBezTo>
                  <a:cubicBezTo>
                    <a:pt x="765" y="8373"/>
                    <a:pt x="754" y="8400"/>
                    <a:pt x="742" y="8419"/>
                  </a:cubicBezTo>
                  <a:cubicBezTo>
                    <a:pt x="727" y="8446"/>
                    <a:pt x="707" y="8480"/>
                    <a:pt x="696" y="8515"/>
                  </a:cubicBezTo>
                  <a:lnTo>
                    <a:pt x="684" y="8557"/>
                  </a:lnTo>
                  <a:cubicBezTo>
                    <a:pt x="673" y="8592"/>
                    <a:pt x="657" y="8623"/>
                    <a:pt x="646" y="8657"/>
                  </a:cubicBezTo>
                  <a:lnTo>
                    <a:pt x="615" y="8757"/>
                  </a:lnTo>
                  <a:cubicBezTo>
                    <a:pt x="611" y="8769"/>
                    <a:pt x="607" y="8772"/>
                    <a:pt x="600" y="8776"/>
                  </a:cubicBezTo>
                  <a:cubicBezTo>
                    <a:pt x="596" y="8788"/>
                    <a:pt x="592" y="8784"/>
                    <a:pt x="581" y="8788"/>
                  </a:cubicBezTo>
                  <a:lnTo>
                    <a:pt x="581" y="8807"/>
                  </a:lnTo>
                  <a:cubicBezTo>
                    <a:pt x="561" y="8834"/>
                    <a:pt x="542" y="8861"/>
                    <a:pt x="523" y="8888"/>
                  </a:cubicBezTo>
                  <a:cubicBezTo>
                    <a:pt x="504" y="8918"/>
                    <a:pt x="492" y="8949"/>
                    <a:pt x="481" y="8988"/>
                  </a:cubicBezTo>
                  <a:cubicBezTo>
                    <a:pt x="473" y="9041"/>
                    <a:pt x="461" y="9095"/>
                    <a:pt x="442" y="9149"/>
                  </a:cubicBezTo>
                  <a:cubicBezTo>
                    <a:pt x="419" y="9195"/>
                    <a:pt x="400" y="9249"/>
                    <a:pt x="377" y="9295"/>
                  </a:cubicBezTo>
                  <a:lnTo>
                    <a:pt x="381" y="9291"/>
                  </a:lnTo>
                  <a:lnTo>
                    <a:pt x="381" y="9291"/>
                  </a:lnTo>
                  <a:cubicBezTo>
                    <a:pt x="227" y="9579"/>
                    <a:pt x="242" y="9906"/>
                    <a:pt x="173" y="10217"/>
                  </a:cubicBezTo>
                  <a:cubicBezTo>
                    <a:pt x="192" y="10237"/>
                    <a:pt x="192" y="10271"/>
                    <a:pt x="169" y="10290"/>
                  </a:cubicBezTo>
                  <a:cubicBezTo>
                    <a:pt x="166" y="10290"/>
                    <a:pt x="166" y="10294"/>
                    <a:pt x="158" y="10294"/>
                  </a:cubicBezTo>
                  <a:cubicBezTo>
                    <a:pt x="39" y="10594"/>
                    <a:pt x="185" y="10921"/>
                    <a:pt x="77" y="11216"/>
                  </a:cubicBezTo>
                  <a:cubicBezTo>
                    <a:pt x="0" y="11274"/>
                    <a:pt x="4" y="11332"/>
                    <a:pt x="77" y="11397"/>
                  </a:cubicBezTo>
                  <a:cubicBezTo>
                    <a:pt x="177" y="11593"/>
                    <a:pt x="50" y="11820"/>
                    <a:pt x="166" y="12012"/>
                  </a:cubicBezTo>
                  <a:lnTo>
                    <a:pt x="189" y="12031"/>
                  </a:lnTo>
                  <a:lnTo>
                    <a:pt x="177" y="12058"/>
                  </a:lnTo>
                  <a:cubicBezTo>
                    <a:pt x="235" y="12169"/>
                    <a:pt x="173" y="12312"/>
                    <a:pt x="281" y="12408"/>
                  </a:cubicBezTo>
                  <a:cubicBezTo>
                    <a:pt x="365" y="12534"/>
                    <a:pt x="269" y="12696"/>
                    <a:pt x="365" y="12819"/>
                  </a:cubicBezTo>
                  <a:lnTo>
                    <a:pt x="385" y="12980"/>
                  </a:lnTo>
                  <a:cubicBezTo>
                    <a:pt x="385" y="13003"/>
                    <a:pt x="400" y="13022"/>
                    <a:pt x="423" y="13034"/>
                  </a:cubicBezTo>
                  <a:cubicBezTo>
                    <a:pt x="446" y="13195"/>
                    <a:pt x="365" y="13368"/>
                    <a:pt x="481" y="13522"/>
                  </a:cubicBezTo>
                  <a:lnTo>
                    <a:pt x="477" y="13514"/>
                  </a:lnTo>
                  <a:lnTo>
                    <a:pt x="477" y="13514"/>
                  </a:lnTo>
                  <a:cubicBezTo>
                    <a:pt x="575" y="13632"/>
                    <a:pt x="450" y="13805"/>
                    <a:pt x="583" y="13917"/>
                  </a:cubicBezTo>
                  <a:lnTo>
                    <a:pt x="583" y="13917"/>
                  </a:lnTo>
                  <a:cubicBezTo>
                    <a:pt x="664" y="14043"/>
                    <a:pt x="574" y="14207"/>
                    <a:pt x="665" y="14337"/>
                  </a:cubicBezTo>
                  <a:cubicBezTo>
                    <a:pt x="688" y="14344"/>
                    <a:pt x="696" y="14375"/>
                    <a:pt x="688" y="14398"/>
                  </a:cubicBezTo>
                  <a:cubicBezTo>
                    <a:pt x="688" y="14402"/>
                    <a:pt x="684" y="14402"/>
                    <a:pt x="684" y="14406"/>
                  </a:cubicBezTo>
                  <a:cubicBezTo>
                    <a:pt x="723" y="14479"/>
                    <a:pt x="711" y="14575"/>
                    <a:pt x="784" y="14632"/>
                  </a:cubicBezTo>
                  <a:cubicBezTo>
                    <a:pt x="868" y="14789"/>
                    <a:pt x="869" y="14986"/>
                    <a:pt x="996" y="15124"/>
                  </a:cubicBezTo>
                  <a:lnTo>
                    <a:pt x="996" y="15124"/>
                  </a:lnTo>
                  <a:cubicBezTo>
                    <a:pt x="1000" y="15177"/>
                    <a:pt x="1043" y="15207"/>
                    <a:pt x="1076" y="15240"/>
                  </a:cubicBezTo>
                  <a:lnTo>
                    <a:pt x="1076" y="15243"/>
                  </a:lnTo>
                  <a:cubicBezTo>
                    <a:pt x="1172" y="15320"/>
                    <a:pt x="1080" y="15462"/>
                    <a:pt x="1184" y="15539"/>
                  </a:cubicBezTo>
                  <a:lnTo>
                    <a:pt x="1184" y="15535"/>
                  </a:lnTo>
                  <a:cubicBezTo>
                    <a:pt x="1265" y="15624"/>
                    <a:pt x="1188" y="15762"/>
                    <a:pt x="1280" y="15847"/>
                  </a:cubicBezTo>
                  <a:cubicBezTo>
                    <a:pt x="1357" y="16050"/>
                    <a:pt x="1364" y="16266"/>
                    <a:pt x="1480" y="16454"/>
                  </a:cubicBezTo>
                  <a:lnTo>
                    <a:pt x="1480" y="16458"/>
                  </a:lnTo>
                  <a:cubicBezTo>
                    <a:pt x="1537" y="16512"/>
                    <a:pt x="1518" y="16596"/>
                    <a:pt x="1568" y="16661"/>
                  </a:cubicBezTo>
                  <a:cubicBezTo>
                    <a:pt x="1591" y="16669"/>
                    <a:pt x="1607" y="16700"/>
                    <a:pt x="1595" y="16723"/>
                  </a:cubicBezTo>
                  <a:cubicBezTo>
                    <a:pt x="1595" y="16727"/>
                    <a:pt x="1591" y="16731"/>
                    <a:pt x="1591" y="16731"/>
                  </a:cubicBezTo>
                  <a:cubicBezTo>
                    <a:pt x="1664" y="16827"/>
                    <a:pt x="1580" y="16973"/>
                    <a:pt x="1695" y="17053"/>
                  </a:cubicBezTo>
                  <a:cubicBezTo>
                    <a:pt x="1730" y="17122"/>
                    <a:pt x="1722" y="17207"/>
                    <a:pt x="1787" y="17265"/>
                  </a:cubicBezTo>
                  <a:lnTo>
                    <a:pt x="1787" y="17261"/>
                  </a:lnTo>
                  <a:cubicBezTo>
                    <a:pt x="1876" y="17342"/>
                    <a:pt x="1787" y="17488"/>
                    <a:pt x="1895" y="17564"/>
                  </a:cubicBezTo>
                  <a:cubicBezTo>
                    <a:pt x="1914" y="17611"/>
                    <a:pt x="1960" y="17641"/>
                    <a:pt x="2010" y="17649"/>
                  </a:cubicBezTo>
                  <a:lnTo>
                    <a:pt x="2002" y="17645"/>
                  </a:lnTo>
                  <a:lnTo>
                    <a:pt x="2002" y="17645"/>
                  </a:lnTo>
                  <a:cubicBezTo>
                    <a:pt x="2106" y="17676"/>
                    <a:pt x="2177" y="17697"/>
                    <a:pt x="2225" y="17697"/>
                  </a:cubicBezTo>
                  <a:cubicBezTo>
                    <a:pt x="2326" y="17697"/>
                    <a:pt x="2329" y="17604"/>
                    <a:pt x="2337" y="17315"/>
                  </a:cubicBezTo>
                  <a:cubicBezTo>
                    <a:pt x="2325" y="17288"/>
                    <a:pt x="2310" y="17265"/>
                    <a:pt x="2306" y="17238"/>
                  </a:cubicBezTo>
                  <a:cubicBezTo>
                    <a:pt x="2344" y="17184"/>
                    <a:pt x="2337" y="17126"/>
                    <a:pt x="2306" y="17065"/>
                  </a:cubicBezTo>
                  <a:lnTo>
                    <a:pt x="2302" y="16957"/>
                  </a:lnTo>
                  <a:cubicBezTo>
                    <a:pt x="2344" y="16900"/>
                    <a:pt x="2344" y="16815"/>
                    <a:pt x="2298" y="16757"/>
                  </a:cubicBezTo>
                  <a:cubicBezTo>
                    <a:pt x="2271" y="16688"/>
                    <a:pt x="2271" y="16615"/>
                    <a:pt x="2302" y="16550"/>
                  </a:cubicBezTo>
                  <a:cubicBezTo>
                    <a:pt x="2402" y="16319"/>
                    <a:pt x="2264" y="16066"/>
                    <a:pt x="2387" y="15839"/>
                  </a:cubicBezTo>
                  <a:cubicBezTo>
                    <a:pt x="2394" y="15804"/>
                    <a:pt x="2402" y="15778"/>
                    <a:pt x="2406" y="15743"/>
                  </a:cubicBezTo>
                  <a:cubicBezTo>
                    <a:pt x="2444" y="15670"/>
                    <a:pt x="2440" y="15589"/>
                    <a:pt x="2483" y="15516"/>
                  </a:cubicBezTo>
                  <a:cubicBezTo>
                    <a:pt x="2471" y="15493"/>
                    <a:pt x="2475" y="15459"/>
                    <a:pt x="2502" y="15439"/>
                  </a:cubicBezTo>
                  <a:cubicBezTo>
                    <a:pt x="2552" y="15374"/>
                    <a:pt x="2548" y="15301"/>
                    <a:pt x="2529" y="15228"/>
                  </a:cubicBezTo>
                  <a:cubicBezTo>
                    <a:pt x="2529" y="15224"/>
                    <a:pt x="2521" y="15213"/>
                    <a:pt x="2521" y="15209"/>
                  </a:cubicBezTo>
                  <a:lnTo>
                    <a:pt x="2590" y="15128"/>
                  </a:lnTo>
                  <a:cubicBezTo>
                    <a:pt x="2594" y="15017"/>
                    <a:pt x="2610" y="14905"/>
                    <a:pt x="2683" y="14817"/>
                  </a:cubicBezTo>
                  <a:cubicBezTo>
                    <a:pt x="2702" y="14629"/>
                    <a:pt x="2721" y="14440"/>
                    <a:pt x="2902" y="14325"/>
                  </a:cubicBezTo>
                  <a:cubicBezTo>
                    <a:pt x="2902" y="14244"/>
                    <a:pt x="2944" y="14171"/>
                    <a:pt x="3009" y="14129"/>
                  </a:cubicBezTo>
                  <a:cubicBezTo>
                    <a:pt x="2998" y="14075"/>
                    <a:pt x="3032" y="14021"/>
                    <a:pt x="3086" y="14002"/>
                  </a:cubicBezTo>
                  <a:cubicBezTo>
                    <a:pt x="3128" y="13887"/>
                    <a:pt x="3205" y="13787"/>
                    <a:pt x="3301" y="13714"/>
                  </a:cubicBezTo>
                  <a:cubicBezTo>
                    <a:pt x="3363" y="13553"/>
                    <a:pt x="3440" y="13399"/>
                    <a:pt x="3609" y="13311"/>
                  </a:cubicBezTo>
                  <a:cubicBezTo>
                    <a:pt x="3651" y="13226"/>
                    <a:pt x="3724" y="13153"/>
                    <a:pt x="3808" y="13111"/>
                  </a:cubicBezTo>
                  <a:cubicBezTo>
                    <a:pt x="3808" y="13053"/>
                    <a:pt x="3858" y="13011"/>
                    <a:pt x="3912" y="13011"/>
                  </a:cubicBezTo>
                  <a:lnTo>
                    <a:pt x="4439" y="12438"/>
                  </a:lnTo>
                  <a:lnTo>
                    <a:pt x="4615" y="12404"/>
                  </a:lnTo>
                  <a:cubicBezTo>
                    <a:pt x="4627" y="12350"/>
                    <a:pt x="4669" y="12312"/>
                    <a:pt x="4723" y="12308"/>
                  </a:cubicBezTo>
                  <a:cubicBezTo>
                    <a:pt x="4750" y="12227"/>
                    <a:pt x="4823" y="12204"/>
                    <a:pt x="4896" y="12173"/>
                  </a:cubicBezTo>
                  <a:cubicBezTo>
                    <a:pt x="4915" y="12127"/>
                    <a:pt x="4961" y="12093"/>
                    <a:pt x="5015" y="12093"/>
                  </a:cubicBezTo>
                  <a:lnTo>
                    <a:pt x="5173" y="11939"/>
                  </a:lnTo>
                  <a:lnTo>
                    <a:pt x="5211" y="11939"/>
                  </a:lnTo>
                  <a:cubicBezTo>
                    <a:pt x="5257" y="11939"/>
                    <a:pt x="5296" y="11923"/>
                    <a:pt x="5319" y="11889"/>
                  </a:cubicBezTo>
                  <a:cubicBezTo>
                    <a:pt x="5353" y="11862"/>
                    <a:pt x="5384" y="11839"/>
                    <a:pt x="5418" y="11812"/>
                  </a:cubicBezTo>
                  <a:cubicBezTo>
                    <a:pt x="5438" y="11793"/>
                    <a:pt x="5461" y="11785"/>
                    <a:pt x="5491" y="11781"/>
                  </a:cubicBezTo>
                  <a:cubicBezTo>
                    <a:pt x="5530" y="11774"/>
                    <a:pt x="5557" y="11735"/>
                    <a:pt x="5553" y="11697"/>
                  </a:cubicBezTo>
                  <a:cubicBezTo>
                    <a:pt x="5553" y="11693"/>
                    <a:pt x="5549" y="11685"/>
                    <a:pt x="5549" y="11678"/>
                  </a:cubicBezTo>
                  <a:lnTo>
                    <a:pt x="5534" y="11666"/>
                  </a:lnTo>
                  <a:cubicBezTo>
                    <a:pt x="5579" y="11617"/>
                    <a:pt x="5624" y="11572"/>
                    <a:pt x="5694" y="11572"/>
                  </a:cubicBezTo>
                  <a:cubicBezTo>
                    <a:pt x="5702" y="11572"/>
                    <a:pt x="5710" y="11573"/>
                    <a:pt x="5718" y="11574"/>
                  </a:cubicBezTo>
                  <a:cubicBezTo>
                    <a:pt x="5760" y="11501"/>
                    <a:pt x="5833" y="11478"/>
                    <a:pt x="5903" y="11462"/>
                  </a:cubicBezTo>
                  <a:cubicBezTo>
                    <a:pt x="5918" y="11416"/>
                    <a:pt x="5968" y="11378"/>
                    <a:pt x="6014" y="11378"/>
                  </a:cubicBezTo>
                  <a:cubicBezTo>
                    <a:pt x="6018" y="11343"/>
                    <a:pt x="6026" y="11312"/>
                    <a:pt x="6029" y="11282"/>
                  </a:cubicBezTo>
                  <a:lnTo>
                    <a:pt x="6229" y="11186"/>
                  </a:lnTo>
                  <a:cubicBezTo>
                    <a:pt x="6260" y="11113"/>
                    <a:pt x="6325" y="11063"/>
                    <a:pt x="6402" y="11051"/>
                  </a:cubicBezTo>
                  <a:cubicBezTo>
                    <a:pt x="6418" y="10997"/>
                    <a:pt x="6468" y="10963"/>
                    <a:pt x="6517" y="10963"/>
                  </a:cubicBezTo>
                  <a:cubicBezTo>
                    <a:pt x="6564" y="10882"/>
                    <a:pt x="6640" y="10863"/>
                    <a:pt x="6721" y="10863"/>
                  </a:cubicBezTo>
                  <a:lnTo>
                    <a:pt x="6871" y="10698"/>
                  </a:lnTo>
                  <a:cubicBezTo>
                    <a:pt x="6876" y="10700"/>
                    <a:pt x="6882" y="10701"/>
                    <a:pt x="6887" y="10701"/>
                  </a:cubicBezTo>
                  <a:cubicBezTo>
                    <a:pt x="6909" y="10701"/>
                    <a:pt x="6930" y="10684"/>
                    <a:pt x="6936" y="10659"/>
                  </a:cubicBezTo>
                  <a:lnTo>
                    <a:pt x="6936" y="10655"/>
                  </a:lnTo>
                  <a:cubicBezTo>
                    <a:pt x="6967" y="10659"/>
                    <a:pt x="6994" y="10659"/>
                    <a:pt x="7029" y="10659"/>
                  </a:cubicBezTo>
                  <a:cubicBezTo>
                    <a:pt x="7067" y="10563"/>
                    <a:pt x="7152" y="10571"/>
                    <a:pt x="7236" y="10563"/>
                  </a:cubicBezTo>
                  <a:cubicBezTo>
                    <a:pt x="7261" y="10492"/>
                    <a:pt x="7332" y="10447"/>
                    <a:pt x="7410" y="10447"/>
                  </a:cubicBezTo>
                  <a:cubicBezTo>
                    <a:pt x="7416" y="10447"/>
                    <a:pt x="7422" y="10447"/>
                    <a:pt x="7428" y="10448"/>
                  </a:cubicBezTo>
                  <a:cubicBezTo>
                    <a:pt x="7467" y="10393"/>
                    <a:pt x="7530" y="10360"/>
                    <a:pt x="7600" y="10360"/>
                  </a:cubicBezTo>
                  <a:cubicBezTo>
                    <a:pt x="7613" y="10360"/>
                    <a:pt x="7626" y="10361"/>
                    <a:pt x="7640" y="10363"/>
                  </a:cubicBezTo>
                  <a:cubicBezTo>
                    <a:pt x="7647" y="10340"/>
                    <a:pt x="7663" y="10313"/>
                    <a:pt x="7670" y="10290"/>
                  </a:cubicBezTo>
                  <a:lnTo>
                    <a:pt x="8247" y="10064"/>
                  </a:lnTo>
                  <a:cubicBezTo>
                    <a:pt x="8320" y="9979"/>
                    <a:pt x="8427" y="9956"/>
                    <a:pt x="8531" y="9937"/>
                  </a:cubicBezTo>
                  <a:cubicBezTo>
                    <a:pt x="8623" y="9852"/>
                    <a:pt x="8735" y="9852"/>
                    <a:pt x="8850" y="9852"/>
                  </a:cubicBezTo>
                  <a:cubicBezTo>
                    <a:pt x="8858" y="9829"/>
                    <a:pt x="8869" y="9806"/>
                    <a:pt x="8873" y="9775"/>
                  </a:cubicBezTo>
                  <a:lnTo>
                    <a:pt x="9050" y="9749"/>
                  </a:lnTo>
                  <a:lnTo>
                    <a:pt x="9157" y="9764"/>
                  </a:lnTo>
                  <a:cubicBezTo>
                    <a:pt x="9261" y="9652"/>
                    <a:pt x="9415" y="9675"/>
                    <a:pt x="9542" y="9637"/>
                  </a:cubicBezTo>
                  <a:cubicBezTo>
                    <a:pt x="9630" y="9556"/>
                    <a:pt x="9745" y="9572"/>
                    <a:pt x="9857" y="9556"/>
                  </a:cubicBezTo>
                  <a:cubicBezTo>
                    <a:pt x="9868" y="9533"/>
                    <a:pt x="9872" y="9506"/>
                    <a:pt x="9876" y="9483"/>
                  </a:cubicBezTo>
                  <a:lnTo>
                    <a:pt x="10064" y="9445"/>
                  </a:lnTo>
                  <a:lnTo>
                    <a:pt x="10164" y="9468"/>
                  </a:lnTo>
                  <a:cubicBezTo>
                    <a:pt x="10176" y="9450"/>
                    <a:pt x="10199" y="9437"/>
                    <a:pt x="10219" y="9437"/>
                  </a:cubicBezTo>
                  <a:cubicBezTo>
                    <a:pt x="10226" y="9437"/>
                    <a:pt x="10232" y="9438"/>
                    <a:pt x="10237" y="9441"/>
                  </a:cubicBezTo>
                  <a:cubicBezTo>
                    <a:pt x="10237" y="9430"/>
                    <a:pt x="10245" y="9422"/>
                    <a:pt x="10256" y="9410"/>
                  </a:cubicBezTo>
                  <a:lnTo>
                    <a:pt x="10272" y="9410"/>
                  </a:lnTo>
                  <a:cubicBezTo>
                    <a:pt x="10289" y="9412"/>
                    <a:pt x="10305" y="9413"/>
                    <a:pt x="10322" y="9413"/>
                  </a:cubicBezTo>
                  <a:cubicBezTo>
                    <a:pt x="10369" y="9413"/>
                    <a:pt x="10416" y="9405"/>
                    <a:pt x="10468" y="9391"/>
                  </a:cubicBezTo>
                  <a:lnTo>
                    <a:pt x="10525" y="9349"/>
                  </a:lnTo>
                  <a:cubicBezTo>
                    <a:pt x="10541" y="9353"/>
                    <a:pt x="10552" y="9353"/>
                    <a:pt x="10571" y="9360"/>
                  </a:cubicBezTo>
                  <a:lnTo>
                    <a:pt x="10606" y="9334"/>
                  </a:lnTo>
                  <a:lnTo>
                    <a:pt x="10648" y="9341"/>
                  </a:lnTo>
                  <a:cubicBezTo>
                    <a:pt x="10656" y="9330"/>
                    <a:pt x="10664" y="9314"/>
                    <a:pt x="10675" y="9307"/>
                  </a:cubicBezTo>
                  <a:lnTo>
                    <a:pt x="10702" y="9307"/>
                  </a:lnTo>
                  <a:cubicBezTo>
                    <a:pt x="10723" y="9308"/>
                    <a:pt x="10744" y="9308"/>
                    <a:pt x="10764" y="9308"/>
                  </a:cubicBezTo>
                  <a:cubicBezTo>
                    <a:pt x="10831" y="9308"/>
                    <a:pt x="10896" y="9303"/>
                    <a:pt x="10963" y="9291"/>
                  </a:cubicBezTo>
                  <a:cubicBezTo>
                    <a:pt x="10983" y="9276"/>
                    <a:pt x="11006" y="9264"/>
                    <a:pt x="11025" y="9249"/>
                  </a:cubicBezTo>
                  <a:cubicBezTo>
                    <a:pt x="11040" y="9253"/>
                    <a:pt x="11059" y="9257"/>
                    <a:pt x="11071" y="9264"/>
                  </a:cubicBezTo>
                  <a:lnTo>
                    <a:pt x="11109" y="9237"/>
                  </a:lnTo>
                  <a:lnTo>
                    <a:pt x="11156" y="9245"/>
                  </a:lnTo>
                  <a:cubicBezTo>
                    <a:pt x="11159" y="9230"/>
                    <a:pt x="11167" y="9218"/>
                    <a:pt x="11179" y="9211"/>
                  </a:cubicBezTo>
                  <a:lnTo>
                    <a:pt x="11205" y="9211"/>
                  </a:lnTo>
                  <a:cubicBezTo>
                    <a:pt x="11220" y="9212"/>
                    <a:pt x="11233" y="9213"/>
                    <a:pt x="11247" y="9213"/>
                  </a:cubicBezTo>
                  <a:cubicBezTo>
                    <a:pt x="11305" y="9213"/>
                    <a:pt x="11360" y="9199"/>
                    <a:pt x="11409" y="9168"/>
                  </a:cubicBezTo>
                  <a:cubicBezTo>
                    <a:pt x="11413" y="9161"/>
                    <a:pt x="11417" y="9157"/>
                    <a:pt x="11428" y="9157"/>
                  </a:cubicBezTo>
                  <a:cubicBezTo>
                    <a:pt x="11448" y="9161"/>
                    <a:pt x="11463" y="9168"/>
                    <a:pt x="11482" y="9172"/>
                  </a:cubicBezTo>
                  <a:lnTo>
                    <a:pt x="11667" y="9141"/>
                  </a:lnTo>
                  <a:cubicBezTo>
                    <a:pt x="11674" y="9130"/>
                    <a:pt x="11682" y="9118"/>
                    <a:pt x="11686" y="9111"/>
                  </a:cubicBezTo>
                  <a:lnTo>
                    <a:pt x="11763" y="9111"/>
                  </a:lnTo>
                  <a:cubicBezTo>
                    <a:pt x="11798" y="9106"/>
                    <a:pt x="11833" y="9104"/>
                    <a:pt x="11868" y="9104"/>
                  </a:cubicBezTo>
                  <a:cubicBezTo>
                    <a:pt x="11948" y="9104"/>
                    <a:pt x="12027" y="9112"/>
                    <a:pt x="12106" y="9112"/>
                  </a:cubicBezTo>
                  <a:cubicBezTo>
                    <a:pt x="12198" y="9112"/>
                    <a:pt x="12289" y="9101"/>
                    <a:pt x="12377" y="9053"/>
                  </a:cubicBezTo>
                  <a:lnTo>
                    <a:pt x="12385" y="9053"/>
                  </a:lnTo>
                  <a:cubicBezTo>
                    <a:pt x="12434" y="9014"/>
                    <a:pt x="12489" y="9007"/>
                    <a:pt x="12546" y="9007"/>
                  </a:cubicBezTo>
                  <a:cubicBezTo>
                    <a:pt x="12578" y="9007"/>
                    <a:pt x="12612" y="9009"/>
                    <a:pt x="12645" y="9009"/>
                  </a:cubicBezTo>
                  <a:cubicBezTo>
                    <a:pt x="12694" y="9009"/>
                    <a:pt x="12744" y="9003"/>
                    <a:pt x="12789" y="8976"/>
                  </a:cubicBezTo>
                  <a:lnTo>
                    <a:pt x="12885" y="8949"/>
                  </a:lnTo>
                  <a:cubicBezTo>
                    <a:pt x="12904" y="8930"/>
                    <a:pt x="12912" y="8907"/>
                    <a:pt x="12912" y="8884"/>
                  </a:cubicBezTo>
                  <a:lnTo>
                    <a:pt x="13292" y="8853"/>
                  </a:lnTo>
                  <a:cubicBezTo>
                    <a:pt x="13296" y="8834"/>
                    <a:pt x="13300" y="8811"/>
                    <a:pt x="13307" y="8792"/>
                  </a:cubicBezTo>
                  <a:cubicBezTo>
                    <a:pt x="13453" y="8772"/>
                    <a:pt x="13603" y="8765"/>
                    <a:pt x="13738" y="8692"/>
                  </a:cubicBezTo>
                  <a:lnTo>
                    <a:pt x="13738" y="8692"/>
                  </a:lnTo>
                  <a:cubicBezTo>
                    <a:pt x="13730" y="8711"/>
                    <a:pt x="13722" y="8734"/>
                    <a:pt x="13719" y="8753"/>
                  </a:cubicBezTo>
                  <a:lnTo>
                    <a:pt x="13749" y="8730"/>
                  </a:lnTo>
                  <a:lnTo>
                    <a:pt x="13780" y="8738"/>
                  </a:lnTo>
                  <a:cubicBezTo>
                    <a:pt x="13780" y="8715"/>
                    <a:pt x="13792" y="8692"/>
                    <a:pt x="13807" y="8676"/>
                  </a:cubicBezTo>
                  <a:lnTo>
                    <a:pt x="14406" y="8653"/>
                  </a:lnTo>
                  <a:cubicBezTo>
                    <a:pt x="14529" y="8577"/>
                    <a:pt x="14675" y="8573"/>
                    <a:pt x="14814" y="8561"/>
                  </a:cubicBezTo>
                  <a:cubicBezTo>
                    <a:pt x="14852" y="8538"/>
                    <a:pt x="14902" y="8519"/>
                    <a:pt x="14944" y="8503"/>
                  </a:cubicBezTo>
                  <a:cubicBezTo>
                    <a:pt x="15844" y="8404"/>
                    <a:pt x="16735" y="8250"/>
                    <a:pt x="17642" y="8246"/>
                  </a:cubicBezTo>
                  <a:lnTo>
                    <a:pt x="18226" y="8235"/>
                  </a:lnTo>
                  <a:cubicBezTo>
                    <a:pt x="18230" y="8188"/>
                    <a:pt x="18268" y="8142"/>
                    <a:pt x="18314" y="8138"/>
                  </a:cubicBezTo>
                  <a:cubicBezTo>
                    <a:pt x="18276" y="8015"/>
                    <a:pt x="18253" y="7931"/>
                    <a:pt x="18234" y="7846"/>
                  </a:cubicBezTo>
                  <a:cubicBezTo>
                    <a:pt x="18238" y="7843"/>
                    <a:pt x="18249" y="7843"/>
                    <a:pt x="18253" y="7835"/>
                  </a:cubicBezTo>
                  <a:cubicBezTo>
                    <a:pt x="18276" y="7796"/>
                    <a:pt x="18276" y="7750"/>
                    <a:pt x="18249" y="7716"/>
                  </a:cubicBezTo>
                  <a:lnTo>
                    <a:pt x="18245" y="7700"/>
                  </a:lnTo>
                  <a:cubicBezTo>
                    <a:pt x="18138" y="7639"/>
                    <a:pt x="18238" y="7481"/>
                    <a:pt x="18122" y="7424"/>
                  </a:cubicBezTo>
                  <a:cubicBezTo>
                    <a:pt x="18080" y="7362"/>
                    <a:pt x="18099" y="7270"/>
                    <a:pt x="18022" y="7228"/>
                  </a:cubicBezTo>
                  <a:cubicBezTo>
                    <a:pt x="17984" y="7159"/>
                    <a:pt x="17999" y="7066"/>
                    <a:pt x="17922" y="7020"/>
                  </a:cubicBezTo>
                  <a:cubicBezTo>
                    <a:pt x="17884" y="6959"/>
                    <a:pt x="17899" y="6867"/>
                    <a:pt x="17823" y="6817"/>
                  </a:cubicBezTo>
                  <a:cubicBezTo>
                    <a:pt x="17784" y="6755"/>
                    <a:pt x="17796" y="6663"/>
                    <a:pt x="17726" y="6613"/>
                  </a:cubicBezTo>
                  <a:cubicBezTo>
                    <a:pt x="17676" y="6555"/>
                    <a:pt x="17692" y="6463"/>
                    <a:pt x="17630" y="6409"/>
                  </a:cubicBezTo>
                  <a:lnTo>
                    <a:pt x="17623" y="6405"/>
                  </a:lnTo>
                  <a:cubicBezTo>
                    <a:pt x="17573" y="6352"/>
                    <a:pt x="17596" y="6252"/>
                    <a:pt x="17507" y="6217"/>
                  </a:cubicBezTo>
                  <a:cubicBezTo>
                    <a:pt x="17477" y="6098"/>
                    <a:pt x="17400" y="6002"/>
                    <a:pt x="17327" y="5906"/>
                  </a:cubicBezTo>
                  <a:lnTo>
                    <a:pt x="17323" y="5894"/>
                  </a:lnTo>
                  <a:cubicBezTo>
                    <a:pt x="17246" y="5806"/>
                    <a:pt x="17208" y="5683"/>
                    <a:pt x="17115" y="5606"/>
                  </a:cubicBezTo>
                  <a:lnTo>
                    <a:pt x="17115" y="5602"/>
                  </a:lnTo>
                  <a:cubicBezTo>
                    <a:pt x="17066" y="5545"/>
                    <a:pt x="17096" y="5445"/>
                    <a:pt x="17000" y="5422"/>
                  </a:cubicBezTo>
                  <a:lnTo>
                    <a:pt x="17027" y="5403"/>
                  </a:lnTo>
                  <a:lnTo>
                    <a:pt x="17000" y="5414"/>
                  </a:lnTo>
                  <a:cubicBezTo>
                    <a:pt x="17004" y="5356"/>
                    <a:pt x="16962" y="5326"/>
                    <a:pt x="16919" y="5299"/>
                  </a:cubicBezTo>
                  <a:cubicBezTo>
                    <a:pt x="16870" y="5191"/>
                    <a:pt x="16804" y="5087"/>
                    <a:pt x="16720" y="4999"/>
                  </a:cubicBezTo>
                  <a:cubicBezTo>
                    <a:pt x="16670" y="4941"/>
                    <a:pt x="16689" y="4845"/>
                    <a:pt x="16616" y="4799"/>
                  </a:cubicBezTo>
                  <a:lnTo>
                    <a:pt x="16616" y="4807"/>
                  </a:lnTo>
                  <a:cubicBezTo>
                    <a:pt x="16593" y="4768"/>
                    <a:pt x="16566" y="4734"/>
                    <a:pt x="16539" y="4695"/>
                  </a:cubicBezTo>
                  <a:lnTo>
                    <a:pt x="16528" y="4676"/>
                  </a:lnTo>
                  <a:cubicBezTo>
                    <a:pt x="16458" y="4638"/>
                    <a:pt x="16485" y="4538"/>
                    <a:pt x="16412" y="4503"/>
                  </a:cubicBezTo>
                  <a:cubicBezTo>
                    <a:pt x="16389" y="4465"/>
                    <a:pt x="16366" y="4426"/>
                    <a:pt x="16332" y="4392"/>
                  </a:cubicBezTo>
                  <a:lnTo>
                    <a:pt x="16328" y="4384"/>
                  </a:lnTo>
                  <a:cubicBezTo>
                    <a:pt x="16266" y="4338"/>
                    <a:pt x="16293" y="4234"/>
                    <a:pt x="16209" y="4211"/>
                  </a:cubicBezTo>
                  <a:cubicBezTo>
                    <a:pt x="16209" y="4154"/>
                    <a:pt x="16162" y="4123"/>
                    <a:pt x="16124" y="4096"/>
                  </a:cubicBezTo>
                  <a:lnTo>
                    <a:pt x="16120" y="4088"/>
                  </a:lnTo>
                  <a:cubicBezTo>
                    <a:pt x="16093" y="4058"/>
                    <a:pt x="16066" y="4023"/>
                    <a:pt x="16043" y="3988"/>
                  </a:cubicBezTo>
                  <a:lnTo>
                    <a:pt x="16036" y="3969"/>
                  </a:lnTo>
                  <a:cubicBezTo>
                    <a:pt x="15940" y="3858"/>
                    <a:pt x="15947" y="3685"/>
                    <a:pt x="15813" y="3596"/>
                  </a:cubicBezTo>
                  <a:cubicBezTo>
                    <a:pt x="15578" y="3089"/>
                    <a:pt x="15421" y="2547"/>
                    <a:pt x="15121" y="2071"/>
                  </a:cubicBezTo>
                  <a:lnTo>
                    <a:pt x="15117" y="2063"/>
                  </a:lnTo>
                  <a:cubicBezTo>
                    <a:pt x="15017" y="2002"/>
                    <a:pt x="15121" y="1837"/>
                    <a:pt x="14990" y="1790"/>
                  </a:cubicBezTo>
                  <a:cubicBezTo>
                    <a:pt x="14990" y="1733"/>
                    <a:pt x="14948" y="1702"/>
                    <a:pt x="14914" y="1667"/>
                  </a:cubicBezTo>
                  <a:lnTo>
                    <a:pt x="14910" y="1664"/>
                  </a:lnTo>
                  <a:cubicBezTo>
                    <a:pt x="14852" y="1610"/>
                    <a:pt x="14871" y="1521"/>
                    <a:pt x="14818" y="1468"/>
                  </a:cubicBezTo>
                  <a:cubicBezTo>
                    <a:pt x="14795" y="1456"/>
                    <a:pt x="14787" y="1433"/>
                    <a:pt x="14791" y="1414"/>
                  </a:cubicBezTo>
                  <a:cubicBezTo>
                    <a:pt x="14791" y="1410"/>
                    <a:pt x="14795" y="1406"/>
                    <a:pt x="14795" y="1398"/>
                  </a:cubicBezTo>
                  <a:cubicBezTo>
                    <a:pt x="14752" y="1245"/>
                    <a:pt x="14729" y="1083"/>
                    <a:pt x="14595" y="972"/>
                  </a:cubicBezTo>
                  <a:cubicBezTo>
                    <a:pt x="14529" y="818"/>
                    <a:pt x="14518" y="622"/>
                    <a:pt x="14295" y="618"/>
                  </a:cubicBezTo>
                  <a:lnTo>
                    <a:pt x="14199" y="353"/>
                  </a:lnTo>
                  <a:lnTo>
                    <a:pt x="14199" y="161"/>
                  </a:lnTo>
                  <a:lnTo>
                    <a:pt x="14114" y="161"/>
                  </a:lnTo>
                  <a:cubicBezTo>
                    <a:pt x="14114" y="157"/>
                    <a:pt x="14118" y="150"/>
                    <a:pt x="14118" y="142"/>
                  </a:cubicBezTo>
                  <a:cubicBezTo>
                    <a:pt x="14122" y="111"/>
                    <a:pt x="14114" y="84"/>
                    <a:pt x="14087" y="65"/>
                  </a:cubicBezTo>
                  <a:lnTo>
                    <a:pt x="14087" y="65"/>
                  </a:lnTo>
                  <a:lnTo>
                    <a:pt x="14099" y="69"/>
                  </a:lnTo>
                  <a:cubicBezTo>
                    <a:pt x="14026" y="17"/>
                    <a:pt x="13950" y="0"/>
                    <a:pt x="138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41"/>
            <p:cNvSpPr/>
            <p:nvPr/>
          </p:nvSpPr>
          <p:spPr>
            <a:xfrm>
              <a:off x="4094441" y="1745755"/>
              <a:ext cx="210316" cy="57759"/>
            </a:xfrm>
            <a:custGeom>
              <a:avLst/>
              <a:gdLst/>
              <a:ahLst/>
              <a:cxnLst/>
              <a:rect l="l" t="t" r="r" b="b"/>
              <a:pathLst>
                <a:path w="6780" h="1862" extrusionOk="0">
                  <a:moveTo>
                    <a:pt x="981" y="1706"/>
                  </a:moveTo>
                  <a:cubicBezTo>
                    <a:pt x="992" y="1714"/>
                    <a:pt x="1000" y="1726"/>
                    <a:pt x="1008" y="1737"/>
                  </a:cubicBezTo>
                  <a:cubicBezTo>
                    <a:pt x="996" y="1729"/>
                    <a:pt x="992" y="1714"/>
                    <a:pt x="981" y="1706"/>
                  </a:cubicBezTo>
                  <a:close/>
                  <a:moveTo>
                    <a:pt x="6718" y="0"/>
                  </a:moveTo>
                  <a:lnTo>
                    <a:pt x="6718" y="0"/>
                  </a:lnTo>
                  <a:cubicBezTo>
                    <a:pt x="6291" y="54"/>
                    <a:pt x="5838" y="54"/>
                    <a:pt x="5396" y="135"/>
                  </a:cubicBezTo>
                  <a:cubicBezTo>
                    <a:pt x="5331" y="135"/>
                    <a:pt x="5261" y="150"/>
                    <a:pt x="5200" y="177"/>
                  </a:cubicBezTo>
                  <a:cubicBezTo>
                    <a:pt x="5179" y="177"/>
                    <a:pt x="5158" y="176"/>
                    <a:pt x="5137" y="176"/>
                  </a:cubicBezTo>
                  <a:cubicBezTo>
                    <a:pt x="4679" y="176"/>
                    <a:pt x="4234" y="255"/>
                    <a:pt x="3793" y="369"/>
                  </a:cubicBezTo>
                  <a:lnTo>
                    <a:pt x="3809" y="384"/>
                  </a:lnTo>
                  <a:cubicBezTo>
                    <a:pt x="3801" y="384"/>
                    <a:pt x="3793" y="384"/>
                    <a:pt x="3786" y="384"/>
                  </a:cubicBezTo>
                  <a:cubicBezTo>
                    <a:pt x="3670" y="384"/>
                    <a:pt x="3556" y="411"/>
                    <a:pt x="3451" y="457"/>
                  </a:cubicBezTo>
                  <a:cubicBezTo>
                    <a:pt x="3432" y="461"/>
                    <a:pt x="3417" y="469"/>
                    <a:pt x="3405" y="484"/>
                  </a:cubicBezTo>
                  <a:cubicBezTo>
                    <a:pt x="3360" y="477"/>
                    <a:pt x="3315" y="473"/>
                    <a:pt x="3270" y="473"/>
                  </a:cubicBezTo>
                  <a:cubicBezTo>
                    <a:pt x="3178" y="473"/>
                    <a:pt x="3087" y="489"/>
                    <a:pt x="3002" y="523"/>
                  </a:cubicBezTo>
                  <a:cubicBezTo>
                    <a:pt x="2991" y="518"/>
                    <a:pt x="2979" y="516"/>
                    <a:pt x="2968" y="516"/>
                  </a:cubicBezTo>
                  <a:cubicBezTo>
                    <a:pt x="2935" y="516"/>
                    <a:pt x="2906" y="536"/>
                    <a:pt x="2894" y="565"/>
                  </a:cubicBezTo>
                  <a:cubicBezTo>
                    <a:pt x="2894" y="573"/>
                    <a:pt x="2894" y="573"/>
                    <a:pt x="2890" y="577"/>
                  </a:cubicBezTo>
                  <a:lnTo>
                    <a:pt x="2894" y="584"/>
                  </a:lnTo>
                  <a:lnTo>
                    <a:pt x="2794" y="600"/>
                  </a:lnTo>
                  <a:cubicBezTo>
                    <a:pt x="2760" y="604"/>
                    <a:pt x="2724" y="605"/>
                    <a:pt x="2688" y="605"/>
                  </a:cubicBezTo>
                  <a:cubicBezTo>
                    <a:pt x="2673" y="605"/>
                    <a:pt x="2658" y="605"/>
                    <a:pt x="2642" y="605"/>
                  </a:cubicBezTo>
                  <a:cubicBezTo>
                    <a:pt x="2550" y="605"/>
                    <a:pt x="2457" y="610"/>
                    <a:pt x="2376" y="676"/>
                  </a:cubicBezTo>
                  <a:cubicBezTo>
                    <a:pt x="2371" y="676"/>
                    <a:pt x="2366" y="676"/>
                    <a:pt x="2362" y="676"/>
                  </a:cubicBezTo>
                  <a:cubicBezTo>
                    <a:pt x="2337" y="676"/>
                    <a:pt x="2310" y="684"/>
                    <a:pt x="2291" y="700"/>
                  </a:cubicBezTo>
                  <a:cubicBezTo>
                    <a:pt x="2272" y="699"/>
                    <a:pt x="2253" y="698"/>
                    <a:pt x="2235" y="698"/>
                  </a:cubicBezTo>
                  <a:cubicBezTo>
                    <a:pt x="2144" y="698"/>
                    <a:pt x="2058" y="711"/>
                    <a:pt x="1987" y="788"/>
                  </a:cubicBezTo>
                  <a:cubicBezTo>
                    <a:pt x="1982" y="787"/>
                    <a:pt x="1976" y="787"/>
                    <a:pt x="1970" y="787"/>
                  </a:cubicBezTo>
                  <a:cubicBezTo>
                    <a:pt x="1941" y="787"/>
                    <a:pt x="1914" y="794"/>
                    <a:pt x="1891" y="807"/>
                  </a:cubicBezTo>
                  <a:lnTo>
                    <a:pt x="1684" y="815"/>
                  </a:lnTo>
                  <a:cubicBezTo>
                    <a:pt x="1677" y="814"/>
                    <a:pt x="1670" y="813"/>
                    <a:pt x="1663" y="813"/>
                  </a:cubicBezTo>
                  <a:cubicBezTo>
                    <a:pt x="1618" y="813"/>
                    <a:pt x="1576" y="836"/>
                    <a:pt x="1549" y="872"/>
                  </a:cubicBezTo>
                  <a:lnTo>
                    <a:pt x="1384" y="919"/>
                  </a:lnTo>
                  <a:lnTo>
                    <a:pt x="1250" y="976"/>
                  </a:lnTo>
                  <a:cubicBezTo>
                    <a:pt x="1146" y="976"/>
                    <a:pt x="1038" y="984"/>
                    <a:pt x="969" y="1084"/>
                  </a:cubicBezTo>
                  <a:cubicBezTo>
                    <a:pt x="938" y="1084"/>
                    <a:pt x="912" y="1095"/>
                    <a:pt x="881" y="1115"/>
                  </a:cubicBezTo>
                  <a:cubicBezTo>
                    <a:pt x="874" y="1113"/>
                    <a:pt x="867" y="1112"/>
                    <a:pt x="860" y="1112"/>
                  </a:cubicBezTo>
                  <a:cubicBezTo>
                    <a:pt x="813" y="1112"/>
                    <a:pt x="767" y="1144"/>
                    <a:pt x="750" y="1188"/>
                  </a:cubicBezTo>
                  <a:cubicBezTo>
                    <a:pt x="681" y="1199"/>
                    <a:pt x="612" y="1238"/>
                    <a:pt x="558" y="1291"/>
                  </a:cubicBezTo>
                  <a:cubicBezTo>
                    <a:pt x="531" y="1291"/>
                    <a:pt x="500" y="1307"/>
                    <a:pt x="489" y="1330"/>
                  </a:cubicBezTo>
                  <a:cubicBezTo>
                    <a:pt x="377" y="1360"/>
                    <a:pt x="270" y="1399"/>
                    <a:pt x="166" y="1437"/>
                  </a:cubicBezTo>
                  <a:cubicBezTo>
                    <a:pt x="97" y="1468"/>
                    <a:pt x="1" y="1514"/>
                    <a:pt x="32" y="1614"/>
                  </a:cubicBezTo>
                  <a:cubicBezTo>
                    <a:pt x="49" y="1666"/>
                    <a:pt x="77" y="1682"/>
                    <a:pt x="108" y="1682"/>
                  </a:cubicBezTo>
                  <a:cubicBezTo>
                    <a:pt x="144" y="1682"/>
                    <a:pt x="186" y="1661"/>
                    <a:pt x="228" y="1649"/>
                  </a:cubicBezTo>
                  <a:cubicBezTo>
                    <a:pt x="400" y="1595"/>
                    <a:pt x="573" y="1545"/>
                    <a:pt x="704" y="1418"/>
                  </a:cubicBezTo>
                  <a:cubicBezTo>
                    <a:pt x="707" y="1419"/>
                    <a:pt x="710" y="1419"/>
                    <a:pt x="712" y="1419"/>
                  </a:cubicBezTo>
                  <a:cubicBezTo>
                    <a:pt x="737" y="1419"/>
                    <a:pt x="764" y="1404"/>
                    <a:pt x="781" y="1384"/>
                  </a:cubicBezTo>
                  <a:cubicBezTo>
                    <a:pt x="858" y="1384"/>
                    <a:pt x="935" y="1384"/>
                    <a:pt x="981" y="1307"/>
                  </a:cubicBezTo>
                  <a:cubicBezTo>
                    <a:pt x="987" y="1308"/>
                    <a:pt x="995" y="1309"/>
                    <a:pt x="1002" y="1309"/>
                  </a:cubicBezTo>
                  <a:cubicBezTo>
                    <a:pt x="1033" y="1309"/>
                    <a:pt x="1071" y="1300"/>
                    <a:pt x="1100" y="1300"/>
                  </a:cubicBezTo>
                  <a:cubicBezTo>
                    <a:pt x="1149" y="1300"/>
                    <a:pt x="1175" y="1322"/>
                    <a:pt x="1107" y="1437"/>
                  </a:cubicBezTo>
                  <a:cubicBezTo>
                    <a:pt x="1058" y="1522"/>
                    <a:pt x="1019" y="1614"/>
                    <a:pt x="981" y="1706"/>
                  </a:cubicBezTo>
                  <a:cubicBezTo>
                    <a:pt x="977" y="1714"/>
                    <a:pt x="969" y="1729"/>
                    <a:pt x="973" y="1737"/>
                  </a:cubicBezTo>
                  <a:cubicBezTo>
                    <a:pt x="977" y="1756"/>
                    <a:pt x="988" y="1775"/>
                    <a:pt x="992" y="1795"/>
                  </a:cubicBezTo>
                  <a:cubicBezTo>
                    <a:pt x="1006" y="1836"/>
                    <a:pt x="1051" y="1861"/>
                    <a:pt x="1080" y="1861"/>
                  </a:cubicBezTo>
                  <a:cubicBezTo>
                    <a:pt x="1091" y="1861"/>
                    <a:pt x="1100" y="1857"/>
                    <a:pt x="1104" y="1848"/>
                  </a:cubicBezTo>
                  <a:cubicBezTo>
                    <a:pt x="1180" y="1617"/>
                    <a:pt x="1361" y="1578"/>
                    <a:pt x="1561" y="1578"/>
                  </a:cubicBezTo>
                  <a:cubicBezTo>
                    <a:pt x="1584" y="1578"/>
                    <a:pt x="1607" y="1579"/>
                    <a:pt x="1630" y="1579"/>
                  </a:cubicBezTo>
                  <a:lnTo>
                    <a:pt x="1553" y="1303"/>
                  </a:lnTo>
                  <a:cubicBezTo>
                    <a:pt x="1592" y="1161"/>
                    <a:pt x="1726" y="1111"/>
                    <a:pt x="1815" y="1018"/>
                  </a:cubicBezTo>
                  <a:lnTo>
                    <a:pt x="1987" y="999"/>
                  </a:lnTo>
                  <a:cubicBezTo>
                    <a:pt x="2012" y="994"/>
                    <a:pt x="2037" y="992"/>
                    <a:pt x="2062" y="992"/>
                  </a:cubicBezTo>
                  <a:cubicBezTo>
                    <a:pt x="2129" y="992"/>
                    <a:pt x="2198" y="1005"/>
                    <a:pt x="2265" y="1005"/>
                  </a:cubicBezTo>
                  <a:cubicBezTo>
                    <a:pt x="2345" y="1005"/>
                    <a:pt x="2421" y="987"/>
                    <a:pt x="2487" y="907"/>
                  </a:cubicBezTo>
                  <a:lnTo>
                    <a:pt x="2495" y="899"/>
                  </a:lnTo>
                  <a:cubicBezTo>
                    <a:pt x="2532" y="901"/>
                    <a:pt x="2570" y="904"/>
                    <a:pt x="2607" y="904"/>
                  </a:cubicBezTo>
                  <a:cubicBezTo>
                    <a:pt x="2687" y="904"/>
                    <a:pt x="2764" y="889"/>
                    <a:pt x="2821" y="811"/>
                  </a:cubicBezTo>
                  <a:cubicBezTo>
                    <a:pt x="2825" y="812"/>
                    <a:pt x="2829" y="812"/>
                    <a:pt x="2833" y="812"/>
                  </a:cubicBezTo>
                  <a:cubicBezTo>
                    <a:pt x="2853" y="812"/>
                    <a:pt x="2873" y="803"/>
                    <a:pt x="2883" y="784"/>
                  </a:cubicBezTo>
                  <a:cubicBezTo>
                    <a:pt x="2886" y="784"/>
                    <a:pt x="2888" y="784"/>
                    <a:pt x="2891" y="784"/>
                  </a:cubicBezTo>
                  <a:cubicBezTo>
                    <a:pt x="2942" y="784"/>
                    <a:pt x="2988" y="751"/>
                    <a:pt x="3006" y="707"/>
                  </a:cubicBezTo>
                  <a:cubicBezTo>
                    <a:pt x="3417" y="707"/>
                    <a:pt x="3813" y="577"/>
                    <a:pt x="4208" y="496"/>
                  </a:cubicBezTo>
                  <a:cubicBezTo>
                    <a:pt x="4254" y="500"/>
                    <a:pt x="4299" y="502"/>
                    <a:pt x="4344" y="502"/>
                  </a:cubicBezTo>
                  <a:cubicBezTo>
                    <a:pt x="4732" y="502"/>
                    <a:pt x="5098" y="366"/>
                    <a:pt x="5473" y="308"/>
                  </a:cubicBezTo>
                  <a:cubicBezTo>
                    <a:pt x="5523" y="349"/>
                    <a:pt x="5585" y="379"/>
                    <a:pt x="5645" y="379"/>
                  </a:cubicBezTo>
                  <a:cubicBezTo>
                    <a:pt x="5667" y="379"/>
                    <a:pt x="5690" y="375"/>
                    <a:pt x="5711" y="365"/>
                  </a:cubicBezTo>
                  <a:cubicBezTo>
                    <a:pt x="6003" y="231"/>
                    <a:pt x="6326" y="265"/>
                    <a:pt x="6622" y="177"/>
                  </a:cubicBezTo>
                  <a:cubicBezTo>
                    <a:pt x="6683" y="135"/>
                    <a:pt x="6779" y="112"/>
                    <a:pt x="6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41"/>
            <p:cNvSpPr/>
            <p:nvPr/>
          </p:nvSpPr>
          <p:spPr>
            <a:xfrm>
              <a:off x="3915766" y="1748857"/>
              <a:ext cx="19543" cy="46747"/>
            </a:xfrm>
            <a:custGeom>
              <a:avLst/>
              <a:gdLst/>
              <a:ahLst/>
              <a:cxnLst/>
              <a:rect l="l" t="t" r="r" b="b"/>
              <a:pathLst>
                <a:path w="630" h="1507" extrusionOk="0">
                  <a:moveTo>
                    <a:pt x="254" y="0"/>
                  </a:moveTo>
                  <a:cubicBezTo>
                    <a:pt x="139" y="138"/>
                    <a:pt x="197" y="273"/>
                    <a:pt x="193" y="400"/>
                  </a:cubicBezTo>
                  <a:cubicBezTo>
                    <a:pt x="193" y="461"/>
                    <a:pt x="193" y="523"/>
                    <a:pt x="197" y="588"/>
                  </a:cubicBezTo>
                  <a:cubicBezTo>
                    <a:pt x="1" y="991"/>
                    <a:pt x="347" y="1211"/>
                    <a:pt x="504" y="1495"/>
                  </a:cubicBezTo>
                  <a:cubicBezTo>
                    <a:pt x="510" y="1502"/>
                    <a:pt x="524" y="1506"/>
                    <a:pt x="541" y="1506"/>
                  </a:cubicBezTo>
                  <a:cubicBezTo>
                    <a:pt x="580" y="1506"/>
                    <a:pt x="629" y="1480"/>
                    <a:pt x="589" y="1399"/>
                  </a:cubicBezTo>
                  <a:cubicBezTo>
                    <a:pt x="581" y="1399"/>
                    <a:pt x="569" y="1387"/>
                    <a:pt x="562" y="1368"/>
                  </a:cubicBezTo>
                  <a:lnTo>
                    <a:pt x="562" y="1357"/>
                  </a:lnTo>
                  <a:lnTo>
                    <a:pt x="589" y="1399"/>
                  </a:lnTo>
                  <a:cubicBezTo>
                    <a:pt x="604" y="1368"/>
                    <a:pt x="600" y="1330"/>
                    <a:pt x="581" y="1307"/>
                  </a:cubicBezTo>
                  <a:cubicBezTo>
                    <a:pt x="481" y="1057"/>
                    <a:pt x="347" y="826"/>
                    <a:pt x="454" y="519"/>
                  </a:cubicBezTo>
                  <a:cubicBezTo>
                    <a:pt x="508" y="365"/>
                    <a:pt x="427" y="138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41"/>
            <p:cNvSpPr/>
            <p:nvPr/>
          </p:nvSpPr>
          <p:spPr>
            <a:xfrm>
              <a:off x="4012331" y="1744204"/>
              <a:ext cx="37937" cy="72897"/>
            </a:xfrm>
            <a:custGeom>
              <a:avLst/>
              <a:gdLst/>
              <a:ahLst/>
              <a:cxnLst/>
              <a:rect l="l" t="t" r="r" b="b"/>
              <a:pathLst>
                <a:path w="1223" h="2350" extrusionOk="0">
                  <a:moveTo>
                    <a:pt x="729" y="0"/>
                  </a:moveTo>
                  <a:cubicBezTo>
                    <a:pt x="638" y="0"/>
                    <a:pt x="627" y="109"/>
                    <a:pt x="642" y="192"/>
                  </a:cubicBezTo>
                  <a:cubicBezTo>
                    <a:pt x="661" y="304"/>
                    <a:pt x="700" y="415"/>
                    <a:pt x="730" y="527"/>
                  </a:cubicBezTo>
                  <a:cubicBezTo>
                    <a:pt x="930" y="899"/>
                    <a:pt x="961" y="1268"/>
                    <a:pt x="700" y="1629"/>
                  </a:cubicBezTo>
                  <a:cubicBezTo>
                    <a:pt x="684" y="1660"/>
                    <a:pt x="680" y="1691"/>
                    <a:pt x="680" y="1726"/>
                  </a:cubicBezTo>
                  <a:cubicBezTo>
                    <a:pt x="657" y="1729"/>
                    <a:pt x="634" y="1741"/>
                    <a:pt x="607" y="1749"/>
                  </a:cubicBezTo>
                  <a:cubicBezTo>
                    <a:pt x="586" y="1744"/>
                    <a:pt x="565" y="1741"/>
                    <a:pt x="544" y="1741"/>
                  </a:cubicBezTo>
                  <a:cubicBezTo>
                    <a:pt x="480" y="1741"/>
                    <a:pt x="422" y="1767"/>
                    <a:pt x="384" y="1837"/>
                  </a:cubicBezTo>
                  <a:lnTo>
                    <a:pt x="215" y="1968"/>
                  </a:lnTo>
                  <a:cubicBezTo>
                    <a:pt x="115" y="1979"/>
                    <a:pt x="27" y="2052"/>
                    <a:pt x="0" y="2152"/>
                  </a:cubicBezTo>
                  <a:lnTo>
                    <a:pt x="4" y="2160"/>
                  </a:lnTo>
                  <a:cubicBezTo>
                    <a:pt x="54" y="2186"/>
                    <a:pt x="102" y="2202"/>
                    <a:pt x="147" y="2202"/>
                  </a:cubicBezTo>
                  <a:cubicBezTo>
                    <a:pt x="214" y="2202"/>
                    <a:pt x="273" y="2168"/>
                    <a:pt x="319" y="2083"/>
                  </a:cubicBezTo>
                  <a:cubicBezTo>
                    <a:pt x="339" y="2080"/>
                    <a:pt x="357" y="2079"/>
                    <a:pt x="375" y="2079"/>
                  </a:cubicBezTo>
                  <a:cubicBezTo>
                    <a:pt x="528" y="2079"/>
                    <a:pt x="598" y="2181"/>
                    <a:pt x="619" y="2337"/>
                  </a:cubicBezTo>
                  <a:cubicBezTo>
                    <a:pt x="648" y="2345"/>
                    <a:pt x="671" y="2349"/>
                    <a:pt x="690" y="2349"/>
                  </a:cubicBezTo>
                  <a:cubicBezTo>
                    <a:pt x="808" y="2349"/>
                    <a:pt x="746" y="2192"/>
                    <a:pt x="796" y="2129"/>
                  </a:cubicBezTo>
                  <a:lnTo>
                    <a:pt x="726" y="1968"/>
                  </a:lnTo>
                  <a:cubicBezTo>
                    <a:pt x="776" y="1948"/>
                    <a:pt x="803" y="1898"/>
                    <a:pt x="799" y="1852"/>
                  </a:cubicBezTo>
                  <a:lnTo>
                    <a:pt x="846" y="1756"/>
                  </a:lnTo>
                  <a:cubicBezTo>
                    <a:pt x="1214" y="1530"/>
                    <a:pt x="1222" y="1218"/>
                    <a:pt x="1080" y="857"/>
                  </a:cubicBezTo>
                  <a:cubicBezTo>
                    <a:pt x="988" y="642"/>
                    <a:pt x="907" y="423"/>
                    <a:pt x="826" y="208"/>
                  </a:cubicBezTo>
                  <a:cubicBezTo>
                    <a:pt x="807" y="131"/>
                    <a:pt x="815" y="8"/>
                    <a:pt x="734" y="0"/>
                  </a:cubicBezTo>
                  <a:cubicBezTo>
                    <a:pt x="733" y="0"/>
                    <a:pt x="731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41"/>
            <p:cNvSpPr/>
            <p:nvPr/>
          </p:nvSpPr>
          <p:spPr>
            <a:xfrm>
              <a:off x="4122111" y="1671059"/>
              <a:ext cx="23730" cy="37410"/>
            </a:xfrm>
            <a:custGeom>
              <a:avLst/>
              <a:gdLst/>
              <a:ahLst/>
              <a:cxnLst/>
              <a:rect l="l" t="t" r="r" b="b"/>
              <a:pathLst>
                <a:path w="765" h="1206" extrusionOk="0">
                  <a:moveTo>
                    <a:pt x="406" y="0"/>
                  </a:moveTo>
                  <a:cubicBezTo>
                    <a:pt x="339" y="0"/>
                    <a:pt x="244" y="24"/>
                    <a:pt x="96" y="60"/>
                  </a:cubicBezTo>
                  <a:cubicBezTo>
                    <a:pt x="54" y="68"/>
                    <a:pt x="0" y="80"/>
                    <a:pt x="20" y="141"/>
                  </a:cubicBezTo>
                  <a:cubicBezTo>
                    <a:pt x="23" y="156"/>
                    <a:pt x="73" y="160"/>
                    <a:pt x="96" y="168"/>
                  </a:cubicBezTo>
                  <a:cubicBezTo>
                    <a:pt x="163" y="145"/>
                    <a:pt x="235" y="91"/>
                    <a:pt x="295" y="91"/>
                  </a:cubicBezTo>
                  <a:cubicBezTo>
                    <a:pt x="346" y="91"/>
                    <a:pt x="389" y="130"/>
                    <a:pt x="411" y="260"/>
                  </a:cubicBezTo>
                  <a:cubicBezTo>
                    <a:pt x="465" y="545"/>
                    <a:pt x="561" y="829"/>
                    <a:pt x="661" y="1205"/>
                  </a:cubicBezTo>
                  <a:cubicBezTo>
                    <a:pt x="765" y="821"/>
                    <a:pt x="677" y="564"/>
                    <a:pt x="611" y="310"/>
                  </a:cubicBezTo>
                  <a:cubicBezTo>
                    <a:pt x="551" y="81"/>
                    <a:pt x="529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41"/>
            <p:cNvSpPr/>
            <p:nvPr/>
          </p:nvSpPr>
          <p:spPr>
            <a:xfrm>
              <a:off x="3929849" y="1800443"/>
              <a:ext cx="13835" cy="34960"/>
            </a:xfrm>
            <a:custGeom>
              <a:avLst/>
              <a:gdLst/>
              <a:ahLst/>
              <a:cxnLst/>
              <a:rect l="l" t="t" r="r" b="b"/>
              <a:pathLst>
                <a:path w="446" h="1127" extrusionOk="0">
                  <a:moveTo>
                    <a:pt x="145" y="0"/>
                  </a:moveTo>
                  <a:cubicBezTo>
                    <a:pt x="141" y="0"/>
                    <a:pt x="136" y="1"/>
                    <a:pt x="131" y="1"/>
                  </a:cubicBezTo>
                  <a:cubicBezTo>
                    <a:pt x="0" y="9"/>
                    <a:pt x="27" y="139"/>
                    <a:pt x="42" y="235"/>
                  </a:cubicBezTo>
                  <a:cubicBezTo>
                    <a:pt x="54" y="278"/>
                    <a:pt x="96" y="316"/>
                    <a:pt x="119" y="354"/>
                  </a:cubicBezTo>
                  <a:cubicBezTo>
                    <a:pt x="131" y="566"/>
                    <a:pt x="138" y="781"/>
                    <a:pt x="146" y="992"/>
                  </a:cubicBezTo>
                  <a:cubicBezTo>
                    <a:pt x="149" y="1085"/>
                    <a:pt x="184" y="1126"/>
                    <a:pt x="260" y="1126"/>
                  </a:cubicBezTo>
                  <a:cubicBezTo>
                    <a:pt x="272" y="1126"/>
                    <a:pt x="285" y="1125"/>
                    <a:pt x="300" y="1123"/>
                  </a:cubicBezTo>
                  <a:cubicBezTo>
                    <a:pt x="377" y="1115"/>
                    <a:pt x="446" y="1042"/>
                    <a:pt x="407" y="1000"/>
                  </a:cubicBezTo>
                  <a:cubicBezTo>
                    <a:pt x="204" y="762"/>
                    <a:pt x="446" y="447"/>
                    <a:pt x="250" y="220"/>
                  </a:cubicBezTo>
                  <a:cubicBezTo>
                    <a:pt x="228" y="139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41"/>
            <p:cNvSpPr/>
            <p:nvPr/>
          </p:nvSpPr>
          <p:spPr>
            <a:xfrm>
              <a:off x="4033177" y="1653656"/>
              <a:ext cx="29593" cy="16441"/>
            </a:xfrm>
            <a:custGeom>
              <a:avLst/>
              <a:gdLst/>
              <a:ahLst/>
              <a:cxnLst/>
              <a:rect l="l" t="t" r="r" b="b"/>
              <a:pathLst>
                <a:path w="954" h="530" extrusionOk="0">
                  <a:moveTo>
                    <a:pt x="163" y="0"/>
                  </a:moveTo>
                  <a:cubicBezTo>
                    <a:pt x="122" y="0"/>
                    <a:pt x="78" y="6"/>
                    <a:pt x="31" y="18"/>
                  </a:cubicBezTo>
                  <a:cubicBezTo>
                    <a:pt x="5" y="41"/>
                    <a:pt x="1" y="87"/>
                    <a:pt x="24" y="118"/>
                  </a:cubicBezTo>
                  <a:cubicBezTo>
                    <a:pt x="24" y="129"/>
                    <a:pt x="28" y="129"/>
                    <a:pt x="28" y="129"/>
                  </a:cubicBezTo>
                  <a:lnTo>
                    <a:pt x="642" y="529"/>
                  </a:lnTo>
                  <a:cubicBezTo>
                    <a:pt x="677" y="525"/>
                    <a:pt x="704" y="518"/>
                    <a:pt x="738" y="518"/>
                  </a:cubicBezTo>
                  <a:lnTo>
                    <a:pt x="954" y="521"/>
                  </a:lnTo>
                  <a:cubicBezTo>
                    <a:pt x="892" y="402"/>
                    <a:pt x="777" y="322"/>
                    <a:pt x="646" y="291"/>
                  </a:cubicBezTo>
                  <a:cubicBezTo>
                    <a:pt x="512" y="140"/>
                    <a:pt x="3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41"/>
            <p:cNvSpPr/>
            <p:nvPr/>
          </p:nvSpPr>
          <p:spPr>
            <a:xfrm>
              <a:off x="3919830" y="1672920"/>
              <a:ext cx="48670" cy="52517"/>
            </a:xfrm>
            <a:custGeom>
              <a:avLst/>
              <a:gdLst/>
              <a:ahLst/>
              <a:cxnLst/>
              <a:rect l="l" t="t" r="r" b="b"/>
              <a:pathLst>
                <a:path w="1569" h="1693" extrusionOk="0">
                  <a:moveTo>
                    <a:pt x="550" y="607"/>
                  </a:moveTo>
                  <a:lnTo>
                    <a:pt x="550" y="607"/>
                  </a:lnTo>
                  <a:cubicBezTo>
                    <a:pt x="550" y="608"/>
                    <a:pt x="550" y="635"/>
                    <a:pt x="554" y="646"/>
                  </a:cubicBezTo>
                  <a:cubicBezTo>
                    <a:pt x="550" y="638"/>
                    <a:pt x="550" y="623"/>
                    <a:pt x="550" y="607"/>
                  </a:cubicBezTo>
                  <a:close/>
                  <a:moveTo>
                    <a:pt x="565" y="654"/>
                  </a:moveTo>
                  <a:lnTo>
                    <a:pt x="573" y="661"/>
                  </a:lnTo>
                  <a:lnTo>
                    <a:pt x="569" y="661"/>
                  </a:lnTo>
                  <a:lnTo>
                    <a:pt x="607" y="704"/>
                  </a:lnTo>
                  <a:lnTo>
                    <a:pt x="607" y="700"/>
                  </a:lnTo>
                  <a:cubicBezTo>
                    <a:pt x="609" y="701"/>
                    <a:pt x="610" y="704"/>
                    <a:pt x="611" y="706"/>
                  </a:cubicBezTo>
                  <a:lnTo>
                    <a:pt x="611" y="706"/>
                  </a:lnTo>
                  <a:cubicBezTo>
                    <a:pt x="610" y="705"/>
                    <a:pt x="609" y="705"/>
                    <a:pt x="607" y="704"/>
                  </a:cubicBezTo>
                  <a:lnTo>
                    <a:pt x="569" y="665"/>
                  </a:lnTo>
                  <a:cubicBezTo>
                    <a:pt x="565" y="661"/>
                    <a:pt x="565" y="657"/>
                    <a:pt x="565" y="654"/>
                  </a:cubicBezTo>
                  <a:close/>
                  <a:moveTo>
                    <a:pt x="1363" y="0"/>
                  </a:moveTo>
                  <a:cubicBezTo>
                    <a:pt x="1282" y="0"/>
                    <a:pt x="1206" y="20"/>
                    <a:pt x="1145" y="108"/>
                  </a:cubicBezTo>
                  <a:cubicBezTo>
                    <a:pt x="911" y="227"/>
                    <a:pt x="688" y="373"/>
                    <a:pt x="550" y="607"/>
                  </a:cubicBezTo>
                  <a:cubicBezTo>
                    <a:pt x="519" y="646"/>
                    <a:pt x="488" y="692"/>
                    <a:pt x="458" y="730"/>
                  </a:cubicBezTo>
                  <a:cubicBezTo>
                    <a:pt x="319" y="788"/>
                    <a:pt x="173" y="846"/>
                    <a:pt x="154" y="1026"/>
                  </a:cubicBezTo>
                  <a:cubicBezTo>
                    <a:pt x="146" y="1095"/>
                    <a:pt x="135" y="1157"/>
                    <a:pt x="131" y="1218"/>
                  </a:cubicBezTo>
                  <a:cubicBezTo>
                    <a:pt x="50" y="1364"/>
                    <a:pt x="0" y="1518"/>
                    <a:pt x="93" y="1676"/>
                  </a:cubicBezTo>
                  <a:cubicBezTo>
                    <a:pt x="106" y="1687"/>
                    <a:pt x="123" y="1693"/>
                    <a:pt x="142" y="1693"/>
                  </a:cubicBezTo>
                  <a:cubicBezTo>
                    <a:pt x="155" y="1693"/>
                    <a:pt x="168" y="1690"/>
                    <a:pt x="181" y="1683"/>
                  </a:cubicBezTo>
                  <a:cubicBezTo>
                    <a:pt x="300" y="1564"/>
                    <a:pt x="239" y="1407"/>
                    <a:pt x="258" y="1268"/>
                  </a:cubicBezTo>
                  <a:cubicBezTo>
                    <a:pt x="258" y="1253"/>
                    <a:pt x="258" y="1234"/>
                    <a:pt x="250" y="1218"/>
                  </a:cubicBezTo>
                  <a:cubicBezTo>
                    <a:pt x="265" y="1195"/>
                    <a:pt x="269" y="1165"/>
                    <a:pt x="277" y="1138"/>
                  </a:cubicBezTo>
                  <a:cubicBezTo>
                    <a:pt x="392" y="1069"/>
                    <a:pt x="461" y="946"/>
                    <a:pt x="458" y="803"/>
                  </a:cubicBezTo>
                  <a:lnTo>
                    <a:pt x="458" y="803"/>
                  </a:lnTo>
                  <a:cubicBezTo>
                    <a:pt x="475" y="809"/>
                    <a:pt x="490" y="811"/>
                    <a:pt x="505" y="811"/>
                  </a:cubicBezTo>
                  <a:cubicBezTo>
                    <a:pt x="570" y="811"/>
                    <a:pt x="611" y="762"/>
                    <a:pt x="657" y="719"/>
                  </a:cubicBezTo>
                  <a:lnTo>
                    <a:pt x="657" y="719"/>
                  </a:lnTo>
                  <a:cubicBezTo>
                    <a:pt x="659" y="719"/>
                    <a:pt x="660" y="719"/>
                    <a:pt x="661" y="719"/>
                  </a:cubicBezTo>
                  <a:cubicBezTo>
                    <a:pt x="661" y="719"/>
                    <a:pt x="660" y="719"/>
                    <a:pt x="658" y="719"/>
                  </a:cubicBezTo>
                  <a:lnTo>
                    <a:pt x="658" y="719"/>
                  </a:lnTo>
                  <a:cubicBezTo>
                    <a:pt x="657" y="719"/>
                    <a:pt x="657" y="719"/>
                    <a:pt x="657" y="719"/>
                  </a:cubicBezTo>
                  <a:lnTo>
                    <a:pt x="657" y="719"/>
                  </a:lnTo>
                  <a:cubicBezTo>
                    <a:pt x="648" y="719"/>
                    <a:pt x="638" y="717"/>
                    <a:pt x="629" y="714"/>
                  </a:cubicBezTo>
                  <a:lnTo>
                    <a:pt x="629" y="714"/>
                  </a:lnTo>
                  <a:cubicBezTo>
                    <a:pt x="638" y="716"/>
                    <a:pt x="651" y="718"/>
                    <a:pt x="658" y="719"/>
                  </a:cubicBezTo>
                  <a:lnTo>
                    <a:pt x="658" y="719"/>
                  </a:lnTo>
                  <a:cubicBezTo>
                    <a:pt x="659" y="717"/>
                    <a:pt x="660" y="716"/>
                    <a:pt x="661" y="715"/>
                  </a:cubicBezTo>
                  <a:cubicBezTo>
                    <a:pt x="930" y="504"/>
                    <a:pt x="1180" y="265"/>
                    <a:pt x="1491" y="119"/>
                  </a:cubicBezTo>
                  <a:cubicBezTo>
                    <a:pt x="1497" y="120"/>
                    <a:pt x="1503" y="121"/>
                    <a:pt x="1510" y="121"/>
                  </a:cubicBezTo>
                  <a:cubicBezTo>
                    <a:pt x="1529" y="121"/>
                    <a:pt x="1550" y="117"/>
                    <a:pt x="1564" y="108"/>
                  </a:cubicBezTo>
                  <a:cubicBezTo>
                    <a:pt x="1568" y="73"/>
                    <a:pt x="1568" y="46"/>
                    <a:pt x="1568" y="12"/>
                  </a:cubicBezTo>
                  <a:lnTo>
                    <a:pt x="1568" y="12"/>
                  </a:lnTo>
                  <a:cubicBezTo>
                    <a:pt x="1564" y="12"/>
                    <a:pt x="1560" y="12"/>
                    <a:pt x="1556" y="12"/>
                  </a:cubicBezTo>
                  <a:cubicBezTo>
                    <a:pt x="1492" y="12"/>
                    <a:pt x="1426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41"/>
            <p:cNvSpPr/>
            <p:nvPr/>
          </p:nvSpPr>
          <p:spPr>
            <a:xfrm>
              <a:off x="3999923" y="1760986"/>
              <a:ext cx="32106" cy="17805"/>
            </a:xfrm>
            <a:custGeom>
              <a:avLst/>
              <a:gdLst/>
              <a:ahLst/>
              <a:cxnLst/>
              <a:rect l="l" t="t" r="r" b="b"/>
              <a:pathLst>
                <a:path w="1035" h="574" extrusionOk="0">
                  <a:moveTo>
                    <a:pt x="655" y="0"/>
                  </a:moveTo>
                  <a:cubicBezTo>
                    <a:pt x="613" y="0"/>
                    <a:pt x="568" y="11"/>
                    <a:pt x="523" y="24"/>
                  </a:cubicBezTo>
                  <a:cubicBezTo>
                    <a:pt x="316" y="105"/>
                    <a:pt x="116" y="189"/>
                    <a:pt x="1" y="408"/>
                  </a:cubicBezTo>
                  <a:cubicBezTo>
                    <a:pt x="35" y="439"/>
                    <a:pt x="71" y="450"/>
                    <a:pt x="108" y="450"/>
                  </a:cubicBezTo>
                  <a:cubicBezTo>
                    <a:pt x="142" y="450"/>
                    <a:pt x="177" y="440"/>
                    <a:pt x="212" y="428"/>
                  </a:cubicBezTo>
                  <a:lnTo>
                    <a:pt x="400" y="401"/>
                  </a:lnTo>
                  <a:lnTo>
                    <a:pt x="400" y="401"/>
                  </a:lnTo>
                  <a:lnTo>
                    <a:pt x="393" y="412"/>
                  </a:lnTo>
                  <a:lnTo>
                    <a:pt x="400" y="408"/>
                  </a:lnTo>
                  <a:cubicBezTo>
                    <a:pt x="406" y="511"/>
                    <a:pt x="440" y="573"/>
                    <a:pt x="538" y="573"/>
                  </a:cubicBezTo>
                  <a:cubicBezTo>
                    <a:pt x="561" y="573"/>
                    <a:pt x="588" y="569"/>
                    <a:pt x="619" y="562"/>
                  </a:cubicBezTo>
                  <a:cubicBezTo>
                    <a:pt x="777" y="524"/>
                    <a:pt x="961" y="531"/>
                    <a:pt x="1004" y="331"/>
                  </a:cubicBezTo>
                  <a:cubicBezTo>
                    <a:pt x="1034" y="197"/>
                    <a:pt x="950" y="112"/>
                    <a:pt x="815" y="86"/>
                  </a:cubicBezTo>
                  <a:cubicBezTo>
                    <a:pt x="768" y="21"/>
                    <a:pt x="714" y="0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41"/>
            <p:cNvSpPr/>
            <p:nvPr/>
          </p:nvSpPr>
          <p:spPr>
            <a:xfrm>
              <a:off x="4034138" y="1713773"/>
              <a:ext cx="39364" cy="90113"/>
            </a:xfrm>
            <a:custGeom>
              <a:avLst/>
              <a:gdLst/>
              <a:ahLst/>
              <a:cxnLst/>
              <a:rect l="l" t="t" r="r" b="b"/>
              <a:pathLst>
                <a:path w="1269" h="2905" extrusionOk="0">
                  <a:moveTo>
                    <a:pt x="267" y="0"/>
                  </a:moveTo>
                  <a:cubicBezTo>
                    <a:pt x="192" y="0"/>
                    <a:pt x="104" y="14"/>
                    <a:pt x="0" y="40"/>
                  </a:cubicBezTo>
                  <a:cubicBezTo>
                    <a:pt x="50" y="97"/>
                    <a:pt x="77" y="167"/>
                    <a:pt x="135" y="193"/>
                  </a:cubicBezTo>
                  <a:cubicBezTo>
                    <a:pt x="415" y="343"/>
                    <a:pt x="565" y="551"/>
                    <a:pt x="500" y="881"/>
                  </a:cubicBezTo>
                  <a:cubicBezTo>
                    <a:pt x="477" y="1020"/>
                    <a:pt x="569" y="1097"/>
                    <a:pt x="711" y="1097"/>
                  </a:cubicBezTo>
                  <a:cubicBezTo>
                    <a:pt x="969" y="1143"/>
                    <a:pt x="1134" y="1243"/>
                    <a:pt x="988" y="1535"/>
                  </a:cubicBezTo>
                  <a:cubicBezTo>
                    <a:pt x="915" y="1677"/>
                    <a:pt x="988" y="1796"/>
                    <a:pt x="1030" y="1919"/>
                  </a:cubicBezTo>
                  <a:cubicBezTo>
                    <a:pt x="1034" y="2096"/>
                    <a:pt x="834" y="2169"/>
                    <a:pt x="819" y="2338"/>
                  </a:cubicBezTo>
                  <a:cubicBezTo>
                    <a:pt x="807" y="2476"/>
                    <a:pt x="842" y="2634"/>
                    <a:pt x="654" y="2703"/>
                  </a:cubicBezTo>
                  <a:cubicBezTo>
                    <a:pt x="646" y="2707"/>
                    <a:pt x="665" y="2787"/>
                    <a:pt x="669" y="2830"/>
                  </a:cubicBezTo>
                  <a:cubicBezTo>
                    <a:pt x="686" y="2886"/>
                    <a:pt x="704" y="2905"/>
                    <a:pt x="722" y="2905"/>
                  </a:cubicBezTo>
                  <a:cubicBezTo>
                    <a:pt x="750" y="2905"/>
                    <a:pt x="780" y="2860"/>
                    <a:pt x="807" y="2837"/>
                  </a:cubicBezTo>
                  <a:lnTo>
                    <a:pt x="815" y="2837"/>
                  </a:lnTo>
                  <a:lnTo>
                    <a:pt x="819" y="2830"/>
                  </a:lnTo>
                  <a:cubicBezTo>
                    <a:pt x="877" y="2826"/>
                    <a:pt x="915" y="2806"/>
                    <a:pt x="892" y="2741"/>
                  </a:cubicBezTo>
                  <a:cubicBezTo>
                    <a:pt x="900" y="2595"/>
                    <a:pt x="1065" y="2495"/>
                    <a:pt x="1007" y="2338"/>
                  </a:cubicBezTo>
                  <a:cubicBezTo>
                    <a:pt x="1103" y="2269"/>
                    <a:pt x="1268" y="2280"/>
                    <a:pt x="1226" y="2076"/>
                  </a:cubicBezTo>
                  <a:cubicBezTo>
                    <a:pt x="1199" y="1923"/>
                    <a:pt x="1207" y="1769"/>
                    <a:pt x="1203" y="1623"/>
                  </a:cubicBezTo>
                  <a:cubicBezTo>
                    <a:pt x="1265" y="1047"/>
                    <a:pt x="1265" y="1047"/>
                    <a:pt x="819" y="797"/>
                  </a:cubicBezTo>
                  <a:cubicBezTo>
                    <a:pt x="815" y="685"/>
                    <a:pt x="838" y="570"/>
                    <a:pt x="731" y="493"/>
                  </a:cubicBezTo>
                  <a:cubicBezTo>
                    <a:pt x="625" y="142"/>
                    <a:pt x="509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41"/>
            <p:cNvSpPr/>
            <p:nvPr/>
          </p:nvSpPr>
          <p:spPr>
            <a:xfrm>
              <a:off x="4080855" y="1701055"/>
              <a:ext cx="20411" cy="91695"/>
            </a:xfrm>
            <a:custGeom>
              <a:avLst/>
              <a:gdLst/>
              <a:ahLst/>
              <a:cxnLst/>
              <a:rect l="l" t="t" r="r" b="b"/>
              <a:pathLst>
                <a:path w="658" h="2956" extrusionOk="0">
                  <a:moveTo>
                    <a:pt x="220" y="0"/>
                  </a:moveTo>
                  <a:lnTo>
                    <a:pt x="174" y="23"/>
                  </a:lnTo>
                  <a:cubicBezTo>
                    <a:pt x="174" y="27"/>
                    <a:pt x="166" y="35"/>
                    <a:pt x="166" y="39"/>
                  </a:cubicBezTo>
                  <a:lnTo>
                    <a:pt x="101" y="19"/>
                  </a:lnTo>
                  <a:lnTo>
                    <a:pt x="120" y="115"/>
                  </a:lnTo>
                  <a:cubicBezTo>
                    <a:pt x="128" y="546"/>
                    <a:pt x="393" y="919"/>
                    <a:pt x="435" y="1345"/>
                  </a:cubicBezTo>
                  <a:lnTo>
                    <a:pt x="404" y="1518"/>
                  </a:lnTo>
                  <a:cubicBezTo>
                    <a:pt x="254" y="1714"/>
                    <a:pt x="335" y="1933"/>
                    <a:pt x="347" y="2144"/>
                  </a:cubicBezTo>
                  <a:cubicBezTo>
                    <a:pt x="293" y="2306"/>
                    <a:pt x="239" y="2467"/>
                    <a:pt x="193" y="2632"/>
                  </a:cubicBezTo>
                  <a:cubicBezTo>
                    <a:pt x="124" y="2728"/>
                    <a:pt x="1" y="2848"/>
                    <a:pt x="124" y="2932"/>
                  </a:cubicBezTo>
                  <a:cubicBezTo>
                    <a:pt x="147" y="2948"/>
                    <a:pt x="169" y="2955"/>
                    <a:pt x="190" y="2955"/>
                  </a:cubicBezTo>
                  <a:cubicBezTo>
                    <a:pt x="266" y="2955"/>
                    <a:pt x="318" y="2855"/>
                    <a:pt x="327" y="2755"/>
                  </a:cubicBezTo>
                  <a:cubicBezTo>
                    <a:pt x="473" y="2632"/>
                    <a:pt x="519" y="2452"/>
                    <a:pt x="546" y="2271"/>
                  </a:cubicBezTo>
                  <a:cubicBezTo>
                    <a:pt x="658" y="1476"/>
                    <a:pt x="619" y="711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41"/>
            <p:cNvSpPr/>
            <p:nvPr/>
          </p:nvSpPr>
          <p:spPr>
            <a:xfrm>
              <a:off x="3949981" y="1822870"/>
              <a:ext cx="11943" cy="20907"/>
            </a:xfrm>
            <a:custGeom>
              <a:avLst/>
              <a:gdLst/>
              <a:ahLst/>
              <a:cxnLst/>
              <a:rect l="l" t="t" r="r" b="b"/>
              <a:pathLst>
                <a:path w="385" h="674" extrusionOk="0">
                  <a:moveTo>
                    <a:pt x="147" y="0"/>
                  </a:moveTo>
                  <a:cubicBezTo>
                    <a:pt x="1" y="250"/>
                    <a:pt x="193" y="435"/>
                    <a:pt x="189" y="634"/>
                  </a:cubicBezTo>
                  <a:cubicBezTo>
                    <a:pt x="221" y="659"/>
                    <a:pt x="255" y="674"/>
                    <a:pt x="288" y="674"/>
                  </a:cubicBezTo>
                  <a:cubicBezTo>
                    <a:pt x="321" y="674"/>
                    <a:pt x="354" y="659"/>
                    <a:pt x="385" y="627"/>
                  </a:cubicBezTo>
                  <a:cubicBezTo>
                    <a:pt x="343" y="415"/>
                    <a:pt x="346" y="185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41"/>
            <p:cNvSpPr/>
            <p:nvPr/>
          </p:nvSpPr>
          <p:spPr>
            <a:xfrm>
              <a:off x="4222585" y="1769578"/>
              <a:ext cx="28166" cy="9709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192" y="19"/>
                  </a:moveTo>
                  <a:cubicBezTo>
                    <a:pt x="102" y="19"/>
                    <a:pt x="46" y="91"/>
                    <a:pt x="16" y="177"/>
                  </a:cubicBezTo>
                  <a:cubicBezTo>
                    <a:pt x="1" y="227"/>
                    <a:pt x="1" y="277"/>
                    <a:pt x="62" y="293"/>
                  </a:cubicBezTo>
                  <a:cubicBezTo>
                    <a:pt x="78" y="298"/>
                    <a:pt x="94" y="301"/>
                    <a:pt x="108" y="301"/>
                  </a:cubicBezTo>
                  <a:cubicBezTo>
                    <a:pt x="174" y="301"/>
                    <a:pt x="228" y="253"/>
                    <a:pt x="285" y="227"/>
                  </a:cubicBezTo>
                  <a:cubicBezTo>
                    <a:pt x="360" y="291"/>
                    <a:pt x="437" y="312"/>
                    <a:pt x="515" y="312"/>
                  </a:cubicBezTo>
                  <a:cubicBezTo>
                    <a:pt x="618" y="312"/>
                    <a:pt x="721" y="275"/>
                    <a:pt x="819" y="247"/>
                  </a:cubicBezTo>
                  <a:cubicBezTo>
                    <a:pt x="907" y="220"/>
                    <a:pt x="877" y="154"/>
                    <a:pt x="800" y="124"/>
                  </a:cubicBezTo>
                  <a:cubicBezTo>
                    <a:pt x="627" y="1"/>
                    <a:pt x="419" y="66"/>
                    <a:pt x="235" y="24"/>
                  </a:cubicBezTo>
                  <a:cubicBezTo>
                    <a:pt x="220" y="20"/>
                    <a:pt x="205" y="19"/>
                    <a:pt x="19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41"/>
            <p:cNvSpPr/>
            <p:nvPr/>
          </p:nvSpPr>
          <p:spPr>
            <a:xfrm>
              <a:off x="4159087" y="1779039"/>
              <a:ext cx="41350" cy="13959"/>
            </a:xfrm>
            <a:custGeom>
              <a:avLst/>
              <a:gdLst/>
              <a:ahLst/>
              <a:cxnLst/>
              <a:rect l="l" t="t" r="r" b="b"/>
              <a:pathLst>
                <a:path w="1333" h="450" extrusionOk="0">
                  <a:moveTo>
                    <a:pt x="305" y="0"/>
                  </a:moveTo>
                  <a:cubicBezTo>
                    <a:pt x="197" y="0"/>
                    <a:pt x="130" y="147"/>
                    <a:pt x="57" y="222"/>
                  </a:cubicBezTo>
                  <a:cubicBezTo>
                    <a:pt x="1" y="286"/>
                    <a:pt x="88" y="387"/>
                    <a:pt x="103" y="387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47" y="366"/>
                    <a:pt x="191" y="358"/>
                    <a:pt x="235" y="358"/>
                  </a:cubicBezTo>
                  <a:cubicBezTo>
                    <a:pt x="385" y="358"/>
                    <a:pt x="541" y="449"/>
                    <a:pt x="690" y="449"/>
                  </a:cubicBezTo>
                  <a:cubicBezTo>
                    <a:pt x="773" y="449"/>
                    <a:pt x="853" y="421"/>
                    <a:pt x="929" y="334"/>
                  </a:cubicBezTo>
                  <a:cubicBezTo>
                    <a:pt x="941" y="334"/>
                    <a:pt x="952" y="335"/>
                    <a:pt x="964" y="335"/>
                  </a:cubicBezTo>
                  <a:cubicBezTo>
                    <a:pt x="1102" y="335"/>
                    <a:pt x="1216" y="270"/>
                    <a:pt x="1333" y="145"/>
                  </a:cubicBezTo>
                  <a:cubicBezTo>
                    <a:pt x="1233" y="99"/>
                    <a:pt x="1133" y="61"/>
                    <a:pt x="1033" y="30"/>
                  </a:cubicBezTo>
                  <a:cubicBezTo>
                    <a:pt x="1032" y="30"/>
                    <a:pt x="1031" y="30"/>
                    <a:pt x="1030" y="30"/>
                  </a:cubicBezTo>
                  <a:cubicBezTo>
                    <a:pt x="996" y="30"/>
                    <a:pt x="955" y="85"/>
                    <a:pt x="918" y="107"/>
                  </a:cubicBezTo>
                  <a:cubicBezTo>
                    <a:pt x="843" y="127"/>
                    <a:pt x="772" y="141"/>
                    <a:pt x="703" y="141"/>
                  </a:cubicBezTo>
                  <a:cubicBezTo>
                    <a:pt x="604" y="141"/>
                    <a:pt x="508" y="113"/>
                    <a:pt x="403" y="38"/>
                  </a:cubicBezTo>
                  <a:cubicBezTo>
                    <a:pt x="367" y="11"/>
                    <a:pt x="334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41"/>
            <p:cNvSpPr/>
            <p:nvPr/>
          </p:nvSpPr>
          <p:spPr>
            <a:xfrm>
              <a:off x="3998620" y="1810959"/>
              <a:ext cx="13742" cy="9926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435" y="0"/>
                  </a:moveTo>
                  <a:cubicBezTo>
                    <a:pt x="239" y="35"/>
                    <a:pt x="46" y="85"/>
                    <a:pt x="0" y="319"/>
                  </a:cubicBezTo>
                  <a:cubicBezTo>
                    <a:pt x="108" y="165"/>
                    <a:pt x="427" y="296"/>
                    <a:pt x="442" y="8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41"/>
            <p:cNvSpPr/>
            <p:nvPr/>
          </p:nvSpPr>
          <p:spPr>
            <a:xfrm>
              <a:off x="4179901" y="1734370"/>
              <a:ext cx="35084" cy="11601"/>
            </a:xfrm>
            <a:custGeom>
              <a:avLst/>
              <a:gdLst/>
              <a:ahLst/>
              <a:cxnLst/>
              <a:rect l="l" t="t" r="r" b="b"/>
              <a:pathLst>
                <a:path w="1131" h="374" extrusionOk="0">
                  <a:moveTo>
                    <a:pt x="882" y="0"/>
                  </a:moveTo>
                  <a:cubicBezTo>
                    <a:pt x="763" y="0"/>
                    <a:pt x="654" y="58"/>
                    <a:pt x="543" y="137"/>
                  </a:cubicBezTo>
                  <a:cubicBezTo>
                    <a:pt x="536" y="136"/>
                    <a:pt x="529" y="135"/>
                    <a:pt x="522" y="135"/>
                  </a:cubicBezTo>
                  <a:cubicBezTo>
                    <a:pt x="501" y="135"/>
                    <a:pt x="479" y="140"/>
                    <a:pt x="462" y="148"/>
                  </a:cubicBezTo>
                  <a:cubicBezTo>
                    <a:pt x="388" y="94"/>
                    <a:pt x="319" y="64"/>
                    <a:pt x="255" y="64"/>
                  </a:cubicBezTo>
                  <a:cubicBezTo>
                    <a:pt x="170" y="64"/>
                    <a:pt x="95" y="118"/>
                    <a:pt x="36" y="237"/>
                  </a:cubicBezTo>
                  <a:cubicBezTo>
                    <a:pt x="1" y="279"/>
                    <a:pt x="5" y="344"/>
                    <a:pt x="47" y="371"/>
                  </a:cubicBezTo>
                  <a:cubicBezTo>
                    <a:pt x="112" y="310"/>
                    <a:pt x="180" y="289"/>
                    <a:pt x="249" y="289"/>
                  </a:cubicBezTo>
                  <a:cubicBezTo>
                    <a:pt x="316" y="289"/>
                    <a:pt x="383" y="308"/>
                    <a:pt x="451" y="329"/>
                  </a:cubicBezTo>
                  <a:cubicBezTo>
                    <a:pt x="482" y="344"/>
                    <a:pt x="510" y="351"/>
                    <a:pt x="536" y="351"/>
                  </a:cubicBezTo>
                  <a:cubicBezTo>
                    <a:pt x="589" y="351"/>
                    <a:pt x="631" y="319"/>
                    <a:pt x="662" y="260"/>
                  </a:cubicBezTo>
                  <a:cubicBezTo>
                    <a:pt x="667" y="260"/>
                    <a:pt x="672" y="260"/>
                    <a:pt x="677" y="260"/>
                  </a:cubicBezTo>
                  <a:cubicBezTo>
                    <a:pt x="840" y="260"/>
                    <a:pt x="982" y="199"/>
                    <a:pt x="1131" y="87"/>
                  </a:cubicBezTo>
                  <a:cubicBezTo>
                    <a:pt x="1042" y="25"/>
                    <a:pt x="960" y="0"/>
                    <a:pt x="882" y="0"/>
                  </a:cubicBezTo>
                  <a:close/>
                  <a:moveTo>
                    <a:pt x="47" y="371"/>
                  </a:moveTo>
                  <a:cubicBezTo>
                    <a:pt x="47" y="373"/>
                    <a:pt x="49" y="374"/>
                    <a:pt x="50" y="374"/>
                  </a:cubicBezTo>
                  <a:cubicBezTo>
                    <a:pt x="51" y="374"/>
                    <a:pt x="51" y="373"/>
                    <a:pt x="47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1"/>
            <p:cNvSpPr/>
            <p:nvPr/>
          </p:nvSpPr>
          <p:spPr>
            <a:xfrm>
              <a:off x="3968345" y="1829292"/>
              <a:ext cx="64398" cy="33657"/>
            </a:xfrm>
            <a:custGeom>
              <a:avLst/>
              <a:gdLst/>
              <a:ahLst/>
              <a:cxnLst/>
              <a:rect l="l" t="t" r="r" b="b"/>
              <a:pathLst>
                <a:path w="2076" h="1085" extrusionOk="0">
                  <a:moveTo>
                    <a:pt x="1998" y="0"/>
                  </a:moveTo>
                  <a:cubicBezTo>
                    <a:pt x="1838" y="0"/>
                    <a:pt x="1690" y="76"/>
                    <a:pt x="1599" y="208"/>
                  </a:cubicBezTo>
                  <a:cubicBezTo>
                    <a:pt x="1526" y="224"/>
                    <a:pt x="1445" y="216"/>
                    <a:pt x="1407" y="301"/>
                  </a:cubicBezTo>
                  <a:cubicBezTo>
                    <a:pt x="1092" y="347"/>
                    <a:pt x="873" y="593"/>
                    <a:pt x="596" y="723"/>
                  </a:cubicBezTo>
                  <a:lnTo>
                    <a:pt x="0" y="1023"/>
                  </a:lnTo>
                  <a:cubicBezTo>
                    <a:pt x="143" y="1061"/>
                    <a:pt x="231" y="1085"/>
                    <a:pt x="305" y="1085"/>
                  </a:cubicBezTo>
                  <a:cubicBezTo>
                    <a:pt x="426" y="1085"/>
                    <a:pt x="513" y="1023"/>
                    <a:pt x="738" y="862"/>
                  </a:cubicBezTo>
                  <a:lnTo>
                    <a:pt x="1541" y="447"/>
                  </a:lnTo>
                  <a:cubicBezTo>
                    <a:pt x="1618" y="443"/>
                    <a:pt x="1691" y="400"/>
                    <a:pt x="1729" y="331"/>
                  </a:cubicBezTo>
                  <a:lnTo>
                    <a:pt x="2045" y="143"/>
                  </a:lnTo>
                  <a:cubicBezTo>
                    <a:pt x="2075" y="97"/>
                    <a:pt x="2064" y="35"/>
                    <a:pt x="2022" y="1"/>
                  </a:cubicBezTo>
                  <a:cubicBezTo>
                    <a:pt x="2014" y="1"/>
                    <a:pt x="2006" y="0"/>
                    <a:pt x="19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41"/>
            <p:cNvSpPr/>
            <p:nvPr/>
          </p:nvSpPr>
          <p:spPr>
            <a:xfrm>
              <a:off x="3953673" y="1726491"/>
              <a:ext cx="22458" cy="22924"/>
            </a:xfrm>
            <a:custGeom>
              <a:avLst/>
              <a:gdLst/>
              <a:ahLst/>
              <a:cxnLst/>
              <a:rect l="l" t="t" r="r" b="b"/>
              <a:pathLst>
                <a:path w="724" h="739" extrusionOk="0">
                  <a:moveTo>
                    <a:pt x="266" y="283"/>
                  </a:moveTo>
                  <a:lnTo>
                    <a:pt x="300" y="333"/>
                  </a:lnTo>
                  <a:lnTo>
                    <a:pt x="285" y="333"/>
                  </a:lnTo>
                  <a:cubicBezTo>
                    <a:pt x="281" y="318"/>
                    <a:pt x="270" y="302"/>
                    <a:pt x="266" y="283"/>
                  </a:cubicBezTo>
                  <a:close/>
                  <a:moveTo>
                    <a:pt x="539" y="0"/>
                  </a:moveTo>
                  <a:cubicBezTo>
                    <a:pt x="499" y="0"/>
                    <a:pt x="457" y="14"/>
                    <a:pt x="419" y="41"/>
                  </a:cubicBezTo>
                  <a:cubicBezTo>
                    <a:pt x="339" y="99"/>
                    <a:pt x="281" y="183"/>
                    <a:pt x="266" y="283"/>
                  </a:cubicBezTo>
                  <a:lnTo>
                    <a:pt x="266" y="291"/>
                  </a:lnTo>
                  <a:cubicBezTo>
                    <a:pt x="166" y="394"/>
                    <a:pt x="1" y="510"/>
                    <a:pt x="120" y="660"/>
                  </a:cubicBezTo>
                  <a:cubicBezTo>
                    <a:pt x="161" y="713"/>
                    <a:pt x="217" y="738"/>
                    <a:pt x="277" y="738"/>
                  </a:cubicBezTo>
                  <a:cubicBezTo>
                    <a:pt x="352" y="738"/>
                    <a:pt x="434" y="698"/>
                    <a:pt x="500" y="621"/>
                  </a:cubicBezTo>
                  <a:cubicBezTo>
                    <a:pt x="615" y="506"/>
                    <a:pt x="423" y="414"/>
                    <a:pt x="477" y="302"/>
                  </a:cubicBezTo>
                  <a:cubicBezTo>
                    <a:pt x="558" y="291"/>
                    <a:pt x="665" y="318"/>
                    <a:pt x="704" y="233"/>
                  </a:cubicBezTo>
                  <a:cubicBezTo>
                    <a:pt x="723" y="183"/>
                    <a:pt x="688" y="91"/>
                    <a:pt x="650" y="49"/>
                  </a:cubicBezTo>
                  <a:cubicBezTo>
                    <a:pt x="619" y="15"/>
                    <a:pt x="580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41"/>
            <p:cNvSpPr/>
            <p:nvPr/>
          </p:nvSpPr>
          <p:spPr>
            <a:xfrm>
              <a:off x="3961769" y="1735146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1"/>
            <p:cNvSpPr/>
            <p:nvPr/>
          </p:nvSpPr>
          <p:spPr>
            <a:xfrm>
              <a:off x="3996573" y="1745289"/>
              <a:ext cx="11136" cy="7383"/>
            </a:xfrm>
            <a:custGeom>
              <a:avLst/>
              <a:gdLst/>
              <a:ahLst/>
              <a:cxnLst/>
              <a:rect l="l" t="t" r="r" b="b"/>
              <a:pathLst>
                <a:path w="359" h="238" extrusionOk="0">
                  <a:moveTo>
                    <a:pt x="254" y="1"/>
                  </a:moveTo>
                  <a:cubicBezTo>
                    <a:pt x="163" y="1"/>
                    <a:pt x="84" y="52"/>
                    <a:pt x="5" y="111"/>
                  </a:cubicBezTo>
                  <a:lnTo>
                    <a:pt x="1" y="215"/>
                  </a:lnTo>
                  <a:cubicBezTo>
                    <a:pt x="59" y="226"/>
                    <a:pt x="117" y="238"/>
                    <a:pt x="169" y="238"/>
                  </a:cubicBezTo>
                  <a:cubicBezTo>
                    <a:pt x="266" y="238"/>
                    <a:pt x="343" y="196"/>
                    <a:pt x="358" y="23"/>
                  </a:cubicBezTo>
                  <a:cubicBezTo>
                    <a:pt x="322" y="8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1"/>
            <p:cNvSpPr/>
            <p:nvPr/>
          </p:nvSpPr>
          <p:spPr>
            <a:xfrm>
              <a:off x="4080513" y="1616805"/>
              <a:ext cx="117442" cy="41598"/>
            </a:xfrm>
            <a:custGeom>
              <a:avLst/>
              <a:gdLst/>
              <a:ahLst/>
              <a:cxnLst/>
              <a:rect l="l" t="t" r="r" b="b"/>
              <a:pathLst>
                <a:path w="3786" h="1341" extrusionOk="0">
                  <a:moveTo>
                    <a:pt x="3597" y="0"/>
                  </a:moveTo>
                  <a:cubicBezTo>
                    <a:pt x="3507" y="0"/>
                    <a:pt x="3419" y="15"/>
                    <a:pt x="3330" y="15"/>
                  </a:cubicBezTo>
                  <a:cubicBezTo>
                    <a:pt x="3306" y="15"/>
                    <a:pt x="3283" y="14"/>
                    <a:pt x="3259" y="11"/>
                  </a:cubicBezTo>
                  <a:cubicBezTo>
                    <a:pt x="3214" y="11"/>
                    <a:pt x="3169" y="5"/>
                    <a:pt x="3126" y="5"/>
                  </a:cubicBezTo>
                  <a:cubicBezTo>
                    <a:pt x="3061" y="5"/>
                    <a:pt x="3000" y="19"/>
                    <a:pt x="2951" y="88"/>
                  </a:cubicBezTo>
                  <a:cubicBezTo>
                    <a:pt x="2844" y="111"/>
                    <a:pt x="2721" y="92"/>
                    <a:pt x="2644" y="199"/>
                  </a:cubicBezTo>
                  <a:cubicBezTo>
                    <a:pt x="2613" y="199"/>
                    <a:pt x="2590" y="207"/>
                    <a:pt x="2559" y="218"/>
                  </a:cubicBezTo>
                  <a:cubicBezTo>
                    <a:pt x="2524" y="212"/>
                    <a:pt x="2489" y="207"/>
                    <a:pt x="2455" y="207"/>
                  </a:cubicBezTo>
                  <a:cubicBezTo>
                    <a:pt x="2375" y="207"/>
                    <a:pt x="2301" y="232"/>
                    <a:pt x="2244" y="311"/>
                  </a:cubicBezTo>
                  <a:cubicBezTo>
                    <a:pt x="2154" y="352"/>
                    <a:pt x="2092" y="460"/>
                    <a:pt x="1981" y="460"/>
                  </a:cubicBezTo>
                  <a:cubicBezTo>
                    <a:pt x="1969" y="460"/>
                    <a:pt x="1957" y="459"/>
                    <a:pt x="1945" y="457"/>
                  </a:cubicBezTo>
                  <a:cubicBezTo>
                    <a:pt x="1934" y="456"/>
                    <a:pt x="1923" y="456"/>
                    <a:pt x="1913" y="456"/>
                  </a:cubicBezTo>
                  <a:cubicBezTo>
                    <a:pt x="1629" y="456"/>
                    <a:pt x="1411" y="606"/>
                    <a:pt x="1207" y="795"/>
                  </a:cubicBezTo>
                  <a:cubicBezTo>
                    <a:pt x="1201" y="794"/>
                    <a:pt x="1196" y="793"/>
                    <a:pt x="1190" y="793"/>
                  </a:cubicBezTo>
                  <a:cubicBezTo>
                    <a:pt x="1171" y="793"/>
                    <a:pt x="1152" y="799"/>
                    <a:pt x="1138" y="810"/>
                  </a:cubicBezTo>
                  <a:cubicBezTo>
                    <a:pt x="976" y="818"/>
                    <a:pt x="799" y="799"/>
                    <a:pt x="715" y="991"/>
                  </a:cubicBezTo>
                  <a:cubicBezTo>
                    <a:pt x="477" y="1014"/>
                    <a:pt x="204" y="964"/>
                    <a:pt x="0" y="1341"/>
                  </a:cubicBezTo>
                  <a:cubicBezTo>
                    <a:pt x="327" y="1206"/>
                    <a:pt x="600" y="1256"/>
                    <a:pt x="830" y="1110"/>
                  </a:cubicBezTo>
                  <a:lnTo>
                    <a:pt x="934" y="1022"/>
                  </a:lnTo>
                  <a:cubicBezTo>
                    <a:pt x="938" y="1006"/>
                    <a:pt x="953" y="991"/>
                    <a:pt x="965" y="987"/>
                  </a:cubicBezTo>
                  <a:lnTo>
                    <a:pt x="965" y="987"/>
                  </a:lnTo>
                  <a:lnTo>
                    <a:pt x="934" y="1022"/>
                  </a:lnTo>
                  <a:cubicBezTo>
                    <a:pt x="953" y="1023"/>
                    <a:pt x="971" y="1023"/>
                    <a:pt x="989" y="1023"/>
                  </a:cubicBezTo>
                  <a:cubicBezTo>
                    <a:pt x="1121" y="1023"/>
                    <a:pt x="1239" y="995"/>
                    <a:pt x="1330" y="887"/>
                  </a:cubicBezTo>
                  <a:cubicBezTo>
                    <a:pt x="1537" y="799"/>
                    <a:pt x="1772" y="772"/>
                    <a:pt x="1941" y="591"/>
                  </a:cubicBezTo>
                  <a:cubicBezTo>
                    <a:pt x="2191" y="572"/>
                    <a:pt x="2425" y="487"/>
                    <a:pt x="2655" y="399"/>
                  </a:cubicBezTo>
                  <a:lnTo>
                    <a:pt x="2955" y="284"/>
                  </a:lnTo>
                  <a:cubicBezTo>
                    <a:pt x="3105" y="245"/>
                    <a:pt x="3270" y="261"/>
                    <a:pt x="3363" y="103"/>
                  </a:cubicBezTo>
                  <a:cubicBezTo>
                    <a:pt x="3385" y="97"/>
                    <a:pt x="3408" y="95"/>
                    <a:pt x="3431" y="95"/>
                  </a:cubicBezTo>
                  <a:cubicBezTo>
                    <a:pt x="3486" y="95"/>
                    <a:pt x="3542" y="106"/>
                    <a:pt x="3597" y="106"/>
                  </a:cubicBezTo>
                  <a:cubicBezTo>
                    <a:pt x="3661" y="106"/>
                    <a:pt x="3725" y="92"/>
                    <a:pt x="3785" y="30"/>
                  </a:cubicBezTo>
                  <a:cubicBezTo>
                    <a:pt x="3722" y="7"/>
                    <a:pt x="3659" y="0"/>
                    <a:pt x="3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41"/>
            <p:cNvSpPr/>
            <p:nvPr/>
          </p:nvSpPr>
          <p:spPr>
            <a:xfrm>
              <a:off x="4076450" y="1607964"/>
              <a:ext cx="61420" cy="31206"/>
            </a:xfrm>
            <a:custGeom>
              <a:avLst/>
              <a:gdLst/>
              <a:ahLst/>
              <a:cxnLst/>
              <a:rect l="l" t="t" r="r" b="b"/>
              <a:pathLst>
                <a:path w="1980" h="1006" extrusionOk="0">
                  <a:moveTo>
                    <a:pt x="1960" y="0"/>
                  </a:moveTo>
                  <a:lnTo>
                    <a:pt x="1672" y="88"/>
                  </a:lnTo>
                  <a:cubicBezTo>
                    <a:pt x="1568" y="154"/>
                    <a:pt x="1403" y="115"/>
                    <a:pt x="1365" y="288"/>
                  </a:cubicBezTo>
                  <a:lnTo>
                    <a:pt x="1365" y="388"/>
                  </a:lnTo>
                  <a:cubicBezTo>
                    <a:pt x="1294" y="340"/>
                    <a:pt x="1229" y="315"/>
                    <a:pt x="1170" y="315"/>
                  </a:cubicBezTo>
                  <a:cubicBezTo>
                    <a:pt x="1083" y="315"/>
                    <a:pt x="1006" y="367"/>
                    <a:pt x="938" y="469"/>
                  </a:cubicBezTo>
                  <a:cubicBezTo>
                    <a:pt x="911" y="469"/>
                    <a:pt x="884" y="484"/>
                    <a:pt x="869" y="507"/>
                  </a:cubicBezTo>
                  <a:lnTo>
                    <a:pt x="350" y="699"/>
                  </a:lnTo>
                  <a:cubicBezTo>
                    <a:pt x="216" y="734"/>
                    <a:pt x="1" y="719"/>
                    <a:pt x="89" y="942"/>
                  </a:cubicBezTo>
                  <a:cubicBezTo>
                    <a:pt x="107" y="988"/>
                    <a:pt x="142" y="1006"/>
                    <a:pt x="183" y="1006"/>
                  </a:cubicBezTo>
                  <a:cubicBezTo>
                    <a:pt x="245" y="1006"/>
                    <a:pt x="322" y="964"/>
                    <a:pt x="377" y="911"/>
                  </a:cubicBezTo>
                  <a:lnTo>
                    <a:pt x="980" y="615"/>
                  </a:lnTo>
                  <a:cubicBezTo>
                    <a:pt x="984" y="615"/>
                    <a:pt x="987" y="616"/>
                    <a:pt x="990" y="616"/>
                  </a:cubicBezTo>
                  <a:cubicBezTo>
                    <a:pt x="1018" y="616"/>
                    <a:pt x="1047" y="601"/>
                    <a:pt x="1061" y="580"/>
                  </a:cubicBezTo>
                  <a:lnTo>
                    <a:pt x="1472" y="392"/>
                  </a:lnTo>
                  <a:cubicBezTo>
                    <a:pt x="1649" y="354"/>
                    <a:pt x="1822" y="281"/>
                    <a:pt x="1980" y="185"/>
                  </a:cubicBezTo>
                  <a:cubicBezTo>
                    <a:pt x="1960" y="185"/>
                    <a:pt x="1941" y="181"/>
                    <a:pt x="1922" y="173"/>
                  </a:cubicBezTo>
                  <a:cubicBezTo>
                    <a:pt x="1933" y="112"/>
                    <a:pt x="1949" y="54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41"/>
            <p:cNvSpPr/>
            <p:nvPr/>
          </p:nvSpPr>
          <p:spPr>
            <a:xfrm>
              <a:off x="4183500" y="1658806"/>
              <a:ext cx="20535" cy="18178"/>
            </a:xfrm>
            <a:custGeom>
              <a:avLst/>
              <a:gdLst/>
              <a:ahLst/>
              <a:cxnLst/>
              <a:rect l="l" t="t" r="r" b="b"/>
              <a:pathLst>
                <a:path w="662" h="586" extrusionOk="0">
                  <a:moveTo>
                    <a:pt x="370" y="1"/>
                  </a:moveTo>
                  <a:cubicBezTo>
                    <a:pt x="323" y="1"/>
                    <a:pt x="277" y="14"/>
                    <a:pt x="235" y="60"/>
                  </a:cubicBezTo>
                  <a:cubicBezTo>
                    <a:pt x="46" y="171"/>
                    <a:pt x="0" y="329"/>
                    <a:pt x="85" y="586"/>
                  </a:cubicBezTo>
                  <a:cubicBezTo>
                    <a:pt x="219" y="409"/>
                    <a:pt x="308" y="256"/>
                    <a:pt x="458" y="171"/>
                  </a:cubicBezTo>
                  <a:cubicBezTo>
                    <a:pt x="462" y="170"/>
                    <a:pt x="466" y="170"/>
                    <a:pt x="471" y="170"/>
                  </a:cubicBezTo>
                  <a:cubicBezTo>
                    <a:pt x="505" y="170"/>
                    <a:pt x="543" y="190"/>
                    <a:pt x="576" y="190"/>
                  </a:cubicBezTo>
                  <a:cubicBezTo>
                    <a:pt x="597" y="190"/>
                    <a:pt x="616" y="181"/>
                    <a:pt x="630" y="152"/>
                  </a:cubicBezTo>
                  <a:cubicBezTo>
                    <a:pt x="661" y="83"/>
                    <a:pt x="634" y="25"/>
                    <a:pt x="554" y="21"/>
                  </a:cubicBezTo>
                  <a:cubicBezTo>
                    <a:pt x="491" y="21"/>
                    <a:pt x="429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41"/>
            <p:cNvSpPr/>
            <p:nvPr/>
          </p:nvSpPr>
          <p:spPr>
            <a:xfrm>
              <a:off x="4035224" y="1571608"/>
              <a:ext cx="149485" cy="63467"/>
            </a:xfrm>
            <a:custGeom>
              <a:avLst/>
              <a:gdLst/>
              <a:ahLst/>
              <a:cxnLst/>
              <a:rect l="l" t="t" r="r" b="b"/>
              <a:pathLst>
                <a:path w="4819" h="2046" extrusionOk="0">
                  <a:moveTo>
                    <a:pt x="4511" y="27"/>
                  </a:moveTo>
                  <a:cubicBezTo>
                    <a:pt x="4373" y="50"/>
                    <a:pt x="4231" y="65"/>
                    <a:pt x="4112" y="158"/>
                  </a:cubicBezTo>
                  <a:cubicBezTo>
                    <a:pt x="4104" y="156"/>
                    <a:pt x="4097" y="156"/>
                    <a:pt x="4090" y="156"/>
                  </a:cubicBezTo>
                  <a:cubicBezTo>
                    <a:pt x="4042" y="156"/>
                    <a:pt x="4012" y="191"/>
                    <a:pt x="3989" y="235"/>
                  </a:cubicBezTo>
                  <a:cubicBezTo>
                    <a:pt x="3981" y="231"/>
                    <a:pt x="3973" y="230"/>
                    <a:pt x="3966" y="230"/>
                  </a:cubicBezTo>
                  <a:cubicBezTo>
                    <a:pt x="3949" y="230"/>
                    <a:pt x="3933" y="238"/>
                    <a:pt x="3919" y="246"/>
                  </a:cubicBezTo>
                  <a:cubicBezTo>
                    <a:pt x="3885" y="244"/>
                    <a:pt x="3849" y="240"/>
                    <a:pt x="3815" y="240"/>
                  </a:cubicBezTo>
                  <a:cubicBezTo>
                    <a:pt x="3735" y="240"/>
                    <a:pt x="3659" y="258"/>
                    <a:pt x="3608" y="350"/>
                  </a:cubicBezTo>
                  <a:lnTo>
                    <a:pt x="3105" y="446"/>
                  </a:lnTo>
                  <a:cubicBezTo>
                    <a:pt x="3079" y="446"/>
                    <a:pt x="3052" y="445"/>
                    <a:pt x="3026" y="445"/>
                  </a:cubicBezTo>
                  <a:cubicBezTo>
                    <a:pt x="2940" y="445"/>
                    <a:pt x="2856" y="456"/>
                    <a:pt x="2809" y="553"/>
                  </a:cubicBezTo>
                  <a:cubicBezTo>
                    <a:pt x="2617" y="684"/>
                    <a:pt x="2367" y="592"/>
                    <a:pt x="2183" y="734"/>
                  </a:cubicBezTo>
                  <a:cubicBezTo>
                    <a:pt x="2106" y="746"/>
                    <a:pt x="2033" y="757"/>
                    <a:pt x="1994" y="838"/>
                  </a:cubicBezTo>
                  <a:lnTo>
                    <a:pt x="1994" y="842"/>
                  </a:lnTo>
                  <a:cubicBezTo>
                    <a:pt x="1991" y="841"/>
                    <a:pt x="1989" y="841"/>
                    <a:pt x="1986" y="841"/>
                  </a:cubicBezTo>
                  <a:cubicBezTo>
                    <a:pt x="1922" y="841"/>
                    <a:pt x="1886" y="882"/>
                    <a:pt x="1864" y="934"/>
                  </a:cubicBezTo>
                  <a:cubicBezTo>
                    <a:pt x="1859" y="933"/>
                    <a:pt x="1854" y="932"/>
                    <a:pt x="1850" y="932"/>
                  </a:cubicBezTo>
                  <a:cubicBezTo>
                    <a:pt x="1834" y="932"/>
                    <a:pt x="1817" y="937"/>
                    <a:pt x="1802" y="949"/>
                  </a:cubicBezTo>
                  <a:cubicBezTo>
                    <a:pt x="1664" y="1015"/>
                    <a:pt x="1499" y="1022"/>
                    <a:pt x="1387" y="1141"/>
                  </a:cubicBezTo>
                  <a:cubicBezTo>
                    <a:pt x="1337" y="1157"/>
                    <a:pt x="1299" y="1199"/>
                    <a:pt x="1287" y="1253"/>
                  </a:cubicBezTo>
                  <a:cubicBezTo>
                    <a:pt x="1274" y="1254"/>
                    <a:pt x="1260" y="1254"/>
                    <a:pt x="1247" y="1254"/>
                  </a:cubicBezTo>
                  <a:cubicBezTo>
                    <a:pt x="1227" y="1254"/>
                    <a:pt x="1207" y="1253"/>
                    <a:pt x="1187" y="1253"/>
                  </a:cubicBezTo>
                  <a:cubicBezTo>
                    <a:pt x="1111" y="1253"/>
                    <a:pt x="1037" y="1262"/>
                    <a:pt x="984" y="1341"/>
                  </a:cubicBezTo>
                  <a:cubicBezTo>
                    <a:pt x="665" y="1407"/>
                    <a:pt x="407" y="1587"/>
                    <a:pt x="154" y="1779"/>
                  </a:cubicBezTo>
                  <a:cubicBezTo>
                    <a:pt x="92" y="1829"/>
                    <a:pt x="0" y="1879"/>
                    <a:pt x="58" y="1975"/>
                  </a:cubicBezTo>
                  <a:cubicBezTo>
                    <a:pt x="85" y="2023"/>
                    <a:pt x="124" y="2045"/>
                    <a:pt x="165" y="2045"/>
                  </a:cubicBezTo>
                  <a:cubicBezTo>
                    <a:pt x="199" y="2045"/>
                    <a:pt x="236" y="2030"/>
                    <a:pt x="269" y="2002"/>
                  </a:cubicBezTo>
                  <a:cubicBezTo>
                    <a:pt x="484" y="1818"/>
                    <a:pt x="784" y="1764"/>
                    <a:pt x="984" y="1564"/>
                  </a:cubicBezTo>
                  <a:cubicBezTo>
                    <a:pt x="1157" y="1553"/>
                    <a:pt x="1291" y="1464"/>
                    <a:pt x="1426" y="1372"/>
                  </a:cubicBezTo>
                  <a:lnTo>
                    <a:pt x="1579" y="1333"/>
                  </a:lnTo>
                  <a:cubicBezTo>
                    <a:pt x="1695" y="1295"/>
                    <a:pt x="1825" y="1291"/>
                    <a:pt x="1894" y="1164"/>
                  </a:cubicBezTo>
                  <a:lnTo>
                    <a:pt x="2194" y="1045"/>
                  </a:lnTo>
                  <a:lnTo>
                    <a:pt x="2790" y="838"/>
                  </a:lnTo>
                  <a:cubicBezTo>
                    <a:pt x="2932" y="780"/>
                    <a:pt x="3093" y="776"/>
                    <a:pt x="3209" y="661"/>
                  </a:cubicBezTo>
                  <a:lnTo>
                    <a:pt x="3612" y="523"/>
                  </a:lnTo>
                  <a:lnTo>
                    <a:pt x="3904" y="446"/>
                  </a:lnTo>
                  <a:cubicBezTo>
                    <a:pt x="3939" y="448"/>
                    <a:pt x="3975" y="451"/>
                    <a:pt x="4010" y="451"/>
                  </a:cubicBezTo>
                  <a:cubicBezTo>
                    <a:pt x="4090" y="451"/>
                    <a:pt x="4168" y="435"/>
                    <a:pt x="4227" y="357"/>
                  </a:cubicBezTo>
                  <a:lnTo>
                    <a:pt x="4819" y="142"/>
                  </a:lnTo>
                  <a:cubicBezTo>
                    <a:pt x="4757" y="0"/>
                    <a:pt x="4623" y="46"/>
                    <a:pt x="4511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41"/>
            <p:cNvSpPr/>
            <p:nvPr/>
          </p:nvSpPr>
          <p:spPr>
            <a:xfrm>
              <a:off x="3914153" y="1731424"/>
              <a:ext cx="9399" cy="13866"/>
            </a:xfrm>
            <a:custGeom>
              <a:avLst/>
              <a:gdLst/>
              <a:ahLst/>
              <a:cxnLst/>
              <a:rect l="l" t="t" r="r" b="b"/>
              <a:pathLst>
                <a:path w="303" h="447" extrusionOk="0">
                  <a:moveTo>
                    <a:pt x="61" y="1"/>
                  </a:moveTo>
                  <a:cubicBezTo>
                    <a:pt x="1" y="1"/>
                    <a:pt x="23" y="65"/>
                    <a:pt x="53" y="136"/>
                  </a:cubicBezTo>
                  <a:cubicBezTo>
                    <a:pt x="118" y="235"/>
                    <a:pt x="83" y="401"/>
                    <a:pt x="302" y="447"/>
                  </a:cubicBezTo>
                  <a:cubicBezTo>
                    <a:pt x="249" y="289"/>
                    <a:pt x="279" y="132"/>
                    <a:pt x="141" y="20"/>
                  </a:cubicBezTo>
                  <a:cubicBezTo>
                    <a:pt x="105" y="7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41"/>
            <p:cNvSpPr/>
            <p:nvPr/>
          </p:nvSpPr>
          <p:spPr>
            <a:xfrm>
              <a:off x="4015526" y="1635603"/>
              <a:ext cx="19698" cy="19574"/>
            </a:xfrm>
            <a:custGeom>
              <a:avLst/>
              <a:gdLst/>
              <a:ahLst/>
              <a:cxnLst/>
              <a:rect l="l" t="t" r="r" b="b"/>
              <a:pathLst>
                <a:path w="635" h="631" extrusionOk="0">
                  <a:moveTo>
                    <a:pt x="423" y="1"/>
                  </a:moveTo>
                  <a:cubicBezTo>
                    <a:pt x="350" y="1"/>
                    <a:pt x="293" y="92"/>
                    <a:pt x="243" y="150"/>
                  </a:cubicBezTo>
                  <a:cubicBezTo>
                    <a:pt x="212" y="181"/>
                    <a:pt x="212" y="243"/>
                    <a:pt x="193" y="289"/>
                  </a:cubicBezTo>
                  <a:lnTo>
                    <a:pt x="89" y="396"/>
                  </a:lnTo>
                  <a:cubicBezTo>
                    <a:pt x="59" y="462"/>
                    <a:pt x="32" y="535"/>
                    <a:pt x="1" y="600"/>
                  </a:cubicBezTo>
                  <a:lnTo>
                    <a:pt x="101" y="631"/>
                  </a:lnTo>
                  <a:cubicBezTo>
                    <a:pt x="193" y="592"/>
                    <a:pt x="266" y="504"/>
                    <a:pt x="289" y="400"/>
                  </a:cubicBezTo>
                  <a:lnTo>
                    <a:pt x="408" y="327"/>
                  </a:lnTo>
                  <a:cubicBezTo>
                    <a:pt x="481" y="247"/>
                    <a:pt x="635" y="174"/>
                    <a:pt x="516" y="51"/>
                  </a:cubicBezTo>
                  <a:cubicBezTo>
                    <a:pt x="482" y="15"/>
                    <a:pt x="452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41"/>
            <p:cNvSpPr/>
            <p:nvPr/>
          </p:nvSpPr>
          <p:spPr>
            <a:xfrm>
              <a:off x="3991703" y="1719884"/>
              <a:ext cx="15882" cy="15758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136" y="0"/>
                  </a:moveTo>
                  <a:cubicBezTo>
                    <a:pt x="117" y="0"/>
                    <a:pt x="96" y="9"/>
                    <a:pt x="73" y="31"/>
                  </a:cubicBezTo>
                  <a:cubicBezTo>
                    <a:pt x="0" y="104"/>
                    <a:pt x="58" y="181"/>
                    <a:pt x="131" y="235"/>
                  </a:cubicBezTo>
                  <a:cubicBezTo>
                    <a:pt x="216" y="369"/>
                    <a:pt x="319" y="485"/>
                    <a:pt x="512" y="508"/>
                  </a:cubicBezTo>
                  <a:cubicBezTo>
                    <a:pt x="500" y="342"/>
                    <a:pt x="404" y="196"/>
                    <a:pt x="262" y="112"/>
                  </a:cubicBezTo>
                  <a:cubicBezTo>
                    <a:pt x="225" y="64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41"/>
            <p:cNvSpPr/>
            <p:nvPr/>
          </p:nvSpPr>
          <p:spPr>
            <a:xfrm>
              <a:off x="3836262" y="1874116"/>
              <a:ext cx="36759" cy="80590"/>
            </a:xfrm>
            <a:custGeom>
              <a:avLst/>
              <a:gdLst/>
              <a:ahLst/>
              <a:cxnLst/>
              <a:rect l="l" t="t" r="r" b="b"/>
              <a:pathLst>
                <a:path w="1185" h="2598" extrusionOk="0">
                  <a:moveTo>
                    <a:pt x="812" y="0"/>
                  </a:moveTo>
                  <a:cubicBezTo>
                    <a:pt x="776" y="0"/>
                    <a:pt x="739" y="22"/>
                    <a:pt x="700" y="66"/>
                  </a:cubicBezTo>
                  <a:cubicBezTo>
                    <a:pt x="535" y="108"/>
                    <a:pt x="477" y="239"/>
                    <a:pt x="412" y="377"/>
                  </a:cubicBezTo>
                  <a:cubicBezTo>
                    <a:pt x="227" y="765"/>
                    <a:pt x="127" y="1188"/>
                    <a:pt x="124" y="1615"/>
                  </a:cubicBezTo>
                  <a:cubicBezTo>
                    <a:pt x="124" y="1884"/>
                    <a:pt x="1" y="2172"/>
                    <a:pt x="204" y="2422"/>
                  </a:cubicBezTo>
                  <a:cubicBezTo>
                    <a:pt x="346" y="2536"/>
                    <a:pt x="424" y="2598"/>
                    <a:pt x="496" y="2598"/>
                  </a:cubicBezTo>
                  <a:cubicBezTo>
                    <a:pt x="581" y="2598"/>
                    <a:pt x="659" y="2510"/>
                    <a:pt x="831" y="2318"/>
                  </a:cubicBezTo>
                  <a:cubicBezTo>
                    <a:pt x="884" y="2306"/>
                    <a:pt x="919" y="2260"/>
                    <a:pt x="915" y="2206"/>
                  </a:cubicBezTo>
                  <a:lnTo>
                    <a:pt x="919" y="2199"/>
                  </a:lnTo>
                  <a:cubicBezTo>
                    <a:pt x="1000" y="2164"/>
                    <a:pt x="1019" y="2091"/>
                    <a:pt x="1042" y="2018"/>
                  </a:cubicBezTo>
                  <a:cubicBezTo>
                    <a:pt x="1134" y="1953"/>
                    <a:pt x="1184" y="1841"/>
                    <a:pt x="1107" y="1780"/>
                  </a:cubicBezTo>
                  <a:cubicBezTo>
                    <a:pt x="1084" y="1759"/>
                    <a:pt x="1063" y="1750"/>
                    <a:pt x="1044" y="1750"/>
                  </a:cubicBezTo>
                  <a:cubicBezTo>
                    <a:pt x="984" y="1750"/>
                    <a:pt x="947" y="1839"/>
                    <a:pt x="911" y="1895"/>
                  </a:cubicBezTo>
                  <a:lnTo>
                    <a:pt x="827" y="1999"/>
                  </a:lnTo>
                  <a:lnTo>
                    <a:pt x="823" y="2007"/>
                  </a:lnTo>
                  <a:cubicBezTo>
                    <a:pt x="769" y="2007"/>
                    <a:pt x="723" y="2045"/>
                    <a:pt x="708" y="2095"/>
                  </a:cubicBezTo>
                  <a:cubicBezTo>
                    <a:pt x="564" y="2205"/>
                    <a:pt x="486" y="2264"/>
                    <a:pt x="437" y="2264"/>
                  </a:cubicBezTo>
                  <a:cubicBezTo>
                    <a:pt x="380" y="2264"/>
                    <a:pt x="361" y="2184"/>
                    <a:pt x="320" y="2010"/>
                  </a:cubicBezTo>
                  <a:cubicBezTo>
                    <a:pt x="323" y="1649"/>
                    <a:pt x="385" y="1296"/>
                    <a:pt x="512" y="954"/>
                  </a:cubicBezTo>
                  <a:cubicBezTo>
                    <a:pt x="573" y="769"/>
                    <a:pt x="596" y="577"/>
                    <a:pt x="635" y="385"/>
                  </a:cubicBezTo>
                  <a:cubicBezTo>
                    <a:pt x="708" y="358"/>
                    <a:pt x="785" y="335"/>
                    <a:pt x="861" y="316"/>
                  </a:cubicBezTo>
                  <a:cubicBezTo>
                    <a:pt x="864" y="315"/>
                    <a:pt x="866" y="315"/>
                    <a:pt x="869" y="315"/>
                  </a:cubicBezTo>
                  <a:cubicBezTo>
                    <a:pt x="917" y="315"/>
                    <a:pt x="969" y="387"/>
                    <a:pt x="1012" y="387"/>
                  </a:cubicBezTo>
                  <a:cubicBezTo>
                    <a:pt x="1029" y="387"/>
                    <a:pt x="1044" y="376"/>
                    <a:pt x="1057" y="347"/>
                  </a:cubicBezTo>
                  <a:cubicBezTo>
                    <a:pt x="1111" y="239"/>
                    <a:pt x="1057" y="131"/>
                    <a:pt x="931" y="85"/>
                  </a:cubicBezTo>
                  <a:cubicBezTo>
                    <a:pt x="893" y="29"/>
                    <a:pt x="854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41"/>
            <p:cNvSpPr/>
            <p:nvPr/>
          </p:nvSpPr>
          <p:spPr>
            <a:xfrm>
              <a:off x="4150246" y="1604273"/>
              <a:ext cx="6328" cy="5149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98" y="1"/>
                  </a:moveTo>
                  <a:cubicBezTo>
                    <a:pt x="62" y="1"/>
                    <a:pt x="30" y="36"/>
                    <a:pt x="0" y="111"/>
                  </a:cubicBezTo>
                  <a:lnTo>
                    <a:pt x="0" y="165"/>
                  </a:lnTo>
                  <a:lnTo>
                    <a:pt x="204" y="92"/>
                  </a:lnTo>
                  <a:cubicBezTo>
                    <a:pt x="166" y="32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41"/>
            <p:cNvSpPr/>
            <p:nvPr/>
          </p:nvSpPr>
          <p:spPr>
            <a:xfrm>
              <a:off x="4205183" y="1665785"/>
              <a:ext cx="5273" cy="6917"/>
            </a:xfrm>
            <a:custGeom>
              <a:avLst/>
              <a:gdLst/>
              <a:ahLst/>
              <a:cxnLst/>
              <a:rect l="l" t="t" r="r" b="b"/>
              <a:pathLst>
                <a:path w="170" h="223" extrusionOk="0">
                  <a:moveTo>
                    <a:pt x="97" y="0"/>
                  </a:moveTo>
                  <a:cubicBezTo>
                    <a:pt x="90" y="0"/>
                    <a:pt x="82" y="2"/>
                    <a:pt x="74" y="7"/>
                  </a:cubicBezTo>
                  <a:cubicBezTo>
                    <a:pt x="1" y="50"/>
                    <a:pt x="51" y="150"/>
                    <a:pt x="66" y="223"/>
                  </a:cubicBezTo>
                  <a:lnTo>
                    <a:pt x="170" y="123"/>
                  </a:lnTo>
                  <a:cubicBezTo>
                    <a:pt x="153" y="77"/>
                    <a:pt x="137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41"/>
            <p:cNvSpPr/>
            <p:nvPr/>
          </p:nvSpPr>
          <p:spPr>
            <a:xfrm>
              <a:off x="4146772" y="1751338"/>
              <a:ext cx="5770" cy="350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97" y="0"/>
                  </a:moveTo>
                  <a:cubicBezTo>
                    <a:pt x="93" y="0"/>
                    <a:pt x="89" y="0"/>
                    <a:pt x="85" y="1"/>
                  </a:cubicBezTo>
                  <a:cubicBezTo>
                    <a:pt x="55" y="5"/>
                    <a:pt x="1" y="32"/>
                    <a:pt x="8" y="47"/>
                  </a:cubicBezTo>
                  <a:cubicBezTo>
                    <a:pt x="12" y="105"/>
                    <a:pt x="58" y="105"/>
                    <a:pt x="108" y="112"/>
                  </a:cubicBezTo>
                  <a:cubicBezTo>
                    <a:pt x="131" y="97"/>
                    <a:pt x="185" y="85"/>
                    <a:pt x="185" y="70"/>
                  </a:cubicBezTo>
                  <a:cubicBezTo>
                    <a:pt x="175" y="18"/>
                    <a:pt x="13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41"/>
            <p:cNvSpPr/>
            <p:nvPr/>
          </p:nvSpPr>
          <p:spPr>
            <a:xfrm>
              <a:off x="4005538" y="1711943"/>
              <a:ext cx="25405" cy="19170"/>
            </a:xfrm>
            <a:custGeom>
              <a:avLst/>
              <a:gdLst/>
              <a:ahLst/>
              <a:cxnLst/>
              <a:rect l="l" t="t" r="r" b="b"/>
              <a:pathLst>
                <a:path w="819" h="618" extrusionOk="0">
                  <a:moveTo>
                    <a:pt x="351" y="1"/>
                  </a:moveTo>
                  <a:cubicBezTo>
                    <a:pt x="256" y="1"/>
                    <a:pt x="145" y="21"/>
                    <a:pt x="16" y="60"/>
                  </a:cubicBezTo>
                  <a:cubicBezTo>
                    <a:pt x="0" y="95"/>
                    <a:pt x="8" y="130"/>
                    <a:pt x="27" y="156"/>
                  </a:cubicBezTo>
                  <a:cubicBezTo>
                    <a:pt x="31" y="395"/>
                    <a:pt x="165" y="498"/>
                    <a:pt x="377" y="556"/>
                  </a:cubicBezTo>
                  <a:cubicBezTo>
                    <a:pt x="434" y="364"/>
                    <a:pt x="250" y="360"/>
                    <a:pt x="212" y="264"/>
                  </a:cubicBezTo>
                  <a:lnTo>
                    <a:pt x="212" y="264"/>
                  </a:lnTo>
                  <a:lnTo>
                    <a:pt x="223" y="268"/>
                  </a:lnTo>
                  <a:cubicBezTo>
                    <a:pt x="223" y="268"/>
                    <a:pt x="219" y="264"/>
                    <a:pt x="219" y="256"/>
                  </a:cubicBezTo>
                  <a:cubicBezTo>
                    <a:pt x="272" y="235"/>
                    <a:pt x="318" y="226"/>
                    <a:pt x="359" y="226"/>
                  </a:cubicBezTo>
                  <a:cubicBezTo>
                    <a:pt x="586" y="226"/>
                    <a:pt x="646" y="513"/>
                    <a:pt x="819" y="618"/>
                  </a:cubicBezTo>
                  <a:cubicBezTo>
                    <a:pt x="787" y="196"/>
                    <a:pt x="64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41"/>
            <p:cNvSpPr/>
            <p:nvPr/>
          </p:nvSpPr>
          <p:spPr>
            <a:xfrm>
              <a:off x="4147610" y="1663242"/>
              <a:ext cx="36138" cy="47771"/>
            </a:xfrm>
            <a:custGeom>
              <a:avLst/>
              <a:gdLst/>
              <a:ahLst/>
              <a:cxnLst/>
              <a:rect l="l" t="t" r="r" b="b"/>
              <a:pathLst>
                <a:path w="1165" h="1540" extrusionOk="0">
                  <a:moveTo>
                    <a:pt x="538" y="1"/>
                  </a:moveTo>
                  <a:cubicBezTo>
                    <a:pt x="453" y="1"/>
                    <a:pt x="381" y="78"/>
                    <a:pt x="293" y="239"/>
                  </a:cubicBezTo>
                  <a:cubicBezTo>
                    <a:pt x="212" y="382"/>
                    <a:pt x="154" y="535"/>
                    <a:pt x="174" y="708"/>
                  </a:cubicBezTo>
                  <a:cubicBezTo>
                    <a:pt x="1" y="1139"/>
                    <a:pt x="43" y="1300"/>
                    <a:pt x="385" y="1538"/>
                  </a:cubicBezTo>
                  <a:cubicBezTo>
                    <a:pt x="392" y="1539"/>
                    <a:pt x="400" y="1539"/>
                    <a:pt x="406" y="1539"/>
                  </a:cubicBezTo>
                  <a:cubicBezTo>
                    <a:pt x="467" y="1539"/>
                    <a:pt x="491" y="1507"/>
                    <a:pt x="473" y="1434"/>
                  </a:cubicBezTo>
                  <a:cubicBezTo>
                    <a:pt x="293" y="1269"/>
                    <a:pt x="300" y="1046"/>
                    <a:pt x="289" y="827"/>
                  </a:cubicBezTo>
                  <a:cubicBezTo>
                    <a:pt x="354" y="781"/>
                    <a:pt x="389" y="704"/>
                    <a:pt x="373" y="624"/>
                  </a:cubicBezTo>
                  <a:cubicBezTo>
                    <a:pt x="442" y="497"/>
                    <a:pt x="492" y="337"/>
                    <a:pt x="626" y="337"/>
                  </a:cubicBezTo>
                  <a:cubicBezTo>
                    <a:pt x="671" y="337"/>
                    <a:pt x="727" y="356"/>
                    <a:pt x="796" y="401"/>
                  </a:cubicBezTo>
                  <a:lnTo>
                    <a:pt x="896" y="620"/>
                  </a:lnTo>
                  <a:cubicBezTo>
                    <a:pt x="904" y="681"/>
                    <a:pt x="907" y="747"/>
                    <a:pt x="911" y="812"/>
                  </a:cubicBezTo>
                  <a:cubicBezTo>
                    <a:pt x="915" y="873"/>
                    <a:pt x="946" y="954"/>
                    <a:pt x="1011" y="958"/>
                  </a:cubicBezTo>
                  <a:cubicBezTo>
                    <a:pt x="1013" y="958"/>
                    <a:pt x="1015" y="958"/>
                    <a:pt x="1017" y="958"/>
                  </a:cubicBezTo>
                  <a:cubicBezTo>
                    <a:pt x="1105" y="958"/>
                    <a:pt x="1154" y="864"/>
                    <a:pt x="1161" y="797"/>
                  </a:cubicBezTo>
                  <a:cubicBezTo>
                    <a:pt x="1165" y="743"/>
                    <a:pt x="1119" y="681"/>
                    <a:pt x="1088" y="624"/>
                  </a:cubicBezTo>
                  <a:cubicBezTo>
                    <a:pt x="1123" y="493"/>
                    <a:pt x="1061" y="401"/>
                    <a:pt x="965" y="324"/>
                  </a:cubicBezTo>
                  <a:cubicBezTo>
                    <a:pt x="915" y="282"/>
                    <a:pt x="869" y="239"/>
                    <a:pt x="827" y="189"/>
                  </a:cubicBezTo>
                  <a:cubicBezTo>
                    <a:pt x="704" y="65"/>
                    <a:pt x="616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41"/>
            <p:cNvSpPr/>
            <p:nvPr/>
          </p:nvSpPr>
          <p:spPr>
            <a:xfrm>
              <a:off x="4075023" y="1683032"/>
              <a:ext cx="3598" cy="4219"/>
            </a:xfrm>
            <a:custGeom>
              <a:avLst/>
              <a:gdLst/>
              <a:ahLst/>
              <a:cxnLst/>
              <a:rect l="l" t="t" r="r" b="b"/>
              <a:pathLst>
                <a:path w="116" h="136" extrusionOk="0">
                  <a:moveTo>
                    <a:pt x="85" y="1"/>
                  </a:moveTo>
                  <a:cubicBezTo>
                    <a:pt x="35" y="20"/>
                    <a:pt x="0" y="62"/>
                    <a:pt x="24" y="105"/>
                  </a:cubicBezTo>
                  <a:cubicBezTo>
                    <a:pt x="37" y="127"/>
                    <a:pt x="47" y="135"/>
                    <a:pt x="57" y="135"/>
                  </a:cubicBezTo>
                  <a:cubicBezTo>
                    <a:pt x="79" y="135"/>
                    <a:pt x="94" y="94"/>
                    <a:pt x="116" y="78"/>
                  </a:cubicBezTo>
                  <a:cubicBezTo>
                    <a:pt x="112" y="47"/>
                    <a:pt x="100" y="24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41"/>
            <p:cNvSpPr/>
            <p:nvPr/>
          </p:nvSpPr>
          <p:spPr>
            <a:xfrm>
              <a:off x="3908849" y="1693548"/>
              <a:ext cx="3629" cy="4312"/>
            </a:xfrm>
            <a:custGeom>
              <a:avLst/>
              <a:gdLst/>
              <a:ahLst/>
              <a:cxnLst/>
              <a:rect l="l" t="t" r="r" b="b"/>
              <a:pathLst>
                <a:path w="117" h="139" extrusionOk="0">
                  <a:moveTo>
                    <a:pt x="43" y="0"/>
                  </a:moveTo>
                  <a:cubicBezTo>
                    <a:pt x="32" y="50"/>
                    <a:pt x="16" y="92"/>
                    <a:pt x="1" y="138"/>
                  </a:cubicBezTo>
                  <a:cubicBezTo>
                    <a:pt x="39" y="112"/>
                    <a:pt x="78" y="88"/>
                    <a:pt x="116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41"/>
            <p:cNvSpPr/>
            <p:nvPr/>
          </p:nvSpPr>
          <p:spPr>
            <a:xfrm>
              <a:off x="4145221" y="1607530"/>
              <a:ext cx="5056" cy="390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0"/>
                  </a:moveTo>
                  <a:cubicBezTo>
                    <a:pt x="46" y="0"/>
                    <a:pt x="19" y="12"/>
                    <a:pt x="5" y="56"/>
                  </a:cubicBezTo>
                  <a:cubicBezTo>
                    <a:pt x="1" y="68"/>
                    <a:pt x="43" y="102"/>
                    <a:pt x="62" y="126"/>
                  </a:cubicBezTo>
                  <a:lnTo>
                    <a:pt x="162" y="64"/>
                  </a:lnTo>
                  <a:lnTo>
                    <a:pt x="162" y="14"/>
                  </a:lnTo>
                  <a:cubicBezTo>
                    <a:pt x="134" y="9"/>
                    <a:pt x="105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41"/>
            <p:cNvSpPr/>
            <p:nvPr/>
          </p:nvSpPr>
          <p:spPr>
            <a:xfrm>
              <a:off x="4082406" y="1695192"/>
              <a:ext cx="1830" cy="1241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8" y="1"/>
                  </a:moveTo>
                  <a:lnTo>
                    <a:pt x="58" y="1"/>
                  </a:lnTo>
                  <a:cubicBezTo>
                    <a:pt x="12" y="16"/>
                    <a:pt x="1" y="35"/>
                    <a:pt x="35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51" y="15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9" name="Google Shape;7009;p41"/>
          <p:cNvGrpSpPr/>
          <p:nvPr/>
        </p:nvGrpSpPr>
        <p:grpSpPr>
          <a:xfrm>
            <a:off x="389699" y="649548"/>
            <a:ext cx="831862" cy="773787"/>
            <a:chOff x="3283547" y="1878769"/>
            <a:chExt cx="718920" cy="668729"/>
          </a:xfrm>
        </p:grpSpPr>
        <p:sp>
          <p:nvSpPr>
            <p:cNvPr id="7010" name="Google Shape;7010;p41"/>
            <p:cNvSpPr/>
            <p:nvPr/>
          </p:nvSpPr>
          <p:spPr>
            <a:xfrm>
              <a:off x="3461850" y="1880320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6" y="0"/>
                  </a:moveTo>
                  <a:cubicBezTo>
                    <a:pt x="12" y="0"/>
                    <a:pt x="12" y="4"/>
                    <a:pt x="5" y="8"/>
                  </a:cubicBezTo>
                  <a:lnTo>
                    <a:pt x="1" y="1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41"/>
            <p:cNvSpPr/>
            <p:nvPr/>
          </p:nvSpPr>
          <p:spPr>
            <a:xfrm>
              <a:off x="3455895" y="189294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1"/>
                    <a:pt x="1" y="1"/>
                    <a:pt x="1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41"/>
            <p:cNvSpPr/>
            <p:nvPr/>
          </p:nvSpPr>
          <p:spPr>
            <a:xfrm>
              <a:off x="3283547" y="1878769"/>
              <a:ext cx="718920" cy="668729"/>
            </a:xfrm>
            <a:custGeom>
              <a:avLst/>
              <a:gdLst/>
              <a:ahLst/>
              <a:cxnLst/>
              <a:rect l="l" t="t" r="r" b="b"/>
              <a:pathLst>
                <a:path w="23176" h="21558" extrusionOk="0">
                  <a:moveTo>
                    <a:pt x="17653" y="14991"/>
                  </a:moveTo>
                  <a:cubicBezTo>
                    <a:pt x="17646" y="14994"/>
                    <a:pt x="17646" y="15002"/>
                    <a:pt x="17646" y="15006"/>
                  </a:cubicBezTo>
                  <a:lnTo>
                    <a:pt x="17630" y="14991"/>
                  </a:lnTo>
                  <a:close/>
                  <a:moveTo>
                    <a:pt x="20040" y="15217"/>
                  </a:moveTo>
                  <a:cubicBezTo>
                    <a:pt x="20055" y="15256"/>
                    <a:pt x="20078" y="15290"/>
                    <a:pt x="20105" y="15317"/>
                  </a:cubicBezTo>
                  <a:cubicBezTo>
                    <a:pt x="20063" y="15317"/>
                    <a:pt x="20020" y="15313"/>
                    <a:pt x="19982" y="15298"/>
                  </a:cubicBezTo>
                  <a:cubicBezTo>
                    <a:pt x="19947" y="15310"/>
                    <a:pt x="19913" y="15313"/>
                    <a:pt x="19882" y="15313"/>
                  </a:cubicBezTo>
                  <a:lnTo>
                    <a:pt x="19882" y="15286"/>
                  </a:lnTo>
                  <a:lnTo>
                    <a:pt x="19874" y="15286"/>
                  </a:lnTo>
                  <a:cubicBezTo>
                    <a:pt x="19894" y="15279"/>
                    <a:pt x="19909" y="15279"/>
                    <a:pt x="19928" y="15275"/>
                  </a:cubicBezTo>
                  <a:cubicBezTo>
                    <a:pt x="19967" y="15260"/>
                    <a:pt x="20005" y="15248"/>
                    <a:pt x="20040" y="15217"/>
                  </a:cubicBezTo>
                  <a:close/>
                  <a:moveTo>
                    <a:pt x="17000" y="20747"/>
                  </a:moveTo>
                  <a:lnTo>
                    <a:pt x="16862" y="20828"/>
                  </a:lnTo>
                  <a:cubicBezTo>
                    <a:pt x="16896" y="20785"/>
                    <a:pt x="16946" y="20755"/>
                    <a:pt x="17000" y="20747"/>
                  </a:cubicBezTo>
                  <a:close/>
                  <a:moveTo>
                    <a:pt x="5749" y="980"/>
                  </a:moveTo>
                  <a:cubicBezTo>
                    <a:pt x="5860" y="1918"/>
                    <a:pt x="5972" y="2744"/>
                    <a:pt x="6118" y="3566"/>
                  </a:cubicBezTo>
                  <a:cubicBezTo>
                    <a:pt x="6152" y="3759"/>
                    <a:pt x="6145" y="3978"/>
                    <a:pt x="6348" y="4078"/>
                  </a:cubicBezTo>
                  <a:cubicBezTo>
                    <a:pt x="6356" y="4373"/>
                    <a:pt x="6433" y="4646"/>
                    <a:pt x="6529" y="4919"/>
                  </a:cubicBezTo>
                  <a:cubicBezTo>
                    <a:pt x="6541" y="4977"/>
                    <a:pt x="6552" y="5034"/>
                    <a:pt x="6567" y="5092"/>
                  </a:cubicBezTo>
                  <a:cubicBezTo>
                    <a:pt x="6556" y="5153"/>
                    <a:pt x="6579" y="5219"/>
                    <a:pt x="6633" y="5250"/>
                  </a:cubicBezTo>
                  <a:cubicBezTo>
                    <a:pt x="6633" y="5227"/>
                    <a:pt x="6629" y="5207"/>
                    <a:pt x="6625" y="5184"/>
                  </a:cubicBezTo>
                  <a:lnTo>
                    <a:pt x="6625" y="5184"/>
                  </a:lnTo>
                  <a:cubicBezTo>
                    <a:pt x="6633" y="5203"/>
                    <a:pt x="6633" y="5227"/>
                    <a:pt x="6633" y="5250"/>
                  </a:cubicBezTo>
                  <a:lnTo>
                    <a:pt x="6663" y="5396"/>
                  </a:lnTo>
                  <a:cubicBezTo>
                    <a:pt x="6656" y="5476"/>
                    <a:pt x="6687" y="5553"/>
                    <a:pt x="6744" y="5611"/>
                  </a:cubicBezTo>
                  <a:cubicBezTo>
                    <a:pt x="6733" y="5645"/>
                    <a:pt x="6744" y="5684"/>
                    <a:pt x="6779" y="5699"/>
                  </a:cubicBezTo>
                  <a:cubicBezTo>
                    <a:pt x="6771" y="5745"/>
                    <a:pt x="6802" y="5788"/>
                    <a:pt x="6844" y="5803"/>
                  </a:cubicBezTo>
                  <a:cubicBezTo>
                    <a:pt x="6848" y="5899"/>
                    <a:pt x="6859" y="5991"/>
                    <a:pt x="6936" y="6057"/>
                  </a:cubicBezTo>
                  <a:cubicBezTo>
                    <a:pt x="6913" y="6145"/>
                    <a:pt x="6925" y="6237"/>
                    <a:pt x="6979" y="6302"/>
                  </a:cubicBezTo>
                  <a:cubicBezTo>
                    <a:pt x="6998" y="6341"/>
                    <a:pt x="7021" y="6379"/>
                    <a:pt x="7040" y="6418"/>
                  </a:cubicBezTo>
                  <a:cubicBezTo>
                    <a:pt x="7032" y="6448"/>
                    <a:pt x="7036" y="6479"/>
                    <a:pt x="7059" y="6498"/>
                  </a:cubicBezTo>
                  <a:cubicBezTo>
                    <a:pt x="7040" y="6583"/>
                    <a:pt x="7078" y="6664"/>
                    <a:pt x="7148" y="6706"/>
                  </a:cubicBezTo>
                  <a:cubicBezTo>
                    <a:pt x="7148" y="6783"/>
                    <a:pt x="7186" y="6860"/>
                    <a:pt x="7248" y="6902"/>
                  </a:cubicBezTo>
                  <a:lnTo>
                    <a:pt x="7248" y="6910"/>
                  </a:lnTo>
                  <a:cubicBezTo>
                    <a:pt x="7248" y="6986"/>
                    <a:pt x="7286" y="7063"/>
                    <a:pt x="7347" y="7106"/>
                  </a:cubicBezTo>
                  <a:cubicBezTo>
                    <a:pt x="7451" y="7444"/>
                    <a:pt x="7628" y="7759"/>
                    <a:pt x="7866" y="8016"/>
                  </a:cubicBezTo>
                  <a:cubicBezTo>
                    <a:pt x="7862" y="8066"/>
                    <a:pt x="7897" y="8108"/>
                    <a:pt x="7943" y="8112"/>
                  </a:cubicBezTo>
                  <a:lnTo>
                    <a:pt x="7951" y="8112"/>
                  </a:lnTo>
                  <a:lnTo>
                    <a:pt x="7955" y="8124"/>
                  </a:lnTo>
                  <a:cubicBezTo>
                    <a:pt x="8039" y="8377"/>
                    <a:pt x="8239" y="8550"/>
                    <a:pt x="8416" y="8739"/>
                  </a:cubicBezTo>
                  <a:cubicBezTo>
                    <a:pt x="8669" y="9196"/>
                    <a:pt x="9050" y="9549"/>
                    <a:pt x="9392" y="9941"/>
                  </a:cubicBezTo>
                  <a:cubicBezTo>
                    <a:pt x="9392" y="9988"/>
                    <a:pt x="9419" y="10026"/>
                    <a:pt x="9461" y="10034"/>
                  </a:cubicBezTo>
                  <a:lnTo>
                    <a:pt x="9472" y="10045"/>
                  </a:lnTo>
                  <a:cubicBezTo>
                    <a:pt x="9607" y="10241"/>
                    <a:pt x="9776" y="10414"/>
                    <a:pt x="9960" y="10560"/>
                  </a:cubicBezTo>
                  <a:cubicBezTo>
                    <a:pt x="10326" y="10967"/>
                    <a:pt x="10737" y="11336"/>
                    <a:pt x="11171" y="11667"/>
                  </a:cubicBezTo>
                  <a:cubicBezTo>
                    <a:pt x="11305" y="11893"/>
                    <a:pt x="11536" y="12001"/>
                    <a:pt x="11747" y="12136"/>
                  </a:cubicBezTo>
                  <a:cubicBezTo>
                    <a:pt x="11743" y="12147"/>
                    <a:pt x="11743" y="12166"/>
                    <a:pt x="11743" y="12182"/>
                  </a:cubicBezTo>
                  <a:cubicBezTo>
                    <a:pt x="12147" y="12743"/>
                    <a:pt x="12700" y="13108"/>
                    <a:pt x="13330" y="13369"/>
                  </a:cubicBezTo>
                  <a:lnTo>
                    <a:pt x="13369" y="13369"/>
                  </a:lnTo>
                  <a:cubicBezTo>
                    <a:pt x="13553" y="13542"/>
                    <a:pt x="13799" y="13626"/>
                    <a:pt x="14007" y="13776"/>
                  </a:cubicBezTo>
                  <a:cubicBezTo>
                    <a:pt x="14058" y="13846"/>
                    <a:pt x="14136" y="13885"/>
                    <a:pt x="14218" y="13885"/>
                  </a:cubicBezTo>
                  <a:cubicBezTo>
                    <a:pt x="14239" y="13885"/>
                    <a:pt x="14262" y="13882"/>
                    <a:pt x="14283" y="13876"/>
                  </a:cubicBezTo>
                  <a:cubicBezTo>
                    <a:pt x="14299" y="13907"/>
                    <a:pt x="14314" y="13930"/>
                    <a:pt x="14330" y="13961"/>
                  </a:cubicBezTo>
                  <a:cubicBezTo>
                    <a:pt x="15194" y="14587"/>
                    <a:pt x="16186" y="14921"/>
                    <a:pt x="17212" y="15175"/>
                  </a:cubicBezTo>
                  <a:cubicBezTo>
                    <a:pt x="17242" y="15171"/>
                    <a:pt x="17273" y="15160"/>
                    <a:pt x="17300" y="15144"/>
                  </a:cubicBezTo>
                  <a:cubicBezTo>
                    <a:pt x="17435" y="15217"/>
                    <a:pt x="17567" y="15287"/>
                    <a:pt x="17725" y="15287"/>
                  </a:cubicBezTo>
                  <a:cubicBezTo>
                    <a:pt x="17733" y="15287"/>
                    <a:pt x="17741" y="15287"/>
                    <a:pt x="17749" y="15286"/>
                  </a:cubicBezTo>
                  <a:cubicBezTo>
                    <a:pt x="17789" y="15336"/>
                    <a:pt x="17852" y="15366"/>
                    <a:pt x="17917" y="15366"/>
                  </a:cubicBezTo>
                  <a:cubicBezTo>
                    <a:pt x="17928" y="15366"/>
                    <a:pt x="17939" y="15365"/>
                    <a:pt x="17949" y="15363"/>
                  </a:cubicBezTo>
                  <a:lnTo>
                    <a:pt x="18045" y="15367"/>
                  </a:lnTo>
                  <a:lnTo>
                    <a:pt x="18157" y="15375"/>
                  </a:lnTo>
                  <a:lnTo>
                    <a:pt x="18656" y="15482"/>
                  </a:lnTo>
                  <a:cubicBezTo>
                    <a:pt x="18815" y="15550"/>
                    <a:pt x="18975" y="15592"/>
                    <a:pt x="19140" y="15592"/>
                  </a:cubicBezTo>
                  <a:cubicBezTo>
                    <a:pt x="19211" y="15592"/>
                    <a:pt x="19283" y="15584"/>
                    <a:pt x="19356" y="15567"/>
                  </a:cubicBezTo>
                  <a:cubicBezTo>
                    <a:pt x="19690" y="15605"/>
                    <a:pt x="20024" y="15602"/>
                    <a:pt x="20351" y="15682"/>
                  </a:cubicBezTo>
                  <a:cubicBezTo>
                    <a:pt x="20403" y="15645"/>
                    <a:pt x="20463" y="15633"/>
                    <a:pt x="20526" y="15633"/>
                  </a:cubicBezTo>
                  <a:cubicBezTo>
                    <a:pt x="20618" y="15633"/>
                    <a:pt x="20718" y="15658"/>
                    <a:pt x="20811" y="15658"/>
                  </a:cubicBezTo>
                  <a:cubicBezTo>
                    <a:pt x="20867" y="15658"/>
                    <a:pt x="20921" y="15649"/>
                    <a:pt x="20970" y="15621"/>
                  </a:cubicBezTo>
                  <a:cubicBezTo>
                    <a:pt x="21000" y="15625"/>
                    <a:pt x="21035" y="15632"/>
                    <a:pt x="21066" y="15632"/>
                  </a:cubicBezTo>
                  <a:cubicBezTo>
                    <a:pt x="21149" y="15635"/>
                    <a:pt x="21235" y="15659"/>
                    <a:pt x="21319" y="15659"/>
                  </a:cubicBezTo>
                  <a:cubicBezTo>
                    <a:pt x="21381" y="15659"/>
                    <a:pt x="21442" y="15645"/>
                    <a:pt x="21500" y="15598"/>
                  </a:cubicBezTo>
                  <a:cubicBezTo>
                    <a:pt x="21529" y="15627"/>
                    <a:pt x="21570" y="15645"/>
                    <a:pt x="21612" y="15645"/>
                  </a:cubicBezTo>
                  <a:cubicBezTo>
                    <a:pt x="21624" y="15645"/>
                    <a:pt x="21637" y="15644"/>
                    <a:pt x="21650" y="15640"/>
                  </a:cubicBezTo>
                  <a:cubicBezTo>
                    <a:pt x="21680" y="15625"/>
                    <a:pt x="21715" y="15602"/>
                    <a:pt x="21738" y="15575"/>
                  </a:cubicBezTo>
                  <a:lnTo>
                    <a:pt x="21884" y="15579"/>
                  </a:lnTo>
                  <a:lnTo>
                    <a:pt x="21988" y="15579"/>
                  </a:lnTo>
                  <a:lnTo>
                    <a:pt x="22080" y="15567"/>
                  </a:lnTo>
                  <a:cubicBezTo>
                    <a:pt x="22096" y="15569"/>
                    <a:pt x="22112" y="15570"/>
                    <a:pt x="22129" y="15570"/>
                  </a:cubicBezTo>
                  <a:cubicBezTo>
                    <a:pt x="22140" y="15570"/>
                    <a:pt x="22152" y="15570"/>
                    <a:pt x="22163" y="15570"/>
                  </a:cubicBezTo>
                  <a:cubicBezTo>
                    <a:pt x="22220" y="15570"/>
                    <a:pt x="22274" y="15575"/>
                    <a:pt x="22291" y="15636"/>
                  </a:cubicBezTo>
                  <a:cubicBezTo>
                    <a:pt x="22322" y="15655"/>
                    <a:pt x="22242" y="15721"/>
                    <a:pt x="22207" y="15771"/>
                  </a:cubicBezTo>
                  <a:cubicBezTo>
                    <a:pt x="22172" y="15786"/>
                    <a:pt x="22138" y="15794"/>
                    <a:pt x="22103" y="15794"/>
                  </a:cubicBezTo>
                  <a:lnTo>
                    <a:pt x="22103" y="15790"/>
                  </a:lnTo>
                  <a:cubicBezTo>
                    <a:pt x="21930" y="16140"/>
                    <a:pt x="21542" y="16309"/>
                    <a:pt x="21373" y="16662"/>
                  </a:cubicBezTo>
                  <a:lnTo>
                    <a:pt x="21369" y="16670"/>
                  </a:lnTo>
                  <a:cubicBezTo>
                    <a:pt x="21292" y="16681"/>
                    <a:pt x="21219" y="16697"/>
                    <a:pt x="21192" y="16789"/>
                  </a:cubicBezTo>
                  <a:lnTo>
                    <a:pt x="21181" y="16797"/>
                  </a:lnTo>
                  <a:cubicBezTo>
                    <a:pt x="21135" y="16804"/>
                    <a:pt x="21096" y="16843"/>
                    <a:pt x="21096" y="16889"/>
                  </a:cubicBezTo>
                  <a:lnTo>
                    <a:pt x="21081" y="16904"/>
                  </a:lnTo>
                  <a:cubicBezTo>
                    <a:pt x="21035" y="16904"/>
                    <a:pt x="20997" y="16943"/>
                    <a:pt x="20989" y="16989"/>
                  </a:cubicBezTo>
                  <a:lnTo>
                    <a:pt x="20977" y="17004"/>
                  </a:lnTo>
                  <a:cubicBezTo>
                    <a:pt x="20927" y="17004"/>
                    <a:pt x="20885" y="17043"/>
                    <a:pt x="20881" y="17093"/>
                  </a:cubicBezTo>
                  <a:lnTo>
                    <a:pt x="20874" y="17096"/>
                  </a:lnTo>
                  <a:cubicBezTo>
                    <a:pt x="20824" y="17096"/>
                    <a:pt x="20774" y="17139"/>
                    <a:pt x="20774" y="17192"/>
                  </a:cubicBezTo>
                  <a:cubicBezTo>
                    <a:pt x="20720" y="17200"/>
                    <a:pt x="20681" y="17242"/>
                    <a:pt x="20681" y="17292"/>
                  </a:cubicBezTo>
                  <a:lnTo>
                    <a:pt x="20678" y="17300"/>
                  </a:lnTo>
                  <a:cubicBezTo>
                    <a:pt x="20631" y="17308"/>
                    <a:pt x="20593" y="17346"/>
                    <a:pt x="20585" y="17392"/>
                  </a:cubicBezTo>
                  <a:lnTo>
                    <a:pt x="20578" y="17404"/>
                  </a:lnTo>
                  <a:cubicBezTo>
                    <a:pt x="20528" y="17408"/>
                    <a:pt x="20489" y="17446"/>
                    <a:pt x="20482" y="17496"/>
                  </a:cubicBezTo>
                  <a:lnTo>
                    <a:pt x="20478" y="17500"/>
                  </a:lnTo>
                  <a:cubicBezTo>
                    <a:pt x="20424" y="17500"/>
                    <a:pt x="20382" y="17542"/>
                    <a:pt x="20382" y="17596"/>
                  </a:cubicBezTo>
                  <a:cubicBezTo>
                    <a:pt x="19882" y="17930"/>
                    <a:pt x="19521" y="18426"/>
                    <a:pt x="19064" y="18810"/>
                  </a:cubicBezTo>
                  <a:cubicBezTo>
                    <a:pt x="18799" y="18975"/>
                    <a:pt x="18526" y="19121"/>
                    <a:pt x="18349" y="19390"/>
                  </a:cubicBezTo>
                  <a:cubicBezTo>
                    <a:pt x="18253" y="19429"/>
                    <a:pt x="18180" y="19506"/>
                    <a:pt x="18145" y="19602"/>
                  </a:cubicBezTo>
                  <a:lnTo>
                    <a:pt x="18045" y="19621"/>
                  </a:lnTo>
                  <a:cubicBezTo>
                    <a:pt x="18042" y="19648"/>
                    <a:pt x="18042" y="19675"/>
                    <a:pt x="18038" y="19698"/>
                  </a:cubicBezTo>
                  <a:lnTo>
                    <a:pt x="18026" y="19702"/>
                  </a:lnTo>
                  <a:cubicBezTo>
                    <a:pt x="18026" y="19709"/>
                    <a:pt x="18030" y="19713"/>
                    <a:pt x="18030" y="19717"/>
                  </a:cubicBezTo>
                  <a:cubicBezTo>
                    <a:pt x="18015" y="19714"/>
                    <a:pt x="18001" y="19713"/>
                    <a:pt x="17988" y="19713"/>
                  </a:cubicBezTo>
                  <a:cubicBezTo>
                    <a:pt x="17900" y="19713"/>
                    <a:pt x="17830" y="19765"/>
                    <a:pt x="17776" y="19848"/>
                  </a:cubicBezTo>
                  <a:cubicBezTo>
                    <a:pt x="17715" y="19867"/>
                    <a:pt x="17700" y="19925"/>
                    <a:pt x="17673" y="19971"/>
                  </a:cubicBezTo>
                  <a:lnTo>
                    <a:pt x="17642" y="20017"/>
                  </a:lnTo>
                  <a:lnTo>
                    <a:pt x="17565" y="20044"/>
                  </a:lnTo>
                  <a:cubicBezTo>
                    <a:pt x="17565" y="20055"/>
                    <a:pt x="17561" y="20067"/>
                    <a:pt x="17561" y="20078"/>
                  </a:cubicBezTo>
                  <a:cubicBezTo>
                    <a:pt x="17557" y="20078"/>
                    <a:pt x="17550" y="20082"/>
                    <a:pt x="17546" y="20082"/>
                  </a:cubicBezTo>
                  <a:cubicBezTo>
                    <a:pt x="17507" y="20086"/>
                    <a:pt x="17480" y="20113"/>
                    <a:pt x="17469" y="20144"/>
                  </a:cubicBezTo>
                  <a:cubicBezTo>
                    <a:pt x="17427" y="20159"/>
                    <a:pt x="17411" y="20178"/>
                    <a:pt x="17415" y="20197"/>
                  </a:cubicBezTo>
                  <a:cubicBezTo>
                    <a:pt x="17392" y="20197"/>
                    <a:pt x="17373" y="20213"/>
                    <a:pt x="17354" y="20247"/>
                  </a:cubicBezTo>
                  <a:cubicBezTo>
                    <a:pt x="17231" y="20363"/>
                    <a:pt x="17138" y="20520"/>
                    <a:pt x="16943" y="20528"/>
                  </a:cubicBezTo>
                  <a:cubicBezTo>
                    <a:pt x="16858" y="20616"/>
                    <a:pt x="16723" y="20539"/>
                    <a:pt x="16639" y="20624"/>
                  </a:cubicBezTo>
                  <a:lnTo>
                    <a:pt x="16627" y="20632"/>
                  </a:lnTo>
                  <a:cubicBezTo>
                    <a:pt x="16604" y="20651"/>
                    <a:pt x="16589" y="20678"/>
                    <a:pt x="16585" y="20712"/>
                  </a:cubicBezTo>
                  <a:lnTo>
                    <a:pt x="16543" y="20720"/>
                  </a:lnTo>
                  <a:lnTo>
                    <a:pt x="16512" y="20693"/>
                  </a:lnTo>
                  <a:cubicBezTo>
                    <a:pt x="16490" y="20689"/>
                    <a:pt x="16468" y="20686"/>
                    <a:pt x="16447" y="20686"/>
                  </a:cubicBezTo>
                  <a:cubicBezTo>
                    <a:pt x="16406" y="20686"/>
                    <a:pt x="16368" y="20697"/>
                    <a:pt x="16335" y="20735"/>
                  </a:cubicBezTo>
                  <a:cubicBezTo>
                    <a:pt x="16109" y="20804"/>
                    <a:pt x="15883" y="20886"/>
                    <a:pt x="15649" y="20886"/>
                  </a:cubicBezTo>
                  <a:cubicBezTo>
                    <a:pt x="15540" y="20886"/>
                    <a:pt x="15430" y="20869"/>
                    <a:pt x="15317" y="20824"/>
                  </a:cubicBezTo>
                  <a:cubicBezTo>
                    <a:pt x="15270" y="20761"/>
                    <a:pt x="15211" y="20748"/>
                    <a:pt x="15149" y="20748"/>
                  </a:cubicBezTo>
                  <a:cubicBezTo>
                    <a:pt x="15105" y="20748"/>
                    <a:pt x="15058" y="20755"/>
                    <a:pt x="15014" y="20755"/>
                  </a:cubicBezTo>
                  <a:cubicBezTo>
                    <a:pt x="14982" y="20755"/>
                    <a:pt x="14950" y="20756"/>
                    <a:pt x="14919" y="20756"/>
                  </a:cubicBezTo>
                  <a:cubicBezTo>
                    <a:pt x="14425" y="20756"/>
                    <a:pt x="13936" y="20648"/>
                    <a:pt x="13438" y="20612"/>
                  </a:cubicBezTo>
                  <a:cubicBezTo>
                    <a:pt x="13342" y="20536"/>
                    <a:pt x="13234" y="20520"/>
                    <a:pt x="13119" y="20516"/>
                  </a:cubicBezTo>
                  <a:lnTo>
                    <a:pt x="13108" y="20516"/>
                  </a:lnTo>
                  <a:cubicBezTo>
                    <a:pt x="13076" y="20456"/>
                    <a:pt x="13030" y="20439"/>
                    <a:pt x="12977" y="20439"/>
                  </a:cubicBezTo>
                  <a:cubicBezTo>
                    <a:pt x="12953" y="20439"/>
                    <a:pt x="12927" y="20442"/>
                    <a:pt x="12900" y="20447"/>
                  </a:cubicBezTo>
                  <a:lnTo>
                    <a:pt x="12708" y="20420"/>
                  </a:lnTo>
                  <a:cubicBezTo>
                    <a:pt x="12412" y="20270"/>
                    <a:pt x="12055" y="20236"/>
                    <a:pt x="11782" y="20024"/>
                  </a:cubicBezTo>
                  <a:cubicBezTo>
                    <a:pt x="11736" y="19991"/>
                    <a:pt x="11690" y="19979"/>
                    <a:pt x="11644" y="19979"/>
                  </a:cubicBezTo>
                  <a:cubicBezTo>
                    <a:pt x="11590" y="19979"/>
                    <a:pt x="11534" y="19996"/>
                    <a:pt x="11478" y="20017"/>
                  </a:cubicBezTo>
                  <a:cubicBezTo>
                    <a:pt x="11490" y="20305"/>
                    <a:pt x="11743" y="20328"/>
                    <a:pt x="11928" y="20405"/>
                  </a:cubicBezTo>
                  <a:cubicBezTo>
                    <a:pt x="12170" y="20505"/>
                    <a:pt x="12427" y="20566"/>
                    <a:pt x="12681" y="20643"/>
                  </a:cubicBezTo>
                  <a:lnTo>
                    <a:pt x="12689" y="20643"/>
                  </a:lnTo>
                  <a:cubicBezTo>
                    <a:pt x="12708" y="20673"/>
                    <a:pt x="12731" y="20685"/>
                    <a:pt x="12754" y="20685"/>
                  </a:cubicBezTo>
                  <a:cubicBezTo>
                    <a:pt x="12777" y="20685"/>
                    <a:pt x="12801" y="20673"/>
                    <a:pt x="12823" y="20655"/>
                  </a:cubicBezTo>
                  <a:lnTo>
                    <a:pt x="12850" y="20655"/>
                  </a:lnTo>
                  <a:cubicBezTo>
                    <a:pt x="12873" y="20708"/>
                    <a:pt x="12931" y="20739"/>
                    <a:pt x="12988" y="20739"/>
                  </a:cubicBezTo>
                  <a:lnTo>
                    <a:pt x="12996" y="20747"/>
                  </a:lnTo>
                  <a:cubicBezTo>
                    <a:pt x="13010" y="20786"/>
                    <a:pt x="13048" y="20809"/>
                    <a:pt x="13090" y="20809"/>
                  </a:cubicBezTo>
                  <a:cubicBezTo>
                    <a:pt x="13093" y="20809"/>
                    <a:pt x="13097" y="20809"/>
                    <a:pt x="13100" y="20808"/>
                  </a:cubicBezTo>
                  <a:cubicBezTo>
                    <a:pt x="13261" y="20845"/>
                    <a:pt x="13425" y="20865"/>
                    <a:pt x="13589" y="20865"/>
                  </a:cubicBezTo>
                  <a:cubicBezTo>
                    <a:pt x="13680" y="20865"/>
                    <a:pt x="13770" y="20859"/>
                    <a:pt x="13861" y="20847"/>
                  </a:cubicBezTo>
                  <a:lnTo>
                    <a:pt x="14003" y="20943"/>
                  </a:lnTo>
                  <a:lnTo>
                    <a:pt x="14099" y="20931"/>
                  </a:lnTo>
                  <a:cubicBezTo>
                    <a:pt x="14149" y="20962"/>
                    <a:pt x="14207" y="20981"/>
                    <a:pt x="14264" y="21000"/>
                  </a:cubicBezTo>
                  <a:cubicBezTo>
                    <a:pt x="14308" y="21010"/>
                    <a:pt x="14353" y="21015"/>
                    <a:pt x="14397" y="21015"/>
                  </a:cubicBezTo>
                  <a:cubicBezTo>
                    <a:pt x="14426" y="21015"/>
                    <a:pt x="14454" y="21013"/>
                    <a:pt x="14483" y="21008"/>
                  </a:cubicBezTo>
                  <a:cubicBezTo>
                    <a:pt x="14529" y="21000"/>
                    <a:pt x="14579" y="20985"/>
                    <a:pt x="14625" y="20970"/>
                  </a:cubicBezTo>
                  <a:cubicBezTo>
                    <a:pt x="14658" y="20982"/>
                    <a:pt x="14694" y="20991"/>
                    <a:pt x="14728" y="20991"/>
                  </a:cubicBezTo>
                  <a:cubicBezTo>
                    <a:pt x="14737" y="20991"/>
                    <a:pt x="14747" y="20991"/>
                    <a:pt x="14756" y="20989"/>
                  </a:cubicBezTo>
                  <a:lnTo>
                    <a:pt x="14756" y="20989"/>
                  </a:lnTo>
                  <a:cubicBezTo>
                    <a:pt x="14745" y="20997"/>
                    <a:pt x="14741" y="21000"/>
                    <a:pt x="14733" y="21004"/>
                  </a:cubicBezTo>
                  <a:cubicBezTo>
                    <a:pt x="14714" y="21024"/>
                    <a:pt x="14702" y="21047"/>
                    <a:pt x="14702" y="21073"/>
                  </a:cubicBezTo>
                  <a:cubicBezTo>
                    <a:pt x="14652" y="21081"/>
                    <a:pt x="14601" y="21087"/>
                    <a:pt x="14548" y="21087"/>
                  </a:cubicBezTo>
                  <a:cubicBezTo>
                    <a:pt x="14520" y="21087"/>
                    <a:pt x="14492" y="21085"/>
                    <a:pt x="14464" y="21081"/>
                  </a:cubicBezTo>
                  <a:cubicBezTo>
                    <a:pt x="14426" y="21081"/>
                    <a:pt x="14379" y="21085"/>
                    <a:pt x="14341" y="21093"/>
                  </a:cubicBezTo>
                  <a:cubicBezTo>
                    <a:pt x="14293" y="21061"/>
                    <a:pt x="14243" y="21049"/>
                    <a:pt x="14193" y="21049"/>
                  </a:cubicBezTo>
                  <a:cubicBezTo>
                    <a:pt x="14099" y="21049"/>
                    <a:pt x="14002" y="21091"/>
                    <a:pt x="13907" y="21123"/>
                  </a:cubicBezTo>
                  <a:lnTo>
                    <a:pt x="13780" y="21131"/>
                  </a:lnTo>
                  <a:cubicBezTo>
                    <a:pt x="13649" y="21116"/>
                    <a:pt x="13523" y="21085"/>
                    <a:pt x="13400" y="21043"/>
                  </a:cubicBezTo>
                  <a:cubicBezTo>
                    <a:pt x="12316" y="20808"/>
                    <a:pt x="11267" y="20443"/>
                    <a:pt x="10268" y="19959"/>
                  </a:cubicBezTo>
                  <a:cubicBezTo>
                    <a:pt x="9914" y="19779"/>
                    <a:pt x="9557" y="19575"/>
                    <a:pt x="9165" y="19479"/>
                  </a:cubicBezTo>
                  <a:cubicBezTo>
                    <a:pt x="9158" y="19478"/>
                    <a:pt x="9152" y="19478"/>
                    <a:pt x="9145" y="19478"/>
                  </a:cubicBezTo>
                  <a:cubicBezTo>
                    <a:pt x="9114" y="19478"/>
                    <a:pt x="9082" y="19485"/>
                    <a:pt x="9054" y="19498"/>
                  </a:cubicBezTo>
                  <a:cubicBezTo>
                    <a:pt x="8934" y="19364"/>
                    <a:pt x="8777" y="19291"/>
                    <a:pt x="8623" y="19206"/>
                  </a:cubicBezTo>
                  <a:cubicBezTo>
                    <a:pt x="7251" y="18445"/>
                    <a:pt x="5976" y="17542"/>
                    <a:pt x="4811" y="16501"/>
                  </a:cubicBezTo>
                  <a:cubicBezTo>
                    <a:pt x="4223" y="15978"/>
                    <a:pt x="3685" y="15394"/>
                    <a:pt x="3213" y="14768"/>
                  </a:cubicBezTo>
                  <a:cubicBezTo>
                    <a:pt x="3071" y="14222"/>
                    <a:pt x="2602" y="13892"/>
                    <a:pt x="2344" y="13427"/>
                  </a:cubicBezTo>
                  <a:cubicBezTo>
                    <a:pt x="2280" y="13362"/>
                    <a:pt x="2209" y="13313"/>
                    <a:pt x="2117" y="13313"/>
                  </a:cubicBezTo>
                  <a:cubicBezTo>
                    <a:pt x="2105" y="13313"/>
                    <a:pt x="2092" y="13313"/>
                    <a:pt x="2079" y="13315"/>
                  </a:cubicBezTo>
                  <a:cubicBezTo>
                    <a:pt x="1829" y="12762"/>
                    <a:pt x="1464" y="12282"/>
                    <a:pt x="1180" y="11751"/>
                  </a:cubicBezTo>
                  <a:cubicBezTo>
                    <a:pt x="1172" y="11644"/>
                    <a:pt x="1130" y="11544"/>
                    <a:pt x="1057" y="11455"/>
                  </a:cubicBezTo>
                  <a:cubicBezTo>
                    <a:pt x="1072" y="11425"/>
                    <a:pt x="1084" y="11386"/>
                    <a:pt x="1092" y="11352"/>
                  </a:cubicBezTo>
                  <a:cubicBezTo>
                    <a:pt x="1142" y="11029"/>
                    <a:pt x="965" y="10760"/>
                    <a:pt x="873" y="10472"/>
                  </a:cubicBezTo>
                  <a:cubicBezTo>
                    <a:pt x="830" y="10368"/>
                    <a:pt x="807" y="10253"/>
                    <a:pt x="807" y="10137"/>
                  </a:cubicBezTo>
                  <a:cubicBezTo>
                    <a:pt x="807" y="10087"/>
                    <a:pt x="807" y="10041"/>
                    <a:pt x="803" y="9995"/>
                  </a:cubicBezTo>
                  <a:cubicBezTo>
                    <a:pt x="803" y="9926"/>
                    <a:pt x="792" y="9853"/>
                    <a:pt x="784" y="9780"/>
                  </a:cubicBezTo>
                  <a:cubicBezTo>
                    <a:pt x="777" y="9734"/>
                    <a:pt x="765" y="9684"/>
                    <a:pt x="753" y="9638"/>
                  </a:cubicBezTo>
                  <a:cubicBezTo>
                    <a:pt x="700" y="9357"/>
                    <a:pt x="719" y="9069"/>
                    <a:pt x="677" y="8792"/>
                  </a:cubicBezTo>
                  <a:cubicBezTo>
                    <a:pt x="619" y="8420"/>
                    <a:pt x="715" y="8016"/>
                    <a:pt x="465" y="7686"/>
                  </a:cubicBezTo>
                  <a:cubicBezTo>
                    <a:pt x="446" y="7678"/>
                    <a:pt x="427" y="7670"/>
                    <a:pt x="411" y="7667"/>
                  </a:cubicBezTo>
                  <a:cubicBezTo>
                    <a:pt x="423" y="7524"/>
                    <a:pt x="431" y="7382"/>
                    <a:pt x="350" y="7263"/>
                  </a:cubicBezTo>
                  <a:cubicBezTo>
                    <a:pt x="354" y="7248"/>
                    <a:pt x="354" y="7236"/>
                    <a:pt x="362" y="7221"/>
                  </a:cubicBezTo>
                  <a:cubicBezTo>
                    <a:pt x="408" y="7029"/>
                    <a:pt x="408" y="6833"/>
                    <a:pt x="438" y="6641"/>
                  </a:cubicBezTo>
                  <a:cubicBezTo>
                    <a:pt x="438" y="6591"/>
                    <a:pt x="427" y="6548"/>
                    <a:pt x="411" y="6506"/>
                  </a:cubicBezTo>
                  <a:cubicBezTo>
                    <a:pt x="738" y="6299"/>
                    <a:pt x="976" y="6007"/>
                    <a:pt x="1195" y="5699"/>
                  </a:cubicBezTo>
                  <a:lnTo>
                    <a:pt x="2310" y="4585"/>
                  </a:lnTo>
                  <a:cubicBezTo>
                    <a:pt x="2437" y="4512"/>
                    <a:pt x="2536" y="4404"/>
                    <a:pt x="2602" y="4281"/>
                  </a:cubicBezTo>
                  <a:lnTo>
                    <a:pt x="2613" y="4270"/>
                  </a:lnTo>
                  <a:cubicBezTo>
                    <a:pt x="2659" y="4266"/>
                    <a:pt x="2698" y="4224"/>
                    <a:pt x="2698" y="4174"/>
                  </a:cubicBezTo>
                  <a:lnTo>
                    <a:pt x="2709" y="4162"/>
                  </a:lnTo>
                  <a:cubicBezTo>
                    <a:pt x="2756" y="4154"/>
                    <a:pt x="2790" y="4116"/>
                    <a:pt x="2794" y="4074"/>
                  </a:cubicBezTo>
                  <a:lnTo>
                    <a:pt x="2809" y="4058"/>
                  </a:lnTo>
                  <a:cubicBezTo>
                    <a:pt x="2852" y="4055"/>
                    <a:pt x="2890" y="4016"/>
                    <a:pt x="2890" y="3974"/>
                  </a:cubicBezTo>
                  <a:lnTo>
                    <a:pt x="2905" y="3958"/>
                  </a:lnTo>
                  <a:cubicBezTo>
                    <a:pt x="2940" y="3939"/>
                    <a:pt x="2975" y="3912"/>
                    <a:pt x="2994" y="3874"/>
                  </a:cubicBezTo>
                  <a:lnTo>
                    <a:pt x="3013" y="3859"/>
                  </a:lnTo>
                  <a:lnTo>
                    <a:pt x="3101" y="3778"/>
                  </a:lnTo>
                  <a:lnTo>
                    <a:pt x="3113" y="3766"/>
                  </a:lnTo>
                  <a:cubicBezTo>
                    <a:pt x="3159" y="3766"/>
                    <a:pt x="3197" y="3728"/>
                    <a:pt x="3197" y="3682"/>
                  </a:cubicBezTo>
                  <a:lnTo>
                    <a:pt x="3197" y="3674"/>
                  </a:lnTo>
                  <a:cubicBezTo>
                    <a:pt x="3224" y="3666"/>
                    <a:pt x="3244" y="3636"/>
                    <a:pt x="3244" y="3609"/>
                  </a:cubicBezTo>
                  <a:cubicBezTo>
                    <a:pt x="3247" y="3609"/>
                    <a:pt x="3251" y="3605"/>
                    <a:pt x="3251" y="3605"/>
                  </a:cubicBezTo>
                  <a:cubicBezTo>
                    <a:pt x="3247" y="3597"/>
                    <a:pt x="3247" y="3590"/>
                    <a:pt x="3247" y="3586"/>
                  </a:cubicBezTo>
                  <a:cubicBezTo>
                    <a:pt x="3536" y="3570"/>
                    <a:pt x="3674" y="3344"/>
                    <a:pt x="3808" y="3144"/>
                  </a:cubicBezTo>
                  <a:cubicBezTo>
                    <a:pt x="4024" y="2825"/>
                    <a:pt x="4266" y="2521"/>
                    <a:pt x="4531" y="2245"/>
                  </a:cubicBezTo>
                  <a:cubicBezTo>
                    <a:pt x="4907" y="1845"/>
                    <a:pt x="5246" y="1399"/>
                    <a:pt x="5749" y="980"/>
                  </a:cubicBezTo>
                  <a:close/>
                  <a:moveTo>
                    <a:pt x="5950" y="0"/>
                  </a:moveTo>
                  <a:cubicBezTo>
                    <a:pt x="5890" y="0"/>
                    <a:pt x="5829" y="26"/>
                    <a:pt x="5768" y="81"/>
                  </a:cubicBezTo>
                  <a:cubicBezTo>
                    <a:pt x="5653" y="193"/>
                    <a:pt x="5676" y="369"/>
                    <a:pt x="5572" y="485"/>
                  </a:cubicBezTo>
                  <a:cubicBezTo>
                    <a:pt x="5365" y="907"/>
                    <a:pt x="4961" y="1153"/>
                    <a:pt x="4650" y="1484"/>
                  </a:cubicBezTo>
                  <a:cubicBezTo>
                    <a:pt x="4558" y="1572"/>
                    <a:pt x="4504" y="1684"/>
                    <a:pt x="4446" y="1787"/>
                  </a:cubicBezTo>
                  <a:cubicBezTo>
                    <a:pt x="4400" y="1807"/>
                    <a:pt x="4366" y="1849"/>
                    <a:pt x="4358" y="1899"/>
                  </a:cubicBezTo>
                  <a:cubicBezTo>
                    <a:pt x="4304" y="1906"/>
                    <a:pt x="4262" y="1945"/>
                    <a:pt x="4250" y="1999"/>
                  </a:cubicBezTo>
                  <a:cubicBezTo>
                    <a:pt x="4177" y="2060"/>
                    <a:pt x="4112" y="2129"/>
                    <a:pt x="4050" y="2202"/>
                  </a:cubicBezTo>
                  <a:lnTo>
                    <a:pt x="4054" y="2195"/>
                  </a:lnTo>
                  <a:lnTo>
                    <a:pt x="4054" y="2195"/>
                  </a:lnTo>
                  <a:cubicBezTo>
                    <a:pt x="3866" y="2356"/>
                    <a:pt x="3689" y="2521"/>
                    <a:pt x="3593" y="2760"/>
                  </a:cubicBezTo>
                  <a:cubicBezTo>
                    <a:pt x="3588" y="2757"/>
                    <a:pt x="3583" y="2755"/>
                    <a:pt x="3578" y="2755"/>
                  </a:cubicBezTo>
                  <a:cubicBezTo>
                    <a:pt x="3564" y="2755"/>
                    <a:pt x="3550" y="2767"/>
                    <a:pt x="3536" y="2790"/>
                  </a:cubicBezTo>
                  <a:lnTo>
                    <a:pt x="3532" y="2798"/>
                  </a:lnTo>
                  <a:cubicBezTo>
                    <a:pt x="3501" y="2825"/>
                    <a:pt x="3466" y="2848"/>
                    <a:pt x="3428" y="2875"/>
                  </a:cubicBezTo>
                  <a:cubicBezTo>
                    <a:pt x="3422" y="2894"/>
                    <a:pt x="3405" y="2908"/>
                    <a:pt x="3382" y="2908"/>
                  </a:cubicBezTo>
                  <a:cubicBezTo>
                    <a:pt x="3377" y="2908"/>
                    <a:pt x="3372" y="2907"/>
                    <a:pt x="3366" y="2906"/>
                  </a:cubicBezTo>
                  <a:cubicBezTo>
                    <a:pt x="3305" y="2913"/>
                    <a:pt x="3251" y="2956"/>
                    <a:pt x="3244" y="3017"/>
                  </a:cubicBezTo>
                  <a:cubicBezTo>
                    <a:pt x="3159" y="3055"/>
                    <a:pt x="3174" y="3148"/>
                    <a:pt x="3140" y="3213"/>
                  </a:cubicBezTo>
                  <a:cubicBezTo>
                    <a:pt x="3109" y="3228"/>
                    <a:pt x="3078" y="3259"/>
                    <a:pt x="3063" y="3290"/>
                  </a:cubicBezTo>
                  <a:cubicBezTo>
                    <a:pt x="3024" y="3382"/>
                    <a:pt x="2963" y="3474"/>
                    <a:pt x="2994" y="3586"/>
                  </a:cubicBezTo>
                  <a:cubicBezTo>
                    <a:pt x="2998" y="3593"/>
                    <a:pt x="3005" y="3605"/>
                    <a:pt x="3013" y="3609"/>
                  </a:cubicBezTo>
                  <a:cubicBezTo>
                    <a:pt x="2959" y="3624"/>
                    <a:pt x="2909" y="3655"/>
                    <a:pt x="2871" y="3701"/>
                  </a:cubicBezTo>
                  <a:cubicBezTo>
                    <a:pt x="2867" y="3701"/>
                    <a:pt x="2867" y="3705"/>
                    <a:pt x="2867" y="3709"/>
                  </a:cubicBezTo>
                  <a:lnTo>
                    <a:pt x="2813" y="3701"/>
                  </a:lnTo>
                  <a:cubicBezTo>
                    <a:pt x="2803" y="3718"/>
                    <a:pt x="2781" y="3729"/>
                    <a:pt x="2758" y="3729"/>
                  </a:cubicBezTo>
                  <a:cubicBezTo>
                    <a:pt x="2755" y="3729"/>
                    <a:pt x="2751" y="3728"/>
                    <a:pt x="2748" y="3728"/>
                  </a:cubicBezTo>
                  <a:cubicBezTo>
                    <a:pt x="2736" y="3782"/>
                    <a:pt x="2725" y="3839"/>
                    <a:pt x="2709" y="3893"/>
                  </a:cubicBezTo>
                  <a:cubicBezTo>
                    <a:pt x="2705" y="3893"/>
                    <a:pt x="2701" y="3892"/>
                    <a:pt x="2698" y="3892"/>
                  </a:cubicBezTo>
                  <a:cubicBezTo>
                    <a:pt x="2650" y="3892"/>
                    <a:pt x="2613" y="3935"/>
                    <a:pt x="2609" y="3981"/>
                  </a:cubicBezTo>
                  <a:lnTo>
                    <a:pt x="2609" y="3989"/>
                  </a:lnTo>
                  <a:lnTo>
                    <a:pt x="2602" y="3989"/>
                  </a:lnTo>
                  <a:lnTo>
                    <a:pt x="2437" y="4016"/>
                  </a:lnTo>
                  <a:cubicBezTo>
                    <a:pt x="2444" y="4058"/>
                    <a:pt x="2460" y="4097"/>
                    <a:pt x="2513" y="4104"/>
                  </a:cubicBezTo>
                  <a:cubicBezTo>
                    <a:pt x="2494" y="4116"/>
                    <a:pt x="2487" y="4147"/>
                    <a:pt x="2494" y="4170"/>
                  </a:cubicBezTo>
                  <a:cubicBezTo>
                    <a:pt x="2483" y="4169"/>
                    <a:pt x="2473" y="4168"/>
                    <a:pt x="2463" y="4168"/>
                  </a:cubicBezTo>
                  <a:cubicBezTo>
                    <a:pt x="2228" y="4168"/>
                    <a:pt x="2217" y="4457"/>
                    <a:pt x="2025" y="4519"/>
                  </a:cubicBezTo>
                  <a:cubicBezTo>
                    <a:pt x="2033" y="4550"/>
                    <a:pt x="2033" y="4577"/>
                    <a:pt x="2025" y="4608"/>
                  </a:cubicBezTo>
                  <a:cubicBezTo>
                    <a:pt x="1925" y="4681"/>
                    <a:pt x="1849" y="4796"/>
                    <a:pt x="1718" y="4823"/>
                  </a:cubicBezTo>
                  <a:cubicBezTo>
                    <a:pt x="1591" y="4961"/>
                    <a:pt x="1522" y="5165"/>
                    <a:pt x="1322" y="5227"/>
                  </a:cubicBezTo>
                  <a:cubicBezTo>
                    <a:pt x="1303" y="5303"/>
                    <a:pt x="1272" y="5373"/>
                    <a:pt x="1195" y="5403"/>
                  </a:cubicBezTo>
                  <a:cubicBezTo>
                    <a:pt x="1192" y="5461"/>
                    <a:pt x="1172" y="5511"/>
                    <a:pt x="1103" y="5515"/>
                  </a:cubicBezTo>
                  <a:cubicBezTo>
                    <a:pt x="1099" y="5545"/>
                    <a:pt x="1095" y="5569"/>
                    <a:pt x="1092" y="5595"/>
                  </a:cubicBezTo>
                  <a:cubicBezTo>
                    <a:pt x="1083" y="5594"/>
                    <a:pt x="1074" y="5594"/>
                    <a:pt x="1066" y="5594"/>
                  </a:cubicBezTo>
                  <a:cubicBezTo>
                    <a:pt x="1040" y="5594"/>
                    <a:pt x="1016" y="5598"/>
                    <a:pt x="996" y="5607"/>
                  </a:cubicBezTo>
                  <a:cubicBezTo>
                    <a:pt x="903" y="5780"/>
                    <a:pt x="803" y="5949"/>
                    <a:pt x="615" y="6033"/>
                  </a:cubicBezTo>
                  <a:cubicBezTo>
                    <a:pt x="611" y="6087"/>
                    <a:pt x="573" y="6130"/>
                    <a:pt x="519" y="6141"/>
                  </a:cubicBezTo>
                  <a:cubicBezTo>
                    <a:pt x="508" y="6341"/>
                    <a:pt x="308" y="6352"/>
                    <a:pt x="192" y="6456"/>
                  </a:cubicBezTo>
                  <a:cubicBezTo>
                    <a:pt x="154" y="6472"/>
                    <a:pt x="119" y="6491"/>
                    <a:pt x="85" y="6518"/>
                  </a:cubicBezTo>
                  <a:lnTo>
                    <a:pt x="85" y="6525"/>
                  </a:lnTo>
                  <a:cubicBezTo>
                    <a:pt x="0" y="6794"/>
                    <a:pt x="16" y="7056"/>
                    <a:pt x="77" y="7325"/>
                  </a:cubicBezTo>
                  <a:cubicBezTo>
                    <a:pt x="100" y="7448"/>
                    <a:pt x="139" y="7567"/>
                    <a:pt x="96" y="7690"/>
                  </a:cubicBezTo>
                  <a:cubicBezTo>
                    <a:pt x="96" y="7739"/>
                    <a:pt x="112" y="7762"/>
                    <a:pt x="141" y="7762"/>
                  </a:cubicBezTo>
                  <a:cubicBezTo>
                    <a:pt x="150" y="7762"/>
                    <a:pt x="161" y="7760"/>
                    <a:pt x="173" y="7755"/>
                  </a:cubicBezTo>
                  <a:lnTo>
                    <a:pt x="173" y="7755"/>
                  </a:lnTo>
                  <a:cubicBezTo>
                    <a:pt x="169" y="7766"/>
                    <a:pt x="169" y="7786"/>
                    <a:pt x="173" y="7801"/>
                  </a:cubicBezTo>
                  <a:cubicBezTo>
                    <a:pt x="162" y="7813"/>
                    <a:pt x="158" y="7820"/>
                    <a:pt x="154" y="7836"/>
                  </a:cubicBezTo>
                  <a:cubicBezTo>
                    <a:pt x="135" y="7936"/>
                    <a:pt x="119" y="8035"/>
                    <a:pt x="173" y="8132"/>
                  </a:cubicBezTo>
                  <a:cubicBezTo>
                    <a:pt x="177" y="8166"/>
                    <a:pt x="181" y="8201"/>
                    <a:pt x="192" y="8235"/>
                  </a:cubicBezTo>
                  <a:cubicBezTo>
                    <a:pt x="327" y="8493"/>
                    <a:pt x="162" y="8785"/>
                    <a:pt x="289" y="9046"/>
                  </a:cubicBezTo>
                  <a:cubicBezTo>
                    <a:pt x="312" y="9061"/>
                    <a:pt x="323" y="9092"/>
                    <a:pt x="304" y="9119"/>
                  </a:cubicBezTo>
                  <a:lnTo>
                    <a:pt x="296" y="9123"/>
                  </a:lnTo>
                  <a:cubicBezTo>
                    <a:pt x="369" y="9246"/>
                    <a:pt x="342" y="9373"/>
                    <a:pt x="304" y="9492"/>
                  </a:cubicBezTo>
                  <a:lnTo>
                    <a:pt x="304" y="9503"/>
                  </a:lnTo>
                  <a:cubicBezTo>
                    <a:pt x="400" y="9707"/>
                    <a:pt x="285" y="9949"/>
                    <a:pt x="388" y="10157"/>
                  </a:cubicBezTo>
                  <a:cubicBezTo>
                    <a:pt x="411" y="10168"/>
                    <a:pt x="423" y="10203"/>
                    <a:pt x="404" y="10226"/>
                  </a:cubicBezTo>
                  <a:lnTo>
                    <a:pt x="404" y="10233"/>
                  </a:lnTo>
                  <a:cubicBezTo>
                    <a:pt x="442" y="10303"/>
                    <a:pt x="438" y="10391"/>
                    <a:pt x="485" y="10456"/>
                  </a:cubicBezTo>
                  <a:lnTo>
                    <a:pt x="515" y="10476"/>
                  </a:lnTo>
                  <a:lnTo>
                    <a:pt x="508" y="10510"/>
                  </a:lnTo>
                  <a:cubicBezTo>
                    <a:pt x="558" y="10622"/>
                    <a:pt x="527" y="10752"/>
                    <a:pt x="581" y="10860"/>
                  </a:cubicBezTo>
                  <a:cubicBezTo>
                    <a:pt x="584" y="10894"/>
                    <a:pt x="596" y="10925"/>
                    <a:pt x="600" y="10956"/>
                  </a:cubicBezTo>
                  <a:cubicBezTo>
                    <a:pt x="654" y="11021"/>
                    <a:pt x="642" y="11102"/>
                    <a:pt x="661" y="11175"/>
                  </a:cubicBezTo>
                  <a:cubicBezTo>
                    <a:pt x="680" y="11213"/>
                    <a:pt x="696" y="11256"/>
                    <a:pt x="715" y="11298"/>
                  </a:cubicBezTo>
                  <a:lnTo>
                    <a:pt x="715" y="11355"/>
                  </a:lnTo>
                  <a:lnTo>
                    <a:pt x="746" y="11367"/>
                  </a:lnTo>
                  <a:cubicBezTo>
                    <a:pt x="757" y="11394"/>
                    <a:pt x="773" y="11417"/>
                    <a:pt x="788" y="11448"/>
                  </a:cubicBezTo>
                  <a:cubicBezTo>
                    <a:pt x="788" y="11452"/>
                    <a:pt x="792" y="11452"/>
                    <a:pt x="792" y="11455"/>
                  </a:cubicBezTo>
                  <a:cubicBezTo>
                    <a:pt x="792" y="11494"/>
                    <a:pt x="792" y="11540"/>
                    <a:pt x="796" y="11578"/>
                  </a:cubicBezTo>
                  <a:lnTo>
                    <a:pt x="842" y="11590"/>
                  </a:lnTo>
                  <a:lnTo>
                    <a:pt x="884" y="11590"/>
                  </a:lnTo>
                  <a:lnTo>
                    <a:pt x="884" y="11586"/>
                  </a:lnTo>
                  <a:lnTo>
                    <a:pt x="888" y="11590"/>
                  </a:lnTo>
                  <a:lnTo>
                    <a:pt x="884" y="11598"/>
                  </a:lnTo>
                  <a:cubicBezTo>
                    <a:pt x="969" y="11744"/>
                    <a:pt x="976" y="11917"/>
                    <a:pt x="999" y="12086"/>
                  </a:cubicBezTo>
                  <a:cubicBezTo>
                    <a:pt x="1022" y="12101"/>
                    <a:pt x="1053" y="12109"/>
                    <a:pt x="1080" y="12120"/>
                  </a:cubicBezTo>
                  <a:cubicBezTo>
                    <a:pt x="1092" y="12174"/>
                    <a:pt x="1103" y="12220"/>
                    <a:pt x="1119" y="12274"/>
                  </a:cubicBezTo>
                  <a:cubicBezTo>
                    <a:pt x="1188" y="12316"/>
                    <a:pt x="1226" y="12393"/>
                    <a:pt x="1218" y="12474"/>
                  </a:cubicBezTo>
                  <a:cubicBezTo>
                    <a:pt x="1372" y="12647"/>
                    <a:pt x="1495" y="12839"/>
                    <a:pt x="1534" y="13069"/>
                  </a:cubicBezTo>
                  <a:cubicBezTo>
                    <a:pt x="1676" y="13119"/>
                    <a:pt x="1687" y="13258"/>
                    <a:pt x="1733" y="13369"/>
                  </a:cubicBezTo>
                  <a:lnTo>
                    <a:pt x="1999" y="13511"/>
                  </a:lnTo>
                  <a:lnTo>
                    <a:pt x="2037" y="13673"/>
                  </a:lnTo>
                  <a:cubicBezTo>
                    <a:pt x="2156" y="13796"/>
                    <a:pt x="2302" y="13903"/>
                    <a:pt x="2314" y="14095"/>
                  </a:cubicBezTo>
                  <a:cubicBezTo>
                    <a:pt x="2440" y="14299"/>
                    <a:pt x="2633" y="14464"/>
                    <a:pt x="2729" y="14691"/>
                  </a:cubicBezTo>
                  <a:cubicBezTo>
                    <a:pt x="3055" y="15041"/>
                    <a:pt x="3382" y="15390"/>
                    <a:pt x="3639" y="15798"/>
                  </a:cubicBezTo>
                  <a:cubicBezTo>
                    <a:pt x="3747" y="15894"/>
                    <a:pt x="3881" y="15963"/>
                    <a:pt x="3943" y="16097"/>
                  </a:cubicBezTo>
                  <a:cubicBezTo>
                    <a:pt x="4108" y="16143"/>
                    <a:pt x="4177" y="16274"/>
                    <a:pt x="4231" y="16412"/>
                  </a:cubicBezTo>
                  <a:cubicBezTo>
                    <a:pt x="4323" y="16451"/>
                    <a:pt x="4408" y="16501"/>
                    <a:pt x="4454" y="16597"/>
                  </a:cubicBezTo>
                  <a:cubicBezTo>
                    <a:pt x="4504" y="16601"/>
                    <a:pt x="4550" y="16635"/>
                    <a:pt x="4558" y="16689"/>
                  </a:cubicBezTo>
                  <a:cubicBezTo>
                    <a:pt x="4784" y="16758"/>
                    <a:pt x="4919" y="16931"/>
                    <a:pt x="5042" y="17116"/>
                  </a:cubicBezTo>
                  <a:cubicBezTo>
                    <a:pt x="5184" y="17173"/>
                    <a:pt x="5261" y="17296"/>
                    <a:pt x="5361" y="17404"/>
                  </a:cubicBezTo>
                  <a:cubicBezTo>
                    <a:pt x="5557" y="17504"/>
                    <a:pt x="5749" y="17611"/>
                    <a:pt x="5864" y="17811"/>
                  </a:cubicBezTo>
                  <a:cubicBezTo>
                    <a:pt x="6052" y="17850"/>
                    <a:pt x="6168" y="17969"/>
                    <a:pt x="6252" y="18130"/>
                  </a:cubicBezTo>
                  <a:cubicBezTo>
                    <a:pt x="6575" y="18334"/>
                    <a:pt x="6898" y="18553"/>
                    <a:pt x="7171" y="18826"/>
                  </a:cubicBezTo>
                  <a:cubicBezTo>
                    <a:pt x="7183" y="18823"/>
                    <a:pt x="7195" y="18821"/>
                    <a:pt x="7208" y="18821"/>
                  </a:cubicBezTo>
                  <a:cubicBezTo>
                    <a:pt x="7277" y="18821"/>
                    <a:pt x="7344" y="18865"/>
                    <a:pt x="7367" y="18937"/>
                  </a:cubicBezTo>
                  <a:cubicBezTo>
                    <a:pt x="7374" y="18935"/>
                    <a:pt x="7381" y="18935"/>
                    <a:pt x="7387" y="18935"/>
                  </a:cubicBezTo>
                  <a:cubicBezTo>
                    <a:pt x="7433" y="18935"/>
                    <a:pt x="7471" y="18967"/>
                    <a:pt x="7478" y="19014"/>
                  </a:cubicBezTo>
                  <a:lnTo>
                    <a:pt x="7478" y="19022"/>
                  </a:lnTo>
                  <a:cubicBezTo>
                    <a:pt x="7616" y="19037"/>
                    <a:pt x="7732" y="19079"/>
                    <a:pt x="7778" y="19229"/>
                  </a:cubicBezTo>
                  <a:lnTo>
                    <a:pt x="7824" y="19229"/>
                  </a:lnTo>
                  <a:lnTo>
                    <a:pt x="7874" y="19244"/>
                  </a:lnTo>
                  <a:cubicBezTo>
                    <a:pt x="7874" y="19271"/>
                    <a:pt x="7874" y="19306"/>
                    <a:pt x="7882" y="19333"/>
                  </a:cubicBezTo>
                  <a:cubicBezTo>
                    <a:pt x="8066" y="19410"/>
                    <a:pt x="8262" y="19463"/>
                    <a:pt x="8385" y="19632"/>
                  </a:cubicBezTo>
                  <a:cubicBezTo>
                    <a:pt x="8489" y="19656"/>
                    <a:pt x="8608" y="19636"/>
                    <a:pt x="8685" y="19744"/>
                  </a:cubicBezTo>
                  <a:cubicBezTo>
                    <a:pt x="8738" y="19744"/>
                    <a:pt x="8781" y="19775"/>
                    <a:pt x="8800" y="19825"/>
                  </a:cubicBezTo>
                  <a:lnTo>
                    <a:pt x="8958" y="19763"/>
                  </a:lnTo>
                  <a:cubicBezTo>
                    <a:pt x="9007" y="19863"/>
                    <a:pt x="9104" y="19898"/>
                    <a:pt x="9200" y="19928"/>
                  </a:cubicBezTo>
                  <a:lnTo>
                    <a:pt x="9200" y="19936"/>
                  </a:lnTo>
                  <a:cubicBezTo>
                    <a:pt x="9207" y="19986"/>
                    <a:pt x="9250" y="20024"/>
                    <a:pt x="9300" y="20032"/>
                  </a:cubicBezTo>
                  <a:lnTo>
                    <a:pt x="9296" y="20024"/>
                  </a:lnTo>
                  <a:lnTo>
                    <a:pt x="9296" y="20024"/>
                  </a:lnTo>
                  <a:cubicBezTo>
                    <a:pt x="9376" y="20094"/>
                    <a:pt x="9499" y="20063"/>
                    <a:pt x="9584" y="20147"/>
                  </a:cubicBezTo>
                  <a:lnTo>
                    <a:pt x="9588" y="20151"/>
                  </a:lnTo>
                  <a:cubicBezTo>
                    <a:pt x="9711" y="20309"/>
                    <a:pt x="9918" y="20274"/>
                    <a:pt x="10072" y="20359"/>
                  </a:cubicBezTo>
                  <a:lnTo>
                    <a:pt x="10091" y="20366"/>
                  </a:lnTo>
                  <a:cubicBezTo>
                    <a:pt x="10122" y="20401"/>
                    <a:pt x="10164" y="20428"/>
                    <a:pt x="10206" y="20436"/>
                  </a:cubicBezTo>
                  <a:cubicBezTo>
                    <a:pt x="10229" y="20532"/>
                    <a:pt x="10337" y="20501"/>
                    <a:pt x="10391" y="20551"/>
                  </a:cubicBezTo>
                  <a:lnTo>
                    <a:pt x="10395" y="20551"/>
                  </a:lnTo>
                  <a:cubicBezTo>
                    <a:pt x="10448" y="20620"/>
                    <a:pt x="10533" y="20612"/>
                    <a:pt x="10606" y="20632"/>
                  </a:cubicBezTo>
                  <a:lnTo>
                    <a:pt x="10610" y="20632"/>
                  </a:lnTo>
                  <a:cubicBezTo>
                    <a:pt x="10641" y="20731"/>
                    <a:pt x="10737" y="20705"/>
                    <a:pt x="10802" y="20731"/>
                  </a:cubicBezTo>
                  <a:lnTo>
                    <a:pt x="10814" y="20735"/>
                  </a:lnTo>
                  <a:cubicBezTo>
                    <a:pt x="10863" y="20866"/>
                    <a:pt x="11017" y="20762"/>
                    <a:pt x="11090" y="20858"/>
                  </a:cubicBezTo>
                  <a:lnTo>
                    <a:pt x="11102" y="20862"/>
                  </a:lnTo>
                  <a:cubicBezTo>
                    <a:pt x="11159" y="20920"/>
                    <a:pt x="11240" y="20904"/>
                    <a:pt x="11305" y="20943"/>
                  </a:cubicBezTo>
                  <a:lnTo>
                    <a:pt x="11313" y="20943"/>
                  </a:lnTo>
                  <a:cubicBezTo>
                    <a:pt x="11378" y="21058"/>
                    <a:pt x="11524" y="20974"/>
                    <a:pt x="11609" y="21050"/>
                  </a:cubicBezTo>
                  <a:lnTo>
                    <a:pt x="11613" y="21050"/>
                  </a:lnTo>
                  <a:cubicBezTo>
                    <a:pt x="11657" y="21106"/>
                    <a:pt x="11714" y="21116"/>
                    <a:pt x="11772" y="21116"/>
                  </a:cubicBezTo>
                  <a:cubicBezTo>
                    <a:pt x="11807" y="21116"/>
                    <a:pt x="11842" y="21113"/>
                    <a:pt x="11876" y="21113"/>
                  </a:cubicBezTo>
                  <a:cubicBezTo>
                    <a:pt x="11924" y="21113"/>
                    <a:pt x="11970" y="21120"/>
                    <a:pt x="12009" y="21154"/>
                  </a:cubicBezTo>
                  <a:lnTo>
                    <a:pt x="12012" y="21154"/>
                  </a:lnTo>
                  <a:cubicBezTo>
                    <a:pt x="12085" y="21254"/>
                    <a:pt x="12224" y="21170"/>
                    <a:pt x="12304" y="21254"/>
                  </a:cubicBezTo>
                  <a:lnTo>
                    <a:pt x="12316" y="21262"/>
                  </a:lnTo>
                  <a:cubicBezTo>
                    <a:pt x="12412" y="21346"/>
                    <a:pt x="12543" y="21289"/>
                    <a:pt x="12646" y="21350"/>
                  </a:cubicBezTo>
                  <a:lnTo>
                    <a:pt x="12685" y="21339"/>
                  </a:lnTo>
                  <a:lnTo>
                    <a:pt x="12716" y="21362"/>
                  </a:lnTo>
                  <a:cubicBezTo>
                    <a:pt x="12779" y="21408"/>
                    <a:pt x="12849" y="21418"/>
                    <a:pt x="12921" y="21418"/>
                  </a:cubicBezTo>
                  <a:cubicBezTo>
                    <a:pt x="12984" y="21418"/>
                    <a:pt x="13049" y="21410"/>
                    <a:pt x="13113" y="21410"/>
                  </a:cubicBezTo>
                  <a:cubicBezTo>
                    <a:pt x="13183" y="21410"/>
                    <a:pt x="13251" y="21420"/>
                    <a:pt x="13315" y="21462"/>
                  </a:cubicBezTo>
                  <a:lnTo>
                    <a:pt x="13330" y="21465"/>
                  </a:lnTo>
                  <a:cubicBezTo>
                    <a:pt x="13403" y="21511"/>
                    <a:pt x="13480" y="21521"/>
                    <a:pt x="13558" y="21521"/>
                  </a:cubicBezTo>
                  <a:cubicBezTo>
                    <a:pt x="13623" y="21521"/>
                    <a:pt x="13690" y="21514"/>
                    <a:pt x="13755" y="21514"/>
                  </a:cubicBezTo>
                  <a:cubicBezTo>
                    <a:pt x="13823" y="21514"/>
                    <a:pt x="13890" y="21522"/>
                    <a:pt x="13953" y="21554"/>
                  </a:cubicBezTo>
                  <a:lnTo>
                    <a:pt x="13984" y="21535"/>
                  </a:lnTo>
                  <a:lnTo>
                    <a:pt x="14011" y="21554"/>
                  </a:lnTo>
                  <a:cubicBezTo>
                    <a:pt x="14107" y="21477"/>
                    <a:pt x="14253" y="21558"/>
                    <a:pt x="14337" y="21458"/>
                  </a:cubicBezTo>
                  <a:lnTo>
                    <a:pt x="14629" y="21458"/>
                  </a:lnTo>
                  <a:cubicBezTo>
                    <a:pt x="14779" y="21331"/>
                    <a:pt x="15002" y="21408"/>
                    <a:pt x="15140" y="21269"/>
                  </a:cubicBezTo>
                  <a:cubicBezTo>
                    <a:pt x="15165" y="21274"/>
                    <a:pt x="15189" y="21277"/>
                    <a:pt x="15214" y="21277"/>
                  </a:cubicBezTo>
                  <a:cubicBezTo>
                    <a:pt x="15302" y="21277"/>
                    <a:pt x="15388" y="21245"/>
                    <a:pt x="15452" y="21185"/>
                  </a:cubicBezTo>
                  <a:lnTo>
                    <a:pt x="16040" y="21146"/>
                  </a:lnTo>
                  <a:cubicBezTo>
                    <a:pt x="16136" y="21054"/>
                    <a:pt x="16293" y="21077"/>
                    <a:pt x="16374" y="20966"/>
                  </a:cubicBezTo>
                  <a:lnTo>
                    <a:pt x="16412" y="20974"/>
                  </a:lnTo>
                  <a:lnTo>
                    <a:pt x="16447" y="20947"/>
                  </a:lnTo>
                  <a:cubicBezTo>
                    <a:pt x="16466" y="20954"/>
                    <a:pt x="16485" y="20957"/>
                    <a:pt x="16505" y="20957"/>
                  </a:cubicBezTo>
                  <a:cubicBezTo>
                    <a:pt x="16568" y="20957"/>
                    <a:pt x="16629" y="20921"/>
                    <a:pt x="16658" y="20862"/>
                  </a:cubicBezTo>
                  <a:cubicBezTo>
                    <a:pt x="16664" y="20859"/>
                    <a:pt x="16670" y="20858"/>
                    <a:pt x="16675" y="20858"/>
                  </a:cubicBezTo>
                  <a:cubicBezTo>
                    <a:pt x="16716" y="20858"/>
                    <a:pt x="16757" y="20922"/>
                    <a:pt x="16796" y="20922"/>
                  </a:cubicBezTo>
                  <a:cubicBezTo>
                    <a:pt x="16816" y="20922"/>
                    <a:pt x="16835" y="20906"/>
                    <a:pt x="16854" y="20858"/>
                  </a:cubicBezTo>
                  <a:cubicBezTo>
                    <a:pt x="16916" y="20858"/>
                    <a:pt x="16973" y="20820"/>
                    <a:pt x="17000" y="20766"/>
                  </a:cubicBezTo>
                  <a:lnTo>
                    <a:pt x="17008" y="20766"/>
                  </a:lnTo>
                  <a:lnTo>
                    <a:pt x="17142" y="20751"/>
                  </a:lnTo>
                  <a:cubicBezTo>
                    <a:pt x="17154" y="20697"/>
                    <a:pt x="17196" y="20658"/>
                    <a:pt x="17250" y="20655"/>
                  </a:cubicBezTo>
                  <a:cubicBezTo>
                    <a:pt x="17258" y="20601"/>
                    <a:pt x="17300" y="20562"/>
                    <a:pt x="17354" y="20555"/>
                  </a:cubicBezTo>
                  <a:lnTo>
                    <a:pt x="17469" y="20401"/>
                  </a:lnTo>
                  <a:cubicBezTo>
                    <a:pt x="17522" y="20423"/>
                    <a:pt x="17573" y="20432"/>
                    <a:pt x="17623" y="20432"/>
                  </a:cubicBezTo>
                  <a:cubicBezTo>
                    <a:pt x="17736" y="20432"/>
                    <a:pt x="17844" y="20386"/>
                    <a:pt x="17953" y="20343"/>
                  </a:cubicBezTo>
                  <a:cubicBezTo>
                    <a:pt x="18011" y="20236"/>
                    <a:pt x="18153" y="20197"/>
                    <a:pt x="18176" y="20071"/>
                  </a:cubicBezTo>
                  <a:lnTo>
                    <a:pt x="18337" y="20032"/>
                  </a:lnTo>
                  <a:cubicBezTo>
                    <a:pt x="18337" y="20005"/>
                    <a:pt x="18334" y="19982"/>
                    <a:pt x="18334" y="19959"/>
                  </a:cubicBezTo>
                  <a:lnTo>
                    <a:pt x="18480" y="19813"/>
                  </a:lnTo>
                  <a:cubicBezTo>
                    <a:pt x="18499" y="19821"/>
                    <a:pt x="18522" y="19825"/>
                    <a:pt x="18541" y="19828"/>
                  </a:cubicBezTo>
                  <a:cubicBezTo>
                    <a:pt x="18537" y="19805"/>
                    <a:pt x="18537" y="19786"/>
                    <a:pt x="18530" y="19763"/>
                  </a:cubicBezTo>
                  <a:cubicBezTo>
                    <a:pt x="18791" y="19640"/>
                    <a:pt x="18960" y="19425"/>
                    <a:pt x="19164" y="19237"/>
                  </a:cubicBezTo>
                  <a:cubicBezTo>
                    <a:pt x="19164" y="19102"/>
                    <a:pt x="19252" y="19052"/>
                    <a:pt x="19371" y="19037"/>
                  </a:cubicBezTo>
                  <a:cubicBezTo>
                    <a:pt x="19375" y="19006"/>
                    <a:pt x="19375" y="18975"/>
                    <a:pt x="19371" y="18945"/>
                  </a:cubicBezTo>
                  <a:cubicBezTo>
                    <a:pt x="19394" y="18929"/>
                    <a:pt x="19425" y="18922"/>
                    <a:pt x="19448" y="18918"/>
                  </a:cubicBezTo>
                  <a:cubicBezTo>
                    <a:pt x="19467" y="18802"/>
                    <a:pt x="19548" y="18745"/>
                    <a:pt x="19652" y="18710"/>
                  </a:cubicBezTo>
                  <a:cubicBezTo>
                    <a:pt x="19728" y="18653"/>
                    <a:pt x="19798" y="18591"/>
                    <a:pt x="19867" y="18526"/>
                  </a:cubicBezTo>
                  <a:cubicBezTo>
                    <a:pt x="19874" y="18468"/>
                    <a:pt x="19901" y="18426"/>
                    <a:pt x="19963" y="18422"/>
                  </a:cubicBezTo>
                  <a:cubicBezTo>
                    <a:pt x="19978" y="18372"/>
                    <a:pt x="20017" y="18334"/>
                    <a:pt x="20067" y="18326"/>
                  </a:cubicBezTo>
                  <a:cubicBezTo>
                    <a:pt x="20086" y="18211"/>
                    <a:pt x="20170" y="18157"/>
                    <a:pt x="20266" y="18119"/>
                  </a:cubicBezTo>
                  <a:cubicBezTo>
                    <a:pt x="20266" y="18065"/>
                    <a:pt x="20309" y="18019"/>
                    <a:pt x="20362" y="18015"/>
                  </a:cubicBezTo>
                  <a:cubicBezTo>
                    <a:pt x="20374" y="17961"/>
                    <a:pt x="20424" y="17926"/>
                    <a:pt x="20478" y="17926"/>
                  </a:cubicBezTo>
                  <a:lnTo>
                    <a:pt x="20489" y="17842"/>
                  </a:lnTo>
                  <a:cubicBezTo>
                    <a:pt x="20543" y="17834"/>
                    <a:pt x="20585" y="17796"/>
                    <a:pt x="20593" y="17738"/>
                  </a:cubicBezTo>
                  <a:cubicBezTo>
                    <a:pt x="20643" y="17738"/>
                    <a:pt x="20693" y="17696"/>
                    <a:pt x="20697" y="17642"/>
                  </a:cubicBezTo>
                  <a:cubicBezTo>
                    <a:pt x="20728" y="17642"/>
                    <a:pt x="20754" y="17638"/>
                    <a:pt x="20789" y="17630"/>
                  </a:cubicBezTo>
                  <a:cubicBezTo>
                    <a:pt x="20793" y="17600"/>
                    <a:pt x="20793" y="17573"/>
                    <a:pt x="20804" y="17538"/>
                  </a:cubicBezTo>
                  <a:cubicBezTo>
                    <a:pt x="20854" y="17538"/>
                    <a:pt x="20893" y="17496"/>
                    <a:pt x="20893" y="17442"/>
                  </a:cubicBezTo>
                  <a:lnTo>
                    <a:pt x="20893" y="17427"/>
                  </a:lnTo>
                  <a:lnTo>
                    <a:pt x="20900" y="17419"/>
                  </a:lnTo>
                  <a:cubicBezTo>
                    <a:pt x="20927" y="17385"/>
                    <a:pt x="20962" y="17354"/>
                    <a:pt x="20997" y="17327"/>
                  </a:cubicBezTo>
                  <a:lnTo>
                    <a:pt x="21004" y="17323"/>
                  </a:lnTo>
                  <a:cubicBezTo>
                    <a:pt x="21007" y="17323"/>
                    <a:pt x="21009" y="17323"/>
                    <a:pt x="21012" y="17323"/>
                  </a:cubicBezTo>
                  <a:cubicBezTo>
                    <a:pt x="21067" y="17323"/>
                    <a:pt x="21116" y="17286"/>
                    <a:pt x="21131" y="17231"/>
                  </a:cubicBezTo>
                  <a:cubicBezTo>
                    <a:pt x="21177" y="17227"/>
                    <a:pt x="21212" y="17189"/>
                    <a:pt x="21212" y="17139"/>
                  </a:cubicBezTo>
                  <a:lnTo>
                    <a:pt x="21327" y="17027"/>
                  </a:lnTo>
                  <a:cubicBezTo>
                    <a:pt x="21332" y="17028"/>
                    <a:pt x="21337" y="17029"/>
                    <a:pt x="21342" y="17029"/>
                  </a:cubicBezTo>
                  <a:cubicBezTo>
                    <a:pt x="21370" y="17029"/>
                    <a:pt x="21395" y="17011"/>
                    <a:pt x="21408" y="16981"/>
                  </a:cubicBezTo>
                  <a:lnTo>
                    <a:pt x="21477" y="16985"/>
                  </a:lnTo>
                  <a:lnTo>
                    <a:pt x="21465" y="16916"/>
                  </a:lnTo>
                  <a:lnTo>
                    <a:pt x="21515" y="16831"/>
                  </a:lnTo>
                  <a:lnTo>
                    <a:pt x="21700" y="16701"/>
                  </a:lnTo>
                  <a:cubicBezTo>
                    <a:pt x="21707" y="16651"/>
                    <a:pt x="21750" y="16605"/>
                    <a:pt x="21803" y="16601"/>
                  </a:cubicBezTo>
                  <a:cubicBezTo>
                    <a:pt x="21811" y="16547"/>
                    <a:pt x="21850" y="16508"/>
                    <a:pt x="21900" y="16497"/>
                  </a:cubicBezTo>
                  <a:cubicBezTo>
                    <a:pt x="21980" y="16278"/>
                    <a:pt x="22245" y="16236"/>
                    <a:pt x="22322" y="16017"/>
                  </a:cubicBezTo>
                  <a:cubicBezTo>
                    <a:pt x="22349" y="16005"/>
                    <a:pt x="22380" y="16001"/>
                    <a:pt x="22411" y="16001"/>
                  </a:cubicBezTo>
                  <a:cubicBezTo>
                    <a:pt x="22449" y="15909"/>
                    <a:pt x="22518" y="15836"/>
                    <a:pt x="22603" y="15790"/>
                  </a:cubicBezTo>
                  <a:cubicBezTo>
                    <a:pt x="22630" y="15648"/>
                    <a:pt x="22795" y="15636"/>
                    <a:pt x="22841" y="15509"/>
                  </a:cubicBezTo>
                  <a:cubicBezTo>
                    <a:pt x="22868" y="15509"/>
                    <a:pt x="22891" y="15509"/>
                    <a:pt x="22918" y="15502"/>
                  </a:cubicBezTo>
                  <a:cubicBezTo>
                    <a:pt x="22929" y="15482"/>
                    <a:pt x="22929" y="15452"/>
                    <a:pt x="22926" y="15429"/>
                  </a:cubicBezTo>
                  <a:cubicBezTo>
                    <a:pt x="22956" y="15429"/>
                    <a:pt x="22983" y="15425"/>
                    <a:pt x="23018" y="15417"/>
                  </a:cubicBezTo>
                  <a:lnTo>
                    <a:pt x="23033" y="15398"/>
                  </a:lnTo>
                  <a:cubicBezTo>
                    <a:pt x="23056" y="15360"/>
                    <a:pt x="23083" y="15321"/>
                    <a:pt x="23114" y="15294"/>
                  </a:cubicBezTo>
                  <a:lnTo>
                    <a:pt x="23114" y="15298"/>
                  </a:lnTo>
                  <a:cubicBezTo>
                    <a:pt x="23152" y="15210"/>
                    <a:pt x="23175" y="15133"/>
                    <a:pt x="23091" y="15079"/>
                  </a:cubicBezTo>
                  <a:cubicBezTo>
                    <a:pt x="23044" y="15051"/>
                    <a:pt x="22994" y="15028"/>
                    <a:pt x="22947" y="15028"/>
                  </a:cubicBezTo>
                  <a:cubicBezTo>
                    <a:pt x="22898" y="15028"/>
                    <a:pt x="22851" y="15053"/>
                    <a:pt x="22814" y="15121"/>
                  </a:cubicBezTo>
                  <a:lnTo>
                    <a:pt x="22726" y="15190"/>
                  </a:lnTo>
                  <a:cubicBezTo>
                    <a:pt x="22691" y="15202"/>
                    <a:pt x="22672" y="15240"/>
                    <a:pt x="22680" y="15279"/>
                  </a:cubicBezTo>
                  <a:cubicBezTo>
                    <a:pt x="22660" y="15290"/>
                    <a:pt x="22637" y="15294"/>
                    <a:pt x="22614" y="15294"/>
                  </a:cubicBezTo>
                  <a:cubicBezTo>
                    <a:pt x="22470" y="15371"/>
                    <a:pt x="22319" y="15391"/>
                    <a:pt x="22164" y="15391"/>
                  </a:cubicBezTo>
                  <a:cubicBezTo>
                    <a:pt x="22047" y="15391"/>
                    <a:pt x="21929" y="15379"/>
                    <a:pt x="21811" y="15371"/>
                  </a:cubicBezTo>
                  <a:cubicBezTo>
                    <a:pt x="21803" y="15344"/>
                    <a:pt x="21796" y="15313"/>
                    <a:pt x="21796" y="15286"/>
                  </a:cubicBezTo>
                  <a:lnTo>
                    <a:pt x="21792" y="15279"/>
                  </a:lnTo>
                  <a:cubicBezTo>
                    <a:pt x="21757" y="15237"/>
                    <a:pt x="21711" y="15210"/>
                    <a:pt x="21654" y="15198"/>
                  </a:cubicBezTo>
                  <a:lnTo>
                    <a:pt x="21623" y="15198"/>
                  </a:lnTo>
                  <a:cubicBezTo>
                    <a:pt x="21577" y="15213"/>
                    <a:pt x="21527" y="15221"/>
                    <a:pt x="21500" y="15267"/>
                  </a:cubicBezTo>
                  <a:cubicBezTo>
                    <a:pt x="21431" y="15239"/>
                    <a:pt x="21360" y="15232"/>
                    <a:pt x="21289" y="15232"/>
                  </a:cubicBezTo>
                  <a:cubicBezTo>
                    <a:pt x="21226" y="15232"/>
                    <a:pt x="21162" y="15237"/>
                    <a:pt x="21099" y="15237"/>
                  </a:cubicBezTo>
                  <a:cubicBezTo>
                    <a:pt x="21021" y="15237"/>
                    <a:pt x="20944" y="15229"/>
                    <a:pt x="20870" y="15194"/>
                  </a:cubicBezTo>
                  <a:cubicBezTo>
                    <a:pt x="20861" y="15201"/>
                    <a:pt x="20850" y="15204"/>
                    <a:pt x="20839" y="15204"/>
                  </a:cubicBezTo>
                  <a:cubicBezTo>
                    <a:pt x="20818" y="15204"/>
                    <a:pt x="20795" y="15193"/>
                    <a:pt x="20777" y="15175"/>
                  </a:cubicBezTo>
                  <a:cubicBezTo>
                    <a:pt x="20693" y="15098"/>
                    <a:pt x="20558" y="15171"/>
                    <a:pt x="20478" y="15087"/>
                  </a:cubicBezTo>
                  <a:lnTo>
                    <a:pt x="20374" y="15064"/>
                  </a:lnTo>
                  <a:cubicBezTo>
                    <a:pt x="20326" y="15044"/>
                    <a:pt x="20275" y="15035"/>
                    <a:pt x="20224" y="15035"/>
                  </a:cubicBezTo>
                  <a:cubicBezTo>
                    <a:pt x="20173" y="15035"/>
                    <a:pt x="20122" y="15044"/>
                    <a:pt x="20074" y="15064"/>
                  </a:cubicBezTo>
                  <a:cubicBezTo>
                    <a:pt x="20074" y="15064"/>
                    <a:pt x="20074" y="15067"/>
                    <a:pt x="20067" y="15067"/>
                  </a:cubicBezTo>
                  <a:cubicBezTo>
                    <a:pt x="19945" y="15037"/>
                    <a:pt x="19822" y="15029"/>
                    <a:pt x="19698" y="15029"/>
                  </a:cubicBezTo>
                  <a:cubicBezTo>
                    <a:pt x="19554" y="15029"/>
                    <a:pt x="19410" y="15040"/>
                    <a:pt x="19266" y="15040"/>
                  </a:cubicBezTo>
                  <a:cubicBezTo>
                    <a:pt x="19128" y="15040"/>
                    <a:pt x="18991" y="15030"/>
                    <a:pt x="18856" y="14991"/>
                  </a:cubicBezTo>
                  <a:cubicBezTo>
                    <a:pt x="18818" y="14998"/>
                    <a:pt x="18780" y="15002"/>
                    <a:pt x="18742" y="15002"/>
                  </a:cubicBezTo>
                  <a:cubicBezTo>
                    <a:pt x="18681" y="15002"/>
                    <a:pt x="18620" y="14991"/>
                    <a:pt x="18560" y="14968"/>
                  </a:cubicBezTo>
                  <a:cubicBezTo>
                    <a:pt x="18479" y="14936"/>
                    <a:pt x="18397" y="14928"/>
                    <a:pt x="18315" y="14928"/>
                  </a:cubicBezTo>
                  <a:cubicBezTo>
                    <a:pt x="18233" y="14928"/>
                    <a:pt x="18151" y="14936"/>
                    <a:pt x="18070" y="14936"/>
                  </a:cubicBezTo>
                  <a:cubicBezTo>
                    <a:pt x="18044" y="14936"/>
                    <a:pt x="18018" y="14935"/>
                    <a:pt x="17992" y="14933"/>
                  </a:cubicBezTo>
                  <a:lnTo>
                    <a:pt x="17980" y="14933"/>
                  </a:lnTo>
                  <a:lnTo>
                    <a:pt x="17942" y="14895"/>
                  </a:lnTo>
                  <a:lnTo>
                    <a:pt x="17753" y="14871"/>
                  </a:lnTo>
                  <a:cubicBezTo>
                    <a:pt x="17711" y="14841"/>
                    <a:pt x="17665" y="14832"/>
                    <a:pt x="17617" y="14832"/>
                  </a:cubicBezTo>
                  <a:cubicBezTo>
                    <a:pt x="17574" y="14832"/>
                    <a:pt x="17530" y="14839"/>
                    <a:pt x="17484" y="14845"/>
                  </a:cubicBezTo>
                  <a:lnTo>
                    <a:pt x="17454" y="14887"/>
                  </a:lnTo>
                  <a:lnTo>
                    <a:pt x="17450" y="14883"/>
                  </a:lnTo>
                  <a:lnTo>
                    <a:pt x="17454" y="14871"/>
                  </a:lnTo>
                  <a:cubicBezTo>
                    <a:pt x="17465" y="14871"/>
                    <a:pt x="17469" y="14856"/>
                    <a:pt x="17473" y="14833"/>
                  </a:cubicBezTo>
                  <a:cubicBezTo>
                    <a:pt x="17480" y="14810"/>
                    <a:pt x="17461" y="14798"/>
                    <a:pt x="17423" y="14798"/>
                  </a:cubicBezTo>
                  <a:lnTo>
                    <a:pt x="17242" y="14760"/>
                  </a:lnTo>
                  <a:cubicBezTo>
                    <a:pt x="17232" y="14755"/>
                    <a:pt x="17220" y="14752"/>
                    <a:pt x="17208" y="14752"/>
                  </a:cubicBezTo>
                  <a:cubicBezTo>
                    <a:pt x="17192" y="14752"/>
                    <a:pt x="17176" y="14757"/>
                    <a:pt x="17165" y="14768"/>
                  </a:cubicBezTo>
                  <a:lnTo>
                    <a:pt x="17162" y="14760"/>
                  </a:lnTo>
                  <a:cubicBezTo>
                    <a:pt x="17135" y="14752"/>
                    <a:pt x="17108" y="14741"/>
                    <a:pt x="17077" y="14737"/>
                  </a:cubicBezTo>
                  <a:lnTo>
                    <a:pt x="17077" y="14714"/>
                  </a:lnTo>
                  <a:lnTo>
                    <a:pt x="17031" y="14695"/>
                  </a:lnTo>
                  <a:cubicBezTo>
                    <a:pt x="17022" y="14701"/>
                    <a:pt x="17011" y="14704"/>
                    <a:pt x="17001" y="14704"/>
                  </a:cubicBezTo>
                  <a:cubicBezTo>
                    <a:pt x="16980" y="14704"/>
                    <a:pt x="16959" y="14693"/>
                    <a:pt x="16946" y="14676"/>
                  </a:cubicBezTo>
                  <a:lnTo>
                    <a:pt x="16839" y="14683"/>
                  </a:lnTo>
                  <a:cubicBezTo>
                    <a:pt x="16808" y="14672"/>
                    <a:pt x="16773" y="14656"/>
                    <a:pt x="16739" y="14645"/>
                  </a:cubicBezTo>
                  <a:cubicBezTo>
                    <a:pt x="16604" y="14595"/>
                    <a:pt x="16470" y="14537"/>
                    <a:pt x="16332" y="14499"/>
                  </a:cubicBezTo>
                  <a:cubicBezTo>
                    <a:pt x="16289" y="14422"/>
                    <a:pt x="16193" y="14445"/>
                    <a:pt x="16139" y="14391"/>
                  </a:cubicBezTo>
                  <a:lnTo>
                    <a:pt x="16128" y="14387"/>
                  </a:lnTo>
                  <a:cubicBezTo>
                    <a:pt x="16082" y="14326"/>
                    <a:pt x="15990" y="14349"/>
                    <a:pt x="15943" y="14291"/>
                  </a:cubicBezTo>
                  <a:lnTo>
                    <a:pt x="15928" y="14280"/>
                  </a:lnTo>
                  <a:cubicBezTo>
                    <a:pt x="15893" y="14234"/>
                    <a:pt x="15847" y="14203"/>
                    <a:pt x="15790" y="14199"/>
                  </a:cubicBezTo>
                  <a:cubicBezTo>
                    <a:pt x="15783" y="14202"/>
                    <a:pt x="15776" y="14204"/>
                    <a:pt x="15769" y="14204"/>
                  </a:cubicBezTo>
                  <a:cubicBezTo>
                    <a:pt x="15752" y="14204"/>
                    <a:pt x="15738" y="14193"/>
                    <a:pt x="15732" y="14176"/>
                  </a:cubicBezTo>
                  <a:cubicBezTo>
                    <a:pt x="15732" y="14172"/>
                    <a:pt x="15724" y="14164"/>
                    <a:pt x="15724" y="14161"/>
                  </a:cubicBezTo>
                  <a:cubicBezTo>
                    <a:pt x="15663" y="14049"/>
                    <a:pt x="15528" y="14049"/>
                    <a:pt x="15444" y="13984"/>
                  </a:cubicBezTo>
                  <a:lnTo>
                    <a:pt x="15417" y="13972"/>
                  </a:lnTo>
                  <a:cubicBezTo>
                    <a:pt x="15367" y="13922"/>
                    <a:pt x="15279" y="13942"/>
                    <a:pt x="15233" y="13884"/>
                  </a:cubicBezTo>
                  <a:lnTo>
                    <a:pt x="15221" y="13876"/>
                  </a:lnTo>
                  <a:cubicBezTo>
                    <a:pt x="15175" y="13819"/>
                    <a:pt x="15083" y="13849"/>
                    <a:pt x="15040" y="13776"/>
                  </a:cubicBezTo>
                  <a:lnTo>
                    <a:pt x="15021" y="13769"/>
                  </a:lnTo>
                  <a:cubicBezTo>
                    <a:pt x="14987" y="13738"/>
                    <a:pt x="14948" y="13711"/>
                    <a:pt x="14910" y="13692"/>
                  </a:cubicBezTo>
                  <a:cubicBezTo>
                    <a:pt x="14871" y="13607"/>
                    <a:pt x="14775" y="13634"/>
                    <a:pt x="14721" y="13580"/>
                  </a:cubicBezTo>
                  <a:lnTo>
                    <a:pt x="14718" y="13577"/>
                  </a:lnTo>
                  <a:cubicBezTo>
                    <a:pt x="14668" y="13511"/>
                    <a:pt x="14579" y="13530"/>
                    <a:pt x="14526" y="13473"/>
                  </a:cubicBezTo>
                  <a:lnTo>
                    <a:pt x="14514" y="13469"/>
                  </a:lnTo>
                  <a:cubicBezTo>
                    <a:pt x="14464" y="13411"/>
                    <a:pt x="14376" y="13431"/>
                    <a:pt x="14318" y="13373"/>
                  </a:cubicBezTo>
                  <a:lnTo>
                    <a:pt x="14314" y="13369"/>
                  </a:lnTo>
                  <a:cubicBezTo>
                    <a:pt x="14207" y="13254"/>
                    <a:pt x="14049" y="13238"/>
                    <a:pt x="13918" y="13173"/>
                  </a:cubicBezTo>
                  <a:lnTo>
                    <a:pt x="13911" y="13165"/>
                  </a:lnTo>
                  <a:cubicBezTo>
                    <a:pt x="13890" y="13148"/>
                    <a:pt x="13864" y="13137"/>
                    <a:pt x="13837" y="13137"/>
                  </a:cubicBezTo>
                  <a:cubicBezTo>
                    <a:pt x="13823" y="13137"/>
                    <a:pt x="13809" y="13140"/>
                    <a:pt x="13795" y="13146"/>
                  </a:cubicBezTo>
                  <a:cubicBezTo>
                    <a:pt x="13780" y="13127"/>
                    <a:pt x="13757" y="13115"/>
                    <a:pt x="13734" y="13108"/>
                  </a:cubicBezTo>
                  <a:cubicBezTo>
                    <a:pt x="13726" y="13096"/>
                    <a:pt x="13719" y="13081"/>
                    <a:pt x="13715" y="13069"/>
                  </a:cubicBezTo>
                  <a:cubicBezTo>
                    <a:pt x="13703" y="13069"/>
                    <a:pt x="13688" y="13077"/>
                    <a:pt x="13680" y="13077"/>
                  </a:cubicBezTo>
                  <a:cubicBezTo>
                    <a:pt x="13649" y="13058"/>
                    <a:pt x="13619" y="13039"/>
                    <a:pt x="13584" y="13023"/>
                  </a:cubicBezTo>
                  <a:cubicBezTo>
                    <a:pt x="13526" y="13012"/>
                    <a:pt x="13469" y="13019"/>
                    <a:pt x="13427" y="12969"/>
                  </a:cubicBezTo>
                  <a:lnTo>
                    <a:pt x="13407" y="12962"/>
                  </a:lnTo>
                  <a:cubicBezTo>
                    <a:pt x="13353" y="12912"/>
                    <a:pt x="13273" y="12923"/>
                    <a:pt x="13223" y="12866"/>
                  </a:cubicBezTo>
                  <a:lnTo>
                    <a:pt x="13204" y="12854"/>
                  </a:lnTo>
                  <a:cubicBezTo>
                    <a:pt x="13169" y="12812"/>
                    <a:pt x="13123" y="12781"/>
                    <a:pt x="13069" y="12773"/>
                  </a:cubicBezTo>
                  <a:cubicBezTo>
                    <a:pt x="13063" y="12776"/>
                    <a:pt x="13056" y="12777"/>
                    <a:pt x="13049" y="12777"/>
                  </a:cubicBezTo>
                  <a:cubicBezTo>
                    <a:pt x="13033" y="12777"/>
                    <a:pt x="13017" y="12770"/>
                    <a:pt x="13012" y="12754"/>
                  </a:cubicBezTo>
                  <a:cubicBezTo>
                    <a:pt x="13012" y="12750"/>
                    <a:pt x="13008" y="12750"/>
                    <a:pt x="13008" y="12743"/>
                  </a:cubicBezTo>
                  <a:cubicBezTo>
                    <a:pt x="12973" y="12716"/>
                    <a:pt x="12935" y="12693"/>
                    <a:pt x="12892" y="12674"/>
                  </a:cubicBezTo>
                  <a:cubicBezTo>
                    <a:pt x="12862" y="12589"/>
                    <a:pt x="12758" y="12620"/>
                    <a:pt x="12719" y="12558"/>
                  </a:cubicBezTo>
                  <a:lnTo>
                    <a:pt x="12700" y="12547"/>
                  </a:lnTo>
                  <a:cubicBezTo>
                    <a:pt x="12670" y="12512"/>
                    <a:pt x="12631" y="12489"/>
                    <a:pt x="12593" y="12466"/>
                  </a:cubicBezTo>
                  <a:cubicBezTo>
                    <a:pt x="12573" y="12416"/>
                    <a:pt x="12535" y="12385"/>
                    <a:pt x="12489" y="12370"/>
                  </a:cubicBezTo>
                  <a:cubicBezTo>
                    <a:pt x="12458" y="12289"/>
                    <a:pt x="12354" y="12316"/>
                    <a:pt x="12316" y="12255"/>
                  </a:cubicBezTo>
                  <a:lnTo>
                    <a:pt x="12301" y="12243"/>
                  </a:lnTo>
                  <a:cubicBezTo>
                    <a:pt x="12266" y="12212"/>
                    <a:pt x="12235" y="12185"/>
                    <a:pt x="12189" y="12162"/>
                  </a:cubicBezTo>
                  <a:cubicBezTo>
                    <a:pt x="12120" y="12086"/>
                    <a:pt x="12024" y="12032"/>
                    <a:pt x="11916" y="12009"/>
                  </a:cubicBezTo>
                  <a:cubicBezTo>
                    <a:pt x="11913" y="11990"/>
                    <a:pt x="11901" y="11966"/>
                    <a:pt x="11897" y="11947"/>
                  </a:cubicBezTo>
                  <a:cubicBezTo>
                    <a:pt x="11843" y="11947"/>
                    <a:pt x="11797" y="11909"/>
                    <a:pt x="11786" y="11855"/>
                  </a:cubicBezTo>
                  <a:cubicBezTo>
                    <a:pt x="11736" y="11851"/>
                    <a:pt x="11690" y="11817"/>
                    <a:pt x="11674" y="11763"/>
                  </a:cubicBezTo>
                  <a:cubicBezTo>
                    <a:pt x="11551" y="11736"/>
                    <a:pt x="11451" y="11655"/>
                    <a:pt x="11394" y="11540"/>
                  </a:cubicBezTo>
                  <a:cubicBezTo>
                    <a:pt x="11367" y="11528"/>
                    <a:pt x="11340" y="11525"/>
                    <a:pt x="11317" y="11525"/>
                  </a:cubicBezTo>
                  <a:lnTo>
                    <a:pt x="11075" y="11256"/>
                  </a:lnTo>
                  <a:cubicBezTo>
                    <a:pt x="11025" y="11252"/>
                    <a:pt x="10979" y="11217"/>
                    <a:pt x="10963" y="11163"/>
                  </a:cubicBezTo>
                  <a:cubicBezTo>
                    <a:pt x="10867" y="11129"/>
                    <a:pt x="10798" y="11052"/>
                    <a:pt x="10764" y="10956"/>
                  </a:cubicBezTo>
                  <a:cubicBezTo>
                    <a:pt x="10687" y="10948"/>
                    <a:pt x="10618" y="10898"/>
                    <a:pt x="10591" y="10829"/>
                  </a:cubicBezTo>
                  <a:lnTo>
                    <a:pt x="10491" y="10725"/>
                  </a:lnTo>
                  <a:lnTo>
                    <a:pt x="10391" y="10625"/>
                  </a:lnTo>
                  <a:cubicBezTo>
                    <a:pt x="10314" y="10568"/>
                    <a:pt x="10218" y="10529"/>
                    <a:pt x="10187" y="10426"/>
                  </a:cubicBezTo>
                  <a:cubicBezTo>
                    <a:pt x="10160" y="10418"/>
                    <a:pt x="10133" y="10414"/>
                    <a:pt x="10106" y="10414"/>
                  </a:cubicBezTo>
                  <a:cubicBezTo>
                    <a:pt x="10095" y="10387"/>
                    <a:pt x="10091" y="10356"/>
                    <a:pt x="10087" y="10322"/>
                  </a:cubicBezTo>
                  <a:cubicBezTo>
                    <a:pt x="9987" y="10291"/>
                    <a:pt x="9949" y="10195"/>
                    <a:pt x="9884" y="10122"/>
                  </a:cubicBezTo>
                  <a:lnTo>
                    <a:pt x="9757" y="9949"/>
                  </a:lnTo>
                  <a:cubicBezTo>
                    <a:pt x="9703" y="9945"/>
                    <a:pt x="9665" y="9907"/>
                    <a:pt x="9653" y="9853"/>
                  </a:cubicBezTo>
                  <a:cubicBezTo>
                    <a:pt x="9630" y="9849"/>
                    <a:pt x="9607" y="9841"/>
                    <a:pt x="9584" y="9830"/>
                  </a:cubicBezTo>
                  <a:lnTo>
                    <a:pt x="9572" y="9815"/>
                  </a:lnTo>
                  <a:cubicBezTo>
                    <a:pt x="9569" y="9784"/>
                    <a:pt x="9569" y="9757"/>
                    <a:pt x="9572" y="9726"/>
                  </a:cubicBezTo>
                  <a:lnTo>
                    <a:pt x="9488" y="9715"/>
                  </a:lnTo>
                  <a:cubicBezTo>
                    <a:pt x="9488" y="9684"/>
                    <a:pt x="9480" y="9649"/>
                    <a:pt x="9476" y="9622"/>
                  </a:cubicBezTo>
                  <a:cubicBezTo>
                    <a:pt x="9449" y="9622"/>
                    <a:pt x="9415" y="9619"/>
                    <a:pt x="9384" y="9611"/>
                  </a:cubicBezTo>
                  <a:cubicBezTo>
                    <a:pt x="9376" y="9584"/>
                    <a:pt x="9373" y="9553"/>
                    <a:pt x="9376" y="9526"/>
                  </a:cubicBezTo>
                  <a:cubicBezTo>
                    <a:pt x="9346" y="9523"/>
                    <a:pt x="9319" y="9511"/>
                    <a:pt x="9288" y="9503"/>
                  </a:cubicBezTo>
                  <a:cubicBezTo>
                    <a:pt x="9280" y="9361"/>
                    <a:pt x="9123" y="9334"/>
                    <a:pt x="9077" y="9219"/>
                  </a:cubicBezTo>
                  <a:cubicBezTo>
                    <a:pt x="8981" y="9142"/>
                    <a:pt x="8873" y="9069"/>
                    <a:pt x="8861" y="8927"/>
                  </a:cubicBezTo>
                  <a:cubicBezTo>
                    <a:pt x="8800" y="8881"/>
                    <a:pt x="8758" y="8819"/>
                    <a:pt x="8742" y="8746"/>
                  </a:cubicBezTo>
                  <a:cubicBezTo>
                    <a:pt x="8712" y="8743"/>
                    <a:pt x="8685" y="8735"/>
                    <a:pt x="8662" y="8719"/>
                  </a:cubicBezTo>
                  <a:lnTo>
                    <a:pt x="8654" y="8639"/>
                  </a:lnTo>
                  <a:cubicBezTo>
                    <a:pt x="8604" y="8627"/>
                    <a:pt x="8566" y="8589"/>
                    <a:pt x="8558" y="8535"/>
                  </a:cubicBezTo>
                  <a:cubicBezTo>
                    <a:pt x="8508" y="8523"/>
                    <a:pt x="8473" y="8474"/>
                    <a:pt x="8473" y="8420"/>
                  </a:cubicBezTo>
                  <a:cubicBezTo>
                    <a:pt x="8396" y="8389"/>
                    <a:pt x="8362" y="8320"/>
                    <a:pt x="8343" y="8243"/>
                  </a:cubicBezTo>
                  <a:cubicBezTo>
                    <a:pt x="8297" y="8224"/>
                    <a:pt x="8262" y="8178"/>
                    <a:pt x="8266" y="8124"/>
                  </a:cubicBezTo>
                  <a:cubicBezTo>
                    <a:pt x="8189" y="8085"/>
                    <a:pt x="8166" y="8016"/>
                    <a:pt x="8147" y="7939"/>
                  </a:cubicBezTo>
                  <a:lnTo>
                    <a:pt x="8066" y="7928"/>
                  </a:lnTo>
                  <a:lnTo>
                    <a:pt x="8058" y="7916"/>
                  </a:lnTo>
                  <a:cubicBezTo>
                    <a:pt x="8066" y="7859"/>
                    <a:pt x="8035" y="7805"/>
                    <a:pt x="7989" y="7774"/>
                  </a:cubicBezTo>
                  <a:lnTo>
                    <a:pt x="7682" y="7202"/>
                  </a:lnTo>
                  <a:cubicBezTo>
                    <a:pt x="7674" y="6883"/>
                    <a:pt x="7451" y="6629"/>
                    <a:pt x="7444" y="6318"/>
                  </a:cubicBezTo>
                  <a:cubicBezTo>
                    <a:pt x="7367" y="6237"/>
                    <a:pt x="7336" y="6126"/>
                    <a:pt x="7347" y="6014"/>
                  </a:cubicBezTo>
                  <a:cubicBezTo>
                    <a:pt x="7263" y="5976"/>
                    <a:pt x="7244" y="5899"/>
                    <a:pt x="7248" y="5818"/>
                  </a:cubicBezTo>
                  <a:lnTo>
                    <a:pt x="7090" y="5684"/>
                  </a:lnTo>
                  <a:cubicBezTo>
                    <a:pt x="7094" y="5592"/>
                    <a:pt x="7052" y="5507"/>
                    <a:pt x="6979" y="5457"/>
                  </a:cubicBezTo>
                  <a:lnTo>
                    <a:pt x="6990" y="5419"/>
                  </a:lnTo>
                  <a:lnTo>
                    <a:pt x="6959" y="5396"/>
                  </a:lnTo>
                  <a:lnTo>
                    <a:pt x="6944" y="5219"/>
                  </a:lnTo>
                  <a:cubicBezTo>
                    <a:pt x="6921" y="5219"/>
                    <a:pt x="6894" y="5211"/>
                    <a:pt x="6867" y="5207"/>
                  </a:cubicBezTo>
                  <a:lnTo>
                    <a:pt x="6859" y="5192"/>
                  </a:lnTo>
                  <a:cubicBezTo>
                    <a:pt x="6859" y="5130"/>
                    <a:pt x="6829" y="5077"/>
                    <a:pt x="6779" y="5046"/>
                  </a:cubicBezTo>
                  <a:lnTo>
                    <a:pt x="6790" y="5019"/>
                  </a:lnTo>
                  <a:lnTo>
                    <a:pt x="6771" y="5000"/>
                  </a:lnTo>
                  <a:lnTo>
                    <a:pt x="6760" y="4704"/>
                  </a:lnTo>
                  <a:cubicBezTo>
                    <a:pt x="6729" y="4689"/>
                    <a:pt x="6706" y="4669"/>
                    <a:pt x="6675" y="4650"/>
                  </a:cubicBezTo>
                  <a:lnTo>
                    <a:pt x="6687" y="4623"/>
                  </a:lnTo>
                  <a:lnTo>
                    <a:pt x="6663" y="4604"/>
                  </a:lnTo>
                  <a:cubicBezTo>
                    <a:pt x="6663" y="4500"/>
                    <a:pt x="6656" y="4400"/>
                    <a:pt x="6656" y="4304"/>
                  </a:cubicBezTo>
                  <a:cubicBezTo>
                    <a:pt x="6587" y="4193"/>
                    <a:pt x="6548" y="4070"/>
                    <a:pt x="6552" y="3935"/>
                  </a:cubicBezTo>
                  <a:cubicBezTo>
                    <a:pt x="6556" y="3897"/>
                    <a:pt x="6556" y="3859"/>
                    <a:pt x="6552" y="3824"/>
                  </a:cubicBezTo>
                  <a:lnTo>
                    <a:pt x="6552" y="3705"/>
                  </a:lnTo>
                  <a:cubicBezTo>
                    <a:pt x="6541" y="3701"/>
                    <a:pt x="6537" y="3693"/>
                    <a:pt x="6529" y="3689"/>
                  </a:cubicBezTo>
                  <a:cubicBezTo>
                    <a:pt x="6483" y="3559"/>
                    <a:pt x="6548" y="3417"/>
                    <a:pt x="6464" y="3290"/>
                  </a:cubicBezTo>
                  <a:cubicBezTo>
                    <a:pt x="6441" y="3271"/>
                    <a:pt x="6437" y="3232"/>
                    <a:pt x="6456" y="3209"/>
                  </a:cubicBezTo>
                  <a:cubicBezTo>
                    <a:pt x="6345" y="3013"/>
                    <a:pt x="6479" y="2783"/>
                    <a:pt x="6364" y="2587"/>
                  </a:cubicBezTo>
                  <a:cubicBezTo>
                    <a:pt x="6341" y="2567"/>
                    <a:pt x="6329" y="2533"/>
                    <a:pt x="6348" y="2502"/>
                  </a:cubicBezTo>
                  <a:cubicBezTo>
                    <a:pt x="6241" y="2306"/>
                    <a:pt x="6368" y="2076"/>
                    <a:pt x="6264" y="1880"/>
                  </a:cubicBezTo>
                  <a:cubicBezTo>
                    <a:pt x="6229" y="1837"/>
                    <a:pt x="6225" y="1780"/>
                    <a:pt x="6245" y="1726"/>
                  </a:cubicBezTo>
                  <a:cubicBezTo>
                    <a:pt x="6152" y="1515"/>
                    <a:pt x="6260" y="1280"/>
                    <a:pt x="6164" y="1073"/>
                  </a:cubicBezTo>
                  <a:cubicBezTo>
                    <a:pt x="6106" y="838"/>
                    <a:pt x="6106" y="596"/>
                    <a:pt x="6164" y="362"/>
                  </a:cubicBezTo>
                  <a:cubicBezTo>
                    <a:pt x="6210" y="262"/>
                    <a:pt x="6245" y="158"/>
                    <a:pt x="6133" y="74"/>
                  </a:cubicBezTo>
                  <a:lnTo>
                    <a:pt x="6133" y="74"/>
                  </a:lnTo>
                  <a:lnTo>
                    <a:pt x="6145" y="81"/>
                  </a:lnTo>
                  <a:cubicBezTo>
                    <a:pt x="6079" y="30"/>
                    <a:pt x="6014" y="0"/>
                    <a:pt x="5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41"/>
            <p:cNvSpPr/>
            <p:nvPr/>
          </p:nvSpPr>
          <p:spPr>
            <a:xfrm>
              <a:off x="3560804" y="2386907"/>
              <a:ext cx="28756" cy="29345"/>
            </a:xfrm>
            <a:custGeom>
              <a:avLst/>
              <a:gdLst/>
              <a:ahLst/>
              <a:cxnLst/>
              <a:rect l="l" t="t" r="r" b="b"/>
              <a:pathLst>
                <a:path w="927" h="946" extrusionOk="0">
                  <a:moveTo>
                    <a:pt x="292" y="1"/>
                  </a:moveTo>
                  <a:cubicBezTo>
                    <a:pt x="197" y="1"/>
                    <a:pt x="216" y="75"/>
                    <a:pt x="246" y="147"/>
                  </a:cubicBezTo>
                  <a:cubicBezTo>
                    <a:pt x="289" y="239"/>
                    <a:pt x="350" y="327"/>
                    <a:pt x="419" y="404"/>
                  </a:cubicBezTo>
                  <a:cubicBezTo>
                    <a:pt x="408" y="404"/>
                    <a:pt x="392" y="404"/>
                    <a:pt x="385" y="408"/>
                  </a:cubicBezTo>
                  <a:cubicBezTo>
                    <a:pt x="219" y="454"/>
                    <a:pt x="0" y="473"/>
                    <a:pt x="212" y="731"/>
                  </a:cubicBezTo>
                  <a:cubicBezTo>
                    <a:pt x="356" y="873"/>
                    <a:pt x="478" y="946"/>
                    <a:pt x="584" y="946"/>
                  </a:cubicBezTo>
                  <a:cubicBezTo>
                    <a:pt x="709" y="946"/>
                    <a:pt x="812" y="845"/>
                    <a:pt x="903" y="639"/>
                  </a:cubicBezTo>
                  <a:cubicBezTo>
                    <a:pt x="926" y="581"/>
                    <a:pt x="919" y="508"/>
                    <a:pt x="926" y="443"/>
                  </a:cubicBezTo>
                  <a:cubicBezTo>
                    <a:pt x="753" y="258"/>
                    <a:pt x="611" y="43"/>
                    <a:pt x="335" y="4"/>
                  </a:cubicBezTo>
                  <a:cubicBezTo>
                    <a:pt x="318" y="2"/>
                    <a:pt x="304" y="1"/>
                    <a:pt x="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41"/>
            <p:cNvSpPr/>
            <p:nvPr/>
          </p:nvSpPr>
          <p:spPr>
            <a:xfrm>
              <a:off x="3484991" y="2393452"/>
              <a:ext cx="27856" cy="34494"/>
            </a:xfrm>
            <a:custGeom>
              <a:avLst/>
              <a:gdLst/>
              <a:ahLst/>
              <a:cxnLst/>
              <a:rect l="l" t="t" r="r" b="b"/>
              <a:pathLst>
                <a:path w="898" h="1112" extrusionOk="0">
                  <a:moveTo>
                    <a:pt x="254" y="1"/>
                  </a:moveTo>
                  <a:cubicBezTo>
                    <a:pt x="0" y="28"/>
                    <a:pt x="131" y="205"/>
                    <a:pt x="131" y="331"/>
                  </a:cubicBezTo>
                  <a:cubicBezTo>
                    <a:pt x="112" y="443"/>
                    <a:pt x="143" y="558"/>
                    <a:pt x="219" y="639"/>
                  </a:cubicBezTo>
                  <a:cubicBezTo>
                    <a:pt x="385" y="816"/>
                    <a:pt x="565" y="973"/>
                    <a:pt x="765" y="1108"/>
                  </a:cubicBezTo>
                  <a:cubicBezTo>
                    <a:pt x="781" y="1110"/>
                    <a:pt x="796" y="1112"/>
                    <a:pt x="810" y="1112"/>
                  </a:cubicBezTo>
                  <a:cubicBezTo>
                    <a:pt x="869" y="1112"/>
                    <a:pt x="898" y="1082"/>
                    <a:pt x="873" y="1000"/>
                  </a:cubicBezTo>
                  <a:cubicBezTo>
                    <a:pt x="673" y="662"/>
                    <a:pt x="327" y="416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41"/>
            <p:cNvSpPr/>
            <p:nvPr/>
          </p:nvSpPr>
          <p:spPr>
            <a:xfrm>
              <a:off x="3624209" y="2282618"/>
              <a:ext cx="88469" cy="88717"/>
            </a:xfrm>
            <a:custGeom>
              <a:avLst/>
              <a:gdLst/>
              <a:ahLst/>
              <a:cxnLst/>
              <a:rect l="l" t="t" r="r" b="b"/>
              <a:pathLst>
                <a:path w="2852" h="2860" extrusionOk="0">
                  <a:moveTo>
                    <a:pt x="927" y="873"/>
                  </a:moveTo>
                  <a:cubicBezTo>
                    <a:pt x="931" y="876"/>
                    <a:pt x="934" y="884"/>
                    <a:pt x="946" y="888"/>
                  </a:cubicBezTo>
                  <a:lnTo>
                    <a:pt x="927" y="892"/>
                  </a:lnTo>
                  <a:lnTo>
                    <a:pt x="927" y="873"/>
                  </a:lnTo>
                  <a:close/>
                  <a:moveTo>
                    <a:pt x="335" y="0"/>
                  </a:moveTo>
                  <a:cubicBezTo>
                    <a:pt x="285" y="204"/>
                    <a:pt x="1" y="331"/>
                    <a:pt x="296" y="565"/>
                  </a:cubicBezTo>
                  <a:cubicBezTo>
                    <a:pt x="354" y="623"/>
                    <a:pt x="431" y="657"/>
                    <a:pt x="508" y="661"/>
                  </a:cubicBezTo>
                  <a:lnTo>
                    <a:pt x="612" y="742"/>
                  </a:lnTo>
                  <a:cubicBezTo>
                    <a:pt x="700" y="830"/>
                    <a:pt x="804" y="892"/>
                    <a:pt x="919" y="930"/>
                  </a:cubicBezTo>
                  <a:cubicBezTo>
                    <a:pt x="973" y="988"/>
                    <a:pt x="1027" y="1042"/>
                    <a:pt x="1111" y="1042"/>
                  </a:cubicBezTo>
                  <a:cubicBezTo>
                    <a:pt x="1376" y="1291"/>
                    <a:pt x="1614" y="1564"/>
                    <a:pt x="1822" y="1864"/>
                  </a:cubicBezTo>
                  <a:lnTo>
                    <a:pt x="2314" y="2371"/>
                  </a:lnTo>
                  <a:cubicBezTo>
                    <a:pt x="2302" y="2467"/>
                    <a:pt x="2295" y="2567"/>
                    <a:pt x="2287" y="2663"/>
                  </a:cubicBezTo>
                  <a:cubicBezTo>
                    <a:pt x="2255" y="2658"/>
                    <a:pt x="2217" y="2652"/>
                    <a:pt x="2183" y="2652"/>
                  </a:cubicBezTo>
                  <a:cubicBezTo>
                    <a:pt x="2115" y="2652"/>
                    <a:pt x="2056" y="2674"/>
                    <a:pt x="2064" y="2763"/>
                  </a:cubicBezTo>
                  <a:cubicBezTo>
                    <a:pt x="2068" y="2837"/>
                    <a:pt x="2096" y="2859"/>
                    <a:pt x="2134" y="2859"/>
                  </a:cubicBezTo>
                  <a:cubicBezTo>
                    <a:pt x="2179" y="2859"/>
                    <a:pt x="2237" y="2828"/>
                    <a:pt x="2283" y="2813"/>
                  </a:cubicBezTo>
                  <a:cubicBezTo>
                    <a:pt x="2360" y="2794"/>
                    <a:pt x="2445" y="2775"/>
                    <a:pt x="2525" y="2759"/>
                  </a:cubicBezTo>
                  <a:cubicBezTo>
                    <a:pt x="2564" y="2744"/>
                    <a:pt x="2591" y="2713"/>
                    <a:pt x="2602" y="2675"/>
                  </a:cubicBezTo>
                  <a:cubicBezTo>
                    <a:pt x="2606" y="2636"/>
                    <a:pt x="2606" y="2602"/>
                    <a:pt x="2610" y="2567"/>
                  </a:cubicBezTo>
                  <a:cubicBezTo>
                    <a:pt x="2825" y="2314"/>
                    <a:pt x="2852" y="2022"/>
                    <a:pt x="2806" y="1587"/>
                  </a:cubicBezTo>
                  <a:lnTo>
                    <a:pt x="2806" y="1587"/>
                  </a:lnTo>
                  <a:lnTo>
                    <a:pt x="2421" y="2256"/>
                  </a:lnTo>
                  <a:lnTo>
                    <a:pt x="1937" y="1622"/>
                  </a:lnTo>
                  <a:cubicBezTo>
                    <a:pt x="1699" y="1215"/>
                    <a:pt x="1430" y="834"/>
                    <a:pt x="927" y="730"/>
                  </a:cubicBezTo>
                  <a:lnTo>
                    <a:pt x="788" y="569"/>
                  </a:lnTo>
                  <a:cubicBezTo>
                    <a:pt x="777" y="488"/>
                    <a:pt x="704" y="431"/>
                    <a:pt x="623" y="427"/>
                  </a:cubicBezTo>
                  <a:cubicBezTo>
                    <a:pt x="431" y="369"/>
                    <a:pt x="554" y="119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41"/>
            <p:cNvSpPr/>
            <p:nvPr/>
          </p:nvSpPr>
          <p:spPr>
            <a:xfrm>
              <a:off x="3661650" y="2412313"/>
              <a:ext cx="248" cy="372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0"/>
                  </a:moveTo>
                  <a:lnTo>
                    <a:pt x="0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41"/>
            <p:cNvSpPr/>
            <p:nvPr/>
          </p:nvSpPr>
          <p:spPr>
            <a:xfrm>
              <a:off x="3583325" y="2409676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1"/>
                  </a:moveTo>
                  <a:lnTo>
                    <a:pt x="1361" y="1"/>
                  </a:lnTo>
                  <a:cubicBezTo>
                    <a:pt x="1003" y="124"/>
                    <a:pt x="950" y="139"/>
                    <a:pt x="938" y="293"/>
                  </a:cubicBezTo>
                  <a:cubicBezTo>
                    <a:pt x="888" y="719"/>
                    <a:pt x="623" y="1046"/>
                    <a:pt x="427" y="1407"/>
                  </a:cubicBezTo>
                  <a:cubicBezTo>
                    <a:pt x="369" y="1515"/>
                    <a:pt x="350" y="1649"/>
                    <a:pt x="231" y="1714"/>
                  </a:cubicBezTo>
                  <a:cubicBezTo>
                    <a:pt x="202" y="1708"/>
                    <a:pt x="172" y="1702"/>
                    <a:pt x="143" y="1702"/>
                  </a:cubicBezTo>
                  <a:cubicBezTo>
                    <a:pt x="104" y="1702"/>
                    <a:pt x="67" y="1713"/>
                    <a:pt x="43" y="1749"/>
                  </a:cubicBezTo>
                  <a:cubicBezTo>
                    <a:pt x="1" y="1810"/>
                    <a:pt x="39" y="1880"/>
                    <a:pt x="97" y="1918"/>
                  </a:cubicBezTo>
                  <a:cubicBezTo>
                    <a:pt x="145" y="1951"/>
                    <a:pt x="187" y="1966"/>
                    <a:pt x="225" y="1966"/>
                  </a:cubicBezTo>
                  <a:cubicBezTo>
                    <a:pt x="306" y="1966"/>
                    <a:pt x="368" y="1901"/>
                    <a:pt x="423" y="1814"/>
                  </a:cubicBezTo>
                  <a:lnTo>
                    <a:pt x="523" y="1730"/>
                  </a:lnTo>
                  <a:cubicBezTo>
                    <a:pt x="623" y="1706"/>
                    <a:pt x="724" y="1699"/>
                    <a:pt x="825" y="1699"/>
                  </a:cubicBezTo>
                  <a:cubicBezTo>
                    <a:pt x="956" y="1699"/>
                    <a:pt x="1088" y="1712"/>
                    <a:pt x="1219" y="1718"/>
                  </a:cubicBezTo>
                  <a:cubicBezTo>
                    <a:pt x="1263" y="1724"/>
                    <a:pt x="1306" y="1727"/>
                    <a:pt x="1348" y="1727"/>
                  </a:cubicBezTo>
                  <a:cubicBezTo>
                    <a:pt x="1649" y="1727"/>
                    <a:pt x="1898" y="1579"/>
                    <a:pt x="2137" y="1411"/>
                  </a:cubicBezTo>
                  <a:cubicBezTo>
                    <a:pt x="2168" y="1411"/>
                    <a:pt x="2199" y="1407"/>
                    <a:pt x="2229" y="1403"/>
                  </a:cubicBezTo>
                  <a:cubicBezTo>
                    <a:pt x="2279" y="1417"/>
                    <a:pt x="2326" y="1422"/>
                    <a:pt x="2372" y="1422"/>
                  </a:cubicBezTo>
                  <a:cubicBezTo>
                    <a:pt x="2614" y="1422"/>
                    <a:pt x="2810" y="1259"/>
                    <a:pt x="3036" y="1188"/>
                  </a:cubicBezTo>
                  <a:cubicBezTo>
                    <a:pt x="3236" y="1057"/>
                    <a:pt x="3386" y="907"/>
                    <a:pt x="3232" y="619"/>
                  </a:cubicBezTo>
                  <a:lnTo>
                    <a:pt x="3232" y="619"/>
                  </a:lnTo>
                  <a:lnTo>
                    <a:pt x="2848" y="1100"/>
                  </a:lnTo>
                  <a:cubicBezTo>
                    <a:pt x="2652" y="1196"/>
                    <a:pt x="2437" y="1169"/>
                    <a:pt x="2229" y="1199"/>
                  </a:cubicBezTo>
                  <a:cubicBezTo>
                    <a:pt x="2197" y="1145"/>
                    <a:pt x="2137" y="1111"/>
                    <a:pt x="2074" y="1111"/>
                  </a:cubicBezTo>
                  <a:cubicBezTo>
                    <a:pt x="2062" y="1111"/>
                    <a:pt x="2049" y="1112"/>
                    <a:pt x="2037" y="1115"/>
                  </a:cubicBezTo>
                  <a:cubicBezTo>
                    <a:pt x="1856" y="1386"/>
                    <a:pt x="1625" y="1526"/>
                    <a:pt x="1331" y="1526"/>
                  </a:cubicBezTo>
                  <a:cubicBezTo>
                    <a:pt x="1262" y="1526"/>
                    <a:pt x="1190" y="1518"/>
                    <a:pt x="1115" y="1503"/>
                  </a:cubicBezTo>
                  <a:cubicBezTo>
                    <a:pt x="1092" y="1502"/>
                    <a:pt x="1069" y="1501"/>
                    <a:pt x="1047" y="1501"/>
                  </a:cubicBezTo>
                  <a:cubicBezTo>
                    <a:pt x="1003" y="1501"/>
                    <a:pt x="960" y="1504"/>
                    <a:pt x="919" y="1515"/>
                  </a:cubicBezTo>
                  <a:cubicBezTo>
                    <a:pt x="784" y="1507"/>
                    <a:pt x="711" y="1442"/>
                    <a:pt x="715" y="1303"/>
                  </a:cubicBezTo>
                  <a:cubicBezTo>
                    <a:pt x="988" y="919"/>
                    <a:pt x="1023" y="423"/>
                    <a:pt x="1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41"/>
            <p:cNvSpPr/>
            <p:nvPr/>
          </p:nvSpPr>
          <p:spPr>
            <a:xfrm>
              <a:off x="3431575" y="2191760"/>
              <a:ext cx="29128" cy="27111"/>
            </a:xfrm>
            <a:custGeom>
              <a:avLst/>
              <a:gdLst/>
              <a:ahLst/>
              <a:cxnLst/>
              <a:rect l="l" t="t" r="r" b="b"/>
              <a:pathLst>
                <a:path w="939" h="874" extrusionOk="0">
                  <a:moveTo>
                    <a:pt x="790" y="1"/>
                  </a:moveTo>
                  <a:cubicBezTo>
                    <a:pt x="719" y="1"/>
                    <a:pt x="704" y="119"/>
                    <a:pt x="685" y="193"/>
                  </a:cubicBezTo>
                  <a:cubicBezTo>
                    <a:pt x="681" y="209"/>
                    <a:pt x="693" y="228"/>
                    <a:pt x="693" y="243"/>
                  </a:cubicBezTo>
                  <a:cubicBezTo>
                    <a:pt x="401" y="309"/>
                    <a:pt x="255" y="574"/>
                    <a:pt x="32" y="731"/>
                  </a:cubicBezTo>
                  <a:cubicBezTo>
                    <a:pt x="1" y="781"/>
                    <a:pt x="12" y="843"/>
                    <a:pt x="55" y="874"/>
                  </a:cubicBezTo>
                  <a:cubicBezTo>
                    <a:pt x="57" y="874"/>
                    <a:pt x="60" y="874"/>
                    <a:pt x="63" y="874"/>
                  </a:cubicBezTo>
                  <a:cubicBezTo>
                    <a:pt x="495" y="874"/>
                    <a:pt x="682" y="568"/>
                    <a:pt x="850" y="240"/>
                  </a:cubicBezTo>
                  <a:cubicBezTo>
                    <a:pt x="858" y="151"/>
                    <a:pt x="938" y="28"/>
                    <a:pt x="796" y="1"/>
                  </a:cubicBezTo>
                  <a:cubicBezTo>
                    <a:pt x="794" y="1"/>
                    <a:pt x="792" y="1"/>
                    <a:pt x="7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41"/>
            <p:cNvSpPr/>
            <p:nvPr/>
          </p:nvSpPr>
          <p:spPr>
            <a:xfrm>
              <a:off x="3552460" y="235604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41"/>
            <p:cNvSpPr/>
            <p:nvPr/>
          </p:nvSpPr>
          <p:spPr>
            <a:xfrm>
              <a:off x="3549358" y="2359268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4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41"/>
            <p:cNvSpPr/>
            <p:nvPr/>
          </p:nvSpPr>
          <p:spPr>
            <a:xfrm>
              <a:off x="3549482" y="2356042"/>
              <a:ext cx="3009" cy="3257"/>
            </a:xfrm>
            <a:custGeom>
              <a:avLst/>
              <a:gdLst/>
              <a:ahLst/>
              <a:cxnLst/>
              <a:rect l="l" t="t" r="r" b="b"/>
              <a:pathLst>
                <a:path w="97" h="105" extrusionOk="0">
                  <a:moveTo>
                    <a:pt x="96" y="0"/>
                  </a:moveTo>
                  <a:lnTo>
                    <a:pt x="0" y="104"/>
                  </a:lnTo>
                  <a:cubicBezTo>
                    <a:pt x="50" y="93"/>
                    <a:pt x="89" y="54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41"/>
            <p:cNvSpPr/>
            <p:nvPr/>
          </p:nvSpPr>
          <p:spPr>
            <a:xfrm>
              <a:off x="3541603" y="2341897"/>
              <a:ext cx="28042" cy="26088"/>
            </a:xfrm>
            <a:custGeom>
              <a:avLst/>
              <a:gdLst/>
              <a:ahLst/>
              <a:cxnLst/>
              <a:rect l="l" t="t" r="r" b="b"/>
              <a:pathLst>
                <a:path w="904" h="841" extrusionOk="0">
                  <a:moveTo>
                    <a:pt x="570" y="0"/>
                  </a:moveTo>
                  <a:cubicBezTo>
                    <a:pt x="483" y="0"/>
                    <a:pt x="386" y="87"/>
                    <a:pt x="239" y="253"/>
                  </a:cubicBezTo>
                  <a:lnTo>
                    <a:pt x="47" y="460"/>
                  </a:lnTo>
                  <a:cubicBezTo>
                    <a:pt x="16" y="479"/>
                    <a:pt x="1" y="522"/>
                    <a:pt x="20" y="556"/>
                  </a:cubicBezTo>
                  <a:cubicBezTo>
                    <a:pt x="24" y="568"/>
                    <a:pt x="35" y="576"/>
                    <a:pt x="43" y="583"/>
                  </a:cubicBezTo>
                  <a:lnTo>
                    <a:pt x="43" y="841"/>
                  </a:lnTo>
                  <a:cubicBezTo>
                    <a:pt x="177" y="802"/>
                    <a:pt x="235" y="698"/>
                    <a:pt x="258" y="572"/>
                  </a:cubicBezTo>
                  <a:lnTo>
                    <a:pt x="250" y="568"/>
                  </a:lnTo>
                  <a:cubicBezTo>
                    <a:pt x="273" y="522"/>
                    <a:pt x="308" y="491"/>
                    <a:pt x="346" y="460"/>
                  </a:cubicBezTo>
                  <a:cubicBezTo>
                    <a:pt x="471" y="354"/>
                    <a:pt x="525" y="310"/>
                    <a:pt x="617" y="310"/>
                  </a:cubicBezTo>
                  <a:cubicBezTo>
                    <a:pt x="681" y="310"/>
                    <a:pt x="764" y="332"/>
                    <a:pt x="904" y="368"/>
                  </a:cubicBezTo>
                  <a:cubicBezTo>
                    <a:pt x="761" y="118"/>
                    <a:pt x="672" y="0"/>
                    <a:pt x="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41"/>
            <p:cNvSpPr/>
            <p:nvPr/>
          </p:nvSpPr>
          <p:spPr>
            <a:xfrm>
              <a:off x="3348162" y="2192008"/>
              <a:ext cx="23017" cy="32943"/>
            </a:xfrm>
            <a:custGeom>
              <a:avLst/>
              <a:gdLst/>
              <a:ahLst/>
              <a:cxnLst/>
              <a:rect l="l" t="t" r="r" b="b"/>
              <a:pathLst>
                <a:path w="742" h="1062" extrusionOk="0">
                  <a:moveTo>
                    <a:pt x="50" y="1"/>
                  </a:moveTo>
                  <a:cubicBezTo>
                    <a:pt x="0" y="408"/>
                    <a:pt x="357" y="643"/>
                    <a:pt x="438" y="1062"/>
                  </a:cubicBezTo>
                  <a:cubicBezTo>
                    <a:pt x="742" y="474"/>
                    <a:pt x="146" y="347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41"/>
            <p:cNvSpPr/>
            <p:nvPr/>
          </p:nvSpPr>
          <p:spPr>
            <a:xfrm>
              <a:off x="3382594" y="2124447"/>
              <a:ext cx="22427" cy="16472"/>
            </a:xfrm>
            <a:custGeom>
              <a:avLst/>
              <a:gdLst/>
              <a:ahLst/>
              <a:cxnLst/>
              <a:rect l="l" t="t" r="r" b="b"/>
              <a:pathLst>
                <a:path w="723" h="531" extrusionOk="0">
                  <a:moveTo>
                    <a:pt x="723" y="0"/>
                  </a:moveTo>
                  <a:lnTo>
                    <a:pt x="1" y="530"/>
                  </a:lnTo>
                  <a:cubicBezTo>
                    <a:pt x="615" y="511"/>
                    <a:pt x="665" y="477"/>
                    <a:pt x="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41"/>
            <p:cNvSpPr/>
            <p:nvPr/>
          </p:nvSpPr>
          <p:spPr>
            <a:xfrm>
              <a:off x="3580812" y="2337802"/>
              <a:ext cx="25436" cy="18984"/>
            </a:xfrm>
            <a:custGeom>
              <a:avLst/>
              <a:gdLst/>
              <a:ahLst/>
              <a:cxnLst/>
              <a:rect l="l" t="t" r="r" b="b"/>
              <a:pathLst>
                <a:path w="820" h="612" extrusionOk="0">
                  <a:moveTo>
                    <a:pt x="1" y="0"/>
                  </a:moveTo>
                  <a:cubicBezTo>
                    <a:pt x="101" y="296"/>
                    <a:pt x="101" y="296"/>
                    <a:pt x="681" y="611"/>
                  </a:cubicBezTo>
                  <a:lnTo>
                    <a:pt x="735" y="604"/>
                  </a:lnTo>
                  <a:cubicBezTo>
                    <a:pt x="762" y="581"/>
                    <a:pt x="789" y="554"/>
                    <a:pt x="808" y="527"/>
                  </a:cubicBezTo>
                  <a:lnTo>
                    <a:pt x="819" y="473"/>
                  </a:lnTo>
                  <a:cubicBezTo>
                    <a:pt x="589" y="266"/>
                    <a:pt x="301" y="17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41"/>
            <p:cNvSpPr/>
            <p:nvPr/>
          </p:nvSpPr>
          <p:spPr>
            <a:xfrm>
              <a:off x="3605845" y="2294250"/>
              <a:ext cx="22676" cy="11570"/>
            </a:xfrm>
            <a:custGeom>
              <a:avLst/>
              <a:gdLst/>
              <a:ahLst/>
              <a:cxnLst/>
              <a:rect l="l" t="t" r="r" b="b"/>
              <a:pathLst>
                <a:path w="731" h="373" extrusionOk="0">
                  <a:moveTo>
                    <a:pt x="618" y="0"/>
                  </a:moveTo>
                  <a:cubicBezTo>
                    <a:pt x="612" y="0"/>
                    <a:pt x="606" y="1"/>
                    <a:pt x="600" y="2"/>
                  </a:cubicBezTo>
                  <a:cubicBezTo>
                    <a:pt x="596" y="2"/>
                    <a:pt x="589" y="2"/>
                    <a:pt x="589" y="10"/>
                  </a:cubicBezTo>
                  <a:cubicBezTo>
                    <a:pt x="393" y="75"/>
                    <a:pt x="147" y="17"/>
                    <a:pt x="1" y="240"/>
                  </a:cubicBezTo>
                  <a:cubicBezTo>
                    <a:pt x="48" y="313"/>
                    <a:pt x="110" y="373"/>
                    <a:pt x="189" y="373"/>
                  </a:cubicBezTo>
                  <a:cubicBezTo>
                    <a:pt x="220" y="373"/>
                    <a:pt x="253" y="364"/>
                    <a:pt x="289" y="344"/>
                  </a:cubicBezTo>
                  <a:cubicBezTo>
                    <a:pt x="424" y="267"/>
                    <a:pt x="600" y="344"/>
                    <a:pt x="704" y="209"/>
                  </a:cubicBezTo>
                  <a:cubicBezTo>
                    <a:pt x="731" y="183"/>
                    <a:pt x="719" y="110"/>
                    <a:pt x="704" y="67"/>
                  </a:cubicBezTo>
                  <a:cubicBezTo>
                    <a:pt x="697" y="24"/>
                    <a:pt x="658" y="0"/>
                    <a:pt x="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41"/>
            <p:cNvSpPr/>
            <p:nvPr/>
          </p:nvSpPr>
          <p:spPr>
            <a:xfrm>
              <a:off x="3441129" y="2242881"/>
              <a:ext cx="156775" cy="106771"/>
            </a:xfrm>
            <a:custGeom>
              <a:avLst/>
              <a:gdLst/>
              <a:ahLst/>
              <a:cxnLst/>
              <a:rect l="l" t="t" r="r" b="b"/>
              <a:pathLst>
                <a:path w="5054" h="3442" extrusionOk="0">
                  <a:moveTo>
                    <a:pt x="1872" y="494"/>
                  </a:moveTo>
                  <a:cubicBezTo>
                    <a:pt x="1856" y="497"/>
                    <a:pt x="1837" y="501"/>
                    <a:pt x="1822" y="501"/>
                  </a:cubicBezTo>
                  <a:cubicBezTo>
                    <a:pt x="1837" y="501"/>
                    <a:pt x="1852" y="497"/>
                    <a:pt x="1872" y="494"/>
                  </a:cubicBezTo>
                  <a:close/>
                  <a:moveTo>
                    <a:pt x="3718" y="0"/>
                  </a:moveTo>
                  <a:cubicBezTo>
                    <a:pt x="3594" y="0"/>
                    <a:pt x="3470" y="24"/>
                    <a:pt x="3343" y="86"/>
                  </a:cubicBezTo>
                  <a:lnTo>
                    <a:pt x="3109" y="86"/>
                  </a:lnTo>
                  <a:cubicBezTo>
                    <a:pt x="3069" y="56"/>
                    <a:pt x="3028" y="40"/>
                    <a:pt x="2986" y="40"/>
                  </a:cubicBezTo>
                  <a:cubicBezTo>
                    <a:pt x="2943" y="40"/>
                    <a:pt x="2900" y="57"/>
                    <a:pt x="2859" y="94"/>
                  </a:cubicBezTo>
                  <a:cubicBezTo>
                    <a:pt x="2852" y="91"/>
                    <a:pt x="2844" y="89"/>
                    <a:pt x="2836" y="89"/>
                  </a:cubicBezTo>
                  <a:cubicBezTo>
                    <a:pt x="2814" y="89"/>
                    <a:pt x="2791" y="99"/>
                    <a:pt x="2775" y="113"/>
                  </a:cubicBezTo>
                  <a:cubicBezTo>
                    <a:pt x="2759" y="111"/>
                    <a:pt x="2743" y="110"/>
                    <a:pt x="2728" y="110"/>
                  </a:cubicBezTo>
                  <a:cubicBezTo>
                    <a:pt x="2664" y="110"/>
                    <a:pt x="2611" y="132"/>
                    <a:pt x="2567" y="194"/>
                  </a:cubicBezTo>
                  <a:lnTo>
                    <a:pt x="2567" y="198"/>
                  </a:lnTo>
                  <a:cubicBezTo>
                    <a:pt x="2558" y="197"/>
                    <a:pt x="2548" y="197"/>
                    <a:pt x="2539" y="197"/>
                  </a:cubicBezTo>
                  <a:cubicBezTo>
                    <a:pt x="2437" y="197"/>
                    <a:pt x="2338" y="235"/>
                    <a:pt x="2267" y="305"/>
                  </a:cubicBezTo>
                  <a:cubicBezTo>
                    <a:pt x="2260" y="305"/>
                    <a:pt x="2253" y="305"/>
                    <a:pt x="2245" y="305"/>
                  </a:cubicBezTo>
                  <a:cubicBezTo>
                    <a:pt x="2144" y="305"/>
                    <a:pt x="2039" y="309"/>
                    <a:pt x="1968" y="405"/>
                  </a:cubicBezTo>
                  <a:cubicBezTo>
                    <a:pt x="1902" y="409"/>
                    <a:pt x="1845" y="447"/>
                    <a:pt x="1818" y="501"/>
                  </a:cubicBezTo>
                  <a:lnTo>
                    <a:pt x="1795" y="490"/>
                  </a:lnTo>
                  <a:lnTo>
                    <a:pt x="1776" y="509"/>
                  </a:lnTo>
                  <a:cubicBezTo>
                    <a:pt x="1718" y="509"/>
                    <a:pt x="1668" y="547"/>
                    <a:pt x="1664" y="605"/>
                  </a:cubicBezTo>
                  <a:lnTo>
                    <a:pt x="1776" y="509"/>
                  </a:lnTo>
                  <a:lnTo>
                    <a:pt x="1776" y="509"/>
                  </a:lnTo>
                  <a:cubicBezTo>
                    <a:pt x="1745" y="547"/>
                    <a:pt x="1706" y="582"/>
                    <a:pt x="1664" y="605"/>
                  </a:cubicBezTo>
                  <a:lnTo>
                    <a:pt x="1553" y="701"/>
                  </a:lnTo>
                  <a:cubicBezTo>
                    <a:pt x="1341" y="786"/>
                    <a:pt x="1149" y="886"/>
                    <a:pt x="1053" y="1108"/>
                  </a:cubicBezTo>
                  <a:cubicBezTo>
                    <a:pt x="926" y="1254"/>
                    <a:pt x="788" y="1389"/>
                    <a:pt x="750" y="1589"/>
                  </a:cubicBezTo>
                  <a:cubicBezTo>
                    <a:pt x="696" y="1612"/>
                    <a:pt x="665" y="1658"/>
                    <a:pt x="657" y="1716"/>
                  </a:cubicBezTo>
                  <a:cubicBezTo>
                    <a:pt x="611" y="1727"/>
                    <a:pt x="577" y="1769"/>
                    <a:pt x="577" y="1815"/>
                  </a:cubicBezTo>
                  <a:lnTo>
                    <a:pt x="569" y="1831"/>
                  </a:lnTo>
                  <a:cubicBezTo>
                    <a:pt x="419" y="1965"/>
                    <a:pt x="362" y="2154"/>
                    <a:pt x="277" y="2327"/>
                  </a:cubicBezTo>
                  <a:cubicBezTo>
                    <a:pt x="254" y="2350"/>
                    <a:pt x="246" y="2380"/>
                    <a:pt x="254" y="2407"/>
                  </a:cubicBezTo>
                  <a:cubicBezTo>
                    <a:pt x="192" y="2461"/>
                    <a:pt x="154" y="2538"/>
                    <a:pt x="154" y="2619"/>
                  </a:cubicBezTo>
                  <a:cubicBezTo>
                    <a:pt x="0" y="2872"/>
                    <a:pt x="89" y="3149"/>
                    <a:pt x="73" y="3418"/>
                  </a:cubicBezTo>
                  <a:cubicBezTo>
                    <a:pt x="101" y="3434"/>
                    <a:pt x="123" y="3441"/>
                    <a:pt x="141" y="3441"/>
                  </a:cubicBezTo>
                  <a:cubicBezTo>
                    <a:pt x="197" y="3441"/>
                    <a:pt x="213" y="3371"/>
                    <a:pt x="242" y="3322"/>
                  </a:cubicBezTo>
                  <a:cubicBezTo>
                    <a:pt x="288" y="3060"/>
                    <a:pt x="335" y="2803"/>
                    <a:pt x="381" y="2542"/>
                  </a:cubicBezTo>
                  <a:cubicBezTo>
                    <a:pt x="577" y="2380"/>
                    <a:pt x="650" y="2134"/>
                    <a:pt x="765" y="1923"/>
                  </a:cubicBezTo>
                  <a:lnTo>
                    <a:pt x="861" y="1823"/>
                  </a:lnTo>
                  <a:lnTo>
                    <a:pt x="1172" y="1324"/>
                  </a:lnTo>
                  <a:cubicBezTo>
                    <a:pt x="1265" y="1097"/>
                    <a:pt x="1545" y="1043"/>
                    <a:pt x="1672" y="839"/>
                  </a:cubicBezTo>
                  <a:cubicBezTo>
                    <a:pt x="1749" y="820"/>
                    <a:pt x="1822" y="789"/>
                    <a:pt x="1860" y="713"/>
                  </a:cubicBezTo>
                  <a:lnTo>
                    <a:pt x="1868" y="709"/>
                  </a:lnTo>
                  <a:lnTo>
                    <a:pt x="2006" y="628"/>
                  </a:lnTo>
                  <a:cubicBezTo>
                    <a:pt x="2012" y="630"/>
                    <a:pt x="2018" y="631"/>
                    <a:pt x="2023" y="631"/>
                  </a:cubicBezTo>
                  <a:cubicBezTo>
                    <a:pt x="2042" y="631"/>
                    <a:pt x="2060" y="622"/>
                    <a:pt x="2071" y="601"/>
                  </a:cubicBezTo>
                  <a:cubicBezTo>
                    <a:pt x="2081" y="603"/>
                    <a:pt x="2091" y="603"/>
                    <a:pt x="2101" y="603"/>
                  </a:cubicBezTo>
                  <a:cubicBezTo>
                    <a:pt x="2169" y="603"/>
                    <a:pt x="2236" y="571"/>
                    <a:pt x="2283" y="521"/>
                  </a:cubicBezTo>
                  <a:lnTo>
                    <a:pt x="2379" y="494"/>
                  </a:lnTo>
                  <a:cubicBezTo>
                    <a:pt x="2382" y="494"/>
                    <a:pt x="2384" y="494"/>
                    <a:pt x="2387" y="494"/>
                  </a:cubicBezTo>
                  <a:cubicBezTo>
                    <a:pt x="2436" y="494"/>
                    <a:pt x="2468" y="461"/>
                    <a:pt x="2486" y="424"/>
                  </a:cubicBezTo>
                  <a:cubicBezTo>
                    <a:pt x="2559" y="417"/>
                    <a:pt x="2636" y="401"/>
                    <a:pt x="2682" y="328"/>
                  </a:cubicBezTo>
                  <a:cubicBezTo>
                    <a:pt x="2709" y="328"/>
                    <a:pt x="2744" y="325"/>
                    <a:pt x="2775" y="305"/>
                  </a:cubicBezTo>
                  <a:lnTo>
                    <a:pt x="4085" y="286"/>
                  </a:lnTo>
                  <a:lnTo>
                    <a:pt x="4189" y="301"/>
                  </a:lnTo>
                  <a:lnTo>
                    <a:pt x="4396" y="305"/>
                  </a:lnTo>
                  <a:cubicBezTo>
                    <a:pt x="4566" y="328"/>
                    <a:pt x="4730" y="422"/>
                    <a:pt x="4929" y="422"/>
                  </a:cubicBezTo>
                  <a:cubicBezTo>
                    <a:pt x="4969" y="422"/>
                    <a:pt x="5010" y="418"/>
                    <a:pt x="5053" y="409"/>
                  </a:cubicBezTo>
                  <a:cubicBezTo>
                    <a:pt x="4973" y="275"/>
                    <a:pt x="4907" y="217"/>
                    <a:pt x="4811" y="194"/>
                  </a:cubicBezTo>
                  <a:cubicBezTo>
                    <a:pt x="4754" y="141"/>
                    <a:pt x="4690" y="123"/>
                    <a:pt x="4622" y="123"/>
                  </a:cubicBezTo>
                  <a:cubicBezTo>
                    <a:pt x="4586" y="123"/>
                    <a:pt x="4549" y="128"/>
                    <a:pt x="4512" y="136"/>
                  </a:cubicBezTo>
                  <a:lnTo>
                    <a:pt x="4216" y="94"/>
                  </a:lnTo>
                  <a:cubicBezTo>
                    <a:pt x="4050" y="43"/>
                    <a:pt x="3885" y="0"/>
                    <a:pt x="3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41"/>
            <p:cNvSpPr/>
            <p:nvPr/>
          </p:nvSpPr>
          <p:spPr>
            <a:xfrm>
              <a:off x="3523735" y="2273963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1" y="0"/>
                  </a:moveTo>
                  <a:cubicBezTo>
                    <a:pt x="312" y="0"/>
                    <a:pt x="183" y="101"/>
                    <a:pt x="0" y="318"/>
                  </a:cubicBezTo>
                  <a:cubicBezTo>
                    <a:pt x="16" y="341"/>
                    <a:pt x="44" y="353"/>
                    <a:pt x="71" y="353"/>
                  </a:cubicBezTo>
                  <a:cubicBezTo>
                    <a:pt x="90" y="353"/>
                    <a:pt x="108" y="348"/>
                    <a:pt x="123" y="337"/>
                  </a:cubicBezTo>
                  <a:cubicBezTo>
                    <a:pt x="131" y="337"/>
                    <a:pt x="131" y="329"/>
                    <a:pt x="135" y="329"/>
                  </a:cubicBezTo>
                  <a:lnTo>
                    <a:pt x="792" y="153"/>
                  </a:lnTo>
                  <a:cubicBezTo>
                    <a:pt x="657" y="53"/>
                    <a:pt x="551" y="0"/>
                    <a:pt x="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41"/>
            <p:cNvSpPr/>
            <p:nvPr/>
          </p:nvSpPr>
          <p:spPr>
            <a:xfrm>
              <a:off x="3643628" y="2329706"/>
              <a:ext cx="25560" cy="40078"/>
            </a:xfrm>
            <a:custGeom>
              <a:avLst/>
              <a:gdLst/>
              <a:ahLst/>
              <a:cxnLst/>
              <a:rect l="l" t="t" r="r" b="b"/>
              <a:pathLst>
                <a:path w="824" h="1292" extrusionOk="0">
                  <a:moveTo>
                    <a:pt x="47" y="0"/>
                  </a:moveTo>
                  <a:cubicBezTo>
                    <a:pt x="29" y="0"/>
                    <a:pt x="14" y="13"/>
                    <a:pt x="1" y="39"/>
                  </a:cubicBezTo>
                  <a:cubicBezTo>
                    <a:pt x="112" y="219"/>
                    <a:pt x="208" y="411"/>
                    <a:pt x="385" y="538"/>
                  </a:cubicBezTo>
                  <a:lnTo>
                    <a:pt x="385" y="542"/>
                  </a:lnTo>
                  <a:cubicBezTo>
                    <a:pt x="370" y="588"/>
                    <a:pt x="393" y="638"/>
                    <a:pt x="443" y="653"/>
                  </a:cubicBezTo>
                  <a:cubicBezTo>
                    <a:pt x="447" y="653"/>
                    <a:pt x="451" y="653"/>
                    <a:pt x="451" y="657"/>
                  </a:cubicBezTo>
                  <a:cubicBezTo>
                    <a:pt x="466" y="684"/>
                    <a:pt x="477" y="711"/>
                    <a:pt x="489" y="738"/>
                  </a:cubicBezTo>
                  <a:cubicBezTo>
                    <a:pt x="489" y="888"/>
                    <a:pt x="481" y="1038"/>
                    <a:pt x="489" y="1180"/>
                  </a:cubicBezTo>
                  <a:cubicBezTo>
                    <a:pt x="500" y="1246"/>
                    <a:pt x="561" y="1292"/>
                    <a:pt x="627" y="1292"/>
                  </a:cubicBezTo>
                  <a:cubicBezTo>
                    <a:pt x="630" y="1292"/>
                    <a:pt x="632" y="1291"/>
                    <a:pt x="635" y="1291"/>
                  </a:cubicBezTo>
                  <a:cubicBezTo>
                    <a:pt x="638" y="1291"/>
                    <a:pt x="641" y="1292"/>
                    <a:pt x="644" y="1292"/>
                  </a:cubicBezTo>
                  <a:cubicBezTo>
                    <a:pt x="716" y="1292"/>
                    <a:pt x="770" y="1246"/>
                    <a:pt x="785" y="1180"/>
                  </a:cubicBezTo>
                  <a:cubicBezTo>
                    <a:pt x="823" y="1026"/>
                    <a:pt x="762" y="888"/>
                    <a:pt x="696" y="749"/>
                  </a:cubicBezTo>
                  <a:cubicBezTo>
                    <a:pt x="693" y="680"/>
                    <a:pt x="689" y="619"/>
                    <a:pt x="681" y="550"/>
                  </a:cubicBezTo>
                  <a:cubicBezTo>
                    <a:pt x="677" y="484"/>
                    <a:pt x="654" y="450"/>
                    <a:pt x="585" y="450"/>
                  </a:cubicBezTo>
                  <a:lnTo>
                    <a:pt x="581" y="446"/>
                  </a:lnTo>
                  <a:cubicBezTo>
                    <a:pt x="477" y="238"/>
                    <a:pt x="343" y="66"/>
                    <a:pt x="93" y="23"/>
                  </a:cubicBezTo>
                  <a:cubicBezTo>
                    <a:pt x="76" y="8"/>
                    <a:pt x="61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41"/>
            <p:cNvSpPr/>
            <p:nvPr/>
          </p:nvSpPr>
          <p:spPr>
            <a:xfrm>
              <a:off x="3332776" y="2148860"/>
              <a:ext cx="18984" cy="20442"/>
            </a:xfrm>
            <a:custGeom>
              <a:avLst/>
              <a:gdLst/>
              <a:ahLst/>
              <a:cxnLst/>
              <a:rect l="l" t="t" r="r" b="b"/>
              <a:pathLst>
                <a:path w="612" h="659" extrusionOk="0">
                  <a:moveTo>
                    <a:pt x="251" y="1"/>
                  </a:moveTo>
                  <a:cubicBezTo>
                    <a:pt x="167" y="1"/>
                    <a:pt x="95" y="42"/>
                    <a:pt x="54" y="112"/>
                  </a:cubicBezTo>
                  <a:cubicBezTo>
                    <a:pt x="0" y="189"/>
                    <a:pt x="0" y="266"/>
                    <a:pt x="73" y="331"/>
                  </a:cubicBezTo>
                  <a:cubicBezTo>
                    <a:pt x="146" y="401"/>
                    <a:pt x="216" y="474"/>
                    <a:pt x="289" y="539"/>
                  </a:cubicBezTo>
                  <a:cubicBezTo>
                    <a:pt x="301" y="593"/>
                    <a:pt x="314" y="659"/>
                    <a:pt x="363" y="659"/>
                  </a:cubicBezTo>
                  <a:cubicBezTo>
                    <a:pt x="372" y="659"/>
                    <a:pt x="383" y="656"/>
                    <a:pt x="396" y="650"/>
                  </a:cubicBezTo>
                  <a:cubicBezTo>
                    <a:pt x="488" y="612"/>
                    <a:pt x="611" y="558"/>
                    <a:pt x="519" y="412"/>
                  </a:cubicBezTo>
                  <a:cubicBezTo>
                    <a:pt x="477" y="328"/>
                    <a:pt x="338" y="308"/>
                    <a:pt x="373" y="174"/>
                  </a:cubicBezTo>
                  <a:cubicBezTo>
                    <a:pt x="396" y="82"/>
                    <a:pt x="377" y="9"/>
                    <a:pt x="262" y="1"/>
                  </a:cubicBezTo>
                  <a:cubicBezTo>
                    <a:pt x="258" y="1"/>
                    <a:pt x="254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41"/>
            <p:cNvSpPr/>
            <p:nvPr/>
          </p:nvSpPr>
          <p:spPr>
            <a:xfrm>
              <a:off x="3554135" y="2273374"/>
              <a:ext cx="12997" cy="12904"/>
            </a:xfrm>
            <a:custGeom>
              <a:avLst/>
              <a:gdLst/>
              <a:ahLst/>
              <a:cxnLst/>
              <a:rect l="l" t="t" r="r" b="b"/>
              <a:pathLst>
                <a:path w="419" h="416" extrusionOk="0">
                  <a:moveTo>
                    <a:pt x="390" y="1"/>
                  </a:moveTo>
                  <a:cubicBezTo>
                    <a:pt x="297" y="1"/>
                    <a:pt x="261" y="52"/>
                    <a:pt x="215" y="91"/>
                  </a:cubicBezTo>
                  <a:cubicBezTo>
                    <a:pt x="142" y="156"/>
                    <a:pt x="35" y="175"/>
                    <a:pt x="0" y="283"/>
                  </a:cubicBezTo>
                  <a:cubicBezTo>
                    <a:pt x="126" y="367"/>
                    <a:pt x="206" y="416"/>
                    <a:pt x="260" y="416"/>
                  </a:cubicBezTo>
                  <a:cubicBezTo>
                    <a:pt x="347" y="416"/>
                    <a:pt x="372" y="296"/>
                    <a:pt x="419" y="2"/>
                  </a:cubicBezTo>
                  <a:cubicBezTo>
                    <a:pt x="409" y="1"/>
                    <a:pt x="399" y="1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41"/>
            <p:cNvSpPr/>
            <p:nvPr/>
          </p:nvSpPr>
          <p:spPr>
            <a:xfrm>
              <a:off x="3370683" y="2233079"/>
              <a:ext cx="31733" cy="42839"/>
            </a:xfrm>
            <a:custGeom>
              <a:avLst/>
              <a:gdLst/>
              <a:ahLst/>
              <a:cxnLst/>
              <a:rect l="l" t="t" r="r" b="b"/>
              <a:pathLst>
                <a:path w="1023" h="1381" extrusionOk="0">
                  <a:moveTo>
                    <a:pt x="400" y="1"/>
                  </a:moveTo>
                  <a:cubicBezTo>
                    <a:pt x="319" y="1"/>
                    <a:pt x="208" y="88"/>
                    <a:pt x="0" y="268"/>
                  </a:cubicBezTo>
                  <a:cubicBezTo>
                    <a:pt x="24" y="277"/>
                    <a:pt x="49" y="281"/>
                    <a:pt x="75" y="281"/>
                  </a:cubicBezTo>
                  <a:cubicBezTo>
                    <a:pt x="162" y="281"/>
                    <a:pt x="254" y="239"/>
                    <a:pt x="335" y="239"/>
                  </a:cubicBezTo>
                  <a:cubicBezTo>
                    <a:pt x="397" y="239"/>
                    <a:pt x="453" y="263"/>
                    <a:pt x="496" y="348"/>
                  </a:cubicBezTo>
                  <a:cubicBezTo>
                    <a:pt x="504" y="406"/>
                    <a:pt x="550" y="448"/>
                    <a:pt x="600" y="464"/>
                  </a:cubicBezTo>
                  <a:cubicBezTo>
                    <a:pt x="646" y="544"/>
                    <a:pt x="715" y="621"/>
                    <a:pt x="665" y="725"/>
                  </a:cubicBezTo>
                  <a:cubicBezTo>
                    <a:pt x="554" y="948"/>
                    <a:pt x="596" y="1163"/>
                    <a:pt x="696" y="1378"/>
                  </a:cubicBezTo>
                  <a:cubicBezTo>
                    <a:pt x="700" y="1379"/>
                    <a:pt x="704" y="1380"/>
                    <a:pt x="708" y="1380"/>
                  </a:cubicBezTo>
                  <a:cubicBezTo>
                    <a:pt x="729" y="1380"/>
                    <a:pt x="746" y="1362"/>
                    <a:pt x="750" y="1336"/>
                  </a:cubicBezTo>
                  <a:lnTo>
                    <a:pt x="750" y="1328"/>
                  </a:lnTo>
                  <a:lnTo>
                    <a:pt x="811" y="1351"/>
                  </a:lnTo>
                  <a:cubicBezTo>
                    <a:pt x="819" y="1317"/>
                    <a:pt x="823" y="1290"/>
                    <a:pt x="826" y="1259"/>
                  </a:cubicBezTo>
                  <a:cubicBezTo>
                    <a:pt x="984" y="1144"/>
                    <a:pt x="788" y="994"/>
                    <a:pt x="842" y="902"/>
                  </a:cubicBezTo>
                  <a:cubicBezTo>
                    <a:pt x="1022" y="575"/>
                    <a:pt x="838" y="398"/>
                    <a:pt x="607" y="229"/>
                  </a:cubicBezTo>
                  <a:lnTo>
                    <a:pt x="561" y="275"/>
                  </a:lnTo>
                  <a:cubicBezTo>
                    <a:pt x="561" y="264"/>
                    <a:pt x="557" y="260"/>
                    <a:pt x="557" y="249"/>
                  </a:cubicBezTo>
                  <a:cubicBezTo>
                    <a:pt x="569" y="237"/>
                    <a:pt x="588" y="229"/>
                    <a:pt x="607" y="229"/>
                  </a:cubicBezTo>
                  <a:cubicBezTo>
                    <a:pt x="527" y="78"/>
                    <a:pt x="477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41"/>
            <p:cNvSpPr/>
            <p:nvPr/>
          </p:nvSpPr>
          <p:spPr>
            <a:xfrm>
              <a:off x="3389388" y="2239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41"/>
            <p:cNvSpPr/>
            <p:nvPr/>
          </p:nvSpPr>
          <p:spPr>
            <a:xfrm>
              <a:off x="3334451" y="2128976"/>
              <a:ext cx="19201" cy="8468"/>
            </a:xfrm>
            <a:custGeom>
              <a:avLst/>
              <a:gdLst/>
              <a:ahLst/>
              <a:cxnLst/>
              <a:rect l="l" t="t" r="r" b="b"/>
              <a:pathLst>
                <a:path w="619" h="273" extrusionOk="0">
                  <a:moveTo>
                    <a:pt x="530" y="0"/>
                  </a:moveTo>
                  <a:cubicBezTo>
                    <a:pt x="515" y="0"/>
                    <a:pt x="496" y="0"/>
                    <a:pt x="480" y="4"/>
                  </a:cubicBezTo>
                  <a:cubicBezTo>
                    <a:pt x="428" y="33"/>
                    <a:pt x="371" y="37"/>
                    <a:pt x="312" y="37"/>
                  </a:cubicBezTo>
                  <a:cubicBezTo>
                    <a:pt x="290" y="37"/>
                    <a:pt x="269" y="36"/>
                    <a:pt x="248" y="36"/>
                  </a:cubicBezTo>
                  <a:cubicBezTo>
                    <a:pt x="162" y="36"/>
                    <a:pt x="75" y="44"/>
                    <a:pt x="0" y="123"/>
                  </a:cubicBezTo>
                  <a:cubicBezTo>
                    <a:pt x="91" y="234"/>
                    <a:pt x="193" y="273"/>
                    <a:pt x="302" y="273"/>
                  </a:cubicBezTo>
                  <a:cubicBezTo>
                    <a:pt x="378" y="273"/>
                    <a:pt x="457" y="254"/>
                    <a:pt x="538" y="227"/>
                  </a:cubicBezTo>
                  <a:cubicBezTo>
                    <a:pt x="577" y="200"/>
                    <a:pt x="607" y="158"/>
                    <a:pt x="611" y="108"/>
                  </a:cubicBezTo>
                  <a:cubicBezTo>
                    <a:pt x="619" y="58"/>
                    <a:pt x="584" y="8"/>
                    <a:pt x="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41"/>
            <p:cNvSpPr/>
            <p:nvPr/>
          </p:nvSpPr>
          <p:spPr>
            <a:xfrm>
              <a:off x="3533507" y="2188534"/>
              <a:ext cx="19325" cy="18519"/>
            </a:xfrm>
            <a:custGeom>
              <a:avLst/>
              <a:gdLst/>
              <a:ahLst/>
              <a:cxnLst/>
              <a:rect l="l" t="t" r="r" b="b"/>
              <a:pathLst>
                <a:path w="623" h="597" extrusionOk="0">
                  <a:moveTo>
                    <a:pt x="109" y="1"/>
                  </a:moveTo>
                  <a:cubicBezTo>
                    <a:pt x="71" y="1"/>
                    <a:pt x="35" y="13"/>
                    <a:pt x="0" y="48"/>
                  </a:cubicBezTo>
                  <a:lnTo>
                    <a:pt x="400" y="559"/>
                  </a:lnTo>
                  <a:cubicBezTo>
                    <a:pt x="438" y="582"/>
                    <a:pt x="476" y="596"/>
                    <a:pt x="513" y="596"/>
                  </a:cubicBezTo>
                  <a:cubicBezTo>
                    <a:pt x="550" y="596"/>
                    <a:pt x="586" y="582"/>
                    <a:pt x="623" y="547"/>
                  </a:cubicBezTo>
                  <a:cubicBezTo>
                    <a:pt x="461" y="390"/>
                    <a:pt x="412" y="151"/>
                    <a:pt x="212" y="21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41"/>
            <p:cNvSpPr/>
            <p:nvPr/>
          </p:nvSpPr>
          <p:spPr>
            <a:xfrm>
              <a:off x="3474848" y="2146905"/>
              <a:ext cx="25560" cy="37999"/>
            </a:xfrm>
            <a:custGeom>
              <a:avLst/>
              <a:gdLst/>
              <a:ahLst/>
              <a:cxnLst/>
              <a:rect l="l" t="t" r="r" b="b"/>
              <a:pathLst>
                <a:path w="824" h="1225" extrusionOk="0">
                  <a:moveTo>
                    <a:pt x="105" y="0"/>
                  </a:moveTo>
                  <a:cubicBezTo>
                    <a:pt x="75" y="0"/>
                    <a:pt x="33" y="20"/>
                    <a:pt x="1" y="25"/>
                  </a:cubicBezTo>
                  <a:cubicBezTo>
                    <a:pt x="8" y="72"/>
                    <a:pt x="5" y="122"/>
                    <a:pt x="28" y="156"/>
                  </a:cubicBezTo>
                  <a:cubicBezTo>
                    <a:pt x="74" y="206"/>
                    <a:pt x="120" y="245"/>
                    <a:pt x="178" y="283"/>
                  </a:cubicBezTo>
                  <a:lnTo>
                    <a:pt x="197" y="383"/>
                  </a:lnTo>
                  <a:cubicBezTo>
                    <a:pt x="181" y="425"/>
                    <a:pt x="208" y="479"/>
                    <a:pt x="254" y="502"/>
                  </a:cubicBezTo>
                  <a:lnTo>
                    <a:pt x="385" y="782"/>
                  </a:lnTo>
                  <a:cubicBezTo>
                    <a:pt x="439" y="944"/>
                    <a:pt x="485" y="1117"/>
                    <a:pt x="681" y="1224"/>
                  </a:cubicBezTo>
                  <a:cubicBezTo>
                    <a:pt x="773" y="998"/>
                    <a:pt x="823" y="809"/>
                    <a:pt x="589" y="671"/>
                  </a:cubicBezTo>
                  <a:lnTo>
                    <a:pt x="377" y="283"/>
                  </a:lnTo>
                  <a:cubicBezTo>
                    <a:pt x="350" y="141"/>
                    <a:pt x="239" y="75"/>
                    <a:pt x="128" y="6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41"/>
            <p:cNvSpPr/>
            <p:nvPr/>
          </p:nvSpPr>
          <p:spPr>
            <a:xfrm>
              <a:off x="3780488" y="2428040"/>
              <a:ext cx="69888" cy="25778"/>
            </a:xfrm>
            <a:custGeom>
              <a:avLst/>
              <a:gdLst/>
              <a:ahLst/>
              <a:cxnLst/>
              <a:rect l="l" t="t" r="r" b="b"/>
              <a:pathLst>
                <a:path w="2253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3"/>
                  </a:cubicBezTo>
                  <a:cubicBezTo>
                    <a:pt x="1314" y="116"/>
                    <a:pt x="1030" y="0"/>
                    <a:pt x="838" y="216"/>
                  </a:cubicBezTo>
                  <a:cubicBezTo>
                    <a:pt x="826" y="235"/>
                    <a:pt x="815" y="258"/>
                    <a:pt x="811" y="281"/>
                  </a:cubicBezTo>
                  <a:cubicBezTo>
                    <a:pt x="788" y="277"/>
                    <a:pt x="765" y="275"/>
                    <a:pt x="743" y="275"/>
                  </a:cubicBezTo>
                  <a:cubicBezTo>
                    <a:pt x="570" y="275"/>
                    <a:pt x="449" y="402"/>
                    <a:pt x="319" y="508"/>
                  </a:cubicBezTo>
                  <a:lnTo>
                    <a:pt x="215" y="511"/>
                  </a:lnTo>
                  <a:cubicBezTo>
                    <a:pt x="166" y="511"/>
                    <a:pt x="119" y="546"/>
                    <a:pt x="108" y="596"/>
                  </a:cubicBezTo>
                  <a:cubicBezTo>
                    <a:pt x="89" y="638"/>
                    <a:pt x="62" y="680"/>
                    <a:pt x="27" y="715"/>
                  </a:cubicBezTo>
                  <a:lnTo>
                    <a:pt x="27" y="719"/>
                  </a:lnTo>
                  <a:cubicBezTo>
                    <a:pt x="20" y="719"/>
                    <a:pt x="8" y="730"/>
                    <a:pt x="4" y="746"/>
                  </a:cubicBezTo>
                  <a:cubicBezTo>
                    <a:pt x="0" y="765"/>
                    <a:pt x="8" y="784"/>
                    <a:pt x="39" y="800"/>
                  </a:cubicBezTo>
                  <a:lnTo>
                    <a:pt x="231" y="830"/>
                  </a:lnTo>
                  <a:lnTo>
                    <a:pt x="331" y="719"/>
                  </a:lnTo>
                  <a:lnTo>
                    <a:pt x="834" y="435"/>
                  </a:lnTo>
                  <a:lnTo>
                    <a:pt x="1019" y="388"/>
                  </a:lnTo>
                  <a:cubicBezTo>
                    <a:pt x="1218" y="304"/>
                    <a:pt x="1464" y="373"/>
                    <a:pt x="1637" y="196"/>
                  </a:cubicBezTo>
                  <a:lnTo>
                    <a:pt x="2125" y="335"/>
                  </a:lnTo>
                  <a:cubicBezTo>
                    <a:pt x="2141" y="392"/>
                    <a:pt x="2118" y="473"/>
                    <a:pt x="2214" y="473"/>
                  </a:cubicBezTo>
                  <a:cubicBezTo>
                    <a:pt x="2229" y="473"/>
                    <a:pt x="2252" y="396"/>
                    <a:pt x="2252" y="358"/>
                  </a:cubicBezTo>
                  <a:cubicBezTo>
                    <a:pt x="2241" y="300"/>
                    <a:pt x="2233" y="258"/>
                    <a:pt x="2217" y="212"/>
                  </a:cubicBezTo>
                  <a:cubicBezTo>
                    <a:pt x="2064" y="43"/>
                    <a:pt x="1875" y="22"/>
                    <a:pt x="1678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41"/>
            <p:cNvSpPr/>
            <p:nvPr/>
          </p:nvSpPr>
          <p:spPr>
            <a:xfrm>
              <a:off x="3395002" y="2154009"/>
              <a:ext cx="31144" cy="30431"/>
            </a:xfrm>
            <a:custGeom>
              <a:avLst/>
              <a:gdLst/>
              <a:ahLst/>
              <a:cxnLst/>
              <a:rect l="l" t="t" r="r" b="b"/>
              <a:pathLst>
                <a:path w="1004" h="981" extrusionOk="0">
                  <a:moveTo>
                    <a:pt x="359" y="1"/>
                  </a:moveTo>
                  <a:cubicBezTo>
                    <a:pt x="204" y="1"/>
                    <a:pt x="24" y="63"/>
                    <a:pt x="4" y="142"/>
                  </a:cubicBezTo>
                  <a:cubicBezTo>
                    <a:pt x="0" y="173"/>
                    <a:pt x="62" y="215"/>
                    <a:pt x="96" y="254"/>
                  </a:cubicBezTo>
                  <a:cubicBezTo>
                    <a:pt x="123" y="327"/>
                    <a:pt x="177" y="384"/>
                    <a:pt x="165" y="484"/>
                  </a:cubicBezTo>
                  <a:cubicBezTo>
                    <a:pt x="130" y="848"/>
                    <a:pt x="149" y="955"/>
                    <a:pt x="377" y="955"/>
                  </a:cubicBezTo>
                  <a:cubicBezTo>
                    <a:pt x="445" y="955"/>
                    <a:pt x="532" y="945"/>
                    <a:pt x="642" y="930"/>
                  </a:cubicBezTo>
                  <a:cubicBezTo>
                    <a:pt x="702" y="959"/>
                    <a:pt x="758" y="981"/>
                    <a:pt x="809" y="981"/>
                  </a:cubicBezTo>
                  <a:cubicBezTo>
                    <a:pt x="872" y="981"/>
                    <a:pt x="928" y="947"/>
                    <a:pt x="972" y="853"/>
                  </a:cubicBezTo>
                  <a:cubicBezTo>
                    <a:pt x="1003" y="811"/>
                    <a:pt x="999" y="757"/>
                    <a:pt x="969" y="715"/>
                  </a:cubicBezTo>
                  <a:cubicBezTo>
                    <a:pt x="930" y="667"/>
                    <a:pt x="891" y="651"/>
                    <a:pt x="851" y="651"/>
                  </a:cubicBezTo>
                  <a:cubicBezTo>
                    <a:pt x="789" y="651"/>
                    <a:pt x="725" y="693"/>
                    <a:pt x="661" y="719"/>
                  </a:cubicBezTo>
                  <a:cubicBezTo>
                    <a:pt x="646" y="726"/>
                    <a:pt x="638" y="746"/>
                    <a:pt x="623" y="753"/>
                  </a:cubicBezTo>
                  <a:cubicBezTo>
                    <a:pt x="392" y="661"/>
                    <a:pt x="427" y="519"/>
                    <a:pt x="538" y="354"/>
                  </a:cubicBezTo>
                  <a:cubicBezTo>
                    <a:pt x="634" y="238"/>
                    <a:pt x="692" y="115"/>
                    <a:pt x="507" y="27"/>
                  </a:cubicBezTo>
                  <a:cubicBezTo>
                    <a:pt x="467" y="9"/>
                    <a:pt x="414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1"/>
            <p:cNvSpPr/>
            <p:nvPr/>
          </p:nvSpPr>
          <p:spPr>
            <a:xfrm>
              <a:off x="3330636" y="2204665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41"/>
            <p:cNvSpPr/>
            <p:nvPr/>
          </p:nvSpPr>
          <p:spPr>
            <a:xfrm>
              <a:off x="3320492" y="2189992"/>
              <a:ext cx="94797" cy="159288"/>
            </a:xfrm>
            <a:custGeom>
              <a:avLst/>
              <a:gdLst/>
              <a:ahLst/>
              <a:cxnLst/>
              <a:rect l="l" t="t" r="r" b="b"/>
              <a:pathLst>
                <a:path w="3056" h="5135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2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" y="250"/>
                    <a:pt x="47" y="496"/>
                    <a:pt x="189" y="712"/>
                  </a:cubicBezTo>
                  <a:cubicBezTo>
                    <a:pt x="296" y="977"/>
                    <a:pt x="270" y="1292"/>
                    <a:pt x="481" y="1526"/>
                  </a:cubicBezTo>
                  <a:lnTo>
                    <a:pt x="788" y="2245"/>
                  </a:lnTo>
                  <a:cubicBezTo>
                    <a:pt x="823" y="2560"/>
                    <a:pt x="1015" y="2817"/>
                    <a:pt x="1134" y="3102"/>
                  </a:cubicBezTo>
                  <a:lnTo>
                    <a:pt x="1296" y="3167"/>
                  </a:lnTo>
                  <a:cubicBezTo>
                    <a:pt x="1296" y="3355"/>
                    <a:pt x="1307" y="3544"/>
                    <a:pt x="1507" y="3643"/>
                  </a:cubicBezTo>
                  <a:cubicBezTo>
                    <a:pt x="1515" y="3774"/>
                    <a:pt x="1580" y="3889"/>
                    <a:pt x="1695" y="3955"/>
                  </a:cubicBezTo>
                  <a:cubicBezTo>
                    <a:pt x="1726" y="4081"/>
                    <a:pt x="1810" y="4181"/>
                    <a:pt x="1926" y="4235"/>
                  </a:cubicBezTo>
                  <a:cubicBezTo>
                    <a:pt x="1949" y="4331"/>
                    <a:pt x="2018" y="4412"/>
                    <a:pt x="2110" y="4450"/>
                  </a:cubicBezTo>
                  <a:cubicBezTo>
                    <a:pt x="2129" y="4470"/>
                    <a:pt x="2137" y="4496"/>
                    <a:pt x="2141" y="4527"/>
                  </a:cubicBezTo>
                  <a:cubicBezTo>
                    <a:pt x="2168" y="4531"/>
                    <a:pt x="2191" y="4543"/>
                    <a:pt x="2214" y="4550"/>
                  </a:cubicBezTo>
                  <a:cubicBezTo>
                    <a:pt x="2283" y="4666"/>
                    <a:pt x="2387" y="4746"/>
                    <a:pt x="2514" y="4781"/>
                  </a:cubicBezTo>
                  <a:cubicBezTo>
                    <a:pt x="2594" y="4892"/>
                    <a:pt x="2694" y="4985"/>
                    <a:pt x="2810" y="5050"/>
                  </a:cubicBezTo>
                  <a:cubicBezTo>
                    <a:pt x="2852" y="5073"/>
                    <a:pt x="2886" y="5107"/>
                    <a:pt x="2929" y="5127"/>
                  </a:cubicBezTo>
                  <a:lnTo>
                    <a:pt x="2975" y="5134"/>
                  </a:lnTo>
                  <a:lnTo>
                    <a:pt x="3017" y="5127"/>
                  </a:lnTo>
                  <a:cubicBezTo>
                    <a:pt x="3025" y="5127"/>
                    <a:pt x="3036" y="5115"/>
                    <a:pt x="3044" y="5096"/>
                  </a:cubicBezTo>
                  <a:cubicBezTo>
                    <a:pt x="3055" y="5081"/>
                    <a:pt x="3052" y="5058"/>
                    <a:pt x="3032" y="5034"/>
                  </a:cubicBezTo>
                  <a:cubicBezTo>
                    <a:pt x="2859" y="4911"/>
                    <a:pt x="2775" y="4677"/>
                    <a:pt x="2541" y="4608"/>
                  </a:cubicBezTo>
                  <a:cubicBezTo>
                    <a:pt x="2517" y="4496"/>
                    <a:pt x="2429" y="4454"/>
                    <a:pt x="2333" y="4427"/>
                  </a:cubicBezTo>
                  <a:lnTo>
                    <a:pt x="2237" y="4320"/>
                  </a:lnTo>
                  <a:cubicBezTo>
                    <a:pt x="2222" y="4197"/>
                    <a:pt x="2152" y="4089"/>
                    <a:pt x="2037" y="4035"/>
                  </a:cubicBezTo>
                  <a:cubicBezTo>
                    <a:pt x="1956" y="3816"/>
                    <a:pt x="1734" y="3713"/>
                    <a:pt x="1599" y="3536"/>
                  </a:cubicBezTo>
                  <a:cubicBezTo>
                    <a:pt x="1522" y="3267"/>
                    <a:pt x="1476" y="2979"/>
                    <a:pt x="1215" y="2813"/>
                  </a:cubicBezTo>
                  <a:cubicBezTo>
                    <a:pt x="1211" y="2783"/>
                    <a:pt x="1207" y="2760"/>
                    <a:pt x="1207" y="2729"/>
                  </a:cubicBezTo>
                  <a:cubicBezTo>
                    <a:pt x="1115" y="2648"/>
                    <a:pt x="1196" y="2510"/>
                    <a:pt x="1111" y="2421"/>
                  </a:cubicBezTo>
                  <a:cubicBezTo>
                    <a:pt x="1080" y="2299"/>
                    <a:pt x="1034" y="2183"/>
                    <a:pt x="919" y="2110"/>
                  </a:cubicBezTo>
                  <a:lnTo>
                    <a:pt x="804" y="1714"/>
                  </a:lnTo>
                  <a:cubicBezTo>
                    <a:pt x="738" y="1653"/>
                    <a:pt x="719" y="1557"/>
                    <a:pt x="642" y="1503"/>
                  </a:cubicBezTo>
                  <a:cubicBezTo>
                    <a:pt x="635" y="1499"/>
                    <a:pt x="631" y="1499"/>
                    <a:pt x="619" y="1499"/>
                  </a:cubicBezTo>
                  <a:lnTo>
                    <a:pt x="673" y="1434"/>
                  </a:lnTo>
                  <a:cubicBezTo>
                    <a:pt x="654" y="1407"/>
                    <a:pt x="635" y="1384"/>
                    <a:pt x="615" y="1365"/>
                  </a:cubicBezTo>
                  <a:cubicBezTo>
                    <a:pt x="619" y="1349"/>
                    <a:pt x="623" y="1330"/>
                    <a:pt x="631" y="1311"/>
                  </a:cubicBezTo>
                  <a:cubicBezTo>
                    <a:pt x="635" y="1273"/>
                    <a:pt x="619" y="1242"/>
                    <a:pt x="592" y="1215"/>
                  </a:cubicBezTo>
                  <a:cubicBezTo>
                    <a:pt x="496" y="1057"/>
                    <a:pt x="427" y="888"/>
                    <a:pt x="393" y="708"/>
                  </a:cubicBezTo>
                  <a:cubicBezTo>
                    <a:pt x="389" y="673"/>
                    <a:pt x="389" y="639"/>
                    <a:pt x="385" y="608"/>
                  </a:cubicBezTo>
                  <a:cubicBezTo>
                    <a:pt x="366" y="562"/>
                    <a:pt x="343" y="523"/>
                    <a:pt x="323" y="481"/>
                  </a:cubicBezTo>
                  <a:cubicBezTo>
                    <a:pt x="323" y="477"/>
                    <a:pt x="316" y="477"/>
                    <a:pt x="316" y="473"/>
                  </a:cubicBezTo>
                  <a:cubicBezTo>
                    <a:pt x="277" y="346"/>
                    <a:pt x="235" y="227"/>
                    <a:pt x="197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41"/>
            <p:cNvSpPr/>
            <p:nvPr/>
          </p:nvSpPr>
          <p:spPr>
            <a:xfrm>
              <a:off x="3624085" y="2252466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0"/>
                  </a:moveTo>
                  <a:cubicBezTo>
                    <a:pt x="8" y="0"/>
                    <a:pt x="8" y="0"/>
                    <a:pt x="1" y="4"/>
                  </a:cubicBezTo>
                  <a:lnTo>
                    <a:pt x="1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41"/>
            <p:cNvSpPr/>
            <p:nvPr/>
          </p:nvSpPr>
          <p:spPr>
            <a:xfrm>
              <a:off x="3624457" y="2252342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cubicBezTo>
                    <a:pt x="0" y="0"/>
                    <a:pt x="0" y="4"/>
                    <a:pt x="0" y="0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41"/>
            <p:cNvSpPr/>
            <p:nvPr/>
          </p:nvSpPr>
          <p:spPr>
            <a:xfrm>
              <a:off x="3577369" y="2214436"/>
              <a:ext cx="46747" cy="40078"/>
            </a:xfrm>
            <a:custGeom>
              <a:avLst/>
              <a:gdLst/>
              <a:ahLst/>
              <a:cxnLst/>
              <a:rect l="l" t="t" r="r" b="b"/>
              <a:pathLst>
                <a:path w="1507" h="1292" extrusionOk="0">
                  <a:moveTo>
                    <a:pt x="107" y="1"/>
                  </a:moveTo>
                  <a:cubicBezTo>
                    <a:pt x="73" y="1"/>
                    <a:pt x="38" y="6"/>
                    <a:pt x="0" y="20"/>
                  </a:cubicBezTo>
                  <a:cubicBezTo>
                    <a:pt x="89" y="354"/>
                    <a:pt x="400" y="492"/>
                    <a:pt x="611" y="711"/>
                  </a:cubicBezTo>
                  <a:cubicBezTo>
                    <a:pt x="688" y="769"/>
                    <a:pt x="711" y="880"/>
                    <a:pt x="815" y="903"/>
                  </a:cubicBezTo>
                  <a:cubicBezTo>
                    <a:pt x="842" y="923"/>
                    <a:pt x="869" y="934"/>
                    <a:pt x="903" y="938"/>
                  </a:cubicBezTo>
                  <a:cubicBezTo>
                    <a:pt x="996" y="1069"/>
                    <a:pt x="1172" y="1103"/>
                    <a:pt x="1265" y="1242"/>
                  </a:cubicBezTo>
                  <a:cubicBezTo>
                    <a:pt x="1288" y="1278"/>
                    <a:pt x="1313" y="1291"/>
                    <a:pt x="1340" y="1291"/>
                  </a:cubicBezTo>
                  <a:cubicBezTo>
                    <a:pt x="1394" y="1291"/>
                    <a:pt x="1453" y="1239"/>
                    <a:pt x="1507" y="1226"/>
                  </a:cubicBezTo>
                  <a:cubicBezTo>
                    <a:pt x="1422" y="999"/>
                    <a:pt x="1142" y="988"/>
                    <a:pt x="1026" y="788"/>
                  </a:cubicBezTo>
                  <a:cubicBezTo>
                    <a:pt x="976" y="688"/>
                    <a:pt x="873" y="665"/>
                    <a:pt x="777" y="627"/>
                  </a:cubicBezTo>
                  <a:cubicBezTo>
                    <a:pt x="711" y="435"/>
                    <a:pt x="535" y="335"/>
                    <a:pt x="408" y="185"/>
                  </a:cubicBezTo>
                  <a:cubicBezTo>
                    <a:pt x="326" y="82"/>
                    <a:pt x="230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41"/>
            <p:cNvSpPr/>
            <p:nvPr/>
          </p:nvSpPr>
          <p:spPr>
            <a:xfrm>
              <a:off x="3572716" y="2270861"/>
              <a:ext cx="26026" cy="39737"/>
            </a:xfrm>
            <a:custGeom>
              <a:avLst/>
              <a:gdLst/>
              <a:ahLst/>
              <a:cxnLst/>
              <a:rect l="l" t="t" r="r" b="b"/>
              <a:pathLst>
                <a:path w="839" h="1281" extrusionOk="0">
                  <a:moveTo>
                    <a:pt x="415" y="0"/>
                  </a:moveTo>
                  <a:cubicBezTo>
                    <a:pt x="275" y="0"/>
                    <a:pt x="143" y="69"/>
                    <a:pt x="1" y="160"/>
                  </a:cubicBezTo>
                  <a:cubicBezTo>
                    <a:pt x="74" y="219"/>
                    <a:pt x="145" y="235"/>
                    <a:pt x="213" y="235"/>
                  </a:cubicBezTo>
                  <a:cubicBezTo>
                    <a:pt x="296" y="235"/>
                    <a:pt x="377" y="210"/>
                    <a:pt x="458" y="210"/>
                  </a:cubicBezTo>
                  <a:cubicBezTo>
                    <a:pt x="481" y="229"/>
                    <a:pt x="504" y="237"/>
                    <a:pt x="535" y="237"/>
                  </a:cubicBezTo>
                  <a:cubicBezTo>
                    <a:pt x="535" y="268"/>
                    <a:pt x="542" y="295"/>
                    <a:pt x="562" y="322"/>
                  </a:cubicBezTo>
                  <a:cubicBezTo>
                    <a:pt x="558" y="556"/>
                    <a:pt x="573" y="794"/>
                    <a:pt x="439" y="1006"/>
                  </a:cubicBezTo>
                  <a:cubicBezTo>
                    <a:pt x="393" y="1079"/>
                    <a:pt x="235" y="1106"/>
                    <a:pt x="304" y="1213"/>
                  </a:cubicBezTo>
                  <a:cubicBezTo>
                    <a:pt x="335" y="1262"/>
                    <a:pt x="373" y="1280"/>
                    <a:pt x="413" y="1280"/>
                  </a:cubicBezTo>
                  <a:cubicBezTo>
                    <a:pt x="470" y="1280"/>
                    <a:pt x="532" y="1241"/>
                    <a:pt x="585" y="1198"/>
                  </a:cubicBezTo>
                  <a:cubicBezTo>
                    <a:pt x="604" y="1175"/>
                    <a:pt x="619" y="1148"/>
                    <a:pt x="631" y="1117"/>
                  </a:cubicBezTo>
                  <a:cubicBezTo>
                    <a:pt x="792" y="944"/>
                    <a:pt x="792" y="737"/>
                    <a:pt x="769" y="522"/>
                  </a:cubicBezTo>
                  <a:cubicBezTo>
                    <a:pt x="838" y="352"/>
                    <a:pt x="742" y="222"/>
                    <a:pt x="677" y="83"/>
                  </a:cubicBezTo>
                  <a:cubicBezTo>
                    <a:pt x="585" y="25"/>
                    <a:pt x="499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41"/>
            <p:cNvSpPr/>
            <p:nvPr/>
          </p:nvSpPr>
          <p:spPr>
            <a:xfrm>
              <a:off x="3435173" y="1939909"/>
              <a:ext cx="51276" cy="188788"/>
            </a:xfrm>
            <a:custGeom>
              <a:avLst/>
              <a:gdLst/>
              <a:ahLst/>
              <a:cxnLst/>
              <a:rect l="l" t="t" r="r" b="b"/>
              <a:pathLst>
                <a:path w="1653" h="6086" extrusionOk="0">
                  <a:moveTo>
                    <a:pt x="73" y="1"/>
                  </a:moveTo>
                  <a:cubicBezTo>
                    <a:pt x="27" y="404"/>
                    <a:pt x="0" y="696"/>
                    <a:pt x="58" y="988"/>
                  </a:cubicBezTo>
                  <a:cubicBezTo>
                    <a:pt x="89" y="1154"/>
                    <a:pt x="127" y="1315"/>
                    <a:pt x="135" y="1484"/>
                  </a:cubicBezTo>
                  <a:cubicBezTo>
                    <a:pt x="165" y="1991"/>
                    <a:pt x="327" y="2456"/>
                    <a:pt x="534" y="2914"/>
                  </a:cubicBezTo>
                  <a:cubicBezTo>
                    <a:pt x="577" y="3179"/>
                    <a:pt x="627" y="3448"/>
                    <a:pt x="669" y="3713"/>
                  </a:cubicBezTo>
                  <a:cubicBezTo>
                    <a:pt x="661" y="3744"/>
                    <a:pt x="661" y="3774"/>
                    <a:pt x="661" y="3809"/>
                  </a:cubicBezTo>
                  <a:cubicBezTo>
                    <a:pt x="703" y="3874"/>
                    <a:pt x="692" y="3955"/>
                    <a:pt x="726" y="4024"/>
                  </a:cubicBezTo>
                  <a:cubicBezTo>
                    <a:pt x="934" y="4700"/>
                    <a:pt x="1180" y="5365"/>
                    <a:pt x="1468" y="6007"/>
                  </a:cubicBezTo>
                  <a:cubicBezTo>
                    <a:pt x="1487" y="6054"/>
                    <a:pt x="1531" y="6085"/>
                    <a:pt x="1577" y="6085"/>
                  </a:cubicBezTo>
                  <a:cubicBezTo>
                    <a:pt x="1588" y="6085"/>
                    <a:pt x="1599" y="6083"/>
                    <a:pt x="1610" y="6080"/>
                  </a:cubicBezTo>
                  <a:lnTo>
                    <a:pt x="1653" y="6038"/>
                  </a:lnTo>
                  <a:cubicBezTo>
                    <a:pt x="1633" y="5942"/>
                    <a:pt x="1645" y="5826"/>
                    <a:pt x="1595" y="5742"/>
                  </a:cubicBezTo>
                  <a:cubicBezTo>
                    <a:pt x="1280" y="5211"/>
                    <a:pt x="1088" y="4627"/>
                    <a:pt x="930" y="4032"/>
                  </a:cubicBezTo>
                  <a:cubicBezTo>
                    <a:pt x="896" y="3963"/>
                    <a:pt x="899" y="3878"/>
                    <a:pt x="857" y="3813"/>
                  </a:cubicBezTo>
                  <a:cubicBezTo>
                    <a:pt x="853" y="3751"/>
                    <a:pt x="842" y="3690"/>
                    <a:pt x="838" y="3624"/>
                  </a:cubicBezTo>
                  <a:cubicBezTo>
                    <a:pt x="834" y="3593"/>
                    <a:pt x="806" y="3578"/>
                    <a:pt x="778" y="3578"/>
                  </a:cubicBezTo>
                  <a:cubicBezTo>
                    <a:pt x="775" y="3578"/>
                    <a:pt x="772" y="3578"/>
                    <a:pt x="769" y="3578"/>
                  </a:cubicBezTo>
                  <a:cubicBezTo>
                    <a:pt x="799" y="3524"/>
                    <a:pt x="799" y="3463"/>
                    <a:pt x="765" y="3409"/>
                  </a:cubicBezTo>
                  <a:lnTo>
                    <a:pt x="757" y="3213"/>
                  </a:lnTo>
                  <a:cubicBezTo>
                    <a:pt x="838" y="3067"/>
                    <a:pt x="796" y="2971"/>
                    <a:pt x="653" y="2921"/>
                  </a:cubicBezTo>
                  <a:lnTo>
                    <a:pt x="661" y="2921"/>
                  </a:lnTo>
                  <a:cubicBezTo>
                    <a:pt x="688" y="2848"/>
                    <a:pt x="692" y="2767"/>
                    <a:pt x="680" y="2691"/>
                  </a:cubicBezTo>
                  <a:lnTo>
                    <a:pt x="680" y="2691"/>
                  </a:lnTo>
                  <a:cubicBezTo>
                    <a:pt x="688" y="2702"/>
                    <a:pt x="700" y="2714"/>
                    <a:pt x="707" y="2729"/>
                  </a:cubicBezTo>
                  <a:cubicBezTo>
                    <a:pt x="719" y="2733"/>
                    <a:pt x="726" y="2737"/>
                    <a:pt x="738" y="2737"/>
                  </a:cubicBezTo>
                  <a:cubicBezTo>
                    <a:pt x="700" y="2806"/>
                    <a:pt x="749" y="2856"/>
                    <a:pt x="799" y="2914"/>
                  </a:cubicBezTo>
                  <a:cubicBezTo>
                    <a:pt x="819" y="2925"/>
                    <a:pt x="838" y="2933"/>
                    <a:pt x="857" y="2933"/>
                  </a:cubicBezTo>
                  <a:lnTo>
                    <a:pt x="857" y="2998"/>
                  </a:lnTo>
                  <a:cubicBezTo>
                    <a:pt x="838" y="3029"/>
                    <a:pt x="826" y="3063"/>
                    <a:pt x="819" y="3098"/>
                  </a:cubicBezTo>
                  <a:cubicBezTo>
                    <a:pt x="815" y="3098"/>
                    <a:pt x="807" y="3113"/>
                    <a:pt x="807" y="3140"/>
                  </a:cubicBezTo>
                  <a:cubicBezTo>
                    <a:pt x="807" y="3171"/>
                    <a:pt x="819" y="3194"/>
                    <a:pt x="838" y="3213"/>
                  </a:cubicBezTo>
                  <a:lnTo>
                    <a:pt x="842" y="3217"/>
                  </a:lnTo>
                  <a:cubicBezTo>
                    <a:pt x="880" y="3240"/>
                    <a:pt x="911" y="3275"/>
                    <a:pt x="922" y="3317"/>
                  </a:cubicBezTo>
                  <a:lnTo>
                    <a:pt x="938" y="3336"/>
                  </a:lnTo>
                  <a:lnTo>
                    <a:pt x="1149" y="3313"/>
                  </a:lnTo>
                  <a:cubicBezTo>
                    <a:pt x="1130" y="3156"/>
                    <a:pt x="1038" y="3029"/>
                    <a:pt x="957" y="2906"/>
                  </a:cubicBezTo>
                  <a:lnTo>
                    <a:pt x="915" y="2710"/>
                  </a:lnTo>
                  <a:cubicBezTo>
                    <a:pt x="784" y="2349"/>
                    <a:pt x="673" y="1987"/>
                    <a:pt x="634" y="1603"/>
                  </a:cubicBezTo>
                  <a:cubicBezTo>
                    <a:pt x="573" y="1626"/>
                    <a:pt x="511" y="1661"/>
                    <a:pt x="454" y="1699"/>
                  </a:cubicBezTo>
                  <a:cubicBezTo>
                    <a:pt x="423" y="1519"/>
                    <a:pt x="384" y="1334"/>
                    <a:pt x="250" y="1180"/>
                  </a:cubicBezTo>
                  <a:cubicBezTo>
                    <a:pt x="231" y="1104"/>
                    <a:pt x="212" y="1027"/>
                    <a:pt x="135" y="988"/>
                  </a:cubicBezTo>
                  <a:cubicBezTo>
                    <a:pt x="162" y="658"/>
                    <a:pt x="135" y="327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41"/>
            <p:cNvSpPr/>
            <p:nvPr/>
          </p:nvSpPr>
          <p:spPr>
            <a:xfrm>
              <a:off x="3703775" y="2373662"/>
              <a:ext cx="37286" cy="57418"/>
            </a:xfrm>
            <a:custGeom>
              <a:avLst/>
              <a:gdLst/>
              <a:ahLst/>
              <a:cxnLst/>
              <a:rect l="l" t="t" r="r" b="b"/>
              <a:pathLst>
                <a:path w="1202" h="1851" extrusionOk="0">
                  <a:moveTo>
                    <a:pt x="1044" y="0"/>
                  </a:moveTo>
                  <a:cubicBezTo>
                    <a:pt x="995" y="0"/>
                    <a:pt x="966" y="51"/>
                    <a:pt x="959" y="147"/>
                  </a:cubicBezTo>
                  <a:cubicBezTo>
                    <a:pt x="948" y="243"/>
                    <a:pt x="1059" y="378"/>
                    <a:pt x="848" y="401"/>
                  </a:cubicBezTo>
                  <a:cubicBezTo>
                    <a:pt x="660" y="420"/>
                    <a:pt x="613" y="520"/>
                    <a:pt x="779" y="643"/>
                  </a:cubicBezTo>
                  <a:cubicBezTo>
                    <a:pt x="971" y="781"/>
                    <a:pt x="967" y="916"/>
                    <a:pt x="832" y="1092"/>
                  </a:cubicBezTo>
                  <a:cubicBezTo>
                    <a:pt x="752" y="1196"/>
                    <a:pt x="713" y="1331"/>
                    <a:pt x="660" y="1450"/>
                  </a:cubicBezTo>
                  <a:cubicBezTo>
                    <a:pt x="590" y="1642"/>
                    <a:pt x="402" y="1588"/>
                    <a:pt x="256" y="1627"/>
                  </a:cubicBezTo>
                  <a:cubicBezTo>
                    <a:pt x="214" y="1620"/>
                    <a:pt x="164" y="1608"/>
                    <a:pt x="120" y="1608"/>
                  </a:cubicBezTo>
                  <a:cubicBezTo>
                    <a:pt x="57" y="1608"/>
                    <a:pt x="5" y="1633"/>
                    <a:pt x="2" y="1738"/>
                  </a:cubicBezTo>
                  <a:cubicBezTo>
                    <a:pt x="0" y="1829"/>
                    <a:pt x="51" y="1851"/>
                    <a:pt x="112" y="1851"/>
                  </a:cubicBezTo>
                  <a:cubicBezTo>
                    <a:pt x="146" y="1851"/>
                    <a:pt x="184" y="1843"/>
                    <a:pt x="218" y="1838"/>
                  </a:cubicBezTo>
                  <a:cubicBezTo>
                    <a:pt x="283" y="1819"/>
                    <a:pt x="337" y="1796"/>
                    <a:pt x="391" y="1761"/>
                  </a:cubicBezTo>
                  <a:cubicBezTo>
                    <a:pt x="461" y="1778"/>
                    <a:pt x="536" y="1805"/>
                    <a:pt x="603" y="1805"/>
                  </a:cubicBezTo>
                  <a:cubicBezTo>
                    <a:pt x="674" y="1805"/>
                    <a:pt x="737" y="1774"/>
                    <a:pt x="779" y="1665"/>
                  </a:cubicBezTo>
                  <a:cubicBezTo>
                    <a:pt x="836" y="1657"/>
                    <a:pt x="882" y="1607"/>
                    <a:pt x="886" y="1550"/>
                  </a:cubicBezTo>
                  <a:cubicBezTo>
                    <a:pt x="913" y="1527"/>
                    <a:pt x="932" y="1492"/>
                    <a:pt x="940" y="1454"/>
                  </a:cubicBezTo>
                  <a:cubicBezTo>
                    <a:pt x="1159" y="1012"/>
                    <a:pt x="1201" y="543"/>
                    <a:pt x="1163" y="63"/>
                  </a:cubicBezTo>
                  <a:cubicBezTo>
                    <a:pt x="1115" y="21"/>
                    <a:pt x="1076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41"/>
            <p:cNvSpPr/>
            <p:nvPr/>
          </p:nvSpPr>
          <p:spPr>
            <a:xfrm>
              <a:off x="3577369" y="2214777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0" y="9"/>
                  </a:lnTo>
                  <a:lnTo>
                    <a:pt x="8" y="9"/>
                  </a:lnTo>
                  <a:lnTo>
                    <a:pt x="8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41"/>
            <p:cNvSpPr/>
            <p:nvPr/>
          </p:nvSpPr>
          <p:spPr>
            <a:xfrm>
              <a:off x="3427294" y="2026703"/>
              <a:ext cx="14207" cy="41039"/>
            </a:xfrm>
            <a:custGeom>
              <a:avLst/>
              <a:gdLst/>
              <a:ahLst/>
              <a:cxnLst/>
              <a:rect l="l" t="t" r="r" b="b"/>
              <a:pathLst>
                <a:path w="458" h="1323" extrusionOk="0">
                  <a:moveTo>
                    <a:pt x="197" y="0"/>
                  </a:moveTo>
                  <a:lnTo>
                    <a:pt x="197" y="0"/>
                  </a:lnTo>
                  <a:cubicBezTo>
                    <a:pt x="1" y="142"/>
                    <a:pt x="81" y="338"/>
                    <a:pt x="93" y="515"/>
                  </a:cubicBezTo>
                  <a:cubicBezTo>
                    <a:pt x="89" y="554"/>
                    <a:pt x="77" y="588"/>
                    <a:pt x="74" y="627"/>
                  </a:cubicBezTo>
                  <a:cubicBezTo>
                    <a:pt x="131" y="800"/>
                    <a:pt x="170" y="980"/>
                    <a:pt x="289" y="1126"/>
                  </a:cubicBezTo>
                  <a:cubicBezTo>
                    <a:pt x="304" y="1203"/>
                    <a:pt x="270" y="1307"/>
                    <a:pt x="393" y="1322"/>
                  </a:cubicBezTo>
                  <a:lnTo>
                    <a:pt x="393" y="1122"/>
                  </a:lnTo>
                  <a:cubicBezTo>
                    <a:pt x="458" y="876"/>
                    <a:pt x="181" y="742"/>
                    <a:pt x="189" y="515"/>
                  </a:cubicBezTo>
                  <a:cubicBezTo>
                    <a:pt x="197" y="342"/>
                    <a:pt x="258" y="173"/>
                    <a:pt x="1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41"/>
            <p:cNvSpPr/>
            <p:nvPr/>
          </p:nvSpPr>
          <p:spPr>
            <a:xfrm>
              <a:off x="3520944" y="2174637"/>
              <a:ext cx="12129" cy="11850"/>
            </a:xfrm>
            <a:custGeom>
              <a:avLst/>
              <a:gdLst/>
              <a:ahLst/>
              <a:cxnLst/>
              <a:rect l="l" t="t" r="r" b="b"/>
              <a:pathLst>
                <a:path w="391" h="382" extrusionOk="0">
                  <a:moveTo>
                    <a:pt x="135" y="1"/>
                  </a:moveTo>
                  <a:cubicBezTo>
                    <a:pt x="37" y="1"/>
                    <a:pt x="0" y="70"/>
                    <a:pt x="13" y="184"/>
                  </a:cubicBezTo>
                  <a:cubicBezTo>
                    <a:pt x="98" y="227"/>
                    <a:pt x="167" y="296"/>
                    <a:pt x="213" y="380"/>
                  </a:cubicBezTo>
                  <a:cubicBezTo>
                    <a:pt x="223" y="381"/>
                    <a:pt x="232" y="381"/>
                    <a:pt x="241" y="381"/>
                  </a:cubicBezTo>
                  <a:cubicBezTo>
                    <a:pt x="391" y="381"/>
                    <a:pt x="364" y="290"/>
                    <a:pt x="309" y="188"/>
                  </a:cubicBezTo>
                  <a:lnTo>
                    <a:pt x="194" y="8"/>
                  </a:lnTo>
                  <a:cubicBezTo>
                    <a:pt x="172" y="3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1"/>
            <p:cNvSpPr/>
            <p:nvPr/>
          </p:nvSpPr>
          <p:spPr>
            <a:xfrm>
              <a:off x="3517873" y="2312056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17" y="0"/>
                  </a:moveTo>
                  <a:cubicBezTo>
                    <a:pt x="513" y="0"/>
                    <a:pt x="509" y="0"/>
                    <a:pt x="504" y="0"/>
                  </a:cubicBezTo>
                  <a:cubicBezTo>
                    <a:pt x="281" y="43"/>
                    <a:pt x="305" y="273"/>
                    <a:pt x="205" y="408"/>
                  </a:cubicBezTo>
                  <a:cubicBezTo>
                    <a:pt x="147" y="481"/>
                    <a:pt x="24" y="500"/>
                    <a:pt x="5" y="611"/>
                  </a:cubicBezTo>
                  <a:cubicBezTo>
                    <a:pt x="16" y="631"/>
                    <a:pt x="16" y="654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2"/>
                  </a:cubicBezTo>
                  <a:lnTo>
                    <a:pt x="600" y="100"/>
                  </a:lnTo>
                  <a:cubicBezTo>
                    <a:pt x="611" y="28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41"/>
            <p:cNvSpPr/>
            <p:nvPr/>
          </p:nvSpPr>
          <p:spPr>
            <a:xfrm>
              <a:off x="3488093" y="2330885"/>
              <a:ext cx="41257" cy="47678"/>
            </a:xfrm>
            <a:custGeom>
              <a:avLst/>
              <a:gdLst/>
              <a:ahLst/>
              <a:cxnLst/>
              <a:rect l="l" t="t" r="r" b="b"/>
              <a:pathLst>
                <a:path w="1330" h="1537" extrusionOk="0">
                  <a:moveTo>
                    <a:pt x="965" y="1"/>
                  </a:moveTo>
                  <a:cubicBezTo>
                    <a:pt x="888" y="158"/>
                    <a:pt x="638" y="162"/>
                    <a:pt x="630" y="385"/>
                  </a:cubicBezTo>
                  <a:cubicBezTo>
                    <a:pt x="465" y="519"/>
                    <a:pt x="254" y="627"/>
                    <a:pt x="423" y="892"/>
                  </a:cubicBezTo>
                  <a:cubicBezTo>
                    <a:pt x="131" y="992"/>
                    <a:pt x="0" y="1196"/>
                    <a:pt x="43" y="1507"/>
                  </a:cubicBezTo>
                  <a:cubicBezTo>
                    <a:pt x="60" y="1526"/>
                    <a:pt x="82" y="1536"/>
                    <a:pt x="104" y="1536"/>
                  </a:cubicBezTo>
                  <a:cubicBezTo>
                    <a:pt x="122" y="1536"/>
                    <a:pt x="139" y="1530"/>
                    <a:pt x="154" y="1518"/>
                  </a:cubicBezTo>
                  <a:lnTo>
                    <a:pt x="158" y="1511"/>
                  </a:lnTo>
                  <a:cubicBezTo>
                    <a:pt x="312" y="1326"/>
                    <a:pt x="385" y="1080"/>
                    <a:pt x="569" y="911"/>
                  </a:cubicBezTo>
                  <a:cubicBezTo>
                    <a:pt x="667" y="942"/>
                    <a:pt x="736" y="1056"/>
                    <a:pt x="845" y="1056"/>
                  </a:cubicBezTo>
                  <a:cubicBezTo>
                    <a:pt x="873" y="1056"/>
                    <a:pt x="904" y="1048"/>
                    <a:pt x="938" y="1030"/>
                  </a:cubicBezTo>
                  <a:cubicBezTo>
                    <a:pt x="972" y="1088"/>
                    <a:pt x="1011" y="1146"/>
                    <a:pt x="1042" y="1200"/>
                  </a:cubicBezTo>
                  <a:cubicBezTo>
                    <a:pt x="1060" y="1226"/>
                    <a:pt x="1089" y="1241"/>
                    <a:pt x="1118" y="1241"/>
                  </a:cubicBezTo>
                  <a:cubicBezTo>
                    <a:pt x="1131" y="1241"/>
                    <a:pt x="1145" y="1238"/>
                    <a:pt x="1157" y="1230"/>
                  </a:cubicBezTo>
                  <a:lnTo>
                    <a:pt x="1172" y="1215"/>
                  </a:lnTo>
                  <a:cubicBezTo>
                    <a:pt x="1280" y="1088"/>
                    <a:pt x="1330" y="954"/>
                    <a:pt x="1153" y="834"/>
                  </a:cubicBezTo>
                  <a:lnTo>
                    <a:pt x="976" y="788"/>
                  </a:lnTo>
                  <a:cubicBezTo>
                    <a:pt x="711" y="723"/>
                    <a:pt x="715" y="589"/>
                    <a:pt x="869" y="412"/>
                  </a:cubicBezTo>
                  <a:cubicBezTo>
                    <a:pt x="992" y="320"/>
                    <a:pt x="953" y="181"/>
                    <a:pt x="961" y="6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41"/>
            <p:cNvSpPr/>
            <p:nvPr/>
          </p:nvSpPr>
          <p:spPr>
            <a:xfrm>
              <a:off x="3560215" y="2310660"/>
              <a:ext cx="8437" cy="9430"/>
            </a:xfrm>
            <a:custGeom>
              <a:avLst/>
              <a:gdLst/>
              <a:ahLst/>
              <a:cxnLst/>
              <a:rect l="l" t="t" r="r" b="b"/>
              <a:pathLst>
                <a:path w="272" h="304" extrusionOk="0">
                  <a:moveTo>
                    <a:pt x="189" y="0"/>
                  </a:moveTo>
                  <a:cubicBezTo>
                    <a:pt x="149" y="0"/>
                    <a:pt x="98" y="37"/>
                    <a:pt x="54" y="49"/>
                  </a:cubicBezTo>
                  <a:cubicBezTo>
                    <a:pt x="50" y="145"/>
                    <a:pt x="0" y="276"/>
                    <a:pt x="115" y="299"/>
                  </a:cubicBezTo>
                  <a:cubicBezTo>
                    <a:pt x="128" y="302"/>
                    <a:pt x="140" y="304"/>
                    <a:pt x="151" y="304"/>
                  </a:cubicBezTo>
                  <a:cubicBezTo>
                    <a:pt x="245" y="304"/>
                    <a:pt x="271" y="193"/>
                    <a:pt x="258" y="103"/>
                  </a:cubicBezTo>
                  <a:cubicBezTo>
                    <a:pt x="247" y="24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41"/>
            <p:cNvSpPr/>
            <p:nvPr/>
          </p:nvSpPr>
          <p:spPr>
            <a:xfrm>
              <a:off x="3484278" y="2127301"/>
              <a:ext cx="37565" cy="44266"/>
            </a:xfrm>
            <a:custGeom>
              <a:avLst/>
              <a:gdLst/>
              <a:ahLst/>
              <a:cxnLst/>
              <a:rect l="l" t="t" r="r" b="b"/>
              <a:pathLst>
                <a:path w="1211" h="1427" extrusionOk="0">
                  <a:moveTo>
                    <a:pt x="77" y="0"/>
                  </a:moveTo>
                  <a:cubicBezTo>
                    <a:pt x="0" y="100"/>
                    <a:pt x="12" y="204"/>
                    <a:pt x="70" y="304"/>
                  </a:cubicBezTo>
                  <a:lnTo>
                    <a:pt x="281" y="496"/>
                  </a:lnTo>
                  <a:cubicBezTo>
                    <a:pt x="300" y="511"/>
                    <a:pt x="327" y="519"/>
                    <a:pt x="354" y="519"/>
                  </a:cubicBezTo>
                  <a:cubicBezTo>
                    <a:pt x="369" y="684"/>
                    <a:pt x="538" y="761"/>
                    <a:pt x="584" y="903"/>
                  </a:cubicBezTo>
                  <a:cubicBezTo>
                    <a:pt x="642" y="961"/>
                    <a:pt x="615" y="1069"/>
                    <a:pt x="704" y="1111"/>
                  </a:cubicBezTo>
                  <a:cubicBezTo>
                    <a:pt x="800" y="1211"/>
                    <a:pt x="930" y="1284"/>
                    <a:pt x="976" y="1426"/>
                  </a:cubicBezTo>
                  <a:cubicBezTo>
                    <a:pt x="995" y="1426"/>
                    <a:pt x="1014" y="1427"/>
                    <a:pt x="1032" y="1427"/>
                  </a:cubicBezTo>
                  <a:cubicBezTo>
                    <a:pt x="1096" y="1427"/>
                    <a:pt x="1157" y="1420"/>
                    <a:pt x="1211" y="1357"/>
                  </a:cubicBezTo>
                  <a:cubicBezTo>
                    <a:pt x="896" y="1134"/>
                    <a:pt x="773" y="754"/>
                    <a:pt x="492" y="500"/>
                  </a:cubicBezTo>
                  <a:cubicBezTo>
                    <a:pt x="470" y="415"/>
                    <a:pt x="412" y="401"/>
                    <a:pt x="347" y="401"/>
                  </a:cubicBezTo>
                  <a:cubicBezTo>
                    <a:pt x="324" y="401"/>
                    <a:pt x="300" y="403"/>
                    <a:pt x="277" y="404"/>
                  </a:cubicBezTo>
                  <a:cubicBezTo>
                    <a:pt x="277" y="235"/>
                    <a:pt x="273" y="7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41"/>
            <p:cNvSpPr/>
            <p:nvPr/>
          </p:nvSpPr>
          <p:spPr>
            <a:xfrm>
              <a:off x="3486418" y="2127177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41"/>
            <p:cNvSpPr/>
            <p:nvPr/>
          </p:nvSpPr>
          <p:spPr>
            <a:xfrm>
              <a:off x="3890764" y="2384488"/>
              <a:ext cx="12160" cy="5708"/>
            </a:xfrm>
            <a:custGeom>
              <a:avLst/>
              <a:gdLst/>
              <a:ahLst/>
              <a:cxnLst/>
              <a:rect l="l" t="t" r="r" b="b"/>
              <a:pathLst>
                <a:path w="392" h="184" extrusionOk="0">
                  <a:moveTo>
                    <a:pt x="152" y="1"/>
                  </a:moveTo>
                  <a:cubicBezTo>
                    <a:pt x="106" y="1"/>
                    <a:pt x="58" y="25"/>
                    <a:pt x="4" y="90"/>
                  </a:cubicBezTo>
                  <a:cubicBezTo>
                    <a:pt x="0" y="148"/>
                    <a:pt x="19" y="182"/>
                    <a:pt x="66" y="182"/>
                  </a:cubicBezTo>
                  <a:cubicBezTo>
                    <a:pt x="75" y="182"/>
                    <a:pt x="85" y="181"/>
                    <a:pt x="96" y="179"/>
                  </a:cubicBezTo>
                  <a:cubicBezTo>
                    <a:pt x="100" y="178"/>
                    <a:pt x="105" y="178"/>
                    <a:pt x="109" y="178"/>
                  </a:cubicBezTo>
                  <a:cubicBezTo>
                    <a:pt x="146" y="178"/>
                    <a:pt x="184" y="184"/>
                    <a:pt x="224" y="184"/>
                  </a:cubicBezTo>
                  <a:cubicBezTo>
                    <a:pt x="276" y="184"/>
                    <a:pt x="332" y="174"/>
                    <a:pt x="392" y="129"/>
                  </a:cubicBezTo>
                  <a:cubicBezTo>
                    <a:pt x="306" y="75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41"/>
            <p:cNvSpPr/>
            <p:nvPr/>
          </p:nvSpPr>
          <p:spPr>
            <a:xfrm>
              <a:off x="3534685" y="2359610"/>
              <a:ext cx="8872" cy="18023"/>
            </a:xfrm>
            <a:custGeom>
              <a:avLst/>
              <a:gdLst/>
              <a:ahLst/>
              <a:cxnLst/>
              <a:rect l="l" t="t" r="r" b="b"/>
              <a:pathLst>
                <a:path w="286" h="581" extrusionOk="0">
                  <a:moveTo>
                    <a:pt x="162" y="1"/>
                  </a:moveTo>
                  <a:cubicBezTo>
                    <a:pt x="1" y="85"/>
                    <a:pt x="78" y="247"/>
                    <a:pt x="51" y="373"/>
                  </a:cubicBezTo>
                  <a:lnTo>
                    <a:pt x="70" y="581"/>
                  </a:lnTo>
                  <a:cubicBezTo>
                    <a:pt x="166" y="554"/>
                    <a:pt x="174" y="469"/>
                    <a:pt x="189" y="393"/>
                  </a:cubicBezTo>
                  <a:cubicBezTo>
                    <a:pt x="227" y="258"/>
                    <a:pt x="285" y="120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41"/>
            <p:cNvSpPr/>
            <p:nvPr/>
          </p:nvSpPr>
          <p:spPr>
            <a:xfrm>
              <a:off x="3787281" y="2465698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1"/>
                  </a:moveTo>
                  <a:lnTo>
                    <a:pt x="4" y="293"/>
                  </a:lnTo>
                  <a:cubicBezTo>
                    <a:pt x="178" y="326"/>
                    <a:pt x="340" y="406"/>
                    <a:pt x="519" y="406"/>
                  </a:cubicBezTo>
                  <a:cubicBezTo>
                    <a:pt x="545" y="406"/>
                    <a:pt x="572" y="404"/>
                    <a:pt x="600" y="400"/>
                  </a:cubicBezTo>
                  <a:lnTo>
                    <a:pt x="1107" y="389"/>
                  </a:lnTo>
                  <a:cubicBezTo>
                    <a:pt x="1268" y="385"/>
                    <a:pt x="1418" y="362"/>
                    <a:pt x="1514" y="170"/>
                  </a:cubicBezTo>
                  <a:cubicBezTo>
                    <a:pt x="1497" y="167"/>
                    <a:pt x="1481" y="166"/>
                    <a:pt x="1466" y="166"/>
                  </a:cubicBezTo>
                  <a:cubicBezTo>
                    <a:pt x="1322" y="166"/>
                    <a:pt x="1233" y="268"/>
                    <a:pt x="1115" y="289"/>
                  </a:cubicBezTo>
                  <a:cubicBezTo>
                    <a:pt x="1061" y="252"/>
                    <a:pt x="1003" y="243"/>
                    <a:pt x="944" y="243"/>
                  </a:cubicBezTo>
                  <a:cubicBezTo>
                    <a:pt x="881" y="243"/>
                    <a:pt x="817" y="253"/>
                    <a:pt x="753" y="253"/>
                  </a:cubicBezTo>
                  <a:cubicBezTo>
                    <a:pt x="701" y="253"/>
                    <a:pt x="649" y="246"/>
                    <a:pt x="600" y="2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41"/>
            <p:cNvSpPr/>
            <p:nvPr/>
          </p:nvSpPr>
          <p:spPr>
            <a:xfrm>
              <a:off x="3584503" y="2327535"/>
              <a:ext cx="6948" cy="5584"/>
            </a:xfrm>
            <a:custGeom>
              <a:avLst/>
              <a:gdLst/>
              <a:ahLst/>
              <a:cxnLst/>
              <a:rect l="l" t="t" r="r" b="b"/>
              <a:pathLst>
                <a:path w="224" h="180" extrusionOk="0">
                  <a:moveTo>
                    <a:pt x="109" y="0"/>
                  </a:moveTo>
                  <a:cubicBezTo>
                    <a:pt x="57" y="0"/>
                    <a:pt x="8" y="37"/>
                    <a:pt x="1" y="93"/>
                  </a:cubicBezTo>
                  <a:lnTo>
                    <a:pt x="1" y="109"/>
                  </a:lnTo>
                  <a:cubicBezTo>
                    <a:pt x="7" y="149"/>
                    <a:pt x="31" y="179"/>
                    <a:pt x="66" y="179"/>
                  </a:cubicBezTo>
                  <a:cubicBezTo>
                    <a:pt x="75" y="179"/>
                    <a:pt x="84" y="178"/>
                    <a:pt x="93" y="174"/>
                  </a:cubicBezTo>
                  <a:cubicBezTo>
                    <a:pt x="135" y="159"/>
                    <a:pt x="170" y="128"/>
                    <a:pt x="193" y="89"/>
                  </a:cubicBezTo>
                  <a:cubicBezTo>
                    <a:pt x="224" y="32"/>
                    <a:pt x="170" y="1"/>
                    <a:pt x="124" y="1"/>
                  </a:cubicBezTo>
                  <a:cubicBezTo>
                    <a:pt x="119" y="0"/>
                    <a:pt x="114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41"/>
            <p:cNvSpPr/>
            <p:nvPr/>
          </p:nvSpPr>
          <p:spPr>
            <a:xfrm>
              <a:off x="3306937" y="2131954"/>
              <a:ext cx="7259" cy="10764"/>
            </a:xfrm>
            <a:custGeom>
              <a:avLst/>
              <a:gdLst/>
              <a:ahLst/>
              <a:cxnLst/>
              <a:rect l="l" t="t" r="r" b="b"/>
              <a:pathLst>
                <a:path w="234" h="347" extrusionOk="0">
                  <a:moveTo>
                    <a:pt x="53" y="0"/>
                  </a:moveTo>
                  <a:lnTo>
                    <a:pt x="53" y="0"/>
                  </a:lnTo>
                  <a:cubicBezTo>
                    <a:pt x="34" y="194"/>
                    <a:pt x="0" y="346"/>
                    <a:pt x="218" y="346"/>
                  </a:cubicBezTo>
                  <a:cubicBezTo>
                    <a:pt x="221" y="346"/>
                    <a:pt x="223" y="346"/>
                    <a:pt x="226" y="346"/>
                  </a:cubicBezTo>
                  <a:cubicBezTo>
                    <a:pt x="234" y="315"/>
                    <a:pt x="234" y="288"/>
                    <a:pt x="230" y="258"/>
                  </a:cubicBezTo>
                  <a:cubicBezTo>
                    <a:pt x="176" y="181"/>
                    <a:pt x="130" y="112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41"/>
            <p:cNvSpPr/>
            <p:nvPr/>
          </p:nvSpPr>
          <p:spPr>
            <a:xfrm>
              <a:off x="3629948" y="2410699"/>
              <a:ext cx="32788" cy="11043"/>
            </a:xfrm>
            <a:custGeom>
              <a:avLst/>
              <a:gdLst/>
              <a:ahLst/>
              <a:cxnLst/>
              <a:rect l="l" t="t" r="r" b="b"/>
              <a:pathLst>
                <a:path w="1057" h="356" extrusionOk="0">
                  <a:moveTo>
                    <a:pt x="210" y="1"/>
                  </a:moveTo>
                  <a:cubicBezTo>
                    <a:pt x="141" y="1"/>
                    <a:pt x="95" y="74"/>
                    <a:pt x="62" y="144"/>
                  </a:cubicBezTo>
                  <a:cubicBezTo>
                    <a:pt x="0" y="290"/>
                    <a:pt x="135" y="321"/>
                    <a:pt x="223" y="333"/>
                  </a:cubicBezTo>
                  <a:cubicBezTo>
                    <a:pt x="373" y="349"/>
                    <a:pt x="523" y="355"/>
                    <a:pt x="673" y="355"/>
                  </a:cubicBezTo>
                  <a:cubicBezTo>
                    <a:pt x="738" y="355"/>
                    <a:pt x="803" y="354"/>
                    <a:pt x="868" y="352"/>
                  </a:cubicBezTo>
                  <a:cubicBezTo>
                    <a:pt x="1057" y="340"/>
                    <a:pt x="1057" y="202"/>
                    <a:pt x="1030" y="64"/>
                  </a:cubicBezTo>
                  <a:lnTo>
                    <a:pt x="1030" y="64"/>
                  </a:lnTo>
                  <a:lnTo>
                    <a:pt x="419" y="71"/>
                  </a:lnTo>
                  <a:cubicBezTo>
                    <a:pt x="388" y="64"/>
                    <a:pt x="357" y="60"/>
                    <a:pt x="327" y="60"/>
                  </a:cubicBezTo>
                  <a:cubicBezTo>
                    <a:pt x="282" y="17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41"/>
            <p:cNvSpPr/>
            <p:nvPr/>
          </p:nvSpPr>
          <p:spPr>
            <a:xfrm>
              <a:off x="3622193" y="2252591"/>
              <a:ext cx="263918" cy="138287"/>
            </a:xfrm>
            <a:custGeom>
              <a:avLst/>
              <a:gdLst/>
              <a:ahLst/>
              <a:cxnLst/>
              <a:rect l="l" t="t" r="r" b="b"/>
              <a:pathLst>
                <a:path w="8508" h="4458" extrusionOk="0">
                  <a:moveTo>
                    <a:pt x="1484" y="1218"/>
                  </a:moveTo>
                  <a:lnTo>
                    <a:pt x="1472" y="1249"/>
                  </a:lnTo>
                  <a:lnTo>
                    <a:pt x="1460" y="1249"/>
                  </a:lnTo>
                  <a:cubicBezTo>
                    <a:pt x="1464" y="1245"/>
                    <a:pt x="1476" y="1226"/>
                    <a:pt x="1484" y="1218"/>
                  </a:cubicBezTo>
                  <a:close/>
                  <a:moveTo>
                    <a:pt x="6779" y="3858"/>
                  </a:moveTo>
                  <a:cubicBezTo>
                    <a:pt x="6802" y="3893"/>
                    <a:pt x="6825" y="3927"/>
                    <a:pt x="6844" y="3966"/>
                  </a:cubicBezTo>
                  <a:cubicBezTo>
                    <a:pt x="6856" y="3977"/>
                    <a:pt x="6859" y="3992"/>
                    <a:pt x="6863" y="4008"/>
                  </a:cubicBezTo>
                  <a:cubicBezTo>
                    <a:pt x="6844" y="3992"/>
                    <a:pt x="6821" y="3973"/>
                    <a:pt x="6798" y="3958"/>
                  </a:cubicBezTo>
                  <a:lnTo>
                    <a:pt x="6683" y="3893"/>
                  </a:lnTo>
                  <a:cubicBezTo>
                    <a:pt x="6713" y="3889"/>
                    <a:pt x="6748" y="3873"/>
                    <a:pt x="6779" y="3858"/>
                  </a:cubicBezTo>
                  <a:close/>
                  <a:moveTo>
                    <a:pt x="77" y="0"/>
                  </a:moveTo>
                  <a:cubicBezTo>
                    <a:pt x="81" y="35"/>
                    <a:pt x="81" y="65"/>
                    <a:pt x="85" y="96"/>
                  </a:cubicBezTo>
                  <a:cubicBezTo>
                    <a:pt x="19" y="227"/>
                    <a:pt x="0" y="342"/>
                    <a:pt x="177" y="396"/>
                  </a:cubicBezTo>
                  <a:lnTo>
                    <a:pt x="181" y="400"/>
                  </a:lnTo>
                  <a:lnTo>
                    <a:pt x="208" y="377"/>
                  </a:lnTo>
                  <a:lnTo>
                    <a:pt x="212" y="377"/>
                  </a:lnTo>
                  <a:lnTo>
                    <a:pt x="189" y="403"/>
                  </a:lnTo>
                  <a:cubicBezTo>
                    <a:pt x="231" y="526"/>
                    <a:pt x="342" y="611"/>
                    <a:pt x="465" y="626"/>
                  </a:cubicBezTo>
                  <a:lnTo>
                    <a:pt x="469" y="626"/>
                  </a:lnTo>
                  <a:lnTo>
                    <a:pt x="573" y="730"/>
                  </a:lnTo>
                  <a:cubicBezTo>
                    <a:pt x="692" y="876"/>
                    <a:pt x="811" y="1022"/>
                    <a:pt x="988" y="1111"/>
                  </a:cubicBezTo>
                  <a:cubicBezTo>
                    <a:pt x="1026" y="1187"/>
                    <a:pt x="1095" y="1245"/>
                    <a:pt x="1180" y="1260"/>
                  </a:cubicBezTo>
                  <a:lnTo>
                    <a:pt x="1276" y="1326"/>
                  </a:lnTo>
                  <a:lnTo>
                    <a:pt x="1557" y="1533"/>
                  </a:lnTo>
                  <a:cubicBezTo>
                    <a:pt x="1572" y="1591"/>
                    <a:pt x="1614" y="1633"/>
                    <a:pt x="1676" y="1645"/>
                  </a:cubicBezTo>
                  <a:cubicBezTo>
                    <a:pt x="1756" y="1691"/>
                    <a:pt x="1841" y="1745"/>
                    <a:pt x="1925" y="1787"/>
                  </a:cubicBezTo>
                  <a:cubicBezTo>
                    <a:pt x="2294" y="1979"/>
                    <a:pt x="2579" y="2321"/>
                    <a:pt x="3001" y="2432"/>
                  </a:cubicBezTo>
                  <a:cubicBezTo>
                    <a:pt x="3351" y="2648"/>
                    <a:pt x="3728" y="2813"/>
                    <a:pt x="4127" y="2920"/>
                  </a:cubicBezTo>
                  <a:cubicBezTo>
                    <a:pt x="4339" y="3036"/>
                    <a:pt x="4569" y="3124"/>
                    <a:pt x="4804" y="3170"/>
                  </a:cubicBezTo>
                  <a:cubicBezTo>
                    <a:pt x="4804" y="3197"/>
                    <a:pt x="4811" y="3220"/>
                    <a:pt x="4827" y="3239"/>
                  </a:cubicBezTo>
                  <a:lnTo>
                    <a:pt x="4976" y="3224"/>
                  </a:lnTo>
                  <a:cubicBezTo>
                    <a:pt x="4976" y="3239"/>
                    <a:pt x="4980" y="3255"/>
                    <a:pt x="4980" y="3262"/>
                  </a:cubicBezTo>
                  <a:cubicBezTo>
                    <a:pt x="5038" y="3412"/>
                    <a:pt x="5165" y="3524"/>
                    <a:pt x="5318" y="3554"/>
                  </a:cubicBezTo>
                  <a:cubicBezTo>
                    <a:pt x="5501" y="3584"/>
                    <a:pt x="5679" y="3677"/>
                    <a:pt x="5867" y="3677"/>
                  </a:cubicBezTo>
                  <a:cubicBezTo>
                    <a:pt x="5924" y="3677"/>
                    <a:pt x="5982" y="3668"/>
                    <a:pt x="6041" y="3647"/>
                  </a:cubicBezTo>
                  <a:cubicBezTo>
                    <a:pt x="6060" y="3697"/>
                    <a:pt x="6099" y="3735"/>
                    <a:pt x="6145" y="3762"/>
                  </a:cubicBezTo>
                  <a:cubicBezTo>
                    <a:pt x="6091" y="3777"/>
                    <a:pt x="6037" y="3785"/>
                    <a:pt x="5983" y="3797"/>
                  </a:cubicBezTo>
                  <a:cubicBezTo>
                    <a:pt x="5941" y="3766"/>
                    <a:pt x="5895" y="3747"/>
                    <a:pt x="5841" y="3747"/>
                  </a:cubicBezTo>
                  <a:cubicBezTo>
                    <a:pt x="5803" y="3747"/>
                    <a:pt x="5764" y="3758"/>
                    <a:pt x="5730" y="3766"/>
                  </a:cubicBezTo>
                  <a:cubicBezTo>
                    <a:pt x="5668" y="3754"/>
                    <a:pt x="5599" y="3747"/>
                    <a:pt x="5541" y="3735"/>
                  </a:cubicBezTo>
                  <a:cubicBezTo>
                    <a:pt x="5476" y="3608"/>
                    <a:pt x="5345" y="3647"/>
                    <a:pt x="5242" y="3624"/>
                  </a:cubicBezTo>
                  <a:cubicBezTo>
                    <a:pt x="5242" y="3601"/>
                    <a:pt x="5242" y="3570"/>
                    <a:pt x="5230" y="3547"/>
                  </a:cubicBezTo>
                  <a:cubicBezTo>
                    <a:pt x="5134" y="3581"/>
                    <a:pt x="5138" y="3650"/>
                    <a:pt x="5157" y="3727"/>
                  </a:cubicBezTo>
                  <a:lnTo>
                    <a:pt x="5245" y="3727"/>
                  </a:lnTo>
                  <a:lnTo>
                    <a:pt x="5549" y="3739"/>
                  </a:lnTo>
                  <a:cubicBezTo>
                    <a:pt x="5561" y="3785"/>
                    <a:pt x="5595" y="3820"/>
                    <a:pt x="5645" y="3835"/>
                  </a:cubicBezTo>
                  <a:cubicBezTo>
                    <a:pt x="5645" y="3870"/>
                    <a:pt x="5637" y="3900"/>
                    <a:pt x="5637" y="3939"/>
                  </a:cubicBezTo>
                  <a:cubicBezTo>
                    <a:pt x="5668" y="3954"/>
                    <a:pt x="5703" y="3958"/>
                    <a:pt x="5733" y="3958"/>
                  </a:cubicBezTo>
                  <a:cubicBezTo>
                    <a:pt x="6129" y="4131"/>
                    <a:pt x="6556" y="4196"/>
                    <a:pt x="6975" y="4265"/>
                  </a:cubicBezTo>
                  <a:cubicBezTo>
                    <a:pt x="6998" y="4261"/>
                    <a:pt x="7017" y="4261"/>
                    <a:pt x="7040" y="4261"/>
                  </a:cubicBezTo>
                  <a:cubicBezTo>
                    <a:pt x="7040" y="4292"/>
                    <a:pt x="7055" y="4319"/>
                    <a:pt x="7075" y="4338"/>
                  </a:cubicBezTo>
                  <a:cubicBezTo>
                    <a:pt x="7152" y="4437"/>
                    <a:pt x="7252" y="4447"/>
                    <a:pt x="7352" y="4447"/>
                  </a:cubicBezTo>
                  <a:cubicBezTo>
                    <a:pt x="7378" y="4447"/>
                    <a:pt x="7404" y="4446"/>
                    <a:pt x="7430" y="4446"/>
                  </a:cubicBezTo>
                  <a:cubicBezTo>
                    <a:pt x="7473" y="4446"/>
                    <a:pt x="7515" y="4448"/>
                    <a:pt x="7555" y="4457"/>
                  </a:cubicBezTo>
                  <a:cubicBezTo>
                    <a:pt x="7647" y="4427"/>
                    <a:pt x="7770" y="4415"/>
                    <a:pt x="7651" y="4273"/>
                  </a:cubicBezTo>
                  <a:cubicBezTo>
                    <a:pt x="7597" y="4208"/>
                    <a:pt x="7570" y="4127"/>
                    <a:pt x="7566" y="4042"/>
                  </a:cubicBezTo>
                  <a:lnTo>
                    <a:pt x="7670" y="4031"/>
                  </a:lnTo>
                  <a:cubicBezTo>
                    <a:pt x="7682" y="4081"/>
                    <a:pt x="7724" y="4119"/>
                    <a:pt x="7778" y="4119"/>
                  </a:cubicBezTo>
                  <a:cubicBezTo>
                    <a:pt x="7805" y="4131"/>
                    <a:pt x="7835" y="4142"/>
                    <a:pt x="7866" y="4146"/>
                  </a:cubicBezTo>
                  <a:lnTo>
                    <a:pt x="8270" y="4350"/>
                  </a:lnTo>
                  <a:lnTo>
                    <a:pt x="8270" y="4350"/>
                  </a:lnTo>
                  <a:lnTo>
                    <a:pt x="8266" y="4334"/>
                  </a:lnTo>
                  <a:cubicBezTo>
                    <a:pt x="8274" y="4333"/>
                    <a:pt x="8283" y="4332"/>
                    <a:pt x="8292" y="4332"/>
                  </a:cubicBezTo>
                  <a:cubicBezTo>
                    <a:pt x="8332" y="4332"/>
                    <a:pt x="8378" y="4344"/>
                    <a:pt x="8418" y="4344"/>
                  </a:cubicBezTo>
                  <a:cubicBezTo>
                    <a:pt x="8465" y="4344"/>
                    <a:pt x="8502" y="4328"/>
                    <a:pt x="8508" y="4258"/>
                  </a:cubicBezTo>
                  <a:cubicBezTo>
                    <a:pt x="8496" y="4156"/>
                    <a:pt x="8404" y="4141"/>
                    <a:pt x="8314" y="4141"/>
                  </a:cubicBezTo>
                  <a:cubicBezTo>
                    <a:pt x="8293" y="4141"/>
                    <a:pt x="8271" y="4142"/>
                    <a:pt x="8250" y="4142"/>
                  </a:cubicBezTo>
                  <a:cubicBezTo>
                    <a:pt x="8196" y="4102"/>
                    <a:pt x="8148" y="4047"/>
                    <a:pt x="8078" y="4047"/>
                  </a:cubicBezTo>
                  <a:cubicBezTo>
                    <a:pt x="8068" y="4047"/>
                    <a:pt x="8058" y="4048"/>
                    <a:pt x="8047" y="4050"/>
                  </a:cubicBezTo>
                  <a:cubicBezTo>
                    <a:pt x="7946" y="4004"/>
                    <a:pt x="7853" y="3939"/>
                    <a:pt x="7744" y="3939"/>
                  </a:cubicBezTo>
                  <a:cubicBezTo>
                    <a:pt x="7715" y="3939"/>
                    <a:pt x="7686" y="3944"/>
                    <a:pt x="7655" y="3954"/>
                  </a:cubicBezTo>
                  <a:lnTo>
                    <a:pt x="7551" y="3935"/>
                  </a:lnTo>
                  <a:cubicBezTo>
                    <a:pt x="7512" y="3872"/>
                    <a:pt x="7441" y="3834"/>
                    <a:pt x="7365" y="3834"/>
                  </a:cubicBezTo>
                  <a:cubicBezTo>
                    <a:pt x="7358" y="3834"/>
                    <a:pt x="7351" y="3834"/>
                    <a:pt x="7344" y="3835"/>
                  </a:cubicBezTo>
                  <a:cubicBezTo>
                    <a:pt x="7290" y="3762"/>
                    <a:pt x="7221" y="3758"/>
                    <a:pt x="7136" y="3758"/>
                  </a:cubicBezTo>
                  <a:cubicBezTo>
                    <a:pt x="7010" y="3741"/>
                    <a:pt x="6907" y="3644"/>
                    <a:pt x="6773" y="3644"/>
                  </a:cubicBezTo>
                  <a:cubicBezTo>
                    <a:pt x="6760" y="3644"/>
                    <a:pt x="6746" y="3645"/>
                    <a:pt x="6733" y="3647"/>
                  </a:cubicBezTo>
                  <a:cubicBezTo>
                    <a:pt x="6611" y="3640"/>
                    <a:pt x="6510" y="3541"/>
                    <a:pt x="6388" y="3541"/>
                  </a:cubicBezTo>
                  <a:cubicBezTo>
                    <a:pt x="6371" y="3541"/>
                    <a:pt x="6354" y="3543"/>
                    <a:pt x="6337" y="3547"/>
                  </a:cubicBezTo>
                  <a:cubicBezTo>
                    <a:pt x="6249" y="3492"/>
                    <a:pt x="6165" y="3427"/>
                    <a:pt x="6055" y="3427"/>
                  </a:cubicBezTo>
                  <a:cubicBezTo>
                    <a:pt x="6049" y="3427"/>
                    <a:pt x="6043" y="3427"/>
                    <a:pt x="6037" y="3428"/>
                  </a:cubicBezTo>
                  <a:cubicBezTo>
                    <a:pt x="5695" y="3293"/>
                    <a:pt x="5368" y="3128"/>
                    <a:pt x="5011" y="3043"/>
                  </a:cubicBezTo>
                  <a:cubicBezTo>
                    <a:pt x="4988" y="3027"/>
                    <a:pt x="4964" y="3016"/>
                    <a:pt x="4938" y="3016"/>
                  </a:cubicBezTo>
                  <a:cubicBezTo>
                    <a:pt x="4934" y="3016"/>
                    <a:pt x="4930" y="3016"/>
                    <a:pt x="4927" y="3016"/>
                  </a:cubicBezTo>
                  <a:cubicBezTo>
                    <a:pt x="4792" y="2859"/>
                    <a:pt x="4608" y="2840"/>
                    <a:pt x="4415" y="2820"/>
                  </a:cubicBezTo>
                  <a:lnTo>
                    <a:pt x="3205" y="2321"/>
                  </a:lnTo>
                  <a:lnTo>
                    <a:pt x="2283" y="1741"/>
                  </a:lnTo>
                  <a:cubicBezTo>
                    <a:pt x="2271" y="1721"/>
                    <a:pt x="2249" y="1711"/>
                    <a:pt x="2227" y="1711"/>
                  </a:cubicBezTo>
                  <a:cubicBezTo>
                    <a:pt x="2215" y="1711"/>
                    <a:pt x="2202" y="1714"/>
                    <a:pt x="2191" y="1721"/>
                  </a:cubicBezTo>
                  <a:cubicBezTo>
                    <a:pt x="2114" y="1664"/>
                    <a:pt x="2091" y="1552"/>
                    <a:pt x="1979" y="1533"/>
                  </a:cubicBezTo>
                  <a:lnTo>
                    <a:pt x="1795" y="1510"/>
                  </a:lnTo>
                  <a:lnTo>
                    <a:pt x="1484" y="1210"/>
                  </a:lnTo>
                  <a:cubicBezTo>
                    <a:pt x="1268" y="915"/>
                    <a:pt x="880" y="818"/>
                    <a:pt x="673" y="511"/>
                  </a:cubicBezTo>
                  <a:cubicBezTo>
                    <a:pt x="637" y="456"/>
                    <a:pt x="601" y="414"/>
                    <a:pt x="560" y="414"/>
                  </a:cubicBezTo>
                  <a:cubicBezTo>
                    <a:pt x="531" y="414"/>
                    <a:pt x="499" y="437"/>
                    <a:pt x="465" y="492"/>
                  </a:cubicBezTo>
                  <a:lnTo>
                    <a:pt x="465" y="488"/>
                  </a:lnTo>
                  <a:cubicBezTo>
                    <a:pt x="342" y="380"/>
                    <a:pt x="404" y="134"/>
                    <a:pt x="181" y="96"/>
                  </a:cubicBezTo>
                  <a:cubicBezTo>
                    <a:pt x="177" y="46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41"/>
            <p:cNvSpPr/>
            <p:nvPr/>
          </p:nvSpPr>
          <p:spPr>
            <a:xfrm>
              <a:off x="3664628" y="2406171"/>
              <a:ext cx="6638" cy="7228"/>
            </a:xfrm>
            <a:custGeom>
              <a:avLst/>
              <a:gdLst/>
              <a:ahLst/>
              <a:cxnLst/>
              <a:rect l="l" t="t" r="r" b="b"/>
              <a:pathLst>
                <a:path w="214" h="233" extrusionOk="0">
                  <a:moveTo>
                    <a:pt x="178" y="1"/>
                  </a:moveTo>
                  <a:cubicBezTo>
                    <a:pt x="52" y="1"/>
                    <a:pt x="15" y="92"/>
                    <a:pt x="0" y="210"/>
                  </a:cubicBezTo>
                  <a:cubicBezTo>
                    <a:pt x="43" y="226"/>
                    <a:pt x="76" y="233"/>
                    <a:pt x="102" y="233"/>
                  </a:cubicBezTo>
                  <a:cubicBezTo>
                    <a:pt x="213" y="233"/>
                    <a:pt x="195" y="105"/>
                    <a:pt x="208" y="2"/>
                  </a:cubicBezTo>
                  <a:cubicBezTo>
                    <a:pt x="197" y="1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41"/>
            <p:cNvSpPr/>
            <p:nvPr/>
          </p:nvSpPr>
          <p:spPr>
            <a:xfrm>
              <a:off x="3515019" y="2293351"/>
              <a:ext cx="12439" cy="9399"/>
            </a:xfrm>
            <a:custGeom>
              <a:avLst/>
              <a:gdLst/>
              <a:ahLst/>
              <a:cxnLst/>
              <a:rect l="l" t="t" r="r" b="b"/>
              <a:pathLst>
                <a:path w="401" h="303" extrusionOk="0">
                  <a:moveTo>
                    <a:pt x="185" y="0"/>
                  </a:moveTo>
                  <a:lnTo>
                    <a:pt x="185" y="0"/>
                  </a:lnTo>
                  <a:cubicBezTo>
                    <a:pt x="189" y="27"/>
                    <a:pt x="185" y="58"/>
                    <a:pt x="170" y="85"/>
                  </a:cubicBezTo>
                  <a:cubicBezTo>
                    <a:pt x="97" y="123"/>
                    <a:pt x="1" y="196"/>
                    <a:pt x="55" y="258"/>
                  </a:cubicBezTo>
                  <a:cubicBezTo>
                    <a:pt x="81" y="289"/>
                    <a:pt x="113" y="302"/>
                    <a:pt x="147" y="302"/>
                  </a:cubicBezTo>
                  <a:cubicBezTo>
                    <a:pt x="199" y="302"/>
                    <a:pt x="256" y="269"/>
                    <a:pt x="300" y="219"/>
                  </a:cubicBezTo>
                  <a:lnTo>
                    <a:pt x="400" y="10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41"/>
            <p:cNvSpPr/>
            <p:nvPr/>
          </p:nvSpPr>
          <p:spPr>
            <a:xfrm>
              <a:off x="3428256" y="2301540"/>
              <a:ext cx="5149" cy="6142"/>
            </a:xfrm>
            <a:custGeom>
              <a:avLst/>
              <a:gdLst/>
              <a:ahLst/>
              <a:cxnLst/>
              <a:rect l="l" t="t" r="r" b="b"/>
              <a:pathLst>
                <a:path w="166" h="198" extrusionOk="0">
                  <a:moveTo>
                    <a:pt x="77" y="0"/>
                  </a:moveTo>
                  <a:cubicBezTo>
                    <a:pt x="45" y="0"/>
                    <a:pt x="16" y="21"/>
                    <a:pt x="4" y="51"/>
                  </a:cubicBezTo>
                  <a:cubicBezTo>
                    <a:pt x="0" y="63"/>
                    <a:pt x="0" y="70"/>
                    <a:pt x="0" y="74"/>
                  </a:cubicBezTo>
                  <a:cubicBezTo>
                    <a:pt x="4" y="124"/>
                    <a:pt x="31" y="163"/>
                    <a:pt x="69" y="186"/>
                  </a:cubicBezTo>
                  <a:cubicBezTo>
                    <a:pt x="84" y="194"/>
                    <a:pt x="96" y="198"/>
                    <a:pt x="106" y="198"/>
                  </a:cubicBezTo>
                  <a:cubicBezTo>
                    <a:pt x="142" y="198"/>
                    <a:pt x="150" y="149"/>
                    <a:pt x="166" y="101"/>
                  </a:cubicBezTo>
                  <a:cubicBezTo>
                    <a:pt x="154" y="74"/>
                    <a:pt x="139" y="13"/>
                    <a:pt x="104" y="5"/>
                  </a:cubicBezTo>
                  <a:cubicBezTo>
                    <a:pt x="95" y="2"/>
                    <a:pt x="86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41"/>
            <p:cNvSpPr/>
            <p:nvPr/>
          </p:nvSpPr>
          <p:spPr>
            <a:xfrm>
              <a:off x="3551250" y="2397640"/>
              <a:ext cx="4095" cy="4374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59" y="0"/>
                  </a:moveTo>
                  <a:cubicBezTo>
                    <a:pt x="39" y="0"/>
                    <a:pt x="20" y="27"/>
                    <a:pt x="1" y="47"/>
                  </a:cubicBezTo>
                  <a:cubicBezTo>
                    <a:pt x="16" y="77"/>
                    <a:pt x="32" y="100"/>
                    <a:pt x="51" y="123"/>
                  </a:cubicBezTo>
                  <a:cubicBezTo>
                    <a:pt x="63" y="135"/>
                    <a:pt x="74" y="141"/>
                    <a:pt x="85" y="141"/>
                  </a:cubicBezTo>
                  <a:cubicBezTo>
                    <a:pt x="102" y="141"/>
                    <a:pt x="115" y="126"/>
                    <a:pt x="120" y="100"/>
                  </a:cubicBezTo>
                  <a:cubicBezTo>
                    <a:pt x="132" y="58"/>
                    <a:pt x="116" y="4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41"/>
            <p:cNvSpPr/>
            <p:nvPr/>
          </p:nvSpPr>
          <p:spPr>
            <a:xfrm>
              <a:off x="3628862" y="2354988"/>
              <a:ext cx="139962" cy="139218"/>
            </a:xfrm>
            <a:custGeom>
              <a:avLst/>
              <a:gdLst/>
              <a:ahLst/>
              <a:cxnLst/>
              <a:rect l="l" t="t" r="r" b="b"/>
              <a:pathLst>
                <a:path w="4512" h="4488" extrusionOk="0">
                  <a:moveTo>
                    <a:pt x="3878" y="1"/>
                  </a:moveTo>
                  <a:cubicBezTo>
                    <a:pt x="3863" y="1"/>
                    <a:pt x="3848" y="2"/>
                    <a:pt x="3832" y="4"/>
                  </a:cubicBezTo>
                  <a:cubicBezTo>
                    <a:pt x="3981" y="134"/>
                    <a:pt x="3939" y="396"/>
                    <a:pt x="4166" y="461"/>
                  </a:cubicBezTo>
                  <a:cubicBezTo>
                    <a:pt x="4181" y="688"/>
                    <a:pt x="4189" y="914"/>
                    <a:pt x="4200" y="1137"/>
                  </a:cubicBezTo>
                  <a:lnTo>
                    <a:pt x="4181" y="1322"/>
                  </a:lnTo>
                  <a:cubicBezTo>
                    <a:pt x="4112" y="1379"/>
                    <a:pt x="4097" y="1456"/>
                    <a:pt x="4104" y="1537"/>
                  </a:cubicBezTo>
                  <a:cubicBezTo>
                    <a:pt x="4097" y="1606"/>
                    <a:pt x="4089" y="1671"/>
                    <a:pt x="4085" y="1741"/>
                  </a:cubicBezTo>
                  <a:cubicBezTo>
                    <a:pt x="3885" y="1764"/>
                    <a:pt x="3893" y="1902"/>
                    <a:pt x="3901" y="2048"/>
                  </a:cubicBezTo>
                  <a:cubicBezTo>
                    <a:pt x="3866" y="2136"/>
                    <a:pt x="3820" y="2225"/>
                    <a:pt x="3762" y="2302"/>
                  </a:cubicBezTo>
                  <a:cubicBezTo>
                    <a:pt x="3463" y="2743"/>
                    <a:pt x="3013" y="3032"/>
                    <a:pt x="2675" y="3431"/>
                  </a:cubicBezTo>
                  <a:lnTo>
                    <a:pt x="2579" y="3470"/>
                  </a:lnTo>
                  <a:cubicBezTo>
                    <a:pt x="2574" y="3469"/>
                    <a:pt x="2569" y="3469"/>
                    <a:pt x="2563" y="3469"/>
                  </a:cubicBezTo>
                  <a:cubicBezTo>
                    <a:pt x="2518" y="3469"/>
                    <a:pt x="2473" y="3498"/>
                    <a:pt x="2456" y="3539"/>
                  </a:cubicBezTo>
                  <a:lnTo>
                    <a:pt x="2579" y="3470"/>
                  </a:lnTo>
                  <a:lnTo>
                    <a:pt x="2579" y="3470"/>
                  </a:lnTo>
                  <a:cubicBezTo>
                    <a:pt x="2548" y="3500"/>
                    <a:pt x="2502" y="3527"/>
                    <a:pt x="2456" y="3539"/>
                  </a:cubicBezTo>
                  <a:cubicBezTo>
                    <a:pt x="2379" y="3554"/>
                    <a:pt x="2306" y="3577"/>
                    <a:pt x="2283" y="3666"/>
                  </a:cubicBezTo>
                  <a:cubicBezTo>
                    <a:pt x="2125" y="3769"/>
                    <a:pt x="1906" y="3804"/>
                    <a:pt x="1845" y="4019"/>
                  </a:cubicBezTo>
                  <a:cubicBezTo>
                    <a:pt x="1476" y="4019"/>
                    <a:pt x="1176" y="4227"/>
                    <a:pt x="861" y="4365"/>
                  </a:cubicBezTo>
                  <a:cubicBezTo>
                    <a:pt x="785" y="4330"/>
                    <a:pt x="707" y="4306"/>
                    <a:pt x="629" y="4306"/>
                  </a:cubicBezTo>
                  <a:cubicBezTo>
                    <a:pt x="569" y="4306"/>
                    <a:pt x="508" y="4320"/>
                    <a:pt x="446" y="4354"/>
                  </a:cubicBezTo>
                  <a:cubicBezTo>
                    <a:pt x="393" y="4320"/>
                    <a:pt x="342" y="4304"/>
                    <a:pt x="288" y="4304"/>
                  </a:cubicBezTo>
                  <a:cubicBezTo>
                    <a:pt x="206" y="4304"/>
                    <a:pt x="117" y="4341"/>
                    <a:pt x="0" y="4411"/>
                  </a:cubicBezTo>
                  <a:cubicBezTo>
                    <a:pt x="148" y="4443"/>
                    <a:pt x="254" y="4470"/>
                    <a:pt x="348" y="4470"/>
                  </a:cubicBezTo>
                  <a:cubicBezTo>
                    <a:pt x="389" y="4470"/>
                    <a:pt x="427" y="4465"/>
                    <a:pt x="465" y="4453"/>
                  </a:cubicBezTo>
                  <a:cubicBezTo>
                    <a:pt x="496" y="4461"/>
                    <a:pt x="523" y="4469"/>
                    <a:pt x="554" y="4476"/>
                  </a:cubicBezTo>
                  <a:lnTo>
                    <a:pt x="838" y="4430"/>
                  </a:lnTo>
                  <a:cubicBezTo>
                    <a:pt x="838" y="4450"/>
                    <a:pt x="842" y="4461"/>
                    <a:pt x="854" y="4476"/>
                  </a:cubicBezTo>
                  <a:cubicBezTo>
                    <a:pt x="869" y="4484"/>
                    <a:pt x="884" y="4488"/>
                    <a:pt x="900" y="4488"/>
                  </a:cubicBezTo>
                  <a:cubicBezTo>
                    <a:pt x="924" y="4488"/>
                    <a:pt x="948" y="4478"/>
                    <a:pt x="969" y="4457"/>
                  </a:cubicBezTo>
                  <a:cubicBezTo>
                    <a:pt x="1020" y="4465"/>
                    <a:pt x="1070" y="4468"/>
                    <a:pt x="1118" y="4468"/>
                  </a:cubicBezTo>
                  <a:cubicBezTo>
                    <a:pt x="1404" y="4468"/>
                    <a:pt x="1652" y="4347"/>
                    <a:pt x="1876" y="4150"/>
                  </a:cubicBezTo>
                  <a:cubicBezTo>
                    <a:pt x="2148" y="4127"/>
                    <a:pt x="2279" y="3877"/>
                    <a:pt x="2487" y="3746"/>
                  </a:cubicBezTo>
                  <a:lnTo>
                    <a:pt x="2683" y="3631"/>
                  </a:lnTo>
                  <a:cubicBezTo>
                    <a:pt x="3048" y="3435"/>
                    <a:pt x="3355" y="3162"/>
                    <a:pt x="3639" y="2866"/>
                  </a:cubicBezTo>
                  <a:cubicBezTo>
                    <a:pt x="3839" y="2659"/>
                    <a:pt x="4062" y="2448"/>
                    <a:pt x="4108" y="2132"/>
                  </a:cubicBezTo>
                  <a:cubicBezTo>
                    <a:pt x="4177" y="2090"/>
                    <a:pt x="4197" y="2017"/>
                    <a:pt x="4216" y="1944"/>
                  </a:cubicBezTo>
                  <a:cubicBezTo>
                    <a:pt x="4320" y="1860"/>
                    <a:pt x="4289" y="1737"/>
                    <a:pt x="4289" y="1621"/>
                  </a:cubicBezTo>
                  <a:cubicBezTo>
                    <a:pt x="4312" y="1598"/>
                    <a:pt x="4316" y="1571"/>
                    <a:pt x="4316" y="1545"/>
                  </a:cubicBezTo>
                  <a:cubicBezTo>
                    <a:pt x="4400" y="1456"/>
                    <a:pt x="4416" y="1341"/>
                    <a:pt x="4396" y="1218"/>
                  </a:cubicBezTo>
                  <a:cubicBezTo>
                    <a:pt x="4393" y="1187"/>
                    <a:pt x="4385" y="1156"/>
                    <a:pt x="4381" y="1122"/>
                  </a:cubicBezTo>
                  <a:cubicBezTo>
                    <a:pt x="4385" y="1057"/>
                    <a:pt x="4396" y="987"/>
                    <a:pt x="4400" y="918"/>
                  </a:cubicBezTo>
                  <a:cubicBezTo>
                    <a:pt x="4435" y="876"/>
                    <a:pt x="4512" y="803"/>
                    <a:pt x="4412" y="726"/>
                  </a:cubicBezTo>
                  <a:cubicBezTo>
                    <a:pt x="4373" y="595"/>
                    <a:pt x="4431" y="442"/>
                    <a:pt x="4289" y="342"/>
                  </a:cubicBezTo>
                  <a:cubicBezTo>
                    <a:pt x="4170" y="212"/>
                    <a:pt x="4102" y="1"/>
                    <a:pt x="3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41"/>
            <p:cNvSpPr/>
            <p:nvPr/>
          </p:nvSpPr>
          <p:spPr>
            <a:xfrm>
              <a:off x="3448047" y="1977598"/>
              <a:ext cx="4436" cy="6638"/>
            </a:xfrm>
            <a:custGeom>
              <a:avLst/>
              <a:gdLst/>
              <a:ahLst/>
              <a:cxnLst/>
              <a:rect l="l" t="t" r="r" b="b"/>
              <a:pathLst>
                <a:path w="143" h="214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77"/>
                    <a:pt x="0" y="173"/>
                    <a:pt x="77" y="211"/>
                  </a:cubicBezTo>
                  <a:cubicBezTo>
                    <a:pt x="80" y="213"/>
                    <a:pt x="84" y="214"/>
                    <a:pt x="87" y="214"/>
                  </a:cubicBezTo>
                  <a:cubicBezTo>
                    <a:pt x="121" y="214"/>
                    <a:pt x="128" y="119"/>
                    <a:pt x="142" y="7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41"/>
            <p:cNvSpPr/>
            <p:nvPr/>
          </p:nvSpPr>
          <p:spPr>
            <a:xfrm>
              <a:off x="3320616" y="2179507"/>
              <a:ext cx="3598" cy="7290"/>
            </a:xfrm>
            <a:custGeom>
              <a:avLst/>
              <a:gdLst/>
              <a:ahLst/>
              <a:cxnLst/>
              <a:rect l="l" t="t" r="r" b="b"/>
              <a:pathLst>
                <a:path w="116" h="235" extrusionOk="0">
                  <a:moveTo>
                    <a:pt x="0" y="0"/>
                  </a:moveTo>
                  <a:cubicBezTo>
                    <a:pt x="0" y="97"/>
                    <a:pt x="0" y="193"/>
                    <a:pt x="116" y="235"/>
                  </a:cubicBezTo>
                  <a:cubicBezTo>
                    <a:pt x="100" y="143"/>
                    <a:pt x="93" y="5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41"/>
            <p:cNvSpPr/>
            <p:nvPr/>
          </p:nvSpPr>
          <p:spPr>
            <a:xfrm>
              <a:off x="3554972" y="2212296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0" y="0"/>
                  </a:moveTo>
                  <a:cubicBezTo>
                    <a:pt x="69" y="31"/>
                    <a:pt x="35" y="62"/>
                    <a:pt x="0" y="96"/>
                  </a:cubicBezTo>
                  <a:lnTo>
                    <a:pt x="115" y="2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41"/>
            <p:cNvSpPr/>
            <p:nvPr/>
          </p:nvSpPr>
          <p:spPr>
            <a:xfrm>
              <a:off x="3439578" y="2067711"/>
              <a:ext cx="6576" cy="12315"/>
            </a:xfrm>
            <a:custGeom>
              <a:avLst/>
              <a:gdLst/>
              <a:ahLst/>
              <a:cxnLst/>
              <a:rect l="l" t="t" r="r" b="b"/>
              <a:pathLst>
                <a:path w="212" h="397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100"/>
                    <a:pt x="58" y="196"/>
                    <a:pt x="85" y="300"/>
                  </a:cubicBezTo>
                  <a:cubicBezTo>
                    <a:pt x="43" y="350"/>
                    <a:pt x="62" y="388"/>
                    <a:pt x="119" y="396"/>
                  </a:cubicBezTo>
                  <a:cubicBezTo>
                    <a:pt x="123" y="396"/>
                    <a:pt x="127" y="397"/>
                    <a:pt x="131" y="397"/>
                  </a:cubicBezTo>
                  <a:cubicBezTo>
                    <a:pt x="182" y="397"/>
                    <a:pt x="193" y="347"/>
                    <a:pt x="196" y="304"/>
                  </a:cubicBezTo>
                  <a:cubicBezTo>
                    <a:pt x="212" y="150"/>
                    <a:pt x="204" y="1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41"/>
            <p:cNvSpPr/>
            <p:nvPr/>
          </p:nvSpPr>
          <p:spPr>
            <a:xfrm>
              <a:off x="3539835" y="2306689"/>
              <a:ext cx="3009" cy="4684"/>
            </a:xfrm>
            <a:custGeom>
              <a:avLst/>
              <a:gdLst/>
              <a:ahLst/>
              <a:cxnLst/>
              <a:rect l="l" t="t" r="r" b="b"/>
              <a:pathLst>
                <a:path w="97" h="151" extrusionOk="0">
                  <a:moveTo>
                    <a:pt x="50" y="1"/>
                  </a:moveTo>
                  <a:cubicBezTo>
                    <a:pt x="38" y="24"/>
                    <a:pt x="8" y="51"/>
                    <a:pt x="4" y="74"/>
                  </a:cubicBezTo>
                  <a:cubicBezTo>
                    <a:pt x="0" y="97"/>
                    <a:pt x="35" y="127"/>
                    <a:pt x="46" y="150"/>
                  </a:cubicBezTo>
                  <a:lnTo>
                    <a:pt x="96" y="77"/>
                  </a:lnTo>
                  <a:cubicBezTo>
                    <a:pt x="81" y="54"/>
                    <a:pt x="65" y="3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7072" name="Google Shape;7072;p41"/>
            <p:cNvSpPr/>
            <p:nvPr/>
          </p:nvSpPr>
          <p:spPr>
            <a:xfrm>
              <a:off x="3771771" y="2359485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1"/>
                  </a:moveTo>
                  <a:cubicBezTo>
                    <a:pt x="5" y="51"/>
                    <a:pt x="35" y="89"/>
                    <a:pt x="93" y="97"/>
                  </a:cubicBezTo>
                  <a:lnTo>
                    <a:pt x="97" y="193"/>
                  </a:lnTo>
                  <a:cubicBezTo>
                    <a:pt x="178" y="155"/>
                    <a:pt x="185" y="120"/>
                    <a:pt x="97" y="89"/>
                  </a:cubicBezTo>
                  <a:cubicBezTo>
                    <a:pt x="93" y="39"/>
                    <a:pt x="5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41"/>
            <p:cNvSpPr/>
            <p:nvPr/>
          </p:nvSpPr>
          <p:spPr>
            <a:xfrm>
              <a:off x="3574174" y="2358958"/>
              <a:ext cx="3350" cy="3071"/>
            </a:xfrm>
            <a:custGeom>
              <a:avLst/>
              <a:gdLst/>
              <a:ahLst/>
              <a:cxnLst/>
              <a:rect l="l" t="t" r="r" b="b"/>
              <a:pathLst>
                <a:path w="108" h="99" extrusionOk="0">
                  <a:moveTo>
                    <a:pt x="82" y="0"/>
                  </a:moveTo>
                  <a:cubicBezTo>
                    <a:pt x="24" y="0"/>
                    <a:pt x="1" y="38"/>
                    <a:pt x="7" y="99"/>
                  </a:cubicBezTo>
                  <a:cubicBezTo>
                    <a:pt x="61" y="99"/>
                    <a:pt x="107" y="56"/>
                    <a:pt x="107" y="2"/>
                  </a:cubicBezTo>
                  <a:cubicBezTo>
                    <a:pt x="98" y="1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41"/>
            <p:cNvSpPr/>
            <p:nvPr/>
          </p:nvSpPr>
          <p:spPr>
            <a:xfrm>
              <a:off x="3724683" y="2369939"/>
              <a:ext cx="3133" cy="1861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52" y="0"/>
                  </a:moveTo>
                  <a:cubicBezTo>
                    <a:pt x="37" y="0"/>
                    <a:pt x="20" y="15"/>
                    <a:pt x="1" y="52"/>
                  </a:cubicBezTo>
                  <a:lnTo>
                    <a:pt x="51" y="60"/>
                  </a:lnTo>
                  <a:lnTo>
                    <a:pt x="101" y="56"/>
                  </a:lnTo>
                  <a:cubicBezTo>
                    <a:pt x="86" y="22"/>
                    <a:pt x="70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41"/>
            <p:cNvSpPr/>
            <p:nvPr/>
          </p:nvSpPr>
          <p:spPr>
            <a:xfrm>
              <a:off x="3491195" y="2387621"/>
              <a:ext cx="1675" cy="266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31" y="1"/>
                  </a:moveTo>
                  <a:cubicBezTo>
                    <a:pt x="19" y="8"/>
                    <a:pt x="0" y="24"/>
                    <a:pt x="0" y="28"/>
                  </a:cubicBezTo>
                  <a:lnTo>
                    <a:pt x="46" y="85"/>
                  </a:lnTo>
                  <a:cubicBezTo>
                    <a:pt x="54" y="58"/>
                    <a:pt x="50" y="24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41"/>
            <p:cNvSpPr/>
            <p:nvPr/>
          </p:nvSpPr>
          <p:spPr>
            <a:xfrm>
              <a:off x="3306192" y="2146843"/>
              <a:ext cx="8499" cy="11477"/>
            </a:xfrm>
            <a:custGeom>
              <a:avLst/>
              <a:gdLst/>
              <a:ahLst/>
              <a:cxnLst/>
              <a:rect l="l" t="t" r="r" b="b"/>
              <a:pathLst>
                <a:path w="274" h="370" extrusionOk="0">
                  <a:moveTo>
                    <a:pt x="235" y="1"/>
                  </a:moveTo>
                  <a:cubicBezTo>
                    <a:pt x="0" y="81"/>
                    <a:pt x="212" y="250"/>
                    <a:pt x="170" y="369"/>
                  </a:cubicBezTo>
                  <a:cubicBezTo>
                    <a:pt x="200" y="335"/>
                    <a:pt x="239" y="300"/>
                    <a:pt x="273" y="270"/>
                  </a:cubicBezTo>
                  <a:lnTo>
                    <a:pt x="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41"/>
            <p:cNvSpPr/>
            <p:nvPr/>
          </p:nvSpPr>
          <p:spPr>
            <a:xfrm>
              <a:off x="3305820" y="2102392"/>
              <a:ext cx="5366" cy="5273"/>
            </a:xfrm>
            <a:custGeom>
              <a:avLst/>
              <a:gdLst/>
              <a:ahLst/>
              <a:cxnLst/>
              <a:rect l="l" t="t" r="r" b="b"/>
              <a:pathLst>
                <a:path w="173" h="170" extrusionOk="0">
                  <a:moveTo>
                    <a:pt x="166" y="0"/>
                  </a:moveTo>
                  <a:lnTo>
                    <a:pt x="166" y="0"/>
                  </a:lnTo>
                  <a:cubicBezTo>
                    <a:pt x="78" y="4"/>
                    <a:pt x="1" y="27"/>
                    <a:pt x="16" y="135"/>
                  </a:cubicBezTo>
                  <a:cubicBezTo>
                    <a:pt x="20" y="150"/>
                    <a:pt x="35" y="166"/>
                    <a:pt x="51" y="169"/>
                  </a:cubicBezTo>
                  <a:cubicBezTo>
                    <a:pt x="53" y="169"/>
                    <a:pt x="55" y="169"/>
                    <a:pt x="58" y="169"/>
                  </a:cubicBezTo>
                  <a:cubicBezTo>
                    <a:pt x="173" y="169"/>
                    <a:pt x="151" y="72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41"/>
            <p:cNvSpPr/>
            <p:nvPr/>
          </p:nvSpPr>
          <p:spPr>
            <a:xfrm>
              <a:off x="3467093" y="2048510"/>
              <a:ext cx="111734" cy="166422"/>
            </a:xfrm>
            <a:custGeom>
              <a:avLst/>
              <a:gdLst/>
              <a:ahLst/>
              <a:cxnLst/>
              <a:rect l="l" t="t" r="r" b="b"/>
              <a:pathLst>
                <a:path w="3602" h="5365" extrusionOk="0">
                  <a:moveTo>
                    <a:pt x="77" y="0"/>
                  </a:moveTo>
                  <a:cubicBezTo>
                    <a:pt x="6" y="0"/>
                    <a:pt x="24" y="78"/>
                    <a:pt x="1" y="120"/>
                  </a:cubicBezTo>
                  <a:cubicBezTo>
                    <a:pt x="28" y="193"/>
                    <a:pt x="24" y="289"/>
                    <a:pt x="124" y="312"/>
                  </a:cubicBezTo>
                  <a:cubicBezTo>
                    <a:pt x="112" y="573"/>
                    <a:pt x="228" y="792"/>
                    <a:pt x="343" y="1007"/>
                  </a:cubicBezTo>
                  <a:cubicBezTo>
                    <a:pt x="374" y="1084"/>
                    <a:pt x="408" y="1157"/>
                    <a:pt x="443" y="1234"/>
                  </a:cubicBez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38"/>
                    <a:pt x="466" y="1253"/>
                    <a:pt x="470" y="1269"/>
                  </a:cubicBezTo>
                  <a:cubicBezTo>
                    <a:pt x="462" y="1257"/>
                    <a:pt x="451" y="1245"/>
                    <a:pt x="443" y="1234"/>
                  </a:cubicBezTo>
                  <a:lnTo>
                    <a:pt x="443" y="1234"/>
                  </a:lnTo>
                  <a:cubicBezTo>
                    <a:pt x="439" y="1257"/>
                    <a:pt x="443" y="1284"/>
                    <a:pt x="458" y="1307"/>
                  </a:cubicBezTo>
                  <a:cubicBezTo>
                    <a:pt x="501" y="1468"/>
                    <a:pt x="524" y="1653"/>
                    <a:pt x="716" y="1730"/>
                  </a:cubicBezTo>
                  <a:cubicBezTo>
                    <a:pt x="889" y="2252"/>
                    <a:pt x="1173" y="2733"/>
                    <a:pt x="1542" y="3140"/>
                  </a:cubicBezTo>
                  <a:cubicBezTo>
                    <a:pt x="1623" y="3232"/>
                    <a:pt x="1769" y="3286"/>
                    <a:pt x="1753" y="3447"/>
                  </a:cubicBezTo>
                  <a:cubicBezTo>
                    <a:pt x="1822" y="3609"/>
                    <a:pt x="1888" y="3762"/>
                    <a:pt x="2034" y="3866"/>
                  </a:cubicBezTo>
                  <a:cubicBezTo>
                    <a:pt x="2038" y="3897"/>
                    <a:pt x="2041" y="3924"/>
                    <a:pt x="2041" y="3947"/>
                  </a:cubicBezTo>
                  <a:lnTo>
                    <a:pt x="2091" y="3958"/>
                  </a:lnTo>
                  <a:lnTo>
                    <a:pt x="2138" y="3958"/>
                  </a:lnTo>
                  <a:lnTo>
                    <a:pt x="2345" y="4166"/>
                  </a:lnTo>
                  <a:cubicBezTo>
                    <a:pt x="2372" y="4193"/>
                    <a:pt x="2406" y="4212"/>
                    <a:pt x="2441" y="4227"/>
                  </a:cubicBezTo>
                  <a:lnTo>
                    <a:pt x="2656" y="4458"/>
                  </a:lnTo>
                  <a:lnTo>
                    <a:pt x="3025" y="4869"/>
                  </a:lnTo>
                  <a:cubicBezTo>
                    <a:pt x="3090" y="5015"/>
                    <a:pt x="3210" y="5100"/>
                    <a:pt x="3344" y="5173"/>
                  </a:cubicBezTo>
                  <a:cubicBezTo>
                    <a:pt x="3344" y="5239"/>
                    <a:pt x="3373" y="5274"/>
                    <a:pt x="3430" y="5274"/>
                  </a:cubicBezTo>
                  <a:cubicBezTo>
                    <a:pt x="3436" y="5274"/>
                    <a:pt x="3442" y="5273"/>
                    <a:pt x="3448" y="5273"/>
                  </a:cubicBezTo>
                  <a:lnTo>
                    <a:pt x="3548" y="5365"/>
                  </a:lnTo>
                  <a:cubicBezTo>
                    <a:pt x="3602" y="5100"/>
                    <a:pt x="3348" y="5030"/>
                    <a:pt x="3233" y="4877"/>
                  </a:cubicBezTo>
                  <a:cubicBezTo>
                    <a:pt x="3179" y="4608"/>
                    <a:pt x="2921" y="4516"/>
                    <a:pt x="2760" y="4339"/>
                  </a:cubicBezTo>
                  <a:lnTo>
                    <a:pt x="2614" y="4166"/>
                  </a:lnTo>
                  <a:cubicBezTo>
                    <a:pt x="2614" y="4120"/>
                    <a:pt x="2579" y="4081"/>
                    <a:pt x="2537" y="4074"/>
                  </a:cubicBezTo>
                  <a:lnTo>
                    <a:pt x="2533" y="4062"/>
                  </a:lnTo>
                  <a:cubicBezTo>
                    <a:pt x="2526" y="4012"/>
                    <a:pt x="2491" y="3966"/>
                    <a:pt x="2441" y="3954"/>
                  </a:cubicBezTo>
                  <a:cubicBezTo>
                    <a:pt x="2387" y="3881"/>
                    <a:pt x="2310" y="3866"/>
                    <a:pt x="2230" y="3866"/>
                  </a:cubicBezTo>
                  <a:lnTo>
                    <a:pt x="2141" y="3751"/>
                  </a:lnTo>
                  <a:cubicBezTo>
                    <a:pt x="2138" y="3609"/>
                    <a:pt x="2030" y="3536"/>
                    <a:pt x="1942" y="3447"/>
                  </a:cubicBezTo>
                  <a:cubicBezTo>
                    <a:pt x="1900" y="3319"/>
                    <a:pt x="1931" y="3123"/>
                    <a:pt x="1762" y="3123"/>
                  </a:cubicBezTo>
                  <a:cubicBezTo>
                    <a:pt x="1729" y="3123"/>
                    <a:pt x="1688" y="3131"/>
                    <a:pt x="1638" y="3148"/>
                  </a:cubicBezTo>
                  <a:cubicBezTo>
                    <a:pt x="1661" y="2794"/>
                    <a:pt x="1350" y="2617"/>
                    <a:pt x="1223" y="2344"/>
                  </a:cubicBezTo>
                  <a:cubicBezTo>
                    <a:pt x="1192" y="2310"/>
                    <a:pt x="1158" y="2275"/>
                    <a:pt x="1135" y="2237"/>
                  </a:cubicBezTo>
                  <a:lnTo>
                    <a:pt x="1127" y="2233"/>
                  </a:lnTo>
                  <a:cubicBezTo>
                    <a:pt x="1023" y="2160"/>
                    <a:pt x="1115" y="2018"/>
                    <a:pt x="1023" y="1941"/>
                  </a:cubicBezTo>
                  <a:lnTo>
                    <a:pt x="812" y="1745"/>
                  </a:lnTo>
                  <a:cubicBezTo>
                    <a:pt x="777" y="1614"/>
                    <a:pt x="743" y="1480"/>
                    <a:pt x="712" y="1349"/>
                  </a:cubicBezTo>
                  <a:cubicBezTo>
                    <a:pt x="662" y="1288"/>
                    <a:pt x="681" y="1195"/>
                    <a:pt x="624" y="1134"/>
                  </a:cubicBezTo>
                  <a:cubicBezTo>
                    <a:pt x="620" y="1103"/>
                    <a:pt x="616" y="1076"/>
                    <a:pt x="616" y="1046"/>
                  </a:cubicBezTo>
                  <a:cubicBezTo>
                    <a:pt x="593" y="1003"/>
                    <a:pt x="562" y="965"/>
                    <a:pt x="524" y="930"/>
                  </a:cubicBezTo>
                  <a:cubicBezTo>
                    <a:pt x="516" y="903"/>
                    <a:pt x="516" y="873"/>
                    <a:pt x="516" y="850"/>
                  </a:cubicBezTo>
                  <a:cubicBezTo>
                    <a:pt x="501" y="823"/>
                    <a:pt x="470" y="807"/>
                    <a:pt x="443" y="807"/>
                  </a:cubicBezTo>
                  <a:cubicBezTo>
                    <a:pt x="447" y="804"/>
                    <a:pt x="447" y="796"/>
                    <a:pt x="447" y="792"/>
                  </a:cubicBezTo>
                  <a:cubicBezTo>
                    <a:pt x="451" y="773"/>
                    <a:pt x="443" y="754"/>
                    <a:pt x="412" y="734"/>
                  </a:cubicBezTo>
                  <a:lnTo>
                    <a:pt x="197" y="150"/>
                  </a:lnTo>
                  <a:cubicBezTo>
                    <a:pt x="181" y="123"/>
                    <a:pt x="160" y="109"/>
                    <a:pt x="140" y="109"/>
                  </a:cubicBezTo>
                  <a:cubicBezTo>
                    <a:pt x="132" y="109"/>
                    <a:pt x="124" y="111"/>
                    <a:pt x="116" y="116"/>
                  </a:cubicBezTo>
                  <a:cubicBezTo>
                    <a:pt x="105" y="62"/>
                    <a:pt x="97" y="0"/>
                    <a:pt x="82" y="0"/>
                  </a:cubicBezTo>
                  <a:cubicBezTo>
                    <a:pt x="80" y="0"/>
                    <a:pt x="7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41"/>
            <p:cNvSpPr/>
            <p:nvPr/>
          </p:nvSpPr>
          <p:spPr>
            <a:xfrm>
              <a:off x="3561983" y="2393825"/>
              <a:ext cx="3257" cy="4033"/>
            </a:xfrm>
            <a:custGeom>
              <a:avLst/>
              <a:gdLst/>
              <a:ahLst/>
              <a:cxnLst/>
              <a:rect l="l" t="t" r="r" b="b"/>
              <a:pathLst>
                <a:path w="105" h="130" extrusionOk="0">
                  <a:moveTo>
                    <a:pt x="85" y="1"/>
                  </a:moveTo>
                  <a:cubicBezTo>
                    <a:pt x="39" y="12"/>
                    <a:pt x="1" y="47"/>
                    <a:pt x="20" y="93"/>
                  </a:cubicBezTo>
                  <a:cubicBezTo>
                    <a:pt x="29" y="120"/>
                    <a:pt x="39" y="129"/>
                    <a:pt x="49" y="129"/>
                  </a:cubicBezTo>
                  <a:cubicBezTo>
                    <a:pt x="68" y="129"/>
                    <a:pt x="88" y="102"/>
                    <a:pt x="104" y="85"/>
                  </a:cubicBezTo>
                  <a:cubicBezTo>
                    <a:pt x="101" y="54"/>
                    <a:pt x="97" y="27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41"/>
            <p:cNvSpPr/>
            <p:nvPr/>
          </p:nvSpPr>
          <p:spPr>
            <a:xfrm>
              <a:off x="3399159" y="2285348"/>
              <a:ext cx="1334" cy="1458"/>
            </a:xfrm>
            <a:custGeom>
              <a:avLst/>
              <a:gdLst/>
              <a:ahLst/>
              <a:cxnLst/>
              <a:rect l="l" t="t" r="r" b="b"/>
              <a:pathLst>
                <a:path w="43" h="47" extrusionOk="0">
                  <a:moveTo>
                    <a:pt x="43" y="1"/>
                  </a:moveTo>
                  <a:lnTo>
                    <a:pt x="1" y="47"/>
                  </a:lnTo>
                  <a:cubicBezTo>
                    <a:pt x="16" y="39"/>
                    <a:pt x="24" y="35"/>
                    <a:pt x="39" y="31"/>
                  </a:cubicBezTo>
                  <a:cubicBezTo>
                    <a:pt x="39" y="28"/>
                    <a:pt x="39" y="12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81" name="Google Shape;7081;p41"/>
          <p:cNvSpPr/>
          <p:nvPr/>
        </p:nvSpPr>
        <p:spPr>
          <a:xfrm>
            <a:off x="5383830" y="4799367"/>
            <a:ext cx="36" cy="179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cubicBezTo>
                  <a:pt x="0" y="0"/>
                  <a:pt x="0" y="4"/>
                  <a:pt x="0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2" name="Google Shape;7082;p41"/>
          <p:cNvSpPr/>
          <p:nvPr/>
        </p:nvSpPr>
        <p:spPr>
          <a:xfrm>
            <a:off x="5349625" y="4800336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3" name="Google Shape;7083;p41"/>
          <p:cNvSpPr/>
          <p:nvPr/>
        </p:nvSpPr>
        <p:spPr>
          <a:xfrm>
            <a:off x="5332792" y="4825712"/>
            <a:ext cx="5671" cy="4845"/>
          </a:xfrm>
          <a:custGeom>
            <a:avLst/>
            <a:gdLst/>
            <a:ahLst/>
            <a:cxnLst/>
            <a:rect l="l" t="t" r="r" b="b"/>
            <a:pathLst>
              <a:path w="158" h="135" extrusionOk="0">
                <a:moveTo>
                  <a:pt x="158" y="0"/>
                </a:moveTo>
                <a:lnTo>
                  <a:pt x="158" y="0"/>
                </a:lnTo>
                <a:cubicBezTo>
                  <a:pt x="85" y="16"/>
                  <a:pt x="23" y="62"/>
                  <a:pt x="0" y="135"/>
                </a:cubicBezTo>
                <a:cubicBezTo>
                  <a:pt x="70" y="119"/>
                  <a:pt x="135" y="7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4" name="Google Shape;7084;p41"/>
          <p:cNvGrpSpPr/>
          <p:nvPr/>
        </p:nvGrpSpPr>
        <p:grpSpPr>
          <a:xfrm>
            <a:off x="2347175" y="1482608"/>
            <a:ext cx="308718" cy="181189"/>
            <a:chOff x="4777564" y="4228844"/>
            <a:chExt cx="266803" cy="156589"/>
          </a:xfrm>
        </p:grpSpPr>
        <p:sp>
          <p:nvSpPr>
            <p:cNvPr id="7085" name="Google Shape;7085;p41"/>
            <p:cNvSpPr/>
            <p:nvPr/>
          </p:nvSpPr>
          <p:spPr>
            <a:xfrm>
              <a:off x="4777564" y="4228844"/>
              <a:ext cx="266803" cy="156589"/>
            </a:xfrm>
            <a:custGeom>
              <a:avLst/>
              <a:gdLst/>
              <a:ahLst/>
              <a:cxnLst/>
              <a:rect l="l" t="t" r="r" b="b"/>
              <a:pathLst>
                <a:path w="8601" h="5048" extrusionOk="0">
                  <a:moveTo>
                    <a:pt x="4681" y="378"/>
                  </a:moveTo>
                  <a:cubicBezTo>
                    <a:pt x="4737" y="378"/>
                    <a:pt x="4789" y="383"/>
                    <a:pt x="4844" y="383"/>
                  </a:cubicBezTo>
                  <a:cubicBezTo>
                    <a:pt x="4857" y="383"/>
                    <a:pt x="4871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6" y="417"/>
                    <a:pt x="4793" y="444"/>
                  </a:cubicBezTo>
                  <a:cubicBezTo>
                    <a:pt x="4781" y="432"/>
                    <a:pt x="4774" y="417"/>
                    <a:pt x="4758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8"/>
                    <a:pt x="4679" y="380"/>
                    <a:pt x="4680" y="380"/>
                  </a:cubicBezTo>
                  <a:cubicBezTo>
                    <a:pt x="4681" y="380"/>
                    <a:pt x="4681" y="380"/>
                    <a:pt x="4681" y="378"/>
                  </a:cubicBezTo>
                  <a:close/>
                  <a:moveTo>
                    <a:pt x="5265" y="301"/>
                  </a:moveTo>
                  <a:cubicBezTo>
                    <a:pt x="5292" y="321"/>
                    <a:pt x="5323" y="328"/>
                    <a:pt x="5354" y="336"/>
                  </a:cubicBezTo>
                  <a:cubicBezTo>
                    <a:pt x="5369" y="367"/>
                    <a:pt x="5381" y="401"/>
                    <a:pt x="5384" y="440"/>
                  </a:cubicBezTo>
                  <a:lnTo>
                    <a:pt x="5154" y="444"/>
                  </a:lnTo>
                  <a:cubicBezTo>
                    <a:pt x="5135" y="417"/>
                    <a:pt x="5104" y="386"/>
                    <a:pt x="5073" y="371"/>
                  </a:cubicBezTo>
                  <a:cubicBezTo>
                    <a:pt x="5048" y="369"/>
                    <a:pt x="5024" y="368"/>
                    <a:pt x="5001" y="368"/>
                  </a:cubicBezTo>
                  <a:cubicBezTo>
                    <a:pt x="4977" y="368"/>
                    <a:pt x="4954" y="369"/>
                    <a:pt x="4931" y="371"/>
                  </a:cubicBezTo>
                  <a:cubicBezTo>
                    <a:pt x="4985" y="355"/>
                    <a:pt x="5027" y="328"/>
                    <a:pt x="5073" y="301"/>
                  </a:cubicBezTo>
                  <a:close/>
                  <a:moveTo>
                    <a:pt x="5872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49" y="739"/>
                    <a:pt x="6799" y="709"/>
                  </a:cubicBezTo>
                  <a:cubicBezTo>
                    <a:pt x="6806" y="705"/>
                    <a:pt x="6810" y="701"/>
                    <a:pt x="6814" y="689"/>
                  </a:cubicBezTo>
                  <a:lnTo>
                    <a:pt x="6825" y="709"/>
                  </a:lnTo>
                  <a:lnTo>
                    <a:pt x="6822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49" y="605"/>
                    <a:pt x="5738" y="559"/>
                  </a:cubicBezTo>
                  <a:lnTo>
                    <a:pt x="5750" y="551"/>
                  </a:lnTo>
                  <a:cubicBezTo>
                    <a:pt x="5750" y="520"/>
                    <a:pt x="5753" y="486"/>
                    <a:pt x="5757" y="455"/>
                  </a:cubicBezTo>
                  <a:lnTo>
                    <a:pt x="5872" y="424"/>
                  </a:lnTo>
                  <a:close/>
                  <a:moveTo>
                    <a:pt x="7540" y="912"/>
                  </a:moveTo>
                  <a:lnTo>
                    <a:pt x="7540" y="920"/>
                  </a:lnTo>
                  <a:lnTo>
                    <a:pt x="7536" y="920"/>
                  </a:lnTo>
                  <a:lnTo>
                    <a:pt x="7540" y="912"/>
                  </a:lnTo>
                  <a:close/>
                  <a:moveTo>
                    <a:pt x="7544" y="920"/>
                  </a:moveTo>
                  <a:lnTo>
                    <a:pt x="7559" y="935"/>
                  </a:lnTo>
                  <a:lnTo>
                    <a:pt x="7556" y="935"/>
                  </a:lnTo>
                  <a:lnTo>
                    <a:pt x="7544" y="920"/>
                  </a:lnTo>
                  <a:close/>
                  <a:moveTo>
                    <a:pt x="7667" y="920"/>
                  </a:moveTo>
                  <a:cubicBezTo>
                    <a:pt x="7675" y="943"/>
                    <a:pt x="7671" y="970"/>
                    <a:pt x="7655" y="989"/>
                  </a:cubicBezTo>
                  <a:cubicBezTo>
                    <a:pt x="7640" y="974"/>
                    <a:pt x="7629" y="962"/>
                    <a:pt x="7613" y="955"/>
                  </a:cubicBezTo>
                  <a:lnTo>
                    <a:pt x="7629" y="955"/>
                  </a:lnTo>
                  <a:lnTo>
                    <a:pt x="7667" y="920"/>
                  </a:lnTo>
                  <a:close/>
                  <a:moveTo>
                    <a:pt x="7191" y="939"/>
                  </a:moveTo>
                  <a:lnTo>
                    <a:pt x="7267" y="962"/>
                  </a:lnTo>
                  <a:cubicBezTo>
                    <a:pt x="7310" y="978"/>
                    <a:pt x="7352" y="982"/>
                    <a:pt x="7402" y="989"/>
                  </a:cubicBezTo>
                  <a:cubicBezTo>
                    <a:pt x="7425" y="982"/>
                    <a:pt x="7448" y="978"/>
                    <a:pt x="7475" y="966"/>
                  </a:cubicBezTo>
                  <a:lnTo>
                    <a:pt x="7552" y="1016"/>
                  </a:lnTo>
                  <a:cubicBezTo>
                    <a:pt x="7575" y="1035"/>
                    <a:pt x="7602" y="1043"/>
                    <a:pt x="7632" y="1051"/>
                  </a:cubicBezTo>
                  <a:cubicBezTo>
                    <a:pt x="7632" y="1055"/>
                    <a:pt x="7629" y="1062"/>
                    <a:pt x="7621" y="1070"/>
                  </a:cubicBezTo>
                  <a:cubicBezTo>
                    <a:pt x="7632" y="1125"/>
                    <a:pt x="7682" y="1166"/>
                    <a:pt x="7740" y="1166"/>
                  </a:cubicBezTo>
                  <a:cubicBezTo>
                    <a:pt x="7743" y="1166"/>
                    <a:pt x="7745" y="1166"/>
                    <a:pt x="7748" y="1166"/>
                  </a:cubicBezTo>
                  <a:lnTo>
                    <a:pt x="7748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8" y="1227"/>
                    <a:pt x="7755" y="1243"/>
                  </a:cubicBezTo>
                  <a:lnTo>
                    <a:pt x="7725" y="1262"/>
                  </a:lnTo>
                  <a:cubicBezTo>
                    <a:pt x="7705" y="1271"/>
                    <a:pt x="7690" y="1275"/>
                    <a:pt x="7680" y="1275"/>
                  </a:cubicBezTo>
                  <a:cubicBezTo>
                    <a:pt x="7626" y="1275"/>
                    <a:pt x="7681" y="1170"/>
                    <a:pt x="7632" y="1170"/>
                  </a:cubicBezTo>
                  <a:cubicBezTo>
                    <a:pt x="7536" y="1073"/>
                    <a:pt x="7408" y="1020"/>
                    <a:pt x="7273" y="1020"/>
                  </a:cubicBezTo>
                  <a:cubicBezTo>
                    <a:pt x="7252" y="1020"/>
                    <a:pt x="7231" y="1021"/>
                    <a:pt x="7210" y="1024"/>
                  </a:cubicBezTo>
                  <a:cubicBezTo>
                    <a:pt x="7194" y="1035"/>
                    <a:pt x="7187" y="1051"/>
                    <a:pt x="7179" y="1058"/>
                  </a:cubicBezTo>
                  <a:lnTo>
                    <a:pt x="7179" y="1043"/>
                  </a:lnTo>
                  <a:lnTo>
                    <a:pt x="7171" y="1016"/>
                  </a:lnTo>
                  <a:lnTo>
                    <a:pt x="7171" y="1016"/>
                  </a:lnTo>
                  <a:lnTo>
                    <a:pt x="7187" y="1028"/>
                  </a:lnTo>
                  <a:lnTo>
                    <a:pt x="7191" y="939"/>
                  </a:lnTo>
                  <a:close/>
                  <a:moveTo>
                    <a:pt x="7928" y="1281"/>
                  </a:moveTo>
                  <a:cubicBezTo>
                    <a:pt x="7921" y="1281"/>
                    <a:pt x="7917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28" y="2761"/>
                  </a:moveTo>
                  <a:cubicBezTo>
                    <a:pt x="8209" y="2807"/>
                    <a:pt x="8190" y="2861"/>
                    <a:pt x="8170" y="2911"/>
                  </a:cubicBezTo>
                  <a:cubicBezTo>
                    <a:pt x="8063" y="3210"/>
                    <a:pt x="7886" y="3475"/>
                    <a:pt x="7748" y="3760"/>
                  </a:cubicBezTo>
                  <a:cubicBezTo>
                    <a:pt x="7744" y="3779"/>
                    <a:pt x="7744" y="3802"/>
                    <a:pt x="7744" y="3821"/>
                  </a:cubicBezTo>
                  <a:cubicBezTo>
                    <a:pt x="7692" y="3845"/>
                    <a:pt x="7653" y="3855"/>
                    <a:pt x="7623" y="3855"/>
                  </a:cubicBezTo>
                  <a:cubicBezTo>
                    <a:pt x="7510" y="3855"/>
                    <a:pt x="7537" y="3703"/>
                    <a:pt x="7540" y="3575"/>
                  </a:cubicBezTo>
                  <a:lnTo>
                    <a:pt x="7502" y="3518"/>
                  </a:lnTo>
                  <a:lnTo>
                    <a:pt x="7552" y="3487"/>
                  </a:lnTo>
                  <a:lnTo>
                    <a:pt x="7552" y="3487"/>
                  </a:lnTo>
                  <a:cubicBezTo>
                    <a:pt x="7559" y="3514"/>
                    <a:pt x="7556" y="3548"/>
                    <a:pt x="7540" y="3575"/>
                  </a:cubicBezTo>
                  <a:cubicBezTo>
                    <a:pt x="7579" y="3529"/>
                    <a:pt x="7613" y="3479"/>
                    <a:pt x="7652" y="3429"/>
                  </a:cubicBezTo>
                  <a:cubicBezTo>
                    <a:pt x="7736" y="3314"/>
                    <a:pt x="7825" y="3203"/>
                    <a:pt x="7909" y="3087"/>
                  </a:cubicBezTo>
                  <a:lnTo>
                    <a:pt x="8013" y="2957"/>
                  </a:lnTo>
                  <a:lnTo>
                    <a:pt x="8013" y="2957"/>
                  </a:lnTo>
                  <a:cubicBezTo>
                    <a:pt x="8002" y="2971"/>
                    <a:pt x="7987" y="2980"/>
                    <a:pt x="7972" y="2980"/>
                  </a:cubicBezTo>
                  <a:cubicBezTo>
                    <a:pt x="7966" y="2980"/>
                    <a:pt x="7960" y="2979"/>
                    <a:pt x="7955" y="2976"/>
                  </a:cubicBezTo>
                  <a:lnTo>
                    <a:pt x="7974" y="2911"/>
                  </a:lnTo>
                  <a:lnTo>
                    <a:pt x="8017" y="2957"/>
                  </a:lnTo>
                  <a:lnTo>
                    <a:pt x="8228" y="2761"/>
                  </a:lnTo>
                  <a:close/>
                  <a:moveTo>
                    <a:pt x="1027" y="3875"/>
                  </a:moveTo>
                  <a:lnTo>
                    <a:pt x="1027" y="3875"/>
                  </a:lnTo>
                  <a:cubicBezTo>
                    <a:pt x="1031" y="3879"/>
                    <a:pt x="1038" y="3883"/>
                    <a:pt x="1038" y="3890"/>
                  </a:cubicBezTo>
                  <a:lnTo>
                    <a:pt x="1038" y="3894"/>
                  </a:lnTo>
                  <a:cubicBezTo>
                    <a:pt x="1038" y="3890"/>
                    <a:pt x="1031" y="3879"/>
                    <a:pt x="1027" y="3875"/>
                  </a:cubicBezTo>
                  <a:close/>
                  <a:moveTo>
                    <a:pt x="3482" y="547"/>
                  </a:moveTo>
                  <a:cubicBezTo>
                    <a:pt x="3638" y="697"/>
                    <a:pt x="3814" y="730"/>
                    <a:pt x="3997" y="730"/>
                  </a:cubicBezTo>
                  <a:cubicBezTo>
                    <a:pt x="4143" y="730"/>
                    <a:pt x="4294" y="709"/>
                    <a:pt x="4441" y="709"/>
                  </a:cubicBezTo>
                  <a:cubicBezTo>
                    <a:pt x="4447" y="709"/>
                    <a:pt x="4453" y="709"/>
                    <a:pt x="4458" y="709"/>
                  </a:cubicBezTo>
                  <a:cubicBezTo>
                    <a:pt x="4535" y="701"/>
                    <a:pt x="4612" y="674"/>
                    <a:pt x="4677" y="643"/>
                  </a:cubicBezTo>
                  <a:cubicBezTo>
                    <a:pt x="4757" y="662"/>
                    <a:pt x="4839" y="673"/>
                    <a:pt x="4921" y="673"/>
                  </a:cubicBezTo>
                  <a:cubicBezTo>
                    <a:pt x="4956" y="673"/>
                    <a:pt x="4992" y="671"/>
                    <a:pt x="5027" y="666"/>
                  </a:cubicBezTo>
                  <a:lnTo>
                    <a:pt x="5388" y="693"/>
                  </a:lnTo>
                  <a:cubicBezTo>
                    <a:pt x="5514" y="787"/>
                    <a:pt x="5651" y="800"/>
                    <a:pt x="5790" y="800"/>
                  </a:cubicBezTo>
                  <a:cubicBezTo>
                    <a:pt x="5844" y="800"/>
                    <a:pt x="5899" y="798"/>
                    <a:pt x="5954" y="798"/>
                  </a:cubicBezTo>
                  <a:cubicBezTo>
                    <a:pt x="6033" y="798"/>
                    <a:pt x="6112" y="803"/>
                    <a:pt x="6188" y="824"/>
                  </a:cubicBezTo>
                  <a:cubicBezTo>
                    <a:pt x="6341" y="943"/>
                    <a:pt x="6526" y="962"/>
                    <a:pt x="6706" y="1020"/>
                  </a:cubicBezTo>
                  <a:lnTo>
                    <a:pt x="7175" y="1158"/>
                  </a:lnTo>
                  <a:cubicBezTo>
                    <a:pt x="7456" y="1416"/>
                    <a:pt x="7771" y="1635"/>
                    <a:pt x="7978" y="1961"/>
                  </a:cubicBezTo>
                  <a:cubicBezTo>
                    <a:pt x="7982" y="1977"/>
                    <a:pt x="7997" y="1996"/>
                    <a:pt x="8005" y="2004"/>
                  </a:cubicBezTo>
                  <a:cubicBezTo>
                    <a:pt x="8001" y="2077"/>
                    <a:pt x="7997" y="2154"/>
                    <a:pt x="7997" y="2227"/>
                  </a:cubicBezTo>
                  <a:cubicBezTo>
                    <a:pt x="7901" y="2284"/>
                    <a:pt x="7917" y="2388"/>
                    <a:pt x="7901" y="2476"/>
                  </a:cubicBezTo>
                  <a:cubicBezTo>
                    <a:pt x="7821" y="2534"/>
                    <a:pt x="7790" y="2615"/>
                    <a:pt x="7782" y="2711"/>
                  </a:cubicBezTo>
                  <a:cubicBezTo>
                    <a:pt x="7632" y="2841"/>
                    <a:pt x="7498" y="2980"/>
                    <a:pt x="7340" y="3091"/>
                  </a:cubicBezTo>
                  <a:cubicBezTo>
                    <a:pt x="6572" y="3648"/>
                    <a:pt x="5715" y="4017"/>
                    <a:pt x="4797" y="4248"/>
                  </a:cubicBezTo>
                  <a:cubicBezTo>
                    <a:pt x="4651" y="4251"/>
                    <a:pt x="4505" y="4254"/>
                    <a:pt x="4359" y="4254"/>
                  </a:cubicBezTo>
                  <a:cubicBezTo>
                    <a:pt x="3904" y="4254"/>
                    <a:pt x="3451" y="4229"/>
                    <a:pt x="3002" y="4132"/>
                  </a:cubicBezTo>
                  <a:lnTo>
                    <a:pt x="1941" y="3752"/>
                  </a:lnTo>
                  <a:cubicBezTo>
                    <a:pt x="1803" y="3595"/>
                    <a:pt x="1657" y="3460"/>
                    <a:pt x="1446" y="3418"/>
                  </a:cubicBezTo>
                  <a:lnTo>
                    <a:pt x="1434" y="3418"/>
                  </a:lnTo>
                  <a:cubicBezTo>
                    <a:pt x="1242" y="3095"/>
                    <a:pt x="773" y="3026"/>
                    <a:pt x="700" y="2592"/>
                  </a:cubicBezTo>
                  <a:cubicBezTo>
                    <a:pt x="681" y="2215"/>
                    <a:pt x="858" y="1900"/>
                    <a:pt x="965" y="1558"/>
                  </a:cubicBezTo>
                  <a:lnTo>
                    <a:pt x="965" y="1535"/>
                  </a:lnTo>
                  <a:cubicBezTo>
                    <a:pt x="973" y="1543"/>
                    <a:pt x="985" y="1550"/>
                    <a:pt x="992" y="1554"/>
                  </a:cubicBezTo>
                  <a:cubicBezTo>
                    <a:pt x="1042" y="1554"/>
                    <a:pt x="1088" y="1550"/>
                    <a:pt x="1138" y="1531"/>
                  </a:cubicBezTo>
                  <a:cubicBezTo>
                    <a:pt x="1646" y="1089"/>
                    <a:pt x="2264" y="905"/>
                    <a:pt x="2910" y="763"/>
                  </a:cubicBezTo>
                  <a:cubicBezTo>
                    <a:pt x="3106" y="720"/>
                    <a:pt x="3352" y="747"/>
                    <a:pt x="3482" y="547"/>
                  </a:cubicBezTo>
                  <a:close/>
                  <a:moveTo>
                    <a:pt x="1634" y="3902"/>
                  </a:moveTo>
                  <a:cubicBezTo>
                    <a:pt x="1680" y="3917"/>
                    <a:pt x="1730" y="3921"/>
                    <a:pt x="1776" y="3933"/>
                  </a:cubicBezTo>
                  <a:cubicBezTo>
                    <a:pt x="2007" y="4071"/>
                    <a:pt x="2257" y="4175"/>
                    <a:pt x="2522" y="4244"/>
                  </a:cubicBezTo>
                  <a:lnTo>
                    <a:pt x="2633" y="4309"/>
                  </a:lnTo>
                  <a:cubicBezTo>
                    <a:pt x="2660" y="4317"/>
                    <a:pt x="2691" y="4321"/>
                    <a:pt x="2722" y="4325"/>
                  </a:cubicBezTo>
                  <a:cubicBezTo>
                    <a:pt x="2733" y="4355"/>
                    <a:pt x="2752" y="4375"/>
                    <a:pt x="2779" y="4382"/>
                  </a:cubicBezTo>
                  <a:lnTo>
                    <a:pt x="2983" y="4405"/>
                  </a:lnTo>
                  <a:cubicBezTo>
                    <a:pt x="2999" y="4404"/>
                    <a:pt x="3014" y="4403"/>
                    <a:pt x="3030" y="4403"/>
                  </a:cubicBezTo>
                  <a:cubicBezTo>
                    <a:pt x="3119" y="4403"/>
                    <a:pt x="3207" y="4430"/>
                    <a:pt x="3279" y="4482"/>
                  </a:cubicBezTo>
                  <a:cubicBezTo>
                    <a:pt x="3137" y="4478"/>
                    <a:pt x="3002" y="4459"/>
                    <a:pt x="2868" y="4417"/>
                  </a:cubicBezTo>
                  <a:cubicBezTo>
                    <a:pt x="2637" y="4363"/>
                    <a:pt x="2403" y="4325"/>
                    <a:pt x="2184" y="4229"/>
                  </a:cubicBezTo>
                  <a:cubicBezTo>
                    <a:pt x="1988" y="4136"/>
                    <a:pt x="1715" y="4136"/>
                    <a:pt x="1634" y="3902"/>
                  </a:cubicBezTo>
                  <a:close/>
                  <a:moveTo>
                    <a:pt x="4619" y="1"/>
                  </a:moveTo>
                  <a:cubicBezTo>
                    <a:pt x="4473" y="1"/>
                    <a:pt x="4328" y="25"/>
                    <a:pt x="4182" y="59"/>
                  </a:cubicBezTo>
                  <a:lnTo>
                    <a:pt x="3967" y="86"/>
                  </a:lnTo>
                  <a:cubicBezTo>
                    <a:pt x="3874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5" y="127"/>
                  </a:cubicBezTo>
                  <a:cubicBezTo>
                    <a:pt x="3303" y="127"/>
                    <a:pt x="3203" y="138"/>
                    <a:pt x="3106" y="182"/>
                  </a:cubicBezTo>
                  <a:lnTo>
                    <a:pt x="2910" y="209"/>
                  </a:lnTo>
                  <a:cubicBezTo>
                    <a:pt x="2868" y="209"/>
                    <a:pt x="2848" y="228"/>
                    <a:pt x="2848" y="251"/>
                  </a:cubicBezTo>
                  <a:cubicBezTo>
                    <a:pt x="2836" y="252"/>
                    <a:pt x="2823" y="253"/>
                    <a:pt x="2811" y="253"/>
                  </a:cubicBezTo>
                  <a:cubicBezTo>
                    <a:pt x="2749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3" y="324"/>
                  </a:cubicBezTo>
                  <a:lnTo>
                    <a:pt x="2391" y="321"/>
                  </a:lnTo>
                  <a:cubicBezTo>
                    <a:pt x="2145" y="382"/>
                    <a:pt x="1892" y="424"/>
                    <a:pt x="1665" y="555"/>
                  </a:cubicBezTo>
                  <a:lnTo>
                    <a:pt x="1634" y="586"/>
                  </a:lnTo>
                  <a:lnTo>
                    <a:pt x="1596" y="567"/>
                  </a:lnTo>
                  <a:cubicBezTo>
                    <a:pt x="1146" y="732"/>
                    <a:pt x="658" y="828"/>
                    <a:pt x="378" y="1285"/>
                  </a:cubicBezTo>
                  <a:cubicBezTo>
                    <a:pt x="266" y="1324"/>
                    <a:pt x="297" y="1443"/>
                    <a:pt x="243" y="1516"/>
                  </a:cubicBezTo>
                  <a:cubicBezTo>
                    <a:pt x="158" y="1573"/>
                    <a:pt x="170" y="1681"/>
                    <a:pt x="128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28" y="2246"/>
                    <a:pt x="139" y="2288"/>
                    <a:pt x="120" y="2323"/>
                  </a:cubicBezTo>
                  <a:cubicBezTo>
                    <a:pt x="216" y="2434"/>
                    <a:pt x="124" y="2603"/>
                    <a:pt x="239" y="2699"/>
                  </a:cubicBezTo>
                  <a:lnTo>
                    <a:pt x="239" y="2691"/>
                  </a:lnTo>
                  <a:cubicBezTo>
                    <a:pt x="257" y="2723"/>
                    <a:pt x="290" y="2742"/>
                    <a:pt x="326" y="2742"/>
                  </a:cubicBezTo>
                  <a:cubicBezTo>
                    <a:pt x="329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8" y="2876"/>
                    <a:pt x="408" y="2972"/>
                    <a:pt x="489" y="3064"/>
                  </a:cubicBezTo>
                  <a:lnTo>
                    <a:pt x="474" y="3183"/>
                  </a:lnTo>
                  <a:cubicBezTo>
                    <a:pt x="566" y="3237"/>
                    <a:pt x="593" y="3322"/>
                    <a:pt x="600" y="3418"/>
                  </a:cubicBezTo>
                  <a:cubicBezTo>
                    <a:pt x="677" y="3468"/>
                    <a:pt x="727" y="3548"/>
                    <a:pt x="739" y="3641"/>
                  </a:cubicBezTo>
                  <a:cubicBezTo>
                    <a:pt x="800" y="3652"/>
                    <a:pt x="842" y="3706"/>
                    <a:pt x="842" y="3767"/>
                  </a:cubicBezTo>
                  <a:cubicBezTo>
                    <a:pt x="877" y="3775"/>
                    <a:pt x="912" y="3783"/>
                    <a:pt x="946" y="3794"/>
                  </a:cubicBezTo>
                  <a:cubicBezTo>
                    <a:pt x="946" y="3852"/>
                    <a:pt x="985" y="3902"/>
                    <a:pt x="1042" y="3913"/>
                  </a:cubicBezTo>
                  <a:cubicBezTo>
                    <a:pt x="1054" y="4152"/>
                    <a:pt x="1273" y="4240"/>
                    <a:pt x="1419" y="4375"/>
                  </a:cubicBezTo>
                  <a:lnTo>
                    <a:pt x="1434" y="4382"/>
                  </a:lnTo>
                  <a:cubicBezTo>
                    <a:pt x="1553" y="4459"/>
                    <a:pt x="1661" y="4555"/>
                    <a:pt x="1803" y="4590"/>
                  </a:cubicBezTo>
                  <a:lnTo>
                    <a:pt x="1811" y="4594"/>
                  </a:lnTo>
                  <a:cubicBezTo>
                    <a:pt x="1938" y="4728"/>
                    <a:pt x="2137" y="4736"/>
                    <a:pt x="2272" y="4851"/>
                  </a:cubicBezTo>
                  <a:cubicBezTo>
                    <a:pt x="2340" y="4912"/>
                    <a:pt x="2419" y="4925"/>
                    <a:pt x="2500" y="4925"/>
                  </a:cubicBezTo>
                  <a:cubicBezTo>
                    <a:pt x="2558" y="4925"/>
                    <a:pt x="2618" y="4918"/>
                    <a:pt x="2676" y="4918"/>
                  </a:cubicBezTo>
                  <a:cubicBezTo>
                    <a:pt x="2747" y="4918"/>
                    <a:pt x="2815" y="4928"/>
                    <a:pt x="2875" y="4970"/>
                  </a:cubicBezTo>
                  <a:lnTo>
                    <a:pt x="2933" y="4955"/>
                  </a:lnTo>
                  <a:lnTo>
                    <a:pt x="2987" y="4986"/>
                  </a:lnTo>
                  <a:cubicBezTo>
                    <a:pt x="3221" y="5035"/>
                    <a:pt x="3457" y="5048"/>
                    <a:pt x="3694" y="5048"/>
                  </a:cubicBezTo>
                  <a:cubicBezTo>
                    <a:pt x="3941" y="5048"/>
                    <a:pt x="4189" y="5034"/>
                    <a:pt x="4436" y="5034"/>
                  </a:cubicBezTo>
                  <a:cubicBezTo>
                    <a:pt x="4538" y="5034"/>
                    <a:pt x="4641" y="5036"/>
                    <a:pt x="4743" y="5043"/>
                  </a:cubicBezTo>
                  <a:cubicBezTo>
                    <a:pt x="4827" y="5035"/>
                    <a:pt x="4908" y="5012"/>
                    <a:pt x="4981" y="4974"/>
                  </a:cubicBezTo>
                  <a:lnTo>
                    <a:pt x="5607" y="4966"/>
                  </a:lnTo>
                  <a:cubicBezTo>
                    <a:pt x="5792" y="4836"/>
                    <a:pt x="6003" y="4859"/>
                    <a:pt x="6214" y="4851"/>
                  </a:cubicBezTo>
                  <a:cubicBezTo>
                    <a:pt x="6318" y="4747"/>
                    <a:pt x="6449" y="4755"/>
                    <a:pt x="6583" y="4743"/>
                  </a:cubicBezTo>
                  <a:cubicBezTo>
                    <a:pt x="6599" y="4717"/>
                    <a:pt x="6614" y="4682"/>
                    <a:pt x="6626" y="4647"/>
                  </a:cubicBezTo>
                  <a:lnTo>
                    <a:pt x="6825" y="4620"/>
                  </a:lnTo>
                  <a:lnTo>
                    <a:pt x="6948" y="4494"/>
                  </a:lnTo>
                  <a:cubicBezTo>
                    <a:pt x="6958" y="4496"/>
                    <a:pt x="6967" y="4498"/>
                    <a:pt x="6977" y="4498"/>
                  </a:cubicBezTo>
                  <a:cubicBezTo>
                    <a:pt x="7021" y="4498"/>
                    <a:pt x="7063" y="4470"/>
                    <a:pt x="7075" y="4428"/>
                  </a:cubicBezTo>
                  <a:cubicBezTo>
                    <a:pt x="7075" y="4421"/>
                    <a:pt x="7079" y="4417"/>
                    <a:pt x="7079" y="4409"/>
                  </a:cubicBezTo>
                  <a:cubicBezTo>
                    <a:pt x="7102" y="4336"/>
                    <a:pt x="7164" y="4282"/>
                    <a:pt x="7237" y="4275"/>
                  </a:cubicBezTo>
                  <a:cubicBezTo>
                    <a:pt x="7251" y="4277"/>
                    <a:pt x="7266" y="4278"/>
                    <a:pt x="7279" y="4278"/>
                  </a:cubicBezTo>
                  <a:cubicBezTo>
                    <a:pt x="7389" y="4278"/>
                    <a:pt x="7462" y="4201"/>
                    <a:pt x="7544" y="4136"/>
                  </a:cubicBezTo>
                  <a:lnTo>
                    <a:pt x="7602" y="4144"/>
                  </a:lnTo>
                  <a:lnTo>
                    <a:pt x="7659" y="4144"/>
                  </a:lnTo>
                  <a:cubicBezTo>
                    <a:pt x="7709" y="4052"/>
                    <a:pt x="7794" y="4029"/>
                    <a:pt x="7890" y="4013"/>
                  </a:cubicBezTo>
                  <a:cubicBezTo>
                    <a:pt x="7894" y="3998"/>
                    <a:pt x="7905" y="3986"/>
                    <a:pt x="7909" y="3967"/>
                  </a:cubicBezTo>
                  <a:cubicBezTo>
                    <a:pt x="7932" y="3967"/>
                    <a:pt x="7963" y="3967"/>
                    <a:pt x="7986" y="3960"/>
                  </a:cubicBezTo>
                  <a:cubicBezTo>
                    <a:pt x="8059" y="3937"/>
                    <a:pt x="8124" y="3913"/>
                    <a:pt x="8197" y="3883"/>
                  </a:cubicBezTo>
                  <a:cubicBezTo>
                    <a:pt x="8259" y="3856"/>
                    <a:pt x="8324" y="3837"/>
                    <a:pt x="8363" y="3775"/>
                  </a:cubicBezTo>
                  <a:cubicBezTo>
                    <a:pt x="8459" y="3725"/>
                    <a:pt x="8432" y="3610"/>
                    <a:pt x="8501" y="3541"/>
                  </a:cubicBezTo>
                  <a:cubicBezTo>
                    <a:pt x="8601" y="3356"/>
                    <a:pt x="8562" y="3160"/>
                    <a:pt x="8516" y="2957"/>
                  </a:cubicBezTo>
                  <a:lnTo>
                    <a:pt x="8482" y="2515"/>
                  </a:lnTo>
                  <a:cubicBezTo>
                    <a:pt x="8475" y="2461"/>
                    <a:pt x="8451" y="2437"/>
                    <a:pt x="8410" y="2437"/>
                  </a:cubicBezTo>
                  <a:cubicBezTo>
                    <a:pt x="8407" y="2437"/>
                    <a:pt x="8404" y="2438"/>
                    <a:pt x="8401" y="2438"/>
                  </a:cubicBezTo>
                  <a:cubicBezTo>
                    <a:pt x="8389" y="2288"/>
                    <a:pt x="8382" y="2146"/>
                    <a:pt x="8370" y="1996"/>
                  </a:cubicBezTo>
                  <a:lnTo>
                    <a:pt x="8263" y="1804"/>
                  </a:lnTo>
                  <a:lnTo>
                    <a:pt x="8290" y="1762"/>
                  </a:lnTo>
                  <a:lnTo>
                    <a:pt x="8251" y="1650"/>
                  </a:lnTo>
                  <a:cubicBezTo>
                    <a:pt x="8193" y="1573"/>
                    <a:pt x="8213" y="1458"/>
                    <a:pt x="8132" y="1393"/>
                  </a:cubicBezTo>
                  <a:cubicBezTo>
                    <a:pt x="8094" y="1354"/>
                    <a:pt x="8063" y="1308"/>
                    <a:pt x="8040" y="1262"/>
                  </a:cubicBezTo>
                  <a:lnTo>
                    <a:pt x="8005" y="1270"/>
                  </a:lnTo>
                  <a:cubicBezTo>
                    <a:pt x="8013" y="1239"/>
                    <a:pt x="8013" y="1208"/>
                    <a:pt x="8005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4" y="1128"/>
                  </a:cubicBezTo>
                  <a:cubicBezTo>
                    <a:pt x="7936" y="1128"/>
                    <a:pt x="7928" y="1131"/>
                    <a:pt x="7921" y="1135"/>
                  </a:cubicBezTo>
                  <a:cubicBezTo>
                    <a:pt x="7909" y="1143"/>
                    <a:pt x="7901" y="1151"/>
                    <a:pt x="7898" y="1154"/>
                  </a:cubicBezTo>
                  <a:lnTo>
                    <a:pt x="7898" y="1151"/>
                  </a:lnTo>
                  <a:lnTo>
                    <a:pt x="7871" y="1154"/>
                  </a:lnTo>
                  <a:cubicBezTo>
                    <a:pt x="7871" y="1124"/>
                    <a:pt x="7878" y="1089"/>
                    <a:pt x="7871" y="1051"/>
                  </a:cubicBezTo>
                  <a:cubicBezTo>
                    <a:pt x="7809" y="1035"/>
                    <a:pt x="7767" y="989"/>
                    <a:pt x="7759" y="924"/>
                  </a:cubicBezTo>
                  <a:cubicBezTo>
                    <a:pt x="7728" y="924"/>
                    <a:pt x="7698" y="920"/>
                    <a:pt x="7663" y="912"/>
                  </a:cubicBezTo>
                  <a:cubicBezTo>
                    <a:pt x="7655" y="878"/>
                    <a:pt x="7652" y="843"/>
                    <a:pt x="7640" y="805"/>
                  </a:cubicBezTo>
                  <a:lnTo>
                    <a:pt x="7544" y="805"/>
                  </a:lnTo>
                  <a:cubicBezTo>
                    <a:pt x="7383" y="724"/>
                    <a:pt x="7217" y="636"/>
                    <a:pt x="7056" y="555"/>
                  </a:cubicBezTo>
                  <a:lnTo>
                    <a:pt x="6868" y="532"/>
                  </a:lnTo>
                  <a:cubicBezTo>
                    <a:pt x="6860" y="490"/>
                    <a:pt x="6829" y="455"/>
                    <a:pt x="6791" y="444"/>
                  </a:cubicBezTo>
                  <a:cubicBezTo>
                    <a:pt x="6782" y="448"/>
                    <a:pt x="6772" y="450"/>
                    <a:pt x="6762" y="450"/>
                  </a:cubicBezTo>
                  <a:cubicBezTo>
                    <a:pt x="6735" y="450"/>
                    <a:pt x="6709" y="435"/>
                    <a:pt x="6695" y="413"/>
                  </a:cubicBezTo>
                  <a:cubicBezTo>
                    <a:pt x="6618" y="359"/>
                    <a:pt x="6518" y="374"/>
                    <a:pt x="6445" y="321"/>
                  </a:cubicBezTo>
                  <a:cubicBezTo>
                    <a:pt x="6433" y="325"/>
                    <a:pt x="6421" y="328"/>
                    <a:pt x="6408" y="328"/>
                  </a:cubicBezTo>
                  <a:cubicBezTo>
                    <a:pt x="6381" y="328"/>
                    <a:pt x="6355" y="317"/>
                    <a:pt x="6334" y="301"/>
                  </a:cubicBezTo>
                  <a:cubicBezTo>
                    <a:pt x="6310" y="282"/>
                    <a:pt x="6280" y="272"/>
                    <a:pt x="6250" y="272"/>
                  </a:cubicBezTo>
                  <a:cubicBezTo>
                    <a:pt x="6226" y="272"/>
                    <a:pt x="6202" y="278"/>
                    <a:pt x="6180" y="290"/>
                  </a:cubicBezTo>
                  <a:cubicBezTo>
                    <a:pt x="6168" y="301"/>
                    <a:pt x="6153" y="309"/>
                    <a:pt x="6141" y="321"/>
                  </a:cubicBezTo>
                  <a:lnTo>
                    <a:pt x="6019" y="298"/>
                  </a:lnTo>
                  <a:cubicBezTo>
                    <a:pt x="5999" y="267"/>
                    <a:pt x="5984" y="232"/>
                    <a:pt x="5969" y="201"/>
                  </a:cubicBezTo>
                  <a:lnTo>
                    <a:pt x="5246" y="186"/>
                  </a:lnTo>
                  <a:cubicBezTo>
                    <a:pt x="5232" y="172"/>
                    <a:pt x="5212" y="162"/>
                    <a:pt x="5194" y="162"/>
                  </a:cubicBezTo>
                  <a:cubicBezTo>
                    <a:pt x="5186" y="162"/>
                    <a:pt x="5179" y="164"/>
                    <a:pt x="5173" y="167"/>
                  </a:cubicBezTo>
                  <a:cubicBezTo>
                    <a:pt x="5173" y="132"/>
                    <a:pt x="5154" y="109"/>
                    <a:pt x="5112" y="90"/>
                  </a:cubicBezTo>
                  <a:cubicBezTo>
                    <a:pt x="5098" y="102"/>
                    <a:pt x="5084" y="107"/>
                    <a:pt x="5069" y="107"/>
                  </a:cubicBezTo>
                  <a:cubicBezTo>
                    <a:pt x="5055" y="107"/>
                    <a:pt x="5041" y="102"/>
                    <a:pt x="5027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5" y="21"/>
                    <a:pt x="4752" y="1"/>
                    <a:pt x="4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41"/>
            <p:cNvSpPr/>
            <p:nvPr/>
          </p:nvSpPr>
          <p:spPr>
            <a:xfrm>
              <a:off x="4922985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4" y="1"/>
                  </a:moveTo>
                  <a:cubicBezTo>
                    <a:pt x="64" y="1"/>
                    <a:pt x="17" y="14"/>
                    <a:pt x="9" y="82"/>
                  </a:cubicBezTo>
                  <a:cubicBezTo>
                    <a:pt x="1" y="193"/>
                    <a:pt x="105" y="155"/>
                    <a:pt x="174" y="178"/>
                  </a:cubicBezTo>
                  <a:cubicBezTo>
                    <a:pt x="266" y="255"/>
                    <a:pt x="372" y="280"/>
                    <a:pt x="484" y="280"/>
                  </a:cubicBezTo>
                  <a:cubicBezTo>
                    <a:pt x="517" y="280"/>
                    <a:pt x="551" y="277"/>
                    <a:pt x="585" y="274"/>
                  </a:cubicBezTo>
                  <a:lnTo>
                    <a:pt x="1065" y="385"/>
                  </a:lnTo>
                  <a:lnTo>
                    <a:pt x="1181" y="428"/>
                  </a:lnTo>
                  <a:cubicBezTo>
                    <a:pt x="1269" y="528"/>
                    <a:pt x="1388" y="524"/>
                    <a:pt x="1503" y="543"/>
                  </a:cubicBezTo>
                  <a:cubicBezTo>
                    <a:pt x="1567" y="602"/>
                    <a:pt x="1644" y="662"/>
                    <a:pt x="1716" y="662"/>
                  </a:cubicBezTo>
                  <a:cubicBezTo>
                    <a:pt x="1758" y="662"/>
                    <a:pt x="1798" y="643"/>
                    <a:pt x="1834" y="593"/>
                  </a:cubicBezTo>
                  <a:cubicBezTo>
                    <a:pt x="1884" y="520"/>
                    <a:pt x="1749" y="443"/>
                    <a:pt x="1653" y="424"/>
                  </a:cubicBezTo>
                  <a:cubicBezTo>
                    <a:pt x="1539" y="379"/>
                    <a:pt x="1452" y="274"/>
                    <a:pt x="1329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70" y="264"/>
                    <a:pt x="1249" y="257"/>
                    <a:pt x="1227" y="257"/>
                  </a:cubicBezTo>
                  <a:cubicBezTo>
                    <a:pt x="1213" y="257"/>
                    <a:pt x="1198" y="260"/>
                    <a:pt x="1184" y="266"/>
                  </a:cubicBezTo>
                  <a:cubicBezTo>
                    <a:pt x="957" y="137"/>
                    <a:pt x="718" y="50"/>
                    <a:pt x="453" y="50"/>
                  </a:cubicBezTo>
                  <a:cubicBezTo>
                    <a:pt x="418" y="50"/>
                    <a:pt x="383" y="52"/>
                    <a:pt x="347" y="55"/>
                  </a:cubicBezTo>
                  <a:cubicBezTo>
                    <a:pt x="293" y="36"/>
                    <a:pt x="239" y="16"/>
                    <a:pt x="182" y="5"/>
                  </a:cubicBezTo>
                  <a:cubicBezTo>
                    <a:pt x="161" y="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87" name="Google Shape;7087;p41"/>
          <p:cNvSpPr/>
          <p:nvPr/>
        </p:nvSpPr>
        <p:spPr>
          <a:xfrm>
            <a:off x="4408861" y="4980192"/>
            <a:ext cx="179" cy="431"/>
          </a:xfrm>
          <a:custGeom>
            <a:avLst/>
            <a:gdLst/>
            <a:ahLst/>
            <a:cxnLst/>
            <a:rect l="l" t="t" r="r" b="b"/>
            <a:pathLst>
              <a:path w="5" h="12" extrusionOk="0">
                <a:moveTo>
                  <a:pt x="4" y="0"/>
                </a:moveTo>
                <a:lnTo>
                  <a:pt x="4" y="0"/>
                </a:lnTo>
                <a:cubicBezTo>
                  <a:pt x="1" y="4"/>
                  <a:pt x="1" y="12"/>
                  <a:pt x="1" y="1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8" name="Google Shape;7088;p41"/>
          <p:cNvGrpSpPr/>
          <p:nvPr/>
        </p:nvGrpSpPr>
        <p:grpSpPr>
          <a:xfrm>
            <a:off x="1881026" y="467953"/>
            <a:ext cx="388293" cy="306780"/>
            <a:chOff x="2775750" y="1137577"/>
            <a:chExt cx="335574" cy="265128"/>
          </a:xfrm>
        </p:grpSpPr>
        <p:sp>
          <p:nvSpPr>
            <p:cNvPr id="7089" name="Google Shape;7089;p41"/>
            <p:cNvSpPr/>
            <p:nvPr/>
          </p:nvSpPr>
          <p:spPr>
            <a:xfrm>
              <a:off x="3107137" y="1292553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1"/>
                  </a:moveTo>
                  <a:lnTo>
                    <a:pt x="0" y="12"/>
                  </a:lnTo>
                  <a:cubicBezTo>
                    <a:pt x="4" y="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41"/>
            <p:cNvSpPr/>
            <p:nvPr/>
          </p:nvSpPr>
          <p:spPr>
            <a:xfrm>
              <a:off x="2775750" y="1137577"/>
              <a:ext cx="335574" cy="265128"/>
            </a:xfrm>
            <a:custGeom>
              <a:avLst/>
              <a:gdLst/>
              <a:ahLst/>
              <a:cxnLst/>
              <a:rect l="l" t="t" r="r" b="b"/>
              <a:pathLst>
                <a:path w="10818" h="8547" extrusionOk="0">
                  <a:moveTo>
                    <a:pt x="8431" y="1046"/>
                  </a:moveTo>
                  <a:cubicBezTo>
                    <a:pt x="8501" y="1081"/>
                    <a:pt x="8566" y="1112"/>
                    <a:pt x="8631" y="1142"/>
                  </a:cubicBezTo>
                  <a:cubicBezTo>
                    <a:pt x="8589" y="1131"/>
                    <a:pt x="8547" y="1127"/>
                    <a:pt x="8497" y="1127"/>
                  </a:cubicBezTo>
                  <a:cubicBezTo>
                    <a:pt x="8493" y="1131"/>
                    <a:pt x="8489" y="1131"/>
                    <a:pt x="8478" y="1139"/>
                  </a:cubicBezTo>
                  <a:cubicBezTo>
                    <a:pt x="8470" y="1104"/>
                    <a:pt x="8455" y="1073"/>
                    <a:pt x="8431" y="1046"/>
                  </a:cubicBezTo>
                  <a:close/>
                  <a:moveTo>
                    <a:pt x="8858" y="1146"/>
                  </a:moveTo>
                  <a:lnTo>
                    <a:pt x="8943" y="1158"/>
                  </a:lnTo>
                  <a:cubicBezTo>
                    <a:pt x="8950" y="1215"/>
                    <a:pt x="8992" y="1262"/>
                    <a:pt x="9054" y="1265"/>
                  </a:cubicBezTo>
                  <a:cubicBezTo>
                    <a:pt x="9058" y="1323"/>
                    <a:pt x="9108" y="1373"/>
                    <a:pt x="9165" y="1377"/>
                  </a:cubicBezTo>
                  <a:cubicBezTo>
                    <a:pt x="9165" y="1411"/>
                    <a:pt x="9169" y="1442"/>
                    <a:pt x="9169" y="1484"/>
                  </a:cubicBezTo>
                  <a:cubicBezTo>
                    <a:pt x="9146" y="1457"/>
                    <a:pt x="9119" y="1438"/>
                    <a:pt x="9096" y="1419"/>
                  </a:cubicBezTo>
                  <a:cubicBezTo>
                    <a:pt x="8973" y="1338"/>
                    <a:pt x="8862" y="1235"/>
                    <a:pt x="8727" y="1177"/>
                  </a:cubicBezTo>
                  <a:lnTo>
                    <a:pt x="8727" y="1177"/>
                  </a:lnTo>
                  <a:cubicBezTo>
                    <a:pt x="8758" y="1185"/>
                    <a:pt x="8789" y="1188"/>
                    <a:pt x="8820" y="1188"/>
                  </a:cubicBezTo>
                  <a:cubicBezTo>
                    <a:pt x="8835" y="1177"/>
                    <a:pt x="8846" y="1162"/>
                    <a:pt x="8858" y="1146"/>
                  </a:cubicBezTo>
                  <a:close/>
                  <a:moveTo>
                    <a:pt x="9169" y="1488"/>
                  </a:moveTo>
                  <a:lnTo>
                    <a:pt x="9204" y="1496"/>
                  </a:lnTo>
                  <a:cubicBezTo>
                    <a:pt x="9204" y="1507"/>
                    <a:pt x="9204" y="1515"/>
                    <a:pt x="9208" y="1527"/>
                  </a:cubicBezTo>
                  <a:lnTo>
                    <a:pt x="9169" y="1488"/>
                  </a:lnTo>
                  <a:close/>
                  <a:moveTo>
                    <a:pt x="923" y="6138"/>
                  </a:moveTo>
                  <a:lnTo>
                    <a:pt x="938" y="6142"/>
                  </a:lnTo>
                  <a:lnTo>
                    <a:pt x="938" y="6161"/>
                  </a:lnTo>
                  <a:lnTo>
                    <a:pt x="923" y="6138"/>
                  </a:lnTo>
                  <a:close/>
                  <a:moveTo>
                    <a:pt x="977" y="6199"/>
                  </a:moveTo>
                  <a:lnTo>
                    <a:pt x="1023" y="6203"/>
                  </a:lnTo>
                  <a:cubicBezTo>
                    <a:pt x="1038" y="6234"/>
                    <a:pt x="1042" y="6261"/>
                    <a:pt x="1038" y="6291"/>
                  </a:cubicBezTo>
                  <a:cubicBezTo>
                    <a:pt x="1046" y="6365"/>
                    <a:pt x="1104" y="6414"/>
                    <a:pt x="1173" y="6426"/>
                  </a:cubicBezTo>
                  <a:cubicBezTo>
                    <a:pt x="1214" y="6430"/>
                    <a:pt x="1247" y="6462"/>
                    <a:pt x="1253" y="6503"/>
                  </a:cubicBezTo>
                  <a:lnTo>
                    <a:pt x="1253" y="6503"/>
                  </a:lnTo>
                  <a:cubicBezTo>
                    <a:pt x="1221" y="6487"/>
                    <a:pt x="1184" y="6478"/>
                    <a:pt x="1146" y="6478"/>
                  </a:cubicBezTo>
                  <a:cubicBezTo>
                    <a:pt x="1130" y="6478"/>
                    <a:pt x="1113" y="6480"/>
                    <a:pt x="1096" y="6484"/>
                  </a:cubicBezTo>
                  <a:cubicBezTo>
                    <a:pt x="1092" y="6464"/>
                    <a:pt x="1092" y="6445"/>
                    <a:pt x="1080" y="6426"/>
                  </a:cubicBezTo>
                  <a:cubicBezTo>
                    <a:pt x="1057" y="6365"/>
                    <a:pt x="1027" y="6299"/>
                    <a:pt x="996" y="6242"/>
                  </a:cubicBezTo>
                  <a:lnTo>
                    <a:pt x="965" y="6199"/>
                  </a:lnTo>
                  <a:close/>
                  <a:moveTo>
                    <a:pt x="796" y="6603"/>
                  </a:moveTo>
                  <a:cubicBezTo>
                    <a:pt x="796" y="6637"/>
                    <a:pt x="815" y="6664"/>
                    <a:pt x="846" y="6680"/>
                  </a:cubicBezTo>
                  <a:cubicBezTo>
                    <a:pt x="811" y="6672"/>
                    <a:pt x="792" y="6637"/>
                    <a:pt x="796" y="6603"/>
                  </a:cubicBezTo>
                  <a:close/>
                  <a:moveTo>
                    <a:pt x="869" y="6691"/>
                  </a:moveTo>
                  <a:lnTo>
                    <a:pt x="869" y="6691"/>
                  </a:lnTo>
                  <a:cubicBezTo>
                    <a:pt x="892" y="6697"/>
                    <a:pt x="918" y="6700"/>
                    <a:pt x="944" y="6700"/>
                  </a:cubicBezTo>
                  <a:cubicBezTo>
                    <a:pt x="965" y="6700"/>
                    <a:pt x="987" y="6698"/>
                    <a:pt x="1007" y="6695"/>
                  </a:cubicBezTo>
                  <a:lnTo>
                    <a:pt x="1007" y="6699"/>
                  </a:lnTo>
                  <a:cubicBezTo>
                    <a:pt x="1007" y="6703"/>
                    <a:pt x="1015" y="6707"/>
                    <a:pt x="1015" y="6714"/>
                  </a:cubicBezTo>
                  <a:cubicBezTo>
                    <a:pt x="961" y="6714"/>
                    <a:pt x="911" y="6710"/>
                    <a:pt x="869" y="6691"/>
                  </a:cubicBezTo>
                  <a:close/>
                  <a:moveTo>
                    <a:pt x="1323" y="6541"/>
                  </a:moveTo>
                  <a:lnTo>
                    <a:pt x="1323" y="6541"/>
                  </a:lnTo>
                  <a:cubicBezTo>
                    <a:pt x="1384" y="6560"/>
                    <a:pt x="1438" y="6599"/>
                    <a:pt x="1476" y="6657"/>
                  </a:cubicBezTo>
                  <a:cubicBezTo>
                    <a:pt x="1499" y="6664"/>
                    <a:pt x="1519" y="6672"/>
                    <a:pt x="1542" y="6672"/>
                  </a:cubicBezTo>
                  <a:cubicBezTo>
                    <a:pt x="1557" y="6718"/>
                    <a:pt x="1576" y="6760"/>
                    <a:pt x="1599" y="6806"/>
                  </a:cubicBezTo>
                  <a:cubicBezTo>
                    <a:pt x="1565" y="6780"/>
                    <a:pt x="1538" y="6756"/>
                    <a:pt x="1515" y="6726"/>
                  </a:cubicBezTo>
                  <a:cubicBezTo>
                    <a:pt x="1480" y="6699"/>
                    <a:pt x="1449" y="6660"/>
                    <a:pt x="1419" y="6626"/>
                  </a:cubicBezTo>
                  <a:cubicBezTo>
                    <a:pt x="1388" y="6595"/>
                    <a:pt x="1353" y="6568"/>
                    <a:pt x="1323" y="6541"/>
                  </a:cubicBezTo>
                  <a:close/>
                  <a:moveTo>
                    <a:pt x="8412" y="7206"/>
                  </a:moveTo>
                  <a:lnTo>
                    <a:pt x="8385" y="7218"/>
                  </a:lnTo>
                  <a:lnTo>
                    <a:pt x="8385" y="7218"/>
                  </a:lnTo>
                  <a:lnTo>
                    <a:pt x="8393" y="7206"/>
                  </a:lnTo>
                  <a:close/>
                  <a:moveTo>
                    <a:pt x="4593" y="378"/>
                  </a:moveTo>
                  <a:cubicBezTo>
                    <a:pt x="4620" y="412"/>
                    <a:pt x="4654" y="447"/>
                    <a:pt x="4693" y="466"/>
                  </a:cubicBezTo>
                  <a:cubicBezTo>
                    <a:pt x="5377" y="604"/>
                    <a:pt x="6080" y="508"/>
                    <a:pt x="6764" y="681"/>
                  </a:cubicBezTo>
                  <a:cubicBezTo>
                    <a:pt x="6810" y="670"/>
                    <a:pt x="6856" y="639"/>
                    <a:pt x="6879" y="597"/>
                  </a:cubicBezTo>
                  <a:lnTo>
                    <a:pt x="6960" y="624"/>
                  </a:lnTo>
                  <a:cubicBezTo>
                    <a:pt x="6973" y="640"/>
                    <a:pt x="6988" y="648"/>
                    <a:pt x="7002" y="648"/>
                  </a:cubicBezTo>
                  <a:cubicBezTo>
                    <a:pt x="7004" y="648"/>
                    <a:pt x="7007" y="647"/>
                    <a:pt x="7010" y="647"/>
                  </a:cubicBezTo>
                  <a:cubicBezTo>
                    <a:pt x="7033" y="662"/>
                    <a:pt x="7056" y="674"/>
                    <a:pt x="7087" y="685"/>
                  </a:cubicBezTo>
                  <a:cubicBezTo>
                    <a:pt x="7509" y="896"/>
                    <a:pt x="7982" y="989"/>
                    <a:pt x="8366" y="1285"/>
                  </a:cubicBezTo>
                  <a:cubicBezTo>
                    <a:pt x="8366" y="1288"/>
                    <a:pt x="8362" y="1296"/>
                    <a:pt x="8362" y="1304"/>
                  </a:cubicBezTo>
                  <a:cubicBezTo>
                    <a:pt x="8693" y="1857"/>
                    <a:pt x="9285" y="2141"/>
                    <a:pt x="9707" y="2603"/>
                  </a:cubicBezTo>
                  <a:cubicBezTo>
                    <a:pt x="9749" y="2610"/>
                    <a:pt x="9796" y="2610"/>
                    <a:pt x="9834" y="2614"/>
                  </a:cubicBezTo>
                  <a:cubicBezTo>
                    <a:pt x="9842" y="2664"/>
                    <a:pt x="9884" y="2702"/>
                    <a:pt x="9934" y="2702"/>
                  </a:cubicBezTo>
                  <a:cubicBezTo>
                    <a:pt x="9915" y="2898"/>
                    <a:pt x="9984" y="3068"/>
                    <a:pt x="10091" y="3225"/>
                  </a:cubicBezTo>
                  <a:cubicBezTo>
                    <a:pt x="10080" y="3240"/>
                    <a:pt x="10076" y="3256"/>
                    <a:pt x="10072" y="3264"/>
                  </a:cubicBezTo>
                  <a:cubicBezTo>
                    <a:pt x="10015" y="3629"/>
                    <a:pt x="10226" y="3940"/>
                    <a:pt x="10280" y="4282"/>
                  </a:cubicBezTo>
                  <a:cubicBezTo>
                    <a:pt x="10299" y="4339"/>
                    <a:pt x="10326" y="4393"/>
                    <a:pt x="10345" y="4451"/>
                  </a:cubicBezTo>
                  <a:cubicBezTo>
                    <a:pt x="10268" y="4724"/>
                    <a:pt x="10211" y="5000"/>
                    <a:pt x="10045" y="5235"/>
                  </a:cubicBezTo>
                  <a:cubicBezTo>
                    <a:pt x="9738" y="5780"/>
                    <a:pt x="9204" y="6076"/>
                    <a:pt x="8708" y="6414"/>
                  </a:cubicBezTo>
                  <a:lnTo>
                    <a:pt x="8708" y="6411"/>
                  </a:lnTo>
                  <a:lnTo>
                    <a:pt x="7386" y="6968"/>
                  </a:lnTo>
                  <a:cubicBezTo>
                    <a:pt x="7021" y="7010"/>
                    <a:pt x="6645" y="6995"/>
                    <a:pt x="6306" y="7195"/>
                  </a:cubicBezTo>
                  <a:cubicBezTo>
                    <a:pt x="6186" y="7190"/>
                    <a:pt x="6064" y="7185"/>
                    <a:pt x="5943" y="7185"/>
                  </a:cubicBezTo>
                  <a:cubicBezTo>
                    <a:pt x="5691" y="7185"/>
                    <a:pt x="5440" y="7206"/>
                    <a:pt x="5196" y="7294"/>
                  </a:cubicBezTo>
                  <a:lnTo>
                    <a:pt x="3455" y="7075"/>
                  </a:lnTo>
                  <a:cubicBezTo>
                    <a:pt x="3213" y="6949"/>
                    <a:pt x="2979" y="6818"/>
                    <a:pt x="2737" y="6703"/>
                  </a:cubicBezTo>
                  <a:cubicBezTo>
                    <a:pt x="2429" y="6560"/>
                    <a:pt x="2176" y="6299"/>
                    <a:pt x="1811" y="6295"/>
                  </a:cubicBezTo>
                  <a:lnTo>
                    <a:pt x="1457" y="6103"/>
                  </a:lnTo>
                  <a:cubicBezTo>
                    <a:pt x="1457" y="6049"/>
                    <a:pt x="1411" y="6007"/>
                    <a:pt x="1361" y="6007"/>
                  </a:cubicBezTo>
                  <a:lnTo>
                    <a:pt x="1349" y="5992"/>
                  </a:lnTo>
                  <a:lnTo>
                    <a:pt x="827" y="5258"/>
                  </a:lnTo>
                  <a:cubicBezTo>
                    <a:pt x="835" y="5242"/>
                    <a:pt x="846" y="5235"/>
                    <a:pt x="850" y="5219"/>
                  </a:cubicBezTo>
                  <a:cubicBezTo>
                    <a:pt x="854" y="5050"/>
                    <a:pt x="804" y="4927"/>
                    <a:pt x="631" y="4870"/>
                  </a:cubicBezTo>
                  <a:cubicBezTo>
                    <a:pt x="600" y="4870"/>
                    <a:pt x="573" y="4866"/>
                    <a:pt x="543" y="4858"/>
                  </a:cubicBezTo>
                  <a:cubicBezTo>
                    <a:pt x="527" y="4831"/>
                    <a:pt x="508" y="4801"/>
                    <a:pt x="489" y="4778"/>
                  </a:cubicBezTo>
                  <a:lnTo>
                    <a:pt x="370" y="4370"/>
                  </a:lnTo>
                  <a:cubicBezTo>
                    <a:pt x="519" y="4236"/>
                    <a:pt x="519" y="4047"/>
                    <a:pt x="554" y="3874"/>
                  </a:cubicBezTo>
                  <a:cubicBezTo>
                    <a:pt x="804" y="2545"/>
                    <a:pt x="1522" y="1584"/>
                    <a:pt x="2752" y="1008"/>
                  </a:cubicBezTo>
                  <a:cubicBezTo>
                    <a:pt x="2883" y="946"/>
                    <a:pt x="3033" y="900"/>
                    <a:pt x="3056" y="724"/>
                  </a:cubicBezTo>
                  <a:cubicBezTo>
                    <a:pt x="3056" y="720"/>
                    <a:pt x="3056" y="716"/>
                    <a:pt x="3052" y="716"/>
                  </a:cubicBezTo>
                  <a:cubicBezTo>
                    <a:pt x="3559" y="574"/>
                    <a:pt x="4059" y="397"/>
                    <a:pt x="4593" y="378"/>
                  </a:cubicBezTo>
                  <a:close/>
                  <a:moveTo>
                    <a:pt x="1803" y="6975"/>
                  </a:moveTo>
                  <a:lnTo>
                    <a:pt x="1803" y="6975"/>
                  </a:lnTo>
                  <a:cubicBezTo>
                    <a:pt x="1918" y="7022"/>
                    <a:pt x="2033" y="7048"/>
                    <a:pt x="2153" y="7072"/>
                  </a:cubicBezTo>
                  <a:lnTo>
                    <a:pt x="3006" y="7310"/>
                  </a:lnTo>
                  <a:cubicBezTo>
                    <a:pt x="3686" y="7544"/>
                    <a:pt x="4385" y="7621"/>
                    <a:pt x="5096" y="7636"/>
                  </a:cubicBezTo>
                  <a:cubicBezTo>
                    <a:pt x="5211" y="7638"/>
                    <a:pt x="5326" y="7640"/>
                    <a:pt x="5442" y="7640"/>
                  </a:cubicBezTo>
                  <a:cubicBezTo>
                    <a:pt x="5841" y="7640"/>
                    <a:pt x="6239" y="7621"/>
                    <a:pt x="6629" y="7529"/>
                  </a:cubicBezTo>
                  <a:lnTo>
                    <a:pt x="7136" y="7510"/>
                  </a:lnTo>
                  <a:cubicBezTo>
                    <a:pt x="7282" y="7394"/>
                    <a:pt x="7471" y="7467"/>
                    <a:pt x="7628" y="7410"/>
                  </a:cubicBezTo>
                  <a:lnTo>
                    <a:pt x="7674" y="7417"/>
                  </a:lnTo>
                  <a:lnTo>
                    <a:pt x="7694" y="7417"/>
                  </a:lnTo>
                  <a:cubicBezTo>
                    <a:pt x="7705" y="7444"/>
                    <a:pt x="7724" y="7463"/>
                    <a:pt x="7744" y="7475"/>
                  </a:cubicBezTo>
                  <a:cubicBezTo>
                    <a:pt x="7671" y="7490"/>
                    <a:pt x="7598" y="7517"/>
                    <a:pt x="7528" y="7544"/>
                  </a:cubicBezTo>
                  <a:cubicBezTo>
                    <a:pt x="7156" y="7717"/>
                    <a:pt x="6714" y="7732"/>
                    <a:pt x="6433" y="8071"/>
                  </a:cubicBezTo>
                  <a:cubicBezTo>
                    <a:pt x="6399" y="8036"/>
                    <a:pt x="6356" y="8005"/>
                    <a:pt x="6310" y="7986"/>
                  </a:cubicBezTo>
                  <a:cubicBezTo>
                    <a:pt x="6211" y="7959"/>
                    <a:pt x="6112" y="7948"/>
                    <a:pt x="6014" y="7948"/>
                  </a:cubicBezTo>
                  <a:cubicBezTo>
                    <a:pt x="5716" y="7948"/>
                    <a:pt x="5423" y="8045"/>
                    <a:pt x="5119" y="8048"/>
                  </a:cubicBezTo>
                  <a:cubicBezTo>
                    <a:pt x="5106" y="8048"/>
                    <a:pt x="5094" y="8048"/>
                    <a:pt x="5081" y="8048"/>
                  </a:cubicBezTo>
                  <a:cubicBezTo>
                    <a:pt x="4190" y="8048"/>
                    <a:pt x="3417" y="7648"/>
                    <a:pt x="2598" y="7406"/>
                  </a:cubicBezTo>
                  <a:cubicBezTo>
                    <a:pt x="2582" y="7407"/>
                    <a:pt x="2565" y="7407"/>
                    <a:pt x="2549" y="7407"/>
                  </a:cubicBezTo>
                  <a:cubicBezTo>
                    <a:pt x="2504" y="7407"/>
                    <a:pt x="2460" y="7404"/>
                    <a:pt x="2418" y="7398"/>
                  </a:cubicBezTo>
                  <a:cubicBezTo>
                    <a:pt x="2276" y="7348"/>
                    <a:pt x="2110" y="7341"/>
                    <a:pt x="2007" y="7214"/>
                  </a:cubicBezTo>
                  <a:cubicBezTo>
                    <a:pt x="1957" y="7122"/>
                    <a:pt x="1884" y="7041"/>
                    <a:pt x="1803" y="6975"/>
                  </a:cubicBezTo>
                  <a:close/>
                  <a:moveTo>
                    <a:pt x="4690" y="0"/>
                  </a:moveTo>
                  <a:cubicBezTo>
                    <a:pt x="4619" y="0"/>
                    <a:pt x="4559" y="39"/>
                    <a:pt x="4516" y="143"/>
                  </a:cubicBezTo>
                  <a:cubicBezTo>
                    <a:pt x="4489" y="141"/>
                    <a:pt x="4462" y="141"/>
                    <a:pt x="4436" y="141"/>
                  </a:cubicBezTo>
                  <a:cubicBezTo>
                    <a:pt x="4016" y="141"/>
                    <a:pt x="3645" y="358"/>
                    <a:pt x="3236" y="405"/>
                  </a:cubicBezTo>
                  <a:cubicBezTo>
                    <a:pt x="3140" y="497"/>
                    <a:pt x="3021" y="493"/>
                    <a:pt x="2902" y="501"/>
                  </a:cubicBezTo>
                  <a:cubicBezTo>
                    <a:pt x="2890" y="520"/>
                    <a:pt x="2890" y="535"/>
                    <a:pt x="2883" y="554"/>
                  </a:cubicBezTo>
                  <a:cubicBezTo>
                    <a:pt x="2691" y="558"/>
                    <a:pt x="2521" y="643"/>
                    <a:pt x="2360" y="739"/>
                  </a:cubicBezTo>
                  <a:cubicBezTo>
                    <a:pt x="2245" y="797"/>
                    <a:pt x="2110" y="835"/>
                    <a:pt x="2026" y="943"/>
                  </a:cubicBezTo>
                  <a:lnTo>
                    <a:pt x="2018" y="950"/>
                  </a:lnTo>
                  <a:cubicBezTo>
                    <a:pt x="1745" y="1016"/>
                    <a:pt x="1565" y="1223"/>
                    <a:pt x="1373" y="1400"/>
                  </a:cubicBezTo>
                  <a:cubicBezTo>
                    <a:pt x="1257" y="1423"/>
                    <a:pt x="1196" y="1507"/>
                    <a:pt x="1146" y="1607"/>
                  </a:cubicBezTo>
                  <a:cubicBezTo>
                    <a:pt x="1100" y="1630"/>
                    <a:pt x="1061" y="1673"/>
                    <a:pt x="1042" y="1723"/>
                  </a:cubicBezTo>
                  <a:cubicBezTo>
                    <a:pt x="984" y="1738"/>
                    <a:pt x="942" y="1780"/>
                    <a:pt x="934" y="1838"/>
                  </a:cubicBezTo>
                  <a:cubicBezTo>
                    <a:pt x="811" y="1919"/>
                    <a:pt x="750" y="2049"/>
                    <a:pt x="704" y="2188"/>
                  </a:cubicBezTo>
                  <a:cubicBezTo>
                    <a:pt x="719" y="2207"/>
                    <a:pt x="719" y="2230"/>
                    <a:pt x="700" y="2245"/>
                  </a:cubicBezTo>
                  <a:cubicBezTo>
                    <a:pt x="696" y="2249"/>
                    <a:pt x="692" y="2249"/>
                    <a:pt x="689" y="2257"/>
                  </a:cubicBezTo>
                  <a:cubicBezTo>
                    <a:pt x="623" y="2314"/>
                    <a:pt x="654" y="2414"/>
                    <a:pt x="581" y="2468"/>
                  </a:cubicBezTo>
                  <a:lnTo>
                    <a:pt x="577" y="2476"/>
                  </a:lnTo>
                  <a:cubicBezTo>
                    <a:pt x="519" y="2537"/>
                    <a:pt x="543" y="2633"/>
                    <a:pt x="470" y="2687"/>
                  </a:cubicBezTo>
                  <a:lnTo>
                    <a:pt x="470" y="2691"/>
                  </a:lnTo>
                  <a:cubicBezTo>
                    <a:pt x="389" y="2875"/>
                    <a:pt x="343" y="3068"/>
                    <a:pt x="266" y="3244"/>
                  </a:cubicBezTo>
                  <a:cubicBezTo>
                    <a:pt x="177" y="3337"/>
                    <a:pt x="208" y="3448"/>
                    <a:pt x="208" y="3552"/>
                  </a:cubicBezTo>
                  <a:cubicBezTo>
                    <a:pt x="181" y="3556"/>
                    <a:pt x="170" y="3571"/>
                    <a:pt x="162" y="3613"/>
                  </a:cubicBezTo>
                  <a:lnTo>
                    <a:pt x="139" y="3794"/>
                  </a:lnTo>
                  <a:cubicBezTo>
                    <a:pt x="66" y="4044"/>
                    <a:pt x="66" y="4313"/>
                    <a:pt x="139" y="4562"/>
                  </a:cubicBezTo>
                  <a:cubicBezTo>
                    <a:pt x="139" y="4601"/>
                    <a:pt x="135" y="4639"/>
                    <a:pt x="135" y="4678"/>
                  </a:cubicBezTo>
                  <a:cubicBezTo>
                    <a:pt x="35" y="4858"/>
                    <a:pt x="151" y="5070"/>
                    <a:pt x="43" y="5254"/>
                  </a:cubicBezTo>
                  <a:lnTo>
                    <a:pt x="58" y="5281"/>
                  </a:lnTo>
                  <a:lnTo>
                    <a:pt x="43" y="5304"/>
                  </a:lnTo>
                  <a:cubicBezTo>
                    <a:pt x="162" y="5477"/>
                    <a:pt x="1" y="5715"/>
                    <a:pt x="166" y="5876"/>
                  </a:cubicBezTo>
                  <a:lnTo>
                    <a:pt x="162" y="5853"/>
                  </a:lnTo>
                  <a:lnTo>
                    <a:pt x="162" y="5853"/>
                  </a:lnTo>
                  <a:cubicBezTo>
                    <a:pt x="462" y="6080"/>
                    <a:pt x="358" y="6503"/>
                    <a:pt x="616" y="6745"/>
                  </a:cubicBezTo>
                  <a:lnTo>
                    <a:pt x="600" y="6733"/>
                  </a:lnTo>
                  <a:lnTo>
                    <a:pt x="600" y="6733"/>
                  </a:lnTo>
                  <a:cubicBezTo>
                    <a:pt x="612" y="6791"/>
                    <a:pt x="658" y="6837"/>
                    <a:pt x="715" y="6849"/>
                  </a:cubicBezTo>
                  <a:cubicBezTo>
                    <a:pt x="754" y="6937"/>
                    <a:pt x="865" y="6914"/>
                    <a:pt x="923" y="6972"/>
                  </a:cubicBezTo>
                  <a:cubicBezTo>
                    <a:pt x="946" y="7022"/>
                    <a:pt x="996" y="7060"/>
                    <a:pt x="1046" y="7068"/>
                  </a:cubicBezTo>
                  <a:cubicBezTo>
                    <a:pt x="1077" y="7160"/>
                    <a:pt x="1192" y="7129"/>
                    <a:pt x="1234" y="7202"/>
                  </a:cubicBezTo>
                  <a:lnTo>
                    <a:pt x="1246" y="7214"/>
                  </a:lnTo>
                  <a:cubicBezTo>
                    <a:pt x="1261" y="7227"/>
                    <a:pt x="1281" y="7234"/>
                    <a:pt x="1302" y="7234"/>
                  </a:cubicBezTo>
                  <a:cubicBezTo>
                    <a:pt x="1318" y="7234"/>
                    <a:pt x="1335" y="7230"/>
                    <a:pt x="1349" y="7221"/>
                  </a:cubicBezTo>
                  <a:cubicBezTo>
                    <a:pt x="1361" y="7244"/>
                    <a:pt x="1369" y="7264"/>
                    <a:pt x="1369" y="7294"/>
                  </a:cubicBezTo>
                  <a:cubicBezTo>
                    <a:pt x="1376" y="7294"/>
                    <a:pt x="1383" y="7294"/>
                    <a:pt x="1390" y="7294"/>
                  </a:cubicBezTo>
                  <a:cubicBezTo>
                    <a:pt x="1545" y="7294"/>
                    <a:pt x="1670" y="7337"/>
                    <a:pt x="1695" y="7521"/>
                  </a:cubicBezTo>
                  <a:lnTo>
                    <a:pt x="1864" y="7560"/>
                  </a:lnTo>
                  <a:cubicBezTo>
                    <a:pt x="1880" y="7702"/>
                    <a:pt x="2037" y="7683"/>
                    <a:pt x="2133" y="7740"/>
                  </a:cubicBezTo>
                  <a:lnTo>
                    <a:pt x="2133" y="7736"/>
                  </a:lnTo>
                  <a:cubicBezTo>
                    <a:pt x="2214" y="7859"/>
                    <a:pt x="2368" y="7771"/>
                    <a:pt x="2464" y="7848"/>
                  </a:cubicBezTo>
                  <a:cubicBezTo>
                    <a:pt x="2514" y="7936"/>
                    <a:pt x="2614" y="7917"/>
                    <a:pt x="2691" y="7952"/>
                  </a:cubicBezTo>
                  <a:cubicBezTo>
                    <a:pt x="2729" y="8048"/>
                    <a:pt x="2833" y="8025"/>
                    <a:pt x="2902" y="8071"/>
                  </a:cubicBezTo>
                  <a:cubicBezTo>
                    <a:pt x="2983" y="8194"/>
                    <a:pt x="3136" y="8098"/>
                    <a:pt x="3229" y="8186"/>
                  </a:cubicBezTo>
                  <a:cubicBezTo>
                    <a:pt x="3309" y="8297"/>
                    <a:pt x="3463" y="8201"/>
                    <a:pt x="3551" y="8297"/>
                  </a:cubicBezTo>
                  <a:lnTo>
                    <a:pt x="3559" y="8301"/>
                  </a:lnTo>
                  <a:cubicBezTo>
                    <a:pt x="3806" y="8369"/>
                    <a:pt x="4050" y="8472"/>
                    <a:pt x="4310" y="8472"/>
                  </a:cubicBezTo>
                  <a:cubicBezTo>
                    <a:pt x="4345" y="8472"/>
                    <a:pt x="4380" y="8471"/>
                    <a:pt x="4416" y="8466"/>
                  </a:cubicBezTo>
                  <a:cubicBezTo>
                    <a:pt x="4523" y="8463"/>
                    <a:pt x="4635" y="8416"/>
                    <a:pt x="4743" y="8405"/>
                  </a:cubicBezTo>
                  <a:lnTo>
                    <a:pt x="4935" y="8432"/>
                  </a:lnTo>
                  <a:cubicBezTo>
                    <a:pt x="4938" y="8466"/>
                    <a:pt x="4958" y="8493"/>
                    <a:pt x="4985" y="8509"/>
                  </a:cubicBezTo>
                  <a:cubicBezTo>
                    <a:pt x="5002" y="8534"/>
                    <a:pt x="5018" y="8546"/>
                    <a:pt x="5035" y="8546"/>
                  </a:cubicBezTo>
                  <a:cubicBezTo>
                    <a:pt x="5052" y="8546"/>
                    <a:pt x="5069" y="8534"/>
                    <a:pt x="5088" y="8509"/>
                  </a:cubicBezTo>
                  <a:lnTo>
                    <a:pt x="5119" y="8489"/>
                  </a:lnTo>
                  <a:lnTo>
                    <a:pt x="5158" y="8509"/>
                  </a:lnTo>
                  <a:cubicBezTo>
                    <a:pt x="5196" y="8493"/>
                    <a:pt x="5234" y="8474"/>
                    <a:pt x="5265" y="8451"/>
                  </a:cubicBezTo>
                  <a:cubicBezTo>
                    <a:pt x="5291" y="8442"/>
                    <a:pt x="5319" y="8438"/>
                    <a:pt x="5346" y="8438"/>
                  </a:cubicBezTo>
                  <a:cubicBezTo>
                    <a:pt x="5380" y="8438"/>
                    <a:pt x="5414" y="8444"/>
                    <a:pt x="5446" y="8455"/>
                  </a:cubicBezTo>
                  <a:cubicBezTo>
                    <a:pt x="5492" y="8455"/>
                    <a:pt x="5534" y="8447"/>
                    <a:pt x="5573" y="8432"/>
                  </a:cubicBezTo>
                  <a:cubicBezTo>
                    <a:pt x="5588" y="8428"/>
                    <a:pt x="5607" y="8428"/>
                    <a:pt x="5619" y="8424"/>
                  </a:cubicBezTo>
                  <a:cubicBezTo>
                    <a:pt x="5656" y="8428"/>
                    <a:pt x="5694" y="8430"/>
                    <a:pt x="5731" y="8430"/>
                  </a:cubicBezTo>
                  <a:cubicBezTo>
                    <a:pt x="5918" y="8430"/>
                    <a:pt x="6105" y="8389"/>
                    <a:pt x="6290" y="8389"/>
                  </a:cubicBezTo>
                  <a:cubicBezTo>
                    <a:pt x="6322" y="8389"/>
                    <a:pt x="6355" y="8390"/>
                    <a:pt x="6387" y="8393"/>
                  </a:cubicBezTo>
                  <a:cubicBezTo>
                    <a:pt x="6399" y="8367"/>
                    <a:pt x="6406" y="8340"/>
                    <a:pt x="6422" y="8317"/>
                  </a:cubicBezTo>
                  <a:lnTo>
                    <a:pt x="6518" y="8297"/>
                  </a:lnTo>
                  <a:cubicBezTo>
                    <a:pt x="6556" y="8317"/>
                    <a:pt x="6595" y="8328"/>
                    <a:pt x="6633" y="8347"/>
                  </a:cubicBezTo>
                  <a:cubicBezTo>
                    <a:pt x="6657" y="8350"/>
                    <a:pt x="6680" y="8352"/>
                    <a:pt x="6703" y="8352"/>
                  </a:cubicBezTo>
                  <a:cubicBezTo>
                    <a:pt x="6752" y="8352"/>
                    <a:pt x="6798" y="8343"/>
                    <a:pt x="6837" y="8309"/>
                  </a:cubicBezTo>
                  <a:lnTo>
                    <a:pt x="6867" y="8278"/>
                  </a:lnTo>
                  <a:lnTo>
                    <a:pt x="6914" y="8290"/>
                  </a:lnTo>
                  <a:cubicBezTo>
                    <a:pt x="7021" y="8220"/>
                    <a:pt x="7167" y="8282"/>
                    <a:pt x="7267" y="8194"/>
                  </a:cubicBezTo>
                  <a:lnTo>
                    <a:pt x="7286" y="8186"/>
                  </a:lnTo>
                  <a:cubicBezTo>
                    <a:pt x="7340" y="8124"/>
                    <a:pt x="7436" y="8147"/>
                    <a:pt x="7490" y="8090"/>
                  </a:cubicBezTo>
                  <a:lnTo>
                    <a:pt x="7513" y="8082"/>
                  </a:lnTo>
                  <a:cubicBezTo>
                    <a:pt x="7567" y="8025"/>
                    <a:pt x="7651" y="8028"/>
                    <a:pt x="7709" y="7975"/>
                  </a:cubicBezTo>
                  <a:lnTo>
                    <a:pt x="7728" y="7967"/>
                  </a:lnTo>
                  <a:cubicBezTo>
                    <a:pt x="7817" y="7894"/>
                    <a:pt x="7959" y="7905"/>
                    <a:pt x="8001" y="7782"/>
                  </a:cubicBezTo>
                  <a:lnTo>
                    <a:pt x="8155" y="7744"/>
                  </a:lnTo>
                  <a:cubicBezTo>
                    <a:pt x="8232" y="7636"/>
                    <a:pt x="8355" y="7629"/>
                    <a:pt x="8470" y="7617"/>
                  </a:cubicBezTo>
                  <a:lnTo>
                    <a:pt x="8589" y="7494"/>
                  </a:lnTo>
                  <a:lnTo>
                    <a:pt x="8681" y="7494"/>
                  </a:lnTo>
                  <a:cubicBezTo>
                    <a:pt x="8693" y="7444"/>
                    <a:pt x="8747" y="7406"/>
                    <a:pt x="8800" y="7406"/>
                  </a:cubicBezTo>
                  <a:cubicBezTo>
                    <a:pt x="8816" y="7348"/>
                    <a:pt x="8862" y="7310"/>
                    <a:pt x="8919" y="7310"/>
                  </a:cubicBezTo>
                  <a:cubicBezTo>
                    <a:pt x="8958" y="7221"/>
                    <a:pt x="9035" y="7195"/>
                    <a:pt x="9115" y="7175"/>
                  </a:cubicBezTo>
                  <a:cubicBezTo>
                    <a:pt x="9135" y="7122"/>
                    <a:pt x="9188" y="7087"/>
                    <a:pt x="9246" y="7083"/>
                  </a:cubicBezTo>
                  <a:cubicBezTo>
                    <a:pt x="9281" y="6991"/>
                    <a:pt x="9358" y="6968"/>
                    <a:pt x="9438" y="6949"/>
                  </a:cubicBezTo>
                  <a:cubicBezTo>
                    <a:pt x="9442" y="6918"/>
                    <a:pt x="9454" y="6891"/>
                    <a:pt x="9469" y="6860"/>
                  </a:cubicBezTo>
                  <a:cubicBezTo>
                    <a:pt x="9500" y="6860"/>
                    <a:pt x="9534" y="6856"/>
                    <a:pt x="9569" y="6856"/>
                  </a:cubicBezTo>
                  <a:cubicBezTo>
                    <a:pt x="9577" y="6799"/>
                    <a:pt x="9627" y="6760"/>
                    <a:pt x="9680" y="6753"/>
                  </a:cubicBezTo>
                  <a:cubicBezTo>
                    <a:pt x="9688" y="6695"/>
                    <a:pt x="9730" y="6649"/>
                    <a:pt x="9788" y="6645"/>
                  </a:cubicBezTo>
                  <a:cubicBezTo>
                    <a:pt x="9799" y="6587"/>
                    <a:pt x="9838" y="6545"/>
                    <a:pt x="9892" y="6530"/>
                  </a:cubicBezTo>
                  <a:lnTo>
                    <a:pt x="9911" y="6330"/>
                  </a:lnTo>
                  <a:cubicBezTo>
                    <a:pt x="9915" y="6334"/>
                    <a:pt x="9919" y="6334"/>
                    <a:pt x="9922" y="6338"/>
                  </a:cubicBezTo>
                  <a:cubicBezTo>
                    <a:pt x="9929" y="6340"/>
                    <a:pt x="9936" y="6341"/>
                    <a:pt x="9943" y="6341"/>
                  </a:cubicBezTo>
                  <a:cubicBezTo>
                    <a:pt x="9967" y="6341"/>
                    <a:pt x="9989" y="6327"/>
                    <a:pt x="9995" y="6303"/>
                  </a:cubicBezTo>
                  <a:cubicBezTo>
                    <a:pt x="9999" y="6295"/>
                    <a:pt x="9999" y="6284"/>
                    <a:pt x="9999" y="6280"/>
                  </a:cubicBezTo>
                  <a:cubicBezTo>
                    <a:pt x="9992" y="6257"/>
                    <a:pt x="9999" y="6226"/>
                    <a:pt x="10030" y="6218"/>
                  </a:cubicBezTo>
                  <a:lnTo>
                    <a:pt x="10034" y="6218"/>
                  </a:lnTo>
                  <a:cubicBezTo>
                    <a:pt x="10065" y="6180"/>
                    <a:pt x="10088" y="6142"/>
                    <a:pt x="10115" y="6103"/>
                  </a:cubicBezTo>
                  <a:cubicBezTo>
                    <a:pt x="10172" y="6065"/>
                    <a:pt x="10191" y="5984"/>
                    <a:pt x="10153" y="5926"/>
                  </a:cubicBezTo>
                  <a:cubicBezTo>
                    <a:pt x="10149" y="5919"/>
                    <a:pt x="10149" y="5915"/>
                    <a:pt x="10145" y="5911"/>
                  </a:cubicBezTo>
                  <a:lnTo>
                    <a:pt x="10145" y="5911"/>
                  </a:lnTo>
                  <a:cubicBezTo>
                    <a:pt x="10148" y="5911"/>
                    <a:pt x="10151" y="5912"/>
                    <a:pt x="10154" y="5912"/>
                  </a:cubicBezTo>
                  <a:cubicBezTo>
                    <a:pt x="10184" y="5912"/>
                    <a:pt x="10208" y="5893"/>
                    <a:pt x="10222" y="5861"/>
                  </a:cubicBezTo>
                  <a:lnTo>
                    <a:pt x="10222" y="5861"/>
                  </a:lnTo>
                  <a:lnTo>
                    <a:pt x="10218" y="5876"/>
                  </a:lnTo>
                  <a:cubicBezTo>
                    <a:pt x="10299" y="5661"/>
                    <a:pt x="10487" y="5511"/>
                    <a:pt x="10556" y="5296"/>
                  </a:cubicBezTo>
                  <a:cubicBezTo>
                    <a:pt x="10545" y="5277"/>
                    <a:pt x="10549" y="5246"/>
                    <a:pt x="10568" y="5235"/>
                  </a:cubicBezTo>
                  <a:cubicBezTo>
                    <a:pt x="10572" y="5235"/>
                    <a:pt x="10572" y="5227"/>
                    <a:pt x="10576" y="5227"/>
                  </a:cubicBezTo>
                  <a:cubicBezTo>
                    <a:pt x="10633" y="5166"/>
                    <a:pt x="10626" y="5073"/>
                    <a:pt x="10668" y="5008"/>
                  </a:cubicBezTo>
                  <a:cubicBezTo>
                    <a:pt x="10818" y="4462"/>
                    <a:pt x="10802" y="3924"/>
                    <a:pt x="10572" y="3406"/>
                  </a:cubicBezTo>
                  <a:cubicBezTo>
                    <a:pt x="10487" y="3283"/>
                    <a:pt x="10399" y="3160"/>
                    <a:pt x="10245" y="3106"/>
                  </a:cubicBezTo>
                  <a:cubicBezTo>
                    <a:pt x="10241" y="3106"/>
                    <a:pt x="10230" y="3110"/>
                    <a:pt x="10226" y="3110"/>
                  </a:cubicBezTo>
                  <a:cubicBezTo>
                    <a:pt x="10161" y="2952"/>
                    <a:pt x="10222" y="2699"/>
                    <a:pt x="9930" y="2699"/>
                  </a:cubicBezTo>
                  <a:lnTo>
                    <a:pt x="9930" y="2629"/>
                  </a:lnTo>
                  <a:cubicBezTo>
                    <a:pt x="9942" y="2637"/>
                    <a:pt x="9953" y="2637"/>
                    <a:pt x="9969" y="2641"/>
                  </a:cubicBezTo>
                  <a:cubicBezTo>
                    <a:pt x="9987" y="2647"/>
                    <a:pt x="10007" y="2649"/>
                    <a:pt x="10027" y="2649"/>
                  </a:cubicBezTo>
                  <a:cubicBezTo>
                    <a:pt x="10076" y="2649"/>
                    <a:pt x="10127" y="2633"/>
                    <a:pt x="10168" y="2603"/>
                  </a:cubicBezTo>
                  <a:cubicBezTo>
                    <a:pt x="10191" y="2560"/>
                    <a:pt x="10188" y="2510"/>
                    <a:pt x="10161" y="2472"/>
                  </a:cubicBezTo>
                  <a:lnTo>
                    <a:pt x="10153" y="2468"/>
                  </a:lnTo>
                  <a:cubicBezTo>
                    <a:pt x="10076" y="2418"/>
                    <a:pt x="10107" y="2314"/>
                    <a:pt x="10045" y="2257"/>
                  </a:cubicBezTo>
                  <a:cubicBezTo>
                    <a:pt x="10030" y="2226"/>
                    <a:pt x="10026" y="2199"/>
                    <a:pt x="10034" y="2168"/>
                  </a:cubicBezTo>
                  <a:cubicBezTo>
                    <a:pt x="9988" y="2099"/>
                    <a:pt x="9995" y="1995"/>
                    <a:pt x="9930" y="1930"/>
                  </a:cubicBezTo>
                  <a:cubicBezTo>
                    <a:pt x="9899" y="1899"/>
                    <a:pt x="9861" y="1876"/>
                    <a:pt x="9822" y="1861"/>
                  </a:cubicBezTo>
                  <a:lnTo>
                    <a:pt x="9819" y="1857"/>
                  </a:lnTo>
                  <a:cubicBezTo>
                    <a:pt x="9819" y="1842"/>
                    <a:pt x="9819" y="1830"/>
                    <a:pt x="9822" y="1815"/>
                  </a:cubicBezTo>
                  <a:lnTo>
                    <a:pt x="9749" y="1803"/>
                  </a:lnTo>
                  <a:lnTo>
                    <a:pt x="9742" y="1796"/>
                  </a:lnTo>
                  <a:cubicBezTo>
                    <a:pt x="9765" y="1765"/>
                    <a:pt x="9761" y="1726"/>
                    <a:pt x="9730" y="1703"/>
                  </a:cubicBezTo>
                  <a:lnTo>
                    <a:pt x="9726" y="1703"/>
                  </a:lnTo>
                  <a:lnTo>
                    <a:pt x="9719" y="1696"/>
                  </a:lnTo>
                  <a:cubicBezTo>
                    <a:pt x="9680" y="1665"/>
                    <a:pt x="9642" y="1634"/>
                    <a:pt x="9611" y="1600"/>
                  </a:cubicBezTo>
                  <a:lnTo>
                    <a:pt x="9607" y="1592"/>
                  </a:lnTo>
                  <a:cubicBezTo>
                    <a:pt x="9569" y="1557"/>
                    <a:pt x="9530" y="1527"/>
                    <a:pt x="9496" y="1492"/>
                  </a:cubicBezTo>
                  <a:cubicBezTo>
                    <a:pt x="9457" y="1442"/>
                    <a:pt x="9411" y="1411"/>
                    <a:pt x="9354" y="1392"/>
                  </a:cubicBezTo>
                  <a:cubicBezTo>
                    <a:pt x="9319" y="1381"/>
                    <a:pt x="9285" y="1361"/>
                    <a:pt x="9265" y="1335"/>
                  </a:cubicBezTo>
                  <a:cubicBezTo>
                    <a:pt x="9250" y="1354"/>
                    <a:pt x="9238" y="1373"/>
                    <a:pt x="9227" y="1392"/>
                  </a:cubicBezTo>
                  <a:lnTo>
                    <a:pt x="9181" y="1377"/>
                  </a:lnTo>
                  <a:cubicBezTo>
                    <a:pt x="9181" y="1338"/>
                    <a:pt x="9181" y="1304"/>
                    <a:pt x="9173" y="1265"/>
                  </a:cubicBezTo>
                  <a:lnTo>
                    <a:pt x="9069" y="1262"/>
                  </a:lnTo>
                  <a:cubicBezTo>
                    <a:pt x="9069" y="1185"/>
                    <a:pt x="9035" y="1150"/>
                    <a:pt x="8958" y="1150"/>
                  </a:cubicBezTo>
                  <a:cubicBezTo>
                    <a:pt x="8958" y="1119"/>
                    <a:pt x="8954" y="1081"/>
                    <a:pt x="8954" y="1046"/>
                  </a:cubicBezTo>
                  <a:lnTo>
                    <a:pt x="8893" y="1042"/>
                  </a:lnTo>
                  <a:cubicBezTo>
                    <a:pt x="8881" y="1004"/>
                    <a:pt x="8862" y="969"/>
                    <a:pt x="8827" y="946"/>
                  </a:cubicBezTo>
                  <a:cubicBezTo>
                    <a:pt x="8789" y="946"/>
                    <a:pt x="8758" y="935"/>
                    <a:pt x="8727" y="912"/>
                  </a:cubicBezTo>
                  <a:cubicBezTo>
                    <a:pt x="8689" y="885"/>
                    <a:pt x="8650" y="862"/>
                    <a:pt x="8616" y="827"/>
                  </a:cubicBezTo>
                  <a:cubicBezTo>
                    <a:pt x="8585" y="785"/>
                    <a:pt x="8539" y="747"/>
                    <a:pt x="8497" y="720"/>
                  </a:cubicBezTo>
                  <a:lnTo>
                    <a:pt x="8381" y="662"/>
                  </a:lnTo>
                  <a:cubicBezTo>
                    <a:pt x="8366" y="681"/>
                    <a:pt x="8355" y="700"/>
                    <a:pt x="8343" y="720"/>
                  </a:cubicBezTo>
                  <a:lnTo>
                    <a:pt x="8289" y="708"/>
                  </a:lnTo>
                  <a:cubicBezTo>
                    <a:pt x="8305" y="674"/>
                    <a:pt x="8308" y="635"/>
                    <a:pt x="8297" y="604"/>
                  </a:cubicBezTo>
                  <a:lnTo>
                    <a:pt x="8289" y="604"/>
                  </a:lnTo>
                  <a:cubicBezTo>
                    <a:pt x="8228" y="547"/>
                    <a:pt x="8128" y="558"/>
                    <a:pt x="8066" y="501"/>
                  </a:cubicBezTo>
                  <a:cubicBezTo>
                    <a:pt x="8058" y="502"/>
                    <a:pt x="8050" y="503"/>
                    <a:pt x="8042" y="503"/>
                  </a:cubicBezTo>
                  <a:cubicBezTo>
                    <a:pt x="8012" y="503"/>
                    <a:pt x="7983" y="493"/>
                    <a:pt x="7959" y="478"/>
                  </a:cubicBezTo>
                  <a:cubicBezTo>
                    <a:pt x="7921" y="459"/>
                    <a:pt x="7882" y="448"/>
                    <a:pt x="7842" y="448"/>
                  </a:cubicBezTo>
                  <a:cubicBezTo>
                    <a:pt x="7825" y="448"/>
                    <a:pt x="7807" y="450"/>
                    <a:pt x="7790" y="455"/>
                  </a:cubicBezTo>
                  <a:cubicBezTo>
                    <a:pt x="7782" y="432"/>
                    <a:pt x="7767" y="405"/>
                    <a:pt x="7747" y="385"/>
                  </a:cubicBezTo>
                  <a:lnTo>
                    <a:pt x="7740" y="382"/>
                  </a:lnTo>
                  <a:cubicBezTo>
                    <a:pt x="7720" y="362"/>
                    <a:pt x="7695" y="349"/>
                    <a:pt x="7667" y="349"/>
                  </a:cubicBezTo>
                  <a:cubicBezTo>
                    <a:pt x="7657" y="349"/>
                    <a:pt x="7647" y="350"/>
                    <a:pt x="7636" y="355"/>
                  </a:cubicBezTo>
                  <a:cubicBezTo>
                    <a:pt x="7613" y="366"/>
                    <a:pt x="7587" y="372"/>
                    <a:pt x="7561" y="372"/>
                  </a:cubicBezTo>
                  <a:cubicBezTo>
                    <a:pt x="7534" y="372"/>
                    <a:pt x="7507" y="366"/>
                    <a:pt x="7482" y="355"/>
                  </a:cubicBezTo>
                  <a:cubicBezTo>
                    <a:pt x="7455" y="328"/>
                    <a:pt x="7432" y="309"/>
                    <a:pt x="7402" y="285"/>
                  </a:cubicBezTo>
                  <a:lnTo>
                    <a:pt x="7186" y="259"/>
                  </a:lnTo>
                  <a:cubicBezTo>
                    <a:pt x="7168" y="242"/>
                    <a:pt x="7149" y="234"/>
                    <a:pt x="7129" y="234"/>
                  </a:cubicBezTo>
                  <a:cubicBezTo>
                    <a:pt x="7116" y="234"/>
                    <a:pt x="7104" y="237"/>
                    <a:pt x="7090" y="243"/>
                  </a:cubicBezTo>
                  <a:lnTo>
                    <a:pt x="7052" y="270"/>
                  </a:lnTo>
                  <a:lnTo>
                    <a:pt x="7017" y="239"/>
                  </a:lnTo>
                  <a:cubicBezTo>
                    <a:pt x="7002" y="209"/>
                    <a:pt x="6975" y="189"/>
                    <a:pt x="6941" y="182"/>
                  </a:cubicBezTo>
                  <a:cubicBezTo>
                    <a:pt x="6937" y="182"/>
                    <a:pt x="6933" y="182"/>
                    <a:pt x="6930" y="182"/>
                  </a:cubicBezTo>
                  <a:cubicBezTo>
                    <a:pt x="6905" y="182"/>
                    <a:pt x="6876" y="172"/>
                    <a:pt x="6856" y="155"/>
                  </a:cubicBezTo>
                  <a:cubicBezTo>
                    <a:pt x="6838" y="141"/>
                    <a:pt x="6815" y="134"/>
                    <a:pt x="6792" y="134"/>
                  </a:cubicBezTo>
                  <a:cubicBezTo>
                    <a:pt x="6777" y="134"/>
                    <a:pt x="6762" y="137"/>
                    <a:pt x="6748" y="143"/>
                  </a:cubicBezTo>
                  <a:lnTo>
                    <a:pt x="6625" y="182"/>
                  </a:lnTo>
                  <a:lnTo>
                    <a:pt x="6518" y="147"/>
                  </a:lnTo>
                  <a:cubicBezTo>
                    <a:pt x="6458" y="116"/>
                    <a:pt x="6392" y="113"/>
                    <a:pt x="6325" y="113"/>
                  </a:cubicBezTo>
                  <a:cubicBezTo>
                    <a:pt x="6307" y="113"/>
                    <a:pt x="6289" y="113"/>
                    <a:pt x="6270" y="113"/>
                  </a:cubicBezTo>
                  <a:cubicBezTo>
                    <a:pt x="6198" y="113"/>
                    <a:pt x="6126" y="109"/>
                    <a:pt x="6061" y="70"/>
                  </a:cubicBezTo>
                  <a:cubicBezTo>
                    <a:pt x="6050" y="78"/>
                    <a:pt x="6037" y="82"/>
                    <a:pt x="6024" y="82"/>
                  </a:cubicBezTo>
                  <a:cubicBezTo>
                    <a:pt x="6005" y="82"/>
                    <a:pt x="5986" y="73"/>
                    <a:pt x="5972" y="55"/>
                  </a:cubicBezTo>
                  <a:cubicBezTo>
                    <a:pt x="5943" y="26"/>
                    <a:pt x="5905" y="11"/>
                    <a:pt x="5867" y="11"/>
                  </a:cubicBezTo>
                  <a:cubicBezTo>
                    <a:pt x="5831" y="11"/>
                    <a:pt x="5795" y="25"/>
                    <a:pt x="5769" y="51"/>
                  </a:cubicBezTo>
                  <a:lnTo>
                    <a:pt x="5761" y="59"/>
                  </a:lnTo>
                  <a:lnTo>
                    <a:pt x="5749" y="66"/>
                  </a:lnTo>
                  <a:cubicBezTo>
                    <a:pt x="5678" y="107"/>
                    <a:pt x="5608" y="123"/>
                    <a:pt x="5538" y="123"/>
                  </a:cubicBezTo>
                  <a:cubicBezTo>
                    <a:pt x="5460" y="123"/>
                    <a:pt x="5382" y="103"/>
                    <a:pt x="5304" y="70"/>
                  </a:cubicBezTo>
                  <a:lnTo>
                    <a:pt x="5115" y="74"/>
                  </a:lnTo>
                  <a:cubicBezTo>
                    <a:pt x="5091" y="90"/>
                    <a:pt x="5066" y="101"/>
                    <a:pt x="5041" y="101"/>
                  </a:cubicBezTo>
                  <a:cubicBezTo>
                    <a:pt x="5018" y="101"/>
                    <a:pt x="4995" y="92"/>
                    <a:pt x="4973" y="70"/>
                  </a:cubicBezTo>
                  <a:cubicBezTo>
                    <a:pt x="4960" y="77"/>
                    <a:pt x="4945" y="81"/>
                    <a:pt x="4931" y="81"/>
                  </a:cubicBezTo>
                  <a:cubicBezTo>
                    <a:pt x="4911" y="81"/>
                    <a:pt x="4892" y="74"/>
                    <a:pt x="4877" y="59"/>
                  </a:cubicBezTo>
                  <a:cubicBezTo>
                    <a:pt x="4811" y="25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41"/>
            <p:cNvSpPr/>
            <p:nvPr/>
          </p:nvSpPr>
          <p:spPr>
            <a:xfrm>
              <a:off x="2831896" y="1189969"/>
              <a:ext cx="73331" cy="90920"/>
            </a:xfrm>
            <a:custGeom>
              <a:avLst/>
              <a:gdLst/>
              <a:ahLst/>
              <a:cxnLst/>
              <a:rect l="l" t="t" r="r" b="b"/>
              <a:pathLst>
                <a:path w="2364" h="2931" extrusionOk="0">
                  <a:moveTo>
                    <a:pt x="2215" y="1"/>
                  </a:moveTo>
                  <a:cubicBezTo>
                    <a:pt x="2172" y="1"/>
                    <a:pt x="2126" y="15"/>
                    <a:pt x="2079" y="34"/>
                  </a:cubicBezTo>
                  <a:cubicBezTo>
                    <a:pt x="1807" y="134"/>
                    <a:pt x="1515" y="191"/>
                    <a:pt x="1307" y="429"/>
                  </a:cubicBezTo>
                  <a:lnTo>
                    <a:pt x="1207" y="491"/>
                  </a:lnTo>
                  <a:cubicBezTo>
                    <a:pt x="938" y="629"/>
                    <a:pt x="708" y="833"/>
                    <a:pt x="539" y="1083"/>
                  </a:cubicBezTo>
                  <a:cubicBezTo>
                    <a:pt x="477" y="1113"/>
                    <a:pt x="423" y="1152"/>
                    <a:pt x="439" y="1240"/>
                  </a:cubicBezTo>
                  <a:cubicBezTo>
                    <a:pt x="300" y="1298"/>
                    <a:pt x="235" y="1413"/>
                    <a:pt x="208" y="1551"/>
                  </a:cubicBezTo>
                  <a:cubicBezTo>
                    <a:pt x="1" y="1913"/>
                    <a:pt x="116" y="2239"/>
                    <a:pt x="293" y="2566"/>
                  </a:cubicBezTo>
                  <a:cubicBezTo>
                    <a:pt x="308" y="2654"/>
                    <a:pt x="308" y="2762"/>
                    <a:pt x="435" y="2781"/>
                  </a:cubicBezTo>
                  <a:cubicBezTo>
                    <a:pt x="446" y="2827"/>
                    <a:pt x="458" y="2881"/>
                    <a:pt x="473" y="2931"/>
                  </a:cubicBezTo>
                  <a:cubicBezTo>
                    <a:pt x="492" y="2916"/>
                    <a:pt x="531" y="2900"/>
                    <a:pt x="531" y="2881"/>
                  </a:cubicBezTo>
                  <a:cubicBezTo>
                    <a:pt x="539" y="2835"/>
                    <a:pt x="512" y="2793"/>
                    <a:pt x="462" y="2781"/>
                  </a:cubicBezTo>
                  <a:lnTo>
                    <a:pt x="439" y="2781"/>
                  </a:lnTo>
                  <a:lnTo>
                    <a:pt x="396" y="2566"/>
                  </a:lnTo>
                  <a:cubicBezTo>
                    <a:pt x="308" y="2312"/>
                    <a:pt x="331" y="2043"/>
                    <a:pt x="300" y="1782"/>
                  </a:cubicBezTo>
                  <a:cubicBezTo>
                    <a:pt x="343" y="1586"/>
                    <a:pt x="423" y="1402"/>
                    <a:pt x="535" y="1240"/>
                  </a:cubicBezTo>
                  <a:lnTo>
                    <a:pt x="492" y="1229"/>
                  </a:lnTo>
                  <a:lnTo>
                    <a:pt x="500" y="1206"/>
                  </a:lnTo>
                  <a:cubicBezTo>
                    <a:pt x="515" y="1217"/>
                    <a:pt x="523" y="1229"/>
                    <a:pt x="539" y="1240"/>
                  </a:cubicBezTo>
                  <a:cubicBezTo>
                    <a:pt x="792" y="1067"/>
                    <a:pt x="1019" y="860"/>
                    <a:pt x="1211" y="625"/>
                  </a:cubicBezTo>
                  <a:cubicBezTo>
                    <a:pt x="1246" y="614"/>
                    <a:pt x="1280" y="602"/>
                    <a:pt x="1307" y="583"/>
                  </a:cubicBezTo>
                  <a:lnTo>
                    <a:pt x="2091" y="168"/>
                  </a:lnTo>
                  <a:cubicBezTo>
                    <a:pt x="2187" y="153"/>
                    <a:pt x="2298" y="183"/>
                    <a:pt x="2364" y="76"/>
                  </a:cubicBezTo>
                  <a:cubicBezTo>
                    <a:pt x="2317" y="21"/>
                    <a:pt x="2268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2" name="Google Shape;7092;p41"/>
          <p:cNvGrpSpPr/>
          <p:nvPr/>
        </p:nvGrpSpPr>
        <p:grpSpPr>
          <a:xfrm>
            <a:off x="7541762" y="382053"/>
            <a:ext cx="1247398" cy="1236127"/>
            <a:chOff x="4582820" y="2220392"/>
            <a:chExt cx="1078038" cy="1068298"/>
          </a:xfrm>
        </p:grpSpPr>
        <p:sp>
          <p:nvSpPr>
            <p:cNvPr id="7093" name="Google Shape;7093;p41"/>
            <p:cNvSpPr/>
            <p:nvPr/>
          </p:nvSpPr>
          <p:spPr>
            <a:xfrm>
              <a:off x="4582820" y="2220392"/>
              <a:ext cx="1078038" cy="1068298"/>
            </a:xfrm>
            <a:custGeom>
              <a:avLst/>
              <a:gdLst/>
              <a:ahLst/>
              <a:cxnLst/>
              <a:rect l="l" t="t" r="r" b="b"/>
              <a:pathLst>
                <a:path w="34753" h="34439" extrusionOk="0">
                  <a:moveTo>
                    <a:pt x="30594" y="7033"/>
                  </a:moveTo>
                  <a:cubicBezTo>
                    <a:pt x="30591" y="7043"/>
                    <a:pt x="30591" y="7053"/>
                    <a:pt x="30587" y="7063"/>
                  </a:cubicBezTo>
                  <a:lnTo>
                    <a:pt x="30572" y="7063"/>
                  </a:lnTo>
                  <a:cubicBezTo>
                    <a:pt x="30582" y="7053"/>
                    <a:pt x="30590" y="7046"/>
                    <a:pt x="30594" y="7033"/>
                  </a:cubicBezTo>
                  <a:close/>
                  <a:moveTo>
                    <a:pt x="2821" y="23110"/>
                  </a:moveTo>
                  <a:lnTo>
                    <a:pt x="2824" y="23114"/>
                  </a:lnTo>
                  <a:cubicBezTo>
                    <a:pt x="2813" y="23168"/>
                    <a:pt x="2782" y="23206"/>
                    <a:pt x="2736" y="23229"/>
                  </a:cubicBezTo>
                  <a:cubicBezTo>
                    <a:pt x="2709" y="23248"/>
                    <a:pt x="2686" y="23279"/>
                    <a:pt x="2671" y="23314"/>
                  </a:cubicBezTo>
                  <a:cubicBezTo>
                    <a:pt x="2667" y="23325"/>
                    <a:pt x="2659" y="23341"/>
                    <a:pt x="2651" y="23356"/>
                  </a:cubicBezTo>
                  <a:cubicBezTo>
                    <a:pt x="2640" y="23356"/>
                    <a:pt x="2632" y="23352"/>
                    <a:pt x="2621" y="23352"/>
                  </a:cubicBezTo>
                  <a:cubicBezTo>
                    <a:pt x="2602" y="23371"/>
                    <a:pt x="2590" y="23394"/>
                    <a:pt x="2575" y="23417"/>
                  </a:cubicBezTo>
                  <a:cubicBezTo>
                    <a:pt x="2521" y="23421"/>
                    <a:pt x="2479" y="23456"/>
                    <a:pt x="2463" y="23506"/>
                  </a:cubicBezTo>
                  <a:cubicBezTo>
                    <a:pt x="2458" y="23505"/>
                    <a:pt x="2453" y="23505"/>
                    <a:pt x="2448" y="23505"/>
                  </a:cubicBezTo>
                  <a:cubicBezTo>
                    <a:pt x="2401" y="23505"/>
                    <a:pt x="2362" y="23538"/>
                    <a:pt x="2348" y="23587"/>
                  </a:cubicBezTo>
                  <a:lnTo>
                    <a:pt x="2244" y="23667"/>
                  </a:lnTo>
                  <a:lnTo>
                    <a:pt x="2098" y="23721"/>
                  </a:lnTo>
                  <a:lnTo>
                    <a:pt x="2044" y="23709"/>
                  </a:lnTo>
                  <a:cubicBezTo>
                    <a:pt x="2098" y="23660"/>
                    <a:pt x="2152" y="23610"/>
                    <a:pt x="2206" y="23556"/>
                  </a:cubicBezTo>
                  <a:lnTo>
                    <a:pt x="2290" y="23471"/>
                  </a:lnTo>
                  <a:cubicBezTo>
                    <a:pt x="2306" y="23456"/>
                    <a:pt x="2321" y="23448"/>
                    <a:pt x="2333" y="23433"/>
                  </a:cubicBezTo>
                  <a:cubicBezTo>
                    <a:pt x="2363" y="23410"/>
                    <a:pt x="2398" y="23387"/>
                    <a:pt x="2425" y="23364"/>
                  </a:cubicBezTo>
                  <a:cubicBezTo>
                    <a:pt x="2440" y="23356"/>
                    <a:pt x="2459" y="23344"/>
                    <a:pt x="2475" y="23337"/>
                  </a:cubicBezTo>
                  <a:cubicBezTo>
                    <a:pt x="2482" y="23333"/>
                    <a:pt x="2486" y="23325"/>
                    <a:pt x="2498" y="23318"/>
                  </a:cubicBezTo>
                  <a:lnTo>
                    <a:pt x="2513" y="23321"/>
                  </a:lnTo>
                  <a:cubicBezTo>
                    <a:pt x="2514" y="23322"/>
                    <a:pt x="2516" y="23322"/>
                    <a:pt x="2518" y="23322"/>
                  </a:cubicBezTo>
                  <a:cubicBezTo>
                    <a:pt x="2526" y="23322"/>
                    <a:pt x="2539" y="23314"/>
                    <a:pt x="2552" y="23298"/>
                  </a:cubicBezTo>
                  <a:cubicBezTo>
                    <a:pt x="2555" y="23291"/>
                    <a:pt x="2555" y="23283"/>
                    <a:pt x="2555" y="23279"/>
                  </a:cubicBezTo>
                  <a:cubicBezTo>
                    <a:pt x="2559" y="23271"/>
                    <a:pt x="2563" y="23271"/>
                    <a:pt x="2563" y="23268"/>
                  </a:cubicBezTo>
                  <a:cubicBezTo>
                    <a:pt x="2563" y="23264"/>
                    <a:pt x="2575" y="23260"/>
                    <a:pt x="2582" y="23252"/>
                  </a:cubicBezTo>
                  <a:cubicBezTo>
                    <a:pt x="2609" y="23245"/>
                    <a:pt x="2628" y="23229"/>
                    <a:pt x="2640" y="23206"/>
                  </a:cubicBezTo>
                  <a:cubicBezTo>
                    <a:pt x="2651" y="23195"/>
                    <a:pt x="2667" y="23187"/>
                    <a:pt x="2675" y="23175"/>
                  </a:cubicBezTo>
                  <a:lnTo>
                    <a:pt x="2728" y="23191"/>
                  </a:lnTo>
                  <a:cubicBezTo>
                    <a:pt x="2767" y="23183"/>
                    <a:pt x="2794" y="23160"/>
                    <a:pt x="2813" y="23125"/>
                  </a:cubicBezTo>
                  <a:cubicBezTo>
                    <a:pt x="2813" y="23122"/>
                    <a:pt x="2813" y="23114"/>
                    <a:pt x="2821" y="23110"/>
                  </a:cubicBezTo>
                  <a:close/>
                  <a:moveTo>
                    <a:pt x="1599" y="25708"/>
                  </a:moveTo>
                  <a:cubicBezTo>
                    <a:pt x="1622" y="25711"/>
                    <a:pt x="1641" y="25723"/>
                    <a:pt x="1656" y="25738"/>
                  </a:cubicBezTo>
                  <a:cubicBezTo>
                    <a:pt x="1637" y="25723"/>
                    <a:pt x="1618" y="25711"/>
                    <a:pt x="1599" y="25708"/>
                  </a:cubicBezTo>
                  <a:close/>
                  <a:moveTo>
                    <a:pt x="27148" y="28032"/>
                  </a:moveTo>
                  <a:lnTo>
                    <a:pt x="27156" y="28040"/>
                  </a:lnTo>
                  <a:cubicBezTo>
                    <a:pt x="27152" y="28040"/>
                    <a:pt x="27148" y="28044"/>
                    <a:pt x="27148" y="28044"/>
                  </a:cubicBezTo>
                  <a:lnTo>
                    <a:pt x="27148" y="28032"/>
                  </a:lnTo>
                  <a:close/>
                  <a:moveTo>
                    <a:pt x="26672" y="30023"/>
                  </a:moveTo>
                  <a:cubicBezTo>
                    <a:pt x="26672" y="30069"/>
                    <a:pt x="26676" y="30119"/>
                    <a:pt x="26691" y="30165"/>
                  </a:cubicBezTo>
                  <a:cubicBezTo>
                    <a:pt x="26687" y="30173"/>
                    <a:pt x="26687" y="30177"/>
                    <a:pt x="26683" y="30180"/>
                  </a:cubicBezTo>
                  <a:cubicBezTo>
                    <a:pt x="26664" y="30230"/>
                    <a:pt x="26649" y="30280"/>
                    <a:pt x="26637" y="30334"/>
                  </a:cubicBezTo>
                  <a:cubicBezTo>
                    <a:pt x="26633" y="30442"/>
                    <a:pt x="26618" y="30542"/>
                    <a:pt x="26595" y="30642"/>
                  </a:cubicBezTo>
                  <a:cubicBezTo>
                    <a:pt x="26595" y="30430"/>
                    <a:pt x="26618" y="30223"/>
                    <a:pt x="26672" y="30023"/>
                  </a:cubicBezTo>
                  <a:close/>
                  <a:moveTo>
                    <a:pt x="24439" y="33408"/>
                  </a:moveTo>
                  <a:cubicBezTo>
                    <a:pt x="24458" y="33431"/>
                    <a:pt x="24478" y="33458"/>
                    <a:pt x="24505" y="33477"/>
                  </a:cubicBezTo>
                  <a:cubicBezTo>
                    <a:pt x="24466" y="33481"/>
                    <a:pt x="24435" y="33489"/>
                    <a:pt x="24401" y="33504"/>
                  </a:cubicBezTo>
                  <a:lnTo>
                    <a:pt x="24370" y="33497"/>
                  </a:lnTo>
                  <a:cubicBezTo>
                    <a:pt x="24366" y="33485"/>
                    <a:pt x="24362" y="33481"/>
                    <a:pt x="24351" y="33477"/>
                  </a:cubicBezTo>
                  <a:cubicBezTo>
                    <a:pt x="24385" y="33462"/>
                    <a:pt x="24420" y="33439"/>
                    <a:pt x="24439" y="33408"/>
                  </a:cubicBezTo>
                  <a:close/>
                  <a:moveTo>
                    <a:pt x="24670" y="33773"/>
                  </a:moveTo>
                  <a:lnTo>
                    <a:pt x="24670" y="33785"/>
                  </a:lnTo>
                  <a:lnTo>
                    <a:pt x="24658" y="33785"/>
                  </a:lnTo>
                  <a:cubicBezTo>
                    <a:pt x="24666" y="33777"/>
                    <a:pt x="24666" y="33773"/>
                    <a:pt x="24670" y="33773"/>
                  </a:cubicBezTo>
                  <a:close/>
                  <a:moveTo>
                    <a:pt x="25792" y="34169"/>
                  </a:moveTo>
                  <a:lnTo>
                    <a:pt x="25807" y="34173"/>
                  </a:lnTo>
                  <a:cubicBezTo>
                    <a:pt x="25803" y="34181"/>
                    <a:pt x="25800" y="34196"/>
                    <a:pt x="25800" y="34208"/>
                  </a:cubicBezTo>
                  <a:cubicBezTo>
                    <a:pt x="25800" y="34192"/>
                    <a:pt x="25800" y="34181"/>
                    <a:pt x="25792" y="34169"/>
                  </a:cubicBezTo>
                  <a:close/>
                  <a:moveTo>
                    <a:pt x="24693" y="0"/>
                  </a:moveTo>
                  <a:cubicBezTo>
                    <a:pt x="24656" y="124"/>
                    <a:pt x="24595" y="174"/>
                    <a:pt x="24517" y="174"/>
                  </a:cubicBezTo>
                  <a:cubicBezTo>
                    <a:pt x="24467" y="174"/>
                    <a:pt x="24409" y="152"/>
                    <a:pt x="24347" y="116"/>
                  </a:cubicBezTo>
                  <a:cubicBezTo>
                    <a:pt x="24339" y="135"/>
                    <a:pt x="24339" y="162"/>
                    <a:pt x="24332" y="181"/>
                  </a:cubicBezTo>
                  <a:cubicBezTo>
                    <a:pt x="24274" y="193"/>
                    <a:pt x="24232" y="231"/>
                    <a:pt x="24205" y="281"/>
                  </a:cubicBezTo>
                  <a:cubicBezTo>
                    <a:pt x="24078" y="323"/>
                    <a:pt x="24136" y="489"/>
                    <a:pt x="24024" y="538"/>
                  </a:cubicBezTo>
                  <a:cubicBezTo>
                    <a:pt x="23920" y="604"/>
                    <a:pt x="23963" y="757"/>
                    <a:pt x="23863" y="819"/>
                  </a:cubicBezTo>
                  <a:cubicBezTo>
                    <a:pt x="23863" y="854"/>
                    <a:pt x="23847" y="884"/>
                    <a:pt x="23821" y="904"/>
                  </a:cubicBezTo>
                  <a:cubicBezTo>
                    <a:pt x="23813" y="904"/>
                    <a:pt x="23805" y="915"/>
                    <a:pt x="23794" y="934"/>
                  </a:cubicBezTo>
                  <a:cubicBezTo>
                    <a:pt x="23790" y="953"/>
                    <a:pt x="23790" y="973"/>
                    <a:pt x="23801" y="988"/>
                  </a:cubicBezTo>
                  <a:cubicBezTo>
                    <a:pt x="23786" y="977"/>
                    <a:pt x="23771" y="973"/>
                    <a:pt x="23755" y="973"/>
                  </a:cubicBezTo>
                  <a:lnTo>
                    <a:pt x="23717" y="1026"/>
                  </a:lnTo>
                  <a:cubicBezTo>
                    <a:pt x="23728" y="1046"/>
                    <a:pt x="23717" y="1065"/>
                    <a:pt x="23701" y="1073"/>
                  </a:cubicBezTo>
                  <a:cubicBezTo>
                    <a:pt x="23698" y="1076"/>
                    <a:pt x="23694" y="1076"/>
                    <a:pt x="23690" y="1076"/>
                  </a:cubicBezTo>
                  <a:cubicBezTo>
                    <a:pt x="23217" y="1614"/>
                    <a:pt x="22798" y="2191"/>
                    <a:pt x="22376" y="2767"/>
                  </a:cubicBezTo>
                  <a:cubicBezTo>
                    <a:pt x="22307" y="2871"/>
                    <a:pt x="22230" y="2971"/>
                    <a:pt x="22260" y="3101"/>
                  </a:cubicBezTo>
                  <a:cubicBezTo>
                    <a:pt x="22003" y="3128"/>
                    <a:pt x="22011" y="3413"/>
                    <a:pt x="21869" y="3551"/>
                  </a:cubicBezTo>
                  <a:lnTo>
                    <a:pt x="21865" y="3563"/>
                  </a:lnTo>
                  <a:cubicBezTo>
                    <a:pt x="21692" y="3716"/>
                    <a:pt x="21576" y="3912"/>
                    <a:pt x="21461" y="4108"/>
                  </a:cubicBezTo>
                  <a:lnTo>
                    <a:pt x="21454" y="4108"/>
                  </a:lnTo>
                  <a:cubicBezTo>
                    <a:pt x="21357" y="4108"/>
                    <a:pt x="21365" y="4220"/>
                    <a:pt x="21296" y="4258"/>
                  </a:cubicBezTo>
                  <a:lnTo>
                    <a:pt x="21292" y="4262"/>
                  </a:lnTo>
                  <a:cubicBezTo>
                    <a:pt x="21196" y="4377"/>
                    <a:pt x="21123" y="4512"/>
                    <a:pt x="21008" y="4612"/>
                  </a:cubicBezTo>
                  <a:lnTo>
                    <a:pt x="21012" y="4608"/>
                  </a:lnTo>
                  <a:lnTo>
                    <a:pt x="21012" y="4608"/>
                  </a:lnTo>
                  <a:cubicBezTo>
                    <a:pt x="20927" y="4650"/>
                    <a:pt x="20912" y="4746"/>
                    <a:pt x="20866" y="4819"/>
                  </a:cubicBezTo>
                  <a:lnTo>
                    <a:pt x="20858" y="4858"/>
                  </a:lnTo>
                  <a:lnTo>
                    <a:pt x="20819" y="4873"/>
                  </a:lnTo>
                  <a:cubicBezTo>
                    <a:pt x="20762" y="4931"/>
                    <a:pt x="20754" y="5011"/>
                    <a:pt x="20697" y="5069"/>
                  </a:cubicBezTo>
                  <a:cubicBezTo>
                    <a:pt x="20704" y="5100"/>
                    <a:pt x="20697" y="5127"/>
                    <a:pt x="20666" y="5142"/>
                  </a:cubicBezTo>
                  <a:cubicBezTo>
                    <a:pt x="20662" y="5142"/>
                    <a:pt x="20658" y="5146"/>
                    <a:pt x="20654" y="5146"/>
                  </a:cubicBezTo>
                  <a:cubicBezTo>
                    <a:pt x="20627" y="5177"/>
                    <a:pt x="20620" y="5207"/>
                    <a:pt x="20624" y="5242"/>
                  </a:cubicBezTo>
                  <a:cubicBezTo>
                    <a:pt x="20614" y="5244"/>
                    <a:pt x="20604" y="5245"/>
                    <a:pt x="20594" y="5245"/>
                  </a:cubicBezTo>
                  <a:cubicBezTo>
                    <a:pt x="20584" y="5245"/>
                    <a:pt x="20574" y="5244"/>
                    <a:pt x="20562" y="5242"/>
                  </a:cubicBezTo>
                  <a:cubicBezTo>
                    <a:pt x="20493" y="5376"/>
                    <a:pt x="20393" y="5495"/>
                    <a:pt x="20274" y="5588"/>
                  </a:cubicBezTo>
                  <a:cubicBezTo>
                    <a:pt x="20216" y="5734"/>
                    <a:pt x="20097" y="5834"/>
                    <a:pt x="19989" y="5945"/>
                  </a:cubicBezTo>
                  <a:cubicBezTo>
                    <a:pt x="19936" y="6087"/>
                    <a:pt x="19836" y="6214"/>
                    <a:pt x="19705" y="6299"/>
                  </a:cubicBezTo>
                  <a:cubicBezTo>
                    <a:pt x="19655" y="6445"/>
                    <a:pt x="19548" y="6564"/>
                    <a:pt x="19405" y="6629"/>
                  </a:cubicBezTo>
                  <a:cubicBezTo>
                    <a:pt x="19332" y="6833"/>
                    <a:pt x="19167" y="6948"/>
                    <a:pt x="19002" y="7063"/>
                  </a:cubicBezTo>
                  <a:cubicBezTo>
                    <a:pt x="18963" y="7225"/>
                    <a:pt x="18898" y="7371"/>
                    <a:pt x="18714" y="7409"/>
                  </a:cubicBezTo>
                  <a:lnTo>
                    <a:pt x="18506" y="7743"/>
                  </a:lnTo>
                  <a:cubicBezTo>
                    <a:pt x="18472" y="7740"/>
                    <a:pt x="18445" y="7740"/>
                    <a:pt x="18410" y="7736"/>
                  </a:cubicBezTo>
                  <a:cubicBezTo>
                    <a:pt x="18395" y="7782"/>
                    <a:pt x="18353" y="7820"/>
                    <a:pt x="18299" y="7828"/>
                  </a:cubicBezTo>
                  <a:cubicBezTo>
                    <a:pt x="18280" y="7889"/>
                    <a:pt x="18256" y="7947"/>
                    <a:pt x="18237" y="8009"/>
                  </a:cubicBezTo>
                  <a:cubicBezTo>
                    <a:pt x="17976" y="8473"/>
                    <a:pt x="17607" y="8854"/>
                    <a:pt x="17238" y="9230"/>
                  </a:cubicBezTo>
                  <a:cubicBezTo>
                    <a:pt x="16869" y="9807"/>
                    <a:pt x="16381" y="10280"/>
                    <a:pt x="15939" y="10794"/>
                  </a:cubicBezTo>
                  <a:cubicBezTo>
                    <a:pt x="15862" y="10990"/>
                    <a:pt x="15747" y="11156"/>
                    <a:pt x="15544" y="11232"/>
                  </a:cubicBezTo>
                  <a:cubicBezTo>
                    <a:pt x="15432" y="11428"/>
                    <a:pt x="15278" y="11598"/>
                    <a:pt x="15090" y="11732"/>
                  </a:cubicBezTo>
                  <a:lnTo>
                    <a:pt x="14279" y="12593"/>
                  </a:lnTo>
                  <a:cubicBezTo>
                    <a:pt x="14256" y="12673"/>
                    <a:pt x="14226" y="12746"/>
                    <a:pt x="14129" y="12758"/>
                  </a:cubicBezTo>
                  <a:cubicBezTo>
                    <a:pt x="14106" y="12835"/>
                    <a:pt x="14083" y="12919"/>
                    <a:pt x="13980" y="12931"/>
                  </a:cubicBezTo>
                  <a:cubicBezTo>
                    <a:pt x="13918" y="13039"/>
                    <a:pt x="13826" y="13123"/>
                    <a:pt x="13722" y="13188"/>
                  </a:cubicBezTo>
                  <a:cubicBezTo>
                    <a:pt x="13688" y="13311"/>
                    <a:pt x="13591" y="13411"/>
                    <a:pt x="13472" y="13457"/>
                  </a:cubicBezTo>
                  <a:cubicBezTo>
                    <a:pt x="13415" y="13576"/>
                    <a:pt x="13334" y="13669"/>
                    <a:pt x="13200" y="13696"/>
                  </a:cubicBezTo>
                  <a:cubicBezTo>
                    <a:pt x="13057" y="13995"/>
                    <a:pt x="12823" y="14234"/>
                    <a:pt x="12527" y="14380"/>
                  </a:cubicBezTo>
                  <a:cubicBezTo>
                    <a:pt x="12443" y="14503"/>
                    <a:pt x="12343" y="14614"/>
                    <a:pt x="12220" y="14699"/>
                  </a:cubicBezTo>
                  <a:cubicBezTo>
                    <a:pt x="12212" y="14750"/>
                    <a:pt x="12170" y="14791"/>
                    <a:pt x="12119" y="14791"/>
                  </a:cubicBezTo>
                  <a:cubicBezTo>
                    <a:pt x="12117" y="14791"/>
                    <a:pt x="12114" y="14791"/>
                    <a:pt x="12112" y="14791"/>
                  </a:cubicBezTo>
                  <a:lnTo>
                    <a:pt x="12108" y="14791"/>
                  </a:lnTo>
                  <a:cubicBezTo>
                    <a:pt x="12051" y="14906"/>
                    <a:pt x="11997" y="15033"/>
                    <a:pt x="11839" y="15037"/>
                  </a:cubicBezTo>
                  <a:cubicBezTo>
                    <a:pt x="11817" y="15080"/>
                    <a:pt x="11772" y="15110"/>
                    <a:pt x="11728" y="15110"/>
                  </a:cubicBezTo>
                  <a:cubicBezTo>
                    <a:pt x="11725" y="15110"/>
                    <a:pt x="11723" y="15110"/>
                    <a:pt x="11720" y="15110"/>
                  </a:cubicBezTo>
                  <a:cubicBezTo>
                    <a:pt x="11647" y="15244"/>
                    <a:pt x="11566" y="15367"/>
                    <a:pt x="11420" y="15440"/>
                  </a:cubicBezTo>
                  <a:cubicBezTo>
                    <a:pt x="11363" y="15517"/>
                    <a:pt x="11286" y="15578"/>
                    <a:pt x="11194" y="15613"/>
                  </a:cubicBezTo>
                  <a:cubicBezTo>
                    <a:pt x="11128" y="15713"/>
                    <a:pt x="11032" y="15794"/>
                    <a:pt x="10921" y="15844"/>
                  </a:cubicBezTo>
                  <a:cubicBezTo>
                    <a:pt x="10894" y="15993"/>
                    <a:pt x="10790" y="16059"/>
                    <a:pt x="10652" y="16090"/>
                  </a:cubicBezTo>
                  <a:cubicBezTo>
                    <a:pt x="10644" y="16140"/>
                    <a:pt x="10598" y="16178"/>
                    <a:pt x="10548" y="16186"/>
                  </a:cubicBezTo>
                  <a:cubicBezTo>
                    <a:pt x="10521" y="16339"/>
                    <a:pt x="10406" y="16389"/>
                    <a:pt x="10279" y="16435"/>
                  </a:cubicBezTo>
                  <a:cubicBezTo>
                    <a:pt x="10214" y="16516"/>
                    <a:pt x="10152" y="16593"/>
                    <a:pt x="10091" y="16670"/>
                  </a:cubicBezTo>
                  <a:lnTo>
                    <a:pt x="10002" y="16670"/>
                  </a:lnTo>
                  <a:cubicBezTo>
                    <a:pt x="9999" y="16704"/>
                    <a:pt x="9995" y="16731"/>
                    <a:pt x="9991" y="16762"/>
                  </a:cubicBezTo>
                  <a:lnTo>
                    <a:pt x="9976" y="16774"/>
                  </a:lnTo>
                  <a:cubicBezTo>
                    <a:pt x="9945" y="16770"/>
                    <a:pt x="9922" y="16766"/>
                    <a:pt x="9895" y="16766"/>
                  </a:cubicBezTo>
                  <a:cubicBezTo>
                    <a:pt x="9845" y="16820"/>
                    <a:pt x="9799" y="16870"/>
                    <a:pt x="9745" y="16927"/>
                  </a:cubicBezTo>
                  <a:cubicBezTo>
                    <a:pt x="9707" y="17073"/>
                    <a:pt x="9607" y="17135"/>
                    <a:pt x="9464" y="17165"/>
                  </a:cubicBezTo>
                  <a:cubicBezTo>
                    <a:pt x="9445" y="17212"/>
                    <a:pt x="9422" y="17254"/>
                    <a:pt x="9361" y="17262"/>
                  </a:cubicBezTo>
                  <a:cubicBezTo>
                    <a:pt x="9342" y="17338"/>
                    <a:pt x="9288" y="17400"/>
                    <a:pt x="9215" y="17434"/>
                  </a:cubicBezTo>
                  <a:cubicBezTo>
                    <a:pt x="9169" y="17531"/>
                    <a:pt x="9146" y="17638"/>
                    <a:pt x="9030" y="17677"/>
                  </a:cubicBezTo>
                  <a:cubicBezTo>
                    <a:pt x="9019" y="17730"/>
                    <a:pt x="8973" y="17769"/>
                    <a:pt x="8919" y="17769"/>
                  </a:cubicBezTo>
                  <a:cubicBezTo>
                    <a:pt x="8857" y="17849"/>
                    <a:pt x="8792" y="17934"/>
                    <a:pt x="8734" y="18019"/>
                  </a:cubicBezTo>
                  <a:lnTo>
                    <a:pt x="8538" y="18107"/>
                  </a:lnTo>
                  <a:cubicBezTo>
                    <a:pt x="8515" y="18157"/>
                    <a:pt x="8492" y="18211"/>
                    <a:pt x="8465" y="18268"/>
                  </a:cubicBezTo>
                  <a:cubicBezTo>
                    <a:pt x="8439" y="18264"/>
                    <a:pt x="8408" y="18261"/>
                    <a:pt x="8381" y="18261"/>
                  </a:cubicBezTo>
                  <a:cubicBezTo>
                    <a:pt x="8369" y="18288"/>
                    <a:pt x="8362" y="18322"/>
                    <a:pt x="8366" y="18349"/>
                  </a:cubicBezTo>
                  <a:lnTo>
                    <a:pt x="8350" y="18364"/>
                  </a:lnTo>
                  <a:cubicBezTo>
                    <a:pt x="8323" y="18364"/>
                    <a:pt x="8300" y="18361"/>
                    <a:pt x="8269" y="18361"/>
                  </a:cubicBezTo>
                  <a:cubicBezTo>
                    <a:pt x="8251" y="18404"/>
                    <a:pt x="8209" y="18434"/>
                    <a:pt x="8159" y="18434"/>
                  </a:cubicBezTo>
                  <a:cubicBezTo>
                    <a:pt x="8156" y="18434"/>
                    <a:pt x="8153" y="18434"/>
                    <a:pt x="8150" y="18434"/>
                  </a:cubicBezTo>
                  <a:cubicBezTo>
                    <a:pt x="8131" y="18510"/>
                    <a:pt x="8070" y="18572"/>
                    <a:pt x="7993" y="18587"/>
                  </a:cubicBezTo>
                  <a:lnTo>
                    <a:pt x="7862" y="18760"/>
                  </a:lnTo>
                  <a:lnTo>
                    <a:pt x="7843" y="18772"/>
                  </a:lnTo>
                  <a:cubicBezTo>
                    <a:pt x="7820" y="18764"/>
                    <a:pt x="7789" y="18760"/>
                    <a:pt x="7766" y="18752"/>
                  </a:cubicBezTo>
                  <a:cubicBezTo>
                    <a:pt x="7755" y="18779"/>
                    <a:pt x="7747" y="18802"/>
                    <a:pt x="7731" y="18825"/>
                  </a:cubicBezTo>
                  <a:cubicBezTo>
                    <a:pt x="7697" y="18825"/>
                    <a:pt x="7670" y="18825"/>
                    <a:pt x="7635" y="18818"/>
                  </a:cubicBezTo>
                  <a:cubicBezTo>
                    <a:pt x="7574" y="18925"/>
                    <a:pt x="7524" y="19052"/>
                    <a:pt x="7370" y="19068"/>
                  </a:cubicBezTo>
                  <a:cubicBezTo>
                    <a:pt x="7320" y="19260"/>
                    <a:pt x="7174" y="19356"/>
                    <a:pt x="6994" y="19398"/>
                  </a:cubicBezTo>
                  <a:cubicBezTo>
                    <a:pt x="6963" y="19475"/>
                    <a:pt x="6928" y="19540"/>
                    <a:pt x="6848" y="19567"/>
                  </a:cubicBezTo>
                  <a:cubicBezTo>
                    <a:pt x="6813" y="19709"/>
                    <a:pt x="6694" y="19759"/>
                    <a:pt x="6579" y="19817"/>
                  </a:cubicBezTo>
                  <a:cubicBezTo>
                    <a:pt x="6483" y="19959"/>
                    <a:pt x="6333" y="20051"/>
                    <a:pt x="6194" y="20144"/>
                  </a:cubicBezTo>
                  <a:cubicBezTo>
                    <a:pt x="6152" y="20263"/>
                    <a:pt x="6056" y="20355"/>
                    <a:pt x="5937" y="20397"/>
                  </a:cubicBezTo>
                  <a:lnTo>
                    <a:pt x="5745" y="20628"/>
                  </a:lnTo>
                  <a:lnTo>
                    <a:pt x="5733" y="20632"/>
                  </a:lnTo>
                  <a:cubicBezTo>
                    <a:pt x="5731" y="20631"/>
                    <a:pt x="5729" y="20631"/>
                    <a:pt x="5726" y="20631"/>
                  </a:cubicBezTo>
                  <a:cubicBezTo>
                    <a:pt x="5683" y="20631"/>
                    <a:pt x="5641" y="20665"/>
                    <a:pt x="5633" y="20708"/>
                  </a:cubicBezTo>
                  <a:lnTo>
                    <a:pt x="5633" y="20712"/>
                  </a:lnTo>
                  <a:lnTo>
                    <a:pt x="5464" y="20847"/>
                  </a:lnTo>
                  <a:cubicBezTo>
                    <a:pt x="5464" y="20854"/>
                    <a:pt x="5464" y="20854"/>
                    <a:pt x="5460" y="20854"/>
                  </a:cubicBezTo>
                  <a:cubicBezTo>
                    <a:pt x="5480" y="20804"/>
                    <a:pt x="5468" y="20747"/>
                    <a:pt x="5430" y="20705"/>
                  </a:cubicBezTo>
                  <a:cubicBezTo>
                    <a:pt x="5404" y="20675"/>
                    <a:pt x="5367" y="20659"/>
                    <a:pt x="5329" y="20659"/>
                  </a:cubicBezTo>
                  <a:cubicBezTo>
                    <a:pt x="5294" y="20659"/>
                    <a:pt x="5258" y="20673"/>
                    <a:pt x="5230" y="20701"/>
                  </a:cubicBezTo>
                  <a:cubicBezTo>
                    <a:pt x="5172" y="20751"/>
                    <a:pt x="5168" y="20843"/>
                    <a:pt x="5226" y="20901"/>
                  </a:cubicBezTo>
                  <a:cubicBezTo>
                    <a:pt x="5248" y="20929"/>
                    <a:pt x="5281" y="20945"/>
                    <a:pt x="5321" y="20945"/>
                  </a:cubicBezTo>
                  <a:cubicBezTo>
                    <a:pt x="5329" y="20945"/>
                    <a:pt x="5337" y="20944"/>
                    <a:pt x="5345" y="20943"/>
                  </a:cubicBezTo>
                  <a:lnTo>
                    <a:pt x="5345" y="20943"/>
                  </a:lnTo>
                  <a:lnTo>
                    <a:pt x="5026" y="21108"/>
                  </a:lnTo>
                  <a:cubicBezTo>
                    <a:pt x="4976" y="21223"/>
                    <a:pt x="4880" y="21316"/>
                    <a:pt x="4757" y="21354"/>
                  </a:cubicBezTo>
                  <a:cubicBezTo>
                    <a:pt x="4696" y="21458"/>
                    <a:pt x="4600" y="21546"/>
                    <a:pt x="4484" y="21592"/>
                  </a:cubicBezTo>
                  <a:cubicBezTo>
                    <a:pt x="4477" y="21646"/>
                    <a:pt x="4427" y="21684"/>
                    <a:pt x="4373" y="21684"/>
                  </a:cubicBezTo>
                  <a:cubicBezTo>
                    <a:pt x="4346" y="21761"/>
                    <a:pt x="4308" y="21827"/>
                    <a:pt x="4215" y="21838"/>
                  </a:cubicBezTo>
                  <a:cubicBezTo>
                    <a:pt x="4202" y="21886"/>
                    <a:pt x="4160" y="21916"/>
                    <a:pt x="4110" y="21916"/>
                  </a:cubicBezTo>
                  <a:cubicBezTo>
                    <a:pt x="4104" y="21916"/>
                    <a:pt x="4098" y="21916"/>
                    <a:pt x="4092" y="21915"/>
                  </a:cubicBezTo>
                  <a:lnTo>
                    <a:pt x="3701" y="22211"/>
                  </a:lnTo>
                  <a:cubicBezTo>
                    <a:pt x="3679" y="22201"/>
                    <a:pt x="3660" y="22196"/>
                    <a:pt x="3641" y="22196"/>
                  </a:cubicBezTo>
                  <a:cubicBezTo>
                    <a:pt x="3579" y="22196"/>
                    <a:pt x="3533" y="22249"/>
                    <a:pt x="3485" y="22288"/>
                  </a:cubicBezTo>
                  <a:lnTo>
                    <a:pt x="3482" y="22295"/>
                  </a:lnTo>
                  <a:cubicBezTo>
                    <a:pt x="3347" y="22338"/>
                    <a:pt x="3220" y="22411"/>
                    <a:pt x="3120" y="22511"/>
                  </a:cubicBezTo>
                  <a:lnTo>
                    <a:pt x="3113" y="22514"/>
                  </a:lnTo>
                  <a:cubicBezTo>
                    <a:pt x="3078" y="22537"/>
                    <a:pt x="3040" y="22564"/>
                    <a:pt x="3001" y="22587"/>
                  </a:cubicBezTo>
                  <a:lnTo>
                    <a:pt x="2990" y="22591"/>
                  </a:lnTo>
                  <a:cubicBezTo>
                    <a:pt x="2951" y="22614"/>
                    <a:pt x="2913" y="22641"/>
                    <a:pt x="2874" y="22660"/>
                  </a:cubicBezTo>
                  <a:lnTo>
                    <a:pt x="2867" y="22664"/>
                  </a:lnTo>
                  <a:cubicBezTo>
                    <a:pt x="2828" y="22687"/>
                    <a:pt x="2790" y="22714"/>
                    <a:pt x="2755" y="22745"/>
                  </a:cubicBezTo>
                  <a:cubicBezTo>
                    <a:pt x="2709" y="22753"/>
                    <a:pt x="2663" y="22787"/>
                    <a:pt x="2640" y="22833"/>
                  </a:cubicBezTo>
                  <a:cubicBezTo>
                    <a:pt x="2521" y="22876"/>
                    <a:pt x="2459" y="22983"/>
                    <a:pt x="2367" y="23064"/>
                  </a:cubicBezTo>
                  <a:lnTo>
                    <a:pt x="2363" y="23068"/>
                  </a:lnTo>
                  <a:cubicBezTo>
                    <a:pt x="2267" y="23087"/>
                    <a:pt x="2179" y="23141"/>
                    <a:pt x="2121" y="23221"/>
                  </a:cubicBezTo>
                  <a:cubicBezTo>
                    <a:pt x="2075" y="23237"/>
                    <a:pt x="2037" y="23260"/>
                    <a:pt x="2002" y="23298"/>
                  </a:cubicBezTo>
                  <a:cubicBezTo>
                    <a:pt x="1960" y="23314"/>
                    <a:pt x="1914" y="23337"/>
                    <a:pt x="1883" y="23367"/>
                  </a:cubicBezTo>
                  <a:lnTo>
                    <a:pt x="1875" y="23375"/>
                  </a:lnTo>
                  <a:cubicBezTo>
                    <a:pt x="1829" y="23387"/>
                    <a:pt x="1791" y="23417"/>
                    <a:pt x="1760" y="23460"/>
                  </a:cubicBezTo>
                  <a:cubicBezTo>
                    <a:pt x="1618" y="23548"/>
                    <a:pt x="1487" y="23652"/>
                    <a:pt x="1372" y="23771"/>
                  </a:cubicBezTo>
                  <a:cubicBezTo>
                    <a:pt x="1318" y="23786"/>
                    <a:pt x="1272" y="23829"/>
                    <a:pt x="1249" y="23879"/>
                  </a:cubicBezTo>
                  <a:cubicBezTo>
                    <a:pt x="1253" y="23902"/>
                    <a:pt x="1234" y="23925"/>
                    <a:pt x="1203" y="23932"/>
                  </a:cubicBezTo>
                  <a:lnTo>
                    <a:pt x="1199" y="23932"/>
                  </a:lnTo>
                  <a:cubicBezTo>
                    <a:pt x="1134" y="23975"/>
                    <a:pt x="1057" y="24009"/>
                    <a:pt x="1045" y="24098"/>
                  </a:cubicBezTo>
                  <a:cubicBezTo>
                    <a:pt x="780" y="24167"/>
                    <a:pt x="596" y="24363"/>
                    <a:pt x="365" y="24490"/>
                  </a:cubicBezTo>
                  <a:cubicBezTo>
                    <a:pt x="342" y="24478"/>
                    <a:pt x="315" y="24474"/>
                    <a:pt x="288" y="24474"/>
                  </a:cubicBezTo>
                  <a:cubicBezTo>
                    <a:pt x="258" y="24547"/>
                    <a:pt x="196" y="24593"/>
                    <a:pt x="123" y="24612"/>
                  </a:cubicBezTo>
                  <a:cubicBezTo>
                    <a:pt x="96" y="24689"/>
                    <a:pt x="138" y="24805"/>
                    <a:pt x="0" y="24805"/>
                  </a:cubicBezTo>
                  <a:cubicBezTo>
                    <a:pt x="4" y="24856"/>
                    <a:pt x="49" y="24893"/>
                    <a:pt x="97" y="24893"/>
                  </a:cubicBezTo>
                  <a:cubicBezTo>
                    <a:pt x="99" y="24893"/>
                    <a:pt x="102" y="24893"/>
                    <a:pt x="104" y="24893"/>
                  </a:cubicBezTo>
                  <a:cubicBezTo>
                    <a:pt x="119" y="24893"/>
                    <a:pt x="138" y="24881"/>
                    <a:pt x="154" y="24874"/>
                  </a:cubicBezTo>
                  <a:cubicBezTo>
                    <a:pt x="220" y="24837"/>
                    <a:pt x="270" y="24822"/>
                    <a:pt x="306" y="24822"/>
                  </a:cubicBezTo>
                  <a:cubicBezTo>
                    <a:pt x="378" y="24822"/>
                    <a:pt x="401" y="24881"/>
                    <a:pt x="411" y="24962"/>
                  </a:cubicBezTo>
                  <a:cubicBezTo>
                    <a:pt x="359" y="24954"/>
                    <a:pt x="307" y="24946"/>
                    <a:pt x="254" y="24946"/>
                  </a:cubicBezTo>
                  <a:cubicBezTo>
                    <a:pt x="183" y="24946"/>
                    <a:pt x="113" y="24961"/>
                    <a:pt x="46" y="25012"/>
                  </a:cubicBezTo>
                  <a:cubicBezTo>
                    <a:pt x="54" y="25035"/>
                    <a:pt x="42" y="25058"/>
                    <a:pt x="27" y="25077"/>
                  </a:cubicBezTo>
                  <a:cubicBezTo>
                    <a:pt x="81" y="25200"/>
                    <a:pt x="181" y="25277"/>
                    <a:pt x="277" y="25358"/>
                  </a:cubicBezTo>
                  <a:lnTo>
                    <a:pt x="288" y="25358"/>
                  </a:lnTo>
                  <a:cubicBezTo>
                    <a:pt x="404" y="25419"/>
                    <a:pt x="530" y="25454"/>
                    <a:pt x="665" y="25458"/>
                  </a:cubicBezTo>
                  <a:cubicBezTo>
                    <a:pt x="911" y="25610"/>
                    <a:pt x="1170" y="25705"/>
                    <a:pt x="1459" y="25705"/>
                  </a:cubicBezTo>
                  <a:cubicBezTo>
                    <a:pt x="1498" y="25705"/>
                    <a:pt x="1539" y="25704"/>
                    <a:pt x="1579" y="25700"/>
                  </a:cubicBezTo>
                  <a:lnTo>
                    <a:pt x="1599" y="25708"/>
                  </a:lnTo>
                  <a:cubicBezTo>
                    <a:pt x="1606" y="25761"/>
                    <a:pt x="1645" y="25800"/>
                    <a:pt x="1699" y="25815"/>
                  </a:cubicBezTo>
                  <a:cubicBezTo>
                    <a:pt x="1702" y="25815"/>
                    <a:pt x="1702" y="25815"/>
                    <a:pt x="1710" y="25819"/>
                  </a:cubicBezTo>
                  <a:cubicBezTo>
                    <a:pt x="1810" y="25919"/>
                    <a:pt x="1948" y="25884"/>
                    <a:pt x="2067" y="25919"/>
                  </a:cubicBezTo>
                  <a:cubicBezTo>
                    <a:pt x="2112" y="25989"/>
                    <a:pt x="2184" y="26031"/>
                    <a:pt x="2264" y="26031"/>
                  </a:cubicBezTo>
                  <a:cubicBezTo>
                    <a:pt x="2268" y="26031"/>
                    <a:pt x="2271" y="26031"/>
                    <a:pt x="2275" y="26030"/>
                  </a:cubicBezTo>
                  <a:cubicBezTo>
                    <a:pt x="2421" y="26107"/>
                    <a:pt x="2575" y="26153"/>
                    <a:pt x="2736" y="26173"/>
                  </a:cubicBezTo>
                  <a:cubicBezTo>
                    <a:pt x="2851" y="26269"/>
                    <a:pt x="3005" y="26276"/>
                    <a:pt x="3140" y="26322"/>
                  </a:cubicBezTo>
                  <a:cubicBezTo>
                    <a:pt x="3420" y="26492"/>
                    <a:pt x="3735" y="26499"/>
                    <a:pt x="4039" y="26584"/>
                  </a:cubicBezTo>
                  <a:cubicBezTo>
                    <a:pt x="4048" y="26613"/>
                    <a:pt x="4064" y="26628"/>
                    <a:pt x="4084" y="26628"/>
                  </a:cubicBezTo>
                  <a:cubicBezTo>
                    <a:pt x="4095" y="26628"/>
                    <a:pt x="4109" y="26622"/>
                    <a:pt x="4123" y="26611"/>
                  </a:cubicBezTo>
                  <a:lnTo>
                    <a:pt x="4150" y="26626"/>
                  </a:lnTo>
                  <a:lnTo>
                    <a:pt x="4177" y="26614"/>
                  </a:lnTo>
                  <a:cubicBezTo>
                    <a:pt x="4365" y="26837"/>
                    <a:pt x="4642" y="26818"/>
                    <a:pt x="4888" y="26883"/>
                  </a:cubicBezTo>
                  <a:cubicBezTo>
                    <a:pt x="5495" y="27103"/>
                    <a:pt x="6091" y="27341"/>
                    <a:pt x="6717" y="27494"/>
                  </a:cubicBezTo>
                  <a:cubicBezTo>
                    <a:pt x="6978" y="27683"/>
                    <a:pt x="7274" y="27763"/>
                    <a:pt x="7589" y="27806"/>
                  </a:cubicBezTo>
                  <a:lnTo>
                    <a:pt x="7843" y="27898"/>
                  </a:lnTo>
                  <a:cubicBezTo>
                    <a:pt x="7912" y="27967"/>
                    <a:pt x="7977" y="28036"/>
                    <a:pt x="8043" y="28109"/>
                  </a:cubicBezTo>
                  <a:cubicBezTo>
                    <a:pt x="8158" y="28109"/>
                    <a:pt x="8266" y="28171"/>
                    <a:pt x="8319" y="28275"/>
                  </a:cubicBezTo>
                  <a:lnTo>
                    <a:pt x="8588" y="28336"/>
                  </a:lnTo>
                  <a:lnTo>
                    <a:pt x="8677" y="28309"/>
                  </a:lnTo>
                  <a:lnTo>
                    <a:pt x="8677" y="28309"/>
                  </a:lnTo>
                  <a:cubicBezTo>
                    <a:pt x="8677" y="28313"/>
                    <a:pt x="8673" y="28313"/>
                    <a:pt x="8673" y="28317"/>
                  </a:cubicBezTo>
                  <a:lnTo>
                    <a:pt x="8704" y="28374"/>
                  </a:lnTo>
                  <a:cubicBezTo>
                    <a:pt x="8900" y="28563"/>
                    <a:pt x="9203" y="28447"/>
                    <a:pt x="9399" y="28632"/>
                  </a:cubicBezTo>
                  <a:lnTo>
                    <a:pt x="9438" y="28640"/>
                  </a:lnTo>
                  <a:lnTo>
                    <a:pt x="9461" y="28666"/>
                  </a:lnTo>
                  <a:cubicBezTo>
                    <a:pt x="9532" y="28646"/>
                    <a:pt x="9600" y="28629"/>
                    <a:pt x="9663" y="28629"/>
                  </a:cubicBezTo>
                  <a:cubicBezTo>
                    <a:pt x="9763" y="28629"/>
                    <a:pt x="9850" y="28671"/>
                    <a:pt x="9918" y="28805"/>
                  </a:cubicBezTo>
                  <a:cubicBezTo>
                    <a:pt x="9944" y="28856"/>
                    <a:pt x="9995" y="28884"/>
                    <a:pt x="10046" y="28884"/>
                  </a:cubicBezTo>
                  <a:cubicBezTo>
                    <a:pt x="10064" y="28884"/>
                    <a:pt x="10082" y="28881"/>
                    <a:pt x="10099" y="28874"/>
                  </a:cubicBezTo>
                  <a:cubicBezTo>
                    <a:pt x="10125" y="28862"/>
                    <a:pt x="10145" y="28843"/>
                    <a:pt x="10156" y="28820"/>
                  </a:cubicBezTo>
                  <a:cubicBezTo>
                    <a:pt x="10348" y="29070"/>
                    <a:pt x="10702" y="28985"/>
                    <a:pt x="10917" y="29178"/>
                  </a:cubicBezTo>
                  <a:cubicBezTo>
                    <a:pt x="11297" y="29289"/>
                    <a:pt x="11693" y="29320"/>
                    <a:pt x="12062" y="29481"/>
                  </a:cubicBezTo>
                  <a:cubicBezTo>
                    <a:pt x="12281" y="29681"/>
                    <a:pt x="12569" y="29616"/>
                    <a:pt x="12831" y="29666"/>
                  </a:cubicBezTo>
                  <a:cubicBezTo>
                    <a:pt x="13047" y="29982"/>
                    <a:pt x="13353" y="30022"/>
                    <a:pt x="13676" y="30022"/>
                  </a:cubicBezTo>
                  <a:cubicBezTo>
                    <a:pt x="13737" y="30022"/>
                    <a:pt x="13799" y="30020"/>
                    <a:pt x="13860" y="30019"/>
                  </a:cubicBezTo>
                  <a:lnTo>
                    <a:pt x="13972" y="30042"/>
                  </a:lnTo>
                  <a:cubicBezTo>
                    <a:pt x="13987" y="30100"/>
                    <a:pt x="14014" y="30146"/>
                    <a:pt x="14083" y="30157"/>
                  </a:cubicBezTo>
                  <a:lnTo>
                    <a:pt x="14091" y="30161"/>
                  </a:lnTo>
                  <a:cubicBezTo>
                    <a:pt x="14126" y="30236"/>
                    <a:pt x="14174" y="30256"/>
                    <a:pt x="14227" y="30256"/>
                  </a:cubicBezTo>
                  <a:cubicBezTo>
                    <a:pt x="14273" y="30256"/>
                    <a:pt x="14322" y="30241"/>
                    <a:pt x="14372" y="30234"/>
                  </a:cubicBezTo>
                  <a:lnTo>
                    <a:pt x="14379" y="30238"/>
                  </a:lnTo>
                  <a:cubicBezTo>
                    <a:pt x="14544" y="30492"/>
                    <a:pt x="14833" y="30392"/>
                    <a:pt x="15052" y="30480"/>
                  </a:cubicBezTo>
                  <a:cubicBezTo>
                    <a:pt x="15140" y="30526"/>
                    <a:pt x="15232" y="30565"/>
                    <a:pt x="15328" y="30599"/>
                  </a:cubicBezTo>
                  <a:cubicBezTo>
                    <a:pt x="15985" y="30799"/>
                    <a:pt x="16643" y="31007"/>
                    <a:pt x="17273" y="31279"/>
                  </a:cubicBezTo>
                  <a:cubicBezTo>
                    <a:pt x="17761" y="31376"/>
                    <a:pt x="18195" y="31641"/>
                    <a:pt x="18691" y="31721"/>
                  </a:cubicBezTo>
                  <a:lnTo>
                    <a:pt x="19063" y="31856"/>
                  </a:lnTo>
                  <a:cubicBezTo>
                    <a:pt x="19075" y="31883"/>
                    <a:pt x="19079" y="31906"/>
                    <a:pt x="19083" y="31929"/>
                  </a:cubicBezTo>
                  <a:lnTo>
                    <a:pt x="19352" y="31967"/>
                  </a:lnTo>
                  <a:cubicBezTo>
                    <a:pt x="19559" y="32086"/>
                    <a:pt x="19794" y="32121"/>
                    <a:pt x="20020" y="32182"/>
                  </a:cubicBezTo>
                  <a:cubicBezTo>
                    <a:pt x="20024" y="32209"/>
                    <a:pt x="20036" y="32236"/>
                    <a:pt x="20043" y="32259"/>
                  </a:cubicBezTo>
                  <a:lnTo>
                    <a:pt x="20439" y="32336"/>
                  </a:lnTo>
                  <a:cubicBezTo>
                    <a:pt x="20547" y="32428"/>
                    <a:pt x="20727" y="32405"/>
                    <a:pt x="20816" y="32536"/>
                  </a:cubicBezTo>
                  <a:lnTo>
                    <a:pt x="21534" y="32736"/>
                  </a:lnTo>
                  <a:cubicBezTo>
                    <a:pt x="21546" y="32763"/>
                    <a:pt x="21561" y="32797"/>
                    <a:pt x="21576" y="32828"/>
                  </a:cubicBezTo>
                  <a:lnTo>
                    <a:pt x="22161" y="32955"/>
                  </a:lnTo>
                  <a:lnTo>
                    <a:pt x="22925" y="33166"/>
                  </a:lnTo>
                  <a:lnTo>
                    <a:pt x="22929" y="33166"/>
                  </a:lnTo>
                  <a:cubicBezTo>
                    <a:pt x="22921" y="33193"/>
                    <a:pt x="22929" y="33220"/>
                    <a:pt x="22948" y="33243"/>
                  </a:cubicBezTo>
                  <a:lnTo>
                    <a:pt x="22994" y="33243"/>
                  </a:lnTo>
                  <a:lnTo>
                    <a:pt x="23025" y="33278"/>
                  </a:lnTo>
                  <a:cubicBezTo>
                    <a:pt x="23217" y="33454"/>
                    <a:pt x="23513" y="33370"/>
                    <a:pt x="23705" y="33531"/>
                  </a:cubicBezTo>
                  <a:lnTo>
                    <a:pt x="23751" y="33531"/>
                  </a:lnTo>
                  <a:lnTo>
                    <a:pt x="23786" y="33566"/>
                  </a:lnTo>
                  <a:cubicBezTo>
                    <a:pt x="23940" y="33700"/>
                    <a:pt x="24151" y="33677"/>
                    <a:pt x="24328" y="33743"/>
                  </a:cubicBezTo>
                  <a:lnTo>
                    <a:pt x="24362" y="33754"/>
                  </a:lnTo>
                  <a:cubicBezTo>
                    <a:pt x="24359" y="33769"/>
                    <a:pt x="24359" y="33781"/>
                    <a:pt x="24351" y="33793"/>
                  </a:cubicBezTo>
                  <a:lnTo>
                    <a:pt x="24743" y="33908"/>
                  </a:lnTo>
                  <a:lnTo>
                    <a:pt x="25031" y="33946"/>
                  </a:lnTo>
                  <a:lnTo>
                    <a:pt x="25265" y="34023"/>
                  </a:lnTo>
                  <a:lnTo>
                    <a:pt x="25388" y="34061"/>
                  </a:lnTo>
                  <a:cubicBezTo>
                    <a:pt x="25408" y="34085"/>
                    <a:pt x="25427" y="34115"/>
                    <a:pt x="25434" y="34146"/>
                  </a:cubicBezTo>
                  <a:lnTo>
                    <a:pt x="25607" y="34215"/>
                  </a:lnTo>
                  <a:lnTo>
                    <a:pt x="25811" y="34242"/>
                  </a:lnTo>
                  <a:lnTo>
                    <a:pt x="25811" y="34254"/>
                  </a:lnTo>
                  <a:cubicBezTo>
                    <a:pt x="25811" y="34250"/>
                    <a:pt x="25811" y="34250"/>
                    <a:pt x="25819" y="34242"/>
                  </a:cubicBezTo>
                  <a:lnTo>
                    <a:pt x="26107" y="34319"/>
                  </a:lnTo>
                  <a:cubicBezTo>
                    <a:pt x="26130" y="34288"/>
                    <a:pt x="26126" y="34234"/>
                    <a:pt x="26088" y="34211"/>
                  </a:cubicBezTo>
                  <a:cubicBezTo>
                    <a:pt x="26080" y="34211"/>
                    <a:pt x="26080" y="34204"/>
                    <a:pt x="26076" y="34204"/>
                  </a:cubicBezTo>
                  <a:cubicBezTo>
                    <a:pt x="26034" y="34108"/>
                    <a:pt x="25953" y="34077"/>
                    <a:pt x="25849" y="34069"/>
                  </a:cubicBezTo>
                  <a:cubicBezTo>
                    <a:pt x="25826" y="34046"/>
                    <a:pt x="25800" y="34031"/>
                    <a:pt x="25765" y="34023"/>
                  </a:cubicBezTo>
                  <a:cubicBezTo>
                    <a:pt x="25807" y="33915"/>
                    <a:pt x="25961" y="33988"/>
                    <a:pt x="25999" y="33877"/>
                  </a:cubicBezTo>
                  <a:cubicBezTo>
                    <a:pt x="26107" y="33835"/>
                    <a:pt x="26134" y="33773"/>
                    <a:pt x="26042" y="33681"/>
                  </a:cubicBezTo>
                  <a:cubicBezTo>
                    <a:pt x="26049" y="33654"/>
                    <a:pt x="26049" y="33623"/>
                    <a:pt x="26049" y="33600"/>
                  </a:cubicBezTo>
                  <a:lnTo>
                    <a:pt x="25673" y="33520"/>
                  </a:lnTo>
                  <a:lnTo>
                    <a:pt x="25031" y="33328"/>
                  </a:lnTo>
                  <a:cubicBezTo>
                    <a:pt x="24751" y="33162"/>
                    <a:pt x="24435" y="33116"/>
                    <a:pt x="24120" y="33039"/>
                  </a:cubicBezTo>
                  <a:lnTo>
                    <a:pt x="23932" y="32970"/>
                  </a:lnTo>
                  <a:cubicBezTo>
                    <a:pt x="23947" y="32951"/>
                    <a:pt x="23959" y="32928"/>
                    <a:pt x="23963" y="32909"/>
                  </a:cubicBezTo>
                  <a:cubicBezTo>
                    <a:pt x="24001" y="32880"/>
                    <a:pt x="24040" y="32871"/>
                    <a:pt x="24080" y="32871"/>
                  </a:cubicBezTo>
                  <a:cubicBezTo>
                    <a:pt x="24152" y="32871"/>
                    <a:pt x="24225" y="32903"/>
                    <a:pt x="24298" y="32903"/>
                  </a:cubicBezTo>
                  <a:cubicBezTo>
                    <a:pt x="24322" y="32903"/>
                    <a:pt x="24346" y="32899"/>
                    <a:pt x="24370" y="32889"/>
                  </a:cubicBezTo>
                  <a:cubicBezTo>
                    <a:pt x="24412" y="32886"/>
                    <a:pt x="24497" y="32889"/>
                    <a:pt x="24501" y="32874"/>
                  </a:cubicBezTo>
                  <a:cubicBezTo>
                    <a:pt x="24516" y="32782"/>
                    <a:pt x="24439" y="32801"/>
                    <a:pt x="24385" y="32790"/>
                  </a:cubicBezTo>
                  <a:cubicBezTo>
                    <a:pt x="24028" y="32697"/>
                    <a:pt x="23736" y="32436"/>
                    <a:pt x="23356" y="32417"/>
                  </a:cubicBezTo>
                  <a:cubicBezTo>
                    <a:pt x="23171" y="32286"/>
                    <a:pt x="22953" y="32218"/>
                    <a:pt x="22732" y="32218"/>
                  </a:cubicBezTo>
                  <a:cubicBezTo>
                    <a:pt x="22654" y="32218"/>
                    <a:pt x="22576" y="32227"/>
                    <a:pt x="22499" y="32244"/>
                  </a:cubicBezTo>
                  <a:cubicBezTo>
                    <a:pt x="22679" y="32371"/>
                    <a:pt x="22887" y="32451"/>
                    <a:pt x="23106" y="32474"/>
                  </a:cubicBezTo>
                  <a:cubicBezTo>
                    <a:pt x="23306" y="32636"/>
                    <a:pt x="23621" y="32509"/>
                    <a:pt x="23778" y="32755"/>
                  </a:cubicBezTo>
                  <a:cubicBezTo>
                    <a:pt x="23754" y="32841"/>
                    <a:pt x="23714" y="32865"/>
                    <a:pt x="23666" y="32865"/>
                  </a:cubicBezTo>
                  <a:cubicBezTo>
                    <a:pt x="23617" y="32865"/>
                    <a:pt x="23560" y="32840"/>
                    <a:pt x="23502" y="32828"/>
                  </a:cubicBezTo>
                  <a:cubicBezTo>
                    <a:pt x="23336" y="32794"/>
                    <a:pt x="23173" y="32692"/>
                    <a:pt x="23003" y="32692"/>
                  </a:cubicBezTo>
                  <a:cubicBezTo>
                    <a:pt x="22922" y="32692"/>
                    <a:pt x="22838" y="32716"/>
                    <a:pt x="22752" y="32782"/>
                  </a:cubicBezTo>
                  <a:cubicBezTo>
                    <a:pt x="22775" y="32551"/>
                    <a:pt x="22579" y="32571"/>
                    <a:pt x="22449" y="32536"/>
                  </a:cubicBezTo>
                  <a:cubicBezTo>
                    <a:pt x="21911" y="32371"/>
                    <a:pt x="21365" y="32217"/>
                    <a:pt x="20819" y="32063"/>
                  </a:cubicBezTo>
                  <a:cubicBezTo>
                    <a:pt x="20347" y="31898"/>
                    <a:pt x="19820" y="31875"/>
                    <a:pt x="19375" y="31610"/>
                  </a:cubicBezTo>
                  <a:cubicBezTo>
                    <a:pt x="19198" y="31568"/>
                    <a:pt x="19021" y="31525"/>
                    <a:pt x="18841" y="31487"/>
                  </a:cubicBezTo>
                  <a:cubicBezTo>
                    <a:pt x="18718" y="31464"/>
                    <a:pt x="18591" y="31425"/>
                    <a:pt x="18468" y="31387"/>
                  </a:cubicBezTo>
                  <a:cubicBezTo>
                    <a:pt x="18130" y="31164"/>
                    <a:pt x="17699" y="31156"/>
                    <a:pt x="17373" y="30914"/>
                  </a:cubicBezTo>
                  <a:cubicBezTo>
                    <a:pt x="17054" y="30642"/>
                    <a:pt x="16600" y="30830"/>
                    <a:pt x="16266" y="30592"/>
                  </a:cubicBezTo>
                  <a:lnTo>
                    <a:pt x="15248" y="30330"/>
                  </a:lnTo>
                  <a:cubicBezTo>
                    <a:pt x="14913" y="30142"/>
                    <a:pt x="14533" y="30081"/>
                    <a:pt x="14172" y="29965"/>
                  </a:cubicBezTo>
                  <a:cubicBezTo>
                    <a:pt x="14109" y="29880"/>
                    <a:pt x="14007" y="29834"/>
                    <a:pt x="13904" y="29834"/>
                  </a:cubicBezTo>
                  <a:cubicBezTo>
                    <a:pt x="13900" y="29834"/>
                    <a:pt x="13895" y="29834"/>
                    <a:pt x="13891" y="29835"/>
                  </a:cubicBezTo>
                  <a:lnTo>
                    <a:pt x="13511" y="29700"/>
                  </a:lnTo>
                  <a:cubicBezTo>
                    <a:pt x="13507" y="29668"/>
                    <a:pt x="13477" y="29646"/>
                    <a:pt x="13442" y="29646"/>
                  </a:cubicBezTo>
                  <a:cubicBezTo>
                    <a:pt x="13440" y="29646"/>
                    <a:pt x="13437" y="29646"/>
                    <a:pt x="13434" y="29646"/>
                  </a:cubicBezTo>
                  <a:cubicBezTo>
                    <a:pt x="13430" y="29646"/>
                    <a:pt x="13422" y="29646"/>
                    <a:pt x="13422" y="29654"/>
                  </a:cubicBezTo>
                  <a:cubicBezTo>
                    <a:pt x="13269" y="29535"/>
                    <a:pt x="13084" y="29504"/>
                    <a:pt x="12900" y="29466"/>
                  </a:cubicBezTo>
                  <a:cubicBezTo>
                    <a:pt x="12688" y="29370"/>
                    <a:pt x="12481" y="29270"/>
                    <a:pt x="12250" y="29239"/>
                  </a:cubicBezTo>
                  <a:cubicBezTo>
                    <a:pt x="12084" y="29165"/>
                    <a:pt x="11925" y="29077"/>
                    <a:pt x="11732" y="29077"/>
                  </a:cubicBezTo>
                  <a:cubicBezTo>
                    <a:pt x="11725" y="29077"/>
                    <a:pt x="11717" y="29077"/>
                    <a:pt x="11709" y="29078"/>
                  </a:cubicBezTo>
                  <a:cubicBezTo>
                    <a:pt x="11593" y="28974"/>
                    <a:pt x="11451" y="28916"/>
                    <a:pt x="11297" y="28912"/>
                  </a:cubicBezTo>
                  <a:cubicBezTo>
                    <a:pt x="11151" y="28836"/>
                    <a:pt x="10994" y="28782"/>
                    <a:pt x="10829" y="28763"/>
                  </a:cubicBezTo>
                  <a:cubicBezTo>
                    <a:pt x="10540" y="28597"/>
                    <a:pt x="10221" y="28486"/>
                    <a:pt x="9887" y="28444"/>
                  </a:cubicBezTo>
                  <a:cubicBezTo>
                    <a:pt x="9844" y="28372"/>
                    <a:pt x="9772" y="28327"/>
                    <a:pt x="9691" y="28327"/>
                  </a:cubicBezTo>
                  <a:cubicBezTo>
                    <a:pt x="9685" y="28327"/>
                    <a:pt x="9678" y="28328"/>
                    <a:pt x="9672" y="28328"/>
                  </a:cubicBezTo>
                  <a:lnTo>
                    <a:pt x="9307" y="28201"/>
                  </a:lnTo>
                  <a:cubicBezTo>
                    <a:pt x="9284" y="28163"/>
                    <a:pt x="9243" y="28142"/>
                    <a:pt x="9200" y="28142"/>
                  </a:cubicBezTo>
                  <a:cubicBezTo>
                    <a:pt x="9179" y="28142"/>
                    <a:pt x="9157" y="28148"/>
                    <a:pt x="9138" y="28159"/>
                  </a:cubicBezTo>
                  <a:lnTo>
                    <a:pt x="9134" y="28163"/>
                  </a:lnTo>
                  <a:lnTo>
                    <a:pt x="9134" y="28171"/>
                  </a:lnTo>
                  <a:cubicBezTo>
                    <a:pt x="8869" y="27967"/>
                    <a:pt x="8542" y="27925"/>
                    <a:pt x="8235" y="27836"/>
                  </a:cubicBezTo>
                  <a:lnTo>
                    <a:pt x="8139" y="27737"/>
                  </a:lnTo>
                  <a:cubicBezTo>
                    <a:pt x="8112" y="27740"/>
                    <a:pt x="8089" y="27744"/>
                    <a:pt x="8062" y="27756"/>
                  </a:cubicBezTo>
                  <a:cubicBezTo>
                    <a:pt x="7935" y="27687"/>
                    <a:pt x="7789" y="27644"/>
                    <a:pt x="7639" y="27629"/>
                  </a:cubicBezTo>
                  <a:cubicBezTo>
                    <a:pt x="7535" y="27567"/>
                    <a:pt x="7416" y="27529"/>
                    <a:pt x="7293" y="27525"/>
                  </a:cubicBezTo>
                  <a:lnTo>
                    <a:pt x="7267" y="27514"/>
                  </a:lnTo>
                  <a:lnTo>
                    <a:pt x="7251" y="27514"/>
                  </a:lnTo>
                  <a:cubicBezTo>
                    <a:pt x="7255" y="27510"/>
                    <a:pt x="7255" y="27510"/>
                    <a:pt x="7263" y="27510"/>
                  </a:cubicBezTo>
                  <a:cubicBezTo>
                    <a:pt x="7178" y="27218"/>
                    <a:pt x="6844" y="27375"/>
                    <a:pt x="6694" y="27202"/>
                  </a:cubicBezTo>
                  <a:cubicBezTo>
                    <a:pt x="6517" y="27156"/>
                    <a:pt x="6333" y="27126"/>
                    <a:pt x="6168" y="27060"/>
                  </a:cubicBezTo>
                  <a:cubicBezTo>
                    <a:pt x="5714" y="26880"/>
                    <a:pt x="5253" y="26737"/>
                    <a:pt x="4784" y="26630"/>
                  </a:cubicBezTo>
                  <a:cubicBezTo>
                    <a:pt x="4763" y="26595"/>
                    <a:pt x="4725" y="26575"/>
                    <a:pt x="4686" y="26575"/>
                  </a:cubicBezTo>
                  <a:cubicBezTo>
                    <a:pt x="4668" y="26575"/>
                    <a:pt x="4651" y="26579"/>
                    <a:pt x="4634" y="26588"/>
                  </a:cubicBezTo>
                  <a:cubicBezTo>
                    <a:pt x="4630" y="26588"/>
                    <a:pt x="4630" y="26591"/>
                    <a:pt x="4623" y="26591"/>
                  </a:cubicBezTo>
                  <a:cubicBezTo>
                    <a:pt x="4617" y="26574"/>
                    <a:pt x="4598" y="26565"/>
                    <a:pt x="4580" y="26565"/>
                  </a:cubicBezTo>
                  <a:cubicBezTo>
                    <a:pt x="4573" y="26565"/>
                    <a:pt x="4567" y="26566"/>
                    <a:pt x="4561" y="26568"/>
                  </a:cubicBezTo>
                  <a:cubicBezTo>
                    <a:pt x="4557" y="26568"/>
                    <a:pt x="4554" y="26572"/>
                    <a:pt x="4546" y="26580"/>
                  </a:cubicBezTo>
                  <a:lnTo>
                    <a:pt x="4519" y="26572"/>
                  </a:lnTo>
                  <a:cubicBezTo>
                    <a:pt x="4411" y="26449"/>
                    <a:pt x="4258" y="26415"/>
                    <a:pt x="4119" y="26353"/>
                  </a:cubicBezTo>
                  <a:cubicBezTo>
                    <a:pt x="4046" y="26267"/>
                    <a:pt x="3963" y="26239"/>
                    <a:pt x="3874" y="26239"/>
                  </a:cubicBezTo>
                  <a:cubicBezTo>
                    <a:pt x="3823" y="26239"/>
                    <a:pt x="3770" y="26248"/>
                    <a:pt x="3716" y="26261"/>
                  </a:cubicBezTo>
                  <a:cubicBezTo>
                    <a:pt x="3689" y="26215"/>
                    <a:pt x="3643" y="26173"/>
                    <a:pt x="3597" y="26146"/>
                  </a:cubicBezTo>
                  <a:cubicBezTo>
                    <a:pt x="3055" y="25992"/>
                    <a:pt x="2521" y="25800"/>
                    <a:pt x="1991" y="25596"/>
                  </a:cubicBezTo>
                  <a:cubicBezTo>
                    <a:pt x="1968" y="25589"/>
                    <a:pt x="1944" y="25573"/>
                    <a:pt x="1921" y="25565"/>
                  </a:cubicBezTo>
                  <a:cubicBezTo>
                    <a:pt x="1895" y="25554"/>
                    <a:pt x="1871" y="25542"/>
                    <a:pt x="1848" y="25531"/>
                  </a:cubicBezTo>
                  <a:cubicBezTo>
                    <a:pt x="1798" y="25512"/>
                    <a:pt x="1752" y="25492"/>
                    <a:pt x="1702" y="25477"/>
                  </a:cubicBezTo>
                  <a:cubicBezTo>
                    <a:pt x="1537" y="25431"/>
                    <a:pt x="1368" y="25393"/>
                    <a:pt x="1222" y="25293"/>
                  </a:cubicBezTo>
                  <a:cubicBezTo>
                    <a:pt x="1057" y="25181"/>
                    <a:pt x="872" y="25093"/>
                    <a:pt x="680" y="25031"/>
                  </a:cubicBezTo>
                  <a:cubicBezTo>
                    <a:pt x="1057" y="24735"/>
                    <a:pt x="1503" y="24543"/>
                    <a:pt x="1845" y="24201"/>
                  </a:cubicBezTo>
                  <a:cubicBezTo>
                    <a:pt x="1864" y="24205"/>
                    <a:pt x="1883" y="24208"/>
                    <a:pt x="1901" y="24208"/>
                  </a:cubicBezTo>
                  <a:cubicBezTo>
                    <a:pt x="1953" y="24208"/>
                    <a:pt x="1996" y="24187"/>
                    <a:pt x="2021" y="24124"/>
                  </a:cubicBezTo>
                  <a:lnTo>
                    <a:pt x="2029" y="24113"/>
                  </a:lnTo>
                  <a:cubicBezTo>
                    <a:pt x="2034" y="24114"/>
                    <a:pt x="2039" y="24114"/>
                    <a:pt x="2044" y="24114"/>
                  </a:cubicBezTo>
                  <a:cubicBezTo>
                    <a:pt x="2087" y="24114"/>
                    <a:pt x="2123" y="24086"/>
                    <a:pt x="2137" y="24048"/>
                  </a:cubicBezTo>
                  <a:cubicBezTo>
                    <a:pt x="2233" y="24017"/>
                    <a:pt x="2333" y="23990"/>
                    <a:pt x="2394" y="23902"/>
                  </a:cubicBezTo>
                  <a:cubicBezTo>
                    <a:pt x="2509" y="23855"/>
                    <a:pt x="2621" y="23798"/>
                    <a:pt x="2675" y="23679"/>
                  </a:cubicBezTo>
                  <a:cubicBezTo>
                    <a:pt x="2728" y="23679"/>
                    <a:pt x="2774" y="23644"/>
                    <a:pt x="2798" y="23594"/>
                  </a:cubicBezTo>
                  <a:cubicBezTo>
                    <a:pt x="3005" y="23513"/>
                    <a:pt x="3136" y="23333"/>
                    <a:pt x="3293" y="23187"/>
                  </a:cubicBezTo>
                  <a:cubicBezTo>
                    <a:pt x="3408" y="23183"/>
                    <a:pt x="3439" y="23056"/>
                    <a:pt x="3528" y="23018"/>
                  </a:cubicBezTo>
                  <a:cubicBezTo>
                    <a:pt x="3662" y="22991"/>
                    <a:pt x="3766" y="22918"/>
                    <a:pt x="3797" y="22776"/>
                  </a:cubicBezTo>
                  <a:cubicBezTo>
                    <a:pt x="3885" y="22691"/>
                    <a:pt x="4035" y="22687"/>
                    <a:pt x="4073" y="22545"/>
                  </a:cubicBezTo>
                  <a:cubicBezTo>
                    <a:pt x="4076" y="22545"/>
                    <a:pt x="4078" y="22545"/>
                    <a:pt x="4080" y="22545"/>
                  </a:cubicBezTo>
                  <a:cubicBezTo>
                    <a:pt x="4128" y="22545"/>
                    <a:pt x="4177" y="22508"/>
                    <a:pt x="4181" y="22453"/>
                  </a:cubicBezTo>
                  <a:lnTo>
                    <a:pt x="4189" y="22449"/>
                  </a:lnTo>
                  <a:cubicBezTo>
                    <a:pt x="4419" y="22276"/>
                    <a:pt x="4707" y="22165"/>
                    <a:pt x="4849" y="21884"/>
                  </a:cubicBezTo>
                  <a:cubicBezTo>
                    <a:pt x="5072" y="21746"/>
                    <a:pt x="5322" y="21642"/>
                    <a:pt x="5468" y="21412"/>
                  </a:cubicBezTo>
                  <a:cubicBezTo>
                    <a:pt x="6041" y="20920"/>
                    <a:pt x="6579" y="20397"/>
                    <a:pt x="7074" y="19836"/>
                  </a:cubicBezTo>
                  <a:cubicBezTo>
                    <a:pt x="7359" y="19521"/>
                    <a:pt x="7743" y="19325"/>
                    <a:pt x="8004" y="18998"/>
                  </a:cubicBezTo>
                  <a:cubicBezTo>
                    <a:pt x="8135" y="18895"/>
                    <a:pt x="8292" y="18818"/>
                    <a:pt x="8369" y="18656"/>
                  </a:cubicBezTo>
                  <a:cubicBezTo>
                    <a:pt x="8477" y="18591"/>
                    <a:pt x="8592" y="18541"/>
                    <a:pt x="8665" y="18434"/>
                  </a:cubicBezTo>
                  <a:cubicBezTo>
                    <a:pt x="8715" y="18434"/>
                    <a:pt x="8761" y="18395"/>
                    <a:pt x="8769" y="18345"/>
                  </a:cubicBezTo>
                  <a:lnTo>
                    <a:pt x="10214" y="17019"/>
                  </a:lnTo>
                  <a:lnTo>
                    <a:pt x="10225" y="17012"/>
                  </a:lnTo>
                  <a:cubicBezTo>
                    <a:pt x="10306" y="17000"/>
                    <a:pt x="10368" y="16939"/>
                    <a:pt x="10379" y="16862"/>
                  </a:cubicBezTo>
                  <a:lnTo>
                    <a:pt x="10636" y="16612"/>
                  </a:lnTo>
                  <a:cubicBezTo>
                    <a:pt x="10763" y="16574"/>
                    <a:pt x="10863" y="16481"/>
                    <a:pt x="10917" y="16362"/>
                  </a:cubicBezTo>
                  <a:cubicBezTo>
                    <a:pt x="10990" y="16320"/>
                    <a:pt x="11055" y="16270"/>
                    <a:pt x="11117" y="16213"/>
                  </a:cubicBezTo>
                  <a:cubicBezTo>
                    <a:pt x="12316" y="15110"/>
                    <a:pt x="13469" y="13961"/>
                    <a:pt x="14552" y="12750"/>
                  </a:cubicBezTo>
                  <a:cubicBezTo>
                    <a:pt x="15217" y="12016"/>
                    <a:pt x="15928" y="11325"/>
                    <a:pt x="16570" y="10568"/>
                  </a:cubicBezTo>
                  <a:cubicBezTo>
                    <a:pt x="17561" y="9407"/>
                    <a:pt x="18506" y="8212"/>
                    <a:pt x="19467" y="7025"/>
                  </a:cubicBezTo>
                  <a:cubicBezTo>
                    <a:pt x="19897" y="6491"/>
                    <a:pt x="20320" y="5949"/>
                    <a:pt x="20743" y="5407"/>
                  </a:cubicBezTo>
                  <a:lnTo>
                    <a:pt x="20739" y="5396"/>
                  </a:lnTo>
                  <a:lnTo>
                    <a:pt x="20739" y="5396"/>
                  </a:lnTo>
                  <a:cubicBezTo>
                    <a:pt x="20762" y="5407"/>
                    <a:pt x="20789" y="5411"/>
                    <a:pt x="20812" y="5411"/>
                  </a:cubicBezTo>
                  <a:cubicBezTo>
                    <a:pt x="21465" y="4831"/>
                    <a:pt x="22011" y="4143"/>
                    <a:pt x="22426" y="3378"/>
                  </a:cubicBezTo>
                  <a:cubicBezTo>
                    <a:pt x="22522" y="3370"/>
                    <a:pt x="22576" y="3282"/>
                    <a:pt x="22622" y="3209"/>
                  </a:cubicBezTo>
                  <a:cubicBezTo>
                    <a:pt x="23021" y="2610"/>
                    <a:pt x="23498" y="2068"/>
                    <a:pt x="23882" y="1453"/>
                  </a:cubicBezTo>
                  <a:cubicBezTo>
                    <a:pt x="23901" y="1411"/>
                    <a:pt x="23913" y="1361"/>
                    <a:pt x="23924" y="1315"/>
                  </a:cubicBezTo>
                  <a:cubicBezTo>
                    <a:pt x="23928" y="1249"/>
                    <a:pt x="23920" y="1188"/>
                    <a:pt x="23901" y="1126"/>
                  </a:cubicBezTo>
                  <a:lnTo>
                    <a:pt x="23920" y="1084"/>
                  </a:lnTo>
                  <a:cubicBezTo>
                    <a:pt x="23932" y="1088"/>
                    <a:pt x="23947" y="1092"/>
                    <a:pt x="23963" y="1092"/>
                  </a:cubicBezTo>
                  <a:cubicBezTo>
                    <a:pt x="24005" y="1088"/>
                    <a:pt x="24047" y="1069"/>
                    <a:pt x="24082" y="1034"/>
                  </a:cubicBezTo>
                  <a:cubicBezTo>
                    <a:pt x="24209" y="877"/>
                    <a:pt x="24324" y="708"/>
                    <a:pt x="24428" y="535"/>
                  </a:cubicBezTo>
                  <a:cubicBezTo>
                    <a:pt x="24443" y="500"/>
                    <a:pt x="24451" y="469"/>
                    <a:pt x="24458" y="435"/>
                  </a:cubicBezTo>
                  <a:cubicBezTo>
                    <a:pt x="24487" y="454"/>
                    <a:pt x="24522" y="458"/>
                    <a:pt x="24559" y="458"/>
                  </a:cubicBezTo>
                  <a:cubicBezTo>
                    <a:pt x="24585" y="458"/>
                    <a:pt x="24612" y="456"/>
                    <a:pt x="24638" y="456"/>
                  </a:cubicBezTo>
                  <a:cubicBezTo>
                    <a:pt x="24683" y="456"/>
                    <a:pt x="24726" y="462"/>
                    <a:pt x="24758" y="496"/>
                  </a:cubicBezTo>
                  <a:lnTo>
                    <a:pt x="24900" y="615"/>
                  </a:lnTo>
                  <a:cubicBezTo>
                    <a:pt x="24893" y="627"/>
                    <a:pt x="24889" y="631"/>
                    <a:pt x="24889" y="642"/>
                  </a:cubicBezTo>
                  <a:cubicBezTo>
                    <a:pt x="25131" y="1295"/>
                    <a:pt x="25638" y="1737"/>
                    <a:pt x="26095" y="2222"/>
                  </a:cubicBezTo>
                  <a:cubicBezTo>
                    <a:pt x="26142" y="2264"/>
                    <a:pt x="26191" y="2302"/>
                    <a:pt x="26238" y="2352"/>
                  </a:cubicBezTo>
                  <a:cubicBezTo>
                    <a:pt x="26295" y="2410"/>
                    <a:pt x="26349" y="2471"/>
                    <a:pt x="26403" y="2529"/>
                  </a:cubicBezTo>
                  <a:cubicBezTo>
                    <a:pt x="26441" y="2575"/>
                    <a:pt x="26476" y="2629"/>
                    <a:pt x="26507" y="2679"/>
                  </a:cubicBezTo>
                  <a:cubicBezTo>
                    <a:pt x="26557" y="2748"/>
                    <a:pt x="26637" y="2786"/>
                    <a:pt x="26726" y="2794"/>
                  </a:cubicBezTo>
                  <a:cubicBezTo>
                    <a:pt x="26733" y="2794"/>
                    <a:pt x="26737" y="2786"/>
                    <a:pt x="26745" y="2786"/>
                  </a:cubicBezTo>
                  <a:lnTo>
                    <a:pt x="27210" y="3351"/>
                  </a:lnTo>
                  <a:cubicBezTo>
                    <a:pt x="27314" y="3497"/>
                    <a:pt x="27417" y="3651"/>
                    <a:pt x="27533" y="3797"/>
                  </a:cubicBezTo>
                  <a:cubicBezTo>
                    <a:pt x="28136" y="4542"/>
                    <a:pt x="28781" y="5246"/>
                    <a:pt x="29377" y="5995"/>
                  </a:cubicBezTo>
                  <a:cubicBezTo>
                    <a:pt x="29650" y="6341"/>
                    <a:pt x="29915" y="6721"/>
                    <a:pt x="30288" y="6990"/>
                  </a:cubicBezTo>
                  <a:cubicBezTo>
                    <a:pt x="30499" y="7371"/>
                    <a:pt x="30772" y="7713"/>
                    <a:pt x="31087" y="8009"/>
                  </a:cubicBezTo>
                  <a:cubicBezTo>
                    <a:pt x="31187" y="8254"/>
                    <a:pt x="31344" y="8473"/>
                    <a:pt x="31548" y="8646"/>
                  </a:cubicBezTo>
                  <a:cubicBezTo>
                    <a:pt x="31952" y="9311"/>
                    <a:pt x="32455" y="9888"/>
                    <a:pt x="33008" y="10426"/>
                  </a:cubicBezTo>
                  <a:cubicBezTo>
                    <a:pt x="33008" y="10479"/>
                    <a:pt x="33039" y="10525"/>
                    <a:pt x="33089" y="10545"/>
                  </a:cubicBezTo>
                  <a:cubicBezTo>
                    <a:pt x="33147" y="10710"/>
                    <a:pt x="33262" y="10844"/>
                    <a:pt x="33416" y="10925"/>
                  </a:cubicBezTo>
                  <a:lnTo>
                    <a:pt x="33419" y="10929"/>
                  </a:lnTo>
                  <a:lnTo>
                    <a:pt x="33435" y="10933"/>
                  </a:lnTo>
                  <a:cubicBezTo>
                    <a:pt x="33423" y="10940"/>
                    <a:pt x="33416" y="10944"/>
                    <a:pt x="33404" y="10952"/>
                  </a:cubicBezTo>
                  <a:cubicBezTo>
                    <a:pt x="33400" y="11267"/>
                    <a:pt x="33646" y="11444"/>
                    <a:pt x="33808" y="11659"/>
                  </a:cubicBezTo>
                  <a:cubicBezTo>
                    <a:pt x="33934" y="11824"/>
                    <a:pt x="34142" y="11932"/>
                    <a:pt x="34142" y="12182"/>
                  </a:cubicBezTo>
                  <a:lnTo>
                    <a:pt x="34142" y="12212"/>
                  </a:lnTo>
                  <a:cubicBezTo>
                    <a:pt x="33858" y="12428"/>
                    <a:pt x="33788" y="12777"/>
                    <a:pt x="33662" y="13096"/>
                  </a:cubicBezTo>
                  <a:cubicBezTo>
                    <a:pt x="33662" y="13142"/>
                    <a:pt x="33665" y="13188"/>
                    <a:pt x="33673" y="13231"/>
                  </a:cubicBezTo>
                  <a:cubicBezTo>
                    <a:pt x="33585" y="13350"/>
                    <a:pt x="33489" y="13469"/>
                    <a:pt x="33431" y="13615"/>
                  </a:cubicBezTo>
                  <a:cubicBezTo>
                    <a:pt x="33412" y="13630"/>
                    <a:pt x="33396" y="13649"/>
                    <a:pt x="33381" y="13661"/>
                  </a:cubicBezTo>
                  <a:cubicBezTo>
                    <a:pt x="33358" y="13699"/>
                    <a:pt x="33339" y="13749"/>
                    <a:pt x="33335" y="13796"/>
                  </a:cubicBezTo>
                  <a:lnTo>
                    <a:pt x="33335" y="13826"/>
                  </a:lnTo>
                  <a:cubicBezTo>
                    <a:pt x="33266" y="13861"/>
                    <a:pt x="33227" y="13926"/>
                    <a:pt x="33231" y="13999"/>
                  </a:cubicBezTo>
                  <a:cubicBezTo>
                    <a:pt x="33204" y="14007"/>
                    <a:pt x="33185" y="14045"/>
                    <a:pt x="33193" y="14076"/>
                  </a:cubicBezTo>
                  <a:cubicBezTo>
                    <a:pt x="33127" y="14118"/>
                    <a:pt x="33085" y="14191"/>
                    <a:pt x="33074" y="14272"/>
                  </a:cubicBezTo>
                  <a:cubicBezTo>
                    <a:pt x="33039" y="14284"/>
                    <a:pt x="33020" y="14314"/>
                    <a:pt x="33028" y="14349"/>
                  </a:cubicBezTo>
                  <a:cubicBezTo>
                    <a:pt x="32935" y="14418"/>
                    <a:pt x="32874" y="14518"/>
                    <a:pt x="32855" y="14629"/>
                  </a:cubicBezTo>
                  <a:lnTo>
                    <a:pt x="32847" y="14633"/>
                  </a:lnTo>
                  <a:cubicBezTo>
                    <a:pt x="32712" y="14679"/>
                    <a:pt x="32712" y="14806"/>
                    <a:pt x="32693" y="14918"/>
                  </a:cubicBezTo>
                  <a:cubicBezTo>
                    <a:pt x="31817" y="16343"/>
                    <a:pt x="30960" y="17784"/>
                    <a:pt x="30307" y="19329"/>
                  </a:cubicBezTo>
                  <a:cubicBezTo>
                    <a:pt x="30280" y="19340"/>
                    <a:pt x="30253" y="19356"/>
                    <a:pt x="30230" y="19375"/>
                  </a:cubicBezTo>
                  <a:cubicBezTo>
                    <a:pt x="30176" y="19440"/>
                    <a:pt x="30130" y="19513"/>
                    <a:pt x="30080" y="19586"/>
                  </a:cubicBezTo>
                  <a:cubicBezTo>
                    <a:pt x="30057" y="19617"/>
                    <a:pt x="30038" y="19656"/>
                    <a:pt x="30023" y="19694"/>
                  </a:cubicBezTo>
                  <a:cubicBezTo>
                    <a:pt x="29984" y="19790"/>
                    <a:pt x="29938" y="19882"/>
                    <a:pt x="29880" y="19971"/>
                  </a:cubicBezTo>
                  <a:cubicBezTo>
                    <a:pt x="29857" y="20009"/>
                    <a:pt x="29838" y="20040"/>
                    <a:pt x="29823" y="20086"/>
                  </a:cubicBezTo>
                  <a:cubicBezTo>
                    <a:pt x="29784" y="20209"/>
                    <a:pt x="29727" y="20328"/>
                    <a:pt x="29654" y="20439"/>
                  </a:cubicBezTo>
                  <a:cubicBezTo>
                    <a:pt x="29631" y="20478"/>
                    <a:pt x="29608" y="20520"/>
                    <a:pt x="29588" y="20566"/>
                  </a:cubicBezTo>
                  <a:cubicBezTo>
                    <a:pt x="29369" y="20989"/>
                    <a:pt x="29227" y="21442"/>
                    <a:pt x="28935" y="21827"/>
                  </a:cubicBezTo>
                  <a:cubicBezTo>
                    <a:pt x="28247" y="23179"/>
                    <a:pt x="27825" y="24632"/>
                    <a:pt x="27283" y="26046"/>
                  </a:cubicBezTo>
                  <a:cubicBezTo>
                    <a:pt x="27252" y="26188"/>
                    <a:pt x="27229" y="26338"/>
                    <a:pt x="27210" y="26488"/>
                  </a:cubicBezTo>
                  <a:cubicBezTo>
                    <a:pt x="27075" y="26799"/>
                    <a:pt x="26983" y="27129"/>
                    <a:pt x="26941" y="27471"/>
                  </a:cubicBezTo>
                  <a:cubicBezTo>
                    <a:pt x="26864" y="27548"/>
                    <a:pt x="26845" y="27644"/>
                    <a:pt x="26822" y="27744"/>
                  </a:cubicBezTo>
                  <a:cubicBezTo>
                    <a:pt x="26656" y="28397"/>
                    <a:pt x="26476" y="29047"/>
                    <a:pt x="26341" y="29704"/>
                  </a:cubicBezTo>
                  <a:cubicBezTo>
                    <a:pt x="26230" y="30277"/>
                    <a:pt x="26065" y="30849"/>
                    <a:pt x="26134" y="31441"/>
                  </a:cubicBezTo>
                  <a:cubicBezTo>
                    <a:pt x="26111" y="31545"/>
                    <a:pt x="26095" y="31656"/>
                    <a:pt x="26153" y="31756"/>
                  </a:cubicBezTo>
                  <a:cubicBezTo>
                    <a:pt x="26118" y="31871"/>
                    <a:pt x="26099" y="31983"/>
                    <a:pt x="26176" y="32086"/>
                  </a:cubicBezTo>
                  <a:cubicBezTo>
                    <a:pt x="26157" y="32194"/>
                    <a:pt x="26122" y="32305"/>
                    <a:pt x="26211" y="32401"/>
                  </a:cubicBezTo>
                  <a:cubicBezTo>
                    <a:pt x="26188" y="32567"/>
                    <a:pt x="26180" y="32740"/>
                    <a:pt x="26191" y="32913"/>
                  </a:cubicBezTo>
                  <a:cubicBezTo>
                    <a:pt x="26188" y="32939"/>
                    <a:pt x="26188" y="32959"/>
                    <a:pt x="26180" y="32982"/>
                  </a:cubicBezTo>
                  <a:cubicBezTo>
                    <a:pt x="26176" y="33024"/>
                    <a:pt x="26180" y="33074"/>
                    <a:pt x="26188" y="33116"/>
                  </a:cubicBezTo>
                  <a:cubicBezTo>
                    <a:pt x="26199" y="33220"/>
                    <a:pt x="26199" y="33328"/>
                    <a:pt x="26191" y="33431"/>
                  </a:cubicBezTo>
                  <a:cubicBezTo>
                    <a:pt x="26191" y="33477"/>
                    <a:pt x="26191" y="33520"/>
                    <a:pt x="26195" y="33558"/>
                  </a:cubicBezTo>
                  <a:cubicBezTo>
                    <a:pt x="26199" y="33643"/>
                    <a:pt x="26195" y="33731"/>
                    <a:pt x="26180" y="33812"/>
                  </a:cubicBezTo>
                  <a:cubicBezTo>
                    <a:pt x="26153" y="33927"/>
                    <a:pt x="26149" y="34042"/>
                    <a:pt x="26157" y="34158"/>
                  </a:cubicBezTo>
                  <a:cubicBezTo>
                    <a:pt x="26168" y="34211"/>
                    <a:pt x="26180" y="34257"/>
                    <a:pt x="26199" y="34307"/>
                  </a:cubicBezTo>
                  <a:cubicBezTo>
                    <a:pt x="26195" y="34323"/>
                    <a:pt x="26195" y="34330"/>
                    <a:pt x="26191" y="34346"/>
                  </a:cubicBezTo>
                  <a:cubicBezTo>
                    <a:pt x="26199" y="34346"/>
                    <a:pt x="26215" y="34346"/>
                    <a:pt x="26226" y="34350"/>
                  </a:cubicBezTo>
                  <a:cubicBezTo>
                    <a:pt x="26238" y="34373"/>
                    <a:pt x="26265" y="34400"/>
                    <a:pt x="26284" y="34419"/>
                  </a:cubicBezTo>
                  <a:cubicBezTo>
                    <a:pt x="26315" y="34430"/>
                    <a:pt x="26344" y="34438"/>
                    <a:pt x="26371" y="34438"/>
                  </a:cubicBezTo>
                  <a:cubicBezTo>
                    <a:pt x="26410" y="34438"/>
                    <a:pt x="26443" y="34420"/>
                    <a:pt x="26468" y="34365"/>
                  </a:cubicBezTo>
                  <a:cubicBezTo>
                    <a:pt x="26464" y="34350"/>
                    <a:pt x="26449" y="34334"/>
                    <a:pt x="26449" y="34327"/>
                  </a:cubicBezTo>
                  <a:cubicBezTo>
                    <a:pt x="26460" y="34304"/>
                    <a:pt x="26476" y="34273"/>
                    <a:pt x="26487" y="34250"/>
                  </a:cubicBezTo>
                  <a:cubicBezTo>
                    <a:pt x="26464" y="34150"/>
                    <a:pt x="26537" y="34077"/>
                    <a:pt x="26557" y="33985"/>
                  </a:cubicBezTo>
                  <a:lnTo>
                    <a:pt x="26557" y="33965"/>
                  </a:lnTo>
                  <a:lnTo>
                    <a:pt x="26672" y="33862"/>
                  </a:lnTo>
                  <a:cubicBezTo>
                    <a:pt x="26603" y="33796"/>
                    <a:pt x="26603" y="33719"/>
                    <a:pt x="26622" y="33643"/>
                  </a:cubicBezTo>
                  <a:lnTo>
                    <a:pt x="26557" y="33543"/>
                  </a:lnTo>
                  <a:lnTo>
                    <a:pt x="26557" y="33497"/>
                  </a:lnTo>
                  <a:cubicBezTo>
                    <a:pt x="26553" y="33424"/>
                    <a:pt x="26545" y="33351"/>
                    <a:pt x="26545" y="33285"/>
                  </a:cubicBezTo>
                  <a:cubicBezTo>
                    <a:pt x="26545" y="33216"/>
                    <a:pt x="26553" y="33155"/>
                    <a:pt x="26557" y="33085"/>
                  </a:cubicBezTo>
                  <a:lnTo>
                    <a:pt x="26603" y="32901"/>
                  </a:lnTo>
                  <a:cubicBezTo>
                    <a:pt x="26583" y="32874"/>
                    <a:pt x="26583" y="32843"/>
                    <a:pt x="26610" y="32824"/>
                  </a:cubicBezTo>
                  <a:lnTo>
                    <a:pt x="26614" y="32816"/>
                  </a:lnTo>
                  <a:lnTo>
                    <a:pt x="26583" y="32759"/>
                  </a:lnTo>
                  <a:cubicBezTo>
                    <a:pt x="26618" y="32644"/>
                    <a:pt x="26641" y="32524"/>
                    <a:pt x="26656" y="32405"/>
                  </a:cubicBezTo>
                  <a:cubicBezTo>
                    <a:pt x="26656" y="32348"/>
                    <a:pt x="26656" y="32294"/>
                    <a:pt x="26653" y="32236"/>
                  </a:cubicBezTo>
                  <a:lnTo>
                    <a:pt x="26691" y="32086"/>
                  </a:lnTo>
                  <a:cubicBezTo>
                    <a:pt x="26672" y="32067"/>
                    <a:pt x="26668" y="32040"/>
                    <a:pt x="26687" y="32021"/>
                  </a:cubicBezTo>
                  <a:cubicBezTo>
                    <a:pt x="26687" y="32017"/>
                    <a:pt x="26691" y="32017"/>
                    <a:pt x="26695" y="32017"/>
                  </a:cubicBezTo>
                  <a:cubicBezTo>
                    <a:pt x="26687" y="32002"/>
                    <a:pt x="26676" y="31986"/>
                    <a:pt x="26668" y="31967"/>
                  </a:cubicBezTo>
                  <a:cubicBezTo>
                    <a:pt x="26668" y="31963"/>
                    <a:pt x="26668" y="31952"/>
                    <a:pt x="26672" y="31948"/>
                  </a:cubicBezTo>
                  <a:cubicBezTo>
                    <a:pt x="26695" y="31817"/>
                    <a:pt x="26749" y="31694"/>
                    <a:pt x="26737" y="31560"/>
                  </a:cubicBezTo>
                  <a:lnTo>
                    <a:pt x="26737" y="31541"/>
                  </a:lnTo>
                  <a:cubicBezTo>
                    <a:pt x="26802" y="31472"/>
                    <a:pt x="26806" y="31387"/>
                    <a:pt x="26787" y="31291"/>
                  </a:cubicBezTo>
                  <a:cubicBezTo>
                    <a:pt x="26776" y="31095"/>
                    <a:pt x="26845" y="30911"/>
                    <a:pt x="26887" y="30722"/>
                  </a:cubicBezTo>
                  <a:lnTo>
                    <a:pt x="26864" y="30680"/>
                  </a:lnTo>
                  <a:lnTo>
                    <a:pt x="26868" y="30672"/>
                  </a:lnTo>
                  <a:cubicBezTo>
                    <a:pt x="26922" y="30426"/>
                    <a:pt x="26987" y="30184"/>
                    <a:pt x="27033" y="29942"/>
                  </a:cubicBezTo>
                  <a:cubicBezTo>
                    <a:pt x="27006" y="29927"/>
                    <a:pt x="26979" y="29915"/>
                    <a:pt x="26956" y="29908"/>
                  </a:cubicBezTo>
                  <a:cubicBezTo>
                    <a:pt x="26964" y="29896"/>
                    <a:pt x="26979" y="29892"/>
                    <a:pt x="26995" y="29888"/>
                  </a:cubicBezTo>
                  <a:cubicBezTo>
                    <a:pt x="27041" y="29865"/>
                    <a:pt x="27071" y="29808"/>
                    <a:pt x="27056" y="29750"/>
                  </a:cubicBezTo>
                  <a:lnTo>
                    <a:pt x="27056" y="29654"/>
                  </a:lnTo>
                  <a:lnTo>
                    <a:pt x="27102" y="29493"/>
                  </a:lnTo>
                  <a:cubicBezTo>
                    <a:pt x="27083" y="29404"/>
                    <a:pt x="27083" y="29312"/>
                    <a:pt x="27141" y="29231"/>
                  </a:cubicBezTo>
                  <a:cubicBezTo>
                    <a:pt x="27133" y="29220"/>
                    <a:pt x="27121" y="29204"/>
                    <a:pt x="27114" y="29193"/>
                  </a:cubicBezTo>
                  <a:cubicBezTo>
                    <a:pt x="27121" y="29154"/>
                    <a:pt x="27133" y="29120"/>
                    <a:pt x="27141" y="29081"/>
                  </a:cubicBezTo>
                  <a:cubicBezTo>
                    <a:pt x="27248" y="28520"/>
                    <a:pt x="27456" y="27982"/>
                    <a:pt x="27486" y="27406"/>
                  </a:cubicBezTo>
                  <a:cubicBezTo>
                    <a:pt x="27502" y="27141"/>
                    <a:pt x="27559" y="26887"/>
                    <a:pt x="27652" y="26641"/>
                  </a:cubicBezTo>
                  <a:cubicBezTo>
                    <a:pt x="27648" y="26618"/>
                    <a:pt x="27636" y="26599"/>
                    <a:pt x="27621" y="26584"/>
                  </a:cubicBezTo>
                  <a:cubicBezTo>
                    <a:pt x="27640" y="26472"/>
                    <a:pt x="27679" y="26369"/>
                    <a:pt x="27736" y="26272"/>
                  </a:cubicBezTo>
                  <a:cubicBezTo>
                    <a:pt x="27725" y="26207"/>
                    <a:pt x="27744" y="26142"/>
                    <a:pt x="27782" y="26092"/>
                  </a:cubicBezTo>
                  <a:lnTo>
                    <a:pt x="27775" y="26053"/>
                  </a:lnTo>
                  <a:lnTo>
                    <a:pt x="27809" y="26030"/>
                  </a:lnTo>
                  <a:cubicBezTo>
                    <a:pt x="27966" y="25862"/>
                    <a:pt x="27902" y="25613"/>
                    <a:pt x="28031" y="25437"/>
                  </a:cubicBezTo>
                  <a:lnTo>
                    <a:pt x="28031" y="25437"/>
                  </a:lnTo>
                  <a:cubicBezTo>
                    <a:pt x="28267" y="25205"/>
                    <a:pt x="28154" y="24836"/>
                    <a:pt x="28347" y="24586"/>
                  </a:cubicBezTo>
                  <a:lnTo>
                    <a:pt x="28347" y="24586"/>
                  </a:lnTo>
                  <a:lnTo>
                    <a:pt x="28343" y="24589"/>
                  </a:lnTo>
                  <a:cubicBezTo>
                    <a:pt x="28620" y="23859"/>
                    <a:pt x="28904" y="23129"/>
                    <a:pt x="29170" y="22391"/>
                  </a:cubicBezTo>
                  <a:cubicBezTo>
                    <a:pt x="29319" y="22307"/>
                    <a:pt x="29246" y="22111"/>
                    <a:pt x="29362" y="22015"/>
                  </a:cubicBezTo>
                  <a:lnTo>
                    <a:pt x="29362" y="22015"/>
                  </a:lnTo>
                  <a:lnTo>
                    <a:pt x="29358" y="22023"/>
                  </a:lnTo>
                  <a:cubicBezTo>
                    <a:pt x="29550" y="21880"/>
                    <a:pt x="29454" y="21615"/>
                    <a:pt x="29596" y="21446"/>
                  </a:cubicBezTo>
                  <a:cubicBezTo>
                    <a:pt x="29761" y="21327"/>
                    <a:pt x="29708" y="21127"/>
                    <a:pt x="29773" y="20974"/>
                  </a:cubicBezTo>
                  <a:cubicBezTo>
                    <a:pt x="29788" y="20947"/>
                    <a:pt x="29800" y="20924"/>
                    <a:pt x="29807" y="20897"/>
                  </a:cubicBezTo>
                  <a:cubicBezTo>
                    <a:pt x="29819" y="20897"/>
                    <a:pt x="29827" y="20889"/>
                    <a:pt x="29838" y="20889"/>
                  </a:cubicBezTo>
                  <a:cubicBezTo>
                    <a:pt x="29846" y="20851"/>
                    <a:pt x="29857" y="20816"/>
                    <a:pt x="29865" y="20770"/>
                  </a:cubicBezTo>
                  <a:cubicBezTo>
                    <a:pt x="29884" y="20731"/>
                    <a:pt x="29903" y="20689"/>
                    <a:pt x="29927" y="20651"/>
                  </a:cubicBezTo>
                  <a:cubicBezTo>
                    <a:pt x="29953" y="20612"/>
                    <a:pt x="29980" y="20578"/>
                    <a:pt x="30003" y="20539"/>
                  </a:cubicBezTo>
                  <a:cubicBezTo>
                    <a:pt x="30049" y="20439"/>
                    <a:pt x="30076" y="20339"/>
                    <a:pt x="30149" y="20251"/>
                  </a:cubicBezTo>
                  <a:cubicBezTo>
                    <a:pt x="30157" y="20224"/>
                    <a:pt x="30169" y="20190"/>
                    <a:pt x="30169" y="20155"/>
                  </a:cubicBezTo>
                  <a:cubicBezTo>
                    <a:pt x="30176" y="20151"/>
                    <a:pt x="30192" y="20147"/>
                    <a:pt x="30203" y="20147"/>
                  </a:cubicBezTo>
                  <a:cubicBezTo>
                    <a:pt x="30203" y="20136"/>
                    <a:pt x="30196" y="20117"/>
                    <a:pt x="30203" y="20113"/>
                  </a:cubicBezTo>
                  <a:cubicBezTo>
                    <a:pt x="30215" y="20094"/>
                    <a:pt x="30230" y="20078"/>
                    <a:pt x="30245" y="20059"/>
                  </a:cubicBezTo>
                  <a:cubicBezTo>
                    <a:pt x="30261" y="20009"/>
                    <a:pt x="30272" y="19955"/>
                    <a:pt x="30288" y="19905"/>
                  </a:cubicBezTo>
                  <a:cubicBezTo>
                    <a:pt x="30311" y="19871"/>
                    <a:pt x="30338" y="19840"/>
                    <a:pt x="30365" y="19805"/>
                  </a:cubicBezTo>
                  <a:cubicBezTo>
                    <a:pt x="30388" y="19767"/>
                    <a:pt x="30407" y="19729"/>
                    <a:pt x="30426" y="19690"/>
                  </a:cubicBezTo>
                  <a:cubicBezTo>
                    <a:pt x="30434" y="19675"/>
                    <a:pt x="30438" y="19663"/>
                    <a:pt x="30438" y="19648"/>
                  </a:cubicBezTo>
                  <a:cubicBezTo>
                    <a:pt x="30518" y="19536"/>
                    <a:pt x="30591" y="19417"/>
                    <a:pt x="30649" y="19290"/>
                  </a:cubicBezTo>
                  <a:cubicBezTo>
                    <a:pt x="30922" y="18733"/>
                    <a:pt x="31202" y="18180"/>
                    <a:pt x="31517" y="17650"/>
                  </a:cubicBezTo>
                  <a:cubicBezTo>
                    <a:pt x="31629" y="17465"/>
                    <a:pt x="31686" y="17250"/>
                    <a:pt x="31848" y="17096"/>
                  </a:cubicBezTo>
                  <a:cubicBezTo>
                    <a:pt x="32021" y="16562"/>
                    <a:pt x="32344" y="16105"/>
                    <a:pt x="32624" y="15632"/>
                  </a:cubicBezTo>
                  <a:lnTo>
                    <a:pt x="32705" y="15371"/>
                  </a:lnTo>
                  <a:cubicBezTo>
                    <a:pt x="32828" y="15313"/>
                    <a:pt x="32874" y="15213"/>
                    <a:pt x="32874" y="15087"/>
                  </a:cubicBezTo>
                  <a:cubicBezTo>
                    <a:pt x="32897" y="15087"/>
                    <a:pt x="32924" y="15087"/>
                    <a:pt x="32951" y="15083"/>
                  </a:cubicBezTo>
                  <a:cubicBezTo>
                    <a:pt x="32970" y="14987"/>
                    <a:pt x="32993" y="14894"/>
                    <a:pt x="33012" y="14798"/>
                  </a:cubicBezTo>
                  <a:cubicBezTo>
                    <a:pt x="33039" y="14787"/>
                    <a:pt x="33058" y="14756"/>
                    <a:pt x="33054" y="14722"/>
                  </a:cubicBezTo>
                  <a:cubicBezTo>
                    <a:pt x="33085" y="14718"/>
                    <a:pt x="33112" y="14718"/>
                    <a:pt x="33143" y="14714"/>
                  </a:cubicBezTo>
                  <a:cubicBezTo>
                    <a:pt x="33154" y="14652"/>
                    <a:pt x="33170" y="14587"/>
                    <a:pt x="33189" y="14526"/>
                  </a:cubicBezTo>
                  <a:cubicBezTo>
                    <a:pt x="33220" y="14510"/>
                    <a:pt x="33231" y="14483"/>
                    <a:pt x="33227" y="14449"/>
                  </a:cubicBezTo>
                  <a:cubicBezTo>
                    <a:pt x="33258" y="14445"/>
                    <a:pt x="33281" y="14441"/>
                    <a:pt x="33308" y="14433"/>
                  </a:cubicBezTo>
                  <a:lnTo>
                    <a:pt x="33381" y="14153"/>
                  </a:lnTo>
                  <a:cubicBezTo>
                    <a:pt x="33404" y="14137"/>
                    <a:pt x="33416" y="14114"/>
                    <a:pt x="33416" y="14084"/>
                  </a:cubicBezTo>
                  <a:cubicBezTo>
                    <a:pt x="33426" y="14088"/>
                    <a:pt x="33437" y="14090"/>
                    <a:pt x="33447" y="14090"/>
                  </a:cubicBezTo>
                  <a:cubicBezTo>
                    <a:pt x="33471" y="14090"/>
                    <a:pt x="33492" y="14078"/>
                    <a:pt x="33500" y="14057"/>
                  </a:cubicBezTo>
                  <a:cubicBezTo>
                    <a:pt x="33500" y="14057"/>
                    <a:pt x="33500" y="14049"/>
                    <a:pt x="33508" y="14049"/>
                  </a:cubicBezTo>
                  <a:cubicBezTo>
                    <a:pt x="33496" y="14022"/>
                    <a:pt x="33512" y="13988"/>
                    <a:pt x="33539" y="13980"/>
                  </a:cubicBezTo>
                  <a:cubicBezTo>
                    <a:pt x="33596" y="13930"/>
                    <a:pt x="33608" y="13853"/>
                    <a:pt x="33635" y="13792"/>
                  </a:cubicBezTo>
                  <a:lnTo>
                    <a:pt x="33635" y="13788"/>
                  </a:lnTo>
                  <a:cubicBezTo>
                    <a:pt x="33642" y="13780"/>
                    <a:pt x="33650" y="13780"/>
                    <a:pt x="33654" y="13780"/>
                  </a:cubicBezTo>
                  <a:lnTo>
                    <a:pt x="33777" y="13454"/>
                  </a:lnTo>
                  <a:lnTo>
                    <a:pt x="33777" y="13434"/>
                  </a:lnTo>
                  <a:cubicBezTo>
                    <a:pt x="33784" y="13437"/>
                    <a:pt x="33792" y="13439"/>
                    <a:pt x="33800" y="13439"/>
                  </a:cubicBezTo>
                  <a:cubicBezTo>
                    <a:pt x="33822" y="13439"/>
                    <a:pt x="33845" y="13429"/>
                    <a:pt x="33861" y="13415"/>
                  </a:cubicBezTo>
                  <a:cubicBezTo>
                    <a:pt x="33854" y="13384"/>
                    <a:pt x="33873" y="13350"/>
                    <a:pt x="33900" y="13334"/>
                  </a:cubicBezTo>
                  <a:cubicBezTo>
                    <a:pt x="33942" y="13288"/>
                    <a:pt x="33969" y="13231"/>
                    <a:pt x="33977" y="13165"/>
                  </a:cubicBezTo>
                  <a:cubicBezTo>
                    <a:pt x="33977" y="13158"/>
                    <a:pt x="33981" y="13146"/>
                    <a:pt x="33981" y="13138"/>
                  </a:cubicBezTo>
                  <a:cubicBezTo>
                    <a:pt x="33996" y="13127"/>
                    <a:pt x="34007" y="13123"/>
                    <a:pt x="34019" y="13119"/>
                  </a:cubicBezTo>
                  <a:cubicBezTo>
                    <a:pt x="34011" y="13096"/>
                    <a:pt x="34027" y="13069"/>
                    <a:pt x="34050" y="13062"/>
                  </a:cubicBezTo>
                  <a:lnTo>
                    <a:pt x="34057" y="13062"/>
                  </a:lnTo>
                  <a:lnTo>
                    <a:pt x="34057" y="13004"/>
                  </a:lnTo>
                  <a:cubicBezTo>
                    <a:pt x="34073" y="12989"/>
                    <a:pt x="34088" y="12981"/>
                    <a:pt x="34107" y="12965"/>
                  </a:cubicBezTo>
                  <a:cubicBezTo>
                    <a:pt x="34142" y="12889"/>
                    <a:pt x="34173" y="12816"/>
                    <a:pt x="34219" y="12743"/>
                  </a:cubicBezTo>
                  <a:cubicBezTo>
                    <a:pt x="34238" y="12693"/>
                    <a:pt x="34261" y="12643"/>
                    <a:pt x="34280" y="12589"/>
                  </a:cubicBezTo>
                  <a:cubicBezTo>
                    <a:pt x="34288" y="12589"/>
                    <a:pt x="34299" y="12581"/>
                    <a:pt x="34307" y="12558"/>
                  </a:cubicBezTo>
                  <a:cubicBezTo>
                    <a:pt x="34319" y="12531"/>
                    <a:pt x="34307" y="12520"/>
                    <a:pt x="34288" y="12501"/>
                  </a:cubicBezTo>
                  <a:cubicBezTo>
                    <a:pt x="34342" y="12474"/>
                    <a:pt x="34380" y="12431"/>
                    <a:pt x="34403" y="12378"/>
                  </a:cubicBezTo>
                  <a:cubicBezTo>
                    <a:pt x="34422" y="12328"/>
                    <a:pt x="34442" y="12274"/>
                    <a:pt x="34461" y="12216"/>
                  </a:cubicBezTo>
                  <a:cubicBezTo>
                    <a:pt x="34753" y="11790"/>
                    <a:pt x="34426" y="11578"/>
                    <a:pt x="34138" y="11348"/>
                  </a:cubicBezTo>
                  <a:lnTo>
                    <a:pt x="34130" y="11344"/>
                  </a:lnTo>
                  <a:cubicBezTo>
                    <a:pt x="34092" y="11236"/>
                    <a:pt x="34007" y="11175"/>
                    <a:pt x="33919" y="11113"/>
                  </a:cubicBezTo>
                  <a:cubicBezTo>
                    <a:pt x="33911" y="11106"/>
                    <a:pt x="33900" y="11102"/>
                    <a:pt x="33896" y="11102"/>
                  </a:cubicBezTo>
                  <a:cubicBezTo>
                    <a:pt x="33892" y="11063"/>
                    <a:pt x="33869" y="11037"/>
                    <a:pt x="33834" y="11017"/>
                  </a:cubicBezTo>
                  <a:cubicBezTo>
                    <a:pt x="33842" y="10963"/>
                    <a:pt x="33811" y="10914"/>
                    <a:pt x="33758" y="10906"/>
                  </a:cubicBezTo>
                  <a:cubicBezTo>
                    <a:pt x="33758" y="10852"/>
                    <a:pt x="33715" y="10810"/>
                    <a:pt x="33662" y="10810"/>
                  </a:cubicBezTo>
                  <a:cubicBezTo>
                    <a:pt x="33662" y="10779"/>
                    <a:pt x="33642" y="10760"/>
                    <a:pt x="33612" y="10760"/>
                  </a:cubicBezTo>
                  <a:lnTo>
                    <a:pt x="33604" y="10760"/>
                  </a:lnTo>
                  <a:cubicBezTo>
                    <a:pt x="33604" y="10733"/>
                    <a:pt x="33600" y="10698"/>
                    <a:pt x="33585" y="10671"/>
                  </a:cubicBezTo>
                  <a:cubicBezTo>
                    <a:pt x="33562" y="10656"/>
                    <a:pt x="33531" y="10645"/>
                    <a:pt x="33508" y="10637"/>
                  </a:cubicBezTo>
                  <a:lnTo>
                    <a:pt x="33431" y="10429"/>
                  </a:lnTo>
                  <a:cubicBezTo>
                    <a:pt x="33377" y="10422"/>
                    <a:pt x="33339" y="10376"/>
                    <a:pt x="33335" y="10326"/>
                  </a:cubicBezTo>
                  <a:cubicBezTo>
                    <a:pt x="33139" y="10199"/>
                    <a:pt x="33054" y="9991"/>
                    <a:pt x="32955" y="9799"/>
                  </a:cubicBezTo>
                  <a:cubicBezTo>
                    <a:pt x="32901" y="9788"/>
                    <a:pt x="32870" y="9738"/>
                    <a:pt x="32870" y="9684"/>
                  </a:cubicBezTo>
                  <a:cubicBezTo>
                    <a:pt x="32816" y="9672"/>
                    <a:pt x="32782" y="9626"/>
                    <a:pt x="32782" y="9576"/>
                  </a:cubicBezTo>
                  <a:cubicBezTo>
                    <a:pt x="32670" y="9511"/>
                    <a:pt x="32593" y="9411"/>
                    <a:pt x="32555" y="9292"/>
                  </a:cubicBezTo>
                  <a:cubicBezTo>
                    <a:pt x="32532" y="9254"/>
                    <a:pt x="32509" y="9207"/>
                    <a:pt x="32478" y="9169"/>
                  </a:cubicBezTo>
                  <a:lnTo>
                    <a:pt x="32401" y="9050"/>
                  </a:lnTo>
                  <a:cubicBezTo>
                    <a:pt x="32351" y="9038"/>
                    <a:pt x="32317" y="8988"/>
                    <a:pt x="32320" y="8931"/>
                  </a:cubicBezTo>
                  <a:cubicBezTo>
                    <a:pt x="32267" y="8915"/>
                    <a:pt x="32236" y="8873"/>
                    <a:pt x="32228" y="8819"/>
                  </a:cubicBezTo>
                  <a:lnTo>
                    <a:pt x="32013" y="8631"/>
                  </a:lnTo>
                  <a:cubicBezTo>
                    <a:pt x="32009" y="8604"/>
                    <a:pt x="32009" y="8570"/>
                    <a:pt x="31998" y="8543"/>
                  </a:cubicBezTo>
                  <a:cubicBezTo>
                    <a:pt x="31948" y="8527"/>
                    <a:pt x="31913" y="8485"/>
                    <a:pt x="31909" y="8431"/>
                  </a:cubicBezTo>
                  <a:cubicBezTo>
                    <a:pt x="31763" y="8335"/>
                    <a:pt x="31648" y="8204"/>
                    <a:pt x="31575" y="8047"/>
                  </a:cubicBezTo>
                  <a:cubicBezTo>
                    <a:pt x="31429" y="7955"/>
                    <a:pt x="31314" y="7820"/>
                    <a:pt x="31245" y="7663"/>
                  </a:cubicBezTo>
                  <a:cubicBezTo>
                    <a:pt x="31198" y="7643"/>
                    <a:pt x="31164" y="7601"/>
                    <a:pt x="31164" y="7547"/>
                  </a:cubicBezTo>
                  <a:cubicBezTo>
                    <a:pt x="31095" y="7509"/>
                    <a:pt x="31029" y="7471"/>
                    <a:pt x="31018" y="7378"/>
                  </a:cubicBezTo>
                  <a:cubicBezTo>
                    <a:pt x="30968" y="7363"/>
                    <a:pt x="30933" y="7321"/>
                    <a:pt x="30933" y="7267"/>
                  </a:cubicBezTo>
                  <a:cubicBezTo>
                    <a:pt x="30883" y="7255"/>
                    <a:pt x="30845" y="7209"/>
                    <a:pt x="30841" y="7163"/>
                  </a:cubicBezTo>
                  <a:lnTo>
                    <a:pt x="30691" y="7082"/>
                  </a:lnTo>
                  <a:cubicBezTo>
                    <a:pt x="30687" y="7052"/>
                    <a:pt x="30687" y="7029"/>
                    <a:pt x="30691" y="6998"/>
                  </a:cubicBezTo>
                  <a:cubicBezTo>
                    <a:pt x="30664" y="6990"/>
                    <a:pt x="30630" y="6986"/>
                    <a:pt x="30603" y="6979"/>
                  </a:cubicBezTo>
                  <a:lnTo>
                    <a:pt x="30530" y="6852"/>
                  </a:lnTo>
                  <a:cubicBezTo>
                    <a:pt x="30476" y="6844"/>
                    <a:pt x="30434" y="6802"/>
                    <a:pt x="30422" y="6748"/>
                  </a:cubicBezTo>
                  <a:cubicBezTo>
                    <a:pt x="30322" y="6683"/>
                    <a:pt x="30242" y="6587"/>
                    <a:pt x="30188" y="6471"/>
                  </a:cubicBezTo>
                  <a:cubicBezTo>
                    <a:pt x="30134" y="6460"/>
                    <a:pt x="30092" y="6414"/>
                    <a:pt x="30096" y="6360"/>
                  </a:cubicBezTo>
                  <a:cubicBezTo>
                    <a:pt x="30030" y="6325"/>
                    <a:pt x="29976" y="6268"/>
                    <a:pt x="29953" y="6191"/>
                  </a:cubicBezTo>
                  <a:cubicBezTo>
                    <a:pt x="29873" y="6141"/>
                    <a:pt x="29815" y="6056"/>
                    <a:pt x="29781" y="5968"/>
                  </a:cubicBezTo>
                  <a:cubicBezTo>
                    <a:pt x="29627" y="5880"/>
                    <a:pt x="29535" y="5738"/>
                    <a:pt x="29450" y="5588"/>
                  </a:cubicBezTo>
                  <a:cubicBezTo>
                    <a:pt x="28935" y="5169"/>
                    <a:pt x="28585" y="4612"/>
                    <a:pt x="28155" y="4116"/>
                  </a:cubicBezTo>
                  <a:cubicBezTo>
                    <a:pt x="28105" y="4108"/>
                    <a:pt x="28063" y="4058"/>
                    <a:pt x="28063" y="4008"/>
                  </a:cubicBezTo>
                  <a:cubicBezTo>
                    <a:pt x="27798" y="3866"/>
                    <a:pt x="27694" y="3547"/>
                    <a:pt x="27433" y="3401"/>
                  </a:cubicBezTo>
                  <a:cubicBezTo>
                    <a:pt x="27425" y="3344"/>
                    <a:pt x="27425" y="3286"/>
                    <a:pt x="27421" y="3224"/>
                  </a:cubicBezTo>
                  <a:cubicBezTo>
                    <a:pt x="27375" y="3209"/>
                    <a:pt x="27340" y="3163"/>
                    <a:pt x="27340" y="3113"/>
                  </a:cubicBezTo>
                  <a:cubicBezTo>
                    <a:pt x="27210" y="3086"/>
                    <a:pt x="27156" y="3002"/>
                    <a:pt x="27183" y="2875"/>
                  </a:cubicBezTo>
                  <a:cubicBezTo>
                    <a:pt x="27068" y="2825"/>
                    <a:pt x="26979" y="2725"/>
                    <a:pt x="26945" y="2606"/>
                  </a:cubicBezTo>
                  <a:cubicBezTo>
                    <a:pt x="26933" y="2606"/>
                    <a:pt x="26918" y="2602"/>
                    <a:pt x="26902" y="2594"/>
                  </a:cubicBezTo>
                  <a:cubicBezTo>
                    <a:pt x="26899" y="2579"/>
                    <a:pt x="26895" y="2560"/>
                    <a:pt x="26887" y="2548"/>
                  </a:cubicBezTo>
                  <a:lnTo>
                    <a:pt x="26860" y="2517"/>
                  </a:lnTo>
                  <a:cubicBezTo>
                    <a:pt x="26864" y="2510"/>
                    <a:pt x="26864" y="2494"/>
                    <a:pt x="26868" y="2479"/>
                  </a:cubicBezTo>
                  <a:lnTo>
                    <a:pt x="26783" y="2441"/>
                  </a:lnTo>
                  <a:cubicBezTo>
                    <a:pt x="26776" y="2437"/>
                    <a:pt x="26772" y="2429"/>
                    <a:pt x="26764" y="2421"/>
                  </a:cubicBezTo>
                  <a:cubicBezTo>
                    <a:pt x="26749" y="2410"/>
                    <a:pt x="26729" y="2394"/>
                    <a:pt x="26714" y="2379"/>
                  </a:cubicBezTo>
                  <a:cubicBezTo>
                    <a:pt x="26718" y="2360"/>
                    <a:pt x="26718" y="2341"/>
                    <a:pt x="26714" y="2321"/>
                  </a:cubicBezTo>
                  <a:lnTo>
                    <a:pt x="26622" y="2291"/>
                  </a:lnTo>
                  <a:cubicBezTo>
                    <a:pt x="26603" y="2279"/>
                    <a:pt x="26580" y="2260"/>
                    <a:pt x="26564" y="2241"/>
                  </a:cubicBezTo>
                  <a:cubicBezTo>
                    <a:pt x="26553" y="2222"/>
                    <a:pt x="26541" y="2218"/>
                    <a:pt x="26526" y="2202"/>
                  </a:cubicBezTo>
                  <a:lnTo>
                    <a:pt x="26522" y="2198"/>
                  </a:lnTo>
                  <a:lnTo>
                    <a:pt x="26522" y="2187"/>
                  </a:lnTo>
                  <a:lnTo>
                    <a:pt x="26518" y="2187"/>
                  </a:lnTo>
                  <a:cubicBezTo>
                    <a:pt x="26499" y="2164"/>
                    <a:pt x="26484" y="2141"/>
                    <a:pt x="26464" y="2114"/>
                  </a:cubicBezTo>
                  <a:cubicBezTo>
                    <a:pt x="26441" y="2087"/>
                    <a:pt x="26411" y="2064"/>
                    <a:pt x="26387" y="2037"/>
                  </a:cubicBezTo>
                  <a:cubicBezTo>
                    <a:pt x="26345" y="1999"/>
                    <a:pt x="26307" y="1960"/>
                    <a:pt x="26268" y="1918"/>
                  </a:cubicBezTo>
                  <a:cubicBezTo>
                    <a:pt x="26199" y="1822"/>
                    <a:pt x="26142" y="1718"/>
                    <a:pt x="26034" y="1653"/>
                  </a:cubicBezTo>
                  <a:lnTo>
                    <a:pt x="26026" y="1649"/>
                  </a:lnTo>
                  <a:cubicBezTo>
                    <a:pt x="25984" y="1568"/>
                    <a:pt x="25930" y="1488"/>
                    <a:pt x="25876" y="1411"/>
                  </a:cubicBezTo>
                  <a:cubicBezTo>
                    <a:pt x="25830" y="1288"/>
                    <a:pt x="25723" y="1226"/>
                    <a:pt x="25642" y="1134"/>
                  </a:cubicBezTo>
                  <a:lnTo>
                    <a:pt x="25638" y="1130"/>
                  </a:lnTo>
                  <a:cubicBezTo>
                    <a:pt x="25623" y="1076"/>
                    <a:pt x="25588" y="1034"/>
                    <a:pt x="25534" y="1011"/>
                  </a:cubicBezTo>
                  <a:cubicBezTo>
                    <a:pt x="25504" y="1011"/>
                    <a:pt x="25481" y="988"/>
                    <a:pt x="25481" y="957"/>
                  </a:cubicBezTo>
                  <a:cubicBezTo>
                    <a:pt x="25434" y="880"/>
                    <a:pt x="25396" y="800"/>
                    <a:pt x="25308" y="757"/>
                  </a:cubicBezTo>
                  <a:cubicBezTo>
                    <a:pt x="25246" y="650"/>
                    <a:pt x="25177" y="554"/>
                    <a:pt x="25050" y="527"/>
                  </a:cubicBezTo>
                  <a:lnTo>
                    <a:pt x="24904" y="335"/>
                  </a:lnTo>
                  <a:cubicBezTo>
                    <a:pt x="24808" y="250"/>
                    <a:pt x="24754" y="135"/>
                    <a:pt x="24747" y="16"/>
                  </a:cubicBezTo>
                  <a:cubicBezTo>
                    <a:pt x="24742" y="17"/>
                    <a:pt x="24738" y="17"/>
                    <a:pt x="24733" y="17"/>
                  </a:cubicBezTo>
                  <a:cubicBezTo>
                    <a:pt x="24719" y="17"/>
                    <a:pt x="24705" y="12"/>
                    <a:pt x="24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41"/>
            <p:cNvSpPr/>
            <p:nvPr/>
          </p:nvSpPr>
          <p:spPr>
            <a:xfrm>
              <a:off x="4948019" y="3046796"/>
              <a:ext cx="93742" cy="65824"/>
            </a:xfrm>
            <a:custGeom>
              <a:avLst/>
              <a:gdLst/>
              <a:ahLst/>
              <a:cxnLst/>
              <a:rect l="l" t="t" r="r" b="b"/>
              <a:pathLst>
                <a:path w="3022" h="2122" extrusionOk="0">
                  <a:moveTo>
                    <a:pt x="43" y="0"/>
                  </a:moveTo>
                  <a:cubicBezTo>
                    <a:pt x="28" y="62"/>
                    <a:pt x="12" y="127"/>
                    <a:pt x="1" y="193"/>
                  </a:cubicBezTo>
                  <a:cubicBezTo>
                    <a:pt x="62" y="377"/>
                    <a:pt x="124" y="561"/>
                    <a:pt x="293" y="684"/>
                  </a:cubicBezTo>
                  <a:lnTo>
                    <a:pt x="385" y="788"/>
                  </a:lnTo>
                  <a:lnTo>
                    <a:pt x="389" y="792"/>
                  </a:lnTo>
                  <a:cubicBezTo>
                    <a:pt x="520" y="965"/>
                    <a:pt x="704" y="1084"/>
                    <a:pt x="915" y="1126"/>
                  </a:cubicBezTo>
                  <a:cubicBezTo>
                    <a:pt x="908" y="1161"/>
                    <a:pt x="904" y="1192"/>
                    <a:pt x="904" y="1222"/>
                  </a:cubicBezTo>
                  <a:lnTo>
                    <a:pt x="885" y="1226"/>
                  </a:lnTo>
                  <a:cubicBezTo>
                    <a:pt x="908" y="1276"/>
                    <a:pt x="946" y="1322"/>
                    <a:pt x="1000" y="1349"/>
                  </a:cubicBezTo>
                  <a:cubicBezTo>
                    <a:pt x="1057" y="1317"/>
                    <a:pt x="1124" y="1297"/>
                    <a:pt x="1186" y="1297"/>
                  </a:cubicBezTo>
                  <a:cubicBezTo>
                    <a:pt x="1241" y="1297"/>
                    <a:pt x="1292" y="1313"/>
                    <a:pt x="1327" y="1349"/>
                  </a:cubicBezTo>
                  <a:cubicBezTo>
                    <a:pt x="1523" y="1545"/>
                    <a:pt x="1807" y="1595"/>
                    <a:pt x="1999" y="1787"/>
                  </a:cubicBezTo>
                  <a:lnTo>
                    <a:pt x="2095" y="1814"/>
                  </a:lnTo>
                  <a:lnTo>
                    <a:pt x="2287" y="1872"/>
                  </a:lnTo>
                  <a:cubicBezTo>
                    <a:pt x="2345" y="2064"/>
                    <a:pt x="2579" y="1902"/>
                    <a:pt x="2660" y="2056"/>
                  </a:cubicBezTo>
                  <a:cubicBezTo>
                    <a:pt x="2779" y="1987"/>
                    <a:pt x="3021" y="2122"/>
                    <a:pt x="3010" y="1845"/>
                  </a:cubicBezTo>
                  <a:cubicBezTo>
                    <a:pt x="2818" y="1780"/>
                    <a:pt x="2664" y="1634"/>
                    <a:pt x="2460" y="1603"/>
                  </a:cubicBezTo>
                  <a:cubicBezTo>
                    <a:pt x="2272" y="1599"/>
                    <a:pt x="2160" y="1422"/>
                    <a:pt x="1984" y="1391"/>
                  </a:cubicBezTo>
                  <a:lnTo>
                    <a:pt x="1818" y="1326"/>
                  </a:lnTo>
                  <a:cubicBezTo>
                    <a:pt x="1749" y="1211"/>
                    <a:pt x="1623" y="1215"/>
                    <a:pt x="1511" y="1180"/>
                  </a:cubicBezTo>
                  <a:cubicBezTo>
                    <a:pt x="1184" y="896"/>
                    <a:pt x="781" y="750"/>
                    <a:pt x="427" y="511"/>
                  </a:cubicBezTo>
                  <a:lnTo>
                    <a:pt x="116" y="116"/>
                  </a:lnTo>
                  <a:cubicBezTo>
                    <a:pt x="105" y="66"/>
                    <a:pt x="89" y="2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41"/>
            <p:cNvSpPr/>
            <p:nvPr/>
          </p:nvSpPr>
          <p:spPr>
            <a:xfrm>
              <a:off x="5296435" y="2463247"/>
              <a:ext cx="51059" cy="50656"/>
            </a:xfrm>
            <a:custGeom>
              <a:avLst/>
              <a:gdLst/>
              <a:ahLst/>
              <a:cxnLst/>
              <a:rect l="l" t="t" r="r" b="b"/>
              <a:pathLst>
                <a:path w="1646" h="1633" extrusionOk="0">
                  <a:moveTo>
                    <a:pt x="1503" y="1"/>
                  </a:moveTo>
                  <a:cubicBezTo>
                    <a:pt x="1473" y="1"/>
                    <a:pt x="1442" y="6"/>
                    <a:pt x="1411" y="10"/>
                  </a:cubicBezTo>
                  <a:cubicBezTo>
                    <a:pt x="1265" y="41"/>
                    <a:pt x="1127" y="99"/>
                    <a:pt x="1000" y="183"/>
                  </a:cubicBezTo>
                  <a:cubicBezTo>
                    <a:pt x="823" y="299"/>
                    <a:pt x="627" y="395"/>
                    <a:pt x="439" y="498"/>
                  </a:cubicBezTo>
                  <a:cubicBezTo>
                    <a:pt x="429" y="495"/>
                    <a:pt x="419" y="493"/>
                    <a:pt x="411" y="493"/>
                  </a:cubicBezTo>
                  <a:cubicBezTo>
                    <a:pt x="380" y="493"/>
                    <a:pt x="360" y="514"/>
                    <a:pt x="354" y="556"/>
                  </a:cubicBezTo>
                  <a:cubicBezTo>
                    <a:pt x="308" y="614"/>
                    <a:pt x="289" y="683"/>
                    <a:pt x="301" y="752"/>
                  </a:cubicBezTo>
                  <a:cubicBezTo>
                    <a:pt x="212" y="948"/>
                    <a:pt x="116" y="1144"/>
                    <a:pt x="39" y="1340"/>
                  </a:cubicBezTo>
                  <a:cubicBezTo>
                    <a:pt x="1" y="1436"/>
                    <a:pt x="9" y="1547"/>
                    <a:pt x="109" y="1609"/>
                  </a:cubicBezTo>
                  <a:cubicBezTo>
                    <a:pt x="135" y="1626"/>
                    <a:pt x="160" y="1632"/>
                    <a:pt x="184" y="1632"/>
                  </a:cubicBezTo>
                  <a:cubicBezTo>
                    <a:pt x="254" y="1632"/>
                    <a:pt x="313" y="1572"/>
                    <a:pt x="362" y="1521"/>
                  </a:cubicBezTo>
                  <a:cubicBezTo>
                    <a:pt x="470" y="1409"/>
                    <a:pt x="520" y="1259"/>
                    <a:pt x="508" y="1109"/>
                  </a:cubicBezTo>
                  <a:lnTo>
                    <a:pt x="516" y="1006"/>
                  </a:lnTo>
                  <a:lnTo>
                    <a:pt x="593" y="821"/>
                  </a:lnTo>
                  <a:cubicBezTo>
                    <a:pt x="643" y="810"/>
                    <a:pt x="689" y="794"/>
                    <a:pt x="731" y="775"/>
                  </a:cubicBezTo>
                  <a:cubicBezTo>
                    <a:pt x="1031" y="641"/>
                    <a:pt x="1323" y="491"/>
                    <a:pt x="1550" y="241"/>
                  </a:cubicBezTo>
                  <a:cubicBezTo>
                    <a:pt x="1596" y="195"/>
                    <a:pt x="1646" y="141"/>
                    <a:pt x="1615" y="72"/>
                  </a:cubicBezTo>
                  <a:cubicBezTo>
                    <a:pt x="1591" y="15"/>
                    <a:pt x="1550" y="1"/>
                    <a:pt x="1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41"/>
            <p:cNvSpPr/>
            <p:nvPr/>
          </p:nvSpPr>
          <p:spPr>
            <a:xfrm>
              <a:off x="5407301" y="2642698"/>
              <a:ext cx="130904" cy="230572"/>
            </a:xfrm>
            <a:custGeom>
              <a:avLst/>
              <a:gdLst/>
              <a:ahLst/>
              <a:cxnLst/>
              <a:rect l="l" t="t" r="r" b="b"/>
              <a:pathLst>
                <a:path w="4220" h="7433" extrusionOk="0">
                  <a:moveTo>
                    <a:pt x="4131" y="1"/>
                  </a:moveTo>
                  <a:cubicBezTo>
                    <a:pt x="3978" y="97"/>
                    <a:pt x="3935" y="270"/>
                    <a:pt x="3874" y="412"/>
                  </a:cubicBezTo>
                  <a:cubicBezTo>
                    <a:pt x="3774" y="670"/>
                    <a:pt x="3643" y="908"/>
                    <a:pt x="3478" y="1131"/>
                  </a:cubicBezTo>
                  <a:cubicBezTo>
                    <a:pt x="3324" y="1334"/>
                    <a:pt x="3009" y="1596"/>
                    <a:pt x="3152" y="1964"/>
                  </a:cubicBezTo>
                  <a:cubicBezTo>
                    <a:pt x="3102" y="1964"/>
                    <a:pt x="3052" y="1999"/>
                    <a:pt x="3036" y="2045"/>
                  </a:cubicBezTo>
                  <a:lnTo>
                    <a:pt x="2525" y="2825"/>
                  </a:lnTo>
                  <a:cubicBezTo>
                    <a:pt x="2287" y="2967"/>
                    <a:pt x="2129" y="3206"/>
                    <a:pt x="2076" y="3475"/>
                  </a:cubicBezTo>
                  <a:cubicBezTo>
                    <a:pt x="2072" y="3505"/>
                    <a:pt x="2060" y="3540"/>
                    <a:pt x="2056" y="3575"/>
                  </a:cubicBezTo>
                  <a:cubicBezTo>
                    <a:pt x="1964" y="3732"/>
                    <a:pt x="1799" y="3832"/>
                    <a:pt x="1753" y="4024"/>
                  </a:cubicBezTo>
                  <a:cubicBezTo>
                    <a:pt x="1734" y="4055"/>
                    <a:pt x="1726" y="4089"/>
                    <a:pt x="1730" y="4120"/>
                  </a:cubicBezTo>
                  <a:lnTo>
                    <a:pt x="1699" y="4216"/>
                  </a:lnTo>
                  <a:cubicBezTo>
                    <a:pt x="1676" y="4232"/>
                    <a:pt x="1668" y="4255"/>
                    <a:pt x="1672" y="4282"/>
                  </a:cubicBezTo>
                  <a:cubicBezTo>
                    <a:pt x="1518" y="4378"/>
                    <a:pt x="1534" y="4543"/>
                    <a:pt x="1484" y="4689"/>
                  </a:cubicBezTo>
                  <a:cubicBezTo>
                    <a:pt x="1361" y="4812"/>
                    <a:pt x="1303" y="4966"/>
                    <a:pt x="1265" y="5135"/>
                  </a:cubicBezTo>
                  <a:cubicBezTo>
                    <a:pt x="923" y="5311"/>
                    <a:pt x="827" y="5634"/>
                    <a:pt x="777" y="5976"/>
                  </a:cubicBezTo>
                  <a:cubicBezTo>
                    <a:pt x="758" y="5999"/>
                    <a:pt x="742" y="6022"/>
                    <a:pt x="738" y="6053"/>
                  </a:cubicBezTo>
                  <a:cubicBezTo>
                    <a:pt x="650" y="6249"/>
                    <a:pt x="539" y="6433"/>
                    <a:pt x="404" y="6606"/>
                  </a:cubicBezTo>
                  <a:cubicBezTo>
                    <a:pt x="293" y="6845"/>
                    <a:pt x="1" y="7037"/>
                    <a:pt x="174" y="7433"/>
                  </a:cubicBezTo>
                  <a:cubicBezTo>
                    <a:pt x="273" y="7171"/>
                    <a:pt x="558" y="7133"/>
                    <a:pt x="558" y="6875"/>
                  </a:cubicBezTo>
                  <a:cubicBezTo>
                    <a:pt x="665" y="6683"/>
                    <a:pt x="769" y="6491"/>
                    <a:pt x="877" y="6291"/>
                  </a:cubicBezTo>
                  <a:lnTo>
                    <a:pt x="977" y="6042"/>
                  </a:lnTo>
                  <a:cubicBezTo>
                    <a:pt x="1067" y="5930"/>
                    <a:pt x="1143" y="5789"/>
                    <a:pt x="1287" y="5789"/>
                  </a:cubicBezTo>
                  <a:cubicBezTo>
                    <a:pt x="1327" y="5789"/>
                    <a:pt x="1373" y="5800"/>
                    <a:pt x="1426" y="5826"/>
                  </a:cubicBezTo>
                  <a:cubicBezTo>
                    <a:pt x="1479" y="5860"/>
                    <a:pt x="1529" y="5934"/>
                    <a:pt x="1586" y="5934"/>
                  </a:cubicBezTo>
                  <a:cubicBezTo>
                    <a:pt x="1600" y="5934"/>
                    <a:pt x="1615" y="5929"/>
                    <a:pt x="1630" y="5919"/>
                  </a:cubicBezTo>
                  <a:cubicBezTo>
                    <a:pt x="1691" y="5869"/>
                    <a:pt x="1722" y="5788"/>
                    <a:pt x="1711" y="5711"/>
                  </a:cubicBezTo>
                  <a:cubicBezTo>
                    <a:pt x="1676" y="5600"/>
                    <a:pt x="1549" y="5646"/>
                    <a:pt x="1461" y="5626"/>
                  </a:cubicBezTo>
                  <a:cubicBezTo>
                    <a:pt x="1311" y="5480"/>
                    <a:pt x="1457" y="5350"/>
                    <a:pt x="1484" y="5215"/>
                  </a:cubicBezTo>
                  <a:cubicBezTo>
                    <a:pt x="1588" y="5165"/>
                    <a:pt x="1607" y="5062"/>
                    <a:pt x="1634" y="4966"/>
                  </a:cubicBezTo>
                  <a:cubicBezTo>
                    <a:pt x="1691" y="4908"/>
                    <a:pt x="1761" y="4850"/>
                    <a:pt x="1764" y="4754"/>
                  </a:cubicBezTo>
                  <a:cubicBezTo>
                    <a:pt x="1787" y="4697"/>
                    <a:pt x="1807" y="4635"/>
                    <a:pt x="1830" y="4574"/>
                  </a:cubicBezTo>
                  <a:cubicBezTo>
                    <a:pt x="1899" y="4531"/>
                    <a:pt x="1941" y="4458"/>
                    <a:pt x="1945" y="4378"/>
                  </a:cubicBezTo>
                  <a:cubicBezTo>
                    <a:pt x="1972" y="4324"/>
                    <a:pt x="1995" y="4266"/>
                    <a:pt x="2022" y="4212"/>
                  </a:cubicBezTo>
                  <a:cubicBezTo>
                    <a:pt x="2099" y="4186"/>
                    <a:pt x="2129" y="4147"/>
                    <a:pt x="2056" y="4078"/>
                  </a:cubicBezTo>
                  <a:lnTo>
                    <a:pt x="2056" y="4074"/>
                  </a:lnTo>
                  <a:cubicBezTo>
                    <a:pt x="2387" y="3878"/>
                    <a:pt x="2379" y="3482"/>
                    <a:pt x="2560" y="3198"/>
                  </a:cubicBezTo>
                  <a:cubicBezTo>
                    <a:pt x="2879" y="2844"/>
                    <a:pt x="3086" y="2426"/>
                    <a:pt x="3263" y="1995"/>
                  </a:cubicBezTo>
                  <a:cubicBezTo>
                    <a:pt x="3690" y="1515"/>
                    <a:pt x="3924" y="927"/>
                    <a:pt x="4162" y="343"/>
                  </a:cubicBezTo>
                  <a:cubicBezTo>
                    <a:pt x="4197" y="328"/>
                    <a:pt x="4216" y="293"/>
                    <a:pt x="4220" y="255"/>
                  </a:cubicBezTo>
                  <a:cubicBezTo>
                    <a:pt x="4216" y="182"/>
                    <a:pt x="4201" y="105"/>
                    <a:pt x="4170" y="39"/>
                  </a:cubicBezTo>
                  <a:lnTo>
                    <a:pt x="4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41"/>
            <p:cNvSpPr/>
            <p:nvPr/>
          </p:nvSpPr>
          <p:spPr>
            <a:xfrm>
              <a:off x="5150207" y="3098289"/>
              <a:ext cx="23978" cy="62847"/>
            </a:xfrm>
            <a:custGeom>
              <a:avLst/>
              <a:gdLst/>
              <a:ahLst/>
              <a:cxnLst/>
              <a:rect l="l" t="t" r="r" b="b"/>
              <a:pathLst>
                <a:path w="773" h="2026" extrusionOk="0">
                  <a:moveTo>
                    <a:pt x="592" y="0"/>
                  </a:moveTo>
                  <a:cubicBezTo>
                    <a:pt x="519" y="47"/>
                    <a:pt x="515" y="116"/>
                    <a:pt x="523" y="189"/>
                  </a:cubicBezTo>
                  <a:cubicBezTo>
                    <a:pt x="523" y="266"/>
                    <a:pt x="507" y="342"/>
                    <a:pt x="561" y="412"/>
                  </a:cubicBezTo>
                  <a:cubicBezTo>
                    <a:pt x="465" y="554"/>
                    <a:pt x="369" y="704"/>
                    <a:pt x="273" y="846"/>
                  </a:cubicBezTo>
                  <a:cubicBezTo>
                    <a:pt x="265" y="1057"/>
                    <a:pt x="192" y="1261"/>
                    <a:pt x="65" y="1426"/>
                  </a:cubicBezTo>
                  <a:cubicBezTo>
                    <a:pt x="38" y="1449"/>
                    <a:pt x="27" y="1480"/>
                    <a:pt x="38" y="1514"/>
                  </a:cubicBezTo>
                  <a:cubicBezTo>
                    <a:pt x="0" y="1768"/>
                    <a:pt x="62" y="1952"/>
                    <a:pt x="388" y="2025"/>
                  </a:cubicBezTo>
                  <a:cubicBezTo>
                    <a:pt x="254" y="1584"/>
                    <a:pt x="323" y="1226"/>
                    <a:pt x="573" y="884"/>
                  </a:cubicBezTo>
                  <a:cubicBezTo>
                    <a:pt x="642" y="777"/>
                    <a:pt x="772" y="615"/>
                    <a:pt x="692" y="431"/>
                  </a:cubicBezTo>
                  <a:cubicBezTo>
                    <a:pt x="692" y="281"/>
                    <a:pt x="734" y="116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41"/>
            <p:cNvSpPr/>
            <p:nvPr/>
          </p:nvSpPr>
          <p:spPr>
            <a:xfrm>
              <a:off x="5247207" y="2701605"/>
              <a:ext cx="3381" cy="3846"/>
            </a:xfrm>
            <a:custGeom>
              <a:avLst/>
              <a:gdLst/>
              <a:ahLst/>
              <a:cxnLst/>
              <a:rect l="l" t="t" r="r" b="b"/>
              <a:pathLst>
                <a:path w="109" h="124" extrusionOk="0">
                  <a:moveTo>
                    <a:pt x="28" y="0"/>
                  </a:moveTo>
                  <a:cubicBezTo>
                    <a:pt x="1" y="77"/>
                    <a:pt x="47" y="104"/>
                    <a:pt x="109" y="123"/>
                  </a:cubicBezTo>
                  <a:cubicBezTo>
                    <a:pt x="82" y="81"/>
                    <a:pt x="59" y="39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41"/>
            <p:cNvSpPr/>
            <p:nvPr/>
          </p:nvSpPr>
          <p:spPr>
            <a:xfrm>
              <a:off x="5087702" y="2642946"/>
              <a:ext cx="322019" cy="265593"/>
            </a:xfrm>
            <a:custGeom>
              <a:avLst/>
              <a:gdLst/>
              <a:ahLst/>
              <a:cxnLst/>
              <a:rect l="l" t="t" r="r" b="b"/>
              <a:pathLst>
                <a:path w="10381" h="8562" extrusionOk="0">
                  <a:moveTo>
                    <a:pt x="1487" y="1"/>
                  </a:moveTo>
                  <a:cubicBezTo>
                    <a:pt x="1357" y="1"/>
                    <a:pt x="1253" y="118"/>
                    <a:pt x="1122" y="118"/>
                  </a:cubicBezTo>
                  <a:cubicBezTo>
                    <a:pt x="1090" y="118"/>
                    <a:pt x="1056" y="111"/>
                    <a:pt x="1020" y="93"/>
                  </a:cubicBezTo>
                  <a:cubicBezTo>
                    <a:pt x="961" y="117"/>
                    <a:pt x="903" y="126"/>
                    <a:pt x="846" y="126"/>
                  </a:cubicBezTo>
                  <a:cubicBezTo>
                    <a:pt x="685" y="126"/>
                    <a:pt x="527" y="58"/>
                    <a:pt x="365" y="58"/>
                  </a:cubicBezTo>
                  <a:cubicBezTo>
                    <a:pt x="308" y="58"/>
                    <a:pt x="251" y="66"/>
                    <a:pt x="194" y="89"/>
                  </a:cubicBezTo>
                  <a:cubicBezTo>
                    <a:pt x="159" y="112"/>
                    <a:pt x="132" y="143"/>
                    <a:pt x="117" y="181"/>
                  </a:cubicBezTo>
                  <a:lnTo>
                    <a:pt x="117" y="189"/>
                  </a:lnTo>
                  <a:cubicBezTo>
                    <a:pt x="100" y="187"/>
                    <a:pt x="83" y="185"/>
                    <a:pt x="69" y="185"/>
                  </a:cubicBezTo>
                  <a:cubicBezTo>
                    <a:pt x="26" y="185"/>
                    <a:pt x="1" y="204"/>
                    <a:pt x="55" y="304"/>
                  </a:cubicBezTo>
                  <a:cubicBezTo>
                    <a:pt x="90" y="304"/>
                    <a:pt x="117" y="300"/>
                    <a:pt x="151" y="289"/>
                  </a:cubicBezTo>
                  <a:cubicBezTo>
                    <a:pt x="181" y="301"/>
                    <a:pt x="211" y="306"/>
                    <a:pt x="241" y="306"/>
                  </a:cubicBezTo>
                  <a:cubicBezTo>
                    <a:pt x="289" y="306"/>
                    <a:pt x="337" y="292"/>
                    <a:pt x="382" y="266"/>
                  </a:cubicBezTo>
                  <a:lnTo>
                    <a:pt x="762" y="323"/>
                  </a:lnTo>
                  <a:cubicBezTo>
                    <a:pt x="865" y="350"/>
                    <a:pt x="968" y="359"/>
                    <a:pt x="1071" y="359"/>
                  </a:cubicBezTo>
                  <a:cubicBezTo>
                    <a:pt x="1279" y="359"/>
                    <a:pt x="1488" y="322"/>
                    <a:pt x="1696" y="320"/>
                  </a:cubicBezTo>
                  <a:cubicBezTo>
                    <a:pt x="2138" y="439"/>
                    <a:pt x="2568" y="604"/>
                    <a:pt x="2980" y="804"/>
                  </a:cubicBezTo>
                  <a:cubicBezTo>
                    <a:pt x="3056" y="842"/>
                    <a:pt x="3134" y="885"/>
                    <a:pt x="3218" y="885"/>
                  </a:cubicBezTo>
                  <a:cubicBezTo>
                    <a:pt x="3260" y="885"/>
                    <a:pt x="3303" y="874"/>
                    <a:pt x="3348" y="846"/>
                  </a:cubicBezTo>
                  <a:lnTo>
                    <a:pt x="3433" y="861"/>
                  </a:lnTo>
                  <a:cubicBezTo>
                    <a:pt x="3433" y="915"/>
                    <a:pt x="3471" y="957"/>
                    <a:pt x="3521" y="961"/>
                  </a:cubicBezTo>
                  <a:cubicBezTo>
                    <a:pt x="3606" y="1084"/>
                    <a:pt x="3729" y="1134"/>
                    <a:pt x="3863" y="1169"/>
                  </a:cubicBezTo>
                  <a:cubicBezTo>
                    <a:pt x="3982" y="1322"/>
                    <a:pt x="4163" y="1392"/>
                    <a:pt x="4324" y="1476"/>
                  </a:cubicBezTo>
                  <a:lnTo>
                    <a:pt x="4885" y="1799"/>
                  </a:lnTo>
                  <a:lnTo>
                    <a:pt x="5131" y="1903"/>
                  </a:lnTo>
                  <a:lnTo>
                    <a:pt x="5154" y="1880"/>
                  </a:lnTo>
                  <a:cubicBezTo>
                    <a:pt x="5189" y="1918"/>
                    <a:pt x="5220" y="1956"/>
                    <a:pt x="5239" y="2006"/>
                  </a:cubicBezTo>
                  <a:cubicBezTo>
                    <a:pt x="5243" y="2056"/>
                    <a:pt x="5281" y="2095"/>
                    <a:pt x="5327" y="2110"/>
                  </a:cubicBezTo>
                  <a:cubicBezTo>
                    <a:pt x="5343" y="2133"/>
                    <a:pt x="5366" y="2152"/>
                    <a:pt x="5397" y="2152"/>
                  </a:cubicBezTo>
                  <a:cubicBezTo>
                    <a:pt x="5573" y="2356"/>
                    <a:pt x="5854" y="2402"/>
                    <a:pt x="6038" y="2583"/>
                  </a:cubicBezTo>
                  <a:cubicBezTo>
                    <a:pt x="6057" y="2606"/>
                    <a:pt x="6088" y="2625"/>
                    <a:pt x="6115" y="2633"/>
                  </a:cubicBezTo>
                  <a:lnTo>
                    <a:pt x="6899" y="3321"/>
                  </a:lnTo>
                  <a:cubicBezTo>
                    <a:pt x="7018" y="3470"/>
                    <a:pt x="7145" y="3601"/>
                    <a:pt x="7326" y="3670"/>
                  </a:cubicBezTo>
                  <a:cubicBezTo>
                    <a:pt x="7621" y="4139"/>
                    <a:pt x="8052" y="4493"/>
                    <a:pt x="8378" y="4931"/>
                  </a:cubicBezTo>
                  <a:cubicBezTo>
                    <a:pt x="8524" y="5234"/>
                    <a:pt x="8705" y="5515"/>
                    <a:pt x="8913" y="5776"/>
                  </a:cubicBezTo>
                  <a:lnTo>
                    <a:pt x="8989" y="5887"/>
                  </a:lnTo>
                  <a:cubicBezTo>
                    <a:pt x="8974" y="5937"/>
                    <a:pt x="8997" y="5991"/>
                    <a:pt x="9047" y="6014"/>
                  </a:cubicBezTo>
                  <a:cubicBezTo>
                    <a:pt x="9051" y="6045"/>
                    <a:pt x="9055" y="6068"/>
                    <a:pt x="9055" y="6099"/>
                  </a:cubicBezTo>
                  <a:cubicBezTo>
                    <a:pt x="9082" y="6137"/>
                    <a:pt x="9109" y="6168"/>
                    <a:pt x="9132" y="6206"/>
                  </a:cubicBezTo>
                  <a:cubicBezTo>
                    <a:pt x="8986" y="6395"/>
                    <a:pt x="9162" y="6514"/>
                    <a:pt x="9235" y="6660"/>
                  </a:cubicBezTo>
                  <a:lnTo>
                    <a:pt x="9474" y="6933"/>
                  </a:lnTo>
                  <a:cubicBezTo>
                    <a:pt x="9612" y="7463"/>
                    <a:pt x="9989" y="7886"/>
                    <a:pt x="10111" y="8427"/>
                  </a:cubicBezTo>
                  <a:cubicBezTo>
                    <a:pt x="10143" y="8523"/>
                    <a:pt x="10186" y="8561"/>
                    <a:pt x="10230" y="8561"/>
                  </a:cubicBezTo>
                  <a:cubicBezTo>
                    <a:pt x="10288" y="8561"/>
                    <a:pt x="10346" y="8496"/>
                    <a:pt x="10380" y="8404"/>
                  </a:cubicBezTo>
                  <a:cubicBezTo>
                    <a:pt x="10265" y="8281"/>
                    <a:pt x="10204" y="8120"/>
                    <a:pt x="10208" y="7951"/>
                  </a:cubicBezTo>
                  <a:cubicBezTo>
                    <a:pt x="10208" y="7840"/>
                    <a:pt x="10196" y="7759"/>
                    <a:pt x="10108" y="7694"/>
                  </a:cubicBezTo>
                  <a:cubicBezTo>
                    <a:pt x="9842" y="7490"/>
                    <a:pt x="9804" y="7171"/>
                    <a:pt x="9723" y="6879"/>
                  </a:cubicBezTo>
                  <a:cubicBezTo>
                    <a:pt x="9704" y="6852"/>
                    <a:pt x="9677" y="6837"/>
                    <a:pt x="9643" y="6837"/>
                  </a:cubicBezTo>
                  <a:cubicBezTo>
                    <a:pt x="9670" y="6687"/>
                    <a:pt x="9620" y="6533"/>
                    <a:pt x="9508" y="6433"/>
                  </a:cubicBezTo>
                  <a:cubicBezTo>
                    <a:pt x="9458" y="6383"/>
                    <a:pt x="9416" y="6333"/>
                    <a:pt x="9370" y="6283"/>
                  </a:cubicBezTo>
                  <a:cubicBezTo>
                    <a:pt x="9408" y="6126"/>
                    <a:pt x="9358" y="5960"/>
                    <a:pt x="9243" y="5849"/>
                  </a:cubicBezTo>
                  <a:cubicBezTo>
                    <a:pt x="9255" y="5795"/>
                    <a:pt x="9220" y="5745"/>
                    <a:pt x="9166" y="5738"/>
                  </a:cubicBezTo>
                  <a:lnTo>
                    <a:pt x="9162" y="5738"/>
                  </a:lnTo>
                  <a:lnTo>
                    <a:pt x="9151" y="5726"/>
                  </a:lnTo>
                  <a:cubicBezTo>
                    <a:pt x="9139" y="5634"/>
                    <a:pt x="9066" y="5603"/>
                    <a:pt x="8989" y="5580"/>
                  </a:cubicBezTo>
                  <a:cubicBezTo>
                    <a:pt x="9012" y="5215"/>
                    <a:pt x="8767" y="4992"/>
                    <a:pt x="8548" y="4758"/>
                  </a:cubicBezTo>
                  <a:cubicBezTo>
                    <a:pt x="8528" y="4581"/>
                    <a:pt x="8440" y="4400"/>
                    <a:pt x="8302" y="4339"/>
                  </a:cubicBezTo>
                  <a:cubicBezTo>
                    <a:pt x="7994" y="4208"/>
                    <a:pt x="7871" y="3947"/>
                    <a:pt x="7706" y="3701"/>
                  </a:cubicBezTo>
                  <a:cubicBezTo>
                    <a:pt x="7646" y="3610"/>
                    <a:pt x="7592" y="3512"/>
                    <a:pt x="7482" y="3512"/>
                  </a:cubicBezTo>
                  <a:cubicBezTo>
                    <a:pt x="7458" y="3512"/>
                    <a:pt x="7430" y="3517"/>
                    <a:pt x="7399" y="3528"/>
                  </a:cubicBezTo>
                  <a:cubicBezTo>
                    <a:pt x="7333" y="3378"/>
                    <a:pt x="7245" y="3259"/>
                    <a:pt x="7068" y="3240"/>
                  </a:cubicBezTo>
                  <a:cubicBezTo>
                    <a:pt x="6930" y="2871"/>
                    <a:pt x="6645" y="2660"/>
                    <a:pt x="6280" y="2548"/>
                  </a:cubicBezTo>
                  <a:cubicBezTo>
                    <a:pt x="6260" y="2493"/>
                    <a:pt x="6230" y="2478"/>
                    <a:pt x="6195" y="2478"/>
                  </a:cubicBezTo>
                  <a:cubicBezTo>
                    <a:pt x="6157" y="2478"/>
                    <a:pt x="6115" y="2496"/>
                    <a:pt x="6077" y="2498"/>
                  </a:cubicBezTo>
                  <a:cubicBezTo>
                    <a:pt x="5981" y="2275"/>
                    <a:pt x="5827" y="2114"/>
                    <a:pt x="5577" y="2056"/>
                  </a:cubicBezTo>
                  <a:cubicBezTo>
                    <a:pt x="5462" y="1953"/>
                    <a:pt x="5385" y="1799"/>
                    <a:pt x="5204" y="1795"/>
                  </a:cubicBezTo>
                  <a:lnTo>
                    <a:pt x="5020" y="1730"/>
                  </a:lnTo>
                  <a:cubicBezTo>
                    <a:pt x="5078" y="1511"/>
                    <a:pt x="4862" y="1480"/>
                    <a:pt x="4763" y="1365"/>
                  </a:cubicBezTo>
                  <a:cubicBezTo>
                    <a:pt x="4729" y="1327"/>
                    <a:pt x="4699" y="1313"/>
                    <a:pt x="4672" y="1313"/>
                  </a:cubicBezTo>
                  <a:cubicBezTo>
                    <a:pt x="4601" y="1313"/>
                    <a:pt x="4546" y="1404"/>
                    <a:pt x="4477" y="1404"/>
                  </a:cubicBezTo>
                  <a:cubicBezTo>
                    <a:pt x="4472" y="1404"/>
                    <a:pt x="4468" y="1404"/>
                    <a:pt x="4463" y="1403"/>
                  </a:cubicBezTo>
                  <a:cubicBezTo>
                    <a:pt x="4455" y="1096"/>
                    <a:pt x="4144" y="1230"/>
                    <a:pt x="4017" y="1103"/>
                  </a:cubicBezTo>
                  <a:lnTo>
                    <a:pt x="4009" y="1096"/>
                  </a:lnTo>
                  <a:cubicBezTo>
                    <a:pt x="3963" y="961"/>
                    <a:pt x="3856" y="957"/>
                    <a:pt x="3740" y="942"/>
                  </a:cubicBezTo>
                  <a:lnTo>
                    <a:pt x="3744" y="931"/>
                  </a:lnTo>
                  <a:cubicBezTo>
                    <a:pt x="3702" y="819"/>
                    <a:pt x="3606" y="769"/>
                    <a:pt x="3502" y="742"/>
                  </a:cubicBezTo>
                  <a:cubicBezTo>
                    <a:pt x="3502" y="719"/>
                    <a:pt x="3498" y="692"/>
                    <a:pt x="3494" y="665"/>
                  </a:cubicBezTo>
                  <a:cubicBezTo>
                    <a:pt x="3126" y="519"/>
                    <a:pt x="2764" y="327"/>
                    <a:pt x="2357" y="300"/>
                  </a:cubicBezTo>
                  <a:lnTo>
                    <a:pt x="2357" y="289"/>
                  </a:lnTo>
                  <a:cubicBezTo>
                    <a:pt x="2338" y="250"/>
                    <a:pt x="2307" y="223"/>
                    <a:pt x="2272" y="200"/>
                  </a:cubicBezTo>
                  <a:cubicBezTo>
                    <a:pt x="2223" y="170"/>
                    <a:pt x="2169" y="150"/>
                    <a:pt x="2111" y="131"/>
                  </a:cubicBezTo>
                  <a:cubicBezTo>
                    <a:pt x="2057" y="112"/>
                    <a:pt x="2011" y="89"/>
                    <a:pt x="1965" y="58"/>
                  </a:cubicBezTo>
                  <a:cubicBezTo>
                    <a:pt x="1953" y="54"/>
                    <a:pt x="1940" y="52"/>
                    <a:pt x="1926" y="52"/>
                  </a:cubicBezTo>
                  <a:cubicBezTo>
                    <a:pt x="1905" y="52"/>
                    <a:pt x="1884" y="57"/>
                    <a:pt x="1865" y="66"/>
                  </a:cubicBezTo>
                  <a:lnTo>
                    <a:pt x="1669" y="27"/>
                  </a:lnTo>
                  <a:cubicBezTo>
                    <a:pt x="1627" y="47"/>
                    <a:pt x="1600" y="85"/>
                    <a:pt x="1600" y="131"/>
                  </a:cubicBezTo>
                  <a:cubicBezTo>
                    <a:pt x="1592" y="89"/>
                    <a:pt x="1600" y="39"/>
                    <a:pt x="1569" y="8"/>
                  </a:cubicBezTo>
                  <a:cubicBezTo>
                    <a:pt x="1542" y="8"/>
                    <a:pt x="1519" y="1"/>
                    <a:pt x="1492" y="1"/>
                  </a:cubicBezTo>
                  <a:cubicBezTo>
                    <a:pt x="1491" y="1"/>
                    <a:pt x="1489" y="1"/>
                    <a:pt x="1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41"/>
            <p:cNvSpPr/>
            <p:nvPr/>
          </p:nvSpPr>
          <p:spPr>
            <a:xfrm>
              <a:off x="5238273" y="2270551"/>
              <a:ext cx="105158" cy="137263"/>
            </a:xfrm>
            <a:custGeom>
              <a:avLst/>
              <a:gdLst/>
              <a:ahLst/>
              <a:cxnLst/>
              <a:rect l="l" t="t" r="r" b="b"/>
              <a:pathLst>
                <a:path w="3390" h="4425" extrusionOk="0">
                  <a:moveTo>
                    <a:pt x="3234" y="1"/>
                  </a:moveTo>
                  <a:cubicBezTo>
                    <a:pt x="3188" y="1"/>
                    <a:pt x="3145" y="62"/>
                    <a:pt x="3117" y="109"/>
                  </a:cubicBezTo>
                  <a:cubicBezTo>
                    <a:pt x="3006" y="374"/>
                    <a:pt x="2694" y="455"/>
                    <a:pt x="2575" y="708"/>
                  </a:cubicBezTo>
                  <a:cubicBezTo>
                    <a:pt x="2410" y="812"/>
                    <a:pt x="2425" y="1043"/>
                    <a:pt x="2253" y="1139"/>
                  </a:cubicBezTo>
                  <a:cubicBezTo>
                    <a:pt x="1930" y="1315"/>
                    <a:pt x="1826" y="1627"/>
                    <a:pt x="1768" y="1957"/>
                  </a:cubicBezTo>
                  <a:lnTo>
                    <a:pt x="1626" y="2042"/>
                  </a:lnTo>
                  <a:cubicBezTo>
                    <a:pt x="1583" y="2038"/>
                    <a:pt x="1531" y="2024"/>
                    <a:pt x="1486" y="2024"/>
                  </a:cubicBezTo>
                  <a:cubicBezTo>
                    <a:pt x="1446" y="2024"/>
                    <a:pt x="1412" y="2035"/>
                    <a:pt x="1396" y="2072"/>
                  </a:cubicBezTo>
                  <a:cubicBezTo>
                    <a:pt x="1253" y="2388"/>
                    <a:pt x="961" y="2591"/>
                    <a:pt x="812" y="2899"/>
                  </a:cubicBezTo>
                  <a:cubicBezTo>
                    <a:pt x="627" y="3098"/>
                    <a:pt x="470" y="3310"/>
                    <a:pt x="446" y="3590"/>
                  </a:cubicBezTo>
                  <a:cubicBezTo>
                    <a:pt x="443" y="3667"/>
                    <a:pt x="431" y="3763"/>
                    <a:pt x="320" y="3779"/>
                  </a:cubicBezTo>
                  <a:cubicBezTo>
                    <a:pt x="78" y="3802"/>
                    <a:pt x="78" y="4013"/>
                    <a:pt x="8" y="4174"/>
                  </a:cubicBezTo>
                  <a:lnTo>
                    <a:pt x="5" y="4167"/>
                  </a:lnTo>
                  <a:cubicBezTo>
                    <a:pt x="5" y="4174"/>
                    <a:pt x="5" y="4174"/>
                    <a:pt x="1" y="4178"/>
                  </a:cubicBezTo>
                  <a:lnTo>
                    <a:pt x="5" y="4174"/>
                  </a:lnTo>
                  <a:lnTo>
                    <a:pt x="135" y="4424"/>
                  </a:lnTo>
                  <a:lnTo>
                    <a:pt x="585" y="3779"/>
                  </a:lnTo>
                  <a:lnTo>
                    <a:pt x="662" y="3617"/>
                  </a:lnTo>
                  <a:cubicBezTo>
                    <a:pt x="762" y="3560"/>
                    <a:pt x="808" y="3456"/>
                    <a:pt x="846" y="3356"/>
                  </a:cubicBezTo>
                  <a:cubicBezTo>
                    <a:pt x="935" y="3225"/>
                    <a:pt x="1127" y="3121"/>
                    <a:pt x="935" y="2933"/>
                  </a:cubicBezTo>
                  <a:cubicBezTo>
                    <a:pt x="1031" y="2872"/>
                    <a:pt x="1038" y="2714"/>
                    <a:pt x="1180" y="2699"/>
                  </a:cubicBezTo>
                  <a:lnTo>
                    <a:pt x="1180" y="2699"/>
                  </a:lnTo>
                  <a:cubicBezTo>
                    <a:pt x="1177" y="2745"/>
                    <a:pt x="1154" y="2810"/>
                    <a:pt x="1173" y="2833"/>
                  </a:cubicBezTo>
                  <a:cubicBezTo>
                    <a:pt x="1192" y="2858"/>
                    <a:pt x="1208" y="2867"/>
                    <a:pt x="1222" y="2867"/>
                  </a:cubicBezTo>
                  <a:cubicBezTo>
                    <a:pt x="1256" y="2867"/>
                    <a:pt x="1278" y="2813"/>
                    <a:pt x="1300" y="2791"/>
                  </a:cubicBezTo>
                  <a:cubicBezTo>
                    <a:pt x="1369" y="2722"/>
                    <a:pt x="1411" y="2637"/>
                    <a:pt x="1426" y="2541"/>
                  </a:cubicBezTo>
                  <a:cubicBezTo>
                    <a:pt x="1561" y="2453"/>
                    <a:pt x="1626" y="2314"/>
                    <a:pt x="1711" y="2188"/>
                  </a:cubicBezTo>
                  <a:cubicBezTo>
                    <a:pt x="1734" y="2176"/>
                    <a:pt x="1753" y="2149"/>
                    <a:pt x="1768" y="2126"/>
                  </a:cubicBezTo>
                  <a:cubicBezTo>
                    <a:pt x="2083" y="1796"/>
                    <a:pt x="2333" y="1415"/>
                    <a:pt x="2602" y="1050"/>
                  </a:cubicBezTo>
                  <a:cubicBezTo>
                    <a:pt x="2625" y="1027"/>
                    <a:pt x="2641" y="996"/>
                    <a:pt x="2644" y="970"/>
                  </a:cubicBezTo>
                  <a:cubicBezTo>
                    <a:pt x="2871" y="766"/>
                    <a:pt x="3059" y="528"/>
                    <a:pt x="3198" y="263"/>
                  </a:cubicBezTo>
                  <a:cubicBezTo>
                    <a:pt x="3240" y="178"/>
                    <a:pt x="3390" y="113"/>
                    <a:pt x="3267" y="13"/>
                  </a:cubicBezTo>
                  <a:cubicBezTo>
                    <a:pt x="3256" y="5"/>
                    <a:pt x="3245" y="1"/>
                    <a:pt x="3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41"/>
            <p:cNvSpPr/>
            <p:nvPr/>
          </p:nvSpPr>
          <p:spPr>
            <a:xfrm>
              <a:off x="5036364" y="2854410"/>
              <a:ext cx="90485" cy="59341"/>
            </a:xfrm>
            <a:custGeom>
              <a:avLst/>
              <a:gdLst/>
              <a:ahLst/>
              <a:cxnLst/>
              <a:rect l="l" t="t" r="r" b="b"/>
              <a:pathLst>
                <a:path w="2917" h="1913" extrusionOk="0">
                  <a:moveTo>
                    <a:pt x="0" y="0"/>
                  </a:moveTo>
                  <a:lnTo>
                    <a:pt x="0" y="0"/>
                  </a:lnTo>
                  <a:cubicBezTo>
                    <a:pt x="181" y="196"/>
                    <a:pt x="354" y="377"/>
                    <a:pt x="650" y="438"/>
                  </a:cubicBezTo>
                  <a:cubicBezTo>
                    <a:pt x="911" y="496"/>
                    <a:pt x="1026" y="838"/>
                    <a:pt x="1295" y="938"/>
                  </a:cubicBezTo>
                  <a:cubicBezTo>
                    <a:pt x="1361" y="961"/>
                    <a:pt x="1426" y="976"/>
                    <a:pt x="1487" y="992"/>
                  </a:cubicBezTo>
                  <a:cubicBezTo>
                    <a:pt x="1526" y="1192"/>
                    <a:pt x="1726" y="1288"/>
                    <a:pt x="1806" y="1464"/>
                  </a:cubicBezTo>
                  <a:lnTo>
                    <a:pt x="1806" y="1476"/>
                  </a:lnTo>
                  <a:lnTo>
                    <a:pt x="1810" y="1476"/>
                  </a:lnTo>
                  <a:lnTo>
                    <a:pt x="1806" y="1464"/>
                  </a:lnTo>
                  <a:lnTo>
                    <a:pt x="1806" y="1464"/>
                  </a:lnTo>
                  <a:cubicBezTo>
                    <a:pt x="2033" y="1484"/>
                    <a:pt x="2175" y="1672"/>
                    <a:pt x="2383" y="1726"/>
                  </a:cubicBezTo>
                  <a:cubicBezTo>
                    <a:pt x="2483" y="1749"/>
                    <a:pt x="2552" y="1810"/>
                    <a:pt x="2629" y="1876"/>
                  </a:cubicBezTo>
                  <a:cubicBezTo>
                    <a:pt x="2658" y="1901"/>
                    <a:pt x="2689" y="1913"/>
                    <a:pt x="2719" y="1913"/>
                  </a:cubicBezTo>
                  <a:cubicBezTo>
                    <a:pt x="2817" y="1913"/>
                    <a:pt x="2908" y="1794"/>
                    <a:pt x="2917" y="1630"/>
                  </a:cubicBezTo>
                  <a:lnTo>
                    <a:pt x="2825" y="1595"/>
                  </a:lnTo>
                  <a:cubicBezTo>
                    <a:pt x="2671" y="1434"/>
                    <a:pt x="2444" y="1453"/>
                    <a:pt x="2256" y="1380"/>
                  </a:cubicBezTo>
                  <a:lnTo>
                    <a:pt x="1545" y="880"/>
                  </a:lnTo>
                  <a:lnTo>
                    <a:pt x="1545" y="861"/>
                  </a:lnTo>
                  <a:cubicBezTo>
                    <a:pt x="1541" y="811"/>
                    <a:pt x="1510" y="773"/>
                    <a:pt x="1472" y="750"/>
                  </a:cubicBezTo>
                  <a:cubicBezTo>
                    <a:pt x="1414" y="646"/>
                    <a:pt x="1314" y="615"/>
                    <a:pt x="1211" y="588"/>
                  </a:cubicBezTo>
                  <a:lnTo>
                    <a:pt x="1203" y="577"/>
                  </a:lnTo>
                  <a:cubicBezTo>
                    <a:pt x="884" y="223"/>
                    <a:pt x="427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41"/>
            <p:cNvSpPr/>
            <p:nvPr/>
          </p:nvSpPr>
          <p:spPr>
            <a:xfrm>
              <a:off x="5355466" y="2708523"/>
              <a:ext cx="205383" cy="513040"/>
            </a:xfrm>
            <a:custGeom>
              <a:avLst/>
              <a:gdLst/>
              <a:ahLst/>
              <a:cxnLst/>
              <a:rect l="l" t="t" r="r" b="b"/>
              <a:pathLst>
                <a:path w="6621" h="16539" extrusionOk="0">
                  <a:moveTo>
                    <a:pt x="104" y="16066"/>
                  </a:moveTo>
                  <a:cubicBezTo>
                    <a:pt x="108" y="16072"/>
                    <a:pt x="111" y="16077"/>
                    <a:pt x="113" y="16081"/>
                  </a:cubicBezTo>
                  <a:lnTo>
                    <a:pt x="113" y="16081"/>
                  </a:lnTo>
                  <a:lnTo>
                    <a:pt x="104" y="16066"/>
                  </a:lnTo>
                  <a:close/>
                  <a:moveTo>
                    <a:pt x="6360" y="0"/>
                  </a:moveTo>
                  <a:cubicBezTo>
                    <a:pt x="6314" y="127"/>
                    <a:pt x="6375" y="281"/>
                    <a:pt x="6260" y="384"/>
                  </a:cubicBezTo>
                  <a:cubicBezTo>
                    <a:pt x="6237" y="407"/>
                    <a:pt x="6225" y="442"/>
                    <a:pt x="6221" y="473"/>
                  </a:cubicBezTo>
                  <a:cubicBezTo>
                    <a:pt x="6098" y="561"/>
                    <a:pt x="6002" y="684"/>
                    <a:pt x="5941" y="826"/>
                  </a:cubicBezTo>
                  <a:cubicBezTo>
                    <a:pt x="5825" y="845"/>
                    <a:pt x="5875" y="922"/>
                    <a:pt x="5887" y="984"/>
                  </a:cubicBezTo>
                  <a:cubicBezTo>
                    <a:pt x="5814" y="1038"/>
                    <a:pt x="5772" y="1114"/>
                    <a:pt x="5760" y="1203"/>
                  </a:cubicBezTo>
                  <a:cubicBezTo>
                    <a:pt x="5737" y="1230"/>
                    <a:pt x="5726" y="1264"/>
                    <a:pt x="5726" y="1299"/>
                  </a:cubicBezTo>
                  <a:cubicBezTo>
                    <a:pt x="5430" y="1533"/>
                    <a:pt x="5357" y="1898"/>
                    <a:pt x="5199" y="2210"/>
                  </a:cubicBezTo>
                  <a:lnTo>
                    <a:pt x="4873" y="2874"/>
                  </a:lnTo>
                  <a:cubicBezTo>
                    <a:pt x="4842" y="2924"/>
                    <a:pt x="4819" y="2978"/>
                    <a:pt x="4792" y="3032"/>
                  </a:cubicBezTo>
                  <a:cubicBezTo>
                    <a:pt x="4611" y="3224"/>
                    <a:pt x="4600" y="3489"/>
                    <a:pt x="4465" y="3704"/>
                  </a:cubicBezTo>
                  <a:cubicBezTo>
                    <a:pt x="4158" y="4204"/>
                    <a:pt x="3950" y="4746"/>
                    <a:pt x="3766" y="5303"/>
                  </a:cubicBezTo>
                  <a:cubicBezTo>
                    <a:pt x="3747" y="5360"/>
                    <a:pt x="3727" y="5422"/>
                    <a:pt x="3708" y="5480"/>
                  </a:cubicBezTo>
                  <a:cubicBezTo>
                    <a:pt x="3120" y="6652"/>
                    <a:pt x="2563" y="7835"/>
                    <a:pt x="2056" y="9049"/>
                  </a:cubicBezTo>
                  <a:lnTo>
                    <a:pt x="1737" y="9872"/>
                  </a:lnTo>
                  <a:cubicBezTo>
                    <a:pt x="1660" y="9929"/>
                    <a:pt x="1641" y="10014"/>
                    <a:pt x="1614" y="10102"/>
                  </a:cubicBezTo>
                  <a:cubicBezTo>
                    <a:pt x="1587" y="10106"/>
                    <a:pt x="1568" y="10129"/>
                    <a:pt x="1568" y="10160"/>
                  </a:cubicBezTo>
                  <a:cubicBezTo>
                    <a:pt x="1441" y="10221"/>
                    <a:pt x="1437" y="10348"/>
                    <a:pt x="1418" y="10463"/>
                  </a:cubicBezTo>
                  <a:cubicBezTo>
                    <a:pt x="1307" y="10702"/>
                    <a:pt x="1172" y="10932"/>
                    <a:pt x="1114" y="11197"/>
                  </a:cubicBezTo>
                  <a:cubicBezTo>
                    <a:pt x="1011" y="11270"/>
                    <a:pt x="988" y="11390"/>
                    <a:pt x="957" y="11493"/>
                  </a:cubicBezTo>
                  <a:cubicBezTo>
                    <a:pt x="780" y="12143"/>
                    <a:pt x="511" y="12773"/>
                    <a:pt x="400" y="13442"/>
                  </a:cubicBezTo>
                  <a:cubicBezTo>
                    <a:pt x="315" y="13595"/>
                    <a:pt x="315" y="13768"/>
                    <a:pt x="288" y="13933"/>
                  </a:cubicBezTo>
                  <a:cubicBezTo>
                    <a:pt x="219" y="14237"/>
                    <a:pt x="104" y="14529"/>
                    <a:pt x="161" y="14852"/>
                  </a:cubicBezTo>
                  <a:lnTo>
                    <a:pt x="135" y="15040"/>
                  </a:lnTo>
                  <a:cubicBezTo>
                    <a:pt x="96" y="15117"/>
                    <a:pt x="108" y="15213"/>
                    <a:pt x="154" y="15286"/>
                  </a:cubicBezTo>
                  <a:cubicBezTo>
                    <a:pt x="142" y="15309"/>
                    <a:pt x="146" y="15344"/>
                    <a:pt x="169" y="15363"/>
                  </a:cubicBezTo>
                  <a:cubicBezTo>
                    <a:pt x="150" y="15413"/>
                    <a:pt x="165" y="15470"/>
                    <a:pt x="208" y="15509"/>
                  </a:cubicBezTo>
                  <a:cubicBezTo>
                    <a:pt x="192" y="15563"/>
                    <a:pt x="184" y="15616"/>
                    <a:pt x="169" y="15670"/>
                  </a:cubicBezTo>
                  <a:cubicBezTo>
                    <a:pt x="0" y="15778"/>
                    <a:pt x="85" y="15928"/>
                    <a:pt x="104" y="16066"/>
                  </a:cubicBezTo>
                  <a:cubicBezTo>
                    <a:pt x="58" y="16231"/>
                    <a:pt x="27" y="16393"/>
                    <a:pt x="161" y="16539"/>
                  </a:cubicBezTo>
                  <a:cubicBezTo>
                    <a:pt x="246" y="16466"/>
                    <a:pt x="246" y="16385"/>
                    <a:pt x="242" y="16304"/>
                  </a:cubicBezTo>
                  <a:cubicBezTo>
                    <a:pt x="342" y="16120"/>
                    <a:pt x="354" y="15920"/>
                    <a:pt x="365" y="15716"/>
                  </a:cubicBezTo>
                  <a:cubicBezTo>
                    <a:pt x="419" y="15578"/>
                    <a:pt x="461" y="15432"/>
                    <a:pt x="400" y="15282"/>
                  </a:cubicBezTo>
                  <a:cubicBezTo>
                    <a:pt x="419" y="15263"/>
                    <a:pt x="419" y="15232"/>
                    <a:pt x="407" y="15209"/>
                  </a:cubicBezTo>
                  <a:cubicBezTo>
                    <a:pt x="457" y="15117"/>
                    <a:pt x="457" y="15036"/>
                    <a:pt x="380" y="14963"/>
                  </a:cubicBezTo>
                  <a:cubicBezTo>
                    <a:pt x="388" y="14940"/>
                    <a:pt x="384" y="14909"/>
                    <a:pt x="365" y="14886"/>
                  </a:cubicBezTo>
                  <a:lnTo>
                    <a:pt x="380" y="14786"/>
                  </a:lnTo>
                  <a:cubicBezTo>
                    <a:pt x="396" y="14752"/>
                    <a:pt x="404" y="14725"/>
                    <a:pt x="419" y="14690"/>
                  </a:cubicBezTo>
                  <a:cubicBezTo>
                    <a:pt x="415" y="14690"/>
                    <a:pt x="411" y="14687"/>
                    <a:pt x="411" y="14675"/>
                  </a:cubicBezTo>
                  <a:lnTo>
                    <a:pt x="411" y="14675"/>
                  </a:lnTo>
                  <a:cubicBezTo>
                    <a:pt x="415" y="14679"/>
                    <a:pt x="415" y="14687"/>
                    <a:pt x="419" y="14690"/>
                  </a:cubicBezTo>
                  <a:lnTo>
                    <a:pt x="453" y="14594"/>
                  </a:lnTo>
                  <a:cubicBezTo>
                    <a:pt x="534" y="14199"/>
                    <a:pt x="619" y="13803"/>
                    <a:pt x="703" y="13407"/>
                  </a:cubicBezTo>
                  <a:cubicBezTo>
                    <a:pt x="819" y="13053"/>
                    <a:pt x="861" y="12669"/>
                    <a:pt x="1041" y="12331"/>
                  </a:cubicBezTo>
                  <a:cubicBezTo>
                    <a:pt x="1137" y="12150"/>
                    <a:pt x="1149" y="11958"/>
                    <a:pt x="1130" y="11755"/>
                  </a:cubicBezTo>
                  <a:cubicBezTo>
                    <a:pt x="1303" y="11501"/>
                    <a:pt x="1437" y="11217"/>
                    <a:pt x="1514" y="10913"/>
                  </a:cubicBezTo>
                  <a:cubicBezTo>
                    <a:pt x="1679" y="10517"/>
                    <a:pt x="2006" y="10214"/>
                    <a:pt x="2087" y="9787"/>
                  </a:cubicBezTo>
                  <a:cubicBezTo>
                    <a:pt x="2114" y="9699"/>
                    <a:pt x="2140" y="9618"/>
                    <a:pt x="2167" y="9530"/>
                  </a:cubicBezTo>
                  <a:cubicBezTo>
                    <a:pt x="2313" y="9430"/>
                    <a:pt x="2325" y="9272"/>
                    <a:pt x="2359" y="9119"/>
                  </a:cubicBezTo>
                  <a:cubicBezTo>
                    <a:pt x="2386" y="9103"/>
                    <a:pt x="2402" y="9065"/>
                    <a:pt x="2394" y="9030"/>
                  </a:cubicBezTo>
                  <a:cubicBezTo>
                    <a:pt x="2475" y="8969"/>
                    <a:pt x="2505" y="8869"/>
                    <a:pt x="2555" y="8780"/>
                  </a:cubicBezTo>
                  <a:cubicBezTo>
                    <a:pt x="2847" y="8262"/>
                    <a:pt x="2993" y="7678"/>
                    <a:pt x="3278" y="7151"/>
                  </a:cubicBezTo>
                  <a:cubicBezTo>
                    <a:pt x="3501" y="6736"/>
                    <a:pt x="3666" y="6279"/>
                    <a:pt x="3858" y="5841"/>
                  </a:cubicBezTo>
                  <a:cubicBezTo>
                    <a:pt x="4000" y="5718"/>
                    <a:pt x="4016" y="5537"/>
                    <a:pt x="4066" y="5372"/>
                  </a:cubicBezTo>
                  <a:cubicBezTo>
                    <a:pt x="4281" y="5030"/>
                    <a:pt x="4300" y="4588"/>
                    <a:pt x="4611" y="4288"/>
                  </a:cubicBezTo>
                  <a:cubicBezTo>
                    <a:pt x="4661" y="4242"/>
                    <a:pt x="4657" y="4135"/>
                    <a:pt x="4677" y="4054"/>
                  </a:cubicBezTo>
                  <a:lnTo>
                    <a:pt x="4742" y="3893"/>
                  </a:lnTo>
                  <a:cubicBezTo>
                    <a:pt x="4946" y="3670"/>
                    <a:pt x="5003" y="3393"/>
                    <a:pt x="5080" y="3113"/>
                  </a:cubicBezTo>
                  <a:cubicBezTo>
                    <a:pt x="5253" y="2932"/>
                    <a:pt x="5353" y="2701"/>
                    <a:pt x="5464" y="2475"/>
                  </a:cubicBezTo>
                  <a:cubicBezTo>
                    <a:pt x="5726" y="2183"/>
                    <a:pt x="5822" y="1802"/>
                    <a:pt x="5991" y="1464"/>
                  </a:cubicBezTo>
                  <a:lnTo>
                    <a:pt x="6417" y="649"/>
                  </a:lnTo>
                  <a:cubicBezTo>
                    <a:pt x="6559" y="561"/>
                    <a:pt x="6571" y="407"/>
                    <a:pt x="6621" y="281"/>
                  </a:cubicBezTo>
                  <a:cubicBezTo>
                    <a:pt x="6586" y="138"/>
                    <a:pt x="6521" y="31"/>
                    <a:pt x="6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41"/>
            <p:cNvSpPr/>
            <p:nvPr/>
          </p:nvSpPr>
          <p:spPr>
            <a:xfrm>
              <a:off x="5097163" y="2701171"/>
              <a:ext cx="103110" cy="59713"/>
            </a:xfrm>
            <a:custGeom>
              <a:avLst/>
              <a:gdLst/>
              <a:ahLst/>
              <a:cxnLst/>
              <a:rect l="l" t="t" r="r" b="b"/>
              <a:pathLst>
                <a:path w="3324" h="1925" extrusionOk="0">
                  <a:moveTo>
                    <a:pt x="348" y="0"/>
                  </a:moveTo>
                  <a:cubicBezTo>
                    <a:pt x="221" y="0"/>
                    <a:pt x="145" y="51"/>
                    <a:pt x="0" y="149"/>
                  </a:cubicBezTo>
                  <a:cubicBezTo>
                    <a:pt x="350" y="179"/>
                    <a:pt x="515" y="483"/>
                    <a:pt x="815" y="533"/>
                  </a:cubicBezTo>
                  <a:cubicBezTo>
                    <a:pt x="811" y="579"/>
                    <a:pt x="845" y="621"/>
                    <a:pt x="888" y="637"/>
                  </a:cubicBezTo>
                  <a:lnTo>
                    <a:pt x="1422" y="994"/>
                  </a:lnTo>
                  <a:lnTo>
                    <a:pt x="1679" y="1251"/>
                  </a:lnTo>
                  <a:cubicBezTo>
                    <a:pt x="1733" y="1363"/>
                    <a:pt x="1729" y="1520"/>
                    <a:pt x="1921" y="1544"/>
                  </a:cubicBezTo>
                  <a:cubicBezTo>
                    <a:pt x="1998" y="1382"/>
                    <a:pt x="1825" y="1171"/>
                    <a:pt x="2006" y="1036"/>
                  </a:cubicBezTo>
                  <a:lnTo>
                    <a:pt x="2006" y="1036"/>
                  </a:lnTo>
                  <a:cubicBezTo>
                    <a:pt x="2002" y="1225"/>
                    <a:pt x="2102" y="1328"/>
                    <a:pt x="2271" y="1382"/>
                  </a:cubicBezTo>
                  <a:cubicBezTo>
                    <a:pt x="2340" y="1474"/>
                    <a:pt x="2440" y="1524"/>
                    <a:pt x="2555" y="1532"/>
                  </a:cubicBezTo>
                  <a:cubicBezTo>
                    <a:pt x="2575" y="1555"/>
                    <a:pt x="2598" y="1574"/>
                    <a:pt x="2621" y="1590"/>
                  </a:cubicBezTo>
                  <a:cubicBezTo>
                    <a:pt x="2635" y="1637"/>
                    <a:pt x="2674" y="1671"/>
                    <a:pt x="2724" y="1671"/>
                  </a:cubicBezTo>
                  <a:cubicBezTo>
                    <a:pt x="2727" y="1671"/>
                    <a:pt x="2729" y="1671"/>
                    <a:pt x="2732" y="1670"/>
                  </a:cubicBezTo>
                  <a:lnTo>
                    <a:pt x="2771" y="1690"/>
                  </a:lnTo>
                  <a:lnTo>
                    <a:pt x="2813" y="1697"/>
                  </a:lnTo>
                  <a:cubicBezTo>
                    <a:pt x="2932" y="1842"/>
                    <a:pt x="3105" y="1925"/>
                    <a:pt x="3288" y="1925"/>
                  </a:cubicBezTo>
                  <a:cubicBezTo>
                    <a:pt x="3300" y="1925"/>
                    <a:pt x="3312" y="1925"/>
                    <a:pt x="3324" y="1924"/>
                  </a:cubicBezTo>
                  <a:cubicBezTo>
                    <a:pt x="3101" y="1570"/>
                    <a:pt x="2882" y="1321"/>
                    <a:pt x="2521" y="1217"/>
                  </a:cubicBezTo>
                  <a:lnTo>
                    <a:pt x="2440" y="1102"/>
                  </a:lnTo>
                  <a:cubicBezTo>
                    <a:pt x="2402" y="986"/>
                    <a:pt x="2294" y="959"/>
                    <a:pt x="2210" y="906"/>
                  </a:cubicBezTo>
                  <a:cubicBezTo>
                    <a:pt x="2160" y="813"/>
                    <a:pt x="2075" y="802"/>
                    <a:pt x="1983" y="794"/>
                  </a:cubicBezTo>
                  <a:cubicBezTo>
                    <a:pt x="1791" y="660"/>
                    <a:pt x="1618" y="479"/>
                    <a:pt x="1364" y="437"/>
                  </a:cubicBezTo>
                  <a:cubicBezTo>
                    <a:pt x="1272" y="352"/>
                    <a:pt x="1257" y="195"/>
                    <a:pt x="1099" y="187"/>
                  </a:cubicBezTo>
                  <a:cubicBezTo>
                    <a:pt x="684" y="61"/>
                    <a:pt x="486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41"/>
            <p:cNvSpPr/>
            <p:nvPr/>
          </p:nvSpPr>
          <p:spPr>
            <a:xfrm>
              <a:off x="4905490" y="2794696"/>
              <a:ext cx="490519" cy="322577"/>
            </a:xfrm>
            <a:custGeom>
              <a:avLst/>
              <a:gdLst/>
              <a:ahLst/>
              <a:cxnLst/>
              <a:rect l="l" t="t" r="r" b="b"/>
              <a:pathLst>
                <a:path w="15813" h="10399" extrusionOk="0">
                  <a:moveTo>
                    <a:pt x="1852" y="3697"/>
                  </a:moveTo>
                  <a:lnTo>
                    <a:pt x="1852" y="3697"/>
                  </a:lnTo>
                  <a:cubicBezTo>
                    <a:pt x="1864" y="3731"/>
                    <a:pt x="1891" y="3755"/>
                    <a:pt x="1921" y="3774"/>
                  </a:cubicBezTo>
                  <a:cubicBezTo>
                    <a:pt x="1891" y="3762"/>
                    <a:pt x="1864" y="3732"/>
                    <a:pt x="1852" y="3697"/>
                  </a:cubicBezTo>
                  <a:close/>
                  <a:moveTo>
                    <a:pt x="10836" y="8765"/>
                  </a:moveTo>
                  <a:lnTo>
                    <a:pt x="10890" y="8773"/>
                  </a:lnTo>
                  <a:lnTo>
                    <a:pt x="10867" y="8784"/>
                  </a:lnTo>
                  <a:cubicBezTo>
                    <a:pt x="10856" y="8777"/>
                    <a:pt x="10848" y="8769"/>
                    <a:pt x="10836" y="8765"/>
                  </a:cubicBezTo>
                  <a:close/>
                  <a:moveTo>
                    <a:pt x="819" y="0"/>
                  </a:moveTo>
                  <a:cubicBezTo>
                    <a:pt x="612" y="45"/>
                    <a:pt x="666" y="219"/>
                    <a:pt x="651" y="353"/>
                  </a:cubicBezTo>
                  <a:lnTo>
                    <a:pt x="651" y="353"/>
                  </a:lnTo>
                  <a:lnTo>
                    <a:pt x="665" y="338"/>
                  </a:lnTo>
                  <a:lnTo>
                    <a:pt x="665" y="338"/>
                  </a:lnTo>
                  <a:cubicBezTo>
                    <a:pt x="660" y="344"/>
                    <a:pt x="656" y="349"/>
                    <a:pt x="651" y="353"/>
                  </a:cubicBezTo>
                  <a:lnTo>
                    <a:pt x="651" y="353"/>
                  </a:lnTo>
                  <a:cubicBezTo>
                    <a:pt x="651" y="353"/>
                    <a:pt x="651" y="353"/>
                    <a:pt x="651" y="353"/>
                  </a:cubicBezTo>
                  <a:lnTo>
                    <a:pt x="651" y="353"/>
                  </a:lnTo>
                  <a:lnTo>
                    <a:pt x="650" y="354"/>
                  </a:lnTo>
                  <a:cubicBezTo>
                    <a:pt x="650" y="354"/>
                    <a:pt x="650" y="353"/>
                    <a:pt x="651" y="353"/>
                  </a:cubicBezTo>
                  <a:lnTo>
                    <a:pt x="651" y="353"/>
                  </a:lnTo>
                  <a:cubicBezTo>
                    <a:pt x="650" y="356"/>
                    <a:pt x="650" y="359"/>
                    <a:pt x="650" y="361"/>
                  </a:cubicBezTo>
                  <a:cubicBezTo>
                    <a:pt x="665" y="515"/>
                    <a:pt x="642" y="673"/>
                    <a:pt x="719" y="823"/>
                  </a:cubicBezTo>
                  <a:lnTo>
                    <a:pt x="780" y="1130"/>
                  </a:lnTo>
                  <a:cubicBezTo>
                    <a:pt x="684" y="1410"/>
                    <a:pt x="488" y="1603"/>
                    <a:pt x="211" y="1718"/>
                  </a:cubicBezTo>
                  <a:cubicBezTo>
                    <a:pt x="127" y="1756"/>
                    <a:pt x="0" y="1749"/>
                    <a:pt x="31" y="1902"/>
                  </a:cubicBezTo>
                  <a:cubicBezTo>
                    <a:pt x="64" y="1951"/>
                    <a:pt x="121" y="1975"/>
                    <a:pt x="178" y="1975"/>
                  </a:cubicBezTo>
                  <a:cubicBezTo>
                    <a:pt x="207" y="1975"/>
                    <a:pt x="235" y="1969"/>
                    <a:pt x="261" y="1956"/>
                  </a:cubicBezTo>
                  <a:cubicBezTo>
                    <a:pt x="488" y="1906"/>
                    <a:pt x="611" y="1676"/>
                    <a:pt x="845" y="1653"/>
                  </a:cubicBezTo>
                  <a:cubicBezTo>
                    <a:pt x="861" y="1676"/>
                    <a:pt x="884" y="1695"/>
                    <a:pt x="903" y="1714"/>
                  </a:cubicBezTo>
                  <a:lnTo>
                    <a:pt x="1095" y="2256"/>
                  </a:lnTo>
                  <a:cubicBezTo>
                    <a:pt x="1099" y="2463"/>
                    <a:pt x="1184" y="2640"/>
                    <a:pt x="1284" y="2813"/>
                  </a:cubicBezTo>
                  <a:cubicBezTo>
                    <a:pt x="1260" y="3178"/>
                    <a:pt x="1579" y="3359"/>
                    <a:pt x="1714" y="3639"/>
                  </a:cubicBezTo>
                  <a:cubicBezTo>
                    <a:pt x="1695" y="3758"/>
                    <a:pt x="1760" y="3831"/>
                    <a:pt x="1852" y="3893"/>
                  </a:cubicBezTo>
                  <a:cubicBezTo>
                    <a:pt x="1871" y="4154"/>
                    <a:pt x="2121" y="4231"/>
                    <a:pt x="2260" y="4400"/>
                  </a:cubicBezTo>
                  <a:cubicBezTo>
                    <a:pt x="2283" y="4496"/>
                    <a:pt x="2356" y="4527"/>
                    <a:pt x="2440" y="4538"/>
                  </a:cubicBezTo>
                  <a:lnTo>
                    <a:pt x="2471" y="4565"/>
                  </a:lnTo>
                  <a:lnTo>
                    <a:pt x="2509" y="4573"/>
                  </a:lnTo>
                  <a:cubicBezTo>
                    <a:pt x="2767" y="4700"/>
                    <a:pt x="2836" y="5034"/>
                    <a:pt x="3109" y="5142"/>
                  </a:cubicBezTo>
                  <a:cubicBezTo>
                    <a:pt x="3455" y="5503"/>
                    <a:pt x="3824" y="5845"/>
                    <a:pt x="4258" y="6102"/>
                  </a:cubicBezTo>
                  <a:cubicBezTo>
                    <a:pt x="4258" y="6129"/>
                    <a:pt x="4254" y="6152"/>
                    <a:pt x="4246" y="6175"/>
                  </a:cubicBezTo>
                  <a:cubicBezTo>
                    <a:pt x="4511" y="6291"/>
                    <a:pt x="4638" y="6610"/>
                    <a:pt x="4949" y="6660"/>
                  </a:cubicBezTo>
                  <a:cubicBezTo>
                    <a:pt x="5149" y="6928"/>
                    <a:pt x="5457" y="7040"/>
                    <a:pt x="5745" y="7186"/>
                  </a:cubicBezTo>
                  <a:cubicBezTo>
                    <a:pt x="5756" y="7213"/>
                    <a:pt x="5760" y="7244"/>
                    <a:pt x="5760" y="7270"/>
                  </a:cubicBezTo>
                  <a:cubicBezTo>
                    <a:pt x="5802" y="7397"/>
                    <a:pt x="5906" y="7420"/>
                    <a:pt x="6022" y="7420"/>
                  </a:cubicBezTo>
                  <a:cubicBezTo>
                    <a:pt x="6429" y="7609"/>
                    <a:pt x="6717" y="8031"/>
                    <a:pt x="7220" y="8039"/>
                  </a:cubicBezTo>
                  <a:lnTo>
                    <a:pt x="7316" y="8147"/>
                  </a:lnTo>
                  <a:lnTo>
                    <a:pt x="7316" y="8150"/>
                  </a:lnTo>
                  <a:lnTo>
                    <a:pt x="8070" y="8350"/>
                  </a:lnTo>
                  <a:cubicBezTo>
                    <a:pt x="8293" y="8542"/>
                    <a:pt x="8558" y="8615"/>
                    <a:pt x="8846" y="8635"/>
                  </a:cubicBezTo>
                  <a:cubicBezTo>
                    <a:pt x="9337" y="8745"/>
                    <a:pt x="9823" y="8908"/>
                    <a:pt x="10333" y="8908"/>
                  </a:cubicBezTo>
                  <a:cubicBezTo>
                    <a:pt x="10409" y="8908"/>
                    <a:pt x="10486" y="8904"/>
                    <a:pt x="10564" y="8896"/>
                  </a:cubicBezTo>
                  <a:lnTo>
                    <a:pt x="10913" y="9034"/>
                  </a:lnTo>
                  <a:cubicBezTo>
                    <a:pt x="10932" y="9078"/>
                    <a:pt x="10951" y="9100"/>
                    <a:pt x="10974" y="9100"/>
                  </a:cubicBezTo>
                  <a:cubicBezTo>
                    <a:pt x="10994" y="9100"/>
                    <a:pt x="11015" y="9083"/>
                    <a:pt x="11040" y="9050"/>
                  </a:cubicBezTo>
                  <a:cubicBezTo>
                    <a:pt x="11085" y="9065"/>
                    <a:pt x="11131" y="9072"/>
                    <a:pt x="11175" y="9072"/>
                  </a:cubicBezTo>
                  <a:cubicBezTo>
                    <a:pt x="11242" y="9072"/>
                    <a:pt x="11307" y="9056"/>
                    <a:pt x="11367" y="9027"/>
                  </a:cubicBezTo>
                  <a:cubicBezTo>
                    <a:pt x="11427" y="9057"/>
                    <a:pt x="11498" y="9071"/>
                    <a:pt x="11566" y="9071"/>
                  </a:cubicBezTo>
                  <a:cubicBezTo>
                    <a:pt x="11593" y="9071"/>
                    <a:pt x="11619" y="9069"/>
                    <a:pt x="11643" y="9065"/>
                  </a:cubicBezTo>
                  <a:cubicBezTo>
                    <a:pt x="11754" y="9107"/>
                    <a:pt x="11864" y="9143"/>
                    <a:pt x="11973" y="9143"/>
                  </a:cubicBezTo>
                  <a:cubicBezTo>
                    <a:pt x="12073" y="9143"/>
                    <a:pt x="12172" y="9113"/>
                    <a:pt x="12270" y="9030"/>
                  </a:cubicBezTo>
                  <a:lnTo>
                    <a:pt x="12270" y="9027"/>
                  </a:lnTo>
                  <a:cubicBezTo>
                    <a:pt x="12291" y="9097"/>
                    <a:pt x="12326" y="9117"/>
                    <a:pt x="12367" y="9117"/>
                  </a:cubicBezTo>
                  <a:cubicBezTo>
                    <a:pt x="12407" y="9117"/>
                    <a:pt x="12453" y="9097"/>
                    <a:pt x="12496" y="9084"/>
                  </a:cubicBezTo>
                  <a:cubicBezTo>
                    <a:pt x="12539" y="9107"/>
                    <a:pt x="12584" y="9114"/>
                    <a:pt x="12632" y="9114"/>
                  </a:cubicBezTo>
                  <a:cubicBezTo>
                    <a:pt x="12702" y="9114"/>
                    <a:pt x="12776" y="9099"/>
                    <a:pt x="12847" y="9099"/>
                  </a:cubicBezTo>
                  <a:cubicBezTo>
                    <a:pt x="12926" y="9099"/>
                    <a:pt x="13002" y="9118"/>
                    <a:pt x="13065" y="9199"/>
                  </a:cubicBezTo>
                  <a:cubicBezTo>
                    <a:pt x="12884" y="9315"/>
                    <a:pt x="13023" y="9565"/>
                    <a:pt x="12861" y="9687"/>
                  </a:cubicBezTo>
                  <a:cubicBezTo>
                    <a:pt x="12927" y="9922"/>
                    <a:pt x="12808" y="10152"/>
                    <a:pt x="12881" y="10398"/>
                  </a:cubicBezTo>
                  <a:cubicBezTo>
                    <a:pt x="13073" y="9999"/>
                    <a:pt x="13161" y="9568"/>
                    <a:pt x="13273" y="9146"/>
                  </a:cubicBezTo>
                  <a:cubicBezTo>
                    <a:pt x="13465" y="8992"/>
                    <a:pt x="13738" y="9084"/>
                    <a:pt x="13899" y="8892"/>
                  </a:cubicBezTo>
                  <a:cubicBezTo>
                    <a:pt x="14268" y="8827"/>
                    <a:pt x="14591" y="8673"/>
                    <a:pt x="14833" y="8377"/>
                  </a:cubicBezTo>
                  <a:cubicBezTo>
                    <a:pt x="14886" y="8373"/>
                    <a:pt x="14929" y="8335"/>
                    <a:pt x="14948" y="8285"/>
                  </a:cubicBezTo>
                  <a:lnTo>
                    <a:pt x="14956" y="8281"/>
                  </a:lnTo>
                  <a:cubicBezTo>
                    <a:pt x="15305" y="8181"/>
                    <a:pt x="15440" y="7905"/>
                    <a:pt x="15517" y="7589"/>
                  </a:cubicBezTo>
                  <a:cubicBezTo>
                    <a:pt x="15736" y="7343"/>
                    <a:pt x="15786" y="7040"/>
                    <a:pt x="15813" y="6733"/>
                  </a:cubicBezTo>
                  <a:cubicBezTo>
                    <a:pt x="15783" y="6714"/>
                    <a:pt x="15758" y="6704"/>
                    <a:pt x="15739" y="6704"/>
                  </a:cubicBezTo>
                  <a:cubicBezTo>
                    <a:pt x="15707" y="6704"/>
                    <a:pt x="15691" y="6734"/>
                    <a:pt x="15693" y="6802"/>
                  </a:cubicBezTo>
                  <a:cubicBezTo>
                    <a:pt x="15651" y="7117"/>
                    <a:pt x="15401" y="7343"/>
                    <a:pt x="15313" y="7643"/>
                  </a:cubicBezTo>
                  <a:cubicBezTo>
                    <a:pt x="15198" y="7866"/>
                    <a:pt x="14971" y="7981"/>
                    <a:pt x="14790" y="8147"/>
                  </a:cubicBezTo>
                  <a:lnTo>
                    <a:pt x="13830" y="8654"/>
                  </a:lnTo>
                  <a:cubicBezTo>
                    <a:pt x="13338" y="8804"/>
                    <a:pt x="12827" y="8688"/>
                    <a:pt x="12331" y="8804"/>
                  </a:cubicBezTo>
                  <a:cubicBezTo>
                    <a:pt x="12287" y="8810"/>
                    <a:pt x="12243" y="8813"/>
                    <a:pt x="12198" y="8813"/>
                  </a:cubicBezTo>
                  <a:cubicBezTo>
                    <a:pt x="12024" y="8813"/>
                    <a:pt x="11851" y="8772"/>
                    <a:pt x="11678" y="8772"/>
                  </a:cubicBezTo>
                  <a:cubicBezTo>
                    <a:pt x="11610" y="8772"/>
                    <a:pt x="11542" y="8779"/>
                    <a:pt x="11474" y="8796"/>
                  </a:cubicBezTo>
                  <a:cubicBezTo>
                    <a:pt x="11414" y="8772"/>
                    <a:pt x="11351" y="8759"/>
                    <a:pt x="11286" y="8759"/>
                  </a:cubicBezTo>
                  <a:cubicBezTo>
                    <a:pt x="11259" y="8759"/>
                    <a:pt x="11232" y="8761"/>
                    <a:pt x="11205" y="8765"/>
                  </a:cubicBezTo>
                  <a:cubicBezTo>
                    <a:pt x="10896" y="8748"/>
                    <a:pt x="10604" y="8593"/>
                    <a:pt x="10292" y="8593"/>
                  </a:cubicBezTo>
                  <a:cubicBezTo>
                    <a:pt x="10247" y="8593"/>
                    <a:pt x="10202" y="8597"/>
                    <a:pt x="10156" y="8604"/>
                  </a:cubicBezTo>
                  <a:cubicBezTo>
                    <a:pt x="9824" y="8531"/>
                    <a:pt x="9495" y="8443"/>
                    <a:pt x="9153" y="8443"/>
                  </a:cubicBezTo>
                  <a:cubicBezTo>
                    <a:pt x="9100" y="8443"/>
                    <a:pt x="9046" y="8445"/>
                    <a:pt x="8992" y="8450"/>
                  </a:cubicBezTo>
                  <a:cubicBezTo>
                    <a:pt x="8954" y="8415"/>
                    <a:pt x="8904" y="8400"/>
                    <a:pt x="8856" y="8400"/>
                  </a:cubicBezTo>
                  <a:cubicBezTo>
                    <a:pt x="8841" y="8400"/>
                    <a:pt x="8826" y="8401"/>
                    <a:pt x="8811" y="8404"/>
                  </a:cubicBezTo>
                  <a:cubicBezTo>
                    <a:pt x="8729" y="8350"/>
                    <a:pt x="8637" y="8327"/>
                    <a:pt x="8544" y="8327"/>
                  </a:cubicBezTo>
                  <a:cubicBezTo>
                    <a:pt x="8537" y="8327"/>
                    <a:pt x="8530" y="8327"/>
                    <a:pt x="8523" y="8327"/>
                  </a:cubicBezTo>
                  <a:cubicBezTo>
                    <a:pt x="8527" y="8323"/>
                    <a:pt x="8531" y="8323"/>
                    <a:pt x="8535" y="8320"/>
                  </a:cubicBezTo>
                  <a:cubicBezTo>
                    <a:pt x="8354" y="8204"/>
                    <a:pt x="8150" y="8131"/>
                    <a:pt x="7939" y="8108"/>
                  </a:cubicBezTo>
                  <a:lnTo>
                    <a:pt x="7739" y="8047"/>
                  </a:lnTo>
                  <a:cubicBezTo>
                    <a:pt x="7528" y="7847"/>
                    <a:pt x="7232" y="7835"/>
                    <a:pt x="6998" y="7685"/>
                  </a:cubicBezTo>
                  <a:lnTo>
                    <a:pt x="6805" y="7628"/>
                  </a:lnTo>
                  <a:lnTo>
                    <a:pt x="6179" y="7186"/>
                  </a:lnTo>
                  <a:lnTo>
                    <a:pt x="5007" y="6464"/>
                  </a:lnTo>
                  <a:cubicBezTo>
                    <a:pt x="4892" y="6375"/>
                    <a:pt x="4776" y="6283"/>
                    <a:pt x="4654" y="6187"/>
                  </a:cubicBezTo>
                  <a:cubicBezTo>
                    <a:pt x="4642" y="6156"/>
                    <a:pt x="4611" y="6145"/>
                    <a:pt x="4584" y="6145"/>
                  </a:cubicBezTo>
                  <a:cubicBezTo>
                    <a:pt x="4573" y="6091"/>
                    <a:pt x="4531" y="6049"/>
                    <a:pt x="4477" y="6049"/>
                  </a:cubicBezTo>
                  <a:cubicBezTo>
                    <a:pt x="4473" y="6031"/>
                    <a:pt x="4458" y="6017"/>
                    <a:pt x="4440" y="6017"/>
                  </a:cubicBezTo>
                  <a:cubicBezTo>
                    <a:pt x="4439" y="6017"/>
                    <a:pt x="4437" y="6017"/>
                    <a:pt x="4435" y="6018"/>
                  </a:cubicBezTo>
                  <a:lnTo>
                    <a:pt x="4431" y="6018"/>
                  </a:lnTo>
                  <a:cubicBezTo>
                    <a:pt x="4415" y="5960"/>
                    <a:pt x="4373" y="5914"/>
                    <a:pt x="4308" y="5903"/>
                  </a:cubicBezTo>
                  <a:cubicBezTo>
                    <a:pt x="3996" y="5572"/>
                    <a:pt x="3624" y="5318"/>
                    <a:pt x="3278" y="5023"/>
                  </a:cubicBezTo>
                  <a:cubicBezTo>
                    <a:pt x="3147" y="4811"/>
                    <a:pt x="2963" y="4654"/>
                    <a:pt x="2771" y="4504"/>
                  </a:cubicBezTo>
                  <a:lnTo>
                    <a:pt x="2763" y="4496"/>
                  </a:lnTo>
                  <a:cubicBezTo>
                    <a:pt x="2748" y="4462"/>
                    <a:pt x="2725" y="4435"/>
                    <a:pt x="2698" y="4408"/>
                  </a:cubicBezTo>
                  <a:lnTo>
                    <a:pt x="1941" y="3774"/>
                  </a:lnTo>
                  <a:cubicBezTo>
                    <a:pt x="1937" y="3774"/>
                    <a:pt x="1933" y="3774"/>
                    <a:pt x="1933" y="3781"/>
                  </a:cubicBezTo>
                  <a:cubicBezTo>
                    <a:pt x="1933" y="3716"/>
                    <a:pt x="1898" y="3658"/>
                    <a:pt x="1845" y="3632"/>
                  </a:cubicBezTo>
                  <a:cubicBezTo>
                    <a:pt x="1852" y="3578"/>
                    <a:pt x="1818" y="3532"/>
                    <a:pt x="1768" y="3512"/>
                  </a:cubicBezTo>
                  <a:cubicBezTo>
                    <a:pt x="1737" y="3266"/>
                    <a:pt x="1602" y="3070"/>
                    <a:pt x="1491" y="2859"/>
                  </a:cubicBezTo>
                  <a:cubicBezTo>
                    <a:pt x="1472" y="2813"/>
                    <a:pt x="1453" y="2767"/>
                    <a:pt x="1433" y="2725"/>
                  </a:cubicBezTo>
                  <a:lnTo>
                    <a:pt x="1364" y="2579"/>
                  </a:lnTo>
                  <a:cubicBezTo>
                    <a:pt x="1391" y="2425"/>
                    <a:pt x="1303" y="2302"/>
                    <a:pt x="1257" y="2167"/>
                  </a:cubicBezTo>
                  <a:cubicBezTo>
                    <a:pt x="1211" y="2014"/>
                    <a:pt x="1191" y="1849"/>
                    <a:pt x="1084" y="1718"/>
                  </a:cubicBezTo>
                  <a:lnTo>
                    <a:pt x="1007" y="1303"/>
                  </a:lnTo>
                  <a:cubicBezTo>
                    <a:pt x="1018" y="1276"/>
                    <a:pt x="1034" y="1249"/>
                    <a:pt x="1045" y="1218"/>
                  </a:cubicBezTo>
                  <a:cubicBezTo>
                    <a:pt x="1030" y="1172"/>
                    <a:pt x="1007" y="1118"/>
                    <a:pt x="980" y="1076"/>
                  </a:cubicBezTo>
                  <a:cubicBezTo>
                    <a:pt x="934" y="1015"/>
                    <a:pt x="972" y="930"/>
                    <a:pt x="942" y="865"/>
                  </a:cubicBezTo>
                  <a:lnTo>
                    <a:pt x="865" y="730"/>
                  </a:lnTo>
                  <a:lnTo>
                    <a:pt x="796" y="181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41"/>
            <p:cNvSpPr/>
            <p:nvPr/>
          </p:nvSpPr>
          <p:spPr>
            <a:xfrm>
              <a:off x="5081653" y="2792773"/>
              <a:ext cx="47368" cy="30089"/>
            </a:xfrm>
            <a:custGeom>
              <a:avLst/>
              <a:gdLst/>
              <a:ahLst/>
              <a:cxnLst/>
              <a:rect l="l" t="t" r="r" b="b"/>
              <a:pathLst>
                <a:path w="1527" h="970" extrusionOk="0">
                  <a:moveTo>
                    <a:pt x="1048" y="0"/>
                  </a:moveTo>
                  <a:cubicBezTo>
                    <a:pt x="903" y="0"/>
                    <a:pt x="760" y="35"/>
                    <a:pt x="635" y="101"/>
                  </a:cubicBezTo>
                  <a:lnTo>
                    <a:pt x="627" y="101"/>
                  </a:lnTo>
                  <a:cubicBezTo>
                    <a:pt x="477" y="116"/>
                    <a:pt x="335" y="197"/>
                    <a:pt x="266" y="331"/>
                  </a:cubicBezTo>
                  <a:cubicBezTo>
                    <a:pt x="135" y="397"/>
                    <a:pt x="100" y="523"/>
                    <a:pt x="62" y="654"/>
                  </a:cubicBezTo>
                  <a:cubicBezTo>
                    <a:pt x="1" y="858"/>
                    <a:pt x="81" y="946"/>
                    <a:pt x="296" y="969"/>
                  </a:cubicBezTo>
                  <a:cubicBezTo>
                    <a:pt x="200" y="781"/>
                    <a:pt x="296" y="635"/>
                    <a:pt x="346" y="481"/>
                  </a:cubicBezTo>
                  <a:cubicBezTo>
                    <a:pt x="488" y="365"/>
                    <a:pt x="642" y="335"/>
                    <a:pt x="799" y="335"/>
                  </a:cubicBezTo>
                  <a:cubicBezTo>
                    <a:pt x="950" y="335"/>
                    <a:pt x="1103" y="362"/>
                    <a:pt x="1253" y="370"/>
                  </a:cubicBezTo>
                  <a:cubicBezTo>
                    <a:pt x="1192" y="512"/>
                    <a:pt x="1061" y="550"/>
                    <a:pt x="927" y="589"/>
                  </a:cubicBezTo>
                  <a:cubicBezTo>
                    <a:pt x="911" y="619"/>
                    <a:pt x="907" y="650"/>
                    <a:pt x="904" y="685"/>
                  </a:cubicBezTo>
                  <a:cubicBezTo>
                    <a:pt x="854" y="758"/>
                    <a:pt x="811" y="869"/>
                    <a:pt x="880" y="911"/>
                  </a:cubicBezTo>
                  <a:cubicBezTo>
                    <a:pt x="890" y="918"/>
                    <a:pt x="900" y="920"/>
                    <a:pt x="909" y="920"/>
                  </a:cubicBezTo>
                  <a:cubicBezTo>
                    <a:pt x="964" y="920"/>
                    <a:pt x="1018" y="830"/>
                    <a:pt x="1080" y="804"/>
                  </a:cubicBezTo>
                  <a:lnTo>
                    <a:pt x="1080" y="804"/>
                  </a:lnTo>
                  <a:cubicBezTo>
                    <a:pt x="1073" y="827"/>
                    <a:pt x="1065" y="842"/>
                    <a:pt x="1065" y="865"/>
                  </a:cubicBezTo>
                  <a:cubicBezTo>
                    <a:pt x="1092" y="838"/>
                    <a:pt x="1119" y="831"/>
                    <a:pt x="1149" y="831"/>
                  </a:cubicBezTo>
                  <a:cubicBezTo>
                    <a:pt x="1199" y="831"/>
                    <a:pt x="1253" y="804"/>
                    <a:pt x="1292" y="762"/>
                  </a:cubicBezTo>
                  <a:lnTo>
                    <a:pt x="1288" y="762"/>
                  </a:lnTo>
                  <a:cubicBezTo>
                    <a:pt x="1319" y="746"/>
                    <a:pt x="1353" y="735"/>
                    <a:pt x="1392" y="715"/>
                  </a:cubicBezTo>
                  <a:cubicBezTo>
                    <a:pt x="1449" y="696"/>
                    <a:pt x="1491" y="662"/>
                    <a:pt x="1526" y="612"/>
                  </a:cubicBezTo>
                  <a:lnTo>
                    <a:pt x="1442" y="251"/>
                  </a:lnTo>
                  <a:cubicBezTo>
                    <a:pt x="1472" y="89"/>
                    <a:pt x="1365" y="47"/>
                    <a:pt x="1249" y="24"/>
                  </a:cubicBezTo>
                  <a:cubicBezTo>
                    <a:pt x="1183" y="8"/>
                    <a:pt x="1115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41"/>
            <p:cNvSpPr/>
            <p:nvPr/>
          </p:nvSpPr>
          <p:spPr>
            <a:xfrm>
              <a:off x="5176667" y="2570856"/>
              <a:ext cx="33502" cy="37379"/>
            </a:xfrm>
            <a:custGeom>
              <a:avLst/>
              <a:gdLst/>
              <a:ahLst/>
              <a:cxnLst/>
              <a:rect l="l" t="t" r="r" b="b"/>
              <a:pathLst>
                <a:path w="1080" h="1205" extrusionOk="0">
                  <a:moveTo>
                    <a:pt x="804" y="1"/>
                  </a:moveTo>
                  <a:cubicBezTo>
                    <a:pt x="773" y="1"/>
                    <a:pt x="741" y="3"/>
                    <a:pt x="707" y="7"/>
                  </a:cubicBezTo>
                  <a:cubicBezTo>
                    <a:pt x="746" y="384"/>
                    <a:pt x="746" y="384"/>
                    <a:pt x="369" y="526"/>
                  </a:cubicBezTo>
                  <a:cubicBezTo>
                    <a:pt x="319" y="495"/>
                    <a:pt x="261" y="472"/>
                    <a:pt x="204" y="457"/>
                  </a:cubicBezTo>
                  <a:cubicBezTo>
                    <a:pt x="181" y="454"/>
                    <a:pt x="163" y="452"/>
                    <a:pt x="147" y="452"/>
                  </a:cubicBezTo>
                  <a:cubicBezTo>
                    <a:pt x="43" y="452"/>
                    <a:pt x="84" y="526"/>
                    <a:pt x="135" y="599"/>
                  </a:cubicBezTo>
                  <a:cubicBezTo>
                    <a:pt x="112" y="734"/>
                    <a:pt x="92" y="868"/>
                    <a:pt x="73" y="999"/>
                  </a:cubicBezTo>
                  <a:cubicBezTo>
                    <a:pt x="39" y="1076"/>
                    <a:pt x="0" y="1153"/>
                    <a:pt x="112" y="1191"/>
                  </a:cubicBezTo>
                  <a:cubicBezTo>
                    <a:pt x="138" y="1200"/>
                    <a:pt x="163" y="1205"/>
                    <a:pt x="185" y="1205"/>
                  </a:cubicBezTo>
                  <a:cubicBezTo>
                    <a:pt x="240" y="1205"/>
                    <a:pt x="274" y="1173"/>
                    <a:pt x="246" y="1087"/>
                  </a:cubicBezTo>
                  <a:cubicBezTo>
                    <a:pt x="154" y="803"/>
                    <a:pt x="319" y="726"/>
                    <a:pt x="546" y="688"/>
                  </a:cubicBezTo>
                  <a:lnTo>
                    <a:pt x="550" y="688"/>
                  </a:lnTo>
                  <a:cubicBezTo>
                    <a:pt x="761" y="611"/>
                    <a:pt x="961" y="515"/>
                    <a:pt x="1057" y="288"/>
                  </a:cubicBezTo>
                  <a:cubicBezTo>
                    <a:pt x="1079" y="68"/>
                    <a:pt x="966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41"/>
            <p:cNvSpPr/>
            <p:nvPr/>
          </p:nvSpPr>
          <p:spPr>
            <a:xfrm>
              <a:off x="5034099" y="2399656"/>
              <a:ext cx="204701" cy="249773"/>
            </a:xfrm>
            <a:custGeom>
              <a:avLst/>
              <a:gdLst/>
              <a:ahLst/>
              <a:cxnLst/>
              <a:rect l="l" t="t" r="r" b="b"/>
              <a:pathLst>
                <a:path w="6599" h="8052" extrusionOk="0">
                  <a:moveTo>
                    <a:pt x="6594" y="1"/>
                  </a:moveTo>
                  <a:lnTo>
                    <a:pt x="6594" y="1"/>
                  </a:lnTo>
                  <a:cubicBezTo>
                    <a:pt x="6444" y="39"/>
                    <a:pt x="6329" y="155"/>
                    <a:pt x="6302" y="308"/>
                  </a:cubicBezTo>
                  <a:cubicBezTo>
                    <a:pt x="6206" y="370"/>
                    <a:pt x="6164" y="447"/>
                    <a:pt x="6260" y="546"/>
                  </a:cubicBezTo>
                  <a:cubicBezTo>
                    <a:pt x="5849" y="792"/>
                    <a:pt x="5607" y="1173"/>
                    <a:pt x="5415" y="1592"/>
                  </a:cubicBezTo>
                  <a:cubicBezTo>
                    <a:pt x="5322" y="1657"/>
                    <a:pt x="5319" y="1749"/>
                    <a:pt x="5307" y="1849"/>
                  </a:cubicBezTo>
                  <a:cubicBezTo>
                    <a:pt x="5288" y="2037"/>
                    <a:pt x="5222" y="2206"/>
                    <a:pt x="5050" y="2306"/>
                  </a:cubicBezTo>
                  <a:cubicBezTo>
                    <a:pt x="5061" y="2230"/>
                    <a:pt x="5092" y="2149"/>
                    <a:pt x="5003" y="2095"/>
                  </a:cubicBezTo>
                  <a:cubicBezTo>
                    <a:pt x="4781" y="2214"/>
                    <a:pt x="4792" y="2548"/>
                    <a:pt x="4531" y="2629"/>
                  </a:cubicBezTo>
                  <a:lnTo>
                    <a:pt x="4538" y="2621"/>
                  </a:lnTo>
                  <a:lnTo>
                    <a:pt x="4538" y="2621"/>
                  </a:lnTo>
                  <a:cubicBezTo>
                    <a:pt x="4435" y="2633"/>
                    <a:pt x="4439" y="2733"/>
                    <a:pt x="4389" y="2794"/>
                  </a:cubicBezTo>
                  <a:cubicBezTo>
                    <a:pt x="4312" y="2887"/>
                    <a:pt x="4223" y="2967"/>
                    <a:pt x="4166" y="3075"/>
                  </a:cubicBezTo>
                  <a:cubicBezTo>
                    <a:pt x="4154" y="3052"/>
                    <a:pt x="4138" y="3036"/>
                    <a:pt x="4111" y="3036"/>
                  </a:cubicBezTo>
                  <a:cubicBezTo>
                    <a:pt x="4093" y="3036"/>
                    <a:pt x="4069" y="3044"/>
                    <a:pt x="4039" y="3063"/>
                  </a:cubicBezTo>
                  <a:cubicBezTo>
                    <a:pt x="3908" y="3263"/>
                    <a:pt x="3751" y="3444"/>
                    <a:pt x="3674" y="3674"/>
                  </a:cubicBezTo>
                  <a:cubicBezTo>
                    <a:pt x="3347" y="3901"/>
                    <a:pt x="3097" y="4189"/>
                    <a:pt x="2936" y="4531"/>
                  </a:cubicBezTo>
                  <a:cubicBezTo>
                    <a:pt x="2625" y="4566"/>
                    <a:pt x="2490" y="4804"/>
                    <a:pt x="2356" y="5046"/>
                  </a:cubicBezTo>
                  <a:cubicBezTo>
                    <a:pt x="2244" y="5192"/>
                    <a:pt x="2129" y="5342"/>
                    <a:pt x="2018" y="5492"/>
                  </a:cubicBezTo>
                  <a:cubicBezTo>
                    <a:pt x="1902" y="5761"/>
                    <a:pt x="1676" y="5949"/>
                    <a:pt x="1514" y="6184"/>
                  </a:cubicBezTo>
                  <a:lnTo>
                    <a:pt x="1514" y="6180"/>
                  </a:lnTo>
                  <a:cubicBezTo>
                    <a:pt x="1111" y="6395"/>
                    <a:pt x="915" y="6825"/>
                    <a:pt x="557" y="7094"/>
                  </a:cubicBezTo>
                  <a:cubicBezTo>
                    <a:pt x="365" y="7409"/>
                    <a:pt x="0" y="7621"/>
                    <a:pt x="12" y="8051"/>
                  </a:cubicBezTo>
                  <a:cubicBezTo>
                    <a:pt x="204" y="7763"/>
                    <a:pt x="592" y="7690"/>
                    <a:pt x="730" y="7359"/>
                  </a:cubicBezTo>
                  <a:lnTo>
                    <a:pt x="823" y="7260"/>
                  </a:lnTo>
                  <a:cubicBezTo>
                    <a:pt x="1038" y="7125"/>
                    <a:pt x="1253" y="6971"/>
                    <a:pt x="1357" y="6741"/>
                  </a:cubicBezTo>
                  <a:cubicBezTo>
                    <a:pt x="1422" y="6587"/>
                    <a:pt x="1541" y="6514"/>
                    <a:pt x="1653" y="6418"/>
                  </a:cubicBezTo>
                  <a:cubicBezTo>
                    <a:pt x="1864" y="6130"/>
                    <a:pt x="2175" y="5918"/>
                    <a:pt x="2310" y="5569"/>
                  </a:cubicBezTo>
                  <a:cubicBezTo>
                    <a:pt x="2406" y="5538"/>
                    <a:pt x="2483" y="5461"/>
                    <a:pt x="2513" y="5365"/>
                  </a:cubicBezTo>
                  <a:lnTo>
                    <a:pt x="2590" y="5188"/>
                  </a:lnTo>
                  <a:cubicBezTo>
                    <a:pt x="2640" y="5188"/>
                    <a:pt x="2679" y="5146"/>
                    <a:pt x="2686" y="5096"/>
                  </a:cubicBezTo>
                  <a:lnTo>
                    <a:pt x="2840" y="4935"/>
                  </a:lnTo>
                  <a:cubicBezTo>
                    <a:pt x="3197" y="4593"/>
                    <a:pt x="3536" y="4232"/>
                    <a:pt x="3847" y="3843"/>
                  </a:cubicBezTo>
                  <a:cubicBezTo>
                    <a:pt x="4000" y="3709"/>
                    <a:pt x="4147" y="3571"/>
                    <a:pt x="4243" y="3386"/>
                  </a:cubicBezTo>
                  <a:cubicBezTo>
                    <a:pt x="4342" y="3321"/>
                    <a:pt x="4462" y="3267"/>
                    <a:pt x="4512" y="3136"/>
                  </a:cubicBezTo>
                  <a:cubicBezTo>
                    <a:pt x="4535" y="3117"/>
                    <a:pt x="4550" y="3094"/>
                    <a:pt x="4550" y="3067"/>
                  </a:cubicBezTo>
                  <a:cubicBezTo>
                    <a:pt x="4650" y="2994"/>
                    <a:pt x="4731" y="2898"/>
                    <a:pt x="4788" y="2783"/>
                  </a:cubicBezTo>
                  <a:cubicBezTo>
                    <a:pt x="4819" y="2771"/>
                    <a:pt x="4838" y="2744"/>
                    <a:pt x="4842" y="2714"/>
                  </a:cubicBezTo>
                  <a:cubicBezTo>
                    <a:pt x="4845" y="2714"/>
                    <a:pt x="4849" y="2714"/>
                    <a:pt x="4852" y="2714"/>
                  </a:cubicBezTo>
                  <a:cubicBezTo>
                    <a:pt x="4902" y="2714"/>
                    <a:pt x="4943" y="2687"/>
                    <a:pt x="4961" y="2641"/>
                  </a:cubicBezTo>
                  <a:cubicBezTo>
                    <a:pt x="5272" y="2379"/>
                    <a:pt x="5530" y="2045"/>
                    <a:pt x="5707" y="1672"/>
                  </a:cubicBezTo>
                  <a:cubicBezTo>
                    <a:pt x="6056" y="1465"/>
                    <a:pt x="6210" y="1104"/>
                    <a:pt x="6402" y="773"/>
                  </a:cubicBezTo>
                  <a:cubicBezTo>
                    <a:pt x="6598" y="546"/>
                    <a:pt x="6498" y="251"/>
                    <a:pt x="6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41"/>
            <p:cNvSpPr/>
            <p:nvPr/>
          </p:nvSpPr>
          <p:spPr>
            <a:xfrm>
              <a:off x="5147446" y="251396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8" y="5"/>
                  </a:lnTo>
                  <a:cubicBezTo>
                    <a:pt x="8" y="5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41"/>
            <p:cNvSpPr/>
            <p:nvPr/>
          </p:nvSpPr>
          <p:spPr>
            <a:xfrm>
              <a:off x="5245190" y="25347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1392" h="1392" extrusionOk="0">
                  <a:moveTo>
                    <a:pt x="509" y="81"/>
                  </a:moveTo>
                  <a:cubicBezTo>
                    <a:pt x="461" y="81"/>
                    <a:pt x="415" y="88"/>
                    <a:pt x="377" y="127"/>
                  </a:cubicBezTo>
                  <a:cubicBezTo>
                    <a:pt x="89" y="504"/>
                    <a:pt x="174" y="973"/>
                    <a:pt x="1" y="1392"/>
                  </a:cubicBezTo>
                  <a:cubicBezTo>
                    <a:pt x="458" y="1392"/>
                    <a:pt x="462" y="1392"/>
                    <a:pt x="458" y="1061"/>
                  </a:cubicBezTo>
                  <a:cubicBezTo>
                    <a:pt x="458" y="980"/>
                    <a:pt x="439" y="896"/>
                    <a:pt x="477" y="819"/>
                  </a:cubicBezTo>
                  <a:cubicBezTo>
                    <a:pt x="627" y="734"/>
                    <a:pt x="569" y="558"/>
                    <a:pt x="642" y="435"/>
                  </a:cubicBezTo>
                  <a:lnTo>
                    <a:pt x="834" y="446"/>
                  </a:lnTo>
                  <a:cubicBezTo>
                    <a:pt x="893" y="464"/>
                    <a:pt x="950" y="471"/>
                    <a:pt x="1006" y="471"/>
                  </a:cubicBezTo>
                  <a:cubicBezTo>
                    <a:pt x="1136" y="471"/>
                    <a:pt x="1263" y="433"/>
                    <a:pt x="1392" y="392"/>
                  </a:cubicBezTo>
                  <a:cubicBezTo>
                    <a:pt x="1249" y="0"/>
                    <a:pt x="858" y="231"/>
                    <a:pt x="615" y="81"/>
                  </a:cubicBezTo>
                  <a:cubicBezTo>
                    <a:pt x="605" y="82"/>
                    <a:pt x="594" y="83"/>
                    <a:pt x="583" y="83"/>
                  </a:cubicBezTo>
                  <a:cubicBezTo>
                    <a:pt x="559" y="83"/>
                    <a:pt x="534" y="81"/>
                    <a:pt x="509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41"/>
            <p:cNvSpPr/>
            <p:nvPr/>
          </p:nvSpPr>
          <p:spPr>
            <a:xfrm>
              <a:off x="4827289" y="2812408"/>
              <a:ext cx="51648" cy="47988"/>
            </a:xfrm>
            <a:custGeom>
              <a:avLst/>
              <a:gdLst/>
              <a:ahLst/>
              <a:cxnLst/>
              <a:rect l="l" t="t" r="r" b="b"/>
              <a:pathLst>
                <a:path w="1665" h="1547" extrusionOk="0">
                  <a:moveTo>
                    <a:pt x="1502" y="0"/>
                  </a:moveTo>
                  <a:cubicBezTo>
                    <a:pt x="1291" y="0"/>
                    <a:pt x="1374" y="258"/>
                    <a:pt x="1241" y="332"/>
                  </a:cubicBezTo>
                  <a:cubicBezTo>
                    <a:pt x="1099" y="409"/>
                    <a:pt x="857" y="298"/>
                    <a:pt x="807" y="559"/>
                  </a:cubicBezTo>
                  <a:cubicBezTo>
                    <a:pt x="803" y="571"/>
                    <a:pt x="803" y="590"/>
                    <a:pt x="800" y="605"/>
                  </a:cubicBezTo>
                  <a:cubicBezTo>
                    <a:pt x="573" y="793"/>
                    <a:pt x="408" y="1059"/>
                    <a:pt x="131" y="1181"/>
                  </a:cubicBezTo>
                  <a:cubicBezTo>
                    <a:pt x="89" y="1193"/>
                    <a:pt x="50" y="1220"/>
                    <a:pt x="23" y="1258"/>
                  </a:cubicBezTo>
                  <a:cubicBezTo>
                    <a:pt x="12" y="1281"/>
                    <a:pt x="0" y="1312"/>
                    <a:pt x="4" y="1335"/>
                  </a:cubicBezTo>
                  <a:lnTo>
                    <a:pt x="473" y="1466"/>
                  </a:lnTo>
                  <a:cubicBezTo>
                    <a:pt x="498" y="1520"/>
                    <a:pt x="554" y="1547"/>
                    <a:pt x="614" y="1547"/>
                  </a:cubicBezTo>
                  <a:cubicBezTo>
                    <a:pt x="619" y="1547"/>
                    <a:pt x="623" y="1547"/>
                    <a:pt x="627" y="1547"/>
                  </a:cubicBezTo>
                  <a:cubicBezTo>
                    <a:pt x="665" y="1539"/>
                    <a:pt x="704" y="1512"/>
                    <a:pt x="727" y="1485"/>
                  </a:cubicBezTo>
                  <a:lnTo>
                    <a:pt x="742" y="1485"/>
                  </a:lnTo>
                  <a:cubicBezTo>
                    <a:pt x="750" y="1470"/>
                    <a:pt x="750" y="1454"/>
                    <a:pt x="746" y="1439"/>
                  </a:cubicBezTo>
                  <a:lnTo>
                    <a:pt x="750" y="1431"/>
                  </a:lnTo>
                  <a:cubicBezTo>
                    <a:pt x="753" y="1389"/>
                    <a:pt x="746" y="1351"/>
                    <a:pt x="730" y="1312"/>
                  </a:cubicBezTo>
                  <a:cubicBezTo>
                    <a:pt x="650" y="1224"/>
                    <a:pt x="531" y="1143"/>
                    <a:pt x="680" y="1016"/>
                  </a:cubicBezTo>
                  <a:cubicBezTo>
                    <a:pt x="865" y="959"/>
                    <a:pt x="1015" y="870"/>
                    <a:pt x="1065" y="670"/>
                  </a:cubicBezTo>
                  <a:lnTo>
                    <a:pt x="1061" y="667"/>
                  </a:lnTo>
                  <a:lnTo>
                    <a:pt x="1065" y="667"/>
                  </a:lnTo>
                  <a:cubicBezTo>
                    <a:pt x="1065" y="670"/>
                    <a:pt x="1072" y="670"/>
                    <a:pt x="1072" y="670"/>
                  </a:cubicBezTo>
                  <a:lnTo>
                    <a:pt x="1065" y="663"/>
                  </a:lnTo>
                  <a:cubicBezTo>
                    <a:pt x="1272" y="536"/>
                    <a:pt x="1534" y="471"/>
                    <a:pt x="1610" y="198"/>
                  </a:cubicBezTo>
                  <a:cubicBezTo>
                    <a:pt x="1657" y="152"/>
                    <a:pt x="1664" y="75"/>
                    <a:pt x="1618" y="29"/>
                  </a:cubicBezTo>
                  <a:cubicBezTo>
                    <a:pt x="1591" y="13"/>
                    <a:pt x="1557" y="6"/>
                    <a:pt x="1530" y="2"/>
                  </a:cubicBezTo>
                  <a:cubicBezTo>
                    <a:pt x="1520" y="1"/>
                    <a:pt x="1511" y="0"/>
                    <a:pt x="1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41"/>
            <p:cNvSpPr/>
            <p:nvPr/>
          </p:nvSpPr>
          <p:spPr>
            <a:xfrm>
              <a:off x="4921465" y="2649678"/>
              <a:ext cx="143902" cy="140986"/>
            </a:xfrm>
            <a:custGeom>
              <a:avLst/>
              <a:gdLst/>
              <a:ahLst/>
              <a:cxnLst/>
              <a:rect l="l" t="t" r="r" b="b"/>
              <a:pathLst>
                <a:path w="4639" h="4545" extrusionOk="0">
                  <a:moveTo>
                    <a:pt x="4320" y="1"/>
                  </a:moveTo>
                  <a:cubicBezTo>
                    <a:pt x="4002" y="1"/>
                    <a:pt x="3745" y="166"/>
                    <a:pt x="3485" y="325"/>
                  </a:cubicBezTo>
                  <a:cubicBezTo>
                    <a:pt x="3454" y="319"/>
                    <a:pt x="3423" y="316"/>
                    <a:pt x="3394" y="316"/>
                  </a:cubicBezTo>
                  <a:cubicBezTo>
                    <a:pt x="3114" y="316"/>
                    <a:pt x="2936" y="575"/>
                    <a:pt x="2686" y="644"/>
                  </a:cubicBezTo>
                  <a:lnTo>
                    <a:pt x="2475" y="725"/>
                  </a:lnTo>
                  <a:cubicBezTo>
                    <a:pt x="2167" y="860"/>
                    <a:pt x="1967" y="1109"/>
                    <a:pt x="1783" y="1371"/>
                  </a:cubicBezTo>
                  <a:cubicBezTo>
                    <a:pt x="1691" y="1390"/>
                    <a:pt x="1606" y="1444"/>
                    <a:pt x="1541" y="1513"/>
                  </a:cubicBezTo>
                  <a:cubicBezTo>
                    <a:pt x="1118" y="1755"/>
                    <a:pt x="884" y="2128"/>
                    <a:pt x="776" y="2596"/>
                  </a:cubicBezTo>
                  <a:cubicBezTo>
                    <a:pt x="661" y="2700"/>
                    <a:pt x="580" y="2831"/>
                    <a:pt x="507" y="2965"/>
                  </a:cubicBezTo>
                  <a:cubicBezTo>
                    <a:pt x="484" y="2984"/>
                    <a:pt x="469" y="3023"/>
                    <a:pt x="480" y="3050"/>
                  </a:cubicBezTo>
                  <a:lnTo>
                    <a:pt x="380" y="3438"/>
                  </a:lnTo>
                  <a:lnTo>
                    <a:pt x="265" y="3522"/>
                  </a:lnTo>
                  <a:cubicBezTo>
                    <a:pt x="292" y="3715"/>
                    <a:pt x="0" y="3814"/>
                    <a:pt x="127" y="4026"/>
                  </a:cubicBezTo>
                  <a:cubicBezTo>
                    <a:pt x="184" y="4156"/>
                    <a:pt x="215" y="4291"/>
                    <a:pt x="154" y="4429"/>
                  </a:cubicBezTo>
                  <a:lnTo>
                    <a:pt x="184" y="4545"/>
                  </a:lnTo>
                  <a:cubicBezTo>
                    <a:pt x="227" y="4537"/>
                    <a:pt x="254" y="4498"/>
                    <a:pt x="254" y="4452"/>
                  </a:cubicBezTo>
                  <a:cubicBezTo>
                    <a:pt x="288" y="4256"/>
                    <a:pt x="327" y="4060"/>
                    <a:pt x="361" y="3868"/>
                  </a:cubicBezTo>
                  <a:lnTo>
                    <a:pt x="500" y="3757"/>
                  </a:lnTo>
                  <a:cubicBezTo>
                    <a:pt x="665" y="3430"/>
                    <a:pt x="638" y="3038"/>
                    <a:pt x="845" y="2723"/>
                  </a:cubicBezTo>
                  <a:lnTo>
                    <a:pt x="880" y="2627"/>
                  </a:lnTo>
                  <a:cubicBezTo>
                    <a:pt x="1137" y="2297"/>
                    <a:pt x="1326" y="1897"/>
                    <a:pt x="1725" y="1682"/>
                  </a:cubicBezTo>
                  <a:cubicBezTo>
                    <a:pt x="1795" y="1663"/>
                    <a:pt x="1860" y="1617"/>
                    <a:pt x="1887" y="1544"/>
                  </a:cubicBezTo>
                  <a:cubicBezTo>
                    <a:pt x="2190" y="1424"/>
                    <a:pt x="2352" y="1136"/>
                    <a:pt x="2598" y="948"/>
                  </a:cubicBezTo>
                  <a:lnTo>
                    <a:pt x="2736" y="871"/>
                  </a:lnTo>
                  <a:cubicBezTo>
                    <a:pt x="3055" y="675"/>
                    <a:pt x="3435" y="660"/>
                    <a:pt x="3766" y="502"/>
                  </a:cubicBezTo>
                  <a:lnTo>
                    <a:pt x="4419" y="322"/>
                  </a:lnTo>
                  <a:lnTo>
                    <a:pt x="4638" y="283"/>
                  </a:lnTo>
                  <a:cubicBezTo>
                    <a:pt x="4627" y="199"/>
                    <a:pt x="4554" y="164"/>
                    <a:pt x="4481" y="145"/>
                  </a:cubicBezTo>
                  <a:lnTo>
                    <a:pt x="4381" y="3"/>
                  </a:lnTo>
                  <a:cubicBezTo>
                    <a:pt x="4360" y="1"/>
                    <a:pt x="4340" y="1"/>
                    <a:pt x="4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41"/>
            <p:cNvSpPr/>
            <p:nvPr/>
          </p:nvSpPr>
          <p:spPr>
            <a:xfrm>
              <a:off x="5483827" y="2745809"/>
              <a:ext cx="28166" cy="35022"/>
            </a:xfrm>
            <a:custGeom>
              <a:avLst/>
              <a:gdLst/>
              <a:ahLst/>
              <a:cxnLst/>
              <a:rect l="l" t="t" r="r" b="b"/>
              <a:pathLst>
                <a:path w="908" h="1129" extrusionOk="0">
                  <a:moveTo>
                    <a:pt x="773" y="1"/>
                  </a:moveTo>
                  <a:cubicBezTo>
                    <a:pt x="642" y="58"/>
                    <a:pt x="450" y="28"/>
                    <a:pt x="423" y="231"/>
                  </a:cubicBezTo>
                  <a:cubicBezTo>
                    <a:pt x="389" y="496"/>
                    <a:pt x="185" y="673"/>
                    <a:pt x="85" y="900"/>
                  </a:cubicBezTo>
                  <a:cubicBezTo>
                    <a:pt x="27" y="988"/>
                    <a:pt x="1" y="1073"/>
                    <a:pt x="135" y="1115"/>
                  </a:cubicBezTo>
                  <a:cubicBezTo>
                    <a:pt x="163" y="1124"/>
                    <a:pt x="189" y="1128"/>
                    <a:pt x="212" y="1128"/>
                  </a:cubicBezTo>
                  <a:cubicBezTo>
                    <a:pt x="299" y="1128"/>
                    <a:pt x="348" y="1067"/>
                    <a:pt x="354" y="958"/>
                  </a:cubicBezTo>
                  <a:cubicBezTo>
                    <a:pt x="527" y="692"/>
                    <a:pt x="642" y="389"/>
                    <a:pt x="873" y="158"/>
                  </a:cubicBezTo>
                  <a:cubicBezTo>
                    <a:pt x="907" y="62"/>
                    <a:pt x="888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41"/>
            <p:cNvSpPr/>
            <p:nvPr/>
          </p:nvSpPr>
          <p:spPr>
            <a:xfrm>
              <a:off x="5030284" y="2908633"/>
              <a:ext cx="64987" cy="71532"/>
            </a:xfrm>
            <a:custGeom>
              <a:avLst/>
              <a:gdLst/>
              <a:ahLst/>
              <a:cxnLst/>
              <a:rect l="l" t="t" r="r" b="b"/>
              <a:pathLst>
                <a:path w="2095" h="2306" extrusionOk="0">
                  <a:moveTo>
                    <a:pt x="1407" y="1438"/>
                  </a:moveTo>
                  <a:lnTo>
                    <a:pt x="1407" y="1438"/>
                  </a:lnTo>
                  <a:cubicBezTo>
                    <a:pt x="1422" y="1473"/>
                    <a:pt x="1434" y="1499"/>
                    <a:pt x="1445" y="1534"/>
                  </a:cubicBezTo>
                  <a:cubicBezTo>
                    <a:pt x="1426" y="1511"/>
                    <a:pt x="1411" y="1476"/>
                    <a:pt x="1407" y="1438"/>
                  </a:cubicBezTo>
                  <a:close/>
                  <a:moveTo>
                    <a:pt x="81" y="1"/>
                  </a:moveTo>
                  <a:lnTo>
                    <a:pt x="81" y="1"/>
                  </a:lnTo>
                  <a:cubicBezTo>
                    <a:pt x="0" y="377"/>
                    <a:pt x="312" y="427"/>
                    <a:pt x="542" y="554"/>
                  </a:cubicBezTo>
                  <a:cubicBezTo>
                    <a:pt x="838" y="804"/>
                    <a:pt x="1042" y="1131"/>
                    <a:pt x="1276" y="1434"/>
                  </a:cubicBezTo>
                  <a:cubicBezTo>
                    <a:pt x="1384" y="1645"/>
                    <a:pt x="1372" y="1937"/>
                    <a:pt x="1676" y="2018"/>
                  </a:cubicBezTo>
                  <a:cubicBezTo>
                    <a:pt x="1793" y="2099"/>
                    <a:pt x="1826" y="2305"/>
                    <a:pt x="2006" y="2305"/>
                  </a:cubicBezTo>
                  <a:cubicBezTo>
                    <a:pt x="2032" y="2305"/>
                    <a:pt x="2061" y="2301"/>
                    <a:pt x="2095" y="2291"/>
                  </a:cubicBezTo>
                  <a:cubicBezTo>
                    <a:pt x="2045" y="2064"/>
                    <a:pt x="1868" y="1964"/>
                    <a:pt x="1714" y="1841"/>
                  </a:cubicBezTo>
                  <a:cubicBezTo>
                    <a:pt x="1626" y="1749"/>
                    <a:pt x="1541" y="1661"/>
                    <a:pt x="1453" y="1572"/>
                  </a:cubicBezTo>
                  <a:cubicBezTo>
                    <a:pt x="1480" y="1526"/>
                    <a:pt x="1464" y="1476"/>
                    <a:pt x="1426" y="1449"/>
                  </a:cubicBezTo>
                  <a:cubicBezTo>
                    <a:pt x="1422" y="1446"/>
                    <a:pt x="1414" y="1446"/>
                    <a:pt x="1411" y="1446"/>
                  </a:cubicBezTo>
                  <a:lnTo>
                    <a:pt x="1414" y="1446"/>
                  </a:lnTo>
                  <a:cubicBezTo>
                    <a:pt x="1418" y="1419"/>
                    <a:pt x="1414" y="1384"/>
                    <a:pt x="1399" y="1361"/>
                  </a:cubicBezTo>
                  <a:cubicBezTo>
                    <a:pt x="1361" y="908"/>
                    <a:pt x="1022" y="692"/>
                    <a:pt x="700" y="458"/>
                  </a:cubicBezTo>
                  <a:cubicBezTo>
                    <a:pt x="500" y="297"/>
                    <a:pt x="323" y="97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41"/>
            <p:cNvSpPr/>
            <p:nvPr/>
          </p:nvSpPr>
          <p:spPr>
            <a:xfrm>
              <a:off x="5123499" y="2816627"/>
              <a:ext cx="36138" cy="28042"/>
            </a:xfrm>
            <a:custGeom>
              <a:avLst/>
              <a:gdLst/>
              <a:ahLst/>
              <a:cxnLst/>
              <a:rect l="l" t="t" r="r" b="b"/>
              <a:pathLst>
                <a:path w="1165" h="904" extrusionOk="0">
                  <a:moveTo>
                    <a:pt x="254" y="0"/>
                  </a:moveTo>
                  <a:cubicBezTo>
                    <a:pt x="212" y="0"/>
                    <a:pt x="173" y="19"/>
                    <a:pt x="150" y="58"/>
                  </a:cubicBezTo>
                  <a:cubicBezTo>
                    <a:pt x="146" y="81"/>
                    <a:pt x="135" y="104"/>
                    <a:pt x="127" y="131"/>
                  </a:cubicBezTo>
                  <a:cubicBezTo>
                    <a:pt x="135" y="192"/>
                    <a:pt x="154" y="242"/>
                    <a:pt x="215" y="258"/>
                  </a:cubicBezTo>
                  <a:lnTo>
                    <a:pt x="215" y="254"/>
                  </a:lnTo>
                  <a:cubicBezTo>
                    <a:pt x="223" y="350"/>
                    <a:pt x="408" y="454"/>
                    <a:pt x="223" y="561"/>
                  </a:cubicBezTo>
                  <a:cubicBezTo>
                    <a:pt x="207" y="577"/>
                    <a:pt x="180" y="585"/>
                    <a:pt x="154" y="585"/>
                  </a:cubicBezTo>
                  <a:cubicBezTo>
                    <a:pt x="149" y="585"/>
                    <a:pt x="144" y="585"/>
                    <a:pt x="139" y="584"/>
                  </a:cubicBezTo>
                  <a:cubicBezTo>
                    <a:pt x="93" y="588"/>
                    <a:pt x="43" y="607"/>
                    <a:pt x="0" y="634"/>
                  </a:cubicBezTo>
                  <a:cubicBezTo>
                    <a:pt x="72" y="796"/>
                    <a:pt x="115" y="865"/>
                    <a:pt x="176" y="865"/>
                  </a:cubicBezTo>
                  <a:cubicBezTo>
                    <a:pt x="213" y="865"/>
                    <a:pt x="257" y="840"/>
                    <a:pt x="319" y="796"/>
                  </a:cubicBezTo>
                  <a:cubicBezTo>
                    <a:pt x="481" y="677"/>
                    <a:pt x="569" y="508"/>
                    <a:pt x="615" y="312"/>
                  </a:cubicBezTo>
                  <a:cubicBezTo>
                    <a:pt x="972" y="354"/>
                    <a:pt x="884" y="654"/>
                    <a:pt x="919" y="903"/>
                  </a:cubicBezTo>
                  <a:cubicBezTo>
                    <a:pt x="1165" y="646"/>
                    <a:pt x="1092" y="431"/>
                    <a:pt x="934" y="212"/>
                  </a:cubicBezTo>
                  <a:cubicBezTo>
                    <a:pt x="896" y="185"/>
                    <a:pt x="861" y="158"/>
                    <a:pt x="826" y="127"/>
                  </a:cubicBezTo>
                  <a:cubicBezTo>
                    <a:pt x="803" y="123"/>
                    <a:pt x="780" y="116"/>
                    <a:pt x="753" y="104"/>
                  </a:cubicBezTo>
                  <a:cubicBezTo>
                    <a:pt x="711" y="119"/>
                    <a:pt x="665" y="119"/>
                    <a:pt x="634" y="158"/>
                  </a:cubicBezTo>
                  <a:cubicBezTo>
                    <a:pt x="581" y="100"/>
                    <a:pt x="492" y="96"/>
                    <a:pt x="434" y="35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41"/>
            <p:cNvSpPr/>
            <p:nvPr/>
          </p:nvSpPr>
          <p:spPr>
            <a:xfrm>
              <a:off x="5273698" y="2602310"/>
              <a:ext cx="83444" cy="63157"/>
            </a:xfrm>
            <a:custGeom>
              <a:avLst/>
              <a:gdLst/>
              <a:ahLst/>
              <a:cxnLst/>
              <a:rect l="l" t="t" r="r" b="b"/>
              <a:pathLst>
                <a:path w="2690" h="2036" extrusionOk="0">
                  <a:moveTo>
                    <a:pt x="173" y="0"/>
                  </a:moveTo>
                  <a:cubicBezTo>
                    <a:pt x="139" y="0"/>
                    <a:pt x="104" y="16"/>
                    <a:pt x="69" y="50"/>
                  </a:cubicBezTo>
                  <a:cubicBezTo>
                    <a:pt x="0" y="116"/>
                    <a:pt x="92" y="185"/>
                    <a:pt x="169" y="215"/>
                  </a:cubicBezTo>
                  <a:cubicBezTo>
                    <a:pt x="315" y="346"/>
                    <a:pt x="357" y="588"/>
                    <a:pt x="580" y="646"/>
                  </a:cubicBezTo>
                  <a:cubicBezTo>
                    <a:pt x="826" y="849"/>
                    <a:pt x="1011" y="1130"/>
                    <a:pt x="1287" y="1307"/>
                  </a:cubicBezTo>
                  <a:lnTo>
                    <a:pt x="2083" y="1825"/>
                  </a:lnTo>
                  <a:cubicBezTo>
                    <a:pt x="2316" y="1991"/>
                    <a:pt x="2379" y="2036"/>
                    <a:pt x="2508" y="2036"/>
                  </a:cubicBezTo>
                  <a:cubicBezTo>
                    <a:pt x="2556" y="2036"/>
                    <a:pt x="2612" y="2030"/>
                    <a:pt x="2690" y="2021"/>
                  </a:cubicBezTo>
                  <a:cubicBezTo>
                    <a:pt x="2517" y="1899"/>
                    <a:pt x="2386" y="1787"/>
                    <a:pt x="2217" y="1729"/>
                  </a:cubicBezTo>
                  <a:lnTo>
                    <a:pt x="1602" y="1272"/>
                  </a:lnTo>
                  <a:cubicBezTo>
                    <a:pt x="1306" y="1053"/>
                    <a:pt x="1072" y="746"/>
                    <a:pt x="730" y="569"/>
                  </a:cubicBezTo>
                  <a:lnTo>
                    <a:pt x="323" y="131"/>
                  </a:lnTo>
                  <a:cubicBezTo>
                    <a:pt x="288" y="50"/>
                    <a:pt x="23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41"/>
            <p:cNvSpPr/>
            <p:nvPr/>
          </p:nvSpPr>
          <p:spPr>
            <a:xfrm>
              <a:off x="4959465" y="2713517"/>
              <a:ext cx="74665" cy="162266"/>
            </a:xfrm>
            <a:custGeom>
              <a:avLst/>
              <a:gdLst/>
              <a:ahLst/>
              <a:cxnLst/>
              <a:rect l="l" t="t" r="r" b="b"/>
              <a:pathLst>
                <a:path w="2407" h="5231" extrusionOk="0">
                  <a:moveTo>
                    <a:pt x="1522" y="473"/>
                  </a:moveTo>
                  <a:lnTo>
                    <a:pt x="1522" y="473"/>
                  </a:lnTo>
                  <a:cubicBezTo>
                    <a:pt x="1521" y="476"/>
                    <a:pt x="1520" y="476"/>
                    <a:pt x="1520" y="476"/>
                  </a:cubicBezTo>
                  <a:cubicBezTo>
                    <a:pt x="1519" y="476"/>
                    <a:pt x="1520" y="473"/>
                    <a:pt x="1522" y="473"/>
                  </a:cubicBezTo>
                  <a:close/>
                  <a:moveTo>
                    <a:pt x="1522" y="473"/>
                  </a:moveTo>
                  <a:lnTo>
                    <a:pt x="1559" y="506"/>
                  </a:lnTo>
                  <a:lnTo>
                    <a:pt x="1559" y="506"/>
                  </a:lnTo>
                  <a:cubicBezTo>
                    <a:pt x="1542" y="496"/>
                    <a:pt x="1532" y="486"/>
                    <a:pt x="1522" y="473"/>
                  </a:cubicBezTo>
                  <a:close/>
                  <a:moveTo>
                    <a:pt x="2311" y="1"/>
                  </a:moveTo>
                  <a:cubicBezTo>
                    <a:pt x="1947" y="1"/>
                    <a:pt x="1643" y="159"/>
                    <a:pt x="1353" y="346"/>
                  </a:cubicBezTo>
                  <a:cubicBezTo>
                    <a:pt x="1273" y="389"/>
                    <a:pt x="1161" y="381"/>
                    <a:pt x="1123" y="492"/>
                  </a:cubicBezTo>
                  <a:cubicBezTo>
                    <a:pt x="1042" y="665"/>
                    <a:pt x="839" y="684"/>
                    <a:pt x="731" y="819"/>
                  </a:cubicBezTo>
                  <a:cubicBezTo>
                    <a:pt x="631" y="926"/>
                    <a:pt x="516" y="1023"/>
                    <a:pt x="450" y="1161"/>
                  </a:cubicBezTo>
                  <a:cubicBezTo>
                    <a:pt x="431" y="1176"/>
                    <a:pt x="420" y="1199"/>
                    <a:pt x="412" y="1226"/>
                  </a:cubicBezTo>
                  <a:cubicBezTo>
                    <a:pt x="277" y="1411"/>
                    <a:pt x="155" y="1591"/>
                    <a:pt x="197" y="1837"/>
                  </a:cubicBezTo>
                  <a:cubicBezTo>
                    <a:pt x="124" y="1956"/>
                    <a:pt x="116" y="2091"/>
                    <a:pt x="105" y="2225"/>
                  </a:cubicBezTo>
                  <a:cubicBezTo>
                    <a:pt x="1" y="2448"/>
                    <a:pt x="39" y="2663"/>
                    <a:pt x="139" y="2871"/>
                  </a:cubicBezTo>
                  <a:cubicBezTo>
                    <a:pt x="124" y="2948"/>
                    <a:pt x="155" y="3028"/>
                    <a:pt x="212" y="3082"/>
                  </a:cubicBezTo>
                  <a:cubicBezTo>
                    <a:pt x="235" y="3124"/>
                    <a:pt x="258" y="3163"/>
                    <a:pt x="281" y="3205"/>
                  </a:cubicBezTo>
                  <a:cubicBezTo>
                    <a:pt x="481" y="3409"/>
                    <a:pt x="224" y="3639"/>
                    <a:pt x="331" y="3851"/>
                  </a:cubicBezTo>
                  <a:cubicBezTo>
                    <a:pt x="327" y="3878"/>
                    <a:pt x="327" y="3912"/>
                    <a:pt x="331" y="3943"/>
                  </a:cubicBezTo>
                  <a:cubicBezTo>
                    <a:pt x="370" y="4174"/>
                    <a:pt x="466" y="4362"/>
                    <a:pt x="696" y="4446"/>
                  </a:cubicBezTo>
                  <a:cubicBezTo>
                    <a:pt x="739" y="4481"/>
                    <a:pt x="773" y="4519"/>
                    <a:pt x="800" y="4562"/>
                  </a:cubicBezTo>
                  <a:cubicBezTo>
                    <a:pt x="961" y="4727"/>
                    <a:pt x="1058" y="4957"/>
                    <a:pt x="1311" y="5004"/>
                  </a:cubicBezTo>
                  <a:cubicBezTo>
                    <a:pt x="1396" y="5226"/>
                    <a:pt x="1603" y="5199"/>
                    <a:pt x="1780" y="5230"/>
                  </a:cubicBezTo>
                  <a:lnTo>
                    <a:pt x="1807" y="5119"/>
                  </a:lnTo>
                  <a:cubicBezTo>
                    <a:pt x="1791" y="5100"/>
                    <a:pt x="1768" y="5084"/>
                    <a:pt x="1742" y="5084"/>
                  </a:cubicBezTo>
                  <a:cubicBezTo>
                    <a:pt x="1530" y="4869"/>
                    <a:pt x="1288" y="4696"/>
                    <a:pt x="1046" y="4519"/>
                  </a:cubicBezTo>
                  <a:cubicBezTo>
                    <a:pt x="819" y="4350"/>
                    <a:pt x="589" y="4181"/>
                    <a:pt x="512" y="3885"/>
                  </a:cubicBezTo>
                  <a:cubicBezTo>
                    <a:pt x="561" y="3827"/>
                    <a:pt x="614" y="3774"/>
                    <a:pt x="675" y="3774"/>
                  </a:cubicBezTo>
                  <a:cubicBezTo>
                    <a:pt x="710" y="3774"/>
                    <a:pt x="748" y="3792"/>
                    <a:pt x="789" y="3835"/>
                  </a:cubicBezTo>
                  <a:cubicBezTo>
                    <a:pt x="931" y="3985"/>
                    <a:pt x="1107" y="4100"/>
                    <a:pt x="1307" y="4174"/>
                  </a:cubicBezTo>
                  <a:cubicBezTo>
                    <a:pt x="1330" y="4193"/>
                    <a:pt x="1357" y="4212"/>
                    <a:pt x="1388" y="4223"/>
                  </a:cubicBezTo>
                  <a:cubicBezTo>
                    <a:pt x="1424" y="4244"/>
                    <a:pt x="1463" y="4280"/>
                    <a:pt x="1501" y="4280"/>
                  </a:cubicBezTo>
                  <a:cubicBezTo>
                    <a:pt x="1520" y="4280"/>
                    <a:pt x="1539" y="4271"/>
                    <a:pt x="1557" y="4247"/>
                  </a:cubicBezTo>
                  <a:cubicBezTo>
                    <a:pt x="1599" y="4177"/>
                    <a:pt x="1538" y="4127"/>
                    <a:pt x="1480" y="4100"/>
                  </a:cubicBezTo>
                  <a:cubicBezTo>
                    <a:pt x="1434" y="4081"/>
                    <a:pt x="1388" y="4066"/>
                    <a:pt x="1338" y="4054"/>
                  </a:cubicBezTo>
                  <a:cubicBezTo>
                    <a:pt x="1280" y="3924"/>
                    <a:pt x="1157" y="3866"/>
                    <a:pt x="1050" y="3789"/>
                  </a:cubicBezTo>
                  <a:cubicBezTo>
                    <a:pt x="777" y="3593"/>
                    <a:pt x="550" y="3351"/>
                    <a:pt x="435" y="3028"/>
                  </a:cubicBezTo>
                  <a:cubicBezTo>
                    <a:pt x="416" y="2963"/>
                    <a:pt x="366" y="2909"/>
                    <a:pt x="297" y="2886"/>
                  </a:cubicBezTo>
                  <a:cubicBezTo>
                    <a:pt x="289" y="2410"/>
                    <a:pt x="374" y="1949"/>
                    <a:pt x="485" y="1488"/>
                  </a:cubicBezTo>
                  <a:cubicBezTo>
                    <a:pt x="696" y="1315"/>
                    <a:pt x="800" y="1038"/>
                    <a:pt x="1058" y="903"/>
                  </a:cubicBezTo>
                  <a:cubicBezTo>
                    <a:pt x="1123" y="884"/>
                    <a:pt x="1177" y="830"/>
                    <a:pt x="1200" y="761"/>
                  </a:cubicBezTo>
                  <a:lnTo>
                    <a:pt x="1430" y="565"/>
                  </a:lnTo>
                  <a:cubicBezTo>
                    <a:pt x="1443" y="570"/>
                    <a:pt x="1455" y="572"/>
                    <a:pt x="1466" y="572"/>
                  </a:cubicBezTo>
                  <a:cubicBezTo>
                    <a:pt x="1508" y="572"/>
                    <a:pt x="1538" y="542"/>
                    <a:pt x="1568" y="512"/>
                  </a:cubicBezTo>
                  <a:lnTo>
                    <a:pt x="1568" y="512"/>
                  </a:lnTo>
                  <a:cubicBezTo>
                    <a:pt x="1570" y="512"/>
                    <a:pt x="1572" y="512"/>
                    <a:pt x="1574" y="512"/>
                  </a:cubicBezTo>
                  <a:cubicBezTo>
                    <a:pt x="1623" y="512"/>
                    <a:pt x="1661" y="482"/>
                    <a:pt x="1672" y="431"/>
                  </a:cubicBezTo>
                  <a:cubicBezTo>
                    <a:pt x="1681" y="434"/>
                    <a:pt x="1690" y="436"/>
                    <a:pt x="1700" y="436"/>
                  </a:cubicBezTo>
                  <a:cubicBezTo>
                    <a:pt x="1721" y="436"/>
                    <a:pt x="1744" y="428"/>
                    <a:pt x="1765" y="415"/>
                  </a:cubicBezTo>
                  <a:cubicBezTo>
                    <a:pt x="1987" y="316"/>
                    <a:pt x="2341" y="408"/>
                    <a:pt x="2406" y="4"/>
                  </a:cubicBezTo>
                  <a:cubicBezTo>
                    <a:pt x="2374" y="2"/>
                    <a:pt x="2342" y="1"/>
                    <a:pt x="2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41"/>
            <p:cNvSpPr/>
            <p:nvPr/>
          </p:nvSpPr>
          <p:spPr>
            <a:xfrm>
              <a:off x="5273791" y="2936395"/>
              <a:ext cx="106119" cy="82296"/>
            </a:xfrm>
            <a:custGeom>
              <a:avLst/>
              <a:gdLst/>
              <a:ahLst/>
              <a:cxnLst/>
              <a:rect l="l" t="t" r="r" b="b"/>
              <a:pathLst>
                <a:path w="3421" h="2653" extrusionOk="0">
                  <a:moveTo>
                    <a:pt x="2735" y="1"/>
                  </a:moveTo>
                  <a:cubicBezTo>
                    <a:pt x="2690" y="1"/>
                    <a:pt x="2687" y="68"/>
                    <a:pt x="2687" y="105"/>
                  </a:cubicBezTo>
                  <a:cubicBezTo>
                    <a:pt x="2687" y="278"/>
                    <a:pt x="2633" y="431"/>
                    <a:pt x="2575" y="589"/>
                  </a:cubicBezTo>
                  <a:lnTo>
                    <a:pt x="2579" y="589"/>
                  </a:lnTo>
                  <a:cubicBezTo>
                    <a:pt x="2364" y="785"/>
                    <a:pt x="2099" y="923"/>
                    <a:pt x="1907" y="1150"/>
                  </a:cubicBezTo>
                  <a:cubicBezTo>
                    <a:pt x="1904" y="1150"/>
                    <a:pt x="1900" y="1150"/>
                    <a:pt x="1897" y="1150"/>
                  </a:cubicBezTo>
                  <a:cubicBezTo>
                    <a:pt x="1748" y="1150"/>
                    <a:pt x="1627" y="1236"/>
                    <a:pt x="1496" y="1281"/>
                  </a:cubicBezTo>
                  <a:cubicBezTo>
                    <a:pt x="1496" y="1392"/>
                    <a:pt x="1557" y="1465"/>
                    <a:pt x="1638" y="1527"/>
                  </a:cubicBezTo>
                  <a:lnTo>
                    <a:pt x="1980" y="1396"/>
                  </a:lnTo>
                  <a:cubicBezTo>
                    <a:pt x="2260" y="1223"/>
                    <a:pt x="2606" y="1112"/>
                    <a:pt x="2652" y="716"/>
                  </a:cubicBezTo>
                  <a:cubicBezTo>
                    <a:pt x="2837" y="724"/>
                    <a:pt x="2975" y="831"/>
                    <a:pt x="3113" y="931"/>
                  </a:cubicBezTo>
                  <a:lnTo>
                    <a:pt x="3183" y="1054"/>
                  </a:lnTo>
                  <a:cubicBezTo>
                    <a:pt x="3133" y="1296"/>
                    <a:pt x="2894" y="1388"/>
                    <a:pt x="2779" y="1577"/>
                  </a:cubicBezTo>
                  <a:cubicBezTo>
                    <a:pt x="2510" y="1780"/>
                    <a:pt x="2230" y="1980"/>
                    <a:pt x="1907" y="2103"/>
                  </a:cubicBezTo>
                  <a:cubicBezTo>
                    <a:pt x="1889" y="2101"/>
                    <a:pt x="1871" y="2101"/>
                    <a:pt x="1853" y="2101"/>
                  </a:cubicBezTo>
                  <a:cubicBezTo>
                    <a:pt x="1671" y="2101"/>
                    <a:pt x="1502" y="2186"/>
                    <a:pt x="1330" y="2249"/>
                  </a:cubicBezTo>
                  <a:lnTo>
                    <a:pt x="1157" y="2253"/>
                  </a:lnTo>
                  <a:cubicBezTo>
                    <a:pt x="1112" y="2261"/>
                    <a:pt x="1065" y="2263"/>
                    <a:pt x="1019" y="2263"/>
                  </a:cubicBezTo>
                  <a:cubicBezTo>
                    <a:pt x="977" y="2263"/>
                    <a:pt x="934" y="2261"/>
                    <a:pt x="892" y="2261"/>
                  </a:cubicBezTo>
                  <a:cubicBezTo>
                    <a:pt x="798" y="2261"/>
                    <a:pt x="705" y="2269"/>
                    <a:pt x="616" y="2318"/>
                  </a:cubicBezTo>
                  <a:lnTo>
                    <a:pt x="520" y="2311"/>
                  </a:lnTo>
                  <a:cubicBezTo>
                    <a:pt x="397" y="2291"/>
                    <a:pt x="266" y="2261"/>
                    <a:pt x="139" y="2253"/>
                  </a:cubicBezTo>
                  <a:cubicBezTo>
                    <a:pt x="135" y="2253"/>
                    <a:pt x="130" y="2252"/>
                    <a:pt x="126" y="2252"/>
                  </a:cubicBezTo>
                  <a:cubicBezTo>
                    <a:pt x="65" y="2252"/>
                    <a:pt x="4" y="2278"/>
                    <a:pt x="1" y="2353"/>
                  </a:cubicBezTo>
                  <a:cubicBezTo>
                    <a:pt x="1" y="2403"/>
                    <a:pt x="24" y="2445"/>
                    <a:pt x="62" y="2472"/>
                  </a:cubicBezTo>
                  <a:cubicBezTo>
                    <a:pt x="143" y="2515"/>
                    <a:pt x="224" y="2551"/>
                    <a:pt x="297" y="2551"/>
                  </a:cubicBezTo>
                  <a:cubicBezTo>
                    <a:pt x="380" y="2551"/>
                    <a:pt x="453" y="2505"/>
                    <a:pt x="504" y="2372"/>
                  </a:cubicBezTo>
                  <a:lnTo>
                    <a:pt x="543" y="2395"/>
                  </a:lnTo>
                  <a:lnTo>
                    <a:pt x="593" y="2391"/>
                  </a:lnTo>
                  <a:cubicBezTo>
                    <a:pt x="717" y="2561"/>
                    <a:pt x="877" y="2609"/>
                    <a:pt x="1047" y="2609"/>
                  </a:cubicBezTo>
                  <a:cubicBezTo>
                    <a:pt x="1146" y="2609"/>
                    <a:pt x="1247" y="2593"/>
                    <a:pt x="1346" y="2576"/>
                  </a:cubicBezTo>
                  <a:cubicBezTo>
                    <a:pt x="1569" y="2530"/>
                    <a:pt x="1742" y="2387"/>
                    <a:pt x="1868" y="2203"/>
                  </a:cubicBezTo>
                  <a:lnTo>
                    <a:pt x="1876" y="2199"/>
                  </a:lnTo>
                  <a:lnTo>
                    <a:pt x="1876" y="2199"/>
                  </a:lnTo>
                  <a:cubicBezTo>
                    <a:pt x="1857" y="2295"/>
                    <a:pt x="1845" y="2391"/>
                    <a:pt x="1841" y="2487"/>
                  </a:cubicBezTo>
                  <a:cubicBezTo>
                    <a:pt x="1841" y="2602"/>
                    <a:pt x="1927" y="2653"/>
                    <a:pt x="2026" y="2653"/>
                  </a:cubicBezTo>
                  <a:cubicBezTo>
                    <a:pt x="2030" y="2653"/>
                    <a:pt x="2034" y="2653"/>
                    <a:pt x="2037" y="2653"/>
                  </a:cubicBezTo>
                  <a:cubicBezTo>
                    <a:pt x="2183" y="2641"/>
                    <a:pt x="2107" y="2545"/>
                    <a:pt x="2099" y="2480"/>
                  </a:cubicBezTo>
                  <a:cubicBezTo>
                    <a:pt x="2072" y="2345"/>
                    <a:pt x="2226" y="2368"/>
                    <a:pt x="2276" y="2287"/>
                  </a:cubicBezTo>
                  <a:lnTo>
                    <a:pt x="2668" y="1969"/>
                  </a:lnTo>
                  <a:cubicBezTo>
                    <a:pt x="2921" y="1896"/>
                    <a:pt x="3048" y="1661"/>
                    <a:pt x="3229" y="1504"/>
                  </a:cubicBezTo>
                  <a:cubicBezTo>
                    <a:pt x="3382" y="1365"/>
                    <a:pt x="3421" y="1139"/>
                    <a:pt x="3325" y="954"/>
                  </a:cubicBezTo>
                  <a:lnTo>
                    <a:pt x="3321" y="954"/>
                  </a:lnTo>
                  <a:cubicBezTo>
                    <a:pt x="3329" y="831"/>
                    <a:pt x="3286" y="743"/>
                    <a:pt x="3152" y="724"/>
                  </a:cubicBezTo>
                  <a:lnTo>
                    <a:pt x="3002" y="581"/>
                  </a:lnTo>
                  <a:cubicBezTo>
                    <a:pt x="2971" y="489"/>
                    <a:pt x="2791" y="431"/>
                    <a:pt x="2929" y="293"/>
                  </a:cubicBezTo>
                  <a:cubicBezTo>
                    <a:pt x="2933" y="236"/>
                    <a:pt x="2906" y="182"/>
                    <a:pt x="2871" y="143"/>
                  </a:cubicBezTo>
                  <a:cubicBezTo>
                    <a:pt x="2833" y="97"/>
                    <a:pt x="2802" y="20"/>
                    <a:pt x="2756" y="5"/>
                  </a:cubicBezTo>
                  <a:cubicBezTo>
                    <a:pt x="2748" y="2"/>
                    <a:pt x="2741" y="1"/>
                    <a:pt x="2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41"/>
            <p:cNvSpPr/>
            <p:nvPr/>
          </p:nvSpPr>
          <p:spPr>
            <a:xfrm>
              <a:off x="5165221" y="2966919"/>
              <a:ext cx="57945" cy="51865"/>
            </a:xfrm>
            <a:custGeom>
              <a:avLst/>
              <a:gdLst/>
              <a:ahLst/>
              <a:cxnLst/>
              <a:rect l="l" t="t" r="r" b="b"/>
              <a:pathLst>
                <a:path w="1868" h="1672" extrusionOk="0">
                  <a:moveTo>
                    <a:pt x="262" y="1"/>
                  </a:moveTo>
                  <a:cubicBezTo>
                    <a:pt x="0" y="178"/>
                    <a:pt x="0" y="178"/>
                    <a:pt x="250" y="304"/>
                  </a:cubicBezTo>
                  <a:cubicBezTo>
                    <a:pt x="292" y="324"/>
                    <a:pt x="342" y="335"/>
                    <a:pt x="388" y="347"/>
                  </a:cubicBezTo>
                  <a:cubicBezTo>
                    <a:pt x="465" y="293"/>
                    <a:pt x="569" y="289"/>
                    <a:pt x="646" y="228"/>
                  </a:cubicBezTo>
                  <a:lnTo>
                    <a:pt x="799" y="443"/>
                  </a:lnTo>
                  <a:lnTo>
                    <a:pt x="838" y="458"/>
                  </a:lnTo>
                  <a:lnTo>
                    <a:pt x="880" y="462"/>
                  </a:lnTo>
                  <a:lnTo>
                    <a:pt x="896" y="481"/>
                  </a:lnTo>
                  <a:cubicBezTo>
                    <a:pt x="889" y="518"/>
                    <a:pt x="900" y="540"/>
                    <a:pt x="936" y="540"/>
                  </a:cubicBezTo>
                  <a:cubicBezTo>
                    <a:pt x="941" y="540"/>
                    <a:pt x="947" y="540"/>
                    <a:pt x="953" y="539"/>
                  </a:cubicBezTo>
                  <a:lnTo>
                    <a:pt x="1226" y="854"/>
                  </a:lnTo>
                  <a:cubicBezTo>
                    <a:pt x="1230" y="888"/>
                    <a:pt x="1234" y="923"/>
                    <a:pt x="1234" y="954"/>
                  </a:cubicBezTo>
                  <a:cubicBezTo>
                    <a:pt x="1207" y="1350"/>
                    <a:pt x="1364" y="1592"/>
                    <a:pt x="1729" y="1669"/>
                  </a:cubicBezTo>
                  <a:cubicBezTo>
                    <a:pt x="1740" y="1671"/>
                    <a:pt x="1751" y="1672"/>
                    <a:pt x="1760" y="1672"/>
                  </a:cubicBezTo>
                  <a:cubicBezTo>
                    <a:pt x="1838" y="1672"/>
                    <a:pt x="1868" y="1605"/>
                    <a:pt x="1772" y="1526"/>
                  </a:cubicBezTo>
                  <a:lnTo>
                    <a:pt x="1683" y="1499"/>
                  </a:lnTo>
                  <a:cubicBezTo>
                    <a:pt x="1426" y="1288"/>
                    <a:pt x="1368" y="1015"/>
                    <a:pt x="1434" y="700"/>
                  </a:cubicBezTo>
                  <a:cubicBezTo>
                    <a:pt x="1403" y="700"/>
                    <a:pt x="1376" y="693"/>
                    <a:pt x="1349" y="677"/>
                  </a:cubicBezTo>
                  <a:lnTo>
                    <a:pt x="1268" y="562"/>
                  </a:lnTo>
                  <a:cubicBezTo>
                    <a:pt x="1234" y="489"/>
                    <a:pt x="1172" y="439"/>
                    <a:pt x="1095" y="424"/>
                  </a:cubicBezTo>
                  <a:lnTo>
                    <a:pt x="1092" y="420"/>
                  </a:lnTo>
                  <a:cubicBezTo>
                    <a:pt x="1068" y="331"/>
                    <a:pt x="992" y="297"/>
                    <a:pt x="922" y="254"/>
                  </a:cubicBezTo>
                  <a:cubicBezTo>
                    <a:pt x="888" y="216"/>
                    <a:pt x="861" y="174"/>
                    <a:pt x="811" y="158"/>
                  </a:cubicBezTo>
                  <a:lnTo>
                    <a:pt x="657" y="116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41"/>
            <p:cNvSpPr/>
            <p:nvPr/>
          </p:nvSpPr>
          <p:spPr>
            <a:xfrm>
              <a:off x="5483021" y="2597254"/>
              <a:ext cx="44948" cy="64925"/>
            </a:xfrm>
            <a:custGeom>
              <a:avLst/>
              <a:gdLst/>
              <a:ahLst/>
              <a:cxnLst/>
              <a:rect l="l" t="t" r="r" b="b"/>
              <a:pathLst>
                <a:path w="1449" h="2093" extrusionOk="0">
                  <a:moveTo>
                    <a:pt x="334" y="755"/>
                  </a:moveTo>
                  <a:cubicBezTo>
                    <a:pt x="353" y="797"/>
                    <a:pt x="365" y="843"/>
                    <a:pt x="372" y="890"/>
                  </a:cubicBezTo>
                  <a:lnTo>
                    <a:pt x="334" y="755"/>
                  </a:lnTo>
                  <a:close/>
                  <a:moveTo>
                    <a:pt x="919" y="1"/>
                  </a:moveTo>
                  <a:cubicBezTo>
                    <a:pt x="878" y="1"/>
                    <a:pt x="834" y="5"/>
                    <a:pt x="787" y="13"/>
                  </a:cubicBezTo>
                  <a:cubicBezTo>
                    <a:pt x="511" y="133"/>
                    <a:pt x="353" y="340"/>
                    <a:pt x="346" y="651"/>
                  </a:cubicBezTo>
                  <a:lnTo>
                    <a:pt x="334" y="755"/>
                  </a:lnTo>
                  <a:cubicBezTo>
                    <a:pt x="319" y="801"/>
                    <a:pt x="334" y="855"/>
                    <a:pt x="372" y="893"/>
                  </a:cubicBezTo>
                  <a:cubicBezTo>
                    <a:pt x="334" y="989"/>
                    <a:pt x="384" y="1139"/>
                    <a:pt x="211" y="1155"/>
                  </a:cubicBezTo>
                  <a:cubicBezTo>
                    <a:pt x="194" y="1148"/>
                    <a:pt x="175" y="1145"/>
                    <a:pt x="156" y="1145"/>
                  </a:cubicBezTo>
                  <a:cubicBezTo>
                    <a:pt x="78" y="1145"/>
                    <a:pt x="0" y="1195"/>
                    <a:pt x="34" y="1235"/>
                  </a:cubicBezTo>
                  <a:cubicBezTo>
                    <a:pt x="261" y="1504"/>
                    <a:pt x="492" y="1758"/>
                    <a:pt x="664" y="2065"/>
                  </a:cubicBezTo>
                  <a:cubicBezTo>
                    <a:pt x="676" y="2085"/>
                    <a:pt x="693" y="2093"/>
                    <a:pt x="713" y="2093"/>
                  </a:cubicBezTo>
                  <a:cubicBezTo>
                    <a:pt x="751" y="2093"/>
                    <a:pt x="799" y="2064"/>
                    <a:pt x="837" y="2038"/>
                  </a:cubicBezTo>
                  <a:cubicBezTo>
                    <a:pt x="922" y="1981"/>
                    <a:pt x="868" y="1935"/>
                    <a:pt x="834" y="1885"/>
                  </a:cubicBezTo>
                  <a:cubicBezTo>
                    <a:pt x="711" y="1723"/>
                    <a:pt x="591" y="1562"/>
                    <a:pt x="476" y="1397"/>
                  </a:cubicBezTo>
                  <a:cubicBezTo>
                    <a:pt x="516" y="1384"/>
                    <a:pt x="555" y="1379"/>
                    <a:pt x="594" y="1379"/>
                  </a:cubicBezTo>
                  <a:cubicBezTo>
                    <a:pt x="727" y="1379"/>
                    <a:pt x="860" y="1436"/>
                    <a:pt x="993" y="1436"/>
                  </a:cubicBezTo>
                  <a:cubicBezTo>
                    <a:pt x="1021" y="1436"/>
                    <a:pt x="1048" y="1433"/>
                    <a:pt x="1076" y="1427"/>
                  </a:cubicBezTo>
                  <a:cubicBezTo>
                    <a:pt x="1087" y="1281"/>
                    <a:pt x="1029" y="1256"/>
                    <a:pt x="955" y="1256"/>
                  </a:cubicBezTo>
                  <a:cubicBezTo>
                    <a:pt x="914" y="1256"/>
                    <a:pt x="869" y="1263"/>
                    <a:pt x="828" y="1263"/>
                  </a:cubicBezTo>
                  <a:cubicBezTo>
                    <a:pt x="819" y="1263"/>
                    <a:pt x="811" y="1263"/>
                    <a:pt x="803" y="1262"/>
                  </a:cubicBezTo>
                  <a:cubicBezTo>
                    <a:pt x="499" y="1174"/>
                    <a:pt x="611" y="886"/>
                    <a:pt x="526" y="694"/>
                  </a:cubicBezTo>
                  <a:cubicBezTo>
                    <a:pt x="591" y="478"/>
                    <a:pt x="645" y="259"/>
                    <a:pt x="891" y="163"/>
                  </a:cubicBezTo>
                  <a:cubicBezTo>
                    <a:pt x="1072" y="182"/>
                    <a:pt x="1229" y="294"/>
                    <a:pt x="1318" y="455"/>
                  </a:cubicBezTo>
                  <a:cubicBezTo>
                    <a:pt x="1348" y="473"/>
                    <a:pt x="1374" y="483"/>
                    <a:pt x="1394" y="483"/>
                  </a:cubicBezTo>
                  <a:cubicBezTo>
                    <a:pt x="1430" y="483"/>
                    <a:pt x="1448" y="452"/>
                    <a:pt x="1441" y="382"/>
                  </a:cubicBezTo>
                  <a:cubicBezTo>
                    <a:pt x="1336" y="142"/>
                    <a:pt x="1166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41"/>
            <p:cNvSpPr/>
            <p:nvPr/>
          </p:nvSpPr>
          <p:spPr>
            <a:xfrm>
              <a:off x="4885699" y="3054333"/>
              <a:ext cx="22676" cy="15200"/>
            </a:xfrm>
            <a:custGeom>
              <a:avLst/>
              <a:gdLst/>
              <a:ahLst/>
              <a:cxnLst/>
              <a:rect l="l" t="t" r="r" b="b"/>
              <a:pathLst>
                <a:path w="731" h="490" extrusionOk="0">
                  <a:moveTo>
                    <a:pt x="155" y="1"/>
                  </a:moveTo>
                  <a:cubicBezTo>
                    <a:pt x="129" y="1"/>
                    <a:pt x="103" y="9"/>
                    <a:pt x="81" y="26"/>
                  </a:cubicBezTo>
                  <a:cubicBezTo>
                    <a:pt x="23" y="57"/>
                    <a:pt x="0" y="130"/>
                    <a:pt x="19" y="195"/>
                  </a:cubicBezTo>
                  <a:cubicBezTo>
                    <a:pt x="43" y="302"/>
                    <a:pt x="57" y="454"/>
                    <a:pt x="175" y="454"/>
                  </a:cubicBezTo>
                  <a:cubicBezTo>
                    <a:pt x="193" y="454"/>
                    <a:pt x="214" y="450"/>
                    <a:pt x="238" y="441"/>
                  </a:cubicBezTo>
                  <a:cubicBezTo>
                    <a:pt x="266" y="432"/>
                    <a:pt x="293" y="429"/>
                    <a:pt x="318" y="429"/>
                  </a:cubicBezTo>
                  <a:cubicBezTo>
                    <a:pt x="423" y="429"/>
                    <a:pt x="511" y="489"/>
                    <a:pt x="617" y="489"/>
                  </a:cubicBezTo>
                  <a:cubicBezTo>
                    <a:pt x="652" y="489"/>
                    <a:pt x="690" y="482"/>
                    <a:pt x="730" y="464"/>
                  </a:cubicBezTo>
                  <a:cubicBezTo>
                    <a:pt x="519" y="357"/>
                    <a:pt x="388" y="203"/>
                    <a:pt x="254" y="49"/>
                  </a:cubicBezTo>
                  <a:cubicBezTo>
                    <a:pt x="229" y="18"/>
                    <a:pt x="192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41"/>
            <p:cNvSpPr/>
            <p:nvPr/>
          </p:nvSpPr>
          <p:spPr>
            <a:xfrm>
              <a:off x="4843978" y="2999366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lnTo>
                    <a:pt x="4" y="12"/>
                  </a:lnTo>
                  <a:cubicBezTo>
                    <a:pt x="4" y="8"/>
                    <a:pt x="4" y="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41"/>
            <p:cNvSpPr/>
            <p:nvPr/>
          </p:nvSpPr>
          <p:spPr>
            <a:xfrm>
              <a:off x="5095364" y="2965864"/>
              <a:ext cx="32695" cy="17899"/>
            </a:xfrm>
            <a:custGeom>
              <a:avLst/>
              <a:gdLst/>
              <a:ahLst/>
              <a:cxnLst/>
              <a:rect l="l" t="t" r="r" b="b"/>
              <a:pathLst>
                <a:path w="1054" h="577" extrusionOk="0">
                  <a:moveTo>
                    <a:pt x="0" y="0"/>
                  </a:moveTo>
                  <a:cubicBezTo>
                    <a:pt x="285" y="473"/>
                    <a:pt x="654" y="561"/>
                    <a:pt x="1053" y="577"/>
                  </a:cubicBezTo>
                  <a:cubicBezTo>
                    <a:pt x="731" y="338"/>
                    <a:pt x="381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41"/>
            <p:cNvSpPr/>
            <p:nvPr/>
          </p:nvSpPr>
          <p:spPr>
            <a:xfrm>
              <a:off x="5124678" y="2919055"/>
              <a:ext cx="43428" cy="30027"/>
            </a:xfrm>
            <a:custGeom>
              <a:avLst/>
              <a:gdLst/>
              <a:ahLst/>
              <a:cxnLst/>
              <a:rect l="l" t="t" r="r" b="b"/>
              <a:pathLst>
                <a:path w="1400" h="968" extrusionOk="0">
                  <a:moveTo>
                    <a:pt x="380" y="0"/>
                  </a:moveTo>
                  <a:cubicBezTo>
                    <a:pt x="332" y="0"/>
                    <a:pt x="279" y="42"/>
                    <a:pt x="250" y="103"/>
                  </a:cubicBezTo>
                  <a:cubicBezTo>
                    <a:pt x="97" y="237"/>
                    <a:pt x="1" y="387"/>
                    <a:pt x="131" y="587"/>
                  </a:cubicBezTo>
                  <a:cubicBezTo>
                    <a:pt x="212" y="725"/>
                    <a:pt x="366" y="779"/>
                    <a:pt x="485" y="871"/>
                  </a:cubicBezTo>
                  <a:cubicBezTo>
                    <a:pt x="513" y="860"/>
                    <a:pt x="542" y="856"/>
                    <a:pt x="570" y="856"/>
                  </a:cubicBezTo>
                  <a:cubicBezTo>
                    <a:pt x="664" y="856"/>
                    <a:pt x="755" y="906"/>
                    <a:pt x="848" y="906"/>
                  </a:cubicBezTo>
                  <a:cubicBezTo>
                    <a:pt x="868" y="906"/>
                    <a:pt x="888" y="904"/>
                    <a:pt x="908" y="898"/>
                  </a:cubicBezTo>
                  <a:cubicBezTo>
                    <a:pt x="915" y="898"/>
                    <a:pt x="919" y="894"/>
                    <a:pt x="923" y="891"/>
                  </a:cubicBezTo>
                  <a:cubicBezTo>
                    <a:pt x="1027" y="908"/>
                    <a:pt x="1129" y="968"/>
                    <a:pt x="1234" y="968"/>
                  </a:cubicBezTo>
                  <a:cubicBezTo>
                    <a:pt x="1288" y="968"/>
                    <a:pt x="1343" y="952"/>
                    <a:pt x="1399" y="906"/>
                  </a:cubicBezTo>
                  <a:lnTo>
                    <a:pt x="919" y="775"/>
                  </a:lnTo>
                  <a:cubicBezTo>
                    <a:pt x="792" y="649"/>
                    <a:pt x="627" y="625"/>
                    <a:pt x="477" y="564"/>
                  </a:cubicBezTo>
                  <a:cubicBezTo>
                    <a:pt x="327" y="502"/>
                    <a:pt x="281" y="399"/>
                    <a:pt x="339" y="245"/>
                  </a:cubicBezTo>
                  <a:cubicBezTo>
                    <a:pt x="435" y="203"/>
                    <a:pt x="535" y="137"/>
                    <a:pt x="443" y="30"/>
                  </a:cubicBezTo>
                  <a:cubicBezTo>
                    <a:pt x="424" y="9"/>
                    <a:pt x="403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41"/>
            <p:cNvSpPr/>
            <p:nvPr/>
          </p:nvSpPr>
          <p:spPr>
            <a:xfrm>
              <a:off x="5304190" y="2518432"/>
              <a:ext cx="98364" cy="92843"/>
            </a:xfrm>
            <a:custGeom>
              <a:avLst/>
              <a:gdLst/>
              <a:ahLst/>
              <a:cxnLst/>
              <a:rect l="l" t="t" r="r" b="b"/>
              <a:pathLst>
                <a:path w="3171" h="2993" extrusionOk="0">
                  <a:moveTo>
                    <a:pt x="1312" y="0"/>
                  </a:moveTo>
                  <a:cubicBezTo>
                    <a:pt x="1210" y="0"/>
                    <a:pt x="1113" y="41"/>
                    <a:pt x="1031" y="149"/>
                  </a:cubicBezTo>
                  <a:cubicBezTo>
                    <a:pt x="981" y="268"/>
                    <a:pt x="911" y="383"/>
                    <a:pt x="931" y="518"/>
                  </a:cubicBezTo>
                  <a:cubicBezTo>
                    <a:pt x="865" y="633"/>
                    <a:pt x="904" y="741"/>
                    <a:pt x="958" y="841"/>
                  </a:cubicBezTo>
                  <a:cubicBezTo>
                    <a:pt x="1057" y="1163"/>
                    <a:pt x="1203" y="1459"/>
                    <a:pt x="1453" y="1701"/>
                  </a:cubicBezTo>
                  <a:cubicBezTo>
                    <a:pt x="1453" y="1736"/>
                    <a:pt x="1461" y="1763"/>
                    <a:pt x="1480" y="1786"/>
                  </a:cubicBezTo>
                  <a:cubicBezTo>
                    <a:pt x="1511" y="1844"/>
                    <a:pt x="1572" y="1913"/>
                    <a:pt x="1557" y="1951"/>
                  </a:cubicBezTo>
                  <a:cubicBezTo>
                    <a:pt x="1547" y="1983"/>
                    <a:pt x="1529" y="1994"/>
                    <a:pt x="1507" y="1994"/>
                  </a:cubicBezTo>
                  <a:cubicBezTo>
                    <a:pt x="1471" y="1994"/>
                    <a:pt x="1427" y="1965"/>
                    <a:pt x="1396" y="1955"/>
                  </a:cubicBezTo>
                  <a:cubicBezTo>
                    <a:pt x="1301" y="1932"/>
                    <a:pt x="1248" y="1824"/>
                    <a:pt x="1136" y="1824"/>
                  </a:cubicBezTo>
                  <a:cubicBezTo>
                    <a:pt x="1134" y="1824"/>
                    <a:pt x="1132" y="1824"/>
                    <a:pt x="1130" y="1824"/>
                  </a:cubicBezTo>
                  <a:cubicBezTo>
                    <a:pt x="989" y="1792"/>
                    <a:pt x="851" y="1695"/>
                    <a:pt x="702" y="1695"/>
                  </a:cubicBezTo>
                  <a:cubicBezTo>
                    <a:pt x="641" y="1695"/>
                    <a:pt x="578" y="1711"/>
                    <a:pt x="512" y="1755"/>
                  </a:cubicBezTo>
                  <a:cubicBezTo>
                    <a:pt x="447" y="1723"/>
                    <a:pt x="388" y="1675"/>
                    <a:pt x="320" y="1675"/>
                  </a:cubicBezTo>
                  <a:cubicBezTo>
                    <a:pt x="291" y="1675"/>
                    <a:pt x="260" y="1684"/>
                    <a:pt x="227" y="1705"/>
                  </a:cubicBezTo>
                  <a:lnTo>
                    <a:pt x="224" y="1705"/>
                  </a:lnTo>
                  <a:cubicBezTo>
                    <a:pt x="16" y="1870"/>
                    <a:pt x="1" y="2043"/>
                    <a:pt x="197" y="2228"/>
                  </a:cubicBezTo>
                  <a:cubicBezTo>
                    <a:pt x="177" y="2297"/>
                    <a:pt x="224" y="2335"/>
                    <a:pt x="274" y="2374"/>
                  </a:cubicBezTo>
                  <a:cubicBezTo>
                    <a:pt x="227" y="2566"/>
                    <a:pt x="377" y="2677"/>
                    <a:pt x="462" y="2804"/>
                  </a:cubicBezTo>
                  <a:cubicBezTo>
                    <a:pt x="485" y="2912"/>
                    <a:pt x="573" y="2927"/>
                    <a:pt x="654" y="2939"/>
                  </a:cubicBezTo>
                  <a:lnTo>
                    <a:pt x="604" y="2823"/>
                  </a:lnTo>
                  <a:cubicBezTo>
                    <a:pt x="496" y="2581"/>
                    <a:pt x="481" y="2293"/>
                    <a:pt x="266" y="2101"/>
                  </a:cubicBezTo>
                  <a:cubicBezTo>
                    <a:pt x="370" y="1901"/>
                    <a:pt x="569" y="1993"/>
                    <a:pt x="723" y="1947"/>
                  </a:cubicBezTo>
                  <a:lnTo>
                    <a:pt x="877" y="1974"/>
                  </a:lnTo>
                  <a:cubicBezTo>
                    <a:pt x="988" y="2162"/>
                    <a:pt x="1196" y="2101"/>
                    <a:pt x="1357" y="2166"/>
                  </a:cubicBezTo>
                  <a:cubicBezTo>
                    <a:pt x="1611" y="2412"/>
                    <a:pt x="1880" y="2639"/>
                    <a:pt x="2072" y="2992"/>
                  </a:cubicBezTo>
                  <a:cubicBezTo>
                    <a:pt x="2210" y="2747"/>
                    <a:pt x="2033" y="2601"/>
                    <a:pt x="2022" y="2435"/>
                  </a:cubicBezTo>
                  <a:cubicBezTo>
                    <a:pt x="2065" y="2419"/>
                    <a:pt x="2106" y="2409"/>
                    <a:pt x="2144" y="2409"/>
                  </a:cubicBezTo>
                  <a:cubicBezTo>
                    <a:pt x="2197" y="2409"/>
                    <a:pt x="2247" y="2428"/>
                    <a:pt x="2299" y="2478"/>
                  </a:cubicBezTo>
                  <a:cubicBezTo>
                    <a:pt x="2338" y="2520"/>
                    <a:pt x="2387" y="2576"/>
                    <a:pt x="2454" y="2576"/>
                  </a:cubicBezTo>
                  <a:cubicBezTo>
                    <a:pt x="2472" y="2576"/>
                    <a:pt x="2492" y="2572"/>
                    <a:pt x="2514" y="2562"/>
                  </a:cubicBezTo>
                  <a:lnTo>
                    <a:pt x="2956" y="2862"/>
                  </a:lnTo>
                  <a:cubicBezTo>
                    <a:pt x="2963" y="2973"/>
                    <a:pt x="3048" y="2989"/>
                    <a:pt x="3132" y="2992"/>
                  </a:cubicBezTo>
                  <a:lnTo>
                    <a:pt x="3171" y="2816"/>
                  </a:lnTo>
                  <a:cubicBezTo>
                    <a:pt x="3152" y="2796"/>
                    <a:pt x="3125" y="2785"/>
                    <a:pt x="3094" y="2785"/>
                  </a:cubicBezTo>
                  <a:cubicBezTo>
                    <a:pt x="2921" y="2650"/>
                    <a:pt x="2767" y="2485"/>
                    <a:pt x="2533" y="2454"/>
                  </a:cubicBezTo>
                  <a:lnTo>
                    <a:pt x="1592" y="1686"/>
                  </a:lnTo>
                  <a:cubicBezTo>
                    <a:pt x="1595" y="1663"/>
                    <a:pt x="1592" y="1640"/>
                    <a:pt x="1576" y="1621"/>
                  </a:cubicBezTo>
                  <a:cubicBezTo>
                    <a:pt x="1396" y="1375"/>
                    <a:pt x="1319" y="1056"/>
                    <a:pt x="1069" y="856"/>
                  </a:cubicBezTo>
                  <a:cubicBezTo>
                    <a:pt x="1154" y="737"/>
                    <a:pt x="1100" y="591"/>
                    <a:pt x="1127" y="460"/>
                  </a:cubicBezTo>
                  <a:lnTo>
                    <a:pt x="1200" y="295"/>
                  </a:lnTo>
                  <a:lnTo>
                    <a:pt x="1749" y="429"/>
                  </a:lnTo>
                  <a:lnTo>
                    <a:pt x="2126" y="806"/>
                  </a:lnTo>
                  <a:cubicBezTo>
                    <a:pt x="2172" y="591"/>
                    <a:pt x="2149" y="456"/>
                    <a:pt x="2010" y="360"/>
                  </a:cubicBezTo>
                  <a:cubicBezTo>
                    <a:pt x="1895" y="207"/>
                    <a:pt x="1722" y="134"/>
                    <a:pt x="1565" y="64"/>
                  </a:cubicBezTo>
                  <a:cubicBezTo>
                    <a:pt x="1481" y="27"/>
                    <a:pt x="1395" y="0"/>
                    <a:pt x="1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41"/>
            <p:cNvSpPr/>
            <p:nvPr/>
          </p:nvSpPr>
          <p:spPr>
            <a:xfrm>
              <a:off x="5063165" y="2897186"/>
              <a:ext cx="53789" cy="57604"/>
            </a:xfrm>
            <a:custGeom>
              <a:avLst/>
              <a:gdLst/>
              <a:ahLst/>
              <a:cxnLst/>
              <a:rect l="l" t="t" r="r" b="b"/>
              <a:pathLst>
                <a:path w="1734" h="1857" extrusionOk="0">
                  <a:moveTo>
                    <a:pt x="457" y="0"/>
                  </a:moveTo>
                  <a:cubicBezTo>
                    <a:pt x="346" y="0"/>
                    <a:pt x="236" y="27"/>
                    <a:pt x="139" y="82"/>
                  </a:cubicBezTo>
                  <a:cubicBezTo>
                    <a:pt x="35" y="139"/>
                    <a:pt x="1" y="220"/>
                    <a:pt x="59" y="328"/>
                  </a:cubicBezTo>
                  <a:cubicBezTo>
                    <a:pt x="81" y="371"/>
                    <a:pt x="105" y="386"/>
                    <a:pt x="129" y="386"/>
                  </a:cubicBezTo>
                  <a:cubicBezTo>
                    <a:pt x="172" y="386"/>
                    <a:pt x="214" y="333"/>
                    <a:pt x="247" y="308"/>
                  </a:cubicBezTo>
                  <a:cubicBezTo>
                    <a:pt x="333" y="238"/>
                    <a:pt x="425" y="214"/>
                    <a:pt x="521" y="214"/>
                  </a:cubicBezTo>
                  <a:cubicBezTo>
                    <a:pt x="583" y="214"/>
                    <a:pt x="647" y="224"/>
                    <a:pt x="712" y="239"/>
                  </a:cubicBezTo>
                  <a:cubicBezTo>
                    <a:pt x="735" y="258"/>
                    <a:pt x="758" y="274"/>
                    <a:pt x="789" y="289"/>
                  </a:cubicBezTo>
                  <a:cubicBezTo>
                    <a:pt x="789" y="527"/>
                    <a:pt x="577" y="785"/>
                    <a:pt x="816" y="1019"/>
                  </a:cubicBezTo>
                  <a:cubicBezTo>
                    <a:pt x="823" y="1196"/>
                    <a:pt x="865" y="1350"/>
                    <a:pt x="1061" y="1407"/>
                  </a:cubicBezTo>
                  <a:cubicBezTo>
                    <a:pt x="1315" y="1480"/>
                    <a:pt x="1515" y="1638"/>
                    <a:pt x="1707" y="1857"/>
                  </a:cubicBezTo>
                  <a:cubicBezTo>
                    <a:pt x="1734" y="1446"/>
                    <a:pt x="1734" y="1442"/>
                    <a:pt x="1484" y="1311"/>
                  </a:cubicBezTo>
                  <a:cubicBezTo>
                    <a:pt x="1292" y="1211"/>
                    <a:pt x="1092" y="1123"/>
                    <a:pt x="977" y="923"/>
                  </a:cubicBezTo>
                  <a:cubicBezTo>
                    <a:pt x="885" y="681"/>
                    <a:pt x="1027" y="439"/>
                    <a:pt x="950" y="201"/>
                  </a:cubicBezTo>
                  <a:cubicBezTo>
                    <a:pt x="946" y="170"/>
                    <a:pt x="946" y="139"/>
                    <a:pt x="942" y="105"/>
                  </a:cubicBezTo>
                  <a:cubicBezTo>
                    <a:pt x="846" y="82"/>
                    <a:pt x="754" y="62"/>
                    <a:pt x="662" y="32"/>
                  </a:cubicBezTo>
                  <a:cubicBezTo>
                    <a:pt x="595" y="11"/>
                    <a:pt x="526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41"/>
            <p:cNvSpPr/>
            <p:nvPr/>
          </p:nvSpPr>
          <p:spPr>
            <a:xfrm>
              <a:off x="5269634" y="2980165"/>
              <a:ext cx="36045" cy="13028"/>
            </a:xfrm>
            <a:custGeom>
              <a:avLst/>
              <a:gdLst/>
              <a:ahLst/>
              <a:cxnLst/>
              <a:rect l="l" t="t" r="r" b="b"/>
              <a:pathLst>
                <a:path w="1162" h="420" extrusionOk="0">
                  <a:moveTo>
                    <a:pt x="846" y="0"/>
                  </a:moveTo>
                  <a:cubicBezTo>
                    <a:pt x="796" y="20"/>
                    <a:pt x="742" y="43"/>
                    <a:pt x="700" y="77"/>
                  </a:cubicBezTo>
                  <a:cubicBezTo>
                    <a:pt x="680" y="96"/>
                    <a:pt x="673" y="119"/>
                    <a:pt x="680" y="150"/>
                  </a:cubicBezTo>
                  <a:cubicBezTo>
                    <a:pt x="684" y="162"/>
                    <a:pt x="685" y="168"/>
                    <a:pt x="683" y="168"/>
                  </a:cubicBezTo>
                  <a:cubicBezTo>
                    <a:pt x="680" y="168"/>
                    <a:pt x="671" y="157"/>
                    <a:pt x="654" y="135"/>
                  </a:cubicBezTo>
                  <a:cubicBezTo>
                    <a:pt x="673" y="96"/>
                    <a:pt x="665" y="58"/>
                    <a:pt x="631" y="39"/>
                  </a:cubicBezTo>
                  <a:cubicBezTo>
                    <a:pt x="564" y="30"/>
                    <a:pt x="499" y="11"/>
                    <a:pt x="436" y="11"/>
                  </a:cubicBezTo>
                  <a:cubicBezTo>
                    <a:pt x="389" y="11"/>
                    <a:pt x="342" y="21"/>
                    <a:pt x="296" y="54"/>
                  </a:cubicBezTo>
                  <a:lnTo>
                    <a:pt x="0" y="23"/>
                  </a:lnTo>
                  <a:lnTo>
                    <a:pt x="0" y="23"/>
                  </a:lnTo>
                  <a:cubicBezTo>
                    <a:pt x="50" y="139"/>
                    <a:pt x="169" y="169"/>
                    <a:pt x="250" y="246"/>
                  </a:cubicBezTo>
                  <a:cubicBezTo>
                    <a:pt x="280" y="240"/>
                    <a:pt x="309" y="237"/>
                    <a:pt x="339" y="237"/>
                  </a:cubicBezTo>
                  <a:cubicBezTo>
                    <a:pt x="363" y="237"/>
                    <a:pt x="387" y="239"/>
                    <a:pt x="412" y="242"/>
                  </a:cubicBezTo>
                  <a:cubicBezTo>
                    <a:pt x="431" y="266"/>
                    <a:pt x="442" y="285"/>
                    <a:pt x="458" y="308"/>
                  </a:cubicBezTo>
                  <a:lnTo>
                    <a:pt x="469" y="319"/>
                  </a:lnTo>
                  <a:cubicBezTo>
                    <a:pt x="496" y="362"/>
                    <a:pt x="519" y="408"/>
                    <a:pt x="577" y="419"/>
                  </a:cubicBezTo>
                  <a:cubicBezTo>
                    <a:pt x="769" y="362"/>
                    <a:pt x="1007" y="381"/>
                    <a:pt x="1122" y="166"/>
                  </a:cubicBezTo>
                  <a:cubicBezTo>
                    <a:pt x="1160" y="90"/>
                    <a:pt x="1161" y="36"/>
                    <a:pt x="1079" y="36"/>
                  </a:cubicBezTo>
                  <a:cubicBezTo>
                    <a:pt x="1069" y="36"/>
                    <a:pt x="1058" y="37"/>
                    <a:pt x="1046" y="39"/>
                  </a:cubicBezTo>
                  <a:lnTo>
                    <a:pt x="942" y="4"/>
                  </a:lnTo>
                  <a:cubicBezTo>
                    <a:pt x="911" y="4"/>
                    <a:pt x="880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41"/>
            <p:cNvSpPr/>
            <p:nvPr/>
          </p:nvSpPr>
          <p:spPr>
            <a:xfrm>
              <a:off x="5424579" y="2877644"/>
              <a:ext cx="17216" cy="24475"/>
            </a:xfrm>
            <a:custGeom>
              <a:avLst/>
              <a:gdLst/>
              <a:ahLst/>
              <a:cxnLst/>
              <a:rect l="l" t="t" r="r" b="b"/>
              <a:pathLst>
                <a:path w="555" h="789" extrusionOk="0">
                  <a:moveTo>
                    <a:pt x="308" y="1"/>
                  </a:moveTo>
                  <a:lnTo>
                    <a:pt x="308" y="1"/>
                  </a:lnTo>
                  <a:cubicBezTo>
                    <a:pt x="1" y="420"/>
                    <a:pt x="1" y="420"/>
                    <a:pt x="554" y="788"/>
                  </a:cubicBezTo>
                  <a:cubicBezTo>
                    <a:pt x="470" y="504"/>
                    <a:pt x="393" y="266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41"/>
            <p:cNvSpPr/>
            <p:nvPr/>
          </p:nvSpPr>
          <p:spPr>
            <a:xfrm>
              <a:off x="5395637" y="2716619"/>
              <a:ext cx="65824" cy="68151"/>
            </a:xfrm>
            <a:custGeom>
              <a:avLst/>
              <a:gdLst/>
              <a:ahLst/>
              <a:cxnLst/>
              <a:rect l="l" t="t" r="r" b="b"/>
              <a:pathLst>
                <a:path w="2122" h="2197" extrusionOk="0">
                  <a:moveTo>
                    <a:pt x="1618" y="0"/>
                  </a:moveTo>
                  <a:cubicBezTo>
                    <a:pt x="1569" y="2"/>
                    <a:pt x="1520" y="2"/>
                    <a:pt x="1471" y="2"/>
                  </a:cubicBezTo>
                  <a:cubicBezTo>
                    <a:pt x="1446" y="2"/>
                    <a:pt x="1422" y="2"/>
                    <a:pt x="1397" y="2"/>
                  </a:cubicBezTo>
                  <a:cubicBezTo>
                    <a:pt x="1175" y="2"/>
                    <a:pt x="951" y="6"/>
                    <a:pt x="738" y="93"/>
                  </a:cubicBezTo>
                  <a:cubicBezTo>
                    <a:pt x="723" y="91"/>
                    <a:pt x="708" y="91"/>
                    <a:pt x="693" y="91"/>
                  </a:cubicBezTo>
                  <a:cubicBezTo>
                    <a:pt x="532" y="91"/>
                    <a:pt x="380" y="166"/>
                    <a:pt x="288" y="296"/>
                  </a:cubicBezTo>
                  <a:cubicBezTo>
                    <a:pt x="173" y="488"/>
                    <a:pt x="231" y="669"/>
                    <a:pt x="354" y="830"/>
                  </a:cubicBezTo>
                  <a:cubicBezTo>
                    <a:pt x="357" y="884"/>
                    <a:pt x="384" y="919"/>
                    <a:pt x="442" y="923"/>
                  </a:cubicBezTo>
                  <a:lnTo>
                    <a:pt x="526" y="976"/>
                  </a:lnTo>
                  <a:cubicBezTo>
                    <a:pt x="561" y="1111"/>
                    <a:pt x="696" y="1142"/>
                    <a:pt x="776" y="1234"/>
                  </a:cubicBezTo>
                  <a:cubicBezTo>
                    <a:pt x="845" y="1384"/>
                    <a:pt x="1049" y="1476"/>
                    <a:pt x="972" y="1687"/>
                  </a:cubicBezTo>
                  <a:lnTo>
                    <a:pt x="980" y="1699"/>
                  </a:lnTo>
                  <a:lnTo>
                    <a:pt x="192" y="1902"/>
                  </a:lnTo>
                  <a:cubicBezTo>
                    <a:pt x="167" y="1897"/>
                    <a:pt x="137" y="1893"/>
                    <a:pt x="110" y="1893"/>
                  </a:cubicBezTo>
                  <a:cubicBezTo>
                    <a:pt x="63" y="1893"/>
                    <a:pt x="21" y="1905"/>
                    <a:pt x="12" y="1941"/>
                  </a:cubicBezTo>
                  <a:cubicBezTo>
                    <a:pt x="0" y="1998"/>
                    <a:pt x="88" y="2037"/>
                    <a:pt x="161" y="2037"/>
                  </a:cubicBezTo>
                  <a:cubicBezTo>
                    <a:pt x="211" y="2061"/>
                    <a:pt x="259" y="2071"/>
                    <a:pt x="305" y="2071"/>
                  </a:cubicBezTo>
                  <a:cubicBezTo>
                    <a:pt x="452" y="2071"/>
                    <a:pt x="582" y="1970"/>
                    <a:pt x="722" y="1941"/>
                  </a:cubicBezTo>
                  <a:cubicBezTo>
                    <a:pt x="758" y="1934"/>
                    <a:pt x="791" y="1930"/>
                    <a:pt x="820" y="1930"/>
                  </a:cubicBezTo>
                  <a:cubicBezTo>
                    <a:pt x="945" y="1930"/>
                    <a:pt x="1015" y="1996"/>
                    <a:pt x="1064" y="2133"/>
                  </a:cubicBezTo>
                  <a:cubicBezTo>
                    <a:pt x="1093" y="2179"/>
                    <a:pt x="1119" y="2197"/>
                    <a:pt x="1143" y="2197"/>
                  </a:cubicBezTo>
                  <a:cubicBezTo>
                    <a:pt x="1182" y="2197"/>
                    <a:pt x="1213" y="2148"/>
                    <a:pt x="1237" y="2102"/>
                  </a:cubicBezTo>
                  <a:cubicBezTo>
                    <a:pt x="1291" y="1998"/>
                    <a:pt x="1330" y="1887"/>
                    <a:pt x="1372" y="1783"/>
                  </a:cubicBezTo>
                  <a:cubicBezTo>
                    <a:pt x="1752" y="1564"/>
                    <a:pt x="1944" y="1215"/>
                    <a:pt x="2121" y="773"/>
                  </a:cubicBezTo>
                  <a:lnTo>
                    <a:pt x="2121" y="773"/>
                  </a:lnTo>
                  <a:cubicBezTo>
                    <a:pt x="1737" y="969"/>
                    <a:pt x="1560" y="1295"/>
                    <a:pt x="1318" y="1557"/>
                  </a:cubicBezTo>
                  <a:lnTo>
                    <a:pt x="1310" y="1553"/>
                  </a:lnTo>
                  <a:cubicBezTo>
                    <a:pt x="1145" y="1445"/>
                    <a:pt x="1114" y="1211"/>
                    <a:pt x="907" y="1149"/>
                  </a:cubicBezTo>
                  <a:lnTo>
                    <a:pt x="576" y="765"/>
                  </a:lnTo>
                  <a:cubicBezTo>
                    <a:pt x="565" y="657"/>
                    <a:pt x="488" y="596"/>
                    <a:pt x="430" y="523"/>
                  </a:cubicBezTo>
                  <a:cubicBezTo>
                    <a:pt x="492" y="342"/>
                    <a:pt x="672" y="296"/>
                    <a:pt x="811" y="208"/>
                  </a:cubicBezTo>
                  <a:lnTo>
                    <a:pt x="922" y="192"/>
                  </a:lnTo>
                  <a:cubicBezTo>
                    <a:pt x="965" y="181"/>
                    <a:pt x="1003" y="177"/>
                    <a:pt x="1045" y="169"/>
                  </a:cubicBezTo>
                  <a:cubicBezTo>
                    <a:pt x="1222" y="208"/>
                    <a:pt x="1395" y="254"/>
                    <a:pt x="1579" y="273"/>
                  </a:cubicBezTo>
                  <a:cubicBezTo>
                    <a:pt x="1611" y="277"/>
                    <a:pt x="1648" y="282"/>
                    <a:pt x="1684" y="282"/>
                  </a:cubicBezTo>
                  <a:cubicBezTo>
                    <a:pt x="1763" y="282"/>
                    <a:pt x="1837" y="257"/>
                    <a:pt x="1837" y="139"/>
                  </a:cubicBezTo>
                  <a:cubicBezTo>
                    <a:pt x="1837" y="16"/>
                    <a:pt x="1722" y="0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41"/>
            <p:cNvSpPr/>
            <p:nvPr/>
          </p:nvSpPr>
          <p:spPr>
            <a:xfrm>
              <a:off x="5515188" y="2548738"/>
              <a:ext cx="22303" cy="37348"/>
            </a:xfrm>
            <a:custGeom>
              <a:avLst/>
              <a:gdLst/>
              <a:ahLst/>
              <a:cxnLst/>
              <a:rect l="l" t="t" r="r" b="b"/>
              <a:pathLst>
                <a:path w="719" h="1204" extrusionOk="0">
                  <a:moveTo>
                    <a:pt x="492" y="1"/>
                  </a:moveTo>
                  <a:cubicBezTo>
                    <a:pt x="474" y="1"/>
                    <a:pt x="456" y="1"/>
                    <a:pt x="438" y="2"/>
                  </a:cubicBezTo>
                  <a:cubicBezTo>
                    <a:pt x="69" y="117"/>
                    <a:pt x="0" y="386"/>
                    <a:pt x="73" y="724"/>
                  </a:cubicBezTo>
                  <a:cubicBezTo>
                    <a:pt x="240" y="1099"/>
                    <a:pt x="286" y="1203"/>
                    <a:pt x="455" y="1203"/>
                  </a:cubicBezTo>
                  <a:cubicBezTo>
                    <a:pt x="520" y="1203"/>
                    <a:pt x="603" y="1188"/>
                    <a:pt x="719" y="1166"/>
                  </a:cubicBezTo>
                  <a:cubicBezTo>
                    <a:pt x="496" y="1070"/>
                    <a:pt x="384" y="932"/>
                    <a:pt x="285" y="782"/>
                  </a:cubicBezTo>
                  <a:cubicBezTo>
                    <a:pt x="304" y="578"/>
                    <a:pt x="319" y="367"/>
                    <a:pt x="507" y="229"/>
                  </a:cubicBezTo>
                  <a:cubicBezTo>
                    <a:pt x="592" y="229"/>
                    <a:pt x="684" y="194"/>
                    <a:pt x="669" y="106"/>
                  </a:cubicBezTo>
                  <a:cubicBezTo>
                    <a:pt x="653" y="15"/>
                    <a:pt x="573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41"/>
            <p:cNvSpPr/>
            <p:nvPr/>
          </p:nvSpPr>
          <p:spPr>
            <a:xfrm>
              <a:off x="4800643" y="3026757"/>
              <a:ext cx="19512" cy="19977"/>
            </a:xfrm>
            <a:custGeom>
              <a:avLst/>
              <a:gdLst/>
              <a:ahLst/>
              <a:cxnLst/>
              <a:rect l="l" t="t" r="r" b="b"/>
              <a:pathLst>
                <a:path w="629" h="644" extrusionOk="0">
                  <a:moveTo>
                    <a:pt x="203" y="1"/>
                  </a:moveTo>
                  <a:cubicBezTo>
                    <a:pt x="3" y="1"/>
                    <a:pt x="0" y="122"/>
                    <a:pt x="52" y="462"/>
                  </a:cubicBezTo>
                  <a:cubicBezTo>
                    <a:pt x="72" y="489"/>
                    <a:pt x="95" y="512"/>
                    <a:pt x="122" y="531"/>
                  </a:cubicBezTo>
                  <a:cubicBezTo>
                    <a:pt x="168" y="565"/>
                    <a:pt x="202" y="643"/>
                    <a:pt x="259" y="643"/>
                  </a:cubicBezTo>
                  <a:cubicBezTo>
                    <a:pt x="273" y="643"/>
                    <a:pt x="288" y="639"/>
                    <a:pt x="306" y="627"/>
                  </a:cubicBezTo>
                  <a:cubicBezTo>
                    <a:pt x="383" y="573"/>
                    <a:pt x="352" y="481"/>
                    <a:pt x="318" y="412"/>
                  </a:cubicBezTo>
                  <a:cubicBezTo>
                    <a:pt x="302" y="381"/>
                    <a:pt x="294" y="354"/>
                    <a:pt x="279" y="320"/>
                  </a:cubicBezTo>
                  <a:cubicBezTo>
                    <a:pt x="360" y="201"/>
                    <a:pt x="552" y="220"/>
                    <a:pt x="629" y="70"/>
                  </a:cubicBezTo>
                  <a:cubicBezTo>
                    <a:pt x="434" y="27"/>
                    <a:pt x="29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41"/>
            <p:cNvSpPr/>
            <p:nvPr/>
          </p:nvSpPr>
          <p:spPr>
            <a:xfrm>
              <a:off x="4824652" y="2940242"/>
              <a:ext cx="94921" cy="84654"/>
            </a:xfrm>
            <a:custGeom>
              <a:avLst/>
              <a:gdLst/>
              <a:ahLst/>
              <a:cxnLst/>
              <a:rect l="l" t="t" r="r" b="b"/>
              <a:pathLst>
                <a:path w="3060" h="2729" extrusionOk="0">
                  <a:moveTo>
                    <a:pt x="2750" y="0"/>
                  </a:moveTo>
                  <a:cubicBezTo>
                    <a:pt x="2611" y="0"/>
                    <a:pt x="2623" y="76"/>
                    <a:pt x="2660" y="319"/>
                  </a:cubicBezTo>
                  <a:cubicBezTo>
                    <a:pt x="2660" y="438"/>
                    <a:pt x="2583" y="511"/>
                    <a:pt x="2499" y="576"/>
                  </a:cubicBezTo>
                  <a:cubicBezTo>
                    <a:pt x="2391" y="538"/>
                    <a:pt x="2279" y="503"/>
                    <a:pt x="2172" y="484"/>
                  </a:cubicBezTo>
                  <a:cubicBezTo>
                    <a:pt x="2140" y="481"/>
                    <a:pt x="2112" y="479"/>
                    <a:pt x="2085" y="479"/>
                  </a:cubicBezTo>
                  <a:cubicBezTo>
                    <a:pt x="1895" y="479"/>
                    <a:pt x="1845" y="578"/>
                    <a:pt x="1926" y="784"/>
                  </a:cubicBezTo>
                  <a:cubicBezTo>
                    <a:pt x="1984" y="938"/>
                    <a:pt x="2064" y="1080"/>
                    <a:pt x="2133" y="1226"/>
                  </a:cubicBezTo>
                  <a:lnTo>
                    <a:pt x="2022" y="1310"/>
                  </a:lnTo>
                  <a:cubicBezTo>
                    <a:pt x="1848" y="1305"/>
                    <a:pt x="1674" y="1297"/>
                    <a:pt x="1500" y="1297"/>
                  </a:cubicBezTo>
                  <a:cubicBezTo>
                    <a:pt x="1214" y="1297"/>
                    <a:pt x="929" y="1317"/>
                    <a:pt x="646" y="1399"/>
                  </a:cubicBezTo>
                  <a:lnTo>
                    <a:pt x="619" y="1587"/>
                  </a:lnTo>
                  <a:cubicBezTo>
                    <a:pt x="562" y="1695"/>
                    <a:pt x="616" y="1806"/>
                    <a:pt x="635" y="1914"/>
                  </a:cubicBezTo>
                  <a:cubicBezTo>
                    <a:pt x="493" y="1937"/>
                    <a:pt x="339" y="1937"/>
                    <a:pt x="220" y="1994"/>
                  </a:cubicBezTo>
                  <a:cubicBezTo>
                    <a:pt x="101" y="2052"/>
                    <a:pt x="1" y="2171"/>
                    <a:pt x="235" y="2233"/>
                  </a:cubicBezTo>
                  <a:lnTo>
                    <a:pt x="239" y="2240"/>
                  </a:lnTo>
                  <a:cubicBezTo>
                    <a:pt x="347" y="2402"/>
                    <a:pt x="543" y="2436"/>
                    <a:pt x="666" y="2575"/>
                  </a:cubicBezTo>
                  <a:cubicBezTo>
                    <a:pt x="654" y="2636"/>
                    <a:pt x="627" y="2709"/>
                    <a:pt x="712" y="2728"/>
                  </a:cubicBezTo>
                  <a:cubicBezTo>
                    <a:pt x="715" y="2729"/>
                    <a:pt x="717" y="2729"/>
                    <a:pt x="720" y="2729"/>
                  </a:cubicBezTo>
                  <a:cubicBezTo>
                    <a:pt x="763" y="2729"/>
                    <a:pt x="801" y="2702"/>
                    <a:pt x="808" y="2655"/>
                  </a:cubicBezTo>
                  <a:lnTo>
                    <a:pt x="808" y="2640"/>
                  </a:lnTo>
                  <a:cubicBezTo>
                    <a:pt x="789" y="2563"/>
                    <a:pt x="762" y="2486"/>
                    <a:pt x="731" y="2421"/>
                  </a:cubicBezTo>
                  <a:lnTo>
                    <a:pt x="731" y="2248"/>
                  </a:lnTo>
                  <a:cubicBezTo>
                    <a:pt x="850" y="2152"/>
                    <a:pt x="954" y="2048"/>
                    <a:pt x="885" y="1868"/>
                  </a:cubicBezTo>
                  <a:cubicBezTo>
                    <a:pt x="794" y="1652"/>
                    <a:pt x="879" y="1604"/>
                    <a:pt x="1017" y="1604"/>
                  </a:cubicBezTo>
                  <a:cubicBezTo>
                    <a:pt x="1049" y="1604"/>
                    <a:pt x="1083" y="1607"/>
                    <a:pt x="1119" y="1610"/>
                  </a:cubicBezTo>
                  <a:lnTo>
                    <a:pt x="1315" y="1633"/>
                  </a:lnTo>
                  <a:cubicBezTo>
                    <a:pt x="1399" y="1658"/>
                    <a:pt x="1486" y="1670"/>
                    <a:pt x="1573" y="1670"/>
                  </a:cubicBezTo>
                  <a:cubicBezTo>
                    <a:pt x="1701" y="1670"/>
                    <a:pt x="1828" y="1644"/>
                    <a:pt x="1945" y="1591"/>
                  </a:cubicBezTo>
                  <a:cubicBezTo>
                    <a:pt x="2279" y="1560"/>
                    <a:pt x="2314" y="1522"/>
                    <a:pt x="2268" y="1237"/>
                  </a:cubicBezTo>
                  <a:cubicBezTo>
                    <a:pt x="2268" y="1157"/>
                    <a:pt x="2291" y="1064"/>
                    <a:pt x="2260" y="995"/>
                  </a:cubicBezTo>
                  <a:cubicBezTo>
                    <a:pt x="2164" y="776"/>
                    <a:pt x="2260" y="707"/>
                    <a:pt x="2460" y="680"/>
                  </a:cubicBezTo>
                  <a:cubicBezTo>
                    <a:pt x="2470" y="728"/>
                    <a:pt x="2487" y="746"/>
                    <a:pt x="2510" y="746"/>
                  </a:cubicBezTo>
                  <a:cubicBezTo>
                    <a:pt x="2531" y="746"/>
                    <a:pt x="2555" y="731"/>
                    <a:pt x="2583" y="711"/>
                  </a:cubicBezTo>
                  <a:cubicBezTo>
                    <a:pt x="2760" y="707"/>
                    <a:pt x="2921" y="688"/>
                    <a:pt x="2844" y="442"/>
                  </a:cubicBezTo>
                  <a:cubicBezTo>
                    <a:pt x="2914" y="319"/>
                    <a:pt x="3060" y="215"/>
                    <a:pt x="3044" y="39"/>
                  </a:cubicBezTo>
                  <a:cubicBezTo>
                    <a:pt x="2907" y="16"/>
                    <a:pt x="2813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41"/>
            <p:cNvSpPr/>
            <p:nvPr/>
          </p:nvSpPr>
          <p:spPr>
            <a:xfrm>
              <a:off x="5229463" y="2841071"/>
              <a:ext cx="50097" cy="40543"/>
            </a:xfrm>
            <a:custGeom>
              <a:avLst/>
              <a:gdLst/>
              <a:ahLst/>
              <a:cxnLst/>
              <a:rect l="l" t="t" r="r" b="b"/>
              <a:pathLst>
                <a:path w="1615" h="1307" extrusionOk="0">
                  <a:moveTo>
                    <a:pt x="804" y="1"/>
                  </a:moveTo>
                  <a:cubicBezTo>
                    <a:pt x="698" y="1"/>
                    <a:pt x="651" y="134"/>
                    <a:pt x="565" y="177"/>
                  </a:cubicBezTo>
                  <a:lnTo>
                    <a:pt x="346" y="626"/>
                  </a:lnTo>
                  <a:cubicBezTo>
                    <a:pt x="327" y="657"/>
                    <a:pt x="308" y="684"/>
                    <a:pt x="292" y="719"/>
                  </a:cubicBezTo>
                  <a:cubicBezTo>
                    <a:pt x="139" y="811"/>
                    <a:pt x="154" y="1007"/>
                    <a:pt x="39" y="1122"/>
                  </a:cubicBezTo>
                  <a:cubicBezTo>
                    <a:pt x="0" y="1160"/>
                    <a:pt x="0" y="1222"/>
                    <a:pt x="39" y="1260"/>
                  </a:cubicBezTo>
                  <a:cubicBezTo>
                    <a:pt x="46" y="1272"/>
                    <a:pt x="58" y="1280"/>
                    <a:pt x="73" y="1287"/>
                  </a:cubicBezTo>
                  <a:cubicBezTo>
                    <a:pt x="98" y="1300"/>
                    <a:pt x="127" y="1306"/>
                    <a:pt x="155" y="1306"/>
                  </a:cubicBezTo>
                  <a:cubicBezTo>
                    <a:pt x="197" y="1306"/>
                    <a:pt x="235" y="1291"/>
                    <a:pt x="246" y="1257"/>
                  </a:cubicBezTo>
                  <a:cubicBezTo>
                    <a:pt x="315" y="1045"/>
                    <a:pt x="561" y="922"/>
                    <a:pt x="535" y="665"/>
                  </a:cubicBezTo>
                  <a:cubicBezTo>
                    <a:pt x="573" y="503"/>
                    <a:pt x="754" y="465"/>
                    <a:pt x="834" y="338"/>
                  </a:cubicBezTo>
                  <a:cubicBezTo>
                    <a:pt x="925" y="372"/>
                    <a:pt x="982" y="465"/>
                    <a:pt x="1093" y="465"/>
                  </a:cubicBezTo>
                  <a:cubicBezTo>
                    <a:pt x="1095" y="465"/>
                    <a:pt x="1097" y="465"/>
                    <a:pt x="1099" y="465"/>
                  </a:cubicBezTo>
                  <a:cubicBezTo>
                    <a:pt x="1108" y="465"/>
                    <a:pt x="1116" y="464"/>
                    <a:pt x="1123" y="464"/>
                  </a:cubicBezTo>
                  <a:cubicBezTo>
                    <a:pt x="1319" y="464"/>
                    <a:pt x="1275" y="604"/>
                    <a:pt x="1249" y="734"/>
                  </a:cubicBezTo>
                  <a:cubicBezTo>
                    <a:pt x="1261" y="760"/>
                    <a:pt x="1288" y="778"/>
                    <a:pt x="1316" y="778"/>
                  </a:cubicBezTo>
                  <a:cubicBezTo>
                    <a:pt x="1325" y="778"/>
                    <a:pt x="1333" y="776"/>
                    <a:pt x="1341" y="772"/>
                  </a:cubicBezTo>
                  <a:cubicBezTo>
                    <a:pt x="1345" y="772"/>
                    <a:pt x="1349" y="769"/>
                    <a:pt x="1353" y="761"/>
                  </a:cubicBezTo>
                  <a:cubicBezTo>
                    <a:pt x="1372" y="742"/>
                    <a:pt x="1380" y="715"/>
                    <a:pt x="1372" y="692"/>
                  </a:cubicBezTo>
                  <a:cubicBezTo>
                    <a:pt x="1487" y="665"/>
                    <a:pt x="1614" y="646"/>
                    <a:pt x="1553" y="473"/>
                  </a:cubicBezTo>
                  <a:cubicBezTo>
                    <a:pt x="1537" y="142"/>
                    <a:pt x="1265" y="223"/>
                    <a:pt x="1065" y="184"/>
                  </a:cubicBezTo>
                  <a:lnTo>
                    <a:pt x="900" y="31"/>
                  </a:lnTo>
                  <a:cubicBezTo>
                    <a:pt x="863" y="10"/>
                    <a:pt x="832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41"/>
            <p:cNvSpPr/>
            <p:nvPr/>
          </p:nvSpPr>
          <p:spPr>
            <a:xfrm>
              <a:off x="5152099" y="258859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41"/>
            <p:cNvSpPr/>
            <p:nvPr/>
          </p:nvSpPr>
          <p:spPr>
            <a:xfrm>
              <a:off x="5126477" y="2285131"/>
              <a:ext cx="457979" cy="340196"/>
            </a:xfrm>
            <a:custGeom>
              <a:avLst/>
              <a:gdLst/>
              <a:ahLst/>
              <a:cxnLst/>
              <a:rect l="l" t="t" r="r" b="b"/>
              <a:pathLst>
                <a:path w="14764" h="10967" extrusionOk="0">
                  <a:moveTo>
                    <a:pt x="4727" y="4554"/>
                  </a:moveTo>
                  <a:cubicBezTo>
                    <a:pt x="4731" y="4569"/>
                    <a:pt x="4738" y="4580"/>
                    <a:pt x="4746" y="4592"/>
                  </a:cubicBezTo>
                  <a:cubicBezTo>
                    <a:pt x="4727" y="4588"/>
                    <a:pt x="4719" y="4573"/>
                    <a:pt x="4727" y="4554"/>
                  </a:cubicBezTo>
                  <a:close/>
                  <a:moveTo>
                    <a:pt x="7328" y="1"/>
                  </a:moveTo>
                  <a:cubicBezTo>
                    <a:pt x="7297" y="1"/>
                    <a:pt x="7283" y="34"/>
                    <a:pt x="7286" y="96"/>
                  </a:cubicBezTo>
                  <a:cubicBezTo>
                    <a:pt x="7324" y="334"/>
                    <a:pt x="7570" y="415"/>
                    <a:pt x="7678" y="607"/>
                  </a:cubicBezTo>
                  <a:cubicBezTo>
                    <a:pt x="7478" y="822"/>
                    <a:pt x="7159" y="899"/>
                    <a:pt x="7071" y="1207"/>
                  </a:cubicBezTo>
                  <a:cubicBezTo>
                    <a:pt x="6783" y="1403"/>
                    <a:pt x="6487" y="1595"/>
                    <a:pt x="6402" y="1975"/>
                  </a:cubicBezTo>
                  <a:cubicBezTo>
                    <a:pt x="6237" y="2110"/>
                    <a:pt x="6114" y="2290"/>
                    <a:pt x="6064" y="2498"/>
                  </a:cubicBezTo>
                  <a:cubicBezTo>
                    <a:pt x="5768" y="2698"/>
                    <a:pt x="5584" y="2978"/>
                    <a:pt x="5468" y="3309"/>
                  </a:cubicBezTo>
                  <a:cubicBezTo>
                    <a:pt x="5349" y="3466"/>
                    <a:pt x="5134" y="3535"/>
                    <a:pt x="5061" y="3735"/>
                  </a:cubicBezTo>
                  <a:cubicBezTo>
                    <a:pt x="4827" y="4016"/>
                    <a:pt x="4615" y="4311"/>
                    <a:pt x="4435" y="4627"/>
                  </a:cubicBezTo>
                  <a:cubicBezTo>
                    <a:pt x="4323" y="4723"/>
                    <a:pt x="4212" y="4823"/>
                    <a:pt x="4147" y="4957"/>
                  </a:cubicBezTo>
                  <a:cubicBezTo>
                    <a:pt x="4035" y="5068"/>
                    <a:pt x="3885" y="5153"/>
                    <a:pt x="3866" y="5330"/>
                  </a:cubicBezTo>
                  <a:cubicBezTo>
                    <a:pt x="3774" y="5476"/>
                    <a:pt x="3666" y="5610"/>
                    <a:pt x="3659" y="5791"/>
                  </a:cubicBezTo>
                  <a:cubicBezTo>
                    <a:pt x="3616" y="5991"/>
                    <a:pt x="3416" y="6068"/>
                    <a:pt x="3328" y="6233"/>
                  </a:cubicBezTo>
                  <a:cubicBezTo>
                    <a:pt x="2959" y="6609"/>
                    <a:pt x="2771" y="7109"/>
                    <a:pt x="2448" y="7516"/>
                  </a:cubicBezTo>
                  <a:cubicBezTo>
                    <a:pt x="2306" y="7701"/>
                    <a:pt x="2052" y="7827"/>
                    <a:pt x="2056" y="8116"/>
                  </a:cubicBezTo>
                  <a:cubicBezTo>
                    <a:pt x="1776" y="8304"/>
                    <a:pt x="1637" y="8608"/>
                    <a:pt x="1461" y="8876"/>
                  </a:cubicBezTo>
                  <a:cubicBezTo>
                    <a:pt x="1388" y="8930"/>
                    <a:pt x="1368" y="9007"/>
                    <a:pt x="1353" y="9084"/>
                  </a:cubicBezTo>
                  <a:cubicBezTo>
                    <a:pt x="1303" y="9107"/>
                    <a:pt x="1268" y="9169"/>
                    <a:pt x="1276" y="9226"/>
                  </a:cubicBezTo>
                  <a:lnTo>
                    <a:pt x="1272" y="9230"/>
                  </a:lnTo>
                  <a:lnTo>
                    <a:pt x="1272" y="9226"/>
                  </a:lnTo>
                  <a:cubicBezTo>
                    <a:pt x="1272" y="9230"/>
                    <a:pt x="1272" y="9230"/>
                    <a:pt x="1268" y="9238"/>
                  </a:cubicBezTo>
                  <a:lnTo>
                    <a:pt x="1268" y="9238"/>
                  </a:lnTo>
                  <a:lnTo>
                    <a:pt x="1268" y="9238"/>
                  </a:lnTo>
                  <a:cubicBezTo>
                    <a:pt x="1265" y="9249"/>
                    <a:pt x="1253" y="9265"/>
                    <a:pt x="1245" y="9276"/>
                  </a:cubicBezTo>
                  <a:cubicBezTo>
                    <a:pt x="1253" y="9265"/>
                    <a:pt x="1261" y="9249"/>
                    <a:pt x="1268" y="9238"/>
                  </a:cubicBezTo>
                  <a:lnTo>
                    <a:pt x="1268" y="9238"/>
                  </a:lnTo>
                  <a:lnTo>
                    <a:pt x="1157" y="9361"/>
                  </a:lnTo>
                  <a:lnTo>
                    <a:pt x="1149" y="9372"/>
                  </a:lnTo>
                  <a:cubicBezTo>
                    <a:pt x="1076" y="9399"/>
                    <a:pt x="1026" y="9461"/>
                    <a:pt x="1015" y="9534"/>
                  </a:cubicBezTo>
                  <a:cubicBezTo>
                    <a:pt x="988" y="9537"/>
                    <a:pt x="969" y="9564"/>
                    <a:pt x="976" y="9591"/>
                  </a:cubicBezTo>
                  <a:cubicBezTo>
                    <a:pt x="923" y="9610"/>
                    <a:pt x="880" y="9653"/>
                    <a:pt x="869" y="9710"/>
                  </a:cubicBezTo>
                  <a:cubicBezTo>
                    <a:pt x="834" y="9726"/>
                    <a:pt x="823" y="9760"/>
                    <a:pt x="827" y="9795"/>
                  </a:cubicBezTo>
                  <a:cubicBezTo>
                    <a:pt x="638" y="9929"/>
                    <a:pt x="504" y="10110"/>
                    <a:pt x="388" y="10302"/>
                  </a:cubicBezTo>
                  <a:cubicBezTo>
                    <a:pt x="254" y="10506"/>
                    <a:pt x="39" y="10659"/>
                    <a:pt x="0" y="10967"/>
                  </a:cubicBezTo>
                  <a:cubicBezTo>
                    <a:pt x="235" y="10921"/>
                    <a:pt x="335" y="10786"/>
                    <a:pt x="427" y="10633"/>
                  </a:cubicBezTo>
                  <a:cubicBezTo>
                    <a:pt x="446" y="10621"/>
                    <a:pt x="461" y="10594"/>
                    <a:pt x="465" y="10571"/>
                  </a:cubicBezTo>
                  <a:cubicBezTo>
                    <a:pt x="547" y="10526"/>
                    <a:pt x="604" y="10507"/>
                    <a:pt x="644" y="10507"/>
                  </a:cubicBezTo>
                  <a:cubicBezTo>
                    <a:pt x="812" y="10507"/>
                    <a:pt x="669" y="10843"/>
                    <a:pt x="834" y="10890"/>
                  </a:cubicBezTo>
                  <a:cubicBezTo>
                    <a:pt x="880" y="10706"/>
                    <a:pt x="815" y="10471"/>
                    <a:pt x="1130" y="10352"/>
                  </a:cubicBezTo>
                  <a:lnTo>
                    <a:pt x="738" y="10283"/>
                  </a:lnTo>
                  <a:cubicBezTo>
                    <a:pt x="792" y="10198"/>
                    <a:pt x="884" y="10141"/>
                    <a:pt x="892" y="10033"/>
                  </a:cubicBezTo>
                  <a:lnTo>
                    <a:pt x="900" y="10029"/>
                  </a:lnTo>
                  <a:cubicBezTo>
                    <a:pt x="938" y="10025"/>
                    <a:pt x="969" y="9991"/>
                    <a:pt x="976" y="9952"/>
                  </a:cubicBezTo>
                  <a:lnTo>
                    <a:pt x="980" y="9949"/>
                  </a:lnTo>
                  <a:cubicBezTo>
                    <a:pt x="1053" y="9902"/>
                    <a:pt x="1142" y="9879"/>
                    <a:pt x="1169" y="9783"/>
                  </a:cubicBezTo>
                  <a:cubicBezTo>
                    <a:pt x="1238" y="9749"/>
                    <a:pt x="1288" y="9683"/>
                    <a:pt x="1291" y="9603"/>
                  </a:cubicBezTo>
                  <a:cubicBezTo>
                    <a:pt x="1315" y="9587"/>
                    <a:pt x="1330" y="9564"/>
                    <a:pt x="1326" y="9534"/>
                  </a:cubicBezTo>
                  <a:cubicBezTo>
                    <a:pt x="1349" y="9491"/>
                    <a:pt x="1388" y="9453"/>
                    <a:pt x="1430" y="9430"/>
                  </a:cubicBezTo>
                  <a:cubicBezTo>
                    <a:pt x="1706" y="8969"/>
                    <a:pt x="2095" y="8584"/>
                    <a:pt x="2310" y="8089"/>
                  </a:cubicBezTo>
                  <a:cubicBezTo>
                    <a:pt x="2832" y="7608"/>
                    <a:pt x="3174" y="6997"/>
                    <a:pt x="3505" y="6386"/>
                  </a:cubicBezTo>
                  <a:cubicBezTo>
                    <a:pt x="3578" y="6375"/>
                    <a:pt x="3635" y="6321"/>
                    <a:pt x="3655" y="6248"/>
                  </a:cubicBezTo>
                  <a:cubicBezTo>
                    <a:pt x="3708" y="6233"/>
                    <a:pt x="3751" y="6191"/>
                    <a:pt x="3755" y="6133"/>
                  </a:cubicBezTo>
                  <a:cubicBezTo>
                    <a:pt x="3766" y="6098"/>
                    <a:pt x="3782" y="6071"/>
                    <a:pt x="3793" y="6037"/>
                  </a:cubicBezTo>
                  <a:cubicBezTo>
                    <a:pt x="3782" y="6033"/>
                    <a:pt x="3766" y="6018"/>
                    <a:pt x="3766" y="6002"/>
                  </a:cubicBezTo>
                  <a:lnTo>
                    <a:pt x="3766" y="6002"/>
                  </a:lnTo>
                  <a:cubicBezTo>
                    <a:pt x="3774" y="6018"/>
                    <a:pt x="3782" y="6025"/>
                    <a:pt x="3793" y="6037"/>
                  </a:cubicBezTo>
                  <a:cubicBezTo>
                    <a:pt x="3824" y="6018"/>
                    <a:pt x="3839" y="5987"/>
                    <a:pt x="3831" y="5956"/>
                  </a:cubicBezTo>
                  <a:cubicBezTo>
                    <a:pt x="4004" y="5814"/>
                    <a:pt x="4120" y="5614"/>
                    <a:pt x="4158" y="5391"/>
                  </a:cubicBezTo>
                  <a:cubicBezTo>
                    <a:pt x="4362" y="5264"/>
                    <a:pt x="4435" y="5038"/>
                    <a:pt x="4573" y="4861"/>
                  </a:cubicBezTo>
                  <a:cubicBezTo>
                    <a:pt x="4600" y="4842"/>
                    <a:pt x="4615" y="4807"/>
                    <a:pt x="4612" y="4773"/>
                  </a:cubicBezTo>
                  <a:cubicBezTo>
                    <a:pt x="4704" y="4750"/>
                    <a:pt x="4731" y="4677"/>
                    <a:pt x="4746" y="4596"/>
                  </a:cubicBezTo>
                  <a:lnTo>
                    <a:pt x="4804" y="4515"/>
                  </a:lnTo>
                  <a:cubicBezTo>
                    <a:pt x="4938" y="4388"/>
                    <a:pt x="5034" y="4231"/>
                    <a:pt x="5088" y="4058"/>
                  </a:cubicBezTo>
                  <a:cubicBezTo>
                    <a:pt x="5261" y="3866"/>
                    <a:pt x="5457" y="3697"/>
                    <a:pt x="5549" y="3447"/>
                  </a:cubicBezTo>
                  <a:cubicBezTo>
                    <a:pt x="5818" y="3232"/>
                    <a:pt x="5972" y="2928"/>
                    <a:pt x="6149" y="2644"/>
                  </a:cubicBezTo>
                  <a:cubicBezTo>
                    <a:pt x="6268" y="2517"/>
                    <a:pt x="6398" y="2402"/>
                    <a:pt x="6460" y="2233"/>
                  </a:cubicBezTo>
                  <a:cubicBezTo>
                    <a:pt x="6694" y="1891"/>
                    <a:pt x="7029" y="1618"/>
                    <a:pt x="7201" y="1234"/>
                  </a:cubicBezTo>
                  <a:lnTo>
                    <a:pt x="7809" y="868"/>
                  </a:lnTo>
                  <a:lnTo>
                    <a:pt x="7859" y="872"/>
                  </a:lnTo>
                  <a:lnTo>
                    <a:pt x="7901" y="888"/>
                  </a:lnTo>
                  <a:lnTo>
                    <a:pt x="8316" y="1376"/>
                  </a:lnTo>
                  <a:cubicBezTo>
                    <a:pt x="8493" y="1652"/>
                    <a:pt x="8719" y="1887"/>
                    <a:pt x="8988" y="2075"/>
                  </a:cubicBezTo>
                  <a:cubicBezTo>
                    <a:pt x="9000" y="2102"/>
                    <a:pt x="9027" y="2133"/>
                    <a:pt x="9054" y="2152"/>
                  </a:cubicBezTo>
                  <a:lnTo>
                    <a:pt x="9134" y="2213"/>
                  </a:lnTo>
                  <a:cubicBezTo>
                    <a:pt x="9357" y="2471"/>
                    <a:pt x="9545" y="2751"/>
                    <a:pt x="9814" y="2967"/>
                  </a:cubicBezTo>
                  <a:lnTo>
                    <a:pt x="9957" y="3132"/>
                  </a:lnTo>
                  <a:lnTo>
                    <a:pt x="10948" y="4288"/>
                  </a:lnTo>
                  <a:cubicBezTo>
                    <a:pt x="11317" y="4765"/>
                    <a:pt x="11720" y="5214"/>
                    <a:pt x="12151" y="5633"/>
                  </a:cubicBezTo>
                  <a:lnTo>
                    <a:pt x="12915" y="6517"/>
                  </a:lnTo>
                  <a:cubicBezTo>
                    <a:pt x="13061" y="6713"/>
                    <a:pt x="13215" y="6901"/>
                    <a:pt x="13419" y="7040"/>
                  </a:cubicBezTo>
                  <a:cubicBezTo>
                    <a:pt x="13715" y="7416"/>
                    <a:pt x="14003" y="7793"/>
                    <a:pt x="14360" y="8108"/>
                  </a:cubicBezTo>
                  <a:cubicBezTo>
                    <a:pt x="14426" y="8231"/>
                    <a:pt x="14491" y="8350"/>
                    <a:pt x="14645" y="8385"/>
                  </a:cubicBezTo>
                  <a:cubicBezTo>
                    <a:pt x="14629" y="8408"/>
                    <a:pt x="14637" y="8438"/>
                    <a:pt x="14648" y="8461"/>
                  </a:cubicBezTo>
                  <a:lnTo>
                    <a:pt x="14764" y="8396"/>
                  </a:lnTo>
                  <a:cubicBezTo>
                    <a:pt x="14745" y="8369"/>
                    <a:pt x="14721" y="8362"/>
                    <a:pt x="14695" y="8362"/>
                  </a:cubicBezTo>
                  <a:cubicBezTo>
                    <a:pt x="14695" y="8254"/>
                    <a:pt x="14622" y="8189"/>
                    <a:pt x="14549" y="8127"/>
                  </a:cubicBezTo>
                  <a:cubicBezTo>
                    <a:pt x="14272" y="7693"/>
                    <a:pt x="13968" y="7282"/>
                    <a:pt x="13561" y="6963"/>
                  </a:cubicBezTo>
                  <a:cubicBezTo>
                    <a:pt x="13430" y="6755"/>
                    <a:pt x="13261" y="6579"/>
                    <a:pt x="13069" y="6429"/>
                  </a:cubicBezTo>
                  <a:cubicBezTo>
                    <a:pt x="12831" y="6129"/>
                    <a:pt x="12631" y="5791"/>
                    <a:pt x="12331" y="5541"/>
                  </a:cubicBezTo>
                  <a:cubicBezTo>
                    <a:pt x="11882" y="5122"/>
                    <a:pt x="11551" y="4600"/>
                    <a:pt x="11094" y="4196"/>
                  </a:cubicBezTo>
                  <a:cubicBezTo>
                    <a:pt x="10775" y="3812"/>
                    <a:pt x="10498" y="3385"/>
                    <a:pt x="10122" y="3043"/>
                  </a:cubicBezTo>
                  <a:cubicBezTo>
                    <a:pt x="10091" y="2970"/>
                    <a:pt x="10033" y="2920"/>
                    <a:pt x="9957" y="2894"/>
                  </a:cubicBezTo>
                  <a:cubicBezTo>
                    <a:pt x="9780" y="2605"/>
                    <a:pt x="9530" y="2375"/>
                    <a:pt x="9300" y="2133"/>
                  </a:cubicBezTo>
                  <a:lnTo>
                    <a:pt x="9296" y="2121"/>
                  </a:lnTo>
                  <a:cubicBezTo>
                    <a:pt x="9296" y="2075"/>
                    <a:pt x="9261" y="2029"/>
                    <a:pt x="9215" y="2010"/>
                  </a:cubicBezTo>
                  <a:lnTo>
                    <a:pt x="9207" y="2002"/>
                  </a:lnTo>
                  <a:cubicBezTo>
                    <a:pt x="9200" y="1902"/>
                    <a:pt x="9119" y="1887"/>
                    <a:pt x="9042" y="1864"/>
                  </a:cubicBezTo>
                  <a:lnTo>
                    <a:pt x="8458" y="1295"/>
                  </a:lnTo>
                  <a:cubicBezTo>
                    <a:pt x="8370" y="1064"/>
                    <a:pt x="8151" y="907"/>
                    <a:pt x="8081" y="661"/>
                  </a:cubicBezTo>
                  <a:cubicBezTo>
                    <a:pt x="7766" y="546"/>
                    <a:pt x="7640" y="223"/>
                    <a:pt x="7394" y="31"/>
                  </a:cubicBezTo>
                  <a:cubicBezTo>
                    <a:pt x="7367" y="10"/>
                    <a:pt x="7345" y="1"/>
                    <a:pt x="7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41"/>
            <p:cNvSpPr/>
            <p:nvPr/>
          </p:nvSpPr>
          <p:spPr>
            <a:xfrm>
              <a:off x="5282011" y="2416748"/>
              <a:ext cx="48453" cy="60954"/>
            </a:xfrm>
            <a:custGeom>
              <a:avLst/>
              <a:gdLst/>
              <a:ahLst/>
              <a:cxnLst/>
              <a:rect l="l" t="t" r="r" b="b"/>
              <a:pathLst>
                <a:path w="1562" h="1965" extrusionOk="0">
                  <a:moveTo>
                    <a:pt x="1363" y="0"/>
                  </a:moveTo>
                  <a:cubicBezTo>
                    <a:pt x="1316" y="0"/>
                    <a:pt x="1267" y="47"/>
                    <a:pt x="1223" y="99"/>
                  </a:cubicBezTo>
                  <a:cubicBezTo>
                    <a:pt x="1138" y="195"/>
                    <a:pt x="1108" y="334"/>
                    <a:pt x="1081" y="468"/>
                  </a:cubicBezTo>
                  <a:cubicBezTo>
                    <a:pt x="1058" y="468"/>
                    <a:pt x="1042" y="487"/>
                    <a:pt x="1042" y="510"/>
                  </a:cubicBezTo>
                  <a:lnTo>
                    <a:pt x="1042" y="518"/>
                  </a:lnTo>
                  <a:lnTo>
                    <a:pt x="827" y="606"/>
                  </a:lnTo>
                  <a:cubicBezTo>
                    <a:pt x="798" y="602"/>
                    <a:pt x="771" y="600"/>
                    <a:pt x="745" y="600"/>
                  </a:cubicBezTo>
                  <a:cubicBezTo>
                    <a:pt x="596" y="600"/>
                    <a:pt x="503" y="671"/>
                    <a:pt x="520" y="864"/>
                  </a:cubicBezTo>
                  <a:cubicBezTo>
                    <a:pt x="531" y="971"/>
                    <a:pt x="493" y="1094"/>
                    <a:pt x="574" y="1194"/>
                  </a:cubicBezTo>
                  <a:cubicBezTo>
                    <a:pt x="562" y="1221"/>
                    <a:pt x="562" y="1252"/>
                    <a:pt x="574" y="1275"/>
                  </a:cubicBezTo>
                  <a:cubicBezTo>
                    <a:pt x="543" y="1452"/>
                    <a:pt x="516" y="1632"/>
                    <a:pt x="408" y="1778"/>
                  </a:cubicBezTo>
                  <a:cubicBezTo>
                    <a:pt x="265" y="1778"/>
                    <a:pt x="182" y="1636"/>
                    <a:pt x="44" y="1636"/>
                  </a:cubicBezTo>
                  <a:cubicBezTo>
                    <a:pt x="30" y="1636"/>
                    <a:pt x="16" y="1637"/>
                    <a:pt x="1" y="1640"/>
                  </a:cubicBezTo>
                  <a:cubicBezTo>
                    <a:pt x="84" y="1857"/>
                    <a:pt x="198" y="1965"/>
                    <a:pt x="338" y="1965"/>
                  </a:cubicBezTo>
                  <a:cubicBezTo>
                    <a:pt x="431" y="1965"/>
                    <a:pt x="536" y="1918"/>
                    <a:pt x="650" y="1825"/>
                  </a:cubicBezTo>
                  <a:cubicBezTo>
                    <a:pt x="653" y="1825"/>
                    <a:pt x="655" y="1825"/>
                    <a:pt x="658" y="1825"/>
                  </a:cubicBezTo>
                  <a:cubicBezTo>
                    <a:pt x="708" y="1825"/>
                    <a:pt x="750" y="1787"/>
                    <a:pt x="754" y="1732"/>
                  </a:cubicBezTo>
                  <a:cubicBezTo>
                    <a:pt x="896" y="1563"/>
                    <a:pt x="843" y="1394"/>
                    <a:pt x="770" y="1221"/>
                  </a:cubicBezTo>
                  <a:cubicBezTo>
                    <a:pt x="766" y="998"/>
                    <a:pt x="946" y="925"/>
                    <a:pt x="1096" y="825"/>
                  </a:cubicBezTo>
                  <a:cubicBezTo>
                    <a:pt x="1173" y="799"/>
                    <a:pt x="1261" y="799"/>
                    <a:pt x="1304" y="718"/>
                  </a:cubicBezTo>
                  <a:cubicBezTo>
                    <a:pt x="1357" y="672"/>
                    <a:pt x="1380" y="599"/>
                    <a:pt x="1377" y="526"/>
                  </a:cubicBezTo>
                  <a:cubicBezTo>
                    <a:pt x="1465" y="407"/>
                    <a:pt x="1561" y="287"/>
                    <a:pt x="1465" y="126"/>
                  </a:cubicBezTo>
                  <a:lnTo>
                    <a:pt x="1465" y="122"/>
                  </a:lnTo>
                  <a:cubicBezTo>
                    <a:pt x="1437" y="33"/>
                    <a:pt x="1401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41"/>
            <p:cNvSpPr/>
            <p:nvPr/>
          </p:nvSpPr>
          <p:spPr>
            <a:xfrm>
              <a:off x="4874967" y="2869082"/>
              <a:ext cx="23017" cy="13680"/>
            </a:xfrm>
            <a:custGeom>
              <a:avLst/>
              <a:gdLst/>
              <a:ahLst/>
              <a:cxnLst/>
              <a:rect l="l" t="t" r="r" b="b"/>
              <a:pathLst>
                <a:path w="742" h="441" extrusionOk="0">
                  <a:moveTo>
                    <a:pt x="523" y="0"/>
                  </a:moveTo>
                  <a:lnTo>
                    <a:pt x="23" y="277"/>
                  </a:lnTo>
                  <a:cubicBezTo>
                    <a:pt x="16" y="327"/>
                    <a:pt x="12" y="373"/>
                    <a:pt x="0" y="423"/>
                  </a:cubicBezTo>
                  <a:cubicBezTo>
                    <a:pt x="49" y="435"/>
                    <a:pt x="95" y="441"/>
                    <a:pt x="138" y="441"/>
                  </a:cubicBezTo>
                  <a:cubicBezTo>
                    <a:pt x="366" y="441"/>
                    <a:pt x="528" y="287"/>
                    <a:pt x="696" y="138"/>
                  </a:cubicBezTo>
                  <a:cubicBezTo>
                    <a:pt x="742" y="62"/>
                    <a:pt x="711" y="19"/>
                    <a:pt x="627" y="19"/>
                  </a:cubicBezTo>
                  <a:lnTo>
                    <a:pt x="5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41"/>
            <p:cNvSpPr/>
            <p:nvPr/>
          </p:nvSpPr>
          <p:spPr>
            <a:xfrm>
              <a:off x="5265229" y="3125307"/>
              <a:ext cx="36386" cy="84685"/>
            </a:xfrm>
            <a:custGeom>
              <a:avLst/>
              <a:gdLst/>
              <a:ahLst/>
              <a:cxnLst/>
              <a:rect l="l" t="t" r="r" b="b"/>
              <a:pathLst>
                <a:path w="1173" h="2730" extrusionOk="0">
                  <a:moveTo>
                    <a:pt x="335" y="0"/>
                  </a:moveTo>
                  <a:cubicBezTo>
                    <a:pt x="233" y="0"/>
                    <a:pt x="167" y="67"/>
                    <a:pt x="196" y="198"/>
                  </a:cubicBezTo>
                  <a:cubicBezTo>
                    <a:pt x="250" y="428"/>
                    <a:pt x="188" y="705"/>
                    <a:pt x="400" y="889"/>
                  </a:cubicBezTo>
                  <a:cubicBezTo>
                    <a:pt x="404" y="939"/>
                    <a:pt x="438" y="985"/>
                    <a:pt x="484" y="1001"/>
                  </a:cubicBezTo>
                  <a:cubicBezTo>
                    <a:pt x="527" y="1197"/>
                    <a:pt x="692" y="1350"/>
                    <a:pt x="673" y="1566"/>
                  </a:cubicBezTo>
                  <a:cubicBezTo>
                    <a:pt x="484" y="1619"/>
                    <a:pt x="296" y="1681"/>
                    <a:pt x="200" y="1873"/>
                  </a:cubicBezTo>
                  <a:cubicBezTo>
                    <a:pt x="173" y="1892"/>
                    <a:pt x="158" y="1931"/>
                    <a:pt x="169" y="1965"/>
                  </a:cubicBezTo>
                  <a:lnTo>
                    <a:pt x="162" y="1969"/>
                  </a:lnTo>
                  <a:cubicBezTo>
                    <a:pt x="92" y="2011"/>
                    <a:pt x="0" y="2050"/>
                    <a:pt x="123" y="2142"/>
                  </a:cubicBezTo>
                  <a:cubicBezTo>
                    <a:pt x="135" y="2169"/>
                    <a:pt x="158" y="2188"/>
                    <a:pt x="188" y="2196"/>
                  </a:cubicBezTo>
                  <a:cubicBezTo>
                    <a:pt x="188" y="2253"/>
                    <a:pt x="231" y="2300"/>
                    <a:pt x="288" y="2300"/>
                  </a:cubicBezTo>
                  <a:lnTo>
                    <a:pt x="438" y="2469"/>
                  </a:lnTo>
                  <a:cubicBezTo>
                    <a:pt x="674" y="2654"/>
                    <a:pt x="770" y="2729"/>
                    <a:pt x="880" y="2729"/>
                  </a:cubicBezTo>
                  <a:cubicBezTo>
                    <a:pt x="954" y="2729"/>
                    <a:pt x="1036" y="2695"/>
                    <a:pt x="1172" y="2638"/>
                  </a:cubicBezTo>
                  <a:cubicBezTo>
                    <a:pt x="1062" y="2536"/>
                    <a:pt x="971" y="2415"/>
                    <a:pt x="803" y="2415"/>
                  </a:cubicBezTo>
                  <a:cubicBezTo>
                    <a:pt x="801" y="2415"/>
                    <a:pt x="798" y="2415"/>
                    <a:pt x="796" y="2415"/>
                  </a:cubicBezTo>
                  <a:lnTo>
                    <a:pt x="788" y="2411"/>
                  </a:lnTo>
                  <a:cubicBezTo>
                    <a:pt x="788" y="2353"/>
                    <a:pt x="753" y="2330"/>
                    <a:pt x="700" y="2330"/>
                  </a:cubicBezTo>
                  <a:lnTo>
                    <a:pt x="611" y="2273"/>
                  </a:lnTo>
                  <a:cubicBezTo>
                    <a:pt x="577" y="2200"/>
                    <a:pt x="515" y="2146"/>
                    <a:pt x="438" y="2134"/>
                  </a:cubicBezTo>
                  <a:lnTo>
                    <a:pt x="446" y="2123"/>
                  </a:lnTo>
                  <a:cubicBezTo>
                    <a:pt x="473" y="1927"/>
                    <a:pt x="596" y="1796"/>
                    <a:pt x="753" y="1696"/>
                  </a:cubicBezTo>
                  <a:cubicBezTo>
                    <a:pt x="808" y="1713"/>
                    <a:pt x="860" y="1721"/>
                    <a:pt x="907" y="1721"/>
                  </a:cubicBezTo>
                  <a:cubicBezTo>
                    <a:pt x="1060" y="1721"/>
                    <a:pt x="1154" y="1643"/>
                    <a:pt x="1080" y="1581"/>
                  </a:cubicBezTo>
                  <a:cubicBezTo>
                    <a:pt x="869" y="1389"/>
                    <a:pt x="938" y="1024"/>
                    <a:pt x="630" y="912"/>
                  </a:cubicBezTo>
                  <a:cubicBezTo>
                    <a:pt x="611" y="843"/>
                    <a:pt x="596" y="774"/>
                    <a:pt x="577" y="701"/>
                  </a:cubicBezTo>
                  <a:cubicBezTo>
                    <a:pt x="634" y="536"/>
                    <a:pt x="465" y="363"/>
                    <a:pt x="592" y="201"/>
                  </a:cubicBezTo>
                  <a:lnTo>
                    <a:pt x="592" y="201"/>
                  </a:lnTo>
                  <a:cubicBezTo>
                    <a:pt x="620" y="203"/>
                    <a:pt x="659" y="212"/>
                    <a:pt x="690" y="212"/>
                  </a:cubicBezTo>
                  <a:cubicBezTo>
                    <a:pt x="722" y="212"/>
                    <a:pt x="746" y="202"/>
                    <a:pt x="738" y="167"/>
                  </a:cubicBezTo>
                  <a:cubicBezTo>
                    <a:pt x="724" y="90"/>
                    <a:pt x="676" y="13"/>
                    <a:pt x="594" y="13"/>
                  </a:cubicBezTo>
                  <a:cubicBezTo>
                    <a:pt x="565" y="13"/>
                    <a:pt x="533" y="22"/>
                    <a:pt x="496" y="44"/>
                  </a:cubicBezTo>
                  <a:cubicBezTo>
                    <a:pt x="438" y="15"/>
                    <a:pt x="383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41"/>
            <p:cNvSpPr/>
            <p:nvPr/>
          </p:nvSpPr>
          <p:spPr>
            <a:xfrm>
              <a:off x="5208711" y="2765382"/>
              <a:ext cx="187175" cy="177869"/>
            </a:xfrm>
            <a:custGeom>
              <a:avLst/>
              <a:gdLst/>
              <a:ahLst/>
              <a:cxnLst/>
              <a:rect l="l" t="t" r="r" b="b"/>
              <a:pathLst>
                <a:path w="6034" h="5734" extrusionOk="0">
                  <a:moveTo>
                    <a:pt x="187" y="0"/>
                  </a:moveTo>
                  <a:cubicBezTo>
                    <a:pt x="143" y="0"/>
                    <a:pt x="103" y="29"/>
                    <a:pt x="74" y="104"/>
                  </a:cubicBezTo>
                  <a:cubicBezTo>
                    <a:pt x="1" y="280"/>
                    <a:pt x="170" y="315"/>
                    <a:pt x="308" y="327"/>
                  </a:cubicBezTo>
                  <a:cubicBezTo>
                    <a:pt x="362" y="442"/>
                    <a:pt x="462" y="507"/>
                    <a:pt x="558" y="588"/>
                  </a:cubicBezTo>
                  <a:cubicBezTo>
                    <a:pt x="585" y="661"/>
                    <a:pt x="650" y="719"/>
                    <a:pt x="727" y="742"/>
                  </a:cubicBezTo>
                  <a:cubicBezTo>
                    <a:pt x="750" y="830"/>
                    <a:pt x="815" y="865"/>
                    <a:pt x="888" y="891"/>
                  </a:cubicBezTo>
                  <a:lnTo>
                    <a:pt x="892" y="884"/>
                  </a:lnTo>
                  <a:cubicBezTo>
                    <a:pt x="892" y="941"/>
                    <a:pt x="927" y="988"/>
                    <a:pt x="981" y="1003"/>
                  </a:cubicBezTo>
                  <a:cubicBezTo>
                    <a:pt x="1211" y="1253"/>
                    <a:pt x="1438" y="1506"/>
                    <a:pt x="1765" y="1641"/>
                  </a:cubicBezTo>
                  <a:cubicBezTo>
                    <a:pt x="1803" y="1760"/>
                    <a:pt x="1907" y="1844"/>
                    <a:pt x="2034" y="1852"/>
                  </a:cubicBezTo>
                  <a:cubicBezTo>
                    <a:pt x="2095" y="1902"/>
                    <a:pt x="2180" y="1925"/>
                    <a:pt x="2206" y="2010"/>
                  </a:cubicBezTo>
                  <a:cubicBezTo>
                    <a:pt x="2235" y="2056"/>
                    <a:pt x="2287" y="2079"/>
                    <a:pt x="2340" y="2079"/>
                  </a:cubicBezTo>
                  <a:cubicBezTo>
                    <a:pt x="2344" y="2079"/>
                    <a:pt x="2348" y="2079"/>
                    <a:pt x="2352" y="2079"/>
                  </a:cubicBezTo>
                  <a:lnTo>
                    <a:pt x="2352" y="2079"/>
                  </a:lnTo>
                  <a:cubicBezTo>
                    <a:pt x="2349" y="2102"/>
                    <a:pt x="2349" y="2125"/>
                    <a:pt x="2364" y="2152"/>
                  </a:cubicBezTo>
                  <a:cubicBezTo>
                    <a:pt x="2522" y="2286"/>
                    <a:pt x="2698" y="2386"/>
                    <a:pt x="2598" y="2674"/>
                  </a:cubicBezTo>
                  <a:cubicBezTo>
                    <a:pt x="2545" y="2824"/>
                    <a:pt x="2656" y="3036"/>
                    <a:pt x="2867" y="3101"/>
                  </a:cubicBezTo>
                  <a:cubicBezTo>
                    <a:pt x="2940" y="3251"/>
                    <a:pt x="3017" y="3401"/>
                    <a:pt x="3090" y="3554"/>
                  </a:cubicBezTo>
                  <a:cubicBezTo>
                    <a:pt x="3117" y="3654"/>
                    <a:pt x="3156" y="3750"/>
                    <a:pt x="3198" y="3843"/>
                  </a:cubicBezTo>
                  <a:cubicBezTo>
                    <a:pt x="3140" y="3912"/>
                    <a:pt x="3129" y="4008"/>
                    <a:pt x="3152" y="4100"/>
                  </a:cubicBezTo>
                  <a:cubicBezTo>
                    <a:pt x="3179" y="4177"/>
                    <a:pt x="3209" y="4250"/>
                    <a:pt x="3244" y="4327"/>
                  </a:cubicBezTo>
                  <a:cubicBezTo>
                    <a:pt x="3232" y="4354"/>
                    <a:pt x="3217" y="4381"/>
                    <a:pt x="3206" y="4404"/>
                  </a:cubicBezTo>
                  <a:cubicBezTo>
                    <a:pt x="3236" y="4484"/>
                    <a:pt x="3213" y="4580"/>
                    <a:pt x="3152" y="4642"/>
                  </a:cubicBezTo>
                  <a:cubicBezTo>
                    <a:pt x="3121" y="4730"/>
                    <a:pt x="3098" y="4822"/>
                    <a:pt x="3071" y="4907"/>
                  </a:cubicBezTo>
                  <a:cubicBezTo>
                    <a:pt x="2948" y="4984"/>
                    <a:pt x="2764" y="4942"/>
                    <a:pt x="2671" y="5111"/>
                  </a:cubicBezTo>
                  <a:cubicBezTo>
                    <a:pt x="2718" y="5138"/>
                    <a:pt x="2763" y="5147"/>
                    <a:pt x="2806" y="5147"/>
                  </a:cubicBezTo>
                  <a:cubicBezTo>
                    <a:pt x="2891" y="5147"/>
                    <a:pt x="2968" y="5112"/>
                    <a:pt x="3045" y="5112"/>
                  </a:cubicBezTo>
                  <a:cubicBezTo>
                    <a:pt x="3073" y="5112"/>
                    <a:pt x="3101" y="5117"/>
                    <a:pt x="3129" y="5130"/>
                  </a:cubicBezTo>
                  <a:lnTo>
                    <a:pt x="3079" y="5430"/>
                  </a:lnTo>
                  <a:lnTo>
                    <a:pt x="2906" y="5583"/>
                  </a:lnTo>
                  <a:lnTo>
                    <a:pt x="2998" y="5733"/>
                  </a:lnTo>
                  <a:cubicBezTo>
                    <a:pt x="3075" y="5714"/>
                    <a:pt x="3133" y="5649"/>
                    <a:pt x="3148" y="5572"/>
                  </a:cubicBezTo>
                  <a:lnTo>
                    <a:pt x="3271" y="5360"/>
                  </a:lnTo>
                  <a:cubicBezTo>
                    <a:pt x="3325" y="5314"/>
                    <a:pt x="3352" y="5241"/>
                    <a:pt x="3340" y="5172"/>
                  </a:cubicBezTo>
                  <a:cubicBezTo>
                    <a:pt x="3344" y="5138"/>
                    <a:pt x="3344" y="5103"/>
                    <a:pt x="3348" y="5072"/>
                  </a:cubicBezTo>
                  <a:cubicBezTo>
                    <a:pt x="3363" y="5041"/>
                    <a:pt x="3378" y="5007"/>
                    <a:pt x="3386" y="4980"/>
                  </a:cubicBezTo>
                  <a:cubicBezTo>
                    <a:pt x="3418" y="4988"/>
                    <a:pt x="3450" y="4995"/>
                    <a:pt x="3482" y="4995"/>
                  </a:cubicBezTo>
                  <a:cubicBezTo>
                    <a:pt x="3526" y="4995"/>
                    <a:pt x="3569" y="4982"/>
                    <a:pt x="3609" y="4942"/>
                  </a:cubicBezTo>
                  <a:lnTo>
                    <a:pt x="3793" y="4942"/>
                  </a:lnTo>
                  <a:cubicBezTo>
                    <a:pt x="3993" y="5038"/>
                    <a:pt x="4247" y="5041"/>
                    <a:pt x="4324" y="5310"/>
                  </a:cubicBezTo>
                  <a:cubicBezTo>
                    <a:pt x="4331" y="5334"/>
                    <a:pt x="4339" y="5364"/>
                    <a:pt x="4331" y="5391"/>
                  </a:cubicBezTo>
                  <a:cubicBezTo>
                    <a:pt x="4368" y="5409"/>
                    <a:pt x="4403" y="5415"/>
                    <a:pt x="4437" y="5415"/>
                  </a:cubicBezTo>
                  <a:cubicBezTo>
                    <a:pt x="4565" y="5415"/>
                    <a:pt x="4682" y="5322"/>
                    <a:pt x="4808" y="5322"/>
                  </a:cubicBezTo>
                  <a:cubicBezTo>
                    <a:pt x="4828" y="5322"/>
                    <a:pt x="4849" y="5324"/>
                    <a:pt x="4869" y="5330"/>
                  </a:cubicBezTo>
                  <a:cubicBezTo>
                    <a:pt x="4885" y="5268"/>
                    <a:pt x="4900" y="5211"/>
                    <a:pt x="4915" y="5145"/>
                  </a:cubicBezTo>
                  <a:cubicBezTo>
                    <a:pt x="5069" y="5107"/>
                    <a:pt x="5227" y="5080"/>
                    <a:pt x="5384" y="5061"/>
                  </a:cubicBezTo>
                  <a:cubicBezTo>
                    <a:pt x="5473" y="5057"/>
                    <a:pt x="5565" y="4988"/>
                    <a:pt x="5588" y="4888"/>
                  </a:cubicBezTo>
                  <a:lnTo>
                    <a:pt x="5853" y="4911"/>
                  </a:lnTo>
                  <a:cubicBezTo>
                    <a:pt x="5884" y="4807"/>
                    <a:pt x="6034" y="4765"/>
                    <a:pt x="5995" y="4619"/>
                  </a:cubicBezTo>
                  <a:cubicBezTo>
                    <a:pt x="5957" y="4608"/>
                    <a:pt x="5920" y="4603"/>
                    <a:pt x="5886" y="4603"/>
                  </a:cubicBezTo>
                  <a:cubicBezTo>
                    <a:pt x="5774" y="4603"/>
                    <a:pt x="5681" y="4655"/>
                    <a:pt x="5596" y="4734"/>
                  </a:cubicBezTo>
                  <a:cubicBezTo>
                    <a:pt x="5365" y="4872"/>
                    <a:pt x="5077" y="4772"/>
                    <a:pt x="4846" y="4907"/>
                  </a:cubicBezTo>
                  <a:cubicBezTo>
                    <a:pt x="4775" y="4931"/>
                    <a:pt x="4702" y="4956"/>
                    <a:pt x="4626" y="4956"/>
                  </a:cubicBezTo>
                  <a:cubicBezTo>
                    <a:pt x="4591" y="4956"/>
                    <a:pt x="4556" y="4951"/>
                    <a:pt x="4520" y="4938"/>
                  </a:cubicBezTo>
                  <a:lnTo>
                    <a:pt x="4524" y="4926"/>
                  </a:lnTo>
                  <a:lnTo>
                    <a:pt x="4520" y="4926"/>
                  </a:lnTo>
                  <a:cubicBezTo>
                    <a:pt x="4539" y="4815"/>
                    <a:pt x="4612" y="4734"/>
                    <a:pt x="4673" y="4642"/>
                  </a:cubicBezTo>
                  <a:cubicBezTo>
                    <a:pt x="4754" y="4484"/>
                    <a:pt x="4731" y="4342"/>
                    <a:pt x="4670" y="4173"/>
                  </a:cubicBezTo>
                  <a:cubicBezTo>
                    <a:pt x="4612" y="4027"/>
                    <a:pt x="4919" y="3939"/>
                    <a:pt x="4812" y="3735"/>
                  </a:cubicBezTo>
                  <a:cubicBezTo>
                    <a:pt x="4819" y="3674"/>
                    <a:pt x="4827" y="3612"/>
                    <a:pt x="4839" y="3543"/>
                  </a:cubicBezTo>
                  <a:cubicBezTo>
                    <a:pt x="4835" y="3447"/>
                    <a:pt x="4827" y="3351"/>
                    <a:pt x="4827" y="3259"/>
                  </a:cubicBezTo>
                  <a:cubicBezTo>
                    <a:pt x="4848" y="3259"/>
                    <a:pt x="4870" y="3260"/>
                    <a:pt x="4892" y="3260"/>
                  </a:cubicBezTo>
                  <a:cubicBezTo>
                    <a:pt x="4950" y="3260"/>
                    <a:pt x="5007" y="3252"/>
                    <a:pt x="5046" y="3193"/>
                  </a:cubicBezTo>
                  <a:lnTo>
                    <a:pt x="5050" y="3189"/>
                  </a:lnTo>
                  <a:cubicBezTo>
                    <a:pt x="5184" y="3139"/>
                    <a:pt x="5165" y="3001"/>
                    <a:pt x="5208" y="2905"/>
                  </a:cubicBezTo>
                  <a:cubicBezTo>
                    <a:pt x="5192" y="2893"/>
                    <a:pt x="5181" y="2882"/>
                    <a:pt x="5165" y="2867"/>
                  </a:cubicBezTo>
                  <a:cubicBezTo>
                    <a:pt x="5261" y="2601"/>
                    <a:pt x="5165" y="2394"/>
                    <a:pt x="4950" y="2229"/>
                  </a:cubicBezTo>
                  <a:cubicBezTo>
                    <a:pt x="4712" y="2190"/>
                    <a:pt x="4554" y="1967"/>
                    <a:pt x="4305" y="1952"/>
                  </a:cubicBezTo>
                  <a:cubicBezTo>
                    <a:pt x="4239" y="1843"/>
                    <a:pt x="4125" y="1775"/>
                    <a:pt x="4001" y="1775"/>
                  </a:cubicBezTo>
                  <a:cubicBezTo>
                    <a:pt x="3995" y="1775"/>
                    <a:pt x="3988" y="1775"/>
                    <a:pt x="3982" y="1775"/>
                  </a:cubicBezTo>
                  <a:cubicBezTo>
                    <a:pt x="3609" y="1768"/>
                    <a:pt x="3382" y="1598"/>
                    <a:pt x="3317" y="1222"/>
                  </a:cubicBezTo>
                  <a:cubicBezTo>
                    <a:pt x="3252" y="1095"/>
                    <a:pt x="3232" y="941"/>
                    <a:pt x="3094" y="857"/>
                  </a:cubicBezTo>
                  <a:cubicBezTo>
                    <a:pt x="2906" y="684"/>
                    <a:pt x="2779" y="434"/>
                    <a:pt x="2491" y="392"/>
                  </a:cubicBezTo>
                  <a:cubicBezTo>
                    <a:pt x="2267" y="289"/>
                    <a:pt x="2079" y="93"/>
                    <a:pt x="1825" y="93"/>
                  </a:cubicBezTo>
                  <a:cubicBezTo>
                    <a:pt x="1786" y="93"/>
                    <a:pt x="1745" y="97"/>
                    <a:pt x="1703" y="108"/>
                  </a:cubicBezTo>
                  <a:cubicBezTo>
                    <a:pt x="1670" y="141"/>
                    <a:pt x="1641" y="177"/>
                    <a:pt x="1588" y="177"/>
                  </a:cubicBezTo>
                  <a:cubicBezTo>
                    <a:pt x="1585" y="177"/>
                    <a:pt x="1583" y="177"/>
                    <a:pt x="1580" y="177"/>
                  </a:cubicBezTo>
                  <a:lnTo>
                    <a:pt x="1572" y="173"/>
                  </a:lnTo>
                  <a:cubicBezTo>
                    <a:pt x="1534" y="211"/>
                    <a:pt x="1530" y="269"/>
                    <a:pt x="1557" y="311"/>
                  </a:cubicBezTo>
                  <a:cubicBezTo>
                    <a:pt x="1560" y="311"/>
                    <a:pt x="1563" y="311"/>
                    <a:pt x="1566" y="311"/>
                  </a:cubicBezTo>
                  <a:cubicBezTo>
                    <a:pt x="1816" y="311"/>
                    <a:pt x="2017" y="466"/>
                    <a:pt x="2245" y="526"/>
                  </a:cubicBezTo>
                  <a:cubicBezTo>
                    <a:pt x="2475" y="615"/>
                    <a:pt x="2691" y="738"/>
                    <a:pt x="2875" y="895"/>
                  </a:cubicBezTo>
                  <a:cubicBezTo>
                    <a:pt x="2975" y="1030"/>
                    <a:pt x="3079" y="1172"/>
                    <a:pt x="3182" y="1310"/>
                  </a:cubicBezTo>
                  <a:cubicBezTo>
                    <a:pt x="3202" y="1487"/>
                    <a:pt x="3340" y="1641"/>
                    <a:pt x="3282" y="1837"/>
                  </a:cubicBezTo>
                  <a:cubicBezTo>
                    <a:pt x="3243" y="1869"/>
                    <a:pt x="3210" y="1882"/>
                    <a:pt x="3181" y="1882"/>
                  </a:cubicBezTo>
                  <a:cubicBezTo>
                    <a:pt x="3110" y="1882"/>
                    <a:pt x="3062" y="1806"/>
                    <a:pt x="3002" y="1760"/>
                  </a:cubicBezTo>
                  <a:cubicBezTo>
                    <a:pt x="2998" y="1733"/>
                    <a:pt x="2998" y="1702"/>
                    <a:pt x="2998" y="1675"/>
                  </a:cubicBezTo>
                  <a:cubicBezTo>
                    <a:pt x="2894" y="1679"/>
                    <a:pt x="2787" y="1702"/>
                    <a:pt x="2767" y="1818"/>
                  </a:cubicBezTo>
                  <a:cubicBezTo>
                    <a:pt x="2748" y="1933"/>
                    <a:pt x="2848" y="1940"/>
                    <a:pt x="2933" y="1964"/>
                  </a:cubicBezTo>
                  <a:lnTo>
                    <a:pt x="2971" y="1983"/>
                  </a:lnTo>
                  <a:lnTo>
                    <a:pt x="3013" y="1987"/>
                  </a:lnTo>
                  <a:cubicBezTo>
                    <a:pt x="3067" y="2156"/>
                    <a:pt x="3202" y="2256"/>
                    <a:pt x="3336" y="2344"/>
                  </a:cubicBezTo>
                  <a:cubicBezTo>
                    <a:pt x="3370" y="2366"/>
                    <a:pt x="3395" y="2375"/>
                    <a:pt x="3415" y="2375"/>
                  </a:cubicBezTo>
                  <a:cubicBezTo>
                    <a:pt x="3480" y="2375"/>
                    <a:pt x="3478" y="2273"/>
                    <a:pt x="3490" y="2202"/>
                  </a:cubicBezTo>
                  <a:cubicBezTo>
                    <a:pt x="3467" y="2198"/>
                    <a:pt x="3448" y="2190"/>
                    <a:pt x="3436" y="2179"/>
                  </a:cubicBezTo>
                  <a:cubicBezTo>
                    <a:pt x="3501" y="2160"/>
                    <a:pt x="3548" y="2094"/>
                    <a:pt x="3548" y="2025"/>
                  </a:cubicBezTo>
                  <a:cubicBezTo>
                    <a:pt x="3559" y="2056"/>
                    <a:pt x="3578" y="2079"/>
                    <a:pt x="3605" y="2098"/>
                  </a:cubicBezTo>
                  <a:cubicBezTo>
                    <a:pt x="4016" y="2279"/>
                    <a:pt x="4500" y="2317"/>
                    <a:pt x="4796" y="2721"/>
                  </a:cubicBezTo>
                  <a:cubicBezTo>
                    <a:pt x="4823" y="2767"/>
                    <a:pt x="4842" y="2813"/>
                    <a:pt x="4858" y="2867"/>
                  </a:cubicBezTo>
                  <a:cubicBezTo>
                    <a:pt x="4776" y="2837"/>
                    <a:pt x="4714" y="2821"/>
                    <a:pt x="4665" y="2821"/>
                  </a:cubicBezTo>
                  <a:cubicBezTo>
                    <a:pt x="4559" y="2821"/>
                    <a:pt x="4524" y="2896"/>
                    <a:pt x="4516" y="3055"/>
                  </a:cubicBezTo>
                  <a:cubicBezTo>
                    <a:pt x="4397" y="3266"/>
                    <a:pt x="4474" y="3439"/>
                    <a:pt x="4631" y="3585"/>
                  </a:cubicBezTo>
                  <a:cubicBezTo>
                    <a:pt x="4612" y="3593"/>
                    <a:pt x="4597" y="3597"/>
                    <a:pt x="4577" y="3612"/>
                  </a:cubicBezTo>
                  <a:cubicBezTo>
                    <a:pt x="4535" y="3658"/>
                    <a:pt x="4508" y="3716"/>
                    <a:pt x="4497" y="3785"/>
                  </a:cubicBezTo>
                  <a:lnTo>
                    <a:pt x="4497" y="3789"/>
                  </a:lnTo>
                  <a:cubicBezTo>
                    <a:pt x="4339" y="3827"/>
                    <a:pt x="4316" y="3977"/>
                    <a:pt x="4305" y="4131"/>
                  </a:cubicBezTo>
                  <a:cubicBezTo>
                    <a:pt x="4308" y="4162"/>
                    <a:pt x="4320" y="4177"/>
                    <a:pt x="4339" y="4181"/>
                  </a:cubicBezTo>
                  <a:cubicBezTo>
                    <a:pt x="4328" y="4208"/>
                    <a:pt x="4324" y="4235"/>
                    <a:pt x="4324" y="4258"/>
                  </a:cubicBezTo>
                  <a:cubicBezTo>
                    <a:pt x="4339" y="4350"/>
                    <a:pt x="4374" y="4434"/>
                    <a:pt x="4424" y="4507"/>
                  </a:cubicBezTo>
                  <a:cubicBezTo>
                    <a:pt x="4370" y="4503"/>
                    <a:pt x="4316" y="4500"/>
                    <a:pt x="4263" y="4500"/>
                  </a:cubicBezTo>
                  <a:cubicBezTo>
                    <a:pt x="4086" y="4500"/>
                    <a:pt x="3919" y="4538"/>
                    <a:pt x="3786" y="4703"/>
                  </a:cubicBezTo>
                  <a:cubicBezTo>
                    <a:pt x="3778" y="4696"/>
                    <a:pt x="3767" y="4684"/>
                    <a:pt x="3751" y="4676"/>
                  </a:cubicBezTo>
                  <a:cubicBezTo>
                    <a:pt x="3713" y="4661"/>
                    <a:pt x="3674" y="4657"/>
                    <a:pt x="3636" y="4657"/>
                  </a:cubicBezTo>
                  <a:cubicBezTo>
                    <a:pt x="3609" y="4661"/>
                    <a:pt x="3586" y="4676"/>
                    <a:pt x="3567" y="4696"/>
                  </a:cubicBezTo>
                  <a:cubicBezTo>
                    <a:pt x="3551" y="4638"/>
                    <a:pt x="3513" y="4596"/>
                    <a:pt x="3463" y="4565"/>
                  </a:cubicBezTo>
                  <a:cubicBezTo>
                    <a:pt x="3463" y="4473"/>
                    <a:pt x="3455" y="4384"/>
                    <a:pt x="3348" y="4346"/>
                  </a:cubicBezTo>
                  <a:lnTo>
                    <a:pt x="3367" y="4346"/>
                  </a:lnTo>
                  <a:cubicBezTo>
                    <a:pt x="3536" y="4227"/>
                    <a:pt x="3586" y="4096"/>
                    <a:pt x="3401" y="3950"/>
                  </a:cubicBezTo>
                  <a:cubicBezTo>
                    <a:pt x="3421" y="3942"/>
                    <a:pt x="3440" y="3931"/>
                    <a:pt x="3455" y="3919"/>
                  </a:cubicBezTo>
                  <a:cubicBezTo>
                    <a:pt x="3536" y="3766"/>
                    <a:pt x="3521" y="3574"/>
                    <a:pt x="3413" y="3431"/>
                  </a:cubicBezTo>
                  <a:cubicBezTo>
                    <a:pt x="3328" y="3312"/>
                    <a:pt x="3259" y="3182"/>
                    <a:pt x="3098" y="3143"/>
                  </a:cubicBezTo>
                  <a:lnTo>
                    <a:pt x="3021" y="3005"/>
                  </a:lnTo>
                  <a:cubicBezTo>
                    <a:pt x="2779" y="2717"/>
                    <a:pt x="2864" y="2290"/>
                    <a:pt x="2598" y="2006"/>
                  </a:cubicBezTo>
                  <a:lnTo>
                    <a:pt x="2464" y="1752"/>
                  </a:lnTo>
                  <a:cubicBezTo>
                    <a:pt x="2458" y="1753"/>
                    <a:pt x="2452" y="1754"/>
                    <a:pt x="2447" y="1754"/>
                  </a:cubicBezTo>
                  <a:cubicBezTo>
                    <a:pt x="2340" y="1754"/>
                    <a:pt x="2275" y="1597"/>
                    <a:pt x="2169" y="1597"/>
                  </a:cubicBezTo>
                  <a:cubicBezTo>
                    <a:pt x="2139" y="1597"/>
                    <a:pt x="2104" y="1610"/>
                    <a:pt x="2064" y="1645"/>
                  </a:cubicBezTo>
                  <a:cubicBezTo>
                    <a:pt x="1891" y="1510"/>
                    <a:pt x="1814" y="1260"/>
                    <a:pt x="1561" y="1222"/>
                  </a:cubicBezTo>
                  <a:lnTo>
                    <a:pt x="1565" y="1222"/>
                  </a:lnTo>
                  <a:cubicBezTo>
                    <a:pt x="1296" y="934"/>
                    <a:pt x="1096" y="580"/>
                    <a:pt x="712" y="407"/>
                  </a:cubicBezTo>
                  <a:cubicBezTo>
                    <a:pt x="635" y="269"/>
                    <a:pt x="504" y="184"/>
                    <a:pt x="366" y="119"/>
                  </a:cubicBezTo>
                  <a:cubicBezTo>
                    <a:pt x="312" y="55"/>
                    <a:pt x="246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41"/>
            <p:cNvSpPr/>
            <p:nvPr/>
          </p:nvSpPr>
          <p:spPr>
            <a:xfrm>
              <a:off x="5032424" y="2908167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lnTo>
                    <a:pt x="1" y="8"/>
                  </a:lnTo>
                  <a:cubicBezTo>
                    <a:pt x="1" y="8"/>
                    <a:pt x="1" y="12"/>
                    <a:pt x="8" y="12"/>
                  </a:cubicBezTo>
                  <a:lnTo>
                    <a:pt x="12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41"/>
            <p:cNvSpPr/>
            <p:nvPr/>
          </p:nvSpPr>
          <p:spPr>
            <a:xfrm>
              <a:off x="5032796" y="290816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41"/>
            <p:cNvSpPr/>
            <p:nvPr/>
          </p:nvSpPr>
          <p:spPr>
            <a:xfrm>
              <a:off x="5017410" y="2943406"/>
              <a:ext cx="83351" cy="54657"/>
            </a:xfrm>
            <a:custGeom>
              <a:avLst/>
              <a:gdLst/>
              <a:ahLst/>
              <a:cxnLst/>
              <a:rect l="l" t="t" r="r" b="b"/>
              <a:pathLst>
                <a:path w="2687" h="1762" extrusionOk="0">
                  <a:moveTo>
                    <a:pt x="57" y="0"/>
                  </a:moveTo>
                  <a:cubicBezTo>
                    <a:pt x="17" y="0"/>
                    <a:pt x="0" y="38"/>
                    <a:pt x="0" y="102"/>
                  </a:cubicBezTo>
                  <a:lnTo>
                    <a:pt x="0" y="106"/>
                  </a:lnTo>
                  <a:lnTo>
                    <a:pt x="70" y="225"/>
                  </a:lnTo>
                  <a:cubicBezTo>
                    <a:pt x="212" y="417"/>
                    <a:pt x="404" y="532"/>
                    <a:pt x="607" y="647"/>
                  </a:cubicBezTo>
                  <a:lnTo>
                    <a:pt x="704" y="686"/>
                  </a:lnTo>
                  <a:cubicBezTo>
                    <a:pt x="898" y="823"/>
                    <a:pt x="1054" y="1043"/>
                    <a:pt x="1330" y="1043"/>
                  </a:cubicBezTo>
                  <a:cubicBezTo>
                    <a:pt x="1333" y="1043"/>
                    <a:pt x="1335" y="1043"/>
                    <a:pt x="1338" y="1043"/>
                  </a:cubicBezTo>
                  <a:cubicBezTo>
                    <a:pt x="1457" y="1099"/>
                    <a:pt x="1537" y="1239"/>
                    <a:pt x="1694" y="1239"/>
                  </a:cubicBezTo>
                  <a:cubicBezTo>
                    <a:pt x="1698" y="1239"/>
                    <a:pt x="1702" y="1239"/>
                    <a:pt x="1706" y="1239"/>
                  </a:cubicBezTo>
                  <a:cubicBezTo>
                    <a:pt x="1960" y="1508"/>
                    <a:pt x="2306" y="1612"/>
                    <a:pt x="2621" y="1762"/>
                  </a:cubicBezTo>
                  <a:cubicBezTo>
                    <a:pt x="2663" y="1746"/>
                    <a:pt x="2686" y="1704"/>
                    <a:pt x="2671" y="1666"/>
                  </a:cubicBezTo>
                  <a:cubicBezTo>
                    <a:pt x="2671" y="1662"/>
                    <a:pt x="2667" y="1658"/>
                    <a:pt x="2663" y="1650"/>
                  </a:cubicBezTo>
                  <a:cubicBezTo>
                    <a:pt x="2387" y="1408"/>
                    <a:pt x="2060" y="1266"/>
                    <a:pt x="1730" y="1128"/>
                  </a:cubicBezTo>
                  <a:cubicBezTo>
                    <a:pt x="1676" y="1012"/>
                    <a:pt x="1564" y="989"/>
                    <a:pt x="1461" y="966"/>
                  </a:cubicBezTo>
                  <a:lnTo>
                    <a:pt x="730" y="505"/>
                  </a:lnTo>
                  <a:cubicBezTo>
                    <a:pt x="515" y="359"/>
                    <a:pt x="289" y="236"/>
                    <a:pt x="127" y="25"/>
                  </a:cubicBezTo>
                  <a:cubicBezTo>
                    <a:pt x="98" y="8"/>
                    <a:pt x="7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41"/>
            <p:cNvSpPr/>
            <p:nvPr/>
          </p:nvSpPr>
          <p:spPr>
            <a:xfrm>
              <a:off x="5524649" y="2693633"/>
              <a:ext cx="14766" cy="15758"/>
            </a:xfrm>
            <a:custGeom>
              <a:avLst/>
              <a:gdLst/>
              <a:ahLst/>
              <a:cxnLst/>
              <a:rect l="l" t="t" r="r" b="b"/>
              <a:pathLst>
                <a:path w="476" h="508" extrusionOk="0">
                  <a:moveTo>
                    <a:pt x="341" y="0"/>
                  </a:moveTo>
                  <a:cubicBezTo>
                    <a:pt x="311" y="0"/>
                    <a:pt x="281" y="20"/>
                    <a:pt x="249" y="77"/>
                  </a:cubicBezTo>
                  <a:cubicBezTo>
                    <a:pt x="176" y="184"/>
                    <a:pt x="99" y="288"/>
                    <a:pt x="14" y="384"/>
                  </a:cubicBezTo>
                  <a:cubicBezTo>
                    <a:pt x="0" y="488"/>
                    <a:pt x="61" y="508"/>
                    <a:pt x="139" y="508"/>
                  </a:cubicBezTo>
                  <a:cubicBezTo>
                    <a:pt x="147" y="508"/>
                    <a:pt x="155" y="507"/>
                    <a:pt x="164" y="507"/>
                  </a:cubicBezTo>
                  <a:cubicBezTo>
                    <a:pt x="441" y="480"/>
                    <a:pt x="425" y="257"/>
                    <a:pt x="475" y="69"/>
                  </a:cubicBezTo>
                  <a:cubicBezTo>
                    <a:pt x="429" y="44"/>
                    <a:pt x="386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41"/>
            <p:cNvSpPr/>
            <p:nvPr/>
          </p:nvSpPr>
          <p:spPr>
            <a:xfrm>
              <a:off x="4710467" y="2863219"/>
              <a:ext cx="146756" cy="118651"/>
            </a:xfrm>
            <a:custGeom>
              <a:avLst/>
              <a:gdLst/>
              <a:ahLst/>
              <a:cxnLst/>
              <a:rect l="l" t="t" r="r" b="b"/>
              <a:pathLst>
                <a:path w="4731" h="3825" extrusionOk="0">
                  <a:moveTo>
                    <a:pt x="1807" y="1319"/>
                  </a:moveTo>
                  <a:cubicBezTo>
                    <a:pt x="1818" y="1326"/>
                    <a:pt x="1826" y="1334"/>
                    <a:pt x="1837" y="1346"/>
                  </a:cubicBezTo>
                  <a:lnTo>
                    <a:pt x="1837" y="1350"/>
                  </a:lnTo>
                  <a:lnTo>
                    <a:pt x="1807" y="1319"/>
                  </a:lnTo>
                  <a:close/>
                  <a:moveTo>
                    <a:pt x="3367" y="1415"/>
                  </a:moveTo>
                  <a:cubicBezTo>
                    <a:pt x="3378" y="1430"/>
                    <a:pt x="3386" y="1442"/>
                    <a:pt x="3397" y="1449"/>
                  </a:cubicBezTo>
                  <a:cubicBezTo>
                    <a:pt x="3540" y="1545"/>
                    <a:pt x="3762" y="1503"/>
                    <a:pt x="3859" y="1699"/>
                  </a:cubicBezTo>
                  <a:lnTo>
                    <a:pt x="3870" y="1715"/>
                  </a:lnTo>
                  <a:cubicBezTo>
                    <a:pt x="3862" y="1730"/>
                    <a:pt x="3859" y="1749"/>
                    <a:pt x="3866" y="1768"/>
                  </a:cubicBezTo>
                  <a:lnTo>
                    <a:pt x="3866" y="1776"/>
                  </a:lnTo>
                  <a:cubicBezTo>
                    <a:pt x="3859" y="1768"/>
                    <a:pt x="3847" y="1761"/>
                    <a:pt x="3839" y="1757"/>
                  </a:cubicBezTo>
                  <a:cubicBezTo>
                    <a:pt x="3405" y="1776"/>
                    <a:pt x="3194" y="2057"/>
                    <a:pt x="3052" y="2414"/>
                  </a:cubicBezTo>
                  <a:cubicBezTo>
                    <a:pt x="2979" y="2375"/>
                    <a:pt x="2902" y="2349"/>
                    <a:pt x="2829" y="2318"/>
                  </a:cubicBezTo>
                  <a:cubicBezTo>
                    <a:pt x="2829" y="2272"/>
                    <a:pt x="2836" y="2229"/>
                    <a:pt x="2840" y="2180"/>
                  </a:cubicBezTo>
                  <a:cubicBezTo>
                    <a:pt x="2886" y="2095"/>
                    <a:pt x="2906" y="1999"/>
                    <a:pt x="2898" y="1903"/>
                  </a:cubicBezTo>
                  <a:cubicBezTo>
                    <a:pt x="2940" y="1757"/>
                    <a:pt x="2936" y="1584"/>
                    <a:pt x="3117" y="1522"/>
                  </a:cubicBezTo>
                  <a:cubicBezTo>
                    <a:pt x="3140" y="1530"/>
                    <a:pt x="3164" y="1534"/>
                    <a:pt x="3187" y="1534"/>
                  </a:cubicBezTo>
                  <a:cubicBezTo>
                    <a:pt x="3242" y="1534"/>
                    <a:pt x="3296" y="1513"/>
                    <a:pt x="3336" y="1472"/>
                  </a:cubicBezTo>
                  <a:cubicBezTo>
                    <a:pt x="3347" y="1453"/>
                    <a:pt x="3359" y="1434"/>
                    <a:pt x="3367" y="1415"/>
                  </a:cubicBezTo>
                  <a:close/>
                  <a:moveTo>
                    <a:pt x="3351" y="1"/>
                  </a:moveTo>
                  <a:lnTo>
                    <a:pt x="3232" y="85"/>
                  </a:lnTo>
                  <a:cubicBezTo>
                    <a:pt x="3090" y="251"/>
                    <a:pt x="2871" y="327"/>
                    <a:pt x="2729" y="496"/>
                  </a:cubicBezTo>
                  <a:cubicBezTo>
                    <a:pt x="2713" y="612"/>
                    <a:pt x="2602" y="658"/>
                    <a:pt x="2556" y="750"/>
                  </a:cubicBezTo>
                  <a:cubicBezTo>
                    <a:pt x="2291" y="835"/>
                    <a:pt x="2102" y="1023"/>
                    <a:pt x="1926" y="1219"/>
                  </a:cubicBezTo>
                  <a:cubicBezTo>
                    <a:pt x="1923" y="1219"/>
                    <a:pt x="1920" y="1219"/>
                    <a:pt x="1917" y="1219"/>
                  </a:cubicBezTo>
                  <a:cubicBezTo>
                    <a:pt x="1870" y="1219"/>
                    <a:pt x="1821" y="1249"/>
                    <a:pt x="1803" y="1296"/>
                  </a:cubicBezTo>
                  <a:cubicBezTo>
                    <a:pt x="1687" y="1534"/>
                    <a:pt x="1426" y="1572"/>
                    <a:pt x="1234" y="1707"/>
                  </a:cubicBezTo>
                  <a:cubicBezTo>
                    <a:pt x="1107" y="1738"/>
                    <a:pt x="1065" y="1891"/>
                    <a:pt x="942" y="1937"/>
                  </a:cubicBezTo>
                  <a:lnTo>
                    <a:pt x="934" y="1941"/>
                  </a:lnTo>
                  <a:cubicBezTo>
                    <a:pt x="904" y="1968"/>
                    <a:pt x="865" y="1987"/>
                    <a:pt x="823" y="1995"/>
                  </a:cubicBezTo>
                  <a:lnTo>
                    <a:pt x="796" y="2014"/>
                  </a:lnTo>
                  <a:cubicBezTo>
                    <a:pt x="769" y="2045"/>
                    <a:pt x="734" y="2076"/>
                    <a:pt x="696" y="2095"/>
                  </a:cubicBezTo>
                  <a:cubicBezTo>
                    <a:pt x="654" y="2118"/>
                    <a:pt x="638" y="2172"/>
                    <a:pt x="658" y="2218"/>
                  </a:cubicBezTo>
                  <a:lnTo>
                    <a:pt x="669" y="2229"/>
                  </a:lnTo>
                  <a:lnTo>
                    <a:pt x="496" y="2449"/>
                  </a:lnTo>
                  <a:cubicBezTo>
                    <a:pt x="466" y="2449"/>
                    <a:pt x="439" y="2445"/>
                    <a:pt x="408" y="2437"/>
                  </a:cubicBezTo>
                  <a:cubicBezTo>
                    <a:pt x="400" y="2464"/>
                    <a:pt x="385" y="2487"/>
                    <a:pt x="366" y="2514"/>
                  </a:cubicBezTo>
                  <a:cubicBezTo>
                    <a:pt x="373" y="2525"/>
                    <a:pt x="385" y="2545"/>
                    <a:pt x="392" y="2560"/>
                  </a:cubicBezTo>
                  <a:lnTo>
                    <a:pt x="389" y="2564"/>
                  </a:lnTo>
                  <a:cubicBezTo>
                    <a:pt x="381" y="2545"/>
                    <a:pt x="373" y="2533"/>
                    <a:pt x="366" y="2518"/>
                  </a:cubicBezTo>
                  <a:cubicBezTo>
                    <a:pt x="361" y="2517"/>
                    <a:pt x="356" y="2517"/>
                    <a:pt x="351" y="2517"/>
                  </a:cubicBezTo>
                  <a:cubicBezTo>
                    <a:pt x="279" y="2517"/>
                    <a:pt x="209" y="2544"/>
                    <a:pt x="158" y="2595"/>
                  </a:cubicBezTo>
                  <a:cubicBezTo>
                    <a:pt x="158" y="2633"/>
                    <a:pt x="154" y="2671"/>
                    <a:pt x="154" y="2710"/>
                  </a:cubicBezTo>
                  <a:cubicBezTo>
                    <a:pt x="135" y="2806"/>
                    <a:pt x="1" y="2917"/>
                    <a:pt x="162" y="2994"/>
                  </a:cubicBezTo>
                  <a:cubicBezTo>
                    <a:pt x="178" y="3002"/>
                    <a:pt x="192" y="3005"/>
                    <a:pt x="204" y="3005"/>
                  </a:cubicBezTo>
                  <a:cubicBezTo>
                    <a:pt x="269" y="3005"/>
                    <a:pt x="299" y="2918"/>
                    <a:pt x="331" y="2864"/>
                  </a:cubicBezTo>
                  <a:lnTo>
                    <a:pt x="439" y="2790"/>
                  </a:lnTo>
                  <a:lnTo>
                    <a:pt x="431" y="2764"/>
                  </a:lnTo>
                  <a:lnTo>
                    <a:pt x="481" y="2783"/>
                  </a:lnTo>
                  <a:lnTo>
                    <a:pt x="523" y="2787"/>
                  </a:lnTo>
                  <a:cubicBezTo>
                    <a:pt x="519" y="2794"/>
                    <a:pt x="519" y="2806"/>
                    <a:pt x="515" y="2810"/>
                  </a:cubicBezTo>
                  <a:cubicBezTo>
                    <a:pt x="565" y="2986"/>
                    <a:pt x="669" y="3152"/>
                    <a:pt x="807" y="3275"/>
                  </a:cubicBezTo>
                  <a:cubicBezTo>
                    <a:pt x="885" y="3334"/>
                    <a:pt x="898" y="3493"/>
                    <a:pt x="1011" y="3493"/>
                  </a:cubicBezTo>
                  <a:cubicBezTo>
                    <a:pt x="1038" y="3493"/>
                    <a:pt x="1071" y="3484"/>
                    <a:pt x="1111" y="3463"/>
                  </a:cubicBezTo>
                  <a:cubicBezTo>
                    <a:pt x="1119" y="3464"/>
                    <a:pt x="1128" y="3464"/>
                    <a:pt x="1136" y="3464"/>
                  </a:cubicBezTo>
                  <a:cubicBezTo>
                    <a:pt x="1159" y="3464"/>
                    <a:pt x="1182" y="3461"/>
                    <a:pt x="1207" y="3455"/>
                  </a:cubicBezTo>
                  <a:lnTo>
                    <a:pt x="1599" y="3555"/>
                  </a:lnTo>
                  <a:cubicBezTo>
                    <a:pt x="1614" y="3532"/>
                    <a:pt x="1630" y="3505"/>
                    <a:pt x="1638" y="3482"/>
                  </a:cubicBezTo>
                  <a:cubicBezTo>
                    <a:pt x="1699" y="3536"/>
                    <a:pt x="1680" y="3601"/>
                    <a:pt x="1672" y="3670"/>
                  </a:cubicBezTo>
                  <a:cubicBezTo>
                    <a:pt x="1705" y="3749"/>
                    <a:pt x="1723" y="3824"/>
                    <a:pt x="1801" y="3824"/>
                  </a:cubicBezTo>
                  <a:cubicBezTo>
                    <a:pt x="1815" y="3824"/>
                    <a:pt x="1831" y="3822"/>
                    <a:pt x="1849" y="3816"/>
                  </a:cubicBezTo>
                  <a:cubicBezTo>
                    <a:pt x="1960" y="3655"/>
                    <a:pt x="2241" y="3670"/>
                    <a:pt x="2268" y="3421"/>
                  </a:cubicBezTo>
                  <a:lnTo>
                    <a:pt x="2279" y="3409"/>
                  </a:lnTo>
                  <a:cubicBezTo>
                    <a:pt x="2282" y="3409"/>
                    <a:pt x="2284" y="3409"/>
                    <a:pt x="2287" y="3409"/>
                  </a:cubicBezTo>
                  <a:cubicBezTo>
                    <a:pt x="2334" y="3409"/>
                    <a:pt x="2375" y="3376"/>
                    <a:pt x="2379" y="3325"/>
                  </a:cubicBezTo>
                  <a:lnTo>
                    <a:pt x="2494" y="3232"/>
                  </a:lnTo>
                  <a:cubicBezTo>
                    <a:pt x="2729" y="3202"/>
                    <a:pt x="2898" y="3075"/>
                    <a:pt x="3021" y="2883"/>
                  </a:cubicBezTo>
                  <a:cubicBezTo>
                    <a:pt x="3171" y="2798"/>
                    <a:pt x="3282" y="2691"/>
                    <a:pt x="3305" y="2510"/>
                  </a:cubicBezTo>
                  <a:cubicBezTo>
                    <a:pt x="3570" y="2422"/>
                    <a:pt x="3728" y="2210"/>
                    <a:pt x="3912" y="2018"/>
                  </a:cubicBezTo>
                  <a:lnTo>
                    <a:pt x="4062" y="1845"/>
                  </a:lnTo>
                  <a:cubicBezTo>
                    <a:pt x="4331" y="1718"/>
                    <a:pt x="4566" y="1526"/>
                    <a:pt x="4731" y="1280"/>
                  </a:cubicBezTo>
                  <a:lnTo>
                    <a:pt x="4031" y="1115"/>
                  </a:lnTo>
                  <a:cubicBezTo>
                    <a:pt x="4020" y="1081"/>
                    <a:pt x="3989" y="1057"/>
                    <a:pt x="3955" y="1057"/>
                  </a:cubicBezTo>
                  <a:cubicBezTo>
                    <a:pt x="3935" y="1057"/>
                    <a:pt x="3916" y="1057"/>
                    <a:pt x="3901" y="1061"/>
                  </a:cubicBezTo>
                  <a:cubicBezTo>
                    <a:pt x="3866" y="1065"/>
                    <a:pt x="3828" y="1077"/>
                    <a:pt x="3797" y="1081"/>
                  </a:cubicBezTo>
                  <a:cubicBezTo>
                    <a:pt x="3762" y="1084"/>
                    <a:pt x="3724" y="1096"/>
                    <a:pt x="3689" y="1104"/>
                  </a:cubicBezTo>
                  <a:cubicBezTo>
                    <a:pt x="3636" y="1119"/>
                    <a:pt x="3578" y="1127"/>
                    <a:pt x="3528" y="1142"/>
                  </a:cubicBezTo>
                  <a:cubicBezTo>
                    <a:pt x="3490" y="1154"/>
                    <a:pt x="3451" y="1173"/>
                    <a:pt x="3420" y="1192"/>
                  </a:cubicBezTo>
                  <a:cubicBezTo>
                    <a:pt x="3394" y="1211"/>
                    <a:pt x="3367" y="1238"/>
                    <a:pt x="3355" y="1269"/>
                  </a:cubicBezTo>
                  <a:lnTo>
                    <a:pt x="3282" y="1238"/>
                  </a:lnTo>
                  <a:lnTo>
                    <a:pt x="3282" y="1269"/>
                  </a:lnTo>
                  <a:lnTo>
                    <a:pt x="2979" y="1200"/>
                  </a:lnTo>
                  <a:cubicBezTo>
                    <a:pt x="2975" y="1223"/>
                    <a:pt x="2971" y="1246"/>
                    <a:pt x="2959" y="1269"/>
                  </a:cubicBezTo>
                  <a:cubicBezTo>
                    <a:pt x="2867" y="1292"/>
                    <a:pt x="2783" y="1350"/>
                    <a:pt x="2725" y="1426"/>
                  </a:cubicBezTo>
                  <a:cubicBezTo>
                    <a:pt x="2806" y="1519"/>
                    <a:pt x="2848" y="1611"/>
                    <a:pt x="2786" y="1734"/>
                  </a:cubicBezTo>
                  <a:cubicBezTo>
                    <a:pt x="2706" y="1911"/>
                    <a:pt x="2652" y="2110"/>
                    <a:pt x="2637" y="2306"/>
                  </a:cubicBezTo>
                  <a:cubicBezTo>
                    <a:pt x="2625" y="2306"/>
                    <a:pt x="2614" y="2310"/>
                    <a:pt x="2598" y="2314"/>
                  </a:cubicBezTo>
                  <a:cubicBezTo>
                    <a:pt x="2552" y="2352"/>
                    <a:pt x="2521" y="2418"/>
                    <a:pt x="2521" y="2479"/>
                  </a:cubicBezTo>
                  <a:cubicBezTo>
                    <a:pt x="2529" y="2502"/>
                    <a:pt x="2537" y="2533"/>
                    <a:pt x="2556" y="2545"/>
                  </a:cubicBezTo>
                  <a:cubicBezTo>
                    <a:pt x="2456" y="2802"/>
                    <a:pt x="2302" y="3002"/>
                    <a:pt x="2041" y="3098"/>
                  </a:cubicBezTo>
                  <a:cubicBezTo>
                    <a:pt x="2037" y="3094"/>
                    <a:pt x="2033" y="3090"/>
                    <a:pt x="2022" y="3090"/>
                  </a:cubicBezTo>
                  <a:cubicBezTo>
                    <a:pt x="1983" y="3071"/>
                    <a:pt x="1945" y="3056"/>
                    <a:pt x="1906" y="3044"/>
                  </a:cubicBezTo>
                  <a:cubicBezTo>
                    <a:pt x="1772" y="3044"/>
                    <a:pt x="1672" y="3090"/>
                    <a:pt x="1638" y="3236"/>
                  </a:cubicBezTo>
                  <a:cubicBezTo>
                    <a:pt x="1602" y="3233"/>
                    <a:pt x="1566" y="3229"/>
                    <a:pt x="1529" y="3229"/>
                  </a:cubicBezTo>
                  <a:cubicBezTo>
                    <a:pt x="1480" y="3229"/>
                    <a:pt x="1431" y="3236"/>
                    <a:pt x="1384" y="3263"/>
                  </a:cubicBezTo>
                  <a:cubicBezTo>
                    <a:pt x="1369" y="3255"/>
                    <a:pt x="1357" y="3248"/>
                    <a:pt x="1342" y="3244"/>
                  </a:cubicBezTo>
                  <a:cubicBezTo>
                    <a:pt x="1332" y="3242"/>
                    <a:pt x="1322" y="3241"/>
                    <a:pt x="1312" y="3241"/>
                  </a:cubicBezTo>
                  <a:cubicBezTo>
                    <a:pt x="1284" y="3241"/>
                    <a:pt x="1256" y="3249"/>
                    <a:pt x="1230" y="3263"/>
                  </a:cubicBezTo>
                  <a:cubicBezTo>
                    <a:pt x="1202" y="3215"/>
                    <a:pt x="1152" y="3186"/>
                    <a:pt x="1097" y="3186"/>
                  </a:cubicBezTo>
                  <a:cubicBezTo>
                    <a:pt x="1085" y="3186"/>
                    <a:pt x="1073" y="3187"/>
                    <a:pt x="1061" y="3190"/>
                  </a:cubicBezTo>
                  <a:cubicBezTo>
                    <a:pt x="1038" y="3206"/>
                    <a:pt x="1023" y="3225"/>
                    <a:pt x="1015" y="3248"/>
                  </a:cubicBezTo>
                  <a:cubicBezTo>
                    <a:pt x="1003" y="3244"/>
                    <a:pt x="988" y="3236"/>
                    <a:pt x="977" y="3236"/>
                  </a:cubicBezTo>
                  <a:lnTo>
                    <a:pt x="965" y="3236"/>
                  </a:lnTo>
                  <a:cubicBezTo>
                    <a:pt x="969" y="3225"/>
                    <a:pt x="969" y="3206"/>
                    <a:pt x="969" y="3190"/>
                  </a:cubicBezTo>
                  <a:lnTo>
                    <a:pt x="984" y="3175"/>
                  </a:lnTo>
                  <a:cubicBezTo>
                    <a:pt x="1030" y="2948"/>
                    <a:pt x="1003" y="2744"/>
                    <a:pt x="807" y="2591"/>
                  </a:cubicBezTo>
                  <a:cubicBezTo>
                    <a:pt x="804" y="2591"/>
                    <a:pt x="800" y="2591"/>
                    <a:pt x="792" y="2583"/>
                  </a:cubicBezTo>
                  <a:cubicBezTo>
                    <a:pt x="811" y="2514"/>
                    <a:pt x="850" y="2445"/>
                    <a:pt x="907" y="2391"/>
                  </a:cubicBezTo>
                  <a:cubicBezTo>
                    <a:pt x="923" y="2399"/>
                    <a:pt x="942" y="2406"/>
                    <a:pt x="957" y="2410"/>
                  </a:cubicBezTo>
                  <a:cubicBezTo>
                    <a:pt x="1019" y="2399"/>
                    <a:pt x="1085" y="2397"/>
                    <a:pt x="1153" y="2397"/>
                  </a:cubicBezTo>
                  <a:cubicBezTo>
                    <a:pt x="1214" y="2397"/>
                    <a:pt x="1276" y="2399"/>
                    <a:pt x="1337" y="2399"/>
                  </a:cubicBezTo>
                  <a:cubicBezTo>
                    <a:pt x="1622" y="2399"/>
                    <a:pt x="1879" y="2354"/>
                    <a:pt x="1845" y="1849"/>
                  </a:cubicBezTo>
                  <a:cubicBezTo>
                    <a:pt x="1845" y="1795"/>
                    <a:pt x="1849" y="1749"/>
                    <a:pt x="1853" y="1695"/>
                  </a:cubicBezTo>
                  <a:lnTo>
                    <a:pt x="1991" y="1484"/>
                  </a:lnTo>
                  <a:cubicBezTo>
                    <a:pt x="2003" y="1496"/>
                    <a:pt x="2018" y="1503"/>
                    <a:pt x="2033" y="1507"/>
                  </a:cubicBezTo>
                  <a:cubicBezTo>
                    <a:pt x="2038" y="1507"/>
                    <a:pt x="2042" y="1507"/>
                    <a:pt x="2046" y="1507"/>
                  </a:cubicBezTo>
                  <a:cubicBezTo>
                    <a:pt x="2254" y="1507"/>
                    <a:pt x="2383" y="1329"/>
                    <a:pt x="2567" y="1273"/>
                  </a:cubicBezTo>
                  <a:cubicBezTo>
                    <a:pt x="2629" y="1250"/>
                    <a:pt x="2675" y="1200"/>
                    <a:pt x="2706" y="1138"/>
                  </a:cubicBezTo>
                  <a:cubicBezTo>
                    <a:pt x="2706" y="1130"/>
                    <a:pt x="2702" y="1115"/>
                    <a:pt x="2694" y="1104"/>
                  </a:cubicBezTo>
                  <a:cubicBezTo>
                    <a:pt x="2752" y="1104"/>
                    <a:pt x="2810" y="1081"/>
                    <a:pt x="2844" y="1034"/>
                  </a:cubicBezTo>
                  <a:cubicBezTo>
                    <a:pt x="2856" y="1015"/>
                    <a:pt x="2856" y="996"/>
                    <a:pt x="2848" y="977"/>
                  </a:cubicBezTo>
                  <a:cubicBezTo>
                    <a:pt x="2879" y="961"/>
                    <a:pt x="2906" y="946"/>
                    <a:pt x="2932" y="931"/>
                  </a:cubicBezTo>
                  <a:cubicBezTo>
                    <a:pt x="2963" y="911"/>
                    <a:pt x="2994" y="885"/>
                    <a:pt x="3017" y="854"/>
                  </a:cubicBezTo>
                  <a:cubicBezTo>
                    <a:pt x="3052" y="812"/>
                    <a:pt x="3090" y="773"/>
                    <a:pt x="3125" y="735"/>
                  </a:cubicBezTo>
                  <a:cubicBezTo>
                    <a:pt x="3152" y="712"/>
                    <a:pt x="3175" y="692"/>
                    <a:pt x="3205" y="669"/>
                  </a:cubicBezTo>
                  <a:cubicBezTo>
                    <a:pt x="3248" y="639"/>
                    <a:pt x="3294" y="612"/>
                    <a:pt x="3340" y="577"/>
                  </a:cubicBezTo>
                  <a:cubicBezTo>
                    <a:pt x="3367" y="554"/>
                    <a:pt x="3390" y="523"/>
                    <a:pt x="3401" y="489"/>
                  </a:cubicBezTo>
                  <a:lnTo>
                    <a:pt x="3386" y="439"/>
                  </a:lnTo>
                  <a:lnTo>
                    <a:pt x="3344" y="420"/>
                  </a:lnTo>
                  <a:cubicBezTo>
                    <a:pt x="3367" y="327"/>
                    <a:pt x="3390" y="231"/>
                    <a:pt x="3417" y="139"/>
                  </a:cubicBezTo>
                  <a:cubicBezTo>
                    <a:pt x="3420" y="85"/>
                    <a:pt x="3397" y="35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41"/>
            <p:cNvSpPr/>
            <p:nvPr/>
          </p:nvSpPr>
          <p:spPr>
            <a:xfrm>
              <a:off x="5409317" y="2615183"/>
              <a:ext cx="71780" cy="79908"/>
            </a:xfrm>
            <a:custGeom>
              <a:avLst/>
              <a:gdLst/>
              <a:ahLst/>
              <a:cxnLst/>
              <a:rect l="l" t="t" r="r" b="b"/>
              <a:pathLst>
                <a:path w="2314" h="2576" extrusionOk="0">
                  <a:moveTo>
                    <a:pt x="2260" y="0"/>
                  </a:moveTo>
                  <a:lnTo>
                    <a:pt x="2260" y="0"/>
                  </a:lnTo>
                  <a:cubicBezTo>
                    <a:pt x="2061" y="81"/>
                    <a:pt x="1953" y="258"/>
                    <a:pt x="1799" y="373"/>
                  </a:cubicBezTo>
                  <a:lnTo>
                    <a:pt x="1281" y="761"/>
                  </a:lnTo>
                  <a:cubicBezTo>
                    <a:pt x="1104" y="815"/>
                    <a:pt x="881" y="819"/>
                    <a:pt x="915" y="1099"/>
                  </a:cubicBezTo>
                  <a:cubicBezTo>
                    <a:pt x="892" y="1441"/>
                    <a:pt x="743" y="1710"/>
                    <a:pt x="500" y="1933"/>
                  </a:cubicBezTo>
                  <a:cubicBezTo>
                    <a:pt x="351" y="2102"/>
                    <a:pt x="293" y="2352"/>
                    <a:pt x="70" y="2463"/>
                  </a:cubicBezTo>
                  <a:cubicBezTo>
                    <a:pt x="1" y="2490"/>
                    <a:pt x="20" y="2540"/>
                    <a:pt x="62" y="2563"/>
                  </a:cubicBezTo>
                  <a:cubicBezTo>
                    <a:pt x="79" y="2572"/>
                    <a:pt x="93" y="2575"/>
                    <a:pt x="107" y="2575"/>
                  </a:cubicBezTo>
                  <a:cubicBezTo>
                    <a:pt x="154" y="2575"/>
                    <a:pt x="188" y="2532"/>
                    <a:pt x="224" y="2502"/>
                  </a:cubicBezTo>
                  <a:cubicBezTo>
                    <a:pt x="562" y="2498"/>
                    <a:pt x="524" y="2183"/>
                    <a:pt x="639" y="1991"/>
                  </a:cubicBezTo>
                  <a:cubicBezTo>
                    <a:pt x="793" y="1922"/>
                    <a:pt x="954" y="1856"/>
                    <a:pt x="1008" y="1676"/>
                  </a:cubicBezTo>
                  <a:cubicBezTo>
                    <a:pt x="1192" y="1522"/>
                    <a:pt x="1165" y="1291"/>
                    <a:pt x="1238" y="1095"/>
                  </a:cubicBezTo>
                  <a:cubicBezTo>
                    <a:pt x="1526" y="926"/>
                    <a:pt x="1776" y="715"/>
                    <a:pt x="1922" y="404"/>
                  </a:cubicBezTo>
                  <a:cubicBezTo>
                    <a:pt x="1927" y="404"/>
                    <a:pt x="1931" y="404"/>
                    <a:pt x="1935" y="404"/>
                  </a:cubicBezTo>
                  <a:cubicBezTo>
                    <a:pt x="2188" y="404"/>
                    <a:pt x="2313" y="291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41"/>
            <p:cNvSpPr/>
            <p:nvPr/>
          </p:nvSpPr>
          <p:spPr>
            <a:xfrm>
              <a:off x="5249843" y="2494174"/>
              <a:ext cx="17185" cy="9740"/>
            </a:xfrm>
            <a:custGeom>
              <a:avLst/>
              <a:gdLst/>
              <a:ahLst/>
              <a:cxnLst/>
              <a:rect l="l" t="t" r="r" b="b"/>
              <a:pathLst>
                <a:path w="554" h="314" extrusionOk="0">
                  <a:moveTo>
                    <a:pt x="0" y="1"/>
                  </a:moveTo>
                  <a:cubicBezTo>
                    <a:pt x="54" y="185"/>
                    <a:pt x="185" y="251"/>
                    <a:pt x="312" y="301"/>
                  </a:cubicBezTo>
                  <a:cubicBezTo>
                    <a:pt x="331" y="309"/>
                    <a:pt x="351" y="314"/>
                    <a:pt x="372" y="314"/>
                  </a:cubicBezTo>
                  <a:cubicBezTo>
                    <a:pt x="431" y="314"/>
                    <a:pt x="490" y="278"/>
                    <a:pt x="515" y="220"/>
                  </a:cubicBezTo>
                  <a:cubicBezTo>
                    <a:pt x="554" y="124"/>
                    <a:pt x="481" y="78"/>
                    <a:pt x="389" y="62"/>
                  </a:cubicBezTo>
                  <a:cubicBezTo>
                    <a:pt x="269" y="43"/>
                    <a:pt x="150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41"/>
            <p:cNvSpPr/>
            <p:nvPr/>
          </p:nvSpPr>
          <p:spPr>
            <a:xfrm>
              <a:off x="4722379" y="2973650"/>
              <a:ext cx="21838" cy="21621"/>
            </a:xfrm>
            <a:custGeom>
              <a:avLst/>
              <a:gdLst/>
              <a:ahLst/>
              <a:cxnLst/>
              <a:rect l="l" t="t" r="r" b="b"/>
              <a:pathLst>
                <a:path w="704" h="697" extrusionOk="0">
                  <a:moveTo>
                    <a:pt x="398" y="0"/>
                  </a:moveTo>
                  <a:cubicBezTo>
                    <a:pt x="350" y="0"/>
                    <a:pt x="302" y="24"/>
                    <a:pt x="254" y="87"/>
                  </a:cubicBezTo>
                  <a:lnTo>
                    <a:pt x="216" y="183"/>
                  </a:lnTo>
                  <a:cubicBezTo>
                    <a:pt x="228" y="268"/>
                    <a:pt x="208" y="333"/>
                    <a:pt x="116" y="364"/>
                  </a:cubicBezTo>
                  <a:cubicBezTo>
                    <a:pt x="1" y="476"/>
                    <a:pt x="78" y="568"/>
                    <a:pt x="139" y="656"/>
                  </a:cubicBezTo>
                  <a:cubicBezTo>
                    <a:pt x="151" y="684"/>
                    <a:pt x="167" y="697"/>
                    <a:pt x="185" y="697"/>
                  </a:cubicBezTo>
                  <a:cubicBezTo>
                    <a:pt x="196" y="697"/>
                    <a:pt x="208" y="692"/>
                    <a:pt x="220" y="683"/>
                  </a:cubicBezTo>
                  <a:cubicBezTo>
                    <a:pt x="266" y="664"/>
                    <a:pt x="308" y="637"/>
                    <a:pt x="347" y="614"/>
                  </a:cubicBezTo>
                  <a:lnTo>
                    <a:pt x="404" y="449"/>
                  </a:lnTo>
                  <a:lnTo>
                    <a:pt x="589" y="345"/>
                  </a:lnTo>
                  <a:cubicBezTo>
                    <a:pt x="631" y="256"/>
                    <a:pt x="704" y="160"/>
                    <a:pt x="593" y="87"/>
                  </a:cubicBezTo>
                  <a:cubicBezTo>
                    <a:pt x="528" y="43"/>
                    <a:pt x="463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41"/>
            <p:cNvSpPr/>
            <p:nvPr/>
          </p:nvSpPr>
          <p:spPr>
            <a:xfrm>
              <a:off x="5436925" y="2846748"/>
              <a:ext cx="18581" cy="21590"/>
            </a:xfrm>
            <a:custGeom>
              <a:avLst/>
              <a:gdLst/>
              <a:ahLst/>
              <a:cxnLst/>
              <a:rect l="l" t="t" r="r" b="b"/>
              <a:pathLst>
                <a:path w="599" h="696" extrusionOk="0">
                  <a:moveTo>
                    <a:pt x="473" y="1"/>
                  </a:moveTo>
                  <a:cubicBezTo>
                    <a:pt x="417" y="1"/>
                    <a:pt x="396" y="85"/>
                    <a:pt x="352" y="117"/>
                  </a:cubicBezTo>
                  <a:cubicBezTo>
                    <a:pt x="287" y="167"/>
                    <a:pt x="329" y="290"/>
                    <a:pt x="225" y="309"/>
                  </a:cubicBezTo>
                  <a:cubicBezTo>
                    <a:pt x="204" y="306"/>
                    <a:pt x="183" y="304"/>
                    <a:pt x="162" y="304"/>
                  </a:cubicBezTo>
                  <a:cubicBezTo>
                    <a:pt x="94" y="304"/>
                    <a:pt x="33" y="324"/>
                    <a:pt x="22" y="397"/>
                  </a:cubicBezTo>
                  <a:cubicBezTo>
                    <a:pt x="1" y="526"/>
                    <a:pt x="219" y="695"/>
                    <a:pt x="374" y="695"/>
                  </a:cubicBezTo>
                  <a:cubicBezTo>
                    <a:pt x="391" y="695"/>
                    <a:pt x="407" y="693"/>
                    <a:pt x="421" y="689"/>
                  </a:cubicBezTo>
                  <a:cubicBezTo>
                    <a:pt x="448" y="682"/>
                    <a:pt x="425" y="601"/>
                    <a:pt x="387" y="566"/>
                  </a:cubicBezTo>
                  <a:cubicBezTo>
                    <a:pt x="383" y="420"/>
                    <a:pt x="448" y="317"/>
                    <a:pt x="540" y="209"/>
                  </a:cubicBezTo>
                  <a:cubicBezTo>
                    <a:pt x="590" y="155"/>
                    <a:pt x="598" y="78"/>
                    <a:pt x="540" y="32"/>
                  </a:cubicBezTo>
                  <a:cubicBezTo>
                    <a:pt x="513" y="10"/>
                    <a:pt x="49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41"/>
            <p:cNvSpPr/>
            <p:nvPr/>
          </p:nvSpPr>
          <p:spPr>
            <a:xfrm>
              <a:off x="4884986" y="2890424"/>
              <a:ext cx="12067" cy="8158"/>
            </a:xfrm>
            <a:custGeom>
              <a:avLst/>
              <a:gdLst/>
              <a:ahLst/>
              <a:cxnLst/>
              <a:rect l="l" t="t" r="r" b="b"/>
              <a:pathLst>
                <a:path w="389" h="263" extrusionOk="0">
                  <a:moveTo>
                    <a:pt x="232" y="1"/>
                  </a:moveTo>
                  <a:cubicBezTo>
                    <a:pt x="134" y="1"/>
                    <a:pt x="41" y="31"/>
                    <a:pt x="16" y="154"/>
                  </a:cubicBezTo>
                  <a:cubicBezTo>
                    <a:pt x="0" y="196"/>
                    <a:pt x="19" y="238"/>
                    <a:pt x="58" y="250"/>
                  </a:cubicBezTo>
                  <a:cubicBezTo>
                    <a:pt x="65" y="257"/>
                    <a:pt x="77" y="257"/>
                    <a:pt x="85" y="257"/>
                  </a:cubicBezTo>
                  <a:cubicBezTo>
                    <a:pt x="119" y="260"/>
                    <a:pt x="155" y="263"/>
                    <a:pt x="189" y="263"/>
                  </a:cubicBezTo>
                  <a:cubicBezTo>
                    <a:pt x="269" y="263"/>
                    <a:pt x="343" y="245"/>
                    <a:pt x="388" y="154"/>
                  </a:cubicBezTo>
                  <a:cubicBezTo>
                    <a:pt x="388" y="73"/>
                    <a:pt x="346" y="4"/>
                    <a:pt x="288" y="4"/>
                  </a:cubicBezTo>
                  <a:cubicBezTo>
                    <a:pt x="270" y="2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41"/>
            <p:cNvSpPr/>
            <p:nvPr/>
          </p:nvSpPr>
          <p:spPr>
            <a:xfrm>
              <a:off x="5308378" y="3140569"/>
              <a:ext cx="25281" cy="12346"/>
            </a:xfrm>
            <a:custGeom>
              <a:avLst/>
              <a:gdLst/>
              <a:ahLst/>
              <a:cxnLst/>
              <a:rect l="l" t="t" r="r" b="b"/>
              <a:pathLst>
                <a:path w="815" h="398" extrusionOk="0">
                  <a:moveTo>
                    <a:pt x="74" y="0"/>
                  </a:moveTo>
                  <a:cubicBezTo>
                    <a:pt x="42" y="0"/>
                    <a:pt x="17" y="13"/>
                    <a:pt x="12" y="59"/>
                  </a:cubicBezTo>
                  <a:cubicBezTo>
                    <a:pt x="0" y="151"/>
                    <a:pt x="131" y="136"/>
                    <a:pt x="200" y="171"/>
                  </a:cubicBezTo>
                  <a:cubicBezTo>
                    <a:pt x="323" y="317"/>
                    <a:pt x="519" y="301"/>
                    <a:pt x="673" y="382"/>
                  </a:cubicBezTo>
                  <a:cubicBezTo>
                    <a:pt x="698" y="392"/>
                    <a:pt x="720" y="397"/>
                    <a:pt x="739" y="397"/>
                  </a:cubicBezTo>
                  <a:cubicBezTo>
                    <a:pt x="790" y="397"/>
                    <a:pt x="815" y="359"/>
                    <a:pt x="815" y="286"/>
                  </a:cubicBezTo>
                  <a:cubicBezTo>
                    <a:pt x="688" y="144"/>
                    <a:pt x="515" y="113"/>
                    <a:pt x="342" y="75"/>
                  </a:cubicBezTo>
                  <a:cubicBezTo>
                    <a:pt x="327" y="71"/>
                    <a:pt x="315" y="59"/>
                    <a:pt x="300" y="55"/>
                  </a:cubicBezTo>
                  <a:cubicBezTo>
                    <a:pt x="269" y="40"/>
                    <a:pt x="242" y="28"/>
                    <a:pt x="208" y="21"/>
                  </a:cubicBezTo>
                  <a:cubicBezTo>
                    <a:pt x="167" y="21"/>
                    <a:pt x="114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41"/>
            <p:cNvSpPr/>
            <p:nvPr/>
          </p:nvSpPr>
          <p:spPr>
            <a:xfrm>
              <a:off x="5244849" y="3161725"/>
              <a:ext cx="13711" cy="24196"/>
            </a:xfrm>
            <a:custGeom>
              <a:avLst/>
              <a:gdLst/>
              <a:ahLst/>
              <a:cxnLst/>
              <a:rect l="l" t="t" r="r" b="b"/>
              <a:pathLst>
                <a:path w="442" h="780" extrusionOk="0">
                  <a:moveTo>
                    <a:pt x="324" y="0"/>
                  </a:moveTo>
                  <a:cubicBezTo>
                    <a:pt x="315" y="0"/>
                    <a:pt x="304" y="2"/>
                    <a:pt x="292" y="7"/>
                  </a:cubicBezTo>
                  <a:cubicBezTo>
                    <a:pt x="204" y="42"/>
                    <a:pt x="219" y="146"/>
                    <a:pt x="231" y="230"/>
                  </a:cubicBezTo>
                  <a:cubicBezTo>
                    <a:pt x="231" y="261"/>
                    <a:pt x="223" y="299"/>
                    <a:pt x="223" y="334"/>
                  </a:cubicBezTo>
                  <a:cubicBezTo>
                    <a:pt x="223" y="488"/>
                    <a:pt x="0" y="718"/>
                    <a:pt x="231" y="776"/>
                  </a:cubicBezTo>
                  <a:cubicBezTo>
                    <a:pt x="239" y="778"/>
                    <a:pt x="247" y="779"/>
                    <a:pt x="255" y="779"/>
                  </a:cubicBezTo>
                  <a:cubicBezTo>
                    <a:pt x="371" y="779"/>
                    <a:pt x="329" y="510"/>
                    <a:pt x="373" y="372"/>
                  </a:cubicBezTo>
                  <a:cubicBezTo>
                    <a:pt x="427" y="296"/>
                    <a:pt x="442" y="215"/>
                    <a:pt x="373" y="134"/>
                  </a:cubicBezTo>
                  <a:cubicBezTo>
                    <a:pt x="373" y="78"/>
                    <a:pt x="376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41"/>
            <p:cNvSpPr/>
            <p:nvPr/>
          </p:nvSpPr>
          <p:spPr>
            <a:xfrm>
              <a:off x="4801790" y="2942848"/>
              <a:ext cx="42218" cy="44483"/>
            </a:xfrm>
            <a:custGeom>
              <a:avLst/>
              <a:gdLst/>
              <a:ahLst/>
              <a:cxnLst/>
              <a:rect l="l" t="t" r="r" b="b"/>
              <a:pathLst>
                <a:path w="1361" h="1434" extrusionOk="0">
                  <a:moveTo>
                    <a:pt x="1360" y="1"/>
                  </a:moveTo>
                  <a:lnTo>
                    <a:pt x="1360" y="1"/>
                  </a:lnTo>
                  <a:cubicBezTo>
                    <a:pt x="1149" y="150"/>
                    <a:pt x="972" y="346"/>
                    <a:pt x="838" y="569"/>
                  </a:cubicBezTo>
                  <a:lnTo>
                    <a:pt x="834" y="573"/>
                  </a:lnTo>
                  <a:lnTo>
                    <a:pt x="703" y="631"/>
                  </a:lnTo>
                  <a:cubicBezTo>
                    <a:pt x="693" y="628"/>
                    <a:pt x="683" y="627"/>
                    <a:pt x="672" y="627"/>
                  </a:cubicBezTo>
                  <a:cubicBezTo>
                    <a:pt x="652" y="627"/>
                    <a:pt x="631" y="632"/>
                    <a:pt x="611" y="642"/>
                  </a:cubicBezTo>
                  <a:cubicBezTo>
                    <a:pt x="334" y="673"/>
                    <a:pt x="257" y="950"/>
                    <a:pt x="73" y="1096"/>
                  </a:cubicBezTo>
                  <a:cubicBezTo>
                    <a:pt x="58" y="1211"/>
                    <a:pt x="0" y="1334"/>
                    <a:pt x="111" y="1434"/>
                  </a:cubicBezTo>
                  <a:cubicBezTo>
                    <a:pt x="361" y="1338"/>
                    <a:pt x="461" y="1096"/>
                    <a:pt x="634" y="923"/>
                  </a:cubicBezTo>
                  <a:lnTo>
                    <a:pt x="891" y="792"/>
                  </a:lnTo>
                  <a:cubicBezTo>
                    <a:pt x="1287" y="681"/>
                    <a:pt x="1287" y="320"/>
                    <a:pt x="1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41"/>
            <p:cNvSpPr/>
            <p:nvPr/>
          </p:nvSpPr>
          <p:spPr>
            <a:xfrm>
              <a:off x="5133735" y="2751268"/>
              <a:ext cx="105158" cy="95045"/>
            </a:xfrm>
            <a:custGeom>
              <a:avLst/>
              <a:gdLst/>
              <a:ahLst/>
              <a:cxnLst/>
              <a:rect l="l" t="t" r="r" b="b"/>
              <a:pathLst>
                <a:path w="3390" h="3064" extrusionOk="0">
                  <a:moveTo>
                    <a:pt x="2095" y="1677"/>
                  </a:moveTo>
                  <a:cubicBezTo>
                    <a:pt x="2083" y="1685"/>
                    <a:pt x="2068" y="1685"/>
                    <a:pt x="2053" y="1685"/>
                  </a:cubicBezTo>
                  <a:lnTo>
                    <a:pt x="2095" y="1677"/>
                  </a:lnTo>
                  <a:close/>
                  <a:moveTo>
                    <a:pt x="1067" y="0"/>
                  </a:moveTo>
                  <a:cubicBezTo>
                    <a:pt x="1036" y="0"/>
                    <a:pt x="989" y="32"/>
                    <a:pt x="911" y="117"/>
                  </a:cubicBezTo>
                  <a:lnTo>
                    <a:pt x="900" y="121"/>
                  </a:lnTo>
                  <a:cubicBezTo>
                    <a:pt x="785" y="121"/>
                    <a:pt x="731" y="209"/>
                    <a:pt x="673" y="286"/>
                  </a:cubicBezTo>
                  <a:cubicBezTo>
                    <a:pt x="450" y="344"/>
                    <a:pt x="358" y="578"/>
                    <a:pt x="154" y="674"/>
                  </a:cubicBezTo>
                  <a:cubicBezTo>
                    <a:pt x="145" y="673"/>
                    <a:pt x="135" y="673"/>
                    <a:pt x="125" y="673"/>
                  </a:cubicBezTo>
                  <a:cubicBezTo>
                    <a:pt x="70" y="673"/>
                    <a:pt x="19" y="686"/>
                    <a:pt x="12" y="751"/>
                  </a:cubicBezTo>
                  <a:cubicBezTo>
                    <a:pt x="1" y="828"/>
                    <a:pt x="58" y="858"/>
                    <a:pt x="124" y="885"/>
                  </a:cubicBezTo>
                  <a:cubicBezTo>
                    <a:pt x="143" y="985"/>
                    <a:pt x="239" y="997"/>
                    <a:pt x="304" y="1035"/>
                  </a:cubicBezTo>
                  <a:cubicBezTo>
                    <a:pt x="669" y="1247"/>
                    <a:pt x="1084" y="1373"/>
                    <a:pt x="1430" y="1642"/>
                  </a:cubicBezTo>
                  <a:cubicBezTo>
                    <a:pt x="1498" y="1700"/>
                    <a:pt x="1580" y="1784"/>
                    <a:pt x="1676" y="1784"/>
                  </a:cubicBezTo>
                  <a:cubicBezTo>
                    <a:pt x="1722" y="1784"/>
                    <a:pt x="1770" y="1765"/>
                    <a:pt x="1822" y="1715"/>
                  </a:cubicBezTo>
                  <a:lnTo>
                    <a:pt x="1845" y="1727"/>
                  </a:lnTo>
                  <a:lnTo>
                    <a:pt x="1876" y="1727"/>
                  </a:lnTo>
                  <a:cubicBezTo>
                    <a:pt x="1880" y="1827"/>
                    <a:pt x="1891" y="1915"/>
                    <a:pt x="2034" y="1919"/>
                  </a:cubicBezTo>
                  <a:cubicBezTo>
                    <a:pt x="2180" y="1923"/>
                    <a:pt x="2322" y="1946"/>
                    <a:pt x="2468" y="1965"/>
                  </a:cubicBezTo>
                  <a:cubicBezTo>
                    <a:pt x="2529" y="2119"/>
                    <a:pt x="2744" y="2084"/>
                    <a:pt x="2814" y="2238"/>
                  </a:cubicBezTo>
                  <a:cubicBezTo>
                    <a:pt x="2798" y="2303"/>
                    <a:pt x="2783" y="2361"/>
                    <a:pt x="2764" y="2422"/>
                  </a:cubicBezTo>
                  <a:lnTo>
                    <a:pt x="2460" y="2772"/>
                  </a:lnTo>
                  <a:cubicBezTo>
                    <a:pt x="2364" y="2845"/>
                    <a:pt x="2218" y="2853"/>
                    <a:pt x="2180" y="3037"/>
                  </a:cubicBezTo>
                  <a:cubicBezTo>
                    <a:pt x="2233" y="3055"/>
                    <a:pt x="2284" y="3063"/>
                    <a:pt x="2332" y="3063"/>
                  </a:cubicBezTo>
                  <a:cubicBezTo>
                    <a:pt x="2452" y="3063"/>
                    <a:pt x="2560" y="3014"/>
                    <a:pt x="2664" y="2937"/>
                  </a:cubicBezTo>
                  <a:cubicBezTo>
                    <a:pt x="2825" y="2868"/>
                    <a:pt x="2767" y="2684"/>
                    <a:pt x="2856" y="2565"/>
                  </a:cubicBezTo>
                  <a:cubicBezTo>
                    <a:pt x="2862" y="2564"/>
                    <a:pt x="2868" y="2564"/>
                    <a:pt x="2874" y="2564"/>
                  </a:cubicBezTo>
                  <a:cubicBezTo>
                    <a:pt x="2982" y="2564"/>
                    <a:pt x="3076" y="2641"/>
                    <a:pt x="3183" y="2641"/>
                  </a:cubicBezTo>
                  <a:cubicBezTo>
                    <a:pt x="3202" y="2641"/>
                    <a:pt x="3221" y="2639"/>
                    <a:pt x="3240" y="2634"/>
                  </a:cubicBezTo>
                  <a:lnTo>
                    <a:pt x="3390" y="2468"/>
                  </a:lnTo>
                  <a:cubicBezTo>
                    <a:pt x="3298" y="2365"/>
                    <a:pt x="3163" y="2380"/>
                    <a:pt x="3044" y="2346"/>
                  </a:cubicBezTo>
                  <a:lnTo>
                    <a:pt x="3044" y="2342"/>
                  </a:lnTo>
                  <a:cubicBezTo>
                    <a:pt x="3052" y="2319"/>
                    <a:pt x="3048" y="2292"/>
                    <a:pt x="3029" y="2273"/>
                  </a:cubicBezTo>
                  <a:lnTo>
                    <a:pt x="3013" y="2276"/>
                  </a:lnTo>
                  <a:cubicBezTo>
                    <a:pt x="3017" y="2184"/>
                    <a:pt x="3033" y="2073"/>
                    <a:pt x="2910" y="2050"/>
                  </a:cubicBezTo>
                  <a:cubicBezTo>
                    <a:pt x="2744" y="2019"/>
                    <a:pt x="2621" y="1919"/>
                    <a:pt x="2472" y="1858"/>
                  </a:cubicBezTo>
                  <a:lnTo>
                    <a:pt x="2095" y="1677"/>
                  </a:lnTo>
                  <a:lnTo>
                    <a:pt x="1918" y="1600"/>
                  </a:lnTo>
                  <a:lnTo>
                    <a:pt x="1476" y="1293"/>
                  </a:lnTo>
                  <a:cubicBezTo>
                    <a:pt x="1496" y="1116"/>
                    <a:pt x="1653" y="1020"/>
                    <a:pt x="1738" y="885"/>
                  </a:cubicBezTo>
                  <a:cubicBezTo>
                    <a:pt x="1814" y="766"/>
                    <a:pt x="1876" y="647"/>
                    <a:pt x="1784" y="443"/>
                  </a:cubicBezTo>
                  <a:lnTo>
                    <a:pt x="1784" y="443"/>
                  </a:lnTo>
                  <a:cubicBezTo>
                    <a:pt x="1595" y="636"/>
                    <a:pt x="1476" y="805"/>
                    <a:pt x="1419" y="1012"/>
                  </a:cubicBezTo>
                  <a:cubicBezTo>
                    <a:pt x="1388" y="1118"/>
                    <a:pt x="1318" y="1148"/>
                    <a:pt x="1227" y="1148"/>
                  </a:cubicBezTo>
                  <a:cubicBezTo>
                    <a:pt x="1216" y="1148"/>
                    <a:pt x="1204" y="1147"/>
                    <a:pt x="1192" y="1147"/>
                  </a:cubicBezTo>
                  <a:cubicBezTo>
                    <a:pt x="1046" y="985"/>
                    <a:pt x="819" y="981"/>
                    <a:pt x="642" y="885"/>
                  </a:cubicBezTo>
                  <a:cubicBezTo>
                    <a:pt x="623" y="720"/>
                    <a:pt x="723" y="593"/>
                    <a:pt x="758" y="440"/>
                  </a:cubicBezTo>
                  <a:lnTo>
                    <a:pt x="923" y="459"/>
                  </a:lnTo>
                  <a:cubicBezTo>
                    <a:pt x="998" y="587"/>
                    <a:pt x="871" y="847"/>
                    <a:pt x="1143" y="847"/>
                  </a:cubicBezTo>
                  <a:cubicBezTo>
                    <a:pt x="1149" y="847"/>
                    <a:pt x="1155" y="847"/>
                    <a:pt x="1161" y="847"/>
                  </a:cubicBezTo>
                  <a:cubicBezTo>
                    <a:pt x="1288" y="843"/>
                    <a:pt x="1411" y="505"/>
                    <a:pt x="1346" y="313"/>
                  </a:cubicBezTo>
                  <a:cubicBezTo>
                    <a:pt x="1331" y="270"/>
                    <a:pt x="1294" y="250"/>
                    <a:pt x="1253" y="250"/>
                  </a:cubicBezTo>
                  <a:cubicBezTo>
                    <a:pt x="1231" y="250"/>
                    <a:pt x="1207" y="256"/>
                    <a:pt x="1184" y="267"/>
                  </a:cubicBezTo>
                  <a:cubicBezTo>
                    <a:pt x="1102" y="255"/>
                    <a:pt x="1154" y="0"/>
                    <a:pt x="1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41"/>
            <p:cNvSpPr/>
            <p:nvPr/>
          </p:nvSpPr>
          <p:spPr>
            <a:xfrm>
              <a:off x="5540811" y="2552058"/>
              <a:ext cx="15882" cy="21435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70" y="1"/>
                  </a:moveTo>
                  <a:cubicBezTo>
                    <a:pt x="63" y="1"/>
                    <a:pt x="57" y="1"/>
                    <a:pt x="50" y="3"/>
                  </a:cubicBezTo>
                  <a:cubicBezTo>
                    <a:pt x="31" y="3"/>
                    <a:pt x="0" y="49"/>
                    <a:pt x="0" y="76"/>
                  </a:cubicBezTo>
                  <a:cubicBezTo>
                    <a:pt x="0" y="169"/>
                    <a:pt x="57" y="203"/>
                    <a:pt x="139" y="203"/>
                  </a:cubicBezTo>
                  <a:cubicBezTo>
                    <a:pt x="147" y="203"/>
                    <a:pt x="156" y="203"/>
                    <a:pt x="166" y="202"/>
                  </a:cubicBezTo>
                  <a:cubicBezTo>
                    <a:pt x="296" y="337"/>
                    <a:pt x="323" y="517"/>
                    <a:pt x="358" y="690"/>
                  </a:cubicBezTo>
                  <a:cubicBezTo>
                    <a:pt x="419" y="683"/>
                    <a:pt x="477" y="652"/>
                    <a:pt x="511" y="598"/>
                  </a:cubicBezTo>
                  <a:cubicBezTo>
                    <a:pt x="508" y="364"/>
                    <a:pt x="412" y="191"/>
                    <a:pt x="189" y="102"/>
                  </a:cubicBezTo>
                  <a:cubicBezTo>
                    <a:pt x="182" y="44"/>
                    <a:pt x="12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41"/>
            <p:cNvSpPr/>
            <p:nvPr/>
          </p:nvSpPr>
          <p:spPr>
            <a:xfrm>
              <a:off x="5325284" y="2936240"/>
              <a:ext cx="23296" cy="20814"/>
            </a:xfrm>
            <a:custGeom>
              <a:avLst/>
              <a:gdLst/>
              <a:ahLst/>
              <a:cxnLst/>
              <a:rect l="l" t="t" r="r" b="b"/>
              <a:pathLst>
                <a:path w="751" h="671" extrusionOk="0">
                  <a:moveTo>
                    <a:pt x="556" y="1"/>
                  </a:moveTo>
                  <a:cubicBezTo>
                    <a:pt x="547" y="1"/>
                    <a:pt x="539" y="1"/>
                    <a:pt x="531" y="2"/>
                  </a:cubicBezTo>
                  <a:cubicBezTo>
                    <a:pt x="527" y="33"/>
                    <a:pt x="512" y="60"/>
                    <a:pt x="500" y="87"/>
                  </a:cubicBezTo>
                  <a:cubicBezTo>
                    <a:pt x="454" y="110"/>
                    <a:pt x="416" y="144"/>
                    <a:pt x="389" y="187"/>
                  </a:cubicBezTo>
                  <a:lnTo>
                    <a:pt x="239" y="340"/>
                  </a:lnTo>
                  <a:cubicBezTo>
                    <a:pt x="143" y="360"/>
                    <a:pt x="59" y="417"/>
                    <a:pt x="1" y="498"/>
                  </a:cubicBezTo>
                  <a:cubicBezTo>
                    <a:pt x="47" y="632"/>
                    <a:pt x="178" y="632"/>
                    <a:pt x="281" y="671"/>
                  </a:cubicBezTo>
                  <a:cubicBezTo>
                    <a:pt x="316" y="644"/>
                    <a:pt x="351" y="625"/>
                    <a:pt x="389" y="606"/>
                  </a:cubicBezTo>
                  <a:cubicBezTo>
                    <a:pt x="547" y="525"/>
                    <a:pt x="558" y="337"/>
                    <a:pt x="673" y="225"/>
                  </a:cubicBezTo>
                  <a:cubicBezTo>
                    <a:pt x="712" y="144"/>
                    <a:pt x="750" y="68"/>
                    <a:pt x="627" y="18"/>
                  </a:cubicBezTo>
                  <a:cubicBezTo>
                    <a:pt x="607" y="6"/>
                    <a:pt x="582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41"/>
            <p:cNvSpPr/>
            <p:nvPr/>
          </p:nvSpPr>
          <p:spPr>
            <a:xfrm>
              <a:off x="5545805" y="2614594"/>
              <a:ext cx="11353" cy="13121"/>
            </a:xfrm>
            <a:custGeom>
              <a:avLst/>
              <a:gdLst/>
              <a:ahLst/>
              <a:cxnLst/>
              <a:rect l="l" t="t" r="r" b="b"/>
              <a:pathLst>
                <a:path w="366" h="423" extrusionOk="0">
                  <a:moveTo>
                    <a:pt x="181" y="0"/>
                  </a:moveTo>
                  <a:cubicBezTo>
                    <a:pt x="47" y="88"/>
                    <a:pt x="28" y="238"/>
                    <a:pt x="1" y="384"/>
                  </a:cubicBezTo>
                  <a:lnTo>
                    <a:pt x="185" y="423"/>
                  </a:lnTo>
                  <a:cubicBezTo>
                    <a:pt x="212" y="400"/>
                    <a:pt x="224" y="373"/>
                    <a:pt x="235" y="346"/>
                  </a:cubicBezTo>
                  <a:cubicBezTo>
                    <a:pt x="281" y="281"/>
                    <a:pt x="293" y="200"/>
                    <a:pt x="347" y="142"/>
                  </a:cubicBezTo>
                  <a:cubicBezTo>
                    <a:pt x="358" y="115"/>
                    <a:pt x="366" y="81"/>
                    <a:pt x="366" y="5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41"/>
            <p:cNvSpPr/>
            <p:nvPr/>
          </p:nvSpPr>
          <p:spPr>
            <a:xfrm>
              <a:off x="5016821" y="2880652"/>
              <a:ext cx="15634" cy="29314"/>
            </a:xfrm>
            <a:custGeom>
              <a:avLst/>
              <a:gdLst/>
              <a:ahLst/>
              <a:cxnLst/>
              <a:rect l="l" t="t" r="r" b="b"/>
              <a:pathLst>
                <a:path w="504" h="945" extrusionOk="0">
                  <a:moveTo>
                    <a:pt x="318" y="0"/>
                  </a:moveTo>
                  <a:cubicBezTo>
                    <a:pt x="265" y="0"/>
                    <a:pt x="223" y="45"/>
                    <a:pt x="185" y="96"/>
                  </a:cubicBezTo>
                  <a:cubicBezTo>
                    <a:pt x="165" y="269"/>
                    <a:pt x="0" y="426"/>
                    <a:pt x="131" y="615"/>
                  </a:cubicBezTo>
                  <a:cubicBezTo>
                    <a:pt x="182" y="859"/>
                    <a:pt x="201" y="945"/>
                    <a:pt x="292" y="945"/>
                  </a:cubicBezTo>
                  <a:cubicBezTo>
                    <a:pt x="339" y="945"/>
                    <a:pt x="405" y="922"/>
                    <a:pt x="504" y="887"/>
                  </a:cubicBezTo>
                  <a:cubicBezTo>
                    <a:pt x="457" y="768"/>
                    <a:pt x="384" y="672"/>
                    <a:pt x="254" y="630"/>
                  </a:cubicBezTo>
                  <a:cubicBezTo>
                    <a:pt x="319" y="438"/>
                    <a:pt x="477" y="269"/>
                    <a:pt x="407" y="38"/>
                  </a:cubicBezTo>
                  <a:cubicBezTo>
                    <a:pt x="374" y="11"/>
                    <a:pt x="345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41"/>
            <p:cNvSpPr/>
            <p:nvPr/>
          </p:nvSpPr>
          <p:spPr>
            <a:xfrm>
              <a:off x="5199312" y="3161446"/>
              <a:ext cx="12532" cy="16006"/>
            </a:xfrm>
            <a:custGeom>
              <a:avLst/>
              <a:gdLst/>
              <a:ahLst/>
              <a:cxnLst/>
              <a:rect l="l" t="t" r="r" b="b"/>
              <a:pathLst>
                <a:path w="404" h="516" extrusionOk="0">
                  <a:moveTo>
                    <a:pt x="285" y="1"/>
                  </a:moveTo>
                  <a:lnTo>
                    <a:pt x="285" y="1"/>
                  </a:lnTo>
                  <a:cubicBezTo>
                    <a:pt x="77" y="135"/>
                    <a:pt x="0" y="301"/>
                    <a:pt x="173" y="516"/>
                  </a:cubicBezTo>
                  <a:cubicBezTo>
                    <a:pt x="200" y="343"/>
                    <a:pt x="404" y="208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41"/>
            <p:cNvSpPr/>
            <p:nvPr/>
          </p:nvSpPr>
          <p:spPr>
            <a:xfrm>
              <a:off x="5135845" y="2982584"/>
              <a:ext cx="10206" cy="12780"/>
            </a:xfrm>
            <a:custGeom>
              <a:avLst/>
              <a:gdLst/>
              <a:ahLst/>
              <a:cxnLst/>
              <a:rect l="l" t="t" r="r" b="b"/>
              <a:pathLst>
                <a:path w="329" h="412" extrusionOk="0">
                  <a:moveTo>
                    <a:pt x="129" y="1"/>
                  </a:moveTo>
                  <a:cubicBezTo>
                    <a:pt x="1" y="1"/>
                    <a:pt x="20" y="160"/>
                    <a:pt x="10" y="261"/>
                  </a:cubicBezTo>
                  <a:cubicBezTo>
                    <a:pt x="6" y="303"/>
                    <a:pt x="40" y="349"/>
                    <a:pt x="60" y="395"/>
                  </a:cubicBezTo>
                  <a:cubicBezTo>
                    <a:pt x="87" y="406"/>
                    <a:pt x="111" y="412"/>
                    <a:pt x="132" y="412"/>
                  </a:cubicBezTo>
                  <a:cubicBezTo>
                    <a:pt x="184" y="412"/>
                    <a:pt x="214" y="376"/>
                    <a:pt x="217" y="299"/>
                  </a:cubicBezTo>
                  <a:cubicBezTo>
                    <a:pt x="183" y="195"/>
                    <a:pt x="329" y="34"/>
                    <a:pt x="156" y="3"/>
                  </a:cubicBezTo>
                  <a:cubicBezTo>
                    <a:pt x="146" y="2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41"/>
            <p:cNvSpPr/>
            <p:nvPr/>
          </p:nvSpPr>
          <p:spPr>
            <a:xfrm>
              <a:off x="5198691" y="2957985"/>
              <a:ext cx="88841" cy="89865"/>
            </a:xfrm>
            <a:custGeom>
              <a:avLst/>
              <a:gdLst/>
              <a:ahLst/>
              <a:cxnLst/>
              <a:rect l="l" t="t" r="r" b="b"/>
              <a:pathLst>
                <a:path w="2864" h="2897" extrusionOk="0">
                  <a:moveTo>
                    <a:pt x="109" y="1"/>
                  </a:moveTo>
                  <a:cubicBezTo>
                    <a:pt x="36" y="16"/>
                    <a:pt x="13" y="66"/>
                    <a:pt x="1" y="131"/>
                  </a:cubicBezTo>
                  <a:cubicBezTo>
                    <a:pt x="1" y="170"/>
                    <a:pt x="13" y="212"/>
                    <a:pt x="24" y="247"/>
                  </a:cubicBezTo>
                  <a:cubicBezTo>
                    <a:pt x="43" y="277"/>
                    <a:pt x="70" y="312"/>
                    <a:pt x="93" y="335"/>
                  </a:cubicBezTo>
                  <a:cubicBezTo>
                    <a:pt x="135" y="370"/>
                    <a:pt x="182" y="404"/>
                    <a:pt x="216" y="443"/>
                  </a:cubicBezTo>
                  <a:cubicBezTo>
                    <a:pt x="247" y="485"/>
                    <a:pt x="266" y="539"/>
                    <a:pt x="266" y="592"/>
                  </a:cubicBezTo>
                  <a:cubicBezTo>
                    <a:pt x="251" y="773"/>
                    <a:pt x="343" y="904"/>
                    <a:pt x="481" y="1004"/>
                  </a:cubicBezTo>
                  <a:cubicBezTo>
                    <a:pt x="693" y="1200"/>
                    <a:pt x="885" y="1426"/>
                    <a:pt x="1177" y="1499"/>
                  </a:cubicBezTo>
                  <a:cubicBezTo>
                    <a:pt x="1208" y="1653"/>
                    <a:pt x="1327" y="1707"/>
                    <a:pt x="1454" y="1757"/>
                  </a:cubicBezTo>
                  <a:cubicBezTo>
                    <a:pt x="1564" y="1909"/>
                    <a:pt x="1743" y="1998"/>
                    <a:pt x="1928" y="1998"/>
                  </a:cubicBezTo>
                  <a:cubicBezTo>
                    <a:pt x="1949" y="1998"/>
                    <a:pt x="1970" y="1997"/>
                    <a:pt x="1991" y="1995"/>
                  </a:cubicBezTo>
                  <a:cubicBezTo>
                    <a:pt x="2126" y="2118"/>
                    <a:pt x="2268" y="2226"/>
                    <a:pt x="2460" y="2237"/>
                  </a:cubicBezTo>
                  <a:cubicBezTo>
                    <a:pt x="2476" y="2325"/>
                    <a:pt x="2522" y="2406"/>
                    <a:pt x="2599" y="2456"/>
                  </a:cubicBezTo>
                  <a:cubicBezTo>
                    <a:pt x="2591" y="2514"/>
                    <a:pt x="2576" y="2564"/>
                    <a:pt x="2568" y="2621"/>
                  </a:cubicBezTo>
                  <a:cubicBezTo>
                    <a:pt x="2430" y="2763"/>
                    <a:pt x="2187" y="2614"/>
                    <a:pt x="2068" y="2802"/>
                  </a:cubicBezTo>
                  <a:cubicBezTo>
                    <a:pt x="2136" y="2873"/>
                    <a:pt x="2208" y="2897"/>
                    <a:pt x="2282" y="2897"/>
                  </a:cubicBezTo>
                  <a:cubicBezTo>
                    <a:pt x="2363" y="2897"/>
                    <a:pt x="2447" y="2868"/>
                    <a:pt x="2529" y="2844"/>
                  </a:cubicBezTo>
                  <a:cubicBezTo>
                    <a:pt x="2833" y="2756"/>
                    <a:pt x="2864" y="2656"/>
                    <a:pt x="2645" y="2429"/>
                  </a:cubicBezTo>
                  <a:cubicBezTo>
                    <a:pt x="2699" y="2275"/>
                    <a:pt x="2626" y="2179"/>
                    <a:pt x="2491" y="2114"/>
                  </a:cubicBezTo>
                  <a:cubicBezTo>
                    <a:pt x="2403" y="2006"/>
                    <a:pt x="2284" y="1937"/>
                    <a:pt x="2153" y="1903"/>
                  </a:cubicBezTo>
                  <a:cubicBezTo>
                    <a:pt x="2161" y="1853"/>
                    <a:pt x="2168" y="1807"/>
                    <a:pt x="2187" y="1764"/>
                  </a:cubicBezTo>
                  <a:cubicBezTo>
                    <a:pt x="2226" y="1688"/>
                    <a:pt x="2357" y="1599"/>
                    <a:pt x="2207" y="1538"/>
                  </a:cubicBezTo>
                  <a:cubicBezTo>
                    <a:pt x="2170" y="1522"/>
                    <a:pt x="2123" y="1507"/>
                    <a:pt x="2082" y="1507"/>
                  </a:cubicBezTo>
                  <a:cubicBezTo>
                    <a:pt x="2012" y="1507"/>
                    <a:pt x="1958" y="1549"/>
                    <a:pt x="1991" y="1699"/>
                  </a:cubicBezTo>
                  <a:cubicBezTo>
                    <a:pt x="2001" y="1745"/>
                    <a:pt x="1980" y="1755"/>
                    <a:pt x="1951" y="1755"/>
                  </a:cubicBezTo>
                  <a:cubicBezTo>
                    <a:pt x="1929" y="1755"/>
                    <a:pt x="1901" y="1749"/>
                    <a:pt x="1878" y="1749"/>
                  </a:cubicBezTo>
                  <a:cubicBezTo>
                    <a:pt x="1869" y="1749"/>
                    <a:pt x="1860" y="1750"/>
                    <a:pt x="1853" y="1753"/>
                  </a:cubicBezTo>
                  <a:lnTo>
                    <a:pt x="1765" y="1630"/>
                  </a:lnTo>
                  <a:cubicBezTo>
                    <a:pt x="1838" y="1422"/>
                    <a:pt x="1665" y="1430"/>
                    <a:pt x="1553" y="1384"/>
                  </a:cubicBezTo>
                  <a:cubicBezTo>
                    <a:pt x="1069" y="1192"/>
                    <a:pt x="620" y="969"/>
                    <a:pt x="577" y="350"/>
                  </a:cubicBezTo>
                  <a:cubicBezTo>
                    <a:pt x="558" y="74"/>
                    <a:pt x="324" y="39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41"/>
            <p:cNvSpPr/>
            <p:nvPr/>
          </p:nvSpPr>
          <p:spPr>
            <a:xfrm>
              <a:off x="5614949" y="2596757"/>
              <a:ext cx="8965" cy="12253"/>
            </a:xfrm>
            <a:custGeom>
              <a:avLst/>
              <a:gdLst/>
              <a:ahLst/>
              <a:cxnLst/>
              <a:rect l="l" t="t" r="r" b="b"/>
              <a:pathLst>
                <a:path w="289" h="395" extrusionOk="0">
                  <a:moveTo>
                    <a:pt x="124" y="0"/>
                  </a:moveTo>
                  <a:cubicBezTo>
                    <a:pt x="47" y="0"/>
                    <a:pt x="46" y="117"/>
                    <a:pt x="24" y="183"/>
                  </a:cubicBezTo>
                  <a:cubicBezTo>
                    <a:pt x="8" y="233"/>
                    <a:pt x="0" y="279"/>
                    <a:pt x="0" y="329"/>
                  </a:cubicBezTo>
                  <a:cubicBezTo>
                    <a:pt x="7" y="373"/>
                    <a:pt x="20" y="394"/>
                    <a:pt x="40" y="394"/>
                  </a:cubicBezTo>
                  <a:cubicBezTo>
                    <a:pt x="56" y="394"/>
                    <a:pt x="76" y="380"/>
                    <a:pt x="100" y="352"/>
                  </a:cubicBezTo>
                  <a:cubicBezTo>
                    <a:pt x="116" y="306"/>
                    <a:pt x="139" y="260"/>
                    <a:pt x="158" y="218"/>
                  </a:cubicBezTo>
                  <a:cubicBezTo>
                    <a:pt x="200" y="152"/>
                    <a:pt x="289" y="64"/>
                    <a:pt x="185" y="18"/>
                  </a:cubicBezTo>
                  <a:cubicBezTo>
                    <a:pt x="161" y="6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41"/>
            <p:cNvSpPr/>
            <p:nvPr/>
          </p:nvSpPr>
          <p:spPr>
            <a:xfrm>
              <a:off x="4927763" y="2899016"/>
              <a:ext cx="8499" cy="10609"/>
            </a:xfrm>
            <a:custGeom>
              <a:avLst/>
              <a:gdLst/>
              <a:ahLst/>
              <a:cxnLst/>
              <a:rect l="l" t="t" r="r" b="b"/>
              <a:pathLst>
                <a:path w="274" h="342" extrusionOk="0">
                  <a:moveTo>
                    <a:pt x="149" y="1"/>
                  </a:moveTo>
                  <a:cubicBezTo>
                    <a:pt x="142" y="1"/>
                    <a:pt x="135" y="2"/>
                    <a:pt x="127" y="3"/>
                  </a:cubicBezTo>
                  <a:cubicBezTo>
                    <a:pt x="1" y="34"/>
                    <a:pt x="47" y="153"/>
                    <a:pt x="89" y="234"/>
                  </a:cubicBezTo>
                  <a:cubicBezTo>
                    <a:pt x="108" y="272"/>
                    <a:pt x="158" y="303"/>
                    <a:pt x="197" y="342"/>
                  </a:cubicBezTo>
                  <a:cubicBezTo>
                    <a:pt x="273" y="269"/>
                    <a:pt x="262" y="219"/>
                    <a:pt x="250" y="176"/>
                  </a:cubicBezTo>
                  <a:cubicBezTo>
                    <a:pt x="226" y="116"/>
                    <a:pt x="224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41"/>
            <p:cNvSpPr/>
            <p:nvPr/>
          </p:nvSpPr>
          <p:spPr>
            <a:xfrm>
              <a:off x="5205733" y="3140104"/>
              <a:ext cx="7786" cy="8189"/>
            </a:xfrm>
            <a:custGeom>
              <a:avLst/>
              <a:gdLst/>
              <a:ahLst/>
              <a:cxnLst/>
              <a:rect l="l" t="t" r="r" b="b"/>
              <a:pathLst>
                <a:path w="251" h="264" extrusionOk="0">
                  <a:moveTo>
                    <a:pt x="117" y="1"/>
                  </a:moveTo>
                  <a:cubicBezTo>
                    <a:pt x="53" y="1"/>
                    <a:pt x="33" y="67"/>
                    <a:pt x="20" y="124"/>
                  </a:cubicBezTo>
                  <a:cubicBezTo>
                    <a:pt x="1" y="174"/>
                    <a:pt x="31" y="239"/>
                    <a:pt x="81" y="259"/>
                  </a:cubicBezTo>
                  <a:cubicBezTo>
                    <a:pt x="93" y="262"/>
                    <a:pt x="101" y="262"/>
                    <a:pt x="116" y="262"/>
                  </a:cubicBezTo>
                  <a:cubicBezTo>
                    <a:pt x="121" y="263"/>
                    <a:pt x="126" y="263"/>
                    <a:pt x="131" y="263"/>
                  </a:cubicBezTo>
                  <a:cubicBezTo>
                    <a:pt x="198" y="263"/>
                    <a:pt x="233" y="215"/>
                    <a:pt x="250" y="147"/>
                  </a:cubicBezTo>
                  <a:cubicBezTo>
                    <a:pt x="250" y="74"/>
                    <a:pt x="216" y="17"/>
                    <a:pt x="147" y="5"/>
                  </a:cubicBezTo>
                  <a:cubicBezTo>
                    <a:pt x="136" y="2"/>
                    <a:pt x="12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41"/>
            <p:cNvSpPr/>
            <p:nvPr/>
          </p:nvSpPr>
          <p:spPr>
            <a:xfrm>
              <a:off x="5217179" y="3125028"/>
              <a:ext cx="8251" cy="10330"/>
            </a:xfrm>
            <a:custGeom>
              <a:avLst/>
              <a:gdLst/>
              <a:ahLst/>
              <a:cxnLst/>
              <a:rect l="l" t="t" r="r" b="b"/>
              <a:pathLst>
                <a:path w="266" h="333" extrusionOk="0">
                  <a:moveTo>
                    <a:pt x="126" y="1"/>
                  </a:moveTo>
                  <a:cubicBezTo>
                    <a:pt x="98" y="1"/>
                    <a:pt x="69" y="16"/>
                    <a:pt x="54" y="41"/>
                  </a:cubicBezTo>
                  <a:cubicBezTo>
                    <a:pt x="54" y="49"/>
                    <a:pt x="51" y="49"/>
                    <a:pt x="51" y="53"/>
                  </a:cubicBezTo>
                  <a:cubicBezTo>
                    <a:pt x="1" y="157"/>
                    <a:pt x="58" y="241"/>
                    <a:pt x="127" y="310"/>
                  </a:cubicBezTo>
                  <a:cubicBezTo>
                    <a:pt x="142" y="326"/>
                    <a:pt x="156" y="333"/>
                    <a:pt x="170" y="333"/>
                  </a:cubicBezTo>
                  <a:cubicBezTo>
                    <a:pt x="197" y="333"/>
                    <a:pt x="221" y="307"/>
                    <a:pt x="239" y="272"/>
                  </a:cubicBezTo>
                  <a:cubicBezTo>
                    <a:pt x="266" y="176"/>
                    <a:pt x="266" y="80"/>
                    <a:pt x="170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41"/>
            <p:cNvSpPr/>
            <p:nvPr/>
          </p:nvSpPr>
          <p:spPr>
            <a:xfrm>
              <a:off x="5585852" y="2551623"/>
              <a:ext cx="12563" cy="11974"/>
            </a:xfrm>
            <a:custGeom>
              <a:avLst/>
              <a:gdLst/>
              <a:ahLst/>
              <a:cxnLst/>
              <a:rect l="l" t="t" r="r" b="b"/>
              <a:pathLst>
                <a:path w="405" h="386" extrusionOk="0">
                  <a:moveTo>
                    <a:pt x="58" y="1"/>
                  </a:moveTo>
                  <a:cubicBezTo>
                    <a:pt x="18" y="1"/>
                    <a:pt x="1" y="37"/>
                    <a:pt x="1" y="97"/>
                  </a:cubicBezTo>
                  <a:cubicBezTo>
                    <a:pt x="124" y="193"/>
                    <a:pt x="193" y="378"/>
                    <a:pt x="404" y="385"/>
                  </a:cubicBezTo>
                  <a:cubicBezTo>
                    <a:pt x="351" y="197"/>
                    <a:pt x="220" y="120"/>
                    <a:pt x="120" y="20"/>
                  </a:cubicBezTo>
                  <a:cubicBezTo>
                    <a:pt x="95" y="7"/>
                    <a:pt x="7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41"/>
            <p:cNvSpPr/>
            <p:nvPr/>
          </p:nvSpPr>
          <p:spPr>
            <a:xfrm>
              <a:off x="5262127" y="2964189"/>
              <a:ext cx="28631" cy="12997"/>
            </a:xfrm>
            <a:custGeom>
              <a:avLst/>
              <a:gdLst/>
              <a:ahLst/>
              <a:cxnLst/>
              <a:rect l="l" t="t" r="r" b="b"/>
              <a:pathLst>
                <a:path w="923" h="419" extrusionOk="0">
                  <a:moveTo>
                    <a:pt x="792" y="0"/>
                  </a:moveTo>
                  <a:lnTo>
                    <a:pt x="661" y="66"/>
                  </a:lnTo>
                  <a:cubicBezTo>
                    <a:pt x="427" y="66"/>
                    <a:pt x="250" y="212"/>
                    <a:pt x="0" y="289"/>
                  </a:cubicBezTo>
                  <a:cubicBezTo>
                    <a:pt x="127" y="387"/>
                    <a:pt x="244" y="419"/>
                    <a:pt x="357" y="419"/>
                  </a:cubicBezTo>
                  <a:cubicBezTo>
                    <a:pt x="439" y="419"/>
                    <a:pt x="519" y="402"/>
                    <a:pt x="600" y="381"/>
                  </a:cubicBezTo>
                  <a:cubicBezTo>
                    <a:pt x="623" y="366"/>
                    <a:pt x="642" y="346"/>
                    <a:pt x="661" y="327"/>
                  </a:cubicBezTo>
                  <a:cubicBezTo>
                    <a:pt x="692" y="348"/>
                    <a:pt x="725" y="358"/>
                    <a:pt x="758" y="358"/>
                  </a:cubicBezTo>
                  <a:cubicBezTo>
                    <a:pt x="778" y="358"/>
                    <a:pt x="799" y="354"/>
                    <a:pt x="819" y="346"/>
                  </a:cubicBezTo>
                  <a:lnTo>
                    <a:pt x="830" y="342"/>
                  </a:lnTo>
                  <a:cubicBezTo>
                    <a:pt x="853" y="227"/>
                    <a:pt x="922" y="104"/>
                    <a:pt x="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41"/>
            <p:cNvSpPr/>
            <p:nvPr/>
          </p:nvSpPr>
          <p:spPr>
            <a:xfrm>
              <a:off x="5306238" y="3195350"/>
              <a:ext cx="19698" cy="7259"/>
            </a:xfrm>
            <a:custGeom>
              <a:avLst/>
              <a:gdLst/>
              <a:ahLst/>
              <a:cxnLst/>
              <a:rect l="l" t="t" r="r" b="b"/>
              <a:pathLst>
                <a:path w="635" h="234" extrusionOk="0">
                  <a:moveTo>
                    <a:pt x="111" y="0"/>
                  </a:moveTo>
                  <a:cubicBezTo>
                    <a:pt x="69" y="0"/>
                    <a:pt x="35" y="21"/>
                    <a:pt x="19" y="88"/>
                  </a:cubicBezTo>
                  <a:cubicBezTo>
                    <a:pt x="0" y="172"/>
                    <a:pt x="69" y="195"/>
                    <a:pt x="127" y="211"/>
                  </a:cubicBezTo>
                  <a:cubicBezTo>
                    <a:pt x="168" y="224"/>
                    <a:pt x="210" y="234"/>
                    <a:pt x="252" y="234"/>
                  </a:cubicBezTo>
                  <a:cubicBezTo>
                    <a:pt x="304" y="234"/>
                    <a:pt x="355" y="220"/>
                    <a:pt x="404" y="184"/>
                  </a:cubicBezTo>
                  <a:cubicBezTo>
                    <a:pt x="453" y="184"/>
                    <a:pt x="503" y="149"/>
                    <a:pt x="511" y="95"/>
                  </a:cubicBezTo>
                  <a:lnTo>
                    <a:pt x="557" y="115"/>
                  </a:lnTo>
                  <a:lnTo>
                    <a:pt x="603" y="115"/>
                  </a:lnTo>
                  <a:lnTo>
                    <a:pt x="634" y="15"/>
                  </a:lnTo>
                  <a:cubicBezTo>
                    <a:pt x="615" y="11"/>
                    <a:pt x="596" y="10"/>
                    <a:pt x="577" y="10"/>
                  </a:cubicBezTo>
                  <a:cubicBezTo>
                    <a:pt x="512" y="10"/>
                    <a:pt x="449" y="30"/>
                    <a:pt x="396" y="68"/>
                  </a:cubicBezTo>
                  <a:lnTo>
                    <a:pt x="211" y="22"/>
                  </a:lnTo>
                  <a:cubicBezTo>
                    <a:pt x="176" y="11"/>
                    <a:pt x="14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41"/>
            <p:cNvSpPr/>
            <p:nvPr/>
          </p:nvSpPr>
          <p:spPr>
            <a:xfrm>
              <a:off x="5375722" y="2716215"/>
              <a:ext cx="11353" cy="32106"/>
            </a:xfrm>
            <a:custGeom>
              <a:avLst/>
              <a:gdLst/>
              <a:ahLst/>
              <a:cxnLst/>
              <a:rect l="l" t="t" r="r" b="b"/>
              <a:pathLst>
                <a:path w="366" h="1035" extrusionOk="0">
                  <a:moveTo>
                    <a:pt x="139" y="0"/>
                  </a:moveTo>
                  <a:cubicBezTo>
                    <a:pt x="76" y="0"/>
                    <a:pt x="19" y="26"/>
                    <a:pt x="16" y="94"/>
                  </a:cubicBezTo>
                  <a:cubicBezTo>
                    <a:pt x="0" y="271"/>
                    <a:pt x="27" y="455"/>
                    <a:pt x="93" y="624"/>
                  </a:cubicBezTo>
                  <a:cubicBezTo>
                    <a:pt x="93" y="728"/>
                    <a:pt x="46" y="836"/>
                    <a:pt x="127" y="924"/>
                  </a:cubicBezTo>
                  <a:cubicBezTo>
                    <a:pt x="147" y="1003"/>
                    <a:pt x="176" y="1035"/>
                    <a:pt x="208" y="1035"/>
                  </a:cubicBezTo>
                  <a:cubicBezTo>
                    <a:pt x="243" y="1035"/>
                    <a:pt x="281" y="997"/>
                    <a:pt x="315" y="943"/>
                  </a:cubicBezTo>
                  <a:cubicBezTo>
                    <a:pt x="365" y="859"/>
                    <a:pt x="358" y="747"/>
                    <a:pt x="288" y="667"/>
                  </a:cubicBezTo>
                  <a:cubicBezTo>
                    <a:pt x="277" y="590"/>
                    <a:pt x="262" y="517"/>
                    <a:pt x="250" y="440"/>
                  </a:cubicBezTo>
                  <a:cubicBezTo>
                    <a:pt x="250" y="325"/>
                    <a:pt x="250" y="209"/>
                    <a:pt x="258" y="98"/>
                  </a:cubicBezTo>
                  <a:cubicBezTo>
                    <a:pt x="262" y="52"/>
                    <a:pt x="223" y="9"/>
                    <a:pt x="169" y="2"/>
                  </a:cubicBezTo>
                  <a:lnTo>
                    <a:pt x="166" y="2"/>
                  </a:lnTo>
                  <a:cubicBezTo>
                    <a:pt x="157" y="1"/>
                    <a:pt x="14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41"/>
            <p:cNvSpPr/>
            <p:nvPr/>
          </p:nvSpPr>
          <p:spPr>
            <a:xfrm>
              <a:off x="5035650" y="2854410"/>
              <a:ext cx="620" cy="37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4" y="0"/>
                  </a:moveTo>
                  <a:lnTo>
                    <a:pt x="0" y="4"/>
                  </a:lnTo>
                  <a:lnTo>
                    <a:pt x="19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41"/>
            <p:cNvSpPr/>
            <p:nvPr/>
          </p:nvSpPr>
          <p:spPr>
            <a:xfrm>
              <a:off x="5023118" y="2849664"/>
              <a:ext cx="12563" cy="5491"/>
            </a:xfrm>
            <a:custGeom>
              <a:avLst/>
              <a:gdLst/>
              <a:ahLst/>
              <a:cxnLst/>
              <a:rect l="l" t="t" r="r" b="b"/>
              <a:pathLst>
                <a:path w="405" h="177" extrusionOk="0">
                  <a:moveTo>
                    <a:pt x="155" y="0"/>
                  </a:moveTo>
                  <a:cubicBezTo>
                    <a:pt x="107" y="0"/>
                    <a:pt x="56" y="8"/>
                    <a:pt x="1" y="19"/>
                  </a:cubicBezTo>
                  <a:cubicBezTo>
                    <a:pt x="95" y="110"/>
                    <a:pt x="187" y="177"/>
                    <a:pt x="298" y="177"/>
                  </a:cubicBezTo>
                  <a:cubicBezTo>
                    <a:pt x="331" y="177"/>
                    <a:pt x="367" y="171"/>
                    <a:pt x="404" y="157"/>
                  </a:cubicBezTo>
                  <a:cubicBezTo>
                    <a:pt x="344" y="37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41"/>
            <p:cNvSpPr/>
            <p:nvPr/>
          </p:nvSpPr>
          <p:spPr>
            <a:xfrm>
              <a:off x="4849096" y="2931773"/>
              <a:ext cx="6576" cy="6235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104" y="0"/>
                  </a:moveTo>
                  <a:cubicBezTo>
                    <a:pt x="77" y="0"/>
                    <a:pt x="39" y="58"/>
                    <a:pt x="20" y="92"/>
                  </a:cubicBezTo>
                  <a:cubicBezTo>
                    <a:pt x="1" y="135"/>
                    <a:pt x="12" y="181"/>
                    <a:pt x="85" y="200"/>
                  </a:cubicBezTo>
                  <a:cubicBezTo>
                    <a:pt x="116" y="181"/>
                    <a:pt x="166" y="162"/>
                    <a:pt x="181" y="131"/>
                  </a:cubicBezTo>
                  <a:cubicBezTo>
                    <a:pt x="212" y="62"/>
                    <a:pt x="18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41"/>
            <p:cNvSpPr/>
            <p:nvPr/>
          </p:nvSpPr>
          <p:spPr>
            <a:xfrm>
              <a:off x="5556786" y="2642233"/>
              <a:ext cx="39240" cy="61171"/>
            </a:xfrm>
            <a:custGeom>
              <a:avLst/>
              <a:gdLst/>
              <a:ahLst/>
              <a:cxnLst/>
              <a:rect l="l" t="t" r="r" b="b"/>
              <a:pathLst>
                <a:path w="1265" h="1972" extrusionOk="0">
                  <a:moveTo>
                    <a:pt x="1055" y="0"/>
                  </a:moveTo>
                  <a:cubicBezTo>
                    <a:pt x="1035" y="0"/>
                    <a:pt x="1016" y="7"/>
                    <a:pt x="999" y="20"/>
                  </a:cubicBezTo>
                  <a:cubicBezTo>
                    <a:pt x="761" y="477"/>
                    <a:pt x="515" y="934"/>
                    <a:pt x="273" y="1388"/>
                  </a:cubicBezTo>
                  <a:cubicBezTo>
                    <a:pt x="262" y="1418"/>
                    <a:pt x="304" y="1476"/>
                    <a:pt x="319" y="1518"/>
                  </a:cubicBezTo>
                  <a:lnTo>
                    <a:pt x="312" y="1515"/>
                  </a:lnTo>
                  <a:cubicBezTo>
                    <a:pt x="300" y="1541"/>
                    <a:pt x="292" y="1572"/>
                    <a:pt x="288" y="1599"/>
                  </a:cubicBezTo>
                  <a:lnTo>
                    <a:pt x="327" y="1653"/>
                  </a:lnTo>
                  <a:lnTo>
                    <a:pt x="288" y="1653"/>
                  </a:lnTo>
                  <a:cubicBezTo>
                    <a:pt x="285" y="1637"/>
                    <a:pt x="285" y="1618"/>
                    <a:pt x="288" y="1607"/>
                  </a:cubicBezTo>
                  <a:lnTo>
                    <a:pt x="288" y="1607"/>
                  </a:lnTo>
                  <a:cubicBezTo>
                    <a:pt x="108" y="1657"/>
                    <a:pt x="43" y="1803"/>
                    <a:pt x="0" y="1964"/>
                  </a:cubicBezTo>
                  <a:cubicBezTo>
                    <a:pt x="25" y="1969"/>
                    <a:pt x="48" y="1971"/>
                    <a:pt x="68" y="1971"/>
                  </a:cubicBezTo>
                  <a:cubicBezTo>
                    <a:pt x="234" y="1971"/>
                    <a:pt x="235" y="1811"/>
                    <a:pt x="273" y="1687"/>
                  </a:cubicBezTo>
                  <a:lnTo>
                    <a:pt x="461" y="1760"/>
                  </a:lnTo>
                  <a:cubicBezTo>
                    <a:pt x="477" y="1730"/>
                    <a:pt x="481" y="1695"/>
                    <a:pt x="465" y="1668"/>
                  </a:cubicBezTo>
                  <a:cubicBezTo>
                    <a:pt x="500" y="1515"/>
                    <a:pt x="600" y="1403"/>
                    <a:pt x="677" y="1272"/>
                  </a:cubicBezTo>
                  <a:cubicBezTo>
                    <a:pt x="842" y="1003"/>
                    <a:pt x="992" y="731"/>
                    <a:pt x="1011" y="408"/>
                  </a:cubicBezTo>
                  <a:cubicBezTo>
                    <a:pt x="1019" y="389"/>
                    <a:pt x="1030" y="366"/>
                    <a:pt x="1038" y="343"/>
                  </a:cubicBezTo>
                  <a:cubicBezTo>
                    <a:pt x="1054" y="346"/>
                    <a:pt x="1070" y="348"/>
                    <a:pt x="1084" y="348"/>
                  </a:cubicBezTo>
                  <a:cubicBezTo>
                    <a:pt x="1135" y="348"/>
                    <a:pt x="1174" y="325"/>
                    <a:pt x="1195" y="266"/>
                  </a:cubicBezTo>
                  <a:cubicBezTo>
                    <a:pt x="1226" y="246"/>
                    <a:pt x="1249" y="216"/>
                    <a:pt x="1264" y="189"/>
                  </a:cubicBezTo>
                  <a:cubicBezTo>
                    <a:pt x="1249" y="116"/>
                    <a:pt x="1195" y="62"/>
                    <a:pt x="1126" y="50"/>
                  </a:cubicBezTo>
                  <a:cubicBezTo>
                    <a:pt x="1118" y="39"/>
                    <a:pt x="1115" y="31"/>
                    <a:pt x="1111" y="24"/>
                  </a:cubicBezTo>
                  <a:cubicBezTo>
                    <a:pt x="1095" y="8"/>
                    <a:pt x="1075" y="0"/>
                    <a:pt x="1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41"/>
            <p:cNvSpPr/>
            <p:nvPr/>
          </p:nvSpPr>
          <p:spPr>
            <a:xfrm>
              <a:off x="5324694" y="2610158"/>
              <a:ext cx="7786" cy="8251"/>
            </a:xfrm>
            <a:custGeom>
              <a:avLst/>
              <a:gdLst/>
              <a:ahLst/>
              <a:cxnLst/>
              <a:rect l="l" t="t" r="r" b="b"/>
              <a:pathLst>
                <a:path w="251" h="266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43"/>
                    <a:pt x="85" y="247"/>
                    <a:pt x="239" y="266"/>
                  </a:cubicBezTo>
                  <a:lnTo>
                    <a:pt x="250" y="262"/>
                  </a:lnTo>
                  <a:cubicBezTo>
                    <a:pt x="224" y="116"/>
                    <a:pt x="124" y="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41"/>
            <p:cNvSpPr/>
            <p:nvPr/>
          </p:nvSpPr>
          <p:spPr>
            <a:xfrm>
              <a:off x="5539260" y="2618999"/>
              <a:ext cx="48050" cy="76899"/>
            </a:xfrm>
            <a:custGeom>
              <a:avLst/>
              <a:gdLst/>
              <a:ahLst/>
              <a:cxnLst/>
              <a:rect l="l" t="t" r="r" b="b"/>
              <a:pathLst>
                <a:path w="1549" h="2479" extrusionOk="0">
                  <a:moveTo>
                    <a:pt x="1351" y="0"/>
                  </a:moveTo>
                  <a:cubicBezTo>
                    <a:pt x="1090" y="0"/>
                    <a:pt x="987" y="251"/>
                    <a:pt x="811" y="384"/>
                  </a:cubicBezTo>
                  <a:lnTo>
                    <a:pt x="800" y="381"/>
                  </a:lnTo>
                  <a:cubicBezTo>
                    <a:pt x="798" y="380"/>
                    <a:pt x="795" y="380"/>
                    <a:pt x="793" y="380"/>
                  </a:cubicBezTo>
                  <a:cubicBezTo>
                    <a:pt x="750" y="380"/>
                    <a:pt x="711" y="418"/>
                    <a:pt x="704" y="465"/>
                  </a:cubicBezTo>
                  <a:lnTo>
                    <a:pt x="704" y="473"/>
                  </a:lnTo>
                  <a:cubicBezTo>
                    <a:pt x="684" y="496"/>
                    <a:pt x="677" y="519"/>
                    <a:pt x="677" y="550"/>
                  </a:cubicBezTo>
                  <a:cubicBezTo>
                    <a:pt x="627" y="673"/>
                    <a:pt x="588" y="803"/>
                    <a:pt x="527" y="915"/>
                  </a:cubicBezTo>
                  <a:cubicBezTo>
                    <a:pt x="242" y="1399"/>
                    <a:pt x="0" y="1887"/>
                    <a:pt x="8" y="2471"/>
                  </a:cubicBezTo>
                  <a:lnTo>
                    <a:pt x="8" y="2467"/>
                  </a:lnTo>
                  <a:cubicBezTo>
                    <a:pt x="36" y="2474"/>
                    <a:pt x="61" y="2476"/>
                    <a:pt x="83" y="2476"/>
                  </a:cubicBezTo>
                  <a:cubicBezTo>
                    <a:pt x="254" y="2476"/>
                    <a:pt x="297" y="2312"/>
                    <a:pt x="327" y="2187"/>
                  </a:cubicBezTo>
                  <a:cubicBezTo>
                    <a:pt x="431" y="1745"/>
                    <a:pt x="661" y="1368"/>
                    <a:pt x="896" y="995"/>
                  </a:cubicBezTo>
                  <a:cubicBezTo>
                    <a:pt x="969" y="880"/>
                    <a:pt x="1038" y="773"/>
                    <a:pt x="1049" y="638"/>
                  </a:cubicBezTo>
                  <a:cubicBezTo>
                    <a:pt x="1076" y="619"/>
                    <a:pt x="1096" y="592"/>
                    <a:pt x="1103" y="557"/>
                  </a:cubicBezTo>
                  <a:cubicBezTo>
                    <a:pt x="1276" y="515"/>
                    <a:pt x="1411" y="384"/>
                    <a:pt x="1453" y="212"/>
                  </a:cubicBezTo>
                  <a:cubicBezTo>
                    <a:pt x="1549" y="42"/>
                    <a:pt x="1545" y="12"/>
                    <a:pt x="1407" y="4"/>
                  </a:cubicBezTo>
                  <a:cubicBezTo>
                    <a:pt x="1387" y="2"/>
                    <a:pt x="1369" y="0"/>
                    <a:pt x="1351" y="0"/>
                  </a:cubicBezTo>
                  <a:close/>
                  <a:moveTo>
                    <a:pt x="4" y="2471"/>
                  </a:moveTo>
                  <a:lnTo>
                    <a:pt x="4" y="2475"/>
                  </a:lnTo>
                  <a:lnTo>
                    <a:pt x="8" y="2479"/>
                  </a:lnTo>
                  <a:lnTo>
                    <a:pt x="8" y="24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41"/>
            <p:cNvSpPr/>
            <p:nvPr/>
          </p:nvSpPr>
          <p:spPr>
            <a:xfrm>
              <a:off x="5324353" y="2609941"/>
              <a:ext cx="496" cy="24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0"/>
                  </a:moveTo>
                  <a:lnTo>
                    <a:pt x="4" y="4"/>
                  </a:lnTo>
                  <a:lnTo>
                    <a:pt x="15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41"/>
            <p:cNvSpPr/>
            <p:nvPr/>
          </p:nvSpPr>
          <p:spPr>
            <a:xfrm>
              <a:off x="5597422" y="2637704"/>
              <a:ext cx="4095" cy="4560"/>
            </a:xfrm>
            <a:custGeom>
              <a:avLst/>
              <a:gdLst/>
              <a:ahLst/>
              <a:cxnLst/>
              <a:rect l="l" t="t" r="r" b="b"/>
              <a:pathLst>
                <a:path w="132" h="147" extrusionOk="0">
                  <a:moveTo>
                    <a:pt x="78" y="1"/>
                  </a:moveTo>
                  <a:cubicBezTo>
                    <a:pt x="67" y="1"/>
                    <a:pt x="55" y="8"/>
                    <a:pt x="39" y="27"/>
                  </a:cubicBezTo>
                  <a:cubicBezTo>
                    <a:pt x="1" y="66"/>
                    <a:pt x="39" y="112"/>
                    <a:pt x="85" y="147"/>
                  </a:cubicBezTo>
                  <a:cubicBezTo>
                    <a:pt x="104" y="123"/>
                    <a:pt x="116" y="100"/>
                    <a:pt x="131" y="74"/>
                  </a:cubicBezTo>
                  <a:cubicBezTo>
                    <a:pt x="115" y="51"/>
                    <a:pt x="10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41"/>
            <p:cNvSpPr/>
            <p:nvPr/>
          </p:nvSpPr>
          <p:spPr>
            <a:xfrm>
              <a:off x="5242088" y="2968253"/>
              <a:ext cx="3381" cy="2171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66" y="0"/>
                  </a:moveTo>
                  <a:lnTo>
                    <a:pt x="1" y="31"/>
                  </a:lnTo>
                  <a:cubicBezTo>
                    <a:pt x="12" y="42"/>
                    <a:pt x="20" y="69"/>
                    <a:pt x="24" y="69"/>
                  </a:cubicBezTo>
                  <a:cubicBezTo>
                    <a:pt x="55" y="69"/>
                    <a:pt x="78" y="62"/>
                    <a:pt x="108" y="58"/>
                  </a:cubicBezTo>
                  <a:cubicBezTo>
                    <a:pt x="93" y="39"/>
                    <a:pt x="81" y="19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41"/>
            <p:cNvSpPr/>
            <p:nvPr/>
          </p:nvSpPr>
          <p:spPr>
            <a:xfrm>
              <a:off x="5069152" y="2652842"/>
              <a:ext cx="3009" cy="3940"/>
            </a:xfrm>
            <a:custGeom>
              <a:avLst/>
              <a:gdLst/>
              <a:ahLst/>
              <a:cxnLst/>
              <a:rect l="l" t="t" r="r" b="b"/>
              <a:pathLst>
                <a:path w="97" h="127" extrusionOk="0">
                  <a:moveTo>
                    <a:pt x="81" y="1"/>
                  </a:moveTo>
                  <a:cubicBezTo>
                    <a:pt x="4" y="8"/>
                    <a:pt x="23" y="81"/>
                    <a:pt x="0" y="123"/>
                  </a:cubicBezTo>
                  <a:cubicBezTo>
                    <a:pt x="14" y="125"/>
                    <a:pt x="28" y="126"/>
                    <a:pt x="41" y="126"/>
                  </a:cubicBezTo>
                  <a:cubicBezTo>
                    <a:pt x="60" y="126"/>
                    <a:pt x="78" y="124"/>
                    <a:pt x="96" y="120"/>
                  </a:cubicBezTo>
                  <a:cubicBezTo>
                    <a:pt x="92" y="81"/>
                    <a:pt x="85" y="39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41"/>
            <p:cNvSpPr/>
            <p:nvPr/>
          </p:nvSpPr>
          <p:spPr>
            <a:xfrm>
              <a:off x="5011920" y="2926903"/>
              <a:ext cx="3474" cy="2420"/>
            </a:xfrm>
            <a:custGeom>
              <a:avLst/>
              <a:gdLst/>
              <a:ahLst/>
              <a:cxnLst/>
              <a:rect l="l" t="t" r="r" b="b"/>
              <a:pathLst>
                <a:path w="112" h="78" extrusionOk="0">
                  <a:moveTo>
                    <a:pt x="73" y="1"/>
                  </a:moveTo>
                  <a:cubicBezTo>
                    <a:pt x="34" y="1"/>
                    <a:pt x="12" y="26"/>
                    <a:pt x="1" y="77"/>
                  </a:cubicBezTo>
                  <a:cubicBezTo>
                    <a:pt x="6" y="77"/>
                    <a:pt x="11" y="78"/>
                    <a:pt x="16" y="78"/>
                  </a:cubicBezTo>
                  <a:cubicBezTo>
                    <a:pt x="58" y="78"/>
                    <a:pt x="98" y="52"/>
                    <a:pt x="112" y="7"/>
                  </a:cubicBezTo>
                  <a:cubicBezTo>
                    <a:pt x="97" y="3"/>
                    <a:pt x="84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41"/>
            <p:cNvSpPr/>
            <p:nvPr/>
          </p:nvSpPr>
          <p:spPr>
            <a:xfrm>
              <a:off x="5229091" y="3020336"/>
              <a:ext cx="1458" cy="993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1" y="0"/>
                  </a:moveTo>
                  <a:lnTo>
                    <a:pt x="35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41"/>
            <p:cNvSpPr/>
            <p:nvPr/>
          </p:nvSpPr>
          <p:spPr>
            <a:xfrm>
              <a:off x="4980807" y="2851432"/>
              <a:ext cx="3257" cy="3598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1" y="0"/>
                  </a:moveTo>
                  <a:cubicBezTo>
                    <a:pt x="4" y="69"/>
                    <a:pt x="31" y="116"/>
                    <a:pt x="104" y="1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41"/>
            <p:cNvSpPr/>
            <p:nvPr/>
          </p:nvSpPr>
          <p:spPr>
            <a:xfrm>
              <a:off x="5249967" y="3192031"/>
              <a:ext cx="1799" cy="1892"/>
            </a:xfrm>
            <a:custGeom>
              <a:avLst/>
              <a:gdLst/>
              <a:ahLst/>
              <a:cxnLst/>
              <a:rect l="l" t="t" r="r" b="b"/>
              <a:pathLst>
                <a:path w="58" h="61" extrusionOk="0">
                  <a:moveTo>
                    <a:pt x="34" y="0"/>
                  </a:moveTo>
                  <a:cubicBezTo>
                    <a:pt x="25" y="0"/>
                    <a:pt x="13" y="12"/>
                    <a:pt x="0" y="22"/>
                  </a:cubicBezTo>
                  <a:lnTo>
                    <a:pt x="20" y="60"/>
                  </a:lnTo>
                  <a:cubicBezTo>
                    <a:pt x="35" y="53"/>
                    <a:pt x="46" y="45"/>
                    <a:pt x="58" y="41"/>
                  </a:cubicBezTo>
                  <a:cubicBezTo>
                    <a:pt x="54" y="26"/>
                    <a:pt x="50" y="6"/>
                    <a:pt x="39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41"/>
            <p:cNvSpPr/>
            <p:nvPr/>
          </p:nvSpPr>
          <p:spPr>
            <a:xfrm>
              <a:off x="4645263" y="2999242"/>
              <a:ext cx="32819" cy="13742"/>
            </a:xfrm>
            <a:custGeom>
              <a:avLst/>
              <a:gdLst/>
              <a:ahLst/>
              <a:cxnLst/>
              <a:rect l="l" t="t" r="r" b="b"/>
              <a:pathLst>
                <a:path w="1058" h="443" extrusionOk="0">
                  <a:moveTo>
                    <a:pt x="12" y="0"/>
                  </a:moveTo>
                  <a:cubicBezTo>
                    <a:pt x="8" y="19"/>
                    <a:pt x="1" y="42"/>
                    <a:pt x="1" y="62"/>
                  </a:cubicBezTo>
                  <a:lnTo>
                    <a:pt x="1" y="73"/>
                  </a:lnTo>
                  <a:cubicBezTo>
                    <a:pt x="39" y="242"/>
                    <a:pt x="127" y="346"/>
                    <a:pt x="312" y="350"/>
                  </a:cubicBezTo>
                  <a:lnTo>
                    <a:pt x="327" y="292"/>
                  </a:lnTo>
                  <a:cubicBezTo>
                    <a:pt x="350" y="304"/>
                    <a:pt x="370" y="308"/>
                    <a:pt x="393" y="319"/>
                  </a:cubicBezTo>
                  <a:cubicBezTo>
                    <a:pt x="596" y="361"/>
                    <a:pt x="792" y="423"/>
                    <a:pt x="992" y="442"/>
                  </a:cubicBezTo>
                  <a:cubicBezTo>
                    <a:pt x="1030" y="434"/>
                    <a:pt x="1057" y="396"/>
                    <a:pt x="1046" y="358"/>
                  </a:cubicBezTo>
                  <a:cubicBezTo>
                    <a:pt x="1042" y="346"/>
                    <a:pt x="1038" y="331"/>
                    <a:pt x="1027" y="323"/>
                  </a:cubicBezTo>
                  <a:lnTo>
                    <a:pt x="250" y="131"/>
                  </a:lnTo>
                  <a:cubicBezTo>
                    <a:pt x="235" y="123"/>
                    <a:pt x="219" y="119"/>
                    <a:pt x="203" y="119"/>
                  </a:cubicBezTo>
                  <a:cubicBezTo>
                    <a:pt x="187" y="119"/>
                    <a:pt x="172" y="123"/>
                    <a:pt x="158" y="131"/>
                  </a:cubicBezTo>
                  <a:lnTo>
                    <a:pt x="39" y="81"/>
                  </a:lnTo>
                  <a:cubicBezTo>
                    <a:pt x="58" y="50"/>
                    <a:pt x="77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41"/>
            <p:cNvSpPr/>
            <p:nvPr/>
          </p:nvSpPr>
          <p:spPr>
            <a:xfrm>
              <a:off x="4730010" y="3031534"/>
              <a:ext cx="3598" cy="2420"/>
            </a:xfrm>
            <a:custGeom>
              <a:avLst/>
              <a:gdLst/>
              <a:ahLst/>
              <a:cxnLst/>
              <a:rect l="l" t="t" r="r" b="b"/>
              <a:pathLst>
                <a:path w="116" h="78" extrusionOk="0">
                  <a:moveTo>
                    <a:pt x="116" y="1"/>
                  </a:moveTo>
                  <a:lnTo>
                    <a:pt x="1" y="70"/>
                  </a:lnTo>
                  <a:cubicBezTo>
                    <a:pt x="12" y="75"/>
                    <a:pt x="24" y="77"/>
                    <a:pt x="35" y="77"/>
                  </a:cubicBezTo>
                  <a:cubicBezTo>
                    <a:pt x="68" y="77"/>
                    <a:pt x="101" y="58"/>
                    <a:pt x="112" y="24"/>
                  </a:cubicBezTo>
                  <a:cubicBezTo>
                    <a:pt x="116" y="16"/>
                    <a:pt x="116" y="12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41"/>
            <p:cNvSpPr/>
            <p:nvPr/>
          </p:nvSpPr>
          <p:spPr>
            <a:xfrm>
              <a:off x="5571428" y="2588103"/>
              <a:ext cx="3257" cy="2792"/>
            </a:xfrm>
            <a:custGeom>
              <a:avLst/>
              <a:gdLst/>
              <a:ahLst/>
              <a:cxnLst/>
              <a:rect l="l" t="t" r="r" b="b"/>
              <a:pathLst>
                <a:path w="105" h="90" extrusionOk="0">
                  <a:moveTo>
                    <a:pt x="105" y="1"/>
                  </a:moveTo>
                  <a:lnTo>
                    <a:pt x="105" y="1"/>
                  </a:lnTo>
                  <a:cubicBezTo>
                    <a:pt x="32" y="9"/>
                    <a:pt x="1" y="28"/>
                    <a:pt x="62" y="89"/>
                  </a:cubicBezTo>
                  <a:cubicBezTo>
                    <a:pt x="82" y="66"/>
                    <a:pt x="97" y="32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41"/>
            <p:cNvSpPr/>
            <p:nvPr/>
          </p:nvSpPr>
          <p:spPr>
            <a:xfrm>
              <a:off x="4945878" y="3036218"/>
              <a:ext cx="6700" cy="10237"/>
            </a:xfrm>
            <a:custGeom>
              <a:avLst/>
              <a:gdLst/>
              <a:ahLst/>
              <a:cxnLst/>
              <a:rect l="l" t="t" r="r" b="b"/>
              <a:pathLst>
                <a:path w="216" h="330" extrusionOk="0">
                  <a:moveTo>
                    <a:pt x="118" y="1"/>
                  </a:moveTo>
                  <a:cubicBezTo>
                    <a:pt x="52" y="1"/>
                    <a:pt x="41" y="82"/>
                    <a:pt x="24" y="134"/>
                  </a:cubicBezTo>
                  <a:cubicBezTo>
                    <a:pt x="1" y="215"/>
                    <a:pt x="1" y="291"/>
                    <a:pt x="97" y="330"/>
                  </a:cubicBezTo>
                  <a:cubicBezTo>
                    <a:pt x="124" y="272"/>
                    <a:pt x="158" y="218"/>
                    <a:pt x="185" y="161"/>
                  </a:cubicBezTo>
                  <a:cubicBezTo>
                    <a:pt x="208" y="107"/>
                    <a:pt x="216" y="19"/>
                    <a:pt x="139" y="3"/>
                  </a:cubicBezTo>
                  <a:cubicBezTo>
                    <a:pt x="131" y="1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41"/>
            <p:cNvSpPr/>
            <p:nvPr/>
          </p:nvSpPr>
          <p:spPr>
            <a:xfrm>
              <a:off x="4948856" y="304667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41"/>
            <p:cNvSpPr/>
            <p:nvPr/>
          </p:nvSpPr>
          <p:spPr>
            <a:xfrm>
              <a:off x="4948980" y="304667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41"/>
            <p:cNvSpPr/>
            <p:nvPr/>
          </p:nvSpPr>
          <p:spPr>
            <a:xfrm>
              <a:off x="4948732" y="3046423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1"/>
                  </a:moveTo>
                  <a:cubicBezTo>
                    <a:pt x="7" y="1"/>
                    <a:pt x="6" y="2"/>
                    <a:pt x="5" y="3"/>
                  </a:cubicBezTo>
                  <a:lnTo>
                    <a:pt x="5" y="3"/>
                  </a:lnTo>
                  <a:lnTo>
                    <a:pt x="9" y="1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5"/>
                    <a:pt x="4" y="4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41"/>
            <p:cNvSpPr/>
            <p:nvPr/>
          </p:nvSpPr>
          <p:spPr>
            <a:xfrm>
              <a:off x="4954005" y="3016427"/>
              <a:ext cx="179420" cy="88934"/>
            </a:xfrm>
            <a:custGeom>
              <a:avLst/>
              <a:gdLst/>
              <a:ahLst/>
              <a:cxnLst/>
              <a:rect l="l" t="t" r="r" b="b"/>
              <a:pathLst>
                <a:path w="5784" h="2867" extrusionOk="0">
                  <a:moveTo>
                    <a:pt x="1260" y="0"/>
                  </a:moveTo>
                  <a:cubicBezTo>
                    <a:pt x="922" y="0"/>
                    <a:pt x="593" y="77"/>
                    <a:pt x="258" y="134"/>
                  </a:cubicBezTo>
                  <a:cubicBezTo>
                    <a:pt x="154" y="153"/>
                    <a:pt x="0" y="192"/>
                    <a:pt x="50" y="353"/>
                  </a:cubicBezTo>
                  <a:cubicBezTo>
                    <a:pt x="81" y="438"/>
                    <a:pt x="143" y="476"/>
                    <a:pt x="221" y="476"/>
                  </a:cubicBezTo>
                  <a:cubicBezTo>
                    <a:pt x="259" y="476"/>
                    <a:pt x="301" y="467"/>
                    <a:pt x="346" y="449"/>
                  </a:cubicBezTo>
                  <a:cubicBezTo>
                    <a:pt x="612" y="349"/>
                    <a:pt x="874" y="311"/>
                    <a:pt x="1134" y="311"/>
                  </a:cubicBezTo>
                  <a:cubicBezTo>
                    <a:pt x="1742" y="311"/>
                    <a:pt x="2334" y="522"/>
                    <a:pt x="2932" y="649"/>
                  </a:cubicBezTo>
                  <a:cubicBezTo>
                    <a:pt x="3259" y="830"/>
                    <a:pt x="3585" y="1014"/>
                    <a:pt x="3950" y="1110"/>
                  </a:cubicBezTo>
                  <a:cubicBezTo>
                    <a:pt x="4066" y="1252"/>
                    <a:pt x="4227" y="1348"/>
                    <a:pt x="4392" y="1425"/>
                  </a:cubicBezTo>
                  <a:cubicBezTo>
                    <a:pt x="4507" y="1579"/>
                    <a:pt x="4680" y="1636"/>
                    <a:pt x="4849" y="1713"/>
                  </a:cubicBezTo>
                  <a:cubicBezTo>
                    <a:pt x="4871" y="1705"/>
                    <a:pt x="4889" y="1702"/>
                    <a:pt x="4905" y="1702"/>
                  </a:cubicBezTo>
                  <a:cubicBezTo>
                    <a:pt x="4994" y="1702"/>
                    <a:pt x="4992" y="1818"/>
                    <a:pt x="5042" y="1867"/>
                  </a:cubicBezTo>
                  <a:lnTo>
                    <a:pt x="5080" y="1890"/>
                  </a:lnTo>
                  <a:lnTo>
                    <a:pt x="5122" y="1894"/>
                  </a:lnTo>
                  <a:cubicBezTo>
                    <a:pt x="5334" y="2101"/>
                    <a:pt x="5457" y="2367"/>
                    <a:pt x="5580" y="2624"/>
                  </a:cubicBezTo>
                  <a:cubicBezTo>
                    <a:pt x="5599" y="2697"/>
                    <a:pt x="5618" y="2774"/>
                    <a:pt x="5637" y="2847"/>
                  </a:cubicBezTo>
                  <a:lnTo>
                    <a:pt x="5679" y="2855"/>
                  </a:lnTo>
                  <a:lnTo>
                    <a:pt x="5726" y="2866"/>
                  </a:lnTo>
                  <a:cubicBezTo>
                    <a:pt x="5783" y="2770"/>
                    <a:pt x="5776" y="2639"/>
                    <a:pt x="5699" y="2551"/>
                  </a:cubicBezTo>
                  <a:cubicBezTo>
                    <a:pt x="5595" y="2359"/>
                    <a:pt x="5618" y="2113"/>
                    <a:pt x="5445" y="1952"/>
                  </a:cubicBezTo>
                  <a:cubicBezTo>
                    <a:pt x="5441" y="1832"/>
                    <a:pt x="5403" y="1740"/>
                    <a:pt x="5268" y="1721"/>
                  </a:cubicBezTo>
                  <a:lnTo>
                    <a:pt x="5264" y="1717"/>
                  </a:lnTo>
                  <a:cubicBezTo>
                    <a:pt x="5211" y="1537"/>
                    <a:pt x="5111" y="1410"/>
                    <a:pt x="4899" y="1383"/>
                  </a:cubicBezTo>
                  <a:cubicBezTo>
                    <a:pt x="4773" y="1367"/>
                    <a:pt x="4657" y="1302"/>
                    <a:pt x="4538" y="1256"/>
                  </a:cubicBezTo>
                  <a:lnTo>
                    <a:pt x="4269" y="1075"/>
                  </a:lnTo>
                  <a:cubicBezTo>
                    <a:pt x="4066" y="799"/>
                    <a:pt x="3758" y="730"/>
                    <a:pt x="3451" y="660"/>
                  </a:cubicBezTo>
                  <a:lnTo>
                    <a:pt x="3451" y="580"/>
                  </a:lnTo>
                  <a:cubicBezTo>
                    <a:pt x="2882" y="353"/>
                    <a:pt x="2290" y="176"/>
                    <a:pt x="1683" y="46"/>
                  </a:cubicBezTo>
                  <a:cubicBezTo>
                    <a:pt x="1540" y="13"/>
                    <a:pt x="1399" y="0"/>
                    <a:pt x="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41"/>
            <p:cNvSpPr/>
            <p:nvPr/>
          </p:nvSpPr>
          <p:spPr>
            <a:xfrm>
              <a:off x="5168912" y="3095311"/>
              <a:ext cx="23513" cy="82141"/>
            </a:xfrm>
            <a:custGeom>
              <a:avLst/>
              <a:gdLst/>
              <a:ahLst/>
              <a:cxnLst/>
              <a:rect l="l" t="t" r="r" b="b"/>
              <a:pathLst>
                <a:path w="758" h="2648" extrusionOk="0">
                  <a:moveTo>
                    <a:pt x="634" y="0"/>
                  </a:moveTo>
                  <a:lnTo>
                    <a:pt x="634" y="0"/>
                  </a:lnTo>
                  <a:cubicBezTo>
                    <a:pt x="438" y="369"/>
                    <a:pt x="481" y="711"/>
                    <a:pt x="381" y="1011"/>
                  </a:cubicBezTo>
                  <a:cubicBezTo>
                    <a:pt x="331" y="1015"/>
                    <a:pt x="289" y="1053"/>
                    <a:pt x="285" y="1103"/>
                  </a:cubicBezTo>
                  <a:cubicBezTo>
                    <a:pt x="212" y="1222"/>
                    <a:pt x="112" y="1326"/>
                    <a:pt x="166" y="1480"/>
                  </a:cubicBezTo>
                  <a:cubicBezTo>
                    <a:pt x="35" y="1845"/>
                    <a:pt x="150" y="2229"/>
                    <a:pt x="0" y="2648"/>
                  </a:cubicBezTo>
                  <a:lnTo>
                    <a:pt x="231" y="2525"/>
                  </a:lnTo>
                  <a:cubicBezTo>
                    <a:pt x="235" y="2456"/>
                    <a:pt x="185" y="2364"/>
                    <a:pt x="300" y="2337"/>
                  </a:cubicBezTo>
                  <a:cubicBezTo>
                    <a:pt x="377" y="2056"/>
                    <a:pt x="242" y="1779"/>
                    <a:pt x="281" y="1499"/>
                  </a:cubicBezTo>
                  <a:cubicBezTo>
                    <a:pt x="296" y="1476"/>
                    <a:pt x="308" y="1453"/>
                    <a:pt x="319" y="1430"/>
                  </a:cubicBezTo>
                  <a:cubicBezTo>
                    <a:pt x="461" y="1257"/>
                    <a:pt x="634" y="1092"/>
                    <a:pt x="546" y="834"/>
                  </a:cubicBezTo>
                  <a:cubicBezTo>
                    <a:pt x="573" y="588"/>
                    <a:pt x="757" y="362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41"/>
            <p:cNvSpPr/>
            <p:nvPr/>
          </p:nvSpPr>
          <p:spPr>
            <a:xfrm>
              <a:off x="5042195" y="3108681"/>
              <a:ext cx="89555" cy="23947"/>
            </a:xfrm>
            <a:custGeom>
              <a:avLst/>
              <a:gdLst/>
              <a:ahLst/>
              <a:cxnLst/>
              <a:rect l="l" t="t" r="r" b="b"/>
              <a:pathLst>
                <a:path w="2887" h="772" extrusionOk="0">
                  <a:moveTo>
                    <a:pt x="203" y="1"/>
                  </a:moveTo>
                  <a:cubicBezTo>
                    <a:pt x="121" y="1"/>
                    <a:pt x="53" y="33"/>
                    <a:pt x="28" y="165"/>
                  </a:cubicBezTo>
                  <a:cubicBezTo>
                    <a:pt x="8" y="192"/>
                    <a:pt x="1" y="219"/>
                    <a:pt x="1" y="253"/>
                  </a:cubicBezTo>
                  <a:lnTo>
                    <a:pt x="466" y="403"/>
                  </a:lnTo>
                  <a:cubicBezTo>
                    <a:pt x="504" y="430"/>
                    <a:pt x="542" y="461"/>
                    <a:pt x="589" y="484"/>
                  </a:cubicBezTo>
                  <a:cubicBezTo>
                    <a:pt x="1088" y="676"/>
                    <a:pt x="1626" y="657"/>
                    <a:pt x="2141" y="761"/>
                  </a:cubicBezTo>
                  <a:cubicBezTo>
                    <a:pt x="2175" y="768"/>
                    <a:pt x="2208" y="772"/>
                    <a:pt x="2240" y="772"/>
                  </a:cubicBezTo>
                  <a:cubicBezTo>
                    <a:pt x="2341" y="772"/>
                    <a:pt x="2426" y="732"/>
                    <a:pt x="2491" y="638"/>
                  </a:cubicBezTo>
                  <a:lnTo>
                    <a:pt x="2498" y="634"/>
                  </a:lnTo>
                  <a:cubicBezTo>
                    <a:pt x="2598" y="622"/>
                    <a:pt x="2690" y="568"/>
                    <a:pt x="2740" y="484"/>
                  </a:cubicBezTo>
                  <a:lnTo>
                    <a:pt x="2886" y="430"/>
                  </a:lnTo>
                  <a:cubicBezTo>
                    <a:pt x="2883" y="392"/>
                    <a:pt x="2856" y="357"/>
                    <a:pt x="2829" y="334"/>
                  </a:cubicBezTo>
                  <a:cubicBezTo>
                    <a:pt x="2825" y="307"/>
                    <a:pt x="2813" y="280"/>
                    <a:pt x="2790" y="261"/>
                  </a:cubicBezTo>
                  <a:lnTo>
                    <a:pt x="2564" y="349"/>
                  </a:lnTo>
                  <a:lnTo>
                    <a:pt x="2567" y="346"/>
                  </a:lnTo>
                  <a:lnTo>
                    <a:pt x="2122" y="453"/>
                  </a:lnTo>
                  <a:lnTo>
                    <a:pt x="1634" y="349"/>
                  </a:lnTo>
                  <a:lnTo>
                    <a:pt x="369" y="23"/>
                  </a:lnTo>
                  <a:cubicBezTo>
                    <a:pt x="313" y="14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41"/>
            <p:cNvSpPr/>
            <p:nvPr/>
          </p:nvSpPr>
          <p:spPr>
            <a:xfrm>
              <a:off x="4842892" y="2870912"/>
              <a:ext cx="15417" cy="22676"/>
            </a:xfrm>
            <a:custGeom>
              <a:avLst/>
              <a:gdLst/>
              <a:ahLst/>
              <a:cxnLst/>
              <a:rect l="l" t="t" r="r" b="b"/>
              <a:pathLst>
                <a:path w="497" h="731" extrusionOk="0">
                  <a:moveTo>
                    <a:pt x="422" y="1"/>
                  </a:moveTo>
                  <a:cubicBezTo>
                    <a:pt x="197" y="1"/>
                    <a:pt x="254" y="216"/>
                    <a:pt x="212" y="368"/>
                  </a:cubicBezTo>
                  <a:cubicBezTo>
                    <a:pt x="170" y="464"/>
                    <a:pt x="154" y="579"/>
                    <a:pt x="39" y="637"/>
                  </a:cubicBezTo>
                  <a:cubicBezTo>
                    <a:pt x="35" y="637"/>
                    <a:pt x="20" y="640"/>
                    <a:pt x="12" y="656"/>
                  </a:cubicBezTo>
                  <a:cubicBezTo>
                    <a:pt x="1" y="671"/>
                    <a:pt x="1" y="687"/>
                    <a:pt x="20" y="713"/>
                  </a:cubicBezTo>
                  <a:cubicBezTo>
                    <a:pt x="52" y="725"/>
                    <a:pt x="79" y="731"/>
                    <a:pt x="103" y="731"/>
                  </a:cubicBezTo>
                  <a:cubicBezTo>
                    <a:pt x="234" y="731"/>
                    <a:pt x="265" y="577"/>
                    <a:pt x="347" y="502"/>
                  </a:cubicBezTo>
                  <a:lnTo>
                    <a:pt x="400" y="391"/>
                  </a:lnTo>
                  <a:lnTo>
                    <a:pt x="443" y="202"/>
                  </a:lnTo>
                  <a:cubicBezTo>
                    <a:pt x="477" y="183"/>
                    <a:pt x="496" y="141"/>
                    <a:pt x="481" y="102"/>
                  </a:cubicBezTo>
                  <a:cubicBezTo>
                    <a:pt x="489" y="68"/>
                    <a:pt x="493" y="41"/>
                    <a:pt x="493" y="6"/>
                  </a:cubicBezTo>
                  <a:cubicBezTo>
                    <a:pt x="467" y="2"/>
                    <a:pt x="443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41"/>
            <p:cNvSpPr/>
            <p:nvPr/>
          </p:nvSpPr>
          <p:spPr>
            <a:xfrm>
              <a:off x="4885203" y="2782164"/>
              <a:ext cx="26026" cy="28042"/>
            </a:xfrm>
            <a:custGeom>
              <a:avLst/>
              <a:gdLst/>
              <a:ahLst/>
              <a:cxnLst/>
              <a:rect l="l" t="t" r="r" b="b"/>
              <a:pathLst>
                <a:path w="839" h="904" extrusionOk="0">
                  <a:moveTo>
                    <a:pt x="631" y="1"/>
                  </a:moveTo>
                  <a:cubicBezTo>
                    <a:pt x="585" y="147"/>
                    <a:pt x="489" y="274"/>
                    <a:pt x="351" y="354"/>
                  </a:cubicBezTo>
                  <a:cubicBezTo>
                    <a:pt x="289" y="443"/>
                    <a:pt x="231" y="523"/>
                    <a:pt x="170" y="608"/>
                  </a:cubicBezTo>
                  <a:lnTo>
                    <a:pt x="1" y="777"/>
                  </a:lnTo>
                  <a:lnTo>
                    <a:pt x="35" y="781"/>
                  </a:lnTo>
                  <a:lnTo>
                    <a:pt x="70" y="796"/>
                  </a:lnTo>
                  <a:cubicBezTo>
                    <a:pt x="16" y="850"/>
                    <a:pt x="58" y="881"/>
                    <a:pt x="97" y="904"/>
                  </a:cubicBezTo>
                  <a:lnTo>
                    <a:pt x="174" y="831"/>
                  </a:lnTo>
                  <a:lnTo>
                    <a:pt x="266" y="762"/>
                  </a:lnTo>
                  <a:cubicBezTo>
                    <a:pt x="404" y="646"/>
                    <a:pt x="550" y="535"/>
                    <a:pt x="681" y="408"/>
                  </a:cubicBezTo>
                  <a:cubicBezTo>
                    <a:pt x="839" y="258"/>
                    <a:pt x="815" y="116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41"/>
            <p:cNvSpPr/>
            <p:nvPr/>
          </p:nvSpPr>
          <p:spPr>
            <a:xfrm>
              <a:off x="4912873" y="2772982"/>
              <a:ext cx="2047" cy="1365"/>
            </a:xfrm>
            <a:custGeom>
              <a:avLst/>
              <a:gdLst/>
              <a:ahLst/>
              <a:cxnLst/>
              <a:rect l="l" t="t" r="r" b="b"/>
              <a:pathLst>
                <a:path w="66" h="44" extrusionOk="0">
                  <a:moveTo>
                    <a:pt x="41" y="0"/>
                  </a:moveTo>
                  <a:cubicBezTo>
                    <a:pt x="24" y="0"/>
                    <a:pt x="9" y="16"/>
                    <a:pt x="0" y="43"/>
                  </a:cubicBezTo>
                  <a:cubicBezTo>
                    <a:pt x="12" y="43"/>
                    <a:pt x="27" y="43"/>
                    <a:pt x="43" y="35"/>
                  </a:cubicBezTo>
                  <a:cubicBezTo>
                    <a:pt x="58" y="32"/>
                    <a:pt x="66" y="9"/>
                    <a:pt x="62" y="9"/>
                  </a:cubicBezTo>
                  <a:cubicBezTo>
                    <a:pt x="55" y="3"/>
                    <a:pt x="48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41"/>
            <p:cNvSpPr/>
            <p:nvPr/>
          </p:nvSpPr>
          <p:spPr>
            <a:xfrm>
              <a:off x="5320041" y="2847802"/>
              <a:ext cx="3505" cy="2358"/>
            </a:xfrm>
            <a:custGeom>
              <a:avLst/>
              <a:gdLst/>
              <a:ahLst/>
              <a:cxnLst/>
              <a:rect l="l" t="t" r="r" b="b"/>
              <a:pathLst>
                <a:path w="113" h="76" extrusionOk="0">
                  <a:moveTo>
                    <a:pt x="77" y="0"/>
                  </a:moveTo>
                  <a:cubicBezTo>
                    <a:pt x="35" y="0"/>
                    <a:pt x="13" y="29"/>
                    <a:pt x="1" y="75"/>
                  </a:cubicBezTo>
                  <a:cubicBezTo>
                    <a:pt x="4" y="75"/>
                    <a:pt x="7" y="75"/>
                    <a:pt x="10" y="75"/>
                  </a:cubicBezTo>
                  <a:cubicBezTo>
                    <a:pt x="53" y="75"/>
                    <a:pt x="98" y="49"/>
                    <a:pt x="112" y="6"/>
                  </a:cubicBezTo>
                  <a:cubicBezTo>
                    <a:pt x="99" y="2"/>
                    <a:pt x="87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41"/>
            <p:cNvSpPr/>
            <p:nvPr/>
          </p:nvSpPr>
          <p:spPr>
            <a:xfrm>
              <a:off x="5296683" y="2965027"/>
              <a:ext cx="23389" cy="7972"/>
            </a:xfrm>
            <a:custGeom>
              <a:avLst/>
              <a:gdLst/>
              <a:ahLst/>
              <a:cxnLst/>
              <a:rect l="l" t="t" r="r" b="b"/>
              <a:pathLst>
                <a:path w="754" h="257" extrusionOk="0">
                  <a:moveTo>
                    <a:pt x="604" y="0"/>
                  </a:moveTo>
                  <a:cubicBezTo>
                    <a:pt x="533" y="19"/>
                    <a:pt x="461" y="42"/>
                    <a:pt x="387" y="42"/>
                  </a:cubicBezTo>
                  <a:cubicBezTo>
                    <a:pt x="352" y="42"/>
                    <a:pt x="317" y="37"/>
                    <a:pt x="281" y="23"/>
                  </a:cubicBezTo>
                  <a:cubicBezTo>
                    <a:pt x="265" y="28"/>
                    <a:pt x="248" y="30"/>
                    <a:pt x="231" y="30"/>
                  </a:cubicBezTo>
                  <a:cubicBezTo>
                    <a:pt x="220" y="30"/>
                    <a:pt x="208" y="29"/>
                    <a:pt x="197" y="27"/>
                  </a:cubicBezTo>
                  <a:cubicBezTo>
                    <a:pt x="135" y="96"/>
                    <a:pt x="1" y="100"/>
                    <a:pt x="4" y="246"/>
                  </a:cubicBezTo>
                  <a:cubicBezTo>
                    <a:pt x="50" y="253"/>
                    <a:pt x="94" y="256"/>
                    <a:pt x="138" y="256"/>
                  </a:cubicBezTo>
                  <a:cubicBezTo>
                    <a:pt x="365" y="256"/>
                    <a:pt x="563" y="168"/>
                    <a:pt x="754" y="39"/>
                  </a:cubicBezTo>
                  <a:lnTo>
                    <a:pt x="6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41"/>
            <p:cNvSpPr/>
            <p:nvPr/>
          </p:nvSpPr>
          <p:spPr>
            <a:xfrm>
              <a:off x="4678393" y="2950944"/>
              <a:ext cx="49973" cy="26274"/>
            </a:xfrm>
            <a:custGeom>
              <a:avLst/>
              <a:gdLst/>
              <a:ahLst/>
              <a:cxnLst/>
              <a:rect l="l" t="t" r="r" b="b"/>
              <a:pathLst>
                <a:path w="1611" h="847" extrusionOk="0">
                  <a:moveTo>
                    <a:pt x="935" y="1"/>
                  </a:moveTo>
                  <a:lnTo>
                    <a:pt x="693" y="174"/>
                  </a:lnTo>
                  <a:cubicBezTo>
                    <a:pt x="589" y="174"/>
                    <a:pt x="527" y="262"/>
                    <a:pt x="450" y="312"/>
                  </a:cubicBezTo>
                  <a:cubicBezTo>
                    <a:pt x="316" y="362"/>
                    <a:pt x="189" y="439"/>
                    <a:pt x="85" y="539"/>
                  </a:cubicBezTo>
                  <a:cubicBezTo>
                    <a:pt x="16" y="635"/>
                    <a:pt x="55" y="704"/>
                    <a:pt x="132" y="762"/>
                  </a:cubicBezTo>
                  <a:cubicBezTo>
                    <a:pt x="106" y="758"/>
                    <a:pt x="78" y="743"/>
                    <a:pt x="53" y="743"/>
                  </a:cubicBezTo>
                  <a:cubicBezTo>
                    <a:pt x="33" y="743"/>
                    <a:pt x="15" y="752"/>
                    <a:pt x="1" y="785"/>
                  </a:cubicBezTo>
                  <a:cubicBezTo>
                    <a:pt x="35" y="808"/>
                    <a:pt x="70" y="827"/>
                    <a:pt x="108" y="846"/>
                  </a:cubicBezTo>
                  <a:cubicBezTo>
                    <a:pt x="128" y="823"/>
                    <a:pt x="135" y="800"/>
                    <a:pt x="143" y="769"/>
                  </a:cubicBezTo>
                  <a:cubicBezTo>
                    <a:pt x="258" y="735"/>
                    <a:pt x="385" y="731"/>
                    <a:pt x="481" y="646"/>
                  </a:cubicBezTo>
                  <a:cubicBezTo>
                    <a:pt x="623" y="593"/>
                    <a:pt x="673" y="416"/>
                    <a:pt x="842" y="404"/>
                  </a:cubicBezTo>
                  <a:cubicBezTo>
                    <a:pt x="954" y="562"/>
                    <a:pt x="1134" y="620"/>
                    <a:pt x="1284" y="731"/>
                  </a:cubicBezTo>
                  <a:lnTo>
                    <a:pt x="1288" y="685"/>
                  </a:lnTo>
                  <a:cubicBezTo>
                    <a:pt x="1311" y="704"/>
                    <a:pt x="1342" y="723"/>
                    <a:pt x="1369" y="735"/>
                  </a:cubicBezTo>
                  <a:cubicBezTo>
                    <a:pt x="1408" y="760"/>
                    <a:pt x="1453" y="783"/>
                    <a:pt x="1492" y="783"/>
                  </a:cubicBezTo>
                  <a:cubicBezTo>
                    <a:pt x="1525" y="783"/>
                    <a:pt x="1555" y="766"/>
                    <a:pt x="1573" y="716"/>
                  </a:cubicBezTo>
                  <a:cubicBezTo>
                    <a:pt x="1611" y="612"/>
                    <a:pt x="1500" y="593"/>
                    <a:pt x="1430" y="570"/>
                  </a:cubicBezTo>
                  <a:cubicBezTo>
                    <a:pt x="1396" y="558"/>
                    <a:pt x="1365" y="554"/>
                    <a:pt x="1334" y="550"/>
                  </a:cubicBezTo>
                  <a:lnTo>
                    <a:pt x="1242" y="516"/>
                  </a:lnTo>
                  <a:cubicBezTo>
                    <a:pt x="942" y="462"/>
                    <a:pt x="1035" y="174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41"/>
            <p:cNvSpPr/>
            <p:nvPr/>
          </p:nvSpPr>
          <p:spPr>
            <a:xfrm>
              <a:off x="4871740" y="2888749"/>
              <a:ext cx="993" cy="1458"/>
            </a:xfrm>
            <a:custGeom>
              <a:avLst/>
              <a:gdLst/>
              <a:ahLst/>
              <a:cxnLst/>
              <a:rect l="l" t="t" r="r" b="b"/>
              <a:pathLst>
                <a:path w="32" h="47" extrusionOk="0">
                  <a:moveTo>
                    <a:pt x="1" y="0"/>
                  </a:moveTo>
                  <a:lnTo>
                    <a:pt x="31" y="46"/>
                  </a:lnTo>
                  <a:cubicBezTo>
                    <a:pt x="20" y="27"/>
                    <a:pt x="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41"/>
            <p:cNvSpPr/>
            <p:nvPr/>
          </p:nvSpPr>
          <p:spPr>
            <a:xfrm>
              <a:off x="4823473" y="2861637"/>
              <a:ext cx="7538" cy="7693"/>
            </a:xfrm>
            <a:custGeom>
              <a:avLst/>
              <a:gdLst/>
              <a:ahLst/>
              <a:cxnLst/>
              <a:rect l="l" t="t" r="r" b="b"/>
              <a:pathLst>
                <a:path w="243" h="248" extrusionOk="0">
                  <a:moveTo>
                    <a:pt x="140" y="1"/>
                  </a:moveTo>
                  <a:cubicBezTo>
                    <a:pt x="117" y="1"/>
                    <a:pt x="92" y="12"/>
                    <a:pt x="66" y="36"/>
                  </a:cubicBezTo>
                  <a:cubicBezTo>
                    <a:pt x="0" y="94"/>
                    <a:pt x="8" y="182"/>
                    <a:pt x="77" y="248"/>
                  </a:cubicBezTo>
                  <a:lnTo>
                    <a:pt x="242" y="106"/>
                  </a:lnTo>
                  <a:cubicBezTo>
                    <a:pt x="222" y="42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41"/>
            <p:cNvSpPr/>
            <p:nvPr/>
          </p:nvSpPr>
          <p:spPr>
            <a:xfrm>
              <a:off x="4824652" y="2876217"/>
              <a:ext cx="5987" cy="3412"/>
            </a:xfrm>
            <a:custGeom>
              <a:avLst/>
              <a:gdLst/>
              <a:ahLst/>
              <a:cxnLst/>
              <a:rect l="l" t="t" r="r" b="b"/>
              <a:pathLst>
                <a:path w="193" h="110" extrusionOk="0">
                  <a:moveTo>
                    <a:pt x="143" y="1"/>
                  </a:moveTo>
                  <a:cubicBezTo>
                    <a:pt x="131" y="1"/>
                    <a:pt x="119" y="4"/>
                    <a:pt x="105" y="12"/>
                  </a:cubicBezTo>
                  <a:cubicBezTo>
                    <a:pt x="66" y="24"/>
                    <a:pt x="1" y="31"/>
                    <a:pt x="32" y="81"/>
                  </a:cubicBezTo>
                  <a:cubicBezTo>
                    <a:pt x="47" y="101"/>
                    <a:pt x="63" y="109"/>
                    <a:pt x="80" y="109"/>
                  </a:cubicBezTo>
                  <a:cubicBezTo>
                    <a:pt x="114" y="109"/>
                    <a:pt x="149" y="76"/>
                    <a:pt x="178" y="51"/>
                  </a:cubicBezTo>
                  <a:lnTo>
                    <a:pt x="193" y="47"/>
                  </a:lnTo>
                  <a:cubicBezTo>
                    <a:pt x="183" y="16"/>
                    <a:pt x="16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41"/>
            <p:cNvSpPr/>
            <p:nvPr/>
          </p:nvSpPr>
          <p:spPr>
            <a:xfrm>
              <a:off x="5077961" y="2645583"/>
              <a:ext cx="993" cy="1923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0" y="0"/>
                  </a:moveTo>
                  <a:cubicBezTo>
                    <a:pt x="6" y="15"/>
                    <a:pt x="17" y="30"/>
                    <a:pt x="25" y="47"/>
                  </a:cubicBezTo>
                  <a:lnTo>
                    <a:pt x="25" y="47"/>
                  </a:lnTo>
                  <a:cubicBezTo>
                    <a:pt x="18" y="30"/>
                    <a:pt x="10" y="12"/>
                    <a:pt x="4" y="0"/>
                  </a:cubicBezTo>
                  <a:close/>
                  <a:moveTo>
                    <a:pt x="25" y="47"/>
                  </a:moveTo>
                  <a:cubicBezTo>
                    <a:pt x="27" y="52"/>
                    <a:pt x="29" y="57"/>
                    <a:pt x="31" y="62"/>
                  </a:cubicBezTo>
                  <a:cubicBezTo>
                    <a:pt x="29" y="57"/>
                    <a:pt x="27" y="52"/>
                    <a:pt x="25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41"/>
            <p:cNvSpPr/>
            <p:nvPr/>
          </p:nvSpPr>
          <p:spPr>
            <a:xfrm>
              <a:off x="4720363" y="3019963"/>
              <a:ext cx="2171" cy="1768"/>
            </a:xfrm>
            <a:custGeom>
              <a:avLst/>
              <a:gdLst/>
              <a:ahLst/>
              <a:cxnLst/>
              <a:rect l="l" t="t" r="r" b="b"/>
              <a:pathLst>
                <a:path w="70" h="57" extrusionOk="0">
                  <a:moveTo>
                    <a:pt x="70" y="1"/>
                  </a:moveTo>
                  <a:cubicBezTo>
                    <a:pt x="43" y="1"/>
                    <a:pt x="12" y="20"/>
                    <a:pt x="0" y="47"/>
                  </a:cubicBezTo>
                  <a:cubicBezTo>
                    <a:pt x="12" y="54"/>
                    <a:pt x="23" y="57"/>
                    <a:pt x="31" y="57"/>
                  </a:cubicBezTo>
                  <a:cubicBezTo>
                    <a:pt x="56" y="57"/>
                    <a:pt x="67" y="32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3" name="Google Shape;7203;p41"/>
          <p:cNvGrpSpPr/>
          <p:nvPr/>
        </p:nvGrpSpPr>
        <p:grpSpPr>
          <a:xfrm>
            <a:off x="1412443" y="998199"/>
            <a:ext cx="893096" cy="422069"/>
            <a:chOff x="4592591" y="3659006"/>
            <a:chExt cx="771840" cy="364764"/>
          </a:xfrm>
        </p:grpSpPr>
        <p:sp>
          <p:nvSpPr>
            <p:cNvPr id="7204" name="Google Shape;7204;p41"/>
            <p:cNvSpPr/>
            <p:nvPr/>
          </p:nvSpPr>
          <p:spPr>
            <a:xfrm>
              <a:off x="4794501" y="379596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41"/>
            <p:cNvSpPr/>
            <p:nvPr/>
          </p:nvSpPr>
          <p:spPr>
            <a:xfrm>
              <a:off x="4592591" y="3659006"/>
              <a:ext cx="771840" cy="364764"/>
            </a:xfrm>
            <a:custGeom>
              <a:avLst/>
              <a:gdLst/>
              <a:ahLst/>
              <a:cxnLst/>
              <a:rect l="l" t="t" r="r" b="b"/>
              <a:pathLst>
                <a:path w="24882" h="11759" extrusionOk="0">
                  <a:moveTo>
                    <a:pt x="11951" y="1307"/>
                  </a:moveTo>
                  <a:lnTo>
                    <a:pt x="11951" y="1307"/>
                  </a:lnTo>
                  <a:cubicBezTo>
                    <a:pt x="11960" y="1310"/>
                    <a:pt x="11967" y="1318"/>
                    <a:pt x="11976" y="1326"/>
                  </a:cubicBezTo>
                  <a:lnTo>
                    <a:pt x="11976" y="1326"/>
                  </a:lnTo>
                  <a:lnTo>
                    <a:pt x="11951" y="1307"/>
                  </a:lnTo>
                  <a:close/>
                  <a:moveTo>
                    <a:pt x="9296" y="3743"/>
                  </a:moveTo>
                  <a:lnTo>
                    <a:pt x="9296" y="3743"/>
                  </a:lnTo>
                  <a:cubicBezTo>
                    <a:pt x="9353" y="3939"/>
                    <a:pt x="9434" y="4116"/>
                    <a:pt x="9714" y="4127"/>
                  </a:cubicBezTo>
                  <a:cubicBezTo>
                    <a:pt x="9734" y="4116"/>
                    <a:pt x="9753" y="4108"/>
                    <a:pt x="9768" y="4092"/>
                  </a:cubicBezTo>
                  <a:lnTo>
                    <a:pt x="9922" y="4173"/>
                  </a:lnTo>
                  <a:cubicBezTo>
                    <a:pt x="9926" y="4192"/>
                    <a:pt x="9926" y="4212"/>
                    <a:pt x="9926" y="4239"/>
                  </a:cubicBezTo>
                  <a:cubicBezTo>
                    <a:pt x="9930" y="4323"/>
                    <a:pt x="10041" y="4315"/>
                    <a:pt x="10087" y="4361"/>
                  </a:cubicBezTo>
                  <a:cubicBezTo>
                    <a:pt x="9963" y="4313"/>
                    <a:pt x="9838" y="4274"/>
                    <a:pt x="9708" y="4274"/>
                  </a:cubicBezTo>
                  <a:cubicBezTo>
                    <a:pt x="9665" y="4274"/>
                    <a:pt x="9621" y="4279"/>
                    <a:pt x="9576" y="4288"/>
                  </a:cubicBezTo>
                  <a:cubicBezTo>
                    <a:pt x="9518" y="4304"/>
                    <a:pt x="9468" y="4338"/>
                    <a:pt x="9430" y="4381"/>
                  </a:cubicBezTo>
                  <a:lnTo>
                    <a:pt x="9330" y="4308"/>
                  </a:lnTo>
                  <a:lnTo>
                    <a:pt x="9330" y="4288"/>
                  </a:lnTo>
                  <a:cubicBezTo>
                    <a:pt x="9242" y="4104"/>
                    <a:pt x="9223" y="3920"/>
                    <a:pt x="9296" y="3743"/>
                  </a:cubicBezTo>
                  <a:close/>
                  <a:moveTo>
                    <a:pt x="6502" y="4388"/>
                  </a:moveTo>
                  <a:lnTo>
                    <a:pt x="6494" y="4415"/>
                  </a:lnTo>
                  <a:cubicBezTo>
                    <a:pt x="6494" y="4404"/>
                    <a:pt x="6494" y="4396"/>
                    <a:pt x="6502" y="4388"/>
                  </a:cubicBezTo>
                  <a:close/>
                  <a:moveTo>
                    <a:pt x="22464" y="5203"/>
                  </a:moveTo>
                  <a:lnTo>
                    <a:pt x="22467" y="5206"/>
                  </a:lnTo>
                  <a:lnTo>
                    <a:pt x="22467" y="5206"/>
                  </a:lnTo>
                  <a:cubicBezTo>
                    <a:pt x="22464" y="5205"/>
                    <a:pt x="22464" y="5203"/>
                    <a:pt x="22464" y="5203"/>
                  </a:cubicBezTo>
                  <a:close/>
                  <a:moveTo>
                    <a:pt x="10448" y="5453"/>
                  </a:moveTo>
                  <a:lnTo>
                    <a:pt x="10491" y="5495"/>
                  </a:lnTo>
                  <a:cubicBezTo>
                    <a:pt x="10483" y="5495"/>
                    <a:pt x="10468" y="5487"/>
                    <a:pt x="10448" y="5453"/>
                  </a:cubicBezTo>
                  <a:close/>
                  <a:moveTo>
                    <a:pt x="22165" y="5572"/>
                  </a:moveTo>
                  <a:cubicBezTo>
                    <a:pt x="22172" y="5587"/>
                    <a:pt x="22180" y="5595"/>
                    <a:pt x="22184" y="5606"/>
                  </a:cubicBezTo>
                  <a:lnTo>
                    <a:pt x="22172" y="5606"/>
                  </a:lnTo>
                  <a:cubicBezTo>
                    <a:pt x="22168" y="5595"/>
                    <a:pt x="22165" y="5587"/>
                    <a:pt x="22165" y="5572"/>
                  </a:cubicBezTo>
                  <a:close/>
                  <a:moveTo>
                    <a:pt x="3055" y="7651"/>
                  </a:moveTo>
                  <a:lnTo>
                    <a:pt x="3055" y="7666"/>
                  </a:lnTo>
                  <a:lnTo>
                    <a:pt x="3051" y="7662"/>
                  </a:lnTo>
                  <a:lnTo>
                    <a:pt x="3055" y="7651"/>
                  </a:lnTo>
                  <a:close/>
                  <a:moveTo>
                    <a:pt x="21218" y="4719"/>
                  </a:moveTo>
                  <a:cubicBezTo>
                    <a:pt x="21327" y="4719"/>
                    <a:pt x="21354" y="4857"/>
                    <a:pt x="21442" y="4892"/>
                  </a:cubicBezTo>
                  <a:cubicBezTo>
                    <a:pt x="21453" y="4891"/>
                    <a:pt x="21464" y="4891"/>
                    <a:pt x="21475" y="4891"/>
                  </a:cubicBezTo>
                  <a:cubicBezTo>
                    <a:pt x="21505" y="4891"/>
                    <a:pt x="21536" y="4893"/>
                    <a:pt x="21566" y="4893"/>
                  </a:cubicBezTo>
                  <a:cubicBezTo>
                    <a:pt x="21649" y="4893"/>
                    <a:pt x="21725" y="4879"/>
                    <a:pt x="21753" y="4776"/>
                  </a:cubicBezTo>
                  <a:cubicBezTo>
                    <a:pt x="21884" y="4807"/>
                    <a:pt x="22015" y="4819"/>
                    <a:pt x="22138" y="4873"/>
                  </a:cubicBezTo>
                  <a:cubicBezTo>
                    <a:pt x="22191" y="4896"/>
                    <a:pt x="22241" y="4926"/>
                    <a:pt x="22280" y="4969"/>
                  </a:cubicBezTo>
                  <a:cubicBezTo>
                    <a:pt x="22326" y="5022"/>
                    <a:pt x="22368" y="5092"/>
                    <a:pt x="22422" y="5149"/>
                  </a:cubicBezTo>
                  <a:cubicBezTo>
                    <a:pt x="22437" y="5168"/>
                    <a:pt x="22457" y="5188"/>
                    <a:pt x="22472" y="5203"/>
                  </a:cubicBezTo>
                  <a:lnTo>
                    <a:pt x="22472" y="5207"/>
                  </a:lnTo>
                  <a:cubicBezTo>
                    <a:pt x="22470" y="5207"/>
                    <a:pt x="22469" y="5207"/>
                    <a:pt x="22468" y="5206"/>
                  </a:cubicBezTo>
                  <a:lnTo>
                    <a:pt x="22468" y="5206"/>
                  </a:lnTo>
                  <a:lnTo>
                    <a:pt x="22268" y="4999"/>
                  </a:lnTo>
                  <a:cubicBezTo>
                    <a:pt x="22214" y="4981"/>
                    <a:pt x="22169" y="4971"/>
                    <a:pt x="22133" y="4971"/>
                  </a:cubicBezTo>
                  <a:cubicBezTo>
                    <a:pt x="22029" y="4971"/>
                    <a:pt x="22004" y="5050"/>
                    <a:pt x="22061" y="5207"/>
                  </a:cubicBezTo>
                  <a:cubicBezTo>
                    <a:pt x="22063" y="5207"/>
                    <a:pt x="22066" y="5207"/>
                    <a:pt x="22068" y="5207"/>
                  </a:cubicBezTo>
                  <a:cubicBezTo>
                    <a:pt x="22135" y="5207"/>
                    <a:pt x="22150" y="5258"/>
                    <a:pt x="22165" y="5307"/>
                  </a:cubicBezTo>
                  <a:lnTo>
                    <a:pt x="22057" y="5318"/>
                  </a:lnTo>
                  <a:cubicBezTo>
                    <a:pt x="22022" y="5301"/>
                    <a:pt x="21990" y="5291"/>
                    <a:pt x="21963" y="5291"/>
                  </a:cubicBezTo>
                  <a:cubicBezTo>
                    <a:pt x="21913" y="5291"/>
                    <a:pt x="21879" y="5324"/>
                    <a:pt x="21869" y="5407"/>
                  </a:cubicBezTo>
                  <a:lnTo>
                    <a:pt x="21957" y="5614"/>
                  </a:lnTo>
                  <a:cubicBezTo>
                    <a:pt x="22026" y="5695"/>
                    <a:pt x="22068" y="5799"/>
                    <a:pt x="22080" y="5902"/>
                  </a:cubicBezTo>
                  <a:cubicBezTo>
                    <a:pt x="22098" y="5924"/>
                    <a:pt x="22119" y="5935"/>
                    <a:pt x="22140" y="5935"/>
                  </a:cubicBezTo>
                  <a:cubicBezTo>
                    <a:pt x="22146" y="5935"/>
                    <a:pt x="22151" y="5935"/>
                    <a:pt x="22157" y="5933"/>
                  </a:cubicBezTo>
                  <a:cubicBezTo>
                    <a:pt x="22176" y="5998"/>
                    <a:pt x="22184" y="6068"/>
                    <a:pt x="22245" y="6110"/>
                  </a:cubicBezTo>
                  <a:cubicBezTo>
                    <a:pt x="22168" y="6187"/>
                    <a:pt x="22038" y="6129"/>
                    <a:pt x="21965" y="6214"/>
                  </a:cubicBezTo>
                  <a:cubicBezTo>
                    <a:pt x="21926" y="6271"/>
                    <a:pt x="21899" y="6360"/>
                    <a:pt x="21953" y="6387"/>
                  </a:cubicBezTo>
                  <a:cubicBezTo>
                    <a:pt x="22118" y="6475"/>
                    <a:pt x="22245" y="6636"/>
                    <a:pt x="22453" y="6644"/>
                  </a:cubicBezTo>
                  <a:cubicBezTo>
                    <a:pt x="22472" y="6694"/>
                    <a:pt x="22518" y="6729"/>
                    <a:pt x="22572" y="6729"/>
                  </a:cubicBezTo>
                  <a:cubicBezTo>
                    <a:pt x="22560" y="6759"/>
                    <a:pt x="22568" y="6794"/>
                    <a:pt x="22576" y="6821"/>
                  </a:cubicBezTo>
                  <a:cubicBezTo>
                    <a:pt x="22606" y="6863"/>
                    <a:pt x="22649" y="6898"/>
                    <a:pt x="22691" y="6921"/>
                  </a:cubicBezTo>
                  <a:lnTo>
                    <a:pt x="23167" y="7240"/>
                  </a:lnTo>
                  <a:cubicBezTo>
                    <a:pt x="23244" y="7339"/>
                    <a:pt x="23356" y="7405"/>
                    <a:pt x="23479" y="7420"/>
                  </a:cubicBezTo>
                  <a:cubicBezTo>
                    <a:pt x="23579" y="7232"/>
                    <a:pt x="23471" y="7159"/>
                    <a:pt x="23317" y="7101"/>
                  </a:cubicBezTo>
                  <a:cubicBezTo>
                    <a:pt x="23087" y="6890"/>
                    <a:pt x="22741" y="6817"/>
                    <a:pt x="22591" y="6498"/>
                  </a:cubicBezTo>
                  <a:cubicBezTo>
                    <a:pt x="22549" y="6371"/>
                    <a:pt x="22503" y="6244"/>
                    <a:pt x="22460" y="6121"/>
                  </a:cubicBezTo>
                  <a:cubicBezTo>
                    <a:pt x="22464" y="6018"/>
                    <a:pt x="22472" y="5914"/>
                    <a:pt x="22476" y="5814"/>
                  </a:cubicBezTo>
                  <a:cubicBezTo>
                    <a:pt x="22506" y="5822"/>
                    <a:pt x="22533" y="5826"/>
                    <a:pt x="22564" y="5833"/>
                  </a:cubicBezTo>
                  <a:cubicBezTo>
                    <a:pt x="22606" y="5922"/>
                    <a:pt x="22679" y="5991"/>
                    <a:pt x="22775" y="6025"/>
                  </a:cubicBezTo>
                  <a:lnTo>
                    <a:pt x="23110" y="6506"/>
                  </a:lnTo>
                  <a:cubicBezTo>
                    <a:pt x="23144" y="6621"/>
                    <a:pt x="23225" y="6721"/>
                    <a:pt x="23333" y="6778"/>
                  </a:cubicBezTo>
                  <a:cubicBezTo>
                    <a:pt x="23337" y="6798"/>
                    <a:pt x="23340" y="6817"/>
                    <a:pt x="23352" y="6836"/>
                  </a:cubicBezTo>
                  <a:cubicBezTo>
                    <a:pt x="23416" y="6910"/>
                    <a:pt x="23469" y="6941"/>
                    <a:pt x="23514" y="6941"/>
                  </a:cubicBezTo>
                  <a:cubicBezTo>
                    <a:pt x="23558" y="6941"/>
                    <a:pt x="23594" y="6911"/>
                    <a:pt x="23625" y="6859"/>
                  </a:cubicBezTo>
                  <a:cubicBezTo>
                    <a:pt x="23648" y="6974"/>
                    <a:pt x="23725" y="7071"/>
                    <a:pt x="23801" y="7170"/>
                  </a:cubicBezTo>
                  <a:cubicBezTo>
                    <a:pt x="24063" y="7532"/>
                    <a:pt x="24255" y="7931"/>
                    <a:pt x="24455" y="8327"/>
                  </a:cubicBezTo>
                  <a:cubicBezTo>
                    <a:pt x="24470" y="8362"/>
                    <a:pt x="24482" y="8392"/>
                    <a:pt x="24497" y="8419"/>
                  </a:cubicBezTo>
                  <a:cubicBezTo>
                    <a:pt x="24505" y="8423"/>
                    <a:pt x="24516" y="8438"/>
                    <a:pt x="24516" y="8450"/>
                  </a:cubicBezTo>
                  <a:cubicBezTo>
                    <a:pt x="24512" y="8442"/>
                    <a:pt x="24509" y="8439"/>
                    <a:pt x="24506" y="8439"/>
                  </a:cubicBezTo>
                  <a:cubicBezTo>
                    <a:pt x="24503" y="8439"/>
                    <a:pt x="24499" y="8442"/>
                    <a:pt x="24493" y="8446"/>
                  </a:cubicBezTo>
                  <a:cubicBezTo>
                    <a:pt x="24485" y="8446"/>
                    <a:pt x="24485" y="8450"/>
                    <a:pt x="24485" y="8450"/>
                  </a:cubicBezTo>
                  <a:cubicBezTo>
                    <a:pt x="24485" y="8450"/>
                    <a:pt x="24455" y="8438"/>
                    <a:pt x="24448" y="8438"/>
                  </a:cubicBezTo>
                  <a:cubicBezTo>
                    <a:pt x="24448" y="8438"/>
                    <a:pt x="24447" y="8438"/>
                    <a:pt x="24447" y="8438"/>
                  </a:cubicBezTo>
                  <a:cubicBezTo>
                    <a:pt x="24416" y="8431"/>
                    <a:pt x="24382" y="8419"/>
                    <a:pt x="24351" y="8415"/>
                  </a:cubicBezTo>
                  <a:cubicBezTo>
                    <a:pt x="24278" y="8392"/>
                    <a:pt x="24209" y="8354"/>
                    <a:pt x="24147" y="8304"/>
                  </a:cubicBezTo>
                  <a:cubicBezTo>
                    <a:pt x="23390" y="7743"/>
                    <a:pt x="22641" y="7170"/>
                    <a:pt x="21846" y="6656"/>
                  </a:cubicBezTo>
                  <a:cubicBezTo>
                    <a:pt x="21784" y="6632"/>
                    <a:pt x="21723" y="6617"/>
                    <a:pt x="21653" y="6609"/>
                  </a:cubicBezTo>
                  <a:lnTo>
                    <a:pt x="21557" y="6590"/>
                  </a:lnTo>
                  <a:cubicBezTo>
                    <a:pt x="21521" y="6540"/>
                    <a:pt x="21460" y="6507"/>
                    <a:pt x="21400" y="6507"/>
                  </a:cubicBezTo>
                  <a:cubicBezTo>
                    <a:pt x="21391" y="6507"/>
                    <a:pt x="21382" y="6508"/>
                    <a:pt x="21373" y="6509"/>
                  </a:cubicBezTo>
                  <a:lnTo>
                    <a:pt x="21365" y="6506"/>
                  </a:lnTo>
                  <a:cubicBezTo>
                    <a:pt x="21358" y="6448"/>
                    <a:pt x="21327" y="6432"/>
                    <a:pt x="21280" y="6432"/>
                  </a:cubicBezTo>
                  <a:cubicBezTo>
                    <a:pt x="21274" y="6432"/>
                    <a:pt x="21268" y="6432"/>
                    <a:pt x="21261" y="6433"/>
                  </a:cubicBezTo>
                  <a:cubicBezTo>
                    <a:pt x="21249" y="6408"/>
                    <a:pt x="21225" y="6396"/>
                    <a:pt x="21201" y="6396"/>
                  </a:cubicBezTo>
                  <a:cubicBezTo>
                    <a:pt x="21196" y="6396"/>
                    <a:pt x="21190" y="6397"/>
                    <a:pt x="21185" y="6398"/>
                  </a:cubicBezTo>
                  <a:cubicBezTo>
                    <a:pt x="20877" y="6164"/>
                    <a:pt x="20528" y="5987"/>
                    <a:pt x="20243" y="5718"/>
                  </a:cubicBezTo>
                  <a:cubicBezTo>
                    <a:pt x="20203" y="5612"/>
                    <a:pt x="20139" y="5557"/>
                    <a:pt x="20050" y="5557"/>
                  </a:cubicBezTo>
                  <a:cubicBezTo>
                    <a:pt x="20020" y="5557"/>
                    <a:pt x="19987" y="5563"/>
                    <a:pt x="19951" y="5576"/>
                  </a:cubicBezTo>
                  <a:lnTo>
                    <a:pt x="19936" y="5591"/>
                  </a:lnTo>
                  <a:cubicBezTo>
                    <a:pt x="19886" y="5514"/>
                    <a:pt x="19771" y="5472"/>
                    <a:pt x="19817" y="5334"/>
                  </a:cubicBezTo>
                  <a:cubicBezTo>
                    <a:pt x="19830" y="5332"/>
                    <a:pt x="19844" y="5331"/>
                    <a:pt x="19857" y="5331"/>
                  </a:cubicBezTo>
                  <a:cubicBezTo>
                    <a:pt x="20054" y="5331"/>
                    <a:pt x="20188" y="5541"/>
                    <a:pt x="20386" y="5541"/>
                  </a:cubicBezTo>
                  <a:cubicBezTo>
                    <a:pt x="20401" y="5541"/>
                    <a:pt x="20416" y="5540"/>
                    <a:pt x="20431" y="5537"/>
                  </a:cubicBezTo>
                  <a:lnTo>
                    <a:pt x="20443" y="5606"/>
                  </a:lnTo>
                  <a:lnTo>
                    <a:pt x="20670" y="5576"/>
                  </a:lnTo>
                  <a:cubicBezTo>
                    <a:pt x="21069" y="5622"/>
                    <a:pt x="21354" y="5968"/>
                    <a:pt x="21757" y="6006"/>
                  </a:cubicBezTo>
                  <a:cubicBezTo>
                    <a:pt x="21742" y="5933"/>
                    <a:pt x="21738" y="5856"/>
                    <a:pt x="21669" y="5806"/>
                  </a:cubicBezTo>
                  <a:cubicBezTo>
                    <a:pt x="21669" y="5756"/>
                    <a:pt x="21634" y="5706"/>
                    <a:pt x="21584" y="5699"/>
                  </a:cubicBezTo>
                  <a:cubicBezTo>
                    <a:pt x="21361" y="5549"/>
                    <a:pt x="21112" y="5457"/>
                    <a:pt x="20846" y="5418"/>
                  </a:cubicBezTo>
                  <a:cubicBezTo>
                    <a:pt x="20831" y="5405"/>
                    <a:pt x="20809" y="5398"/>
                    <a:pt x="20789" y="5398"/>
                  </a:cubicBezTo>
                  <a:cubicBezTo>
                    <a:pt x="20785" y="5398"/>
                    <a:pt x="20781" y="5398"/>
                    <a:pt x="20777" y="5399"/>
                  </a:cubicBezTo>
                  <a:cubicBezTo>
                    <a:pt x="20624" y="5295"/>
                    <a:pt x="20424" y="5337"/>
                    <a:pt x="20251" y="5261"/>
                  </a:cubicBezTo>
                  <a:cubicBezTo>
                    <a:pt x="20232" y="5130"/>
                    <a:pt x="20401" y="5049"/>
                    <a:pt x="20351" y="4911"/>
                  </a:cubicBezTo>
                  <a:lnTo>
                    <a:pt x="20351" y="4911"/>
                  </a:lnTo>
                  <a:cubicBezTo>
                    <a:pt x="20384" y="4925"/>
                    <a:pt x="20418" y="4930"/>
                    <a:pt x="20452" y="4930"/>
                  </a:cubicBezTo>
                  <a:cubicBezTo>
                    <a:pt x="20535" y="4930"/>
                    <a:pt x="20620" y="4900"/>
                    <a:pt x="20709" y="4900"/>
                  </a:cubicBezTo>
                  <a:cubicBezTo>
                    <a:pt x="20745" y="4900"/>
                    <a:pt x="20782" y="4905"/>
                    <a:pt x="20820" y="4919"/>
                  </a:cubicBezTo>
                  <a:cubicBezTo>
                    <a:pt x="20843" y="4927"/>
                    <a:pt x="20894" y="4939"/>
                    <a:pt x="20952" y="4939"/>
                  </a:cubicBezTo>
                  <a:cubicBezTo>
                    <a:pt x="21056" y="4939"/>
                    <a:pt x="21180" y="4899"/>
                    <a:pt x="21185" y="4723"/>
                  </a:cubicBezTo>
                  <a:cubicBezTo>
                    <a:pt x="21197" y="4720"/>
                    <a:pt x="21208" y="4719"/>
                    <a:pt x="21218" y="4719"/>
                  </a:cubicBezTo>
                  <a:close/>
                  <a:moveTo>
                    <a:pt x="2064" y="9680"/>
                  </a:moveTo>
                  <a:cubicBezTo>
                    <a:pt x="2094" y="9757"/>
                    <a:pt x="2106" y="9841"/>
                    <a:pt x="2091" y="9929"/>
                  </a:cubicBezTo>
                  <a:cubicBezTo>
                    <a:pt x="2075" y="9991"/>
                    <a:pt x="2071" y="10060"/>
                    <a:pt x="2068" y="10122"/>
                  </a:cubicBezTo>
                  <a:cubicBezTo>
                    <a:pt x="2071" y="10141"/>
                    <a:pt x="2075" y="10164"/>
                    <a:pt x="2083" y="10183"/>
                  </a:cubicBezTo>
                  <a:cubicBezTo>
                    <a:pt x="2075" y="10183"/>
                    <a:pt x="2071" y="10179"/>
                    <a:pt x="2068" y="10175"/>
                  </a:cubicBezTo>
                  <a:cubicBezTo>
                    <a:pt x="2039" y="10168"/>
                    <a:pt x="2009" y="10164"/>
                    <a:pt x="1979" y="10164"/>
                  </a:cubicBezTo>
                  <a:cubicBezTo>
                    <a:pt x="1949" y="10164"/>
                    <a:pt x="1920" y="10168"/>
                    <a:pt x="1891" y="10175"/>
                  </a:cubicBezTo>
                  <a:cubicBezTo>
                    <a:pt x="1857" y="10184"/>
                    <a:pt x="1824" y="10189"/>
                    <a:pt x="1791" y="10189"/>
                  </a:cubicBezTo>
                  <a:cubicBezTo>
                    <a:pt x="1752" y="10189"/>
                    <a:pt x="1715" y="10182"/>
                    <a:pt x="1679" y="10168"/>
                  </a:cubicBezTo>
                  <a:cubicBezTo>
                    <a:pt x="1649" y="10148"/>
                    <a:pt x="1626" y="10129"/>
                    <a:pt x="1603" y="10106"/>
                  </a:cubicBezTo>
                  <a:cubicBezTo>
                    <a:pt x="1795" y="10010"/>
                    <a:pt x="1895" y="9799"/>
                    <a:pt x="2064" y="9680"/>
                  </a:cubicBezTo>
                  <a:close/>
                  <a:moveTo>
                    <a:pt x="7624" y="10702"/>
                  </a:moveTo>
                  <a:lnTo>
                    <a:pt x="7635" y="10725"/>
                  </a:lnTo>
                  <a:cubicBezTo>
                    <a:pt x="7628" y="10717"/>
                    <a:pt x="7624" y="10713"/>
                    <a:pt x="7624" y="10702"/>
                  </a:cubicBezTo>
                  <a:close/>
                  <a:moveTo>
                    <a:pt x="12796" y="296"/>
                  </a:moveTo>
                  <a:cubicBezTo>
                    <a:pt x="12804" y="327"/>
                    <a:pt x="12812" y="354"/>
                    <a:pt x="12827" y="384"/>
                  </a:cubicBezTo>
                  <a:cubicBezTo>
                    <a:pt x="13157" y="488"/>
                    <a:pt x="13507" y="477"/>
                    <a:pt x="13849" y="503"/>
                  </a:cubicBezTo>
                  <a:cubicBezTo>
                    <a:pt x="13903" y="500"/>
                    <a:pt x="13945" y="469"/>
                    <a:pt x="13976" y="427"/>
                  </a:cubicBezTo>
                  <a:lnTo>
                    <a:pt x="13976" y="446"/>
                  </a:lnTo>
                  <a:lnTo>
                    <a:pt x="13984" y="442"/>
                  </a:lnTo>
                  <a:cubicBezTo>
                    <a:pt x="14021" y="500"/>
                    <a:pt x="14070" y="509"/>
                    <a:pt x="14123" y="509"/>
                  </a:cubicBezTo>
                  <a:cubicBezTo>
                    <a:pt x="14146" y="509"/>
                    <a:pt x="14171" y="507"/>
                    <a:pt x="14195" y="507"/>
                  </a:cubicBezTo>
                  <a:cubicBezTo>
                    <a:pt x="14498" y="584"/>
                    <a:pt x="14698" y="842"/>
                    <a:pt x="14983" y="945"/>
                  </a:cubicBezTo>
                  <a:lnTo>
                    <a:pt x="14994" y="945"/>
                  </a:lnTo>
                  <a:lnTo>
                    <a:pt x="15713" y="1541"/>
                  </a:lnTo>
                  <a:cubicBezTo>
                    <a:pt x="15725" y="1553"/>
                    <a:pt x="15738" y="1559"/>
                    <a:pt x="15753" y="1559"/>
                  </a:cubicBezTo>
                  <a:cubicBezTo>
                    <a:pt x="15762" y="1559"/>
                    <a:pt x="15772" y="1557"/>
                    <a:pt x="15782" y="1553"/>
                  </a:cubicBezTo>
                  <a:cubicBezTo>
                    <a:pt x="15782" y="1556"/>
                    <a:pt x="15782" y="1560"/>
                    <a:pt x="15786" y="1564"/>
                  </a:cubicBezTo>
                  <a:cubicBezTo>
                    <a:pt x="15805" y="1602"/>
                    <a:pt x="15828" y="1637"/>
                    <a:pt x="15859" y="1668"/>
                  </a:cubicBezTo>
                  <a:cubicBezTo>
                    <a:pt x="15916" y="1718"/>
                    <a:pt x="15978" y="1768"/>
                    <a:pt x="16043" y="1806"/>
                  </a:cubicBezTo>
                  <a:lnTo>
                    <a:pt x="16051" y="1810"/>
                  </a:lnTo>
                  <a:cubicBezTo>
                    <a:pt x="16032" y="1821"/>
                    <a:pt x="16012" y="1833"/>
                    <a:pt x="16001" y="1852"/>
                  </a:cubicBezTo>
                  <a:lnTo>
                    <a:pt x="15609" y="1729"/>
                  </a:lnTo>
                  <a:cubicBezTo>
                    <a:pt x="15599" y="1732"/>
                    <a:pt x="15589" y="1733"/>
                    <a:pt x="15578" y="1733"/>
                  </a:cubicBezTo>
                  <a:cubicBezTo>
                    <a:pt x="15555" y="1733"/>
                    <a:pt x="15532" y="1727"/>
                    <a:pt x="15517" y="1714"/>
                  </a:cubicBezTo>
                  <a:cubicBezTo>
                    <a:pt x="15478" y="1699"/>
                    <a:pt x="15444" y="1672"/>
                    <a:pt x="15421" y="1637"/>
                  </a:cubicBezTo>
                  <a:lnTo>
                    <a:pt x="15401" y="1641"/>
                  </a:lnTo>
                  <a:cubicBezTo>
                    <a:pt x="15021" y="1441"/>
                    <a:pt x="14595" y="1368"/>
                    <a:pt x="14191" y="1245"/>
                  </a:cubicBezTo>
                  <a:cubicBezTo>
                    <a:pt x="14169" y="1238"/>
                    <a:pt x="14148" y="1235"/>
                    <a:pt x="14127" y="1235"/>
                  </a:cubicBezTo>
                  <a:cubicBezTo>
                    <a:pt x="14048" y="1235"/>
                    <a:pt x="13980" y="1281"/>
                    <a:pt x="13907" y="1314"/>
                  </a:cubicBezTo>
                  <a:cubicBezTo>
                    <a:pt x="13462" y="1168"/>
                    <a:pt x="13010" y="1133"/>
                    <a:pt x="12556" y="1133"/>
                  </a:cubicBezTo>
                  <a:cubicBezTo>
                    <a:pt x="12294" y="1133"/>
                    <a:pt x="12032" y="1144"/>
                    <a:pt x="11770" y="1153"/>
                  </a:cubicBezTo>
                  <a:lnTo>
                    <a:pt x="11659" y="1134"/>
                  </a:lnTo>
                  <a:lnTo>
                    <a:pt x="11678" y="1330"/>
                  </a:lnTo>
                  <a:lnTo>
                    <a:pt x="11982" y="1330"/>
                  </a:lnTo>
                  <a:lnTo>
                    <a:pt x="12181" y="1326"/>
                  </a:lnTo>
                  <a:lnTo>
                    <a:pt x="12489" y="1326"/>
                  </a:lnTo>
                  <a:lnTo>
                    <a:pt x="12596" y="1330"/>
                  </a:lnTo>
                  <a:cubicBezTo>
                    <a:pt x="12649" y="1349"/>
                    <a:pt x="12704" y="1357"/>
                    <a:pt x="12759" y="1357"/>
                  </a:cubicBezTo>
                  <a:cubicBezTo>
                    <a:pt x="12804" y="1357"/>
                    <a:pt x="12849" y="1352"/>
                    <a:pt x="12892" y="1341"/>
                  </a:cubicBezTo>
                  <a:cubicBezTo>
                    <a:pt x="13177" y="1464"/>
                    <a:pt x="13480" y="1437"/>
                    <a:pt x="13776" y="1460"/>
                  </a:cubicBezTo>
                  <a:cubicBezTo>
                    <a:pt x="13833" y="1510"/>
                    <a:pt x="13895" y="1523"/>
                    <a:pt x="13957" y="1523"/>
                  </a:cubicBezTo>
                  <a:cubicBezTo>
                    <a:pt x="14031" y="1523"/>
                    <a:pt x="14107" y="1505"/>
                    <a:pt x="14180" y="1505"/>
                  </a:cubicBezTo>
                  <a:cubicBezTo>
                    <a:pt x="14224" y="1505"/>
                    <a:pt x="14268" y="1511"/>
                    <a:pt x="14310" y="1533"/>
                  </a:cubicBezTo>
                  <a:lnTo>
                    <a:pt x="14322" y="1541"/>
                  </a:lnTo>
                  <a:cubicBezTo>
                    <a:pt x="14479" y="1737"/>
                    <a:pt x="14744" y="1599"/>
                    <a:pt x="14921" y="1729"/>
                  </a:cubicBezTo>
                  <a:cubicBezTo>
                    <a:pt x="15294" y="1902"/>
                    <a:pt x="15678" y="2044"/>
                    <a:pt x="16078" y="2160"/>
                  </a:cubicBezTo>
                  <a:cubicBezTo>
                    <a:pt x="16112" y="2213"/>
                    <a:pt x="16170" y="2236"/>
                    <a:pt x="16228" y="2236"/>
                  </a:cubicBezTo>
                  <a:cubicBezTo>
                    <a:pt x="16249" y="2248"/>
                    <a:pt x="16272" y="2258"/>
                    <a:pt x="16296" y="2258"/>
                  </a:cubicBezTo>
                  <a:cubicBezTo>
                    <a:pt x="16303" y="2258"/>
                    <a:pt x="16309" y="2257"/>
                    <a:pt x="16316" y="2256"/>
                  </a:cubicBezTo>
                  <a:cubicBezTo>
                    <a:pt x="16558" y="2459"/>
                    <a:pt x="16873" y="2505"/>
                    <a:pt x="17131" y="2686"/>
                  </a:cubicBezTo>
                  <a:cubicBezTo>
                    <a:pt x="17158" y="2690"/>
                    <a:pt x="17188" y="2694"/>
                    <a:pt x="17215" y="2694"/>
                  </a:cubicBezTo>
                  <a:cubicBezTo>
                    <a:pt x="17215" y="2713"/>
                    <a:pt x="17223" y="2736"/>
                    <a:pt x="17231" y="2751"/>
                  </a:cubicBezTo>
                  <a:cubicBezTo>
                    <a:pt x="17309" y="2802"/>
                    <a:pt x="17386" y="2860"/>
                    <a:pt x="17483" y="2860"/>
                  </a:cubicBezTo>
                  <a:cubicBezTo>
                    <a:pt x="17504" y="2860"/>
                    <a:pt x="17526" y="2857"/>
                    <a:pt x="17549" y="2851"/>
                  </a:cubicBezTo>
                  <a:cubicBezTo>
                    <a:pt x="17665" y="2928"/>
                    <a:pt x="17669" y="3128"/>
                    <a:pt x="17845" y="3136"/>
                  </a:cubicBezTo>
                  <a:cubicBezTo>
                    <a:pt x="17818" y="2713"/>
                    <a:pt x="17818" y="2713"/>
                    <a:pt x="17461" y="2640"/>
                  </a:cubicBezTo>
                  <a:lnTo>
                    <a:pt x="17231" y="2463"/>
                  </a:lnTo>
                  <a:lnTo>
                    <a:pt x="17227" y="2459"/>
                  </a:lnTo>
                  <a:cubicBezTo>
                    <a:pt x="17154" y="2390"/>
                    <a:pt x="17092" y="2310"/>
                    <a:pt x="17004" y="2263"/>
                  </a:cubicBezTo>
                  <a:lnTo>
                    <a:pt x="16443" y="2140"/>
                  </a:lnTo>
                  <a:lnTo>
                    <a:pt x="16443" y="2133"/>
                  </a:lnTo>
                  <a:cubicBezTo>
                    <a:pt x="16462" y="2094"/>
                    <a:pt x="16481" y="2060"/>
                    <a:pt x="16497" y="2021"/>
                  </a:cubicBezTo>
                  <a:cubicBezTo>
                    <a:pt x="16520" y="2033"/>
                    <a:pt x="16550" y="2041"/>
                    <a:pt x="16573" y="2052"/>
                  </a:cubicBezTo>
                  <a:cubicBezTo>
                    <a:pt x="16645" y="2067"/>
                    <a:pt x="16716" y="2099"/>
                    <a:pt x="16788" y="2099"/>
                  </a:cubicBezTo>
                  <a:cubicBezTo>
                    <a:pt x="16828" y="2099"/>
                    <a:pt x="16868" y="2089"/>
                    <a:pt x="16908" y="2060"/>
                  </a:cubicBezTo>
                  <a:cubicBezTo>
                    <a:pt x="16919" y="2187"/>
                    <a:pt x="17015" y="2236"/>
                    <a:pt x="17108" y="2290"/>
                  </a:cubicBezTo>
                  <a:cubicBezTo>
                    <a:pt x="17181" y="2333"/>
                    <a:pt x="17257" y="2371"/>
                    <a:pt x="17330" y="2417"/>
                  </a:cubicBezTo>
                  <a:cubicBezTo>
                    <a:pt x="17369" y="2436"/>
                    <a:pt x="17407" y="2459"/>
                    <a:pt x="17446" y="2479"/>
                  </a:cubicBezTo>
                  <a:cubicBezTo>
                    <a:pt x="17692" y="2598"/>
                    <a:pt x="17938" y="2713"/>
                    <a:pt x="18168" y="2847"/>
                  </a:cubicBezTo>
                  <a:cubicBezTo>
                    <a:pt x="18595" y="3082"/>
                    <a:pt x="19060" y="3228"/>
                    <a:pt x="19467" y="3512"/>
                  </a:cubicBezTo>
                  <a:cubicBezTo>
                    <a:pt x="19571" y="3582"/>
                    <a:pt x="19691" y="3643"/>
                    <a:pt x="19818" y="3643"/>
                  </a:cubicBezTo>
                  <a:cubicBezTo>
                    <a:pt x="19889" y="3643"/>
                    <a:pt x="19962" y="3624"/>
                    <a:pt x="20036" y="3578"/>
                  </a:cubicBezTo>
                  <a:cubicBezTo>
                    <a:pt x="20043" y="3574"/>
                    <a:pt x="20055" y="3570"/>
                    <a:pt x="20059" y="3562"/>
                  </a:cubicBezTo>
                  <a:lnTo>
                    <a:pt x="20059" y="3562"/>
                  </a:lnTo>
                  <a:cubicBezTo>
                    <a:pt x="20055" y="3578"/>
                    <a:pt x="20043" y="3593"/>
                    <a:pt x="20032" y="3601"/>
                  </a:cubicBezTo>
                  <a:cubicBezTo>
                    <a:pt x="20040" y="3647"/>
                    <a:pt x="20059" y="3685"/>
                    <a:pt x="20093" y="3712"/>
                  </a:cubicBezTo>
                  <a:cubicBezTo>
                    <a:pt x="20020" y="3758"/>
                    <a:pt x="19940" y="3766"/>
                    <a:pt x="19859" y="3766"/>
                  </a:cubicBezTo>
                  <a:cubicBezTo>
                    <a:pt x="19814" y="3766"/>
                    <a:pt x="19769" y="3763"/>
                    <a:pt x="19725" y="3763"/>
                  </a:cubicBezTo>
                  <a:cubicBezTo>
                    <a:pt x="19672" y="3763"/>
                    <a:pt x="19621" y="3767"/>
                    <a:pt x="19571" y="3781"/>
                  </a:cubicBezTo>
                  <a:cubicBezTo>
                    <a:pt x="19554" y="3781"/>
                    <a:pt x="19537" y="3780"/>
                    <a:pt x="19521" y="3780"/>
                  </a:cubicBezTo>
                  <a:cubicBezTo>
                    <a:pt x="19260" y="3780"/>
                    <a:pt x="19023" y="3863"/>
                    <a:pt x="18752" y="3946"/>
                  </a:cubicBezTo>
                  <a:cubicBezTo>
                    <a:pt x="18858" y="4055"/>
                    <a:pt x="18963" y="4068"/>
                    <a:pt x="19062" y="4068"/>
                  </a:cubicBezTo>
                  <a:cubicBezTo>
                    <a:pt x="19093" y="4068"/>
                    <a:pt x="19123" y="4066"/>
                    <a:pt x="19153" y="4066"/>
                  </a:cubicBezTo>
                  <a:cubicBezTo>
                    <a:pt x="19190" y="4066"/>
                    <a:pt x="19225" y="4068"/>
                    <a:pt x="19259" y="4077"/>
                  </a:cubicBezTo>
                  <a:lnTo>
                    <a:pt x="19667" y="4035"/>
                  </a:lnTo>
                  <a:cubicBezTo>
                    <a:pt x="19739" y="4013"/>
                    <a:pt x="19793" y="3942"/>
                    <a:pt x="19874" y="3942"/>
                  </a:cubicBezTo>
                  <a:cubicBezTo>
                    <a:pt x="19910" y="3942"/>
                    <a:pt x="19951" y="3955"/>
                    <a:pt x="20001" y="3993"/>
                  </a:cubicBezTo>
                  <a:cubicBezTo>
                    <a:pt x="20067" y="4038"/>
                    <a:pt x="20161" y="4088"/>
                    <a:pt x="20249" y="4088"/>
                  </a:cubicBezTo>
                  <a:cubicBezTo>
                    <a:pt x="20325" y="4088"/>
                    <a:pt x="20397" y="4051"/>
                    <a:pt x="20443" y="3943"/>
                  </a:cubicBezTo>
                  <a:cubicBezTo>
                    <a:pt x="20455" y="3946"/>
                    <a:pt x="20462" y="3958"/>
                    <a:pt x="20474" y="3962"/>
                  </a:cubicBezTo>
                  <a:cubicBezTo>
                    <a:pt x="20750" y="4146"/>
                    <a:pt x="21173" y="4092"/>
                    <a:pt x="21327" y="4473"/>
                  </a:cubicBezTo>
                  <a:cubicBezTo>
                    <a:pt x="21273" y="4469"/>
                    <a:pt x="21220" y="4465"/>
                    <a:pt x="21167" y="4465"/>
                  </a:cubicBezTo>
                  <a:cubicBezTo>
                    <a:pt x="21064" y="4465"/>
                    <a:pt x="20962" y="4481"/>
                    <a:pt x="20866" y="4550"/>
                  </a:cubicBezTo>
                  <a:cubicBezTo>
                    <a:pt x="20841" y="4546"/>
                    <a:pt x="20816" y="4545"/>
                    <a:pt x="20792" y="4545"/>
                  </a:cubicBezTo>
                  <a:cubicBezTo>
                    <a:pt x="20707" y="4545"/>
                    <a:pt x="20622" y="4564"/>
                    <a:pt x="20539" y="4600"/>
                  </a:cubicBezTo>
                  <a:cubicBezTo>
                    <a:pt x="20530" y="4593"/>
                    <a:pt x="20519" y="4590"/>
                    <a:pt x="20509" y="4590"/>
                  </a:cubicBezTo>
                  <a:cubicBezTo>
                    <a:pt x="20488" y="4590"/>
                    <a:pt x="20467" y="4601"/>
                    <a:pt x="20455" y="4619"/>
                  </a:cubicBezTo>
                  <a:cubicBezTo>
                    <a:pt x="20447" y="4627"/>
                    <a:pt x="20447" y="4630"/>
                    <a:pt x="20443" y="4638"/>
                  </a:cubicBezTo>
                  <a:cubicBezTo>
                    <a:pt x="20047" y="4711"/>
                    <a:pt x="19690" y="4846"/>
                    <a:pt x="19340" y="5007"/>
                  </a:cubicBezTo>
                  <a:cubicBezTo>
                    <a:pt x="19210" y="5026"/>
                    <a:pt x="19087" y="5065"/>
                    <a:pt x="18964" y="5122"/>
                  </a:cubicBezTo>
                  <a:cubicBezTo>
                    <a:pt x="18933" y="5107"/>
                    <a:pt x="18894" y="5092"/>
                    <a:pt x="18856" y="5088"/>
                  </a:cubicBezTo>
                  <a:cubicBezTo>
                    <a:pt x="18818" y="5084"/>
                    <a:pt x="18781" y="5083"/>
                    <a:pt x="18745" y="5083"/>
                  </a:cubicBezTo>
                  <a:cubicBezTo>
                    <a:pt x="18451" y="5083"/>
                    <a:pt x="18218" y="5198"/>
                    <a:pt x="18091" y="5499"/>
                  </a:cubicBezTo>
                  <a:lnTo>
                    <a:pt x="18091" y="5510"/>
                  </a:lnTo>
                  <a:cubicBezTo>
                    <a:pt x="17588" y="5549"/>
                    <a:pt x="17234" y="5860"/>
                    <a:pt x="16892" y="6191"/>
                  </a:cubicBezTo>
                  <a:cubicBezTo>
                    <a:pt x="16885" y="6229"/>
                    <a:pt x="16885" y="6267"/>
                    <a:pt x="16900" y="6306"/>
                  </a:cubicBezTo>
                  <a:lnTo>
                    <a:pt x="16612" y="6529"/>
                  </a:lnTo>
                  <a:lnTo>
                    <a:pt x="16504" y="6606"/>
                  </a:lnTo>
                  <a:cubicBezTo>
                    <a:pt x="16501" y="6605"/>
                    <a:pt x="16499" y="6605"/>
                    <a:pt x="16496" y="6605"/>
                  </a:cubicBezTo>
                  <a:cubicBezTo>
                    <a:pt x="16441" y="6605"/>
                    <a:pt x="16392" y="6639"/>
                    <a:pt x="16377" y="6698"/>
                  </a:cubicBezTo>
                  <a:cubicBezTo>
                    <a:pt x="16372" y="6696"/>
                    <a:pt x="16367" y="6696"/>
                    <a:pt x="16362" y="6696"/>
                  </a:cubicBezTo>
                  <a:cubicBezTo>
                    <a:pt x="16338" y="6696"/>
                    <a:pt x="16318" y="6710"/>
                    <a:pt x="16308" y="6729"/>
                  </a:cubicBezTo>
                  <a:cubicBezTo>
                    <a:pt x="16306" y="6728"/>
                    <a:pt x="16304" y="6728"/>
                    <a:pt x="16301" y="6728"/>
                  </a:cubicBezTo>
                  <a:cubicBezTo>
                    <a:pt x="16258" y="6728"/>
                    <a:pt x="16216" y="6762"/>
                    <a:pt x="16208" y="6805"/>
                  </a:cubicBezTo>
                  <a:lnTo>
                    <a:pt x="16205" y="6809"/>
                  </a:lnTo>
                  <a:cubicBezTo>
                    <a:pt x="16155" y="6809"/>
                    <a:pt x="16112" y="6848"/>
                    <a:pt x="16109" y="6898"/>
                  </a:cubicBezTo>
                  <a:cubicBezTo>
                    <a:pt x="16097" y="6894"/>
                    <a:pt x="16093" y="6894"/>
                    <a:pt x="16089" y="6890"/>
                  </a:cubicBezTo>
                  <a:cubicBezTo>
                    <a:pt x="15674" y="7063"/>
                    <a:pt x="15282" y="7255"/>
                    <a:pt x="15063" y="7678"/>
                  </a:cubicBezTo>
                  <a:cubicBezTo>
                    <a:pt x="15063" y="7685"/>
                    <a:pt x="15067" y="7701"/>
                    <a:pt x="15075" y="7708"/>
                  </a:cubicBezTo>
                  <a:cubicBezTo>
                    <a:pt x="14741" y="7728"/>
                    <a:pt x="14479" y="7839"/>
                    <a:pt x="14391" y="8193"/>
                  </a:cubicBezTo>
                  <a:cubicBezTo>
                    <a:pt x="14372" y="8189"/>
                    <a:pt x="14360" y="8185"/>
                    <a:pt x="14341" y="8185"/>
                  </a:cubicBezTo>
                  <a:cubicBezTo>
                    <a:pt x="13914" y="8385"/>
                    <a:pt x="13642" y="8746"/>
                    <a:pt x="13365" y="9103"/>
                  </a:cubicBezTo>
                  <a:cubicBezTo>
                    <a:pt x="13349" y="9142"/>
                    <a:pt x="13349" y="9184"/>
                    <a:pt x="13361" y="9222"/>
                  </a:cubicBezTo>
                  <a:cubicBezTo>
                    <a:pt x="13343" y="9220"/>
                    <a:pt x="13325" y="9219"/>
                    <a:pt x="13308" y="9219"/>
                  </a:cubicBezTo>
                  <a:cubicBezTo>
                    <a:pt x="13140" y="9219"/>
                    <a:pt x="13034" y="9334"/>
                    <a:pt x="12950" y="9453"/>
                  </a:cubicBezTo>
                  <a:cubicBezTo>
                    <a:pt x="12546" y="9995"/>
                    <a:pt x="11982" y="10387"/>
                    <a:pt x="11578" y="10917"/>
                  </a:cubicBezTo>
                  <a:cubicBezTo>
                    <a:pt x="11363" y="11405"/>
                    <a:pt x="10886" y="11290"/>
                    <a:pt x="10498" y="11386"/>
                  </a:cubicBezTo>
                  <a:cubicBezTo>
                    <a:pt x="10441" y="11409"/>
                    <a:pt x="10383" y="11432"/>
                    <a:pt x="10325" y="11447"/>
                  </a:cubicBezTo>
                  <a:cubicBezTo>
                    <a:pt x="10241" y="11436"/>
                    <a:pt x="10159" y="11429"/>
                    <a:pt x="10075" y="11429"/>
                  </a:cubicBezTo>
                  <a:cubicBezTo>
                    <a:pt x="10045" y="11429"/>
                    <a:pt x="10014" y="11430"/>
                    <a:pt x="9983" y="11432"/>
                  </a:cubicBezTo>
                  <a:cubicBezTo>
                    <a:pt x="9933" y="11413"/>
                    <a:pt x="9887" y="11386"/>
                    <a:pt x="9849" y="11351"/>
                  </a:cubicBezTo>
                  <a:cubicBezTo>
                    <a:pt x="9795" y="11316"/>
                    <a:pt x="9742" y="11290"/>
                    <a:pt x="9691" y="11290"/>
                  </a:cubicBezTo>
                  <a:cubicBezTo>
                    <a:pt x="9655" y="11290"/>
                    <a:pt x="9620" y="11304"/>
                    <a:pt x="9588" y="11336"/>
                  </a:cubicBezTo>
                  <a:cubicBezTo>
                    <a:pt x="9568" y="11320"/>
                    <a:pt x="9557" y="11309"/>
                    <a:pt x="9538" y="11294"/>
                  </a:cubicBezTo>
                  <a:cubicBezTo>
                    <a:pt x="8143" y="11067"/>
                    <a:pt x="6732" y="11009"/>
                    <a:pt x="5334" y="10821"/>
                  </a:cubicBezTo>
                  <a:cubicBezTo>
                    <a:pt x="5165" y="10836"/>
                    <a:pt x="4996" y="10855"/>
                    <a:pt x="4919" y="11036"/>
                  </a:cubicBezTo>
                  <a:lnTo>
                    <a:pt x="4915" y="11044"/>
                  </a:lnTo>
                  <a:cubicBezTo>
                    <a:pt x="4819" y="10936"/>
                    <a:pt x="4684" y="10894"/>
                    <a:pt x="4554" y="10840"/>
                  </a:cubicBezTo>
                  <a:cubicBezTo>
                    <a:pt x="4258" y="10725"/>
                    <a:pt x="3950" y="10713"/>
                    <a:pt x="3639" y="10713"/>
                  </a:cubicBezTo>
                  <a:cubicBezTo>
                    <a:pt x="3704" y="10656"/>
                    <a:pt x="3812" y="10683"/>
                    <a:pt x="3881" y="10640"/>
                  </a:cubicBezTo>
                  <a:cubicBezTo>
                    <a:pt x="4002" y="10640"/>
                    <a:pt x="4123" y="10668"/>
                    <a:pt x="4246" y="10668"/>
                  </a:cubicBezTo>
                  <a:cubicBezTo>
                    <a:pt x="4299" y="10668"/>
                    <a:pt x="4353" y="10663"/>
                    <a:pt x="4408" y="10648"/>
                  </a:cubicBezTo>
                  <a:cubicBezTo>
                    <a:pt x="4496" y="10690"/>
                    <a:pt x="4586" y="10705"/>
                    <a:pt x="4676" y="10705"/>
                  </a:cubicBezTo>
                  <a:cubicBezTo>
                    <a:pt x="4785" y="10705"/>
                    <a:pt x="4896" y="10683"/>
                    <a:pt x="5007" y="10660"/>
                  </a:cubicBezTo>
                  <a:cubicBezTo>
                    <a:pt x="5165" y="10748"/>
                    <a:pt x="5353" y="10679"/>
                    <a:pt x="5514" y="10748"/>
                  </a:cubicBezTo>
                  <a:lnTo>
                    <a:pt x="5564" y="10729"/>
                  </a:lnTo>
                  <a:lnTo>
                    <a:pt x="5610" y="10744"/>
                  </a:lnTo>
                  <a:cubicBezTo>
                    <a:pt x="5621" y="10757"/>
                    <a:pt x="5638" y="10765"/>
                    <a:pt x="5655" y="10765"/>
                  </a:cubicBezTo>
                  <a:cubicBezTo>
                    <a:pt x="5669" y="10765"/>
                    <a:pt x="5683" y="10760"/>
                    <a:pt x="5695" y="10748"/>
                  </a:cubicBezTo>
                  <a:cubicBezTo>
                    <a:pt x="5699" y="10744"/>
                    <a:pt x="5703" y="10736"/>
                    <a:pt x="5706" y="10729"/>
                  </a:cubicBezTo>
                  <a:cubicBezTo>
                    <a:pt x="5733" y="10728"/>
                    <a:pt x="5759" y="10728"/>
                    <a:pt x="5785" y="10728"/>
                  </a:cubicBezTo>
                  <a:cubicBezTo>
                    <a:pt x="5988" y="10728"/>
                    <a:pt x="6190" y="10742"/>
                    <a:pt x="6392" y="10742"/>
                  </a:cubicBezTo>
                  <a:cubicBezTo>
                    <a:pt x="6537" y="10742"/>
                    <a:pt x="6682" y="10735"/>
                    <a:pt x="6829" y="10709"/>
                  </a:cubicBezTo>
                  <a:cubicBezTo>
                    <a:pt x="6962" y="10747"/>
                    <a:pt x="7096" y="10759"/>
                    <a:pt x="7230" y="10759"/>
                  </a:cubicBezTo>
                  <a:cubicBezTo>
                    <a:pt x="7369" y="10759"/>
                    <a:pt x="7508" y="10746"/>
                    <a:pt x="7647" y="10736"/>
                  </a:cubicBezTo>
                  <a:lnTo>
                    <a:pt x="7647" y="10740"/>
                  </a:lnTo>
                  <a:cubicBezTo>
                    <a:pt x="7778" y="10803"/>
                    <a:pt x="7910" y="10818"/>
                    <a:pt x="8044" y="10818"/>
                  </a:cubicBezTo>
                  <a:cubicBezTo>
                    <a:pt x="8164" y="10818"/>
                    <a:pt x="8285" y="10806"/>
                    <a:pt x="8405" y="10806"/>
                  </a:cubicBezTo>
                  <a:cubicBezTo>
                    <a:pt x="8453" y="10806"/>
                    <a:pt x="8502" y="10808"/>
                    <a:pt x="8550" y="10813"/>
                  </a:cubicBezTo>
                  <a:cubicBezTo>
                    <a:pt x="8654" y="10850"/>
                    <a:pt x="8764" y="10868"/>
                    <a:pt x="8874" y="10868"/>
                  </a:cubicBezTo>
                  <a:cubicBezTo>
                    <a:pt x="8935" y="10868"/>
                    <a:pt x="8997" y="10863"/>
                    <a:pt x="9057" y="10852"/>
                  </a:cubicBezTo>
                  <a:cubicBezTo>
                    <a:pt x="9178" y="10937"/>
                    <a:pt x="9308" y="10954"/>
                    <a:pt x="9440" y="10954"/>
                  </a:cubicBezTo>
                  <a:cubicBezTo>
                    <a:pt x="9526" y="10954"/>
                    <a:pt x="9613" y="10946"/>
                    <a:pt x="9700" y="10946"/>
                  </a:cubicBezTo>
                  <a:cubicBezTo>
                    <a:pt x="9720" y="10946"/>
                    <a:pt x="9740" y="10947"/>
                    <a:pt x="9760" y="10948"/>
                  </a:cubicBezTo>
                  <a:lnTo>
                    <a:pt x="10767" y="10967"/>
                  </a:lnTo>
                  <a:cubicBezTo>
                    <a:pt x="10847" y="11044"/>
                    <a:pt x="10936" y="11069"/>
                    <a:pt x="11029" y="11069"/>
                  </a:cubicBezTo>
                  <a:cubicBezTo>
                    <a:pt x="11107" y="11069"/>
                    <a:pt x="11188" y="11052"/>
                    <a:pt x="11267" y="11032"/>
                  </a:cubicBezTo>
                  <a:cubicBezTo>
                    <a:pt x="11424" y="11005"/>
                    <a:pt x="11459" y="10836"/>
                    <a:pt x="11578" y="10763"/>
                  </a:cubicBezTo>
                  <a:cubicBezTo>
                    <a:pt x="11574" y="10679"/>
                    <a:pt x="11632" y="10571"/>
                    <a:pt x="11478" y="10487"/>
                  </a:cubicBezTo>
                  <a:cubicBezTo>
                    <a:pt x="11382" y="10640"/>
                    <a:pt x="11305" y="10817"/>
                    <a:pt x="11171" y="10940"/>
                  </a:cubicBezTo>
                  <a:lnTo>
                    <a:pt x="10767" y="10859"/>
                  </a:lnTo>
                  <a:cubicBezTo>
                    <a:pt x="10548" y="10842"/>
                    <a:pt x="10330" y="10816"/>
                    <a:pt x="10111" y="10816"/>
                  </a:cubicBezTo>
                  <a:cubicBezTo>
                    <a:pt x="9993" y="10816"/>
                    <a:pt x="9875" y="10824"/>
                    <a:pt x="9757" y="10844"/>
                  </a:cubicBezTo>
                  <a:cubicBezTo>
                    <a:pt x="9599" y="10764"/>
                    <a:pt x="9435" y="10730"/>
                    <a:pt x="9266" y="10730"/>
                  </a:cubicBezTo>
                  <a:cubicBezTo>
                    <a:pt x="9192" y="10730"/>
                    <a:pt x="9118" y="10736"/>
                    <a:pt x="9042" y="10748"/>
                  </a:cubicBezTo>
                  <a:cubicBezTo>
                    <a:pt x="8994" y="10725"/>
                    <a:pt x="8940" y="10714"/>
                    <a:pt x="8886" y="10714"/>
                  </a:cubicBezTo>
                  <a:cubicBezTo>
                    <a:pt x="8850" y="10714"/>
                    <a:pt x="8813" y="10719"/>
                    <a:pt x="8777" y="10729"/>
                  </a:cubicBezTo>
                  <a:cubicBezTo>
                    <a:pt x="8534" y="10640"/>
                    <a:pt x="8285" y="10630"/>
                    <a:pt x="8035" y="10630"/>
                  </a:cubicBezTo>
                  <a:cubicBezTo>
                    <a:pt x="7958" y="10630"/>
                    <a:pt x="7881" y="10631"/>
                    <a:pt x="7805" y="10631"/>
                  </a:cubicBezTo>
                  <a:cubicBezTo>
                    <a:pt x="7751" y="10631"/>
                    <a:pt x="7697" y="10630"/>
                    <a:pt x="7643" y="10629"/>
                  </a:cubicBezTo>
                  <a:cubicBezTo>
                    <a:pt x="7643" y="10648"/>
                    <a:pt x="7639" y="10663"/>
                    <a:pt x="7628" y="10679"/>
                  </a:cubicBezTo>
                  <a:lnTo>
                    <a:pt x="7628" y="10671"/>
                  </a:lnTo>
                  <a:lnTo>
                    <a:pt x="7597" y="10671"/>
                  </a:lnTo>
                  <a:lnTo>
                    <a:pt x="7643" y="10625"/>
                  </a:lnTo>
                  <a:cubicBezTo>
                    <a:pt x="7543" y="10548"/>
                    <a:pt x="7424" y="10563"/>
                    <a:pt x="7309" y="10556"/>
                  </a:cubicBezTo>
                  <a:cubicBezTo>
                    <a:pt x="6964" y="10533"/>
                    <a:pt x="6620" y="10527"/>
                    <a:pt x="6275" y="10527"/>
                  </a:cubicBezTo>
                  <a:cubicBezTo>
                    <a:pt x="5851" y="10527"/>
                    <a:pt x="5427" y="10537"/>
                    <a:pt x="5003" y="10537"/>
                  </a:cubicBezTo>
                  <a:lnTo>
                    <a:pt x="4715" y="10514"/>
                  </a:lnTo>
                  <a:cubicBezTo>
                    <a:pt x="4563" y="10473"/>
                    <a:pt x="4407" y="10453"/>
                    <a:pt x="4250" y="10453"/>
                  </a:cubicBezTo>
                  <a:cubicBezTo>
                    <a:pt x="4094" y="10453"/>
                    <a:pt x="3937" y="10473"/>
                    <a:pt x="3785" y="10514"/>
                  </a:cubicBezTo>
                  <a:lnTo>
                    <a:pt x="3086" y="10556"/>
                  </a:lnTo>
                  <a:cubicBezTo>
                    <a:pt x="3070" y="10550"/>
                    <a:pt x="3053" y="10547"/>
                    <a:pt x="3036" y="10547"/>
                  </a:cubicBezTo>
                  <a:cubicBezTo>
                    <a:pt x="3020" y="10547"/>
                    <a:pt x="3003" y="10550"/>
                    <a:pt x="2990" y="10556"/>
                  </a:cubicBezTo>
                  <a:cubicBezTo>
                    <a:pt x="2825" y="10510"/>
                    <a:pt x="2640" y="10525"/>
                    <a:pt x="2494" y="10410"/>
                  </a:cubicBezTo>
                  <a:lnTo>
                    <a:pt x="2379" y="9630"/>
                  </a:lnTo>
                  <a:cubicBezTo>
                    <a:pt x="2402" y="9607"/>
                    <a:pt x="2410" y="9580"/>
                    <a:pt x="2398" y="9545"/>
                  </a:cubicBezTo>
                  <a:cubicBezTo>
                    <a:pt x="2498" y="9480"/>
                    <a:pt x="2640" y="9468"/>
                    <a:pt x="2678" y="9326"/>
                  </a:cubicBezTo>
                  <a:cubicBezTo>
                    <a:pt x="2898" y="9126"/>
                    <a:pt x="3044" y="8873"/>
                    <a:pt x="3205" y="8627"/>
                  </a:cubicBezTo>
                  <a:cubicBezTo>
                    <a:pt x="3228" y="8588"/>
                    <a:pt x="3236" y="8546"/>
                    <a:pt x="3220" y="8508"/>
                  </a:cubicBezTo>
                  <a:cubicBezTo>
                    <a:pt x="3209" y="8492"/>
                    <a:pt x="3201" y="8477"/>
                    <a:pt x="3186" y="8469"/>
                  </a:cubicBezTo>
                  <a:cubicBezTo>
                    <a:pt x="3197" y="8400"/>
                    <a:pt x="3151" y="8335"/>
                    <a:pt x="3082" y="8323"/>
                  </a:cubicBezTo>
                  <a:cubicBezTo>
                    <a:pt x="3070" y="8354"/>
                    <a:pt x="3067" y="8377"/>
                    <a:pt x="3063" y="8404"/>
                  </a:cubicBezTo>
                  <a:cubicBezTo>
                    <a:pt x="2805" y="8661"/>
                    <a:pt x="2775" y="9096"/>
                    <a:pt x="2363" y="9222"/>
                  </a:cubicBezTo>
                  <a:cubicBezTo>
                    <a:pt x="2260" y="9245"/>
                    <a:pt x="2141" y="9222"/>
                    <a:pt x="2071" y="9338"/>
                  </a:cubicBezTo>
                  <a:cubicBezTo>
                    <a:pt x="1760" y="9422"/>
                    <a:pt x="1506" y="9649"/>
                    <a:pt x="1380" y="9952"/>
                  </a:cubicBezTo>
                  <a:cubicBezTo>
                    <a:pt x="1257" y="10114"/>
                    <a:pt x="1057" y="10275"/>
                    <a:pt x="1372" y="10448"/>
                  </a:cubicBezTo>
                  <a:cubicBezTo>
                    <a:pt x="1402" y="10451"/>
                    <a:pt x="1431" y="10452"/>
                    <a:pt x="1460" y="10452"/>
                  </a:cubicBezTo>
                  <a:cubicBezTo>
                    <a:pt x="1697" y="10452"/>
                    <a:pt x="1924" y="10377"/>
                    <a:pt x="2160" y="10360"/>
                  </a:cubicBezTo>
                  <a:lnTo>
                    <a:pt x="2267" y="10556"/>
                  </a:lnTo>
                  <a:lnTo>
                    <a:pt x="2267" y="10644"/>
                  </a:lnTo>
                  <a:cubicBezTo>
                    <a:pt x="1799" y="10583"/>
                    <a:pt x="1318" y="10594"/>
                    <a:pt x="861" y="10437"/>
                  </a:cubicBezTo>
                  <a:cubicBezTo>
                    <a:pt x="1303" y="9641"/>
                    <a:pt x="1952" y="9000"/>
                    <a:pt x="2529" y="8308"/>
                  </a:cubicBezTo>
                  <a:cubicBezTo>
                    <a:pt x="2567" y="8266"/>
                    <a:pt x="2605" y="8219"/>
                    <a:pt x="2640" y="8170"/>
                  </a:cubicBezTo>
                  <a:cubicBezTo>
                    <a:pt x="2840" y="8089"/>
                    <a:pt x="2947" y="7885"/>
                    <a:pt x="3074" y="7720"/>
                  </a:cubicBezTo>
                  <a:lnTo>
                    <a:pt x="3074" y="7708"/>
                  </a:lnTo>
                  <a:cubicBezTo>
                    <a:pt x="3074" y="7708"/>
                    <a:pt x="3074" y="7712"/>
                    <a:pt x="3082" y="7712"/>
                  </a:cubicBezTo>
                  <a:lnTo>
                    <a:pt x="3074" y="7712"/>
                  </a:lnTo>
                  <a:lnTo>
                    <a:pt x="3086" y="7720"/>
                  </a:lnTo>
                  <a:lnTo>
                    <a:pt x="3086" y="7712"/>
                  </a:lnTo>
                  <a:cubicBezTo>
                    <a:pt x="3090" y="7713"/>
                    <a:pt x="3094" y="7713"/>
                    <a:pt x="3098" y="7713"/>
                  </a:cubicBezTo>
                  <a:cubicBezTo>
                    <a:pt x="3151" y="7713"/>
                    <a:pt x="3198" y="7670"/>
                    <a:pt x="3201" y="7616"/>
                  </a:cubicBezTo>
                  <a:lnTo>
                    <a:pt x="3485" y="7316"/>
                  </a:lnTo>
                  <a:lnTo>
                    <a:pt x="3585" y="7309"/>
                  </a:lnTo>
                  <a:cubicBezTo>
                    <a:pt x="3585" y="7228"/>
                    <a:pt x="3562" y="7151"/>
                    <a:pt x="3516" y="7086"/>
                  </a:cubicBezTo>
                  <a:cubicBezTo>
                    <a:pt x="3566" y="7028"/>
                    <a:pt x="3624" y="6974"/>
                    <a:pt x="3678" y="6917"/>
                  </a:cubicBezTo>
                  <a:cubicBezTo>
                    <a:pt x="3681" y="6982"/>
                    <a:pt x="3704" y="7051"/>
                    <a:pt x="3743" y="7105"/>
                  </a:cubicBezTo>
                  <a:cubicBezTo>
                    <a:pt x="3754" y="7113"/>
                    <a:pt x="3766" y="7124"/>
                    <a:pt x="3777" y="7132"/>
                  </a:cubicBezTo>
                  <a:cubicBezTo>
                    <a:pt x="3781" y="7232"/>
                    <a:pt x="3881" y="7363"/>
                    <a:pt x="3697" y="7416"/>
                  </a:cubicBezTo>
                  <a:cubicBezTo>
                    <a:pt x="3601" y="7651"/>
                    <a:pt x="3397" y="7804"/>
                    <a:pt x="3266" y="8012"/>
                  </a:cubicBezTo>
                  <a:cubicBezTo>
                    <a:pt x="3236" y="8162"/>
                    <a:pt x="3093" y="8339"/>
                    <a:pt x="3370" y="8404"/>
                  </a:cubicBezTo>
                  <a:cubicBezTo>
                    <a:pt x="3478" y="8166"/>
                    <a:pt x="3624" y="7939"/>
                    <a:pt x="3793" y="7739"/>
                  </a:cubicBezTo>
                  <a:cubicBezTo>
                    <a:pt x="3935" y="7559"/>
                    <a:pt x="4085" y="7374"/>
                    <a:pt x="4104" y="7128"/>
                  </a:cubicBezTo>
                  <a:lnTo>
                    <a:pt x="4189" y="7021"/>
                  </a:lnTo>
                  <a:cubicBezTo>
                    <a:pt x="4292" y="6982"/>
                    <a:pt x="4315" y="6905"/>
                    <a:pt x="4296" y="6809"/>
                  </a:cubicBezTo>
                  <a:cubicBezTo>
                    <a:pt x="4431" y="6802"/>
                    <a:pt x="4485" y="6721"/>
                    <a:pt x="4473" y="6590"/>
                  </a:cubicBezTo>
                  <a:lnTo>
                    <a:pt x="4880" y="6287"/>
                  </a:lnTo>
                  <a:cubicBezTo>
                    <a:pt x="4953" y="6187"/>
                    <a:pt x="4907" y="6091"/>
                    <a:pt x="4880" y="5995"/>
                  </a:cubicBezTo>
                  <a:cubicBezTo>
                    <a:pt x="4869" y="5902"/>
                    <a:pt x="4969" y="5779"/>
                    <a:pt x="4803" y="5729"/>
                  </a:cubicBezTo>
                  <a:cubicBezTo>
                    <a:pt x="4792" y="5829"/>
                    <a:pt x="4723" y="5879"/>
                    <a:pt x="4631" y="5902"/>
                  </a:cubicBezTo>
                  <a:lnTo>
                    <a:pt x="4485" y="6202"/>
                  </a:lnTo>
                  <a:cubicBezTo>
                    <a:pt x="4465" y="6241"/>
                    <a:pt x="4438" y="6279"/>
                    <a:pt x="4415" y="6317"/>
                  </a:cubicBezTo>
                  <a:cubicBezTo>
                    <a:pt x="4412" y="6306"/>
                    <a:pt x="4400" y="6298"/>
                    <a:pt x="4388" y="6290"/>
                  </a:cubicBezTo>
                  <a:cubicBezTo>
                    <a:pt x="4358" y="6302"/>
                    <a:pt x="4331" y="6310"/>
                    <a:pt x="4300" y="6317"/>
                  </a:cubicBezTo>
                  <a:cubicBezTo>
                    <a:pt x="4235" y="6398"/>
                    <a:pt x="4166" y="6475"/>
                    <a:pt x="4100" y="6556"/>
                  </a:cubicBezTo>
                  <a:cubicBezTo>
                    <a:pt x="4085" y="6556"/>
                    <a:pt x="4070" y="6552"/>
                    <a:pt x="4054" y="6552"/>
                  </a:cubicBezTo>
                  <a:cubicBezTo>
                    <a:pt x="4043" y="6556"/>
                    <a:pt x="4023" y="6559"/>
                    <a:pt x="4008" y="6571"/>
                  </a:cubicBezTo>
                  <a:cubicBezTo>
                    <a:pt x="4089" y="6475"/>
                    <a:pt x="4166" y="6375"/>
                    <a:pt x="4239" y="6267"/>
                  </a:cubicBezTo>
                  <a:cubicBezTo>
                    <a:pt x="4331" y="6152"/>
                    <a:pt x="4435" y="6041"/>
                    <a:pt x="4546" y="5941"/>
                  </a:cubicBezTo>
                  <a:cubicBezTo>
                    <a:pt x="4650" y="5826"/>
                    <a:pt x="4773" y="5726"/>
                    <a:pt x="4869" y="5599"/>
                  </a:cubicBezTo>
                  <a:cubicBezTo>
                    <a:pt x="4907" y="5549"/>
                    <a:pt x="4930" y="5484"/>
                    <a:pt x="4934" y="5418"/>
                  </a:cubicBezTo>
                  <a:cubicBezTo>
                    <a:pt x="4946" y="5422"/>
                    <a:pt x="4959" y="5424"/>
                    <a:pt x="4973" y="5424"/>
                  </a:cubicBezTo>
                  <a:cubicBezTo>
                    <a:pt x="4986" y="5424"/>
                    <a:pt x="4999" y="5422"/>
                    <a:pt x="5011" y="5418"/>
                  </a:cubicBezTo>
                  <a:cubicBezTo>
                    <a:pt x="5026" y="5407"/>
                    <a:pt x="5046" y="5395"/>
                    <a:pt x="5061" y="5384"/>
                  </a:cubicBezTo>
                  <a:lnTo>
                    <a:pt x="5122" y="5395"/>
                  </a:lnTo>
                  <a:cubicBezTo>
                    <a:pt x="5042" y="5587"/>
                    <a:pt x="4953" y="5779"/>
                    <a:pt x="4988" y="5995"/>
                  </a:cubicBezTo>
                  <a:cubicBezTo>
                    <a:pt x="5122" y="5883"/>
                    <a:pt x="5088" y="5653"/>
                    <a:pt x="5280" y="5580"/>
                  </a:cubicBezTo>
                  <a:cubicBezTo>
                    <a:pt x="5311" y="5572"/>
                    <a:pt x="5330" y="5541"/>
                    <a:pt x="5322" y="5510"/>
                  </a:cubicBezTo>
                  <a:lnTo>
                    <a:pt x="5322" y="5510"/>
                  </a:lnTo>
                  <a:cubicBezTo>
                    <a:pt x="5338" y="5514"/>
                    <a:pt x="5349" y="5518"/>
                    <a:pt x="5361" y="5522"/>
                  </a:cubicBezTo>
                  <a:cubicBezTo>
                    <a:pt x="5388" y="5530"/>
                    <a:pt x="5414" y="5530"/>
                    <a:pt x="5438" y="5530"/>
                  </a:cubicBezTo>
                  <a:cubicBezTo>
                    <a:pt x="5391" y="5560"/>
                    <a:pt x="5349" y="5599"/>
                    <a:pt x="5388" y="5683"/>
                  </a:cubicBezTo>
                  <a:cubicBezTo>
                    <a:pt x="5399" y="5733"/>
                    <a:pt x="5438" y="5779"/>
                    <a:pt x="5491" y="5787"/>
                  </a:cubicBezTo>
                  <a:cubicBezTo>
                    <a:pt x="5695" y="5614"/>
                    <a:pt x="5945" y="5503"/>
                    <a:pt x="6102" y="5284"/>
                  </a:cubicBezTo>
                  <a:cubicBezTo>
                    <a:pt x="6056" y="5230"/>
                    <a:pt x="5986" y="5206"/>
                    <a:pt x="5921" y="5206"/>
                  </a:cubicBezTo>
                  <a:cubicBezTo>
                    <a:pt x="5916" y="5206"/>
                    <a:pt x="5911" y="5207"/>
                    <a:pt x="5906" y="5207"/>
                  </a:cubicBezTo>
                  <a:cubicBezTo>
                    <a:pt x="5833" y="5222"/>
                    <a:pt x="5772" y="5253"/>
                    <a:pt x="5714" y="5303"/>
                  </a:cubicBezTo>
                  <a:cubicBezTo>
                    <a:pt x="5726" y="5264"/>
                    <a:pt x="5733" y="5226"/>
                    <a:pt x="5726" y="5188"/>
                  </a:cubicBezTo>
                  <a:lnTo>
                    <a:pt x="5726" y="5188"/>
                  </a:lnTo>
                  <a:cubicBezTo>
                    <a:pt x="5733" y="5189"/>
                    <a:pt x="5740" y="5189"/>
                    <a:pt x="5746" y="5189"/>
                  </a:cubicBezTo>
                  <a:cubicBezTo>
                    <a:pt x="5790" y="5189"/>
                    <a:pt x="5810" y="5165"/>
                    <a:pt x="5810" y="5115"/>
                  </a:cubicBezTo>
                  <a:cubicBezTo>
                    <a:pt x="5818" y="5115"/>
                    <a:pt x="5822" y="5118"/>
                    <a:pt x="5833" y="5118"/>
                  </a:cubicBezTo>
                  <a:cubicBezTo>
                    <a:pt x="5918" y="5118"/>
                    <a:pt x="6002" y="5088"/>
                    <a:pt x="6064" y="5030"/>
                  </a:cubicBezTo>
                  <a:cubicBezTo>
                    <a:pt x="6072" y="5011"/>
                    <a:pt x="6087" y="4996"/>
                    <a:pt x="6098" y="4976"/>
                  </a:cubicBezTo>
                  <a:lnTo>
                    <a:pt x="6183" y="4761"/>
                  </a:lnTo>
                  <a:cubicBezTo>
                    <a:pt x="6198" y="4561"/>
                    <a:pt x="6417" y="4569"/>
                    <a:pt x="6502" y="4438"/>
                  </a:cubicBezTo>
                  <a:cubicBezTo>
                    <a:pt x="6713" y="4361"/>
                    <a:pt x="6832" y="4169"/>
                    <a:pt x="7009" y="4043"/>
                  </a:cubicBezTo>
                  <a:cubicBezTo>
                    <a:pt x="7201" y="3850"/>
                    <a:pt x="7451" y="3727"/>
                    <a:pt x="7647" y="3462"/>
                  </a:cubicBezTo>
                  <a:cubicBezTo>
                    <a:pt x="7614" y="3458"/>
                    <a:pt x="7583" y="3456"/>
                    <a:pt x="7554" y="3456"/>
                  </a:cubicBezTo>
                  <a:cubicBezTo>
                    <a:pt x="7289" y="3456"/>
                    <a:pt x="7161" y="3631"/>
                    <a:pt x="7009" y="3762"/>
                  </a:cubicBezTo>
                  <a:cubicBezTo>
                    <a:pt x="6740" y="3770"/>
                    <a:pt x="6683" y="4069"/>
                    <a:pt x="6475" y="4154"/>
                  </a:cubicBezTo>
                  <a:cubicBezTo>
                    <a:pt x="6487" y="4231"/>
                    <a:pt x="6494" y="4308"/>
                    <a:pt x="6506" y="4388"/>
                  </a:cubicBezTo>
                  <a:lnTo>
                    <a:pt x="6502" y="4388"/>
                  </a:lnTo>
                  <a:cubicBezTo>
                    <a:pt x="6456" y="4367"/>
                    <a:pt x="6414" y="4358"/>
                    <a:pt x="6374" y="4358"/>
                  </a:cubicBezTo>
                  <a:cubicBezTo>
                    <a:pt x="6223" y="4358"/>
                    <a:pt x="6112" y="4490"/>
                    <a:pt x="5987" y="4557"/>
                  </a:cubicBezTo>
                  <a:lnTo>
                    <a:pt x="5622" y="4992"/>
                  </a:lnTo>
                  <a:cubicBezTo>
                    <a:pt x="5610" y="5015"/>
                    <a:pt x="5599" y="5038"/>
                    <a:pt x="5587" y="5061"/>
                  </a:cubicBezTo>
                  <a:lnTo>
                    <a:pt x="5395" y="5092"/>
                  </a:lnTo>
                  <a:cubicBezTo>
                    <a:pt x="5376" y="5099"/>
                    <a:pt x="5361" y="5111"/>
                    <a:pt x="5349" y="5118"/>
                  </a:cubicBezTo>
                  <a:lnTo>
                    <a:pt x="5487" y="4992"/>
                  </a:lnTo>
                  <a:cubicBezTo>
                    <a:pt x="5756" y="4730"/>
                    <a:pt x="6010" y="4458"/>
                    <a:pt x="6283" y="4208"/>
                  </a:cubicBezTo>
                  <a:cubicBezTo>
                    <a:pt x="6963" y="3689"/>
                    <a:pt x="7470" y="2978"/>
                    <a:pt x="8200" y="2525"/>
                  </a:cubicBezTo>
                  <a:cubicBezTo>
                    <a:pt x="8293" y="2475"/>
                    <a:pt x="8354" y="2386"/>
                    <a:pt x="8369" y="2286"/>
                  </a:cubicBezTo>
                  <a:cubicBezTo>
                    <a:pt x="8380" y="2289"/>
                    <a:pt x="8393" y="2292"/>
                    <a:pt x="8404" y="2292"/>
                  </a:cubicBezTo>
                  <a:cubicBezTo>
                    <a:pt x="8408" y="2292"/>
                    <a:pt x="8412" y="2291"/>
                    <a:pt x="8416" y="2290"/>
                  </a:cubicBezTo>
                  <a:cubicBezTo>
                    <a:pt x="8469" y="2275"/>
                    <a:pt x="8519" y="2256"/>
                    <a:pt x="8565" y="2229"/>
                  </a:cubicBezTo>
                  <a:cubicBezTo>
                    <a:pt x="8600" y="2213"/>
                    <a:pt x="8627" y="2198"/>
                    <a:pt x="8658" y="2179"/>
                  </a:cubicBezTo>
                  <a:cubicBezTo>
                    <a:pt x="8700" y="2152"/>
                    <a:pt x="8738" y="2117"/>
                    <a:pt x="8777" y="2083"/>
                  </a:cubicBezTo>
                  <a:cubicBezTo>
                    <a:pt x="8807" y="2060"/>
                    <a:pt x="8831" y="2041"/>
                    <a:pt x="8854" y="2017"/>
                  </a:cubicBezTo>
                  <a:cubicBezTo>
                    <a:pt x="8869" y="2006"/>
                    <a:pt x="8884" y="1998"/>
                    <a:pt x="8896" y="1983"/>
                  </a:cubicBezTo>
                  <a:cubicBezTo>
                    <a:pt x="8927" y="1964"/>
                    <a:pt x="8961" y="1944"/>
                    <a:pt x="8988" y="1929"/>
                  </a:cubicBezTo>
                  <a:cubicBezTo>
                    <a:pt x="9023" y="1918"/>
                    <a:pt x="9057" y="1898"/>
                    <a:pt x="9084" y="1879"/>
                  </a:cubicBezTo>
                  <a:cubicBezTo>
                    <a:pt x="9119" y="1860"/>
                    <a:pt x="9146" y="1833"/>
                    <a:pt x="9180" y="1810"/>
                  </a:cubicBezTo>
                  <a:cubicBezTo>
                    <a:pt x="9196" y="1802"/>
                    <a:pt x="9215" y="1791"/>
                    <a:pt x="9230" y="1775"/>
                  </a:cubicBezTo>
                  <a:cubicBezTo>
                    <a:pt x="9234" y="1775"/>
                    <a:pt x="9234" y="1772"/>
                    <a:pt x="9238" y="1772"/>
                  </a:cubicBezTo>
                  <a:lnTo>
                    <a:pt x="9234" y="1948"/>
                  </a:lnTo>
                  <a:lnTo>
                    <a:pt x="9215" y="1941"/>
                  </a:lnTo>
                  <a:cubicBezTo>
                    <a:pt x="9203" y="1941"/>
                    <a:pt x="9196" y="1956"/>
                    <a:pt x="9192" y="1979"/>
                  </a:cubicBezTo>
                  <a:cubicBezTo>
                    <a:pt x="9192" y="1983"/>
                    <a:pt x="9192" y="1994"/>
                    <a:pt x="9196" y="1998"/>
                  </a:cubicBezTo>
                  <a:cubicBezTo>
                    <a:pt x="9180" y="1995"/>
                    <a:pt x="9164" y="1994"/>
                    <a:pt x="9148" y="1994"/>
                  </a:cubicBezTo>
                  <a:cubicBezTo>
                    <a:pt x="9107" y="1994"/>
                    <a:pt x="9066" y="2004"/>
                    <a:pt x="9027" y="2017"/>
                  </a:cubicBezTo>
                  <a:lnTo>
                    <a:pt x="9000" y="2041"/>
                  </a:lnTo>
                  <a:cubicBezTo>
                    <a:pt x="8984" y="2075"/>
                    <a:pt x="8961" y="2102"/>
                    <a:pt x="8923" y="2117"/>
                  </a:cubicBezTo>
                  <a:cubicBezTo>
                    <a:pt x="8915" y="2152"/>
                    <a:pt x="8911" y="2187"/>
                    <a:pt x="8907" y="2213"/>
                  </a:cubicBezTo>
                  <a:lnTo>
                    <a:pt x="8723" y="2248"/>
                  </a:lnTo>
                  <a:lnTo>
                    <a:pt x="8719" y="2248"/>
                  </a:lnTo>
                  <a:cubicBezTo>
                    <a:pt x="8685" y="2275"/>
                    <a:pt x="8654" y="2306"/>
                    <a:pt x="8619" y="2340"/>
                  </a:cubicBezTo>
                  <a:lnTo>
                    <a:pt x="8615" y="2344"/>
                  </a:lnTo>
                  <a:cubicBezTo>
                    <a:pt x="8539" y="2398"/>
                    <a:pt x="8473" y="2463"/>
                    <a:pt x="8408" y="2517"/>
                  </a:cubicBezTo>
                  <a:lnTo>
                    <a:pt x="8412" y="2552"/>
                  </a:lnTo>
                  <a:cubicBezTo>
                    <a:pt x="7928" y="2963"/>
                    <a:pt x="7739" y="3512"/>
                    <a:pt x="7908" y="4058"/>
                  </a:cubicBezTo>
                  <a:cubicBezTo>
                    <a:pt x="7916" y="4212"/>
                    <a:pt x="7989" y="4358"/>
                    <a:pt x="8104" y="4461"/>
                  </a:cubicBezTo>
                  <a:lnTo>
                    <a:pt x="8135" y="4557"/>
                  </a:lnTo>
                  <a:cubicBezTo>
                    <a:pt x="8143" y="4669"/>
                    <a:pt x="8193" y="4746"/>
                    <a:pt x="8312" y="4761"/>
                  </a:cubicBezTo>
                  <a:cubicBezTo>
                    <a:pt x="8442" y="5003"/>
                    <a:pt x="8677" y="5049"/>
                    <a:pt x="8923" y="5072"/>
                  </a:cubicBezTo>
                  <a:cubicBezTo>
                    <a:pt x="8988" y="5195"/>
                    <a:pt x="9126" y="5203"/>
                    <a:pt x="9234" y="5253"/>
                  </a:cubicBezTo>
                  <a:lnTo>
                    <a:pt x="9426" y="5291"/>
                  </a:lnTo>
                  <a:cubicBezTo>
                    <a:pt x="9603" y="5541"/>
                    <a:pt x="9891" y="5495"/>
                    <a:pt x="10137" y="5560"/>
                  </a:cubicBezTo>
                  <a:cubicBezTo>
                    <a:pt x="10157" y="5577"/>
                    <a:pt x="10183" y="5588"/>
                    <a:pt x="10207" y="5588"/>
                  </a:cubicBezTo>
                  <a:cubicBezTo>
                    <a:pt x="10211" y="5588"/>
                    <a:pt x="10214" y="5588"/>
                    <a:pt x="10218" y="5587"/>
                  </a:cubicBezTo>
                  <a:lnTo>
                    <a:pt x="10333" y="5664"/>
                  </a:lnTo>
                  <a:lnTo>
                    <a:pt x="10352" y="5672"/>
                  </a:lnTo>
                  <a:cubicBezTo>
                    <a:pt x="10537" y="5768"/>
                    <a:pt x="10733" y="5829"/>
                    <a:pt x="10940" y="5849"/>
                  </a:cubicBezTo>
                  <a:lnTo>
                    <a:pt x="11444" y="5983"/>
                  </a:lnTo>
                  <a:cubicBezTo>
                    <a:pt x="11460" y="5997"/>
                    <a:pt x="11483" y="6007"/>
                    <a:pt x="11507" y="6007"/>
                  </a:cubicBezTo>
                  <a:cubicBezTo>
                    <a:pt x="11517" y="6007"/>
                    <a:pt x="11526" y="6005"/>
                    <a:pt x="11536" y="6002"/>
                  </a:cubicBezTo>
                  <a:cubicBezTo>
                    <a:pt x="11785" y="6059"/>
                    <a:pt x="12036" y="6092"/>
                    <a:pt x="12288" y="6092"/>
                  </a:cubicBezTo>
                  <a:cubicBezTo>
                    <a:pt x="12495" y="6092"/>
                    <a:pt x="12702" y="6070"/>
                    <a:pt x="12908" y="6021"/>
                  </a:cubicBezTo>
                  <a:cubicBezTo>
                    <a:pt x="12917" y="6023"/>
                    <a:pt x="12927" y="6023"/>
                    <a:pt x="12937" y="6023"/>
                  </a:cubicBezTo>
                  <a:cubicBezTo>
                    <a:pt x="12986" y="6023"/>
                    <a:pt x="13035" y="6008"/>
                    <a:pt x="13077" y="5979"/>
                  </a:cubicBezTo>
                  <a:cubicBezTo>
                    <a:pt x="13153" y="6011"/>
                    <a:pt x="13230" y="6022"/>
                    <a:pt x="13307" y="6022"/>
                  </a:cubicBezTo>
                  <a:cubicBezTo>
                    <a:pt x="13462" y="6022"/>
                    <a:pt x="13618" y="5978"/>
                    <a:pt x="13772" y="5975"/>
                  </a:cubicBezTo>
                  <a:lnTo>
                    <a:pt x="13880" y="5979"/>
                  </a:lnTo>
                  <a:lnTo>
                    <a:pt x="14468" y="5956"/>
                  </a:lnTo>
                  <a:cubicBezTo>
                    <a:pt x="14475" y="5933"/>
                    <a:pt x="14483" y="5914"/>
                    <a:pt x="14495" y="5895"/>
                  </a:cubicBezTo>
                  <a:lnTo>
                    <a:pt x="14787" y="5860"/>
                  </a:lnTo>
                  <a:cubicBezTo>
                    <a:pt x="14812" y="5865"/>
                    <a:pt x="14836" y="5867"/>
                    <a:pt x="14860" y="5867"/>
                  </a:cubicBezTo>
                  <a:cubicBezTo>
                    <a:pt x="15010" y="5867"/>
                    <a:pt x="15145" y="5786"/>
                    <a:pt x="15294" y="5779"/>
                  </a:cubicBezTo>
                  <a:lnTo>
                    <a:pt x="15494" y="5875"/>
                  </a:lnTo>
                  <a:cubicBezTo>
                    <a:pt x="15524" y="5841"/>
                    <a:pt x="15559" y="5802"/>
                    <a:pt x="15582" y="5764"/>
                  </a:cubicBezTo>
                  <a:cubicBezTo>
                    <a:pt x="15514" y="5631"/>
                    <a:pt x="15460" y="5568"/>
                    <a:pt x="15369" y="5568"/>
                  </a:cubicBezTo>
                  <a:cubicBezTo>
                    <a:pt x="15300" y="5568"/>
                    <a:pt x="15209" y="5604"/>
                    <a:pt x="15075" y="5672"/>
                  </a:cubicBezTo>
                  <a:lnTo>
                    <a:pt x="14871" y="5687"/>
                  </a:lnTo>
                  <a:lnTo>
                    <a:pt x="14487" y="5687"/>
                  </a:lnTo>
                  <a:cubicBezTo>
                    <a:pt x="14467" y="5683"/>
                    <a:pt x="14448" y="5681"/>
                    <a:pt x="14429" y="5681"/>
                  </a:cubicBezTo>
                  <a:cubicBezTo>
                    <a:pt x="14293" y="5681"/>
                    <a:pt x="14174" y="5786"/>
                    <a:pt x="14040" y="5786"/>
                  </a:cubicBezTo>
                  <a:cubicBezTo>
                    <a:pt x="14021" y="5786"/>
                    <a:pt x="14003" y="5784"/>
                    <a:pt x="13984" y="5779"/>
                  </a:cubicBezTo>
                  <a:cubicBezTo>
                    <a:pt x="13908" y="5708"/>
                    <a:pt x="13832" y="5681"/>
                    <a:pt x="13756" y="5681"/>
                  </a:cubicBezTo>
                  <a:cubicBezTo>
                    <a:pt x="13661" y="5681"/>
                    <a:pt x="13565" y="5723"/>
                    <a:pt x="13469" y="5772"/>
                  </a:cubicBezTo>
                  <a:lnTo>
                    <a:pt x="13461" y="5779"/>
                  </a:lnTo>
                  <a:cubicBezTo>
                    <a:pt x="13366" y="5760"/>
                    <a:pt x="13271" y="5751"/>
                    <a:pt x="13175" y="5751"/>
                  </a:cubicBezTo>
                  <a:cubicBezTo>
                    <a:pt x="13038" y="5751"/>
                    <a:pt x="12901" y="5770"/>
                    <a:pt x="12765" y="5806"/>
                  </a:cubicBezTo>
                  <a:cubicBezTo>
                    <a:pt x="12708" y="5783"/>
                    <a:pt x="12644" y="5771"/>
                    <a:pt x="12581" y="5771"/>
                  </a:cubicBezTo>
                  <a:cubicBezTo>
                    <a:pt x="12539" y="5771"/>
                    <a:pt x="12498" y="5776"/>
                    <a:pt x="12458" y="5787"/>
                  </a:cubicBezTo>
                  <a:cubicBezTo>
                    <a:pt x="12439" y="5768"/>
                    <a:pt x="12408" y="5760"/>
                    <a:pt x="12381" y="5760"/>
                  </a:cubicBezTo>
                  <a:cubicBezTo>
                    <a:pt x="12303" y="5711"/>
                    <a:pt x="12226" y="5683"/>
                    <a:pt x="12149" y="5683"/>
                  </a:cubicBezTo>
                  <a:cubicBezTo>
                    <a:pt x="12082" y="5683"/>
                    <a:pt x="12015" y="5704"/>
                    <a:pt x="11947" y="5752"/>
                  </a:cubicBezTo>
                  <a:lnTo>
                    <a:pt x="11563" y="5760"/>
                  </a:lnTo>
                  <a:lnTo>
                    <a:pt x="11451" y="5664"/>
                  </a:lnTo>
                  <a:cubicBezTo>
                    <a:pt x="11159" y="5618"/>
                    <a:pt x="11497" y="5368"/>
                    <a:pt x="11328" y="5284"/>
                  </a:cubicBezTo>
                  <a:cubicBezTo>
                    <a:pt x="11313" y="5278"/>
                    <a:pt x="11299" y="5275"/>
                    <a:pt x="11286" y="5275"/>
                  </a:cubicBezTo>
                  <a:cubicBezTo>
                    <a:pt x="11274" y="5275"/>
                    <a:pt x="11261" y="5278"/>
                    <a:pt x="11248" y="5284"/>
                  </a:cubicBezTo>
                  <a:cubicBezTo>
                    <a:pt x="11216" y="5263"/>
                    <a:pt x="11179" y="5253"/>
                    <a:pt x="11141" y="5253"/>
                  </a:cubicBezTo>
                  <a:cubicBezTo>
                    <a:pt x="11110" y="5253"/>
                    <a:pt x="11078" y="5260"/>
                    <a:pt x="11048" y="5272"/>
                  </a:cubicBezTo>
                  <a:cubicBezTo>
                    <a:pt x="10663" y="5053"/>
                    <a:pt x="10637" y="4953"/>
                    <a:pt x="10867" y="4665"/>
                  </a:cubicBezTo>
                  <a:cubicBezTo>
                    <a:pt x="10944" y="4519"/>
                    <a:pt x="10982" y="4346"/>
                    <a:pt x="11159" y="4281"/>
                  </a:cubicBezTo>
                  <a:lnTo>
                    <a:pt x="11447" y="4150"/>
                  </a:lnTo>
                  <a:cubicBezTo>
                    <a:pt x="11488" y="4143"/>
                    <a:pt x="11529" y="4141"/>
                    <a:pt x="11570" y="4141"/>
                  </a:cubicBezTo>
                  <a:cubicBezTo>
                    <a:pt x="11624" y="4141"/>
                    <a:pt x="11677" y="4144"/>
                    <a:pt x="11731" y="4144"/>
                  </a:cubicBezTo>
                  <a:cubicBezTo>
                    <a:pt x="11816" y="4144"/>
                    <a:pt x="11900" y="4136"/>
                    <a:pt x="11982" y="4092"/>
                  </a:cubicBezTo>
                  <a:cubicBezTo>
                    <a:pt x="12006" y="4078"/>
                    <a:pt x="12029" y="4073"/>
                    <a:pt x="12052" y="4073"/>
                  </a:cubicBezTo>
                  <a:cubicBezTo>
                    <a:pt x="12124" y="4073"/>
                    <a:pt x="12188" y="4130"/>
                    <a:pt x="12247" y="4173"/>
                  </a:cubicBezTo>
                  <a:cubicBezTo>
                    <a:pt x="12412" y="4173"/>
                    <a:pt x="12431" y="4096"/>
                    <a:pt x="12347" y="3973"/>
                  </a:cubicBezTo>
                  <a:lnTo>
                    <a:pt x="11835" y="3866"/>
                  </a:lnTo>
                  <a:cubicBezTo>
                    <a:pt x="11812" y="3858"/>
                    <a:pt x="11789" y="3847"/>
                    <a:pt x="11766" y="3847"/>
                  </a:cubicBezTo>
                  <a:cubicBezTo>
                    <a:pt x="11699" y="3771"/>
                    <a:pt x="11642" y="3744"/>
                    <a:pt x="11591" y="3744"/>
                  </a:cubicBezTo>
                  <a:cubicBezTo>
                    <a:pt x="11461" y="3744"/>
                    <a:pt x="11373" y="3929"/>
                    <a:pt x="11251" y="3962"/>
                  </a:cubicBezTo>
                  <a:cubicBezTo>
                    <a:pt x="11164" y="3965"/>
                    <a:pt x="11077" y="3966"/>
                    <a:pt x="10990" y="3966"/>
                  </a:cubicBezTo>
                  <a:cubicBezTo>
                    <a:pt x="10612" y="3966"/>
                    <a:pt x="10234" y="3935"/>
                    <a:pt x="9868" y="3835"/>
                  </a:cubicBezTo>
                  <a:cubicBezTo>
                    <a:pt x="9776" y="3712"/>
                    <a:pt x="9641" y="3616"/>
                    <a:pt x="9618" y="3455"/>
                  </a:cubicBezTo>
                  <a:cubicBezTo>
                    <a:pt x="9512" y="3385"/>
                    <a:pt x="9683" y="3146"/>
                    <a:pt x="9462" y="3146"/>
                  </a:cubicBezTo>
                  <a:cubicBezTo>
                    <a:pt x="9452" y="3146"/>
                    <a:pt x="9441" y="3146"/>
                    <a:pt x="9430" y="3147"/>
                  </a:cubicBezTo>
                  <a:cubicBezTo>
                    <a:pt x="9269" y="3151"/>
                    <a:pt x="9096" y="3147"/>
                    <a:pt x="9011" y="3339"/>
                  </a:cubicBezTo>
                  <a:lnTo>
                    <a:pt x="8911" y="3455"/>
                  </a:lnTo>
                  <a:cubicBezTo>
                    <a:pt x="8838" y="3551"/>
                    <a:pt x="8954" y="3689"/>
                    <a:pt x="8834" y="3770"/>
                  </a:cubicBezTo>
                  <a:lnTo>
                    <a:pt x="8834" y="3943"/>
                  </a:lnTo>
                  <a:cubicBezTo>
                    <a:pt x="8884" y="4008"/>
                    <a:pt x="8873" y="4089"/>
                    <a:pt x="8896" y="4158"/>
                  </a:cubicBezTo>
                  <a:cubicBezTo>
                    <a:pt x="8934" y="4227"/>
                    <a:pt x="8934" y="4304"/>
                    <a:pt x="8904" y="4373"/>
                  </a:cubicBezTo>
                  <a:cubicBezTo>
                    <a:pt x="8904" y="4411"/>
                    <a:pt x="8930" y="4438"/>
                    <a:pt x="8965" y="4446"/>
                  </a:cubicBezTo>
                  <a:lnTo>
                    <a:pt x="9146" y="4565"/>
                  </a:lnTo>
                  <a:cubicBezTo>
                    <a:pt x="9246" y="4652"/>
                    <a:pt x="9359" y="4684"/>
                    <a:pt x="9472" y="4684"/>
                  </a:cubicBezTo>
                  <a:cubicBezTo>
                    <a:pt x="9549" y="4684"/>
                    <a:pt x="9626" y="4669"/>
                    <a:pt x="9699" y="4646"/>
                  </a:cubicBezTo>
                  <a:cubicBezTo>
                    <a:pt x="9741" y="4631"/>
                    <a:pt x="9778" y="4625"/>
                    <a:pt x="9812" y="4625"/>
                  </a:cubicBezTo>
                  <a:cubicBezTo>
                    <a:pt x="9886" y="4625"/>
                    <a:pt x="9948" y="4653"/>
                    <a:pt x="10022" y="4684"/>
                  </a:cubicBezTo>
                  <a:cubicBezTo>
                    <a:pt x="10063" y="4722"/>
                    <a:pt x="10103" y="4735"/>
                    <a:pt x="10141" y="4735"/>
                  </a:cubicBezTo>
                  <a:cubicBezTo>
                    <a:pt x="10210" y="4735"/>
                    <a:pt x="10276" y="4692"/>
                    <a:pt x="10345" y="4665"/>
                  </a:cubicBezTo>
                  <a:cubicBezTo>
                    <a:pt x="10356" y="4711"/>
                    <a:pt x="10402" y="4750"/>
                    <a:pt x="10448" y="4757"/>
                  </a:cubicBezTo>
                  <a:cubicBezTo>
                    <a:pt x="10479" y="4980"/>
                    <a:pt x="10506" y="5207"/>
                    <a:pt x="10529" y="5434"/>
                  </a:cubicBezTo>
                  <a:cubicBezTo>
                    <a:pt x="10502" y="5437"/>
                    <a:pt x="10479" y="5441"/>
                    <a:pt x="10448" y="5453"/>
                  </a:cubicBezTo>
                  <a:lnTo>
                    <a:pt x="10448" y="5457"/>
                  </a:lnTo>
                  <a:cubicBezTo>
                    <a:pt x="10406" y="5387"/>
                    <a:pt x="10333" y="5345"/>
                    <a:pt x="10252" y="5345"/>
                  </a:cubicBezTo>
                  <a:lnTo>
                    <a:pt x="10248" y="5337"/>
                  </a:lnTo>
                  <a:cubicBezTo>
                    <a:pt x="9830" y="5126"/>
                    <a:pt x="9365" y="5034"/>
                    <a:pt x="8930" y="4853"/>
                  </a:cubicBezTo>
                  <a:lnTo>
                    <a:pt x="8346" y="4434"/>
                  </a:lnTo>
                  <a:cubicBezTo>
                    <a:pt x="8270" y="4239"/>
                    <a:pt x="8239" y="4027"/>
                    <a:pt x="8116" y="3854"/>
                  </a:cubicBezTo>
                  <a:cubicBezTo>
                    <a:pt x="8066" y="3405"/>
                    <a:pt x="8358" y="3105"/>
                    <a:pt x="8558" y="2751"/>
                  </a:cubicBezTo>
                  <a:cubicBezTo>
                    <a:pt x="8642" y="2709"/>
                    <a:pt x="8715" y="2636"/>
                    <a:pt x="8750" y="2540"/>
                  </a:cubicBezTo>
                  <a:cubicBezTo>
                    <a:pt x="8761" y="2498"/>
                    <a:pt x="8792" y="2471"/>
                    <a:pt x="8834" y="2452"/>
                  </a:cubicBezTo>
                  <a:lnTo>
                    <a:pt x="8831" y="2421"/>
                  </a:lnTo>
                  <a:lnTo>
                    <a:pt x="8831" y="2421"/>
                  </a:lnTo>
                  <a:cubicBezTo>
                    <a:pt x="8836" y="2422"/>
                    <a:pt x="8841" y="2422"/>
                    <a:pt x="8847" y="2422"/>
                  </a:cubicBezTo>
                  <a:cubicBezTo>
                    <a:pt x="8859" y="2422"/>
                    <a:pt x="8872" y="2420"/>
                    <a:pt x="8883" y="2416"/>
                  </a:cubicBezTo>
                  <a:lnTo>
                    <a:pt x="8883" y="2416"/>
                  </a:lnTo>
                  <a:cubicBezTo>
                    <a:pt x="8870" y="2429"/>
                    <a:pt x="8858" y="2443"/>
                    <a:pt x="8846" y="2456"/>
                  </a:cubicBezTo>
                  <a:lnTo>
                    <a:pt x="8954" y="2379"/>
                  </a:lnTo>
                  <a:lnTo>
                    <a:pt x="8954" y="2379"/>
                  </a:lnTo>
                  <a:cubicBezTo>
                    <a:pt x="8945" y="2379"/>
                    <a:pt x="8936" y="2381"/>
                    <a:pt x="8929" y="2384"/>
                  </a:cubicBezTo>
                  <a:lnTo>
                    <a:pt x="8929" y="2384"/>
                  </a:lnTo>
                  <a:cubicBezTo>
                    <a:pt x="8917" y="2399"/>
                    <a:pt x="8901" y="2410"/>
                    <a:pt x="8883" y="2416"/>
                  </a:cubicBezTo>
                  <a:lnTo>
                    <a:pt x="8883" y="2416"/>
                  </a:lnTo>
                  <a:cubicBezTo>
                    <a:pt x="8896" y="2403"/>
                    <a:pt x="8911" y="2391"/>
                    <a:pt x="8929" y="2384"/>
                  </a:cubicBezTo>
                  <a:lnTo>
                    <a:pt x="8929" y="2384"/>
                  </a:lnTo>
                  <a:cubicBezTo>
                    <a:pt x="8938" y="2373"/>
                    <a:pt x="8945" y="2359"/>
                    <a:pt x="8950" y="2344"/>
                  </a:cubicBezTo>
                  <a:lnTo>
                    <a:pt x="8950" y="2348"/>
                  </a:lnTo>
                  <a:cubicBezTo>
                    <a:pt x="9076" y="2283"/>
                    <a:pt x="9199" y="2221"/>
                    <a:pt x="9249" y="2067"/>
                  </a:cubicBezTo>
                  <a:cubicBezTo>
                    <a:pt x="9280" y="2060"/>
                    <a:pt x="9311" y="2041"/>
                    <a:pt x="9330" y="2014"/>
                  </a:cubicBezTo>
                  <a:lnTo>
                    <a:pt x="9868" y="1745"/>
                  </a:lnTo>
                  <a:cubicBezTo>
                    <a:pt x="9945" y="1733"/>
                    <a:pt x="10022" y="1722"/>
                    <a:pt x="10068" y="1652"/>
                  </a:cubicBezTo>
                  <a:lnTo>
                    <a:pt x="10544" y="1514"/>
                  </a:lnTo>
                  <a:cubicBezTo>
                    <a:pt x="10560" y="1514"/>
                    <a:pt x="10575" y="1503"/>
                    <a:pt x="10583" y="1495"/>
                  </a:cubicBezTo>
                  <a:cubicBezTo>
                    <a:pt x="10594" y="1483"/>
                    <a:pt x="10587" y="1468"/>
                    <a:pt x="10579" y="1456"/>
                  </a:cubicBezTo>
                  <a:lnTo>
                    <a:pt x="10579" y="1456"/>
                  </a:lnTo>
                  <a:cubicBezTo>
                    <a:pt x="10601" y="1464"/>
                    <a:pt x="10623" y="1467"/>
                    <a:pt x="10645" y="1467"/>
                  </a:cubicBezTo>
                  <a:cubicBezTo>
                    <a:pt x="10682" y="1467"/>
                    <a:pt x="10718" y="1458"/>
                    <a:pt x="10752" y="1441"/>
                  </a:cubicBezTo>
                  <a:cubicBezTo>
                    <a:pt x="10886" y="1399"/>
                    <a:pt x="11055" y="1445"/>
                    <a:pt x="11152" y="1303"/>
                  </a:cubicBezTo>
                  <a:cubicBezTo>
                    <a:pt x="11208" y="1323"/>
                    <a:pt x="11266" y="1331"/>
                    <a:pt x="11325" y="1331"/>
                  </a:cubicBezTo>
                  <a:cubicBezTo>
                    <a:pt x="11399" y="1331"/>
                    <a:pt x="11473" y="1319"/>
                    <a:pt x="11547" y="1307"/>
                  </a:cubicBezTo>
                  <a:cubicBezTo>
                    <a:pt x="11494" y="1203"/>
                    <a:pt x="11431" y="1161"/>
                    <a:pt x="11364" y="1161"/>
                  </a:cubicBezTo>
                  <a:cubicBezTo>
                    <a:pt x="11298" y="1161"/>
                    <a:pt x="11226" y="1203"/>
                    <a:pt x="11155" y="1268"/>
                  </a:cubicBezTo>
                  <a:cubicBezTo>
                    <a:pt x="11083" y="1228"/>
                    <a:pt x="11014" y="1213"/>
                    <a:pt x="10946" y="1213"/>
                  </a:cubicBezTo>
                  <a:cubicBezTo>
                    <a:pt x="10811" y="1213"/>
                    <a:pt x="10681" y="1275"/>
                    <a:pt x="10548" y="1333"/>
                  </a:cubicBezTo>
                  <a:cubicBezTo>
                    <a:pt x="10533" y="1332"/>
                    <a:pt x="10517" y="1331"/>
                    <a:pt x="10501" y="1331"/>
                  </a:cubicBezTo>
                  <a:cubicBezTo>
                    <a:pt x="10412" y="1331"/>
                    <a:pt x="10320" y="1359"/>
                    <a:pt x="10248" y="1418"/>
                  </a:cubicBezTo>
                  <a:lnTo>
                    <a:pt x="9837" y="1506"/>
                  </a:lnTo>
                  <a:cubicBezTo>
                    <a:pt x="9810" y="1522"/>
                    <a:pt x="9780" y="1537"/>
                    <a:pt x="9749" y="1545"/>
                  </a:cubicBezTo>
                  <a:cubicBezTo>
                    <a:pt x="9741" y="1572"/>
                    <a:pt x="9737" y="1595"/>
                    <a:pt x="9730" y="1614"/>
                  </a:cubicBezTo>
                  <a:lnTo>
                    <a:pt x="9722" y="1614"/>
                  </a:lnTo>
                  <a:lnTo>
                    <a:pt x="9292" y="1733"/>
                  </a:lnTo>
                  <a:cubicBezTo>
                    <a:pt x="9311" y="1725"/>
                    <a:pt x="9326" y="1714"/>
                    <a:pt x="9345" y="1706"/>
                  </a:cubicBezTo>
                  <a:cubicBezTo>
                    <a:pt x="9461" y="1649"/>
                    <a:pt x="9576" y="1595"/>
                    <a:pt x="9684" y="1533"/>
                  </a:cubicBezTo>
                  <a:lnTo>
                    <a:pt x="9845" y="1445"/>
                  </a:lnTo>
                  <a:cubicBezTo>
                    <a:pt x="9876" y="1426"/>
                    <a:pt x="9910" y="1410"/>
                    <a:pt x="9945" y="1391"/>
                  </a:cubicBezTo>
                  <a:cubicBezTo>
                    <a:pt x="9987" y="1368"/>
                    <a:pt x="10037" y="1345"/>
                    <a:pt x="10083" y="1322"/>
                  </a:cubicBezTo>
                  <a:cubicBezTo>
                    <a:pt x="10118" y="1307"/>
                    <a:pt x="10145" y="1291"/>
                    <a:pt x="10175" y="1276"/>
                  </a:cubicBezTo>
                  <a:cubicBezTo>
                    <a:pt x="10218" y="1257"/>
                    <a:pt x="10268" y="1237"/>
                    <a:pt x="10314" y="1226"/>
                  </a:cubicBezTo>
                  <a:cubicBezTo>
                    <a:pt x="10368" y="1214"/>
                    <a:pt x="10414" y="1199"/>
                    <a:pt x="10464" y="1180"/>
                  </a:cubicBezTo>
                  <a:cubicBezTo>
                    <a:pt x="10510" y="1161"/>
                    <a:pt x="10564" y="1138"/>
                    <a:pt x="10614" y="1114"/>
                  </a:cubicBezTo>
                  <a:lnTo>
                    <a:pt x="10713" y="1072"/>
                  </a:lnTo>
                  <a:cubicBezTo>
                    <a:pt x="10771" y="1053"/>
                    <a:pt x="10829" y="1034"/>
                    <a:pt x="10883" y="1015"/>
                  </a:cubicBezTo>
                  <a:cubicBezTo>
                    <a:pt x="11059" y="961"/>
                    <a:pt x="11217" y="865"/>
                    <a:pt x="11390" y="803"/>
                  </a:cubicBezTo>
                  <a:cubicBezTo>
                    <a:pt x="11478" y="772"/>
                    <a:pt x="11567" y="749"/>
                    <a:pt x="11659" y="734"/>
                  </a:cubicBezTo>
                  <a:cubicBezTo>
                    <a:pt x="11759" y="696"/>
                    <a:pt x="11901" y="688"/>
                    <a:pt x="11882" y="534"/>
                  </a:cubicBezTo>
                  <a:lnTo>
                    <a:pt x="11885" y="534"/>
                  </a:lnTo>
                  <a:cubicBezTo>
                    <a:pt x="11989" y="515"/>
                    <a:pt x="12116" y="546"/>
                    <a:pt x="12181" y="427"/>
                  </a:cubicBezTo>
                  <a:cubicBezTo>
                    <a:pt x="12389" y="427"/>
                    <a:pt x="12581" y="365"/>
                    <a:pt x="12777" y="315"/>
                  </a:cubicBezTo>
                  <a:cubicBezTo>
                    <a:pt x="12785" y="308"/>
                    <a:pt x="12792" y="304"/>
                    <a:pt x="12796" y="296"/>
                  </a:cubicBezTo>
                  <a:close/>
                  <a:moveTo>
                    <a:pt x="13196" y="0"/>
                  </a:moveTo>
                  <a:cubicBezTo>
                    <a:pt x="13169" y="15"/>
                    <a:pt x="13138" y="39"/>
                    <a:pt x="13123" y="69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7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4"/>
                    <a:pt x="12324" y="227"/>
                  </a:cubicBezTo>
                  <a:cubicBezTo>
                    <a:pt x="12310" y="225"/>
                    <a:pt x="12297" y="225"/>
                    <a:pt x="12284" y="225"/>
                  </a:cubicBezTo>
                  <a:cubicBezTo>
                    <a:pt x="12187" y="225"/>
                    <a:pt x="12095" y="262"/>
                    <a:pt x="12024" y="327"/>
                  </a:cubicBezTo>
                  <a:cubicBezTo>
                    <a:pt x="11851" y="327"/>
                    <a:pt x="11693" y="396"/>
                    <a:pt x="11536" y="454"/>
                  </a:cubicBezTo>
                  <a:lnTo>
                    <a:pt x="11351" y="465"/>
                  </a:lnTo>
                  <a:cubicBezTo>
                    <a:pt x="11347" y="492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61"/>
                    <a:pt x="10387" y="861"/>
                    <a:pt x="10049" y="984"/>
                  </a:cubicBezTo>
                  <a:cubicBezTo>
                    <a:pt x="9795" y="1153"/>
                    <a:pt x="9538" y="1310"/>
                    <a:pt x="9234" y="1380"/>
                  </a:cubicBezTo>
                  <a:cubicBezTo>
                    <a:pt x="8923" y="1637"/>
                    <a:pt x="8485" y="1741"/>
                    <a:pt x="8293" y="2144"/>
                  </a:cubicBezTo>
                  <a:cubicBezTo>
                    <a:pt x="8272" y="2140"/>
                    <a:pt x="8253" y="2138"/>
                    <a:pt x="8234" y="2138"/>
                  </a:cubicBezTo>
                  <a:cubicBezTo>
                    <a:pt x="8099" y="2138"/>
                    <a:pt x="8009" y="2240"/>
                    <a:pt x="7904" y="2321"/>
                  </a:cubicBezTo>
                  <a:cubicBezTo>
                    <a:pt x="7605" y="2548"/>
                    <a:pt x="7301" y="2767"/>
                    <a:pt x="7005" y="2990"/>
                  </a:cubicBezTo>
                  <a:cubicBezTo>
                    <a:pt x="6944" y="3097"/>
                    <a:pt x="6832" y="3174"/>
                    <a:pt x="6713" y="3201"/>
                  </a:cubicBezTo>
                  <a:cubicBezTo>
                    <a:pt x="6702" y="3251"/>
                    <a:pt x="6659" y="3289"/>
                    <a:pt x="6610" y="3297"/>
                  </a:cubicBezTo>
                  <a:cubicBezTo>
                    <a:pt x="6387" y="3674"/>
                    <a:pt x="6098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7"/>
                    <a:pt x="4892" y="4969"/>
                    <a:pt x="4734" y="5280"/>
                  </a:cubicBezTo>
                  <a:lnTo>
                    <a:pt x="4592" y="5326"/>
                  </a:lnTo>
                  <a:cubicBezTo>
                    <a:pt x="4554" y="5418"/>
                    <a:pt x="4477" y="5491"/>
                    <a:pt x="4381" y="5514"/>
                  </a:cubicBezTo>
                  <a:cubicBezTo>
                    <a:pt x="4304" y="5703"/>
                    <a:pt x="4119" y="5783"/>
                    <a:pt x="3989" y="5922"/>
                  </a:cubicBezTo>
                  <a:cubicBezTo>
                    <a:pt x="3985" y="6006"/>
                    <a:pt x="3958" y="6083"/>
                    <a:pt x="3874" y="6114"/>
                  </a:cubicBezTo>
                  <a:cubicBezTo>
                    <a:pt x="3774" y="6352"/>
                    <a:pt x="3532" y="6448"/>
                    <a:pt x="3378" y="6629"/>
                  </a:cubicBezTo>
                  <a:cubicBezTo>
                    <a:pt x="3378" y="6682"/>
                    <a:pt x="3339" y="6729"/>
                    <a:pt x="3286" y="6740"/>
                  </a:cubicBezTo>
                  <a:cubicBezTo>
                    <a:pt x="3190" y="7005"/>
                    <a:pt x="2986" y="7170"/>
                    <a:pt x="2775" y="7339"/>
                  </a:cubicBezTo>
                  <a:cubicBezTo>
                    <a:pt x="2767" y="7393"/>
                    <a:pt x="2728" y="7436"/>
                    <a:pt x="2678" y="7439"/>
                  </a:cubicBezTo>
                  <a:cubicBezTo>
                    <a:pt x="2532" y="7778"/>
                    <a:pt x="2283" y="8066"/>
                    <a:pt x="1968" y="8254"/>
                  </a:cubicBezTo>
                  <a:cubicBezTo>
                    <a:pt x="1960" y="8304"/>
                    <a:pt x="1921" y="8350"/>
                    <a:pt x="1872" y="8354"/>
                  </a:cubicBezTo>
                  <a:cubicBezTo>
                    <a:pt x="1760" y="8542"/>
                    <a:pt x="1649" y="8727"/>
                    <a:pt x="1457" y="8850"/>
                  </a:cubicBezTo>
                  <a:cubicBezTo>
                    <a:pt x="1115" y="9299"/>
                    <a:pt x="799" y="9772"/>
                    <a:pt x="431" y="10195"/>
                  </a:cubicBezTo>
                  <a:cubicBezTo>
                    <a:pt x="296" y="10348"/>
                    <a:pt x="231" y="10533"/>
                    <a:pt x="108" y="10686"/>
                  </a:cubicBezTo>
                  <a:cubicBezTo>
                    <a:pt x="0" y="10817"/>
                    <a:pt x="92" y="10929"/>
                    <a:pt x="231" y="10929"/>
                  </a:cubicBezTo>
                  <a:cubicBezTo>
                    <a:pt x="239" y="10928"/>
                    <a:pt x="246" y="10928"/>
                    <a:pt x="254" y="10928"/>
                  </a:cubicBezTo>
                  <a:cubicBezTo>
                    <a:pt x="919" y="10928"/>
                    <a:pt x="1572" y="11075"/>
                    <a:pt x="2238" y="11075"/>
                  </a:cubicBezTo>
                  <a:cubicBezTo>
                    <a:pt x="2303" y="11075"/>
                    <a:pt x="2368" y="11074"/>
                    <a:pt x="2433" y="11071"/>
                  </a:cubicBezTo>
                  <a:cubicBezTo>
                    <a:pt x="3220" y="11221"/>
                    <a:pt x="4023" y="11232"/>
                    <a:pt x="4815" y="11290"/>
                  </a:cubicBezTo>
                  <a:cubicBezTo>
                    <a:pt x="5814" y="11359"/>
                    <a:pt x="6813" y="11451"/>
                    <a:pt x="7812" y="11543"/>
                  </a:cubicBezTo>
                  <a:cubicBezTo>
                    <a:pt x="8316" y="11578"/>
                    <a:pt x="8827" y="11551"/>
                    <a:pt x="9326" y="11643"/>
                  </a:cubicBezTo>
                  <a:lnTo>
                    <a:pt x="9614" y="11570"/>
                  </a:lnTo>
                  <a:cubicBezTo>
                    <a:pt x="9791" y="11724"/>
                    <a:pt x="10010" y="11732"/>
                    <a:pt x="10229" y="11739"/>
                  </a:cubicBezTo>
                  <a:cubicBezTo>
                    <a:pt x="10598" y="11755"/>
                    <a:pt x="10967" y="11755"/>
                    <a:pt x="11332" y="11759"/>
                  </a:cubicBezTo>
                  <a:cubicBezTo>
                    <a:pt x="11451" y="11639"/>
                    <a:pt x="11555" y="11493"/>
                    <a:pt x="11716" y="11432"/>
                  </a:cubicBezTo>
                  <a:cubicBezTo>
                    <a:pt x="11728" y="11378"/>
                    <a:pt x="11770" y="11340"/>
                    <a:pt x="11824" y="11336"/>
                  </a:cubicBezTo>
                  <a:cubicBezTo>
                    <a:pt x="11824" y="11282"/>
                    <a:pt x="11862" y="11240"/>
                    <a:pt x="11912" y="11224"/>
                  </a:cubicBezTo>
                  <a:cubicBezTo>
                    <a:pt x="12028" y="10913"/>
                    <a:pt x="12193" y="10644"/>
                    <a:pt x="12523" y="10521"/>
                  </a:cubicBezTo>
                  <a:cubicBezTo>
                    <a:pt x="12596" y="10321"/>
                    <a:pt x="12719" y="10175"/>
                    <a:pt x="12927" y="10118"/>
                  </a:cubicBezTo>
                  <a:cubicBezTo>
                    <a:pt x="12984" y="9991"/>
                    <a:pt x="13092" y="9933"/>
                    <a:pt x="13219" y="9910"/>
                  </a:cubicBezTo>
                  <a:lnTo>
                    <a:pt x="13265" y="9553"/>
                  </a:lnTo>
                  <a:cubicBezTo>
                    <a:pt x="13288" y="9559"/>
                    <a:pt x="13308" y="9562"/>
                    <a:pt x="13327" y="9562"/>
                  </a:cubicBezTo>
                  <a:cubicBezTo>
                    <a:pt x="13440" y="9562"/>
                    <a:pt x="13495" y="9457"/>
                    <a:pt x="13580" y="9391"/>
                  </a:cubicBezTo>
                  <a:cubicBezTo>
                    <a:pt x="13776" y="9238"/>
                    <a:pt x="13853" y="8950"/>
                    <a:pt x="14137" y="8907"/>
                  </a:cubicBezTo>
                  <a:cubicBezTo>
                    <a:pt x="14226" y="8723"/>
                    <a:pt x="14425" y="8665"/>
                    <a:pt x="14556" y="8527"/>
                  </a:cubicBezTo>
                  <a:lnTo>
                    <a:pt x="14556" y="8511"/>
                  </a:lnTo>
                  <a:lnTo>
                    <a:pt x="14560" y="8523"/>
                  </a:lnTo>
                  <a:cubicBezTo>
                    <a:pt x="14783" y="8304"/>
                    <a:pt x="15075" y="8146"/>
                    <a:pt x="15171" y="7820"/>
                  </a:cubicBezTo>
                  <a:cubicBezTo>
                    <a:pt x="15551" y="7647"/>
                    <a:pt x="15916" y="7451"/>
                    <a:pt x="16185" y="7113"/>
                  </a:cubicBezTo>
                  <a:cubicBezTo>
                    <a:pt x="16189" y="7082"/>
                    <a:pt x="16197" y="7051"/>
                    <a:pt x="16212" y="7024"/>
                  </a:cubicBezTo>
                  <a:cubicBezTo>
                    <a:pt x="16286" y="6995"/>
                    <a:pt x="16362" y="6981"/>
                    <a:pt x="16439" y="6981"/>
                  </a:cubicBezTo>
                  <a:cubicBezTo>
                    <a:pt x="16482" y="6981"/>
                    <a:pt x="16525" y="6985"/>
                    <a:pt x="16570" y="6994"/>
                  </a:cubicBezTo>
                  <a:cubicBezTo>
                    <a:pt x="16577" y="6940"/>
                    <a:pt x="16616" y="6901"/>
                    <a:pt x="16670" y="6894"/>
                  </a:cubicBezTo>
                  <a:cubicBezTo>
                    <a:pt x="16697" y="6806"/>
                    <a:pt x="16757" y="6797"/>
                    <a:pt x="16822" y="6797"/>
                  </a:cubicBezTo>
                  <a:cubicBezTo>
                    <a:pt x="16840" y="6797"/>
                    <a:pt x="16859" y="6798"/>
                    <a:pt x="16877" y="6798"/>
                  </a:cubicBezTo>
                  <a:cubicBezTo>
                    <a:pt x="16908" y="6709"/>
                    <a:pt x="16985" y="6698"/>
                    <a:pt x="17069" y="6682"/>
                  </a:cubicBezTo>
                  <a:cubicBezTo>
                    <a:pt x="17077" y="6629"/>
                    <a:pt x="17119" y="6594"/>
                    <a:pt x="17173" y="6590"/>
                  </a:cubicBezTo>
                  <a:cubicBezTo>
                    <a:pt x="17169" y="6563"/>
                    <a:pt x="17173" y="6533"/>
                    <a:pt x="17192" y="6506"/>
                  </a:cubicBezTo>
                  <a:lnTo>
                    <a:pt x="17204" y="6509"/>
                  </a:lnTo>
                  <a:lnTo>
                    <a:pt x="17196" y="6506"/>
                  </a:lnTo>
                  <a:lnTo>
                    <a:pt x="17231" y="6475"/>
                  </a:lnTo>
                  <a:lnTo>
                    <a:pt x="17273" y="6479"/>
                  </a:lnTo>
                  <a:cubicBezTo>
                    <a:pt x="17265" y="6452"/>
                    <a:pt x="17281" y="6421"/>
                    <a:pt x="17307" y="6410"/>
                  </a:cubicBezTo>
                  <a:cubicBezTo>
                    <a:pt x="17388" y="6337"/>
                    <a:pt x="17461" y="6256"/>
                    <a:pt x="17523" y="6164"/>
                  </a:cubicBezTo>
                  <a:cubicBezTo>
                    <a:pt x="17523" y="6202"/>
                    <a:pt x="17534" y="6237"/>
                    <a:pt x="17549" y="6267"/>
                  </a:cubicBezTo>
                  <a:cubicBezTo>
                    <a:pt x="17573" y="6306"/>
                    <a:pt x="17611" y="6333"/>
                    <a:pt x="17653" y="6337"/>
                  </a:cubicBezTo>
                  <a:cubicBezTo>
                    <a:pt x="17692" y="6321"/>
                    <a:pt x="17730" y="6302"/>
                    <a:pt x="17765" y="6275"/>
                  </a:cubicBezTo>
                  <a:cubicBezTo>
                    <a:pt x="17780" y="6260"/>
                    <a:pt x="17792" y="6244"/>
                    <a:pt x="17811" y="6229"/>
                  </a:cubicBezTo>
                  <a:cubicBezTo>
                    <a:pt x="17842" y="6202"/>
                    <a:pt x="17868" y="6179"/>
                    <a:pt x="17903" y="6152"/>
                  </a:cubicBezTo>
                  <a:cubicBezTo>
                    <a:pt x="17940" y="6141"/>
                    <a:pt x="17970" y="6116"/>
                    <a:pt x="17996" y="6090"/>
                  </a:cubicBezTo>
                  <a:lnTo>
                    <a:pt x="17996" y="6090"/>
                  </a:lnTo>
                  <a:cubicBezTo>
                    <a:pt x="17995" y="6090"/>
                    <a:pt x="17995" y="6091"/>
                    <a:pt x="17995" y="6091"/>
                  </a:cubicBezTo>
                  <a:lnTo>
                    <a:pt x="17999" y="6087"/>
                  </a:lnTo>
                  <a:lnTo>
                    <a:pt x="17999" y="6087"/>
                  </a:lnTo>
                  <a:cubicBezTo>
                    <a:pt x="17998" y="6088"/>
                    <a:pt x="17997" y="6089"/>
                    <a:pt x="17996" y="6090"/>
                  </a:cubicBezTo>
                  <a:lnTo>
                    <a:pt x="17996" y="6090"/>
                  </a:lnTo>
                  <a:cubicBezTo>
                    <a:pt x="18053" y="6029"/>
                    <a:pt x="18130" y="5991"/>
                    <a:pt x="18214" y="5972"/>
                  </a:cubicBezTo>
                  <a:lnTo>
                    <a:pt x="18245" y="5968"/>
                  </a:lnTo>
                  <a:lnTo>
                    <a:pt x="18272" y="5979"/>
                  </a:lnTo>
                  <a:cubicBezTo>
                    <a:pt x="18464" y="5910"/>
                    <a:pt x="18599" y="5729"/>
                    <a:pt x="18810" y="5687"/>
                  </a:cubicBezTo>
                  <a:lnTo>
                    <a:pt x="18914" y="5687"/>
                  </a:lnTo>
                  <a:cubicBezTo>
                    <a:pt x="18926" y="5709"/>
                    <a:pt x="18948" y="5721"/>
                    <a:pt x="18969" y="5721"/>
                  </a:cubicBezTo>
                  <a:cubicBezTo>
                    <a:pt x="18981" y="5721"/>
                    <a:pt x="18992" y="5717"/>
                    <a:pt x="19002" y="5710"/>
                  </a:cubicBezTo>
                  <a:cubicBezTo>
                    <a:pt x="19014" y="5706"/>
                    <a:pt x="19021" y="5691"/>
                    <a:pt x="19033" y="5683"/>
                  </a:cubicBezTo>
                  <a:cubicBezTo>
                    <a:pt x="19029" y="5679"/>
                    <a:pt x="19021" y="5672"/>
                    <a:pt x="19021" y="5668"/>
                  </a:cubicBezTo>
                  <a:lnTo>
                    <a:pt x="19021" y="5668"/>
                  </a:lnTo>
                  <a:cubicBezTo>
                    <a:pt x="19090" y="5703"/>
                    <a:pt x="19183" y="5699"/>
                    <a:pt x="19225" y="5779"/>
                  </a:cubicBezTo>
                  <a:cubicBezTo>
                    <a:pt x="19306" y="5779"/>
                    <a:pt x="19379" y="5818"/>
                    <a:pt x="19421" y="5883"/>
                  </a:cubicBezTo>
                  <a:cubicBezTo>
                    <a:pt x="19502" y="5883"/>
                    <a:pt x="19586" y="5899"/>
                    <a:pt x="19628" y="5979"/>
                  </a:cubicBezTo>
                  <a:cubicBezTo>
                    <a:pt x="19709" y="5987"/>
                    <a:pt x="19782" y="6010"/>
                    <a:pt x="19820" y="6091"/>
                  </a:cubicBezTo>
                  <a:cubicBezTo>
                    <a:pt x="19874" y="6091"/>
                    <a:pt x="19920" y="6121"/>
                    <a:pt x="19940" y="6167"/>
                  </a:cubicBezTo>
                  <a:cubicBezTo>
                    <a:pt x="20093" y="6187"/>
                    <a:pt x="20239" y="6256"/>
                    <a:pt x="20347" y="6363"/>
                  </a:cubicBezTo>
                  <a:cubicBezTo>
                    <a:pt x="20420" y="6383"/>
                    <a:pt x="20497" y="6402"/>
                    <a:pt x="20539" y="6475"/>
                  </a:cubicBezTo>
                  <a:lnTo>
                    <a:pt x="20724" y="6509"/>
                  </a:lnTo>
                  <a:cubicBezTo>
                    <a:pt x="20731" y="6533"/>
                    <a:pt x="20739" y="6556"/>
                    <a:pt x="20739" y="6583"/>
                  </a:cubicBezTo>
                  <a:cubicBezTo>
                    <a:pt x="20766" y="6583"/>
                    <a:pt x="20797" y="6583"/>
                    <a:pt x="20823" y="6571"/>
                  </a:cubicBezTo>
                  <a:lnTo>
                    <a:pt x="20923" y="6606"/>
                  </a:lnTo>
                  <a:cubicBezTo>
                    <a:pt x="20935" y="6629"/>
                    <a:pt x="20943" y="6652"/>
                    <a:pt x="20950" y="6679"/>
                  </a:cubicBezTo>
                  <a:lnTo>
                    <a:pt x="21127" y="6690"/>
                  </a:lnTo>
                  <a:lnTo>
                    <a:pt x="21142" y="6698"/>
                  </a:lnTo>
                  <a:lnTo>
                    <a:pt x="21154" y="6767"/>
                  </a:lnTo>
                  <a:lnTo>
                    <a:pt x="21265" y="6786"/>
                  </a:lnTo>
                  <a:lnTo>
                    <a:pt x="21265" y="6794"/>
                  </a:lnTo>
                  <a:cubicBezTo>
                    <a:pt x="21281" y="6832"/>
                    <a:pt x="21308" y="6859"/>
                    <a:pt x="21346" y="6878"/>
                  </a:cubicBezTo>
                  <a:cubicBezTo>
                    <a:pt x="21384" y="6959"/>
                    <a:pt x="21481" y="6932"/>
                    <a:pt x="21534" y="6990"/>
                  </a:cubicBezTo>
                  <a:lnTo>
                    <a:pt x="21538" y="6994"/>
                  </a:lnTo>
                  <a:cubicBezTo>
                    <a:pt x="21566" y="7028"/>
                    <a:pt x="21590" y="7072"/>
                    <a:pt x="21637" y="7072"/>
                  </a:cubicBezTo>
                  <a:cubicBezTo>
                    <a:pt x="21642" y="7072"/>
                    <a:pt x="21648" y="7072"/>
                    <a:pt x="21653" y="7071"/>
                  </a:cubicBezTo>
                  <a:cubicBezTo>
                    <a:pt x="21673" y="7167"/>
                    <a:pt x="21784" y="7132"/>
                    <a:pt x="21826" y="7197"/>
                  </a:cubicBezTo>
                  <a:lnTo>
                    <a:pt x="21838" y="7201"/>
                  </a:lnTo>
                  <a:cubicBezTo>
                    <a:pt x="21865" y="7240"/>
                    <a:pt x="21911" y="7263"/>
                    <a:pt x="21953" y="7278"/>
                  </a:cubicBezTo>
                  <a:lnTo>
                    <a:pt x="21938" y="7305"/>
                  </a:lnTo>
                  <a:lnTo>
                    <a:pt x="21953" y="7282"/>
                  </a:lnTo>
                  <a:cubicBezTo>
                    <a:pt x="22126" y="7455"/>
                    <a:pt x="22341" y="7566"/>
                    <a:pt x="22553" y="7685"/>
                  </a:cubicBezTo>
                  <a:cubicBezTo>
                    <a:pt x="22583" y="7781"/>
                    <a:pt x="22687" y="7755"/>
                    <a:pt x="22745" y="7801"/>
                  </a:cubicBezTo>
                  <a:cubicBezTo>
                    <a:pt x="22764" y="7851"/>
                    <a:pt x="22802" y="7881"/>
                    <a:pt x="22856" y="7897"/>
                  </a:cubicBezTo>
                  <a:lnTo>
                    <a:pt x="22856" y="7893"/>
                  </a:lnTo>
                  <a:cubicBezTo>
                    <a:pt x="22975" y="8012"/>
                    <a:pt x="23094" y="8131"/>
                    <a:pt x="23260" y="8196"/>
                  </a:cubicBezTo>
                  <a:lnTo>
                    <a:pt x="23263" y="8196"/>
                  </a:lnTo>
                  <a:cubicBezTo>
                    <a:pt x="23544" y="8408"/>
                    <a:pt x="23817" y="8619"/>
                    <a:pt x="24163" y="8704"/>
                  </a:cubicBezTo>
                  <a:lnTo>
                    <a:pt x="24167" y="8704"/>
                  </a:lnTo>
                  <a:cubicBezTo>
                    <a:pt x="24278" y="8842"/>
                    <a:pt x="24439" y="8861"/>
                    <a:pt x="24593" y="8907"/>
                  </a:cubicBezTo>
                  <a:lnTo>
                    <a:pt x="24612" y="8907"/>
                  </a:lnTo>
                  <a:cubicBezTo>
                    <a:pt x="24670" y="8896"/>
                    <a:pt x="24724" y="8861"/>
                    <a:pt x="24754" y="8815"/>
                  </a:cubicBezTo>
                  <a:cubicBezTo>
                    <a:pt x="24851" y="8723"/>
                    <a:pt x="24777" y="8585"/>
                    <a:pt x="24851" y="8488"/>
                  </a:cubicBezTo>
                  <a:cubicBezTo>
                    <a:pt x="24881" y="8454"/>
                    <a:pt x="24881" y="8400"/>
                    <a:pt x="24881" y="8354"/>
                  </a:cubicBezTo>
                  <a:cubicBezTo>
                    <a:pt x="24839" y="8281"/>
                    <a:pt x="24854" y="8189"/>
                    <a:pt x="24785" y="8127"/>
                  </a:cubicBezTo>
                  <a:cubicBezTo>
                    <a:pt x="24735" y="8070"/>
                    <a:pt x="24754" y="7977"/>
                    <a:pt x="24689" y="7927"/>
                  </a:cubicBezTo>
                  <a:lnTo>
                    <a:pt x="24685" y="7920"/>
                  </a:lnTo>
                  <a:cubicBezTo>
                    <a:pt x="24620" y="7785"/>
                    <a:pt x="24601" y="7632"/>
                    <a:pt x="24489" y="7524"/>
                  </a:cubicBezTo>
                  <a:lnTo>
                    <a:pt x="24489" y="7516"/>
                  </a:lnTo>
                  <a:cubicBezTo>
                    <a:pt x="24432" y="7466"/>
                    <a:pt x="24451" y="7370"/>
                    <a:pt x="24389" y="7320"/>
                  </a:cubicBezTo>
                  <a:lnTo>
                    <a:pt x="24382" y="7316"/>
                  </a:lnTo>
                  <a:cubicBezTo>
                    <a:pt x="24324" y="7263"/>
                    <a:pt x="24351" y="7163"/>
                    <a:pt x="24266" y="7128"/>
                  </a:cubicBezTo>
                  <a:cubicBezTo>
                    <a:pt x="24140" y="6948"/>
                    <a:pt x="24120" y="6682"/>
                    <a:pt x="23898" y="6563"/>
                  </a:cubicBezTo>
                  <a:lnTo>
                    <a:pt x="23871" y="6417"/>
                  </a:lnTo>
                  <a:cubicBezTo>
                    <a:pt x="23794" y="6390"/>
                    <a:pt x="23744" y="6314"/>
                    <a:pt x="23748" y="6229"/>
                  </a:cubicBezTo>
                  <a:cubicBezTo>
                    <a:pt x="23698" y="6225"/>
                    <a:pt x="23659" y="6179"/>
                    <a:pt x="23667" y="6125"/>
                  </a:cubicBezTo>
                  <a:lnTo>
                    <a:pt x="23667" y="6114"/>
                  </a:lnTo>
                  <a:lnTo>
                    <a:pt x="23582" y="6018"/>
                  </a:lnTo>
                  <a:cubicBezTo>
                    <a:pt x="23609" y="5991"/>
                    <a:pt x="23613" y="5948"/>
                    <a:pt x="23590" y="5914"/>
                  </a:cubicBezTo>
                  <a:cubicBezTo>
                    <a:pt x="23571" y="5899"/>
                    <a:pt x="23556" y="5872"/>
                    <a:pt x="23563" y="5845"/>
                  </a:cubicBezTo>
                  <a:cubicBezTo>
                    <a:pt x="23548" y="5795"/>
                    <a:pt x="23517" y="5745"/>
                    <a:pt x="23479" y="5706"/>
                  </a:cubicBezTo>
                  <a:lnTo>
                    <a:pt x="23475" y="5703"/>
                  </a:lnTo>
                  <a:cubicBezTo>
                    <a:pt x="23440" y="5683"/>
                    <a:pt x="23417" y="5649"/>
                    <a:pt x="23402" y="5610"/>
                  </a:cubicBezTo>
                  <a:cubicBezTo>
                    <a:pt x="23379" y="5587"/>
                    <a:pt x="23363" y="5557"/>
                    <a:pt x="23363" y="5526"/>
                  </a:cubicBezTo>
                  <a:cubicBezTo>
                    <a:pt x="23340" y="5480"/>
                    <a:pt x="23313" y="5437"/>
                    <a:pt x="23275" y="5399"/>
                  </a:cubicBezTo>
                  <a:lnTo>
                    <a:pt x="23267" y="5395"/>
                  </a:lnTo>
                  <a:cubicBezTo>
                    <a:pt x="23202" y="5345"/>
                    <a:pt x="23225" y="5249"/>
                    <a:pt x="23164" y="5203"/>
                  </a:cubicBezTo>
                  <a:cubicBezTo>
                    <a:pt x="23133" y="5165"/>
                    <a:pt x="23094" y="5130"/>
                    <a:pt x="23064" y="5103"/>
                  </a:cubicBezTo>
                  <a:cubicBezTo>
                    <a:pt x="23033" y="5065"/>
                    <a:pt x="22998" y="5030"/>
                    <a:pt x="22960" y="4996"/>
                  </a:cubicBezTo>
                  <a:cubicBezTo>
                    <a:pt x="22920" y="4943"/>
                    <a:pt x="22879" y="4870"/>
                    <a:pt x="22817" y="4870"/>
                  </a:cubicBezTo>
                  <a:cubicBezTo>
                    <a:pt x="22802" y="4870"/>
                    <a:pt x="22786" y="4874"/>
                    <a:pt x="22768" y="4884"/>
                  </a:cubicBezTo>
                  <a:lnTo>
                    <a:pt x="22768" y="4880"/>
                  </a:lnTo>
                  <a:cubicBezTo>
                    <a:pt x="22683" y="4761"/>
                    <a:pt x="22549" y="4669"/>
                    <a:pt x="22545" y="4500"/>
                  </a:cubicBezTo>
                  <a:cubicBezTo>
                    <a:pt x="22532" y="4501"/>
                    <a:pt x="22520" y="4502"/>
                    <a:pt x="22507" y="4502"/>
                  </a:cubicBezTo>
                  <a:cubicBezTo>
                    <a:pt x="22435" y="4502"/>
                    <a:pt x="22374" y="4479"/>
                    <a:pt x="22337" y="4404"/>
                  </a:cubicBezTo>
                  <a:cubicBezTo>
                    <a:pt x="22333" y="4404"/>
                    <a:pt x="22329" y="4405"/>
                    <a:pt x="22325" y="4405"/>
                  </a:cubicBezTo>
                  <a:cubicBezTo>
                    <a:pt x="22274" y="4405"/>
                    <a:pt x="22237" y="4361"/>
                    <a:pt x="22230" y="4308"/>
                  </a:cubicBezTo>
                  <a:cubicBezTo>
                    <a:pt x="22149" y="4308"/>
                    <a:pt x="22072" y="4288"/>
                    <a:pt x="22030" y="4208"/>
                  </a:cubicBezTo>
                  <a:cubicBezTo>
                    <a:pt x="21842" y="4185"/>
                    <a:pt x="21661" y="4154"/>
                    <a:pt x="21530" y="3996"/>
                  </a:cubicBezTo>
                  <a:cubicBezTo>
                    <a:pt x="21354" y="3943"/>
                    <a:pt x="21165" y="3935"/>
                    <a:pt x="21016" y="3804"/>
                  </a:cubicBezTo>
                  <a:cubicBezTo>
                    <a:pt x="20939" y="3797"/>
                    <a:pt x="20862" y="3777"/>
                    <a:pt x="20816" y="3704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5"/>
                  </a:lnTo>
                  <a:lnTo>
                    <a:pt x="19721" y="3182"/>
                  </a:lnTo>
                  <a:cubicBezTo>
                    <a:pt x="19713" y="3182"/>
                    <a:pt x="19705" y="3182"/>
                    <a:pt x="19697" y="3182"/>
                  </a:cubicBezTo>
                  <a:cubicBezTo>
                    <a:pt x="19619" y="3182"/>
                    <a:pt x="19552" y="3163"/>
                    <a:pt x="19513" y="3086"/>
                  </a:cubicBezTo>
                  <a:cubicBezTo>
                    <a:pt x="19432" y="3086"/>
                    <a:pt x="19359" y="3047"/>
                    <a:pt x="19317" y="2974"/>
                  </a:cubicBezTo>
                  <a:cubicBezTo>
                    <a:pt x="19021" y="2886"/>
                    <a:pt x="18764" y="2732"/>
                    <a:pt x="18499" y="2586"/>
                  </a:cubicBezTo>
                  <a:cubicBezTo>
                    <a:pt x="18492" y="2587"/>
                    <a:pt x="18485" y="2587"/>
                    <a:pt x="18478" y="2587"/>
                  </a:cubicBezTo>
                  <a:cubicBezTo>
                    <a:pt x="18405" y="2587"/>
                    <a:pt x="18337" y="2550"/>
                    <a:pt x="18291" y="2490"/>
                  </a:cubicBezTo>
                  <a:cubicBezTo>
                    <a:pt x="18153" y="2432"/>
                    <a:pt x="17984" y="2432"/>
                    <a:pt x="17895" y="2283"/>
                  </a:cubicBezTo>
                  <a:cubicBezTo>
                    <a:pt x="17592" y="2190"/>
                    <a:pt x="17327" y="1998"/>
                    <a:pt x="17004" y="1952"/>
                  </a:cubicBezTo>
                  <a:cubicBezTo>
                    <a:pt x="16673" y="1706"/>
                    <a:pt x="16293" y="1568"/>
                    <a:pt x="15909" y="1441"/>
                  </a:cubicBezTo>
                  <a:cubicBezTo>
                    <a:pt x="15897" y="1387"/>
                    <a:pt x="15878" y="1337"/>
                    <a:pt x="15863" y="1284"/>
                  </a:cubicBezTo>
                  <a:cubicBezTo>
                    <a:pt x="15859" y="1284"/>
                    <a:pt x="15856" y="1284"/>
                    <a:pt x="15853" y="1284"/>
                  </a:cubicBezTo>
                  <a:cubicBezTo>
                    <a:pt x="15776" y="1284"/>
                    <a:pt x="15708" y="1238"/>
                    <a:pt x="15674" y="1168"/>
                  </a:cubicBezTo>
                  <a:cubicBezTo>
                    <a:pt x="15620" y="1168"/>
                    <a:pt x="15574" y="1130"/>
                    <a:pt x="15563" y="1076"/>
                  </a:cubicBezTo>
                  <a:lnTo>
                    <a:pt x="15409" y="1034"/>
                  </a:lnTo>
                  <a:cubicBezTo>
                    <a:pt x="15405" y="1003"/>
                    <a:pt x="15390" y="980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6"/>
                  </a:cubicBezTo>
                  <a:lnTo>
                    <a:pt x="15075" y="753"/>
                  </a:lnTo>
                  <a:cubicBezTo>
                    <a:pt x="15070" y="754"/>
                    <a:pt x="15065" y="754"/>
                    <a:pt x="15060" y="754"/>
                  </a:cubicBezTo>
                  <a:cubicBezTo>
                    <a:pt x="15013" y="754"/>
                    <a:pt x="14973" y="722"/>
                    <a:pt x="14956" y="676"/>
                  </a:cubicBezTo>
                  <a:lnTo>
                    <a:pt x="14783" y="646"/>
                  </a:lnTo>
                  <a:lnTo>
                    <a:pt x="14775" y="646"/>
                  </a:lnTo>
                  <a:cubicBezTo>
                    <a:pt x="14773" y="634"/>
                    <a:pt x="14769" y="624"/>
                    <a:pt x="14763" y="614"/>
                  </a:cubicBezTo>
                  <a:lnTo>
                    <a:pt x="14763" y="614"/>
                  </a:lnTo>
                  <a:cubicBezTo>
                    <a:pt x="14769" y="618"/>
                    <a:pt x="14776" y="622"/>
                    <a:pt x="14783" y="626"/>
                  </a:cubicBezTo>
                  <a:lnTo>
                    <a:pt x="14760" y="610"/>
                  </a:lnTo>
                  <a:lnTo>
                    <a:pt x="14760" y="610"/>
                  </a:lnTo>
                  <a:cubicBezTo>
                    <a:pt x="14761" y="611"/>
                    <a:pt x="14762" y="612"/>
                    <a:pt x="14763" y="614"/>
                  </a:cubicBezTo>
                  <a:lnTo>
                    <a:pt x="14763" y="614"/>
                  </a:lnTo>
                  <a:cubicBezTo>
                    <a:pt x="14742" y="600"/>
                    <a:pt x="14724" y="587"/>
                    <a:pt x="14706" y="569"/>
                  </a:cubicBezTo>
                  <a:lnTo>
                    <a:pt x="14706" y="569"/>
                  </a:lnTo>
                  <a:lnTo>
                    <a:pt x="14760" y="610"/>
                  </a:lnTo>
                  <a:lnTo>
                    <a:pt x="14760" y="610"/>
                  </a:lnTo>
                  <a:cubicBezTo>
                    <a:pt x="14740" y="578"/>
                    <a:pt x="14704" y="557"/>
                    <a:pt x="14664" y="557"/>
                  </a:cubicBezTo>
                  <a:cubicBezTo>
                    <a:pt x="14661" y="557"/>
                    <a:pt x="14659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7"/>
                  </a:lnTo>
                  <a:lnTo>
                    <a:pt x="14460" y="461"/>
                  </a:lnTo>
                  <a:cubicBezTo>
                    <a:pt x="14452" y="444"/>
                    <a:pt x="14435" y="434"/>
                    <a:pt x="14418" y="434"/>
                  </a:cubicBezTo>
                  <a:cubicBezTo>
                    <a:pt x="14411" y="434"/>
                    <a:pt x="14405" y="435"/>
                    <a:pt x="14399" y="438"/>
                  </a:cubicBezTo>
                  <a:cubicBezTo>
                    <a:pt x="14237" y="361"/>
                    <a:pt x="14091" y="273"/>
                    <a:pt x="13918" y="238"/>
                  </a:cubicBezTo>
                  <a:lnTo>
                    <a:pt x="13918" y="234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3" y="160"/>
                    <a:pt x="13826" y="162"/>
                    <a:pt x="13818" y="162"/>
                  </a:cubicBezTo>
                  <a:cubicBezTo>
                    <a:pt x="13793" y="162"/>
                    <a:pt x="13772" y="148"/>
                    <a:pt x="13757" y="127"/>
                  </a:cubicBezTo>
                  <a:cubicBezTo>
                    <a:pt x="13572" y="92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41"/>
            <p:cNvSpPr/>
            <p:nvPr/>
          </p:nvSpPr>
          <p:spPr>
            <a:xfrm>
              <a:off x="4829429" y="398905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41"/>
            <p:cNvSpPr/>
            <p:nvPr/>
          </p:nvSpPr>
          <p:spPr>
            <a:xfrm>
              <a:off x="5044925" y="3923483"/>
              <a:ext cx="527" cy="279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9" y="1"/>
                  </a:moveTo>
                  <a:lnTo>
                    <a:pt x="1" y="5"/>
                  </a:lnTo>
                  <a:lnTo>
                    <a:pt x="16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41"/>
            <p:cNvSpPr/>
            <p:nvPr/>
          </p:nvSpPr>
          <p:spPr>
            <a:xfrm>
              <a:off x="5259149" y="3816991"/>
              <a:ext cx="6111" cy="5770"/>
            </a:xfrm>
            <a:custGeom>
              <a:avLst/>
              <a:gdLst/>
              <a:ahLst/>
              <a:cxnLst/>
              <a:rect l="l" t="t" r="r" b="b"/>
              <a:pathLst>
                <a:path w="197" h="186" extrusionOk="0">
                  <a:moveTo>
                    <a:pt x="116" y="0"/>
                  </a:moveTo>
                  <a:cubicBezTo>
                    <a:pt x="65" y="0"/>
                    <a:pt x="19" y="10"/>
                    <a:pt x="8" y="60"/>
                  </a:cubicBezTo>
                  <a:cubicBezTo>
                    <a:pt x="1" y="112"/>
                    <a:pt x="56" y="186"/>
                    <a:pt x="115" y="186"/>
                  </a:cubicBezTo>
                  <a:cubicBezTo>
                    <a:pt x="122" y="186"/>
                    <a:pt x="128" y="185"/>
                    <a:pt x="135" y="183"/>
                  </a:cubicBezTo>
                  <a:cubicBezTo>
                    <a:pt x="196" y="164"/>
                    <a:pt x="177" y="68"/>
                    <a:pt x="173" y="2"/>
                  </a:cubicBezTo>
                  <a:cubicBezTo>
                    <a:pt x="154" y="1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41"/>
            <p:cNvSpPr/>
            <p:nvPr/>
          </p:nvSpPr>
          <p:spPr>
            <a:xfrm>
              <a:off x="4976743" y="3713850"/>
              <a:ext cx="123894" cy="61575"/>
            </a:xfrm>
            <a:custGeom>
              <a:avLst/>
              <a:gdLst/>
              <a:ahLst/>
              <a:cxnLst/>
              <a:rect l="l" t="t" r="r" b="b"/>
              <a:pathLst>
                <a:path w="3994" h="1985" extrusionOk="0">
                  <a:moveTo>
                    <a:pt x="342" y="1"/>
                  </a:moveTo>
                  <a:cubicBezTo>
                    <a:pt x="240" y="1"/>
                    <a:pt x="127" y="28"/>
                    <a:pt x="1" y="92"/>
                  </a:cubicBezTo>
                  <a:lnTo>
                    <a:pt x="881" y="626"/>
                  </a:lnTo>
                  <a:lnTo>
                    <a:pt x="989" y="707"/>
                  </a:lnTo>
                  <a:cubicBezTo>
                    <a:pt x="996" y="772"/>
                    <a:pt x="1004" y="841"/>
                    <a:pt x="1008" y="903"/>
                  </a:cubicBezTo>
                  <a:cubicBezTo>
                    <a:pt x="1100" y="1000"/>
                    <a:pt x="1183" y="1036"/>
                    <a:pt x="1261" y="1036"/>
                  </a:cubicBezTo>
                  <a:cubicBezTo>
                    <a:pt x="1420" y="1036"/>
                    <a:pt x="1557" y="885"/>
                    <a:pt x="1707" y="803"/>
                  </a:cubicBezTo>
                  <a:cubicBezTo>
                    <a:pt x="1734" y="818"/>
                    <a:pt x="1765" y="822"/>
                    <a:pt x="1796" y="826"/>
                  </a:cubicBezTo>
                  <a:cubicBezTo>
                    <a:pt x="1872" y="918"/>
                    <a:pt x="1988" y="914"/>
                    <a:pt x="2095" y="930"/>
                  </a:cubicBezTo>
                  <a:cubicBezTo>
                    <a:pt x="2076" y="960"/>
                    <a:pt x="2061" y="987"/>
                    <a:pt x="2045" y="1018"/>
                  </a:cubicBezTo>
                  <a:cubicBezTo>
                    <a:pt x="2027" y="1067"/>
                    <a:pt x="1991" y="1080"/>
                    <a:pt x="1948" y="1080"/>
                  </a:cubicBezTo>
                  <a:cubicBezTo>
                    <a:pt x="1898" y="1080"/>
                    <a:pt x="1839" y="1062"/>
                    <a:pt x="1793" y="1062"/>
                  </a:cubicBezTo>
                  <a:cubicBezTo>
                    <a:pt x="1742" y="1062"/>
                    <a:pt x="1705" y="1084"/>
                    <a:pt x="1711" y="1176"/>
                  </a:cubicBezTo>
                  <a:cubicBezTo>
                    <a:pt x="1714" y="1261"/>
                    <a:pt x="1766" y="1277"/>
                    <a:pt x="1828" y="1277"/>
                  </a:cubicBezTo>
                  <a:cubicBezTo>
                    <a:pt x="1864" y="1277"/>
                    <a:pt x="1905" y="1272"/>
                    <a:pt x="1941" y="1272"/>
                  </a:cubicBezTo>
                  <a:cubicBezTo>
                    <a:pt x="1981" y="1272"/>
                    <a:pt x="2017" y="1279"/>
                    <a:pt x="2038" y="1306"/>
                  </a:cubicBezTo>
                  <a:cubicBezTo>
                    <a:pt x="2237" y="1587"/>
                    <a:pt x="2537" y="1575"/>
                    <a:pt x="2825" y="1598"/>
                  </a:cubicBezTo>
                  <a:lnTo>
                    <a:pt x="2845" y="1602"/>
                  </a:lnTo>
                  <a:cubicBezTo>
                    <a:pt x="2883" y="1816"/>
                    <a:pt x="2904" y="1898"/>
                    <a:pt x="2968" y="1898"/>
                  </a:cubicBezTo>
                  <a:cubicBezTo>
                    <a:pt x="3005" y="1898"/>
                    <a:pt x="3058" y="1870"/>
                    <a:pt x="3137" y="1825"/>
                  </a:cubicBezTo>
                  <a:cubicBezTo>
                    <a:pt x="3202" y="1842"/>
                    <a:pt x="3271" y="1844"/>
                    <a:pt x="3340" y="1844"/>
                  </a:cubicBezTo>
                  <a:cubicBezTo>
                    <a:pt x="3361" y="1844"/>
                    <a:pt x="3381" y="1844"/>
                    <a:pt x="3401" y="1844"/>
                  </a:cubicBezTo>
                  <a:cubicBezTo>
                    <a:pt x="3542" y="1844"/>
                    <a:pt x="3681" y="1852"/>
                    <a:pt x="3794" y="1979"/>
                  </a:cubicBezTo>
                  <a:cubicBezTo>
                    <a:pt x="3795" y="1983"/>
                    <a:pt x="3800" y="1984"/>
                    <a:pt x="3807" y="1984"/>
                  </a:cubicBezTo>
                  <a:cubicBezTo>
                    <a:pt x="3833" y="1984"/>
                    <a:pt x="3891" y="1959"/>
                    <a:pt x="3924" y="1944"/>
                  </a:cubicBezTo>
                  <a:cubicBezTo>
                    <a:pt x="3974" y="1921"/>
                    <a:pt x="3993" y="1863"/>
                    <a:pt x="3967" y="1817"/>
                  </a:cubicBezTo>
                  <a:cubicBezTo>
                    <a:pt x="3916" y="1670"/>
                    <a:pt x="3766" y="1581"/>
                    <a:pt x="3588" y="1581"/>
                  </a:cubicBezTo>
                  <a:cubicBezTo>
                    <a:pt x="3534" y="1581"/>
                    <a:pt x="3478" y="1589"/>
                    <a:pt x="3421" y="1606"/>
                  </a:cubicBezTo>
                  <a:lnTo>
                    <a:pt x="3417" y="1610"/>
                  </a:lnTo>
                  <a:lnTo>
                    <a:pt x="3137" y="1594"/>
                  </a:lnTo>
                  <a:cubicBezTo>
                    <a:pt x="3129" y="1537"/>
                    <a:pt x="3121" y="1475"/>
                    <a:pt x="3114" y="1418"/>
                  </a:cubicBezTo>
                  <a:cubicBezTo>
                    <a:pt x="3102" y="1401"/>
                    <a:pt x="3083" y="1390"/>
                    <a:pt x="3064" y="1390"/>
                  </a:cubicBezTo>
                  <a:cubicBezTo>
                    <a:pt x="3057" y="1390"/>
                    <a:pt x="3051" y="1391"/>
                    <a:pt x="3044" y="1395"/>
                  </a:cubicBezTo>
                  <a:lnTo>
                    <a:pt x="3044" y="1387"/>
                  </a:lnTo>
                  <a:cubicBezTo>
                    <a:pt x="3048" y="1360"/>
                    <a:pt x="3037" y="1329"/>
                    <a:pt x="3014" y="1310"/>
                  </a:cubicBezTo>
                  <a:cubicBezTo>
                    <a:pt x="2944" y="1245"/>
                    <a:pt x="2841" y="1264"/>
                    <a:pt x="2764" y="1222"/>
                  </a:cubicBezTo>
                  <a:cubicBezTo>
                    <a:pt x="2656" y="1176"/>
                    <a:pt x="2545" y="1149"/>
                    <a:pt x="2430" y="1145"/>
                  </a:cubicBezTo>
                  <a:lnTo>
                    <a:pt x="2387" y="1149"/>
                  </a:lnTo>
                  <a:cubicBezTo>
                    <a:pt x="2387" y="1149"/>
                    <a:pt x="2391" y="1129"/>
                    <a:pt x="2391" y="1129"/>
                  </a:cubicBezTo>
                  <a:cubicBezTo>
                    <a:pt x="2391" y="1129"/>
                    <a:pt x="2391" y="1129"/>
                    <a:pt x="2391" y="1129"/>
                  </a:cubicBezTo>
                  <a:cubicBezTo>
                    <a:pt x="2460" y="1072"/>
                    <a:pt x="2514" y="999"/>
                    <a:pt x="2545" y="918"/>
                  </a:cubicBezTo>
                  <a:cubicBezTo>
                    <a:pt x="2556" y="876"/>
                    <a:pt x="2537" y="830"/>
                    <a:pt x="2499" y="810"/>
                  </a:cubicBezTo>
                  <a:lnTo>
                    <a:pt x="2345" y="784"/>
                  </a:lnTo>
                  <a:cubicBezTo>
                    <a:pt x="1976" y="541"/>
                    <a:pt x="1581" y="376"/>
                    <a:pt x="1143" y="376"/>
                  </a:cubicBezTo>
                  <a:cubicBezTo>
                    <a:pt x="1102" y="376"/>
                    <a:pt x="1061" y="377"/>
                    <a:pt x="1019" y="380"/>
                  </a:cubicBezTo>
                  <a:cubicBezTo>
                    <a:pt x="816" y="190"/>
                    <a:pt x="614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41"/>
            <p:cNvSpPr/>
            <p:nvPr/>
          </p:nvSpPr>
          <p:spPr>
            <a:xfrm>
              <a:off x="4958162" y="3808709"/>
              <a:ext cx="49508" cy="21466"/>
            </a:xfrm>
            <a:custGeom>
              <a:avLst/>
              <a:gdLst/>
              <a:ahLst/>
              <a:cxnLst/>
              <a:rect l="l" t="t" r="r" b="b"/>
              <a:pathLst>
                <a:path w="1596" h="692" extrusionOk="0">
                  <a:moveTo>
                    <a:pt x="869" y="488"/>
                  </a:moveTo>
                  <a:lnTo>
                    <a:pt x="871" y="492"/>
                  </a:lnTo>
                  <a:cubicBezTo>
                    <a:pt x="870" y="491"/>
                    <a:pt x="869" y="490"/>
                    <a:pt x="869" y="488"/>
                  </a:cubicBezTo>
                  <a:close/>
                  <a:moveTo>
                    <a:pt x="239" y="0"/>
                  </a:moveTo>
                  <a:cubicBezTo>
                    <a:pt x="154" y="8"/>
                    <a:pt x="77" y="66"/>
                    <a:pt x="50" y="146"/>
                  </a:cubicBezTo>
                  <a:cubicBezTo>
                    <a:pt x="1" y="304"/>
                    <a:pt x="8" y="438"/>
                    <a:pt x="185" y="527"/>
                  </a:cubicBezTo>
                  <a:cubicBezTo>
                    <a:pt x="397" y="633"/>
                    <a:pt x="605" y="691"/>
                    <a:pt x="817" y="691"/>
                  </a:cubicBezTo>
                  <a:cubicBezTo>
                    <a:pt x="1067" y="691"/>
                    <a:pt x="1321" y="611"/>
                    <a:pt x="1595" y="435"/>
                  </a:cubicBezTo>
                  <a:cubicBezTo>
                    <a:pt x="1429" y="383"/>
                    <a:pt x="1288" y="367"/>
                    <a:pt x="1157" y="367"/>
                  </a:cubicBezTo>
                  <a:cubicBezTo>
                    <a:pt x="1064" y="367"/>
                    <a:pt x="976" y="375"/>
                    <a:pt x="888" y="385"/>
                  </a:cubicBezTo>
                  <a:lnTo>
                    <a:pt x="792" y="385"/>
                  </a:lnTo>
                  <a:cubicBezTo>
                    <a:pt x="623" y="346"/>
                    <a:pt x="396" y="412"/>
                    <a:pt x="366" y="135"/>
                  </a:cubicBezTo>
                  <a:cubicBezTo>
                    <a:pt x="366" y="66"/>
                    <a:pt x="308" y="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41"/>
            <p:cNvSpPr/>
            <p:nvPr/>
          </p:nvSpPr>
          <p:spPr>
            <a:xfrm>
              <a:off x="4911198" y="3947027"/>
              <a:ext cx="31609" cy="39209"/>
            </a:xfrm>
            <a:custGeom>
              <a:avLst/>
              <a:gdLst/>
              <a:ahLst/>
              <a:cxnLst/>
              <a:rect l="l" t="t" r="r" b="b"/>
              <a:pathLst>
                <a:path w="1019" h="1264" extrusionOk="0">
                  <a:moveTo>
                    <a:pt x="542" y="0"/>
                  </a:moveTo>
                  <a:cubicBezTo>
                    <a:pt x="320" y="0"/>
                    <a:pt x="196" y="94"/>
                    <a:pt x="120" y="276"/>
                  </a:cubicBezTo>
                  <a:cubicBezTo>
                    <a:pt x="1" y="564"/>
                    <a:pt x="289" y="702"/>
                    <a:pt x="296" y="936"/>
                  </a:cubicBezTo>
                  <a:cubicBezTo>
                    <a:pt x="304" y="1082"/>
                    <a:pt x="485" y="1033"/>
                    <a:pt x="592" y="1063"/>
                  </a:cubicBezTo>
                  <a:cubicBezTo>
                    <a:pt x="688" y="1167"/>
                    <a:pt x="788" y="1259"/>
                    <a:pt x="961" y="1263"/>
                  </a:cubicBezTo>
                  <a:cubicBezTo>
                    <a:pt x="928" y="1107"/>
                    <a:pt x="844" y="1055"/>
                    <a:pt x="728" y="1055"/>
                  </a:cubicBezTo>
                  <a:cubicBezTo>
                    <a:pt x="724" y="1055"/>
                    <a:pt x="720" y="1055"/>
                    <a:pt x="715" y="1056"/>
                  </a:cubicBezTo>
                  <a:lnTo>
                    <a:pt x="661" y="971"/>
                  </a:lnTo>
                  <a:cubicBezTo>
                    <a:pt x="673" y="875"/>
                    <a:pt x="681" y="775"/>
                    <a:pt x="688" y="679"/>
                  </a:cubicBezTo>
                  <a:cubicBezTo>
                    <a:pt x="692" y="621"/>
                    <a:pt x="731" y="533"/>
                    <a:pt x="642" y="514"/>
                  </a:cubicBezTo>
                  <a:cubicBezTo>
                    <a:pt x="634" y="512"/>
                    <a:pt x="625" y="511"/>
                    <a:pt x="617" y="511"/>
                  </a:cubicBezTo>
                  <a:cubicBezTo>
                    <a:pt x="548" y="511"/>
                    <a:pt x="503" y="582"/>
                    <a:pt x="462" y="644"/>
                  </a:cubicBezTo>
                  <a:cubicBezTo>
                    <a:pt x="435" y="644"/>
                    <a:pt x="412" y="637"/>
                    <a:pt x="389" y="633"/>
                  </a:cubicBezTo>
                  <a:cubicBezTo>
                    <a:pt x="335" y="349"/>
                    <a:pt x="442" y="191"/>
                    <a:pt x="738" y="153"/>
                  </a:cubicBezTo>
                  <a:cubicBezTo>
                    <a:pt x="744" y="152"/>
                    <a:pt x="750" y="152"/>
                    <a:pt x="756" y="152"/>
                  </a:cubicBezTo>
                  <a:cubicBezTo>
                    <a:pt x="797" y="152"/>
                    <a:pt x="843" y="162"/>
                    <a:pt x="886" y="162"/>
                  </a:cubicBezTo>
                  <a:cubicBezTo>
                    <a:pt x="935" y="162"/>
                    <a:pt x="982" y="149"/>
                    <a:pt x="1019" y="91"/>
                  </a:cubicBezTo>
                  <a:cubicBezTo>
                    <a:pt x="823" y="30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41"/>
            <p:cNvSpPr/>
            <p:nvPr/>
          </p:nvSpPr>
          <p:spPr>
            <a:xfrm>
              <a:off x="5003234" y="3882381"/>
              <a:ext cx="29810" cy="22552"/>
            </a:xfrm>
            <a:custGeom>
              <a:avLst/>
              <a:gdLst/>
              <a:ahLst/>
              <a:cxnLst/>
              <a:rect l="l" t="t" r="r" b="b"/>
              <a:pathLst>
                <a:path w="961" h="727" extrusionOk="0">
                  <a:moveTo>
                    <a:pt x="200" y="0"/>
                  </a:moveTo>
                  <a:cubicBezTo>
                    <a:pt x="146" y="0"/>
                    <a:pt x="96" y="39"/>
                    <a:pt x="104" y="85"/>
                  </a:cubicBezTo>
                  <a:cubicBezTo>
                    <a:pt x="111" y="154"/>
                    <a:pt x="165" y="208"/>
                    <a:pt x="231" y="215"/>
                  </a:cubicBezTo>
                  <a:lnTo>
                    <a:pt x="246" y="223"/>
                  </a:lnTo>
                  <a:cubicBezTo>
                    <a:pt x="219" y="308"/>
                    <a:pt x="538" y="311"/>
                    <a:pt x="288" y="450"/>
                  </a:cubicBezTo>
                  <a:cubicBezTo>
                    <a:pt x="188" y="504"/>
                    <a:pt x="0" y="484"/>
                    <a:pt x="15" y="692"/>
                  </a:cubicBezTo>
                  <a:cubicBezTo>
                    <a:pt x="82" y="715"/>
                    <a:pt x="149" y="727"/>
                    <a:pt x="214" y="727"/>
                  </a:cubicBezTo>
                  <a:cubicBezTo>
                    <a:pt x="373" y="727"/>
                    <a:pt x="516" y="657"/>
                    <a:pt x="584" y="523"/>
                  </a:cubicBezTo>
                  <a:cubicBezTo>
                    <a:pt x="680" y="334"/>
                    <a:pt x="780" y="162"/>
                    <a:pt x="961" y="19"/>
                  </a:cubicBezTo>
                  <a:lnTo>
                    <a:pt x="961" y="19"/>
                  </a:lnTo>
                  <a:cubicBezTo>
                    <a:pt x="902" y="24"/>
                    <a:pt x="845" y="26"/>
                    <a:pt x="789" y="26"/>
                  </a:cubicBezTo>
                  <a:cubicBezTo>
                    <a:pt x="583" y="26"/>
                    <a:pt x="390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41"/>
            <p:cNvSpPr/>
            <p:nvPr/>
          </p:nvSpPr>
          <p:spPr>
            <a:xfrm>
              <a:off x="5071013" y="3740434"/>
              <a:ext cx="99946" cy="105685"/>
            </a:xfrm>
            <a:custGeom>
              <a:avLst/>
              <a:gdLst/>
              <a:ahLst/>
              <a:cxnLst/>
              <a:rect l="l" t="t" r="r" b="b"/>
              <a:pathLst>
                <a:path w="3222" h="3407" extrusionOk="0">
                  <a:moveTo>
                    <a:pt x="2907" y="1556"/>
                  </a:moveTo>
                  <a:cubicBezTo>
                    <a:pt x="2903" y="1560"/>
                    <a:pt x="2895" y="1567"/>
                    <a:pt x="2887" y="1583"/>
                  </a:cubicBezTo>
                  <a:cubicBezTo>
                    <a:pt x="2887" y="1579"/>
                    <a:pt x="2883" y="1575"/>
                    <a:pt x="2883" y="1567"/>
                  </a:cubicBezTo>
                  <a:cubicBezTo>
                    <a:pt x="2887" y="1564"/>
                    <a:pt x="2899" y="1556"/>
                    <a:pt x="2907" y="1556"/>
                  </a:cubicBezTo>
                  <a:close/>
                  <a:moveTo>
                    <a:pt x="2799" y="1721"/>
                  </a:moveTo>
                  <a:lnTo>
                    <a:pt x="2799" y="1833"/>
                  </a:lnTo>
                  <a:cubicBezTo>
                    <a:pt x="2784" y="1836"/>
                    <a:pt x="2768" y="1836"/>
                    <a:pt x="2749" y="1844"/>
                  </a:cubicBezTo>
                  <a:cubicBezTo>
                    <a:pt x="2735" y="1853"/>
                    <a:pt x="2719" y="1856"/>
                    <a:pt x="2702" y="1856"/>
                  </a:cubicBezTo>
                  <a:cubicBezTo>
                    <a:pt x="2675" y="1856"/>
                    <a:pt x="2645" y="1849"/>
                    <a:pt x="2615" y="1844"/>
                  </a:cubicBezTo>
                  <a:cubicBezTo>
                    <a:pt x="2672" y="1798"/>
                    <a:pt x="2753" y="1775"/>
                    <a:pt x="2799" y="1721"/>
                  </a:cubicBezTo>
                  <a:close/>
                  <a:moveTo>
                    <a:pt x="2038" y="2563"/>
                  </a:moveTo>
                  <a:lnTo>
                    <a:pt x="2042" y="2574"/>
                  </a:lnTo>
                  <a:lnTo>
                    <a:pt x="2077" y="2574"/>
                  </a:lnTo>
                  <a:lnTo>
                    <a:pt x="2107" y="2582"/>
                  </a:lnTo>
                  <a:lnTo>
                    <a:pt x="2107" y="2582"/>
                  </a:lnTo>
                  <a:lnTo>
                    <a:pt x="2042" y="2574"/>
                  </a:lnTo>
                  <a:lnTo>
                    <a:pt x="2034" y="2574"/>
                  </a:lnTo>
                  <a:cubicBezTo>
                    <a:pt x="2034" y="2566"/>
                    <a:pt x="2038" y="2566"/>
                    <a:pt x="2038" y="2563"/>
                  </a:cubicBezTo>
                  <a:close/>
                  <a:moveTo>
                    <a:pt x="1389" y="2751"/>
                  </a:moveTo>
                  <a:lnTo>
                    <a:pt x="1423" y="2797"/>
                  </a:lnTo>
                  <a:cubicBezTo>
                    <a:pt x="1419" y="2805"/>
                    <a:pt x="1408" y="2805"/>
                    <a:pt x="1404" y="2809"/>
                  </a:cubicBezTo>
                  <a:lnTo>
                    <a:pt x="1389" y="2751"/>
                  </a:lnTo>
                  <a:close/>
                  <a:moveTo>
                    <a:pt x="465" y="0"/>
                  </a:moveTo>
                  <a:cubicBezTo>
                    <a:pt x="443" y="0"/>
                    <a:pt x="418" y="12"/>
                    <a:pt x="386" y="42"/>
                  </a:cubicBezTo>
                  <a:cubicBezTo>
                    <a:pt x="380" y="41"/>
                    <a:pt x="374" y="41"/>
                    <a:pt x="368" y="41"/>
                  </a:cubicBezTo>
                  <a:cubicBezTo>
                    <a:pt x="340" y="41"/>
                    <a:pt x="313" y="48"/>
                    <a:pt x="294" y="61"/>
                  </a:cubicBezTo>
                  <a:lnTo>
                    <a:pt x="190" y="30"/>
                  </a:lnTo>
                  <a:cubicBezTo>
                    <a:pt x="180" y="30"/>
                    <a:pt x="171" y="29"/>
                    <a:pt x="162" y="29"/>
                  </a:cubicBezTo>
                  <a:cubicBezTo>
                    <a:pt x="1" y="29"/>
                    <a:pt x="31" y="128"/>
                    <a:pt x="78" y="238"/>
                  </a:cubicBezTo>
                  <a:cubicBezTo>
                    <a:pt x="105" y="273"/>
                    <a:pt x="129" y="286"/>
                    <a:pt x="153" y="286"/>
                  </a:cubicBezTo>
                  <a:cubicBezTo>
                    <a:pt x="200" y="286"/>
                    <a:pt x="243" y="234"/>
                    <a:pt x="290" y="219"/>
                  </a:cubicBezTo>
                  <a:cubicBezTo>
                    <a:pt x="539" y="219"/>
                    <a:pt x="616" y="530"/>
                    <a:pt x="839" y="538"/>
                  </a:cubicBezTo>
                  <a:cubicBezTo>
                    <a:pt x="1116" y="541"/>
                    <a:pt x="1197" y="749"/>
                    <a:pt x="1312" y="926"/>
                  </a:cubicBezTo>
                  <a:cubicBezTo>
                    <a:pt x="1327" y="953"/>
                    <a:pt x="1355" y="966"/>
                    <a:pt x="1385" y="966"/>
                  </a:cubicBezTo>
                  <a:cubicBezTo>
                    <a:pt x="1393" y="966"/>
                    <a:pt x="1400" y="966"/>
                    <a:pt x="1408" y="964"/>
                  </a:cubicBezTo>
                  <a:cubicBezTo>
                    <a:pt x="1423" y="1026"/>
                    <a:pt x="1419" y="1087"/>
                    <a:pt x="1485" y="1125"/>
                  </a:cubicBezTo>
                  <a:cubicBezTo>
                    <a:pt x="1531" y="1022"/>
                    <a:pt x="1635" y="1079"/>
                    <a:pt x="1708" y="1041"/>
                  </a:cubicBezTo>
                  <a:cubicBezTo>
                    <a:pt x="1850" y="1049"/>
                    <a:pt x="1996" y="1049"/>
                    <a:pt x="2134" y="1068"/>
                  </a:cubicBezTo>
                  <a:cubicBezTo>
                    <a:pt x="2288" y="1087"/>
                    <a:pt x="2403" y="1160"/>
                    <a:pt x="2388" y="1348"/>
                  </a:cubicBezTo>
                  <a:lnTo>
                    <a:pt x="2292" y="1441"/>
                  </a:lnTo>
                  <a:cubicBezTo>
                    <a:pt x="2234" y="1479"/>
                    <a:pt x="2242" y="1525"/>
                    <a:pt x="2280" y="1575"/>
                  </a:cubicBezTo>
                  <a:cubicBezTo>
                    <a:pt x="2365" y="1902"/>
                    <a:pt x="2061" y="1963"/>
                    <a:pt x="1900" y="2105"/>
                  </a:cubicBezTo>
                  <a:cubicBezTo>
                    <a:pt x="1887" y="2117"/>
                    <a:pt x="1876" y="2121"/>
                    <a:pt x="1866" y="2121"/>
                  </a:cubicBezTo>
                  <a:cubicBezTo>
                    <a:pt x="1819" y="2121"/>
                    <a:pt x="1800" y="2008"/>
                    <a:pt x="1781" y="1948"/>
                  </a:cubicBezTo>
                  <a:cubicBezTo>
                    <a:pt x="1785" y="1902"/>
                    <a:pt x="1808" y="1844"/>
                    <a:pt x="1788" y="1809"/>
                  </a:cubicBezTo>
                  <a:cubicBezTo>
                    <a:pt x="1770" y="1775"/>
                    <a:pt x="1747" y="1762"/>
                    <a:pt x="1724" y="1762"/>
                  </a:cubicBezTo>
                  <a:cubicBezTo>
                    <a:pt x="1695" y="1762"/>
                    <a:pt x="1664" y="1783"/>
                    <a:pt x="1638" y="1813"/>
                  </a:cubicBezTo>
                  <a:cubicBezTo>
                    <a:pt x="1542" y="1921"/>
                    <a:pt x="1458" y="2036"/>
                    <a:pt x="1366" y="2140"/>
                  </a:cubicBezTo>
                  <a:cubicBezTo>
                    <a:pt x="1293" y="2155"/>
                    <a:pt x="1235" y="2198"/>
                    <a:pt x="1204" y="2259"/>
                  </a:cubicBezTo>
                  <a:cubicBezTo>
                    <a:pt x="1043" y="2351"/>
                    <a:pt x="870" y="2355"/>
                    <a:pt x="697" y="2371"/>
                  </a:cubicBezTo>
                  <a:cubicBezTo>
                    <a:pt x="640" y="2365"/>
                    <a:pt x="581" y="2357"/>
                    <a:pt x="527" y="2357"/>
                  </a:cubicBezTo>
                  <a:cubicBezTo>
                    <a:pt x="416" y="2357"/>
                    <a:pt x="322" y="2392"/>
                    <a:pt x="286" y="2559"/>
                  </a:cubicBezTo>
                  <a:cubicBezTo>
                    <a:pt x="236" y="2613"/>
                    <a:pt x="236" y="2697"/>
                    <a:pt x="294" y="2747"/>
                  </a:cubicBezTo>
                  <a:cubicBezTo>
                    <a:pt x="294" y="2747"/>
                    <a:pt x="297" y="2747"/>
                    <a:pt x="297" y="2751"/>
                  </a:cubicBezTo>
                  <a:cubicBezTo>
                    <a:pt x="338" y="2756"/>
                    <a:pt x="379" y="2759"/>
                    <a:pt x="419" y="2759"/>
                  </a:cubicBezTo>
                  <a:cubicBezTo>
                    <a:pt x="660" y="2759"/>
                    <a:pt x="884" y="2667"/>
                    <a:pt x="1108" y="2578"/>
                  </a:cubicBezTo>
                  <a:lnTo>
                    <a:pt x="1154" y="2566"/>
                  </a:lnTo>
                  <a:lnTo>
                    <a:pt x="1204" y="2574"/>
                  </a:lnTo>
                  <a:lnTo>
                    <a:pt x="1400" y="2736"/>
                  </a:lnTo>
                  <a:cubicBezTo>
                    <a:pt x="1258" y="2793"/>
                    <a:pt x="1112" y="2843"/>
                    <a:pt x="1004" y="2966"/>
                  </a:cubicBezTo>
                  <a:lnTo>
                    <a:pt x="889" y="3047"/>
                  </a:lnTo>
                  <a:cubicBezTo>
                    <a:pt x="797" y="3104"/>
                    <a:pt x="666" y="3131"/>
                    <a:pt x="678" y="3277"/>
                  </a:cubicBezTo>
                  <a:cubicBezTo>
                    <a:pt x="689" y="3347"/>
                    <a:pt x="743" y="3400"/>
                    <a:pt x="812" y="3404"/>
                  </a:cubicBezTo>
                  <a:cubicBezTo>
                    <a:pt x="824" y="3406"/>
                    <a:pt x="835" y="3407"/>
                    <a:pt x="845" y="3407"/>
                  </a:cubicBezTo>
                  <a:cubicBezTo>
                    <a:pt x="981" y="3407"/>
                    <a:pt x="981" y="3271"/>
                    <a:pt x="1024" y="3181"/>
                  </a:cubicBezTo>
                  <a:cubicBezTo>
                    <a:pt x="1031" y="3183"/>
                    <a:pt x="1039" y="3184"/>
                    <a:pt x="1046" y="3184"/>
                  </a:cubicBezTo>
                  <a:cubicBezTo>
                    <a:pt x="1072" y="3184"/>
                    <a:pt x="1095" y="3174"/>
                    <a:pt x="1116" y="3162"/>
                  </a:cubicBezTo>
                  <a:cubicBezTo>
                    <a:pt x="1400" y="3120"/>
                    <a:pt x="1965" y="2789"/>
                    <a:pt x="2130" y="2574"/>
                  </a:cubicBezTo>
                  <a:cubicBezTo>
                    <a:pt x="2171" y="2581"/>
                    <a:pt x="2215" y="2620"/>
                    <a:pt x="2256" y="2620"/>
                  </a:cubicBezTo>
                  <a:cubicBezTo>
                    <a:pt x="2281" y="2620"/>
                    <a:pt x="2305" y="2606"/>
                    <a:pt x="2326" y="2563"/>
                  </a:cubicBezTo>
                  <a:cubicBezTo>
                    <a:pt x="2492" y="2501"/>
                    <a:pt x="2657" y="2447"/>
                    <a:pt x="2822" y="2382"/>
                  </a:cubicBezTo>
                  <a:cubicBezTo>
                    <a:pt x="3056" y="2286"/>
                    <a:pt x="3195" y="2132"/>
                    <a:pt x="3110" y="1852"/>
                  </a:cubicBezTo>
                  <a:lnTo>
                    <a:pt x="3222" y="1671"/>
                  </a:lnTo>
                  <a:lnTo>
                    <a:pt x="3222" y="1671"/>
                  </a:lnTo>
                  <a:cubicBezTo>
                    <a:pt x="3215" y="1672"/>
                    <a:pt x="3209" y="1672"/>
                    <a:pt x="3203" y="1672"/>
                  </a:cubicBezTo>
                  <a:cubicBezTo>
                    <a:pt x="3164" y="1672"/>
                    <a:pt x="3141" y="1662"/>
                    <a:pt x="3114" y="1652"/>
                  </a:cubicBezTo>
                  <a:cubicBezTo>
                    <a:pt x="3076" y="1556"/>
                    <a:pt x="3033" y="1464"/>
                    <a:pt x="2995" y="1368"/>
                  </a:cubicBezTo>
                  <a:cubicBezTo>
                    <a:pt x="2991" y="1333"/>
                    <a:pt x="2976" y="1306"/>
                    <a:pt x="2945" y="1287"/>
                  </a:cubicBezTo>
                  <a:cubicBezTo>
                    <a:pt x="2922" y="1268"/>
                    <a:pt x="2899" y="1241"/>
                    <a:pt x="2880" y="1214"/>
                  </a:cubicBezTo>
                  <a:cubicBezTo>
                    <a:pt x="2860" y="1183"/>
                    <a:pt x="2837" y="1164"/>
                    <a:pt x="2807" y="1152"/>
                  </a:cubicBezTo>
                  <a:cubicBezTo>
                    <a:pt x="2784" y="1145"/>
                    <a:pt x="2764" y="1145"/>
                    <a:pt x="2741" y="1145"/>
                  </a:cubicBezTo>
                  <a:cubicBezTo>
                    <a:pt x="2696" y="1020"/>
                    <a:pt x="2654" y="906"/>
                    <a:pt x="2488" y="906"/>
                  </a:cubicBezTo>
                  <a:cubicBezTo>
                    <a:pt x="2486" y="906"/>
                    <a:pt x="2483" y="906"/>
                    <a:pt x="2480" y="906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0" y="907"/>
                    <a:pt x="2345" y="824"/>
                    <a:pt x="2303" y="753"/>
                  </a:cubicBezTo>
                  <a:cubicBezTo>
                    <a:pt x="2291" y="753"/>
                    <a:pt x="2279" y="752"/>
                    <a:pt x="2267" y="752"/>
                  </a:cubicBezTo>
                  <a:cubicBezTo>
                    <a:pt x="2083" y="752"/>
                    <a:pt x="1903" y="779"/>
                    <a:pt x="1727" y="833"/>
                  </a:cubicBezTo>
                  <a:cubicBezTo>
                    <a:pt x="1654" y="676"/>
                    <a:pt x="1658" y="453"/>
                    <a:pt x="1416" y="430"/>
                  </a:cubicBezTo>
                  <a:cubicBezTo>
                    <a:pt x="1169" y="338"/>
                    <a:pt x="970" y="117"/>
                    <a:pt x="684" y="117"/>
                  </a:cubicBezTo>
                  <a:cubicBezTo>
                    <a:pt x="658" y="117"/>
                    <a:pt x="632" y="119"/>
                    <a:pt x="605" y="123"/>
                  </a:cubicBezTo>
                  <a:cubicBezTo>
                    <a:pt x="556" y="94"/>
                    <a:pt x="527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41"/>
            <p:cNvSpPr/>
            <p:nvPr/>
          </p:nvSpPr>
          <p:spPr>
            <a:xfrm>
              <a:off x="4792236" y="3862715"/>
              <a:ext cx="101342" cy="47926"/>
            </a:xfrm>
            <a:custGeom>
              <a:avLst/>
              <a:gdLst/>
              <a:ahLst/>
              <a:cxnLst/>
              <a:rect l="l" t="t" r="r" b="b"/>
              <a:pathLst>
                <a:path w="3267" h="1545" extrusionOk="0">
                  <a:moveTo>
                    <a:pt x="1795" y="42"/>
                  </a:moveTo>
                  <a:cubicBezTo>
                    <a:pt x="1511" y="73"/>
                    <a:pt x="1199" y="0"/>
                    <a:pt x="957" y="227"/>
                  </a:cubicBezTo>
                  <a:cubicBezTo>
                    <a:pt x="854" y="238"/>
                    <a:pt x="742" y="231"/>
                    <a:pt x="673" y="342"/>
                  </a:cubicBezTo>
                  <a:lnTo>
                    <a:pt x="473" y="542"/>
                  </a:lnTo>
                  <a:cubicBezTo>
                    <a:pt x="285" y="707"/>
                    <a:pt x="124" y="888"/>
                    <a:pt x="93" y="1157"/>
                  </a:cubicBezTo>
                  <a:cubicBezTo>
                    <a:pt x="1" y="1310"/>
                    <a:pt x="185" y="1410"/>
                    <a:pt x="185" y="1545"/>
                  </a:cubicBezTo>
                  <a:lnTo>
                    <a:pt x="304" y="1284"/>
                  </a:lnTo>
                  <a:cubicBezTo>
                    <a:pt x="377" y="1038"/>
                    <a:pt x="585" y="872"/>
                    <a:pt x="700" y="653"/>
                  </a:cubicBezTo>
                  <a:cubicBezTo>
                    <a:pt x="727" y="650"/>
                    <a:pt x="754" y="638"/>
                    <a:pt x="781" y="623"/>
                  </a:cubicBezTo>
                  <a:cubicBezTo>
                    <a:pt x="797" y="625"/>
                    <a:pt x="813" y="627"/>
                    <a:pt x="827" y="627"/>
                  </a:cubicBezTo>
                  <a:cubicBezTo>
                    <a:pt x="919" y="627"/>
                    <a:pt x="975" y="574"/>
                    <a:pt x="988" y="465"/>
                  </a:cubicBezTo>
                  <a:cubicBezTo>
                    <a:pt x="1261" y="438"/>
                    <a:pt x="1495" y="250"/>
                    <a:pt x="1776" y="246"/>
                  </a:cubicBezTo>
                  <a:lnTo>
                    <a:pt x="1883" y="231"/>
                  </a:lnTo>
                  <a:cubicBezTo>
                    <a:pt x="2027" y="338"/>
                    <a:pt x="2186" y="345"/>
                    <a:pt x="2347" y="345"/>
                  </a:cubicBezTo>
                  <a:cubicBezTo>
                    <a:pt x="2375" y="345"/>
                    <a:pt x="2403" y="345"/>
                    <a:pt x="2430" y="345"/>
                  </a:cubicBezTo>
                  <a:cubicBezTo>
                    <a:pt x="2479" y="345"/>
                    <a:pt x="2527" y="346"/>
                    <a:pt x="2575" y="350"/>
                  </a:cubicBezTo>
                  <a:cubicBezTo>
                    <a:pt x="2779" y="450"/>
                    <a:pt x="2929" y="630"/>
                    <a:pt x="3006" y="842"/>
                  </a:cubicBezTo>
                  <a:cubicBezTo>
                    <a:pt x="3052" y="995"/>
                    <a:pt x="2913" y="1111"/>
                    <a:pt x="2921" y="1257"/>
                  </a:cubicBezTo>
                  <a:cubicBezTo>
                    <a:pt x="2944" y="1266"/>
                    <a:pt x="2964" y="1269"/>
                    <a:pt x="2983" y="1269"/>
                  </a:cubicBezTo>
                  <a:cubicBezTo>
                    <a:pt x="3069" y="1269"/>
                    <a:pt x="3120" y="1188"/>
                    <a:pt x="3186" y="1157"/>
                  </a:cubicBezTo>
                  <a:cubicBezTo>
                    <a:pt x="3240" y="1141"/>
                    <a:pt x="3267" y="1099"/>
                    <a:pt x="3209" y="1053"/>
                  </a:cubicBezTo>
                  <a:cubicBezTo>
                    <a:pt x="3221" y="711"/>
                    <a:pt x="3244" y="365"/>
                    <a:pt x="2813" y="235"/>
                  </a:cubicBezTo>
                  <a:cubicBezTo>
                    <a:pt x="2556" y="77"/>
                    <a:pt x="2264" y="92"/>
                    <a:pt x="1987" y="54"/>
                  </a:cubicBezTo>
                  <a:lnTo>
                    <a:pt x="179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41"/>
            <p:cNvSpPr/>
            <p:nvPr/>
          </p:nvSpPr>
          <p:spPr>
            <a:xfrm>
              <a:off x="4830143" y="3886755"/>
              <a:ext cx="18612" cy="17930"/>
            </a:xfrm>
            <a:custGeom>
              <a:avLst/>
              <a:gdLst/>
              <a:ahLst/>
              <a:cxnLst/>
              <a:rect l="l" t="t" r="r" b="b"/>
              <a:pathLst>
                <a:path w="600" h="578" extrusionOk="0">
                  <a:moveTo>
                    <a:pt x="384" y="0"/>
                  </a:moveTo>
                  <a:cubicBezTo>
                    <a:pt x="335" y="0"/>
                    <a:pt x="287" y="23"/>
                    <a:pt x="235" y="55"/>
                  </a:cubicBezTo>
                  <a:cubicBezTo>
                    <a:pt x="1" y="205"/>
                    <a:pt x="4" y="370"/>
                    <a:pt x="170" y="570"/>
                  </a:cubicBezTo>
                  <a:lnTo>
                    <a:pt x="270" y="578"/>
                  </a:lnTo>
                  <a:cubicBezTo>
                    <a:pt x="408" y="539"/>
                    <a:pt x="469" y="420"/>
                    <a:pt x="539" y="309"/>
                  </a:cubicBezTo>
                  <a:cubicBezTo>
                    <a:pt x="600" y="228"/>
                    <a:pt x="581" y="109"/>
                    <a:pt x="500" y="47"/>
                  </a:cubicBezTo>
                  <a:cubicBezTo>
                    <a:pt x="460" y="14"/>
                    <a:pt x="422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41"/>
            <p:cNvSpPr/>
            <p:nvPr/>
          </p:nvSpPr>
          <p:spPr>
            <a:xfrm>
              <a:off x="4797603" y="3911230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8" y="8"/>
                  </a:moveTo>
                  <a:lnTo>
                    <a:pt x="12" y="12"/>
                  </a:lnTo>
                  <a:lnTo>
                    <a:pt x="8" y="8"/>
                  </a:lnTo>
                  <a:cubicBezTo>
                    <a:pt x="1" y="0"/>
                    <a:pt x="1" y="0"/>
                    <a:pt x="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41"/>
            <p:cNvSpPr/>
            <p:nvPr/>
          </p:nvSpPr>
          <p:spPr>
            <a:xfrm>
              <a:off x="4970074" y="3748902"/>
              <a:ext cx="24599" cy="13866"/>
            </a:xfrm>
            <a:custGeom>
              <a:avLst/>
              <a:gdLst/>
              <a:ahLst/>
              <a:cxnLst/>
              <a:rect l="l" t="t" r="r" b="b"/>
              <a:pathLst>
                <a:path w="793" h="447" extrusionOk="0">
                  <a:moveTo>
                    <a:pt x="184" y="0"/>
                  </a:moveTo>
                  <a:cubicBezTo>
                    <a:pt x="127" y="0"/>
                    <a:pt x="85" y="55"/>
                    <a:pt x="47" y="107"/>
                  </a:cubicBezTo>
                  <a:cubicBezTo>
                    <a:pt x="1" y="180"/>
                    <a:pt x="8" y="257"/>
                    <a:pt x="66" y="276"/>
                  </a:cubicBezTo>
                  <a:cubicBezTo>
                    <a:pt x="210" y="328"/>
                    <a:pt x="343" y="447"/>
                    <a:pt x="491" y="447"/>
                  </a:cubicBezTo>
                  <a:cubicBezTo>
                    <a:pt x="552" y="447"/>
                    <a:pt x="616" y="426"/>
                    <a:pt x="685" y="372"/>
                  </a:cubicBezTo>
                  <a:cubicBezTo>
                    <a:pt x="792" y="291"/>
                    <a:pt x="750" y="192"/>
                    <a:pt x="692" y="119"/>
                  </a:cubicBezTo>
                  <a:cubicBezTo>
                    <a:pt x="671" y="91"/>
                    <a:pt x="644" y="79"/>
                    <a:pt x="617" y="79"/>
                  </a:cubicBezTo>
                  <a:cubicBezTo>
                    <a:pt x="572" y="79"/>
                    <a:pt x="523" y="110"/>
                    <a:pt x="485" y="153"/>
                  </a:cubicBezTo>
                  <a:cubicBezTo>
                    <a:pt x="476" y="155"/>
                    <a:pt x="467" y="155"/>
                    <a:pt x="458" y="155"/>
                  </a:cubicBezTo>
                  <a:cubicBezTo>
                    <a:pt x="361" y="155"/>
                    <a:pt x="314" y="61"/>
                    <a:pt x="243" y="19"/>
                  </a:cubicBezTo>
                  <a:cubicBezTo>
                    <a:pt x="221" y="6"/>
                    <a:pt x="202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41"/>
            <p:cNvSpPr/>
            <p:nvPr/>
          </p:nvSpPr>
          <p:spPr>
            <a:xfrm>
              <a:off x="4809762" y="3818232"/>
              <a:ext cx="25778" cy="13339"/>
            </a:xfrm>
            <a:custGeom>
              <a:avLst/>
              <a:gdLst/>
              <a:ahLst/>
              <a:cxnLst/>
              <a:rect l="l" t="t" r="r" b="b"/>
              <a:pathLst>
                <a:path w="831" h="430" extrusionOk="0">
                  <a:moveTo>
                    <a:pt x="265" y="1"/>
                  </a:moveTo>
                  <a:cubicBezTo>
                    <a:pt x="172" y="1"/>
                    <a:pt x="94" y="78"/>
                    <a:pt x="0" y="128"/>
                  </a:cubicBezTo>
                  <a:cubicBezTo>
                    <a:pt x="160" y="336"/>
                    <a:pt x="233" y="430"/>
                    <a:pt x="301" y="430"/>
                  </a:cubicBezTo>
                  <a:cubicBezTo>
                    <a:pt x="358" y="430"/>
                    <a:pt x="412" y="365"/>
                    <a:pt x="512" y="247"/>
                  </a:cubicBezTo>
                  <a:cubicBezTo>
                    <a:pt x="546" y="251"/>
                    <a:pt x="577" y="258"/>
                    <a:pt x="608" y="262"/>
                  </a:cubicBezTo>
                  <a:cubicBezTo>
                    <a:pt x="651" y="262"/>
                    <a:pt x="701" y="306"/>
                    <a:pt x="743" y="306"/>
                  </a:cubicBezTo>
                  <a:cubicBezTo>
                    <a:pt x="768" y="306"/>
                    <a:pt x="790" y="291"/>
                    <a:pt x="807" y="243"/>
                  </a:cubicBezTo>
                  <a:cubicBezTo>
                    <a:pt x="830" y="170"/>
                    <a:pt x="761" y="112"/>
                    <a:pt x="704" y="93"/>
                  </a:cubicBezTo>
                  <a:cubicBezTo>
                    <a:pt x="646" y="74"/>
                    <a:pt x="581" y="85"/>
                    <a:pt x="512" y="78"/>
                  </a:cubicBezTo>
                  <a:cubicBezTo>
                    <a:pt x="494" y="70"/>
                    <a:pt x="473" y="64"/>
                    <a:pt x="453" y="64"/>
                  </a:cubicBezTo>
                  <a:cubicBezTo>
                    <a:pt x="443" y="64"/>
                    <a:pt x="433" y="66"/>
                    <a:pt x="423" y="70"/>
                  </a:cubicBezTo>
                  <a:lnTo>
                    <a:pt x="415" y="66"/>
                  </a:lnTo>
                  <a:cubicBezTo>
                    <a:pt x="359" y="19"/>
                    <a:pt x="311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41"/>
            <p:cNvSpPr/>
            <p:nvPr/>
          </p:nvSpPr>
          <p:spPr>
            <a:xfrm>
              <a:off x="4782000" y="3860791"/>
              <a:ext cx="124" cy="279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0" y="1"/>
                  </a:moveTo>
                  <a:lnTo>
                    <a:pt x="4" y="8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41"/>
            <p:cNvSpPr/>
            <p:nvPr/>
          </p:nvSpPr>
          <p:spPr>
            <a:xfrm>
              <a:off x="4781875" y="3852571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1"/>
                  </a:moveTo>
                  <a:cubicBezTo>
                    <a:pt x="442" y="20"/>
                    <a:pt x="273" y="43"/>
                    <a:pt x="116" y="77"/>
                  </a:cubicBezTo>
                  <a:cubicBezTo>
                    <a:pt x="19" y="97"/>
                    <a:pt x="0" y="173"/>
                    <a:pt x="16" y="266"/>
                  </a:cubicBezTo>
                  <a:cubicBezTo>
                    <a:pt x="35" y="264"/>
                    <a:pt x="55" y="263"/>
                    <a:pt x="76" y="263"/>
                  </a:cubicBezTo>
                  <a:cubicBezTo>
                    <a:pt x="157" y="263"/>
                    <a:pt x="241" y="276"/>
                    <a:pt x="324" y="276"/>
                  </a:cubicBezTo>
                  <a:cubicBezTo>
                    <a:pt x="414" y="276"/>
                    <a:pt x="502" y="261"/>
                    <a:pt x="584" y="196"/>
                  </a:cubicBezTo>
                  <a:cubicBezTo>
                    <a:pt x="619" y="162"/>
                    <a:pt x="642" y="120"/>
                    <a:pt x="654" y="74"/>
                  </a:cubicBezTo>
                  <a:cubicBezTo>
                    <a:pt x="657" y="54"/>
                    <a:pt x="619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41"/>
            <p:cNvSpPr/>
            <p:nvPr/>
          </p:nvSpPr>
          <p:spPr>
            <a:xfrm>
              <a:off x="4790344" y="3908407"/>
              <a:ext cx="54006" cy="26925"/>
            </a:xfrm>
            <a:custGeom>
              <a:avLst/>
              <a:gdLst/>
              <a:ahLst/>
              <a:cxnLst/>
              <a:rect l="l" t="t" r="r" b="b"/>
              <a:pathLst>
                <a:path w="1741" h="868" extrusionOk="0">
                  <a:moveTo>
                    <a:pt x="86" y="1"/>
                  </a:moveTo>
                  <a:cubicBezTo>
                    <a:pt x="75" y="1"/>
                    <a:pt x="64" y="5"/>
                    <a:pt x="54" y="14"/>
                  </a:cubicBezTo>
                  <a:cubicBezTo>
                    <a:pt x="0" y="56"/>
                    <a:pt x="19" y="126"/>
                    <a:pt x="42" y="183"/>
                  </a:cubicBezTo>
                  <a:cubicBezTo>
                    <a:pt x="23" y="606"/>
                    <a:pt x="365" y="610"/>
                    <a:pt x="634" y="702"/>
                  </a:cubicBezTo>
                  <a:cubicBezTo>
                    <a:pt x="779" y="798"/>
                    <a:pt x="926" y="867"/>
                    <a:pt x="1083" y="867"/>
                  </a:cubicBezTo>
                  <a:cubicBezTo>
                    <a:pt x="1170" y="867"/>
                    <a:pt x="1261" y="845"/>
                    <a:pt x="1357" y="794"/>
                  </a:cubicBezTo>
                  <a:lnTo>
                    <a:pt x="1733" y="775"/>
                  </a:lnTo>
                  <a:cubicBezTo>
                    <a:pt x="1741" y="752"/>
                    <a:pt x="1741" y="721"/>
                    <a:pt x="1741" y="698"/>
                  </a:cubicBezTo>
                  <a:lnTo>
                    <a:pt x="1345" y="687"/>
                  </a:lnTo>
                  <a:cubicBezTo>
                    <a:pt x="1164" y="591"/>
                    <a:pt x="957" y="610"/>
                    <a:pt x="765" y="579"/>
                  </a:cubicBezTo>
                  <a:cubicBezTo>
                    <a:pt x="550" y="464"/>
                    <a:pt x="338" y="337"/>
                    <a:pt x="242" y="99"/>
                  </a:cubicBezTo>
                  <a:lnTo>
                    <a:pt x="154" y="53"/>
                  </a:lnTo>
                  <a:cubicBezTo>
                    <a:pt x="138" y="23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41"/>
            <p:cNvSpPr/>
            <p:nvPr/>
          </p:nvSpPr>
          <p:spPr>
            <a:xfrm>
              <a:off x="4900093" y="3872951"/>
              <a:ext cx="51896" cy="60582"/>
            </a:xfrm>
            <a:custGeom>
              <a:avLst/>
              <a:gdLst/>
              <a:ahLst/>
              <a:cxnLst/>
              <a:rect l="l" t="t" r="r" b="b"/>
              <a:pathLst>
                <a:path w="1673" h="1953" extrusionOk="0">
                  <a:moveTo>
                    <a:pt x="1669" y="1"/>
                  </a:moveTo>
                  <a:lnTo>
                    <a:pt x="1223" y="304"/>
                  </a:lnTo>
                  <a:lnTo>
                    <a:pt x="935" y="715"/>
                  </a:lnTo>
                  <a:cubicBezTo>
                    <a:pt x="647" y="942"/>
                    <a:pt x="493" y="1276"/>
                    <a:pt x="232" y="1534"/>
                  </a:cubicBezTo>
                  <a:cubicBezTo>
                    <a:pt x="105" y="1572"/>
                    <a:pt x="17" y="1691"/>
                    <a:pt x="17" y="1826"/>
                  </a:cubicBezTo>
                  <a:cubicBezTo>
                    <a:pt x="0" y="1912"/>
                    <a:pt x="29" y="1952"/>
                    <a:pt x="98" y="1952"/>
                  </a:cubicBezTo>
                  <a:cubicBezTo>
                    <a:pt x="110" y="1952"/>
                    <a:pt x="122" y="1951"/>
                    <a:pt x="136" y="1949"/>
                  </a:cubicBezTo>
                  <a:cubicBezTo>
                    <a:pt x="239" y="1864"/>
                    <a:pt x="343" y="1787"/>
                    <a:pt x="328" y="1634"/>
                  </a:cubicBezTo>
                  <a:lnTo>
                    <a:pt x="328" y="1634"/>
                  </a:lnTo>
                  <a:lnTo>
                    <a:pt x="339" y="1638"/>
                  </a:lnTo>
                  <a:lnTo>
                    <a:pt x="339" y="1638"/>
                  </a:lnTo>
                  <a:lnTo>
                    <a:pt x="335" y="1634"/>
                  </a:lnTo>
                  <a:cubicBezTo>
                    <a:pt x="708" y="1538"/>
                    <a:pt x="804" y="1161"/>
                    <a:pt x="1035" y="927"/>
                  </a:cubicBezTo>
                  <a:cubicBezTo>
                    <a:pt x="1192" y="838"/>
                    <a:pt x="1239" y="654"/>
                    <a:pt x="1346" y="523"/>
                  </a:cubicBezTo>
                  <a:cubicBezTo>
                    <a:pt x="1415" y="523"/>
                    <a:pt x="1438" y="481"/>
                    <a:pt x="1438" y="423"/>
                  </a:cubicBezTo>
                  <a:lnTo>
                    <a:pt x="1438" y="419"/>
                  </a:lnTo>
                  <a:cubicBezTo>
                    <a:pt x="1607" y="350"/>
                    <a:pt x="1673" y="227"/>
                    <a:pt x="1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41"/>
            <p:cNvSpPr/>
            <p:nvPr/>
          </p:nvSpPr>
          <p:spPr>
            <a:xfrm>
              <a:off x="4752189" y="3859023"/>
              <a:ext cx="30182" cy="39364"/>
            </a:xfrm>
            <a:custGeom>
              <a:avLst/>
              <a:gdLst/>
              <a:ahLst/>
              <a:cxnLst/>
              <a:rect l="l" t="t" r="r" b="b"/>
              <a:pathLst>
                <a:path w="973" h="1269" extrusionOk="0">
                  <a:moveTo>
                    <a:pt x="816" y="0"/>
                  </a:moveTo>
                  <a:cubicBezTo>
                    <a:pt x="740" y="0"/>
                    <a:pt x="689" y="67"/>
                    <a:pt x="654" y="184"/>
                  </a:cubicBezTo>
                  <a:cubicBezTo>
                    <a:pt x="615" y="319"/>
                    <a:pt x="696" y="442"/>
                    <a:pt x="696" y="569"/>
                  </a:cubicBezTo>
                  <a:cubicBezTo>
                    <a:pt x="673" y="596"/>
                    <a:pt x="658" y="623"/>
                    <a:pt x="650" y="657"/>
                  </a:cubicBezTo>
                  <a:cubicBezTo>
                    <a:pt x="408" y="815"/>
                    <a:pt x="139" y="934"/>
                    <a:pt x="0" y="1222"/>
                  </a:cubicBezTo>
                  <a:cubicBezTo>
                    <a:pt x="70" y="1245"/>
                    <a:pt x="136" y="1269"/>
                    <a:pt x="197" y="1269"/>
                  </a:cubicBezTo>
                  <a:cubicBezTo>
                    <a:pt x="256" y="1269"/>
                    <a:pt x="310" y="1246"/>
                    <a:pt x="358" y="1180"/>
                  </a:cubicBezTo>
                  <a:lnTo>
                    <a:pt x="362" y="1176"/>
                  </a:lnTo>
                  <a:cubicBezTo>
                    <a:pt x="531" y="1137"/>
                    <a:pt x="535" y="949"/>
                    <a:pt x="654" y="868"/>
                  </a:cubicBezTo>
                  <a:cubicBezTo>
                    <a:pt x="973" y="807"/>
                    <a:pt x="938" y="596"/>
                    <a:pt x="865" y="369"/>
                  </a:cubicBezTo>
                  <a:cubicBezTo>
                    <a:pt x="973" y="288"/>
                    <a:pt x="946" y="173"/>
                    <a:pt x="961" y="61"/>
                  </a:cubicBezTo>
                  <a:cubicBezTo>
                    <a:pt x="905" y="20"/>
                    <a:pt x="85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41"/>
            <p:cNvSpPr/>
            <p:nvPr/>
          </p:nvSpPr>
          <p:spPr>
            <a:xfrm>
              <a:off x="4782000" y="3860791"/>
              <a:ext cx="372" cy="279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4"/>
                  </a:moveTo>
                  <a:lnTo>
                    <a:pt x="12" y="8"/>
                  </a:lnTo>
                  <a:lnTo>
                    <a:pt x="0" y="4"/>
                  </a:ln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41"/>
            <p:cNvSpPr/>
            <p:nvPr/>
          </p:nvSpPr>
          <p:spPr>
            <a:xfrm>
              <a:off x="5033975" y="3844940"/>
              <a:ext cx="40543" cy="33781"/>
            </a:xfrm>
            <a:custGeom>
              <a:avLst/>
              <a:gdLst/>
              <a:ahLst/>
              <a:cxnLst/>
              <a:rect l="l" t="t" r="r" b="b"/>
              <a:pathLst>
                <a:path w="1307" h="1089" extrusionOk="0">
                  <a:moveTo>
                    <a:pt x="1213" y="1"/>
                  </a:moveTo>
                  <a:cubicBezTo>
                    <a:pt x="1090" y="1"/>
                    <a:pt x="988" y="51"/>
                    <a:pt x="888" y="127"/>
                  </a:cubicBezTo>
                  <a:lnTo>
                    <a:pt x="861" y="97"/>
                  </a:lnTo>
                  <a:cubicBezTo>
                    <a:pt x="596" y="312"/>
                    <a:pt x="335" y="539"/>
                    <a:pt x="0" y="692"/>
                  </a:cubicBezTo>
                  <a:lnTo>
                    <a:pt x="312" y="1088"/>
                  </a:lnTo>
                  <a:cubicBezTo>
                    <a:pt x="250" y="800"/>
                    <a:pt x="477" y="723"/>
                    <a:pt x="650" y="608"/>
                  </a:cubicBezTo>
                  <a:cubicBezTo>
                    <a:pt x="719" y="539"/>
                    <a:pt x="796" y="477"/>
                    <a:pt x="880" y="423"/>
                  </a:cubicBezTo>
                  <a:cubicBezTo>
                    <a:pt x="892" y="440"/>
                    <a:pt x="912" y="449"/>
                    <a:pt x="931" y="449"/>
                  </a:cubicBezTo>
                  <a:cubicBezTo>
                    <a:pt x="943" y="449"/>
                    <a:pt x="955" y="446"/>
                    <a:pt x="965" y="439"/>
                  </a:cubicBezTo>
                  <a:cubicBezTo>
                    <a:pt x="969" y="435"/>
                    <a:pt x="976" y="435"/>
                    <a:pt x="976" y="427"/>
                  </a:cubicBezTo>
                  <a:cubicBezTo>
                    <a:pt x="1099" y="346"/>
                    <a:pt x="1207" y="243"/>
                    <a:pt x="1284" y="116"/>
                  </a:cubicBezTo>
                  <a:cubicBezTo>
                    <a:pt x="1307" y="81"/>
                    <a:pt x="1303" y="39"/>
                    <a:pt x="1272" y="4"/>
                  </a:cubicBezTo>
                  <a:cubicBezTo>
                    <a:pt x="1252" y="2"/>
                    <a:pt x="1232" y="1"/>
                    <a:pt x="1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41"/>
            <p:cNvSpPr/>
            <p:nvPr/>
          </p:nvSpPr>
          <p:spPr>
            <a:xfrm>
              <a:off x="4985212" y="3799000"/>
              <a:ext cx="73238" cy="25840"/>
            </a:xfrm>
            <a:custGeom>
              <a:avLst/>
              <a:gdLst/>
              <a:ahLst/>
              <a:cxnLst/>
              <a:rect l="l" t="t" r="r" b="b"/>
              <a:pathLst>
                <a:path w="2361" h="833" extrusionOk="0">
                  <a:moveTo>
                    <a:pt x="1114" y="1"/>
                  </a:moveTo>
                  <a:cubicBezTo>
                    <a:pt x="1071" y="1"/>
                    <a:pt x="1037" y="27"/>
                    <a:pt x="1023" y="71"/>
                  </a:cubicBezTo>
                  <a:cubicBezTo>
                    <a:pt x="992" y="71"/>
                    <a:pt x="958" y="79"/>
                    <a:pt x="927" y="91"/>
                  </a:cubicBezTo>
                  <a:cubicBezTo>
                    <a:pt x="891" y="81"/>
                    <a:pt x="856" y="76"/>
                    <a:pt x="822" y="76"/>
                  </a:cubicBezTo>
                  <a:cubicBezTo>
                    <a:pt x="747" y="76"/>
                    <a:pt x="678" y="102"/>
                    <a:pt x="619" y="171"/>
                  </a:cubicBezTo>
                  <a:cubicBezTo>
                    <a:pt x="536" y="176"/>
                    <a:pt x="451" y="234"/>
                    <a:pt x="366" y="234"/>
                  </a:cubicBezTo>
                  <a:cubicBezTo>
                    <a:pt x="321" y="234"/>
                    <a:pt x="276" y="219"/>
                    <a:pt x="231" y="171"/>
                  </a:cubicBezTo>
                  <a:cubicBezTo>
                    <a:pt x="235" y="137"/>
                    <a:pt x="235" y="102"/>
                    <a:pt x="224" y="75"/>
                  </a:cubicBezTo>
                  <a:cubicBezTo>
                    <a:pt x="210" y="72"/>
                    <a:pt x="196" y="71"/>
                    <a:pt x="182" y="71"/>
                  </a:cubicBezTo>
                  <a:cubicBezTo>
                    <a:pt x="106" y="71"/>
                    <a:pt x="37" y="115"/>
                    <a:pt x="1" y="187"/>
                  </a:cubicBezTo>
                  <a:cubicBezTo>
                    <a:pt x="1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9"/>
                  </a:cubicBezTo>
                  <a:lnTo>
                    <a:pt x="216" y="479"/>
                  </a:lnTo>
                  <a:cubicBezTo>
                    <a:pt x="294" y="540"/>
                    <a:pt x="365" y="564"/>
                    <a:pt x="431" y="564"/>
                  </a:cubicBezTo>
                  <a:cubicBezTo>
                    <a:pt x="556" y="564"/>
                    <a:pt x="666" y="481"/>
                    <a:pt x="773" y="406"/>
                  </a:cubicBezTo>
                  <a:cubicBezTo>
                    <a:pt x="789" y="398"/>
                    <a:pt x="808" y="386"/>
                    <a:pt x="819" y="379"/>
                  </a:cubicBezTo>
                  <a:lnTo>
                    <a:pt x="819" y="371"/>
                  </a:lnTo>
                  <a:lnTo>
                    <a:pt x="1134" y="352"/>
                  </a:lnTo>
                  <a:lnTo>
                    <a:pt x="1177" y="363"/>
                  </a:lnTo>
                  <a:lnTo>
                    <a:pt x="1223" y="352"/>
                  </a:lnTo>
                  <a:cubicBezTo>
                    <a:pt x="1473" y="517"/>
                    <a:pt x="1791" y="486"/>
                    <a:pt x="2034" y="678"/>
                  </a:cubicBezTo>
                  <a:cubicBezTo>
                    <a:pt x="2068" y="757"/>
                    <a:pt x="2123" y="833"/>
                    <a:pt x="2197" y="833"/>
                  </a:cubicBezTo>
                  <a:cubicBezTo>
                    <a:pt x="2213" y="833"/>
                    <a:pt x="2230" y="829"/>
                    <a:pt x="2249" y="821"/>
                  </a:cubicBezTo>
                  <a:cubicBezTo>
                    <a:pt x="2360" y="763"/>
                    <a:pt x="2264" y="648"/>
                    <a:pt x="2249" y="559"/>
                  </a:cubicBezTo>
                  <a:cubicBezTo>
                    <a:pt x="2233" y="485"/>
                    <a:pt x="2210" y="408"/>
                    <a:pt x="2152" y="408"/>
                  </a:cubicBezTo>
                  <a:cubicBezTo>
                    <a:pt x="2122" y="408"/>
                    <a:pt x="2084" y="428"/>
                    <a:pt x="2034" y="479"/>
                  </a:cubicBezTo>
                  <a:cubicBezTo>
                    <a:pt x="1895" y="252"/>
                    <a:pt x="1626" y="290"/>
                    <a:pt x="1426" y="187"/>
                  </a:cubicBezTo>
                  <a:cubicBezTo>
                    <a:pt x="1313" y="152"/>
                    <a:pt x="1270" y="2"/>
                    <a:pt x="1136" y="2"/>
                  </a:cubicBezTo>
                  <a:cubicBezTo>
                    <a:pt x="1134" y="2"/>
                    <a:pt x="1132" y="2"/>
                    <a:pt x="1131" y="2"/>
                  </a:cubicBezTo>
                  <a:cubicBezTo>
                    <a:pt x="1125" y="1"/>
                    <a:pt x="1119" y="1"/>
                    <a:pt x="1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41"/>
            <p:cNvSpPr/>
            <p:nvPr/>
          </p:nvSpPr>
          <p:spPr>
            <a:xfrm>
              <a:off x="5171176" y="3797014"/>
              <a:ext cx="13742" cy="10764"/>
            </a:xfrm>
            <a:custGeom>
              <a:avLst/>
              <a:gdLst/>
              <a:ahLst/>
              <a:cxnLst/>
              <a:rect l="l" t="t" r="r" b="b"/>
              <a:pathLst>
                <a:path w="443" h="347" extrusionOk="0">
                  <a:moveTo>
                    <a:pt x="177" y="32"/>
                  </a:moveTo>
                  <a:cubicBezTo>
                    <a:pt x="96" y="82"/>
                    <a:pt x="0" y="120"/>
                    <a:pt x="4" y="231"/>
                  </a:cubicBezTo>
                  <a:cubicBezTo>
                    <a:pt x="12" y="339"/>
                    <a:pt x="112" y="331"/>
                    <a:pt x="185" y="347"/>
                  </a:cubicBezTo>
                  <a:cubicBezTo>
                    <a:pt x="185" y="278"/>
                    <a:pt x="212" y="216"/>
                    <a:pt x="258" y="166"/>
                  </a:cubicBezTo>
                  <a:cubicBezTo>
                    <a:pt x="442" y="1"/>
                    <a:pt x="223" y="66"/>
                    <a:pt x="177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41"/>
            <p:cNvSpPr/>
            <p:nvPr/>
          </p:nvSpPr>
          <p:spPr>
            <a:xfrm>
              <a:off x="4797851" y="3910610"/>
              <a:ext cx="155" cy="651"/>
            </a:xfrm>
            <a:custGeom>
              <a:avLst/>
              <a:gdLst/>
              <a:ahLst/>
              <a:cxnLst/>
              <a:rect l="l" t="t" r="r" b="b"/>
              <a:pathLst>
                <a:path w="5" h="21" extrusionOk="0">
                  <a:moveTo>
                    <a:pt x="4" y="1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41"/>
            <p:cNvSpPr/>
            <p:nvPr/>
          </p:nvSpPr>
          <p:spPr>
            <a:xfrm>
              <a:off x="4734911" y="3918706"/>
              <a:ext cx="6700" cy="8158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13" y="0"/>
                  </a:moveTo>
                  <a:cubicBezTo>
                    <a:pt x="62" y="0"/>
                    <a:pt x="17" y="56"/>
                    <a:pt x="4" y="109"/>
                  </a:cubicBezTo>
                  <a:cubicBezTo>
                    <a:pt x="0" y="159"/>
                    <a:pt x="0" y="205"/>
                    <a:pt x="4" y="259"/>
                  </a:cubicBezTo>
                  <a:lnTo>
                    <a:pt x="116" y="262"/>
                  </a:lnTo>
                  <a:cubicBezTo>
                    <a:pt x="135" y="239"/>
                    <a:pt x="154" y="213"/>
                    <a:pt x="169" y="182"/>
                  </a:cubicBezTo>
                  <a:cubicBezTo>
                    <a:pt x="177" y="120"/>
                    <a:pt x="215" y="36"/>
                    <a:pt x="139" y="5"/>
                  </a:cubicBezTo>
                  <a:cubicBezTo>
                    <a:pt x="130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41"/>
            <p:cNvSpPr/>
            <p:nvPr/>
          </p:nvSpPr>
          <p:spPr>
            <a:xfrm>
              <a:off x="4959341" y="3942436"/>
              <a:ext cx="16968" cy="6576"/>
            </a:xfrm>
            <a:custGeom>
              <a:avLst/>
              <a:gdLst/>
              <a:ahLst/>
              <a:cxnLst/>
              <a:rect l="l" t="t" r="r" b="b"/>
              <a:pathLst>
                <a:path w="547" h="212" extrusionOk="0">
                  <a:moveTo>
                    <a:pt x="547" y="1"/>
                  </a:moveTo>
                  <a:lnTo>
                    <a:pt x="443" y="12"/>
                  </a:lnTo>
                  <a:cubicBezTo>
                    <a:pt x="424" y="14"/>
                    <a:pt x="405" y="15"/>
                    <a:pt x="387" y="15"/>
                  </a:cubicBezTo>
                  <a:cubicBezTo>
                    <a:pt x="331" y="15"/>
                    <a:pt x="275" y="8"/>
                    <a:pt x="217" y="8"/>
                  </a:cubicBezTo>
                  <a:cubicBezTo>
                    <a:pt x="148" y="8"/>
                    <a:pt x="76" y="18"/>
                    <a:pt x="1" y="62"/>
                  </a:cubicBezTo>
                  <a:cubicBezTo>
                    <a:pt x="80" y="161"/>
                    <a:pt x="159" y="212"/>
                    <a:pt x="241" y="212"/>
                  </a:cubicBezTo>
                  <a:cubicBezTo>
                    <a:pt x="306" y="212"/>
                    <a:pt x="374" y="180"/>
                    <a:pt x="447" y="116"/>
                  </a:cubicBezTo>
                  <a:cubicBezTo>
                    <a:pt x="481" y="116"/>
                    <a:pt x="512" y="108"/>
                    <a:pt x="543" y="101"/>
                  </a:cubicBezTo>
                  <a:cubicBezTo>
                    <a:pt x="543" y="66"/>
                    <a:pt x="547" y="32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41"/>
            <p:cNvSpPr/>
            <p:nvPr/>
          </p:nvSpPr>
          <p:spPr>
            <a:xfrm>
              <a:off x="5150920" y="3757464"/>
              <a:ext cx="12904" cy="10733"/>
            </a:xfrm>
            <a:custGeom>
              <a:avLst/>
              <a:gdLst/>
              <a:ahLst/>
              <a:cxnLst/>
              <a:rect l="l" t="t" r="r" b="b"/>
              <a:pathLst>
                <a:path w="416" h="346" extrusionOk="0">
                  <a:moveTo>
                    <a:pt x="131" y="0"/>
                  </a:moveTo>
                  <a:cubicBezTo>
                    <a:pt x="73" y="15"/>
                    <a:pt x="23" y="58"/>
                    <a:pt x="0" y="112"/>
                  </a:cubicBezTo>
                  <a:cubicBezTo>
                    <a:pt x="81" y="204"/>
                    <a:pt x="131" y="338"/>
                    <a:pt x="281" y="346"/>
                  </a:cubicBezTo>
                  <a:cubicBezTo>
                    <a:pt x="415" y="150"/>
                    <a:pt x="185" y="1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2" name="Google Shape;7232;p41"/>
          <p:cNvGrpSpPr/>
          <p:nvPr/>
        </p:nvGrpSpPr>
        <p:grpSpPr>
          <a:xfrm>
            <a:off x="7256445" y="288545"/>
            <a:ext cx="724828" cy="461049"/>
            <a:chOff x="4404238" y="1883763"/>
            <a:chExt cx="626418" cy="398452"/>
          </a:xfrm>
        </p:grpSpPr>
        <p:sp>
          <p:nvSpPr>
            <p:cNvPr id="7233" name="Google Shape;7233;p41"/>
            <p:cNvSpPr/>
            <p:nvPr/>
          </p:nvSpPr>
          <p:spPr>
            <a:xfrm>
              <a:off x="4404238" y="1883763"/>
              <a:ext cx="626418" cy="398452"/>
            </a:xfrm>
            <a:custGeom>
              <a:avLst/>
              <a:gdLst/>
              <a:ahLst/>
              <a:cxnLst/>
              <a:rect l="l" t="t" r="r" b="b"/>
              <a:pathLst>
                <a:path w="20194" h="12845" extrusionOk="0">
                  <a:moveTo>
                    <a:pt x="14634" y="1073"/>
                  </a:moveTo>
                  <a:lnTo>
                    <a:pt x="14634" y="1073"/>
                  </a:lnTo>
                  <a:cubicBezTo>
                    <a:pt x="14630" y="1085"/>
                    <a:pt x="14618" y="1108"/>
                    <a:pt x="14618" y="1108"/>
                  </a:cubicBezTo>
                  <a:cubicBezTo>
                    <a:pt x="14618" y="1092"/>
                    <a:pt x="14622" y="1081"/>
                    <a:pt x="14634" y="1073"/>
                  </a:cubicBezTo>
                  <a:close/>
                  <a:moveTo>
                    <a:pt x="17370" y="3359"/>
                  </a:moveTo>
                  <a:lnTo>
                    <a:pt x="17370" y="3359"/>
                  </a:lnTo>
                  <a:cubicBezTo>
                    <a:pt x="17712" y="3628"/>
                    <a:pt x="18023" y="3947"/>
                    <a:pt x="18495" y="4009"/>
                  </a:cubicBezTo>
                  <a:cubicBezTo>
                    <a:pt x="18515" y="4005"/>
                    <a:pt x="18534" y="3990"/>
                    <a:pt x="18549" y="3982"/>
                  </a:cubicBezTo>
                  <a:lnTo>
                    <a:pt x="18549" y="3982"/>
                  </a:lnTo>
                  <a:cubicBezTo>
                    <a:pt x="18538" y="4120"/>
                    <a:pt x="18615" y="4182"/>
                    <a:pt x="18745" y="4193"/>
                  </a:cubicBezTo>
                  <a:cubicBezTo>
                    <a:pt x="18768" y="4182"/>
                    <a:pt x="18787" y="4174"/>
                    <a:pt x="18807" y="4159"/>
                  </a:cubicBezTo>
                  <a:lnTo>
                    <a:pt x="18845" y="4178"/>
                  </a:lnTo>
                  <a:cubicBezTo>
                    <a:pt x="18826" y="4201"/>
                    <a:pt x="18803" y="4224"/>
                    <a:pt x="18784" y="4251"/>
                  </a:cubicBezTo>
                  <a:cubicBezTo>
                    <a:pt x="18734" y="4239"/>
                    <a:pt x="18684" y="4220"/>
                    <a:pt x="18638" y="4197"/>
                  </a:cubicBezTo>
                  <a:cubicBezTo>
                    <a:pt x="18326" y="4020"/>
                    <a:pt x="17973" y="3932"/>
                    <a:pt x="17688" y="3701"/>
                  </a:cubicBezTo>
                  <a:cubicBezTo>
                    <a:pt x="17646" y="3674"/>
                    <a:pt x="17596" y="3655"/>
                    <a:pt x="17550" y="3628"/>
                  </a:cubicBezTo>
                  <a:cubicBezTo>
                    <a:pt x="17496" y="3567"/>
                    <a:pt x="17435" y="3513"/>
                    <a:pt x="17377" y="3455"/>
                  </a:cubicBezTo>
                  <a:cubicBezTo>
                    <a:pt x="17381" y="3425"/>
                    <a:pt x="17381" y="3394"/>
                    <a:pt x="17370" y="3359"/>
                  </a:cubicBezTo>
                  <a:close/>
                  <a:moveTo>
                    <a:pt x="4458" y="6103"/>
                  </a:moveTo>
                  <a:cubicBezTo>
                    <a:pt x="4474" y="6115"/>
                    <a:pt x="4493" y="6122"/>
                    <a:pt x="4512" y="6134"/>
                  </a:cubicBezTo>
                  <a:cubicBezTo>
                    <a:pt x="4489" y="6138"/>
                    <a:pt x="4470" y="6145"/>
                    <a:pt x="4451" y="6157"/>
                  </a:cubicBezTo>
                  <a:cubicBezTo>
                    <a:pt x="4454" y="6141"/>
                    <a:pt x="4458" y="6122"/>
                    <a:pt x="4458" y="6103"/>
                  </a:cubicBezTo>
                  <a:close/>
                  <a:moveTo>
                    <a:pt x="527" y="3592"/>
                  </a:moveTo>
                  <a:cubicBezTo>
                    <a:pt x="557" y="3592"/>
                    <a:pt x="589" y="3611"/>
                    <a:pt x="627" y="3663"/>
                  </a:cubicBezTo>
                  <a:cubicBezTo>
                    <a:pt x="731" y="3809"/>
                    <a:pt x="839" y="3955"/>
                    <a:pt x="992" y="4063"/>
                  </a:cubicBezTo>
                  <a:cubicBezTo>
                    <a:pt x="1361" y="4554"/>
                    <a:pt x="1807" y="4985"/>
                    <a:pt x="2287" y="5373"/>
                  </a:cubicBezTo>
                  <a:lnTo>
                    <a:pt x="2299" y="5384"/>
                  </a:lnTo>
                  <a:cubicBezTo>
                    <a:pt x="2303" y="5431"/>
                    <a:pt x="2341" y="5469"/>
                    <a:pt x="2391" y="5469"/>
                  </a:cubicBezTo>
                  <a:cubicBezTo>
                    <a:pt x="2821" y="5842"/>
                    <a:pt x="3267" y="6211"/>
                    <a:pt x="3632" y="6660"/>
                  </a:cubicBezTo>
                  <a:cubicBezTo>
                    <a:pt x="3644" y="6722"/>
                    <a:pt x="3663" y="6779"/>
                    <a:pt x="3690" y="6837"/>
                  </a:cubicBezTo>
                  <a:cubicBezTo>
                    <a:pt x="3690" y="6841"/>
                    <a:pt x="3697" y="6841"/>
                    <a:pt x="3697" y="6848"/>
                  </a:cubicBezTo>
                  <a:cubicBezTo>
                    <a:pt x="3640" y="6829"/>
                    <a:pt x="3571" y="6829"/>
                    <a:pt x="3528" y="6779"/>
                  </a:cubicBezTo>
                  <a:lnTo>
                    <a:pt x="3513" y="6760"/>
                  </a:lnTo>
                  <a:cubicBezTo>
                    <a:pt x="3478" y="6745"/>
                    <a:pt x="3444" y="6718"/>
                    <a:pt x="3425" y="6683"/>
                  </a:cubicBezTo>
                  <a:lnTo>
                    <a:pt x="3402" y="6668"/>
                  </a:lnTo>
                  <a:cubicBezTo>
                    <a:pt x="3378" y="6645"/>
                    <a:pt x="3348" y="6633"/>
                    <a:pt x="3317" y="6622"/>
                  </a:cubicBezTo>
                  <a:lnTo>
                    <a:pt x="3282" y="6606"/>
                  </a:lnTo>
                  <a:lnTo>
                    <a:pt x="3279" y="6606"/>
                  </a:lnTo>
                  <a:lnTo>
                    <a:pt x="3183" y="6568"/>
                  </a:lnTo>
                  <a:lnTo>
                    <a:pt x="3129" y="6545"/>
                  </a:lnTo>
                  <a:cubicBezTo>
                    <a:pt x="3133" y="6522"/>
                    <a:pt x="3133" y="6503"/>
                    <a:pt x="3133" y="6476"/>
                  </a:cubicBezTo>
                  <a:lnTo>
                    <a:pt x="3033" y="6457"/>
                  </a:lnTo>
                  <a:lnTo>
                    <a:pt x="3029" y="6457"/>
                  </a:lnTo>
                  <a:cubicBezTo>
                    <a:pt x="3017" y="6395"/>
                    <a:pt x="2975" y="6376"/>
                    <a:pt x="2917" y="6372"/>
                  </a:cubicBezTo>
                  <a:cubicBezTo>
                    <a:pt x="2914" y="6318"/>
                    <a:pt x="2867" y="6280"/>
                    <a:pt x="2817" y="6280"/>
                  </a:cubicBezTo>
                  <a:lnTo>
                    <a:pt x="2806" y="6272"/>
                  </a:lnTo>
                  <a:cubicBezTo>
                    <a:pt x="2802" y="6224"/>
                    <a:pt x="2764" y="6187"/>
                    <a:pt x="2717" y="6187"/>
                  </a:cubicBezTo>
                  <a:cubicBezTo>
                    <a:pt x="2714" y="6187"/>
                    <a:pt x="2712" y="6187"/>
                    <a:pt x="2710" y="6188"/>
                  </a:cubicBezTo>
                  <a:lnTo>
                    <a:pt x="2691" y="6176"/>
                  </a:lnTo>
                  <a:cubicBezTo>
                    <a:pt x="2687" y="6133"/>
                    <a:pt x="2653" y="6106"/>
                    <a:pt x="2614" y="6106"/>
                  </a:cubicBezTo>
                  <a:cubicBezTo>
                    <a:pt x="2611" y="6106"/>
                    <a:pt x="2609" y="6107"/>
                    <a:pt x="2606" y="6107"/>
                  </a:cubicBezTo>
                  <a:cubicBezTo>
                    <a:pt x="2596" y="6084"/>
                    <a:pt x="2575" y="6067"/>
                    <a:pt x="2551" y="6067"/>
                  </a:cubicBezTo>
                  <a:cubicBezTo>
                    <a:pt x="2546" y="6067"/>
                    <a:pt x="2542" y="6067"/>
                    <a:pt x="2537" y="6068"/>
                  </a:cubicBezTo>
                  <a:cubicBezTo>
                    <a:pt x="2518" y="6015"/>
                    <a:pt x="2464" y="5976"/>
                    <a:pt x="2406" y="5976"/>
                  </a:cubicBezTo>
                  <a:cubicBezTo>
                    <a:pt x="2399" y="5930"/>
                    <a:pt x="2360" y="5896"/>
                    <a:pt x="2310" y="5896"/>
                  </a:cubicBezTo>
                  <a:lnTo>
                    <a:pt x="2291" y="5876"/>
                  </a:lnTo>
                  <a:cubicBezTo>
                    <a:pt x="2291" y="5834"/>
                    <a:pt x="2253" y="5799"/>
                    <a:pt x="2210" y="5799"/>
                  </a:cubicBezTo>
                  <a:lnTo>
                    <a:pt x="2191" y="5780"/>
                  </a:lnTo>
                  <a:cubicBezTo>
                    <a:pt x="2187" y="5737"/>
                    <a:pt x="2150" y="5707"/>
                    <a:pt x="2103" y="5707"/>
                  </a:cubicBezTo>
                  <a:cubicBezTo>
                    <a:pt x="2101" y="5707"/>
                    <a:pt x="2098" y="5707"/>
                    <a:pt x="2095" y="5707"/>
                  </a:cubicBezTo>
                  <a:lnTo>
                    <a:pt x="2091" y="5707"/>
                  </a:lnTo>
                  <a:cubicBezTo>
                    <a:pt x="2072" y="5684"/>
                    <a:pt x="2045" y="5669"/>
                    <a:pt x="2011" y="5669"/>
                  </a:cubicBezTo>
                  <a:lnTo>
                    <a:pt x="1899" y="5588"/>
                  </a:lnTo>
                  <a:lnTo>
                    <a:pt x="1891" y="5580"/>
                  </a:lnTo>
                  <a:cubicBezTo>
                    <a:pt x="1711" y="5354"/>
                    <a:pt x="1461" y="5208"/>
                    <a:pt x="1242" y="5031"/>
                  </a:cubicBezTo>
                  <a:cubicBezTo>
                    <a:pt x="1174" y="4975"/>
                    <a:pt x="1111" y="4945"/>
                    <a:pt x="1059" y="4945"/>
                  </a:cubicBezTo>
                  <a:cubicBezTo>
                    <a:pt x="981" y="4945"/>
                    <a:pt x="927" y="5012"/>
                    <a:pt x="915" y="5162"/>
                  </a:cubicBezTo>
                  <a:cubicBezTo>
                    <a:pt x="885" y="5119"/>
                    <a:pt x="858" y="5085"/>
                    <a:pt x="835" y="5050"/>
                  </a:cubicBezTo>
                  <a:cubicBezTo>
                    <a:pt x="566" y="4608"/>
                    <a:pt x="570" y="4105"/>
                    <a:pt x="493" y="3621"/>
                  </a:cubicBezTo>
                  <a:cubicBezTo>
                    <a:pt x="493" y="3617"/>
                    <a:pt x="489" y="3609"/>
                    <a:pt x="489" y="3601"/>
                  </a:cubicBezTo>
                  <a:cubicBezTo>
                    <a:pt x="501" y="3596"/>
                    <a:pt x="514" y="3592"/>
                    <a:pt x="527" y="3592"/>
                  </a:cubicBezTo>
                  <a:close/>
                  <a:moveTo>
                    <a:pt x="18699" y="6449"/>
                  </a:moveTo>
                  <a:lnTo>
                    <a:pt x="18699" y="6449"/>
                  </a:lnTo>
                  <a:cubicBezTo>
                    <a:pt x="18615" y="6526"/>
                    <a:pt x="18557" y="6583"/>
                    <a:pt x="18499" y="6645"/>
                  </a:cubicBezTo>
                  <a:cubicBezTo>
                    <a:pt x="18188" y="6971"/>
                    <a:pt x="17961" y="7371"/>
                    <a:pt x="17639" y="7690"/>
                  </a:cubicBezTo>
                  <a:cubicBezTo>
                    <a:pt x="17599" y="7729"/>
                    <a:pt x="17563" y="7771"/>
                    <a:pt x="17522" y="7811"/>
                  </a:cubicBezTo>
                  <a:lnTo>
                    <a:pt x="17522" y="7811"/>
                  </a:lnTo>
                  <a:lnTo>
                    <a:pt x="17581" y="7736"/>
                  </a:lnTo>
                  <a:cubicBezTo>
                    <a:pt x="17600" y="7709"/>
                    <a:pt x="17619" y="7675"/>
                    <a:pt x="17639" y="7640"/>
                  </a:cubicBezTo>
                  <a:cubicBezTo>
                    <a:pt x="17658" y="7613"/>
                    <a:pt x="17677" y="7582"/>
                    <a:pt x="17696" y="7548"/>
                  </a:cubicBezTo>
                  <a:cubicBezTo>
                    <a:pt x="17708" y="7536"/>
                    <a:pt x="17723" y="7521"/>
                    <a:pt x="17731" y="7506"/>
                  </a:cubicBezTo>
                  <a:lnTo>
                    <a:pt x="17808" y="7429"/>
                  </a:lnTo>
                  <a:cubicBezTo>
                    <a:pt x="17823" y="7413"/>
                    <a:pt x="17834" y="7406"/>
                    <a:pt x="17846" y="7390"/>
                  </a:cubicBezTo>
                  <a:cubicBezTo>
                    <a:pt x="17873" y="7363"/>
                    <a:pt x="17900" y="7336"/>
                    <a:pt x="17923" y="7306"/>
                  </a:cubicBezTo>
                  <a:cubicBezTo>
                    <a:pt x="17977" y="7240"/>
                    <a:pt x="18011" y="7164"/>
                    <a:pt x="18011" y="7083"/>
                  </a:cubicBezTo>
                  <a:cubicBezTo>
                    <a:pt x="18004" y="7075"/>
                    <a:pt x="18000" y="7064"/>
                    <a:pt x="17996" y="7060"/>
                  </a:cubicBezTo>
                  <a:lnTo>
                    <a:pt x="18403" y="6614"/>
                  </a:lnTo>
                  <a:cubicBezTo>
                    <a:pt x="18409" y="6615"/>
                    <a:pt x="18415" y="6615"/>
                    <a:pt x="18421" y="6615"/>
                  </a:cubicBezTo>
                  <a:cubicBezTo>
                    <a:pt x="18461" y="6615"/>
                    <a:pt x="18500" y="6603"/>
                    <a:pt x="18534" y="6583"/>
                  </a:cubicBezTo>
                  <a:cubicBezTo>
                    <a:pt x="18584" y="6549"/>
                    <a:pt x="18622" y="6503"/>
                    <a:pt x="18699" y="6449"/>
                  </a:cubicBezTo>
                  <a:close/>
                  <a:moveTo>
                    <a:pt x="4316" y="7871"/>
                  </a:moveTo>
                  <a:lnTo>
                    <a:pt x="4316" y="7871"/>
                  </a:lnTo>
                  <a:cubicBezTo>
                    <a:pt x="4355" y="7881"/>
                    <a:pt x="4391" y="7886"/>
                    <a:pt x="4429" y="7886"/>
                  </a:cubicBezTo>
                  <a:cubicBezTo>
                    <a:pt x="4447" y="7886"/>
                    <a:pt x="4466" y="7885"/>
                    <a:pt x="4485" y="7882"/>
                  </a:cubicBezTo>
                  <a:cubicBezTo>
                    <a:pt x="4493" y="7905"/>
                    <a:pt x="4512" y="7928"/>
                    <a:pt x="4531" y="7947"/>
                  </a:cubicBezTo>
                  <a:lnTo>
                    <a:pt x="4647" y="8036"/>
                  </a:lnTo>
                  <a:cubicBezTo>
                    <a:pt x="4524" y="8017"/>
                    <a:pt x="4416" y="7947"/>
                    <a:pt x="4316" y="7871"/>
                  </a:cubicBezTo>
                  <a:close/>
                  <a:moveTo>
                    <a:pt x="17310" y="8012"/>
                  </a:moveTo>
                  <a:lnTo>
                    <a:pt x="17310" y="8012"/>
                  </a:lnTo>
                  <a:cubicBezTo>
                    <a:pt x="17236" y="8074"/>
                    <a:pt x="17162" y="8134"/>
                    <a:pt x="17093" y="8193"/>
                  </a:cubicBezTo>
                  <a:cubicBezTo>
                    <a:pt x="17131" y="8159"/>
                    <a:pt x="17170" y="8120"/>
                    <a:pt x="17208" y="8086"/>
                  </a:cubicBezTo>
                  <a:cubicBezTo>
                    <a:pt x="17241" y="8058"/>
                    <a:pt x="17277" y="8036"/>
                    <a:pt x="17310" y="8012"/>
                  </a:cubicBezTo>
                  <a:close/>
                  <a:moveTo>
                    <a:pt x="5112" y="8332"/>
                  </a:moveTo>
                  <a:lnTo>
                    <a:pt x="5112" y="8332"/>
                  </a:lnTo>
                  <a:cubicBezTo>
                    <a:pt x="5108" y="8378"/>
                    <a:pt x="5133" y="8399"/>
                    <a:pt x="5177" y="8399"/>
                  </a:cubicBezTo>
                  <a:cubicBezTo>
                    <a:pt x="5184" y="8399"/>
                    <a:pt x="5192" y="8398"/>
                    <a:pt x="5200" y="8397"/>
                  </a:cubicBezTo>
                  <a:lnTo>
                    <a:pt x="5204" y="8405"/>
                  </a:lnTo>
                  <a:cubicBezTo>
                    <a:pt x="5196" y="8416"/>
                    <a:pt x="5188" y="8435"/>
                    <a:pt x="5188" y="8455"/>
                  </a:cubicBezTo>
                  <a:cubicBezTo>
                    <a:pt x="5200" y="8485"/>
                    <a:pt x="5215" y="8516"/>
                    <a:pt x="5234" y="8539"/>
                  </a:cubicBezTo>
                  <a:cubicBezTo>
                    <a:pt x="5158" y="8485"/>
                    <a:pt x="5065" y="8459"/>
                    <a:pt x="4973" y="8447"/>
                  </a:cubicBezTo>
                  <a:cubicBezTo>
                    <a:pt x="5012" y="8397"/>
                    <a:pt x="5062" y="8362"/>
                    <a:pt x="5112" y="8332"/>
                  </a:cubicBezTo>
                  <a:close/>
                  <a:moveTo>
                    <a:pt x="11621" y="9066"/>
                  </a:moveTo>
                  <a:cubicBezTo>
                    <a:pt x="11621" y="9073"/>
                    <a:pt x="11617" y="9073"/>
                    <a:pt x="11613" y="9073"/>
                  </a:cubicBezTo>
                  <a:lnTo>
                    <a:pt x="11621" y="9066"/>
                  </a:lnTo>
                  <a:close/>
                  <a:moveTo>
                    <a:pt x="8470" y="11102"/>
                  </a:moveTo>
                  <a:cubicBezTo>
                    <a:pt x="8470" y="11110"/>
                    <a:pt x="8470" y="11110"/>
                    <a:pt x="8466" y="11110"/>
                  </a:cubicBezTo>
                  <a:lnTo>
                    <a:pt x="8470" y="11102"/>
                  </a:lnTo>
                  <a:close/>
                  <a:moveTo>
                    <a:pt x="8558" y="6998"/>
                  </a:moveTo>
                  <a:cubicBezTo>
                    <a:pt x="8562" y="7002"/>
                    <a:pt x="8566" y="7010"/>
                    <a:pt x="8570" y="7018"/>
                  </a:cubicBezTo>
                  <a:cubicBezTo>
                    <a:pt x="8820" y="7117"/>
                    <a:pt x="9081" y="7183"/>
                    <a:pt x="9346" y="7217"/>
                  </a:cubicBezTo>
                  <a:cubicBezTo>
                    <a:pt x="9358" y="7214"/>
                    <a:pt x="9369" y="7202"/>
                    <a:pt x="9377" y="7198"/>
                  </a:cubicBezTo>
                  <a:cubicBezTo>
                    <a:pt x="9415" y="7288"/>
                    <a:pt x="9474" y="7333"/>
                    <a:pt x="9553" y="7333"/>
                  </a:cubicBezTo>
                  <a:cubicBezTo>
                    <a:pt x="9586" y="7333"/>
                    <a:pt x="9622" y="7325"/>
                    <a:pt x="9661" y="7310"/>
                  </a:cubicBezTo>
                  <a:lnTo>
                    <a:pt x="9661" y="7329"/>
                  </a:lnTo>
                  <a:cubicBezTo>
                    <a:pt x="9683" y="7389"/>
                    <a:pt x="9720" y="7414"/>
                    <a:pt x="9767" y="7414"/>
                  </a:cubicBezTo>
                  <a:cubicBezTo>
                    <a:pt x="9787" y="7414"/>
                    <a:pt x="9808" y="7410"/>
                    <a:pt x="9830" y="7402"/>
                  </a:cubicBezTo>
                  <a:lnTo>
                    <a:pt x="9873" y="7390"/>
                  </a:lnTo>
                  <a:cubicBezTo>
                    <a:pt x="9911" y="7786"/>
                    <a:pt x="10218" y="7951"/>
                    <a:pt x="10518" y="8120"/>
                  </a:cubicBezTo>
                  <a:lnTo>
                    <a:pt x="10580" y="8113"/>
                  </a:lnTo>
                  <a:cubicBezTo>
                    <a:pt x="10641" y="8443"/>
                    <a:pt x="10906" y="8547"/>
                    <a:pt x="11175" y="8639"/>
                  </a:cubicBezTo>
                  <a:cubicBezTo>
                    <a:pt x="11202" y="8881"/>
                    <a:pt x="11290" y="9066"/>
                    <a:pt x="11575" y="9096"/>
                  </a:cubicBezTo>
                  <a:cubicBezTo>
                    <a:pt x="11563" y="9104"/>
                    <a:pt x="11559" y="9112"/>
                    <a:pt x="11556" y="9119"/>
                  </a:cubicBezTo>
                  <a:cubicBezTo>
                    <a:pt x="11556" y="9143"/>
                    <a:pt x="11548" y="9169"/>
                    <a:pt x="11548" y="9192"/>
                  </a:cubicBezTo>
                  <a:cubicBezTo>
                    <a:pt x="11621" y="9461"/>
                    <a:pt x="11713" y="9719"/>
                    <a:pt x="11828" y="9969"/>
                  </a:cubicBezTo>
                  <a:cubicBezTo>
                    <a:pt x="11848" y="9996"/>
                    <a:pt x="11871" y="10007"/>
                    <a:pt x="11894" y="10022"/>
                  </a:cubicBezTo>
                  <a:cubicBezTo>
                    <a:pt x="11709" y="10315"/>
                    <a:pt x="11713" y="10726"/>
                    <a:pt x="11363" y="10926"/>
                  </a:cubicBezTo>
                  <a:cubicBezTo>
                    <a:pt x="11352" y="10960"/>
                    <a:pt x="11348" y="10995"/>
                    <a:pt x="11352" y="11033"/>
                  </a:cubicBezTo>
                  <a:cubicBezTo>
                    <a:pt x="11141" y="11141"/>
                    <a:pt x="10929" y="11264"/>
                    <a:pt x="10683" y="11306"/>
                  </a:cubicBezTo>
                  <a:cubicBezTo>
                    <a:pt x="10499" y="11198"/>
                    <a:pt x="10288" y="11137"/>
                    <a:pt x="10065" y="11133"/>
                  </a:cubicBezTo>
                  <a:lnTo>
                    <a:pt x="9953" y="11037"/>
                  </a:lnTo>
                  <a:cubicBezTo>
                    <a:pt x="9907" y="10949"/>
                    <a:pt x="9807" y="10975"/>
                    <a:pt x="9738" y="10926"/>
                  </a:cubicBezTo>
                  <a:lnTo>
                    <a:pt x="9561" y="10910"/>
                  </a:lnTo>
                  <a:cubicBezTo>
                    <a:pt x="9557" y="10887"/>
                    <a:pt x="9557" y="10860"/>
                    <a:pt x="9550" y="10833"/>
                  </a:cubicBezTo>
                  <a:cubicBezTo>
                    <a:pt x="9507" y="10756"/>
                    <a:pt x="9408" y="10783"/>
                    <a:pt x="9354" y="10718"/>
                  </a:cubicBezTo>
                  <a:lnTo>
                    <a:pt x="9058" y="10614"/>
                  </a:lnTo>
                  <a:cubicBezTo>
                    <a:pt x="8943" y="10518"/>
                    <a:pt x="8808" y="10449"/>
                    <a:pt x="8666" y="10407"/>
                  </a:cubicBezTo>
                  <a:cubicBezTo>
                    <a:pt x="8674" y="10399"/>
                    <a:pt x="8677" y="10388"/>
                    <a:pt x="8677" y="10380"/>
                  </a:cubicBezTo>
                  <a:cubicBezTo>
                    <a:pt x="8639" y="10226"/>
                    <a:pt x="8505" y="10180"/>
                    <a:pt x="8385" y="10115"/>
                  </a:cubicBezTo>
                  <a:cubicBezTo>
                    <a:pt x="8326" y="10086"/>
                    <a:pt x="8259" y="10052"/>
                    <a:pt x="8187" y="10052"/>
                  </a:cubicBezTo>
                  <a:cubicBezTo>
                    <a:pt x="8152" y="10052"/>
                    <a:pt x="8115" y="10060"/>
                    <a:pt x="8078" y="10080"/>
                  </a:cubicBezTo>
                  <a:cubicBezTo>
                    <a:pt x="8086" y="10061"/>
                    <a:pt x="8086" y="10042"/>
                    <a:pt x="8086" y="10022"/>
                  </a:cubicBezTo>
                  <a:cubicBezTo>
                    <a:pt x="7982" y="9773"/>
                    <a:pt x="7755" y="9604"/>
                    <a:pt x="7628" y="9369"/>
                  </a:cubicBezTo>
                  <a:cubicBezTo>
                    <a:pt x="7617" y="9350"/>
                    <a:pt x="7602" y="9335"/>
                    <a:pt x="7586" y="9315"/>
                  </a:cubicBezTo>
                  <a:cubicBezTo>
                    <a:pt x="7559" y="9285"/>
                    <a:pt x="7532" y="9246"/>
                    <a:pt x="7505" y="9212"/>
                  </a:cubicBezTo>
                  <a:cubicBezTo>
                    <a:pt x="7329" y="9054"/>
                    <a:pt x="7367" y="8731"/>
                    <a:pt x="7125" y="8616"/>
                  </a:cubicBezTo>
                  <a:lnTo>
                    <a:pt x="7125" y="8605"/>
                  </a:lnTo>
                  <a:cubicBezTo>
                    <a:pt x="7079" y="8251"/>
                    <a:pt x="7048" y="7894"/>
                    <a:pt x="7098" y="7536"/>
                  </a:cubicBezTo>
                  <a:cubicBezTo>
                    <a:pt x="7102" y="7433"/>
                    <a:pt x="7098" y="7329"/>
                    <a:pt x="7160" y="7240"/>
                  </a:cubicBezTo>
                  <a:cubicBezTo>
                    <a:pt x="7167" y="7229"/>
                    <a:pt x="7179" y="7214"/>
                    <a:pt x="7183" y="7202"/>
                  </a:cubicBezTo>
                  <a:cubicBezTo>
                    <a:pt x="7219" y="7218"/>
                    <a:pt x="7252" y="7224"/>
                    <a:pt x="7283" y="7224"/>
                  </a:cubicBezTo>
                  <a:cubicBezTo>
                    <a:pt x="7404" y="7224"/>
                    <a:pt x="7494" y="7123"/>
                    <a:pt x="7598" y="7068"/>
                  </a:cubicBezTo>
                  <a:cubicBezTo>
                    <a:pt x="7675" y="7025"/>
                    <a:pt x="7759" y="7006"/>
                    <a:pt x="7847" y="7006"/>
                  </a:cubicBezTo>
                  <a:cubicBezTo>
                    <a:pt x="7903" y="7005"/>
                    <a:pt x="7958" y="7004"/>
                    <a:pt x="8014" y="7004"/>
                  </a:cubicBezTo>
                  <a:cubicBezTo>
                    <a:pt x="8125" y="7004"/>
                    <a:pt x="8237" y="7006"/>
                    <a:pt x="8347" y="7006"/>
                  </a:cubicBezTo>
                  <a:cubicBezTo>
                    <a:pt x="8416" y="7006"/>
                    <a:pt x="8485" y="7006"/>
                    <a:pt x="8558" y="6998"/>
                  </a:cubicBezTo>
                  <a:close/>
                  <a:moveTo>
                    <a:pt x="11671" y="11210"/>
                  </a:moveTo>
                  <a:cubicBezTo>
                    <a:pt x="11625" y="11244"/>
                    <a:pt x="11586" y="11275"/>
                    <a:pt x="11556" y="11321"/>
                  </a:cubicBezTo>
                  <a:lnTo>
                    <a:pt x="11556" y="11341"/>
                  </a:lnTo>
                  <a:lnTo>
                    <a:pt x="11486" y="11329"/>
                  </a:lnTo>
                  <a:cubicBezTo>
                    <a:pt x="11490" y="11302"/>
                    <a:pt x="11494" y="11271"/>
                    <a:pt x="11506" y="11244"/>
                  </a:cubicBezTo>
                  <a:cubicBezTo>
                    <a:pt x="11521" y="11248"/>
                    <a:pt x="11540" y="11252"/>
                    <a:pt x="11559" y="11252"/>
                  </a:cubicBezTo>
                  <a:cubicBezTo>
                    <a:pt x="11602" y="11248"/>
                    <a:pt x="11636" y="11233"/>
                    <a:pt x="11671" y="11210"/>
                  </a:cubicBezTo>
                  <a:close/>
                  <a:moveTo>
                    <a:pt x="927" y="5185"/>
                  </a:moveTo>
                  <a:lnTo>
                    <a:pt x="927" y="5185"/>
                  </a:lnTo>
                  <a:cubicBezTo>
                    <a:pt x="1138" y="5315"/>
                    <a:pt x="1323" y="5488"/>
                    <a:pt x="1503" y="5657"/>
                  </a:cubicBezTo>
                  <a:lnTo>
                    <a:pt x="1784" y="5788"/>
                  </a:lnTo>
                  <a:lnTo>
                    <a:pt x="1791" y="5792"/>
                  </a:lnTo>
                  <a:cubicBezTo>
                    <a:pt x="1830" y="5865"/>
                    <a:pt x="1903" y="5888"/>
                    <a:pt x="1980" y="5892"/>
                  </a:cubicBezTo>
                  <a:lnTo>
                    <a:pt x="1991" y="5888"/>
                  </a:lnTo>
                  <a:cubicBezTo>
                    <a:pt x="1995" y="5945"/>
                    <a:pt x="2037" y="5969"/>
                    <a:pt x="2091" y="5984"/>
                  </a:cubicBezTo>
                  <a:lnTo>
                    <a:pt x="2095" y="5988"/>
                  </a:lnTo>
                  <a:cubicBezTo>
                    <a:pt x="2107" y="6042"/>
                    <a:pt x="2126" y="6084"/>
                    <a:pt x="2191" y="6084"/>
                  </a:cubicBezTo>
                  <a:lnTo>
                    <a:pt x="2195" y="6088"/>
                  </a:lnTo>
                  <a:lnTo>
                    <a:pt x="2299" y="6161"/>
                  </a:lnTo>
                  <a:lnTo>
                    <a:pt x="2299" y="6161"/>
                  </a:lnTo>
                  <a:lnTo>
                    <a:pt x="2195" y="6095"/>
                  </a:lnTo>
                  <a:lnTo>
                    <a:pt x="2195" y="6095"/>
                  </a:lnTo>
                  <a:cubicBezTo>
                    <a:pt x="2206" y="6153"/>
                    <a:pt x="2245" y="6164"/>
                    <a:pt x="2299" y="6164"/>
                  </a:cubicBezTo>
                  <a:lnTo>
                    <a:pt x="2441" y="6295"/>
                  </a:lnTo>
                  <a:cubicBezTo>
                    <a:pt x="2437" y="6337"/>
                    <a:pt x="2460" y="6364"/>
                    <a:pt x="2502" y="6364"/>
                  </a:cubicBezTo>
                  <a:lnTo>
                    <a:pt x="2529" y="6391"/>
                  </a:lnTo>
                  <a:cubicBezTo>
                    <a:pt x="2522" y="6430"/>
                    <a:pt x="2552" y="6464"/>
                    <a:pt x="2591" y="6468"/>
                  </a:cubicBezTo>
                  <a:lnTo>
                    <a:pt x="2606" y="6468"/>
                  </a:lnTo>
                  <a:lnTo>
                    <a:pt x="2633" y="6491"/>
                  </a:lnTo>
                  <a:cubicBezTo>
                    <a:pt x="2645" y="6526"/>
                    <a:pt x="2671" y="6549"/>
                    <a:pt x="2706" y="6564"/>
                  </a:cubicBezTo>
                  <a:lnTo>
                    <a:pt x="2710" y="6587"/>
                  </a:lnTo>
                  <a:lnTo>
                    <a:pt x="2733" y="6595"/>
                  </a:lnTo>
                  <a:cubicBezTo>
                    <a:pt x="2733" y="6622"/>
                    <a:pt x="2760" y="6645"/>
                    <a:pt x="2787" y="6645"/>
                  </a:cubicBezTo>
                  <a:cubicBezTo>
                    <a:pt x="2791" y="6645"/>
                    <a:pt x="2798" y="6649"/>
                    <a:pt x="2802" y="6649"/>
                  </a:cubicBezTo>
                  <a:lnTo>
                    <a:pt x="2887" y="6714"/>
                  </a:lnTo>
                  <a:cubicBezTo>
                    <a:pt x="2898" y="6761"/>
                    <a:pt x="2940" y="6795"/>
                    <a:pt x="2990" y="6795"/>
                  </a:cubicBezTo>
                  <a:cubicBezTo>
                    <a:pt x="2993" y="6795"/>
                    <a:pt x="2995" y="6795"/>
                    <a:pt x="2998" y="6795"/>
                  </a:cubicBezTo>
                  <a:lnTo>
                    <a:pt x="3110" y="6906"/>
                  </a:lnTo>
                  <a:cubicBezTo>
                    <a:pt x="3256" y="7167"/>
                    <a:pt x="3471" y="7333"/>
                    <a:pt x="3778" y="7356"/>
                  </a:cubicBezTo>
                  <a:cubicBezTo>
                    <a:pt x="3786" y="7352"/>
                    <a:pt x="3801" y="7348"/>
                    <a:pt x="3813" y="7340"/>
                  </a:cubicBezTo>
                  <a:cubicBezTo>
                    <a:pt x="3817" y="7363"/>
                    <a:pt x="3817" y="7379"/>
                    <a:pt x="3817" y="7402"/>
                  </a:cubicBezTo>
                  <a:cubicBezTo>
                    <a:pt x="3824" y="7425"/>
                    <a:pt x="3832" y="7444"/>
                    <a:pt x="3840" y="7467"/>
                  </a:cubicBezTo>
                  <a:cubicBezTo>
                    <a:pt x="3928" y="7548"/>
                    <a:pt x="4005" y="7655"/>
                    <a:pt x="4089" y="7740"/>
                  </a:cubicBezTo>
                  <a:cubicBezTo>
                    <a:pt x="4047" y="7721"/>
                    <a:pt x="3993" y="7709"/>
                    <a:pt x="3943" y="7702"/>
                  </a:cubicBezTo>
                  <a:cubicBezTo>
                    <a:pt x="3951" y="7671"/>
                    <a:pt x="3943" y="7632"/>
                    <a:pt x="3932" y="7602"/>
                  </a:cubicBezTo>
                  <a:cubicBezTo>
                    <a:pt x="3893" y="7556"/>
                    <a:pt x="3843" y="7517"/>
                    <a:pt x="3786" y="7498"/>
                  </a:cubicBezTo>
                  <a:lnTo>
                    <a:pt x="3728" y="7486"/>
                  </a:lnTo>
                  <a:lnTo>
                    <a:pt x="3521" y="7406"/>
                  </a:lnTo>
                  <a:cubicBezTo>
                    <a:pt x="3413" y="7267"/>
                    <a:pt x="3298" y="7137"/>
                    <a:pt x="3110" y="7102"/>
                  </a:cubicBezTo>
                  <a:cubicBezTo>
                    <a:pt x="3092" y="7098"/>
                    <a:pt x="3077" y="7096"/>
                    <a:pt x="3061" y="7096"/>
                  </a:cubicBezTo>
                  <a:cubicBezTo>
                    <a:pt x="3046" y="7096"/>
                    <a:pt x="3031" y="7098"/>
                    <a:pt x="3013" y="7102"/>
                  </a:cubicBezTo>
                  <a:cubicBezTo>
                    <a:pt x="3010" y="7171"/>
                    <a:pt x="3052" y="7198"/>
                    <a:pt x="3110" y="7210"/>
                  </a:cubicBezTo>
                  <a:cubicBezTo>
                    <a:pt x="3136" y="7433"/>
                    <a:pt x="3271" y="7536"/>
                    <a:pt x="3494" y="7536"/>
                  </a:cubicBezTo>
                  <a:cubicBezTo>
                    <a:pt x="3494" y="7559"/>
                    <a:pt x="3494" y="7582"/>
                    <a:pt x="3490" y="7605"/>
                  </a:cubicBezTo>
                  <a:lnTo>
                    <a:pt x="3805" y="7825"/>
                  </a:lnTo>
                  <a:cubicBezTo>
                    <a:pt x="3821" y="7865"/>
                    <a:pt x="3846" y="7895"/>
                    <a:pt x="3888" y="7895"/>
                  </a:cubicBezTo>
                  <a:cubicBezTo>
                    <a:pt x="3898" y="7895"/>
                    <a:pt x="3909" y="7894"/>
                    <a:pt x="3920" y="7890"/>
                  </a:cubicBezTo>
                  <a:cubicBezTo>
                    <a:pt x="3970" y="8113"/>
                    <a:pt x="4178" y="8190"/>
                    <a:pt x="4320" y="8316"/>
                  </a:cubicBezTo>
                  <a:cubicBezTo>
                    <a:pt x="4362" y="8355"/>
                    <a:pt x="4412" y="8386"/>
                    <a:pt x="4466" y="8405"/>
                  </a:cubicBezTo>
                  <a:cubicBezTo>
                    <a:pt x="4497" y="8412"/>
                    <a:pt x="4531" y="8424"/>
                    <a:pt x="4570" y="8432"/>
                  </a:cubicBezTo>
                  <a:cubicBezTo>
                    <a:pt x="4585" y="8462"/>
                    <a:pt x="4608" y="8485"/>
                    <a:pt x="4639" y="8505"/>
                  </a:cubicBezTo>
                  <a:lnTo>
                    <a:pt x="4823" y="8620"/>
                  </a:lnTo>
                  <a:cubicBezTo>
                    <a:pt x="5119" y="8827"/>
                    <a:pt x="5384" y="9066"/>
                    <a:pt x="5623" y="9335"/>
                  </a:cubicBezTo>
                  <a:lnTo>
                    <a:pt x="5626" y="9342"/>
                  </a:lnTo>
                  <a:cubicBezTo>
                    <a:pt x="5776" y="9450"/>
                    <a:pt x="5984" y="9450"/>
                    <a:pt x="6126" y="9600"/>
                  </a:cubicBezTo>
                  <a:cubicBezTo>
                    <a:pt x="6170" y="9646"/>
                    <a:pt x="6212" y="9665"/>
                    <a:pt x="6251" y="9665"/>
                  </a:cubicBezTo>
                  <a:cubicBezTo>
                    <a:pt x="6321" y="9665"/>
                    <a:pt x="6384" y="9608"/>
                    <a:pt x="6437" y="9534"/>
                  </a:cubicBezTo>
                  <a:cubicBezTo>
                    <a:pt x="6476" y="9631"/>
                    <a:pt x="6510" y="9730"/>
                    <a:pt x="6549" y="9827"/>
                  </a:cubicBezTo>
                  <a:cubicBezTo>
                    <a:pt x="6552" y="9931"/>
                    <a:pt x="6594" y="10000"/>
                    <a:pt x="6692" y="10000"/>
                  </a:cubicBezTo>
                  <a:cubicBezTo>
                    <a:pt x="6706" y="10000"/>
                    <a:pt x="6721" y="9998"/>
                    <a:pt x="6737" y="9996"/>
                  </a:cubicBezTo>
                  <a:cubicBezTo>
                    <a:pt x="6841" y="9976"/>
                    <a:pt x="6841" y="9884"/>
                    <a:pt x="6841" y="9796"/>
                  </a:cubicBezTo>
                  <a:cubicBezTo>
                    <a:pt x="6872" y="9736"/>
                    <a:pt x="6903" y="9714"/>
                    <a:pt x="6935" y="9714"/>
                  </a:cubicBezTo>
                  <a:cubicBezTo>
                    <a:pt x="6979" y="9714"/>
                    <a:pt x="7023" y="9754"/>
                    <a:pt x="7067" y="9792"/>
                  </a:cubicBezTo>
                  <a:lnTo>
                    <a:pt x="7871" y="10514"/>
                  </a:lnTo>
                  <a:lnTo>
                    <a:pt x="7890" y="10534"/>
                  </a:lnTo>
                  <a:cubicBezTo>
                    <a:pt x="7890" y="10564"/>
                    <a:pt x="7913" y="10595"/>
                    <a:pt x="7947" y="10595"/>
                  </a:cubicBezTo>
                  <a:lnTo>
                    <a:pt x="7955" y="10595"/>
                  </a:lnTo>
                  <a:cubicBezTo>
                    <a:pt x="8032" y="10676"/>
                    <a:pt x="8105" y="10756"/>
                    <a:pt x="8182" y="10841"/>
                  </a:cubicBezTo>
                  <a:cubicBezTo>
                    <a:pt x="8163" y="10956"/>
                    <a:pt x="8143" y="11064"/>
                    <a:pt x="8259" y="11141"/>
                  </a:cubicBezTo>
                  <a:cubicBezTo>
                    <a:pt x="8189" y="11302"/>
                    <a:pt x="8247" y="11460"/>
                    <a:pt x="8274" y="11617"/>
                  </a:cubicBezTo>
                  <a:cubicBezTo>
                    <a:pt x="8278" y="11640"/>
                    <a:pt x="8282" y="11671"/>
                    <a:pt x="8282" y="11698"/>
                  </a:cubicBezTo>
                  <a:cubicBezTo>
                    <a:pt x="8255" y="11698"/>
                    <a:pt x="8232" y="11709"/>
                    <a:pt x="8205" y="11713"/>
                  </a:cubicBezTo>
                  <a:cubicBezTo>
                    <a:pt x="7986" y="11598"/>
                    <a:pt x="7867" y="11314"/>
                    <a:pt x="7567" y="11314"/>
                  </a:cubicBezTo>
                  <a:lnTo>
                    <a:pt x="7563" y="11314"/>
                  </a:lnTo>
                  <a:cubicBezTo>
                    <a:pt x="7567" y="11306"/>
                    <a:pt x="7571" y="11294"/>
                    <a:pt x="7571" y="11287"/>
                  </a:cubicBezTo>
                  <a:cubicBezTo>
                    <a:pt x="7394" y="10956"/>
                    <a:pt x="7048" y="10826"/>
                    <a:pt x="6764" y="10630"/>
                  </a:cubicBezTo>
                  <a:cubicBezTo>
                    <a:pt x="5703" y="9884"/>
                    <a:pt x="4816" y="8931"/>
                    <a:pt x="3801" y="8140"/>
                  </a:cubicBezTo>
                  <a:cubicBezTo>
                    <a:pt x="3732" y="8113"/>
                    <a:pt x="3667" y="8082"/>
                    <a:pt x="3605" y="8044"/>
                  </a:cubicBezTo>
                  <a:cubicBezTo>
                    <a:pt x="3525" y="7947"/>
                    <a:pt x="3432" y="7855"/>
                    <a:pt x="3325" y="7778"/>
                  </a:cubicBezTo>
                  <a:cubicBezTo>
                    <a:pt x="3325" y="7748"/>
                    <a:pt x="3317" y="7713"/>
                    <a:pt x="3305" y="7682"/>
                  </a:cubicBezTo>
                  <a:cubicBezTo>
                    <a:pt x="3171" y="7671"/>
                    <a:pt x="3152" y="7490"/>
                    <a:pt x="3017" y="7483"/>
                  </a:cubicBezTo>
                  <a:cubicBezTo>
                    <a:pt x="3013" y="7448"/>
                    <a:pt x="2990" y="7425"/>
                    <a:pt x="2963" y="7410"/>
                  </a:cubicBezTo>
                  <a:lnTo>
                    <a:pt x="2956" y="7390"/>
                  </a:lnTo>
                  <a:lnTo>
                    <a:pt x="2929" y="7348"/>
                  </a:lnTo>
                  <a:cubicBezTo>
                    <a:pt x="2910" y="7317"/>
                    <a:pt x="2883" y="7294"/>
                    <a:pt x="2860" y="7267"/>
                  </a:cubicBezTo>
                  <a:lnTo>
                    <a:pt x="2821" y="7229"/>
                  </a:lnTo>
                  <a:cubicBezTo>
                    <a:pt x="2798" y="7198"/>
                    <a:pt x="2771" y="7175"/>
                    <a:pt x="2744" y="7152"/>
                  </a:cubicBezTo>
                  <a:cubicBezTo>
                    <a:pt x="2729" y="7137"/>
                    <a:pt x="2721" y="7121"/>
                    <a:pt x="2706" y="7114"/>
                  </a:cubicBezTo>
                  <a:cubicBezTo>
                    <a:pt x="2683" y="7083"/>
                    <a:pt x="2652" y="7060"/>
                    <a:pt x="2625" y="7037"/>
                  </a:cubicBezTo>
                  <a:cubicBezTo>
                    <a:pt x="2610" y="7021"/>
                    <a:pt x="2591" y="7010"/>
                    <a:pt x="2575" y="7002"/>
                  </a:cubicBezTo>
                  <a:cubicBezTo>
                    <a:pt x="2502" y="6895"/>
                    <a:pt x="2414" y="6810"/>
                    <a:pt x="2306" y="6749"/>
                  </a:cubicBezTo>
                  <a:cubicBezTo>
                    <a:pt x="2291" y="6702"/>
                    <a:pt x="2279" y="6664"/>
                    <a:pt x="2264" y="6622"/>
                  </a:cubicBezTo>
                  <a:cubicBezTo>
                    <a:pt x="2037" y="6276"/>
                    <a:pt x="1757" y="5988"/>
                    <a:pt x="1446" y="5719"/>
                  </a:cubicBezTo>
                  <a:cubicBezTo>
                    <a:pt x="1269" y="5546"/>
                    <a:pt x="1084" y="5384"/>
                    <a:pt x="927" y="5185"/>
                  </a:cubicBezTo>
                  <a:close/>
                  <a:moveTo>
                    <a:pt x="13537" y="379"/>
                  </a:moveTo>
                  <a:cubicBezTo>
                    <a:pt x="13592" y="379"/>
                    <a:pt x="13647" y="415"/>
                    <a:pt x="13715" y="435"/>
                  </a:cubicBezTo>
                  <a:cubicBezTo>
                    <a:pt x="13950" y="685"/>
                    <a:pt x="14253" y="839"/>
                    <a:pt x="14530" y="1019"/>
                  </a:cubicBezTo>
                  <a:cubicBezTo>
                    <a:pt x="14561" y="1054"/>
                    <a:pt x="14587" y="1085"/>
                    <a:pt x="14622" y="1115"/>
                  </a:cubicBezTo>
                  <a:cubicBezTo>
                    <a:pt x="14787" y="1392"/>
                    <a:pt x="15002" y="1630"/>
                    <a:pt x="15214" y="1865"/>
                  </a:cubicBezTo>
                  <a:cubicBezTo>
                    <a:pt x="15252" y="1991"/>
                    <a:pt x="15348" y="2068"/>
                    <a:pt x="15444" y="2145"/>
                  </a:cubicBezTo>
                  <a:cubicBezTo>
                    <a:pt x="15517" y="2268"/>
                    <a:pt x="15575" y="2403"/>
                    <a:pt x="15729" y="2453"/>
                  </a:cubicBezTo>
                  <a:lnTo>
                    <a:pt x="15733" y="2456"/>
                  </a:lnTo>
                  <a:cubicBezTo>
                    <a:pt x="15736" y="2510"/>
                    <a:pt x="15775" y="2552"/>
                    <a:pt x="15829" y="2564"/>
                  </a:cubicBezTo>
                  <a:lnTo>
                    <a:pt x="16059" y="2921"/>
                  </a:lnTo>
                  <a:cubicBezTo>
                    <a:pt x="16313" y="3379"/>
                    <a:pt x="16812" y="3563"/>
                    <a:pt x="17170" y="3909"/>
                  </a:cubicBezTo>
                  <a:cubicBezTo>
                    <a:pt x="17189" y="3920"/>
                    <a:pt x="17208" y="3936"/>
                    <a:pt x="17220" y="3947"/>
                  </a:cubicBezTo>
                  <a:cubicBezTo>
                    <a:pt x="17258" y="3974"/>
                    <a:pt x="17293" y="3997"/>
                    <a:pt x="17331" y="4024"/>
                  </a:cubicBezTo>
                  <a:cubicBezTo>
                    <a:pt x="17546" y="4139"/>
                    <a:pt x="17731" y="4305"/>
                    <a:pt x="17957" y="4397"/>
                  </a:cubicBezTo>
                  <a:cubicBezTo>
                    <a:pt x="17963" y="4398"/>
                    <a:pt x="17969" y="4398"/>
                    <a:pt x="17974" y="4398"/>
                  </a:cubicBezTo>
                  <a:cubicBezTo>
                    <a:pt x="18021" y="4398"/>
                    <a:pt x="18073" y="4369"/>
                    <a:pt x="18121" y="4369"/>
                  </a:cubicBezTo>
                  <a:cubicBezTo>
                    <a:pt x="18157" y="4369"/>
                    <a:pt x="18190" y="4386"/>
                    <a:pt x="18215" y="4447"/>
                  </a:cubicBezTo>
                  <a:cubicBezTo>
                    <a:pt x="18366" y="4524"/>
                    <a:pt x="18531" y="4569"/>
                    <a:pt x="18699" y="4569"/>
                  </a:cubicBezTo>
                  <a:cubicBezTo>
                    <a:pt x="18723" y="4569"/>
                    <a:pt x="18748" y="4568"/>
                    <a:pt x="18772" y="4566"/>
                  </a:cubicBezTo>
                  <a:lnTo>
                    <a:pt x="18787" y="4562"/>
                  </a:lnTo>
                  <a:cubicBezTo>
                    <a:pt x="18887" y="4720"/>
                    <a:pt x="19072" y="4697"/>
                    <a:pt x="19237" y="4704"/>
                  </a:cubicBezTo>
                  <a:cubicBezTo>
                    <a:pt x="19252" y="4700"/>
                    <a:pt x="19268" y="4689"/>
                    <a:pt x="19283" y="4681"/>
                  </a:cubicBezTo>
                  <a:cubicBezTo>
                    <a:pt x="19304" y="4734"/>
                    <a:pt x="19335" y="4771"/>
                    <a:pt x="19382" y="4771"/>
                  </a:cubicBezTo>
                  <a:cubicBezTo>
                    <a:pt x="19403" y="4771"/>
                    <a:pt x="19427" y="4763"/>
                    <a:pt x="19456" y="4747"/>
                  </a:cubicBezTo>
                  <a:cubicBezTo>
                    <a:pt x="19464" y="4777"/>
                    <a:pt x="19483" y="4804"/>
                    <a:pt x="19514" y="4820"/>
                  </a:cubicBezTo>
                  <a:cubicBezTo>
                    <a:pt x="19591" y="4854"/>
                    <a:pt x="19671" y="4881"/>
                    <a:pt x="19752" y="4900"/>
                  </a:cubicBezTo>
                  <a:lnTo>
                    <a:pt x="19783" y="4908"/>
                  </a:lnTo>
                  <a:lnTo>
                    <a:pt x="19783" y="4927"/>
                  </a:lnTo>
                  <a:cubicBezTo>
                    <a:pt x="19763" y="4931"/>
                    <a:pt x="19748" y="4943"/>
                    <a:pt x="19733" y="4950"/>
                  </a:cubicBezTo>
                  <a:lnTo>
                    <a:pt x="19733" y="4946"/>
                  </a:lnTo>
                  <a:cubicBezTo>
                    <a:pt x="19710" y="4973"/>
                    <a:pt x="19690" y="5004"/>
                    <a:pt x="19675" y="5031"/>
                  </a:cubicBezTo>
                  <a:cubicBezTo>
                    <a:pt x="19656" y="5062"/>
                    <a:pt x="19637" y="5089"/>
                    <a:pt x="19614" y="5119"/>
                  </a:cubicBezTo>
                  <a:cubicBezTo>
                    <a:pt x="19606" y="5135"/>
                    <a:pt x="19591" y="5142"/>
                    <a:pt x="19575" y="5158"/>
                  </a:cubicBezTo>
                  <a:cubicBezTo>
                    <a:pt x="19548" y="5181"/>
                    <a:pt x="19518" y="5200"/>
                    <a:pt x="19487" y="5223"/>
                  </a:cubicBezTo>
                  <a:cubicBezTo>
                    <a:pt x="19475" y="5235"/>
                    <a:pt x="19456" y="5242"/>
                    <a:pt x="19441" y="5258"/>
                  </a:cubicBezTo>
                  <a:cubicBezTo>
                    <a:pt x="19406" y="5277"/>
                    <a:pt x="19372" y="5300"/>
                    <a:pt x="19341" y="5327"/>
                  </a:cubicBezTo>
                  <a:cubicBezTo>
                    <a:pt x="18999" y="5680"/>
                    <a:pt x="18492" y="5869"/>
                    <a:pt x="18288" y="6364"/>
                  </a:cubicBezTo>
                  <a:lnTo>
                    <a:pt x="18288" y="6441"/>
                  </a:lnTo>
                  <a:cubicBezTo>
                    <a:pt x="18115" y="6583"/>
                    <a:pt x="17961" y="6756"/>
                    <a:pt x="17842" y="6948"/>
                  </a:cubicBezTo>
                  <a:lnTo>
                    <a:pt x="17846" y="6960"/>
                  </a:lnTo>
                  <a:cubicBezTo>
                    <a:pt x="17842" y="6960"/>
                    <a:pt x="17834" y="6960"/>
                    <a:pt x="17831" y="6964"/>
                  </a:cubicBezTo>
                  <a:cubicBezTo>
                    <a:pt x="17715" y="6925"/>
                    <a:pt x="17769" y="6737"/>
                    <a:pt x="17615" y="6729"/>
                  </a:cubicBezTo>
                  <a:cubicBezTo>
                    <a:pt x="17523" y="6868"/>
                    <a:pt x="17566" y="7025"/>
                    <a:pt x="17562" y="7175"/>
                  </a:cubicBezTo>
                  <a:lnTo>
                    <a:pt x="17539" y="7194"/>
                  </a:lnTo>
                  <a:lnTo>
                    <a:pt x="17496" y="7237"/>
                  </a:lnTo>
                  <a:cubicBezTo>
                    <a:pt x="17469" y="7267"/>
                    <a:pt x="17446" y="7298"/>
                    <a:pt x="17427" y="7333"/>
                  </a:cubicBezTo>
                  <a:cubicBezTo>
                    <a:pt x="17408" y="7367"/>
                    <a:pt x="17385" y="7402"/>
                    <a:pt x="17366" y="7433"/>
                  </a:cubicBezTo>
                  <a:cubicBezTo>
                    <a:pt x="17346" y="7467"/>
                    <a:pt x="17323" y="7502"/>
                    <a:pt x="17297" y="7529"/>
                  </a:cubicBezTo>
                  <a:cubicBezTo>
                    <a:pt x="17285" y="7548"/>
                    <a:pt x="17273" y="7567"/>
                    <a:pt x="17258" y="7586"/>
                  </a:cubicBezTo>
                  <a:lnTo>
                    <a:pt x="17154" y="7613"/>
                  </a:lnTo>
                  <a:cubicBezTo>
                    <a:pt x="17112" y="7694"/>
                    <a:pt x="17024" y="7675"/>
                    <a:pt x="16958" y="7698"/>
                  </a:cubicBezTo>
                  <a:cubicBezTo>
                    <a:pt x="16574" y="7986"/>
                    <a:pt x="16067" y="8151"/>
                    <a:pt x="15929" y="8693"/>
                  </a:cubicBezTo>
                  <a:cubicBezTo>
                    <a:pt x="15852" y="8712"/>
                    <a:pt x="15771" y="8712"/>
                    <a:pt x="15729" y="8793"/>
                  </a:cubicBezTo>
                  <a:cubicBezTo>
                    <a:pt x="15636" y="8827"/>
                    <a:pt x="15563" y="8900"/>
                    <a:pt x="15525" y="8985"/>
                  </a:cubicBezTo>
                  <a:cubicBezTo>
                    <a:pt x="15507" y="8982"/>
                    <a:pt x="15489" y="8980"/>
                    <a:pt x="15471" y="8980"/>
                  </a:cubicBezTo>
                  <a:cubicBezTo>
                    <a:pt x="15409" y="8980"/>
                    <a:pt x="15348" y="9001"/>
                    <a:pt x="15295" y="9043"/>
                  </a:cubicBezTo>
                  <a:cubicBezTo>
                    <a:pt x="15125" y="9143"/>
                    <a:pt x="15041" y="9231"/>
                    <a:pt x="15306" y="9312"/>
                  </a:cubicBezTo>
                  <a:cubicBezTo>
                    <a:pt x="15352" y="9327"/>
                    <a:pt x="15394" y="9339"/>
                    <a:pt x="15410" y="9392"/>
                  </a:cubicBezTo>
                  <a:cubicBezTo>
                    <a:pt x="15229" y="9542"/>
                    <a:pt x="15056" y="9696"/>
                    <a:pt x="14868" y="9838"/>
                  </a:cubicBezTo>
                  <a:cubicBezTo>
                    <a:pt x="14000" y="10526"/>
                    <a:pt x="13024" y="11064"/>
                    <a:pt x="12144" y="11729"/>
                  </a:cubicBezTo>
                  <a:cubicBezTo>
                    <a:pt x="12059" y="11794"/>
                    <a:pt x="11925" y="11805"/>
                    <a:pt x="11813" y="11844"/>
                  </a:cubicBezTo>
                  <a:cubicBezTo>
                    <a:pt x="11744" y="11882"/>
                    <a:pt x="11656" y="11867"/>
                    <a:pt x="11598" y="11936"/>
                  </a:cubicBezTo>
                  <a:lnTo>
                    <a:pt x="11586" y="11940"/>
                  </a:lnTo>
                  <a:cubicBezTo>
                    <a:pt x="11533" y="11986"/>
                    <a:pt x="11448" y="11975"/>
                    <a:pt x="11394" y="12021"/>
                  </a:cubicBezTo>
                  <a:lnTo>
                    <a:pt x="11367" y="12032"/>
                  </a:lnTo>
                  <a:cubicBezTo>
                    <a:pt x="11317" y="12090"/>
                    <a:pt x="11241" y="12078"/>
                    <a:pt x="11183" y="12117"/>
                  </a:cubicBezTo>
                  <a:cubicBezTo>
                    <a:pt x="11172" y="12137"/>
                    <a:pt x="11152" y="12148"/>
                    <a:pt x="11128" y="12148"/>
                  </a:cubicBezTo>
                  <a:cubicBezTo>
                    <a:pt x="11120" y="12148"/>
                    <a:pt x="11111" y="12147"/>
                    <a:pt x="11102" y="12144"/>
                  </a:cubicBezTo>
                  <a:cubicBezTo>
                    <a:pt x="11029" y="12178"/>
                    <a:pt x="10948" y="12174"/>
                    <a:pt x="10879" y="12217"/>
                  </a:cubicBezTo>
                  <a:cubicBezTo>
                    <a:pt x="10859" y="12237"/>
                    <a:pt x="10830" y="12248"/>
                    <a:pt x="10803" y="12248"/>
                  </a:cubicBezTo>
                  <a:cubicBezTo>
                    <a:pt x="10799" y="12248"/>
                    <a:pt x="10795" y="12248"/>
                    <a:pt x="10791" y="12247"/>
                  </a:cubicBezTo>
                  <a:cubicBezTo>
                    <a:pt x="10737" y="12267"/>
                    <a:pt x="10679" y="12278"/>
                    <a:pt x="10626" y="12293"/>
                  </a:cubicBezTo>
                  <a:cubicBezTo>
                    <a:pt x="10572" y="12313"/>
                    <a:pt x="10514" y="12336"/>
                    <a:pt x="10464" y="12363"/>
                  </a:cubicBezTo>
                  <a:cubicBezTo>
                    <a:pt x="10453" y="12366"/>
                    <a:pt x="10449" y="12374"/>
                    <a:pt x="10437" y="12382"/>
                  </a:cubicBezTo>
                  <a:cubicBezTo>
                    <a:pt x="10411" y="12370"/>
                    <a:pt x="10387" y="12363"/>
                    <a:pt x="10357" y="12351"/>
                  </a:cubicBezTo>
                  <a:cubicBezTo>
                    <a:pt x="10330" y="12343"/>
                    <a:pt x="10303" y="12343"/>
                    <a:pt x="10276" y="12332"/>
                  </a:cubicBezTo>
                  <a:cubicBezTo>
                    <a:pt x="10430" y="12332"/>
                    <a:pt x="10572" y="12251"/>
                    <a:pt x="10645" y="12117"/>
                  </a:cubicBezTo>
                  <a:lnTo>
                    <a:pt x="10664" y="12101"/>
                  </a:lnTo>
                  <a:cubicBezTo>
                    <a:pt x="10703" y="12090"/>
                    <a:pt x="10737" y="12074"/>
                    <a:pt x="10772" y="12051"/>
                  </a:cubicBezTo>
                  <a:lnTo>
                    <a:pt x="10956" y="12013"/>
                  </a:lnTo>
                  <a:cubicBezTo>
                    <a:pt x="10995" y="11994"/>
                    <a:pt x="11033" y="11975"/>
                    <a:pt x="11071" y="11948"/>
                  </a:cubicBezTo>
                  <a:lnTo>
                    <a:pt x="11164" y="11917"/>
                  </a:lnTo>
                  <a:cubicBezTo>
                    <a:pt x="11202" y="11898"/>
                    <a:pt x="11237" y="11871"/>
                    <a:pt x="11275" y="11852"/>
                  </a:cubicBezTo>
                  <a:lnTo>
                    <a:pt x="11367" y="11813"/>
                  </a:lnTo>
                  <a:cubicBezTo>
                    <a:pt x="11398" y="11794"/>
                    <a:pt x="11436" y="11775"/>
                    <a:pt x="11471" y="11763"/>
                  </a:cubicBezTo>
                  <a:lnTo>
                    <a:pt x="11590" y="11640"/>
                  </a:lnTo>
                  <a:cubicBezTo>
                    <a:pt x="11667" y="11633"/>
                    <a:pt x="11755" y="11636"/>
                    <a:pt x="11798" y="11552"/>
                  </a:cubicBezTo>
                  <a:cubicBezTo>
                    <a:pt x="11928" y="11513"/>
                    <a:pt x="12044" y="11460"/>
                    <a:pt x="12105" y="11329"/>
                  </a:cubicBezTo>
                  <a:cubicBezTo>
                    <a:pt x="12155" y="11325"/>
                    <a:pt x="12193" y="11306"/>
                    <a:pt x="12197" y="11248"/>
                  </a:cubicBezTo>
                  <a:lnTo>
                    <a:pt x="12213" y="11237"/>
                  </a:lnTo>
                  <a:cubicBezTo>
                    <a:pt x="12386" y="11237"/>
                    <a:pt x="12493" y="11137"/>
                    <a:pt x="12589" y="11018"/>
                  </a:cubicBezTo>
                  <a:cubicBezTo>
                    <a:pt x="12716" y="10949"/>
                    <a:pt x="12847" y="10833"/>
                    <a:pt x="12770" y="10706"/>
                  </a:cubicBezTo>
                  <a:cubicBezTo>
                    <a:pt x="12739" y="10658"/>
                    <a:pt x="12705" y="10640"/>
                    <a:pt x="12669" y="10640"/>
                  </a:cubicBezTo>
                  <a:cubicBezTo>
                    <a:pt x="12591" y="10640"/>
                    <a:pt x="12505" y="10721"/>
                    <a:pt x="12432" y="10753"/>
                  </a:cubicBezTo>
                  <a:cubicBezTo>
                    <a:pt x="12347" y="10803"/>
                    <a:pt x="12263" y="10860"/>
                    <a:pt x="12186" y="10918"/>
                  </a:cubicBezTo>
                  <a:lnTo>
                    <a:pt x="12090" y="11018"/>
                  </a:lnTo>
                  <a:lnTo>
                    <a:pt x="12086" y="11022"/>
                  </a:lnTo>
                  <a:cubicBezTo>
                    <a:pt x="12072" y="11018"/>
                    <a:pt x="12057" y="11016"/>
                    <a:pt x="12041" y="11016"/>
                  </a:cubicBezTo>
                  <a:cubicBezTo>
                    <a:pt x="12025" y="11016"/>
                    <a:pt x="12009" y="11018"/>
                    <a:pt x="11994" y="11022"/>
                  </a:cubicBezTo>
                  <a:cubicBezTo>
                    <a:pt x="11990" y="11037"/>
                    <a:pt x="11990" y="11056"/>
                    <a:pt x="11990" y="11072"/>
                  </a:cubicBezTo>
                  <a:lnTo>
                    <a:pt x="11890" y="11098"/>
                  </a:lnTo>
                  <a:cubicBezTo>
                    <a:pt x="11832" y="11110"/>
                    <a:pt x="11778" y="11129"/>
                    <a:pt x="11725" y="11152"/>
                  </a:cubicBezTo>
                  <a:cubicBezTo>
                    <a:pt x="11723" y="11153"/>
                    <a:pt x="11722" y="11154"/>
                    <a:pt x="11720" y="11155"/>
                  </a:cubicBezTo>
                  <a:lnTo>
                    <a:pt x="11720" y="11155"/>
                  </a:lnTo>
                  <a:cubicBezTo>
                    <a:pt x="11793" y="11088"/>
                    <a:pt x="11854" y="11006"/>
                    <a:pt x="11890" y="10910"/>
                  </a:cubicBezTo>
                  <a:lnTo>
                    <a:pt x="12078" y="10503"/>
                  </a:lnTo>
                  <a:cubicBezTo>
                    <a:pt x="12170" y="10441"/>
                    <a:pt x="12182" y="10364"/>
                    <a:pt x="12105" y="10284"/>
                  </a:cubicBezTo>
                  <a:cubicBezTo>
                    <a:pt x="12097" y="10157"/>
                    <a:pt x="12170" y="10026"/>
                    <a:pt x="12086" y="9903"/>
                  </a:cubicBezTo>
                  <a:cubicBezTo>
                    <a:pt x="12117" y="9642"/>
                    <a:pt x="12013" y="9419"/>
                    <a:pt x="11878" y="9208"/>
                  </a:cubicBezTo>
                  <a:cubicBezTo>
                    <a:pt x="11852" y="9169"/>
                    <a:pt x="11828" y="9131"/>
                    <a:pt x="11798" y="9093"/>
                  </a:cubicBezTo>
                  <a:lnTo>
                    <a:pt x="11790" y="9081"/>
                  </a:lnTo>
                  <a:cubicBezTo>
                    <a:pt x="11759" y="9062"/>
                    <a:pt x="11732" y="9054"/>
                    <a:pt x="11698" y="9046"/>
                  </a:cubicBezTo>
                  <a:cubicBezTo>
                    <a:pt x="11694" y="9039"/>
                    <a:pt x="11690" y="9027"/>
                    <a:pt x="11682" y="9023"/>
                  </a:cubicBezTo>
                  <a:cubicBezTo>
                    <a:pt x="11694" y="9020"/>
                    <a:pt x="11702" y="9008"/>
                    <a:pt x="11713" y="9000"/>
                  </a:cubicBezTo>
                  <a:cubicBezTo>
                    <a:pt x="11721" y="8962"/>
                    <a:pt x="11705" y="8924"/>
                    <a:pt x="11675" y="8904"/>
                  </a:cubicBezTo>
                  <a:cubicBezTo>
                    <a:pt x="11529" y="8827"/>
                    <a:pt x="11521" y="8601"/>
                    <a:pt x="11321" y="8578"/>
                  </a:cubicBezTo>
                  <a:lnTo>
                    <a:pt x="10875" y="8093"/>
                  </a:lnTo>
                  <a:cubicBezTo>
                    <a:pt x="10849" y="8055"/>
                    <a:pt x="10814" y="8020"/>
                    <a:pt x="10776" y="7990"/>
                  </a:cubicBezTo>
                  <a:cubicBezTo>
                    <a:pt x="10763" y="7975"/>
                    <a:pt x="10747" y="7964"/>
                    <a:pt x="10729" y="7964"/>
                  </a:cubicBezTo>
                  <a:cubicBezTo>
                    <a:pt x="10724" y="7964"/>
                    <a:pt x="10719" y="7965"/>
                    <a:pt x="10714" y="7967"/>
                  </a:cubicBezTo>
                  <a:cubicBezTo>
                    <a:pt x="10714" y="7963"/>
                    <a:pt x="10718" y="7951"/>
                    <a:pt x="10718" y="7947"/>
                  </a:cubicBezTo>
                  <a:lnTo>
                    <a:pt x="10665" y="7894"/>
                  </a:lnTo>
                  <a:lnTo>
                    <a:pt x="10665" y="7894"/>
                  </a:lnTo>
                  <a:cubicBezTo>
                    <a:pt x="10645" y="7851"/>
                    <a:pt x="10608" y="7816"/>
                    <a:pt x="10568" y="7794"/>
                  </a:cubicBezTo>
                  <a:cubicBezTo>
                    <a:pt x="10545" y="7748"/>
                    <a:pt x="10495" y="7709"/>
                    <a:pt x="10445" y="7694"/>
                  </a:cubicBezTo>
                  <a:lnTo>
                    <a:pt x="10280" y="7575"/>
                  </a:lnTo>
                  <a:cubicBezTo>
                    <a:pt x="10273" y="7524"/>
                    <a:pt x="10227" y="7490"/>
                    <a:pt x="10183" y="7490"/>
                  </a:cubicBezTo>
                  <a:cubicBezTo>
                    <a:pt x="10181" y="7490"/>
                    <a:pt x="10178" y="7490"/>
                    <a:pt x="10176" y="7490"/>
                  </a:cubicBezTo>
                  <a:lnTo>
                    <a:pt x="10161" y="7483"/>
                  </a:lnTo>
                  <a:cubicBezTo>
                    <a:pt x="10157" y="7436"/>
                    <a:pt x="10118" y="7410"/>
                    <a:pt x="10072" y="7410"/>
                  </a:cubicBezTo>
                  <a:cubicBezTo>
                    <a:pt x="10065" y="7383"/>
                    <a:pt x="10034" y="7363"/>
                    <a:pt x="10007" y="7363"/>
                  </a:cubicBezTo>
                  <a:cubicBezTo>
                    <a:pt x="9919" y="7252"/>
                    <a:pt x="9819" y="7171"/>
                    <a:pt x="9677" y="7171"/>
                  </a:cubicBezTo>
                  <a:lnTo>
                    <a:pt x="9492" y="7064"/>
                  </a:lnTo>
                  <a:cubicBezTo>
                    <a:pt x="9323" y="6872"/>
                    <a:pt x="9085" y="6845"/>
                    <a:pt x="8858" y="6791"/>
                  </a:cubicBezTo>
                  <a:cubicBezTo>
                    <a:pt x="8800" y="6763"/>
                    <a:pt x="8737" y="6750"/>
                    <a:pt x="8675" y="6750"/>
                  </a:cubicBezTo>
                  <a:cubicBezTo>
                    <a:pt x="8650" y="6750"/>
                    <a:pt x="8625" y="6752"/>
                    <a:pt x="8601" y="6756"/>
                  </a:cubicBezTo>
                  <a:cubicBezTo>
                    <a:pt x="8548" y="6698"/>
                    <a:pt x="8487" y="6684"/>
                    <a:pt x="8421" y="6684"/>
                  </a:cubicBezTo>
                  <a:cubicBezTo>
                    <a:pt x="8401" y="6684"/>
                    <a:pt x="8380" y="6685"/>
                    <a:pt x="8359" y="6687"/>
                  </a:cubicBezTo>
                  <a:cubicBezTo>
                    <a:pt x="8341" y="6673"/>
                    <a:pt x="8318" y="6665"/>
                    <a:pt x="8293" y="6665"/>
                  </a:cubicBezTo>
                  <a:cubicBezTo>
                    <a:pt x="8284" y="6665"/>
                    <a:pt x="8275" y="6666"/>
                    <a:pt x="8266" y="6668"/>
                  </a:cubicBezTo>
                  <a:cubicBezTo>
                    <a:pt x="8112" y="6652"/>
                    <a:pt x="7956" y="6625"/>
                    <a:pt x="7806" y="6625"/>
                  </a:cubicBezTo>
                  <a:cubicBezTo>
                    <a:pt x="7601" y="6625"/>
                    <a:pt x="7405" y="6675"/>
                    <a:pt x="7236" y="6868"/>
                  </a:cubicBezTo>
                  <a:cubicBezTo>
                    <a:pt x="6968" y="6918"/>
                    <a:pt x="6864" y="7129"/>
                    <a:pt x="6783" y="7352"/>
                  </a:cubicBezTo>
                  <a:cubicBezTo>
                    <a:pt x="6591" y="7859"/>
                    <a:pt x="6622" y="8351"/>
                    <a:pt x="6941" y="8808"/>
                  </a:cubicBezTo>
                  <a:cubicBezTo>
                    <a:pt x="6918" y="8970"/>
                    <a:pt x="7017" y="9096"/>
                    <a:pt x="7090" y="9223"/>
                  </a:cubicBezTo>
                  <a:cubicBezTo>
                    <a:pt x="7133" y="9308"/>
                    <a:pt x="7148" y="9377"/>
                    <a:pt x="7044" y="9427"/>
                  </a:cubicBezTo>
                  <a:lnTo>
                    <a:pt x="7029" y="9415"/>
                  </a:lnTo>
                  <a:cubicBezTo>
                    <a:pt x="7025" y="9368"/>
                    <a:pt x="6980" y="9334"/>
                    <a:pt x="6936" y="9334"/>
                  </a:cubicBezTo>
                  <a:cubicBezTo>
                    <a:pt x="6934" y="9334"/>
                    <a:pt x="6931" y="9334"/>
                    <a:pt x="6929" y="9335"/>
                  </a:cubicBezTo>
                  <a:lnTo>
                    <a:pt x="6921" y="9335"/>
                  </a:lnTo>
                  <a:cubicBezTo>
                    <a:pt x="6249" y="8762"/>
                    <a:pt x="5592" y="8174"/>
                    <a:pt x="4973" y="7544"/>
                  </a:cubicBezTo>
                  <a:cubicBezTo>
                    <a:pt x="4800" y="7367"/>
                    <a:pt x="4643" y="7183"/>
                    <a:pt x="4401" y="7087"/>
                  </a:cubicBezTo>
                  <a:cubicBezTo>
                    <a:pt x="4174" y="6810"/>
                    <a:pt x="3859" y="6618"/>
                    <a:pt x="3682" y="6299"/>
                  </a:cubicBezTo>
                  <a:cubicBezTo>
                    <a:pt x="3667" y="6241"/>
                    <a:pt x="3667" y="6184"/>
                    <a:pt x="3682" y="6130"/>
                  </a:cubicBezTo>
                  <a:cubicBezTo>
                    <a:pt x="3720" y="6168"/>
                    <a:pt x="3763" y="6199"/>
                    <a:pt x="3809" y="6222"/>
                  </a:cubicBezTo>
                  <a:cubicBezTo>
                    <a:pt x="3836" y="6229"/>
                    <a:pt x="3861" y="6233"/>
                    <a:pt x="3887" y="6233"/>
                  </a:cubicBezTo>
                  <a:cubicBezTo>
                    <a:pt x="3905" y="6233"/>
                    <a:pt x="3924" y="6231"/>
                    <a:pt x="3943" y="6226"/>
                  </a:cubicBezTo>
                  <a:lnTo>
                    <a:pt x="3955" y="6226"/>
                  </a:lnTo>
                  <a:cubicBezTo>
                    <a:pt x="3987" y="6264"/>
                    <a:pt x="4034" y="6282"/>
                    <a:pt x="4082" y="6282"/>
                  </a:cubicBezTo>
                  <a:cubicBezTo>
                    <a:pt x="4097" y="6282"/>
                    <a:pt x="4113" y="6280"/>
                    <a:pt x="4128" y="6276"/>
                  </a:cubicBezTo>
                  <a:cubicBezTo>
                    <a:pt x="4279" y="6278"/>
                    <a:pt x="4429" y="6304"/>
                    <a:pt x="4579" y="6304"/>
                  </a:cubicBezTo>
                  <a:cubicBezTo>
                    <a:pt x="4658" y="6304"/>
                    <a:pt x="4736" y="6297"/>
                    <a:pt x="4816" y="6276"/>
                  </a:cubicBezTo>
                  <a:cubicBezTo>
                    <a:pt x="4924" y="6276"/>
                    <a:pt x="5034" y="6295"/>
                    <a:pt x="5142" y="6295"/>
                  </a:cubicBezTo>
                  <a:cubicBezTo>
                    <a:pt x="5252" y="6295"/>
                    <a:pt x="5360" y="6275"/>
                    <a:pt x="5461" y="6195"/>
                  </a:cubicBezTo>
                  <a:cubicBezTo>
                    <a:pt x="5626" y="6176"/>
                    <a:pt x="5799" y="6214"/>
                    <a:pt x="5949" y="6130"/>
                  </a:cubicBezTo>
                  <a:lnTo>
                    <a:pt x="6072" y="6157"/>
                  </a:lnTo>
                  <a:cubicBezTo>
                    <a:pt x="7210" y="6061"/>
                    <a:pt x="8236" y="5623"/>
                    <a:pt x="9200" y="5046"/>
                  </a:cubicBezTo>
                  <a:cubicBezTo>
                    <a:pt x="9419" y="4912"/>
                    <a:pt x="9688" y="4816"/>
                    <a:pt x="9803" y="4547"/>
                  </a:cubicBezTo>
                  <a:cubicBezTo>
                    <a:pt x="9811" y="4524"/>
                    <a:pt x="9811" y="4497"/>
                    <a:pt x="9800" y="4474"/>
                  </a:cubicBezTo>
                  <a:cubicBezTo>
                    <a:pt x="10660" y="4086"/>
                    <a:pt x="11252" y="3398"/>
                    <a:pt x="11809" y="2679"/>
                  </a:cubicBezTo>
                  <a:cubicBezTo>
                    <a:pt x="12462" y="2053"/>
                    <a:pt x="12927" y="1284"/>
                    <a:pt x="13373" y="516"/>
                  </a:cubicBezTo>
                  <a:cubicBezTo>
                    <a:pt x="13434" y="410"/>
                    <a:pt x="13486" y="379"/>
                    <a:pt x="13537" y="379"/>
                  </a:cubicBezTo>
                  <a:close/>
                  <a:moveTo>
                    <a:pt x="8570" y="10526"/>
                  </a:moveTo>
                  <a:lnTo>
                    <a:pt x="8601" y="10541"/>
                  </a:lnTo>
                  <a:lnTo>
                    <a:pt x="8628" y="10534"/>
                  </a:lnTo>
                  <a:lnTo>
                    <a:pt x="8770" y="10607"/>
                  </a:lnTo>
                  <a:lnTo>
                    <a:pt x="8962" y="10718"/>
                  </a:lnTo>
                  <a:lnTo>
                    <a:pt x="9581" y="11018"/>
                  </a:lnTo>
                  <a:cubicBezTo>
                    <a:pt x="9700" y="11179"/>
                    <a:pt x="9915" y="11148"/>
                    <a:pt x="10065" y="11248"/>
                  </a:cubicBezTo>
                  <a:cubicBezTo>
                    <a:pt x="10218" y="11367"/>
                    <a:pt x="10411" y="11371"/>
                    <a:pt x="10595" y="11410"/>
                  </a:cubicBezTo>
                  <a:cubicBezTo>
                    <a:pt x="10618" y="11429"/>
                    <a:pt x="10645" y="11437"/>
                    <a:pt x="10676" y="11437"/>
                  </a:cubicBezTo>
                  <a:cubicBezTo>
                    <a:pt x="10748" y="11509"/>
                    <a:pt x="10839" y="11522"/>
                    <a:pt x="10934" y="11522"/>
                  </a:cubicBezTo>
                  <a:cubicBezTo>
                    <a:pt x="10950" y="11522"/>
                    <a:pt x="10967" y="11522"/>
                    <a:pt x="10983" y="11521"/>
                  </a:cubicBezTo>
                  <a:lnTo>
                    <a:pt x="10983" y="11521"/>
                  </a:lnTo>
                  <a:cubicBezTo>
                    <a:pt x="10952" y="11533"/>
                    <a:pt x="10925" y="11540"/>
                    <a:pt x="10891" y="11548"/>
                  </a:cubicBezTo>
                  <a:cubicBezTo>
                    <a:pt x="10576" y="11683"/>
                    <a:pt x="10268" y="11832"/>
                    <a:pt x="9926" y="11909"/>
                  </a:cubicBezTo>
                  <a:cubicBezTo>
                    <a:pt x="9819" y="11932"/>
                    <a:pt x="9680" y="11951"/>
                    <a:pt x="9680" y="12101"/>
                  </a:cubicBezTo>
                  <a:cubicBezTo>
                    <a:pt x="9680" y="12236"/>
                    <a:pt x="9792" y="12293"/>
                    <a:pt x="9907" y="12324"/>
                  </a:cubicBezTo>
                  <a:cubicBezTo>
                    <a:pt x="9961" y="12324"/>
                    <a:pt x="10007" y="12324"/>
                    <a:pt x="10061" y="12328"/>
                  </a:cubicBezTo>
                  <a:cubicBezTo>
                    <a:pt x="9780" y="12359"/>
                    <a:pt x="9507" y="12401"/>
                    <a:pt x="9242" y="12459"/>
                  </a:cubicBezTo>
                  <a:cubicBezTo>
                    <a:pt x="9192" y="12474"/>
                    <a:pt x="9173" y="12501"/>
                    <a:pt x="9165" y="12536"/>
                  </a:cubicBezTo>
                  <a:cubicBezTo>
                    <a:pt x="8923" y="12155"/>
                    <a:pt x="8847" y="11698"/>
                    <a:pt x="8604" y="11314"/>
                  </a:cubicBezTo>
                  <a:cubicBezTo>
                    <a:pt x="8589" y="11310"/>
                    <a:pt x="8578" y="11310"/>
                    <a:pt x="8562" y="11306"/>
                  </a:cubicBezTo>
                  <a:cubicBezTo>
                    <a:pt x="8558" y="11248"/>
                    <a:pt x="8558" y="11191"/>
                    <a:pt x="8551" y="11133"/>
                  </a:cubicBezTo>
                  <a:cubicBezTo>
                    <a:pt x="8589" y="10929"/>
                    <a:pt x="8597" y="10730"/>
                    <a:pt x="8570" y="10526"/>
                  </a:cubicBezTo>
                  <a:close/>
                  <a:moveTo>
                    <a:pt x="13409" y="0"/>
                  </a:moveTo>
                  <a:cubicBezTo>
                    <a:pt x="13378" y="0"/>
                    <a:pt x="13344" y="4"/>
                    <a:pt x="13308" y="12"/>
                  </a:cubicBezTo>
                  <a:cubicBezTo>
                    <a:pt x="13300" y="66"/>
                    <a:pt x="13269" y="109"/>
                    <a:pt x="13216" y="120"/>
                  </a:cubicBezTo>
                  <a:cubicBezTo>
                    <a:pt x="13204" y="201"/>
                    <a:pt x="13181" y="274"/>
                    <a:pt x="13104" y="312"/>
                  </a:cubicBezTo>
                  <a:cubicBezTo>
                    <a:pt x="13108" y="393"/>
                    <a:pt x="13066" y="466"/>
                    <a:pt x="13000" y="508"/>
                  </a:cubicBezTo>
                  <a:cubicBezTo>
                    <a:pt x="12989" y="643"/>
                    <a:pt x="12908" y="739"/>
                    <a:pt x="12808" y="819"/>
                  </a:cubicBezTo>
                  <a:cubicBezTo>
                    <a:pt x="12801" y="900"/>
                    <a:pt x="12758" y="973"/>
                    <a:pt x="12693" y="1012"/>
                  </a:cubicBezTo>
                  <a:cubicBezTo>
                    <a:pt x="12697" y="1065"/>
                    <a:pt x="12662" y="1111"/>
                    <a:pt x="12616" y="1131"/>
                  </a:cubicBezTo>
                  <a:cubicBezTo>
                    <a:pt x="12601" y="1215"/>
                    <a:pt x="12570" y="1281"/>
                    <a:pt x="12493" y="1315"/>
                  </a:cubicBezTo>
                  <a:cubicBezTo>
                    <a:pt x="12432" y="1507"/>
                    <a:pt x="12351" y="1684"/>
                    <a:pt x="12197" y="1822"/>
                  </a:cubicBezTo>
                  <a:cubicBezTo>
                    <a:pt x="12201" y="1876"/>
                    <a:pt x="12167" y="1930"/>
                    <a:pt x="12117" y="1945"/>
                  </a:cubicBezTo>
                  <a:cubicBezTo>
                    <a:pt x="12001" y="2126"/>
                    <a:pt x="11855" y="2291"/>
                    <a:pt x="11686" y="2426"/>
                  </a:cubicBezTo>
                  <a:cubicBezTo>
                    <a:pt x="11686" y="2456"/>
                    <a:pt x="11686" y="2487"/>
                    <a:pt x="11682" y="2522"/>
                  </a:cubicBezTo>
                  <a:cubicBezTo>
                    <a:pt x="11656" y="2529"/>
                    <a:pt x="11625" y="2541"/>
                    <a:pt x="11598" y="2541"/>
                  </a:cubicBezTo>
                  <a:cubicBezTo>
                    <a:pt x="11452" y="2829"/>
                    <a:pt x="11198" y="3014"/>
                    <a:pt x="10972" y="3225"/>
                  </a:cubicBezTo>
                  <a:lnTo>
                    <a:pt x="10795" y="3356"/>
                  </a:lnTo>
                  <a:cubicBezTo>
                    <a:pt x="10783" y="3409"/>
                    <a:pt x="10745" y="3448"/>
                    <a:pt x="10695" y="3455"/>
                  </a:cubicBezTo>
                  <a:cubicBezTo>
                    <a:pt x="10683" y="3509"/>
                    <a:pt x="10641" y="3548"/>
                    <a:pt x="10587" y="3552"/>
                  </a:cubicBezTo>
                  <a:cubicBezTo>
                    <a:pt x="10572" y="3605"/>
                    <a:pt x="10526" y="3640"/>
                    <a:pt x="10472" y="3640"/>
                  </a:cubicBezTo>
                  <a:cubicBezTo>
                    <a:pt x="10464" y="3694"/>
                    <a:pt x="10418" y="3732"/>
                    <a:pt x="10368" y="3736"/>
                  </a:cubicBezTo>
                  <a:cubicBezTo>
                    <a:pt x="10357" y="3790"/>
                    <a:pt x="10318" y="3828"/>
                    <a:pt x="10264" y="3836"/>
                  </a:cubicBezTo>
                  <a:cubicBezTo>
                    <a:pt x="10107" y="4028"/>
                    <a:pt x="9896" y="4147"/>
                    <a:pt x="9680" y="4259"/>
                  </a:cubicBezTo>
                  <a:cubicBezTo>
                    <a:pt x="9677" y="4278"/>
                    <a:pt x="9673" y="4301"/>
                    <a:pt x="9665" y="4320"/>
                  </a:cubicBezTo>
                  <a:cubicBezTo>
                    <a:pt x="9657" y="4318"/>
                    <a:pt x="9648" y="4317"/>
                    <a:pt x="9639" y="4317"/>
                  </a:cubicBezTo>
                  <a:cubicBezTo>
                    <a:pt x="9613" y="4317"/>
                    <a:pt x="9585" y="4325"/>
                    <a:pt x="9565" y="4339"/>
                  </a:cubicBezTo>
                  <a:lnTo>
                    <a:pt x="9561" y="4347"/>
                  </a:lnTo>
                  <a:cubicBezTo>
                    <a:pt x="9507" y="4405"/>
                    <a:pt x="9411" y="4378"/>
                    <a:pt x="9369" y="4455"/>
                  </a:cubicBezTo>
                  <a:cubicBezTo>
                    <a:pt x="9262" y="4512"/>
                    <a:pt x="9146" y="4558"/>
                    <a:pt x="9077" y="4662"/>
                  </a:cubicBezTo>
                  <a:cubicBezTo>
                    <a:pt x="9023" y="4674"/>
                    <a:pt x="8985" y="4704"/>
                    <a:pt x="8966" y="4754"/>
                  </a:cubicBezTo>
                  <a:cubicBezTo>
                    <a:pt x="8900" y="4797"/>
                    <a:pt x="8812" y="4781"/>
                    <a:pt x="8762" y="4850"/>
                  </a:cubicBezTo>
                  <a:lnTo>
                    <a:pt x="8758" y="4850"/>
                  </a:lnTo>
                  <a:cubicBezTo>
                    <a:pt x="8701" y="4896"/>
                    <a:pt x="8608" y="4885"/>
                    <a:pt x="8562" y="4946"/>
                  </a:cubicBezTo>
                  <a:lnTo>
                    <a:pt x="8551" y="4950"/>
                  </a:lnTo>
                  <a:cubicBezTo>
                    <a:pt x="8501" y="5008"/>
                    <a:pt x="8405" y="4985"/>
                    <a:pt x="8366" y="5058"/>
                  </a:cubicBezTo>
                  <a:lnTo>
                    <a:pt x="8359" y="5058"/>
                  </a:lnTo>
                  <a:cubicBezTo>
                    <a:pt x="8297" y="5100"/>
                    <a:pt x="8213" y="5085"/>
                    <a:pt x="8159" y="5142"/>
                  </a:cubicBezTo>
                  <a:lnTo>
                    <a:pt x="8140" y="5146"/>
                  </a:lnTo>
                  <a:cubicBezTo>
                    <a:pt x="8063" y="5238"/>
                    <a:pt x="7924" y="5154"/>
                    <a:pt x="7851" y="5254"/>
                  </a:cubicBezTo>
                  <a:lnTo>
                    <a:pt x="7847" y="5254"/>
                  </a:lnTo>
                  <a:cubicBezTo>
                    <a:pt x="7790" y="5308"/>
                    <a:pt x="7701" y="5288"/>
                    <a:pt x="7644" y="5338"/>
                  </a:cubicBezTo>
                  <a:cubicBezTo>
                    <a:pt x="7633" y="5360"/>
                    <a:pt x="7614" y="5370"/>
                    <a:pt x="7595" y="5370"/>
                  </a:cubicBezTo>
                  <a:cubicBezTo>
                    <a:pt x="7587" y="5370"/>
                    <a:pt x="7579" y="5369"/>
                    <a:pt x="7571" y="5365"/>
                  </a:cubicBezTo>
                  <a:lnTo>
                    <a:pt x="7567" y="5365"/>
                  </a:lnTo>
                  <a:cubicBezTo>
                    <a:pt x="7494" y="5404"/>
                    <a:pt x="7406" y="5392"/>
                    <a:pt x="7340" y="5446"/>
                  </a:cubicBezTo>
                  <a:lnTo>
                    <a:pt x="7317" y="5473"/>
                  </a:lnTo>
                  <a:lnTo>
                    <a:pt x="7283" y="5465"/>
                  </a:lnTo>
                  <a:cubicBezTo>
                    <a:pt x="7202" y="5488"/>
                    <a:pt x="7117" y="5500"/>
                    <a:pt x="7041" y="5542"/>
                  </a:cubicBezTo>
                  <a:cubicBezTo>
                    <a:pt x="7012" y="5573"/>
                    <a:pt x="6981" y="5584"/>
                    <a:pt x="6948" y="5584"/>
                  </a:cubicBezTo>
                  <a:cubicBezTo>
                    <a:pt x="6920" y="5584"/>
                    <a:pt x="6890" y="5576"/>
                    <a:pt x="6860" y="5565"/>
                  </a:cubicBezTo>
                  <a:cubicBezTo>
                    <a:pt x="6801" y="5599"/>
                    <a:pt x="6737" y="5602"/>
                    <a:pt x="6672" y="5602"/>
                  </a:cubicBezTo>
                  <a:cubicBezTo>
                    <a:pt x="6656" y="5602"/>
                    <a:pt x="6639" y="5602"/>
                    <a:pt x="6623" y="5602"/>
                  </a:cubicBezTo>
                  <a:cubicBezTo>
                    <a:pt x="6556" y="5602"/>
                    <a:pt x="6490" y="5606"/>
                    <a:pt x="6430" y="5642"/>
                  </a:cubicBezTo>
                  <a:cubicBezTo>
                    <a:pt x="6379" y="5666"/>
                    <a:pt x="6323" y="5680"/>
                    <a:pt x="6266" y="5680"/>
                  </a:cubicBezTo>
                  <a:cubicBezTo>
                    <a:pt x="6233" y="5680"/>
                    <a:pt x="6199" y="5675"/>
                    <a:pt x="6164" y="5665"/>
                  </a:cubicBezTo>
                  <a:cubicBezTo>
                    <a:pt x="6105" y="5697"/>
                    <a:pt x="6041" y="5704"/>
                    <a:pt x="5976" y="5704"/>
                  </a:cubicBezTo>
                  <a:cubicBezTo>
                    <a:pt x="5932" y="5704"/>
                    <a:pt x="5887" y="5701"/>
                    <a:pt x="5843" y="5701"/>
                  </a:cubicBezTo>
                  <a:cubicBezTo>
                    <a:pt x="5766" y="5701"/>
                    <a:pt x="5690" y="5710"/>
                    <a:pt x="5623" y="5761"/>
                  </a:cubicBezTo>
                  <a:lnTo>
                    <a:pt x="5619" y="5761"/>
                  </a:lnTo>
                  <a:cubicBezTo>
                    <a:pt x="5530" y="5846"/>
                    <a:pt x="5392" y="5769"/>
                    <a:pt x="5304" y="5849"/>
                  </a:cubicBezTo>
                  <a:lnTo>
                    <a:pt x="5204" y="5849"/>
                  </a:lnTo>
                  <a:cubicBezTo>
                    <a:pt x="5191" y="5840"/>
                    <a:pt x="5175" y="5835"/>
                    <a:pt x="5160" y="5835"/>
                  </a:cubicBezTo>
                  <a:cubicBezTo>
                    <a:pt x="5143" y="5835"/>
                    <a:pt x="5126" y="5841"/>
                    <a:pt x="5112" y="5853"/>
                  </a:cubicBezTo>
                  <a:lnTo>
                    <a:pt x="4908" y="5842"/>
                  </a:lnTo>
                  <a:cubicBezTo>
                    <a:pt x="4870" y="5868"/>
                    <a:pt x="4830" y="5875"/>
                    <a:pt x="4790" y="5875"/>
                  </a:cubicBezTo>
                  <a:cubicBezTo>
                    <a:pt x="4728" y="5875"/>
                    <a:pt x="4665" y="5857"/>
                    <a:pt x="4604" y="5857"/>
                  </a:cubicBezTo>
                  <a:cubicBezTo>
                    <a:pt x="4585" y="5880"/>
                    <a:pt x="4581" y="5911"/>
                    <a:pt x="4585" y="5938"/>
                  </a:cubicBezTo>
                  <a:cubicBezTo>
                    <a:pt x="4581" y="5938"/>
                    <a:pt x="4574" y="5938"/>
                    <a:pt x="4570" y="5934"/>
                  </a:cubicBezTo>
                  <a:cubicBezTo>
                    <a:pt x="4544" y="5925"/>
                    <a:pt x="4517" y="5920"/>
                    <a:pt x="4489" y="5920"/>
                  </a:cubicBezTo>
                  <a:cubicBezTo>
                    <a:pt x="4459" y="5920"/>
                    <a:pt x="4429" y="5926"/>
                    <a:pt x="4401" y="5938"/>
                  </a:cubicBezTo>
                  <a:cubicBezTo>
                    <a:pt x="4370" y="5907"/>
                    <a:pt x="4331" y="5880"/>
                    <a:pt x="4293" y="5865"/>
                  </a:cubicBezTo>
                  <a:lnTo>
                    <a:pt x="4197" y="5842"/>
                  </a:lnTo>
                  <a:cubicBezTo>
                    <a:pt x="4151" y="5817"/>
                    <a:pt x="4100" y="5804"/>
                    <a:pt x="4049" y="5804"/>
                  </a:cubicBezTo>
                  <a:cubicBezTo>
                    <a:pt x="3997" y="5804"/>
                    <a:pt x="3945" y="5817"/>
                    <a:pt x="3897" y="5842"/>
                  </a:cubicBezTo>
                  <a:lnTo>
                    <a:pt x="3786" y="5838"/>
                  </a:lnTo>
                  <a:cubicBezTo>
                    <a:pt x="3754" y="5819"/>
                    <a:pt x="3717" y="5809"/>
                    <a:pt x="3680" y="5809"/>
                  </a:cubicBezTo>
                  <a:cubicBezTo>
                    <a:pt x="3649" y="5809"/>
                    <a:pt x="3618" y="5816"/>
                    <a:pt x="3590" y="5830"/>
                  </a:cubicBezTo>
                  <a:cubicBezTo>
                    <a:pt x="3586" y="5838"/>
                    <a:pt x="3574" y="5853"/>
                    <a:pt x="3574" y="5869"/>
                  </a:cubicBezTo>
                  <a:cubicBezTo>
                    <a:pt x="3398" y="5823"/>
                    <a:pt x="3190" y="5853"/>
                    <a:pt x="3063" y="5680"/>
                  </a:cubicBezTo>
                  <a:cubicBezTo>
                    <a:pt x="2860" y="5630"/>
                    <a:pt x="2775" y="5431"/>
                    <a:pt x="2610" y="5334"/>
                  </a:cubicBezTo>
                  <a:cubicBezTo>
                    <a:pt x="2606" y="5273"/>
                    <a:pt x="2556" y="5227"/>
                    <a:pt x="2495" y="5227"/>
                  </a:cubicBezTo>
                  <a:cubicBezTo>
                    <a:pt x="2452" y="4958"/>
                    <a:pt x="2206" y="4850"/>
                    <a:pt x="2045" y="4677"/>
                  </a:cubicBezTo>
                  <a:cubicBezTo>
                    <a:pt x="1914" y="4535"/>
                    <a:pt x="1722" y="4451"/>
                    <a:pt x="1661" y="4243"/>
                  </a:cubicBezTo>
                  <a:cubicBezTo>
                    <a:pt x="1607" y="4239"/>
                    <a:pt x="1565" y="4197"/>
                    <a:pt x="1557" y="4143"/>
                  </a:cubicBezTo>
                  <a:cubicBezTo>
                    <a:pt x="1507" y="4139"/>
                    <a:pt x="1461" y="4093"/>
                    <a:pt x="1457" y="4043"/>
                  </a:cubicBezTo>
                  <a:cubicBezTo>
                    <a:pt x="1403" y="4043"/>
                    <a:pt x="1357" y="3997"/>
                    <a:pt x="1353" y="3947"/>
                  </a:cubicBezTo>
                  <a:cubicBezTo>
                    <a:pt x="1300" y="3943"/>
                    <a:pt x="1257" y="3901"/>
                    <a:pt x="1246" y="3851"/>
                  </a:cubicBezTo>
                  <a:cubicBezTo>
                    <a:pt x="1188" y="3851"/>
                    <a:pt x="1146" y="3805"/>
                    <a:pt x="1134" y="3755"/>
                  </a:cubicBezTo>
                  <a:lnTo>
                    <a:pt x="865" y="3594"/>
                  </a:lnTo>
                  <a:lnTo>
                    <a:pt x="796" y="3513"/>
                  </a:lnTo>
                  <a:lnTo>
                    <a:pt x="739" y="3340"/>
                  </a:lnTo>
                  <a:lnTo>
                    <a:pt x="646" y="3236"/>
                  </a:lnTo>
                  <a:cubicBezTo>
                    <a:pt x="593" y="3233"/>
                    <a:pt x="550" y="3198"/>
                    <a:pt x="531" y="3144"/>
                  </a:cubicBezTo>
                  <a:cubicBezTo>
                    <a:pt x="481" y="3133"/>
                    <a:pt x="443" y="3090"/>
                    <a:pt x="435" y="3044"/>
                  </a:cubicBezTo>
                  <a:cubicBezTo>
                    <a:pt x="335" y="3017"/>
                    <a:pt x="251" y="2937"/>
                    <a:pt x="239" y="2833"/>
                  </a:cubicBezTo>
                  <a:lnTo>
                    <a:pt x="51" y="2821"/>
                  </a:lnTo>
                  <a:lnTo>
                    <a:pt x="51" y="2821"/>
                  </a:lnTo>
                  <a:cubicBezTo>
                    <a:pt x="47" y="2987"/>
                    <a:pt x="1" y="3152"/>
                    <a:pt x="58" y="3317"/>
                  </a:cubicBezTo>
                  <a:lnTo>
                    <a:pt x="147" y="3421"/>
                  </a:lnTo>
                  <a:cubicBezTo>
                    <a:pt x="135" y="3429"/>
                    <a:pt x="128" y="3436"/>
                    <a:pt x="116" y="3448"/>
                  </a:cubicBezTo>
                  <a:cubicBezTo>
                    <a:pt x="105" y="3644"/>
                    <a:pt x="74" y="3840"/>
                    <a:pt x="143" y="4032"/>
                  </a:cubicBezTo>
                  <a:cubicBezTo>
                    <a:pt x="181" y="4120"/>
                    <a:pt x="185" y="4220"/>
                    <a:pt x="162" y="4312"/>
                  </a:cubicBezTo>
                  <a:cubicBezTo>
                    <a:pt x="228" y="4412"/>
                    <a:pt x="174" y="4535"/>
                    <a:pt x="239" y="4639"/>
                  </a:cubicBezTo>
                  <a:cubicBezTo>
                    <a:pt x="262" y="4658"/>
                    <a:pt x="270" y="4697"/>
                    <a:pt x="258" y="4724"/>
                  </a:cubicBezTo>
                  <a:cubicBezTo>
                    <a:pt x="335" y="4816"/>
                    <a:pt x="266" y="4954"/>
                    <a:pt x="354" y="5042"/>
                  </a:cubicBezTo>
                  <a:cubicBezTo>
                    <a:pt x="450" y="5119"/>
                    <a:pt x="354" y="5265"/>
                    <a:pt x="470" y="5334"/>
                  </a:cubicBezTo>
                  <a:lnTo>
                    <a:pt x="470" y="5331"/>
                  </a:lnTo>
                  <a:cubicBezTo>
                    <a:pt x="593" y="5573"/>
                    <a:pt x="815" y="5726"/>
                    <a:pt x="988" y="5930"/>
                  </a:cubicBezTo>
                  <a:lnTo>
                    <a:pt x="981" y="5926"/>
                  </a:lnTo>
                  <a:lnTo>
                    <a:pt x="981" y="5926"/>
                  </a:lnTo>
                  <a:cubicBezTo>
                    <a:pt x="992" y="5976"/>
                    <a:pt x="1027" y="6015"/>
                    <a:pt x="1073" y="6042"/>
                  </a:cubicBezTo>
                  <a:cubicBezTo>
                    <a:pt x="1096" y="6080"/>
                    <a:pt x="1131" y="6118"/>
                    <a:pt x="1169" y="6141"/>
                  </a:cubicBezTo>
                  <a:lnTo>
                    <a:pt x="1173" y="6145"/>
                  </a:lnTo>
                  <a:cubicBezTo>
                    <a:pt x="1204" y="6180"/>
                    <a:pt x="1230" y="6214"/>
                    <a:pt x="1265" y="6245"/>
                  </a:cubicBezTo>
                  <a:lnTo>
                    <a:pt x="1269" y="6257"/>
                  </a:lnTo>
                  <a:cubicBezTo>
                    <a:pt x="1303" y="6284"/>
                    <a:pt x="1334" y="6318"/>
                    <a:pt x="1357" y="6353"/>
                  </a:cubicBezTo>
                  <a:lnTo>
                    <a:pt x="1365" y="6368"/>
                  </a:lnTo>
                  <a:cubicBezTo>
                    <a:pt x="1473" y="6522"/>
                    <a:pt x="1607" y="6656"/>
                    <a:pt x="1765" y="6756"/>
                  </a:cubicBezTo>
                  <a:lnTo>
                    <a:pt x="1776" y="6764"/>
                  </a:lnTo>
                  <a:cubicBezTo>
                    <a:pt x="1803" y="6799"/>
                    <a:pt x="1838" y="6829"/>
                    <a:pt x="1872" y="6856"/>
                  </a:cubicBezTo>
                  <a:lnTo>
                    <a:pt x="1876" y="6860"/>
                  </a:lnTo>
                  <a:cubicBezTo>
                    <a:pt x="1903" y="6895"/>
                    <a:pt x="1937" y="6929"/>
                    <a:pt x="1976" y="6956"/>
                  </a:cubicBezTo>
                  <a:cubicBezTo>
                    <a:pt x="1999" y="6995"/>
                    <a:pt x="2037" y="7029"/>
                    <a:pt x="2076" y="7052"/>
                  </a:cubicBezTo>
                  <a:cubicBezTo>
                    <a:pt x="2099" y="7066"/>
                    <a:pt x="2124" y="7074"/>
                    <a:pt x="2147" y="7074"/>
                  </a:cubicBezTo>
                  <a:cubicBezTo>
                    <a:pt x="2156" y="7074"/>
                    <a:pt x="2164" y="7073"/>
                    <a:pt x="2172" y="7071"/>
                  </a:cubicBezTo>
                  <a:cubicBezTo>
                    <a:pt x="2172" y="7102"/>
                    <a:pt x="2180" y="7125"/>
                    <a:pt x="2183" y="7156"/>
                  </a:cubicBezTo>
                  <a:cubicBezTo>
                    <a:pt x="2210" y="7160"/>
                    <a:pt x="2241" y="7160"/>
                    <a:pt x="2264" y="7160"/>
                  </a:cubicBezTo>
                  <a:lnTo>
                    <a:pt x="2279" y="7175"/>
                  </a:lnTo>
                  <a:cubicBezTo>
                    <a:pt x="2279" y="7202"/>
                    <a:pt x="2283" y="7225"/>
                    <a:pt x="2287" y="7256"/>
                  </a:cubicBezTo>
                  <a:cubicBezTo>
                    <a:pt x="2318" y="7260"/>
                    <a:pt x="2341" y="7260"/>
                    <a:pt x="2372" y="7260"/>
                  </a:cubicBezTo>
                  <a:lnTo>
                    <a:pt x="2383" y="7271"/>
                  </a:lnTo>
                  <a:cubicBezTo>
                    <a:pt x="2383" y="7298"/>
                    <a:pt x="2391" y="7321"/>
                    <a:pt x="2391" y="7352"/>
                  </a:cubicBezTo>
                  <a:cubicBezTo>
                    <a:pt x="2418" y="7356"/>
                    <a:pt x="2441" y="7360"/>
                    <a:pt x="2472" y="7360"/>
                  </a:cubicBezTo>
                  <a:lnTo>
                    <a:pt x="2475" y="7371"/>
                  </a:lnTo>
                  <a:cubicBezTo>
                    <a:pt x="2475" y="7398"/>
                    <a:pt x="2475" y="7429"/>
                    <a:pt x="2479" y="7463"/>
                  </a:cubicBezTo>
                  <a:cubicBezTo>
                    <a:pt x="2510" y="7467"/>
                    <a:pt x="2533" y="7471"/>
                    <a:pt x="2564" y="7475"/>
                  </a:cubicBezTo>
                  <a:lnTo>
                    <a:pt x="2568" y="7475"/>
                  </a:lnTo>
                  <a:cubicBezTo>
                    <a:pt x="2568" y="7506"/>
                    <a:pt x="2568" y="7540"/>
                    <a:pt x="2575" y="7567"/>
                  </a:cubicBezTo>
                  <a:cubicBezTo>
                    <a:pt x="2606" y="7579"/>
                    <a:pt x="2633" y="7579"/>
                    <a:pt x="2664" y="7579"/>
                  </a:cubicBezTo>
                  <a:lnTo>
                    <a:pt x="2664" y="7586"/>
                  </a:lnTo>
                  <a:cubicBezTo>
                    <a:pt x="2664" y="7617"/>
                    <a:pt x="2668" y="7644"/>
                    <a:pt x="2671" y="7667"/>
                  </a:cubicBezTo>
                  <a:cubicBezTo>
                    <a:pt x="2702" y="7675"/>
                    <a:pt x="2729" y="7678"/>
                    <a:pt x="2760" y="7678"/>
                  </a:cubicBezTo>
                  <a:lnTo>
                    <a:pt x="2764" y="7678"/>
                  </a:lnTo>
                  <a:cubicBezTo>
                    <a:pt x="2764" y="7705"/>
                    <a:pt x="2768" y="7740"/>
                    <a:pt x="2771" y="7771"/>
                  </a:cubicBezTo>
                  <a:cubicBezTo>
                    <a:pt x="2802" y="7778"/>
                    <a:pt x="2829" y="7786"/>
                    <a:pt x="2860" y="7786"/>
                  </a:cubicBezTo>
                  <a:cubicBezTo>
                    <a:pt x="2864" y="7836"/>
                    <a:pt x="2902" y="7886"/>
                    <a:pt x="2960" y="7894"/>
                  </a:cubicBezTo>
                  <a:cubicBezTo>
                    <a:pt x="2971" y="7944"/>
                    <a:pt x="3010" y="7982"/>
                    <a:pt x="3056" y="7986"/>
                  </a:cubicBezTo>
                  <a:cubicBezTo>
                    <a:pt x="3060" y="8013"/>
                    <a:pt x="3067" y="8044"/>
                    <a:pt x="3075" y="8067"/>
                  </a:cubicBezTo>
                  <a:cubicBezTo>
                    <a:pt x="3106" y="8074"/>
                    <a:pt x="3140" y="8074"/>
                    <a:pt x="3167" y="8074"/>
                  </a:cubicBezTo>
                  <a:lnTo>
                    <a:pt x="3171" y="8078"/>
                  </a:lnTo>
                  <a:cubicBezTo>
                    <a:pt x="3175" y="8105"/>
                    <a:pt x="3175" y="8136"/>
                    <a:pt x="3183" y="8163"/>
                  </a:cubicBezTo>
                  <a:cubicBezTo>
                    <a:pt x="3209" y="8167"/>
                    <a:pt x="3240" y="8174"/>
                    <a:pt x="3267" y="8174"/>
                  </a:cubicBezTo>
                  <a:cubicBezTo>
                    <a:pt x="3279" y="8201"/>
                    <a:pt x="3282" y="8232"/>
                    <a:pt x="3286" y="8259"/>
                  </a:cubicBezTo>
                  <a:cubicBezTo>
                    <a:pt x="3340" y="8259"/>
                    <a:pt x="3382" y="8297"/>
                    <a:pt x="3398" y="8351"/>
                  </a:cubicBezTo>
                  <a:cubicBezTo>
                    <a:pt x="3601" y="8435"/>
                    <a:pt x="3774" y="8578"/>
                    <a:pt x="3897" y="8758"/>
                  </a:cubicBezTo>
                  <a:cubicBezTo>
                    <a:pt x="4062" y="8789"/>
                    <a:pt x="4109" y="8950"/>
                    <a:pt x="4216" y="9046"/>
                  </a:cubicBezTo>
                  <a:cubicBezTo>
                    <a:pt x="4355" y="9100"/>
                    <a:pt x="4466" y="9219"/>
                    <a:pt x="4508" y="9365"/>
                  </a:cubicBezTo>
                  <a:cubicBezTo>
                    <a:pt x="4658" y="9412"/>
                    <a:pt x="4777" y="9492"/>
                    <a:pt x="4819" y="9657"/>
                  </a:cubicBezTo>
                  <a:cubicBezTo>
                    <a:pt x="4985" y="9715"/>
                    <a:pt x="5123" y="9827"/>
                    <a:pt x="5215" y="9969"/>
                  </a:cubicBezTo>
                  <a:cubicBezTo>
                    <a:pt x="5269" y="9969"/>
                    <a:pt x="5315" y="10019"/>
                    <a:pt x="5315" y="10069"/>
                  </a:cubicBezTo>
                  <a:cubicBezTo>
                    <a:pt x="5442" y="10095"/>
                    <a:pt x="5527" y="10192"/>
                    <a:pt x="5619" y="10276"/>
                  </a:cubicBezTo>
                  <a:cubicBezTo>
                    <a:pt x="5619" y="10315"/>
                    <a:pt x="5611" y="10349"/>
                    <a:pt x="5611" y="10384"/>
                  </a:cubicBezTo>
                  <a:cubicBezTo>
                    <a:pt x="5661" y="10391"/>
                    <a:pt x="5703" y="10430"/>
                    <a:pt x="5715" y="10480"/>
                  </a:cubicBezTo>
                  <a:cubicBezTo>
                    <a:pt x="5765" y="10484"/>
                    <a:pt x="5811" y="10522"/>
                    <a:pt x="5819" y="10576"/>
                  </a:cubicBezTo>
                  <a:cubicBezTo>
                    <a:pt x="5872" y="10580"/>
                    <a:pt x="5915" y="10618"/>
                    <a:pt x="5922" y="10672"/>
                  </a:cubicBezTo>
                  <a:cubicBezTo>
                    <a:pt x="5980" y="10749"/>
                    <a:pt x="6049" y="10814"/>
                    <a:pt x="6122" y="10876"/>
                  </a:cubicBezTo>
                  <a:cubicBezTo>
                    <a:pt x="6172" y="10883"/>
                    <a:pt x="6211" y="10922"/>
                    <a:pt x="6226" y="10968"/>
                  </a:cubicBezTo>
                  <a:cubicBezTo>
                    <a:pt x="6303" y="10987"/>
                    <a:pt x="6376" y="11010"/>
                    <a:pt x="6410" y="11095"/>
                  </a:cubicBezTo>
                  <a:lnTo>
                    <a:pt x="6510" y="11095"/>
                  </a:lnTo>
                  <a:cubicBezTo>
                    <a:pt x="6518" y="11118"/>
                    <a:pt x="6529" y="11141"/>
                    <a:pt x="6533" y="11171"/>
                  </a:cubicBezTo>
                  <a:cubicBezTo>
                    <a:pt x="6544" y="11170"/>
                    <a:pt x="6555" y="11169"/>
                    <a:pt x="6565" y="11169"/>
                  </a:cubicBezTo>
                  <a:cubicBezTo>
                    <a:pt x="6643" y="11169"/>
                    <a:pt x="6693" y="11210"/>
                    <a:pt x="6710" y="11298"/>
                  </a:cubicBezTo>
                  <a:lnTo>
                    <a:pt x="6841" y="11471"/>
                  </a:lnTo>
                  <a:cubicBezTo>
                    <a:pt x="6998" y="11490"/>
                    <a:pt x="7048" y="11671"/>
                    <a:pt x="7183" y="11713"/>
                  </a:cubicBezTo>
                  <a:cubicBezTo>
                    <a:pt x="7198" y="11740"/>
                    <a:pt x="7206" y="11771"/>
                    <a:pt x="7210" y="11805"/>
                  </a:cubicBezTo>
                  <a:lnTo>
                    <a:pt x="7260" y="11809"/>
                  </a:lnTo>
                  <a:lnTo>
                    <a:pt x="7306" y="11809"/>
                  </a:lnTo>
                  <a:cubicBezTo>
                    <a:pt x="7313" y="11832"/>
                    <a:pt x="7321" y="11863"/>
                    <a:pt x="7325" y="11886"/>
                  </a:cubicBezTo>
                  <a:cubicBezTo>
                    <a:pt x="7490" y="11894"/>
                    <a:pt x="7632" y="11948"/>
                    <a:pt x="7721" y="12098"/>
                  </a:cubicBezTo>
                  <a:cubicBezTo>
                    <a:pt x="7748" y="12101"/>
                    <a:pt x="7778" y="12105"/>
                    <a:pt x="7813" y="12113"/>
                  </a:cubicBezTo>
                  <a:cubicBezTo>
                    <a:pt x="7821" y="12136"/>
                    <a:pt x="7832" y="12163"/>
                    <a:pt x="7836" y="12194"/>
                  </a:cubicBezTo>
                  <a:lnTo>
                    <a:pt x="7932" y="12317"/>
                  </a:lnTo>
                  <a:cubicBezTo>
                    <a:pt x="7978" y="12328"/>
                    <a:pt x="8024" y="12370"/>
                    <a:pt x="8032" y="12420"/>
                  </a:cubicBezTo>
                  <a:cubicBezTo>
                    <a:pt x="8086" y="12424"/>
                    <a:pt x="8128" y="12459"/>
                    <a:pt x="8143" y="12509"/>
                  </a:cubicBezTo>
                  <a:cubicBezTo>
                    <a:pt x="8170" y="12509"/>
                    <a:pt x="8205" y="12509"/>
                    <a:pt x="8236" y="12501"/>
                  </a:cubicBezTo>
                  <a:lnTo>
                    <a:pt x="8355" y="12597"/>
                  </a:lnTo>
                  <a:lnTo>
                    <a:pt x="8528" y="12635"/>
                  </a:lnTo>
                  <a:cubicBezTo>
                    <a:pt x="8531" y="12662"/>
                    <a:pt x="8535" y="12693"/>
                    <a:pt x="8535" y="12720"/>
                  </a:cubicBezTo>
                  <a:cubicBezTo>
                    <a:pt x="8589" y="12728"/>
                    <a:pt x="8631" y="12766"/>
                    <a:pt x="8643" y="12816"/>
                  </a:cubicBezTo>
                  <a:cubicBezTo>
                    <a:pt x="8699" y="12816"/>
                    <a:pt x="8764" y="12844"/>
                    <a:pt x="8822" y="12844"/>
                  </a:cubicBezTo>
                  <a:cubicBezTo>
                    <a:pt x="8872" y="12844"/>
                    <a:pt x="8917" y="12824"/>
                    <a:pt x="8950" y="12751"/>
                  </a:cubicBezTo>
                  <a:lnTo>
                    <a:pt x="9119" y="12751"/>
                  </a:lnTo>
                  <a:cubicBezTo>
                    <a:pt x="9123" y="12774"/>
                    <a:pt x="9131" y="12797"/>
                    <a:pt x="9146" y="12816"/>
                  </a:cubicBezTo>
                  <a:lnTo>
                    <a:pt x="9534" y="12812"/>
                  </a:lnTo>
                  <a:cubicBezTo>
                    <a:pt x="9876" y="12612"/>
                    <a:pt x="10272" y="12659"/>
                    <a:pt x="10641" y="12605"/>
                  </a:cubicBezTo>
                  <a:cubicBezTo>
                    <a:pt x="10645" y="12582"/>
                    <a:pt x="10649" y="12559"/>
                    <a:pt x="10660" y="12539"/>
                  </a:cubicBezTo>
                  <a:lnTo>
                    <a:pt x="10964" y="12505"/>
                  </a:lnTo>
                  <a:lnTo>
                    <a:pt x="11144" y="12505"/>
                  </a:lnTo>
                  <a:cubicBezTo>
                    <a:pt x="11156" y="12482"/>
                    <a:pt x="11160" y="12459"/>
                    <a:pt x="11164" y="12432"/>
                  </a:cubicBezTo>
                  <a:lnTo>
                    <a:pt x="11456" y="12409"/>
                  </a:lnTo>
                  <a:cubicBezTo>
                    <a:pt x="11540" y="12317"/>
                    <a:pt x="11648" y="12313"/>
                    <a:pt x="11759" y="12309"/>
                  </a:cubicBezTo>
                  <a:cubicBezTo>
                    <a:pt x="11797" y="12247"/>
                    <a:pt x="11862" y="12207"/>
                    <a:pt x="11935" y="12207"/>
                  </a:cubicBezTo>
                  <a:cubicBezTo>
                    <a:pt x="11944" y="12207"/>
                    <a:pt x="11954" y="12208"/>
                    <a:pt x="11963" y="12209"/>
                  </a:cubicBezTo>
                  <a:cubicBezTo>
                    <a:pt x="12005" y="12124"/>
                    <a:pt x="12086" y="12113"/>
                    <a:pt x="12167" y="12113"/>
                  </a:cubicBezTo>
                  <a:cubicBezTo>
                    <a:pt x="12205" y="12036"/>
                    <a:pt x="12278" y="12005"/>
                    <a:pt x="12355" y="12001"/>
                  </a:cubicBezTo>
                  <a:cubicBezTo>
                    <a:pt x="12370" y="11948"/>
                    <a:pt x="12416" y="11913"/>
                    <a:pt x="12470" y="11913"/>
                  </a:cubicBezTo>
                  <a:cubicBezTo>
                    <a:pt x="12539" y="11809"/>
                    <a:pt x="12643" y="11732"/>
                    <a:pt x="12770" y="11709"/>
                  </a:cubicBezTo>
                  <a:cubicBezTo>
                    <a:pt x="12808" y="11621"/>
                    <a:pt x="12877" y="11602"/>
                    <a:pt x="12966" y="11602"/>
                  </a:cubicBezTo>
                  <a:cubicBezTo>
                    <a:pt x="13027" y="11483"/>
                    <a:pt x="13135" y="11425"/>
                    <a:pt x="13254" y="11387"/>
                  </a:cubicBezTo>
                  <a:cubicBezTo>
                    <a:pt x="13268" y="11338"/>
                    <a:pt x="13310" y="11305"/>
                    <a:pt x="13358" y="11305"/>
                  </a:cubicBezTo>
                  <a:cubicBezTo>
                    <a:pt x="13363" y="11305"/>
                    <a:pt x="13368" y="11305"/>
                    <a:pt x="13373" y="11306"/>
                  </a:cubicBezTo>
                  <a:cubicBezTo>
                    <a:pt x="13450" y="11210"/>
                    <a:pt x="13550" y="11137"/>
                    <a:pt x="13661" y="11087"/>
                  </a:cubicBezTo>
                  <a:lnTo>
                    <a:pt x="13965" y="10887"/>
                  </a:lnTo>
                  <a:cubicBezTo>
                    <a:pt x="14042" y="10779"/>
                    <a:pt x="14138" y="10699"/>
                    <a:pt x="14280" y="10695"/>
                  </a:cubicBezTo>
                  <a:cubicBezTo>
                    <a:pt x="14318" y="10614"/>
                    <a:pt x="14391" y="10595"/>
                    <a:pt x="14468" y="10580"/>
                  </a:cubicBezTo>
                  <a:cubicBezTo>
                    <a:pt x="14482" y="10533"/>
                    <a:pt x="14524" y="10501"/>
                    <a:pt x="14568" y="10501"/>
                  </a:cubicBezTo>
                  <a:cubicBezTo>
                    <a:pt x="14574" y="10501"/>
                    <a:pt x="14581" y="10501"/>
                    <a:pt x="14587" y="10503"/>
                  </a:cubicBezTo>
                  <a:cubicBezTo>
                    <a:pt x="14622" y="10430"/>
                    <a:pt x="14695" y="10388"/>
                    <a:pt x="14772" y="10384"/>
                  </a:cubicBezTo>
                  <a:cubicBezTo>
                    <a:pt x="14786" y="10333"/>
                    <a:pt x="14829" y="10299"/>
                    <a:pt x="14879" y="10299"/>
                  </a:cubicBezTo>
                  <a:cubicBezTo>
                    <a:pt x="14882" y="10299"/>
                    <a:pt x="14884" y="10299"/>
                    <a:pt x="14887" y="10299"/>
                  </a:cubicBezTo>
                  <a:cubicBezTo>
                    <a:pt x="14953" y="10180"/>
                    <a:pt x="15060" y="10126"/>
                    <a:pt x="15183" y="10095"/>
                  </a:cubicBezTo>
                  <a:cubicBezTo>
                    <a:pt x="15256" y="9988"/>
                    <a:pt x="15368" y="9915"/>
                    <a:pt x="15490" y="9896"/>
                  </a:cubicBezTo>
                  <a:cubicBezTo>
                    <a:pt x="15525" y="9815"/>
                    <a:pt x="15598" y="9796"/>
                    <a:pt x="15675" y="9777"/>
                  </a:cubicBezTo>
                  <a:cubicBezTo>
                    <a:pt x="15683" y="9723"/>
                    <a:pt x="15729" y="9684"/>
                    <a:pt x="15779" y="9684"/>
                  </a:cubicBezTo>
                  <a:cubicBezTo>
                    <a:pt x="15779" y="9657"/>
                    <a:pt x="15790" y="9627"/>
                    <a:pt x="15806" y="9600"/>
                  </a:cubicBezTo>
                  <a:lnTo>
                    <a:pt x="16086" y="9481"/>
                  </a:lnTo>
                  <a:cubicBezTo>
                    <a:pt x="16163" y="9385"/>
                    <a:pt x="16267" y="9312"/>
                    <a:pt x="16382" y="9273"/>
                  </a:cubicBezTo>
                  <a:cubicBezTo>
                    <a:pt x="16393" y="9219"/>
                    <a:pt x="16432" y="9185"/>
                    <a:pt x="16486" y="9181"/>
                  </a:cubicBezTo>
                  <a:cubicBezTo>
                    <a:pt x="16593" y="9046"/>
                    <a:pt x="16732" y="8947"/>
                    <a:pt x="16889" y="8874"/>
                  </a:cubicBezTo>
                  <a:cubicBezTo>
                    <a:pt x="16901" y="8820"/>
                    <a:pt x="16947" y="8789"/>
                    <a:pt x="16997" y="8781"/>
                  </a:cubicBezTo>
                  <a:cubicBezTo>
                    <a:pt x="17004" y="8731"/>
                    <a:pt x="17047" y="8685"/>
                    <a:pt x="17101" y="8685"/>
                  </a:cubicBezTo>
                  <a:cubicBezTo>
                    <a:pt x="17112" y="8635"/>
                    <a:pt x="17154" y="8597"/>
                    <a:pt x="17208" y="8589"/>
                  </a:cubicBezTo>
                  <a:cubicBezTo>
                    <a:pt x="17212" y="8539"/>
                    <a:pt x="17254" y="8493"/>
                    <a:pt x="17312" y="8489"/>
                  </a:cubicBezTo>
                  <a:lnTo>
                    <a:pt x="18119" y="7682"/>
                  </a:lnTo>
                  <a:cubicBezTo>
                    <a:pt x="18119" y="7625"/>
                    <a:pt x="18157" y="7582"/>
                    <a:pt x="18215" y="7579"/>
                  </a:cubicBezTo>
                  <a:cubicBezTo>
                    <a:pt x="18219" y="7525"/>
                    <a:pt x="18257" y="7483"/>
                    <a:pt x="18311" y="7471"/>
                  </a:cubicBezTo>
                  <a:cubicBezTo>
                    <a:pt x="18311" y="7417"/>
                    <a:pt x="18346" y="7371"/>
                    <a:pt x="18399" y="7360"/>
                  </a:cubicBezTo>
                  <a:cubicBezTo>
                    <a:pt x="18411" y="7283"/>
                    <a:pt x="18426" y="7206"/>
                    <a:pt x="18499" y="7160"/>
                  </a:cubicBezTo>
                  <a:cubicBezTo>
                    <a:pt x="18503" y="7106"/>
                    <a:pt x="18542" y="7064"/>
                    <a:pt x="18595" y="7060"/>
                  </a:cubicBezTo>
                  <a:cubicBezTo>
                    <a:pt x="18657" y="6895"/>
                    <a:pt x="18772" y="6760"/>
                    <a:pt x="18922" y="6676"/>
                  </a:cubicBezTo>
                  <a:cubicBezTo>
                    <a:pt x="18922" y="6622"/>
                    <a:pt x="18960" y="6572"/>
                    <a:pt x="19014" y="6564"/>
                  </a:cubicBezTo>
                  <a:cubicBezTo>
                    <a:pt x="19041" y="6445"/>
                    <a:pt x="19118" y="6334"/>
                    <a:pt x="19226" y="6264"/>
                  </a:cubicBezTo>
                  <a:cubicBezTo>
                    <a:pt x="19264" y="6145"/>
                    <a:pt x="19306" y="6030"/>
                    <a:pt x="19425" y="5965"/>
                  </a:cubicBezTo>
                  <a:cubicBezTo>
                    <a:pt x="19425" y="5911"/>
                    <a:pt x="19464" y="5861"/>
                    <a:pt x="19518" y="5853"/>
                  </a:cubicBezTo>
                  <a:cubicBezTo>
                    <a:pt x="19518" y="5799"/>
                    <a:pt x="19560" y="5757"/>
                    <a:pt x="19614" y="5746"/>
                  </a:cubicBezTo>
                  <a:cubicBezTo>
                    <a:pt x="19629" y="5669"/>
                    <a:pt x="19675" y="5603"/>
                    <a:pt x="19748" y="5573"/>
                  </a:cubicBezTo>
                  <a:cubicBezTo>
                    <a:pt x="19752" y="5546"/>
                    <a:pt x="19752" y="5515"/>
                    <a:pt x="19752" y="5488"/>
                  </a:cubicBezTo>
                  <a:cubicBezTo>
                    <a:pt x="19783" y="5484"/>
                    <a:pt x="19813" y="5477"/>
                    <a:pt x="19844" y="5469"/>
                  </a:cubicBezTo>
                  <a:cubicBezTo>
                    <a:pt x="19844" y="5415"/>
                    <a:pt x="19883" y="5373"/>
                    <a:pt x="19936" y="5358"/>
                  </a:cubicBezTo>
                  <a:cubicBezTo>
                    <a:pt x="19936" y="5323"/>
                    <a:pt x="19936" y="5296"/>
                    <a:pt x="19940" y="5265"/>
                  </a:cubicBezTo>
                  <a:lnTo>
                    <a:pt x="19944" y="5258"/>
                  </a:lnTo>
                  <a:cubicBezTo>
                    <a:pt x="19975" y="5254"/>
                    <a:pt x="19998" y="5246"/>
                    <a:pt x="20025" y="5246"/>
                  </a:cubicBezTo>
                  <a:lnTo>
                    <a:pt x="20056" y="5069"/>
                  </a:lnTo>
                  <a:lnTo>
                    <a:pt x="20136" y="5035"/>
                  </a:lnTo>
                  <a:cubicBezTo>
                    <a:pt x="20117" y="5012"/>
                    <a:pt x="20121" y="4977"/>
                    <a:pt x="20148" y="4958"/>
                  </a:cubicBezTo>
                  <a:cubicBezTo>
                    <a:pt x="20155" y="4958"/>
                    <a:pt x="20159" y="4950"/>
                    <a:pt x="20171" y="4927"/>
                  </a:cubicBezTo>
                  <a:cubicBezTo>
                    <a:pt x="20178" y="4900"/>
                    <a:pt x="20194" y="4885"/>
                    <a:pt x="20171" y="4866"/>
                  </a:cubicBezTo>
                  <a:lnTo>
                    <a:pt x="20098" y="4820"/>
                  </a:lnTo>
                  <a:cubicBezTo>
                    <a:pt x="20113" y="4800"/>
                    <a:pt x="20109" y="4781"/>
                    <a:pt x="20090" y="4770"/>
                  </a:cubicBezTo>
                  <a:cubicBezTo>
                    <a:pt x="20086" y="4762"/>
                    <a:pt x="20079" y="4762"/>
                    <a:pt x="20075" y="4762"/>
                  </a:cubicBezTo>
                  <a:cubicBezTo>
                    <a:pt x="20082" y="4716"/>
                    <a:pt x="20052" y="4674"/>
                    <a:pt x="20002" y="4662"/>
                  </a:cubicBezTo>
                  <a:lnTo>
                    <a:pt x="19979" y="4662"/>
                  </a:lnTo>
                  <a:lnTo>
                    <a:pt x="19994" y="4647"/>
                  </a:lnTo>
                  <a:lnTo>
                    <a:pt x="19990" y="4647"/>
                  </a:lnTo>
                  <a:cubicBezTo>
                    <a:pt x="20002" y="4620"/>
                    <a:pt x="20009" y="4585"/>
                    <a:pt x="19998" y="4551"/>
                  </a:cubicBezTo>
                  <a:lnTo>
                    <a:pt x="19983" y="4539"/>
                  </a:lnTo>
                  <a:cubicBezTo>
                    <a:pt x="19944" y="4520"/>
                    <a:pt x="19906" y="4489"/>
                    <a:pt x="19879" y="4455"/>
                  </a:cubicBezTo>
                  <a:lnTo>
                    <a:pt x="19771" y="4428"/>
                  </a:lnTo>
                  <a:cubicBezTo>
                    <a:pt x="19733" y="4408"/>
                    <a:pt x="19690" y="4385"/>
                    <a:pt x="19652" y="4366"/>
                  </a:cubicBezTo>
                  <a:cubicBezTo>
                    <a:pt x="19649" y="4367"/>
                    <a:pt x="19645" y="4367"/>
                    <a:pt x="19641" y="4367"/>
                  </a:cubicBezTo>
                  <a:cubicBezTo>
                    <a:pt x="19617" y="4367"/>
                    <a:pt x="19591" y="4356"/>
                    <a:pt x="19571" y="4339"/>
                  </a:cubicBezTo>
                  <a:cubicBezTo>
                    <a:pt x="19533" y="4309"/>
                    <a:pt x="19483" y="4282"/>
                    <a:pt x="19437" y="4270"/>
                  </a:cubicBezTo>
                  <a:cubicBezTo>
                    <a:pt x="19434" y="4270"/>
                    <a:pt x="19431" y="4271"/>
                    <a:pt x="19427" y="4271"/>
                  </a:cubicBezTo>
                  <a:cubicBezTo>
                    <a:pt x="19401" y="4271"/>
                    <a:pt x="19381" y="4257"/>
                    <a:pt x="19368" y="4239"/>
                  </a:cubicBezTo>
                  <a:cubicBezTo>
                    <a:pt x="19329" y="4212"/>
                    <a:pt x="19283" y="4182"/>
                    <a:pt x="19233" y="4166"/>
                  </a:cubicBezTo>
                  <a:lnTo>
                    <a:pt x="19164" y="4174"/>
                  </a:lnTo>
                  <a:lnTo>
                    <a:pt x="19172" y="4139"/>
                  </a:lnTo>
                  <a:cubicBezTo>
                    <a:pt x="19129" y="4109"/>
                    <a:pt x="19080" y="4082"/>
                    <a:pt x="19033" y="4066"/>
                  </a:cubicBezTo>
                  <a:cubicBezTo>
                    <a:pt x="19029" y="4067"/>
                    <a:pt x="19026" y="4067"/>
                    <a:pt x="19022" y="4067"/>
                  </a:cubicBezTo>
                  <a:cubicBezTo>
                    <a:pt x="18997" y="4067"/>
                    <a:pt x="18977" y="4056"/>
                    <a:pt x="18960" y="4040"/>
                  </a:cubicBezTo>
                  <a:cubicBezTo>
                    <a:pt x="18953" y="4047"/>
                    <a:pt x="18945" y="4063"/>
                    <a:pt x="18937" y="4070"/>
                  </a:cubicBezTo>
                  <a:lnTo>
                    <a:pt x="18891" y="4051"/>
                  </a:lnTo>
                  <a:cubicBezTo>
                    <a:pt x="18899" y="4013"/>
                    <a:pt x="18872" y="3974"/>
                    <a:pt x="18841" y="3963"/>
                  </a:cubicBezTo>
                  <a:lnTo>
                    <a:pt x="18653" y="3909"/>
                  </a:lnTo>
                  <a:lnTo>
                    <a:pt x="18599" y="3924"/>
                  </a:lnTo>
                  <a:lnTo>
                    <a:pt x="18603" y="3917"/>
                  </a:lnTo>
                  <a:cubicBezTo>
                    <a:pt x="18595" y="3894"/>
                    <a:pt x="18584" y="3870"/>
                    <a:pt x="18576" y="3851"/>
                  </a:cubicBezTo>
                  <a:lnTo>
                    <a:pt x="18561" y="3840"/>
                  </a:lnTo>
                  <a:cubicBezTo>
                    <a:pt x="18522" y="3813"/>
                    <a:pt x="18488" y="3790"/>
                    <a:pt x="18457" y="3759"/>
                  </a:cubicBezTo>
                  <a:cubicBezTo>
                    <a:pt x="18426" y="3713"/>
                    <a:pt x="18384" y="3678"/>
                    <a:pt x="18330" y="3659"/>
                  </a:cubicBezTo>
                  <a:cubicBezTo>
                    <a:pt x="18303" y="3659"/>
                    <a:pt x="18280" y="3648"/>
                    <a:pt x="18253" y="3628"/>
                  </a:cubicBezTo>
                  <a:cubicBezTo>
                    <a:pt x="18215" y="3605"/>
                    <a:pt x="18184" y="3582"/>
                    <a:pt x="18153" y="3552"/>
                  </a:cubicBezTo>
                  <a:cubicBezTo>
                    <a:pt x="18111" y="3486"/>
                    <a:pt x="18011" y="3513"/>
                    <a:pt x="17965" y="3444"/>
                  </a:cubicBezTo>
                  <a:lnTo>
                    <a:pt x="17950" y="3432"/>
                  </a:lnTo>
                  <a:cubicBezTo>
                    <a:pt x="17907" y="3409"/>
                    <a:pt x="17873" y="3371"/>
                    <a:pt x="17827" y="3352"/>
                  </a:cubicBezTo>
                  <a:cubicBezTo>
                    <a:pt x="17792" y="3348"/>
                    <a:pt x="17765" y="3336"/>
                    <a:pt x="17738" y="3313"/>
                  </a:cubicBezTo>
                  <a:cubicBezTo>
                    <a:pt x="17700" y="3298"/>
                    <a:pt x="17669" y="3275"/>
                    <a:pt x="17642" y="3240"/>
                  </a:cubicBezTo>
                  <a:lnTo>
                    <a:pt x="17443" y="3129"/>
                  </a:lnTo>
                  <a:cubicBezTo>
                    <a:pt x="17404" y="3098"/>
                    <a:pt x="17366" y="3067"/>
                    <a:pt x="17320" y="3044"/>
                  </a:cubicBezTo>
                  <a:cubicBezTo>
                    <a:pt x="17285" y="3044"/>
                    <a:pt x="17254" y="3025"/>
                    <a:pt x="17231" y="3002"/>
                  </a:cubicBezTo>
                  <a:cubicBezTo>
                    <a:pt x="17197" y="3006"/>
                    <a:pt x="17162" y="3021"/>
                    <a:pt x="17139" y="3044"/>
                  </a:cubicBezTo>
                  <a:lnTo>
                    <a:pt x="17135" y="3040"/>
                  </a:lnTo>
                  <a:cubicBezTo>
                    <a:pt x="17081" y="2983"/>
                    <a:pt x="17066" y="2898"/>
                    <a:pt x="17020" y="2841"/>
                  </a:cubicBezTo>
                  <a:lnTo>
                    <a:pt x="17020" y="2841"/>
                  </a:lnTo>
                  <a:lnTo>
                    <a:pt x="17035" y="2848"/>
                  </a:lnTo>
                  <a:cubicBezTo>
                    <a:pt x="16997" y="2771"/>
                    <a:pt x="16889" y="2798"/>
                    <a:pt x="16847" y="2725"/>
                  </a:cubicBezTo>
                  <a:lnTo>
                    <a:pt x="16839" y="2722"/>
                  </a:lnTo>
                  <a:cubicBezTo>
                    <a:pt x="16797" y="2695"/>
                    <a:pt x="16766" y="2664"/>
                    <a:pt x="16732" y="2637"/>
                  </a:cubicBezTo>
                  <a:cubicBezTo>
                    <a:pt x="16705" y="2591"/>
                    <a:pt x="16659" y="2560"/>
                    <a:pt x="16613" y="2533"/>
                  </a:cubicBezTo>
                  <a:cubicBezTo>
                    <a:pt x="16578" y="2529"/>
                    <a:pt x="16551" y="2514"/>
                    <a:pt x="16524" y="2491"/>
                  </a:cubicBezTo>
                  <a:cubicBezTo>
                    <a:pt x="16486" y="2483"/>
                    <a:pt x="16459" y="2456"/>
                    <a:pt x="16440" y="2426"/>
                  </a:cubicBezTo>
                  <a:lnTo>
                    <a:pt x="16432" y="2418"/>
                  </a:lnTo>
                  <a:cubicBezTo>
                    <a:pt x="16393" y="2380"/>
                    <a:pt x="16347" y="2349"/>
                    <a:pt x="16294" y="2333"/>
                  </a:cubicBezTo>
                  <a:cubicBezTo>
                    <a:pt x="16287" y="2336"/>
                    <a:pt x="16280" y="2337"/>
                    <a:pt x="16273" y="2337"/>
                  </a:cubicBezTo>
                  <a:cubicBezTo>
                    <a:pt x="16259" y="2337"/>
                    <a:pt x="16245" y="2332"/>
                    <a:pt x="16232" y="2322"/>
                  </a:cubicBezTo>
                  <a:cubicBezTo>
                    <a:pt x="16197" y="2292"/>
                    <a:pt x="16155" y="2275"/>
                    <a:pt x="16111" y="2275"/>
                  </a:cubicBezTo>
                  <a:cubicBezTo>
                    <a:pt x="16087" y="2275"/>
                    <a:pt x="16063" y="2280"/>
                    <a:pt x="16040" y="2291"/>
                  </a:cubicBezTo>
                  <a:cubicBezTo>
                    <a:pt x="16028" y="2299"/>
                    <a:pt x="16025" y="2310"/>
                    <a:pt x="16021" y="2322"/>
                  </a:cubicBezTo>
                  <a:cubicBezTo>
                    <a:pt x="16011" y="2319"/>
                    <a:pt x="16001" y="2318"/>
                    <a:pt x="15991" y="2318"/>
                  </a:cubicBezTo>
                  <a:cubicBezTo>
                    <a:pt x="15972" y="2318"/>
                    <a:pt x="15953" y="2323"/>
                    <a:pt x="15932" y="2333"/>
                  </a:cubicBezTo>
                  <a:lnTo>
                    <a:pt x="15929" y="2314"/>
                  </a:lnTo>
                  <a:cubicBezTo>
                    <a:pt x="15909" y="2273"/>
                    <a:pt x="15872" y="2250"/>
                    <a:pt x="15831" y="2250"/>
                  </a:cubicBezTo>
                  <a:cubicBezTo>
                    <a:pt x="15823" y="2250"/>
                    <a:pt x="15814" y="2251"/>
                    <a:pt x="15806" y="2253"/>
                  </a:cubicBezTo>
                  <a:lnTo>
                    <a:pt x="15544" y="1976"/>
                  </a:lnTo>
                  <a:cubicBezTo>
                    <a:pt x="15525" y="1930"/>
                    <a:pt x="15510" y="1876"/>
                    <a:pt x="15490" y="1830"/>
                  </a:cubicBezTo>
                  <a:lnTo>
                    <a:pt x="15329" y="1715"/>
                  </a:lnTo>
                  <a:cubicBezTo>
                    <a:pt x="15179" y="1434"/>
                    <a:pt x="14949" y="1227"/>
                    <a:pt x="14733" y="1008"/>
                  </a:cubicBezTo>
                  <a:cubicBezTo>
                    <a:pt x="14718" y="950"/>
                    <a:pt x="14672" y="908"/>
                    <a:pt x="14607" y="908"/>
                  </a:cubicBezTo>
                  <a:cubicBezTo>
                    <a:pt x="14365" y="677"/>
                    <a:pt x="14126" y="431"/>
                    <a:pt x="13800" y="305"/>
                  </a:cubicBezTo>
                  <a:cubicBezTo>
                    <a:pt x="13707" y="140"/>
                    <a:pt x="13598" y="0"/>
                    <a:pt x="13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41"/>
            <p:cNvSpPr/>
            <p:nvPr/>
          </p:nvSpPr>
          <p:spPr>
            <a:xfrm>
              <a:off x="4785567" y="2072240"/>
              <a:ext cx="59310" cy="45848"/>
            </a:xfrm>
            <a:custGeom>
              <a:avLst/>
              <a:gdLst/>
              <a:ahLst/>
              <a:cxnLst/>
              <a:rect l="l" t="t" r="r" b="b"/>
              <a:pathLst>
                <a:path w="1912" h="147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0" y="142"/>
                    <a:pt x="81" y="231"/>
                    <a:pt x="208" y="296"/>
                  </a:cubicBezTo>
                  <a:cubicBezTo>
                    <a:pt x="350" y="415"/>
                    <a:pt x="389" y="634"/>
                    <a:pt x="577" y="711"/>
                  </a:cubicBezTo>
                  <a:cubicBezTo>
                    <a:pt x="853" y="1041"/>
                    <a:pt x="1122" y="1387"/>
                    <a:pt x="1614" y="1410"/>
                  </a:cubicBezTo>
                  <a:cubicBezTo>
                    <a:pt x="1661" y="1458"/>
                    <a:pt x="1702" y="1477"/>
                    <a:pt x="1737" y="1477"/>
                  </a:cubicBezTo>
                  <a:cubicBezTo>
                    <a:pt x="1801" y="1477"/>
                    <a:pt x="1847" y="1413"/>
                    <a:pt x="1872" y="1341"/>
                  </a:cubicBezTo>
                  <a:cubicBezTo>
                    <a:pt x="1912" y="1246"/>
                    <a:pt x="1844" y="1227"/>
                    <a:pt x="1776" y="1227"/>
                  </a:cubicBezTo>
                  <a:cubicBezTo>
                    <a:pt x="1759" y="1227"/>
                    <a:pt x="1741" y="1228"/>
                    <a:pt x="1726" y="1230"/>
                  </a:cubicBezTo>
                  <a:cubicBezTo>
                    <a:pt x="1713" y="1230"/>
                    <a:pt x="1700" y="1231"/>
                    <a:pt x="1688" y="1231"/>
                  </a:cubicBezTo>
                  <a:cubicBezTo>
                    <a:pt x="1455" y="1231"/>
                    <a:pt x="1263" y="1131"/>
                    <a:pt x="1080" y="1003"/>
                  </a:cubicBezTo>
                  <a:cubicBezTo>
                    <a:pt x="919" y="884"/>
                    <a:pt x="857" y="772"/>
                    <a:pt x="1065" y="623"/>
                  </a:cubicBezTo>
                  <a:cubicBezTo>
                    <a:pt x="1203" y="527"/>
                    <a:pt x="1376" y="423"/>
                    <a:pt x="1268" y="158"/>
                  </a:cubicBezTo>
                  <a:lnTo>
                    <a:pt x="1268" y="158"/>
                  </a:lnTo>
                  <a:cubicBezTo>
                    <a:pt x="1065" y="315"/>
                    <a:pt x="861" y="415"/>
                    <a:pt x="711" y="592"/>
                  </a:cubicBezTo>
                  <a:cubicBezTo>
                    <a:pt x="565" y="588"/>
                    <a:pt x="538" y="465"/>
                    <a:pt x="477" y="373"/>
                  </a:cubicBezTo>
                  <a:cubicBezTo>
                    <a:pt x="373" y="231"/>
                    <a:pt x="292" y="65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41"/>
            <p:cNvSpPr/>
            <p:nvPr/>
          </p:nvSpPr>
          <p:spPr>
            <a:xfrm>
              <a:off x="4816928" y="1931006"/>
              <a:ext cx="25778" cy="21094"/>
            </a:xfrm>
            <a:custGeom>
              <a:avLst/>
              <a:gdLst/>
              <a:ahLst/>
              <a:cxnLst/>
              <a:rect l="l" t="t" r="r" b="b"/>
              <a:pathLst>
                <a:path w="831" h="680" extrusionOk="0">
                  <a:moveTo>
                    <a:pt x="145" y="0"/>
                  </a:moveTo>
                  <a:cubicBezTo>
                    <a:pt x="110" y="0"/>
                    <a:pt x="77" y="18"/>
                    <a:pt x="50" y="65"/>
                  </a:cubicBezTo>
                  <a:cubicBezTo>
                    <a:pt x="0" y="173"/>
                    <a:pt x="104" y="269"/>
                    <a:pt x="196" y="292"/>
                  </a:cubicBezTo>
                  <a:cubicBezTo>
                    <a:pt x="411" y="349"/>
                    <a:pt x="557" y="488"/>
                    <a:pt x="665" y="680"/>
                  </a:cubicBezTo>
                  <a:cubicBezTo>
                    <a:pt x="772" y="545"/>
                    <a:pt x="830" y="434"/>
                    <a:pt x="676" y="330"/>
                  </a:cubicBezTo>
                  <a:cubicBezTo>
                    <a:pt x="550" y="242"/>
                    <a:pt x="427" y="161"/>
                    <a:pt x="307" y="76"/>
                  </a:cubicBezTo>
                  <a:cubicBezTo>
                    <a:pt x="255" y="38"/>
                    <a:pt x="197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41"/>
            <p:cNvSpPr/>
            <p:nvPr/>
          </p:nvSpPr>
          <p:spPr>
            <a:xfrm>
              <a:off x="4835571" y="2046742"/>
              <a:ext cx="55991" cy="41101"/>
            </a:xfrm>
            <a:custGeom>
              <a:avLst/>
              <a:gdLst/>
              <a:ahLst/>
              <a:cxnLst/>
              <a:rect l="l" t="t" r="r" b="b"/>
              <a:pathLst>
                <a:path w="1805" h="1325" extrusionOk="0">
                  <a:moveTo>
                    <a:pt x="962" y="0"/>
                  </a:moveTo>
                  <a:cubicBezTo>
                    <a:pt x="929" y="0"/>
                    <a:pt x="897" y="18"/>
                    <a:pt x="867" y="65"/>
                  </a:cubicBezTo>
                  <a:cubicBezTo>
                    <a:pt x="828" y="130"/>
                    <a:pt x="925" y="196"/>
                    <a:pt x="1013" y="200"/>
                  </a:cubicBezTo>
                  <a:cubicBezTo>
                    <a:pt x="1040" y="215"/>
                    <a:pt x="1067" y="219"/>
                    <a:pt x="1097" y="219"/>
                  </a:cubicBezTo>
                  <a:cubicBezTo>
                    <a:pt x="1228" y="346"/>
                    <a:pt x="1401" y="365"/>
                    <a:pt x="1562" y="411"/>
                  </a:cubicBezTo>
                  <a:cubicBezTo>
                    <a:pt x="1582" y="446"/>
                    <a:pt x="1601" y="476"/>
                    <a:pt x="1616" y="507"/>
                  </a:cubicBezTo>
                  <a:cubicBezTo>
                    <a:pt x="1397" y="638"/>
                    <a:pt x="1151" y="576"/>
                    <a:pt x="917" y="615"/>
                  </a:cubicBezTo>
                  <a:lnTo>
                    <a:pt x="702" y="534"/>
                  </a:lnTo>
                  <a:cubicBezTo>
                    <a:pt x="525" y="503"/>
                    <a:pt x="358" y="422"/>
                    <a:pt x="172" y="422"/>
                  </a:cubicBezTo>
                  <a:cubicBezTo>
                    <a:pt x="148" y="422"/>
                    <a:pt x="123" y="423"/>
                    <a:pt x="98" y="426"/>
                  </a:cubicBezTo>
                  <a:cubicBezTo>
                    <a:pt x="83" y="423"/>
                    <a:pt x="69" y="421"/>
                    <a:pt x="57" y="421"/>
                  </a:cubicBezTo>
                  <a:cubicBezTo>
                    <a:pt x="17" y="421"/>
                    <a:pt x="1" y="444"/>
                    <a:pt x="22" y="503"/>
                  </a:cubicBezTo>
                  <a:cubicBezTo>
                    <a:pt x="64" y="653"/>
                    <a:pt x="175" y="738"/>
                    <a:pt x="306" y="811"/>
                  </a:cubicBezTo>
                  <a:cubicBezTo>
                    <a:pt x="364" y="910"/>
                    <a:pt x="429" y="999"/>
                    <a:pt x="556" y="1018"/>
                  </a:cubicBezTo>
                  <a:lnTo>
                    <a:pt x="679" y="1126"/>
                  </a:lnTo>
                  <a:lnTo>
                    <a:pt x="736" y="1210"/>
                  </a:lnTo>
                  <a:cubicBezTo>
                    <a:pt x="768" y="1247"/>
                    <a:pt x="795" y="1324"/>
                    <a:pt x="839" y="1324"/>
                  </a:cubicBezTo>
                  <a:cubicBezTo>
                    <a:pt x="855" y="1324"/>
                    <a:pt x="873" y="1315"/>
                    <a:pt x="894" y="1291"/>
                  </a:cubicBezTo>
                  <a:cubicBezTo>
                    <a:pt x="959" y="1222"/>
                    <a:pt x="855" y="1160"/>
                    <a:pt x="798" y="1114"/>
                  </a:cubicBezTo>
                  <a:cubicBezTo>
                    <a:pt x="798" y="1060"/>
                    <a:pt x="767" y="1018"/>
                    <a:pt x="717" y="1007"/>
                  </a:cubicBezTo>
                  <a:cubicBezTo>
                    <a:pt x="690" y="899"/>
                    <a:pt x="544" y="861"/>
                    <a:pt x="552" y="722"/>
                  </a:cubicBezTo>
                  <a:cubicBezTo>
                    <a:pt x="583" y="710"/>
                    <a:pt x="613" y="705"/>
                    <a:pt x="642" y="705"/>
                  </a:cubicBezTo>
                  <a:cubicBezTo>
                    <a:pt x="775" y="705"/>
                    <a:pt x="897" y="807"/>
                    <a:pt x="1033" y="807"/>
                  </a:cubicBezTo>
                  <a:cubicBezTo>
                    <a:pt x="1058" y="807"/>
                    <a:pt x="1083" y="803"/>
                    <a:pt x="1109" y="795"/>
                  </a:cubicBezTo>
                  <a:cubicBezTo>
                    <a:pt x="1178" y="821"/>
                    <a:pt x="1250" y="833"/>
                    <a:pt x="1322" y="833"/>
                  </a:cubicBezTo>
                  <a:cubicBezTo>
                    <a:pt x="1478" y="833"/>
                    <a:pt x="1632" y="774"/>
                    <a:pt x="1751" y="661"/>
                  </a:cubicBezTo>
                  <a:cubicBezTo>
                    <a:pt x="1793" y="634"/>
                    <a:pt x="1805" y="569"/>
                    <a:pt x="1774" y="526"/>
                  </a:cubicBezTo>
                  <a:cubicBezTo>
                    <a:pt x="1770" y="526"/>
                    <a:pt x="1762" y="519"/>
                    <a:pt x="1747" y="507"/>
                  </a:cubicBezTo>
                  <a:cubicBezTo>
                    <a:pt x="1755" y="476"/>
                    <a:pt x="1743" y="438"/>
                    <a:pt x="1712" y="419"/>
                  </a:cubicBezTo>
                  <a:cubicBezTo>
                    <a:pt x="1612" y="211"/>
                    <a:pt x="1405" y="180"/>
                    <a:pt x="1213" y="130"/>
                  </a:cubicBezTo>
                  <a:cubicBezTo>
                    <a:pt x="1186" y="115"/>
                    <a:pt x="1155" y="104"/>
                    <a:pt x="1128" y="100"/>
                  </a:cubicBezTo>
                  <a:cubicBezTo>
                    <a:pt x="1075" y="51"/>
                    <a:pt x="1017" y="0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41"/>
            <p:cNvSpPr/>
            <p:nvPr/>
          </p:nvSpPr>
          <p:spPr>
            <a:xfrm>
              <a:off x="4816184" y="2191636"/>
              <a:ext cx="21032" cy="18178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548" y="0"/>
                  </a:moveTo>
                  <a:cubicBezTo>
                    <a:pt x="439" y="0"/>
                    <a:pt x="353" y="80"/>
                    <a:pt x="255" y="80"/>
                  </a:cubicBezTo>
                  <a:cubicBezTo>
                    <a:pt x="246" y="80"/>
                    <a:pt x="237" y="80"/>
                    <a:pt x="228" y="78"/>
                  </a:cubicBezTo>
                  <a:cubicBezTo>
                    <a:pt x="200" y="77"/>
                    <a:pt x="171" y="74"/>
                    <a:pt x="145" y="74"/>
                  </a:cubicBezTo>
                  <a:cubicBezTo>
                    <a:pt x="58" y="74"/>
                    <a:pt x="0" y="99"/>
                    <a:pt x="89" y="247"/>
                  </a:cubicBezTo>
                  <a:cubicBezTo>
                    <a:pt x="139" y="328"/>
                    <a:pt x="185" y="416"/>
                    <a:pt x="239" y="497"/>
                  </a:cubicBezTo>
                  <a:cubicBezTo>
                    <a:pt x="275" y="551"/>
                    <a:pt x="333" y="585"/>
                    <a:pt x="375" y="585"/>
                  </a:cubicBezTo>
                  <a:cubicBezTo>
                    <a:pt x="411" y="585"/>
                    <a:pt x="436" y="561"/>
                    <a:pt x="427" y="505"/>
                  </a:cubicBezTo>
                  <a:cubicBezTo>
                    <a:pt x="381" y="270"/>
                    <a:pt x="531" y="167"/>
                    <a:pt x="677" y="40"/>
                  </a:cubicBezTo>
                  <a:cubicBezTo>
                    <a:pt x="630" y="11"/>
                    <a:pt x="588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41"/>
            <p:cNvSpPr/>
            <p:nvPr/>
          </p:nvSpPr>
          <p:spPr>
            <a:xfrm>
              <a:off x="4802007" y="1953030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4"/>
                    <a:pt x="47" y="220"/>
                  </a:cubicBezTo>
                  <a:cubicBezTo>
                    <a:pt x="82" y="312"/>
                    <a:pt x="98" y="433"/>
                    <a:pt x="218" y="433"/>
                  </a:cubicBezTo>
                  <a:cubicBezTo>
                    <a:pt x="228" y="433"/>
                    <a:pt x="239" y="433"/>
                    <a:pt x="250" y="431"/>
                  </a:cubicBezTo>
                  <a:cubicBezTo>
                    <a:pt x="262" y="431"/>
                    <a:pt x="270" y="350"/>
                    <a:pt x="274" y="308"/>
                  </a:cubicBezTo>
                  <a:cubicBezTo>
                    <a:pt x="358" y="166"/>
                    <a:pt x="446" y="27"/>
                    <a:pt x="177" y="0"/>
                  </a:cubicBezTo>
                  <a:cubicBezTo>
                    <a:pt x="171" y="0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41"/>
            <p:cNvSpPr/>
            <p:nvPr/>
          </p:nvSpPr>
          <p:spPr>
            <a:xfrm>
              <a:off x="4638222" y="2077545"/>
              <a:ext cx="12439" cy="7352"/>
            </a:xfrm>
            <a:custGeom>
              <a:avLst/>
              <a:gdLst/>
              <a:ahLst/>
              <a:cxnLst/>
              <a:rect l="l" t="t" r="r" b="b"/>
              <a:pathLst>
                <a:path w="401" h="237" extrusionOk="0">
                  <a:moveTo>
                    <a:pt x="236" y="1"/>
                  </a:moveTo>
                  <a:cubicBezTo>
                    <a:pt x="145" y="1"/>
                    <a:pt x="77" y="79"/>
                    <a:pt x="1" y="117"/>
                  </a:cubicBezTo>
                  <a:lnTo>
                    <a:pt x="1" y="236"/>
                  </a:lnTo>
                  <a:cubicBezTo>
                    <a:pt x="7" y="237"/>
                    <a:pt x="13" y="237"/>
                    <a:pt x="20" y="237"/>
                  </a:cubicBezTo>
                  <a:cubicBezTo>
                    <a:pt x="163" y="237"/>
                    <a:pt x="260" y="153"/>
                    <a:pt x="401" y="79"/>
                  </a:cubicBezTo>
                  <a:cubicBezTo>
                    <a:pt x="337" y="22"/>
                    <a:pt x="283" y="1"/>
                    <a:pt x="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41"/>
            <p:cNvSpPr/>
            <p:nvPr/>
          </p:nvSpPr>
          <p:spPr>
            <a:xfrm>
              <a:off x="4857440" y="1961964"/>
              <a:ext cx="103204" cy="75844"/>
            </a:xfrm>
            <a:custGeom>
              <a:avLst/>
              <a:gdLst/>
              <a:ahLst/>
              <a:cxnLst/>
              <a:rect l="l" t="t" r="r" b="b"/>
              <a:pathLst>
                <a:path w="3327" h="2445" extrusionOk="0">
                  <a:moveTo>
                    <a:pt x="172" y="0"/>
                  </a:moveTo>
                  <a:cubicBezTo>
                    <a:pt x="122" y="0"/>
                    <a:pt x="76" y="18"/>
                    <a:pt x="58" y="62"/>
                  </a:cubicBezTo>
                  <a:cubicBezTo>
                    <a:pt x="1" y="193"/>
                    <a:pt x="127" y="208"/>
                    <a:pt x="216" y="250"/>
                  </a:cubicBezTo>
                  <a:cubicBezTo>
                    <a:pt x="350" y="308"/>
                    <a:pt x="485" y="366"/>
                    <a:pt x="615" y="423"/>
                  </a:cubicBezTo>
                  <a:cubicBezTo>
                    <a:pt x="723" y="539"/>
                    <a:pt x="877" y="566"/>
                    <a:pt x="1007" y="635"/>
                  </a:cubicBezTo>
                  <a:lnTo>
                    <a:pt x="1730" y="1119"/>
                  </a:lnTo>
                  <a:lnTo>
                    <a:pt x="2333" y="1638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7" y="2445"/>
                    <a:pt x="3153" y="2445"/>
                    <a:pt x="3160" y="2445"/>
                  </a:cubicBezTo>
                  <a:cubicBezTo>
                    <a:pt x="3264" y="2445"/>
                    <a:pt x="3326" y="2414"/>
                    <a:pt x="3236" y="2295"/>
                  </a:cubicBezTo>
                  <a:cubicBezTo>
                    <a:pt x="3190" y="2237"/>
                    <a:pt x="3136" y="2179"/>
                    <a:pt x="3078" y="2133"/>
                  </a:cubicBezTo>
                  <a:cubicBezTo>
                    <a:pt x="3002" y="1895"/>
                    <a:pt x="2779" y="1788"/>
                    <a:pt x="2637" y="1615"/>
                  </a:cubicBezTo>
                  <a:cubicBezTo>
                    <a:pt x="2602" y="1603"/>
                    <a:pt x="2579" y="1576"/>
                    <a:pt x="2575" y="1542"/>
                  </a:cubicBezTo>
                  <a:lnTo>
                    <a:pt x="2521" y="1449"/>
                  </a:lnTo>
                  <a:cubicBezTo>
                    <a:pt x="2506" y="1447"/>
                    <a:pt x="2491" y="1446"/>
                    <a:pt x="2475" y="1446"/>
                  </a:cubicBezTo>
                  <a:cubicBezTo>
                    <a:pt x="2460" y="1446"/>
                    <a:pt x="2444" y="1447"/>
                    <a:pt x="2429" y="1449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1" y="385"/>
                    <a:pt x="857" y="316"/>
                    <a:pt x="704" y="250"/>
                  </a:cubicBezTo>
                  <a:cubicBezTo>
                    <a:pt x="562" y="174"/>
                    <a:pt x="427" y="85"/>
                    <a:pt x="277" y="24"/>
                  </a:cubicBezTo>
                  <a:cubicBezTo>
                    <a:pt x="247" y="9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41"/>
            <p:cNvSpPr/>
            <p:nvPr/>
          </p:nvSpPr>
          <p:spPr>
            <a:xfrm>
              <a:off x="4941753" y="2053876"/>
              <a:ext cx="33129" cy="33098"/>
            </a:xfrm>
            <a:custGeom>
              <a:avLst/>
              <a:gdLst/>
              <a:ahLst/>
              <a:cxnLst/>
              <a:rect l="l" t="t" r="r" b="b"/>
              <a:pathLst>
                <a:path w="1068" h="1067" extrusionOk="0">
                  <a:moveTo>
                    <a:pt x="195" y="765"/>
                  </a:moveTo>
                  <a:lnTo>
                    <a:pt x="195" y="784"/>
                  </a:lnTo>
                  <a:cubicBezTo>
                    <a:pt x="191" y="784"/>
                    <a:pt x="184" y="777"/>
                    <a:pt x="176" y="773"/>
                  </a:cubicBezTo>
                  <a:lnTo>
                    <a:pt x="195" y="765"/>
                  </a:lnTo>
                  <a:close/>
                  <a:moveTo>
                    <a:pt x="637" y="16"/>
                  </a:moveTo>
                  <a:lnTo>
                    <a:pt x="637" y="292"/>
                  </a:lnTo>
                  <a:cubicBezTo>
                    <a:pt x="626" y="319"/>
                    <a:pt x="618" y="354"/>
                    <a:pt x="626" y="385"/>
                  </a:cubicBezTo>
                  <a:cubicBezTo>
                    <a:pt x="601" y="377"/>
                    <a:pt x="579" y="373"/>
                    <a:pt x="560" y="373"/>
                  </a:cubicBezTo>
                  <a:cubicBezTo>
                    <a:pt x="435" y="373"/>
                    <a:pt x="409" y="517"/>
                    <a:pt x="326" y="581"/>
                  </a:cubicBezTo>
                  <a:cubicBezTo>
                    <a:pt x="272" y="572"/>
                    <a:pt x="216" y="561"/>
                    <a:pt x="167" y="561"/>
                  </a:cubicBezTo>
                  <a:cubicBezTo>
                    <a:pt x="71" y="561"/>
                    <a:pt x="1" y="603"/>
                    <a:pt x="18" y="784"/>
                  </a:cubicBezTo>
                  <a:cubicBezTo>
                    <a:pt x="41" y="790"/>
                    <a:pt x="61" y="793"/>
                    <a:pt x="83" y="793"/>
                  </a:cubicBezTo>
                  <a:cubicBezTo>
                    <a:pt x="91" y="793"/>
                    <a:pt x="99" y="793"/>
                    <a:pt x="107" y="792"/>
                  </a:cubicBezTo>
                  <a:cubicBezTo>
                    <a:pt x="118" y="834"/>
                    <a:pt x="134" y="884"/>
                    <a:pt x="145" y="926"/>
                  </a:cubicBezTo>
                  <a:cubicBezTo>
                    <a:pt x="152" y="980"/>
                    <a:pt x="123" y="1066"/>
                    <a:pt x="189" y="1066"/>
                  </a:cubicBezTo>
                  <a:cubicBezTo>
                    <a:pt x="195" y="1066"/>
                    <a:pt x="200" y="1066"/>
                    <a:pt x="207" y="1065"/>
                  </a:cubicBezTo>
                  <a:cubicBezTo>
                    <a:pt x="318" y="1053"/>
                    <a:pt x="272" y="957"/>
                    <a:pt x="253" y="884"/>
                  </a:cubicBezTo>
                  <a:cubicBezTo>
                    <a:pt x="249" y="853"/>
                    <a:pt x="245" y="827"/>
                    <a:pt x="241" y="792"/>
                  </a:cubicBezTo>
                  <a:cubicBezTo>
                    <a:pt x="303" y="788"/>
                    <a:pt x="318" y="746"/>
                    <a:pt x="337" y="696"/>
                  </a:cubicBezTo>
                  <a:cubicBezTo>
                    <a:pt x="514" y="615"/>
                    <a:pt x="733" y="600"/>
                    <a:pt x="806" y="369"/>
                  </a:cubicBezTo>
                  <a:cubicBezTo>
                    <a:pt x="825" y="346"/>
                    <a:pt x="841" y="323"/>
                    <a:pt x="845" y="292"/>
                  </a:cubicBezTo>
                  <a:cubicBezTo>
                    <a:pt x="1068" y="0"/>
                    <a:pt x="741" y="85"/>
                    <a:pt x="637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41"/>
            <p:cNvSpPr/>
            <p:nvPr/>
          </p:nvSpPr>
          <p:spPr>
            <a:xfrm>
              <a:off x="4655996" y="2073760"/>
              <a:ext cx="6452" cy="4684"/>
            </a:xfrm>
            <a:custGeom>
              <a:avLst/>
              <a:gdLst/>
              <a:ahLst/>
              <a:cxnLst/>
              <a:rect l="l" t="t" r="r" b="b"/>
              <a:pathLst>
                <a:path w="208" h="151" extrusionOk="0">
                  <a:moveTo>
                    <a:pt x="82" y="1"/>
                  </a:moveTo>
                  <a:cubicBezTo>
                    <a:pt x="39" y="1"/>
                    <a:pt x="4" y="34"/>
                    <a:pt x="0" y="78"/>
                  </a:cubicBezTo>
                  <a:lnTo>
                    <a:pt x="0" y="89"/>
                  </a:lnTo>
                  <a:cubicBezTo>
                    <a:pt x="4" y="143"/>
                    <a:pt x="54" y="147"/>
                    <a:pt x="104" y="151"/>
                  </a:cubicBezTo>
                  <a:cubicBezTo>
                    <a:pt x="150" y="143"/>
                    <a:pt x="208" y="136"/>
                    <a:pt x="193" y="74"/>
                  </a:cubicBezTo>
                  <a:cubicBezTo>
                    <a:pt x="173" y="36"/>
                    <a:pt x="135" y="13"/>
                    <a:pt x="89" y="1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41"/>
            <p:cNvSpPr/>
            <p:nvPr/>
          </p:nvSpPr>
          <p:spPr>
            <a:xfrm>
              <a:off x="4775051" y="2009053"/>
              <a:ext cx="8034" cy="3878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124" y="1"/>
                  </a:moveTo>
                  <a:cubicBezTo>
                    <a:pt x="86" y="20"/>
                    <a:pt x="17" y="35"/>
                    <a:pt x="13" y="66"/>
                  </a:cubicBezTo>
                  <a:cubicBezTo>
                    <a:pt x="0" y="115"/>
                    <a:pt x="42" y="125"/>
                    <a:pt x="81" y="125"/>
                  </a:cubicBezTo>
                  <a:cubicBezTo>
                    <a:pt x="91" y="125"/>
                    <a:pt x="100" y="124"/>
                    <a:pt x="109" y="123"/>
                  </a:cubicBezTo>
                  <a:cubicBezTo>
                    <a:pt x="178" y="123"/>
                    <a:pt x="236" y="81"/>
                    <a:pt x="259" y="20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41"/>
            <p:cNvSpPr/>
            <p:nvPr/>
          </p:nvSpPr>
          <p:spPr>
            <a:xfrm>
              <a:off x="4573855" y="2100003"/>
              <a:ext cx="4932" cy="3474"/>
            </a:xfrm>
            <a:custGeom>
              <a:avLst/>
              <a:gdLst/>
              <a:ahLst/>
              <a:cxnLst/>
              <a:rect l="l" t="t" r="r" b="b"/>
              <a:pathLst>
                <a:path w="159" h="112" extrusionOk="0">
                  <a:moveTo>
                    <a:pt x="59" y="0"/>
                  </a:moveTo>
                  <a:cubicBezTo>
                    <a:pt x="39" y="20"/>
                    <a:pt x="1" y="54"/>
                    <a:pt x="5" y="66"/>
                  </a:cubicBezTo>
                  <a:cubicBezTo>
                    <a:pt x="24" y="102"/>
                    <a:pt x="52" y="111"/>
                    <a:pt x="83" y="111"/>
                  </a:cubicBezTo>
                  <a:cubicBezTo>
                    <a:pt x="107" y="111"/>
                    <a:pt x="133" y="106"/>
                    <a:pt x="158" y="104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41"/>
            <p:cNvSpPr/>
            <p:nvPr/>
          </p:nvSpPr>
          <p:spPr>
            <a:xfrm>
              <a:off x="4849344" y="2041468"/>
              <a:ext cx="3474" cy="1954"/>
            </a:xfrm>
            <a:custGeom>
              <a:avLst/>
              <a:gdLst/>
              <a:ahLst/>
              <a:cxnLst/>
              <a:rect l="l" t="t" r="r" b="b"/>
              <a:pathLst>
                <a:path w="112" h="63" extrusionOk="0">
                  <a:moveTo>
                    <a:pt x="31" y="1"/>
                  </a:moveTo>
                  <a:cubicBezTo>
                    <a:pt x="23" y="1"/>
                    <a:pt x="0" y="20"/>
                    <a:pt x="0" y="35"/>
                  </a:cubicBezTo>
                  <a:cubicBezTo>
                    <a:pt x="0" y="51"/>
                    <a:pt x="19" y="62"/>
                    <a:pt x="31" y="62"/>
                  </a:cubicBezTo>
                  <a:cubicBezTo>
                    <a:pt x="58" y="55"/>
                    <a:pt x="89" y="43"/>
                    <a:pt x="112" y="35"/>
                  </a:cubicBezTo>
                  <a:cubicBezTo>
                    <a:pt x="89" y="20"/>
                    <a:pt x="58" y="12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41"/>
            <p:cNvSpPr/>
            <p:nvPr/>
          </p:nvSpPr>
          <p:spPr>
            <a:xfrm>
              <a:off x="4763977" y="2015722"/>
              <a:ext cx="4901" cy="3505"/>
            </a:xfrm>
            <a:custGeom>
              <a:avLst/>
              <a:gdLst/>
              <a:ahLst/>
              <a:cxnLst/>
              <a:rect l="l" t="t" r="r" b="b"/>
              <a:pathLst>
                <a:path w="158" h="113" extrusionOk="0">
                  <a:moveTo>
                    <a:pt x="92" y="1"/>
                  </a:moveTo>
                  <a:cubicBezTo>
                    <a:pt x="69" y="1"/>
                    <a:pt x="41" y="6"/>
                    <a:pt x="19" y="6"/>
                  </a:cubicBezTo>
                  <a:cubicBezTo>
                    <a:pt x="12" y="6"/>
                    <a:pt x="6" y="6"/>
                    <a:pt x="1" y="5"/>
                  </a:cubicBezTo>
                  <a:lnTo>
                    <a:pt x="1" y="5"/>
                  </a:lnTo>
                  <a:cubicBezTo>
                    <a:pt x="16" y="58"/>
                    <a:pt x="55" y="97"/>
                    <a:pt x="101" y="112"/>
                  </a:cubicBezTo>
                  <a:cubicBezTo>
                    <a:pt x="157" y="18"/>
                    <a:pt x="133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41"/>
            <p:cNvSpPr/>
            <p:nvPr/>
          </p:nvSpPr>
          <p:spPr>
            <a:xfrm>
              <a:off x="4742666" y="2083128"/>
              <a:ext cx="64987" cy="53137"/>
            </a:xfrm>
            <a:custGeom>
              <a:avLst/>
              <a:gdLst/>
              <a:ahLst/>
              <a:cxnLst/>
              <a:rect l="l" t="t" r="r" b="b"/>
              <a:pathLst>
                <a:path w="2095" h="1713" extrusionOk="0">
                  <a:moveTo>
                    <a:pt x="1208" y="1"/>
                  </a:moveTo>
                  <a:cubicBezTo>
                    <a:pt x="1168" y="1"/>
                    <a:pt x="1127" y="19"/>
                    <a:pt x="1088" y="53"/>
                  </a:cubicBezTo>
                  <a:cubicBezTo>
                    <a:pt x="991" y="199"/>
                    <a:pt x="761" y="172"/>
                    <a:pt x="684" y="345"/>
                  </a:cubicBezTo>
                  <a:lnTo>
                    <a:pt x="676" y="348"/>
                  </a:lnTo>
                  <a:cubicBezTo>
                    <a:pt x="626" y="348"/>
                    <a:pt x="576" y="387"/>
                    <a:pt x="569" y="433"/>
                  </a:cubicBezTo>
                  <a:cubicBezTo>
                    <a:pt x="465" y="464"/>
                    <a:pt x="369" y="494"/>
                    <a:pt x="361" y="621"/>
                  </a:cubicBezTo>
                  <a:cubicBezTo>
                    <a:pt x="273" y="667"/>
                    <a:pt x="185" y="706"/>
                    <a:pt x="96" y="748"/>
                  </a:cubicBezTo>
                  <a:cubicBezTo>
                    <a:pt x="54" y="767"/>
                    <a:pt x="0" y="794"/>
                    <a:pt x="69" y="852"/>
                  </a:cubicBezTo>
                  <a:cubicBezTo>
                    <a:pt x="46" y="886"/>
                    <a:pt x="62" y="925"/>
                    <a:pt x="92" y="944"/>
                  </a:cubicBezTo>
                  <a:cubicBezTo>
                    <a:pt x="187" y="1011"/>
                    <a:pt x="244" y="1051"/>
                    <a:pt x="289" y="1051"/>
                  </a:cubicBezTo>
                  <a:cubicBezTo>
                    <a:pt x="355" y="1051"/>
                    <a:pt x="395" y="966"/>
                    <a:pt x="496" y="756"/>
                  </a:cubicBezTo>
                  <a:lnTo>
                    <a:pt x="788" y="767"/>
                  </a:lnTo>
                  <a:cubicBezTo>
                    <a:pt x="880" y="879"/>
                    <a:pt x="1003" y="929"/>
                    <a:pt x="1137" y="967"/>
                  </a:cubicBezTo>
                  <a:cubicBezTo>
                    <a:pt x="1241" y="1082"/>
                    <a:pt x="1364" y="1178"/>
                    <a:pt x="1503" y="1236"/>
                  </a:cubicBezTo>
                  <a:cubicBezTo>
                    <a:pt x="1529" y="1263"/>
                    <a:pt x="1556" y="1275"/>
                    <a:pt x="1591" y="1282"/>
                  </a:cubicBezTo>
                  <a:cubicBezTo>
                    <a:pt x="1687" y="1436"/>
                    <a:pt x="1802" y="1555"/>
                    <a:pt x="1994" y="1563"/>
                  </a:cubicBezTo>
                  <a:cubicBezTo>
                    <a:pt x="1933" y="1351"/>
                    <a:pt x="1748" y="1267"/>
                    <a:pt x="1591" y="1155"/>
                  </a:cubicBezTo>
                  <a:cubicBezTo>
                    <a:pt x="1514" y="1063"/>
                    <a:pt x="1418" y="994"/>
                    <a:pt x="1303" y="948"/>
                  </a:cubicBezTo>
                  <a:lnTo>
                    <a:pt x="803" y="629"/>
                  </a:lnTo>
                  <a:lnTo>
                    <a:pt x="868" y="525"/>
                  </a:lnTo>
                  <a:cubicBezTo>
                    <a:pt x="1061" y="406"/>
                    <a:pt x="1176" y="210"/>
                    <a:pt x="1322" y="53"/>
                  </a:cubicBezTo>
                  <a:cubicBezTo>
                    <a:pt x="1285" y="17"/>
                    <a:pt x="1246" y="1"/>
                    <a:pt x="1208" y="1"/>
                  </a:cubicBezTo>
                  <a:close/>
                  <a:moveTo>
                    <a:pt x="2034" y="1556"/>
                  </a:moveTo>
                  <a:cubicBezTo>
                    <a:pt x="2021" y="1556"/>
                    <a:pt x="2008" y="1558"/>
                    <a:pt x="1994" y="1563"/>
                  </a:cubicBezTo>
                  <a:cubicBezTo>
                    <a:pt x="1991" y="1640"/>
                    <a:pt x="2048" y="1674"/>
                    <a:pt x="2094" y="1713"/>
                  </a:cubicBezTo>
                  <a:cubicBezTo>
                    <a:pt x="2094" y="1666"/>
                    <a:pt x="2090" y="1617"/>
                    <a:pt x="2090" y="1570"/>
                  </a:cubicBezTo>
                  <a:cubicBezTo>
                    <a:pt x="2072" y="1561"/>
                    <a:pt x="2053" y="1556"/>
                    <a:pt x="2034" y="15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41"/>
            <p:cNvSpPr/>
            <p:nvPr/>
          </p:nvSpPr>
          <p:spPr>
            <a:xfrm>
              <a:off x="4961388" y="2043144"/>
              <a:ext cx="2420" cy="3133"/>
            </a:xfrm>
            <a:custGeom>
              <a:avLst/>
              <a:gdLst/>
              <a:ahLst/>
              <a:cxnLst/>
              <a:rect l="l" t="t" r="r" b="b"/>
              <a:pathLst>
                <a:path w="78" h="101" extrusionOk="0">
                  <a:moveTo>
                    <a:pt x="31" y="1"/>
                  </a:moveTo>
                  <a:cubicBezTo>
                    <a:pt x="20" y="24"/>
                    <a:pt x="12" y="47"/>
                    <a:pt x="0" y="77"/>
                  </a:cubicBezTo>
                  <a:cubicBezTo>
                    <a:pt x="0" y="81"/>
                    <a:pt x="31" y="100"/>
                    <a:pt x="35" y="100"/>
                  </a:cubicBezTo>
                  <a:cubicBezTo>
                    <a:pt x="54" y="85"/>
                    <a:pt x="77" y="66"/>
                    <a:pt x="77" y="47"/>
                  </a:cubicBezTo>
                  <a:cubicBezTo>
                    <a:pt x="77" y="27"/>
                    <a:pt x="50" y="16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41"/>
            <p:cNvSpPr/>
            <p:nvPr/>
          </p:nvSpPr>
          <p:spPr>
            <a:xfrm>
              <a:off x="4679230" y="2161950"/>
              <a:ext cx="76092" cy="48050"/>
            </a:xfrm>
            <a:custGeom>
              <a:avLst/>
              <a:gdLst/>
              <a:ahLst/>
              <a:cxnLst/>
              <a:rect l="l" t="t" r="r" b="b"/>
              <a:pathLst>
                <a:path w="2453" h="1549" extrusionOk="0">
                  <a:moveTo>
                    <a:pt x="408" y="1039"/>
                  </a:moveTo>
                  <a:lnTo>
                    <a:pt x="370" y="1085"/>
                  </a:lnTo>
                  <a:cubicBezTo>
                    <a:pt x="374" y="1062"/>
                    <a:pt x="389" y="1051"/>
                    <a:pt x="408" y="1039"/>
                  </a:cubicBezTo>
                  <a:close/>
                  <a:moveTo>
                    <a:pt x="920" y="0"/>
                  </a:moveTo>
                  <a:cubicBezTo>
                    <a:pt x="850" y="0"/>
                    <a:pt x="779" y="52"/>
                    <a:pt x="708" y="136"/>
                  </a:cubicBezTo>
                  <a:cubicBezTo>
                    <a:pt x="639" y="198"/>
                    <a:pt x="561" y="232"/>
                    <a:pt x="478" y="232"/>
                  </a:cubicBezTo>
                  <a:cubicBezTo>
                    <a:pt x="432" y="232"/>
                    <a:pt x="384" y="221"/>
                    <a:pt x="335" y="198"/>
                  </a:cubicBezTo>
                  <a:cubicBezTo>
                    <a:pt x="295" y="180"/>
                    <a:pt x="259" y="171"/>
                    <a:pt x="225" y="171"/>
                  </a:cubicBezTo>
                  <a:cubicBezTo>
                    <a:pt x="165" y="171"/>
                    <a:pt x="114" y="200"/>
                    <a:pt x="70" y="259"/>
                  </a:cubicBezTo>
                  <a:cubicBezTo>
                    <a:pt x="43" y="290"/>
                    <a:pt x="16" y="374"/>
                    <a:pt x="35" y="390"/>
                  </a:cubicBezTo>
                  <a:cubicBezTo>
                    <a:pt x="100" y="467"/>
                    <a:pt x="185" y="528"/>
                    <a:pt x="284" y="528"/>
                  </a:cubicBezTo>
                  <a:cubicBezTo>
                    <a:pt x="303" y="528"/>
                    <a:pt x="323" y="525"/>
                    <a:pt x="343" y="520"/>
                  </a:cubicBezTo>
                  <a:cubicBezTo>
                    <a:pt x="427" y="501"/>
                    <a:pt x="504" y="470"/>
                    <a:pt x="566" y="413"/>
                  </a:cubicBezTo>
                  <a:cubicBezTo>
                    <a:pt x="634" y="353"/>
                    <a:pt x="707" y="332"/>
                    <a:pt x="784" y="332"/>
                  </a:cubicBezTo>
                  <a:cubicBezTo>
                    <a:pt x="821" y="332"/>
                    <a:pt x="858" y="336"/>
                    <a:pt x="896" y="344"/>
                  </a:cubicBezTo>
                  <a:lnTo>
                    <a:pt x="1008" y="440"/>
                  </a:lnTo>
                  <a:lnTo>
                    <a:pt x="1242" y="739"/>
                  </a:lnTo>
                  <a:lnTo>
                    <a:pt x="1077" y="924"/>
                  </a:lnTo>
                  <a:cubicBezTo>
                    <a:pt x="923" y="993"/>
                    <a:pt x="812" y="1116"/>
                    <a:pt x="700" y="1231"/>
                  </a:cubicBezTo>
                  <a:lnTo>
                    <a:pt x="500" y="1339"/>
                  </a:lnTo>
                  <a:cubicBezTo>
                    <a:pt x="481" y="1320"/>
                    <a:pt x="454" y="1308"/>
                    <a:pt x="427" y="1308"/>
                  </a:cubicBezTo>
                  <a:lnTo>
                    <a:pt x="412" y="1035"/>
                  </a:lnTo>
                  <a:cubicBezTo>
                    <a:pt x="412" y="939"/>
                    <a:pt x="435" y="843"/>
                    <a:pt x="412" y="759"/>
                  </a:cubicBezTo>
                  <a:cubicBezTo>
                    <a:pt x="391" y="669"/>
                    <a:pt x="362" y="632"/>
                    <a:pt x="327" y="632"/>
                  </a:cubicBezTo>
                  <a:cubicBezTo>
                    <a:pt x="290" y="632"/>
                    <a:pt x="246" y="674"/>
                    <a:pt x="201" y="739"/>
                  </a:cubicBezTo>
                  <a:lnTo>
                    <a:pt x="197" y="743"/>
                  </a:lnTo>
                  <a:cubicBezTo>
                    <a:pt x="1" y="916"/>
                    <a:pt x="181" y="1074"/>
                    <a:pt x="216" y="1239"/>
                  </a:cubicBezTo>
                  <a:lnTo>
                    <a:pt x="308" y="1443"/>
                  </a:lnTo>
                  <a:cubicBezTo>
                    <a:pt x="335" y="1506"/>
                    <a:pt x="368" y="1548"/>
                    <a:pt x="409" y="1548"/>
                  </a:cubicBezTo>
                  <a:cubicBezTo>
                    <a:pt x="438" y="1548"/>
                    <a:pt x="470" y="1528"/>
                    <a:pt x="508" y="1481"/>
                  </a:cubicBezTo>
                  <a:cubicBezTo>
                    <a:pt x="581" y="1458"/>
                    <a:pt x="673" y="1458"/>
                    <a:pt x="708" y="1373"/>
                  </a:cubicBezTo>
                  <a:lnTo>
                    <a:pt x="800" y="1327"/>
                  </a:lnTo>
                  <a:cubicBezTo>
                    <a:pt x="988" y="1254"/>
                    <a:pt x="1146" y="1131"/>
                    <a:pt x="1253" y="962"/>
                  </a:cubicBezTo>
                  <a:lnTo>
                    <a:pt x="1634" y="751"/>
                  </a:lnTo>
                  <a:lnTo>
                    <a:pt x="1818" y="628"/>
                  </a:lnTo>
                  <a:cubicBezTo>
                    <a:pt x="1854" y="639"/>
                    <a:pt x="1889" y="648"/>
                    <a:pt x="1922" y="648"/>
                  </a:cubicBezTo>
                  <a:cubicBezTo>
                    <a:pt x="1969" y="648"/>
                    <a:pt x="2011" y="628"/>
                    <a:pt x="2041" y="559"/>
                  </a:cubicBezTo>
                  <a:cubicBezTo>
                    <a:pt x="2054" y="557"/>
                    <a:pt x="2067" y="556"/>
                    <a:pt x="2080" y="556"/>
                  </a:cubicBezTo>
                  <a:cubicBezTo>
                    <a:pt x="2147" y="556"/>
                    <a:pt x="2219" y="580"/>
                    <a:pt x="2286" y="580"/>
                  </a:cubicBezTo>
                  <a:cubicBezTo>
                    <a:pt x="2344" y="580"/>
                    <a:pt x="2399" y="562"/>
                    <a:pt x="2445" y="493"/>
                  </a:cubicBezTo>
                  <a:cubicBezTo>
                    <a:pt x="2452" y="478"/>
                    <a:pt x="2441" y="424"/>
                    <a:pt x="2422" y="409"/>
                  </a:cubicBezTo>
                  <a:cubicBezTo>
                    <a:pt x="2383" y="374"/>
                    <a:pt x="2347" y="362"/>
                    <a:pt x="2312" y="362"/>
                  </a:cubicBezTo>
                  <a:cubicBezTo>
                    <a:pt x="2218" y="362"/>
                    <a:pt x="2132" y="450"/>
                    <a:pt x="2035" y="450"/>
                  </a:cubicBezTo>
                  <a:cubicBezTo>
                    <a:pt x="2025" y="450"/>
                    <a:pt x="2016" y="449"/>
                    <a:pt x="2007" y="447"/>
                  </a:cubicBezTo>
                  <a:lnTo>
                    <a:pt x="1818" y="467"/>
                  </a:lnTo>
                  <a:cubicBezTo>
                    <a:pt x="1740" y="496"/>
                    <a:pt x="1664" y="524"/>
                    <a:pt x="1594" y="524"/>
                  </a:cubicBezTo>
                  <a:cubicBezTo>
                    <a:pt x="1509" y="524"/>
                    <a:pt x="1432" y="484"/>
                    <a:pt x="1365" y="363"/>
                  </a:cubicBezTo>
                  <a:cubicBezTo>
                    <a:pt x="1311" y="271"/>
                    <a:pt x="1196" y="213"/>
                    <a:pt x="1107" y="136"/>
                  </a:cubicBezTo>
                  <a:cubicBezTo>
                    <a:pt x="1044" y="41"/>
                    <a:pt x="982" y="0"/>
                    <a:pt x="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41"/>
            <p:cNvSpPr/>
            <p:nvPr/>
          </p:nvSpPr>
          <p:spPr>
            <a:xfrm>
              <a:off x="4645853" y="2101864"/>
              <a:ext cx="89803" cy="59558"/>
            </a:xfrm>
            <a:custGeom>
              <a:avLst/>
              <a:gdLst/>
              <a:ahLst/>
              <a:cxnLst/>
              <a:rect l="l" t="t" r="r" b="b"/>
              <a:pathLst>
                <a:path w="2895" h="1920" extrusionOk="0">
                  <a:moveTo>
                    <a:pt x="337" y="1"/>
                  </a:moveTo>
                  <a:cubicBezTo>
                    <a:pt x="247" y="1"/>
                    <a:pt x="157" y="15"/>
                    <a:pt x="70" y="44"/>
                  </a:cubicBezTo>
                  <a:cubicBezTo>
                    <a:pt x="1" y="110"/>
                    <a:pt x="24" y="183"/>
                    <a:pt x="101" y="190"/>
                  </a:cubicBezTo>
                  <a:cubicBezTo>
                    <a:pt x="308" y="209"/>
                    <a:pt x="473" y="325"/>
                    <a:pt x="662" y="390"/>
                  </a:cubicBezTo>
                  <a:cubicBezTo>
                    <a:pt x="675" y="429"/>
                    <a:pt x="709" y="459"/>
                    <a:pt x="751" y="459"/>
                  </a:cubicBezTo>
                  <a:cubicBezTo>
                    <a:pt x="760" y="459"/>
                    <a:pt x="768" y="458"/>
                    <a:pt x="777" y="455"/>
                  </a:cubicBezTo>
                  <a:lnTo>
                    <a:pt x="781" y="455"/>
                  </a:lnTo>
                  <a:cubicBezTo>
                    <a:pt x="885" y="574"/>
                    <a:pt x="1027" y="613"/>
                    <a:pt x="1157" y="682"/>
                  </a:cubicBezTo>
                  <a:cubicBezTo>
                    <a:pt x="1161" y="722"/>
                    <a:pt x="1207" y="759"/>
                    <a:pt x="1254" y="759"/>
                  </a:cubicBezTo>
                  <a:cubicBezTo>
                    <a:pt x="1257" y="759"/>
                    <a:pt x="1259" y="759"/>
                    <a:pt x="1261" y="759"/>
                  </a:cubicBezTo>
                  <a:lnTo>
                    <a:pt x="1269" y="759"/>
                  </a:lnTo>
                  <a:cubicBezTo>
                    <a:pt x="1549" y="993"/>
                    <a:pt x="1757" y="1339"/>
                    <a:pt x="2180" y="1370"/>
                  </a:cubicBezTo>
                  <a:cubicBezTo>
                    <a:pt x="2207" y="1397"/>
                    <a:pt x="2241" y="1416"/>
                    <a:pt x="2280" y="1428"/>
                  </a:cubicBezTo>
                  <a:lnTo>
                    <a:pt x="2379" y="1466"/>
                  </a:lnTo>
                  <a:lnTo>
                    <a:pt x="2483" y="1562"/>
                  </a:lnTo>
                  <a:lnTo>
                    <a:pt x="2487" y="1566"/>
                  </a:lnTo>
                  <a:cubicBezTo>
                    <a:pt x="2583" y="1704"/>
                    <a:pt x="2668" y="1854"/>
                    <a:pt x="2852" y="1919"/>
                  </a:cubicBezTo>
                  <a:cubicBezTo>
                    <a:pt x="2894" y="1627"/>
                    <a:pt x="2810" y="1412"/>
                    <a:pt x="2602" y="1243"/>
                  </a:cubicBezTo>
                  <a:cubicBezTo>
                    <a:pt x="2487" y="1132"/>
                    <a:pt x="2333" y="1105"/>
                    <a:pt x="2180" y="1066"/>
                  </a:cubicBezTo>
                  <a:lnTo>
                    <a:pt x="2168" y="1062"/>
                  </a:lnTo>
                  <a:cubicBezTo>
                    <a:pt x="2034" y="890"/>
                    <a:pt x="1861" y="747"/>
                    <a:pt x="1661" y="663"/>
                  </a:cubicBezTo>
                  <a:cubicBezTo>
                    <a:pt x="1654" y="617"/>
                    <a:pt x="1615" y="581"/>
                    <a:pt x="1573" y="581"/>
                  </a:cubicBezTo>
                  <a:cubicBezTo>
                    <a:pt x="1569" y="581"/>
                    <a:pt x="1565" y="582"/>
                    <a:pt x="1561" y="582"/>
                  </a:cubicBezTo>
                  <a:lnTo>
                    <a:pt x="1392" y="548"/>
                  </a:lnTo>
                  <a:cubicBezTo>
                    <a:pt x="1373" y="494"/>
                    <a:pt x="1323" y="459"/>
                    <a:pt x="1273" y="459"/>
                  </a:cubicBezTo>
                  <a:lnTo>
                    <a:pt x="1269" y="455"/>
                  </a:lnTo>
                  <a:cubicBezTo>
                    <a:pt x="1261" y="402"/>
                    <a:pt x="1219" y="371"/>
                    <a:pt x="1165" y="371"/>
                  </a:cubicBezTo>
                  <a:lnTo>
                    <a:pt x="1157" y="363"/>
                  </a:lnTo>
                  <a:cubicBezTo>
                    <a:pt x="1088" y="259"/>
                    <a:pt x="981" y="186"/>
                    <a:pt x="854" y="171"/>
                  </a:cubicBezTo>
                  <a:cubicBezTo>
                    <a:pt x="835" y="155"/>
                    <a:pt x="810" y="147"/>
                    <a:pt x="787" y="147"/>
                  </a:cubicBezTo>
                  <a:cubicBezTo>
                    <a:pt x="782" y="147"/>
                    <a:pt x="778" y="147"/>
                    <a:pt x="773" y="148"/>
                  </a:cubicBezTo>
                  <a:cubicBezTo>
                    <a:pt x="755" y="104"/>
                    <a:pt x="710" y="75"/>
                    <a:pt x="666" y="75"/>
                  </a:cubicBezTo>
                  <a:cubicBezTo>
                    <a:pt x="663" y="75"/>
                    <a:pt x="661" y="75"/>
                    <a:pt x="658" y="75"/>
                  </a:cubicBezTo>
                  <a:lnTo>
                    <a:pt x="562" y="33"/>
                  </a:lnTo>
                  <a:cubicBezTo>
                    <a:pt x="489" y="11"/>
                    <a:pt x="413" y="1"/>
                    <a:pt x="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41"/>
            <p:cNvSpPr/>
            <p:nvPr/>
          </p:nvSpPr>
          <p:spPr>
            <a:xfrm>
              <a:off x="4741953" y="2185463"/>
              <a:ext cx="10019" cy="15634"/>
            </a:xfrm>
            <a:custGeom>
              <a:avLst/>
              <a:gdLst/>
              <a:ahLst/>
              <a:cxnLst/>
              <a:rect l="l" t="t" r="r" b="b"/>
              <a:pathLst>
                <a:path w="323" h="504" extrusionOk="0">
                  <a:moveTo>
                    <a:pt x="0" y="1"/>
                  </a:moveTo>
                  <a:cubicBezTo>
                    <a:pt x="46" y="158"/>
                    <a:pt x="85" y="296"/>
                    <a:pt x="142" y="504"/>
                  </a:cubicBezTo>
                  <a:cubicBezTo>
                    <a:pt x="323" y="116"/>
                    <a:pt x="323" y="11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41"/>
            <p:cNvSpPr/>
            <p:nvPr/>
          </p:nvSpPr>
          <p:spPr>
            <a:xfrm>
              <a:off x="4651219" y="2178670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0"/>
                    <a:pt x="97" y="277"/>
                    <a:pt x="193" y="316"/>
                  </a:cubicBezTo>
                  <a:cubicBezTo>
                    <a:pt x="214" y="321"/>
                    <a:pt x="231" y="324"/>
                    <a:pt x="246" y="324"/>
                  </a:cubicBezTo>
                  <a:cubicBezTo>
                    <a:pt x="300" y="324"/>
                    <a:pt x="310" y="284"/>
                    <a:pt x="289" y="208"/>
                  </a:cubicBezTo>
                  <a:lnTo>
                    <a:pt x="281" y="208"/>
                  </a:lnTo>
                  <a:cubicBezTo>
                    <a:pt x="254" y="170"/>
                    <a:pt x="231" y="131"/>
                    <a:pt x="204" y="89"/>
                  </a:cubicBezTo>
                  <a:cubicBezTo>
                    <a:pt x="201" y="58"/>
                    <a:pt x="197" y="3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41"/>
            <p:cNvSpPr/>
            <p:nvPr/>
          </p:nvSpPr>
          <p:spPr>
            <a:xfrm>
              <a:off x="4676252" y="2154753"/>
              <a:ext cx="6700" cy="7538"/>
            </a:xfrm>
            <a:custGeom>
              <a:avLst/>
              <a:gdLst/>
              <a:ahLst/>
              <a:cxnLst/>
              <a:rect l="l" t="t" r="r" b="b"/>
              <a:pathLst>
                <a:path w="216" h="243" extrusionOk="0">
                  <a:moveTo>
                    <a:pt x="144" y="1"/>
                  </a:moveTo>
                  <a:cubicBezTo>
                    <a:pt x="134" y="1"/>
                    <a:pt x="123" y="4"/>
                    <a:pt x="108" y="11"/>
                  </a:cubicBezTo>
                  <a:cubicBezTo>
                    <a:pt x="39" y="45"/>
                    <a:pt x="1" y="126"/>
                    <a:pt x="20" y="207"/>
                  </a:cubicBezTo>
                  <a:cubicBezTo>
                    <a:pt x="23" y="222"/>
                    <a:pt x="77" y="242"/>
                    <a:pt x="112" y="242"/>
                  </a:cubicBezTo>
                  <a:cubicBezTo>
                    <a:pt x="122" y="242"/>
                    <a:pt x="130" y="241"/>
                    <a:pt x="135" y="237"/>
                  </a:cubicBezTo>
                  <a:cubicBezTo>
                    <a:pt x="185" y="207"/>
                    <a:pt x="216" y="138"/>
                    <a:pt x="197" y="76"/>
                  </a:cubicBezTo>
                  <a:cubicBezTo>
                    <a:pt x="188" y="46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41"/>
            <p:cNvSpPr/>
            <p:nvPr/>
          </p:nvSpPr>
          <p:spPr>
            <a:xfrm>
              <a:off x="4675415" y="2137817"/>
              <a:ext cx="7197" cy="5801"/>
            </a:xfrm>
            <a:custGeom>
              <a:avLst/>
              <a:gdLst/>
              <a:ahLst/>
              <a:cxnLst/>
              <a:rect l="l" t="t" r="r" b="b"/>
              <a:pathLst>
                <a:path w="232" h="187" extrusionOk="0">
                  <a:moveTo>
                    <a:pt x="138" y="1"/>
                  </a:moveTo>
                  <a:cubicBezTo>
                    <a:pt x="91" y="1"/>
                    <a:pt x="58" y="34"/>
                    <a:pt x="32" y="69"/>
                  </a:cubicBezTo>
                  <a:cubicBezTo>
                    <a:pt x="1" y="115"/>
                    <a:pt x="16" y="180"/>
                    <a:pt x="58" y="184"/>
                  </a:cubicBezTo>
                  <a:cubicBezTo>
                    <a:pt x="68" y="186"/>
                    <a:pt x="76" y="187"/>
                    <a:pt x="84" y="187"/>
                  </a:cubicBezTo>
                  <a:cubicBezTo>
                    <a:pt x="139" y="187"/>
                    <a:pt x="178" y="145"/>
                    <a:pt x="204" y="88"/>
                  </a:cubicBezTo>
                  <a:cubicBezTo>
                    <a:pt x="231" y="57"/>
                    <a:pt x="228" y="30"/>
                    <a:pt x="185" y="11"/>
                  </a:cubicBezTo>
                  <a:cubicBezTo>
                    <a:pt x="168" y="4"/>
                    <a:pt x="152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41"/>
            <p:cNvSpPr/>
            <p:nvPr/>
          </p:nvSpPr>
          <p:spPr>
            <a:xfrm>
              <a:off x="4628575" y="2125626"/>
              <a:ext cx="22676" cy="49539"/>
            </a:xfrm>
            <a:custGeom>
              <a:avLst/>
              <a:gdLst/>
              <a:ahLst/>
              <a:cxnLst/>
              <a:rect l="l" t="t" r="r" b="b"/>
              <a:pathLst>
                <a:path w="731" h="1597" extrusionOk="0">
                  <a:moveTo>
                    <a:pt x="359" y="1"/>
                  </a:moveTo>
                  <a:cubicBezTo>
                    <a:pt x="319" y="1"/>
                    <a:pt x="267" y="20"/>
                    <a:pt x="200" y="66"/>
                  </a:cubicBezTo>
                  <a:cubicBezTo>
                    <a:pt x="104" y="108"/>
                    <a:pt x="20" y="166"/>
                    <a:pt x="12" y="289"/>
                  </a:cubicBezTo>
                  <a:cubicBezTo>
                    <a:pt x="12" y="323"/>
                    <a:pt x="20" y="358"/>
                    <a:pt x="20" y="393"/>
                  </a:cubicBezTo>
                  <a:cubicBezTo>
                    <a:pt x="4" y="419"/>
                    <a:pt x="8" y="458"/>
                    <a:pt x="31" y="481"/>
                  </a:cubicBezTo>
                  <a:cubicBezTo>
                    <a:pt x="1" y="635"/>
                    <a:pt x="89" y="758"/>
                    <a:pt x="143" y="881"/>
                  </a:cubicBezTo>
                  <a:cubicBezTo>
                    <a:pt x="181" y="1030"/>
                    <a:pt x="312" y="1134"/>
                    <a:pt x="316" y="1299"/>
                  </a:cubicBezTo>
                  <a:cubicBezTo>
                    <a:pt x="350" y="1326"/>
                    <a:pt x="373" y="1361"/>
                    <a:pt x="385" y="1403"/>
                  </a:cubicBezTo>
                  <a:lnTo>
                    <a:pt x="412" y="1403"/>
                  </a:lnTo>
                  <a:cubicBezTo>
                    <a:pt x="481" y="1449"/>
                    <a:pt x="446" y="1553"/>
                    <a:pt x="523" y="1588"/>
                  </a:cubicBezTo>
                  <a:cubicBezTo>
                    <a:pt x="547" y="1594"/>
                    <a:pt x="567" y="1597"/>
                    <a:pt x="585" y="1597"/>
                  </a:cubicBezTo>
                  <a:cubicBezTo>
                    <a:pt x="697" y="1597"/>
                    <a:pt x="701" y="1482"/>
                    <a:pt x="731" y="1395"/>
                  </a:cubicBezTo>
                  <a:cubicBezTo>
                    <a:pt x="615" y="1203"/>
                    <a:pt x="585" y="961"/>
                    <a:pt x="431" y="781"/>
                  </a:cubicBezTo>
                  <a:lnTo>
                    <a:pt x="327" y="400"/>
                  </a:lnTo>
                  <a:cubicBezTo>
                    <a:pt x="396" y="362"/>
                    <a:pt x="581" y="435"/>
                    <a:pt x="531" y="289"/>
                  </a:cubicBezTo>
                  <a:cubicBezTo>
                    <a:pt x="501" y="206"/>
                    <a:pt x="492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41"/>
            <p:cNvSpPr/>
            <p:nvPr/>
          </p:nvSpPr>
          <p:spPr>
            <a:xfrm>
              <a:off x="4655407" y="2144176"/>
              <a:ext cx="8375" cy="6297"/>
            </a:xfrm>
            <a:custGeom>
              <a:avLst/>
              <a:gdLst/>
              <a:ahLst/>
              <a:cxnLst/>
              <a:rect l="l" t="t" r="r" b="b"/>
              <a:pathLst>
                <a:path w="270" h="203" extrusionOk="0">
                  <a:moveTo>
                    <a:pt x="221" y="0"/>
                  </a:moveTo>
                  <a:cubicBezTo>
                    <a:pt x="202" y="0"/>
                    <a:pt x="180" y="14"/>
                    <a:pt x="158" y="25"/>
                  </a:cubicBezTo>
                  <a:cubicBezTo>
                    <a:pt x="85" y="52"/>
                    <a:pt x="0" y="98"/>
                    <a:pt x="77" y="179"/>
                  </a:cubicBezTo>
                  <a:cubicBezTo>
                    <a:pt x="95" y="195"/>
                    <a:pt x="113" y="202"/>
                    <a:pt x="130" y="202"/>
                  </a:cubicBezTo>
                  <a:cubicBezTo>
                    <a:pt x="177" y="202"/>
                    <a:pt x="220" y="150"/>
                    <a:pt x="242" y="94"/>
                  </a:cubicBezTo>
                  <a:cubicBezTo>
                    <a:pt x="250" y="71"/>
                    <a:pt x="269" y="37"/>
                    <a:pt x="258" y="29"/>
                  </a:cubicBezTo>
                  <a:cubicBezTo>
                    <a:pt x="248" y="8"/>
                    <a:pt x="235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39A8314E-025F-59A7-D179-0A9068AF08B9}"/>
              </a:ext>
            </a:extLst>
          </p:cNvPr>
          <p:cNvSpPr/>
          <p:nvPr/>
        </p:nvSpPr>
        <p:spPr>
          <a:xfrm>
            <a:off x="4109156" y="4668300"/>
            <a:ext cx="964961" cy="29378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" name="Google Shape;7301;p43"/>
          <p:cNvSpPr txBox="1">
            <a:spLocks noGrp="1"/>
          </p:cNvSpPr>
          <p:nvPr>
            <p:ph type="title"/>
          </p:nvPr>
        </p:nvSpPr>
        <p:spPr>
          <a:xfrm>
            <a:off x="1599543" y="1838706"/>
            <a:ext cx="6010768" cy="162418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3200" dirty="0"/>
              <a:t>Компаративна анализа</a:t>
            </a:r>
            <a:endParaRPr sz="3200" dirty="0"/>
          </a:p>
        </p:txBody>
      </p:sp>
      <p:sp>
        <p:nvSpPr>
          <p:cNvPr id="7302" name="Google Shape;7302;p43"/>
          <p:cNvSpPr txBox="1">
            <a:spLocks noGrp="1"/>
          </p:cNvSpPr>
          <p:nvPr>
            <p:ph type="title" idx="2"/>
          </p:nvPr>
        </p:nvSpPr>
        <p:spPr>
          <a:xfrm>
            <a:off x="3660371" y="535151"/>
            <a:ext cx="2002200" cy="12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sr-Cyrl-RS" dirty="0"/>
              <a:t>5</a:t>
            </a:r>
            <a:endParaRPr dirty="0"/>
          </a:p>
        </p:txBody>
      </p:sp>
      <p:sp>
        <p:nvSpPr>
          <p:cNvPr id="7303" name="Google Shape;7303;p43"/>
          <p:cNvSpPr txBox="1">
            <a:spLocks noGrp="1"/>
          </p:cNvSpPr>
          <p:nvPr>
            <p:ph type="subTitle" idx="1"/>
          </p:nvPr>
        </p:nvSpPr>
        <p:spPr>
          <a:xfrm>
            <a:off x="843396" y="3507901"/>
            <a:ext cx="7457158" cy="9666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sr-Cyrl-RS" dirty="0">
                <a:solidFill>
                  <a:schemeClr val="tx1"/>
                </a:solidFill>
              </a:rPr>
              <a:t>-Компарација нивоа стабилности и инфалције између земаља</a:t>
            </a:r>
          </a:p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sr-Cyrl-RS" dirty="0">
                <a:solidFill>
                  <a:schemeClr val="tx1"/>
                </a:solidFill>
              </a:rPr>
              <a:t>- Разлике у структури и функцијама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</a:pPr>
            <a:r>
              <a:rPr lang="sr-Cyrl-RS" dirty="0">
                <a:solidFill>
                  <a:schemeClr val="tx1"/>
                </a:solidFill>
              </a:rPr>
              <a:t>- Предности и недостаци</a:t>
            </a:r>
            <a:endParaRPr lang="sr-Latn-RS" dirty="0">
              <a:solidFill>
                <a:schemeClr val="tx1"/>
              </a:solidFill>
            </a:endParaRPr>
          </a:p>
        </p:txBody>
      </p:sp>
      <p:sp>
        <p:nvSpPr>
          <p:cNvPr id="7304" name="Google Shape;7304;p43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20</a:t>
            </a:fld>
            <a:endParaRPr/>
          </a:p>
        </p:txBody>
      </p:sp>
      <p:sp>
        <p:nvSpPr>
          <p:cNvPr id="7305" name="Google Shape;7305;p43"/>
          <p:cNvSpPr txBox="1">
            <a:spLocks noGrp="1"/>
          </p:cNvSpPr>
          <p:nvPr>
            <p:ph type="sldNum" idx="3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20</a:t>
            </a:fld>
            <a:endParaRPr/>
          </a:p>
        </p:txBody>
      </p:sp>
      <p:sp>
        <p:nvSpPr>
          <p:cNvPr id="7308" name="Google Shape;7308;p43"/>
          <p:cNvSpPr/>
          <p:nvPr/>
        </p:nvSpPr>
        <p:spPr>
          <a:xfrm>
            <a:off x="5420512" y="4858266"/>
            <a:ext cx="861" cy="718"/>
          </a:xfrm>
          <a:custGeom>
            <a:avLst/>
            <a:gdLst/>
            <a:ahLst/>
            <a:cxnLst/>
            <a:rect l="l" t="t" r="r" b="b"/>
            <a:pathLst>
              <a:path w="24" h="20" extrusionOk="0">
                <a:moveTo>
                  <a:pt x="23" y="16"/>
                </a:moveTo>
                <a:lnTo>
                  <a:pt x="0" y="0"/>
                </a:lnTo>
                <a:lnTo>
                  <a:pt x="23" y="16"/>
                </a:lnTo>
                <a:cubicBezTo>
                  <a:pt x="20" y="19"/>
                  <a:pt x="20" y="19"/>
                  <a:pt x="23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9" name="Google Shape;7309;p43"/>
          <p:cNvSpPr/>
          <p:nvPr/>
        </p:nvSpPr>
        <p:spPr>
          <a:xfrm>
            <a:off x="5427690" y="4904854"/>
            <a:ext cx="4164" cy="3769"/>
          </a:xfrm>
          <a:custGeom>
            <a:avLst/>
            <a:gdLst/>
            <a:ahLst/>
            <a:cxnLst/>
            <a:rect l="l" t="t" r="r" b="b"/>
            <a:pathLst>
              <a:path w="116" h="105" extrusionOk="0">
                <a:moveTo>
                  <a:pt x="9" y="1"/>
                </a:moveTo>
                <a:cubicBezTo>
                  <a:pt x="6" y="1"/>
                  <a:pt x="3" y="1"/>
                  <a:pt x="0" y="1"/>
                </a:cubicBezTo>
                <a:lnTo>
                  <a:pt x="115" y="105"/>
                </a:lnTo>
                <a:cubicBezTo>
                  <a:pt x="97" y="46"/>
                  <a:pt x="78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0" name="Google Shape;7310;p43"/>
          <p:cNvSpPr/>
          <p:nvPr/>
        </p:nvSpPr>
        <p:spPr>
          <a:xfrm>
            <a:off x="5475139" y="4901696"/>
            <a:ext cx="2620" cy="2512"/>
          </a:xfrm>
          <a:custGeom>
            <a:avLst/>
            <a:gdLst/>
            <a:ahLst/>
            <a:cxnLst/>
            <a:rect l="l" t="t" r="r" b="b"/>
            <a:pathLst>
              <a:path w="73" h="70" extrusionOk="0">
                <a:moveTo>
                  <a:pt x="0" y="1"/>
                </a:moveTo>
                <a:lnTo>
                  <a:pt x="31" y="70"/>
                </a:lnTo>
                <a:lnTo>
                  <a:pt x="73" y="2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1" name="Google Shape;7311;p43"/>
          <p:cNvSpPr/>
          <p:nvPr/>
        </p:nvSpPr>
        <p:spPr>
          <a:xfrm>
            <a:off x="5474852" y="4901014"/>
            <a:ext cx="287" cy="718"/>
          </a:xfrm>
          <a:custGeom>
            <a:avLst/>
            <a:gdLst/>
            <a:ahLst/>
            <a:cxnLst/>
            <a:rect l="l" t="t" r="r" b="b"/>
            <a:pathLst>
              <a:path w="8" h="20" extrusionOk="0">
                <a:moveTo>
                  <a:pt x="0" y="0"/>
                </a:moveTo>
                <a:lnTo>
                  <a:pt x="0" y="20"/>
                </a:lnTo>
                <a:lnTo>
                  <a:pt x="8" y="20"/>
                </a:lnTo>
                <a:cubicBezTo>
                  <a:pt x="8" y="16"/>
                  <a:pt x="4" y="16"/>
                  <a:pt x="4" y="12"/>
                </a:cubicBezTo>
                <a:cubicBezTo>
                  <a:pt x="0" y="8"/>
                  <a:pt x="0" y="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2" name="Google Shape;7312;p43"/>
          <p:cNvGrpSpPr/>
          <p:nvPr/>
        </p:nvGrpSpPr>
        <p:grpSpPr>
          <a:xfrm>
            <a:off x="7220169" y="3955998"/>
            <a:ext cx="353692" cy="148885"/>
            <a:chOff x="3747452" y="3892153"/>
            <a:chExt cx="305671" cy="128671"/>
          </a:xfrm>
        </p:grpSpPr>
        <p:sp>
          <p:nvSpPr>
            <p:cNvPr id="7313" name="Google Shape;7313;p43"/>
            <p:cNvSpPr/>
            <p:nvPr/>
          </p:nvSpPr>
          <p:spPr>
            <a:xfrm>
              <a:off x="3747452" y="3892153"/>
              <a:ext cx="305671" cy="128671"/>
            </a:xfrm>
            <a:custGeom>
              <a:avLst/>
              <a:gdLst/>
              <a:ahLst/>
              <a:cxnLst/>
              <a:rect l="l" t="t" r="r" b="b"/>
              <a:pathLst>
                <a:path w="9854" h="4148" extrusionOk="0">
                  <a:moveTo>
                    <a:pt x="573" y="1737"/>
                  </a:moveTo>
                  <a:lnTo>
                    <a:pt x="608" y="1760"/>
                  </a:lnTo>
                  <a:lnTo>
                    <a:pt x="746" y="1910"/>
                  </a:lnTo>
                  <a:lnTo>
                    <a:pt x="792" y="1922"/>
                  </a:lnTo>
                  <a:lnTo>
                    <a:pt x="842" y="1914"/>
                  </a:lnTo>
                  <a:cubicBezTo>
                    <a:pt x="864" y="1932"/>
                    <a:pt x="892" y="1943"/>
                    <a:pt x="922" y="1943"/>
                  </a:cubicBezTo>
                  <a:cubicBezTo>
                    <a:pt x="930" y="1943"/>
                    <a:pt x="938" y="1942"/>
                    <a:pt x="946" y="1941"/>
                  </a:cubicBezTo>
                  <a:cubicBezTo>
                    <a:pt x="1265" y="2164"/>
                    <a:pt x="1638" y="2237"/>
                    <a:pt x="1991" y="2375"/>
                  </a:cubicBezTo>
                  <a:cubicBezTo>
                    <a:pt x="2272" y="2552"/>
                    <a:pt x="2587" y="2671"/>
                    <a:pt x="2917" y="2729"/>
                  </a:cubicBezTo>
                  <a:lnTo>
                    <a:pt x="2956" y="2755"/>
                  </a:lnTo>
                  <a:lnTo>
                    <a:pt x="2998" y="2748"/>
                  </a:lnTo>
                  <a:cubicBezTo>
                    <a:pt x="3106" y="2851"/>
                    <a:pt x="3240" y="2851"/>
                    <a:pt x="3375" y="2851"/>
                  </a:cubicBezTo>
                  <a:lnTo>
                    <a:pt x="3405" y="2871"/>
                  </a:lnTo>
                  <a:lnTo>
                    <a:pt x="3452" y="2863"/>
                  </a:lnTo>
                  <a:cubicBezTo>
                    <a:pt x="3477" y="2910"/>
                    <a:pt x="3529" y="2936"/>
                    <a:pt x="3583" y="2936"/>
                  </a:cubicBezTo>
                  <a:cubicBezTo>
                    <a:pt x="3586" y="2936"/>
                    <a:pt x="3590" y="2936"/>
                    <a:pt x="3594" y="2936"/>
                  </a:cubicBezTo>
                  <a:lnTo>
                    <a:pt x="3797" y="2978"/>
                  </a:lnTo>
                  <a:cubicBezTo>
                    <a:pt x="3840" y="2994"/>
                    <a:pt x="3882" y="3013"/>
                    <a:pt x="3920" y="3036"/>
                  </a:cubicBezTo>
                  <a:lnTo>
                    <a:pt x="4247" y="3101"/>
                  </a:lnTo>
                  <a:cubicBezTo>
                    <a:pt x="4285" y="3109"/>
                    <a:pt x="4324" y="3120"/>
                    <a:pt x="4362" y="3132"/>
                  </a:cubicBezTo>
                  <a:cubicBezTo>
                    <a:pt x="4656" y="3214"/>
                    <a:pt x="4943" y="3326"/>
                    <a:pt x="5248" y="3326"/>
                  </a:cubicBezTo>
                  <a:cubicBezTo>
                    <a:pt x="5287" y="3326"/>
                    <a:pt x="5326" y="3324"/>
                    <a:pt x="5365" y="3320"/>
                  </a:cubicBezTo>
                  <a:cubicBezTo>
                    <a:pt x="5423" y="3375"/>
                    <a:pt x="5500" y="3402"/>
                    <a:pt x="5578" y="3402"/>
                  </a:cubicBezTo>
                  <a:cubicBezTo>
                    <a:pt x="5603" y="3402"/>
                    <a:pt x="5629" y="3399"/>
                    <a:pt x="5653" y="3393"/>
                  </a:cubicBezTo>
                  <a:cubicBezTo>
                    <a:pt x="5836" y="3425"/>
                    <a:pt x="6023" y="3442"/>
                    <a:pt x="6210" y="3442"/>
                  </a:cubicBezTo>
                  <a:cubicBezTo>
                    <a:pt x="6293" y="3442"/>
                    <a:pt x="6377" y="3439"/>
                    <a:pt x="6460" y="3432"/>
                  </a:cubicBezTo>
                  <a:cubicBezTo>
                    <a:pt x="6668" y="3535"/>
                    <a:pt x="6895" y="3535"/>
                    <a:pt x="7121" y="3551"/>
                  </a:cubicBezTo>
                  <a:cubicBezTo>
                    <a:pt x="7177" y="3554"/>
                    <a:pt x="7232" y="3556"/>
                    <a:pt x="7287" y="3556"/>
                  </a:cubicBezTo>
                  <a:cubicBezTo>
                    <a:pt x="7702" y="3556"/>
                    <a:pt x="8109" y="3463"/>
                    <a:pt x="8516" y="3409"/>
                  </a:cubicBezTo>
                  <a:cubicBezTo>
                    <a:pt x="8542" y="3411"/>
                    <a:pt x="8567" y="3412"/>
                    <a:pt x="8592" y="3412"/>
                  </a:cubicBezTo>
                  <a:cubicBezTo>
                    <a:pt x="8856" y="3412"/>
                    <a:pt x="9088" y="3305"/>
                    <a:pt x="9319" y="3190"/>
                  </a:cubicBezTo>
                  <a:lnTo>
                    <a:pt x="9373" y="3201"/>
                  </a:lnTo>
                  <a:lnTo>
                    <a:pt x="9427" y="3197"/>
                  </a:lnTo>
                  <a:lnTo>
                    <a:pt x="9427" y="3197"/>
                  </a:lnTo>
                  <a:cubicBezTo>
                    <a:pt x="9377" y="3547"/>
                    <a:pt x="9077" y="3612"/>
                    <a:pt x="8827" y="3739"/>
                  </a:cubicBezTo>
                  <a:cubicBezTo>
                    <a:pt x="8605" y="3766"/>
                    <a:pt x="8374" y="3758"/>
                    <a:pt x="8163" y="3862"/>
                  </a:cubicBezTo>
                  <a:lnTo>
                    <a:pt x="7014" y="3854"/>
                  </a:lnTo>
                  <a:cubicBezTo>
                    <a:pt x="6948" y="3846"/>
                    <a:pt x="6881" y="3842"/>
                    <a:pt x="6814" y="3842"/>
                  </a:cubicBezTo>
                  <a:cubicBezTo>
                    <a:pt x="6756" y="3842"/>
                    <a:pt x="6698" y="3845"/>
                    <a:pt x="6641" y="3851"/>
                  </a:cubicBezTo>
                  <a:lnTo>
                    <a:pt x="6357" y="3851"/>
                  </a:lnTo>
                  <a:cubicBezTo>
                    <a:pt x="6306" y="3808"/>
                    <a:pt x="6249" y="3797"/>
                    <a:pt x="6191" y="3797"/>
                  </a:cubicBezTo>
                  <a:cubicBezTo>
                    <a:pt x="6169" y="3797"/>
                    <a:pt x="6148" y="3799"/>
                    <a:pt x="6126" y="3801"/>
                  </a:cubicBezTo>
                  <a:cubicBezTo>
                    <a:pt x="6130" y="3797"/>
                    <a:pt x="6130" y="3793"/>
                    <a:pt x="6134" y="3781"/>
                  </a:cubicBezTo>
                  <a:cubicBezTo>
                    <a:pt x="5434" y="3436"/>
                    <a:pt x="4674" y="3370"/>
                    <a:pt x="3905" y="3324"/>
                  </a:cubicBezTo>
                  <a:cubicBezTo>
                    <a:pt x="3855" y="3339"/>
                    <a:pt x="3805" y="3363"/>
                    <a:pt x="3767" y="3397"/>
                  </a:cubicBezTo>
                  <a:cubicBezTo>
                    <a:pt x="3617" y="3324"/>
                    <a:pt x="3452" y="3282"/>
                    <a:pt x="3282" y="3282"/>
                  </a:cubicBezTo>
                  <a:cubicBezTo>
                    <a:pt x="3271" y="3286"/>
                    <a:pt x="3263" y="3286"/>
                    <a:pt x="3252" y="3286"/>
                  </a:cubicBezTo>
                  <a:cubicBezTo>
                    <a:pt x="3259" y="3270"/>
                    <a:pt x="3263" y="3263"/>
                    <a:pt x="3267" y="3247"/>
                  </a:cubicBezTo>
                  <a:cubicBezTo>
                    <a:pt x="2783" y="2913"/>
                    <a:pt x="2210" y="2790"/>
                    <a:pt x="1653" y="2656"/>
                  </a:cubicBezTo>
                  <a:cubicBezTo>
                    <a:pt x="1611" y="2663"/>
                    <a:pt x="1573" y="2682"/>
                    <a:pt x="1534" y="2702"/>
                  </a:cubicBezTo>
                  <a:cubicBezTo>
                    <a:pt x="1484" y="2528"/>
                    <a:pt x="1392" y="2446"/>
                    <a:pt x="1261" y="2446"/>
                  </a:cubicBezTo>
                  <a:cubicBezTo>
                    <a:pt x="1213" y="2446"/>
                    <a:pt x="1159" y="2457"/>
                    <a:pt x="1100" y="2479"/>
                  </a:cubicBezTo>
                  <a:cubicBezTo>
                    <a:pt x="1108" y="2471"/>
                    <a:pt x="1108" y="2456"/>
                    <a:pt x="1108" y="2448"/>
                  </a:cubicBezTo>
                  <a:cubicBezTo>
                    <a:pt x="1054" y="2229"/>
                    <a:pt x="858" y="2133"/>
                    <a:pt x="727" y="1979"/>
                  </a:cubicBezTo>
                  <a:cubicBezTo>
                    <a:pt x="650" y="1918"/>
                    <a:pt x="596" y="1833"/>
                    <a:pt x="573" y="1737"/>
                  </a:cubicBezTo>
                  <a:close/>
                  <a:moveTo>
                    <a:pt x="2452" y="0"/>
                  </a:moveTo>
                  <a:cubicBezTo>
                    <a:pt x="2351" y="43"/>
                    <a:pt x="2245" y="54"/>
                    <a:pt x="2139" y="54"/>
                  </a:cubicBezTo>
                  <a:cubicBezTo>
                    <a:pt x="2034" y="54"/>
                    <a:pt x="1929" y="44"/>
                    <a:pt x="1825" y="44"/>
                  </a:cubicBezTo>
                  <a:cubicBezTo>
                    <a:pt x="1723" y="44"/>
                    <a:pt x="1623" y="54"/>
                    <a:pt x="1526" y="92"/>
                  </a:cubicBezTo>
                  <a:lnTo>
                    <a:pt x="1411" y="112"/>
                  </a:lnTo>
                  <a:cubicBezTo>
                    <a:pt x="1392" y="142"/>
                    <a:pt x="1380" y="173"/>
                    <a:pt x="1380" y="208"/>
                  </a:cubicBezTo>
                  <a:lnTo>
                    <a:pt x="1365" y="200"/>
                  </a:lnTo>
                  <a:lnTo>
                    <a:pt x="1242" y="219"/>
                  </a:lnTo>
                  <a:cubicBezTo>
                    <a:pt x="1231" y="212"/>
                    <a:pt x="1227" y="204"/>
                    <a:pt x="1219" y="192"/>
                  </a:cubicBezTo>
                  <a:cubicBezTo>
                    <a:pt x="1196" y="182"/>
                    <a:pt x="1171" y="176"/>
                    <a:pt x="1146" y="176"/>
                  </a:cubicBezTo>
                  <a:cubicBezTo>
                    <a:pt x="1118" y="176"/>
                    <a:pt x="1090" y="184"/>
                    <a:pt x="1065" y="200"/>
                  </a:cubicBezTo>
                  <a:lnTo>
                    <a:pt x="942" y="223"/>
                  </a:lnTo>
                  <a:cubicBezTo>
                    <a:pt x="881" y="285"/>
                    <a:pt x="785" y="265"/>
                    <a:pt x="719" y="319"/>
                  </a:cubicBezTo>
                  <a:lnTo>
                    <a:pt x="693" y="335"/>
                  </a:lnTo>
                  <a:cubicBezTo>
                    <a:pt x="650" y="415"/>
                    <a:pt x="539" y="381"/>
                    <a:pt x="493" y="450"/>
                  </a:cubicBezTo>
                  <a:lnTo>
                    <a:pt x="489" y="454"/>
                  </a:lnTo>
                  <a:cubicBezTo>
                    <a:pt x="454" y="469"/>
                    <a:pt x="439" y="492"/>
                    <a:pt x="450" y="519"/>
                  </a:cubicBezTo>
                  <a:cubicBezTo>
                    <a:pt x="301" y="554"/>
                    <a:pt x="228" y="673"/>
                    <a:pt x="155" y="803"/>
                  </a:cubicBezTo>
                  <a:lnTo>
                    <a:pt x="155" y="800"/>
                  </a:lnTo>
                  <a:lnTo>
                    <a:pt x="155" y="800"/>
                  </a:lnTo>
                  <a:cubicBezTo>
                    <a:pt x="1" y="972"/>
                    <a:pt x="166" y="1211"/>
                    <a:pt x="35" y="1391"/>
                  </a:cubicBezTo>
                  <a:cubicBezTo>
                    <a:pt x="55" y="1411"/>
                    <a:pt x="59" y="1437"/>
                    <a:pt x="39" y="1457"/>
                  </a:cubicBezTo>
                  <a:cubicBezTo>
                    <a:pt x="47" y="1492"/>
                    <a:pt x="61" y="1508"/>
                    <a:pt x="82" y="1508"/>
                  </a:cubicBezTo>
                  <a:cubicBezTo>
                    <a:pt x="91" y="1508"/>
                    <a:pt x="101" y="1505"/>
                    <a:pt x="112" y="1499"/>
                  </a:cubicBezTo>
                  <a:lnTo>
                    <a:pt x="112" y="1499"/>
                  </a:lnTo>
                  <a:cubicBezTo>
                    <a:pt x="89" y="1568"/>
                    <a:pt x="93" y="1645"/>
                    <a:pt x="128" y="1706"/>
                  </a:cubicBezTo>
                  <a:cubicBezTo>
                    <a:pt x="155" y="1729"/>
                    <a:pt x="166" y="1768"/>
                    <a:pt x="155" y="1802"/>
                  </a:cubicBezTo>
                  <a:cubicBezTo>
                    <a:pt x="208" y="1875"/>
                    <a:pt x="189" y="1987"/>
                    <a:pt x="278" y="2045"/>
                  </a:cubicBezTo>
                  <a:cubicBezTo>
                    <a:pt x="297" y="2091"/>
                    <a:pt x="343" y="2125"/>
                    <a:pt x="366" y="2171"/>
                  </a:cubicBezTo>
                  <a:lnTo>
                    <a:pt x="374" y="2183"/>
                  </a:lnTo>
                  <a:cubicBezTo>
                    <a:pt x="462" y="2314"/>
                    <a:pt x="577" y="2421"/>
                    <a:pt x="708" y="2513"/>
                  </a:cubicBezTo>
                  <a:lnTo>
                    <a:pt x="719" y="2525"/>
                  </a:lnTo>
                  <a:lnTo>
                    <a:pt x="835" y="2625"/>
                  </a:lnTo>
                  <a:cubicBezTo>
                    <a:pt x="858" y="2652"/>
                    <a:pt x="892" y="2663"/>
                    <a:pt x="931" y="2663"/>
                  </a:cubicBezTo>
                  <a:cubicBezTo>
                    <a:pt x="919" y="2702"/>
                    <a:pt x="938" y="2721"/>
                    <a:pt x="992" y="2729"/>
                  </a:cubicBezTo>
                  <a:cubicBezTo>
                    <a:pt x="997" y="2727"/>
                    <a:pt x="1002" y="2727"/>
                    <a:pt x="1007" y="2727"/>
                  </a:cubicBezTo>
                  <a:cubicBezTo>
                    <a:pt x="1029" y="2727"/>
                    <a:pt x="1053" y="2741"/>
                    <a:pt x="1065" y="2763"/>
                  </a:cubicBezTo>
                  <a:cubicBezTo>
                    <a:pt x="1131" y="2805"/>
                    <a:pt x="1219" y="2798"/>
                    <a:pt x="1277" y="2859"/>
                  </a:cubicBezTo>
                  <a:lnTo>
                    <a:pt x="1296" y="2871"/>
                  </a:lnTo>
                  <a:cubicBezTo>
                    <a:pt x="1313" y="2890"/>
                    <a:pt x="1339" y="2900"/>
                    <a:pt x="1367" y="2900"/>
                  </a:cubicBezTo>
                  <a:cubicBezTo>
                    <a:pt x="1383" y="2900"/>
                    <a:pt x="1399" y="2897"/>
                    <a:pt x="1415" y="2890"/>
                  </a:cubicBezTo>
                  <a:cubicBezTo>
                    <a:pt x="1423" y="2878"/>
                    <a:pt x="1430" y="2871"/>
                    <a:pt x="1438" y="2855"/>
                  </a:cubicBezTo>
                  <a:lnTo>
                    <a:pt x="1473" y="2863"/>
                  </a:lnTo>
                  <a:cubicBezTo>
                    <a:pt x="1476" y="2901"/>
                    <a:pt x="1496" y="2940"/>
                    <a:pt x="1519" y="2971"/>
                  </a:cubicBezTo>
                  <a:lnTo>
                    <a:pt x="1526" y="2974"/>
                  </a:lnTo>
                  <a:cubicBezTo>
                    <a:pt x="1592" y="3047"/>
                    <a:pt x="1692" y="3036"/>
                    <a:pt x="1776" y="3074"/>
                  </a:cubicBezTo>
                  <a:lnTo>
                    <a:pt x="1822" y="3074"/>
                  </a:lnTo>
                  <a:lnTo>
                    <a:pt x="1861" y="3105"/>
                  </a:lnTo>
                  <a:cubicBezTo>
                    <a:pt x="1941" y="3159"/>
                    <a:pt x="2037" y="3151"/>
                    <a:pt x="2122" y="3190"/>
                  </a:cubicBezTo>
                  <a:lnTo>
                    <a:pt x="2168" y="3190"/>
                  </a:lnTo>
                  <a:lnTo>
                    <a:pt x="2207" y="3220"/>
                  </a:lnTo>
                  <a:cubicBezTo>
                    <a:pt x="2280" y="3274"/>
                    <a:pt x="2376" y="3259"/>
                    <a:pt x="2449" y="3313"/>
                  </a:cubicBezTo>
                  <a:cubicBezTo>
                    <a:pt x="2459" y="3310"/>
                    <a:pt x="2469" y="3308"/>
                    <a:pt x="2478" y="3308"/>
                  </a:cubicBezTo>
                  <a:cubicBezTo>
                    <a:pt x="2506" y="3308"/>
                    <a:pt x="2532" y="3320"/>
                    <a:pt x="2549" y="3339"/>
                  </a:cubicBezTo>
                  <a:cubicBezTo>
                    <a:pt x="2614" y="3389"/>
                    <a:pt x="2710" y="3370"/>
                    <a:pt x="2775" y="3432"/>
                  </a:cubicBezTo>
                  <a:lnTo>
                    <a:pt x="2779" y="3432"/>
                  </a:lnTo>
                  <a:cubicBezTo>
                    <a:pt x="2804" y="3457"/>
                    <a:pt x="2838" y="3472"/>
                    <a:pt x="2871" y="3472"/>
                  </a:cubicBezTo>
                  <a:cubicBezTo>
                    <a:pt x="2888" y="3472"/>
                    <a:pt x="2905" y="3468"/>
                    <a:pt x="2921" y="3459"/>
                  </a:cubicBezTo>
                  <a:cubicBezTo>
                    <a:pt x="2952" y="3451"/>
                    <a:pt x="2979" y="3447"/>
                    <a:pt x="3010" y="3439"/>
                  </a:cubicBezTo>
                  <a:cubicBezTo>
                    <a:pt x="3129" y="3455"/>
                    <a:pt x="3256" y="3447"/>
                    <a:pt x="3355" y="3532"/>
                  </a:cubicBezTo>
                  <a:lnTo>
                    <a:pt x="3651" y="3562"/>
                  </a:lnTo>
                  <a:cubicBezTo>
                    <a:pt x="3648" y="3605"/>
                    <a:pt x="3671" y="3639"/>
                    <a:pt x="3728" y="3651"/>
                  </a:cubicBezTo>
                  <a:lnTo>
                    <a:pt x="3774" y="3647"/>
                  </a:lnTo>
                  <a:lnTo>
                    <a:pt x="3801" y="3678"/>
                  </a:lnTo>
                  <a:cubicBezTo>
                    <a:pt x="3853" y="3718"/>
                    <a:pt x="3913" y="3724"/>
                    <a:pt x="3974" y="3724"/>
                  </a:cubicBezTo>
                  <a:cubicBezTo>
                    <a:pt x="4007" y="3724"/>
                    <a:pt x="4040" y="3722"/>
                    <a:pt x="4073" y="3722"/>
                  </a:cubicBezTo>
                  <a:cubicBezTo>
                    <a:pt x="4138" y="3722"/>
                    <a:pt x="4201" y="3730"/>
                    <a:pt x="4255" y="3778"/>
                  </a:cubicBezTo>
                  <a:lnTo>
                    <a:pt x="4262" y="3781"/>
                  </a:lnTo>
                  <a:cubicBezTo>
                    <a:pt x="4330" y="3836"/>
                    <a:pt x="4406" y="3843"/>
                    <a:pt x="4484" y="3843"/>
                  </a:cubicBezTo>
                  <a:cubicBezTo>
                    <a:pt x="4510" y="3843"/>
                    <a:pt x="4536" y="3842"/>
                    <a:pt x="4562" y="3842"/>
                  </a:cubicBezTo>
                  <a:cubicBezTo>
                    <a:pt x="4627" y="3842"/>
                    <a:pt x="4690" y="3847"/>
                    <a:pt x="4747" y="3881"/>
                  </a:cubicBezTo>
                  <a:lnTo>
                    <a:pt x="4793" y="3874"/>
                  </a:lnTo>
                  <a:lnTo>
                    <a:pt x="4831" y="3901"/>
                  </a:lnTo>
                  <a:cubicBezTo>
                    <a:pt x="4913" y="3951"/>
                    <a:pt x="5001" y="3960"/>
                    <a:pt x="5089" y="3960"/>
                  </a:cubicBezTo>
                  <a:cubicBezTo>
                    <a:pt x="5136" y="3960"/>
                    <a:pt x="5183" y="3958"/>
                    <a:pt x="5229" y="3958"/>
                  </a:cubicBezTo>
                  <a:cubicBezTo>
                    <a:pt x="5281" y="3958"/>
                    <a:pt x="5332" y="3961"/>
                    <a:pt x="5381" y="3974"/>
                  </a:cubicBezTo>
                  <a:lnTo>
                    <a:pt x="5407" y="4008"/>
                  </a:lnTo>
                  <a:lnTo>
                    <a:pt x="5715" y="4016"/>
                  </a:lnTo>
                  <a:cubicBezTo>
                    <a:pt x="5746" y="4023"/>
                    <a:pt x="5780" y="4023"/>
                    <a:pt x="5815" y="4023"/>
                  </a:cubicBezTo>
                  <a:lnTo>
                    <a:pt x="6184" y="4031"/>
                  </a:lnTo>
                  <a:cubicBezTo>
                    <a:pt x="6180" y="4039"/>
                    <a:pt x="6168" y="4050"/>
                    <a:pt x="6164" y="4062"/>
                  </a:cubicBezTo>
                  <a:lnTo>
                    <a:pt x="6241" y="4112"/>
                  </a:lnTo>
                  <a:lnTo>
                    <a:pt x="6280" y="4096"/>
                  </a:lnTo>
                  <a:lnTo>
                    <a:pt x="6314" y="4127"/>
                  </a:lnTo>
                  <a:lnTo>
                    <a:pt x="7340" y="4116"/>
                  </a:lnTo>
                  <a:cubicBezTo>
                    <a:pt x="7436" y="4137"/>
                    <a:pt x="7534" y="4147"/>
                    <a:pt x="7632" y="4147"/>
                  </a:cubicBezTo>
                  <a:cubicBezTo>
                    <a:pt x="7730" y="4147"/>
                    <a:pt x="7828" y="4137"/>
                    <a:pt x="7924" y="4116"/>
                  </a:cubicBezTo>
                  <a:lnTo>
                    <a:pt x="8370" y="4123"/>
                  </a:lnTo>
                  <a:cubicBezTo>
                    <a:pt x="8386" y="4093"/>
                    <a:pt x="8397" y="4066"/>
                    <a:pt x="8412" y="4039"/>
                  </a:cubicBezTo>
                  <a:lnTo>
                    <a:pt x="8451" y="4047"/>
                  </a:lnTo>
                  <a:lnTo>
                    <a:pt x="8482" y="4016"/>
                  </a:lnTo>
                  <a:lnTo>
                    <a:pt x="8827" y="4000"/>
                  </a:lnTo>
                  <a:lnTo>
                    <a:pt x="9058" y="3881"/>
                  </a:lnTo>
                  <a:lnTo>
                    <a:pt x="9108" y="3885"/>
                  </a:lnTo>
                  <a:lnTo>
                    <a:pt x="9162" y="3881"/>
                  </a:lnTo>
                  <a:cubicBezTo>
                    <a:pt x="9181" y="3824"/>
                    <a:pt x="9231" y="3785"/>
                    <a:pt x="9289" y="3781"/>
                  </a:cubicBezTo>
                  <a:cubicBezTo>
                    <a:pt x="9331" y="3747"/>
                    <a:pt x="9369" y="3708"/>
                    <a:pt x="9408" y="3678"/>
                  </a:cubicBezTo>
                  <a:cubicBezTo>
                    <a:pt x="9454" y="3547"/>
                    <a:pt x="9642" y="3497"/>
                    <a:pt x="9619" y="3320"/>
                  </a:cubicBezTo>
                  <a:cubicBezTo>
                    <a:pt x="9634" y="3297"/>
                    <a:pt x="9642" y="3266"/>
                    <a:pt x="9646" y="3240"/>
                  </a:cubicBezTo>
                  <a:cubicBezTo>
                    <a:pt x="9651" y="3240"/>
                    <a:pt x="9657" y="3241"/>
                    <a:pt x="9663" y="3241"/>
                  </a:cubicBezTo>
                  <a:cubicBezTo>
                    <a:pt x="9692" y="3241"/>
                    <a:pt x="9723" y="3231"/>
                    <a:pt x="9742" y="3209"/>
                  </a:cubicBezTo>
                  <a:cubicBezTo>
                    <a:pt x="9753" y="3170"/>
                    <a:pt x="9761" y="3132"/>
                    <a:pt x="9773" y="3090"/>
                  </a:cubicBezTo>
                  <a:cubicBezTo>
                    <a:pt x="9846" y="2898"/>
                    <a:pt x="9853" y="2702"/>
                    <a:pt x="9815" y="2513"/>
                  </a:cubicBezTo>
                  <a:lnTo>
                    <a:pt x="9777" y="2314"/>
                  </a:lnTo>
                  <a:cubicBezTo>
                    <a:pt x="9753" y="2260"/>
                    <a:pt x="9723" y="2206"/>
                    <a:pt x="9684" y="2164"/>
                  </a:cubicBezTo>
                  <a:lnTo>
                    <a:pt x="9680" y="2152"/>
                  </a:lnTo>
                  <a:cubicBezTo>
                    <a:pt x="9646" y="2125"/>
                    <a:pt x="9600" y="2106"/>
                    <a:pt x="9558" y="2106"/>
                  </a:cubicBezTo>
                  <a:lnTo>
                    <a:pt x="9550" y="2110"/>
                  </a:lnTo>
                  <a:lnTo>
                    <a:pt x="9461" y="2014"/>
                  </a:lnTo>
                  <a:cubicBezTo>
                    <a:pt x="9469" y="1991"/>
                    <a:pt x="9469" y="1960"/>
                    <a:pt x="9450" y="1941"/>
                  </a:cubicBezTo>
                  <a:lnTo>
                    <a:pt x="9335" y="1826"/>
                  </a:lnTo>
                  <a:cubicBezTo>
                    <a:pt x="9277" y="1822"/>
                    <a:pt x="9223" y="1783"/>
                    <a:pt x="9204" y="1729"/>
                  </a:cubicBezTo>
                  <a:cubicBezTo>
                    <a:pt x="9182" y="1727"/>
                    <a:pt x="9157" y="1724"/>
                    <a:pt x="9131" y="1724"/>
                  </a:cubicBezTo>
                  <a:cubicBezTo>
                    <a:pt x="9121" y="1724"/>
                    <a:pt x="9110" y="1724"/>
                    <a:pt x="9100" y="1726"/>
                  </a:cubicBezTo>
                  <a:cubicBezTo>
                    <a:pt x="9070" y="1711"/>
                    <a:pt x="9045" y="1704"/>
                    <a:pt x="9025" y="1704"/>
                  </a:cubicBezTo>
                  <a:cubicBezTo>
                    <a:pt x="8973" y="1704"/>
                    <a:pt x="8957" y="1752"/>
                    <a:pt x="8966" y="1833"/>
                  </a:cubicBezTo>
                  <a:lnTo>
                    <a:pt x="9096" y="1872"/>
                  </a:lnTo>
                  <a:lnTo>
                    <a:pt x="9346" y="2141"/>
                  </a:lnTo>
                  <a:cubicBezTo>
                    <a:pt x="9377" y="2148"/>
                    <a:pt x="9411" y="2152"/>
                    <a:pt x="9446" y="2160"/>
                  </a:cubicBezTo>
                  <a:lnTo>
                    <a:pt x="9450" y="2164"/>
                  </a:lnTo>
                  <a:cubicBezTo>
                    <a:pt x="9446" y="2167"/>
                    <a:pt x="9442" y="2171"/>
                    <a:pt x="9431" y="2179"/>
                  </a:cubicBezTo>
                  <a:cubicBezTo>
                    <a:pt x="9408" y="2217"/>
                    <a:pt x="9396" y="2264"/>
                    <a:pt x="9404" y="2314"/>
                  </a:cubicBezTo>
                  <a:cubicBezTo>
                    <a:pt x="9408" y="2337"/>
                    <a:pt x="9411" y="2356"/>
                    <a:pt x="9423" y="2379"/>
                  </a:cubicBezTo>
                  <a:cubicBezTo>
                    <a:pt x="9435" y="2421"/>
                    <a:pt x="9454" y="2467"/>
                    <a:pt x="9473" y="2506"/>
                  </a:cubicBezTo>
                  <a:cubicBezTo>
                    <a:pt x="9508" y="2602"/>
                    <a:pt x="9531" y="2702"/>
                    <a:pt x="9538" y="2802"/>
                  </a:cubicBezTo>
                  <a:cubicBezTo>
                    <a:pt x="9465" y="2863"/>
                    <a:pt x="9396" y="2932"/>
                    <a:pt x="9335" y="2998"/>
                  </a:cubicBezTo>
                  <a:cubicBezTo>
                    <a:pt x="8954" y="3167"/>
                    <a:pt x="8532" y="3170"/>
                    <a:pt x="8143" y="3301"/>
                  </a:cubicBezTo>
                  <a:lnTo>
                    <a:pt x="6464" y="3320"/>
                  </a:lnTo>
                  <a:cubicBezTo>
                    <a:pt x="6451" y="3302"/>
                    <a:pt x="6430" y="3290"/>
                    <a:pt x="6408" y="3290"/>
                  </a:cubicBezTo>
                  <a:cubicBezTo>
                    <a:pt x="6399" y="3290"/>
                    <a:pt x="6389" y="3293"/>
                    <a:pt x="6380" y="3297"/>
                  </a:cubicBezTo>
                  <a:cubicBezTo>
                    <a:pt x="6088" y="3170"/>
                    <a:pt x="5776" y="3236"/>
                    <a:pt x="5473" y="3186"/>
                  </a:cubicBezTo>
                  <a:cubicBezTo>
                    <a:pt x="5423" y="3142"/>
                    <a:pt x="5357" y="3118"/>
                    <a:pt x="5289" y="3118"/>
                  </a:cubicBezTo>
                  <a:cubicBezTo>
                    <a:pt x="5268" y="3118"/>
                    <a:pt x="5247" y="3120"/>
                    <a:pt x="5227" y="3124"/>
                  </a:cubicBezTo>
                  <a:cubicBezTo>
                    <a:pt x="5035" y="3051"/>
                    <a:pt x="4804" y="3113"/>
                    <a:pt x="4631" y="2967"/>
                  </a:cubicBezTo>
                  <a:cubicBezTo>
                    <a:pt x="4580" y="2927"/>
                    <a:pt x="4522" y="2921"/>
                    <a:pt x="4464" y="2921"/>
                  </a:cubicBezTo>
                  <a:cubicBezTo>
                    <a:pt x="4441" y="2921"/>
                    <a:pt x="4418" y="2922"/>
                    <a:pt x="4396" y="2922"/>
                  </a:cubicBezTo>
                  <a:cubicBezTo>
                    <a:pt x="4381" y="2922"/>
                    <a:pt x="4366" y="2922"/>
                    <a:pt x="4351" y="2921"/>
                  </a:cubicBezTo>
                  <a:lnTo>
                    <a:pt x="4305" y="2921"/>
                  </a:lnTo>
                  <a:cubicBezTo>
                    <a:pt x="4289" y="2909"/>
                    <a:pt x="4282" y="2894"/>
                    <a:pt x="4266" y="2878"/>
                  </a:cubicBezTo>
                  <a:lnTo>
                    <a:pt x="4066" y="2882"/>
                  </a:lnTo>
                  <a:lnTo>
                    <a:pt x="3851" y="2851"/>
                  </a:lnTo>
                  <a:cubicBezTo>
                    <a:pt x="3789" y="2805"/>
                    <a:pt x="3726" y="2759"/>
                    <a:pt x="3646" y="2759"/>
                  </a:cubicBezTo>
                  <a:cubicBezTo>
                    <a:pt x="3633" y="2759"/>
                    <a:pt x="3619" y="2760"/>
                    <a:pt x="3605" y="2763"/>
                  </a:cubicBezTo>
                  <a:lnTo>
                    <a:pt x="3379" y="2705"/>
                  </a:lnTo>
                  <a:cubicBezTo>
                    <a:pt x="3364" y="2670"/>
                    <a:pt x="3325" y="2645"/>
                    <a:pt x="3288" y="2645"/>
                  </a:cubicBezTo>
                  <a:cubicBezTo>
                    <a:pt x="3277" y="2645"/>
                    <a:pt x="3266" y="2647"/>
                    <a:pt x="3256" y="2652"/>
                  </a:cubicBezTo>
                  <a:lnTo>
                    <a:pt x="3037" y="2613"/>
                  </a:lnTo>
                  <a:cubicBezTo>
                    <a:pt x="2825" y="2452"/>
                    <a:pt x="2533" y="2460"/>
                    <a:pt x="2326" y="2283"/>
                  </a:cubicBezTo>
                  <a:cubicBezTo>
                    <a:pt x="2298" y="2256"/>
                    <a:pt x="2261" y="2240"/>
                    <a:pt x="2222" y="2240"/>
                  </a:cubicBezTo>
                  <a:cubicBezTo>
                    <a:pt x="2196" y="2240"/>
                    <a:pt x="2169" y="2248"/>
                    <a:pt x="2145" y="2264"/>
                  </a:cubicBezTo>
                  <a:cubicBezTo>
                    <a:pt x="2149" y="2225"/>
                    <a:pt x="2126" y="2191"/>
                    <a:pt x="2087" y="2187"/>
                  </a:cubicBezTo>
                  <a:lnTo>
                    <a:pt x="2084" y="2187"/>
                  </a:lnTo>
                  <a:lnTo>
                    <a:pt x="1065" y="1841"/>
                  </a:lnTo>
                  <a:cubicBezTo>
                    <a:pt x="1044" y="1823"/>
                    <a:pt x="1023" y="1812"/>
                    <a:pt x="998" y="1812"/>
                  </a:cubicBezTo>
                  <a:cubicBezTo>
                    <a:pt x="991" y="1812"/>
                    <a:pt x="984" y="1812"/>
                    <a:pt x="977" y="1814"/>
                  </a:cubicBezTo>
                  <a:cubicBezTo>
                    <a:pt x="885" y="1687"/>
                    <a:pt x="731" y="1672"/>
                    <a:pt x="608" y="1614"/>
                  </a:cubicBezTo>
                  <a:lnTo>
                    <a:pt x="531" y="1583"/>
                  </a:lnTo>
                  <a:cubicBezTo>
                    <a:pt x="527" y="1572"/>
                    <a:pt x="527" y="1564"/>
                    <a:pt x="520" y="1557"/>
                  </a:cubicBezTo>
                  <a:lnTo>
                    <a:pt x="512" y="1549"/>
                  </a:lnTo>
                  <a:lnTo>
                    <a:pt x="512" y="1549"/>
                  </a:lnTo>
                  <a:lnTo>
                    <a:pt x="535" y="1553"/>
                  </a:lnTo>
                  <a:cubicBezTo>
                    <a:pt x="573" y="1264"/>
                    <a:pt x="520" y="957"/>
                    <a:pt x="666" y="688"/>
                  </a:cubicBezTo>
                  <a:cubicBezTo>
                    <a:pt x="701" y="693"/>
                    <a:pt x="736" y="696"/>
                    <a:pt x="769" y="696"/>
                  </a:cubicBezTo>
                  <a:cubicBezTo>
                    <a:pt x="991" y="696"/>
                    <a:pt x="1173" y="589"/>
                    <a:pt x="1327" y="415"/>
                  </a:cubicBezTo>
                  <a:cubicBezTo>
                    <a:pt x="1334" y="396"/>
                    <a:pt x="1334" y="377"/>
                    <a:pt x="1327" y="358"/>
                  </a:cubicBezTo>
                  <a:lnTo>
                    <a:pt x="1442" y="338"/>
                  </a:lnTo>
                  <a:cubicBezTo>
                    <a:pt x="1500" y="400"/>
                    <a:pt x="1584" y="450"/>
                    <a:pt x="1665" y="461"/>
                  </a:cubicBezTo>
                  <a:cubicBezTo>
                    <a:pt x="2622" y="358"/>
                    <a:pt x="3590" y="477"/>
                    <a:pt x="4547" y="319"/>
                  </a:cubicBezTo>
                  <a:cubicBezTo>
                    <a:pt x="4585" y="300"/>
                    <a:pt x="4620" y="265"/>
                    <a:pt x="4631" y="223"/>
                  </a:cubicBezTo>
                  <a:lnTo>
                    <a:pt x="4639" y="262"/>
                  </a:lnTo>
                  <a:cubicBezTo>
                    <a:pt x="4644" y="405"/>
                    <a:pt x="4713" y="430"/>
                    <a:pt x="4797" y="430"/>
                  </a:cubicBezTo>
                  <a:cubicBezTo>
                    <a:pt x="4842" y="430"/>
                    <a:pt x="4890" y="423"/>
                    <a:pt x="4935" y="423"/>
                  </a:cubicBezTo>
                  <a:cubicBezTo>
                    <a:pt x="4992" y="404"/>
                    <a:pt x="5046" y="381"/>
                    <a:pt x="5100" y="346"/>
                  </a:cubicBezTo>
                  <a:cubicBezTo>
                    <a:pt x="5169" y="358"/>
                    <a:pt x="5240" y="368"/>
                    <a:pt x="5312" y="368"/>
                  </a:cubicBezTo>
                  <a:cubicBezTo>
                    <a:pt x="5332" y="368"/>
                    <a:pt x="5353" y="367"/>
                    <a:pt x="5373" y="365"/>
                  </a:cubicBezTo>
                  <a:cubicBezTo>
                    <a:pt x="5377" y="392"/>
                    <a:pt x="5381" y="415"/>
                    <a:pt x="5392" y="434"/>
                  </a:cubicBezTo>
                  <a:cubicBezTo>
                    <a:pt x="5475" y="529"/>
                    <a:pt x="5567" y="572"/>
                    <a:pt x="5664" y="572"/>
                  </a:cubicBezTo>
                  <a:cubicBezTo>
                    <a:pt x="5720" y="572"/>
                    <a:pt x="5779" y="557"/>
                    <a:pt x="5838" y="531"/>
                  </a:cubicBezTo>
                  <a:cubicBezTo>
                    <a:pt x="5924" y="683"/>
                    <a:pt x="6056" y="755"/>
                    <a:pt x="6218" y="755"/>
                  </a:cubicBezTo>
                  <a:cubicBezTo>
                    <a:pt x="6244" y="755"/>
                    <a:pt x="6271" y="753"/>
                    <a:pt x="6299" y="750"/>
                  </a:cubicBezTo>
                  <a:cubicBezTo>
                    <a:pt x="6334" y="738"/>
                    <a:pt x="6368" y="723"/>
                    <a:pt x="6395" y="700"/>
                  </a:cubicBezTo>
                  <a:lnTo>
                    <a:pt x="6683" y="796"/>
                  </a:lnTo>
                  <a:lnTo>
                    <a:pt x="7025" y="899"/>
                  </a:lnTo>
                  <a:lnTo>
                    <a:pt x="7110" y="922"/>
                  </a:lnTo>
                  <a:cubicBezTo>
                    <a:pt x="7106" y="949"/>
                    <a:pt x="7106" y="972"/>
                    <a:pt x="7110" y="999"/>
                  </a:cubicBezTo>
                  <a:cubicBezTo>
                    <a:pt x="7244" y="1162"/>
                    <a:pt x="7402" y="1236"/>
                    <a:pt x="7583" y="1236"/>
                  </a:cubicBezTo>
                  <a:cubicBezTo>
                    <a:pt x="7646" y="1236"/>
                    <a:pt x="7711" y="1227"/>
                    <a:pt x="7778" y="1211"/>
                  </a:cubicBezTo>
                  <a:cubicBezTo>
                    <a:pt x="7790" y="1207"/>
                    <a:pt x="7798" y="1199"/>
                    <a:pt x="7809" y="1188"/>
                  </a:cubicBezTo>
                  <a:cubicBezTo>
                    <a:pt x="7867" y="1276"/>
                    <a:pt x="7955" y="1280"/>
                    <a:pt x="8044" y="1295"/>
                  </a:cubicBezTo>
                  <a:cubicBezTo>
                    <a:pt x="8136" y="1411"/>
                    <a:pt x="8263" y="1453"/>
                    <a:pt x="8409" y="1468"/>
                  </a:cubicBezTo>
                  <a:lnTo>
                    <a:pt x="8524" y="1476"/>
                  </a:lnTo>
                  <a:cubicBezTo>
                    <a:pt x="8532" y="1510"/>
                    <a:pt x="8539" y="1537"/>
                    <a:pt x="8543" y="1572"/>
                  </a:cubicBezTo>
                  <a:cubicBezTo>
                    <a:pt x="8548" y="1571"/>
                    <a:pt x="8552" y="1570"/>
                    <a:pt x="8557" y="1570"/>
                  </a:cubicBezTo>
                  <a:cubicBezTo>
                    <a:pt x="8599" y="1570"/>
                    <a:pt x="8656" y="1607"/>
                    <a:pt x="8698" y="1607"/>
                  </a:cubicBezTo>
                  <a:cubicBezTo>
                    <a:pt x="8733" y="1607"/>
                    <a:pt x="8758" y="1581"/>
                    <a:pt x="8754" y="1487"/>
                  </a:cubicBezTo>
                  <a:cubicBezTo>
                    <a:pt x="8697" y="1480"/>
                    <a:pt x="8647" y="1441"/>
                    <a:pt x="8628" y="1384"/>
                  </a:cubicBezTo>
                  <a:cubicBezTo>
                    <a:pt x="8589" y="1384"/>
                    <a:pt x="8558" y="1391"/>
                    <a:pt x="8520" y="1395"/>
                  </a:cubicBezTo>
                  <a:lnTo>
                    <a:pt x="8416" y="1337"/>
                  </a:lnTo>
                  <a:cubicBezTo>
                    <a:pt x="8428" y="1314"/>
                    <a:pt x="8424" y="1280"/>
                    <a:pt x="8409" y="1261"/>
                  </a:cubicBezTo>
                  <a:cubicBezTo>
                    <a:pt x="8316" y="1249"/>
                    <a:pt x="8224" y="1245"/>
                    <a:pt x="8174" y="1153"/>
                  </a:cubicBezTo>
                  <a:cubicBezTo>
                    <a:pt x="8136" y="1153"/>
                    <a:pt x="8101" y="1153"/>
                    <a:pt x="8063" y="1161"/>
                  </a:cubicBezTo>
                  <a:lnTo>
                    <a:pt x="7936" y="1045"/>
                  </a:lnTo>
                  <a:lnTo>
                    <a:pt x="7859" y="1045"/>
                  </a:lnTo>
                  <a:cubicBezTo>
                    <a:pt x="7821" y="992"/>
                    <a:pt x="7771" y="953"/>
                    <a:pt x="7713" y="934"/>
                  </a:cubicBezTo>
                  <a:cubicBezTo>
                    <a:pt x="7648" y="842"/>
                    <a:pt x="7540" y="857"/>
                    <a:pt x="7448" y="819"/>
                  </a:cubicBezTo>
                  <a:cubicBezTo>
                    <a:pt x="7441" y="821"/>
                    <a:pt x="7433" y="822"/>
                    <a:pt x="7426" y="822"/>
                  </a:cubicBezTo>
                  <a:cubicBezTo>
                    <a:pt x="7404" y="822"/>
                    <a:pt x="7383" y="811"/>
                    <a:pt x="7371" y="788"/>
                  </a:cubicBezTo>
                  <a:cubicBezTo>
                    <a:pt x="7346" y="775"/>
                    <a:pt x="7319" y="768"/>
                    <a:pt x="7293" y="768"/>
                  </a:cubicBezTo>
                  <a:cubicBezTo>
                    <a:pt x="7266" y="768"/>
                    <a:pt x="7240" y="775"/>
                    <a:pt x="7217" y="788"/>
                  </a:cubicBezTo>
                  <a:cubicBezTo>
                    <a:pt x="7214" y="796"/>
                    <a:pt x="7206" y="800"/>
                    <a:pt x="7202" y="800"/>
                  </a:cubicBezTo>
                  <a:lnTo>
                    <a:pt x="7041" y="769"/>
                  </a:lnTo>
                  <a:cubicBezTo>
                    <a:pt x="7044" y="742"/>
                    <a:pt x="7041" y="711"/>
                    <a:pt x="7025" y="688"/>
                  </a:cubicBezTo>
                  <a:lnTo>
                    <a:pt x="6695" y="642"/>
                  </a:lnTo>
                  <a:cubicBezTo>
                    <a:pt x="6695" y="615"/>
                    <a:pt x="6695" y="596"/>
                    <a:pt x="6683" y="577"/>
                  </a:cubicBezTo>
                  <a:lnTo>
                    <a:pt x="6491" y="565"/>
                  </a:lnTo>
                  <a:cubicBezTo>
                    <a:pt x="6491" y="527"/>
                    <a:pt x="6468" y="492"/>
                    <a:pt x="6433" y="477"/>
                  </a:cubicBezTo>
                  <a:cubicBezTo>
                    <a:pt x="6425" y="479"/>
                    <a:pt x="6416" y="480"/>
                    <a:pt x="6408" y="480"/>
                  </a:cubicBezTo>
                  <a:cubicBezTo>
                    <a:pt x="6381" y="480"/>
                    <a:pt x="6355" y="470"/>
                    <a:pt x="6337" y="450"/>
                  </a:cubicBezTo>
                  <a:cubicBezTo>
                    <a:pt x="6257" y="400"/>
                    <a:pt x="6161" y="396"/>
                    <a:pt x="6072" y="361"/>
                  </a:cubicBezTo>
                  <a:cubicBezTo>
                    <a:pt x="6065" y="366"/>
                    <a:pt x="6057" y="368"/>
                    <a:pt x="6049" y="368"/>
                  </a:cubicBezTo>
                  <a:cubicBezTo>
                    <a:pt x="6028" y="368"/>
                    <a:pt x="6006" y="354"/>
                    <a:pt x="5992" y="335"/>
                  </a:cubicBezTo>
                  <a:cubicBezTo>
                    <a:pt x="5973" y="318"/>
                    <a:pt x="5950" y="309"/>
                    <a:pt x="5926" y="309"/>
                  </a:cubicBezTo>
                  <a:cubicBezTo>
                    <a:pt x="5902" y="309"/>
                    <a:pt x="5877" y="319"/>
                    <a:pt x="5857" y="338"/>
                  </a:cubicBezTo>
                  <a:cubicBezTo>
                    <a:pt x="5815" y="265"/>
                    <a:pt x="5707" y="304"/>
                    <a:pt x="5661" y="239"/>
                  </a:cubicBezTo>
                  <a:lnTo>
                    <a:pt x="5534" y="212"/>
                  </a:lnTo>
                  <a:cubicBezTo>
                    <a:pt x="5518" y="200"/>
                    <a:pt x="5500" y="194"/>
                    <a:pt x="5481" y="194"/>
                  </a:cubicBezTo>
                  <a:cubicBezTo>
                    <a:pt x="5450" y="194"/>
                    <a:pt x="5418" y="210"/>
                    <a:pt x="5396" y="239"/>
                  </a:cubicBezTo>
                  <a:lnTo>
                    <a:pt x="5238" y="208"/>
                  </a:lnTo>
                  <a:lnTo>
                    <a:pt x="5227" y="212"/>
                  </a:lnTo>
                  <a:cubicBezTo>
                    <a:pt x="5238" y="169"/>
                    <a:pt x="5208" y="131"/>
                    <a:pt x="5169" y="123"/>
                  </a:cubicBezTo>
                  <a:lnTo>
                    <a:pt x="4854" y="89"/>
                  </a:lnTo>
                  <a:cubicBezTo>
                    <a:pt x="4823" y="70"/>
                    <a:pt x="4787" y="62"/>
                    <a:pt x="4751" y="62"/>
                  </a:cubicBezTo>
                  <a:cubicBezTo>
                    <a:pt x="4704" y="62"/>
                    <a:pt x="4657" y="77"/>
                    <a:pt x="4620" y="108"/>
                  </a:cubicBezTo>
                  <a:lnTo>
                    <a:pt x="4620" y="112"/>
                  </a:lnTo>
                  <a:cubicBezTo>
                    <a:pt x="4567" y="62"/>
                    <a:pt x="4501" y="53"/>
                    <a:pt x="4433" y="53"/>
                  </a:cubicBezTo>
                  <a:cubicBezTo>
                    <a:pt x="4395" y="53"/>
                    <a:pt x="4357" y="56"/>
                    <a:pt x="4320" y="56"/>
                  </a:cubicBezTo>
                  <a:cubicBezTo>
                    <a:pt x="4256" y="56"/>
                    <a:pt x="4195" y="48"/>
                    <a:pt x="4143" y="8"/>
                  </a:cubicBezTo>
                  <a:cubicBezTo>
                    <a:pt x="4134" y="19"/>
                    <a:pt x="4119" y="25"/>
                    <a:pt x="4104" y="25"/>
                  </a:cubicBezTo>
                  <a:cubicBezTo>
                    <a:pt x="4093" y="25"/>
                    <a:pt x="4082" y="22"/>
                    <a:pt x="4074" y="16"/>
                  </a:cubicBezTo>
                  <a:cubicBezTo>
                    <a:pt x="4070" y="16"/>
                    <a:pt x="4070" y="12"/>
                    <a:pt x="4066" y="8"/>
                  </a:cubicBezTo>
                  <a:cubicBezTo>
                    <a:pt x="4003" y="39"/>
                    <a:pt x="3936" y="54"/>
                    <a:pt x="3869" y="54"/>
                  </a:cubicBezTo>
                  <a:cubicBezTo>
                    <a:pt x="3803" y="54"/>
                    <a:pt x="3738" y="39"/>
                    <a:pt x="3678" y="8"/>
                  </a:cubicBezTo>
                  <a:lnTo>
                    <a:pt x="3648" y="27"/>
                  </a:lnTo>
                  <a:lnTo>
                    <a:pt x="3621" y="8"/>
                  </a:lnTo>
                  <a:cubicBezTo>
                    <a:pt x="3569" y="31"/>
                    <a:pt x="3517" y="46"/>
                    <a:pt x="3466" y="46"/>
                  </a:cubicBezTo>
                  <a:cubicBezTo>
                    <a:pt x="3422" y="46"/>
                    <a:pt x="3379" y="35"/>
                    <a:pt x="3336" y="8"/>
                  </a:cubicBezTo>
                  <a:lnTo>
                    <a:pt x="2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43"/>
            <p:cNvSpPr/>
            <p:nvPr/>
          </p:nvSpPr>
          <p:spPr>
            <a:xfrm>
              <a:off x="3809926" y="3922893"/>
              <a:ext cx="70105" cy="30058"/>
            </a:xfrm>
            <a:custGeom>
              <a:avLst/>
              <a:gdLst/>
              <a:ahLst/>
              <a:cxnLst/>
              <a:rect l="l" t="t" r="r" b="b"/>
              <a:pathLst>
                <a:path w="2260" h="969" extrusionOk="0">
                  <a:moveTo>
                    <a:pt x="167" y="1"/>
                  </a:moveTo>
                  <a:cubicBezTo>
                    <a:pt x="130" y="1"/>
                    <a:pt x="94" y="18"/>
                    <a:pt x="62" y="58"/>
                  </a:cubicBezTo>
                  <a:cubicBezTo>
                    <a:pt x="0" y="135"/>
                    <a:pt x="93" y="220"/>
                    <a:pt x="196" y="239"/>
                  </a:cubicBezTo>
                  <a:cubicBezTo>
                    <a:pt x="227" y="266"/>
                    <a:pt x="266" y="277"/>
                    <a:pt x="300" y="277"/>
                  </a:cubicBezTo>
                  <a:cubicBezTo>
                    <a:pt x="450" y="466"/>
                    <a:pt x="673" y="527"/>
                    <a:pt x="896" y="592"/>
                  </a:cubicBezTo>
                  <a:cubicBezTo>
                    <a:pt x="1153" y="681"/>
                    <a:pt x="1395" y="811"/>
                    <a:pt x="1668" y="846"/>
                  </a:cubicBezTo>
                  <a:cubicBezTo>
                    <a:pt x="1810" y="942"/>
                    <a:pt x="1976" y="950"/>
                    <a:pt x="2137" y="969"/>
                  </a:cubicBezTo>
                  <a:lnTo>
                    <a:pt x="2260" y="846"/>
                  </a:lnTo>
                  <a:lnTo>
                    <a:pt x="1810" y="719"/>
                  </a:lnTo>
                  <a:cubicBezTo>
                    <a:pt x="1568" y="600"/>
                    <a:pt x="1307" y="516"/>
                    <a:pt x="1042" y="462"/>
                  </a:cubicBezTo>
                  <a:lnTo>
                    <a:pt x="419" y="158"/>
                  </a:lnTo>
                  <a:cubicBezTo>
                    <a:pt x="400" y="135"/>
                    <a:pt x="373" y="120"/>
                    <a:pt x="342" y="116"/>
                  </a:cubicBezTo>
                  <a:cubicBezTo>
                    <a:pt x="294" y="49"/>
                    <a:pt x="230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5" name="Google Shape;7315;p43"/>
          <p:cNvGrpSpPr/>
          <p:nvPr/>
        </p:nvGrpSpPr>
        <p:grpSpPr>
          <a:xfrm>
            <a:off x="500785" y="3991208"/>
            <a:ext cx="752825" cy="731038"/>
            <a:chOff x="3724466" y="2666739"/>
            <a:chExt cx="650613" cy="631784"/>
          </a:xfrm>
        </p:grpSpPr>
        <p:sp>
          <p:nvSpPr>
            <p:cNvPr id="7316" name="Google Shape;7316;p43"/>
            <p:cNvSpPr/>
            <p:nvPr/>
          </p:nvSpPr>
          <p:spPr>
            <a:xfrm>
              <a:off x="3790724" y="3263129"/>
              <a:ext cx="6700" cy="7693"/>
            </a:xfrm>
            <a:custGeom>
              <a:avLst/>
              <a:gdLst/>
              <a:ahLst/>
              <a:cxnLst/>
              <a:rect l="l" t="t" r="r" b="b"/>
              <a:pathLst>
                <a:path w="216" h="248" extrusionOk="0">
                  <a:moveTo>
                    <a:pt x="162" y="1"/>
                  </a:moveTo>
                  <a:cubicBezTo>
                    <a:pt x="128" y="16"/>
                    <a:pt x="93" y="39"/>
                    <a:pt x="58" y="62"/>
                  </a:cubicBezTo>
                  <a:cubicBezTo>
                    <a:pt x="1" y="139"/>
                    <a:pt x="5" y="227"/>
                    <a:pt x="105" y="247"/>
                  </a:cubicBezTo>
                  <a:cubicBezTo>
                    <a:pt x="109" y="248"/>
                    <a:pt x="113" y="248"/>
                    <a:pt x="118" y="248"/>
                  </a:cubicBezTo>
                  <a:cubicBezTo>
                    <a:pt x="170" y="248"/>
                    <a:pt x="216" y="187"/>
                    <a:pt x="212" y="120"/>
                  </a:cubicBezTo>
                  <a:cubicBezTo>
                    <a:pt x="201" y="78"/>
                    <a:pt x="185" y="39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43"/>
            <p:cNvSpPr/>
            <p:nvPr/>
          </p:nvSpPr>
          <p:spPr>
            <a:xfrm>
              <a:off x="3795967" y="326300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5" y="5"/>
                  </a:lnTo>
                  <a:lnTo>
                    <a:pt x="9" y="5"/>
                  </a:lnTo>
                  <a:cubicBezTo>
                    <a:pt x="5" y="5"/>
                    <a:pt x="9" y="5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43"/>
            <p:cNvSpPr/>
            <p:nvPr/>
          </p:nvSpPr>
          <p:spPr>
            <a:xfrm>
              <a:off x="4321632" y="2760946"/>
              <a:ext cx="651" cy="869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8"/>
                  </a:moveTo>
                  <a:lnTo>
                    <a:pt x="20" y="28"/>
                  </a:lnTo>
                  <a:lnTo>
                    <a:pt x="1" y="8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43"/>
            <p:cNvSpPr/>
            <p:nvPr/>
          </p:nvSpPr>
          <p:spPr>
            <a:xfrm>
              <a:off x="3758184" y="3278143"/>
              <a:ext cx="403" cy="40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43"/>
            <p:cNvSpPr/>
            <p:nvPr/>
          </p:nvSpPr>
          <p:spPr>
            <a:xfrm>
              <a:off x="3817681" y="329151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43"/>
            <p:cNvSpPr/>
            <p:nvPr/>
          </p:nvSpPr>
          <p:spPr>
            <a:xfrm>
              <a:off x="3724466" y="2666739"/>
              <a:ext cx="650613" cy="631784"/>
            </a:xfrm>
            <a:custGeom>
              <a:avLst/>
              <a:gdLst/>
              <a:ahLst/>
              <a:cxnLst/>
              <a:rect l="l" t="t" r="r" b="b"/>
              <a:pathLst>
                <a:path w="20974" h="20367" extrusionOk="0">
                  <a:moveTo>
                    <a:pt x="13745" y="229"/>
                  </a:moveTo>
                  <a:cubicBezTo>
                    <a:pt x="13745" y="240"/>
                    <a:pt x="13742" y="244"/>
                    <a:pt x="13742" y="252"/>
                  </a:cubicBezTo>
                  <a:lnTo>
                    <a:pt x="13742" y="248"/>
                  </a:lnTo>
                  <a:cubicBezTo>
                    <a:pt x="13738" y="244"/>
                    <a:pt x="13738" y="233"/>
                    <a:pt x="13730" y="229"/>
                  </a:cubicBezTo>
                  <a:close/>
                  <a:moveTo>
                    <a:pt x="15740" y="9935"/>
                  </a:moveTo>
                  <a:lnTo>
                    <a:pt x="15740" y="9935"/>
                  </a:lnTo>
                  <a:cubicBezTo>
                    <a:pt x="15744" y="9935"/>
                    <a:pt x="15747" y="9943"/>
                    <a:pt x="15755" y="9947"/>
                  </a:cubicBezTo>
                  <a:cubicBezTo>
                    <a:pt x="15747" y="9943"/>
                    <a:pt x="15747" y="9943"/>
                    <a:pt x="15740" y="9935"/>
                  </a:cubicBezTo>
                  <a:close/>
                  <a:moveTo>
                    <a:pt x="15705" y="10800"/>
                  </a:moveTo>
                  <a:lnTo>
                    <a:pt x="15647" y="10838"/>
                  </a:lnTo>
                  <a:cubicBezTo>
                    <a:pt x="15647" y="10831"/>
                    <a:pt x="15647" y="10819"/>
                    <a:pt x="15644" y="10808"/>
                  </a:cubicBezTo>
                  <a:cubicBezTo>
                    <a:pt x="15663" y="10800"/>
                    <a:pt x="15686" y="10800"/>
                    <a:pt x="15705" y="10800"/>
                  </a:cubicBezTo>
                  <a:close/>
                  <a:moveTo>
                    <a:pt x="9703" y="16829"/>
                  </a:moveTo>
                  <a:cubicBezTo>
                    <a:pt x="9695" y="16833"/>
                    <a:pt x="9695" y="16840"/>
                    <a:pt x="9695" y="16840"/>
                  </a:cubicBezTo>
                  <a:lnTo>
                    <a:pt x="9695" y="16829"/>
                  </a:lnTo>
                  <a:close/>
                  <a:moveTo>
                    <a:pt x="13914" y="137"/>
                  </a:moveTo>
                  <a:cubicBezTo>
                    <a:pt x="14014" y="175"/>
                    <a:pt x="14137" y="125"/>
                    <a:pt x="14226" y="221"/>
                  </a:cubicBezTo>
                  <a:lnTo>
                    <a:pt x="14368" y="248"/>
                  </a:lnTo>
                  <a:cubicBezTo>
                    <a:pt x="14479" y="436"/>
                    <a:pt x="14668" y="440"/>
                    <a:pt x="14848" y="452"/>
                  </a:cubicBezTo>
                  <a:cubicBezTo>
                    <a:pt x="14915" y="454"/>
                    <a:pt x="14981" y="455"/>
                    <a:pt x="15048" y="455"/>
                  </a:cubicBezTo>
                  <a:cubicBezTo>
                    <a:pt x="15181" y="455"/>
                    <a:pt x="15313" y="452"/>
                    <a:pt x="15444" y="452"/>
                  </a:cubicBezTo>
                  <a:lnTo>
                    <a:pt x="15478" y="444"/>
                  </a:lnTo>
                  <a:cubicBezTo>
                    <a:pt x="15584" y="506"/>
                    <a:pt x="15699" y="537"/>
                    <a:pt x="15822" y="537"/>
                  </a:cubicBezTo>
                  <a:cubicBezTo>
                    <a:pt x="15829" y="537"/>
                    <a:pt x="15836" y="536"/>
                    <a:pt x="15843" y="536"/>
                  </a:cubicBezTo>
                  <a:cubicBezTo>
                    <a:pt x="15865" y="554"/>
                    <a:pt x="15892" y="563"/>
                    <a:pt x="15920" y="563"/>
                  </a:cubicBezTo>
                  <a:cubicBezTo>
                    <a:pt x="15941" y="563"/>
                    <a:pt x="15962" y="558"/>
                    <a:pt x="15982" y="548"/>
                  </a:cubicBezTo>
                  <a:cubicBezTo>
                    <a:pt x="16030" y="613"/>
                    <a:pt x="16091" y="636"/>
                    <a:pt x="16158" y="636"/>
                  </a:cubicBezTo>
                  <a:cubicBezTo>
                    <a:pt x="16182" y="636"/>
                    <a:pt x="16206" y="633"/>
                    <a:pt x="16232" y="628"/>
                  </a:cubicBezTo>
                  <a:lnTo>
                    <a:pt x="16335" y="648"/>
                  </a:lnTo>
                  <a:lnTo>
                    <a:pt x="17265" y="944"/>
                  </a:lnTo>
                  <a:cubicBezTo>
                    <a:pt x="17316" y="1016"/>
                    <a:pt x="17397" y="1057"/>
                    <a:pt x="17479" y="1057"/>
                  </a:cubicBezTo>
                  <a:cubicBezTo>
                    <a:pt x="17498" y="1057"/>
                    <a:pt x="17516" y="1055"/>
                    <a:pt x="17534" y="1051"/>
                  </a:cubicBezTo>
                  <a:lnTo>
                    <a:pt x="17550" y="1051"/>
                  </a:lnTo>
                  <a:cubicBezTo>
                    <a:pt x="17634" y="1117"/>
                    <a:pt x="17727" y="1136"/>
                    <a:pt x="17822" y="1136"/>
                  </a:cubicBezTo>
                  <a:cubicBezTo>
                    <a:pt x="17862" y="1136"/>
                    <a:pt x="17901" y="1132"/>
                    <a:pt x="17942" y="1128"/>
                  </a:cubicBezTo>
                  <a:lnTo>
                    <a:pt x="18141" y="1155"/>
                  </a:lnTo>
                  <a:lnTo>
                    <a:pt x="18141" y="1151"/>
                  </a:lnTo>
                  <a:cubicBezTo>
                    <a:pt x="18149" y="1174"/>
                    <a:pt x="18164" y="1201"/>
                    <a:pt x="18184" y="1220"/>
                  </a:cubicBezTo>
                  <a:cubicBezTo>
                    <a:pt x="18260" y="1278"/>
                    <a:pt x="18341" y="1328"/>
                    <a:pt x="18430" y="1366"/>
                  </a:cubicBezTo>
                  <a:cubicBezTo>
                    <a:pt x="18708" y="1430"/>
                    <a:pt x="18971" y="1592"/>
                    <a:pt x="19256" y="1592"/>
                  </a:cubicBezTo>
                  <a:cubicBezTo>
                    <a:pt x="19349" y="1592"/>
                    <a:pt x="19445" y="1575"/>
                    <a:pt x="19544" y="1531"/>
                  </a:cubicBezTo>
                  <a:cubicBezTo>
                    <a:pt x="19582" y="1685"/>
                    <a:pt x="19801" y="1654"/>
                    <a:pt x="19836" y="1820"/>
                  </a:cubicBezTo>
                  <a:cubicBezTo>
                    <a:pt x="19663" y="1970"/>
                    <a:pt x="19490" y="2127"/>
                    <a:pt x="19298" y="2262"/>
                  </a:cubicBezTo>
                  <a:cubicBezTo>
                    <a:pt x="19240" y="2300"/>
                    <a:pt x="19187" y="2342"/>
                    <a:pt x="19137" y="2385"/>
                  </a:cubicBezTo>
                  <a:cubicBezTo>
                    <a:pt x="19102" y="2415"/>
                    <a:pt x="19067" y="2450"/>
                    <a:pt x="19033" y="2481"/>
                  </a:cubicBezTo>
                  <a:cubicBezTo>
                    <a:pt x="18856" y="2761"/>
                    <a:pt x="18433" y="2876"/>
                    <a:pt x="18445" y="3276"/>
                  </a:cubicBezTo>
                  <a:cubicBezTo>
                    <a:pt x="18426" y="3280"/>
                    <a:pt x="18410" y="3284"/>
                    <a:pt x="18391" y="3288"/>
                  </a:cubicBezTo>
                  <a:cubicBezTo>
                    <a:pt x="18126" y="3422"/>
                    <a:pt x="17976" y="3668"/>
                    <a:pt x="17792" y="3891"/>
                  </a:cubicBezTo>
                  <a:cubicBezTo>
                    <a:pt x="16708" y="5159"/>
                    <a:pt x="16312" y="6723"/>
                    <a:pt x="15863" y="8275"/>
                  </a:cubicBezTo>
                  <a:cubicBezTo>
                    <a:pt x="15863" y="8321"/>
                    <a:pt x="15870" y="8375"/>
                    <a:pt x="15878" y="8421"/>
                  </a:cubicBezTo>
                  <a:cubicBezTo>
                    <a:pt x="15882" y="8444"/>
                    <a:pt x="15882" y="8464"/>
                    <a:pt x="15882" y="8479"/>
                  </a:cubicBezTo>
                  <a:cubicBezTo>
                    <a:pt x="15874" y="8490"/>
                    <a:pt x="15863" y="8506"/>
                    <a:pt x="15859" y="8517"/>
                  </a:cubicBezTo>
                  <a:cubicBezTo>
                    <a:pt x="15817" y="8629"/>
                    <a:pt x="15786" y="8752"/>
                    <a:pt x="15767" y="8871"/>
                  </a:cubicBezTo>
                  <a:cubicBezTo>
                    <a:pt x="15774" y="8925"/>
                    <a:pt x="15782" y="8975"/>
                    <a:pt x="15782" y="9028"/>
                  </a:cubicBezTo>
                  <a:cubicBezTo>
                    <a:pt x="15774" y="9032"/>
                    <a:pt x="15763" y="9044"/>
                    <a:pt x="15747" y="9048"/>
                  </a:cubicBezTo>
                  <a:cubicBezTo>
                    <a:pt x="15744" y="9313"/>
                    <a:pt x="15740" y="9570"/>
                    <a:pt x="15736" y="9835"/>
                  </a:cubicBezTo>
                  <a:cubicBezTo>
                    <a:pt x="15736" y="9870"/>
                    <a:pt x="15740" y="9905"/>
                    <a:pt x="15740" y="9935"/>
                  </a:cubicBezTo>
                  <a:cubicBezTo>
                    <a:pt x="15740" y="9970"/>
                    <a:pt x="15740" y="10004"/>
                    <a:pt x="15736" y="10039"/>
                  </a:cubicBezTo>
                  <a:cubicBezTo>
                    <a:pt x="15709" y="10047"/>
                    <a:pt x="15701" y="10070"/>
                    <a:pt x="15705" y="10089"/>
                  </a:cubicBezTo>
                  <a:cubicBezTo>
                    <a:pt x="15705" y="10097"/>
                    <a:pt x="15709" y="10101"/>
                    <a:pt x="15709" y="10104"/>
                  </a:cubicBezTo>
                  <a:cubicBezTo>
                    <a:pt x="15709" y="10108"/>
                    <a:pt x="15717" y="10116"/>
                    <a:pt x="15717" y="10120"/>
                  </a:cubicBezTo>
                  <a:cubicBezTo>
                    <a:pt x="15703" y="10114"/>
                    <a:pt x="15692" y="10110"/>
                    <a:pt x="15682" y="10110"/>
                  </a:cubicBezTo>
                  <a:cubicBezTo>
                    <a:pt x="15672" y="10110"/>
                    <a:pt x="15665" y="10114"/>
                    <a:pt x="15659" y="10124"/>
                  </a:cubicBezTo>
                  <a:cubicBezTo>
                    <a:pt x="15509" y="10223"/>
                    <a:pt x="15509" y="10377"/>
                    <a:pt x="15505" y="10531"/>
                  </a:cubicBezTo>
                  <a:cubicBezTo>
                    <a:pt x="15505" y="10585"/>
                    <a:pt x="15513" y="10635"/>
                    <a:pt x="15525" y="10685"/>
                  </a:cubicBezTo>
                  <a:cubicBezTo>
                    <a:pt x="15513" y="10712"/>
                    <a:pt x="15490" y="10731"/>
                    <a:pt x="15459" y="10735"/>
                  </a:cubicBezTo>
                  <a:cubicBezTo>
                    <a:pt x="15382" y="10504"/>
                    <a:pt x="15248" y="10296"/>
                    <a:pt x="15071" y="10127"/>
                  </a:cubicBezTo>
                  <a:lnTo>
                    <a:pt x="15013" y="10043"/>
                  </a:lnTo>
                  <a:cubicBezTo>
                    <a:pt x="14794" y="9732"/>
                    <a:pt x="14518" y="9463"/>
                    <a:pt x="14203" y="9244"/>
                  </a:cubicBezTo>
                  <a:lnTo>
                    <a:pt x="14110" y="9232"/>
                  </a:lnTo>
                  <a:lnTo>
                    <a:pt x="14110" y="9232"/>
                  </a:lnTo>
                  <a:cubicBezTo>
                    <a:pt x="14103" y="9301"/>
                    <a:pt x="14153" y="9336"/>
                    <a:pt x="14206" y="9367"/>
                  </a:cubicBezTo>
                  <a:cubicBezTo>
                    <a:pt x="14395" y="9628"/>
                    <a:pt x="14641" y="9835"/>
                    <a:pt x="14890" y="10043"/>
                  </a:cubicBezTo>
                  <a:cubicBezTo>
                    <a:pt x="14910" y="10077"/>
                    <a:pt x="14933" y="10104"/>
                    <a:pt x="14952" y="10139"/>
                  </a:cubicBezTo>
                  <a:cubicBezTo>
                    <a:pt x="15140" y="10358"/>
                    <a:pt x="15102" y="10600"/>
                    <a:pt x="15006" y="10838"/>
                  </a:cubicBezTo>
                  <a:cubicBezTo>
                    <a:pt x="14921" y="10888"/>
                    <a:pt x="14860" y="10965"/>
                    <a:pt x="14833" y="11057"/>
                  </a:cubicBezTo>
                  <a:cubicBezTo>
                    <a:pt x="14802" y="11065"/>
                    <a:pt x="14787" y="11100"/>
                    <a:pt x="14802" y="11127"/>
                  </a:cubicBezTo>
                  <a:lnTo>
                    <a:pt x="14802" y="11134"/>
                  </a:lnTo>
                  <a:cubicBezTo>
                    <a:pt x="14748" y="11138"/>
                    <a:pt x="14706" y="11180"/>
                    <a:pt x="14706" y="11234"/>
                  </a:cubicBezTo>
                  <a:lnTo>
                    <a:pt x="14702" y="11234"/>
                  </a:lnTo>
                  <a:cubicBezTo>
                    <a:pt x="14695" y="11232"/>
                    <a:pt x="14689" y="11230"/>
                    <a:pt x="14682" y="11230"/>
                  </a:cubicBezTo>
                  <a:cubicBezTo>
                    <a:pt x="14659" y="11230"/>
                    <a:pt x="14637" y="11246"/>
                    <a:pt x="14625" y="11273"/>
                  </a:cubicBezTo>
                  <a:lnTo>
                    <a:pt x="14545" y="11319"/>
                  </a:lnTo>
                  <a:cubicBezTo>
                    <a:pt x="14529" y="11326"/>
                    <a:pt x="14514" y="11334"/>
                    <a:pt x="14506" y="11346"/>
                  </a:cubicBezTo>
                  <a:lnTo>
                    <a:pt x="14318" y="11357"/>
                  </a:lnTo>
                  <a:cubicBezTo>
                    <a:pt x="14248" y="11343"/>
                    <a:pt x="14177" y="11336"/>
                    <a:pt x="14105" y="11336"/>
                  </a:cubicBezTo>
                  <a:cubicBezTo>
                    <a:pt x="14039" y="11336"/>
                    <a:pt x="13971" y="11342"/>
                    <a:pt x="13903" y="11353"/>
                  </a:cubicBezTo>
                  <a:cubicBezTo>
                    <a:pt x="13889" y="11343"/>
                    <a:pt x="13871" y="11338"/>
                    <a:pt x="13854" y="11338"/>
                  </a:cubicBezTo>
                  <a:cubicBezTo>
                    <a:pt x="13838" y="11338"/>
                    <a:pt x="13821" y="11342"/>
                    <a:pt x="13807" y="11349"/>
                  </a:cubicBezTo>
                  <a:cubicBezTo>
                    <a:pt x="13792" y="11334"/>
                    <a:pt x="13771" y="11326"/>
                    <a:pt x="13750" y="11326"/>
                  </a:cubicBezTo>
                  <a:cubicBezTo>
                    <a:pt x="13739" y="11326"/>
                    <a:pt x="13728" y="11329"/>
                    <a:pt x="13718" y="11334"/>
                  </a:cubicBezTo>
                  <a:lnTo>
                    <a:pt x="13530" y="11223"/>
                  </a:lnTo>
                  <a:cubicBezTo>
                    <a:pt x="13480" y="11030"/>
                    <a:pt x="13403" y="10865"/>
                    <a:pt x="13161" y="10750"/>
                  </a:cubicBezTo>
                  <a:lnTo>
                    <a:pt x="13161" y="10750"/>
                  </a:lnTo>
                  <a:cubicBezTo>
                    <a:pt x="13200" y="10961"/>
                    <a:pt x="13327" y="11088"/>
                    <a:pt x="13319" y="11257"/>
                  </a:cubicBezTo>
                  <a:cubicBezTo>
                    <a:pt x="13288" y="11334"/>
                    <a:pt x="13327" y="11422"/>
                    <a:pt x="13403" y="11453"/>
                  </a:cubicBezTo>
                  <a:cubicBezTo>
                    <a:pt x="13519" y="11688"/>
                    <a:pt x="13496" y="11933"/>
                    <a:pt x="13461" y="12179"/>
                  </a:cubicBezTo>
                  <a:cubicBezTo>
                    <a:pt x="13400" y="12664"/>
                    <a:pt x="13084" y="13006"/>
                    <a:pt x="12800" y="13371"/>
                  </a:cubicBezTo>
                  <a:lnTo>
                    <a:pt x="12462" y="13751"/>
                  </a:lnTo>
                  <a:cubicBezTo>
                    <a:pt x="12505" y="13762"/>
                    <a:pt x="12543" y="13768"/>
                    <a:pt x="12576" y="13768"/>
                  </a:cubicBezTo>
                  <a:cubicBezTo>
                    <a:pt x="12692" y="13768"/>
                    <a:pt x="12758" y="13705"/>
                    <a:pt x="12800" y="13601"/>
                  </a:cubicBezTo>
                  <a:cubicBezTo>
                    <a:pt x="13473" y="13171"/>
                    <a:pt x="13834" y="12587"/>
                    <a:pt x="13653" y="11761"/>
                  </a:cubicBezTo>
                  <a:cubicBezTo>
                    <a:pt x="13603" y="11503"/>
                    <a:pt x="13776" y="11549"/>
                    <a:pt x="13914" y="11538"/>
                  </a:cubicBezTo>
                  <a:lnTo>
                    <a:pt x="14014" y="11538"/>
                  </a:lnTo>
                  <a:cubicBezTo>
                    <a:pt x="14153" y="11561"/>
                    <a:pt x="14306" y="11545"/>
                    <a:pt x="14418" y="11664"/>
                  </a:cubicBezTo>
                  <a:cubicBezTo>
                    <a:pt x="14506" y="12225"/>
                    <a:pt x="14360" y="12725"/>
                    <a:pt x="14034" y="13186"/>
                  </a:cubicBezTo>
                  <a:cubicBezTo>
                    <a:pt x="13949" y="13309"/>
                    <a:pt x="13838" y="13417"/>
                    <a:pt x="13807" y="13570"/>
                  </a:cubicBezTo>
                  <a:lnTo>
                    <a:pt x="13718" y="13678"/>
                  </a:lnTo>
                  <a:cubicBezTo>
                    <a:pt x="13549" y="13743"/>
                    <a:pt x="13384" y="13812"/>
                    <a:pt x="13380" y="14124"/>
                  </a:cubicBezTo>
                  <a:lnTo>
                    <a:pt x="13815" y="13782"/>
                  </a:lnTo>
                  <a:lnTo>
                    <a:pt x="13903" y="13663"/>
                  </a:lnTo>
                  <a:cubicBezTo>
                    <a:pt x="14364" y="13301"/>
                    <a:pt x="14648" y="12848"/>
                    <a:pt x="14702" y="12256"/>
                  </a:cubicBezTo>
                  <a:cubicBezTo>
                    <a:pt x="14721" y="12225"/>
                    <a:pt x="14721" y="12187"/>
                    <a:pt x="14706" y="12160"/>
                  </a:cubicBezTo>
                  <a:cubicBezTo>
                    <a:pt x="14710" y="12091"/>
                    <a:pt x="14718" y="12026"/>
                    <a:pt x="14725" y="11964"/>
                  </a:cubicBezTo>
                  <a:lnTo>
                    <a:pt x="14921" y="12053"/>
                  </a:lnTo>
                  <a:cubicBezTo>
                    <a:pt x="14979" y="12191"/>
                    <a:pt x="14990" y="12341"/>
                    <a:pt x="15094" y="12456"/>
                  </a:cubicBezTo>
                  <a:cubicBezTo>
                    <a:pt x="15186" y="12264"/>
                    <a:pt x="15190" y="12095"/>
                    <a:pt x="15010" y="11957"/>
                  </a:cubicBezTo>
                  <a:cubicBezTo>
                    <a:pt x="14971" y="11868"/>
                    <a:pt x="14929" y="11780"/>
                    <a:pt x="14817" y="11757"/>
                  </a:cubicBezTo>
                  <a:lnTo>
                    <a:pt x="14718" y="11653"/>
                  </a:lnTo>
                  <a:cubicBezTo>
                    <a:pt x="14710" y="11618"/>
                    <a:pt x="14710" y="11584"/>
                    <a:pt x="14706" y="11549"/>
                  </a:cubicBezTo>
                  <a:cubicBezTo>
                    <a:pt x="14744" y="11507"/>
                    <a:pt x="14783" y="11468"/>
                    <a:pt x="14821" y="11426"/>
                  </a:cubicBezTo>
                  <a:cubicBezTo>
                    <a:pt x="14826" y="11427"/>
                    <a:pt x="14830" y="11428"/>
                    <a:pt x="14835" y="11428"/>
                  </a:cubicBezTo>
                  <a:cubicBezTo>
                    <a:pt x="14865" y="11428"/>
                    <a:pt x="14895" y="11406"/>
                    <a:pt x="14902" y="11376"/>
                  </a:cubicBezTo>
                  <a:lnTo>
                    <a:pt x="14902" y="11349"/>
                  </a:lnTo>
                  <a:lnTo>
                    <a:pt x="14921" y="11338"/>
                  </a:lnTo>
                  <a:cubicBezTo>
                    <a:pt x="14967" y="11334"/>
                    <a:pt x="14998" y="11296"/>
                    <a:pt x="14994" y="11253"/>
                  </a:cubicBezTo>
                  <a:lnTo>
                    <a:pt x="14994" y="11242"/>
                  </a:lnTo>
                  <a:lnTo>
                    <a:pt x="15036" y="11153"/>
                  </a:lnTo>
                  <a:cubicBezTo>
                    <a:pt x="15086" y="11153"/>
                    <a:pt x="15129" y="11115"/>
                    <a:pt x="15129" y="11065"/>
                  </a:cubicBezTo>
                  <a:lnTo>
                    <a:pt x="15129" y="11057"/>
                  </a:lnTo>
                  <a:cubicBezTo>
                    <a:pt x="15178" y="10983"/>
                    <a:pt x="15218" y="10899"/>
                    <a:pt x="15292" y="10899"/>
                  </a:cubicBezTo>
                  <a:cubicBezTo>
                    <a:pt x="15322" y="10899"/>
                    <a:pt x="15358" y="10913"/>
                    <a:pt x="15402" y="10946"/>
                  </a:cubicBezTo>
                  <a:lnTo>
                    <a:pt x="15432" y="11046"/>
                  </a:lnTo>
                  <a:cubicBezTo>
                    <a:pt x="15409" y="11157"/>
                    <a:pt x="15436" y="11276"/>
                    <a:pt x="15517" y="11357"/>
                  </a:cubicBezTo>
                  <a:cubicBezTo>
                    <a:pt x="15548" y="11964"/>
                    <a:pt x="15490" y="12560"/>
                    <a:pt x="15409" y="13159"/>
                  </a:cubicBezTo>
                  <a:cubicBezTo>
                    <a:pt x="15332" y="13728"/>
                    <a:pt x="15279" y="14289"/>
                    <a:pt x="15048" y="14823"/>
                  </a:cubicBezTo>
                  <a:cubicBezTo>
                    <a:pt x="14395" y="16349"/>
                    <a:pt x="13488" y="17674"/>
                    <a:pt x="12089" y="18620"/>
                  </a:cubicBezTo>
                  <a:cubicBezTo>
                    <a:pt x="11555" y="18869"/>
                    <a:pt x="11036" y="19150"/>
                    <a:pt x="10479" y="19338"/>
                  </a:cubicBezTo>
                  <a:cubicBezTo>
                    <a:pt x="10233" y="19434"/>
                    <a:pt x="9918" y="19415"/>
                    <a:pt x="9787" y="19711"/>
                  </a:cubicBezTo>
                  <a:cubicBezTo>
                    <a:pt x="9780" y="19707"/>
                    <a:pt x="9772" y="19703"/>
                    <a:pt x="9764" y="19696"/>
                  </a:cubicBezTo>
                  <a:cubicBezTo>
                    <a:pt x="9752" y="19695"/>
                    <a:pt x="9740" y="19694"/>
                    <a:pt x="9728" y="19694"/>
                  </a:cubicBezTo>
                  <a:cubicBezTo>
                    <a:pt x="9427" y="19694"/>
                    <a:pt x="9229" y="20000"/>
                    <a:pt x="8930" y="20000"/>
                  </a:cubicBezTo>
                  <a:cubicBezTo>
                    <a:pt x="8921" y="20000"/>
                    <a:pt x="8912" y="20000"/>
                    <a:pt x="8904" y="19999"/>
                  </a:cubicBezTo>
                  <a:lnTo>
                    <a:pt x="8827" y="19999"/>
                  </a:lnTo>
                  <a:cubicBezTo>
                    <a:pt x="8819" y="19972"/>
                    <a:pt x="8842" y="19941"/>
                    <a:pt x="8934" y="19899"/>
                  </a:cubicBezTo>
                  <a:cubicBezTo>
                    <a:pt x="9019" y="19849"/>
                    <a:pt x="9100" y="19803"/>
                    <a:pt x="9176" y="19746"/>
                  </a:cubicBezTo>
                  <a:lnTo>
                    <a:pt x="9476" y="19588"/>
                  </a:lnTo>
                  <a:cubicBezTo>
                    <a:pt x="9492" y="19596"/>
                    <a:pt x="9506" y="19599"/>
                    <a:pt x="9518" y="19599"/>
                  </a:cubicBezTo>
                  <a:cubicBezTo>
                    <a:pt x="9548" y="19599"/>
                    <a:pt x="9565" y="19576"/>
                    <a:pt x="9576" y="19534"/>
                  </a:cubicBezTo>
                  <a:cubicBezTo>
                    <a:pt x="9580" y="19534"/>
                    <a:pt x="9580" y="19538"/>
                    <a:pt x="9580" y="19538"/>
                  </a:cubicBezTo>
                  <a:cubicBezTo>
                    <a:pt x="9837" y="19492"/>
                    <a:pt x="10022" y="19292"/>
                    <a:pt x="10268" y="19227"/>
                  </a:cubicBezTo>
                  <a:cubicBezTo>
                    <a:pt x="10283" y="19196"/>
                    <a:pt x="10291" y="19173"/>
                    <a:pt x="10299" y="19138"/>
                  </a:cubicBezTo>
                  <a:lnTo>
                    <a:pt x="11086" y="18727"/>
                  </a:lnTo>
                  <a:cubicBezTo>
                    <a:pt x="11763" y="18347"/>
                    <a:pt x="12412" y="17928"/>
                    <a:pt x="12785" y="17206"/>
                  </a:cubicBezTo>
                  <a:cubicBezTo>
                    <a:pt x="12892" y="17075"/>
                    <a:pt x="13031" y="16910"/>
                    <a:pt x="12804" y="16810"/>
                  </a:cubicBezTo>
                  <a:cubicBezTo>
                    <a:pt x="12768" y="16794"/>
                    <a:pt x="12738" y="16787"/>
                    <a:pt x="12714" y="16787"/>
                  </a:cubicBezTo>
                  <a:cubicBezTo>
                    <a:pt x="12591" y="16787"/>
                    <a:pt x="12603" y="16965"/>
                    <a:pt x="12577" y="17071"/>
                  </a:cubicBezTo>
                  <a:cubicBezTo>
                    <a:pt x="12108" y="17690"/>
                    <a:pt x="11482" y="18139"/>
                    <a:pt x="10875" y="18608"/>
                  </a:cubicBezTo>
                  <a:cubicBezTo>
                    <a:pt x="10598" y="18673"/>
                    <a:pt x="10383" y="18839"/>
                    <a:pt x="10156" y="18992"/>
                  </a:cubicBezTo>
                  <a:lnTo>
                    <a:pt x="9557" y="19323"/>
                  </a:lnTo>
                  <a:cubicBezTo>
                    <a:pt x="9542" y="19342"/>
                    <a:pt x="9530" y="19361"/>
                    <a:pt x="9522" y="19384"/>
                  </a:cubicBezTo>
                  <a:cubicBezTo>
                    <a:pt x="9508" y="19379"/>
                    <a:pt x="9492" y="19376"/>
                    <a:pt x="9477" y="19376"/>
                  </a:cubicBezTo>
                  <a:cubicBezTo>
                    <a:pt x="9437" y="19376"/>
                    <a:pt x="9396" y="19393"/>
                    <a:pt x="9369" y="19423"/>
                  </a:cubicBezTo>
                  <a:cubicBezTo>
                    <a:pt x="9311" y="19461"/>
                    <a:pt x="9249" y="19500"/>
                    <a:pt x="9192" y="19538"/>
                  </a:cubicBezTo>
                  <a:cubicBezTo>
                    <a:pt x="9146" y="19557"/>
                    <a:pt x="9100" y="19588"/>
                    <a:pt x="9069" y="19619"/>
                  </a:cubicBezTo>
                  <a:lnTo>
                    <a:pt x="9073" y="19638"/>
                  </a:lnTo>
                  <a:cubicBezTo>
                    <a:pt x="8804" y="19769"/>
                    <a:pt x="8485" y="19807"/>
                    <a:pt x="8266" y="20034"/>
                  </a:cubicBezTo>
                  <a:cubicBezTo>
                    <a:pt x="8112" y="20058"/>
                    <a:pt x="7959" y="20066"/>
                    <a:pt x="7807" y="20066"/>
                  </a:cubicBezTo>
                  <a:cubicBezTo>
                    <a:pt x="7442" y="20066"/>
                    <a:pt x="7079" y="20018"/>
                    <a:pt x="6716" y="20018"/>
                  </a:cubicBezTo>
                  <a:cubicBezTo>
                    <a:pt x="6697" y="20018"/>
                    <a:pt x="6678" y="20018"/>
                    <a:pt x="6660" y="20018"/>
                  </a:cubicBezTo>
                  <a:cubicBezTo>
                    <a:pt x="6594" y="19884"/>
                    <a:pt x="6794" y="19849"/>
                    <a:pt x="6763" y="19715"/>
                  </a:cubicBezTo>
                  <a:cubicBezTo>
                    <a:pt x="6739" y="19714"/>
                    <a:pt x="6714" y="19714"/>
                    <a:pt x="6690" y="19714"/>
                  </a:cubicBezTo>
                  <a:cubicBezTo>
                    <a:pt x="6462" y="19714"/>
                    <a:pt x="6233" y="19746"/>
                    <a:pt x="6004" y="19746"/>
                  </a:cubicBezTo>
                  <a:cubicBezTo>
                    <a:pt x="5913" y="19746"/>
                    <a:pt x="5821" y="19741"/>
                    <a:pt x="5730" y="19726"/>
                  </a:cubicBezTo>
                  <a:cubicBezTo>
                    <a:pt x="5464" y="19384"/>
                    <a:pt x="5630" y="19062"/>
                    <a:pt x="5795" y="18762"/>
                  </a:cubicBezTo>
                  <a:cubicBezTo>
                    <a:pt x="5960" y="18466"/>
                    <a:pt x="6214" y="18255"/>
                    <a:pt x="6448" y="18020"/>
                  </a:cubicBezTo>
                  <a:cubicBezTo>
                    <a:pt x="6453" y="18021"/>
                    <a:pt x="6457" y="18021"/>
                    <a:pt x="6461" y="18021"/>
                  </a:cubicBezTo>
                  <a:cubicBezTo>
                    <a:pt x="6490" y="18021"/>
                    <a:pt x="6516" y="18009"/>
                    <a:pt x="6537" y="17986"/>
                  </a:cubicBezTo>
                  <a:cubicBezTo>
                    <a:pt x="6542" y="17986"/>
                    <a:pt x="6547" y="17987"/>
                    <a:pt x="6552" y="17987"/>
                  </a:cubicBezTo>
                  <a:cubicBezTo>
                    <a:pt x="6594" y="17987"/>
                    <a:pt x="6635" y="17961"/>
                    <a:pt x="6652" y="17920"/>
                  </a:cubicBezTo>
                  <a:cubicBezTo>
                    <a:pt x="6965" y="17813"/>
                    <a:pt x="7275" y="17685"/>
                    <a:pt x="7612" y="17685"/>
                  </a:cubicBezTo>
                  <a:cubicBezTo>
                    <a:pt x="7626" y="17685"/>
                    <a:pt x="7640" y="17685"/>
                    <a:pt x="7655" y="17686"/>
                  </a:cubicBezTo>
                  <a:cubicBezTo>
                    <a:pt x="7665" y="17684"/>
                    <a:pt x="7676" y="17684"/>
                    <a:pt x="7686" y="17684"/>
                  </a:cubicBezTo>
                  <a:cubicBezTo>
                    <a:pt x="7862" y="17684"/>
                    <a:pt x="7965" y="17887"/>
                    <a:pt x="8150" y="17887"/>
                  </a:cubicBezTo>
                  <a:cubicBezTo>
                    <a:pt x="8158" y="17887"/>
                    <a:pt x="8166" y="17886"/>
                    <a:pt x="8174" y="17886"/>
                  </a:cubicBezTo>
                  <a:cubicBezTo>
                    <a:pt x="8154" y="17686"/>
                    <a:pt x="8043" y="17601"/>
                    <a:pt x="7882" y="17582"/>
                  </a:cubicBezTo>
                  <a:cubicBezTo>
                    <a:pt x="7821" y="17522"/>
                    <a:pt x="7752" y="17505"/>
                    <a:pt x="7680" y="17505"/>
                  </a:cubicBezTo>
                  <a:cubicBezTo>
                    <a:pt x="7637" y="17505"/>
                    <a:pt x="7594" y="17511"/>
                    <a:pt x="7551" y="17517"/>
                  </a:cubicBezTo>
                  <a:cubicBezTo>
                    <a:pt x="7489" y="17499"/>
                    <a:pt x="7425" y="17490"/>
                    <a:pt x="7361" y="17490"/>
                  </a:cubicBezTo>
                  <a:cubicBezTo>
                    <a:pt x="7290" y="17490"/>
                    <a:pt x="7218" y="17500"/>
                    <a:pt x="7148" y="17521"/>
                  </a:cubicBezTo>
                  <a:cubicBezTo>
                    <a:pt x="7144" y="17521"/>
                    <a:pt x="7141" y="17521"/>
                    <a:pt x="7137" y="17521"/>
                  </a:cubicBezTo>
                  <a:cubicBezTo>
                    <a:pt x="6862" y="17521"/>
                    <a:pt x="6649" y="17668"/>
                    <a:pt x="6429" y="17793"/>
                  </a:cubicBezTo>
                  <a:cubicBezTo>
                    <a:pt x="5899" y="17959"/>
                    <a:pt x="5668" y="18420"/>
                    <a:pt x="5426" y="18850"/>
                  </a:cubicBezTo>
                  <a:cubicBezTo>
                    <a:pt x="5211" y="19234"/>
                    <a:pt x="5276" y="19469"/>
                    <a:pt x="5637" y="19811"/>
                  </a:cubicBezTo>
                  <a:lnTo>
                    <a:pt x="5730" y="19842"/>
                  </a:lnTo>
                  <a:cubicBezTo>
                    <a:pt x="5714" y="19861"/>
                    <a:pt x="5714" y="19888"/>
                    <a:pt x="5730" y="19907"/>
                  </a:cubicBezTo>
                  <a:lnTo>
                    <a:pt x="4746" y="19899"/>
                  </a:lnTo>
                  <a:cubicBezTo>
                    <a:pt x="4689" y="19834"/>
                    <a:pt x="4621" y="19825"/>
                    <a:pt x="4548" y="19825"/>
                  </a:cubicBezTo>
                  <a:cubicBezTo>
                    <a:pt x="4522" y="19825"/>
                    <a:pt x="4496" y="19826"/>
                    <a:pt x="4469" y="19826"/>
                  </a:cubicBezTo>
                  <a:cubicBezTo>
                    <a:pt x="4006" y="19826"/>
                    <a:pt x="3544" y="19824"/>
                    <a:pt x="3081" y="19824"/>
                  </a:cubicBezTo>
                  <a:cubicBezTo>
                    <a:pt x="2850" y="19824"/>
                    <a:pt x="2618" y="19825"/>
                    <a:pt x="2387" y="19826"/>
                  </a:cubicBezTo>
                  <a:cubicBezTo>
                    <a:pt x="2379" y="19826"/>
                    <a:pt x="2372" y="19826"/>
                    <a:pt x="2364" y="19826"/>
                  </a:cubicBezTo>
                  <a:cubicBezTo>
                    <a:pt x="2176" y="19826"/>
                    <a:pt x="1990" y="19797"/>
                    <a:pt x="1805" y="19797"/>
                  </a:cubicBezTo>
                  <a:cubicBezTo>
                    <a:pt x="1702" y="19797"/>
                    <a:pt x="1600" y="19806"/>
                    <a:pt x="1499" y="19834"/>
                  </a:cubicBezTo>
                  <a:lnTo>
                    <a:pt x="1084" y="19726"/>
                  </a:lnTo>
                  <a:cubicBezTo>
                    <a:pt x="1349" y="19311"/>
                    <a:pt x="1741" y="19023"/>
                    <a:pt x="2075" y="18673"/>
                  </a:cubicBezTo>
                  <a:cubicBezTo>
                    <a:pt x="2602" y="18112"/>
                    <a:pt x="3067" y="17505"/>
                    <a:pt x="3409" y="16806"/>
                  </a:cubicBezTo>
                  <a:cubicBezTo>
                    <a:pt x="3616" y="16383"/>
                    <a:pt x="3751" y="15930"/>
                    <a:pt x="3943" y="15503"/>
                  </a:cubicBezTo>
                  <a:cubicBezTo>
                    <a:pt x="4250" y="14827"/>
                    <a:pt x="4400" y="14108"/>
                    <a:pt x="4538" y="13386"/>
                  </a:cubicBezTo>
                  <a:cubicBezTo>
                    <a:pt x="4611" y="13294"/>
                    <a:pt x="4631" y="13182"/>
                    <a:pt x="4634" y="13067"/>
                  </a:cubicBezTo>
                  <a:cubicBezTo>
                    <a:pt x="4654" y="13079"/>
                    <a:pt x="4677" y="13082"/>
                    <a:pt x="4700" y="13082"/>
                  </a:cubicBezTo>
                  <a:cubicBezTo>
                    <a:pt x="4692" y="13109"/>
                    <a:pt x="4700" y="13136"/>
                    <a:pt x="4727" y="13155"/>
                  </a:cubicBezTo>
                  <a:cubicBezTo>
                    <a:pt x="4692" y="13367"/>
                    <a:pt x="4815" y="13555"/>
                    <a:pt x="4827" y="13759"/>
                  </a:cubicBezTo>
                  <a:lnTo>
                    <a:pt x="4854" y="13732"/>
                  </a:lnTo>
                  <a:lnTo>
                    <a:pt x="4854" y="13732"/>
                  </a:lnTo>
                  <a:cubicBezTo>
                    <a:pt x="4850" y="13739"/>
                    <a:pt x="4842" y="13755"/>
                    <a:pt x="4827" y="13759"/>
                  </a:cubicBezTo>
                  <a:cubicBezTo>
                    <a:pt x="4773" y="13855"/>
                    <a:pt x="4769" y="13970"/>
                    <a:pt x="4811" y="14070"/>
                  </a:cubicBezTo>
                  <a:cubicBezTo>
                    <a:pt x="4731" y="14466"/>
                    <a:pt x="4585" y="14850"/>
                    <a:pt x="4611" y="15265"/>
                  </a:cubicBezTo>
                  <a:lnTo>
                    <a:pt x="4604" y="15269"/>
                  </a:lnTo>
                  <a:cubicBezTo>
                    <a:pt x="4504" y="15307"/>
                    <a:pt x="4523" y="15396"/>
                    <a:pt x="4508" y="15476"/>
                  </a:cubicBezTo>
                  <a:cubicBezTo>
                    <a:pt x="4296" y="15738"/>
                    <a:pt x="4200" y="16057"/>
                    <a:pt x="4100" y="16372"/>
                  </a:cubicBezTo>
                  <a:lnTo>
                    <a:pt x="4100" y="16376"/>
                  </a:lnTo>
                  <a:cubicBezTo>
                    <a:pt x="4020" y="16425"/>
                    <a:pt x="4008" y="16502"/>
                    <a:pt x="4016" y="16587"/>
                  </a:cubicBezTo>
                  <a:lnTo>
                    <a:pt x="3908" y="16779"/>
                  </a:lnTo>
                  <a:cubicBezTo>
                    <a:pt x="3797" y="17090"/>
                    <a:pt x="3459" y="17255"/>
                    <a:pt x="3409" y="17601"/>
                  </a:cubicBezTo>
                  <a:cubicBezTo>
                    <a:pt x="3366" y="17613"/>
                    <a:pt x="3336" y="17655"/>
                    <a:pt x="3336" y="17697"/>
                  </a:cubicBezTo>
                  <a:lnTo>
                    <a:pt x="3316" y="17717"/>
                  </a:lnTo>
                  <a:cubicBezTo>
                    <a:pt x="3155" y="17866"/>
                    <a:pt x="3040" y="18059"/>
                    <a:pt x="2982" y="18266"/>
                  </a:cubicBezTo>
                  <a:cubicBezTo>
                    <a:pt x="2709" y="18543"/>
                    <a:pt x="2463" y="18842"/>
                    <a:pt x="2310" y="19208"/>
                  </a:cubicBezTo>
                  <a:cubicBezTo>
                    <a:pt x="2325" y="19208"/>
                    <a:pt x="2341" y="19208"/>
                    <a:pt x="2357" y="19208"/>
                  </a:cubicBezTo>
                  <a:cubicBezTo>
                    <a:pt x="2424" y="19208"/>
                    <a:pt x="2491" y="19203"/>
                    <a:pt x="2529" y="19150"/>
                  </a:cubicBezTo>
                  <a:cubicBezTo>
                    <a:pt x="2717" y="18892"/>
                    <a:pt x="2986" y="18708"/>
                    <a:pt x="3117" y="18408"/>
                  </a:cubicBezTo>
                  <a:cubicBezTo>
                    <a:pt x="3240" y="18293"/>
                    <a:pt x="3336" y="18155"/>
                    <a:pt x="3409" y="18001"/>
                  </a:cubicBezTo>
                  <a:lnTo>
                    <a:pt x="3413" y="17997"/>
                  </a:lnTo>
                  <a:cubicBezTo>
                    <a:pt x="3443" y="17966"/>
                    <a:pt x="3470" y="17928"/>
                    <a:pt x="3497" y="17897"/>
                  </a:cubicBezTo>
                  <a:lnTo>
                    <a:pt x="3509" y="17882"/>
                  </a:lnTo>
                  <a:cubicBezTo>
                    <a:pt x="3555" y="17882"/>
                    <a:pt x="3585" y="17843"/>
                    <a:pt x="3585" y="17801"/>
                  </a:cubicBezTo>
                  <a:lnTo>
                    <a:pt x="3585" y="17793"/>
                  </a:lnTo>
                  <a:cubicBezTo>
                    <a:pt x="3697" y="17628"/>
                    <a:pt x="3808" y="17459"/>
                    <a:pt x="3912" y="17290"/>
                  </a:cubicBezTo>
                  <a:lnTo>
                    <a:pt x="3920" y="17286"/>
                  </a:lnTo>
                  <a:cubicBezTo>
                    <a:pt x="4027" y="17217"/>
                    <a:pt x="4039" y="17113"/>
                    <a:pt x="4043" y="17002"/>
                  </a:cubicBezTo>
                  <a:cubicBezTo>
                    <a:pt x="4181" y="16948"/>
                    <a:pt x="4219" y="16833"/>
                    <a:pt x="4239" y="16710"/>
                  </a:cubicBezTo>
                  <a:cubicBezTo>
                    <a:pt x="4289" y="16691"/>
                    <a:pt x="4316" y="16641"/>
                    <a:pt x="4308" y="16591"/>
                  </a:cubicBezTo>
                  <a:lnTo>
                    <a:pt x="4354" y="16498"/>
                  </a:lnTo>
                  <a:cubicBezTo>
                    <a:pt x="4477" y="16283"/>
                    <a:pt x="4631" y="16076"/>
                    <a:pt x="4638" y="15815"/>
                  </a:cubicBezTo>
                  <a:cubicBezTo>
                    <a:pt x="4796" y="15507"/>
                    <a:pt x="4911" y="15188"/>
                    <a:pt x="4930" y="14835"/>
                  </a:cubicBezTo>
                  <a:cubicBezTo>
                    <a:pt x="4942" y="14669"/>
                    <a:pt x="4965" y="14504"/>
                    <a:pt x="5111" y="14389"/>
                  </a:cubicBezTo>
                  <a:cubicBezTo>
                    <a:pt x="5153" y="14485"/>
                    <a:pt x="5195" y="14577"/>
                    <a:pt x="5234" y="14673"/>
                  </a:cubicBezTo>
                  <a:cubicBezTo>
                    <a:pt x="5269" y="14827"/>
                    <a:pt x="5372" y="14911"/>
                    <a:pt x="5503" y="14984"/>
                  </a:cubicBezTo>
                  <a:lnTo>
                    <a:pt x="5653" y="15273"/>
                  </a:lnTo>
                  <a:cubicBezTo>
                    <a:pt x="5637" y="15350"/>
                    <a:pt x="5668" y="15430"/>
                    <a:pt x="5730" y="15484"/>
                  </a:cubicBezTo>
                  <a:cubicBezTo>
                    <a:pt x="5637" y="15776"/>
                    <a:pt x="5507" y="16064"/>
                    <a:pt x="5553" y="16391"/>
                  </a:cubicBezTo>
                  <a:cubicBezTo>
                    <a:pt x="5418" y="16479"/>
                    <a:pt x="5372" y="16629"/>
                    <a:pt x="5311" y="16764"/>
                  </a:cubicBezTo>
                  <a:cubicBezTo>
                    <a:pt x="5180" y="17063"/>
                    <a:pt x="5034" y="17359"/>
                    <a:pt x="4788" y="17590"/>
                  </a:cubicBezTo>
                  <a:cubicBezTo>
                    <a:pt x="4700" y="17670"/>
                    <a:pt x="4638" y="17770"/>
                    <a:pt x="4600" y="17886"/>
                  </a:cubicBezTo>
                  <a:cubicBezTo>
                    <a:pt x="4327" y="18097"/>
                    <a:pt x="4039" y="18297"/>
                    <a:pt x="3889" y="18746"/>
                  </a:cubicBezTo>
                  <a:lnTo>
                    <a:pt x="3889" y="18746"/>
                  </a:lnTo>
                  <a:cubicBezTo>
                    <a:pt x="4285" y="18535"/>
                    <a:pt x="4477" y="18243"/>
                    <a:pt x="4727" y="18020"/>
                  </a:cubicBezTo>
                  <a:lnTo>
                    <a:pt x="4938" y="17728"/>
                  </a:lnTo>
                  <a:cubicBezTo>
                    <a:pt x="5249" y="17578"/>
                    <a:pt x="5349" y="17267"/>
                    <a:pt x="5507" y="16994"/>
                  </a:cubicBezTo>
                  <a:cubicBezTo>
                    <a:pt x="5564" y="16910"/>
                    <a:pt x="5649" y="16840"/>
                    <a:pt x="5649" y="16725"/>
                  </a:cubicBezTo>
                  <a:cubicBezTo>
                    <a:pt x="5695" y="16698"/>
                    <a:pt x="5726" y="16648"/>
                    <a:pt x="5718" y="16595"/>
                  </a:cubicBezTo>
                  <a:cubicBezTo>
                    <a:pt x="5737" y="16575"/>
                    <a:pt x="5749" y="16545"/>
                    <a:pt x="5737" y="16518"/>
                  </a:cubicBezTo>
                  <a:cubicBezTo>
                    <a:pt x="5753" y="16495"/>
                    <a:pt x="5764" y="16468"/>
                    <a:pt x="5768" y="16445"/>
                  </a:cubicBezTo>
                  <a:cubicBezTo>
                    <a:pt x="5872" y="16168"/>
                    <a:pt x="5956" y="15884"/>
                    <a:pt x="5926" y="15580"/>
                  </a:cubicBezTo>
                  <a:cubicBezTo>
                    <a:pt x="5945" y="15526"/>
                    <a:pt x="5987" y="15496"/>
                    <a:pt x="6041" y="15484"/>
                  </a:cubicBezTo>
                  <a:lnTo>
                    <a:pt x="6344" y="15672"/>
                  </a:lnTo>
                  <a:cubicBezTo>
                    <a:pt x="6368" y="15695"/>
                    <a:pt x="6398" y="15715"/>
                    <a:pt x="6429" y="15726"/>
                  </a:cubicBezTo>
                  <a:cubicBezTo>
                    <a:pt x="6498" y="15853"/>
                    <a:pt x="6621" y="15922"/>
                    <a:pt x="6744" y="15995"/>
                  </a:cubicBezTo>
                  <a:cubicBezTo>
                    <a:pt x="6848" y="16118"/>
                    <a:pt x="7002" y="16141"/>
                    <a:pt x="7151" y="16180"/>
                  </a:cubicBezTo>
                  <a:cubicBezTo>
                    <a:pt x="7172" y="16192"/>
                    <a:pt x="7198" y="16201"/>
                    <a:pt x="7225" y="16201"/>
                  </a:cubicBezTo>
                  <a:cubicBezTo>
                    <a:pt x="7232" y="16201"/>
                    <a:pt x="7240" y="16200"/>
                    <a:pt x="7247" y="16199"/>
                  </a:cubicBezTo>
                  <a:cubicBezTo>
                    <a:pt x="7320" y="16322"/>
                    <a:pt x="7443" y="16349"/>
                    <a:pt x="7570" y="16387"/>
                  </a:cubicBezTo>
                  <a:lnTo>
                    <a:pt x="7709" y="16418"/>
                  </a:lnTo>
                  <a:cubicBezTo>
                    <a:pt x="7801" y="16533"/>
                    <a:pt x="7947" y="16522"/>
                    <a:pt x="8070" y="16571"/>
                  </a:cubicBezTo>
                  <a:cubicBezTo>
                    <a:pt x="8193" y="16607"/>
                    <a:pt x="8294" y="16701"/>
                    <a:pt x="8426" y="16701"/>
                  </a:cubicBezTo>
                  <a:cubicBezTo>
                    <a:pt x="8438" y="16701"/>
                    <a:pt x="8450" y="16700"/>
                    <a:pt x="8462" y="16698"/>
                  </a:cubicBezTo>
                  <a:lnTo>
                    <a:pt x="8512" y="16718"/>
                  </a:lnTo>
                  <a:lnTo>
                    <a:pt x="8558" y="16714"/>
                  </a:lnTo>
                  <a:cubicBezTo>
                    <a:pt x="8629" y="16793"/>
                    <a:pt x="8716" y="16818"/>
                    <a:pt x="8811" y="16818"/>
                  </a:cubicBezTo>
                  <a:cubicBezTo>
                    <a:pt x="8845" y="16818"/>
                    <a:pt x="8880" y="16815"/>
                    <a:pt x="8915" y="16810"/>
                  </a:cubicBezTo>
                  <a:cubicBezTo>
                    <a:pt x="9083" y="16877"/>
                    <a:pt x="9253" y="16904"/>
                    <a:pt x="9428" y="16904"/>
                  </a:cubicBezTo>
                  <a:cubicBezTo>
                    <a:pt x="9512" y="16904"/>
                    <a:pt x="9597" y="16898"/>
                    <a:pt x="9684" y="16887"/>
                  </a:cubicBezTo>
                  <a:cubicBezTo>
                    <a:pt x="9777" y="16907"/>
                    <a:pt x="9872" y="16916"/>
                    <a:pt x="9966" y="16916"/>
                  </a:cubicBezTo>
                  <a:cubicBezTo>
                    <a:pt x="10069" y="16916"/>
                    <a:pt x="10171" y="16905"/>
                    <a:pt x="10272" y="16883"/>
                  </a:cubicBezTo>
                  <a:cubicBezTo>
                    <a:pt x="10683" y="16821"/>
                    <a:pt x="11109" y="16871"/>
                    <a:pt x="11501" y="16714"/>
                  </a:cubicBezTo>
                  <a:cubicBezTo>
                    <a:pt x="11643" y="16714"/>
                    <a:pt x="11782" y="16706"/>
                    <a:pt x="11897" y="16610"/>
                  </a:cubicBezTo>
                  <a:lnTo>
                    <a:pt x="11943" y="16614"/>
                  </a:lnTo>
                  <a:lnTo>
                    <a:pt x="11989" y="16591"/>
                  </a:lnTo>
                  <a:cubicBezTo>
                    <a:pt x="12489" y="16575"/>
                    <a:pt x="12942" y="16345"/>
                    <a:pt x="13430" y="16256"/>
                  </a:cubicBezTo>
                  <a:cubicBezTo>
                    <a:pt x="13565" y="16233"/>
                    <a:pt x="13642" y="16110"/>
                    <a:pt x="13730" y="16014"/>
                  </a:cubicBezTo>
                  <a:cubicBezTo>
                    <a:pt x="13815" y="15999"/>
                    <a:pt x="13880" y="15949"/>
                    <a:pt x="13930" y="15884"/>
                  </a:cubicBezTo>
                  <a:cubicBezTo>
                    <a:pt x="14049" y="15734"/>
                    <a:pt x="13957" y="15692"/>
                    <a:pt x="13818" y="15680"/>
                  </a:cubicBezTo>
                  <a:cubicBezTo>
                    <a:pt x="13864" y="15446"/>
                    <a:pt x="14045" y="15246"/>
                    <a:pt x="13999" y="14984"/>
                  </a:cubicBezTo>
                  <a:cubicBezTo>
                    <a:pt x="14034" y="14923"/>
                    <a:pt x="14037" y="14850"/>
                    <a:pt x="14014" y="14785"/>
                  </a:cubicBezTo>
                  <a:cubicBezTo>
                    <a:pt x="14011" y="14673"/>
                    <a:pt x="14014" y="14558"/>
                    <a:pt x="13930" y="14470"/>
                  </a:cubicBezTo>
                  <a:cubicBezTo>
                    <a:pt x="13937" y="14439"/>
                    <a:pt x="13922" y="14404"/>
                    <a:pt x="13899" y="14381"/>
                  </a:cubicBezTo>
                  <a:cubicBezTo>
                    <a:pt x="13857" y="14327"/>
                    <a:pt x="13821" y="14300"/>
                    <a:pt x="13793" y="14300"/>
                  </a:cubicBezTo>
                  <a:cubicBezTo>
                    <a:pt x="13757" y="14300"/>
                    <a:pt x="13733" y="14343"/>
                    <a:pt x="13722" y="14427"/>
                  </a:cubicBezTo>
                  <a:cubicBezTo>
                    <a:pt x="13707" y="14508"/>
                    <a:pt x="13707" y="14593"/>
                    <a:pt x="13703" y="14677"/>
                  </a:cubicBezTo>
                  <a:lnTo>
                    <a:pt x="13453" y="14677"/>
                  </a:lnTo>
                  <a:cubicBezTo>
                    <a:pt x="13380" y="14606"/>
                    <a:pt x="13295" y="14593"/>
                    <a:pt x="13208" y="14593"/>
                  </a:cubicBezTo>
                  <a:cubicBezTo>
                    <a:pt x="13157" y="14593"/>
                    <a:pt x="13105" y="14597"/>
                    <a:pt x="13054" y="14597"/>
                  </a:cubicBezTo>
                  <a:cubicBezTo>
                    <a:pt x="13028" y="14597"/>
                    <a:pt x="13002" y="14596"/>
                    <a:pt x="12977" y="14593"/>
                  </a:cubicBezTo>
                  <a:cubicBezTo>
                    <a:pt x="12926" y="14586"/>
                    <a:pt x="12875" y="14584"/>
                    <a:pt x="12823" y="14584"/>
                  </a:cubicBezTo>
                  <a:cubicBezTo>
                    <a:pt x="12716" y="14584"/>
                    <a:pt x="12608" y="14593"/>
                    <a:pt x="12500" y="14593"/>
                  </a:cubicBezTo>
                  <a:cubicBezTo>
                    <a:pt x="12362" y="14593"/>
                    <a:pt x="12225" y="14577"/>
                    <a:pt x="12093" y="14504"/>
                  </a:cubicBezTo>
                  <a:cubicBezTo>
                    <a:pt x="12090" y="14483"/>
                    <a:pt x="12071" y="14469"/>
                    <a:pt x="12047" y="14469"/>
                  </a:cubicBezTo>
                  <a:cubicBezTo>
                    <a:pt x="12045" y="14469"/>
                    <a:pt x="12042" y="14469"/>
                    <a:pt x="12039" y="14470"/>
                  </a:cubicBezTo>
                  <a:lnTo>
                    <a:pt x="12035" y="14470"/>
                  </a:lnTo>
                  <a:cubicBezTo>
                    <a:pt x="11991" y="14425"/>
                    <a:pt x="11947" y="14395"/>
                    <a:pt x="11902" y="14395"/>
                  </a:cubicBezTo>
                  <a:cubicBezTo>
                    <a:pt x="11865" y="14395"/>
                    <a:pt x="11828" y="14415"/>
                    <a:pt x="11789" y="14466"/>
                  </a:cubicBezTo>
                  <a:lnTo>
                    <a:pt x="11494" y="14485"/>
                  </a:lnTo>
                  <a:lnTo>
                    <a:pt x="11317" y="14370"/>
                  </a:lnTo>
                  <a:cubicBezTo>
                    <a:pt x="11270" y="14286"/>
                    <a:pt x="11204" y="14268"/>
                    <a:pt x="11133" y="14268"/>
                  </a:cubicBezTo>
                  <a:cubicBezTo>
                    <a:pt x="11086" y="14268"/>
                    <a:pt x="11037" y="14276"/>
                    <a:pt x="10990" y="14277"/>
                  </a:cubicBezTo>
                  <a:cubicBezTo>
                    <a:pt x="10806" y="14254"/>
                    <a:pt x="10629" y="14220"/>
                    <a:pt x="10445" y="14208"/>
                  </a:cubicBezTo>
                  <a:cubicBezTo>
                    <a:pt x="10440" y="14208"/>
                    <a:pt x="10436" y="14208"/>
                    <a:pt x="10432" y="14208"/>
                  </a:cubicBezTo>
                  <a:cubicBezTo>
                    <a:pt x="10331" y="14208"/>
                    <a:pt x="10266" y="14293"/>
                    <a:pt x="10222" y="14381"/>
                  </a:cubicBezTo>
                  <a:cubicBezTo>
                    <a:pt x="10210" y="14408"/>
                    <a:pt x="10214" y="14443"/>
                    <a:pt x="10229" y="14466"/>
                  </a:cubicBezTo>
                  <a:cubicBezTo>
                    <a:pt x="10269" y="14515"/>
                    <a:pt x="10314" y="14537"/>
                    <a:pt x="10361" y="14537"/>
                  </a:cubicBezTo>
                  <a:cubicBezTo>
                    <a:pt x="10405" y="14537"/>
                    <a:pt x="10450" y="14518"/>
                    <a:pt x="10494" y="14485"/>
                  </a:cubicBezTo>
                  <a:cubicBezTo>
                    <a:pt x="10605" y="14411"/>
                    <a:pt x="10726" y="14381"/>
                    <a:pt x="10843" y="14381"/>
                  </a:cubicBezTo>
                  <a:cubicBezTo>
                    <a:pt x="10999" y="14381"/>
                    <a:pt x="11147" y="14434"/>
                    <a:pt x="11248" y="14504"/>
                  </a:cubicBezTo>
                  <a:cubicBezTo>
                    <a:pt x="11411" y="14620"/>
                    <a:pt x="11564" y="14659"/>
                    <a:pt x="11719" y="14659"/>
                  </a:cubicBezTo>
                  <a:cubicBezTo>
                    <a:pt x="11841" y="14659"/>
                    <a:pt x="11964" y="14635"/>
                    <a:pt x="12093" y="14604"/>
                  </a:cubicBezTo>
                  <a:cubicBezTo>
                    <a:pt x="12135" y="14681"/>
                    <a:pt x="12208" y="14731"/>
                    <a:pt x="12297" y="14746"/>
                  </a:cubicBezTo>
                  <a:cubicBezTo>
                    <a:pt x="12424" y="14774"/>
                    <a:pt x="12553" y="14783"/>
                    <a:pt x="12682" y="14783"/>
                  </a:cubicBezTo>
                  <a:cubicBezTo>
                    <a:pt x="12857" y="14783"/>
                    <a:pt x="13033" y="14767"/>
                    <a:pt x="13207" y="14758"/>
                  </a:cubicBezTo>
                  <a:lnTo>
                    <a:pt x="13718" y="14765"/>
                  </a:lnTo>
                  <a:lnTo>
                    <a:pt x="13722" y="14769"/>
                  </a:lnTo>
                  <a:cubicBezTo>
                    <a:pt x="13730" y="15154"/>
                    <a:pt x="13611" y="15519"/>
                    <a:pt x="13526" y="15884"/>
                  </a:cubicBezTo>
                  <a:cubicBezTo>
                    <a:pt x="13392" y="16076"/>
                    <a:pt x="13173" y="16110"/>
                    <a:pt x="12973" y="16176"/>
                  </a:cubicBezTo>
                  <a:cubicBezTo>
                    <a:pt x="12616" y="16291"/>
                    <a:pt x="12239" y="16326"/>
                    <a:pt x="11893" y="16483"/>
                  </a:cubicBezTo>
                  <a:cubicBezTo>
                    <a:pt x="11885" y="16481"/>
                    <a:pt x="11877" y="16480"/>
                    <a:pt x="11869" y="16480"/>
                  </a:cubicBezTo>
                  <a:cubicBezTo>
                    <a:pt x="11843" y="16480"/>
                    <a:pt x="11819" y="16490"/>
                    <a:pt x="11801" y="16514"/>
                  </a:cubicBezTo>
                  <a:lnTo>
                    <a:pt x="11490" y="16602"/>
                  </a:lnTo>
                  <a:cubicBezTo>
                    <a:pt x="10979" y="16671"/>
                    <a:pt x="10460" y="16629"/>
                    <a:pt x="9957" y="16775"/>
                  </a:cubicBezTo>
                  <a:lnTo>
                    <a:pt x="9799" y="16783"/>
                  </a:lnTo>
                  <a:cubicBezTo>
                    <a:pt x="9675" y="16706"/>
                    <a:pt x="9545" y="16688"/>
                    <a:pt x="9413" y="16688"/>
                  </a:cubicBezTo>
                  <a:cubicBezTo>
                    <a:pt x="9328" y="16688"/>
                    <a:pt x="9243" y="16695"/>
                    <a:pt x="9157" y="16698"/>
                  </a:cubicBezTo>
                  <a:lnTo>
                    <a:pt x="8558" y="16598"/>
                  </a:lnTo>
                  <a:lnTo>
                    <a:pt x="8458" y="16591"/>
                  </a:lnTo>
                  <a:lnTo>
                    <a:pt x="8058" y="16425"/>
                  </a:lnTo>
                  <a:cubicBezTo>
                    <a:pt x="8033" y="16380"/>
                    <a:pt x="7995" y="16368"/>
                    <a:pt x="7953" y="16368"/>
                  </a:cubicBezTo>
                  <a:cubicBezTo>
                    <a:pt x="7939" y="16368"/>
                    <a:pt x="7923" y="16370"/>
                    <a:pt x="7908" y="16372"/>
                  </a:cubicBezTo>
                  <a:cubicBezTo>
                    <a:pt x="7808" y="16283"/>
                    <a:pt x="7678" y="16268"/>
                    <a:pt x="7559" y="16233"/>
                  </a:cubicBezTo>
                  <a:cubicBezTo>
                    <a:pt x="7466" y="16160"/>
                    <a:pt x="7367" y="16114"/>
                    <a:pt x="7255" y="16095"/>
                  </a:cubicBezTo>
                  <a:cubicBezTo>
                    <a:pt x="7228" y="16076"/>
                    <a:pt x="7198" y="16064"/>
                    <a:pt x="7167" y="16060"/>
                  </a:cubicBezTo>
                  <a:cubicBezTo>
                    <a:pt x="7098" y="15941"/>
                    <a:pt x="6948" y="15964"/>
                    <a:pt x="6852" y="15891"/>
                  </a:cubicBezTo>
                  <a:lnTo>
                    <a:pt x="6456" y="15576"/>
                  </a:lnTo>
                  <a:cubicBezTo>
                    <a:pt x="6341" y="15449"/>
                    <a:pt x="6198" y="15350"/>
                    <a:pt x="6041" y="15288"/>
                  </a:cubicBezTo>
                  <a:lnTo>
                    <a:pt x="5853" y="15161"/>
                  </a:lnTo>
                  <a:lnTo>
                    <a:pt x="5637" y="14977"/>
                  </a:lnTo>
                  <a:lnTo>
                    <a:pt x="5368" y="14535"/>
                  </a:lnTo>
                  <a:cubicBezTo>
                    <a:pt x="5253" y="14212"/>
                    <a:pt x="5138" y="13886"/>
                    <a:pt x="5023" y="13563"/>
                  </a:cubicBezTo>
                  <a:cubicBezTo>
                    <a:pt x="5065" y="13382"/>
                    <a:pt x="4961" y="13221"/>
                    <a:pt x="4923" y="13055"/>
                  </a:cubicBezTo>
                  <a:cubicBezTo>
                    <a:pt x="4946" y="12852"/>
                    <a:pt x="4930" y="12652"/>
                    <a:pt x="4884" y="12452"/>
                  </a:cubicBezTo>
                  <a:cubicBezTo>
                    <a:pt x="4823" y="12191"/>
                    <a:pt x="4815" y="11914"/>
                    <a:pt x="4865" y="11653"/>
                  </a:cubicBezTo>
                  <a:cubicBezTo>
                    <a:pt x="5099" y="10558"/>
                    <a:pt x="5172" y="9432"/>
                    <a:pt x="5461" y="8352"/>
                  </a:cubicBezTo>
                  <a:cubicBezTo>
                    <a:pt x="5514" y="8241"/>
                    <a:pt x="5561" y="8129"/>
                    <a:pt x="5534" y="8006"/>
                  </a:cubicBezTo>
                  <a:lnTo>
                    <a:pt x="5553" y="7822"/>
                  </a:lnTo>
                  <a:cubicBezTo>
                    <a:pt x="5618" y="7733"/>
                    <a:pt x="5653" y="7618"/>
                    <a:pt x="5641" y="7503"/>
                  </a:cubicBezTo>
                  <a:cubicBezTo>
                    <a:pt x="5660" y="7491"/>
                    <a:pt x="5672" y="7468"/>
                    <a:pt x="5660" y="7449"/>
                  </a:cubicBezTo>
                  <a:cubicBezTo>
                    <a:pt x="5660" y="7445"/>
                    <a:pt x="5657" y="7445"/>
                    <a:pt x="5657" y="7438"/>
                  </a:cubicBezTo>
                  <a:cubicBezTo>
                    <a:pt x="5707" y="7411"/>
                    <a:pt x="5730" y="7357"/>
                    <a:pt x="5726" y="7299"/>
                  </a:cubicBezTo>
                  <a:cubicBezTo>
                    <a:pt x="5749" y="7280"/>
                    <a:pt x="5764" y="7245"/>
                    <a:pt x="5753" y="7215"/>
                  </a:cubicBezTo>
                  <a:cubicBezTo>
                    <a:pt x="5795" y="7195"/>
                    <a:pt x="5826" y="7146"/>
                    <a:pt x="5822" y="7099"/>
                  </a:cubicBezTo>
                  <a:cubicBezTo>
                    <a:pt x="6033" y="6608"/>
                    <a:pt x="6271" y="6127"/>
                    <a:pt x="6498" y="5643"/>
                  </a:cubicBezTo>
                  <a:cubicBezTo>
                    <a:pt x="7021" y="4517"/>
                    <a:pt x="7839" y="3641"/>
                    <a:pt x="8712" y="2803"/>
                  </a:cubicBezTo>
                  <a:cubicBezTo>
                    <a:pt x="9184" y="2346"/>
                    <a:pt x="9734" y="1977"/>
                    <a:pt x="10337" y="1712"/>
                  </a:cubicBezTo>
                  <a:cubicBezTo>
                    <a:pt x="10667" y="1570"/>
                    <a:pt x="11036" y="1493"/>
                    <a:pt x="11321" y="1239"/>
                  </a:cubicBezTo>
                  <a:lnTo>
                    <a:pt x="11363" y="1247"/>
                  </a:lnTo>
                  <a:lnTo>
                    <a:pt x="11394" y="1213"/>
                  </a:lnTo>
                  <a:cubicBezTo>
                    <a:pt x="11413" y="1222"/>
                    <a:pt x="11429" y="1226"/>
                    <a:pt x="11444" y="1226"/>
                  </a:cubicBezTo>
                  <a:cubicBezTo>
                    <a:pt x="11482" y="1226"/>
                    <a:pt x="11507" y="1196"/>
                    <a:pt x="11520" y="1151"/>
                  </a:cubicBezTo>
                  <a:lnTo>
                    <a:pt x="11690" y="1128"/>
                  </a:lnTo>
                  <a:cubicBezTo>
                    <a:pt x="11705" y="1130"/>
                    <a:pt x="11720" y="1130"/>
                    <a:pt x="11735" y="1130"/>
                  </a:cubicBezTo>
                  <a:cubicBezTo>
                    <a:pt x="11893" y="1130"/>
                    <a:pt x="12035" y="1045"/>
                    <a:pt x="12189" y="1017"/>
                  </a:cubicBezTo>
                  <a:cubicBezTo>
                    <a:pt x="12262" y="978"/>
                    <a:pt x="12354" y="997"/>
                    <a:pt x="12404" y="924"/>
                  </a:cubicBezTo>
                  <a:lnTo>
                    <a:pt x="12412" y="924"/>
                  </a:lnTo>
                  <a:cubicBezTo>
                    <a:pt x="12454" y="924"/>
                    <a:pt x="12493" y="924"/>
                    <a:pt x="12535" y="917"/>
                  </a:cubicBezTo>
                  <a:cubicBezTo>
                    <a:pt x="12577" y="905"/>
                    <a:pt x="12616" y="894"/>
                    <a:pt x="12654" y="874"/>
                  </a:cubicBezTo>
                  <a:cubicBezTo>
                    <a:pt x="12712" y="847"/>
                    <a:pt x="12765" y="821"/>
                    <a:pt x="12819" y="790"/>
                  </a:cubicBezTo>
                  <a:cubicBezTo>
                    <a:pt x="12858" y="771"/>
                    <a:pt x="12892" y="751"/>
                    <a:pt x="12923" y="728"/>
                  </a:cubicBezTo>
                  <a:cubicBezTo>
                    <a:pt x="12958" y="709"/>
                    <a:pt x="12996" y="690"/>
                    <a:pt x="13031" y="671"/>
                  </a:cubicBezTo>
                  <a:cubicBezTo>
                    <a:pt x="13065" y="652"/>
                    <a:pt x="13096" y="636"/>
                    <a:pt x="13131" y="628"/>
                  </a:cubicBezTo>
                  <a:cubicBezTo>
                    <a:pt x="13284" y="628"/>
                    <a:pt x="13438" y="625"/>
                    <a:pt x="13553" y="494"/>
                  </a:cubicBezTo>
                  <a:cubicBezTo>
                    <a:pt x="13584" y="479"/>
                    <a:pt x="13607" y="463"/>
                    <a:pt x="13630" y="444"/>
                  </a:cubicBezTo>
                  <a:cubicBezTo>
                    <a:pt x="13642" y="417"/>
                    <a:pt x="13645" y="383"/>
                    <a:pt x="13642" y="356"/>
                  </a:cubicBezTo>
                  <a:lnTo>
                    <a:pt x="13645" y="356"/>
                  </a:lnTo>
                  <a:lnTo>
                    <a:pt x="13680" y="359"/>
                  </a:lnTo>
                  <a:lnTo>
                    <a:pt x="13707" y="344"/>
                  </a:lnTo>
                  <a:cubicBezTo>
                    <a:pt x="13726" y="346"/>
                    <a:pt x="13745" y="348"/>
                    <a:pt x="13763" y="348"/>
                  </a:cubicBezTo>
                  <a:cubicBezTo>
                    <a:pt x="13835" y="348"/>
                    <a:pt x="13894" y="323"/>
                    <a:pt x="13907" y="225"/>
                  </a:cubicBezTo>
                  <a:lnTo>
                    <a:pt x="13914" y="137"/>
                  </a:lnTo>
                  <a:close/>
                  <a:moveTo>
                    <a:pt x="3635" y="20099"/>
                  </a:moveTo>
                  <a:lnTo>
                    <a:pt x="3635" y="20149"/>
                  </a:lnTo>
                  <a:cubicBezTo>
                    <a:pt x="3632" y="20134"/>
                    <a:pt x="3620" y="20118"/>
                    <a:pt x="3608" y="20107"/>
                  </a:cubicBezTo>
                  <a:lnTo>
                    <a:pt x="3635" y="20099"/>
                  </a:lnTo>
                  <a:close/>
                  <a:moveTo>
                    <a:pt x="14122" y="1"/>
                  </a:moveTo>
                  <a:cubicBezTo>
                    <a:pt x="14047" y="1"/>
                    <a:pt x="13978" y="30"/>
                    <a:pt x="13922" y="133"/>
                  </a:cubicBezTo>
                  <a:lnTo>
                    <a:pt x="13519" y="137"/>
                  </a:lnTo>
                  <a:lnTo>
                    <a:pt x="13476" y="217"/>
                  </a:lnTo>
                  <a:cubicBezTo>
                    <a:pt x="13449" y="210"/>
                    <a:pt x="13419" y="198"/>
                    <a:pt x="13392" y="194"/>
                  </a:cubicBezTo>
                  <a:cubicBezTo>
                    <a:pt x="13351" y="194"/>
                    <a:pt x="13309" y="188"/>
                    <a:pt x="13269" y="188"/>
                  </a:cubicBezTo>
                  <a:cubicBezTo>
                    <a:pt x="13217" y="188"/>
                    <a:pt x="13168" y="198"/>
                    <a:pt x="13127" y="248"/>
                  </a:cubicBezTo>
                  <a:cubicBezTo>
                    <a:pt x="13065" y="294"/>
                    <a:pt x="12973" y="275"/>
                    <a:pt x="12919" y="340"/>
                  </a:cubicBezTo>
                  <a:lnTo>
                    <a:pt x="12896" y="363"/>
                  </a:lnTo>
                  <a:lnTo>
                    <a:pt x="12862" y="352"/>
                  </a:lnTo>
                  <a:cubicBezTo>
                    <a:pt x="12809" y="385"/>
                    <a:pt x="12749" y="389"/>
                    <a:pt x="12689" y="389"/>
                  </a:cubicBezTo>
                  <a:cubicBezTo>
                    <a:pt x="12673" y="389"/>
                    <a:pt x="12656" y="388"/>
                    <a:pt x="12640" y="388"/>
                  </a:cubicBezTo>
                  <a:cubicBezTo>
                    <a:pt x="12563" y="388"/>
                    <a:pt x="12487" y="394"/>
                    <a:pt x="12423" y="459"/>
                  </a:cubicBezTo>
                  <a:lnTo>
                    <a:pt x="12431" y="459"/>
                  </a:lnTo>
                  <a:lnTo>
                    <a:pt x="12385" y="482"/>
                  </a:lnTo>
                  <a:lnTo>
                    <a:pt x="12385" y="517"/>
                  </a:lnTo>
                  <a:cubicBezTo>
                    <a:pt x="12373" y="509"/>
                    <a:pt x="12360" y="505"/>
                    <a:pt x="12348" y="505"/>
                  </a:cubicBezTo>
                  <a:cubicBezTo>
                    <a:pt x="12337" y="505"/>
                    <a:pt x="12327" y="508"/>
                    <a:pt x="12316" y="513"/>
                  </a:cubicBezTo>
                  <a:cubicBezTo>
                    <a:pt x="12297" y="525"/>
                    <a:pt x="12270" y="540"/>
                    <a:pt x="12251" y="555"/>
                  </a:cubicBezTo>
                  <a:cubicBezTo>
                    <a:pt x="12243" y="552"/>
                    <a:pt x="12228" y="552"/>
                    <a:pt x="12212" y="544"/>
                  </a:cubicBezTo>
                  <a:cubicBezTo>
                    <a:pt x="12208" y="555"/>
                    <a:pt x="12204" y="571"/>
                    <a:pt x="12201" y="579"/>
                  </a:cubicBezTo>
                  <a:lnTo>
                    <a:pt x="12170" y="594"/>
                  </a:lnTo>
                  <a:cubicBezTo>
                    <a:pt x="12135" y="602"/>
                    <a:pt x="12105" y="617"/>
                    <a:pt x="12074" y="640"/>
                  </a:cubicBezTo>
                  <a:cubicBezTo>
                    <a:pt x="12074" y="640"/>
                    <a:pt x="12070" y="640"/>
                    <a:pt x="12070" y="648"/>
                  </a:cubicBezTo>
                  <a:cubicBezTo>
                    <a:pt x="12051" y="640"/>
                    <a:pt x="12032" y="640"/>
                    <a:pt x="12016" y="636"/>
                  </a:cubicBezTo>
                  <a:cubicBezTo>
                    <a:pt x="12004" y="655"/>
                    <a:pt x="11980" y="669"/>
                    <a:pt x="11958" y="669"/>
                  </a:cubicBezTo>
                  <a:cubicBezTo>
                    <a:pt x="11953" y="669"/>
                    <a:pt x="11948" y="668"/>
                    <a:pt x="11943" y="667"/>
                  </a:cubicBezTo>
                  <a:cubicBezTo>
                    <a:pt x="11932" y="667"/>
                    <a:pt x="11916" y="671"/>
                    <a:pt x="11905" y="678"/>
                  </a:cubicBezTo>
                  <a:cubicBezTo>
                    <a:pt x="11901" y="686"/>
                    <a:pt x="11897" y="694"/>
                    <a:pt x="11897" y="705"/>
                  </a:cubicBezTo>
                  <a:cubicBezTo>
                    <a:pt x="11866" y="709"/>
                    <a:pt x="11839" y="717"/>
                    <a:pt x="11816" y="736"/>
                  </a:cubicBezTo>
                  <a:lnTo>
                    <a:pt x="11789" y="767"/>
                  </a:lnTo>
                  <a:lnTo>
                    <a:pt x="11751" y="763"/>
                  </a:lnTo>
                  <a:cubicBezTo>
                    <a:pt x="11670" y="790"/>
                    <a:pt x="11578" y="790"/>
                    <a:pt x="11509" y="847"/>
                  </a:cubicBezTo>
                  <a:lnTo>
                    <a:pt x="11482" y="878"/>
                  </a:lnTo>
                  <a:lnTo>
                    <a:pt x="11451" y="867"/>
                  </a:lnTo>
                  <a:cubicBezTo>
                    <a:pt x="11405" y="886"/>
                    <a:pt x="11394" y="909"/>
                    <a:pt x="11405" y="944"/>
                  </a:cubicBezTo>
                  <a:lnTo>
                    <a:pt x="11401" y="944"/>
                  </a:lnTo>
                  <a:lnTo>
                    <a:pt x="11205" y="955"/>
                  </a:lnTo>
                  <a:lnTo>
                    <a:pt x="11148" y="1043"/>
                  </a:lnTo>
                  <a:lnTo>
                    <a:pt x="11117" y="1043"/>
                  </a:lnTo>
                  <a:lnTo>
                    <a:pt x="10906" y="1059"/>
                  </a:lnTo>
                  <a:lnTo>
                    <a:pt x="10848" y="1147"/>
                  </a:lnTo>
                  <a:lnTo>
                    <a:pt x="10702" y="1151"/>
                  </a:lnTo>
                  <a:cubicBezTo>
                    <a:pt x="10552" y="1266"/>
                    <a:pt x="10379" y="1312"/>
                    <a:pt x="10202" y="1362"/>
                  </a:cubicBezTo>
                  <a:cubicBezTo>
                    <a:pt x="10152" y="1435"/>
                    <a:pt x="10076" y="1447"/>
                    <a:pt x="9995" y="1455"/>
                  </a:cubicBezTo>
                  <a:cubicBezTo>
                    <a:pt x="9953" y="1520"/>
                    <a:pt x="9880" y="1558"/>
                    <a:pt x="9799" y="1562"/>
                  </a:cubicBezTo>
                  <a:cubicBezTo>
                    <a:pt x="9657" y="1708"/>
                    <a:pt x="9476" y="1789"/>
                    <a:pt x="9299" y="1870"/>
                  </a:cubicBezTo>
                  <a:cubicBezTo>
                    <a:pt x="9292" y="1923"/>
                    <a:pt x="9253" y="1966"/>
                    <a:pt x="9196" y="1977"/>
                  </a:cubicBezTo>
                  <a:cubicBezTo>
                    <a:pt x="9030" y="2158"/>
                    <a:pt x="8811" y="2269"/>
                    <a:pt x="8600" y="2388"/>
                  </a:cubicBezTo>
                  <a:cubicBezTo>
                    <a:pt x="8300" y="2819"/>
                    <a:pt x="7851" y="3126"/>
                    <a:pt x="7574" y="3572"/>
                  </a:cubicBezTo>
                  <a:lnTo>
                    <a:pt x="7370" y="3587"/>
                  </a:lnTo>
                  <a:lnTo>
                    <a:pt x="7267" y="3676"/>
                  </a:lnTo>
                  <a:lnTo>
                    <a:pt x="7151" y="3864"/>
                  </a:lnTo>
                  <a:cubicBezTo>
                    <a:pt x="7094" y="3864"/>
                    <a:pt x="7044" y="3914"/>
                    <a:pt x="7051" y="3972"/>
                  </a:cubicBezTo>
                  <a:cubicBezTo>
                    <a:pt x="7025" y="3979"/>
                    <a:pt x="7002" y="3991"/>
                    <a:pt x="6978" y="3991"/>
                  </a:cubicBezTo>
                  <a:lnTo>
                    <a:pt x="6955" y="4271"/>
                  </a:lnTo>
                  <a:cubicBezTo>
                    <a:pt x="6621" y="4782"/>
                    <a:pt x="6379" y="5347"/>
                    <a:pt x="5976" y="5808"/>
                  </a:cubicBezTo>
                  <a:cubicBezTo>
                    <a:pt x="5968" y="5970"/>
                    <a:pt x="5887" y="6112"/>
                    <a:pt x="5764" y="6204"/>
                  </a:cubicBezTo>
                  <a:cubicBezTo>
                    <a:pt x="5764" y="6285"/>
                    <a:pt x="5753" y="6365"/>
                    <a:pt x="5672" y="6415"/>
                  </a:cubicBezTo>
                  <a:cubicBezTo>
                    <a:pt x="5710" y="6569"/>
                    <a:pt x="5649" y="6719"/>
                    <a:pt x="5634" y="6865"/>
                  </a:cubicBezTo>
                  <a:cubicBezTo>
                    <a:pt x="5557" y="6919"/>
                    <a:pt x="5534" y="7003"/>
                    <a:pt x="5534" y="7092"/>
                  </a:cubicBezTo>
                  <a:lnTo>
                    <a:pt x="5380" y="7230"/>
                  </a:lnTo>
                  <a:lnTo>
                    <a:pt x="5334" y="7910"/>
                  </a:lnTo>
                  <a:cubicBezTo>
                    <a:pt x="5238" y="8064"/>
                    <a:pt x="5288" y="8248"/>
                    <a:pt x="5238" y="8414"/>
                  </a:cubicBezTo>
                  <a:cubicBezTo>
                    <a:pt x="5219" y="8429"/>
                    <a:pt x="5192" y="8437"/>
                    <a:pt x="5169" y="8437"/>
                  </a:cubicBezTo>
                  <a:cubicBezTo>
                    <a:pt x="5153" y="8544"/>
                    <a:pt x="5157" y="8660"/>
                    <a:pt x="5065" y="8740"/>
                  </a:cubicBezTo>
                  <a:cubicBezTo>
                    <a:pt x="5046" y="9051"/>
                    <a:pt x="5042" y="9370"/>
                    <a:pt x="4861" y="9647"/>
                  </a:cubicBezTo>
                  <a:cubicBezTo>
                    <a:pt x="4807" y="10077"/>
                    <a:pt x="4715" y="10496"/>
                    <a:pt x="4734" y="10934"/>
                  </a:cubicBezTo>
                  <a:cubicBezTo>
                    <a:pt x="4711" y="10950"/>
                    <a:pt x="4688" y="10961"/>
                    <a:pt x="4658" y="10965"/>
                  </a:cubicBezTo>
                  <a:cubicBezTo>
                    <a:pt x="4642" y="11069"/>
                    <a:pt x="4673" y="11196"/>
                    <a:pt x="4565" y="11273"/>
                  </a:cubicBezTo>
                  <a:cubicBezTo>
                    <a:pt x="4585" y="11576"/>
                    <a:pt x="4335" y="11837"/>
                    <a:pt x="4427" y="12156"/>
                  </a:cubicBezTo>
                  <a:cubicBezTo>
                    <a:pt x="4422" y="12156"/>
                    <a:pt x="4418" y="12155"/>
                    <a:pt x="4413" y="12155"/>
                  </a:cubicBezTo>
                  <a:cubicBezTo>
                    <a:pt x="4390" y="12155"/>
                    <a:pt x="4366" y="12163"/>
                    <a:pt x="4350" y="12176"/>
                  </a:cubicBezTo>
                  <a:lnTo>
                    <a:pt x="4350" y="12164"/>
                  </a:lnTo>
                  <a:cubicBezTo>
                    <a:pt x="4254" y="12260"/>
                    <a:pt x="4312" y="12402"/>
                    <a:pt x="4254" y="12510"/>
                  </a:cubicBezTo>
                  <a:lnTo>
                    <a:pt x="4269" y="12541"/>
                  </a:lnTo>
                  <a:lnTo>
                    <a:pt x="4246" y="12564"/>
                  </a:lnTo>
                  <a:cubicBezTo>
                    <a:pt x="4143" y="12644"/>
                    <a:pt x="4231" y="12790"/>
                    <a:pt x="4143" y="12871"/>
                  </a:cubicBezTo>
                  <a:cubicBezTo>
                    <a:pt x="4008" y="13059"/>
                    <a:pt x="4162" y="13294"/>
                    <a:pt x="4043" y="13482"/>
                  </a:cubicBezTo>
                  <a:lnTo>
                    <a:pt x="4043" y="13478"/>
                  </a:lnTo>
                  <a:lnTo>
                    <a:pt x="4043" y="13478"/>
                  </a:lnTo>
                  <a:cubicBezTo>
                    <a:pt x="3908" y="13663"/>
                    <a:pt x="4054" y="13901"/>
                    <a:pt x="3947" y="14093"/>
                  </a:cubicBezTo>
                  <a:cubicBezTo>
                    <a:pt x="3835" y="14174"/>
                    <a:pt x="3920" y="14316"/>
                    <a:pt x="3843" y="14408"/>
                  </a:cubicBezTo>
                  <a:cubicBezTo>
                    <a:pt x="3862" y="14427"/>
                    <a:pt x="3854" y="14458"/>
                    <a:pt x="3835" y="14477"/>
                  </a:cubicBezTo>
                  <a:cubicBezTo>
                    <a:pt x="3835" y="14477"/>
                    <a:pt x="3831" y="14481"/>
                    <a:pt x="3828" y="14481"/>
                  </a:cubicBezTo>
                  <a:cubicBezTo>
                    <a:pt x="3747" y="14600"/>
                    <a:pt x="3785" y="14731"/>
                    <a:pt x="3789" y="14854"/>
                  </a:cubicBezTo>
                  <a:cubicBezTo>
                    <a:pt x="3804" y="14862"/>
                    <a:pt x="3824" y="14862"/>
                    <a:pt x="3835" y="14862"/>
                  </a:cubicBezTo>
                  <a:cubicBezTo>
                    <a:pt x="3831" y="14865"/>
                    <a:pt x="3828" y="14869"/>
                    <a:pt x="3824" y="14881"/>
                  </a:cubicBezTo>
                  <a:cubicBezTo>
                    <a:pt x="3797" y="14892"/>
                    <a:pt x="3774" y="14900"/>
                    <a:pt x="3751" y="14900"/>
                  </a:cubicBezTo>
                  <a:cubicBezTo>
                    <a:pt x="3559" y="15557"/>
                    <a:pt x="3466" y="16249"/>
                    <a:pt x="3055" y="16825"/>
                  </a:cubicBezTo>
                  <a:cubicBezTo>
                    <a:pt x="3017" y="16975"/>
                    <a:pt x="2963" y="17117"/>
                    <a:pt x="2832" y="17213"/>
                  </a:cubicBezTo>
                  <a:cubicBezTo>
                    <a:pt x="2828" y="17294"/>
                    <a:pt x="2817" y="17378"/>
                    <a:pt x="2729" y="17417"/>
                  </a:cubicBezTo>
                  <a:cubicBezTo>
                    <a:pt x="2729" y="17467"/>
                    <a:pt x="2694" y="17517"/>
                    <a:pt x="2640" y="17532"/>
                  </a:cubicBezTo>
                  <a:cubicBezTo>
                    <a:pt x="2625" y="17609"/>
                    <a:pt x="2606" y="17686"/>
                    <a:pt x="2525" y="17724"/>
                  </a:cubicBezTo>
                  <a:cubicBezTo>
                    <a:pt x="2529" y="17774"/>
                    <a:pt x="2490" y="17824"/>
                    <a:pt x="2440" y="17840"/>
                  </a:cubicBezTo>
                  <a:cubicBezTo>
                    <a:pt x="2287" y="18055"/>
                    <a:pt x="2141" y="18274"/>
                    <a:pt x="1925" y="18439"/>
                  </a:cubicBezTo>
                  <a:cubicBezTo>
                    <a:pt x="1925" y="18493"/>
                    <a:pt x="1887" y="18539"/>
                    <a:pt x="1833" y="18550"/>
                  </a:cubicBezTo>
                  <a:cubicBezTo>
                    <a:pt x="1676" y="18693"/>
                    <a:pt x="1530" y="18866"/>
                    <a:pt x="1326" y="18946"/>
                  </a:cubicBezTo>
                  <a:cubicBezTo>
                    <a:pt x="1326" y="19000"/>
                    <a:pt x="1280" y="19050"/>
                    <a:pt x="1230" y="19054"/>
                  </a:cubicBezTo>
                  <a:cubicBezTo>
                    <a:pt x="1069" y="19254"/>
                    <a:pt x="853" y="19369"/>
                    <a:pt x="619" y="19457"/>
                  </a:cubicBezTo>
                  <a:cubicBezTo>
                    <a:pt x="492" y="19657"/>
                    <a:pt x="238" y="19646"/>
                    <a:pt x="77" y="19780"/>
                  </a:cubicBezTo>
                  <a:cubicBezTo>
                    <a:pt x="23" y="19822"/>
                    <a:pt x="0" y="19888"/>
                    <a:pt x="8" y="19957"/>
                  </a:cubicBezTo>
                  <a:cubicBezTo>
                    <a:pt x="21" y="20036"/>
                    <a:pt x="77" y="20042"/>
                    <a:pt x="131" y="20042"/>
                  </a:cubicBezTo>
                  <a:cubicBezTo>
                    <a:pt x="140" y="20042"/>
                    <a:pt x="149" y="20041"/>
                    <a:pt x="158" y="20041"/>
                  </a:cubicBezTo>
                  <a:cubicBezTo>
                    <a:pt x="373" y="20041"/>
                    <a:pt x="584" y="20034"/>
                    <a:pt x="800" y="20030"/>
                  </a:cubicBezTo>
                  <a:lnTo>
                    <a:pt x="1826" y="20030"/>
                  </a:lnTo>
                  <a:lnTo>
                    <a:pt x="1972" y="20053"/>
                  </a:lnTo>
                  <a:cubicBezTo>
                    <a:pt x="1987" y="20080"/>
                    <a:pt x="2002" y="20111"/>
                    <a:pt x="2018" y="20134"/>
                  </a:cubicBezTo>
                  <a:lnTo>
                    <a:pt x="3017" y="20153"/>
                  </a:lnTo>
                  <a:cubicBezTo>
                    <a:pt x="3017" y="20157"/>
                    <a:pt x="3017" y="20157"/>
                    <a:pt x="3021" y="20164"/>
                  </a:cubicBezTo>
                  <a:lnTo>
                    <a:pt x="3028" y="20122"/>
                  </a:lnTo>
                  <a:lnTo>
                    <a:pt x="3055" y="20130"/>
                  </a:lnTo>
                  <a:cubicBezTo>
                    <a:pt x="3044" y="20141"/>
                    <a:pt x="3036" y="20153"/>
                    <a:pt x="3024" y="20168"/>
                  </a:cubicBezTo>
                  <a:cubicBezTo>
                    <a:pt x="3036" y="20187"/>
                    <a:pt x="3044" y="20210"/>
                    <a:pt x="3047" y="20230"/>
                  </a:cubicBezTo>
                  <a:lnTo>
                    <a:pt x="3528" y="20260"/>
                  </a:lnTo>
                  <a:lnTo>
                    <a:pt x="3651" y="20226"/>
                  </a:lnTo>
                  <a:lnTo>
                    <a:pt x="3655" y="20226"/>
                  </a:lnTo>
                  <a:cubicBezTo>
                    <a:pt x="3757" y="20263"/>
                    <a:pt x="3863" y="20272"/>
                    <a:pt x="3969" y="20272"/>
                  </a:cubicBezTo>
                  <a:cubicBezTo>
                    <a:pt x="4072" y="20272"/>
                    <a:pt x="4177" y="20263"/>
                    <a:pt x="4280" y="20263"/>
                  </a:cubicBezTo>
                  <a:cubicBezTo>
                    <a:pt x="4403" y="20263"/>
                    <a:pt x="4525" y="20275"/>
                    <a:pt x="4642" y="20330"/>
                  </a:cubicBezTo>
                  <a:lnTo>
                    <a:pt x="5430" y="20330"/>
                  </a:lnTo>
                  <a:cubicBezTo>
                    <a:pt x="5441" y="20307"/>
                    <a:pt x="5438" y="20283"/>
                    <a:pt x="5418" y="20268"/>
                  </a:cubicBezTo>
                  <a:cubicBezTo>
                    <a:pt x="5681" y="20264"/>
                    <a:pt x="5944" y="20245"/>
                    <a:pt x="6205" y="20245"/>
                  </a:cubicBezTo>
                  <a:cubicBezTo>
                    <a:pt x="6460" y="20245"/>
                    <a:pt x="6713" y="20263"/>
                    <a:pt x="6963" y="20333"/>
                  </a:cubicBezTo>
                  <a:cubicBezTo>
                    <a:pt x="7559" y="20345"/>
                    <a:pt x="8150" y="20341"/>
                    <a:pt x="8746" y="20364"/>
                  </a:cubicBezTo>
                  <a:cubicBezTo>
                    <a:pt x="8774" y="20366"/>
                    <a:pt x="8802" y="20367"/>
                    <a:pt x="8830" y="20367"/>
                  </a:cubicBezTo>
                  <a:cubicBezTo>
                    <a:pt x="9051" y="20367"/>
                    <a:pt x="9266" y="20313"/>
                    <a:pt x="9461" y="20214"/>
                  </a:cubicBezTo>
                  <a:cubicBezTo>
                    <a:pt x="9553" y="20134"/>
                    <a:pt x="9638" y="20045"/>
                    <a:pt x="9764" y="20014"/>
                  </a:cubicBezTo>
                  <a:lnTo>
                    <a:pt x="9918" y="19865"/>
                  </a:lnTo>
                  <a:lnTo>
                    <a:pt x="10187" y="19838"/>
                  </a:lnTo>
                  <a:cubicBezTo>
                    <a:pt x="10233" y="19769"/>
                    <a:pt x="10306" y="19734"/>
                    <a:pt x="10387" y="19734"/>
                  </a:cubicBezTo>
                  <a:cubicBezTo>
                    <a:pt x="10425" y="19665"/>
                    <a:pt x="10498" y="19619"/>
                    <a:pt x="10579" y="19619"/>
                  </a:cubicBezTo>
                  <a:cubicBezTo>
                    <a:pt x="10729" y="19515"/>
                    <a:pt x="10898" y="19442"/>
                    <a:pt x="11079" y="19407"/>
                  </a:cubicBezTo>
                  <a:cubicBezTo>
                    <a:pt x="11228" y="19292"/>
                    <a:pt x="11417" y="19269"/>
                    <a:pt x="11586" y="19211"/>
                  </a:cubicBezTo>
                  <a:cubicBezTo>
                    <a:pt x="11628" y="19131"/>
                    <a:pt x="11701" y="19115"/>
                    <a:pt x="11782" y="19100"/>
                  </a:cubicBezTo>
                  <a:cubicBezTo>
                    <a:pt x="11916" y="18939"/>
                    <a:pt x="12124" y="18904"/>
                    <a:pt x="12289" y="18808"/>
                  </a:cubicBezTo>
                  <a:cubicBezTo>
                    <a:pt x="12297" y="18785"/>
                    <a:pt x="12301" y="18762"/>
                    <a:pt x="12304" y="18743"/>
                  </a:cubicBezTo>
                  <a:lnTo>
                    <a:pt x="12489" y="18700"/>
                  </a:lnTo>
                  <a:cubicBezTo>
                    <a:pt x="12493" y="18650"/>
                    <a:pt x="12539" y="18604"/>
                    <a:pt x="12593" y="18604"/>
                  </a:cubicBezTo>
                  <a:cubicBezTo>
                    <a:pt x="12635" y="18524"/>
                    <a:pt x="12712" y="18508"/>
                    <a:pt x="12796" y="18504"/>
                  </a:cubicBezTo>
                  <a:lnTo>
                    <a:pt x="13104" y="18212"/>
                  </a:lnTo>
                  <a:cubicBezTo>
                    <a:pt x="13096" y="18155"/>
                    <a:pt x="13142" y="18109"/>
                    <a:pt x="13192" y="18101"/>
                  </a:cubicBezTo>
                  <a:lnTo>
                    <a:pt x="13707" y="17605"/>
                  </a:lnTo>
                  <a:cubicBezTo>
                    <a:pt x="13707" y="17555"/>
                    <a:pt x="13742" y="17505"/>
                    <a:pt x="13795" y="17490"/>
                  </a:cubicBezTo>
                  <a:cubicBezTo>
                    <a:pt x="13861" y="17425"/>
                    <a:pt x="13930" y="17355"/>
                    <a:pt x="13999" y="17290"/>
                  </a:cubicBezTo>
                  <a:cubicBezTo>
                    <a:pt x="14007" y="17236"/>
                    <a:pt x="14045" y="17198"/>
                    <a:pt x="14095" y="17190"/>
                  </a:cubicBezTo>
                  <a:cubicBezTo>
                    <a:pt x="14191" y="16963"/>
                    <a:pt x="14314" y="16752"/>
                    <a:pt x="14510" y="16595"/>
                  </a:cubicBezTo>
                  <a:lnTo>
                    <a:pt x="15206" y="15373"/>
                  </a:lnTo>
                  <a:cubicBezTo>
                    <a:pt x="15209" y="15292"/>
                    <a:pt x="15240" y="15219"/>
                    <a:pt x="15321" y="15184"/>
                  </a:cubicBezTo>
                  <a:cubicBezTo>
                    <a:pt x="15321" y="15104"/>
                    <a:pt x="15355" y="15031"/>
                    <a:pt x="15421" y="14984"/>
                  </a:cubicBezTo>
                  <a:cubicBezTo>
                    <a:pt x="15417" y="14896"/>
                    <a:pt x="15432" y="14819"/>
                    <a:pt x="15509" y="14773"/>
                  </a:cubicBezTo>
                  <a:cubicBezTo>
                    <a:pt x="15517" y="14685"/>
                    <a:pt x="15532" y="14596"/>
                    <a:pt x="15544" y="14508"/>
                  </a:cubicBezTo>
                  <a:lnTo>
                    <a:pt x="15544" y="14500"/>
                  </a:lnTo>
                  <a:lnTo>
                    <a:pt x="15567" y="14523"/>
                  </a:lnTo>
                  <a:cubicBezTo>
                    <a:pt x="15897" y="14366"/>
                    <a:pt x="15709" y="14020"/>
                    <a:pt x="15836" y="13789"/>
                  </a:cubicBezTo>
                  <a:cubicBezTo>
                    <a:pt x="15959" y="13590"/>
                    <a:pt x="15843" y="13367"/>
                    <a:pt x="15920" y="13163"/>
                  </a:cubicBezTo>
                  <a:lnTo>
                    <a:pt x="15920" y="13163"/>
                  </a:lnTo>
                  <a:lnTo>
                    <a:pt x="15916" y="13175"/>
                  </a:lnTo>
                  <a:cubicBezTo>
                    <a:pt x="16104" y="12678"/>
                    <a:pt x="15903" y="12154"/>
                    <a:pt x="16026" y="11654"/>
                  </a:cubicBezTo>
                  <a:lnTo>
                    <a:pt x="16026" y="11654"/>
                  </a:lnTo>
                  <a:cubicBezTo>
                    <a:pt x="16165" y="11397"/>
                    <a:pt x="16070" y="11110"/>
                    <a:pt x="16120" y="10850"/>
                  </a:cubicBezTo>
                  <a:cubicBezTo>
                    <a:pt x="16101" y="10823"/>
                    <a:pt x="16105" y="10785"/>
                    <a:pt x="16128" y="10761"/>
                  </a:cubicBezTo>
                  <a:lnTo>
                    <a:pt x="16132" y="10758"/>
                  </a:lnTo>
                  <a:cubicBezTo>
                    <a:pt x="16216" y="9832"/>
                    <a:pt x="16278" y="8902"/>
                    <a:pt x="16524" y="8006"/>
                  </a:cubicBezTo>
                  <a:lnTo>
                    <a:pt x="16524" y="8006"/>
                  </a:lnTo>
                  <a:lnTo>
                    <a:pt x="16512" y="8014"/>
                  </a:lnTo>
                  <a:cubicBezTo>
                    <a:pt x="16700" y="7630"/>
                    <a:pt x="16662" y="7192"/>
                    <a:pt x="16831" y="6804"/>
                  </a:cubicBezTo>
                  <a:cubicBezTo>
                    <a:pt x="16989" y="6669"/>
                    <a:pt x="16819" y="6454"/>
                    <a:pt x="16950" y="6316"/>
                  </a:cubicBezTo>
                  <a:lnTo>
                    <a:pt x="16950" y="6308"/>
                  </a:lnTo>
                  <a:cubicBezTo>
                    <a:pt x="17008" y="6258"/>
                    <a:pt x="16989" y="6166"/>
                    <a:pt x="17050" y="6112"/>
                  </a:cubicBezTo>
                  <a:lnTo>
                    <a:pt x="17050" y="6108"/>
                  </a:lnTo>
                  <a:cubicBezTo>
                    <a:pt x="17107" y="6051"/>
                    <a:pt x="17093" y="5961"/>
                    <a:pt x="17140" y="5899"/>
                  </a:cubicBezTo>
                  <a:lnTo>
                    <a:pt x="17140" y="5899"/>
                  </a:lnTo>
                  <a:cubicBezTo>
                    <a:pt x="17241" y="5826"/>
                    <a:pt x="17158" y="5681"/>
                    <a:pt x="17246" y="5605"/>
                  </a:cubicBezTo>
                  <a:cubicBezTo>
                    <a:pt x="17311" y="5551"/>
                    <a:pt x="17292" y="5459"/>
                    <a:pt x="17350" y="5405"/>
                  </a:cubicBezTo>
                  <a:lnTo>
                    <a:pt x="17350" y="5401"/>
                  </a:lnTo>
                  <a:cubicBezTo>
                    <a:pt x="17492" y="5205"/>
                    <a:pt x="17646" y="5017"/>
                    <a:pt x="17734" y="4782"/>
                  </a:cubicBezTo>
                  <a:cubicBezTo>
                    <a:pt x="17838" y="4705"/>
                    <a:pt x="17888" y="4594"/>
                    <a:pt x="17938" y="4483"/>
                  </a:cubicBezTo>
                  <a:cubicBezTo>
                    <a:pt x="18015" y="4452"/>
                    <a:pt x="17991" y="4348"/>
                    <a:pt x="18053" y="4302"/>
                  </a:cubicBezTo>
                  <a:lnTo>
                    <a:pt x="18064" y="4290"/>
                  </a:lnTo>
                  <a:cubicBezTo>
                    <a:pt x="18099" y="4260"/>
                    <a:pt x="18126" y="4225"/>
                    <a:pt x="18149" y="4187"/>
                  </a:cubicBezTo>
                  <a:cubicBezTo>
                    <a:pt x="18387" y="3883"/>
                    <a:pt x="18675" y="3633"/>
                    <a:pt x="18948" y="3368"/>
                  </a:cubicBezTo>
                  <a:cubicBezTo>
                    <a:pt x="18975" y="3357"/>
                    <a:pt x="18994" y="3330"/>
                    <a:pt x="19002" y="3303"/>
                  </a:cubicBezTo>
                  <a:cubicBezTo>
                    <a:pt x="19005" y="3304"/>
                    <a:pt x="19008" y="3304"/>
                    <a:pt x="19010" y="3304"/>
                  </a:cubicBezTo>
                  <a:cubicBezTo>
                    <a:pt x="19025" y="3304"/>
                    <a:pt x="19035" y="3294"/>
                    <a:pt x="19048" y="3268"/>
                  </a:cubicBezTo>
                  <a:cubicBezTo>
                    <a:pt x="19102" y="3261"/>
                    <a:pt x="19140" y="3215"/>
                    <a:pt x="19148" y="3168"/>
                  </a:cubicBezTo>
                  <a:cubicBezTo>
                    <a:pt x="19202" y="3157"/>
                    <a:pt x="19240" y="3115"/>
                    <a:pt x="19244" y="3061"/>
                  </a:cubicBezTo>
                  <a:lnTo>
                    <a:pt x="19252" y="3061"/>
                  </a:lnTo>
                  <a:cubicBezTo>
                    <a:pt x="19367" y="3003"/>
                    <a:pt x="19390" y="2869"/>
                    <a:pt x="19471" y="2784"/>
                  </a:cubicBezTo>
                  <a:lnTo>
                    <a:pt x="19475" y="2780"/>
                  </a:lnTo>
                  <a:cubicBezTo>
                    <a:pt x="19509" y="2750"/>
                    <a:pt x="19544" y="2715"/>
                    <a:pt x="19571" y="2677"/>
                  </a:cubicBezTo>
                  <a:cubicBezTo>
                    <a:pt x="19617" y="2654"/>
                    <a:pt x="19648" y="2615"/>
                    <a:pt x="19667" y="2573"/>
                  </a:cubicBezTo>
                  <a:cubicBezTo>
                    <a:pt x="19759" y="2538"/>
                    <a:pt x="19832" y="2473"/>
                    <a:pt x="19874" y="2385"/>
                  </a:cubicBezTo>
                  <a:lnTo>
                    <a:pt x="19878" y="2381"/>
                  </a:lnTo>
                  <a:cubicBezTo>
                    <a:pt x="19970" y="2304"/>
                    <a:pt x="20101" y="2273"/>
                    <a:pt x="20163" y="2166"/>
                  </a:cubicBezTo>
                  <a:cubicBezTo>
                    <a:pt x="20282" y="2135"/>
                    <a:pt x="20378" y="2054"/>
                    <a:pt x="20474" y="1985"/>
                  </a:cubicBezTo>
                  <a:lnTo>
                    <a:pt x="20485" y="1981"/>
                  </a:lnTo>
                  <a:cubicBezTo>
                    <a:pt x="20539" y="1923"/>
                    <a:pt x="20628" y="1946"/>
                    <a:pt x="20677" y="1885"/>
                  </a:cubicBezTo>
                  <a:lnTo>
                    <a:pt x="20685" y="1881"/>
                  </a:lnTo>
                  <a:cubicBezTo>
                    <a:pt x="20827" y="1789"/>
                    <a:pt x="20973" y="1743"/>
                    <a:pt x="20931" y="1547"/>
                  </a:cubicBezTo>
                  <a:cubicBezTo>
                    <a:pt x="20893" y="1362"/>
                    <a:pt x="20743" y="1416"/>
                    <a:pt x="20620" y="1397"/>
                  </a:cubicBezTo>
                  <a:cubicBezTo>
                    <a:pt x="20585" y="1392"/>
                    <a:pt x="20550" y="1390"/>
                    <a:pt x="20514" y="1390"/>
                  </a:cubicBezTo>
                  <a:cubicBezTo>
                    <a:pt x="20460" y="1390"/>
                    <a:pt x="20406" y="1394"/>
                    <a:pt x="20352" y="1394"/>
                  </a:cubicBezTo>
                  <a:cubicBezTo>
                    <a:pt x="20279" y="1394"/>
                    <a:pt x="20208" y="1388"/>
                    <a:pt x="20140" y="1359"/>
                  </a:cubicBezTo>
                  <a:lnTo>
                    <a:pt x="20116" y="1362"/>
                  </a:lnTo>
                  <a:lnTo>
                    <a:pt x="20001" y="1393"/>
                  </a:lnTo>
                  <a:lnTo>
                    <a:pt x="20001" y="1385"/>
                  </a:lnTo>
                  <a:lnTo>
                    <a:pt x="19963" y="1362"/>
                  </a:lnTo>
                  <a:lnTo>
                    <a:pt x="19771" y="1336"/>
                  </a:lnTo>
                  <a:cubicBezTo>
                    <a:pt x="19563" y="1251"/>
                    <a:pt x="19348" y="1193"/>
                    <a:pt x="19125" y="1155"/>
                  </a:cubicBezTo>
                  <a:lnTo>
                    <a:pt x="18956" y="1132"/>
                  </a:lnTo>
                  <a:cubicBezTo>
                    <a:pt x="18860" y="1067"/>
                    <a:pt x="18733" y="1116"/>
                    <a:pt x="18637" y="1055"/>
                  </a:cubicBezTo>
                  <a:cubicBezTo>
                    <a:pt x="18627" y="1065"/>
                    <a:pt x="18615" y="1069"/>
                    <a:pt x="18602" y="1069"/>
                  </a:cubicBezTo>
                  <a:cubicBezTo>
                    <a:pt x="18590" y="1069"/>
                    <a:pt x="18577" y="1065"/>
                    <a:pt x="18568" y="1055"/>
                  </a:cubicBezTo>
                  <a:cubicBezTo>
                    <a:pt x="18564" y="1051"/>
                    <a:pt x="18560" y="1047"/>
                    <a:pt x="18560" y="1036"/>
                  </a:cubicBezTo>
                  <a:cubicBezTo>
                    <a:pt x="18506" y="999"/>
                    <a:pt x="18451" y="991"/>
                    <a:pt x="18394" y="991"/>
                  </a:cubicBezTo>
                  <a:cubicBezTo>
                    <a:pt x="18344" y="991"/>
                    <a:pt x="18293" y="998"/>
                    <a:pt x="18243" y="998"/>
                  </a:cubicBezTo>
                  <a:cubicBezTo>
                    <a:pt x="18237" y="998"/>
                    <a:pt x="18231" y="998"/>
                    <a:pt x="18226" y="997"/>
                  </a:cubicBezTo>
                  <a:cubicBezTo>
                    <a:pt x="18207" y="1009"/>
                    <a:pt x="18195" y="1017"/>
                    <a:pt x="18180" y="1028"/>
                  </a:cubicBezTo>
                  <a:lnTo>
                    <a:pt x="18184" y="1013"/>
                  </a:lnTo>
                  <a:lnTo>
                    <a:pt x="18176" y="1009"/>
                  </a:lnTo>
                  <a:cubicBezTo>
                    <a:pt x="18180" y="982"/>
                    <a:pt x="18168" y="959"/>
                    <a:pt x="18161" y="940"/>
                  </a:cubicBezTo>
                  <a:lnTo>
                    <a:pt x="18061" y="955"/>
                  </a:lnTo>
                  <a:cubicBezTo>
                    <a:pt x="18047" y="938"/>
                    <a:pt x="18024" y="928"/>
                    <a:pt x="18000" y="928"/>
                  </a:cubicBezTo>
                  <a:cubicBezTo>
                    <a:pt x="17991" y="928"/>
                    <a:pt x="17982" y="929"/>
                    <a:pt x="17972" y="932"/>
                  </a:cubicBezTo>
                  <a:cubicBezTo>
                    <a:pt x="17957" y="913"/>
                    <a:pt x="17945" y="886"/>
                    <a:pt x="17938" y="863"/>
                  </a:cubicBezTo>
                  <a:lnTo>
                    <a:pt x="17646" y="840"/>
                  </a:lnTo>
                  <a:lnTo>
                    <a:pt x="17626" y="821"/>
                  </a:lnTo>
                  <a:lnTo>
                    <a:pt x="17603" y="828"/>
                  </a:lnTo>
                  <a:cubicBezTo>
                    <a:pt x="17588" y="801"/>
                    <a:pt x="17573" y="771"/>
                    <a:pt x="17550" y="748"/>
                  </a:cubicBezTo>
                  <a:lnTo>
                    <a:pt x="17350" y="748"/>
                  </a:lnTo>
                  <a:lnTo>
                    <a:pt x="17242" y="655"/>
                  </a:lnTo>
                  <a:lnTo>
                    <a:pt x="17008" y="640"/>
                  </a:lnTo>
                  <a:cubicBezTo>
                    <a:pt x="16932" y="567"/>
                    <a:pt x="16826" y="529"/>
                    <a:pt x="16721" y="529"/>
                  </a:cubicBezTo>
                  <a:cubicBezTo>
                    <a:pt x="16688" y="529"/>
                    <a:pt x="16655" y="533"/>
                    <a:pt x="16623" y="540"/>
                  </a:cubicBezTo>
                  <a:cubicBezTo>
                    <a:pt x="16615" y="532"/>
                    <a:pt x="16603" y="525"/>
                    <a:pt x="16592" y="525"/>
                  </a:cubicBezTo>
                  <a:cubicBezTo>
                    <a:pt x="16588" y="525"/>
                    <a:pt x="16584" y="526"/>
                    <a:pt x="16581" y="529"/>
                  </a:cubicBezTo>
                  <a:lnTo>
                    <a:pt x="16574" y="532"/>
                  </a:lnTo>
                  <a:cubicBezTo>
                    <a:pt x="16566" y="502"/>
                    <a:pt x="16550" y="479"/>
                    <a:pt x="16543" y="456"/>
                  </a:cubicBezTo>
                  <a:lnTo>
                    <a:pt x="16166" y="413"/>
                  </a:lnTo>
                  <a:cubicBezTo>
                    <a:pt x="16166" y="386"/>
                    <a:pt x="16159" y="363"/>
                    <a:pt x="16147" y="344"/>
                  </a:cubicBezTo>
                  <a:cubicBezTo>
                    <a:pt x="16120" y="348"/>
                    <a:pt x="16093" y="352"/>
                    <a:pt x="16070" y="367"/>
                  </a:cubicBezTo>
                  <a:lnTo>
                    <a:pt x="15843" y="321"/>
                  </a:lnTo>
                  <a:cubicBezTo>
                    <a:pt x="15843" y="294"/>
                    <a:pt x="15840" y="275"/>
                    <a:pt x="15832" y="252"/>
                  </a:cubicBezTo>
                  <a:lnTo>
                    <a:pt x="15659" y="256"/>
                  </a:lnTo>
                  <a:cubicBezTo>
                    <a:pt x="15588" y="223"/>
                    <a:pt x="15508" y="204"/>
                    <a:pt x="15429" y="204"/>
                  </a:cubicBezTo>
                  <a:cubicBezTo>
                    <a:pt x="15406" y="204"/>
                    <a:pt x="15382" y="206"/>
                    <a:pt x="15359" y="210"/>
                  </a:cubicBezTo>
                  <a:cubicBezTo>
                    <a:pt x="15352" y="190"/>
                    <a:pt x="15340" y="167"/>
                    <a:pt x="15332" y="140"/>
                  </a:cubicBezTo>
                  <a:cubicBezTo>
                    <a:pt x="15319" y="148"/>
                    <a:pt x="15305" y="151"/>
                    <a:pt x="15291" y="151"/>
                  </a:cubicBezTo>
                  <a:cubicBezTo>
                    <a:pt x="15270" y="151"/>
                    <a:pt x="15250" y="143"/>
                    <a:pt x="15236" y="129"/>
                  </a:cubicBezTo>
                  <a:lnTo>
                    <a:pt x="15148" y="156"/>
                  </a:lnTo>
                  <a:lnTo>
                    <a:pt x="14952" y="121"/>
                  </a:lnTo>
                  <a:lnTo>
                    <a:pt x="14940" y="121"/>
                  </a:lnTo>
                  <a:cubicBezTo>
                    <a:pt x="14940" y="94"/>
                    <a:pt x="14933" y="64"/>
                    <a:pt x="14910" y="52"/>
                  </a:cubicBezTo>
                  <a:lnTo>
                    <a:pt x="14729" y="33"/>
                  </a:lnTo>
                  <a:lnTo>
                    <a:pt x="14433" y="52"/>
                  </a:lnTo>
                  <a:cubicBezTo>
                    <a:pt x="14431" y="52"/>
                    <a:pt x="14429" y="52"/>
                    <a:pt x="14427" y="52"/>
                  </a:cubicBezTo>
                  <a:cubicBezTo>
                    <a:pt x="14329" y="52"/>
                    <a:pt x="14221" y="1"/>
                    <a:pt x="14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43"/>
            <p:cNvSpPr/>
            <p:nvPr/>
          </p:nvSpPr>
          <p:spPr>
            <a:xfrm>
              <a:off x="3936270" y="2693013"/>
              <a:ext cx="197908" cy="214813"/>
            </a:xfrm>
            <a:custGeom>
              <a:avLst/>
              <a:gdLst/>
              <a:ahLst/>
              <a:cxnLst/>
              <a:rect l="l" t="t" r="r" b="b"/>
              <a:pathLst>
                <a:path w="6380" h="6925" extrusionOk="0">
                  <a:moveTo>
                    <a:pt x="6180" y="0"/>
                  </a:moveTo>
                  <a:cubicBezTo>
                    <a:pt x="6149" y="35"/>
                    <a:pt x="6114" y="70"/>
                    <a:pt x="6076" y="93"/>
                  </a:cubicBezTo>
                  <a:lnTo>
                    <a:pt x="6068" y="104"/>
                  </a:lnTo>
                  <a:cubicBezTo>
                    <a:pt x="6045" y="127"/>
                    <a:pt x="6034" y="166"/>
                    <a:pt x="6049" y="200"/>
                  </a:cubicBezTo>
                  <a:cubicBezTo>
                    <a:pt x="6034" y="204"/>
                    <a:pt x="6018" y="212"/>
                    <a:pt x="6007" y="220"/>
                  </a:cubicBezTo>
                  <a:cubicBezTo>
                    <a:pt x="5999" y="204"/>
                    <a:pt x="5995" y="193"/>
                    <a:pt x="5987" y="181"/>
                  </a:cubicBezTo>
                  <a:cubicBezTo>
                    <a:pt x="5972" y="176"/>
                    <a:pt x="5957" y="172"/>
                    <a:pt x="5943" y="172"/>
                  </a:cubicBezTo>
                  <a:cubicBezTo>
                    <a:pt x="5917" y="172"/>
                    <a:pt x="5895" y="182"/>
                    <a:pt x="5880" y="204"/>
                  </a:cubicBezTo>
                  <a:cubicBezTo>
                    <a:pt x="5859" y="216"/>
                    <a:pt x="5834" y="221"/>
                    <a:pt x="5808" y="221"/>
                  </a:cubicBezTo>
                  <a:cubicBezTo>
                    <a:pt x="5800" y="221"/>
                    <a:pt x="5792" y="220"/>
                    <a:pt x="5784" y="220"/>
                  </a:cubicBezTo>
                  <a:cubicBezTo>
                    <a:pt x="5749" y="243"/>
                    <a:pt x="5711" y="262"/>
                    <a:pt x="5672" y="269"/>
                  </a:cubicBezTo>
                  <a:lnTo>
                    <a:pt x="5496" y="323"/>
                  </a:lnTo>
                  <a:cubicBezTo>
                    <a:pt x="5449" y="335"/>
                    <a:pt x="5400" y="362"/>
                    <a:pt x="5373" y="404"/>
                  </a:cubicBezTo>
                  <a:lnTo>
                    <a:pt x="5277" y="519"/>
                  </a:lnTo>
                  <a:cubicBezTo>
                    <a:pt x="5096" y="608"/>
                    <a:pt x="4935" y="708"/>
                    <a:pt x="4862" y="904"/>
                  </a:cubicBezTo>
                  <a:cubicBezTo>
                    <a:pt x="4831" y="899"/>
                    <a:pt x="4802" y="896"/>
                    <a:pt x="4773" y="896"/>
                  </a:cubicBezTo>
                  <a:cubicBezTo>
                    <a:pt x="4689" y="896"/>
                    <a:pt x="4613" y="923"/>
                    <a:pt x="4558" y="1015"/>
                  </a:cubicBezTo>
                  <a:cubicBezTo>
                    <a:pt x="4324" y="1096"/>
                    <a:pt x="4097" y="1184"/>
                    <a:pt x="3939" y="1392"/>
                  </a:cubicBezTo>
                  <a:cubicBezTo>
                    <a:pt x="3551" y="1476"/>
                    <a:pt x="3290" y="1749"/>
                    <a:pt x="3021" y="2010"/>
                  </a:cubicBezTo>
                  <a:cubicBezTo>
                    <a:pt x="2702" y="2210"/>
                    <a:pt x="2383" y="2421"/>
                    <a:pt x="2129" y="2717"/>
                  </a:cubicBezTo>
                  <a:cubicBezTo>
                    <a:pt x="1884" y="2913"/>
                    <a:pt x="1576" y="3036"/>
                    <a:pt x="1407" y="3321"/>
                  </a:cubicBezTo>
                  <a:cubicBezTo>
                    <a:pt x="1330" y="3378"/>
                    <a:pt x="1249" y="3428"/>
                    <a:pt x="1226" y="3528"/>
                  </a:cubicBezTo>
                  <a:cubicBezTo>
                    <a:pt x="1146" y="3574"/>
                    <a:pt x="1134" y="3651"/>
                    <a:pt x="1130" y="3736"/>
                  </a:cubicBezTo>
                  <a:cubicBezTo>
                    <a:pt x="1111" y="3743"/>
                    <a:pt x="1100" y="3766"/>
                    <a:pt x="1111" y="3785"/>
                  </a:cubicBezTo>
                  <a:lnTo>
                    <a:pt x="938" y="3935"/>
                  </a:lnTo>
                  <a:cubicBezTo>
                    <a:pt x="919" y="3935"/>
                    <a:pt x="904" y="3955"/>
                    <a:pt x="904" y="3974"/>
                  </a:cubicBezTo>
                  <a:cubicBezTo>
                    <a:pt x="904" y="3978"/>
                    <a:pt x="904" y="3985"/>
                    <a:pt x="907" y="3985"/>
                  </a:cubicBezTo>
                  <a:cubicBezTo>
                    <a:pt x="846" y="4051"/>
                    <a:pt x="811" y="4131"/>
                    <a:pt x="804" y="4224"/>
                  </a:cubicBezTo>
                  <a:cubicBezTo>
                    <a:pt x="754" y="4243"/>
                    <a:pt x="727" y="4285"/>
                    <a:pt x="727" y="4339"/>
                  </a:cubicBezTo>
                  <a:lnTo>
                    <a:pt x="723" y="4343"/>
                  </a:lnTo>
                  <a:cubicBezTo>
                    <a:pt x="304" y="5065"/>
                    <a:pt x="223" y="5887"/>
                    <a:pt x="24" y="6667"/>
                  </a:cubicBezTo>
                  <a:cubicBezTo>
                    <a:pt x="1" y="6794"/>
                    <a:pt x="43" y="6886"/>
                    <a:pt x="193" y="6925"/>
                  </a:cubicBezTo>
                  <a:cubicBezTo>
                    <a:pt x="427" y="6187"/>
                    <a:pt x="539" y="5438"/>
                    <a:pt x="823" y="4738"/>
                  </a:cubicBezTo>
                  <a:cubicBezTo>
                    <a:pt x="842" y="4715"/>
                    <a:pt x="846" y="4685"/>
                    <a:pt x="842" y="4662"/>
                  </a:cubicBezTo>
                  <a:cubicBezTo>
                    <a:pt x="888" y="4642"/>
                    <a:pt x="919" y="4589"/>
                    <a:pt x="907" y="4535"/>
                  </a:cubicBezTo>
                  <a:cubicBezTo>
                    <a:pt x="934" y="4523"/>
                    <a:pt x="946" y="4493"/>
                    <a:pt x="938" y="4466"/>
                  </a:cubicBezTo>
                  <a:cubicBezTo>
                    <a:pt x="984" y="4439"/>
                    <a:pt x="1019" y="4393"/>
                    <a:pt x="1015" y="4335"/>
                  </a:cubicBezTo>
                  <a:cubicBezTo>
                    <a:pt x="1038" y="4316"/>
                    <a:pt x="1042" y="4285"/>
                    <a:pt x="1034" y="4262"/>
                  </a:cubicBezTo>
                  <a:cubicBezTo>
                    <a:pt x="1054" y="4220"/>
                    <a:pt x="1073" y="4181"/>
                    <a:pt x="1092" y="4143"/>
                  </a:cubicBezTo>
                  <a:lnTo>
                    <a:pt x="1230" y="3951"/>
                  </a:lnTo>
                  <a:cubicBezTo>
                    <a:pt x="1249" y="3908"/>
                    <a:pt x="1276" y="3870"/>
                    <a:pt x="1311" y="3835"/>
                  </a:cubicBezTo>
                  <a:lnTo>
                    <a:pt x="1745" y="3344"/>
                  </a:lnTo>
                  <a:lnTo>
                    <a:pt x="2145" y="2975"/>
                  </a:lnTo>
                  <a:cubicBezTo>
                    <a:pt x="2548" y="2660"/>
                    <a:pt x="2986" y="2383"/>
                    <a:pt x="3344" y="2002"/>
                  </a:cubicBezTo>
                  <a:lnTo>
                    <a:pt x="4058" y="1518"/>
                  </a:lnTo>
                  <a:cubicBezTo>
                    <a:pt x="4277" y="1403"/>
                    <a:pt x="4500" y="1303"/>
                    <a:pt x="4673" y="1123"/>
                  </a:cubicBezTo>
                  <a:cubicBezTo>
                    <a:pt x="4676" y="1123"/>
                    <a:pt x="4680" y="1123"/>
                    <a:pt x="4683" y="1123"/>
                  </a:cubicBezTo>
                  <a:cubicBezTo>
                    <a:pt x="4710" y="1123"/>
                    <a:pt x="4734" y="1109"/>
                    <a:pt x="4758" y="1092"/>
                  </a:cubicBezTo>
                  <a:cubicBezTo>
                    <a:pt x="4808" y="1092"/>
                    <a:pt x="4846" y="1053"/>
                    <a:pt x="4854" y="1000"/>
                  </a:cubicBezTo>
                  <a:lnTo>
                    <a:pt x="4858" y="1000"/>
                  </a:lnTo>
                  <a:cubicBezTo>
                    <a:pt x="5115" y="953"/>
                    <a:pt x="5280" y="761"/>
                    <a:pt x="5473" y="611"/>
                  </a:cubicBezTo>
                  <a:cubicBezTo>
                    <a:pt x="5499" y="611"/>
                    <a:pt x="5530" y="608"/>
                    <a:pt x="5557" y="604"/>
                  </a:cubicBezTo>
                  <a:cubicBezTo>
                    <a:pt x="5603" y="577"/>
                    <a:pt x="5634" y="546"/>
                    <a:pt x="5665" y="500"/>
                  </a:cubicBezTo>
                  <a:cubicBezTo>
                    <a:pt x="5726" y="454"/>
                    <a:pt x="5807" y="458"/>
                    <a:pt x="5876" y="431"/>
                  </a:cubicBezTo>
                  <a:lnTo>
                    <a:pt x="5891" y="419"/>
                  </a:lnTo>
                  <a:cubicBezTo>
                    <a:pt x="5914" y="373"/>
                    <a:pt x="5968" y="354"/>
                    <a:pt x="5995" y="308"/>
                  </a:cubicBezTo>
                  <a:lnTo>
                    <a:pt x="6110" y="296"/>
                  </a:lnTo>
                  <a:cubicBezTo>
                    <a:pt x="6114" y="300"/>
                    <a:pt x="6114" y="304"/>
                    <a:pt x="6122" y="304"/>
                  </a:cubicBezTo>
                  <a:lnTo>
                    <a:pt x="6180" y="327"/>
                  </a:lnTo>
                  <a:cubicBezTo>
                    <a:pt x="6206" y="319"/>
                    <a:pt x="6241" y="308"/>
                    <a:pt x="6276" y="300"/>
                  </a:cubicBezTo>
                  <a:cubicBezTo>
                    <a:pt x="6345" y="250"/>
                    <a:pt x="6318" y="154"/>
                    <a:pt x="6379" y="104"/>
                  </a:cubicBezTo>
                  <a:cubicBezTo>
                    <a:pt x="6337" y="20"/>
                    <a:pt x="6260" y="8"/>
                    <a:pt x="6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43"/>
            <p:cNvSpPr/>
            <p:nvPr/>
          </p:nvSpPr>
          <p:spPr>
            <a:xfrm>
              <a:off x="4013045" y="2991673"/>
              <a:ext cx="102645" cy="26646"/>
            </a:xfrm>
            <a:custGeom>
              <a:avLst/>
              <a:gdLst/>
              <a:ahLst/>
              <a:cxnLst/>
              <a:rect l="l" t="t" r="r" b="b"/>
              <a:pathLst>
                <a:path w="3309" h="859" extrusionOk="0">
                  <a:moveTo>
                    <a:pt x="737" y="1"/>
                  </a:moveTo>
                  <a:cubicBezTo>
                    <a:pt x="499" y="1"/>
                    <a:pt x="256" y="30"/>
                    <a:pt x="0" y="125"/>
                  </a:cubicBezTo>
                  <a:cubicBezTo>
                    <a:pt x="149" y="170"/>
                    <a:pt x="286" y="182"/>
                    <a:pt x="416" y="182"/>
                  </a:cubicBezTo>
                  <a:cubicBezTo>
                    <a:pt x="552" y="182"/>
                    <a:pt x="680" y="169"/>
                    <a:pt x="807" y="167"/>
                  </a:cubicBezTo>
                  <a:cubicBezTo>
                    <a:pt x="852" y="167"/>
                    <a:pt x="893" y="167"/>
                    <a:pt x="931" y="167"/>
                  </a:cubicBezTo>
                  <a:cubicBezTo>
                    <a:pt x="1349" y="167"/>
                    <a:pt x="1352" y="206"/>
                    <a:pt x="1380" y="721"/>
                  </a:cubicBezTo>
                  <a:cubicBezTo>
                    <a:pt x="1387" y="767"/>
                    <a:pt x="1407" y="817"/>
                    <a:pt x="1426" y="859"/>
                  </a:cubicBezTo>
                  <a:cubicBezTo>
                    <a:pt x="1595" y="590"/>
                    <a:pt x="1899" y="748"/>
                    <a:pt x="2102" y="602"/>
                  </a:cubicBezTo>
                  <a:cubicBezTo>
                    <a:pt x="2139" y="602"/>
                    <a:pt x="2195" y="587"/>
                    <a:pt x="2226" y="587"/>
                  </a:cubicBezTo>
                  <a:cubicBezTo>
                    <a:pt x="2237" y="587"/>
                    <a:pt x="2245" y="589"/>
                    <a:pt x="2248" y="594"/>
                  </a:cubicBezTo>
                  <a:cubicBezTo>
                    <a:pt x="2327" y="732"/>
                    <a:pt x="2419" y="782"/>
                    <a:pt x="2519" y="782"/>
                  </a:cubicBezTo>
                  <a:cubicBezTo>
                    <a:pt x="2608" y="782"/>
                    <a:pt x="2704" y="742"/>
                    <a:pt x="2805" y="690"/>
                  </a:cubicBezTo>
                  <a:cubicBezTo>
                    <a:pt x="2863" y="663"/>
                    <a:pt x="2936" y="667"/>
                    <a:pt x="3001" y="652"/>
                  </a:cubicBezTo>
                  <a:lnTo>
                    <a:pt x="3167" y="678"/>
                  </a:lnTo>
                  <a:cubicBezTo>
                    <a:pt x="3187" y="712"/>
                    <a:pt x="3206" y="751"/>
                    <a:pt x="3249" y="751"/>
                  </a:cubicBezTo>
                  <a:cubicBezTo>
                    <a:pt x="3255" y="751"/>
                    <a:pt x="3263" y="750"/>
                    <a:pt x="3270" y="748"/>
                  </a:cubicBezTo>
                  <a:cubicBezTo>
                    <a:pt x="3305" y="740"/>
                    <a:pt x="3309" y="705"/>
                    <a:pt x="3282" y="671"/>
                  </a:cubicBezTo>
                  <a:cubicBezTo>
                    <a:pt x="3267" y="609"/>
                    <a:pt x="3213" y="555"/>
                    <a:pt x="3151" y="552"/>
                  </a:cubicBezTo>
                  <a:cubicBezTo>
                    <a:pt x="3085" y="492"/>
                    <a:pt x="3019" y="461"/>
                    <a:pt x="2952" y="461"/>
                  </a:cubicBezTo>
                  <a:cubicBezTo>
                    <a:pt x="2886" y="461"/>
                    <a:pt x="2820" y="491"/>
                    <a:pt x="2755" y="552"/>
                  </a:cubicBezTo>
                  <a:cubicBezTo>
                    <a:pt x="2748" y="552"/>
                    <a:pt x="2741" y="553"/>
                    <a:pt x="2734" y="553"/>
                  </a:cubicBezTo>
                  <a:cubicBezTo>
                    <a:pt x="2575" y="553"/>
                    <a:pt x="2433" y="405"/>
                    <a:pt x="2272" y="405"/>
                  </a:cubicBezTo>
                  <a:cubicBezTo>
                    <a:pt x="2215" y="405"/>
                    <a:pt x="2157" y="423"/>
                    <a:pt x="2095" y="471"/>
                  </a:cubicBezTo>
                  <a:cubicBezTo>
                    <a:pt x="2011" y="472"/>
                    <a:pt x="1920" y="491"/>
                    <a:pt x="1838" y="491"/>
                  </a:cubicBezTo>
                  <a:cubicBezTo>
                    <a:pt x="1708" y="491"/>
                    <a:pt x="1600" y="444"/>
                    <a:pt x="1583" y="206"/>
                  </a:cubicBezTo>
                  <a:cubicBezTo>
                    <a:pt x="1580" y="106"/>
                    <a:pt x="1449" y="52"/>
                    <a:pt x="1349" y="44"/>
                  </a:cubicBezTo>
                  <a:cubicBezTo>
                    <a:pt x="1146" y="23"/>
                    <a:pt x="943" y="1"/>
                    <a:pt x="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43"/>
            <p:cNvSpPr/>
            <p:nvPr/>
          </p:nvSpPr>
          <p:spPr>
            <a:xfrm>
              <a:off x="4006375" y="2792556"/>
              <a:ext cx="27205" cy="35611"/>
            </a:xfrm>
            <a:custGeom>
              <a:avLst/>
              <a:gdLst/>
              <a:ahLst/>
              <a:cxnLst/>
              <a:rect l="l" t="t" r="r" b="b"/>
              <a:pathLst>
                <a:path w="877" h="1148" extrusionOk="0">
                  <a:moveTo>
                    <a:pt x="539" y="0"/>
                  </a:moveTo>
                  <a:cubicBezTo>
                    <a:pt x="473" y="0"/>
                    <a:pt x="414" y="23"/>
                    <a:pt x="373" y="112"/>
                  </a:cubicBezTo>
                  <a:cubicBezTo>
                    <a:pt x="211" y="277"/>
                    <a:pt x="404" y="546"/>
                    <a:pt x="238" y="669"/>
                  </a:cubicBezTo>
                  <a:cubicBezTo>
                    <a:pt x="0" y="861"/>
                    <a:pt x="204" y="1038"/>
                    <a:pt x="281" y="1103"/>
                  </a:cubicBezTo>
                  <a:cubicBezTo>
                    <a:pt x="319" y="1135"/>
                    <a:pt x="352" y="1148"/>
                    <a:pt x="382" y="1148"/>
                  </a:cubicBezTo>
                  <a:cubicBezTo>
                    <a:pt x="484" y="1148"/>
                    <a:pt x="539" y="989"/>
                    <a:pt x="607" y="915"/>
                  </a:cubicBezTo>
                  <a:cubicBezTo>
                    <a:pt x="684" y="834"/>
                    <a:pt x="738" y="722"/>
                    <a:pt x="799" y="626"/>
                  </a:cubicBezTo>
                  <a:cubicBezTo>
                    <a:pt x="876" y="396"/>
                    <a:pt x="626" y="300"/>
                    <a:pt x="580" y="115"/>
                  </a:cubicBezTo>
                  <a:lnTo>
                    <a:pt x="600" y="115"/>
                  </a:lnTo>
                  <a:cubicBezTo>
                    <a:pt x="642" y="108"/>
                    <a:pt x="676" y="69"/>
                    <a:pt x="680" y="19"/>
                  </a:cubicBezTo>
                  <a:cubicBezTo>
                    <a:pt x="633" y="11"/>
                    <a:pt x="584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43"/>
            <p:cNvSpPr/>
            <p:nvPr/>
          </p:nvSpPr>
          <p:spPr>
            <a:xfrm>
              <a:off x="3890144" y="2945484"/>
              <a:ext cx="48888" cy="117349"/>
            </a:xfrm>
            <a:custGeom>
              <a:avLst/>
              <a:gdLst/>
              <a:ahLst/>
              <a:cxnLst/>
              <a:rect l="l" t="t" r="r" b="b"/>
              <a:pathLst>
                <a:path w="1576" h="3783" extrusionOk="0">
                  <a:moveTo>
                    <a:pt x="1576" y="0"/>
                  </a:moveTo>
                  <a:lnTo>
                    <a:pt x="1576" y="0"/>
                  </a:lnTo>
                  <a:cubicBezTo>
                    <a:pt x="1123" y="192"/>
                    <a:pt x="915" y="484"/>
                    <a:pt x="773" y="834"/>
                  </a:cubicBezTo>
                  <a:cubicBezTo>
                    <a:pt x="658" y="907"/>
                    <a:pt x="581" y="1003"/>
                    <a:pt x="600" y="1149"/>
                  </a:cubicBezTo>
                  <a:cubicBezTo>
                    <a:pt x="531" y="1191"/>
                    <a:pt x="500" y="1272"/>
                    <a:pt x="508" y="1349"/>
                  </a:cubicBezTo>
                  <a:cubicBezTo>
                    <a:pt x="250" y="1775"/>
                    <a:pt x="196" y="2263"/>
                    <a:pt x="77" y="2732"/>
                  </a:cubicBezTo>
                  <a:cubicBezTo>
                    <a:pt x="1" y="2901"/>
                    <a:pt x="12" y="3082"/>
                    <a:pt x="1" y="3263"/>
                  </a:cubicBezTo>
                  <a:cubicBezTo>
                    <a:pt x="1" y="3397"/>
                    <a:pt x="4" y="3532"/>
                    <a:pt x="4" y="3658"/>
                  </a:cubicBezTo>
                  <a:cubicBezTo>
                    <a:pt x="40" y="3709"/>
                    <a:pt x="60" y="3783"/>
                    <a:pt x="124" y="3783"/>
                  </a:cubicBezTo>
                  <a:cubicBezTo>
                    <a:pt x="143" y="3783"/>
                    <a:pt x="165" y="3777"/>
                    <a:pt x="193" y="3762"/>
                  </a:cubicBezTo>
                  <a:cubicBezTo>
                    <a:pt x="239" y="3593"/>
                    <a:pt x="200" y="3428"/>
                    <a:pt x="196" y="3263"/>
                  </a:cubicBezTo>
                  <a:lnTo>
                    <a:pt x="296" y="2655"/>
                  </a:lnTo>
                  <a:lnTo>
                    <a:pt x="723" y="1364"/>
                  </a:lnTo>
                  <a:lnTo>
                    <a:pt x="1027" y="846"/>
                  </a:lnTo>
                  <a:lnTo>
                    <a:pt x="1027" y="849"/>
                  </a:lnTo>
                  <a:cubicBezTo>
                    <a:pt x="1173" y="580"/>
                    <a:pt x="1453" y="388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43"/>
            <p:cNvSpPr/>
            <p:nvPr/>
          </p:nvSpPr>
          <p:spPr>
            <a:xfrm>
              <a:off x="4233070" y="2742582"/>
              <a:ext cx="34711" cy="21125"/>
            </a:xfrm>
            <a:custGeom>
              <a:avLst/>
              <a:gdLst/>
              <a:ahLst/>
              <a:cxnLst/>
              <a:rect l="l" t="t" r="r" b="b"/>
              <a:pathLst>
                <a:path w="1119" h="681" extrusionOk="0">
                  <a:moveTo>
                    <a:pt x="1030" y="0"/>
                  </a:moveTo>
                  <a:cubicBezTo>
                    <a:pt x="1006" y="0"/>
                    <a:pt x="980" y="5"/>
                    <a:pt x="958" y="13"/>
                  </a:cubicBezTo>
                  <a:cubicBezTo>
                    <a:pt x="658" y="24"/>
                    <a:pt x="427" y="197"/>
                    <a:pt x="178" y="324"/>
                  </a:cubicBezTo>
                  <a:cubicBezTo>
                    <a:pt x="78" y="378"/>
                    <a:pt x="1" y="493"/>
                    <a:pt x="97" y="620"/>
                  </a:cubicBezTo>
                  <a:cubicBezTo>
                    <a:pt x="132" y="664"/>
                    <a:pt x="163" y="680"/>
                    <a:pt x="193" y="680"/>
                  </a:cubicBezTo>
                  <a:cubicBezTo>
                    <a:pt x="247" y="680"/>
                    <a:pt x="295" y="630"/>
                    <a:pt x="347" y="593"/>
                  </a:cubicBezTo>
                  <a:cubicBezTo>
                    <a:pt x="554" y="435"/>
                    <a:pt x="762" y="282"/>
                    <a:pt x="965" y="124"/>
                  </a:cubicBezTo>
                  <a:cubicBezTo>
                    <a:pt x="1031" y="120"/>
                    <a:pt x="1119" y="112"/>
                    <a:pt x="1111" y="51"/>
                  </a:cubicBezTo>
                  <a:cubicBezTo>
                    <a:pt x="1104" y="13"/>
                    <a:pt x="1069" y="0"/>
                    <a:pt x="10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43"/>
            <p:cNvSpPr/>
            <p:nvPr/>
          </p:nvSpPr>
          <p:spPr>
            <a:xfrm>
              <a:off x="3972750" y="2837504"/>
              <a:ext cx="22924" cy="32044"/>
            </a:xfrm>
            <a:custGeom>
              <a:avLst/>
              <a:gdLst/>
              <a:ahLst/>
              <a:cxnLst/>
              <a:rect l="l" t="t" r="r" b="b"/>
              <a:pathLst>
                <a:path w="739" h="1033" extrusionOk="0">
                  <a:moveTo>
                    <a:pt x="51" y="1"/>
                  </a:moveTo>
                  <a:cubicBezTo>
                    <a:pt x="35" y="1"/>
                    <a:pt x="18" y="2"/>
                    <a:pt x="0" y="4"/>
                  </a:cubicBezTo>
                  <a:cubicBezTo>
                    <a:pt x="66" y="253"/>
                    <a:pt x="227" y="469"/>
                    <a:pt x="450" y="595"/>
                  </a:cubicBezTo>
                  <a:cubicBezTo>
                    <a:pt x="454" y="749"/>
                    <a:pt x="385" y="914"/>
                    <a:pt x="550" y="1030"/>
                  </a:cubicBezTo>
                  <a:cubicBezTo>
                    <a:pt x="553" y="1032"/>
                    <a:pt x="557" y="1033"/>
                    <a:pt x="562" y="1033"/>
                  </a:cubicBezTo>
                  <a:cubicBezTo>
                    <a:pt x="583" y="1033"/>
                    <a:pt x="617" y="1014"/>
                    <a:pt x="627" y="999"/>
                  </a:cubicBezTo>
                  <a:cubicBezTo>
                    <a:pt x="696" y="845"/>
                    <a:pt x="635" y="714"/>
                    <a:pt x="546" y="595"/>
                  </a:cubicBezTo>
                  <a:lnTo>
                    <a:pt x="400" y="349"/>
                  </a:lnTo>
                  <a:cubicBezTo>
                    <a:pt x="425" y="316"/>
                    <a:pt x="453" y="306"/>
                    <a:pt x="483" y="306"/>
                  </a:cubicBezTo>
                  <a:cubicBezTo>
                    <a:pt x="522" y="306"/>
                    <a:pt x="565" y="323"/>
                    <a:pt x="609" y="323"/>
                  </a:cubicBezTo>
                  <a:cubicBezTo>
                    <a:pt x="651" y="323"/>
                    <a:pt x="695" y="308"/>
                    <a:pt x="738" y="250"/>
                  </a:cubicBezTo>
                  <a:lnTo>
                    <a:pt x="738" y="250"/>
                  </a:lnTo>
                  <a:cubicBezTo>
                    <a:pt x="736" y="250"/>
                    <a:pt x="734" y="250"/>
                    <a:pt x="732" y="250"/>
                  </a:cubicBezTo>
                  <a:cubicBezTo>
                    <a:pt x="457" y="250"/>
                    <a:pt x="31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43"/>
            <p:cNvSpPr/>
            <p:nvPr/>
          </p:nvSpPr>
          <p:spPr>
            <a:xfrm>
              <a:off x="3996480" y="3127913"/>
              <a:ext cx="43521" cy="26460"/>
            </a:xfrm>
            <a:custGeom>
              <a:avLst/>
              <a:gdLst/>
              <a:ahLst/>
              <a:cxnLst/>
              <a:rect l="l" t="t" r="r" b="b"/>
              <a:pathLst>
                <a:path w="1403" h="853" extrusionOk="0">
                  <a:moveTo>
                    <a:pt x="448" y="0"/>
                  </a:moveTo>
                  <a:cubicBezTo>
                    <a:pt x="404" y="0"/>
                    <a:pt x="357" y="7"/>
                    <a:pt x="308" y="21"/>
                  </a:cubicBezTo>
                  <a:lnTo>
                    <a:pt x="0" y="14"/>
                  </a:lnTo>
                  <a:lnTo>
                    <a:pt x="0" y="14"/>
                  </a:lnTo>
                  <a:cubicBezTo>
                    <a:pt x="0" y="44"/>
                    <a:pt x="0" y="75"/>
                    <a:pt x="4" y="110"/>
                  </a:cubicBezTo>
                  <a:lnTo>
                    <a:pt x="304" y="114"/>
                  </a:lnTo>
                  <a:lnTo>
                    <a:pt x="799" y="356"/>
                  </a:lnTo>
                  <a:cubicBezTo>
                    <a:pt x="895" y="471"/>
                    <a:pt x="1118" y="467"/>
                    <a:pt x="1107" y="694"/>
                  </a:cubicBezTo>
                  <a:cubicBezTo>
                    <a:pt x="1101" y="772"/>
                    <a:pt x="1122" y="853"/>
                    <a:pt x="1190" y="853"/>
                  </a:cubicBezTo>
                  <a:cubicBezTo>
                    <a:pt x="1212" y="853"/>
                    <a:pt x="1239" y="844"/>
                    <a:pt x="1272" y="825"/>
                  </a:cubicBezTo>
                  <a:cubicBezTo>
                    <a:pt x="1360" y="771"/>
                    <a:pt x="1403" y="679"/>
                    <a:pt x="1322" y="575"/>
                  </a:cubicBezTo>
                  <a:cubicBezTo>
                    <a:pt x="1195" y="402"/>
                    <a:pt x="1015" y="275"/>
                    <a:pt x="811" y="210"/>
                  </a:cubicBezTo>
                  <a:cubicBezTo>
                    <a:pt x="716" y="77"/>
                    <a:pt x="597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43"/>
            <p:cNvSpPr/>
            <p:nvPr/>
          </p:nvSpPr>
          <p:spPr>
            <a:xfrm>
              <a:off x="4196714" y="2739356"/>
              <a:ext cx="116139" cy="227128"/>
            </a:xfrm>
            <a:custGeom>
              <a:avLst/>
              <a:gdLst/>
              <a:ahLst/>
              <a:cxnLst/>
              <a:rect l="l" t="t" r="r" b="b"/>
              <a:pathLst>
                <a:path w="3744" h="7322" extrusionOk="0">
                  <a:moveTo>
                    <a:pt x="3671" y="1"/>
                  </a:moveTo>
                  <a:cubicBezTo>
                    <a:pt x="3384" y="1"/>
                    <a:pt x="3206" y="210"/>
                    <a:pt x="3021" y="409"/>
                  </a:cubicBezTo>
                  <a:cubicBezTo>
                    <a:pt x="2837" y="439"/>
                    <a:pt x="2748" y="601"/>
                    <a:pt x="2633" y="716"/>
                  </a:cubicBezTo>
                  <a:lnTo>
                    <a:pt x="2629" y="716"/>
                  </a:lnTo>
                  <a:cubicBezTo>
                    <a:pt x="2575" y="724"/>
                    <a:pt x="2533" y="762"/>
                    <a:pt x="2518" y="812"/>
                  </a:cubicBezTo>
                  <a:lnTo>
                    <a:pt x="2418" y="920"/>
                  </a:lnTo>
                  <a:lnTo>
                    <a:pt x="2114" y="1227"/>
                  </a:lnTo>
                  <a:cubicBezTo>
                    <a:pt x="1861" y="1446"/>
                    <a:pt x="1592" y="1657"/>
                    <a:pt x="1515" y="2015"/>
                  </a:cubicBezTo>
                  <a:cubicBezTo>
                    <a:pt x="1211" y="2195"/>
                    <a:pt x="992" y="2491"/>
                    <a:pt x="908" y="2837"/>
                  </a:cubicBezTo>
                  <a:cubicBezTo>
                    <a:pt x="838" y="2879"/>
                    <a:pt x="800" y="2964"/>
                    <a:pt x="819" y="3048"/>
                  </a:cubicBezTo>
                  <a:cubicBezTo>
                    <a:pt x="800" y="3068"/>
                    <a:pt x="792" y="3095"/>
                    <a:pt x="800" y="3118"/>
                  </a:cubicBezTo>
                  <a:cubicBezTo>
                    <a:pt x="704" y="3171"/>
                    <a:pt x="704" y="3260"/>
                    <a:pt x="708" y="3348"/>
                  </a:cubicBezTo>
                  <a:cubicBezTo>
                    <a:pt x="596" y="3575"/>
                    <a:pt x="512" y="3805"/>
                    <a:pt x="512" y="4059"/>
                  </a:cubicBezTo>
                  <a:cubicBezTo>
                    <a:pt x="377" y="4547"/>
                    <a:pt x="358" y="5047"/>
                    <a:pt x="285" y="5538"/>
                  </a:cubicBezTo>
                  <a:cubicBezTo>
                    <a:pt x="189" y="5746"/>
                    <a:pt x="227" y="5969"/>
                    <a:pt x="224" y="6184"/>
                  </a:cubicBezTo>
                  <a:cubicBezTo>
                    <a:pt x="174" y="6430"/>
                    <a:pt x="1" y="6664"/>
                    <a:pt x="189" y="6914"/>
                  </a:cubicBezTo>
                  <a:cubicBezTo>
                    <a:pt x="178" y="6937"/>
                    <a:pt x="185" y="6972"/>
                    <a:pt x="208" y="6987"/>
                  </a:cubicBezTo>
                  <a:cubicBezTo>
                    <a:pt x="189" y="7029"/>
                    <a:pt x="166" y="7072"/>
                    <a:pt x="151" y="7122"/>
                  </a:cubicBezTo>
                  <a:cubicBezTo>
                    <a:pt x="116" y="7199"/>
                    <a:pt x="89" y="7283"/>
                    <a:pt x="193" y="7318"/>
                  </a:cubicBezTo>
                  <a:cubicBezTo>
                    <a:pt x="202" y="7320"/>
                    <a:pt x="211" y="7322"/>
                    <a:pt x="219" y="7322"/>
                  </a:cubicBezTo>
                  <a:cubicBezTo>
                    <a:pt x="275" y="7322"/>
                    <a:pt x="293" y="7257"/>
                    <a:pt x="324" y="7206"/>
                  </a:cubicBezTo>
                  <a:cubicBezTo>
                    <a:pt x="439" y="7014"/>
                    <a:pt x="397" y="6795"/>
                    <a:pt x="423" y="6588"/>
                  </a:cubicBezTo>
                  <a:cubicBezTo>
                    <a:pt x="523" y="6461"/>
                    <a:pt x="458" y="6322"/>
                    <a:pt x="447" y="6188"/>
                  </a:cubicBezTo>
                  <a:cubicBezTo>
                    <a:pt x="439" y="6180"/>
                    <a:pt x="427" y="6169"/>
                    <a:pt x="416" y="6165"/>
                  </a:cubicBezTo>
                  <a:cubicBezTo>
                    <a:pt x="485" y="6123"/>
                    <a:pt x="447" y="6015"/>
                    <a:pt x="512" y="5969"/>
                  </a:cubicBezTo>
                  <a:cubicBezTo>
                    <a:pt x="512" y="5834"/>
                    <a:pt x="512" y="5704"/>
                    <a:pt x="504" y="5569"/>
                  </a:cubicBezTo>
                  <a:cubicBezTo>
                    <a:pt x="523" y="5546"/>
                    <a:pt x="531" y="5512"/>
                    <a:pt x="520" y="5481"/>
                  </a:cubicBezTo>
                  <a:lnTo>
                    <a:pt x="596" y="5442"/>
                  </a:lnTo>
                  <a:lnTo>
                    <a:pt x="600" y="5166"/>
                  </a:lnTo>
                  <a:cubicBezTo>
                    <a:pt x="600" y="4655"/>
                    <a:pt x="746" y="4174"/>
                    <a:pt x="831" y="3679"/>
                  </a:cubicBezTo>
                  <a:cubicBezTo>
                    <a:pt x="896" y="3617"/>
                    <a:pt x="923" y="3533"/>
                    <a:pt x="904" y="3444"/>
                  </a:cubicBezTo>
                  <a:cubicBezTo>
                    <a:pt x="919" y="3417"/>
                    <a:pt x="927" y="3383"/>
                    <a:pt x="923" y="3352"/>
                  </a:cubicBezTo>
                  <a:cubicBezTo>
                    <a:pt x="992" y="3306"/>
                    <a:pt x="1023" y="3225"/>
                    <a:pt x="1011" y="3141"/>
                  </a:cubicBezTo>
                  <a:cubicBezTo>
                    <a:pt x="1031" y="3118"/>
                    <a:pt x="1034" y="3083"/>
                    <a:pt x="1023" y="3056"/>
                  </a:cubicBezTo>
                  <a:cubicBezTo>
                    <a:pt x="1165" y="2714"/>
                    <a:pt x="1403" y="2430"/>
                    <a:pt x="1607" y="2130"/>
                  </a:cubicBezTo>
                  <a:lnTo>
                    <a:pt x="2376" y="1231"/>
                  </a:lnTo>
                  <a:lnTo>
                    <a:pt x="2825" y="804"/>
                  </a:lnTo>
                  <a:lnTo>
                    <a:pt x="3133" y="508"/>
                  </a:lnTo>
                  <a:cubicBezTo>
                    <a:pt x="3348" y="355"/>
                    <a:pt x="3567" y="209"/>
                    <a:pt x="3744" y="5"/>
                  </a:cubicBezTo>
                  <a:cubicBezTo>
                    <a:pt x="3719" y="2"/>
                    <a:pt x="3694" y="1"/>
                    <a:pt x="3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43"/>
            <p:cNvSpPr/>
            <p:nvPr/>
          </p:nvSpPr>
          <p:spPr>
            <a:xfrm>
              <a:off x="4060009" y="3132535"/>
              <a:ext cx="28042" cy="14641"/>
            </a:xfrm>
            <a:custGeom>
              <a:avLst/>
              <a:gdLst/>
              <a:ahLst/>
              <a:cxnLst/>
              <a:rect l="l" t="t" r="r" b="b"/>
              <a:pathLst>
                <a:path w="904" h="472" extrusionOk="0">
                  <a:moveTo>
                    <a:pt x="270" y="1"/>
                  </a:moveTo>
                  <a:cubicBezTo>
                    <a:pt x="229" y="1"/>
                    <a:pt x="188" y="4"/>
                    <a:pt x="146" y="11"/>
                  </a:cubicBezTo>
                  <a:cubicBezTo>
                    <a:pt x="58" y="26"/>
                    <a:pt x="0" y="107"/>
                    <a:pt x="12" y="199"/>
                  </a:cubicBezTo>
                  <a:cubicBezTo>
                    <a:pt x="30" y="263"/>
                    <a:pt x="74" y="293"/>
                    <a:pt x="125" y="293"/>
                  </a:cubicBezTo>
                  <a:cubicBezTo>
                    <a:pt x="150" y="293"/>
                    <a:pt x="177" y="286"/>
                    <a:pt x="204" y="272"/>
                  </a:cubicBezTo>
                  <a:cubicBezTo>
                    <a:pt x="272" y="235"/>
                    <a:pt x="338" y="212"/>
                    <a:pt x="405" y="212"/>
                  </a:cubicBezTo>
                  <a:cubicBezTo>
                    <a:pt x="462" y="212"/>
                    <a:pt x="520" y="229"/>
                    <a:pt x="581" y="268"/>
                  </a:cubicBezTo>
                  <a:cubicBezTo>
                    <a:pt x="615" y="334"/>
                    <a:pt x="642" y="407"/>
                    <a:pt x="680" y="472"/>
                  </a:cubicBezTo>
                  <a:lnTo>
                    <a:pt x="903" y="472"/>
                  </a:lnTo>
                  <a:cubicBezTo>
                    <a:pt x="853" y="353"/>
                    <a:pt x="800" y="237"/>
                    <a:pt x="684" y="172"/>
                  </a:cubicBezTo>
                  <a:cubicBezTo>
                    <a:pt x="569" y="50"/>
                    <a:pt x="424" y="1"/>
                    <a:pt x="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43"/>
            <p:cNvSpPr/>
            <p:nvPr/>
          </p:nvSpPr>
          <p:spPr>
            <a:xfrm>
              <a:off x="4110292" y="2753533"/>
              <a:ext cx="52858" cy="34680"/>
            </a:xfrm>
            <a:custGeom>
              <a:avLst/>
              <a:gdLst/>
              <a:ahLst/>
              <a:cxnLst/>
              <a:rect l="l" t="t" r="r" b="b"/>
              <a:pathLst>
                <a:path w="1704" h="1118" extrusionOk="0">
                  <a:moveTo>
                    <a:pt x="437" y="0"/>
                  </a:moveTo>
                  <a:cubicBezTo>
                    <a:pt x="347" y="0"/>
                    <a:pt x="257" y="44"/>
                    <a:pt x="170" y="174"/>
                  </a:cubicBezTo>
                  <a:cubicBezTo>
                    <a:pt x="1" y="451"/>
                    <a:pt x="139" y="636"/>
                    <a:pt x="370" y="785"/>
                  </a:cubicBezTo>
                  <a:cubicBezTo>
                    <a:pt x="416" y="939"/>
                    <a:pt x="547" y="1004"/>
                    <a:pt x="666" y="1085"/>
                  </a:cubicBezTo>
                  <a:cubicBezTo>
                    <a:pt x="695" y="1107"/>
                    <a:pt x="727" y="1117"/>
                    <a:pt x="760" y="1117"/>
                  </a:cubicBezTo>
                  <a:cubicBezTo>
                    <a:pt x="801" y="1117"/>
                    <a:pt x="843" y="1101"/>
                    <a:pt x="877" y="1074"/>
                  </a:cubicBezTo>
                  <a:cubicBezTo>
                    <a:pt x="731" y="851"/>
                    <a:pt x="481" y="709"/>
                    <a:pt x="385" y="447"/>
                  </a:cubicBezTo>
                  <a:cubicBezTo>
                    <a:pt x="397" y="424"/>
                    <a:pt x="397" y="393"/>
                    <a:pt x="385" y="370"/>
                  </a:cubicBezTo>
                  <a:cubicBezTo>
                    <a:pt x="464" y="275"/>
                    <a:pt x="552" y="239"/>
                    <a:pt x="646" y="239"/>
                  </a:cubicBezTo>
                  <a:cubicBezTo>
                    <a:pt x="718" y="239"/>
                    <a:pt x="793" y="260"/>
                    <a:pt x="869" y="290"/>
                  </a:cubicBezTo>
                  <a:lnTo>
                    <a:pt x="1561" y="789"/>
                  </a:lnTo>
                  <a:cubicBezTo>
                    <a:pt x="1585" y="803"/>
                    <a:pt x="1613" y="836"/>
                    <a:pt x="1627" y="836"/>
                  </a:cubicBezTo>
                  <a:cubicBezTo>
                    <a:pt x="1628" y="836"/>
                    <a:pt x="1629" y="836"/>
                    <a:pt x="1630" y="835"/>
                  </a:cubicBezTo>
                  <a:cubicBezTo>
                    <a:pt x="1703" y="797"/>
                    <a:pt x="1676" y="739"/>
                    <a:pt x="1657" y="682"/>
                  </a:cubicBezTo>
                  <a:cubicBezTo>
                    <a:pt x="1484" y="524"/>
                    <a:pt x="1350" y="313"/>
                    <a:pt x="1096" y="267"/>
                  </a:cubicBezTo>
                  <a:cubicBezTo>
                    <a:pt x="1062" y="183"/>
                    <a:pt x="1003" y="149"/>
                    <a:pt x="925" y="149"/>
                  </a:cubicBezTo>
                  <a:cubicBezTo>
                    <a:pt x="907" y="149"/>
                    <a:pt x="887" y="151"/>
                    <a:pt x="865" y="155"/>
                  </a:cubicBezTo>
                  <a:cubicBezTo>
                    <a:pt x="724" y="110"/>
                    <a:pt x="579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43"/>
            <p:cNvSpPr/>
            <p:nvPr/>
          </p:nvSpPr>
          <p:spPr>
            <a:xfrm>
              <a:off x="4113891" y="3140104"/>
              <a:ext cx="17774" cy="7166"/>
            </a:xfrm>
            <a:custGeom>
              <a:avLst/>
              <a:gdLst/>
              <a:ahLst/>
              <a:cxnLst/>
              <a:rect l="l" t="t" r="r" b="b"/>
              <a:pathLst>
                <a:path w="573" h="231" extrusionOk="0">
                  <a:moveTo>
                    <a:pt x="352" y="1"/>
                  </a:moveTo>
                  <a:cubicBezTo>
                    <a:pt x="228" y="1"/>
                    <a:pt x="119" y="56"/>
                    <a:pt x="0" y="101"/>
                  </a:cubicBezTo>
                  <a:cubicBezTo>
                    <a:pt x="76" y="192"/>
                    <a:pt x="151" y="230"/>
                    <a:pt x="229" y="230"/>
                  </a:cubicBezTo>
                  <a:cubicBezTo>
                    <a:pt x="333" y="230"/>
                    <a:pt x="444" y="163"/>
                    <a:pt x="573" y="63"/>
                  </a:cubicBezTo>
                  <a:cubicBezTo>
                    <a:pt x="492" y="18"/>
                    <a:pt x="42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43"/>
            <p:cNvSpPr/>
            <p:nvPr/>
          </p:nvSpPr>
          <p:spPr>
            <a:xfrm>
              <a:off x="4140475" y="2974395"/>
              <a:ext cx="36138" cy="21590"/>
            </a:xfrm>
            <a:custGeom>
              <a:avLst/>
              <a:gdLst/>
              <a:ahLst/>
              <a:cxnLst/>
              <a:rect l="l" t="t" r="r" b="b"/>
              <a:pathLst>
                <a:path w="1165" h="696" extrusionOk="0">
                  <a:moveTo>
                    <a:pt x="288" y="1"/>
                  </a:moveTo>
                  <a:cubicBezTo>
                    <a:pt x="240" y="1"/>
                    <a:pt x="202" y="50"/>
                    <a:pt x="185" y="202"/>
                  </a:cubicBezTo>
                  <a:cubicBezTo>
                    <a:pt x="115" y="305"/>
                    <a:pt x="19" y="402"/>
                    <a:pt x="8" y="536"/>
                  </a:cubicBezTo>
                  <a:cubicBezTo>
                    <a:pt x="0" y="605"/>
                    <a:pt x="38" y="667"/>
                    <a:pt x="100" y="690"/>
                  </a:cubicBezTo>
                  <a:cubicBezTo>
                    <a:pt x="111" y="694"/>
                    <a:pt x="122" y="695"/>
                    <a:pt x="132" y="695"/>
                  </a:cubicBezTo>
                  <a:cubicBezTo>
                    <a:pt x="171" y="695"/>
                    <a:pt x="198" y="668"/>
                    <a:pt x="223" y="644"/>
                  </a:cubicBezTo>
                  <a:cubicBezTo>
                    <a:pt x="281" y="590"/>
                    <a:pt x="319" y="509"/>
                    <a:pt x="315" y="425"/>
                  </a:cubicBezTo>
                  <a:cubicBezTo>
                    <a:pt x="331" y="402"/>
                    <a:pt x="334" y="378"/>
                    <a:pt x="334" y="352"/>
                  </a:cubicBezTo>
                  <a:cubicBezTo>
                    <a:pt x="377" y="335"/>
                    <a:pt x="418" y="328"/>
                    <a:pt x="460" y="328"/>
                  </a:cubicBezTo>
                  <a:cubicBezTo>
                    <a:pt x="617" y="328"/>
                    <a:pt x="772" y="424"/>
                    <a:pt x="942" y="424"/>
                  </a:cubicBezTo>
                  <a:cubicBezTo>
                    <a:pt x="1013" y="424"/>
                    <a:pt x="1087" y="407"/>
                    <a:pt x="1164" y="359"/>
                  </a:cubicBezTo>
                  <a:lnTo>
                    <a:pt x="500" y="133"/>
                  </a:lnTo>
                  <a:cubicBezTo>
                    <a:pt x="427" y="79"/>
                    <a:pt x="349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43"/>
            <p:cNvSpPr/>
            <p:nvPr/>
          </p:nvSpPr>
          <p:spPr>
            <a:xfrm>
              <a:off x="4057621" y="2830059"/>
              <a:ext cx="29004" cy="7197"/>
            </a:xfrm>
            <a:custGeom>
              <a:avLst/>
              <a:gdLst/>
              <a:ahLst/>
              <a:cxnLst/>
              <a:rect l="l" t="t" r="r" b="b"/>
              <a:pathLst>
                <a:path w="935" h="232" extrusionOk="0">
                  <a:moveTo>
                    <a:pt x="536" y="0"/>
                  </a:moveTo>
                  <a:cubicBezTo>
                    <a:pt x="371" y="0"/>
                    <a:pt x="204" y="53"/>
                    <a:pt x="39" y="117"/>
                  </a:cubicBezTo>
                  <a:cubicBezTo>
                    <a:pt x="23" y="128"/>
                    <a:pt x="12" y="144"/>
                    <a:pt x="4" y="155"/>
                  </a:cubicBezTo>
                  <a:cubicBezTo>
                    <a:pt x="0" y="167"/>
                    <a:pt x="4" y="190"/>
                    <a:pt x="8" y="190"/>
                  </a:cubicBezTo>
                  <a:cubicBezTo>
                    <a:pt x="128" y="215"/>
                    <a:pt x="248" y="232"/>
                    <a:pt x="366" y="232"/>
                  </a:cubicBezTo>
                  <a:cubicBezTo>
                    <a:pt x="531" y="232"/>
                    <a:pt x="694" y="200"/>
                    <a:pt x="853" y="117"/>
                  </a:cubicBezTo>
                  <a:lnTo>
                    <a:pt x="934" y="128"/>
                  </a:lnTo>
                  <a:cubicBezTo>
                    <a:pt x="803" y="35"/>
                    <a:pt x="67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43"/>
            <p:cNvSpPr/>
            <p:nvPr/>
          </p:nvSpPr>
          <p:spPr>
            <a:xfrm>
              <a:off x="4087524" y="2831207"/>
              <a:ext cx="15789" cy="5211"/>
            </a:xfrm>
            <a:custGeom>
              <a:avLst/>
              <a:gdLst/>
              <a:ahLst/>
              <a:cxnLst/>
              <a:rect l="l" t="t" r="r" b="b"/>
              <a:pathLst>
                <a:path w="509" h="168" extrusionOk="0">
                  <a:moveTo>
                    <a:pt x="231" y="1"/>
                  </a:moveTo>
                  <a:cubicBezTo>
                    <a:pt x="151" y="1"/>
                    <a:pt x="75" y="27"/>
                    <a:pt x="1" y="95"/>
                  </a:cubicBezTo>
                  <a:cubicBezTo>
                    <a:pt x="126" y="142"/>
                    <a:pt x="192" y="167"/>
                    <a:pt x="252" y="167"/>
                  </a:cubicBezTo>
                  <a:cubicBezTo>
                    <a:pt x="320" y="167"/>
                    <a:pt x="380" y="135"/>
                    <a:pt x="508" y="68"/>
                  </a:cubicBezTo>
                  <a:cubicBezTo>
                    <a:pt x="409" y="30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43"/>
            <p:cNvSpPr/>
            <p:nvPr/>
          </p:nvSpPr>
          <p:spPr>
            <a:xfrm>
              <a:off x="4086810" y="2834029"/>
              <a:ext cx="775" cy="34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9" y="4"/>
                    <a:pt x="20" y="8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5" y="11"/>
                    <a:pt x="21" y="4"/>
                    <a:pt x="24" y="4"/>
                  </a:cubicBezTo>
                  <a:lnTo>
                    <a:pt x="2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43"/>
            <p:cNvSpPr/>
            <p:nvPr/>
          </p:nvSpPr>
          <p:spPr>
            <a:xfrm>
              <a:off x="4071673" y="2902335"/>
              <a:ext cx="28538" cy="12191"/>
            </a:xfrm>
            <a:custGeom>
              <a:avLst/>
              <a:gdLst/>
              <a:ahLst/>
              <a:cxnLst/>
              <a:rect l="l" t="t" r="r" b="b"/>
              <a:pathLst>
                <a:path w="920" h="393" extrusionOk="0">
                  <a:moveTo>
                    <a:pt x="12" y="12"/>
                  </a:moveTo>
                  <a:lnTo>
                    <a:pt x="1" y="16"/>
                  </a:lnTo>
                  <a:lnTo>
                    <a:pt x="12" y="16"/>
                  </a:lnTo>
                  <a:lnTo>
                    <a:pt x="12" y="12"/>
                  </a:lnTo>
                  <a:close/>
                  <a:moveTo>
                    <a:pt x="130" y="0"/>
                  </a:moveTo>
                  <a:cubicBezTo>
                    <a:pt x="92" y="0"/>
                    <a:pt x="53" y="7"/>
                    <a:pt x="12" y="16"/>
                  </a:cubicBezTo>
                  <a:cubicBezTo>
                    <a:pt x="51" y="165"/>
                    <a:pt x="205" y="138"/>
                    <a:pt x="308" y="188"/>
                  </a:cubicBezTo>
                  <a:lnTo>
                    <a:pt x="919" y="392"/>
                  </a:lnTo>
                  <a:cubicBezTo>
                    <a:pt x="915" y="369"/>
                    <a:pt x="915" y="346"/>
                    <a:pt x="912" y="323"/>
                  </a:cubicBezTo>
                  <a:cubicBezTo>
                    <a:pt x="758" y="123"/>
                    <a:pt x="535" y="100"/>
                    <a:pt x="308" y="92"/>
                  </a:cubicBezTo>
                  <a:cubicBezTo>
                    <a:pt x="257" y="21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43"/>
            <p:cNvSpPr/>
            <p:nvPr/>
          </p:nvSpPr>
          <p:spPr>
            <a:xfrm>
              <a:off x="4183500" y="2895635"/>
              <a:ext cx="7290" cy="10050"/>
            </a:xfrm>
            <a:custGeom>
              <a:avLst/>
              <a:gdLst/>
              <a:ahLst/>
              <a:cxnLst/>
              <a:rect l="l" t="t" r="r" b="b"/>
              <a:pathLst>
                <a:path w="235" h="324" extrusionOk="0">
                  <a:moveTo>
                    <a:pt x="117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0" y="9"/>
                    <a:pt x="23" y="112"/>
                    <a:pt x="19" y="185"/>
                  </a:cubicBezTo>
                  <a:cubicBezTo>
                    <a:pt x="19" y="232"/>
                    <a:pt x="23" y="281"/>
                    <a:pt x="39" y="324"/>
                  </a:cubicBezTo>
                  <a:lnTo>
                    <a:pt x="227" y="308"/>
                  </a:lnTo>
                  <a:cubicBezTo>
                    <a:pt x="231" y="262"/>
                    <a:pt x="235" y="212"/>
                    <a:pt x="235" y="166"/>
                  </a:cubicBezTo>
                  <a:cubicBezTo>
                    <a:pt x="227" y="91"/>
                    <a:pt x="209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43"/>
            <p:cNvSpPr/>
            <p:nvPr/>
          </p:nvSpPr>
          <p:spPr>
            <a:xfrm>
              <a:off x="4010284" y="3035349"/>
              <a:ext cx="13618" cy="19574"/>
            </a:xfrm>
            <a:custGeom>
              <a:avLst/>
              <a:gdLst/>
              <a:ahLst/>
              <a:cxnLst/>
              <a:rect l="l" t="t" r="r" b="b"/>
              <a:pathLst>
                <a:path w="439" h="631" extrusionOk="0">
                  <a:moveTo>
                    <a:pt x="241" y="1"/>
                  </a:moveTo>
                  <a:cubicBezTo>
                    <a:pt x="196" y="1"/>
                    <a:pt x="160" y="49"/>
                    <a:pt x="143" y="147"/>
                  </a:cubicBezTo>
                  <a:cubicBezTo>
                    <a:pt x="47" y="293"/>
                    <a:pt x="1" y="458"/>
                    <a:pt x="12" y="631"/>
                  </a:cubicBezTo>
                  <a:cubicBezTo>
                    <a:pt x="132" y="600"/>
                    <a:pt x="231" y="504"/>
                    <a:pt x="278" y="377"/>
                  </a:cubicBezTo>
                  <a:cubicBezTo>
                    <a:pt x="381" y="300"/>
                    <a:pt x="439" y="200"/>
                    <a:pt x="358" y="89"/>
                  </a:cubicBezTo>
                  <a:cubicBezTo>
                    <a:pt x="316" y="30"/>
                    <a:pt x="276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43"/>
            <p:cNvSpPr/>
            <p:nvPr/>
          </p:nvSpPr>
          <p:spPr>
            <a:xfrm>
              <a:off x="4076822" y="3038544"/>
              <a:ext cx="7755" cy="8996"/>
            </a:xfrm>
            <a:custGeom>
              <a:avLst/>
              <a:gdLst/>
              <a:ahLst/>
              <a:cxnLst/>
              <a:rect l="l" t="t" r="r" b="b"/>
              <a:pathLst>
                <a:path w="250" h="290" extrusionOk="0">
                  <a:moveTo>
                    <a:pt x="119" y="0"/>
                  </a:moveTo>
                  <a:cubicBezTo>
                    <a:pt x="114" y="0"/>
                    <a:pt x="109" y="1"/>
                    <a:pt x="104" y="1"/>
                  </a:cubicBezTo>
                  <a:cubicBezTo>
                    <a:pt x="0" y="82"/>
                    <a:pt x="0" y="178"/>
                    <a:pt x="73" y="289"/>
                  </a:cubicBezTo>
                  <a:cubicBezTo>
                    <a:pt x="181" y="232"/>
                    <a:pt x="250" y="155"/>
                    <a:pt x="188" y="24"/>
                  </a:cubicBezTo>
                  <a:cubicBezTo>
                    <a:pt x="172" y="8"/>
                    <a:pt x="146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43"/>
            <p:cNvSpPr/>
            <p:nvPr/>
          </p:nvSpPr>
          <p:spPr>
            <a:xfrm>
              <a:off x="3897402" y="2896380"/>
              <a:ext cx="133200" cy="79039"/>
            </a:xfrm>
            <a:custGeom>
              <a:avLst/>
              <a:gdLst/>
              <a:ahLst/>
              <a:cxnLst/>
              <a:rect l="l" t="t" r="r" b="b"/>
              <a:pathLst>
                <a:path w="4294" h="2548" extrusionOk="0">
                  <a:moveTo>
                    <a:pt x="3982" y="1"/>
                  </a:moveTo>
                  <a:cubicBezTo>
                    <a:pt x="3881" y="1"/>
                    <a:pt x="3780" y="10"/>
                    <a:pt x="3678" y="27"/>
                  </a:cubicBezTo>
                  <a:cubicBezTo>
                    <a:pt x="3599" y="20"/>
                    <a:pt x="3518" y="4"/>
                    <a:pt x="3439" y="4"/>
                  </a:cubicBezTo>
                  <a:cubicBezTo>
                    <a:pt x="3353" y="4"/>
                    <a:pt x="3268" y="22"/>
                    <a:pt x="3190" y="88"/>
                  </a:cubicBezTo>
                  <a:cubicBezTo>
                    <a:pt x="3044" y="119"/>
                    <a:pt x="2883" y="85"/>
                    <a:pt x="2764" y="204"/>
                  </a:cubicBezTo>
                  <a:lnTo>
                    <a:pt x="2583" y="227"/>
                  </a:lnTo>
                  <a:cubicBezTo>
                    <a:pt x="2426" y="234"/>
                    <a:pt x="2276" y="292"/>
                    <a:pt x="2157" y="392"/>
                  </a:cubicBezTo>
                  <a:cubicBezTo>
                    <a:pt x="2068" y="396"/>
                    <a:pt x="1995" y="434"/>
                    <a:pt x="1938" y="503"/>
                  </a:cubicBezTo>
                  <a:cubicBezTo>
                    <a:pt x="1726" y="546"/>
                    <a:pt x="1542" y="626"/>
                    <a:pt x="1411" y="811"/>
                  </a:cubicBezTo>
                  <a:cubicBezTo>
                    <a:pt x="1219" y="853"/>
                    <a:pt x="1096" y="991"/>
                    <a:pt x="958" y="1107"/>
                  </a:cubicBezTo>
                  <a:cubicBezTo>
                    <a:pt x="750" y="1237"/>
                    <a:pt x="577" y="1414"/>
                    <a:pt x="458" y="1625"/>
                  </a:cubicBezTo>
                  <a:cubicBezTo>
                    <a:pt x="320" y="1725"/>
                    <a:pt x="220" y="1871"/>
                    <a:pt x="170" y="2033"/>
                  </a:cubicBezTo>
                  <a:cubicBezTo>
                    <a:pt x="39" y="2175"/>
                    <a:pt x="1" y="2371"/>
                    <a:pt x="66" y="2548"/>
                  </a:cubicBezTo>
                  <a:cubicBezTo>
                    <a:pt x="220" y="2425"/>
                    <a:pt x="239" y="2279"/>
                    <a:pt x="270" y="2137"/>
                  </a:cubicBezTo>
                  <a:cubicBezTo>
                    <a:pt x="416" y="2033"/>
                    <a:pt x="500" y="1887"/>
                    <a:pt x="573" y="1725"/>
                  </a:cubicBezTo>
                  <a:lnTo>
                    <a:pt x="1061" y="1207"/>
                  </a:lnTo>
                  <a:cubicBezTo>
                    <a:pt x="1250" y="1103"/>
                    <a:pt x="1442" y="999"/>
                    <a:pt x="1576" y="818"/>
                  </a:cubicBezTo>
                  <a:cubicBezTo>
                    <a:pt x="1769" y="742"/>
                    <a:pt x="1953" y="665"/>
                    <a:pt x="2107" y="523"/>
                  </a:cubicBezTo>
                  <a:lnTo>
                    <a:pt x="2268" y="496"/>
                  </a:lnTo>
                  <a:cubicBezTo>
                    <a:pt x="2380" y="453"/>
                    <a:pt x="2506" y="438"/>
                    <a:pt x="2587" y="334"/>
                  </a:cubicBezTo>
                  <a:cubicBezTo>
                    <a:pt x="2733" y="319"/>
                    <a:pt x="2887" y="330"/>
                    <a:pt x="3002" y="215"/>
                  </a:cubicBezTo>
                  <a:lnTo>
                    <a:pt x="3356" y="196"/>
                  </a:lnTo>
                  <a:cubicBezTo>
                    <a:pt x="3424" y="201"/>
                    <a:pt x="3492" y="210"/>
                    <a:pt x="3557" y="210"/>
                  </a:cubicBezTo>
                  <a:cubicBezTo>
                    <a:pt x="3646" y="210"/>
                    <a:pt x="3731" y="193"/>
                    <a:pt x="3809" y="127"/>
                  </a:cubicBezTo>
                  <a:lnTo>
                    <a:pt x="4293" y="92"/>
                  </a:lnTo>
                  <a:cubicBezTo>
                    <a:pt x="4289" y="73"/>
                    <a:pt x="4285" y="50"/>
                    <a:pt x="4285" y="27"/>
                  </a:cubicBezTo>
                  <a:cubicBezTo>
                    <a:pt x="4184" y="10"/>
                    <a:pt x="4083" y="1"/>
                    <a:pt x="3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43"/>
            <p:cNvSpPr/>
            <p:nvPr/>
          </p:nvSpPr>
          <p:spPr>
            <a:xfrm>
              <a:off x="3990276" y="3031534"/>
              <a:ext cx="20411" cy="26088"/>
            </a:xfrm>
            <a:custGeom>
              <a:avLst/>
              <a:gdLst/>
              <a:ahLst/>
              <a:cxnLst/>
              <a:rect l="l" t="t" r="r" b="b"/>
              <a:pathLst>
                <a:path w="658" h="841" extrusionOk="0">
                  <a:moveTo>
                    <a:pt x="212" y="1"/>
                  </a:moveTo>
                  <a:cubicBezTo>
                    <a:pt x="0" y="108"/>
                    <a:pt x="108" y="312"/>
                    <a:pt x="70" y="473"/>
                  </a:cubicBezTo>
                  <a:cubicBezTo>
                    <a:pt x="50" y="546"/>
                    <a:pt x="58" y="631"/>
                    <a:pt x="20" y="696"/>
                  </a:cubicBezTo>
                  <a:cubicBezTo>
                    <a:pt x="8" y="727"/>
                    <a:pt x="8" y="761"/>
                    <a:pt x="20" y="788"/>
                  </a:cubicBezTo>
                  <a:cubicBezTo>
                    <a:pt x="48" y="823"/>
                    <a:pt x="75" y="840"/>
                    <a:pt x="102" y="840"/>
                  </a:cubicBezTo>
                  <a:cubicBezTo>
                    <a:pt x="128" y="840"/>
                    <a:pt x="154" y="823"/>
                    <a:pt x="181" y="788"/>
                  </a:cubicBezTo>
                  <a:cubicBezTo>
                    <a:pt x="242" y="588"/>
                    <a:pt x="223" y="358"/>
                    <a:pt x="519" y="262"/>
                  </a:cubicBezTo>
                  <a:cubicBezTo>
                    <a:pt x="650" y="217"/>
                    <a:pt x="657" y="4"/>
                    <a:pt x="412" y="4"/>
                  </a:cubicBezTo>
                  <a:cubicBezTo>
                    <a:pt x="405" y="4"/>
                    <a:pt x="399" y="4"/>
                    <a:pt x="392" y="4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43"/>
            <p:cNvSpPr/>
            <p:nvPr/>
          </p:nvSpPr>
          <p:spPr>
            <a:xfrm>
              <a:off x="3922808" y="2980227"/>
              <a:ext cx="36976" cy="129384"/>
            </a:xfrm>
            <a:custGeom>
              <a:avLst/>
              <a:gdLst/>
              <a:ahLst/>
              <a:cxnLst/>
              <a:rect l="l" t="t" r="r" b="b"/>
              <a:pathLst>
                <a:path w="1192" h="4171" extrusionOk="0">
                  <a:moveTo>
                    <a:pt x="1109" y="0"/>
                  </a:moveTo>
                  <a:cubicBezTo>
                    <a:pt x="1060" y="0"/>
                    <a:pt x="1007" y="90"/>
                    <a:pt x="957" y="121"/>
                  </a:cubicBezTo>
                  <a:cubicBezTo>
                    <a:pt x="900" y="229"/>
                    <a:pt x="746" y="271"/>
                    <a:pt x="750" y="425"/>
                  </a:cubicBezTo>
                  <a:cubicBezTo>
                    <a:pt x="477" y="686"/>
                    <a:pt x="323" y="1017"/>
                    <a:pt x="162" y="1347"/>
                  </a:cubicBezTo>
                  <a:cubicBezTo>
                    <a:pt x="0" y="1524"/>
                    <a:pt x="58" y="1743"/>
                    <a:pt x="66" y="1947"/>
                  </a:cubicBezTo>
                  <a:cubicBezTo>
                    <a:pt x="50" y="1981"/>
                    <a:pt x="50" y="2016"/>
                    <a:pt x="66" y="2050"/>
                  </a:cubicBezTo>
                  <a:cubicBezTo>
                    <a:pt x="54" y="2331"/>
                    <a:pt x="39" y="2615"/>
                    <a:pt x="39" y="2900"/>
                  </a:cubicBezTo>
                  <a:cubicBezTo>
                    <a:pt x="39" y="3249"/>
                    <a:pt x="166" y="3549"/>
                    <a:pt x="442" y="3768"/>
                  </a:cubicBezTo>
                  <a:cubicBezTo>
                    <a:pt x="458" y="3845"/>
                    <a:pt x="481" y="3914"/>
                    <a:pt x="565" y="3937"/>
                  </a:cubicBezTo>
                  <a:lnTo>
                    <a:pt x="661" y="3995"/>
                  </a:lnTo>
                  <a:cubicBezTo>
                    <a:pt x="716" y="4104"/>
                    <a:pt x="798" y="4171"/>
                    <a:pt x="915" y="4171"/>
                  </a:cubicBezTo>
                  <a:cubicBezTo>
                    <a:pt x="930" y="4171"/>
                    <a:pt x="945" y="4170"/>
                    <a:pt x="961" y="4168"/>
                  </a:cubicBezTo>
                  <a:lnTo>
                    <a:pt x="969" y="4164"/>
                  </a:lnTo>
                  <a:lnTo>
                    <a:pt x="961" y="4164"/>
                  </a:lnTo>
                  <a:cubicBezTo>
                    <a:pt x="919" y="4006"/>
                    <a:pt x="784" y="3941"/>
                    <a:pt x="650" y="3876"/>
                  </a:cubicBezTo>
                  <a:cubicBezTo>
                    <a:pt x="631" y="3845"/>
                    <a:pt x="600" y="3833"/>
                    <a:pt x="565" y="3826"/>
                  </a:cubicBezTo>
                  <a:cubicBezTo>
                    <a:pt x="573" y="3806"/>
                    <a:pt x="569" y="3783"/>
                    <a:pt x="550" y="3768"/>
                  </a:cubicBezTo>
                  <a:cubicBezTo>
                    <a:pt x="266" y="3391"/>
                    <a:pt x="150" y="2973"/>
                    <a:pt x="246" y="2500"/>
                  </a:cubicBezTo>
                  <a:cubicBezTo>
                    <a:pt x="277" y="2358"/>
                    <a:pt x="250" y="2204"/>
                    <a:pt x="250" y="2050"/>
                  </a:cubicBezTo>
                  <a:lnTo>
                    <a:pt x="262" y="1893"/>
                  </a:lnTo>
                  <a:cubicBezTo>
                    <a:pt x="319" y="1789"/>
                    <a:pt x="342" y="1670"/>
                    <a:pt x="335" y="1551"/>
                  </a:cubicBezTo>
                  <a:cubicBezTo>
                    <a:pt x="515" y="1224"/>
                    <a:pt x="692" y="898"/>
                    <a:pt x="877" y="567"/>
                  </a:cubicBezTo>
                  <a:cubicBezTo>
                    <a:pt x="938" y="394"/>
                    <a:pt x="1096" y="290"/>
                    <a:pt x="1192" y="137"/>
                  </a:cubicBezTo>
                  <a:cubicBezTo>
                    <a:pt x="1167" y="34"/>
                    <a:pt x="1139" y="0"/>
                    <a:pt x="1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43"/>
            <p:cNvSpPr/>
            <p:nvPr/>
          </p:nvSpPr>
          <p:spPr>
            <a:xfrm>
              <a:off x="3960838" y="3122795"/>
              <a:ext cx="75720" cy="53044"/>
            </a:xfrm>
            <a:custGeom>
              <a:avLst/>
              <a:gdLst/>
              <a:ahLst/>
              <a:cxnLst/>
              <a:rect l="l" t="t" r="r" b="b"/>
              <a:pathLst>
                <a:path w="2441" h="1710" extrusionOk="0">
                  <a:moveTo>
                    <a:pt x="176" y="0"/>
                  </a:moveTo>
                  <a:cubicBezTo>
                    <a:pt x="119" y="0"/>
                    <a:pt x="61" y="8"/>
                    <a:pt x="0" y="25"/>
                  </a:cubicBezTo>
                  <a:cubicBezTo>
                    <a:pt x="151" y="109"/>
                    <a:pt x="302" y="184"/>
                    <a:pt x="473" y="184"/>
                  </a:cubicBezTo>
                  <a:cubicBezTo>
                    <a:pt x="498" y="184"/>
                    <a:pt x="524" y="182"/>
                    <a:pt x="550" y="179"/>
                  </a:cubicBezTo>
                  <a:cubicBezTo>
                    <a:pt x="592" y="298"/>
                    <a:pt x="650" y="409"/>
                    <a:pt x="638" y="548"/>
                  </a:cubicBezTo>
                  <a:cubicBezTo>
                    <a:pt x="607" y="859"/>
                    <a:pt x="750" y="1074"/>
                    <a:pt x="1053" y="1174"/>
                  </a:cubicBezTo>
                  <a:cubicBezTo>
                    <a:pt x="1072" y="1193"/>
                    <a:pt x="1095" y="1205"/>
                    <a:pt x="1118" y="1205"/>
                  </a:cubicBezTo>
                  <a:cubicBezTo>
                    <a:pt x="1134" y="1249"/>
                    <a:pt x="1177" y="1273"/>
                    <a:pt x="1222" y="1273"/>
                  </a:cubicBezTo>
                  <a:cubicBezTo>
                    <a:pt x="1231" y="1273"/>
                    <a:pt x="1240" y="1272"/>
                    <a:pt x="1249" y="1270"/>
                  </a:cubicBezTo>
                  <a:cubicBezTo>
                    <a:pt x="1445" y="1316"/>
                    <a:pt x="1664" y="1320"/>
                    <a:pt x="1841" y="1439"/>
                  </a:cubicBezTo>
                  <a:cubicBezTo>
                    <a:pt x="1914" y="1558"/>
                    <a:pt x="2025" y="1608"/>
                    <a:pt x="2152" y="1624"/>
                  </a:cubicBezTo>
                  <a:cubicBezTo>
                    <a:pt x="2175" y="1647"/>
                    <a:pt x="2202" y="1666"/>
                    <a:pt x="2225" y="1685"/>
                  </a:cubicBezTo>
                  <a:cubicBezTo>
                    <a:pt x="2254" y="1699"/>
                    <a:pt x="2287" y="1710"/>
                    <a:pt x="2318" y="1710"/>
                  </a:cubicBezTo>
                  <a:cubicBezTo>
                    <a:pt x="2352" y="1710"/>
                    <a:pt x="2384" y="1697"/>
                    <a:pt x="2402" y="1662"/>
                  </a:cubicBezTo>
                  <a:cubicBezTo>
                    <a:pt x="2440" y="1581"/>
                    <a:pt x="2352" y="1554"/>
                    <a:pt x="2302" y="1528"/>
                  </a:cubicBezTo>
                  <a:cubicBezTo>
                    <a:pt x="2256" y="1508"/>
                    <a:pt x="2206" y="1497"/>
                    <a:pt x="2160" y="1493"/>
                  </a:cubicBezTo>
                  <a:lnTo>
                    <a:pt x="1856" y="1308"/>
                  </a:lnTo>
                  <a:cubicBezTo>
                    <a:pt x="1793" y="1216"/>
                    <a:pt x="1694" y="1166"/>
                    <a:pt x="1588" y="1166"/>
                  </a:cubicBezTo>
                  <a:cubicBezTo>
                    <a:pt x="1584" y="1166"/>
                    <a:pt x="1580" y="1166"/>
                    <a:pt x="1576" y="1166"/>
                  </a:cubicBezTo>
                  <a:cubicBezTo>
                    <a:pt x="1533" y="1124"/>
                    <a:pt x="1478" y="1100"/>
                    <a:pt x="1419" y="1100"/>
                  </a:cubicBezTo>
                  <a:cubicBezTo>
                    <a:pt x="1398" y="1100"/>
                    <a:pt x="1377" y="1103"/>
                    <a:pt x="1357" y="1109"/>
                  </a:cubicBezTo>
                  <a:lnTo>
                    <a:pt x="1053" y="1055"/>
                  </a:lnTo>
                  <a:cubicBezTo>
                    <a:pt x="953" y="928"/>
                    <a:pt x="884" y="778"/>
                    <a:pt x="899" y="613"/>
                  </a:cubicBezTo>
                  <a:cubicBezTo>
                    <a:pt x="919" y="432"/>
                    <a:pt x="823" y="313"/>
                    <a:pt x="715" y="186"/>
                  </a:cubicBezTo>
                  <a:cubicBezTo>
                    <a:pt x="696" y="160"/>
                    <a:pt x="665" y="140"/>
                    <a:pt x="630" y="140"/>
                  </a:cubicBezTo>
                  <a:cubicBezTo>
                    <a:pt x="486" y="61"/>
                    <a:pt x="337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43"/>
            <p:cNvSpPr/>
            <p:nvPr/>
          </p:nvSpPr>
          <p:spPr>
            <a:xfrm>
              <a:off x="4106725" y="2833068"/>
              <a:ext cx="23637" cy="4436"/>
            </a:xfrm>
            <a:custGeom>
              <a:avLst/>
              <a:gdLst/>
              <a:ahLst/>
              <a:cxnLst/>
              <a:rect l="l" t="t" r="r" b="b"/>
              <a:pathLst>
                <a:path w="762" h="143" extrusionOk="0">
                  <a:moveTo>
                    <a:pt x="524" y="10"/>
                  </a:moveTo>
                  <a:cubicBezTo>
                    <a:pt x="442" y="10"/>
                    <a:pt x="364" y="25"/>
                    <a:pt x="285" y="31"/>
                  </a:cubicBezTo>
                  <a:cubicBezTo>
                    <a:pt x="235" y="20"/>
                    <a:pt x="189" y="12"/>
                    <a:pt x="139" y="12"/>
                  </a:cubicBezTo>
                  <a:cubicBezTo>
                    <a:pt x="89" y="16"/>
                    <a:pt x="1" y="1"/>
                    <a:pt x="16" y="97"/>
                  </a:cubicBezTo>
                  <a:cubicBezTo>
                    <a:pt x="20" y="116"/>
                    <a:pt x="93" y="143"/>
                    <a:pt x="139" y="143"/>
                  </a:cubicBezTo>
                  <a:cubicBezTo>
                    <a:pt x="189" y="143"/>
                    <a:pt x="235" y="131"/>
                    <a:pt x="285" y="124"/>
                  </a:cubicBezTo>
                  <a:cubicBezTo>
                    <a:pt x="294" y="123"/>
                    <a:pt x="303" y="123"/>
                    <a:pt x="311" y="123"/>
                  </a:cubicBezTo>
                  <a:cubicBezTo>
                    <a:pt x="381" y="123"/>
                    <a:pt x="451" y="135"/>
                    <a:pt x="524" y="135"/>
                  </a:cubicBezTo>
                  <a:cubicBezTo>
                    <a:pt x="601" y="135"/>
                    <a:pt x="680" y="122"/>
                    <a:pt x="761" y="66"/>
                  </a:cubicBezTo>
                  <a:cubicBezTo>
                    <a:pt x="676" y="22"/>
                    <a:pt x="598" y="10"/>
                    <a:pt x="524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43"/>
            <p:cNvSpPr/>
            <p:nvPr/>
          </p:nvSpPr>
          <p:spPr>
            <a:xfrm>
              <a:off x="4041769" y="2761536"/>
              <a:ext cx="36262" cy="31640"/>
            </a:xfrm>
            <a:custGeom>
              <a:avLst/>
              <a:gdLst/>
              <a:ahLst/>
              <a:cxnLst/>
              <a:rect l="l" t="t" r="r" b="b"/>
              <a:pathLst>
                <a:path w="1169" h="1020" extrusionOk="0">
                  <a:moveTo>
                    <a:pt x="953" y="1"/>
                  </a:moveTo>
                  <a:cubicBezTo>
                    <a:pt x="865" y="55"/>
                    <a:pt x="773" y="112"/>
                    <a:pt x="665" y="112"/>
                  </a:cubicBezTo>
                  <a:cubicBezTo>
                    <a:pt x="542" y="166"/>
                    <a:pt x="427" y="232"/>
                    <a:pt x="304" y="266"/>
                  </a:cubicBezTo>
                  <a:cubicBezTo>
                    <a:pt x="0" y="347"/>
                    <a:pt x="73" y="520"/>
                    <a:pt x="185" y="708"/>
                  </a:cubicBezTo>
                  <a:lnTo>
                    <a:pt x="189" y="708"/>
                  </a:lnTo>
                  <a:cubicBezTo>
                    <a:pt x="108" y="800"/>
                    <a:pt x="31" y="885"/>
                    <a:pt x="58" y="1015"/>
                  </a:cubicBezTo>
                  <a:cubicBezTo>
                    <a:pt x="93" y="1015"/>
                    <a:pt x="127" y="1015"/>
                    <a:pt x="158" y="1019"/>
                  </a:cubicBezTo>
                  <a:cubicBezTo>
                    <a:pt x="281" y="942"/>
                    <a:pt x="269" y="827"/>
                    <a:pt x="246" y="708"/>
                  </a:cubicBezTo>
                  <a:cubicBezTo>
                    <a:pt x="285" y="447"/>
                    <a:pt x="542" y="401"/>
                    <a:pt x="692" y="247"/>
                  </a:cubicBezTo>
                  <a:cubicBezTo>
                    <a:pt x="857" y="212"/>
                    <a:pt x="1022" y="208"/>
                    <a:pt x="1169" y="109"/>
                  </a:cubicBezTo>
                  <a:cubicBezTo>
                    <a:pt x="1126" y="13"/>
                    <a:pt x="1034" y="13"/>
                    <a:pt x="9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43"/>
            <p:cNvSpPr/>
            <p:nvPr/>
          </p:nvSpPr>
          <p:spPr>
            <a:xfrm>
              <a:off x="4030571" y="2896318"/>
              <a:ext cx="40791" cy="6855"/>
            </a:xfrm>
            <a:custGeom>
              <a:avLst/>
              <a:gdLst/>
              <a:ahLst/>
              <a:cxnLst/>
              <a:rect l="l" t="t" r="r" b="b"/>
              <a:pathLst>
                <a:path w="1315" h="221" extrusionOk="0">
                  <a:moveTo>
                    <a:pt x="545" y="0"/>
                  </a:moveTo>
                  <a:cubicBezTo>
                    <a:pt x="364" y="0"/>
                    <a:pt x="182" y="27"/>
                    <a:pt x="0" y="29"/>
                  </a:cubicBezTo>
                  <a:cubicBezTo>
                    <a:pt x="0" y="48"/>
                    <a:pt x="8" y="71"/>
                    <a:pt x="12" y="94"/>
                  </a:cubicBezTo>
                  <a:lnTo>
                    <a:pt x="192" y="113"/>
                  </a:lnTo>
                  <a:cubicBezTo>
                    <a:pt x="322" y="195"/>
                    <a:pt x="457" y="215"/>
                    <a:pt x="593" y="215"/>
                  </a:cubicBezTo>
                  <a:cubicBezTo>
                    <a:pt x="706" y="215"/>
                    <a:pt x="821" y="201"/>
                    <a:pt x="934" y="198"/>
                  </a:cubicBezTo>
                  <a:cubicBezTo>
                    <a:pt x="1002" y="213"/>
                    <a:pt x="1073" y="221"/>
                    <a:pt x="1145" y="221"/>
                  </a:cubicBezTo>
                  <a:cubicBezTo>
                    <a:pt x="1201" y="221"/>
                    <a:pt x="1258" y="216"/>
                    <a:pt x="1314" y="206"/>
                  </a:cubicBezTo>
                  <a:cubicBezTo>
                    <a:pt x="1276" y="113"/>
                    <a:pt x="1208" y="98"/>
                    <a:pt x="1136" y="98"/>
                  </a:cubicBezTo>
                  <a:cubicBezTo>
                    <a:pt x="1100" y="98"/>
                    <a:pt x="1062" y="102"/>
                    <a:pt x="1026" y="102"/>
                  </a:cubicBezTo>
                  <a:cubicBezTo>
                    <a:pt x="868" y="22"/>
                    <a:pt x="707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43"/>
            <p:cNvSpPr/>
            <p:nvPr/>
          </p:nvSpPr>
          <p:spPr>
            <a:xfrm>
              <a:off x="4071455" y="2902553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cubicBezTo>
                    <a:pt x="0" y="5"/>
                    <a:pt x="4" y="5"/>
                    <a:pt x="4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43"/>
            <p:cNvSpPr/>
            <p:nvPr/>
          </p:nvSpPr>
          <p:spPr>
            <a:xfrm>
              <a:off x="4137838" y="2690097"/>
              <a:ext cx="8841" cy="5832"/>
            </a:xfrm>
            <a:custGeom>
              <a:avLst/>
              <a:gdLst/>
              <a:ahLst/>
              <a:cxnLst/>
              <a:rect l="l" t="t" r="r" b="b"/>
              <a:pathLst>
                <a:path w="285" h="188" extrusionOk="0">
                  <a:moveTo>
                    <a:pt x="160" y="1"/>
                  </a:moveTo>
                  <a:cubicBezTo>
                    <a:pt x="85" y="1"/>
                    <a:pt x="54" y="127"/>
                    <a:pt x="1" y="183"/>
                  </a:cubicBezTo>
                  <a:cubicBezTo>
                    <a:pt x="17" y="186"/>
                    <a:pt x="33" y="188"/>
                    <a:pt x="48" y="188"/>
                  </a:cubicBezTo>
                  <a:cubicBezTo>
                    <a:pt x="138" y="188"/>
                    <a:pt x="213" y="136"/>
                    <a:pt x="285" y="87"/>
                  </a:cubicBezTo>
                  <a:cubicBezTo>
                    <a:pt x="232" y="24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43"/>
            <p:cNvSpPr/>
            <p:nvPr/>
          </p:nvSpPr>
          <p:spPr>
            <a:xfrm>
              <a:off x="4064879" y="2780148"/>
              <a:ext cx="47243" cy="46995"/>
            </a:xfrm>
            <a:custGeom>
              <a:avLst/>
              <a:gdLst/>
              <a:ahLst/>
              <a:cxnLst/>
              <a:rect l="l" t="t" r="r" b="b"/>
              <a:pathLst>
                <a:path w="1523" h="1515" extrusionOk="0">
                  <a:moveTo>
                    <a:pt x="898" y="1"/>
                  </a:moveTo>
                  <a:cubicBezTo>
                    <a:pt x="768" y="1"/>
                    <a:pt x="645" y="21"/>
                    <a:pt x="523" y="93"/>
                  </a:cubicBezTo>
                  <a:cubicBezTo>
                    <a:pt x="16" y="450"/>
                    <a:pt x="1" y="600"/>
                    <a:pt x="435" y="1023"/>
                  </a:cubicBezTo>
                  <a:cubicBezTo>
                    <a:pt x="562" y="1276"/>
                    <a:pt x="812" y="1334"/>
                    <a:pt x="1046" y="1407"/>
                  </a:cubicBezTo>
                  <a:lnTo>
                    <a:pt x="1234" y="1457"/>
                  </a:lnTo>
                  <a:cubicBezTo>
                    <a:pt x="1238" y="1507"/>
                    <a:pt x="1277" y="1514"/>
                    <a:pt x="1327" y="1514"/>
                  </a:cubicBezTo>
                  <a:lnTo>
                    <a:pt x="1523" y="1338"/>
                  </a:lnTo>
                  <a:lnTo>
                    <a:pt x="1234" y="1318"/>
                  </a:lnTo>
                  <a:cubicBezTo>
                    <a:pt x="1038" y="1176"/>
                    <a:pt x="746" y="1184"/>
                    <a:pt x="616" y="930"/>
                  </a:cubicBezTo>
                  <a:cubicBezTo>
                    <a:pt x="420" y="719"/>
                    <a:pt x="520" y="523"/>
                    <a:pt x="643" y="319"/>
                  </a:cubicBezTo>
                  <a:cubicBezTo>
                    <a:pt x="804" y="112"/>
                    <a:pt x="1142" y="323"/>
                    <a:pt x="1319" y="27"/>
                  </a:cubicBezTo>
                  <a:cubicBezTo>
                    <a:pt x="1169" y="22"/>
                    <a:pt x="1030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43"/>
            <p:cNvSpPr/>
            <p:nvPr/>
          </p:nvSpPr>
          <p:spPr>
            <a:xfrm>
              <a:off x="4127695" y="2796371"/>
              <a:ext cx="5646" cy="5677"/>
            </a:xfrm>
            <a:custGeom>
              <a:avLst/>
              <a:gdLst/>
              <a:ahLst/>
              <a:cxnLst/>
              <a:rect l="l" t="t" r="r" b="b"/>
              <a:pathLst>
                <a:path w="182" h="183" extrusionOk="0">
                  <a:moveTo>
                    <a:pt x="108" y="0"/>
                  </a:moveTo>
                  <a:lnTo>
                    <a:pt x="1" y="104"/>
                  </a:lnTo>
                  <a:cubicBezTo>
                    <a:pt x="20" y="144"/>
                    <a:pt x="48" y="182"/>
                    <a:pt x="83" y="182"/>
                  </a:cubicBezTo>
                  <a:cubicBezTo>
                    <a:pt x="98" y="182"/>
                    <a:pt x="114" y="175"/>
                    <a:pt x="132" y="158"/>
                  </a:cubicBezTo>
                  <a:cubicBezTo>
                    <a:pt x="181" y="108"/>
                    <a:pt x="135" y="5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43"/>
            <p:cNvSpPr/>
            <p:nvPr/>
          </p:nvSpPr>
          <p:spPr>
            <a:xfrm>
              <a:off x="4190386" y="2773447"/>
              <a:ext cx="37255" cy="36231"/>
            </a:xfrm>
            <a:custGeom>
              <a:avLst/>
              <a:gdLst/>
              <a:ahLst/>
              <a:cxnLst/>
              <a:rect l="l" t="t" r="r" b="b"/>
              <a:pathLst>
                <a:path w="1201" h="1168" extrusionOk="0">
                  <a:moveTo>
                    <a:pt x="1046" y="0"/>
                  </a:moveTo>
                  <a:cubicBezTo>
                    <a:pt x="1042" y="0"/>
                    <a:pt x="1036" y="0"/>
                    <a:pt x="1031" y="1"/>
                  </a:cubicBezTo>
                  <a:cubicBezTo>
                    <a:pt x="900" y="28"/>
                    <a:pt x="916" y="136"/>
                    <a:pt x="927" y="232"/>
                  </a:cubicBezTo>
                  <a:cubicBezTo>
                    <a:pt x="858" y="366"/>
                    <a:pt x="793" y="497"/>
                    <a:pt x="724" y="631"/>
                  </a:cubicBezTo>
                  <a:lnTo>
                    <a:pt x="724" y="635"/>
                  </a:lnTo>
                  <a:cubicBezTo>
                    <a:pt x="681" y="612"/>
                    <a:pt x="631" y="597"/>
                    <a:pt x="585" y="589"/>
                  </a:cubicBezTo>
                  <a:cubicBezTo>
                    <a:pt x="576" y="589"/>
                    <a:pt x="567" y="589"/>
                    <a:pt x="558" y="589"/>
                  </a:cubicBezTo>
                  <a:cubicBezTo>
                    <a:pt x="188" y="589"/>
                    <a:pt x="0" y="816"/>
                    <a:pt x="120" y="1127"/>
                  </a:cubicBezTo>
                  <a:cubicBezTo>
                    <a:pt x="192" y="1153"/>
                    <a:pt x="262" y="1167"/>
                    <a:pt x="329" y="1167"/>
                  </a:cubicBezTo>
                  <a:cubicBezTo>
                    <a:pt x="436" y="1167"/>
                    <a:pt x="536" y="1130"/>
                    <a:pt x="627" y="1039"/>
                  </a:cubicBezTo>
                  <a:cubicBezTo>
                    <a:pt x="747" y="1039"/>
                    <a:pt x="820" y="981"/>
                    <a:pt x="831" y="854"/>
                  </a:cubicBezTo>
                  <a:lnTo>
                    <a:pt x="839" y="843"/>
                  </a:lnTo>
                  <a:cubicBezTo>
                    <a:pt x="1046" y="651"/>
                    <a:pt x="1200" y="435"/>
                    <a:pt x="1119" y="132"/>
                  </a:cubicBezTo>
                  <a:cubicBezTo>
                    <a:pt x="1126" y="71"/>
                    <a:pt x="1114" y="0"/>
                    <a:pt x="10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43"/>
            <p:cNvSpPr/>
            <p:nvPr/>
          </p:nvSpPr>
          <p:spPr>
            <a:xfrm>
              <a:off x="4175155" y="2833812"/>
              <a:ext cx="9492" cy="9213"/>
            </a:xfrm>
            <a:custGeom>
              <a:avLst/>
              <a:gdLst/>
              <a:ahLst/>
              <a:cxnLst/>
              <a:rect l="l" t="t" r="r" b="b"/>
              <a:pathLst>
                <a:path w="306" h="297" extrusionOk="0">
                  <a:moveTo>
                    <a:pt x="126" y="0"/>
                  </a:moveTo>
                  <a:cubicBezTo>
                    <a:pt x="73" y="0"/>
                    <a:pt x="27" y="20"/>
                    <a:pt x="0" y="103"/>
                  </a:cubicBezTo>
                  <a:cubicBezTo>
                    <a:pt x="4" y="165"/>
                    <a:pt x="8" y="226"/>
                    <a:pt x="19" y="292"/>
                  </a:cubicBezTo>
                  <a:cubicBezTo>
                    <a:pt x="54" y="294"/>
                    <a:pt x="88" y="296"/>
                    <a:pt x="121" y="296"/>
                  </a:cubicBezTo>
                  <a:cubicBezTo>
                    <a:pt x="223" y="296"/>
                    <a:pt x="305" y="269"/>
                    <a:pt x="285" y="100"/>
                  </a:cubicBezTo>
                  <a:cubicBezTo>
                    <a:pt x="292" y="69"/>
                    <a:pt x="292" y="42"/>
                    <a:pt x="288" y="15"/>
                  </a:cubicBezTo>
                  <a:lnTo>
                    <a:pt x="288" y="15"/>
                  </a:lnTo>
                  <a:cubicBezTo>
                    <a:pt x="284" y="15"/>
                    <a:pt x="279" y="16"/>
                    <a:pt x="274" y="16"/>
                  </a:cubicBezTo>
                  <a:cubicBezTo>
                    <a:pt x="225" y="16"/>
                    <a:pt x="173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43"/>
            <p:cNvSpPr/>
            <p:nvPr/>
          </p:nvSpPr>
          <p:spPr>
            <a:xfrm>
              <a:off x="3952835" y="3093512"/>
              <a:ext cx="74169" cy="22862"/>
            </a:xfrm>
            <a:custGeom>
              <a:avLst/>
              <a:gdLst/>
              <a:ahLst/>
              <a:cxnLst/>
              <a:rect l="l" t="t" r="r" b="b"/>
              <a:pathLst>
                <a:path w="2391" h="737" extrusionOk="0">
                  <a:moveTo>
                    <a:pt x="1179" y="1"/>
                  </a:moveTo>
                  <a:cubicBezTo>
                    <a:pt x="1070" y="1"/>
                    <a:pt x="960" y="35"/>
                    <a:pt x="850" y="108"/>
                  </a:cubicBezTo>
                  <a:lnTo>
                    <a:pt x="700" y="135"/>
                  </a:lnTo>
                  <a:cubicBezTo>
                    <a:pt x="695" y="135"/>
                    <a:pt x="690" y="135"/>
                    <a:pt x="686" y="135"/>
                  </a:cubicBezTo>
                  <a:cubicBezTo>
                    <a:pt x="633" y="135"/>
                    <a:pt x="601" y="156"/>
                    <a:pt x="604" y="220"/>
                  </a:cubicBezTo>
                  <a:lnTo>
                    <a:pt x="600" y="231"/>
                  </a:lnTo>
                  <a:lnTo>
                    <a:pt x="404" y="323"/>
                  </a:lnTo>
                  <a:lnTo>
                    <a:pt x="1" y="527"/>
                  </a:lnTo>
                  <a:cubicBezTo>
                    <a:pt x="59" y="667"/>
                    <a:pt x="95" y="736"/>
                    <a:pt x="149" y="736"/>
                  </a:cubicBezTo>
                  <a:cubicBezTo>
                    <a:pt x="203" y="736"/>
                    <a:pt x="275" y="670"/>
                    <a:pt x="404" y="539"/>
                  </a:cubicBezTo>
                  <a:cubicBezTo>
                    <a:pt x="508" y="516"/>
                    <a:pt x="639" y="558"/>
                    <a:pt x="692" y="416"/>
                  </a:cubicBezTo>
                  <a:lnTo>
                    <a:pt x="700" y="404"/>
                  </a:lnTo>
                  <a:lnTo>
                    <a:pt x="808" y="323"/>
                  </a:lnTo>
                  <a:lnTo>
                    <a:pt x="1196" y="193"/>
                  </a:lnTo>
                  <a:lnTo>
                    <a:pt x="1423" y="201"/>
                  </a:lnTo>
                  <a:lnTo>
                    <a:pt x="1607" y="247"/>
                  </a:lnTo>
                  <a:cubicBezTo>
                    <a:pt x="1761" y="381"/>
                    <a:pt x="1934" y="489"/>
                    <a:pt x="2122" y="573"/>
                  </a:cubicBezTo>
                  <a:cubicBezTo>
                    <a:pt x="2174" y="639"/>
                    <a:pt x="2223" y="706"/>
                    <a:pt x="2302" y="706"/>
                  </a:cubicBezTo>
                  <a:cubicBezTo>
                    <a:pt x="2328" y="706"/>
                    <a:pt x="2357" y="698"/>
                    <a:pt x="2391" y="681"/>
                  </a:cubicBezTo>
                  <a:cubicBezTo>
                    <a:pt x="2333" y="546"/>
                    <a:pt x="2229" y="481"/>
                    <a:pt x="2107" y="443"/>
                  </a:cubicBezTo>
                  <a:cubicBezTo>
                    <a:pt x="1960" y="308"/>
                    <a:pt x="1814" y="170"/>
                    <a:pt x="1607" y="128"/>
                  </a:cubicBezTo>
                  <a:lnTo>
                    <a:pt x="1603" y="128"/>
                  </a:lnTo>
                  <a:cubicBezTo>
                    <a:pt x="1586" y="116"/>
                    <a:pt x="1565" y="109"/>
                    <a:pt x="1545" y="109"/>
                  </a:cubicBezTo>
                  <a:cubicBezTo>
                    <a:pt x="1537" y="109"/>
                    <a:pt x="1530" y="110"/>
                    <a:pt x="1522" y="112"/>
                  </a:cubicBezTo>
                  <a:cubicBezTo>
                    <a:pt x="1408" y="39"/>
                    <a:pt x="1294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43"/>
            <p:cNvSpPr/>
            <p:nvPr/>
          </p:nvSpPr>
          <p:spPr>
            <a:xfrm>
              <a:off x="4110075" y="2783529"/>
              <a:ext cx="5025" cy="4033"/>
            </a:xfrm>
            <a:custGeom>
              <a:avLst/>
              <a:gdLst/>
              <a:ahLst/>
              <a:cxnLst/>
              <a:rect l="l" t="t" r="r" b="b"/>
              <a:pathLst>
                <a:path w="162" h="130" extrusionOk="0">
                  <a:moveTo>
                    <a:pt x="74" y="0"/>
                  </a:moveTo>
                  <a:cubicBezTo>
                    <a:pt x="50" y="0"/>
                    <a:pt x="27" y="9"/>
                    <a:pt x="8" y="34"/>
                  </a:cubicBezTo>
                  <a:cubicBezTo>
                    <a:pt x="0" y="41"/>
                    <a:pt x="42" y="95"/>
                    <a:pt x="58" y="130"/>
                  </a:cubicBezTo>
                  <a:lnTo>
                    <a:pt x="162" y="22"/>
                  </a:lnTo>
                  <a:cubicBezTo>
                    <a:pt x="133" y="12"/>
                    <a:pt x="103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43"/>
            <p:cNvSpPr/>
            <p:nvPr/>
          </p:nvSpPr>
          <p:spPr>
            <a:xfrm>
              <a:off x="4004824" y="2912324"/>
              <a:ext cx="157954" cy="82792"/>
            </a:xfrm>
            <a:custGeom>
              <a:avLst/>
              <a:gdLst/>
              <a:ahLst/>
              <a:cxnLst/>
              <a:rect l="l" t="t" r="r" b="b"/>
              <a:pathLst>
                <a:path w="5092" h="2669" extrusionOk="0">
                  <a:moveTo>
                    <a:pt x="2098" y="1592"/>
                  </a:moveTo>
                  <a:cubicBezTo>
                    <a:pt x="2110" y="1615"/>
                    <a:pt x="2110" y="1634"/>
                    <a:pt x="2110" y="1653"/>
                  </a:cubicBezTo>
                  <a:cubicBezTo>
                    <a:pt x="2079" y="1634"/>
                    <a:pt x="2048" y="1626"/>
                    <a:pt x="2010" y="1615"/>
                  </a:cubicBezTo>
                  <a:cubicBezTo>
                    <a:pt x="2018" y="1611"/>
                    <a:pt x="2033" y="1607"/>
                    <a:pt x="2041" y="1596"/>
                  </a:cubicBezTo>
                  <a:lnTo>
                    <a:pt x="2098" y="1592"/>
                  </a:lnTo>
                  <a:close/>
                  <a:moveTo>
                    <a:pt x="984" y="1669"/>
                  </a:moveTo>
                  <a:cubicBezTo>
                    <a:pt x="1003" y="1676"/>
                    <a:pt x="1018" y="1688"/>
                    <a:pt x="1038" y="1692"/>
                  </a:cubicBezTo>
                  <a:cubicBezTo>
                    <a:pt x="1041" y="1699"/>
                    <a:pt x="1038" y="1699"/>
                    <a:pt x="1038" y="1707"/>
                  </a:cubicBezTo>
                  <a:cubicBezTo>
                    <a:pt x="1018" y="1688"/>
                    <a:pt x="999" y="1672"/>
                    <a:pt x="972" y="1669"/>
                  </a:cubicBezTo>
                  <a:close/>
                  <a:moveTo>
                    <a:pt x="3059" y="1"/>
                  </a:moveTo>
                  <a:lnTo>
                    <a:pt x="3059" y="1"/>
                  </a:lnTo>
                  <a:cubicBezTo>
                    <a:pt x="3070" y="20"/>
                    <a:pt x="3074" y="47"/>
                    <a:pt x="3070" y="70"/>
                  </a:cubicBezTo>
                  <a:lnTo>
                    <a:pt x="3259" y="128"/>
                  </a:lnTo>
                  <a:cubicBezTo>
                    <a:pt x="3412" y="258"/>
                    <a:pt x="3597" y="308"/>
                    <a:pt x="3777" y="377"/>
                  </a:cubicBezTo>
                  <a:cubicBezTo>
                    <a:pt x="3797" y="393"/>
                    <a:pt x="3824" y="402"/>
                    <a:pt x="3848" y="402"/>
                  </a:cubicBezTo>
                  <a:cubicBezTo>
                    <a:pt x="3853" y="402"/>
                    <a:pt x="3858" y="401"/>
                    <a:pt x="3862" y="401"/>
                  </a:cubicBezTo>
                  <a:cubicBezTo>
                    <a:pt x="3970" y="498"/>
                    <a:pt x="4078" y="602"/>
                    <a:pt x="4237" y="602"/>
                  </a:cubicBezTo>
                  <a:cubicBezTo>
                    <a:pt x="4247" y="602"/>
                    <a:pt x="4258" y="601"/>
                    <a:pt x="4269" y="600"/>
                  </a:cubicBezTo>
                  <a:cubicBezTo>
                    <a:pt x="4269" y="670"/>
                    <a:pt x="4315" y="696"/>
                    <a:pt x="4377" y="708"/>
                  </a:cubicBezTo>
                  <a:cubicBezTo>
                    <a:pt x="4438" y="842"/>
                    <a:pt x="4558" y="923"/>
                    <a:pt x="4661" y="1023"/>
                  </a:cubicBezTo>
                  <a:lnTo>
                    <a:pt x="4554" y="1188"/>
                  </a:lnTo>
                  <a:cubicBezTo>
                    <a:pt x="4403" y="1252"/>
                    <a:pt x="4248" y="1269"/>
                    <a:pt x="4092" y="1269"/>
                  </a:cubicBezTo>
                  <a:cubicBezTo>
                    <a:pt x="3915" y="1269"/>
                    <a:pt x="3736" y="1247"/>
                    <a:pt x="3558" y="1247"/>
                  </a:cubicBezTo>
                  <a:cubicBezTo>
                    <a:pt x="3526" y="1247"/>
                    <a:pt x="3494" y="1248"/>
                    <a:pt x="3462" y="1250"/>
                  </a:cubicBezTo>
                  <a:cubicBezTo>
                    <a:pt x="3366" y="1204"/>
                    <a:pt x="3265" y="1193"/>
                    <a:pt x="3163" y="1193"/>
                  </a:cubicBezTo>
                  <a:cubicBezTo>
                    <a:pt x="3102" y="1193"/>
                    <a:pt x="3040" y="1197"/>
                    <a:pt x="2978" y="1200"/>
                  </a:cubicBezTo>
                  <a:cubicBezTo>
                    <a:pt x="2934" y="1153"/>
                    <a:pt x="2875" y="1126"/>
                    <a:pt x="2818" y="1126"/>
                  </a:cubicBezTo>
                  <a:cubicBezTo>
                    <a:pt x="2804" y="1126"/>
                    <a:pt x="2791" y="1128"/>
                    <a:pt x="2778" y="1131"/>
                  </a:cubicBezTo>
                  <a:cubicBezTo>
                    <a:pt x="2765" y="1124"/>
                    <a:pt x="2751" y="1121"/>
                    <a:pt x="2738" y="1121"/>
                  </a:cubicBezTo>
                  <a:cubicBezTo>
                    <a:pt x="2706" y="1121"/>
                    <a:pt x="2677" y="1139"/>
                    <a:pt x="2663" y="1169"/>
                  </a:cubicBezTo>
                  <a:cubicBezTo>
                    <a:pt x="2655" y="1173"/>
                    <a:pt x="2655" y="1184"/>
                    <a:pt x="2652" y="1192"/>
                  </a:cubicBezTo>
                  <a:cubicBezTo>
                    <a:pt x="2574" y="1367"/>
                    <a:pt x="2486" y="1519"/>
                    <a:pt x="2311" y="1519"/>
                  </a:cubicBezTo>
                  <a:cubicBezTo>
                    <a:pt x="2260" y="1519"/>
                    <a:pt x="2201" y="1506"/>
                    <a:pt x="2133" y="1476"/>
                  </a:cubicBezTo>
                  <a:cubicBezTo>
                    <a:pt x="2090" y="1431"/>
                    <a:pt x="2042" y="1417"/>
                    <a:pt x="1992" y="1417"/>
                  </a:cubicBezTo>
                  <a:cubicBezTo>
                    <a:pt x="1954" y="1417"/>
                    <a:pt x="1914" y="1426"/>
                    <a:pt x="1875" y="1434"/>
                  </a:cubicBezTo>
                  <a:cubicBezTo>
                    <a:pt x="1759" y="1417"/>
                    <a:pt x="1642" y="1379"/>
                    <a:pt x="1531" y="1379"/>
                  </a:cubicBezTo>
                  <a:cubicBezTo>
                    <a:pt x="1518" y="1379"/>
                    <a:pt x="1504" y="1379"/>
                    <a:pt x="1491" y="1380"/>
                  </a:cubicBezTo>
                  <a:cubicBezTo>
                    <a:pt x="1464" y="1383"/>
                    <a:pt x="1438" y="1383"/>
                    <a:pt x="1411" y="1383"/>
                  </a:cubicBezTo>
                  <a:cubicBezTo>
                    <a:pt x="1303" y="1383"/>
                    <a:pt x="1194" y="1370"/>
                    <a:pt x="1087" y="1370"/>
                  </a:cubicBezTo>
                  <a:cubicBezTo>
                    <a:pt x="938" y="1370"/>
                    <a:pt x="794" y="1397"/>
                    <a:pt x="669" y="1526"/>
                  </a:cubicBezTo>
                  <a:lnTo>
                    <a:pt x="646" y="1615"/>
                  </a:lnTo>
                  <a:cubicBezTo>
                    <a:pt x="619" y="1634"/>
                    <a:pt x="611" y="1665"/>
                    <a:pt x="615" y="1692"/>
                  </a:cubicBezTo>
                  <a:cubicBezTo>
                    <a:pt x="423" y="1738"/>
                    <a:pt x="165" y="1665"/>
                    <a:pt x="58" y="1838"/>
                  </a:cubicBezTo>
                  <a:cubicBezTo>
                    <a:pt x="0" y="1934"/>
                    <a:pt x="150" y="2145"/>
                    <a:pt x="138" y="2318"/>
                  </a:cubicBezTo>
                  <a:cubicBezTo>
                    <a:pt x="146" y="2372"/>
                    <a:pt x="119" y="2441"/>
                    <a:pt x="208" y="2441"/>
                  </a:cubicBezTo>
                  <a:cubicBezTo>
                    <a:pt x="223" y="2441"/>
                    <a:pt x="235" y="2364"/>
                    <a:pt x="250" y="2326"/>
                  </a:cubicBezTo>
                  <a:cubicBezTo>
                    <a:pt x="323" y="2276"/>
                    <a:pt x="350" y="2187"/>
                    <a:pt x="327" y="2107"/>
                  </a:cubicBezTo>
                  <a:cubicBezTo>
                    <a:pt x="346" y="2049"/>
                    <a:pt x="361" y="1988"/>
                    <a:pt x="381" y="1922"/>
                  </a:cubicBezTo>
                  <a:cubicBezTo>
                    <a:pt x="432" y="1901"/>
                    <a:pt x="482" y="1883"/>
                    <a:pt x="526" y="1883"/>
                  </a:cubicBezTo>
                  <a:cubicBezTo>
                    <a:pt x="586" y="1883"/>
                    <a:pt x="633" y="1918"/>
                    <a:pt x="653" y="2030"/>
                  </a:cubicBezTo>
                  <a:cubicBezTo>
                    <a:pt x="602" y="2151"/>
                    <a:pt x="561" y="2292"/>
                    <a:pt x="740" y="2292"/>
                  </a:cubicBezTo>
                  <a:cubicBezTo>
                    <a:pt x="749" y="2292"/>
                    <a:pt x="759" y="2292"/>
                    <a:pt x="769" y="2291"/>
                  </a:cubicBezTo>
                  <a:cubicBezTo>
                    <a:pt x="938" y="2280"/>
                    <a:pt x="965" y="2153"/>
                    <a:pt x="876" y="2014"/>
                  </a:cubicBezTo>
                  <a:cubicBezTo>
                    <a:pt x="942" y="1838"/>
                    <a:pt x="1153" y="1964"/>
                    <a:pt x="1245" y="1838"/>
                  </a:cubicBezTo>
                  <a:lnTo>
                    <a:pt x="1433" y="1838"/>
                  </a:lnTo>
                  <a:cubicBezTo>
                    <a:pt x="1542" y="1896"/>
                    <a:pt x="1659" y="1906"/>
                    <a:pt x="1776" y="1906"/>
                  </a:cubicBezTo>
                  <a:cubicBezTo>
                    <a:pt x="1838" y="1906"/>
                    <a:pt x="1899" y="1903"/>
                    <a:pt x="1960" y="1903"/>
                  </a:cubicBezTo>
                  <a:lnTo>
                    <a:pt x="2655" y="1961"/>
                  </a:lnTo>
                  <a:cubicBezTo>
                    <a:pt x="2748" y="2068"/>
                    <a:pt x="2828" y="2184"/>
                    <a:pt x="2974" y="2214"/>
                  </a:cubicBezTo>
                  <a:cubicBezTo>
                    <a:pt x="3090" y="2310"/>
                    <a:pt x="3224" y="2383"/>
                    <a:pt x="3366" y="2422"/>
                  </a:cubicBezTo>
                  <a:lnTo>
                    <a:pt x="3397" y="2449"/>
                  </a:lnTo>
                  <a:lnTo>
                    <a:pt x="3435" y="2449"/>
                  </a:lnTo>
                  <a:cubicBezTo>
                    <a:pt x="3593" y="2583"/>
                    <a:pt x="3785" y="2522"/>
                    <a:pt x="3962" y="2552"/>
                  </a:cubicBezTo>
                  <a:cubicBezTo>
                    <a:pt x="3990" y="2609"/>
                    <a:pt x="4038" y="2669"/>
                    <a:pt x="4090" y="2669"/>
                  </a:cubicBezTo>
                  <a:cubicBezTo>
                    <a:pt x="4109" y="2669"/>
                    <a:pt x="4128" y="2661"/>
                    <a:pt x="4146" y="2645"/>
                  </a:cubicBezTo>
                  <a:cubicBezTo>
                    <a:pt x="4231" y="2568"/>
                    <a:pt x="4131" y="2499"/>
                    <a:pt x="4069" y="2453"/>
                  </a:cubicBezTo>
                  <a:cubicBezTo>
                    <a:pt x="4039" y="2437"/>
                    <a:pt x="4012" y="2426"/>
                    <a:pt x="3977" y="2422"/>
                  </a:cubicBezTo>
                  <a:cubicBezTo>
                    <a:pt x="3856" y="2368"/>
                    <a:pt x="3728" y="2345"/>
                    <a:pt x="3596" y="2345"/>
                  </a:cubicBezTo>
                  <a:cubicBezTo>
                    <a:pt x="3586" y="2345"/>
                    <a:pt x="3576" y="2345"/>
                    <a:pt x="3566" y="2345"/>
                  </a:cubicBezTo>
                  <a:lnTo>
                    <a:pt x="3374" y="2314"/>
                  </a:lnTo>
                  <a:cubicBezTo>
                    <a:pt x="3282" y="2164"/>
                    <a:pt x="3117" y="2141"/>
                    <a:pt x="2978" y="2076"/>
                  </a:cubicBezTo>
                  <a:cubicBezTo>
                    <a:pt x="2897" y="1961"/>
                    <a:pt x="2809" y="1857"/>
                    <a:pt x="2663" y="1826"/>
                  </a:cubicBezTo>
                  <a:cubicBezTo>
                    <a:pt x="2650" y="1807"/>
                    <a:pt x="2627" y="1798"/>
                    <a:pt x="2603" y="1798"/>
                  </a:cubicBezTo>
                  <a:cubicBezTo>
                    <a:pt x="2599" y="1798"/>
                    <a:pt x="2594" y="1799"/>
                    <a:pt x="2590" y="1799"/>
                  </a:cubicBezTo>
                  <a:lnTo>
                    <a:pt x="2690" y="1634"/>
                  </a:lnTo>
                  <a:cubicBezTo>
                    <a:pt x="2694" y="1635"/>
                    <a:pt x="2698" y="1635"/>
                    <a:pt x="2702" y="1635"/>
                  </a:cubicBezTo>
                  <a:cubicBezTo>
                    <a:pt x="2736" y="1635"/>
                    <a:pt x="2767" y="1607"/>
                    <a:pt x="2771" y="1573"/>
                  </a:cubicBezTo>
                  <a:lnTo>
                    <a:pt x="2771" y="1569"/>
                  </a:lnTo>
                  <a:cubicBezTo>
                    <a:pt x="2776" y="1545"/>
                    <a:pt x="2781" y="1524"/>
                    <a:pt x="2792" y="1504"/>
                  </a:cubicBezTo>
                  <a:lnTo>
                    <a:pt x="2792" y="1504"/>
                  </a:lnTo>
                  <a:cubicBezTo>
                    <a:pt x="2782" y="1523"/>
                    <a:pt x="2776" y="1546"/>
                    <a:pt x="2771" y="1569"/>
                  </a:cubicBezTo>
                  <a:cubicBezTo>
                    <a:pt x="2836" y="1549"/>
                    <a:pt x="2882" y="1496"/>
                    <a:pt x="2894" y="1430"/>
                  </a:cubicBezTo>
                  <a:lnTo>
                    <a:pt x="3040" y="1338"/>
                  </a:lnTo>
                  <a:cubicBezTo>
                    <a:pt x="3401" y="1473"/>
                    <a:pt x="3785" y="1442"/>
                    <a:pt x="4154" y="1515"/>
                  </a:cubicBezTo>
                  <a:cubicBezTo>
                    <a:pt x="4188" y="1521"/>
                    <a:pt x="4222" y="1524"/>
                    <a:pt x="4256" y="1524"/>
                  </a:cubicBezTo>
                  <a:cubicBezTo>
                    <a:pt x="4421" y="1524"/>
                    <a:pt x="4580" y="1455"/>
                    <a:pt x="4692" y="1330"/>
                  </a:cubicBezTo>
                  <a:lnTo>
                    <a:pt x="4980" y="1281"/>
                  </a:lnTo>
                  <a:lnTo>
                    <a:pt x="5076" y="1304"/>
                  </a:lnTo>
                  <a:cubicBezTo>
                    <a:pt x="5092" y="1238"/>
                    <a:pt x="5046" y="1207"/>
                    <a:pt x="4988" y="1200"/>
                  </a:cubicBezTo>
                  <a:cubicBezTo>
                    <a:pt x="4942" y="1035"/>
                    <a:pt x="4800" y="969"/>
                    <a:pt x="4680" y="877"/>
                  </a:cubicBezTo>
                  <a:cubicBezTo>
                    <a:pt x="4611" y="758"/>
                    <a:pt x="4500" y="666"/>
                    <a:pt x="4365" y="616"/>
                  </a:cubicBezTo>
                  <a:cubicBezTo>
                    <a:pt x="4345" y="601"/>
                    <a:pt x="4319" y="595"/>
                    <a:pt x="4296" y="595"/>
                  </a:cubicBezTo>
                  <a:cubicBezTo>
                    <a:pt x="4289" y="595"/>
                    <a:pt x="4283" y="596"/>
                    <a:pt x="4277" y="597"/>
                  </a:cubicBezTo>
                  <a:cubicBezTo>
                    <a:pt x="4235" y="458"/>
                    <a:pt x="4135" y="404"/>
                    <a:pt x="4000" y="397"/>
                  </a:cubicBezTo>
                  <a:cubicBezTo>
                    <a:pt x="3950" y="308"/>
                    <a:pt x="3862" y="289"/>
                    <a:pt x="3770" y="285"/>
                  </a:cubicBezTo>
                  <a:cubicBezTo>
                    <a:pt x="3635" y="124"/>
                    <a:pt x="3439" y="89"/>
                    <a:pt x="3259" y="16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43"/>
            <p:cNvSpPr/>
            <p:nvPr/>
          </p:nvSpPr>
          <p:spPr>
            <a:xfrm>
              <a:off x="4150122" y="2686684"/>
              <a:ext cx="3009" cy="2823"/>
            </a:xfrm>
            <a:custGeom>
              <a:avLst/>
              <a:gdLst/>
              <a:ahLst/>
              <a:cxnLst/>
              <a:rect l="l" t="t" r="r" b="b"/>
              <a:pathLst>
                <a:path w="97" h="91" extrusionOk="0">
                  <a:moveTo>
                    <a:pt x="96" y="1"/>
                  </a:moveTo>
                  <a:lnTo>
                    <a:pt x="0" y="89"/>
                  </a:lnTo>
                  <a:cubicBezTo>
                    <a:pt x="5" y="90"/>
                    <a:pt x="9" y="90"/>
                    <a:pt x="13" y="90"/>
                  </a:cubicBezTo>
                  <a:cubicBezTo>
                    <a:pt x="53" y="90"/>
                    <a:pt x="86" y="58"/>
                    <a:pt x="96" y="12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8" name="Google Shape;7358;p43"/>
          <p:cNvGrpSpPr/>
          <p:nvPr/>
        </p:nvGrpSpPr>
        <p:grpSpPr>
          <a:xfrm>
            <a:off x="670875" y="1017726"/>
            <a:ext cx="657385" cy="635203"/>
            <a:chOff x="3806948" y="1530972"/>
            <a:chExt cx="568131" cy="548961"/>
          </a:xfrm>
        </p:grpSpPr>
        <p:sp>
          <p:nvSpPr>
            <p:cNvPr id="7359" name="Google Shape;7359;p43"/>
            <p:cNvSpPr/>
            <p:nvPr/>
          </p:nvSpPr>
          <p:spPr>
            <a:xfrm>
              <a:off x="3806948" y="1530972"/>
              <a:ext cx="568131" cy="548961"/>
            </a:xfrm>
            <a:custGeom>
              <a:avLst/>
              <a:gdLst/>
              <a:ahLst/>
              <a:cxnLst/>
              <a:rect l="l" t="t" r="r" b="b"/>
              <a:pathLst>
                <a:path w="18315" h="17697" extrusionOk="0">
                  <a:moveTo>
                    <a:pt x="17212" y="6425"/>
                  </a:moveTo>
                  <a:cubicBezTo>
                    <a:pt x="17227" y="6448"/>
                    <a:pt x="17238" y="6475"/>
                    <a:pt x="17254" y="6505"/>
                  </a:cubicBezTo>
                  <a:cubicBezTo>
                    <a:pt x="17227" y="6517"/>
                    <a:pt x="17196" y="6525"/>
                    <a:pt x="17173" y="6544"/>
                  </a:cubicBezTo>
                  <a:lnTo>
                    <a:pt x="17162" y="6521"/>
                  </a:lnTo>
                  <a:cubicBezTo>
                    <a:pt x="17181" y="6490"/>
                    <a:pt x="17200" y="6459"/>
                    <a:pt x="17212" y="6425"/>
                  </a:cubicBezTo>
                  <a:close/>
                  <a:moveTo>
                    <a:pt x="4804" y="11712"/>
                  </a:moveTo>
                  <a:lnTo>
                    <a:pt x="4834" y="11727"/>
                  </a:lnTo>
                  <a:cubicBezTo>
                    <a:pt x="4819" y="11727"/>
                    <a:pt x="4807" y="11731"/>
                    <a:pt x="4800" y="11735"/>
                  </a:cubicBezTo>
                  <a:cubicBezTo>
                    <a:pt x="4800" y="11727"/>
                    <a:pt x="4800" y="11716"/>
                    <a:pt x="4804" y="11712"/>
                  </a:cubicBezTo>
                  <a:close/>
                  <a:moveTo>
                    <a:pt x="13692" y="253"/>
                  </a:moveTo>
                  <a:cubicBezTo>
                    <a:pt x="13716" y="275"/>
                    <a:pt x="13750" y="286"/>
                    <a:pt x="13785" y="286"/>
                  </a:cubicBezTo>
                  <a:cubicBezTo>
                    <a:pt x="13793" y="286"/>
                    <a:pt x="13802" y="286"/>
                    <a:pt x="13811" y="284"/>
                  </a:cubicBezTo>
                  <a:cubicBezTo>
                    <a:pt x="13826" y="280"/>
                    <a:pt x="13845" y="276"/>
                    <a:pt x="13857" y="273"/>
                  </a:cubicBezTo>
                  <a:cubicBezTo>
                    <a:pt x="13903" y="434"/>
                    <a:pt x="13984" y="584"/>
                    <a:pt x="14099" y="715"/>
                  </a:cubicBezTo>
                  <a:cubicBezTo>
                    <a:pt x="14095" y="726"/>
                    <a:pt x="14087" y="738"/>
                    <a:pt x="14084" y="753"/>
                  </a:cubicBezTo>
                  <a:cubicBezTo>
                    <a:pt x="14057" y="949"/>
                    <a:pt x="14160" y="1106"/>
                    <a:pt x="14237" y="1276"/>
                  </a:cubicBezTo>
                  <a:cubicBezTo>
                    <a:pt x="14429" y="1683"/>
                    <a:pt x="14691" y="2067"/>
                    <a:pt x="14825" y="2501"/>
                  </a:cubicBezTo>
                  <a:cubicBezTo>
                    <a:pt x="15160" y="3558"/>
                    <a:pt x="15832" y="4423"/>
                    <a:pt x="16370" y="5364"/>
                  </a:cubicBezTo>
                  <a:cubicBezTo>
                    <a:pt x="16405" y="5391"/>
                    <a:pt x="16431" y="5426"/>
                    <a:pt x="16462" y="5452"/>
                  </a:cubicBezTo>
                  <a:cubicBezTo>
                    <a:pt x="16462" y="5541"/>
                    <a:pt x="16520" y="5583"/>
                    <a:pt x="16585" y="5622"/>
                  </a:cubicBezTo>
                  <a:cubicBezTo>
                    <a:pt x="16597" y="5637"/>
                    <a:pt x="16604" y="5652"/>
                    <a:pt x="16612" y="5664"/>
                  </a:cubicBezTo>
                  <a:cubicBezTo>
                    <a:pt x="16624" y="5691"/>
                    <a:pt x="16639" y="5710"/>
                    <a:pt x="16658" y="5733"/>
                  </a:cubicBezTo>
                  <a:cubicBezTo>
                    <a:pt x="16593" y="5910"/>
                    <a:pt x="16846" y="6010"/>
                    <a:pt x="16797" y="6183"/>
                  </a:cubicBezTo>
                  <a:cubicBezTo>
                    <a:pt x="16773" y="6271"/>
                    <a:pt x="16812" y="6336"/>
                    <a:pt x="16866" y="6405"/>
                  </a:cubicBezTo>
                  <a:cubicBezTo>
                    <a:pt x="16873" y="6482"/>
                    <a:pt x="16912" y="6555"/>
                    <a:pt x="16977" y="6598"/>
                  </a:cubicBezTo>
                  <a:lnTo>
                    <a:pt x="17066" y="6717"/>
                  </a:lnTo>
                  <a:lnTo>
                    <a:pt x="17288" y="6997"/>
                  </a:lnTo>
                  <a:cubicBezTo>
                    <a:pt x="17273" y="7028"/>
                    <a:pt x="17277" y="7066"/>
                    <a:pt x="17308" y="7093"/>
                  </a:cubicBezTo>
                  <a:cubicBezTo>
                    <a:pt x="17304" y="7255"/>
                    <a:pt x="17308" y="7408"/>
                    <a:pt x="17477" y="7504"/>
                  </a:cubicBezTo>
                  <a:cubicBezTo>
                    <a:pt x="17469" y="7558"/>
                    <a:pt x="17507" y="7604"/>
                    <a:pt x="17561" y="7616"/>
                  </a:cubicBezTo>
                  <a:cubicBezTo>
                    <a:pt x="17634" y="7754"/>
                    <a:pt x="17669" y="7873"/>
                    <a:pt x="17461" y="7893"/>
                  </a:cubicBezTo>
                  <a:cubicBezTo>
                    <a:pt x="17435" y="7895"/>
                    <a:pt x="17408" y="7896"/>
                    <a:pt x="17381" y="7896"/>
                  </a:cubicBezTo>
                  <a:cubicBezTo>
                    <a:pt x="17324" y="7896"/>
                    <a:pt x="17267" y="7892"/>
                    <a:pt x="17210" y="7892"/>
                  </a:cubicBezTo>
                  <a:cubicBezTo>
                    <a:pt x="17105" y="7892"/>
                    <a:pt x="17003" y="7906"/>
                    <a:pt x="16912" y="7985"/>
                  </a:cubicBezTo>
                  <a:cubicBezTo>
                    <a:pt x="15913" y="8023"/>
                    <a:pt x="14933" y="8196"/>
                    <a:pt x="13949" y="8334"/>
                  </a:cubicBezTo>
                  <a:cubicBezTo>
                    <a:pt x="13757" y="8365"/>
                    <a:pt x="13549" y="8369"/>
                    <a:pt x="13384" y="8496"/>
                  </a:cubicBezTo>
                  <a:cubicBezTo>
                    <a:pt x="13339" y="8490"/>
                    <a:pt x="13293" y="8487"/>
                    <a:pt x="13248" y="8487"/>
                  </a:cubicBezTo>
                  <a:cubicBezTo>
                    <a:pt x="13085" y="8487"/>
                    <a:pt x="12924" y="8525"/>
                    <a:pt x="12777" y="8600"/>
                  </a:cubicBezTo>
                  <a:cubicBezTo>
                    <a:pt x="12735" y="8597"/>
                    <a:pt x="12693" y="8596"/>
                    <a:pt x="12651" y="8596"/>
                  </a:cubicBezTo>
                  <a:cubicBezTo>
                    <a:pt x="12248" y="8596"/>
                    <a:pt x="11864" y="8707"/>
                    <a:pt x="11474" y="8815"/>
                  </a:cubicBezTo>
                  <a:cubicBezTo>
                    <a:pt x="11443" y="8818"/>
                    <a:pt x="11412" y="8820"/>
                    <a:pt x="11379" y="8820"/>
                  </a:cubicBezTo>
                  <a:cubicBezTo>
                    <a:pt x="11340" y="8820"/>
                    <a:pt x="11299" y="8817"/>
                    <a:pt x="11259" y="8811"/>
                  </a:cubicBezTo>
                  <a:cubicBezTo>
                    <a:pt x="11217" y="8815"/>
                    <a:pt x="11167" y="8826"/>
                    <a:pt x="11125" y="8842"/>
                  </a:cubicBezTo>
                  <a:cubicBezTo>
                    <a:pt x="11044" y="8869"/>
                    <a:pt x="10963" y="8907"/>
                    <a:pt x="10879" y="8938"/>
                  </a:cubicBezTo>
                  <a:cubicBezTo>
                    <a:pt x="10840" y="8949"/>
                    <a:pt x="10798" y="8965"/>
                    <a:pt x="10760" y="8980"/>
                  </a:cubicBezTo>
                  <a:cubicBezTo>
                    <a:pt x="10725" y="8988"/>
                    <a:pt x="10698" y="8995"/>
                    <a:pt x="10664" y="8999"/>
                  </a:cubicBezTo>
                  <a:cubicBezTo>
                    <a:pt x="10646" y="8998"/>
                    <a:pt x="10629" y="8998"/>
                    <a:pt x="10612" y="8998"/>
                  </a:cubicBezTo>
                  <a:cubicBezTo>
                    <a:pt x="10554" y="8998"/>
                    <a:pt x="10497" y="9004"/>
                    <a:pt x="10437" y="9018"/>
                  </a:cubicBezTo>
                  <a:cubicBezTo>
                    <a:pt x="10395" y="9022"/>
                    <a:pt x="10356" y="9026"/>
                    <a:pt x="10318" y="9038"/>
                  </a:cubicBezTo>
                  <a:cubicBezTo>
                    <a:pt x="10276" y="9045"/>
                    <a:pt x="10233" y="9061"/>
                    <a:pt x="10195" y="9076"/>
                  </a:cubicBezTo>
                  <a:cubicBezTo>
                    <a:pt x="10145" y="9103"/>
                    <a:pt x="10087" y="9118"/>
                    <a:pt x="10041" y="9141"/>
                  </a:cubicBezTo>
                  <a:cubicBezTo>
                    <a:pt x="9542" y="9218"/>
                    <a:pt x="9088" y="9426"/>
                    <a:pt x="8639" y="9629"/>
                  </a:cubicBezTo>
                  <a:lnTo>
                    <a:pt x="8639" y="9622"/>
                  </a:lnTo>
                  <a:cubicBezTo>
                    <a:pt x="8181" y="9737"/>
                    <a:pt x="7739" y="9910"/>
                    <a:pt x="7324" y="10137"/>
                  </a:cubicBezTo>
                  <a:cubicBezTo>
                    <a:pt x="7321" y="10136"/>
                    <a:pt x="7317" y="10136"/>
                    <a:pt x="7313" y="10136"/>
                  </a:cubicBezTo>
                  <a:cubicBezTo>
                    <a:pt x="7237" y="10136"/>
                    <a:pt x="7164" y="10174"/>
                    <a:pt x="7113" y="10233"/>
                  </a:cubicBezTo>
                  <a:lnTo>
                    <a:pt x="7013" y="10263"/>
                  </a:lnTo>
                  <a:cubicBezTo>
                    <a:pt x="7005" y="10262"/>
                    <a:pt x="6998" y="10261"/>
                    <a:pt x="6990" y="10261"/>
                  </a:cubicBezTo>
                  <a:cubicBezTo>
                    <a:pt x="6946" y="10261"/>
                    <a:pt x="6907" y="10289"/>
                    <a:pt x="6890" y="10329"/>
                  </a:cubicBezTo>
                  <a:cubicBezTo>
                    <a:pt x="6884" y="10327"/>
                    <a:pt x="6878" y="10326"/>
                    <a:pt x="6872" y="10326"/>
                  </a:cubicBezTo>
                  <a:cubicBezTo>
                    <a:pt x="6847" y="10326"/>
                    <a:pt x="6823" y="10339"/>
                    <a:pt x="6817" y="10363"/>
                  </a:cubicBezTo>
                  <a:lnTo>
                    <a:pt x="6813" y="10363"/>
                  </a:lnTo>
                  <a:cubicBezTo>
                    <a:pt x="6810" y="10363"/>
                    <a:pt x="6807" y="10363"/>
                    <a:pt x="6804" y="10363"/>
                  </a:cubicBezTo>
                  <a:cubicBezTo>
                    <a:pt x="6758" y="10363"/>
                    <a:pt x="6720" y="10390"/>
                    <a:pt x="6710" y="10436"/>
                  </a:cubicBezTo>
                  <a:cubicBezTo>
                    <a:pt x="6701" y="10435"/>
                    <a:pt x="6692" y="10434"/>
                    <a:pt x="6683" y="10434"/>
                  </a:cubicBezTo>
                  <a:cubicBezTo>
                    <a:pt x="6612" y="10434"/>
                    <a:pt x="6548" y="10475"/>
                    <a:pt x="6514" y="10536"/>
                  </a:cubicBezTo>
                  <a:lnTo>
                    <a:pt x="6506" y="10536"/>
                  </a:lnTo>
                  <a:cubicBezTo>
                    <a:pt x="6237" y="10602"/>
                    <a:pt x="5987" y="10744"/>
                    <a:pt x="5784" y="10928"/>
                  </a:cubicBezTo>
                  <a:cubicBezTo>
                    <a:pt x="5680" y="10982"/>
                    <a:pt x="5572" y="11040"/>
                    <a:pt x="5507" y="11140"/>
                  </a:cubicBezTo>
                  <a:cubicBezTo>
                    <a:pt x="5453" y="11140"/>
                    <a:pt x="5403" y="11174"/>
                    <a:pt x="5392" y="11228"/>
                  </a:cubicBezTo>
                  <a:cubicBezTo>
                    <a:pt x="5315" y="11232"/>
                    <a:pt x="5246" y="11282"/>
                    <a:pt x="5211" y="11351"/>
                  </a:cubicBezTo>
                  <a:lnTo>
                    <a:pt x="5203" y="11351"/>
                  </a:lnTo>
                  <a:cubicBezTo>
                    <a:pt x="5149" y="11359"/>
                    <a:pt x="5107" y="11389"/>
                    <a:pt x="5092" y="11439"/>
                  </a:cubicBezTo>
                  <a:lnTo>
                    <a:pt x="5096" y="11443"/>
                  </a:lnTo>
                  <a:cubicBezTo>
                    <a:pt x="5089" y="11442"/>
                    <a:pt x="5083" y="11441"/>
                    <a:pt x="5077" y="11441"/>
                  </a:cubicBezTo>
                  <a:cubicBezTo>
                    <a:pt x="5051" y="11441"/>
                    <a:pt x="5026" y="11452"/>
                    <a:pt x="5007" y="11474"/>
                  </a:cubicBezTo>
                  <a:cubicBezTo>
                    <a:pt x="4957" y="11474"/>
                    <a:pt x="4915" y="11501"/>
                    <a:pt x="4900" y="11551"/>
                  </a:cubicBezTo>
                  <a:cubicBezTo>
                    <a:pt x="4846" y="11555"/>
                    <a:pt x="4804" y="11597"/>
                    <a:pt x="4800" y="11651"/>
                  </a:cubicBezTo>
                  <a:lnTo>
                    <a:pt x="4796" y="11654"/>
                  </a:lnTo>
                  <a:cubicBezTo>
                    <a:pt x="4731" y="11654"/>
                    <a:pt x="4708" y="11697"/>
                    <a:pt x="4688" y="11747"/>
                  </a:cubicBezTo>
                  <a:cubicBezTo>
                    <a:pt x="4642" y="11747"/>
                    <a:pt x="4596" y="11785"/>
                    <a:pt x="4596" y="11839"/>
                  </a:cubicBezTo>
                  <a:lnTo>
                    <a:pt x="4596" y="11843"/>
                  </a:lnTo>
                  <a:lnTo>
                    <a:pt x="4592" y="11850"/>
                  </a:lnTo>
                  <a:cubicBezTo>
                    <a:pt x="4539" y="11850"/>
                    <a:pt x="4500" y="11897"/>
                    <a:pt x="4500" y="11946"/>
                  </a:cubicBezTo>
                  <a:lnTo>
                    <a:pt x="4492" y="11958"/>
                  </a:lnTo>
                  <a:cubicBezTo>
                    <a:pt x="4490" y="11958"/>
                    <a:pt x="4488" y="11958"/>
                    <a:pt x="4486" y="11958"/>
                  </a:cubicBezTo>
                  <a:cubicBezTo>
                    <a:pt x="4435" y="11958"/>
                    <a:pt x="4396" y="11999"/>
                    <a:pt x="4392" y="12050"/>
                  </a:cubicBezTo>
                  <a:cubicBezTo>
                    <a:pt x="4027" y="12415"/>
                    <a:pt x="3632" y="12753"/>
                    <a:pt x="3309" y="13153"/>
                  </a:cubicBezTo>
                  <a:cubicBezTo>
                    <a:pt x="2878" y="13687"/>
                    <a:pt x="2414" y="14225"/>
                    <a:pt x="2364" y="14963"/>
                  </a:cubicBezTo>
                  <a:cubicBezTo>
                    <a:pt x="2348" y="14955"/>
                    <a:pt x="2341" y="14951"/>
                    <a:pt x="2325" y="14944"/>
                  </a:cubicBezTo>
                  <a:cubicBezTo>
                    <a:pt x="2271" y="14951"/>
                    <a:pt x="2229" y="14978"/>
                    <a:pt x="2202" y="15021"/>
                  </a:cubicBezTo>
                  <a:cubicBezTo>
                    <a:pt x="2106" y="15316"/>
                    <a:pt x="2060" y="15624"/>
                    <a:pt x="1975" y="15916"/>
                  </a:cubicBezTo>
                  <a:cubicBezTo>
                    <a:pt x="1960" y="16035"/>
                    <a:pt x="1956" y="16150"/>
                    <a:pt x="2033" y="16246"/>
                  </a:cubicBezTo>
                  <a:cubicBezTo>
                    <a:pt x="1749" y="16073"/>
                    <a:pt x="1791" y="15705"/>
                    <a:pt x="1657" y="15439"/>
                  </a:cubicBezTo>
                  <a:cubicBezTo>
                    <a:pt x="1653" y="15432"/>
                    <a:pt x="1653" y="15420"/>
                    <a:pt x="1649" y="15413"/>
                  </a:cubicBezTo>
                  <a:cubicBezTo>
                    <a:pt x="1710" y="15316"/>
                    <a:pt x="1726" y="15193"/>
                    <a:pt x="1768" y="15090"/>
                  </a:cubicBezTo>
                  <a:lnTo>
                    <a:pt x="2360" y="13864"/>
                  </a:lnTo>
                  <a:lnTo>
                    <a:pt x="2694" y="13376"/>
                  </a:lnTo>
                  <a:cubicBezTo>
                    <a:pt x="2782" y="13288"/>
                    <a:pt x="2867" y="13203"/>
                    <a:pt x="2894" y="13072"/>
                  </a:cubicBezTo>
                  <a:lnTo>
                    <a:pt x="3305" y="12458"/>
                  </a:lnTo>
                  <a:cubicBezTo>
                    <a:pt x="3424" y="12385"/>
                    <a:pt x="3501" y="12269"/>
                    <a:pt x="3574" y="12150"/>
                  </a:cubicBezTo>
                  <a:cubicBezTo>
                    <a:pt x="3701" y="12012"/>
                    <a:pt x="3920" y="11958"/>
                    <a:pt x="3958" y="11743"/>
                  </a:cubicBezTo>
                  <a:cubicBezTo>
                    <a:pt x="3974" y="11712"/>
                    <a:pt x="3989" y="11678"/>
                    <a:pt x="3997" y="11651"/>
                  </a:cubicBezTo>
                  <a:cubicBezTo>
                    <a:pt x="3974" y="11601"/>
                    <a:pt x="3943" y="11555"/>
                    <a:pt x="3881" y="11551"/>
                  </a:cubicBezTo>
                  <a:lnTo>
                    <a:pt x="3751" y="11735"/>
                  </a:lnTo>
                  <a:cubicBezTo>
                    <a:pt x="3578" y="11785"/>
                    <a:pt x="3493" y="11939"/>
                    <a:pt x="3374" y="12054"/>
                  </a:cubicBezTo>
                  <a:cubicBezTo>
                    <a:pt x="3194" y="12127"/>
                    <a:pt x="3132" y="12292"/>
                    <a:pt x="3059" y="12446"/>
                  </a:cubicBezTo>
                  <a:cubicBezTo>
                    <a:pt x="2921" y="12581"/>
                    <a:pt x="2817" y="12746"/>
                    <a:pt x="2744" y="12926"/>
                  </a:cubicBezTo>
                  <a:cubicBezTo>
                    <a:pt x="2633" y="12984"/>
                    <a:pt x="2556" y="13099"/>
                    <a:pt x="2540" y="13226"/>
                  </a:cubicBezTo>
                  <a:cubicBezTo>
                    <a:pt x="2360" y="13407"/>
                    <a:pt x="2244" y="13630"/>
                    <a:pt x="2145" y="13864"/>
                  </a:cubicBezTo>
                  <a:cubicBezTo>
                    <a:pt x="1945" y="14071"/>
                    <a:pt x="1876" y="14356"/>
                    <a:pt x="1733" y="14594"/>
                  </a:cubicBezTo>
                  <a:cubicBezTo>
                    <a:pt x="1676" y="14694"/>
                    <a:pt x="1672" y="14778"/>
                    <a:pt x="1745" y="14863"/>
                  </a:cubicBezTo>
                  <a:cubicBezTo>
                    <a:pt x="1743" y="14863"/>
                    <a:pt x="1741" y="14863"/>
                    <a:pt x="1739" y="14863"/>
                  </a:cubicBezTo>
                  <a:cubicBezTo>
                    <a:pt x="1587" y="14863"/>
                    <a:pt x="1579" y="14999"/>
                    <a:pt x="1534" y="15097"/>
                  </a:cubicBezTo>
                  <a:lnTo>
                    <a:pt x="1534" y="15094"/>
                  </a:lnTo>
                  <a:cubicBezTo>
                    <a:pt x="1226" y="14387"/>
                    <a:pt x="1015" y="13649"/>
                    <a:pt x="788" y="12915"/>
                  </a:cubicBezTo>
                  <a:cubicBezTo>
                    <a:pt x="734" y="12742"/>
                    <a:pt x="723" y="12538"/>
                    <a:pt x="531" y="12454"/>
                  </a:cubicBezTo>
                  <a:cubicBezTo>
                    <a:pt x="627" y="12369"/>
                    <a:pt x="634" y="12262"/>
                    <a:pt x="627" y="12150"/>
                  </a:cubicBezTo>
                  <a:cubicBezTo>
                    <a:pt x="581" y="11920"/>
                    <a:pt x="558" y="11685"/>
                    <a:pt x="554" y="11447"/>
                  </a:cubicBezTo>
                  <a:lnTo>
                    <a:pt x="554" y="11447"/>
                  </a:lnTo>
                  <a:cubicBezTo>
                    <a:pt x="573" y="11520"/>
                    <a:pt x="607" y="11589"/>
                    <a:pt x="650" y="11647"/>
                  </a:cubicBezTo>
                  <a:cubicBezTo>
                    <a:pt x="634" y="11716"/>
                    <a:pt x="673" y="11747"/>
                    <a:pt x="742" y="11747"/>
                  </a:cubicBezTo>
                  <a:lnTo>
                    <a:pt x="711" y="11647"/>
                  </a:lnTo>
                  <a:lnTo>
                    <a:pt x="823" y="10924"/>
                  </a:lnTo>
                  <a:cubicBezTo>
                    <a:pt x="830" y="10867"/>
                    <a:pt x="846" y="10809"/>
                    <a:pt x="857" y="10751"/>
                  </a:cubicBezTo>
                  <a:cubicBezTo>
                    <a:pt x="965" y="10525"/>
                    <a:pt x="1057" y="10290"/>
                    <a:pt x="1069" y="10033"/>
                  </a:cubicBezTo>
                  <a:cubicBezTo>
                    <a:pt x="1149" y="9994"/>
                    <a:pt x="1157" y="9921"/>
                    <a:pt x="1157" y="9841"/>
                  </a:cubicBezTo>
                  <a:lnTo>
                    <a:pt x="1153" y="9833"/>
                  </a:lnTo>
                  <a:cubicBezTo>
                    <a:pt x="1203" y="9822"/>
                    <a:pt x="1234" y="9772"/>
                    <a:pt x="1234" y="9718"/>
                  </a:cubicBezTo>
                  <a:cubicBezTo>
                    <a:pt x="1299" y="9614"/>
                    <a:pt x="1330" y="9487"/>
                    <a:pt x="1441" y="9418"/>
                  </a:cubicBezTo>
                  <a:cubicBezTo>
                    <a:pt x="1472" y="9399"/>
                    <a:pt x="1484" y="9364"/>
                    <a:pt x="1480" y="9330"/>
                  </a:cubicBezTo>
                  <a:lnTo>
                    <a:pt x="1453" y="9330"/>
                  </a:lnTo>
                  <a:cubicBezTo>
                    <a:pt x="1457" y="9330"/>
                    <a:pt x="1476" y="9322"/>
                    <a:pt x="1453" y="9287"/>
                  </a:cubicBezTo>
                  <a:cubicBezTo>
                    <a:pt x="1453" y="9284"/>
                    <a:pt x="1445" y="9284"/>
                    <a:pt x="1445" y="9284"/>
                  </a:cubicBezTo>
                  <a:lnTo>
                    <a:pt x="1457" y="9264"/>
                  </a:lnTo>
                  <a:lnTo>
                    <a:pt x="1472" y="9268"/>
                  </a:lnTo>
                  <a:cubicBezTo>
                    <a:pt x="1475" y="9269"/>
                    <a:pt x="1477" y="9269"/>
                    <a:pt x="1480" y="9269"/>
                  </a:cubicBezTo>
                  <a:cubicBezTo>
                    <a:pt x="1509" y="9269"/>
                    <a:pt x="1538" y="9250"/>
                    <a:pt x="1549" y="9218"/>
                  </a:cubicBezTo>
                  <a:lnTo>
                    <a:pt x="1549" y="9214"/>
                  </a:lnTo>
                  <a:cubicBezTo>
                    <a:pt x="1607" y="9157"/>
                    <a:pt x="1591" y="9065"/>
                    <a:pt x="1633" y="9003"/>
                  </a:cubicBezTo>
                  <a:cubicBezTo>
                    <a:pt x="1676" y="8976"/>
                    <a:pt x="1687" y="8949"/>
                    <a:pt x="1657" y="8930"/>
                  </a:cubicBezTo>
                  <a:cubicBezTo>
                    <a:pt x="1691" y="8892"/>
                    <a:pt x="1722" y="8853"/>
                    <a:pt x="1745" y="8811"/>
                  </a:cubicBezTo>
                  <a:cubicBezTo>
                    <a:pt x="1883" y="8546"/>
                    <a:pt x="2029" y="8284"/>
                    <a:pt x="2168" y="8019"/>
                  </a:cubicBezTo>
                  <a:cubicBezTo>
                    <a:pt x="2184" y="8022"/>
                    <a:pt x="2204" y="8025"/>
                    <a:pt x="2224" y="8025"/>
                  </a:cubicBezTo>
                  <a:cubicBezTo>
                    <a:pt x="2232" y="8025"/>
                    <a:pt x="2240" y="8024"/>
                    <a:pt x="2248" y="8023"/>
                  </a:cubicBezTo>
                  <a:lnTo>
                    <a:pt x="2248" y="8023"/>
                  </a:lnTo>
                  <a:cubicBezTo>
                    <a:pt x="2214" y="8254"/>
                    <a:pt x="2191" y="8484"/>
                    <a:pt x="2252" y="8715"/>
                  </a:cubicBezTo>
                  <a:lnTo>
                    <a:pt x="2268" y="9026"/>
                  </a:lnTo>
                  <a:cubicBezTo>
                    <a:pt x="2248" y="9368"/>
                    <a:pt x="2437" y="9633"/>
                    <a:pt x="2575" y="9918"/>
                  </a:cubicBezTo>
                  <a:cubicBezTo>
                    <a:pt x="2556" y="10041"/>
                    <a:pt x="2617" y="10117"/>
                    <a:pt x="2732" y="10156"/>
                  </a:cubicBezTo>
                  <a:cubicBezTo>
                    <a:pt x="3009" y="10552"/>
                    <a:pt x="3251" y="10978"/>
                    <a:pt x="3732" y="11159"/>
                  </a:cubicBezTo>
                  <a:cubicBezTo>
                    <a:pt x="3924" y="11235"/>
                    <a:pt x="4027" y="11276"/>
                    <a:pt x="4110" y="11276"/>
                  </a:cubicBezTo>
                  <a:cubicBezTo>
                    <a:pt x="4207" y="11276"/>
                    <a:pt x="4278" y="11221"/>
                    <a:pt x="4431" y="11101"/>
                  </a:cubicBezTo>
                  <a:cubicBezTo>
                    <a:pt x="4258" y="11051"/>
                    <a:pt x="4089" y="11051"/>
                    <a:pt x="3970" y="10936"/>
                  </a:cubicBezTo>
                  <a:cubicBezTo>
                    <a:pt x="3962" y="10936"/>
                    <a:pt x="3962" y="10940"/>
                    <a:pt x="3962" y="10940"/>
                  </a:cubicBezTo>
                  <a:lnTo>
                    <a:pt x="3970" y="10936"/>
                  </a:lnTo>
                  <a:lnTo>
                    <a:pt x="3970" y="10936"/>
                  </a:lnTo>
                  <a:cubicBezTo>
                    <a:pt x="3970" y="10940"/>
                    <a:pt x="3962" y="10940"/>
                    <a:pt x="3962" y="10944"/>
                  </a:cubicBezTo>
                  <a:lnTo>
                    <a:pt x="3962" y="10940"/>
                  </a:lnTo>
                  <a:lnTo>
                    <a:pt x="3962" y="10936"/>
                  </a:lnTo>
                  <a:lnTo>
                    <a:pt x="3977" y="10732"/>
                  </a:lnTo>
                  <a:cubicBezTo>
                    <a:pt x="4066" y="10636"/>
                    <a:pt x="4181" y="10552"/>
                    <a:pt x="4143" y="10402"/>
                  </a:cubicBezTo>
                  <a:cubicBezTo>
                    <a:pt x="4121" y="10323"/>
                    <a:pt x="4060" y="10257"/>
                    <a:pt x="3977" y="10257"/>
                  </a:cubicBezTo>
                  <a:cubicBezTo>
                    <a:pt x="3959" y="10257"/>
                    <a:pt x="3940" y="10260"/>
                    <a:pt x="3920" y="10267"/>
                  </a:cubicBezTo>
                  <a:cubicBezTo>
                    <a:pt x="3858" y="10290"/>
                    <a:pt x="3878" y="10383"/>
                    <a:pt x="3885" y="10444"/>
                  </a:cubicBezTo>
                  <a:cubicBezTo>
                    <a:pt x="3874" y="10498"/>
                    <a:pt x="3862" y="10552"/>
                    <a:pt x="3847" y="10602"/>
                  </a:cubicBezTo>
                  <a:cubicBezTo>
                    <a:pt x="3732" y="10652"/>
                    <a:pt x="3828" y="10840"/>
                    <a:pt x="3666" y="10871"/>
                  </a:cubicBezTo>
                  <a:cubicBezTo>
                    <a:pt x="3324" y="10667"/>
                    <a:pt x="3048" y="10363"/>
                    <a:pt x="2867" y="10006"/>
                  </a:cubicBezTo>
                  <a:lnTo>
                    <a:pt x="2767" y="9822"/>
                  </a:lnTo>
                  <a:cubicBezTo>
                    <a:pt x="2836" y="9772"/>
                    <a:pt x="2844" y="9695"/>
                    <a:pt x="2782" y="9656"/>
                  </a:cubicBezTo>
                  <a:cubicBezTo>
                    <a:pt x="2617" y="9545"/>
                    <a:pt x="2686" y="9441"/>
                    <a:pt x="2767" y="9326"/>
                  </a:cubicBezTo>
                  <a:cubicBezTo>
                    <a:pt x="2855" y="9264"/>
                    <a:pt x="2882" y="9138"/>
                    <a:pt x="3013" y="9118"/>
                  </a:cubicBezTo>
                  <a:cubicBezTo>
                    <a:pt x="3186" y="9091"/>
                    <a:pt x="3171" y="8949"/>
                    <a:pt x="3171" y="8826"/>
                  </a:cubicBezTo>
                  <a:cubicBezTo>
                    <a:pt x="3305" y="8661"/>
                    <a:pt x="3167" y="8584"/>
                    <a:pt x="3059" y="8503"/>
                  </a:cubicBezTo>
                  <a:cubicBezTo>
                    <a:pt x="3067" y="8407"/>
                    <a:pt x="2859" y="8311"/>
                    <a:pt x="3048" y="8211"/>
                  </a:cubicBezTo>
                  <a:cubicBezTo>
                    <a:pt x="3144" y="8162"/>
                    <a:pt x="3244" y="8104"/>
                    <a:pt x="3167" y="7996"/>
                  </a:cubicBezTo>
                  <a:cubicBezTo>
                    <a:pt x="3140" y="7958"/>
                    <a:pt x="3105" y="7944"/>
                    <a:pt x="3067" y="7944"/>
                  </a:cubicBezTo>
                  <a:cubicBezTo>
                    <a:pt x="3004" y="7944"/>
                    <a:pt x="2935" y="7984"/>
                    <a:pt x="2886" y="8008"/>
                  </a:cubicBezTo>
                  <a:cubicBezTo>
                    <a:pt x="2644" y="8138"/>
                    <a:pt x="2709" y="8327"/>
                    <a:pt x="2829" y="8507"/>
                  </a:cubicBezTo>
                  <a:cubicBezTo>
                    <a:pt x="2844" y="8619"/>
                    <a:pt x="2982" y="8600"/>
                    <a:pt x="3017" y="8692"/>
                  </a:cubicBezTo>
                  <a:cubicBezTo>
                    <a:pt x="2971" y="8711"/>
                    <a:pt x="2940" y="8765"/>
                    <a:pt x="2952" y="8815"/>
                  </a:cubicBezTo>
                  <a:lnTo>
                    <a:pt x="2902" y="8911"/>
                  </a:lnTo>
                  <a:lnTo>
                    <a:pt x="2656" y="9045"/>
                  </a:lnTo>
                  <a:cubicBezTo>
                    <a:pt x="2644" y="9047"/>
                    <a:pt x="2634" y="9047"/>
                    <a:pt x="2624" y="9047"/>
                  </a:cubicBezTo>
                  <a:cubicBezTo>
                    <a:pt x="2414" y="9047"/>
                    <a:pt x="2492" y="8788"/>
                    <a:pt x="2360" y="8715"/>
                  </a:cubicBezTo>
                  <a:lnTo>
                    <a:pt x="2364" y="7720"/>
                  </a:lnTo>
                  <a:cubicBezTo>
                    <a:pt x="2456" y="7554"/>
                    <a:pt x="2444" y="7370"/>
                    <a:pt x="2425" y="7189"/>
                  </a:cubicBezTo>
                  <a:cubicBezTo>
                    <a:pt x="2463" y="7097"/>
                    <a:pt x="2471" y="6990"/>
                    <a:pt x="2440" y="6893"/>
                  </a:cubicBezTo>
                  <a:cubicBezTo>
                    <a:pt x="2667" y="6655"/>
                    <a:pt x="3013" y="6555"/>
                    <a:pt x="3163" y="6221"/>
                  </a:cubicBezTo>
                  <a:cubicBezTo>
                    <a:pt x="3190" y="6159"/>
                    <a:pt x="3240" y="6117"/>
                    <a:pt x="3171" y="6056"/>
                  </a:cubicBezTo>
                  <a:cubicBezTo>
                    <a:pt x="3148" y="6033"/>
                    <a:pt x="3127" y="6025"/>
                    <a:pt x="3106" y="6025"/>
                  </a:cubicBezTo>
                  <a:cubicBezTo>
                    <a:pt x="3051" y="6025"/>
                    <a:pt x="3002" y="6086"/>
                    <a:pt x="2952" y="6086"/>
                  </a:cubicBezTo>
                  <a:lnTo>
                    <a:pt x="2944" y="6086"/>
                  </a:lnTo>
                  <a:lnTo>
                    <a:pt x="2952" y="6083"/>
                  </a:lnTo>
                  <a:cubicBezTo>
                    <a:pt x="2905" y="5867"/>
                    <a:pt x="3067" y="5737"/>
                    <a:pt x="3174" y="5595"/>
                  </a:cubicBezTo>
                  <a:cubicBezTo>
                    <a:pt x="3129" y="5538"/>
                    <a:pt x="3095" y="5517"/>
                    <a:pt x="3067" y="5517"/>
                  </a:cubicBezTo>
                  <a:cubicBezTo>
                    <a:pt x="2985" y="5517"/>
                    <a:pt x="2954" y="5692"/>
                    <a:pt x="2871" y="5692"/>
                  </a:cubicBezTo>
                  <a:cubicBezTo>
                    <a:pt x="2867" y="5692"/>
                    <a:pt x="2863" y="5691"/>
                    <a:pt x="2859" y="5691"/>
                  </a:cubicBezTo>
                  <a:cubicBezTo>
                    <a:pt x="2786" y="5810"/>
                    <a:pt x="2748" y="5944"/>
                    <a:pt x="2748" y="6083"/>
                  </a:cubicBezTo>
                  <a:cubicBezTo>
                    <a:pt x="2598" y="6179"/>
                    <a:pt x="2552" y="6325"/>
                    <a:pt x="2548" y="6486"/>
                  </a:cubicBezTo>
                  <a:cubicBezTo>
                    <a:pt x="2425" y="6598"/>
                    <a:pt x="2341" y="6721"/>
                    <a:pt x="2364" y="6893"/>
                  </a:cubicBezTo>
                  <a:cubicBezTo>
                    <a:pt x="2348" y="6920"/>
                    <a:pt x="2337" y="6943"/>
                    <a:pt x="2325" y="6970"/>
                  </a:cubicBezTo>
                  <a:cubicBezTo>
                    <a:pt x="2168" y="7155"/>
                    <a:pt x="2302" y="7385"/>
                    <a:pt x="2229" y="7577"/>
                  </a:cubicBezTo>
                  <a:cubicBezTo>
                    <a:pt x="2098" y="7600"/>
                    <a:pt x="2072" y="7693"/>
                    <a:pt x="2075" y="7804"/>
                  </a:cubicBezTo>
                  <a:cubicBezTo>
                    <a:pt x="2052" y="7823"/>
                    <a:pt x="2033" y="7850"/>
                    <a:pt x="2033" y="7885"/>
                  </a:cubicBezTo>
                  <a:cubicBezTo>
                    <a:pt x="1779" y="8192"/>
                    <a:pt x="1557" y="8523"/>
                    <a:pt x="1437" y="8911"/>
                  </a:cubicBezTo>
                  <a:cubicBezTo>
                    <a:pt x="1284" y="9161"/>
                    <a:pt x="1022" y="9353"/>
                    <a:pt x="1003" y="9679"/>
                  </a:cubicBezTo>
                  <a:cubicBezTo>
                    <a:pt x="938" y="9752"/>
                    <a:pt x="861" y="9822"/>
                    <a:pt x="850" y="9929"/>
                  </a:cubicBezTo>
                  <a:cubicBezTo>
                    <a:pt x="811" y="10167"/>
                    <a:pt x="773" y="10402"/>
                    <a:pt x="734" y="10632"/>
                  </a:cubicBezTo>
                  <a:lnTo>
                    <a:pt x="696" y="10809"/>
                  </a:lnTo>
                  <a:cubicBezTo>
                    <a:pt x="631" y="10928"/>
                    <a:pt x="577" y="11055"/>
                    <a:pt x="538" y="11189"/>
                  </a:cubicBezTo>
                  <a:cubicBezTo>
                    <a:pt x="558" y="10786"/>
                    <a:pt x="596" y="10386"/>
                    <a:pt x="657" y="9987"/>
                  </a:cubicBezTo>
                  <a:cubicBezTo>
                    <a:pt x="638" y="9848"/>
                    <a:pt x="634" y="9710"/>
                    <a:pt x="654" y="9576"/>
                  </a:cubicBezTo>
                  <a:lnTo>
                    <a:pt x="1019" y="8507"/>
                  </a:lnTo>
                  <a:cubicBezTo>
                    <a:pt x="1053" y="8427"/>
                    <a:pt x="1088" y="8342"/>
                    <a:pt x="1119" y="8258"/>
                  </a:cubicBezTo>
                  <a:cubicBezTo>
                    <a:pt x="1145" y="8219"/>
                    <a:pt x="1169" y="8177"/>
                    <a:pt x="1188" y="8135"/>
                  </a:cubicBezTo>
                  <a:cubicBezTo>
                    <a:pt x="1222" y="8073"/>
                    <a:pt x="1249" y="8015"/>
                    <a:pt x="1280" y="7950"/>
                  </a:cubicBezTo>
                  <a:cubicBezTo>
                    <a:pt x="1299" y="7912"/>
                    <a:pt x="1322" y="7873"/>
                    <a:pt x="1341" y="7831"/>
                  </a:cubicBezTo>
                  <a:lnTo>
                    <a:pt x="1357" y="7804"/>
                  </a:lnTo>
                  <a:cubicBezTo>
                    <a:pt x="1453" y="7677"/>
                    <a:pt x="1530" y="7535"/>
                    <a:pt x="1580" y="7385"/>
                  </a:cubicBezTo>
                  <a:cubicBezTo>
                    <a:pt x="1595" y="7362"/>
                    <a:pt x="1610" y="7335"/>
                    <a:pt x="1626" y="7316"/>
                  </a:cubicBezTo>
                  <a:cubicBezTo>
                    <a:pt x="1649" y="7285"/>
                    <a:pt x="1672" y="7247"/>
                    <a:pt x="1691" y="7209"/>
                  </a:cubicBezTo>
                  <a:cubicBezTo>
                    <a:pt x="1722" y="7151"/>
                    <a:pt x="1745" y="7097"/>
                    <a:pt x="1768" y="7036"/>
                  </a:cubicBezTo>
                  <a:cubicBezTo>
                    <a:pt x="1779" y="7005"/>
                    <a:pt x="1783" y="6978"/>
                    <a:pt x="1787" y="6943"/>
                  </a:cubicBezTo>
                  <a:cubicBezTo>
                    <a:pt x="1864" y="6851"/>
                    <a:pt x="1922" y="6740"/>
                    <a:pt x="1956" y="6624"/>
                  </a:cubicBezTo>
                  <a:lnTo>
                    <a:pt x="2129" y="6386"/>
                  </a:lnTo>
                  <a:lnTo>
                    <a:pt x="2137" y="6371"/>
                  </a:lnTo>
                  <a:cubicBezTo>
                    <a:pt x="2175" y="6367"/>
                    <a:pt x="2210" y="6329"/>
                    <a:pt x="2206" y="6290"/>
                  </a:cubicBezTo>
                  <a:cubicBezTo>
                    <a:pt x="2233" y="6275"/>
                    <a:pt x="2252" y="6240"/>
                    <a:pt x="2248" y="6209"/>
                  </a:cubicBezTo>
                  <a:cubicBezTo>
                    <a:pt x="2298" y="6190"/>
                    <a:pt x="2329" y="6136"/>
                    <a:pt x="2325" y="6083"/>
                  </a:cubicBezTo>
                  <a:cubicBezTo>
                    <a:pt x="2348" y="6075"/>
                    <a:pt x="2360" y="6048"/>
                    <a:pt x="2356" y="6025"/>
                  </a:cubicBezTo>
                  <a:cubicBezTo>
                    <a:pt x="2406" y="6002"/>
                    <a:pt x="2444" y="5952"/>
                    <a:pt x="2452" y="5891"/>
                  </a:cubicBezTo>
                  <a:cubicBezTo>
                    <a:pt x="2498" y="5883"/>
                    <a:pt x="2536" y="5837"/>
                    <a:pt x="2552" y="5791"/>
                  </a:cubicBezTo>
                  <a:lnTo>
                    <a:pt x="2836" y="5541"/>
                  </a:lnTo>
                  <a:cubicBezTo>
                    <a:pt x="3163" y="5502"/>
                    <a:pt x="3228" y="5218"/>
                    <a:pt x="3355" y="4991"/>
                  </a:cubicBezTo>
                  <a:cubicBezTo>
                    <a:pt x="3509" y="4738"/>
                    <a:pt x="3770" y="4588"/>
                    <a:pt x="3962" y="4373"/>
                  </a:cubicBezTo>
                  <a:cubicBezTo>
                    <a:pt x="4419" y="4104"/>
                    <a:pt x="4750" y="3681"/>
                    <a:pt x="5180" y="3377"/>
                  </a:cubicBezTo>
                  <a:cubicBezTo>
                    <a:pt x="5841" y="2993"/>
                    <a:pt x="6479" y="2570"/>
                    <a:pt x="7167" y="2236"/>
                  </a:cubicBezTo>
                  <a:cubicBezTo>
                    <a:pt x="7955" y="1852"/>
                    <a:pt x="8765" y="1502"/>
                    <a:pt x="9611" y="1245"/>
                  </a:cubicBezTo>
                  <a:cubicBezTo>
                    <a:pt x="9619" y="1245"/>
                    <a:pt x="9626" y="1246"/>
                    <a:pt x="9634" y="1246"/>
                  </a:cubicBezTo>
                  <a:cubicBezTo>
                    <a:pt x="9783" y="1246"/>
                    <a:pt x="9894" y="1143"/>
                    <a:pt x="10026" y="1106"/>
                  </a:cubicBezTo>
                  <a:cubicBezTo>
                    <a:pt x="10041" y="1111"/>
                    <a:pt x="10057" y="1113"/>
                    <a:pt x="10073" y="1113"/>
                  </a:cubicBezTo>
                  <a:cubicBezTo>
                    <a:pt x="10125" y="1113"/>
                    <a:pt x="10177" y="1089"/>
                    <a:pt x="10206" y="1045"/>
                  </a:cubicBezTo>
                  <a:cubicBezTo>
                    <a:pt x="10752" y="899"/>
                    <a:pt x="11313" y="841"/>
                    <a:pt x="11840" y="649"/>
                  </a:cubicBezTo>
                  <a:cubicBezTo>
                    <a:pt x="11877" y="654"/>
                    <a:pt x="11914" y="657"/>
                    <a:pt x="11951" y="657"/>
                  </a:cubicBezTo>
                  <a:cubicBezTo>
                    <a:pt x="12027" y="657"/>
                    <a:pt x="12102" y="646"/>
                    <a:pt x="12178" y="622"/>
                  </a:cubicBezTo>
                  <a:cubicBezTo>
                    <a:pt x="12220" y="622"/>
                    <a:pt x="12258" y="618"/>
                    <a:pt x="12301" y="607"/>
                  </a:cubicBezTo>
                  <a:cubicBezTo>
                    <a:pt x="12347" y="599"/>
                    <a:pt x="12389" y="584"/>
                    <a:pt x="12427" y="568"/>
                  </a:cubicBezTo>
                  <a:cubicBezTo>
                    <a:pt x="12462" y="553"/>
                    <a:pt x="12493" y="545"/>
                    <a:pt x="12527" y="534"/>
                  </a:cubicBezTo>
                  <a:cubicBezTo>
                    <a:pt x="12581" y="534"/>
                    <a:pt x="12639" y="530"/>
                    <a:pt x="12693" y="511"/>
                  </a:cubicBezTo>
                  <a:cubicBezTo>
                    <a:pt x="12777" y="511"/>
                    <a:pt x="12858" y="522"/>
                    <a:pt x="12946" y="534"/>
                  </a:cubicBezTo>
                  <a:cubicBezTo>
                    <a:pt x="13211" y="515"/>
                    <a:pt x="13484" y="511"/>
                    <a:pt x="13684" y="292"/>
                  </a:cubicBezTo>
                  <a:cubicBezTo>
                    <a:pt x="13692" y="276"/>
                    <a:pt x="13692" y="261"/>
                    <a:pt x="13692" y="253"/>
                  </a:cubicBezTo>
                  <a:close/>
                  <a:moveTo>
                    <a:pt x="13873" y="0"/>
                  </a:moveTo>
                  <a:cubicBezTo>
                    <a:pt x="13782" y="0"/>
                    <a:pt x="13690" y="23"/>
                    <a:pt x="13599" y="42"/>
                  </a:cubicBezTo>
                  <a:lnTo>
                    <a:pt x="13403" y="65"/>
                  </a:lnTo>
                  <a:cubicBezTo>
                    <a:pt x="13373" y="80"/>
                    <a:pt x="13357" y="119"/>
                    <a:pt x="13369" y="146"/>
                  </a:cubicBezTo>
                  <a:lnTo>
                    <a:pt x="13357" y="146"/>
                  </a:lnTo>
                  <a:cubicBezTo>
                    <a:pt x="13330" y="142"/>
                    <a:pt x="13300" y="130"/>
                    <a:pt x="13277" y="123"/>
                  </a:cubicBezTo>
                  <a:cubicBezTo>
                    <a:pt x="13254" y="119"/>
                    <a:pt x="13231" y="116"/>
                    <a:pt x="13209" y="116"/>
                  </a:cubicBezTo>
                  <a:cubicBezTo>
                    <a:pt x="13167" y="116"/>
                    <a:pt x="13129" y="126"/>
                    <a:pt x="13096" y="161"/>
                  </a:cubicBezTo>
                  <a:lnTo>
                    <a:pt x="13069" y="188"/>
                  </a:lnTo>
                  <a:lnTo>
                    <a:pt x="13038" y="180"/>
                  </a:lnTo>
                  <a:cubicBezTo>
                    <a:pt x="12947" y="219"/>
                    <a:pt x="12854" y="222"/>
                    <a:pt x="12761" y="222"/>
                  </a:cubicBezTo>
                  <a:cubicBezTo>
                    <a:pt x="12745" y="222"/>
                    <a:pt x="12729" y="222"/>
                    <a:pt x="12714" y="222"/>
                  </a:cubicBezTo>
                  <a:cubicBezTo>
                    <a:pt x="12694" y="222"/>
                    <a:pt x="12674" y="222"/>
                    <a:pt x="12654" y="223"/>
                  </a:cubicBezTo>
                  <a:cubicBezTo>
                    <a:pt x="12616" y="234"/>
                    <a:pt x="12581" y="253"/>
                    <a:pt x="12550" y="276"/>
                  </a:cubicBezTo>
                  <a:cubicBezTo>
                    <a:pt x="12531" y="265"/>
                    <a:pt x="12512" y="261"/>
                    <a:pt x="12493" y="257"/>
                  </a:cubicBezTo>
                  <a:cubicBezTo>
                    <a:pt x="12474" y="273"/>
                    <a:pt x="12446" y="281"/>
                    <a:pt x="12420" y="281"/>
                  </a:cubicBezTo>
                  <a:cubicBezTo>
                    <a:pt x="12415" y="281"/>
                    <a:pt x="12410" y="281"/>
                    <a:pt x="12404" y="280"/>
                  </a:cubicBezTo>
                  <a:cubicBezTo>
                    <a:pt x="12397" y="296"/>
                    <a:pt x="12393" y="311"/>
                    <a:pt x="12389" y="330"/>
                  </a:cubicBezTo>
                  <a:cubicBezTo>
                    <a:pt x="12358" y="330"/>
                    <a:pt x="12331" y="334"/>
                    <a:pt x="12301" y="338"/>
                  </a:cubicBezTo>
                  <a:cubicBezTo>
                    <a:pt x="12205" y="380"/>
                    <a:pt x="12097" y="373"/>
                    <a:pt x="12005" y="434"/>
                  </a:cubicBezTo>
                  <a:cubicBezTo>
                    <a:pt x="11989" y="449"/>
                    <a:pt x="11974" y="465"/>
                    <a:pt x="11966" y="484"/>
                  </a:cubicBezTo>
                  <a:lnTo>
                    <a:pt x="11774" y="515"/>
                  </a:lnTo>
                  <a:cubicBezTo>
                    <a:pt x="11790" y="511"/>
                    <a:pt x="11797" y="495"/>
                    <a:pt x="11793" y="484"/>
                  </a:cubicBezTo>
                  <a:cubicBezTo>
                    <a:pt x="11793" y="476"/>
                    <a:pt x="11790" y="472"/>
                    <a:pt x="11782" y="469"/>
                  </a:cubicBezTo>
                  <a:lnTo>
                    <a:pt x="11605" y="503"/>
                  </a:lnTo>
                  <a:cubicBezTo>
                    <a:pt x="11601" y="526"/>
                    <a:pt x="11590" y="549"/>
                    <a:pt x="11578" y="568"/>
                  </a:cubicBezTo>
                  <a:lnTo>
                    <a:pt x="11182" y="592"/>
                  </a:lnTo>
                  <a:cubicBezTo>
                    <a:pt x="11029" y="688"/>
                    <a:pt x="10856" y="684"/>
                    <a:pt x="10687" y="703"/>
                  </a:cubicBezTo>
                  <a:cubicBezTo>
                    <a:pt x="10571" y="830"/>
                    <a:pt x="10372" y="734"/>
                    <a:pt x="10272" y="887"/>
                  </a:cubicBezTo>
                  <a:lnTo>
                    <a:pt x="9987" y="907"/>
                  </a:lnTo>
                  <a:lnTo>
                    <a:pt x="9972" y="976"/>
                  </a:lnTo>
                  <a:lnTo>
                    <a:pt x="9964" y="983"/>
                  </a:lnTo>
                  <a:lnTo>
                    <a:pt x="9791" y="1007"/>
                  </a:lnTo>
                  <a:cubicBezTo>
                    <a:pt x="9784" y="1028"/>
                    <a:pt x="9777" y="1050"/>
                    <a:pt x="9763" y="1075"/>
                  </a:cubicBezTo>
                  <a:lnTo>
                    <a:pt x="9763" y="1075"/>
                  </a:lnTo>
                  <a:lnTo>
                    <a:pt x="9745" y="1053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2" y="1077"/>
                    <a:pt x="9763" y="1076"/>
                    <a:pt x="9763" y="1075"/>
                  </a:cubicBezTo>
                  <a:lnTo>
                    <a:pt x="9763" y="1075"/>
                  </a:lnTo>
                  <a:lnTo>
                    <a:pt x="9776" y="1091"/>
                  </a:lnTo>
                  <a:lnTo>
                    <a:pt x="9772" y="1095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1" y="1079"/>
                    <a:pt x="9761" y="1079"/>
                    <a:pt x="9761" y="1080"/>
                  </a:cubicBezTo>
                  <a:cubicBezTo>
                    <a:pt x="9737" y="1082"/>
                    <a:pt x="9712" y="1082"/>
                    <a:pt x="9688" y="1082"/>
                  </a:cubicBezTo>
                  <a:cubicBezTo>
                    <a:pt x="9684" y="1082"/>
                    <a:pt x="9680" y="1082"/>
                    <a:pt x="9676" y="1082"/>
                  </a:cubicBezTo>
                  <a:cubicBezTo>
                    <a:pt x="9591" y="1082"/>
                    <a:pt x="9508" y="1084"/>
                    <a:pt x="9453" y="1179"/>
                  </a:cubicBezTo>
                  <a:cubicBezTo>
                    <a:pt x="9420" y="1173"/>
                    <a:pt x="9388" y="1170"/>
                    <a:pt x="9356" y="1170"/>
                  </a:cubicBezTo>
                  <a:cubicBezTo>
                    <a:pt x="9186" y="1170"/>
                    <a:pt x="9036" y="1255"/>
                    <a:pt x="8877" y="1310"/>
                  </a:cubicBezTo>
                  <a:cubicBezTo>
                    <a:pt x="8819" y="1379"/>
                    <a:pt x="8739" y="1387"/>
                    <a:pt x="8658" y="1387"/>
                  </a:cubicBezTo>
                  <a:cubicBezTo>
                    <a:pt x="8573" y="1464"/>
                    <a:pt x="8470" y="1483"/>
                    <a:pt x="8370" y="1506"/>
                  </a:cubicBezTo>
                  <a:lnTo>
                    <a:pt x="7855" y="1698"/>
                  </a:lnTo>
                  <a:cubicBezTo>
                    <a:pt x="7766" y="1760"/>
                    <a:pt x="7659" y="1794"/>
                    <a:pt x="7547" y="1794"/>
                  </a:cubicBezTo>
                  <a:cubicBezTo>
                    <a:pt x="7474" y="1890"/>
                    <a:pt x="7363" y="1898"/>
                    <a:pt x="7259" y="1917"/>
                  </a:cubicBezTo>
                  <a:cubicBezTo>
                    <a:pt x="7205" y="1994"/>
                    <a:pt x="7125" y="1994"/>
                    <a:pt x="7044" y="2002"/>
                  </a:cubicBezTo>
                  <a:cubicBezTo>
                    <a:pt x="7005" y="2067"/>
                    <a:pt x="6940" y="2117"/>
                    <a:pt x="6863" y="2125"/>
                  </a:cubicBezTo>
                  <a:cubicBezTo>
                    <a:pt x="6845" y="2172"/>
                    <a:pt x="6800" y="2198"/>
                    <a:pt x="6750" y="2198"/>
                  </a:cubicBezTo>
                  <a:cubicBezTo>
                    <a:pt x="6747" y="2198"/>
                    <a:pt x="6744" y="2198"/>
                    <a:pt x="6740" y="2198"/>
                  </a:cubicBezTo>
                  <a:cubicBezTo>
                    <a:pt x="6702" y="2263"/>
                    <a:pt x="6629" y="2313"/>
                    <a:pt x="6548" y="2313"/>
                  </a:cubicBezTo>
                  <a:lnTo>
                    <a:pt x="6049" y="2620"/>
                  </a:lnTo>
                  <a:cubicBezTo>
                    <a:pt x="6006" y="2697"/>
                    <a:pt x="5930" y="2717"/>
                    <a:pt x="5845" y="2720"/>
                  </a:cubicBezTo>
                  <a:cubicBezTo>
                    <a:pt x="5827" y="2767"/>
                    <a:pt x="5785" y="2798"/>
                    <a:pt x="5735" y="2798"/>
                  </a:cubicBezTo>
                  <a:cubicBezTo>
                    <a:pt x="5732" y="2798"/>
                    <a:pt x="5729" y="2797"/>
                    <a:pt x="5726" y="2797"/>
                  </a:cubicBezTo>
                  <a:cubicBezTo>
                    <a:pt x="5649" y="2897"/>
                    <a:pt x="5564" y="2985"/>
                    <a:pt x="5434" y="3012"/>
                  </a:cubicBezTo>
                  <a:cubicBezTo>
                    <a:pt x="5361" y="3124"/>
                    <a:pt x="5249" y="3178"/>
                    <a:pt x="5130" y="3216"/>
                  </a:cubicBezTo>
                  <a:cubicBezTo>
                    <a:pt x="5130" y="3243"/>
                    <a:pt x="5123" y="3266"/>
                    <a:pt x="5111" y="3293"/>
                  </a:cubicBezTo>
                  <a:lnTo>
                    <a:pt x="4938" y="3331"/>
                  </a:lnTo>
                  <a:cubicBezTo>
                    <a:pt x="4719" y="3520"/>
                    <a:pt x="4500" y="3716"/>
                    <a:pt x="4227" y="3831"/>
                  </a:cubicBezTo>
                  <a:cubicBezTo>
                    <a:pt x="4074" y="3977"/>
                    <a:pt x="3924" y="4138"/>
                    <a:pt x="3724" y="4234"/>
                  </a:cubicBezTo>
                  <a:cubicBezTo>
                    <a:pt x="3724" y="4261"/>
                    <a:pt x="3724" y="4292"/>
                    <a:pt x="3720" y="4319"/>
                  </a:cubicBezTo>
                  <a:cubicBezTo>
                    <a:pt x="3497" y="4396"/>
                    <a:pt x="3382" y="4607"/>
                    <a:pt x="3194" y="4730"/>
                  </a:cubicBezTo>
                  <a:lnTo>
                    <a:pt x="3205" y="4719"/>
                  </a:lnTo>
                  <a:lnTo>
                    <a:pt x="3205" y="4719"/>
                  </a:lnTo>
                  <a:cubicBezTo>
                    <a:pt x="3067" y="4815"/>
                    <a:pt x="2978" y="4972"/>
                    <a:pt x="2817" y="5041"/>
                  </a:cubicBezTo>
                  <a:cubicBezTo>
                    <a:pt x="2809" y="5122"/>
                    <a:pt x="2805" y="5203"/>
                    <a:pt x="2709" y="5241"/>
                  </a:cubicBezTo>
                  <a:cubicBezTo>
                    <a:pt x="2636" y="5372"/>
                    <a:pt x="2533" y="5472"/>
                    <a:pt x="2402" y="5541"/>
                  </a:cubicBezTo>
                  <a:cubicBezTo>
                    <a:pt x="2402" y="5675"/>
                    <a:pt x="2337" y="5787"/>
                    <a:pt x="2271" y="5894"/>
                  </a:cubicBezTo>
                  <a:cubicBezTo>
                    <a:pt x="2168" y="5925"/>
                    <a:pt x="2091" y="6021"/>
                    <a:pt x="2091" y="6133"/>
                  </a:cubicBezTo>
                  <a:lnTo>
                    <a:pt x="2087" y="6136"/>
                  </a:lnTo>
                  <a:cubicBezTo>
                    <a:pt x="1937" y="6190"/>
                    <a:pt x="2033" y="6386"/>
                    <a:pt x="1899" y="6448"/>
                  </a:cubicBezTo>
                  <a:cubicBezTo>
                    <a:pt x="1899" y="6478"/>
                    <a:pt x="1895" y="6505"/>
                    <a:pt x="1883" y="6536"/>
                  </a:cubicBezTo>
                  <a:cubicBezTo>
                    <a:pt x="1856" y="6544"/>
                    <a:pt x="1826" y="6548"/>
                    <a:pt x="1799" y="6555"/>
                  </a:cubicBezTo>
                  <a:cubicBezTo>
                    <a:pt x="1799" y="6605"/>
                    <a:pt x="1760" y="6651"/>
                    <a:pt x="1710" y="6663"/>
                  </a:cubicBezTo>
                  <a:cubicBezTo>
                    <a:pt x="1695" y="6713"/>
                    <a:pt x="1683" y="6759"/>
                    <a:pt x="1668" y="6813"/>
                  </a:cubicBezTo>
                  <a:lnTo>
                    <a:pt x="1683" y="6828"/>
                  </a:lnTo>
                  <a:cubicBezTo>
                    <a:pt x="1672" y="6832"/>
                    <a:pt x="1664" y="6843"/>
                    <a:pt x="1653" y="6847"/>
                  </a:cubicBezTo>
                  <a:cubicBezTo>
                    <a:pt x="1657" y="6836"/>
                    <a:pt x="1664" y="6832"/>
                    <a:pt x="1664" y="6824"/>
                  </a:cubicBezTo>
                  <a:cubicBezTo>
                    <a:pt x="1633" y="6824"/>
                    <a:pt x="1610" y="6832"/>
                    <a:pt x="1587" y="6843"/>
                  </a:cubicBezTo>
                  <a:cubicBezTo>
                    <a:pt x="1576" y="6867"/>
                    <a:pt x="1572" y="6890"/>
                    <a:pt x="1576" y="6909"/>
                  </a:cubicBezTo>
                  <a:lnTo>
                    <a:pt x="1572" y="6913"/>
                  </a:lnTo>
                  <a:lnTo>
                    <a:pt x="1553" y="6932"/>
                  </a:lnTo>
                  <a:cubicBezTo>
                    <a:pt x="1534" y="6940"/>
                    <a:pt x="1511" y="6943"/>
                    <a:pt x="1491" y="6947"/>
                  </a:cubicBezTo>
                  <a:lnTo>
                    <a:pt x="1491" y="7001"/>
                  </a:lnTo>
                  <a:cubicBezTo>
                    <a:pt x="1472" y="7020"/>
                    <a:pt x="1457" y="7039"/>
                    <a:pt x="1441" y="7059"/>
                  </a:cubicBezTo>
                  <a:cubicBezTo>
                    <a:pt x="1426" y="7063"/>
                    <a:pt x="1418" y="7063"/>
                    <a:pt x="1403" y="7063"/>
                  </a:cubicBezTo>
                  <a:lnTo>
                    <a:pt x="1384" y="7162"/>
                  </a:lnTo>
                  <a:cubicBezTo>
                    <a:pt x="1376" y="7178"/>
                    <a:pt x="1368" y="7197"/>
                    <a:pt x="1361" y="7212"/>
                  </a:cubicBezTo>
                  <a:cubicBezTo>
                    <a:pt x="1349" y="7228"/>
                    <a:pt x="1349" y="7232"/>
                    <a:pt x="1341" y="7247"/>
                  </a:cubicBezTo>
                  <a:cubicBezTo>
                    <a:pt x="1326" y="7251"/>
                    <a:pt x="1307" y="7255"/>
                    <a:pt x="1291" y="7258"/>
                  </a:cubicBezTo>
                  <a:cubicBezTo>
                    <a:pt x="1288" y="7293"/>
                    <a:pt x="1288" y="7328"/>
                    <a:pt x="1284" y="7366"/>
                  </a:cubicBezTo>
                  <a:cubicBezTo>
                    <a:pt x="1280" y="7374"/>
                    <a:pt x="1272" y="7389"/>
                    <a:pt x="1268" y="7401"/>
                  </a:cubicBezTo>
                  <a:cubicBezTo>
                    <a:pt x="1261" y="7424"/>
                    <a:pt x="1249" y="7443"/>
                    <a:pt x="1245" y="7470"/>
                  </a:cubicBezTo>
                  <a:cubicBezTo>
                    <a:pt x="1230" y="7481"/>
                    <a:pt x="1215" y="7489"/>
                    <a:pt x="1195" y="7497"/>
                  </a:cubicBezTo>
                  <a:cubicBezTo>
                    <a:pt x="1207" y="7520"/>
                    <a:pt x="1195" y="7547"/>
                    <a:pt x="1172" y="7558"/>
                  </a:cubicBezTo>
                  <a:cubicBezTo>
                    <a:pt x="1169" y="7558"/>
                    <a:pt x="1169" y="7558"/>
                    <a:pt x="1165" y="7562"/>
                  </a:cubicBezTo>
                  <a:cubicBezTo>
                    <a:pt x="1157" y="7562"/>
                    <a:pt x="1149" y="7574"/>
                    <a:pt x="1145" y="7597"/>
                  </a:cubicBezTo>
                  <a:cubicBezTo>
                    <a:pt x="1138" y="7616"/>
                    <a:pt x="1149" y="7631"/>
                    <a:pt x="1157" y="7639"/>
                  </a:cubicBezTo>
                  <a:cubicBezTo>
                    <a:pt x="1153" y="7650"/>
                    <a:pt x="1145" y="7654"/>
                    <a:pt x="1138" y="7662"/>
                  </a:cubicBezTo>
                  <a:cubicBezTo>
                    <a:pt x="1126" y="7670"/>
                    <a:pt x="1107" y="7673"/>
                    <a:pt x="1092" y="7677"/>
                  </a:cubicBezTo>
                  <a:lnTo>
                    <a:pt x="1076" y="7766"/>
                  </a:lnTo>
                  <a:cubicBezTo>
                    <a:pt x="1069" y="7789"/>
                    <a:pt x="1053" y="7812"/>
                    <a:pt x="1038" y="7831"/>
                  </a:cubicBezTo>
                  <a:cubicBezTo>
                    <a:pt x="1038" y="7831"/>
                    <a:pt x="1022" y="7850"/>
                    <a:pt x="1019" y="7866"/>
                  </a:cubicBezTo>
                  <a:cubicBezTo>
                    <a:pt x="1011" y="7869"/>
                    <a:pt x="996" y="7873"/>
                    <a:pt x="984" y="7873"/>
                  </a:cubicBezTo>
                  <a:cubicBezTo>
                    <a:pt x="984" y="7885"/>
                    <a:pt x="984" y="7893"/>
                    <a:pt x="992" y="7908"/>
                  </a:cubicBezTo>
                  <a:cubicBezTo>
                    <a:pt x="980" y="7923"/>
                    <a:pt x="965" y="7939"/>
                    <a:pt x="953" y="7950"/>
                  </a:cubicBezTo>
                  <a:cubicBezTo>
                    <a:pt x="934" y="7981"/>
                    <a:pt x="923" y="8015"/>
                    <a:pt x="919" y="8046"/>
                  </a:cubicBezTo>
                  <a:cubicBezTo>
                    <a:pt x="919" y="8054"/>
                    <a:pt x="915" y="8058"/>
                    <a:pt x="915" y="8062"/>
                  </a:cubicBezTo>
                  <a:cubicBezTo>
                    <a:pt x="903" y="8065"/>
                    <a:pt x="888" y="8073"/>
                    <a:pt x="880" y="8077"/>
                  </a:cubicBezTo>
                  <a:lnTo>
                    <a:pt x="880" y="8119"/>
                  </a:lnTo>
                  <a:lnTo>
                    <a:pt x="838" y="8177"/>
                  </a:lnTo>
                  <a:cubicBezTo>
                    <a:pt x="827" y="8208"/>
                    <a:pt x="819" y="8235"/>
                    <a:pt x="811" y="8265"/>
                  </a:cubicBezTo>
                  <a:cubicBezTo>
                    <a:pt x="803" y="8273"/>
                    <a:pt x="792" y="8277"/>
                    <a:pt x="784" y="8284"/>
                  </a:cubicBezTo>
                  <a:cubicBezTo>
                    <a:pt x="780" y="8308"/>
                    <a:pt x="780" y="8327"/>
                    <a:pt x="773" y="8350"/>
                  </a:cubicBezTo>
                  <a:cubicBezTo>
                    <a:pt x="765" y="8373"/>
                    <a:pt x="754" y="8400"/>
                    <a:pt x="742" y="8419"/>
                  </a:cubicBezTo>
                  <a:cubicBezTo>
                    <a:pt x="727" y="8446"/>
                    <a:pt x="707" y="8480"/>
                    <a:pt x="696" y="8515"/>
                  </a:cubicBezTo>
                  <a:lnTo>
                    <a:pt x="684" y="8557"/>
                  </a:lnTo>
                  <a:cubicBezTo>
                    <a:pt x="673" y="8592"/>
                    <a:pt x="657" y="8623"/>
                    <a:pt x="646" y="8657"/>
                  </a:cubicBezTo>
                  <a:lnTo>
                    <a:pt x="615" y="8757"/>
                  </a:lnTo>
                  <a:cubicBezTo>
                    <a:pt x="611" y="8769"/>
                    <a:pt x="607" y="8772"/>
                    <a:pt x="600" y="8776"/>
                  </a:cubicBezTo>
                  <a:cubicBezTo>
                    <a:pt x="596" y="8788"/>
                    <a:pt x="592" y="8784"/>
                    <a:pt x="581" y="8788"/>
                  </a:cubicBezTo>
                  <a:lnTo>
                    <a:pt x="581" y="8807"/>
                  </a:lnTo>
                  <a:cubicBezTo>
                    <a:pt x="561" y="8834"/>
                    <a:pt x="542" y="8861"/>
                    <a:pt x="523" y="8888"/>
                  </a:cubicBezTo>
                  <a:cubicBezTo>
                    <a:pt x="504" y="8918"/>
                    <a:pt x="492" y="8949"/>
                    <a:pt x="481" y="8988"/>
                  </a:cubicBezTo>
                  <a:cubicBezTo>
                    <a:pt x="473" y="9041"/>
                    <a:pt x="461" y="9095"/>
                    <a:pt x="442" y="9149"/>
                  </a:cubicBezTo>
                  <a:cubicBezTo>
                    <a:pt x="419" y="9195"/>
                    <a:pt x="400" y="9249"/>
                    <a:pt x="377" y="9295"/>
                  </a:cubicBezTo>
                  <a:lnTo>
                    <a:pt x="381" y="9291"/>
                  </a:lnTo>
                  <a:lnTo>
                    <a:pt x="381" y="9291"/>
                  </a:lnTo>
                  <a:cubicBezTo>
                    <a:pt x="227" y="9579"/>
                    <a:pt x="242" y="9906"/>
                    <a:pt x="173" y="10217"/>
                  </a:cubicBezTo>
                  <a:cubicBezTo>
                    <a:pt x="192" y="10237"/>
                    <a:pt x="192" y="10271"/>
                    <a:pt x="169" y="10290"/>
                  </a:cubicBezTo>
                  <a:cubicBezTo>
                    <a:pt x="166" y="10290"/>
                    <a:pt x="166" y="10294"/>
                    <a:pt x="158" y="10294"/>
                  </a:cubicBezTo>
                  <a:cubicBezTo>
                    <a:pt x="39" y="10594"/>
                    <a:pt x="185" y="10921"/>
                    <a:pt x="77" y="11216"/>
                  </a:cubicBezTo>
                  <a:cubicBezTo>
                    <a:pt x="0" y="11274"/>
                    <a:pt x="4" y="11332"/>
                    <a:pt x="77" y="11397"/>
                  </a:cubicBezTo>
                  <a:cubicBezTo>
                    <a:pt x="177" y="11593"/>
                    <a:pt x="50" y="11820"/>
                    <a:pt x="166" y="12012"/>
                  </a:cubicBezTo>
                  <a:lnTo>
                    <a:pt x="189" y="12031"/>
                  </a:lnTo>
                  <a:lnTo>
                    <a:pt x="177" y="12058"/>
                  </a:lnTo>
                  <a:cubicBezTo>
                    <a:pt x="235" y="12169"/>
                    <a:pt x="173" y="12312"/>
                    <a:pt x="281" y="12408"/>
                  </a:cubicBezTo>
                  <a:cubicBezTo>
                    <a:pt x="365" y="12534"/>
                    <a:pt x="269" y="12696"/>
                    <a:pt x="365" y="12819"/>
                  </a:cubicBezTo>
                  <a:lnTo>
                    <a:pt x="385" y="12980"/>
                  </a:lnTo>
                  <a:cubicBezTo>
                    <a:pt x="385" y="13003"/>
                    <a:pt x="400" y="13022"/>
                    <a:pt x="423" y="13034"/>
                  </a:cubicBezTo>
                  <a:cubicBezTo>
                    <a:pt x="446" y="13195"/>
                    <a:pt x="365" y="13368"/>
                    <a:pt x="481" y="13522"/>
                  </a:cubicBezTo>
                  <a:lnTo>
                    <a:pt x="477" y="13514"/>
                  </a:lnTo>
                  <a:lnTo>
                    <a:pt x="477" y="13514"/>
                  </a:lnTo>
                  <a:cubicBezTo>
                    <a:pt x="575" y="13632"/>
                    <a:pt x="450" y="13805"/>
                    <a:pt x="583" y="13917"/>
                  </a:cubicBezTo>
                  <a:lnTo>
                    <a:pt x="583" y="13917"/>
                  </a:lnTo>
                  <a:cubicBezTo>
                    <a:pt x="664" y="14043"/>
                    <a:pt x="574" y="14207"/>
                    <a:pt x="665" y="14337"/>
                  </a:cubicBezTo>
                  <a:cubicBezTo>
                    <a:pt x="688" y="14344"/>
                    <a:pt x="696" y="14375"/>
                    <a:pt x="688" y="14398"/>
                  </a:cubicBezTo>
                  <a:cubicBezTo>
                    <a:pt x="688" y="14402"/>
                    <a:pt x="684" y="14402"/>
                    <a:pt x="684" y="14406"/>
                  </a:cubicBezTo>
                  <a:cubicBezTo>
                    <a:pt x="723" y="14479"/>
                    <a:pt x="711" y="14575"/>
                    <a:pt x="784" y="14632"/>
                  </a:cubicBezTo>
                  <a:cubicBezTo>
                    <a:pt x="868" y="14789"/>
                    <a:pt x="869" y="14986"/>
                    <a:pt x="996" y="15124"/>
                  </a:cubicBezTo>
                  <a:lnTo>
                    <a:pt x="996" y="15124"/>
                  </a:lnTo>
                  <a:cubicBezTo>
                    <a:pt x="1000" y="15177"/>
                    <a:pt x="1043" y="15207"/>
                    <a:pt x="1076" y="15240"/>
                  </a:cubicBezTo>
                  <a:lnTo>
                    <a:pt x="1076" y="15243"/>
                  </a:lnTo>
                  <a:cubicBezTo>
                    <a:pt x="1172" y="15320"/>
                    <a:pt x="1080" y="15462"/>
                    <a:pt x="1184" y="15539"/>
                  </a:cubicBezTo>
                  <a:lnTo>
                    <a:pt x="1184" y="15535"/>
                  </a:lnTo>
                  <a:cubicBezTo>
                    <a:pt x="1265" y="15624"/>
                    <a:pt x="1188" y="15762"/>
                    <a:pt x="1280" y="15847"/>
                  </a:cubicBezTo>
                  <a:cubicBezTo>
                    <a:pt x="1357" y="16050"/>
                    <a:pt x="1364" y="16266"/>
                    <a:pt x="1480" y="16454"/>
                  </a:cubicBezTo>
                  <a:lnTo>
                    <a:pt x="1480" y="16458"/>
                  </a:lnTo>
                  <a:cubicBezTo>
                    <a:pt x="1537" y="16512"/>
                    <a:pt x="1518" y="16596"/>
                    <a:pt x="1568" y="16661"/>
                  </a:cubicBezTo>
                  <a:cubicBezTo>
                    <a:pt x="1591" y="16669"/>
                    <a:pt x="1607" y="16700"/>
                    <a:pt x="1595" y="16723"/>
                  </a:cubicBezTo>
                  <a:cubicBezTo>
                    <a:pt x="1595" y="16727"/>
                    <a:pt x="1591" y="16731"/>
                    <a:pt x="1591" y="16731"/>
                  </a:cubicBezTo>
                  <a:cubicBezTo>
                    <a:pt x="1664" y="16827"/>
                    <a:pt x="1580" y="16973"/>
                    <a:pt x="1695" y="17053"/>
                  </a:cubicBezTo>
                  <a:cubicBezTo>
                    <a:pt x="1730" y="17122"/>
                    <a:pt x="1722" y="17207"/>
                    <a:pt x="1787" y="17265"/>
                  </a:cubicBezTo>
                  <a:lnTo>
                    <a:pt x="1787" y="17261"/>
                  </a:lnTo>
                  <a:cubicBezTo>
                    <a:pt x="1876" y="17342"/>
                    <a:pt x="1787" y="17488"/>
                    <a:pt x="1895" y="17564"/>
                  </a:cubicBezTo>
                  <a:cubicBezTo>
                    <a:pt x="1914" y="17611"/>
                    <a:pt x="1960" y="17641"/>
                    <a:pt x="2010" y="17649"/>
                  </a:cubicBezTo>
                  <a:lnTo>
                    <a:pt x="2002" y="17645"/>
                  </a:lnTo>
                  <a:lnTo>
                    <a:pt x="2002" y="17645"/>
                  </a:lnTo>
                  <a:cubicBezTo>
                    <a:pt x="2106" y="17676"/>
                    <a:pt x="2177" y="17697"/>
                    <a:pt x="2225" y="17697"/>
                  </a:cubicBezTo>
                  <a:cubicBezTo>
                    <a:pt x="2326" y="17697"/>
                    <a:pt x="2329" y="17604"/>
                    <a:pt x="2337" y="17315"/>
                  </a:cubicBezTo>
                  <a:cubicBezTo>
                    <a:pt x="2325" y="17288"/>
                    <a:pt x="2310" y="17265"/>
                    <a:pt x="2306" y="17238"/>
                  </a:cubicBezTo>
                  <a:cubicBezTo>
                    <a:pt x="2344" y="17184"/>
                    <a:pt x="2337" y="17126"/>
                    <a:pt x="2306" y="17065"/>
                  </a:cubicBezTo>
                  <a:lnTo>
                    <a:pt x="2302" y="16957"/>
                  </a:lnTo>
                  <a:cubicBezTo>
                    <a:pt x="2344" y="16900"/>
                    <a:pt x="2344" y="16815"/>
                    <a:pt x="2298" y="16757"/>
                  </a:cubicBezTo>
                  <a:cubicBezTo>
                    <a:pt x="2271" y="16688"/>
                    <a:pt x="2271" y="16615"/>
                    <a:pt x="2302" y="16550"/>
                  </a:cubicBezTo>
                  <a:cubicBezTo>
                    <a:pt x="2402" y="16319"/>
                    <a:pt x="2264" y="16066"/>
                    <a:pt x="2387" y="15839"/>
                  </a:cubicBezTo>
                  <a:cubicBezTo>
                    <a:pt x="2394" y="15804"/>
                    <a:pt x="2402" y="15778"/>
                    <a:pt x="2406" y="15743"/>
                  </a:cubicBezTo>
                  <a:cubicBezTo>
                    <a:pt x="2444" y="15670"/>
                    <a:pt x="2440" y="15589"/>
                    <a:pt x="2483" y="15516"/>
                  </a:cubicBezTo>
                  <a:cubicBezTo>
                    <a:pt x="2471" y="15493"/>
                    <a:pt x="2475" y="15459"/>
                    <a:pt x="2502" y="15439"/>
                  </a:cubicBezTo>
                  <a:cubicBezTo>
                    <a:pt x="2552" y="15374"/>
                    <a:pt x="2548" y="15301"/>
                    <a:pt x="2529" y="15228"/>
                  </a:cubicBezTo>
                  <a:cubicBezTo>
                    <a:pt x="2529" y="15224"/>
                    <a:pt x="2521" y="15213"/>
                    <a:pt x="2521" y="15209"/>
                  </a:cubicBezTo>
                  <a:lnTo>
                    <a:pt x="2590" y="15128"/>
                  </a:lnTo>
                  <a:cubicBezTo>
                    <a:pt x="2594" y="15017"/>
                    <a:pt x="2610" y="14905"/>
                    <a:pt x="2683" y="14817"/>
                  </a:cubicBezTo>
                  <a:cubicBezTo>
                    <a:pt x="2702" y="14629"/>
                    <a:pt x="2721" y="14440"/>
                    <a:pt x="2902" y="14325"/>
                  </a:cubicBezTo>
                  <a:cubicBezTo>
                    <a:pt x="2902" y="14244"/>
                    <a:pt x="2944" y="14171"/>
                    <a:pt x="3009" y="14129"/>
                  </a:cubicBezTo>
                  <a:cubicBezTo>
                    <a:pt x="2998" y="14075"/>
                    <a:pt x="3032" y="14021"/>
                    <a:pt x="3086" y="14002"/>
                  </a:cubicBezTo>
                  <a:cubicBezTo>
                    <a:pt x="3128" y="13887"/>
                    <a:pt x="3205" y="13787"/>
                    <a:pt x="3301" y="13714"/>
                  </a:cubicBezTo>
                  <a:cubicBezTo>
                    <a:pt x="3363" y="13553"/>
                    <a:pt x="3440" y="13399"/>
                    <a:pt x="3609" y="13311"/>
                  </a:cubicBezTo>
                  <a:cubicBezTo>
                    <a:pt x="3651" y="13226"/>
                    <a:pt x="3724" y="13153"/>
                    <a:pt x="3808" y="13111"/>
                  </a:cubicBezTo>
                  <a:cubicBezTo>
                    <a:pt x="3808" y="13053"/>
                    <a:pt x="3858" y="13011"/>
                    <a:pt x="3912" y="13011"/>
                  </a:cubicBezTo>
                  <a:lnTo>
                    <a:pt x="4439" y="12438"/>
                  </a:lnTo>
                  <a:lnTo>
                    <a:pt x="4615" y="12404"/>
                  </a:lnTo>
                  <a:cubicBezTo>
                    <a:pt x="4627" y="12350"/>
                    <a:pt x="4669" y="12312"/>
                    <a:pt x="4723" y="12308"/>
                  </a:cubicBezTo>
                  <a:cubicBezTo>
                    <a:pt x="4750" y="12227"/>
                    <a:pt x="4823" y="12204"/>
                    <a:pt x="4896" y="12173"/>
                  </a:cubicBezTo>
                  <a:cubicBezTo>
                    <a:pt x="4915" y="12127"/>
                    <a:pt x="4961" y="12093"/>
                    <a:pt x="5015" y="12093"/>
                  </a:cubicBezTo>
                  <a:lnTo>
                    <a:pt x="5173" y="11939"/>
                  </a:lnTo>
                  <a:lnTo>
                    <a:pt x="5211" y="11939"/>
                  </a:lnTo>
                  <a:cubicBezTo>
                    <a:pt x="5257" y="11939"/>
                    <a:pt x="5296" y="11923"/>
                    <a:pt x="5319" y="11889"/>
                  </a:cubicBezTo>
                  <a:cubicBezTo>
                    <a:pt x="5353" y="11862"/>
                    <a:pt x="5384" y="11839"/>
                    <a:pt x="5418" y="11812"/>
                  </a:cubicBezTo>
                  <a:cubicBezTo>
                    <a:pt x="5438" y="11793"/>
                    <a:pt x="5461" y="11785"/>
                    <a:pt x="5491" y="11781"/>
                  </a:cubicBezTo>
                  <a:cubicBezTo>
                    <a:pt x="5530" y="11774"/>
                    <a:pt x="5557" y="11735"/>
                    <a:pt x="5553" y="11697"/>
                  </a:cubicBezTo>
                  <a:cubicBezTo>
                    <a:pt x="5553" y="11693"/>
                    <a:pt x="5549" y="11685"/>
                    <a:pt x="5549" y="11678"/>
                  </a:cubicBezTo>
                  <a:lnTo>
                    <a:pt x="5534" y="11666"/>
                  </a:lnTo>
                  <a:cubicBezTo>
                    <a:pt x="5579" y="11617"/>
                    <a:pt x="5624" y="11572"/>
                    <a:pt x="5694" y="11572"/>
                  </a:cubicBezTo>
                  <a:cubicBezTo>
                    <a:pt x="5702" y="11572"/>
                    <a:pt x="5710" y="11573"/>
                    <a:pt x="5718" y="11574"/>
                  </a:cubicBezTo>
                  <a:cubicBezTo>
                    <a:pt x="5760" y="11501"/>
                    <a:pt x="5833" y="11478"/>
                    <a:pt x="5903" y="11462"/>
                  </a:cubicBezTo>
                  <a:cubicBezTo>
                    <a:pt x="5918" y="11416"/>
                    <a:pt x="5968" y="11378"/>
                    <a:pt x="6014" y="11378"/>
                  </a:cubicBezTo>
                  <a:cubicBezTo>
                    <a:pt x="6018" y="11343"/>
                    <a:pt x="6026" y="11312"/>
                    <a:pt x="6029" y="11282"/>
                  </a:cubicBezTo>
                  <a:lnTo>
                    <a:pt x="6229" y="11186"/>
                  </a:lnTo>
                  <a:cubicBezTo>
                    <a:pt x="6260" y="11113"/>
                    <a:pt x="6325" y="11063"/>
                    <a:pt x="6402" y="11051"/>
                  </a:cubicBezTo>
                  <a:cubicBezTo>
                    <a:pt x="6418" y="10997"/>
                    <a:pt x="6468" y="10963"/>
                    <a:pt x="6517" y="10963"/>
                  </a:cubicBezTo>
                  <a:cubicBezTo>
                    <a:pt x="6564" y="10882"/>
                    <a:pt x="6640" y="10863"/>
                    <a:pt x="6721" y="10863"/>
                  </a:cubicBezTo>
                  <a:lnTo>
                    <a:pt x="6871" y="10698"/>
                  </a:lnTo>
                  <a:cubicBezTo>
                    <a:pt x="6876" y="10700"/>
                    <a:pt x="6882" y="10701"/>
                    <a:pt x="6887" y="10701"/>
                  </a:cubicBezTo>
                  <a:cubicBezTo>
                    <a:pt x="6909" y="10701"/>
                    <a:pt x="6930" y="10684"/>
                    <a:pt x="6936" y="10659"/>
                  </a:cubicBezTo>
                  <a:lnTo>
                    <a:pt x="6936" y="10655"/>
                  </a:lnTo>
                  <a:cubicBezTo>
                    <a:pt x="6967" y="10659"/>
                    <a:pt x="6994" y="10659"/>
                    <a:pt x="7029" y="10659"/>
                  </a:cubicBezTo>
                  <a:cubicBezTo>
                    <a:pt x="7067" y="10563"/>
                    <a:pt x="7152" y="10571"/>
                    <a:pt x="7236" y="10563"/>
                  </a:cubicBezTo>
                  <a:cubicBezTo>
                    <a:pt x="7261" y="10492"/>
                    <a:pt x="7332" y="10447"/>
                    <a:pt x="7410" y="10447"/>
                  </a:cubicBezTo>
                  <a:cubicBezTo>
                    <a:pt x="7416" y="10447"/>
                    <a:pt x="7422" y="10447"/>
                    <a:pt x="7428" y="10448"/>
                  </a:cubicBezTo>
                  <a:cubicBezTo>
                    <a:pt x="7467" y="10393"/>
                    <a:pt x="7530" y="10360"/>
                    <a:pt x="7600" y="10360"/>
                  </a:cubicBezTo>
                  <a:cubicBezTo>
                    <a:pt x="7613" y="10360"/>
                    <a:pt x="7626" y="10361"/>
                    <a:pt x="7640" y="10363"/>
                  </a:cubicBezTo>
                  <a:cubicBezTo>
                    <a:pt x="7647" y="10340"/>
                    <a:pt x="7663" y="10313"/>
                    <a:pt x="7670" y="10290"/>
                  </a:cubicBezTo>
                  <a:lnTo>
                    <a:pt x="8247" y="10064"/>
                  </a:lnTo>
                  <a:cubicBezTo>
                    <a:pt x="8320" y="9979"/>
                    <a:pt x="8427" y="9956"/>
                    <a:pt x="8531" y="9937"/>
                  </a:cubicBezTo>
                  <a:cubicBezTo>
                    <a:pt x="8623" y="9852"/>
                    <a:pt x="8735" y="9852"/>
                    <a:pt x="8850" y="9852"/>
                  </a:cubicBezTo>
                  <a:cubicBezTo>
                    <a:pt x="8858" y="9829"/>
                    <a:pt x="8869" y="9806"/>
                    <a:pt x="8873" y="9775"/>
                  </a:cubicBezTo>
                  <a:lnTo>
                    <a:pt x="9050" y="9749"/>
                  </a:lnTo>
                  <a:lnTo>
                    <a:pt x="9157" y="9764"/>
                  </a:lnTo>
                  <a:cubicBezTo>
                    <a:pt x="9261" y="9652"/>
                    <a:pt x="9415" y="9675"/>
                    <a:pt x="9542" y="9637"/>
                  </a:cubicBezTo>
                  <a:cubicBezTo>
                    <a:pt x="9630" y="9556"/>
                    <a:pt x="9745" y="9572"/>
                    <a:pt x="9857" y="9556"/>
                  </a:cubicBezTo>
                  <a:cubicBezTo>
                    <a:pt x="9868" y="9533"/>
                    <a:pt x="9872" y="9506"/>
                    <a:pt x="9876" y="9483"/>
                  </a:cubicBezTo>
                  <a:lnTo>
                    <a:pt x="10064" y="9445"/>
                  </a:lnTo>
                  <a:lnTo>
                    <a:pt x="10164" y="9468"/>
                  </a:lnTo>
                  <a:cubicBezTo>
                    <a:pt x="10176" y="9450"/>
                    <a:pt x="10199" y="9437"/>
                    <a:pt x="10219" y="9437"/>
                  </a:cubicBezTo>
                  <a:cubicBezTo>
                    <a:pt x="10226" y="9437"/>
                    <a:pt x="10232" y="9438"/>
                    <a:pt x="10237" y="9441"/>
                  </a:cubicBezTo>
                  <a:cubicBezTo>
                    <a:pt x="10237" y="9430"/>
                    <a:pt x="10245" y="9422"/>
                    <a:pt x="10256" y="9410"/>
                  </a:cubicBezTo>
                  <a:lnTo>
                    <a:pt x="10272" y="9410"/>
                  </a:lnTo>
                  <a:cubicBezTo>
                    <a:pt x="10289" y="9412"/>
                    <a:pt x="10305" y="9413"/>
                    <a:pt x="10322" y="9413"/>
                  </a:cubicBezTo>
                  <a:cubicBezTo>
                    <a:pt x="10369" y="9413"/>
                    <a:pt x="10416" y="9405"/>
                    <a:pt x="10468" y="9391"/>
                  </a:cubicBezTo>
                  <a:lnTo>
                    <a:pt x="10525" y="9349"/>
                  </a:lnTo>
                  <a:cubicBezTo>
                    <a:pt x="10541" y="9353"/>
                    <a:pt x="10552" y="9353"/>
                    <a:pt x="10571" y="9360"/>
                  </a:cubicBezTo>
                  <a:lnTo>
                    <a:pt x="10606" y="9334"/>
                  </a:lnTo>
                  <a:lnTo>
                    <a:pt x="10648" y="9341"/>
                  </a:lnTo>
                  <a:cubicBezTo>
                    <a:pt x="10656" y="9330"/>
                    <a:pt x="10664" y="9314"/>
                    <a:pt x="10675" y="9307"/>
                  </a:cubicBezTo>
                  <a:lnTo>
                    <a:pt x="10702" y="9307"/>
                  </a:lnTo>
                  <a:cubicBezTo>
                    <a:pt x="10723" y="9308"/>
                    <a:pt x="10744" y="9308"/>
                    <a:pt x="10764" y="9308"/>
                  </a:cubicBezTo>
                  <a:cubicBezTo>
                    <a:pt x="10831" y="9308"/>
                    <a:pt x="10896" y="9303"/>
                    <a:pt x="10963" y="9291"/>
                  </a:cubicBezTo>
                  <a:cubicBezTo>
                    <a:pt x="10983" y="9276"/>
                    <a:pt x="11006" y="9264"/>
                    <a:pt x="11025" y="9249"/>
                  </a:cubicBezTo>
                  <a:cubicBezTo>
                    <a:pt x="11040" y="9253"/>
                    <a:pt x="11059" y="9257"/>
                    <a:pt x="11071" y="9264"/>
                  </a:cubicBezTo>
                  <a:lnTo>
                    <a:pt x="11109" y="9237"/>
                  </a:lnTo>
                  <a:lnTo>
                    <a:pt x="11156" y="9245"/>
                  </a:lnTo>
                  <a:cubicBezTo>
                    <a:pt x="11159" y="9230"/>
                    <a:pt x="11167" y="9218"/>
                    <a:pt x="11179" y="9211"/>
                  </a:cubicBezTo>
                  <a:lnTo>
                    <a:pt x="11205" y="9211"/>
                  </a:lnTo>
                  <a:cubicBezTo>
                    <a:pt x="11220" y="9212"/>
                    <a:pt x="11233" y="9213"/>
                    <a:pt x="11247" y="9213"/>
                  </a:cubicBezTo>
                  <a:cubicBezTo>
                    <a:pt x="11305" y="9213"/>
                    <a:pt x="11360" y="9199"/>
                    <a:pt x="11409" y="9168"/>
                  </a:cubicBezTo>
                  <a:cubicBezTo>
                    <a:pt x="11413" y="9161"/>
                    <a:pt x="11417" y="9157"/>
                    <a:pt x="11428" y="9157"/>
                  </a:cubicBezTo>
                  <a:cubicBezTo>
                    <a:pt x="11448" y="9161"/>
                    <a:pt x="11463" y="9168"/>
                    <a:pt x="11482" y="9172"/>
                  </a:cubicBezTo>
                  <a:lnTo>
                    <a:pt x="11667" y="9141"/>
                  </a:lnTo>
                  <a:cubicBezTo>
                    <a:pt x="11674" y="9130"/>
                    <a:pt x="11682" y="9118"/>
                    <a:pt x="11686" y="9111"/>
                  </a:cubicBezTo>
                  <a:lnTo>
                    <a:pt x="11763" y="9111"/>
                  </a:lnTo>
                  <a:cubicBezTo>
                    <a:pt x="11798" y="9106"/>
                    <a:pt x="11833" y="9104"/>
                    <a:pt x="11868" y="9104"/>
                  </a:cubicBezTo>
                  <a:cubicBezTo>
                    <a:pt x="11948" y="9104"/>
                    <a:pt x="12027" y="9112"/>
                    <a:pt x="12106" y="9112"/>
                  </a:cubicBezTo>
                  <a:cubicBezTo>
                    <a:pt x="12198" y="9112"/>
                    <a:pt x="12289" y="9101"/>
                    <a:pt x="12377" y="9053"/>
                  </a:cubicBezTo>
                  <a:lnTo>
                    <a:pt x="12385" y="9053"/>
                  </a:lnTo>
                  <a:cubicBezTo>
                    <a:pt x="12434" y="9014"/>
                    <a:pt x="12489" y="9007"/>
                    <a:pt x="12546" y="9007"/>
                  </a:cubicBezTo>
                  <a:cubicBezTo>
                    <a:pt x="12578" y="9007"/>
                    <a:pt x="12612" y="9009"/>
                    <a:pt x="12645" y="9009"/>
                  </a:cubicBezTo>
                  <a:cubicBezTo>
                    <a:pt x="12694" y="9009"/>
                    <a:pt x="12744" y="9003"/>
                    <a:pt x="12789" y="8976"/>
                  </a:cubicBezTo>
                  <a:lnTo>
                    <a:pt x="12885" y="8949"/>
                  </a:lnTo>
                  <a:cubicBezTo>
                    <a:pt x="12904" y="8930"/>
                    <a:pt x="12912" y="8907"/>
                    <a:pt x="12912" y="8884"/>
                  </a:cubicBezTo>
                  <a:lnTo>
                    <a:pt x="13292" y="8853"/>
                  </a:lnTo>
                  <a:cubicBezTo>
                    <a:pt x="13296" y="8834"/>
                    <a:pt x="13300" y="8811"/>
                    <a:pt x="13307" y="8792"/>
                  </a:cubicBezTo>
                  <a:cubicBezTo>
                    <a:pt x="13453" y="8772"/>
                    <a:pt x="13603" y="8765"/>
                    <a:pt x="13738" y="8692"/>
                  </a:cubicBezTo>
                  <a:lnTo>
                    <a:pt x="13738" y="8692"/>
                  </a:lnTo>
                  <a:cubicBezTo>
                    <a:pt x="13730" y="8711"/>
                    <a:pt x="13722" y="8734"/>
                    <a:pt x="13719" y="8753"/>
                  </a:cubicBezTo>
                  <a:lnTo>
                    <a:pt x="13749" y="8730"/>
                  </a:lnTo>
                  <a:lnTo>
                    <a:pt x="13780" y="8738"/>
                  </a:lnTo>
                  <a:cubicBezTo>
                    <a:pt x="13780" y="8715"/>
                    <a:pt x="13792" y="8692"/>
                    <a:pt x="13807" y="8676"/>
                  </a:cubicBezTo>
                  <a:lnTo>
                    <a:pt x="14406" y="8653"/>
                  </a:lnTo>
                  <a:cubicBezTo>
                    <a:pt x="14529" y="8577"/>
                    <a:pt x="14675" y="8573"/>
                    <a:pt x="14814" y="8561"/>
                  </a:cubicBezTo>
                  <a:cubicBezTo>
                    <a:pt x="14852" y="8538"/>
                    <a:pt x="14902" y="8519"/>
                    <a:pt x="14944" y="8503"/>
                  </a:cubicBezTo>
                  <a:cubicBezTo>
                    <a:pt x="15844" y="8404"/>
                    <a:pt x="16735" y="8250"/>
                    <a:pt x="17642" y="8246"/>
                  </a:cubicBezTo>
                  <a:lnTo>
                    <a:pt x="18226" y="8235"/>
                  </a:lnTo>
                  <a:cubicBezTo>
                    <a:pt x="18230" y="8188"/>
                    <a:pt x="18268" y="8142"/>
                    <a:pt x="18314" y="8138"/>
                  </a:cubicBezTo>
                  <a:cubicBezTo>
                    <a:pt x="18276" y="8015"/>
                    <a:pt x="18253" y="7931"/>
                    <a:pt x="18234" y="7846"/>
                  </a:cubicBezTo>
                  <a:cubicBezTo>
                    <a:pt x="18238" y="7843"/>
                    <a:pt x="18249" y="7843"/>
                    <a:pt x="18253" y="7835"/>
                  </a:cubicBezTo>
                  <a:cubicBezTo>
                    <a:pt x="18276" y="7796"/>
                    <a:pt x="18276" y="7750"/>
                    <a:pt x="18249" y="7716"/>
                  </a:cubicBezTo>
                  <a:lnTo>
                    <a:pt x="18245" y="7700"/>
                  </a:lnTo>
                  <a:cubicBezTo>
                    <a:pt x="18138" y="7639"/>
                    <a:pt x="18238" y="7481"/>
                    <a:pt x="18122" y="7424"/>
                  </a:cubicBezTo>
                  <a:cubicBezTo>
                    <a:pt x="18080" y="7362"/>
                    <a:pt x="18099" y="7270"/>
                    <a:pt x="18022" y="7228"/>
                  </a:cubicBezTo>
                  <a:cubicBezTo>
                    <a:pt x="17984" y="7159"/>
                    <a:pt x="17999" y="7066"/>
                    <a:pt x="17922" y="7020"/>
                  </a:cubicBezTo>
                  <a:cubicBezTo>
                    <a:pt x="17884" y="6959"/>
                    <a:pt x="17899" y="6867"/>
                    <a:pt x="17823" y="6817"/>
                  </a:cubicBezTo>
                  <a:cubicBezTo>
                    <a:pt x="17784" y="6755"/>
                    <a:pt x="17796" y="6663"/>
                    <a:pt x="17726" y="6613"/>
                  </a:cubicBezTo>
                  <a:cubicBezTo>
                    <a:pt x="17676" y="6555"/>
                    <a:pt x="17692" y="6463"/>
                    <a:pt x="17630" y="6409"/>
                  </a:cubicBezTo>
                  <a:lnTo>
                    <a:pt x="17623" y="6405"/>
                  </a:lnTo>
                  <a:cubicBezTo>
                    <a:pt x="17573" y="6352"/>
                    <a:pt x="17596" y="6252"/>
                    <a:pt x="17507" y="6217"/>
                  </a:cubicBezTo>
                  <a:cubicBezTo>
                    <a:pt x="17477" y="6098"/>
                    <a:pt x="17400" y="6002"/>
                    <a:pt x="17327" y="5906"/>
                  </a:cubicBezTo>
                  <a:lnTo>
                    <a:pt x="17323" y="5894"/>
                  </a:lnTo>
                  <a:cubicBezTo>
                    <a:pt x="17246" y="5806"/>
                    <a:pt x="17208" y="5683"/>
                    <a:pt x="17115" y="5606"/>
                  </a:cubicBezTo>
                  <a:lnTo>
                    <a:pt x="17115" y="5602"/>
                  </a:lnTo>
                  <a:cubicBezTo>
                    <a:pt x="17066" y="5545"/>
                    <a:pt x="17096" y="5445"/>
                    <a:pt x="17000" y="5422"/>
                  </a:cubicBezTo>
                  <a:lnTo>
                    <a:pt x="17027" y="5403"/>
                  </a:lnTo>
                  <a:lnTo>
                    <a:pt x="17000" y="5414"/>
                  </a:lnTo>
                  <a:cubicBezTo>
                    <a:pt x="17004" y="5356"/>
                    <a:pt x="16962" y="5326"/>
                    <a:pt x="16919" y="5299"/>
                  </a:cubicBezTo>
                  <a:cubicBezTo>
                    <a:pt x="16870" y="5191"/>
                    <a:pt x="16804" y="5087"/>
                    <a:pt x="16720" y="4999"/>
                  </a:cubicBezTo>
                  <a:cubicBezTo>
                    <a:pt x="16670" y="4941"/>
                    <a:pt x="16689" y="4845"/>
                    <a:pt x="16616" y="4799"/>
                  </a:cubicBezTo>
                  <a:lnTo>
                    <a:pt x="16616" y="4807"/>
                  </a:lnTo>
                  <a:cubicBezTo>
                    <a:pt x="16593" y="4768"/>
                    <a:pt x="16566" y="4734"/>
                    <a:pt x="16539" y="4695"/>
                  </a:cubicBezTo>
                  <a:lnTo>
                    <a:pt x="16528" y="4676"/>
                  </a:lnTo>
                  <a:cubicBezTo>
                    <a:pt x="16458" y="4638"/>
                    <a:pt x="16485" y="4538"/>
                    <a:pt x="16412" y="4503"/>
                  </a:cubicBezTo>
                  <a:cubicBezTo>
                    <a:pt x="16389" y="4465"/>
                    <a:pt x="16366" y="4426"/>
                    <a:pt x="16332" y="4392"/>
                  </a:cubicBezTo>
                  <a:lnTo>
                    <a:pt x="16328" y="4384"/>
                  </a:lnTo>
                  <a:cubicBezTo>
                    <a:pt x="16266" y="4338"/>
                    <a:pt x="16293" y="4234"/>
                    <a:pt x="16209" y="4211"/>
                  </a:cubicBezTo>
                  <a:cubicBezTo>
                    <a:pt x="16209" y="4154"/>
                    <a:pt x="16162" y="4123"/>
                    <a:pt x="16124" y="4096"/>
                  </a:cubicBezTo>
                  <a:lnTo>
                    <a:pt x="16120" y="4088"/>
                  </a:lnTo>
                  <a:cubicBezTo>
                    <a:pt x="16093" y="4058"/>
                    <a:pt x="16066" y="4023"/>
                    <a:pt x="16043" y="3988"/>
                  </a:cubicBezTo>
                  <a:lnTo>
                    <a:pt x="16036" y="3969"/>
                  </a:lnTo>
                  <a:cubicBezTo>
                    <a:pt x="15940" y="3858"/>
                    <a:pt x="15947" y="3685"/>
                    <a:pt x="15813" y="3596"/>
                  </a:cubicBezTo>
                  <a:cubicBezTo>
                    <a:pt x="15578" y="3089"/>
                    <a:pt x="15421" y="2547"/>
                    <a:pt x="15121" y="2071"/>
                  </a:cubicBezTo>
                  <a:lnTo>
                    <a:pt x="15117" y="2063"/>
                  </a:lnTo>
                  <a:cubicBezTo>
                    <a:pt x="15017" y="2002"/>
                    <a:pt x="15121" y="1837"/>
                    <a:pt x="14990" y="1790"/>
                  </a:cubicBezTo>
                  <a:cubicBezTo>
                    <a:pt x="14990" y="1733"/>
                    <a:pt x="14948" y="1702"/>
                    <a:pt x="14914" y="1667"/>
                  </a:cubicBezTo>
                  <a:lnTo>
                    <a:pt x="14910" y="1664"/>
                  </a:lnTo>
                  <a:cubicBezTo>
                    <a:pt x="14852" y="1610"/>
                    <a:pt x="14871" y="1521"/>
                    <a:pt x="14818" y="1468"/>
                  </a:cubicBezTo>
                  <a:cubicBezTo>
                    <a:pt x="14795" y="1456"/>
                    <a:pt x="14787" y="1433"/>
                    <a:pt x="14791" y="1414"/>
                  </a:cubicBezTo>
                  <a:cubicBezTo>
                    <a:pt x="14791" y="1410"/>
                    <a:pt x="14795" y="1406"/>
                    <a:pt x="14795" y="1398"/>
                  </a:cubicBezTo>
                  <a:cubicBezTo>
                    <a:pt x="14752" y="1245"/>
                    <a:pt x="14729" y="1083"/>
                    <a:pt x="14595" y="972"/>
                  </a:cubicBezTo>
                  <a:cubicBezTo>
                    <a:pt x="14529" y="818"/>
                    <a:pt x="14518" y="622"/>
                    <a:pt x="14295" y="618"/>
                  </a:cubicBezTo>
                  <a:lnTo>
                    <a:pt x="14199" y="353"/>
                  </a:lnTo>
                  <a:lnTo>
                    <a:pt x="14199" y="161"/>
                  </a:lnTo>
                  <a:lnTo>
                    <a:pt x="14114" y="161"/>
                  </a:lnTo>
                  <a:cubicBezTo>
                    <a:pt x="14114" y="157"/>
                    <a:pt x="14118" y="150"/>
                    <a:pt x="14118" y="142"/>
                  </a:cubicBezTo>
                  <a:cubicBezTo>
                    <a:pt x="14122" y="111"/>
                    <a:pt x="14114" y="84"/>
                    <a:pt x="14087" y="65"/>
                  </a:cubicBezTo>
                  <a:lnTo>
                    <a:pt x="14087" y="65"/>
                  </a:lnTo>
                  <a:lnTo>
                    <a:pt x="14099" y="69"/>
                  </a:lnTo>
                  <a:cubicBezTo>
                    <a:pt x="14026" y="17"/>
                    <a:pt x="13950" y="0"/>
                    <a:pt x="138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43"/>
            <p:cNvSpPr/>
            <p:nvPr/>
          </p:nvSpPr>
          <p:spPr>
            <a:xfrm>
              <a:off x="4094441" y="1745755"/>
              <a:ext cx="210316" cy="57759"/>
            </a:xfrm>
            <a:custGeom>
              <a:avLst/>
              <a:gdLst/>
              <a:ahLst/>
              <a:cxnLst/>
              <a:rect l="l" t="t" r="r" b="b"/>
              <a:pathLst>
                <a:path w="6780" h="1862" extrusionOk="0">
                  <a:moveTo>
                    <a:pt x="981" y="1706"/>
                  </a:moveTo>
                  <a:cubicBezTo>
                    <a:pt x="992" y="1714"/>
                    <a:pt x="1000" y="1726"/>
                    <a:pt x="1008" y="1737"/>
                  </a:cubicBezTo>
                  <a:cubicBezTo>
                    <a:pt x="996" y="1729"/>
                    <a:pt x="992" y="1714"/>
                    <a:pt x="981" y="1706"/>
                  </a:cubicBezTo>
                  <a:close/>
                  <a:moveTo>
                    <a:pt x="6718" y="0"/>
                  </a:moveTo>
                  <a:lnTo>
                    <a:pt x="6718" y="0"/>
                  </a:lnTo>
                  <a:cubicBezTo>
                    <a:pt x="6291" y="54"/>
                    <a:pt x="5838" y="54"/>
                    <a:pt x="5396" y="135"/>
                  </a:cubicBezTo>
                  <a:cubicBezTo>
                    <a:pt x="5331" y="135"/>
                    <a:pt x="5261" y="150"/>
                    <a:pt x="5200" y="177"/>
                  </a:cubicBezTo>
                  <a:cubicBezTo>
                    <a:pt x="5179" y="177"/>
                    <a:pt x="5158" y="176"/>
                    <a:pt x="5137" y="176"/>
                  </a:cubicBezTo>
                  <a:cubicBezTo>
                    <a:pt x="4679" y="176"/>
                    <a:pt x="4234" y="255"/>
                    <a:pt x="3793" y="369"/>
                  </a:cubicBezTo>
                  <a:lnTo>
                    <a:pt x="3809" y="384"/>
                  </a:lnTo>
                  <a:cubicBezTo>
                    <a:pt x="3801" y="384"/>
                    <a:pt x="3793" y="384"/>
                    <a:pt x="3786" y="384"/>
                  </a:cubicBezTo>
                  <a:cubicBezTo>
                    <a:pt x="3670" y="384"/>
                    <a:pt x="3556" y="411"/>
                    <a:pt x="3451" y="457"/>
                  </a:cubicBezTo>
                  <a:cubicBezTo>
                    <a:pt x="3432" y="461"/>
                    <a:pt x="3417" y="469"/>
                    <a:pt x="3405" y="484"/>
                  </a:cubicBezTo>
                  <a:cubicBezTo>
                    <a:pt x="3360" y="477"/>
                    <a:pt x="3315" y="473"/>
                    <a:pt x="3270" y="473"/>
                  </a:cubicBezTo>
                  <a:cubicBezTo>
                    <a:pt x="3178" y="473"/>
                    <a:pt x="3087" y="489"/>
                    <a:pt x="3002" y="523"/>
                  </a:cubicBezTo>
                  <a:cubicBezTo>
                    <a:pt x="2991" y="518"/>
                    <a:pt x="2979" y="516"/>
                    <a:pt x="2968" y="516"/>
                  </a:cubicBezTo>
                  <a:cubicBezTo>
                    <a:pt x="2935" y="516"/>
                    <a:pt x="2906" y="536"/>
                    <a:pt x="2894" y="565"/>
                  </a:cubicBezTo>
                  <a:cubicBezTo>
                    <a:pt x="2894" y="573"/>
                    <a:pt x="2894" y="573"/>
                    <a:pt x="2890" y="577"/>
                  </a:cubicBezTo>
                  <a:lnTo>
                    <a:pt x="2894" y="584"/>
                  </a:lnTo>
                  <a:lnTo>
                    <a:pt x="2794" y="600"/>
                  </a:lnTo>
                  <a:cubicBezTo>
                    <a:pt x="2760" y="604"/>
                    <a:pt x="2724" y="605"/>
                    <a:pt x="2688" y="605"/>
                  </a:cubicBezTo>
                  <a:cubicBezTo>
                    <a:pt x="2673" y="605"/>
                    <a:pt x="2658" y="605"/>
                    <a:pt x="2642" y="605"/>
                  </a:cubicBezTo>
                  <a:cubicBezTo>
                    <a:pt x="2550" y="605"/>
                    <a:pt x="2457" y="610"/>
                    <a:pt x="2376" y="676"/>
                  </a:cubicBezTo>
                  <a:cubicBezTo>
                    <a:pt x="2371" y="676"/>
                    <a:pt x="2366" y="676"/>
                    <a:pt x="2362" y="676"/>
                  </a:cubicBezTo>
                  <a:cubicBezTo>
                    <a:pt x="2337" y="676"/>
                    <a:pt x="2310" y="684"/>
                    <a:pt x="2291" y="700"/>
                  </a:cubicBezTo>
                  <a:cubicBezTo>
                    <a:pt x="2272" y="699"/>
                    <a:pt x="2253" y="698"/>
                    <a:pt x="2235" y="698"/>
                  </a:cubicBezTo>
                  <a:cubicBezTo>
                    <a:pt x="2144" y="698"/>
                    <a:pt x="2058" y="711"/>
                    <a:pt x="1987" y="788"/>
                  </a:cubicBezTo>
                  <a:cubicBezTo>
                    <a:pt x="1982" y="787"/>
                    <a:pt x="1976" y="787"/>
                    <a:pt x="1970" y="787"/>
                  </a:cubicBezTo>
                  <a:cubicBezTo>
                    <a:pt x="1941" y="787"/>
                    <a:pt x="1914" y="794"/>
                    <a:pt x="1891" y="807"/>
                  </a:cubicBezTo>
                  <a:lnTo>
                    <a:pt x="1684" y="815"/>
                  </a:lnTo>
                  <a:cubicBezTo>
                    <a:pt x="1677" y="814"/>
                    <a:pt x="1670" y="813"/>
                    <a:pt x="1663" y="813"/>
                  </a:cubicBezTo>
                  <a:cubicBezTo>
                    <a:pt x="1618" y="813"/>
                    <a:pt x="1576" y="836"/>
                    <a:pt x="1549" y="872"/>
                  </a:cubicBezTo>
                  <a:lnTo>
                    <a:pt x="1384" y="919"/>
                  </a:lnTo>
                  <a:lnTo>
                    <a:pt x="1250" y="976"/>
                  </a:lnTo>
                  <a:cubicBezTo>
                    <a:pt x="1146" y="976"/>
                    <a:pt x="1038" y="984"/>
                    <a:pt x="969" y="1084"/>
                  </a:cubicBezTo>
                  <a:cubicBezTo>
                    <a:pt x="938" y="1084"/>
                    <a:pt x="912" y="1095"/>
                    <a:pt x="881" y="1115"/>
                  </a:cubicBezTo>
                  <a:cubicBezTo>
                    <a:pt x="874" y="1113"/>
                    <a:pt x="867" y="1112"/>
                    <a:pt x="860" y="1112"/>
                  </a:cubicBezTo>
                  <a:cubicBezTo>
                    <a:pt x="813" y="1112"/>
                    <a:pt x="767" y="1144"/>
                    <a:pt x="750" y="1188"/>
                  </a:cubicBezTo>
                  <a:cubicBezTo>
                    <a:pt x="681" y="1199"/>
                    <a:pt x="612" y="1238"/>
                    <a:pt x="558" y="1291"/>
                  </a:cubicBezTo>
                  <a:cubicBezTo>
                    <a:pt x="531" y="1291"/>
                    <a:pt x="500" y="1307"/>
                    <a:pt x="489" y="1330"/>
                  </a:cubicBezTo>
                  <a:cubicBezTo>
                    <a:pt x="377" y="1360"/>
                    <a:pt x="270" y="1399"/>
                    <a:pt x="166" y="1437"/>
                  </a:cubicBezTo>
                  <a:cubicBezTo>
                    <a:pt x="97" y="1468"/>
                    <a:pt x="1" y="1514"/>
                    <a:pt x="32" y="1614"/>
                  </a:cubicBezTo>
                  <a:cubicBezTo>
                    <a:pt x="49" y="1666"/>
                    <a:pt x="77" y="1682"/>
                    <a:pt x="108" y="1682"/>
                  </a:cubicBezTo>
                  <a:cubicBezTo>
                    <a:pt x="144" y="1682"/>
                    <a:pt x="186" y="1661"/>
                    <a:pt x="228" y="1649"/>
                  </a:cubicBezTo>
                  <a:cubicBezTo>
                    <a:pt x="400" y="1595"/>
                    <a:pt x="573" y="1545"/>
                    <a:pt x="704" y="1418"/>
                  </a:cubicBezTo>
                  <a:cubicBezTo>
                    <a:pt x="707" y="1419"/>
                    <a:pt x="710" y="1419"/>
                    <a:pt x="712" y="1419"/>
                  </a:cubicBezTo>
                  <a:cubicBezTo>
                    <a:pt x="737" y="1419"/>
                    <a:pt x="764" y="1404"/>
                    <a:pt x="781" y="1384"/>
                  </a:cubicBezTo>
                  <a:cubicBezTo>
                    <a:pt x="858" y="1384"/>
                    <a:pt x="935" y="1384"/>
                    <a:pt x="981" y="1307"/>
                  </a:cubicBezTo>
                  <a:cubicBezTo>
                    <a:pt x="987" y="1308"/>
                    <a:pt x="995" y="1309"/>
                    <a:pt x="1002" y="1309"/>
                  </a:cubicBezTo>
                  <a:cubicBezTo>
                    <a:pt x="1033" y="1309"/>
                    <a:pt x="1071" y="1300"/>
                    <a:pt x="1100" y="1300"/>
                  </a:cubicBezTo>
                  <a:cubicBezTo>
                    <a:pt x="1149" y="1300"/>
                    <a:pt x="1175" y="1322"/>
                    <a:pt x="1107" y="1437"/>
                  </a:cubicBezTo>
                  <a:cubicBezTo>
                    <a:pt x="1058" y="1522"/>
                    <a:pt x="1019" y="1614"/>
                    <a:pt x="981" y="1706"/>
                  </a:cubicBezTo>
                  <a:cubicBezTo>
                    <a:pt x="977" y="1714"/>
                    <a:pt x="969" y="1729"/>
                    <a:pt x="973" y="1737"/>
                  </a:cubicBezTo>
                  <a:cubicBezTo>
                    <a:pt x="977" y="1756"/>
                    <a:pt x="988" y="1775"/>
                    <a:pt x="992" y="1795"/>
                  </a:cubicBezTo>
                  <a:cubicBezTo>
                    <a:pt x="1006" y="1836"/>
                    <a:pt x="1051" y="1861"/>
                    <a:pt x="1080" y="1861"/>
                  </a:cubicBezTo>
                  <a:cubicBezTo>
                    <a:pt x="1091" y="1861"/>
                    <a:pt x="1100" y="1857"/>
                    <a:pt x="1104" y="1848"/>
                  </a:cubicBezTo>
                  <a:cubicBezTo>
                    <a:pt x="1180" y="1617"/>
                    <a:pt x="1361" y="1578"/>
                    <a:pt x="1561" y="1578"/>
                  </a:cubicBezTo>
                  <a:cubicBezTo>
                    <a:pt x="1584" y="1578"/>
                    <a:pt x="1607" y="1579"/>
                    <a:pt x="1630" y="1579"/>
                  </a:cubicBezTo>
                  <a:lnTo>
                    <a:pt x="1553" y="1303"/>
                  </a:lnTo>
                  <a:cubicBezTo>
                    <a:pt x="1592" y="1161"/>
                    <a:pt x="1726" y="1111"/>
                    <a:pt x="1815" y="1018"/>
                  </a:cubicBezTo>
                  <a:lnTo>
                    <a:pt x="1987" y="999"/>
                  </a:lnTo>
                  <a:cubicBezTo>
                    <a:pt x="2012" y="994"/>
                    <a:pt x="2037" y="992"/>
                    <a:pt x="2062" y="992"/>
                  </a:cubicBezTo>
                  <a:cubicBezTo>
                    <a:pt x="2129" y="992"/>
                    <a:pt x="2198" y="1005"/>
                    <a:pt x="2265" y="1005"/>
                  </a:cubicBezTo>
                  <a:cubicBezTo>
                    <a:pt x="2345" y="1005"/>
                    <a:pt x="2421" y="987"/>
                    <a:pt x="2487" y="907"/>
                  </a:cubicBezTo>
                  <a:lnTo>
                    <a:pt x="2495" y="899"/>
                  </a:lnTo>
                  <a:cubicBezTo>
                    <a:pt x="2532" y="901"/>
                    <a:pt x="2570" y="904"/>
                    <a:pt x="2607" y="904"/>
                  </a:cubicBezTo>
                  <a:cubicBezTo>
                    <a:pt x="2687" y="904"/>
                    <a:pt x="2764" y="889"/>
                    <a:pt x="2821" y="811"/>
                  </a:cubicBezTo>
                  <a:cubicBezTo>
                    <a:pt x="2825" y="812"/>
                    <a:pt x="2829" y="812"/>
                    <a:pt x="2833" y="812"/>
                  </a:cubicBezTo>
                  <a:cubicBezTo>
                    <a:pt x="2853" y="812"/>
                    <a:pt x="2873" y="803"/>
                    <a:pt x="2883" y="784"/>
                  </a:cubicBezTo>
                  <a:cubicBezTo>
                    <a:pt x="2886" y="784"/>
                    <a:pt x="2888" y="784"/>
                    <a:pt x="2891" y="784"/>
                  </a:cubicBezTo>
                  <a:cubicBezTo>
                    <a:pt x="2942" y="784"/>
                    <a:pt x="2988" y="751"/>
                    <a:pt x="3006" y="707"/>
                  </a:cubicBezTo>
                  <a:cubicBezTo>
                    <a:pt x="3417" y="707"/>
                    <a:pt x="3813" y="577"/>
                    <a:pt x="4208" y="496"/>
                  </a:cubicBezTo>
                  <a:cubicBezTo>
                    <a:pt x="4254" y="500"/>
                    <a:pt x="4299" y="502"/>
                    <a:pt x="4344" y="502"/>
                  </a:cubicBezTo>
                  <a:cubicBezTo>
                    <a:pt x="4732" y="502"/>
                    <a:pt x="5098" y="366"/>
                    <a:pt x="5473" y="308"/>
                  </a:cubicBezTo>
                  <a:cubicBezTo>
                    <a:pt x="5523" y="349"/>
                    <a:pt x="5585" y="379"/>
                    <a:pt x="5645" y="379"/>
                  </a:cubicBezTo>
                  <a:cubicBezTo>
                    <a:pt x="5667" y="379"/>
                    <a:pt x="5690" y="375"/>
                    <a:pt x="5711" y="365"/>
                  </a:cubicBezTo>
                  <a:cubicBezTo>
                    <a:pt x="6003" y="231"/>
                    <a:pt x="6326" y="265"/>
                    <a:pt x="6622" y="177"/>
                  </a:cubicBezTo>
                  <a:cubicBezTo>
                    <a:pt x="6683" y="135"/>
                    <a:pt x="6779" y="112"/>
                    <a:pt x="6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43"/>
            <p:cNvSpPr/>
            <p:nvPr/>
          </p:nvSpPr>
          <p:spPr>
            <a:xfrm>
              <a:off x="3915766" y="1748857"/>
              <a:ext cx="19543" cy="46747"/>
            </a:xfrm>
            <a:custGeom>
              <a:avLst/>
              <a:gdLst/>
              <a:ahLst/>
              <a:cxnLst/>
              <a:rect l="l" t="t" r="r" b="b"/>
              <a:pathLst>
                <a:path w="630" h="1507" extrusionOk="0">
                  <a:moveTo>
                    <a:pt x="254" y="0"/>
                  </a:moveTo>
                  <a:cubicBezTo>
                    <a:pt x="139" y="138"/>
                    <a:pt x="197" y="273"/>
                    <a:pt x="193" y="400"/>
                  </a:cubicBezTo>
                  <a:cubicBezTo>
                    <a:pt x="193" y="461"/>
                    <a:pt x="193" y="523"/>
                    <a:pt x="197" y="588"/>
                  </a:cubicBezTo>
                  <a:cubicBezTo>
                    <a:pt x="1" y="991"/>
                    <a:pt x="347" y="1211"/>
                    <a:pt x="504" y="1495"/>
                  </a:cubicBezTo>
                  <a:cubicBezTo>
                    <a:pt x="510" y="1502"/>
                    <a:pt x="524" y="1506"/>
                    <a:pt x="541" y="1506"/>
                  </a:cubicBezTo>
                  <a:cubicBezTo>
                    <a:pt x="580" y="1506"/>
                    <a:pt x="629" y="1480"/>
                    <a:pt x="589" y="1399"/>
                  </a:cubicBezTo>
                  <a:cubicBezTo>
                    <a:pt x="581" y="1399"/>
                    <a:pt x="569" y="1387"/>
                    <a:pt x="562" y="1368"/>
                  </a:cubicBezTo>
                  <a:lnTo>
                    <a:pt x="562" y="1357"/>
                  </a:lnTo>
                  <a:lnTo>
                    <a:pt x="589" y="1399"/>
                  </a:lnTo>
                  <a:cubicBezTo>
                    <a:pt x="604" y="1368"/>
                    <a:pt x="600" y="1330"/>
                    <a:pt x="581" y="1307"/>
                  </a:cubicBezTo>
                  <a:cubicBezTo>
                    <a:pt x="481" y="1057"/>
                    <a:pt x="347" y="826"/>
                    <a:pt x="454" y="519"/>
                  </a:cubicBezTo>
                  <a:cubicBezTo>
                    <a:pt x="508" y="365"/>
                    <a:pt x="427" y="138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43"/>
            <p:cNvSpPr/>
            <p:nvPr/>
          </p:nvSpPr>
          <p:spPr>
            <a:xfrm>
              <a:off x="4012331" y="1744204"/>
              <a:ext cx="37937" cy="72897"/>
            </a:xfrm>
            <a:custGeom>
              <a:avLst/>
              <a:gdLst/>
              <a:ahLst/>
              <a:cxnLst/>
              <a:rect l="l" t="t" r="r" b="b"/>
              <a:pathLst>
                <a:path w="1223" h="2350" extrusionOk="0">
                  <a:moveTo>
                    <a:pt x="729" y="0"/>
                  </a:moveTo>
                  <a:cubicBezTo>
                    <a:pt x="638" y="0"/>
                    <a:pt x="627" y="109"/>
                    <a:pt x="642" y="192"/>
                  </a:cubicBezTo>
                  <a:cubicBezTo>
                    <a:pt x="661" y="304"/>
                    <a:pt x="700" y="415"/>
                    <a:pt x="730" y="527"/>
                  </a:cubicBezTo>
                  <a:cubicBezTo>
                    <a:pt x="930" y="899"/>
                    <a:pt x="961" y="1268"/>
                    <a:pt x="700" y="1629"/>
                  </a:cubicBezTo>
                  <a:cubicBezTo>
                    <a:pt x="684" y="1660"/>
                    <a:pt x="680" y="1691"/>
                    <a:pt x="680" y="1726"/>
                  </a:cubicBezTo>
                  <a:cubicBezTo>
                    <a:pt x="657" y="1729"/>
                    <a:pt x="634" y="1741"/>
                    <a:pt x="607" y="1749"/>
                  </a:cubicBezTo>
                  <a:cubicBezTo>
                    <a:pt x="586" y="1744"/>
                    <a:pt x="565" y="1741"/>
                    <a:pt x="544" y="1741"/>
                  </a:cubicBezTo>
                  <a:cubicBezTo>
                    <a:pt x="480" y="1741"/>
                    <a:pt x="422" y="1767"/>
                    <a:pt x="384" y="1837"/>
                  </a:cubicBezTo>
                  <a:lnTo>
                    <a:pt x="215" y="1968"/>
                  </a:lnTo>
                  <a:cubicBezTo>
                    <a:pt x="115" y="1979"/>
                    <a:pt x="27" y="2052"/>
                    <a:pt x="0" y="2152"/>
                  </a:cubicBezTo>
                  <a:lnTo>
                    <a:pt x="4" y="2160"/>
                  </a:lnTo>
                  <a:cubicBezTo>
                    <a:pt x="54" y="2186"/>
                    <a:pt x="102" y="2202"/>
                    <a:pt x="147" y="2202"/>
                  </a:cubicBezTo>
                  <a:cubicBezTo>
                    <a:pt x="214" y="2202"/>
                    <a:pt x="273" y="2168"/>
                    <a:pt x="319" y="2083"/>
                  </a:cubicBezTo>
                  <a:cubicBezTo>
                    <a:pt x="339" y="2080"/>
                    <a:pt x="357" y="2079"/>
                    <a:pt x="375" y="2079"/>
                  </a:cubicBezTo>
                  <a:cubicBezTo>
                    <a:pt x="528" y="2079"/>
                    <a:pt x="598" y="2181"/>
                    <a:pt x="619" y="2337"/>
                  </a:cubicBezTo>
                  <a:cubicBezTo>
                    <a:pt x="648" y="2345"/>
                    <a:pt x="671" y="2349"/>
                    <a:pt x="690" y="2349"/>
                  </a:cubicBezTo>
                  <a:cubicBezTo>
                    <a:pt x="808" y="2349"/>
                    <a:pt x="746" y="2192"/>
                    <a:pt x="796" y="2129"/>
                  </a:cubicBezTo>
                  <a:lnTo>
                    <a:pt x="726" y="1968"/>
                  </a:lnTo>
                  <a:cubicBezTo>
                    <a:pt x="776" y="1948"/>
                    <a:pt x="803" y="1898"/>
                    <a:pt x="799" y="1852"/>
                  </a:cubicBezTo>
                  <a:lnTo>
                    <a:pt x="846" y="1756"/>
                  </a:lnTo>
                  <a:cubicBezTo>
                    <a:pt x="1214" y="1530"/>
                    <a:pt x="1222" y="1218"/>
                    <a:pt x="1080" y="857"/>
                  </a:cubicBezTo>
                  <a:cubicBezTo>
                    <a:pt x="988" y="642"/>
                    <a:pt x="907" y="423"/>
                    <a:pt x="826" y="208"/>
                  </a:cubicBezTo>
                  <a:cubicBezTo>
                    <a:pt x="807" y="131"/>
                    <a:pt x="815" y="8"/>
                    <a:pt x="734" y="0"/>
                  </a:cubicBezTo>
                  <a:cubicBezTo>
                    <a:pt x="733" y="0"/>
                    <a:pt x="731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43"/>
            <p:cNvSpPr/>
            <p:nvPr/>
          </p:nvSpPr>
          <p:spPr>
            <a:xfrm>
              <a:off x="4122111" y="1671059"/>
              <a:ext cx="23730" cy="37410"/>
            </a:xfrm>
            <a:custGeom>
              <a:avLst/>
              <a:gdLst/>
              <a:ahLst/>
              <a:cxnLst/>
              <a:rect l="l" t="t" r="r" b="b"/>
              <a:pathLst>
                <a:path w="765" h="1206" extrusionOk="0">
                  <a:moveTo>
                    <a:pt x="406" y="0"/>
                  </a:moveTo>
                  <a:cubicBezTo>
                    <a:pt x="339" y="0"/>
                    <a:pt x="244" y="24"/>
                    <a:pt x="96" y="60"/>
                  </a:cubicBezTo>
                  <a:cubicBezTo>
                    <a:pt x="54" y="68"/>
                    <a:pt x="0" y="80"/>
                    <a:pt x="20" y="141"/>
                  </a:cubicBezTo>
                  <a:cubicBezTo>
                    <a:pt x="23" y="156"/>
                    <a:pt x="73" y="160"/>
                    <a:pt x="96" y="168"/>
                  </a:cubicBezTo>
                  <a:cubicBezTo>
                    <a:pt x="163" y="145"/>
                    <a:pt x="235" y="91"/>
                    <a:pt x="295" y="91"/>
                  </a:cubicBezTo>
                  <a:cubicBezTo>
                    <a:pt x="346" y="91"/>
                    <a:pt x="389" y="130"/>
                    <a:pt x="411" y="260"/>
                  </a:cubicBezTo>
                  <a:cubicBezTo>
                    <a:pt x="465" y="545"/>
                    <a:pt x="561" y="829"/>
                    <a:pt x="661" y="1205"/>
                  </a:cubicBezTo>
                  <a:cubicBezTo>
                    <a:pt x="765" y="821"/>
                    <a:pt x="677" y="564"/>
                    <a:pt x="611" y="310"/>
                  </a:cubicBezTo>
                  <a:cubicBezTo>
                    <a:pt x="551" y="81"/>
                    <a:pt x="529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43"/>
            <p:cNvSpPr/>
            <p:nvPr/>
          </p:nvSpPr>
          <p:spPr>
            <a:xfrm>
              <a:off x="3929849" y="1800443"/>
              <a:ext cx="13835" cy="34960"/>
            </a:xfrm>
            <a:custGeom>
              <a:avLst/>
              <a:gdLst/>
              <a:ahLst/>
              <a:cxnLst/>
              <a:rect l="l" t="t" r="r" b="b"/>
              <a:pathLst>
                <a:path w="446" h="1127" extrusionOk="0">
                  <a:moveTo>
                    <a:pt x="145" y="0"/>
                  </a:moveTo>
                  <a:cubicBezTo>
                    <a:pt x="141" y="0"/>
                    <a:pt x="136" y="1"/>
                    <a:pt x="131" y="1"/>
                  </a:cubicBezTo>
                  <a:cubicBezTo>
                    <a:pt x="0" y="9"/>
                    <a:pt x="27" y="139"/>
                    <a:pt x="42" y="235"/>
                  </a:cubicBezTo>
                  <a:cubicBezTo>
                    <a:pt x="54" y="278"/>
                    <a:pt x="96" y="316"/>
                    <a:pt x="119" y="354"/>
                  </a:cubicBezTo>
                  <a:cubicBezTo>
                    <a:pt x="131" y="566"/>
                    <a:pt x="138" y="781"/>
                    <a:pt x="146" y="992"/>
                  </a:cubicBezTo>
                  <a:cubicBezTo>
                    <a:pt x="149" y="1085"/>
                    <a:pt x="184" y="1126"/>
                    <a:pt x="260" y="1126"/>
                  </a:cubicBezTo>
                  <a:cubicBezTo>
                    <a:pt x="272" y="1126"/>
                    <a:pt x="285" y="1125"/>
                    <a:pt x="300" y="1123"/>
                  </a:cubicBezTo>
                  <a:cubicBezTo>
                    <a:pt x="377" y="1115"/>
                    <a:pt x="446" y="1042"/>
                    <a:pt x="407" y="1000"/>
                  </a:cubicBezTo>
                  <a:cubicBezTo>
                    <a:pt x="204" y="762"/>
                    <a:pt x="446" y="447"/>
                    <a:pt x="250" y="220"/>
                  </a:cubicBezTo>
                  <a:cubicBezTo>
                    <a:pt x="228" y="139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43"/>
            <p:cNvSpPr/>
            <p:nvPr/>
          </p:nvSpPr>
          <p:spPr>
            <a:xfrm>
              <a:off x="4033177" y="1653656"/>
              <a:ext cx="29593" cy="16441"/>
            </a:xfrm>
            <a:custGeom>
              <a:avLst/>
              <a:gdLst/>
              <a:ahLst/>
              <a:cxnLst/>
              <a:rect l="l" t="t" r="r" b="b"/>
              <a:pathLst>
                <a:path w="954" h="530" extrusionOk="0">
                  <a:moveTo>
                    <a:pt x="163" y="0"/>
                  </a:moveTo>
                  <a:cubicBezTo>
                    <a:pt x="122" y="0"/>
                    <a:pt x="78" y="6"/>
                    <a:pt x="31" y="18"/>
                  </a:cubicBezTo>
                  <a:cubicBezTo>
                    <a:pt x="5" y="41"/>
                    <a:pt x="1" y="87"/>
                    <a:pt x="24" y="118"/>
                  </a:cubicBezTo>
                  <a:cubicBezTo>
                    <a:pt x="24" y="129"/>
                    <a:pt x="28" y="129"/>
                    <a:pt x="28" y="129"/>
                  </a:cubicBezTo>
                  <a:lnTo>
                    <a:pt x="642" y="529"/>
                  </a:lnTo>
                  <a:cubicBezTo>
                    <a:pt x="677" y="525"/>
                    <a:pt x="704" y="518"/>
                    <a:pt x="738" y="518"/>
                  </a:cubicBezTo>
                  <a:lnTo>
                    <a:pt x="954" y="521"/>
                  </a:lnTo>
                  <a:cubicBezTo>
                    <a:pt x="892" y="402"/>
                    <a:pt x="777" y="322"/>
                    <a:pt x="646" y="291"/>
                  </a:cubicBezTo>
                  <a:cubicBezTo>
                    <a:pt x="512" y="140"/>
                    <a:pt x="3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43"/>
            <p:cNvSpPr/>
            <p:nvPr/>
          </p:nvSpPr>
          <p:spPr>
            <a:xfrm>
              <a:off x="3919830" y="1672920"/>
              <a:ext cx="48670" cy="52517"/>
            </a:xfrm>
            <a:custGeom>
              <a:avLst/>
              <a:gdLst/>
              <a:ahLst/>
              <a:cxnLst/>
              <a:rect l="l" t="t" r="r" b="b"/>
              <a:pathLst>
                <a:path w="1569" h="1693" extrusionOk="0">
                  <a:moveTo>
                    <a:pt x="550" y="607"/>
                  </a:moveTo>
                  <a:lnTo>
                    <a:pt x="550" y="607"/>
                  </a:lnTo>
                  <a:cubicBezTo>
                    <a:pt x="550" y="608"/>
                    <a:pt x="550" y="635"/>
                    <a:pt x="554" y="646"/>
                  </a:cubicBezTo>
                  <a:cubicBezTo>
                    <a:pt x="550" y="638"/>
                    <a:pt x="550" y="623"/>
                    <a:pt x="550" y="607"/>
                  </a:cubicBezTo>
                  <a:close/>
                  <a:moveTo>
                    <a:pt x="565" y="654"/>
                  </a:moveTo>
                  <a:lnTo>
                    <a:pt x="573" y="661"/>
                  </a:lnTo>
                  <a:lnTo>
                    <a:pt x="569" y="661"/>
                  </a:lnTo>
                  <a:lnTo>
                    <a:pt x="607" y="704"/>
                  </a:lnTo>
                  <a:lnTo>
                    <a:pt x="607" y="700"/>
                  </a:lnTo>
                  <a:cubicBezTo>
                    <a:pt x="609" y="701"/>
                    <a:pt x="610" y="704"/>
                    <a:pt x="611" y="706"/>
                  </a:cubicBezTo>
                  <a:lnTo>
                    <a:pt x="611" y="706"/>
                  </a:lnTo>
                  <a:cubicBezTo>
                    <a:pt x="610" y="705"/>
                    <a:pt x="609" y="705"/>
                    <a:pt x="607" y="704"/>
                  </a:cubicBezTo>
                  <a:lnTo>
                    <a:pt x="569" y="665"/>
                  </a:lnTo>
                  <a:cubicBezTo>
                    <a:pt x="565" y="661"/>
                    <a:pt x="565" y="657"/>
                    <a:pt x="565" y="654"/>
                  </a:cubicBezTo>
                  <a:close/>
                  <a:moveTo>
                    <a:pt x="1363" y="0"/>
                  </a:moveTo>
                  <a:cubicBezTo>
                    <a:pt x="1282" y="0"/>
                    <a:pt x="1206" y="20"/>
                    <a:pt x="1145" y="108"/>
                  </a:cubicBezTo>
                  <a:cubicBezTo>
                    <a:pt x="911" y="227"/>
                    <a:pt x="688" y="373"/>
                    <a:pt x="550" y="607"/>
                  </a:cubicBezTo>
                  <a:cubicBezTo>
                    <a:pt x="519" y="646"/>
                    <a:pt x="488" y="692"/>
                    <a:pt x="458" y="730"/>
                  </a:cubicBezTo>
                  <a:cubicBezTo>
                    <a:pt x="319" y="788"/>
                    <a:pt x="173" y="846"/>
                    <a:pt x="154" y="1026"/>
                  </a:cubicBezTo>
                  <a:cubicBezTo>
                    <a:pt x="146" y="1095"/>
                    <a:pt x="135" y="1157"/>
                    <a:pt x="131" y="1218"/>
                  </a:cubicBezTo>
                  <a:cubicBezTo>
                    <a:pt x="50" y="1364"/>
                    <a:pt x="0" y="1518"/>
                    <a:pt x="93" y="1676"/>
                  </a:cubicBezTo>
                  <a:cubicBezTo>
                    <a:pt x="106" y="1687"/>
                    <a:pt x="123" y="1693"/>
                    <a:pt x="142" y="1693"/>
                  </a:cubicBezTo>
                  <a:cubicBezTo>
                    <a:pt x="155" y="1693"/>
                    <a:pt x="168" y="1690"/>
                    <a:pt x="181" y="1683"/>
                  </a:cubicBezTo>
                  <a:cubicBezTo>
                    <a:pt x="300" y="1564"/>
                    <a:pt x="239" y="1407"/>
                    <a:pt x="258" y="1268"/>
                  </a:cubicBezTo>
                  <a:cubicBezTo>
                    <a:pt x="258" y="1253"/>
                    <a:pt x="258" y="1234"/>
                    <a:pt x="250" y="1218"/>
                  </a:cubicBezTo>
                  <a:cubicBezTo>
                    <a:pt x="265" y="1195"/>
                    <a:pt x="269" y="1165"/>
                    <a:pt x="277" y="1138"/>
                  </a:cubicBezTo>
                  <a:cubicBezTo>
                    <a:pt x="392" y="1069"/>
                    <a:pt x="461" y="946"/>
                    <a:pt x="458" y="803"/>
                  </a:cubicBezTo>
                  <a:lnTo>
                    <a:pt x="458" y="803"/>
                  </a:lnTo>
                  <a:cubicBezTo>
                    <a:pt x="475" y="809"/>
                    <a:pt x="490" y="811"/>
                    <a:pt x="505" y="811"/>
                  </a:cubicBezTo>
                  <a:cubicBezTo>
                    <a:pt x="570" y="811"/>
                    <a:pt x="611" y="762"/>
                    <a:pt x="657" y="719"/>
                  </a:cubicBezTo>
                  <a:lnTo>
                    <a:pt x="657" y="719"/>
                  </a:lnTo>
                  <a:cubicBezTo>
                    <a:pt x="659" y="719"/>
                    <a:pt x="660" y="719"/>
                    <a:pt x="661" y="719"/>
                  </a:cubicBezTo>
                  <a:cubicBezTo>
                    <a:pt x="661" y="719"/>
                    <a:pt x="660" y="719"/>
                    <a:pt x="658" y="719"/>
                  </a:cubicBezTo>
                  <a:lnTo>
                    <a:pt x="658" y="719"/>
                  </a:lnTo>
                  <a:cubicBezTo>
                    <a:pt x="657" y="719"/>
                    <a:pt x="657" y="719"/>
                    <a:pt x="657" y="719"/>
                  </a:cubicBezTo>
                  <a:lnTo>
                    <a:pt x="657" y="719"/>
                  </a:lnTo>
                  <a:cubicBezTo>
                    <a:pt x="648" y="719"/>
                    <a:pt x="638" y="717"/>
                    <a:pt x="629" y="714"/>
                  </a:cubicBezTo>
                  <a:lnTo>
                    <a:pt x="629" y="714"/>
                  </a:lnTo>
                  <a:cubicBezTo>
                    <a:pt x="638" y="716"/>
                    <a:pt x="651" y="718"/>
                    <a:pt x="658" y="719"/>
                  </a:cubicBezTo>
                  <a:lnTo>
                    <a:pt x="658" y="719"/>
                  </a:lnTo>
                  <a:cubicBezTo>
                    <a:pt x="659" y="717"/>
                    <a:pt x="660" y="716"/>
                    <a:pt x="661" y="715"/>
                  </a:cubicBezTo>
                  <a:cubicBezTo>
                    <a:pt x="930" y="504"/>
                    <a:pt x="1180" y="265"/>
                    <a:pt x="1491" y="119"/>
                  </a:cubicBezTo>
                  <a:cubicBezTo>
                    <a:pt x="1497" y="120"/>
                    <a:pt x="1503" y="121"/>
                    <a:pt x="1510" y="121"/>
                  </a:cubicBezTo>
                  <a:cubicBezTo>
                    <a:pt x="1529" y="121"/>
                    <a:pt x="1550" y="117"/>
                    <a:pt x="1564" y="108"/>
                  </a:cubicBezTo>
                  <a:cubicBezTo>
                    <a:pt x="1568" y="73"/>
                    <a:pt x="1568" y="46"/>
                    <a:pt x="1568" y="12"/>
                  </a:cubicBezTo>
                  <a:lnTo>
                    <a:pt x="1568" y="12"/>
                  </a:lnTo>
                  <a:cubicBezTo>
                    <a:pt x="1564" y="12"/>
                    <a:pt x="1560" y="12"/>
                    <a:pt x="1556" y="12"/>
                  </a:cubicBezTo>
                  <a:cubicBezTo>
                    <a:pt x="1492" y="12"/>
                    <a:pt x="1426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43"/>
            <p:cNvSpPr/>
            <p:nvPr/>
          </p:nvSpPr>
          <p:spPr>
            <a:xfrm>
              <a:off x="3999923" y="1760986"/>
              <a:ext cx="32106" cy="17805"/>
            </a:xfrm>
            <a:custGeom>
              <a:avLst/>
              <a:gdLst/>
              <a:ahLst/>
              <a:cxnLst/>
              <a:rect l="l" t="t" r="r" b="b"/>
              <a:pathLst>
                <a:path w="1035" h="574" extrusionOk="0">
                  <a:moveTo>
                    <a:pt x="655" y="0"/>
                  </a:moveTo>
                  <a:cubicBezTo>
                    <a:pt x="613" y="0"/>
                    <a:pt x="568" y="11"/>
                    <a:pt x="523" y="24"/>
                  </a:cubicBezTo>
                  <a:cubicBezTo>
                    <a:pt x="316" y="105"/>
                    <a:pt x="116" y="189"/>
                    <a:pt x="1" y="408"/>
                  </a:cubicBezTo>
                  <a:cubicBezTo>
                    <a:pt x="35" y="439"/>
                    <a:pt x="71" y="450"/>
                    <a:pt x="108" y="450"/>
                  </a:cubicBezTo>
                  <a:cubicBezTo>
                    <a:pt x="142" y="450"/>
                    <a:pt x="177" y="440"/>
                    <a:pt x="212" y="428"/>
                  </a:cubicBezTo>
                  <a:lnTo>
                    <a:pt x="400" y="401"/>
                  </a:lnTo>
                  <a:lnTo>
                    <a:pt x="400" y="401"/>
                  </a:lnTo>
                  <a:lnTo>
                    <a:pt x="393" y="412"/>
                  </a:lnTo>
                  <a:lnTo>
                    <a:pt x="400" y="408"/>
                  </a:lnTo>
                  <a:cubicBezTo>
                    <a:pt x="406" y="511"/>
                    <a:pt x="440" y="573"/>
                    <a:pt x="538" y="573"/>
                  </a:cubicBezTo>
                  <a:cubicBezTo>
                    <a:pt x="561" y="573"/>
                    <a:pt x="588" y="569"/>
                    <a:pt x="619" y="562"/>
                  </a:cubicBezTo>
                  <a:cubicBezTo>
                    <a:pt x="777" y="524"/>
                    <a:pt x="961" y="531"/>
                    <a:pt x="1004" y="331"/>
                  </a:cubicBezTo>
                  <a:cubicBezTo>
                    <a:pt x="1034" y="197"/>
                    <a:pt x="950" y="112"/>
                    <a:pt x="815" y="86"/>
                  </a:cubicBezTo>
                  <a:cubicBezTo>
                    <a:pt x="768" y="21"/>
                    <a:pt x="714" y="0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43"/>
            <p:cNvSpPr/>
            <p:nvPr/>
          </p:nvSpPr>
          <p:spPr>
            <a:xfrm>
              <a:off x="4034138" y="1713773"/>
              <a:ext cx="39364" cy="90113"/>
            </a:xfrm>
            <a:custGeom>
              <a:avLst/>
              <a:gdLst/>
              <a:ahLst/>
              <a:cxnLst/>
              <a:rect l="l" t="t" r="r" b="b"/>
              <a:pathLst>
                <a:path w="1269" h="2905" extrusionOk="0">
                  <a:moveTo>
                    <a:pt x="267" y="0"/>
                  </a:moveTo>
                  <a:cubicBezTo>
                    <a:pt x="192" y="0"/>
                    <a:pt x="104" y="14"/>
                    <a:pt x="0" y="40"/>
                  </a:cubicBezTo>
                  <a:cubicBezTo>
                    <a:pt x="50" y="97"/>
                    <a:pt x="77" y="167"/>
                    <a:pt x="135" y="193"/>
                  </a:cubicBezTo>
                  <a:cubicBezTo>
                    <a:pt x="415" y="343"/>
                    <a:pt x="565" y="551"/>
                    <a:pt x="500" y="881"/>
                  </a:cubicBezTo>
                  <a:cubicBezTo>
                    <a:pt x="477" y="1020"/>
                    <a:pt x="569" y="1097"/>
                    <a:pt x="711" y="1097"/>
                  </a:cubicBezTo>
                  <a:cubicBezTo>
                    <a:pt x="969" y="1143"/>
                    <a:pt x="1134" y="1243"/>
                    <a:pt x="988" y="1535"/>
                  </a:cubicBezTo>
                  <a:cubicBezTo>
                    <a:pt x="915" y="1677"/>
                    <a:pt x="988" y="1796"/>
                    <a:pt x="1030" y="1919"/>
                  </a:cubicBezTo>
                  <a:cubicBezTo>
                    <a:pt x="1034" y="2096"/>
                    <a:pt x="834" y="2169"/>
                    <a:pt x="819" y="2338"/>
                  </a:cubicBezTo>
                  <a:cubicBezTo>
                    <a:pt x="807" y="2476"/>
                    <a:pt x="842" y="2634"/>
                    <a:pt x="654" y="2703"/>
                  </a:cubicBezTo>
                  <a:cubicBezTo>
                    <a:pt x="646" y="2707"/>
                    <a:pt x="665" y="2787"/>
                    <a:pt x="669" y="2830"/>
                  </a:cubicBezTo>
                  <a:cubicBezTo>
                    <a:pt x="686" y="2886"/>
                    <a:pt x="704" y="2905"/>
                    <a:pt x="722" y="2905"/>
                  </a:cubicBezTo>
                  <a:cubicBezTo>
                    <a:pt x="750" y="2905"/>
                    <a:pt x="780" y="2860"/>
                    <a:pt x="807" y="2837"/>
                  </a:cubicBezTo>
                  <a:lnTo>
                    <a:pt x="815" y="2837"/>
                  </a:lnTo>
                  <a:lnTo>
                    <a:pt x="819" y="2830"/>
                  </a:lnTo>
                  <a:cubicBezTo>
                    <a:pt x="877" y="2826"/>
                    <a:pt x="915" y="2806"/>
                    <a:pt x="892" y="2741"/>
                  </a:cubicBezTo>
                  <a:cubicBezTo>
                    <a:pt x="900" y="2595"/>
                    <a:pt x="1065" y="2495"/>
                    <a:pt x="1007" y="2338"/>
                  </a:cubicBezTo>
                  <a:cubicBezTo>
                    <a:pt x="1103" y="2269"/>
                    <a:pt x="1268" y="2280"/>
                    <a:pt x="1226" y="2076"/>
                  </a:cubicBezTo>
                  <a:cubicBezTo>
                    <a:pt x="1199" y="1923"/>
                    <a:pt x="1207" y="1769"/>
                    <a:pt x="1203" y="1623"/>
                  </a:cubicBezTo>
                  <a:cubicBezTo>
                    <a:pt x="1265" y="1047"/>
                    <a:pt x="1265" y="1047"/>
                    <a:pt x="819" y="797"/>
                  </a:cubicBezTo>
                  <a:cubicBezTo>
                    <a:pt x="815" y="685"/>
                    <a:pt x="838" y="570"/>
                    <a:pt x="731" y="493"/>
                  </a:cubicBezTo>
                  <a:cubicBezTo>
                    <a:pt x="625" y="142"/>
                    <a:pt x="509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43"/>
            <p:cNvSpPr/>
            <p:nvPr/>
          </p:nvSpPr>
          <p:spPr>
            <a:xfrm>
              <a:off x="4080855" y="1701055"/>
              <a:ext cx="20411" cy="91695"/>
            </a:xfrm>
            <a:custGeom>
              <a:avLst/>
              <a:gdLst/>
              <a:ahLst/>
              <a:cxnLst/>
              <a:rect l="l" t="t" r="r" b="b"/>
              <a:pathLst>
                <a:path w="658" h="2956" extrusionOk="0">
                  <a:moveTo>
                    <a:pt x="220" y="0"/>
                  </a:moveTo>
                  <a:lnTo>
                    <a:pt x="174" y="23"/>
                  </a:lnTo>
                  <a:cubicBezTo>
                    <a:pt x="174" y="27"/>
                    <a:pt x="166" y="35"/>
                    <a:pt x="166" y="39"/>
                  </a:cubicBezTo>
                  <a:lnTo>
                    <a:pt x="101" y="19"/>
                  </a:lnTo>
                  <a:lnTo>
                    <a:pt x="120" y="115"/>
                  </a:lnTo>
                  <a:cubicBezTo>
                    <a:pt x="128" y="546"/>
                    <a:pt x="393" y="919"/>
                    <a:pt x="435" y="1345"/>
                  </a:cubicBezTo>
                  <a:lnTo>
                    <a:pt x="404" y="1518"/>
                  </a:lnTo>
                  <a:cubicBezTo>
                    <a:pt x="254" y="1714"/>
                    <a:pt x="335" y="1933"/>
                    <a:pt x="347" y="2144"/>
                  </a:cubicBezTo>
                  <a:cubicBezTo>
                    <a:pt x="293" y="2306"/>
                    <a:pt x="239" y="2467"/>
                    <a:pt x="193" y="2632"/>
                  </a:cubicBezTo>
                  <a:cubicBezTo>
                    <a:pt x="124" y="2728"/>
                    <a:pt x="1" y="2848"/>
                    <a:pt x="124" y="2932"/>
                  </a:cubicBezTo>
                  <a:cubicBezTo>
                    <a:pt x="147" y="2948"/>
                    <a:pt x="169" y="2955"/>
                    <a:pt x="190" y="2955"/>
                  </a:cubicBezTo>
                  <a:cubicBezTo>
                    <a:pt x="266" y="2955"/>
                    <a:pt x="318" y="2855"/>
                    <a:pt x="327" y="2755"/>
                  </a:cubicBezTo>
                  <a:cubicBezTo>
                    <a:pt x="473" y="2632"/>
                    <a:pt x="519" y="2452"/>
                    <a:pt x="546" y="2271"/>
                  </a:cubicBezTo>
                  <a:cubicBezTo>
                    <a:pt x="658" y="1476"/>
                    <a:pt x="619" y="711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43"/>
            <p:cNvSpPr/>
            <p:nvPr/>
          </p:nvSpPr>
          <p:spPr>
            <a:xfrm>
              <a:off x="3949981" y="1822870"/>
              <a:ext cx="11943" cy="20907"/>
            </a:xfrm>
            <a:custGeom>
              <a:avLst/>
              <a:gdLst/>
              <a:ahLst/>
              <a:cxnLst/>
              <a:rect l="l" t="t" r="r" b="b"/>
              <a:pathLst>
                <a:path w="385" h="674" extrusionOk="0">
                  <a:moveTo>
                    <a:pt x="147" y="0"/>
                  </a:moveTo>
                  <a:cubicBezTo>
                    <a:pt x="1" y="250"/>
                    <a:pt x="193" y="435"/>
                    <a:pt x="189" y="634"/>
                  </a:cubicBezTo>
                  <a:cubicBezTo>
                    <a:pt x="221" y="659"/>
                    <a:pt x="255" y="674"/>
                    <a:pt x="288" y="674"/>
                  </a:cubicBezTo>
                  <a:cubicBezTo>
                    <a:pt x="321" y="674"/>
                    <a:pt x="354" y="659"/>
                    <a:pt x="385" y="627"/>
                  </a:cubicBezTo>
                  <a:cubicBezTo>
                    <a:pt x="343" y="415"/>
                    <a:pt x="346" y="185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43"/>
            <p:cNvSpPr/>
            <p:nvPr/>
          </p:nvSpPr>
          <p:spPr>
            <a:xfrm>
              <a:off x="4222585" y="1769578"/>
              <a:ext cx="28166" cy="9709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192" y="19"/>
                  </a:moveTo>
                  <a:cubicBezTo>
                    <a:pt x="102" y="19"/>
                    <a:pt x="46" y="91"/>
                    <a:pt x="16" y="177"/>
                  </a:cubicBezTo>
                  <a:cubicBezTo>
                    <a:pt x="1" y="227"/>
                    <a:pt x="1" y="277"/>
                    <a:pt x="62" y="293"/>
                  </a:cubicBezTo>
                  <a:cubicBezTo>
                    <a:pt x="78" y="298"/>
                    <a:pt x="94" y="301"/>
                    <a:pt x="108" y="301"/>
                  </a:cubicBezTo>
                  <a:cubicBezTo>
                    <a:pt x="174" y="301"/>
                    <a:pt x="228" y="253"/>
                    <a:pt x="285" y="227"/>
                  </a:cubicBezTo>
                  <a:cubicBezTo>
                    <a:pt x="360" y="291"/>
                    <a:pt x="437" y="312"/>
                    <a:pt x="515" y="312"/>
                  </a:cubicBezTo>
                  <a:cubicBezTo>
                    <a:pt x="618" y="312"/>
                    <a:pt x="721" y="275"/>
                    <a:pt x="819" y="247"/>
                  </a:cubicBezTo>
                  <a:cubicBezTo>
                    <a:pt x="907" y="220"/>
                    <a:pt x="877" y="154"/>
                    <a:pt x="800" y="124"/>
                  </a:cubicBezTo>
                  <a:cubicBezTo>
                    <a:pt x="627" y="1"/>
                    <a:pt x="419" y="66"/>
                    <a:pt x="235" y="24"/>
                  </a:cubicBezTo>
                  <a:cubicBezTo>
                    <a:pt x="220" y="20"/>
                    <a:pt x="205" y="19"/>
                    <a:pt x="19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43"/>
            <p:cNvSpPr/>
            <p:nvPr/>
          </p:nvSpPr>
          <p:spPr>
            <a:xfrm>
              <a:off x="4159087" y="1779039"/>
              <a:ext cx="41350" cy="13959"/>
            </a:xfrm>
            <a:custGeom>
              <a:avLst/>
              <a:gdLst/>
              <a:ahLst/>
              <a:cxnLst/>
              <a:rect l="l" t="t" r="r" b="b"/>
              <a:pathLst>
                <a:path w="1333" h="450" extrusionOk="0">
                  <a:moveTo>
                    <a:pt x="305" y="0"/>
                  </a:moveTo>
                  <a:cubicBezTo>
                    <a:pt x="197" y="0"/>
                    <a:pt x="130" y="147"/>
                    <a:pt x="57" y="222"/>
                  </a:cubicBezTo>
                  <a:cubicBezTo>
                    <a:pt x="1" y="286"/>
                    <a:pt x="88" y="387"/>
                    <a:pt x="103" y="387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47" y="366"/>
                    <a:pt x="191" y="358"/>
                    <a:pt x="235" y="358"/>
                  </a:cubicBezTo>
                  <a:cubicBezTo>
                    <a:pt x="385" y="358"/>
                    <a:pt x="541" y="449"/>
                    <a:pt x="690" y="449"/>
                  </a:cubicBezTo>
                  <a:cubicBezTo>
                    <a:pt x="773" y="449"/>
                    <a:pt x="853" y="421"/>
                    <a:pt x="929" y="334"/>
                  </a:cubicBezTo>
                  <a:cubicBezTo>
                    <a:pt x="941" y="334"/>
                    <a:pt x="952" y="335"/>
                    <a:pt x="964" y="335"/>
                  </a:cubicBezTo>
                  <a:cubicBezTo>
                    <a:pt x="1102" y="335"/>
                    <a:pt x="1216" y="270"/>
                    <a:pt x="1333" y="145"/>
                  </a:cubicBezTo>
                  <a:cubicBezTo>
                    <a:pt x="1233" y="99"/>
                    <a:pt x="1133" y="61"/>
                    <a:pt x="1033" y="30"/>
                  </a:cubicBezTo>
                  <a:cubicBezTo>
                    <a:pt x="1032" y="30"/>
                    <a:pt x="1031" y="30"/>
                    <a:pt x="1030" y="30"/>
                  </a:cubicBezTo>
                  <a:cubicBezTo>
                    <a:pt x="996" y="30"/>
                    <a:pt x="955" y="85"/>
                    <a:pt x="918" y="107"/>
                  </a:cubicBezTo>
                  <a:cubicBezTo>
                    <a:pt x="843" y="127"/>
                    <a:pt x="772" y="141"/>
                    <a:pt x="703" y="141"/>
                  </a:cubicBezTo>
                  <a:cubicBezTo>
                    <a:pt x="604" y="141"/>
                    <a:pt x="508" y="113"/>
                    <a:pt x="403" y="38"/>
                  </a:cubicBezTo>
                  <a:cubicBezTo>
                    <a:pt x="367" y="11"/>
                    <a:pt x="334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43"/>
            <p:cNvSpPr/>
            <p:nvPr/>
          </p:nvSpPr>
          <p:spPr>
            <a:xfrm>
              <a:off x="3998620" y="1810959"/>
              <a:ext cx="13742" cy="9926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435" y="0"/>
                  </a:moveTo>
                  <a:cubicBezTo>
                    <a:pt x="239" y="35"/>
                    <a:pt x="46" y="85"/>
                    <a:pt x="0" y="319"/>
                  </a:cubicBezTo>
                  <a:cubicBezTo>
                    <a:pt x="108" y="165"/>
                    <a:pt x="427" y="296"/>
                    <a:pt x="442" y="8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43"/>
            <p:cNvSpPr/>
            <p:nvPr/>
          </p:nvSpPr>
          <p:spPr>
            <a:xfrm>
              <a:off x="4179901" y="1734370"/>
              <a:ext cx="35084" cy="11601"/>
            </a:xfrm>
            <a:custGeom>
              <a:avLst/>
              <a:gdLst/>
              <a:ahLst/>
              <a:cxnLst/>
              <a:rect l="l" t="t" r="r" b="b"/>
              <a:pathLst>
                <a:path w="1131" h="374" extrusionOk="0">
                  <a:moveTo>
                    <a:pt x="882" y="0"/>
                  </a:moveTo>
                  <a:cubicBezTo>
                    <a:pt x="763" y="0"/>
                    <a:pt x="654" y="58"/>
                    <a:pt x="543" y="137"/>
                  </a:cubicBezTo>
                  <a:cubicBezTo>
                    <a:pt x="536" y="136"/>
                    <a:pt x="529" y="135"/>
                    <a:pt x="522" y="135"/>
                  </a:cubicBezTo>
                  <a:cubicBezTo>
                    <a:pt x="501" y="135"/>
                    <a:pt x="479" y="140"/>
                    <a:pt x="462" y="148"/>
                  </a:cubicBezTo>
                  <a:cubicBezTo>
                    <a:pt x="388" y="94"/>
                    <a:pt x="319" y="64"/>
                    <a:pt x="255" y="64"/>
                  </a:cubicBezTo>
                  <a:cubicBezTo>
                    <a:pt x="170" y="64"/>
                    <a:pt x="95" y="118"/>
                    <a:pt x="36" y="237"/>
                  </a:cubicBezTo>
                  <a:cubicBezTo>
                    <a:pt x="1" y="279"/>
                    <a:pt x="5" y="344"/>
                    <a:pt x="47" y="371"/>
                  </a:cubicBezTo>
                  <a:cubicBezTo>
                    <a:pt x="112" y="310"/>
                    <a:pt x="180" y="289"/>
                    <a:pt x="249" y="289"/>
                  </a:cubicBezTo>
                  <a:cubicBezTo>
                    <a:pt x="316" y="289"/>
                    <a:pt x="383" y="308"/>
                    <a:pt x="451" y="329"/>
                  </a:cubicBezTo>
                  <a:cubicBezTo>
                    <a:pt x="482" y="344"/>
                    <a:pt x="510" y="351"/>
                    <a:pt x="536" y="351"/>
                  </a:cubicBezTo>
                  <a:cubicBezTo>
                    <a:pt x="589" y="351"/>
                    <a:pt x="631" y="319"/>
                    <a:pt x="662" y="260"/>
                  </a:cubicBezTo>
                  <a:cubicBezTo>
                    <a:pt x="667" y="260"/>
                    <a:pt x="672" y="260"/>
                    <a:pt x="677" y="260"/>
                  </a:cubicBezTo>
                  <a:cubicBezTo>
                    <a:pt x="840" y="260"/>
                    <a:pt x="982" y="199"/>
                    <a:pt x="1131" y="87"/>
                  </a:cubicBezTo>
                  <a:cubicBezTo>
                    <a:pt x="1042" y="25"/>
                    <a:pt x="960" y="0"/>
                    <a:pt x="882" y="0"/>
                  </a:cubicBezTo>
                  <a:close/>
                  <a:moveTo>
                    <a:pt x="47" y="371"/>
                  </a:moveTo>
                  <a:cubicBezTo>
                    <a:pt x="47" y="373"/>
                    <a:pt x="49" y="374"/>
                    <a:pt x="50" y="374"/>
                  </a:cubicBezTo>
                  <a:cubicBezTo>
                    <a:pt x="51" y="374"/>
                    <a:pt x="51" y="373"/>
                    <a:pt x="47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43"/>
            <p:cNvSpPr/>
            <p:nvPr/>
          </p:nvSpPr>
          <p:spPr>
            <a:xfrm>
              <a:off x="3968345" y="1829292"/>
              <a:ext cx="64398" cy="33657"/>
            </a:xfrm>
            <a:custGeom>
              <a:avLst/>
              <a:gdLst/>
              <a:ahLst/>
              <a:cxnLst/>
              <a:rect l="l" t="t" r="r" b="b"/>
              <a:pathLst>
                <a:path w="2076" h="1085" extrusionOk="0">
                  <a:moveTo>
                    <a:pt x="1998" y="0"/>
                  </a:moveTo>
                  <a:cubicBezTo>
                    <a:pt x="1838" y="0"/>
                    <a:pt x="1690" y="76"/>
                    <a:pt x="1599" y="208"/>
                  </a:cubicBezTo>
                  <a:cubicBezTo>
                    <a:pt x="1526" y="224"/>
                    <a:pt x="1445" y="216"/>
                    <a:pt x="1407" y="301"/>
                  </a:cubicBezTo>
                  <a:cubicBezTo>
                    <a:pt x="1092" y="347"/>
                    <a:pt x="873" y="593"/>
                    <a:pt x="596" y="723"/>
                  </a:cubicBezTo>
                  <a:lnTo>
                    <a:pt x="0" y="1023"/>
                  </a:lnTo>
                  <a:cubicBezTo>
                    <a:pt x="143" y="1061"/>
                    <a:pt x="231" y="1085"/>
                    <a:pt x="305" y="1085"/>
                  </a:cubicBezTo>
                  <a:cubicBezTo>
                    <a:pt x="426" y="1085"/>
                    <a:pt x="513" y="1023"/>
                    <a:pt x="738" y="862"/>
                  </a:cubicBezTo>
                  <a:lnTo>
                    <a:pt x="1541" y="447"/>
                  </a:lnTo>
                  <a:cubicBezTo>
                    <a:pt x="1618" y="443"/>
                    <a:pt x="1691" y="400"/>
                    <a:pt x="1729" y="331"/>
                  </a:cubicBezTo>
                  <a:lnTo>
                    <a:pt x="2045" y="143"/>
                  </a:lnTo>
                  <a:cubicBezTo>
                    <a:pt x="2075" y="97"/>
                    <a:pt x="2064" y="35"/>
                    <a:pt x="2022" y="1"/>
                  </a:cubicBezTo>
                  <a:cubicBezTo>
                    <a:pt x="2014" y="1"/>
                    <a:pt x="2006" y="0"/>
                    <a:pt x="19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43"/>
            <p:cNvSpPr/>
            <p:nvPr/>
          </p:nvSpPr>
          <p:spPr>
            <a:xfrm>
              <a:off x="3953673" y="1726491"/>
              <a:ext cx="22458" cy="22924"/>
            </a:xfrm>
            <a:custGeom>
              <a:avLst/>
              <a:gdLst/>
              <a:ahLst/>
              <a:cxnLst/>
              <a:rect l="l" t="t" r="r" b="b"/>
              <a:pathLst>
                <a:path w="724" h="739" extrusionOk="0">
                  <a:moveTo>
                    <a:pt x="266" y="283"/>
                  </a:moveTo>
                  <a:lnTo>
                    <a:pt x="300" y="333"/>
                  </a:lnTo>
                  <a:lnTo>
                    <a:pt x="285" y="333"/>
                  </a:lnTo>
                  <a:cubicBezTo>
                    <a:pt x="281" y="318"/>
                    <a:pt x="270" y="302"/>
                    <a:pt x="266" y="283"/>
                  </a:cubicBezTo>
                  <a:close/>
                  <a:moveTo>
                    <a:pt x="539" y="0"/>
                  </a:moveTo>
                  <a:cubicBezTo>
                    <a:pt x="499" y="0"/>
                    <a:pt x="457" y="14"/>
                    <a:pt x="419" y="41"/>
                  </a:cubicBezTo>
                  <a:cubicBezTo>
                    <a:pt x="339" y="99"/>
                    <a:pt x="281" y="183"/>
                    <a:pt x="266" y="283"/>
                  </a:cubicBezTo>
                  <a:lnTo>
                    <a:pt x="266" y="291"/>
                  </a:lnTo>
                  <a:cubicBezTo>
                    <a:pt x="166" y="394"/>
                    <a:pt x="1" y="510"/>
                    <a:pt x="120" y="660"/>
                  </a:cubicBezTo>
                  <a:cubicBezTo>
                    <a:pt x="161" y="713"/>
                    <a:pt x="217" y="738"/>
                    <a:pt x="277" y="738"/>
                  </a:cubicBezTo>
                  <a:cubicBezTo>
                    <a:pt x="352" y="738"/>
                    <a:pt x="434" y="698"/>
                    <a:pt x="500" y="621"/>
                  </a:cubicBezTo>
                  <a:cubicBezTo>
                    <a:pt x="615" y="506"/>
                    <a:pt x="423" y="414"/>
                    <a:pt x="477" y="302"/>
                  </a:cubicBezTo>
                  <a:cubicBezTo>
                    <a:pt x="558" y="291"/>
                    <a:pt x="665" y="318"/>
                    <a:pt x="704" y="233"/>
                  </a:cubicBezTo>
                  <a:cubicBezTo>
                    <a:pt x="723" y="183"/>
                    <a:pt x="688" y="91"/>
                    <a:pt x="650" y="49"/>
                  </a:cubicBezTo>
                  <a:cubicBezTo>
                    <a:pt x="619" y="15"/>
                    <a:pt x="580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43"/>
            <p:cNvSpPr/>
            <p:nvPr/>
          </p:nvSpPr>
          <p:spPr>
            <a:xfrm>
              <a:off x="3961769" y="1735146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43"/>
            <p:cNvSpPr/>
            <p:nvPr/>
          </p:nvSpPr>
          <p:spPr>
            <a:xfrm>
              <a:off x="3996573" y="1745289"/>
              <a:ext cx="11136" cy="7383"/>
            </a:xfrm>
            <a:custGeom>
              <a:avLst/>
              <a:gdLst/>
              <a:ahLst/>
              <a:cxnLst/>
              <a:rect l="l" t="t" r="r" b="b"/>
              <a:pathLst>
                <a:path w="359" h="238" extrusionOk="0">
                  <a:moveTo>
                    <a:pt x="254" y="1"/>
                  </a:moveTo>
                  <a:cubicBezTo>
                    <a:pt x="163" y="1"/>
                    <a:pt x="84" y="52"/>
                    <a:pt x="5" y="111"/>
                  </a:cubicBezTo>
                  <a:lnTo>
                    <a:pt x="1" y="215"/>
                  </a:lnTo>
                  <a:cubicBezTo>
                    <a:pt x="59" y="226"/>
                    <a:pt x="117" y="238"/>
                    <a:pt x="169" y="238"/>
                  </a:cubicBezTo>
                  <a:cubicBezTo>
                    <a:pt x="266" y="238"/>
                    <a:pt x="343" y="196"/>
                    <a:pt x="358" y="23"/>
                  </a:cubicBezTo>
                  <a:cubicBezTo>
                    <a:pt x="322" y="8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43"/>
            <p:cNvSpPr/>
            <p:nvPr/>
          </p:nvSpPr>
          <p:spPr>
            <a:xfrm>
              <a:off x="4080513" y="1616805"/>
              <a:ext cx="117442" cy="41598"/>
            </a:xfrm>
            <a:custGeom>
              <a:avLst/>
              <a:gdLst/>
              <a:ahLst/>
              <a:cxnLst/>
              <a:rect l="l" t="t" r="r" b="b"/>
              <a:pathLst>
                <a:path w="3786" h="1341" extrusionOk="0">
                  <a:moveTo>
                    <a:pt x="3597" y="0"/>
                  </a:moveTo>
                  <a:cubicBezTo>
                    <a:pt x="3507" y="0"/>
                    <a:pt x="3419" y="15"/>
                    <a:pt x="3330" y="15"/>
                  </a:cubicBezTo>
                  <a:cubicBezTo>
                    <a:pt x="3306" y="15"/>
                    <a:pt x="3283" y="14"/>
                    <a:pt x="3259" y="11"/>
                  </a:cubicBezTo>
                  <a:cubicBezTo>
                    <a:pt x="3214" y="11"/>
                    <a:pt x="3169" y="5"/>
                    <a:pt x="3126" y="5"/>
                  </a:cubicBezTo>
                  <a:cubicBezTo>
                    <a:pt x="3061" y="5"/>
                    <a:pt x="3000" y="19"/>
                    <a:pt x="2951" y="88"/>
                  </a:cubicBezTo>
                  <a:cubicBezTo>
                    <a:pt x="2844" y="111"/>
                    <a:pt x="2721" y="92"/>
                    <a:pt x="2644" y="199"/>
                  </a:cubicBezTo>
                  <a:cubicBezTo>
                    <a:pt x="2613" y="199"/>
                    <a:pt x="2590" y="207"/>
                    <a:pt x="2559" y="218"/>
                  </a:cubicBezTo>
                  <a:cubicBezTo>
                    <a:pt x="2524" y="212"/>
                    <a:pt x="2489" y="207"/>
                    <a:pt x="2455" y="207"/>
                  </a:cubicBezTo>
                  <a:cubicBezTo>
                    <a:pt x="2375" y="207"/>
                    <a:pt x="2301" y="232"/>
                    <a:pt x="2244" y="311"/>
                  </a:cubicBezTo>
                  <a:cubicBezTo>
                    <a:pt x="2154" y="352"/>
                    <a:pt x="2092" y="460"/>
                    <a:pt x="1981" y="460"/>
                  </a:cubicBezTo>
                  <a:cubicBezTo>
                    <a:pt x="1969" y="460"/>
                    <a:pt x="1957" y="459"/>
                    <a:pt x="1945" y="457"/>
                  </a:cubicBezTo>
                  <a:cubicBezTo>
                    <a:pt x="1934" y="456"/>
                    <a:pt x="1923" y="456"/>
                    <a:pt x="1913" y="456"/>
                  </a:cubicBezTo>
                  <a:cubicBezTo>
                    <a:pt x="1629" y="456"/>
                    <a:pt x="1411" y="606"/>
                    <a:pt x="1207" y="795"/>
                  </a:cubicBezTo>
                  <a:cubicBezTo>
                    <a:pt x="1201" y="794"/>
                    <a:pt x="1196" y="793"/>
                    <a:pt x="1190" y="793"/>
                  </a:cubicBezTo>
                  <a:cubicBezTo>
                    <a:pt x="1171" y="793"/>
                    <a:pt x="1152" y="799"/>
                    <a:pt x="1138" y="810"/>
                  </a:cubicBezTo>
                  <a:cubicBezTo>
                    <a:pt x="976" y="818"/>
                    <a:pt x="799" y="799"/>
                    <a:pt x="715" y="991"/>
                  </a:cubicBezTo>
                  <a:cubicBezTo>
                    <a:pt x="477" y="1014"/>
                    <a:pt x="204" y="964"/>
                    <a:pt x="0" y="1341"/>
                  </a:cubicBezTo>
                  <a:cubicBezTo>
                    <a:pt x="327" y="1206"/>
                    <a:pt x="600" y="1256"/>
                    <a:pt x="830" y="1110"/>
                  </a:cubicBezTo>
                  <a:lnTo>
                    <a:pt x="934" y="1022"/>
                  </a:lnTo>
                  <a:cubicBezTo>
                    <a:pt x="938" y="1006"/>
                    <a:pt x="953" y="991"/>
                    <a:pt x="965" y="987"/>
                  </a:cubicBezTo>
                  <a:lnTo>
                    <a:pt x="965" y="987"/>
                  </a:lnTo>
                  <a:lnTo>
                    <a:pt x="934" y="1022"/>
                  </a:lnTo>
                  <a:cubicBezTo>
                    <a:pt x="953" y="1023"/>
                    <a:pt x="971" y="1023"/>
                    <a:pt x="989" y="1023"/>
                  </a:cubicBezTo>
                  <a:cubicBezTo>
                    <a:pt x="1121" y="1023"/>
                    <a:pt x="1239" y="995"/>
                    <a:pt x="1330" y="887"/>
                  </a:cubicBezTo>
                  <a:cubicBezTo>
                    <a:pt x="1537" y="799"/>
                    <a:pt x="1772" y="772"/>
                    <a:pt x="1941" y="591"/>
                  </a:cubicBezTo>
                  <a:cubicBezTo>
                    <a:pt x="2191" y="572"/>
                    <a:pt x="2425" y="487"/>
                    <a:pt x="2655" y="399"/>
                  </a:cubicBezTo>
                  <a:lnTo>
                    <a:pt x="2955" y="284"/>
                  </a:lnTo>
                  <a:cubicBezTo>
                    <a:pt x="3105" y="245"/>
                    <a:pt x="3270" y="261"/>
                    <a:pt x="3363" y="103"/>
                  </a:cubicBezTo>
                  <a:cubicBezTo>
                    <a:pt x="3385" y="97"/>
                    <a:pt x="3408" y="95"/>
                    <a:pt x="3431" y="95"/>
                  </a:cubicBezTo>
                  <a:cubicBezTo>
                    <a:pt x="3486" y="95"/>
                    <a:pt x="3542" y="106"/>
                    <a:pt x="3597" y="106"/>
                  </a:cubicBezTo>
                  <a:cubicBezTo>
                    <a:pt x="3661" y="106"/>
                    <a:pt x="3725" y="92"/>
                    <a:pt x="3785" y="30"/>
                  </a:cubicBezTo>
                  <a:cubicBezTo>
                    <a:pt x="3722" y="7"/>
                    <a:pt x="3659" y="0"/>
                    <a:pt x="3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43"/>
            <p:cNvSpPr/>
            <p:nvPr/>
          </p:nvSpPr>
          <p:spPr>
            <a:xfrm>
              <a:off x="4076450" y="1607964"/>
              <a:ext cx="61420" cy="31206"/>
            </a:xfrm>
            <a:custGeom>
              <a:avLst/>
              <a:gdLst/>
              <a:ahLst/>
              <a:cxnLst/>
              <a:rect l="l" t="t" r="r" b="b"/>
              <a:pathLst>
                <a:path w="1980" h="1006" extrusionOk="0">
                  <a:moveTo>
                    <a:pt x="1960" y="0"/>
                  </a:moveTo>
                  <a:lnTo>
                    <a:pt x="1672" y="88"/>
                  </a:lnTo>
                  <a:cubicBezTo>
                    <a:pt x="1568" y="154"/>
                    <a:pt x="1403" y="115"/>
                    <a:pt x="1365" y="288"/>
                  </a:cubicBezTo>
                  <a:lnTo>
                    <a:pt x="1365" y="388"/>
                  </a:lnTo>
                  <a:cubicBezTo>
                    <a:pt x="1294" y="340"/>
                    <a:pt x="1229" y="315"/>
                    <a:pt x="1170" y="315"/>
                  </a:cubicBezTo>
                  <a:cubicBezTo>
                    <a:pt x="1083" y="315"/>
                    <a:pt x="1006" y="367"/>
                    <a:pt x="938" y="469"/>
                  </a:cubicBezTo>
                  <a:cubicBezTo>
                    <a:pt x="911" y="469"/>
                    <a:pt x="884" y="484"/>
                    <a:pt x="869" y="507"/>
                  </a:cubicBezTo>
                  <a:lnTo>
                    <a:pt x="350" y="699"/>
                  </a:lnTo>
                  <a:cubicBezTo>
                    <a:pt x="216" y="734"/>
                    <a:pt x="1" y="719"/>
                    <a:pt x="89" y="942"/>
                  </a:cubicBezTo>
                  <a:cubicBezTo>
                    <a:pt x="107" y="988"/>
                    <a:pt x="142" y="1006"/>
                    <a:pt x="183" y="1006"/>
                  </a:cubicBezTo>
                  <a:cubicBezTo>
                    <a:pt x="245" y="1006"/>
                    <a:pt x="322" y="964"/>
                    <a:pt x="377" y="911"/>
                  </a:cubicBezTo>
                  <a:lnTo>
                    <a:pt x="980" y="615"/>
                  </a:lnTo>
                  <a:cubicBezTo>
                    <a:pt x="984" y="615"/>
                    <a:pt x="987" y="616"/>
                    <a:pt x="990" y="616"/>
                  </a:cubicBezTo>
                  <a:cubicBezTo>
                    <a:pt x="1018" y="616"/>
                    <a:pt x="1047" y="601"/>
                    <a:pt x="1061" y="580"/>
                  </a:cubicBezTo>
                  <a:lnTo>
                    <a:pt x="1472" y="392"/>
                  </a:lnTo>
                  <a:cubicBezTo>
                    <a:pt x="1649" y="354"/>
                    <a:pt x="1822" y="281"/>
                    <a:pt x="1980" y="185"/>
                  </a:cubicBezTo>
                  <a:cubicBezTo>
                    <a:pt x="1960" y="185"/>
                    <a:pt x="1941" y="181"/>
                    <a:pt x="1922" y="173"/>
                  </a:cubicBezTo>
                  <a:cubicBezTo>
                    <a:pt x="1933" y="112"/>
                    <a:pt x="1949" y="54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43"/>
            <p:cNvSpPr/>
            <p:nvPr/>
          </p:nvSpPr>
          <p:spPr>
            <a:xfrm>
              <a:off x="4183500" y="1658806"/>
              <a:ext cx="20535" cy="18178"/>
            </a:xfrm>
            <a:custGeom>
              <a:avLst/>
              <a:gdLst/>
              <a:ahLst/>
              <a:cxnLst/>
              <a:rect l="l" t="t" r="r" b="b"/>
              <a:pathLst>
                <a:path w="662" h="586" extrusionOk="0">
                  <a:moveTo>
                    <a:pt x="370" y="1"/>
                  </a:moveTo>
                  <a:cubicBezTo>
                    <a:pt x="323" y="1"/>
                    <a:pt x="277" y="14"/>
                    <a:pt x="235" y="60"/>
                  </a:cubicBezTo>
                  <a:cubicBezTo>
                    <a:pt x="46" y="171"/>
                    <a:pt x="0" y="329"/>
                    <a:pt x="85" y="586"/>
                  </a:cubicBezTo>
                  <a:cubicBezTo>
                    <a:pt x="219" y="409"/>
                    <a:pt x="308" y="256"/>
                    <a:pt x="458" y="171"/>
                  </a:cubicBezTo>
                  <a:cubicBezTo>
                    <a:pt x="462" y="170"/>
                    <a:pt x="466" y="170"/>
                    <a:pt x="471" y="170"/>
                  </a:cubicBezTo>
                  <a:cubicBezTo>
                    <a:pt x="505" y="170"/>
                    <a:pt x="543" y="190"/>
                    <a:pt x="576" y="190"/>
                  </a:cubicBezTo>
                  <a:cubicBezTo>
                    <a:pt x="597" y="190"/>
                    <a:pt x="616" y="181"/>
                    <a:pt x="630" y="152"/>
                  </a:cubicBezTo>
                  <a:cubicBezTo>
                    <a:pt x="661" y="83"/>
                    <a:pt x="634" y="25"/>
                    <a:pt x="554" y="21"/>
                  </a:cubicBezTo>
                  <a:cubicBezTo>
                    <a:pt x="491" y="21"/>
                    <a:pt x="429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43"/>
            <p:cNvSpPr/>
            <p:nvPr/>
          </p:nvSpPr>
          <p:spPr>
            <a:xfrm>
              <a:off x="4035224" y="1571608"/>
              <a:ext cx="149485" cy="63467"/>
            </a:xfrm>
            <a:custGeom>
              <a:avLst/>
              <a:gdLst/>
              <a:ahLst/>
              <a:cxnLst/>
              <a:rect l="l" t="t" r="r" b="b"/>
              <a:pathLst>
                <a:path w="4819" h="2046" extrusionOk="0">
                  <a:moveTo>
                    <a:pt x="4511" y="27"/>
                  </a:moveTo>
                  <a:cubicBezTo>
                    <a:pt x="4373" y="50"/>
                    <a:pt x="4231" y="65"/>
                    <a:pt x="4112" y="158"/>
                  </a:cubicBezTo>
                  <a:cubicBezTo>
                    <a:pt x="4104" y="156"/>
                    <a:pt x="4097" y="156"/>
                    <a:pt x="4090" y="156"/>
                  </a:cubicBezTo>
                  <a:cubicBezTo>
                    <a:pt x="4042" y="156"/>
                    <a:pt x="4012" y="191"/>
                    <a:pt x="3989" y="235"/>
                  </a:cubicBezTo>
                  <a:cubicBezTo>
                    <a:pt x="3981" y="231"/>
                    <a:pt x="3973" y="230"/>
                    <a:pt x="3966" y="230"/>
                  </a:cubicBezTo>
                  <a:cubicBezTo>
                    <a:pt x="3949" y="230"/>
                    <a:pt x="3933" y="238"/>
                    <a:pt x="3919" y="246"/>
                  </a:cubicBezTo>
                  <a:cubicBezTo>
                    <a:pt x="3885" y="244"/>
                    <a:pt x="3849" y="240"/>
                    <a:pt x="3815" y="240"/>
                  </a:cubicBezTo>
                  <a:cubicBezTo>
                    <a:pt x="3735" y="240"/>
                    <a:pt x="3659" y="258"/>
                    <a:pt x="3608" y="350"/>
                  </a:cubicBezTo>
                  <a:lnTo>
                    <a:pt x="3105" y="446"/>
                  </a:lnTo>
                  <a:cubicBezTo>
                    <a:pt x="3079" y="446"/>
                    <a:pt x="3052" y="445"/>
                    <a:pt x="3026" y="445"/>
                  </a:cubicBezTo>
                  <a:cubicBezTo>
                    <a:pt x="2940" y="445"/>
                    <a:pt x="2856" y="456"/>
                    <a:pt x="2809" y="553"/>
                  </a:cubicBezTo>
                  <a:cubicBezTo>
                    <a:pt x="2617" y="684"/>
                    <a:pt x="2367" y="592"/>
                    <a:pt x="2183" y="734"/>
                  </a:cubicBezTo>
                  <a:cubicBezTo>
                    <a:pt x="2106" y="746"/>
                    <a:pt x="2033" y="757"/>
                    <a:pt x="1994" y="838"/>
                  </a:cubicBezTo>
                  <a:lnTo>
                    <a:pt x="1994" y="842"/>
                  </a:lnTo>
                  <a:cubicBezTo>
                    <a:pt x="1991" y="841"/>
                    <a:pt x="1989" y="841"/>
                    <a:pt x="1986" y="841"/>
                  </a:cubicBezTo>
                  <a:cubicBezTo>
                    <a:pt x="1922" y="841"/>
                    <a:pt x="1886" y="882"/>
                    <a:pt x="1864" y="934"/>
                  </a:cubicBezTo>
                  <a:cubicBezTo>
                    <a:pt x="1859" y="933"/>
                    <a:pt x="1854" y="932"/>
                    <a:pt x="1850" y="932"/>
                  </a:cubicBezTo>
                  <a:cubicBezTo>
                    <a:pt x="1834" y="932"/>
                    <a:pt x="1817" y="937"/>
                    <a:pt x="1802" y="949"/>
                  </a:cubicBezTo>
                  <a:cubicBezTo>
                    <a:pt x="1664" y="1015"/>
                    <a:pt x="1499" y="1022"/>
                    <a:pt x="1387" y="1141"/>
                  </a:cubicBezTo>
                  <a:cubicBezTo>
                    <a:pt x="1337" y="1157"/>
                    <a:pt x="1299" y="1199"/>
                    <a:pt x="1287" y="1253"/>
                  </a:cubicBezTo>
                  <a:cubicBezTo>
                    <a:pt x="1274" y="1254"/>
                    <a:pt x="1260" y="1254"/>
                    <a:pt x="1247" y="1254"/>
                  </a:cubicBezTo>
                  <a:cubicBezTo>
                    <a:pt x="1227" y="1254"/>
                    <a:pt x="1207" y="1253"/>
                    <a:pt x="1187" y="1253"/>
                  </a:cubicBezTo>
                  <a:cubicBezTo>
                    <a:pt x="1111" y="1253"/>
                    <a:pt x="1037" y="1262"/>
                    <a:pt x="984" y="1341"/>
                  </a:cubicBezTo>
                  <a:cubicBezTo>
                    <a:pt x="665" y="1407"/>
                    <a:pt x="407" y="1587"/>
                    <a:pt x="154" y="1779"/>
                  </a:cubicBezTo>
                  <a:cubicBezTo>
                    <a:pt x="92" y="1829"/>
                    <a:pt x="0" y="1879"/>
                    <a:pt x="58" y="1975"/>
                  </a:cubicBezTo>
                  <a:cubicBezTo>
                    <a:pt x="85" y="2023"/>
                    <a:pt x="124" y="2045"/>
                    <a:pt x="165" y="2045"/>
                  </a:cubicBezTo>
                  <a:cubicBezTo>
                    <a:pt x="199" y="2045"/>
                    <a:pt x="236" y="2030"/>
                    <a:pt x="269" y="2002"/>
                  </a:cubicBezTo>
                  <a:cubicBezTo>
                    <a:pt x="484" y="1818"/>
                    <a:pt x="784" y="1764"/>
                    <a:pt x="984" y="1564"/>
                  </a:cubicBezTo>
                  <a:cubicBezTo>
                    <a:pt x="1157" y="1553"/>
                    <a:pt x="1291" y="1464"/>
                    <a:pt x="1426" y="1372"/>
                  </a:cubicBezTo>
                  <a:lnTo>
                    <a:pt x="1579" y="1333"/>
                  </a:lnTo>
                  <a:cubicBezTo>
                    <a:pt x="1695" y="1295"/>
                    <a:pt x="1825" y="1291"/>
                    <a:pt x="1894" y="1164"/>
                  </a:cubicBezTo>
                  <a:lnTo>
                    <a:pt x="2194" y="1045"/>
                  </a:lnTo>
                  <a:lnTo>
                    <a:pt x="2790" y="838"/>
                  </a:lnTo>
                  <a:cubicBezTo>
                    <a:pt x="2932" y="780"/>
                    <a:pt x="3093" y="776"/>
                    <a:pt x="3209" y="661"/>
                  </a:cubicBezTo>
                  <a:lnTo>
                    <a:pt x="3612" y="523"/>
                  </a:lnTo>
                  <a:lnTo>
                    <a:pt x="3904" y="446"/>
                  </a:lnTo>
                  <a:cubicBezTo>
                    <a:pt x="3939" y="448"/>
                    <a:pt x="3975" y="451"/>
                    <a:pt x="4010" y="451"/>
                  </a:cubicBezTo>
                  <a:cubicBezTo>
                    <a:pt x="4090" y="451"/>
                    <a:pt x="4168" y="435"/>
                    <a:pt x="4227" y="357"/>
                  </a:cubicBezTo>
                  <a:lnTo>
                    <a:pt x="4819" y="142"/>
                  </a:lnTo>
                  <a:cubicBezTo>
                    <a:pt x="4757" y="0"/>
                    <a:pt x="4623" y="46"/>
                    <a:pt x="4511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43"/>
            <p:cNvSpPr/>
            <p:nvPr/>
          </p:nvSpPr>
          <p:spPr>
            <a:xfrm>
              <a:off x="3914153" y="1731424"/>
              <a:ext cx="9399" cy="13866"/>
            </a:xfrm>
            <a:custGeom>
              <a:avLst/>
              <a:gdLst/>
              <a:ahLst/>
              <a:cxnLst/>
              <a:rect l="l" t="t" r="r" b="b"/>
              <a:pathLst>
                <a:path w="303" h="447" extrusionOk="0">
                  <a:moveTo>
                    <a:pt x="61" y="1"/>
                  </a:moveTo>
                  <a:cubicBezTo>
                    <a:pt x="1" y="1"/>
                    <a:pt x="23" y="65"/>
                    <a:pt x="53" y="136"/>
                  </a:cubicBezTo>
                  <a:cubicBezTo>
                    <a:pt x="118" y="235"/>
                    <a:pt x="83" y="401"/>
                    <a:pt x="302" y="447"/>
                  </a:cubicBezTo>
                  <a:cubicBezTo>
                    <a:pt x="249" y="289"/>
                    <a:pt x="279" y="132"/>
                    <a:pt x="141" y="20"/>
                  </a:cubicBezTo>
                  <a:cubicBezTo>
                    <a:pt x="105" y="7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43"/>
            <p:cNvSpPr/>
            <p:nvPr/>
          </p:nvSpPr>
          <p:spPr>
            <a:xfrm>
              <a:off x="4015526" y="1635603"/>
              <a:ext cx="19698" cy="19574"/>
            </a:xfrm>
            <a:custGeom>
              <a:avLst/>
              <a:gdLst/>
              <a:ahLst/>
              <a:cxnLst/>
              <a:rect l="l" t="t" r="r" b="b"/>
              <a:pathLst>
                <a:path w="635" h="631" extrusionOk="0">
                  <a:moveTo>
                    <a:pt x="423" y="1"/>
                  </a:moveTo>
                  <a:cubicBezTo>
                    <a:pt x="350" y="1"/>
                    <a:pt x="293" y="92"/>
                    <a:pt x="243" y="150"/>
                  </a:cubicBezTo>
                  <a:cubicBezTo>
                    <a:pt x="212" y="181"/>
                    <a:pt x="212" y="243"/>
                    <a:pt x="193" y="289"/>
                  </a:cubicBezTo>
                  <a:lnTo>
                    <a:pt x="89" y="396"/>
                  </a:lnTo>
                  <a:cubicBezTo>
                    <a:pt x="59" y="462"/>
                    <a:pt x="32" y="535"/>
                    <a:pt x="1" y="600"/>
                  </a:cubicBezTo>
                  <a:lnTo>
                    <a:pt x="101" y="631"/>
                  </a:lnTo>
                  <a:cubicBezTo>
                    <a:pt x="193" y="592"/>
                    <a:pt x="266" y="504"/>
                    <a:pt x="289" y="400"/>
                  </a:cubicBezTo>
                  <a:lnTo>
                    <a:pt x="408" y="327"/>
                  </a:lnTo>
                  <a:cubicBezTo>
                    <a:pt x="481" y="247"/>
                    <a:pt x="635" y="174"/>
                    <a:pt x="516" y="51"/>
                  </a:cubicBezTo>
                  <a:cubicBezTo>
                    <a:pt x="482" y="15"/>
                    <a:pt x="452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43"/>
            <p:cNvSpPr/>
            <p:nvPr/>
          </p:nvSpPr>
          <p:spPr>
            <a:xfrm>
              <a:off x="3991703" y="1719884"/>
              <a:ext cx="15882" cy="15758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136" y="0"/>
                  </a:moveTo>
                  <a:cubicBezTo>
                    <a:pt x="117" y="0"/>
                    <a:pt x="96" y="9"/>
                    <a:pt x="73" y="31"/>
                  </a:cubicBezTo>
                  <a:cubicBezTo>
                    <a:pt x="0" y="104"/>
                    <a:pt x="58" y="181"/>
                    <a:pt x="131" y="235"/>
                  </a:cubicBezTo>
                  <a:cubicBezTo>
                    <a:pt x="216" y="369"/>
                    <a:pt x="319" y="485"/>
                    <a:pt x="512" y="508"/>
                  </a:cubicBezTo>
                  <a:cubicBezTo>
                    <a:pt x="500" y="342"/>
                    <a:pt x="404" y="196"/>
                    <a:pt x="262" y="112"/>
                  </a:cubicBezTo>
                  <a:cubicBezTo>
                    <a:pt x="225" y="64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43"/>
            <p:cNvSpPr/>
            <p:nvPr/>
          </p:nvSpPr>
          <p:spPr>
            <a:xfrm>
              <a:off x="3836262" y="1874116"/>
              <a:ext cx="36759" cy="80590"/>
            </a:xfrm>
            <a:custGeom>
              <a:avLst/>
              <a:gdLst/>
              <a:ahLst/>
              <a:cxnLst/>
              <a:rect l="l" t="t" r="r" b="b"/>
              <a:pathLst>
                <a:path w="1185" h="2598" extrusionOk="0">
                  <a:moveTo>
                    <a:pt x="812" y="0"/>
                  </a:moveTo>
                  <a:cubicBezTo>
                    <a:pt x="776" y="0"/>
                    <a:pt x="739" y="22"/>
                    <a:pt x="700" y="66"/>
                  </a:cubicBezTo>
                  <a:cubicBezTo>
                    <a:pt x="535" y="108"/>
                    <a:pt x="477" y="239"/>
                    <a:pt x="412" y="377"/>
                  </a:cubicBezTo>
                  <a:cubicBezTo>
                    <a:pt x="227" y="765"/>
                    <a:pt x="127" y="1188"/>
                    <a:pt x="124" y="1615"/>
                  </a:cubicBezTo>
                  <a:cubicBezTo>
                    <a:pt x="124" y="1884"/>
                    <a:pt x="1" y="2172"/>
                    <a:pt x="204" y="2422"/>
                  </a:cubicBezTo>
                  <a:cubicBezTo>
                    <a:pt x="346" y="2536"/>
                    <a:pt x="424" y="2598"/>
                    <a:pt x="496" y="2598"/>
                  </a:cubicBezTo>
                  <a:cubicBezTo>
                    <a:pt x="581" y="2598"/>
                    <a:pt x="659" y="2510"/>
                    <a:pt x="831" y="2318"/>
                  </a:cubicBezTo>
                  <a:cubicBezTo>
                    <a:pt x="884" y="2306"/>
                    <a:pt x="919" y="2260"/>
                    <a:pt x="915" y="2206"/>
                  </a:cubicBezTo>
                  <a:lnTo>
                    <a:pt x="919" y="2199"/>
                  </a:lnTo>
                  <a:cubicBezTo>
                    <a:pt x="1000" y="2164"/>
                    <a:pt x="1019" y="2091"/>
                    <a:pt x="1042" y="2018"/>
                  </a:cubicBezTo>
                  <a:cubicBezTo>
                    <a:pt x="1134" y="1953"/>
                    <a:pt x="1184" y="1841"/>
                    <a:pt x="1107" y="1780"/>
                  </a:cubicBezTo>
                  <a:cubicBezTo>
                    <a:pt x="1084" y="1759"/>
                    <a:pt x="1063" y="1750"/>
                    <a:pt x="1044" y="1750"/>
                  </a:cubicBezTo>
                  <a:cubicBezTo>
                    <a:pt x="984" y="1750"/>
                    <a:pt x="947" y="1839"/>
                    <a:pt x="911" y="1895"/>
                  </a:cubicBezTo>
                  <a:lnTo>
                    <a:pt x="827" y="1999"/>
                  </a:lnTo>
                  <a:lnTo>
                    <a:pt x="823" y="2007"/>
                  </a:lnTo>
                  <a:cubicBezTo>
                    <a:pt x="769" y="2007"/>
                    <a:pt x="723" y="2045"/>
                    <a:pt x="708" y="2095"/>
                  </a:cubicBezTo>
                  <a:cubicBezTo>
                    <a:pt x="564" y="2205"/>
                    <a:pt x="486" y="2264"/>
                    <a:pt x="437" y="2264"/>
                  </a:cubicBezTo>
                  <a:cubicBezTo>
                    <a:pt x="380" y="2264"/>
                    <a:pt x="361" y="2184"/>
                    <a:pt x="320" y="2010"/>
                  </a:cubicBezTo>
                  <a:cubicBezTo>
                    <a:pt x="323" y="1649"/>
                    <a:pt x="385" y="1296"/>
                    <a:pt x="512" y="954"/>
                  </a:cubicBezTo>
                  <a:cubicBezTo>
                    <a:pt x="573" y="769"/>
                    <a:pt x="596" y="577"/>
                    <a:pt x="635" y="385"/>
                  </a:cubicBezTo>
                  <a:cubicBezTo>
                    <a:pt x="708" y="358"/>
                    <a:pt x="785" y="335"/>
                    <a:pt x="861" y="316"/>
                  </a:cubicBezTo>
                  <a:cubicBezTo>
                    <a:pt x="864" y="315"/>
                    <a:pt x="866" y="315"/>
                    <a:pt x="869" y="315"/>
                  </a:cubicBezTo>
                  <a:cubicBezTo>
                    <a:pt x="917" y="315"/>
                    <a:pt x="969" y="387"/>
                    <a:pt x="1012" y="387"/>
                  </a:cubicBezTo>
                  <a:cubicBezTo>
                    <a:pt x="1029" y="387"/>
                    <a:pt x="1044" y="376"/>
                    <a:pt x="1057" y="347"/>
                  </a:cubicBezTo>
                  <a:cubicBezTo>
                    <a:pt x="1111" y="239"/>
                    <a:pt x="1057" y="131"/>
                    <a:pt x="931" y="85"/>
                  </a:cubicBezTo>
                  <a:cubicBezTo>
                    <a:pt x="893" y="29"/>
                    <a:pt x="854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43"/>
            <p:cNvSpPr/>
            <p:nvPr/>
          </p:nvSpPr>
          <p:spPr>
            <a:xfrm>
              <a:off x="4150246" y="1604273"/>
              <a:ext cx="6328" cy="5149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98" y="1"/>
                  </a:moveTo>
                  <a:cubicBezTo>
                    <a:pt x="62" y="1"/>
                    <a:pt x="30" y="36"/>
                    <a:pt x="0" y="111"/>
                  </a:cubicBezTo>
                  <a:lnTo>
                    <a:pt x="0" y="165"/>
                  </a:lnTo>
                  <a:lnTo>
                    <a:pt x="204" y="92"/>
                  </a:lnTo>
                  <a:cubicBezTo>
                    <a:pt x="166" y="32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43"/>
            <p:cNvSpPr/>
            <p:nvPr/>
          </p:nvSpPr>
          <p:spPr>
            <a:xfrm>
              <a:off x="4205183" y="1665785"/>
              <a:ext cx="5273" cy="6917"/>
            </a:xfrm>
            <a:custGeom>
              <a:avLst/>
              <a:gdLst/>
              <a:ahLst/>
              <a:cxnLst/>
              <a:rect l="l" t="t" r="r" b="b"/>
              <a:pathLst>
                <a:path w="170" h="223" extrusionOk="0">
                  <a:moveTo>
                    <a:pt x="97" y="0"/>
                  </a:moveTo>
                  <a:cubicBezTo>
                    <a:pt x="90" y="0"/>
                    <a:pt x="82" y="2"/>
                    <a:pt x="74" y="7"/>
                  </a:cubicBezTo>
                  <a:cubicBezTo>
                    <a:pt x="1" y="50"/>
                    <a:pt x="51" y="150"/>
                    <a:pt x="66" y="223"/>
                  </a:cubicBezTo>
                  <a:lnTo>
                    <a:pt x="170" y="123"/>
                  </a:lnTo>
                  <a:cubicBezTo>
                    <a:pt x="153" y="77"/>
                    <a:pt x="137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43"/>
            <p:cNvSpPr/>
            <p:nvPr/>
          </p:nvSpPr>
          <p:spPr>
            <a:xfrm>
              <a:off x="4146772" y="1751338"/>
              <a:ext cx="5770" cy="350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97" y="0"/>
                  </a:moveTo>
                  <a:cubicBezTo>
                    <a:pt x="93" y="0"/>
                    <a:pt x="89" y="0"/>
                    <a:pt x="85" y="1"/>
                  </a:cubicBezTo>
                  <a:cubicBezTo>
                    <a:pt x="55" y="5"/>
                    <a:pt x="1" y="32"/>
                    <a:pt x="8" y="47"/>
                  </a:cubicBezTo>
                  <a:cubicBezTo>
                    <a:pt x="12" y="105"/>
                    <a:pt x="58" y="105"/>
                    <a:pt x="108" y="112"/>
                  </a:cubicBezTo>
                  <a:cubicBezTo>
                    <a:pt x="131" y="97"/>
                    <a:pt x="185" y="85"/>
                    <a:pt x="185" y="70"/>
                  </a:cubicBezTo>
                  <a:cubicBezTo>
                    <a:pt x="175" y="18"/>
                    <a:pt x="13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43"/>
            <p:cNvSpPr/>
            <p:nvPr/>
          </p:nvSpPr>
          <p:spPr>
            <a:xfrm>
              <a:off x="4005538" y="1711943"/>
              <a:ext cx="25405" cy="19170"/>
            </a:xfrm>
            <a:custGeom>
              <a:avLst/>
              <a:gdLst/>
              <a:ahLst/>
              <a:cxnLst/>
              <a:rect l="l" t="t" r="r" b="b"/>
              <a:pathLst>
                <a:path w="819" h="618" extrusionOk="0">
                  <a:moveTo>
                    <a:pt x="351" y="1"/>
                  </a:moveTo>
                  <a:cubicBezTo>
                    <a:pt x="256" y="1"/>
                    <a:pt x="145" y="21"/>
                    <a:pt x="16" y="60"/>
                  </a:cubicBezTo>
                  <a:cubicBezTo>
                    <a:pt x="0" y="95"/>
                    <a:pt x="8" y="130"/>
                    <a:pt x="27" y="156"/>
                  </a:cubicBezTo>
                  <a:cubicBezTo>
                    <a:pt x="31" y="395"/>
                    <a:pt x="165" y="498"/>
                    <a:pt x="377" y="556"/>
                  </a:cubicBezTo>
                  <a:cubicBezTo>
                    <a:pt x="434" y="364"/>
                    <a:pt x="250" y="360"/>
                    <a:pt x="212" y="264"/>
                  </a:cubicBezTo>
                  <a:lnTo>
                    <a:pt x="212" y="264"/>
                  </a:lnTo>
                  <a:lnTo>
                    <a:pt x="223" y="268"/>
                  </a:lnTo>
                  <a:cubicBezTo>
                    <a:pt x="223" y="268"/>
                    <a:pt x="219" y="264"/>
                    <a:pt x="219" y="256"/>
                  </a:cubicBezTo>
                  <a:cubicBezTo>
                    <a:pt x="272" y="235"/>
                    <a:pt x="318" y="226"/>
                    <a:pt x="359" y="226"/>
                  </a:cubicBezTo>
                  <a:cubicBezTo>
                    <a:pt x="586" y="226"/>
                    <a:pt x="646" y="513"/>
                    <a:pt x="819" y="618"/>
                  </a:cubicBezTo>
                  <a:cubicBezTo>
                    <a:pt x="787" y="196"/>
                    <a:pt x="64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43"/>
            <p:cNvSpPr/>
            <p:nvPr/>
          </p:nvSpPr>
          <p:spPr>
            <a:xfrm>
              <a:off x="4147610" y="1663242"/>
              <a:ext cx="36138" cy="47771"/>
            </a:xfrm>
            <a:custGeom>
              <a:avLst/>
              <a:gdLst/>
              <a:ahLst/>
              <a:cxnLst/>
              <a:rect l="l" t="t" r="r" b="b"/>
              <a:pathLst>
                <a:path w="1165" h="1540" extrusionOk="0">
                  <a:moveTo>
                    <a:pt x="538" y="1"/>
                  </a:moveTo>
                  <a:cubicBezTo>
                    <a:pt x="453" y="1"/>
                    <a:pt x="381" y="78"/>
                    <a:pt x="293" y="239"/>
                  </a:cubicBezTo>
                  <a:cubicBezTo>
                    <a:pt x="212" y="382"/>
                    <a:pt x="154" y="535"/>
                    <a:pt x="174" y="708"/>
                  </a:cubicBezTo>
                  <a:cubicBezTo>
                    <a:pt x="1" y="1139"/>
                    <a:pt x="43" y="1300"/>
                    <a:pt x="385" y="1538"/>
                  </a:cubicBezTo>
                  <a:cubicBezTo>
                    <a:pt x="392" y="1539"/>
                    <a:pt x="400" y="1539"/>
                    <a:pt x="406" y="1539"/>
                  </a:cubicBezTo>
                  <a:cubicBezTo>
                    <a:pt x="467" y="1539"/>
                    <a:pt x="491" y="1507"/>
                    <a:pt x="473" y="1434"/>
                  </a:cubicBezTo>
                  <a:cubicBezTo>
                    <a:pt x="293" y="1269"/>
                    <a:pt x="300" y="1046"/>
                    <a:pt x="289" y="827"/>
                  </a:cubicBezTo>
                  <a:cubicBezTo>
                    <a:pt x="354" y="781"/>
                    <a:pt x="389" y="704"/>
                    <a:pt x="373" y="624"/>
                  </a:cubicBezTo>
                  <a:cubicBezTo>
                    <a:pt x="442" y="497"/>
                    <a:pt x="492" y="337"/>
                    <a:pt x="626" y="337"/>
                  </a:cubicBezTo>
                  <a:cubicBezTo>
                    <a:pt x="671" y="337"/>
                    <a:pt x="727" y="356"/>
                    <a:pt x="796" y="401"/>
                  </a:cubicBezTo>
                  <a:lnTo>
                    <a:pt x="896" y="620"/>
                  </a:lnTo>
                  <a:cubicBezTo>
                    <a:pt x="904" y="681"/>
                    <a:pt x="907" y="747"/>
                    <a:pt x="911" y="812"/>
                  </a:cubicBezTo>
                  <a:cubicBezTo>
                    <a:pt x="915" y="873"/>
                    <a:pt x="946" y="954"/>
                    <a:pt x="1011" y="958"/>
                  </a:cubicBezTo>
                  <a:cubicBezTo>
                    <a:pt x="1013" y="958"/>
                    <a:pt x="1015" y="958"/>
                    <a:pt x="1017" y="958"/>
                  </a:cubicBezTo>
                  <a:cubicBezTo>
                    <a:pt x="1105" y="958"/>
                    <a:pt x="1154" y="864"/>
                    <a:pt x="1161" y="797"/>
                  </a:cubicBezTo>
                  <a:cubicBezTo>
                    <a:pt x="1165" y="743"/>
                    <a:pt x="1119" y="681"/>
                    <a:pt x="1088" y="624"/>
                  </a:cubicBezTo>
                  <a:cubicBezTo>
                    <a:pt x="1123" y="493"/>
                    <a:pt x="1061" y="401"/>
                    <a:pt x="965" y="324"/>
                  </a:cubicBezTo>
                  <a:cubicBezTo>
                    <a:pt x="915" y="282"/>
                    <a:pt x="869" y="239"/>
                    <a:pt x="827" y="189"/>
                  </a:cubicBezTo>
                  <a:cubicBezTo>
                    <a:pt x="704" y="65"/>
                    <a:pt x="616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43"/>
            <p:cNvSpPr/>
            <p:nvPr/>
          </p:nvSpPr>
          <p:spPr>
            <a:xfrm>
              <a:off x="4075023" y="1683032"/>
              <a:ext cx="3598" cy="4219"/>
            </a:xfrm>
            <a:custGeom>
              <a:avLst/>
              <a:gdLst/>
              <a:ahLst/>
              <a:cxnLst/>
              <a:rect l="l" t="t" r="r" b="b"/>
              <a:pathLst>
                <a:path w="116" h="136" extrusionOk="0">
                  <a:moveTo>
                    <a:pt x="85" y="1"/>
                  </a:moveTo>
                  <a:cubicBezTo>
                    <a:pt x="35" y="20"/>
                    <a:pt x="0" y="62"/>
                    <a:pt x="24" y="105"/>
                  </a:cubicBezTo>
                  <a:cubicBezTo>
                    <a:pt x="37" y="127"/>
                    <a:pt x="47" y="135"/>
                    <a:pt x="57" y="135"/>
                  </a:cubicBezTo>
                  <a:cubicBezTo>
                    <a:pt x="79" y="135"/>
                    <a:pt x="94" y="94"/>
                    <a:pt x="116" y="78"/>
                  </a:cubicBezTo>
                  <a:cubicBezTo>
                    <a:pt x="112" y="47"/>
                    <a:pt x="100" y="24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43"/>
            <p:cNvSpPr/>
            <p:nvPr/>
          </p:nvSpPr>
          <p:spPr>
            <a:xfrm>
              <a:off x="3908849" y="1693548"/>
              <a:ext cx="3629" cy="4312"/>
            </a:xfrm>
            <a:custGeom>
              <a:avLst/>
              <a:gdLst/>
              <a:ahLst/>
              <a:cxnLst/>
              <a:rect l="l" t="t" r="r" b="b"/>
              <a:pathLst>
                <a:path w="117" h="139" extrusionOk="0">
                  <a:moveTo>
                    <a:pt x="43" y="0"/>
                  </a:moveTo>
                  <a:cubicBezTo>
                    <a:pt x="32" y="50"/>
                    <a:pt x="16" y="92"/>
                    <a:pt x="1" y="138"/>
                  </a:cubicBezTo>
                  <a:cubicBezTo>
                    <a:pt x="39" y="112"/>
                    <a:pt x="78" y="88"/>
                    <a:pt x="116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43"/>
            <p:cNvSpPr/>
            <p:nvPr/>
          </p:nvSpPr>
          <p:spPr>
            <a:xfrm>
              <a:off x="4145221" y="1607530"/>
              <a:ext cx="5056" cy="390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0"/>
                  </a:moveTo>
                  <a:cubicBezTo>
                    <a:pt x="46" y="0"/>
                    <a:pt x="19" y="12"/>
                    <a:pt x="5" y="56"/>
                  </a:cubicBezTo>
                  <a:cubicBezTo>
                    <a:pt x="1" y="68"/>
                    <a:pt x="43" y="102"/>
                    <a:pt x="62" y="126"/>
                  </a:cubicBezTo>
                  <a:lnTo>
                    <a:pt x="162" y="64"/>
                  </a:lnTo>
                  <a:lnTo>
                    <a:pt x="162" y="14"/>
                  </a:lnTo>
                  <a:cubicBezTo>
                    <a:pt x="134" y="9"/>
                    <a:pt x="105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43"/>
            <p:cNvSpPr/>
            <p:nvPr/>
          </p:nvSpPr>
          <p:spPr>
            <a:xfrm>
              <a:off x="4082406" y="1695192"/>
              <a:ext cx="1830" cy="1241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8" y="1"/>
                  </a:moveTo>
                  <a:lnTo>
                    <a:pt x="58" y="1"/>
                  </a:lnTo>
                  <a:cubicBezTo>
                    <a:pt x="12" y="16"/>
                    <a:pt x="1" y="35"/>
                    <a:pt x="35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51" y="15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6" name="Google Shape;7396;p43"/>
          <p:cNvGrpSpPr/>
          <p:nvPr/>
        </p:nvGrpSpPr>
        <p:grpSpPr>
          <a:xfrm>
            <a:off x="1865499" y="475211"/>
            <a:ext cx="831862" cy="773787"/>
            <a:chOff x="3283547" y="1878769"/>
            <a:chExt cx="718920" cy="668729"/>
          </a:xfrm>
        </p:grpSpPr>
        <p:sp>
          <p:nvSpPr>
            <p:cNvPr id="7397" name="Google Shape;7397;p43"/>
            <p:cNvSpPr/>
            <p:nvPr/>
          </p:nvSpPr>
          <p:spPr>
            <a:xfrm>
              <a:off x="3461850" y="1880320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6" y="0"/>
                  </a:moveTo>
                  <a:cubicBezTo>
                    <a:pt x="12" y="0"/>
                    <a:pt x="12" y="4"/>
                    <a:pt x="5" y="8"/>
                  </a:cubicBezTo>
                  <a:lnTo>
                    <a:pt x="1" y="1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43"/>
            <p:cNvSpPr/>
            <p:nvPr/>
          </p:nvSpPr>
          <p:spPr>
            <a:xfrm>
              <a:off x="3455895" y="189294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1"/>
                    <a:pt x="1" y="1"/>
                    <a:pt x="1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43"/>
            <p:cNvSpPr/>
            <p:nvPr/>
          </p:nvSpPr>
          <p:spPr>
            <a:xfrm>
              <a:off x="3283547" y="1878769"/>
              <a:ext cx="718920" cy="668729"/>
            </a:xfrm>
            <a:custGeom>
              <a:avLst/>
              <a:gdLst/>
              <a:ahLst/>
              <a:cxnLst/>
              <a:rect l="l" t="t" r="r" b="b"/>
              <a:pathLst>
                <a:path w="23176" h="21558" extrusionOk="0">
                  <a:moveTo>
                    <a:pt x="17653" y="14991"/>
                  </a:moveTo>
                  <a:cubicBezTo>
                    <a:pt x="17646" y="14994"/>
                    <a:pt x="17646" y="15002"/>
                    <a:pt x="17646" y="15006"/>
                  </a:cubicBezTo>
                  <a:lnTo>
                    <a:pt x="17630" y="14991"/>
                  </a:lnTo>
                  <a:close/>
                  <a:moveTo>
                    <a:pt x="20040" y="15217"/>
                  </a:moveTo>
                  <a:cubicBezTo>
                    <a:pt x="20055" y="15256"/>
                    <a:pt x="20078" y="15290"/>
                    <a:pt x="20105" y="15317"/>
                  </a:cubicBezTo>
                  <a:cubicBezTo>
                    <a:pt x="20063" y="15317"/>
                    <a:pt x="20020" y="15313"/>
                    <a:pt x="19982" y="15298"/>
                  </a:cubicBezTo>
                  <a:cubicBezTo>
                    <a:pt x="19947" y="15310"/>
                    <a:pt x="19913" y="15313"/>
                    <a:pt x="19882" y="15313"/>
                  </a:cubicBezTo>
                  <a:lnTo>
                    <a:pt x="19882" y="15286"/>
                  </a:lnTo>
                  <a:lnTo>
                    <a:pt x="19874" y="15286"/>
                  </a:lnTo>
                  <a:cubicBezTo>
                    <a:pt x="19894" y="15279"/>
                    <a:pt x="19909" y="15279"/>
                    <a:pt x="19928" y="15275"/>
                  </a:cubicBezTo>
                  <a:cubicBezTo>
                    <a:pt x="19967" y="15260"/>
                    <a:pt x="20005" y="15248"/>
                    <a:pt x="20040" y="15217"/>
                  </a:cubicBezTo>
                  <a:close/>
                  <a:moveTo>
                    <a:pt x="17000" y="20747"/>
                  </a:moveTo>
                  <a:lnTo>
                    <a:pt x="16862" y="20828"/>
                  </a:lnTo>
                  <a:cubicBezTo>
                    <a:pt x="16896" y="20785"/>
                    <a:pt x="16946" y="20755"/>
                    <a:pt x="17000" y="20747"/>
                  </a:cubicBezTo>
                  <a:close/>
                  <a:moveTo>
                    <a:pt x="5749" y="980"/>
                  </a:moveTo>
                  <a:cubicBezTo>
                    <a:pt x="5860" y="1918"/>
                    <a:pt x="5972" y="2744"/>
                    <a:pt x="6118" y="3566"/>
                  </a:cubicBezTo>
                  <a:cubicBezTo>
                    <a:pt x="6152" y="3759"/>
                    <a:pt x="6145" y="3978"/>
                    <a:pt x="6348" y="4078"/>
                  </a:cubicBezTo>
                  <a:cubicBezTo>
                    <a:pt x="6356" y="4373"/>
                    <a:pt x="6433" y="4646"/>
                    <a:pt x="6529" y="4919"/>
                  </a:cubicBezTo>
                  <a:cubicBezTo>
                    <a:pt x="6541" y="4977"/>
                    <a:pt x="6552" y="5034"/>
                    <a:pt x="6567" y="5092"/>
                  </a:cubicBezTo>
                  <a:cubicBezTo>
                    <a:pt x="6556" y="5153"/>
                    <a:pt x="6579" y="5219"/>
                    <a:pt x="6633" y="5250"/>
                  </a:cubicBezTo>
                  <a:cubicBezTo>
                    <a:pt x="6633" y="5227"/>
                    <a:pt x="6629" y="5207"/>
                    <a:pt x="6625" y="5184"/>
                  </a:cubicBezTo>
                  <a:lnTo>
                    <a:pt x="6625" y="5184"/>
                  </a:lnTo>
                  <a:cubicBezTo>
                    <a:pt x="6633" y="5203"/>
                    <a:pt x="6633" y="5227"/>
                    <a:pt x="6633" y="5250"/>
                  </a:cubicBezTo>
                  <a:lnTo>
                    <a:pt x="6663" y="5396"/>
                  </a:lnTo>
                  <a:cubicBezTo>
                    <a:pt x="6656" y="5476"/>
                    <a:pt x="6687" y="5553"/>
                    <a:pt x="6744" y="5611"/>
                  </a:cubicBezTo>
                  <a:cubicBezTo>
                    <a:pt x="6733" y="5645"/>
                    <a:pt x="6744" y="5684"/>
                    <a:pt x="6779" y="5699"/>
                  </a:cubicBezTo>
                  <a:cubicBezTo>
                    <a:pt x="6771" y="5745"/>
                    <a:pt x="6802" y="5788"/>
                    <a:pt x="6844" y="5803"/>
                  </a:cubicBezTo>
                  <a:cubicBezTo>
                    <a:pt x="6848" y="5899"/>
                    <a:pt x="6859" y="5991"/>
                    <a:pt x="6936" y="6057"/>
                  </a:cubicBezTo>
                  <a:cubicBezTo>
                    <a:pt x="6913" y="6145"/>
                    <a:pt x="6925" y="6237"/>
                    <a:pt x="6979" y="6302"/>
                  </a:cubicBezTo>
                  <a:cubicBezTo>
                    <a:pt x="6998" y="6341"/>
                    <a:pt x="7021" y="6379"/>
                    <a:pt x="7040" y="6418"/>
                  </a:cubicBezTo>
                  <a:cubicBezTo>
                    <a:pt x="7032" y="6448"/>
                    <a:pt x="7036" y="6479"/>
                    <a:pt x="7059" y="6498"/>
                  </a:cubicBezTo>
                  <a:cubicBezTo>
                    <a:pt x="7040" y="6583"/>
                    <a:pt x="7078" y="6664"/>
                    <a:pt x="7148" y="6706"/>
                  </a:cubicBezTo>
                  <a:cubicBezTo>
                    <a:pt x="7148" y="6783"/>
                    <a:pt x="7186" y="6860"/>
                    <a:pt x="7248" y="6902"/>
                  </a:cubicBezTo>
                  <a:lnTo>
                    <a:pt x="7248" y="6910"/>
                  </a:lnTo>
                  <a:cubicBezTo>
                    <a:pt x="7248" y="6986"/>
                    <a:pt x="7286" y="7063"/>
                    <a:pt x="7347" y="7106"/>
                  </a:cubicBezTo>
                  <a:cubicBezTo>
                    <a:pt x="7451" y="7444"/>
                    <a:pt x="7628" y="7759"/>
                    <a:pt x="7866" y="8016"/>
                  </a:cubicBezTo>
                  <a:cubicBezTo>
                    <a:pt x="7862" y="8066"/>
                    <a:pt x="7897" y="8108"/>
                    <a:pt x="7943" y="8112"/>
                  </a:cubicBezTo>
                  <a:lnTo>
                    <a:pt x="7951" y="8112"/>
                  </a:lnTo>
                  <a:lnTo>
                    <a:pt x="7955" y="8124"/>
                  </a:lnTo>
                  <a:cubicBezTo>
                    <a:pt x="8039" y="8377"/>
                    <a:pt x="8239" y="8550"/>
                    <a:pt x="8416" y="8739"/>
                  </a:cubicBezTo>
                  <a:cubicBezTo>
                    <a:pt x="8669" y="9196"/>
                    <a:pt x="9050" y="9549"/>
                    <a:pt x="9392" y="9941"/>
                  </a:cubicBezTo>
                  <a:cubicBezTo>
                    <a:pt x="9392" y="9988"/>
                    <a:pt x="9419" y="10026"/>
                    <a:pt x="9461" y="10034"/>
                  </a:cubicBezTo>
                  <a:lnTo>
                    <a:pt x="9472" y="10045"/>
                  </a:lnTo>
                  <a:cubicBezTo>
                    <a:pt x="9607" y="10241"/>
                    <a:pt x="9776" y="10414"/>
                    <a:pt x="9960" y="10560"/>
                  </a:cubicBezTo>
                  <a:cubicBezTo>
                    <a:pt x="10326" y="10967"/>
                    <a:pt x="10737" y="11336"/>
                    <a:pt x="11171" y="11667"/>
                  </a:cubicBezTo>
                  <a:cubicBezTo>
                    <a:pt x="11305" y="11893"/>
                    <a:pt x="11536" y="12001"/>
                    <a:pt x="11747" y="12136"/>
                  </a:cubicBezTo>
                  <a:cubicBezTo>
                    <a:pt x="11743" y="12147"/>
                    <a:pt x="11743" y="12166"/>
                    <a:pt x="11743" y="12182"/>
                  </a:cubicBezTo>
                  <a:cubicBezTo>
                    <a:pt x="12147" y="12743"/>
                    <a:pt x="12700" y="13108"/>
                    <a:pt x="13330" y="13369"/>
                  </a:cubicBezTo>
                  <a:lnTo>
                    <a:pt x="13369" y="13369"/>
                  </a:lnTo>
                  <a:cubicBezTo>
                    <a:pt x="13553" y="13542"/>
                    <a:pt x="13799" y="13626"/>
                    <a:pt x="14007" y="13776"/>
                  </a:cubicBezTo>
                  <a:cubicBezTo>
                    <a:pt x="14058" y="13846"/>
                    <a:pt x="14136" y="13885"/>
                    <a:pt x="14218" y="13885"/>
                  </a:cubicBezTo>
                  <a:cubicBezTo>
                    <a:pt x="14239" y="13885"/>
                    <a:pt x="14262" y="13882"/>
                    <a:pt x="14283" y="13876"/>
                  </a:cubicBezTo>
                  <a:cubicBezTo>
                    <a:pt x="14299" y="13907"/>
                    <a:pt x="14314" y="13930"/>
                    <a:pt x="14330" y="13961"/>
                  </a:cubicBezTo>
                  <a:cubicBezTo>
                    <a:pt x="15194" y="14587"/>
                    <a:pt x="16186" y="14921"/>
                    <a:pt x="17212" y="15175"/>
                  </a:cubicBezTo>
                  <a:cubicBezTo>
                    <a:pt x="17242" y="15171"/>
                    <a:pt x="17273" y="15160"/>
                    <a:pt x="17300" y="15144"/>
                  </a:cubicBezTo>
                  <a:cubicBezTo>
                    <a:pt x="17435" y="15217"/>
                    <a:pt x="17567" y="15287"/>
                    <a:pt x="17725" y="15287"/>
                  </a:cubicBezTo>
                  <a:cubicBezTo>
                    <a:pt x="17733" y="15287"/>
                    <a:pt x="17741" y="15287"/>
                    <a:pt x="17749" y="15286"/>
                  </a:cubicBezTo>
                  <a:cubicBezTo>
                    <a:pt x="17789" y="15336"/>
                    <a:pt x="17852" y="15366"/>
                    <a:pt x="17917" y="15366"/>
                  </a:cubicBezTo>
                  <a:cubicBezTo>
                    <a:pt x="17928" y="15366"/>
                    <a:pt x="17939" y="15365"/>
                    <a:pt x="17949" y="15363"/>
                  </a:cubicBezTo>
                  <a:lnTo>
                    <a:pt x="18045" y="15367"/>
                  </a:lnTo>
                  <a:lnTo>
                    <a:pt x="18157" y="15375"/>
                  </a:lnTo>
                  <a:lnTo>
                    <a:pt x="18656" y="15482"/>
                  </a:lnTo>
                  <a:cubicBezTo>
                    <a:pt x="18815" y="15550"/>
                    <a:pt x="18975" y="15592"/>
                    <a:pt x="19140" y="15592"/>
                  </a:cubicBezTo>
                  <a:cubicBezTo>
                    <a:pt x="19211" y="15592"/>
                    <a:pt x="19283" y="15584"/>
                    <a:pt x="19356" y="15567"/>
                  </a:cubicBezTo>
                  <a:cubicBezTo>
                    <a:pt x="19690" y="15605"/>
                    <a:pt x="20024" y="15602"/>
                    <a:pt x="20351" y="15682"/>
                  </a:cubicBezTo>
                  <a:cubicBezTo>
                    <a:pt x="20403" y="15645"/>
                    <a:pt x="20463" y="15633"/>
                    <a:pt x="20526" y="15633"/>
                  </a:cubicBezTo>
                  <a:cubicBezTo>
                    <a:pt x="20618" y="15633"/>
                    <a:pt x="20718" y="15658"/>
                    <a:pt x="20811" y="15658"/>
                  </a:cubicBezTo>
                  <a:cubicBezTo>
                    <a:pt x="20867" y="15658"/>
                    <a:pt x="20921" y="15649"/>
                    <a:pt x="20970" y="15621"/>
                  </a:cubicBezTo>
                  <a:cubicBezTo>
                    <a:pt x="21000" y="15625"/>
                    <a:pt x="21035" y="15632"/>
                    <a:pt x="21066" y="15632"/>
                  </a:cubicBezTo>
                  <a:cubicBezTo>
                    <a:pt x="21149" y="15635"/>
                    <a:pt x="21235" y="15659"/>
                    <a:pt x="21319" y="15659"/>
                  </a:cubicBezTo>
                  <a:cubicBezTo>
                    <a:pt x="21381" y="15659"/>
                    <a:pt x="21442" y="15645"/>
                    <a:pt x="21500" y="15598"/>
                  </a:cubicBezTo>
                  <a:cubicBezTo>
                    <a:pt x="21529" y="15627"/>
                    <a:pt x="21570" y="15645"/>
                    <a:pt x="21612" y="15645"/>
                  </a:cubicBezTo>
                  <a:cubicBezTo>
                    <a:pt x="21624" y="15645"/>
                    <a:pt x="21637" y="15644"/>
                    <a:pt x="21650" y="15640"/>
                  </a:cubicBezTo>
                  <a:cubicBezTo>
                    <a:pt x="21680" y="15625"/>
                    <a:pt x="21715" y="15602"/>
                    <a:pt x="21738" y="15575"/>
                  </a:cubicBezTo>
                  <a:lnTo>
                    <a:pt x="21884" y="15579"/>
                  </a:lnTo>
                  <a:lnTo>
                    <a:pt x="21988" y="15579"/>
                  </a:lnTo>
                  <a:lnTo>
                    <a:pt x="22080" y="15567"/>
                  </a:lnTo>
                  <a:cubicBezTo>
                    <a:pt x="22096" y="15569"/>
                    <a:pt x="22112" y="15570"/>
                    <a:pt x="22129" y="15570"/>
                  </a:cubicBezTo>
                  <a:cubicBezTo>
                    <a:pt x="22140" y="15570"/>
                    <a:pt x="22152" y="15570"/>
                    <a:pt x="22163" y="15570"/>
                  </a:cubicBezTo>
                  <a:cubicBezTo>
                    <a:pt x="22220" y="15570"/>
                    <a:pt x="22274" y="15575"/>
                    <a:pt x="22291" y="15636"/>
                  </a:cubicBezTo>
                  <a:cubicBezTo>
                    <a:pt x="22322" y="15655"/>
                    <a:pt x="22242" y="15721"/>
                    <a:pt x="22207" y="15771"/>
                  </a:cubicBezTo>
                  <a:cubicBezTo>
                    <a:pt x="22172" y="15786"/>
                    <a:pt x="22138" y="15794"/>
                    <a:pt x="22103" y="15794"/>
                  </a:cubicBezTo>
                  <a:lnTo>
                    <a:pt x="22103" y="15790"/>
                  </a:lnTo>
                  <a:cubicBezTo>
                    <a:pt x="21930" y="16140"/>
                    <a:pt x="21542" y="16309"/>
                    <a:pt x="21373" y="16662"/>
                  </a:cubicBezTo>
                  <a:lnTo>
                    <a:pt x="21369" y="16670"/>
                  </a:lnTo>
                  <a:cubicBezTo>
                    <a:pt x="21292" y="16681"/>
                    <a:pt x="21219" y="16697"/>
                    <a:pt x="21192" y="16789"/>
                  </a:cubicBezTo>
                  <a:lnTo>
                    <a:pt x="21181" y="16797"/>
                  </a:lnTo>
                  <a:cubicBezTo>
                    <a:pt x="21135" y="16804"/>
                    <a:pt x="21096" y="16843"/>
                    <a:pt x="21096" y="16889"/>
                  </a:cubicBezTo>
                  <a:lnTo>
                    <a:pt x="21081" y="16904"/>
                  </a:lnTo>
                  <a:cubicBezTo>
                    <a:pt x="21035" y="16904"/>
                    <a:pt x="20997" y="16943"/>
                    <a:pt x="20989" y="16989"/>
                  </a:cubicBezTo>
                  <a:lnTo>
                    <a:pt x="20977" y="17004"/>
                  </a:lnTo>
                  <a:cubicBezTo>
                    <a:pt x="20927" y="17004"/>
                    <a:pt x="20885" y="17043"/>
                    <a:pt x="20881" y="17093"/>
                  </a:cubicBezTo>
                  <a:lnTo>
                    <a:pt x="20874" y="17096"/>
                  </a:lnTo>
                  <a:cubicBezTo>
                    <a:pt x="20824" y="17096"/>
                    <a:pt x="20774" y="17139"/>
                    <a:pt x="20774" y="17192"/>
                  </a:cubicBezTo>
                  <a:cubicBezTo>
                    <a:pt x="20720" y="17200"/>
                    <a:pt x="20681" y="17242"/>
                    <a:pt x="20681" y="17292"/>
                  </a:cubicBezTo>
                  <a:lnTo>
                    <a:pt x="20678" y="17300"/>
                  </a:lnTo>
                  <a:cubicBezTo>
                    <a:pt x="20631" y="17308"/>
                    <a:pt x="20593" y="17346"/>
                    <a:pt x="20585" y="17392"/>
                  </a:cubicBezTo>
                  <a:lnTo>
                    <a:pt x="20578" y="17404"/>
                  </a:lnTo>
                  <a:cubicBezTo>
                    <a:pt x="20528" y="17408"/>
                    <a:pt x="20489" y="17446"/>
                    <a:pt x="20482" y="17496"/>
                  </a:cubicBezTo>
                  <a:lnTo>
                    <a:pt x="20478" y="17500"/>
                  </a:lnTo>
                  <a:cubicBezTo>
                    <a:pt x="20424" y="17500"/>
                    <a:pt x="20382" y="17542"/>
                    <a:pt x="20382" y="17596"/>
                  </a:cubicBezTo>
                  <a:cubicBezTo>
                    <a:pt x="19882" y="17930"/>
                    <a:pt x="19521" y="18426"/>
                    <a:pt x="19064" y="18810"/>
                  </a:cubicBezTo>
                  <a:cubicBezTo>
                    <a:pt x="18799" y="18975"/>
                    <a:pt x="18526" y="19121"/>
                    <a:pt x="18349" y="19390"/>
                  </a:cubicBezTo>
                  <a:cubicBezTo>
                    <a:pt x="18253" y="19429"/>
                    <a:pt x="18180" y="19506"/>
                    <a:pt x="18145" y="19602"/>
                  </a:cubicBezTo>
                  <a:lnTo>
                    <a:pt x="18045" y="19621"/>
                  </a:lnTo>
                  <a:cubicBezTo>
                    <a:pt x="18042" y="19648"/>
                    <a:pt x="18042" y="19675"/>
                    <a:pt x="18038" y="19698"/>
                  </a:cubicBezTo>
                  <a:lnTo>
                    <a:pt x="18026" y="19702"/>
                  </a:lnTo>
                  <a:cubicBezTo>
                    <a:pt x="18026" y="19709"/>
                    <a:pt x="18030" y="19713"/>
                    <a:pt x="18030" y="19717"/>
                  </a:cubicBezTo>
                  <a:cubicBezTo>
                    <a:pt x="18015" y="19714"/>
                    <a:pt x="18001" y="19713"/>
                    <a:pt x="17988" y="19713"/>
                  </a:cubicBezTo>
                  <a:cubicBezTo>
                    <a:pt x="17900" y="19713"/>
                    <a:pt x="17830" y="19765"/>
                    <a:pt x="17776" y="19848"/>
                  </a:cubicBezTo>
                  <a:cubicBezTo>
                    <a:pt x="17715" y="19867"/>
                    <a:pt x="17700" y="19925"/>
                    <a:pt x="17673" y="19971"/>
                  </a:cubicBezTo>
                  <a:lnTo>
                    <a:pt x="17642" y="20017"/>
                  </a:lnTo>
                  <a:lnTo>
                    <a:pt x="17565" y="20044"/>
                  </a:lnTo>
                  <a:cubicBezTo>
                    <a:pt x="17565" y="20055"/>
                    <a:pt x="17561" y="20067"/>
                    <a:pt x="17561" y="20078"/>
                  </a:cubicBezTo>
                  <a:cubicBezTo>
                    <a:pt x="17557" y="20078"/>
                    <a:pt x="17550" y="20082"/>
                    <a:pt x="17546" y="20082"/>
                  </a:cubicBezTo>
                  <a:cubicBezTo>
                    <a:pt x="17507" y="20086"/>
                    <a:pt x="17480" y="20113"/>
                    <a:pt x="17469" y="20144"/>
                  </a:cubicBezTo>
                  <a:cubicBezTo>
                    <a:pt x="17427" y="20159"/>
                    <a:pt x="17411" y="20178"/>
                    <a:pt x="17415" y="20197"/>
                  </a:cubicBezTo>
                  <a:cubicBezTo>
                    <a:pt x="17392" y="20197"/>
                    <a:pt x="17373" y="20213"/>
                    <a:pt x="17354" y="20247"/>
                  </a:cubicBezTo>
                  <a:cubicBezTo>
                    <a:pt x="17231" y="20363"/>
                    <a:pt x="17138" y="20520"/>
                    <a:pt x="16943" y="20528"/>
                  </a:cubicBezTo>
                  <a:cubicBezTo>
                    <a:pt x="16858" y="20616"/>
                    <a:pt x="16723" y="20539"/>
                    <a:pt x="16639" y="20624"/>
                  </a:cubicBezTo>
                  <a:lnTo>
                    <a:pt x="16627" y="20632"/>
                  </a:lnTo>
                  <a:cubicBezTo>
                    <a:pt x="16604" y="20651"/>
                    <a:pt x="16589" y="20678"/>
                    <a:pt x="16585" y="20712"/>
                  </a:cubicBezTo>
                  <a:lnTo>
                    <a:pt x="16543" y="20720"/>
                  </a:lnTo>
                  <a:lnTo>
                    <a:pt x="16512" y="20693"/>
                  </a:lnTo>
                  <a:cubicBezTo>
                    <a:pt x="16490" y="20689"/>
                    <a:pt x="16468" y="20686"/>
                    <a:pt x="16447" y="20686"/>
                  </a:cubicBezTo>
                  <a:cubicBezTo>
                    <a:pt x="16406" y="20686"/>
                    <a:pt x="16368" y="20697"/>
                    <a:pt x="16335" y="20735"/>
                  </a:cubicBezTo>
                  <a:cubicBezTo>
                    <a:pt x="16109" y="20804"/>
                    <a:pt x="15883" y="20886"/>
                    <a:pt x="15649" y="20886"/>
                  </a:cubicBezTo>
                  <a:cubicBezTo>
                    <a:pt x="15540" y="20886"/>
                    <a:pt x="15430" y="20869"/>
                    <a:pt x="15317" y="20824"/>
                  </a:cubicBezTo>
                  <a:cubicBezTo>
                    <a:pt x="15270" y="20761"/>
                    <a:pt x="15211" y="20748"/>
                    <a:pt x="15149" y="20748"/>
                  </a:cubicBezTo>
                  <a:cubicBezTo>
                    <a:pt x="15105" y="20748"/>
                    <a:pt x="15058" y="20755"/>
                    <a:pt x="15014" y="20755"/>
                  </a:cubicBezTo>
                  <a:cubicBezTo>
                    <a:pt x="14982" y="20755"/>
                    <a:pt x="14950" y="20756"/>
                    <a:pt x="14919" y="20756"/>
                  </a:cubicBezTo>
                  <a:cubicBezTo>
                    <a:pt x="14425" y="20756"/>
                    <a:pt x="13936" y="20648"/>
                    <a:pt x="13438" y="20612"/>
                  </a:cubicBezTo>
                  <a:cubicBezTo>
                    <a:pt x="13342" y="20536"/>
                    <a:pt x="13234" y="20520"/>
                    <a:pt x="13119" y="20516"/>
                  </a:cubicBezTo>
                  <a:lnTo>
                    <a:pt x="13108" y="20516"/>
                  </a:lnTo>
                  <a:cubicBezTo>
                    <a:pt x="13076" y="20456"/>
                    <a:pt x="13030" y="20439"/>
                    <a:pt x="12977" y="20439"/>
                  </a:cubicBezTo>
                  <a:cubicBezTo>
                    <a:pt x="12953" y="20439"/>
                    <a:pt x="12927" y="20442"/>
                    <a:pt x="12900" y="20447"/>
                  </a:cubicBezTo>
                  <a:lnTo>
                    <a:pt x="12708" y="20420"/>
                  </a:lnTo>
                  <a:cubicBezTo>
                    <a:pt x="12412" y="20270"/>
                    <a:pt x="12055" y="20236"/>
                    <a:pt x="11782" y="20024"/>
                  </a:cubicBezTo>
                  <a:cubicBezTo>
                    <a:pt x="11736" y="19991"/>
                    <a:pt x="11690" y="19979"/>
                    <a:pt x="11644" y="19979"/>
                  </a:cubicBezTo>
                  <a:cubicBezTo>
                    <a:pt x="11590" y="19979"/>
                    <a:pt x="11534" y="19996"/>
                    <a:pt x="11478" y="20017"/>
                  </a:cubicBezTo>
                  <a:cubicBezTo>
                    <a:pt x="11490" y="20305"/>
                    <a:pt x="11743" y="20328"/>
                    <a:pt x="11928" y="20405"/>
                  </a:cubicBezTo>
                  <a:cubicBezTo>
                    <a:pt x="12170" y="20505"/>
                    <a:pt x="12427" y="20566"/>
                    <a:pt x="12681" y="20643"/>
                  </a:cubicBezTo>
                  <a:lnTo>
                    <a:pt x="12689" y="20643"/>
                  </a:lnTo>
                  <a:cubicBezTo>
                    <a:pt x="12708" y="20673"/>
                    <a:pt x="12731" y="20685"/>
                    <a:pt x="12754" y="20685"/>
                  </a:cubicBezTo>
                  <a:cubicBezTo>
                    <a:pt x="12777" y="20685"/>
                    <a:pt x="12801" y="20673"/>
                    <a:pt x="12823" y="20655"/>
                  </a:cubicBezTo>
                  <a:lnTo>
                    <a:pt x="12850" y="20655"/>
                  </a:lnTo>
                  <a:cubicBezTo>
                    <a:pt x="12873" y="20708"/>
                    <a:pt x="12931" y="20739"/>
                    <a:pt x="12988" y="20739"/>
                  </a:cubicBezTo>
                  <a:lnTo>
                    <a:pt x="12996" y="20747"/>
                  </a:lnTo>
                  <a:cubicBezTo>
                    <a:pt x="13010" y="20786"/>
                    <a:pt x="13048" y="20809"/>
                    <a:pt x="13090" y="20809"/>
                  </a:cubicBezTo>
                  <a:cubicBezTo>
                    <a:pt x="13093" y="20809"/>
                    <a:pt x="13097" y="20809"/>
                    <a:pt x="13100" y="20808"/>
                  </a:cubicBezTo>
                  <a:cubicBezTo>
                    <a:pt x="13261" y="20845"/>
                    <a:pt x="13425" y="20865"/>
                    <a:pt x="13589" y="20865"/>
                  </a:cubicBezTo>
                  <a:cubicBezTo>
                    <a:pt x="13680" y="20865"/>
                    <a:pt x="13770" y="20859"/>
                    <a:pt x="13861" y="20847"/>
                  </a:cubicBezTo>
                  <a:lnTo>
                    <a:pt x="14003" y="20943"/>
                  </a:lnTo>
                  <a:lnTo>
                    <a:pt x="14099" y="20931"/>
                  </a:lnTo>
                  <a:cubicBezTo>
                    <a:pt x="14149" y="20962"/>
                    <a:pt x="14207" y="20981"/>
                    <a:pt x="14264" y="21000"/>
                  </a:cubicBezTo>
                  <a:cubicBezTo>
                    <a:pt x="14308" y="21010"/>
                    <a:pt x="14353" y="21015"/>
                    <a:pt x="14397" y="21015"/>
                  </a:cubicBezTo>
                  <a:cubicBezTo>
                    <a:pt x="14426" y="21015"/>
                    <a:pt x="14454" y="21013"/>
                    <a:pt x="14483" y="21008"/>
                  </a:cubicBezTo>
                  <a:cubicBezTo>
                    <a:pt x="14529" y="21000"/>
                    <a:pt x="14579" y="20985"/>
                    <a:pt x="14625" y="20970"/>
                  </a:cubicBezTo>
                  <a:cubicBezTo>
                    <a:pt x="14658" y="20982"/>
                    <a:pt x="14694" y="20991"/>
                    <a:pt x="14728" y="20991"/>
                  </a:cubicBezTo>
                  <a:cubicBezTo>
                    <a:pt x="14737" y="20991"/>
                    <a:pt x="14747" y="20991"/>
                    <a:pt x="14756" y="20989"/>
                  </a:cubicBezTo>
                  <a:lnTo>
                    <a:pt x="14756" y="20989"/>
                  </a:lnTo>
                  <a:cubicBezTo>
                    <a:pt x="14745" y="20997"/>
                    <a:pt x="14741" y="21000"/>
                    <a:pt x="14733" y="21004"/>
                  </a:cubicBezTo>
                  <a:cubicBezTo>
                    <a:pt x="14714" y="21024"/>
                    <a:pt x="14702" y="21047"/>
                    <a:pt x="14702" y="21073"/>
                  </a:cubicBezTo>
                  <a:cubicBezTo>
                    <a:pt x="14652" y="21081"/>
                    <a:pt x="14601" y="21087"/>
                    <a:pt x="14548" y="21087"/>
                  </a:cubicBezTo>
                  <a:cubicBezTo>
                    <a:pt x="14520" y="21087"/>
                    <a:pt x="14492" y="21085"/>
                    <a:pt x="14464" y="21081"/>
                  </a:cubicBezTo>
                  <a:cubicBezTo>
                    <a:pt x="14426" y="21081"/>
                    <a:pt x="14379" y="21085"/>
                    <a:pt x="14341" y="21093"/>
                  </a:cubicBezTo>
                  <a:cubicBezTo>
                    <a:pt x="14293" y="21061"/>
                    <a:pt x="14243" y="21049"/>
                    <a:pt x="14193" y="21049"/>
                  </a:cubicBezTo>
                  <a:cubicBezTo>
                    <a:pt x="14099" y="21049"/>
                    <a:pt x="14002" y="21091"/>
                    <a:pt x="13907" y="21123"/>
                  </a:cubicBezTo>
                  <a:lnTo>
                    <a:pt x="13780" y="21131"/>
                  </a:lnTo>
                  <a:cubicBezTo>
                    <a:pt x="13649" y="21116"/>
                    <a:pt x="13523" y="21085"/>
                    <a:pt x="13400" y="21043"/>
                  </a:cubicBezTo>
                  <a:cubicBezTo>
                    <a:pt x="12316" y="20808"/>
                    <a:pt x="11267" y="20443"/>
                    <a:pt x="10268" y="19959"/>
                  </a:cubicBezTo>
                  <a:cubicBezTo>
                    <a:pt x="9914" y="19779"/>
                    <a:pt x="9557" y="19575"/>
                    <a:pt x="9165" y="19479"/>
                  </a:cubicBezTo>
                  <a:cubicBezTo>
                    <a:pt x="9158" y="19478"/>
                    <a:pt x="9152" y="19478"/>
                    <a:pt x="9145" y="19478"/>
                  </a:cubicBezTo>
                  <a:cubicBezTo>
                    <a:pt x="9114" y="19478"/>
                    <a:pt x="9082" y="19485"/>
                    <a:pt x="9054" y="19498"/>
                  </a:cubicBezTo>
                  <a:cubicBezTo>
                    <a:pt x="8934" y="19364"/>
                    <a:pt x="8777" y="19291"/>
                    <a:pt x="8623" y="19206"/>
                  </a:cubicBezTo>
                  <a:cubicBezTo>
                    <a:pt x="7251" y="18445"/>
                    <a:pt x="5976" y="17542"/>
                    <a:pt x="4811" y="16501"/>
                  </a:cubicBezTo>
                  <a:cubicBezTo>
                    <a:pt x="4223" y="15978"/>
                    <a:pt x="3685" y="15394"/>
                    <a:pt x="3213" y="14768"/>
                  </a:cubicBezTo>
                  <a:cubicBezTo>
                    <a:pt x="3071" y="14222"/>
                    <a:pt x="2602" y="13892"/>
                    <a:pt x="2344" y="13427"/>
                  </a:cubicBezTo>
                  <a:cubicBezTo>
                    <a:pt x="2280" y="13362"/>
                    <a:pt x="2209" y="13313"/>
                    <a:pt x="2117" y="13313"/>
                  </a:cubicBezTo>
                  <a:cubicBezTo>
                    <a:pt x="2105" y="13313"/>
                    <a:pt x="2092" y="13313"/>
                    <a:pt x="2079" y="13315"/>
                  </a:cubicBezTo>
                  <a:cubicBezTo>
                    <a:pt x="1829" y="12762"/>
                    <a:pt x="1464" y="12282"/>
                    <a:pt x="1180" y="11751"/>
                  </a:cubicBezTo>
                  <a:cubicBezTo>
                    <a:pt x="1172" y="11644"/>
                    <a:pt x="1130" y="11544"/>
                    <a:pt x="1057" y="11455"/>
                  </a:cubicBezTo>
                  <a:cubicBezTo>
                    <a:pt x="1072" y="11425"/>
                    <a:pt x="1084" y="11386"/>
                    <a:pt x="1092" y="11352"/>
                  </a:cubicBezTo>
                  <a:cubicBezTo>
                    <a:pt x="1142" y="11029"/>
                    <a:pt x="965" y="10760"/>
                    <a:pt x="873" y="10472"/>
                  </a:cubicBezTo>
                  <a:cubicBezTo>
                    <a:pt x="830" y="10368"/>
                    <a:pt x="807" y="10253"/>
                    <a:pt x="807" y="10137"/>
                  </a:cubicBezTo>
                  <a:cubicBezTo>
                    <a:pt x="807" y="10087"/>
                    <a:pt x="807" y="10041"/>
                    <a:pt x="803" y="9995"/>
                  </a:cubicBezTo>
                  <a:cubicBezTo>
                    <a:pt x="803" y="9926"/>
                    <a:pt x="792" y="9853"/>
                    <a:pt x="784" y="9780"/>
                  </a:cubicBezTo>
                  <a:cubicBezTo>
                    <a:pt x="777" y="9734"/>
                    <a:pt x="765" y="9684"/>
                    <a:pt x="753" y="9638"/>
                  </a:cubicBezTo>
                  <a:cubicBezTo>
                    <a:pt x="700" y="9357"/>
                    <a:pt x="719" y="9069"/>
                    <a:pt x="677" y="8792"/>
                  </a:cubicBezTo>
                  <a:cubicBezTo>
                    <a:pt x="619" y="8420"/>
                    <a:pt x="715" y="8016"/>
                    <a:pt x="465" y="7686"/>
                  </a:cubicBezTo>
                  <a:cubicBezTo>
                    <a:pt x="446" y="7678"/>
                    <a:pt x="427" y="7670"/>
                    <a:pt x="411" y="7667"/>
                  </a:cubicBezTo>
                  <a:cubicBezTo>
                    <a:pt x="423" y="7524"/>
                    <a:pt x="431" y="7382"/>
                    <a:pt x="350" y="7263"/>
                  </a:cubicBezTo>
                  <a:cubicBezTo>
                    <a:pt x="354" y="7248"/>
                    <a:pt x="354" y="7236"/>
                    <a:pt x="362" y="7221"/>
                  </a:cubicBezTo>
                  <a:cubicBezTo>
                    <a:pt x="408" y="7029"/>
                    <a:pt x="408" y="6833"/>
                    <a:pt x="438" y="6641"/>
                  </a:cubicBezTo>
                  <a:cubicBezTo>
                    <a:pt x="438" y="6591"/>
                    <a:pt x="427" y="6548"/>
                    <a:pt x="411" y="6506"/>
                  </a:cubicBezTo>
                  <a:cubicBezTo>
                    <a:pt x="738" y="6299"/>
                    <a:pt x="976" y="6007"/>
                    <a:pt x="1195" y="5699"/>
                  </a:cubicBezTo>
                  <a:lnTo>
                    <a:pt x="2310" y="4585"/>
                  </a:lnTo>
                  <a:cubicBezTo>
                    <a:pt x="2437" y="4512"/>
                    <a:pt x="2536" y="4404"/>
                    <a:pt x="2602" y="4281"/>
                  </a:cubicBezTo>
                  <a:lnTo>
                    <a:pt x="2613" y="4270"/>
                  </a:lnTo>
                  <a:cubicBezTo>
                    <a:pt x="2659" y="4266"/>
                    <a:pt x="2698" y="4224"/>
                    <a:pt x="2698" y="4174"/>
                  </a:cubicBezTo>
                  <a:lnTo>
                    <a:pt x="2709" y="4162"/>
                  </a:lnTo>
                  <a:cubicBezTo>
                    <a:pt x="2756" y="4154"/>
                    <a:pt x="2790" y="4116"/>
                    <a:pt x="2794" y="4074"/>
                  </a:cubicBezTo>
                  <a:lnTo>
                    <a:pt x="2809" y="4058"/>
                  </a:lnTo>
                  <a:cubicBezTo>
                    <a:pt x="2852" y="4055"/>
                    <a:pt x="2890" y="4016"/>
                    <a:pt x="2890" y="3974"/>
                  </a:cubicBezTo>
                  <a:lnTo>
                    <a:pt x="2905" y="3958"/>
                  </a:lnTo>
                  <a:cubicBezTo>
                    <a:pt x="2940" y="3939"/>
                    <a:pt x="2975" y="3912"/>
                    <a:pt x="2994" y="3874"/>
                  </a:cubicBezTo>
                  <a:lnTo>
                    <a:pt x="3013" y="3859"/>
                  </a:lnTo>
                  <a:lnTo>
                    <a:pt x="3101" y="3778"/>
                  </a:lnTo>
                  <a:lnTo>
                    <a:pt x="3113" y="3766"/>
                  </a:lnTo>
                  <a:cubicBezTo>
                    <a:pt x="3159" y="3766"/>
                    <a:pt x="3197" y="3728"/>
                    <a:pt x="3197" y="3682"/>
                  </a:cubicBezTo>
                  <a:lnTo>
                    <a:pt x="3197" y="3674"/>
                  </a:lnTo>
                  <a:cubicBezTo>
                    <a:pt x="3224" y="3666"/>
                    <a:pt x="3244" y="3636"/>
                    <a:pt x="3244" y="3609"/>
                  </a:cubicBezTo>
                  <a:cubicBezTo>
                    <a:pt x="3247" y="3609"/>
                    <a:pt x="3251" y="3605"/>
                    <a:pt x="3251" y="3605"/>
                  </a:cubicBezTo>
                  <a:cubicBezTo>
                    <a:pt x="3247" y="3597"/>
                    <a:pt x="3247" y="3590"/>
                    <a:pt x="3247" y="3586"/>
                  </a:cubicBezTo>
                  <a:cubicBezTo>
                    <a:pt x="3536" y="3570"/>
                    <a:pt x="3674" y="3344"/>
                    <a:pt x="3808" y="3144"/>
                  </a:cubicBezTo>
                  <a:cubicBezTo>
                    <a:pt x="4024" y="2825"/>
                    <a:pt x="4266" y="2521"/>
                    <a:pt x="4531" y="2245"/>
                  </a:cubicBezTo>
                  <a:cubicBezTo>
                    <a:pt x="4907" y="1845"/>
                    <a:pt x="5246" y="1399"/>
                    <a:pt x="5749" y="980"/>
                  </a:cubicBezTo>
                  <a:close/>
                  <a:moveTo>
                    <a:pt x="5950" y="0"/>
                  </a:moveTo>
                  <a:cubicBezTo>
                    <a:pt x="5890" y="0"/>
                    <a:pt x="5829" y="26"/>
                    <a:pt x="5768" y="81"/>
                  </a:cubicBezTo>
                  <a:cubicBezTo>
                    <a:pt x="5653" y="193"/>
                    <a:pt x="5676" y="369"/>
                    <a:pt x="5572" y="485"/>
                  </a:cubicBezTo>
                  <a:cubicBezTo>
                    <a:pt x="5365" y="907"/>
                    <a:pt x="4961" y="1153"/>
                    <a:pt x="4650" y="1484"/>
                  </a:cubicBezTo>
                  <a:cubicBezTo>
                    <a:pt x="4558" y="1572"/>
                    <a:pt x="4504" y="1684"/>
                    <a:pt x="4446" y="1787"/>
                  </a:cubicBezTo>
                  <a:cubicBezTo>
                    <a:pt x="4400" y="1807"/>
                    <a:pt x="4366" y="1849"/>
                    <a:pt x="4358" y="1899"/>
                  </a:cubicBezTo>
                  <a:cubicBezTo>
                    <a:pt x="4304" y="1906"/>
                    <a:pt x="4262" y="1945"/>
                    <a:pt x="4250" y="1999"/>
                  </a:cubicBezTo>
                  <a:cubicBezTo>
                    <a:pt x="4177" y="2060"/>
                    <a:pt x="4112" y="2129"/>
                    <a:pt x="4050" y="2202"/>
                  </a:cubicBezTo>
                  <a:lnTo>
                    <a:pt x="4054" y="2195"/>
                  </a:lnTo>
                  <a:lnTo>
                    <a:pt x="4054" y="2195"/>
                  </a:lnTo>
                  <a:cubicBezTo>
                    <a:pt x="3866" y="2356"/>
                    <a:pt x="3689" y="2521"/>
                    <a:pt x="3593" y="2760"/>
                  </a:cubicBezTo>
                  <a:cubicBezTo>
                    <a:pt x="3588" y="2757"/>
                    <a:pt x="3583" y="2755"/>
                    <a:pt x="3578" y="2755"/>
                  </a:cubicBezTo>
                  <a:cubicBezTo>
                    <a:pt x="3564" y="2755"/>
                    <a:pt x="3550" y="2767"/>
                    <a:pt x="3536" y="2790"/>
                  </a:cubicBezTo>
                  <a:lnTo>
                    <a:pt x="3532" y="2798"/>
                  </a:lnTo>
                  <a:cubicBezTo>
                    <a:pt x="3501" y="2825"/>
                    <a:pt x="3466" y="2848"/>
                    <a:pt x="3428" y="2875"/>
                  </a:cubicBezTo>
                  <a:cubicBezTo>
                    <a:pt x="3422" y="2894"/>
                    <a:pt x="3405" y="2908"/>
                    <a:pt x="3382" y="2908"/>
                  </a:cubicBezTo>
                  <a:cubicBezTo>
                    <a:pt x="3377" y="2908"/>
                    <a:pt x="3372" y="2907"/>
                    <a:pt x="3366" y="2906"/>
                  </a:cubicBezTo>
                  <a:cubicBezTo>
                    <a:pt x="3305" y="2913"/>
                    <a:pt x="3251" y="2956"/>
                    <a:pt x="3244" y="3017"/>
                  </a:cubicBezTo>
                  <a:cubicBezTo>
                    <a:pt x="3159" y="3055"/>
                    <a:pt x="3174" y="3148"/>
                    <a:pt x="3140" y="3213"/>
                  </a:cubicBezTo>
                  <a:cubicBezTo>
                    <a:pt x="3109" y="3228"/>
                    <a:pt x="3078" y="3259"/>
                    <a:pt x="3063" y="3290"/>
                  </a:cubicBezTo>
                  <a:cubicBezTo>
                    <a:pt x="3024" y="3382"/>
                    <a:pt x="2963" y="3474"/>
                    <a:pt x="2994" y="3586"/>
                  </a:cubicBezTo>
                  <a:cubicBezTo>
                    <a:pt x="2998" y="3593"/>
                    <a:pt x="3005" y="3605"/>
                    <a:pt x="3013" y="3609"/>
                  </a:cubicBezTo>
                  <a:cubicBezTo>
                    <a:pt x="2959" y="3624"/>
                    <a:pt x="2909" y="3655"/>
                    <a:pt x="2871" y="3701"/>
                  </a:cubicBezTo>
                  <a:cubicBezTo>
                    <a:pt x="2867" y="3701"/>
                    <a:pt x="2867" y="3705"/>
                    <a:pt x="2867" y="3709"/>
                  </a:cubicBezTo>
                  <a:lnTo>
                    <a:pt x="2813" y="3701"/>
                  </a:lnTo>
                  <a:cubicBezTo>
                    <a:pt x="2803" y="3718"/>
                    <a:pt x="2781" y="3729"/>
                    <a:pt x="2758" y="3729"/>
                  </a:cubicBezTo>
                  <a:cubicBezTo>
                    <a:pt x="2755" y="3729"/>
                    <a:pt x="2751" y="3728"/>
                    <a:pt x="2748" y="3728"/>
                  </a:cubicBezTo>
                  <a:cubicBezTo>
                    <a:pt x="2736" y="3782"/>
                    <a:pt x="2725" y="3839"/>
                    <a:pt x="2709" y="3893"/>
                  </a:cubicBezTo>
                  <a:cubicBezTo>
                    <a:pt x="2705" y="3893"/>
                    <a:pt x="2701" y="3892"/>
                    <a:pt x="2698" y="3892"/>
                  </a:cubicBezTo>
                  <a:cubicBezTo>
                    <a:pt x="2650" y="3892"/>
                    <a:pt x="2613" y="3935"/>
                    <a:pt x="2609" y="3981"/>
                  </a:cubicBezTo>
                  <a:lnTo>
                    <a:pt x="2609" y="3989"/>
                  </a:lnTo>
                  <a:lnTo>
                    <a:pt x="2602" y="3989"/>
                  </a:lnTo>
                  <a:lnTo>
                    <a:pt x="2437" y="4016"/>
                  </a:lnTo>
                  <a:cubicBezTo>
                    <a:pt x="2444" y="4058"/>
                    <a:pt x="2460" y="4097"/>
                    <a:pt x="2513" y="4104"/>
                  </a:cubicBezTo>
                  <a:cubicBezTo>
                    <a:pt x="2494" y="4116"/>
                    <a:pt x="2487" y="4147"/>
                    <a:pt x="2494" y="4170"/>
                  </a:cubicBezTo>
                  <a:cubicBezTo>
                    <a:pt x="2483" y="4169"/>
                    <a:pt x="2473" y="4168"/>
                    <a:pt x="2463" y="4168"/>
                  </a:cubicBezTo>
                  <a:cubicBezTo>
                    <a:pt x="2228" y="4168"/>
                    <a:pt x="2217" y="4457"/>
                    <a:pt x="2025" y="4519"/>
                  </a:cubicBezTo>
                  <a:cubicBezTo>
                    <a:pt x="2033" y="4550"/>
                    <a:pt x="2033" y="4577"/>
                    <a:pt x="2025" y="4608"/>
                  </a:cubicBezTo>
                  <a:cubicBezTo>
                    <a:pt x="1925" y="4681"/>
                    <a:pt x="1849" y="4796"/>
                    <a:pt x="1718" y="4823"/>
                  </a:cubicBezTo>
                  <a:cubicBezTo>
                    <a:pt x="1591" y="4961"/>
                    <a:pt x="1522" y="5165"/>
                    <a:pt x="1322" y="5227"/>
                  </a:cubicBezTo>
                  <a:cubicBezTo>
                    <a:pt x="1303" y="5303"/>
                    <a:pt x="1272" y="5373"/>
                    <a:pt x="1195" y="5403"/>
                  </a:cubicBezTo>
                  <a:cubicBezTo>
                    <a:pt x="1192" y="5461"/>
                    <a:pt x="1172" y="5511"/>
                    <a:pt x="1103" y="5515"/>
                  </a:cubicBezTo>
                  <a:cubicBezTo>
                    <a:pt x="1099" y="5545"/>
                    <a:pt x="1095" y="5569"/>
                    <a:pt x="1092" y="5595"/>
                  </a:cubicBezTo>
                  <a:cubicBezTo>
                    <a:pt x="1083" y="5594"/>
                    <a:pt x="1074" y="5594"/>
                    <a:pt x="1066" y="5594"/>
                  </a:cubicBezTo>
                  <a:cubicBezTo>
                    <a:pt x="1040" y="5594"/>
                    <a:pt x="1016" y="5598"/>
                    <a:pt x="996" y="5607"/>
                  </a:cubicBezTo>
                  <a:cubicBezTo>
                    <a:pt x="903" y="5780"/>
                    <a:pt x="803" y="5949"/>
                    <a:pt x="615" y="6033"/>
                  </a:cubicBezTo>
                  <a:cubicBezTo>
                    <a:pt x="611" y="6087"/>
                    <a:pt x="573" y="6130"/>
                    <a:pt x="519" y="6141"/>
                  </a:cubicBezTo>
                  <a:cubicBezTo>
                    <a:pt x="508" y="6341"/>
                    <a:pt x="308" y="6352"/>
                    <a:pt x="192" y="6456"/>
                  </a:cubicBezTo>
                  <a:cubicBezTo>
                    <a:pt x="154" y="6472"/>
                    <a:pt x="119" y="6491"/>
                    <a:pt x="85" y="6518"/>
                  </a:cubicBezTo>
                  <a:lnTo>
                    <a:pt x="85" y="6525"/>
                  </a:lnTo>
                  <a:cubicBezTo>
                    <a:pt x="0" y="6794"/>
                    <a:pt x="16" y="7056"/>
                    <a:pt x="77" y="7325"/>
                  </a:cubicBezTo>
                  <a:cubicBezTo>
                    <a:pt x="100" y="7448"/>
                    <a:pt x="139" y="7567"/>
                    <a:pt x="96" y="7690"/>
                  </a:cubicBezTo>
                  <a:cubicBezTo>
                    <a:pt x="96" y="7739"/>
                    <a:pt x="112" y="7762"/>
                    <a:pt x="141" y="7762"/>
                  </a:cubicBezTo>
                  <a:cubicBezTo>
                    <a:pt x="150" y="7762"/>
                    <a:pt x="161" y="7760"/>
                    <a:pt x="173" y="7755"/>
                  </a:cubicBezTo>
                  <a:lnTo>
                    <a:pt x="173" y="7755"/>
                  </a:lnTo>
                  <a:cubicBezTo>
                    <a:pt x="169" y="7766"/>
                    <a:pt x="169" y="7786"/>
                    <a:pt x="173" y="7801"/>
                  </a:cubicBezTo>
                  <a:cubicBezTo>
                    <a:pt x="162" y="7813"/>
                    <a:pt x="158" y="7820"/>
                    <a:pt x="154" y="7836"/>
                  </a:cubicBezTo>
                  <a:cubicBezTo>
                    <a:pt x="135" y="7936"/>
                    <a:pt x="119" y="8035"/>
                    <a:pt x="173" y="8132"/>
                  </a:cubicBezTo>
                  <a:cubicBezTo>
                    <a:pt x="177" y="8166"/>
                    <a:pt x="181" y="8201"/>
                    <a:pt x="192" y="8235"/>
                  </a:cubicBezTo>
                  <a:cubicBezTo>
                    <a:pt x="327" y="8493"/>
                    <a:pt x="162" y="8785"/>
                    <a:pt x="289" y="9046"/>
                  </a:cubicBezTo>
                  <a:cubicBezTo>
                    <a:pt x="312" y="9061"/>
                    <a:pt x="323" y="9092"/>
                    <a:pt x="304" y="9119"/>
                  </a:cubicBezTo>
                  <a:lnTo>
                    <a:pt x="296" y="9123"/>
                  </a:lnTo>
                  <a:cubicBezTo>
                    <a:pt x="369" y="9246"/>
                    <a:pt x="342" y="9373"/>
                    <a:pt x="304" y="9492"/>
                  </a:cubicBezTo>
                  <a:lnTo>
                    <a:pt x="304" y="9503"/>
                  </a:lnTo>
                  <a:cubicBezTo>
                    <a:pt x="400" y="9707"/>
                    <a:pt x="285" y="9949"/>
                    <a:pt x="388" y="10157"/>
                  </a:cubicBezTo>
                  <a:cubicBezTo>
                    <a:pt x="411" y="10168"/>
                    <a:pt x="423" y="10203"/>
                    <a:pt x="404" y="10226"/>
                  </a:cubicBezTo>
                  <a:lnTo>
                    <a:pt x="404" y="10233"/>
                  </a:lnTo>
                  <a:cubicBezTo>
                    <a:pt x="442" y="10303"/>
                    <a:pt x="438" y="10391"/>
                    <a:pt x="485" y="10456"/>
                  </a:cubicBezTo>
                  <a:lnTo>
                    <a:pt x="515" y="10476"/>
                  </a:lnTo>
                  <a:lnTo>
                    <a:pt x="508" y="10510"/>
                  </a:lnTo>
                  <a:cubicBezTo>
                    <a:pt x="558" y="10622"/>
                    <a:pt x="527" y="10752"/>
                    <a:pt x="581" y="10860"/>
                  </a:cubicBezTo>
                  <a:cubicBezTo>
                    <a:pt x="584" y="10894"/>
                    <a:pt x="596" y="10925"/>
                    <a:pt x="600" y="10956"/>
                  </a:cubicBezTo>
                  <a:cubicBezTo>
                    <a:pt x="654" y="11021"/>
                    <a:pt x="642" y="11102"/>
                    <a:pt x="661" y="11175"/>
                  </a:cubicBezTo>
                  <a:cubicBezTo>
                    <a:pt x="680" y="11213"/>
                    <a:pt x="696" y="11256"/>
                    <a:pt x="715" y="11298"/>
                  </a:cubicBezTo>
                  <a:lnTo>
                    <a:pt x="715" y="11355"/>
                  </a:lnTo>
                  <a:lnTo>
                    <a:pt x="746" y="11367"/>
                  </a:lnTo>
                  <a:cubicBezTo>
                    <a:pt x="757" y="11394"/>
                    <a:pt x="773" y="11417"/>
                    <a:pt x="788" y="11448"/>
                  </a:cubicBezTo>
                  <a:cubicBezTo>
                    <a:pt x="788" y="11452"/>
                    <a:pt x="792" y="11452"/>
                    <a:pt x="792" y="11455"/>
                  </a:cubicBezTo>
                  <a:cubicBezTo>
                    <a:pt x="792" y="11494"/>
                    <a:pt x="792" y="11540"/>
                    <a:pt x="796" y="11578"/>
                  </a:cubicBezTo>
                  <a:lnTo>
                    <a:pt x="842" y="11590"/>
                  </a:lnTo>
                  <a:lnTo>
                    <a:pt x="884" y="11590"/>
                  </a:lnTo>
                  <a:lnTo>
                    <a:pt x="884" y="11586"/>
                  </a:lnTo>
                  <a:lnTo>
                    <a:pt x="888" y="11590"/>
                  </a:lnTo>
                  <a:lnTo>
                    <a:pt x="884" y="11598"/>
                  </a:lnTo>
                  <a:cubicBezTo>
                    <a:pt x="969" y="11744"/>
                    <a:pt x="976" y="11917"/>
                    <a:pt x="999" y="12086"/>
                  </a:cubicBezTo>
                  <a:cubicBezTo>
                    <a:pt x="1022" y="12101"/>
                    <a:pt x="1053" y="12109"/>
                    <a:pt x="1080" y="12120"/>
                  </a:cubicBezTo>
                  <a:cubicBezTo>
                    <a:pt x="1092" y="12174"/>
                    <a:pt x="1103" y="12220"/>
                    <a:pt x="1119" y="12274"/>
                  </a:cubicBezTo>
                  <a:cubicBezTo>
                    <a:pt x="1188" y="12316"/>
                    <a:pt x="1226" y="12393"/>
                    <a:pt x="1218" y="12474"/>
                  </a:cubicBezTo>
                  <a:cubicBezTo>
                    <a:pt x="1372" y="12647"/>
                    <a:pt x="1495" y="12839"/>
                    <a:pt x="1534" y="13069"/>
                  </a:cubicBezTo>
                  <a:cubicBezTo>
                    <a:pt x="1676" y="13119"/>
                    <a:pt x="1687" y="13258"/>
                    <a:pt x="1733" y="13369"/>
                  </a:cubicBezTo>
                  <a:lnTo>
                    <a:pt x="1999" y="13511"/>
                  </a:lnTo>
                  <a:lnTo>
                    <a:pt x="2037" y="13673"/>
                  </a:lnTo>
                  <a:cubicBezTo>
                    <a:pt x="2156" y="13796"/>
                    <a:pt x="2302" y="13903"/>
                    <a:pt x="2314" y="14095"/>
                  </a:cubicBezTo>
                  <a:cubicBezTo>
                    <a:pt x="2440" y="14299"/>
                    <a:pt x="2633" y="14464"/>
                    <a:pt x="2729" y="14691"/>
                  </a:cubicBezTo>
                  <a:cubicBezTo>
                    <a:pt x="3055" y="15041"/>
                    <a:pt x="3382" y="15390"/>
                    <a:pt x="3639" y="15798"/>
                  </a:cubicBezTo>
                  <a:cubicBezTo>
                    <a:pt x="3747" y="15894"/>
                    <a:pt x="3881" y="15963"/>
                    <a:pt x="3943" y="16097"/>
                  </a:cubicBezTo>
                  <a:cubicBezTo>
                    <a:pt x="4108" y="16143"/>
                    <a:pt x="4177" y="16274"/>
                    <a:pt x="4231" y="16412"/>
                  </a:cubicBezTo>
                  <a:cubicBezTo>
                    <a:pt x="4323" y="16451"/>
                    <a:pt x="4408" y="16501"/>
                    <a:pt x="4454" y="16597"/>
                  </a:cubicBezTo>
                  <a:cubicBezTo>
                    <a:pt x="4504" y="16601"/>
                    <a:pt x="4550" y="16635"/>
                    <a:pt x="4558" y="16689"/>
                  </a:cubicBezTo>
                  <a:cubicBezTo>
                    <a:pt x="4784" y="16758"/>
                    <a:pt x="4919" y="16931"/>
                    <a:pt x="5042" y="17116"/>
                  </a:cubicBezTo>
                  <a:cubicBezTo>
                    <a:pt x="5184" y="17173"/>
                    <a:pt x="5261" y="17296"/>
                    <a:pt x="5361" y="17404"/>
                  </a:cubicBezTo>
                  <a:cubicBezTo>
                    <a:pt x="5557" y="17504"/>
                    <a:pt x="5749" y="17611"/>
                    <a:pt x="5864" y="17811"/>
                  </a:cubicBezTo>
                  <a:cubicBezTo>
                    <a:pt x="6052" y="17850"/>
                    <a:pt x="6168" y="17969"/>
                    <a:pt x="6252" y="18130"/>
                  </a:cubicBezTo>
                  <a:cubicBezTo>
                    <a:pt x="6575" y="18334"/>
                    <a:pt x="6898" y="18553"/>
                    <a:pt x="7171" y="18826"/>
                  </a:cubicBezTo>
                  <a:cubicBezTo>
                    <a:pt x="7183" y="18823"/>
                    <a:pt x="7195" y="18821"/>
                    <a:pt x="7208" y="18821"/>
                  </a:cubicBezTo>
                  <a:cubicBezTo>
                    <a:pt x="7277" y="18821"/>
                    <a:pt x="7344" y="18865"/>
                    <a:pt x="7367" y="18937"/>
                  </a:cubicBezTo>
                  <a:cubicBezTo>
                    <a:pt x="7374" y="18935"/>
                    <a:pt x="7381" y="18935"/>
                    <a:pt x="7387" y="18935"/>
                  </a:cubicBezTo>
                  <a:cubicBezTo>
                    <a:pt x="7433" y="18935"/>
                    <a:pt x="7471" y="18967"/>
                    <a:pt x="7478" y="19014"/>
                  </a:cubicBezTo>
                  <a:lnTo>
                    <a:pt x="7478" y="19022"/>
                  </a:lnTo>
                  <a:cubicBezTo>
                    <a:pt x="7616" y="19037"/>
                    <a:pt x="7732" y="19079"/>
                    <a:pt x="7778" y="19229"/>
                  </a:cubicBezTo>
                  <a:lnTo>
                    <a:pt x="7824" y="19229"/>
                  </a:lnTo>
                  <a:lnTo>
                    <a:pt x="7874" y="19244"/>
                  </a:lnTo>
                  <a:cubicBezTo>
                    <a:pt x="7874" y="19271"/>
                    <a:pt x="7874" y="19306"/>
                    <a:pt x="7882" y="19333"/>
                  </a:cubicBezTo>
                  <a:cubicBezTo>
                    <a:pt x="8066" y="19410"/>
                    <a:pt x="8262" y="19463"/>
                    <a:pt x="8385" y="19632"/>
                  </a:cubicBezTo>
                  <a:cubicBezTo>
                    <a:pt x="8489" y="19656"/>
                    <a:pt x="8608" y="19636"/>
                    <a:pt x="8685" y="19744"/>
                  </a:cubicBezTo>
                  <a:cubicBezTo>
                    <a:pt x="8738" y="19744"/>
                    <a:pt x="8781" y="19775"/>
                    <a:pt x="8800" y="19825"/>
                  </a:cubicBezTo>
                  <a:lnTo>
                    <a:pt x="8958" y="19763"/>
                  </a:lnTo>
                  <a:cubicBezTo>
                    <a:pt x="9007" y="19863"/>
                    <a:pt x="9104" y="19898"/>
                    <a:pt x="9200" y="19928"/>
                  </a:cubicBezTo>
                  <a:lnTo>
                    <a:pt x="9200" y="19936"/>
                  </a:lnTo>
                  <a:cubicBezTo>
                    <a:pt x="9207" y="19986"/>
                    <a:pt x="9250" y="20024"/>
                    <a:pt x="9300" y="20032"/>
                  </a:cubicBezTo>
                  <a:lnTo>
                    <a:pt x="9296" y="20024"/>
                  </a:lnTo>
                  <a:lnTo>
                    <a:pt x="9296" y="20024"/>
                  </a:lnTo>
                  <a:cubicBezTo>
                    <a:pt x="9376" y="20094"/>
                    <a:pt x="9499" y="20063"/>
                    <a:pt x="9584" y="20147"/>
                  </a:cubicBezTo>
                  <a:lnTo>
                    <a:pt x="9588" y="20151"/>
                  </a:lnTo>
                  <a:cubicBezTo>
                    <a:pt x="9711" y="20309"/>
                    <a:pt x="9918" y="20274"/>
                    <a:pt x="10072" y="20359"/>
                  </a:cubicBezTo>
                  <a:lnTo>
                    <a:pt x="10091" y="20366"/>
                  </a:lnTo>
                  <a:cubicBezTo>
                    <a:pt x="10122" y="20401"/>
                    <a:pt x="10164" y="20428"/>
                    <a:pt x="10206" y="20436"/>
                  </a:cubicBezTo>
                  <a:cubicBezTo>
                    <a:pt x="10229" y="20532"/>
                    <a:pt x="10337" y="20501"/>
                    <a:pt x="10391" y="20551"/>
                  </a:cubicBezTo>
                  <a:lnTo>
                    <a:pt x="10395" y="20551"/>
                  </a:lnTo>
                  <a:cubicBezTo>
                    <a:pt x="10448" y="20620"/>
                    <a:pt x="10533" y="20612"/>
                    <a:pt x="10606" y="20632"/>
                  </a:cubicBezTo>
                  <a:lnTo>
                    <a:pt x="10610" y="20632"/>
                  </a:lnTo>
                  <a:cubicBezTo>
                    <a:pt x="10641" y="20731"/>
                    <a:pt x="10737" y="20705"/>
                    <a:pt x="10802" y="20731"/>
                  </a:cubicBezTo>
                  <a:lnTo>
                    <a:pt x="10814" y="20735"/>
                  </a:lnTo>
                  <a:cubicBezTo>
                    <a:pt x="10863" y="20866"/>
                    <a:pt x="11017" y="20762"/>
                    <a:pt x="11090" y="20858"/>
                  </a:cubicBezTo>
                  <a:lnTo>
                    <a:pt x="11102" y="20862"/>
                  </a:lnTo>
                  <a:cubicBezTo>
                    <a:pt x="11159" y="20920"/>
                    <a:pt x="11240" y="20904"/>
                    <a:pt x="11305" y="20943"/>
                  </a:cubicBezTo>
                  <a:lnTo>
                    <a:pt x="11313" y="20943"/>
                  </a:lnTo>
                  <a:cubicBezTo>
                    <a:pt x="11378" y="21058"/>
                    <a:pt x="11524" y="20974"/>
                    <a:pt x="11609" y="21050"/>
                  </a:cubicBezTo>
                  <a:lnTo>
                    <a:pt x="11613" y="21050"/>
                  </a:lnTo>
                  <a:cubicBezTo>
                    <a:pt x="11657" y="21106"/>
                    <a:pt x="11714" y="21116"/>
                    <a:pt x="11772" y="21116"/>
                  </a:cubicBezTo>
                  <a:cubicBezTo>
                    <a:pt x="11807" y="21116"/>
                    <a:pt x="11842" y="21113"/>
                    <a:pt x="11876" y="21113"/>
                  </a:cubicBezTo>
                  <a:cubicBezTo>
                    <a:pt x="11924" y="21113"/>
                    <a:pt x="11970" y="21120"/>
                    <a:pt x="12009" y="21154"/>
                  </a:cubicBezTo>
                  <a:lnTo>
                    <a:pt x="12012" y="21154"/>
                  </a:lnTo>
                  <a:cubicBezTo>
                    <a:pt x="12085" y="21254"/>
                    <a:pt x="12224" y="21170"/>
                    <a:pt x="12304" y="21254"/>
                  </a:cubicBezTo>
                  <a:lnTo>
                    <a:pt x="12316" y="21262"/>
                  </a:lnTo>
                  <a:cubicBezTo>
                    <a:pt x="12412" y="21346"/>
                    <a:pt x="12543" y="21289"/>
                    <a:pt x="12646" y="21350"/>
                  </a:cubicBezTo>
                  <a:lnTo>
                    <a:pt x="12685" y="21339"/>
                  </a:lnTo>
                  <a:lnTo>
                    <a:pt x="12716" y="21362"/>
                  </a:lnTo>
                  <a:cubicBezTo>
                    <a:pt x="12779" y="21408"/>
                    <a:pt x="12849" y="21418"/>
                    <a:pt x="12921" y="21418"/>
                  </a:cubicBezTo>
                  <a:cubicBezTo>
                    <a:pt x="12984" y="21418"/>
                    <a:pt x="13049" y="21410"/>
                    <a:pt x="13113" y="21410"/>
                  </a:cubicBezTo>
                  <a:cubicBezTo>
                    <a:pt x="13183" y="21410"/>
                    <a:pt x="13251" y="21420"/>
                    <a:pt x="13315" y="21462"/>
                  </a:cubicBezTo>
                  <a:lnTo>
                    <a:pt x="13330" y="21465"/>
                  </a:lnTo>
                  <a:cubicBezTo>
                    <a:pt x="13403" y="21511"/>
                    <a:pt x="13480" y="21521"/>
                    <a:pt x="13558" y="21521"/>
                  </a:cubicBezTo>
                  <a:cubicBezTo>
                    <a:pt x="13623" y="21521"/>
                    <a:pt x="13690" y="21514"/>
                    <a:pt x="13755" y="21514"/>
                  </a:cubicBezTo>
                  <a:cubicBezTo>
                    <a:pt x="13823" y="21514"/>
                    <a:pt x="13890" y="21522"/>
                    <a:pt x="13953" y="21554"/>
                  </a:cubicBezTo>
                  <a:lnTo>
                    <a:pt x="13984" y="21535"/>
                  </a:lnTo>
                  <a:lnTo>
                    <a:pt x="14011" y="21554"/>
                  </a:lnTo>
                  <a:cubicBezTo>
                    <a:pt x="14107" y="21477"/>
                    <a:pt x="14253" y="21558"/>
                    <a:pt x="14337" y="21458"/>
                  </a:cubicBezTo>
                  <a:lnTo>
                    <a:pt x="14629" y="21458"/>
                  </a:lnTo>
                  <a:cubicBezTo>
                    <a:pt x="14779" y="21331"/>
                    <a:pt x="15002" y="21408"/>
                    <a:pt x="15140" y="21269"/>
                  </a:cubicBezTo>
                  <a:cubicBezTo>
                    <a:pt x="15165" y="21274"/>
                    <a:pt x="15189" y="21277"/>
                    <a:pt x="15214" y="21277"/>
                  </a:cubicBezTo>
                  <a:cubicBezTo>
                    <a:pt x="15302" y="21277"/>
                    <a:pt x="15388" y="21245"/>
                    <a:pt x="15452" y="21185"/>
                  </a:cubicBezTo>
                  <a:lnTo>
                    <a:pt x="16040" y="21146"/>
                  </a:lnTo>
                  <a:cubicBezTo>
                    <a:pt x="16136" y="21054"/>
                    <a:pt x="16293" y="21077"/>
                    <a:pt x="16374" y="20966"/>
                  </a:cubicBezTo>
                  <a:lnTo>
                    <a:pt x="16412" y="20974"/>
                  </a:lnTo>
                  <a:lnTo>
                    <a:pt x="16447" y="20947"/>
                  </a:lnTo>
                  <a:cubicBezTo>
                    <a:pt x="16466" y="20954"/>
                    <a:pt x="16485" y="20957"/>
                    <a:pt x="16505" y="20957"/>
                  </a:cubicBezTo>
                  <a:cubicBezTo>
                    <a:pt x="16568" y="20957"/>
                    <a:pt x="16629" y="20921"/>
                    <a:pt x="16658" y="20862"/>
                  </a:cubicBezTo>
                  <a:cubicBezTo>
                    <a:pt x="16664" y="20859"/>
                    <a:pt x="16670" y="20858"/>
                    <a:pt x="16675" y="20858"/>
                  </a:cubicBezTo>
                  <a:cubicBezTo>
                    <a:pt x="16716" y="20858"/>
                    <a:pt x="16757" y="20922"/>
                    <a:pt x="16796" y="20922"/>
                  </a:cubicBezTo>
                  <a:cubicBezTo>
                    <a:pt x="16816" y="20922"/>
                    <a:pt x="16835" y="20906"/>
                    <a:pt x="16854" y="20858"/>
                  </a:cubicBezTo>
                  <a:cubicBezTo>
                    <a:pt x="16916" y="20858"/>
                    <a:pt x="16973" y="20820"/>
                    <a:pt x="17000" y="20766"/>
                  </a:cubicBezTo>
                  <a:lnTo>
                    <a:pt x="17008" y="20766"/>
                  </a:lnTo>
                  <a:lnTo>
                    <a:pt x="17142" y="20751"/>
                  </a:lnTo>
                  <a:cubicBezTo>
                    <a:pt x="17154" y="20697"/>
                    <a:pt x="17196" y="20658"/>
                    <a:pt x="17250" y="20655"/>
                  </a:cubicBezTo>
                  <a:cubicBezTo>
                    <a:pt x="17258" y="20601"/>
                    <a:pt x="17300" y="20562"/>
                    <a:pt x="17354" y="20555"/>
                  </a:cubicBezTo>
                  <a:lnTo>
                    <a:pt x="17469" y="20401"/>
                  </a:lnTo>
                  <a:cubicBezTo>
                    <a:pt x="17522" y="20423"/>
                    <a:pt x="17573" y="20432"/>
                    <a:pt x="17623" y="20432"/>
                  </a:cubicBezTo>
                  <a:cubicBezTo>
                    <a:pt x="17736" y="20432"/>
                    <a:pt x="17844" y="20386"/>
                    <a:pt x="17953" y="20343"/>
                  </a:cubicBezTo>
                  <a:cubicBezTo>
                    <a:pt x="18011" y="20236"/>
                    <a:pt x="18153" y="20197"/>
                    <a:pt x="18176" y="20071"/>
                  </a:cubicBezTo>
                  <a:lnTo>
                    <a:pt x="18337" y="20032"/>
                  </a:lnTo>
                  <a:cubicBezTo>
                    <a:pt x="18337" y="20005"/>
                    <a:pt x="18334" y="19982"/>
                    <a:pt x="18334" y="19959"/>
                  </a:cubicBezTo>
                  <a:lnTo>
                    <a:pt x="18480" y="19813"/>
                  </a:lnTo>
                  <a:cubicBezTo>
                    <a:pt x="18499" y="19821"/>
                    <a:pt x="18522" y="19825"/>
                    <a:pt x="18541" y="19828"/>
                  </a:cubicBezTo>
                  <a:cubicBezTo>
                    <a:pt x="18537" y="19805"/>
                    <a:pt x="18537" y="19786"/>
                    <a:pt x="18530" y="19763"/>
                  </a:cubicBezTo>
                  <a:cubicBezTo>
                    <a:pt x="18791" y="19640"/>
                    <a:pt x="18960" y="19425"/>
                    <a:pt x="19164" y="19237"/>
                  </a:cubicBezTo>
                  <a:cubicBezTo>
                    <a:pt x="19164" y="19102"/>
                    <a:pt x="19252" y="19052"/>
                    <a:pt x="19371" y="19037"/>
                  </a:cubicBezTo>
                  <a:cubicBezTo>
                    <a:pt x="19375" y="19006"/>
                    <a:pt x="19375" y="18975"/>
                    <a:pt x="19371" y="18945"/>
                  </a:cubicBezTo>
                  <a:cubicBezTo>
                    <a:pt x="19394" y="18929"/>
                    <a:pt x="19425" y="18922"/>
                    <a:pt x="19448" y="18918"/>
                  </a:cubicBezTo>
                  <a:cubicBezTo>
                    <a:pt x="19467" y="18802"/>
                    <a:pt x="19548" y="18745"/>
                    <a:pt x="19652" y="18710"/>
                  </a:cubicBezTo>
                  <a:cubicBezTo>
                    <a:pt x="19728" y="18653"/>
                    <a:pt x="19798" y="18591"/>
                    <a:pt x="19867" y="18526"/>
                  </a:cubicBezTo>
                  <a:cubicBezTo>
                    <a:pt x="19874" y="18468"/>
                    <a:pt x="19901" y="18426"/>
                    <a:pt x="19963" y="18422"/>
                  </a:cubicBezTo>
                  <a:cubicBezTo>
                    <a:pt x="19978" y="18372"/>
                    <a:pt x="20017" y="18334"/>
                    <a:pt x="20067" y="18326"/>
                  </a:cubicBezTo>
                  <a:cubicBezTo>
                    <a:pt x="20086" y="18211"/>
                    <a:pt x="20170" y="18157"/>
                    <a:pt x="20266" y="18119"/>
                  </a:cubicBezTo>
                  <a:cubicBezTo>
                    <a:pt x="20266" y="18065"/>
                    <a:pt x="20309" y="18019"/>
                    <a:pt x="20362" y="18015"/>
                  </a:cubicBezTo>
                  <a:cubicBezTo>
                    <a:pt x="20374" y="17961"/>
                    <a:pt x="20424" y="17926"/>
                    <a:pt x="20478" y="17926"/>
                  </a:cubicBezTo>
                  <a:lnTo>
                    <a:pt x="20489" y="17842"/>
                  </a:lnTo>
                  <a:cubicBezTo>
                    <a:pt x="20543" y="17834"/>
                    <a:pt x="20585" y="17796"/>
                    <a:pt x="20593" y="17738"/>
                  </a:cubicBezTo>
                  <a:cubicBezTo>
                    <a:pt x="20643" y="17738"/>
                    <a:pt x="20693" y="17696"/>
                    <a:pt x="20697" y="17642"/>
                  </a:cubicBezTo>
                  <a:cubicBezTo>
                    <a:pt x="20728" y="17642"/>
                    <a:pt x="20754" y="17638"/>
                    <a:pt x="20789" y="17630"/>
                  </a:cubicBezTo>
                  <a:cubicBezTo>
                    <a:pt x="20793" y="17600"/>
                    <a:pt x="20793" y="17573"/>
                    <a:pt x="20804" y="17538"/>
                  </a:cubicBezTo>
                  <a:cubicBezTo>
                    <a:pt x="20854" y="17538"/>
                    <a:pt x="20893" y="17496"/>
                    <a:pt x="20893" y="17442"/>
                  </a:cubicBezTo>
                  <a:lnTo>
                    <a:pt x="20893" y="17427"/>
                  </a:lnTo>
                  <a:lnTo>
                    <a:pt x="20900" y="17419"/>
                  </a:lnTo>
                  <a:cubicBezTo>
                    <a:pt x="20927" y="17385"/>
                    <a:pt x="20962" y="17354"/>
                    <a:pt x="20997" y="17327"/>
                  </a:cubicBezTo>
                  <a:lnTo>
                    <a:pt x="21004" y="17323"/>
                  </a:lnTo>
                  <a:cubicBezTo>
                    <a:pt x="21007" y="17323"/>
                    <a:pt x="21009" y="17323"/>
                    <a:pt x="21012" y="17323"/>
                  </a:cubicBezTo>
                  <a:cubicBezTo>
                    <a:pt x="21067" y="17323"/>
                    <a:pt x="21116" y="17286"/>
                    <a:pt x="21131" y="17231"/>
                  </a:cubicBezTo>
                  <a:cubicBezTo>
                    <a:pt x="21177" y="17227"/>
                    <a:pt x="21212" y="17189"/>
                    <a:pt x="21212" y="17139"/>
                  </a:cubicBezTo>
                  <a:lnTo>
                    <a:pt x="21327" y="17027"/>
                  </a:lnTo>
                  <a:cubicBezTo>
                    <a:pt x="21332" y="17028"/>
                    <a:pt x="21337" y="17029"/>
                    <a:pt x="21342" y="17029"/>
                  </a:cubicBezTo>
                  <a:cubicBezTo>
                    <a:pt x="21370" y="17029"/>
                    <a:pt x="21395" y="17011"/>
                    <a:pt x="21408" y="16981"/>
                  </a:cubicBezTo>
                  <a:lnTo>
                    <a:pt x="21477" y="16985"/>
                  </a:lnTo>
                  <a:lnTo>
                    <a:pt x="21465" y="16916"/>
                  </a:lnTo>
                  <a:lnTo>
                    <a:pt x="21515" y="16831"/>
                  </a:lnTo>
                  <a:lnTo>
                    <a:pt x="21700" y="16701"/>
                  </a:lnTo>
                  <a:cubicBezTo>
                    <a:pt x="21707" y="16651"/>
                    <a:pt x="21750" y="16605"/>
                    <a:pt x="21803" y="16601"/>
                  </a:cubicBezTo>
                  <a:cubicBezTo>
                    <a:pt x="21811" y="16547"/>
                    <a:pt x="21850" y="16508"/>
                    <a:pt x="21900" y="16497"/>
                  </a:cubicBezTo>
                  <a:cubicBezTo>
                    <a:pt x="21980" y="16278"/>
                    <a:pt x="22245" y="16236"/>
                    <a:pt x="22322" y="16017"/>
                  </a:cubicBezTo>
                  <a:cubicBezTo>
                    <a:pt x="22349" y="16005"/>
                    <a:pt x="22380" y="16001"/>
                    <a:pt x="22411" y="16001"/>
                  </a:cubicBezTo>
                  <a:cubicBezTo>
                    <a:pt x="22449" y="15909"/>
                    <a:pt x="22518" y="15836"/>
                    <a:pt x="22603" y="15790"/>
                  </a:cubicBezTo>
                  <a:cubicBezTo>
                    <a:pt x="22630" y="15648"/>
                    <a:pt x="22795" y="15636"/>
                    <a:pt x="22841" y="15509"/>
                  </a:cubicBezTo>
                  <a:cubicBezTo>
                    <a:pt x="22868" y="15509"/>
                    <a:pt x="22891" y="15509"/>
                    <a:pt x="22918" y="15502"/>
                  </a:cubicBezTo>
                  <a:cubicBezTo>
                    <a:pt x="22929" y="15482"/>
                    <a:pt x="22929" y="15452"/>
                    <a:pt x="22926" y="15429"/>
                  </a:cubicBezTo>
                  <a:cubicBezTo>
                    <a:pt x="22956" y="15429"/>
                    <a:pt x="22983" y="15425"/>
                    <a:pt x="23018" y="15417"/>
                  </a:cubicBezTo>
                  <a:lnTo>
                    <a:pt x="23033" y="15398"/>
                  </a:lnTo>
                  <a:cubicBezTo>
                    <a:pt x="23056" y="15360"/>
                    <a:pt x="23083" y="15321"/>
                    <a:pt x="23114" y="15294"/>
                  </a:cubicBezTo>
                  <a:lnTo>
                    <a:pt x="23114" y="15298"/>
                  </a:lnTo>
                  <a:cubicBezTo>
                    <a:pt x="23152" y="15210"/>
                    <a:pt x="23175" y="15133"/>
                    <a:pt x="23091" y="15079"/>
                  </a:cubicBezTo>
                  <a:cubicBezTo>
                    <a:pt x="23044" y="15051"/>
                    <a:pt x="22994" y="15028"/>
                    <a:pt x="22947" y="15028"/>
                  </a:cubicBezTo>
                  <a:cubicBezTo>
                    <a:pt x="22898" y="15028"/>
                    <a:pt x="22851" y="15053"/>
                    <a:pt x="22814" y="15121"/>
                  </a:cubicBezTo>
                  <a:lnTo>
                    <a:pt x="22726" y="15190"/>
                  </a:lnTo>
                  <a:cubicBezTo>
                    <a:pt x="22691" y="15202"/>
                    <a:pt x="22672" y="15240"/>
                    <a:pt x="22680" y="15279"/>
                  </a:cubicBezTo>
                  <a:cubicBezTo>
                    <a:pt x="22660" y="15290"/>
                    <a:pt x="22637" y="15294"/>
                    <a:pt x="22614" y="15294"/>
                  </a:cubicBezTo>
                  <a:cubicBezTo>
                    <a:pt x="22470" y="15371"/>
                    <a:pt x="22319" y="15391"/>
                    <a:pt x="22164" y="15391"/>
                  </a:cubicBezTo>
                  <a:cubicBezTo>
                    <a:pt x="22047" y="15391"/>
                    <a:pt x="21929" y="15379"/>
                    <a:pt x="21811" y="15371"/>
                  </a:cubicBezTo>
                  <a:cubicBezTo>
                    <a:pt x="21803" y="15344"/>
                    <a:pt x="21796" y="15313"/>
                    <a:pt x="21796" y="15286"/>
                  </a:cubicBezTo>
                  <a:lnTo>
                    <a:pt x="21792" y="15279"/>
                  </a:lnTo>
                  <a:cubicBezTo>
                    <a:pt x="21757" y="15237"/>
                    <a:pt x="21711" y="15210"/>
                    <a:pt x="21654" y="15198"/>
                  </a:cubicBezTo>
                  <a:lnTo>
                    <a:pt x="21623" y="15198"/>
                  </a:lnTo>
                  <a:cubicBezTo>
                    <a:pt x="21577" y="15213"/>
                    <a:pt x="21527" y="15221"/>
                    <a:pt x="21500" y="15267"/>
                  </a:cubicBezTo>
                  <a:cubicBezTo>
                    <a:pt x="21431" y="15239"/>
                    <a:pt x="21360" y="15232"/>
                    <a:pt x="21289" y="15232"/>
                  </a:cubicBezTo>
                  <a:cubicBezTo>
                    <a:pt x="21226" y="15232"/>
                    <a:pt x="21162" y="15237"/>
                    <a:pt x="21099" y="15237"/>
                  </a:cubicBezTo>
                  <a:cubicBezTo>
                    <a:pt x="21021" y="15237"/>
                    <a:pt x="20944" y="15229"/>
                    <a:pt x="20870" y="15194"/>
                  </a:cubicBezTo>
                  <a:cubicBezTo>
                    <a:pt x="20861" y="15201"/>
                    <a:pt x="20850" y="15204"/>
                    <a:pt x="20839" y="15204"/>
                  </a:cubicBezTo>
                  <a:cubicBezTo>
                    <a:pt x="20818" y="15204"/>
                    <a:pt x="20795" y="15193"/>
                    <a:pt x="20777" y="15175"/>
                  </a:cubicBezTo>
                  <a:cubicBezTo>
                    <a:pt x="20693" y="15098"/>
                    <a:pt x="20558" y="15171"/>
                    <a:pt x="20478" y="15087"/>
                  </a:cubicBezTo>
                  <a:lnTo>
                    <a:pt x="20374" y="15064"/>
                  </a:lnTo>
                  <a:cubicBezTo>
                    <a:pt x="20326" y="15044"/>
                    <a:pt x="20275" y="15035"/>
                    <a:pt x="20224" y="15035"/>
                  </a:cubicBezTo>
                  <a:cubicBezTo>
                    <a:pt x="20173" y="15035"/>
                    <a:pt x="20122" y="15044"/>
                    <a:pt x="20074" y="15064"/>
                  </a:cubicBezTo>
                  <a:cubicBezTo>
                    <a:pt x="20074" y="15064"/>
                    <a:pt x="20074" y="15067"/>
                    <a:pt x="20067" y="15067"/>
                  </a:cubicBezTo>
                  <a:cubicBezTo>
                    <a:pt x="19945" y="15037"/>
                    <a:pt x="19822" y="15029"/>
                    <a:pt x="19698" y="15029"/>
                  </a:cubicBezTo>
                  <a:cubicBezTo>
                    <a:pt x="19554" y="15029"/>
                    <a:pt x="19410" y="15040"/>
                    <a:pt x="19266" y="15040"/>
                  </a:cubicBezTo>
                  <a:cubicBezTo>
                    <a:pt x="19128" y="15040"/>
                    <a:pt x="18991" y="15030"/>
                    <a:pt x="18856" y="14991"/>
                  </a:cubicBezTo>
                  <a:cubicBezTo>
                    <a:pt x="18818" y="14998"/>
                    <a:pt x="18780" y="15002"/>
                    <a:pt x="18742" y="15002"/>
                  </a:cubicBezTo>
                  <a:cubicBezTo>
                    <a:pt x="18681" y="15002"/>
                    <a:pt x="18620" y="14991"/>
                    <a:pt x="18560" y="14968"/>
                  </a:cubicBezTo>
                  <a:cubicBezTo>
                    <a:pt x="18479" y="14936"/>
                    <a:pt x="18397" y="14928"/>
                    <a:pt x="18315" y="14928"/>
                  </a:cubicBezTo>
                  <a:cubicBezTo>
                    <a:pt x="18233" y="14928"/>
                    <a:pt x="18151" y="14936"/>
                    <a:pt x="18070" y="14936"/>
                  </a:cubicBezTo>
                  <a:cubicBezTo>
                    <a:pt x="18044" y="14936"/>
                    <a:pt x="18018" y="14935"/>
                    <a:pt x="17992" y="14933"/>
                  </a:cubicBezTo>
                  <a:lnTo>
                    <a:pt x="17980" y="14933"/>
                  </a:lnTo>
                  <a:lnTo>
                    <a:pt x="17942" y="14895"/>
                  </a:lnTo>
                  <a:lnTo>
                    <a:pt x="17753" y="14871"/>
                  </a:lnTo>
                  <a:cubicBezTo>
                    <a:pt x="17711" y="14841"/>
                    <a:pt x="17665" y="14832"/>
                    <a:pt x="17617" y="14832"/>
                  </a:cubicBezTo>
                  <a:cubicBezTo>
                    <a:pt x="17574" y="14832"/>
                    <a:pt x="17530" y="14839"/>
                    <a:pt x="17484" y="14845"/>
                  </a:cubicBezTo>
                  <a:lnTo>
                    <a:pt x="17454" y="14887"/>
                  </a:lnTo>
                  <a:lnTo>
                    <a:pt x="17450" y="14883"/>
                  </a:lnTo>
                  <a:lnTo>
                    <a:pt x="17454" y="14871"/>
                  </a:lnTo>
                  <a:cubicBezTo>
                    <a:pt x="17465" y="14871"/>
                    <a:pt x="17469" y="14856"/>
                    <a:pt x="17473" y="14833"/>
                  </a:cubicBezTo>
                  <a:cubicBezTo>
                    <a:pt x="17480" y="14810"/>
                    <a:pt x="17461" y="14798"/>
                    <a:pt x="17423" y="14798"/>
                  </a:cubicBezTo>
                  <a:lnTo>
                    <a:pt x="17242" y="14760"/>
                  </a:lnTo>
                  <a:cubicBezTo>
                    <a:pt x="17232" y="14755"/>
                    <a:pt x="17220" y="14752"/>
                    <a:pt x="17208" y="14752"/>
                  </a:cubicBezTo>
                  <a:cubicBezTo>
                    <a:pt x="17192" y="14752"/>
                    <a:pt x="17176" y="14757"/>
                    <a:pt x="17165" y="14768"/>
                  </a:cubicBezTo>
                  <a:lnTo>
                    <a:pt x="17162" y="14760"/>
                  </a:lnTo>
                  <a:cubicBezTo>
                    <a:pt x="17135" y="14752"/>
                    <a:pt x="17108" y="14741"/>
                    <a:pt x="17077" y="14737"/>
                  </a:cubicBezTo>
                  <a:lnTo>
                    <a:pt x="17077" y="14714"/>
                  </a:lnTo>
                  <a:lnTo>
                    <a:pt x="17031" y="14695"/>
                  </a:lnTo>
                  <a:cubicBezTo>
                    <a:pt x="17022" y="14701"/>
                    <a:pt x="17011" y="14704"/>
                    <a:pt x="17001" y="14704"/>
                  </a:cubicBezTo>
                  <a:cubicBezTo>
                    <a:pt x="16980" y="14704"/>
                    <a:pt x="16959" y="14693"/>
                    <a:pt x="16946" y="14676"/>
                  </a:cubicBezTo>
                  <a:lnTo>
                    <a:pt x="16839" y="14683"/>
                  </a:lnTo>
                  <a:cubicBezTo>
                    <a:pt x="16808" y="14672"/>
                    <a:pt x="16773" y="14656"/>
                    <a:pt x="16739" y="14645"/>
                  </a:cubicBezTo>
                  <a:cubicBezTo>
                    <a:pt x="16604" y="14595"/>
                    <a:pt x="16470" y="14537"/>
                    <a:pt x="16332" y="14499"/>
                  </a:cubicBezTo>
                  <a:cubicBezTo>
                    <a:pt x="16289" y="14422"/>
                    <a:pt x="16193" y="14445"/>
                    <a:pt x="16139" y="14391"/>
                  </a:cubicBezTo>
                  <a:lnTo>
                    <a:pt x="16128" y="14387"/>
                  </a:lnTo>
                  <a:cubicBezTo>
                    <a:pt x="16082" y="14326"/>
                    <a:pt x="15990" y="14349"/>
                    <a:pt x="15943" y="14291"/>
                  </a:cubicBezTo>
                  <a:lnTo>
                    <a:pt x="15928" y="14280"/>
                  </a:lnTo>
                  <a:cubicBezTo>
                    <a:pt x="15893" y="14234"/>
                    <a:pt x="15847" y="14203"/>
                    <a:pt x="15790" y="14199"/>
                  </a:cubicBezTo>
                  <a:cubicBezTo>
                    <a:pt x="15783" y="14202"/>
                    <a:pt x="15776" y="14204"/>
                    <a:pt x="15769" y="14204"/>
                  </a:cubicBezTo>
                  <a:cubicBezTo>
                    <a:pt x="15752" y="14204"/>
                    <a:pt x="15738" y="14193"/>
                    <a:pt x="15732" y="14176"/>
                  </a:cubicBezTo>
                  <a:cubicBezTo>
                    <a:pt x="15732" y="14172"/>
                    <a:pt x="15724" y="14164"/>
                    <a:pt x="15724" y="14161"/>
                  </a:cubicBezTo>
                  <a:cubicBezTo>
                    <a:pt x="15663" y="14049"/>
                    <a:pt x="15528" y="14049"/>
                    <a:pt x="15444" y="13984"/>
                  </a:cubicBezTo>
                  <a:lnTo>
                    <a:pt x="15417" y="13972"/>
                  </a:lnTo>
                  <a:cubicBezTo>
                    <a:pt x="15367" y="13922"/>
                    <a:pt x="15279" y="13942"/>
                    <a:pt x="15233" y="13884"/>
                  </a:cubicBezTo>
                  <a:lnTo>
                    <a:pt x="15221" y="13876"/>
                  </a:lnTo>
                  <a:cubicBezTo>
                    <a:pt x="15175" y="13819"/>
                    <a:pt x="15083" y="13849"/>
                    <a:pt x="15040" y="13776"/>
                  </a:cubicBezTo>
                  <a:lnTo>
                    <a:pt x="15021" y="13769"/>
                  </a:lnTo>
                  <a:cubicBezTo>
                    <a:pt x="14987" y="13738"/>
                    <a:pt x="14948" y="13711"/>
                    <a:pt x="14910" y="13692"/>
                  </a:cubicBezTo>
                  <a:cubicBezTo>
                    <a:pt x="14871" y="13607"/>
                    <a:pt x="14775" y="13634"/>
                    <a:pt x="14721" y="13580"/>
                  </a:cubicBezTo>
                  <a:lnTo>
                    <a:pt x="14718" y="13577"/>
                  </a:lnTo>
                  <a:cubicBezTo>
                    <a:pt x="14668" y="13511"/>
                    <a:pt x="14579" y="13530"/>
                    <a:pt x="14526" y="13473"/>
                  </a:cubicBezTo>
                  <a:lnTo>
                    <a:pt x="14514" y="13469"/>
                  </a:lnTo>
                  <a:cubicBezTo>
                    <a:pt x="14464" y="13411"/>
                    <a:pt x="14376" y="13431"/>
                    <a:pt x="14318" y="13373"/>
                  </a:cubicBezTo>
                  <a:lnTo>
                    <a:pt x="14314" y="13369"/>
                  </a:lnTo>
                  <a:cubicBezTo>
                    <a:pt x="14207" y="13254"/>
                    <a:pt x="14049" y="13238"/>
                    <a:pt x="13918" y="13173"/>
                  </a:cubicBezTo>
                  <a:lnTo>
                    <a:pt x="13911" y="13165"/>
                  </a:lnTo>
                  <a:cubicBezTo>
                    <a:pt x="13890" y="13148"/>
                    <a:pt x="13864" y="13137"/>
                    <a:pt x="13837" y="13137"/>
                  </a:cubicBezTo>
                  <a:cubicBezTo>
                    <a:pt x="13823" y="13137"/>
                    <a:pt x="13809" y="13140"/>
                    <a:pt x="13795" y="13146"/>
                  </a:cubicBezTo>
                  <a:cubicBezTo>
                    <a:pt x="13780" y="13127"/>
                    <a:pt x="13757" y="13115"/>
                    <a:pt x="13734" y="13108"/>
                  </a:cubicBezTo>
                  <a:cubicBezTo>
                    <a:pt x="13726" y="13096"/>
                    <a:pt x="13719" y="13081"/>
                    <a:pt x="13715" y="13069"/>
                  </a:cubicBezTo>
                  <a:cubicBezTo>
                    <a:pt x="13703" y="13069"/>
                    <a:pt x="13688" y="13077"/>
                    <a:pt x="13680" y="13077"/>
                  </a:cubicBezTo>
                  <a:cubicBezTo>
                    <a:pt x="13649" y="13058"/>
                    <a:pt x="13619" y="13039"/>
                    <a:pt x="13584" y="13023"/>
                  </a:cubicBezTo>
                  <a:cubicBezTo>
                    <a:pt x="13526" y="13012"/>
                    <a:pt x="13469" y="13019"/>
                    <a:pt x="13427" y="12969"/>
                  </a:cubicBezTo>
                  <a:lnTo>
                    <a:pt x="13407" y="12962"/>
                  </a:lnTo>
                  <a:cubicBezTo>
                    <a:pt x="13353" y="12912"/>
                    <a:pt x="13273" y="12923"/>
                    <a:pt x="13223" y="12866"/>
                  </a:cubicBezTo>
                  <a:lnTo>
                    <a:pt x="13204" y="12854"/>
                  </a:lnTo>
                  <a:cubicBezTo>
                    <a:pt x="13169" y="12812"/>
                    <a:pt x="13123" y="12781"/>
                    <a:pt x="13069" y="12773"/>
                  </a:cubicBezTo>
                  <a:cubicBezTo>
                    <a:pt x="13063" y="12776"/>
                    <a:pt x="13056" y="12777"/>
                    <a:pt x="13049" y="12777"/>
                  </a:cubicBezTo>
                  <a:cubicBezTo>
                    <a:pt x="13033" y="12777"/>
                    <a:pt x="13017" y="12770"/>
                    <a:pt x="13012" y="12754"/>
                  </a:cubicBezTo>
                  <a:cubicBezTo>
                    <a:pt x="13012" y="12750"/>
                    <a:pt x="13008" y="12750"/>
                    <a:pt x="13008" y="12743"/>
                  </a:cubicBezTo>
                  <a:cubicBezTo>
                    <a:pt x="12973" y="12716"/>
                    <a:pt x="12935" y="12693"/>
                    <a:pt x="12892" y="12674"/>
                  </a:cubicBezTo>
                  <a:cubicBezTo>
                    <a:pt x="12862" y="12589"/>
                    <a:pt x="12758" y="12620"/>
                    <a:pt x="12719" y="12558"/>
                  </a:cubicBezTo>
                  <a:lnTo>
                    <a:pt x="12700" y="12547"/>
                  </a:lnTo>
                  <a:cubicBezTo>
                    <a:pt x="12670" y="12512"/>
                    <a:pt x="12631" y="12489"/>
                    <a:pt x="12593" y="12466"/>
                  </a:cubicBezTo>
                  <a:cubicBezTo>
                    <a:pt x="12573" y="12416"/>
                    <a:pt x="12535" y="12385"/>
                    <a:pt x="12489" y="12370"/>
                  </a:cubicBezTo>
                  <a:cubicBezTo>
                    <a:pt x="12458" y="12289"/>
                    <a:pt x="12354" y="12316"/>
                    <a:pt x="12316" y="12255"/>
                  </a:cubicBezTo>
                  <a:lnTo>
                    <a:pt x="12301" y="12243"/>
                  </a:lnTo>
                  <a:cubicBezTo>
                    <a:pt x="12266" y="12212"/>
                    <a:pt x="12235" y="12185"/>
                    <a:pt x="12189" y="12162"/>
                  </a:cubicBezTo>
                  <a:cubicBezTo>
                    <a:pt x="12120" y="12086"/>
                    <a:pt x="12024" y="12032"/>
                    <a:pt x="11916" y="12009"/>
                  </a:cubicBezTo>
                  <a:cubicBezTo>
                    <a:pt x="11913" y="11990"/>
                    <a:pt x="11901" y="11966"/>
                    <a:pt x="11897" y="11947"/>
                  </a:cubicBezTo>
                  <a:cubicBezTo>
                    <a:pt x="11843" y="11947"/>
                    <a:pt x="11797" y="11909"/>
                    <a:pt x="11786" y="11855"/>
                  </a:cubicBezTo>
                  <a:cubicBezTo>
                    <a:pt x="11736" y="11851"/>
                    <a:pt x="11690" y="11817"/>
                    <a:pt x="11674" y="11763"/>
                  </a:cubicBezTo>
                  <a:cubicBezTo>
                    <a:pt x="11551" y="11736"/>
                    <a:pt x="11451" y="11655"/>
                    <a:pt x="11394" y="11540"/>
                  </a:cubicBezTo>
                  <a:cubicBezTo>
                    <a:pt x="11367" y="11528"/>
                    <a:pt x="11340" y="11525"/>
                    <a:pt x="11317" y="11525"/>
                  </a:cubicBezTo>
                  <a:lnTo>
                    <a:pt x="11075" y="11256"/>
                  </a:lnTo>
                  <a:cubicBezTo>
                    <a:pt x="11025" y="11252"/>
                    <a:pt x="10979" y="11217"/>
                    <a:pt x="10963" y="11163"/>
                  </a:cubicBezTo>
                  <a:cubicBezTo>
                    <a:pt x="10867" y="11129"/>
                    <a:pt x="10798" y="11052"/>
                    <a:pt x="10764" y="10956"/>
                  </a:cubicBezTo>
                  <a:cubicBezTo>
                    <a:pt x="10687" y="10948"/>
                    <a:pt x="10618" y="10898"/>
                    <a:pt x="10591" y="10829"/>
                  </a:cubicBezTo>
                  <a:lnTo>
                    <a:pt x="10491" y="10725"/>
                  </a:lnTo>
                  <a:lnTo>
                    <a:pt x="10391" y="10625"/>
                  </a:lnTo>
                  <a:cubicBezTo>
                    <a:pt x="10314" y="10568"/>
                    <a:pt x="10218" y="10529"/>
                    <a:pt x="10187" y="10426"/>
                  </a:cubicBezTo>
                  <a:cubicBezTo>
                    <a:pt x="10160" y="10418"/>
                    <a:pt x="10133" y="10414"/>
                    <a:pt x="10106" y="10414"/>
                  </a:cubicBezTo>
                  <a:cubicBezTo>
                    <a:pt x="10095" y="10387"/>
                    <a:pt x="10091" y="10356"/>
                    <a:pt x="10087" y="10322"/>
                  </a:cubicBezTo>
                  <a:cubicBezTo>
                    <a:pt x="9987" y="10291"/>
                    <a:pt x="9949" y="10195"/>
                    <a:pt x="9884" y="10122"/>
                  </a:cubicBezTo>
                  <a:lnTo>
                    <a:pt x="9757" y="9949"/>
                  </a:lnTo>
                  <a:cubicBezTo>
                    <a:pt x="9703" y="9945"/>
                    <a:pt x="9665" y="9907"/>
                    <a:pt x="9653" y="9853"/>
                  </a:cubicBezTo>
                  <a:cubicBezTo>
                    <a:pt x="9630" y="9849"/>
                    <a:pt x="9607" y="9841"/>
                    <a:pt x="9584" y="9830"/>
                  </a:cubicBezTo>
                  <a:lnTo>
                    <a:pt x="9572" y="9815"/>
                  </a:lnTo>
                  <a:cubicBezTo>
                    <a:pt x="9569" y="9784"/>
                    <a:pt x="9569" y="9757"/>
                    <a:pt x="9572" y="9726"/>
                  </a:cubicBezTo>
                  <a:lnTo>
                    <a:pt x="9488" y="9715"/>
                  </a:lnTo>
                  <a:cubicBezTo>
                    <a:pt x="9488" y="9684"/>
                    <a:pt x="9480" y="9649"/>
                    <a:pt x="9476" y="9622"/>
                  </a:cubicBezTo>
                  <a:cubicBezTo>
                    <a:pt x="9449" y="9622"/>
                    <a:pt x="9415" y="9619"/>
                    <a:pt x="9384" y="9611"/>
                  </a:cubicBezTo>
                  <a:cubicBezTo>
                    <a:pt x="9376" y="9584"/>
                    <a:pt x="9373" y="9553"/>
                    <a:pt x="9376" y="9526"/>
                  </a:cubicBezTo>
                  <a:cubicBezTo>
                    <a:pt x="9346" y="9523"/>
                    <a:pt x="9319" y="9511"/>
                    <a:pt x="9288" y="9503"/>
                  </a:cubicBezTo>
                  <a:cubicBezTo>
                    <a:pt x="9280" y="9361"/>
                    <a:pt x="9123" y="9334"/>
                    <a:pt x="9077" y="9219"/>
                  </a:cubicBezTo>
                  <a:cubicBezTo>
                    <a:pt x="8981" y="9142"/>
                    <a:pt x="8873" y="9069"/>
                    <a:pt x="8861" y="8927"/>
                  </a:cubicBezTo>
                  <a:cubicBezTo>
                    <a:pt x="8800" y="8881"/>
                    <a:pt x="8758" y="8819"/>
                    <a:pt x="8742" y="8746"/>
                  </a:cubicBezTo>
                  <a:cubicBezTo>
                    <a:pt x="8712" y="8743"/>
                    <a:pt x="8685" y="8735"/>
                    <a:pt x="8662" y="8719"/>
                  </a:cubicBezTo>
                  <a:lnTo>
                    <a:pt x="8654" y="8639"/>
                  </a:lnTo>
                  <a:cubicBezTo>
                    <a:pt x="8604" y="8627"/>
                    <a:pt x="8566" y="8589"/>
                    <a:pt x="8558" y="8535"/>
                  </a:cubicBezTo>
                  <a:cubicBezTo>
                    <a:pt x="8508" y="8523"/>
                    <a:pt x="8473" y="8474"/>
                    <a:pt x="8473" y="8420"/>
                  </a:cubicBezTo>
                  <a:cubicBezTo>
                    <a:pt x="8396" y="8389"/>
                    <a:pt x="8362" y="8320"/>
                    <a:pt x="8343" y="8243"/>
                  </a:cubicBezTo>
                  <a:cubicBezTo>
                    <a:pt x="8297" y="8224"/>
                    <a:pt x="8262" y="8178"/>
                    <a:pt x="8266" y="8124"/>
                  </a:cubicBezTo>
                  <a:cubicBezTo>
                    <a:pt x="8189" y="8085"/>
                    <a:pt x="8166" y="8016"/>
                    <a:pt x="8147" y="7939"/>
                  </a:cubicBezTo>
                  <a:lnTo>
                    <a:pt x="8066" y="7928"/>
                  </a:lnTo>
                  <a:lnTo>
                    <a:pt x="8058" y="7916"/>
                  </a:lnTo>
                  <a:cubicBezTo>
                    <a:pt x="8066" y="7859"/>
                    <a:pt x="8035" y="7805"/>
                    <a:pt x="7989" y="7774"/>
                  </a:cubicBezTo>
                  <a:lnTo>
                    <a:pt x="7682" y="7202"/>
                  </a:lnTo>
                  <a:cubicBezTo>
                    <a:pt x="7674" y="6883"/>
                    <a:pt x="7451" y="6629"/>
                    <a:pt x="7444" y="6318"/>
                  </a:cubicBezTo>
                  <a:cubicBezTo>
                    <a:pt x="7367" y="6237"/>
                    <a:pt x="7336" y="6126"/>
                    <a:pt x="7347" y="6014"/>
                  </a:cubicBezTo>
                  <a:cubicBezTo>
                    <a:pt x="7263" y="5976"/>
                    <a:pt x="7244" y="5899"/>
                    <a:pt x="7248" y="5818"/>
                  </a:cubicBezTo>
                  <a:lnTo>
                    <a:pt x="7090" y="5684"/>
                  </a:lnTo>
                  <a:cubicBezTo>
                    <a:pt x="7094" y="5592"/>
                    <a:pt x="7052" y="5507"/>
                    <a:pt x="6979" y="5457"/>
                  </a:cubicBezTo>
                  <a:lnTo>
                    <a:pt x="6990" y="5419"/>
                  </a:lnTo>
                  <a:lnTo>
                    <a:pt x="6959" y="5396"/>
                  </a:lnTo>
                  <a:lnTo>
                    <a:pt x="6944" y="5219"/>
                  </a:lnTo>
                  <a:cubicBezTo>
                    <a:pt x="6921" y="5219"/>
                    <a:pt x="6894" y="5211"/>
                    <a:pt x="6867" y="5207"/>
                  </a:cubicBezTo>
                  <a:lnTo>
                    <a:pt x="6859" y="5192"/>
                  </a:lnTo>
                  <a:cubicBezTo>
                    <a:pt x="6859" y="5130"/>
                    <a:pt x="6829" y="5077"/>
                    <a:pt x="6779" y="5046"/>
                  </a:cubicBezTo>
                  <a:lnTo>
                    <a:pt x="6790" y="5019"/>
                  </a:lnTo>
                  <a:lnTo>
                    <a:pt x="6771" y="5000"/>
                  </a:lnTo>
                  <a:lnTo>
                    <a:pt x="6760" y="4704"/>
                  </a:lnTo>
                  <a:cubicBezTo>
                    <a:pt x="6729" y="4689"/>
                    <a:pt x="6706" y="4669"/>
                    <a:pt x="6675" y="4650"/>
                  </a:cubicBezTo>
                  <a:lnTo>
                    <a:pt x="6687" y="4623"/>
                  </a:lnTo>
                  <a:lnTo>
                    <a:pt x="6663" y="4604"/>
                  </a:lnTo>
                  <a:cubicBezTo>
                    <a:pt x="6663" y="4500"/>
                    <a:pt x="6656" y="4400"/>
                    <a:pt x="6656" y="4304"/>
                  </a:cubicBezTo>
                  <a:cubicBezTo>
                    <a:pt x="6587" y="4193"/>
                    <a:pt x="6548" y="4070"/>
                    <a:pt x="6552" y="3935"/>
                  </a:cubicBezTo>
                  <a:cubicBezTo>
                    <a:pt x="6556" y="3897"/>
                    <a:pt x="6556" y="3859"/>
                    <a:pt x="6552" y="3824"/>
                  </a:cubicBezTo>
                  <a:lnTo>
                    <a:pt x="6552" y="3705"/>
                  </a:lnTo>
                  <a:cubicBezTo>
                    <a:pt x="6541" y="3701"/>
                    <a:pt x="6537" y="3693"/>
                    <a:pt x="6529" y="3689"/>
                  </a:cubicBezTo>
                  <a:cubicBezTo>
                    <a:pt x="6483" y="3559"/>
                    <a:pt x="6548" y="3417"/>
                    <a:pt x="6464" y="3290"/>
                  </a:cubicBezTo>
                  <a:cubicBezTo>
                    <a:pt x="6441" y="3271"/>
                    <a:pt x="6437" y="3232"/>
                    <a:pt x="6456" y="3209"/>
                  </a:cubicBezTo>
                  <a:cubicBezTo>
                    <a:pt x="6345" y="3013"/>
                    <a:pt x="6479" y="2783"/>
                    <a:pt x="6364" y="2587"/>
                  </a:cubicBezTo>
                  <a:cubicBezTo>
                    <a:pt x="6341" y="2567"/>
                    <a:pt x="6329" y="2533"/>
                    <a:pt x="6348" y="2502"/>
                  </a:cubicBezTo>
                  <a:cubicBezTo>
                    <a:pt x="6241" y="2306"/>
                    <a:pt x="6368" y="2076"/>
                    <a:pt x="6264" y="1880"/>
                  </a:cubicBezTo>
                  <a:cubicBezTo>
                    <a:pt x="6229" y="1837"/>
                    <a:pt x="6225" y="1780"/>
                    <a:pt x="6245" y="1726"/>
                  </a:cubicBezTo>
                  <a:cubicBezTo>
                    <a:pt x="6152" y="1515"/>
                    <a:pt x="6260" y="1280"/>
                    <a:pt x="6164" y="1073"/>
                  </a:cubicBezTo>
                  <a:cubicBezTo>
                    <a:pt x="6106" y="838"/>
                    <a:pt x="6106" y="596"/>
                    <a:pt x="6164" y="362"/>
                  </a:cubicBezTo>
                  <a:cubicBezTo>
                    <a:pt x="6210" y="262"/>
                    <a:pt x="6245" y="158"/>
                    <a:pt x="6133" y="74"/>
                  </a:cubicBezTo>
                  <a:lnTo>
                    <a:pt x="6133" y="74"/>
                  </a:lnTo>
                  <a:lnTo>
                    <a:pt x="6145" y="81"/>
                  </a:lnTo>
                  <a:cubicBezTo>
                    <a:pt x="6079" y="30"/>
                    <a:pt x="6014" y="0"/>
                    <a:pt x="5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43"/>
            <p:cNvSpPr/>
            <p:nvPr/>
          </p:nvSpPr>
          <p:spPr>
            <a:xfrm>
              <a:off x="3560804" y="2386907"/>
              <a:ext cx="28756" cy="29345"/>
            </a:xfrm>
            <a:custGeom>
              <a:avLst/>
              <a:gdLst/>
              <a:ahLst/>
              <a:cxnLst/>
              <a:rect l="l" t="t" r="r" b="b"/>
              <a:pathLst>
                <a:path w="927" h="946" extrusionOk="0">
                  <a:moveTo>
                    <a:pt x="292" y="1"/>
                  </a:moveTo>
                  <a:cubicBezTo>
                    <a:pt x="197" y="1"/>
                    <a:pt x="216" y="75"/>
                    <a:pt x="246" y="147"/>
                  </a:cubicBezTo>
                  <a:cubicBezTo>
                    <a:pt x="289" y="239"/>
                    <a:pt x="350" y="327"/>
                    <a:pt x="419" y="404"/>
                  </a:cubicBezTo>
                  <a:cubicBezTo>
                    <a:pt x="408" y="404"/>
                    <a:pt x="392" y="404"/>
                    <a:pt x="385" y="408"/>
                  </a:cubicBezTo>
                  <a:cubicBezTo>
                    <a:pt x="219" y="454"/>
                    <a:pt x="0" y="473"/>
                    <a:pt x="212" y="731"/>
                  </a:cubicBezTo>
                  <a:cubicBezTo>
                    <a:pt x="356" y="873"/>
                    <a:pt x="478" y="946"/>
                    <a:pt x="584" y="946"/>
                  </a:cubicBezTo>
                  <a:cubicBezTo>
                    <a:pt x="709" y="946"/>
                    <a:pt x="812" y="845"/>
                    <a:pt x="903" y="639"/>
                  </a:cubicBezTo>
                  <a:cubicBezTo>
                    <a:pt x="926" y="581"/>
                    <a:pt x="919" y="508"/>
                    <a:pt x="926" y="443"/>
                  </a:cubicBezTo>
                  <a:cubicBezTo>
                    <a:pt x="753" y="258"/>
                    <a:pt x="611" y="43"/>
                    <a:pt x="335" y="4"/>
                  </a:cubicBezTo>
                  <a:cubicBezTo>
                    <a:pt x="318" y="2"/>
                    <a:pt x="30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43"/>
            <p:cNvSpPr/>
            <p:nvPr/>
          </p:nvSpPr>
          <p:spPr>
            <a:xfrm>
              <a:off x="3484991" y="2393452"/>
              <a:ext cx="27856" cy="34494"/>
            </a:xfrm>
            <a:custGeom>
              <a:avLst/>
              <a:gdLst/>
              <a:ahLst/>
              <a:cxnLst/>
              <a:rect l="l" t="t" r="r" b="b"/>
              <a:pathLst>
                <a:path w="898" h="1112" extrusionOk="0">
                  <a:moveTo>
                    <a:pt x="254" y="1"/>
                  </a:moveTo>
                  <a:cubicBezTo>
                    <a:pt x="0" y="28"/>
                    <a:pt x="131" y="205"/>
                    <a:pt x="131" y="331"/>
                  </a:cubicBezTo>
                  <a:cubicBezTo>
                    <a:pt x="112" y="443"/>
                    <a:pt x="143" y="558"/>
                    <a:pt x="219" y="639"/>
                  </a:cubicBezTo>
                  <a:cubicBezTo>
                    <a:pt x="385" y="816"/>
                    <a:pt x="565" y="973"/>
                    <a:pt x="765" y="1108"/>
                  </a:cubicBezTo>
                  <a:cubicBezTo>
                    <a:pt x="781" y="1110"/>
                    <a:pt x="796" y="1112"/>
                    <a:pt x="810" y="1112"/>
                  </a:cubicBezTo>
                  <a:cubicBezTo>
                    <a:pt x="869" y="1112"/>
                    <a:pt x="898" y="1082"/>
                    <a:pt x="873" y="1000"/>
                  </a:cubicBezTo>
                  <a:cubicBezTo>
                    <a:pt x="673" y="662"/>
                    <a:pt x="327" y="416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43"/>
            <p:cNvSpPr/>
            <p:nvPr/>
          </p:nvSpPr>
          <p:spPr>
            <a:xfrm>
              <a:off x="3624209" y="2282618"/>
              <a:ext cx="88469" cy="88717"/>
            </a:xfrm>
            <a:custGeom>
              <a:avLst/>
              <a:gdLst/>
              <a:ahLst/>
              <a:cxnLst/>
              <a:rect l="l" t="t" r="r" b="b"/>
              <a:pathLst>
                <a:path w="2852" h="2860" extrusionOk="0">
                  <a:moveTo>
                    <a:pt x="927" y="873"/>
                  </a:moveTo>
                  <a:cubicBezTo>
                    <a:pt x="931" y="876"/>
                    <a:pt x="934" y="884"/>
                    <a:pt x="946" y="888"/>
                  </a:cubicBezTo>
                  <a:lnTo>
                    <a:pt x="927" y="892"/>
                  </a:lnTo>
                  <a:lnTo>
                    <a:pt x="927" y="873"/>
                  </a:lnTo>
                  <a:close/>
                  <a:moveTo>
                    <a:pt x="335" y="0"/>
                  </a:moveTo>
                  <a:cubicBezTo>
                    <a:pt x="285" y="204"/>
                    <a:pt x="1" y="331"/>
                    <a:pt x="296" y="565"/>
                  </a:cubicBezTo>
                  <a:cubicBezTo>
                    <a:pt x="354" y="623"/>
                    <a:pt x="431" y="657"/>
                    <a:pt x="508" y="661"/>
                  </a:cubicBezTo>
                  <a:lnTo>
                    <a:pt x="612" y="742"/>
                  </a:lnTo>
                  <a:cubicBezTo>
                    <a:pt x="700" y="830"/>
                    <a:pt x="804" y="892"/>
                    <a:pt x="919" y="930"/>
                  </a:cubicBezTo>
                  <a:cubicBezTo>
                    <a:pt x="973" y="988"/>
                    <a:pt x="1027" y="1042"/>
                    <a:pt x="1111" y="1042"/>
                  </a:cubicBezTo>
                  <a:cubicBezTo>
                    <a:pt x="1376" y="1291"/>
                    <a:pt x="1614" y="1564"/>
                    <a:pt x="1822" y="1864"/>
                  </a:cubicBezTo>
                  <a:lnTo>
                    <a:pt x="2314" y="2371"/>
                  </a:lnTo>
                  <a:cubicBezTo>
                    <a:pt x="2302" y="2467"/>
                    <a:pt x="2295" y="2567"/>
                    <a:pt x="2287" y="2663"/>
                  </a:cubicBezTo>
                  <a:cubicBezTo>
                    <a:pt x="2255" y="2658"/>
                    <a:pt x="2217" y="2652"/>
                    <a:pt x="2183" y="2652"/>
                  </a:cubicBezTo>
                  <a:cubicBezTo>
                    <a:pt x="2115" y="2652"/>
                    <a:pt x="2056" y="2674"/>
                    <a:pt x="2064" y="2763"/>
                  </a:cubicBezTo>
                  <a:cubicBezTo>
                    <a:pt x="2068" y="2837"/>
                    <a:pt x="2096" y="2859"/>
                    <a:pt x="2134" y="2859"/>
                  </a:cubicBezTo>
                  <a:cubicBezTo>
                    <a:pt x="2179" y="2859"/>
                    <a:pt x="2237" y="2828"/>
                    <a:pt x="2283" y="2813"/>
                  </a:cubicBezTo>
                  <a:cubicBezTo>
                    <a:pt x="2360" y="2794"/>
                    <a:pt x="2445" y="2775"/>
                    <a:pt x="2525" y="2759"/>
                  </a:cubicBezTo>
                  <a:cubicBezTo>
                    <a:pt x="2564" y="2744"/>
                    <a:pt x="2591" y="2713"/>
                    <a:pt x="2602" y="2675"/>
                  </a:cubicBezTo>
                  <a:cubicBezTo>
                    <a:pt x="2606" y="2636"/>
                    <a:pt x="2606" y="2602"/>
                    <a:pt x="2610" y="2567"/>
                  </a:cubicBezTo>
                  <a:cubicBezTo>
                    <a:pt x="2825" y="2314"/>
                    <a:pt x="2852" y="2022"/>
                    <a:pt x="2806" y="1587"/>
                  </a:cubicBezTo>
                  <a:lnTo>
                    <a:pt x="2806" y="1587"/>
                  </a:lnTo>
                  <a:lnTo>
                    <a:pt x="2421" y="2256"/>
                  </a:lnTo>
                  <a:lnTo>
                    <a:pt x="1937" y="1622"/>
                  </a:lnTo>
                  <a:cubicBezTo>
                    <a:pt x="1699" y="1215"/>
                    <a:pt x="1430" y="834"/>
                    <a:pt x="927" y="730"/>
                  </a:cubicBezTo>
                  <a:lnTo>
                    <a:pt x="788" y="569"/>
                  </a:lnTo>
                  <a:cubicBezTo>
                    <a:pt x="777" y="488"/>
                    <a:pt x="704" y="431"/>
                    <a:pt x="623" y="427"/>
                  </a:cubicBezTo>
                  <a:cubicBezTo>
                    <a:pt x="431" y="369"/>
                    <a:pt x="554" y="119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43"/>
            <p:cNvSpPr/>
            <p:nvPr/>
          </p:nvSpPr>
          <p:spPr>
            <a:xfrm>
              <a:off x="3661650" y="2412313"/>
              <a:ext cx="248" cy="372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0"/>
                  </a:moveTo>
                  <a:lnTo>
                    <a:pt x="0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43"/>
            <p:cNvSpPr/>
            <p:nvPr/>
          </p:nvSpPr>
          <p:spPr>
            <a:xfrm>
              <a:off x="3583325" y="2409676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1"/>
                  </a:moveTo>
                  <a:lnTo>
                    <a:pt x="1361" y="1"/>
                  </a:lnTo>
                  <a:cubicBezTo>
                    <a:pt x="1003" y="124"/>
                    <a:pt x="950" y="139"/>
                    <a:pt x="938" y="293"/>
                  </a:cubicBezTo>
                  <a:cubicBezTo>
                    <a:pt x="888" y="719"/>
                    <a:pt x="623" y="1046"/>
                    <a:pt x="427" y="1407"/>
                  </a:cubicBezTo>
                  <a:cubicBezTo>
                    <a:pt x="369" y="1515"/>
                    <a:pt x="350" y="1649"/>
                    <a:pt x="231" y="1714"/>
                  </a:cubicBezTo>
                  <a:cubicBezTo>
                    <a:pt x="202" y="1708"/>
                    <a:pt x="172" y="1702"/>
                    <a:pt x="143" y="1702"/>
                  </a:cubicBezTo>
                  <a:cubicBezTo>
                    <a:pt x="104" y="1702"/>
                    <a:pt x="67" y="1713"/>
                    <a:pt x="43" y="1749"/>
                  </a:cubicBezTo>
                  <a:cubicBezTo>
                    <a:pt x="1" y="1810"/>
                    <a:pt x="39" y="1880"/>
                    <a:pt x="97" y="1918"/>
                  </a:cubicBezTo>
                  <a:cubicBezTo>
                    <a:pt x="145" y="1951"/>
                    <a:pt x="187" y="1966"/>
                    <a:pt x="225" y="1966"/>
                  </a:cubicBezTo>
                  <a:cubicBezTo>
                    <a:pt x="306" y="1966"/>
                    <a:pt x="368" y="1901"/>
                    <a:pt x="423" y="1814"/>
                  </a:cubicBezTo>
                  <a:lnTo>
                    <a:pt x="523" y="1730"/>
                  </a:lnTo>
                  <a:cubicBezTo>
                    <a:pt x="623" y="1706"/>
                    <a:pt x="724" y="1699"/>
                    <a:pt x="825" y="1699"/>
                  </a:cubicBezTo>
                  <a:cubicBezTo>
                    <a:pt x="956" y="1699"/>
                    <a:pt x="1088" y="1712"/>
                    <a:pt x="1219" y="1718"/>
                  </a:cubicBezTo>
                  <a:cubicBezTo>
                    <a:pt x="1263" y="1724"/>
                    <a:pt x="1306" y="1727"/>
                    <a:pt x="1348" y="1727"/>
                  </a:cubicBezTo>
                  <a:cubicBezTo>
                    <a:pt x="1649" y="1727"/>
                    <a:pt x="1898" y="1579"/>
                    <a:pt x="2137" y="1411"/>
                  </a:cubicBezTo>
                  <a:cubicBezTo>
                    <a:pt x="2168" y="1411"/>
                    <a:pt x="2199" y="1407"/>
                    <a:pt x="2229" y="1403"/>
                  </a:cubicBezTo>
                  <a:cubicBezTo>
                    <a:pt x="2279" y="1417"/>
                    <a:pt x="2326" y="1422"/>
                    <a:pt x="2372" y="1422"/>
                  </a:cubicBezTo>
                  <a:cubicBezTo>
                    <a:pt x="2614" y="1422"/>
                    <a:pt x="2810" y="1259"/>
                    <a:pt x="3036" y="1188"/>
                  </a:cubicBezTo>
                  <a:cubicBezTo>
                    <a:pt x="3236" y="1057"/>
                    <a:pt x="3386" y="907"/>
                    <a:pt x="3232" y="619"/>
                  </a:cubicBezTo>
                  <a:lnTo>
                    <a:pt x="3232" y="619"/>
                  </a:lnTo>
                  <a:lnTo>
                    <a:pt x="2848" y="1100"/>
                  </a:lnTo>
                  <a:cubicBezTo>
                    <a:pt x="2652" y="1196"/>
                    <a:pt x="2437" y="1169"/>
                    <a:pt x="2229" y="1199"/>
                  </a:cubicBezTo>
                  <a:cubicBezTo>
                    <a:pt x="2197" y="1145"/>
                    <a:pt x="2137" y="1111"/>
                    <a:pt x="2074" y="1111"/>
                  </a:cubicBezTo>
                  <a:cubicBezTo>
                    <a:pt x="2062" y="1111"/>
                    <a:pt x="2049" y="1112"/>
                    <a:pt x="2037" y="1115"/>
                  </a:cubicBezTo>
                  <a:cubicBezTo>
                    <a:pt x="1856" y="1386"/>
                    <a:pt x="1625" y="1526"/>
                    <a:pt x="1331" y="1526"/>
                  </a:cubicBezTo>
                  <a:cubicBezTo>
                    <a:pt x="1262" y="1526"/>
                    <a:pt x="1190" y="1518"/>
                    <a:pt x="1115" y="1503"/>
                  </a:cubicBezTo>
                  <a:cubicBezTo>
                    <a:pt x="1092" y="1502"/>
                    <a:pt x="1069" y="1501"/>
                    <a:pt x="1047" y="1501"/>
                  </a:cubicBezTo>
                  <a:cubicBezTo>
                    <a:pt x="1003" y="1501"/>
                    <a:pt x="960" y="1504"/>
                    <a:pt x="919" y="1515"/>
                  </a:cubicBezTo>
                  <a:cubicBezTo>
                    <a:pt x="784" y="1507"/>
                    <a:pt x="711" y="1442"/>
                    <a:pt x="715" y="1303"/>
                  </a:cubicBezTo>
                  <a:cubicBezTo>
                    <a:pt x="988" y="919"/>
                    <a:pt x="1023" y="423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43"/>
            <p:cNvSpPr/>
            <p:nvPr/>
          </p:nvSpPr>
          <p:spPr>
            <a:xfrm>
              <a:off x="3431575" y="2191760"/>
              <a:ext cx="29128" cy="27111"/>
            </a:xfrm>
            <a:custGeom>
              <a:avLst/>
              <a:gdLst/>
              <a:ahLst/>
              <a:cxnLst/>
              <a:rect l="l" t="t" r="r" b="b"/>
              <a:pathLst>
                <a:path w="939" h="874" extrusionOk="0">
                  <a:moveTo>
                    <a:pt x="790" y="1"/>
                  </a:moveTo>
                  <a:cubicBezTo>
                    <a:pt x="719" y="1"/>
                    <a:pt x="704" y="119"/>
                    <a:pt x="685" y="193"/>
                  </a:cubicBezTo>
                  <a:cubicBezTo>
                    <a:pt x="681" y="209"/>
                    <a:pt x="693" y="228"/>
                    <a:pt x="693" y="243"/>
                  </a:cubicBezTo>
                  <a:cubicBezTo>
                    <a:pt x="401" y="309"/>
                    <a:pt x="255" y="574"/>
                    <a:pt x="32" y="731"/>
                  </a:cubicBezTo>
                  <a:cubicBezTo>
                    <a:pt x="1" y="781"/>
                    <a:pt x="12" y="843"/>
                    <a:pt x="55" y="874"/>
                  </a:cubicBezTo>
                  <a:cubicBezTo>
                    <a:pt x="57" y="874"/>
                    <a:pt x="60" y="874"/>
                    <a:pt x="63" y="874"/>
                  </a:cubicBezTo>
                  <a:cubicBezTo>
                    <a:pt x="495" y="874"/>
                    <a:pt x="682" y="568"/>
                    <a:pt x="850" y="240"/>
                  </a:cubicBezTo>
                  <a:cubicBezTo>
                    <a:pt x="858" y="151"/>
                    <a:pt x="938" y="28"/>
                    <a:pt x="796" y="1"/>
                  </a:cubicBezTo>
                  <a:cubicBezTo>
                    <a:pt x="794" y="1"/>
                    <a:pt x="792" y="1"/>
                    <a:pt x="7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43"/>
            <p:cNvSpPr/>
            <p:nvPr/>
          </p:nvSpPr>
          <p:spPr>
            <a:xfrm>
              <a:off x="3552460" y="235604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43"/>
            <p:cNvSpPr/>
            <p:nvPr/>
          </p:nvSpPr>
          <p:spPr>
            <a:xfrm>
              <a:off x="3549358" y="2359268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4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43"/>
            <p:cNvSpPr/>
            <p:nvPr/>
          </p:nvSpPr>
          <p:spPr>
            <a:xfrm>
              <a:off x="3549482" y="2356042"/>
              <a:ext cx="3009" cy="3257"/>
            </a:xfrm>
            <a:custGeom>
              <a:avLst/>
              <a:gdLst/>
              <a:ahLst/>
              <a:cxnLst/>
              <a:rect l="l" t="t" r="r" b="b"/>
              <a:pathLst>
                <a:path w="97" h="105" extrusionOk="0">
                  <a:moveTo>
                    <a:pt x="96" y="0"/>
                  </a:moveTo>
                  <a:lnTo>
                    <a:pt x="0" y="104"/>
                  </a:lnTo>
                  <a:cubicBezTo>
                    <a:pt x="50" y="93"/>
                    <a:pt x="89" y="5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43"/>
            <p:cNvSpPr/>
            <p:nvPr/>
          </p:nvSpPr>
          <p:spPr>
            <a:xfrm>
              <a:off x="3541603" y="2341897"/>
              <a:ext cx="28042" cy="26088"/>
            </a:xfrm>
            <a:custGeom>
              <a:avLst/>
              <a:gdLst/>
              <a:ahLst/>
              <a:cxnLst/>
              <a:rect l="l" t="t" r="r" b="b"/>
              <a:pathLst>
                <a:path w="904" h="841" extrusionOk="0">
                  <a:moveTo>
                    <a:pt x="570" y="0"/>
                  </a:moveTo>
                  <a:cubicBezTo>
                    <a:pt x="483" y="0"/>
                    <a:pt x="386" y="87"/>
                    <a:pt x="239" y="253"/>
                  </a:cubicBezTo>
                  <a:lnTo>
                    <a:pt x="47" y="460"/>
                  </a:lnTo>
                  <a:cubicBezTo>
                    <a:pt x="16" y="479"/>
                    <a:pt x="1" y="522"/>
                    <a:pt x="20" y="556"/>
                  </a:cubicBezTo>
                  <a:cubicBezTo>
                    <a:pt x="24" y="568"/>
                    <a:pt x="35" y="576"/>
                    <a:pt x="43" y="583"/>
                  </a:cubicBezTo>
                  <a:lnTo>
                    <a:pt x="43" y="841"/>
                  </a:lnTo>
                  <a:cubicBezTo>
                    <a:pt x="177" y="802"/>
                    <a:pt x="235" y="698"/>
                    <a:pt x="258" y="572"/>
                  </a:cubicBezTo>
                  <a:lnTo>
                    <a:pt x="250" y="568"/>
                  </a:lnTo>
                  <a:cubicBezTo>
                    <a:pt x="273" y="522"/>
                    <a:pt x="308" y="491"/>
                    <a:pt x="346" y="460"/>
                  </a:cubicBezTo>
                  <a:cubicBezTo>
                    <a:pt x="471" y="354"/>
                    <a:pt x="525" y="310"/>
                    <a:pt x="617" y="310"/>
                  </a:cubicBezTo>
                  <a:cubicBezTo>
                    <a:pt x="681" y="310"/>
                    <a:pt x="764" y="332"/>
                    <a:pt x="904" y="368"/>
                  </a:cubicBezTo>
                  <a:cubicBezTo>
                    <a:pt x="761" y="118"/>
                    <a:pt x="672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43"/>
            <p:cNvSpPr/>
            <p:nvPr/>
          </p:nvSpPr>
          <p:spPr>
            <a:xfrm>
              <a:off x="3348162" y="2192008"/>
              <a:ext cx="23017" cy="32943"/>
            </a:xfrm>
            <a:custGeom>
              <a:avLst/>
              <a:gdLst/>
              <a:ahLst/>
              <a:cxnLst/>
              <a:rect l="l" t="t" r="r" b="b"/>
              <a:pathLst>
                <a:path w="742" h="1062" extrusionOk="0">
                  <a:moveTo>
                    <a:pt x="50" y="1"/>
                  </a:moveTo>
                  <a:cubicBezTo>
                    <a:pt x="0" y="408"/>
                    <a:pt x="357" y="643"/>
                    <a:pt x="438" y="1062"/>
                  </a:cubicBezTo>
                  <a:cubicBezTo>
                    <a:pt x="742" y="474"/>
                    <a:pt x="146" y="347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43"/>
            <p:cNvSpPr/>
            <p:nvPr/>
          </p:nvSpPr>
          <p:spPr>
            <a:xfrm>
              <a:off x="3382594" y="2124447"/>
              <a:ext cx="22427" cy="16472"/>
            </a:xfrm>
            <a:custGeom>
              <a:avLst/>
              <a:gdLst/>
              <a:ahLst/>
              <a:cxnLst/>
              <a:rect l="l" t="t" r="r" b="b"/>
              <a:pathLst>
                <a:path w="723" h="531" extrusionOk="0">
                  <a:moveTo>
                    <a:pt x="723" y="0"/>
                  </a:moveTo>
                  <a:lnTo>
                    <a:pt x="1" y="530"/>
                  </a:lnTo>
                  <a:cubicBezTo>
                    <a:pt x="615" y="511"/>
                    <a:pt x="665" y="477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43"/>
            <p:cNvSpPr/>
            <p:nvPr/>
          </p:nvSpPr>
          <p:spPr>
            <a:xfrm>
              <a:off x="3580812" y="2337802"/>
              <a:ext cx="25436" cy="18984"/>
            </a:xfrm>
            <a:custGeom>
              <a:avLst/>
              <a:gdLst/>
              <a:ahLst/>
              <a:cxnLst/>
              <a:rect l="l" t="t" r="r" b="b"/>
              <a:pathLst>
                <a:path w="820" h="612" extrusionOk="0">
                  <a:moveTo>
                    <a:pt x="1" y="0"/>
                  </a:moveTo>
                  <a:cubicBezTo>
                    <a:pt x="101" y="296"/>
                    <a:pt x="101" y="296"/>
                    <a:pt x="681" y="611"/>
                  </a:cubicBezTo>
                  <a:lnTo>
                    <a:pt x="735" y="604"/>
                  </a:lnTo>
                  <a:cubicBezTo>
                    <a:pt x="762" y="581"/>
                    <a:pt x="789" y="554"/>
                    <a:pt x="808" y="527"/>
                  </a:cubicBezTo>
                  <a:lnTo>
                    <a:pt x="819" y="473"/>
                  </a:lnTo>
                  <a:cubicBezTo>
                    <a:pt x="589" y="266"/>
                    <a:pt x="301" y="17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43"/>
            <p:cNvSpPr/>
            <p:nvPr/>
          </p:nvSpPr>
          <p:spPr>
            <a:xfrm>
              <a:off x="3605845" y="2294250"/>
              <a:ext cx="22676" cy="11570"/>
            </a:xfrm>
            <a:custGeom>
              <a:avLst/>
              <a:gdLst/>
              <a:ahLst/>
              <a:cxnLst/>
              <a:rect l="l" t="t" r="r" b="b"/>
              <a:pathLst>
                <a:path w="731" h="373" extrusionOk="0">
                  <a:moveTo>
                    <a:pt x="618" y="0"/>
                  </a:moveTo>
                  <a:cubicBezTo>
                    <a:pt x="612" y="0"/>
                    <a:pt x="606" y="1"/>
                    <a:pt x="600" y="2"/>
                  </a:cubicBezTo>
                  <a:cubicBezTo>
                    <a:pt x="596" y="2"/>
                    <a:pt x="589" y="2"/>
                    <a:pt x="589" y="10"/>
                  </a:cubicBezTo>
                  <a:cubicBezTo>
                    <a:pt x="393" y="75"/>
                    <a:pt x="147" y="17"/>
                    <a:pt x="1" y="240"/>
                  </a:cubicBezTo>
                  <a:cubicBezTo>
                    <a:pt x="48" y="313"/>
                    <a:pt x="110" y="373"/>
                    <a:pt x="189" y="373"/>
                  </a:cubicBezTo>
                  <a:cubicBezTo>
                    <a:pt x="220" y="373"/>
                    <a:pt x="253" y="364"/>
                    <a:pt x="289" y="344"/>
                  </a:cubicBezTo>
                  <a:cubicBezTo>
                    <a:pt x="424" y="267"/>
                    <a:pt x="600" y="344"/>
                    <a:pt x="704" y="209"/>
                  </a:cubicBezTo>
                  <a:cubicBezTo>
                    <a:pt x="731" y="183"/>
                    <a:pt x="719" y="110"/>
                    <a:pt x="704" y="67"/>
                  </a:cubicBezTo>
                  <a:cubicBezTo>
                    <a:pt x="697" y="24"/>
                    <a:pt x="658" y="0"/>
                    <a:pt x="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43"/>
            <p:cNvSpPr/>
            <p:nvPr/>
          </p:nvSpPr>
          <p:spPr>
            <a:xfrm>
              <a:off x="3441129" y="2242881"/>
              <a:ext cx="156775" cy="106771"/>
            </a:xfrm>
            <a:custGeom>
              <a:avLst/>
              <a:gdLst/>
              <a:ahLst/>
              <a:cxnLst/>
              <a:rect l="l" t="t" r="r" b="b"/>
              <a:pathLst>
                <a:path w="5054" h="3442" extrusionOk="0">
                  <a:moveTo>
                    <a:pt x="1872" y="494"/>
                  </a:moveTo>
                  <a:cubicBezTo>
                    <a:pt x="1856" y="497"/>
                    <a:pt x="1837" y="501"/>
                    <a:pt x="1822" y="501"/>
                  </a:cubicBezTo>
                  <a:cubicBezTo>
                    <a:pt x="1837" y="501"/>
                    <a:pt x="1852" y="497"/>
                    <a:pt x="1872" y="494"/>
                  </a:cubicBezTo>
                  <a:close/>
                  <a:moveTo>
                    <a:pt x="3718" y="0"/>
                  </a:moveTo>
                  <a:cubicBezTo>
                    <a:pt x="3594" y="0"/>
                    <a:pt x="3470" y="24"/>
                    <a:pt x="3343" y="86"/>
                  </a:cubicBezTo>
                  <a:lnTo>
                    <a:pt x="3109" y="86"/>
                  </a:lnTo>
                  <a:cubicBezTo>
                    <a:pt x="3069" y="56"/>
                    <a:pt x="3028" y="40"/>
                    <a:pt x="2986" y="40"/>
                  </a:cubicBezTo>
                  <a:cubicBezTo>
                    <a:pt x="2943" y="40"/>
                    <a:pt x="2900" y="57"/>
                    <a:pt x="2859" y="94"/>
                  </a:cubicBezTo>
                  <a:cubicBezTo>
                    <a:pt x="2852" y="91"/>
                    <a:pt x="2844" y="89"/>
                    <a:pt x="2836" y="89"/>
                  </a:cubicBezTo>
                  <a:cubicBezTo>
                    <a:pt x="2814" y="89"/>
                    <a:pt x="2791" y="99"/>
                    <a:pt x="2775" y="113"/>
                  </a:cubicBezTo>
                  <a:cubicBezTo>
                    <a:pt x="2759" y="111"/>
                    <a:pt x="2743" y="110"/>
                    <a:pt x="2728" y="110"/>
                  </a:cubicBezTo>
                  <a:cubicBezTo>
                    <a:pt x="2664" y="110"/>
                    <a:pt x="2611" y="132"/>
                    <a:pt x="2567" y="194"/>
                  </a:cubicBezTo>
                  <a:lnTo>
                    <a:pt x="2567" y="198"/>
                  </a:lnTo>
                  <a:cubicBezTo>
                    <a:pt x="2558" y="197"/>
                    <a:pt x="2548" y="197"/>
                    <a:pt x="2539" y="197"/>
                  </a:cubicBezTo>
                  <a:cubicBezTo>
                    <a:pt x="2437" y="197"/>
                    <a:pt x="2338" y="235"/>
                    <a:pt x="2267" y="305"/>
                  </a:cubicBezTo>
                  <a:cubicBezTo>
                    <a:pt x="2260" y="305"/>
                    <a:pt x="2253" y="305"/>
                    <a:pt x="2245" y="305"/>
                  </a:cubicBezTo>
                  <a:cubicBezTo>
                    <a:pt x="2144" y="305"/>
                    <a:pt x="2039" y="309"/>
                    <a:pt x="1968" y="405"/>
                  </a:cubicBezTo>
                  <a:cubicBezTo>
                    <a:pt x="1902" y="409"/>
                    <a:pt x="1845" y="447"/>
                    <a:pt x="1818" y="501"/>
                  </a:cubicBezTo>
                  <a:lnTo>
                    <a:pt x="1795" y="490"/>
                  </a:lnTo>
                  <a:lnTo>
                    <a:pt x="1776" y="509"/>
                  </a:lnTo>
                  <a:cubicBezTo>
                    <a:pt x="1718" y="509"/>
                    <a:pt x="1668" y="547"/>
                    <a:pt x="1664" y="605"/>
                  </a:cubicBezTo>
                  <a:lnTo>
                    <a:pt x="1776" y="509"/>
                  </a:lnTo>
                  <a:lnTo>
                    <a:pt x="1776" y="509"/>
                  </a:lnTo>
                  <a:cubicBezTo>
                    <a:pt x="1745" y="547"/>
                    <a:pt x="1706" y="582"/>
                    <a:pt x="1664" y="605"/>
                  </a:cubicBezTo>
                  <a:lnTo>
                    <a:pt x="1553" y="701"/>
                  </a:lnTo>
                  <a:cubicBezTo>
                    <a:pt x="1341" y="786"/>
                    <a:pt x="1149" y="886"/>
                    <a:pt x="1053" y="1108"/>
                  </a:cubicBezTo>
                  <a:cubicBezTo>
                    <a:pt x="926" y="1254"/>
                    <a:pt x="788" y="1389"/>
                    <a:pt x="750" y="1589"/>
                  </a:cubicBezTo>
                  <a:cubicBezTo>
                    <a:pt x="696" y="1612"/>
                    <a:pt x="665" y="1658"/>
                    <a:pt x="657" y="1716"/>
                  </a:cubicBezTo>
                  <a:cubicBezTo>
                    <a:pt x="611" y="1727"/>
                    <a:pt x="577" y="1769"/>
                    <a:pt x="577" y="1815"/>
                  </a:cubicBezTo>
                  <a:lnTo>
                    <a:pt x="569" y="1831"/>
                  </a:lnTo>
                  <a:cubicBezTo>
                    <a:pt x="419" y="1965"/>
                    <a:pt x="362" y="2154"/>
                    <a:pt x="277" y="2327"/>
                  </a:cubicBezTo>
                  <a:cubicBezTo>
                    <a:pt x="254" y="2350"/>
                    <a:pt x="246" y="2380"/>
                    <a:pt x="254" y="2407"/>
                  </a:cubicBezTo>
                  <a:cubicBezTo>
                    <a:pt x="192" y="2461"/>
                    <a:pt x="154" y="2538"/>
                    <a:pt x="154" y="2619"/>
                  </a:cubicBezTo>
                  <a:cubicBezTo>
                    <a:pt x="0" y="2872"/>
                    <a:pt x="89" y="3149"/>
                    <a:pt x="73" y="3418"/>
                  </a:cubicBezTo>
                  <a:cubicBezTo>
                    <a:pt x="101" y="3434"/>
                    <a:pt x="123" y="3441"/>
                    <a:pt x="141" y="3441"/>
                  </a:cubicBezTo>
                  <a:cubicBezTo>
                    <a:pt x="197" y="3441"/>
                    <a:pt x="213" y="3371"/>
                    <a:pt x="242" y="3322"/>
                  </a:cubicBezTo>
                  <a:cubicBezTo>
                    <a:pt x="288" y="3060"/>
                    <a:pt x="335" y="2803"/>
                    <a:pt x="381" y="2542"/>
                  </a:cubicBezTo>
                  <a:cubicBezTo>
                    <a:pt x="577" y="2380"/>
                    <a:pt x="650" y="2134"/>
                    <a:pt x="765" y="1923"/>
                  </a:cubicBezTo>
                  <a:lnTo>
                    <a:pt x="861" y="1823"/>
                  </a:lnTo>
                  <a:lnTo>
                    <a:pt x="1172" y="1324"/>
                  </a:lnTo>
                  <a:cubicBezTo>
                    <a:pt x="1265" y="1097"/>
                    <a:pt x="1545" y="1043"/>
                    <a:pt x="1672" y="839"/>
                  </a:cubicBezTo>
                  <a:cubicBezTo>
                    <a:pt x="1749" y="820"/>
                    <a:pt x="1822" y="789"/>
                    <a:pt x="1860" y="713"/>
                  </a:cubicBezTo>
                  <a:lnTo>
                    <a:pt x="1868" y="709"/>
                  </a:lnTo>
                  <a:lnTo>
                    <a:pt x="2006" y="628"/>
                  </a:lnTo>
                  <a:cubicBezTo>
                    <a:pt x="2012" y="630"/>
                    <a:pt x="2018" y="631"/>
                    <a:pt x="2023" y="631"/>
                  </a:cubicBezTo>
                  <a:cubicBezTo>
                    <a:pt x="2042" y="631"/>
                    <a:pt x="2060" y="622"/>
                    <a:pt x="2071" y="601"/>
                  </a:cubicBezTo>
                  <a:cubicBezTo>
                    <a:pt x="2081" y="603"/>
                    <a:pt x="2091" y="603"/>
                    <a:pt x="2101" y="603"/>
                  </a:cubicBezTo>
                  <a:cubicBezTo>
                    <a:pt x="2169" y="603"/>
                    <a:pt x="2236" y="571"/>
                    <a:pt x="2283" y="521"/>
                  </a:cubicBezTo>
                  <a:lnTo>
                    <a:pt x="2379" y="494"/>
                  </a:lnTo>
                  <a:cubicBezTo>
                    <a:pt x="2382" y="494"/>
                    <a:pt x="2384" y="494"/>
                    <a:pt x="2387" y="494"/>
                  </a:cubicBezTo>
                  <a:cubicBezTo>
                    <a:pt x="2436" y="494"/>
                    <a:pt x="2468" y="461"/>
                    <a:pt x="2486" y="424"/>
                  </a:cubicBezTo>
                  <a:cubicBezTo>
                    <a:pt x="2559" y="417"/>
                    <a:pt x="2636" y="401"/>
                    <a:pt x="2682" y="328"/>
                  </a:cubicBezTo>
                  <a:cubicBezTo>
                    <a:pt x="2709" y="328"/>
                    <a:pt x="2744" y="325"/>
                    <a:pt x="2775" y="305"/>
                  </a:cubicBezTo>
                  <a:lnTo>
                    <a:pt x="4085" y="286"/>
                  </a:lnTo>
                  <a:lnTo>
                    <a:pt x="4189" y="301"/>
                  </a:lnTo>
                  <a:lnTo>
                    <a:pt x="4396" y="305"/>
                  </a:lnTo>
                  <a:cubicBezTo>
                    <a:pt x="4566" y="328"/>
                    <a:pt x="4730" y="422"/>
                    <a:pt x="4929" y="422"/>
                  </a:cubicBezTo>
                  <a:cubicBezTo>
                    <a:pt x="4969" y="422"/>
                    <a:pt x="5010" y="418"/>
                    <a:pt x="5053" y="409"/>
                  </a:cubicBezTo>
                  <a:cubicBezTo>
                    <a:pt x="4973" y="275"/>
                    <a:pt x="4907" y="217"/>
                    <a:pt x="4811" y="194"/>
                  </a:cubicBezTo>
                  <a:cubicBezTo>
                    <a:pt x="4754" y="141"/>
                    <a:pt x="4690" y="123"/>
                    <a:pt x="4622" y="123"/>
                  </a:cubicBezTo>
                  <a:cubicBezTo>
                    <a:pt x="4586" y="123"/>
                    <a:pt x="4549" y="128"/>
                    <a:pt x="4512" y="136"/>
                  </a:cubicBezTo>
                  <a:lnTo>
                    <a:pt x="4216" y="94"/>
                  </a:lnTo>
                  <a:cubicBezTo>
                    <a:pt x="4050" y="43"/>
                    <a:pt x="3885" y="0"/>
                    <a:pt x="3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43"/>
            <p:cNvSpPr/>
            <p:nvPr/>
          </p:nvSpPr>
          <p:spPr>
            <a:xfrm>
              <a:off x="3523735" y="2273963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1" y="0"/>
                  </a:moveTo>
                  <a:cubicBezTo>
                    <a:pt x="312" y="0"/>
                    <a:pt x="183" y="101"/>
                    <a:pt x="0" y="318"/>
                  </a:cubicBezTo>
                  <a:cubicBezTo>
                    <a:pt x="16" y="341"/>
                    <a:pt x="44" y="353"/>
                    <a:pt x="71" y="353"/>
                  </a:cubicBezTo>
                  <a:cubicBezTo>
                    <a:pt x="90" y="353"/>
                    <a:pt x="108" y="348"/>
                    <a:pt x="123" y="337"/>
                  </a:cubicBezTo>
                  <a:cubicBezTo>
                    <a:pt x="131" y="337"/>
                    <a:pt x="131" y="329"/>
                    <a:pt x="135" y="329"/>
                  </a:cubicBezTo>
                  <a:lnTo>
                    <a:pt x="792" y="153"/>
                  </a:lnTo>
                  <a:cubicBezTo>
                    <a:pt x="657" y="53"/>
                    <a:pt x="551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43"/>
            <p:cNvSpPr/>
            <p:nvPr/>
          </p:nvSpPr>
          <p:spPr>
            <a:xfrm>
              <a:off x="3643628" y="2329706"/>
              <a:ext cx="25560" cy="40078"/>
            </a:xfrm>
            <a:custGeom>
              <a:avLst/>
              <a:gdLst/>
              <a:ahLst/>
              <a:cxnLst/>
              <a:rect l="l" t="t" r="r" b="b"/>
              <a:pathLst>
                <a:path w="824" h="1292" extrusionOk="0">
                  <a:moveTo>
                    <a:pt x="47" y="0"/>
                  </a:moveTo>
                  <a:cubicBezTo>
                    <a:pt x="29" y="0"/>
                    <a:pt x="14" y="13"/>
                    <a:pt x="1" y="39"/>
                  </a:cubicBezTo>
                  <a:cubicBezTo>
                    <a:pt x="112" y="219"/>
                    <a:pt x="208" y="411"/>
                    <a:pt x="385" y="538"/>
                  </a:cubicBezTo>
                  <a:lnTo>
                    <a:pt x="385" y="542"/>
                  </a:lnTo>
                  <a:cubicBezTo>
                    <a:pt x="370" y="588"/>
                    <a:pt x="393" y="638"/>
                    <a:pt x="443" y="653"/>
                  </a:cubicBezTo>
                  <a:cubicBezTo>
                    <a:pt x="447" y="653"/>
                    <a:pt x="451" y="653"/>
                    <a:pt x="451" y="657"/>
                  </a:cubicBezTo>
                  <a:cubicBezTo>
                    <a:pt x="466" y="684"/>
                    <a:pt x="477" y="711"/>
                    <a:pt x="489" y="738"/>
                  </a:cubicBezTo>
                  <a:cubicBezTo>
                    <a:pt x="489" y="888"/>
                    <a:pt x="481" y="1038"/>
                    <a:pt x="489" y="1180"/>
                  </a:cubicBezTo>
                  <a:cubicBezTo>
                    <a:pt x="500" y="1246"/>
                    <a:pt x="561" y="1292"/>
                    <a:pt x="627" y="1292"/>
                  </a:cubicBezTo>
                  <a:cubicBezTo>
                    <a:pt x="630" y="1292"/>
                    <a:pt x="632" y="1291"/>
                    <a:pt x="635" y="1291"/>
                  </a:cubicBezTo>
                  <a:cubicBezTo>
                    <a:pt x="638" y="1291"/>
                    <a:pt x="641" y="1292"/>
                    <a:pt x="644" y="1292"/>
                  </a:cubicBezTo>
                  <a:cubicBezTo>
                    <a:pt x="716" y="1292"/>
                    <a:pt x="770" y="1246"/>
                    <a:pt x="785" y="1180"/>
                  </a:cubicBezTo>
                  <a:cubicBezTo>
                    <a:pt x="823" y="1026"/>
                    <a:pt x="762" y="888"/>
                    <a:pt x="696" y="749"/>
                  </a:cubicBezTo>
                  <a:cubicBezTo>
                    <a:pt x="693" y="680"/>
                    <a:pt x="689" y="619"/>
                    <a:pt x="681" y="550"/>
                  </a:cubicBezTo>
                  <a:cubicBezTo>
                    <a:pt x="677" y="484"/>
                    <a:pt x="654" y="450"/>
                    <a:pt x="585" y="450"/>
                  </a:cubicBezTo>
                  <a:lnTo>
                    <a:pt x="581" y="446"/>
                  </a:lnTo>
                  <a:cubicBezTo>
                    <a:pt x="477" y="238"/>
                    <a:pt x="343" y="66"/>
                    <a:pt x="93" y="23"/>
                  </a:cubicBezTo>
                  <a:cubicBezTo>
                    <a:pt x="76" y="8"/>
                    <a:pt x="61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43"/>
            <p:cNvSpPr/>
            <p:nvPr/>
          </p:nvSpPr>
          <p:spPr>
            <a:xfrm>
              <a:off x="3332776" y="2148860"/>
              <a:ext cx="18984" cy="20442"/>
            </a:xfrm>
            <a:custGeom>
              <a:avLst/>
              <a:gdLst/>
              <a:ahLst/>
              <a:cxnLst/>
              <a:rect l="l" t="t" r="r" b="b"/>
              <a:pathLst>
                <a:path w="612" h="659" extrusionOk="0">
                  <a:moveTo>
                    <a:pt x="251" y="1"/>
                  </a:moveTo>
                  <a:cubicBezTo>
                    <a:pt x="167" y="1"/>
                    <a:pt x="95" y="42"/>
                    <a:pt x="54" y="112"/>
                  </a:cubicBezTo>
                  <a:cubicBezTo>
                    <a:pt x="0" y="189"/>
                    <a:pt x="0" y="266"/>
                    <a:pt x="73" y="331"/>
                  </a:cubicBezTo>
                  <a:cubicBezTo>
                    <a:pt x="146" y="401"/>
                    <a:pt x="216" y="474"/>
                    <a:pt x="289" y="539"/>
                  </a:cubicBezTo>
                  <a:cubicBezTo>
                    <a:pt x="301" y="593"/>
                    <a:pt x="314" y="659"/>
                    <a:pt x="363" y="659"/>
                  </a:cubicBezTo>
                  <a:cubicBezTo>
                    <a:pt x="372" y="659"/>
                    <a:pt x="383" y="656"/>
                    <a:pt x="396" y="650"/>
                  </a:cubicBezTo>
                  <a:cubicBezTo>
                    <a:pt x="488" y="612"/>
                    <a:pt x="611" y="558"/>
                    <a:pt x="519" y="412"/>
                  </a:cubicBezTo>
                  <a:cubicBezTo>
                    <a:pt x="477" y="328"/>
                    <a:pt x="338" y="308"/>
                    <a:pt x="373" y="174"/>
                  </a:cubicBezTo>
                  <a:cubicBezTo>
                    <a:pt x="396" y="82"/>
                    <a:pt x="377" y="9"/>
                    <a:pt x="262" y="1"/>
                  </a:cubicBezTo>
                  <a:cubicBezTo>
                    <a:pt x="258" y="1"/>
                    <a:pt x="254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43"/>
            <p:cNvSpPr/>
            <p:nvPr/>
          </p:nvSpPr>
          <p:spPr>
            <a:xfrm>
              <a:off x="3554135" y="2273374"/>
              <a:ext cx="12997" cy="12904"/>
            </a:xfrm>
            <a:custGeom>
              <a:avLst/>
              <a:gdLst/>
              <a:ahLst/>
              <a:cxnLst/>
              <a:rect l="l" t="t" r="r" b="b"/>
              <a:pathLst>
                <a:path w="419" h="416" extrusionOk="0">
                  <a:moveTo>
                    <a:pt x="390" y="1"/>
                  </a:moveTo>
                  <a:cubicBezTo>
                    <a:pt x="297" y="1"/>
                    <a:pt x="261" y="52"/>
                    <a:pt x="215" y="91"/>
                  </a:cubicBezTo>
                  <a:cubicBezTo>
                    <a:pt x="142" y="156"/>
                    <a:pt x="35" y="175"/>
                    <a:pt x="0" y="283"/>
                  </a:cubicBezTo>
                  <a:cubicBezTo>
                    <a:pt x="126" y="367"/>
                    <a:pt x="206" y="416"/>
                    <a:pt x="260" y="416"/>
                  </a:cubicBezTo>
                  <a:cubicBezTo>
                    <a:pt x="347" y="416"/>
                    <a:pt x="372" y="296"/>
                    <a:pt x="419" y="2"/>
                  </a:cubicBezTo>
                  <a:cubicBezTo>
                    <a:pt x="409" y="1"/>
                    <a:pt x="39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43"/>
            <p:cNvSpPr/>
            <p:nvPr/>
          </p:nvSpPr>
          <p:spPr>
            <a:xfrm>
              <a:off x="3370683" y="2233079"/>
              <a:ext cx="31733" cy="42839"/>
            </a:xfrm>
            <a:custGeom>
              <a:avLst/>
              <a:gdLst/>
              <a:ahLst/>
              <a:cxnLst/>
              <a:rect l="l" t="t" r="r" b="b"/>
              <a:pathLst>
                <a:path w="1023" h="1381" extrusionOk="0">
                  <a:moveTo>
                    <a:pt x="400" y="1"/>
                  </a:moveTo>
                  <a:cubicBezTo>
                    <a:pt x="319" y="1"/>
                    <a:pt x="208" y="88"/>
                    <a:pt x="0" y="268"/>
                  </a:cubicBezTo>
                  <a:cubicBezTo>
                    <a:pt x="24" y="277"/>
                    <a:pt x="49" y="281"/>
                    <a:pt x="75" y="281"/>
                  </a:cubicBezTo>
                  <a:cubicBezTo>
                    <a:pt x="162" y="281"/>
                    <a:pt x="254" y="239"/>
                    <a:pt x="335" y="239"/>
                  </a:cubicBezTo>
                  <a:cubicBezTo>
                    <a:pt x="397" y="239"/>
                    <a:pt x="453" y="263"/>
                    <a:pt x="496" y="348"/>
                  </a:cubicBezTo>
                  <a:cubicBezTo>
                    <a:pt x="504" y="406"/>
                    <a:pt x="550" y="448"/>
                    <a:pt x="600" y="464"/>
                  </a:cubicBezTo>
                  <a:cubicBezTo>
                    <a:pt x="646" y="544"/>
                    <a:pt x="715" y="621"/>
                    <a:pt x="665" y="725"/>
                  </a:cubicBezTo>
                  <a:cubicBezTo>
                    <a:pt x="554" y="948"/>
                    <a:pt x="596" y="1163"/>
                    <a:pt x="696" y="1378"/>
                  </a:cubicBezTo>
                  <a:cubicBezTo>
                    <a:pt x="700" y="1379"/>
                    <a:pt x="704" y="1380"/>
                    <a:pt x="708" y="1380"/>
                  </a:cubicBezTo>
                  <a:cubicBezTo>
                    <a:pt x="729" y="1380"/>
                    <a:pt x="746" y="1362"/>
                    <a:pt x="750" y="1336"/>
                  </a:cubicBezTo>
                  <a:lnTo>
                    <a:pt x="750" y="1328"/>
                  </a:lnTo>
                  <a:lnTo>
                    <a:pt x="811" y="1351"/>
                  </a:lnTo>
                  <a:cubicBezTo>
                    <a:pt x="819" y="1317"/>
                    <a:pt x="823" y="1290"/>
                    <a:pt x="826" y="1259"/>
                  </a:cubicBezTo>
                  <a:cubicBezTo>
                    <a:pt x="984" y="1144"/>
                    <a:pt x="788" y="994"/>
                    <a:pt x="842" y="902"/>
                  </a:cubicBezTo>
                  <a:cubicBezTo>
                    <a:pt x="1022" y="575"/>
                    <a:pt x="838" y="398"/>
                    <a:pt x="607" y="229"/>
                  </a:cubicBezTo>
                  <a:lnTo>
                    <a:pt x="561" y="275"/>
                  </a:lnTo>
                  <a:cubicBezTo>
                    <a:pt x="561" y="264"/>
                    <a:pt x="557" y="260"/>
                    <a:pt x="557" y="249"/>
                  </a:cubicBezTo>
                  <a:cubicBezTo>
                    <a:pt x="569" y="237"/>
                    <a:pt x="588" y="229"/>
                    <a:pt x="607" y="229"/>
                  </a:cubicBezTo>
                  <a:cubicBezTo>
                    <a:pt x="527" y="78"/>
                    <a:pt x="477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43"/>
            <p:cNvSpPr/>
            <p:nvPr/>
          </p:nvSpPr>
          <p:spPr>
            <a:xfrm>
              <a:off x="3389388" y="2239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43"/>
            <p:cNvSpPr/>
            <p:nvPr/>
          </p:nvSpPr>
          <p:spPr>
            <a:xfrm>
              <a:off x="3334451" y="2128976"/>
              <a:ext cx="19201" cy="8468"/>
            </a:xfrm>
            <a:custGeom>
              <a:avLst/>
              <a:gdLst/>
              <a:ahLst/>
              <a:cxnLst/>
              <a:rect l="l" t="t" r="r" b="b"/>
              <a:pathLst>
                <a:path w="619" h="273" extrusionOk="0">
                  <a:moveTo>
                    <a:pt x="530" y="0"/>
                  </a:moveTo>
                  <a:cubicBezTo>
                    <a:pt x="515" y="0"/>
                    <a:pt x="496" y="0"/>
                    <a:pt x="480" y="4"/>
                  </a:cubicBezTo>
                  <a:cubicBezTo>
                    <a:pt x="428" y="33"/>
                    <a:pt x="371" y="37"/>
                    <a:pt x="312" y="37"/>
                  </a:cubicBezTo>
                  <a:cubicBezTo>
                    <a:pt x="290" y="37"/>
                    <a:pt x="269" y="36"/>
                    <a:pt x="248" y="36"/>
                  </a:cubicBezTo>
                  <a:cubicBezTo>
                    <a:pt x="162" y="36"/>
                    <a:pt x="75" y="44"/>
                    <a:pt x="0" y="123"/>
                  </a:cubicBezTo>
                  <a:cubicBezTo>
                    <a:pt x="91" y="234"/>
                    <a:pt x="193" y="273"/>
                    <a:pt x="302" y="273"/>
                  </a:cubicBezTo>
                  <a:cubicBezTo>
                    <a:pt x="378" y="273"/>
                    <a:pt x="457" y="254"/>
                    <a:pt x="538" y="227"/>
                  </a:cubicBezTo>
                  <a:cubicBezTo>
                    <a:pt x="577" y="200"/>
                    <a:pt x="607" y="158"/>
                    <a:pt x="611" y="108"/>
                  </a:cubicBezTo>
                  <a:cubicBezTo>
                    <a:pt x="619" y="58"/>
                    <a:pt x="584" y="8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43"/>
            <p:cNvSpPr/>
            <p:nvPr/>
          </p:nvSpPr>
          <p:spPr>
            <a:xfrm>
              <a:off x="3533507" y="2188534"/>
              <a:ext cx="19325" cy="18519"/>
            </a:xfrm>
            <a:custGeom>
              <a:avLst/>
              <a:gdLst/>
              <a:ahLst/>
              <a:cxnLst/>
              <a:rect l="l" t="t" r="r" b="b"/>
              <a:pathLst>
                <a:path w="623" h="597" extrusionOk="0">
                  <a:moveTo>
                    <a:pt x="109" y="1"/>
                  </a:moveTo>
                  <a:cubicBezTo>
                    <a:pt x="71" y="1"/>
                    <a:pt x="35" y="13"/>
                    <a:pt x="0" y="48"/>
                  </a:cubicBezTo>
                  <a:lnTo>
                    <a:pt x="400" y="559"/>
                  </a:lnTo>
                  <a:cubicBezTo>
                    <a:pt x="438" y="582"/>
                    <a:pt x="476" y="596"/>
                    <a:pt x="513" y="596"/>
                  </a:cubicBezTo>
                  <a:cubicBezTo>
                    <a:pt x="550" y="596"/>
                    <a:pt x="586" y="582"/>
                    <a:pt x="623" y="547"/>
                  </a:cubicBezTo>
                  <a:cubicBezTo>
                    <a:pt x="461" y="390"/>
                    <a:pt x="412" y="151"/>
                    <a:pt x="212" y="21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43"/>
            <p:cNvSpPr/>
            <p:nvPr/>
          </p:nvSpPr>
          <p:spPr>
            <a:xfrm>
              <a:off x="3474848" y="2146905"/>
              <a:ext cx="25560" cy="37999"/>
            </a:xfrm>
            <a:custGeom>
              <a:avLst/>
              <a:gdLst/>
              <a:ahLst/>
              <a:cxnLst/>
              <a:rect l="l" t="t" r="r" b="b"/>
              <a:pathLst>
                <a:path w="824" h="1225" extrusionOk="0">
                  <a:moveTo>
                    <a:pt x="105" y="0"/>
                  </a:moveTo>
                  <a:cubicBezTo>
                    <a:pt x="75" y="0"/>
                    <a:pt x="33" y="20"/>
                    <a:pt x="1" y="25"/>
                  </a:cubicBezTo>
                  <a:cubicBezTo>
                    <a:pt x="8" y="72"/>
                    <a:pt x="5" y="122"/>
                    <a:pt x="28" y="156"/>
                  </a:cubicBezTo>
                  <a:cubicBezTo>
                    <a:pt x="74" y="206"/>
                    <a:pt x="120" y="245"/>
                    <a:pt x="178" y="283"/>
                  </a:cubicBezTo>
                  <a:lnTo>
                    <a:pt x="197" y="383"/>
                  </a:lnTo>
                  <a:cubicBezTo>
                    <a:pt x="181" y="425"/>
                    <a:pt x="208" y="479"/>
                    <a:pt x="254" y="502"/>
                  </a:cubicBezTo>
                  <a:lnTo>
                    <a:pt x="385" y="782"/>
                  </a:lnTo>
                  <a:cubicBezTo>
                    <a:pt x="439" y="944"/>
                    <a:pt x="485" y="1117"/>
                    <a:pt x="681" y="1224"/>
                  </a:cubicBezTo>
                  <a:cubicBezTo>
                    <a:pt x="773" y="998"/>
                    <a:pt x="823" y="809"/>
                    <a:pt x="589" y="671"/>
                  </a:cubicBezTo>
                  <a:lnTo>
                    <a:pt x="377" y="283"/>
                  </a:lnTo>
                  <a:cubicBezTo>
                    <a:pt x="350" y="141"/>
                    <a:pt x="239" y="75"/>
                    <a:pt x="128" y="6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43"/>
            <p:cNvSpPr/>
            <p:nvPr/>
          </p:nvSpPr>
          <p:spPr>
            <a:xfrm>
              <a:off x="3780488" y="2428040"/>
              <a:ext cx="69888" cy="25778"/>
            </a:xfrm>
            <a:custGeom>
              <a:avLst/>
              <a:gdLst/>
              <a:ahLst/>
              <a:cxnLst/>
              <a:rect l="l" t="t" r="r" b="b"/>
              <a:pathLst>
                <a:path w="2253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3"/>
                  </a:cubicBezTo>
                  <a:cubicBezTo>
                    <a:pt x="1314" y="116"/>
                    <a:pt x="1030" y="0"/>
                    <a:pt x="838" y="216"/>
                  </a:cubicBezTo>
                  <a:cubicBezTo>
                    <a:pt x="826" y="235"/>
                    <a:pt x="815" y="258"/>
                    <a:pt x="811" y="281"/>
                  </a:cubicBezTo>
                  <a:cubicBezTo>
                    <a:pt x="788" y="277"/>
                    <a:pt x="765" y="275"/>
                    <a:pt x="743" y="275"/>
                  </a:cubicBezTo>
                  <a:cubicBezTo>
                    <a:pt x="570" y="275"/>
                    <a:pt x="449" y="402"/>
                    <a:pt x="319" y="508"/>
                  </a:cubicBezTo>
                  <a:lnTo>
                    <a:pt x="215" y="511"/>
                  </a:lnTo>
                  <a:cubicBezTo>
                    <a:pt x="166" y="511"/>
                    <a:pt x="119" y="546"/>
                    <a:pt x="108" y="596"/>
                  </a:cubicBezTo>
                  <a:cubicBezTo>
                    <a:pt x="89" y="638"/>
                    <a:pt x="62" y="680"/>
                    <a:pt x="27" y="715"/>
                  </a:cubicBezTo>
                  <a:lnTo>
                    <a:pt x="27" y="719"/>
                  </a:lnTo>
                  <a:cubicBezTo>
                    <a:pt x="20" y="719"/>
                    <a:pt x="8" y="730"/>
                    <a:pt x="4" y="746"/>
                  </a:cubicBezTo>
                  <a:cubicBezTo>
                    <a:pt x="0" y="765"/>
                    <a:pt x="8" y="784"/>
                    <a:pt x="39" y="800"/>
                  </a:cubicBezTo>
                  <a:lnTo>
                    <a:pt x="231" y="830"/>
                  </a:lnTo>
                  <a:lnTo>
                    <a:pt x="331" y="719"/>
                  </a:lnTo>
                  <a:lnTo>
                    <a:pt x="834" y="435"/>
                  </a:lnTo>
                  <a:lnTo>
                    <a:pt x="1019" y="388"/>
                  </a:lnTo>
                  <a:cubicBezTo>
                    <a:pt x="1218" y="304"/>
                    <a:pt x="1464" y="373"/>
                    <a:pt x="1637" y="196"/>
                  </a:cubicBezTo>
                  <a:lnTo>
                    <a:pt x="2125" y="335"/>
                  </a:lnTo>
                  <a:cubicBezTo>
                    <a:pt x="2141" y="392"/>
                    <a:pt x="2118" y="473"/>
                    <a:pt x="2214" y="473"/>
                  </a:cubicBezTo>
                  <a:cubicBezTo>
                    <a:pt x="2229" y="473"/>
                    <a:pt x="2252" y="396"/>
                    <a:pt x="2252" y="358"/>
                  </a:cubicBezTo>
                  <a:cubicBezTo>
                    <a:pt x="2241" y="300"/>
                    <a:pt x="2233" y="258"/>
                    <a:pt x="2217" y="212"/>
                  </a:cubicBezTo>
                  <a:cubicBezTo>
                    <a:pt x="2064" y="43"/>
                    <a:pt x="1875" y="22"/>
                    <a:pt x="1678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43"/>
            <p:cNvSpPr/>
            <p:nvPr/>
          </p:nvSpPr>
          <p:spPr>
            <a:xfrm>
              <a:off x="3395002" y="2154009"/>
              <a:ext cx="31144" cy="30431"/>
            </a:xfrm>
            <a:custGeom>
              <a:avLst/>
              <a:gdLst/>
              <a:ahLst/>
              <a:cxnLst/>
              <a:rect l="l" t="t" r="r" b="b"/>
              <a:pathLst>
                <a:path w="1004" h="981" extrusionOk="0">
                  <a:moveTo>
                    <a:pt x="359" y="1"/>
                  </a:moveTo>
                  <a:cubicBezTo>
                    <a:pt x="204" y="1"/>
                    <a:pt x="24" y="63"/>
                    <a:pt x="4" y="142"/>
                  </a:cubicBezTo>
                  <a:cubicBezTo>
                    <a:pt x="0" y="173"/>
                    <a:pt x="62" y="215"/>
                    <a:pt x="96" y="254"/>
                  </a:cubicBezTo>
                  <a:cubicBezTo>
                    <a:pt x="123" y="327"/>
                    <a:pt x="177" y="384"/>
                    <a:pt x="165" y="484"/>
                  </a:cubicBezTo>
                  <a:cubicBezTo>
                    <a:pt x="130" y="848"/>
                    <a:pt x="149" y="955"/>
                    <a:pt x="377" y="955"/>
                  </a:cubicBezTo>
                  <a:cubicBezTo>
                    <a:pt x="445" y="955"/>
                    <a:pt x="532" y="945"/>
                    <a:pt x="642" y="930"/>
                  </a:cubicBezTo>
                  <a:cubicBezTo>
                    <a:pt x="702" y="959"/>
                    <a:pt x="758" y="981"/>
                    <a:pt x="809" y="981"/>
                  </a:cubicBezTo>
                  <a:cubicBezTo>
                    <a:pt x="872" y="981"/>
                    <a:pt x="928" y="947"/>
                    <a:pt x="972" y="853"/>
                  </a:cubicBezTo>
                  <a:cubicBezTo>
                    <a:pt x="1003" y="811"/>
                    <a:pt x="999" y="757"/>
                    <a:pt x="969" y="715"/>
                  </a:cubicBezTo>
                  <a:cubicBezTo>
                    <a:pt x="930" y="667"/>
                    <a:pt x="891" y="651"/>
                    <a:pt x="851" y="651"/>
                  </a:cubicBezTo>
                  <a:cubicBezTo>
                    <a:pt x="789" y="651"/>
                    <a:pt x="725" y="693"/>
                    <a:pt x="661" y="719"/>
                  </a:cubicBezTo>
                  <a:cubicBezTo>
                    <a:pt x="646" y="726"/>
                    <a:pt x="638" y="746"/>
                    <a:pt x="623" y="753"/>
                  </a:cubicBezTo>
                  <a:cubicBezTo>
                    <a:pt x="392" y="661"/>
                    <a:pt x="427" y="519"/>
                    <a:pt x="538" y="354"/>
                  </a:cubicBezTo>
                  <a:cubicBezTo>
                    <a:pt x="634" y="238"/>
                    <a:pt x="692" y="115"/>
                    <a:pt x="507" y="27"/>
                  </a:cubicBezTo>
                  <a:cubicBezTo>
                    <a:pt x="467" y="9"/>
                    <a:pt x="414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43"/>
            <p:cNvSpPr/>
            <p:nvPr/>
          </p:nvSpPr>
          <p:spPr>
            <a:xfrm>
              <a:off x="3330636" y="2204665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43"/>
            <p:cNvSpPr/>
            <p:nvPr/>
          </p:nvSpPr>
          <p:spPr>
            <a:xfrm>
              <a:off x="3320492" y="2189992"/>
              <a:ext cx="94797" cy="159288"/>
            </a:xfrm>
            <a:custGeom>
              <a:avLst/>
              <a:gdLst/>
              <a:ahLst/>
              <a:cxnLst/>
              <a:rect l="l" t="t" r="r" b="b"/>
              <a:pathLst>
                <a:path w="3056" h="5135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2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" y="250"/>
                    <a:pt x="47" y="496"/>
                    <a:pt x="189" y="712"/>
                  </a:cubicBezTo>
                  <a:cubicBezTo>
                    <a:pt x="296" y="977"/>
                    <a:pt x="270" y="1292"/>
                    <a:pt x="481" y="1526"/>
                  </a:cubicBezTo>
                  <a:lnTo>
                    <a:pt x="788" y="2245"/>
                  </a:lnTo>
                  <a:cubicBezTo>
                    <a:pt x="823" y="2560"/>
                    <a:pt x="1015" y="2817"/>
                    <a:pt x="1134" y="3102"/>
                  </a:cubicBezTo>
                  <a:lnTo>
                    <a:pt x="1296" y="3167"/>
                  </a:lnTo>
                  <a:cubicBezTo>
                    <a:pt x="1296" y="3355"/>
                    <a:pt x="1307" y="3544"/>
                    <a:pt x="1507" y="3643"/>
                  </a:cubicBezTo>
                  <a:cubicBezTo>
                    <a:pt x="1515" y="3774"/>
                    <a:pt x="1580" y="3889"/>
                    <a:pt x="1695" y="3955"/>
                  </a:cubicBezTo>
                  <a:cubicBezTo>
                    <a:pt x="1726" y="4081"/>
                    <a:pt x="1810" y="4181"/>
                    <a:pt x="1926" y="4235"/>
                  </a:cubicBezTo>
                  <a:cubicBezTo>
                    <a:pt x="1949" y="4331"/>
                    <a:pt x="2018" y="4412"/>
                    <a:pt x="2110" y="4450"/>
                  </a:cubicBezTo>
                  <a:cubicBezTo>
                    <a:pt x="2129" y="4470"/>
                    <a:pt x="2137" y="4496"/>
                    <a:pt x="2141" y="4527"/>
                  </a:cubicBezTo>
                  <a:cubicBezTo>
                    <a:pt x="2168" y="4531"/>
                    <a:pt x="2191" y="4543"/>
                    <a:pt x="2214" y="4550"/>
                  </a:cubicBezTo>
                  <a:cubicBezTo>
                    <a:pt x="2283" y="4666"/>
                    <a:pt x="2387" y="4746"/>
                    <a:pt x="2514" y="4781"/>
                  </a:cubicBezTo>
                  <a:cubicBezTo>
                    <a:pt x="2594" y="4892"/>
                    <a:pt x="2694" y="4985"/>
                    <a:pt x="2810" y="5050"/>
                  </a:cubicBezTo>
                  <a:cubicBezTo>
                    <a:pt x="2852" y="5073"/>
                    <a:pt x="2886" y="5107"/>
                    <a:pt x="2929" y="5127"/>
                  </a:cubicBezTo>
                  <a:lnTo>
                    <a:pt x="2975" y="5134"/>
                  </a:lnTo>
                  <a:lnTo>
                    <a:pt x="3017" y="5127"/>
                  </a:lnTo>
                  <a:cubicBezTo>
                    <a:pt x="3025" y="5127"/>
                    <a:pt x="3036" y="5115"/>
                    <a:pt x="3044" y="5096"/>
                  </a:cubicBezTo>
                  <a:cubicBezTo>
                    <a:pt x="3055" y="5081"/>
                    <a:pt x="3052" y="5058"/>
                    <a:pt x="3032" y="5034"/>
                  </a:cubicBezTo>
                  <a:cubicBezTo>
                    <a:pt x="2859" y="4911"/>
                    <a:pt x="2775" y="4677"/>
                    <a:pt x="2541" y="4608"/>
                  </a:cubicBezTo>
                  <a:cubicBezTo>
                    <a:pt x="2517" y="4496"/>
                    <a:pt x="2429" y="4454"/>
                    <a:pt x="2333" y="4427"/>
                  </a:cubicBezTo>
                  <a:lnTo>
                    <a:pt x="2237" y="4320"/>
                  </a:lnTo>
                  <a:cubicBezTo>
                    <a:pt x="2222" y="4197"/>
                    <a:pt x="2152" y="4089"/>
                    <a:pt x="2037" y="4035"/>
                  </a:cubicBezTo>
                  <a:cubicBezTo>
                    <a:pt x="1956" y="3816"/>
                    <a:pt x="1734" y="3713"/>
                    <a:pt x="1599" y="3536"/>
                  </a:cubicBezTo>
                  <a:cubicBezTo>
                    <a:pt x="1522" y="3267"/>
                    <a:pt x="1476" y="2979"/>
                    <a:pt x="1215" y="2813"/>
                  </a:cubicBezTo>
                  <a:cubicBezTo>
                    <a:pt x="1211" y="2783"/>
                    <a:pt x="1207" y="2760"/>
                    <a:pt x="1207" y="2729"/>
                  </a:cubicBezTo>
                  <a:cubicBezTo>
                    <a:pt x="1115" y="2648"/>
                    <a:pt x="1196" y="2510"/>
                    <a:pt x="1111" y="2421"/>
                  </a:cubicBezTo>
                  <a:cubicBezTo>
                    <a:pt x="1080" y="2299"/>
                    <a:pt x="1034" y="2183"/>
                    <a:pt x="919" y="2110"/>
                  </a:cubicBezTo>
                  <a:lnTo>
                    <a:pt x="804" y="1714"/>
                  </a:lnTo>
                  <a:cubicBezTo>
                    <a:pt x="738" y="1653"/>
                    <a:pt x="719" y="1557"/>
                    <a:pt x="642" y="1503"/>
                  </a:cubicBezTo>
                  <a:cubicBezTo>
                    <a:pt x="635" y="1499"/>
                    <a:pt x="631" y="1499"/>
                    <a:pt x="619" y="1499"/>
                  </a:cubicBezTo>
                  <a:lnTo>
                    <a:pt x="673" y="1434"/>
                  </a:lnTo>
                  <a:cubicBezTo>
                    <a:pt x="654" y="1407"/>
                    <a:pt x="635" y="1384"/>
                    <a:pt x="615" y="1365"/>
                  </a:cubicBezTo>
                  <a:cubicBezTo>
                    <a:pt x="619" y="1349"/>
                    <a:pt x="623" y="1330"/>
                    <a:pt x="631" y="1311"/>
                  </a:cubicBezTo>
                  <a:cubicBezTo>
                    <a:pt x="635" y="1273"/>
                    <a:pt x="619" y="1242"/>
                    <a:pt x="592" y="1215"/>
                  </a:cubicBezTo>
                  <a:cubicBezTo>
                    <a:pt x="496" y="1057"/>
                    <a:pt x="427" y="888"/>
                    <a:pt x="393" y="708"/>
                  </a:cubicBezTo>
                  <a:cubicBezTo>
                    <a:pt x="389" y="673"/>
                    <a:pt x="389" y="639"/>
                    <a:pt x="385" y="608"/>
                  </a:cubicBezTo>
                  <a:cubicBezTo>
                    <a:pt x="366" y="562"/>
                    <a:pt x="343" y="523"/>
                    <a:pt x="323" y="481"/>
                  </a:cubicBezTo>
                  <a:cubicBezTo>
                    <a:pt x="323" y="477"/>
                    <a:pt x="316" y="477"/>
                    <a:pt x="316" y="473"/>
                  </a:cubicBezTo>
                  <a:cubicBezTo>
                    <a:pt x="277" y="346"/>
                    <a:pt x="235" y="227"/>
                    <a:pt x="197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43"/>
            <p:cNvSpPr/>
            <p:nvPr/>
          </p:nvSpPr>
          <p:spPr>
            <a:xfrm>
              <a:off x="3624085" y="2252466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0"/>
                  </a:moveTo>
                  <a:cubicBezTo>
                    <a:pt x="8" y="0"/>
                    <a:pt x="8" y="0"/>
                    <a:pt x="1" y="4"/>
                  </a:cubicBezTo>
                  <a:lnTo>
                    <a:pt x="1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43"/>
            <p:cNvSpPr/>
            <p:nvPr/>
          </p:nvSpPr>
          <p:spPr>
            <a:xfrm>
              <a:off x="3624457" y="2252342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cubicBezTo>
                    <a:pt x="0" y="0"/>
                    <a:pt x="0" y="4"/>
                    <a:pt x="0" y="0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43"/>
            <p:cNvSpPr/>
            <p:nvPr/>
          </p:nvSpPr>
          <p:spPr>
            <a:xfrm>
              <a:off x="3577369" y="2214436"/>
              <a:ext cx="46747" cy="40078"/>
            </a:xfrm>
            <a:custGeom>
              <a:avLst/>
              <a:gdLst/>
              <a:ahLst/>
              <a:cxnLst/>
              <a:rect l="l" t="t" r="r" b="b"/>
              <a:pathLst>
                <a:path w="1507" h="1292" extrusionOk="0">
                  <a:moveTo>
                    <a:pt x="107" y="1"/>
                  </a:moveTo>
                  <a:cubicBezTo>
                    <a:pt x="73" y="1"/>
                    <a:pt x="38" y="6"/>
                    <a:pt x="0" y="20"/>
                  </a:cubicBezTo>
                  <a:cubicBezTo>
                    <a:pt x="89" y="354"/>
                    <a:pt x="400" y="492"/>
                    <a:pt x="611" y="711"/>
                  </a:cubicBezTo>
                  <a:cubicBezTo>
                    <a:pt x="688" y="769"/>
                    <a:pt x="711" y="880"/>
                    <a:pt x="815" y="903"/>
                  </a:cubicBezTo>
                  <a:cubicBezTo>
                    <a:pt x="842" y="923"/>
                    <a:pt x="869" y="934"/>
                    <a:pt x="903" y="938"/>
                  </a:cubicBezTo>
                  <a:cubicBezTo>
                    <a:pt x="996" y="1069"/>
                    <a:pt x="1172" y="1103"/>
                    <a:pt x="1265" y="1242"/>
                  </a:cubicBezTo>
                  <a:cubicBezTo>
                    <a:pt x="1288" y="1278"/>
                    <a:pt x="1313" y="1291"/>
                    <a:pt x="1340" y="1291"/>
                  </a:cubicBezTo>
                  <a:cubicBezTo>
                    <a:pt x="1394" y="1291"/>
                    <a:pt x="1453" y="1239"/>
                    <a:pt x="1507" y="1226"/>
                  </a:cubicBezTo>
                  <a:cubicBezTo>
                    <a:pt x="1422" y="999"/>
                    <a:pt x="1142" y="988"/>
                    <a:pt x="1026" y="788"/>
                  </a:cubicBezTo>
                  <a:cubicBezTo>
                    <a:pt x="976" y="688"/>
                    <a:pt x="873" y="665"/>
                    <a:pt x="777" y="627"/>
                  </a:cubicBezTo>
                  <a:cubicBezTo>
                    <a:pt x="711" y="435"/>
                    <a:pt x="535" y="335"/>
                    <a:pt x="408" y="185"/>
                  </a:cubicBezTo>
                  <a:cubicBezTo>
                    <a:pt x="326" y="82"/>
                    <a:pt x="230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43"/>
            <p:cNvSpPr/>
            <p:nvPr/>
          </p:nvSpPr>
          <p:spPr>
            <a:xfrm>
              <a:off x="3572716" y="2270861"/>
              <a:ext cx="26026" cy="39737"/>
            </a:xfrm>
            <a:custGeom>
              <a:avLst/>
              <a:gdLst/>
              <a:ahLst/>
              <a:cxnLst/>
              <a:rect l="l" t="t" r="r" b="b"/>
              <a:pathLst>
                <a:path w="839" h="1281" extrusionOk="0">
                  <a:moveTo>
                    <a:pt x="415" y="0"/>
                  </a:moveTo>
                  <a:cubicBezTo>
                    <a:pt x="275" y="0"/>
                    <a:pt x="143" y="69"/>
                    <a:pt x="1" y="160"/>
                  </a:cubicBezTo>
                  <a:cubicBezTo>
                    <a:pt x="74" y="219"/>
                    <a:pt x="145" y="235"/>
                    <a:pt x="213" y="235"/>
                  </a:cubicBezTo>
                  <a:cubicBezTo>
                    <a:pt x="296" y="235"/>
                    <a:pt x="377" y="210"/>
                    <a:pt x="458" y="210"/>
                  </a:cubicBezTo>
                  <a:cubicBezTo>
                    <a:pt x="481" y="229"/>
                    <a:pt x="504" y="237"/>
                    <a:pt x="535" y="237"/>
                  </a:cubicBezTo>
                  <a:cubicBezTo>
                    <a:pt x="535" y="268"/>
                    <a:pt x="542" y="295"/>
                    <a:pt x="562" y="322"/>
                  </a:cubicBezTo>
                  <a:cubicBezTo>
                    <a:pt x="558" y="556"/>
                    <a:pt x="573" y="794"/>
                    <a:pt x="439" y="1006"/>
                  </a:cubicBezTo>
                  <a:cubicBezTo>
                    <a:pt x="393" y="1079"/>
                    <a:pt x="235" y="1106"/>
                    <a:pt x="304" y="1213"/>
                  </a:cubicBezTo>
                  <a:cubicBezTo>
                    <a:pt x="335" y="1262"/>
                    <a:pt x="373" y="1280"/>
                    <a:pt x="413" y="1280"/>
                  </a:cubicBezTo>
                  <a:cubicBezTo>
                    <a:pt x="470" y="1280"/>
                    <a:pt x="532" y="1241"/>
                    <a:pt x="585" y="1198"/>
                  </a:cubicBezTo>
                  <a:cubicBezTo>
                    <a:pt x="604" y="1175"/>
                    <a:pt x="619" y="1148"/>
                    <a:pt x="631" y="1117"/>
                  </a:cubicBezTo>
                  <a:cubicBezTo>
                    <a:pt x="792" y="944"/>
                    <a:pt x="792" y="737"/>
                    <a:pt x="769" y="522"/>
                  </a:cubicBezTo>
                  <a:cubicBezTo>
                    <a:pt x="838" y="352"/>
                    <a:pt x="742" y="222"/>
                    <a:pt x="677" y="83"/>
                  </a:cubicBezTo>
                  <a:cubicBezTo>
                    <a:pt x="585" y="25"/>
                    <a:pt x="499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43"/>
            <p:cNvSpPr/>
            <p:nvPr/>
          </p:nvSpPr>
          <p:spPr>
            <a:xfrm>
              <a:off x="3435173" y="1939909"/>
              <a:ext cx="51276" cy="188788"/>
            </a:xfrm>
            <a:custGeom>
              <a:avLst/>
              <a:gdLst/>
              <a:ahLst/>
              <a:cxnLst/>
              <a:rect l="l" t="t" r="r" b="b"/>
              <a:pathLst>
                <a:path w="1653" h="6086" extrusionOk="0">
                  <a:moveTo>
                    <a:pt x="73" y="1"/>
                  </a:moveTo>
                  <a:cubicBezTo>
                    <a:pt x="27" y="404"/>
                    <a:pt x="0" y="696"/>
                    <a:pt x="58" y="988"/>
                  </a:cubicBezTo>
                  <a:cubicBezTo>
                    <a:pt x="89" y="1154"/>
                    <a:pt x="127" y="1315"/>
                    <a:pt x="135" y="1484"/>
                  </a:cubicBezTo>
                  <a:cubicBezTo>
                    <a:pt x="165" y="1991"/>
                    <a:pt x="327" y="2456"/>
                    <a:pt x="534" y="2914"/>
                  </a:cubicBezTo>
                  <a:cubicBezTo>
                    <a:pt x="577" y="3179"/>
                    <a:pt x="627" y="3448"/>
                    <a:pt x="669" y="3713"/>
                  </a:cubicBezTo>
                  <a:cubicBezTo>
                    <a:pt x="661" y="3744"/>
                    <a:pt x="661" y="3774"/>
                    <a:pt x="661" y="3809"/>
                  </a:cubicBezTo>
                  <a:cubicBezTo>
                    <a:pt x="703" y="3874"/>
                    <a:pt x="692" y="3955"/>
                    <a:pt x="726" y="4024"/>
                  </a:cubicBezTo>
                  <a:cubicBezTo>
                    <a:pt x="934" y="4700"/>
                    <a:pt x="1180" y="5365"/>
                    <a:pt x="1468" y="6007"/>
                  </a:cubicBezTo>
                  <a:cubicBezTo>
                    <a:pt x="1487" y="6054"/>
                    <a:pt x="1531" y="6085"/>
                    <a:pt x="1577" y="6085"/>
                  </a:cubicBezTo>
                  <a:cubicBezTo>
                    <a:pt x="1588" y="6085"/>
                    <a:pt x="1599" y="6083"/>
                    <a:pt x="1610" y="6080"/>
                  </a:cubicBezTo>
                  <a:lnTo>
                    <a:pt x="1653" y="6038"/>
                  </a:lnTo>
                  <a:cubicBezTo>
                    <a:pt x="1633" y="5942"/>
                    <a:pt x="1645" y="5826"/>
                    <a:pt x="1595" y="5742"/>
                  </a:cubicBezTo>
                  <a:cubicBezTo>
                    <a:pt x="1280" y="5211"/>
                    <a:pt x="1088" y="4627"/>
                    <a:pt x="930" y="4032"/>
                  </a:cubicBezTo>
                  <a:cubicBezTo>
                    <a:pt x="896" y="3963"/>
                    <a:pt x="899" y="3878"/>
                    <a:pt x="857" y="3813"/>
                  </a:cubicBezTo>
                  <a:cubicBezTo>
                    <a:pt x="853" y="3751"/>
                    <a:pt x="842" y="3690"/>
                    <a:pt x="838" y="3624"/>
                  </a:cubicBezTo>
                  <a:cubicBezTo>
                    <a:pt x="834" y="3593"/>
                    <a:pt x="806" y="3578"/>
                    <a:pt x="778" y="3578"/>
                  </a:cubicBezTo>
                  <a:cubicBezTo>
                    <a:pt x="775" y="3578"/>
                    <a:pt x="772" y="3578"/>
                    <a:pt x="769" y="3578"/>
                  </a:cubicBezTo>
                  <a:cubicBezTo>
                    <a:pt x="799" y="3524"/>
                    <a:pt x="799" y="3463"/>
                    <a:pt x="765" y="3409"/>
                  </a:cubicBezTo>
                  <a:lnTo>
                    <a:pt x="757" y="3213"/>
                  </a:lnTo>
                  <a:cubicBezTo>
                    <a:pt x="838" y="3067"/>
                    <a:pt x="796" y="2971"/>
                    <a:pt x="653" y="2921"/>
                  </a:cubicBezTo>
                  <a:lnTo>
                    <a:pt x="661" y="2921"/>
                  </a:lnTo>
                  <a:cubicBezTo>
                    <a:pt x="688" y="2848"/>
                    <a:pt x="692" y="2767"/>
                    <a:pt x="680" y="2691"/>
                  </a:cubicBezTo>
                  <a:lnTo>
                    <a:pt x="680" y="2691"/>
                  </a:lnTo>
                  <a:cubicBezTo>
                    <a:pt x="688" y="2702"/>
                    <a:pt x="700" y="2714"/>
                    <a:pt x="707" y="2729"/>
                  </a:cubicBezTo>
                  <a:cubicBezTo>
                    <a:pt x="719" y="2733"/>
                    <a:pt x="726" y="2737"/>
                    <a:pt x="738" y="2737"/>
                  </a:cubicBezTo>
                  <a:cubicBezTo>
                    <a:pt x="700" y="2806"/>
                    <a:pt x="749" y="2856"/>
                    <a:pt x="799" y="2914"/>
                  </a:cubicBezTo>
                  <a:cubicBezTo>
                    <a:pt x="819" y="2925"/>
                    <a:pt x="838" y="2933"/>
                    <a:pt x="857" y="2933"/>
                  </a:cubicBezTo>
                  <a:lnTo>
                    <a:pt x="857" y="2998"/>
                  </a:lnTo>
                  <a:cubicBezTo>
                    <a:pt x="838" y="3029"/>
                    <a:pt x="826" y="3063"/>
                    <a:pt x="819" y="3098"/>
                  </a:cubicBezTo>
                  <a:cubicBezTo>
                    <a:pt x="815" y="3098"/>
                    <a:pt x="807" y="3113"/>
                    <a:pt x="807" y="3140"/>
                  </a:cubicBezTo>
                  <a:cubicBezTo>
                    <a:pt x="807" y="3171"/>
                    <a:pt x="819" y="3194"/>
                    <a:pt x="838" y="3213"/>
                  </a:cubicBezTo>
                  <a:lnTo>
                    <a:pt x="842" y="3217"/>
                  </a:lnTo>
                  <a:cubicBezTo>
                    <a:pt x="880" y="3240"/>
                    <a:pt x="911" y="3275"/>
                    <a:pt x="922" y="3317"/>
                  </a:cubicBezTo>
                  <a:lnTo>
                    <a:pt x="938" y="3336"/>
                  </a:lnTo>
                  <a:lnTo>
                    <a:pt x="1149" y="3313"/>
                  </a:lnTo>
                  <a:cubicBezTo>
                    <a:pt x="1130" y="3156"/>
                    <a:pt x="1038" y="3029"/>
                    <a:pt x="957" y="2906"/>
                  </a:cubicBezTo>
                  <a:lnTo>
                    <a:pt x="915" y="2710"/>
                  </a:lnTo>
                  <a:cubicBezTo>
                    <a:pt x="784" y="2349"/>
                    <a:pt x="673" y="1987"/>
                    <a:pt x="634" y="1603"/>
                  </a:cubicBezTo>
                  <a:cubicBezTo>
                    <a:pt x="573" y="1626"/>
                    <a:pt x="511" y="1661"/>
                    <a:pt x="454" y="1699"/>
                  </a:cubicBezTo>
                  <a:cubicBezTo>
                    <a:pt x="423" y="1519"/>
                    <a:pt x="384" y="1334"/>
                    <a:pt x="250" y="1180"/>
                  </a:cubicBezTo>
                  <a:cubicBezTo>
                    <a:pt x="231" y="1104"/>
                    <a:pt x="212" y="1027"/>
                    <a:pt x="135" y="988"/>
                  </a:cubicBezTo>
                  <a:cubicBezTo>
                    <a:pt x="162" y="658"/>
                    <a:pt x="135" y="327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43"/>
            <p:cNvSpPr/>
            <p:nvPr/>
          </p:nvSpPr>
          <p:spPr>
            <a:xfrm>
              <a:off x="3703775" y="2373662"/>
              <a:ext cx="37286" cy="57418"/>
            </a:xfrm>
            <a:custGeom>
              <a:avLst/>
              <a:gdLst/>
              <a:ahLst/>
              <a:cxnLst/>
              <a:rect l="l" t="t" r="r" b="b"/>
              <a:pathLst>
                <a:path w="1202" h="1851" extrusionOk="0">
                  <a:moveTo>
                    <a:pt x="1044" y="0"/>
                  </a:moveTo>
                  <a:cubicBezTo>
                    <a:pt x="995" y="0"/>
                    <a:pt x="966" y="51"/>
                    <a:pt x="959" y="147"/>
                  </a:cubicBezTo>
                  <a:cubicBezTo>
                    <a:pt x="948" y="243"/>
                    <a:pt x="1059" y="378"/>
                    <a:pt x="848" y="401"/>
                  </a:cubicBezTo>
                  <a:cubicBezTo>
                    <a:pt x="660" y="420"/>
                    <a:pt x="613" y="520"/>
                    <a:pt x="779" y="643"/>
                  </a:cubicBezTo>
                  <a:cubicBezTo>
                    <a:pt x="971" y="781"/>
                    <a:pt x="967" y="916"/>
                    <a:pt x="832" y="1092"/>
                  </a:cubicBezTo>
                  <a:cubicBezTo>
                    <a:pt x="752" y="1196"/>
                    <a:pt x="713" y="1331"/>
                    <a:pt x="660" y="1450"/>
                  </a:cubicBezTo>
                  <a:cubicBezTo>
                    <a:pt x="590" y="1642"/>
                    <a:pt x="402" y="1588"/>
                    <a:pt x="256" y="1627"/>
                  </a:cubicBezTo>
                  <a:cubicBezTo>
                    <a:pt x="214" y="1620"/>
                    <a:pt x="164" y="1608"/>
                    <a:pt x="120" y="1608"/>
                  </a:cubicBezTo>
                  <a:cubicBezTo>
                    <a:pt x="57" y="1608"/>
                    <a:pt x="5" y="1633"/>
                    <a:pt x="2" y="1738"/>
                  </a:cubicBezTo>
                  <a:cubicBezTo>
                    <a:pt x="0" y="1829"/>
                    <a:pt x="51" y="1851"/>
                    <a:pt x="112" y="1851"/>
                  </a:cubicBezTo>
                  <a:cubicBezTo>
                    <a:pt x="146" y="1851"/>
                    <a:pt x="184" y="1843"/>
                    <a:pt x="218" y="1838"/>
                  </a:cubicBezTo>
                  <a:cubicBezTo>
                    <a:pt x="283" y="1819"/>
                    <a:pt x="337" y="1796"/>
                    <a:pt x="391" y="1761"/>
                  </a:cubicBezTo>
                  <a:cubicBezTo>
                    <a:pt x="461" y="1778"/>
                    <a:pt x="536" y="1805"/>
                    <a:pt x="603" y="1805"/>
                  </a:cubicBezTo>
                  <a:cubicBezTo>
                    <a:pt x="674" y="1805"/>
                    <a:pt x="737" y="1774"/>
                    <a:pt x="779" y="1665"/>
                  </a:cubicBezTo>
                  <a:cubicBezTo>
                    <a:pt x="836" y="1657"/>
                    <a:pt x="882" y="1607"/>
                    <a:pt x="886" y="1550"/>
                  </a:cubicBezTo>
                  <a:cubicBezTo>
                    <a:pt x="913" y="1527"/>
                    <a:pt x="932" y="1492"/>
                    <a:pt x="940" y="1454"/>
                  </a:cubicBezTo>
                  <a:cubicBezTo>
                    <a:pt x="1159" y="1012"/>
                    <a:pt x="1201" y="543"/>
                    <a:pt x="1163" y="63"/>
                  </a:cubicBezTo>
                  <a:cubicBezTo>
                    <a:pt x="1115" y="21"/>
                    <a:pt x="1076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43"/>
            <p:cNvSpPr/>
            <p:nvPr/>
          </p:nvSpPr>
          <p:spPr>
            <a:xfrm>
              <a:off x="3577369" y="2214777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0" y="9"/>
                  </a:lnTo>
                  <a:lnTo>
                    <a:pt x="8" y="9"/>
                  </a:lnTo>
                  <a:lnTo>
                    <a:pt x="8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43"/>
            <p:cNvSpPr/>
            <p:nvPr/>
          </p:nvSpPr>
          <p:spPr>
            <a:xfrm>
              <a:off x="3427294" y="2026703"/>
              <a:ext cx="14207" cy="41039"/>
            </a:xfrm>
            <a:custGeom>
              <a:avLst/>
              <a:gdLst/>
              <a:ahLst/>
              <a:cxnLst/>
              <a:rect l="l" t="t" r="r" b="b"/>
              <a:pathLst>
                <a:path w="458" h="1323" extrusionOk="0">
                  <a:moveTo>
                    <a:pt x="197" y="0"/>
                  </a:moveTo>
                  <a:lnTo>
                    <a:pt x="197" y="0"/>
                  </a:lnTo>
                  <a:cubicBezTo>
                    <a:pt x="1" y="142"/>
                    <a:pt x="81" y="338"/>
                    <a:pt x="93" y="515"/>
                  </a:cubicBezTo>
                  <a:cubicBezTo>
                    <a:pt x="89" y="554"/>
                    <a:pt x="77" y="588"/>
                    <a:pt x="74" y="627"/>
                  </a:cubicBezTo>
                  <a:cubicBezTo>
                    <a:pt x="131" y="800"/>
                    <a:pt x="170" y="980"/>
                    <a:pt x="289" y="1126"/>
                  </a:cubicBezTo>
                  <a:cubicBezTo>
                    <a:pt x="304" y="1203"/>
                    <a:pt x="270" y="1307"/>
                    <a:pt x="393" y="1322"/>
                  </a:cubicBezTo>
                  <a:lnTo>
                    <a:pt x="393" y="1122"/>
                  </a:lnTo>
                  <a:cubicBezTo>
                    <a:pt x="458" y="876"/>
                    <a:pt x="181" y="742"/>
                    <a:pt x="189" y="515"/>
                  </a:cubicBezTo>
                  <a:cubicBezTo>
                    <a:pt x="197" y="342"/>
                    <a:pt x="258" y="173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43"/>
            <p:cNvSpPr/>
            <p:nvPr/>
          </p:nvSpPr>
          <p:spPr>
            <a:xfrm>
              <a:off x="3520944" y="2174637"/>
              <a:ext cx="12129" cy="11850"/>
            </a:xfrm>
            <a:custGeom>
              <a:avLst/>
              <a:gdLst/>
              <a:ahLst/>
              <a:cxnLst/>
              <a:rect l="l" t="t" r="r" b="b"/>
              <a:pathLst>
                <a:path w="391" h="382" extrusionOk="0">
                  <a:moveTo>
                    <a:pt x="135" y="1"/>
                  </a:moveTo>
                  <a:cubicBezTo>
                    <a:pt x="37" y="1"/>
                    <a:pt x="0" y="70"/>
                    <a:pt x="13" y="184"/>
                  </a:cubicBezTo>
                  <a:cubicBezTo>
                    <a:pt x="98" y="227"/>
                    <a:pt x="167" y="296"/>
                    <a:pt x="213" y="380"/>
                  </a:cubicBezTo>
                  <a:cubicBezTo>
                    <a:pt x="223" y="381"/>
                    <a:pt x="232" y="381"/>
                    <a:pt x="241" y="381"/>
                  </a:cubicBezTo>
                  <a:cubicBezTo>
                    <a:pt x="391" y="381"/>
                    <a:pt x="364" y="290"/>
                    <a:pt x="309" y="188"/>
                  </a:cubicBezTo>
                  <a:lnTo>
                    <a:pt x="194" y="8"/>
                  </a:lnTo>
                  <a:cubicBezTo>
                    <a:pt x="172" y="3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43"/>
            <p:cNvSpPr/>
            <p:nvPr/>
          </p:nvSpPr>
          <p:spPr>
            <a:xfrm>
              <a:off x="3517873" y="2312056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17" y="0"/>
                  </a:moveTo>
                  <a:cubicBezTo>
                    <a:pt x="513" y="0"/>
                    <a:pt x="509" y="0"/>
                    <a:pt x="504" y="0"/>
                  </a:cubicBezTo>
                  <a:cubicBezTo>
                    <a:pt x="281" y="43"/>
                    <a:pt x="305" y="273"/>
                    <a:pt x="205" y="408"/>
                  </a:cubicBezTo>
                  <a:cubicBezTo>
                    <a:pt x="147" y="481"/>
                    <a:pt x="24" y="500"/>
                    <a:pt x="5" y="611"/>
                  </a:cubicBezTo>
                  <a:cubicBezTo>
                    <a:pt x="16" y="631"/>
                    <a:pt x="16" y="654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2"/>
                  </a:cubicBezTo>
                  <a:lnTo>
                    <a:pt x="600" y="100"/>
                  </a:lnTo>
                  <a:cubicBezTo>
                    <a:pt x="611" y="28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43"/>
            <p:cNvSpPr/>
            <p:nvPr/>
          </p:nvSpPr>
          <p:spPr>
            <a:xfrm>
              <a:off x="3488093" y="2330885"/>
              <a:ext cx="41257" cy="47678"/>
            </a:xfrm>
            <a:custGeom>
              <a:avLst/>
              <a:gdLst/>
              <a:ahLst/>
              <a:cxnLst/>
              <a:rect l="l" t="t" r="r" b="b"/>
              <a:pathLst>
                <a:path w="1330" h="1537" extrusionOk="0">
                  <a:moveTo>
                    <a:pt x="965" y="1"/>
                  </a:moveTo>
                  <a:cubicBezTo>
                    <a:pt x="888" y="158"/>
                    <a:pt x="638" y="162"/>
                    <a:pt x="630" y="385"/>
                  </a:cubicBezTo>
                  <a:cubicBezTo>
                    <a:pt x="465" y="519"/>
                    <a:pt x="254" y="627"/>
                    <a:pt x="423" y="892"/>
                  </a:cubicBezTo>
                  <a:cubicBezTo>
                    <a:pt x="131" y="992"/>
                    <a:pt x="0" y="1196"/>
                    <a:pt x="43" y="1507"/>
                  </a:cubicBezTo>
                  <a:cubicBezTo>
                    <a:pt x="60" y="1526"/>
                    <a:pt x="82" y="1536"/>
                    <a:pt x="104" y="1536"/>
                  </a:cubicBezTo>
                  <a:cubicBezTo>
                    <a:pt x="122" y="1536"/>
                    <a:pt x="139" y="1530"/>
                    <a:pt x="154" y="1518"/>
                  </a:cubicBezTo>
                  <a:lnTo>
                    <a:pt x="158" y="1511"/>
                  </a:lnTo>
                  <a:cubicBezTo>
                    <a:pt x="312" y="1326"/>
                    <a:pt x="385" y="1080"/>
                    <a:pt x="569" y="911"/>
                  </a:cubicBezTo>
                  <a:cubicBezTo>
                    <a:pt x="667" y="942"/>
                    <a:pt x="736" y="1056"/>
                    <a:pt x="845" y="1056"/>
                  </a:cubicBezTo>
                  <a:cubicBezTo>
                    <a:pt x="873" y="1056"/>
                    <a:pt x="904" y="1048"/>
                    <a:pt x="938" y="1030"/>
                  </a:cubicBezTo>
                  <a:cubicBezTo>
                    <a:pt x="972" y="1088"/>
                    <a:pt x="1011" y="1146"/>
                    <a:pt x="1042" y="1200"/>
                  </a:cubicBezTo>
                  <a:cubicBezTo>
                    <a:pt x="1060" y="1226"/>
                    <a:pt x="1089" y="1241"/>
                    <a:pt x="1118" y="1241"/>
                  </a:cubicBezTo>
                  <a:cubicBezTo>
                    <a:pt x="1131" y="1241"/>
                    <a:pt x="1145" y="1238"/>
                    <a:pt x="1157" y="1230"/>
                  </a:cubicBezTo>
                  <a:lnTo>
                    <a:pt x="1172" y="1215"/>
                  </a:lnTo>
                  <a:cubicBezTo>
                    <a:pt x="1280" y="1088"/>
                    <a:pt x="1330" y="954"/>
                    <a:pt x="1153" y="834"/>
                  </a:cubicBezTo>
                  <a:lnTo>
                    <a:pt x="976" y="788"/>
                  </a:lnTo>
                  <a:cubicBezTo>
                    <a:pt x="711" y="723"/>
                    <a:pt x="715" y="589"/>
                    <a:pt x="869" y="412"/>
                  </a:cubicBezTo>
                  <a:cubicBezTo>
                    <a:pt x="992" y="320"/>
                    <a:pt x="953" y="181"/>
                    <a:pt x="961" y="6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43"/>
            <p:cNvSpPr/>
            <p:nvPr/>
          </p:nvSpPr>
          <p:spPr>
            <a:xfrm>
              <a:off x="3560215" y="2310660"/>
              <a:ext cx="8437" cy="9430"/>
            </a:xfrm>
            <a:custGeom>
              <a:avLst/>
              <a:gdLst/>
              <a:ahLst/>
              <a:cxnLst/>
              <a:rect l="l" t="t" r="r" b="b"/>
              <a:pathLst>
                <a:path w="272" h="304" extrusionOk="0">
                  <a:moveTo>
                    <a:pt x="189" y="0"/>
                  </a:moveTo>
                  <a:cubicBezTo>
                    <a:pt x="149" y="0"/>
                    <a:pt x="98" y="37"/>
                    <a:pt x="54" y="49"/>
                  </a:cubicBezTo>
                  <a:cubicBezTo>
                    <a:pt x="50" y="145"/>
                    <a:pt x="0" y="276"/>
                    <a:pt x="115" y="299"/>
                  </a:cubicBezTo>
                  <a:cubicBezTo>
                    <a:pt x="128" y="302"/>
                    <a:pt x="140" y="304"/>
                    <a:pt x="151" y="304"/>
                  </a:cubicBezTo>
                  <a:cubicBezTo>
                    <a:pt x="245" y="304"/>
                    <a:pt x="271" y="193"/>
                    <a:pt x="258" y="103"/>
                  </a:cubicBezTo>
                  <a:cubicBezTo>
                    <a:pt x="247" y="24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43"/>
            <p:cNvSpPr/>
            <p:nvPr/>
          </p:nvSpPr>
          <p:spPr>
            <a:xfrm>
              <a:off x="3484278" y="2127301"/>
              <a:ext cx="37565" cy="44266"/>
            </a:xfrm>
            <a:custGeom>
              <a:avLst/>
              <a:gdLst/>
              <a:ahLst/>
              <a:cxnLst/>
              <a:rect l="l" t="t" r="r" b="b"/>
              <a:pathLst>
                <a:path w="1211" h="1427" extrusionOk="0">
                  <a:moveTo>
                    <a:pt x="77" y="0"/>
                  </a:moveTo>
                  <a:cubicBezTo>
                    <a:pt x="0" y="100"/>
                    <a:pt x="12" y="204"/>
                    <a:pt x="70" y="304"/>
                  </a:cubicBezTo>
                  <a:lnTo>
                    <a:pt x="281" y="496"/>
                  </a:lnTo>
                  <a:cubicBezTo>
                    <a:pt x="300" y="511"/>
                    <a:pt x="327" y="519"/>
                    <a:pt x="354" y="519"/>
                  </a:cubicBezTo>
                  <a:cubicBezTo>
                    <a:pt x="369" y="684"/>
                    <a:pt x="538" y="761"/>
                    <a:pt x="584" y="903"/>
                  </a:cubicBezTo>
                  <a:cubicBezTo>
                    <a:pt x="642" y="961"/>
                    <a:pt x="615" y="1069"/>
                    <a:pt x="704" y="1111"/>
                  </a:cubicBezTo>
                  <a:cubicBezTo>
                    <a:pt x="800" y="1211"/>
                    <a:pt x="930" y="1284"/>
                    <a:pt x="976" y="1426"/>
                  </a:cubicBezTo>
                  <a:cubicBezTo>
                    <a:pt x="995" y="1426"/>
                    <a:pt x="1014" y="1427"/>
                    <a:pt x="1032" y="1427"/>
                  </a:cubicBezTo>
                  <a:cubicBezTo>
                    <a:pt x="1096" y="1427"/>
                    <a:pt x="1157" y="1420"/>
                    <a:pt x="1211" y="1357"/>
                  </a:cubicBezTo>
                  <a:cubicBezTo>
                    <a:pt x="896" y="1134"/>
                    <a:pt x="773" y="754"/>
                    <a:pt x="492" y="500"/>
                  </a:cubicBezTo>
                  <a:cubicBezTo>
                    <a:pt x="470" y="415"/>
                    <a:pt x="412" y="401"/>
                    <a:pt x="347" y="401"/>
                  </a:cubicBezTo>
                  <a:cubicBezTo>
                    <a:pt x="324" y="401"/>
                    <a:pt x="300" y="403"/>
                    <a:pt x="277" y="404"/>
                  </a:cubicBezTo>
                  <a:cubicBezTo>
                    <a:pt x="277" y="235"/>
                    <a:pt x="273" y="7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43"/>
            <p:cNvSpPr/>
            <p:nvPr/>
          </p:nvSpPr>
          <p:spPr>
            <a:xfrm>
              <a:off x="3486418" y="2127177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43"/>
            <p:cNvSpPr/>
            <p:nvPr/>
          </p:nvSpPr>
          <p:spPr>
            <a:xfrm>
              <a:off x="3890764" y="2384488"/>
              <a:ext cx="12160" cy="5708"/>
            </a:xfrm>
            <a:custGeom>
              <a:avLst/>
              <a:gdLst/>
              <a:ahLst/>
              <a:cxnLst/>
              <a:rect l="l" t="t" r="r" b="b"/>
              <a:pathLst>
                <a:path w="392" h="184" extrusionOk="0">
                  <a:moveTo>
                    <a:pt x="152" y="1"/>
                  </a:moveTo>
                  <a:cubicBezTo>
                    <a:pt x="106" y="1"/>
                    <a:pt x="58" y="25"/>
                    <a:pt x="4" y="90"/>
                  </a:cubicBezTo>
                  <a:cubicBezTo>
                    <a:pt x="0" y="148"/>
                    <a:pt x="19" y="182"/>
                    <a:pt x="66" y="182"/>
                  </a:cubicBezTo>
                  <a:cubicBezTo>
                    <a:pt x="75" y="182"/>
                    <a:pt x="85" y="181"/>
                    <a:pt x="96" y="179"/>
                  </a:cubicBezTo>
                  <a:cubicBezTo>
                    <a:pt x="100" y="178"/>
                    <a:pt x="105" y="178"/>
                    <a:pt x="109" y="178"/>
                  </a:cubicBezTo>
                  <a:cubicBezTo>
                    <a:pt x="146" y="178"/>
                    <a:pt x="184" y="184"/>
                    <a:pt x="224" y="184"/>
                  </a:cubicBezTo>
                  <a:cubicBezTo>
                    <a:pt x="276" y="184"/>
                    <a:pt x="332" y="174"/>
                    <a:pt x="392" y="129"/>
                  </a:cubicBezTo>
                  <a:cubicBezTo>
                    <a:pt x="306" y="75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43"/>
            <p:cNvSpPr/>
            <p:nvPr/>
          </p:nvSpPr>
          <p:spPr>
            <a:xfrm>
              <a:off x="3534685" y="2359610"/>
              <a:ext cx="8872" cy="18023"/>
            </a:xfrm>
            <a:custGeom>
              <a:avLst/>
              <a:gdLst/>
              <a:ahLst/>
              <a:cxnLst/>
              <a:rect l="l" t="t" r="r" b="b"/>
              <a:pathLst>
                <a:path w="286" h="581" extrusionOk="0">
                  <a:moveTo>
                    <a:pt x="162" y="1"/>
                  </a:moveTo>
                  <a:cubicBezTo>
                    <a:pt x="1" y="85"/>
                    <a:pt x="78" y="247"/>
                    <a:pt x="51" y="373"/>
                  </a:cubicBezTo>
                  <a:lnTo>
                    <a:pt x="70" y="581"/>
                  </a:lnTo>
                  <a:cubicBezTo>
                    <a:pt x="166" y="554"/>
                    <a:pt x="174" y="469"/>
                    <a:pt x="189" y="393"/>
                  </a:cubicBezTo>
                  <a:cubicBezTo>
                    <a:pt x="227" y="258"/>
                    <a:pt x="285" y="120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43"/>
            <p:cNvSpPr/>
            <p:nvPr/>
          </p:nvSpPr>
          <p:spPr>
            <a:xfrm>
              <a:off x="3787281" y="2465698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1"/>
                  </a:moveTo>
                  <a:lnTo>
                    <a:pt x="4" y="293"/>
                  </a:lnTo>
                  <a:cubicBezTo>
                    <a:pt x="178" y="326"/>
                    <a:pt x="340" y="406"/>
                    <a:pt x="519" y="406"/>
                  </a:cubicBezTo>
                  <a:cubicBezTo>
                    <a:pt x="545" y="406"/>
                    <a:pt x="572" y="404"/>
                    <a:pt x="600" y="400"/>
                  </a:cubicBezTo>
                  <a:lnTo>
                    <a:pt x="1107" y="389"/>
                  </a:lnTo>
                  <a:cubicBezTo>
                    <a:pt x="1268" y="385"/>
                    <a:pt x="1418" y="362"/>
                    <a:pt x="1514" y="170"/>
                  </a:cubicBezTo>
                  <a:cubicBezTo>
                    <a:pt x="1497" y="167"/>
                    <a:pt x="1481" y="166"/>
                    <a:pt x="1466" y="166"/>
                  </a:cubicBezTo>
                  <a:cubicBezTo>
                    <a:pt x="1322" y="166"/>
                    <a:pt x="1233" y="268"/>
                    <a:pt x="1115" y="289"/>
                  </a:cubicBezTo>
                  <a:cubicBezTo>
                    <a:pt x="1061" y="252"/>
                    <a:pt x="1003" y="243"/>
                    <a:pt x="944" y="243"/>
                  </a:cubicBezTo>
                  <a:cubicBezTo>
                    <a:pt x="881" y="243"/>
                    <a:pt x="817" y="253"/>
                    <a:pt x="753" y="253"/>
                  </a:cubicBezTo>
                  <a:cubicBezTo>
                    <a:pt x="701" y="253"/>
                    <a:pt x="649" y="246"/>
                    <a:pt x="600" y="2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43"/>
            <p:cNvSpPr/>
            <p:nvPr/>
          </p:nvSpPr>
          <p:spPr>
            <a:xfrm>
              <a:off x="3584503" y="2327535"/>
              <a:ext cx="6948" cy="5584"/>
            </a:xfrm>
            <a:custGeom>
              <a:avLst/>
              <a:gdLst/>
              <a:ahLst/>
              <a:cxnLst/>
              <a:rect l="l" t="t" r="r" b="b"/>
              <a:pathLst>
                <a:path w="224" h="180" extrusionOk="0">
                  <a:moveTo>
                    <a:pt x="109" y="0"/>
                  </a:moveTo>
                  <a:cubicBezTo>
                    <a:pt x="57" y="0"/>
                    <a:pt x="8" y="37"/>
                    <a:pt x="1" y="93"/>
                  </a:cubicBezTo>
                  <a:lnTo>
                    <a:pt x="1" y="109"/>
                  </a:lnTo>
                  <a:cubicBezTo>
                    <a:pt x="7" y="149"/>
                    <a:pt x="31" y="179"/>
                    <a:pt x="66" y="179"/>
                  </a:cubicBezTo>
                  <a:cubicBezTo>
                    <a:pt x="75" y="179"/>
                    <a:pt x="84" y="178"/>
                    <a:pt x="93" y="174"/>
                  </a:cubicBezTo>
                  <a:cubicBezTo>
                    <a:pt x="135" y="159"/>
                    <a:pt x="170" y="128"/>
                    <a:pt x="193" y="89"/>
                  </a:cubicBezTo>
                  <a:cubicBezTo>
                    <a:pt x="224" y="32"/>
                    <a:pt x="170" y="1"/>
                    <a:pt x="124" y="1"/>
                  </a:cubicBezTo>
                  <a:cubicBezTo>
                    <a:pt x="119" y="0"/>
                    <a:pt x="11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43"/>
            <p:cNvSpPr/>
            <p:nvPr/>
          </p:nvSpPr>
          <p:spPr>
            <a:xfrm>
              <a:off x="3306937" y="2131954"/>
              <a:ext cx="7259" cy="10764"/>
            </a:xfrm>
            <a:custGeom>
              <a:avLst/>
              <a:gdLst/>
              <a:ahLst/>
              <a:cxnLst/>
              <a:rect l="l" t="t" r="r" b="b"/>
              <a:pathLst>
                <a:path w="234" h="347" extrusionOk="0">
                  <a:moveTo>
                    <a:pt x="53" y="0"/>
                  </a:moveTo>
                  <a:lnTo>
                    <a:pt x="53" y="0"/>
                  </a:lnTo>
                  <a:cubicBezTo>
                    <a:pt x="34" y="194"/>
                    <a:pt x="0" y="346"/>
                    <a:pt x="218" y="346"/>
                  </a:cubicBezTo>
                  <a:cubicBezTo>
                    <a:pt x="221" y="346"/>
                    <a:pt x="223" y="346"/>
                    <a:pt x="226" y="346"/>
                  </a:cubicBezTo>
                  <a:cubicBezTo>
                    <a:pt x="234" y="315"/>
                    <a:pt x="234" y="288"/>
                    <a:pt x="230" y="258"/>
                  </a:cubicBezTo>
                  <a:cubicBezTo>
                    <a:pt x="176" y="181"/>
                    <a:pt x="130" y="112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43"/>
            <p:cNvSpPr/>
            <p:nvPr/>
          </p:nvSpPr>
          <p:spPr>
            <a:xfrm>
              <a:off x="3629948" y="2410699"/>
              <a:ext cx="32788" cy="11043"/>
            </a:xfrm>
            <a:custGeom>
              <a:avLst/>
              <a:gdLst/>
              <a:ahLst/>
              <a:cxnLst/>
              <a:rect l="l" t="t" r="r" b="b"/>
              <a:pathLst>
                <a:path w="1057" h="356" extrusionOk="0">
                  <a:moveTo>
                    <a:pt x="210" y="1"/>
                  </a:moveTo>
                  <a:cubicBezTo>
                    <a:pt x="141" y="1"/>
                    <a:pt x="95" y="74"/>
                    <a:pt x="62" y="144"/>
                  </a:cubicBezTo>
                  <a:cubicBezTo>
                    <a:pt x="0" y="290"/>
                    <a:pt x="135" y="321"/>
                    <a:pt x="223" y="333"/>
                  </a:cubicBezTo>
                  <a:cubicBezTo>
                    <a:pt x="373" y="349"/>
                    <a:pt x="523" y="355"/>
                    <a:pt x="673" y="355"/>
                  </a:cubicBezTo>
                  <a:cubicBezTo>
                    <a:pt x="738" y="355"/>
                    <a:pt x="803" y="354"/>
                    <a:pt x="868" y="352"/>
                  </a:cubicBezTo>
                  <a:cubicBezTo>
                    <a:pt x="1057" y="340"/>
                    <a:pt x="1057" y="202"/>
                    <a:pt x="1030" y="64"/>
                  </a:cubicBezTo>
                  <a:lnTo>
                    <a:pt x="1030" y="64"/>
                  </a:lnTo>
                  <a:lnTo>
                    <a:pt x="419" y="71"/>
                  </a:lnTo>
                  <a:cubicBezTo>
                    <a:pt x="388" y="64"/>
                    <a:pt x="357" y="60"/>
                    <a:pt x="327" y="60"/>
                  </a:cubicBezTo>
                  <a:cubicBezTo>
                    <a:pt x="282" y="17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43"/>
            <p:cNvSpPr/>
            <p:nvPr/>
          </p:nvSpPr>
          <p:spPr>
            <a:xfrm>
              <a:off x="3622193" y="2252591"/>
              <a:ext cx="263918" cy="138287"/>
            </a:xfrm>
            <a:custGeom>
              <a:avLst/>
              <a:gdLst/>
              <a:ahLst/>
              <a:cxnLst/>
              <a:rect l="l" t="t" r="r" b="b"/>
              <a:pathLst>
                <a:path w="8508" h="4458" extrusionOk="0">
                  <a:moveTo>
                    <a:pt x="1484" y="1218"/>
                  </a:moveTo>
                  <a:lnTo>
                    <a:pt x="1472" y="1249"/>
                  </a:lnTo>
                  <a:lnTo>
                    <a:pt x="1460" y="1249"/>
                  </a:lnTo>
                  <a:cubicBezTo>
                    <a:pt x="1464" y="1245"/>
                    <a:pt x="1476" y="1226"/>
                    <a:pt x="1484" y="1218"/>
                  </a:cubicBezTo>
                  <a:close/>
                  <a:moveTo>
                    <a:pt x="6779" y="3858"/>
                  </a:moveTo>
                  <a:cubicBezTo>
                    <a:pt x="6802" y="3893"/>
                    <a:pt x="6825" y="3927"/>
                    <a:pt x="6844" y="3966"/>
                  </a:cubicBezTo>
                  <a:cubicBezTo>
                    <a:pt x="6856" y="3977"/>
                    <a:pt x="6859" y="3992"/>
                    <a:pt x="6863" y="4008"/>
                  </a:cubicBezTo>
                  <a:cubicBezTo>
                    <a:pt x="6844" y="3992"/>
                    <a:pt x="6821" y="3973"/>
                    <a:pt x="6798" y="3958"/>
                  </a:cubicBezTo>
                  <a:lnTo>
                    <a:pt x="6683" y="3893"/>
                  </a:lnTo>
                  <a:cubicBezTo>
                    <a:pt x="6713" y="3889"/>
                    <a:pt x="6748" y="3873"/>
                    <a:pt x="6779" y="3858"/>
                  </a:cubicBezTo>
                  <a:close/>
                  <a:moveTo>
                    <a:pt x="77" y="0"/>
                  </a:moveTo>
                  <a:cubicBezTo>
                    <a:pt x="81" y="35"/>
                    <a:pt x="81" y="65"/>
                    <a:pt x="85" y="96"/>
                  </a:cubicBezTo>
                  <a:cubicBezTo>
                    <a:pt x="19" y="227"/>
                    <a:pt x="0" y="342"/>
                    <a:pt x="177" y="396"/>
                  </a:cubicBezTo>
                  <a:lnTo>
                    <a:pt x="181" y="400"/>
                  </a:lnTo>
                  <a:lnTo>
                    <a:pt x="208" y="377"/>
                  </a:lnTo>
                  <a:lnTo>
                    <a:pt x="212" y="377"/>
                  </a:lnTo>
                  <a:lnTo>
                    <a:pt x="189" y="403"/>
                  </a:lnTo>
                  <a:cubicBezTo>
                    <a:pt x="231" y="526"/>
                    <a:pt x="342" y="611"/>
                    <a:pt x="465" y="626"/>
                  </a:cubicBezTo>
                  <a:lnTo>
                    <a:pt x="469" y="626"/>
                  </a:lnTo>
                  <a:lnTo>
                    <a:pt x="573" y="730"/>
                  </a:lnTo>
                  <a:cubicBezTo>
                    <a:pt x="692" y="876"/>
                    <a:pt x="811" y="1022"/>
                    <a:pt x="988" y="1111"/>
                  </a:cubicBezTo>
                  <a:cubicBezTo>
                    <a:pt x="1026" y="1187"/>
                    <a:pt x="1095" y="1245"/>
                    <a:pt x="1180" y="1260"/>
                  </a:cubicBezTo>
                  <a:lnTo>
                    <a:pt x="1276" y="1326"/>
                  </a:lnTo>
                  <a:lnTo>
                    <a:pt x="1557" y="1533"/>
                  </a:lnTo>
                  <a:cubicBezTo>
                    <a:pt x="1572" y="1591"/>
                    <a:pt x="1614" y="1633"/>
                    <a:pt x="1676" y="1645"/>
                  </a:cubicBezTo>
                  <a:cubicBezTo>
                    <a:pt x="1756" y="1691"/>
                    <a:pt x="1841" y="1745"/>
                    <a:pt x="1925" y="1787"/>
                  </a:cubicBezTo>
                  <a:cubicBezTo>
                    <a:pt x="2294" y="1979"/>
                    <a:pt x="2579" y="2321"/>
                    <a:pt x="3001" y="2432"/>
                  </a:cubicBezTo>
                  <a:cubicBezTo>
                    <a:pt x="3351" y="2648"/>
                    <a:pt x="3728" y="2813"/>
                    <a:pt x="4127" y="2920"/>
                  </a:cubicBezTo>
                  <a:cubicBezTo>
                    <a:pt x="4339" y="3036"/>
                    <a:pt x="4569" y="3124"/>
                    <a:pt x="4804" y="3170"/>
                  </a:cubicBezTo>
                  <a:cubicBezTo>
                    <a:pt x="4804" y="3197"/>
                    <a:pt x="4811" y="3220"/>
                    <a:pt x="4827" y="3239"/>
                  </a:cubicBezTo>
                  <a:lnTo>
                    <a:pt x="4976" y="3224"/>
                  </a:lnTo>
                  <a:cubicBezTo>
                    <a:pt x="4976" y="3239"/>
                    <a:pt x="4980" y="3255"/>
                    <a:pt x="4980" y="3262"/>
                  </a:cubicBezTo>
                  <a:cubicBezTo>
                    <a:pt x="5038" y="3412"/>
                    <a:pt x="5165" y="3524"/>
                    <a:pt x="5318" y="3554"/>
                  </a:cubicBezTo>
                  <a:cubicBezTo>
                    <a:pt x="5501" y="3584"/>
                    <a:pt x="5679" y="3677"/>
                    <a:pt x="5867" y="3677"/>
                  </a:cubicBezTo>
                  <a:cubicBezTo>
                    <a:pt x="5924" y="3677"/>
                    <a:pt x="5982" y="3668"/>
                    <a:pt x="6041" y="3647"/>
                  </a:cubicBezTo>
                  <a:cubicBezTo>
                    <a:pt x="6060" y="3697"/>
                    <a:pt x="6099" y="3735"/>
                    <a:pt x="6145" y="3762"/>
                  </a:cubicBezTo>
                  <a:cubicBezTo>
                    <a:pt x="6091" y="3777"/>
                    <a:pt x="6037" y="3785"/>
                    <a:pt x="5983" y="3797"/>
                  </a:cubicBezTo>
                  <a:cubicBezTo>
                    <a:pt x="5941" y="3766"/>
                    <a:pt x="5895" y="3747"/>
                    <a:pt x="5841" y="3747"/>
                  </a:cubicBezTo>
                  <a:cubicBezTo>
                    <a:pt x="5803" y="3747"/>
                    <a:pt x="5764" y="3758"/>
                    <a:pt x="5730" y="3766"/>
                  </a:cubicBezTo>
                  <a:cubicBezTo>
                    <a:pt x="5668" y="3754"/>
                    <a:pt x="5599" y="3747"/>
                    <a:pt x="5541" y="3735"/>
                  </a:cubicBezTo>
                  <a:cubicBezTo>
                    <a:pt x="5476" y="3608"/>
                    <a:pt x="5345" y="3647"/>
                    <a:pt x="5242" y="3624"/>
                  </a:cubicBezTo>
                  <a:cubicBezTo>
                    <a:pt x="5242" y="3601"/>
                    <a:pt x="5242" y="3570"/>
                    <a:pt x="5230" y="3547"/>
                  </a:cubicBezTo>
                  <a:cubicBezTo>
                    <a:pt x="5134" y="3581"/>
                    <a:pt x="5138" y="3650"/>
                    <a:pt x="5157" y="3727"/>
                  </a:cubicBezTo>
                  <a:lnTo>
                    <a:pt x="5245" y="3727"/>
                  </a:lnTo>
                  <a:lnTo>
                    <a:pt x="5549" y="3739"/>
                  </a:lnTo>
                  <a:cubicBezTo>
                    <a:pt x="5561" y="3785"/>
                    <a:pt x="5595" y="3820"/>
                    <a:pt x="5645" y="3835"/>
                  </a:cubicBezTo>
                  <a:cubicBezTo>
                    <a:pt x="5645" y="3870"/>
                    <a:pt x="5637" y="3900"/>
                    <a:pt x="5637" y="3939"/>
                  </a:cubicBezTo>
                  <a:cubicBezTo>
                    <a:pt x="5668" y="3954"/>
                    <a:pt x="5703" y="3958"/>
                    <a:pt x="5733" y="3958"/>
                  </a:cubicBezTo>
                  <a:cubicBezTo>
                    <a:pt x="6129" y="4131"/>
                    <a:pt x="6556" y="4196"/>
                    <a:pt x="6975" y="4265"/>
                  </a:cubicBezTo>
                  <a:cubicBezTo>
                    <a:pt x="6998" y="4261"/>
                    <a:pt x="7017" y="4261"/>
                    <a:pt x="7040" y="4261"/>
                  </a:cubicBezTo>
                  <a:cubicBezTo>
                    <a:pt x="7040" y="4292"/>
                    <a:pt x="7055" y="4319"/>
                    <a:pt x="7075" y="4338"/>
                  </a:cubicBezTo>
                  <a:cubicBezTo>
                    <a:pt x="7152" y="4437"/>
                    <a:pt x="7252" y="4447"/>
                    <a:pt x="7352" y="4447"/>
                  </a:cubicBezTo>
                  <a:cubicBezTo>
                    <a:pt x="7378" y="4447"/>
                    <a:pt x="7404" y="4446"/>
                    <a:pt x="7430" y="4446"/>
                  </a:cubicBezTo>
                  <a:cubicBezTo>
                    <a:pt x="7473" y="4446"/>
                    <a:pt x="7515" y="4448"/>
                    <a:pt x="7555" y="4457"/>
                  </a:cubicBezTo>
                  <a:cubicBezTo>
                    <a:pt x="7647" y="4427"/>
                    <a:pt x="7770" y="4415"/>
                    <a:pt x="7651" y="4273"/>
                  </a:cubicBezTo>
                  <a:cubicBezTo>
                    <a:pt x="7597" y="4208"/>
                    <a:pt x="7570" y="4127"/>
                    <a:pt x="7566" y="4042"/>
                  </a:cubicBezTo>
                  <a:lnTo>
                    <a:pt x="7670" y="4031"/>
                  </a:lnTo>
                  <a:cubicBezTo>
                    <a:pt x="7682" y="4081"/>
                    <a:pt x="7724" y="4119"/>
                    <a:pt x="7778" y="4119"/>
                  </a:cubicBezTo>
                  <a:cubicBezTo>
                    <a:pt x="7805" y="4131"/>
                    <a:pt x="7835" y="4142"/>
                    <a:pt x="7866" y="4146"/>
                  </a:cubicBezTo>
                  <a:lnTo>
                    <a:pt x="8270" y="4350"/>
                  </a:lnTo>
                  <a:lnTo>
                    <a:pt x="8270" y="4350"/>
                  </a:lnTo>
                  <a:lnTo>
                    <a:pt x="8266" y="4334"/>
                  </a:lnTo>
                  <a:cubicBezTo>
                    <a:pt x="8274" y="4333"/>
                    <a:pt x="8283" y="4332"/>
                    <a:pt x="8292" y="4332"/>
                  </a:cubicBezTo>
                  <a:cubicBezTo>
                    <a:pt x="8332" y="4332"/>
                    <a:pt x="8378" y="4344"/>
                    <a:pt x="8418" y="4344"/>
                  </a:cubicBezTo>
                  <a:cubicBezTo>
                    <a:pt x="8465" y="4344"/>
                    <a:pt x="8502" y="4328"/>
                    <a:pt x="8508" y="4258"/>
                  </a:cubicBezTo>
                  <a:cubicBezTo>
                    <a:pt x="8496" y="4156"/>
                    <a:pt x="8404" y="4141"/>
                    <a:pt x="8314" y="4141"/>
                  </a:cubicBezTo>
                  <a:cubicBezTo>
                    <a:pt x="8293" y="4141"/>
                    <a:pt x="8271" y="4142"/>
                    <a:pt x="8250" y="4142"/>
                  </a:cubicBezTo>
                  <a:cubicBezTo>
                    <a:pt x="8196" y="4102"/>
                    <a:pt x="8148" y="4047"/>
                    <a:pt x="8078" y="4047"/>
                  </a:cubicBezTo>
                  <a:cubicBezTo>
                    <a:pt x="8068" y="4047"/>
                    <a:pt x="8058" y="4048"/>
                    <a:pt x="8047" y="4050"/>
                  </a:cubicBezTo>
                  <a:cubicBezTo>
                    <a:pt x="7946" y="4004"/>
                    <a:pt x="7853" y="3939"/>
                    <a:pt x="7744" y="3939"/>
                  </a:cubicBezTo>
                  <a:cubicBezTo>
                    <a:pt x="7715" y="3939"/>
                    <a:pt x="7686" y="3944"/>
                    <a:pt x="7655" y="3954"/>
                  </a:cubicBezTo>
                  <a:lnTo>
                    <a:pt x="7551" y="3935"/>
                  </a:lnTo>
                  <a:cubicBezTo>
                    <a:pt x="7512" y="3872"/>
                    <a:pt x="7441" y="3834"/>
                    <a:pt x="7365" y="3834"/>
                  </a:cubicBezTo>
                  <a:cubicBezTo>
                    <a:pt x="7358" y="3834"/>
                    <a:pt x="7351" y="3834"/>
                    <a:pt x="7344" y="3835"/>
                  </a:cubicBezTo>
                  <a:cubicBezTo>
                    <a:pt x="7290" y="3762"/>
                    <a:pt x="7221" y="3758"/>
                    <a:pt x="7136" y="3758"/>
                  </a:cubicBezTo>
                  <a:cubicBezTo>
                    <a:pt x="7010" y="3741"/>
                    <a:pt x="6907" y="3644"/>
                    <a:pt x="6773" y="3644"/>
                  </a:cubicBezTo>
                  <a:cubicBezTo>
                    <a:pt x="6760" y="3644"/>
                    <a:pt x="6746" y="3645"/>
                    <a:pt x="6733" y="3647"/>
                  </a:cubicBezTo>
                  <a:cubicBezTo>
                    <a:pt x="6611" y="3640"/>
                    <a:pt x="6510" y="3541"/>
                    <a:pt x="6388" y="3541"/>
                  </a:cubicBezTo>
                  <a:cubicBezTo>
                    <a:pt x="6371" y="3541"/>
                    <a:pt x="6354" y="3543"/>
                    <a:pt x="6337" y="3547"/>
                  </a:cubicBezTo>
                  <a:cubicBezTo>
                    <a:pt x="6249" y="3492"/>
                    <a:pt x="6165" y="3427"/>
                    <a:pt x="6055" y="3427"/>
                  </a:cubicBezTo>
                  <a:cubicBezTo>
                    <a:pt x="6049" y="3427"/>
                    <a:pt x="6043" y="3427"/>
                    <a:pt x="6037" y="3428"/>
                  </a:cubicBezTo>
                  <a:cubicBezTo>
                    <a:pt x="5695" y="3293"/>
                    <a:pt x="5368" y="3128"/>
                    <a:pt x="5011" y="3043"/>
                  </a:cubicBezTo>
                  <a:cubicBezTo>
                    <a:pt x="4988" y="3027"/>
                    <a:pt x="4964" y="3016"/>
                    <a:pt x="4938" y="3016"/>
                  </a:cubicBezTo>
                  <a:cubicBezTo>
                    <a:pt x="4934" y="3016"/>
                    <a:pt x="4930" y="3016"/>
                    <a:pt x="4927" y="3016"/>
                  </a:cubicBezTo>
                  <a:cubicBezTo>
                    <a:pt x="4792" y="2859"/>
                    <a:pt x="4608" y="2840"/>
                    <a:pt x="4415" y="2820"/>
                  </a:cubicBezTo>
                  <a:lnTo>
                    <a:pt x="3205" y="2321"/>
                  </a:lnTo>
                  <a:lnTo>
                    <a:pt x="2283" y="1741"/>
                  </a:lnTo>
                  <a:cubicBezTo>
                    <a:pt x="2271" y="1721"/>
                    <a:pt x="2249" y="1711"/>
                    <a:pt x="2227" y="1711"/>
                  </a:cubicBezTo>
                  <a:cubicBezTo>
                    <a:pt x="2215" y="1711"/>
                    <a:pt x="2202" y="1714"/>
                    <a:pt x="2191" y="1721"/>
                  </a:cubicBezTo>
                  <a:cubicBezTo>
                    <a:pt x="2114" y="1664"/>
                    <a:pt x="2091" y="1552"/>
                    <a:pt x="1979" y="1533"/>
                  </a:cubicBezTo>
                  <a:lnTo>
                    <a:pt x="1795" y="1510"/>
                  </a:lnTo>
                  <a:lnTo>
                    <a:pt x="1484" y="1210"/>
                  </a:lnTo>
                  <a:cubicBezTo>
                    <a:pt x="1268" y="915"/>
                    <a:pt x="880" y="818"/>
                    <a:pt x="673" y="511"/>
                  </a:cubicBezTo>
                  <a:cubicBezTo>
                    <a:pt x="637" y="456"/>
                    <a:pt x="601" y="414"/>
                    <a:pt x="560" y="414"/>
                  </a:cubicBezTo>
                  <a:cubicBezTo>
                    <a:pt x="531" y="414"/>
                    <a:pt x="499" y="437"/>
                    <a:pt x="465" y="492"/>
                  </a:cubicBezTo>
                  <a:lnTo>
                    <a:pt x="465" y="488"/>
                  </a:lnTo>
                  <a:cubicBezTo>
                    <a:pt x="342" y="380"/>
                    <a:pt x="404" y="134"/>
                    <a:pt x="181" y="96"/>
                  </a:cubicBezTo>
                  <a:cubicBezTo>
                    <a:pt x="177" y="46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43"/>
            <p:cNvSpPr/>
            <p:nvPr/>
          </p:nvSpPr>
          <p:spPr>
            <a:xfrm>
              <a:off x="3664628" y="2406171"/>
              <a:ext cx="6638" cy="7228"/>
            </a:xfrm>
            <a:custGeom>
              <a:avLst/>
              <a:gdLst/>
              <a:ahLst/>
              <a:cxnLst/>
              <a:rect l="l" t="t" r="r" b="b"/>
              <a:pathLst>
                <a:path w="214" h="233" extrusionOk="0">
                  <a:moveTo>
                    <a:pt x="178" y="1"/>
                  </a:moveTo>
                  <a:cubicBezTo>
                    <a:pt x="52" y="1"/>
                    <a:pt x="15" y="92"/>
                    <a:pt x="0" y="210"/>
                  </a:cubicBezTo>
                  <a:cubicBezTo>
                    <a:pt x="43" y="226"/>
                    <a:pt x="76" y="233"/>
                    <a:pt x="102" y="233"/>
                  </a:cubicBezTo>
                  <a:cubicBezTo>
                    <a:pt x="213" y="233"/>
                    <a:pt x="195" y="105"/>
                    <a:pt x="208" y="2"/>
                  </a:cubicBezTo>
                  <a:cubicBezTo>
                    <a:pt x="197" y="1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43"/>
            <p:cNvSpPr/>
            <p:nvPr/>
          </p:nvSpPr>
          <p:spPr>
            <a:xfrm>
              <a:off x="3515019" y="2293351"/>
              <a:ext cx="12439" cy="9399"/>
            </a:xfrm>
            <a:custGeom>
              <a:avLst/>
              <a:gdLst/>
              <a:ahLst/>
              <a:cxnLst/>
              <a:rect l="l" t="t" r="r" b="b"/>
              <a:pathLst>
                <a:path w="401" h="303" extrusionOk="0">
                  <a:moveTo>
                    <a:pt x="185" y="0"/>
                  </a:moveTo>
                  <a:lnTo>
                    <a:pt x="185" y="0"/>
                  </a:lnTo>
                  <a:cubicBezTo>
                    <a:pt x="189" y="27"/>
                    <a:pt x="185" y="58"/>
                    <a:pt x="170" y="85"/>
                  </a:cubicBezTo>
                  <a:cubicBezTo>
                    <a:pt x="97" y="123"/>
                    <a:pt x="1" y="196"/>
                    <a:pt x="55" y="258"/>
                  </a:cubicBezTo>
                  <a:cubicBezTo>
                    <a:pt x="81" y="289"/>
                    <a:pt x="113" y="302"/>
                    <a:pt x="147" y="302"/>
                  </a:cubicBezTo>
                  <a:cubicBezTo>
                    <a:pt x="199" y="302"/>
                    <a:pt x="256" y="269"/>
                    <a:pt x="300" y="219"/>
                  </a:cubicBezTo>
                  <a:lnTo>
                    <a:pt x="400" y="10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43"/>
            <p:cNvSpPr/>
            <p:nvPr/>
          </p:nvSpPr>
          <p:spPr>
            <a:xfrm>
              <a:off x="3428256" y="2301540"/>
              <a:ext cx="5149" cy="6142"/>
            </a:xfrm>
            <a:custGeom>
              <a:avLst/>
              <a:gdLst/>
              <a:ahLst/>
              <a:cxnLst/>
              <a:rect l="l" t="t" r="r" b="b"/>
              <a:pathLst>
                <a:path w="166" h="198" extrusionOk="0">
                  <a:moveTo>
                    <a:pt x="77" y="0"/>
                  </a:moveTo>
                  <a:cubicBezTo>
                    <a:pt x="45" y="0"/>
                    <a:pt x="16" y="21"/>
                    <a:pt x="4" y="51"/>
                  </a:cubicBezTo>
                  <a:cubicBezTo>
                    <a:pt x="0" y="63"/>
                    <a:pt x="0" y="70"/>
                    <a:pt x="0" y="74"/>
                  </a:cubicBezTo>
                  <a:cubicBezTo>
                    <a:pt x="4" y="124"/>
                    <a:pt x="31" y="163"/>
                    <a:pt x="69" y="186"/>
                  </a:cubicBezTo>
                  <a:cubicBezTo>
                    <a:pt x="84" y="194"/>
                    <a:pt x="96" y="198"/>
                    <a:pt x="106" y="198"/>
                  </a:cubicBezTo>
                  <a:cubicBezTo>
                    <a:pt x="142" y="198"/>
                    <a:pt x="150" y="149"/>
                    <a:pt x="166" y="101"/>
                  </a:cubicBezTo>
                  <a:cubicBezTo>
                    <a:pt x="154" y="74"/>
                    <a:pt x="139" y="13"/>
                    <a:pt x="104" y="5"/>
                  </a:cubicBezTo>
                  <a:cubicBezTo>
                    <a:pt x="95" y="2"/>
                    <a:pt x="8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43"/>
            <p:cNvSpPr/>
            <p:nvPr/>
          </p:nvSpPr>
          <p:spPr>
            <a:xfrm>
              <a:off x="3551250" y="2397640"/>
              <a:ext cx="4095" cy="4374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59" y="0"/>
                  </a:moveTo>
                  <a:cubicBezTo>
                    <a:pt x="39" y="0"/>
                    <a:pt x="20" y="27"/>
                    <a:pt x="1" y="47"/>
                  </a:cubicBezTo>
                  <a:cubicBezTo>
                    <a:pt x="16" y="77"/>
                    <a:pt x="32" y="100"/>
                    <a:pt x="51" y="123"/>
                  </a:cubicBezTo>
                  <a:cubicBezTo>
                    <a:pt x="63" y="135"/>
                    <a:pt x="74" y="141"/>
                    <a:pt x="85" y="141"/>
                  </a:cubicBezTo>
                  <a:cubicBezTo>
                    <a:pt x="102" y="141"/>
                    <a:pt x="115" y="126"/>
                    <a:pt x="120" y="100"/>
                  </a:cubicBezTo>
                  <a:cubicBezTo>
                    <a:pt x="132" y="58"/>
                    <a:pt x="116" y="4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43"/>
            <p:cNvSpPr/>
            <p:nvPr/>
          </p:nvSpPr>
          <p:spPr>
            <a:xfrm>
              <a:off x="3628862" y="2354988"/>
              <a:ext cx="139962" cy="139218"/>
            </a:xfrm>
            <a:custGeom>
              <a:avLst/>
              <a:gdLst/>
              <a:ahLst/>
              <a:cxnLst/>
              <a:rect l="l" t="t" r="r" b="b"/>
              <a:pathLst>
                <a:path w="4512" h="4488" extrusionOk="0">
                  <a:moveTo>
                    <a:pt x="3878" y="1"/>
                  </a:moveTo>
                  <a:cubicBezTo>
                    <a:pt x="3863" y="1"/>
                    <a:pt x="3848" y="2"/>
                    <a:pt x="3832" y="4"/>
                  </a:cubicBezTo>
                  <a:cubicBezTo>
                    <a:pt x="3981" y="134"/>
                    <a:pt x="3939" y="396"/>
                    <a:pt x="4166" y="461"/>
                  </a:cubicBezTo>
                  <a:cubicBezTo>
                    <a:pt x="4181" y="688"/>
                    <a:pt x="4189" y="914"/>
                    <a:pt x="4200" y="1137"/>
                  </a:cubicBezTo>
                  <a:lnTo>
                    <a:pt x="4181" y="1322"/>
                  </a:lnTo>
                  <a:cubicBezTo>
                    <a:pt x="4112" y="1379"/>
                    <a:pt x="4097" y="1456"/>
                    <a:pt x="4104" y="1537"/>
                  </a:cubicBezTo>
                  <a:cubicBezTo>
                    <a:pt x="4097" y="1606"/>
                    <a:pt x="4089" y="1671"/>
                    <a:pt x="4085" y="1741"/>
                  </a:cubicBezTo>
                  <a:cubicBezTo>
                    <a:pt x="3885" y="1764"/>
                    <a:pt x="3893" y="1902"/>
                    <a:pt x="3901" y="2048"/>
                  </a:cubicBezTo>
                  <a:cubicBezTo>
                    <a:pt x="3866" y="2136"/>
                    <a:pt x="3820" y="2225"/>
                    <a:pt x="3762" y="2302"/>
                  </a:cubicBezTo>
                  <a:cubicBezTo>
                    <a:pt x="3463" y="2743"/>
                    <a:pt x="3013" y="3032"/>
                    <a:pt x="2675" y="3431"/>
                  </a:cubicBezTo>
                  <a:lnTo>
                    <a:pt x="2579" y="3470"/>
                  </a:lnTo>
                  <a:cubicBezTo>
                    <a:pt x="2574" y="3469"/>
                    <a:pt x="2569" y="3469"/>
                    <a:pt x="2563" y="3469"/>
                  </a:cubicBezTo>
                  <a:cubicBezTo>
                    <a:pt x="2518" y="3469"/>
                    <a:pt x="2473" y="3498"/>
                    <a:pt x="2456" y="3539"/>
                  </a:cubicBezTo>
                  <a:lnTo>
                    <a:pt x="2579" y="3470"/>
                  </a:lnTo>
                  <a:lnTo>
                    <a:pt x="2579" y="3470"/>
                  </a:lnTo>
                  <a:cubicBezTo>
                    <a:pt x="2548" y="3500"/>
                    <a:pt x="2502" y="3527"/>
                    <a:pt x="2456" y="3539"/>
                  </a:cubicBezTo>
                  <a:cubicBezTo>
                    <a:pt x="2379" y="3554"/>
                    <a:pt x="2306" y="3577"/>
                    <a:pt x="2283" y="3666"/>
                  </a:cubicBezTo>
                  <a:cubicBezTo>
                    <a:pt x="2125" y="3769"/>
                    <a:pt x="1906" y="3804"/>
                    <a:pt x="1845" y="4019"/>
                  </a:cubicBezTo>
                  <a:cubicBezTo>
                    <a:pt x="1476" y="4019"/>
                    <a:pt x="1176" y="4227"/>
                    <a:pt x="861" y="4365"/>
                  </a:cubicBezTo>
                  <a:cubicBezTo>
                    <a:pt x="785" y="4330"/>
                    <a:pt x="707" y="4306"/>
                    <a:pt x="629" y="4306"/>
                  </a:cubicBezTo>
                  <a:cubicBezTo>
                    <a:pt x="569" y="4306"/>
                    <a:pt x="508" y="4320"/>
                    <a:pt x="446" y="4354"/>
                  </a:cubicBezTo>
                  <a:cubicBezTo>
                    <a:pt x="393" y="4320"/>
                    <a:pt x="342" y="4304"/>
                    <a:pt x="288" y="4304"/>
                  </a:cubicBezTo>
                  <a:cubicBezTo>
                    <a:pt x="206" y="4304"/>
                    <a:pt x="117" y="4341"/>
                    <a:pt x="0" y="4411"/>
                  </a:cubicBezTo>
                  <a:cubicBezTo>
                    <a:pt x="148" y="4443"/>
                    <a:pt x="254" y="4470"/>
                    <a:pt x="348" y="4470"/>
                  </a:cubicBezTo>
                  <a:cubicBezTo>
                    <a:pt x="389" y="4470"/>
                    <a:pt x="427" y="4465"/>
                    <a:pt x="465" y="4453"/>
                  </a:cubicBezTo>
                  <a:cubicBezTo>
                    <a:pt x="496" y="4461"/>
                    <a:pt x="523" y="4469"/>
                    <a:pt x="554" y="4476"/>
                  </a:cubicBezTo>
                  <a:lnTo>
                    <a:pt x="838" y="4430"/>
                  </a:lnTo>
                  <a:cubicBezTo>
                    <a:pt x="838" y="4450"/>
                    <a:pt x="842" y="4461"/>
                    <a:pt x="854" y="4476"/>
                  </a:cubicBezTo>
                  <a:cubicBezTo>
                    <a:pt x="869" y="4484"/>
                    <a:pt x="884" y="4488"/>
                    <a:pt x="900" y="4488"/>
                  </a:cubicBezTo>
                  <a:cubicBezTo>
                    <a:pt x="924" y="4488"/>
                    <a:pt x="948" y="4478"/>
                    <a:pt x="969" y="4457"/>
                  </a:cubicBezTo>
                  <a:cubicBezTo>
                    <a:pt x="1020" y="4465"/>
                    <a:pt x="1070" y="4468"/>
                    <a:pt x="1118" y="4468"/>
                  </a:cubicBezTo>
                  <a:cubicBezTo>
                    <a:pt x="1404" y="4468"/>
                    <a:pt x="1652" y="4347"/>
                    <a:pt x="1876" y="4150"/>
                  </a:cubicBezTo>
                  <a:cubicBezTo>
                    <a:pt x="2148" y="4127"/>
                    <a:pt x="2279" y="3877"/>
                    <a:pt x="2487" y="3746"/>
                  </a:cubicBezTo>
                  <a:lnTo>
                    <a:pt x="2683" y="3631"/>
                  </a:lnTo>
                  <a:cubicBezTo>
                    <a:pt x="3048" y="3435"/>
                    <a:pt x="3355" y="3162"/>
                    <a:pt x="3639" y="2866"/>
                  </a:cubicBezTo>
                  <a:cubicBezTo>
                    <a:pt x="3839" y="2659"/>
                    <a:pt x="4062" y="2448"/>
                    <a:pt x="4108" y="2132"/>
                  </a:cubicBezTo>
                  <a:cubicBezTo>
                    <a:pt x="4177" y="2090"/>
                    <a:pt x="4197" y="2017"/>
                    <a:pt x="4216" y="1944"/>
                  </a:cubicBezTo>
                  <a:cubicBezTo>
                    <a:pt x="4320" y="1860"/>
                    <a:pt x="4289" y="1737"/>
                    <a:pt x="4289" y="1621"/>
                  </a:cubicBezTo>
                  <a:cubicBezTo>
                    <a:pt x="4312" y="1598"/>
                    <a:pt x="4316" y="1571"/>
                    <a:pt x="4316" y="1545"/>
                  </a:cubicBezTo>
                  <a:cubicBezTo>
                    <a:pt x="4400" y="1456"/>
                    <a:pt x="4416" y="1341"/>
                    <a:pt x="4396" y="1218"/>
                  </a:cubicBezTo>
                  <a:cubicBezTo>
                    <a:pt x="4393" y="1187"/>
                    <a:pt x="4385" y="1156"/>
                    <a:pt x="4381" y="1122"/>
                  </a:cubicBezTo>
                  <a:cubicBezTo>
                    <a:pt x="4385" y="1057"/>
                    <a:pt x="4396" y="987"/>
                    <a:pt x="4400" y="918"/>
                  </a:cubicBezTo>
                  <a:cubicBezTo>
                    <a:pt x="4435" y="876"/>
                    <a:pt x="4512" y="803"/>
                    <a:pt x="4412" y="726"/>
                  </a:cubicBezTo>
                  <a:cubicBezTo>
                    <a:pt x="4373" y="595"/>
                    <a:pt x="4431" y="442"/>
                    <a:pt x="4289" y="342"/>
                  </a:cubicBezTo>
                  <a:cubicBezTo>
                    <a:pt x="4170" y="212"/>
                    <a:pt x="4102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43"/>
            <p:cNvSpPr/>
            <p:nvPr/>
          </p:nvSpPr>
          <p:spPr>
            <a:xfrm>
              <a:off x="3448047" y="1977598"/>
              <a:ext cx="4436" cy="6638"/>
            </a:xfrm>
            <a:custGeom>
              <a:avLst/>
              <a:gdLst/>
              <a:ahLst/>
              <a:cxnLst/>
              <a:rect l="l" t="t" r="r" b="b"/>
              <a:pathLst>
                <a:path w="143" h="214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77"/>
                    <a:pt x="0" y="173"/>
                    <a:pt x="77" y="211"/>
                  </a:cubicBezTo>
                  <a:cubicBezTo>
                    <a:pt x="80" y="213"/>
                    <a:pt x="84" y="214"/>
                    <a:pt x="87" y="214"/>
                  </a:cubicBezTo>
                  <a:cubicBezTo>
                    <a:pt x="121" y="214"/>
                    <a:pt x="128" y="119"/>
                    <a:pt x="142" y="7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43"/>
            <p:cNvSpPr/>
            <p:nvPr/>
          </p:nvSpPr>
          <p:spPr>
            <a:xfrm>
              <a:off x="3320616" y="2179507"/>
              <a:ext cx="3598" cy="7290"/>
            </a:xfrm>
            <a:custGeom>
              <a:avLst/>
              <a:gdLst/>
              <a:ahLst/>
              <a:cxnLst/>
              <a:rect l="l" t="t" r="r" b="b"/>
              <a:pathLst>
                <a:path w="116" h="235" extrusionOk="0">
                  <a:moveTo>
                    <a:pt x="0" y="0"/>
                  </a:moveTo>
                  <a:cubicBezTo>
                    <a:pt x="0" y="97"/>
                    <a:pt x="0" y="193"/>
                    <a:pt x="116" y="235"/>
                  </a:cubicBezTo>
                  <a:cubicBezTo>
                    <a:pt x="100" y="143"/>
                    <a:pt x="93" y="5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43"/>
            <p:cNvSpPr/>
            <p:nvPr/>
          </p:nvSpPr>
          <p:spPr>
            <a:xfrm>
              <a:off x="3554972" y="2212296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0" y="0"/>
                  </a:moveTo>
                  <a:cubicBezTo>
                    <a:pt x="69" y="31"/>
                    <a:pt x="35" y="62"/>
                    <a:pt x="0" y="96"/>
                  </a:cubicBezTo>
                  <a:lnTo>
                    <a:pt x="115" y="2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43"/>
            <p:cNvSpPr/>
            <p:nvPr/>
          </p:nvSpPr>
          <p:spPr>
            <a:xfrm>
              <a:off x="3439578" y="2067711"/>
              <a:ext cx="6576" cy="12315"/>
            </a:xfrm>
            <a:custGeom>
              <a:avLst/>
              <a:gdLst/>
              <a:ahLst/>
              <a:cxnLst/>
              <a:rect l="l" t="t" r="r" b="b"/>
              <a:pathLst>
                <a:path w="212" h="397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100"/>
                    <a:pt x="58" y="196"/>
                    <a:pt x="85" y="300"/>
                  </a:cubicBezTo>
                  <a:cubicBezTo>
                    <a:pt x="43" y="350"/>
                    <a:pt x="62" y="388"/>
                    <a:pt x="119" y="396"/>
                  </a:cubicBezTo>
                  <a:cubicBezTo>
                    <a:pt x="123" y="396"/>
                    <a:pt x="127" y="397"/>
                    <a:pt x="131" y="397"/>
                  </a:cubicBezTo>
                  <a:cubicBezTo>
                    <a:pt x="182" y="397"/>
                    <a:pt x="193" y="347"/>
                    <a:pt x="196" y="304"/>
                  </a:cubicBezTo>
                  <a:cubicBezTo>
                    <a:pt x="212" y="150"/>
                    <a:pt x="20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43"/>
            <p:cNvSpPr/>
            <p:nvPr/>
          </p:nvSpPr>
          <p:spPr>
            <a:xfrm>
              <a:off x="3539835" y="2306689"/>
              <a:ext cx="3009" cy="4684"/>
            </a:xfrm>
            <a:custGeom>
              <a:avLst/>
              <a:gdLst/>
              <a:ahLst/>
              <a:cxnLst/>
              <a:rect l="l" t="t" r="r" b="b"/>
              <a:pathLst>
                <a:path w="97" h="151" extrusionOk="0">
                  <a:moveTo>
                    <a:pt x="50" y="1"/>
                  </a:moveTo>
                  <a:cubicBezTo>
                    <a:pt x="38" y="24"/>
                    <a:pt x="8" y="51"/>
                    <a:pt x="4" y="74"/>
                  </a:cubicBezTo>
                  <a:cubicBezTo>
                    <a:pt x="0" y="97"/>
                    <a:pt x="35" y="127"/>
                    <a:pt x="46" y="150"/>
                  </a:cubicBezTo>
                  <a:lnTo>
                    <a:pt x="96" y="77"/>
                  </a:lnTo>
                  <a:cubicBezTo>
                    <a:pt x="81" y="54"/>
                    <a:pt x="65" y="3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43"/>
            <p:cNvSpPr/>
            <p:nvPr/>
          </p:nvSpPr>
          <p:spPr>
            <a:xfrm>
              <a:off x="3771771" y="2359485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1"/>
                  </a:moveTo>
                  <a:cubicBezTo>
                    <a:pt x="5" y="51"/>
                    <a:pt x="35" y="89"/>
                    <a:pt x="93" y="97"/>
                  </a:cubicBezTo>
                  <a:lnTo>
                    <a:pt x="97" y="193"/>
                  </a:lnTo>
                  <a:cubicBezTo>
                    <a:pt x="178" y="155"/>
                    <a:pt x="185" y="120"/>
                    <a:pt x="97" y="89"/>
                  </a:cubicBezTo>
                  <a:cubicBezTo>
                    <a:pt x="93" y="39"/>
                    <a:pt x="5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43"/>
            <p:cNvSpPr/>
            <p:nvPr/>
          </p:nvSpPr>
          <p:spPr>
            <a:xfrm>
              <a:off x="3574174" y="2358958"/>
              <a:ext cx="3350" cy="3071"/>
            </a:xfrm>
            <a:custGeom>
              <a:avLst/>
              <a:gdLst/>
              <a:ahLst/>
              <a:cxnLst/>
              <a:rect l="l" t="t" r="r" b="b"/>
              <a:pathLst>
                <a:path w="108" h="99" extrusionOk="0">
                  <a:moveTo>
                    <a:pt x="82" y="0"/>
                  </a:moveTo>
                  <a:cubicBezTo>
                    <a:pt x="24" y="0"/>
                    <a:pt x="1" y="38"/>
                    <a:pt x="7" y="99"/>
                  </a:cubicBezTo>
                  <a:cubicBezTo>
                    <a:pt x="61" y="99"/>
                    <a:pt x="107" y="56"/>
                    <a:pt x="107" y="2"/>
                  </a:cubicBezTo>
                  <a:cubicBezTo>
                    <a:pt x="98" y="1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43"/>
            <p:cNvSpPr/>
            <p:nvPr/>
          </p:nvSpPr>
          <p:spPr>
            <a:xfrm>
              <a:off x="3724683" y="2369939"/>
              <a:ext cx="3133" cy="1861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52" y="0"/>
                  </a:moveTo>
                  <a:cubicBezTo>
                    <a:pt x="37" y="0"/>
                    <a:pt x="20" y="15"/>
                    <a:pt x="1" y="52"/>
                  </a:cubicBezTo>
                  <a:lnTo>
                    <a:pt x="51" y="60"/>
                  </a:lnTo>
                  <a:lnTo>
                    <a:pt x="101" y="56"/>
                  </a:lnTo>
                  <a:cubicBezTo>
                    <a:pt x="86" y="22"/>
                    <a:pt x="70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43"/>
            <p:cNvSpPr/>
            <p:nvPr/>
          </p:nvSpPr>
          <p:spPr>
            <a:xfrm>
              <a:off x="3491195" y="2387621"/>
              <a:ext cx="1675" cy="266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31" y="1"/>
                  </a:moveTo>
                  <a:cubicBezTo>
                    <a:pt x="19" y="8"/>
                    <a:pt x="0" y="24"/>
                    <a:pt x="0" y="28"/>
                  </a:cubicBezTo>
                  <a:lnTo>
                    <a:pt x="46" y="85"/>
                  </a:lnTo>
                  <a:cubicBezTo>
                    <a:pt x="54" y="58"/>
                    <a:pt x="50" y="2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43"/>
            <p:cNvSpPr/>
            <p:nvPr/>
          </p:nvSpPr>
          <p:spPr>
            <a:xfrm>
              <a:off x="3306192" y="2146843"/>
              <a:ext cx="8499" cy="11477"/>
            </a:xfrm>
            <a:custGeom>
              <a:avLst/>
              <a:gdLst/>
              <a:ahLst/>
              <a:cxnLst/>
              <a:rect l="l" t="t" r="r" b="b"/>
              <a:pathLst>
                <a:path w="274" h="370" extrusionOk="0">
                  <a:moveTo>
                    <a:pt x="235" y="1"/>
                  </a:moveTo>
                  <a:cubicBezTo>
                    <a:pt x="0" y="81"/>
                    <a:pt x="212" y="250"/>
                    <a:pt x="170" y="369"/>
                  </a:cubicBezTo>
                  <a:cubicBezTo>
                    <a:pt x="200" y="335"/>
                    <a:pt x="239" y="300"/>
                    <a:pt x="273" y="270"/>
                  </a:cubicBezTo>
                  <a:lnTo>
                    <a:pt x="2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43"/>
            <p:cNvSpPr/>
            <p:nvPr/>
          </p:nvSpPr>
          <p:spPr>
            <a:xfrm>
              <a:off x="3305820" y="2102392"/>
              <a:ext cx="5366" cy="5273"/>
            </a:xfrm>
            <a:custGeom>
              <a:avLst/>
              <a:gdLst/>
              <a:ahLst/>
              <a:cxnLst/>
              <a:rect l="l" t="t" r="r" b="b"/>
              <a:pathLst>
                <a:path w="173" h="170" extrusionOk="0">
                  <a:moveTo>
                    <a:pt x="166" y="0"/>
                  </a:moveTo>
                  <a:lnTo>
                    <a:pt x="166" y="0"/>
                  </a:lnTo>
                  <a:cubicBezTo>
                    <a:pt x="78" y="4"/>
                    <a:pt x="1" y="27"/>
                    <a:pt x="16" y="135"/>
                  </a:cubicBezTo>
                  <a:cubicBezTo>
                    <a:pt x="20" y="150"/>
                    <a:pt x="35" y="166"/>
                    <a:pt x="51" y="169"/>
                  </a:cubicBezTo>
                  <a:cubicBezTo>
                    <a:pt x="53" y="169"/>
                    <a:pt x="55" y="169"/>
                    <a:pt x="58" y="169"/>
                  </a:cubicBezTo>
                  <a:cubicBezTo>
                    <a:pt x="173" y="169"/>
                    <a:pt x="151" y="72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43"/>
            <p:cNvSpPr/>
            <p:nvPr/>
          </p:nvSpPr>
          <p:spPr>
            <a:xfrm>
              <a:off x="3467093" y="2048510"/>
              <a:ext cx="111734" cy="166422"/>
            </a:xfrm>
            <a:custGeom>
              <a:avLst/>
              <a:gdLst/>
              <a:ahLst/>
              <a:cxnLst/>
              <a:rect l="l" t="t" r="r" b="b"/>
              <a:pathLst>
                <a:path w="3602" h="5365" extrusionOk="0">
                  <a:moveTo>
                    <a:pt x="77" y="0"/>
                  </a:moveTo>
                  <a:cubicBezTo>
                    <a:pt x="6" y="0"/>
                    <a:pt x="24" y="78"/>
                    <a:pt x="1" y="120"/>
                  </a:cubicBezTo>
                  <a:cubicBezTo>
                    <a:pt x="28" y="193"/>
                    <a:pt x="24" y="289"/>
                    <a:pt x="124" y="312"/>
                  </a:cubicBezTo>
                  <a:cubicBezTo>
                    <a:pt x="112" y="573"/>
                    <a:pt x="228" y="792"/>
                    <a:pt x="343" y="1007"/>
                  </a:cubicBezTo>
                  <a:cubicBezTo>
                    <a:pt x="374" y="1084"/>
                    <a:pt x="408" y="1157"/>
                    <a:pt x="443" y="1234"/>
                  </a:cubicBez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38"/>
                    <a:pt x="466" y="1253"/>
                    <a:pt x="470" y="1269"/>
                  </a:cubicBezTo>
                  <a:cubicBezTo>
                    <a:pt x="462" y="1257"/>
                    <a:pt x="451" y="1245"/>
                    <a:pt x="443" y="1234"/>
                  </a:cubicBezTo>
                  <a:lnTo>
                    <a:pt x="443" y="1234"/>
                  </a:lnTo>
                  <a:cubicBezTo>
                    <a:pt x="439" y="1257"/>
                    <a:pt x="443" y="1284"/>
                    <a:pt x="458" y="1307"/>
                  </a:cubicBezTo>
                  <a:cubicBezTo>
                    <a:pt x="501" y="1468"/>
                    <a:pt x="524" y="1653"/>
                    <a:pt x="716" y="1730"/>
                  </a:cubicBezTo>
                  <a:cubicBezTo>
                    <a:pt x="889" y="2252"/>
                    <a:pt x="1173" y="2733"/>
                    <a:pt x="1542" y="3140"/>
                  </a:cubicBezTo>
                  <a:cubicBezTo>
                    <a:pt x="1623" y="3232"/>
                    <a:pt x="1769" y="3286"/>
                    <a:pt x="1753" y="3447"/>
                  </a:cubicBezTo>
                  <a:cubicBezTo>
                    <a:pt x="1822" y="3609"/>
                    <a:pt x="1888" y="3762"/>
                    <a:pt x="2034" y="3866"/>
                  </a:cubicBezTo>
                  <a:cubicBezTo>
                    <a:pt x="2038" y="3897"/>
                    <a:pt x="2041" y="3924"/>
                    <a:pt x="2041" y="3947"/>
                  </a:cubicBezTo>
                  <a:lnTo>
                    <a:pt x="2091" y="3958"/>
                  </a:lnTo>
                  <a:lnTo>
                    <a:pt x="2138" y="3958"/>
                  </a:lnTo>
                  <a:lnTo>
                    <a:pt x="2345" y="4166"/>
                  </a:lnTo>
                  <a:cubicBezTo>
                    <a:pt x="2372" y="4193"/>
                    <a:pt x="2406" y="4212"/>
                    <a:pt x="2441" y="4227"/>
                  </a:cubicBezTo>
                  <a:lnTo>
                    <a:pt x="2656" y="4458"/>
                  </a:lnTo>
                  <a:lnTo>
                    <a:pt x="3025" y="4869"/>
                  </a:lnTo>
                  <a:cubicBezTo>
                    <a:pt x="3090" y="5015"/>
                    <a:pt x="3210" y="5100"/>
                    <a:pt x="3344" y="5173"/>
                  </a:cubicBezTo>
                  <a:cubicBezTo>
                    <a:pt x="3344" y="5239"/>
                    <a:pt x="3373" y="5274"/>
                    <a:pt x="3430" y="5274"/>
                  </a:cubicBezTo>
                  <a:cubicBezTo>
                    <a:pt x="3436" y="5274"/>
                    <a:pt x="3442" y="5273"/>
                    <a:pt x="3448" y="5273"/>
                  </a:cubicBezTo>
                  <a:lnTo>
                    <a:pt x="3548" y="5365"/>
                  </a:lnTo>
                  <a:cubicBezTo>
                    <a:pt x="3602" y="5100"/>
                    <a:pt x="3348" y="5030"/>
                    <a:pt x="3233" y="4877"/>
                  </a:cubicBezTo>
                  <a:cubicBezTo>
                    <a:pt x="3179" y="4608"/>
                    <a:pt x="2921" y="4516"/>
                    <a:pt x="2760" y="4339"/>
                  </a:cubicBezTo>
                  <a:lnTo>
                    <a:pt x="2614" y="4166"/>
                  </a:lnTo>
                  <a:cubicBezTo>
                    <a:pt x="2614" y="4120"/>
                    <a:pt x="2579" y="4081"/>
                    <a:pt x="2537" y="4074"/>
                  </a:cubicBezTo>
                  <a:lnTo>
                    <a:pt x="2533" y="4062"/>
                  </a:lnTo>
                  <a:cubicBezTo>
                    <a:pt x="2526" y="4012"/>
                    <a:pt x="2491" y="3966"/>
                    <a:pt x="2441" y="3954"/>
                  </a:cubicBezTo>
                  <a:cubicBezTo>
                    <a:pt x="2387" y="3881"/>
                    <a:pt x="2310" y="3866"/>
                    <a:pt x="2230" y="3866"/>
                  </a:cubicBezTo>
                  <a:lnTo>
                    <a:pt x="2141" y="3751"/>
                  </a:lnTo>
                  <a:cubicBezTo>
                    <a:pt x="2138" y="3609"/>
                    <a:pt x="2030" y="3536"/>
                    <a:pt x="1942" y="3447"/>
                  </a:cubicBezTo>
                  <a:cubicBezTo>
                    <a:pt x="1900" y="3319"/>
                    <a:pt x="1931" y="3123"/>
                    <a:pt x="1762" y="3123"/>
                  </a:cubicBezTo>
                  <a:cubicBezTo>
                    <a:pt x="1729" y="3123"/>
                    <a:pt x="1688" y="3131"/>
                    <a:pt x="1638" y="3148"/>
                  </a:cubicBezTo>
                  <a:cubicBezTo>
                    <a:pt x="1661" y="2794"/>
                    <a:pt x="1350" y="2617"/>
                    <a:pt x="1223" y="2344"/>
                  </a:cubicBezTo>
                  <a:cubicBezTo>
                    <a:pt x="1192" y="2310"/>
                    <a:pt x="1158" y="2275"/>
                    <a:pt x="1135" y="2237"/>
                  </a:cubicBezTo>
                  <a:lnTo>
                    <a:pt x="1127" y="2233"/>
                  </a:lnTo>
                  <a:cubicBezTo>
                    <a:pt x="1023" y="2160"/>
                    <a:pt x="1115" y="2018"/>
                    <a:pt x="1023" y="1941"/>
                  </a:cubicBezTo>
                  <a:lnTo>
                    <a:pt x="812" y="1745"/>
                  </a:lnTo>
                  <a:cubicBezTo>
                    <a:pt x="777" y="1614"/>
                    <a:pt x="743" y="1480"/>
                    <a:pt x="712" y="1349"/>
                  </a:cubicBezTo>
                  <a:cubicBezTo>
                    <a:pt x="662" y="1288"/>
                    <a:pt x="681" y="1195"/>
                    <a:pt x="624" y="1134"/>
                  </a:cubicBezTo>
                  <a:cubicBezTo>
                    <a:pt x="620" y="1103"/>
                    <a:pt x="616" y="1076"/>
                    <a:pt x="616" y="1046"/>
                  </a:cubicBezTo>
                  <a:cubicBezTo>
                    <a:pt x="593" y="1003"/>
                    <a:pt x="562" y="965"/>
                    <a:pt x="524" y="930"/>
                  </a:cubicBezTo>
                  <a:cubicBezTo>
                    <a:pt x="516" y="903"/>
                    <a:pt x="516" y="873"/>
                    <a:pt x="516" y="850"/>
                  </a:cubicBezTo>
                  <a:cubicBezTo>
                    <a:pt x="501" y="823"/>
                    <a:pt x="470" y="807"/>
                    <a:pt x="443" y="807"/>
                  </a:cubicBezTo>
                  <a:cubicBezTo>
                    <a:pt x="447" y="804"/>
                    <a:pt x="447" y="796"/>
                    <a:pt x="447" y="792"/>
                  </a:cubicBezTo>
                  <a:cubicBezTo>
                    <a:pt x="451" y="773"/>
                    <a:pt x="443" y="754"/>
                    <a:pt x="412" y="734"/>
                  </a:cubicBezTo>
                  <a:lnTo>
                    <a:pt x="197" y="150"/>
                  </a:lnTo>
                  <a:cubicBezTo>
                    <a:pt x="181" y="123"/>
                    <a:pt x="160" y="109"/>
                    <a:pt x="140" y="109"/>
                  </a:cubicBezTo>
                  <a:cubicBezTo>
                    <a:pt x="132" y="109"/>
                    <a:pt x="124" y="111"/>
                    <a:pt x="116" y="116"/>
                  </a:cubicBezTo>
                  <a:cubicBezTo>
                    <a:pt x="105" y="62"/>
                    <a:pt x="97" y="0"/>
                    <a:pt x="82" y="0"/>
                  </a:cubicBezTo>
                  <a:cubicBezTo>
                    <a:pt x="80" y="0"/>
                    <a:pt x="78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43"/>
            <p:cNvSpPr/>
            <p:nvPr/>
          </p:nvSpPr>
          <p:spPr>
            <a:xfrm>
              <a:off x="3561983" y="2393825"/>
              <a:ext cx="3257" cy="4033"/>
            </a:xfrm>
            <a:custGeom>
              <a:avLst/>
              <a:gdLst/>
              <a:ahLst/>
              <a:cxnLst/>
              <a:rect l="l" t="t" r="r" b="b"/>
              <a:pathLst>
                <a:path w="105" h="130" extrusionOk="0">
                  <a:moveTo>
                    <a:pt x="85" y="1"/>
                  </a:moveTo>
                  <a:cubicBezTo>
                    <a:pt x="39" y="12"/>
                    <a:pt x="1" y="47"/>
                    <a:pt x="20" y="93"/>
                  </a:cubicBezTo>
                  <a:cubicBezTo>
                    <a:pt x="29" y="120"/>
                    <a:pt x="39" y="129"/>
                    <a:pt x="49" y="129"/>
                  </a:cubicBezTo>
                  <a:cubicBezTo>
                    <a:pt x="68" y="129"/>
                    <a:pt x="88" y="102"/>
                    <a:pt x="104" y="85"/>
                  </a:cubicBezTo>
                  <a:cubicBezTo>
                    <a:pt x="101" y="54"/>
                    <a:pt x="97" y="27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43"/>
            <p:cNvSpPr/>
            <p:nvPr/>
          </p:nvSpPr>
          <p:spPr>
            <a:xfrm>
              <a:off x="3399159" y="2285348"/>
              <a:ext cx="1334" cy="1458"/>
            </a:xfrm>
            <a:custGeom>
              <a:avLst/>
              <a:gdLst/>
              <a:ahLst/>
              <a:cxnLst/>
              <a:rect l="l" t="t" r="r" b="b"/>
              <a:pathLst>
                <a:path w="43" h="47" extrusionOk="0">
                  <a:moveTo>
                    <a:pt x="43" y="1"/>
                  </a:moveTo>
                  <a:lnTo>
                    <a:pt x="1" y="47"/>
                  </a:lnTo>
                  <a:cubicBezTo>
                    <a:pt x="16" y="39"/>
                    <a:pt x="24" y="35"/>
                    <a:pt x="39" y="31"/>
                  </a:cubicBezTo>
                  <a:cubicBezTo>
                    <a:pt x="39" y="28"/>
                    <a:pt x="39" y="1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8" name="Google Shape;7468;p43"/>
          <p:cNvGrpSpPr/>
          <p:nvPr/>
        </p:nvGrpSpPr>
        <p:grpSpPr>
          <a:xfrm>
            <a:off x="7815549" y="1539930"/>
            <a:ext cx="831323" cy="773499"/>
            <a:chOff x="7116968" y="1880320"/>
            <a:chExt cx="718454" cy="668481"/>
          </a:xfrm>
        </p:grpSpPr>
        <p:sp>
          <p:nvSpPr>
            <p:cNvPr id="7469" name="Google Shape;7469;p43"/>
            <p:cNvSpPr/>
            <p:nvPr/>
          </p:nvSpPr>
          <p:spPr>
            <a:xfrm>
              <a:off x="7639190" y="2524109"/>
              <a:ext cx="4777" cy="3009"/>
            </a:xfrm>
            <a:custGeom>
              <a:avLst/>
              <a:gdLst/>
              <a:ahLst/>
              <a:cxnLst/>
              <a:rect l="l" t="t" r="r" b="b"/>
              <a:pathLst>
                <a:path w="154" h="97" extrusionOk="0">
                  <a:moveTo>
                    <a:pt x="154" y="0"/>
                  </a:moveTo>
                  <a:lnTo>
                    <a:pt x="0" y="97"/>
                  </a:lnTo>
                  <a:cubicBezTo>
                    <a:pt x="69" y="97"/>
                    <a:pt x="131" y="58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43"/>
            <p:cNvSpPr/>
            <p:nvPr/>
          </p:nvSpPr>
          <p:spPr>
            <a:xfrm>
              <a:off x="7764324" y="2408373"/>
              <a:ext cx="3009" cy="263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97" y="0"/>
                  </a:moveTo>
                  <a:cubicBezTo>
                    <a:pt x="47" y="0"/>
                    <a:pt x="5" y="31"/>
                    <a:pt x="1" y="85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43"/>
            <p:cNvSpPr/>
            <p:nvPr/>
          </p:nvSpPr>
          <p:spPr>
            <a:xfrm>
              <a:off x="7294806" y="1882119"/>
              <a:ext cx="527" cy="37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6" y="0"/>
                  </a:moveTo>
                  <a:lnTo>
                    <a:pt x="1" y="12"/>
                  </a:lnTo>
                  <a:lnTo>
                    <a:pt x="8" y="8"/>
                  </a:lnTo>
                  <a:cubicBezTo>
                    <a:pt x="12" y="8"/>
                    <a:pt x="12" y="4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43"/>
            <p:cNvSpPr/>
            <p:nvPr/>
          </p:nvSpPr>
          <p:spPr>
            <a:xfrm>
              <a:off x="7751823" y="2420874"/>
              <a:ext cx="3009" cy="2668"/>
            </a:xfrm>
            <a:custGeom>
              <a:avLst/>
              <a:gdLst/>
              <a:ahLst/>
              <a:cxnLst/>
              <a:rect l="l" t="t" r="r" b="b"/>
              <a:pathLst>
                <a:path w="97" h="86" extrusionOk="0">
                  <a:moveTo>
                    <a:pt x="96" y="1"/>
                  </a:moveTo>
                  <a:cubicBezTo>
                    <a:pt x="50" y="1"/>
                    <a:pt x="12" y="39"/>
                    <a:pt x="0" y="85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43"/>
            <p:cNvSpPr/>
            <p:nvPr/>
          </p:nvSpPr>
          <p:spPr>
            <a:xfrm>
              <a:off x="7116968" y="1880320"/>
              <a:ext cx="718454" cy="668481"/>
            </a:xfrm>
            <a:custGeom>
              <a:avLst/>
              <a:gdLst/>
              <a:ahLst/>
              <a:cxnLst/>
              <a:rect l="l" t="t" r="r" b="b"/>
              <a:pathLst>
                <a:path w="23161" h="21550" extrusionOk="0">
                  <a:moveTo>
                    <a:pt x="17638" y="15006"/>
                  </a:moveTo>
                  <a:cubicBezTo>
                    <a:pt x="17638" y="15010"/>
                    <a:pt x="17634" y="15014"/>
                    <a:pt x="17634" y="15017"/>
                  </a:cubicBezTo>
                  <a:lnTo>
                    <a:pt x="17619" y="15006"/>
                  </a:lnTo>
                  <a:close/>
                  <a:moveTo>
                    <a:pt x="20028" y="15229"/>
                  </a:moveTo>
                  <a:cubicBezTo>
                    <a:pt x="20044" y="15267"/>
                    <a:pt x="20067" y="15302"/>
                    <a:pt x="20098" y="15329"/>
                  </a:cubicBezTo>
                  <a:cubicBezTo>
                    <a:pt x="20055" y="15329"/>
                    <a:pt x="20009" y="15321"/>
                    <a:pt x="19971" y="15310"/>
                  </a:cubicBezTo>
                  <a:cubicBezTo>
                    <a:pt x="19940" y="15321"/>
                    <a:pt x="19905" y="15325"/>
                    <a:pt x="19871" y="15325"/>
                  </a:cubicBezTo>
                  <a:cubicBezTo>
                    <a:pt x="19867" y="15321"/>
                    <a:pt x="19867" y="15313"/>
                    <a:pt x="19867" y="15298"/>
                  </a:cubicBezTo>
                  <a:cubicBezTo>
                    <a:pt x="19886" y="15294"/>
                    <a:pt x="19902" y="15294"/>
                    <a:pt x="19921" y="15286"/>
                  </a:cubicBezTo>
                  <a:cubicBezTo>
                    <a:pt x="19959" y="15275"/>
                    <a:pt x="19998" y="15260"/>
                    <a:pt x="20028" y="15229"/>
                  </a:cubicBezTo>
                  <a:close/>
                  <a:moveTo>
                    <a:pt x="5753" y="1003"/>
                  </a:moveTo>
                  <a:cubicBezTo>
                    <a:pt x="5864" y="1945"/>
                    <a:pt x="5976" y="2767"/>
                    <a:pt x="6122" y="3586"/>
                  </a:cubicBezTo>
                  <a:cubicBezTo>
                    <a:pt x="6156" y="3778"/>
                    <a:pt x="6149" y="4001"/>
                    <a:pt x="6352" y="4101"/>
                  </a:cubicBezTo>
                  <a:cubicBezTo>
                    <a:pt x="6360" y="4393"/>
                    <a:pt x="6437" y="4669"/>
                    <a:pt x="6533" y="4942"/>
                  </a:cubicBezTo>
                  <a:cubicBezTo>
                    <a:pt x="6541" y="5000"/>
                    <a:pt x="6556" y="5057"/>
                    <a:pt x="6571" y="5115"/>
                  </a:cubicBezTo>
                  <a:cubicBezTo>
                    <a:pt x="6560" y="5177"/>
                    <a:pt x="6583" y="5238"/>
                    <a:pt x="6633" y="5273"/>
                  </a:cubicBezTo>
                  <a:cubicBezTo>
                    <a:pt x="6633" y="5250"/>
                    <a:pt x="6629" y="5230"/>
                    <a:pt x="6621" y="5211"/>
                  </a:cubicBezTo>
                  <a:lnTo>
                    <a:pt x="6621" y="5211"/>
                  </a:lnTo>
                  <a:cubicBezTo>
                    <a:pt x="6633" y="5230"/>
                    <a:pt x="6637" y="5253"/>
                    <a:pt x="6633" y="5273"/>
                  </a:cubicBezTo>
                  <a:lnTo>
                    <a:pt x="6660" y="5419"/>
                  </a:lnTo>
                  <a:cubicBezTo>
                    <a:pt x="6656" y="5499"/>
                    <a:pt x="6687" y="5580"/>
                    <a:pt x="6744" y="5634"/>
                  </a:cubicBezTo>
                  <a:cubicBezTo>
                    <a:pt x="6733" y="5668"/>
                    <a:pt x="6744" y="5707"/>
                    <a:pt x="6775" y="5718"/>
                  </a:cubicBezTo>
                  <a:cubicBezTo>
                    <a:pt x="6771" y="5768"/>
                    <a:pt x="6802" y="5811"/>
                    <a:pt x="6844" y="5826"/>
                  </a:cubicBezTo>
                  <a:cubicBezTo>
                    <a:pt x="6848" y="5922"/>
                    <a:pt x="6860" y="6014"/>
                    <a:pt x="6940" y="6080"/>
                  </a:cubicBezTo>
                  <a:cubicBezTo>
                    <a:pt x="6917" y="6168"/>
                    <a:pt x="6929" y="6256"/>
                    <a:pt x="6983" y="6329"/>
                  </a:cubicBezTo>
                  <a:cubicBezTo>
                    <a:pt x="7002" y="6368"/>
                    <a:pt x="7025" y="6406"/>
                    <a:pt x="7044" y="6445"/>
                  </a:cubicBezTo>
                  <a:cubicBezTo>
                    <a:pt x="7036" y="6475"/>
                    <a:pt x="7040" y="6506"/>
                    <a:pt x="7063" y="6525"/>
                  </a:cubicBezTo>
                  <a:cubicBezTo>
                    <a:pt x="7052" y="6610"/>
                    <a:pt x="7083" y="6691"/>
                    <a:pt x="7152" y="6733"/>
                  </a:cubicBezTo>
                  <a:cubicBezTo>
                    <a:pt x="7152" y="6810"/>
                    <a:pt x="7190" y="6886"/>
                    <a:pt x="7252" y="6929"/>
                  </a:cubicBezTo>
                  <a:lnTo>
                    <a:pt x="7252" y="6936"/>
                  </a:lnTo>
                  <a:cubicBezTo>
                    <a:pt x="7252" y="7013"/>
                    <a:pt x="7290" y="7090"/>
                    <a:pt x="7352" y="7132"/>
                  </a:cubicBezTo>
                  <a:cubicBezTo>
                    <a:pt x="7455" y="7474"/>
                    <a:pt x="7632" y="7786"/>
                    <a:pt x="7870" y="8043"/>
                  </a:cubicBezTo>
                  <a:cubicBezTo>
                    <a:pt x="7866" y="8093"/>
                    <a:pt x="7901" y="8135"/>
                    <a:pt x="7947" y="8139"/>
                  </a:cubicBezTo>
                  <a:lnTo>
                    <a:pt x="7955" y="8139"/>
                  </a:lnTo>
                  <a:lnTo>
                    <a:pt x="7959" y="8151"/>
                  </a:lnTo>
                  <a:cubicBezTo>
                    <a:pt x="8043" y="8404"/>
                    <a:pt x="8243" y="8577"/>
                    <a:pt x="8420" y="8766"/>
                  </a:cubicBezTo>
                  <a:cubicBezTo>
                    <a:pt x="8673" y="9223"/>
                    <a:pt x="9054" y="9580"/>
                    <a:pt x="9396" y="9972"/>
                  </a:cubicBezTo>
                  <a:cubicBezTo>
                    <a:pt x="9396" y="10014"/>
                    <a:pt x="9423" y="10053"/>
                    <a:pt x="9465" y="10060"/>
                  </a:cubicBezTo>
                  <a:lnTo>
                    <a:pt x="9476" y="10072"/>
                  </a:lnTo>
                  <a:cubicBezTo>
                    <a:pt x="9611" y="10268"/>
                    <a:pt x="9780" y="10441"/>
                    <a:pt x="9964" y="10587"/>
                  </a:cubicBezTo>
                  <a:cubicBezTo>
                    <a:pt x="10330" y="10994"/>
                    <a:pt x="10741" y="11367"/>
                    <a:pt x="11175" y="11694"/>
                  </a:cubicBezTo>
                  <a:cubicBezTo>
                    <a:pt x="11309" y="11920"/>
                    <a:pt x="11540" y="12028"/>
                    <a:pt x="11751" y="12162"/>
                  </a:cubicBezTo>
                  <a:cubicBezTo>
                    <a:pt x="11747" y="12174"/>
                    <a:pt x="11747" y="12193"/>
                    <a:pt x="11747" y="12209"/>
                  </a:cubicBezTo>
                  <a:cubicBezTo>
                    <a:pt x="12151" y="12770"/>
                    <a:pt x="12704" y="13135"/>
                    <a:pt x="13334" y="13396"/>
                  </a:cubicBezTo>
                  <a:lnTo>
                    <a:pt x="13373" y="13396"/>
                  </a:lnTo>
                  <a:cubicBezTo>
                    <a:pt x="13557" y="13569"/>
                    <a:pt x="13803" y="13653"/>
                    <a:pt x="14011" y="13803"/>
                  </a:cubicBezTo>
                  <a:cubicBezTo>
                    <a:pt x="14062" y="13873"/>
                    <a:pt x="14140" y="13912"/>
                    <a:pt x="14222" y="13912"/>
                  </a:cubicBezTo>
                  <a:cubicBezTo>
                    <a:pt x="14243" y="13912"/>
                    <a:pt x="14266" y="13909"/>
                    <a:pt x="14287" y="13903"/>
                  </a:cubicBezTo>
                  <a:cubicBezTo>
                    <a:pt x="14303" y="13934"/>
                    <a:pt x="14318" y="13957"/>
                    <a:pt x="14334" y="13988"/>
                  </a:cubicBezTo>
                  <a:cubicBezTo>
                    <a:pt x="15198" y="14614"/>
                    <a:pt x="16190" y="14948"/>
                    <a:pt x="17216" y="15202"/>
                  </a:cubicBezTo>
                  <a:cubicBezTo>
                    <a:pt x="17246" y="15198"/>
                    <a:pt x="17277" y="15187"/>
                    <a:pt x="17304" y="15171"/>
                  </a:cubicBezTo>
                  <a:cubicBezTo>
                    <a:pt x="17439" y="15244"/>
                    <a:pt x="17571" y="15314"/>
                    <a:pt x="17729" y="15314"/>
                  </a:cubicBezTo>
                  <a:cubicBezTo>
                    <a:pt x="17737" y="15314"/>
                    <a:pt x="17745" y="15314"/>
                    <a:pt x="17754" y="15313"/>
                  </a:cubicBezTo>
                  <a:cubicBezTo>
                    <a:pt x="17793" y="15366"/>
                    <a:pt x="17854" y="15393"/>
                    <a:pt x="17919" y="15393"/>
                  </a:cubicBezTo>
                  <a:cubicBezTo>
                    <a:pt x="17930" y="15393"/>
                    <a:pt x="17942" y="15392"/>
                    <a:pt x="17953" y="15390"/>
                  </a:cubicBezTo>
                  <a:lnTo>
                    <a:pt x="18049" y="15394"/>
                  </a:lnTo>
                  <a:lnTo>
                    <a:pt x="18161" y="15402"/>
                  </a:lnTo>
                  <a:lnTo>
                    <a:pt x="18664" y="15509"/>
                  </a:lnTo>
                  <a:cubicBezTo>
                    <a:pt x="18821" y="15578"/>
                    <a:pt x="18980" y="15620"/>
                    <a:pt x="19144" y="15620"/>
                  </a:cubicBezTo>
                  <a:cubicBezTo>
                    <a:pt x="19217" y="15620"/>
                    <a:pt x="19292" y="15612"/>
                    <a:pt x="19367" y="15594"/>
                  </a:cubicBezTo>
                  <a:cubicBezTo>
                    <a:pt x="19698" y="15632"/>
                    <a:pt x="20032" y="15628"/>
                    <a:pt x="20359" y="15709"/>
                  </a:cubicBezTo>
                  <a:cubicBezTo>
                    <a:pt x="20412" y="15671"/>
                    <a:pt x="20472" y="15660"/>
                    <a:pt x="20535" y="15660"/>
                  </a:cubicBezTo>
                  <a:cubicBezTo>
                    <a:pt x="20628" y="15660"/>
                    <a:pt x="20728" y="15685"/>
                    <a:pt x="20821" y="15685"/>
                  </a:cubicBezTo>
                  <a:cubicBezTo>
                    <a:pt x="20877" y="15685"/>
                    <a:pt x="20932" y="15676"/>
                    <a:pt x="20981" y="15648"/>
                  </a:cubicBezTo>
                  <a:cubicBezTo>
                    <a:pt x="21012" y="15651"/>
                    <a:pt x="21043" y="15659"/>
                    <a:pt x="21077" y="15659"/>
                  </a:cubicBezTo>
                  <a:cubicBezTo>
                    <a:pt x="21159" y="15661"/>
                    <a:pt x="21244" y="15686"/>
                    <a:pt x="21327" y="15686"/>
                  </a:cubicBezTo>
                  <a:cubicBezTo>
                    <a:pt x="21389" y="15686"/>
                    <a:pt x="21450" y="15672"/>
                    <a:pt x="21508" y="15625"/>
                  </a:cubicBezTo>
                  <a:cubicBezTo>
                    <a:pt x="21537" y="15654"/>
                    <a:pt x="21578" y="15672"/>
                    <a:pt x="21621" y="15672"/>
                  </a:cubicBezTo>
                  <a:cubicBezTo>
                    <a:pt x="21634" y="15672"/>
                    <a:pt x="21648" y="15670"/>
                    <a:pt x="21661" y="15667"/>
                  </a:cubicBezTo>
                  <a:cubicBezTo>
                    <a:pt x="21696" y="15651"/>
                    <a:pt x="21731" y="15628"/>
                    <a:pt x="21754" y="15602"/>
                  </a:cubicBezTo>
                  <a:lnTo>
                    <a:pt x="21896" y="15605"/>
                  </a:lnTo>
                  <a:lnTo>
                    <a:pt x="22003" y="15605"/>
                  </a:lnTo>
                  <a:lnTo>
                    <a:pt x="22096" y="15594"/>
                  </a:lnTo>
                  <a:cubicBezTo>
                    <a:pt x="22111" y="15596"/>
                    <a:pt x="22128" y="15597"/>
                    <a:pt x="22144" y="15597"/>
                  </a:cubicBezTo>
                  <a:cubicBezTo>
                    <a:pt x="22155" y="15597"/>
                    <a:pt x="22167" y="15596"/>
                    <a:pt x="22178" y="15596"/>
                  </a:cubicBezTo>
                  <a:cubicBezTo>
                    <a:pt x="22234" y="15596"/>
                    <a:pt x="22287" y="15602"/>
                    <a:pt x="22307" y="15663"/>
                  </a:cubicBezTo>
                  <a:cubicBezTo>
                    <a:pt x="22311" y="15671"/>
                    <a:pt x="22230" y="15736"/>
                    <a:pt x="22192" y="15786"/>
                  </a:cubicBezTo>
                  <a:cubicBezTo>
                    <a:pt x="22157" y="15801"/>
                    <a:pt x="22123" y="15805"/>
                    <a:pt x="22088" y="15805"/>
                  </a:cubicBezTo>
                  <a:cubicBezTo>
                    <a:pt x="21915" y="16159"/>
                    <a:pt x="21527" y="16324"/>
                    <a:pt x="21358" y="16681"/>
                  </a:cubicBezTo>
                  <a:lnTo>
                    <a:pt x="21358" y="16685"/>
                  </a:lnTo>
                  <a:cubicBezTo>
                    <a:pt x="21281" y="16701"/>
                    <a:pt x="21212" y="16716"/>
                    <a:pt x="21181" y="16804"/>
                  </a:cubicBezTo>
                  <a:lnTo>
                    <a:pt x="21173" y="16816"/>
                  </a:lnTo>
                  <a:cubicBezTo>
                    <a:pt x="21124" y="16820"/>
                    <a:pt x="21085" y="16858"/>
                    <a:pt x="21085" y="16908"/>
                  </a:cubicBezTo>
                  <a:lnTo>
                    <a:pt x="21070" y="16920"/>
                  </a:lnTo>
                  <a:cubicBezTo>
                    <a:pt x="21024" y="16920"/>
                    <a:pt x="20985" y="16958"/>
                    <a:pt x="20985" y="17008"/>
                  </a:cubicBezTo>
                  <a:lnTo>
                    <a:pt x="20970" y="17023"/>
                  </a:lnTo>
                  <a:cubicBezTo>
                    <a:pt x="20943" y="17054"/>
                    <a:pt x="20908" y="17085"/>
                    <a:pt x="20874" y="17108"/>
                  </a:cubicBezTo>
                  <a:lnTo>
                    <a:pt x="20870" y="17112"/>
                  </a:lnTo>
                  <a:cubicBezTo>
                    <a:pt x="20816" y="17112"/>
                    <a:pt x="20770" y="17158"/>
                    <a:pt x="20770" y="17208"/>
                  </a:cubicBezTo>
                  <a:cubicBezTo>
                    <a:pt x="20716" y="17219"/>
                    <a:pt x="20678" y="17262"/>
                    <a:pt x="20678" y="17315"/>
                  </a:cubicBezTo>
                  <a:lnTo>
                    <a:pt x="20674" y="17323"/>
                  </a:lnTo>
                  <a:cubicBezTo>
                    <a:pt x="20624" y="17331"/>
                    <a:pt x="20586" y="17369"/>
                    <a:pt x="20582" y="17415"/>
                  </a:cubicBezTo>
                  <a:lnTo>
                    <a:pt x="20570" y="17427"/>
                  </a:lnTo>
                  <a:cubicBezTo>
                    <a:pt x="20543" y="17458"/>
                    <a:pt x="20509" y="17488"/>
                    <a:pt x="20474" y="17511"/>
                  </a:cubicBezTo>
                  <a:lnTo>
                    <a:pt x="20470" y="17515"/>
                  </a:lnTo>
                  <a:cubicBezTo>
                    <a:pt x="20416" y="17515"/>
                    <a:pt x="20374" y="17561"/>
                    <a:pt x="20374" y="17611"/>
                  </a:cubicBezTo>
                  <a:cubicBezTo>
                    <a:pt x="19875" y="17949"/>
                    <a:pt x="19513" y="18445"/>
                    <a:pt x="19060" y="18829"/>
                  </a:cubicBezTo>
                  <a:cubicBezTo>
                    <a:pt x="18795" y="18991"/>
                    <a:pt x="18526" y="19141"/>
                    <a:pt x="18349" y="19410"/>
                  </a:cubicBezTo>
                  <a:cubicBezTo>
                    <a:pt x="18253" y="19448"/>
                    <a:pt x="18180" y="19525"/>
                    <a:pt x="18145" y="19621"/>
                  </a:cubicBezTo>
                  <a:lnTo>
                    <a:pt x="18145" y="19625"/>
                  </a:lnTo>
                  <a:lnTo>
                    <a:pt x="18046" y="19640"/>
                  </a:lnTo>
                  <a:cubicBezTo>
                    <a:pt x="18042" y="19663"/>
                    <a:pt x="18042" y="19690"/>
                    <a:pt x="18042" y="19717"/>
                  </a:cubicBezTo>
                  <a:lnTo>
                    <a:pt x="18030" y="19721"/>
                  </a:lnTo>
                  <a:cubicBezTo>
                    <a:pt x="18030" y="19725"/>
                    <a:pt x="18034" y="19729"/>
                    <a:pt x="18034" y="19736"/>
                  </a:cubicBezTo>
                  <a:cubicBezTo>
                    <a:pt x="18019" y="19733"/>
                    <a:pt x="18004" y="19732"/>
                    <a:pt x="17990" y="19732"/>
                  </a:cubicBezTo>
                  <a:cubicBezTo>
                    <a:pt x="17903" y="19732"/>
                    <a:pt x="17833" y="19781"/>
                    <a:pt x="17780" y="19863"/>
                  </a:cubicBezTo>
                  <a:cubicBezTo>
                    <a:pt x="17719" y="19882"/>
                    <a:pt x="17704" y="19940"/>
                    <a:pt x="17677" y="19990"/>
                  </a:cubicBezTo>
                  <a:lnTo>
                    <a:pt x="17646" y="20032"/>
                  </a:lnTo>
                  <a:lnTo>
                    <a:pt x="17569" y="20063"/>
                  </a:lnTo>
                  <a:cubicBezTo>
                    <a:pt x="17569" y="20071"/>
                    <a:pt x="17565" y="20086"/>
                    <a:pt x="17565" y="20094"/>
                  </a:cubicBezTo>
                  <a:cubicBezTo>
                    <a:pt x="17561" y="20094"/>
                    <a:pt x="17561" y="20101"/>
                    <a:pt x="17550" y="20105"/>
                  </a:cubicBezTo>
                  <a:cubicBezTo>
                    <a:pt x="17511" y="20109"/>
                    <a:pt x="17485" y="20132"/>
                    <a:pt x="17473" y="20167"/>
                  </a:cubicBezTo>
                  <a:cubicBezTo>
                    <a:pt x="17431" y="20182"/>
                    <a:pt x="17415" y="20201"/>
                    <a:pt x="17419" y="20224"/>
                  </a:cubicBezTo>
                  <a:cubicBezTo>
                    <a:pt x="17396" y="20224"/>
                    <a:pt x="17377" y="20240"/>
                    <a:pt x="17358" y="20274"/>
                  </a:cubicBezTo>
                  <a:cubicBezTo>
                    <a:pt x="17239" y="20389"/>
                    <a:pt x="17143" y="20547"/>
                    <a:pt x="16947" y="20555"/>
                  </a:cubicBezTo>
                  <a:cubicBezTo>
                    <a:pt x="16862" y="20643"/>
                    <a:pt x="16728" y="20566"/>
                    <a:pt x="16643" y="20651"/>
                  </a:cubicBezTo>
                  <a:lnTo>
                    <a:pt x="16631" y="20658"/>
                  </a:lnTo>
                  <a:cubicBezTo>
                    <a:pt x="16608" y="20678"/>
                    <a:pt x="16593" y="20705"/>
                    <a:pt x="16589" y="20739"/>
                  </a:cubicBezTo>
                  <a:lnTo>
                    <a:pt x="16547" y="20747"/>
                  </a:lnTo>
                  <a:lnTo>
                    <a:pt x="16516" y="20720"/>
                  </a:lnTo>
                  <a:cubicBezTo>
                    <a:pt x="16494" y="20716"/>
                    <a:pt x="16472" y="20713"/>
                    <a:pt x="16451" y="20713"/>
                  </a:cubicBezTo>
                  <a:cubicBezTo>
                    <a:pt x="16410" y="20713"/>
                    <a:pt x="16372" y="20724"/>
                    <a:pt x="16339" y="20762"/>
                  </a:cubicBezTo>
                  <a:cubicBezTo>
                    <a:pt x="16115" y="20833"/>
                    <a:pt x="15890" y="20914"/>
                    <a:pt x="15657" y="20914"/>
                  </a:cubicBezTo>
                  <a:cubicBezTo>
                    <a:pt x="15547" y="20914"/>
                    <a:pt x="15435" y="20896"/>
                    <a:pt x="15321" y="20851"/>
                  </a:cubicBezTo>
                  <a:cubicBezTo>
                    <a:pt x="15274" y="20788"/>
                    <a:pt x="15215" y="20775"/>
                    <a:pt x="15153" y="20775"/>
                  </a:cubicBezTo>
                  <a:cubicBezTo>
                    <a:pt x="15109" y="20775"/>
                    <a:pt x="15062" y="20781"/>
                    <a:pt x="15018" y="20781"/>
                  </a:cubicBezTo>
                  <a:cubicBezTo>
                    <a:pt x="14986" y="20782"/>
                    <a:pt x="14954" y="20783"/>
                    <a:pt x="14923" y="20783"/>
                  </a:cubicBezTo>
                  <a:cubicBezTo>
                    <a:pt x="14429" y="20783"/>
                    <a:pt x="13941" y="20675"/>
                    <a:pt x="13442" y="20639"/>
                  </a:cubicBezTo>
                  <a:cubicBezTo>
                    <a:pt x="13346" y="20562"/>
                    <a:pt x="13238" y="20547"/>
                    <a:pt x="13123" y="20543"/>
                  </a:cubicBezTo>
                  <a:lnTo>
                    <a:pt x="13112" y="20543"/>
                  </a:lnTo>
                  <a:cubicBezTo>
                    <a:pt x="13080" y="20483"/>
                    <a:pt x="13034" y="20465"/>
                    <a:pt x="12981" y="20465"/>
                  </a:cubicBezTo>
                  <a:cubicBezTo>
                    <a:pt x="12957" y="20465"/>
                    <a:pt x="12931" y="20469"/>
                    <a:pt x="12904" y="20474"/>
                  </a:cubicBezTo>
                  <a:lnTo>
                    <a:pt x="12720" y="20439"/>
                  </a:lnTo>
                  <a:cubicBezTo>
                    <a:pt x="12416" y="20293"/>
                    <a:pt x="12066" y="20259"/>
                    <a:pt x="11790" y="20047"/>
                  </a:cubicBezTo>
                  <a:cubicBezTo>
                    <a:pt x="11744" y="20014"/>
                    <a:pt x="11699" y="20002"/>
                    <a:pt x="11653" y="20002"/>
                  </a:cubicBezTo>
                  <a:cubicBezTo>
                    <a:pt x="11599" y="20002"/>
                    <a:pt x="11544" y="20019"/>
                    <a:pt x="11490" y="20036"/>
                  </a:cubicBezTo>
                  <a:cubicBezTo>
                    <a:pt x="11498" y="20324"/>
                    <a:pt x="11751" y="20351"/>
                    <a:pt x="11936" y="20428"/>
                  </a:cubicBezTo>
                  <a:cubicBezTo>
                    <a:pt x="12174" y="20528"/>
                    <a:pt x="12435" y="20589"/>
                    <a:pt x="12689" y="20666"/>
                  </a:cubicBezTo>
                  <a:lnTo>
                    <a:pt x="12700" y="20666"/>
                  </a:lnTo>
                  <a:cubicBezTo>
                    <a:pt x="12720" y="20697"/>
                    <a:pt x="12741" y="20709"/>
                    <a:pt x="12763" y="20709"/>
                  </a:cubicBezTo>
                  <a:cubicBezTo>
                    <a:pt x="12786" y="20709"/>
                    <a:pt x="12810" y="20697"/>
                    <a:pt x="12835" y="20678"/>
                  </a:cubicBezTo>
                  <a:lnTo>
                    <a:pt x="12858" y="20678"/>
                  </a:lnTo>
                  <a:cubicBezTo>
                    <a:pt x="12881" y="20728"/>
                    <a:pt x="12939" y="20762"/>
                    <a:pt x="12996" y="20762"/>
                  </a:cubicBezTo>
                  <a:lnTo>
                    <a:pt x="13008" y="20766"/>
                  </a:lnTo>
                  <a:cubicBezTo>
                    <a:pt x="13019" y="20809"/>
                    <a:pt x="13059" y="20832"/>
                    <a:pt x="13099" y="20832"/>
                  </a:cubicBezTo>
                  <a:cubicBezTo>
                    <a:pt x="13102" y="20832"/>
                    <a:pt x="13105" y="20832"/>
                    <a:pt x="13108" y="20831"/>
                  </a:cubicBezTo>
                  <a:cubicBezTo>
                    <a:pt x="13273" y="20869"/>
                    <a:pt x="13442" y="20887"/>
                    <a:pt x="13611" y="20887"/>
                  </a:cubicBezTo>
                  <a:cubicBezTo>
                    <a:pt x="13698" y="20887"/>
                    <a:pt x="13785" y="20883"/>
                    <a:pt x="13872" y="20874"/>
                  </a:cubicBezTo>
                  <a:cubicBezTo>
                    <a:pt x="13919" y="20908"/>
                    <a:pt x="13961" y="20939"/>
                    <a:pt x="14011" y="20970"/>
                  </a:cubicBezTo>
                  <a:lnTo>
                    <a:pt x="14107" y="20958"/>
                  </a:lnTo>
                  <a:cubicBezTo>
                    <a:pt x="14161" y="20989"/>
                    <a:pt x="14218" y="21008"/>
                    <a:pt x="14276" y="21027"/>
                  </a:cubicBezTo>
                  <a:cubicBezTo>
                    <a:pt x="14315" y="21038"/>
                    <a:pt x="14355" y="21043"/>
                    <a:pt x="14396" y="21043"/>
                  </a:cubicBezTo>
                  <a:cubicBezTo>
                    <a:pt x="14427" y="21043"/>
                    <a:pt x="14459" y="21040"/>
                    <a:pt x="14491" y="21035"/>
                  </a:cubicBezTo>
                  <a:cubicBezTo>
                    <a:pt x="14537" y="21027"/>
                    <a:pt x="14587" y="21012"/>
                    <a:pt x="14633" y="20997"/>
                  </a:cubicBezTo>
                  <a:cubicBezTo>
                    <a:pt x="14669" y="21009"/>
                    <a:pt x="14703" y="21018"/>
                    <a:pt x="14736" y="21018"/>
                  </a:cubicBezTo>
                  <a:cubicBezTo>
                    <a:pt x="14745" y="21018"/>
                    <a:pt x="14755" y="21017"/>
                    <a:pt x="14764" y="21016"/>
                  </a:cubicBezTo>
                  <a:lnTo>
                    <a:pt x="14764" y="21016"/>
                  </a:lnTo>
                  <a:cubicBezTo>
                    <a:pt x="14756" y="21023"/>
                    <a:pt x="14749" y="21027"/>
                    <a:pt x="14741" y="21031"/>
                  </a:cubicBezTo>
                  <a:cubicBezTo>
                    <a:pt x="14722" y="21050"/>
                    <a:pt x="14710" y="21073"/>
                    <a:pt x="14710" y="21100"/>
                  </a:cubicBezTo>
                  <a:cubicBezTo>
                    <a:pt x="14658" y="21108"/>
                    <a:pt x="14605" y="21114"/>
                    <a:pt x="14554" y="21114"/>
                  </a:cubicBezTo>
                  <a:cubicBezTo>
                    <a:pt x="14526" y="21114"/>
                    <a:pt x="14499" y="21112"/>
                    <a:pt x="14472" y="21108"/>
                  </a:cubicBezTo>
                  <a:cubicBezTo>
                    <a:pt x="14433" y="21108"/>
                    <a:pt x="14391" y="21112"/>
                    <a:pt x="14353" y="21120"/>
                  </a:cubicBezTo>
                  <a:cubicBezTo>
                    <a:pt x="14304" y="21088"/>
                    <a:pt x="14254" y="21076"/>
                    <a:pt x="14204" y="21076"/>
                  </a:cubicBezTo>
                  <a:cubicBezTo>
                    <a:pt x="14109" y="21076"/>
                    <a:pt x="14013" y="21119"/>
                    <a:pt x="13915" y="21154"/>
                  </a:cubicBezTo>
                  <a:lnTo>
                    <a:pt x="13788" y="21158"/>
                  </a:lnTo>
                  <a:cubicBezTo>
                    <a:pt x="13661" y="21143"/>
                    <a:pt x="13530" y="21112"/>
                    <a:pt x="13411" y="21070"/>
                  </a:cubicBezTo>
                  <a:cubicBezTo>
                    <a:pt x="12324" y="20835"/>
                    <a:pt x="11271" y="20470"/>
                    <a:pt x="10280" y="19986"/>
                  </a:cubicBezTo>
                  <a:cubicBezTo>
                    <a:pt x="9922" y="19813"/>
                    <a:pt x="9569" y="19606"/>
                    <a:pt x="9173" y="19506"/>
                  </a:cubicBezTo>
                  <a:cubicBezTo>
                    <a:pt x="9166" y="19505"/>
                    <a:pt x="9160" y="19505"/>
                    <a:pt x="9153" y="19505"/>
                  </a:cubicBezTo>
                  <a:cubicBezTo>
                    <a:pt x="9121" y="19505"/>
                    <a:pt x="9090" y="19512"/>
                    <a:pt x="9061" y="19525"/>
                  </a:cubicBezTo>
                  <a:cubicBezTo>
                    <a:pt x="8942" y="19390"/>
                    <a:pt x="8785" y="19317"/>
                    <a:pt x="8631" y="19233"/>
                  </a:cubicBezTo>
                  <a:cubicBezTo>
                    <a:pt x="7263" y="18472"/>
                    <a:pt x="5984" y="17569"/>
                    <a:pt x="4823" y="16528"/>
                  </a:cubicBezTo>
                  <a:cubicBezTo>
                    <a:pt x="4231" y="16005"/>
                    <a:pt x="3693" y="15421"/>
                    <a:pt x="3221" y="14795"/>
                  </a:cubicBezTo>
                  <a:cubicBezTo>
                    <a:pt x="3078" y="14249"/>
                    <a:pt x="2614" y="13918"/>
                    <a:pt x="2352" y="13454"/>
                  </a:cubicBezTo>
                  <a:cubicBezTo>
                    <a:pt x="2288" y="13389"/>
                    <a:pt x="2217" y="13339"/>
                    <a:pt x="2125" y="13339"/>
                  </a:cubicBezTo>
                  <a:cubicBezTo>
                    <a:pt x="2113" y="13339"/>
                    <a:pt x="2100" y="13340"/>
                    <a:pt x="2087" y="13342"/>
                  </a:cubicBezTo>
                  <a:cubicBezTo>
                    <a:pt x="1837" y="12789"/>
                    <a:pt x="1472" y="12308"/>
                    <a:pt x="1192" y="11778"/>
                  </a:cubicBezTo>
                  <a:cubicBezTo>
                    <a:pt x="1176" y="11671"/>
                    <a:pt x="1138" y="11571"/>
                    <a:pt x="1069" y="11482"/>
                  </a:cubicBezTo>
                  <a:cubicBezTo>
                    <a:pt x="1084" y="11452"/>
                    <a:pt x="1100" y="11413"/>
                    <a:pt x="1103" y="11378"/>
                  </a:cubicBezTo>
                  <a:cubicBezTo>
                    <a:pt x="1157" y="11052"/>
                    <a:pt x="980" y="10787"/>
                    <a:pt x="888" y="10495"/>
                  </a:cubicBezTo>
                  <a:cubicBezTo>
                    <a:pt x="846" y="10387"/>
                    <a:pt x="819" y="10272"/>
                    <a:pt x="815" y="10157"/>
                  </a:cubicBezTo>
                  <a:cubicBezTo>
                    <a:pt x="815" y="10110"/>
                    <a:pt x="815" y="10068"/>
                    <a:pt x="811" y="10018"/>
                  </a:cubicBezTo>
                  <a:cubicBezTo>
                    <a:pt x="811" y="9945"/>
                    <a:pt x="800" y="9876"/>
                    <a:pt x="792" y="9803"/>
                  </a:cubicBezTo>
                  <a:lnTo>
                    <a:pt x="761" y="9657"/>
                  </a:lnTo>
                  <a:cubicBezTo>
                    <a:pt x="711" y="9380"/>
                    <a:pt x="731" y="9092"/>
                    <a:pt x="685" y="8812"/>
                  </a:cubicBezTo>
                  <a:cubicBezTo>
                    <a:pt x="627" y="8443"/>
                    <a:pt x="723" y="8039"/>
                    <a:pt x="473" y="7709"/>
                  </a:cubicBezTo>
                  <a:cubicBezTo>
                    <a:pt x="454" y="7697"/>
                    <a:pt x="442" y="7693"/>
                    <a:pt x="423" y="7690"/>
                  </a:cubicBezTo>
                  <a:cubicBezTo>
                    <a:pt x="431" y="7544"/>
                    <a:pt x="442" y="7405"/>
                    <a:pt x="358" y="7286"/>
                  </a:cubicBezTo>
                  <a:cubicBezTo>
                    <a:pt x="366" y="7271"/>
                    <a:pt x="366" y="7255"/>
                    <a:pt x="369" y="7244"/>
                  </a:cubicBezTo>
                  <a:cubicBezTo>
                    <a:pt x="416" y="7052"/>
                    <a:pt x="416" y="6852"/>
                    <a:pt x="446" y="6660"/>
                  </a:cubicBezTo>
                  <a:cubicBezTo>
                    <a:pt x="446" y="6614"/>
                    <a:pt x="442" y="6571"/>
                    <a:pt x="423" y="6525"/>
                  </a:cubicBezTo>
                  <a:cubicBezTo>
                    <a:pt x="750" y="6322"/>
                    <a:pt x="984" y="6026"/>
                    <a:pt x="1203" y="5718"/>
                  </a:cubicBezTo>
                  <a:lnTo>
                    <a:pt x="2318" y="4604"/>
                  </a:lnTo>
                  <a:cubicBezTo>
                    <a:pt x="2444" y="4535"/>
                    <a:pt x="2544" y="4427"/>
                    <a:pt x="2614" y="4304"/>
                  </a:cubicBezTo>
                  <a:lnTo>
                    <a:pt x="2621" y="4293"/>
                  </a:lnTo>
                  <a:cubicBezTo>
                    <a:pt x="2671" y="4289"/>
                    <a:pt x="2710" y="4247"/>
                    <a:pt x="2710" y="4197"/>
                  </a:cubicBezTo>
                  <a:lnTo>
                    <a:pt x="2717" y="4181"/>
                  </a:lnTo>
                  <a:cubicBezTo>
                    <a:pt x="2767" y="4177"/>
                    <a:pt x="2798" y="4139"/>
                    <a:pt x="2806" y="4097"/>
                  </a:cubicBezTo>
                  <a:lnTo>
                    <a:pt x="2817" y="4081"/>
                  </a:lnTo>
                  <a:cubicBezTo>
                    <a:pt x="2863" y="4078"/>
                    <a:pt x="2902" y="4039"/>
                    <a:pt x="2902" y="3997"/>
                  </a:cubicBezTo>
                  <a:lnTo>
                    <a:pt x="2913" y="3981"/>
                  </a:lnTo>
                  <a:lnTo>
                    <a:pt x="3002" y="3893"/>
                  </a:lnTo>
                  <a:lnTo>
                    <a:pt x="3017" y="3882"/>
                  </a:lnTo>
                  <a:lnTo>
                    <a:pt x="3105" y="3797"/>
                  </a:lnTo>
                  <a:lnTo>
                    <a:pt x="3117" y="3789"/>
                  </a:lnTo>
                  <a:cubicBezTo>
                    <a:pt x="3163" y="3789"/>
                    <a:pt x="3201" y="3751"/>
                    <a:pt x="3201" y="3701"/>
                  </a:cubicBezTo>
                  <a:lnTo>
                    <a:pt x="3201" y="3697"/>
                  </a:lnTo>
                  <a:cubicBezTo>
                    <a:pt x="3232" y="3689"/>
                    <a:pt x="3248" y="3659"/>
                    <a:pt x="3248" y="3632"/>
                  </a:cubicBezTo>
                  <a:cubicBezTo>
                    <a:pt x="3251" y="3632"/>
                    <a:pt x="3255" y="3624"/>
                    <a:pt x="3255" y="3624"/>
                  </a:cubicBezTo>
                  <a:cubicBezTo>
                    <a:pt x="3251" y="3620"/>
                    <a:pt x="3251" y="3613"/>
                    <a:pt x="3251" y="3605"/>
                  </a:cubicBezTo>
                  <a:cubicBezTo>
                    <a:pt x="3540" y="3593"/>
                    <a:pt x="3678" y="3367"/>
                    <a:pt x="3812" y="3163"/>
                  </a:cubicBezTo>
                  <a:cubicBezTo>
                    <a:pt x="4028" y="2848"/>
                    <a:pt x="4270" y="2544"/>
                    <a:pt x="4535" y="2268"/>
                  </a:cubicBezTo>
                  <a:cubicBezTo>
                    <a:pt x="4911" y="1868"/>
                    <a:pt x="5250" y="1422"/>
                    <a:pt x="5753" y="1003"/>
                  </a:cubicBezTo>
                  <a:close/>
                  <a:moveTo>
                    <a:pt x="5935" y="0"/>
                  </a:moveTo>
                  <a:cubicBezTo>
                    <a:pt x="5874" y="0"/>
                    <a:pt x="5814" y="26"/>
                    <a:pt x="5753" y="81"/>
                  </a:cubicBezTo>
                  <a:cubicBezTo>
                    <a:pt x="5638" y="193"/>
                    <a:pt x="5661" y="369"/>
                    <a:pt x="5557" y="485"/>
                  </a:cubicBezTo>
                  <a:lnTo>
                    <a:pt x="5561" y="481"/>
                  </a:lnTo>
                  <a:lnTo>
                    <a:pt x="5561" y="481"/>
                  </a:lnTo>
                  <a:cubicBezTo>
                    <a:pt x="5353" y="907"/>
                    <a:pt x="4946" y="1153"/>
                    <a:pt x="4639" y="1484"/>
                  </a:cubicBezTo>
                  <a:cubicBezTo>
                    <a:pt x="4546" y="1568"/>
                    <a:pt x="4496" y="1680"/>
                    <a:pt x="4439" y="1787"/>
                  </a:cubicBezTo>
                  <a:cubicBezTo>
                    <a:pt x="4389" y="1807"/>
                    <a:pt x="4354" y="1849"/>
                    <a:pt x="4347" y="1895"/>
                  </a:cubicBezTo>
                  <a:cubicBezTo>
                    <a:pt x="4293" y="1906"/>
                    <a:pt x="4250" y="1945"/>
                    <a:pt x="4239" y="1999"/>
                  </a:cubicBezTo>
                  <a:lnTo>
                    <a:pt x="4247" y="1999"/>
                  </a:lnTo>
                  <a:cubicBezTo>
                    <a:pt x="4175" y="2059"/>
                    <a:pt x="4107" y="2130"/>
                    <a:pt x="4043" y="2195"/>
                  </a:cubicBezTo>
                  <a:lnTo>
                    <a:pt x="4043" y="2195"/>
                  </a:lnTo>
                  <a:cubicBezTo>
                    <a:pt x="3851" y="2352"/>
                    <a:pt x="3678" y="2525"/>
                    <a:pt x="3582" y="2756"/>
                  </a:cubicBezTo>
                  <a:cubicBezTo>
                    <a:pt x="3577" y="2754"/>
                    <a:pt x="3573" y="2753"/>
                    <a:pt x="3569" y="2753"/>
                  </a:cubicBezTo>
                  <a:cubicBezTo>
                    <a:pt x="3554" y="2753"/>
                    <a:pt x="3539" y="2764"/>
                    <a:pt x="3524" y="2790"/>
                  </a:cubicBezTo>
                  <a:lnTo>
                    <a:pt x="3520" y="2794"/>
                  </a:lnTo>
                  <a:cubicBezTo>
                    <a:pt x="3490" y="2825"/>
                    <a:pt x="3459" y="2852"/>
                    <a:pt x="3420" y="2871"/>
                  </a:cubicBezTo>
                  <a:cubicBezTo>
                    <a:pt x="3410" y="2892"/>
                    <a:pt x="3391" y="2906"/>
                    <a:pt x="3364" y="2906"/>
                  </a:cubicBezTo>
                  <a:cubicBezTo>
                    <a:pt x="3361" y="2906"/>
                    <a:pt x="3358" y="2906"/>
                    <a:pt x="3355" y="2906"/>
                  </a:cubicBezTo>
                  <a:cubicBezTo>
                    <a:pt x="3294" y="2909"/>
                    <a:pt x="3240" y="2952"/>
                    <a:pt x="3232" y="3017"/>
                  </a:cubicBezTo>
                  <a:cubicBezTo>
                    <a:pt x="3152" y="3055"/>
                    <a:pt x="3163" y="3144"/>
                    <a:pt x="3132" y="3213"/>
                  </a:cubicBezTo>
                  <a:cubicBezTo>
                    <a:pt x="3098" y="3228"/>
                    <a:pt x="3067" y="3255"/>
                    <a:pt x="3055" y="3290"/>
                  </a:cubicBezTo>
                  <a:cubicBezTo>
                    <a:pt x="3009" y="3382"/>
                    <a:pt x="2952" y="3470"/>
                    <a:pt x="2982" y="3582"/>
                  </a:cubicBezTo>
                  <a:cubicBezTo>
                    <a:pt x="2986" y="3593"/>
                    <a:pt x="2998" y="3601"/>
                    <a:pt x="3005" y="3605"/>
                  </a:cubicBezTo>
                  <a:cubicBezTo>
                    <a:pt x="2952" y="3620"/>
                    <a:pt x="2906" y="3655"/>
                    <a:pt x="2867" y="3697"/>
                  </a:cubicBezTo>
                  <a:cubicBezTo>
                    <a:pt x="2867" y="3697"/>
                    <a:pt x="2863" y="3701"/>
                    <a:pt x="2863" y="3709"/>
                  </a:cubicBezTo>
                  <a:lnTo>
                    <a:pt x="2810" y="3701"/>
                  </a:lnTo>
                  <a:cubicBezTo>
                    <a:pt x="2796" y="3718"/>
                    <a:pt x="2776" y="3732"/>
                    <a:pt x="2750" y="3732"/>
                  </a:cubicBezTo>
                  <a:cubicBezTo>
                    <a:pt x="2747" y="3732"/>
                    <a:pt x="2744" y="3732"/>
                    <a:pt x="2740" y="3732"/>
                  </a:cubicBezTo>
                  <a:cubicBezTo>
                    <a:pt x="2729" y="3785"/>
                    <a:pt x="2717" y="3843"/>
                    <a:pt x="2702" y="3893"/>
                  </a:cubicBezTo>
                  <a:cubicBezTo>
                    <a:pt x="2700" y="3893"/>
                    <a:pt x="2698" y="3893"/>
                    <a:pt x="2696" y="3893"/>
                  </a:cubicBezTo>
                  <a:cubicBezTo>
                    <a:pt x="2648" y="3893"/>
                    <a:pt x="2606" y="3934"/>
                    <a:pt x="2602" y="3985"/>
                  </a:cubicBezTo>
                  <a:lnTo>
                    <a:pt x="2602" y="3989"/>
                  </a:lnTo>
                  <a:lnTo>
                    <a:pt x="2433" y="4016"/>
                  </a:lnTo>
                  <a:cubicBezTo>
                    <a:pt x="2444" y="4058"/>
                    <a:pt x="2460" y="4097"/>
                    <a:pt x="2510" y="4101"/>
                  </a:cubicBezTo>
                  <a:cubicBezTo>
                    <a:pt x="2491" y="4116"/>
                    <a:pt x="2487" y="4143"/>
                    <a:pt x="2491" y="4170"/>
                  </a:cubicBezTo>
                  <a:cubicBezTo>
                    <a:pt x="2478" y="4168"/>
                    <a:pt x="2467" y="4168"/>
                    <a:pt x="2455" y="4168"/>
                  </a:cubicBezTo>
                  <a:cubicBezTo>
                    <a:pt x="2228" y="4168"/>
                    <a:pt x="2212" y="4453"/>
                    <a:pt x="2026" y="4519"/>
                  </a:cubicBezTo>
                  <a:cubicBezTo>
                    <a:pt x="2029" y="4546"/>
                    <a:pt x="2029" y="4577"/>
                    <a:pt x="2026" y="4604"/>
                  </a:cubicBezTo>
                  <a:cubicBezTo>
                    <a:pt x="1926" y="4677"/>
                    <a:pt x="1849" y="4792"/>
                    <a:pt x="1718" y="4823"/>
                  </a:cubicBezTo>
                  <a:cubicBezTo>
                    <a:pt x="1588" y="4961"/>
                    <a:pt x="1522" y="5161"/>
                    <a:pt x="1319" y="5226"/>
                  </a:cubicBezTo>
                  <a:cubicBezTo>
                    <a:pt x="1299" y="5303"/>
                    <a:pt x="1272" y="5369"/>
                    <a:pt x="1196" y="5403"/>
                  </a:cubicBezTo>
                  <a:cubicBezTo>
                    <a:pt x="1192" y="5461"/>
                    <a:pt x="1173" y="5507"/>
                    <a:pt x="1103" y="5515"/>
                  </a:cubicBezTo>
                  <a:cubicBezTo>
                    <a:pt x="1100" y="5542"/>
                    <a:pt x="1096" y="5565"/>
                    <a:pt x="1088" y="5595"/>
                  </a:cubicBezTo>
                  <a:cubicBezTo>
                    <a:pt x="1080" y="5594"/>
                    <a:pt x="1071" y="5594"/>
                    <a:pt x="1063" y="5594"/>
                  </a:cubicBezTo>
                  <a:cubicBezTo>
                    <a:pt x="1039" y="5594"/>
                    <a:pt x="1014" y="5597"/>
                    <a:pt x="992" y="5603"/>
                  </a:cubicBezTo>
                  <a:cubicBezTo>
                    <a:pt x="904" y="5776"/>
                    <a:pt x="800" y="5945"/>
                    <a:pt x="615" y="6033"/>
                  </a:cubicBezTo>
                  <a:cubicBezTo>
                    <a:pt x="608" y="6083"/>
                    <a:pt x="569" y="6129"/>
                    <a:pt x="519" y="6137"/>
                  </a:cubicBezTo>
                  <a:cubicBezTo>
                    <a:pt x="508" y="6341"/>
                    <a:pt x="308" y="6352"/>
                    <a:pt x="193" y="6456"/>
                  </a:cubicBezTo>
                  <a:cubicBezTo>
                    <a:pt x="154" y="6468"/>
                    <a:pt x="116" y="6487"/>
                    <a:pt x="85" y="6518"/>
                  </a:cubicBezTo>
                  <a:cubicBezTo>
                    <a:pt x="1" y="6787"/>
                    <a:pt x="12" y="7056"/>
                    <a:pt x="77" y="7321"/>
                  </a:cubicBezTo>
                  <a:cubicBezTo>
                    <a:pt x="100" y="7440"/>
                    <a:pt x="139" y="7559"/>
                    <a:pt x="97" y="7686"/>
                  </a:cubicBezTo>
                  <a:cubicBezTo>
                    <a:pt x="97" y="7732"/>
                    <a:pt x="112" y="7754"/>
                    <a:pt x="141" y="7754"/>
                  </a:cubicBezTo>
                  <a:cubicBezTo>
                    <a:pt x="150" y="7754"/>
                    <a:pt x="161" y="7752"/>
                    <a:pt x="173" y="7747"/>
                  </a:cubicBezTo>
                  <a:lnTo>
                    <a:pt x="173" y="7747"/>
                  </a:lnTo>
                  <a:cubicBezTo>
                    <a:pt x="166" y="7763"/>
                    <a:pt x="166" y="7782"/>
                    <a:pt x="173" y="7793"/>
                  </a:cubicBezTo>
                  <a:cubicBezTo>
                    <a:pt x="162" y="7805"/>
                    <a:pt x="158" y="7813"/>
                    <a:pt x="154" y="7828"/>
                  </a:cubicBezTo>
                  <a:cubicBezTo>
                    <a:pt x="135" y="7928"/>
                    <a:pt x="120" y="8032"/>
                    <a:pt x="173" y="8128"/>
                  </a:cubicBezTo>
                  <a:cubicBezTo>
                    <a:pt x="177" y="8158"/>
                    <a:pt x="181" y="8193"/>
                    <a:pt x="193" y="8228"/>
                  </a:cubicBezTo>
                  <a:cubicBezTo>
                    <a:pt x="327" y="8485"/>
                    <a:pt x="162" y="8781"/>
                    <a:pt x="289" y="9038"/>
                  </a:cubicBezTo>
                  <a:cubicBezTo>
                    <a:pt x="312" y="9054"/>
                    <a:pt x="319" y="9088"/>
                    <a:pt x="300" y="9111"/>
                  </a:cubicBezTo>
                  <a:cubicBezTo>
                    <a:pt x="300" y="9115"/>
                    <a:pt x="296" y="9115"/>
                    <a:pt x="296" y="9115"/>
                  </a:cubicBezTo>
                  <a:cubicBezTo>
                    <a:pt x="369" y="9242"/>
                    <a:pt x="339" y="9361"/>
                    <a:pt x="300" y="9484"/>
                  </a:cubicBezTo>
                  <a:lnTo>
                    <a:pt x="300" y="9496"/>
                  </a:lnTo>
                  <a:cubicBezTo>
                    <a:pt x="396" y="9703"/>
                    <a:pt x="281" y="9941"/>
                    <a:pt x="389" y="10149"/>
                  </a:cubicBezTo>
                  <a:cubicBezTo>
                    <a:pt x="412" y="10164"/>
                    <a:pt x="423" y="10195"/>
                    <a:pt x="404" y="10222"/>
                  </a:cubicBezTo>
                  <a:lnTo>
                    <a:pt x="404" y="10226"/>
                  </a:lnTo>
                  <a:cubicBezTo>
                    <a:pt x="442" y="10299"/>
                    <a:pt x="435" y="10383"/>
                    <a:pt x="485" y="10452"/>
                  </a:cubicBezTo>
                  <a:lnTo>
                    <a:pt x="512" y="10472"/>
                  </a:lnTo>
                  <a:lnTo>
                    <a:pt x="508" y="10502"/>
                  </a:lnTo>
                  <a:cubicBezTo>
                    <a:pt x="558" y="10614"/>
                    <a:pt x="527" y="10744"/>
                    <a:pt x="581" y="10856"/>
                  </a:cubicBezTo>
                  <a:cubicBezTo>
                    <a:pt x="585" y="10887"/>
                    <a:pt x="596" y="10917"/>
                    <a:pt x="600" y="10952"/>
                  </a:cubicBezTo>
                  <a:cubicBezTo>
                    <a:pt x="654" y="11013"/>
                    <a:pt x="642" y="11094"/>
                    <a:pt x="661" y="11167"/>
                  </a:cubicBezTo>
                  <a:cubicBezTo>
                    <a:pt x="677" y="11209"/>
                    <a:pt x="696" y="11248"/>
                    <a:pt x="711" y="11290"/>
                  </a:cubicBezTo>
                  <a:lnTo>
                    <a:pt x="711" y="11348"/>
                  </a:lnTo>
                  <a:lnTo>
                    <a:pt x="738" y="11359"/>
                  </a:lnTo>
                  <a:cubicBezTo>
                    <a:pt x="754" y="11386"/>
                    <a:pt x="769" y="11413"/>
                    <a:pt x="781" y="11440"/>
                  </a:cubicBezTo>
                  <a:lnTo>
                    <a:pt x="788" y="11452"/>
                  </a:lnTo>
                  <a:cubicBezTo>
                    <a:pt x="788" y="11490"/>
                    <a:pt x="788" y="11532"/>
                    <a:pt x="792" y="11571"/>
                  </a:cubicBezTo>
                  <a:lnTo>
                    <a:pt x="834" y="11586"/>
                  </a:lnTo>
                  <a:lnTo>
                    <a:pt x="877" y="11586"/>
                  </a:lnTo>
                  <a:lnTo>
                    <a:pt x="877" y="11578"/>
                  </a:lnTo>
                  <a:lnTo>
                    <a:pt x="884" y="11586"/>
                  </a:lnTo>
                  <a:cubicBezTo>
                    <a:pt x="969" y="11740"/>
                    <a:pt x="973" y="11905"/>
                    <a:pt x="1000" y="12074"/>
                  </a:cubicBezTo>
                  <a:cubicBezTo>
                    <a:pt x="1023" y="12089"/>
                    <a:pt x="1050" y="12097"/>
                    <a:pt x="1080" y="12109"/>
                  </a:cubicBezTo>
                  <a:lnTo>
                    <a:pt x="1119" y="12262"/>
                  </a:lnTo>
                  <a:cubicBezTo>
                    <a:pt x="1184" y="12305"/>
                    <a:pt x="1222" y="12381"/>
                    <a:pt x="1219" y="12462"/>
                  </a:cubicBezTo>
                  <a:cubicBezTo>
                    <a:pt x="1372" y="12635"/>
                    <a:pt x="1491" y="12827"/>
                    <a:pt x="1530" y="13058"/>
                  </a:cubicBezTo>
                  <a:cubicBezTo>
                    <a:pt x="1676" y="13108"/>
                    <a:pt x="1684" y="13246"/>
                    <a:pt x="1734" y="13357"/>
                  </a:cubicBezTo>
                  <a:lnTo>
                    <a:pt x="1999" y="13500"/>
                  </a:lnTo>
                  <a:lnTo>
                    <a:pt x="2037" y="13661"/>
                  </a:lnTo>
                  <a:cubicBezTo>
                    <a:pt x="2156" y="13784"/>
                    <a:pt x="2298" y="13892"/>
                    <a:pt x="2314" y="14084"/>
                  </a:cubicBezTo>
                  <a:cubicBezTo>
                    <a:pt x="2441" y="14287"/>
                    <a:pt x="2633" y="14453"/>
                    <a:pt x="2729" y="14679"/>
                  </a:cubicBezTo>
                  <a:cubicBezTo>
                    <a:pt x="3055" y="15029"/>
                    <a:pt x="3382" y="15379"/>
                    <a:pt x="3640" y="15786"/>
                  </a:cubicBezTo>
                  <a:cubicBezTo>
                    <a:pt x="3747" y="15882"/>
                    <a:pt x="3882" y="15951"/>
                    <a:pt x="3943" y="16086"/>
                  </a:cubicBezTo>
                  <a:cubicBezTo>
                    <a:pt x="4104" y="16132"/>
                    <a:pt x="4177" y="16262"/>
                    <a:pt x="4231" y="16401"/>
                  </a:cubicBezTo>
                  <a:cubicBezTo>
                    <a:pt x="4324" y="16439"/>
                    <a:pt x="4408" y="16489"/>
                    <a:pt x="4450" y="16585"/>
                  </a:cubicBezTo>
                  <a:cubicBezTo>
                    <a:pt x="4504" y="16589"/>
                    <a:pt x="4546" y="16624"/>
                    <a:pt x="4558" y="16677"/>
                  </a:cubicBezTo>
                  <a:cubicBezTo>
                    <a:pt x="4785" y="16747"/>
                    <a:pt x="4919" y="16920"/>
                    <a:pt x="5042" y="17104"/>
                  </a:cubicBezTo>
                  <a:cubicBezTo>
                    <a:pt x="5188" y="17162"/>
                    <a:pt x="5257" y="17285"/>
                    <a:pt x="5361" y="17392"/>
                  </a:cubicBezTo>
                  <a:cubicBezTo>
                    <a:pt x="5557" y="17492"/>
                    <a:pt x="5749" y="17600"/>
                    <a:pt x="5864" y="17800"/>
                  </a:cubicBezTo>
                  <a:cubicBezTo>
                    <a:pt x="6053" y="17838"/>
                    <a:pt x="6168" y="17957"/>
                    <a:pt x="6253" y="18118"/>
                  </a:cubicBezTo>
                  <a:cubicBezTo>
                    <a:pt x="6575" y="18322"/>
                    <a:pt x="6898" y="18541"/>
                    <a:pt x="7171" y="18814"/>
                  </a:cubicBezTo>
                  <a:cubicBezTo>
                    <a:pt x="7183" y="18811"/>
                    <a:pt x="7196" y="18810"/>
                    <a:pt x="7208" y="18810"/>
                  </a:cubicBezTo>
                  <a:cubicBezTo>
                    <a:pt x="7277" y="18810"/>
                    <a:pt x="7344" y="18854"/>
                    <a:pt x="7367" y="18925"/>
                  </a:cubicBezTo>
                  <a:cubicBezTo>
                    <a:pt x="7374" y="18924"/>
                    <a:pt x="7381" y="18923"/>
                    <a:pt x="7388" y="18923"/>
                  </a:cubicBezTo>
                  <a:cubicBezTo>
                    <a:pt x="7433" y="18923"/>
                    <a:pt x="7472" y="18955"/>
                    <a:pt x="7478" y="19002"/>
                  </a:cubicBezTo>
                  <a:lnTo>
                    <a:pt x="7478" y="19010"/>
                  </a:lnTo>
                  <a:cubicBezTo>
                    <a:pt x="7617" y="19025"/>
                    <a:pt x="7732" y="19068"/>
                    <a:pt x="7778" y="19221"/>
                  </a:cubicBezTo>
                  <a:lnTo>
                    <a:pt x="7824" y="19217"/>
                  </a:lnTo>
                  <a:lnTo>
                    <a:pt x="7874" y="19233"/>
                  </a:lnTo>
                  <a:cubicBezTo>
                    <a:pt x="7874" y="19260"/>
                    <a:pt x="7874" y="19294"/>
                    <a:pt x="7882" y="19321"/>
                  </a:cubicBezTo>
                  <a:cubicBezTo>
                    <a:pt x="8066" y="19398"/>
                    <a:pt x="8262" y="19452"/>
                    <a:pt x="8385" y="19621"/>
                  </a:cubicBezTo>
                  <a:cubicBezTo>
                    <a:pt x="8489" y="19644"/>
                    <a:pt x="8608" y="19625"/>
                    <a:pt x="8685" y="19732"/>
                  </a:cubicBezTo>
                  <a:cubicBezTo>
                    <a:pt x="8739" y="19732"/>
                    <a:pt x="8781" y="19763"/>
                    <a:pt x="8796" y="19813"/>
                  </a:cubicBezTo>
                  <a:lnTo>
                    <a:pt x="8954" y="19752"/>
                  </a:lnTo>
                  <a:cubicBezTo>
                    <a:pt x="9000" y="19851"/>
                    <a:pt x="9096" y="19886"/>
                    <a:pt x="9192" y="19917"/>
                  </a:cubicBezTo>
                  <a:lnTo>
                    <a:pt x="9192" y="19924"/>
                  </a:lnTo>
                  <a:cubicBezTo>
                    <a:pt x="9204" y="19974"/>
                    <a:pt x="9246" y="20013"/>
                    <a:pt x="9296" y="20021"/>
                  </a:cubicBezTo>
                  <a:lnTo>
                    <a:pt x="9288" y="20013"/>
                  </a:lnTo>
                  <a:lnTo>
                    <a:pt x="9288" y="20013"/>
                  </a:lnTo>
                  <a:cubicBezTo>
                    <a:pt x="9377" y="20082"/>
                    <a:pt x="9496" y="20051"/>
                    <a:pt x="9576" y="20136"/>
                  </a:cubicBezTo>
                  <a:lnTo>
                    <a:pt x="9584" y="20140"/>
                  </a:lnTo>
                  <a:cubicBezTo>
                    <a:pt x="9707" y="20297"/>
                    <a:pt x="9915" y="20263"/>
                    <a:pt x="10068" y="20347"/>
                  </a:cubicBezTo>
                  <a:lnTo>
                    <a:pt x="10087" y="20355"/>
                  </a:lnTo>
                  <a:cubicBezTo>
                    <a:pt x="10114" y="20389"/>
                    <a:pt x="10160" y="20416"/>
                    <a:pt x="10203" y="20424"/>
                  </a:cubicBezTo>
                  <a:cubicBezTo>
                    <a:pt x="10226" y="20520"/>
                    <a:pt x="10333" y="20489"/>
                    <a:pt x="10391" y="20539"/>
                  </a:cubicBezTo>
                  <a:lnTo>
                    <a:pt x="10395" y="20539"/>
                  </a:lnTo>
                  <a:cubicBezTo>
                    <a:pt x="10449" y="20608"/>
                    <a:pt x="10533" y="20601"/>
                    <a:pt x="10606" y="20620"/>
                  </a:cubicBezTo>
                  <a:lnTo>
                    <a:pt x="10610" y="20620"/>
                  </a:lnTo>
                  <a:cubicBezTo>
                    <a:pt x="10641" y="20720"/>
                    <a:pt x="10737" y="20693"/>
                    <a:pt x="10802" y="20720"/>
                  </a:cubicBezTo>
                  <a:lnTo>
                    <a:pt x="10814" y="20724"/>
                  </a:lnTo>
                  <a:cubicBezTo>
                    <a:pt x="10864" y="20854"/>
                    <a:pt x="11017" y="20751"/>
                    <a:pt x="11090" y="20847"/>
                  </a:cubicBezTo>
                  <a:lnTo>
                    <a:pt x="11102" y="20851"/>
                  </a:lnTo>
                  <a:cubicBezTo>
                    <a:pt x="11160" y="20908"/>
                    <a:pt x="11240" y="20897"/>
                    <a:pt x="11302" y="20931"/>
                  </a:cubicBezTo>
                  <a:lnTo>
                    <a:pt x="11306" y="20931"/>
                  </a:lnTo>
                  <a:cubicBezTo>
                    <a:pt x="11379" y="21047"/>
                    <a:pt x="11517" y="20962"/>
                    <a:pt x="11605" y="21039"/>
                  </a:cubicBezTo>
                  <a:lnTo>
                    <a:pt x="11609" y="21039"/>
                  </a:lnTo>
                  <a:cubicBezTo>
                    <a:pt x="11654" y="21094"/>
                    <a:pt x="11710" y="21105"/>
                    <a:pt x="11768" y="21105"/>
                  </a:cubicBezTo>
                  <a:cubicBezTo>
                    <a:pt x="11803" y="21105"/>
                    <a:pt x="11838" y="21101"/>
                    <a:pt x="11872" y="21101"/>
                  </a:cubicBezTo>
                  <a:cubicBezTo>
                    <a:pt x="11921" y="21101"/>
                    <a:pt x="11967" y="21108"/>
                    <a:pt x="12005" y="21143"/>
                  </a:cubicBezTo>
                  <a:lnTo>
                    <a:pt x="12009" y="21143"/>
                  </a:lnTo>
                  <a:cubicBezTo>
                    <a:pt x="12082" y="21243"/>
                    <a:pt x="12220" y="21158"/>
                    <a:pt x="12301" y="21243"/>
                  </a:cubicBezTo>
                  <a:lnTo>
                    <a:pt x="12312" y="21250"/>
                  </a:lnTo>
                  <a:cubicBezTo>
                    <a:pt x="12408" y="21335"/>
                    <a:pt x="12535" y="21277"/>
                    <a:pt x="12643" y="21339"/>
                  </a:cubicBezTo>
                  <a:lnTo>
                    <a:pt x="12681" y="21327"/>
                  </a:lnTo>
                  <a:lnTo>
                    <a:pt x="12708" y="21350"/>
                  </a:lnTo>
                  <a:cubicBezTo>
                    <a:pt x="12773" y="21396"/>
                    <a:pt x="12844" y="21407"/>
                    <a:pt x="12916" y="21407"/>
                  </a:cubicBezTo>
                  <a:cubicBezTo>
                    <a:pt x="12980" y="21407"/>
                    <a:pt x="13045" y="21398"/>
                    <a:pt x="13109" y="21398"/>
                  </a:cubicBezTo>
                  <a:cubicBezTo>
                    <a:pt x="13179" y="21398"/>
                    <a:pt x="13248" y="21408"/>
                    <a:pt x="13311" y="21450"/>
                  </a:cubicBezTo>
                  <a:lnTo>
                    <a:pt x="13323" y="21454"/>
                  </a:lnTo>
                  <a:cubicBezTo>
                    <a:pt x="13397" y="21500"/>
                    <a:pt x="13476" y="21510"/>
                    <a:pt x="13555" y="21510"/>
                  </a:cubicBezTo>
                  <a:cubicBezTo>
                    <a:pt x="13618" y="21510"/>
                    <a:pt x="13682" y="21503"/>
                    <a:pt x="13744" y="21503"/>
                  </a:cubicBezTo>
                  <a:cubicBezTo>
                    <a:pt x="13815" y="21503"/>
                    <a:pt x="13884" y="21511"/>
                    <a:pt x="13949" y="21546"/>
                  </a:cubicBezTo>
                  <a:lnTo>
                    <a:pt x="13976" y="21527"/>
                  </a:lnTo>
                  <a:lnTo>
                    <a:pt x="14007" y="21546"/>
                  </a:lnTo>
                  <a:cubicBezTo>
                    <a:pt x="14103" y="21469"/>
                    <a:pt x="14245" y="21550"/>
                    <a:pt x="14334" y="21450"/>
                  </a:cubicBezTo>
                  <a:lnTo>
                    <a:pt x="14618" y="21450"/>
                  </a:lnTo>
                  <a:cubicBezTo>
                    <a:pt x="14764" y="21327"/>
                    <a:pt x="14987" y="21404"/>
                    <a:pt x="15125" y="21262"/>
                  </a:cubicBezTo>
                  <a:cubicBezTo>
                    <a:pt x="15150" y="21268"/>
                    <a:pt x="15176" y="21271"/>
                    <a:pt x="15201" y="21271"/>
                  </a:cubicBezTo>
                  <a:cubicBezTo>
                    <a:pt x="15287" y="21271"/>
                    <a:pt x="15371" y="21237"/>
                    <a:pt x="15436" y="21177"/>
                  </a:cubicBezTo>
                  <a:lnTo>
                    <a:pt x="16024" y="21139"/>
                  </a:lnTo>
                  <a:cubicBezTo>
                    <a:pt x="16120" y="21047"/>
                    <a:pt x="16278" y="21070"/>
                    <a:pt x="16359" y="20962"/>
                  </a:cubicBezTo>
                  <a:lnTo>
                    <a:pt x="16397" y="20966"/>
                  </a:lnTo>
                  <a:lnTo>
                    <a:pt x="16432" y="20943"/>
                  </a:lnTo>
                  <a:cubicBezTo>
                    <a:pt x="16449" y="20949"/>
                    <a:pt x="16467" y="20951"/>
                    <a:pt x="16485" y="20951"/>
                  </a:cubicBezTo>
                  <a:cubicBezTo>
                    <a:pt x="16550" y="20951"/>
                    <a:pt x="16613" y="20915"/>
                    <a:pt x="16643" y="20854"/>
                  </a:cubicBezTo>
                  <a:cubicBezTo>
                    <a:pt x="16648" y="20851"/>
                    <a:pt x="16654" y="20850"/>
                    <a:pt x="16659" y="20850"/>
                  </a:cubicBezTo>
                  <a:cubicBezTo>
                    <a:pt x="16698" y="20850"/>
                    <a:pt x="16740" y="20914"/>
                    <a:pt x="16780" y="20914"/>
                  </a:cubicBezTo>
                  <a:cubicBezTo>
                    <a:pt x="16801" y="20914"/>
                    <a:pt x="16820" y="20898"/>
                    <a:pt x="16839" y="20851"/>
                  </a:cubicBezTo>
                  <a:cubicBezTo>
                    <a:pt x="16877" y="20797"/>
                    <a:pt x="16931" y="20762"/>
                    <a:pt x="16993" y="20754"/>
                  </a:cubicBezTo>
                  <a:lnTo>
                    <a:pt x="17127" y="20739"/>
                  </a:lnTo>
                  <a:cubicBezTo>
                    <a:pt x="17139" y="20685"/>
                    <a:pt x="17181" y="20647"/>
                    <a:pt x="17235" y="20643"/>
                  </a:cubicBezTo>
                  <a:cubicBezTo>
                    <a:pt x="17242" y="20589"/>
                    <a:pt x="17281" y="20551"/>
                    <a:pt x="17335" y="20543"/>
                  </a:cubicBezTo>
                  <a:lnTo>
                    <a:pt x="17450" y="20389"/>
                  </a:lnTo>
                  <a:cubicBezTo>
                    <a:pt x="17503" y="20412"/>
                    <a:pt x="17554" y="20421"/>
                    <a:pt x="17605" y="20421"/>
                  </a:cubicBezTo>
                  <a:cubicBezTo>
                    <a:pt x="17719" y="20421"/>
                    <a:pt x="17827" y="20374"/>
                    <a:pt x="17934" y="20332"/>
                  </a:cubicBezTo>
                  <a:cubicBezTo>
                    <a:pt x="17992" y="20224"/>
                    <a:pt x="18134" y="20186"/>
                    <a:pt x="18157" y="20059"/>
                  </a:cubicBezTo>
                  <a:lnTo>
                    <a:pt x="18318" y="20013"/>
                  </a:lnTo>
                  <a:cubicBezTo>
                    <a:pt x="18318" y="19990"/>
                    <a:pt x="18315" y="19967"/>
                    <a:pt x="18315" y="19944"/>
                  </a:cubicBezTo>
                  <a:lnTo>
                    <a:pt x="18461" y="19798"/>
                  </a:lnTo>
                  <a:cubicBezTo>
                    <a:pt x="18480" y="19802"/>
                    <a:pt x="18503" y="19809"/>
                    <a:pt x="18522" y="19813"/>
                  </a:cubicBezTo>
                  <a:cubicBezTo>
                    <a:pt x="18518" y="19790"/>
                    <a:pt x="18518" y="19771"/>
                    <a:pt x="18511" y="19744"/>
                  </a:cubicBezTo>
                  <a:cubicBezTo>
                    <a:pt x="18772" y="19625"/>
                    <a:pt x="18945" y="19410"/>
                    <a:pt x="19145" y="19221"/>
                  </a:cubicBezTo>
                  <a:cubicBezTo>
                    <a:pt x="19145" y="19087"/>
                    <a:pt x="19233" y="19033"/>
                    <a:pt x="19352" y="19021"/>
                  </a:cubicBezTo>
                  <a:cubicBezTo>
                    <a:pt x="19356" y="18991"/>
                    <a:pt x="19356" y="18956"/>
                    <a:pt x="19352" y="18929"/>
                  </a:cubicBezTo>
                  <a:cubicBezTo>
                    <a:pt x="19375" y="18914"/>
                    <a:pt x="19406" y="18906"/>
                    <a:pt x="19429" y="18899"/>
                  </a:cubicBezTo>
                  <a:cubicBezTo>
                    <a:pt x="19448" y="18783"/>
                    <a:pt x="19529" y="18726"/>
                    <a:pt x="19633" y="18695"/>
                  </a:cubicBezTo>
                  <a:cubicBezTo>
                    <a:pt x="19644" y="18641"/>
                    <a:pt x="19690" y="18606"/>
                    <a:pt x="19740" y="18603"/>
                  </a:cubicBezTo>
                  <a:cubicBezTo>
                    <a:pt x="19752" y="18549"/>
                    <a:pt x="19794" y="18510"/>
                    <a:pt x="19848" y="18507"/>
                  </a:cubicBezTo>
                  <a:cubicBezTo>
                    <a:pt x="19855" y="18449"/>
                    <a:pt x="19882" y="18407"/>
                    <a:pt x="19944" y="18399"/>
                  </a:cubicBezTo>
                  <a:cubicBezTo>
                    <a:pt x="19959" y="18353"/>
                    <a:pt x="19998" y="18314"/>
                    <a:pt x="20048" y="18303"/>
                  </a:cubicBezTo>
                  <a:cubicBezTo>
                    <a:pt x="20067" y="18188"/>
                    <a:pt x="20151" y="18138"/>
                    <a:pt x="20247" y="18099"/>
                  </a:cubicBezTo>
                  <a:cubicBezTo>
                    <a:pt x="20247" y="18045"/>
                    <a:pt x="20290" y="17995"/>
                    <a:pt x="20343" y="17992"/>
                  </a:cubicBezTo>
                  <a:cubicBezTo>
                    <a:pt x="20355" y="17938"/>
                    <a:pt x="20405" y="17907"/>
                    <a:pt x="20459" y="17907"/>
                  </a:cubicBezTo>
                  <a:lnTo>
                    <a:pt x="20470" y="17819"/>
                  </a:lnTo>
                  <a:cubicBezTo>
                    <a:pt x="20524" y="17815"/>
                    <a:pt x="20566" y="17776"/>
                    <a:pt x="20574" y="17723"/>
                  </a:cubicBezTo>
                  <a:cubicBezTo>
                    <a:pt x="20624" y="17723"/>
                    <a:pt x="20674" y="17680"/>
                    <a:pt x="20678" y="17627"/>
                  </a:cubicBezTo>
                  <a:cubicBezTo>
                    <a:pt x="20709" y="17623"/>
                    <a:pt x="20735" y="17619"/>
                    <a:pt x="20770" y="17611"/>
                  </a:cubicBezTo>
                  <a:cubicBezTo>
                    <a:pt x="20774" y="17584"/>
                    <a:pt x="20774" y="17554"/>
                    <a:pt x="20785" y="17523"/>
                  </a:cubicBezTo>
                  <a:cubicBezTo>
                    <a:pt x="20835" y="17523"/>
                    <a:pt x="20874" y="17477"/>
                    <a:pt x="20874" y="17427"/>
                  </a:cubicBezTo>
                  <a:lnTo>
                    <a:pt x="20874" y="17411"/>
                  </a:lnTo>
                  <a:lnTo>
                    <a:pt x="20881" y="17400"/>
                  </a:lnTo>
                  <a:cubicBezTo>
                    <a:pt x="20908" y="17369"/>
                    <a:pt x="20943" y="17338"/>
                    <a:pt x="20977" y="17312"/>
                  </a:cubicBezTo>
                  <a:lnTo>
                    <a:pt x="20985" y="17304"/>
                  </a:lnTo>
                  <a:cubicBezTo>
                    <a:pt x="20990" y="17304"/>
                    <a:pt x="20995" y="17305"/>
                    <a:pt x="21000" y="17305"/>
                  </a:cubicBezTo>
                  <a:cubicBezTo>
                    <a:pt x="21052" y="17305"/>
                    <a:pt x="21098" y="17268"/>
                    <a:pt x="21112" y="17219"/>
                  </a:cubicBezTo>
                  <a:cubicBezTo>
                    <a:pt x="21158" y="17215"/>
                    <a:pt x="21193" y="17177"/>
                    <a:pt x="21193" y="17127"/>
                  </a:cubicBezTo>
                  <a:lnTo>
                    <a:pt x="21308" y="17016"/>
                  </a:lnTo>
                  <a:cubicBezTo>
                    <a:pt x="21313" y="17017"/>
                    <a:pt x="21318" y="17017"/>
                    <a:pt x="21323" y="17017"/>
                  </a:cubicBezTo>
                  <a:cubicBezTo>
                    <a:pt x="21351" y="17017"/>
                    <a:pt x="21376" y="16999"/>
                    <a:pt x="21389" y="16970"/>
                  </a:cubicBezTo>
                  <a:lnTo>
                    <a:pt x="21458" y="16973"/>
                  </a:lnTo>
                  <a:lnTo>
                    <a:pt x="21446" y="16908"/>
                  </a:lnTo>
                  <a:lnTo>
                    <a:pt x="21496" y="16820"/>
                  </a:lnTo>
                  <a:lnTo>
                    <a:pt x="21681" y="16689"/>
                  </a:lnTo>
                  <a:cubicBezTo>
                    <a:pt x="21688" y="16639"/>
                    <a:pt x="21731" y="16593"/>
                    <a:pt x="21784" y="16589"/>
                  </a:cubicBezTo>
                  <a:cubicBezTo>
                    <a:pt x="21792" y="16535"/>
                    <a:pt x="21831" y="16497"/>
                    <a:pt x="21881" y="16485"/>
                  </a:cubicBezTo>
                  <a:cubicBezTo>
                    <a:pt x="21961" y="16266"/>
                    <a:pt x="22226" y="16224"/>
                    <a:pt x="22307" y="16005"/>
                  </a:cubicBezTo>
                  <a:cubicBezTo>
                    <a:pt x="22334" y="15993"/>
                    <a:pt x="22365" y="15990"/>
                    <a:pt x="22399" y="15990"/>
                  </a:cubicBezTo>
                  <a:cubicBezTo>
                    <a:pt x="22438" y="15897"/>
                    <a:pt x="22503" y="15824"/>
                    <a:pt x="22591" y="15778"/>
                  </a:cubicBezTo>
                  <a:cubicBezTo>
                    <a:pt x="22614" y="15640"/>
                    <a:pt x="22784" y="15621"/>
                    <a:pt x="22826" y="15498"/>
                  </a:cubicBezTo>
                  <a:cubicBezTo>
                    <a:pt x="22853" y="15498"/>
                    <a:pt x="22880" y="15498"/>
                    <a:pt x="22903" y="15490"/>
                  </a:cubicBezTo>
                  <a:cubicBezTo>
                    <a:pt x="22910" y="15467"/>
                    <a:pt x="22918" y="15440"/>
                    <a:pt x="22910" y="15417"/>
                  </a:cubicBezTo>
                  <a:cubicBezTo>
                    <a:pt x="22941" y="15417"/>
                    <a:pt x="22968" y="15413"/>
                    <a:pt x="23003" y="15409"/>
                  </a:cubicBezTo>
                  <a:lnTo>
                    <a:pt x="23018" y="15390"/>
                  </a:lnTo>
                  <a:cubicBezTo>
                    <a:pt x="23041" y="15352"/>
                    <a:pt x="23072" y="15313"/>
                    <a:pt x="23099" y="15283"/>
                  </a:cubicBezTo>
                  <a:lnTo>
                    <a:pt x="23099" y="15286"/>
                  </a:lnTo>
                  <a:cubicBezTo>
                    <a:pt x="23137" y="15221"/>
                    <a:pt x="23160" y="15144"/>
                    <a:pt x="23076" y="15090"/>
                  </a:cubicBezTo>
                  <a:cubicBezTo>
                    <a:pt x="23029" y="15062"/>
                    <a:pt x="22979" y="15040"/>
                    <a:pt x="22932" y="15040"/>
                  </a:cubicBezTo>
                  <a:cubicBezTo>
                    <a:pt x="22883" y="15040"/>
                    <a:pt x="22838" y="15064"/>
                    <a:pt x="22803" y="15133"/>
                  </a:cubicBezTo>
                  <a:lnTo>
                    <a:pt x="22711" y="15202"/>
                  </a:lnTo>
                  <a:cubicBezTo>
                    <a:pt x="22676" y="15217"/>
                    <a:pt x="22657" y="15256"/>
                    <a:pt x="22668" y="15294"/>
                  </a:cubicBezTo>
                  <a:cubicBezTo>
                    <a:pt x="22649" y="15302"/>
                    <a:pt x="22622" y="15306"/>
                    <a:pt x="22599" y="15306"/>
                  </a:cubicBezTo>
                  <a:cubicBezTo>
                    <a:pt x="22459" y="15384"/>
                    <a:pt x="22314" y="15405"/>
                    <a:pt x="22165" y="15405"/>
                  </a:cubicBezTo>
                  <a:cubicBezTo>
                    <a:pt x="22044" y="15405"/>
                    <a:pt x="21920" y="15391"/>
                    <a:pt x="21796" y="15383"/>
                  </a:cubicBezTo>
                  <a:cubicBezTo>
                    <a:pt x="21788" y="15356"/>
                    <a:pt x="21784" y="15325"/>
                    <a:pt x="21784" y="15298"/>
                  </a:cubicBezTo>
                  <a:lnTo>
                    <a:pt x="21777" y="15294"/>
                  </a:lnTo>
                  <a:cubicBezTo>
                    <a:pt x="21746" y="15248"/>
                    <a:pt x="21696" y="15221"/>
                    <a:pt x="21638" y="15210"/>
                  </a:cubicBezTo>
                  <a:lnTo>
                    <a:pt x="21612" y="15210"/>
                  </a:lnTo>
                  <a:cubicBezTo>
                    <a:pt x="21562" y="15225"/>
                    <a:pt x="21515" y="15236"/>
                    <a:pt x="21485" y="15279"/>
                  </a:cubicBezTo>
                  <a:cubicBezTo>
                    <a:pt x="21417" y="15252"/>
                    <a:pt x="21347" y="15245"/>
                    <a:pt x="21275" y="15245"/>
                  </a:cubicBezTo>
                  <a:cubicBezTo>
                    <a:pt x="21215" y="15245"/>
                    <a:pt x="21153" y="15250"/>
                    <a:pt x="21092" y="15250"/>
                  </a:cubicBezTo>
                  <a:cubicBezTo>
                    <a:pt x="21011" y="15250"/>
                    <a:pt x="20931" y="15242"/>
                    <a:pt x="20855" y="15206"/>
                  </a:cubicBezTo>
                  <a:cubicBezTo>
                    <a:pt x="20845" y="15213"/>
                    <a:pt x="20833" y="15216"/>
                    <a:pt x="20822" y="15216"/>
                  </a:cubicBezTo>
                  <a:cubicBezTo>
                    <a:pt x="20802" y="15216"/>
                    <a:pt x="20781" y="15206"/>
                    <a:pt x="20766" y="15187"/>
                  </a:cubicBezTo>
                  <a:cubicBezTo>
                    <a:pt x="20678" y="15106"/>
                    <a:pt x="20543" y="15183"/>
                    <a:pt x="20463" y="15102"/>
                  </a:cubicBezTo>
                  <a:lnTo>
                    <a:pt x="20363" y="15075"/>
                  </a:lnTo>
                  <a:cubicBezTo>
                    <a:pt x="20315" y="15056"/>
                    <a:pt x="20263" y="15046"/>
                    <a:pt x="20211" y="15046"/>
                  </a:cubicBezTo>
                  <a:cubicBezTo>
                    <a:pt x="20159" y="15046"/>
                    <a:pt x="20107" y="15056"/>
                    <a:pt x="20059" y="15075"/>
                  </a:cubicBezTo>
                  <a:cubicBezTo>
                    <a:pt x="20059" y="15075"/>
                    <a:pt x="20059" y="15083"/>
                    <a:pt x="20051" y="15083"/>
                  </a:cubicBezTo>
                  <a:cubicBezTo>
                    <a:pt x="19929" y="15051"/>
                    <a:pt x="19806" y="15042"/>
                    <a:pt x="19681" y="15042"/>
                  </a:cubicBezTo>
                  <a:cubicBezTo>
                    <a:pt x="19535" y="15042"/>
                    <a:pt x="19389" y="15054"/>
                    <a:pt x="19243" y="15054"/>
                  </a:cubicBezTo>
                  <a:cubicBezTo>
                    <a:pt x="19109" y="15054"/>
                    <a:pt x="18976" y="15044"/>
                    <a:pt x="18845" y="15006"/>
                  </a:cubicBezTo>
                  <a:cubicBezTo>
                    <a:pt x="18809" y="15013"/>
                    <a:pt x="18773" y="15016"/>
                    <a:pt x="18738" y="15016"/>
                  </a:cubicBezTo>
                  <a:cubicBezTo>
                    <a:pt x="18672" y="15016"/>
                    <a:pt x="18608" y="15004"/>
                    <a:pt x="18545" y="14979"/>
                  </a:cubicBezTo>
                  <a:cubicBezTo>
                    <a:pt x="18464" y="14949"/>
                    <a:pt x="18382" y="14942"/>
                    <a:pt x="18300" y="14942"/>
                  </a:cubicBezTo>
                  <a:cubicBezTo>
                    <a:pt x="18214" y="14942"/>
                    <a:pt x="18128" y="14950"/>
                    <a:pt x="18043" y="14950"/>
                  </a:cubicBezTo>
                  <a:cubicBezTo>
                    <a:pt x="18022" y="14950"/>
                    <a:pt x="18001" y="14950"/>
                    <a:pt x="17980" y="14948"/>
                  </a:cubicBezTo>
                  <a:lnTo>
                    <a:pt x="17965" y="14948"/>
                  </a:lnTo>
                  <a:cubicBezTo>
                    <a:pt x="17953" y="14933"/>
                    <a:pt x="17938" y="14921"/>
                    <a:pt x="17926" y="14910"/>
                  </a:cubicBezTo>
                  <a:lnTo>
                    <a:pt x="17738" y="14883"/>
                  </a:lnTo>
                  <a:cubicBezTo>
                    <a:pt x="17695" y="14852"/>
                    <a:pt x="17650" y="14844"/>
                    <a:pt x="17602" y="14844"/>
                  </a:cubicBezTo>
                  <a:cubicBezTo>
                    <a:pt x="17560" y="14844"/>
                    <a:pt x="17516" y="14851"/>
                    <a:pt x="17473" y="14856"/>
                  </a:cubicBezTo>
                  <a:lnTo>
                    <a:pt x="17446" y="14898"/>
                  </a:lnTo>
                  <a:lnTo>
                    <a:pt x="17438" y="14894"/>
                  </a:lnTo>
                  <a:lnTo>
                    <a:pt x="17446" y="14883"/>
                  </a:lnTo>
                  <a:cubicBezTo>
                    <a:pt x="17454" y="14883"/>
                    <a:pt x="17458" y="14871"/>
                    <a:pt x="17465" y="14845"/>
                  </a:cubicBezTo>
                  <a:cubicBezTo>
                    <a:pt x="17469" y="14825"/>
                    <a:pt x="17450" y="14814"/>
                    <a:pt x="17412" y="14814"/>
                  </a:cubicBezTo>
                  <a:lnTo>
                    <a:pt x="17235" y="14775"/>
                  </a:lnTo>
                  <a:cubicBezTo>
                    <a:pt x="17222" y="14768"/>
                    <a:pt x="17209" y="14764"/>
                    <a:pt x="17196" y="14764"/>
                  </a:cubicBezTo>
                  <a:cubicBezTo>
                    <a:pt x="17181" y="14764"/>
                    <a:pt x="17168" y="14769"/>
                    <a:pt x="17158" y="14779"/>
                  </a:cubicBezTo>
                  <a:lnTo>
                    <a:pt x="17150" y="14775"/>
                  </a:lnTo>
                  <a:cubicBezTo>
                    <a:pt x="17123" y="14764"/>
                    <a:pt x="17093" y="14756"/>
                    <a:pt x="17066" y="14748"/>
                  </a:cubicBezTo>
                  <a:lnTo>
                    <a:pt x="17066" y="14725"/>
                  </a:lnTo>
                  <a:lnTo>
                    <a:pt x="17023" y="14706"/>
                  </a:lnTo>
                  <a:cubicBezTo>
                    <a:pt x="17012" y="14713"/>
                    <a:pt x="16999" y="14717"/>
                    <a:pt x="16987" y="14717"/>
                  </a:cubicBezTo>
                  <a:cubicBezTo>
                    <a:pt x="16966" y="14717"/>
                    <a:pt x="16947" y="14708"/>
                    <a:pt x="16935" y="14691"/>
                  </a:cubicBezTo>
                  <a:lnTo>
                    <a:pt x="16831" y="14702"/>
                  </a:lnTo>
                  <a:cubicBezTo>
                    <a:pt x="16797" y="14687"/>
                    <a:pt x="16762" y="14672"/>
                    <a:pt x="16728" y="14664"/>
                  </a:cubicBezTo>
                  <a:cubicBezTo>
                    <a:pt x="16593" y="14610"/>
                    <a:pt x="16459" y="14553"/>
                    <a:pt x="16320" y="14510"/>
                  </a:cubicBezTo>
                  <a:cubicBezTo>
                    <a:pt x="16278" y="14433"/>
                    <a:pt x="16182" y="14456"/>
                    <a:pt x="16128" y="14403"/>
                  </a:cubicBezTo>
                  <a:lnTo>
                    <a:pt x="16120" y="14399"/>
                  </a:lnTo>
                  <a:cubicBezTo>
                    <a:pt x="16070" y="14337"/>
                    <a:pt x="15978" y="14360"/>
                    <a:pt x="15932" y="14299"/>
                  </a:cubicBezTo>
                  <a:lnTo>
                    <a:pt x="15917" y="14287"/>
                  </a:lnTo>
                  <a:cubicBezTo>
                    <a:pt x="15882" y="14245"/>
                    <a:pt x="15836" y="14211"/>
                    <a:pt x="15778" y="14207"/>
                  </a:cubicBezTo>
                  <a:cubicBezTo>
                    <a:pt x="15772" y="14210"/>
                    <a:pt x="15766" y="14211"/>
                    <a:pt x="15760" y="14211"/>
                  </a:cubicBezTo>
                  <a:cubicBezTo>
                    <a:pt x="15743" y="14211"/>
                    <a:pt x="15727" y="14200"/>
                    <a:pt x="15725" y="14184"/>
                  </a:cubicBezTo>
                  <a:cubicBezTo>
                    <a:pt x="15725" y="14180"/>
                    <a:pt x="15721" y="14172"/>
                    <a:pt x="15721" y="14168"/>
                  </a:cubicBezTo>
                  <a:cubicBezTo>
                    <a:pt x="15659" y="14057"/>
                    <a:pt x="15525" y="14057"/>
                    <a:pt x="15433" y="13991"/>
                  </a:cubicBezTo>
                  <a:lnTo>
                    <a:pt x="15410" y="13980"/>
                  </a:lnTo>
                  <a:cubicBezTo>
                    <a:pt x="15356" y="13930"/>
                    <a:pt x="15267" y="13949"/>
                    <a:pt x="15221" y="13892"/>
                  </a:cubicBezTo>
                  <a:lnTo>
                    <a:pt x="15210" y="13884"/>
                  </a:lnTo>
                  <a:cubicBezTo>
                    <a:pt x="15164" y="13826"/>
                    <a:pt x="15071" y="13857"/>
                    <a:pt x="15029" y="13788"/>
                  </a:cubicBezTo>
                  <a:lnTo>
                    <a:pt x="15010" y="13780"/>
                  </a:lnTo>
                  <a:cubicBezTo>
                    <a:pt x="14975" y="13749"/>
                    <a:pt x="14937" y="13722"/>
                    <a:pt x="14898" y="13703"/>
                  </a:cubicBezTo>
                  <a:cubicBezTo>
                    <a:pt x="14860" y="13623"/>
                    <a:pt x="14764" y="13646"/>
                    <a:pt x="14710" y="13592"/>
                  </a:cubicBezTo>
                  <a:lnTo>
                    <a:pt x="14706" y="13592"/>
                  </a:lnTo>
                  <a:cubicBezTo>
                    <a:pt x="14660" y="13527"/>
                    <a:pt x="14568" y="13550"/>
                    <a:pt x="14514" y="13492"/>
                  </a:cubicBezTo>
                  <a:lnTo>
                    <a:pt x="14506" y="13488"/>
                  </a:lnTo>
                  <a:cubicBezTo>
                    <a:pt x="14453" y="13430"/>
                    <a:pt x="14360" y="13450"/>
                    <a:pt x="14307" y="13392"/>
                  </a:cubicBezTo>
                  <a:lnTo>
                    <a:pt x="14303" y="13384"/>
                  </a:lnTo>
                  <a:cubicBezTo>
                    <a:pt x="14199" y="13269"/>
                    <a:pt x="14038" y="13258"/>
                    <a:pt x="13911" y="13185"/>
                  </a:cubicBezTo>
                  <a:lnTo>
                    <a:pt x="13899" y="13181"/>
                  </a:lnTo>
                  <a:cubicBezTo>
                    <a:pt x="13883" y="13160"/>
                    <a:pt x="13858" y="13150"/>
                    <a:pt x="13832" y="13150"/>
                  </a:cubicBezTo>
                  <a:cubicBezTo>
                    <a:pt x="13816" y="13150"/>
                    <a:pt x="13799" y="13154"/>
                    <a:pt x="13784" y="13161"/>
                  </a:cubicBezTo>
                  <a:cubicBezTo>
                    <a:pt x="13769" y="13142"/>
                    <a:pt x="13746" y="13127"/>
                    <a:pt x="13723" y="13123"/>
                  </a:cubicBezTo>
                  <a:cubicBezTo>
                    <a:pt x="13719" y="13108"/>
                    <a:pt x="13707" y="13092"/>
                    <a:pt x="13703" y="13085"/>
                  </a:cubicBezTo>
                  <a:cubicBezTo>
                    <a:pt x="13692" y="13085"/>
                    <a:pt x="13680" y="13088"/>
                    <a:pt x="13669" y="13088"/>
                  </a:cubicBezTo>
                  <a:cubicBezTo>
                    <a:pt x="13642" y="13069"/>
                    <a:pt x="13607" y="13050"/>
                    <a:pt x="13573" y="13035"/>
                  </a:cubicBezTo>
                  <a:cubicBezTo>
                    <a:pt x="13515" y="13027"/>
                    <a:pt x="13454" y="13031"/>
                    <a:pt x="13411" y="12981"/>
                  </a:cubicBezTo>
                  <a:lnTo>
                    <a:pt x="13396" y="12973"/>
                  </a:lnTo>
                  <a:cubicBezTo>
                    <a:pt x="13342" y="12923"/>
                    <a:pt x="13261" y="12935"/>
                    <a:pt x="13212" y="12877"/>
                  </a:cubicBezTo>
                  <a:lnTo>
                    <a:pt x="13192" y="12866"/>
                  </a:lnTo>
                  <a:cubicBezTo>
                    <a:pt x="13162" y="12823"/>
                    <a:pt x="13112" y="12796"/>
                    <a:pt x="13058" y="12785"/>
                  </a:cubicBezTo>
                  <a:cubicBezTo>
                    <a:pt x="13052" y="12789"/>
                    <a:pt x="13045" y="12790"/>
                    <a:pt x="13038" y="12790"/>
                  </a:cubicBezTo>
                  <a:cubicBezTo>
                    <a:pt x="13023" y="12790"/>
                    <a:pt x="13008" y="12783"/>
                    <a:pt x="13000" y="12770"/>
                  </a:cubicBezTo>
                  <a:cubicBezTo>
                    <a:pt x="13000" y="12766"/>
                    <a:pt x="12996" y="12766"/>
                    <a:pt x="12996" y="12762"/>
                  </a:cubicBezTo>
                  <a:cubicBezTo>
                    <a:pt x="12962" y="12731"/>
                    <a:pt x="12923" y="12708"/>
                    <a:pt x="12881" y="12689"/>
                  </a:cubicBezTo>
                  <a:cubicBezTo>
                    <a:pt x="12854" y="12608"/>
                    <a:pt x="12747" y="12635"/>
                    <a:pt x="12708" y="12574"/>
                  </a:cubicBezTo>
                  <a:lnTo>
                    <a:pt x="12689" y="12566"/>
                  </a:lnTo>
                  <a:cubicBezTo>
                    <a:pt x="12662" y="12531"/>
                    <a:pt x="12624" y="12508"/>
                    <a:pt x="12585" y="12481"/>
                  </a:cubicBezTo>
                  <a:cubicBezTo>
                    <a:pt x="12566" y="12435"/>
                    <a:pt x="12528" y="12397"/>
                    <a:pt x="12478" y="12385"/>
                  </a:cubicBezTo>
                  <a:cubicBezTo>
                    <a:pt x="12451" y="12305"/>
                    <a:pt x="12343" y="12335"/>
                    <a:pt x="12305" y="12270"/>
                  </a:cubicBezTo>
                  <a:lnTo>
                    <a:pt x="12289" y="12262"/>
                  </a:lnTo>
                  <a:cubicBezTo>
                    <a:pt x="12259" y="12228"/>
                    <a:pt x="12224" y="12205"/>
                    <a:pt x="12182" y="12182"/>
                  </a:cubicBezTo>
                  <a:cubicBezTo>
                    <a:pt x="12109" y="12105"/>
                    <a:pt x="12013" y="12051"/>
                    <a:pt x="11913" y="12028"/>
                  </a:cubicBezTo>
                  <a:cubicBezTo>
                    <a:pt x="11905" y="12009"/>
                    <a:pt x="11897" y="11982"/>
                    <a:pt x="11893" y="11963"/>
                  </a:cubicBezTo>
                  <a:cubicBezTo>
                    <a:pt x="11840" y="11963"/>
                    <a:pt x="11790" y="11924"/>
                    <a:pt x="11782" y="11874"/>
                  </a:cubicBezTo>
                  <a:cubicBezTo>
                    <a:pt x="11728" y="11867"/>
                    <a:pt x="11686" y="11836"/>
                    <a:pt x="11671" y="11782"/>
                  </a:cubicBezTo>
                  <a:cubicBezTo>
                    <a:pt x="11548" y="11751"/>
                    <a:pt x="11444" y="11671"/>
                    <a:pt x="11386" y="11555"/>
                  </a:cubicBezTo>
                  <a:cubicBezTo>
                    <a:pt x="11363" y="11548"/>
                    <a:pt x="11336" y="11540"/>
                    <a:pt x="11309" y="11540"/>
                  </a:cubicBezTo>
                  <a:lnTo>
                    <a:pt x="11071" y="11271"/>
                  </a:lnTo>
                  <a:cubicBezTo>
                    <a:pt x="11017" y="11267"/>
                    <a:pt x="10975" y="11232"/>
                    <a:pt x="10960" y="11183"/>
                  </a:cubicBezTo>
                  <a:cubicBezTo>
                    <a:pt x="10864" y="11148"/>
                    <a:pt x="10791" y="11071"/>
                    <a:pt x="10760" y="10975"/>
                  </a:cubicBezTo>
                  <a:cubicBezTo>
                    <a:pt x="10683" y="10956"/>
                    <a:pt x="10614" y="10925"/>
                    <a:pt x="10587" y="10844"/>
                  </a:cubicBezTo>
                  <a:lnTo>
                    <a:pt x="10483" y="10744"/>
                  </a:lnTo>
                  <a:lnTo>
                    <a:pt x="10383" y="10645"/>
                  </a:lnTo>
                  <a:cubicBezTo>
                    <a:pt x="10303" y="10591"/>
                    <a:pt x="10210" y="10548"/>
                    <a:pt x="10184" y="10441"/>
                  </a:cubicBezTo>
                  <a:lnTo>
                    <a:pt x="10099" y="10433"/>
                  </a:lnTo>
                  <a:cubicBezTo>
                    <a:pt x="10091" y="10402"/>
                    <a:pt x="10087" y="10376"/>
                    <a:pt x="10080" y="10341"/>
                  </a:cubicBezTo>
                  <a:cubicBezTo>
                    <a:pt x="9980" y="10306"/>
                    <a:pt x="9941" y="10210"/>
                    <a:pt x="9880" y="10137"/>
                  </a:cubicBezTo>
                  <a:lnTo>
                    <a:pt x="9749" y="9964"/>
                  </a:lnTo>
                  <a:cubicBezTo>
                    <a:pt x="9696" y="9961"/>
                    <a:pt x="9657" y="9922"/>
                    <a:pt x="9649" y="9868"/>
                  </a:cubicBezTo>
                  <a:cubicBezTo>
                    <a:pt x="9626" y="9865"/>
                    <a:pt x="9599" y="9861"/>
                    <a:pt x="9576" y="9845"/>
                  </a:cubicBezTo>
                  <a:lnTo>
                    <a:pt x="9569" y="9830"/>
                  </a:lnTo>
                  <a:cubicBezTo>
                    <a:pt x="9538" y="9799"/>
                    <a:pt x="9511" y="9765"/>
                    <a:pt x="9480" y="9726"/>
                  </a:cubicBezTo>
                  <a:lnTo>
                    <a:pt x="9480" y="9726"/>
                  </a:lnTo>
                  <a:lnTo>
                    <a:pt x="9569" y="9826"/>
                  </a:lnTo>
                  <a:cubicBezTo>
                    <a:pt x="9561" y="9799"/>
                    <a:pt x="9561" y="9768"/>
                    <a:pt x="9569" y="9742"/>
                  </a:cubicBezTo>
                  <a:lnTo>
                    <a:pt x="9480" y="9726"/>
                  </a:lnTo>
                  <a:lnTo>
                    <a:pt x="9480" y="9726"/>
                  </a:lnTo>
                  <a:cubicBezTo>
                    <a:pt x="9480" y="9726"/>
                    <a:pt x="9480" y="9726"/>
                    <a:pt x="9480" y="9726"/>
                  </a:cubicBezTo>
                  <a:cubicBezTo>
                    <a:pt x="9480" y="9695"/>
                    <a:pt x="9476" y="9669"/>
                    <a:pt x="9473" y="9638"/>
                  </a:cubicBezTo>
                  <a:cubicBezTo>
                    <a:pt x="9442" y="9638"/>
                    <a:pt x="9407" y="9634"/>
                    <a:pt x="9380" y="9630"/>
                  </a:cubicBezTo>
                  <a:cubicBezTo>
                    <a:pt x="9369" y="9599"/>
                    <a:pt x="9365" y="9572"/>
                    <a:pt x="9369" y="9542"/>
                  </a:cubicBezTo>
                  <a:cubicBezTo>
                    <a:pt x="9342" y="9538"/>
                    <a:pt x="9311" y="9534"/>
                    <a:pt x="9284" y="9519"/>
                  </a:cubicBezTo>
                  <a:cubicBezTo>
                    <a:pt x="9273" y="9380"/>
                    <a:pt x="9115" y="9346"/>
                    <a:pt x="9073" y="9234"/>
                  </a:cubicBezTo>
                  <a:cubicBezTo>
                    <a:pt x="8977" y="9157"/>
                    <a:pt x="8866" y="9088"/>
                    <a:pt x="8858" y="8942"/>
                  </a:cubicBezTo>
                  <a:cubicBezTo>
                    <a:pt x="8792" y="8900"/>
                    <a:pt x="8750" y="8839"/>
                    <a:pt x="8735" y="8762"/>
                  </a:cubicBezTo>
                  <a:cubicBezTo>
                    <a:pt x="8708" y="8754"/>
                    <a:pt x="8677" y="8746"/>
                    <a:pt x="8654" y="8731"/>
                  </a:cubicBezTo>
                  <a:lnTo>
                    <a:pt x="8650" y="8650"/>
                  </a:lnTo>
                  <a:cubicBezTo>
                    <a:pt x="8597" y="8639"/>
                    <a:pt x="8558" y="8596"/>
                    <a:pt x="8554" y="8543"/>
                  </a:cubicBezTo>
                  <a:cubicBezTo>
                    <a:pt x="8500" y="8531"/>
                    <a:pt x="8466" y="8481"/>
                    <a:pt x="8466" y="8427"/>
                  </a:cubicBezTo>
                  <a:cubicBezTo>
                    <a:pt x="8389" y="8397"/>
                    <a:pt x="8358" y="8327"/>
                    <a:pt x="8339" y="8251"/>
                  </a:cubicBezTo>
                  <a:cubicBezTo>
                    <a:pt x="8289" y="8231"/>
                    <a:pt x="8255" y="8185"/>
                    <a:pt x="8262" y="8131"/>
                  </a:cubicBezTo>
                  <a:cubicBezTo>
                    <a:pt x="8185" y="8093"/>
                    <a:pt x="8158" y="8024"/>
                    <a:pt x="8139" y="7947"/>
                  </a:cubicBezTo>
                  <a:lnTo>
                    <a:pt x="8059" y="7936"/>
                  </a:lnTo>
                  <a:lnTo>
                    <a:pt x="8055" y="7924"/>
                  </a:lnTo>
                  <a:cubicBezTo>
                    <a:pt x="8059" y="7866"/>
                    <a:pt x="8032" y="7813"/>
                    <a:pt x="7982" y="7782"/>
                  </a:cubicBezTo>
                  <a:lnTo>
                    <a:pt x="7670" y="7198"/>
                  </a:lnTo>
                  <a:cubicBezTo>
                    <a:pt x="7670" y="6883"/>
                    <a:pt x="7440" y="6629"/>
                    <a:pt x="7436" y="6314"/>
                  </a:cubicBezTo>
                  <a:cubicBezTo>
                    <a:pt x="7359" y="6233"/>
                    <a:pt x="7325" y="6122"/>
                    <a:pt x="7340" y="6014"/>
                  </a:cubicBezTo>
                  <a:cubicBezTo>
                    <a:pt x="7252" y="5976"/>
                    <a:pt x="7232" y="5899"/>
                    <a:pt x="7236" y="5814"/>
                  </a:cubicBezTo>
                  <a:lnTo>
                    <a:pt x="7079" y="5680"/>
                  </a:lnTo>
                  <a:cubicBezTo>
                    <a:pt x="7083" y="5592"/>
                    <a:pt x="7040" y="5503"/>
                    <a:pt x="6967" y="5457"/>
                  </a:cubicBezTo>
                  <a:lnTo>
                    <a:pt x="6979" y="5419"/>
                  </a:lnTo>
                  <a:lnTo>
                    <a:pt x="6948" y="5392"/>
                  </a:lnTo>
                  <a:lnTo>
                    <a:pt x="6936" y="5215"/>
                  </a:lnTo>
                  <a:cubicBezTo>
                    <a:pt x="6910" y="5215"/>
                    <a:pt x="6883" y="5211"/>
                    <a:pt x="6860" y="5207"/>
                  </a:cubicBezTo>
                  <a:lnTo>
                    <a:pt x="6848" y="5192"/>
                  </a:lnTo>
                  <a:cubicBezTo>
                    <a:pt x="6848" y="5130"/>
                    <a:pt x="6821" y="5077"/>
                    <a:pt x="6767" y="5042"/>
                  </a:cubicBezTo>
                  <a:lnTo>
                    <a:pt x="6783" y="5019"/>
                  </a:lnTo>
                  <a:lnTo>
                    <a:pt x="6764" y="5000"/>
                  </a:lnTo>
                  <a:lnTo>
                    <a:pt x="6748" y="4700"/>
                  </a:lnTo>
                  <a:cubicBezTo>
                    <a:pt x="6717" y="4688"/>
                    <a:pt x="6694" y="4669"/>
                    <a:pt x="6668" y="4650"/>
                  </a:cubicBezTo>
                  <a:lnTo>
                    <a:pt x="6675" y="4619"/>
                  </a:lnTo>
                  <a:lnTo>
                    <a:pt x="6652" y="4600"/>
                  </a:lnTo>
                  <a:cubicBezTo>
                    <a:pt x="6652" y="4500"/>
                    <a:pt x="6648" y="4400"/>
                    <a:pt x="6648" y="4304"/>
                  </a:cubicBezTo>
                  <a:cubicBezTo>
                    <a:pt x="6575" y="4193"/>
                    <a:pt x="6537" y="4066"/>
                    <a:pt x="6541" y="3931"/>
                  </a:cubicBezTo>
                  <a:cubicBezTo>
                    <a:pt x="6545" y="3893"/>
                    <a:pt x="6545" y="3862"/>
                    <a:pt x="6541" y="3824"/>
                  </a:cubicBezTo>
                  <a:lnTo>
                    <a:pt x="6541" y="3701"/>
                  </a:lnTo>
                  <a:cubicBezTo>
                    <a:pt x="6533" y="3697"/>
                    <a:pt x="6525" y="3693"/>
                    <a:pt x="6518" y="3689"/>
                  </a:cubicBezTo>
                  <a:cubicBezTo>
                    <a:pt x="6475" y="3559"/>
                    <a:pt x="6541" y="3413"/>
                    <a:pt x="6456" y="3290"/>
                  </a:cubicBezTo>
                  <a:cubicBezTo>
                    <a:pt x="6429" y="3271"/>
                    <a:pt x="6422" y="3232"/>
                    <a:pt x="6441" y="3209"/>
                  </a:cubicBezTo>
                  <a:cubicBezTo>
                    <a:pt x="6329" y="3009"/>
                    <a:pt x="6464" y="2779"/>
                    <a:pt x="6349" y="2583"/>
                  </a:cubicBezTo>
                  <a:cubicBezTo>
                    <a:pt x="6326" y="2564"/>
                    <a:pt x="6314" y="2529"/>
                    <a:pt x="6333" y="2506"/>
                  </a:cubicBezTo>
                  <a:lnTo>
                    <a:pt x="6333" y="2502"/>
                  </a:lnTo>
                  <a:cubicBezTo>
                    <a:pt x="6226" y="2306"/>
                    <a:pt x="6352" y="2076"/>
                    <a:pt x="6249" y="1876"/>
                  </a:cubicBezTo>
                  <a:cubicBezTo>
                    <a:pt x="6214" y="1833"/>
                    <a:pt x="6210" y="1776"/>
                    <a:pt x="6229" y="1722"/>
                  </a:cubicBezTo>
                  <a:cubicBezTo>
                    <a:pt x="6137" y="1511"/>
                    <a:pt x="6245" y="1276"/>
                    <a:pt x="6149" y="1069"/>
                  </a:cubicBezTo>
                  <a:cubicBezTo>
                    <a:pt x="6091" y="834"/>
                    <a:pt x="6091" y="596"/>
                    <a:pt x="6149" y="358"/>
                  </a:cubicBezTo>
                  <a:cubicBezTo>
                    <a:pt x="6195" y="258"/>
                    <a:pt x="6233" y="158"/>
                    <a:pt x="6118" y="70"/>
                  </a:cubicBezTo>
                  <a:lnTo>
                    <a:pt x="6118" y="70"/>
                  </a:lnTo>
                  <a:lnTo>
                    <a:pt x="6130" y="81"/>
                  </a:lnTo>
                  <a:cubicBezTo>
                    <a:pt x="6064" y="29"/>
                    <a:pt x="5999" y="0"/>
                    <a:pt x="5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43"/>
            <p:cNvSpPr/>
            <p:nvPr/>
          </p:nvSpPr>
          <p:spPr>
            <a:xfrm>
              <a:off x="7393759" y="2388799"/>
              <a:ext cx="28880" cy="29345"/>
            </a:xfrm>
            <a:custGeom>
              <a:avLst/>
              <a:gdLst/>
              <a:ahLst/>
              <a:cxnLst/>
              <a:rect l="l" t="t" r="r" b="b"/>
              <a:pathLst>
                <a:path w="931" h="946" extrusionOk="0">
                  <a:moveTo>
                    <a:pt x="291" y="0"/>
                  </a:moveTo>
                  <a:cubicBezTo>
                    <a:pt x="197" y="0"/>
                    <a:pt x="216" y="76"/>
                    <a:pt x="246" y="143"/>
                  </a:cubicBezTo>
                  <a:cubicBezTo>
                    <a:pt x="288" y="236"/>
                    <a:pt x="354" y="324"/>
                    <a:pt x="419" y="401"/>
                  </a:cubicBezTo>
                  <a:cubicBezTo>
                    <a:pt x="411" y="401"/>
                    <a:pt x="396" y="401"/>
                    <a:pt x="384" y="405"/>
                  </a:cubicBezTo>
                  <a:cubicBezTo>
                    <a:pt x="223" y="451"/>
                    <a:pt x="0" y="470"/>
                    <a:pt x="211" y="727"/>
                  </a:cubicBezTo>
                  <a:cubicBezTo>
                    <a:pt x="358" y="872"/>
                    <a:pt x="481" y="946"/>
                    <a:pt x="588" y="946"/>
                  </a:cubicBezTo>
                  <a:cubicBezTo>
                    <a:pt x="712" y="946"/>
                    <a:pt x="814" y="844"/>
                    <a:pt x="903" y="639"/>
                  </a:cubicBezTo>
                  <a:cubicBezTo>
                    <a:pt x="930" y="581"/>
                    <a:pt x="919" y="508"/>
                    <a:pt x="930" y="443"/>
                  </a:cubicBezTo>
                  <a:cubicBezTo>
                    <a:pt x="753" y="259"/>
                    <a:pt x="611" y="43"/>
                    <a:pt x="338" y="5"/>
                  </a:cubicBezTo>
                  <a:cubicBezTo>
                    <a:pt x="320" y="2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43"/>
            <p:cNvSpPr/>
            <p:nvPr/>
          </p:nvSpPr>
          <p:spPr>
            <a:xfrm>
              <a:off x="7317947" y="2395376"/>
              <a:ext cx="27918" cy="34556"/>
            </a:xfrm>
            <a:custGeom>
              <a:avLst/>
              <a:gdLst/>
              <a:ahLst/>
              <a:cxnLst/>
              <a:rect l="l" t="t" r="r" b="b"/>
              <a:pathLst>
                <a:path w="900" h="1114" extrusionOk="0">
                  <a:moveTo>
                    <a:pt x="254" y="0"/>
                  </a:moveTo>
                  <a:cubicBezTo>
                    <a:pt x="0" y="27"/>
                    <a:pt x="135" y="208"/>
                    <a:pt x="131" y="331"/>
                  </a:cubicBezTo>
                  <a:cubicBezTo>
                    <a:pt x="112" y="442"/>
                    <a:pt x="146" y="558"/>
                    <a:pt x="219" y="638"/>
                  </a:cubicBezTo>
                  <a:cubicBezTo>
                    <a:pt x="384" y="815"/>
                    <a:pt x="565" y="976"/>
                    <a:pt x="765" y="1111"/>
                  </a:cubicBezTo>
                  <a:cubicBezTo>
                    <a:pt x="778" y="1113"/>
                    <a:pt x="791" y="1114"/>
                    <a:pt x="803" y="1114"/>
                  </a:cubicBezTo>
                  <a:cubicBezTo>
                    <a:pt x="867" y="1114"/>
                    <a:pt x="899" y="1084"/>
                    <a:pt x="876" y="1000"/>
                  </a:cubicBezTo>
                  <a:cubicBezTo>
                    <a:pt x="673" y="661"/>
                    <a:pt x="327" y="419"/>
                    <a:pt x="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43"/>
            <p:cNvSpPr/>
            <p:nvPr/>
          </p:nvSpPr>
          <p:spPr>
            <a:xfrm>
              <a:off x="7457288" y="2284510"/>
              <a:ext cx="88593" cy="88779"/>
            </a:xfrm>
            <a:custGeom>
              <a:avLst/>
              <a:gdLst/>
              <a:ahLst/>
              <a:cxnLst/>
              <a:rect l="l" t="t" r="r" b="b"/>
              <a:pathLst>
                <a:path w="2856" h="2862" extrusionOk="0">
                  <a:moveTo>
                    <a:pt x="926" y="873"/>
                  </a:moveTo>
                  <a:lnTo>
                    <a:pt x="946" y="888"/>
                  </a:lnTo>
                  <a:cubicBezTo>
                    <a:pt x="938" y="888"/>
                    <a:pt x="930" y="888"/>
                    <a:pt x="926" y="892"/>
                  </a:cubicBezTo>
                  <a:lnTo>
                    <a:pt x="926" y="873"/>
                  </a:lnTo>
                  <a:close/>
                  <a:moveTo>
                    <a:pt x="335" y="1"/>
                  </a:moveTo>
                  <a:cubicBezTo>
                    <a:pt x="288" y="208"/>
                    <a:pt x="0" y="331"/>
                    <a:pt x="296" y="566"/>
                  </a:cubicBezTo>
                  <a:cubicBezTo>
                    <a:pt x="354" y="623"/>
                    <a:pt x="431" y="658"/>
                    <a:pt x="507" y="662"/>
                  </a:cubicBezTo>
                  <a:lnTo>
                    <a:pt x="615" y="750"/>
                  </a:lnTo>
                  <a:cubicBezTo>
                    <a:pt x="700" y="835"/>
                    <a:pt x="807" y="896"/>
                    <a:pt x="922" y="938"/>
                  </a:cubicBezTo>
                  <a:cubicBezTo>
                    <a:pt x="972" y="996"/>
                    <a:pt x="1026" y="1046"/>
                    <a:pt x="1115" y="1046"/>
                  </a:cubicBezTo>
                  <a:cubicBezTo>
                    <a:pt x="1376" y="1296"/>
                    <a:pt x="1618" y="1572"/>
                    <a:pt x="1826" y="1868"/>
                  </a:cubicBezTo>
                  <a:lnTo>
                    <a:pt x="2314" y="2372"/>
                  </a:lnTo>
                  <a:lnTo>
                    <a:pt x="2290" y="2664"/>
                  </a:lnTo>
                  <a:cubicBezTo>
                    <a:pt x="2260" y="2660"/>
                    <a:pt x="2225" y="2656"/>
                    <a:pt x="2192" y="2656"/>
                  </a:cubicBezTo>
                  <a:cubicBezTo>
                    <a:pt x="2121" y="2656"/>
                    <a:pt x="2060" y="2676"/>
                    <a:pt x="2068" y="2768"/>
                  </a:cubicBezTo>
                  <a:cubicBezTo>
                    <a:pt x="2073" y="2839"/>
                    <a:pt x="2101" y="2862"/>
                    <a:pt x="2139" y="2862"/>
                  </a:cubicBezTo>
                  <a:cubicBezTo>
                    <a:pt x="2184" y="2862"/>
                    <a:pt x="2242" y="2830"/>
                    <a:pt x="2290" y="2814"/>
                  </a:cubicBezTo>
                  <a:cubicBezTo>
                    <a:pt x="2367" y="2791"/>
                    <a:pt x="2448" y="2779"/>
                    <a:pt x="2529" y="2760"/>
                  </a:cubicBezTo>
                  <a:cubicBezTo>
                    <a:pt x="2567" y="2748"/>
                    <a:pt x="2598" y="2714"/>
                    <a:pt x="2606" y="2675"/>
                  </a:cubicBezTo>
                  <a:cubicBezTo>
                    <a:pt x="2613" y="2637"/>
                    <a:pt x="2617" y="2602"/>
                    <a:pt x="2617" y="2568"/>
                  </a:cubicBezTo>
                  <a:cubicBezTo>
                    <a:pt x="2832" y="2314"/>
                    <a:pt x="2855" y="2022"/>
                    <a:pt x="2813" y="1588"/>
                  </a:cubicBezTo>
                  <a:lnTo>
                    <a:pt x="2813" y="1588"/>
                  </a:lnTo>
                  <a:lnTo>
                    <a:pt x="2425" y="2256"/>
                  </a:lnTo>
                  <a:lnTo>
                    <a:pt x="1941" y="1622"/>
                  </a:lnTo>
                  <a:cubicBezTo>
                    <a:pt x="1699" y="1215"/>
                    <a:pt x="1430" y="835"/>
                    <a:pt x="926" y="731"/>
                  </a:cubicBezTo>
                  <a:lnTo>
                    <a:pt x="792" y="573"/>
                  </a:lnTo>
                  <a:cubicBezTo>
                    <a:pt x="776" y="489"/>
                    <a:pt x="703" y="431"/>
                    <a:pt x="623" y="427"/>
                  </a:cubicBezTo>
                  <a:cubicBezTo>
                    <a:pt x="431" y="370"/>
                    <a:pt x="557" y="124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43"/>
            <p:cNvSpPr/>
            <p:nvPr/>
          </p:nvSpPr>
          <p:spPr>
            <a:xfrm>
              <a:off x="7494823" y="2414329"/>
              <a:ext cx="155" cy="27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0"/>
                  </a:moveTo>
                  <a:lnTo>
                    <a:pt x="1" y="8"/>
                  </a:lnTo>
                  <a:lnTo>
                    <a:pt x="5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43"/>
            <p:cNvSpPr/>
            <p:nvPr/>
          </p:nvSpPr>
          <p:spPr>
            <a:xfrm>
              <a:off x="7416404" y="2411475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0"/>
                  </a:moveTo>
                  <a:lnTo>
                    <a:pt x="1361" y="0"/>
                  </a:lnTo>
                  <a:cubicBezTo>
                    <a:pt x="1007" y="123"/>
                    <a:pt x="953" y="139"/>
                    <a:pt x="938" y="292"/>
                  </a:cubicBezTo>
                  <a:cubicBezTo>
                    <a:pt x="888" y="719"/>
                    <a:pt x="627" y="1045"/>
                    <a:pt x="434" y="1407"/>
                  </a:cubicBezTo>
                  <a:cubicBezTo>
                    <a:pt x="377" y="1514"/>
                    <a:pt x="358" y="1649"/>
                    <a:pt x="231" y="1714"/>
                  </a:cubicBezTo>
                  <a:cubicBezTo>
                    <a:pt x="203" y="1708"/>
                    <a:pt x="174" y="1702"/>
                    <a:pt x="146" y="1702"/>
                  </a:cubicBezTo>
                  <a:cubicBezTo>
                    <a:pt x="107" y="1702"/>
                    <a:pt x="71" y="1713"/>
                    <a:pt x="46" y="1749"/>
                  </a:cubicBezTo>
                  <a:cubicBezTo>
                    <a:pt x="0" y="1810"/>
                    <a:pt x="39" y="1879"/>
                    <a:pt x="96" y="1918"/>
                  </a:cubicBezTo>
                  <a:cubicBezTo>
                    <a:pt x="144" y="1951"/>
                    <a:pt x="187" y="1965"/>
                    <a:pt x="225" y="1965"/>
                  </a:cubicBezTo>
                  <a:cubicBezTo>
                    <a:pt x="306" y="1965"/>
                    <a:pt x="368" y="1900"/>
                    <a:pt x="423" y="1814"/>
                  </a:cubicBezTo>
                  <a:lnTo>
                    <a:pt x="527" y="1729"/>
                  </a:lnTo>
                  <a:cubicBezTo>
                    <a:pt x="627" y="1706"/>
                    <a:pt x="727" y="1699"/>
                    <a:pt x="828" y="1699"/>
                  </a:cubicBezTo>
                  <a:cubicBezTo>
                    <a:pt x="960" y="1699"/>
                    <a:pt x="1092" y="1711"/>
                    <a:pt x="1222" y="1718"/>
                  </a:cubicBezTo>
                  <a:cubicBezTo>
                    <a:pt x="1268" y="1725"/>
                    <a:pt x="1314" y="1728"/>
                    <a:pt x="1358" y="1728"/>
                  </a:cubicBezTo>
                  <a:cubicBezTo>
                    <a:pt x="1648" y="1728"/>
                    <a:pt x="1897" y="1584"/>
                    <a:pt x="2137" y="1410"/>
                  </a:cubicBezTo>
                  <a:cubicBezTo>
                    <a:pt x="2167" y="1410"/>
                    <a:pt x="2202" y="1407"/>
                    <a:pt x="2229" y="1403"/>
                  </a:cubicBezTo>
                  <a:cubicBezTo>
                    <a:pt x="2279" y="1416"/>
                    <a:pt x="2326" y="1422"/>
                    <a:pt x="2372" y="1422"/>
                  </a:cubicBezTo>
                  <a:cubicBezTo>
                    <a:pt x="2613" y="1422"/>
                    <a:pt x="2810" y="1259"/>
                    <a:pt x="3036" y="1188"/>
                  </a:cubicBezTo>
                  <a:cubicBezTo>
                    <a:pt x="3240" y="1057"/>
                    <a:pt x="3386" y="907"/>
                    <a:pt x="3236" y="619"/>
                  </a:cubicBezTo>
                  <a:lnTo>
                    <a:pt x="3236" y="619"/>
                  </a:lnTo>
                  <a:lnTo>
                    <a:pt x="2851" y="1099"/>
                  </a:lnTo>
                  <a:cubicBezTo>
                    <a:pt x="2652" y="1195"/>
                    <a:pt x="2436" y="1168"/>
                    <a:pt x="2229" y="1199"/>
                  </a:cubicBezTo>
                  <a:cubicBezTo>
                    <a:pt x="2197" y="1144"/>
                    <a:pt x="2137" y="1111"/>
                    <a:pt x="2073" y="1111"/>
                  </a:cubicBezTo>
                  <a:cubicBezTo>
                    <a:pt x="2061" y="1111"/>
                    <a:pt x="2049" y="1112"/>
                    <a:pt x="2037" y="1115"/>
                  </a:cubicBezTo>
                  <a:cubicBezTo>
                    <a:pt x="1859" y="1386"/>
                    <a:pt x="1626" y="1525"/>
                    <a:pt x="1331" y="1525"/>
                  </a:cubicBezTo>
                  <a:cubicBezTo>
                    <a:pt x="1262" y="1525"/>
                    <a:pt x="1190" y="1518"/>
                    <a:pt x="1115" y="1503"/>
                  </a:cubicBezTo>
                  <a:cubicBezTo>
                    <a:pt x="1098" y="1502"/>
                    <a:pt x="1082" y="1501"/>
                    <a:pt x="1065" y="1501"/>
                  </a:cubicBezTo>
                  <a:cubicBezTo>
                    <a:pt x="1015" y="1501"/>
                    <a:pt x="965" y="1506"/>
                    <a:pt x="919" y="1514"/>
                  </a:cubicBezTo>
                  <a:cubicBezTo>
                    <a:pt x="784" y="1507"/>
                    <a:pt x="711" y="1441"/>
                    <a:pt x="719" y="1303"/>
                  </a:cubicBezTo>
                  <a:cubicBezTo>
                    <a:pt x="992" y="919"/>
                    <a:pt x="1026" y="423"/>
                    <a:pt x="13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43"/>
            <p:cNvSpPr/>
            <p:nvPr/>
          </p:nvSpPr>
          <p:spPr>
            <a:xfrm>
              <a:off x="7264654" y="2193901"/>
              <a:ext cx="29004" cy="26894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783" y="1"/>
                  </a:moveTo>
                  <a:cubicBezTo>
                    <a:pt x="714" y="1"/>
                    <a:pt x="699" y="120"/>
                    <a:pt x="681" y="194"/>
                  </a:cubicBezTo>
                  <a:cubicBezTo>
                    <a:pt x="677" y="209"/>
                    <a:pt x="685" y="228"/>
                    <a:pt x="692" y="240"/>
                  </a:cubicBezTo>
                  <a:cubicBezTo>
                    <a:pt x="396" y="309"/>
                    <a:pt x="254" y="574"/>
                    <a:pt x="27" y="732"/>
                  </a:cubicBezTo>
                  <a:cubicBezTo>
                    <a:pt x="1" y="774"/>
                    <a:pt x="8" y="831"/>
                    <a:pt x="51" y="866"/>
                  </a:cubicBezTo>
                  <a:cubicBezTo>
                    <a:pt x="53" y="866"/>
                    <a:pt x="56" y="866"/>
                    <a:pt x="59" y="866"/>
                  </a:cubicBezTo>
                  <a:cubicBezTo>
                    <a:pt x="491" y="866"/>
                    <a:pt x="678" y="560"/>
                    <a:pt x="850" y="236"/>
                  </a:cubicBezTo>
                  <a:cubicBezTo>
                    <a:pt x="854" y="151"/>
                    <a:pt x="934" y="24"/>
                    <a:pt x="792" y="1"/>
                  </a:cubicBezTo>
                  <a:cubicBezTo>
                    <a:pt x="789" y="1"/>
                    <a:pt x="786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43"/>
            <p:cNvSpPr/>
            <p:nvPr/>
          </p:nvSpPr>
          <p:spPr>
            <a:xfrm>
              <a:off x="7382313" y="2357934"/>
              <a:ext cx="3133" cy="3381"/>
            </a:xfrm>
            <a:custGeom>
              <a:avLst/>
              <a:gdLst/>
              <a:ahLst/>
              <a:cxnLst/>
              <a:rect l="l" t="t" r="r" b="b"/>
              <a:pathLst>
                <a:path w="101" h="109" extrusionOk="0">
                  <a:moveTo>
                    <a:pt x="100" y="1"/>
                  </a:moveTo>
                  <a:lnTo>
                    <a:pt x="0" y="108"/>
                  </a:lnTo>
                  <a:cubicBezTo>
                    <a:pt x="54" y="97"/>
                    <a:pt x="92" y="55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43"/>
            <p:cNvSpPr/>
            <p:nvPr/>
          </p:nvSpPr>
          <p:spPr>
            <a:xfrm>
              <a:off x="7385415" y="2357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43"/>
            <p:cNvSpPr/>
            <p:nvPr/>
          </p:nvSpPr>
          <p:spPr>
            <a:xfrm>
              <a:off x="7374682" y="2343758"/>
              <a:ext cx="28290" cy="26026"/>
            </a:xfrm>
            <a:custGeom>
              <a:avLst/>
              <a:gdLst/>
              <a:ahLst/>
              <a:cxnLst/>
              <a:rect l="l" t="t" r="r" b="b"/>
              <a:pathLst>
                <a:path w="912" h="839" extrusionOk="0">
                  <a:moveTo>
                    <a:pt x="569" y="0"/>
                  </a:moveTo>
                  <a:cubicBezTo>
                    <a:pt x="482" y="0"/>
                    <a:pt x="387" y="89"/>
                    <a:pt x="242" y="258"/>
                  </a:cubicBezTo>
                  <a:lnTo>
                    <a:pt x="50" y="458"/>
                  </a:lnTo>
                  <a:cubicBezTo>
                    <a:pt x="16" y="477"/>
                    <a:pt x="0" y="519"/>
                    <a:pt x="20" y="558"/>
                  </a:cubicBezTo>
                  <a:cubicBezTo>
                    <a:pt x="23" y="569"/>
                    <a:pt x="35" y="577"/>
                    <a:pt x="43" y="585"/>
                  </a:cubicBezTo>
                  <a:lnTo>
                    <a:pt x="43" y="838"/>
                  </a:lnTo>
                  <a:cubicBezTo>
                    <a:pt x="177" y="800"/>
                    <a:pt x="235" y="700"/>
                    <a:pt x="262" y="569"/>
                  </a:cubicBezTo>
                  <a:lnTo>
                    <a:pt x="250" y="565"/>
                  </a:lnTo>
                  <a:cubicBezTo>
                    <a:pt x="273" y="519"/>
                    <a:pt x="308" y="489"/>
                    <a:pt x="354" y="458"/>
                  </a:cubicBezTo>
                  <a:cubicBezTo>
                    <a:pt x="476" y="352"/>
                    <a:pt x="530" y="308"/>
                    <a:pt x="623" y="308"/>
                  </a:cubicBezTo>
                  <a:cubicBezTo>
                    <a:pt x="688" y="308"/>
                    <a:pt x="772" y="329"/>
                    <a:pt x="911" y="366"/>
                  </a:cubicBezTo>
                  <a:cubicBezTo>
                    <a:pt x="763" y="118"/>
                    <a:pt x="671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43"/>
            <p:cNvSpPr/>
            <p:nvPr/>
          </p:nvSpPr>
          <p:spPr>
            <a:xfrm>
              <a:off x="7382313" y="2361285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43"/>
            <p:cNvSpPr/>
            <p:nvPr/>
          </p:nvSpPr>
          <p:spPr>
            <a:xfrm>
              <a:off x="7181210" y="2193932"/>
              <a:ext cx="22924" cy="32912"/>
            </a:xfrm>
            <a:custGeom>
              <a:avLst/>
              <a:gdLst/>
              <a:ahLst/>
              <a:cxnLst/>
              <a:rect l="l" t="t" r="r" b="b"/>
              <a:pathLst>
                <a:path w="739" h="1061" extrusionOk="0">
                  <a:moveTo>
                    <a:pt x="47" y="0"/>
                  </a:moveTo>
                  <a:lnTo>
                    <a:pt x="47" y="0"/>
                  </a:lnTo>
                  <a:cubicBezTo>
                    <a:pt x="1" y="408"/>
                    <a:pt x="354" y="638"/>
                    <a:pt x="435" y="1061"/>
                  </a:cubicBezTo>
                  <a:cubicBezTo>
                    <a:pt x="739" y="477"/>
                    <a:pt x="143" y="346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43"/>
            <p:cNvSpPr/>
            <p:nvPr/>
          </p:nvSpPr>
          <p:spPr>
            <a:xfrm>
              <a:off x="7215550" y="2126463"/>
              <a:ext cx="22427" cy="16348"/>
            </a:xfrm>
            <a:custGeom>
              <a:avLst/>
              <a:gdLst/>
              <a:ahLst/>
              <a:cxnLst/>
              <a:rect l="l" t="t" r="r" b="b"/>
              <a:pathLst>
                <a:path w="723" h="52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00" y="162"/>
                    <a:pt x="277" y="327"/>
                    <a:pt x="0" y="527"/>
                  </a:cubicBezTo>
                  <a:cubicBezTo>
                    <a:pt x="615" y="508"/>
                    <a:pt x="665" y="473"/>
                    <a:pt x="7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43"/>
            <p:cNvSpPr/>
            <p:nvPr/>
          </p:nvSpPr>
          <p:spPr>
            <a:xfrm>
              <a:off x="7413767" y="2339943"/>
              <a:ext cx="25560" cy="18736"/>
            </a:xfrm>
            <a:custGeom>
              <a:avLst/>
              <a:gdLst/>
              <a:ahLst/>
              <a:cxnLst/>
              <a:rect l="l" t="t" r="r" b="b"/>
              <a:pathLst>
                <a:path w="824" h="604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289"/>
                    <a:pt x="101" y="289"/>
                    <a:pt x="681" y="604"/>
                  </a:cubicBezTo>
                  <a:lnTo>
                    <a:pt x="735" y="596"/>
                  </a:lnTo>
                  <a:cubicBezTo>
                    <a:pt x="765" y="577"/>
                    <a:pt x="788" y="546"/>
                    <a:pt x="808" y="519"/>
                  </a:cubicBezTo>
                  <a:lnTo>
                    <a:pt x="823" y="469"/>
                  </a:lnTo>
                  <a:cubicBezTo>
                    <a:pt x="592" y="266"/>
                    <a:pt x="304" y="17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43"/>
            <p:cNvSpPr/>
            <p:nvPr/>
          </p:nvSpPr>
          <p:spPr>
            <a:xfrm>
              <a:off x="7438801" y="2296236"/>
              <a:ext cx="22676" cy="11508"/>
            </a:xfrm>
            <a:custGeom>
              <a:avLst/>
              <a:gdLst/>
              <a:ahLst/>
              <a:cxnLst/>
              <a:rect l="l" t="t" r="r" b="b"/>
              <a:pathLst>
                <a:path w="731" h="371" extrusionOk="0">
                  <a:moveTo>
                    <a:pt x="624" y="0"/>
                  </a:moveTo>
                  <a:cubicBezTo>
                    <a:pt x="616" y="0"/>
                    <a:pt x="608" y="1"/>
                    <a:pt x="600" y="3"/>
                  </a:cubicBezTo>
                  <a:cubicBezTo>
                    <a:pt x="596" y="3"/>
                    <a:pt x="596" y="3"/>
                    <a:pt x="592" y="7"/>
                  </a:cubicBezTo>
                  <a:cubicBezTo>
                    <a:pt x="393" y="72"/>
                    <a:pt x="151" y="15"/>
                    <a:pt x="1" y="238"/>
                  </a:cubicBezTo>
                  <a:cubicBezTo>
                    <a:pt x="48" y="310"/>
                    <a:pt x="109" y="370"/>
                    <a:pt x="189" y="370"/>
                  </a:cubicBezTo>
                  <a:cubicBezTo>
                    <a:pt x="220" y="370"/>
                    <a:pt x="253" y="362"/>
                    <a:pt x="289" y="341"/>
                  </a:cubicBezTo>
                  <a:cubicBezTo>
                    <a:pt x="423" y="265"/>
                    <a:pt x="600" y="341"/>
                    <a:pt x="704" y="207"/>
                  </a:cubicBezTo>
                  <a:cubicBezTo>
                    <a:pt x="731" y="180"/>
                    <a:pt x="719" y="107"/>
                    <a:pt x="704" y="65"/>
                  </a:cubicBezTo>
                  <a:cubicBezTo>
                    <a:pt x="697" y="23"/>
                    <a:pt x="662" y="0"/>
                    <a:pt x="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43"/>
            <p:cNvSpPr/>
            <p:nvPr/>
          </p:nvSpPr>
          <p:spPr>
            <a:xfrm>
              <a:off x="7274301" y="2244805"/>
              <a:ext cx="156775" cy="106802"/>
            </a:xfrm>
            <a:custGeom>
              <a:avLst/>
              <a:gdLst/>
              <a:ahLst/>
              <a:cxnLst/>
              <a:rect l="l" t="t" r="r" b="b"/>
              <a:pathLst>
                <a:path w="5054" h="3443" extrusionOk="0">
                  <a:moveTo>
                    <a:pt x="1868" y="493"/>
                  </a:moveTo>
                  <a:cubicBezTo>
                    <a:pt x="1853" y="497"/>
                    <a:pt x="1834" y="501"/>
                    <a:pt x="1815" y="501"/>
                  </a:cubicBezTo>
                  <a:cubicBezTo>
                    <a:pt x="1834" y="501"/>
                    <a:pt x="1849" y="497"/>
                    <a:pt x="1868" y="493"/>
                  </a:cubicBezTo>
                  <a:close/>
                  <a:moveTo>
                    <a:pt x="3720" y="0"/>
                  </a:moveTo>
                  <a:cubicBezTo>
                    <a:pt x="3595" y="0"/>
                    <a:pt x="3470" y="25"/>
                    <a:pt x="3344" y="90"/>
                  </a:cubicBezTo>
                  <a:lnTo>
                    <a:pt x="3106" y="90"/>
                  </a:lnTo>
                  <a:cubicBezTo>
                    <a:pt x="3072" y="56"/>
                    <a:pt x="3029" y="40"/>
                    <a:pt x="2986" y="40"/>
                  </a:cubicBezTo>
                  <a:cubicBezTo>
                    <a:pt x="2940" y="40"/>
                    <a:pt x="2893" y="58"/>
                    <a:pt x="2856" y="93"/>
                  </a:cubicBezTo>
                  <a:cubicBezTo>
                    <a:pt x="2848" y="90"/>
                    <a:pt x="2841" y="89"/>
                    <a:pt x="2832" y="89"/>
                  </a:cubicBezTo>
                  <a:cubicBezTo>
                    <a:pt x="2811" y="89"/>
                    <a:pt x="2788" y="99"/>
                    <a:pt x="2771" y="113"/>
                  </a:cubicBezTo>
                  <a:cubicBezTo>
                    <a:pt x="2756" y="110"/>
                    <a:pt x="2741" y="109"/>
                    <a:pt x="2726" y="109"/>
                  </a:cubicBezTo>
                  <a:cubicBezTo>
                    <a:pt x="2663" y="109"/>
                    <a:pt x="2607" y="131"/>
                    <a:pt x="2564" y="193"/>
                  </a:cubicBezTo>
                  <a:lnTo>
                    <a:pt x="2564" y="197"/>
                  </a:lnTo>
                  <a:cubicBezTo>
                    <a:pt x="2555" y="197"/>
                    <a:pt x="2545" y="196"/>
                    <a:pt x="2536" y="196"/>
                  </a:cubicBezTo>
                  <a:cubicBezTo>
                    <a:pt x="2435" y="196"/>
                    <a:pt x="2338" y="234"/>
                    <a:pt x="2268" y="305"/>
                  </a:cubicBezTo>
                  <a:cubicBezTo>
                    <a:pt x="2157" y="309"/>
                    <a:pt x="2041" y="301"/>
                    <a:pt x="1964" y="405"/>
                  </a:cubicBezTo>
                  <a:cubicBezTo>
                    <a:pt x="1903" y="409"/>
                    <a:pt x="1845" y="447"/>
                    <a:pt x="1815" y="501"/>
                  </a:cubicBezTo>
                  <a:lnTo>
                    <a:pt x="1791" y="493"/>
                  </a:lnTo>
                  <a:lnTo>
                    <a:pt x="1772" y="512"/>
                  </a:lnTo>
                  <a:cubicBezTo>
                    <a:pt x="1715" y="512"/>
                    <a:pt x="1665" y="551"/>
                    <a:pt x="1661" y="608"/>
                  </a:cubicBezTo>
                  <a:lnTo>
                    <a:pt x="1772" y="512"/>
                  </a:lnTo>
                  <a:lnTo>
                    <a:pt x="1772" y="512"/>
                  </a:lnTo>
                  <a:cubicBezTo>
                    <a:pt x="1742" y="551"/>
                    <a:pt x="1703" y="581"/>
                    <a:pt x="1661" y="608"/>
                  </a:cubicBezTo>
                  <a:lnTo>
                    <a:pt x="1549" y="704"/>
                  </a:lnTo>
                  <a:cubicBezTo>
                    <a:pt x="1338" y="785"/>
                    <a:pt x="1146" y="885"/>
                    <a:pt x="1050" y="1108"/>
                  </a:cubicBezTo>
                  <a:cubicBezTo>
                    <a:pt x="927" y="1254"/>
                    <a:pt x="789" y="1392"/>
                    <a:pt x="750" y="1588"/>
                  </a:cubicBezTo>
                  <a:cubicBezTo>
                    <a:pt x="696" y="1611"/>
                    <a:pt x="662" y="1657"/>
                    <a:pt x="658" y="1719"/>
                  </a:cubicBezTo>
                  <a:cubicBezTo>
                    <a:pt x="608" y="1727"/>
                    <a:pt x="577" y="1769"/>
                    <a:pt x="577" y="1819"/>
                  </a:cubicBezTo>
                  <a:lnTo>
                    <a:pt x="566" y="1830"/>
                  </a:lnTo>
                  <a:cubicBezTo>
                    <a:pt x="416" y="1965"/>
                    <a:pt x="358" y="2153"/>
                    <a:pt x="274" y="2326"/>
                  </a:cubicBezTo>
                  <a:cubicBezTo>
                    <a:pt x="254" y="2349"/>
                    <a:pt x="243" y="2380"/>
                    <a:pt x="254" y="2407"/>
                  </a:cubicBezTo>
                  <a:cubicBezTo>
                    <a:pt x="193" y="2461"/>
                    <a:pt x="155" y="2537"/>
                    <a:pt x="155" y="2618"/>
                  </a:cubicBezTo>
                  <a:cubicBezTo>
                    <a:pt x="1" y="2876"/>
                    <a:pt x="85" y="3148"/>
                    <a:pt x="70" y="3417"/>
                  </a:cubicBezTo>
                  <a:cubicBezTo>
                    <a:pt x="98" y="3435"/>
                    <a:pt x="120" y="3442"/>
                    <a:pt x="138" y="3442"/>
                  </a:cubicBezTo>
                  <a:cubicBezTo>
                    <a:pt x="195" y="3442"/>
                    <a:pt x="213" y="3371"/>
                    <a:pt x="239" y="3321"/>
                  </a:cubicBezTo>
                  <a:lnTo>
                    <a:pt x="377" y="2541"/>
                  </a:lnTo>
                  <a:cubicBezTo>
                    <a:pt x="577" y="2380"/>
                    <a:pt x="646" y="2134"/>
                    <a:pt x="762" y="1923"/>
                  </a:cubicBezTo>
                  <a:cubicBezTo>
                    <a:pt x="792" y="1888"/>
                    <a:pt x="827" y="1857"/>
                    <a:pt x="858" y="1826"/>
                  </a:cubicBezTo>
                  <a:lnTo>
                    <a:pt x="1173" y="1327"/>
                  </a:lnTo>
                  <a:cubicBezTo>
                    <a:pt x="1257" y="1093"/>
                    <a:pt x="1538" y="1039"/>
                    <a:pt x="1669" y="839"/>
                  </a:cubicBezTo>
                  <a:cubicBezTo>
                    <a:pt x="1745" y="820"/>
                    <a:pt x="1815" y="789"/>
                    <a:pt x="1853" y="712"/>
                  </a:cubicBezTo>
                  <a:lnTo>
                    <a:pt x="1864" y="708"/>
                  </a:lnTo>
                  <a:cubicBezTo>
                    <a:pt x="1907" y="681"/>
                    <a:pt x="1953" y="654"/>
                    <a:pt x="1999" y="628"/>
                  </a:cubicBezTo>
                  <a:cubicBezTo>
                    <a:pt x="2005" y="630"/>
                    <a:pt x="2011" y="630"/>
                    <a:pt x="2017" y="630"/>
                  </a:cubicBezTo>
                  <a:cubicBezTo>
                    <a:pt x="2036" y="630"/>
                    <a:pt x="2057" y="622"/>
                    <a:pt x="2068" y="605"/>
                  </a:cubicBezTo>
                  <a:cubicBezTo>
                    <a:pt x="2076" y="605"/>
                    <a:pt x="2083" y="606"/>
                    <a:pt x="2091" y="606"/>
                  </a:cubicBezTo>
                  <a:cubicBezTo>
                    <a:pt x="2164" y="606"/>
                    <a:pt x="2234" y="572"/>
                    <a:pt x="2276" y="520"/>
                  </a:cubicBezTo>
                  <a:lnTo>
                    <a:pt x="2372" y="493"/>
                  </a:lnTo>
                  <a:cubicBezTo>
                    <a:pt x="2374" y="493"/>
                    <a:pt x="2377" y="493"/>
                    <a:pt x="2380" y="493"/>
                  </a:cubicBezTo>
                  <a:cubicBezTo>
                    <a:pt x="2429" y="493"/>
                    <a:pt x="2461" y="460"/>
                    <a:pt x="2479" y="424"/>
                  </a:cubicBezTo>
                  <a:cubicBezTo>
                    <a:pt x="2556" y="416"/>
                    <a:pt x="2633" y="401"/>
                    <a:pt x="2679" y="328"/>
                  </a:cubicBezTo>
                  <a:cubicBezTo>
                    <a:pt x="2710" y="328"/>
                    <a:pt x="2741" y="324"/>
                    <a:pt x="2771" y="305"/>
                  </a:cubicBezTo>
                  <a:lnTo>
                    <a:pt x="4082" y="286"/>
                  </a:lnTo>
                  <a:lnTo>
                    <a:pt x="4189" y="301"/>
                  </a:lnTo>
                  <a:lnTo>
                    <a:pt x="4393" y="305"/>
                  </a:lnTo>
                  <a:cubicBezTo>
                    <a:pt x="4562" y="327"/>
                    <a:pt x="4727" y="421"/>
                    <a:pt x="4927" y="421"/>
                  </a:cubicBezTo>
                  <a:cubicBezTo>
                    <a:pt x="4968" y="421"/>
                    <a:pt x="5010" y="418"/>
                    <a:pt x="5054" y="409"/>
                  </a:cubicBezTo>
                  <a:cubicBezTo>
                    <a:pt x="4969" y="278"/>
                    <a:pt x="4904" y="216"/>
                    <a:pt x="4808" y="193"/>
                  </a:cubicBezTo>
                  <a:cubicBezTo>
                    <a:pt x="4750" y="141"/>
                    <a:pt x="4687" y="124"/>
                    <a:pt x="4619" y="124"/>
                  </a:cubicBezTo>
                  <a:cubicBezTo>
                    <a:pt x="4583" y="124"/>
                    <a:pt x="4546" y="129"/>
                    <a:pt x="4508" y="136"/>
                  </a:cubicBezTo>
                  <a:lnTo>
                    <a:pt x="4212" y="93"/>
                  </a:lnTo>
                  <a:cubicBezTo>
                    <a:pt x="4048" y="43"/>
                    <a:pt x="3885" y="0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43"/>
            <p:cNvSpPr/>
            <p:nvPr/>
          </p:nvSpPr>
          <p:spPr>
            <a:xfrm>
              <a:off x="7356691" y="2275887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4" y="1"/>
                  </a:moveTo>
                  <a:cubicBezTo>
                    <a:pt x="314" y="1"/>
                    <a:pt x="184" y="102"/>
                    <a:pt x="0" y="317"/>
                  </a:cubicBezTo>
                  <a:cubicBezTo>
                    <a:pt x="19" y="340"/>
                    <a:pt x="44" y="352"/>
                    <a:pt x="72" y="352"/>
                  </a:cubicBezTo>
                  <a:cubicBezTo>
                    <a:pt x="90" y="352"/>
                    <a:pt x="109" y="347"/>
                    <a:pt x="127" y="336"/>
                  </a:cubicBezTo>
                  <a:cubicBezTo>
                    <a:pt x="131" y="336"/>
                    <a:pt x="131" y="333"/>
                    <a:pt x="135" y="333"/>
                  </a:cubicBezTo>
                  <a:lnTo>
                    <a:pt x="792" y="152"/>
                  </a:lnTo>
                  <a:cubicBezTo>
                    <a:pt x="659" y="53"/>
                    <a:pt x="554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43"/>
            <p:cNvSpPr/>
            <p:nvPr/>
          </p:nvSpPr>
          <p:spPr>
            <a:xfrm>
              <a:off x="7476583" y="2331567"/>
              <a:ext cx="25560" cy="40109"/>
            </a:xfrm>
            <a:custGeom>
              <a:avLst/>
              <a:gdLst/>
              <a:ahLst/>
              <a:cxnLst/>
              <a:rect l="l" t="t" r="r" b="b"/>
              <a:pathLst>
                <a:path w="824" h="1293" extrusionOk="0">
                  <a:moveTo>
                    <a:pt x="47" y="0"/>
                  </a:moveTo>
                  <a:cubicBezTo>
                    <a:pt x="30" y="0"/>
                    <a:pt x="15" y="13"/>
                    <a:pt x="1" y="40"/>
                  </a:cubicBezTo>
                  <a:cubicBezTo>
                    <a:pt x="112" y="221"/>
                    <a:pt x="208" y="413"/>
                    <a:pt x="385" y="540"/>
                  </a:cubicBezTo>
                  <a:lnTo>
                    <a:pt x="385" y="543"/>
                  </a:lnTo>
                  <a:cubicBezTo>
                    <a:pt x="374" y="593"/>
                    <a:pt x="397" y="640"/>
                    <a:pt x="443" y="655"/>
                  </a:cubicBezTo>
                  <a:cubicBezTo>
                    <a:pt x="450" y="655"/>
                    <a:pt x="454" y="655"/>
                    <a:pt x="454" y="659"/>
                  </a:cubicBezTo>
                  <a:cubicBezTo>
                    <a:pt x="470" y="689"/>
                    <a:pt x="477" y="713"/>
                    <a:pt x="493" y="739"/>
                  </a:cubicBezTo>
                  <a:cubicBezTo>
                    <a:pt x="493" y="889"/>
                    <a:pt x="481" y="1039"/>
                    <a:pt x="493" y="1181"/>
                  </a:cubicBezTo>
                  <a:cubicBezTo>
                    <a:pt x="496" y="1254"/>
                    <a:pt x="569" y="1293"/>
                    <a:pt x="635" y="1293"/>
                  </a:cubicBezTo>
                  <a:cubicBezTo>
                    <a:pt x="638" y="1293"/>
                    <a:pt x="640" y="1293"/>
                    <a:pt x="643" y="1293"/>
                  </a:cubicBezTo>
                  <a:cubicBezTo>
                    <a:pt x="713" y="1293"/>
                    <a:pt x="770" y="1248"/>
                    <a:pt x="785" y="1178"/>
                  </a:cubicBezTo>
                  <a:cubicBezTo>
                    <a:pt x="823" y="1024"/>
                    <a:pt x="762" y="885"/>
                    <a:pt x="700" y="751"/>
                  </a:cubicBezTo>
                  <a:lnTo>
                    <a:pt x="685" y="555"/>
                  </a:lnTo>
                  <a:cubicBezTo>
                    <a:pt x="685" y="490"/>
                    <a:pt x="662" y="451"/>
                    <a:pt x="589" y="451"/>
                  </a:cubicBezTo>
                  <a:lnTo>
                    <a:pt x="581" y="447"/>
                  </a:lnTo>
                  <a:cubicBezTo>
                    <a:pt x="477" y="236"/>
                    <a:pt x="343" y="67"/>
                    <a:pt x="93" y="25"/>
                  </a:cubicBezTo>
                  <a:cubicBezTo>
                    <a:pt x="76" y="9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43"/>
            <p:cNvSpPr/>
            <p:nvPr/>
          </p:nvSpPr>
          <p:spPr>
            <a:xfrm>
              <a:off x="7165607" y="2150876"/>
              <a:ext cx="19108" cy="20349"/>
            </a:xfrm>
            <a:custGeom>
              <a:avLst/>
              <a:gdLst/>
              <a:ahLst/>
              <a:cxnLst/>
              <a:rect l="l" t="t" r="r" b="b"/>
              <a:pathLst>
                <a:path w="616" h="656" extrusionOk="0">
                  <a:moveTo>
                    <a:pt x="247" y="0"/>
                  </a:moveTo>
                  <a:cubicBezTo>
                    <a:pt x="169" y="0"/>
                    <a:pt x="93" y="45"/>
                    <a:pt x="54" y="109"/>
                  </a:cubicBezTo>
                  <a:cubicBezTo>
                    <a:pt x="8" y="186"/>
                    <a:pt x="0" y="263"/>
                    <a:pt x="73" y="336"/>
                  </a:cubicBezTo>
                  <a:cubicBezTo>
                    <a:pt x="146" y="409"/>
                    <a:pt x="219" y="470"/>
                    <a:pt x="296" y="539"/>
                  </a:cubicBezTo>
                  <a:cubicBezTo>
                    <a:pt x="309" y="590"/>
                    <a:pt x="319" y="655"/>
                    <a:pt x="367" y="655"/>
                  </a:cubicBezTo>
                  <a:cubicBezTo>
                    <a:pt x="376" y="655"/>
                    <a:pt x="387" y="653"/>
                    <a:pt x="400" y="647"/>
                  </a:cubicBezTo>
                  <a:cubicBezTo>
                    <a:pt x="492" y="608"/>
                    <a:pt x="615" y="555"/>
                    <a:pt x="527" y="409"/>
                  </a:cubicBezTo>
                  <a:cubicBezTo>
                    <a:pt x="485" y="328"/>
                    <a:pt x="342" y="309"/>
                    <a:pt x="377" y="170"/>
                  </a:cubicBezTo>
                  <a:cubicBezTo>
                    <a:pt x="400" y="82"/>
                    <a:pt x="381" y="5"/>
                    <a:pt x="265" y="1"/>
                  </a:cubicBezTo>
                  <a:cubicBezTo>
                    <a:pt x="259" y="1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43"/>
            <p:cNvSpPr/>
            <p:nvPr/>
          </p:nvSpPr>
          <p:spPr>
            <a:xfrm>
              <a:off x="7387183" y="2275390"/>
              <a:ext cx="13028" cy="12780"/>
            </a:xfrm>
            <a:custGeom>
              <a:avLst/>
              <a:gdLst/>
              <a:ahLst/>
              <a:cxnLst/>
              <a:rect l="l" t="t" r="r" b="b"/>
              <a:pathLst>
                <a:path w="420" h="412" extrusionOk="0">
                  <a:moveTo>
                    <a:pt x="383" y="0"/>
                  </a:moveTo>
                  <a:cubicBezTo>
                    <a:pt x="296" y="0"/>
                    <a:pt x="261" y="50"/>
                    <a:pt x="220" y="87"/>
                  </a:cubicBezTo>
                  <a:cubicBezTo>
                    <a:pt x="147" y="156"/>
                    <a:pt x="35" y="176"/>
                    <a:pt x="1" y="279"/>
                  </a:cubicBezTo>
                  <a:cubicBezTo>
                    <a:pt x="126" y="363"/>
                    <a:pt x="205" y="412"/>
                    <a:pt x="260" y="412"/>
                  </a:cubicBezTo>
                  <a:cubicBezTo>
                    <a:pt x="344" y="412"/>
                    <a:pt x="371" y="294"/>
                    <a:pt x="420" y="3"/>
                  </a:cubicBezTo>
                  <a:cubicBezTo>
                    <a:pt x="407" y="1"/>
                    <a:pt x="395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43"/>
            <p:cNvSpPr/>
            <p:nvPr/>
          </p:nvSpPr>
          <p:spPr>
            <a:xfrm>
              <a:off x="7203638" y="2234754"/>
              <a:ext cx="31858" cy="42932"/>
            </a:xfrm>
            <a:custGeom>
              <a:avLst/>
              <a:gdLst/>
              <a:ahLst/>
              <a:cxnLst/>
              <a:rect l="l" t="t" r="r" b="b"/>
              <a:pathLst>
                <a:path w="1027" h="1384" extrusionOk="0">
                  <a:moveTo>
                    <a:pt x="399" y="1"/>
                  </a:moveTo>
                  <a:cubicBezTo>
                    <a:pt x="318" y="1"/>
                    <a:pt x="207" y="88"/>
                    <a:pt x="0" y="268"/>
                  </a:cubicBezTo>
                  <a:cubicBezTo>
                    <a:pt x="27" y="279"/>
                    <a:pt x="55" y="283"/>
                    <a:pt x="83" y="283"/>
                  </a:cubicBezTo>
                  <a:cubicBezTo>
                    <a:pt x="168" y="283"/>
                    <a:pt x="257" y="245"/>
                    <a:pt x="336" y="245"/>
                  </a:cubicBezTo>
                  <a:cubicBezTo>
                    <a:pt x="398" y="245"/>
                    <a:pt x="453" y="268"/>
                    <a:pt x="496" y="352"/>
                  </a:cubicBezTo>
                  <a:cubicBezTo>
                    <a:pt x="504" y="410"/>
                    <a:pt x="550" y="452"/>
                    <a:pt x="600" y="467"/>
                  </a:cubicBezTo>
                  <a:cubicBezTo>
                    <a:pt x="650" y="548"/>
                    <a:pt x="715" y="625"/>
                    <a:pt x="665" y="729"/>
                  </a:cubicBezTo>
                  <a:cubicBezTo>
                    <a:pt x="553" y="952"/>
                    <a:pt x="596" y="1167"/>
                    <a:pt x="696" y="1382"/>
                  </a:cubicBezTo>
                  <a:cubicBezTo>
                    <a:pt x="700" y="1383"/>
                    <a:pt x="704" y="1384"/>
                    <a:pt x="707" y="1384"/>
                  </a:cubicBezTo>
                  <a:cubicBezTo>
                    <a:pt x="729" y="1384"/>
                    <a:pt x="746" y="1366"/>
                    <a:pt x="749" y="1340"/>
                  </a:cubicBezTo>
                  <a:lnTo>
                    <a:pt x="749" y="1332"/>
                  </a:lnTo>
                  <a:lnTo>
                    <a:pt x="815" y="1355"/>
                  </a:lnTo>
                  <a:cubicBezTo>
                    <a:pt x="819" y="1324"/>
                    <a:pt x="822" y="1294"/>
                    <a:pt x="826" y="1263"/>
                  </a:cubicBezTo>
                  <a:cubicBezTo>
                    <a:pt x="988" y="1148"/>
                    <a:pt x="788" y="998"/>
                    <a:pt x="842" y="905"/>
                  </a:cubicBezTo>
                  <a:cubicBezTo>
                    <a:pt x="1026" y="579"/>
                    <a:pt x="838" y="402"/>
                    <a:pt x="607" y="233"/>
                  </a:cubicBezTo>
                  <a:lnTo>
                    <a:pt x="565" y="279"/>
                  </a:lnTo>
                  <a:cubicBezTo>
                    <a:pt x="565" y="268"/>
                    <a:pt x="557" y="260"/>
                    <a:pt x="557" y="252"/>
                  </a:cubicBezTo>
                  <a:cubicBezTo>
                    <a:pt x="573" y="241"/>
                    <a:pt x="588" y="233"/>
                    <a:pt x="607" y="233"/>
                  </a:cubicBezTo>
                  <a:cubicBezTo>
                    <a:pt x="527" y="80"/>
                    <a:pt x="476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43"/>
            <p:cNvSpPr/>
            <p:nvPr/>
          </p:nvSpPr>
          <p:spPr>
            <a:xfrm>
              <a:off x="7222591" y="224185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43"/>
            <p:cNvSpPr/>
            <p:nvPr/>
          </p:nvSpPr>
          <p:spPr>
            <a:xfrm>
              <a:off x="7167500" y="2130868"/>
              <a:ext cx="19232" cy="8499"/>
            </a:xfrm>
            <a:custGeom>
              <a:avLst/>
              <a:gdLst/>
              <a:ahLst/>
              <a:cxnLst/>
              <a:rect l="l" t="t" r="r" b="b"/>
              <a:pathLst>
                <a:path w="620" h="274" extrusionOk="0">
                  <a:moveTo>
                    <a:pt x="527" y="1"/>
                  </a:moveTo>
                  <a:cubicBezTo>
                    <a:pt x="512" y="1"/>
                    <a:pt x="493" y="1"/>
                    <a:pt x="481" y="5"/>
                  </a:cubicBezTo>
                  <a:cubicBezTo>
                    <a:pt x="423" y="37"/>
                    <a:pt x="359" y="40"/>
                    <a:pt x="294" y="40"/>
                  </a:cubicBezTo>
                  <a:cubicBezTo>
                    <a:pt x="281" y="40"/>
                    <a:pt x="269" y="40"/>
                    <a:pt x="257" y="40"/>
                  </a:cubicBezTo>
                  <a:cubicBezTo>
                    <a:pt x="167" y="40"/>
                    <a:pt x="77" y="45"/>
                    <a:pt x="1" y="127"/>
                  </a:cubicBezTo>
                  <a:cubicBezTo>
                    <a:pt x="91" y="235"/>
                    <a:pt x="194" y="274"/>
                    <a:pt x="303" y="274"/>
                  </a:cubicBezTo>
                  <a:cubicBezTo>
                    <a:pt x="379" y="274"/>
                    <a:pt x="459" y="254"/>
                    <a:pt x="539" y="227"/>
                  </a:cubicBezTo>
                  <a:cubicBezTo>
                    <a:pt x="577" y="204"/>
                    <a:pt x="604" y="158"/>
                    <a:pt x="608" y="112"/>
                  </a:cubicBezTo>
                  <a:cubicBezTo>
                    <a:pt x="619" y="58"/>
                    <a:pt x="581" y="12"/>
                    <a:pt x="5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43"/>
            <p:cNvSpPr/>
            <p:nvPr/>
          </p:nvSpPr>
          <p:spPr>
            <a:xfrm>
              <a:off x="7366586" y="2190395"/>
              <a:ext cx="19201" cy="18550"/>
            </a:xfrm>
            <a:custGeom>
              <a:avLst/>
              <a:gdLst/>
              <a:ahLst/>
              <a:cxnLst/>
              <a:rect l="l" t="t" r="r" b="b"/>
              <a:pathLst>
                <a:path w="619" h="598" extrusionOk="0">
                  <a:moveTo>
                    <a:pt x="109" y="1"/>
                  </a:moveTo>
                  <a:cubicBezTo>
                    <a:pt x="70" y="1"/>
                    <a:pt x="33" y="14"/>
                    <a:pt x="0" y="49"/>
                  </a:cubicBezTo>
                  <a:lnTo>
                    <a:pt x="396" y="560"/>
                  </a:lnTo>
                  <a:cubicBezTo>
                    <a:pt x="434" y="583"/>
                    <a:pt x="472" y="598"/>
                    <a:pt x="509" y="598"/>
                  </a:cubicBezTo>
                  <a:cubicBezTo>
                    <a:pt x="546" y="598"/>
                    <a:pt x="582" y="583"/>
                    <a:pt x="619" y="549"/>
                  </a:cubicBezTo>
                  <a:cubicBezTo>
                    <a:pt x="461" y="391"/>
                    <a:pt x="407" y="153"/>
                    <a:pt x="211" y="22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43"/>
            <p:cNvSpPr/>
            <p:nvPr/>
          </p:nvSpPr>
          <p:spPr>
            <a:xfrm>
              <a:off x="7307803" y="2148674"/>
              <a:ext cx="25529" cy="38031"/>
            </a:xfrm>
            <a:custGeom>
              <a:avLst/>
              <a:gdLst/>
              <a:ahLst/>
              <a:cxnLst/>
              <a:rect l="l" t="t" r="r" b="b"/>
              <a:pathLst>
                <a:path w="823" h="1226" extrusionOk="0">
                  <a:moveTo>
                    <a:pt x="106" y="1"/>
                  </a:moveTo>
                  <a:cubicBezTo>
                    <a:pt x="75" y="1"/>
                    <a:pt x="33" y="20"/>
                    <a:pt x="1" y="26"/>
                  </a:cubicBezTo>
                  <a:cubicBezTo>
                    <a:pt x="12" y="72"/>
                    <a:pt x="4" y="122"/>
                    <a:pt x="31" y="157"/>
                  </a:cubicBezTo>
                  <a:cubicBezTo>
                    <a:pt x="74" y="207"/>
                    <a:pt x="120" y="245"/>
                    <a:pt x="174" y="284"/>
                  </a:cubicBezTo>
                  <a:cubicBezTo>
                    <a:pt x="177" y="314"/>
                    <a:pt x="189" y="349"/>
                    <a:pt x="197" y="384"/>
                  </a:cubicBezTo>
                  <a:cubicBezTo>
                    <a:pt x="185" y="430"/>
                    <a:pt x="208" y="483"/>
                    <a:pt x="254" y="503"/>
                  </a:cubicBezTo>
                  <a:cubicBezTo>
                    <a:pt x="300" y="595"/>
                    <a:pt x="343" y="691"/>
                    <a:pt x="385" y="783"/>
                  </a:cubicBezTo>
                  <a:cubicBezTo>
                    <a:pt x="443" y="945"/>
                    <a:pt x="485" y="1117"/>
                    <a:pt x="685" y="1225"/>
                  </a:cubicBezTo>
                  <a:cubicBezTo>
                    <a:pt x="773" y="998"/>
                    <a:pt x="823" y="810"/>
                    <a:pt x="592" y="672"/>
                  </a:cubicBezTo>
                  <a:lnTo>
                    <a:pt x="381" y="284"/>
                  </a:lnTo>
                  <a:cubicBezTo>
                    <a:pt x="350" y="141"/>
                    <a:pt x="235" y="76"/>
                    <a:pt x="131" y="7"/>
                  </a:cubicBezTo>
                  <a:cubicBezTo>
                    <a:pt x="124" y="2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43"/>
            <p:cNvSpPr/>
            <p:nvPr/>
          </p:nvSpPr>
          <p:spPr>
            <a:xfrm>
              <a:off x="7613443" y="2429932"/>
              <a:ext cx="69981" cy="25778"/>
            </a:xfrm>
            <a:custGeom>
              <a:avLst/>
              <a:gdLst/>
              <a:ahLst/>
              <a:cxnLst/>
              <a:rect l="l" t="t" r="r" b="b"/>
              <a:pathLst>
                <a:path w="2256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4"/>
                  </a:cubicBezTo>
                  <a:cubicBezTo>
                    <a:pt x="1314" y="116"/>
                    <a:pt x="1030" y="1"/>
                    <a:pt x="838" y="216"/>
                  </a:cubicBezTo>
                  <a:cubicBezTo>
                    <a:pt x="826" y="235"/>
                    <a:pt x="815" y="258"/>
                    <a:pt x="811" y="285"/>
                  </a:cubicBezTo>
                  <a:cubicBezTo>
                    <a:pt x="786" y="281"/>
                    <a:pt x="763" y="279"/>
                    <a:pt x="741" y="279"/>
                  </a:cubicBezTo>
                  <a:cubicBezTo>
                    <a:pt x="566" y="279"/>
                    <a:pt x="448" y="402"/>
                    <a:pt x="319" y="508"/>
                  </a:cubicBezTo>
                  <a:lnTo>
                    <a:pt x="215" y="516"/>
                  </a:lnTo>
                  <a:cubicBezTo>
                    <a:pt x="165" y="516"/>
                    <a:pt x="119" y="546"/>
                    <a:pt x="108" y="596"/>
                  </a:cubicBezTo>
                  <a:cubicBezTo>
                    <a:pt x="92" y="639"/>
                    <a:pt x="62" y="681"/>
                    <a:pt x="27" y="716"/>
                  </a:cubicBezTo>
                  <a:lnTo>
                    <a:pt x="27" y="719"/>
                  </a:lnTo>
                  <a:cubicBezTo>
                    <a:pt x="19" y="719"/>
                    <a:pt x="8" y="731"/>
                    <a:pt x="4" y="750"/>
                  </a:cubicBezTo>
                  <a:cubicBezTo>
                    <a:pt x="0" y="769"/>
                    <a:pt x="8" y="789"/>
                    <a:pt x="39" y="800"/>
                  </a:cubicBezTo>
                  <a:lnTo>
                    <a:pt x="235" y="831"/>
                  </a:lnTo>
                  <a:lnTo>
                    <a:pt x="334" y="719"/>
                  </a:lnTo>
                  <a:lnTo>
                    <a:pt x="842" y="431"/>
                  </a:lnTo>
                  <a:lnTo>
                    <a:pt x="1022" y="385"/>
                  </a:lnTo>
                  <a:cubicBezTo>
                    <a:pt x="1226" y="301"/>
                    <a:pt x="1468" y="370"/>
                    <a:pt x="1641" y="193"/>
                  </a:cubicBezTo>
                  <a:lnTo>
                    <a:pt x="2133" y="331"/>
                  </a:lnTo>
                  <a:cubicBezTo>
                    <a:pt x="2148" y="389"/>
                    <a:pt x="2121" y="470"/>
                    <a:pt x="2217" y="470"/>
                  </a:cubicBezTo>
                  <a:cubicBezTo>
                    <a:pt x="2233" y="470"/>
                    <a:pt x="2256" y="393"/>
                    <a:pt x="2256" y="354"/>
                  </a:cubicBezTo>
                  <a:cubicBezTo>
                    <a:pt x="2248" y="304"/>
                    <a:pt x="2237" y="254"/>
                    <a:pt x="2217" y="212"/>
                  </a:cubicBezTo>
                  <a:cubicBezTo>
                    <a:pt x="2067" y="43"/>
                    <a:pt x="1876" y="22"/>
                    <a:pt x="1678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43"/>
            <p:cNvSpPr/>
            <p:nvPr/>
          </p:nvSpPr>
          <p:spPr>
            <a:xfrm>
              <a:off x="7227958" y="2156087"/>
              <a:ext cx="31113" cy="30462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354" y="1"/>
                  </a:moveTo>
                  <a:cubicBezTo>
                    <a:pt x="201" y="1"/>
                    <a:pt x="26" y="63"/>
                    <a:pt x="4" y="145"/>
                  </a:cubicBezTo>
                  <a:cubicBezTo>
                    <a:pt x="0" y="171"/>
                    <a:pt x="62" y="218"/>
                    <a:pt x="96" y="256"/>
                  </a:cubicBezTo>
                  <a:cubicBezTo>
                    <a:pt x="123" y="325"/>
                    <a:pt x="177" y="383"/>
                    <a:pt x="169" y="486"/>
                  </a:cubicBezTo>
                  <a:cubicBezTo>
                    <a:pt x="130" y="850"/>
                    <a:pt x="152" y="955"/>
                    <a:pt x="384" y="955"/>
                  </a:cubicBezTo>
                  <a:cubicBezTo>
                    <a:pt x="451" y="955"/>
                    <a:pt x="536" y="946"/>
                    <a:pt x="642" y="932"/>
                  </a:cubicBezTo>
                  <a:cubicBezTo>
                    <a:pt x="700" y="960"/>
                    <a:pt x="757" y="981"/>
                    <a:pt x="808" y="981"/>
                  </a:cubicBezTo>
                  <a:cubicBezTo>
                    <a:pt x="872" y="981"/>
                    <a:pt x="929" y="949"/>
                    <a:pt x="976" y="855"/>
                  </a:cubicBezTo>
                  <a:cubicBezTo>
                    <a:pt x="1003" y="813"/>
                    <a:pt x="999" y="759"/>
                    <a:pt x="968" y="717"/>
                  </a:cubicBezTo>
                  <a:cubicBezTo>
                    <a:pt x="929" y="664"/>
                    <a:pt x="889" y="646"/>
                    <a:pt x="849" y="646"/>
                  </a:cubicBezTo>
                  <a:cubicBezTo>
                    <a:pt x="787" y="646"/>
                    <a:pt x="725" y="689"/>
                    <a:pt x="665" y="717"/>
                  </a:cubicBezTo>
                  <a:cubicBezTo>
                    <a:pt x="649" y="721"/>
                    <a:pt x="638" y="736"/>
                    <a:pt x="623" y="748"/>
                  </a:cubicBezTo>
                  <a:cubicBezTo>
                    <a:pt x="388" y="659"/>
                    <a:pt x="427" y="513"/>
                    <a:pt x="538" y="352"/>
                  </a:cubicBezTo>
                  <a:cubicBezTo>
                    <a:pt x="634" y="237"/>
                    <a:pt x="692" y="110"/>
                    <a:pt x="507" y="29"/>
                  </a:cubicBezTo>
                  <a:cubicBezTo>
                    <a:pt x="465" y="9"/>
                    <a:pt x="411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43"/>
            <p:cNvSpPr/>
            <p:nvPr/>
          </p:nvSpPr>
          <p:spPr>
            <a:xfrm>
              <a:off x="7153572" y="2191791"/>
              <a:ext cx="94797" cy="159629"/>
            </a:xfrm>
            <a:custGeom>
              <a:avLst/>
              <a:gdLst/>
              <a:ahLst/>
              <a:cxnLst/>
              <a:rect l="l" t="t" r="r" b="b"/>
              <a:pathLst>
                <a:path w="3056" h="5146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1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8" y="254"/>
                    <a:pt x="50" y="496"/>
                    <a:pt x="189" y="711"/>
                  </a:cubicBezTo>
                  <a:cubicBezTo>
                    <a:pt x="300" y="980"/>
                    <a:pt x="269" y="1291"/>
                    <a:pt x="481" y="1522"/>
                  </a:cubicBezTo>
                  <a:lnTo>
                    <a:pt x="788" y="2248"/>
                  </a:lnTo>
                  <a:cubicBezTo>
                    <a:pt x="823" y="2567"/>
                    <a:pt x="1015" y="2821"/>
                    <a:pt x="1134" y="3105"/>
                  </a:cubicBezTo>
                  <a:lnTo>
                    <a:pt x="1299" y="3170"/>
                  </a:lnTo>
                  <a:cubicBezTo>
                    <a:pt x="1299" y="3359"/>
                    <a:pt x="1307" y="3547"/>
                    <a:pt x="1510" y="3647"/>
                  </a:cubicBezTo>
                  <a:cubicBezTo>
                    <a:pt x="1514" y="3778"/>
                    <a:pt x="1580" y="3893"/>
                    <a:pt x="1695" y="3958"/>
                  </a:cubicBezTo>
                  <a:cubicBezTo>
                    <a:pt x="1726" y="4085"/>
                    <a:pt x="1810" y="4185"/>
                    <a:pt x="1925" y="4239"/>
                  </a:cubicBezTo>
                  <a:cubicBezTo>
                    <a:pt x="1952" y="4335"/>
                    <a:pt x="2018" y="4415"/>
                    <a:pt x="2110" y="4454"/>
                  </a:cubicBezTo>
                  <a:cubicBezTo>
                    <a:pt x="2129" y="4473"/>
                    <a:pt x="2137" y="4500"/>
                    <a:pt x="2144" y="4531"/>
                  </a:cubicBezTo>
                  <a:cubicBezTo>
                    <a:pt x="2167" y="4535"/>
                    <a:pt x="2191" y="4546"/>
                    <a:pt x="2214" y="4554"/>
                  </a:cubicBezTo>
                  <a:cubicBezTo>
                    <a:pt x="2283" y="4669"/>
                    <a:pt x="2387" y="4750"/>
                    <a:pt x="2513" y="4784"/>
                  </a:cubicBezTo>
                  <a:cubicBezTo>
                    <a:pt x="2590" y="4896"/>
                    <a:pt x="2694" y="4988"/>
                    <a:pt x="2809" y="5053"/>
                  </a:cubicBezTo>
                  <a:cubicBezTo>
                    <a:pt x="2855" y="5076"/>
                    <a:pt x="2886" y="5111"/>
                    <a:pt x="2932" y="5134"/>
                  </a:cubicBezTo>
                  <a:lnTo>
                    <a:pt x="2974" y="5146"/>
                  </a:lnTo>
                  <a:lnTo>
                    <a:pt x="3017" y="5134"/>
                  </a:lnTo>
                  <a:cubicBezTo>
                    <a:pt x="3028" y="5134"/>
                    <a:pt x="3036" y="5126"/>
                    <a:pt x="3047" y="5107"/>
                  </a:cubicBezTo>
                  <a:cubicBezTo>
                    <a:pt x="3055" y="5088"/>
                    <a:pt x="3051" y="5069"/>
                    <a:pt x="3032" y="5046"/>
                  </a:cubicBezTo>
                  <a:cubicBezTo>
                    <a:pt x="2855" y="4915"/>
                    <a:pt x="2775" y="4677"/>
                    <a:pt x="2536" y="4611"/>
                  </a:cubicBezTo>
                  <a:cubicBezTo>
                    <a:pt x="2513" y="4504"/>
                    <a:pt x="2429" y="4458"/>
                    <a:pt x="2333" y="4431"/>
                  </a:cubicBezTo>
                  <a:cubicBezTo>
                    <a:pt x="2298" y="4396"/>
                    <a:pt x="2267" y="4358"/>
                    <a:pt x="2237" y="4323"/>
                  </a:cubicBezTo>
                  <a:cubicBezTo>
                    <a:pt x="2221" y="4200"/>
                    <a:pt x="2148" y="4093"/>
                    <a:pt x="2033" y="4039"/>
                  </a:cubicBezTo>
                  <a:cubicBezTo>
                    <a:pt x="1952" y="3820"/>
                    <a:pt x="1729" y="3720"/>
                    <a:pt x="1595" y="3539"/>
                  </a:cubicBezTo>
                  <a:cubicBezTo>
                    <a:pt x="1518" y="3270"/>
                    <a:pt x="1476" y="2982"/>
                    <a:pt x="1211" y="2809"/>
                  </a:cubicBezTo>
                  <a:cubicBezTo>
                    <a:pt x="1207" y="2786"/>
                    <a:pt x="1203" y="2759"/>
                    <a:pt x="1203" y="2729"/>
                  </a:cubicBezTo>
                  <a:cubicBezTo>
                    <a:pt x="1111" y="2644"/>
                    <a:pt x="1191" y="2509"/>
                    <a:pt x="1107" y="2421"/>
                  </a:cubicBezTo>
                  <a:cubicBezTo>
                    <a:pt x="1076" y="2298"/>
                    <a:pt x="1030" y="2183"/>
                    <a:pt x="915" y="2106"/>
                  </a:cubicBezTo>
                  <a:cubicBezTo>
                    <a:pt x="876" y="1975"/>
                    <a:pt x="838" y="1841"/>
                    <a:pt x="799" y="1710"/>
                  </a:cubicBezTo>
                  <a:cubicBezTo>
                    <a:pt x="738" y="1649"/>
                    <a:pt x="719" y="1553"/>
                    <a:pt x="646" y="1499"/>
                  </a:cubicBezTo>
                  <a:cubicBezTo>
                    <a:pt x="634" y="1495"/>
                    <a:pt x="630" y="1495"/>
                    <a:pt x="623" y="1495"/>
                  </a:cubicBezTo>
                  <a:lnTo>
                    <a:pt x="673" y="1426"/>
                  </a:lnTo>
                  <a:lnTo>
                    <a:pt x="615" y="1361"/>
                  </a:lnTo>
                  <a:cubicBezTo>
                    <a:pt x="623" y="1345"/>
                    <a:pt x="627" y="1326"/>
                    <a:pt x="630" y="1311"/>
                  </a:cubicBezTo>
                  <a:cubicBezTo>
                    <a:pt x="634" y="1272"/>
                    <a:pt x="623" y="1241"/>
                    <a:pt x="592" y="1215"/>
                  </a:cubicBezTo>
                  <a:cubicBezTo>
                    <a:pt x="496" y="1057"/>
                    <a:pt x="431" y="888"/>
                    <a:pt x="396" y="707"/>
                  </a:cubicBezTo>
                  <a:lnTo>
                    <a:pt x="384" y="607"/>
                  </a:lnTo>
                  <a:cubicBezTo>
                    <a:pt x="365" y="561"/>
                    <a:pt x="342" y="523"/>
                    <a:pt x="323" y="481"/>
                  </a:cubicBezTo>
                  <a:cubicBezTo>
                    <a:pt x="323" y="477"/>
                    <a:pt x="319" y="477"/>
                    <a:pt x="319" y="473"/>
                  </a:cubicBezTo>
                  <a:cubicBezTo>
                    <a:pt x="281" y="346"/>
                    <a:pt x="238" y="227"/>
                    <a:pt x="200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43"/>
            <p:cNvSpPr/>
            <p:nvPr/>
          </p:nvSpPr>
          <p:spPr>
            <a:xfrm>
              <a:off x="7163467" y="2206557"/>
              <a:ext cx="124" cy="403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4" y="5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43"/>
            <p:cNvSpPr/>
            <p:nvPr/>
          </p:nvSpPr>
          <p:spPr>
            <a:xfrm>
              <a:off x="7457164" y="2254359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0" y="1"/>
                  </a:moveTo>
                  <a:lnTo>
                    <a:pt x="0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43"/>
            <p:cNvSpPr/>
            <p:nvPr/>
          </p:nvSpPr>
          <p:spPr>
            <a:xfrm>
              <a:off x="7457413" y="225423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43"/>
            <p:cNvSpPr/>
            <p:nvPr/>
          </p:nvSpPr>
          <p:spPr>
            <a:xfrm>
              <a:off x="7405795" y="2272754"/>
              <a:ext cx="25995" cy="39768"/>
            </a:xfrm>
            <a:custGeom>
              <a:avLst/>
              <a:gdLst/>
              <a:ahLst/>
              <a:cxnLst/>
              <a:rect l="l" t="t" r="r" b="b"/>
              <a:pathLst>
                <a:path w="838" h="1282" extrusionOk="0">
                  <a:moveTo>
                    <a:pt x="413" y="1"/>
                  </a:moveTo>
                  <a:cubicBezTo>
                    <a:pt x="273" y="1"/>
                    <a:pt x="140" y="69"/>
                    <a:pt x="0" y="161"/>
                  </a:cubicBezTo>
                  <a:cubicBezTo>
                    <a:pt x="73" y="218"/>
                    <a:pt x="142" y="234"/>
                    <a:pt x="209" y="234"/>
                  </a:cubicBezTo>
                  <a:cubicBezTo>
                    <a:pt x="290" y="234"/>
                    <a:pt x="368" y="211"/>
                    <a:pt x="444" y="211"/>
                  </a:cubicBezTo>
                  <a:cubicBezTo>
                    <a:pt x="447" y="211"/>
                    <a:pt x="450" y="211"/>
                    <a:pt x="454" y="211"/>
                  </a:cubicBezTo>
                  <a:cubicBezTo>
                    <a:pt x="477" y="230"/>
                    <a:pt x="504" y="241"/>
                    <a:pt x="531" y="241"/>
                  </a:cubicBezTo>
                  <a:cubicBezTo>
                    <a:pt x="531" y="268"/>
                    <a:pt x="542" y="299"/>
                    <a:pt x="561" y="322"/>
                  </a:cubicBezTo>
                  <a:cubicBezTo>
                    <a:pt x="554" y="557"/>
                    <a:pt x="569" y="799"/>
                    <a:pt x="434" y="1010"/>
                  </a:cubicBezTo>
                  <a:cubicBezTo>
                    <a:pt x="392" y="1079"/>
                    <a:pt x="235" y="1110"/>
                    <a:pt x="300" y="1214"/>
                  </a:cubicBezTo>
                  <a:cubicBezTo>
                    <a:pt x="332" y="1263"/>
                    <a:pt x="370" y="1281"/>
                    <a:pt x="410" y="1281"/>
                  </a:cubicBezTo>
                  <a:cubicBezTo>
                    <a:pt x="468" y="1281"/>
                    <a:pt x="532" y="1243"/>
                    <a:pt x="588" y="1202"/>
                  </a:cubicBezTo>
                  <a:cubicBezTo>
                    <a:pt x="611" y="1179"/>
                    <a:pt x="619" y="1148"/>
                    <a:pt x="630" y="1118"/>
                  </a:cubicBezTo>
                  <a:cubicBezTo>
                    <a:pt x="796" y="945"/>
                    <a:pt x="800" y="737"/>
                    <a:pt x="769" y="522"/>
                  </a:cubicBezTo>
                  <a:cubicBezTo>
                    <a:pt x="838" y="353"/>
                    <a:pt x="742" y="226"/>
                    <a:pt x="673" y="84"/>
                  </a:cubicBezTo>
                  <a:cubicBezTo>
                    <a:pt x="582" y="25"/>
                    <a:pt x="497" y="1"/>
                    <a:pt x="4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43"/>
            <p:cNvSpPr/>
            <p:nvPr/>
          </p:nvSpPr>
          <p:spPr>
            <a:xfrm>
              <a:off x="7268346" y="1941708"/>
              <a:ext cx="51183" cy="188757"/>
            </a:xfrm>
            <a:custGeom>
              <a:avLst/>
              <a:gdLst/>
              <a:ahLst/>
              <a:cxnLst/>
              <a:rect l="l" t="t" r="r" b="b"/>
              <a:pathLst>
                <a:path w="1650" h="6085" extrusionOk="0">
                  <a:moveTo>
                    <a:pt x="74" y="0"/>
                  </a:moveTo>
                  <a:cubicBezTo>
                    <a:pt x="20" y="404"/>
                    <a:pt x="1" y="696"/>
                    <a:pt x="54" y="988"/>
                  </a:cubicBezTo>
                  <a:cubicBezTo>
                    <a:pt x="78" y="1153"/>
                    <a:pt x="120" y="1315"/>
                    <a:pt x="131" y="1484"/>
                  </a:cubicBezTo>
                  <a:cubicBezTo>
                    <a:pt x="158" y="1991"/>
                    <a:pt x="323" y="2460"/>
                    <a:pt x="527" y="2913"/>
                  </a:cubicBezTo>
                  <a:lnTo>
                    <a:pt x="662" y="3712"/>
                  </a:lnTo>
                  <a:cubicBezTo>
                    <a:pt x="654" y="3743"/>
                    <a:pt x="654" y="3774"/>
                    <a:pt x="654" y="3808"/>
                  </a:cubicBezTo>
                  <a:cubicBezTo>
                    <a:pt x="696" y="3874"/>
                    <a:pt x="689" y="3955"/>
                    <a:pt x="719" y="4024"/>
                  </a:cubicBezTo>
                  <a:cubicBezTo>
                    <a:pt x="927" y="4700"/>
                    <a:pt x="1173" y="5365"/>
                    <a:pt x="1461" y="6006"/>
                  </a:cubicBezTo>
                  <a:cubicBezTo>
                    <a:pt x="1480" y="6053"/>
                    <a:pt x="1524" y="6085"/>
                    <a:pt x="1570" y="6085"/>
                  </a:cubicBezTo>
                  <a:cubicBezTo>
                    <a:pt x="1581" y="6085"/>
                    <a:pt x="1592" y="6083"/>
                    <a:pt x="1603" y="6079"/>
                  </a:cubicBezTo>
                  <a:lnTo>
                    <a:pt x="1649" y="6037"/>
                  </a:lnTo>
                  <a:cubicBezTo>
                    <a:pt x="1630" y="5941"/>
                    <a:pt x="1638" y="5826"/>
                    <a:pt x="1595" y="5741"/>
                  </a:cubicBezTo>
                  <a:cubicBezTo>
                    <a:pt x="1276" y="5211"/>
                    <a:pt x="1084" y="4627"/>
                    <a:pt x="927" y="4031"/>
                  </a:cubicBezTo>
                  <a:cubicBezTo>
                    <a:pt x="892" y="3962"/>
                    <a:pt x="904" y="3878"/>
                    <a:pt x="854" y="3812"/>
                  </a:cubicBezTo>
                  <a:lnTo>
                    <a:pt x="835" y="3624"/>
                  </a:lnTo>
                  <a:cubicBezTo>
                    <a:pt x="831" y="3593"/>
                    <a:pt x="803" y="3577"/>
                    <a:pt x="775" y="3577"/>
                  </a:cubicBezTo>
                  <a:cubicBezTo>
                    <a:pt x="772" y="3577"/>
                    <a:pt x="768" y="3578"/>
                    <a:pt x="765" y="3578"/>
                  </a:cubicBezTo>
                  <a:cubicBezTo>
                    <a:pt x="792" y="3524"/>
                    <a:pt x="792" y="3463"/>
                    <a:pt x="758" y="3409"/>
                  </a:cubicBezTo>
                  <a:cubicBezTo>
                    <a:pt x="754" y="3340"/>
                    <a:pt x="750" y="3278"/>
                    <a:pt x="750" y="3213"/>
                  </a:cubicBezTo>
                  <a:cubicBezTo>
                    <a:pt x="831" y="3067"/>
                    <a:pt x="788" y="2971"/>
                    <a:pt x="650" y="2921"/>
                  </a:cubicBezTo>
                  <a:lnTo>
                    <a:pt x="654" y="2921"/>
                  </a:lnTo>
                  <a:cubicBezTo>
                    <a:pt x="681" y="2848"/>
                    <a:pt x="689" y="2767"/>
                    <a:pt x="673" y="2690"/>
                  </a:cubicBezTo>
                  <a:lnTo>
                    <a:pt x="673" y="2690"/>
                  </a:lnTo>
                  <a:cubicBezTo>
                    <a:pt x="681" y="2702"/>
                    <a:pt x="692" y="2713"/>
                    <a:pt x="700" y="2729"/>
                  </a:cubicBezTo>
                  <a:cubicBezTo>
                    <a:pt x="712" y="2733"/>
                    <a:pt x="719" y="2736"/>
                    <a:pt x="731" y="2736"/>
                  </a:cubicBezTo>
                  <a:cubicBezTo>
                    <a:pt x="692" y="2809"/>
                    <a:pt x="746" y="2863"/>
                    <a:pt x="792" y="2913"/>
                  </a:cubicBezTo>
                  <a:cubicBezTo>
                    <a:pt x="811" y="2925"/>
                    <a:pt x="831" y="2932"/>
                    <a:pt x="850" y="2932"/>
                  </a:cubicBezTo>
                  <a:lnTo>
                    <a:pt x="850" y="2998"/>
                  </a:lnTo>
                  <a:cubicBezTo>
                    <a:pt x="831" y="3028"/>
                    <a:pt x="823" y="3063"/>
                    <a:pt x="811" y="3098"/>
                  </a:cubicBezTo>
                  <a:cubicBezTo>
                    <a:pt x="808" y="3098"/>
                    <a:pt x="808" y="3113"/>
                    <a:pt x="808" y="3140"/>
                  </a:cubicBezTo>
                  <a:cubicBezTo>
                    <a:pt x="808" y="3171"/>
                    <a:pt x="815" y="3194"/>
                    <a:pt x="835" y="3213"/>
                  </a:cubicBezTo>
                  <a:lnTo>
                    <a:pt x="842" y="3217"/>
                  </a:lnTo>
                  <a:cubicBezTo>
                    <a:pt x="881" y="3240"/>
                    <a:pt x="908" y="3274"/>
                    <a:pt x="923" y="3317"/>
                  </a:cubicBezTo>
                  <a:lnTo>
                    <a:pt x="938" y="3336"/>
                  </a:lnTo>
                  <a:lnTo>
                    <a:pt x="1150" y="3313"/>
                  </a:lnTo>
                  <a:cubicBezTo>
                    <a:pt x="1130" y="3155"/>
                    <a:pt x="1038" y="3028"/>
                    <a:pt x="958" y="2905"/>
                  </a:cubicBezTo>
                  <a:cubicBezTo>
                    <a:pt x="942" y="2844"/>
                    <a:pt x="927" y="2775"/>
                    <a:pt x="911" y="2709"/>
                  </a:cubicBezTo>
                  <a:cubicBezTo>
                    <a:pt x="785" y="2352"/>
                    <a:pt x="673" y="1987"/>
                    <a:pt x="635" y="1603"/>
                  </a:cubicBezTo>
                  <a:cubicBezTo>
                    <a:pt x="573" y="1626"/>
                    <a:pt x="508" y="1660"/>
                    <a:pt x="450" y="1699"/>
                  </a:cubicBezTo>
                  <a:cubicBezTo>
                    <a:pt x="423" y="1511"/>
                    <a:pt x="385" y="1334"/>
                    <a:pt x="250" y="1180"/>
                  </a:cubicBezTo>
                  <a:cubicBezTo>
                    <a:pt x="231" y="1103"/>
                    <a:pt x="212" y="1030"/>
                    <a:pt x="135" y="988"/>
                  </a:cubicBezTo>
                  <a:cubicBezTo>
                    <a:pt x="158" y="658"/>
                    <a:pt x="135" y="327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43"/>
            <p:cNvSpPr/>
            <p:nvPr/>
          </p:nvSpPr>
          <p:spPr>
            <a:xfrm>
              <a:off x="7536700" y="2375554"/>
              <a:ext cx="37441" cy="57449"/>
            </a:xfrm>
            <a:custGeom>
              <a:avLst/>
              <a:gdLst/>
              <a:ahLst/>
              <a:cxnLst/>
              <a:rect l="l" t="t" r="r" b="b"/>
              <a:pathLst>
                <a:path w="1207" h="1852" extrusionOk="0">
                  <a:moveTo>
                    <a:pt x="1047" y="1"/>
                  </a:moveTo>
                  <a:cubicBezTo>
                    <a:pt x="998" y="1"/>
                    <a:pt x="970" y="51"/>
                    <a:pt x="960" y="148"/>
                  </a:cubicBezTo>
                  <a:cubicBezTo>
                    <a:pt x="952" y="244"/>
                    <a:pt x="1060" y="378"/>
                    <a:pt x="849" y="401"/>
                  </a:cubicBezTo>
                  <a:cubicBezTo>
                    <a:pt x="664" y="420"/>
                    <a:pt x="614" y="524"/>
                    <a:pt x="783" y="643"/>
                  </a:cubicBezTo>
                  <a:cubicBezTo>
                    <a:pt x="975" y="782"/>
                    <a:pt x="972" y="916"/>
                    <a:pt x="837" y="1093"/>
                  </a:cubicBezTo>
                  <a:cubicBezTo>
                    <a:pt x="753" y="1200"/>
                    <a:pt x="722" y="1331"/>
                    <a:pt x="660" y="1450"/>
                  </a:cubicBezTo>
                  <a:cubicBezTo>
                    <a:pt x="584" y="1642"/>
                    <a:pt x="403" y="1589"/>
                    <a:pt x="261" y="1627"/>
                  </a:cubicBezTo>
                  <a:cubicBezTo>
                    <a:pt x="216" y="1622"/>
                    <a:pt x="166" y="1610"/>
                    <a:pt x="122" y="1610"/>
                  </a:cubicBezTo>
                  <a:cubicBezTo>
                    <a:pt x="59" y="1610"/>
                    <a:pt x="8" y="1635"/>
                    <a:pt x="3" y="1738"/>
                  </a:cubicBezTo>
                  <a:cubicBezTo>
                    <a:pt x="1" y="1830"/>
                    <a:pt x="51" y="1852"/>
                    <a:pt x="112" y="1852"/>
                  </a:cubicBezTo>
                  <a:cubicBezTo>
                    <a:pt x="148" y="1852"/>
                    <a:pt x="188" y="1844"/>
                    <a:pt x="222" y="1838"/>
                  </a:cubicBezTo>
                  <a:cubicBezTo>
                    <a:pt x="284" y="1819"/>
                    <a:pt x="341" y="1796"/>
                    <a:pt x="395" y="1762"/>
                  </a:cubicBezTo>
                  <a:cubicBezTo>
                    <a:pt x="464" y="1778"/>
                    <a:pt x="538" y="1806"/>
                    <a:pt x="606" y="1806"/>
                  </a:cubicBezTo>
                  <a:cubicBezTo>
                    <a:pt x="678" y="1806"/>
                    <a:pt x="742" y="1774"/>
                    <a:pt x="783" y="1665"/>
                  </a:cubicBezTo>
                  <a:cubicBezTo>
                    <a:pt x="841" y="1658"/>
                    <a:pt x="883" y="1608"/>
                    <a:pt x="887" y="1550"/>
                  </a:cubicBezTo>
                  <a:cubicBezTo>
                    <a:pt x="918" y="1527"/>
                    <a:pt x="937" y="1493"/>
                    <a:pt x="941" y="1454"/>
                  </a:cubicBezTo>
                  <a:cubicBezTo>
                    <a:pt x="1164" y="1012"/>
                    <a:pt x="1206" y="543"/>
                    <a:pt x="1168" y="63"/>
                  </a:cubicBezTo>
                  <a:cubicBezTo>
                    <a:pt x="1118" y="21"/>
                    <a:pt x="1078" y="1"/>
                    <a:pt x="10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43"/>
            <p:cNvSpPr/>
            <p:nvPr/>
          </p:nvSpPr>
          <p:spPr>
            <a:xfrm>
              <a:off x="7410324" y="2216390"/>
              <a:ext cx="46995" cy="40078"/>
            </a:xfrm>
            <a:custGeom>
              <a:avLst/>
              <a:gdLst/>
              <a:ahLst/>
              <a:cxnLst/>
              <a:rect l="l" t="t" r="r" b="b"/>
              <a:pathLst>
                <a:path w="1515" h="1292" extrusionOk="0">
                  <a:moveTo>
                    <a:pt x="0" y="10"/>
                  </a:moveTo>
                  <a:lnTo>
                    <a:pt x="0" y="22"/>
                  </a:lnTo>
                  <a:lnTo>
                    <a:pt x="4" y="14"/>
                  </a:lnTo>
                  <a:lnTo>
                    <a:pt x="0" y="10"/>
                  </a:lnTo>
                  <a:close/>
                  <a:moveTo>
                    <a:pt x="116" y="1"/>
                  </a:moveTo>
                  <a:cubicBezTo>
                    <a:pt x="81" y="1"/>
                    <a:pt x="44" y="7"/>
                    <a:pt x="4" y="22"/>
                  </a:cubicBezTo>
                  <a:lnTo>
                    <a:pt x="12" y="22"/>
                  </a:lnTo>
                  <a:cubicBezTo>
                    <a:pt x="96" y="352"/>
                    <a:pt x="400" y="491"/>
                    <a:pt x="615" y="714"/>
                  </a:cubicBezTo>
                  <a:cubicBezTo>
                    <a:pt x="692" y="771"/>
                    <a:pt x="715" y="875"/>
                    <a:pt x="823" y="906"/>
                  </a:cubicBezTo>
                  <a:cubicBezTo>
                    <a:pt x="846" y="925"/>
                    <a:pt x="876" y="933"/>
                    <a:pt x="907" y="936"/>
                  </a:cubicBezTo>
                  <a:cubicBezTo>
                    <a:pt x="1003" y="1067"/>
                    <a:pt x="1176" y="1102"/>
                    <a:pt x="1268" y="1240"/>
                  </a:cubicBezTo>
                  <a:cubicBezTo>
                    <a:pt x="1293" y="1278"/>
                    <a:pt x="1319" y="1292"/>
                    <a:pt x="1346" y="1292"/>
                  </a:cubicBezTo>
                  <a:cubicBezTo>
                    <a:pt x="1401" y="1292"/>
                    <a:pt x="1460" y="1237"/>
                    <a:pt x="1514" y="1225"/>
                  </a:cubicBezTo>
                  <a:cubicBezTo>
                    <a:pt x="1426" y="1002"/>
                    <a:pt x="1149" y="986"/>
                    <a:pt x="1034" y="790"/>
                  </a:cubicBezTo>
                  <a:cubicBezTo>
                    <a:pt x="980" y="687"/>
                    <a:pt x="880" y="664"/>
                    <a:pt x="784" y="625"/>
                  </a:cubicBezTo>
                  <a:cubicBezTo>
                    <a:pt x="715" y="433"/>
                    <a:pt x="538" y="333"/>
                    <a:pt x="415" y="183"/>
                  </a:cubicBezTo>
                  <a:cubicBezTo>
                    <a:pt x="332" y="82"/>
                    <a:pt x="238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43"/>
            <p:cNvSpPr/>
            <p:nvPr/>
          </p:nvSpPr>
          <p:spPr>
            <a:xfrm>
              <a:off x="7260498" y="2028719"/>
              <a:ext cx="14083" cy="40915"/>
            </a:xfrm>
            <a:custGeom>
              <a:avLst/>
              <a:gdLst/>
              <a:ahLst/>
              <a:cxnLst/>
              <a:rect l="l" t="t" r="r" b="b"/>
              <a:pathLst>
                <a:path w="454" h="1319" extrusionOk="0">
                  <a:moveTo>
                    <a:pt x="196" y="1"/>
                  </a:moveTo>
                  <a:lnTo>
                    <a:pt x="196" y="1"/>
                  </a:lnTo>
                  <a:cubicBezTo>
                    <a:pt x="0" y="139"/>
                    <a:pt x="81" y="335"/>
                    <a:pt x="88" y="512"/>
                  </a:cubicBezTo>
                  <a:lnTo>
                    <a:pt x="65" y="623"/>
                  </a:lnTo>
                  <a:cubicBezTo>
                    <a:pt x="123" y="796"/>
                    <a:pt x="161" y="980"/>
                    <a:pt x="281" y="1123"/>
                  </a:cubicBezTo>
                  <a:cubicBezTo>
                    <a:pt x="296" y="1199"/>
                    <a:pt x="261" y="1307"/>
                    <a:pt x="392" y="1319"/>
                  </a:cubicBezTo>
                  <a:lnTo>
                    <a:pt x="392" y="1119"/>
                  </a:lnTo>
                  <a:cubicBezTo>
                    <a:pt x="454" y="873"/>
                    <a:pt x="181" y="738"/>
                    <a:pt x="185" y="512"/>
                  </a:cubicBezTo>
                  <a:cubicBezTo>
                    <a:pt x="196" y="339"/>
                    <a:pt x="258" y="173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43"/>
            <p:cNvSpPr/>
            <p:nvPr/>
          </p:nvSpPr>
          <p:spPr>
            <a:xfrm>
              <a:off x="7353899" y="2176592"/>
              <a:ext cx="12284" cy="11912"/>
            </a:xfrm>
            <a:custGeom>
              <a:avLst/>
              <a:gdLst/>
              <a:ahLst/>
              <a:cxnLst/>
              <a:rect l="l" t="t" r="r" b="b"/>
              <a:pathLst>
                <a:path w="396" h="384" extrusionOk="0">
                  <a:moveTo>
                    <a:pt x="141" y="0"/>
                  </a:moveTo>
                  <a:cubicBezTo>
                    <a:pt x="38" y="0"/>
                    <a:pt x="0" y="68"/>
                    <a:pt x="13" y="183"/>
                  </a:cubicBezTo>
                  <a:cubicBezTo>
                    <a:pt x="102" y="229"/>
                    <a:pt x="167" y="294"/>
                    <a:pt x="213" y="383"/>
                  </a:cubicBezTo>
                  <a:cubicBezTo>
                    <a:pt x="220" y="383"/>
                    <a:pt x="227" y="383"/>
                    <a:pt x="233" y="383"/>
                  </a:cubicBezTo>
                  <a:cubicBezTo>
                    <a:pt x="395" y="383"/>
                    <a:pt x="365" y="290"/>
                    <a:pt x="309" y="191"/>
                  </a:cubicBezTo>
                  <a:cubicBezTo>
                    <a:pt x="271" y="125"/>
                    <a:pt x="232" y="68"/>
                    <a:pt x="198" y="6"/>
                  </a:cubicBezTo>
                  <a:cubicBezTo>
                    <a:pt x="177" y="2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43"/>
            <p:cNvSpPr/>
            <p:nvPr/>
          </p:nvSpPr>
          <p:spPr>
            <a:xfrm>
              <a:off x="7350828" y="2313855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04" y="0"/>
                  </a:moveTo>
                  <a:cubicBezTo>
                    <a:pt x="281" y="42"/>
                    <a:pt x="304" y="273"/>
                    <a:pt x="204" y="407"/>
                  </a:cubicBezTo>
                  <a:cubicBezTo>
                    <a:pt x="147" y="484"/>
                    <a:pt x="24" y="503"/>
                    <a:pt x="5" y="615"/>
                  </a:cubicBezTo>
                  <a:cubicBezTo>
                    <a:pt x="16" y="634"/>
                    <a:pt x="16" y="657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1"/>
                  </a:cubicBezTo>
                  <a:cubicBezTo>
                    <a:pt x="404" y="377"/>
                    <a:pt x="504" y="235"/>
                    <a:pt x="600" y="100"/>
                  </a:cubicBezTo>
                  <a:cubicBezTo>
                    <a:pt x="612" y="23"/>
                    <a:pt x="573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43"/>
            <p:cNvSpPr/>
            <p:nvPr/>
          </p:nvSpPr>
          <p:spPr>
            <a:xfrm>
              <a:off x="7321049" y="2332808"/>
              <a:ext cx="41381" cy="47647"/>
            </a:xfrm>
            <a:custGeom>
              <a:avLst/>
              <a:gdLst/>
              <a:ahLst/>
              <a:cxnLst/>
              <a:rect l="l" t="t" r="r" b="b"/>
              <a:pathLst>
                <a:path w="1334" h="1536" extrusionOk="0">
                  <a:moveTo>
                    <a:pt x="968" y="0"/>
                  </a:moveTo>
                  <a:cubicBezTo>
                    <a:pt x="888" y="158"/>
                    <a:pt x="642" y="161"/>
                    <a:pt x="630" y="384"/>
                  </a:cubicBezTo>
                  <a:cubicBezTo>
                    <a:pt x="469" y="519"/>
                    <a:pt x="258" y="630"/>
                    <a:pt x="423" y="892"/>
                  </a:cubicBezTo>
                  <a:cubicBezTo>
                    <a:pt x="131" y="995"/>
                    <a:pt x="0" y="1195"/>
                    <a:pt x="46" y="1506"/>
                  </a:cubicBezTo>
                  <a:cubicBezTo>
                    <a:pt x="61" y="1526"/>
                    <a:pt x="84" y="1536"/>
                    <a:pt x="106" y="1536"/>
                  </a:cubicBezTo>
                  <a:cubicBezTo>
                    <a:pt x="123" y="1536"/>
                    <a:pt x="140" y="1530"/>
                    <a:pt x="154" y="1518"/>
                  </a:cubicBezTo>
                  <a:lnTo>
                    <a:pt x="162" y="1514"/>
                  </a:lnTo>
                  <a:cubicBezTo>
                    <a:pt x="315" y="1326"/>
                    <a:pt x="384" y="1076"/>
                    <a:pt x="569" y="911"/>
                  </a:cubicBezTo>
                  <a:cubicBezTo>
                    <a:pt x="668" y="942"/>
                    <a:pt x="737" y="1057"/>
                    <a:pt x="848" y="1057"/>
                  </a:cubicBezTo>
                  <a:cubicBezTo>
                    <a:pt x="875" y="1057"/>
                    <a:pt x="905" y="1050"/>
                    <a:pt x="938" y="1034"/>
                  </a:cubicBezTo>
                  <a:lnTo>
                    <a:pt x="1045" y="1199"/>
                  </a:lnTo>
                  <a:cubicBezTo>
                    <a:pt x="1061" y="1225"/>
                    <a:pt x="1091" y="1241"/>
                    <a:pt x="1120" y="1241"/>
                  </a:cubicBezTo>
                  <a:cubicBezTo>
                    <a:pt x="1134" y="1241"/>
                    <a:pt x="1148" y="1237"/>
                    <a:pt x="1161" y="1230"/>
                  </a:cubicBezTo>
                  <a:lnTo>
                    <a:pt x="1172" y="1214"/>
                  </a:lnTo>
                  <a:cubicBezTo>
                    <a:pt x="1280" y="1091"/>
                    <a:pt x="1334" y="957"/>
                    <a:pt x="1153" y="834"/>
                  </a:cubicBezTo>
                  <a:lnTo>
                    <a:pt x="976" y="788"/>
                  </a:lnTo>
                  <a:cubicBezTo>
                    <a:pt x="711" y="726"/>
                    <a:pt x="719" y="592"/>
                    <a:pt x="872" y="411"/>
                  </a:cubicBezTo>
                  <a:cubicBezTo>
                    <a:pt x="992" y="323"/>
                    <a:pt x="953" y="188"/>
                    <a:pt x="961" y="62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43"/>
            <p:cNvSpPr/>
            <p:nvPr/>
          </p:nvSpPr>
          <p:spPr>
            <a:xfrm>
              <a:off x="7393139" y="2312583"/>
              <a:ext cx="8593" cy="9492"/>
            </a:xfrm>
            <a:custGeom>
              <a:avLst/>
              <a:gdLst/>
              <a:ahLst/>
              <a:cxnLst/>
              <a:rect l="l" t="t" r="r" b="b"/>
              <a:pathLst>
                <a:path w="277" h="306" extrusionOk="0">
                  <a:moveTo>
                    <a:pt x="193" y="0"/>
                  </a:moveTo>
                  <a:cubicBezTo>
                    <a:pt x="152" y="0"/>
                    <a:pt x="100" y="38"/>
                    <a:pt x="55" y="53"/>
                  </a:cubicBezTo>
                  <a:cubicBezTo>
                    <a:pt x="51" y="141"/>
                    <a:pt x="1" y="272"/>
                    <a:pt x="116" y="302"/>
                  </a:cubicBezTo>
                  <a:cubicBezTo>
                    <a:pt x="128" y="305"/>
                    <a:pt x="138" y="306"/>
                    <a:pt x="148" y="306"/>
                  </a:cubicBezTo>
                  <a:cubicBezTo>
                    <a:pt x="249" y="306"/>
                    <a:pt x="276" y="190"/>
                    <a:pt x="262" y="103"/>
                  </a:cubicBezTo>
                  <a:cubicBezTo>
                    <a:pt x="252" y="24"/>
                    <a:pt x="226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43"/>
            <p:cNvSpPr/>
            <p:nvPr/>
          </p:nvSpPr>
          <p:spPr>
            <a:xfrm>
              <a:off x="7317233" y="2129193"/>
              <a:ext cx="37565" cy="44390"/>
            </a:xfrm>
            <a:custGeom>
              <a:avLst/>
              <a:gdLst/>
              <a:ahLst/>
              <a:cxnLst/>
              <a:rect l="l" t="t" r="r" b="b"/>
              <a:pathLst>
                <a:path w="1211" h="1431" extrusionOk="0">
                  <a:moveTo>
                    <a:pt x="73" y="1"/>
                  </a:moveTo>
                  <a:cubicBezTo>
                    <a:pt x="0" y="101"/>
                    <a:pt x="16" y="205"/>
                    <a:pt x="65" y="304"/>
                  </a:cubicBezTo>
                  <a:lnTo>
                    <a:pt x="277" y="497"/>
                  </a:lnTo>
                  <a:cubicBezTo>
                    <a:pt x="296" y="512"/>
                    <a:pt x="327" y="520"/>
                    <a:pt x="350" y="520"/>
                  </a:cubicBezTo>
                  <a:cubicBezTo>
                    <a:pt x="365" y="685"/>
                    <a:pt x="530" y="762"/>
                    <a:pt x="580" y="904"/>
                  </a:cubicBezTo>
                  <a:cubicBezTo>
                    <a:pt x="642" y="958"/>
                    <a:pt x="619" y="1069"/>
                    <a:pt x="707" y="1111"/>
                  </a:cubicBezTo>
                  <a:cubicBezTo>
                    <a:pt x="803" y="1211"/>
                    <a:pt x="930" y="1284"/>
                    <a:pt x="980" y="1430"/>
                  </a:cubicBezTo>
                  <a:cubicBezTo>
                    <a:pt x="993" y="1430"/>
                    <a:pt x="1006" y="1431"/>
                    <a:pt x="1019" y="1431"/>
                  </a:cubicBezTo>
                  <a:cubicBezTo>
                    <a:pt x="1086" y="1431"/>
                    <a:pt x="1152" y="1425"/>
                    <a:pt x="1211" y="1357"/>
                  </a:cubicBezTo>
                  <a:cubicBezTo>
                    <a:pt x="899" y="1134"/>
                    <a:pt x="773" y="758"/>
                    <a:pt x="488" y="500"/>
                  </a:cubicBezTo>
                  <a:cubicBezTo>
                    <a:pt x="466" y="416"/>
                    <a:pt x="408" y="402"/>
                    <a:pt x="343" y="402"/>
                  </a:cubicBezTo>
                  <a:cubicBezTo>
                    <a:pt x="320" y="402"/>
                    <a:pt x="296" y="403"/>
                    <a:pt x="273" y="404"/>
                  </a:cubicBezTo>
                  <a:cubicBezTo>
                    <a:pt x="273" y="239"/>
                    <a:pt x="269" y="70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43"/>
            <p:cNvSpPr/>
            <p:nvPr/>
          </p:nvSpPr>
          <p:spPr>
            <a:xfrm>
              <a:off x="7723719" y="2386442"/>
              <a:ext cx="12160" cy="5615"/>
            </a:xfrm>
            <a:custGeom>
              <a:avLst/>
              <a:gdLst/>
              <a:ahLst/>
              <a:cxnLst/>
              <a:rect l="l" t="t" r="r" b="b"/>
              <a:pathLst>
                <a:path w="392" h="181" extrusionOk="0">
                  <a:moveTo>
                    <a:pt x="155" y="0"/>
                  </a:moveTo>
                  <a:cubicBezTo>
                    <a:pt x="109" y="0"/>
                    <a:pt x="60" y="25"/>
                    <a:pt x="3" y="92"/>
                  </a:cubicBezTo>
                  <a:cubicBezTo>
                    <a:pt x="0" y="147"/>
                    <a:pt x="19" y="181"/>
                    <a:pt x="66" y="181"/>
                  </a:cubicBezTo>
                  <a:cubicBezTo>
                    <a:pt x="75" y="181"/>
                    <a:pt x="85" y="179"/>
                    <a:pt x="96" y="177"/>
                  </a:cubicBezTo>
                  <a:cubicBezTo>
                    <a:pt x="101" y="177"/>
                    <a:pt x="107" y="177"/>
                    <a:pt x="113" y="177"/>
                  </a:cubicBezTo>
                  <a:cubicBezTo>
                    <a:pt x="146" y="177"/>
                    <a:pt x="180" y="180"/>
                    <a:pt x="216" y="180"/>
                  </a:cubicBezTo>
                  <a:cubicBezTo>
                    <a:pt x="271" y="180"/>
                    <a:pt x="329" y="172"/>
                    <a:pt x="392" y="131"/>
                  </a:cubicBezTo>
                  <a:cubicBezTo>
                    <a:pt x="306" y="75"/>
                    <a:pt x="23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43"/>
            <p:cNvSpPr/>
            <p:nvPr/>
          </p:nvSpPr>
          <p:spPr>
            <a:xfrm>
              <a:off x="7367765" y="2361533"/>
              <a:ext cx="8717" cy="18023"/>
            </a:xfrm>
            <a:custGeom>
              <a:avLst/>
              <a:gdLst/>
              <a:ahLst/>
              <a:cxnLst/>
              <a:rect l="l" t="t" r="r" b="b"/>
              <a:pathLst>
                <a:path w="281" h="581" extrusionOk="0">
                  <a:moveTo>
                    <a:pt x="158" y="0"/>
                  </a:moveTo>
                  <a:cubicBezTo>
                    <a:pt x="0" y="89"/>
                    <a:pt x="81" y="246"/>
                    <a:pt x="47" y="377"/>
                  </a:cubicBezTo>
                  <a:lnTo>
                    <a:pt x="66" y="580"/>
                  </a:lnTo>
                  <a:cubicBezTo>
                    <a:pt x="162" y="553"/>
                    <a:pt x="166" y="473"/>
                    <a:pt x="185" y="392"/>
                  </a:cubicBezTo>
                  <a:cubicBezTo>
                    <a:pt x="223" y="261"/>
                    <a:pt x="281" y="11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43"/>
            <p:cNvSpPr/>
            <p:nvPr/>
          </p:nvSpPr>
          <p:spPr>
            <a:xfrm>
              <a:off x="7620237" y="2467621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0"/>
                  </a:moveTo>
                  <a:lnTo>
                    <a:pt x="8" y="292"/>
                  </a:lnTo>
                  <a:cubicBezTo>
                    <a:pt x="177" y="325"/>
                    <a:pt x="340" y="407"/>
                    <a:pt x="516" y="407"/>
                  </a:cubicBezTo>
                  <a:cubicBezTo>
                    <a:pt x="545" y="407"/>
                    <a:pt x="574" y="405"/>
                    <a:pt x="603" y="400"/>
                  </a:cubicBezTo>
                  <a:lnTo>
                    <a:pt x="1107" y="388"/>
                  </a:lnTo>
                  <a:cubicBezTo>
                    <a:pt x="1268" y="384"/>
                    <a:pt x="1418" y="361"/>
                    <a:pt x="1514" y="169"/>
                  </a:cubicBezTo>
                  <a:cubicBezTo>
                    <a:pt x="1499" y="167"/>
                    <a:pt x="1484" y="166"/>
                    <a:pt x="1470" y="166"/>
                  </a:cubicBezTo>
                  <a:cubicBezTo>
                    <a:pt x="1324" y="166"/>
                    <a:pt x="1234" y="267"/>
                    <a:pt x="1115" y="288"/>
                  </a:cubicBezTo>
                  <a:cubicBezTo>
                    <a:pt x="1060" y="253"/>
                    <a:pt x="1002" y="244"/>
                    <a:pt x="943" y="244"/>
                  </a:cubicBezTo>
                  <a:cubicBezTo>
                    <a:pt x="880" y="244"/>
                    <a:pt x="815" y="255"/>
                    <a:pt x="752" y="255"/>
                  </a:cubicBezTo>
                  <a:cubicBezTo>
                    <a:pt x="701" y="255"/>
                    <a:pt x="651" y="248"/>
                    <a:pt x="603" y="2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43"/>
            <p:cNvSpPr/>
            <p:nvPr/>
          </p:nvSpPr>
          <p:spPr>
            <a:xfrm>
              <a:off x="7417459" y="2329334"/>
              <a:ext cx="7073" cy="5553"/>
            </a:xfrm>
            <a:custGeom>
              <a:avLst/>
              <a:gdLst/>
              <a:ahLst/>
              <a:cxnLst/>
              <a:rect l="l" t="t" r="r" b="b"/>
              <a:pathLst>
                <a:path w="228" h="179" extrusionOk="0">
                  <a:moveTo>
                    <a:pt x="120" y="0"/>
                  </a:moveTo>
                  <a:cubicBezTo>
                    <a:pt x="65" y="0"/>
                    <a:pt x="12" y="38"/>
                    <a:pt x="1" y="93"/>
                  </a:cubicBezTo>
                  <a:lnTo>
                    <a:pt x="1" y="108"/>
                  </a:lnTo>
                  <a:cubicBezTo>
                    <a:pt x="10" y="149"/>
                    <a:pt x="32" y="179"/>
                    <a:pt x="66" y="179"/>
                  </a:cubicBezTo>
                  <a:cubicBezTo>
                    <a:pt x="75" y="179"/>
                    <a:pt x="83" y="177"/>
                    <a:pt x="93" y="174"/>
                  </a:cubicBezTo>
                  <a:cubicBezTo>
                    <a:pt x="135" y="158"/>
                    <a:pt x="170" y="127"/>
                    <a:pt x="193" y="89"/>
                  </a:cubicBezTo>
                  <a:cubicBezTo>
                    <a:pt x="228" y="31"/>
                    <a:pt x="170" y="1"/>
                    <a:pt x="128" y="1"/>
                  </a:cubicBezTo>
                  <a:cubicBezTo>
                    <a:pt x="125" y="0"/>
                    <a:pt x="122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43"/>
            <p:cNvSpPr/>
            <p:nvPr/>
          </p:nvSpPr>
          <p:spPr>
            <a:xfrm>
              <a:off x="7139892" y="2133846"/>
              <a:ext cx="7383" cy="10764"/>
            </a:xfrm>
            <a:custGeom>
              <a:avLst/>
              <a:gdLst/>
              <a:ahLst/>
              <a:cxnLst/>
              <a:rect l="l" t="t" r="r" b="b"/>
              <a:pathLst>
                <a:path w="238" h="347" extrusionOk="0">
                  <a:moveTo>
                    <a:pt x="53" y="1"/>
                  </a:moveTo>
                  <a:cubicBezTo>
                    <a:pt x="34" y="194"/>
                    <a:pt x="0" y="347"/>
                    <a:pt x="218" y="347"/>
                  </a:cubicBezTo>
                  <a:cubicBezTo>
                    <a:pt x="221" y="347"/>
                    <a:pt x="223" y="347"/>
                    <a:pt x="226" y="347"/>
                  </a:cubicBezTo>
                  <a:cubicBezTo>
                    <a:pt x="238" y="320"/>
                    <a:pt x="238" y="289"/>
                    <a:pt x="230" y="262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43"/>
            <p:cNvSpPr/>
            <p:nvPr/>
          </p:nvSpPr>
          <p:spPr>
            <a:xfrm>
              <a:off x="7462872" y="2412499"/>
              <a:ext cx="32819" cy="11043"/>
            </a:xfrm>
            <a:custGeom>
              <a:avLst/>
              <a:gdLst/>
              <a:ahLst/>
              <a:cxnLst/>
              <a:rect l="l" t="t" r="r" b="b"/>
              <a:pathLst>
                <a:path w="1058" h="356" extrusionOk="0">
                  <a:moveTo>
                    <a:pt x="211" y="0"/>
                  </a:moveTo>
                  <a:cubicBezTo>
                    <a:pt x="142" y="0"/>
                    <a:pt x="96" y="74"/>
                    <a:pt x="62" y="144"/>
                  </a:cubicBezTo>
                  <a:cubicBezTo>
                    <a:pt x="1" y="290"/>
                    <a:pt x="135" y="321"/>
                    <a:pt x="224" y="332"/>
                  </a:cubicBezTo>
                  <a:cubicBezTo>
                    <a:pt x="374" y="348"/>
                    <a:pt x="524" y="355"/>
                    <a:pt x="675" y="355"/>
                  </a:cubicBezTo>
                  <a:cubicBezTo>
                    <a:pt x="741" y="355"/>
                    <a:pt x="807" y="354"/>
                    <a:pt x="873" y="351"/>
                  </a:cubicBezTo>
                  <a:cubicBezTo>
                    <a:pt x="1058" y="340"/>
                    <a:pt x="1058" y="202"/>
                    <a:pt x="1031" y="63"/>
                  </a:cubicBezTo>
                  <a:lnTo>
                    <a:pt x="1031" y="63"/>
                  </a:lnTo>
                  <a:lnTo>
                    <a:pt x="420" y="71"/>
                  </a:lnTo>
                  <a:cubicBezTo>
                    <a:pt x="393" y="67"/>
                    <a:pt x="362" y="59"/>
                    <a:pt x="327" y="59"/>
                  </a:cubicBezTo>
                  <a:cubicBezTo>
                    <a:pt x="283" y="17"/>
                    <a:pt x="24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43"/>
            <p:cNvSpPr/>
            <p:nvPr/>
          </p:nvSpPr>
          <p:spPr>
            <a:xfrm>
              <a:off x="7455024" y="2254607"/>
              <a:ext cx="263546" cy="138070"/>
            </a:xfrm>
            <a:custGeom>
              <a:avLst/>
              <a:gdLst/>
              <a:ahLst/>
              <a:cxnLst/>
              <a:rect l="l" t="t" r="r" b="b"/>
              <a:pathLst>
                <a:path w="8496" h="4451" extrusionOk="0">
                  <a:moveTo>
                    <a:pt x="1491" y="1215"/>
                  </a:moveTo>
                  <a:lnTo>
                    <a:pt x="1490" y="1217"/>
                  </a:lnTo>
                  <a:lnTo>
                    <a:pt x="1490" y="1217"/>
                  </a:lnTo>
                  <a:lnTo>
                    <a:pt x="1491" y="1215"/>
                  </a:lnTo>
                  <a:close/>
                  <a:moveTo>
                    <a:pt x="6783" y="3862"/>
                  </a:moveTo>
                  <a:cubicBezTo>
                    <a:pt x="6806" y="3893"/>
                    <a:pt x="6832" y="3927"/>
                    <a:pt x="6848" y="3966"/>
                  </a:cubicBezTo>
                  <a:lnTo>
                    <a:pt x="6867" y="4008"/>
                  </a:lnTo>
                  <a:cubicBezTo>
                    <a:pt x="6848" y="3985"/>
                    <a:pt x="6825" y="3970"/>
                    <a:pt x="6802" y="3958"/>
                  </a:cubicBezTo>
                  <a:cubicBezTo>
                    <a:pt x="6763" y="3935"/>
                    <a:pt x="6725" y="3912"/>
                    <a:pt x="6686" y="3893"/>
                  </a:cubicBezTo>
                  <a:cubicBezTo>
                    <a:pt x="6721" y="3889"/>
                    <a:pt x="6752" y="3874"/>
                    <a:pt x="6783" y="3862"/>
                  </a:cubicBezTo>
                  <a:close/>
                  <a:moveTo>
                    <a:pt x="77" y="0"/>
                  </a:moveTo>
                  <a:cubicBezTo>
                    <a:pt x="81" y="31"/>
                    <a:pt x="81" y="62"/>
                    <a:pt x="89" y="96"/>
                  </a:cubicBezTo>
                  <a:cubicBezTo>
                    <a:pt x="19" y="223"/>
                    <a:pt x="0" y="338"/>
                    <a:pt x="177" y="392"/>
                  </a:cubicBezTo>
                  <a:lnTo>
                    <a:pt x="185" y="396"/>
                  </a:lnTo>
                  <a:cubicBezTo>
                    <a:pt x="227" y="519"/>
                    <a:pt x="338" y="604"/>
                    <a:pt x="461" y="619"/>
                  </a:cubicBezTo>
                  <a:lnTo>
                    <a:pt x="465" y="619"/>
                  </a:lnTo>
                  <a:lnTo>
                    <a:pt x="569" y="719"/>
                  </a:lnTo>
                  <a:cubicBezTo>
                    <a:pt x="688" y="865"/>
                    <a:pt x="807" y="1011"/>
                    <a:pt x="984" y="1099"/>
                  </a:cubicBezTo>
                  <a:cubicBezTo>
                    <a:pt x="1022" y="1176"/>
                    <a:pt x="1092" y="1234"/>
                    <a:pt x="1176" y="1249"/>
                  </a:cubicBezTo>
                  <a:lnTo>
                    <a:pt x="1272" y="1315"/>
                  </a:lnTo>
                  <a:lnTo>
                    <a:pt x="1553" y="1522"/>
                  </a:lnTo>
                  <a:cubicBezTo>
                    <a:pt x="1568" y="1580"/>
                    <a:pt x="1614" y="1622"/>
                    <a:pt x="1672" y="1633"/>
                  </a:cubicBezTo>
                  <a:cubicBezTo>
                    <a:pt x="1752" y="1680"/>
                    <a:pt x="1837" y="1733"/>
                    <a:pt x="1922" y="1776"/>
                  </a:cubicBezTo>
                  <a:cubicBezTo>
                    <a:pt x="2290" y="1968"/>
                    <a:pt x="2575" y="2310"/>
                    <a:pt x="2998" y="2421"/>
                  </a:cubicBezTo>
                  <a:cubicBezTo>
                    <a:pt x="3347" y="2636"/>
                    <a:pt x="3724" y="2798"/>
                    <a:pt x="4116" y="2909"/>
                  </a:cubicBezTo>
                  <a:cubicBezTo>
                    <a:pt x="4327" y="3024"/>
                    <a:pt x="4558" y="3113"/>
                    <a:pt x="4796" y="3159"/>
                  </a:cubicBezTo>
                  <a:cubicBezTo>
                    <a:pt x="4796" y="3182"/>
                    <a:pt x="4804" y="3209"/>
                    <a:pt x="4819" y="3228"/>
                  </a:cubicBezTo>
                  <a:lnTo>
                    <a:pt x="4969" y="3213"/>
                  </a:lnTo>
                  <a:cubicBezTo>
                    <a:pt x="4969" y="3228"/>
                    <a:pt x="4973" y="3240"/>
                    <a:pt x="4973" y="3251"/>
                  </a:cubicBezTo>
                  <a:cubicBezTo>
                    <a:pt x="5030" y="3401"/>
                    <a:pt x="5153" y="3509"/>
                    <a:pt x="5307" y="3543"/>
                  </a:cubicBezTo>
                  <a:cubicBezTo>
                    <a:pt x="5493" y="3573"/>
                    <a:pt x="5672" y="3665"/>
                    <a:pt x="5859" y="3665"/>
                  </a:cubicBezTo>
                  <a:cubicBezTo>
                    <a:pt x="5916" y="3665"/>
                    <a:pt x="5974" y="3657"/>
                    <a:pt x="6033" y="3635"/>
                  </a:cubicBezTo>
                  <a:cubicBezTo>
                    <a:pt x="6052" y="3682"/>
                    <a:pt x="6091" y="3720"/>
                    <a:pt x="6133" y="3751"/>
                  </a:cubicBezTo>
                  <a:cubicBezTo>
                    <a:pt x="6083" y="3766"/>
                    <a:pt x="6029" y="3774"/>
                    <a:pt x="5976" y="3785"/>
                  </a:cubicBezTo>
                  <a:cubicBezTo>
                    <a:pt x="5933" y="3755"/>
                    <a:pt x="5883" y="3735"/>
                    <a:pt x="5833" y="3735"/>
                  </a:cubicBezTo>
                  <a:cubicBezTo>
                    <a:pt x="5795" y="3735"/>
                    <a:pt x="5757" y="3747"/>
                    <a:pt x="5722" y="3755"/>
                  </a:cubicBezTo>
                  <a:cubicBezTo>
                    <a:pt x="5660" y="3739"/>
                    <a:pt x="5591" y="3735"/>
                    <a:pt x="5530" y="3720"/>
                  </a:cubicBezTo>
                  <a:cubicBezTo>
                    <a:pt x="5461" y="3597"/>
                    <a:pt x="5334" y="3635"/>
                    <a:pt x="5226" y="3612"/>
                  </a:cubicBezTo>
                  <a:cubicBezTo>
                    <a:pt x="5226" y="3585"/>
                    <a:pt x="5226" y="3559"/>
                    <a:pt x="5219" y="3536"/>
                  </a:cubicBezTo>
                  <a:cubicBezTo>
                    <a:pt x="5115" y="3566"/>
                    <a:pt x="5122" y="3639"/>
                    <a:pt x="5146" y="3716"/>
                  </a:cubicBezTo>
                  <a:lnTo>
                    <a:pt x="5188" y="3720"/>
                  </a:lnTo>
                  <a:lnTo>
                    <a:pt x="5230" y="3720"/>
                  </a:lnTo>
                  <a:lnTo>
                    <a:pt x="5534" y="3732"/>
                  </a:lnTo>
                  <a:cubicBezTo>
                    <a:pt x="5549" y="3778"/>
                    <a:pt x="5587" y="3812"/>
                    <a:pt x="5630" y="3828"/>
                  </a:cubicBezTo>
                  <a:cubicBezTo>
                    <a:pt x="5630" y="3862"/>
                    <a:pt x="5626" y="3893"/>
                    <a:pt x="5626" y="3931"/>
                  </a:cubicBezTo>
                  <a:cubicBezTo>
                    <a:pt x="5653" y="3947"/>
                    <a:pt x="5687" y="3951"/>
                    <a:pt x="5722" y="3951"/>
                  </a:cubicBezTo>
                  <a:cubicBezTo>
                    <a:pt x="6114" y="4123"/>
                    <a:pt x="6544" y="4189"/>
                    <a:pt x="6959" y="4258"/>
                  </a:cubicBezTo>
                  <a:cubicBezTo>
                    <a:pt x="6986" y="4254"/>
                    <a:pt x="7005" y="4254"/>
                    <a:pt x="7028" y="4254"/>
                  </a:cubicBezTo>
                  <a:cubicBezTo>
                    <a:pt x="7028" y="4285"/>
                    <a:pt x="7044" y="4308"/>
                    <a:pt x="7063" y="4331"/>
                  </a:cubicBezTo>
                  <a:cubicBezTo>
                    <a:pt x="7138" y="4429"/>
                    <a:pt x="7237" y="4439"/>
                    <a:pt x="7338" y="4439"/>
                  </a:cubicBezTo>
                  <a:cubicBezTo>
                    <a:pt x="7364" y="4439"/>
                    <a:pt x="7390" y="4438"/>
                    <a:pt x="7416" y="4438"/>
                  </a:cubicBezTo>
                  <a:cubicBezTo>
                    <a:pt x="7459" y="4438"/>
                    <a:pt x="7502" y="4440"/>
                    <a:pt x="7543" y="4450"/>
                  </a:cubicBezTo>
                  <a:cubicBezTo>
                    <a:pt x="7632" y="4419"/>
                    <a:pt x="7759" y="4408"/>
                    <a:pt x="7639" y="4266"/>
                  </a:cubicBezTo>
                  <a:cubicBezTo>
                    <a:pt x="7586" y="4200"/>
                    <a:pt x="7555" y="4120"/>
                    <a:pt x="7551" y="4035"/>
                  </a:cubicBezTo>
                  <a:lnTo>
                    <a:pt x="7659" y="4024"/>
                  </a:lnTo>
                  <a:cubicBezTo>
                    <a:pt x="7666" y="4074"/>
                    <a:pt x="7709" y="4104"/>
                    <a:pt x="7762" y="4112"/>
                  </a:cubicBezTo>
                  <a:cubicBezTo>
                    <a:pt x="7793" y="4123"/>
                    <a:pt x="7820" y="4135"/>
                    <a:pt x="7855" y="4139"/>
                  </a:cubicBezTo>
                  <a:lnTo>
                    <a:pt x="8258" y="4342"/>
                  </a:lnTo>
                  <a:lnTo>
                    <a:pt x="8254" y="4327"/>
                  </a:lnTo>
                  <a:cubicBezTo>
                    <a:pt x="8262" y="4326"/>
                    <a:pt x="8271" y="4325"/>
                    <a:pt x="8280" y="4325"/>
                  </a:cubicBezTo>
                  <a:cubicBezTo>
                    <a:pt x="8319" y="4325"/>
                    <a:pt x="8365" y="4336"/>
                    <a:pt x="8404" y="4336"/>
                  </a:cubicBezTo>
                  <a:cubicBezTo>
                    <a:pt x="8451" y="4336"/>
                    <a:pt x="8489" y="4320"/>
                    <a:pt x="8492" y="4250"/>
                  </a:cubicBezTo>
                  <a:cubicBezTo>
                    <a:pt x="8495" y="4152"/>
                    <a:pt x="8413" y="4137"/>
                    <a:pt x="8329" y="4137"/>
                  </a:cubicBezTo>
                  <a:cubicBezTo>
                    <a:pt x="8305" y="4137"/>
                    <a:pt x="8280" y="4138"/>
                    <a:pt x="8258" y="4139"/>
                  </a:cubicBezTo>
                  <a:cubicBezTo>
                    <a:pt x="8200" y="4102"/>
                    <a:pt x="8155" y="4043"/>
                    <a:pt x="8081" y="4043"/>
                  </a:cubicBezTo>
                  <a:cubicBezTo>
                    <a:pt x="8072" y="4043"/>
                    <a:pt x="8061" y="4044"/>
                    <a:pt x="8051" y="4047"/>
                  </a:cubicBezTo>
                  <a:cubicBezTo>
                    <a:pt x="7949" y="4001"/>
                    <a:pt x="7855" y="3937"/>
                    <a:pt x="7745" y="3937"/>
                  </a:cubicBezTo>
                  <a:cubicBezTo>
                    <a:pt x="7717" y="3937"/>
                    <a:pt x="7689" y="3941"/>
                    <a:pt x="7659" y="3951"/>
                  </a:cubicBezTo>
                  <a:cubicBezTo>
                    <a:pt x="7624" y="3947"/>
                    <a:pt x="7589" y="3939"/>
                    <a:pt x="7551" y="3931"/>
                  </a:cubicBezTo>
                  <a:cubicBezTo>
                    <a:pt x="7512" y="3871"/>
                    <a:pt x="7437" y="3831"/>
                    <a:pt x="7363" y="3831"/>
                  </a:cubicBezTo>
                  <a:cubicBezTo>
                    <a:pt x="7356" y="3831"/>
                    <a:pt x="7350" y="3831"/>
                    <a:pt x="7344" y="3831"/>
                  </a:cubicBezTo>
                  <a:cubicBezTo>
                    <a:pt x="7290" y="3758"/>
                    <a:pt x="7221" y="3755"/>
                    <a:pt x="7136" y="3755"/>
                  </a:cubicBezTo>
                  <a:cubicBezTo>
                    <a:pt x="7010" y="3737"/>
                    <a:pt x="6910" y="3640"/>
                    <a:pt x="6777" y="3640"/>
                  </a:cubicBezTo>
                  <a:cubicBezTo>
                    <a:pt x="6764" y="3640"/>
                    <a:pt x="6750" y="3641"/>
                    <a:pt x="6736" y="3643"/>
                  </a:cubicBezTo>
                  <a:cubicBezTo>
                    <a:pt x="6611" y="3636"/>
                    <a:pt x="6513" y="3537"/>
                    <a:pt x="6389" y="3537"/>
                  </a:cubicBezTo>
                  <a:cubicBezTo>
                    <a:pt x="6372" y="3537"/>
                    <a:pt x="6355" y="3539"/>
                    <a:pt x="6337" y="3543"/>
                  </a:cubicBezTo>
                  <a:cubicBezTo>
                    <a:pt x="6247" y="3487"/>
                    <a:pt x="6165" y="3424"/>
                    <a:pt x="6047" y="3424"/>
                  </a:cubicBezTo>
                  <a:cubicBezTo>
                    <a:pt x="6044" y="3424"/>
                    <a:pt x="6041" y="3424"/>
                    <a:pt x="6037" y="3424"/>
                  </a:cubicBezTo>
                  <a:cubicBezTo>
                    <a:pt x="5695" y="3290"/>
                    <a:pt x="5372" y="3124"/>
                    <a:pt x="5011" y="3040"/>
                  </a:cubicBezTo>
                  <a:cubicBezTo>
                    <a:pt x="4993" y="3025"/>
                    <a:pt x="4970" y="3014"/>
                    <a:pt x="4948" y="3014"/>
                  </a:cubicBezTo>
                  <a:cubicBezTo>
                    <a:pt x="4942" y="3014"/>
                    <a:pt x="4936" y="3015"/>
                    <a:pt x="4930" y="3017"/>
                  </a:cubicBezTo>
                  <a:cubicBezTo>
                    <a:pt x="4796" y="2863"/>
                    <a:pt x="4604" y="2836"/>
                    <a:pt x="4415" y="2817"/>
                  </a:cubicBezTo>
                  <a:lnTo>
                    <a:pt x="3205" y="2317"/>
                  </a:lnTo>
                  <a:lnTo>
                    <a:pt x="2283" y="1737"/>
                  </a:lnTo>
                  <a:cubicBezTo>
                    <a:pt x="2270" y="1719"/>
                    <a:pt x="2247" y="1708"/>
                    <a:pt x="2225" y="1708"/>
                  </a:cubicBezTo>
                  <a:cubicBezTo>
                    <a:pt x="2213" y="1708"/>
                    <a:pt x="2201" y="1711"/>
                    <a:pt x="2191" y="1718"/>
                  </a:cubicBezTo>
                  <a:cubicBezTo>
                    <a:pt x="2114" y="1660"/>
                    <a:pt x="2091" y="1549"/>
                    <a:pt x="1979" y="1530"/>
                  </a:cubicBezTo>
                  <a:lnTo>
                    <a:pt x="1799" y="1507"/>
                  </a:lnTo>
                  <a:lnTo>
                    <a:pt x="1490" y="1217"/>
                  </a:lnTo>
                  <a:lnTo>
                    <a:pt x="1476" y="1249"/>
                  </a:lnTo>
                  <a:lnTo>
                    <a:pt x="1464" y="1249"/>
                  </a:lnTo>
                  <a:lnTo>
                    <a:pt x="1490" y="1217"/>
                  </a:lnTo>
                  <a:lnTo>
                    <a:pt x="1484" y="1211"/>
                  </a:lnTo>
                  <a:cubicBezTo>
                    <a:pt x="1268" y="915"/>
                    <a:pt x="880" y="815"/>
                    <a:pt x="673" y="508"/>
                  </a:cubicBezTo>
                  <a:cubicBezTo>
                    <a:pt x="637" y="452"/>
                    <a:pt x="602" y="411"/>
                    <a:pt x="562" y="411"/>
                  </a:cubicBezTo>
                  <a:cubicBezTo>
                    <a:pt x="533" y="411"/>
                    <a:pt x="501" y="433"/>
                    <a:pt x="465" y="488"/>
                  </a:cubicBezTo>
                  <a:lnTo>
                    <a:pt x="465" y="484"/>
                  </a:lnTo>
                  <a:cubicBezTo>
                    <a:pt x="342" y="377"/>
                    <a:pt x="404" y="135"/>
                    <a:pt x="185" y="96"/>
                  </a:cubicBezTo>
                  <a:cubicBezTo>
                    <a:pt x="177" y="43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43"/>
            <p:cNvSpPr/>
            <p:nvPr/>
          </p:nvSpPr>
          <p:spPr>
            <a:xfrm>
              <a:off x="7497801" y="2408094"/>
              <a:ext cx="6483" cy="7259"/>
            </a:xfrm>
            <a:custGeom>
              <a:avLst/>
              <a:gdLst/>
              <a:ahLst/>
              <a:cxnLst/>
              <a:rect l="l" t="t" r="r" b="b"/>
              <a:pathLst>
                <a:path w="209" h="234" extrusionOk="0">
                  <a:moveTo>
                    <a:pt x="185" y="1"/>
                  </a:moveTo>
                  <a:cubicBezTo>
                    <a:pt x="54" y="1"/>
                    <a:pt x="15" y="93"/>
                    <a:pt x="1" y="209"/>
                  </a:cubicBezTo>
                  <a:cubicBezTo>
                    <a:pt x="42" y="226"/>
                    <a:pt x="75" y="234"/>
                    <a:pt x="100" y="234"/>
                  </a:cubicBezTo>
                  <a:cubicBezTo>
                    <a:pt x="206" y="234"/>
                    <a:pt x="190" y="104"/>
                    <a:pt x="208" y="2"/>
                  </a:cubicBezTo>
                  <a:cubicBezTo>
                    <a:pt x="200" y="1"/>
                    <a:pt x="192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43"/>
            <p:cNvSpPr/>
            <p:nvPr/>
          </p:nvSpPr>
          <p:spPr>
            <a:xfrm>
              <a:off x="7348098" y="2295367"/>
              <a:ext cx="12532" cy="9523"/>
            </a:xfrm>
            <a:custGeom>
              <a:avLst/>
              <a:gdLst/>
              <a:ahLst/>
              <a:cxnLst/>
              <a:rect l="l" t="t" r="r" b="b"/>
              <a:pathLst>
                <a:path w="404" h="307" extrusionOk="0">
                  <a:moveTo>
                    <a:pt x="185" y="1"/>
                  </a:moveTo>
                  <a:cubicBezTo>
                    <a:pt x="185" y="31"/>
                    <a:pt x="181" y="58"/>
                    <a:pt x="166" y="89"/>
                  </a:cubicBezTo>
                  <a:cubicBezTo>
                    <a:pt x="96" y="127"/>
                    <a:pt x="0" y="193"/>
                    <a:pt x="58" y="262"/>
                  </a:cubicBezTo>
                  <a:cubicBezTo>
                    <a:pt x="83" y="293"/>
                    <a:pt x="115" y="306"/>
                    <a:pt x="148" y="306"/>
                  </a:cubicBezTo>
                  <a:cubicBezTo>
                    <a:pt x="201" y="306"/>
                    <a:pt x="258" y="273"/>
                    <a:pt x="300" y="223"/>
                  </a:cubicBezTo>
                  <a:lnTo>
                    <a:pt x="404" y="1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43"/>
            <p:cNvSpPr/>
            <p:nvPr/>
          </p:nvSpPr>
          <p:spPr>
            <a:xfrm>
              <a:off x="7261211" y="2303308"/>
              <a:ext cx="5149" cy="6297"/>
            </a:xfrm>
            <a:custGeom>
              <a:avLst/>
              <a:gdLst/>
              <a:ahLst/>
              <a:cxnLst/>
              <a:rect l="l" t="t" r="r" b="b"/>
              <a:pathLst>
                <a:path w="166" h="203" extrusionOk="0">
                  <a:moveTo>
                    <a:pt x="76" y="1"/>
                  </a:moveTo>
                  <a:cubicBezTo>
                    <a:pt x="46" y="1"/>
                    <a:pt x="16" y="19"/>
                    <a:pt x="4" y="52"/>
                  </a:cubicBezTo>
                  <a:cubicBezTo>
                    <a:pt x="0" y="63"/>
                    <a:pt x="0" y="71"/>
                    <a:pt x="0" y="83"/>
                  </a:cubicBezTo>
                  <a:cubicBezTo>
                    <a:pt x="4" y="129"/>
                    <a:pt x="31" y="167"/>
                    <a:pt x="69" y="190"/>
                  </a:cubicBezTo>
                  <a:cubicBezTo>
                    <a:pt x="84" y="199"/>
                    <a:pt x="96" y="202"/>
                    <a:pt x="106" y="202"/>
                  </a:cubicBezTo>
                  <a:cubicBezTo>
                    <a:pt x="142" y="202"/>
                    <a:pt x="150" y="154"/>
                    <a:pt x="165" y="106"/>
                  </a:cubicBezTo>
                  <a:cubicBezTo>
                    <a:pt x="154" y="83"/>
                    <a:pt x="138" y="17"/>
                    <a:pt x="104" y="6"/>
                  </a:cubicBezTo>
                  <a:cubicBezTo>
                    <a:pt x="95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43"/>
            <p:cNvSpPr/>
            <p:nvPr/>
          </p:nvSpPr>
          <p:spPr>
            <a:xfrm>
              <a:off x="7384205" y="2399532"/>
              <a:ext cx="4095" cy="4405"/>
            </a:xfrm>
            <a:custGeom>
              <a:avLst/>
              <a:gdLst/>
              <a:ahLst/>
              <a:cxnLst/>
              <a:rect l="l" t="t" r="r" b="b"/>
              <a:pathLst>
                <a:path w="132" h="142" extrusionOk="0">
                  <a:moveTo>
                    <a:pt x="58" y="1"/>
                  </a:moveTo>
                  <a:cubicBezTo>
                    <a:pt x="39" y="1"/>
                    <a:pt x="20" y="28"/>
                    <a:pt x="1" y="47"/>
                  </a:cubicBezTo>
                  <a:cubicBezTo>
                    <a:pt x="16" y="78"/>
                    <a:pt x="31" y="101"/>
                    <a:pt x="51" y="124"/>
                  </a:cubicBezTo>
                  <a:cubicBezTo>
                    <a:pt x="61" y="136"/>
                    <a:pt x="72" y="141"/>
                    <a:pt x="83" y="141"/>
                  </a:cubicBezTo>
                  <a:cubicBezTo>
                    <a:pt x="101" y="141"/>
                    <a:pt x="117" y="127"/>
                    <a:pt x="124" y="101"/>
                  </a:cubicBezTo>
                  <a:cubicBezTo>
                    <a:pt x="131" y="59"/>
                    <a:pt x="116" y="5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43"/>
            <p:cNvSpPr/>
            <p:nvPr/>
          </p:nvSpPr>
          <p:spPr>
            <a:xfrm>
              <a:off x="7462035" y="2357004"/>
              <a:ext cx="139745" cy="139466"/>
            </a:xfrm>
            <a:custGeom>
              <a:avLst/>
              <a:gdLst/>
              <a:ahLst/>
              <a:cxnLst/>
              <a:rect l="l" t="t" r="r" b="b"/>
              <a:pathLst>
                <a:path w="4505" h="4496" extrusionOk="0">
                  <a:moveTo>
                    <a:pt x="3880" y="0"/>
                  </a:moveTo>
                  <a:cubicBezTo>
                    <a:pt x="3864" y="0"/>
                    <a:pt x="3846" y="2"/>
                    <a:pt x="3828" y="4"/>
                  </a:cubicBezTo>
                  <a:cubicBezTo>
                    <a:pt x="3978" y="131"/>
                    <a:pt x="3940" y="396"/>
                    <a:pt x="4166" y="457"/>
                  </a:cubicBezTo>
                  <a:cubicBezTo>
                    <a:pt x="4174" y="684"/>
                    <a:pt x="4189" y="911"/>
                    <a:pt x="4197" y="1138"/>
                  </a:cubicBezTo>
                  <a:lnTo>
                    <a:pt x="4178" y="1318"/>
                  </a:lnTo>
                  <a:cubicBezTo>
                    <a:pt x="4113" y="1376"/>
                    <a:pt x="4097" y="1453"/>
                    <a:pt x="4101" y="1537"/>
                  </a:cubicBezTo>
                  <a:cubicBezTo>
                    <a:pt x="4097" y="1606"/>
                    <a:pt x="4086" y="1672"/>
                    <a:pt x="4082" y="1741"/>
                  </a:cubicBezTo>
                  <a:cubicBezTo>
                    <a:pt x="3886" y="1764"/>
                    <a:pt x="3890" y="1906"/>
                    <a:pt x="3901" y="2048"/>
                  </a:cubicBezTo>
                  <a:cubicBezTo>
                    <a:pt x="3867" y="2140"/>
                    <a:pt x="3821" y="2225"/>
                    <a:pt x="3763" y="2302"/>
                  </a:cubicBezTo>
                  <a:cubicBezTo>
                    <a:pt x="3463" y="2744"/>
                    <a:pt x="3014" y="3032"/>
                    <a:pt x="2675" y="3432"/>
                  </a:cubicBezTo>
                  <a:lnTo>
                    <a:pt x="2579" y="3470"/>
                  </a:lnTo>
                  <a:cubicBezTo>
                    <a:pt x="2545" y="3505"/>
                    <a:pt x="2503" y="3528"/>
                    <a:pt x="2453" y="3543"/>
                  </a:cubicBezTo>
                  <a:cubicBezTo>
                    <a:pt x="2376" y="3555"/>
                    <a:pt x="2307" y="3578"/>
                    <a:pt x="2280" y="3666"/>
                  </a:cubicBezTo>
                  <a:cubicBezTo>
                    <a:pt x="2122" y="3774"/>
                    <a:pt x="1907" y="3800"/>
                    <a:pt x="1845" y="4023"/>
                  </a:cubicBezTo>
                  <a:cubicBezTo>
                    <a:pt x="1473" y="4023"/>
                    <a:pt x="1177" y="4227"/>
                    <a:pt x="858" y="4369"/>
                  </a:cubicBezTo>
                  <a:cubicBezTo>
                    <a:pt x="780" y="4334"/>
                    <a:pt x="701" y="4308"/>
                    <a:pt x="621" y="4308"/>
                  </a:cubicBezTo>
                  <a:cubicBezTo>
                    <a:pt x="563" y="4308"/>
                    <a:pt x="505" y="4322"/>
                    <a:pt x="447" y="4354"/>
                  </a:cubicBezTo>
                  <a:cubicBezTo>
                    <a:pt x="393" y="4322"/>
                    <a:pt x="343" y="4306"/>
                    <a:pt x="289" y="4306"/>
                  </a:cubicBezTo>
                  <a:cubicBezTo>
                    <a:pt x="208" y="4306"/>
                    <a:pt x="119" y="4342"/>
                    <a:pt x="1" y="4411"/>
                  </a:cubicBezTo>
                  <a:cubicBezTo>
                    <a:pt x="146" y="4446"/>
                    <a:pt x="250" y="4471"/>
                    <a:pt x="342" y="4471"/>
                  </a:cubicBezTo>
                  <a:cubicBezTo>
                    <a:pt x="385" y="4471"/>
                    <a:pt x="425" y="4466"/>
                    <a:pt x="466" y="4454"/>
                  </a:cubicBezTo>
                  <a:cubicBezTo>
                    <a:pt x="493" y="4465"/>
                    <a:pt x="524" y="4469"/>
                    <a:pt x="550" y="4484"/>
                  </a:cubicBezTo>
                  <a:lnTo>
                    <a:pt x="835" y="4435"/>
                  </a:lnTo>
                  <a:cubicBezTo>
                    <a:pt x="835" y="4454"/>
                    <a:pt x="839" y="4469"/>
                    <a:pt x="850" y="4484"/>
                  </a:cubicBezTo>
                  <a:cubicBezTo>
                    <a:pt x="865" y="4492"/>
                    <a:pt x="881" y="4496"/>
                    <a:pt x="896" y="4496"/>
                  </a:cubicBezTo>
                  <a:cubicBezTo>
                    <a:pt x="921" y="4496"/>
                    <a:pt x="944" y="4486"/>
                    <a:pt x="965" y="4465"/>
                  </a:cubicBezTo>
                  <a:cubicBezTo>
                    <a:pt x="1012" y="4471"/>
                    <a:pt x="1058" y="4474"/>
                    <a:pt x="1103" y="4474"/>
                  </a:cubicBezTo>
                  <a:cubicBezTo>
                    <a:pt x="1395" y="4474"/>
                    <a:pt x="1649" y="4358"/>
                    <a:pt x="1872" y="4158"/>
                  </a:cubicBezTo>
                  <a:cubicBezTo>
                    <a:pt x="2145" y="4131"/>
                    <a:pt x="2276" y="3881"/>
                    <a:pt x="2483" y="3754"/>
                  </a:cubicBezTo>
                  <a:lnTo>
                    <a:pt x="2679" y="3639"/>
                  </a:lnTo>
                  <a:cubicBezTo>
                    <a:pt x="3044" y="3439"/>
                    <a:pt x="3352" y="3166"/>
                    <a:pt x="3636" y="2874"/>
                  </a:cubicBezTo>
                  <a:cubicBezTo>
                    <a:pt x="3836" y="2667"/>
                    <a:pt x="4059" y="2456"/>
                    <a:pt x="4105" y="2144"/>
                  </a:cubicBezTo>
                  <a:cubicBezTo>
                    <a:pt x="4174" y="2094"/>
                    <a:pt x="4193" y="2025"/>
                    <a:pt x="4213" y="1952"/>
                  </a:cubicBezTo>
                  <a:cubicBezTo>
                    <a:pt x="4316" y="1864"/>
                    <a:pt x="4289" y="1745"/>
                    <a:pt x="4286" y="1629"/>
                  </a:cubicBezTo>
                  <a:cubicBezTo>
                    <a:pt x="4305" y="1606"/>
                    <a:pt x="4309" y="1576"/>
                    <a:pt x="4309" y="1553"/>
                  </a:cubicBezTo>
                  <a:cubicBezTo>
                    <a:pt x="4393" y="1460"/>
                    <a:pt x="4405" y="1345"/>
                    <a:pt x="4389" y="1226"/>
                  </a:cubicBezTo>
                  <a:cubicBezTo>
                    <a:pt x="4385" y="1191"/>
                    <a:pt x="4382" y="1164"/>
                    <a:pt x="4374" y="1130"/>
                  </a:cubicBezTo>
                  <a:cubicBezTo>
                    <a:pt x="4382" y="1065"/>
                    <a:pt x="4389" y="995"/>
                    <a:pt x="4393" y="922"/>
                  </a:cubicBezTo>
                  <a:cubicBezTo>
                    <a:pt x="4428" y="869"/>
                    <a:pt x="4505" y="799"/>
                    <a:pt x="4408" y="723"/>
                  </a:cubicBezTo>
                  <a:cubicBezTo>
                    <a:pt x="4370" y="592"/>
                    <a:pt x="4428" y="438"/>
                    <a:pt x="4289" y="338"/>
                  </a:cubicBezTo>
                  <a:cubicBezTo>
                    <a:pt x="4168" y="209"/>
                    <a:pt x="4103" y="0"/>
                    <a:pt x="3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43"/>
            <p:cNvSpPr/>
            <p:nvPr/>
          </p:nvSpPr>
          <p:spPr>
            <a:xfrm>
              <a:off x="7537971" y="2467001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43"/>
            <p:cNvSpPr/>
            <p:nvPr/>
          </p:nvSpPr>
          <p:spPr>
            <a:xfrm>
              <a:off x="7537971" y="2464736"/>
              <a:ext cx="3971" cy="2295"/>
            </a:xfrm>
            <a:custGeom>
              <a:avLst/>
              <a:gdLst/>
              <a:ahLst/>
              <a:cxnLst/>
              <a:rect l="l" t="t" r="r" b="b"/>
              <a:pathLst>
                <a:path w="128" h="74" extrusionOk="0">
                  <a:moveTo>
                    <a:pt x="118" y="1"/>
                  </a:moveTo>
                  <a:cubicBezTo>
                    <a:pt x="68" y="1"/>
                    <a:pt x="19" y="30"/>
                    <a:pt x="1" y="74"/>
                  </a:cubicBezTo>
                  <a:lnTo>
                    <a:pt x="128" y="1"/>
                  </a:lnTo>
                  <a:cubicBezTo>
                    <a:pt x="125" y="1"/>
                    <a:pt x="121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43"/>
            <p:cNvSpPr/>
            <p:nvPr/>
          </p:nvSpPr>
          <p:spPr>
            <a:xfrm>
              <a:off x="7281095" y="1979366"/>
              <a:ext cx="4467" cy="6669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51" y="1"/>
                  </a:moveTo>
                  <a:lnTo>
                    <a:pt x="51" y="1"/>
                  </a:lnTo>
                  <a:cubicBezTo>
                    <a:pt x="47" y="78"/>
                    <a:pt x="1" y="177"/>
                    <a:pt x="74" y="212"/>
                  </a:cubicBezTo>
                  <a:cubicBezTo>
                    <a:pt x="77" y="214"/>
                    <a:pt x="80" y="214"/>
                    <a:pt x="83" y="214"/>
                  </a:cubicBezTo>
                  <a:cubicBezTo>
                    <a:pt x="118" y="214"/>
                    <a:pt x="129" y="120"/>
                    <a:pt x="143" y="74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43"/>
            <p:cNvSpPr/>
            <p:nvPr/>
          </p:nvSpPr>
          <p:spPr>
            <a:xfrm>
              <a:off x="7153572" y="2181400"/>
              <a:ext cx="3598" cy="7321"/>
            </a:xfrm>
            <a:custGeom>
              <a:avLst/>
              <a:gdLst/>
              <a:ahLst/>
              <a:cxnLst/>
              <a:rect l="l" t="t" r="r" b="b"/>
              <a:pathLst>
                <a:path w="116" h="236" extrusionOk="0">
                  <a:moveTo>
                    <a:pt x="0" y="1"/>
                  </a:moveTo>
                  <a:cubicBezTo>
                    <a:pt x="0" y="97"/>
                    <a:pt x="8" y="193"/>
                    <a:pt x="116" y="235"/>
                  </a:cubicBezTo>
                  <a:cubicBezTo>
                    <a:pt x="100" y="143"/>
                    <a:pt x="92" y="5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43"/>
            <p:cNvSpPr/>
            <p:nvPr/>
          </p:nvSpPr>
          <p:spPr>
            <a:xfrm>
              <a:off x="7388021" y="2214188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1" y="1"/>
                  </a:moveTo>
                  <a:lnTo>
                    <a:pt x="1" y="97"/>
                  </a:lnTo>
                  <a:lnTo>
                    <a:pt x="116" y="20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43"/>
            <p:cNvSpPr/>
            <p:nvPr/>
          </p:nvSpPr>
          <p:spPr>
            <a:xfrm>
              <a:off x="7272533" y="2069604"/>
              <a:ext cx="6576" cy="12346"/>
            </a:xfrm>
            <a:custGeom>
              <a:avLst/>
              <a:gdLst/>
              <a:ahLst/>
              <a:cxnLst/>
              <a:rect l="l" t="t" r="r" b="b"/>
              <a:pathLst>
                <a:path w="212" h="398" extrusionOk="0">
                  <a:moveTo>
                    <a:pt x="0" y="1"/>
                  </a:moveTo>
                  <a:lnTo>
                    <a:pt x="85" y="300"/>
                  </a:lnTo>
                  <a:cubicBezTo>
                    <a:pt x="42" y="354"/>
                    <a:pt x="62" y="393"/>
                    <a:pt x="119" y="396"/>
                  </a:cubicBezTo>
                  <a:cubicBezTo>
                    <a:pt x="124" y="397"/>
                    <a:pt x="128" y="397"/>
                    <a:pt x="131" y="397"/>
                  </a:cubicBezTo>
                  <a:cubicBezTo>
                    <a:pt x="182" y="397"/>
                    <a:pt x="193" y="351"/>
                    <a:pt x="196" y="304"/>
                  </a:cubicBezTo>
                  <a:cubicBezTo>
                    <a:pt x="212" y="150"/>
                    <a:pt x="208" y="1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43"/>
            <p:cNvSpPr/>
            <p:nvPr/>
          </p:nvSpPr>
          <p:spPr>
            <a:xfrm>
              <a:off x="7372759" y="2308613"/>
              <a:ext cx="3009" cy="4653"/>
            </a:xfrm>
            <a:custGeom>
              <a:avLst/>
              <a:gdLst/>
              <a:ahLst/>
              <a:cxnLst/>
              <a:rect l="l" t="t" r="r" b="b"/>
              <a:pathLst>
                <a:path w="97" h="150" extrusionOk="0">
                  <a:moveTo>
                    <a:pt x="55" y="0"/>
                  </a:moveTo>
                  <a:cubicBezTo>
                    <a:pt x="39" y="27"/>
                    <a:pt x="12" y="50"/>
                    <a:pt x="5" y="73"/>
                  </a:cubicBezTo>
                  <a:cubicBezTo>
                    <a:pt x="1" y="96"/>
                    <a:pt x="35" y="127"/>
                    <a:pt x="51" y="150"/>
                  </a:cubicBezTo>
                  <a:lnTo>
                    <a:pt x="97" y="7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43"/>
            <p:cNvSpPr/>
            <p:nvPr/>
          </p:nvSpPr>
          <p:spPr>
            <a:xfrm>
              <a:off x="7604727" y="2361409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0"/>
                  </a:moveTo>
                  <a:cubicBezTo>
                    <a:pt x="12" y="54"/>
                    <a:pt x="35" y="85"/>
                    <a:pt x="97" y="93"/>
                  </a:cubicBezTo>
                  <a:cubicBezTo>
                    <a:pt x="93" y="43"/>
                    <a:pt x="54" y="0"/>
                    <a:pt x="1" y="0"/>
                  </a:cubicBezTo>
                  <a:close/>
                  <a:moveTo>
                    <a:pt x="97" y="93"/>
                  </a:moveTo>
                  <a:lnTo>
                    <a:pt x="97" y="192"/>
                  </a:lnTo>
                  <a:cubicBezTo>
                    <a:pt x="181" y="150"/>
                    <a:pt x="185" y="119"/>
                    <a:pt x="97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43"/>
            <p:cNvSpPr/>
            <p:nvPr/>
          </p:nvSpPr>
          <p:spPr>
            <a:xfrm>
              <a:off x="7407346" y="2360881"/>
              <a:ext cx="3133" cy="3071"/>
            </a:xfrm>
            <a:custGeom>
              <a:avLst/>
              <a:gdLst/>
              <a:ahLst/>
              <a:cxnLst/>
              <a:rect l="l" t="t" r="r" b="b"/>
              <a:pathLst>
                <a:path w="101" h="99" extrusionOk="0">
                  <a:moveTo>
                    <a:pt x="82" y="1"/>
                  </a:moveTo>
                  <a:cubicBezTo>
                    <a:pt x="20" y="1"/>
                    <a:pt x="0" y="38"/>
                    <a:pt x="0" y="98"/>
                  </a:cubicBezTo>
                  <a:cubicBezTo>
                    <a:pt x="54" y="98"/>
                    <a:pt x="100" y="56"/>
                    <a:pt x="100" y="2"/>
                  </a:cubicBezTo>
                  <a:cubicBezTo>
                    <a:pt x="94" y="1"/>
                    <a:pt x="87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43"/>
            <p:cNvSpPr/>
            <p:nvPr/>
          </p:nvSpPr>
          <p:spPr>
            <a:xfrm>
              <a:off x="7557638" y="2371831"/>
              <a:ext cx="3257" cy="1985"/>
            </a:xfrm>
            <a:custGeom>
              <a:avLst/>
              <a:gdLst/>
              <a:ahLst/>
              <a:cxnLst/>
              <a:rect l="l" t="t" r="r" b="b"/>
              <a:pathLst>
                <a:path w="105" h="64" extrusionOk="0">
                  <a:moveTo>
                    <a:pt x="51" y="1"/>
                  </a:moveTo>
                  <a:cubicBezTo>
                    <a:pt x="35" y="1"/>
                    <a:pt x="18" y="16"/>
                    <a:pt x="1" y="52"/>
                  </a:cubicBezTo>
                  <a:lnTo>
                    <a:pt x="51" y="64"/>
                  </a:lnTo>
                  <a:lnTo>
                    <a:pt x="105" y="56"/>
                  </a:lnTo>
                  <a:cubicBezTo>
                    <a:pt x="88" y="23"/>
                    <a:pt x="70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43"/>
            <p:cNvSpPr/>
            <p:nvPr/>
          </p:nvSpPr>
          <p:spPr>
            <a:xfrm>
              <a:off x="7324368" y="2389544"/>
              <a:ext cx="1458" cy="2761"/>
            </a:xfrm>
            <a:custGeom>
              <a:avLst/>
              <a:gdLst/>
              <a:ahLst/>
              <a:cxnLst/>
              <a:rect l="l" t="t" r="r" b="b"/>
              <a:pathLst>
                <a:path w="47" h="89" extrusionOk="0">
                  <a:moveTo>
                    <a:pt x="28" y="0"/>
                  </a:moveTo>
                  <a:cubicBezTo>
                    <a:pt x="20" y="12"/>
                    <a:pt x="1" y="23"/>
                    <a:pt x="1" y="31"/>
                  </a:cubicBezTo>
                  <a:cubicBezTo>
                    <a:pt x="12" y="50"/>
                    <a:pt x="24" y="65"/>
                    <a:pt x="43" y="89"/>
                  </a:cubicBezTo>
                  <a:cubicBezTo>
                    <a:pt x="47" y="58"/>
                    <a:pt x="43" y="23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43"/>
            <p:cNvSpPr/>
            <p:nvPr/>
          </p:nvSpPr>
          <p:spPr>
            <a:xfrm>
              <a:off x="7139147" y="2148643"/>
              <a:ext cx="8593" cy="11477"/>
            </a:xfrm>
            <a:custGeom>
              <a:avLst/>
              <a:gdLst/>
              <a:ahLst/>
              <a:cxnLst/>
              <a:rect l="l" t="t" r="r" b="b"/>
              <a:pathLst>
                <a:path w="277" h="370" extrusionOk="0">
                  <a:moveTo>
                    <a:pt x="239" y="0"/>
                  </a:moveTo>
                  <a:cubicBezTo>
                    <a:pt x="0" y="85"/>
                    <a:pt x="212" y="250"/>
                    <a:pt x="173" y="369"/>
                  </a:cubicBezTo>
                  <a:lnTo>
                    <a:pt x="277" y="269"/>
                  </a:lnTo>
                  <a:cubicBezTo>
                    <a:pt x="265" y="177"/>
                    <a:pt x="254" y="92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43"/>
            <p:cNvSpPr/>
            <p:nvPr/>
          </p:nvSpPr>
          <p:spPr>
            <a:xfrm>
              <a:off x="7138899" y="2104160"/>
              <a:ext cx="5335" cy="5304"/>
            </a:xfrm>
            <a:custGeom>
              <a:avLst/>
              <a:gdLst/>
              <a:ahLst/>
              <a:cxnLst/>
              <a:rect l="l" t="t" r="r" b="b"/>
              <a:pathLst>
                <a:path w="172" h="171" extrusionOk="0">
                  <a:moveTo>
                    <a:pt x="162" y="1"/>
                  </a:moveTo>
                  <a:lnTo>
                    <a:pt x="162" y="1"/>
                  </a:lnTo>
                  <a:cubicBezTo>
                    <a:pt x="77" y="9"/>
                    <a:pt x="1" y="28"/>
                    <a:pt x="12" y="135"/>
                  </a:cubicBezTo>
                  <a:cubicBezTo>
                    <a:pt x="20" y="151"/>
                    <a:pt x="31" y="166"/>
                    <a:pt x="47" y="170"/>
                  </a:cubicBezTo>
                  <a:cubicBezTo>
                    <a:pt x="53" y="171"/>
                    <a:pt x="59" y="171"/>
                    <a:pt x="65" y="171"/>
                  </a:cubicBezTo>
                  <a:cubicBezTo>
                    <a:pt x="172" y="171"/>
                    <a:pt x="155" y="74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43"/>
            <p:cNvSpPr/>
            <p:nvPr/>
          </p:nvSpPr>
          <p:spPr>
            <a:xfrm>
              <a:off x="7300048" y="2050402"/>
              <a:ext cx="111610" cy="166453"/>
            </a:xfrm>
            <a:custGeom>
              <a:avLst/>
              <a:gdLst/>
              <a:ahLst/>
              <a:cxnLst/>
              <a:rect l="l" t="t" r="r" b="b"/>
              <a:pathLst>
                <a:path w="3598" h="5366" extrusionOk="0">
                  <a:moveTo>
                    <a:pt x="76" y="1"/>
                  </a:moveTo>
                  <a:cubicBezTo>
                    <a:pt x="6" y="1"/>
                    <a:pt x="23" y="79"/>
                    <a:pt x="1" y="120"/>
                  </a:cubicBezTo>
                  <a:cubicBezTo>
                    <a:pt x="32" y="193"/>
                    <a:pt x="24" y="289"/>
                    <a:pt x="128" y="312"/>
                  </a:cubicBezTo>
                  <a:cubicBezTo>
                    <a:pt x="112" y="573"/>
                    <a:pt x="228" y="792"/>
                    <a:pt x="343" y="1012"/>
                  </a:cubicBezTo>
                  <a:lnTo>
                    <a:pt x="443" y="1234"/>
                  </a:ln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42"/>
                    <a:pt x="466" y="1254"/>
                    <a:pt x="473" y="1269"/>
                  </a:cubicBezTo>
                  <a:lnTo>
                    <a:pt x="443" y="1234"/>
                  </a:lnTo>
                  <a:lnTo>
                    <a:pt x="443" y="1234"/>
                  </a:lnTo>
                  <a:cubicBezTo>
                    <a:pt x="439" y="1261"/>
                    <a:pt x="443" y="1284"/>
                    <a:pt x="458" y="1307"/>
                  </a:cubicBezTo>
                  <a:cubicBezTo>
                    <a:pt x="500" y="1473"/>
                    <a:pt x="531" y="1653"/>
                    <a:pt x="712" y="1730"/>
                  </a:cubicBezTo>
                  <a:cubicBezTo>
                    <a:pt x="885" y="2253"/>
                    <a:pt x="1169" y="2733"/>
                    <a:pt x="1538" y="3144"/>
                  </a:cubicBezTo>
                  <a:cubicBezTo>
                    <a:pt x="1619" y="3233"/>
                    <a:pt x="1765" y="3286"/>
                    <a:pt x="1749" y="3452"/>
                  </a:cubicBezTo>
                  <a:cubicBezTo>
                    <a:pt x="1818" y="3609"/>
                    <a:pt x="1884" y="3763"/>
                    <a:pt x="2030" y="3867"/>
                  </a:cubicBezTo>
                  <a:cubicBezTo>
                    <a:pt x="2034" y="3897"/>
                    <a:pt x="2037" y="3920"/>
                    <a:pt x="2037" y="3951"/>
                  </a:cubicBezTo>
                  <a:lnTo>
                    <a:pt x="2087" y="3959"/>
                  </a:lnTo>
                  <a:lnTo>
                    <a:pt x="2133" y="3959"/>
                  </a:lnTo>
                  <a:lnTo>
                    <a:pt x="2341" y="4166"/>
                  </a:lnTo>
                  <a:cubicBezTo>
                    <a:pt x="2368" y="4193"/>
                    <a:pt x="2402" y="4212"/>
                    <a:pt x="2437" y="4228"/>
                  </a:cubicBezTo>
                  <a:lnTo>
                    <a:pt x="2652" y="4458"/>
                  </a:lnTo>
                  <a:lnTo>
                    <a:pt x="3021" y="4873"/>
                  </a:lnTo>
                  <a:cubicBezTo>
                    <a:pt x="3086" y="5016"/>
                    <a:pt x="3206" y="5104"/>
                    <a:pt x="3340" y="5173"/>
                  </a:cubicBezTo>
                  <a:cubicBezTo>
                    <a:pt x="3340" y="5242"/>
                    <a:pt x="3371" y="5277"/>
                    <a:pt x="3434" y="5277"/>
                  </a:cubicBezTo>
                  <a:cubicBezTo>
                    <a:pt x="3437" y="5277"/>
                    <a:pt x="3440" y="5277"/>
                    <a:pt x="3444" y="5277"/>
                  </a:cubicBezTo>
                  <a:lnTo>
                    <a:pt x="3548" y="5365"/>
                  </a:lnTo>
                  <a:cubicBezTo>
                    <a:pt x="3598" y="5104"/>
                    <a:pt x="3344" y="5031"/>
                    <a:pt x="3229" y="4877"/>
                  </a:cubicBezTo>
                  <a:cubicBezTo>
                    <a:pt x="3175" y="4608"/>
                    <a:pt x="2917" y="4516"/>
                    <a:pt x="2760" y="4339"/>
                  </a:cubicBezTo>
                  <a:lnTo>
                    <a:pt x="2610" y="4166"/>
                  </a:lnTo>
                  <a:cubicBezTo>
                    <a:pt x="2610" y="4124"/>
                    <a:pt x="2579" y="4086"/>
                    <a:pt x="2533" y="4074"/>
                  </a:cubicBezTo>
                  <a:lnTo>
                    <a:pt x="2525" y="4070"/>
                  </a:lnTo>
                  <a:cubicBezTo>
                    <a:pt x="2522" y="4016"/>
                    <a:pt x="2487" y="3974"/>
                    <a:pt x="2437" y="3959"/>
                  </a:cubicBezTo>
                  <a:cubicBezTo>
                    <a:pt x="2383" y="3886"/>
                    <a:pt x="2306" y="3874"/>
                    <a:pt x="2226" y="3874"/>
                  </a:cubicBezTo>
                  <a:lnTo>
                    <a:pt x="2137" y="3759"/>
                  </a:lnTo>
                  <a:cubicBezTo>
                    <a:pt x="2133" y="3613"/>
                    <a:pt x="2030" y="3540"/>
                    <a:pt x="1938" y="3455"/>
                  </a:cubicBezTo>
                  <a:cubicBezTo>
                    <a:pt x="1896" y="3327"/>
                    <a:pt x="1927" y="3128"/>
                    <a:pt x="1757" y="3128"/>
                  </a:cubicBezTo>
                  <a:cubicBezTo>
                    <a:pt x="1724" y="3128"/>
                    <a:pt x="1684" y="3135"/>
                    <a:pt x="1634" y="3152"/>
                  </a:cubicBezTo>
                  <a:cubicBezTo>
                    <a:pt x="1657" y="2802"/>
                    <a:pt x="1346" y="2625"/>
                    <a:pt x="1223" y="2349"/>
                  </a:cubicBezTo>
                  <a:cubicBezTo>
                    <a:pt x="1188" y="2318"/>
                    <a:pt x="1154" y="2283"/>
                    <a:pt x="1131" y="2245"/>
                  </a:cubicBezTo>
                  <a:lnTo>
                    <a:pt x="1127" y="2241"/>
                  </a:lnTo>
                  <a:cubicBezTo>
                    <a:pt x="1019" y="2168"/>
                    <a:pt x="1111" y="2022"/>
                    <a:pt x="1019" y="1945"/>
                  </a:cubicBezTo>
                  <a:cubicBezTo>
                    <a:pt x="946" y="1880"/>
                    <a:pt x="881" y="1818"/>
                    <a:pt x="808" y="1749"/>
                  </a:cubicBezTo>
                  <a:cubicBezTo>
                    <a:pt x="773" y="1619"/>
                    <a:pt x="742" y="1484"/>
                    <a:pt x="708" y="1357"/>
                  </a:cubicBezTo>
                  <a:cubicBezTo>
                    <a:pt x="658" y="1292"/>
                    <a:pt x="677" y="1204"/>
                    <a:pt x="619" y="1138"/>
                  </a:cubicBezTo>
                  <a:cubicBezTo>
                    <a:pt x="616" y="1111"/>
                    <a:pt x="612" y="1081"/>
                    <a:pt x="612" y="1054"/>
                  </a:cubicBezTo>
                  <a:cubicBezTo>
                    <a:pt x="589" y="1012"/>
                    <a:pt x="558" y="973"/>
                    <a:pt x="520" y="939"/>
                  </a:cubicBezTo>
                  <a:cubicBezTo>
                    <a:pt x="512" y="908"/>
                    <a:pt x="512" y="881"/>
                    <a:pt x="512" y="858"/>
                  </a:cubicBezTo>
                  <a:cubicBezTo>
                    <a:pt x="497" y="827"/>
                    <a:pt x="466" y="812"/>
                    <a:pt x="439" y="812"/>
                  </a:cubicBezTo>
                  <a:cubicBezTo>
                    <a:pt x="439" y="808"/>
                    <a:pt x="443" y="804"/>
                    <a:pt x="443" y="792"/>
                  </a:cubicBezTo>
                  <a:cubicBezTo>
                    <a:pt x="447" y="773"/>
                    <a:pt x="439" y="754"/>
                    <a:pt x="408" y="735"/>
                  </a:cubicBezTo>
                  <a:lnTo>
                    <a:pt x="193" y="151"/>
                  </a:lnTo>
                  <a:cubicBezTo>
                    <a:pt x="176" y="123"/>
                    <a:pt x="156" y="110"/>
                    <a:pt x="136" y="110"/>
                  </a:cubicBezTo>
                  <a:cubicBezTo>
                    <a:pt x="128" y="110"/>
                    <a:pt x="120" y="112"/>
                    <a:pt x="112" y="116"/>
                  </a:cubicBezTo>
                  <a:cubicBezTo>
                    <a:pt x="108" y="62"/>
                    <a:pt x="97" y="1"/>
                    <a:pt x="82" y="1"/>
                  </a:cubicBezTo>
                  <a:cubicBezTo>
                    <a:pt x="80" y="1"/>
                    <a:pt x="7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43"/>
            <p:cNvSpPr/>
            <p:nvPr/>
          </p:nvSpPr>
          <p:spPr>
            <a:xfrm>
              <a:off x="7394938" y="2395841"/>
              <a:ext cx="3381" cy="3909"/>
            </a:xfrm>
            <a:custGeom>
              <a:avLst/>
              <a:gdLst/>
              <a:ahLst/>
              <a:cxnLst/>
              <a:rect l="l" t="t" r="r" b="b"/>
              <a:pathLst>
                <a:path w="109" h="126" extrusionOk="0">
                  <a:moveTo>
                    <a:pt x="89" y="1"/>
                  </a:moveTo>
                  <a:cubicBezTo>
                    <a:pt x="35" y="9"/>
                    <a:pt x="1" y="43"/>
                    <a:pt x="16" y="89"/>
                  </a:cubicBezTo>
                  <a:cubicBezTo>
                    <a:pt x="26" y="116"/>
                    <a:pt x="37" y="126"/>
                    <a:pt x="49" y="126"/>
                  </a:cubicBezTo>
                  <a:cubicBezTo>
                    <a:pt x="68" y="126"/>
                    <a:pt x="89" y="98"/>
                    <a:pt x="108" y="82"/>
                  </a:cubicBezTo>
                  <a:cubicBezTo>
                    <a:pt x="100" y="51"/>
                    <a:pt x="97" y="24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43"/>
            <p:cNvSpPr/>
            <p:nvPr/>
          </p:nvSpPr>
          <p:spPr>
            <a:xfrm>
              <a:off x="7232114" y="2287395"/>
              <a:ext cx="1334" cy="133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42"/>
                  </a:lnTo>
                  <a:cubicBezTo>
                    <a:pt x="16" y="38"/>
                    <a:pt x="24" y="31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2" name="Google Shape;7542;p43"/>
          <p:cNvSpPr/>
          <p:nvPr/>
        </p:nvSpPr>
        <p:spPr>
          <a:xfrm>
            <a:off x="5383830" y="4799367"/>
            <a:ext cx="36" cy="179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cubicBezTo>
                  <a:pt x="0" y="0"/>
                  <a:pt x="0" y="4"/>
                  <a:pt x="0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3" name="Google Shape;7543;p43"/>
          <p:cNvSpPr/>
          <p:nvPr/>
        </p:nvSpPr>
        <p:spPr>
          <a:xfrm>
            <a:off x="5349625" y="4800336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4" name="Google Shape;7544;p43"/>
          <p:cNvSpPr/>
          <p:nvPr/>
        </p:nvSpPr>
        <p:spPr>
          <a:xfrm>
            <a:off x="5332792" y="4825712"/>
            <a:ext cx="5671" cy="4845"/>
          </a:xfrm>
          <a:custGeom>
            <a:avLst/>
            <a:gdLst/>
            <a:ahLst/>
            <a:cxnLst/>
            <a:rect l="l" t="t" r="r" b="b"/>
            <a:pathLst>
              <a:path w="158" h="135" extrusionOk="0">
                <a:moveTo>
                  <a:pt x="158" y="0"/>
                </a:moveTo>
                <a:lnTo>
                  <a:pt x="158" y="0"/>
                </a:lnTo>
                <a:cubicBezTo>
                  <a:pt x="85" y="16"/>
                  <a:pt x="23" y="62"/>
                  <a:pt x="0" y="135"/>
                </a:cubicBezTo>
                <a:cubicBezTo>
                  <a:pt x="70" y="119"/>
                  <a:pt x="135" y="7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5" name="Google Shape;7545;p43"/>
          <p:cNvSpPr/>
          <p:nvPr/>
        </p:nvSpPr>
        <p:spPr>
          <a:xfrm>
            <a:off x="4408861" y="4980192"/>
            <a:ext cx="179" cy="431"/>
          </a:xfrm>
          <a:custGeom>
            <a:avLst/>
            <a:gdLst/>
            <a:ahLst/>
            <a:cxnLst/>
            <a:rect l="l" t="t" r="r" b="b"/>
            <a:pathLst>
              <a:path w="5" h="12" extrusionOk="0">
                <a:moveTo>
                  <a:pt x="4" y="0"/>
                </a:moveTo>
                <a:lnTo>
                  <a:pt x="4" y="0"/>
                </a:lnTo>
                <a:cubicBezTo>
                  <a:pt x="1" y="4"/>
                  <a:pt x="1" y="12"/>
                  <a:pt x="1" y="1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6" name="Google Shape;7546;p43"/>
          <p:cNvGrpSpPr/>
          <p:nvPr/>
        </p:nvGrpSpPr>
        <p:grpSpPr>
          <a:xfrm>
            <a:off x="1289126" y="1635234"/>
            <a:ext cx="325947" cy="342888"/>
            <a:chOff x="4221282" y="3493018"/>
            <a:chExt cx="281693" cy="296334"/>
          </a:xfrm>
        </p:grpSpPr>
        <p:sp>
          <p:nvSpPr>
            <p:cNvPr id="7547" name="Google Shape;7547;p43"/>
            <p:cNvSpPr/>
            <p:nvPr/>
          </p:nvSpPr>
          <p:spPr>
            <a:xfrm>
              <a:off x="4221282" y="3493018"/>
              <a:ext cx="281693" cy="296334"/>
            </a:xfrm>
            <a:custGeom>
              <a:avLst/>
              <a:gdLst/>
              <a:ahLst/>
              <a:cxnLst/>
              <a:rect l="l" t="t" r="r" b="b"/>
              <a:pathLst>
                <a:path w="9081" h="9553" extrusionOk="0">
                  <a:moveTo>
                    <a:pt x="8489" y="2239"/>
                  </a:moveTo>
                  <a:cubicBezTo>
                    <a:pt x="8504" y="2281"/>
                    <a:pt x="8508" y="2335"/>
                    <a:pt x="8543" y="2369"/>
                  </a:cubicBezTo>
                  <a:cubicBezTo>
                    <a:pt x="8562" y="2392"/>
                    <a:pt x="8569" y="2423"/>
                    <a:pt x="8566" y="2450"/>
                  </a:cubicBezTo>
                  <a:cubicBezTo>
                    <a:pt x="8569" y="2473"/>
                    <a:pt x="8596" y="2492"/>
                    <a:pt x="8623" y="2500"/>
                  </a:cubicBezTo>
                  <a:cubicBezTo>
                    <a:pt x="8623" y="2527"/>
                    <a:pt x="8627" y="2558"/>
                    <a:pt x="8635" y="2581"/>
                  </a:cubicBezTo>
                  <a:cubicBezTo>
                    <a:pt x="8673" y="2750"/>
                    <a:pt x="8712" y="2911"/>
                    <a:pt x="8750" y="3080"/>
                  </a:cubicBezTo>
                  <a:cubicBezTo>
                    <a:pt x="8712" y="3142"/>
                    <a:pt x="8692" y="3203"/>
                    <a:pt x="8666" y="3268"/>
                  </a:cubicBezTo>
                  <a:cubicBezTo>
                    <a:pt x="8608" y="3430"/>
                    <a:pt x="8566" y="3595"/>
                    <a:pt x="8543" y="3760"/>
                  </a:cubicBezTo>
                  <a:cubicBezTo>
                    <a:pt x="8546" y="3730"/>
                    <a:pt x="8546" y="3691"/>
                    <a:pt x="8543" y="3656"/>
                  </a:cubicBezTo>
                  <a:cubicBezTo>
                    <a:pt x="8512" y="3407"/>
                    <a:pt x="8566" y="3145"/>
                    <a:pt x="8462" y="2907"/>
                  </a:cubicBezTo>
                  <a:cubicBezTo>
                    <a:pt x="8446" y="2800"/>
                    <a:pt x="8431" y="2696"/>
                    <a:pt x="8416" y="2584"/>
                  </a:cubicBezTo>
                  <a:cubicBezTo>
                    <a:pt x="8427" y="2511"/>
                    <a:pt x="8435" y="2442"/>
                    <a:pt x="8450" y="2369"/>
                  </a:cubicBezTo>
                  <a:cubicBezTo>
                    <a:pt x="8485" y="2335"/>
                    <a:pt x="8500" y="2289"/>
                    <a:pt x="8489" y="2239"/>
                  </a:cubicBezTo>
                  <a:close/>
                  <a:moveTo>
                    <a:pt x="7620" y="6734"/>
                  </a:moveTo>
                  <a:lnTo>
                    <a:pt x="7624" y="6738"/>
                  </a:lnTo>
                  <a:cubicBezTo>
                    <a:pt x="7616" y="6738"/>
                    <a:pt x="7616" y="6746"/>
                    <a:pt x="7609" y="6754"/>
                  </a:cubicBezTo>
                  <a:cubicBezTo>
                    <a:pt x="7605" y="6792"/>
                    <a:pt x="7601" y="6831"/>
                    <a:pt x="7605" y="6865"/>
                  </a:cubicBezTo>
                  <a:cubicBezTo>
                    <a:pt x="7563" y="6873"/>
                    <a:pt x="7528" y="6888"/>
                    <a:pt x="7501" y="6911"/>
                  </a:cubicBezTo>
                  <a:cubicBezTo>
                    <a:pt x="7547" y="6861"/>
                    <a:pt x="7582" y="6796"/>
                    <a:pt x="7620" y="6734"/>
                  </a:cubicBezTo>
                  <a:close/>
                  <a:moveTo>
                    <a:pt x="6133" y="171"/>
                  </a:moveTo>
                  <a:lnTo>
                    <a:pt x="6133" y="171"/>
                  </a:lnTo>
                  <a:cubicBezTo>
                    <a:pt x="6106" y="287"/>
                    <a:pt x="6199" y="340"/>
                    <a:pt x="6283" y="379"/>
                  </a:cubicBezTo>
                  <a:cubicBezTo>
                    <a:pt x="6744" y="582"/>
                    <a:pt x="7105" y="917"/>
                    <a:pt x="7455" y="1266"/>
                  </a:cubicBezTo>
                  <a:cubicBezTo>
                    <a:pt x="7474" y="1274"/>
                    <a:pt x="7494" y="1278"/>
                    <a:pt x="7515" y="1278"/>
                  </a:cubicBezTo>
                  <a:cubicBezTo>
                    <a:pt x="7535" y="1278"/>
                    <a:pt x="7555" y="1274"/>
                    <a:pt x="7574" y="1266"/>
                  </a:cubicBezTo>
                  <a:cubicBezTo>
                    <a:pt x="7605" y="1378"/>
                    <a:pt x="7686" y="1439"/>
                    <a:pt x="7782" y="1501"/>
                  </a:cubicBezTo>
                  <a:cubicBezTo>
                    <a:pt x="7820" y="1635"/>
                    <a:pt x="7878" y="1754"/>
                    <a:pt x="7997" y="1831"/>
                  </a:cubicBezTo>
                  <a:cubicBezTo>
                    <a:pt x="8166" y="2200"/>
                    <a:pt x="8227" y="2596"/>
                    <a:pt x="8254" y="2999"/>
                  </a:cubicBezTo>
                  <a:cubicBezTo>
                    <a:pt x="8262" y="3591"/>
                    <a:pt x="8235" y="4175"/>
                    <a:pt x="8204" y="4755"/>
                  </a:cubicBezTo>
                  <a:cubicBezTo>
                    <a:pt x="8135" y="4817"/>
                    <a:pt x="8101" y="4913"/>
                    <a:pt x="8120" y="5005"/>
                  </a:cubicBezTo>
                  <a:cubicBezTo>
                    <a:pt x="8097" y="5028"/>
                    <a:pt x="8085" y="5063"/>
                    <a:pt x="8101" y="5094"/>
                  </a:cubicBezTo>
                  <a:cubicBezTo>
                    <a:pt x="8028" y="5151"/>
                    <a:pt x="7993" y="5247"/>
                    <a:pt x="8008" y="5336"/>
                  </a:cubicBezTo>
                  <a:cubicBezTo>
                    <a:pt x="7985" y="5351"/>
                    <a:pt x="7974" y="5386"/>
                    <a:pt x="7985" y="5409"/>
                  </a:cubicBezTo>
                  <a:cubicBezTo>
                    <a:pt x="7928" y="5432"/>
                    <a:pt x="7893" y="5497"/>
                    <a:pt x="7905" y="5559"/>
                  </a:cubicBezTo>
                  <a:cubicBezTo>
                    <a:pt x="7878" y="5582"/>
                    <a:pt x="7870" y="5616"/>
                    <a:pt x="7878" y="5651"/>
                  </a:cubicBezTo>
                  <a:lnTo>
                    <a:pt x="7885" y="5655"/>
                  </a:lnTo>
                  <a:lnTo>
                    <a:pt x="7770" y="5670"/>
                  </a:lnTo>
                  <a:cubicBezTo>
                    <a:pt x="7494" y="6039"/>
                    <a:pt x="7263" y="6442"/>
                    <a:pt x="7090" y="6865"/>
                  </a:cubicBezTo>
                  <a:cubicBezTo>
                    <a:pt x="7102" y="6884"/>
                    <a:pt x="7109" y="6904"/>
                    <a:pt x="7125" y="6919"/>
                  </a:cubicBezTo>
                  <a:lnTo>
                    <a:pt x="6975" y="7084"/>
                  </a:lnTo>
                  <a:cubicBezTo>
                    <a:pt x="6802" y="7153"/>
                    <a:pt x="6694" y="7292"/>
                    <a:pt x="6571" y="7418"/>
                  </a:cubicBezTo>
                  <a:cubicBezTo>
                    <a:pt x="6364" y="7561"/>
                    <a:pt x="6172" y="7718"/>
                    <a:pt x="6026" y="7926"/>
                  </a:cubicBezTo>
                  <a:lnTo>
                    <a:pt x="5918" y="7995"/>
                  </a:lnTo>
                  <a:cubicBezTo>
                    <a:pt x="5784" y="8022"/>
                    <a:pt x="5695" y="8118"/>
                    <a:pt x="5588" y="8195"/>
                  </a:cubicBezTo>
                  <a:lnTo>
                    <a:pt x="5015" y="8506"/>
                  </a:lnTo>
                  <a:cubicBezTo>
                    <a:pt x="4930" y="8517"/>
                    <a:pt x="4842" y="8533"/>
                    <a:pt x="4796" y="8617"/>
                  </a:cubicBezTo>
                  <a:lnTo>
                    <a:pt x="4612" y="8656"/>
                  </a:lnTo>
                  <a:cubicBezTo>
                    <a:pt x="4366" y="8679"/>
                    <a:pt x="4127" y="8710"/>
                    <a:pt x="3912" y="8833"/>
                  </a:cubicBezTo>
                  <a:lnTo>
                    <a:pt x="3532" y="8840"/>
                  </a:lnTo>
                  <a:cubicBezTo>
                    <a:pt x="3347" y="8761"/>
                    <a:pt x="3156" y="8750"/>
                    <a:pt x="2964" y="8750"/>
                  </a:cubicBezTo>
                  <a:cubicBezTo>
                    <a:pt x="2884" y="8750"/>
                    <a:pt x="2805" y="8752"/>
                    <a:pt x="2725" y="8752"/>
                  </a:cubicBezTo>
                  <a:lnTo>
                    <a:pt x="2513" y="8725"/>
                  </a:lnTo>
                  <a:cubicBezTo>
                    <a:pt x="2503" y="8682"/>
                    <a:pt x="2465" y="8655"/>
                    <a:pt x="2422" y="8655"/>
                  </a:cubicBezTo>
                  <a:cubicBezTo>
                    <a:pt x="2419" y="8655"/>
                    <a:pt x="2416" y="8656"/>
                    <a:pt x="2414" y="8656"/>
                  </a:cubicBezTo>
                  <a:cubicBezTo>
                    <a:pt x="2414" y="8648"/>
                    <a:pt x="2417" y="8640"/>
                    <a:pt x="2417" y="8633"/>
                  </a:cubicBezTo>
                  <a:cubicBezTo>
                    <a:pt x="2202" y="8460"/>
                    <a:pt x="1941" y="8410"/>
                    <a:pt x="1676" y="8371"/>
                  </a:cubicBezTo>
                  <a:cubicBezTo>
                    <a:pt x="1649" y="8383"/>
                    <a:pt x="1626" y="8398"/>
                    <a:pt x="1610" y="8421"/>
                  </a:cubicBezTo>
                  <a:lnTo>
                    <a:pt x="1514" y="8321"/>
                  </a:lnTo>
                  <a:cubicBezTo>
                    <a:pt x="1498" y="8296"/>
                    <a:pt x="1483" y="8281"/>
                    <a:pt x="1464" y="8281"/>
                  </a:cubicBezTo>
                  <a:cubicBezTo>
                    <a:pt x="1461" y="8281"/>
                    <a:pt x="1457" y="8282"/>
                    <a:pt x="1453" y="8283"/>
                  </a:cubicBezTo>
                  <a:cubicBezTo>
                    <a:pt x="1453" y="8268"/>
                    <a:pt x="1457" y="8252"/>
                    <a:pt x="1457" y="8237"/>
                  </a:cubicBezTo>
                  <a:cubicBezTo>
                    <a:pt x="1445" y="8195"/>
                    <a:pt x="1422" y="8156"/>
                    <a:pt x="1388" y="8125"/>
                  </a:cubicBezTo>
                  <a:cubicBezTo>
                    <a:pt x="1303" y="8064"/>
                    <a:pt x="1203" y="8026"/>
                    <a:pt x="1096" y="8018"/>
                  </a:cubicBezTo>
                  <a:cubicBezTo>
                    <a:pt x="1072" y="7987"/>
                    <a:pt x="1038" y="7964"/>
                    <a:pt x="999" y="7964"/>
                  </a:cubicBezTo>
                  <a:cubicBezTo>
                    <a:pt x="999" y="7941"/>
                    <a:pt x="996" y="7914"/>
                    <a:pt x="980" y="7891"/>
                  </a:cubicBezTo>
                  <a:cubicBezTo>
                    <a:pt x="1003" y="7853"/>
                    <a:pt x="1019" y="7810"/>
                    <a:pt x="1019" y="7760"/>
                  </a:cubicBezTo>
                  <a:cubicBezTo>
                    <a:pt x="819" y="7257"/>
                    <a:pt x="692" y="6723"/>
                    <a:pt x="369" y="6273"/>
                  </a:cubicBezTo>
                  <a:cubicBezTo>
                    <a:pt x="485" y="6050"/>
                    <a:pt x="504" y="5835"/>
                    <a:pt x="369" y="5635"/>
                  </a:cubicBezTo>
                  <a:cubicBezTo>
                    <a:pt x="381" y="5605"/>
                    <a:pt x="388" y="5582"/>
                    <a:pt x="400" y="5551"/>
                  </a:cubicBezTo>
                  <a:cubicBezTo>
                    <a:pt x="515" y="4463"/>
                    <a:pt x="1119" y="3591"/>
                    <a:pt x="1657" y="2696"/>
                  </a:cubicBezTo>
                  <a:cubicBezTo>
                    <a:pt x="1668" y="2650"/>
                    <a:pt x="1664" y="2611"/>
                    <a:pt x="1653" y="2569"/>
                  </a:cubicBezTo>
                  <a:cubicBezTo>
                    <a:pt x="1703" y="2565"/>
                    <a:pt x="1733" y="2527"/>
                    <a:pt x="1741" y="2477"/>
                  </a:cubicBezTo>
                  <a:cubicBezTo>
                    <a:pt x="2329" y="1900"/>
                    <a:pt x="2982" y="1389"/>
                    <a:pt x="3689" y="951"/>
                  </a:cubicBezTo>
                  <a:cubicBezTo>
                    <a:pt x="3712" y="967"/>
                    <a:pt x="3739" y="974"/>
                    <a:pt x="3766" y="978"/>
                  </a:cubicBezTo>
                  <a:cubicBezTo>
                    <a:pt x="4054" y="932"/>
                    <a:pt x="4285" y="801"/>
                    <a:pt x="4423" y="536"/>
                  </a:cubicBezTo>
                  <a:cubicBezTo>
                    <a:pt x="4497" y="563"/>
                    <a:pt x="4567" y="576"/>
                    <a:pt x="4633" y="576"/>
                  </a:cubicBezTo>
                  <a:cubicBezTo>
                    <a:pt x="4804" y="576"/>
                    <a:pt x="4951" y="490"/>
                    <a:pt x="5084" y="340"/>
                  </a:cubicBezTo>
                  <a:cubicBezTo>
                    <a:pt x="5088" y="321"/>
                    <a:pt x="5092" y="306"/>
                    <a:pt x="5092" y="287"/>
                  </a:cubicBezTo>
                  <a:cubicBezTo>
                    <a:pt x="5146" y="287"/>
                    <a:pt x="5199" y="283"/>
                    <a:pt x="5246" y="275"/>
                  </a:cubicBezTo>
                  <a:cubicBezTo>
                    <a:pt x="5296" y="302"/>
                    <a:pt x="5342" y="321"/>
                    <a:pt x="5395" y="336"/>
                  </a:cubicBezTo>
                  <a:cubicBezTo>
                    <a:pt x="5630" y="306"/>
                    <a:pt x="5883" y="363"/>
                    <a:pt x="6087" y="179"/>
                  </a:cubicBezTo>
                  <a:lnTo>
                    <a:pt x="6133" y="171"/>
                  </a:lnTo>
                  <a:close/>
                  <a:moveTo>
                    <a:pt x="2529" y="8859"/>
                  </a:moveTo>
                  <a:cubicBezTo>
                    <a:pt x="2537" y="8871"/>
                    <a:pt x="2552" y="8882"/>
                    <a:pt x="2567" y="8890"/>
                  </a:cubicBezTo>
                  <a:cubicBezTo>
                    <a:pt x="2546" y="8897"/>
                    <a:pt x="2525" y="8907"/>
                    <a:pt x="2506" y="8907"/>
                  </a:cubicBezTo>
                  <a:cubicBezTo>
                    <a:pt x="2492" y="8907"/>
                    <a:pt x="2479" y="8901"/>
                    <a:pt x="2467" y="8882"/>
                  </a:cubicBezTo>
                  <a:cubicBezTo>
                    <a:pt x="2490" y="8882"/>
                    <a:pt x="2513" y="8879"/>
                    <a:pt x="2529" y="8859"/>
                  </a:cubicBezTo>
                  <a:close/>
                  <a:moveTo>
                    <a:pt x="2852" y="8944"/>
                  </a:moveTo>
                  <a:lnTo>
                    <a:pt x="2940" y="8955"/>
                  </a:lnTo>
                  <a:cubicBezTo>
                    <a:pt x="2871" y="8955"/>
                    <a:pt x="2805" y="8963"/>
                    <a:pt x="2744" y="8979"/>
                  </a:cubicBezTo>
                  <a:cubicBezTo>
                    <a:pt x="2744" y="8975"/>
                    <a:pt x="2740" y="8967"/>
                    <a:pt x="2740" y="8959"/>
                  </a:cubicBezTo>
                  <a:lnTo>
                    <a:pt x="2852" y="8944"/>
                  </a:lnTo>
                  <a:close/>
                  <a:moveTo>
                    <a:pt x="7451" y="6953"/>
                  </a:moveTo>
                  <a:lnTo>
                    <a:pt x="7451" y="6953"/>
                  </a:lnTo>
                  <a:cubicBezTo>
                    <a:pt x="7390" y="7026"/>
                    <a:pt x="7336" y="7119"/>
                    <a:pt x="7255" y="7161"/>
                  </a:cubicBezTo>
                  <a:cubicBezTo>
                    <a:pt x="7102" y="7345"/>
                    <a:pt x="6932" y="7518"/>
                    <a:pt x="6956" y="7783"/>
                  </a:cubicBezTo>
                  <a:lnTo>
                    <a:pt x="6348" y="8329"/>
                  </a:lnTo>
                  <a:cubicBezTo>
                    <a:pt x="6310" y="8352"/>
                    <a:pt x="6272" y="8379"/>
                    <a:pt x="6237" y="8410"/>
                  </a:cubicBezTo>
                  <a:lnTo>
                    <a:pt x="6225" y="8418"/>
                  </a:lnTo>
                  <a:lnTo>
                    <a:pt x="6022" y="8540"/>
                  </a:lnTo>
                  <a:lnTo>
                    <a:pt x="5069" y="9017"/>
                  </a:lnTo>
                  <a:cubicBezTo>
                    <a:pt x="5042" y="8998"/>
                    <a:pt x="5007" y="8986"/>
                    <a:pt x="4973" y="8979"/>
                  </a:cubicBezTo>
                  <a:cubicBezTo>
                    <a:pt x="4623" y="8990"/>
                    <a:pt x="4281" y="9142"/>
                    <a:pt x="3930" y="9142"/>
                  </a:cubicBezTo>
                  <a:cubicBezTo>
                    <a:pt x="3799" y="9142"/>
                    <a:pt x="3666" y="9120"/>
                    <a:pt x="3532" y="9063"/>
                  </a:cubicBezTo>
                  <a:cubicBezTo>
                    <a:pt x="3459" y="9052"/>
                    <a:pt x="3382" y="9032"/>
                    <a:pt x="3313" y="9013"/>
                  </a:cubicBezTo>
                  <a:cubicBezTo>
                    <a:pt x="3267" y="8998"/>
                    <a:pt x="3224" y="8986"/>
                    <a:pt x="3182" y="8979"/>
                  </a:cubicBezTo>
                  <a:lnTo>
                    <a:pt x="3182" y="8979"/>
                  </a:lnTo>
                  <a:lnTo>
                    <a:pt x="3274" y="8986"/>
                  </a:lnTo>
                  <a:lnTo>
                    <a:pt x="3390" y="8955"/>
                  </a:lnTo>
                  <a:cubicBezTo>
                    <a:pt x="3510" y="8968"/>
                    <a:pt x="3628" y="8981"/>
                    <a:pt x="3747" y="8981"/>
                  </a:cubicBezTo>
                  <a:cubicBezTo>
                    <a:pt x="3845" y="8981"/>
                    <a:pt x="3944" y="8972"/>
                    <a:pt x="4043" y="8948"/>
                  </a:cubicBezTo>
                  <a:cubicBezTo>
                    <a:pt x="4273" y="8909"/>
                    <a:pt x="4508" y="8906"/>
                    <a:pt x="4708" y="8763"/>
                  </a:cubicBezTo>
                  <a:lnTo>
                    <a:pt x="4907" y="8717"/>
                  </a:lnTo>
                  <a:lnTo>
                    <a:pt x="5130" y="8621"/>
                  </a:lnTo>
                  <a:cubicBezTo>
                    <a:pt x="5330" y="8537"/>
                    <a:pt x="5545" y="8483"/>
                    <a:pt x="5707" y="8329"/>
                  </a:cubicBezTo>
                  <a:cubicBezTo>
                    <a:pt x="5830" y="8271"/>
                    <a:pt x="5945" y="8210"/>
                    <a:pt x="6026" y="8095"/>
                  </a:cubicBezTo>
                  <a:cubicBezTo>
                    <a:pt x="6006" y="8079"/>
                    <a:pt x="5991" y="8072"/>
                    <a:pt x="5976" y="8056"/>
                  </a:cubicBezTo>
                  <a:lnTo>
                    <a:pt x="5976" y="8052"/>
                  </a:lnTo>
                  <a:lnTo>
                    <a:pt x="6026" y="8095"/>
                  </a:lnTo>
                  <a:cubicBezTo>
                    <a:pt x="6329" y="8014"/>
                    <a:pt x="6475" y="7734"/>
                    <a:pt x="6694" y="7545"/>
                  </a:cubicBezTo>
                  <a:cubicBezTo>
                    <a:pt x="6859" y="7422"/>
                    <a:pt x="7021" y="7292"/>
                    <a:pt x="7136" y="7115"/>
                  </a:cubicBezTo>
                  <a:lnTo>
                    <a:pt x="7225" y="7092"/>
                  </a:lnTo>
                  <a:cubicBezTo>
                    <a:pt x="7232" y="7065"/>
                    <a:pt x="7232" y="7042"/>
                    <a:pt x="7236" y="7019"/>
                  </a:cubicBezTo>
                  <a:cubicBezTo>
                    <a:pt x="7240" y="7019"/>
                    <a:pt x="7240" y="7023"/>
                    <a:pt x="7244" y="7023"/>
                  </a:cubicBezTo>
                  <a:cubicBezTo>
                    <a:pt x="7336" y="7023"/>
                    <a:pt x="7397" y="7000"/>
                    <a:pt x="7451" y="6953"/>
                  </a:cubicBezTo>
                  <a:close/>
                  <a:moveTo>
                    <a:pt x="5967" y="0"/>
                  </a:moveTo>
                  <a:cubicBezTo>
                    <a:pt x="5839" y="0"/>
                    <a:pt x="5711" y="14"/>
                    <a:pt x="5584" y="41"/>
                  </a:cubicBezTo>
                  <a:lnTo>
                    <a:pt x="5468" y="41"/>
                  </a:lnTo>
                  <a:cubicBezTo>
                    <a:pt x="5411" y="23"/>
                    <a:pt x="5354" y="5"/>
                    <a:pt x="5298" y="5"/>
                  </a:cubicBezTo>
                  <a:cubicBezTo>
                    <a:pt x="5245" y="5"/>
                    <a:pt x="5194" y="21"/>
                    <a:pt x="5146" y="67"/>
                  </a:cubicBezTo>
                  <a:lnTo>
                    <a:pt x="5149" y="67"/>
                  </a:lnTo>
                  <a:cubicBezTo>
                    <a:pt x="5123" y="91"/>
                    <a:pt x="5107" y="125"/>
                    <a:pt x="5119" y="164"/>
                  </a:cubicBezTo>
                  <a:lnTo>
                    <a:pt x="5103" y="160"/>
                  </a:lnTo>
                  <a:cubicBezTo>
                    <a:pt x="5098" y="156"/>
                    <a:pt x="5092" y="154"/>
                    <a:pt x="5086" y="154"/>
                  </a:cubicBezTo>
                  <a:cubicBezTo>
                    <a:pt x="5075" y="154"/>
                    <a:pt x="5063" y="160"/>
                    <a:pt x="5053" y="167"/>
                  </a:cubicBezTo>
                  <a:cubicBezTo>
                    <a:pt x="5037" y="147"/>
                    <a:pt x="5014" y="136"/>
                    <a:pt x="4990" y="136"/>
                  </a:cubicBezTo>
                  <a:cubicBezTo>
                    <a:pt x="4969" y="136"/>
                    <a:pt x="4948" y="144"/>
                    <a:pt x="4930" y="160"/>
                  </a:cubicBezTo>
                  <a:cubicBezTo>
                    <a:pt x="4914" y="178"/>
                    <a:pt x="4887" y="190"/>
                    <a:pt x="4862" y="190"/>
                  </a:cubicBezTo>
                  <a:cubicBezTo>
                    <a:pt x="4851" y="190"/>
                    <a:pt x="4840" y="187"/>
                    <a:pt x="4831" y="183"/>
                  </a:cubicBezTo>
                  <a:cubicBezTo>
                    <a:pt x="4727" y="263"/>
                    <a:pt x="4588" y="194"/>
                    <a:pt x="4492" y="279"/>
                  </a:cubicBezTo>
                  <a:lnTo>
                    <a:pt x="4473" y="283"/>
                  </a:lnTo>
                  <a:cubicBezTo>
                    <a:pt x="4450" y="321"/>
                    <a:pt x="4396" y="333"/>
                    <a:pt x="4377" y="375"/>
                  </a:cubicBezTo>
                  <a:cubicBezTo>
                    <a:pt x="4359" y="370"/>
                    <a:pt x="4341" y="367"/>
                    <a:pt x="4325" y="367"/>
                  </a:cubicBezTo>
                  <a:cubicBezTo>
                    <a:pt x="4222" y="367"/>
                    <a:pt x="4146" y="457"/>
                    <a:pt x="4051" y="486"/>
                  </a:cubicBezTo>
                  <a:cubicBezTo>
                    <a:pt x="4037" y="506"/>
                    <a:pt x="4012" y="519"/>
                    <a:pt x="3987" y="519"/>
                  </a:cubicBezTo>
                  <a:cubicBezTo>
                    <a:pt x="3977" y="519"/>
                    <a:pt x="3968" y="517"/>
                    <a:pt x="3958" y="513"/>
                  </a:cubicBezTo>
                  <a:cubicBezTo>
                    <a:pt x="3893" y="563"/>
                    <a:pt x="3782" y="540"/>
                    <a:pt x="3735" y="629"/>
                  </a:cubicBezTo>
                  <a:lnTo>
                    <a:pt x="3735" y="636"/>
                  </a:lnTo>
                  <a:cubicBezTo>
                    <a:pt x="3643" y="667"/>
                    <a:pt x="3574" y="717"/>
                    <a:pt x="3582" y="817"/>
                  </a:cubicBezTo>
                  <a:lnTo>
                    <a:pt x="3574" y="813"/>
                  </a:lnTo>
                  <a:lnTo>
                    <a:pt x="3393" y="840"/>
                  </a:lnTo>
                  <a:cubicBezTo>
                    <a:pt x="3351" y="924"/>
                    <a:pt x="3267" y="951"/>
                    <a:pt x="3182" y="963"/>
                  </a:cubicBezTo>
                  <a:cubicBezTo>
                    <a:pt x="3132" y="1047"/>
                    <a:pt x="3051" y="1063"/>
                    <a:pt x="2967" y="1078"/>
                  </a:cubicBezTo>
                  <a:cubicBezTo>
                    <a:pt x="2878" y="1182"/>
                    <a:pt x="2759" y="1251"/>
                    <a:pt x="2625" y="1274"/>
                  </a:cubicBezTo>
                  <a:cubicBezTo>
                    <a:pt x="2548" y="1386"/>
                    <a:pt x="2440" y="1466"/>
                    <a:pt x="2317" y="1512"/>
                  </a:cubicBezTo>
                  <a:cubicBezTo>
                    <a:pt x="2241" y="1731"/>
                    <a:pt x="2064" y="1850"/>
                    <a:pt x="1876" y="1950"/>
                  </a:cubicBezTo>
                  <a:cubicBezTo>
                    <a:pt x="1872" y="2008"/>
                    <a:pt x="1822" y="2050"/>
                    <a:pt x="1768" y="2058"/>
                  </a:cubicBezTo>
                  <a:lnTo>
                    <a:pt x="1630" y="2277"/>
                  </a:lnTo>
                  <a:cubicBezTo>
                    <a:pt x="1607" y="2277"/>
                    <a:pt x="1576" y="2277"/>
                    <a:pt x="1553" y="2281"/>
                  </a:cubicBezTo>
                  <a:cubicBezTo>
                    <a:pt x="1549" y="2308"/>
                    <a:pt x="1549" y="2335"/>
                    <a:pt x="1553" y="2358"/>
                  </a:cubicBezTo>
                  <a:lnTo>
                    <a:pt x="1530" y="2385"/>
                  </a:lnTo>
                  <a:cubicBezTo>
                    <a:pt x="1515" y="2379"/>
                    <a:pt x="1501" y="2376"/>
                    <a:pt x="1487" y="2376"/>
                  </a:cubicBezTo>
                  <a:cubicBezTo>
                    <a:pt x="1470" y="2376"/>
                    <a:pt x="1454" y="2380"/>
                    <a:pt x="1438" y="2388"/>
                  </a:cubicBezTo>
                  <a:lnTo>
                    <a:pt x="1441" y="2377"/>
                  </a:lnTo>
                  <a:lnTo>
                    <a:pt x="1441" y="2377"/>
                  </a:lnTo>
                  <a:cubicBezTo>
                    <a:pt x="1299" y="2492"/>
                    <a:pt x="1184" y="2638"/>
                    <a:pt x="1096" y="2800"/>
                  </a:cubicBezTo>
                  <a:cubicBezTo>
                    <a:pt x="1011" y="2865"/>
                    <a:pt x="1026" y="2965"/>
                    <a:pt x="988" y="3046"/>
                  </a:cubicBezTo>
                  <a:cubicBezTo>
                    <a:pt x="996" y="3076"/>
                    <a:pt x="988" y="3107"/>
                    <a:pt x="957" y="3122"/>
                  </a:cubicBezTo>
                  <a:cubicBezTo>
                    <a:pt x="930" y="3161"/>
                    <a:pt x="903" y="3203"/>
                    <a:pt x="884" y="3249"/>
                  </a:cubicBezTo>
                  <a:cubicBezTo>
                    <a:pt x="796" y="3276"/>
                    <a:pt x="827" y="3395"/>
                    <a:pt x="746" y="3430"/>
                  </a:cubicBezTo>
                  <a:lnTo>
                    <a:pt x="738" y="3445"/>
                  </a:lnTo>
                  <a:cubicBezTo>
                    <a:pt x="711" y="3487"/>
                    <a:pt x="684" y="3522"/>
                    <a:pt x="646" y="3557"/>
                  </a:cubicBezTo>
                  <a:lnTo>
                    <a:pt x="642" y="3560"/>
                  </a:lnTo>
                  <a:cubicBezTo>
                    <a:pt x="592" y="3599"/>
                    <a:pt x="558" y="3653"/>
                    <a:pt x="550" y="3714"/>
                  </a:cubicBezTo>
                  <a:cubicBezTo>
                    <a:pt x="558" y="3737"/>
                    <a:pt x="550" y="3768"/>
                    <a:pt x="527" y="3776"/>
                  </a:cubicBezTo>
                  <a:lnTo>
                    <a:pt x="519" y="3776"/>
                  </a:lnTo>
                  <a:cubicBezTo>
                    <a:pt x="473" y="3833"/>
                    <a:pt x="500" y="3933"/>
                    <a:pt x="419" y="3979"/>
                  </a:cubicBezTo>
                  <a:lnTo>
                    <a:pt x="415" y="3991"/>
                  </a:lnTo>
                  <a:cubicBezTo>
                    <a:pt x="362" y="4056"/>
                    <a:pt x="385" y="4152"/>
                    <a:pt x="315" y="4202"/>
                  </a:cubicBezTo>
                  <a:lnTo>
                    <a:pt x="308" y="4214"/>
                  </a:lnTo>
                  <a:cubicBezTo>
                    <a:pt x="262" y="4279"/>
                    <a:pt x="266" y="4367"/>
                    <a:pt x="223" y="4440"/>
                  </a:cubicBezTo>
                  <a:cubicBezTo>
                    <a:pt x="131" y="4510"/>
                    <a:pt x="166" y="4617"/>
                    <a:pt x="154" y="4713"/>
                  </a:cubicBezTo>
                  <a:lnTo>
                    <a:pt x="154" y="4752"/>
                  </a:lnTo>
                  <a:cubicBezTo>
                    <a:pt x="131" y="4759"/>
                    <a:pt x="116" y="4779"/>
                    <a:pt x="112" y="4809"/>
                  </a:cubicBezTo>
                  <a:cubicBezTo>
                    <a:pt x="104" y="4867"/>
                    <a:pt x="93" y="4925"/>
                    <a:pt x="85" y="4986"/>
                  </a:cubicBezTo>
                  <a:cubicBezTo>
                    <a:pt x="89" y="5005"/>
                    <a:pt x="96" y="5024"/>
                    <a:pt x="104" y="5044"/>
                  </a:cubicBezTo>
                  <a:cubicBezTo>
                    <a:pt x="96" y="5048"/>
                    <a:pt x="96" y="5055"/>
                    <a:pt x="93" y="5059"/>
                  </a:cubicBezTo>
                  <a:cubicBezTo>
                    <a:pt x="66" y="5097"/>
                    <a:pt x="54" y="5144"/>
                    <a:pt x="58" y="5190"/>
                  </a:cubicBezTo>
                  <a:cubicBezTo>
                    <a:pt x="116" y="5309"/>
                    <a:pt x="50" y="5420"/>
                    <a:pt x="46" y="5536"/>
                  </a:cubicBezTo>
                  <a:cubicBezTo>
                    <a:pt x="66" y="5651"/>
                    <a:pt x="0" y="5785"/>
                    <a:pt x="112" y="5885"/>
                  </a:cubicBezTo>
                  <a:lnTo>
                    <a:pt x="93" y="5970"/>
                  </a:lnTo>
                  <a:cubicBezTo>
                    <a:pt x="116" y="5997"/>
                    <a:pt x="123" y="6035"/>
                    <a:pt x="108" y="6062"/>
                  </a:cubicBezTo>
                  <a:cubicBezTo>
                    <a:pt x="166" y="6123"/>
                    <a:pt x="143" y="6227"/>
                    <a:pt x="204" y="6285"/>
                  </a:cubicBezTo>
                  <a:cubicBezTo>
                    <a:pt x="173" y="6316"/>
                    <a:pt x="169" y="6369"/>
                    <a:pt x="200" y="6408"/>
                  </a:cubicBezTo>
                  <a:cubicBezTo>
                    <a:pt x="227" y="6427"/>
                    <a:pt x="231" y="6465"/>
                    <a:pt x="219" y="6496"/>
                  </a:cubicBezTo>
                  <a:cubicBezTo>
                    <a:pt x="296" y="6600"/>
                    <a:pt x="239" y="6738"/>
                    <a:pt x="304" y="6846"/>
                  </a:cubicBezTo>
                  <a:cubicBezTo>
                    <a:pt x="327" y="6869"/>
                    <a:pt x="339" y="6904"/>
                    <a:pt x="327" y="6938"/>
                  </a:cubicBezTo>
                  <a:cubicBezTo>
                    <a:pt x="377" y="7015"/>
                    <a:pt x="365" y="7111"/>
                    <a:pt x="419" y="7180"/>
                  </a:cubicBezTo>
                  <a:lnTo>
                    <a:pt x="423" y="7192"/>
                  </a:lnTo>
                  <a:cubicBezTo>
                    <a:pt x="500" y="7238"/>
                    <a:pt x="477" y="7334"/>
                    <a:pt x="519" y="7399"/>
                  </a:cubicBezTo>
                  <a:cubicBezTo>
                    <a:pt x="546" y="7422"/>
                    <a:pt x="558" y="7457"/>
                    <a:pt x="550" y="7488"/>
                  </a:cubicBezTo>
                  <a:cubicBezTo>
                    <a:pt x="596" y="7564"/>
                    <a:pt x="584" y="7668"/>
                    <a:pt x="654" y="7730"/>
                  </a:cubicBezTo>
                  <a:cubicBezTo>
                    <a:pt x="719" y="7787"/>
                    <a:pt x="688" y="7903"/>
                    <a:pt x="788" y="7937"/>
                  </a:cubicBezTo>
                  <a:lnTo>
                    <a:pt x="780" y="7922"/>
                  </a:lnTo>
                  <a:lnTo>
                    <a:pt x="780" y="7922"/>
                  </a:lnTo>
                  <a:cubicBezTo>
                    <a:pt x="805" y="7938"/>
                    <a:pt x="831" y="7945"/>
                    <a:pt x="857" y="7945"/>
                  </a:cubicBezTo>
                  <a:cubicBezTo>
                    <a:pt x="869" y="7945"/>
                    <a:pt x="880" y="7943"/>
                    <a:pt x="892" y="7941"/>
                  </a:cubicBezTo>
                  <a:lnTo>
                    <a:pt x="896" y="7945"/>
                  </a:lnTo>
                  <a:cubicBezTo>
                    <a:pt x="896" y="7976"/>
                    <a:pt x="896" y="8003"/>
                    <a:pt x="900" y="8026"/>
                  </a:cubicBezTo>
                  <a:cubicBezTo>
                    <a:pt x="919" y="8033"/>
                    <a:pt x="938" y="8037"/>
                    <a:pt x="957" y="8045"/>
                  </a:cubicBezTo>
                  <a:cubicBezTo>
                    <a:pt x="957" y="8045"/>
                    <a:pt x="953" y="8045"/>
                    <a:pt x="953" y="8052"/>
                  </a:cubicBezTo>
                  <a:cubicBezTo>
                    <a:pt x="934" y="8091"/>
                    <a:pt x="949" y="8137"/>
                    <a:pt x="988" y="8160"/>
                  </a:cubicBezTo>
                  <a:cubicBezTo>
                    <a:pt x="1015" y="8206"/>
                    <a:pt x="1049" y="8245"/>
                    <a:pt x="1088" y="8283"/>
                  </a:cubicBezTo>
                  <a:lnTo>
                    <a:pt x="1092" y="8287"/>
                  </a:lnTo>
                  <a:cubicBezTo>
                    <a:pt x="1130" y="8329"/>
                    <a:pt x="1180" y="8364"/>
                    <a:pt x="1230" y="8383"/>
                  </a:cubicBezTo>
                  <a:cubicBezTo>
                    <a:pt x="1265" y="8383"/>
                    <a:pt x="1299" y="8402"/>
                    <a:pt x="1322" y="8425"/>
                  </a:cubicBezTo>
                  <a:lnTo>
                    <a:pt x="1380" y="8398"/>
                  </a:lnTo>
                  <a:cubicBezTo>
                    <a:pt x="1384" y="8391"/>
                    <a:pt x="1384" y="8387"/>
                    <a:pt x="1391" y="8383"/>
                  </a:cubicBezTo>
                  <a:lnTo>
                    <a:pt x="1422" y="8387"/>
                  </a:lnTo>
                  <a:cubicBezTo>
                    <a:pt x="1430" y="8421"/>
                    <a:pt x="1434" y="8448"/>
                    <a:pt x="1438" y="8483"/>
                  </a:cubicBezTo>
                  <a:lnTo>
                    <a:pt x="1591" y="8517"/>
                  </a:lnTo>
                  <a:cubicBezTo>
                    <a:pt x="1595" y="8552"/>
                    <a:pt x="1610" y="8583"/>
                    <a:pt x="1630" y="8610"/>
                  </a:cubicBezTo>
                  <a:lnTo>
                    <a:pt x="1645" y="8617"/>
                  </a:lnTo>
                  <a:cubicBezTo>
                    <a:pt x="1699" y="8667"/>
                    <a:pt x="1783" y="8660"/>
                    <a:pt x="1833" y="8725"/>
                  </a:cubicBezTo>
                  <a:cubicBezTo>
                    <a:pt x="1860" y="8733"/>
                    <a:pt x="1876" y="8763"/>
                    <a:pt x="1872" y="8790"/>
                  </a:cubicBezTo>
                  <a:cubicBezTo>
                    <a:pt x="1879" y="8844"/>
                    <a:pt x="1922" y="8882"/>
                    <a:pt x="1975" y="8886"/>
                  </a:cubicBezTo>
                  <a:cubicBezTo>
                    <a:pt x="1975" y="8902"/>
                    <a:pt x="1975" y="8917"/>
                    <a:pt x="1979" y="8929"/>
                  </a:cubicBezTo>
                  <a:cubicBezTo>
                    <a:pt x="2121" y="8959"/>
                    <a:pt x="2202" y="9071"/>
                    <a:pt x="2302" y="9151"/>
                  </a:cubicBezTo>
                  <a:lnTo>
                    <a:pt x="2517" y="9148"/>
                  </a:lnTo>
                  <a:lnTo>
                    <a:pt x="2606" y="9151"/>
                  </a:lnTo>
                  <a:cubicBezTo>
                    <a:pt x="2606" y="9159"/>
                    <a:pt x="2610" y="9171"/>
                    <a:pt x="2610" y="9178"/>
                  </a:cubicBezTo>
                  <a:cubicBezTo>
                    <a:pt x="2663" y="9202"/>
                    <a:pt x="2717" y="9217"/>
                    <a:pt x="2772" y="9217"/>
                  </a:cubicBezTo>
                  <a:cubicBezTo>
                    <a:pt x="2788" y="9217"/>
                    <a:pt x="2804" y="9216"/>
                    <a:pt x="2821" y="9213"/>
                  </a:cubicBezTo>
                  <a:lnTo>
                    <a:pt x="2832" y="9213"/>
                  </a:lnTo>
                  <a:cubicBezTo>
                    <a:pt x="2844" y="9228"/>
                    <a:pt x="2855" y="9244"/>
                    <a:pt x="2863" y="9255"/>
                  </a:cubicBezTo>
                  <a:lnTo>
                    <a:pt x="2917" y="9251"/>
                  </a:lnTo>
                  <a:lnTo>
                    <a:pt x="2959" y="9274"/>
                  </a:lnTo>
                  <a:lnTo>
                    <a:pt x="3013" y="9263"/>
                  </a:lnTo>
                  <a:lnTo>
                    <a:pt x="3071" y="9305"/>
                  </a:lnTo>
                  <a:cubicBezTo>
                    <a:pt x="3118" y="9320"/>
                    <a:pt x="3171" y="9326"/>
                    <a:pt x="3222" y="9326"/>
                  </a:cubicBezTo>
                  <a:cubicBezTo>
                    <a:pt x="3237" y="9326"/>
                    <a:pt x="3252" y="9325"/>
                    <a:pt x="3267" y="9324"/>
                  </a:cubicBezTo>
                  <a:lnTo>
                    <a:pt x="3282" y="9324"/>
                  </a:lnTo>
                  <a:cubicBezTo>
                    <a:pt x="3294" y="9340"/>
                    <a:pt x="3301" y="9347"/>
                    <a:pt x="3313" y="9363"/>
                  </a:cubicBezTo>
                  <a:lnTo>
                    <a:pt x="3359" y="9359"/>
                  </a:lnTo>
                  <a:lnTo>
                    <a:pt x="3401" y="9382"/>
                  </a:lnTo>
                  <a:lnTo>
                    <a:pt x="3455" y="9367"/>
                  </a:lnTo>
                  <a:cubicBezTo>
                    <a:pt x="3470" y="9378"/>
                    <a:pt x="3486" y="9390"/>
                    <a:pt x="3497" y="9401"/>
                  </a:cubicBezTo>
                  <a:cubicBezTo>
                    <a:pt x="3574" y="9440"/>
                    <a:pt x="3666" y="9420"/>
                    <a:pt x="3735" y="9478"/>
                  </a:cubicBezTo>
                  <a:lnTo>
                    <a:pt x="3739" y="9478"/>
                  </a:lnTo>
                  <a:cubicBezTo>
                    <a:pt x="3824" y="9528"/>
                    <a:pt x="3917" y="9553"/>
                    <a:pt x="4010" y="9553"/>
                  </a:cubicBezTo>
                  <a:cubicBezTo>
                    <a:pt x="4103" y="9553"/>
                    <a:pt x="4197" y="9528"/>
                    <a:pt x="4281" y="9478"/>
                  </a:cubicBezTo>
                  <a:lnTo>
                    <a:pt x="4316" y="9459"/>
                  </a:lnTo>
                  <a:lnTo>
                    <a:pt x="4350" y="9478"/>
                  </a:lnTo>
                  <a:cubicBezTo>
                    <a:pt x="4435" y="9447"/>
                    <a:pt x="4527" y="9443"/>
                    <a:pt x="4604" y="9390"/>
                  </a:cubicBezTo>
                  <a:lnTo>
                    <a:pt x="4623" y="9386"/>
                  </a:lnTo>
                  <a:cubicBezTo>
                    <a:pt x="4660" y="9338"/>
                    <a:pt x="4709" y="9329"/>
                    <a:pt x="4763" y="9329"/>
                  </a:cubicBezTo>
                  <a:cubicBezTo>
                    <a:pt x="4798" y="9329"/>
                    <a:pt x="4836" y="9333"/>
                    <a:pt x="4872" y="9333"/>
                  </a:cubicBezTo>
                  <a:cubicBezTo>
                    <a:pt x="4933" y="9333"/>
                    <a:pt x="4991" y="9320"/>
                    <a:pt x="5030" y="9251"/>
                  </a:cubicBezTo>
                  <a:lnTo>
                    <a:pt x="5030" y="9248"/>
                  </a:lnTo>
                  <a:cubicBezTo>
                    <a:pt x="5100" y="9232"/>
                    <a:pt x="5157" y="9209"/>
                    <a:pt x="5176" y="9148"/>
                  </a:cubicBezTo>
                  <a:lnTo>
                    <a:pt x="5265" y="9159"/>
                  </a:lnTo>
                  <a:cubicBezTo>
                    <a:pt x="5319" y="9082"/>
                    <a:pt x="5407" y="9071"/>
                    <a:pt x="5488" y="9055"/>
                  </a:cubicBezTo>
                  <a:cubicBezTo>
                    <a:pt x="5561" y="8948"/>
                    <a:pt x="5687" y="8967"/>
                    <a:pt x="5784" y="8909"/>
                  </a:cubicBezTo>
                  <a:lnTo>
                    <a:pt x="5918" y="8829"/>
                  </a:lnTo>
                  <a:cubicBezTo>
                    <a:pt x="5964" y="8736"/>
                    <a:pt x="6045" y="8725"/>
                    <a:pt x="6137" y="8713"/>
                  </a:cubicBezTo>
                  <a:cubicBezTo>
                    <a:pt x="6141" y="8686"/>
                    <a:pt x="6156" y="8660"/>
                    <a:pt x="6168" y="8637"/>
                  </a:cubicBezTo>
                  <a:lnTo>
                    <a:pt x="6348" y="8598"/>
                  </a:lnTo>
                  <a:cubicBezTo>
                    <a:pt x="6352" y="8571"/>
                    <a:pt x="6356" y="8540"/>
                    <a:pt x="6368" y="8517"/>
                  </a:cubicBezTo>
                  <a:cubicBezTo>
                    <a:pt x="6398" y="8506"/>
                    <a:pt x="6433" y="8502"/>
                    <a:pt x="6471" y="8502"/>
                  </a:cubicBezTo>
                  <a:cubicBezTo>
                    <a:pt x="6514" y="8410"/>
                    <a:pt x="6598" y="8391"/>
                    <a:pt x="6687" y="8383"/>
                  </a:cubicBezTo>
                  <a:lnTo>
                    <a:pt x="7136" y="7956"/>
                  </a:lnTo>
                  <a:cubicBezTo>
                    <a:pt x="7140" y="7922"/>
                    <a:pt x="7148" y="7891"/>
                    <a:pt x="7155" y="7860"/>
                  </a:cubicBezTo>
                  <a:lnTo>
                    <a:pt x="7244" y="7845"/>
                  </a:lnTo>
                  <a:cubicBezTo>
                    <a:pt x="7251" y="7787"/>
                    <a:pt x="7282" y="7737"/>
                    <a:pt x="7336" y="7718"/>
                  </a:cubicBezTo>
                  <a:cubicBezTo>
                    <a:pt x="7405" y="7545"/>
                    <a:pt x="7524" y="7399"/>
                    <a:pt x="7674" y="7288"/>
                  </a:cubicBezTo>
                  <a:cubicBezTo>
                    <a:pt x="7674" y="7176"/>
                    <a:pt x="7743" y="7103"/>
                    <a:pt x="7797" y="7023"/>
                  </a:cubicBezTo>
                  <a:cubicBezTo>
                    <a:pt x="7909" y="7015"/>
                    <a:pt x="7966" y="6942"/>
                    <a:pt x="7985" y="6834"/>
                  </a:cubicBezTo>
                  <a:cubicBezTo>
                    <a:pt x="8085" y="6807"/>
                    <a:pt x="8058" y="6688"/>
                    <a:pt x="8120" y="6635"/>
                  </a:cubicBezTo>
                  <a:cubicBezTo>
                    <a:pt x="8185" y="6573"/>
                    <a:pt x="8174" y="6469"/>
                    <a:pt x="8224" y="6400"/>
                  </a:cubicBezTo>
                  <a:cubicBezTo>
                    <a:pt x="8212" y="6366"/>
                    <a:pt x="8220" y="6327"/>
                    <a:pt x="8251" y="6308"/>
                  </a:cubicBezTo>
                  <a:cubicBezTo>
                    <a:pt x="8281" y="6258"/>
                    <a:pt x="8320" y="6216"/>
                    <a:pt x="8327" y="6154"/>
                  </a:cubicBezTo>
                  <a:cubicBezTo>
                    <a:pt x="8312" y="6135"/>
                    <a:pt x="8316" y="6112"/>
                    <a:pt x="8335" y="6097"/>
                  </a:cubicBezTo>
                  <a:cubicBezTo>
                    <a:pt x="8339" y="6093"/>
                    <a:pt x="8347" y="6093"/>
                    <a:pt x="8350" y="6093"/>
                  </a:cubicBezTo>
                  <a:cubicBezTo>
                    <a:pt x="8393" y="6047"/>
                    <a:pt x="8423" y="5989"/>
                    <a:pt x="8431" y="5931"/>
                  </a:cubicBezTo>
                  <a:lnTo>
                    <a:pt x="8427" y="5893"/>
                  </a:lnTo>
                  <a:lnTo>
                    <a:pt x="8454" y="5870"/>
                  </a:lnTo>
                  <a:cubicBezTo>
                    <a:pt x="8508" y="5805"/>
                    <a:pt x="8493" y="5712"/>
                    <a:pt x="8550" y="5643"/>
                  </a:cubicBezTo>
                  <a:lnTo>
                    <a:pt x="8550" y="5651"/>
                  </a:lnTo>
                  <a:cubicBezTo>
                    <a:pt x="8623" y="5578"/>
                    <a:pt x="8623" y="5478"/>
                    <a:pt x="8654" y="5386"/>
                  </a:cubicBezTo>
                  <a:cubicBezTo>
                    <a:pt x="8639" y="5366"/>
                    <a:pt x="8639" y="5343"/>
                    <a:pt x="8658" y="5328"/>
                  </a:cubicBezTo>
                  <a:cubicBezTo>
                    <a:pt x="8662" y="5324"/>
                    <a:pt x="8666" y="5324"/>
                    <a:pt x="8677" y="5317"/>
                  </a:cubicBezTo>
                  <a:cubicBezTo>
                    <a:pt x="8758" y="5217"/>
                    <a:pt x="8685" y="5074"/>
                    <a:pt x="8773" y="4971"/>
                  </a:cubicBezTo>
                  <a:cubicBezTo>
                    <a:pt x="8754" y="4944"/>
                    <a:pt x="8758" y="4905"/>
                    <a:pt x="8788" y="4882"/>
                  </a:cubicBezTo>
                  <a:cubicBezTo>
                    <a:pt x="8885" y="4736"/>
                    <a:pt x="8788" y="4556"/>
                    <a:pt x="8877" y="4410"/>
                  </a:cubicBezTo>
                  <a:cubicBezTo>
                    <a:pt x="8858" y="4390"/>
                    <a:pt x="8854" y="4364"/>
                    <a:pt x="8873" y="4344"/>
                  </a:cubicBezTo>
                  <a:cubicBezTo>
                    <a:pt x="8877" y="4337"/>
                    <a:pt x="8885" y="4333"/>
                    <a:pt x="8888" y="4333"/>
                  </a:cubicBezTo>
                  <a:cubicBezTo>
                    <a:pt x="9008" y="4152"/>
                    <a:pt x="8885" y="3929"/>
                    <a:pt x="8984" y="3749"/>
                  </a:cubicBezTo>
                  <a:cubicBezTo>
                    <a:pt x="8965" y="3733"/>
                    <a:pt x="8965" y="3703"/>
                    <a:pt x="8981" y="3683"/>
                  </a:cubicBezTo>
                  <a:lnTo>
                    <a:pt x="8981" y="3683"/>
                  </a:lnTo>
                  <a:cubicBezTo>
                    <a:pt x="8977" y="3688"/>
                    <a:pt x="8977" y="3690"/>
                    <a:pt x="8978" y="3690"/>
                  </a:cubicBezTo>
                  <a:cubicBezTo>
                    <a:pt x="8980" y="3690"/>
                    <a:pt x="8984" y="3687"/>
                    <a:pt x="8988" y="3687"/>
                  </a:cubicBezTo>
                  <a:cubicBezTo>
                    <a:pt x="9065" y="3468"/>
                    <a:pt x="9081" y="3249"/>
                    <a:pt x="8973" y="3026"/>
                  </a:cubicBezTo>
                  <a:lnTo>
                    <a:pt x="8954" y="3003"/>
                  </a:lnTo>
                  <a:lnTo>
                    <a:pt x="8973" y="2973"/>
                  </a:lnTo>
                  <a:cubicBezTo>
                    <a:pt x="8976" y="2917"/>
                    <a:pt x="8957" y="2889"/>
                    <a:pt x="8916" y="2889"/>
                  </a:cubicBezTo>
                  <a:cubicBezTo>
                    <a:pt x="8909" y="2889"/>
                    <a:pt x="8901" y="2890"/>
                    <a:pt x="8892" y="2892"/>
                  </a:cubicBezTo>
                  <a:cubicBezTo>
                    <a:pt x="8888" y="2796"/>
                    <a:pt x="8877" y="2696"/>
                    <a:pt x="8869" y="2600"/>
                  </a:cubicBezTo>
                  <a:lnTo>
                    <a:pt x="8742" y="2385"/>
                  </a:lnTo>
                  <a:cubicBezTo>
                    <a:pt x="8754" y="2338"/>
                    <a:pt x="8762" y="2296"/>
                    <a:pt x="8777" y="2258"/>
                  </a:cubicBezTo>
                  <a:lnTo>
                    <a:pt x="8646" y="1943"/>
                  </a:lnTo>
                  <a:cubicBezTo>
                    <a:pt x="8531" y="1870"/>
                    <a:pt x="8450" y="1754"/>
                    <a:pt x="8416" y="1620"/>
                  </a:cubicBezTo>
                  <a:cubicBezTo>
                    <a:pt x="8366" y="1597"/>
                    <a:pt x="8331" y="1547"/>
                    <a:pt x="8331" y="1489"/>
                  </a:cubicBezTo>
                  <a:cubicBezTo>
                    <a:pt x="8239" y="1451"/>
                    <a:pt x="8216" y="1374"/>
                    <a:pt x="8201" y="1289"/>
                  </a:cubicBezTo>
                  <a:cubicBezTo>
                    <a:pt x="8147" y="1274"/>
                    <a:pt x="8108" y="1224"/>
                    <a:pt x="8104" y="1166"/>
                  </a:cubicBezTo>
                  <a:cubicBezTo>
                    <a:pt x="8070" y="1166"/>
                    <a:pt x="8043" y="1163"/>
                    <a:pt x="8012" y="1147"/>
                  </a:cubicBezTo>
                  <a:cubicBezTo>
                    <a:pt x="8008" y="1117"/>
                    <a:pt x="8005" y="1082"/>
                    <a:pt x="8005" y="1047"/>
                  </a:cubicBezTo>
                  <a:lnTo>
                    <a:pt x="7739" y="851"/>
                  </a:lnTo>
                  <a:cubicBezTo>
                    <a:pt x="7736" y="801"/>
                    <a:pt x="7705" y="759"/>
                    <a:pt x="7674" y="725"/>
                  </a:cubicBezTo>
                  <a:lnTo>
                    <a:pt x="7666" y="721"/>
                  </a:lnTo>
                  <a:cubicBezTo>
                    <a:pt x="7567" y="636"/>
                    <a:pt x="7451" y="563"/>
                    <a:pt x="7328" y="509"/>
                  </a:cubicBezTo>
                  <a:cubicBezTo>
                    <a:pt x="7318" y="513"/>
                    <a:pt x="7308" y="515"/>
                    <a:pt x="7298" y="515"/>
                  </a:cubicBezTo>
                  <a:cubicBezTo>
                    <a:pt x="7271" y="515"/>
                    <a:pt x="7246" y="500"/>
                    <a:pt x="7232" y="475"/>
                  </a:cubicBezTo>
                  <a:cubicBezTo>
                    <a:pt x="7167" y="444"/>
                    <a:pt x="7086" y="452"/>
                    <a:pt x="7040" y="386"/>
                  </a:cubicBezTo>
                  <a:lnTo>
                    <a:pt x="7009" y="371"/>
                  </a:lnTo>
                  <a:cubicBezTo>
                    <a:pt x="6967" y="340"/>
                    <a:pt x="6929" y="298"/>
                    <a:pt x="6871" y="294"/>
                  </a:cubicBezTo>
                  <a:cubicBezTo>
                    <a:pt x="6863" y="298"/>
                    <a:pt x="6854" y="300"/>
                    <a:pt x="6845" y="300"/>
                  </a:cubicBezTo>
                  <a:cubicBezTo>
                    <a:pt x="6822" y="300"/>
                    <a:pt x="6800" y="286"/>
                    <a:pt x="6794" y="263"/>
                  </a:cubicBezTo>
                  <a:cubicBezTo>
                    <a:pt x="6698" y="221"/>
                    <a:pt x="6610" y="148"/>
                    <a:pt x="6502" y="125"/>
                  </a:cubicBezTo>
                  <a:cubicBezTo>
                    <a:pt x="6502" y="98"/>
                    <a:pt x="6475" y="67"/>
                    <a:pt x="6444" y="67"/>
                  </a:cubicBezTo>
                  <a:cubicBezTo>
                    <a:pt x="6435" y="71"/>
                    <a:pt x="6426" y="72"/>
                    <a:pt x="6417" y="72"/>
                  </a:cubicBezTo>
                  <a:cubicBezTo>
                    <a:pt x="6391" y="72"/>
                    <a:pt x="6365" y="60"/>
                    <a:pt x="6348" y="41"/>
                  </a:cubicBezTo>
                  <a:cubicBezTo>
                    <a:pt x="6224" y="14"/>
                    <a:pt x="6096" y="0"/>
                    <a:pt x="5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43"/>
            <p:cNvSpPr/>
            <p:nvPr/>
          </p:nvSpPr>
          <p:spPr>
            <a:xfrm>
              <a:off x="4336304" y="3583318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8" y="0"/>
                  </a:moveTo>
                  <a:cubicBezTo>
                    <a:pt x="8" y="0"/>
                    <a:pt x="1" y="0"/>
                    <a:pt x="1" y="4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43"/>
            <p:cNvSpPr/>
            <p:nvPr/>
          </p:nvSpPr>
          <p:spPr>
            <a:xfrm>
              <a:off x="4336304" y="3541378"/>
              <a:ext cx="103607" cy="41846"/>
            </a:xfrm>
            <a:custGeom>
              <a:avLst/>
              <a:gdLst/>
              <a:ahLst/>
              <a:cxnLst/>
              <a:rect l="l" t="t" r="r" b="b"/>
              <a:pathLst>
                <a:path w="3340" h="1349" extrusionOk="0">
                  <a:moveTo>
                    <a:pt x="2017" y="1"/>
                  </a:moveTo>
                  <a:cubicBezTo>
                    <a:pt x="1778" y="1"/>
                    <a:pt x="1538" y="54"/>
                    <a:pt x="1299" y="138"/>
                  </a:cubicBezTo>
                  <a:cubicBezTo>
                    <a:pt x="1291" y="135"/>
                    <a:pt x="1282" y="133"/>
                    <a:pt x="1274" y="133"/>
                  </a:cubicBezTo>
                  <a:cubicBezTo>
                    <a:pt x="1253" y="133"/>
                    <a:pt x="1233" y="143"/>
                    <a:pt x="1219" y="157"/>
                  </a:cubicBezTo>
                  <a:cubicBezTo>
                    <a:pt x="1084" y="184"/>
                    <a:pt x="961" y="257"/>
                    <a:pt x="877" y="364"/>
                  </a:cubicBezTo>
                  <a:cubicBezTo>
                    <a:pt x="750" y="422"/>
                    <a:pt x="631" y="484"/>
                    <a:pt x="558" y="607"/>
                  </a:cubicBezTo>
                  <a:lnTo>
                    <a:pt x="592" y="633"/>
                  </a:lnTo>
                  <a:lnTo>
                    <a:pt x="577" y="637"/>
                  </a:lnTo>
                  <a:lnTo>
                    <a:pt x="554" y="607"/>
                  </a:lnTo>
                  <a:lnTo>
                    <a:pt x="442" y="714"/>
                  </a:lnTo>
                  <a:cubicBezTo>
                    <a:pt x="346" y="741"/>
                    <a:pt x="319" y="826"/>
                    <a:pt x="308" y="910"/>
                  </a:cubicBezTo>
                  <a:cubicBezTo>
                    <a:pt x="243" y="914"/>
                    <a:pt x="212" y="968"/>
                    <a:pt x="193" y="1025"/>
                  </a:cubicBezTo>
                  <a:cubicBezTo>
                    <a:pt x="54" y="1095"/>
                    <a:pt x="1" y="1202"/>
                    <a:pt x="1" y="1348"/>
                  </a:cubicBezTo>
                  <a:cubicBezTo>
                    <a:pt x="166" y="1298"/>
                    <a:pt x="262" y="1175"/>
                    <a:pt x="335" y="1029"/>
                  </a:cubicBezTo>
                  <a:lnTo>
                    <a:pt x="416" y="914"/>
                  </a:lnTo>
                  <a:cubicBezTo>
                    <a:pt x="454" y="876"/>
                    <a:pt x="492" y="837"/>
                    <a:pt x="527" y="799"/>
                  </a:cubicBezTo>
                  <a:lnTo>
                    <a:pt x="627" y="695"/>
                  </a:lnTo>
                  <a:cubicBezTo>
                    <a:pt x="650" y="660"/>
                    <a:pt x="673" y="626"/>
                    <a:pt x="704" y="599"/>
                  </a:cubicBezTo>
                  <a:lnTo>
                    <a:pt x="973" y="461"/>
                  </a:lnTo>
                  <a:cubicBezTo>
                    <a:pt x="1100" y="422"/>
                    <a:pt x="1226" y="376"/>
                    <a:pt x="1322" y="272"/>
                  </a:cubicBezTo>
                  <a:cubicBezTo>
                    <a:pt x="1326" y="273"/>
                    <a:pt x="1330" y="273"/>
                    <a:pt x="1334" y="273"/>
                  </a:cubicBezTo>
                  <a:cubicBezTo>
                    <a:pt x="1368" y="273"/>
                    <a:pt x="1399" y="259"/>
                    <a:pt x="1426" y="242"/>
                  </a:cubicBezTo>
                  <a:cubicBezTo>
                    <a:pt x="1580" y="191"/>
                    <a:pt x="1734" y="170"/>
                    <a:pt x="1886" y="170"/>
                  </a:cubicBezTo>
                  <a:cubicBezTo>
                    <a:pt x="2095" y="170"/>
                    <a:pt x="2303" y="210"/>
                    <a:pt x="2510" y="272"/>
                  </a:cubicBezTo>
                  <a:cubicBezTo>
                    <a:pt x="2740" y="407"/>
                    <a:pt x="3029" y="484"/>
                    <a:pt x="3075" y="810"/>
                  </a:cubicBezTo>
                  <a:cubicBezTo>
                    <a:pt x="3075" y="956"/>
                    <a:pt x="3113" y="1083"/>
                    <a:pt x="3259" y="1218"/>
                  </a:cubicBezTo>
                  <a:cubicBezTo>
                    <a:pt x="3332" y="964"/>
                    <a:pt x="3340" y="764"/>
                    <a:pt x="3198" y="580"/>
                  </a:cubicBezTo>
                  <a:cubicBezTo>
                    <a:pt x="3102" y="330"/>
                    <a:pt x="2929" y="172"/>
                    <a:pt x="2648" y="142"/>
                  </a:cubicBezTo>
                  <a:cubicBezTo>
                    <a:pt x="2439" y="42"/>
                    <a:pt x="2228" y="1"/>
                    <a:pt x="2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0" name="Google Shape;7550;p43"/>
          <p:cNvGrpSpPr/>
          <p:nvPr/>
        </p:nvGrpSpPr>
        <p:grpSpPr>
          <a:xfrm>
            <a:off x="828412" y="2254703"/>
            <a:ext cx="1247398" cy="1236127"/>
            <a:chOff x="4582820" y="2220392"/>
            <a:chExt cx="1078038" cy="1068298"/>
          </a:xfrm>
        </p:grpSpPr>
        <p:sp>
          <p:nvSpPr>
            <p:cNvPr id="7551" name="Google Shape;7551;p43"/>
            <p:cNvSpPr/>
            <p:nvPr/>
          </p:nvSpPr>
          <p:spPr>
            <a:xfrm>
              <a:off x="4582820" y="2220392"/>
              <a:ext cx="1078038" cy="1068298"/>
            </a:xfrm>
            <a:custGeom>
              <a:avLst/>
              <a:gdLst/>
              <a:ahLst/>
              <a:cxnLst/>
              <a:rect l="l" t="t" r="r" b="b"/>
              <a:pathLst>
                <a:path w="34753" h="34439" extrusionOk="0">
                  <a:moveTo>
                    <a:pt x="30594" y="7033"/>
                  </a:moveTo>
                  <a:cubicBezTo>
                    <a:pt x="30591" y="7043"/>
                    <a:pt x="30591" y="7053"/>
                    <a:pt x="30587" y="7063"/>
                  </a:cubicBezTo>
                  <a:lnTo>
                    <a:pt x="30572" y="7063"/>
                  </a:lnTo>
                  <a:cubicBezTo>
                    <a:pt x="30582" y="7053"/>
                    <a:pt x="30590" y="7046"/>
                    <a:pt x="30594" y="7033"/>
                  </a:cubicBezTo>
                  <a:close/>
                  <a:moveTo>
                    <a:pt x="2821" y="23110"/>
                  </a:moveTo>
                  <a:lnTo>
                    <a:pt x="2824" y="23114"/>
                  </a:lnTo>
                  <a:cubicBezTo>
                    <a:pt x="2813" y="23168"/>
                    <a:pt x="2782" y="23206"/>
                    <a:pt x="2736" y="23229"/>
                  </a:cubicBezTo>
                  <a:cubicBezTo>
                    <a:pt x="2709" y="23248"/>
                    <a:pt x="2686" y="23279"/>
                    <a:pt x="2671" y="23314"/>
                  </a:cubicBezTo>
                  <a:cubicBezTo>
                    <a:pt x="2667" y="23325"/>
                    <a:pt x="2659" y="23341"/>
                    <a:pt x="2651" y="23356"/>
                  </a:cubicBezTo>
                  <a:cubicBezTo>
                    <a:pt x="2640" y="23356"/>
                    <a:pt x="2632" y="23352"/>
                    <a:pt x="2621" y="23352"/>
                  </a:cubicBezTo>
                  <a:cubicBezTo>
                    <a:pt x="2602" y="23371"/>
                    <a:pt x="2590" y="23394"/>
                    <a:pt x="2575" y="23417"/>
                  </a:cubicBezTo>
                  <a:cubicBezTo>
                    <a:pt x="2521" y="23421"/>
                    <a:pt x="2479" y="23456"/>
                    <a:pt x="2463" y="23506"/>
                  </a:cubicBezTo>
                  <a:cubicBezTo>
                    <a:pt x="2458" y="23505"/>
                    <a:pt x="2453" y="23505"/>
                    <a:pt x="2448" y="23505"/>
                  </a:cubicBezTo>
                  <a:cubicBezTo>
                    <a:pt x="2401" y="23505"/>
                    <a:pt x="2362" y="23538"/>
                    <a:pt x="2348" y="23587"/>
                  </a:cubicBezTo>
                  <a:lnTo>
                    <a:pt x="2244" y="23667"/>
                  </a:lnTo>
                  <a:lnTo>
                    <a:pt x="2098" y="23721"/>
                  </a:lnTo>
                  <a:lnTo>
                    <a:pt x="2044" y="23709"/>
                  </a:lnTo>
                  <a:cubicBezTo>
                    <a:pt x="2098" y="23660"/>
                    <a:pt x="2152" y="23610"/>
                    <a:pt x="2206" y="23556"/>
                  </a:cubicBezTo>
                  <a:lnTo>
                    <a:pt x="2290" y="23471"/>
                  </a:lnTo>
                  <a:cubicBezTo>
                    <a:pt x="2306" y="23456"/>
                    <a:pt x="2321" y="23448"/>
                    <a:pt x="2333" y="23433"/>
                  </a:cubicBezTo>
                  <a:cubicBezTo>
                    <a:pt x="2363" y="23410"/>
                    <a:pt x="2398" y="23387"/>
                    <a:pt x="2425" y="23364"/>
                  </a:cubicBezTo>
                  <a:cubicBezTo>
                    <a:pt x="2440" y="23356"/>
                    <a:pt x="2459" y="23344"/>
                    <a:pt x="2475" y="23337"/>
                  </a:cubicBezTo>
                  <a:cubicBezTo>
                    <a:pt x="2482" y="23333"/>
                    <a:pt x="2486" y="23325"/>
                    <a:pt x="2498" y="23318"/>
                  </a:cubicBezTo>
                  <a:lnTo>
                    <a:pt x="2513" y="23321"/>
                  </a:lnTo>
                  <a:cubicBezTo>
                    <a:pt x="2514" y="23322"/>
                    <a:pt x="2516" y="23322"/>
                    <a:pt x="2518" y="23322"/>
                  </a:cubicBezTo>
                  <a:cubicBezTo>
                    <a:pt x="2526" y="23322"/>
                    <a:pt x="2539" y="23314"/>
                    <a:pt x="2552" y="23298"/>
                  </a:cubicBezTo>
                  <a:cubicBezTo>
                    <a:pt x="2555" y="23291"/>
                    <a:pt x="2555" y="23283"/>
                    <a:pt x="2555" y="23279"/>
                  </a:cubicBezTo>
                  <a:cubicBezTo>
                    <a:pt x="2559" y="23271"/>
                    <a:pt x="2563" y="23271"/>
                    <a:pt x="2563" y="23268"/>
                  </a:cubicBezTo>
                  <a:cubicBezTo>
                    <a:pt x="2563" y="23264"/>
                    <a:pt x="2575" y="23260"/>
                    <a:pt x="2582" y="23252"/>
                  </a:cubicBezTo>
                  <a:cubicBezTo>
                    <a:pt x="2609" y="23245"/>
                    <a:pt x="2628" y="23229"/>
                    <a:pt x="2640" y="23206"/>
                  </a:cubicBezTo>
                  <a:cubicBezTo>
                    <a:pt x="2651" y="23195"/>
                    <a:pt x="2667" y="23187"/>
                    <a:pt x="2675" y="23175"/>
                  </a:cubicBezTo>
                  <a:lnTo>
                    <a:pt x="2728" y="23191"/>
                  </a:lnTo>
                  <a:cubicBezTo>
                    <a:pt x="2767" y="23183"/>
                    <a:pt x="2794" y="23160"/>
                    <a:pt x="2813" y="23125"/>
                  </a:cubicBezTo>
                  <a:cubicBezTo>
                    <a:pt x="2813" y="23122"/>
                    <a:pt x="2813" y="23114"/>
                    <a:pt x="2821" y="23110"/>
                  </a:cubicBezTo>
                  <a:close/>
                  <a:moveTo>
                    <a:pt x="1599" y="25708"/>
                  </a:moveTo>
                  <a:cubicBezTo>
                    <a:pt x="1622" y="25711"/>
                    <a:pt x="1641" y="25723"/>
                    <a:pt x="1656" y="25738"/>
                  </a:cubicBezTo>
                  <a:cubicBezTo>
                    <a:pt x="1637" y="25723"/>
                    <a:pt x="1618" y="25711"/>
                    <a:pt x="1599" y="25708"/>
                  </a:cubicBezTo>
                  <a:close/>
                  <a:moveTo>
                    <a:pt x="27148" y="28032"/>
                  </a:moveTo>
                  <a:lnTo>
                    <a:pt x="27156" y="28040"/>
                  </a:lnTo>
                  <a:cubicBezTo>
                    <a:pt x="27152" y="28040"/>
                    <a:pt x="27148" y="28044"/>
                    <a:pt x="27148" y="28044"/>
                  </a:cubicBezTo>
                  <a:lnTo>
                    <a:pt x="27148" y="28032"/>
                  </a:lnTo>
                  <a:close/>
                  <a:moveTo>
                    <a:pt x="26672" y="30023"/>
                  </a:moveTo>
                  <a:cubicBezTo>
                    <a:pt x="26672" y="30069"/>
                    <a:pt x="26676" y="30119"/>
                    <a:pt x="26691" y="30165"/>
                  </a:cubicBezTo>
                  <a:cubicBezTo>
                    <a:pt x="26687" y="30173"/>
                    <a:pt x="26687" y="30177"/>
                    <a:pt x="26683" y="30180"/>
                  </a:cubicBezTo>
                  <a:cubicBezTo>
                    <a:pt x="26664" y="30230"/>
                    <a:pt x="26649" y="30280"/>
                    <a:pt x="26637" y="30334"/>
                  </a:cubicBezTo>
                  <a:cubicBezTo>
                    <a:pt x="26633" y="30442"/>
                    <a:pt x="26618" y="30542"/>
                    <a:pt x="26595" y="30642"/>
                  </a:cubicBezTo>
                  <a:cubicBezTo>
                    <a:pt x="26595" y="30430"/>
                    <a:pt x="26618" y="30223"/>
                    <a:pt x="26672" y="30023"/>
                  </a:cubicBezTo>
                  <a:close/>
                  <a:moveTo>
                    <a:pt x="24439" y="33408"/>
                  </a:moveTo>
                  <a:cubicBezTo>
                    <a:pt x="24458" y="33431"/>
                    <a:pt x="24478" y="33458"/>
                    <a:pt x="24505" y="33477"/>
                  </a:cubicBezTo>
                  <a:cubicBezTo>
                    <a:pt x="24466" y="33481"/>
                    <a:pt x="24435" y="33489"/>
                    <a:pt x="24401" y="33504"/>
                  </a:cubicBezTo>
                  <a:lnTo>
                    <a:pt x="24370" y="33497"/>
                  </a:lnTo>
                  <a:cubicBezTo>
                    <a:pt x="24366" y="33485"/>
                    <a:pt x="24362" y="33481"/>
                    <a:pt x="24351" y="33477"/>
                  </a:cubicBezTo>
                  <a:cubicBezTo>
                    <a:pt x="24385" y="33462"/>
                    <a:pt x="24420" y="33439"/>
                    <a:pt x="24439" y="33408"/>
                  </a:cubicBezTo>
                  <a:close/>
                  <a:moveTo>
                    <a:pt x="24670" y="33773"/>
                  </a:moveTo>
                  <a:lnTo>
                    <a:pt x="24670" y="33785"/>
                  </a:lnTo>
                  <a:lnTo>
                    <a:pt x="24658" y="33785"/>
                  </a:lnTo>
                  <a:cubicBezTo>
                    <a:pt x="24666" y="33777"/>
                    <a:pt x="24666" y="33773"/>
                    <a:pt x="24670" y="33773"/>
                  </a:cubicBezTo>
                  <a:close/>
                  <a:moveTo>
                    <a:pt x="25792" y="34169"/>
                  </a:moveTo>
                  <a:lnTo>
                    <a:pt x="25807" y="34173"/>
                  </a:lnTo>
                  <a:cubicBezTo>
                    <a:pt x="25803" y="34181"/>
                    <a:pt x="25800" y="34196"/>
                    <a:pt x="25800" y="34208"/>
                  </a:cubicBezTo>
                  <a:cubicBezTo>
                    <a:pt x="25800" y="34192"/>
                    <a:pt x="25800" y="34181"/>
                    <a:pt x="25792" y="34169"/>
                  </a:cubicBezTo>
                  <a:close/>
                  <a:moveTo>
                    <a:pt x="24693" y="0"/>
                  </a:moveTo>
                  <a:cubicBezTo>
                    <a:pt x="24656" y="124"/>
                    <a:pt x="24595" y="174"/>
                    <a:pt x="24517" y="174"/>
                  </a:cubicBezTo>
                  <a:cubicBezTo>
                    <a:pt x="24467" y="174"/>
                    <a:pt x="24409" y="152"/>
                    <a:pt x="24347" y="116"/>
                  </a:cubicBezTo>
                  <a:cubicBezTo>
                    <a:pt x="24339" y="135"/>
                    <a:pt x="24339" y="162"/>
                    <a:pt x="24332" y="181"/>
                  </a:cubicBezTo>
                  <a:cubicBezTo>
                    <a:pt x="24274" y="193"/>
                    <a:pt x="24232" y="231"/>
                    <a:pt x="24205" y="281"/>
                  </a:cubicBezTo>
                  <a:cubicBezTo>
                    <a:pt x="24078" y="323"/>
                    <a:pt x="24136" y="489"/>
                    <a:pt x="24024" y="538"/>
                  </a:cubicBezTo>
                  <a:cubicBezTo>
                    <a:pt x="23920" y="604"/>
                    <a:pt x="23963" y="757"/>
                    <a:pt x="23863" y="819"/>
                  </a:cubicBezTo>
                  <a:cubicBezTo>
                    <a:pt x="23863" y="854"/>
                    <a:pt x="23847" y="884"/>
                    <a:pt x="23821" y="904"/>
                  </a:cubicBezTo>
                  <a:cubicBezTo>
                    <a:pt x="23813" y="904"/>
                    <a:pt x="23805" y="915"/>
                    <a:pt x="23794" y="934"/>
                  </a:cubicBezTo>
                  <a:cubicBezTo>
                    <a:pt x="23790" y="953"/>
                    <a:pt x="23790" y="973"/>
                    <a:pt x="23801" y="988"/>
                  </a:cubicBezTo>
                  <a:cubicBezTo>
                    <a:pt x="23786" y="977"/>
                    <a:pt x="23771" y="973"/>
                    <a:pt x="23755" y="973"/>
                  </a:cubicBezTo>
                  <a:lnTo>
                    <a:pt x="23717" y="1026"/>
                  </a:lnTo>
                  <a:cubicBezTo>
                    <a:pt x="23728" y="1046"/>
                    <a:pt x="23717" y="1065"/>
                    <a:pt x="23701" y="1073"/>
                  </a:cubicBezTo>
                  <a:cubicBezTo>
                    <a:pt x="23698" y="1076"/>
                    <a:pt x="23694" y="1076"/>
                    <a:pt x="23690" y="1076"/>
                  </a:cubicBezTo>
                  <a:cubicBezTo>
                    <a:pt x="23217" y="1614"/>
                    <a:pt x="22798" y="2191"/>
                    <a:pt x="22376" y="2767"/>
                  </a:cubicBezTo>
                  <a:cubicBezTo>
                    <a:pt x="22307" y="2871"/>
                    <a:pt x="22230" y="2971"/>
                    <a:pt x="22260" y="3101"/>
                  </a:cubicBezTo>
                  <a:cubicBezTo>
                    <a:pt x="22003" y="3128"/>
                    <a:pt x="22011" y="3413"/>
                    <a:pt x="21869" y="3551"/>
                  </a:cubicBezTo>
                  <a:lnTo>
                    <a:pt x="21865" y="3563"/>
                  </a:lnTo>
                  <a:cubicBezTo>
                    <a:pt x="21692" y="3716"/>
                    <a:pt x="21576" y="3912"/>
                    <a:pt x="21461" y="4108"/>
                  </a:cubicBezTo>
                  <a:lnTo>
                    <a:pt x="21454" y="4108"/>
                  </a:lnTo>
                  <a:cubicBezTo>
                    <a:pt x="21357" y="4108"/>
                    <a:pt x="21365" y="4220"/>
                    <a:pt x="21296" y="4258"/>
                  </a:cubicBezTo>
                  <a:lnTo>
                    <a:pt x="21292" y="4262"/>
                  </a:lnTo>
                  <a:cubicBezTo>
                    <a:pt x="21196" y="4377"/>
                    <a:pt x="21123" y="4512"/>
                    <a:pt x="21008" y="4612"/>
                  </a:cubicBezTo>
                  <a:lnTo>
                    <a:pt x="21012" y="4608"/>
                  </a:lnTo>
                  <a:lnTo>
                    <a:pt x="21012" y="4608"/>
                  </a:lnTo>
                  <a:cubicBezTo>
                    <a:pt x="20927" y="4650"/>
                    <a:pt x="20912" y="4746"/>
                    <a:pt x="20866" y="4819"/>
                  </a:cubicBezTo>
                  <a:lnTo>
                    <a:pt x="20858" y="4858"/>
                  </a:lnTo>
                  <a:lnTo>
                    <a:pt x="20819" y="4873"/>
                  </a:lnTo>
                  <a:cubicBezTo>
                    <a:pt x="20762" y="4931"/>
                    <a:pt x="20754" y="5011"/>
                    <a:pt x="20697" y="5069"/>
                  </a:cubicBezTo>
                  <a:cubicBezTo>
                    <a:pt x="20704" y="5100"/>
                    <a:pt x="20697" y="5127"/>
                    <a:pt x="20666" y="5142"/>
                  </a:cubicBezTo>
                  <a:cubicBezTo>
                    <a:pt x="20662" y="5142"/>
                    <a:pt x="20658" y="5146"/>
                    <a:pt x="20654" y="5146"/>
                  </a:cubicBezTo>
                  <a:cubicBezTo>
                    <a:pt x="20627" y="5177"/>
                    <a:pt x="20620" y="5207"/>
                    <a:pt x="20624" y="5242"/>
                  </a:cubicBezTo>
                  <a:cubicBezTo>
                    <a:pt x="20614" y="5244"/>
                    <a:pt x="20604" y="5245"/>
                    <a:pt x="20594" y="5245"/>
                  </a:cubicBezTo>
                  <a:cubicBezTo>
                    <a:pt x="20584" y="5245"/>
                    <a:pt x="20574" y="5244"/>
                    <a:pt x="20562" y="5242"/>
                  </a:cubicBezTo>
                  <a:cubicBezTo>
                    <a:pt x="20493" y="5376"/>
                    <a:pt x="20393" y="5495"/>
                    <a:pt x="20274" y="5588"/>
                  </a:cubicBezTo>
                  <a:cubicBezTo>
                    <a:pt x="20216" y="5734"/>
                    <a:pt x="20097" y="5834"/>
                    <a:pt x="19989" y="5945"/>
                  </a:cubicBezTo>
                  <a:cubicBezTo>
                    <a:pt x="19936" y="6087"/>
                    <a:pt x="19836" y="6214"/>
                    <a:pt x="19705" y="6299"/>
                  </a:cubicBezTo>
                  <a:cubicBezTo>
                    <a:pt x="19655" y="6445"/>
                    <a:pt x="19548" y="6564"/>
                    <a:pt x="19405" y="6629"/>
                  </a:cubicBezTo>
                  <a:cubicBezTo>
                    <a:pt x="19332" y="6833"/>
                    <a:pt x="19167" y="6948"/>
                    <a:pt x="19002" y="7063"/>
                  </a:cubicBezTo>
                  <a:cubicBezTo>
                    <a:pt x="18963" y="7225"/>
                    <a:pt x="18898" y="7371"/>
                    <a:pt x="18714" y="7409"/>
                  </a:cubicBezTo>
                  <a:lnTo>
                    <a:pt x="18506" y="7743"/>
                  </a:lnTo>
                  <a:cubicBezTo>
                    <a:pt x="18472" y="7740"/>
                    <a:pt x="18445" y="7740"/>
                    <a:pt x="18410" y="7736"/>
                  </a:cubicBezTo>
                  <a:cubicBezTo>
                    <a:pt x="18395" y="7782"/>
                    <a:pt x="18353" y="7820"/>
                    <a:pt x="18299" y="7828"/>
                  </a:cubicBezTo>
                  <a:cubicBezTo>
                    <a:pt x="18280" y="7889"/>
                    <a:pt x="18256" y="7947"/>
                    <a:pt x="18237" y="8009"/>
                  </a:cubicBezTo>
                  <a:cubicBezTo>
                    <a:pt x="17976" y="8473"/>
                    <a:pt x="17607" y="8854"/>
                    <a:pt x="17238" y="9230"/>
                  </a:cubicBezTo>
                  <a:cubicBezTo>
                    <a:pt x="16869" y="9807"/>
                    <a:pt x="16381" y="10280"/>
                    <a:pt x="15939" y="10794"/>
                  </a:cubicBezTo>
                  <a:cubicBezTo>
                    <a:pt x="15862" y="10990"/>
                    <a:pt x="15747" y="11156"/>
                    <a:pt x="15544" y="11232"/>
                  </a:cubicBezTo>
                  <a:cubicBezTo>
                    <a:pt x="15432" y="11428"/>
                    <a:pt x="15278" y="11598"/>
                    <a:pt x="15090" y="11732"/>
                  </a:cubicBezTo>
                  <a:lnTo>
                    <a:pt x="14279" y="12593"/>
                  </a:lnTo>
                  <a:cubicBezTo>
                    <a:pt x="14256" y="12673"/>
                    <a:pt x="14226" y="12746"/>
                    <a:pt x="14129" y="12758"/>
                  </a:cubicBezTo>
                  <a:cubicBezTo>
                    <a:pt x="14106" y="12835"/>
                    <a:pt x="14083" y="12919"/>
                    <a:pt x="13980" y="12931"/>
                  </a:cubicBezTo>
                  <a:cubicBezTo>
                    <a:pt x="13918" y="13039"/>
                    <a:pt x="13826" y="13123"/>
                    <a:pt x="13722" y="13188"/>
                  </a:cubicBezTo>
                  <a:cubicBezTo>
                    <a:pt x="13688" y="13311"/>
                    <a:pt x="13591" y="13411"/>
                    <a:pt x="13472" y="13457"/>
                  </a:cubicBezTo>
                  <a:cubicBezTo>
                    <a:pt x="13415" y="13576"/>
                    <a:pt x="13334" y="13669"/>
                    <a:pt x="13200" y="13696"/>
                  </a:cubicBezTo>
                  <a:cubicBezTo>
                    <a:pt x="13057" y="13995"/>
                    <a:pt x="12823" y="14234"/>
                    <a:pt x="12527" y="14380"/>
                  </a:cubicBezTo>
                  <a:cubicBezTo>
                    <a:pt x="12443" y="14503"/>
                    <a:pt x="12343" y="14614"/>
                    <a:pt x="12220" y="14699"/>
                  </a:cubicBezTo>
                  <a:cubicBezTo>
                    <a:pt x="12212" y="14750"/>
                    <a:pt x="12170" y="14791"/>
                    <a:pt x="12119" y="14791"/>
                  </a:cubicBezTo>
                  <a:cubicBezTo>
                    <a:pt x="12117" y="14791"/>
                    <a:pt x="12114" y="14791"/>
                    <a:pt x="12112" y="14791"/>
                  </a:cubicBezTo>
                  <a:lnTo>
                    <a:pt x="12108" y="14791"/>
                  </a:lnTo>
                  <a:cubicBezTo>
                    <a:pt x="12051" y="14906"/>
                    <a:pt x="11997" y="15033"/>
                    <a:pt x="11839" y="15037"/>
                  </a:cubicBezTo>
                  <a:cubicBezTo>
                    <a:pt x="11817" y="15080"/>
                    <a:pt x="11772" y="15110"/>
                    <a:pt x="11728" y="15110"/>
                  </a:cubicBezTo>
                  <a:cubicBezTo>
                    <a:pt x="11725" y="15110"/>
                    <a:pt x="11723" y="15110"/>
                    <a:pt x="11720" y="15110"/>
                  </a:cubicBezTo>
                  <a:cubicBezTo>
                    <a:pt x="11647" y="15244"/>
                    <a:pt x="11566" y="15367"/>
                    <a:pt x="11420" y="15440"/>
                  </a:cubicBezTo>
                  <a:cubicBezTo>
                    <a:pt x="11363" y="15517"/>
                    <a:pt x="11286" y="15578"/>
                    <a:pt x="11194" y="15613"/>
                  </a:cubicBezTo>
                  <a:cubicBezTo>
                    <a:pt x="11128" y="15713"/>
                    <a:pt x="11032" y="15794"/>
                    <a:pt x="10921" y="15844"/>
                  </a:cubicBezTo>
                  <a:cubicBezTo>
                    <a:pt x="10894" y="15993"/>
                    <a:pt x="10790" y="16059"/>
                    <a:pt x="10652" y="16090"/>
                  </a:cubicBezTo>
                  <a:cubicBezTo>
                    <a:pt x="10644" y="16140"/>
                    <a:pt x="10598" y="16178"/>
                    <a:pt x="10548" y="16186"/>
                  </a:cubicBezTo>
                  <a:cubicBezTo>
                    <a:pt x="10521" y="16339"/>
                    <a:pt x="10406" y="16389"/>
                    <a:pt x="10279" y="16435"/>
                  </a:cubicBezTo>
                  <a:cubicBezTo>
                    <a:pt x="10214" y="16516"/>
                    <a:pt x="10152" y="16593"/>
                    <a:pt x="10091" y="16670"/>
                  </a:cubicBezTo>
                  <a:lnTo>
                    <a:pt x="10002" y="16670"/>
                  </a:lnTo>
                  <a:cubicBezTo>
                    <a:pt x="9999" y="16704"/>
                    <a:pt x="9995" y="16731"/>
                    <a:pt x="9991" y="16762"/>
                  </a:cubicBezTo>
                  <a:lnTo>
                    <a:pt x="9976" y="16774"/>
                  </a:lnTo>
                  <a:cubicBezTo>
                    <a:pt x="9945" y="16770"/>
                    <a:pt x="9922" y="16766"/>
                    <a:pt x="9895" y="16766"/>
                  </a:cubicBezTo>
                  <a:cubicBezTo>
                    <a:pt x="9845" y="16820"/>
                    <a:pt x="9799" y="16870"/>
                    <a:pt x="9745" y="16927"/>
                  </a:cubicBezTo>
                  <a:cubicBezTo>
                    <a:pt x="9707" y="17073"/>
                    <a:pt x="9607" y="17135"/>
                    <a:pt x="9464" y="17165"/>
                  </a:cubicBezTo>
                  <a:cubicBezTo>
                    <a:pt x="9445" y="17212"/>
                    <a:pt x="9422" y="17254"/>
                    <a:pt x="9361" y="17262"/>
                  </a:cubicBezTo>
                  <a:cubicBezTo>
                    <a:pt x="9342" y="17338"/>
                    <a:pt x="9288" y="17400"/>
                    <a:pt x="9215" y="17434"/>
                  </a:cubicBezTo>
                  <a:cubicBezTo>
                    <a:pt x="9169" y="17531"/>
                    <a:pt x="9146" y="17638"/>
                    <a:pt x="9030" y="17677"/>
                  </a:cubicBezTo>
                  <a:cubicBezTo>
                    <a:pt x="9019" y="17730"/>
                    <a:pt x="8973" y="17769"/>
                    <a:pt x="8919" y="17769"/>
                  </a:cubicBezTo>
                  <a:cubicBezTo>
                    <a:pt x="8857" y="17849"/>
                    <a:pt x="8792" y="17934"/>
                    <a:pt x="8734" y="18019"/>
                  </a:cubicBezTo>
                  <a:lnTo>
                    <a:pt x="8538" y="18107"/>
                  </a:lnTo>
                  <a:cubicBezTo>
                    <a:pt x="8515" y="18157"/>
                    <a:pt x="8492" y="18211"/>
                    <a:pt x="8465" y="18268"/>
                  </a:cubicBezTo>
                  <a:cubicBezTo>
                    <a:pt x="8439" y="18264"/>
                    <a:pt x="8408" y="18261"/>
                    <a:pt x="8381" y="18261"/>
                  </a:cubicBezTo>
                  <a:cubicBezTo>
                    <a:pt x="8369" y="18288"/>
                    <a:pt x="8362" y="18322"/>
                    <a:pt x="8366" y="18349"/>
                  </a:cubicBezTo>
                  <a:lnTo>
                    <a:pt x="8350" y="18364"/>
                  </a:lnTo>
                  <a:cubicBezTo>
                    <a:pt x="8323" y="18364"/>
                    <a:pt x="8300" y="18361"/>
                    <a:pt x="8269" y="18361"/>
                  </a:cubicBezTo>
                  <a:cubicBezTo>
                    <a:pt x="8251" y="18404"/>
                    <a:pt x="8209" y="18434"/>
                    <a:pt x="8159" y="18434"/>
                  </a:cubicBezTo>
                  <a:cubicBezTo>
                    <a:pt x="8156" y="18434"/>
                    <a:pt x="8153" y="18434"/>
                    <a:pt x="8150" y="18434"/>
                  </a:cubicBezTo>
                  <a:cubicBezTo>
                    <a:pt x="8131" y="18510"/>
                    <a:pt x="8070" y="18572"/>
                    <a:pt x="7993" y="18587"/>
                  </a:cubicBezTo>
                  <a:lnTo>
                    <a:pt x="7862" y="18760"/>
                  </a:lnTo>
                  <a:lnTo>
                    <a:pt x="7843" y="18772"/>
                  </a:lnTo>
                  <a:cubicBezTo>
                    <a:pt x="7820" y="18764"/>
                    <a:pt x="7789" y="18760"/>
                    <a:pt x="7766" y="18752"/>
                  </a:cubicBezTo>
                  <a:cubicBezTo>
                    <a:pt x="7755" y="18779"/>
                    <a:pt x="7747" y="18802"/>
                    <a:pt x="7731" y="18825"/>
                  </a:cubicBezTo>
                  <a:cubicBezTo>
                    <a:pt x="7697" y="18825"/>
                    <a:pt x="7670" y="18825"/>
                    <a:pt x="7635" y="18818"/>
                  </a:cubicBezTo>
                  <a:cubicBezTo>
                    <a:pt x="7574" y="18925"/>
                    <a:pt x="7524" y="19052"/>
                    <a:pt x="7370" y="19068"/>
                  </a:cubicBezTo>
                  <a:cubicBezTo>
                    <a:pt x="7320" y="19260"/>
                    <a:pt x="7174" y="19356"/>
                    <a:pt x="6994" y="19398"/>
                  </a:cubicBezTo>
                  <a:cubicBezTo>
                    <a:pt x="6963" y="19475"/>
                    <a:pt x="6928" y="19540"/>
                    <a:pt x="6848" y="19567"/>
                  </a:cubicBezTo>
                  <a:cubicBezTo>
                    <a:pt x="6813" y="19709"/>
                    <a:pt x="6694" y="19759"/>
                    <a:pt x="6579" y="19817"/>
                  </a:cubicBezTo>
                  <a:cubicBezTo>
                    <a:pt x="6483" y="19959"/>
                    <a:pt x="6333" y="20051"/>
                    <a:pt x="6194" y="20144"/>
                  </a:cubicBezTo>
                  <a:cubicBezTo>
                    <a:pt x="6152" y="20263"/>
                    <a:pt x="6056" y="20355"/>
                    <a:pt x="5937" y="20397"/>
                  </a:cubicBezTo>
                  <a:lnTo>
                    <a:pt x="5745" y="20628"/>
                  </a:lnTo>
                  <a:lnTo>
                    <a:pt x="5733" y="20632"/>
                  </a:lnTo>
                  <a:cubicBezTo>
                    <a:pt x="5731" y="20631"/>
                    <a:pt x="5729" y="20631"/>
                    <a:pt x="5726" y="20631"/>
                  </a:cubicBezTo>
                  <a:cubicBezTo>
                    <a:pt x="5683" y="20631"/>
                    <a:pt x="5641" y="20665"/>
                    <a:pt x="5633" y="20708"/>
                  </a:cubicBezTo>
                  <a:lnTo>
                    <a:pt x="5633" y="20712"/>
                  </a:lnTo>
                  <a:lnTo>
                    <a:pt x="5464" y="20847"/>
                  </a:lnTo>
                  <a:cubicBezTo>
                    <a:pt x="5464" y="20854"/>
                    <a:pt x="5464" y="20854"/>
                    <a:pt x="5460" y="20854"/>
                  </a:cubicBezTo>
                  <a:cubicBezTo>
                    <a:pt x="5480" y="20804"/>
                    <a:pt x="5468" y="20747"/>
                    <a:pt x="5430" y="20705"/>
                  </a:cubicBezTo>
                  <a:cubicBezTo>
                    <a:pt x="5404" y="20675"/>
                    <a:pt x="5367" y="20659"/>
                    <a:pt x="5329" y="20659"/>
                  </a:cubicBezTo>
                  <a:cubicBezTo>
                    <a:pt x="5294" y="20659"/>
                    <a:pt x="5258" y="20673"/>
                    <a:pt x="5230" y="20701"/>
                  </a:cubicBezTo>
                  <a:cubicBezTo>
                    <a:pt x="5172" y="20751"/>
                    <a:pt x="5168" y="20843"/>
                    <a:pt x="5226" y="20901"/>
                  </a:cubicBezTo>
                  <a:cubicBezTo>
                    <a:pt x="5248" y="20929"/>
                    <a:pt x="5281" y="20945"/>
                    <a:pt x="5321" y="20945"/>
                  </a:cubicBezTo>
                  <a:cubicBezTo>
                    <a:pt x="5329" y="20945"/>
                    <a:pt x="5337" y="20944"/>
                    <a:pt x="5345" y="20943"/>
                  </a:cubicBezTo>
                  <a:lnTo>
                    <a:pt x="5345" y="20943"/>
                  </a:lnTo>
                  <a:lnTo>
                    <a:pt x="5026" y="21108"/>
                  </a:lnTo>
                  <a:cubicBezTo>
                    <a:pt x="4976" y="21223"/>
                    <a:pt x="4880" y="21316"/>
                    <a:pt x="4757" y="21354"/>
                  </a:cubicBezTo>
                  <a:cubicBezTo>
                    <a:pt x="4696" y="21458"/>
                    <a:pt x="4600" y="21546"/>
                    <a:pt x="4484" y="21592"/>
                  </a:cubicBezTo>
                  <a:cubicBezTo>
                    <a:pt x="4477" y="21646"/>
                    <a:pt x="4427" y="21684"/>
                    <a:pt x="4373" y="21684"/>
                  </a:cubicBezTo>
                  <a:cubicBezTo>
                    <a:pt x="4346" y="21761"/>
                    <a:pt x="4308" y="21827"/>
                    <a:pt x="4215" y="21838"/>
                  </a:cubicBezTo>
                  <a:cubicBezTo>
                    <a:pt x="4202" y="21886"/>
                    <a:pt x="4160" y="21916"/>
                    <a:pt x="4110" y="21916"/>
                  </a:cubicBezTo>
                  <a:cubicBezTo>
                    <a:pt x="4104" y="21916"/>
                    <a:pt x="4098" y="21916"/>
                    <a:pt x="4092" y="21915"/>
                  </a:cubicBezTo>
                  <a:lnTo>
                    <a:pt x="3701" y="22211"/>
                  </a:lnTo>
                  <a:cubicBezTo>
                    <a:pt x="3679" y="22201"/>
                    <a:pt x="3660" y="22196"/>
                    <a:pt x="3641" y="22196"/>
                  </a:cubicBezTo>
                  <a:cubicBezTo>
                    <a:pt x="3579" y="22196"/>
                    <a:pt x="3533" y="22249"/>
                    <a:pt x="3485" y="22288"/>
                  </a:cubicBezTo>
                  <a:lnTo>
                    <a:pt x="3482" y="22295"/>
                  </a:lnTo>
                  <a:cubicBezTo>
                    <a:pt x="3347" y="22338"/>
                    <a:pt x="3220" y="22411"/>
                    <a:pt x="3120" y="22511"/>
                  </a:cubicBezTo>
                  <a:lnTo>
                    <a:pt x="3113" y="22514"/>
                  </a:lnTo>
                  <a:cubicBezTo>
                    <a:pt x="3078" y="22537"/>
                    <a:pt x="3040" y="22564"/>
                    <a:pt x="3001" y="22587"/>
                  </a:cubicBezTo>
                  <a:lnTo>
                    <a:pt x="2990" y="22591"/>
                  </a:lnTo>
                  <a:cubicBezTo>
                    <a:pt x="2951" y="22614"/>
                    <a:pt x="2913" y="22641"/>
                    <a:pt x="2874" y="22660"/>
                  </a:cubicBezTo>
                  <a:lnTo>
                    <a:pt x="2867" y="22664"/>
                  </a:lnTo>
                  <a:cubicBezTo>
                    <a:pt x="2828" y="22687"/>
                    <a:pt x="2790" y="22714"/>
                    <a:pt x="2755" y="22745"/>
                  </a:cubicBezTo>
                  <a:cubicBezTo>
                    <a:pt x="2709" y="22753"/>
                    <a:pt x="2663" y="22787"/>
                    <a:pt x="2640" y="22833"/>
                  </a:cubicBezTo>
                  <a:cubicBezTo>
                    <a:pt x="2521" y="22876"/>
                    <a:pt x="2459" y="22983"/>
                    <a:pt x="2367" y="23064"/>
                  </a:cubicBezTo>
                  <a:lnTo>
                    <a:pt x="2363" y="23068"/>
                  </a:lnTo>
                  <a:cubicBezTo>
                    <a:pt x="2267" y="23087"/>
                    <a:pt x="2179" y="23141"/>
                    <a:pt x="2121" y="23221"/>
                  </a:cubicBezTo>
                  <a:cubicBezTo>
                    <a:pt x="2075" y="23237"/>
                    <a:pt x="2037" y="23260"/>
                    <a:pt x="2002" y="23298"/>
                  </a:cubicBezTo>
                  <a:cubicBezTo>
                    <a:pt x="1960" y="23314"/>
                    <a:pt x="1914" y="23337"/>
                    <a:pt x="1883" y="23367"/>
                  </a:cubicBezTo>
                  <a:lnTo>
                    <a:pt x="1875" y="23375"/>
                  </a:lnTo>
                  <a:cubicBezTo>
                    <a:pt x="1829" y="23387"/>
                    <a:pt x="1791" y="23417"/>
                    <a:pt x="1760" y="23460"/>
                  </a:cubicBezTo>
                  <a:cubicBezTo>
                    <a:pt x="1618" y="23548"/>
                    <a:pt x="1487" y="23652"/>
                    <a:pt x="1372" y="23771"/>
                  </a:cubicBezTo>
                  <a:cubicBezTo>
                    <a:pt x="1318" y="23786"/>
                    <a:pt x="1272" y="23829"/>
                    <a:pt x="1249" y="23879"/>
                  </a:cubicBezTo>
                  <a:cubicBezTo>
                    <a:pt x="1253" y="23902"/>
                    <a:pt x="1234" y="23925"/>
                    <a:pt x="1203" y="23932"/>
                  </a:cubicBezTo>
                  <a:lnTo>
                    <a:pt x="1199" y="23932"/>
                  </a:lnTo>
                  <a:cubicBezTo>
                    <a:pt x="1134" y="23975"/>
                    <a:pt x="1057" y="24009"/>
                    <a:pt x="1045" y="24098"/>
                  </a:cubicBezTo>
                  <a:cubicBezTo>
                    <a:pt x="780" y="24167"/>
                    <a:pt x="596" y="24363"/>
                    <a:pt x="365" y="24490"/>
                  </a:cubicBezTo>
                  <a:cubicBezTo>
                    <a:pt x="342" y="24478"/>
                    <a:pt x="315" y="24474"/>
                    <a:pt x="288" y="24474"/>
                  </a:cubicBezTo>
                  <a:cubicBezTo>
                    <a:pt x="258" y="24547"/>
                    <a:pt x="196" y="24593"/>
                    <a:pt x="123" y="24612"/>
                  </a:cubicBezTo>
                  <a:cubicBezTo>
                    <a:pt x="96" y="24689"/>
                    <a:pt x="138" y="24805"/>
                    <a:pt x="0" y="24805"/>
                  </a:cubicBezTo>
                  <a:cubicBezTo>
                    <a:pt x="4" y="24856"/>
                    <a:pt x="49" y="24893"/>
                    <a:pt x="97" y="24893"/>
                  </a:cubicBezTo>
                  <a:cubicBezTo>
                    <a:pt x="99" y="24893"/>
                    <a:pt x="102" y="24893"/>
                    <a:pt x="104" y="24893"/>
                  </a:cubicBezTo>
                  <a:cubicBezTo>
                    <a:pt x="119" y="24893"/>
                    <a:pt x="138" y="24881"/>
                    <a:pt x="154" y="24874"/>
                  </a:cubicBezTo>
                  <a:cubicBezTo>
                    <a:pt x="220" y="24837"/>
                    <a:pt x="270" y="24822"/>
                    <a:pt x="306" y="24822"/>
                  </a:cubicBezTo>
                  <a:cubicBezTo>
                    <a:pt x="378" y="24822"/>
                    <a:pt x="401" y="24881"/>
                    <a:pt x="411" y="24962"/>
                  </a:cubicBezTo>
                  <a:cubicBezTo>
                    <a:pt x="359" y="24954"/>
                    <a:pt x="307" y="24946"/>
                    <a:pt x="254" y="24946"/>
                  </a:cubicBezTo>
                  <a:cubicBezTo>
                    <a:pt x="183" y="24946"/>
                    <a:pt x="113" y="24961"/>
                    <a:pt x="46" y="25012"/>
                  </a:cubicBezTo>
                  <a:cubicBezTo>
                    <a:pt x="54" y="25035"/>
                    <a:pt x="42" y="25058"/>
                    <a:pt x="27" y="25077"/>
                  </a:cubicBezTo>
                  <a:cubicBezTo>
                    <a:pt x="81" y="25200"/>
                    <a:pt x="181" y="25277"/>
                    <a:pt x="277" y="25358"/>
                  </a:cubicBezTo>
                  <a:lnTo>
                    <a:pt x="288" y="25358"/>
                  </a:lnTo>
                  <a:cubicBezTo>
                    <a:pt x="404" y="25419"/>
                    <a:pt x="530" y="25454"/>
                    <a:pt x="665" y="25458"/>
                  </a:cubicBezTo>
                  <a:cubicBezTo>
                    <a:pt x="911" y="25610"/>
                    <a:pt x="1170" y="25705"/>
                    <a:pt x="1459" y="25705"/>
                  </a:cubicBezTo>
                  <a:cubicBezTo>
                    <a:pt x="1498" y="25705"/>
                    <a:pt x="1539" y="25704"/>
                    <a:pt x="1579" y="25700"/>
                  </a:cubicBezTo>
                  <a:lnTo>
                    <a:pt x="1599" y="25708"/>
                  </a:lnTo>
                  <a:cubicBezTo>
                    <a:pt x="1606" y="25761"/>
                    <a:pt x="1645" y="25800"/>
                    <a:pt x="1699" y="25815"/>
                  </a:cubicBezTo>
                  <a:cubicBezTo>
                    <a:pt x="1702" y="25815"/>
                    <a:pt x="1702" y="25815"/>
                    <a:pt x="1710" y="25819"/>
                  </a:cubicBezTo>
                  <a:cubicBezTo>
                    <a:pt x="1810" y="25919"/>
                    <a:pt x="1948" y="25884"/>
                    <a:pt x="2067" y="25919"/>
                  </a:cubicBezTo>
                  <a:cubicBezTo>
                    <a:pt x="2112" y="25989"/>
                    <a:pt x="2184" y="26031"/>
                    <a:pt x="2264" y="26031"/>
                  </a:cubicBezTo>
                  <a:cubicBezTo>
                    <a:pt x="2268" y="26031"/>
                    <a:pt x="2271" y="26031"/>
                    <a:pt x="2275" y="26030"/>
                  </a:cubicBezTo>
                  <a:cubicBezTo>
                    <a:pt x="2421" y="26107"/>
                    <a:pt x="2575" y="26153"/>
                    <a:pt x="2736" y="26173"/>
                  </a:cubicBezTo>
                  <a:cubicBezTo>
                    <a:pt x="2851" y="26269"/>
                    <a:pt x="3005" y="26276"/>
                    <a:pt x="3140" y="26322"/>
                  </a:cubicBezTo>
                  <a:cubicBezTo>
                    <a:pt x="3420" y="26492"/>
                    <a:pt x="3735" y="26499"/>
                    <a:pt x="4039" y="26584"/>
                  </a:cubicBezTo>
                  <a:cubicBezTo>
                    <a:pt x="4048" y="26613"/>
                    <a:pt x="4064" y="26628"/>
                    <a:pt x="4084" y="26628"/>
                  </a:cubicBezTo>
                  <a:cubicBezTo>
                    <a:pt x="4095" y="26628"/>
                    <a:pt x="4109" y="26622"/>
                    <a:pt x="4123" y="26611"/>
                  </a:cubicBezTo>
                  <a:lnTo>
                    <a:pt x="4150" y="26626"/>
                  </a:lnTo>
                  <a:lnTo>
                    <a:pt x="4177" y="26614"/>
                  </a:lnTo>
                  <a:cubicBezTo>
                    <a:pt x="4365" y="26837"/>
                    <a:pt x="4642" y="26818"/>
                    <a:pt x="4888" y="26883"/>
                  </a:cubicBezTo>
                  <a:cubicBezTo>
                    <a:pt x="5495" y="27103"/>
                    <a:pt x="6091" y="27341"/>
                    <a:pt x="6717" y="27494"/>
                  </a:cubicBezTo>
                  <a:cubicBezTo>
                    <a:pt x="6978" y="27683"/>
                    <a:pt x="7274" y="27763"/>
                    <a:pt x="7589" y="27806"/>
                  </a:cubicBezTo>
                  <a:lnTo>
                    <a:pt x="7843" y="27898"/>
                  </a:lnTo>
                  <a:cubicBezTo>
                    <a:pt x="7912" y="27967"/>
                    <a:pt x="7977" y="28036"/>
                    <a:pt x="8043" y="28109"/>
                  </a:cubicBezTo>
                  <a:cubicBezTo>
                    <a:pt x="8158" y="28109"/>
                    <a:pt x="8266" y="28171"/>
                    <a:pt x="8319" y="28275"/>
                  </a:cubicBezTo>
                  <a:lnTo>
                    <a:pt x="8588" y="28336"/>
                  </a:lnTo>
                  <a:lnTo>
                    <a:pt x="8677" y="28309"/>
                  </a:lnTo>
                  <a:lnTo>
                    <a:pt x="8677" y="28309"/>
                  </a:lnTo>
                  <a:cubicBezTo>
                    <a:pt x="8677" y="28313"/>
                    <a:pt x="8673" y="28313"/>
                    <a:pt x="8673" y="28317"/>
                  </a:cubicBezTo>
                  <a:lnTo>
                    <a:pt x="8704" y="28374"/>
                  </a:lnTo>
                  <a:cubicBezTo>
                    <a:pt x="8900" y="28563"/>
                    <a:pt x="9203" y="28447"/>
                    <a:pt x="9399" y="28632"/>
                  </a:cubicBezTo>
                  <a:lnTo>
                    <a:pt x="9438" y="28640"/>
                  </a:lnTo>
                  <a:lnTo>
                    <a:pt x="9461" y="28666"/>
                  </a:lnTo>
                  <a:cubicBezTo>
                    <a:pt x="9532" y="28646"/>
                    <a:pt x="9600" y="28629"/>
                    <a:pt x="9663" y="28629"/>
                  </a:cubicBezTo>
                  <a:cubicBezTo>
                    <a:pt x="9763" y="28629"/>
                    <a:pt x="9850" y="28671"/>
                    <a:pt x="9918" y="28805"/>
                  </a:cubicBezTo>
                  <a:cubicBezTo>
                    <a:pt x="9944" y="28856"/>
                    <a:pt x="9995" y="28884"/>
                    <a:pt x="10046" y="28884"/>
                  </a:cubicBezTo>
                  <a:cubicBezTo>
                    <a:pt x="10064" y="28884"/>
                    <a:pt x="10082" y="28881"/>
                    <a:pt x="10099" y="28874"/>
                  </a:cubicBezTo>
                  <a:cubicBezTo>
                    <a:pt x="10125" y="28862"/>
                    <a:pt x="10145" y="28843"/>
                    <a:pt x="10156" y="28820"/>
                  </a:cubicBezTo>
                  <a:cubicBezTo>
                    <a:pt x="10348" y="29070"/>
                    <a:pt x="10702" y="28985"/>
                    <a:pt x="10917" y="29178"/>
                  </a:cubicBezTo>
                  <a:cubicBezTo>
                    <a:pt x="11297" y="29289"/>
                    <a:pt x="11693" y="29320"/>
                    <a:pt x="12062" y="29481"/>
                  </a:cubicBezTo>
                  <a:cubicBezTo>
                    <a:pt x="12281" y="29681"/>
                    <a:pt x="12569" y="29616"/>
                    <a:pt x="12831" y="29666"/>
                  </a:cubicBezTo>
                  <a:cubicBezTo>
                    <a:pt x="13047" y="29982"/>
                    <a:pt x="13353" y="30022"/>
                    <a:pt x="13676" y="30022"/>
                  </a:cubicBezTo>
                  <a:cubicBezTo>
                    <a:pt x="13737" y="30022"/>
                    <a:pt x="13799" y="30020"/>
                    <a:pt x="13860" y="30019"/>
                  </a:cubicBezTo>
                  <a:lnTo>
                    <a:pt x="13972" y="30042"/>
                  </a:lnTo>
                  <a:cubicBezTo>
                    <a:pt x="13987" y="30100"/>
                    <a:pt x="14014" y="30146"/>
                    <a:pt x="14083" y="30157"/>
                  </a:cubicBezTo>
                  <a:lnTo>
                    <a:pt x="14091" y="30161"/>
                  </a:lnTo>
                  <a:cubicBezTo>
                    <a:pt x="14126" y="30236"/>
                    <a:pt x="14174" y="30256"/>
                    <a:pt x="14227" y="30256"/>
                  </a:cubicBezTo>
                  <a:cubicBezTo>
                    <a:pt x="14273" y="30256"/>
                    <a:pt x="14322" y="30241"/>
                    <a:pt x="14372" y="30234"/>
                  </a:cubicBezTo>
                  <a:lnTo>
                    <a:pt x="14379" y="30238"/>
                  </a:lnTo>
                  <a:cubicBezTo>
                    <a:pt x="14544" y="30492"/>
                    <a:pt x="14833" y="30392"/>
                    <a:pt x="15052" y="30480"/>
                  </a:cubicBezTo>
                  <a:cubicBezTo>
                    <a:pt x="15140" y="30526"/>
                    <a:pt x="15232" y="30565"/>
                    <a:pt x="15328" y="30599"/>
                  </a:cubicBezTo>
                  <a:cubicBezTo>
                    <a:pt x="15985" y="30799"/>
                    <a:pt x="16643" y="31007"/>
                    <a:pt x="17273" y="31279"/>
                  </a:cubicBezTo>
                  <a:cubicBezTo>
                    <a:pt x="17761" y="31376"/>
                    <a:pt x="18195" y="31641"/>
                    <a:pt x="18691" y="31721"/>
                  </a:cubicBezTo>
                  <a:lnTo>
                    <a:pt x="19063" y="31856"/>
                  </a:lnTo>
                  <a:cubicBezTo>
                    <a:pt x="19075" y="31883"/>
                    <a:pt x="19079" y="31906"/>
                    <a:pt x="19083" y="31929"/>
                  </a:cubicBezTo>
                  <a:lnTo>
                    <a:pt x="19352" y="31967"/>
                  </a:lnTo>
                  <a:cubicBezTo>
                    <a:pt x="19559" y="32086"/>
                    <a:pt x="19794" y="32121"/>
                    <a:pt x="20020" y="32182"/>
                  </a:cubicBezTo>
                  <a:cubicBezTo>
                    <a:pt x="20024" y="32209"/>
                    <a:pt x="20036" y="32236"/>
                    <a:pt x="20043" y="32259"/>
                  </a:cubicBezTo>
                  <a:lnTo>
                    <a:pt x="20439" y="32336"/>
                  </a:lnTo>
                  <a:cubicBezTo>
                    <a:pt x="20547" y="32428"/>
                    <a:pt x="20727" y="32405"/>
                    <a:pt x="20816" y="32536"/>
                  </a:cubicBezTo>
                  <a:lnTo>
                    <a:pt x="21534" y="32736"/>
                  </a:lnTo>
                  <a:cubicBezTo>
                    <a:pt x="21546" y="32763"/>
                    <a:pt x="21561" y="32797"/>
                    <a:pt x="21576" y="32828"/>
                  </a:cubicBezTo>
                  <a:lnTo>
                    <a:pt x="22161" y="32955"/>
                  </a:lnTo>
                  <a:lnTo>
                    <a:pt x="22925" y="33166"/>
                  </a:lnTo>
                  <a:lnTo>
                    <a:pt x="22929" y="33166"/>
                  </a:lnTo>
                  <a:cubicBezTo>
                    <a:pt x="22921" y="33193"/>
                    <a:pt x="22929" y="33220"/>
                    <a:pt x="22948" y="33243"/>
                  </a:cubicBezTo>
                  <a:lnTo>
                    <a:pt x="22994" y="33243"/>
                  </a:lnTo>
                  <a:lnTo>
                    <a:pt x="23025" y="33278"/>
                  </a:lnTo>
                  <a:cubicBezTo>
                    <a:pt x="23217" y="33454"/>
                    <a:pt x="23513" y="33370"/>
                    <a:pt x="23705" y="33531"/>
                  </a:cubicBezTo>
                  <a:lnTo>
                    <a:pt x="23751" y="33531"/>
                  </a:lnTo>
                  <a:lnTo>
                    <a:pt x="23786" y="33566"/>
                  </a:lnTo>
                  <a:cubicBezTo>
                    <a:pt x="23940" y="33700"/>
                    <a:pt x="24151" y="33677"/>
                    <a:pt x="24328" y="33743"/>
                  </a:cubicBezTo>
                  <a:lnTo>
                    <a:pt x="24362" y="33754"/>
                  </a:lnTo>
                  <a:cubicBezTo>
                    <a:pt x="24359" y="33769"/>
                    <a:pt x="24359" y="33781"/>
                    <a:pt x="24351" y="33793"/>
                  </a:cubicBezTo>
                  <a:lnTo>
                    <a:pt x="24743" y="33908"/>
                  </a:lnTo>
                  <a:lnTo>
                    <a:pt x="25031" y="33946"/>
                  </a:lnTo>
                  <a:lnTo>
                    <a:pt x="25265" y="34023"/>
                  </a:lnTo>
                  <a:lnTo>
                    <a:pt x="25388" y="34061"/>
                  </a:lnTo>
                  <a:cubicBezTo>
                    <a:pt x="25408" y="34085"/>
                    <a:pt x="25427" y="34115"/>
                    <a:pt x="25434" y="34146"/>
                  </a:cubicBezTo>
                  <a:lnTo>
                    <a:pt x="25607" y="34215"/>
                  </a:lnTo>
                  <a:lnTo>
                    <a:pt x="25811" y="34242"/>
                  </a:lnTo>
                  <a:lnTo>
                    <a:pt x="25811" y="34254"/>
                  </a:lnTo>
                  <a:cubicBezTo>
                    <a:pt x="25811" y="34250"/>
                    <a:pt x="25811" y="34250"/>
                    <a:pt x="25819" y="34242"/>
                  </a:cubicBezTo>
                  <a:lnTo>
                    <a:pt x="26107" y="34319"/>
                  </a:lnTo>
                  <a:cubicBezTo>
                    <a:pt x="26130" y="34288"/>
                    <a:pt x="26126" y="34234"/>
                    <a:pt x="26088" y="34211"/>
                  </a:cubicBezTo>
                  <a:cubicBezTo>
                    <a:pt x="26080" y="34211"/>
                    <a:pt x="26080" y="34204"/>
                    <a:pt x="26076" y="34204"/>
                  </a:cubicBezTo>
                  <a:cubicBezTo>
                    <a:pt x="26034" y="34108"/>
                    <a:pt x="25953" y="34077"/>
                    <a:pt x="25849" y="34069"/>
                  </a:cubicBezTo>
                  <a:cubicBezTo>
                    <a:pt x="25826" y="34046"/>
                    <a:pt x="25800" y="34031"/>
                    <a:pt x="25765" y="34023"/>
                  </a:cubicBezTo>
                  <a:cubicBezTo>
                    <a:pt x="25807" y="33915"/>
                    <a:pt x="25961" y="33988"/>
                    <a:pt x="25999" y="33877"/>
                  </a:cubicBezTo>
                  <a:cubicBezTo>
                    <a:pt x="26107" y="33835"/>
                    <a:pt x="26134" y="33773"/>
                    <a:pt x="26042" y="33681"/>
                  </a:cubicBezTo>
                  <a:cubicBezTo>
                    <a:pt x="26049" y="33654"/>
                    <a:pt x="26049" y="33623"/>
                    <a:pt x="26049" y="33600"/>
                  </a:cubicBezTo>
                  <a:lnTo>
                    <a:pt x="25673" y="33520"/>
                  </a:lnTo>
                  <a:lnTo>
                    <a:pt x="25031" y="33328"/>
                  </a:lnTo>
                  <a:cubicBezTo>
                    <a:pt x="24751" y="33162"/>
                    <a:pt x="24435" y="33116"/>
                    <a:pt x="24120" y="33039"/>
                  </a:cubicBezTo>
                  <a:lnTo>
                    <a:pt x="23932" y="32970"/>
                  </a:lnTo>
                  <a:cubicBezTo>
                    <a:pt x="23947" y="32951"/>
                    <a:pt x="23959" y="32928"/>
                    <a:pt x="23963" y="32909"/>
                  </a:cubicBezTo>
                  <a:cubicBezTo>
                    <a:pt x="24001" y="32880"/>
                    <a:pt x="24040" y="32871"/>
                    <a:pt x="24080" y="32871"/>
                  </a:cubicBezTo>
                  <a:cubicBezTo>
                    <a:pt x="24152" y="32871"/>
                    <a:pt x="24225" y="32903"/>
                    <a:pt x="24298" y="32903"/>
                  </a:cubicBezTo>
                  <a:cubicBezTo>
                    <a:pt x="24322" y="32903"/>
                    <a:pt x="24346" y="32899"/>
                    <a:pt x="24370" y="32889"/>
                  </a:cubicBezTo>
                  <a:cubicBezTo>
                    <a:pt x="24412" y="32886"/>
                    <a:pt x="24497" y="32889"/>
                    <a:pt x="24501" y="32874"/>
                  </a:cubicBezTo>
                  <a:cubicBezTo>
                    <a:pt x="24516" y="32782"/>
                    <a:pt x="24439" y="32801"/>
                    <a:pt x="24385" y="32790"/>
                  </a:cubicBezTo>
                  <a:cubicBezTo>
                    <a:pt x="24028" y="32697"/>
                    <a:pt x="23736" y="32436"/>
                    <a:pt x="23356" y="32417"/>
                  </a:cubicBezTo>
                  <a:cubicBezTo>
                    <a:pt x="23171" y="32286"/>
                    <a:pt x="22953" y="32218"/>
                    <a:pt x="22732" y="32218"/>
                  </a:cubicBezTo>
                  <a:cubicBezTo>
                    <a:pt x="22654" y="32218"/>
                    <a:pt x="22576" y="32227"/>
                    <a:pt x="22499" y="32244"/>
                  </a:cubicBezTo>
                  <a:cubicBezTo>
                    <a:pt x="22679" y="32371"/>
                    <a:pt x="22887" y="32451"/>
                    <a:pt x="23106" y="32474"/>
                  </a:cubicBezTo>
                  <a:cubicBezTo>
                    <a:pt x="23306" y="32636"/>
                    <a:pt x="23621" y="32509"/>
                    <a:pt x="23778" y="32755"/>
                  </a:cubicBezTo>
                  <a:cubicBezTo>
                    <a:pt x="23754" y="32841"/>
                    <a:pt x="23714" y="32865"/>
                    <a:pt x="23666" y="32865"/>
                  </a:cubicBezTo>
                  <a:cubicBezTo>
                    <a:pt x="23617" y="32865"/>
                    <a:pt x="23560" y="32840"/>
                    <a:pt x="23502" y="32828"/>
                  </a:cubicBezTo>
                  <a:cubicBezTo>
                    <a:pt x="23336" y="32794"/>
                    <a:pt x="23173" y="32692"/>
                    <a:pt x="23003" y="32692"/>
                  </a:cubicBezTo>
                  <a:cubicBezTo>
                    <a:pt x="22922" y="32692"/>
                    <a:pt x="22838" y="32716"/>
                    <a:pt x="22752" y="32782"/>
                  </a:cubicBezTo>
                  <a:cubicBezTo>
                    <a:pt x="22775" y="32551"/>
                    <a:pt x="22579" y="32571"/>
                    <a:pt x="22449" y="32536"/>
                  </a:cubicBezTo>
                  <a:cubicBezTo>
                    <a:pt x="21911" y="32371"/>
                    <a:pt x="21365" y="32217"/>
                    <a:pt x="20819" y="32063"/>
                  </a:cubicBezTo>
                  <a:cubicBezTo>
                    <a:pt x="20347" y="31898"/>
                    <a:pt x="19820" y="31875"/>
                    <a:pt x="19375" y="31610"/>
                  </a:cubicBezTo>
                  <a:cubicBezTo>
                    <a:pt x="19198" y="31568"/>
                    <a:pt x="19021" y="31525"/>
                    <a:pt x="18841" y="31487"/>
                  </a:cubicBezTo>
                  <a:cubicBezTo>
                    <a:pt x="18718" y="31464"/>
                    <a:pt x="18591" y="31425"/>
                    <a:pt x="18468" y="31387"/>
                  </a:cubicBezTo>
                  <a:cubicBezTo>
                    <a:pt x="18130" y="31164"/>
                    <a:pt x="17699" y="31156"/>
                    <a:pt x="17373" y="30914"/>
                  </a:cubicBezTo>
                  <a:cubicBezTo>
                    <a:pt x="17054" y="30642"/>
                    <a:pt x="16600" y="30830"/>
                    <a:pt x="16266" y="30592"/>
                  </a:cubicBezTo>
                  <a:lnTo>
                    <a:pt x="15248" y="30330"/>
                  </a:lnTo>
                  <a:cubicBezTo>
                    <a:pt x="14913" y="30142"/>
                    <a:pt x="14533" y="30081"/>
                    <a:pt x="14172" y="29965"/>
                  </a:cubicBezTo>
                  <a:cubicBezTo>
                    <a:pt x="14109" y="29880"/>
                    <a:pt x="14007" y="29834"/>
                    <a:pt x="13904" y="29834"/>
                  </a:cubicBezTo>
                  <a:cubicBezTo>
                    <a:pt x="13900" y="29834"/>
                    <a:pt x="13895" y="29834"/>
                    <a:pt x="13891" y="29835"/>
                  </a:cubicBezTo>
                  <a:lnTo>
                    <a:pt x="13511" y="29700"/>
                  </a:lnTo>
                  <a:cubicBezTo>
                    <a:pt x="13507" y="29668"/>
                    <a:pt x="13477" y="29646"/>
                    <a:pt x="13442" y="29646"/>
                  </a:cubicBezTo>
                  <a:cubicBezTo>
                    <a:pt x="13440" y="29646"/>
                    <a:pt x="13437" y="29646"/>
                    <a:pt x="13434" y="29646"/>
                  </a:cubicBezTo>
                  <a:cubicBezTo>
                    <a:pt x="13430" y="29646"/>
                    <a:pt x="13422" y="29646"/>
                    <a:pt x="13422" y="29654"/>
                  </a:cubicBezTo>
                  <a:cubicBezTo>
                    <a:pt x="13269" y="29535"/>
                    <a:pt x="13084" y="29504"/>
                    <a:pt x="12900" y="29466"/>
                  </a:cubicBezTo>
                  <a:cubicBezTo>
                    <a:pt x="12688" y="29370"/>
                    <a:pt x="12481" y="29270"/>
                    <a:pt x="12250" y="29239"/>
                  </a:cubicBezTo>
                  <a:cubicBezTo>
                    <a:pt x="12084" y="29165"/>
                    <a:pt x="11925" y="29077"/>
                    <a:pt x="11732" y="29077"/>
                  </a:cubicBezTo>
                  <a:cubicBezTo>
                    <a:pt x="11725" y="29077"/>
                    <a:pt x="11717" y="29077"/>
                    <a:pt x="11709" y="29078"/>
                  </a:cubicBezTo>
                  <a:cubicBezTo>
                    <a:pt x="11593" y="28974"/>
                    <a:pt x="11451" y="28916"/>
                    <a:pt x="11297" y="28912"/>
                  </a:cubicBezTo>
                  <a:cubicBezTo>
                    <a:pt x="11151" y="28836"/>
                    <a:pt x="10994" y="28782"/>
                    <a:pt x="10829" y="28763"/>
                  </a:cubicBezTo>
                  <a:cubicBezTo>
                    <a:pt x="10540" y="28597"/>
                    <a:pt x="10221" y="28486"/>
                    <a:pt x="9887" y="28444"/>
                  </a:cubicBezTo>
                  <a:cubicBezTo>
                    <a:pt x="9844" y="28372"/>
                    <a:pt x="9772" y="28327"/>
                    <a:pt x="9691" y="28327"/>
                  </a:cubicBezTo>
                  <a:cubicBezTo>
                    <a:pt x="9685" y="28327"/>
                    <a:pt x="9678" y="28328"/>
                    <a:pt x="9672" y="28328"/>
                  </a:cubicBezTo>
                  <a:lnTo>
                    <a:pt x="9307" y="28201"/>
                  </a:lnTo>
                  <a:cubicBezTo>
                    <a:pt x="9284" y="28163"/>
                    <a:pt x="9243" y="28142"/>
                    <a:pt x="9200" y="28142"/>
                  </a:cubicBezTo>
                  <a:cubicBezTo>
                    <a:pt x="9179" y="28142"/>
                    <a:pt x="9157" y="28148"/>
                    <a:pt x="9138" y="28159"/>
                  </a:cubicBezTo>
                  <a:lnTo>
                    <a:pt x="9134" y="28163"/>
                  </a:lnTo>
                  <a:lnTo>
                    <a:pt x="9134" y="28171"/>
                  </a:lnTo>
                  <a:cubicBezTo>
                    <a:pt x="8869" y="27967"/>
                    <a:pt x="8542" y="27925"/>
                    <a:pt x="8235" y="27836"/>
                  </a:cubicBezTo>
                  <a:lnTo>
                    <a:pt x="8139" y="27737"/>
                  </a:lnTo>
                  <a:cubicBezTo>
                    <a:pt x="8112" y="27740"/>
                    <a:pt x="8089" y="27744"/>
                    <a:pt x="8062" y="27756"/>
                  </a:cubicBezTo>
                  <a:cubicBezTo>
                    <a:pt x="7935" y="27687"/>
                    <a:pt x="7789" y="27644"/>
                    <a:pt x="7639" y="27629"/>
                  </a:cubicBezTo>
                  <a:cubicBezTo>
                    <a:pt x="7535" y="27567"/>
                    <a:pt x="7416" y="27529"/>
                    <a:pt x="7293" y="27525"/>
                  </a:cubicBezTo>
                  <a:lnTo>
                    <a:pt x="7267" y="27514"/>
                  </a:lnTo>
                  <a:lnTo>
                    <a:pt x="7251" y="27514"/>
                  </a:lnTo>
                  <a:cubicBezTo>
                    <a:pt x="7255" y="27510"/>
                    <a:pt x="7255" y="27510"/>
                    <a:pt x="7263" y="27510"/>
                  </a:cubicBezTo>
                  <a:cubicBezTo>
                    <a:pt x="7178" y="27218"/>
                    <a:pt x="6844" y="27375"/>
                    <a:pt x="6694" y="27202"/>
                  </a:cubicBezTo>
                  <a:cubicBezTo>
                    <a:pt x="6517" y="27156"/>
                    <a:pt x="6333" y="27126"/>
                    <a:pt x="6168" y="27060"/>
                  </a:cubicBezTo>
                  <a:cubicBezTo>
                    <a:pt x="5714" y="26880"/>
                    <a:pt x="5253" y="26737"/>
                    <a:pt x="4784" y="26630"/>
                  </a:cubicBezTo>
                  <a:cubicBezTo>
                    <a:pt x="4763" y="26595"/>
                    <a:pt x="4725" y="26575"/>
                    <a:pt x="4686" y="26575"/>
                  </a:cubicBezTo>
                  <a:cubicBezTo>
                    <a:pt x="4668" y="26575"/>
                    <a:pt x="4651" y="26579"/>
                    <a:pt x="4634" y="26588"/>
                  </a:cubicBezTo>
                  <a:cubicBezTo>
                    <a:pt x="4630" y="26588"/>
                    <a:pt x="4630" y="26591"/>
                    <a:pt x="4623" y="26591"/>
                  </a:cubicBezTo>
                  <a:cubicBezTo>
                    <a:pt x="4617" y="26574"/>
                    <a:pt x="4598" y="26565"/>
                    <a:pt x="4580" y="26565"/>
                  </a:cubicBezTo>
                  <a:cubicBezTo>
                    <a:pt x="4573" y="26565"/>
                    <a:pt x="4567" y="26566"/>
                    <a:pt x="4561" y="26568"/>
                  </a:cubicBezTo>
                  <a:cubicBezTo>
                    <a:pt x="4557" y="26568"/>
                    <a:pt x="4554" y="26572"/>
                    <a:pt x="4546" y="26580"/>
                  </a:cubicBezTo>
                  <a:lnTo>
                    <a:pt x="4519" y="26572"/>
                  </a:lnTo>
                  <a:cubicBezTo>
                    <a:pt x="4411" y="26449"/>
                    <a:pt x="4258" y="26415"/>
                    <a:pt x="4119" y="26353"/>
                  </a:cubicBezTo>
                  <a:cubicBezTo>
                    <a:pt x="4046" y="26267"/>
                    <a:pt x="3963" y="26239"/>
                    <a:pt x="3874" y="26239"/>
                  </a:cubicBezTo>
                  <a:cubicBezTo>
                    <a:pt x="3823" y="26239"/>
                    <a:pt x="3770" y="26248"/>
                    <a:pt x="3716" y="26261"/>
                  </a:cubicBezTo>
                  <a:cubicBezTo>
                    <a:pt x="3689" y="26215"/>
                    <a:pt x="3643" y="26173"/>
                    <a:pt x="3597" y="26146"/>
                  </a:cubicBezTo>
                  <a:cubicBezTo>
                    <a:pt x="3055" y="25992"/>
                    <a:pt x="2521" y="25800"/>
                    <a:pt x="1991" y="25596"/>
                  </a:cubicBezTo>
                  <a:cubicBezTo>
                    <a:pt x="1968" y="25589"/>
                    <a:pt x="1944" y="25573"/>
                    <a:pt x="1921" y="25565"/>
                  </a:cubicBezTo>
                  <a:cubicBezTo>
                    <a:pt x="1895" y="25554"/>
                    <a:pt x="1871" y="25542"/>
                    <a:pt x="1848" y="25531"/>
                  </a:cubicBezTo>
                  <a:cubicBezTo>
                    <a:pt x="1798" y="25512"/>
                    <a:pt x="1752" y="25492"/>
                    <a:pt x="1702" y="25477"/>
                  </a:cubicBezTo>
                  <a:cubicBezTo>
                    <a:pt x="1537" y="25431"/>
                    <a:pt x="1368" y="25393"/>
                    <a:pt x="1222" y="25293"/>
                  </a:cubicBezTo>
                  <a:cubicBezTo>
                    <a:pt x="1057" y="25181"/>
                    <a:pt x="872" y="25093"/>
                    <a:pt x="680" y="25031"/>
                  </a:cubicBezTo>
                  <a:cubicBezTo>
                    <a:pt x="1057" y="24735"/>
                    <a:pt x="1503" y="24543"/>
                    <a:pt x="1845" y="24201"/>
                  </a:cubicBezTo>
                  <a:cubicBezTo>
                    <a:pt x="1864" y="24205"/>
                    <a:pt x="1883" y="24208"/>
                    <a:pt x="1901" y="24208"/>
                  </a:cubicBezTo>
                  <a:cubicBezTo>
                    <a:pt x="1953" y="24208"/>
                    <a:pt x="1996" y="24187"/>
                    <a:pt x="2021" y="24124"/>
                  </a:cubicBezTo>
                  <a:lnTo>
                    <a:pt x="2029" y="24113"/>
                  </a:lnTo>
                  <a:cubicBezTo>
                    <a:pt x="2034" y="24114"/>
                    <a:pt x="2039" y="24114"/>
                    <a:pt x="2044" y="24114"/>
                  </a:cubicBezTo>
                  <a:cubicBezTo>
                    <a:pt x="2087" y="24114"/>
                    <a:pt x="2123" y="24086"/>
                    <a:pt x="2137" y="24048"/>
                  </a:cubicBezTo>
                  <a:cubicBezTo>
                    <a:pt x="2233" y="24017"/>
                    <a:pt x="2333" y="23990"/>
                    <a:pt x="2394" y="23902"/>
                  </a:cubicBezTo>
                  <a:cubicBezTo>
                    <a:pt x="2509" y="23855"/>
                    <a:pt x="2621" y="23798"/>
                    <a:pt x="2675" y="23679"/>
                  </a:cubicBezTo>
                  <a:cubicBezTo>
                    <a:pt x="2728" y="23679"/>
                    <a:pt x="2774" y="23644"/>
                    <a:pt x="2798" y="23594"/>
                  </a:cubicBezTo>
                  <a:cubicBezTo>
                    <a:pt x="3005" y="23513"/>
                    <a:pt x="3136" y="23333"/>
                    <a:pt x="3293" y="23187"/>
                  </a:cubicBezTo>
                  <a:cubicBezTo>
                    <a:pt x="3408" y="23183"/>
                    <a:pt x="3439" y="23056"/>
                    <a:pt x="3528" y="23018"/>
                  </a:cubicBezTo>
                  <a:cubicBezTo>
                    <a:pt x="3662" y="22991"/>
                    <a:pt x="3766" y="22918"/>
                    <a:pt x="3797" y="22776"/>
                  </a:cubicBezTo>
                  <a:cubicBezTo>
                    <a:pt x="3885" y="22691"/>
                    <a:pt x="4035" y="22687"/>
                    <a:pt x="4073" y="22545"/>
                  </a:cubicBezTo>
                  <a:cubicBezTo>
                    <a:pt x="4076" y="22545"/>
                    <a:pt x="4078" y="22545"/>
                    <a:pt x="4080" y="22545"/>
                  </a:cubicBezTo>
                  <a:cubicBezTo>
                    <a:pt x="4128" y="22545"/>
                    <a:pt x="4177" y="22508"/>
                    <a:pt x="4181" y="22453"/>
                  </a:cubicBezTo>
                  <a:lnTo>
                    <a:pt x="4189" y="22449"/>
                  </a:lnTo>
                  <a:cubicBezTo>
                    <a:pt x="4419" y="22276"/>
                    <a:pt x="4707" y="22165"/>
                    <a:pt x="4849" y="21884"/>
                  </a:cubicBezTo>
                  <a:cubicBezTo>
                    <a:pt x="5072" y="21746"/>
                    <a:pt x="5322" y="21642"/>
                    <a:pt x="5468" y="21412"/>
                  </a:cubicBezTo>
                  <a:cubicBezTo>
                    <a:pt x="6041" y="20920"/>
                    <a:pt x="6579" y="20397"/>
                    <a:pt x="7074" y="19836"/>
                  </a:cubicBezTo>
                  <a:cubicBezTo>
                    <a:pt x="7359" y="19521"/>
                    <a:pt x="7743" y="19325"/>
                    <a:pt x="8004" y="18998"/>
                  </a:cubicBezTo>
                  <a:cubicBezTo>
                    <a:pt x="8135" y="18895"/>
                    <a:pt x="8292" y="18818"/>
                    <a:pt x="8369" y="18656"/>
                  </a:cubicBezTo>
                  <a:cubicBezTo>
                    <a:pt x="8477" y="18591"/>
                    <a:pt x="8592" y="18541"/>
                    <a:pt x="8665" y="18434"/>
                  </a:cubicBezTo>
                  <a:cubicBezTo>
                    <a:pt x="8715" y="18434"/>
                    <a:pt x="8761" y="18395"/>
                    <a:pt x="8769" y="18345"/>
                  </a:cubicBezTo>
                  <a:lnTo>
                    <a:pt x="10214" y="17019"/>
                  </a:lnTo>
                  <a:lnTo>
                    <a:pt x="10225" y="17012"/>
                  </a:lnTo>
                  <a:cubicBezTo>
                    <a:pt x="10306" y="17000"/>
                    <a:pt x="10368" y="16939"/>
                    <a:pt x="10379" y="16862"/>
                  </a:cubicBezTo>
                  <a:lnTo>
                    <a:pt x="10636" y="16612"/>
                  </a:lnTo>
                  <a:cubicBezTo>
                    <a:pt x="10763" y="16574"/>
                    <a:pt x="10863" y="16481"/>
                    <a:pt x="10917" y="16362"/>
                  </a:cubicBezTo>
                  <a:cubicBezTo>
                    <a:pt x="10990" y="16320"/>
                    <a:pt x="11055" y="16270"/>
                    <a:pt x="11117" y="16213"/>
                  </a:cubicBezTo>
                  <a:cubicBezTo>
                    <a:pt x="12316" y="15110"/>
                    <a:pt x="13469" y="13961"/>
                    <a:pt x="14552" y="12750"/>
                  </a:cubicBezTo>
                  <a:cubicBezTo>
                    <a:pt x="15217" y="12016"/>
                    <a:pt x="15928" y="11325"/>
                    <a:pt x="16570" y="10568"/>
                  </a:cubicBezTo>
                  <a:cubicBezTo>
                    <a:pt x="17561" y="9407"/>
                    <a:pt x="18506" y="8212"/>
                    <a:pt x="19467" y="7025"/>
                  </a:cubicBezTo>
                  <a:cubicBezTo>
                    <a:pt x="19897" y="6491"/>
                    <a:pt x="20320" y="5949"/>
                    <a:pt x="20743" y="5407"/>
                  </a:cubicBezTo>
                  <a:lnTo>
                    <a:pt x="20739" y="5396"/>
                  </a:lnTo>
                  <a:lnTo>
                    <a:pt x="20739" y="5396"/>
                  </a:lnTo>
                  <a:cubicBezTo>
                    <a:pt x="20762" y="5407"/>
                    <a:pt x="20789" y="5411"/>
                    <a:pt x="20812" y="5411"/>
                  </a:cubicBezTo>
                  <a:cubicBezTo>
                    <a:pt x="21465" y="4831"/>
                    <a:pt x="22011" y="4143"/>
                    <a:pt x="22426" y="3378"/>
                  </a:cubicBezTo>
                  <a:cubicBezTo>
                    <a:pt x="22522" y="3370"/>
                    <a:pt x="22576" y="3282"/>
                    <a:pt x="22622" y="3209"/>
                  </a:cubicBezTo>
                  <a:cubicBezTo>
                    <a:pt x="23021" y="2610"/>
                    <a:pt x="23498" y="2068"/>
                    <a:pt x="23882" y="1453"/>
                  </a:cubicBezTo>
                  <a:cubicBezTo>
                    <a:pt x="23901" y="1411"/>
                    <a:pt x="23913" y="1361"/>
                    <a:pt x="23924" y="1315"/>
                  </a:cubicBezTo>
                  <a:cubicBezTo>
                    <a:pt x="23928" y="1249"/>
                    <a:pt x="23920" y="1188"/>
                    <a:pt x="23901" y="1126"/>
                  </a:cubicBezTo>
                  <a:lnTo>
                    <a:pt x="23920" y="1084"/>
                  </a:lnTo>
                  <a:cubicBezTo>
                    <a:pt x="23932" y="1088"/>
                    <a:pt x="23947" y="1092"/>
                    <a:pt x="23963" y="1092"/>
                  </a:cubicBezTo>
                  <a:cubicBezTo>
                    <a:pt x="24005" y="1088"/>
                    <a:pt x="24047" y="1069"/>
                    <a:pt x="24082" y="1034"/>
                  </a:cubicBezTo>
                  <a:cubicBezTo>
                    <a:pt x="24209" y="877"/>
                    <a:pt x="24324" y="708"/>
                    <a:pt x="24428" y="535"/>
                  </a:cubicBezTo>
                  <a:cubicBezTo>
                    <a:pt x="24443" y="500"/>
                    <a:pt x="24451" y="469"/>
                    <a:pt x="24458" y="435"/>
                  </a:cubicBezTo>
                  <a:cubicBezTo>
                    <a:pt x="24487" y="454"/>
                    <a:pt x="24522" y="458"/>
                    <a:pt x="24559" y="458"/>
                  </a:cubicBezTo>
                  <a:cubicBezTo>
                    <a:pt x="24585" y="458"/>
                    <a:pt x="24612" y="456"/>
                    <a:pt x="24638" y="456"/>
                  </a:cubicBezTo>
                  <a:cubicBezTo>
                    <a:pt x="24683" y="456"/>
                    <a:pt x="24726" y="462"/>
                    <a:pt x="24758" y="496"/>
                  </a:cubicBezTo>
                  <a:lnTo>
                    <a:pt x="24900" y="615"/>
                  </a:lnTo>
                  <a:cubicBezTo>
                    <a:pt x="24893" y="627"/>
                    <a:pt x="24889" y="631"/>
                    <a:pt x="24889" y="642"/>
                  </a:cubicBezTo>
                  <a:cubicBezTo>
                    <a:pt x="25131" y="1295"/>
                    <a:pt x="25638" y="1737"/>
                    <a:pt x="26095" y="2222"/>
                  </a:cubicBezTo>
                  <a:cubicBezTo>
                    <a:pt x="26142" y="2264"/>
                    <a:pt x="26191" y="2302"/>
                    <a:pt x="26238" y="2352"/>
                  </a:cubicBezTo>
                  <a:cubicBezTo>
                    <a:pt x="26295" y="2410"/>
                    <a:pt x="26349" y="2471"/>
                    <a:pt x="26403" y="2529"/>
                  </a:cubicBezTo>
                  <a:cubicBezTo>
                    <a:pt x="26441" y="2575"/>
                    <a:pt x="26476" y="2629"/>
                    <a:pt x="26507" y="2679"/>
                  </a:cubicBezTo>
                  <a:cubicBezTo>
                    <a:pt x="26557" y="2748"/>
                    <a:pt x="26637" y="2786"/>
                    <a:pt x="26726" y="2794"/>
                  </a:cubicBezTo>
                  <a:cubicBezTo>
                    <a:pt x="26733" y="2794"/>
                    <a:pt x="26737" y="2786"/>
                    <a:pt x="26745" y="2786"/>
                  </a:cubicBezTo>
                  <a:lnTo>
                    <a:pt x="27210" y="3351"/>
                  </a:lnTo>
                  <a:cubicBezTo>
                    <a:pt x="27314" y="3497"/>
                    <a:pt x="27417" y="3651"/>
                    <a:pt x="27533" y="3797"/>
                  </a:cubicBezTo>
                  <a:cubicBezTo>
                    <a:pt x="28136" y="4542"/>
                    <a:pt x="28781" y="5246"/>
                    <a:pt x="29377" y="5995"/>
                  </a:cubicBezTo>
                  <a:cubicBezTo>
                    <a:pt x="29650" y="6341"/>
                    <a:pt x="29915" y="6721"/>
                    <a:pt x="30288" y="6990"/>
                  </a:cubicBezTo>
                  <a:cubicBezTo>
                    <a:pt x="30499" y="7371"/>
                    <a:pt x="30772" y="7713"/>
                    <a:pt x="31087" y="8009"/>
                  </a:cubicBezTo>
                  <a:cubicBezTo>
                    <a:pt x="31187" y="8254"/>
                    <a:pt x="31344" y="8473"/>
                    <a:pt x="31548" y="8646"/>
                  </a:cubicBezTo>
                  <a:cubicBezTo>
                    <a:pt x="31952" y="9311"/>
                    <a:pt x="32455" y="9888"/>
                    <a:pt x="33008" y="10426"/>
                  </a:cubicBezTo>
                  <a:cubicBezTo>
                    <a:pt x="33008" y="10479"/>
                    <a:pt x="33039" y="10525"/>
                    <a:pt x="33089" y="10545"/>
                  </a:cubicBezTo>
                  <a:cubicBezTo>
                    <a:pt x="33147" y="10710"/>
                    <a:pt x="33262" y="10844"/>
                    <a:pt x="33416" y="10925"/>
                  </a:cubicBezTo>
                  <a:lnTo>
                    <a:pt x="33419" y="10929"/>
                  </a:lnTo>
                  <a:lnTo>
                    <a:pt x="33435" y="10933"/>
                  </a:lnTo>
                  <a:cubicBezTo>
                    <a:pt x="33423" y="10940"/>
                    <a:pt x="33416" y="10944"/>
                    <a:pt x="33404" y="10952"/>
                  </a:cubicBezTo>
                  <a:cubicBezTo>
                    <a:pt x="33400" y="11267"/>
                    <a:pt x="33646" y="11444"/>
                    <a:pt x="33808" y="11659"/>
                  </a:cubicBezTo>
                  <a:cubicBezTo>
                    <a:pt x="33934" y="11824"/>
                    <a:pt x="34142" y="11932"/>
                    <a:pt x="34142" y="12182"/>
                  </a:cubicBezTo>
                  <a:lnTo>
                    <a:pt x="34142" y="12212"/>
                  </a:lnTo>
                  <a:cubicBezTo>
                    <a:pt x="33858" y="12428"/>
                    <a:pt x="33788" y="12777"/>
                    <a:pt x="33662" y="13096"/>
                  </a:cubicBezTo>
                  <a:cubicBezTo>
                    <a:pt x="33662" y="13142"/>
                    <a:pt x="33665" y="13188"/>
                    <a:pt x="33673" y="13231"/>
                  </a:cubicBezTo>
                  <a:cubicBezTo>
                    <a:pt x="33585" y="13350"/>
                    <a:pt x="33489" y="13469"/>
                    <a:pt x="33431" y="13615"/>
                  </a:cubicBezTo>
                  <a:cubicBezTo>
                    <a:pt x="33412" y="13630"/>
                    <a:pt x="33396" y="13649"/>
                    <a:pt x="33381" y="13661"/>
                  </a:cubicBezTo>
                  <a:cubicBezTo>
                    <a:pt x="33358" y="13699"/>
                    <a:pt x="33339" y="13749"/>
                    <a:pt x="33335" y="13796"/>
                  </a:cubicBezTo>
                  <a:lnTo>
                    <a:pt x="33335" y="13826"/>
                  </a:lnTo>
                  <a:cubicBezTo>
                    <a:pt x="33266" y="13861"/>
                    <a:pt x="33227" y="13926"/>
                    <a:pt x="33231" y="13999"/>
                  </a:cubicBezTo>
                  <a:cubicBezTo>
                    <a:pt x="33204" y="14007"/>
                    <a:pt x="33185" y="14045"/>
                    <a:pt x="33193" y="14076"/>
                  </a:cubicBezTo>
                  <a:cubicBezTo>
                    <a:pt x="33127" y="14118"/>
                    <a:pt x="33085" y="14191"/>
                    <a:pt x="33074" y="14272"/>
                  </a:cubicBezTo>
                  <a:cubicBezTo>
                    <a:pt x="33039" y="14284"/>
                    <a:pt x="33020" y="14314"/>
                    <a:pt x="33028" y="14349"/>
                  </a:cubicBezTo>
                  <a:cubicBezTo>
                    <a:pt x="32935" y="14418"/>
                    <a:pt x="32874" y="14518"/>
                    <a:pt x="32855" y="14629"/>
                  </a:cubicBezTo>
                  <a:lnTo>
                    <a:pt x="32847" y="14633"/>
                  </a:lnTo>
                  <a:cubicBezTo>
                    <a:pt x="32712" y="14679"/>
                    <a:pt x="32712" y="14806"/>
                    <a:pt x="32693" y="14918"/>
                  </a:cubicBezTo>
                  <a:cubicBezTo>
                    <a:pt x="31817" y="16343"/>
                    <a:pt x="30960" y="17784"/>
                    <a:pt x="30307" y="19329"/>
                  </a:cubicBezTo>
                  <a:cubicBezTo>
                    <a:pt x="30280" y="19340"/>
                    <a:pt x="30253" y="19356"/>
                    <a:pt x="30230" y="19375"/>
                  </a:cubicBezTo>
                  <a:cubicBezTo>
                    <a:pt x="30176" y="19440"/>
                    <a:pt x="30130" y="19513"/>
                    <a:pt x="30080" y="19586"/>
                  </a:cubicBezTo>
                  <a:cubicBezTo>
                    <a:pt x="30057" y="19617"/>
                    <a:pt x="30038" y="19656"/>
                    <a:pt x="30023" y="19694"/>
                  </a:cubicBezTo>
                  <a:cubicBezTo>
                    <a:pt x="29984" y="19790"/>
                    <a:pt x="29938" y="19882"/>
                    <a:pt x="29880" y="19971"/>
                  </a:cubicBezTo>
                  <a:cubicBezTo>
                    <a:pt x="29857" y="20009"/>
                    <a:pt x="29838" y="20040"/>
                    <a:pt x="29823" y="20086"/>
                  </a:cubicBezTo>
                  <a:cubicBezTo>
                    <a:pt x="29784" y="20209"/>
                    <a:pt x="29727" y="20328"/>
                    <a:pt x="29654" y="20439"/>
                  </a:cubicBezTo>
                  <a:cubicBezTo>
                    <a:pt x="29631" y="20478"/>
                    <a:pt x="29608" y="20520"/>
                    <a:pt x="29588" y="20566"/>
                  </a:cubicBezTo>
                  <a:cubicBezTo>
                    <a:pt x="29369" y="20989"/>
                    <a:pt x="29227" y="21442"/>
                    <a:pt x="28935" y="21827"/>
                  </a:cubicBezTo>
                  <a:cubicBezTo>
                    <a:pt x="28247" y="23179"/>
                    <a:pt x="27825" y="24632"/>
                    <a:pt x="27283" y="26046"/>
                  </a:cubicBezTo>
                  <a:cubicBezTo>
                    <a:pt x="27252" y="26188"/>
                    <a:pt x="27229" y="26338"/>
                    <a:pt x="27210" y="26488"/>
                  </a:cubicBezTo>
                  <a:cubicBezTo>
                    <a:pt x="27075" y="26799"/>
                    <a:pt x="26983" y="27129"/>
                    <a:pt x="26941" y="27471"/>
                  </a:cubicBezTo>
                  <a:cubicBezTo>
                    <a:pt x="26864" y="27548"/>
                    <a:pt x="26845" y="27644"/>
                    <a:pt x="26822" y="27744"/>
                  </a:cubicBezTo>
                  <a:cubicBezTo>
                    <a:pt x="26656" y="28397"/>
                    <a:pt x="26476" y="29047"/>
                    <a:pt x="26341" y="29704"/>
                  </a:cubicBezTo>
                  <a:cubicBezTo>
                    <a:pt x="26230" y="30277"/>
                    <a:pt x="26065" y="30849"/>
                    <a:pt x="26134" y="31441"/>
                  </a:cubicBezTo>
                  <a:cubicBezTo>
                    <a:pt x="26111" y="31545"/>
                    <a:pt x="26095" y="31656"/>
                    <a:pt x="26153" y="31756"/>
                  </a:cubicBezTo>
                  <a:cubicBezTo>
                    <a:pt x="26118" y="31871"/>
                    <a:pt x="26099" y="31983"/>
                    <a:pt x="26176" y="32086"/>
                  </a:cubicBezTo>
                  <a:cubicBezTo>
                    <a:pt x="26157" y="32194"/>
                    <a:pt x="26122" y="32305"/>
                    <a:pt x="26211" y="32401"/>
                  </a:cubicBezTo>
                  <a:cubicBezTo>
                    <a:pt x="26188" y="32567"/>
                    <a:pt x="26180" y="32740"/>
                    <a:pt x="26191" y="32913"/>
                  </a:cubicBezTo>
                  <a:cubicBezTo>
                    <a:pt x="26188" y="32939"/>
                    <a:pt x="26188" y="32959"/>
                    <a:pt x="26180" y="32982"/>
                  </a:cubicBezTo>
                  <a:cubicBezTo>
                    <a:pt x="26176" y="33024"/>
                    <a:pt x="26180" y="33074"/>
                    <a:pt x="26188" y="33116"/>
                  </a:cubicBezTo>
                  <a:cubicBezTo>
                    <a:pt x="26199" y="33220"/>
                    <a:pt x="26199" y="33328"/>
                    <a:pt x="26191" y="33431"/>
                  </a:cubicBezTo>
                  <a:cubicBezTo>
                    <a:pt x="26191" y="33477"/>
                    <a:pt x="26191" y="33520"/>
                    <a:pt x="26195" y="33558"/>
                  </a:cubicBezTo>
                  <a:cubicBezTo>
                    <a:pt x="26199" y="33643"/>
                    <a:pt x="26195" y="33731"/>
                    <a:pt x="26180" y="33812"/>
                  </a:cubicBezTo>
                  <a:cubicBezTo>
                    <a:pt x="26153" y="33927"/>
                    <a:pt x="26149" y="34042"/>
                    <a:pt x="26157" y="34158"/>
                  </a:cubicBezTo>
                  <a:cubicBezTo>
                    <a:pt x="26168" y="34211"/>
                    <a:pt x="26180" y="34257"/>
                    <a:pt x="26199" y="34307"/>
                  </a:cubicBezTo>
                  <a:cubicBezTo>
                    <a:pt x="26195" y="34323"/>
                    <a:pt x="26195" y="34330"/>
                    <a:pt x="26191" y="34346"/>
                  </a:cubicBezTo>
                  <a:cubicBezTo>
                    <a:pt x="26199" y="34346"/>
                    <a:pt x="26215" y="34346"/>
                    <a:pt x="26226" y="34350"/>
                  </a:cubicBezTo>
                  <a:cubicBezTo>
                    <a:pt x="26238" y="34373"/>
                    <a:pt x="26265" y="34400"/>
                    <a:pt x="26284" y="34419"/>
                  </a:cubicBezTo>
                  <a:cubicBezTo>
                    <a:pt x="26315" y="34430"/>
                    <a:pt x="26344" y="34438"/>
                    <a:pt x="26371" y="34438"/>
                  </a:cubicBezTo>
                  <a:cubicBezTo>
                    <a:pt x="26410" y="34438"/>
                    <a:pt x="26443" y="34420"/>
                    <a:pt x="26468" y="34365"/>
                  </a:cubicBezTo>
                  <a:cubicBezTo>
                    <a:pt x="26464" y="34350"/>
                    <a:pt x="26449" y="34334"/>
                    <a:pt x="26449" y="34327"/>
                  </a:cubicBezTo>
                  <a:cubicBezTo>
                    <a:pt x="26460" y="34304"/>
                    <a:pt x="26476" y="34273"/>
                    <a:pt x="26487" y="34250"/>
                  </a:cubicBezTo>
                  <a:cubicBezTo>
                    <a:pt x="26464" y="34150"/>
                    <a:pt x="26537" y="34077"/>
                    <a:pt x="26557" y="33985"/>
                  </a:cubicBezTo>
                  <a:lnTo>
                    <a:pt x="26557" y="33965"/>
                  </a:lnTo>
                  <a:lnTo>
                    <a:pt x="26672" y="33862"/>
                  </a:lnTo>
                  <a:cubicBezTo>
                    <a:pt x="26603" y="33796"/>
                    <a:pt x="26603" y="33719"/>
                    <a:pt x="26622" y="33643"/>
                  </a:cubicBezTo>
                  <a:lnTo>
                    <a:pt x="26557" y="33543"/>
                  </a:lnTo>
                  <a:lnTo>
                    <a:pt x="26557" y="33497"/>
                  </a:lnTo>
                  <a:cubicBezTo>
                    <a:pt x="26553" y="33424"/>
                    <a:pt x="26545" y="33351"/>
                    <a:pt x="26545" y="33285"/>
                  </a:cubicBezTo>
                  <a:cubicBezTo>
                    <a:pt x="26545" y="33216"/>
                    <a:pt x="26553" y="33155"/>
                    <a:pt x="26557" y="33085"/>
                  </a:cubicBezTo>
                  <a:lnTo>
                    <a:pt x="26603" y="32901"/>
                  </a:lnTo>
                  <a:cubicBezTo>
                    <a:pt x="26583" y="32874"/>
                    <a:pt x="26583" y="32843"/>
                    <a:pt x="26610" y="32824"/>
                  </a:cubicBezTo>
                  <a:lnTo>
                    <a:pt x="26614" y="32816"/>
                  </a:lnTo>
                  <a:lnTo>
                    <a:pt x="26583" y="32759"/>
                  </a:lnTo>
                  <a:cubicBezTo>
                    <a:pt x="26618" y="32644"/>
                    <a:pt x="26641" y="32524"/>
                    <a:pt x="26656" y="32405"/>
                  </a:cubicBezTo>
                  <a:cubicBezTo>
                    <a:pt x="26656" y="32348"/>
                    <a:pt x="26656" y="32294"/>
                    <a:pt x="26653" y="32236"/>
                  </a:cubicBezTo>
                  <a:lnTo>
                    <a:pt x="26691" y="32086"/>
                  </a:lnTo>
                  <a:cubicBezTo>
                    <a:pt x="26672" y="32067"/>
                    <a:pt x="26668" y="32040"/>
                    <a:pt x="26687" y="32021"/>
                  </a:cubicBezTo>
                  <a:cubicBezTo>
                    <a:pt x="26687" y="32017"/>
                    <a:pt x="26691" y="32017"/>
                    <a:pt x="26695" y="32017"/>
                  </a:cubicBezTo>
                  <a:cubicBezTo>
                    <a:pt x="26687" y="32002"/>
                    <a:pt x="26676" y="31986"/>
                    <a:pt x="26668" y="31967"/>
                  </a:cubicBezTo>
                  <a:cubicBezTo>
                    <a:pt x="26668" y="31963"/>
                    <a:pt x="26668" y="31952"/>
                    <a:pt x="26672" y="31948"/>
                  </a:cubicBezTo>
                  <a:cubicBezTo>
                    <a:pt x="26695" y="31817"/>
                    <a:pt x="26749" y="31694"/>
                    <a:pt x="26737" y="31560"/>
                  </a:cubicBezTo>
                  <a:lnTo>
                    <a:pt x="26737" y="31541"/>
                  </a:lnTo>
                  <a:cubicBezTo>
                    <a:pt x="26802" y="31472"/>
                    <a:pt x="26806" y="31387"/>
                    <a:pt x="26787" y="31291"/>
                  </a:cubicBezTo>
                  <a:cubicBezTo>
                    <a:pt x="26776" y="31095"/>
                    <a:pt x="26845" y="30911"/>
                    <a:pt x="26887" y="30722"/>
                  </a:cubicBezTo>
                  <a:lnTo>
                    <a:pt x="26864" y="30680"/>
                  </a:lnTo>
                  <a:lnTo>
                    <a:pt x="26868" y="30672"/>
                  </a:lnTo>
                  <a:cubicBezTo>
                    <a:pt x="26922" y="30426"/>
                    <a:pt x="26987" y="30184"/>
                    <a:pt x="27033" y="29942"/>
                  </a:cubicBezTo>
                  <a:cubicBezTo>
                    <a:pt x="27006" y="29927"/>
                    <a:pt x="26979" y="29915"/>
                    <a:pt x="26956" y="29908"/>
                  </a:cubicBezTo>
                  <a:cubicBezTo>
                    <a:pt x="26964" y="29896"/>
                    <a:pt x="26979" y="29892"/>
                    <a:pt x="26995" y="29888"/>
                  </a:cubicBezTo>
                  <a:cubicBezTo>
                    <a:pt x="27041" y="29865"/>
                    <a:pt x="27071" y="29808"/>
                    <a:pt x="27056" y="29750"/>
                  </a:cubicBezTo>
                  <a:lnTo>
                    <a:pt x="27056" y="29654"/>
                  </a:lnTo>
                  <a:lnTo>
                    <a:pt x="27102" y="29493"/>
                  </a:lnTo>
                  <a:cubicBezTo>
                    <a:pt x="27083" y="29404"/>
                    <a:pt x="27083" y="29312"/>
                    <a:pt x="27141" y="29231"/>
                  </a:cubicBezTo>
                  <a:cubicBezTo>
                    <a:pt x="27133" y="29220"/>
                    <a:pt x="27121" y="29204"/>
                    <a:pt x="27114" y="29193"/>
                  </a:cubicBezTo>
                  <a:cubicBezTo>
                    <a:pt x="27121" y="29154"/>
                    <a:pt x="27133" y="29120"/>
                    <a:pt x="27141" y="29081"/>
                  </a:cubicBezTo>
                  <a:cubicBezTo>
                    <a:pt x="27248" y="28520"/>
                    <a:pt x="27456" y="27982"/>
                    <a:pt x="27486" y="27406"/>
                  </a:cubicBezTo>
                  <a:cubicBezTo>
                    <a:pt x="27502" y="27141"/>
                    <a:pt x="27559" y="26887"/>
                    <a:pt x="27652" y="26641"/>
                  </a:cubicBezTo>
                  <a:cubicBezTo>
                    <a:pt x="27648" y="26618"/>
                    <a:pt x="27636" y="26599"/>
                    <a:pt x="27621" y="26584"/>
                  </a:cubicBezTo>
                  <a:cubicBezTo>
                    <a:pt x="27640" y="26472"/>
                    <a:pt x="27679" y="26369"/>
                    <a:pt x="27736" y="26272"/>
                  </a:cubicBezTo>
                  <a:cubicBezTo>
                    <a:pt x="27725" y="26207"/>
                    <a:pt x="27744" y="26142"/>
                    <a:pt x="27782" y="26092"/>
                  </a:cubicBezTo>
                  <a:lnTo>
                    <a:pt x="27775" y="26053"/>
                  </a:lnTo>
                  <a:lnTo>
                    <a:pt x="27809" y="26030"/>
                  </a:lnTo>
                  <a:cubicBezTo>
                    <a:pt x="27966" y="25862"/>
                    <a:pt x="27902" y="25613"/>
                    <a:pt x="28031" y="25437"/>
                  </a:cubicBezTo>
                  <a:lnTo>
                    <a:pt x="28031" y="25437"/>
                  </a:lnTo>
                  <a:cubicBezTo>
                    <a:pt x="28267" y="25205"/>
                    <a:pt x="28154" y="24836"/>
                    <a:pt x="28347" y="24586"/>
                  </a:cubicBezTo>
                  <a:lnTo>
                    <a:pt x="28347" y="24586"/>
                  </a:lnTo>
                  <a:lnTo>
                    <a:pt x="28343" y="24589"/>
                  </a:lnTo>
                  <a:cubicBezTo>
                    <a:pt x="28620" y="23859"/>
                    <a:pt x="28904" y="23129"/>
                    <a:pt x="29170" y="22391"/>
                  </a:cubicBezTo>
                  <a:cubicBezTo>
                    <a:pt x="29319" y="22307"/>
                    <a:pt x="29246" y="22111"/>
                    <a:pt x="29362" y="22015"/>
                  </a:cubicBezTo>
                  <a:lnTo>
                    <a:pt x="29362" y="22015"/>
                  </a:lnTo>
                  <a:lnTo>
                    <a:pt x="29358" y="22023"/>
                  </a:lnTo>
                  <a:cubicBezTo>
                    <a:pt x="29550" y="21880"/>
                    <a:pt x="29454" y="21615"/>
                    <a:pt x="29596" y="21446"/>
                  </a:cubicBezTo>
                  <a:cubicBezTo>
                    <a:pt x="29761" y="21327"/>
                    <a:pt x="29708" y="21127"/>
                    <a:pt x="29773" y="20974"/>
                  </a:cubicBezTo>
                  <a:cubicBezTo>
                    <a:pt x="29788" y="20947"/>
                    <a:pt x="29800" y="20924"/>
                    <a:pt x="29807" y="20897"/>
                  </a:cubicBezTo>
                  <a:cubicBezTo>
                    <a:pt x="29819" y="20897"/>
                    <a:pt x="29827" y="20889"/>
                    <a:pt x="29838" y="20889"/>
                  </a:cubicBezTo>
                  <a:cubicBezTo>
                    <a:pt x="29846" y="20851"/>
                    <a:pt x="29857" y="20816"/>
                    <a:pt x="29865" y="20770"/>
                  </a:cubicBezTo>
                  <a:cubicBezTo>
                    <a:pt x="29884" y="20731"/>
                    <a:pt x="29903" y="20689"/>
                    <a:pt x="29927" y="20651"/>
                  </a:cubicBezTo>
                  <a:cubicBezTo>
                    <a:pt x="29953" y="20612"/>
                    <a:pt x="29980" y="20578"/>
                    <a:pt x="30003" y="20539"/>
                  </a:cubicBezTo>
                  <a:cubicBezTo>
                    <a:pt x="30049" y="20439"/>
                    <a:pt x="30076" y="20339"/>
                    <a:pt x="30149" y="20251"/>
                  </a:cubicBezTo>
                  <a:cubicBezTo>
                    <a:pt x="30157" y="20224"/>
                    <a:pt x="30169" y="20190"/>
                    <a:pt x="30169" y="20155"/>
                  </a:cubicBezTo>
                  <a:cubicBezTo>
                    <a:pt x="30176" y="20151"/>
                    <a:pt x="30192" y="20147"/>
                    <a:pt x="30203" y="20147"/>
                  </a:cubicBezTo>
                  <a:cubicBezTo>
                    <a:pt x="30203" y="20136"/>
                    <a:pt x="30196" y="20117"/>
                    <a:pt x="30203" y="20113"/>
                  </a:cubicBezTo>
                  <a:cubicBezTo>
                    <a:pt x="30215" y="20094"/>
                    <a:pt x="30230" y="20078"/>
                    <a:pt x="30245" y="20059"/>
                  </a:cubicBezTo>
                  <a:cubicBezTo>
                    <a:pt x="30261" y="20009"/>
                    <a:pt x="30272" y="19955"/>
                    <a:pt x="30288" y="19905"/>
                  </a:cubicBezTo>
                  <a:cubicBezTo>
                    <a:pt x="30311" y="19871"/>
                    <a:pt x="30338" y="19840"/>
                    <a:pt x="30365" y="19805"/>
                  </a:cubicBezTo>
                  <a:cubicBezTo>
                    <a:pt x="30388" y="19767"/>
                    <a:pt x="30407" y="19729"/>
                    <a:pt x="30426" y="19690"/>
                  </a:cubicBezTo>
                  <a:cubicBezTo>
                    <a:pt x="30434" y="19675"/>
                    <a:pt x="30438" y="19663"/>
                    <a:pt x="30438" y="19648"/>
                  </a:cubicBezTo>
                  <a:cubicBezTo>
                    <a:pt x="30518" y="19536"/>
                    <a:pt x="30591" y="19417"/>
                    <a:pt x="30649" y="19290"/>
                  </a:cubicBezTo>
                  <a:cubicBezTo>
                    <a:pt x="30922" y="18733"/>
                    <a:pt x="31202" y="18180"/>
                    <a:pt x="31517" y="17650"/>
                  </a:cubicBezTo>
                  <a:cubicBezTo>
                    <a:pt x="31629" y="17465"/>
                    <a:pt x="31686" y="17250"/>
                    <a:pt x="31848" y="17096"/>
                  </a:cubicBezTo>
                  <a:cubicBezTo>
                    <a:pt x="32021" y="16562"/>
                    <a:pt x="32344" y="16105"/>
                    <a:pt x="32624" y="15632"/>
                  </a:cubicBezTo>
                  <a:lnTo>
                    <a:pt x="32705" y="15371"/>
                  </a:lnTo>
                  <a:cubicBezTo>
                    <a:pt x="32828" y="15313"/>
                    <a:pt x="32874" y="15213"/>
                    <a:pt x="32874" y="15087"/>
                  </a:cubicBezTo>
                  <a:cubicBezTo>
                    <a:pt x="32897" y="15087"/>
                    <a:pt x="32924" y="15087"/>
                    <a:pt x="32951" y="15083"/>
                  </a:cubicBezTo>
                  <a:cubicBezTo>
                    <a:pt x="32970" y="14987"/>
                    <a:pt x="32993" y="14894"/>
                    <a:pt x="33012" y="14798"/>
                  </a:cubicBezTo>
                  <a:cubicBezTo>
                    <a:pt x="33039" y="14787"/>
                    <a:pt x="33058" y="14756"/>
                    <a:pt x="33054" y="14722"/>
                  </a:cubicBezTo>
                  <a:cubicBezTo>
                    <a:pt x="33085" y="14718"/>
                    <a:pt x="33112" y="14718"/>
                    <a:pt x="33143" y="14714"/>
                  </a:cubicBezTo>
                  <a:cubicBezTo>
                    <a:pt x="33154" y="14652"/>
                    <a:pt x="33170" y="14587"/>
                    <a:pt x="33189" y="14526"/>
                  </a:cubicBezTo>
                  <a:cubicBezTo>
                    <a:pt x="33220" y="14510"/>
                    <a:pt x="33231" y="14483"/>
                    <a:pt x="33227" y="14449"/>
                  </a:cubicBezTo>
                  <a:cubicBezTo>
                    <a:pt x="33258" y="14445"/>
                    <a:pt x="33281" y="14441"/>
                    <a:pt x="33308" y="14433"/>
                  </a:cubicBezTo>
                  <a:lnTo>
                    <a:pt x="33381" y="14153"/>
                  </a:lnTo>
                  <a:cubicBezTo>
                    <a:pt x="33404" y="14137"/>
                    <a:pt x="33416" y="14114"/>
                    <a:pt x="33416" y="14084"/>
                  </a:cubicBezTo>
                  <a:cubicBezTo>
                    <a:pt x="33426" y="14088"/>
                    <a:pt x="33437" y="14090"/>
                    <a:pt x="33447" y="14090"/>
                  </a:cubicBezTo>
                  <a:cubicBezTo>
                    <a:pt x="33471" y="14090"/>
                    <a:pt x="33492" y="14078"/>
                    <a:pt x="33500" y="14057"/>
                  </a:cubicBezTo>
                  <a:cubicBezTo>
                    <a:pt x="33500" y="14057"/>
                    <a:pt x="33500" y="14049"/>
                    <a:pt x="33508" y="14049"/>
                  </a:cubicBezTo>
                  <a:cubicBezTo>
                    <a:pt x="33496" y="14022"/>
                    <a:pt x="33512" y="13988"/>
                    <a:pt x="33539" y="13980"/>
                  </a:cubicBezTo>
                  <a:cubicBezTo>
                    <a:pt x="33596" y="13930"/>
                    <a:pt x="33608" y="13853"/>
                    <a:pt x="33635" y="13792"/>
                  </a:cubicBezTo>
                  <a:lnTo>
                    <a:pt x="33635" y="13788"/>
                  </a:lnTo>
                  <a:cubicBezTo>
                    <a:pt x="33642" y="13780"/>
                    <a:pt x="33650" y="13780"/>
                    <a:pt x="33654" y="13780"/>
                  </a:cubicBezTo>
                  <a:lnTo>
                    <a:pt x="33777" y="13454"/>
                  </a:lnTo>
                  <a:lnTo>
                    <a:pt x="33777" y="13434"/>
                  </a:lnTo>
                  <a:cubicBezTo>
                    <a:pt x="33784" y="13437"/>
                    <a:pt x="33792" y="13439"/>
                    <a:pt x="33800" y="13439"/>
                  </a:cubicBezTo>
                  <a:cubicBezTo>
                    <a:pt x="33822" y="13439"/>
                    <a:pt x="33845" y="13429"/>
                    <a:pt x="33861" y="13415"/>
                  </a:cubicBezTo>
                  <a:cubicBezTo>
                    <a:pt x="33854" y="13384"/>
                    <a:pt x="33873" y="13350"/>
                    <a:pt x="33900" y="13334"/>
                  </a:cubicBezTo>
                  <a:cubicBezTo>
                    <a:pt x="33942" y="13288"/>
                    <a:pt x="33969" y="13231"/>
                    <a:pt x="33977" y="13165"/>
                  </a:cubicBezTo>
                  <a:cubicBezTo>
                    <a:pt x="33977" y="13158"/>
                    <a:pt x="33981" y="13146"/>
                    <a:pt x="33981" y="13138"/>
                  </a:cubicBezTo>
                  <a:cubicBezTo>
                    <a:pt x="33996" y="13127"/>
                    <a:pt x="34007" y="13123"/>
                    <a:pt x="34019" y="13119"/>
                  </a:cubicBezTo>
                  <a:cubicBezTo>
                    <a:pt x="34011" y="13096"/>
                    <a:pt x="34027" y="13069"/>
                    <a:pt x="34050" y="13062"/>
                  </a:cubicBezTo>
                  <a:lnTo>
                    <a:pt x="34057" y="13062"/>
                  </a:lnTo>
                  <a:lnTo>
                    <a:pt x="34057" y="13004"/>
                  </a:lnTo>
                  <a:cubicBezTo>
                    <a:pt x="34073" y="12989"/>
                    <a:pt x="34088" y="12981"/>
                    <a:pt x="34107" y="12965"/>
                  </a:cubicBezTo>
                  <a:cubicBezTo>
                    <a:pt x="34142" y="12889"/>
                    <a:pt x="34173" y="12816"/>
                    <a:pt x="34219" y="12743"/>
                  </a:cubicBezTo>
                  <a:cubicBezTo>
                    <a:pt x="34238" y="12693"/>
                    <a:pt x="34261" y="12643"/>
                    <a:pt x="34280" y="12589"/>
                  </a:cubicBezTo>
                  <a:cubicBezTo>
                    <a:pt x="34288" y="12589"/>
                    <a:pt x="34299" y="12581"/>
                    <a:pt x="34307" y="12558"/>
                  </a:cubicBezTo>
                  <a:cubicBezTo>
                    <a:pt x="34319" y="12531"/>
                    <a:pt x="34307" y="12520"/>
                    <a:pt x="34288" y="12501"/>
                  </a:cubicBezTo>
                  <a:cubicBezTo>
                    <a:pt x="34342" y="12474"/>
                    <a:pt x="34380" y="12431"/>
                    <a:pt x="34403" y="12378"/>
                  </a:cubicBezTo>
                  <a:cubicBezTo>
                    <a:pt x="34422" y="12328"/>
                    <a:pt x="34442" y="12274"/>
                    <a:pt x="34461" y="12216"/>
                  </a:cubicBezTo>
                  <a:cubicBezTo>
                    <a:pt x="34753" y="11790"/>
                    <a:pt x="34426" y="11578"/>
                    <a:pt x="34138" y="11348"/>
                  </a:cubicBezTo>
                  <a:lnTo>
                    <a:pt x="34130" y="11344"/>
                  </a:lnTo>
                  <a:cubicBezTo>
                    <a:pt x="34092" y="11236"/>
                    <a:pt x="34007" y="11175"/>
                    <a:pt x="33919" y="11113"/>
                  </a:cubicBezTo>
                  <a:cubicBezTo>
                    <a:pt x="33911" y="11106"/>
                    <a:pt x="33900" y="11102"/>
                    <a:pt x="33896" y="11102"/>
                  </a:cubicBezTo>
                  <a:cubicBezTo>
                    <a:pt x="33892" y="11063"/>
                    <a:pt x="33869" y="11037"/>
                    <a:pt x="33834" y="11017"/>
                  </a:cubicBezTo>
                  <a:cubicBezTo>
                    <a:pt x="33842" y="10963"/>
                    <a:pt x="33811" y="10914"/>
                    <a:pt x="33758" y="10906"/>
                  </a:cubicBezTo>
                  <a:cubicBezTo>
                    <a:pt x="33758" y="10852"/>
                    <a:pt x="33715" y="10810"/>
                    <a:pt x="33662" y="10810"/>
                  </a:cubicBezTo>
                  <a:cubicBezTo>
                    <a:pt x="33662" y="10779"/>
                    <a:pt x="33642" y="10760"/>
                    <a:pt x="33612" y="10760"/>
                  </a:cubicBezTo>
                  <a:lnTo>
                    <a:pt x="33604" y="10760"/>
                  </a:lnTo>
                  <a:cubicBezTo>
                    <a:pt x="33604" y="10733"/>
                    <a:pt x="33600" y="10698"/>
                    <a:pt x="33585" y="10671"/>
                  </a:cubicBezTo>
                  <a:cubicBezTo>
                    <a:pt x="33562" y="10656"/>
                    <a:pt x="33531" y="10645"/>
                    <a:pt x="33508" y="10637"/>
                  </a:cubicBezTo>
                  <a:lnTo>
                    <a:pt x="33431" y="10429"/>
                  </a:lnTo>
                  <a:cubicBezTo>
                    <a:pt x="33377" y="10422"/>
                    <a:pt x="33339" y="10376"/>
                    <a:pt x="33335" y="10326"/>
                  </a:cubicBezTo>
                  <a:cubicBezTo>
                    <a:pt x="33139" y="10199"/>
                    <a:pt x="33054" y="9991"/>
                    <a:pt x="32955" y="9799"/>
                  </a:cubicBezTo>
                  <a:cubicBezTo>
                    <a:pt x="32901" y="9788"/>
                    <a:pt x="32870" y="9738"/>
                    <a:pt x="32870" y="9684"/>
                  </a:cubicBezTo>
                  <a:cubicBezTo>
                    <a:pt x="32816" y="9672"/>
                    <a:pt x="32782" y="9626"/>
                    <a:pt x="32782" y="9576"/>
                  </a:cubicBezTo>
                  <a:cubicBezTo>
                    <a:pt x="32670" y="9511"/>
                    <a:pt x="32593" y="9411"/>
                    <a:pt x="32555" y="9292"/>
                  </a:cubicBezTo>
                  <a:cubicBezTo>
                    <a:pt x="32532" y="9254"/>
                    <a:pt x="32509" y="9207"/>
                    <a:pt x="32478" y="9169"/>
                  </a:cubicBezTo>
                  <a:lnTo>
                    <a:pt x="32401" y="9050"/>
                  </a:lnTo>
                  <a:cubicBezTo>
                    <a:pt x="32351" y="9038"/>
                    <a:pt x="32317" y="8988"/>
                    <a:pt x="32320" y="8931"/>
                  </a:cubicBezTo>
                  <a:cubicBezTo>
                    <a:pt x="32267" y="8915"/>
                    <a:pt x="32236" y="8873"/>
                    <a:pt x="32228" y="8819"/>
                  </a:cubicBezTo>
                  <a:lnTo>
                    <a:pt x="32013" y="8631"/>
                  </a:lnTo>
                  <a:cubicBezTo>
                    <a:pt x="32009" y="8604"/>
                    <a:pt x="32009" y="8570"/>
                    <a:pt x="31998" y="8543"/>
                  </a:cubicBezTo>
                  <a:cubicBezTo>
                    <a:pt x="31948" y="8527"/>
                    <a:pt x="31913" y="8485"/>
                    <a:pt x="31909" y="8431"/>
                  </a:cubicBezTo>
                  <a:cubicBezTo>
                    <a:pt x="31763" y="8335"/>
                    <a:pt x="31648" y="8204"/>
                    <a:pt x="31575" y="8047"/>
                  </a:cubicBezTo>
                  <a:cubicBezTo>
                    <a:pt x="31429" y="7955"/>
                    <a:pt x="31314" y="7820"/>
                    <a:pt x="31245" y="7663"/>
                  </a:cubicBezTo>
                  <a:cubicBezTo>
                    <a:pt x="31198" y="7643"/>
                    <a:pt x="31164" y="7601"/>
                    <a:pt x="31164" y="7547"/>
                  </a:cubicBezTo>
                  <a:cubicBezTo>
                    <a:pt x="31095" y="7509"/>
                    <a:pt x="31029" y="7471"/>
                    <a:pt x="31018" y="7378"/>
                  </a:cubicBezTo>
                  <a:cubicBezTo>
                    <a:pt x="30968" y="7363"/>
                    <a:pt x="30933" y="7321"/>
                    <a:pt x="30933" y="7267"/>
                  </a:cubicBezTo>
                  <a:cubicBezTo>
                    <a:pt x="30883" y="7255"/>
                    <a:pt x="30845" y="7209"/>
                    <a:pt x="30841" y="7163"/>
                  </a:cubicBezTo>
                  <a:lnTo>
                    <a:pt x="30691" y="7082"/>
                  </a:lnTo>
                  <a:cubicBezTo>
                    <a:pt x="30687" y="7052"/>
                    <a:pt x="30687" y="7029"/>
                    <a:pt x="30691" y="6998"/>
                  </a:cubicBezTo>
                  <a:cubicBezTo>
                    <a:pt x="30664" y="6990"/>
                    <a:pt x="30630" y="6986"/>
                    <a:pt x="30603" y="6979"/>
                  </a:cubicBezTo>
                  <a:lnTo>
                    <a:pt x="30530" y="6852"/>
                  </a:lnTo>
                  <a:cubicBezTo>
                    <a:pt x="30476" y="6844"/>
                    <a:pt x="30434" y="6802"/>
                    <a:pt x="30422" y="6748"/>
                  </a:cubicBezTo>
                  <a:cubicBezTo>
                    <a:pt x="30322" y="6683"/>
                    <a:pt x="30242" y="6587"/>
                    <a:pt x="30188" y="6471"/>
                  </a:cubicBezTo>
                  <a:cubicBezTo>
                    <a:pt x="30134" y="6460"/>
                    <a:pt x="30092" y="6414"/>
                    <a:pt x="30096" y="6360"/>
                  </a:cubicBezTo>
                  <a:cubicBezTo>
                    <a:pt x="30030" y="6325"/>
                    <a:pt x="29976" y="6268"/>
                    <a:pt x="29953" y="6191"/>
                  </a:cubicBezTo>
                  <a:cubicBezTo>
                    <a:pt x="29873" y="6141"/>
                    <a:pt x="29815" y="6056"/>
                    <a:pt x="29781" y="5968"/>
                  </a:cubicBezTo>
                  <a:cubicBezTo>
                    <a:pt x="29627" y="5880"/>
                    <a:pt x="29535" y="5738"/>
                    <a:pt x="29450" y="5588"/>
                  </a:cubicBezTo>
                  <a:cubicBezTo>
                    <a:pt x="28935" y="5169"/>
                    <a:pt x="28585" y="4612"/>
                    <a:pt x="28155" y="4116"/>
                  </a:cubicBezTo>
                  <a:cubicBezTo>
                    <a:pt x="28105" y="4108"/>
                    <a:pt x="28063" y="4058"/>
                    <a:pt x="28063" y="4008"/>
                  </a:cubicBezTo>
                  <a:cubicBezTo>
                    <a:pt x="27798" y="3866"/>
                    <a:pt x="27694" y="3547"/>
                    <a:pt x="27433" y="3401"/>
                  </a:cubicBezTo>
                  <a:cubicBezTo>
                    <a:pt x="27425" y="3344"/>
                    <a:pt x="27425" y="3286"/>
                    <a:pt x="27421" y="3224"/>
                  </a:cubicBezTo>
                  <a:cubicBezTo>
                    <a:pt x="27375" y="3209"/>
                    <a:pt x="27340" y="3163"/>
                    <a:pt x="27340" y="3113"/>
                  </a:cubicBezTo>
                  <a:cubicBezTo>
                    <a:pt x="27210" y="3086"/>
                    <a:pt x="27156" y="3002"/>
                    <a:pt x="27183" y="2875"/>
                  </a:cubicBezTo>
                  <a:cubicBezTo>
                    <a:pt x="27068" y="2825"/>
                    <a:pt x="26979" y="2725"/>
                    <a:pt x="26945" y="2606"/>
                  </a:cubicBezTo>
                  <a:cubicBezTo>
                    <a:pt x="26933" y="2606"/>
                    <a:pt x="26918" y="2602"/>
                    <a:pt x="26902" y="2594"/>
                  </a:cubicBezTo>
                  <a:cubicBezTo>
                    <a:pt x="26899" y="2579"/>
                    <a:pt x="26895" y="2560"/>
                    <a:pt x="26887" y="2548"/>
                  </a:cubicBezTo>
                  <a:lnTo>
                    <a:pt x="26860" y="2517"/>
                  </a:lnTo>
                  <a:cubicBezTo>
                    <a:pt x="26864" y="2510"/>
                    <a:pt x="26864" y="2494"/>
                    <a:pt x="26868" y="2479"/>
                  </a:cubicBezTo>
                  <a:lnTo>
                    <a:pt x="26783" y="2441"/>
                  </a:lnTo>
                  <a:cubicBezTo>
                    <a:pt x="26776" y="2437"/>
                    <a:pt x="26772" y="2429"/>
                    <a:pt x="26764" y="2421"/>
                  </a:cubicBezTo>
                  <a:cubicBezTo>
                    <a:pt x="26749" y="2410"/>
                    <a:pt x="26729" y="2394"/>
                    <a:pt x="26714" y="2379"/>
                  </a:cubicBezTo>
                  <a:cubicBezTo>
                    <a:pt x="26718" y="2360"/>
                    <a:pt x="26718" y="2341"/>
                    <a:pt x="26714" y="2321"/>
                  </a:cubicBezTo>
                  <a:lnTo>
                    <a:pt x="26622" y="2291"/>
                  </a:lnTo>
                  <a:cubicBezTo>
                    <a:pt x="26603" y="2279"/>
                    <a:pt x="26580" y="2260"/>
                    <a:pt x="26564" y="2241"/>
                  </a:cubicBezTo>
                  <a:cubicBezTo>
                    <a:pt x="26553" y="2222"/>
                    <a:pt x="26541" y="2218"/>
                    <a:pt x="26526" y="2202"/>
                  </a:cubicBezTo>
                  <a:lnTo>
                    <a:pt x="26522" y="2198"/>
                  </a:lnTo>
                  <a:lnTo>
                    <a:pt x="26522" y="2187"/>
                  </a:lnTo>
                  <a:lnTo>
                    <a:pt x="26518" y="2187"/>
                  </a:lnTo>
                  <a:cubicBezTo>
                    <a:pt x="26499" y="2164"/>
                    <a:pt x="26484" y="2141"/>
                    <a:pt x="26464" y="2114"/>
                  </a:cubicBezTo>
                  <a:cubicBezTo>
                    <a:pt x="26441" y="2087"/>
                    <a:pt x="26411" y="2064"/>
                    <a:pt x="26387" y="2037"/>
                  </a:cubicBezTo>
                  <a:cubicBezTo>
                    <a:pt x="26345" y="1999"/>
                    <a:pt x="26307" y="1960"/>
                    <a:pt x="26268" y="1918"/>
                  </a:cubicBezTo>
                  <a:cubicBezTo>
                    <a:pt x="26199" y="1822"/>
                    <a:pt x="26142" y="1718"/>
                    <a:pt x="26034" y="1653"/>
                  </a:cubicBezTo>
                  <a:lnTo>
                    <a:pt x="26026" y="1649"/>
                  </a:lnTo>
                  <a:cubicBezTo>
                    <a:pt x="25984" y="1568"/>
                    <a:pt x="25930" y="1488"/>
                    <a:pt x="25876" y="1411"/>
                  </a:cubicBezTo>
                  <a:cubicBezTo>
                    <a:pt x="25830" y="1288"/>
                    <a:pt x="25723" y="1226"/>
                    <a:pt x="25642" y="1134"/>
                  </a:cubicBezTo>
                  <a:lnTo>
                    <a:pt x="25638" y="1130"/>
                  </a:lnTo>
                  <a:cubicBezTo>
                    <a:pt x="25623" y="1076"/>
                    <a:pt x="25588" y="1034"/>
                    <a:pt x="25534" y="1011"/>
                  </a:cubicBezTo>
                  <a:cubicBezTo>
                    <a:pt x="25504" y="1011"/>
                    <a:pt x="25481" y="988"/>
                    <a:pt x="25481" y="957"/>
                  </a:cubicBezTo>
                  <a:cubicBezTo>
                    <a:pt x="25434" y="880"/>
                    <a:pt x="25396" y="800"/>
                    <a:pt x="25308" y="757"/>
                  </a:cubicBezTo>
                  <a:cubicBezTo>
                    <a:pt x="25246" y="650"/>
                    <a:pt x="25177" y="554"/>
                    <a:pt x="25050" y="527"/>
                  </a:cubicBezTo>
                  <a:lnTo>
                    <a:pt x="24904" y="335"/>
                  </a:lnTo>
                  <a:cubicBezTo>
                    <a:pt x="24808" y="250"/>
                    <a:pt x="24754" y="135"/>
                    <a:pt x="24747" y="16"/>
                  </a:cubicBezTo>
                  <a:cubicBezTo>
                    <a:pt x="24742" y="17"/>
                    <a:pt x="24738" y="17"/>
                    <a:pt x="24733" y="17"/>
                  </a:cubicBezTo>
                  <a:cubicBezTo>
                    <a:pt x="24719" y="17"/>
                    <a:pt x="24705" y="12"/>
                    <a:pt x="24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43"/>
            <p:cNvSpPr/>
            <p:nvPr/>
          </p:nvSpPr>
          <p:spPr>
            <a:xfrm>
              <a:off x="4948019" y="3046796"/>
              <a:ext cx="93742" cy="65824"/>
            </a:xfrm>
            <a:custGeom>
              <a:avLst/>
              <a:gdLst/>
              <a:ahLst/>
              <a:cxnLst/>
              <a:rect l="l" t="t" r="r" b="b"/>
              <a:pathLst>
                <a:path w="3022" h="2122" extrusionOk="0">
                  <a:moveTo>
                    <a:pt x="43" y="0"/>
                  </a:moveTo>
                  <a:cubicBezTo>
                    <a:pt x="28" y="62"/>
                    <a:pt x="12" y="127"/>
                    <a:pt x="1" y="193"/>
                  </a:cubicBezTo>
                  <a:cubicBezTo>
                    <a:pt x="62" y="377"/>
                    <a:pt x="124" y="561"/>
                    <a:pt x="293" y="684"/>
                  </a:cubicBezTo>
                  <a:lnTo>
                    <a:pt x="385" y="788"/>
                  </a:lnTo>
                  <a:lnTo>
                    <a:pt x="389" y="792"/>
                  </a:lnTo>
                  <a:cubicBezTo>
                    <a:pt x="520" y="965"/>
                    <a:pt x="704" y="1084"/>
                    <a:pt x="915" y="1126"/>
                  </a:cubicBezTo>
                  <a:cubicBezTo>
                    <a:pt x="908" y="1161"/>
                    <a:pt x="904" y="1192"/>
                    <a:pt x="904" y="1222"/>
                  </a:cubicBezTo>
                  <a:lnTo>
                    <a:pt x="885" y="1226"/>
                  </a:lnTo>
                  <a:cubicBezTo>
                    <a:pt x="908" y="1276"/>
                    <a:pt x="946" y="1322"/>
                    <a:pt x="1000" y="1349"/>
                  </a:cubicBezTo>
                  <a:cubicBezTo>
                    <a:pt x="1057" y="1317"/>
                    <a:pt x="1124" y="1297"/>
                    <a:pt x="1186" y="1297"/>
                  </a:cubicBezTo>
                  <a:cubicBezTo>
                    <a:pt x="1241" y="1297"/>
                    <a:pt x="1292" y="1313"/>
                    <a:pt x="1327" y="1349"/>
                  </a:cubicBezTo>
                  <a:cubicBezTo>
                    <a:pt x="1523" y="1545"/>
                    <a:pt x="1807" y="1595"/>
                    <a:pt x="1999" y="1787"/>
                  </a:cubicBezTo>
                  <a:lnTo>
                    <a:pt x="2095" y="1814"/>
                  </a:lnTo>
                  <a:lnTo>
                    <a:pt x="2287" y="1872"/>
                  </a:lnTo>
                  <a:cubicBezTo>
                    <a:pt x="2345" y="2064"/>
                    <a:pt x="2579" y="1902"/>
                    <a:pt x="2660" y="2056"/>
                  </a:cubicBezTo>
                  <a:cubicBezTo>
                    <a:pt x="2779" y="1987"/>
                    <a:pt x="3021" y="2122"/>
                    <a:pt x="3010" y="1845"/>
                  </a:cubicBezTo>
                  <a:cubicBezTo>
                    <a:pt x="2818" y="1780"/>
                    <a:pt x="2664" y="1634"/>
                    <a:pt x="2460" y="1603"/>
                  </a:cubicBezTo>
                  <a:cubicBezTo>
                    <a:pt x="2272" y="1599"/>
                    <a:pt x="2160" y="1422"/>
                    <a:pt x="1984" y="1391"/>
                  </a:cubicBezTo>
                  <a:lnTo>
                    <a:pt x="1818" y="1326"/>
                  </a:lnTo>
                  <a:cubicBezTo>
                    <a:pt x="1749" y="1211"/>
                    <a:pt x="1623" y="1215"/>
                    <a:pt x="1511" y="1180"/>
                  </a:cubicBezTo>
                  <a:cubicBezTo>
                    <a:pt x="1184" y="896"/>
                    <a:pt x="781" y="750"/>
                    <a:pt x="427" y="511"/>
                  </a:cubicBezTo>
                  <a:lnTo>
                    <a:pt x="116" y="116"/>
                  </a:lnTo>
                  <a:cubicBezTo>
                    <a:pt x="105" y="66"/>
                    <a:pt x="89" y="2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43"/>
            <p:cNvSpPr/>
            <p:nvPr/>
          </p:nvSpPr>
          <p:spPr>
            <a:xfrm>
              <a:off x="5296435" y="2463247"/>
              <a:ext cx="51059" cy="50656"/>
            </a:xfrm>
            <a:custGeom>
              <a:avLst/>
              <a:gdLst/>
              <a:ahLst/>
              <a:cxnLst/>
              <a:rect l="l" t="t" r="r" b="b"/>
              <a:pathLst>
                <a:path w="1646" h="1633" extrusionOk="0">
                  <a:moveTo>
                    <a:pt x="1503" y="1"/>
                  </a:moveTo>
                  <a:cubicBezTo>
                    <a:pt x="1473" y="1"/>
                    <a:pt x="1442" y="6"/>
                    <a:pt x="1411" y="10"/>
                  </a:cubicBezTo>
                  <a:cubicBezTo>
                    <a:pt x="1265" y="41"/>
                    <a:pt x="1127" y="99"/>
                    <a:pt x="1000" y="183"/>
                  </a:cubicBezTo>
                  <a:cubicBezTo>
                    <a:pt x="823" y="299"/>
                    <a:pt x="627" y="395"/>
                    <a:pt x="439" y="498"/>
                  </a:cubicBezTo>
                  <a:cubicBezTo>
                    <a:pt x="429" y="495"/>
                    <a:pt x="419" y="493"/>
                    <a:pt x="411" y="493"/>
                  </a:cubicBezTo>
                  <a:cubicBezTo>
                    <a:pt x="380" y="493"/>
                    <a:pt x="360" y="514"/>
                    <a:pt x="354" y="556"/>
                  </a:cubicBezTo>
                  <a:cubicBezTo>
                    <a:pt x="308" y="614"/>
                    <a:pt x="289" y="683"/>
                    <a:pt x="301" y="752"/>
                  </a:cubicBezTo>
                  <a:cubicBezTo>
                    <a:pt x="212" y="948"/>
                    <a:pt x="116" y="1144"/>
                    <a:pt x="39" y="1340"/>
                  </a:cubicBezTo>
                  <a:cubicBezTo>
                    <a:pt x="1" y="1436"/>
                    <a:pt x="9" y="1547"/>
                    <a:pt x="109" y="1609"/>
                  </a:cubicBezTo>
                  <a:cubicBezTo>
                    <a:pt x="135" y="1626"/>
                    <a:pt x="160" y="1632"/>
                    <a:pt x="184" y="1632"/>
                  </a:cubicBezTo>
                  <a:cubicBezTo>
                    <a:pt x="254" y="1632"/>
                    <a:pt x="313" y="1572"/>
                    <a:pt x="362" y="1521"/>
                  </a:cubicBezTo>
                  <a:cubicBezTo>
                    <a:pt x="470" y="1409"/>
                    <a:pt x="520" y="1259"/>
                    <a:pt x="508" y="1109"/>
                  </a:cubicBezTo>
                  <a:lnTo>
                    <a:pt x="516" y="1006"/>
                  </a:lnTo>
                  <a:lnTo>
                    <a:pt x="593" y="821"/>
                  </a:lnTo>
                  <a:cubicBezTo>
                    <a:pt x="643" y="810"/>
                    <a:pt x="689" y="794"/>
                    <a:pt x="731" y="775"/>
                  </a:cubicBezTo>
                  <a:cubicBezTo>
                    <a:pt x="1031" y="641"/>
                    <a:pt x="1323" y="491"/>
                    <a:pt x="1550" y="241"/>
                  </a:cubicBezTo>
                  <a:cubicBezTo>
                    <a:pt x="1596" y="195"/>
                    <a:pt x="1646" y="141"/>
                    <a:pt x="1615" y="72"/>
                  </a:cubicBezTo>
                  <a:cubicBezTo>
                    <a:pt x="1591" y="15"/>
                    <a:pt x="1550" y="1"/>
                    <a:pt x="1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43"/>
            <p:cNvSpPr/>
            <p:nvPr/>
          </p:nvSpPr>
          <p:spPr>
            <a:xfrm>
              <a:off x="5407301" y="2642698"/>
              <a:ext cx="130904" cy="230572"/>
            </a:xfrm>
            <a:custGeom>
              <a:avLst/>
              <a:gdLst/>
              <a:ahLst/>
              <a:cxnLst/>
              <a:rect l="l" t="t" r="r" b="b"/>
              <a:pathLst>
                <a:path w="4220" h="7433" extrusionOk="0">
                  <a:moveTo>
                    <a:pt x="4131" y="1"/>
                  </a:moveTo>
                  <a:cubicBezTo>
                    <a:pt x="3978" y="97"/>
                    <a:pt x="3935" y="270"/>
                    <a:pt x="3874" y="412"/>
                  </a:cubicBezTo>
                  <a:cubicBezTo>
                    <a:pt x="3774" y="670"/>
                    <a:pt x="3643" y="908"/>
                    <a:pt x="3478" y="1131"/>
                  </a:cubicBezTo>
                  <a:cubicBezTo>
                    <a:pt x="3324" y="1334"/>
                    <a:pt x="3009" y="1596"/>
                    <a:pt x="3152" y="1964"/>
                  </a:cubicBezTo>
                  <a:cubicBezTo>
                    <a:pt x="3102" y="1964"/>
                    <a:pt x="3052" y="1999"/>
                    <a:pt x="3036" y="2045"/>
                  </a:cubicBezTo>
                  <a:lnTo>
                    <a:pt x="2525" y="2825"/>
                  </a:lnTo>
                  <a:cubicBezTo>
                    <a:pt x="2287" y="2967"/>
                    <a:pt x="2129" y="3206"/>
                    <a:pt x="2076" y="3475"/>
                  </a:cubicBezTo>
                  <a:cubicBezTo>
                    <a:pt x="2072" y="3505"/>
                    <a:pt x="2060" y="3540"/>
                    <a:pt x="2056" y="3575"/>
                  </a:cubicBezTo>
                  <a:cubicBezTo>
                    <a:pt x="1964" y="3732"/>
                    <a:pt x="1799" y="3832"/>
                    <a:pt x="1753" y="4024"/>
                  </a:cubicBezTo>
                  <a:cubicBezTo>
                    <a:pt x="1734" y="4055"/>
                    <a:pt x="1726" y="4089"/>
                    <a:pt x="1730" y="4120"/>
                  </a:cubicBezTo>
                  <a:lnTo>
                    <a:pt x="1699" y="4216"/>
                  </a:lnTo>
                  <a:cubicBezTo>
                    <a:pt x="1676" y="4232"/>
                    <a:pt x="1668" y="4255"/>
                    <a:pt x="1672" y="4282"/>
                  </a:cubicBezTo>
                  <a:cubicBezTo>
                    <a:pt x="1518" y="4378"/>
                    <a:pt x="1534" y="4543"/>
                    <a:pt x="1484" y="4689"/>
                  </a:cubicBezTo>
                  <a:cubicBezTo>
                    <a:pt x="1361" y="4812"/>
                    <a:pt x="1303" y="4966"/>
                    <a:pt x="1265" y="5135"/>
                  </a:cubicBezTo>
                  <a:cubicBezTo>
                    <a:pt x="923" y="5311"/>
                    <a:pt x="827" y="5634"/>
                    <a:pt x="777" y="5976"/>
                  </a:cubicBezTo>
                  <a:cubicBezTo>
                    <a:pt x="758" y="5999"/>
                    <a:pt x="742" y="6022"/>
                    <a:pt x="738" y="6053"/>
                  </a:cubicBezTo>
                  <a:cubicBezTo>
                    <a:pt x="650" y="6249"/>
                    <a:pt x="539" y="6433"/>
                    <a:pt x="404" y="6606"/>
                  </a:cubicBezTo>
                  <a:cubicBezTo>
                    <a:pt x="293" y="6845"/>
                    <a:pt x="1" y="7037"/>
                    <a:pt x="174" y="7433"/>
                  </a:cubicBezTo>
                  <a:cubicBezTo>
                    <a:pt x="273" y="7171"/>
                    <a:pt x="558" y="7133"/>
                    <a:pt x="558" y="6875"/>
                  </a:cubicBezTo>
                  <a:cubicBezTo>
                    <a:pt x="665" y="6683"/>
                    <a:pt x="769" y="6491"/>
                    <a:pt x="877" y="6291"/>
                  </a:cubicBezTo>
                  <a:lnTo>
                    <a:pt x="977" y="6042"/>
                  </a:lnTo>
                  <a:cubicBezTo>
                    <a:pt x="1067" y="5930"/>
                    <a:pt x="1143" y="5789"/>
                    <a:pt x="1287" y="5789"/>
                  </a:cubicBezTo>
                  <a:cubicBezTo>
                    <a:pt x="1327" y="5789"/>
                    <a:pt x="1373" y="5800"/>
                    <a:pt x="1426" y="5826"/>
                  </a:cubicBezTo>
                  <a:cubicBezTo>
                    <a:pt x="1479" y="5860"/>
                    <a:pt x="1529" y="5934"/>
                    <a:pt x="1586" y="5934"/>
                  </a:cubicBezTo>
                  <a:cubicBezTo>
                    <a:pt x="1600" y="5934"/>
                    <a:pt x="1615" y="5929"/>
                    <a:pt x="1630" y="5919"/>
                  </a:cubicBezTo>
                  <a:cubicBezTo>
                    <a:pt x="1691" y="5869"/>
                    <a:pt x="1722" y="5788"/>
                    <a:pt x="1711" y="5711"/>
                  </a:cubicBezTo>
                  <a:cubicBezTo>
                    <a:pt x="1676" y="5600"/>
                    <a:pt x="1549" y="5646"/>
                    <a:pt x="1461" y="5626"/>
                  </a:cubicBezTo>
                  <a:cubicBezTo>
                    <a:pt x="1311" y="5480"/>
                    <a:pt x="1457" y="5350"/>
                    <a:pt x="1484" y="5215"/>
                  </a:cubicBezTo>
                  <a:cubicBezTo>
                    <a:pt x="1588" y="5165"/>
                    <a:pt x="1607" y="5062"/>
                    <a:pt x="1634" y="4966"/>
                  </a:cubicBezTo>
                  <a:cubicBezTo>
                    <a:pt x="1691" y="4908"/>
                    <a:pt x="1761" y="4850"/>
                    <a:pt x="1764" y="4754"/>
                  </a:cubicBezTo>
                  <a:cubicBezTo>
                    <a:pt x="1787" y="4697"/>
                    <a:pt x="1807" y="4635"/>
                    <a:pt x="1830" y="4574"/>
                  </a:cubicBezTo>
                  <a:cubicBezTo>
                    <a:pt x="1899" y="4531"/>
                    <a:pt x="1941" y="4458"/>
                    <a:pt x="1945" y="4378"/>
                  </a:cubicBezTo>
                  <a:cubicBezTo>
                    <a:pt x="1972" y="4324"/>
                    <a:pt x="1995" y="4266"/>
                    <a:pt x="2022" y="4212"/>
                  </a:cubicBezTo>
                  <a:cubicBezTo>
                    <a:pt x="2099" y="4186"/>
                    <a:pt x="2129" y="4147"/>
                    <a:pt x="2056" y="4078"/>
                  </a:cubicBezTo>
                  <a:lnTo>
                    <a:pt x="2056" y="4074"/>
                  </a:lnTo>
                  <a:cubicBezTo>
                    <a:pt x="2387" y="3878"/>
                    <a:pt x="2379" y="3482"/>
                    <a:pt x="2560" y="3198"/>
                  </a:cubicBezTo>
                  <a:cubicBezTo>
                    <a:pt x="2879" y="2844"/>
                    <a:pt x="3086" y="2426"/>
                    <a:pt x="3263" y="1995"/>
                  </a:cubicBezTo>
                  <a:cubicBezTo>
                    <a:pt x="3690" y="1515"/>
                    <a:pt x="3924" y="927"/>
                    <a:pt x="4162" y="343"/>
                  </a:cubicBezTo>
                  <a:cubicBezTo>
                    <a:pt x="4197" y="328"/>
                    <a:pt x="4216" y="293"/>
                    <a:pt x="4220" y="255"/>
                  </a:cubicBezTo>
                  <a:cubicBezTo>
                    <a:pt x="4216" y="182"/>
                    <a:pt x="4201" y="105"/>
                    <a:pt x="4170" y="39"/>
                  </a:cubicBezTo>
                  <a:lnTo>
                    <a:pt x="4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43"/>
            <p:cNvSpPr/>
            <p:nvPr/>
          </p:nvSpPr>
          <p:spPr>
            <a:xfrm>
              <a:off x="5150207" y="3098289"/>
              <a:ext cx="23978" cy="62847"/>
            </a:xfrm>
            <a:custGeom>
              <a:avLst/>
              <a:gdLst/>
              <a:ahLst/>
              <a:cxnLst/>
              <a:rect l="l" t="t" r="r" b="b"/>
              <a:pathLst>
                <a:path w="773" h="2026" extrusionOk="0">
                  <a:moveTo>
                    <a:pt x="592" y="0"/>
                  </a:moveTo>
                  <a:cubicBezTo>
                    <a:pt x="519" y="47"/>
                    <a:pt x="515" y="116"/>
                    <a:pt x="523" y="189"/>
                  </a:cubicBezTo>
                  <a:cubicBezTo>
                    <a:pt x="523" y="266"/>
                    <a:pt x="507" y="342"/>
                    <a:pt x="561" y="412"/>
                  </a:cubicBezTo>
                  <a:cubicBezTo>
                    <a:pt x="465" y="554"/>
                    <a:pt x="369" y="704"/>
                    <a:pt x="273" y="846"/>
                  </a:cubicBezTo>
                  <a:cubicBezTo>
                    <a:pt x="265" y="1057"/>
                    <a:pt x="192" y="1261"/>
                    <a:pt x="65" y="1426"/>
                  </a:cubicBezTo>
                  <a:cubicBezTo>
                    <a:pt x="38" y="1449"/>
                    <a:pt x="27" y="1480"/>
                    <a:pt x="38" y="1514"/>
                  </a:cubicBezTo>
                  <a:cubicBezTo>
                    <a:pt x="0" y="1768"/>
                    <a:pt x="62" y="1952"/>
                    <a:pt x="388" y="2025"/>
                  </a:cubicBezTo>
                  <a:cubicBezTo>
                    <a:pt x="254" y="1584"/>
                    <a:pt x="323" y="1226"/>
                    <a:pt x="573" y="884"/>
                  </a:cubicBezTo>
                  <a:cubicBezTo>
                    <a:pt x="642" y="777"/>
                    <a:pt x="772" y="615"/>
                    <a:pt x="692" y="431"/>
                  </a:cubicBezTo>
                  <a:cubicBezTo>
                    <a:pt x="692" y="281"/>
                    <a:pt x="734" y="116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43"/>
            <p:cNvSpPr/>
            <p:nvPr/>
          </p:nvSpPr>
          <p:spPr>
            <a:xfrm>
              <a:off x="5247207" y="2701605"/>
              <a:ext cx="3381" cy="3846"/>
            </a:xfrm>
            <a:custGeom>
              <a:avLst/>
              <a:gdLst/>
              <a:ahLst/>
              <a:cxnLst/>
              <a:rect l="l" t="t" r="r" b="b"/>
              <a:pathLst>
                <a:path w="109" h="124" extrusionOk="0">
                  <a:moveTo>
                    <a:pt x="28" y="0"/>
                  </a:moveTo>
                  <a:cubicBezTo>
                    <a:pt x="1" y="77"/>
                    <a:pt x="47" y="104"/>
                    <a:pt x="109" y="123"/>
                  </a:cubicBezTo>
                  <a:cubicBezTo>
                    <a:pt x="82" y="81"/>
                    <a:pt x="59" y="39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43"/>
            <p:cNvSpPr/>
            <p:nvPr/>
          </p:nvSpPr>
          <p:spPr>
            <a:xfrm>
              <a:off x="5087702" y="2642946"/>
              <a:ext cx="322019" cy="265593"/>
            </a:xfrm>
            <a:custGeom>
              <a:avLst/>
              <a:gdLst/>
              <a:ahLst/>
              <a:cxnLst/>
              <a:rect l="l" t="t" r="r" b="b"/>
              <a:pathLst>
                <a:path w="10381" h="8562" extrusionOk="0">
                  <a:moveTo>
                    <a:pt x="1487" y="1"/>
                  </a:moveTo>
                  <a:cubicBezTo>
                    <a:pt x="1357" y="1"/>
                    <a:pt x="1253" y="118"/>
                    <a:pt x="1122" y="118"/>
                  </a:cubicBezTo>
                  <a:cubicBezTo>
                    <a:pt x="1090" y="118"/>
                    <a:pt x="1056" y="111"/>
                    <a:pt x="1020" y="93"/>
                  </a:cubicBezTo>
                  <a:cubicBezTo>
                    <a:pt x="961" y="117"/>
                    <a:pt x="903" y="126"/>
                    <a:pt x="846" y="126"/>
                  </a:cubicBezTo>
                  <a:cubicBezTo>
                    <a:pt x="685" y="126"/>
                    <a:pt x="527" y="58"/>
                    <a:pt x="365" y="58"/>
                  </a:cubicBezTo>
                  <a:cubicBezTo>
                    <a:pt x="308" y="58"/>
                    <a:pt x="251" y="66"/>
                    <a:pt x="194" y="89"/>
                  </a:cubicBezTo>
                  <a:cubicBezTo>
                    <a:pt x="159" y="112"/>
                    <a:pt x="132" y="143"/>
                    <a:pt x="117" y="181"/>
                  </a:cubicBezTo>
                  <a:lnTo>
                    <a:pt x="117" y="189"/>
                  </a:lnTo>
                  <a:cubicBezTo>
                    <a:pt x="100" y="187"/>
                    <a:pt x="83" y="185"/>
                    <a:pt x="69" y="185"/>
                  </a:cubicBezTo>
                  <a:cubicBezTo>
                    <a:pt x="26" y="185"/>
                    <a:pt x="1" y="204"/>
                    <a:pt x="55" y="304"/>
                  </a:cubicBezTo>
                  <a:cubicBezTo>
                    <a:pt x="90" y="304"/>
                    <a:pt x="117" y="300"/>
                    <a:pt x="151" y="289"/>
                  </a:cubicBezTo>
                  <a:cubicBezTo>
                    <a:pt x="181" y="301"/>
                    <a:pt x="211" y="306"/>
                    <a:pt x="241" y="306"/>
                  </a:cubicBezTo>
                  <a:cubicBezTo>
                    <a:pt x="289" y="306"/>
                    <a:pt x="337" y="292"/>
                    <a:pt x="382" y="266"/>
                  </a:cubicBezTo>
                  <a:lnTo>
                    <a:pt x="762" y="323"/>
                  </a:lnTo>
                  <a:cubicBezTo>
                    <a:pt x="865" y="350"/>
                    <a:pt x="968" y="359"/>
                    <a:pt x="1071" y="359"/>
                  </a:cubicBezTo>
                  <a:cubicBezTo>
                    <a:pt x="1279" y="359"/>
                    <a:pt x="1488" y="322"/>
                    <a:pt x="1696" y="320"/>
                  </a:cubicBezTo>
                  <a:cubicBezTo>
                    <a:pt x="2138" y="439"/>
                    <a:pt x="2568" y="604"/>
                    <a:pt x="2980" y="804"/>
                  </a:cubicBezTo>
                  <a:cubicBezTo>
                    <a:pt x="3056" y="842"/>
                    <a:pt x="3134" y="885"/>
                    <a:pt x="3218" y="885"/>
                  </a:cubicBezTo>
                  <a:cubicBezTo>
                    <a:pt x="3260" y="885"/>
                    <a:pt x="3303" y="874"/>
                    <a:pt x="3348" y="846"/>
                  </a:cubicBezTo>
                  <a:lnTo>
                    <a:pt x="3433" y="861"/>
                  </a:lnTo>
                  <a:cubicBezTo>
                    <a:pt x="3433" y="915"/>
                    <a:pt x="3471" y="957"/>
                    <a:pt x="3521" y="961"/>
                  </a:cubicBezTo>
                  <a:cubicBezTo>
                    <a:pt x="3606" y="1084"/>
                    <a:pt x="3729" y="1134"/>
                    <a:pt x="3863" y="1169"/>
                  </a:cubicBezTo>
                  <a:cubicBezTo>
                    <a:pt x="3982" y="1322"/>
                    <a:pt x="4163" y="1392"/>
                    <a:pt x="4324" y="1476"/>
                  </a:cubicBezTo>
                  <a:lnTo>
                    <a:pt x="4885" y="1799"/>
                  </a:lnTo>
                  <a:lnTo>
                    <a:pt x="5131" y="1903"/>
                  </a:lnTo>
                  <a:lnTo>
                    <a:pt x="5154" y="1880"/>
                  </a:lnTo>
                  <a:cubicBezTo>
                    <a:pt x="5189" y="1918"/>
                    <a:pt x="5220" y="1956"/>
                    <a:pt x="5239" y="2006"/>
                  </a:cubicBezTo>
                  <a:cubicBezTo>
                    <a:pt x="5243" y="2056"/>
                    <a:pt x="5281" y="2095"/>
                    <a:pt x="5327" y="2110"/>
                  </a:cubicBezTo>
                  <a:cubicBezTo>
                    <a:pt x="5343" y="2133"/>
                    <a:pt x="5366" y="2152"/>
                    <a:pt x="5397" y="2152"/>
                  </a:cubicBezTo>
                  <a:cubicBezTo>
                    <a:pt x="5573" y="2356"/>
                    <a:pt x="5854" y="2402"/>
                    <a:pt x="6038" y="2583"/>
                  </a:cubicBezTo>
                  <a:cubicBezTo>
                    <a:pt x="6057" y="2606"/>
                    <a:pt x="6088" y="2625"/>
                    <a:pt x="6115" y="2633"/>
                  </a:cubicBezTo>
                  <a:lnTo>
                    <a:pt x="6899" y="3321"/>
                  </a:lnTo>
                  <a:cubicBezTo>
                    <a:pt x="7018" y="3470"/>
                    <a:pt x="7145" y="3601"/>
                    <a:pt x="7326" y="3670"/>
                  </a:cubicBezTo>
                  <a:cubicBezTo>
                    <a:pt x="7621" y="4139"/>
                    <a:pt x="8052" y="4493"/>
                    <a:pt x="8378" y="4931"/>
                  </a:cubicBezTo>
                  <a:cubicBezTo>
                    <a:pt x="8524" y="5234"/>
                    <a:pt x="8705" y="5515"/>
                    <a:pt x="8913" y="5776"/>
                  </a:cubicBezTo>
                  <a:lnTo>
                    <a:pt x="8989" y="5887"/>
                  </a:lnTo>
                  <a:cubicBezTo>
                    <a:pt x="8974" y="5937"/>
                    <a:pt x="8997" y="5991"/>
                    <a:pt x="9047" y="6014"/>
                  </a:cubicBezTo>
                  <a:cubicBezTo>
                    <a:pt x="9051" y="6045"/>
                    <a:pt x="9055" y="6068"/>
                    <a:pt x="9055" y="6099"/>
                  </a:cubicBezTo>
                  <a:cubicBezTo>
                    <a:pt x="9082" y="6137"/>
                    <a:pt x="9109" y="6168"/>
                    <a:pt x="9132" y="6206"/>
                  </a:cubicBezTo>
                  <a:cubicBezTo>
                    <a:pt x="8986" y="6395"/>
                    <a:pt x="9162" y="6514"/>
                    <a:pt x="9235" y="6660"/>
                  </a:cubicBezTo>
                  <a:lnTo>
                    <a:pt x="9474" y="6933"/>
                  </a:lnTo>
                  <a:cubicBezTo>
                    <a:pt x="9612" y="7463"/>
                    <a:pt x="9989" y="7886"/>
                    <a:pt x="10111" y="8427"/>
                  </a:cubicBezTo>
                  <a:cubicBezTo>
                    <a:pt x="10143" y="8523"/>
                    <a:pt x="10186" y="8561"/>
                    <a:pt x="10230" y="8561"/>
                  </a:cubicBezTo>
                  <a:cubicBezTo>
                    <a:pt x="10288" y="8561"/>
                    <a:pt x="10346" y="8496"/>
                    <a:pt x="10380" y="8404"/>
                  </a:cubicBezTo>
                  <a:cubicBezTo>
                    <a:pt x="10265" y="8281"/>
                    <a:pt x="10204" y="8120"/>
                    <a:pt x="10208" y="7951"/>
                  </a:cubicBezTo>
                  <a:cubicBezTo>
                    <a:pt x="10208" y="7840"/>
                    <a:pt x="10196" y="7759"/>
                    <a:pt x="10108" y="7694"/>
                  </a:cubicBezTo>
                  <a:cubicBezTo>
                    <a:pt x="9842" y="7490"/>
                    <a:pt x="9804" y="7171"/>
                    <a:pt x="9723" y="6879"/>
                  </a:cubicBezTo>
                  <a:cubicBezTo>
                    <a:pt x="9704" y="6852"/>
                    <a:pt x="9677" y="6837"/>
                    <a:pt x="9643" y="6837"/>
                  </a:cubicBezTo>
                  <a:cubicBezTo>
                    <a:pt x="9670" y="6687"/>
                    <a:pt x="9620" y="6533"/>
                    <a:pt x="9508" y="6433"/>
                  </a:cubicBezTo>
                  <a:cubicBezTo>
                    <a:pt x="9458" y="6383"/>
                    <a:pt x="9416" y="6333"/>
                    <a:pt x="9370" y="6283"/>
                  </a:cubicBezTo>
                  <a:cubicBezTo>
                    <a:pt x="9408" y="6126"/>
                    <a:pt x="9358" y="5960"/>
                    <a:pt x="9243" y="5849"/>
                  </a:cubicBezTo>
                  <a:cubicBezTo>
                    <a:pt x="9255" y="5795"/>
                    <a:pt x="9220" y="5745"/>
                    <a:pt x="9166" y="5738"/>
                  </a:cubicBezTo>
                  <a:lnTo>
                    <a:pt x="9162" y="5738"/>
                  </a:lnTo>
                  <a:lnTo>
                    <a:pt x="9151" y="5726"/>
                  </a:lnTo>
                  <a:cubicBezTo>
                    <a:pt x="9139" y="5634"/>
                    <a:pt x="9066" y="5603"/>
                    <a:pt x="8989" y="5580"/>
                  </a:cubicBezTo>
                  <a:cubicBezTo>
                    <a:pt x="9012" y="5215"/>
                    <a:pt x="8767" y="4992"/>
                    <a:pt x="8548" y="4758"/>
                  </a:cubicBezTo>
                  <a:cubicBezTo>
                    <a:pt x="8528" y="4581"/>
                    <a:pt x="8440" y="4400"/>
                    <a:pt x="8302" y="4339"/>
                  </a:cubicBezTo>
                  <a:cubicBezTo>
                    <a:pt x="7994" y="4208"/>
                    <a:pt x="7871" y="3947"/>
                    <a:pt x="7706" y="3701"/>
                  </a:cubicBezTo>
                  <a:cubicBezTo>
                    <a:pt x="7646" y="3610"/>
                    <a:pt x="7592" y="3512"/>
                    <a:pt x="7482" y="3512"/>
                  </a:cubicBezTo>
                  <a:cubicBezTo>
                    <a:pt x="7458" y="3512"/>
                    <a:pt x="7430" y="3517"/>
                    <a:pt x="7399" y="3528"/>
                  </a:cubicBezTo>
                  <a:cubicBezTo>
                    <a:pt x="7333" y="3378"/>
                    <a:pt x="7245" y="3259"/>
                    <a:pt x="7068" y="3240"/>
                  </a:cubicBezTo>
                  <a:cubicBezTo>
                    <a:pt x="6930" y="2871"/>
                    <a:pt x="6645" y="2660"/>
                    <a:pt x="6280" y="2548"/>
                  </a:cubicBezTo>
                  <a:cubicBezTo>
                    <a:pt x="6260" y="2493"/>
                    <a:pt x="6230" y="2478"/>
                    <a:pt x="6195" y="2478"/>
                  </a:cubicBezTo>
                  <a:cubicBezTo>
                    <a:pt x="6157" y="2478"/>
                    <a:pt x="6115" y="2496"/>
                    <a:pt x="6077" y="2498"/>
                  </a:cubicBezTo>
                  <a:cubicBezTo>
                    <a:pt x="5981" y="2275"/>
                    <a:pt x="5827" y="2114"/>
                    <a:pt x="5577" y="2056"/>
                  </a:cubicBezTo>
                  <a:cubicBezTo>
                    <a:pt x="5462" y="1953"/>
                    <a:pt x="5385" y="1799"/>
                    <a:pt x="5204" y="1795"/>
                  </a:cubicBezTo>
                  <a:lnTo>
                    <a:pt x="5020" y="1730"/>
                  </a:lnTo>
                  <a:cubicBezTo>
                    <a:pt x="5078" y="1511"/>
                    <a:pt x="4862" y="1480"/>
                    <a:pt x="4763" y="1365"/>
                  </a:cubicBezTo>
                  <a:cubicBezTo>
                    <a:pt x="4729" y="1327"/>
                    <a:pt x="4699" y="1313"/>
                    <a:pt x="4672" y="1313"/>
                  </a:cubicBezTo>
                  <a:cubicBezTo>
                    <a:pt x="4601" y="1313"/>
                    <a:pt x="4546" y="1404"/>
                    <a:pt x="4477" y="1404"/>
                  </a:cubicBezTo>
                  <a:cubicBezTo>
                    <a:pt x="4472" y="1404"/>
                    <a:pt x="4468" y="1404"/>
                    <a:pt x="4463" y="1403"/>
                  </a:cubicBezTo>
                  <a:cubicBezTo>
                    <a:pt x="4455" y="1096"/>
                    <a:pt x="4144" y="1230"/>
                    <a:pt x="4017" y="1103"/>
                  </a:cubicBezTo>
                  <a:lnTo>
                    <a:pt x="4009" y="1096"/>
                  </a:lnTo>
                  <a:cubicBezTo>
                    <a:pt x="3963" y="961"/>
                    <a:pt x="3856" y="957"/>
                    <a:pt x="3740" y="942"/>
                  </a:cubicBezTo>
                  <a:lnTo>
                    <a:pt x="3744" y="931"/>
                  </a:lnTo>
                  <a:cubicBezTo>
                    <a:pt x="3702" y="819"/>
                    <a:pt x="3606" y="769"/>
                    <a:pt x="3502" y="742"/>
                  </a:cubicBezTo>
                  <a:cubicBezTo>
                    <a:pt x="3502" y="719"/>
                    <a:pt x="3498" y="692"/>
                    <a:pt x="3494" y="665"/>
                  </a:cubicBezTo>
                  <a:cubicBezTo>
                    <a:pt x="3126" y="519"/>
                    <a:pt x="2764" y="327"/>
                    <a:pt x="2357" y="300"/>
                  </a:cubicBezTo>
                  <a:lnTo>
                    <a:pt x="2357" y="289"/>
                  </a:lnTo>
                  <a:cubicBezTo>
                    <a:pt x="2338" y="250"/>
                    <a:pt x="2307" y="223"/>
                    <a:pt x="2272" y="200"/>
                  </a:cubicBezTo>
                  <a:cubicBezTo>
                    <a:pt x="2223" y="170"/>
                    <a:pt x="2169" y="150"/>
                    <a:pt x="2111" y="131"/>
                  </a:cubicBezTo>
                  <a:cubicBezTo>
                    <a:pt x="2057" y="112"/>
                    <a:pt x="2011" y="89"/>
                    <a:pt x="1965" y="58"/>
                  </a:cubicBezTo>
                  <a:cubicBezTo>
                    <a:pt x="1953" y="54"/>
                    <a:pt x="1940" y="52"/>
                    <a:pt x="1926" y="52"/>
                  </a:cubicBezTo>
                  <a:cubicBezTo>
                    <a:pt x="1905" y="52"/>
                    <a:pt x="1884" y="57"/>
                    <a:pt x="1865" y="66"/>
                  </a:cubicBezTo>
                  <a:lnTo>
                    <a:pt x="1669" y="27"/>
                  </a:lnTo>
                  <a:cubicBezTo>
                    <a:pt x="1627" y="47"/>
                    <a:pt x="1600" y="85"/>
                    <a:pt x="1600" y="131"/>
                  </a:cubicBezTo>
                  <a:cubicBezTo>
                    <a:pt x="1592" y="89"/>
                    <a:pt x="1600" y="39"/>
                    <a:pt x="1569" y="8"/>
                  </a:cubicBezTo>
                  <a:cubicBezTo>
                    <a:pt x="1542" y="8"/>
                    <a:pt x="1519" y="1"/>
                    <a:pt x="1492" y="1"/>
                  </a:cubicBezTo>
                  <a:cubicBezTo>
                    <a:pt x="1491" y="1"/>
                    <a:pt x="1489" y="1"/>
                    <a:pt x="1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43"/>
            <p:cNvSpPr/>
            <p:nvPr/>
          </p:nvSpPr>
          <p:spPr>
            <a:xfrm>
              <a:off x="5238273" y="2270551"/>
              <a:ext cx="105158" cy="137263"/>
            </a:xfrm>
            <a:custGeom>
              <a:avLst/>
              <a:gdLst/>
              <a:ahLst/>
              <a:cxnLst/>
              <a:rect l="l" t="t" r="r" b="b"/>
              <a:pathLst>
                <a:path w="3390" h="4425" extrusionOk="0">
                  <a:moveTo>
                    <a:pt x="3234" y="1"/>
                  </a:moveTo>
                  <a:cubicBezTo>
                    <a:pt x="3188" y="1"/>
                    <a:pt x="3145" y="62"/>
                    <a:pt x="3117" y="109"/>
                  </a:cubicBezTo>
                  <a:cubicBezTo>
                    <a:pt x="3006" y="374"/>
                    <a:pt x="2694" y="455"/>
                    <a:pt x="2575" y="708"/>
                  </a:cubicBezTo>
                  <a:cubicBezTo>
                    <a:pt x="2410" y="812"/>
                    <a:pt x="2425" y="1043"/>
                    <a:pt x="2253" y="1139"/>
                  </a:cubicBezTo>
                  <a:cubicBezTo>
                    <a:pt x="1930" y="1315"/>
                    <a:pt x="1826" y="1627"/>
                    <a:pt x="1768" y="1957"/>
                  </a:cubicBezTo>
                  <a:lnTo>
                    <a:pt x="1626" y="2042"/>
                  </a:lnTo>
                  <a:cubicBezTo>
                    <a:pt x="1583" y="2038"/>
                    <a:pt x="1531" y="2024"/>
                    <a:pt x="1486" y="2024"/>
                  </a:cubicBezTo>
                  <a:cubicBezTo>
                    <a:pt x="1446" y="2024"/>
                    <a:pt x="1412" y="2035"/>
                    <a:pt x="1396" y="2072"/>
                  </a:cubicBezTo>
                  <a:cubicBezTo>
                    <a:pt x="1253" y="2388"/>
                    <a:pt x="961" y="2591"/>
                    <a:pt x="812" y="2899"/>
                  </a:cubicBezTo>
                  <a:cubicBezTo>
                    <a:pt x="627" y="3098"/>
                    <a:pt x="470" y="3310"/>
                    <a:pt x="446" y="3590"/>
                  </a:cubicBezTo>
                  <a:cubicBezTo>
                    <a:pt x="443" y="3667"/>
                    <a:pt x="431" y="3763"/>
                    <a:pt x="320" y="3779"/>
                  </a:cubicBezTo>
                  <a:cubicBezTo>
                    <a:pt x="78" y="3802"/>
                    <a:pt x="78" y="4013"/>
                    <a:pt x="8" y="4174"/>
                  </a:cubicBezTo>
                  <a:lnTo>
                    <a:pt x="5" y="4167"/>
                  </a:lnTo>
                  <a:cubicBezTo>
                    <a:pt x="5" y="4174"/>
                    <a:pt x="5" y="4174"/>
                    <a:pt x="1" y="4178"/>
                  </a:cubicBezTo>
                  <a:lnTo>
                    <a:pt x="5" y="4174"/>
                  </a:lnTo>
                  <a:lnTo>
                    <a:pt x="135" y="4424"/>
                  </a:lnTo>
                  <a:lnTo>
                    <a:pt x="585" y="3779"/>
                  </a:lnTo>
                  <a:lnTo>
                    <a:pt x="662" y="3617"/>
                  </a:lnTo>
                  <a:cubicBezTo>
                    <a:pt x="762" y="3560"/>
                    <a:pt x="808" y="3456"/>
                    <a:pt x="846" y="3356"/>
                  </a:cubicBezTo>
                  <a:cubicBezTo>
                    <a:pt x="935" y="3225"/>
                    <a:pt x="1127" y="3121"/>
                    <a:pt x="935" y="2933"/>
                  </a:cubicBezTo>
                  <a:cubicBezTo>
                    <a:pt x="1031" y="2872"/>
                    <a:pt x="1038" y="2714"/>
                    <a:pt x="1180" y="2699"/>
                  </a:cubicBezTo>
                  <a:lnTo>
                    <a:pt x="1180" y="2699"/>
                  </a:lnTo>
                  <a:cubicBezTo>
                    <a:pt x="1177" y="2745"/>
                    <a:pt x="1154" y="2810"/>
                    <a:pt x="1173" y="2833"/>
                  </a:cubicBezTo>
                  <a:cubicBezTo>
                    <a:pt x="1192" y="2858"/>
                    <a:pt x="1208" y="2867"/>
                    <a:pt x="1222" y="2867"/>
                  </a:cubicBezTo>
                  <a:cubicBezTo>
                    <a:pt x="1256" y="2867"/>
                    <a:pt x="1278" y="2813"/>
                    <a:pt x="1300" y="2791"/>
                  </a:cubicBezTo>
                  <a:cubicBezTo>
                    <a:pt x="1369" y="2722"/>
                    <a:pt x="1411" y="2637"/>
                    <a:pt x="1426" y="2541"/>
                  </a:cubicBezTo>
                  <a:cubicBezTo>
                    <a:pt x="1561" y="2453"/>
                    <a:pt x="1626" y="2314"/>
                    <a:pt x="1711" y="2188"/>
                  </a:cubicBezTo>
                  <a:cubicBezTo>
                    <a:pt x="1734" y="2176"/>
                    <a:pt x="1753" y="2149"/>
                    <a:pt x="1768" y="2126"/>
                  </a:cubicBezTo>
                  <a:cubicBezTo>
                    <a:pt x="2083" y="1796"/>
                    <a:pt x="2333" y="1415"/>
                    <a:pt x="2602" y="1050"/>
                  </a:cubicBezTo>
                  <a:cubicBezTo>
                    <a:pt x="2625" y="1027"/>
                    <a:pt x="2641" y="996"/>
                    <a:pt x="2644" y="970"/>
                  </a:cubicBezTo>
                  <a:cubicBezTo>
                    <a:pt x="2871" y="766"/>
                    <a:pt x="3059" y="528"/>
                    <a:pt x="3198" y="263"/>
                  </a:cubicBezTo>
                  <a:cubicBezTo>
                    <a:pt x="3240" y="178"/>
                    <a:pt x="3390" y="113"/>
                    <a:pt x="3267" y="13"/>
                  </a:cubicBezTo>
                  <a:cubicBezTo>
                    <a:pt x="3256" y="5"/>
                    <a:pt x="3245" y="1"/>
                    <a:pt x="3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43"/>
            <p:cNvSpPr/>
            <p:nvPr/>
          </p:nvSpPr>
          <p:spPr>
            <a:xfrm>
              <a:off x="5036364" y="2854410"/>
              <a:ext cx="90485" cy="59341"/>
            </a:xfrm>
            <a:custGeom>
              <a:avLst/>
              <a:gdLst/>
              <a:ahLst/>
              <a:cxnLst/>
              <a:rect l="l" t="t" r="r" b="b"/>
              <a:pathLst>
                <a:path w="2917" h="1913" extrusionOk="0">
                  <a:moveTo>
                    <a:pt x="0" y="0"/>
                  </a:moveTo>
                  <a:lnTo>
                    <a:pt x="0" y="0"/>
                  </a:lnTo>
                  <a:cubicBezTo>
                    <a:pt x="181" y="196"/>
                    <a:pt x="354" y="377"/>
                    <a:pt x="650" y="438"/>
                  </a:cubicBezTo>
                  <a:cubicBezTo>
                    <a:pt x="911" y="496"/>
                    <a:pt x="1026" y="838"/>
                    <a:pt x="1295" y="938"/>
                  </a:cubicBezTo>
                  <a:cubicBezTo>
                    <a:pt x="1361" y="961"/>
                    <a:pt x="1426" y="976"/>
                    <a:pt x="1487" y="992"/>
                  </a:cubicBezTo>
                  <a:cubicBezTo>
                    <a:pt x="1526" y="1192"/>
                    <a:pt x="1726" y="1288"/>
                    <a:pt x="1806" y="1464"/>
                  </a:cubicBezTo>
                  <a:lnTo>
                    <a:pt x="1806" y="1476"/>
                  </a:lnTo>
                  <a:lnTo>
                    <a:pt x="1810" y="1476"/>
                  </a:lnTo>
                  <a:lnTo>
                    <a:pt x="1806" y="1464"/>
                  </a:lnTo>
                  <a:lnTo>
                    <a:pt x="1806" y="1464"/>
                  </a:lnTo>
                  <a:cubicBezTo>
                    <a:pt x="2033" y="1484"/>
                    <a:pt x="2175" y="1672"/>
                    <a:pt x="2383" y="1726"/>
                  </a:cubicBezTo>
                  <a:cubicBezTo>
                    <a:pt x="2483" y="1749"/>
                    <a:pt x="2552" y="1810"/>
                    <a:pt x="2629" y="1876"/>
                  </a:cubicBezTo>
                  <a:cubicBezTo>
                    <a:pt x="2658" y="1901"/>
                    <a:pt x="2689" y="1913"/>
                    <a:pt x="2719" y="1913"/>
                  </a:cubicBezTo>
                  <a:cubicBezTo>
                    <a:pt x="2817" y="1913"/>
                    <a:pt x="2908" y="1794"/>
                    <a:pt x="2917" y="1630"/>
                  </a:cubicBezTo>
                  <a:lnTo>
                    <a:pt x="2825" y="1595"/>
                  </a:lnTo>
                  <a:cubicBezTo>
                    <a:pt x="2671" y="1434"/>
                    <a:pt x="2444" y="1453"/>
                    <a:pt x="2256" y="1380"/>
                  </a:cubicBezTo>
                  <a:lnTo>
                    <a:pt x="1545" y="880"/>
                  </a:lnTo>
                  <a:lnTo>
                    <a:pt x="1545" y="861"/>
                  </a:lnTo>
                  <a:cubicBezTo>
                    <a:pt x="1541" y="811"/>
                    <a:pt x="1510" y="773"/>
                    <a:pt x="1472" y="750"/>
                  </a:cubicBezTo>
                  <a:cubicBezTo>
                    <a:pt x="1414" y="646"/>
                    <a:pt x="1314" y="615"/>
                    <a:pt x="1211" y="588"/>
                  </a:cubicBezTo>
                  <a:lnTo>
                    <a:pt x="1203" y="577"/>
                  </a:lnTo>
                  <a:cubicBezTo>
                    <a:pt x="884" y="223"/>
                    <a:pt x="427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43"/>
            <p:cNvSpPr/>
            <p:nvPr/>
          </p:nvSpPr>
          <p:spPr>
            <a:xfrm>
              <a:off x="5355466" y="2708523"/>
              <a:ext cx="205383" cy="513040"/>
            </a:xfrm>
            <a:custGeom>
              <a:avLst/>
              <a:gdLst/>
              <a:ahLst/>
              <a:cxnLst/>
              <a:rect l="l" t="t" r="r" b="b"/>
              <a:pathLst>
                <a:path w="6621" h="16539" extrusionOk="0">
                  <a:moveTo>
                    <a:pt x="104" y="16066"/>
                  </a:moveTo>
                  <a:cubicBezTo>
                    <a:pt x="108" y="16072"/>
                    <a:pt x="111" y="16077"/>
                    <a:pt x="113" y="16081"/>
                  </a:cubicBezTo>
                  <a:lnTo>
                    <a:pt x="113" y="16081"/>
                  </a:lnTo>
                  <a:lnTo>
                    <a:pt x="104" y="16066"/>
                  </a:lnTo>
                  <a:close/>
                  <a:moveTo>
                    <a:pt x="6360" y="0"/>
                  </a:moveTo>
                  <a:cubicBezTo>
                    <a:pt x="6314" y="127"/>
                    <a:pt x="6375" y="281"/>
                    <a:pt x="6260" y="384"/>
                  </a:cubicBezTo>
                  <a:cubicBezTo>
                    <a:pt x="6237" y="407"/>
                    <a:pt x="6225" y="442"/>
                    <a:pt x="6221" y="473"/>
                  </a:cubicBezTo>
                  <a:cubicBezTo>
                    <a:pt x="6098" y="561"/>
                    <a:pt x="6002" y="684"/>
                    <a:pt x="5941" y="826"/>
                  </a:cubicBezTo>
                  <a:cubicBezTo>
                    <a:pt x="5825" y="845"/>
                    <a:pt x="5875" y="922"/>
                    <a:pt x="5887" y="984"/>
                  </a:cubicBezTo>
                  <a:cubicBezTo>
                    <a:pt x="5814" y="1038"/>
                    <a:pt x="5772" y="1114"/>
                    <a:pt x="5760" y="1203"/>
                  </a:cubicBezTo>
                  <a:cubicBezTo>
                    <a:pt x="5737" y="1230"/>
                    <a:pt x="5726" y="1264"/>
                    <a:pt x="5726" y="1299"/>
                  </a:cubicBezTo>
                  <a:cubicBezTo>
                    <a:pt x="5430" y="1533"/>
                    <a:pt x="5357" y="1898"/>
                    <a:pt x="5199" y="2210"/>
                  </a:cubicBezTo>
                  <a:lnTo>
                    <a:pt x="4873" y="2874"/>
                  </a:lnTo>
                  <a:cubicBezTo>
                    <a:pt x="4842" y="2924"/>
                    <a:pt x="4819" y="2978"/>
                    <a:pt x="4792" y="3032"/>
                  </a:cubicBezTo>
                  <a:cubicBezTo>
                    <a:pt x="4611" y="3224"/>
                    <a:pt x="4600" y="3489"/>
                    <a:pt x="4465" y="3704"/>
                  </a:cubicBezTo>
                  <a:cubicBezTo>
                    <a:pt x="4158" y="4204"/>
                    <a:pt x="3950" y="4746"/>
                    <a:pt x="3766" y="5303"/>
                  </a:cubicBezTo>
                  <a:cubicBezTo>
                    <a:pt x="3747" y="5360"/>
                    <a:pt x="3727" y="5422"/>
                    <a:pt x="3708" y="5480"/>
                  </a:cubicBezTo>
                  <a:cubicBezTo>
                    <a:pt x="3120" y="6652"/>
                    <a:pt x="2563" y="7835"/>
                    <a:pt x="2056" y="9049"/>
                  </a:cubicBezTo>
                  <a:lnTo>
                    <a:pt x="1737" y="9872"/>
                  </a:lnTo>
                  <a:cubicBezTo>
                    <a:pt x="1660" y="9929"/>
                    <a:pt x="1641" y="10014"/>
                    <a:pt x="1614" y="10102"/>
                  </a:cubicBezTo>
                  <a:cubicBezTo>
                    <a:pt x="1587" y="10106"/>
                    <a:pt x="1568" y="10129"/>
                    <a:pt x="1568" y="10160"/>
                  </a:cubicBezTo>
                  <a:cubicBezTo>
                    <a:pt x="1441" y="10221"/>
                    <a:pt x="1437" y="10348"/>
                    <a:pt x="1418" y="10463"/>
                  </a:cubicBezTo>
                  <a:cubicBezTo>
                    <a:pt x="1307" y="10702"/>
                    <a:pt x="1172" y="10932"/>
                    <a:pt x="1114" y="11197"/>
                  </a:cubicBezTo>
                  <a:cubicBezTo>
                    <a:pt x="1011" y="11270"/>
                    <a:pt x="988" y="11390"/>
                    <a:pt x="957" y="11493"/>
                  </a:cubicBezTo>
                  <a:cubicBezTo>
                    <a:pt x="780" y="12143"/>
                    <a:pt x="511" y="12773"/>
                    <a:pt x="400" y="13442"/>
                  </a:cubicBezTo>
                  <a:cubicBezTo>
                    <a:pt x="315" y="13595"/>
                    <a:pt x="315" y="13768"/>
                    <a:pt x="288" y="13933"/>
                  </a:cubicBezTo>
                  <a:cubicBezTo>
                    <a:pt x="219" y="14237"/>
                    <a:pt x="104" y="14529"/>
                    <a:pt x="161" y="14852"/>
                  </a:cubicBezTo>
                  <a:lnTo>
                    <a:pt x="135" y="15040"/>
                  </a:lnTo>
                  <a:cubicBezTo>
                    <a:pt x="96" y="15117"/>
                    <a:pt x="108" y="15213"/>
                    <a:pt x="154" y="15286"/>
                  </a:cubicBezTo>
                  <a:cubicBezTo>
                    <a:pt x="142" y="15309"/>
                    <a:pt x="146" y="15344"/>
                    <a:pt x="169" y="15363"/>
                  </a:cubicBezTo>
                  <a:cubicBezTo>
                    <a:pt x="150" y="15413"/>
                    <a:pt x="165" y="15470"/>
                    <a:pt x="208" y="15509"/>
                  </a:cubicBezTo>
                  <a:cubicBezTo>
                    <a:pt x="192" y="15563"/>
                    <a:pt x="184" y="15616"/>
                    <a:pt x="169" y="15670"/>
                  </a:cubicBezTo>
                  <a:cubicBezTo>
                    <a:pt x="0" y="15778"/>
                    <a:pt x="85" y="15928"/>
                    <a:pt x="104" y="16066"/>
                  </a:cubicBezTo>
                  <a:cubicBezTo>
                    <a:pt x="58" y="16231"/>
                    <a:pt x="27" y="16393"/>
                    <a:pt x="161" y="16539"/>
                  </a:cubicBezTo>
                  <a:cubicBezTo>
                    <a:pt x="246" y="16466"/>
                    <a:pt x="246" y="16385"/>
                    <a:pt x="242" y="16304"/>
                  </a:cubicBezTo>
                  <a:cubicBezTo>
                    <a:pt x="342" y="16120"/>
                    <a:pt x="354" y="15920"/>
                    <a:pt x="365" y="15716"/>
                  </a:cubicBezTo>
                  <a:cubicBezTo>
                    <a:pt x="419" y="15578"/>
                    <a:pt x="461" y="15432"/>
                    <a:pt x="400" y="15282"/>
                  </a:cubicBezTo>
                  <a:cubicBezTo>
                    <a:pt x="419" y="15263"/>
                    <a:pt x="419" y="15232"/>
                    <a:pt x="407" y="15209"/>
                  </a:cubicBezTo>
                  <a:cubicBezTo>
                    <a:pt x="457" y="15117"/>
                    <a:pt x="457" y="15036"/>
                    <a:pt x="380" y="14963"/>
                  </a:cubicBezTo>
                  <a:cubicBezTo>
                    <a:pt x="388" y="14940"/>
                    <a:pt x="384" y="14909"/>
                    <a:pt x="365" y="14886"/>
                  </a:cubicBezTo>
                  <a:lnTo>
                    <a:pt x="380" y="14786"/>
                  </a:lnTo>
                  <a:cubicBezTo>
                    <a:pt x="396" y="14752"/>
                    <a:pt x="404" y="14725"/>
                    <a:pt x="419" y="14690"/>
                  </a:cubicBezTo>
                  <a:cubicBezTo>
                    <a:pt x="415" y="14690"/>
                    <a:pt x="411" y="14687"/>
                    <a:pt x="411" y="14675"/>
                  </a:cubicBezTo>
                  <a:lnTo>
                    <a:pt x="411" y="14675"/>
                  </a:lnTo>
                  <a:cubicBezTo>
                    <a:pt x="415" y="14679"/>
                    <a:pt x="415" y="14687"/>
                    <a:pt x="419" y="14690"/>
                  </a:cubicBezTo>
                  <a:lnTo>
                    <a:pt x="453" y="14594"/>
                  </a:lnTo>
                  <a:cubicBezTo>
                    <a:pt x="534" y="14199"/>
                    <a:pt x="619" y="13803"/>
                    <a:pt x="703" y="13407"/>
                  </a:cubicBezTo>
                  <a:cubicBezTo>
                    <a:pt x="819" y="13053"/>
                    <a:pt x="861" y="12669"/>
                    <a:pt x="1041" y="12331"/>
                  </a:cubicBezTo>
                  <a:cubicBezTo>
                    <a:pt x="1137" y="12150"/>
                    <a:pt x="1149" y="11958"/>
                    <a:pt x="1130" y="11755"/>
                  </a:cubicBezTo>
                  <a:cubicBezTo>
                    <a:pt x="1303" y="11501"/>
                    <a:pt x="1437" y="11217"/>
                    <a:pt x="1514" y="10913"/>
                  </a:cubicBezTo>
                  <a:cubicBezTo>
                    <a:pt x="1679" y="10517"/>
                    <a:pt x="2006" y="10214"/>
                    <a:pt x="2087" y="9787"/>
                  </a:cubicBezTo>
                  <a:cubicBezTo>
                    <a:pt x="2114" y="9699"/>
                    <a:pt x="2140" y="9618"/>
                    <a:pt x="2167" y="9530"/>
                  </a:cubicBezTo>
                  <a:cubicBezTo>
                    <a:pt x="2313" y="9430"/>
                    <a:pt x="2325" y="9272"/>
                    <a:pt x="2359" y="9119"/>
                  </a:cubicBezTo>
                  <a:cubicBezTo>
                    <a:pt x="2386" y="9103"/>
                    <a:pt x="2402" y="9065"/>
                    <a:pt x="2394" y="9030"/>
                  </a:cubicBezTo>
                  <a:cubicBezTo>
                    <a:pt x="2475" y="8969"/>
                    <a:pt x="2505" y="8869"/>
                    <a:pt x="2555" y="8780"/>
                  </a:cubicBezTo>
                  <a:cubicBezTo>
                    <a:pt x="2847" y="8262"/>
                    <a:pt x="2993" y="7678"/>
                    <a:pt x="3278" y="7151"/>
                  </a:cubicBezTo>
                  <a:cubicBezTo>
                    <a:pt x="3501" y="6736"/>
                    <a:pt x="3666" y="6279"/>
                    <a:pt x="3858" y="5841"/>
                  </a:cubicBezTo>
                  <a:cubicBezTo>
                    <a:pt x="4000" y="5718"/>
                    <a:pt x="4016" y="5537"/>
                    <a:pt x="4066" y="5372"/>
                  </a:cubicBezTo>
                  <a:cubicBezTo>
                    <a:pt x="4281" y="5030"/>
                    <a:pt x="4300" y="4588"/>
                    <a:pt x="4611" y="4288"/>
                  </a:cubicBezTo>
                  <a:cubicBezTo>
                    <a:pt x="4661" y="4242"/>
                    <a:pt x="4657" y="4135"/>
                    <a:pt x="4677" y="4054"/>
                  </a:cubicBezTo>
                  <a:lnTo>
                    <a:pt x="4742" y="3893"/>
                  </a:lnTo>
                  <a:cubicBezTo>
                    <a:pt x="4946" y="3670"/>
                    <a:pt x="5003" y="3393"/>
                    <a:pt x="5080" y="3113"/>
                  </a:cubicBezTo>
                  <a:cubicBezTo>
                    <a:pt x="5253" y="2932"/>
                    <a:pt x="5353" y="2701"/>
                    <a:pt x="5464" y="2475"/>
                  </a:cubicBezTo>
                  <a:cubicBezTo>
                    <a:pt x="5726" y="2183"/>
                    <a:pt x="5822" y="1802"/>
                    <a:pt x="5991" y="1464"/>
                  </a:cubicBezTo>
                  <a:lnTo>
                    <a:pt x="6417" y="649"/>
                  </a:lnTo>
                  <a:cubicBezTo>
                    <a:pt x="6559" y="561"/>
                    <a:pt x="6571" y="407"/>
                    <a:pt x="6621" y="281"/>
                  </a:cubicBezTo>
                  <a:cubicBezTo>
                    <a:pt x="6586" y="138"/>
                    <a:pt x="6521" y="31"/>
                    <a:pt x="6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43"/>
            <p:cNvSpPr/>
            <p:nvPr/>
          </p:nvSpPr>
          <p:spPr>
            <a:xfrm>
              <a:off x="5097163" y="2701171"/>
              <a:ext cx="103110" cy="59713"/>
            </a:xfrm>
            <a:custGeom>
              <a:avLst/>
              <a:gdLst/>
              <a:ahLst/>
              <a:cxnLst/>
              <a:rect l="l" t="t" r="r" b="b"/>
              <a:pathLst>
                <a:path w="3324" h="1925" extrusionOk="0">
                  <a:moveTo>
                    <a:pt x="348" y="0"/>
                  </a:moveTo>
                  <a:cubicBezTo>
                    <a:pt x="221" y="0"/>
                    <a:pt x="145" y="51"/>
                    <a:pt x="0" y="149"/>
                  </a:cubicBezTo>
                  <a:cubicBezTo>
                    <a:pt x="350" y="179"/>
                    <a:pt x="515" y="483"/>
                    <a:pt x="815" y="533"/>
                  </a:cubicBezTo>
                  <a:cubicBezTo>
                    <a:pt x="811" y="579"/>
                    <a:pt x="845" y="621"/>
                    <a:pt x="888" y="637"/>
                  </a:cubicBezTo>
                  <a:lnTo>
                    <a:pt x="1422" y="994"/>
                  </a:lnTo>
                  <a:lnTo>
                    <a:pt x="1679" y="1251"/>
                  </a:lnTo>
                  <a:cubicBezTo>
                    <a:pt x="1733" y="1363"/>
                    <a:pt x="1729" y="1520"/>
                    <a:pt x="1921" y="1544"/>
                  </a:cubicBezTo>
                  <a:cubicBezTo>
                    <a:pt x="1998" y="1382"/>
                    <a:pt x="1825" y="1171"/>
                    <a:pt x="2006" y="1036"/>
                  </a:cubicBezTo>
                  <a:lnTo>
                    <a:pt x="2006" y="1036"/>
                  </a:lnTo>
                  <a:cubicBezTo>
                    <a:pt x="2002" y="1225"/>
                    <a:pt x="2102" y="1328"/>
                    <a:pt x="2271" y="1382"/>
                  </a:cubicBezTo>
                  <a:cubicBezTo>
                    <a:pt x="2340" y="1474"/>
                    <a:pt x="2440" y="1524"/>
                    <a:pt x="2555" y="1532"/>
                  </a:cubicBezTo>
                  <a:cubicBezTo>
                    <a:pt x="2575" y="1555"/>
                    <a:pt x="2598" y="1574"/>
                    <a:pt x="2621" y="1590"/>
                  </a:cubicBezTo>
                  <a:cubicBezTo>
                    <a:pt x="2635" y="1637"/>
                    <a:pt x="2674" y="1671"/>
                    <a:pt x="2724" y="1671"/>
                  </a:cubicBezTo>
                  <a:cubicBezTo>
                    <a:pt x="2727" y="1671"/>
                    <a:pt x="2729" y="1671"/>
                    <a:pt x="2732" y="1670"/>
                  </a:cubicBezTo>
                  <a:lnTo>
                    <a:pt x="2771" y="1690"/>
                  </a:lnTo>
                  <a:lnTo>
                    <a:pt x="2813" y="1697"/>
                  </a:lnTo>
                  <a:cubicBezTo>
                    <a:pt x="2932" y="1842"/>
                    <a:pt x="3105" y="1925"/>
                    <a:pt x="3288" y="1925"/>
                  </a:cubicBezTo>
                  <a:cubicBezTo>
                    <a:pt x="3300" y="1925"/>
                    <a:pt x="3312" y="1925"/>
                    <a:pt x="3324" y="1924"/>
                  </a:cubicBezTo>
                  <a:cubicBezTo>
                    <a:pt x="3101" y="1570"/>
                    <a:pt x="2882" y="1321"/>
                    <a:pt x="2521" y="1217"/>
                  </a:cubicBezTo>
                  <a:lnTo>
                    <a:pt x="2440" y="1102"/>
                  </a:lnTo>
                  <a:cubicBezTo>
                    <a:pt x="2402" y="986"/>
                    <a:pt x="2294" y="959"/>
                    <a:pt x="2210" y="906"/>
                  </a:cubicBezTo>
                  <a:cubicBezTo>
                    <a:pt x="2160" y="813"/>
                    <a:pt x="2075" y="802"/>
                    <a:pt x="1983" y="794"/>
                  </a:cubicBezTo>
                  <a:cubicBezTo>
                    <a:pt x="1791" y="660"/>
                    <a:pt x="1618" y="479"/>
                    <a:pt x="1364" y="437"/>
                  </a:cubicBezTo>
                  <a:cubicBezTo>
                    <a:pt x="1272" y="352"/>
                    <a:pt x="1257" y="195"/>
                    <a:pt x="1099" y="187"/>
                  </a:cubicBezTo>
                  <a:cubicBezTo>
                    <a:pt x="684" y="61"/>
                    <a:pt x="486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43"/>
            <p:cNvSpPr/>
            <p:nvPr/>
          </p:nvSpPr>
          <p:spPr>
            <a:xfrm>
              <a:off x="4905490" y="2794696"/>
              <a:ext cx="490519" cy="322577"/>
            </a:xfrm>
            <a:custGeom>
              <a:avLst/>
              <a:gdLst/>
              <a:ahLst/>
              <a:cxnLst/>
              <a:rect l="l" t="t" r="r" b="b"/>
              <a:pathLst>
                <a:path w="15813" h="10399" extrusionOk="0">
                  <a:moveTo>
                    <a:pt x="1852" y="3697"/>
                  </a:moveTo>
                  <a:lnTo>
                    <a:pt x="1852" y="3697"/>
                  </a:lnTo>
                  <a:cubicBezTo>
                    <a:pt x="1864" y="3731"/>
                    <a:pt x="1891" y="3755"/>
                    <a:pt x="1921" y="3774"/>
                  </a:cubicBezTo>
                  <a:cubicBezTo>
                    <a:pt x="1891" y="3762"/>
                    <a:pt x="1864" y="3732"/>
                    <a:pt x="1852" y="3697"/>
                  </a:cubicBezTo>
                  <a:close/>
                  <a:moveTo>
                    <a:pt x="10836" y="8765"/>
                  </a:moveTo>
                  <a:lnTo>
                    <a:pt x="10890" y="8773"/>
                  </a:lnTo>
                  <a:lnTo>
                    <a:pt x="10867" y="8784"/>
                  </a:lnTo>
                  <a:cubicBezTo>
                    <a:pt x="10856" y="8777"/>
                    <a:pt x="10848" y="8769"/>
                    <a:pt x="10836" y="8765"/>
                  </a:cubicBezTo>
                  <a:close/>
                  <a:moveTo>
                    <a:pt x="819" y="0"/>
                  </a:moveTo>
                  <a:cubicBezTo>
                    <a:pt x="612" y="45"/>
                    <a:pt x="666" y="219"/>
                    <a:pt x="651" y="353"/>
                  </a:cubicBezTo>
                  <a:lnTo>
                    <a:pt x="651" y="353"/>
                  </a:lnTo>
                  <a:lnTo>
                    <a:pt x="665" y="338"/>
                  </a:lnTo>
                  <a:lnTo>
                    <a:pt x="665" y="338"/>
                  </a:lnTo>
                  <a:cubicBezTo>
                    <a:pt x="660" y="344"/>
                    <a:pt x="656" y="349"/>
                    <a:pt x="651" y="353"/>
                  </a:cubicBezTo>
                  <a:lnTo>
                    <a:pt x="651" y="353"/>
                  </a:lnTo>
                  <a:cubicBezTo>
                    <a:pt x="651" y="353"/>
                    <a:pt x="651" y="353"/>
                    <a:pt x="651" y="353"/>
                  </a:cubicBezTo>
                  <a:lnTo>
                    <a:pt x="651" y="353"/>
                  </a:lnTo>
                  <a:lnTo>
                    <a:pt x="650" y="354"/>
                  </a:lnTo>
                  <a:cubicBezTo>
                    <a:pt x="650" y="354"/>
                    <a:pt x="650" y="353"/>
                    <a:pt x="651" y="353"/>
                  </a:cubicBezTo>
                  <a:lnTo>
                    <a:pt x="651" y="353"/>
                  </a:lnTo>
                  <a:cubicBezTo>
                    <a:pt x="650" y="356"/>
                    <a:pt x="650" y="359"/>
                    <a:pt x="650" y="361"/>
                  </a:cubicBezTo>
                  <a:cubicBezTo>
                    <a:pt x="665" y="515"/>
                    <a:pt x="642" y="673"/>
                    <a:pt x="719" y="823"/>
                  </a:cubicBezTo>
                  <a:lnTo>
                    <a:pt x="780" y="1130"/>
                  </a:lnTo>
                  <a:cubicBezTo>
                    <a:pt x="684" y="1410"/>
                    <a:pt x="488" y="1603"/>
                    <a:pt x="211" y="1718"/>
                  </a:cubicBezTo>
                  <a:cubicBezTo>
                    <a:pt x="127" y="1756"/>
                    <a:pt x="0" y="1749"/>
                    <a:pt x="31" y="1902"/>
                  </a:cubicBezTo>
                  <a:cubicBezTo>
                    <a:pt x="64" y="1951"/>
                    <a:pt x="121" y="1975"/>
                    <a:pt x="178" y="1975"/>
                  </a:cubicBezTo>
                  <a:cubicBezTo>
                    <a:pt x="207" y="1975"/>
                    <a:pt x="235" y="1969"/>
                    <a:pt x="261" y="1956"/>
                  </a:cubicBezTo>
                  <a:cubicBezTo>
                    <a:pt x="488" y="1906"/>
                    <a:pt x="611" y="1676"/>
                    <a:pt x="845" y="1653"/>
                  </a:cubicBezTo>
                  <a:cubicBezTo>
                    <a:pt x="861" y="1676"/>
                    <a:pt x="884" y="1695"/>
                    <a:pt x="903" y="1714"/>
                  </a:cubicBezTo>
                  <a:lnTo>
                    <a:pt x="1095" y="2256"/>
                  </a:lnTo>
                  <a:cubicBezTo>
                    <a:pt x="1099" y="2463"/>
                    <a:pt x="1184" y="2640"/>
                    <a:pt x="1284" y="2813"/>
                  </a:cubicBezTo>
                  <a:cubicBezTo>
                    <a:pt x="1260" y="3178"/>
                    <a:pt x="1579" y="3359"/>
                    <a:pt x="1714" y="3639"/>
                  </a:cubicBezTo>
                  <a:cubicBezTo>
                    <a:pt x="1695" y="3758"/>
                    <a:pt x="1760" y="3831"/>
                    <a:pt x="1852" y="3893"/>
                  </a:cubicBezTo>
                  <a:cubicBezTo>
                    <a:pt x="1871" y="4154"/>
                    <a:pt x="2121" y="4231"/>
                    <a:pt x="2260" y="4400"/>
                  </a:cubicBezTo>
                  <a:cubicBezTo>
                    <a:pt x="2283" y="4496"/>
                    <a:pt x="2356" y="4527"/>
                    <a:pt x="2440" y="4538"/>
                  </a:cubicBezTo>
                  <a:lnTo>
                    <a:pt x="2471" y="4565"/>
                  </a:lnTo>
                  <a:lnTo>
                    <a:pt x="2509" y="4573"/>
                  </a:lnTo>
                  <a:cubicBezTo>
                    <a:pt x="2767" y="4700"/>
                    <a:pt x="2836" y="5034"/>
                    <a:pt x="3109" y="5142"/>
                  </a:cubicBezTo>
                  <a:cubicBezTo>
                    <a:pt x="3455" y="5503"/>
                    <a:pt x="3824" y="5845"/>
                    <a:pt x="4258" y="6102"/>
                  </a:cubicBezTo>
                  <a:cubicBezTo>
                    <a:pt x="4258" y="6129"/>
                    <a:pt x="4254" y="6152"/>
                    <a:pt x="4246" y="6175"/>
                  </a:cubicBezTo>
                  <a:cubicBezTo>
                    <a:pt x="4511" y="6291"/>
                    <a:pt x="4638" y="6610"/>
                    <a:pt x="4949" y="6660"/>
                  </a:cubicBezTo>
                  <a:cubicBezTo>
                    <a:pt x="5149" y="6928"/>
                    <a:pt x="5457" y="7040"/>
                    <a:pt x="5745" y="7186"/>
                  </a:cubicBezTo>
                  <a:cubicBezTo>
                    <a:pt x="5756" y="7213"/>
                    <a:pt x="5760" y="7244"/>
                    <a:pt x="5760" y="7270"/>
                  </a:cubicBezTo>
                  <a:cubicBezTo>
                    <a:pt x="5802" y="7397"/>
                    <a:pt x="5906" y="7420"/>
                    <a:pt x="6022" y="7420"/>
                  </a:cubicBezTo>
                  <a:cubicBezTo>
                    <a:pt x="6429" y="7609"/>
                    <a:pt x="6717" y="8031"/>
                    <a:pt x="7220" y="8039"/>
                  </a:cubicBezTo>
                  <a:lnTo>
                    <a:pt x="7316" y="8147"/>
                  </a:lnTo>
                  <a:lnTo>
                    <a:pt x="7316" y="8150"/>
                  </a:lnTo>
                  <a:lnTo>
                    <a:pt x="8070" y="8350"/>
                  </a:lnTo>
                  <a:cubicBezTo>
                    <a:pt x="8293" y="8542"/>
                    <a:pt x="8558" y="8615"/>
                    <a:pt x="8846" y="8635"/>
                  </a:cubicBezTo>
                  <a:cubicBezTo>
                    <a:pt x="9337" y="8745"/>
                    <a:pt x="9823" y="8908"/>
                    <a:pt x="10333" y="8908"/>
                  </a:cubicBezTo>
                  <a:cubicBezTo>
                    <a:pt x="10409" y="8908"/>
                    <a:pt x="10486" y="8904"/>
                    <a:pt x="10564" y="8896"/>
                  </a:cubicBezTo>
                  <a:lnTo>
                    <a:pt x="10913" y="9034"/>
                  </a:lnTo>
                  <a:cubicBezTo>
                    <a:pt x="10932" y="9078"/>
                    <a:pt x="10951" y="9100"/>
                    <a:pt x="10974" y="9100"/>
                  </a:cubicBezTo>
                  <a:cubicBezTo>
                    <a:pt x="10994" y="9100"/>
                    <a:pt x="11015" y="9083"/>
                    <a:pt x="11040" y="9050"/>
                  </a:cubicBezTo>
                  <a:cubicBezTo>
                    <a:pt x="11085" y="9065"/>
                    <a:pt x="11131" y="9072"/>
                    <a:pt x="11175" y="9072"/>
                  </a:cubicBezTo>
                  <a:cubicBezTo>
                    <a:pt x="11242" y="9072"/>
                    <a:pt x="11307" y="9056"/>
                    <a:pt x="11367" y="9027"/>
                  </a:cubicBezTo>
                  <a:cubicBezTo>
                    <a:pt x="11427" y="9057"/>
                    <a:pt x="11498" y="9071"/>
                    <a:pt x="11566" y="9071"/>
                  </a:cubicBezTo>
                  <a:cubicBezTo>
                    <a:pt x="11593" y="9071"/>
                    <a:pt x="11619" y="9069"/>
                    <a:pt x="11643" y="9065"/>
                  </a:cubicBezTo>
                  <a:cubicBezTo>
                    <a:pt x="11754" y="9107"/>
                    <a:pt x="11864" y="9143"/>
                    <a:pt x="11973" y="9143"/>
                  </a:cubicBezTo>
                  <a:cubicBezTo>
                    <a:pt x="12073" y="9143"/>
                    <a:pt x="12172" y="9113"/>
                    <a:pt x="12270" y="9030"/>
                  </a:cubicBezTo>
                  <a:lnTo>
                    <a:pt x="12270" y="9027"/>
                  </a:lnTo>
                  <a:cubicBezTo>
                    <a:pt x="12291" y="9097"/>
                    <a:pt x="12326" y="9117"/>
                    <a:pt x="12367" y="9117"/>
                  </a:cubicBezTo>
                  <a:cubicBezTo>
                    <a:pt x="12407" y="9117"/>
                    <a:pt x="12453" y="9097"/>
                    <a:pt x="12496" y="9084"/>
                  </a:cubicBezTo>
                  <a:cubicBezTo>
                    <a:pt x="12539" y="9107"/>
                    <a:pt x="12584" y="9114"/>
                    <a:pt x="12632" y="9114"/>
                  </a:cubicBezTo>
                  <a:cubicBezTo>
                    <a:pt x="12702" y="9114"/>
                    <a:pt x="12776" y="9099"/>
                    <a:pt x="12847" y="9099"/>
                  </a:cubicBezTo>
                  <a:cubicBezTo>
                    <a:pt x="12926" y="9099"/>
                    <a:pt x="13002" y="9118"/>
                    <a:pt x="13065" y="9199"/>
                  </a:cubicBezTo>
                  <a:cubicBezTo>
                    <a:pt x="12884" y="9315"/>
                    <a:pt x="13023" y="9565"/>
                    <a:pt x="12861" y="9687"/>
                  </a:cubicBezTo>
                  <a:cubicBezTo>
                    <a:pt x="12927" y="9922"/>
                    <a:pt x="12808" y="10152"/>
                    <a:pt x="12881" y="10398"/>
                  </a:cubicBezTo>
                  <a:cubicBezTo>
                    <a:pt x="13073" y="9999"/>
                    <a:pt x="13161" y="9568"/>
                    <a:pt x="13273" y="9146"/>
                  </a:cubicBezTo>
                  <a:cubicBezTo>
                    <a:pt x="13465" y="8992"/>
                    <a:pt x="13738" y="9084"/>
                    <a:pt x="13899" y="8892"/>
                  </a:cubicBezTo>
                  <a:cubicBezTo>
                    <a:pt x="14268" y="8827"/>
                    <a:pt x="14591" y="8673"/>
                    <a:pt x="14833" y="8377"/>
                  </a:cubicBezTo>
                  <a:cubicBezTo>
                    <a:pt x="14886" y="8373"/>
                    <a:pt x="14929" y="8335"/>
                    <a:pt x="14948" y="8285"/>
                  </a:cubicBezTo>
                  <a:lnTo>
                    <a:pt x="14956" y="8281"/>
                  </a:lnTo>
                  <a:cubicBezTo>
                    <a:pt x="15305" y="8181"/>
                    <a:pt x="15440" y="7905"/>
                    <a:pt x="15517" y="7589"/>
                  </a:cubicBezTo>
                  <a:cubicBezTo>
                    <a:pt x="15736" y="7343"/>
                    <a:pt x="15786" y="7040"/>
                    <a:pt x="15813" y="6733"/>
                  </a:cubicBezTo>
                  <a:cubicBezTo>
                    <a:pt x="15783" y="6714"/>
                    <a:pt x="15758" y="6704"/>
                    <a:pt x="15739" y="6704"/>
                  </a:cubicBezTo>
                  <a:cubicBezTo>
                    <a:pt x="15707" y="6704"/>
                    <a:pt x="15691" y="6734"/>
                    <a:pt x="15693" y="6802"/>
                  </a:cubicBezTo>
                  <a:cubicBezTo>
                    <a:pt x="15651" y="7117"/>
                    <a:pt x="15401" y="7343"/>
                    <a:pt x="15313" y="7643"/>
                  </a:cubicBezTo>
                  <a:cubicBezTo>
                    <a:pt x="15198" y="7866"/>
                    <a:pt x="14971" y="7981"/>
                    <a:pt x="14790" y="8147"/>
                  </a:cubicBezTo>
                  <a:lnTo>
                    <a:pt x="13830" y="8654"/>
                  </a:lnTo>
                  <a:cubicBezTo>
                    <a:pt x="13338" y="8804"/>
                    <a:pt x="12827" y="8688"/>
                    <a:pt x="12331" y="8804"/>
                  </a:cubicBezTo>
                  <a:cubicBezTo>
                    <a:pt x="12287" y="8810"/>
                    <a:pt x="12243" y="8813"/>
                    <a:pt x="12198" y="8813"/>
                  </a:cubicBezTo>
                  <a:cubicBezTo>
                    <a:pt x="12024" y="8813"/>
                    <a:pt x="11851" y="8772"/>
                    <a:pt x="11678" y="8772"/>
                  </a:cubicBezTo>
                  <a:cubicBezTo>
                    <a:pt x="11610" y="8772"/>
                    <a:pt x="11542" y="8779"/>
                    <a:pt x="11474" y="8796"/>
                  </a:cubicBezTo>
                  <a:cubicBezTo>
                    <a:pt x="11414" y="8772"/>
                    <a:pt x="11351" y="8759"/>
                    <a:pt x="11286" y="8759"/>
                  </a:cubicBezTo>
                  <a:cubicBezTo>
                    <a:pt x="11259" y="8759"/>
                    <a:pt x="11232" y="8761"/>
                    <a:pt x="11205" y="8765"/>
                  </a:cubicBezTo>
                  <a:cubicBezTo>
                    <a:pt x="10896" y="8748"/>
                    <a:pt x="10604" y="8593"/>
                    <a:pt x="10292" y="8593"/>
                  </a:cubicBezTo>
                  <a:cubicBezTo>
                    <a:pt x="10247" y="8593"/>
                    <a:pt x="10202" y="8597"/>
                    <a:pt x="10156" y="8604"/>
                  </a:cubicBezTo>
                  <a:cubicBezTo>
                    <a:pt x="9824" y="8531"/>
                    <a:pt x="9495" y="8443"/>
                    <a:pt x="9153" y="8443"/>
                  </a:cubicBezTo>
                  <a:cubicBezTo>
                    <a:pt x="9100" y="8443"/>
                    <a:pt x="9046" y="8445"/>
                    <a:pt x="8992" y="8450"/>
                  </a:cubicBezTo>
                  <a:cubicBezTo>
                    <a:pt x="8954" y="8415"/>
                    <a:pt x="8904" y="8400"/>
                    <a:pt x="8856" y="8400"/>
                  </a:cubicBezTo>
                  <a:cubicBezTo>
                    <a:pt x="8841" y="8400"/>
                    <a:pt x="8826" y="8401"/>
                    <a:pt x="8811" y="8404"/>
                  </a:cubicBezTo>
                  <a:cubicBezTo>
                    <a:pt x="8729" y="8350"/>
                    <a:pt x="8637" y="8327"/>
                    <a:pt x="8544" y="8327"/>
                  </a:cubicBezTo>
                  <a:cubicBezTo>
                    <a:pt x="8537" y="8327"/>
                    <a:pt x="8530" y="8327"/>
                    <a:pt x="8523" y="8327"/>
                  </a:cubicBezTo>
                  <a:cubicBezTo>
                    <a:pt x="8527" y="8323"/>
                    <a:pt x="8531" y="8323"/>
                    <a:pt x="8535" y="8320"/>
                  </a:cubicBezTo>
                  <a:cubicBezTo>
                    <a:pt x="8354" y="8204"/>
                    <a:pt x="8150" y="8131"/>
                    <a:pt x="7939" y="8108"/>
                  </a:cubicBezTo>
                  <a:lnTo>
                    <a:pt x="7739" y="8047"/>
                  </a:lnTo>
                  <a:cubicBezTo>
                    <a:pt x="7528" y="7847"/>
                    <a:pt x="7232" y="7835"/>
                    <a:pt x="6998" y="7685"/>
                  </a:cubicBezTo>
                  <a:lnTo>
                    <a:pt x="6805" y="7628"/>
                  </a:lnTo>
                  <a:lnTo>
                    <a:pt x="6179" y="7186"/>
                  </a:lnTo>
                  <a:lnTo>
                    <a:pt x="5007" y="6464"/>
                  </a:lnTo>
                  <a:cubicBezTo>
                    <a:pt x="4892" y="6375"/>
                    <a:pt x="4776" y="6283"/>
                    <a:pt x="4654" y="6187"/>
                  </a:cubicBezTo>
                  <a:cubicBezTo>
                    <a:pt x="4642" y="6156"/>
                    <a:pt x="4611" y="6145"/>
                    <a:pt x="4584" y="6145"/>
                  </a:cubicBezTo>
                  <a:cubicBezTo>
                    <a:pt x="4573" y="6091"/>
                    <a:pt x="4531" y="6049"/>
                    <a:pt x="4477" y="6049"/>
                  </a:cubicBezTo>
                  <a:cubicBezTo>
                    <a:pt x="4473" y="6031"/>
                    <a:pt x="4458" y="6017"/>
                    <a:pt x="4440" y="6017"/>
                  </a:cubicBezTo>
                  <a:cubicBezTo>
                    <a:pt x="4439" y="6017"/>
                    <a:pt x="4437" y="6017"/>
                    <a:pt x="4435" y="6018"/>
                  </a:cubicBezTo>
                  <a:lnTo>
                    <a:pt x="4431" y="6018"/>
                  </a:lnTo>
                  <a:cubicBezTo>
                    <a:pt x="4415" y="5960"/>
                    <a:pt x="4373" y="5914"/>
                    <a:pt x="4308" y="5903"/>
                  </a:cubicBezTo>
                  <a:cubicBezTo>
                    <a:pt x="3996" y="5572"/>
                    <a:pt x="3624" y="5318"/>
                    <a:pt x="3278" y="5023"/>
                  </a:cubicBezTo>
                  <a:cubicBezTo>
                    <a:pt x="3147" y="4811"/>
                    <a:pt x="2963" y="4654"/>
                    <a:pt x="2771" y="4504"/>
                  </a:cubicBezTo>
                  <a:lnTo>
                    <a:pt x="2763" y="4496"/>
                  </a:lnTo>
                  <a:cubicBezTo>
                    <a:pt x="2748" y="4462"/>
                    <a:pt x="2725" y="4435"/>
                    <a:pt x="2698" y="4408"/>
                  </a:cubicBezTo>
                  <a:lnTo>
                    <a:pt x="1941" y="3774"/>
                  </a:lnTo>
                  <a:cubicBezTo>
                    <a:pt x="1937" y="3774"/>
                    <a:pt x="1933" y="3774"/>
                    <a:pt x="1933" y="3781"/>
                  </a:cubicBezTo>
                  <a:cubicBezTo>
                    <a:pt x="1933" y="3716"/>
                    <a:pt x="1898" y="3658"/>
                    <a:pt x="1845" y="3632"/>
                  </a:cubicBezTo>
                  <a:cubicBezTo>
                    <a:pt x="1852" y="3578"/>
                    <a:pt x="1818" y="3532"/>
                    <a:pt x="1768" y="3512"/>
                  </a:cubicBezTo>
                  <a:cubicBezTo>
                    <a:pt x="1737" y="3266"/>
                    <a:pt x="1602" y="3070"/>
                    <a:pt x="1491" y="2859"/>
                  </a:cubicBezTo>
                  <a:cubicBezTo>
                    <a:pt x="1472" y="2813"/>
                    <a:pt x="1453" y="2767"/>
                    <a:pt x="1433" y="2725"/>
                  </a:cubicBezTo>
                  <a:lnTo>
                    <a:pt x="1364" y="2579"/>
                  </a:lnTo>
                  <a:cubicBezTo>
                    <a:pt x="1391" y="2425"/>
                    <a:pt x="1303" y="2302"/>
                    <a:pt x="1257" y="2167"/>
                  </a:cubicBezTo>
                  <a:cubicBezTo>
                    <a:pt x="1211" y="2014"/>
                    <a:pt x="1191" y="1849"/>
                    <a:pt x="1084" y="1718"/>
                  </a:cubicBezTo>
                  <a:lnTo>
                    <a:pt x="1007" y="1303"/>
                  </a:lnTo>
                  <a:cubicBezTo>
                    <a:pt x="1018" y="1276"/>
                    <a:pt x="1034" y="1249"/>
                    <a:pt x="1045" y="1218"/>
                  </a:cubicBezTo>
                  <a:cubicBezTo>
                    <a:pt x="1030" y="1172"/>
                    <a:pt x="1007" y="1118"/>
                    <a:pt x="980" y="1076"/>
                  </a:cubicBezTo>
                  <a:cubicBezTo>
                    <a:pt x="934" y="1015"/>
                    <a:pt x="972" y="930"/>
                    <a:pt x="942" y="865"/>
                  </a:cubicBezTo>
                  <a:lnTo>
                    <a:pt x="865" y="730"/>
                  </a:lnTo>
                  <a:lnTo>
                    <a:pt x="796" y="181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43"/>
            <p:cNvSpPr/>
            <p:nvPr/>
          </p:nvSpPr>
          <p:spPr>
            <a:xfrm>
              <a:off x="5081653" y="2792773"/>
              <a:ext cx="47368" cy="30089"/>
            </a:xfrm>
            <a:custGeom>
              <a:avLst/>
              <a:gdLst/>
              <a:ahLst/>
              <a:cxnLst/>
              <a:rect l="l" t="t" r="r" b="b"/>
              <a:pathLst>
                <a:path w="1527" h="970" extrusionOk="0">
                  <a:moveTo>
                    <a:pt x="1048" y="0"/>
                  </a:moveTo>
                  <a:cubicBezTo>
                    <a:pt x="903" y="0"/>
                    <a:pt x="760" y="35"/>
                    <a:pt x="635" y="101"/>
                  </a:cubicBezTo>
                  <a:lnTo>
                    <a:pt x="627" y="101"/>
                  </a:lnTo>
                  <a:cubicBezTo>
                    <a:pt x="477" y="116"/>
                    <a:pt x="335" y="197"/>
                    <a:pt x="266" y="331"/>
                  </a:cubicBezTo>
                  <a:cubicBezTo>
                    <a:pt x="135" y="397"/>
                    <a:pt x="100" y="523"/>
                    <a:pt x="62" y="654"/>
                  </a:cubicBezTo>
                  <a:cubicBezTo>
                    <a:pt x="1" y="858"/>
                    <a:pt x="81" y="946"/>
                    <a:pt x="296" y="969"/>
                  </a:cubicBezTo>
                  <a:cubicBezTo>
                    <a:pt x="200" y="781"/>
                    <a:pt x="296" y="635"/>
                    <a:pt x="346" y="481"/>
                  </a:cubicBezTo>
                  <a:cubicBezTo>
                    <a:pt x="488" y="365"/>
                    <a:pt x="642" y="335"/>
                    <a:pt x="799" y="335"/>
                  </a:cubicBezTo>
                  <a:cubicBezTo>
                    <a:pt x="950" y="335"/>
                    <a:pt x="1103" y="362"/>
                    <a:pt x="1253" y="370"/>
                  </a:cubicBezTo>
                  <a:cubicBezTo>
                    <a:pt x="1192" y="512"/>
                    <a:pt x="1061" y="550"/>
                    <a:pt x="927" y="589"/>
                  </a:cubicBezTo>
                  <a:cubicBezTo>
                    <a:pt x="911" y="619"/>
                    <a:pt x="907" y="650"/>
                    <a:pt x="904" y="685"/>
                  </a:cubicBezTo>
                  <a:cubicBezTo>
                    <a:pt x="854" y="758"/>
                    <a:pt x="811" y="869"/>
                    <a:pt x="880" y="911"/>
                  </a:cubicBezTo>
                  <a:cubicBezTo>
                    <a:pt x="890" y="918"/>
                    <a:pt x="900" y="920"/>
                    <a:pt x="909" y="920"/>
                  </a:cubicBezTo>
                  <a:cubicBezTo>
                    <a:pt x="964" y="920"/>
                    <a:pt x="1018" y="830"/>
                    <a:pt x="1080" y="804"/>
                  </a:cubicBezTo>
                  <a:lnTo>
                    <a:pt x="1080" y="804"/>
                  </a:lnTo>
                  <a:cubicBezTo>
                    <a:pt x="1073" y="827"/>
                    <a:pt x="1065" y="842"/>
                    <a:pt x="1065" y="865"/>
                  </a:cubicBezTo>
                  <a:cubicBezTo>
                    <a:pt x="1092" y="838"/>
                    <a:pt x="1119" y="831"/>
                    <a:pt x="1149" y="831"/>
                  </a:cubicBezTo>
                  <a:cubicBezTo>
                    <a:pt x="1199" y="831"/>
                    <a:pt x="1253" y="804"/>
                    <a:pt x="1292" y="762"/>
                  </a:cubicBezTo>
                  <a:lnTo>
                    <a:pt x="1288" y="762"/>
                  </a:lnTo>
                  <a:cubicBezTo>
                    <a:pt x="1319" y="746"/>
                    <a:pt x="1353" y="735"/>
                    <a:pt x="1392" y="715"/>
                  </a:cubicBezTo>
                  <a:cubicBezTo>
                    <a:pt x="1449" y="696"/>
                    <a:pt x="1491" y="662"/>
                    <a:pt x="1526" y="612"/>
                  </a:cubicBezTo>
                  <a:lnTo>
                    <a:pt x="1442" y="251"/>
                  </a:lnTo>
                  <a:cubicBezTo>
                    <a:pt x="1472" y="89"/>
                    <a:pt x="1365" y="47"/>
                    <a:pt x="1249" y="24"/>
                  </a:cubicBezTo>
                  <a:cubicBezTo>
                    <a:pt x="1183" y="8"/>
                    <a:pt x="1115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43"/>
            <p:cNvSpPr/>
            <p:nvPr/>
          </p:nvSpPr>
          <p:spPr>
            <a:xfrm>
              <a:off x="5176667" y="2570856"/>
              <a:ext cx="33502" cy="37379"/>
            </a:xfrm>
            <a:custGeom>
              <a:avLst/>
              <a:gdLst/>
              <a:ahLst/>
              <a:cxnLst/>
              <a:rect l="l" t="t" r="r" b="b"/>
              <a:pathLst>
                <a:path w="1080" h="1205" extrusionOk="0">
                  <a:moveTo>
                    <a:pt x="804" y="1"/>
                  </a:moveTo>
                  <a:cubicBezTo>
                    <a:pt x="773" y="1"/>
                    <a:pt x="741" y="3"/>
                    <a:pt x="707" y="7"/>
                  </a:cubicBezTo>
                  <a:cubicBezTo>
                    <a:pt x="746" y="384"/>
                    <a:pt x="746" y="384"/>
                    <a:pt x="369" y="526"/>
                  </a:cubicBezTo>
                  <a:cubicBezTo>
                    <a:pt x="319" y="495"/>
                    <a:pt x="261" y="472"/>
                    <a:pt x="204" y="457"/>
                  </a:cubicBezTo>
                  <a:cubicBezTo>
                    <a:pt x="181" y="454"/>
                    <a:pt x="163" y="452"/>
                    <a:pt x="147" y="452"/>
                  </a:cubicBezTo>
                  <a:cubicBezTo>
                    <a:pt x="43" y="452"/>
                    <a:pt x="84" y="526"/>
                    <a:pt x="135" y="599"/>
                  </a:cubicBezTo>
                  <a:cubicBezTo>
                    <a:pt x="112" y="734"/>
                    <a:pt x="92" y="868"/>
                    <a:pt x="73" y="999"/>
                  </a:cubicBezTo>
                  <a:cubicBezTo>
                    <a:pt x="39" y="1076"/>
                    <a:pt x="0" y="1153"/>
                    <a:pt x="112" y="1191"/>
                  </a:cubicBezTo>
                  <a:cubicBezTo>
                    <a:pt x="138" y="1200"/>
                    <a:pt x="163" y="1205"/>
                    <a:pt x="185" y="1205"/>
                  </a:cubicBezTo>
                  <a:cubicBezTo>
                    <a:pt x="240" y="1205"/>
                    <a:pt x="274" y="1173"/>
                    <a:pt x="246" y="1087"/>
                  </a:cubicBezTo>
                  <a:cubicBezTo>
                    <a:pt x="154" y="803"/>
                    <a:pt x="319" y="726"/>
                    <a:pt x="546" y="688"/>
                  </a:cubicBezTo>
                  <a:lnTo>
                    <a:pt x="550" y="688"/>
                  </a:lnTo>
                  <a:cubicBezTo>
                    <a:pt x="761" y="611"/>
                    <a:pt x="961" y="515"/>
                    <a:pt x="1057" y="288"/>
                  </a:cubicBezTo>
                  <a:cubicBezTo>
                    <a:pt x="1079" y="68"/>
                    <a:pt x="966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43"/>
            <p:cNvSpPr/>
            <p:nvPr/>
          </p:nvSpPr>
          <p:spPr>
            <a:xfrm>
              <a:off x="5034099" y="2399656"/>
              <a:ext cx="204701" cy="249773"/>
            </a:xfrm>
            <a:custGeom>
              <a:avLst/>
              <a:gdLst/>
              <a:ahLst/>
              <a:cxnLst/>
              <a:rect l="l" t="t" r="r" b="b"/>
              <a:pathLst>
                <a:path w="6599" h="8052" extrusionOk="0">
                  <a:moveTo>
                    <a:pt x="6594" y="1"/>
                  </a:moveTo>
                  <a:lnTo>
                    <a:pt x="6594" y="1"/>
                  </a:lnTo>
                  <a:cubicBezTo>
                    <a:pt x="6444" y="39"/>
                    <a:pt x="6329" y="155"/>
                    <a:pt x="6302" y="308"/>
                  </a:cubicBezTo>
                  <a:cubicBezTo>
                    <a:pt x="6206" y="370"/>
                    <a:pt x="6164" y="447"/>
                    <a:pt x="6260" y="546"/>
                  </a:cubicBezTo>
                  <a:cubicBezTo>
                    <a:pt x="5849" y="792"/>
                    <a:pt x="5607" y="1173"/>
                    <a:pt x="5415" y="1592"/>
                  </a:cubicBezTo>
                  <a:cubicBezTo>
                    <a:pt x="5322" y="1657"/>
                    <a:pt x="5319" y="1749"/>
                    <a:pt x="5307" y="1849"/>
                  </a:cubicBezTo>
                  <a:cubicBezTo>
                    <a:pt x="5288" y="2037"/>
                    <a:pt x="5222" y="2206"/>
                    <a:pt x="5050" y="2306"/>
                  </a:cubicBezTo>
                  <a:cubicBezTo>
                    <a:pt x="5061" y="2230"/>
                    <a:pt x="5092" y="2149"/>
                    <a:pt x="5003" y="2095"/>
                  </a:cubicBezTo>
                  <a:cubicBezTo>
                    <a:pt x="4781" y="2214"/>
                    <a:pt x="4792" y="2548"/>
                    <a:pt x="4531" y="2629"/>
                  </a:cubicBezTo>
                  <a:lnTo>
                    <a:pt x="4538" y="2621"/>
                  </a:lnTo>
                  <a:lnTo>
                    <a:pt x="4538" y="2621"/>
                  </a:lnTo>
                  <a:cubicBezTo>
                    <a:pt x="4435" y="2633"/>
                    <a:pt x="4439" y="2733"/>
                    <a:pt x="4389" y="2794"/>
                  </a:cubicBezTo>
                  <a:cubicBezTo>
                    <a:pt x="4312" y="2887"/>
                    <a:pt x="4223" y="2967"/>
                    <a:pt x="4166" y="3075"/>
                  </a:cubicBezTo>
                  <a:cubicBezTo>
                    <a:pt x="4154" y="3052"/>
                    <a:pt x="4138" y="3036"/>
                    <a:pt x="4111" y="3036"/>
                  </a:cubicBezTo>
                  <a:cubicBezTo>
                    <a:pt x="4093" y="3036"/>
                    <a:pt x="4069" y="3044"/>
                    <a:pt x="4039" y="3063"/>
                  </a:cubicBezTo>
                  <a:cubicBezTo>
                    <a:pt x="3908" y="3263"/>
                    <a:pt x="3751" y="3444"/>
                    <a:pt x="3674" y="3674"/>
                  </a:cubicBezTo>
                  <a:cubicBezTo>
                    <a:pt x="3347" y="3901"/>
                    <a:pt x="3097" y="4189"/>
                    <a:pt x="2936" y="4531"/>
                  </a:cubicBezTo>
                  <a:cubicBezTo>
                    <a:pt x="2625" y="4566"/>
                    <a:pt x="2490" y="4804"/>
                    <a:pt x="2356" y="5046"/>
                  </a:cubicBezTo>
                  <a:cubicBezTo>
                    <a:pt x="2244" y="5192"/>
                    <a:pt x="2129" y="5342"/>
                    <a:pt x="2018" y="5492"/>
                  </a:cubicBezTo>
                  <a:cubicBezTo>
                    <a:pt x="1902" y="5761"/>
                    <a:pt x="1676" y="5949"/>
                    <a:pt x="1514" y="6184"/>
                  </a:cubicBezTo>
                  <a:lnTo>
                    <a:pt x="1514" y="6180"/>
                  </a:lnTo>
                  <a:cubicBezTo>
                    <a:pt x="1111" y="6395"/>
                    <a:pt x="915" y="6825"/>
                    <a:pt x="557" y="7094"/>
                  </a:cubicBezTo>
                  <a:cubicBezTo>
                    <a:pt x="365" y="7409"/>
                    <a:pt x="0" y="7621"/>
                    <a:pt x="12" y="8051"/>
                  </a:cubicBezTo>
                  <a:cubicBezTo>
                    <a:pt x="204" y="7763"/>
                    <a:pt x="592" y="7690"/>
                    <a:pt x="730" y="7359"/>
                  </a:cubicBezTo>
                  <a:lnTo>
                    <a:pt x="823" y="7260"/>
                  </a:lnTo>
                  <a:cubicBezTo>
                    <a:pt x="1038" y="7125"/>
                    <a:pt x="1253" y="6971"/>
                    <a:pt x="1357" y="6741"/>
                  </a:cubicBezTo>
                  <a:cubicBezTo>
                    <a:pt x="1422" y="6587"/>
                    <a:pt x="1541" y="6514"/>
                    <a:pt x="1653" y="6418"/>
                  </a:cubicBezTo>
                  <a:cubicBezTo>
                    <a:pt x="1864" y="6130"/>
                    <a:pt x="2175" y="5918"/>
                    <a:pt x="2310" y="5569"/>
                  </a:cubicBezTo>
                  <a:cubicBezTo>
                    <a:pt x="2406" y="5538"/>
                    <a:pt x="2483" y="5461"/>
                    <a:pt x="2513" y="5365"/>
                  </a:cubicBezTo>
                  <a:lnTo>
                    <a:pt x="2590" y="5188"/>
                  </a:lnTo>
                  <a:cubicBezTo>
                    <a:pt x="2640" y="5188"/>
                    <a:pt x="2679" y="5146"/>
                    <a:pt x="2686" y="5096"/>
                  </a:cubicBezTo>
                  <a:lnTo>
                    <a:pt x="2840" y="4935"/>
                  </a:lnTo>
                  <a:cubicBezTo>
                    <a:pt x="3197" y="4593"/>
                    <a:pt x="3536" y="4232"/>
                    <a:pt x="3847" y="3843"/>
                  </a:cubicBezTo>
                  <a:cubicBezTo>
                    <a:pt x="4000" y="3709"/>
                    <a:pt x="4147" y="3571"/>
                    <a:pt x="4243" y="3386"/>
                  </a:cubicBezTo>
                  <a:cubicBezTo>
                    <a:pt x="4342" y="3321"/>
                    <a:pt x="4462" y="3267"/>
                    <a:pt x="4512" y="3136"/>
                  </a:cubicBezTo>
                  <a:cubicBezTo>
                    <a:pt x="4535" y="3117"/>
                    <a:pt x="4550" y="3094"/>
                    <a:pt x="4550" y="3067"/>
                  </a:cubicBezTo>
                  <a:cubicBezTo>
                    <a:pt x="4650" y="2994"/>
                    <a:pt x="4731" y="2898"/>
                    <a:pt x="4788" y="2783"/>
                  </a:cubicBezTo>
                  <a:cubicBezTo>
                    <a:pt x="4819" y="2771"/>
                    <a:pt x="4838" y="2744"/>
                    <a:pt x="4842" y="2714"/>
                  </a:cubicBezTo>
                  <a:cubicBezTo>
                    <a:pt x="4845" y="2714"/>
                    <a:pt x="4849" y="2714"/>
                    <a:pt x="4852" y="2714"/>
                  </a:cubicBezTo>
                  <a:cubicBezTo>
                    <a:pt x="4902" y="2714"/>
                    <a:pt x="4943" y="2687"/>
                    <a:pt x="4961" y="2641"/>
                  </a:cubicBezTo>
                  <a:cubicBezTo>
                    <a:pt x="5272" y="2379"/>
                    <a:pt x="5530" y="2045"/>
                    <a:pt x="5707" y="1672"/>
                  </a:cubicBezTo>
                  <a:cubicBezTo>
                    <a:pt x="6056" y="1465"/>
                    <a:pt x="6210" y="1104"/>
                    <a:pt x="6402" y="773"/>
                  </a:cubicBezTo>
                  <a:cubicBezTo>
                    <a:pt x="6598" y="546"/>
                    <a:pt x="6498" y="251"/>
                    <a:pt x="6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43"/>
            <p:cNvSpPr/>
            <p:nvPr/>
          </p:nvSpPr>
          <p:spPr>
            <a:xfrm>
              <a:off x="5147446" y="251396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8" y="5"/>
                  </a:lnTo>
                  <a:cubicBezTo>
                    <a:pt x="8" y="5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43"/>
            <p:cNvSpPr/>
            <p:nvPr/>
          </p:nvSpPr>
          <p:spPr>
            <a:xfrm>
              <a:off x="5245190" y="25347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1392" h="1392" extrusionOk="0">
                  <a:moveTo>
                    <a:pt x="509" y="81"/>
                  </a:moveTo>
                  <a:cubicBezTo>
                    <a:pt x="461" y="81"/>
                    <a:pt x="415" y="88"/>
                    <a:pt x="377" y="127"/>
                  </a:cubicBezTo>
                  <a:cubicBezTo>
                    <a:pt x="89" y="504"/>
                    <a:pt x="174" y="973"/>
                    <a:pt x="1" y="1392"/>
                  </a:cubicBezTo>
                  <a:cubicBezTo>
                    <a:pt x="458" y="1392"/>
                    <a:pt x="462" y="1392"/>
                    <a:pt x="458" y="1061"/>
                  </a:cubicBezTo>
                  <a:cubicBezTo>
                    <a:pt x="458" y="980"/>
                    <a:pt x="439" y="896"/>
                    <a:pt x="477" y="819"/>
                  </a:cubicBezTo>
                  <a:cubicBezTo>
                    <a:pt x="627" y="734"/>
                    <a:pt x="569" y="558"/>
                    <a:pt x="642" y="435"/>
                  </a:cubicBezTo>
                  <a:lnTo>
                    <a:pt x="834" y="446"/>
                  </a:lnTo>
                  <a:cubicBezTo>
                    <a:pt x="893" y="464"/>
                    <a:pt x="950" y="471"/>
                    <a:pt x="1006" y="471"/>
                  </a:cubicBezTo>
                  <a:cubicBezTo>
                    <a:pt x="1136" y="471"/>
                    <a:pt x="1263" y="433"/>
                    <a:pt x="1392" y="392"/>
                  </a:cubicBezTo>
                  <a:cubicBezTo>
                    <a:pt x="1249" y="0"/>
                    <a:pt x="858" y="231"/>
                    <a:pt x="615" y="81"/>
                  </a:cubicBezTo>
                  <a:cubicBezTo>
                    <a:pt x="605" y="82"/>
                    <a:pt x="594" y="83"/>
                    <a:pt x="583" y="83"/>
                  </a:cubicBezTo>
                  <a:cubicBezTo>
                    <a:pt x="559" y="83"/>
                    <a:pt x="534" y="81"/>
                    <a:pt x="509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43"/>
            <p:cNvSpPr/>
            <p:nvPr/>
          </p:nvSpPr>
          <p:spPr>
            <a:xfrm>
              <a:off x="4827289" y="2812408"/>
              <a:ext cx="51648" cy="47988"/>
            </a:xfrm>
            <a:custGeom>
              <a:avLst/>
              <a:gdLst/>
              <a:ahLst/>
              <a:cxnLst/>
              <a:rect l="l" t="t" r="r" b="b"/>
              <a:pathLst>
                <a:path w="1665" h="1547" extrusionOk="0">
                  <a:moveTo>
                    <a:pt x="1502" y="0"/>
                  </a:moveTo>
                  <a:cubicBezTo>
                    <a:pt x="1291" y="0"/>
                    <a:pt x="1374" y="258"/>
                    <a:pt x="1241" y="332"/>
                  </a:cubicBezTo>
                  <a:cubicBezTo>
                    <a:pt x="1099" y="409"/>
                    <a:pt x="857" y="298"/>
                    <a:pt x="807" y="559"/>
                  </a:cubicBezTo>
                  <a:cubicBezTo>
                    <a:pt x="803" y="571"/>
                    <a:pt x="803" y="590"/>
                    <a:pt x="800" y="605"/>
                  </a:cubicBezTo>
                  <a:cubicBezTo>
                    <a:pt x="573" y="793"/>
                    <a:pt x="408" y="1059"/>
                    <a:pt x="131" y="1181"/>
                  </a:cubicBezTo>
                  <a:cubicBezTo>
                    <a:pt x="89" y="1193"/>
                    <a:pt x="50" y="1220"/>
                    <a:pt x="23" y="1258"/>
                  </a:cubicBezTo>
                  <a:cubicBezTo>
                    <a:pt x="12" y="1281"/>
                    <a:pt x="0" y="1312"/>
                    <a:pt x="4" y="1335"/>
                  </a:cubicBezTo>
                  <a:lnTo>
                    <a:pt x="473" y="1466"/>
                  </a:lnTo>
                  <a:cubicBezTo>
                    <a:pt x="498" y="1520"/>
                    <a:pt x="554" y="1547"/>
                    <a:pt x="614" y="1547"/>
                  </a:cubicBezTo>
                  <a:cubicBezTo>
                    <a:pt x="619" y="1547"/>
                    <a:pt x="623" y="1547"/>
                    <a:pt x="627" y="1547"/>
                  </a:cubicBezTo>
                  <a:cubicBezTo>
                    <a:pt x="665" y="1539"/>
                    <a:pt x="704" y="1512"/>
                    <a:pt x="727" y="1485"/>
                  </a:cubicBezTo>
                  <a:lnTo>
                    <a:pt x="742" y="1485"/>
                  </a:lnTo>
                  <a:cubicBezTo>
                    <a:pt x="750" y="1470"/>
                    <a:pt x="750" y="1454"/>
                    <a:pt x="746" y="1439"/>
                  </a:cubicBezTo>
                  <a:lnTo>
                    <a:pt x="750" y="1431"/>
                  </a:lnTo>
                  <a:cubicBezTo>
                    <a:pt x="753" y="1389"/>
                    <a:pt x="746" y="1351"/>
                    <a:pt x="730" y="1312"/>
                  </a:cubicBezTo>
                  <a:cubicBezTo>
                    <a:pt x="650" y="1224"/>
                    <a:pt x="531" y="1143"/>
                    <a:pt x="680" y="1016"/>
                  </a:cubicBezTo>
                  <a:cubicBezTo>
                    <a:pt x="865" y="959"/>
                    <a:pt x="1015" y="870"/>
                    <a:pt x="1065" y="670"/>
                  </a:cubicBezTo>
                  <a:lnTo>
                    <a:pt x="1061" y="667"/>
                  </a:lnTo>
                  <a:lnTo>
                    <a:pt x="1065" y="667"/>
                  </a:lnTo>
                  <a:cubicBezTo>
                    <a:pt x="1065" y="670"/>
                    <a:pt x="1072" y="670"/>
                    <a:pt x="1072" y="670"/>
                  </a:cubicBezTo>
                  <a:lnTo>
                    <a:pt x="1065" y="663"/>
                  </a:lnTo>
                  <a:cubicBezTo>
                    <a:pt x="1272" y="536"/>
                    <a:pt x="1534" y="471"/>
                    <a:pt x="1610" y="198"/>
                  </a:cubicBezTo>
                  <a:cubicBezTo>
                    <a:pt x="1657" y="152"/>
                    <a:pt x="1664" y="75"/>
                    <a:pt x="1618" y="29"/>
                  </a:cubicBezTo>
                  <a:cubicBezTo>
                    <a:pt x="1591" y="13"/>
                    <a:pt x="1557" y="6"/>
                    <a:pt x="1530" y="2"/>
                  </a:cubicBezTo>
                  <a:cubicBezTo>
                    <a:pt x="1520" y="1"/>
                    <a:pt x="1511" y="0"/>
                    <a:pt x="1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43"/>
            <p:cNvSpPr/>
            <p:nvPr/>
          </p:nvSpPr>
          <p:spPr>
            <a:xfrm>
              <a:off x="4921465" y="2649678"/>
              <a:ext cx="143902" cy="140986"/>
            </a:xfrm>
            <a:custGeom>
              <a:avLst/>
              <a:gdLst/>
              <a:ahLst/>
              <a:cxnLst/>
              <a:rect l="l" t="t" r="r" b="b"/>
              <a:pathLst>
                <a:path w="4639" h="4545" extrusionOk="0">
                  <a:moveTo>
                    <a:pt x="4320" y="1"/>
                  </a:moveTo>
                  <a:cubicBezTo>
                    <a:pt x="4002" y="1"/>
                    <a:pt x="3745" y="166"/>
                    <a:pt x="3485" y="325"/>
                  </a:cubicBezTo>
                  <a:cubicBezTo>
                    <a:pt x="3454" y="319"/>
                    <a:pt x="3423" y="316"/>
                    <a:pt x="3394" y="316"/>
                  </a:cubicBezTo>
                  <a:cubicBezTo>
                    <a:pt x="3114" y="316"/>
                    <a:pt x="2936" y="575"/>
                    <a:pt x="2686" y="644"/>
                  </a:cubicBezTo>
                  <a:lnTo>
                    <a:pt x="2475" y="725"/>
                  </a:lnTo>
                  <a:cubicBezTo>
                    <a:pt x="2167" y="860"/>
                    <a:pt x="1967" y="1109"/>
                    <a:pt x="1783" y="1371"/>
                  </a:cubicBezTo>
                  <a:cubicBezTo>
                    <a:pt x="1691" y="1390"/>
                    <a:pt x="1606" y="1444"/>
                    <a:pt x="1541" y="1513"/>
                  </a:cubicBezTo>
                  <a:cubicBezTo>
                    <a:pt x="1118" y="1755"/>
                    <a:pt x="884" y="2128"/>
                    <a:pt x="776" y="2596"/>
                  </a:cubicBezTo>
                  <a:cubicBezTo>
                    <a:pt x="661" y="2700"/>
                    <a:pt x="580" y="2831"/>
                    <a:pt x="507" y="2965"/>
                  </a:cubicBezTo>
                  <a:cubicBezTo>
                    <a:pt x="484" y="2984"/>
                    <a:pt x="469" y="3023"/>
                    <a:pt x="480" y="3050"/>
                  </a:cubicBezTo>
                  <a:lnTo>
                    <a:pt x="380" y="3438"/>
                  </a:lnTo>
                  <a:lnTo>
                    <a:pt x="265" y="3522"/>
                  </a:lnTo>
                  <a:cubicBezTo>
                    <a:pt x="292" y="3715"/>
                    <a:pt x="0" y="3814"/>
                    <a:pt x="127" y="4026"/>
                  </a:cubicBezTo>
                  <a:cubicBezTo>
                    <a:pt x="184" y="4156"/>
                    <a:pt x="215" y="4291"/>
                    <a:pt x="154" y="4429"/>
                  </a:cubicBezTo>
                  <a:lnTo>
                    <a:pt x="184" y="4545"/>
                  </a:lnTo>
                  <a:cubicBezTo>
                    <a:pt x="227" y="4537"/>
                    <a:pt x="254" y="4498"/>
                    <a:pt x="254" y="4452"/>
                  </a:cubicBezTo>
                  <a:cubicBezTo>
                    <a:pt x="288" y="4256"/>
                    <a:pt x="327" y="4060"/>
                    <a:pt x="361" y="3868"/>
                  </a:cubicBezTo>
                  <a:lnTo>
                    <a:pt x="500" y="3757"/>
                  </a:lnTo>
                  <a:cubicBezTo>
                    <a:pt x="665" y="3430"/>
                    <a:pt x="638" y="3038"/>
                    <a:pt x="845" y="2723"/>
                  </a:cubicBezTo>
                  <a:lnTo>
                    <a:pt x="880" y="2627"/>
                  </a:lnTo>
                  <a:cubicBezTo>
                    <a:pt x="1137" y="2297"/>
                    <a:pt x="1326" y="1897"/>
                    <a:pt x="1725" y="1682"/>
                  </a:cubicBezTo>
                  <a:cubicBezTo>
                    <a:pt x="1795" y="1663"/>
                    <a:pt x="1860" y="1617"/>
                    <a:pt x="1887" y="1544"/>
                  </a:cubicBezTo>
                  <a:cubicBezTo>
                    <a:pt x="2190" y="1424"/>
                    <a:pt x="2352" y="1136"/>
                    <a:pt x="2598" y="948"/>
                  </a:cubicBezTo>
                  <a:lnTo>
                    <a:pt x="2736" y="871"/>
                  </a:lnTo>
                  <a:cubicBezTo>
                    <a:pt x="3055" y="675"/>
                    <a:pt x="3435" y="660"/>
                    <a:pt x="3766" y="502"/>
                  </a:cubicBezTo>
                  <a:lnTo>
                    <a:pt x="4419" y="322"/>
                  </a:lnTo>
                  <a:lnTo>
                    <a:pt x="4638" y="283"/>
                  </a:lnTo>
                  <a:cubicBezTo>
                    <a:pt x="4627" y="199"/>
                    <a:pt x="4554" y="164"/>
                    <a:pt x="4481" y="145"/>
                  </a:cubicBezTo>
                  <a:lnTo>
                    <a:pt x="4381" y="3"/>
                  </a:lnTo>
                  <a:cubicBezTo>
                    <a:pt x="4360" y="1"/>
                    <a:pt x="4340" y="1"/>
                    <a:pt x="4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43"/>
            <p:cNvSpPr/>
            <p:nvPr/>
          </p:nvSpPr>
          <p:spPr>
            <a:xfrm>
              <a:off x="5483827" y="2745809"/>
              <a:ext cx="28166" cy="35022"/>
            </a:xfrm>
            <a:custGeom>
              <a:avLst/>
              <a:gdLst/>
              <a:ahLst/>
              <a:cxnLst/>
              <a:rect l="l" t="t" r="r" b="b"/>
              <a:pathLst>
                <a:path w="908" h="1129" extrusionOk="0">
                  <a:moveTo>
                    <a:pt x="773" y="1"/>
                  </a:moveTo>
                  <a:cubicBezTo>
                    <a:pt x="642" y="58"/>
                    <a:pt x="450" y="28"/>
                    <a:pt x="423" y="231"/>
                  </a:cubicBezTo>
                  <a:cubicBezTo>
                    <a:pt x="389" y="496"/>
                    <a:pt x="185" y="673"/>
                    <a:pt x="85" y="900"/>
                  </a:cubicBezTo>
                  <a:cubicBezTo>
                    <a:pt x="27" y="988"/>
                    <a:pt x="1" y="1073"/>
                    <a:pt x="135" y="1115"/>
                  </a:cubicBezTo>
                  <a:cubicBezTo>
                    <a:pt x="163" y="1124"/>
                    <a:pt x="189" y="1128"/>
                    <a:pt x="212" y="1128"/>
                  </a:cubicBezTo>
                  <a:cubicBezTo>
                    <a:pt x="299" y="1128"/>
                    <a:pt x="348" y="1067"/>
                    <a:pt x="354" y="958"/>
                  </a:cubicBezTo>
                  <a:cubicBezTo>
                    <a:pt x="527" y="692"/>
                    <a:pt x="642" y="389"/>
                    <a:pt x="873" y="158"/>
                  </a:cubicBezTo>
                  <a:cubicBezTo>
                    <a:pt x="907" y="62"/>
                    <a:pt x="888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43"/>
            <p:cNvSpPr/>
            <p:nvPr/>
          </p:nvSpPr>
          <p:spPr>
            <a:xfrm>
              <a:off x="5030284" y="2908633"/>
              <a:ext cx="64987" cy="71532"/>
            </a:xfrm>
            <a:custGeom>
              <a:avLst/>
              <a:gdLst/>
              <a:ahLst/>
              <a:cxnLst/>
              <a:rect l="l" t="t" r="r" b="b"/>
              <a:pathLst>
                <a:path w="2095" h="2306" extrusionOk="0">
                  <a:moveTo>
                    <a:pt x="1407" y="1438"/>
                  </a:moveTo>
                  <a:lnTo>
                    <a:pt x="1407" y="1438"/>
                  </a:lnTo>
                  <a:cubicBezTo>
                    <a:pt x="1422" y="1473"/>
                    <a:pt x="1434" y="1499"/>
                    <a:pt x="1445" y="1534"/>
                  </a:cubicBezTo>
                  <a:cubicBezTo>
                    <a:pt x="1426" y="1511"/>
                    <a:pt x="1411" y="1476"/>
                    <a:pt x="1407" y="1438"/>
                  </a:cubicBezTo>
                  <a:close/>
                  <a:moveTo>
                    <a:pt x="81" y="1"/>
                  </a:moveTo>
                  <a:lnTo>
                    <a:pt x="81" y="1"/>
                  </a:lnTo>
                  <a:cubicBezTo>
                    <a:pt x="0" y="377"/>
                    <a:pt x="312" y="427"/>
                    <a:pt x="542" y="554"/>
                  </a:cubicBezTo>
                  <a:cubicBezTo>
                    <a:pt x="838" y="804"/>
                    <a:pt x="1042" y="1131"/>
                    <a:pt x="1276" y="1434"/>
                  </a:cubicBezTo>
                  <a:cubicBezTo>
                    <a:pt x="1384" y="1645"/>
                    <a:pt x="1372" y="1937"/>
                    <a:pt x="1676" y="2018"/>
                  </a:cubicBezTo>
                  <a:cubicBezTo>
                    <a:pt x="1793" y="2099"/>
                    <a:pt x="1826" y="2305"/>
                    <a:pt x="2006" y="2305"/>
                  </a:cubicBezTo>
                  <a:cubicBezTo>
                    <a:pt x="2032" y="2305"/>
                    <a:pt x="2061" y="2301"/>
                    <a:pt x="2095" y="2291"/>
                  </a:cubicBezTo>
                  <a:cubicBezTo>
                    <a:pt x="2045" y="2064"/>
                    <a:pt x="1868" y="1964"/>
                    <a:pt x="1714" y="1841"/>
                  </a:cubicBezTo>
                  <a:cubicBezTo>
                    <a:pt x="1626" y="1749"/>
                    <a:pt x="1541" y="1661"/>
                    <a:pt x="1453" y="1572"/>
                  </a:cubicBezTo>
                  <a:cubicBezTo>
                    <a:pt x="1480" y="1526"/>
                    <a:pt x="1464" y="1476"/>
                    <a:pt x="1426" y="1449"/>
                  </a:cubicBezTo>
                  <a:cubicBezTo>
                    <a:pt x="1422" y="1446"/>
                    <a:pt x="1414" y="1446"/>
                    <a:pt x="1411" y="1446"/>
                  </a:cubicBezTo>
                  <a:lnTo>
                    <a:pt x="1414" y="1446"/>
                  </a:lnTo>
                  <a:cubicBezTo>
                    <a:pt x="1418" y="1419"/>
                    <a:pt x="1414" y="1384"/>
                    <a:pt x="1399" y="1361"/>
                  </a:cubicBezTo>
                  <a:cubicBezTo>
                    <a:pt x="1361" y="908"/>
                    <a:pt x="1022" y="692"/>
                    <a:pt x="700" y="458"/>
                  </a:cubicBezTo>
                  <a:cubicBezTo>
                    <a:pt x="500" y="297"/>
                    <a:pt x="323" y="97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43"/>
            <p:cNvSpPr/>
            <p:nvPr/>
          </p:nvSpPr>
          <p:spPr>
            <a:xfrm>
              <a:off x="5123499" y="2816627"/>
              <a:ext cx="36138" cy="28042"/>
            </a:xfrm>
            <a:custGeom>
              <a:avLst/>
              <a:gdLst/>
              <a:ahLst/>
              <a:cxnLst/>
              <a:rect l="l" t="t" r="r" b="b"/>
              <a:pathLst>
                <a:path w="1165" h="904" extrusionOk="0">
                  <a:moveTo>
                    <a:pt x="254" y="0"/>
                  </a:moveTo>
                  <a:cubicBezTo>
                    <a:pt x="212" y="0"/>
                    <a:pt x="173" y="19"/>
                    <a:pt x="150" y="58"/>
                  </a:cubicBezTo>
                  <a:cubicBezTo>
                    <a:pt x="146" y="81"/>
                    <a:pt x="135" y="104"/>
                    <a:pt x="127" y="131"/>
                  </a:cubicBezTo>
                  <a:cubicBezTo>
                    <a:pt x="135" y="192"/>
                    <a:pt x="154" y="242"/>
                    <a:pt x="215" y="258"/>
                  </a:cubicBezTo>
                  <a:lnTo>
                    <a:pt x="215" y="254"/>
                  </a:lnTo>
                  <a:cubicBezTo>
                    <a:pt x="223" y="350"/>
                    <a:pt x="408" y="454"/>
                    <a:pt x="223" y="561"/>
                  </a:cubicBezTo>
                  <a:cubicBezTo>
                    <a:pt x="207" y="577"/>
                    <a:pt x="180" y="585"/>
                    <a:pt x="154" y="585"/>
                  </a:cubicBezTo>
                  <a:cubicBezTo>
                    <a:pt x="149" y="585"/>
                    <a:pt x="144" y="585"/>
                    <a:pt x="139" y="584"/>
                  </a:cubicBezTo>
                  <a:cubicBezTo>
                    <a:pt x="93" y="588"/>
                    <a:pt x="43" y="607"/>
                    <a:pt x="0" y="634"/>
                  </a:cubicBezTo>
                  <a:cubicBezTo>
                    <a:pt x="72" y="796"/>
                    <a:pt x="115" y="865"/>
                    <a:pt x="176" y="865"/>
                  </a:cubicBezTo>
                  <a:cubicBezTo>
                    <a:pt x="213" y="865"/>
                    <a:pt x="257" y="840"/>
                    <a:pt x="319" y="796"/>
                  </a:cubicBezTo>
                  <a:cubicBezTo>
                    <a:pt x="481" y="677"/>
                    <a:pt x="569" y="508"/>
                    <a:pt x="615" y="312"/>
                  </a:cubicBezTo>
                  <a:cubicBezTo>
                    <a:pt x="972" y="354"/>
                    <a:pt x="884" y="654"/>
                    <a:pt x="919" y="903"/>
                  </a:cubicBezTo>
                  <a:cubicBezTo>
                    <a:pt x="1165" y="646"/>
                    <a:pt x="1092" y="431"/>
                    <a:pt x="934" y="212"/>
                  </a:cubicBezTo>
                  <a:cubicBezTo>
                    <a:pt x="896" y="185"/>
                    <a:pt x="861" y="158"/>
                    <a:pt x="826" y="127"/>
                  </a:cubicBezTo>
                  <a:cubicBezTo>
                    <a:pt x="803" y="123"/>
                    <a:pt x="780" y="116"/>
                    <a:pt x="753" y="104"/>
                  </a:cubicBezTo>
                  <a:cubicBezTo>
                    <a:pt x="711" y="119"/>
                    <a:pt x="665" y="119"/>
                    <a:pt x="634" y="158"/>
                  </a:cubicBezTo>
                  <a:cubicBezTo>
                    <a:pt x="581" y="100"/>
                    <a:pt x="492" y="96"/>
                    <a:pt x="434" y="35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43"/>
            <p:cNvSpPr/>
            <p:nvPr/>
          </p:nvSpPr>
          <p:spPr>
            <a:xfrm>
              <a:off x="5273698" y="2602310"/>
              <a:ext cx="83444" cy="63157"/>
            </a:xfrm>
            <a:custGeom>
              <a:avLst/>
              <a:gdLst/>
              <a:ahLst/>
              <a:cxnLst/>
              <a:rect l="l" t="t" r="r" b="b"/>
              <a:pathLst>
                <a:path w="2690" h="2036" extrusionOk="0">
                  <a:moveTo>
                    <a:pt x="173" y="0"/>
                  </a:moveTo>
                  <a:cubicBezTo>
                    <a:pt x="139" y="0"/>
                    <a:pt x="104" y="16"/>
                    <a:pt x="69" y="50"/>
                  </a:cubicBezTo>
                  <a:cubicBezTo>
                    <a:pt x="0" y="116"/>
                    <a:pt x="92" y="185"/>
                    <a:pt x="169" y="215"/>
                  </a:cubicBezTo>
                  <a:cubicBezTo>
                    <a:pt x="315" y="346"/>
                    <a:pt x="357" y="588"/>
                    <a:pt x="580" y="646"/>
                  </a:cubicBezTo>
                  <a:cubicBezTo>
                    <a:pt x="826" y="849"/>
                    <a:pt x="1011" y="1130"/>
                    <a:pt x="1287" y="1307"/>
                  </a:cubicBezTo>
                  <a:lnTo>
                    <a:pt x="2083" y="1825"/>
                  </a:lnTo>
                  <a:cubicBezTo>
                    <a:pt x="2316" y="1991"/>
                    <a:pt x="2379" y="2036"/>
                    <a:pt x="2508" y="2036"/>
                  </a:cubicBezTo>
                  <a:cubicBezTo>
                    <a:pt x="2556" y="2036"/>
                    <a:pt x="2612" y="2030"/>
                    <a:pt x="2690" y="2021"/>
                  </a:cubicBezTo>
                  <a:cubicBezTo>
                    <a:pt x="2517" y="1899"/>
                    <a:pt x="2386" y="1787"/>
                    <a:pt x="2217" y="1729"/>
                  </a:cubicBezTo>
                  <a:lnTo>
                    <a:pt x="1602" y="1272"/>
                  </a:lnTo>
                  <a:cubicBezTo>
                    <a:pt x="1306" y="1053"/>
                    <a:pt x="1072" y="746"/>
                    <a:pt x="730" y="569"/>
                  </a:cubicBezTo>
                  <a:lnTo>
                    <a:pt x="323" y="131"/>
                  </a:lnTo>
                  <a:cubicBezTo>
                    <a:pt x="288" y="50"/>
                    <a:pt x="23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43"/>
            <p:cNvSpPr/>
            <p:nvPr/>
          </p:nvSpPr>
          <p:spPr>
            <a:xfrm>
              <a:off x="4959465" y="2713517"/>
              <a:ext cx="74665" cy="162266"/>
            </a:xfrm>
            <a:custGeom>
              <a:avLst/>
              <a:gdLst/>
              <a:ahLst/>
              <a:cxnLst/>
              <a:rect l="l" t="t" r="r" b="b"/>
              <a:pathLst>
                <a:path w="2407" h="5231" extrusionOk="0">
                  <a:moveTo>
                    <a:pt x="1522" y="473"/>
                  </a:moveTo>
                  <a:lnTo>
                    <a:pt x="1522" y="473"/>
                  </a:lnTo>
                  <a:cubicBezTo>
                    <a:pt x="1521" y="476"/>
                    <a:pt x="1520" y="476"/>
                    <a:pt x="1520" y="476"/>
                  </a:cubicBezTo>
                  <a:cubicBezTo>
                    <a:pt x="1519" y="476"/>
                    <a:pt x="1520" y="473"/>
                    <a:pt x="1522" y="473"/>
                  </a:cubicBezTo>
                  <a:close/>
                  <a:moveTo>
                    <a:pt x="1522" y="473"/>
                  </a:moveTo>
                  <a:lnTo>
                    <a:pt x="1559" y="506"/>
                  </a:lnTo>
                  <a:lnTo>
                    <a:pt x="1559" y="506"/>
                  </a:lnTo>
                  <a:cubicBezTo>
                    <a:pt x="1542" y="496"/>
                    <a:pt x="1532" y="486"/>
                    <a:pt x="1522" y="473"/>
                  </a:cubicBezTo>
                  <a:close/>
                  <a:moveTo>
                    <a:pt x="2311" y="1"/>
                  </a:moveTo>
                  <a:cubicBezTo>
                    <a:pt x="1947" y="1"/>
                    <a:pt x="1643" y="159"/>
                    <a:pt x="1353" y="346"/>
                  </a:cubicBezTo>
                  <a:cubicBezTo>
                    <a:pt x="1273" y="389"/>
                    <a:pt x="1161" y="381"/>
                    <a:pt x="1123" y="492"/>
                  </a:cubicBezTo>
                  <a:cubicBezTo>
                    <a:pt x="1042" y="665"/>
                    <a:pt x="839" y="684"/>
                    <a:pt x="731" y="819"/>
                  </a:cubicBezTo>
                  <a:cubicBezTo>
                    <a:pt x="631" y="926"/>
                    <a:pt x="516" y="1023"/>
                    <a:pt x="450" y="1161"/>
                  </a:cubicBezTo>
                  <a:cubicBezTo>
                    <a:pt x="431" y="1176"/>
                    <a:pt x="420" y="1199"/>
                    <a:pt x="412" y="1226"/>
                  </a:cubicBezTo>
                  <a:cubicBezTo>
                    <a:pt x="277" y="1411"/>
                    <a:pt x="155" y="1591"/>
                    <a:pt x="197" y="1837"/>
                  </a:cubicBezTo>
                  <a:cubicBezTo>
                    <a:pt x="124" y="1956"/>
                    <a:pt x="116" y="2091"/>
                    <a:pt x="105" y="2225"/>
                  </a:cubicBezTo>
                  <a:cubicBezTo>
                    <a:pt x="1" y="2448"/>
                    <a:pt x="39" y="2663"/>
                    <a:pt x="139" y="2871"/>
                  </a:cubicBezTo>
                  <a:cubicBezTo>
                    <a:pt x="124" y="2948"/>
                    <a:pt x="155" y="3028"/>
                    <a:pt x="212" y="3082"/>
                  </a:cubicBezTo>
                  <a:cubicBezTo>
                    <a:pt x="235" y="3124"/>
                    <a:pt x="258" y="3163"/>
                    <a:pt x="281" y="3205"/>
                  </a:cubicBezTo>
                  <a:cubicBezTo>
                    <a:pt x="481" y="3409"/>
                    <a:pt x="224" y="3639"/>
                    <a:pt x="331" y="3851"/>
                  </a:cubicBezTo>
                  <a:cubicBezTo>
                    <a:pt x="327" y="3878"/>
                    <a:pt x="327" y="3912"/>
                    <a:pt x="331" y="3943"/>
                  </a:cubicBezTo>
                  <a:cubicBezTo>
                    <a:pt x="370" y="4174"/>
                    <a:pt x="466" y="4362"/>
                    <a:pt x="696" y="4446"/>
                  </a:cubicBezTo>
                  <a:cubicBezTo>
                    <a:pt x="739" y="4481"/>
                    <a:pt x="773" y="4519"/>
                    <a:pt x="800" y="4562"/>
                  </a:cubicBezTo>
                  <a:cubicBezTo>
                    <a:pt x="961" y="4727"/>
                    <a:pt x="1058" y="4957"/>
                    <a:pt x="1311" y="5004"/>
                  </a:cubicBezTo>
                  <a:cubicBezTo>
                    <a:pt x="1396" y="5226"/>
                    <a:pt x="1603" y="5199"/>
                    <a:pt x="1780" y="5230"/>
                  </a:cubicBezTo>
                  <a:lnTo>
                    <a:pt x="1807" y="5119"/>
                  </a:lnTo>
                  <a:cubicBezTo>
                    <a:pt x="1791" y="5100"/>
                    <a:pt x="1768" y="5084"/>
                    <a:pt x="1742" y="5084"/>
                  </a:cubicBezTo>
                  <a:cubicBezTo>
                    <a:pt x="1530" y="4869"/>
                    <a:pt x="1288" y="4696"/>
                    <a:pt x="1046" y="4519"/>
                  </a:cubicBezTo>
                  <a:cubicBezTo>
                    <a:pt x="819" y="4350"/>
                    <a:pt x="589" y="4181"/>
                    <a:pt x="512" y="3885"/>
                  </a:cubicBezTo>
                  <a:cubicBezTo>
                    <a:pt x="561" y="3827"/>
                    <a:pt x="614" y="3774"/>
                    <a:pt x="675" y="3774"/>
                  </a:cubicBezTo>
                  <a:cubicBezTo>
                    <a:pt x="710" y="3774"/>
                    <a:pt x="748" y="3792"/>
                    <a:pt x="789" y="3835"/>
                  </a:cubicBezTo>
                  <a:cubicBezTo>
                    <a:pt x="931" y="3985"/>
                    <a:pt x="1107" y="4100"/>
                    <a:pt x="1307" y="4174"/>
                  </a:cubicBezTo>
                  <a:cubicBezTo>
                    <a:pt x="1330" y="4193"/>
                    <a:pt x="1357" y="4212"/>
                    <a:pt x="1388" y="4223"/>
                  </a:cubicBezTo>
                  <a:cubicBezTo>
                    <a:pt x="1424" y="4244"/>
                    <a:pt x="1463" y="4280"/>
                    <a:pt x="1501" y="4280"/>
                  </a:cubicBezTo>
                  <a:cubicBezTo>
                    <a:pt x="1520" y="4280"/>
                    <a:pt x="1539" y="4271"/>
                    <a:pt x="1557" y="4247"/>
                  </a:cubicBezTo>
                  <a:cubicBezTo>
                    <a:pt x="1599" y="4177"/>
                    <a:pt x="1538" y="4127"/>
                    <a:pt x="1480" y="4100"/>
                  </a:cubicBezTo>
                  <a:cubicBezTo>
                    <a:pt x="1434" y="4081"/>
                    <a:pt x="1388" y="4066"/>
                    <a:pt x="1338" y="4054"/>
                  </a:cubicBezTo>
                  <a:cubicBezTo>
                    <a:pt x="1280" y="3924"/>
                    <a:pt x="1157" y="3866"/>
                    <a:pt x="1050" y="3789"/>
                  </a:cubicBezTo>
                  <a:cubicBezTo>
                    <a:pt x="777" y="3593"/>
                    <a:pt x="550" y="3351"/>
                    <a:pt x="435" y="3028"/>
                  </a:cubicBezTo>
                  <a:cubicBezTo>
                    <a:pt x="416" y="2963"/>
                    <a:pt x="366" y="2909"/>
                    <a:pt x="297" y="2886"/>
                  </a:cubicBezTo>
                  <a:cubicBezTo>
                    <a:pt x="289" y="2410"/>
                    <a:pt x="374" y="1949"/>
                    <a:pt x="485" y="1488"/>
                  </a:cubicBezTo>
                  <a:cubicBezTo>
                    <a:pt x="696" y="1315"/>
                    <a:pt x="800" y="1038"/>
                    <a:pt x="1058" y="903"/>
                  </a:cubicBezTo>
                  <a:cubicBezTo>
                    <a:pt x="1123" y="884"/>
                    <a:pt x="1177" y="830"/>
                    <a:pt x="1200" y="761"/>
                  </a:cubicBezTo>
                  <a:lnTo>
                    <a:pt x="1430" y="565"/>
                  </a:lnTo>
                  <a:cubicBezTo>
                    <a:pt x="1443" y="570"/>
                    <a:pt x="1455" y="572"/>
                    <a:pt x="1466" y="572"/>
                  </a:cubicBezTo>
                  <a:cubicBezTo>
                    <a:pt x="1508" y="572"/>
                    <a:pt x="1538" y="542"/>
                    <a:pt x="1568" y="512"/>
                  </a:cubicBezTo>
                  <a:lnTo>
                    <a:pt x="1568" y="512"/>
                  </a:lnTo>
                  <a:cubicBezTo>
                    <a:pt x="1570" y="512"/>
                    <a:pt x="1572" y="512"/>
                    <a:pt x="1574" y="512"/>
                  </a:cubicBezTo>
                  <a:cubicBezTo>
                    <a:pt x="1623" y="512"/>
                    <a:pt x="1661" y="482"/>
                    <a:pt x="1672" y="431"/>
                  </a:cubicBezTo>
                  <a:cubicBezTo>
                    <a:pt x="1681" y="434"/>
                    <a:pt x="1690" y="436"/>
                    <a:pt x="1700" y="436"/>
                  </a:cubicBezTo>
                  <a:cubicBezTo>
                    <a:pt x="1721" y="436"/>
                    <a:pt x="1744" y="428"/>
                    <a:pt x="1765" y="415"/>
                  </a:cubicBezTo>
                  <a:cubicBezTo>
                    <a:pt x="1987" y="316"/>
                    <a:pt x="2341" y="408"/>
                    <a:pt x="2406" y="4"/>
                  </a:cubicBezTo>
                  <a:cubicBezTo>
                    <a:pt x="2374" y="2"/>
                    <a:pt x="2342" y="1"/>
                    <a:pt x="2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43"/>
            <p:cNvSpPr/>
            <p:nvPr/>
          </p:nvSpPr>
          <p:spPr>
            <a:xfrm>
              <a:off x="5273791" y="2936395"/>
              <a:ext cx="106119" cy="82296"/>
            </a:xfrm>
            <a:custGeom>
              <a:avLst/>
              <a:gdLst/>
              <a:ahLst/>
              <a:cxnLst/>
              <a:rect l="l" t="t" r="r" b="b"/>
              <a:pathLst>
                <a:path w="3421" h="2653" extrusionOk="0">
                  <a:moveTo>
                    <a:pt x="2735" y="1"/>
                  </a:moveTo>
                  <a:cubicBezTo>
                    <a:pt x="2690" y="1"/>
                    <a:pt x="2687" y="68"/>
                    <a:pt x="2687" y="105"/>
                  </a:cubicBezTo>
                  <a:cubicBezTo>
                    <a:pt x="2687" y="278"/>
                    <a:pt x="2633" y="431"/>
                    <a:pt x="2575" y="589"/>
                  </a:cubicBezTo>
                  <a:lnTo>
                    <a:pt x="2579" y="589"/>
                  </a:lnTo>
                  <a:cubicBezTo>
                    <a:pt x="2364" y="785"/>
                    <a:pt x="2099" y="923"/>
                    <a:pt x="1907" y="1150"/>
                  </a:cubicBezTo>
                  <a:cubicBezTo>
                    <a:pt x="1904" y="1150"/>
                    <a:pt x="1900" y="1150"/>
                    <a:pt x="1897" y="1150"/>
                  </a:cubicBezTo>
                  <a:cubicBezTo>
                    <a:pt x="1748" y="1150"/>
                    <a:pt x="1627" y="1236"/>
                    <a:pt x="1496" y="1281"/>
                  </a:cubicBezTo>
                  <a:cubicBezTo>
                    <a:pt x="1496" y="1392"/>
                    <a:pt x="1557" y="1465"/>
                    <a:pt x="1638" y="1527"/>
                  </a:cubicBezTo>
                  <a:lnTo>
                    <a:pt x="1980" y="1396"/>
                  </a:lnTo>
                  <a:cubicBezTo>
                    <a:pt x="2260" y="1223"/>
                    <a:pt x="2606" y="1112"/>
                    <a:pt x="2652" y="716"/>
                  </a:cubicBezTo>
                  <a:cubicBezTo>
                    <a:pt x="2837" y="724"/>
                    <a:pt x="2975" y="831"/>
                    <a:pt x="3113" y="931"/>
                  </a:cubicBezTo>
                  <a:lnTo>
                    <a:pt x="3183" y="1054"/>
                  </a:lnTo>
                  <a:cubicBezTo>
                    <a:pt x="3133" y="1296"/>
                    <a:pt x="2894" y="1388"/>
                    <a:pt x="2779" y="1577"/>
                  </a:cubicBezTo>
                  <a:cubicBezTo>
                    <a:pt x="2510" y="1780"/>
                    <a:pt x="2230" y="1980"/>
                    <a:pt x="1907" y="2103"/>
                  </a:cubicBezTo>
                  <a:cubicBezTo>
                    <a:pt x="1889" y="2101"/>
                    <a:pt x="1871" y="2101"/>
                    <a:pt x="1853" y="2101"/>
                  </a:cubicBezTo>
                  <a:cubicBezTo>
                    <a:pt x="1671" y="2101"/>
                    <a:pt x="1502" y="2186"/>
                    <a:pt x="1330" y="2249"/>
                  </a:cubicBezTo>
                  <a:lnTo>
                    <a:pt x="1157" y="2253"/>
                  </a:lnTo>
                  <a:cubicBezTo>
                    <a:pt x="1112" y="2261"/>
                    <a:pt x="1065" y="2263"/>
                    <a:pt x="1019" y="2263"/>
                  </a:cubicBezTo>
                  <a:cubicBezTo>
                    <a:pt x="977" y="2263"/>
                    <a:pt x="934" y="2261"/>
                    <a:pt x="892" y="2261"/>
                  </a:cubicBezTo>
                  <a:cubicBezTo>
                    <a:pt x="798" y="2261"/>
                    <a:pt x="705" y="2269"/>
                    <a:pt x="616" y="2318"/>
                  </a:cubicBezTo>
                  <a:lnTo>
                    <a:pt x="520" y="2311"/>
                  </a:lnTo>
                  <a:cubicBezTo>
                    <a:pt x="397" y="2291"/>
                    <a:pt x="266" y="2261"/>
                    <a:pt x="139" y="2253"/>
                  </a:cubicBezTo>
                  <a:cubicBezTo>
                    <a:pt x="135" y="2253"/>
                    <a:pt x="130" y="2252"/>
                    <a:pt x="126" y="2252"/>
                  </a:cubicBezTo>
                  <a:cubicBezTo>
                    <a:pt x="65" y="2252"/>
                    <a:pt x="4" y="2278"/>
                    <a:pt x="1" y="2353"/>
                  </a:cubicBezTo>
                  <a:cubicBezTo>
                    <a:pt x="1" y="2403"/>
                    <a:pt x="24" y="2445"/>
                    <a:pt x="62" y="2472"/>
                  </a:cubicBezTo>
                  <a:cubicBezTo>
                    <a:pt x="143" y="2515"/>
                    <a:pt x="224" y="2551"/>
                    <a:pt x="297" y="2551"/>
                  </a:cubicBezTo>
                  <a:cubicBezTo>
                    <a:pt x="380" y="2551"/>
                    <a:pt x="453" y="2505"/>
                    <a:pt x="504" y="2372"/>
                  </a:cubicBezTo>
                  <a:lnTo>
                    <a:pt x="543" y="2395"/>
                  </a:lnTo>
                  <a:lnTo>
                    <a:pt x="593" y="2391"/>
                  </a:lnTo>
                  <a:cubicBezTo>
                    <a:pt x="717" y="2561"/>
                    <a:pt x="877" y="2609"/>
                    <a:pt x="1047" y="2609"/>
                  </a:cubicBezTo>
                  <a:cubicBezTo>
                    <a:pt x="1146" y="2609"/>
                    <a:pt x="1247" y="2593"/>
                    <a:pt x="1346" y="2576"/>
                  </a:cubicBezTo>
                  <a:cubicBezTo>
                    <a:pt x="1569" y="2530"/>
                    <a:pt x="1742" y="2387"/>
                    <a:pt x="1868" y="2203"/>
                  </a:cubicBezTo>
                  <a:lnTo>
                    <a:pt x="1876" y="2199"/>
                  </a:lnTo>
                  <a:lnTo>
                    <a:pt x="1876" y="2199"/>
                  </a:lnTo>
                  <a:cubicBezTo>
                    <a:pt x="1857" y="2295"/>
                    <a:pt x="1845" y="2391"/>
                    <a:pt x="1841" y="2487"/>
                  </a:cubicBezTo>
                  <a:cubicBezTo>
                    <a:pt x="1841" y="2602"/>
                    <a:pt x="1927" y="2653"/>
                    <a:pt x="2026" y="2653"/>
                  </a:cubicBezTo>
                  <a:cubicBezTo>
                    <a:pt x="2030" y="2653"/>
                    <a:pt x="2034" y="2653"/>
                    <a:pt x="2037" y="2653"/>
                  </a:cubicBezTo>
                  <a:cubicBezTo>
                    <a:pt x="2183" y="2641"/>
                    <a:pt x="2107" y="2545"/>
                    <a:pt x="2099" y="2480"/>
                  </a:cubicBezTo>
                  <a:cubicBezTo>
                    <a:pt x="2072" y="2345"/>
                    <a:pt x="2226" y="2368"/>
                    <a:pt x="2276" y="2287"/>
                  </a:cubicBezTo>
                  <a:lnTo>
                    <a:pt x="2668" y="1969"/>
                  </a:lnTo>
                  <a:cubicBezTo>
                    <a:pt x="2921" y="1896"/>
                    <a:pt x="3048" y="1661"/>
                    <a:pt x="3229" y="1504"/>
                  </a:cubicBezTo>
                  <a:cubicBezTo>
                    <a:pt x="3382" y="1365"/>
                    <a:pt x="3421" y="1139"/>
                    <a:pt x="3325" y="954"/>
                  </a:cubicBezTo>
                  <a:lnTo>
                    <a:pt x="3321" y="954"/>
                  </a:lnTo>
                  <a:cubicBezTo>
                    <a:pt x="3329" y="831"/>
                    <a:pt x="3286" y="743"/>
                    <a:pt x="3152" y="724"/>
                  </a:cubicBezTo>
                  <a:lnTo>
                    <a:pt x="3002" y="581"/>
                  </a:lnTo>
                  <a:cubicBezTo>
                    <a:pt x="2971" y="489"/>
                    <a:pt x="2791" y="431"/>
                    <a:pt x="2929" y="293"/>
                  </a:cubicBezTo>
                  <a:cubicBezTo>
                    <a:pt x="2933" y="236"/>
                    <a:pt x="2906" y="182"/>
                    <a:pt x="2871" y="143"/>
                  </a:cubicBezTo>
                  <a:cubicBezTo>
                    <a:pt x="2833" y="97"/>
                    <a:pt x="2802" y="20"/>
                    <a:pt x="2756" y="5"/>
                  </a:cubicBezTo>
                  <a:cubicBezTo>
                    <a:pt x="2748" y="2"/>
                    <a:pt x="2741" y="1"/>
                    <a:pt x="2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43"/>
            <p:cNvSpPr/>
            <p:nvPr/>
          </p:nvSpPr>
          <p:spPr>
            <a:xfrm>
              <a:off x="5165221" y="2966919"/>
              <a:ext cx="57945" cy="51865"/>
            </a:xfrm>
            <a:custGeom>
              <a:avLst/>
              <a:gdLst/>
              <a:ahLst/>
              <a:cxnLst/>
              <a:rect l="l" t="t" r="r" b="b"/>
              <a:pathLst>
                <a:path w="1868" h="1672" extrusionOk="0">
                  <a:moveTo>
                    <a:pt x="262" y="1"/>
                  </a:moveTo>
                  <a:cubicBezTo>
                    <a:pt x="0" y="178"/>
                    <a:pt x="0" y="178"/>
                    <a:pt x="250" y="304"/>
                  </a:cubicBezTo>
                  <a:cubicBezTo>
                    <a:pt x="292" y="324"/>
                    <a:pt x="342" y="335"/>
                    <a:pt x="388" y="347"/>
                  </a:cubicBezTo>
                  <a:cubicBezTo>
                    <a:pt x="465" y="293"/>
                    <a:pt x="569" y="289"/>
                    <a:pt x="646" y="228"/>
                  </a:cubicBezTo>
                  <a:lnTo>
                    <a:pt x="799" y="443"/>
                  </a:lnTo>
                  <a:lnTo>
                    <a:pt x="838" y="458"/>
                  </a:lnTo>
                  <a:lnTo>
                    <a:pt x="880" y="462"/>
                  </a:lnTo>
                  <a:lnTo>
                    <a:pt x="896" y="481"/>
                  </a:lnTo>
                  <a:cubicBezTo>
                    <a:pt x="889" y="518"/>
                    <a:pt x="900" y="540"/>
                    <a:pt x="936" y="540"/>
                  </a:cubicBezTo>
                  <a:cubicBezTo>
                    <a:pt x="941" y="540"/>
                    <a:pt x="947" y="540"/>
                    <a:pt x="953" y="539"/>
                  </a:cubicBezTo>
                  <a:lnTo>
                    <a:pt x="1226" y="854"/>
                  </a:lnTo>
                  <a:cubicBezTo>
                    <a:pt x="1230" y="888"/>
                    <a:pt x="1234" y="923"/>
                    <a:pt x="1234" y="954"/>
                  </a:cubicBezTo>
                  <a:cubicBezTo>
                    <a:pt x="1207" y="1350"/>
                    <a:pt x="1364" y="1592"/>
                    <a:pt x="1729" y="1669"/>
                  </a:cubicBezTo>
                  <a:cubicBezTo>
                    <a:pt x="1740" y="1671"/>
                    <a:pt x="1751" y="1672"/>
                    <a:pt x="1760" y="1672"/>
                  </a:cubicBezTo>
                  <a:cubicBezTo>
                    <a:pt x="1838" y="1672"/>
                    <a:pt x="1868" y="1605"/>
                    <a:pt x="1772" y="1526"/>
                  </a:cubicBezTo>
                  <a:lnTo>
                    <a:pt x="1683" y="1499"/>
                  </a:lnTo>
                  <a:cubicBezTo>
                    <a:pt x="1426" y="1288"/>
                    <a:pt x="1368" y="1015"/>
                    <a:pt x="1434" y="700"/>
                  </a:cubicBezTo>
                  <a:cubicBezTo>
                    <a:pt x="1403" y="700"/>
                    <a:pt x="1376" y="693"/>
                    <a:pt x="1349" y="677"/>
                  </a:cubicBezTo>
                  <a:lnTo>
                    <a:pt x="1268" y="562"/>
                  </a:lnTo>
                  <a:cubicBezTo>
                    <a:pt x="1234" y="489"/>
                    <a:pt x="1172" y="439"/>
                    <a:pt x="1095" y="424"/>
                  </a:cubicBezTo>
                  <a:lnTo>
                    <a:pt x="1092" y="420"/>
                  </a:lnTo>
                  <a:cubicBezTo>
                    <a:pt x="1068" y="331"/>
                    <a:pt x="992" y="297"/>
                    <a:pt x="922" y="254"/>
                  </a:cubicBezTo>
                  <a:cubicBezTo>
                    <a:pt x="888" y="216"/>
                    <a:pt x="861" y="174"/>
                    <a:pt x="811" y="158"/>
                  </a:cubicBezTo>
                  <a:lnTo>
                    <a:pt x="657" y="116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43"/>
            <p:cNvSpPr/>
            <p:nvPr/>
          </p:nvSpPr>
          <p:spPr>
            <a:xfrm>
              <a:off x="5483021" y="2597254"/>
              <a:ext cx="44948" cy="64925"/>
            </a:xfrm>
            <a:custGeom>
              <a:avLst/>
              <a:gdLst/>
              <a:ahLst/>
              <a:cxnLst/>
              <a:rect l="l" t="t" r="r" b="b"/>
              <a:pathLst>
                <a:path w="1449" h="2093" extrusionOk="0">
                  <a:moveTo>
                    <a:pt x="334" y="755"/>
                  </a:moveTo>
                  <a:cubicBezTo>
                    <a:pt x="353" y="797"/>
                    <a:pt x="365" y="843"/>
                    <a:pt x="372" y="890"/>
                  </a:cubicBezTo>
                  <a:lnTo>
                    <a:pt x="334" y="755"/>
                  </a:lnTo>
                  <a:close/>
                  <a:moveTo>
                    <a:pt x="919" y="1"/>
                  </a:moveTo>
                  <a:cubicBezTo>
                    <a:pt x="878" y="1"/>
                    <a:pt x="834" y="5"/>
                    <a:pt x="787" y="13"/>
                  </a:cubicBezTo>
                  <a:cubicBezTo>
                    <a:pt x="511" y="133"/>
                    <a:pt x="353" y="340"/>
                    <a:pt x="346" y="651"/>
                  </a:cubicBezTo>
                  <a:lnTo>
                    <a:pt x="334" y="755"/>
                  </a:lnTo>
                  <a:cubicBezTo>
                    <a:pt x="319" y="801"/>
                    <a:pt x="334" y="855"/>
                    <a:pt x="372" y="893"/>
                  </a:cubicBezTo>
                  <a:cubicBezTo>
                    <a:pt x="334" y="989"/>
                    <a:pt x="384" y="1139"/>
                    <a:pt x="211" y="1155"/>
                  </a:cubicBezTo>
                  <a:cubicBezTo>
                    <a:pt x="194" y="1148"/>
                    <a:pt x="175" y="1145"/>
                    <a:pt x="156" y="1145"/>
                  </a:cubicBezTo>
                  <a:cubicBezTo>
                    <a:pt x="78" y="1145"/>
                    <a:pt x="0" y="1195"/>
                    <a:pt x="34" y="1235"/>
                  </a:cubicBezTo>
                  <a:cubicBezTo>
                    <a:pt x="261" y="1504"/>
                    <a:pt x="492" y="1758"/>
                    <a:pt x="664" y="2065"/>
                  </a:cubicBezTo>
                  <a:cubicBezTo>
                    <a:pt x="676" y="2085"/>
                    <a:pt x="693" y="2093"/>
                    <a:pt x="713" y="2093"/>
                  </a:cubicBezTo>
                  <a:cubicBezTo>
                    <a:pt x="751" y="2093"/>
                    <a:pt x="799" y="2064"/>
                    <a:pt x="837" y="2038"/>
                  </a:cubicBezTo>
                  <a:cubicBezTo>
                    <a:pt x="922" y="1981"/>
                    <a:pt x="868" y="1935"/>
                    <a:pt x="834" y="1885"/>
                  </a:cubicBezTo>
                  <a:cubicBezTo>
                    <a:pt x="711" y="1723"/>
                    <a:pt x="591" y="1562"/>
                    <a:pt x="476" y="1397"/>
                  </a:cubicBezTo>
                  <a:cubicBezTo>
                    <a:pt x="516" y="1384"/>
                    <a:pt x="555" y="1379"/>
                    <a:pt x="594" y="1379"/>
                  </a:cubicBezTo>
                  <a:cubicBezTo>
                    <a:pt x="727" y="1379"/>
                    <a:pt x="860" y="1436"/>
                    <a:pt x="993" y="1436"/>
                  </a:cubicBezTo>
                  <a:cubicBezTo>
                    <a:pt x="1021" y="1436"/>
                    <a:pt x="1048" y="1433"/>
                    <a:pt x="1076" y="1427"/>
                  </a:cubicBezTo>
                  <a:cubicBezTo>
                    <a:pt x="1087" y="1281"/>
                    <a:pt x="1029" y="1256"/>
                    <a:pt x="955" y="1256"/>
                  </a:cubicBezTo>
                  <a:cubicBezTo>
                    <a:pt x="914" y="1256"/>
                    <a:pt x="869" y="1263"/>
                    <a:pt x="828" y="1263"/>
                  </a:cubicBezTo>
                  <a:cubicBezTo>
                    <a:pt x="819" y="1263"/>
                    <a:pt x="811" y="1263"/>
                    <a:pt x="803" y="1262"/>
                  </a:cubicBezTo>
                  <a:cubicBezTo>
                    <a:pt x="499" y="1174"/>
                    <a:pt x="611" y="886"/>
                    <a:pt x="526" y="694"/>
                  </a:cubicBezTo>
                  <a:cubicBezTo>
                    <a:pt x="591" y="478"/>
                    <a:pt x="645" y="259"/>
                    <a:pt x="891" y="163"/>
                  </a:cubicBezTo>
                  <a:cubicBezTo>
                    <a:pt x="1072" y="182"/>
                    <a:pt x="1229" y="294"/>
                    <a:pt x="1318" y="455"/>
                  </a:cubicBezTo>
                  <a:cubicBezTo>
                    <a:pt x="1348" y="473"/>
                    <a:pt x="1374" y="483"/>
                    <a:pt x="1394" y="483"/>
                  </a:cubicBezTo>
                  <a:cubicBezTo>
                    <a:pt x="1430" y="483"/>
                    <a:pt x="1448" y="452"/>
                    <a:pt x="1441" y="382"/>
                  </a:cubicBezTo>
                  <a:cubicBezTo>
                    <a:pt x="1336" y="142"/>
                    <a:pt x="1166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43"/>
            <p:cNvSpPr/>
            <p:nvPr/>
          </p:nvSpPr>
          <p:spPr>
            <a:xfrm>
              <a:off x="4885699" y="3054333"/>
              <a:ext cx="22676" cy="15200"/>
            </a:xfrm>
            <a:custGeom>
              <a:avLst/>
              <a:gdLst/>
              <a:ahLst/>
              <a:cxnLst/>
              <a:rect l="l" t="t" r="r" b="b"/>
              <a:pathLst>
                <a:path w="731" h="490" extrusionOk="0">
                  <a:moveTo>
                    <a:pt x="155" y="1"/>
                  </a:moveTo>
                  <a:cubicBezTo>
                    <a:pt x="129" y="1"/>
                    <a:pt x="103" y="9"/>
                    <a:pt x="81" y="26"/>
                  </a:cubicBezTo>
                  <a:cubicBezTo>
                    <a:pt x="23" y="57"/>
                    <a:pt x="0" y="130"/>
                    <a:pt x="19" y="195"/>
                  </a:cubicBezTo>
                  <a:cubicBezTo>
                    <a:pt x="43" y="302"/>
                    <a:pt x="57" y="454"/>
                    <a:pt x="175" y="454"/>
                  </a:cubicBezTo>
                  <a:cubicBezTo>
                    <a:pt x="193" y="454"/>
                    <a:pt x="214" y="450"/>
                    <a:pt x="238" y="441"/>
                  </a:cubicBezTo>
                  <a:cubicBezTo>
                    <a:pt x="266" y="432"/>
                    <a:pt x="293" y="429"/>
                    <a:pt x="318" y="429"/>
                  </a:cubicBezTo>
                  <a:cubicBezTo>
                    <a:pt x="423" y="429"/>
                    <a:pt x="511" y="489"/>
                    <a:pt x="617" y="489"/>
                  </a:cubicBezTo>
                  <a:cubicBezTo>
                    <a:pt x="652" y="489"/>
                    <a:pt x="690" y="482"/>
                    <a:pt x="730" y="464"/>
                  </a:cubicBezTo>
                  <a:cubicBezTo>
                    <a:pt x="519" y="357"/>
                    <a:pt x="388" y="203"/>
                    <a:pt x="254" y="49"/>
                  </a:cubicBezTo>
                  <a:cubicBezTo>
                    <a:pt x="229" y="18"/>
                    <a:pt x="192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43"/>
            <p:cNvSpPr/>
            <p:nvPr/>
          </p:nvSpPr>
          <p:spPr>
            <a:xfrm>
              <a:off x="4843978" y="2999366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lnTo>
                    <a:pt x="4" y="12"/>
                  </a:lnTo>
                  <a:cubicBezTo>
                    <a:pt x="4" y="8"/>
                    <a:pt x="4" y="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43"/>
            <p:cNvSpPr/>
            <p:nvPr/>
          </p:nvSpPr>
          <p:spPr>
            <a:xfrm>
              <a:off x="5095364" y="2965864"/>
              <a:ext cx="32695" cy="17899"/>
            </a:xfrm>
            <a:custGeom>
              <a:avLst/>
              <a:gdLst/>
              <a:ahLst/>
              <a:cxnLst/>
              <a:rect l="l" t="t" r="r" b="b"/>
              <a:pathLst>
                <a:path w="1054" h="577" extrusionOk="0">
                  <a:moveTo>
                    <a:pt x="0" y="0"/>
                  </a:moveTo>
                  <a:cubicBezTo>
                    <a:pt x="285" y="473"/>
                    <a:pt x="654" y="561"/>
                    <a:pt x="1053" y="577"/>
                  </a:cubicBezTo>
                  <a:cubicBezTo>
                    <a:pt x="731" y="338"/>
                    <a:pt x="381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43"/>
            <p:cNvSpPr/>
            <p:nvPr/>
          </p:nvSpPr>
          <p:spPr>
            <a:xfrm>
              <a:off x="5124678" y="2919055"/>
              <a:ext cx="43428" cy="30027"/>
            </a:xfrm>
            <a:custGeom>
              <a:avLst/>
              <a:gdLst/>
              <a:ahLst/>
              <a:cxnLst/>
              <a:rect l="l" t="t" r="r" b="b"/>
              <a:pathLst>
                <a:path w="1400" h="968" extrusionOk="0">
                  <a:moveTo>
                    <a:pt x="380" y="0"/>
                  </a:moveTo>
                  <a:cubicBezTo>
                    <a:pt x="332" y="0"/>
                    <a:pt x="279" y="42"/>
                    <a:pt x="250" y="103"/>
                  </a:cubicBezTo>
                  <a:cubicBezTo>
                    <a:pt x="97" y="237"/>
                    <a:pt x="1" y="387"/>
                    <a:pt x="131" y="587"/>
                  </a:cubicBezTo>
                  <a:cubicBezTo>
                    <a:pt x="212" y="725"/>
                    <a:pt x="366" y="779"/>
                    <a:pt x="485" y="871"/>
                  </a:cubicBezTo>
                  <a:cubicBezTo>
                    <a:pt x="513" y="860"/>
                    <a:pt x="542" y="856"/>
                    <a:pt x="570" y="856"/>
                  </a:cubicBezTo>
                  <a:cubicBezTo>
                    <a:pt x="664" y="856"/>
                    <a:pt x="755" y="906"/>
                    <a:pt x="848" y="906"/>
                  </a:cubicBezTo>
                  <a:cubicBezTo>
                    <a:pt x="868" y="906"/>
                    <a:pt x="888" y="904"/>
                    <a:pt x="908" y="898"/>
                  </a:cubicBezTo>
                  <a:cubicBezTo>
                    <a:pt x="915" y="898"/>
                    <a:pt x="919" y="894"/>
                    <a:pt x="923" y="891"/>
                  </a:cubicBezTo>
                  <a:cubicBezTo>
                    <a:pt x="1027" y="908"/>
                    <a:pt x="1129" y="968"/>
                    <a:pt x="1234" y="968"/>
                  </a:cubicBezTo>
                  <a:cubicBezTo>
                    <a:pt x="1288" y="968"/>
                    <a:pt x="1343" y="952"/>
                    <a:pt x="1399" y="906"/>
                  </a:cubicBezTo>
                  <a:lnTo>
                    <a:pt x="919" y="775"/>
                  </a:lnTo>
                  <a:cubicBezTo>
                    <a:pt x="792" y="649"/>
                    <a:pt x="627" y="625"/>
                    <a:pt x="477" y="564"/>
                  </a:cubicBezTo>
                  <a:cubicBezTo>
                    <a:pt x="327" y="502"/>
                    <a:pt x="281" y="399"/>
                    <a:pt x="339" y="245"/>
                  </a:cubicBezTo>
                  <a:cubicBezTo>
                    <a:pt x="435" y="203"/>
                    <a:pt x="535" y="137"/>
                    <a:pt x="443" y="30"/>
                  </a:cubicBezTo>
                  <a:cubicBezTo>
                    <a:pt x="424" y="9"/>
                    <a:pt x="403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43"/>
            <p:cNvSpPr/>
            <p:nvPr/>
          </p:nvSpPr>
          <p:spPr>
            <a:xfrm>
              <a:off x="5304190" y="2518432"/>
              <a:ext cx="98364" cy="92843"/>
            </a:xfrm>
            <a:custGeom>
              <a:avLst/>
              <a:gdLst/>
              <a:ahLst/>
              <a:cxnLst/>
              <a:rect l="l" t="t" r="r" b="b"/>
              <a:pathLst>
                <a:path w="3171" h="2993" extrusionOk="0">
                  <a:moveTo>
                    <a:pt x="1312" y="0"/>
                  </a:moveTo>
                  <a:cubicBezTo>
                    <a:pt x="1210" y="0"/>
                    <a:pt x="1113" y="41"/>
                    <a:pt x="1031" y="149"/>
                  </a:cubicBezTo>
                  <a:cubicBezTo>
                    <a:pt x="981" y="268"/>
                    <a:pt x="911" y="383"/>
                    <a:pt x="931" y="518"/>
                  </a:cubicBezTo>
                  <a:cubicBezTo>
                    <a:pt x="865" y="633"/>
                    <a:pt x="904" y="741"/>
                    <a:pt x="958" y="841"/>
                  </a:cubicBezTo>
                  <a:cubicBezTo>
                    <a:pt x="1057" y="1163"/>
                    <a:pt x="1203" y="1459"/>
                    <a:pt x="1453" y="1701"/>
                  </a:cubicBezTo>
                  <a:cubicBezTo>
                    <a:pt x="1453" y="1736"/>
                    <a:pt x="1461" y="1763"/>
                    <a:pt x="1480" y="1786"/>
                  </a:cubicBezTo>
                  <a:cubicBezTo>
                    <a:pt x="1511" y="1844"/>
                    <a:pt x="1572" y="1913"/>
                    <a:pt x="1557" y="1951"/>
                  </a:cubicBezTo>
                  <a:cubicBezTo>
                    <a:pt x="1547" y="1983"/>
                    <a:pt x="1529" y="1994"/>
                    <a:pt x="1507" y="1994"/>
                  </a:cubicBezTo>
                  <a:cubicBezTo>
                    <a:pt x="1471" y="1994"/>
                    <a:pt x="1427" y="1965"/>
                    <a:pt x="1396" y="1955"/>
                  </a:cubicBezTo>
                  <a:cubicBezTo>
                    <a:pt x="1301" y="1932"/>
                    <a:pt x="1248" y="1824"/>
                    <a:pt x="1136" y="1824"/>
                  </a:cubicBezTo>
                  <a:cubicBezTo>
                    <a:pt x="1134" y="1824"/>
                    <a:pt x="1132" y="1824"/>
                    <a:pt x="1130" y="1824"/>
                  </a:cubicBezTo>
                  <a:cubicBezTo>
                    <a:pt x="989" y="1792"/>
                    <a:pt x="851" y="1695"/>
                    <a:pt x="702" y="1695"/>
                  </a:cubicBezTo>
                  <a:cubicBezTo>
                    <a:pt x="641" y="1695"/>
                    <a:pt x="578" y="1711"/>
                    <a:pt x="512" y="1755"/>
                  </a:cubicBezTo>
                  <a:cubicBezTo>
                    <a:pt x="447" y="1723"/>
                    <a:pt x="388" y="1675"/>
                    <a:pt x="320" y="1675"/>
                  </a:cubicBezTo>
                  <a:cubicBezTo>
                    <a:pt x="291" y="1675"/>
                    <a:pt x="260" y="1684"/>
                    <a:pt x="227" y="1705"/>
                  </a:cubicBezTo>
                  <a:lnTo>
                    <a:pt x="224" y="1705"/>
                  </a:lnTo>
                  <a:cubicBezTo>
                    <a:pt x="16" y="1870"/>
                    <a:pt x="1" y="2043"/>
                    <a:pt x="197" y="2228"/>
                  </a:cubicBezTo>
                  <a:cubicBezTo>
                    <a:pt x="177" y="2297"/>
                    <a:pt x="224" y="2335"/>
                    <a:pt x="274" y="2374"/>
                  </a:cubicBezTo>
                  <a:cubicBezTo>
                    <a:pt x="227" y="2566"/>
                    <a:pt x="377" y="2677"/>
                    <a:pt x="462" y="2804"/>
                  </a:cubicBezTo>
                  <a:cubicBezTo>
                    <a:pt x="485" y="2912"/>
                    <a:pt x="573" y="2927"/>
                    <a:pt x="654" y="2939"/>
                  </a:cubicBezTo>
                  <a:lnTo>
                    <a:pt x="604" y="2823"/>
                  </a:lnTo>
                  <a:cubicBezTo>
                    <a:pt x="496" y="2581"/>
                    <a:pt x="481" y="2293"/>
                    <a:pt x="266" y="2101"/>
                  </a:cubicBezTo>
                  <a:cubicBezTo>
                    <a:pt x="370" y="1901"/>
                    <a:pt x="569" y="1993"/>
                    <a:pt x="723" y="1947"/>
                  </a:cubicBezTo>
                  <a:lnTo>
                    <a:pt x="877" y="1974"/>
                  </a:lnTo>
                  <a:cubicBezTo>
                    <a:pt x="988" y="2162"/>
                    <a:pt x="1196" y="2101"/>
                    <a:pt x="1357" y="2166"/>
                  </a:cubicBezTo>
                  <a:cubicBezTo>
                    <a:pt x="1611" y="2412"/>
                    <a:pt x="1880" y="2639"/>
                    <a:pt x="2072" y="2992"/>
                  </a:cubicBezTo>
                  <a:cubicBezTo>
                    <a:pt x="2210" y="2747"/>
                    <a:pt x="2033" y="2601"/>
                    <a:pt x="2022" y="2435"/>
                  </a:cubicBezTo>
                  <a:cubicBezTo>
                    <a:pt x="2065" y="2419"/>
                    <a:pt x="2106" y="2409"/>
                    <a:pt x="2144" y="2409"/>
                  </a:cubicBezTo>
                  <a:cubicBezTo>
                    <a:pt x="2197" y="2409"/>
                    <a:pt x="2247" y="2428"/>
                    <a:pt x="2299" y="2478"/>
                  </a:cubicBezTo>
                  <a:cubicBezTo>
                    <a:pt x="2338" y="2520"/>
                    <a:pt x="2387" y="2576"/>
                    <a:pt x="2454" y="2576"/>
                  </a:cubicBezTo>
                  <a:cubicBezTo>
                    <a:pt x="2472" y="2576"/>
                    <a:pt x="2492" y="2572"/>
                    <a:pt x="2514" y="2562"/>
                  </a:cubicBezTo>
                  <a:lnTo>
                    <a:pt x="2956" y="2862"/>
                  </a:lnTo>
                  <a:cubicBezTo>
                    <a:pt x="2963" y="2973"/>
                    <a:pt x="3048" y="2989"/>
                    <a:pt x="3132" y="2992"/>
                  </a:cubicBezTo>
                  <a:lnTo>
                    <a:pt x="3171" y="2816"/>
                  </a:lnTo>
                  <a:cubicBezTo>
                    <a:pt x="3152" y="2796"/>
                    <a:pt x="3125" y="2785"/>
                    <a:pt x="3094" y="2785"/>
                  </a:cubicBezTo>
                  <a:cubicBezTo>
                    <a:pt x="2921" y="2650"/>
                    <a:pt x="2767" y="2485"/>
                    <a:pt x="2533" y="2454"/>
                  </a:cubicBezTo>
                  <a:lnTo>
                    <a:pt x="1592" y="1686"/>
                  </a:lnTo>
                  <a:cubicBezTo>
                    <a:pt x="1595" y="1663"/>
                    <a:pt x="1592" y="1640"/>
                    <a:pt x="1576" y="1621"/>
                  </a:cubicBezTo>
                  <a:cubicBezTo>
                    <a:pt x="1396" y="1375"/>
                    <a:pt x="1319" y="1056"/>
                    <a:pt x="1069" y="856"/>
                  </a:cubicBezTo>
                  <a:cubicBezTo>
                    <a:pt x="1154" y="737"/>
                    <a:pt x="1100" y="591"/>
                    <a:pt x="1127" y="460"/>
                  </a:cubicBezTo>
                  <a:lnTo>
                    <a:pt x="1200" y="295"/>
                  </a:lnTo>
                  <a:lnTo>
                    <a:pt x="1749" y="429"/>
                  </a:lnTo>
                  <a:lnTo>
                    <a:pt x="2126" y="806"/>
                  </a:lnTo>
                  <a:cubicBezTo>
                    <a:pt x="2172" y="591"/>
                    <a:pt x="2149" y="456"/>
                    <a:pt x="2010" y="360"/>
                  </a:cubicBezTo>
                  <a:cubicBezTo>
                    <a:pt x="1895" y="207"/>
                    <a:pt x="1722" y="134"/>
                    <a:pt x="1565" y="64"/>
                  </a:cubicBezTo>
                  <a:cubicBezTo>
                    <a:pt x="1481" y="27"/>
                    <a:pt x="1395" y="0"/>
                    <a:pt x="1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43"/>
            <p:cNvSpPr/>
            <p:nvPr/>
          </p:nvSpPr>
          <p:spPr>
            <a:xfrm>
              <a:off x="5063165" y="2897186"/>
              <a:ext cx="53789" cy="57604"/>
            </a:xfrm>
            <a:custGeom>
              <a:avLst/>
              <a:gdLst/>
              <a:ahLst/>
              <a:cxnLst/>
              <a:rect l="l" t="t" r="r" b="b"/>
              <a:pathLst>
                <a:path w="1734" h="1857" extrusionOk="0">
                  <a:moveTo>
                    <a:pt x="457" y="0"/>
                  </a:moveTo>
                  <a:cubicBezTo>
                    <a:pt x="346" y="0"/>
                    <a:pt x="236" y="27"/>
                    <a:pt x="139" y="82"/>
                  </a:cubicBezTo>
                  <a:cubicBezTo>
                    <a:pt x="35" y="139"/>
                    <a:pt x="1" y="220"/>
                    <a:pt x="59" y="328"/>
                  </a:cubicBezTo>
                  <a:cubicBezTo>
                    <a:pt x="81" y="371"/>
                    <a:pt x="105" y="386"/>
                    <a:pt x="129" y="386"/>
                  </a:cubicBezTo>
                  <a:cubicBezTo>
                    <a:pt x="172" y="386"/>
                    <a:pt x="214" y="333"/>
                    <a:pt x="247" y="308"/>
                  </a:cubicBezTo>
                  <a:cubicBezTo>
                    <a:pt x="333" y="238"/>
                    <a:pt x="425" y="214"/>
                    <a:pt x="521" y="214"/>
                  </a:cubicBezTo>
                  <a:cubicBezTo>
                    <a:pt x="583" y="214"/>
                    <a:pt x="647" y="224"/>
                    <a:pt x="712" y="239"/>
                  </a:cubicBezTo>
                  <a:cubicBezTo>
                    <a:pt x="735" y="258"/>
                    <a:pt x="758" y="274"/>
                    <a:pt x="789" y="289"/>
                  </a:cubicBezTo>
                  <a:cubicBezTo>
                    <a:pt x="789" y="527"/>
                    <a:pt x="577" y="785"/>
                    <a:pt x="816" y="1019"/>
                  </a:cubicBezTo>
                  <a:cubicBezTo>
                    <a:pt x="823" y="1196"/>
                    <a:pt x="865" y="1350"/>
                    <a:pt x="1061" y="1407"/>
                  </a:cubicBezTo>
                  <a:cubicBezTo>
                    <a:pt x="1315" y="1480"/>
                    <a:pt x="1515" y="1638"/>
                    <a:pt x="1707" y="1857"/>
                  </a:cubicBezTo>
                  <a:cubicBezTo>
                    <a:pt x="1734" y="1446"/>
                    <a:pt x="1734" y="1442"/>
                    <a:pt x="1484" y="1311"/>
                  </a:cubicBezTo>
                  <a:cubicBezTo>
                    <a:pt x="1292" y="1211"/>
                    <a:pt x="1092" y="1123"/>
                    <a:pt x="977" y="923"/>
                  </a:cubicBezTo>
                  <a:cubicBezTo>
                    <a:pt x="885" y="681"/>
                    <a:pt x="1027" y="439"/>
                    <a:pt x="950" y="201"/>
                  </a:cubicBezTo>
                  <a:cubicBezTo>
                    <a:pt x="946" y="170"/>
                    <a:pt x="946" y="139"/>
                    <a:pt x="942" y="105"/>
                  </a:cubicBezTo>
                  <a:cubicBezTo>
                    <a:pt x="846" y="82"/>
                    <a:pt x="754" y="62"/>
                    <a:pt x="662" y="32"/>
                  </a:cubicBezTo>
                  <a:cubicBezTo>
                    <a:pt x="595" y="11"/>
                    <a:pt x="526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43"/>
            <p:cNvSpPr/>
            <p:nvPr/>
          </p:nvSpPr>
          <p:spPr>
            <a:xfrm>
              <a:off x="5269634" y="2980165"/>
              <a:ext cx="36045" cy="13028"/>
            </a:xfrm>
            <a:custGeom>
              <a:avLst/>
              <a:gdLst/>
              <a:ahLst/>
              <a:cxnLst/>
              <a:rect l="l" t="t" r="r" b="b"/>
              <a:pathLst>
                <a:path w="1162" h="420" extrusionOk="0">
                  <a:moveTo>
                    <a:pt x="846" y="0"/>
                  </a:moveTo>
                  <a:cubicBezTo>
                    <a:pt x="796" y="20"/>
                    <a:pt x="742" y="43"/>
                    <a:pt x="700" y="77"/>
                  </a:cubicBezTo>
                  <a:cubicBezTo>
                    <a:pt x="680" y="96"/>
                    <a:pt x="673" y="119"/>
                    <a:pt x="680" y="150"/>
                  </a:cubicBezTo>
                  <a:cubicBezTo>
                    <a:pt x="684" y="162"/>
                    <a:pt x="685" y="168"/>
                    <a:pt x="683" y="168"/>
                  </a:cubicBezTo>
                  <a:cubicBezTo>
                    <a:pt x="680" y="168"/>
                    <a:pt x="671" y="157"/>
                    <a:pt x="654" y="135"/>
                  </a:cubicBezTo>
                  <a:cubicBezTo>
                    <a:pt x="673" y="96"/>
                    <a:pt x="665" y="58"/>
                    <a:pt x="631" y="39"/>
                  </a:cubicBezTo>
                  <a:cubicBezTo>
                    <a:pt x="564" y="30"/>
                    <a:pt x="499" y="11"/>
                    <a:pt x="436" y="11"/>
                  </a:cubicBezTo>
                  <a:cubicBezTo>
                    <a:pt x="389" y="11"/>
                    <a:pt x="342" y="21"/>
                    <a:pt x="296" y="54"/>
                  </a:cubicBezTo>
                  <a:lnTo>
                    <a:pt x="0" y="23"/>
                  </a:lnTo>
                  <a:lnTo>
                    <a:pt x="0" y="23"/>
                  </a:lnTo>
                  <a:cubicBezTo>
                    <a:pt x="50" y="139"/>
                    <a:pt x="169" y="169"/>
                    <a:pt x="250" y="246"/>
                  </a:cubicBezTo>
                  <a:cubicBezTo>
                    <a:pt x="280" y="240"/>
                    <a:pt x="309" y="237"/>
                    <a:pt x="339" y="237"/>
                  </a:cubicBezTo>
                  <a:cubicBezTo>
                    <a:pt x="363" y="237"/>
                    <a:pt x="387" y="239"/>
                    <a:pt x="412" y="242"/>
                  </a:cubicBezTo>
                  <a:cubicBezTo>
                    <a:pt x="431" y="266"/>
                    <a:pt x="442" y="285"/>
                    <a:pt x="458" y="308"/>
                  </a:cubicBezTo>
                  <a:lnTo>
                    <a:pt x="469" y="319"/>
                  </a:lnTo>
                  <a:cubicBezTo>
                    <a:pt x="496" y="362"/>
                    <a:pt x="519" y="408"/>
                    <a:pt x="577" y="419"/>
                  </a:cubicBezTo>
                  <a:cubicBezTo>
                    <a:pt x="769" y="362"/>
                    <a:pt x="1007" y="381"/>
                    <a:pt x="1122" y="166"/>
                  </a:cubicBezTo>
                  <a:cubicBezTo>
                    <a:pt x="1160" y="90"/>
                    <a:pt x="1161" y="36"/>
                    <a:pt x="1079" y="36"/>
                  </a:cubicBezTo>
                  <a:cubicBezTo>
                    <a:pt x="1069" y="36"/>
                    <a:pt x="1058" y="37"/>
                    <a:pt x="1046" y="39"/>
                  </a:cubicBezTo>
                  <a:lnTo>
                    <a:pt x="942" y="4"/>
                  </a:lnTo>
                  <a:cubicBezTo>
                    <a:pt x="911" y="4"/>
                    <a:pt x="880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43"/>
            <p:cNvSpPr/>
            <p:nvPr/>
          </p:nvSpPr>
          <p:spPr>
            <a:xfrm>
              <a:off x="5424579" y="2877644"/>
              <a:ext cx="17216" cy="24475"/>
            </a:xfrm>
            <a:custGeom>
              <a:avLst/>
              <a:gdLst/>
              <a:ahLst/>
              <a:cxnLst/>
              <a:rect l="l" t="t" r="r" b="b"/>
              <a:pathLst>
                <a:path w="555" h="789" extrusionOk="0">
                  <a:moveTo>
                    <a:pt x="308" y="1"/>
                  </a:moveTo>
                  <a:lnTo>
                    <a:pt x="308" y="1"/>
                  </a:lnTo>
                  <a:cubicBezTo>
                    <a:pt x="1" y="420"/>
                    <a:pt x="1" y="420"/>
                    <a:pt x="554" y="788"/>
                  </a:cubicBezTo>
                  <a:cubicBezTo>
                    <a:pt x="470" y="504"/>
                    <a:pt x="393" y="266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43"/>
            <p:cNvSpPr/>
            <p:nvPr/>
          </p:nvSpPr>
          <p:spPr>
            <a:xfrm>
              <a:off x="5395637" y="2716619"/>
              <a:ext cx="65824" cy="68151"/>
            </a:xfrm>
            <a:custGeom>
              <a:avLst/>
              <a:gdLst/>
              <a:ahLst/>
              <a:cxnLst/>
              <a:rect l="l" t="t" r="r" b="b"/>
              <a:pathLst>
                <a:path w="2122" h="2197" extrusionOk="0">
                  <a:moveTo>
                    <a:pt x="1618" y="0"/>
                  </a:moveTo>
                  <a:cubicBezTo>
                    <a:pt x="1569" y="2"/>
                    <a:pt x="1520" y="2"/>
                    <a:pt x="1471" y="2"/>
                  </a:cubicBezTo>
                  <a:cubicBezTo>
                    <a:pt x="1446" y="2"/>
                    <a:pt x="1422" y="2"/>
                    <a:pt x="1397" y="2"/>
                  </a:cubicBezTo>
                  <a:cubicBezTo>
                    <a:pt x="1175" y="2"/>
                    <a:pt x="951" y="6"/>
                    <a:pt x="738" y="93"/>
                  </a:cubicBezTo>
                  <a:cubicBezTo>
                    <a:pt x="723" y="91"/>
                    <a:pt x="708" y="91"/>
                    <a:pt x="693" y="91"/>
                  </a:cubicBezTo>
                  <a:cubicBezTo>
                    <a:pt x="532" y="91"/>
                    <a:pt x="380" y="166"/>
                    <a:pt x="288" y="296"/>
                  </a:cubicBezTo>
                  <a:cubicBezTo>
                    <a:pt x="173" y="488"/>
                    <a:pt x="231" y="669"/>
                    <a:pt x="354" y="830"/>
                  </a:cubicBezTo>
                  <a:cubicBezTo>
                    <a:pt x="357" y="884"/>
                    <a:pt x="384" y="919"/>
                    <a:pt x="442" y="923"/>
                  </a:cubicBezTo>
                  <a:lnTo>
                    <a:pt x="526" y="976"/>
                  </a:lnTo>
                  <a:cubicBezTo>
                    <a:pt x="561" y="1111"/>
                    <a:pt x="696" y="1142"/>
                    <a:pt x="776" y="1234"/>
                  </a:cubicBezTo>
                  <a:cubicBezTo>
                    <a:pt x="845" y="1384"/>
                    <a:pt x="1049" y="1476"/>
                    <a:pt x="972" y="1687"/>
                  </a:cubicBezTo>
                  <a:lnTo>
                    <a:pt x="980" y="1699"/>
                  </a:lnTo>
                  <a:lnTo>
                    <a:pt x="192" y="1902"/>
                  </a:lnTo>
                  <a:cubicBezTo>
                    <a:pt x="167" y="1897"/>
                    <a:pt x="137" y="1893"/>
                    <a:pt x="110" y="1893"/>
                  </a:cubicBezTo>
                  <a:cubicBezTo>
                    <a:pt x="63" y="1893"/>
                    <a:pt x="21" y="1905"/>
                    <a:pt x="12" y="1941"/>
                  </a:cubicBezTo>
                  <a:cubicBezTo>
                    <a:pt x="0" y="1998"/>
                    <a:pt x="88" y="2037"/>
                    <a:pt x="161" y="2037"/>
                  </a:cubicBezTo>
                  <a:cubicBezTo>
                    <a:pt x="211" y="2061"/>
                    <a:pt x="259" y="2071"/>
                    <a:pt x="305" y="2071"/>
                  </a:cubicBezTo>
                  <a:cubicBezTo>
                    <a:pt x="452" y="2071"/>
                    <a:pt x="582" y="1970"/>
                    <a:pt x="722" y="1941"/>
                  </a:cubicBezTo>
                  <a:cubicBezTo>
                    <a:pt x="758" y="1934"/>
                    <a:pt x="791" y="1930"/>
                    <a:pt x="820" y="1930"/>
                  </a:cubicBezTo>
                  <a:cubicBezTo>
                    <a:pt x="945" y="1930"/>
                    <a:pt x="1015" y="1996"/>
                    <a:pt x="1064" y="2133"/>
                  </a:cubicBezTo>
                  <a:cubicBezTo>
                    <a:pt x="1093" y="2179"/>
                    <a:pt x="1119" y="2197"/>
                    <a:pt x="1143" y="2197"/>
                  </a:cubicBezTo>
                  <a:cubicBezTo>
                    <a:pt x="1182" y="2197"/>
                    <a:pt x="1213" y="2148"/>
                    <a:pt x="1237" y="2102"/>
                  </a:cubicBezTo>
                  <a:cubicBezTo>
                    <a:pt x="1291" y="1998"/>
                    <a:pt x="1330" y="1887"/>
                    <a:pt x="1372" y="1783"/>
                  </a:cubicBezTo>
                  <a:cubicBezTo>
                    <a:pt x="1752" y="1564"/>
                    <a:pt x="1944" y="1215"/>
                    <a:pt x="2121" y="773"/>
                  </a:cubicBezTo>
                  <a:lnTo>
                    <a:pt x="2121" y="773"/>
                  </a:lnTo>
                  <a:cubicBezTo>
                    <a:pt x="1737" y="969"/>
                    <a:pt x="1560" y="1295"/>
                    <a:pt x="1318" y="1557"/>
                  </a:cubicBezTo>
                  <a:lnTo>
                    <a:pt x="1310" y="1553"/>
                  </a:lnTo>
                  <a:cubicBezTo>
                    <a:pt x="1145" y="1445"/>
                    <a:pt x="1114" y="1211"/>
                    <a:pt x="907" y="1149"/>
                  </a:cubicBezTo>
                  <a:lnTo>
                    <a:pt x="576" y="765"/>
                  </a:lnTo>
                  <a:cubicBezTo>
                    <a:pt x="565" y="657"/>
                    <a:pt x="488" y="596"/>
                    <a:pt x="430" y="523"/>
                  </a:cubicBezTo>
                  <a:cubicBezTo>
                    <a:pt x="492" y="342"/>
                    <a:pt x="672" y="296"/>
                    <a:pt x="811" y="208"/>
                  </a:cubicBezTo>
                  <a:lnTo>
                    <a:pt x="922" y="192"/>
                  </a:lnTo>
                  <a:cubicBezTo>
                    <a:pt x="965" y="181"/>
                    <a:pt x="1003" y="177"/>
                    <a:pt x="1045" y="169"/>
                  </a:cubicBezTo>
                  <a:cubicBezTo>
                    <a:pt x="1222" y="208"/>
                    <a:pt x="1395" y="254"/>
                    <a:pt x="1579" y="273"/>
                  </a:cubicBezTo>
                  <a:cubicBezTo>
                    <a:pt x="1611" y="277"/>
                    <a:pt x="1648" y="282"/>
                    <a:pt x="1684" y="282"/>
                  </a:cubicBezTo>
                  <a:cubicBezTo>
                    <a:pt x="1763" y="282"/>
                    <a:pt x="1837" y="257"/>
                    <a:pt x="1837" y="139"/>
                  </a:cubicBezTo>
                  <a:cubicBezTo>
                    <a:pt x="1837" y="16"/>
                    <a:pt x="1722" y="0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43"/>
            <p:cNvSpPr/>
            <p:nvPr/>
          </p:nvSpPr>
          <p:spPr>
            <a:xfrm>
              <a:off x="5515188" y="2548738"/>
              <a:ext cx="22303" cy="37348"/>
            </a:xfrm>
            <a:custGeom>
              <a:avLst/>
              <a:gdLst/>
              <a:ahLst/>
              <a:cxnLst/>
              <a:rect l="l" t="t" r="r" b="b"/>
              <a:pathLst>
                <a:path w="719" h="1204" extrusionOk="0">
                  <a:moveTo>
                    <a:pt x="492" y="1"/>
                  </a:moveTo>
                  <a:cubicBezTo>
                    <a:pt x="474" y="1"/>
                    <a:pt x="456" y="1"/>
                    <a:pt x="438" y="2"/>
                  </a:cubicBezTo>
                  <a:cubicBezTo>
                    <a:pt x="69" y="117"/>
                    <a:pt x="0" y="386"/>
                    <a:pt x="73" y="724"/>
                  </a:cubicBezTo>
                  <a:cubicBezTo>
                    <a:pt x="240" y="1099"/>
                    <a:pt x="286" y="1203"/>
                    <a:pt x="455" y="1203"/>
                  </a:cubicBezTo>
                  <a:cubicBezTo>
                    <a:pt x="520" y="1203"/>
                    <a:pt x="603" y="1188"/>
                    <a:pt x="719" y="1166"/>
                  </a:cubicBezTo>
                  <a:cubicBezTo>
                    <a:pt x="496" y="1070"/>
                    <a:pt x="384" y="932"/>
                    <a:pt x="285" y="782"/>
                  </a:cubicBezTo>
                  <a:cubicBezTo>
                    <a:pt x="304" y="578"/>
                    <a:pt x="319" y="367"/>
                    <a:pt x="507" y="229"/>
                  </a:cubicBezTo>
                  <a:cubicBezTo>
                    <a:pt x="592" y="229"/>
                    <a:pt x="684" y="194"/>
                    <a:pt x="669" y="106"/>
                  </a:cubicBezTo>
                  <a:cubicBezTo>
                    <a:pt x="653" y="15"/>
                    <a:pt x="573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43"/>
            <p:cNvSpPr/>
            <p:nvPr/>
          </p:nvSpPr>
          <p:spPr>
            <a:xfrm>
              <a:off x="4800643" y="3026757"/>
              <a:ext cx="19512" cy="19977"/>
            </a:xfrm>
            <a:custGeom>
              <a:avLst/>
              <a:gdLst/>
              <a:ahLst/>
              <a:cxnLst/>
              <a:rect l="l" t="t" r="r" b="b"/>
              <a:pathLst>
                <a:path w="629" h="644" extrusionOk="0">
                  <a:moveTo>
                    <a:pt x="203" y="1"/>
                  </a:moveTo>
                  <a:cubicBezTo>
                    <a:pt x="3" y="1"/>
                    <a:pt x="0" y="122"/>
                    <a:pt x="52" y="462"/>
                  </a:cubicBezTo>
                  <a:cubicBezTo>
                    <a:pt x="72" y="489"/>
                    <a:pt x="95" y="512"/>
                    <a:pt x="122" y="531"/>
                  </a:cubicBezTo>
                  <a:cubicBezTo>
                    <a:pt x="168" y="565"/>
                    <a:pt x="202" y="643"/>
                    <a:pt x="259" y="643"/>
                  </a:cubicBezTo>
                  <a:cubicBezTo>
                    <a:pt x="273" y="643"/>
                    <a:pt x="288" y="639"/>
                    <a:pt x="306" y="627"/>
                  </a:cubicBezTo>
                  <a:cubicBezTo>
                    <a:pt x="383" y="573"/>
                    <a:pt x="352" y="481"/>
                    <a:pt x="318" y="412"/>
                  </a:cubicBezTo>
                  <a:cubicBezTo>
                    <a:pt x="302" y="381"/>
                    <a:pt x="294" y="354"/>
                    <a:pt x="279" y="320"/>
                  </a:cubicBezTo>
                  <a:cubicBezTo>
                    <a:pt x="360" y="201"/>
                    <a:pt x="552" y="220"/>
                    <a:pt x="629" y="70"/>
                  </a:cubicBezTo>
                  <a:cubicBezTo>
                    <a:pt x="434" y="27"/>
                    <a:pt x="29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43"/>
            <p:cNvSpPr/>
            <p:nvPr/>
          </p:nvSpPr>
          <p:spPr>
            <a:xfrm>
              <a:off x="4824652" y="2940242"/>
              <a:ext cx="94921" cy="84654"/>
            </a:xfrm>
            <a:custGeom>
              <a:avLst/>
              <a:gdLst/>
              <a:ahLst/>
              <a:cxnLst/>
              <a:rect l="l" t="t" r="r" b="b"/>
              <a:pathLst>
                <a:path w="3060" h="2729" extrusionOk="0">
                  <a:moveTo>
                    <a:pt x="2750" y="0"/>
                  </a:moveTo>
                  <a:cubicBezTo>
                    <a:pt x="2611" y="0"/>
                    <a:pt x="2623" y="76"/>
                    <a:pt x="2660" y="319"/>
                  </a:cubicBezTo>
                  <a:cubicBezTo>
                    <a:pt x="2660" y="438"/>
                    <a:pt x="2583" y="511"/>
                    <a:pt x="2499" y="576"/>
                  </a:cubicBezTo>
                  <a:cubicBezTo>
                    <a:pt x="2391" y="538"/>
                    <a:pt x="2279" y="503"/>
                    <a:pt x="2172" y="484"/>
                  </a:cubicBezTo>
                  <a:cubicBezTo>
                    <a:pt x="2140" y="481"/>
                    <a:pt x="2112" y="479"/>
                    <a:pt x="2085" y="479"/>
                  </a:cubicBezTo>
                  <a:cubicBezTo>
                    <a:pt x="1895" y="479"/>
                    <a:pt x="1845" y="578"/>
                    <a:pt x="1926" y="784"/>
                  </a:cubicBezTo>
                  <a:cubicBezTo>
                    <a:pt x="1984" y="938"/>
                    <a:pt x="2064" y="1080"/>
                    <a:pt x="2133" y="1226"/>
                  </a:cubicBezTo>
                  <a:lnTo>
                    <a:pt x="2022" y="1310"/>
                  </a:lnTo>
                  <a:cubicBezTo>
                    <a:pt x="1848" y="1305"/>
                    <a:pt x="1674" y="1297"/>
                    <a:pt x="1500" y="1297"/>
                  </a:cubicBezTo>
                  <a:cubicBezTo>
                    <a:pt x="1214" y="1297"/>
                    <a:pt x="929" y="1317"/>
                    <a:pt x="646" y="1399"/>
                  </a:cubicBezTo>
                  <a:lnTo>
                    <a:pt x="619" y="1587"/>
                  </a:lnTo>
                  <a:cubicBezTo>
                    <a:pt x="562" y="1695"/>
                    <a:pt x="616" y="1806"/>
                    <a:pt x="635" y="1914"/>
                  </a:cubicBezTo>
                  <a:cubicBezTo>
                    <a:pt x="493" y="1937"/>
                    <a:pt x="339" y="1937"/>
                    <a:pt x="220" y="1994"/>
                  </a:cubicBezTo>
                  <a:cubicBezTo>
                    <a:pt x="101" y="2052"/>
                    <a:pt x="1" y="2171"/>
                    <a:pt x="235" y="2233"/>
                  </a:cubicBezTo>
                  <a:lnTo>
                    <a:pt x="239" y="2240"/>
                  </a:lnTo>
                  <a:cubicBezTo>
                    <a:pt x="347" y="2402"/>
                    <a:pt x="543" y="2436"/>
                    <a:pt x="666" y="2575"/>
                  </a:cubicBezTo>
                  <a:cubicBezTo>
                    <a:pt x="654" y="2636"/>
                    <a:pt x="627" y="2709"/>
                    <a:pt x="712" y="2728"/>
                  </a:cubicBezTo>
                  <a:cubicBezTo>
                    <a:pt x="715" y="2729"/>
                    <a:pt x="717" y="2729"/>
                    <a:pt x="720" y="2729"/>
                  </a:cubicBezTo>
                  <a:cubicBezTo>
                    <a:pt x="763" y="2729"/>
                    <a:pt x="801" y="2702"/>
                    <a:pt x="808" y="2655"/>
                  </a:cubicBezTo>
                  <a:lnTo>
                    <a:pt x="808" y="2640"/>
                  </a:lnTo>
                  <a:cubicBezTo>
                    <a:pt x="789" y="2563"/>
                    <a:pt x="762" y="2486"/>
                    <a:pt x="731" y="2421"/>
                  </a:cubicBezTo>
                  <a:lnTo>
                    <a:pt x="731" y="2248"/>
                  </a:lnTo>
                  <a:cubicBezTo>
                    <a:pt x="850" y="2152"/>
                    <a:pt x="954" y="2048"/>
                    <a:pt x="885" y="1868"/>
                  </a:cubicBezTo>
                  <a:cubicBezTo>
                    <a:pt x="794" y="1652"/>
                    <a:pt x="879" y="1604"/>
                    <a:pt x="1017" y="1604"/>
                  </a:cubicBezTo>
                  <a:cubicBezTo>
                    <a:pt x="1049" y="1604"/>
                    <a:pt x="1083" y="1607"/>
                    <a:pt x="1119" y="1610"/>
                  </a:cubicBezTo>
                  <a:lnTo>
                    <a:pt x="1315" y="1633"/>
                  </a:lnTo>
                  <a:cubicBezTo>
                    <a:pt x="1399" y="1658"/>
                    <a:pt x="1486" y="1670"/>
                    <a:pt x="1573" y="1670"/>
                  </a:cubicBezTo>
                  <a:cubicBezTo>
                    <a:pt x="1701" y="1670"/>
                    <a:pt x="1828" y="1644"/>
                    <a:pt x="1945" y="1591"/>
                  </a:cubicBezTo>
                  <a:cubicBezTo>
                    <a:pt x="2279" y="1560"/>
                    <a:pt x="2314" y="1522"/>
                    <a:pt x="2268" y="1237"/>
                  </a:cubicBezTo>
                  <a:cubicBezTo>
                    <a:pt x="2268" y="1157"/>
                    <a:pt x="2291" y="1064"/>
                    <a:pt x="2260" y="995"/>
                  </a:cubicBezTo>
                  <a:cubicBezTo>
                    <a:pt x="2164" y="776"/>
                    <a:pt x="2260" y="707"/>
                    <a:pt x="2460" y="680"/>
                  </a:cubicBezTo>
                  <a:cubicBezTo>
                    <a:pt x="2470" y="728"/>
                    <a:pt x="2487" y="746"/>
                    <a:pt x="2510" y="746"/>
                  </a:cubicBezTo>
                  <a:cubicBezTo>
                    <a:pt x="2531" y="746"/>
                    <a:pt x="2555" y="731"/>
                    <a:pt x="2583" y="711"/>
                  </a:cubicBezTo>
                  <a:cubicBezTo>
                    <a:pt x="2760" y="707"/>
                    <a:pt x="2921" y="688"/>
                    <a:pt x="2844" y="442"/>
                  </a:cubicBezTo>
                  <a:cubicBezTo>
                    <a:pt x="2914" y="319"/>
                    <a:pt x="3060" y="215"/>
                    <a:pt x="3044" y="39"/>
                  </a:cubicBezTo>
                  <a:cubicBezTo>
                    <a:pt x="2907" y="16"/>
                    <a:pt x="2813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43"/>
            <p:cNvSpPr/>
            <p:nvPr/>
          </p:nvSpPr>
          <p:spPr>
            <a:xfrm>
              <a:off x="5229463" y="2841071"/>
              <a:ext cx="50097" cy="40543"/>
            </a:xfrm>
            <a:custGeom>
              <a:avLst/>
              <a:gdLst/>
              <a:ahLst/>
              <a:cxnLst/>
              <a:rect l="l" t="t" r="r" b="b"/>
              <a:pathLst>
                <a:path w="1615" h="1307" extrusionOk="0">
                  <a:moveTo>
                    <a:pt x="804" y="1"/>
                  </a:moveTo>
                  <a:cubicBezTo>
                    <a:pt x="698" y="1"/>
                    <a:pt x="651" y="134"/>
                    <a:pt x="565" y="177"/>
                  </a:cubicBezTo>
                  <a:lnTo>
                    <a:pt x="346" y="626"/>
                  </a:lnTo>
                  <a:cubicBezTo>
                    <a:pt x="327" y="657"/>
                    <a:pt x="308" y="684"/>
                    <a:pt x="292" y="719"/>
                  </a:cubicBezTo>
                  <a:cubicBezTo>
                    <a:pt x="139" y="811"/>
                    <a:pt x="154" y="1007"/>
                    <a:pt x="39" y="1122"/>
                  </a:cubicBezTo>
                  <a:cubicBezTo>
                    <a:pt x="0" y="1160"/>
                    <a:pt x="0" y="1222"/>
                    <a:pt x="39" y="1260"/>
                  </a:cubicBezTo>
                  <a:cubicBezTo>
                    <a:pt x="46" y="1272"/>
                    <a:pt x="58" y="1280"/>
                    <a:pt x="73" y="1287"/>
                  </a:cubicBezTo>
                  <a:cubicBezTo>
                    <a:pt x="98" y="1300"/>
                    <a:pt x="127" y="1306"/>
                    <a:pt x="155" y="1306"/>
                  </a:cubicBezTo>
                  <a:cubicBezTo>
                    <a:pt x="197" y="1306"/>
                    <a:pt x="235" y="1291"/>
                    <a:pt x="246" y="1257"/>
                  </a:cubicBezTo>
                  <a:cubicBezTo>
                    <a:pt x="315" y="1045"/>
                    <a:pt x="561" y="922"/>
                    <a:pt x="535" y="665"/>
                  </a:cubicBezTo>
                  <a:cubicBezTo>
                    <a:pt x="573" y="503"/>
                    <a:pt x="754" y="465"/>
                    <a:pt x="834" y="338"/>
                  </a:cubicBezTo>
                  <a:cubicBezTo>
                    <a:pt x="925" y="372"/>
                    <a:pt x="982" y="465"/>
                    <a:pt x="1093" y="465"/>
                  </a:cubicBezTo>
                  <a:cubicBezTo>
                    <a:pt x="1095" y="465"/>
                    <a:pt x="1097" y="465"/>
                    <a:pt x="1099" y="465"/>
                  </a:cubicBezTo>
                  <a:cubicBezTo>
                    <a:pt x="1108" y="465"/>
                    <a:pt x="1116" y="464"/>
                    <a:pt x="1123" y="464"/>
                  </a:cubicBezTo>
                  <a:cubicBezTo>
                    <a:pt x="1319" y="464"/>
                    <a:pt x="1275" y="604"/>
                    <a:pt x="1249" y="734"/>
                  </a:cubicBezTo>
                  <a:cubicBezTo>
                    <a:pt x="1261" y="760"/>
                    <a:pt x="1288" y="778"/>
                    <a:pt x="1316" y="778"/>
                  </a:cubicBezTo>
                  <a:cubicBezTo>
                    <a:pt x="1325" y="778"/>
                    <a:pt x="1333" y="776"/>
                    <a:pt x="1341" y="772"/>
                  </a:cubicBezTo>
                  <a:cubicBezTo>
                    <a:pt x="1345" y="772"/>
                    <a:pt x="1349" y="769"/>
                    <a:pt x="1353" y="761"/>
                  </a:cubicBezTo>
                  <a:cubicBezTo>
                    <a:pt x="1372" y="742"/>
                    <a:pt x="1380" y="715"/>
                    <a:pt x="1372" y="692"/>
                  </a:cubicBezTo>
                  <a:cubicBezTo>
                    <a:pt x="1487" y="665"/>
                    <a:pt x="1614" y="646"/>
                    <a:pt x="1553" y="473"/>
                  </a:cubicBezTo>
                  <a:cubicBezTo>
                    <a:pt x="1537" y="142"/>
                    <a:pt x="1265" y="223"/>
                    <a:pt x="1065" y="184"/>
                  </a:cubicBezTo>
                  <a:lnTo>
                    <a:pt x="900" y="31"/>
                  </a:lnTo>
                  <a:cubicBezTo>
                    <a:pt x="863" y="10"/>
                    <a:pt x="832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43"/>
            <p:cNvSpPr/>
            <p:nvPr/>
          </p:nvSpPr>
          <p:spPr>
            <a:xfrm>
              <a:off x="5152099" y="258859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43"/>
            <p:cNvSpPr/>
            <p:nvPr/>
          </p:nvSpPr>
          <p:spPr>
            <a:xfrm>
              <a:off x="5126477" y="2285131"/>
              <a:ext cx="457979" cy="340196"/>
            </a:xfrm>
            <a:custGeom>
              <a:avLst/>
              <a:gdLst/>
              <a:ahLst/>
              <a:cxnLst/>
              <a:rect l="l" t="t" r="r" b="b"/>
              <a:pathLst>
                <a:path w="14764" h="10967" extrusionOk="0">
                  <a:moveTo>
                    <a:pt x="4727" y="4554"/>
                  </a:moveTo>
                  <a:cubicBezTo>
                    <a:pt x="4731" y="4569"/>
                    <a:pt x="4738" y="4580"/>
                    <a:pt x="4746" y="4592"/>
                  </a:cubicBezTo>
                  <a:cubicBezTo>
                    <a:pt x="4727" y="4588"/>
                    <a:pt x="4719" y="4573"/>
                    <a:pt x="4727" y="4554"/>
                  </a:cubicBezTo>
                  <a:close/>
                  <a:moveTo>
                    <a:pt x="7328" y="1"/>
                  </a:moveTo>
                  <a:cubicBezTo>
                    <a:pt x="7297" y="1"/>
                    <a:pt x="7283" y="34"/>
                    <a:pt x="7286" y="96"/>
                  </a:cubicBezTo>
                  <a:cubicBezTo>
                    <a:pt x="7324" y="334"/>
                    <a:pt x="7570" y="415"/>
                    <a:pt x="7678" y="607"/>
                  </a:cubicBezTo>
                  <a:cubicBezTo>
                    <a:pt x="7478" y="822"/>
                    <a:pt x="7159" y="899"/>
                    <a:pt x="7071" y="1207"/>
                  </a:cubicBezTo>
                  <a:cubicBezTo>
                    <a:pt x="6783" y="1403"/>
                    <a:pt x="6487" y="1595"/>
                    <a:pt x="6402" y="1975"/>
                  </a:cubicBezTo>
                  <a:cubicBezTo>
                    <a:pt x="6237" y="2110"/>
                    <a:pt x="6114" y="2290"/>
                    <a:pt x="6064" y="2498"/>
                  </a:cubicBezTo>
                  <a:cubicBezTo>
                    <a:pt x="5768" y="2698"/>
                    <a:pt x="5584" y="2978"/>
                    <a:pt x="5468" y="3309"/>
                  </a:cubicBezTo>
                  <a:cubicBezTo>
                    <a:pt x="5349" y="3466"/>
                    <a:pt x="5134" y="3535"/>
                    <a:pt x="5061" y="3735"/>
                  </a:cubicBezTo>
                  <a:cubicBezTo>
                    <a:pt x="4827" y="4016"/>
                    <a:pt x="4615" y="4311"/>
                    <a:pt x="4435" y="4627"/>
                  </a:cubicBezTo>
                  <a:cubicBezTo>
                    <a:pt x="4323" y="4723"/>
                    <a:pt x="4212" y="4823"/>
                    <a:pt x="4147" y="4957"/>
                  </a:cubicBezTo>
                  <a:cubicBezTo>
                    <a:pt x="4035" y="5068"/>
                    <a:pt x="3885" y="5153"/>
                    <a:pt x="3866" y="5330"/>
                  </a:cubicBezTo>
                  <a:cubicBezTo>
                    <a:pt x="3774" y="5476"/>
                    <a:pt x="3666" y="5610"/>
                    <a:pt x="3659" y="5791"/>
                  </a:cubicBezTo>
                  <a:cubicBezTo>
                    <a:pt x="3616" y="5991"/>
                    <a:pt x="3416" y="6068"/>
                    <a:pt x="3328" y="6233"/>
                  </a:cubicBezTo>
                  <a:cubicBezTo>
                    <a:pt x="2959" y="6609"/>
                    <a:pt x="2771" y="7109"/>
                    <a:pt x="2448" y="7516"/>
                  </a:cubicBezTo>
                  <a:cubicBezTo>
                    <a:pt x="2306" y="7701"/>
                    <a:pt x="2052" y="7827"/>
                    <a:pt x="2056" y="8116"/>
                  </a:cubicBezTo>
                  <a:cubicBezTo>
                    <a:pt x="1776" y="8304"/>
                    <a:pt x="1637" y="8608"/>
                    <a:pt x="1461" y="8876"/>
                  </a:cubicBezTo>
                  <a:cubicBezTo>
                    <a:pt x="1388" y="8930"/>
                    <a:pt x="1368" y="9007"/>
                    <a:pt x="1353" y="9084"/>
                  </a:cubicBezTo>
                  <a:cubicBezTo>
                    <a:pt x="1303" y="9107"/>
                    <a:pt x="1268" y="9169"/>
                    <a:pt x="1276" y="9226"/>
                  </a:cubicBezTo>
                  <a:lnTo>
                    <a:pt x="1272" y="9230"/>
                  </a:lnTo>
                  <a:lnTo>
                    <a:pt x="1272" y="9226"/>
                  </a:lnTo>
                  <a:cubicBezTo>
                    <a:pt x="1272" y="9230"/>
                    <a:pt x="1272" y="9230"/>
                    <a:pt x="1268" y="9238"/>
                  </a:cubicBezTo>
                  <a:lnTo>
                    <a:pt x="1268" y="9238"/>
                  </a:lnTo>
                  <a:lnTo>
                    <a:pt x="1268" y="9238"/>
                  </a:lnTo>
                  <a:cubicBezTo>
                    <a:pt x="1265" y="9249"/>
                    <a:pt x="1253" y="9265"/>
                    <a:pt x="1245" y="9276"/>
                  </a:cubicBezTo>
                  <a:cubicBezTo>
                    <a:pt x="1253" y="9265"/>
                    <a:pt x="1261" y="9249"/>
                    <a:pt x="1268" y="9238"/>
                  </a:cubicBezTo>
                  <a:lnTo>
                    <a:pt x="1268" y="9238"/>
                  </a:lnTo>
                  <a:lnTo>
                    <a:pt x="1157" y="9361"/>
                  </a:lnTo>
                  <a:lnTo>
                    <a:pt x="1149" y="9372"/>
                  </a:lnTo>
                  <a:cubicBezTo>
                    <a:pt x="1076" y="9399"/>
                    <a:pt x="1026" y="9461"/>
                    <a:pt x="1015" y="9534"/>
                  </a:cubicBezTo>
                  <a:cubicBezTo>
                    <a:pt x="988" y="9537"/>
                    <a:pt x="969" y="9564"/>
                    <a:pt x="976" y="9591"/>
                  </a:cubicBezTo>
                  <a:cubicBezTo>
                    <a:pt x="923" y="9610"/>
                    <a:pt x="880" y="9653"/>
                    <a:pt x="869" y="9710"/>
                  </a:cubicBezTo>
                  <a:cubicBezTo>
                    <a:pt x="834" y="9726"/>
                    <a:pt x="823" y="9760"/>
                    <a:pt x="827" y="9795"/>
                  </a:cubicBezTo>
                  <a:cubicBezTo>
                    <a:pt x="638" y="9929"/>
                    <a:pt x="504" y="10110"/>
                    <a:pt x="388" y="10302"/>
                  </a:cubicBezTo>
                  <a:cubicBezTo>
                    <a:pt x="254" y="10506"/>
                    <a:pt x="39" y="10659"/>
                    <a:pt x="0" y="10967"/>
                  </a:cubicBezTo>
                  <a:cubicBezTo>
                    <a:pt x="235" y="10921"/>
                    <a:pt x="335" y="10786"/>
                    <a:pt x="427" y="10633"/>
                  </a:cubicBezTo>
                  <a:cubicBezTo>
                    <a:pt x="446" y="10621"/>
                    <a:pt x="461" y="10594"/>
                    <a:pt x="465" y="10571"/>
                  </a:cubicBezTo>
                  <a:cubicBezTo>
                    <a:pt x="547" y="10526"/>
                    <a:pt x="604" y="10507"/>
                    <a:pt x="644" y="10507"/>
                  </a:cubicBezTo>
                  <a:cubicBezTo>
                    <a:pt x="812" y="10507"/>
                    <a:pt x="669" y="10843"/>
                    <a:pt x="834" y="10890"/>
                  </a:cubicBezTo>
                  <a:cubicBezTo>
                    <a:pt x="880" y="10706"/>
                    <a:pt x="815" y="10471"/>
                    <a:pt x="1130" y="10352"/>
                  </a:cubicBezTo>
                  <a:lnTo>
                    <a:pt x="738" y="10283"/>
                  </a:lnTo>
                  <a:cubicBezTo>
                    <a:pt x="792" y="10198"/>
                    <a:pt x="884" y="10141"/>
                    <a:pt x="892" y="10033"/>
                  </a:cubicBezTo>
                  <a:lnTo>
                    <a:pt x="900" y="10029"/>
                  </a:lnTo>
                  <a:cubicBezTo>
                    <a:pt x="938" y="10025"/>
                    <a:pt x="969" y="9991"/>
                    <a:pt x="976" y="9952"/>
                  </a:cubicBezTo>
                  <a:lnTo>
                    <a:pt x="980" y="9949"/>
                  </a:lnTo>
                  <a:cubicBezTo>
                    <a:pt x="1053" y="9902"/>
                    <a:pt x="1142" y="9879"/>
                    <a:pt x="1169" y="9783"/>
                  </a:cubicBezTo>
                  <a:cubicBezTo>
                    <a:pt x="1238" y="9749"/>
                    <a:pt x="1288" y="9683"/>
                    <a:pt x="1291" y="9603"/>
                  </a:cubicBezTo>
                  <a:cubicBezTo>
                    <a:pt x="1315" y="9587"/>
                    <a:pt x="1330" y="9564"/>
                    <a:pt x="1326" y="9534"/>
                  </a:cubicBezTo>
                  <a:cubicBezTo>
                    <a:pt x="1349" y="9491"/>
                    <a:pt x="1388" y="9453"/>
                    <a:pt x="1430" y="9430"/>
                  </a:cubicBezTo>
                  <a:cubicBezTo>
                    <a:pt x="1706" y="8969"/>
                    <a:pt x="2095" y="8584"/>
                    <a:pt x="2310" y="8089"/>
                  </a:cubicBezTo>
                  <a:cubicBezTo>
                    <a:pt x="2832" y="7608"/>
                    <a:pt x="3174" y="6997"/>
                    <a:pt x="3505" y="6386"/>
                  </a:cubicBezTo>
                  <a:cubicBezTo>
                    <a:pt x="3578" y="6375"/>
                    <a:pt x="3635" y="6321"/>
                    <a:pt x="3655" y="6248"/>
                  </a:cubicBezTo>
                  <a:cubicBezTo>
                    <a:pt x="3708" y="6233"/>
                    <a:pt x="3751" y="6191"/>
                    <a:pt x="3755" y="6133"/>
                  </a:cubicBezTo>
                  <a:cubicBezTo>
                    <a:pt x="3766" y="6098"/>
                    <a:pt x="3782" y="6071"/>
                    <a:pt x="3793" y="6037"/>
                  </a:cubicBezTo>
                  <a:cubicBezTo>
                    <a:pt x="3782" y="6033"/>
                    <a:pt x="3766" y="6018"/>
                    <a:pt x="3766" y="6002"/>
                  </a:cubicBezTo>
                  <a:lnTo>
                    <a:pt x="3766" y="6002"/>
                  </a:lnTo>
                  <a:cubicBezTo>
                    <a:pt x="3774" y="6018"/>
                    <a:pt x="3782" y="6025"/>
                    <a:pt x="3793" y="6037"/>
                  </a:cubicBezTo>
                  <a:cubicBezTo>
                    <a:pt x="3824" y="6018"/>
                    <a:pt x="3839" y="5987"/>
                    <a:pt x="3831" y="5956"/>
                  </a:cubicBezTo>
                  <a:cubicBezTo>
                    <a:pt x="4004" y="5814"/>
                    <a:pt x="4120" y="5614"/>
                    <a:pt x="4158" y="5391"/>
                  </a:cubicBezTo>
                  <a:cubicBezTo>
                    <a:pt x="4362" y="5264"/>
                    <a:pt x="4435" y="5038"/>
                    <a:pt x="4573" y="4861"/>
                  </a:cubicBezTo>
                  <a:cubicBezTo>
                    <a:pt x="4600" y="4842"/>
                    <a:pt x="4615" y="4807"/>
                    <a:pt x="4612" y="4773"/>
                  </a:cubicBezTo>
                  <a:cubicBezTo>
                    <a:pt x="4704" y="4750"/>
                    <a:pt x="4731" y="4677"/>
                    <a:pt x="4746" y="4596"/>
                  </a:cubicBezTo>
                  <a:lnTo>
                    <a:pt x="4804" y="4515"/>
                  </a:lnTo>
                  <a:cubicBezTo>
                    <a:pt x="4938" y="4388"/>
                    <a:pt x="5034" y="4231"/>
                    <a:pt x="5088" y="4058"/>
                  </a:cubicBezTo>
                  <a:cubicBezTo>
                    <a:pt x="5261" y="3866"/>
                    <a:pt x="5457" y="3697"/>
                    <a:pt x="5549" y="3447"/>
                  </a:cubicBezTo>
                  <a:cubicBezTo>
                    <a:pt x="5818" y="3232"/>
                    <a:pt x="5972" y="2928"/>
                    <a:pt x="6149" y="2644"/>
                  </a:cubicBezTo>
                  <a:cubicBezTo>
                    <a:pt x="6268" y="2517"/>
                    <a:pt x="6398" y="2402"/>
                    <a:pt x="6460" y="2233"/>
                  </a:cubicBezTo>
                  <a:cubicBezTo>
                    <a:pt x="6694" y="1891"/>
                    <a:pt x="7029" y="1618"/>
                    <a:pt x="7201" y="1234"/>
                  </a:cubicBezTo>
                  <a:lnTo>
                    <a:pt x="7809" y="868"/>
                  </a:lnTo>
                  <a:lnTo>
                    <a:pt x="7859" y="872"/>
                  </a:lnTo>
                  <a:lnTo>
                    <a:pt x="7901" y="888"/>
                  </a:lnTo>
                  <a:lnTo>
                    <a:pt x="8316" y="1376"/>
                  </a:lnTo>
                  <a:cubicBezTo>
                    <a:pt x="8493" y="1652"/>
                    <a:pt x="8719" y="1887"/>
                    <a:pt x="8988" y="2075"/>
                  </a:cubicBezTo>
                  <a:cubicBezTo>
                    <a:pt x="9000" y="2102"/>
                    <a:pt x="9027" y="2133"/>
                    <a:pt x="9054" y="2152"/>
                  </a:cubicBezTo>
                  <a:lnTo>
                    <a:pt x="9134" y="2213"/>
                  </a:lnTo>
                  <a:cubicBezTo>
                    <a:pt x="9357" y="2471"/>
                    <a:pt x="9545" y="2751"/>
                    <a:pt x="9814" y="2967"/>
                  </a:cubicBezTo>
                  <a:lnTo>
                    <a:pt x="9957" y="3132"/>
                  </a:lnTo>
                  <a:lnTo>
                    <a:pt x="10948" y="4288"/>
                  </a:lnTo>
                  <a:cubicBezTo>
                    <a:pt x="11317" y="4765"/>
                    <a:pt x="11720" y="5214"/>
                    <a:pt x="12151" y="5633"/>
                  </a:cubicBezTo>
                  <a:lnTo>
                    <a:pt x="12915" y="6517"/>
                  </a:lnTo>
                  <a:cubicBezTo>
                    <a:pt x="13061" y="6713"/>
                    <a:pt x="13215" y="6901"/>
                    <a:pt x="13419" y="7040"/>
                  </a:cubicBezTo>
                  <a:cubicBezTo>
                    <a:pt x="13715" y="7416"/>
                    <a:pt x="14003" y="7793"/>
                    <a:pt x="14360" y="8108"/>
                  </a:cubicBezTo>
                  <a:cubicBezTo>
                    <a:pt x="14426" y="8231"/>
                    <a:pt x="14491" y="8350"/>
                    <a:pt x="14645" y="8385"/>
                  </a:cubicBezTo>
                  <a:cubicBezTo>
                    <a:pt x="14629" y="8408"/>
                    <a:pt x="14637" y="8438"/>
                    <a:pt x="14648" y="8461"/>
                  </a:cubicBezTo>
                  <a:lnTo>
                    <a:pt x="14764" y="8396"/>
                  </a:lnTo>
                  <a:cubicBezTo>
                    <a:pt x="14745" y="8369"/>
                    <a:pt x="14721" y="8362"/>
                    <a:pt x="14695" y="8362"/>
                  </a:cubicBezTo>
                  <a:cubicBezTo>
                    <a:pt x="14695" y="8254"/>
                    <a:pt x="14622" y="8189"/>
                    <a:pt x="14549" y="8127"/>
                  </a:cubicBezTo>
                  <a:cubicBezTo>
                    <a:pt x="14272" y="7693"/>
                    <a:pt x="13968" y="7282"/>
                    <a:pt x="13561" y="6963"/>
                  </a:cubicBezTo>
                  <a:cubicBezTo>
                    <a:pt x="13430" y="6755"/>
                    <a:pt x="13261" y="6579"/>
                    <a:pt x="13069" y="6429"/>
                  </a:cubicBezTo>
                  <a:cubicBezTo>
                    <a:pt x="12831" y="6129"/>
                    <a:pt x="12631" y="5791"/>
                    <a:pt x="12331" y="5541"/>
                  </a:cubicBezTo>
                  <a:cubicBezTo>
                    <a:pt x="11882" y="5122"/>
                    <a:pt x="11551" y="4600"/>
                    <a:pt x="11094" y="4196"/>
                  </a:cubicBezTo>
                  <a:cubicBezTo>
                    <a:pt x="10775" y="3812"/>
                    <a:pt x="10498" y="3385"/>
                    <a:pt x="10122" y="3043"/>
                  </a:cubicBezTo>
                  <a:cubicBezTo>
                    <a:pt x="10091" y="2970"/>
                    <a:pt x="10033" y="2920"/>
                    <a:pt x="9957" y="2894"/>
                  </a:cubicBezTo>
                  <a:cubicBezTo>
                    <a:pt x="9780" y="2605"/>
                    <a:pt x="9530" y="2375"/>
                    <a:pt x="9300" y="2133"/>
                  </a:cubicBezTo>
                  <a:lnTo>
                    <a:pt x="9296" y="2121"/>
                  </a:lnTo>
                  <a:cubicBezTo>
                    <a:pt x="9296" y="2075"/>
                    <a:pt x="9261" y="2029"/>
                    <a:pt x="9215" y="2010"/>
                  </a:cubicBezTo>
                  <a:lnTo>
                    <a:pt x="9207" y="2002"/>
                  </a:lnTo>
                  <a:cubicBezTo>
                    <a:pt x="9200" y="1902"/>
                    <a:pt x="9119" y="1887"/>
                    <a:pt x="9042" y="1864"/>
                  </a:cubicBezTo>
                  <a:lnTo>
                    <a:pt x="8458" y="1295"/>
                  </a:lnTo>
                  <a:cubicBezTo>
                    <a:pt x="8370" y="1064"/>
                    <a:pt x="8151" y="907"/>
                    <a:pt x="8081" y="661"/>
                  </a:cubicBezTo>
                  <a:cubicBezTo>
                    <a:pt x="7766" y="546"/>
                    <a:pt x="7640" y="223"/>
                    <a:pt x="7394" y="31"/>
                  </a:cubicBezTo>
                  <a:cubicBezTo>
                    <a:pt x="7367" y="10"/>
                    <a:pt x="7345" y="1"/>
                    <a:pt x="7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43"/>
            <p:cNvSpPr/>
            <p:nvPr/>
          </p:nvSpPr>
          <p:spPr>
            <a:xfrm>
              <a:off x="5282011" y="2416748"/>
              <a:ext cx="48453" cy="60954"/>
            </a:xfrm>
            <a:custGeom>
              <a:avLst/>
              <a:gdLst/>
              <a:ahLst/>
              <a:cxnLst/>
              <a:rect l="l" t="t" r="r" b="b"/>
              <a:pathLst>
                <a:path w="1562" h="1965" extrusionOk="0">
                  <a:moveTo>
                    <a:pt x="1363" y="0"/>
                  </a:moveTo>
                  <a:cubicBezTo>
                    <a:pt x="1316" y="0"/>
                    <a:pt x="1267" y="47"/>
                    <a:pt x="1223" y="99"/>
                  </a:cubicBezTo>
                  <a:cubicBezTo>
                    <a:pt x="1138" y="195"/>
                    <a:pt x="1108" y="334"/>
                    <a:pt x="1081" y="468"/>
                  </a:cubicBezTo>
                  <a:cubicBezTo>
                    <a:pt x="1058" y="468"/>
                    <a:pt x="1042" y="487"/>
                    <a:pt x="1042" y="510"/>
                  </a:cubicBezTo>
                  <a:lnTo>
                    <a:pt x="1042" y="518"/>
                  </a:lnTo>
                  <a:lnTo>
                    <a:pt x="827" y="606"/>
                  </a:lnTo>
                  <a:cubicBezTo>
                    <a:pt x="798" y="602"/>
                    <a:pt x="771" y="600"/>
                    <a:pt x="745" y="600"/>
                  </a:cubicBezTo>
                  <a:cubicBezTo>
                    <a:pt x="596" y="600"/>
                    <a:pt x="503" y="671"/>
                    <a:pt x="520" y="864"/>
                  </a:cubicBezTo>
                  <a:cubicBezTo>
                    <a:pt x="531" y="971"/>
                    <a:pt x="493" y="1094"/>
                    <a:pt x="574" y="1194"/>
                  </a:cubicBezTo>
                  <a:cubicBezTo>
                    <a:pt x="562" y="1221"/>
                    <a:pt x="562" y="1252"/>
                    <a:pt x="574" y="1275"/>
                  </a:cubicBezTo>
                  <a:cubicBezTo>
                    <a:pt x="543" y="1452"/>
                    <a:pt x="516" y="1632"/>
                    <a:pt x="408" y="1778"/>
                  </a:cubicBezTo>
                  <a:cubicBezTo>
                    <a:pt x="265" y="1778"/>
                    <a:pt x="182" y="1636"/>
                    <a:pt x="44" y="1636"/>
                  </a:cubicBezTo>
                  <a:cubicBezTo>
                    <a:pt x="30" y="1636"/>
                    <a:pt x="16" y="1637"/>
                    <a:pt x="1" y="1640"/>
                  </a:cubicBezTo>
                  <a:cubicBezTo>
                    <a:pt x="84" y="1857"/>
                    <a:pt x="198" y="1965"/>
                    <a:pt x="338" y="1965"/>
                  </a:cubicBezTo>
                  <a:cubicBezTo>
                    <a:pt x="431" y="1965"/>
                    <a:pt x="536" y="1918"/>
                    <a:pt x="650" y="1825"/>
                  </a:cubicBezTo>
                  <a:cubicBezTo>
                    <a:pt x="653" y="1825"/>
                    <a:pt x="655" y="1825"/>
                    <a:pt x="658" y="1825"/>
                  </a:cubicBezTo>
                  <a:cubicBezTo>
                    <a:pt x="708" y="1825"/>
                    <a:pt x="750" y="1787"/>
                    <a:pt x="754" y="1732"/>
                  </a:cubicBezTo>
                  <a:cubicBezTo>
                    <a:pt x="896" y="1563"/>
                    <a:pt x="843" y="1394"/>
                    <a:pt x="770" y="1221"/>
                  </a:cubicBezTo>
                  <a:cubicBezTo>
                    <a:pt x="766" y="998"/>
                    <a:pt x="946" y="925"/>
                    <a:pt x="1096" y="825"/>
                  </a:cubicBezTo>
                  <a:cubicBezTo>
                    <a:pt x="1173" y="799"/>
                    <a:pt x="1261" y="799"/>
                    <a:pt x="1304" y="718"/>
                  </a:cubicBezTo>
                  <a:cubicBezTo>
                    <a:pt x="1357" y="672"/>
                    <a:pt x="1380" y="599"/>
                    <a:pt x="1377" y="526"/>
                  </a:cubicBezTo>
                  <a:cubicBezTo>
                    <a:pt x="1465" y="407"/>
                    <a:pt x="1561" y="287"/>
                    <a:pt x="1465" y="126"/>
                  </a:cubicBezTo>
                  <a:lnTo>
                    <a:pt x="1465" y="122"/>
                  </a:lnTo>
                  <a:cubicBezTo>
                    <a:pt x="1437" y="33"/>
                    <a:pt x="1401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43"/>
            <p:cNvSpPr/>
            <p:nvPr/>
          </p:nvSpPr>
          <p:spPr>
            <a:xfrm>
              <a:off x="4874967" y="2869082"/>
              <a:ext cx="23017" cy="13680"/>
            </a:xfrm>
            <a:custGeom>
              <a:avLst/>
              <a:gdLst/>
              <a:ahLst/>
              <a:cxnLst/>
              <a:rect l="l" t="t" r="r" b="b"/>
              <a:pathLst>
                <a:path w="742" h="441" extrusionOk="0">
                  <a:moveTo>
                    <a:pt x="523" y="0"/>
                  </a:moveTo>
                  <a:lnTo>
                    <a:pt x="23" y="277"/>
                  </a:lnTo>
                  <a:cubicBezTo>
                    <a:pt x="16" y="327"/>
                    <a:pt x="12" y="373"/>
                    <a:pt x="0" y="423"/>
                  </a:cubicBezTo>
                  <a:cubicBezTo>
                    <a:pt x="49" y="435"/>
                    <a:pt x="95" y="441"/>
                    <a:pt x="138" y="441"/>
                  </a:cubicBezTo>
                  <a:cubicBezTo>
                    <a:pt x="366" y="441"/>
                    <a:pt x="528" y="287"/>
                    <a:pt x="696" y="138"/>
                  </a:cubicBezTo>
                  <a:cubicBezTo>
                    <a:pt x="742" y="62"/>
                    <a:pt x="711" y="19"/>
                    <a:pt x="627" y="19"/>
                  </a:cubicBezTo>
                  <a:lnTo>
                    <a:pt x="5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43"/>
            <p:cNvSpPr/>
            <p:nvPr/>
          </p:nvSpPr>
          <p:spPr>
            <a:xfrm>
              <a:off x="5265229" y="3125307"/>
              <a:ext cx="36386" cy="84685"/>
            </a:xfrm>
            <a:custGeom>
              <a:avLst/>
              <a:gdLst/>
              <a:ahLst/>
              <a:cxnLst/>
              <a:rect l="l" t="t" r="r" b="b"/>
              <a:pathLst>
                <a:path w="1173" h="2730" extrusionOk="0">
                  <a:moveTo>
                    <a:pt x="335" y="0"/>
                  </a:moveTo>
                  <a:cubicBezTo>
                    <a:pt x="233" y="0"/>
                    <a:pt x="167" y="67"/>
                    <a:pt x="196" y="198"/>
                  </a:cubicBezTo>
                  <a:cubicBezTo>
                    <a:pt x="250" y="428"/>
                    <a:pt x="188" y="705"/>
                    <a:pt x="400" y="889"/>
                  </a:cubicBezTo>
                  <a:cubicBezTo>
                    <a:pt x="404" y="939"/>
                    <a:pt x="438" y="985"/>
                    <a:pt x="484" y="1001"/>
                  </a:cubicBezTo>
                  <a:cubicBezTo>
                    <a:pt x="527" y="1197"/>
                    <a:pt x="692" y="1350"/>
                    <a:pt x="673" y="1566"/>
                  </a:cubicBezTo>
                  <a:cubicBezTo>
                    <a:pt x="484" y="1619"/>
                    <a:pt x="296" y="1681"/>
                    <a:pt x="200" y="1873"/>
                  </a:cubicBezTo>
                  <a:cubicBezTo>
                    <a:pt x="173" y="1892"/>
                    <a:pt x="158" y="1931"/>
                    <a:pt x="169" y="1965"/>
                  </a:cubicBezTo>
                  <a:lnTo>
                    <a:pt x="162" y="1969"/>
                  </a:lnTo>
                  <a:cubicBezTo>
                    <a:pt x="92" y="2011"/>
                    <a:pt x="0" y="2050"/>
                    <a:pt x="123" y="2142"/>
                  </a:cubicBezTo>
                  <a:cubicBezTo>
                    <a:pt x="135" y="2169"/>
                    <a:pt x="158" y="2188"/>
                    <a:pt x="188" y="2196"/>
                  </a:cubicBezTo>
                  <a:cubicBezTo>
                    <a:pt x="188" y="2253"/>
                    <a:pt x="231" y="2300"/>
                    <a:pt x="288" y="2300"/>
                  </a:cubicBezTo>
                  <a:lnTo>
                    <a:pt x="438" y="2469"/>
                  </a:lnTo>
                  <a:cubicBezTo>
                    <a:pt x="674" y="2654"/>
                    <a:pt x="770" y="2729"/>
                    <a:pt x="880" y="2729"/>
                  </a:cubicBezTo>
                  <a:cubicBezTo>
                    <a:pt x="954" y="2729"/>
                    <a:pt x="1036" y="2695"/>
                    <a:pt x="1172" y="2638"/>
                  </a:cubicBezTo>
                  <a:cubicBezTo>
                    <a:pt x="1062" y="2536"/>
                    <a:pt x="971" y="2415"/>
                    <a:pt x="803" y="2415"/>
                  </a:cubicBezTo>
                  <a:cubicBezTo>
                    <a:pt x="801" y="2415"/>
                    <a:pt x="798" y="2415"/>
                    <a:pt x="796" y="2415"/>
                  </a:cubicBezTo>
                  <a:lnTo>
                    <a:pt x="788" y="2411"/>
                  </a:lnTo>
                  <a:cubicBezTo>
                    <a:pt x="788" y="2353"/>
                    <a:pt x="753" y="2330"/>
                    <a:pt x="700" y="2330"/>
                  </a:cubicBezTo>
                  <a:lnTo>
                    <a:pt x="611" y="2273"/>
                  </a:lnTo>
                  <a:cubicBezTo>
                    <a:pt x="577" y="2200"/>
                    <a:pt x="515" y="2146"/>
                    <a:pt x="438" y="2134"/>
                  </a:cubicBezTo>
                  <a:lnTo>
                    <a:pt x="446" y="2123"/>
                  </a:lnTo>
                  <a:cubicBezTo>
                    <a:pt x="473" y="1927"/>
                    <a:pt x="596" y="1796"/>
                    <a:pt x="753" y="1696"/>
                  </a:cubicBezTo>
                  <a:cubicBezTo>
                    <a:pt x="808" y="1713"/>
                    <a:pt x="860" y="1721"/>
                    <a:pt x="907" y="1721"/>
                  </a:cubicBezTo>
                  <a:cubicBezTo>
                    <a:pt x="1060" y="1721"/>
                    <a:pt x="1154" y="1643"/>
                    <a:pt x="1080" y="1581"/>
                  </a:cubicBezTo>
                  <a:cubicBezTo>
                    <a:pt x="869" y="1389"/>
                    <a:pt x="938" y="1024"/>
                    <a:pt x="630" y="912"/>
                  </a:cubicBezTo>
                  <a:cubicBezTo>
                    <a:pt x="611" y="843"/>
                    <a:pt x="596" y="774"/>
                    <a:pt x="577" y="701"/>
                  </a:cubicBezTo>
                  <a:cubicBezTo>
                    <a:pt x="634" y="536"/>
                    <a:pt x="465" y="363"/>
                    <a:pt x="592" y="201"/>
                  </a:cubicBezTo>
                  <a:lnTo>
                    <a:pt x="592" y="201"/>
                  </a:lnTo>
                  <a:cubicBezTo>
                    <a:pt x="620" y="203"/>
                    <a:pt x="659" y="212"/>
                    <a:pt x="690" y="212"/>
                  </a:cubicBezTo>
                  <a:cubicBezTo>
                    <a:pt x="722" y="212"/>
                    <a:pt x="746" y="202"/>
                    <a:pt x="738" y="167"/>
                  </a:cubicBezTo>
                  <a:cubicBezTo>
                    <a:pt x="724" y="90"/>
                    <a:pt x="676" y="13"/>
                    <a:pt x="594" y="13"/>
                  </a:cubicBezTo>
                  <a:cubicBezTo>
                    <a:pt x="565" y="13"/>
                    <a:pt x="533" y="22"/>
                    <a:pt x="496" y="44"/>
                  </a:cubicBezTo>
                  <a:cubicBezTo>
                    <a:pt x="438" y="15"/>
                    <a:pt x="383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43"/>
            <p:cNvSpPr/>
            <p:nvPr/>
          </p:nvSpPr>
          <p:spPr>
            <a:xfrm>
              <a:off x="5208711" y="2765382"/>
              <a:ext cx="187175" cy="177869"/>
            </a:xfrm>
            <a:custGeom>
              <a:avLst/>
              <a:gdLst/>
              <a:ahLst/>
              <a:cxnLst/>
              <a:rect l="l" t="t" r="r" b="b"/>
              <a:pathLst>
                <a:path w="6034" h="5734" extrusionOk="0">
                  <a:moveTo>
                    <a:pt x="187" y="0"/>
                  </a:moveTo>
                  <a:cubicBezTo>
                    <a:pt x="143" y="0"/>
                    <a:pt x="103" y="29"/>
                    <a:pt x="74" y="104"/>
                  </a:cubicBezTo>
                  <a:cubicBezTo>
                    <a:pt x="1" y="280"/>
                    <a:pt x="170" y="315"/>
                    <a:pt x="308" y="327"/>
                  </a:cubicBezTo>
                  <a:cubicBezTo>
                    <a:pt x="362" y="442"/>
                    <a:pt x="462" y="507"/>
                    <a:pt x="558" y="588"/>
                  </a:cubicBezTo>
                  <a:cubicBezTo>
                    <a:pt x="585" y="661"/>
                    <a:pt x="650" y="719"/>
                    <a:pt x="727" y="742"/>
                  </a:cubicBezTo>
                  <a:cubicBezTo>
                    <a:pt x="750" y="830"/>
                    <a:pt x="815" y="865"/>
                    <a:pt x="888" y="891"/>
                  </a:cubicBezTo>
                  <a:lnTo>
                    <a:pt x="892" y="884"/>
                  </a:lnTo>
                  <a:cubicBezTo>
                    <a:pt x="892" y="941"/>
                    <a:pt x="927" y="988"/>
                    <a:pt x="981" y="1003"/>
                  </a:cubicBezTo>
                  <a:cubicBezTo>
                    <a:pt x="1211" y="1253"/>
                    <a:pt x="1438" y="1506"/>
                    <a:pt x="1765" y="1641"/>
                  </a:cubicBezTo>
                  <a:cubicBezTo>
                    <a:pt x="1803" y="1760"/>
                    <a:pt x="1907" y="1844"/>
                    <a:pt x="2034" y="1852"/>
                  </a:cubicBezTo>
                  <a:cubicBezTo>
                    <a:pt x="2095" y="1902"/>
                    <a:pt x="2180" y="1925"/>
                    <a:pt x="2206" y="2010"/>
                  </a:cubicBezTo>
                  <a:cubicBezTo>
                    <a:pt x="2235" y="2056"/>
                    <a:pt x="2287" y="2079"/>
                    <a:pt x="2340" y="2079"/>
                  </a:cubicBezTo>
                  <a:cubicBezTo>
                    <a:pt x="2344" y="2079"/>
                    <a:pt x="2348" y="2079"/>
                    <a:pt x="2352" y="2079"/>
                  </a:cubicBezTo>
                  <a:lnTo>
                    <a:pt x="2352" y="2079"/>
                  </a:lnTo>
                  <a:cubicBezTo>
                    <a:pt x="2349" y="2102"/>
                    <a:pt x="2349" y="2125"/>
                    <a:pt x="2364" y="2152"/>
                  </a:cubicBezTo>
                  <a:cubicBezTo>
                    <a:pt x="2522" y="2286"/>
                    <a:pt x="2698" y="2386"/>
                    <a:pt x="2598" y="2674"/>
                  </a:cubicBezTo>
                  <a:cubicBezTo>
                    <a:pt x="2545" y="2824"/>
                    <a:pt x="2656" y="3036"/>
                    <a:pt x="2867" y="3101"/>
                  </a:cubicBezTo>
                  <a:cubicBezTo>
                    <a:pt x="2940" y="3251"/>
                    <a:pt x="3017" y="3401"/>
                    <a:pt x="3090" y="3554"/>
                  </a:cubicBezTo>
                  <a:cubicBezTo>
                    <a:pt x="3117" y="3654"/>
                    <a:pt x="3156" y="3750"/>
                    <a:pt x="3198" y="3843"/>
                  </a:cubicBezTo>
                  <a:cubicBezTo>
                    <a:pt x="3140" y="3912"/>
                    <a:pt x="3129" y="4008"/>
                    <a:pt x="3152" y="4100"/>
                  </a:cubicBezTo>
                  <a:cubicBezTo>
                    <a:pt x="3179" y="4177"/>
                    <a:pt x="3209" y="4250"/>
                    <a:pt x="3244" y="4327"/>
                  </a:cubicBezTo>
                  <a:cubicBezTo>
                    <a:pt x="3232" y="4354"/>
                    <a:pt x="3217" y="4381"/>
                    <a:pt x="3206" y="4404"/>
                  </a:cubicBezTo>
                  <a:cubicBezTo>
                    <a:pt x="3236" y="4484"/>
                    <a:pt x="3213" y="4580"/>
                    <a:pt x="3152" y="4642"/>
                  </a:cubicBezTo>
                  <a:cubicBezTo>
                    <a:pt x="3121" y="4730"/>
                    <a:pt x="3098" y="4822"/>
                    <a:pt x="3071" y="4907"/>
                  </a:cubicBezTo>
                  <a:cubicBezTo>
                    <a:pt x="2948" y="4984"/>
                    <a:pt x="2764" y="4942"/>
                    <a:pt x="2671" y="5111"/>
                  </a:cubicBezTo>
                  <a:cubicBezTo>
                    <a:pt x="2718" y="5138"/>
                    <a:pt x="2763" y="5147"/>
                    <a:pt x="2806" y="5147"/>
                  </a:cubicBezTo>
                  <a:cubicBezTo>
                    <a:pt x="2891" y="5147"/>
                    <a:pt x="2968" y="5112"/>
                    <a:pt x="3045" y="5112"/>
                  </a:cubicBezTo>
                  <a:cubicBezTo>
                    <a:pt x="3073" y="5112"/>
                    <a:pt x="3101" y="5117"/>
                    <a:pt x="3129" y="5130"/>
                  </a:cubicBezTo>
                  <a:lnTo>
                    <a:pt x="3079" y="5430"/>
                  </a:lnTo>
                  <a:lnTo>
                    <a:pt x="2906" y="5583"/>
                  </a:lnTo>
                  <a:lnTo>
                    <a:pt x="2998" y="5733"/>
                  </a:lnTo>
                  <a:cubicBezTo>
                    <a:pt x="3075" y="5714"/>
                    <a:pt x="3133" y="5649"/>
                    <a:pt x="3148" y="5572"/>
                  </a:cubicBezTo>
                  <a:lnTo>
                    <a:pt x="3271" y="5360"/>
                  </a:lnTo>
                  <a:cubicBezTo>
                    <a:pt x="3325" y="5314"/>
                    <a:pt x="3352" y="5241"/>
                    <a:pt x="3340" y="5172"/>
                  </a:cubicBezTo>
                  <a:cubicBezTo>
                    <a:pt x="3344" y="5138"/>
                    <a:pt x="3344" y="5103"/>
                    <a:pt x="3348" y="5072"/>
                  </a:cubicBezTo>
                  <a:cubicBezTo>
                    <a:pt x="3363" y="5041"/>
                    <a:pt x="3378" y="5007"/>
                    <a:pt x="3386" y="4980"/>
                  </a:cubicBezTo>
                  <a:cubicBezTo>
                    <a:pt x="3418" y="4988"/>
                    <a:pt x="3450" y="4995"/>
                    <a:pt x="3482" y="4995"/>
                  </a:cubicBezTo>
                  <a:cubicBezTo>
                    <a:pt x="3526" y="4995"/>
                    <a:pt x="3569" y="4982"/>
                    <a:pt x="3609" y="4942"/>
                  </a:cubicBezTo>
                  <a:lnTo>
                    <a:pt x="3793" y="4942"/>
                  </a:lnTo>
                  <a:cubicBezTo>
                    <a:pt x="3993" y="5038"/>
                    <a:pt x="4247" y="5041"/>
                    <a:pt x="4324" y="5310"/>
                  </a:cubicBezTo>
                  <a:cubicBezTo>
                    <a:pt x="4331" y="5334"/>
                    <a:pt x="4339" y="5364"/>
                    <a:pt x="4331" y="5391"/>
                  </a:cubicBezTo>
                  <a:cubicBezTo>
                    <a:pt x="4368" y="5409"/>
                    <a:pt x="4403" y="5415"/>
                    <a:pt x="4437" y="5415"/>
                  </a:cubicBezTo>
                  <a:cubicBezTo>
                    <a:pt x="4565" y="5415"/>
                    <a:pt x="4682" y="5322"/>
                    <a:pt x="4808" y="5322"/>
                  </a:cubicBezTo>
                  <a:cubicBezTo>
                    <a:pt x="4828" y="5322"/>
                    <a:pt x="4849" y="5324"/>
                    <a:pt x="4869" y="5330"/>
                  </a:cubicBezTo>
                  <a:cubicBezTo>
                    <a:pt x="4885" y="5268"/>
                    <a:pt x="4900" y="5211"/>
                    <a:pt x="4915" y="5145"/>
                  </a:cubicBezTo>
                  <a:cubicBezTo>
                    <a:pt x="5069" y="5107"/>
                    <a:pt x="5227" y="5080"/>
                    <a:pt x="5384" y="5061"/>
                  </a:cubicBezTo>
                  <a:cubicBezTo>
                    <a:pt x="5473" y="5057"/>
                    <a:pt x="5565" y="4988"/>
                    <a:pt x="5588" y="4888"/>
                  </a:cubicBezTo>
                  <a:lnTo>
                    <a:pt x="5853" y="4911"/>
                  </a:lnTo>
                  <a:cubicBezTo>
                    <a:pt x="5884" y="4807"/>
                    <a:pt x="6034" y="4765"/>
                    <a:pt x="5995" y="4619"/>
                  </a:cubicBezTo>
                  <a:cubicBezTo>
                    <a:pt x="5957" y="4608"/>
                    <a:pt x="5920" y="4603"/>
                    <a:pt x="5886" y="4603"/>
                  </a:cubicBezTo>
                  <a:cubicBezTo>
                    <a:pt x="5774" y="4603"/>
                    <a:pt x="5681" y="4655"/>
                    <a:pt x="5596" y="4734"/>
                  </a:cubicBezTo>
                  <a:cubicBezTo>
                    <a:pt x="5365" y="4872"/>
                    <a:pt x="5077" y="4772"/>
                    <a:pt x="4846" y="4907"/>
                  </a:cubicBezTo>
                  <a:cubicBezTo>
                    <a:pt x="4775" y="4931"/>
                    <a:pt x="4702" y="4956"/>
                    <a:pt x="4626" y="4956"/>
                  </a:cubicBezTo>
                  <a:cubicBezTo>
                    <a:pt x="4591" y="4956"/>
                    <a:pt x="4556" y="4951"/>
                    <a:pt x="4520" y="4938"/>
                  </a:cubicBezTo>
                  <a:lnTo>
                    <a:pt x="4524" y="4926"/>
                  </a:lnTo>
                  <a:lnTo>
                    <a:pt x="4520" y="4926"/>
                  </a:lnTo>
                  <a:cubicBezTo>
                    <a:pt x="4539" y="4815"/>
                    <a:pt x="4612" y="4734"/>
                    <a:pt x="4673" y="4642"/>
                  </a:cubicBezTo>
                  <a:cubicBezTo>
                    <a:pt x="4754" y="4484"/>
                    <a:pt x="4731" y="4342"/>
                    <a:pt x="4670" y="4173"/>
                  </a:cubicBezTo>
                  <a:cubicBezTo>
                    <a:pt x="4612" y="4027"/>
                    <a:pt x="4919" y="3939"/>
                    <a:pt x="4812" y="3735"/>
                  </a:cubicBezTo>
                  <a:cubicBezTo>
                    <a:pt x="4819" y="3674"/>
                    <a:pt x="4827" y="3612"/>
                    <a:pt x="4839" y="3543"/>
                  </a:cubicBezTo>
                  <a:cubicBezTo>
                    <a:pt x="4835" y="3447"/>
                    <a:pt x="4827" y="3351"/>
                    <a:pt x="4827" y="3259"/>
                  </a:cubicBezTo>
                  <a:cubicBezTo>
                    <a:pt x="4848" y="3259"/>
                    <a:pt x="4870" y="3260"/>
                    <a:pt x="4892" y="3260"/>
                  </a:cubicBezTo>
                  <a:cubicBezTo>
                    <a:pt x="4950" y="3260"/>
                    <a:pt x="5007" y="3252"/>
                    <a:pt x="5046" y="3193"/>
                  </a:cubicBezTo>
                  <a:lnTo>
                    <a:pt x="5050" y="3189"/>
                  </a:lnTo>
                  <a:cubicBezTo>
                    <a:pt x="5184" y="3139"/>
                    <a:pt x="5165" y="3001"/>
                    <a:pt x="5208" y="2905"/>
                  </a:cubicBezTo>
                  <a:cubicBezTo>
                    <a:pt x="5192" y="2893"/>
                    <a:pt x="5181" y="2882"/>
                    <a:pt x="5165" y="2867"/>
                  </a:cubicBezTo>
                  <a:cubicBezTo>
                    <a:pt x="5261" y="2601"/>
                    <a:pt x="5165" y="2394"/>
                    <a:pt x="4950" y="2229"/>
                  </a:cubicBezTo>
                  <a:cubicBezTo>
                    <a:pt x="4712" y="2190"/>
                    <a:pt x="4554" y="1967"/>
                    <a:pt x="4305" y="1952"/>
                  </a:cubicBezTo>
                  <a:cubicBezTo>
                    <a:pt x="4239" y="1843"/>
                    <a:pt x="4125" y="1775"/>
                    <a:pt x="4001" y="1775"/>
                  </a:cubicBezTo>
                  <a:cubicBezTo>
                    <a:pt x="3995" y="1775"/>
                    <a:pt x="3988" y="1775"/>
                    <a:pt x="3982" y="1775"/>
                  </a:cubicBezTo>
                  <a:cubicBezTo>
                    <a:pt x="3609" y="1768"/>
                    <a:pt x="3382" y="1598"/>
                    <a:pt x="3317" y="1222"/>
                  </a:cubicBezTo>
                  <a:cubicBezTo>
                    <a:pt x="3252" y="1095"/>
                    <a:pt x="3232" y="941"/>
                    <a:pt x="3094" y="857"/>
                  </a:cubicBezTo>
                  <a:cubicBezTo>
                    <a:pt x="2906" y="684"/>
                    <a:pt x="2779" y="434"/>
                    <a:pt x="2491" y="392"/>
                  </a:cubicBezTo>
                  <a:cubicBezTo>
                    <a:pt x="2267" y="289"/>
                    <a:pt x="2079" y="93"/>
                    <a:pt x="1825" y="93"/>
                  </a:cubicBezTo>
                  <a:cubicBezTo>
                    <a:pt x="1786" y="93"/>
                    <a:pt x="1745" y="97"/>
                    <a:pt x="1703" y="108"/>
                  </a:cubicBezTo>
                  <a:cubicBezTo>
                    <a:pt x="1670" y="141"/>
                    <a:pt x="1641" y="177"/>
                    <a:pt x="1588" y="177"/>
                  </a:cubicBezTo>
                  <a:cubicBezTo>
                    <a:pt x="1585" y="177"/>
                    <a:pt x="1583" y="177"/>
                    <a:pt x="1580" y="177"/>
                  </a:cubicBezTo>
                  <a:lnTo>
                    <a:pt x="1572" y="173"/>
                  </a:lnTo>
                  <a:cubicBezTo>
                    <a:pt x="1534" y="211"/>
                    <a:pt x="1530" y="269"/>
                    <a:pt x="1557" y="311"/>
                  </a:cubicBezTo>
                  <a:cubicBezTo>
                    <a:pt x="1560" y="311"/>
                    <a:pt x="1563" y="311"/>
                    <a:pt x="1566" y="311"/>
                  </a:cubicBezTo>
                  <a:cubicBezTo>
                    <a:pt x="1816" y="311"/>
                    <a:pt x="2017" y="466"/>
                    <a:pt x="2245" y="526"/>
                  </a:cubicBezTo>
                  <a:cubicBezTo>
                    <a:pt x="2475" y="615"/>
                    <a:pt x="2691" y="738"/>
                    <a:pt x="2875" y="895"/>
                  </a:cubicBezTo>
                  <a:cubicBezTo>
                    <a:pt x="2975" y="1030"/>
                    <a:pt x="3079" y="1172"/>
                    <a:pt x="3182" y="1310"/>
                  </a:cubicBezTo>
                  <a:cubicBezTo>
                    <a:pt x="3202" y="1487"/>
                    <a:pt x="3340" y="1641"/>
                    <a:pt x="3282" y="1837"/>
                  </a:cubicBezTo>
                  <a:cubicBezTo>
                    <a:pt x="3243" y="1869"/>
                    <a:pt x="3210" y="1882"/>
                    <a:pt x="3181" y="1882"/>
                  </a:cubicBezTo>
                  <a:cubicBezTo>
                    <a:pt x="3110" y="1882"/>
                    <a:pt x="3062" y="1806"/>
                    <a:pt x="3002" y="1760"/>
                  </a:cubicBezTo>
                  <a:cubicBezTo>
                    <a:pt x="2998" y="1733"/>
                    <a:pt x="2998" y="1702"/>
                    <a:pt x="2998" y="1675"/>
                  </a:cubicBezTo>
                  <a:cubicBezTo>
                    <a:pt x="2894" y="1679"/>
                    <a:pt x="2787" y="1702"/>
                    <a:pt x="2767" y="1818"/>
                  </a:cubicBezTo>
                  <a:cubicBezTo>
                    <a:pt x="2748" y="1933"/>
                    <a:pt x="2848" y="1940"/>
                    <a:pt x="2933" y="1964"/>
                  </a:cubicBezTo>
                  <a:lnTo>
                    <a:pt x="2971" y="1983"/>
                  </a:lnTo>
                  <a:lnTo>
                    <a:pt x="3013" y="1987"/>
                  </a:lnTo>
                  <a:cubicBezTo>
                    <a:pt x="3067" y="2156"/>
                    <a:pt x="3202" y="2256"/>
                    <a:pt x="3336" y="2344"/>
                  </a:cubicBezTo>
                  <a:cubicBezTo>
                    <a:pt x="3370" y="2366"/>
                    <a:pt x="3395" y="2375"/>
                    <a:pt x="3415" y="2375"/>
                  </a:cubicBezTo>
                  <a:cubicBezTo>
                    <a:pt x="3480" y="2375"/>
                    <a:pt x="3478" y="2273"/>
                    <a:pt x="3490" y="2202"/>
                  </a:cubicBezTo>
                  <a:cubicBezTo>
                    <a:pt x="3467" y="2198"/>
                    <a:pt x="3448" y="2190"/>
                    <a:pt x="3436" y="2179"/>
                  </a:cubicBezTo>
                  <a:cubicBezTo>
                    <a:pt x="3501" y="2160"/>
                    <a:pt x="3548" y="2094"/>
                    <a:pt x="3548" y="2025"/>
                  </a:cubicBezTo>
                  <a:cubicBezTo>
                    <a:pt x="3559" y="2056"/>
                    <a:pt x="3578" y="2079"/>
                    <a:pt x="3605" y="2098"/>
                  </a:cubicBezTo>
                  <a:cubicBezTo>
                    <a:pt x="4016" y="2279"/>
                    <a:pt x="4500" y="2317"/>
                    <a:pt x="4796" y="2721"/>
                  </a:cubicBezTo>
                  <a:cubicBezTo>
                    <a:pt x="4823" y="2767"/>
                    <a:pt x="4842" y="2813"/>
                    <a:pt x="4858" y="2867"/>
                  </a:cubicBezTo>
                  <a:cubicBezTo>
                    <a:pt x="4776" y="2837"/>
                    <a:pt x="4714" y="2821"/>
                    <a:pt x="4665" y="2821"/>
                  </a:cubicBezTo>
                  <a:cubicBezTo>
                    <a:pt x="4559" y="2821"/>
                    <a:pt x="4524" y="2896"/>
                    <a:pt x="4516" y="3055"/>
                  </a:cubicBezTo>
                  <a:cubicBezTo>
                    <a:pt x="4397" y="3266"/>
                    <a:pt x="4474" y="3439"/>
                    <a:pt x="4631" y="3585"/>
                  </a:cubicBezTo>
                  <a:cubicBezTo>
                    <a:pt x="4612" y="3593"/>
                    <a:pt x="4597" y="3597"/>
                    <a:pt x="4577" y="3612"/>
                  </a:cubicBezTo>
                  <a:cubicBezTo>
                    <a:pt x="4535" y="3658"/>
                    <a:pt x="4508" y="3716"/>
                    <a:pt x="4497" y="3785"/>
                  </a:cubicBezTo>
                  <a:lnTo>
                    <a:pt x="4497" y="3789"/>
                  </a:lnTo>
                  <a:cubicBezTo>
                    <a:pt x="4339" y="3827"/>
                    <a:pt x="4316" y="3977"/>
                    <a:pt x="4305" y="4131"/>
                  </a:cubicBezTo>
                  <a:cubicBezTo>
                    <a:pt x="4308" y="4162"/>
                    <a:pt x="4320" y="4177"/>
                    <a:pt x="4339" y="4181"/>
                  </a:cubicBezTo>
                  <a:cubicBezTo>
                    <a:pt x="4328" y="4208"/>
                    <a:pt x="4324" y="4235"/>
                    <a:pt x="4324" y="4258"/>
                  </a:cubicBezTo>
                  <a:cubicBezTo>
                    <a:pt x="4339" y="4350"/>
                    <a:pt x="4374" y="4434"/>
                    <a:pt x="4424" y="4507"/>
                  </a:cubicBezTo>
                  <a:cubicBezTo>
                    <a:pt x="4370" y="4503"/>
                    <a:pt x="4316" y="4500"/>
                    <a:pt x="4263" y="4500"/>
                  </a:cubicBezTo>
                  <a:cubicBezTo>
                    <a:pt x="4086" y="4500"/>
                    <a:pt x="3919" y="4538"/>
                    <a:pt x="3786" y="4703"/>
                  </a:cubicBezTo>
                  <a:cubicBezTo>
                    <a:pt x="3778" y="4696"/>
                    <a:pt x="3767" y="4684"/>
                    <a:pt x="3751" y="4676"/>
                  </a:cubicBezTo>
                  <a:cubicBezTo>
                    <a:pt x="3713" y="4661"/>
                    <a:pt x="3674" y="4657"/>
                    <a:pt x="3636" y="4657"/>
                  </a:cubicBezTo>
                  <a:cubicBezTo>
                    <a:pt x="3609" y="4661"/>
                    <a:pt x="3586" y="4676"/>
                    <a:pt x="3567" y="4696"/>
                  </a:cubicBezTo>
                  <a:cubicBezTo>
                    <a:pt x="3551" y="4638"/>
                    <a:pt x="3513" y="4596"/>
                    <a:pt x="3463" y="4565"/>
                  </a:cubicBezTo>
                  <a:cubicBezTo>
                    <a:pt x="3463" y="4473"/>
                    <a:pt x="3455" y="4384"/>
                    <a:pt x="3348" y="4346"/>
                  </a:cubicBezTo>
                  <a:lnTo>
                    <a:pt x="3367" y="4346"/>
                  </a:lnTo>
                  <a:cubicBezTo>
                    <a:pt x="3536" y="4227"/>
                    <a:pt x="3586" y="4096"/>
                    <a:pt x="3401" y="3950"/>
                  </a:cubicBezTo>
                  <a:cubicBezTo>
                    <a:pt x="3421" y="3942"/>
                    <a:pt x="3440" y="3931"/>
                    <a:pt x="3455" y="3919"/>
                  </a:cubicBezTo>
                  <a:cubicBezTo>
                    <a:pt x="3536" y="3766"/>
                    <a:pt x="3521" y="3574"/>
                    <a:pt x="3413" y="3431"/>
                  </a:cubicBezTo>
                  <a:cubicBezTo>
                    <a:pt x="3328" y="3312"/>
                    <a:pt x="3259" y="3182"/>
                    <a:pt x="3098" y="3143"/>
                  </a:cubicBezTo>
                  <a:lnTo>
                    <a:pt x="3021" y="3005"/>
                  </a:lnTo>
                  <a:cubicBezTo>
                    <a:pt x="2779" y="2717"/>
                    <a:pt x="2864" y="2290"/>
                    <a:pt x="2598" y="2006"/>
                  </a:cubicBezTo>
                  <a:lnTo>
                    <a:pt x="2464" y="1752"/>
                  </a:lnTo>
                  <a:cubicBezTo>
                    <a:pt x="2458" y="1753"/>
                    <a:pt x="2452" y="1754"/>
                    <a:pt x="2447" y="1754"/>
                  </a:cubicBezTo>
                  <a:cubicBezTo>
                    <a:pt x="2340" y="1754"/>
                    <a:pt x="2275" y="1597"/>
                    <a:pt x="2169" y="1597"/>
                  </a:cubicBezTo>
                  <a:cubicBezTo>
                    <a:pt x="2139" y="1597"/>
                    <a:pt x="2104" y="1610"/>
                    <a:pt x="2064" y="1645"/>
                  </a:cubicBezTo>
                  <a:cubicBezTo>
                    <a:pt x="1891" y="1510"/>
                    <a:pt x="1814" y="1260"/>
                    <a:pt x="1561" y="1222"/>
                  </a:cubicBezTo>
                  <a:lnTo>
                    <a:pt x="1565" y="1222"/>
                  </a:lnTo>
                  <a:cubicBezTo>
                    <a:pt x="1296" y="934"/>
                    <a:pt x="1096" y="580"/>
                    <a:pt x="712" y="407"/>
                  </a:cubicBezTo>
                  <a:cubicBezTo>
                    <a:pt x="635" y="269"/>
                    <a:pt x="504" y="184"/>
                    <a:pt x="366" y="119"/>
                  </a:cubicBezTo>
                  <a:cubicBezTo>
                    <a:pt x="312" y="55"/>
                    <a:pt x="246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43"/>
            <p:cNvSpPr/>
            <p:nvPr/>
          </p:nvSpPr>
          <p:spPr>
            <a:xfrm>
              <a:off x="5032424" y="2908167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lnTo>
                    <a:pt x="1" y="8"/>
                  </a:lnTo>
                  <a:cubicBezTo>
                    <a:pt x="1" y="8"/>
                    <a:pt x="1" y="12"/>
                    <a:pt x="8" y="12"/>
                  </a:cubicBezTo>
                  <a:lnTo>
                    <a:pt x="12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43"/>
            <p:cNvSpPr/>
            <p:nvPr/>
          </p:nvSpPr>
          <p:spPr>
            <a:xfrm>
              <a:off x="5032796" y="290816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43"/>
            <p:cNvSpPr/>
            <p:nvPr/>
          </p:nvSpPr>
          <p:spPr>
            <a:xfrm>
              <a:off x="5017410" y="2943406"/>
              <a:ext cx="83351" cy="54657"/>
            </a:xfrm>
            <a:custGeom>
              <a:avLst/>
              <a:gdLst/>
              <a:ahLst/>
              <a:cxnLst/>
              <a:rect l="l" t="t" r="r" b="b"/>
              <a:pathLst>
                <a:path w="2687" h="1762" extrusionOk="0">
                  <a:moveTo>
                    <a:pt x="57" y="0"/>
                  </a:moveTo>
                  <a:cubicBezTo>
                    <a:pt x="17" y="0"/>
                    <a:pt x="0" y="38"/>
                    <a:pt x="0" y="102"/>
                  </a:cubicBezTo>
                  <a:lnTo>
                    <a:pt x="0" y="106"/>
                  </a:lnTo>
                  <a:lnTo>
                    <a:pt x="70" y="225"/>
                  </a:lnTo>
                  <a:cubicBezTo>
                    <a:pt x="212" y="417"/>
                    <a:pt x="404" y="532"/>
                    <a:pt x="607" y="647"/>
                  </a:cubicBezTo>
                  <a:lnTo>
                    <a:pt x="704" y="686"/>
                  </a:lnTo>
                  <a:cubicBezTo>
                    <a:pt x="898" y="823"/>
                    <a:pt x="1054" y="1043"/>
                    <a:pt x="1330" y="1043"/>
                  </a:cubicBezTo>
                  <a:cubicBezTo>
                    <a:pt x="1333" y="1043"/>
                    <a:pt x="1335" y="1043"/>
                    <a:pt x="1338" y="1043"/>
                  </a:cubicBezTo>
                  <a:cubicBezTo>
                    <a:pt x="1457" y="1099"/>
                    <a:pt x="1537" y="1239"/>
                    <a:pt x="1694" y="1239"/>
                  </a:cubicBezTo>
                  <a:cubicBezTo>
                    <a:pt x="1698" y="1239"/>
                    <a:pt x="1702" y="1239"/>
                    <a:pt x="1706" y="1239"/>
                  </a:cubicBezTo>
                  <a:cubicBezTo>
                    <a:pt x="1960" y="1508"/>
                    <a:pt x="2306" y="1612"/>
                    <a:pt x="2621" y="1762"/>
                  </a:cubicBezTo>
                  <a:cubicBezTo>
                    <a:pt x="2663" y="1746"/>
                    <a:pt x="2686" y="1704"/>
                    <a:pt x="2671" y="1666"/>
                  </a:cubicBezTo>
                  <a:cubicBezTo>
                    <a:pt x="2671" y="1662"/>
                    <a:pt x="2667" y="1658"/>
                    <a:pt x="2663" y="1650"/>
                  </a:cubicBezTo>
                  <a:cubicBezTo>
                    <a:pt x="2387" y="1408"/>
                    <a:pt x="2060" y="1266"/>
                    <a:pt x="1730" y="1128"/>
                  </a:cubicBezTo>
                  <a:cubicBezTo>
                    <a:pt x="1676" y="1012"/>
                    <a:pt x="1564" y="989"/>
                    <a:pt x="1461" y="966"/>
                  </a:cubicBezTo>
                  <a:lnTo>
                    <a:pt x="730" y="505"/>
                  </a:lnTo>
                  <a:cubicBezTo>
                    <a:pt x="515" y="359"/>
                    <a:pt x="289" y="236"/>
                    <a:pt x="127" y="25"/>
                  </a:cubicBezTo>
                  <a:cubicBezTo>
                    <a:pt x="98" y="8"/>
                    <a:pt x="7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43"/>
            <p:cNvSpPr/>
            <p:nvPr/>
          </p:nvSpPr>
          <p:spPr>
            <a:xfrm>
              <a:off x="5524649" y="2693633"/>
              <a:ext cx="14766" cy="15758"/>
            </a:xfrm>
            <a:custGeom>
              <a:avLst/>
              <a:gdLst/>
              <a:ahLst/>
              <a:cxnLst/>
              <a:rect l="l" t="t" r="r" b="b"/>
              <a:pathLst>
                <a:path w="476" h="508" extrusionOk="0">
                  <a:moveTo>
                    <a:pt x="341" y="0"/>
                  </a:moveTo>
                  <a:cubicBezTo>
                    <a:pt x="311" y="0"/>
                    <a:pt x="281" y="20"/>
                    <a:pt x="249" y="77"/>
                  </a:cubicBezTo>
                  <a:cubicBezTo>
                    <a:pt x="176" y="184"/>
                    <a:pt x="99" y="288"/>
                    <a:pt x="14" y="384"/>
                  </a:cubicBezTo>
                  <a:cubicBezTo>
                    <a:pt x="0" y="488"/>
                    <a:pt x="61" y="508"/>
                    <a:pt x="139" y="508"/>
                  </a:cubicBezTo>
                  <a:cubicBezTo>
                    <a:pt x="147" y="508"/>
                    <a:pt x="155" y="507"/>
                    <a:pt x="164" y="507"/>
                  </a:cubicBezTo>
                  <a:cubicBezTo>
                    <a:pt x="441" y="480"/>
                    <a:pt x="425" y="257"/>
                    <a:pt x="475" y="69"/>
                  </a:cubicBezTo>
                  <a:cubicBezTo>
                    <a:pt x="429" y="44"/>
                    <a:pt x="386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43"/>
            <p:cNvSpPr/>
            <p:nvPr/>
          </p:nvSpPr>
          <p:spPr>
            <a:xfrm>
              <a:off x="4710467" y="2863219"/>
              <a:ext cx="146756" cy="118651"/>
            </a:xfrm>
            <a:custGeom>
              <a:avLst/>
              <a:gdLst/>
              <a:ahLst/>
              <a:cxnLst/>
              <a:rect l="l" t="t" r="r" b="b"/>
              <a:pathLst>
                <a:path w="4731" h="3825" extrusionOk="0">
                  <a:moveTo>
                    <a:pt x="1807" y="1319"/>
                  </a:moveTo>
                  <a:cubicBezTo>
                    <a:pt x="1818" y="1326"/>
                    <a:pt x="1826" y="1334"/>
                    <a:pt x="1837" y="1346"/>
                  </a:cubicBezTo>
                  <a:lnTo>
                    <a:pt x="1837" y="1350"/>
                  </a:lnTo>
                  <a:lnTo>
                    <a:pt x="1807" y="1319"/>
                  </a:lnTo>
                  <a:close/>
                  <a:moveTo>
                    <a:pt x="3367" y="1415"/>
                  </a:moveTo>
                  <a:cubicBezTo>
                    <a:pt x="3378" y="1430"/>
                    <a:pt x="3386" y="1442"/>
                    <a:pt x="3397" y="1449"/>
                  </a:cubicBezTo>
                  <a:cubicBezTo>
                    <a:pt x="3540" y="1545"/>
                    <a:pt x="3762" y="1503"/>
                    <a:pt x="3859" y="1699"/>
                  </a:cubicBezTo>
                  <a:lnTo>
                    <a:pt x="3870" y="1715"/>
                  </a:lnTo>
                  <a:cubicBezTo>
                    <a:pt x="3862" y="1730"/>
                    <a:pt x="3859" y="1749"/>
                    <a:pt x="3866" y="1768"/>
                  </a:cubicBezTo>
                  <a:lnTo>
                    <a:pt x="3866" y="1776"/>
                  </a:lnTo>
                  <a:cubicBezTo>
                    <a:pt x="3859" y="1768"/>
                    <a:pt x="3847" y="1761"/>
                    <a:pt x="3839" y="1757"/>
                  </a:cubicBezTo>
                  <a:cubicBezTo>
                    <a:pt x="3405" y="1776"/>
                    <a:pt x="3194" y="2057"/>
                    <a:pt x="3052" y="2414"/>
                  </a:cubicBezTo>
                  <a:cubicBezTo>
                    <a:pt x="2979" y="2375"/>
                    <a:pt x="2902" y="2349"/>
                    <a:pt x="2829" y="2318"/>
                  </a:cubicBezTo>
                  <a:cubicBezTo>
                    <a:pt x="2829" y="2272"/>
                    <a:pt x="2836" y="2229"/>
                    <a:pt x="2840" y="2180"/>
                  </a:cubicBezTo>
                  <a:cubicBezTo>
                    <a:pt x="2886" y="2095"/>
                    <a:pt x="2906" y="1999"/>
                    <a:pt x="2898" y="1903"/>
                  </a:cubicBezTo>
                  <a:cubicBezTo>
                    <a:pt x="2940" y="1757"/>
                    <a:pt x="2936" y="1584"/>
                    <a:pt x="3117" y="1522"/>
                  </a:cubicBezTo>
                  <a:cubicBezTo>
                    <a:pt x="3140" y="1530"/>
                    <a:pt x="3164" y="1534"/>
                    <a:pt x="3187" y="1534"/>
                  </a:cubicBezTo>
                  <a:cubicBezTo>
                    <a:pt x="3242" y="1534"/>
                    <a:pt x="3296" y="1513"/>
                    <a:pt x="3336" y="1472"/>
                  </a:cubicBezTo>
                  <a:cubicBezTo>
                    <a:pt x="3347" y="1453"/>
                    <a:pt x="3359" y="1434"/>
                    <a:pt x="3367" y="1415"/>
                  </a:cubicBezTo>
                  <a:close/>
                  <a:moveTo>
                    <a:pt x="3351" y="1"/>
                  </a:moveTo>
                  <a:lnTo>
                    <a:pt x="3232" y="85"/>
                  </a:lnTo>
                  <a:cubicBezTo>
                    <a:pt x="3090" y="251"/>
                    <a:pt x="2871" y="327"/>
                    <a:pt x="2729" y="496"/>
                  </a:cubicBezTo>
                  <a:cubicBezTo>
                    <a:pt x="2713" y="612"/>
                    <a:pt x="2602" y="658"/>
                    <a:pt x="2556" y="750"/>
                  </a:cubicBezTo>
                  <a:cubicBezTo>
                    <a:pt x="2291" y="835"/>
                    <a:pt x="2102" y="1023"/>
                    <a:pt x="1926" y="1219"/>
                  </a:cubicBezTo>
                  <a:cubicBezTo>
                    <a:pt x="1923" y="1219"/>
                    <a:pt x="1920" y="1219"/>
                    <a:pt x="1917" y="1219"/>
                  </a:cubicBezTo>
                  <a:cubicBezTo>
                    <a:pt x="1870" y="1219"/>
                    <a:pt x="1821" y="1249"/>
                    <a:pt x="1803" y="1296"/>
                  </a:cubicBezTo>
                  <a:cubicBezTo>
                    <a:pt x="1687" y="1534"/>
                    <a:pt x="1426" y="1572"/>
                    <a:pt x="1234" y="1707"/>
                  </a:cubicBezTo>
                  <a:cubicBezTo>
                    <a:pt x="1107" y="1738"/>
                    <a:pt x="1065" y="1891"/>
                    <a:pt x="942" y="1937"/>
                  </a:cubicBezTo>
                  <a:lnTo>
                    <a:pt x="934" y="1941"/>
                  </a:lnTo>
                  <a:cubicBezTo>
                    <a:pt x="904" y="1968"/>
                    <a:pt x="865" y="1987"/>
                    <a:pt x="823" y="1995"/>
                  </a:cubicBezTo>
                  <a:lnTo>
                    <a:pt x="796" y="2014"/>
                  </a:lnTo>
                  <a:cubicBezTo>
                    <a:pt x="769" y="2045"/>
                    <a:pt x="734" y="2076"/>
                    <a:pt x="696" y="2095"/>
                  </a:cubicBezTo>
                  <a:cubicBezTo>
                    <a:pt x="654" y="2118"/>
                    <a:pt x="638" y="2172"/>
                    <a:pt x="658" y="2218"/>
                  </a:cubicBezTo>
                  <a:lnTo>
                    <a:pt x="669" y="2229"/>
                  </a:lnTo>
                  <a:lnTo>
                    <a:pt x="496" y="2449"/>
                  </a:lnTo>
                  <a:cubicBezTo>
                    <a:pt x="466" y="2449"/>
                    <a:pt x="439" y="2445"/>
                    <a:pt x="408" y="2437"/>
                  </a:cubicBezTo>
                  <a:cubicBezTo>
                    <a:pt x="400" y="2464"/>
                    <a:pt x="385" y="2487"/>
                    <a:pt x="366" y="2514"/>
                  </a:cubicBezTo>
                  <a:cubicBezTo>
                    <a:pt x="373" y="2525"/>
                    <a:pt x="385" y="2545"/>
                    <a:pt x="392" y="2560"/>
                  </a:cubicBezTo>
                  <a:lnTo>
                    <a:pt x="389" y="2564"/>
                  </a:lnTo>
                  <a:cubicBezTo>
                    <a:pt x="381" y="2545"/>
                    <a:pt x="373" y="2533"/>
                    <a:pt x="366" y="2518"/>
                  </a:cubicBezTo>
                  <a:cubicBezTo>
                    <a:pt x="361" y="2517"/>
                    <a:pt x="356" y="2517"/>
                    <a:pt x="351" y="2517"/>
                  </a:cubicBezTo>
                  <a:cubicBezTo>
                    <a:pt x="279" y="2517"/>
                    <a:pt x="209" y="2544"/>
                    <a:pt x="158" y="2595"/>
                  </a:cubicBezTo>
                  <a:cubicBezTo>
                    <a:pt x="158" y="2633"/>
                    <a:pt x="154" y="2671"/>
                    <a:pt x="154" y="2710"/>
                  </a:cubicBezTo>
                  <a:cubicBezTo>
                    <a:pt x="135" y="2806"/>
                    <a:pt x="1" y="2917"/>
                    <a:pt x="162" y="2994"/>
                  </a:cubicBezTo>
                  <a:cubicBezTo>
                    <a:pt x="178" y="3002"/>
                    <a:pt x="192" y="3005"/>
                    <a:pt x="204" y="3005"/>
                  </a:cubicBezTo>
                  <a:cubicBezTo>
                    <a:pt x="269" y="3005"/>
                    <a:pt x="299" y="2918"/>
                    <a:pt x="331" y="2864"/>
                  </a:cubicBezTo>
                  <a:lnTo>
                    <a:pt x="439" y="2790"/>
                  </a:lnTo>
                  <a:lnTo>
                    <a:pt x="431" y="2764"/>
                  </a:lnTo>
                  <a:lnTo>
                    <a:pt x="481" y="2783"/>
                  </a:lnTo>
                  <a:lnTo>
                    <a:pt x="523" y="2787"/>
                  </a:lnTo>
                  <a:cubicBezTo>
                    <a:pt x="519" y="2794"/>
                    <a:pt x="519" y="2806"/>
                    <a:pt x="515" y="2810"/>
                  </a:cubicBezTo>
                  <a:cubicBezTo>
                    <a:pt x="565" y="2986"/>
                    <a:pt x="669" y="3152"/>
                    <a:pt x="807" y="3275"/>
                  </a:cubicBezTo>
                  <a:cubicBezTo>
                    <a:pt x="885" y="3334"/>
                    <a:pt x="898" y="3493"/>
                    <a:pt x="1011" y="3493"/>
                  </a:cubicBezTo>
                  <a:cubicBezTo>
                    <a:pt x="1038" y="3493"/>
                    <a:pt x="1071" y="3484"/>
                    <a:pt x="1111" y="3463"/>
                  </a:cubicBezTo>
                  <a:cubicBezTo>
                    <a:pt x="1119" y="3464"/>
                    <a:pt x="1128" y="3464"/>
                    <a:pt x="1136" y="3464"/>
                  </a:cubicBezTo>
                  <a:cubicBezTo>
                    <a:pt x="1159" y="3464"/>
                    <a:pt x="1182" y="3461"/>
                    <a:pt x="1207" y="3455"/>
                  </a:cubicBezTo>
                  <a:lnTo>
                    <a:pt x="1599" y="3555"/>
                  </a:lnTo>
                  <a:cubicBezTo>
                    <a:pt x="1614" y="3532"/>
                    <a:pt x="1630" y="3505"/>
                    <a:pt x="1638" y="3482"/>
                  </a:cubicBezTo>
                  <a:cubicBezTo>
                    <a:pt x="1699" y="3536"/>
                    <a:pt x="1680" y="3601"/>
                    <a:pt x="1672" y="3670"/>
                  </a:cubicBezTo>
                  <a:cubicBezTo>
                    <a:pt x="1705" y="3749"/>
                    <a:pt x="1723" y="3824"/>
                    <a:pt x="1801" y="3824"/>
                  </a:cubicBezTo>
                  <a:cubicBezTo>
                    <a:pt x="1815" y="3824"/>
                    <a:pt x="1831" y="3822"/>
                    <a:pt x="1849" y="3816"/>
                  </a:cubicBezTo>
                  <a:cubicBezTo>
                    <a:pt x="1960" y="3655"/>
                    <a:pt x="2241" y="3670"/>
                    <a:pt x="2268" y="3421"/>
                  </a:cubicBezTo>
                  <a:lnTo>
                    <a:pt x="2279" y="3409"/>
                  </a:lnTo>
                  <a:cubicBezTo>
                    <a:pt x="2282" y="3409"/>
                    <a:pt x="2284" y="3409"/>
                    <a:pt x="2287" y="3409"/>
                  </a:cubicBezTo>
                  <a:cubicBezTo>
                    <a:pt x="2334" y="3409"/>
                    <a:pt x="2375" y="3376"/>
                    <a:pt x="2379" y="3325"/>
                  </a:cubicBezTo>
                  <a:lnTo>
                    <a:pt x="2494" y="3232"/>
                  </a:lnTo>
                  <a:cubicBezTo>
                    <a:pt x="2729" y="3202"/>
                    <a:pt x="2898" y="3075"/>
                    <a:pt x="3021" y="2883"/>
                  </a:cubicBezTo>
                  <a:cubicBezTo>
                    <a:pt x="3171" y="2798"/>
                    <a:pt x="3282" y="2691"/>
                    <a:pt x="3305" y="2510"/>
                  </a:cubicBezTo>
                  <a:cubicBezTo>
                    <a:pt x="3570" y="2422"/>
                    <a:pt x="3728" y="2210"/>
                    <a:pt x="3912" y="2018"/>
                  </a:cubicBezTo>
                  <a:lnTo>
                    <a:pt x="4062" y="1845"/>
                  </a:lnTo>
                  <a:cubicBezTo>
                    <a:pt x="4331" y="1718"/>
                    <a:pt x="4566" y="1526"/>
                    <a:pt x="4731" y="1280"/>
                  </a:cubicBezTo>
                  <a:lnTo>
                    <a:pt x="4031" y="1115"/>
                  </a:lnTo>
                  <a:cubicBezTo>
                    <a:pt x="4020" y="1081"/>
                    <a:pt x="3989" y="1057"/>
                    <a:pt x="3955" y="1057"/>
                  </a:cubicBezTo>
                  <a:cubicBezTo>
                    <a:pt x="3935" y="1057"/>
                    <a:pt x="3916" y="1057"/>
                    <a:pt x="3901" y="1061"/>
                  </a:cubicBezTo>
                  <a:cubicBezTo>
                    <a:pt x="3866" y="1065"/>
                    <a:pt x="3828" y="1077"/>
                    <a:pt x="3797" y="1081"/>
                  </a:cubicBezTo>
                  <a:cubicBezTo>
                    <a:pt x="3762" y="1084"/>
                    <a:pt x="3724" y="1096"/>
                    <a:pt x="3689" y="1104"/>
                  </a:cubicBezTo>
                  <a:cubicBezTo>
                    <a:pt x="3636" y="1119"/>
                    <a:pt x="3578" y="1127"/>
                    <a:pt x="3528" y="1142"/>
                  </a:cubicBezTo>
                  <a:cubicBezTo>
                    <a:pt x="3490" y="1154"/>
                    <a:pt x="3451" y="1173"/>
                    <a:pt x="3420" y="1192"/>
                  </a:cubicBezTo>
                  <a:cubicBezTo>
                    <a:pt x="3394" y="1211"/>
                    <a:pt x="3367" y="1238"/>
                    <a:pt x="3355" y="1269"/>
                  </a:cubicBezTo>
                  <a:lnTo>
                    <a:pt x="3282" y="1238"/>
                  </a:lnTo>
                  <a:lnTo>
                    <a:pt x="3282" y="1269"/>
                  </a:lnTo>
                  <a:lnTo>
                    <a:pt x="2979" y="1200"/>
                  </a:lnTo>
                  <a:cubicBezTo>
                    <a:pt x="2975" y="1223"/>
                    <a:pt x="2971" y="1246"/>
                    <a:pt x="2959" y="1269"/>
                  </a:cubicBezTo>
                  <a:cubicBezTo>
                    <a:pt x="2867" y="1292"/>
                    <a:pt x="2783" y="1350"/>
                    <a:pt x="2725" y="1426"/>
                  </a:cubicBezTo>
                  <a:cubicBezTo>
                    <a:pt x="2806" y="1519"/>
                    <a:pt x="2848" y="1611"/>
                    <a:pt x="2786" y="1734"/>
                  </a:cubicBezTo>
                  <a:cubicBezTo>
                    <a:pt x="2706" y="1911"/>
                    <a:pt x="2652" y="2110"/>
                    <a:pt x="2637" y="2306"/>
                  </a:cubicBezTo>
                  <a:cubicBezTo>
                    <a:pt x="2625" y="2306"/>
                    <a:pt x="2614" y="2310"/>
                    <a:pt x="2598" y="2314"/>
                  </a:cubicBezTo>
                  <a:cubicBezTo>
                    <a:pt x="2552" y="2352"/>
                    <a:pt x="2521" y="2418"/>
                    <a:pt x="2521" y="2479"/>
                  </a:cubicBezTo>
                  <a:cubicBezTo>
                    <a:pt x="2529" y="2502"/>
                    <a:pt x="2537" y="2533"/>
                    <a:pt x="2556" y="2545"/>
                  </a:cubicBezTo>
                  <a:cubicBezTo>
                    <a:pt x="2456" y="2802"/>
                    <a:pt x="2302" y="3002"/>
                    <a:pt x="2041" y="3098"/>
                  </a:cubicBezTo>
                  <a:cubicBezTo>
                    <a:pt x="2037" y="3094"/>
                    <a:pt x="2033" y="3090"/>
                    <a:pt x="2022" y="3090"/>
                  </a:cubicBezTo>
                  <a:cubicBezTo>
                    <a:pt x="1983" y="3071"/>
                    <a:pt x="1945" y="3056"/>
                    <a:pt x="1906" y="3044"/>
                  </a:cubicBezTo>
                  <a:cubicBezTo>
                    <a:pt x="1772" y="3044"/>
                    <a:pt x="1672" y="3090"/>
                    <a:pt x="1638" y="3236"/>
                  </a:cubicBezTo>
                  <a:cubicBezTo>
                    <a:pt x="1602" y="3233"/>
                    <a:pt x="1566" y="3229"/>
                    <a:pt x="1529" y="3229"/>
                  </a:cubicBezTo>
                  <a:cubicBezTo>
                    <a:pt x="1480" y="3229"/>
                    <a:pt x="1431" y="3236"/>
                    <a:pt x="1384" y="3263"/>
                  </a:cubicBezTo>
                  <a:cubicBezTo>
                    <a:pt x="1369" y="3255"/>
                    <a:pt x="1357" y="3248"/>
                    <a:pt x="1342" y="3244"/>
                  </a:cubicBezTo>
                  <a:cubicBezTo>
                    <a:pt x="1332" y="3242"/>
                    <a:pt x="1322" y="3241"/>
                    <a:pt x="1312" y="3241"/>
                  </a:cubicBezTo>
                  <a:cubicBezTo>
                    <a:pt x="1284" y="3241"/>
                    <a:pt x="1256" y="3249"/>
                    <a:pt x="1230" y="3263"/>
                  </a:cubicBezTo>
                  <a:cubicBezTo>
                    <a:pt x="1202" y="3215"/>
                    <a:pt x="1152" y="3186"/>
                    <a:pt x="1097" y="3186"/>
                  </a:cubicBezTo>
                  <a:cubicBezTo>
                    <a:pt x="1085" y="3186"/>
                    <a:pt x="1073" y="3187"/>
                    <a:pt x="1061" y="3190"/>
                  </a:cubicBezTo>
                  <a:cubicBezTo>
                    <a:pt x="1038" y="3206"/>
                    <a:pt x="1023" y="3225"/>
                    <a:pt x="1015" y="3248"/>
                  </a:cubicBezTo>
                  <a:cubicBezTo>
                    <a:pt x="1003" y="3244"/>
                    <a:pt x="988" y="3236"/>
                    <a:pt x="977" y="3236"/>
                  </a:cubicBezTo>
                  <a:lnTo>
                    <a:pt x="965" y="3236"/>
                  </a:lnTo>
                  <a:cubicBezTo>
                    <a:pt x="969" y="3225"/>
                    <a:pt x="969" y="3206"/>
                    <a:pt x="969" y="3190"/>
                  </a:cubicBezTo>
                  <a:lnTo>
                    <a:pt x="984" y="3175"/>
                  </a:lnTo>
                  <a:cubicBezTo>
                    <a:pt x="1030" y="2948"/>
                    <a:pt x="1003" y="2744"/>
                    <a:pt x="807" y="2591"/>
                  </a:cubicBezTo>
                  <a:cubicBezTo>
                    <a:pt x="804" y="2591"/>
                    <a:pt x="800" y="2591"/>
                    <a:pt x="792" y="2583"/>
                  </a:cubicBezTo>
                  <a:cubicBezTo>
                    <a:pt x="811" y="2514"/>
                    <a:pt x="850" y="2445"/>
                    <a:pt x="907" y="2391"/>
                  </a:cubicBezTo>
                  <a:cubicBezTo>
                    <a:pt x="923" y="2399"/>
                    <a:pt x="942" y="2406"/>
                    <a:pt x="957" y="2410"/>
                  </a:cubicBezTo>
                  <a:cubicBezTo>
                    <a:pt x="1019" y="2399"/>
                    <a:pt x="1085" y="2397"/>
                    <a:pt x="1153" y="2397"/>
                  </a:cubicBezTo>
                  <a:cubicBezTo>
                    <a:pt x="1214" y="2397"/>
                    <a:pt x="1276" y="2399"/>
                    <a:pt x="1337" y="2399"/>
                  </a:cubicBezTo>
                  <a:cubicBezTo>
                    <a:pt x="1622" y="2399"/>
                    <a:pt x="1879" y="2354"/>
                    <a:pt x="1845" y="1849"/>
                  </a:cubicBezTo>
                  <a:cubicBezTo>
                    <a:pt x="1845" y="1795"/>
                    <a:pt x="1849" y="1749"/>
                    <a:pt x="1853" y="1695"/>
                  </a:cubicBezTo>
                  <a:lnTo>
                    <a:pt x="1991" y="1484"/>
                  </a:lnTo>
                  <a:cubicBezTo>
                    <a:pt x="2003" y="1496"/>
                    <a:pt x="2018" y="1503"/>
                    <a:pt x="2033" y="1507"/>
                  </a:cubicBezTo>
                  <a:cubicBezTo>
                    <a:pt x="2038" y="1507"/>
                    <a:pt x="2042" y="1507"/>
                    <a:pt x="2046" y="1507"/>
                  </a:cubicBezTo>
                  <a:cubicBezTo>
                    <a:pt x="2254" y="1507"/>
                    <a:pt x="2383" y="1329"/>
                    <a:pt x="2567" y="1273"/>
                  </a:cubicBezTo>
                  <a:cubicBezTo>
                    <a:pt x="2629" y="1250"/>
                    <a:pt x="2675" y="1200"/>
                    <a:pt x="2706" y="1138"/>
                  </a:cubicBezTo>
                  <a:cubicBezTo>
                    <a:pt x="2706" y="1130"/>
                    <a:pt x="2702" y="1115"/>
                    <a:pt x="2694" y="1104"/>
                  </a:cubicBezTo>
                  <a:cubicBezTo>
                    <a:pt x="2752" y="1104"/>
                    <a:pt x="2810" y="1081"/>
                    <a:pt x="2844" y="1034"/>
                  </a:cubicBezTo>
                  <a:cubicBezTo>
                    <a:pt x="2856" y="1015"/>
                    <a:pt x="2856" y="996"/>
                    <a:pt x="2848" y="977"/>
                  </a:cubicBezTo>
                  <a:cubicBezTo>
                    <a:pt x="2879" y="961"/>
                    <a:pt x="2906" y="946"/>
                    <a:pt x="2932" y="931"/>
                  </a:cubicBezTo>
                  <a:cubicBezTo>
                    <a:pt x="2963" y="911"/>
                    <a:pt x="2994" y="885"/>
                    <a:pt x="3017" y="854"/>
                  </a:cubicBezTo>
                  <a:cubicBezTo>
                    <a:pt x="3052" y="812"/>
                    <a:pt x="3090" y="773"/>
                    <a:pt x="3125" y="735"/>
                  </a:cubicBezTo>
                  <a:cubicBezTo>
                    <a:pt x="3152" y="712"/>
                    <a:pt x="3175" y="692"/>
                    <a:pt x="3205" y="669"/>
                  </a:cubicBezTo>
                  <a:cubicBezTo>
                    <a:pt x="3248" y="639"/>
                    <a:pt x="3294" y="612"/>
                    <a:pt x="3340" y="577"/>
                  </a:cubicBezTo>
                  <a:cubicBezTo>
                    <a:pt x="3367" y="554"/>
                    <a:pt x="3390" y="523"/>
                    <a:pt x="3401" y="489"/>
                  </a:cubicBezTo>
                  <a:lnTo>
                    <a:pt x="3386" y="439"/>
                  </a:lnTo>
                  <a:lnTo>
                    <a:pt x="3344" y="420"/>
                  </a:lnTo>
                  <a:cubicBezTo>
                    <a:pt x="3367" y="327"/>
                    <a:pt x="3390" y="231"/>
                    <a:pt x="3417" y="139"/>
                  </a:cubicBezTo>
                  <a:cubicBezTo>
                    <a:pt x="3420" y="85"/>
                    <a:pt x="3397" y="35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43"/>
            <p:cNvSpPr/>
            <p:nvPr/>
          </p:nvSpPr>
          <p:spPr>
            <a:xfrm>
              <a:off x="5409317" y="2615183"/>
              <a:ext cx="71780" cy="79908"/>
            </a:xfrm>
            <a:custGeom>
              <a:avLst/>
              <a:gdLst/>
              <a:ahLst/>
              <a:cxnLst/>
              <a:rect l="l" t="t" r="r" b="b"/>
              <a:pathLst>
                <a:path w="2314" h="2576" extrusionOk="0">
                  <a:moveTo>
                    <a:pt x="2260" y="0"/>
                  </a:moveTo>
                  <a:lnTo>
                    <a:pt x="2260" y="0"/>
                  </a:lnTo>
                  <a:cubicBezTo>
                    <a:pt x="2061" y="81"/>
                    <a:pt x="1953" y="258"/>
                    <a:pt x="1799" y="373"/>
                  </a:cubicBezTo>
                  <a:lnTo>
                    <a:pt x="1281" y="761"/>
                  </a:lnTo>
                  <a:cubicBezTo>
                    <a:pt x="1104" y="815"/>
                    <a:pt x="881" y="819"/>
                    <a:pt x="915" y="1099"/>
                  </a:cubicBezTo>
                  <a:cubicBezTo>
                    <a:pt x="892" y="1441"/>
                    <a:pt x="743" y="1710"/>
                    <a:pt x="500" y="1933"/>
                  </a:cubicBezTo>
                  <a:cubicBezTo>
                    <a:pt x="351" y="2102"/>
                    <a:pt x="293" y="2352"/>
                    <a:pt x="70" y="2463"/>
                  </a:cubicBezTo>
                  <a:cubicBezTo>
                    <a:pt x="1" y="2490"/>
                    <a:pt x="20" y="2540"/>
                    <a:pt x="62" y="2563"/>
                  </a:cubicBezTo>
                  <a:cubicBezTo>
                    <a:pt x="79" y="2572"/>
                    <a:pt x="93" y="2575"/>
                    <a:pt x="107" y="2575"/>
                  </a:cubicBezTo>
                  <a:cubicBezTo>
                    <a:pt x="154" y="2575"/>
                    <a:pt x="188" y="2532"/>
                    <a:pt x="224" y="2502"/>
                  </a:cubicBezTo>
                  <a:cubicBezTo>
                    <a:pt x="562" y="2498"/>
                    <a:pt x="524" y="2183"/>
                    <a:pt x="639" y="1991"/>
                  </a:cubicBezTo>
                  <a:cubicBezTo>
                    <a:pt x="793" y="1922"/>
                    <a:pt x="954" y="1856"/>
                    <a:pt x="1008" y="1676"/>
                  </a:cubicBezTo>
                  <a:cubicBezTo>
                    <a:pt x="1192" y="1522"/>
                    <a:pt x="1165" y="1291"/>
                    <a:pt x="1238" y="1095"/>
                  </a:cubicBezTo>
                  <a:cubicBezTo>
                    <a:pt x="1526" y="926"/>
                    <a:pt x="1776" y="715"/>
                    <a:pt x="1922" y="404"/>
                  </a:cubicBezTo>
                  <a:cubicBezTo>
                    <a:pt x="1927" y="404"/>
                    <a:pt x="1931" y="404"/>
                    <a:pt x="1935" y="404"/>
                  </a:cubicBezTo>
                  <a:cubicBezTo>
                    <a:pt x="2188" y="404"/>
                    <a:pt x="2313" y="291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43"/>
            <p:cNvSpPr/>
            <p:nvPr/>
          </p:nvSpPr>
          <p:spPr>
            <a:xfrm>
              <a:off x="5249843" y="2494174"/>
              <a:ext cx="17185" cy="9740"/>
            </a:xfrm>
            <a:custGeom>
              <a:avLst/>
              <a:gdLst/>
              <a:ahLst/>
              <a:cxnLst/>
              <a:rect l="l" t="t" r="r" b="b"/>
              <a:pathLst>
                <a:path w="554" h="314" extrusionOk="0">
                  <a:moveTo>
                    <a:pt x="0" y="1"/>
                  </a:moveTo>
                  <a:cubicBezTo>
                    <a:pt x="54" y="185"/>
                    <a:pt x="185" y="251"/>
                    <a:pt x="312" y="301"/>
                  </a:cubicBezTo>
                  <a:cubicBezTo>
                    <a:pt x="331" y="309"/>
                    <a:pt x="351" y="314"/>
                    <a:pt x="372" y="314"/>
                  </a:cubicBezTo>
                  <a:cubicBezTo>
                    <a:pt x="431" y="314"/>
                    <a:pt x="490" y="278"/>
                    <a:pt x="515" y="220"/>
                  </a:cubicBezTo>
                  <a:cubicBezTo>
                    <a:pt x="554" y="124"/>
                    <a:pt x="481" y="78"/>
                    <a:pt x="389" y="62"/>
                  </a:cubicBezTo>
                  <a:cubicBezTo>
                    <a:pt x="269" y="43"/>
                    <a:pt x="150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43"/>
            <p:cNvSpPr/>
            <p:nvPr/>
          </p:nvSpPr>
          <p:spPr>
            <a:xfrm>
              <a:off x="4722379" y="2973650"/>
              <a:ext cx="21838" cy="21621"/>
            </a:xfrm>
            <a:custGeom>
              <a:avLst/>
              <a:gdLst/>
              <a:ahLst/>
              <a:cxnLst/>
              <a:rect l="l" t="t" r="r" b="b"/>
              <a:pathLst>
                <a:path w="704" h="697" extrusionOk="0">
                  <a:moveTo>
                    <a:pt x="398" y="0"/>
                  </a:moveTo>
                  <a:cubicBezTo>
                    <a:pt x="350" y="0"/>
                    <a:pt x="302" y="24"/>
                    <a:pt x="254" y="87"/>
                  </a:cubicBezTo>
                  <a:lnTo>
                    <a:pt x="216" y="183"/>
                  </a:lnTo>
                  <a:cubicBezTo>
                    <a:pt x="228" y="268"/>
                    <a:pt x="208" y="333"/>
                    <a:pt x="116" y="364"/>
                  </a:cubicBezTo>
                  <a:cubicBezTo>
                    <a:pt x="1" y="476"/>
                    <a:pt x="78" y="568"/>
                    <a:pt x="139" y="656"/>
                  </a:cubicBezTo>
                  <a:cubicBezTo>
                    <a:pt x="151" y="684"/>
                    <a:pt x="167" y="697"/>
                    <a:pt x="185" y="697"/>
                  </a:cubicBezTo>
                  <a:cubicBezTo>
                    <a:pt x="196" y="697"/>
                    <a:pt x="208" y="692"/>
                    <a:pt x="220" y="683"/>
                  </a:cubicBezTo>
                  <a:cubicBezTo>
                    <a:pt x="266" y="664"/>
                    <a:pt x="308" y="637"/>
                    <a:pt x="347" y="614"/>
                  </a:cubicBezTo>
                  <a:lnTo>
                    <a:pt x="404" y="449"/>
                  </a:lnTo>
                  <a:lnTo>
                    <a:pt x="589" y="345"/>
                  </a:lnTo>
                  <a:cubicBezTo>
                    <a:pt x="631" y="256"/>
                    <a:pt x="704" y="160"/>
                    <a:pt x="593" y="87"/>
                  </a:cubicBezTo>
                  <a:cubicBezTo>
                    <a:pt x="528" y="43"/>
                    <a:pt x="463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43"/>
            <p:cNvSpPr/>
            <p:nvPr/>
          </p:nvSpPr>
          <p:spPr>
            <a:xfrm>
              <a:off x="5436925" y="2846748"/>
              <a:ext cx="18581" cy="21590"/>
            </a:xfrm>
            <a:custGeom>
              <a:avLst/>
              <a:gdLst/>
              <a:ahLst/>
              <a:cxnLst/>
              <a:rect l="l" t="t" r="r" b="b"/>
              <a:pathLst>
                <a:path w="599" h="696" extrusionOk="0">
                  <a:moveTo>
                    <a:pt x="473" y="1"/>
                  </a:moveTo>
                  <a:cubicBezTo>
                    <a:pt x="417" y="1"/>
                    <a:pt x="396" y="85"/>
                    <a:pt x="352" y="117"/>
                  </a:cubicBezTo>
                  <a:cubicBezTo>
                    <a:pt x="287" y="167"/>
                    <a:pt x="329" y="290"/>
                    <a:pt x="225" y="309"/>
                  </a:cubicBezTo>
                  <a:cubicBezTo>
                    <a:pt x="204" y="306"/>
                    <a:pt x="183" y="304"/>
                    <a:pt x="162" y="304"/>
                  </a:cubicBezTo>
                  <a:cubicBezTo>
                    <a:pt x="94" y="304"/>
                    <a:pt x="33" y="324"/>
                    <a:pt x="22" y="397"/>
                  </a:cubicBezTo>
                  <a:cubicBezTo>
                    <a:pt x="1" y="526"/>
                    <a:pt x="219" y="695"/>
                    <a:pt x="374" y="695"/>
                  </a:cubicBezTo>
                  <a:cubicBezTo>
                    <a:pt x="391" y="695"/>
                    <a:pt x="407" y="693"/>
                    <a:pt x="421" y="689"/>
                  </a:cubicBezTo>
                  <a:cubicBezTo>
                    <a:pt x="448" y="682"/>
                    <a:pt x="425" y="601"/>
                    <a:pt x="387" y="566"/>
                  </a:cubicBezTo>
                  <a:cubicBezTo>
                    <a:pt x="383" y="420"/>
                    <a:pt x="448" y="317"/>
                    <a:pt x="540" y="209"/>
                  </a:cubicBezTo>
                  <a:cubicBezTo>
                    <a:pt x="590" y="155"/>
                    <a:pt x="598" y="78"/>
                    <a:pt x="540" y="32"/>
                  </a:cubicBezTo>
                  <a:cubicBezTo>
                    <a:pt x="513" y="10"/>
                    <a:pt x="49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43"/>
            <p:cNvSpPr/>
            <p:nvPr/>
          </p:nvSpPr>
          <p:spPr>
            <a:xfrm>
              <a:off x="4884986" y="2890424"/>
              <a:ext cx="12067" cy="8158"/>
            </a:xfrm>
            <a:custGeom>
              <a:avLst/>
              <a:gdLst/>
              <a:ahLst/>
              <a:cxnLst/>
              <a:rect l="l" t="t" r="r" b="b"/>
              <a:pathLst>
                <a:path w="389" h="263" extrusionOk="0">
                  <a:moveTo>
                    <a:pt x="232" y="1"/>
                  </a:moveTo>
                  <a:cubicBezTo>
                    <a:pt x="134" y="1"/>
                    <a:pt x="41" y="31"/>
                    <a:pt x="16" y="154"/>
                  </a:cubicBezTo>
                  <a:cubicBezTo>
                    <a:pt x="0" y="196"/>
                    <a:pt x="19" y="238"/>
                    <a:pt x="58" y="250"/>
                  </a:cubicBezTo>
                  <a:cubicBezTo>
                    <a:pt x="65" y="257"/>
                    <a:pt x="77" y="257"/>
                    <a:pt x="85" y="257"/>
                  </a:cubicBezTo>
                  <a:cubicBezTo>
                    <a:pt x="119" y="260"/>
                    <a:pt x="155" y="263"/>
                    <a:pt x="189" y="263"/>
                  </a:cubicBezTo>
                  <a:cubicBezTo>
                    <a:pt x="269" y="263"/>
                    <a:pt x="343" y="245"/>
                    <a:pt x="388" y="154"/>
                  </a:cubicBezTo>
                  <a:cubicBezTo>
                    <a:pt x="388" y="73"/>
                    <a:pt x="346" y="4"/>
                    <a:pt x="288" y="4"/>
                  </a:cubicBezTo>
                  <a:cubicBezTo>
                    <a:pt x="270" y="2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43"/>
            <p:cNvSpPr/>
            <p:nvPr/>
          </p:nvSpPr>
          <p:spPr>
            <a:xfrm>
              <a:off x="5308378" y="3140569"/>
              <a:ext cx="25281" cy="12346"/>
            </a:xfrm>
            <a:custGeom>
              <a:avLst/>
              <a:gdLst/>
              <a:ahLst/>
              <a:cxnLst/>
              <a:rect l="l" t="t" r="r" b="b"/>
              <a:pathLst>
                <a:path w="815" h="398" extrusionOk="0">
                  <a:moveTo>
                    <a:pt x="74" y="0"/>
                  </a:moveTo>
                  <a:cubicBezTo>
                    <a:pt x="42" y="0"/>
                    <a:pt x="17" y="13"/>
                    <a:pt x="12" y="59"/>
                  </a:cubicBezTo>
                  <a:cubicBezTo>
                    <a:pt x="0" y="151"/>
                    <a:pt x="131" y="136"/>
                    <a:pt x="200" y="171"/>
                  </a:cubicBezTo>
                  <a:cubicBezTo>
                    <a:pt x="323" y="317"/>
                    <a:pt x="519" y="301"/>
                    <a:pt x="673" y="382"/>
                  </a:cubicBezTo>
                  <a:cubicBezTo>
                    <a:pt x="698" y="392"/>
                    <a:pt x="720" y="397"/>
                    <a:pt x="739" y="397"/>
                  </a:cubicBezTo>
                  <a:cubicBezTo>
                    <a:pt x="790" y="397"/>
                    <a:pt x="815" y="359"/>
                    <a:pt x="815" y="286"/>
                  </a:cubicBezTo>
                  <a:cubicBezTo>
                    <a:pt x="688" y="144"/>
                    <a:pt x="515" y="113"/>
                    <a:pt x="342" y="75"/>
                  </a:cubicBezTo>
                  <a:cubicBezTo>
                    <a:pt x="327" y="71"/>
                    <a:pt x="315" y="59"/>
                    <a:pt x="300" y="55"/>
                  </a:cubicBezTo>
                  <a:cubicBezTo>
                    <a:pt x="269" y="40"/>
                    <a:pt x="242" y="28"/>
                    <a:pt x="208" y="21"/>
                  </a:cubicBezTo>
                  <a:cubicBezTo>
                    <a:pt x="167" y="21"/>
                    <a:pt x="114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43"/>
            <p:cNvSpPr/>
            <p:nvPr/>
          </p:nvSpPr>
          <p:spPr>
            <a:xfrm>
              <a:off x="5244849" y="3161725"/>
              <a:ext cx="13711" cy="24196"/>
            </a:xfrm>
            <a:custGeom>
              <a:avLst/>
              <a:gdLst/>
              <a:ahLst/>
              <a:cxnLst/>
              <a:rect l="l" t="t" r="r" b="b"/>
              <a:pathLst>
                <a:path w="442" h="780" extrusionOk="0">
                  <a:moveTo>
                    <a:pt x="324" y="0"/>
                  </a:moveTo>
                  <a:cubicBezTo>
                    <a:pt x="315" y="0"/>
                    <a:pt x="304" y="2"/>
                    <a:pt x="292" y="7"/>
                  </a:cubicBezTo>
                  <a:cubicBezTo>
                    <a:pt x="204" y="42"/>
                    <a:pt x="219" y="146"/>
                    <a:pt x="231" y="230"/>
                  </a:cubicBezTo>
                  <a:cubicBezTo>
                    <a:pt x="231" y="261"/>
                    <a:pt x="223" y="299"/>
                    <a:pt x="223" y="334"/>
                  </a:cubicBezTo>
                  <a:cubicBezTo>
                    <a:pt x="223" y="488"/>
                    <a:pt x="0" y="718"/>
                    <a:pt x="231" y="776"/>
                  </a:cubicBezTo>
                  <a:cubicBezTo>
                    <a:pt x="239" y="778"/>
                    <a:pt x="247" y="779"/>
                    <a:pt x="255" y="779"/>
                  </a:cubicBezTo>
                  <a:cubicBezTo>
                    <a:pt x="371" y="779"/>
                    <a:pt x="329" y="510"/>
                    <a:pt x="373" y="372"/>
                  </a:cubicBezTo>
                  <a:cubicBezTo>
                    <a:pt x="427" y="296"/>
                    <a:pt x="442" y="215"/>
                    <a:pt x="373" y="134"/>
                  </a:cubicBezTo>
                  <a:cubicBezTo>
                    <a:pt x="373" y="78"/>
                    <a:pt x="376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43"/>
            <p:cNvSpPr/>
            <p:nvPr/>
          </p:nvSpPr>
          <p:spPr>
            <a:xfrm>
              <a:off x="4801790" y="2942848"/>
              <a:ext cx="42218" cy="44483"/>
            </a:xfrm>
            <a:custGeom>
              <a:avLst/>
              <a:gdLst/>
              <a:ahLst/>
              <a:cxnLst/>
              <a:rect l="l" t="t" r="r" b="b"/>
              <a:pathLst>
                <a:path w="1361" h="1434" extrusionOk="0">
                  <a:moveTo>
                    <a:pt x="1360" y="1"/>
                  </a:moveTo>
                  <a:lnTo>
                    <a:pt x="1360" y="1"/>
                  </a:lnTo>
                  <a:cubicBezTo>
                    <a:pt x="1149" y="150"/>
                    <a:pt x="972" y="346"/>
                    <a:pt x="838" y="569"/>
                  </a:cubicBezTo>
                  <a:lnTo>
                    <a:pt x="834" y="573"/>
                  </a:lnTo>
                  <a:lnTo>
                    <a:pt x="703" y="631"/>
                  </a:lnTo>
                  <a:cubicBezTo>
                    <a:pt x="693" y="628"/>
                    <a:pt x="683" y="627"/>
                    <a:pt x="672" y="627"/>
                  </a:cubicBezTo>
                  <a:cubicBezTo>
                    <a:pt x="652" y="627"/>
                    <a:pt x="631" y="632"/>
                    <a:pt x="611" y="642"/>
                  </a:cubicBezTo>
                  <a:cubicBezTo>
                    <a:pt x="334" y="673"/>
                    <a:pt x="257" y="950"/>
                    <a:pt x="73" y="1096"/>
                  </a:cubicBezTo>
                  <a:cubicBezTo>
                    <a:pt x="58" y="1211"/>
                    <a:pt x="0" y="1334"/>
                    <a:pt x="111" y="1434"/>
                  </a:cubicBezTo>
                  <a:cubicBezTo>
                    <a:pt x="361" y="1338"/>
                    <a:pt x="461" y="1096"/>
                    <a:pt x="634" y="923"/>
                  </a:cubicBezTo>
                  <a:lnTo>
                    <a:pt x="891" y="792"/>
                  </a:lnTo>
                  <a:cubicBezTo>
                    <a:pt x="1287" y="681"/>
                    <a:pt x="1287" y="320"/>
                    <a:pt x="1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43"/>
            <p:cNvSpPr/>
            <p:nvPr/>
          </p:nvSpPr>
          <p:spPr>
            <a:xfrm>
              <a:off x="5133735" y="2751268"/>
              <a:ext cx="105158" cy="95045"/>
            </a:xfrm>
            <a:custGeom>
              <a:avLst/>
              <a:gdLst/>
              <a:ahLst/>
              <a:cxnLst/>
              <a:rect l="l" t="t" r="r" b="b"/>
              <a:pathLst>
                <a:path w="3390" h="3064" extrusionOk="0">
                  <a:moveTo>
                    <a:pt x="2095" y="1677"/>
                  </a:moveTo>
                  <a:cubicBezTo>
                    <a:pt x="2083" y="1685"/>
                    <a:pt x="2068" y="1685"/>
                    <a:pt x="2053" y="1685"/>
                  </a:cubicBezTo>
                  <a:lnTo>
                    <a:pt x="2095" y="1677"/>
                  </a:lnTo>
                  <a:close/>
                  <a:moveTo>
                    <a:pt x="1067" y="0"/>
                  </a:moveTo>
                  <a:cubicBezTo>
                    <a:pt x="1036" y="0"/>
                    <a:pt x="989" y="32"/>
                    <a:pt x="911" y="117"/>
                  </a:cubicBezTo>
                  <a:lnTo>
                    <a:pt x="900" y="121"/>
                  </a:lnTo>
                  <a:cubicBezTo>
                    <a:pt x="785" y="121"/>
                    <a:pt x="731" y="209"/>
                    <a:pt x="673" y="286"/>
                  </a:cubicBezTo>
                  <a:cubicBezTo>
                    <a:pt x="450" y="344"/>
                    <a:pt x="358" y="578"/>
                    <a:pt x="154" y="674"/>
                  </a:cubicBezTo>
                  <a:cubicBezTo>
                    <a:pt x="145" y="673"/>
                    <a:pt x="135" y="673"/>
                    <a:pt x="125" y="673"/>
                  </a:cubicBezTo>
                  <a:cubicBezTo>
                    <a:pt x="70" y="673"/>
                    <a:pt x="19" y="686"/>
                    <a:pt x="12" y="751"/>
                  </a:cubicBezTo>
                  <a:cubicBezTo>
                    <a:pt x="1" y="828"/>
                    <a:pt x="58" y="858"/>
                    <a:pt x="124" y="885"/>
                  </a:cubicBezTo>
                  <a:cubicBezTo>
                    <a:pt x="143" y="985"/>
                    <a:pt x="239" y="997"/>
                    <a:pt x="304" y="1035"/>
                  </a:cubicBezTo>
                  <a:cubicBezTo>
                    <a:pt x="669" y="1247"/>
                    <a:pt x="1084" y="1373"/>
                    <a:pt x="1430" y="1642"/>
                  </a:cubicBezTo>
                  <a:cubicBezTo>
                    <a:pt x="1498" y="1700"/>
                    <a:pt x="1580" y="1784"/>
                    <a:pt x="1676" y="1784"/>
                  </a:cubicBezTo>
                  <a:cubicBezTo>
                    <a:pt x="1722" y="1784"/>
                    <a:pt x="1770" y="1765"/>
                    <a:pt x="1822" y="1715"/>
                  </a:cubicBezTo>
                  <a:lnTo>
                    <a:pt x="1845" y="1727"/>
                  </a:lnTo>
                  <a:lnTo>
                    <a:pt x="1876" y="1727"/>
                  </a:lnTo>
                  <a:cubicBezTo>
                    <a:pt x="1880" y="1827"/>
                    <a:pt x="1891" y="1915"/>
                    <a:pt x="2034" y="1919"/>
                  </a:cubicBezTo>
                  <a:cubicBezTo>
                    <a:pt x="2180" y="1923"/>
                    <a:pt x="2322" y="1946"/>
                    <a:pt x="2468" y="1965"/>
                  </a:cubicBezTo>
                  <a:cubicBezTo>
                    <a:pt x="2529" y="2119"/>
                    <a:pt x="2744" y="2084"/>
                    <a:pt x="2814" y="2238"/>
                  </a:cubicBezTo>
                  <a:cubicBezTo>
                    <a:pt x="2798" y="2303"/>
                    <a:pt x="2783" y="2361"/>
                    <a:pt x="2764" y="2422"/>
                  </a:cubicBezTo>
                  <a:lnTo>
                    <a:pt x="2460" y="2772"/>
                  </a:lnTo>
                  <a:cubicBezTo>
                    <a:pt x="2364" y="2845"/>
                    <a:pt x="2218" y="2853"/>
                    <a:pt x="2180" y="3037"/>
                  </a:cubicBezTo>
                  <a:cubicBezTo>
                    <a:pt x="2233" y="3055"/>
                    <a:pt x="2284" y="3063"/>
                    <a:pt x="2332" y="3063"/>
                  </a:cubicBezTo>
                  <a:cubicBezTo>
                    <a:pt x="2452" y="3063"/>
                    <a:pt x="2560" y="3014"/>
                    <a:pt x="2664" y="2937"/>
                  </a:cubicBezTo>
                  <a:cubicBezTo>
                    <a:pt x="2825" y="2868"/>
                    <a:pt x="2767" y="2684"/>
                    <a:pt x="2856" y="2565"/>
                  </a:cubicBezTo>
                  <a:cubicBezTo>
                    <a:pt x="2862" y="2564"/>
                    <a:pt x="2868" y="2564"/>
                    <a:pt x="2874" y="2564"/>
                  </a:cubicBezTo>
                  <a:cubicBezTo>
                    <a:pt x="2982" y="2564"/>
                    <a:pt x="3076" y="2641"/>
                    <a:pt x="3183" y="2641"/>
                  </a:cubicBezTo>
                  <a:cubicBezTo>
                    <a:pt x="3202" y="2641"/>
                    <a:pt x="3221" y="2639"/>
                    <a:pt x="3240" y="2634"/>
                  </a:cubicBezTo>
                  <a:lnTo>
                    <a:pt x="3390" y="2468"/>
                  </a:lnTo>
                  <a:cubicBezTo>
                    <a:pt x="3298" y="2365"/>
                    <a:pt x="3163" y="2380"/>
                    <a:pt x="3044" y="2346"/>
                  </a:cubicBezTo>
                  <a:lnTo>
                    <a:pt x="3044" y="2342"/>
                  </a:lnTo>
                  <a:cubicBezTo>
                    <a:pt x="3052" y="2319"/>
                    <a:pt x="3048" y="2292"/>
                    <a:pt x="3029" y="2273"/>
                  </a:cubicBezTo>
                  <a:lnTo>
                    <a:pt x="3013" y="2276"/>
                  </a:lnTo>
                  <a:cubicBezTo>
                    <a:pt x="3017" y="2184"/>
                    <a:pt x="3033" y="2073"/>
                    <a:pt x="2910" y="2050"/>
                  </a:cubicBezTo>
                  <a:cubicBezTo>
                    <a:pt x="2744" y="2019"/>
                    <a:pt x="2621" y="1919"/>
                    <a:pt x="2472" y="1858"/>
                  </a:cubicBezTo>
                  <a:lnTo>
                    <a:pt x="2095" y="1677"/>
                  </a:lnTo>
                  <a:lnTo>
                    <a:pt x="1918" y="1600"/>
                  </a:lnTo>
                  <a:lnTo>
                    <a:pt x="1476" y="1293"/>
                  </a:lnTo>
                  <a:cubicBezTo>
                    <a:pt x="1496" y="1116"/>
                    <a:pt x="1653" y="1020"/>
                    <a:pt x="1738" y="885"/>
                  </a:cubicBezTo>
                  <a:cubicBezTo>
                    <a:pt x="1814" y="766"/>
                    <a:pt x="1876" y="647"/>
                    <a:pt x="1784" y="443"/>
                  </a:cubicBezTo>
                  <a:lnTo>
                    <a:pt x="1784" y="443"/>
                  </a:lnTo>
                  <a:cubicBezTo>
                    <a:pt x="1595" y="636"/>
                    <a:pt x="1476" y="805"/>
                    <a:pt x="1419" y="1012"/>
                  </a:cubicBezTo>
                  <a:cubicBezTo>
                    <a:pt x="1388" y="1118"/>
                    <a:pt x="1318" y="1148"/>
                    <a:pt x="1227" y="1148"/>
                  </a:cubicBezTo>
                  <a:cubicBezTo>
                    <a:pt x="1216" y="1148"/>
                    <a:pt x="1204" y="1147"/>
                    <a:pt x="1192" y="1147"/>
                  </a:cubicBezTo>
                  <a:cubicBezTo>
                    <a:pt x="1046" y="985"/>
                    <a:pt x="819" y="981"/>
                    <a:pt x="642" y="885"/>
                  </a:cubicBezTo>
                  <a:cubicBezTo>
                    <a:pt x="623" y="720"/>
                    <a:pt x="723" y="593"/>
                    <a:pt x="758" y="440"/>
                  </a:cubicBezTo>
                  <a:lnTo>
                    <a:pt x="923" y="459"/>
                  </a:lnTo>
                  <a:cubicBezTo>
                    <a:pt x="998" y="587"/>
                    <a:pt x="871" y="847"/>
                    <a:pt x="1143" y="847"/>
                  </a:cubicBezTo>
                  <a:cubicBezTo>
                    <a:pt x="1149" y="847"/>
                    <a:pt x="1155" y="847"/>
                    <a:pt x="1161" y="847"/>
                  </a:cubicBezTo>
                  <a:cubicBezTo>
                    <a:pt x="1288" y="843"/>
                    <a:pt x="1411" y="505"/>
                    <a:pt x="1346" y="313"/>
                  </a:cubicBezTo>
                  <a:cubicBezTo>
                    <a:pt x="1331" y="270"/>
                    <a:pt x="1294" y="250"/>
                    <a:pt x="1253" y="250"/>
                  </a:cubicBezTo>
                  <a:cubicBezTo>
                    <a:pt x="1231" y="250"/>
                    <a:pt x="1207" y="256"/>
                    <a:pt x="1184" y="267"/>
                  </a:cubicBezTo>
                  <a:cubicBezTo>
                    <a:pt x="1102" y="255"/>
                    <a:pt x="1154" y="0"/>
                    <a:pt x="1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43"/>
            <p:cNvSpPr/>
            <p:nvPr/>
          </p:nvSpPr>
          <p:spPr>
            <a:xfrm>
              <a:off x="5540811" y="2552058"/>
              <a:ext cx="15882" cy="21435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70" y="1"/>
                  </a:moveTo>
                  <a:cubicBezTo>
                    <a:pt x="63" y="1"/>
                    <a:pt x="57" y="1"/>
                    <a:pt x="50" y="3"/>
                  </a:cubicBezTo>
                  <a:cubicBezTo>
                    <a:pt x="31" y="3"/>
                    <a:pt x="0" y="49"/>
                    <a:pt x="0" y="76"/>
                  </a:cubicBezTo>
                  <a:cubicBezTo>
                    <a:pt x="0" y="169"/>
                    <a:pt x="57" y="203"/>
                    <a:pt x="139" y="203"/>
                  </a:cubicBezTo>
                  <a:cubicBezTo>
                    <a:pt x="147" y="203"/>
                    <a:pt x="156" y="203"/>
                    <a:pt x="166" y="202"/>
                  </a:cubicBezTo>
                  <a:cubicBezTo>
                    <a:pt x="296" y="337"/>
                    <a:pt x="323" y="517"/>
                    <a:pt x="358" y="690"/>
                  </a:cubicBezTo>
                  <a:cubicBezTo>
                    <a:pt x="419" y="683"/>
                    <a:pt x="477" y="652"/>
                    <a:pt x="511" y="598"/>
                  </a:cubicBezTo>
                  <a:cubicBezTo>
                    <a:pt x="508" y="364"/>
                    <a:pt x="412" y="191"/>
                    <a:pt x="189" y="102"/>
                  </a:cubicBezTo>
                  <a:cubicBezTo>
                    <a:pt x="182" y="44"/>
                    <a:pt x="12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43"/>
            <p:cNvSpPr/>
            <p:nvPr/>
          </p:nvSpPr>
          <p:spPr>
            <a:xfrm>
              <a:off x="5325284" y="2936240"/>
              <a:ext cx="23296" cy="20814"/>
            </a:xfrm>
            <a:custGeom>
              <a:avLst/>
              <a:gdLst/>
              <a:ahLst/>
              <a:cxnLst/>
              <a:rect l="l" t="t" r="r" b="b"/>
              <a:pathLst>
                <a:path w="751" h="671" extrusionOk="0">
                  <a:moveTo>
                    <a:pt x="556" y="1"/>
                  </a:moveTo>
                  <a:cubicBezTo>
                    <a:pt x="547" y="1"/>
                    <a:pt x="539" y="1"/>
                    <a:pt x="531" y="2"/>
                  </a:cubicBezTo>
                  <a:cubicBezTo>
                    <a:pt x="527" y="33"/>
                    <a:pt x="512" y="60"/>
                    <a:pt x="500" y="87"/>
                  </a:cubicBezTo>
                  <a:cubicBezTo>
                    <a:pt x="454" y="110"/>
                    <a:pt x="416" y="144"/>
                    <a:pt x="389" y="187"/>
                  </a:cubicBezTo>
                  <a:lnTo>
                    <a:pt x="239" y="340"/>
                  </a:lnTo>
                  <a:cubicBezTo>
                    <a:pt x="143" y="360"/>
                    <a:pt x="59" y="417"/>
                    <a:pt x="1" y="498"/>
                  </a:cubicBezTo>
                  <a:cubicBezTo>
                    <a:pt x="47" y="632"/>
                    <a:pt x="178" y="632"/>
                    <a:pt x="281" y="671"/>
                  </a:cubicBezTo>
                  <a:cubicBezTo>
                    <a:pt x="316" y="644"/>
                    <a:pt x="351" y="625"/>
                    <a:pt x="389" y="606"/>
                  </a:cubicBezTo>
                  <a:cubicBezTo>
                    <a:pt x="547" y="525"/>
                    <a:pt x="558" y="337"/>
                    <a:pt x="673" y="225"/>
                  </a:cubicBezTo>
                  <a:cubicBezTo>
                    <a:pt x="712" y="144"/>
                    <a:pt x="750" y="68"/>
                    <a:pt x="627" y="18"/>
                  </a:cubicBezTo>
                  <a:cubicBezTo>
                    <a:pt x="607" y="6"/>
                    <a:pt x="582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43"/>
            <p:cNvSpPr/>
            <p:nvPr/>
          </p:nvSpPr>
          <p:spPr>
            <a:xfrm>
              <a:off x="5545805" y="2614594"/>
              <a:ext cx="11353" cy="13121"/>
            </a:xfrm>
            <a:custGeom>
              <a:avLst/>
              <a:gdLst/>
              <a:ahLst/>
              <a:cxnLst/>
              <a:rect l="l" t="t" r="r" b="b"/>
              <a:pathLst>
                <a:path w="366" h="423" extrusionOk="0">
                  <a:moveTo>
                    <a:pt x="181" y="0"/>
                  </a:moveTo>
                  <a:cubicBezTo>
                    <a:pt x="47" y="88"/>
                    <a:pt x="28" y="238"/>
                    <a:pt x="1" y="384"/>
                  </a:cubicBezTo>
                  <a:lnTo>
                    <a:pt x="185" y="423"/>
                  </a:lnTo>
                  <a:cubicBezTo>
                    <a:pt x="212" y="400"/>
                    <a:pt x="224" y="373"/>
                    <a:pt x="235" y="346"/>
                  </a:cubicBezTo>
                  <a:cubicBezTo>
                    <a:pt x="281" y="281"/>
                    <a:pt x="293" y="200"/>
                    <a:pt x="347" y="142"/>
                  </a:cubicBezTo>
                  <a:cubicBezTo>
                    <a:pt x="358" y="115"/>
                    <a:pt x="366" y="81"/>
                    <a:pt x="366" y="5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43"/>
            <p:cNvSpPr/>
            <p:nvPr/>
          </p:nvSpPr>
          <p:spPr>
            <a:xfrm>
              <a:off x="5016821" y="2880652"/>
              <a:ext cx="15634" cy="29314"/>
            </a:xfrm>
            <a:custGeom>
              <a:avLst/>
              <a:gdLst/>
              <a:ahLst/>
              <a:cxnLst/>
              <a:rect l="l" t="t" r="r" b="b"/>
              <a:pathLst>
                <a:path w="504" h="945" extrusionOk="0">
                  <a:moveTo>
                    <a:pt x="318" y="0"/>
                  </a:moveTo>
                  <a:cubicBezTo>
                    <a:pt x="265" y="0"/>
                    <a:pt x="223" y="45"/>
                    <a:pt x="185" y="96"/>
                  </a:cubicBezTo>
                  <a:cubicBezTo>
                    <a:pt x="165" y="269"/>
                    <a:pt x="0" y="426"/>
                    <a:pt x="131" y="615"/>
                  </a:cubicBezTo>
                  <a:cubicBezTo>
                    <a:pt x="182" y="859"/>
                    <a:pt x="201" y="945"/>
                    <a:pt x="292" y="945"/>
                  </a:cubicBezTo>
                  <a:cubicBezTo>
                    <a:pt x="339" y="945"/>
                    <a:pt x="405" y="922"/>
                    <a:pt x="504" y="887"/>
                  </a:cubicBezTo>
                  <a:cubicBezTo>
                    <a:pt x="457" y="768"/>
                    <a:pt x="384" y="672"/>
                    <a:pt x="254" y="630"/>
                  </a:cubicBezTo>
                  <a:cubicBezTo>
                    <a:pt x="319" y="438"/>
                    <a:pt x="477" y="269"/>
                    <a:pt x="407" y="38"/>
                  </a:cubicBezTo>
                  <a:cubicBezTo>
                    <a:pt x="374" y="11"/>
                    <a:pt x="345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43"/>
            <p:cNvSpPr/>
            <p:nvPr/>
          </p:nvSpPr>
          <p:spPr>
            <a:xfrm>
              <a:off x="5199312" y="3161446"/>
              <a:ext cx="12532" cy="16006"/>
            </a:xfrm>
            <a:custGeom>
              <a:avLst/>
              <a:gdLst/>
              <a:ahLst/>
              <a:cxnLst/>
              <a:rect l="l" t="t" r="r" b="b"/>
              <a:pathLst>
                <a:path w="404" h="516" extrusionOk="0">
                  <a:moveTo>
                    <a:pt x="285" y="1"/>
                  </a:moveTo>
                  <a:lnTo>
                    <a:pt x="285" y="1"/>
                  </a:lnTo>
                  <a:cubicBezTo>
                    <a:pt x="77" y="135"/>
                    <a:pt x="0" y="301"/>
                    <a:pt x="173" y="516"/>
                  </a:cubicBezTo>
                  <a:cubicBezTo>
                    <a:pt x="200" y="343"/>
                    <a:pt x="404" y="208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43"/>
            <p:cNvSpPr/>
            <p:nvPr/>
          </p:nvSpPr>
          <p:spPr>
            <a:xfrm>
              <a:off x="5135845" y="2982584"/>
              <a:ext cx="10206" cy="12780"/>
            </a:xfrm>
            <a:custGeom>
              <a:avLst/>
              <a:gdLst/>
              <a:ahLst/>
              <a:cxnLst/>
              <a:rect l="l" t="t" r="r" b="b"/>
              <a:pathLst>
                <a:path w="329" h="412" extrusionOk="0">
                  <a:moveTo>
                    <a:pt x="129" y="1"/>
                  </a:moveTo>
                  <a:cubicBezTo>
                    <a:pt x="1" y="1"/>
                    <a:pt x="20" y="160"/>
                    <a:pt x="10" y="261"/>
                  </a:cubicBezTo>
                  <a:cubicBezTo>
                    <a:pt x="6" y="303"/>
                    <a:pt x="40" y="349"/>
                    <a:pt x="60" y="395"/>
                  </a:cubicBezTo>
                  <a:cubicBezTo>
                    <a:pt x="87" y="406"/>
                    <a:pt x="111" y="412"/>
                    <a:pt x="132" y="412"/>
                  </a:cubicBezTo>
                  <a:cubicBezTo>
                    <a:pt x="184" y="412"/>
                    <a:pt x="214" y="376"/>
                    <a:pt x="217" y="299"/>
                  </a:cubicBezTo>
                  <a:cubicBezTo>
                    <a:pt x="183" y="195"/>
                    <a:pt x="329" y="34"/>
                    <a:pt x="156" y="3"/>
                  </a:cubicBezTo>
                  <a:cubicBezTo>
                    <a:pt x="146" y="2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43"/>
            <p:cNvSpPr/>
            <p:nvPr/>
          </p:nvSpPr>
          <p:spPr>
            <a:xfrm>
              <a:off x="5198691" y="2957985"/>
              <a:ext cx="88841" cy="89865"/>
            </a:xfrm>
            <a:custGeom>
              <a:avLst/>
              <a:gdLst/>
              <a:ahLst/>
              <a:cxnLst/>
              <a:rect l="l" t="t" r="r" b="b"/>
              <a:pathLst>
                <a:path w="2864" h="2897" extrusionOk="0">
                  <a:moveTo>
                    <a:pt x="109" y="1"/>
                  </a:moveTo>
                  <a:cubicBezTo>
                    <a:pt x="36" y="16"/>
                    <a:pt x="13" y="66"/>
                    <a:pt x="1" y="131"/>
                  </a:cubicBezTo>
                  <a:cubicBezTo>
                    <a:pt x="1" y="170"/>
                    <a:pt x="13" y="212"/>
                    <a:pt x="24" y="247"/>
                  </a:cubicBezTo>
                  <a:cubicBezTo>
                    <a:pt x="43" y="277"/>
                    <a:pt x="70" y="312"/>
                    <a:pt x="93" y="335"/>
                  </a:cubicBezTo>
                  <a:cubicBezTo>
                    <a:pt x="135" y="370"/>
                    <a:pt x="182" y="404"/>
                    <a:pt x="216" y="443"/>
                  </a:cubicBezTo>
                  <a:cubicBezTo>
                    <a:pt x="247" y="485"/>
                    <a:pt x="266" y="539"/>
                    <a:pt x="266" y="592"/>
                  </a:cubicBezTo>
                  <a:cubicBezTo>
                    <a:pt x="251" y="773"/>
                    <a:pt x="343" y="904"/>
                    <a:pt x="481" y="1004"/>
                  </a:cubicBezTo>
                  <a:cubicBezTo>
                    <a:pt x="693" y="1200"/>
                    <a:pt x="885" y="1426"/>
                    <a:pt x="1177" y="1499"/>
                  </a:cubicBezTo>
                  <a:cubicBezTo>
                    <a:pt x="1208" y="1653"/>
                    <a:pt x="1327" y="1707"/>
                    <a:pt x="1454" y="1757"/>
                  </a:cubicBezTo>
                  <a:cubicBezTo>
                    <a:pt x="1564" y="1909"/>
                    <a:pt x="1743" y="1998"/>
                    <a:pt x="1928" y="1998"/>
                  </a:cubicBezTo>
                  <a:cubicBezTo>
                    <a:pt x="1949" y="1998"/>
                    <a:pt x="1970" y="1997"/>
                    <a:pt x="1991" y="1995"/>
                  </a:cubicBezTo>
                  <a:cubicBezTo>
                    <a:pt x="2126" y="2118"/>
                    <a:pt x="2268" y="2226"/>
                    <a:pt x="2460" y="2237"/>
                  </a:cubicBezTo>
                  <a:cubicBezTo>
                    <a:pt x="2476" y="2325"/>
                    <a:pt x="2522" y="2406"/>
                    <a:pt x="2599" y="2456"/>
                  </a:cubicBezTo>
                  <a:cubicBezTo>
                    <a:pt x="2591" y="2514"/>
                    <a:pt x="2576" y="2564"/>
                    <a:pt x="2568" y="2621"/>
                  </a:cubicBezTo>
                  <a:cubicBezTo>
                    <a:pt x="2430" y="2763"/>
                    <a:pt x="2187" y="2614"/>
                    <a:pt x="2068" y="2802"/>
                  </a:cubicBezTo>
                  <a:cubicBezTo>
                    <a:pt x="2136" y="2873"/>
                    <a:pt x="2208" y="2897"/>
                    <a:pt x="2282" y="2897"/>
                  </a:cubicBezTo>
                  <a:cubicBezTo>
                    <a:pt x="2363" y="2897"/>
                    <a:pt x="2447" y="2868"/>
                    <a:pt x="2529" y="2844"/>
                  </a:cubicBezTo>
                  <a:cubicBezTo>
                    <a:pt x="2833" y="2756"/>
                    <a:pt x="2864" y="2656"/>
                    <a:pt x="2645" y="2429"/>
                  </a:cubicBezTo>
                  <a:cubicBezTo>
                    <a:pt x="2699" y="2275"/>
                    <a:pt x="2626" y="2179"/>
                    <a:pt x="2491" y="2114"/>
                  </a:cubicBezTo>
                  <a:cubicBezTo>
                    <a:pt x="2403" y="2006"/>
                    <a:pt x="2284" y="1937"/>
                    <a:pt x="2153" y="1903"/>
                  </a:cubicBezTo>
                  <a:cubicBezTo>
                    <a:pt x="2161" y="1853"/>
                    <a:pt x="2168" y="1807"/>
                    <a:pt x="2187" y="1764"/>
                  </a:cubicBezTo>
                  <a:cubicBezTo>
                    <a:pt x="2226" y="1688"/>
                    <a:pt x="2357" y="1599"/>
                    <a:pt x="2207" y="1538"/>
                  </a:cubicBezTo>
                  <a:cubicBezTo>
                    <a:pt x="2170" y="1522"/>
                    <a:pt x="2123" y="1507"/>
                    <a:pt x="2082" y="1507"/>
                  </a:cubicBezTo>
                  <a:cubicBezTo>
                    <a:pt x="2012" y="1507"/>
                    <a:pt x="1958" y="1549"/>
                    <a:pt x="1991" y="1699"/>
                  </a:cubicBezTo>
                  <a:cubicBezTo>
                    <a:pt x="2001" y="1745"/>
                    <a:pt x="1980" y="1755"/>
                    <a:pt x="1951" y="1755"/>
                  </a:cubicBezTo>
                  <a:cubicBezTo>
                    <a:pt x="1929" y="1755"/>
                    <a:pt x="1901" y="1749"/>
                    <a:pt x="1878" y="1749"/>
                  </a:cubicBezTo>
                  <a:cubicBezTo>
                    <a:pt x="1869" y="1749"/>
                    <a:pt x="1860" y="1750"/>
                    <a:pt x="1853" y="1753"/>
                  </a:cubicBezTo>
                  <a:lnTo>
                    <a:pt x="1765" y="1630"/>
                  </a:lnTo>
                  <a:cubicBezTo>
                    <a:pt x="1838" y="1422"/>
                    <a:pt x="1665" y="1430"/>
                    <a:pt x="1553" y="1384"/>
                  </a:cubicBezTo>
                  <a:cubicBezTo>
                    <a:pt x="1069" y="1192"/>
                    <a:pt x="620" y="969"/>
                    <a:pt x="577" y="350"/>
                  </a:cubicBezTo>
                  <a:cubicBezTo>
                    <a:pt x="558" y="74"/>
                    <a:pt x="324" y="39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43"/>
            <p:cNvSpPr/>
            <p:nvPr/>
          </p:nvSpPr>
          <p:spPr>
            <a:xfrm>
              <a:off x="5614949" y="2596757"/>
              <a:ext cx="8965" cy="12253"/>
            </a:xfrm>
            <a:custGeom>
              <a:avLst/>
              <a:gdLst/>
              <a:ahLst/>
              <a:cxnLst/>
              <a:rect l="l" t="t" r="r" b="b"/>
              <a:pathLst>
                <a:path w="289" h="395" extrusionOk="0">
                  <a:moveTo>
                    <a:pt x="124" y="0"/>
                  </a:moveTo>
                  <a:cubicBezTo>
                    <a:pt x="47" y="0"/>
                    <a:pt x="46" y="117"/>
                    <a:pt x="24" y="183"/>
                  </a:cubicBezTo>
                  <a:cubicBezTo>
                    <a:pt x="8" y="233"/>
                    <a:pt x="0" y="279"/>
                    <a:pt x="0" y="329"/>
                  </a:cubicBezTo>
                  <a:cubicBezTo>
                    <a:pt x="7" y="373"/>
                    <a:pt x="20" y="394"/>
                    <a:pt x="40" y="394"/>
                  </a:cubicBezTo>
                  <a:cubicBezTo>
                    <a:pt x="56" y="394"/>
                    <a:pt x="76" y="380"/>
                    <a:pt x="100" y="352"/>
                  </a:cubicBezTo>
                  <a:cubicBezTo>
                    <a:pt x="116" y="306"/>
                    <a:pt x="139" y="260"/>
                    <a:pt x="158" y="218"/>
                  </a:cubicBezTo>
                  <a:cubicBezTo>
                    <a:pt x="200" y="152"/>
                    <a:pt x="289" y="64"/>
                    <a:pt x="185" y="18"/>
                  </a:cubicBezTo>
                  <a:cubicBezTo>
                    <a:pt x="161" y="6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43"/>
            <p:cNvSpPr/>
            <p:nvPr/>
          </p:nvSpPr>
          <p:spPr>
            <a:xfrm>
              <a:off x="4927763" y="2899016"/>
              <a:ext cx="8499" cy="10609"/>
            </a:xfrm>
            <a:custGeom>
              <a:avLst/>
              <a:gdLst/>
              <a:ahLst/>
              <a:cxnLst/>
              <a:rect l="l" t="t" r="r" b="b"/>
              <a:pathLst>
                <a:path w="274" h="342" extrusionOk="0">
                  <a:moveTo>
                    <a:pt x="149" y="1"/>
                  </a:moveTo>
                  <a:cubicBezTo>
                    <a:pt x="142" y="1"/>
                    <a:pt x="135" y="2"/>
                    <a:pt x="127" y="3"/>
                  </a:cubicBezTo>
                  <a:cubicBezTo>
                    <a:pt x="1" y="34"/>
                    <a:pt x="47" y="153"/>
                    <a:pt x="89" y="234"/>
                  </a:cubicBezTo>
                  <a:cubicBezTo>
                    <a:pt x="108" y="272"/>
                    <a:pt x="158" y="303"/>
                    <a:pt x="197" y="342"/>
                  </a:cubicBezTo>
                  <a:cubicBezTo>
                    <a:pt x="273" y="269"/>
                    <a:pt x="262" y="219"/>
                    <a:pt x="250" y="176"/>
                  </a:cubicBezTo>
                  <a:cubicBezTo>
                    <a:pt x="226" y="116"/>
                    <a:pt x="224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43"/>
            <p:cNvSpPr/>
            <p:nvPr/>
          </p:nvSpPr>
          <p:spPr>
            <a:xfrm>
              <a:off x="5205733" y="3140104"/>
              <a:ext cx="7786" cy="8189"/>
            </a:xfrm>
            <a:custGeom>
              <a:avLst/>
              <a:gdLst/>
              <a:ahLst/>
              <a:cxnLst/>
              <a:rect l="l" t="t" r="r" b="b"/>
              <a:pathLst>
                <a:path w="251" h="264" extrusionOk="0">
                  <a:moveTo>
                    <a:pt x="117" y="1"/>
                  </a:moveTo>
                  <a:cubicBezTo>
                    <a:pt x="53" y="1"/>
                    <a:pt x="33" y="67"/>
                    <a:pt x="20" y="124"/>
                  </a:cubicBezTo>
                  <a:cubicBezTo>
                    <a:pt x="1" y="174"/>
                    <a:pt x="31" y="239"/>
                    <a:pt x="81" y="259"/>
                  </a:cubicBezTo>
                  <a:cubicBezTo>
                    <a:pt x="93" y="262"/>
                    <a:pt x="101" y="262"/>
                    <a:pt x="116" y="262"/>
                  </a:cubicBezTo>
                  <a:cubicBezTo>
                    <a:pt x="121" y="263"/>
                    <a:pt x="126" y="263"/>
                    <a:pt x="131" y="263"/>
                  </a:cubicBezTo>
                  <a:cubicBezTo>
                    <a:pt x="198" y="263"/>
                    <a:pt x="233" y="215"/>
                    <a:pt x="250" y="147"/>
                  </a:cubicBezTo>
                  <a:cubicBezTo>
                    <a:pt x="250" y="74"/>
                    <a:pt x="216" y="17"/>
                    <a:pt x="147" y="5"/>
                  </a:cubicBezTo>
                  <a:cubicBezTo>
                    <a:pt x="136" y="2"/>
                    <a:pt x="12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43"/>
            <p:cNvSpPr/>
            <p:nvPr/>
          </p:nvSpPr>
          <p:spPr>
            <a:xfrm>
              <a:off x="5217179" y="3125028"/>
              <a:ext cx="8251" cy="10330"/>
            </a:xfrm>
            <a:custGeom>
              <a:avLst/>
              <a:gdLst/>
              <a:ahLst/>
              <a:cxnLst/>
              <a:rect l="l" t="t" r="r" b="b"/>
              <a:pathLst>
                <a:path w="266" h="333" extrusionOk="0">
                  <a:moveTo>
                    <a:pt x="126" y="1"/>
                  </a:moveTo>
                  <a:cubicBezTo>
                    <a:pt x="98" y="1"/>
                    <a:pt x="69" y="16"/>
                    <a:pt x="54" y="41"/>
                  </a:cubicBezTo>
                  <a:cubicBezTo>
                    <a:pt x="54" y="49"/>
                    <a:pt x="51" y="49"/>
                    <a:pt x="51" y="53"/>
                  </a:cubicBezTo>
                  <a:cubicBezTo>
                    <a:pt x="1" y="157"/>
                    <a:pt x="58" y="241"/>
                    <a:pt x="127" y="310"/>
                  </a:cubicBezTo>
                  <a:cubicBezTo>
                    <a:pt x="142" y="326"/>
                    <a:pt x="156" y="333"/>
                    <a:pt x="170" y="333"/>
                  </a:cubicBezTo>
                  <a:cubicBezTo>
                    <a:pt x="197" y="333"/>
                    <a:pt x="221" y="307"/>
                    <a:pt x="239" y="272"/>
                  </a:cubicBezTo>
                  <a:cubicBezTo>
                    <a:pt x="266" y="176"/>
                    <a:pt x="266" y="80"/>
                    <a:pt x="170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43"/>
            <p:cNvSpPr/>
            <p:nvPr/>
          </p:nvSpPr>
          <p:spPr>
            <a:xfrm>
              <a:off x="5585852" y="2551623"/>
              <a:ext cx="12563" cy="11974"/>
            </a:xfrm>
            <a:custGeom>
              <a:avLst/>
              <a:gdLst/>
              <a:ahLst/>
              <a:cxnLst/>
              <a:rect l="l" t="t" r="r" b="b"/>
              <a:pathLst>
                <a:path w="405" h="386" extrusionOk="0">
                  <a:moveTo>
                    <a:pt x="58" y="1"/>
                  </a:moveTo>
                  <a:cubicBezTo>
                    <a:pt x="18" y="1"/>
                    <a:pt x="1" y="37"/>
                    <a:pt x="1" y="97"/>
                  </a:cubicBezTo>
                  <a:cubicBezTo>
                    <a:pt x="124" y="193"/>
                    <a:pt x="193" y="378"/>
                    <a:pt x="404" y="385"/>
                  </a:cubicBezTo>
                  <a:cubicBezTo>
                    <a:pt x="351" y="197"/>
                    <a:pt x="220" y="120"/>
                    <a:pt x="120" y="20"/>
                  </a:cubicBezTo>
                  <a:cubicBezTo>
                    <a:pt x="95" y="7"/>
                    <a:pt x="7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43"/>
            <p:cNvSpPr/>
            <p:nvPr/>
          </p:nvSpPr>
          <p:spPr>
            <a:xfrm>
              <a:off x="5262127" y="2964189"/>
              <a:ext cx="28631" cy="12997"/>
            </a:xfrm>
            <a:custGeom>
              <a:avLst/>
              <a:gdLst/>
              <a:ahLst/>
              <a:cxnLst/>
              <a:rect l="l" t="t" r="r" b="b"/>
              <a:pathLst>
                <a:path w="923" h="419" extrusionOk="0">
                  <a:moveTo>
                    <a:pt x="792" y="0"/>
                  </a:moveTo>
                  <a:lnTo>
                    <a:pt x="661" y="66"/>
                  </a:lnTo>
                  <a:cubicBezTo>
                    <a:pt x="427" y="66"/>
                    <a:pt x="250" y="212"/>
                    <a:pt x="0" y="289"/>
                  </a:cubicBezTo>
                  <a:cubicBezTo>
                    <a:pt x="127" y="387"/>
                    <a:pt x="244" y="419"/>
                    <a:pt x="357" y="419"/>
                  </a:cubicBezTo>
                  <a:cubicBezTo>
                    <a:pt x="439" y="419"/>
                    <a:pt x="519" y="402"/>
                    <a:pt x="600" y="381"/>
                  </a:cubicBezTo>
                  <a:cubicBezTo>
                    <a:pt x="623" y="366"/>
                    <a:pt x="642" y="346"/>
                    <a:pt x="661" y="327"/>
                  </a:cubicBezTo>
                  <a:cubicBezTo>
                    <a:pt x="692" y="348"/>
                    <a:pt x="725" y="358"/>
                    <a:pt x="758" y="358"/>
                  </a:cubicBezTo>
                  <a:cubicBezTo>
                    <a:pt x="778" y="358"/>
                    <a:pt x="799" y="354"/>
                    <a:pt x="819" y="346"/>
                  </a:cubicBezTo>
                  <a:lnTo>
                    <a:pt x="830" y="342"/>
                  </a:lnTo>
                  <a:cubicBezTo>
                    <a:pt x="853" y="227"/>
                    <a:pt x="922" y="104"/>
                    <a:pt x="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43"/>
            <p:cNvSpPr/>
            <p:nvPr/>
          </p:nvSpPr>
          <p:spPr>
            <a:xfrm>
              <a:off x="5306238" y="3195350"/>
              <a:ext cx="19698" cy="7259"/>
            </a:xfrm>
            <a:custGeom>
              <a:avLst/>
              <a:gdLst/>
              <a:ahLst/>
              <a:cxnLst/>
              <a:rect l="l" t="t" r="r" b="b"/>
              <a:pathLst>
                <a:path w="635" h="234" extrusionOk="0">
                  <a:moveTo>
                    <a:pt x="111" y="0"/>
                  </a:moveTo>
                  <a:cubicBezTo>
                    <a:pt x="69" y="0"/>
                    <a:pt x="35" y="21"/>
                    <a:pt x="19" y="88"/>
                  </a:cubicBezTo>
                  <a:cubicBezTo>
                    <a:pt x="0" y="172"/>
                    <a:pt x="69" y="195"/>
                    <a:pt x="127" y="211"/>
                  </a:cubicBezTo>
                  <a:cubicBezTo>
                    <a:pt x="168" y="224"/>
                    <a:pt x="210" y="234"/>
                    <a:pt x="252" y="234"/>
                  </a:cubicBezTo>
                  <a:cubicBezTo>
                    <a:pt x="304" y="234"/>
                    <a:pt x="355" y="220"/>
                    <a:pt x="404" y="184"/>
                  </a:cubicBezTo>
                  <a:cubicBezTo>
                    <a:pt x="453" y="184"/>
                    <a:pt x="503" y="149"/>
                    <a:pt x="511" y="95"/>
                  </a:cubicBezTo>
                  <a:lnTo>
                    <a:pt x="557" y="115"/>
                  </a:lnTo>
                  <a:lnTo>
                    <a:pt x="603" y="115"/>
                  </a:lnTo>
                  <a:lnTo>
                    <a:pt x="634" y="15"/>
                  </a:lnTo>
                  <a:cubicBezTo>
                    <a:pt x="615" y="11"/>
                    <a:pt x="596" y="10"/>
                    <a:pt x="577" y="10"/>
                  </a:cubicBezTo>
                  <a:cubicBezTo>
                    <a:pt x="512" y="10"/>
                    <a:pt x="449" y="30"/>
                    <a:pt x="396" y="68"/>
                  </a:cubicBezTo>
                  <a:lnTo>
                    <a:pt x="211" y="22"/>
                  </a:lnTo>
                  <a:cubicBezTo>
                    <a:pt x="176" y="11"/>
                    <a:pt x="14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43"/>
            <p:cNvSpPr/>
            <p:nvPr/>
          </p:nvSpPr>
          <p:spPr>
            <a:xfrm>
              <a:off x="5375722" y="2716215"/>
              <a:ext cx="11353" cy="32106"/>
            </a:xfrm>
            <a:custGeom>
              <a:avLst/>
              <a:gdLst/>
              <a:ahLst/>
              <a:cxnLst/>
              <a:rect l="l" t="t" r="r" b="b"/>
              <a:pathLst>
                <a:path w="366" h="1035" extrusionOk="0">
                  <a:moveTo>
                    <a:pt x="139" y="0"/>
                  </a:moveTo>
                  <a:cubicBezTo>
                    <a:pt x="76" y="0"/>
                    <a:pt x="19" y="26"/>
                    <a:pt x="16" y="94"/>
                  </a:cubicBezTo>
                  <a:cubicBezTo>
                    <a:pt x="0" y="271"/>
                    <a:pt x="27" y="455"/>
                    <a:pt x="93" y="624"/>
                  </a:cubicBezTo>
                  <a:cubicBezTo>
                    <a:pt x="93" y="728"/>
                    <a:pt x="46" y="836"/>
                    <a:pt x="127" y="924"/>
                  </a:cubicBezTo>
                  <a:cubicBezTo>
                    <a:pt x="147" y="1003"/>
                    <a:pt x="176" y="1035"/>
                    <a:pt x="208" y="1035"/>
                  </a:cubicBezTo>
                  <a:cubicBezTo>
                    <a:pt x="243" y="1035"/>
                    <a:pt x="281" y="997"/>
                    <a:pt x="315" y="943"/>
                  </a:cubicBezTo>
                  <a:cubicBezTo>
                    <a:pt x="365" y="859"/>
                    <a:pt x="358" y="747"/>
                    <a:pt x="288" y="667"/>
                  </a:cubicBezTo>
                  <a:cubicBezTo>
                    <a:pt x="277" y="590"/>
                    <a:pt x="262" y="517"/>
                    <a:pt x="250" y="440"/>
                  </a:cubicBezTo>
                  <a:cubicBezTo>
                    <a:pt x="250" y="325"/>
                    <a:pt x="250" y="209"/>
                    <a:pt x="258" y="98"/>
                  </a:cubicBezTo>
                  <a:cubicBezTo>
                    <a:pt x="262" y="52"/>
                    <a:pt x="223" y="9"/>
                    <a:pt x="169" y="2"/>
                  </a:cubicBezTo>
                  <a:lnTo>
                    <a:pt x="166" y="2"/>
                  </a:lnTo>
                  <a:cubicBezTo>
                    <a:pt x="157" y="1"/>
                    <a:pt x="14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43"/>
            <p:cNvSpPr/>
            <p:nvPr/>
          </p:nvSpPr>
          <p:spPr>
            <a:xfrm>
              <a:off x="5035650" y="2854410"/>
              <a:ext cx="620" cy="37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4" y="0"/>
                  </a:moveTo>
                  <a:lnTo>
                    <a:pt x="0" y="4"/>
                  </a:lnTo>
                  <a:lnTo>
                    <a:pt x="19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43"/>
            <p:cNvSpPr/>
            <p:nvPr/>
          </p:nvSpPr>
          <p:spPr>
            <a:xfrm>
              <a:off x="5023118" y="2849664"/>
              <a:ext cx="12563" cy="5491"/>
            </a:xfrm>
            <a:custGeom>
              <a:avLst/>
              <a:gdLst/>
              <a:ahLst/>
              <a:cxnLst/>
              <a:rect l="l" t="t" r="r" b="b"/>
              <a:pathLst>
                <a:path w="405" h="177" extrusionOk="0">
                  <a:moveTo>
                    <a:pt x="155" y="0"/>
                  </a:moveTo>
                  <a:cubicBezTo>
                    <a:pt x="107" y="0"/>
                    <a:pt x="56" y="8"/>
                    <a:pt x="1" y="19"/>
                  </a:cubicBezTo>
                  <a:cubicBezTo>
                    <a:pt x="95" y="110"/>
                    <a:pt x="187" y="177"/>
                    <a:pt x="298" y="177"/>
                  </a:cubicBezTo>
                  <a:cubicBezTo>
                    <a:pt x="331" y="177"/>
                    <a:pt x="367" y="171"/>
                    <a:pt x="404" y="157"/>
                  </a:cubicBezTo>
                  <a:cubicBezTo>
                    <a:pt x="344" y="37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43"/>
            <p:cNvSpPr/>
            <p:nvPr/>
          </p:nvSpPr>
          <p:spPr>
            <a:xfrm>
              <a:off x="4849096" y="2931773"/>
              <a:ext cx="6576" cy="6235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104" y="0"/>
                  </a:moveTo>
                  <a:cubicBezTo>
                    <a:pt x="77" y="0"/>
                    <a:pt x="39" y="58"/>
                    <a:pt x="20" y="92"/>
                  </a:cubicBezTo>
                  <a:cubicBezTo>
                    <a:pt x="1" y="135"/>
                    <a:pt x="12" y="181"/>
                    <a:pt x="85" y="200"/>
                  </a:cubicBezTo>
                  <a:cubicBezTo>
                    <a:pt x="116" y="181"/>
                    <a:pt x="166" y="162"/>
                    <a:pt x="181" y="131"/>
                  </a:cubicBezTo>
                  <a:cubicBezTo>
                    <a:pt x="212" y="62"/>
                    <a:pt x="18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43"/>
            <p:cNvSpPr/>
            <p:nvPr/>
          </p:nvSpPr>
          <p:spPr>
            <a:xfrm>
              <a:off x="5556786" y="2642233"/>
              <a:ext cx="39240" cy="61171"/>
            </a:xfrm>
            <a:custGeom>
              <a:avLst/>
              <a:gdLst/>
              <a:ahLst/>
              <a:cxnLst/>
              <a:rect l="l" t="t" r="r" b="b"/>
              <a:pathLst>
                <a:path w="1265" h="1972" extrusionOk="0">
                  <a:moveTo>
                    <a:pt x="1055" y="0"/>
                  </a:moveTo>
                  <a:cubicBezTo>
                    <a:pt x="1035" y="0"/>
                    <a:pt x="1016" y="7"/>
                    <a:pt x="999" y="20"/>
                  </a:cubicBezTo>
                  <a:cubicBezTo>
                    <a:pt x="761" y="477"/>
                    <a:pt x="515" y="934"/>
                    <a:pt x="273" y="1388"/>
                  </a:cubicBezTo>
                  <a:cubicBezTo>
                    <a:pt x="262" y="1418"/>
                    <a:pt x="304" y="1476"/>
                    <a:pt x="319" y="1518"/>
                  </a:cubicBezTo>
                  <a:lnTo>
                    <a:pt x="312" y="1515"/>
                  </a:lnTo>
                  <a:cubicBezTo>
                    <a:pt x="300" y="1541"/>
                    <a:pt x="292" y="1572"/>
                    <a:pt x="288" y="1599"/>
                  </a:cubicBezTo>
                  <a:lnTo>
                    <a:pt x="327" y="1653"/>
                  </a:lnTo>
                  <a:lnTo>
                    <a:pt x="288" y="1653"/>
                  </a:lnTo>
                  <a:cubicBezTo>
                    <a:pt x="285" y="1637"/>
                    <a:pt x="285" y="1618"/>
                    <a:pt x="288" y="1607"/>
                  </a:cubicBezTo>
                  <a:lnTo>
                    <a:pt x="288" y="1607"/>
                  </a:lnTo>
                  <a:cubicBezTo>
                    <a:pt x="108" y="1657"/>
                    <a:pt x="43" y="1803"/>
                    <a:pt x="0" y="1964"/>
                  </a:cubicBezTo>
                  <a:cubicBezTo>
                    <a:pt x="25" y="1969"/>
                    <a:pt x="48" y="1971"/>
                    <a:pt x="68" y="1971"/>
                  </a:cubicBezTo>
                  <a:cubicBezTo>
                    <a:pt x="234" y="1971"/>
                    <a:pt x="235" y="1811"/>
                    <a:pt x="273" y="1687"/>
                  </a:cubicBezTo>
                  <a:lnTo>
                    <a:pt x="461" y="1760"/>
                  </a:lnTo>
                  <a:cubicBezTo>
                    <a:pt x="477" y="1730"/>
                    <a:pt x="481" y="1695"/>
                    <a:pt x="465" y="1668"/>
                  </a:cubicBezTo>
                  <a:cubicBezTo>
                    <a:pt x="500" y="1515"/>
                    <a:pt x="600" y="1403"/>
                    <a:pt x="677" y="1272"/>
                  </a:cubicBezTo>
                  <a:cubicBezTo>
                    <a:pt x="842" y="1003"/>
                    <a:pt x="992" y="731"/>
                    <a:pt x="1011" y="408"/>
                  </a:cubicBezTo>
                  <a:cubicBezTo>
                    <a:pt x="1019" y="389"/>
                    <a:pt x="1030" y="366"/>
                    <a:pt x="1038" y="343"/>
                  </a:cubicBezTo>
                  <a:cubicBezTo>
                    <a:pt x="1054" y="346"/>
                    <a:pt x="1070" y="348"/>
                    <a:pt x="1084" y="348"/>
                  </a:cubicBezTo>
                  <a:cubicBezTo>
                    <a:pt x="1135" y="348"/>
                    <a:pt x="1174" y="325"/>
                    <a:pt x="1195" y="266"/>
                  </a:cubicBezTo>
                  <a:cubicBezTo>
                    <a:pt x="1226" y="246"/>
                    <a:pt x="1249" y="216"/>
                    <a:pt x="1264" y="189"/>
                  </a:cubicBezTo>
                  <a:cubicBezTo>
                    <a:pt x="1249" y="116"/>
                    <a:pt x="1195" y="62"/>
                    <a:pt x="1126" y="50"/>
                  </a:cubicBezTo>
                  <a:cubicBezTo>
                    <a:pt x="1118" y="39"/>
                    <a:pt x="1115" y="31"/>
                    <a:pt x="1111" y="24"/>
                  </a:cubicBezTo>
                  <a:cubicBezTo>
                    <a:pt x="1095" y="8"/>
                    <a:pt x="1075" y="0"/>
                    <a:pt x="1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43"/>
            <p:cNvSpPr/>
            <p:nvPr/>
          </p:nvSpPr>
          <p:spPr>
            <a:xfrm>
              <a:off x="5324694" y="2610158"/>
              <a:ext cx="7786" cy="8251"/>
            </a:xfrm>
            <a:custGeom>
              <a:avLst/>
              <a:gdLst/>
              <a:ahLst/>
              <a:cxnLst/>
              <a:rect l="l" t="t" r="r" b="b"/>
              <a:pathLst>
                <a:path w="251" h="266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43"/>
                    <a:pt x="85" y="247"/>
                    <a:pt x="239" y="266"/>
                  </a:cubicBezTo>
                  <a:lnTo>
                    <a:pt x="250" y="262"/>
                  </a:lnTo>
                  <a:cubicBezTo>
                    <a:pt x="224" y="116"/>
                    <a:pt x="124" y="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43"/>
            <p:cNvSpPr/>
            <p:nvPr/>
          </p:nvSpPr>
          <p:spPr>
            <a:xfrm>
              <a:off x="5539260" y="2618999"/>
              <a:ext cx="48050" cy="76899"/>
            </a:xfrm>
            <a:custGeom>
              <a:avLst/>
              <a:gdLst/>
              <a:ahLst/>
              <a:cxnLst/>
              <a:rect l="l" t="t" r="r" b="b"/>
              <a:pathLst>
                <a:path w="1549" h="2479" extrusionOk="0">
                  <a:moveTo>
                    <a:pt x="1351" y="0"/>
                  </a:moveTo>
                  <a:cubicBezTo>
                    <a:pt x="1090" y="0"/>
                    <a:pt x="987" y="251"/>
                    <a:pt x="811" y="384"/>
                  </a:cubicBezTo>
                  <a:lnTo>
                    <a:pt x="800" y="381"/>
                  </a:lnTo>
                  <a:cubicBezTo>
                    <a:pt x="798" y="380"/>
                    <a:pt x="795" y="380"/>
                    <a:pt x="793" y="380"/>
                  </a:cubicBezTo>
                  <a:cubicBezTo>
                    <a:pt x="750" y="380"/>
                    <a:pt x="711" y="418"/>
                    <a:pt x="704" y="465"/>
                  </a:cubicBezTo>
                  <a:lnTo>
                    <a:pt x="704" y="473"/>
                  </a:lnTo>
                  <a:cubicBezTo>
                    <a:pt x="684" y="496"/>
                    <a:pt x="677" y="519"/>
                    <a:pt x="677" y="550"/>
                  </a:cubicBezTo>
                  <a:cubicBezTo>
                    <a:pt x="627" y="673"/>
                    <a:pt x="588" y="803"/>
                    <a:pt x="527" y="915"/>
                  </a:cubicBezTo>
                  <a:cubicBezTo>
                    <a:pt x="242" y="1399"/>
                    <a:pt x="0" y="1887"/>
                    <a:pt x="8" y="2471"/>
                  </a:cubicBezTo>
                  <a:lnTo>
                    <a:pt x="8" y="2467"/>
                  </a:lnTo>
                  <a:cubicBezTo>
                    <a:pt x="36" y="2474"/>
                    <a:pt x="61" y="2476"/>
                    <a:pt x="83" y="2476"/>
                  </a:cubicBezTo>
                  <a:cubicBezTo>
                    <a:pt x="254" y="2476"/>
                    <a:pt x="297" y="2312"/>
                    <a:pt x="327" y="2187"/>
                  </a:cubicBezTo>
                  <a:cubicBezTo>
                    <a:pt x="431" y="1745"/>
                    <a:pt x="661" y="1368"/>
                    <a:pt x="896" y="995"/>
                  </a:cubicBezTo>
                  <a:cubicBezTo>
                    <a:pt x="969" y="880"/>
                    <a:pt x="1038" y="773"/>
                    <a:pt x="1049" y="638"/>
                  </a:cubicBezTo>
                  <a:cubicBezTo>
                    <a:pt x="1076" y="619"/>
                    <a:pt x="1096" y="592"/>
                    <a:pt x="1103" y="557"/>
                  </a:cubicBezTo>
                  <a:cubicBezTo>
                    <a:pt x="1276" y="515"/>
                    <a:pt x="1411" y="384"/>
                    <a:pt x="1453" y="212"/>
                  </a:cubicBezTo>
                  <a:cubicBezTo>
                    <a:pt x="1549" y="42"/>
                    <a:pt x="1545" y="12"/>
                    <a:pt x="1407" y="4"/>
                  </a:cubicBezTo>
                  <a:cubicBezTo>
                    <a:pt x="1387" y="2"/>
                    <a:pt x="1369" y="0"/>
                    <a:pt x="1351" y="0"/>
                  </a:cubicBezTo>
                  <a:close/>
                  <a:moveTo>
                    <a:pt x="4" y="2471"/>
                  </a:moveTo>
                  <a:lnTo>
                    <a:pt x="4" y="2475"/>
                  </a:lnTo>
                  <a:lnTo>
                    <a:pt x="8" y="2479"/>
                  </a:lnTo>
                  <a:lnTo>
                    <a:pt x="8" y="24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43"/>
            <p:cNvSpPr/>
            <p:nvPr/>
          </p:nvSpPr>
          <p:spPr>
            <a:xfrm>
              <a:off x="5324353" y="2609941"/>
              <a:ext cx="496" cy="24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0"/>
                  </a:moveTo>
                  <a:lnTo>
                    <a:pt x="4" y="4"/>
                  </a:lnTo>
                  <a:lnTo>
                    <a:pt x="15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43"/>
            <p:cNvSpPr/>
            <p:nvPr/>
          </p:nvSpPr>
          <p:spPr>
            <a:xfrm>
              <a:off x="5597422" y="2637704"/>
              <a:ext cx="4095" cy="4560"/>
            </a:xfrm>
            <a:custGeom>
              <a:avLst/>
              <a:gdLst/>
              <a:ahLst/>
              <a:cxnLst/>
              <a:rect l="l" t="t" r="r" b="b"/>
              <a:pathLst>
                <a:path w="132" h="147" extrusionOk="0">
                  <a:moveTo>
                    <a:pt x="78" y="1"/>
                  </a:moveTo>
                  <a:cubicBezTo>
                    <a:pt x="67" y="1"/>
                    <a:pt x="55" y="8"/>
                    <a:pt x="39" y="27"/>
                  </a:cubicBezTo>
                  <a:cubicBezTo>
                    <a:pt x="1" y="66"/>
                    <a:pt x="39" y="112"/>
                    <a:pt x="85" y="147"/>
                  </a:cubicBezTo>
                  <a:cubicBezTo>
                    <a:pt x="104" y="123"/>
                    <a:pt x="116" y="100"/>
                    <a:pt x="131" y="74"/>
                  </a:cubicBezTo>
                  <a:cubicBezTo>
                    <a:pt x="115" y="51"/>
                    <a:pt x="10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43"/>
            <p:cNvSpPr/>
            <p:nvPr/>
          </p:nvSpPr>
          <p:spPr>
            <a:xfrm>
              <a:off x="5242088" y="2968253"/>
              <a:ext cx="3381" cy="2171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66" y="0"/>
                  </a:moveTo>
                  <a:lnTo>
                    <a:pt x="1" y="31"/>
                  </a:lnTo>
                  <a:cubicBezTo>
                    <a:pt x="12" y="42"/>
                    <a:pt x="20" y="69"/>
                    <a:pt x="24" y="69"/>
                  </a:cubicBezTo>
                  <a:cubicBezTo>
                    <a:pt x="55" y="69"/>
                    <a:pt x="78" y="62"/>
                    <a:pt x="108" y="58"/>
                  </a:cubicBezTo>
                  <a:cubicBezTo>
                    <a:pt x="93" y="39"/>
                    <a:pt x="81" y="19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43"/>
            <p:cNvSpPr/>
            <p:nvPr/>
          </p:nvSpPr>
          <p:spPr>
            <a:xfrm>
              <a:off x="5069152" y="2652842"/>
              <a:ext cx="3009" cy="3940"/>
            </a:xfrm>
            <a:custGeom>
              <a:avLst/>
              <a:gdLst/>
              <a:ahLst/>
              <a:cxnLst/>
              <a:rect l="l" t="t" r="r" b="b"/>
              <a:pathLst>
                <a:path w="97" h="127" extrusionOk="0">
                  <a:moveTo>
                    <a:pt x="81" y="1"/>
                  </a:moveTo>
                  <a:cubicBezTo>
                    <a:pt x="4" y="8"/>
                    <a:pt x="23" y="81"/>
                    <a:pt x="0" y="123"/>
                  </a:cubicBezTo>
                  <a:cubicBezTo>
                    <a:pt x="14" y="125"/>
                    <a:pt x="28" y="126"/>
                    <a:pt x="41" y="126"/>
                  </a:cubicBezTo>
                  <a:cubicBezTo>
                    <a:pt x="60" y="126"/>
                    <a:pt x="78" y="124"/>
                    <a:pt x="96" y="120"/>
                  </a:cubicBezTo>
                  <a:cubicBezTo>
                    <a:pt x="92" y="81"/>
                    <a:pt x="85" y="39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43"/>
            <p:cNvSpPr/>
            <p:nvPr/>
          </p:nvSpPr>
          <p:spPr>
            <a:xfrm>
              <a:off x="5011920" y="2926903"/>
              <a:ext cx="3474" cy="2420"/>
            </a:xfrm>
            <a:custGeom>
              <a:avLst/>
              <a:gdLst/>
              <a:ahLst/>
              <a:cxnLst/>
              <a:rect l="l" t="t" r="r" b="b"/>
              <a:pathLst>
                <a:path w="112" h="78" extrusionOk="0">
                  <a:moveTo>
                    <a:pt x="73" y="1"/>
                  </a:moveTo>
                  <a:cubicBezTo>
                    <a:pt x="34" y="1"/>
                    <a:pt x="12" y="26"/>
                    <a:pt x="1" y="77"/>
                  </a:cubicBezTo>
                  <a:cubicBezTo>
                    <a:pt x="6" y="77"/>
                    <a:pt x="11" y="78"/>
                    <a:pt x="16" y="78"/>
                  </a:cubicBezTo>
                  <a:cubicBezTo>
                    <a:pt x="58" y="78"/>
                    <a:pt x="98" y="52"/>
                    <a:pt x="112" y="7"/>
                  </a:cubicBezTo>
                  <a:cubicBezTo>
                    <a:pt x="97" y="3"/>
                    <a:pt x="84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43"/>
            <p:cNvSpPr/>
            <p:nvPr/>
          </p:nvSpPr>
          <p:spPr>
            <a:xfrm>
              <a:off x="5229091" y="3020336"/>
              <a:ext cx="1458" cy="993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1" y="0"/>
                  </a:moveTo>
                  <a:lnTo>
                    <a:pt x="35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43"/>
            <p:cNvSpPr/>
            <p:nvPr/>
          </p:nvSpPr>
          <p:spPr>
            <a:xfrm>
              <a:off x="4980807" y="2851432"/>
              <a:ext cx="3257" cy="3598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1" y="0"/>
                  </a:moveTo>
                  <a:cubicBezTo>
                    <a:pt x="4" y="69"/>
                    <a:pt x="31" y="116"/>
                    <a:pt x="104" y="1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43"/>
            <p:cNvSpPr/>
            <p:nvPr/>
          </p:nvSpPr>
          <p:spPr>
            <a:xfrm>
              <a:off x="5249967" y="3192031"/>
              <a:ext cx="1799" cy="1892"/>
            </a:xfrm>
            <a:custGeom>
              <a:avLst/>
              <a:gdLst/>
              <a:ahLst/>
              <a:cxnLst/>
              <a:rect l="l" t="t" r="r" b="b"/>
              <a:pathLst>
                <a:path w="58" h="61" extrusionOk="0">
                  <a:moveTo>
                    <a:pt x="34" y="0"/>
                  </a:moveTo>
                  <a:cubicBezTo>
                    <a:pt x="25" y="0"/>
                    <a:pt x="13" y="12"/>
                    <a:pt x="0" y="22"/>
                  </a:cubicBezTo>
                  <a:lnTo>
                    <a:pt x="20" y="60"/>
                  </a:lnTo>
                  <a:cubicBezTo>
                    <a:pt x="35" y="53"/>
                    <a:pt x="46" y="45"/>
                    <a:pt x="58" y="41"/>
                  </a:cubicBezTo>
                  <a:cubicBezTo>
                    <a:pt x="54" y="26"/>
                    <a:pt x="50" y="6"/>
                    <a:pt x="39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43"/>
            <p:cNvSpPr/>
            <p:nvPr/>
          </p:nvSpPr>
          <p:spPr>
            <a:xfrm>
              <a:off x="4645263" y="2999242"/>
              <a:ext cx="32819" cy="13742"/>
            </a:xfrm>
            <a:custGeom>
              <a:avLst/>
              <a:gdLst/>
              <a:ahLst/>
              <a:cxnLst/>
              <a:rect l="l" t="t" r="r" b="b"/>
              <a:pathLst>
                <a:path w="1058" h="443" extrusionOk="0">
                  <a:moveTo>
                    <a:pt x="12" y="0"/>
                  </a:moveTo>
                  <a:cubicBezTo>
                    <a:pt x="8" y="19"/>
                    <a:pt x="1" y="42"/>
                    <a:pt x="1" y="62"/>
                  </a:cubicBezTo>
                  <a:lnTo>
                    <a:pt x="1" y="73"/>
                  </a:lnTo>
                  <a:cubicBezTo>
                    <a:pt x="39" y="242"/>
                    <a:pt x="127" y="346"/>
                    <a:pt x="312" y="350"/>
                  </a:cubicBezTo>
                  <a:lnTo>
                    <a:pt x="327" y="292"/>
                  </a:lnTo>
                  <a:cubicBezTo>
                    <a:pt x="350" y="304"/>
                    <a:pt x="370" y="308"/>
                    <a:pt x="393" y="319"/>
                  </a:cubicBezTo>
                  <a:cubicBezTo>
                    <a:pt x="596" y="361"/>
                    <a:pt x="792" y="423"/>
                    <a:pt x="992" y="442"/>
                  </a:cubicBezTo>
                  <a:cubicBezTo>
                    <a:pt x="1030" y="434"/>
                    <a:pt x="1057" y="396"/>
                    <a:pt x="1046" y="358"/>
                  </a:cubicBezTo>
                  <a:cubicBezTo>
                    <a:pt x="1042" y="346"/>
                    <a:pt x="1038" y="331"/>
                    <a:pt x="1027" y="323"/>
                  </a:cubicBezTo>
                  <a:lnTo>
                    <a:pt x="250" y="131"/>
                  </a:lnTo>
                  <a:cubicBezTo>
                    <a:pt x="235" y="123"/>
                    <a:pt x="219" y="119"/>
                    <a:pt x="203" y="119"/>
                  </a:cubicBezTo>
                  <a:cubicBezTo>
                    <a:pt x="187" y="119"/>
                    <a:pt x="172" y="123"/>
                    <a:pt x="158" y="131"/>
                  </a:cubicBezTo>
                  <a:lnTo>
                    <a:pt x="39" y="81"/>
                  </a:lnTo>
                  <a:cubicBezTo>
                    <a:pt x="58" y="50"/>
                    <a:pt x="77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43"/>
            <p:cNvSpPr/>
            <p:nvPr/>
          </p:nvSpPr>
          <p:spPr>
            <a:xfrm>
              <a:off x="4730010" y="3031534"/>
              <a:ext cx="3598" cy="2420"/>
            </a:xfrm>
            <a:custGeom>
              <a:avLst/>
              <a:gdLst/>
              <a:ahLst/>
              <a:cxnLst/>
              <a:rect l="l" t="t" r="r" b="b"/>
              <a:pathLst>
                <a:path w="116" h="78" extrusionOk="0">
                  <a:moveTo>
                    <a:pt x="116" y="1"/>
                  </a:moveTo>
                  <a:lnTo>
                    <a:pt x="1" y="70"/>
                  </a:lnTo>
                  <a:cubicBezTo>
                    <a:pt x="12" y="75"/>
                    <a:pt x="24" y="77"/>
                    <a:pt x="35" y="77"/>
                  </a:cubicBezTo>
                  <a:cubicBezTo>
                    <a:pt x="68" y="77"/>
                    <a:pt x="101" y="58"/>
                    <a:pt x="112" y="24"/>
                  </a:cubicBezTo>
                  <a:cubicBezTo>
                    <a:pt x="116" y="16"/>
                    <a:pt x="116" y="12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43"/>
            <p:cNvSpPr/>
            <p:nvPr/>
          </p:nvSpPr>
          <p:spPr>
            <a:xfrm>
              <a:off x="5571428" y="2588103"/>
              <a:ext cx="3257" cy="2792"/>
            </a:xfrm>
            <a:custGeom>
              <a:avLst/>
              <a:gdLst/>
              <a:ahLst/>
              <a:cxnLst/>
              <a:rect l="l" t="t" r="r" b="b"/>
              <a:pathLst>
                <a:path w="105" h="90" extrusionOk="0">
                  <a:moveTo>
                    <a:pt x="105" y="1"/>
                  </a:moveTo>
                  <a:lnTo>
                    <a:pt x="105" y="1"/>
                  </a:lnTo>
                  <a:cubicBezTo>
                    <a:pt x="32" y="9"/>
                    <a:pt x="1" y="28"/>
                    <a:pt x="62" y="89"/>
                  </a:cubicBezTo>
                  <a:cubicBezTo>
                    <a:pt x="82" y="66"/>
                    <a:pt x="97" y="32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43"/>
            <p:cNvSpPr/>
            <p:nvPr/>
          </p:nvSpPr>
          <p:spPr>
            <a:xfrm>
              <a:off x="4945878" y="3036218"/>
              <a:ext cx="6700" cy="10237"/>
            </a:xfrm>
            <a:custGeom>
              <a:avLst/>
              <a:gdLst/>
              <a:ahLst/>
              <a:cxnLst/>
              <a:rect l="l" t="t" r="r" b="b"/>
              <a:pathLst>
                <a:path w="216" h="330" extrusionOk="0">
                  <a:moveTo>
                    <a:pt x="118" y="1"/>
                  </a:moveTo>
                  <a:cubicBezTo>
                    <a:pt x="52" y="1"/>
                    <a:pt x="41" y="82"/>
                    <a:pt x="24" y="134"/>
                  </a:cubicBezTo>
                  <a:cubicBezTo>
                    <a:pt x="1" y="215"/>
                    <a:pt x="1" y="291"/>
                    <a:pt x="97" y="330"/>
                  </a:cubicBezTo>
                  <a:cubicBezTo>
                    <a:pt x="124" y="272"/>
                    <a:pt x="158" y="218"/>
                    <a:pt x="185" y="161"/>
                  </a:cubicBezTo>
                  <a:cubicBezTo>
                    <a:pt x="208" y="107"/>
                    <a:pt x="216" y="19"/>
                    <a:pt x="139" y="3"/>
                  </a:cubicBezTo>
                  <a:cubicBezTo>
                    <a:pt x="131" y="1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43"/>
            <p:cNvSpPr/>
            <p:nvPr/>
          </p:nvSpPr>
          <p:spPr>
            <a:xfrm>
              <a:off x="4948856" y="304667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43"/>
            <p:cNvSpPr/>
            <p:nvPr/>
          </p:nvSpPr>
          <p:spPr>
            <a:xfrm>
              <a:off x="4948980" y="304667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43"/>
            <p:cNvSpPr/>
            <p:nvPr/>
          </p:nvSpPr>
          <p:spPr>
            <a:xfrm>
              <a:off x="4948732" y="3046423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1"/>
                  </a:moveTo>
                  <a:cubicBezTo>
                    <a:pt x="7" y="1"/>
                    <a:pt x="6" y="2"/>
                    <a:pt x="5" y="3"/>
                  </a:cubicBezTo>
                  <a:lnTo>
                    <a:pt x="5" y="3"/>
                  </a:lnTo>
                  <a:lnTo>
                    <a:pt x="9" y="1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5"/>
                    <a:pt x="4" y="4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43"/>
            <p:cNvSpPr/>
            <p:nvPr/>
          </p:nvSpPr>
          <p:spPr>
            <a:xfrm>
              <a:off x="4954005" y="3016427"/>
              <a:ext cx="179420" cy="88934"/>
            </a:xfrm>
            <a:custGeom>
              <a:avLst/>
              <a:gdLst/>
              <a:ahLst/>
              <a:cxnLst/>
              <a:rect l="l" t="t" r="r" b="b"/>
              <a:pathLst>
                <a:path w="5784" h="2867" extrusionOk="0">
                  <a:moveTo>
                    <a:pt x="1260" y="0"/>
                  </a:moveTo>
                  <a:cubicBezTo>
                    <a:pt x="922" y="0"/>
                    <a:pt x="593" y="77"/>
                    <a:pt x="258" y="134"/>
                  </a:cubicBezTo>
                  <a:cubicBezTo>
                    <a:pt x="154" y="153"/>
                    <a:pt x="0" y="192"/>
                    <a:pt x="50" y="353"/>
                  </a:cubicBezTo>
                  <a:cubicBezTo>
                    <a:pt x="81" y="438"/>
                    <a:pt x="143" y="476"/>
                    <a:pt x="221" y="476"/>
                  </a:cubicBezTo>
                  <a:cubicBezTo>
                    <a:pt x="259" y="476"/>
                    <a:pt x="301" y="467"/>
                    <a:pt x="346" y="449"/>
                  </a:cubicBezTo>
                  <a:cubicBezTo>
                    <a:pt x="612" y="349"/>
                    <a:pt x="874" y="311"/>
                    <a:pt x="1134" y="311"/>
                  </a:cubicBezTo>
                  <a:cubicBezTo>
                    <a:pt x="1742" y="311"/>
                    <a:pt x="2334" y="522"/>
                    <a:pt x="2932" y="649"/>
                  </a:cubicBezTo>
                  <a:cubicBezTo>
                    <a:pt x="3259" y="830"/>
                    <a:pt x="3585" y="1014"/>
                    <a:pt x="3950" y="1110"/>
                  </a:cubicBezTo>
                  <a:cubicBezTo>
                    <a:pt x="4066" y="1252"/>
                    <a:pt x="4227" y="1348"/>
                    <a:pt x="4392" y="1425"/>
                  </a:cubicBezTo>
                  <a:cubicBezTo>
                    <a:pt x="4507" y="1579"/>
                    <a:pt x="4680" y="1636"/>
                    <a:pt x="4849" y="1713"/>
                  </a:cubicBezTo>
                  <a:cubicBezTo>
                    <a:pt x="4871" y="1705"/>
                    <a:pt x="4889" y="1702"/>
                    <a:pt x="4905" y="1702"/>
                  </a:cubicBezTo>
                  <a:cubicBezTo>
                    <a:pt x="4994" y="1702"/>
                    <a:pt x="4992" y="1818"/>
                    <a:pt x="5042" y="1867"/>
                  </a:cubicBezTo>
                  <a:lnTo>
                    <a:pt x="5080" y="1890"/>
                  </a:lnTo>
                  <a:lnTo>
                    <a:pt x="5122" y="1894"/>
                  </a:lnTo>
                  <a:cubicBezTo>
                    <a:pt x="5334" y="2101"/>
                    <a:pt x="5457" y="2367"/>
                    <a:pt x="5580" y="2624"/>
                  </a:cubicBezTo>
                  <a:cubicBezTo>
                    <a:pt x="5599" y="2697"/>
                    <a:pt x="5618" y="2774"/>
                    <a:pt x="5637" y="2847"/>
                  </a:cubicBezTo>
                  <a:lnTo>
                    <a:pt x="5679" y="2855"/>
                  </a:lnTo>
                  <a:lnTo>
                    <a:pt x="5726" y="2866"/>
                  </a:lnTo>
                  <a:cubicBezTo>
                    <a:pt x="5783" y="2770"/>
                    <a:pt x="5776" y="2639"/>
                    <a:pt x="5699" y="2551"/>
                  </a:cubicBezTo>
                  <a:cubicBezTo>
                    <a:pt x="5595" y="2359"/>
                    <a:pt x="5618" y="2113"/>
                    <a:pt x="5445" y="1952"/>
                  </a:cubicBezTo>
                  <a:cubicBezTo>
                    <a:pt x="5441" y="1832"/>
                    <a:pt x="5403" y="1740"/>
                    <a:pt x="5268" y="1721"/>
                  </a:cubicBezTo>
                  <a:lnTo>
                    <a:pt x="5264" y="1717"/>
                  </a:lnTo>
                  <a:cubicBezTo>
                    <a:pt x="5211" y="1537"/>
                    <a:pt x="5111" y="1410"/>
                    <a:pt x="4899" y="1383"/>
                  </a:cubicBezTo>
                  <a:cubicBezTo>
                    <a:pt x="4773" y="1367"/>
                    <a:pt x="4657" y="1302"/>
                    <a:pt x="4538" y="1256"/>
                  </a:cubicBezTo>
                  <a:lnTo>
                    <a:pt x="4269" y="1075"/>
                  </a:lnTo>
                  <a:cubicBezTo>
                    <a:pt x="4066" y="799"/>
                    <a:pt x="3758" y="730"/>
                    <a:pt x="3451" y="660"/>
                  </a:cubicBezTo>
                  <a:lnTo>
                    <a:pt x="3451" y="580"/>
                  </a:lnTo>
                  <a:cubicBezTo>
                    <a:pt x="2882" y="353"/>
                    <a:pt x="2290" y="176"/>
                    <a:pt x="1683" y="46"/>
                  </a:cubicBezTo>
                  <a:cubicBezTo>
                    <a:pt x="1540" y="13"/>
                    <a:pt x="1399" y="0"/>
                    <a:pt x="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43"/>
            <p:cNvSpPr/>
            <p:nvPr/>
          </p:nvSpPr>
          <p:spPr>
            <a:xfrm>
              <a:off x="5168912" y="3095311"/>
              <a:ext cx="23513" cy="82141"/>
            </a:xfrm>
            <a:custGeom>
              <a:avLst/>
              <a:gdLst/>
              <a:ahLst/>
              <a:cxnLst/>
              <a:rect l="l" t="t" r="r" b="b"/>
              <a:pathLst>
                <a:path w="758" h="2648" extrusionOk="0">
                  <a:moveTo>
                    <a:pt x="634" y="0"/>
                  </a:moveTo>
                  <a:lnTo>
                    <a:pt x="634" y="0"/>
                  </a:lnTo>
                  <a:cubicBezTo>
                    <a:pt x="438" y="369"/>
                    <a:pt x="481" y="711"/>
                    <a:pt x="381" y="1011"/>
                  </a:cubicBezTo>
                  <a:cubicBezTo>
                    <a:pt x="331" y="1015"/>
                    <a:pt x="289" y="1053"/>
                    <a:pt x="285" y="1103"/>
                  </a:cubicBezTo>
                  <a:cubicBezTo>
                    <a:pt x="212" y="1222"/>
                    <a:pt x="112" y="1326"/>
                    <a:pt x="166" y="1480"/>
                  </a:cubicBezTo>
                  <a:cubicBezTo>
                    <a:pt x="35" y="1845"/>
                    <a:pt x="150" y="2229"/>
                    <a:pt x="0" y="2648"/>
                  </a:cubicBezTo>
                  <a:lnTo>
                    <a:pt x="231" y="2525"/>
                  </a:lnTo>
                  <a:cubicBezTo>
                    <a:pt x="235" y="2456"/>
                    <a:pt x="185" y="2364"/>
                    <a:pt x="300" y="2337"/>
                  </a:cubicBezTo>
                  <a:cubicBezTo>
                    <a:pt x="377" y="2056"/>
                    <a:pt x="242" y="1779"/>
                    <a:pt x="281" y="1499"/>
                  </a:cubicBezTo>
                  <a:cubicBezTo>
                    <a:pt x="296" y="1476"/>
                    <a:pt x="308" y="1453"/>
                    <a:pt x="319" y="1430"/>
                  </a:cubicBezTo>
                  <a:cubicBezTo>
                    <a:pt x="461" y="1257"/>
                    <a:pt x="634" y="1092"/>
                    <a:pt x="546" y="834"/>
                  </a:cubicBezTo>
                  <a:cubicBezTo>
                    <a:pt x="573" y="588"/>
                    <a:pt x="757" y="362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43"/>
            <p:cNvSpPr/>
            <p:nvPr/>
          </p:nvSpPr>
          <p:spPr>
            <a:xfrm>
              <a:off x="5042195" y="3108681"/>
              <a:ext cx="89555" cy="23947"/>
            </a:xfrm>
            <a:custGeom>
              <a:avLst/>
              <a:gdLst/>
              <a:ahLst/>
              <a:cxnLst/>
              <a:rect l="l" t="t" r="r" b="b"/>
              <a:pathLst>
                <a:path w="2887" h="772" extrusionOk="0">
                  <a:moveTo>
                    <a:pt x="203" y="1"/>
                  </a:moveTo>
                  <a:cubicBezTo>
                    <a:pt x="121" y="1"/>
                    <a:pt x="53" y="33"/>
                    <a:pt x="28" y="165"/>
                  </a:cubicBezTo>
                  <a:cubicBezTo>
                    <a:pt x="8" y="192"/>
                    <a:pt x="1" y="219"/>
                    <a:pt x="1" y="253"/>
                  </a:cubicBezTo>
                  <a:lnTo>
                    <a:pt x="466" y="403"/>
                  </a:lnTo>
                  <a:cubicBezTo>
                    <a:pt x="504" y="430"/>
                    <a:pt x="542" y="461"/>
                    <a:pt x="589" y="484"/>
                  </a:cubicBezTo>
                  <a:cubicBezTo>
                    <a:pt x="1088" y="676"/>
                    <a:pt x="1626" y="657"/>
                    <a:pt x="2141" y="761"/>
                  </a:cubicBezTo>
                  <a:cubicBezTo>
                    <a:pt x="2175" y="768"/>
                    <a:pt x="2208" y="772"/>
                    <a:pt x="2240" y="772"/>
                  </a:cubicBezTo>
                  <a:cubicBezTo>
                    <a:pt x="2341" y="772"/>
                    <a:pt x="2426" y="732"/>
                    <a:pt x="2491" y="638"/>
                  </a:cubicBezTo>
                  <a:lnTo>
                    <a:pt x="2498" y="634"/>
                  </a:lnTo>
                  <a:cubicBezTo>
                    <a:pt x="2598" y="622"/>
                    <a:pt x="2690" y="568"/>
                    <a:pt x="2740" y="484"/>
                  </a:cubicBezTo>
                  <a:lnTo>
                    <a:pt x="2886" y="430"/>
                  </a:lnTo>
                  <a:cubicBezTo>
                    <a:pt x="2883" y="392"/>
                    <a:pt x="2856" y="357"/>
                    <a:pt x="2829" y="334"/>
                  </a:cubicBezTo>
                  <a:cubicBezTo>
                    <a:pt x="2825" y="307"/>
                    <a:pt x="2813" y="280"/>
                    <a:pt x="2790" y="261"/>
                  </a:cubicBezTo>
                  <a:lnTo>
                    <a:pt x="2564" y="349"/>
                  </a:lnTo>
                  <a:lnTo>
                    <a:pt x="2567" y="346"/>
                  </a:lnTo>
                  <a:lnTo>
                    <a:pt x="2122" y="453"/>
                  </a:lnTo>
                  <a:lnTo>
                    <a:pt x="1634" y="349"/>
                  </a:lnTo>
                  <a:lnTo>
                    <a:pt x="369" y="23"/>
                  </a:lnTo>
                  <a:cubicBezTo>
                    <a:pt x="313" y="14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43"/>
            <p:cNvSpPr/>
            <p:nvPr/>
          </p:nvSpPr>
          <p:spPr>
            <a:xfrm>
              <a:off x="4842892" y="2870912"/>
              <a:ext cx="15417" cy="22676"/>
            </a:xfrm>
            <a:custGeom>
              <a:avLst/>
              <a:gdLst/>
              <a:ahLst/>
              <a:cxnLst/>
              <a:rect l="l" t="t" r="r" b="b"/>
              <a:pathLst>
                <a:path w="497" h="731" extrusionOk="0">
                  <a:moveTo>
                    <a:pt x="422" y="1"/>
                  </a:moveTo>
                  <a:cubicBezTo>
                    <a:pt x="197" y="1"/>
                    <a:pt x="254" y="216"/>
                    <a:pt x="212" y="368"/>
                  </a:cubicBezTo>
                  <a:cubicBezTo>
                    <a:pt x="170" y="464"/>
                    <a:pt x="154" y="579"/>
                    <a:pt x="39" y="637"/>
                  </a:cubicBezTo>
                  <a:cubicBezTo>
                    <a:pt x="35" y="637"/>
                    <a:pt x="20" y="640"/>
                    <a:pt x="12" y="656"/>
                  </a:cubicBezTo>
                  <a:cubicBezTo>
                    <a:pt x="1" y="671"/>
                    <a:pt x="1" y="687"/>
                    <a:pt x="20" y="713"/>
                  </a:cubicBezTo>
                  <a:cubicBezTo>
                    <a:pt x="52" y="725"/>
                    <a:pt x="79" y="731"/>
                    <a:pt x="103" y="731"/>
                  </a:cubicBezTo>
                  <a:cubicBezTo>
                    <a:pt x="234" y="731"/>
                    <a:pt x="265" y="577"/>
                    <a:pt x="347" y="502"/>
                  </a:cubicBezTo>
                  <a:lnTo>
                    <a:pt x="400" y="391"/>
                  </a:lnTo>
                  <a:lnTo>
                    <a:pt x="443" y="202"/>
                  </a:lnTo>
                  <a:cubicBezTo>
                    <a:pt x="477" y="183"/>
                    <a:pt x="496" y="141"/>
                    <a:pt x="481" y="102"/>
                  </a:cubicBezTo>
                  <a:cubicBezTo>
                    <a:pt x="489" y="68"/>
                    <a:pt x="493" y="41"/>
                    <a:pt x="493" y="6"/>
                  </a:cubicBezTo>
                  <a:cubicBezTo>
                    <a:pt x="467" y="2"/>
                    <a:pt x="443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43"/>
            <p:cNvSpPr/>
            <p:nvPr/>
          </p:nvSpPr>
          <p:spPr>
            <a:xfrm>
              <a:off x="4885203" y="2782164"/>
              <a:ext cx="26026" cy="28042"/>
            </a:xfrm>
            <a:custGeom>
              <a:avLst/>
              <a:gdLst/>
              <a:ahLst/>
              <a:cxnLst/>
              <a:rect l="l" t="t" r="r" b="b"/>
              <a:pathLst>
                <a:path w="839" h="904" extrusionOk="0">
                  <a:moveTo>
                    <a:pt x="631" y="1"/>
                  </a:moveTo>
                  <a:cubicBezTo>
                    <a:pt x="585" y="147"/>
                    <a:pt x="489" y="274"/>
                    <a:pt x="351" y="354"/>
                  </a:cubicBezTo>
                  <a:cubicBezTo>
                    <a:pt x="289" y="443"/>
                    <a:pt x="231" y="523"/>
                    <a:pt x="170" y="608"/>
                  </a:cubicBezTo>
                  <a:lnTo>
                    <a:pt x="1" y="777"/>
                  </a:lnTo>
                  <a:lnTo>
                    <a:pt x="35" y="781"/>
                  </a:lnTo>
                  <a:lnTo>
                    <a:pt x="70" y="796"/>
                  </a:lnTo>
                  <a:cubicBezTo>
                    <a:pt x="16" y="850"/>
                    <a:pt x="58" y="881"/>
                    <a:pt x="97" y="904"/>
                  </a:cubicBezTo>
                  <a:lnTo>
                    <a:pt x="174" y="831"/>
                  </a:lnTo>
                  <a:lnTo>
                    <a:pt x="266" y="762"/>
                  </a:lnTo>
                  <a:cubicBezTo>
                    <a:pt x="404" y="646"/>
                    <a:pt x="550" y="535"/>
                    <a:pt x="681" y="408"/>
                  </a:cubicBezTo>
                  <a:cubicBezTo>
                    <a:pt x="839" y="258"/>
                    <a:pt x="815" y="116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43"/>
            <p:cNvSpPr/>
            <p:nvPr/>
          </p:nvSpPr>
          <p:spPr>
            <a:xfrm>
              <a:off x="4912873" y="2772982"/>
              <a:ext cx="2047" cy="1365"/>
            </a:xfrm>
            <a:custGeom>
              <a:avLst/>
              <a:gdLst/>
              <a:ahLst/>
              <a:cxnLst/>
              <a:rect l="l" t="t" r="r" b="b"/>
              <a:pathLst>
                <a:path w="66" h="44" extrusionOk="0">
                  <a:moveTo>
                    <a:pt x="41" y="0"/>
                  </a:moveTo>
                  <a:cubicBezTo>
                    <a:pt x="24" y="0"/>
                    <a:pt x="9" y="16"/>
                    <a:pt x="0" y="43"/>
                  </a:cubicBezTo>
                  <a:cubicBezTo>
                    <a:pt x="12" y="43"/>
                    <a:pt x="27" y="43"/>
                    <a:pt x="43" y="35"/>
                  </a:cubicBezTo>
                  <a:cubicBezTo>
                    <a:pt x="58" y="32"/>
                    <a:pt x="66" y="9"/>
                    <a:pt x="62" y="9"/>
                  </a:cubicBezTo>
                  <a:cubicBezTo>
                    <a:pt x="55" y="3"/>
                    <a:pt x="48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43"/>
            <p:cNvSpPr/>
            <p:nvPr/>
          </p:nvSpPr>
          <p:spPr>
            <a:xfrm>
              <a:off x="5320041" y="2847802"/>
              <a:ext cx="3505" cy="2358"/>
            </a:xfrm>
            <a:custGeom>
              <a:avLst/>
              <a:gdLst/>
              <a:ahLst/>
              <a:cxnLst/>
              <a:rect l="l" t="t" r="r" b="b"/>
              <a:pathLst>
                <a:path w="113" h="76" extrusionOk="0">
                  <a:moveTo>
                    <a:pt x="77" y="0"/>
                  </a:moveTo>
                  <a:cubicBezTo>
                    <a:pt x="35" y="0"/>
                    <a:pt x="13" y="29"/>
                    <a:pt x="1" y="75"/>
                  </a:cubicBezTo>
                  <a:cubicBezTo>
                    <a:pt x="4" y="75"/>
                    <a:pt x="7" y="75"/>
                    <a:pt x="10" y="75"/>
                  </a:cubicBezTo>
                  <a:cubicBezTo>
                    <a:pt x="53" y="75"/>
                    <a:pt x="98" y="49"/>
                    <a:pt x="112" y="6"/>
                  </a:cubicBezTo>
                  <a:cubicBezTo>
                    <a:pt x="99" y="2"/>
                    <a:pt x="87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43"/>
            <p:cNvSpPr/>
            <p:nvPr/>
          </p:nvSpPr>
          <p:spPr>
            <a:xfrm>
              <a:off x="5296683" y="2965027"/>
              <a:ext cx="23389" cy="7972"/>
            </a:xfrm>
            <a:custGeom>
              <a:avLst/>
              <a:gdLst/>
              <a:ahLst/>
              <a:cxnLst/>
              <a:rect l="l" t="t" r="r" b="b"/>
              <a:pathLst>
                <a:path w="754" h="257" extrusionOk="0">
                  <a:moveTo>
                    <a:pt x="604" y="0"/>
                  </a:moveTo>
                  <a:cubicBezTo>
                    <a:pt x="533" y="19"/>
                    <a:pt x="461" y="42"/>
                    <a:pt x="387" y="42"/>
                  </a:cubicBezTo>
                  <a:cubicBezTo>
                    <a:pt x="352" y="42"/>
                    <a:pt x="317" y="37"/>
                    <a:pt x="281" y="23"/>
                  </a:cubicBezTo>
                  <a:cubicBezTo>
                    <a:pt x="265" y="28"/>
                    <a:pt x="248" y="30"/>
                    <a:pt x="231" y="30"/>
                  </a:cubicBezTo>
                  <a:cubicBezTo>
                    <a:pt x="220" y="30"/>
                    <a:pt x="208" y="29"/>
                    <a:pt x="197" y="27"/>
                  </a:cubicBezTo>
                  <a:cubicBezTo>
                    <a:pt x="135" y="96"/>
                    <a:pt x="1" y="100"/>
                    <a:pt x="4" y="246"/>
                  </a:cubicBezTo>
                  <a:cubicBezTo>
                    <a:pt x="50" y="253"/>
                    <a:pt x="94" y="256"/>
                    <a:pt x="138" y="256"/>
                  </a:cubicBezTo>
                  <a:cubicBezTo>
                    <a:pt x="365" y="256"/>
                    <a:pt x="563" y="168"/>
                    <a:pt x="754" y="39"/>
                  </a:cubicBezTo>
                  <a:lnTo>
                    <a:pt x="6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43"/>
            <p:cNvSpPr/>
            <p:nvPr/>
          </p:nvSpPr>
          <p:spPr>
            <a:xfrm>
              <a:off x="4678393" y="2950944"/>
              <a:ext cx="49973" cy="26274"/>
            </a:xfrm>
            <a:custGeom>
              <a:avLst/>
              <a:gdLst/>
              <a:ahLst/>
              <a:cxnLst/>
              <a:rect l="l" t="t" r="r" b="b"/>
              <a:pathLst>
                <a:path w="1611" h="847" extrusionOk="0">
                  <a:moveTo>
                    <a:pt x="935" y="1"/>
                  </a:moveTo>
                  <a:lnTo>
                    <a:pt x="693" y="174"/>
                  </a:lnTo>
                  <a:cubicBezTo>
                    <a:pt x="589" y="174"/>
                    <a:pt x="527" y="262"/>
                    <a:pt x="450" y="312"/>
                  </a:cubicBezTo>
                  <a:cubicBezTo>
                    <a:pt x="316" y="362"/>
                    <a:pt x="189" y="439"/>
                    <a:pt x="85" y="539"/>
                  </a:cubicBezTo>
                  <a:cubicBezTo>
                    <a:pt x="16" y="635"/>
                    <a:pt x="55" y="704"/>
                    <a:pt x="132" y="762"/>
                  </a:cubicBezTo>
                  <a:cubicBezTo>
                    <a:pt x="106" y="758"/>
                    <a:pt x="78" y="743"/>
                    <a:pt x="53" y="743"/>
                  </a:cubicBezTo>
                  <a:cubicBezTo>
                    <a:pt x="33" y="743"/>
                    <a:pt x="15" y="752"/>
                    <a:pt x="1" y="785"/>
                  </a:cubicBezTo>
                  <a:cubicBezTo>
                    <a:pt x="35" y="808"/>
                    <a:pt x="70" y="827"/>
                    <a:pt x="108" y="846"/>
                  </a:cubicBezTo>
                  <a:cubicBezTo>
                    <a:pt x="128" y="823"/>
                    <a:pt x="135" y="800"/>
                    <a:pt x="143" y="769"/>
                  </a:cubicBezTo>
                  <a:cubicBezTo>
                    <a:pt x="258" y="735"/>
                    <a:pt x="385" y="731"/>
                    <a:pt x="481" y="646"/>
                  </a:cubicBezTo>
                  <a:cubicBezTo>
                    <a:pt x="623" y="593"/>
                    <a:pt x="673" y="416"/>
                    <a:pt x="842" y="404"/>
                  </a:cubicBezTo>
                  <a:cubicBezTo>
                    <a:pt x="954" y="562"/>
                    <a:pt x="1134" y="620"/>
                    <a:pt x="1284" y="731"/>
                  </a:cubicBezTo>
                  <a:lnTo>
                    <a:pt x="1288" y="685"/>
                  </a:lnTo>
                  <a:cubicBezTo>
                    <a:pt x="1311" y="704"/>
                    <a:pt x="1342" y="723"/>
                    <a:pt x="1369" y="735"/>
                  </a:cubicBezTo>
                  <a:cubicBezTo>
                    <a:pt x="1408" y="760"/>
                    <a:pt x="1453" y="783"/>
                    <a:pt x="1492" y="783"/>
                  </a:cubicBezTo>
                  <a:cubicBezTo>
                    <a:pt x="1525" y="783"/>
                    <a:pt x="1555" y="766"/>
                    <a:pt x="1573" y="716"/>
                  </a:cubicBezTo>
                  <a:cubicBezTo>
                    <a:pt x="1611" y="612"/>
                    <a:pt x="1500" y="593"/>
                    <a:pt x="1430" y="570"/>
                  </a:cubicBezTo>
                  <a:cubicBezTo>
                    <a:pt x="1396" y="558"/>
                    <a:pt x="1365" y="554"/>
                    <a:pt x="1334" y="550"/>
                  </a:cubicBezTo>
                  <a:lnTo>
                    <a:pt x="1242" y="516"/>
                  </a:lnTo>
                  <a:cubicBezTo>
                    <a:pt x="942" y="462"/>
                    <a:pt x="1035" y="174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43"/>
            <p:cNvSpPr/>
            <p:nvPr/>
          </p:nvSpPr>
          <p:spPr>
            <a:xfrm>
              <a:off x="4871740" y="2888749"/>
              <a:ext cx="993" cy="1458"/>
            </a:xfrm>
            <a:custGeom>
              <a:avLst/>
              <a:gdLst/>
              <a:ahLst/>
              <a:cxnLst/>
              <a:rect l="l" t="t" r="r" b="b"/>
              <a:pathLst>
                <a:path w="32" h="47" extrusionOk="0">
                  <a:moveTo>
                    <a:pt x="1" y="0"/>
                  </a:moveTo>
                  <a:lnTo>
                    <a:pt x="31" y="46"/>
                  </a:lnTo>
                  <a:cubicBezTo>
                    <a:pt x="20" y="27"/>
                    <a:pt x="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43"/>
            <p:cNvSpPr/>
            <p:nvPr/>
          </p:nvSpPr>
          <p:spPr>
            <a:xfrm>
              <a:off x="4823473" y="2861637"/>
              <a:ext cx="7538" cy="7693"/>
            </a:xfrm>
            <a:custGeom>
              <a:avLst/>
              <a:gdLst/>
              <a:ahLst/>
              <a:cxnLst/>
              <a:rect l="l" t="t" r="r" b="b"/>
              <a:pathLst>
                <a:path w="243" h="248" extrusionOk="0">
                  <a:moveTo>
                    <a:pt x="140" y="1"/>
                  </a:moveTo>
                  <a:cubicBezTo>
                    <a:pt x="117" y="1"/>
                    <a:pt x="92" y="12"/>
                    <a:pt x="66" y="36"/>
                  </a:cubicBezTo>
                  <a:cubicBezTo>
                    <a:pt x="0" y="94"/>
                    <a:pt x="8" y="182"/>
                    <a:pt x="77" y="248"/>
                  </a:cubicBezTo>
                  <a:lnTo>
                    <a:pt x="242" y="106"/>
                  </a:lnTo>
                  <a:cubicBezTo>
                    <a:pt x="222" y="42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43"/>
            <p:cNvSpPr/>
            <p:nvPr/>
          </p:nvSpPr>
          <p:spPr>
            <a:xfrm>
              <a:off x="4824652" y="2876217"/>
              <a:ext cx="5987" cy="3412"/>
            </a:xfrm>
            <a:custGeom>
              <a:avLst/>
              <a:gdLst/>
              <a:ahLst/>
              <a:cxnLst/>
              <a:rect l="l" t="t" r="r" b="b"/>
              <a:pathLst>
                <a:path w="193" h="110" extrusionOk="0">
                  <a:moveTo>
                    <a:pt x="143" y="1"/>
                  </a:moveTo>
                  <a:cubicBezTo>
                    <a:pt x="131" y="1"/>
                    <a:pt x="119" y="4"/>
                    <a:pt x="105" y="12"/>
                  </a:cubicBezTo>
                  <a:cubicBezTo>
                    <a:pt x="66" y="24"/>
                    <a:pt x="1" y="31"/>
                    <a:pt x="32" y="81"/>
                  </a:cubicBezTo>
                  <a:cubicBezTo>
                    <a:pt x="47" y="101"/>
                    <a:pt x="63" y="109"/>
                    <a:pt x="80" y="109"/>
                  </a:cubicBezTo>
                  <a:cubicBezTo>
                    <a:pt x="114" y="109"/>
                    <a:pt x="149" y="76"/>
                    <a:pt x="178" y="51"/>
                  </a:cubicBezTo>
                  <a:lnTo>
                    <a:pt x="193" y="47"/>
                  </a:lnTo>
                  <a:cubicBezTo>
                    <a:pt x="183" y="16"/>
                    <a:pt x="16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43"/>
            <p:cNvSpPr/>
            <p:nvPr/>
          </p:nvSpPr>
          <p:spPr>
            <a:xfrm>
              <a:off x="5077961" y="2645583"/>
              <a:ext cx="993" cy="1923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0" y="0"/>
                  </a:moveTo>
                  <a:cubicBezTo>
                    <a:pt x="6" y="15"/>
                    <a:pt x="17" y="30"/>
                    <a:pt x="25" y="47"/>
                  </a:cubicBezTo>
                  <a:lnTo>
                    <a:pt x="25" y="47"/>
                  </a:lnTo>
                  <a:cubicBezTo>
                    <a:pt x="18" y="30"/>
                    <a:pt x="10" y="12"/>
                    <a:pt x="4" y="0"/>
                  </a:cubicBezTo>
                  <a:close/>
                  <a:moveTo>
                    <a:pt x="25" y="47"/>
                  </a:moveTo>
                  <a:cubicBezTo>
                    <a:pt x="27" y="52"/>
                    <a:pt x="29" y="57"/>
                    <a:pt x="31" y="62"/>
                  </a:cubicBezTo>
                  <a:cubicBezTo>
                    <a:pt x="29" y="57"/>
                    <a:pt x="27" y="52"/>
                    <a:pt x="25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43"/>
            <p:cNvSpPr/>
            <p:nvPr/>
          </p:nvSpPr>
          <p:spPr>
            <a:xfrm>
              <a:off x="4720363" y="3019963"/>
              <a:ext cx="2171" cy="1768"/>
            </a:xfrm>
            <a:custGeom>
              <a:avLst/>
              <a:gdLst/>
              <a:ahLst/>
              <a:cxnLst/>
              <a:rect l="l" t="t" r="r" b="b"/>
              <a:pathLst>
                <a:path w="70" h="57" extrusionOk="0">
                  <a:moveTo>
                    <a:pt x="70" y="1"/>
                  </a:moveTo>
                  <a:cubicBezTo>
                    <a:pt x="43" y="1"/>
                    <a:pt x="12" y="20"/>
                    <a:pt x="0" y="47"/>
                  </a:cubicBezTo>
                  <a:cubicBezTo>
                    <a:pt x="12" y="54"/>
                    <a:pt x="23" y="57"/>
                    <a:pt x="31" y="57"/>
                  </a:cubicBezTo>
                  <a:cubicBezTo>
                    <a:pt x="56" y="57"/>
                    <a:pt x="67" y="32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1" name="Google Shape;7661;p43"/>
          <p:cNvGrpSpPr/>
          <p:nvPr/>
        </p:nvGrpSpPr>
        <p:grpSpPr>
          <a:xfrm>
            <a:off x="7019603" y="2831497"/>
            <a:ext cx="892952" cy="421674"/>
            <a:chOff x="7447517" y="2800652"/>
            <a:chExt cx="771716" cy="364423"/>
          </a:xfrm>
        </p:grpSpPr>
        <p:sp>
          <p:nvSpPr>
            <p:cNvPr id="7662" name="Google Shape;7662;p43"/>
            <p:cNvSpPr/>
            <p:nvPr/>
          </p:nvSpPr>
          <p:spPr>
            <a:xfrm>
              <a:off x="7447517" y="2800652"/>
              <a:ext cx="771716" cy="364423"/>
            </a:xfrm>
            <a:custGeom>
              <a:avLst/>
              <a:gdLst/>
              <a:ahLst/>
              <a:cxnLst/>
              <a:rect l="l" t="t" r="r" b="b"/>
              <a:pathLst>
                <a:path w="24878" h="11748" extrusionOk="0">
                  <a:moveTo>
                    <a:pt x="14714" y="577"/>
                  </a:moveTo>
                  <a:lnTo>
                    <a:pt x="14752" y="604"/>
                  </a:lnTo>
                  <a:lnTo>
                    <a:pt x="14752" y="604"/>
                  </a:lnTo>
                  <a:cubicBezTo>
                    <a:pt x="14738" y="595"/>
                    <a:pt x="14725" y="588"/>
                    <a:pt x="14714" y="577"/>
                  </a:cubicBezTo>
                  <a:close/>
                  <a:moveTo>
                    <a:pt x="16166" y="2218"/>
                  </a:moveTo>
                  <a:cubicBezTo>
                    <a:pt x="16174" y="2229"/>
                    <a:pt x="16185" y="2237"/>
                    <a:pt x="16193" y="2244"/>
                  </a:cubicBezTo>
                  <a:lnTo>
                    <a:pt x="16166" y="2218"/>
                  </a:lnTo>
                  <a:close/>
                  <a:moveTo>
                    <a:pt x="8850" y="2414"/>
                  </a:moveTo>
                  <a:lnTo>
                    <a:pt x="8850" y="2414"/>
                  </a:lnTo>
                  <a:cubicBezTo>
                    <a:pt x="8857" y="2415"/>
                    <a:pt x="8864" y="2416"/>
                    <a:pt x="8870" y="2416"/>
                  </a:cubicBezTo>
                  <a:cubicBezTo>
                    <a:pt x="8872" y="2416"/>
                    <a:pt x="8873" y="2416"/>
                    <a:pt x="8874" y="2416"/>
                  </a:cubicBezTo>
                  <a:lnTo>
                    <a:pt x="8874" y="2416"/>
                  </a:lnTo>
                  <a:cubicBezTo>
                    <a:pt x="8867" y="2422"/>
                    <a:pt x="8860" y="2428"/>
                    <a:pt x="8852" y="2434"/>
                  </a:cubicBezTo>
                  <a:lnTo>
                    <a:pt x="8852" y="2434"/>
                  </a:lnTo>
                  <a:lnTo>
                    <a:pt x="8850" y="2414"/>
                  </a:lnTo>
                  <a:close/>
                  <a:moveTo>
                    <a:pt x="9288" y="3743"/>
                  </a:moveTo>
                  <a:lnTo>
                    <a:pt x="9288" y="3743"/>
                  </a:lnTo>
                  <a:cubicBezTo>
                    <a:pt x="9345" y="3939"/>
                    <a:pt x="9426" y="4116"/>
                    <a:pt x="9707" y="4127"/>
                  </a:cubicBezTo>
                  <a:cubicBezTo>
                    <a:pt x="9726" y="4120"/>
                    <a:pt x="9745" y="4104"/>
                    <a:pt x="9757" y="4093"/>
                  </a:cubicBezTo>
                  <a:lnTo>
                    <a:pt x="9906" y="4173"/>
                  </a:lnTo>
                  <a:cubicBezTo>
                    <a:pt x="9910" y="4193"/>
                    <a:pt x="9910" y="4212"/>
                    <a:pt x="9910" y="4235"/>
                  </a:cubicBezTo>
                  <a:cubicBezTo>
                    <a:pt x="9918" y="4323"/>
                    <a:pt x="10026" y="4312"/>
                    <a:pt x="10076" y="4362"/>
                  </a:cubicBezTo>
                  <a:cubicBezTo>
                    <a:pt x="9954" y="4311"/>
                    <a:pt x="9835" y="4273"/>
                    <a:pt x="9707" y="4273"/>
                  </a:cubicBezTo>
                  <a:cubicBezTo>
                    <a:pt x="9661" y="4273"/>
                    <a:pt x="9613" y="4278"/>
                    <a:pt x="9564" y="4289"/>
                  </a:cubicBezTo>
                  <a:cubicBezTo>
                    <a:pt x="9507" y="4304"/>
                    <a:pt x="9461" y="4339"/>
                    <a:pt x="9422" y="4381"/>
                  </a:cubicBezTo>
                  <a:lnTo>
                    <a:pt x="9322" y="4308"/>
                  </a:lnTo>
                  <a:lnTo>
                    <a:pt x="9322" y="4289"/>
                  </a:lnTo>
                  <a:cubicBezTo>
                    <a:pt x="9234" y="4100"/>
                    <a:pt x="9215" y="3920"/>
                    <a:pt x="9288" y="3743"/>
                  </a:cubicBezTo>
                  <a:close/>
                  <a:moveTo>
                    <a:pt x="6510" y="4385"/>
                  </a:moveTo>
                  <a:lnTo>
                    <a:pt x="6506" y="4408"/>
                  </a:lnTo>
                  <a:cubicBezTo>
                    <a:pt x="6506" y="4400"/>
                    <a:pt x="6506" y="4389"/>
                    <a:pt x="6510" y="4385"/>
                  </a:cubicBezTo>
                  <a:close/>
                  <a:moveTo>
                    <a:pt x="22460" y="5184"/>
                  </a:moveTo>
                  <a:lnTo>
                    <a:pt x="22464" y="5187"/>
                  </a:lnTo>
                  <a:lnTo>
                    <a:pt x="22464" y="5187"/>
                  </a:lnTo>
                  <a:cubicBezTo>
                    <a:pt x="22460" y="5186"/>
                    <a:pt x="22460" y="5184"/>
                    <a:pt x="22460" y="5184"/>
                  </a:cubicBezTo>
                  <a:close/>
                  <a:moveTo>
                    <a:pt x="10471" y="5445"/>
                  </a:moveTo>
                  <a:lnTo>
                    <a:pt x="10471" y="5445"/>
                  </a:lnTo>
                  <a:cubicBezTo>
                    <a:pt x="10487" y="5457"/>
                    <a:pt x="10502" y="5476"/>
                    <a:pt x="10510" y="5484"/>
                  </a:cubicBezTo>
                  <a:cubicBezTo>
                    <a:pt x="10502" y="5484"/>
                    <a:pt x="10487" y="5476"/>
                    <a:pt x="10471" y="5445"/>
                  </a:cubicBezTo>
                  <a:close/>
                  <a:moveTo>
                    <a:pt x="22168" y="5585"/>
                  </a:moveTo>
                  <a:lnTo>
                    <a:pt x="22168" y="5585"/>
                  </a:lnTo>
                  <a:cubicBezTo>
                    <a:pt x="22170" y="5591"/>
                    <a:pt x="22174" y="5595"/>
                    <a:pt x="22180" y="5599"/>
                  </a:cubicBezTo>
                  <a:lnTo>
                    <a:pt x="22176" y="5599"/>
                  </a:lnTo>
                  <a:cubicBezTo>
                    <a:pt x="22173" y="5596"/>
                    <a:pt x="22170" y="5591"/>
                    <a:pt x="22168" y="5585"/>
                  </a:cubicBezTo>
                  <a:close/>
                  <a:moveTo>
                    <a:pt x="3047" y="7647"/>
                  </a:moveTo>
                  <a:lnTo>
                    <a:pt x="3047" y="7663"/>
                  </a:lnTo>
                  <a:lnTo>
                    <a:pt x="3044" y="7655"/>
                  </a:lnTo>
                  <a:lnTo>
                    <a:pt x="3047" y="7647"/>
                  </a:lnTo>
                  <a:close/>
                  <a:moveTo>
                    <a:pt x="21215" y="4700"/>
                  </a:moveTo>
                  <a:cubicBezTo>
                    <a:pt x="21324" y="4700"/>
                    <a:pt x="21351" y="4834"/>
                    <a:pt x="21438" y="4869"/>
                  </a:cubicBezTo>
                  <a:cubicBezTo>
                    <a:pt x="21444" y="4869"/>
                    <a:pt x="21450" y="4869"/>
                    <a:pt x="21456" y="4869"/>
                  </a:cubicBezTo>
                  <a:cubicBezTo>
                    <a:pt x="21492" y="4869"/>
                    <a:pt x="21529" y="4872"/>
                    <a:pt x="21564" y="4872"/>
                  </a:cubicBezTo>
                  <a:cubicBezTo>
                    <a:pt x="21647" y="4872"/>
                    <a:pt x="21723" y="4856"/>
                    <a:pt x="21753" y="4754"/>
                  </a:cubicBezTo>
                  <a:cubicBezTo>
                    <a:pt x="21880" y="4788"/>
                    <a:pt x="22011" y="4800"/>
                    <a:pt x="22138" y="4850"/>
                  </a:cubicBezTo>
                  <a:cubicBezTo>
                    <a:pt x="22188" y="4873"/>
                    <a:pt x="22238" y="4907"/>
                    <a:pt x="22276" y="4946"/>
                  </a:cubicBezTo>
                  <a:cubicBezTo>
                    <a:pt x="22322" y="5003"/>
                    <a:pt x="22364" y="5073"/>
                    <a:pt x="22418" y="5130"/>
                  </a:cubicBezTo>
                  <a:cubicBezTo>
                    <a:pt x="22433" y="5149"/>
                    <a:pt x="22453" y="5169"/>
                    <a:pt x="22468" y="5184"/>
                  </a:cubicBezTo>
                  <a:lnTo>
                    <a:pt x="22468" y="5188"/>
                  </a:lnTo>
                  <a:cubicBezTo>
                    <a:pt x="22466" y="5188"/>
                    <a:pt x="22465" y="5188"/>
                    <a:pt x="22464" y="5187"/>
                  </a:cubicBezTo>
                  <a:lnTo>
                    <a:pt x="22464" y="5187"/>
                  </a:lnTo>
                  <a:cubicBezTo>
                    <a:pt x="22396" y="5116"/>
                    <a:pt x="22332" y="5044"/>
                    <a:pt x="22264" y="4980"/>
                  </a:cubicBezTo>
                  <a:cubicBezTo>
                    <a:pt x="22210" y="4962"/>
                    <a:pt x="22165" y="4952"/>
                    <a:pt x="22130" y="4952"/>
                  </a:cubicBezTo>
                  <a:cubicBezTo>
                    <a:pt x="22027" y="4952"/>
                    <a:pt x="22003" y="5031"/>
                    <a:pt x="22057" y="5188"/>
                  </a:cubicBezTo>
                  <a:cubicBezTo>
                    <a:pt x="22060" y="5188"/>
                    <a:pt x="22062" y="5188"/>
                    <a:pt x="22065" y="5188"/>
                  </a:cubicBezTo>
                  <a:cubicBezTo>
                    <a:pt x="22131" y="5188"/>
                    <a:pt x="22146" y="5236"/>
                    <a:pt x="22161" y="5288"/>
                  </a:cubicBezTo>
                  <a:lnTo>
                    <a:pt x="22053" y="5296"/>
                  </a:lnTo>
                  <a:cubicBezTo>
                    <a:pt x="22018" y="5279"/>
                    <a:pt x="21986" y="5270"/>
                    <a:pt x="21960" y="5270"/>
                  </a:cubicBezTo>
                  <a:cubicBezTo>
                    <a:pt x="21910" y="5270"/>
                    <a:pt x="21876" y="5303"/>
                    <a:pt x="21869" y="5388"/>
                  </a:cubicBezTo>
                  <a:cubicBezTo>
                    <a:pt x="21896" y="5457"/>
                    <a:pt x="21926" y="5526"/>
                    <a:pt x="21953" y="5595"/>
                  </a:cubicBezTo>
                  <a:cubicBezTo>
                    <a:pt x="22022" y="5676"/>
                    <a:pt x="22065" y="5780"/>
                    <a:pt x="22080" y="5883"/>
                  </a:cubicBezTo>
                  <a:cubicBezTo>
                    <a:pt x="22095" y="5901"/>
                    <a:pt x="22114" y="5914"/>
                    <a:pt x="22136" y="5914"/>
                  </a:cubicBezTo>
                  <a:cubicBezTo>
                    <a:pt x="22143" y="5914"/>
                    <a:pt x="22150" y="5913"/>
                    <a:pt x="22157" y="5910"/>
                  </a:cubicBezTo>
                  <a:cubicBezTo>
                    <a:pt x="22168" y="5979"/>
                    <a:pt x="22180" y="6049"/>
                    <a:pt x="22241" y="6091"/>
                  </a:cubicBezTo>
                  <a:cubicBezTo>
                    <a:pt x="22165" y="6168"/>
                    <a:pt x="22034" y="6110"/>
                    <a:pt x="21965" y="6195"/>
                  </a:cubicBezTo>
                  <a:cubicBezTo>
                    <a:pt x="21930" y="6252"/>
                    <a:pt x="21896" y="6341"/>
                    <a:pt x="21949" y="6368"/>
                  </a:cubicBezTo>
                  <a:cubicBezTo>
                    <a:pt x="22118" y="6456"/>
                    <a:pt x="22241" y="6617"/>
                    <a:pt x="22449" y="6621"/>
                  </a:cubicBezTo>
                  <a:cubicBezTo>
                    <a:pt x="22468" y="6675"/>
                    <a:pt x="22514" y="6710"/>
                    <a:pt x="22568" y="6710"/>
                  </a:cubicBezTo>
                  <a:cubicBezTo>
                    <a:pt x="22560" y="6736"/>
                    <a:pt x="22564" y="6771"/>
                    <a:pt x="22572" y="6802"/>
                  </a:cubicBezTo>
                  <a:cubicBezTo>
                    <a:pt x="22603" y="6844"/>
                    <a:pt x="22645" y="6879"/>
                    <a:pt x="22687" y="6906"/>
                  </a:cubicBezTo>
                  <a:lnTo>
                    <a:pt x="23164" y="7225"/>
                  </a:lnTo>
                  <a:cubicBezTo>
                    <a:pt x="23240" y="7324"/>
                    <a:pt x="23352" y="7390"/>
                    <a:pt x="23475" y="7405"/>
                  </a:cubicBezTo>
                  <a:cubicBezTo>
                    <a:pt x="23579" y="7217"/>
                    <a:pt x="23467" y="7140"/>
                    <a:pt x="23310" y="7082"/>
                  </a:cubicBezTo>
                  <a:cubicBezTo>
                    <a:pt x="23079" y="6871"/>
                    <a:pt x="22733" y="6802"/>
                    <a:pt x="22583" y="6483"/>
                  </a:cubicBezTo>
                  <a:cubicBezTo>
                    <a:pt x="22541" y="6356"/>
                    <a:pt x="22495" y="6229"/>
                    <a:pt x="22453" y="6102"/>
                  </a:cubicBezTo>
                  <a:cubicBezTo>
                    <a:pt x="22457" y="6003"/>
                    <a:pt x="22464" y="5899"/>
                    <a:pt x="22468" y="5795"/>
                  </a:cubicBezTo>
                  <a:cubicBezTo>
                    <a:pt x="22495" y="5803"/>
                    <a:pt x="22526" y="5810"/>
                    <a:pt x="22553" y="5810"/>
                  </a:cubicBezTo>
                  <a:cubicBezTo>
                    <a:pt x="22599" y="5903"/>
                    <a:pt x="22668" y="5972"/>
                    <a:pt x="22764" y="6003"/>
                  </a:cubicBezTo>
                  <a:lnTo>
                    <a:pt x="23102" y="6483"/>
                  </a:lnTo>
                  <a:cubicBezTo>
                    <a:pt x="23137" y="6598"/>
                    <a:pt x="23217" y="6698"/>
                    <a:pt x="23321" y="6756"/>
                  </a:cubicBezTo>
                  <a:cubicBezTo>
                    <a:pt x="23329" y="6775"/>
                    <a:pt x="23333" y="6802"/>
                    <a:pt x="23340" y="6813"/>
                  </a:cubicBezTo>
                  <a:cubicBezTo>
                    <a:pt x="23407" y="6889"/>
                    <a:pt x="23460" y="6922"/>
                    <a:pt x="23505" y="6922"/>
                  </a:cubicBezTo>
                  <a:cubicBezTo>
                    <a:pt x="23549" y="6922"/>
                    <a:pt x="23585" y="6891"/>
                    <a:pt x="23617" y="6840"/>
                  </a:cubicBezTo>
                  <a:cubicBezTo>
                    <a:pt x="23640" y="6956"/>
                    <a:pt x="23717" y="7052"/>
                    <a:pt x="23794" y="7151"/>
                  </a:cubicBezTo>
                  <a:cubicBezTo>
                    <a:pt x="24051" y="7517"/>
                    <a:pt x="24243" y="7916"/>
                    <a:pt x="24447" y="8308"/>
                  </a:cubicBezTo>
                  <a:cubicBezTo>
                    <a:pt x="24462" y="8343"/>
                    <a:pt x="24474" y="8370"/>
                    <a:pt x="24493" y="8400"/>
                  </a:cubicBezTo>
                  <a:cubicBezTo>
                    <a:pt x="24493" y="8404"/>
                    <a:pt x="24512" y="8423"/>
                    <a:pt x="24512" y="8427"/>
                  </a:cubicBezTo>
                  <a:cubicBezTo>
                    <a:pt x="24505" y="8427"/>
                    <a:pt x="24501" y="8427"/>
                    <a:pt x="24493" y="8435"/>
                  </a:cubicBezTo>
                  <a:cubicBezTo>
                    <a:pt x="24489" y="8439"/>
                    <a:pt x="24485" y="8439"/>
                    <a:pt x="24485" y="8439"/>
                  </a:cubicBezTo>
                  <a:cubicBezTo>
                    <a:pt x="24485" y="8439"/>
                    <a:pt x="24461" y="8429"/>
                    <a:pt x="24451" y="8429"/>
                  </a:cubicBezTo>
                  <a:cubicBezTo>
                    <a:pt x="24449" y="8429"/>
                    <a:pt x="24447" y="8430"/>
                    <a:pt x="24447" y="8431"/>
                  </a:cubicBezTo>
                  <a:cubicBezTo>
                    <a:pt x="24412" y="8420"/>
                    <a:pt x="24378" y="8416"/>
                    <a:pt x="24347" y="8404"/>
                  </a:cubicBezTo>
                  <a:cubicBezTo>
                    <a:pt x="24274" y="8381"/>
                    <a:pt x="24205" y="8343"/>
                    <a:pt x="24143" y="8297"/>
                  </a:cubicBezTo>
                  <a:cubicBezTo>
                    <a:pt x="23386" y="7732"/>
                    <a:pt x="22637" y="7163"/>
                    <a:pt x="21842" y="6648"/>
                  </a:cubicBezTo>
                  <a:cubicBezTo>
                    <a:pt x="21780" y="6625"/>
                    <a:pt x="21719" y="6610"/>
                    <a:pt x="21650" y="6598"/>
                  </a:cubicBezTo>
                  <a:lnTo>
                    <a:pt x="21554" y="6579"/>
                  </a:lnTo>
                  <a:cubicBezTo>
                    <a:pt x="21515" y="6527"/>
                    <a:pt x="21452" y="6493"/>
                    <a:pt x="21388" y="6493"/>
                  </a:cubicBezTo>
                  <a:cubicBezTo>
                    <a:pt x="21382" y="6493"/>
                    <a:pt x="21376" y="6494"/>
                    <a:pt x="21369" y="6494"/>
                  </a:cubicBezTo>
                  <a:lnTo>
                    <a:pt x="21361" y="6487"/>
                  </a:lnTo>
                  <a:cubicBezTo>
                    <a:pt x="21355" y="6436"/>
                    <a:pt x="21328" y="6414"/>
                    <a:pt x="21287" y="6414"/>
                  </a:cubicBezTo>
                  <a:cubicBezTo>
                    <a:pt x="21278" y="6414"/>
                    <a:pt x="21268" y="6415"/>
                    <a:pt x="21258" y="6418"/>
                  </a:cubicBezTo>
                  <a:cubicBezTo>
                    <a:pt x="21246" y="6394"/>
                    <a:pt x="21222" y="6379"/>
                    <a:pt x="21200" y="6379"/>
                  </a:cubicBezTo>
                  <a:cubicBezTo>
                    <a:pt x="21193" y="6379"/>
                    <a:pt x="21187" y="6380"/>
                    <a:pt x="21181" y="6383"/>
                  </a:cubicBezTo>
                  <a:cubicBezTo>
                    <a:pt x="20870" y="6149"/>
                    <a:pt x="20524" y="5972"/>
                    <a:pt x="20239" y="5703"/>
                  </a:cubicBezTo>
                  <a:cubicBezTo>
                    <a:pt x="20199" y="5597"/>
                    <a:pt x="20135" y="5542"/>
                    <a:pt x="20045" y="5542"/>
                  </a:cubicBezTo>
                  <a:cubicBezTo>
                    <a:pt x="20014" y="5542"/>
                    <a:pt x="19980" y="5548"/>
                    <a:pt x="19943" y="5561"/>
                  </a:cubicBezTo>
                  <a:lnTo>
                    <a:pt x="19932" y="5576"/>
                  </a:lnTo>
                  <a:cubicBezTo>
                    <a:pt x="19882" y="5499"/>
                    <a:pt x="19767" y="5457"/>
                    <a:pt x="19809" y="5319"/>
                  </a:cubicBezTo>
                  <a:cubicBezTo>
                    <a:pt x="19823" y="5317"/>
                    <a:pt x="19837" y="5316"/>
                    <a:pt x="19850" y="5316"/>
                  </a:cubicBezTo>
                  <a:cubicBezTo>
                    <a:pt x="20049" y="5316"/>
                    <a:pt x="20184" y="5526"/>
                    <a:pt x="20379" y="5526"/>
                  </a:cubicBezTo>
                  <a:cubicBezTo>
                    <a:pt x="20394" y="5526"/>
                    <a:pt x="20409" y="5525"/>
                    <a:pt x="20424" y="5522"/>
                  </a:cubicBezTo>
                  <a:lnTo>
                    <a:pt x="20439" y="5591"/>
                  </a:lnTo>
                  <a:lnTo>
                    <a:pt x="20666" y="5561"/>
                  </a:lnTo>
                  <a:cubicBezTo>
                    <a:pt x="21066" y="5607"/>
                    <a:pt x="21346" y="5953"/>
                    <a:pt x="21753" y="5991"/>
                  </a:cubicBezTo>
                  <a:cubicBezTo>
                    <a:pt x="21738" y="5918"/>
                    <a:pt x="21734" y="5841"/>
                    <a:pt x="21665" y="5791"/>
                  </a:cubicBezTo>
                  <a:cubicBezTo>
                    <a:pt x="21665" y="5741"/>
                    <a:pt x="21630" y="5691"/>
                    <a:pt x="21577" y="5676"/>
                  </a:cubicBezTo>
                  <a:cubicBezTo>
                    <a:pt x="21358" y="5530"/>
                    <a:pt x="21108" y="5438"/>
                    <a:pt x="20843" y="5399"/>
                  </a:cubicBezTo>
                  <a:cubicBezTo>
                    <a:pt x="20827" y="5387"/>
                    <a:pt x="20806" y="5379"/>
                    <a:pt x="20783" y="5379"/>
                  </a:cubicBezTo>
                  <a:cubicBezTo>
                    <a:pt x="20779" y="5379"/>
                    <a:pt x="20774" y="5379"/>
                    <a:pt x="20770" y="5380"/>
                  </a:cubicBezTo>
                  <a:cubicBezTo>
                    <a:pt x="20616" y="5272"/>
                    <a:pt x="20420" y="5319"/>
                    <a:pt x="20247" y="5242"/>
                  </a:cubicBezTo>
                  <a:cubicBezTo>
                    <a:pt x="20228" y="5111"/>
                    <a:pt x="20397" y="5030"/>
                    <a:pt x="20351" y="4888"/>
                  </a:cubicBezTo>
                  <a:lnTo>
                    <a:pt x="20351" y="4888"/>
                  </a:lnTo>
                  <a:cubicBezTo>
                    <a:pt x="20385" y="4904"/>
                    <a:pt x="20420" y="4909"/>
                    <a:pt x="20455" y="4909"/>
                  </a:cubicBezTo>
                  <a:cubicBezTo>
                    <a:pt x="20535" y="4909"/>
                    <a:pt x="20617" y="4881"/>
                    <a:pt x="20704" y="4881"/>
                  </a:cubicBezTo>
                  <a:cubicBezTo>
                    <a:pt x="20741" y="4881"/>
                    <a:pt x="20778" y="4886"/>
                    <a:pt x="20816" y="4900"/>
                  </a:cubicBezTo>
                  <a:cubicBezTo>
                    <a:pt x="20839" y="4908"/>
                    <a:pt x="20891" y="4920"/>
                    <a:pt x="20949" y="4920"/>
                  </a:cubicBezTo>
                  <a:cubicBezTo>
                    <a:pt x="21054" y="4920"/>
                    <a:pt x="21178" y="4880"/>
                    <a:pt x="21181" y="4704"/>
                  </a:cubicBezTo>
                  <a:cubicBezTo>
                    <a:pt x="21193" y="4701"/>
                    <a:pt x="21204" y="4700"/>
                    <a:pt x="21215" y="4700"/>
                  </a:cubicBezTo>
                  <a:close/>
                  <a:moveTo>
                    <a:pt x="2052" y="9676"/>
                  </a:moveTo>
                  <a:cubicBezTo>
                    <a:pt x="2087" y="9753"/>
                    <a:pt x="2094" y="9841"/>
                    <a:pt x="2083" y="9926"/>
                  </a:cubicBezTo>
                  <a:cubicBezTo>
                    <a:pt x="2068" y="9991"/>
                    <a:pt x="2064" y="10057"/>
                    <a:pt x="2060" y="10118"/>
                  </a:cubicBezTo>
                  <a:cubicBezTo>
                    <a:pt x="2068" y="10133"/>
                    <a:pt x="2071" y="10153"/>
                    <a:pt x="2071" y="10179"/>
                  </a:cubicBezTo>
                  <a:cubicBezTo>
                    <a:pt x="2068" y="10172"/>
                    <a:pt x="2064" y="10172"/>
                    <a:pt x="2056" y="10168"/>
                  </a:cubicBezTo>
                  <a:cubicBezTo>
                    <a:pt x="2027" y="10160"/>
                    <a:pt x="1997" y="10156"/>
                    <a:pt x="1968" y="10156"/>
                  </a:cubicBezTo>
                  <a:cubicBezTo>
                    <a:pt x="1938" y="10156"/>
                    <a:pt x="1908" y="10160"/>
                    <a:pt x="1879" y="10168"/>
                  </a:cubicBezTo>
                  <a:cubicBezTo>
                    <a:pt x="1849" y="10179"/>
                    <a:pt x="1817" y="10183"/>
                    <a:pt x="1784" y="10183"/>
                  </a:cubicBezTo>
                  <a:cubicBezTo>
                    <a:pt x="1745" y="10183"/>
                    <a:pt x="1705" y="10177"/>
                    <a:pt x="1668" y="10164"/>
                  </a:cubicBezTo>
                  <a:cubicBezTo>
                    <a:pt x="1641" y="10145"/>
                    <a:pt x="1614" y="10126"/>
                    <a:pt x="1591" y="10103"/>
                  </a:cubicBezTo>
                  <a:cubicBezTo>
                    <a:pt x="1783" y="10010"/>
                    <a:pt x="1879" y="9799"/>
                    <a:pt x="2052" y="9676"/>
                  </a:cubicBezTo>
                  <a:close/>
                  <a:moveTo>
                    <a:pt x="7635" y="10618"/>
                  </a:moveTo>
                  <a:cubicBezTo>
                    <a:pt x="7635" y="10637"/>
                    <a:pt x="7628" y="10652"/>
                    <a:pt x="7620" y="10671"/>
                  </a:cubicBezTo>
                  <a:lnTo>
                    <a:pt x="7620" y="10667"/>
                  </a:lnTo>
                  <a:lnTo>
                    <a:pt x="7586" y="10667"/>
                  </a:lnTo>
                  <a:lnTo>
                    <a:pt x="7635" y="10618"/>
                  </a:lnTo>
                  <a:close/>
                  <a:moveTo>
                    <a:pt x="7620" y="10698"/>
                  </a:moveTo>
                  <a:cubicBezTo>
                    <a:pt x="7622" y="10702"/>
                    <a:pt x="7623" y="10707"/>
                    <a:pt x="7624" y="10712"/>
                  </a:cubicBezTo>
                  <a:lnTo>
                    <a:pt x="7624" y="10712"/>
                  </a:lnTo>
                  <a:cubicBezTo>
                    <a:pt x="7622" y="10707"/>
                    <a:pt x="7620" y="10703"/>
                    <a:pt x="7620" y="10698"/>
                  </a:cubicBezTo>
                  <a:close/>
                  <a:moveTo>
                    <a:pt x="12808" y="273"/>
                  </a:moveTo>
                  <a:cubicBezTo>
                    <a:pt x="12812" y="300"/>
                    <a:pt x="12823" y="331"/>
                    <a:pt x="12835" y="358"/>
                  </a:cubicBezTo>
                  <a:cubicBezTo>
                    <a:pt x="13169" y="465"/>
                    <a:pt x="13519" y="446"/>
                    <a:pt x="13861" y="481"/>
                  </a:cubicBezTo>
                  <a:cubicBezTo>
                    <a:pt x="13911" y="473"/>
                    <a:pt x="13957" y="446"/>
                    <a:pt x="13984" y="404"/>
                  </a:cubicBezTo>
                  <a:lnTo>
                    <a:pt x="13984" y="423"/>
                  </a:lnTo>
                  <a:lnTo>
                    <a:pt x="13995" y="415"/>
                  </a:lnTo>
                  <a:cubicBezTo>
                    <a:pt x="14027" y="477"/>
                    <a:pt x="14079" y="488"/>
                    <a:pt x="14134" y="488"/>
                  </a:cubicBezTo>
                  <a:cubicBezTo>
                    <a:pt x="14158" y="488"/>
                    <a:pt x="14183" y="486"/>
                    <a:pt x="14206" y="485"/>
                  </a:cubicBezTo>
                  <a:cubicBezTo>
                    <a:pt x="14506" y="561"/>
                    <a:pt x="14710" y="815"/>
                    <a:pt x="14994" y="923"/>
                  </a:cubicBezTo>
                  <a:lnTo>
                    <a:pt x="15002" y="923"/>
                  </a:lnTo>
                  <a:lnTo>
                    <a:pt x="15724" y="1518"/>
                  </a:lnTo>
                  <a:cubicBezTo>
                    <a:pt x="15735" y="1529"/>
                    <a:pt x="15748" y="1535"/>
                    <a:pt x="15761" y="1535"/>
                  </a:cubicBezTo>
                  <a:cubicBezTo>
                    <a:pt x="15770" y="1535"/>
                    <a:pt x="15780" y="1532"/>
                    <a:pt x="15790" y="1526"/>
                  </a:cubicBezTo>
                  <a:lnTo>
                    <a:pt x="15793" y="1541"/>
                  </a:lnTo>
                  <a:cubicBezTo>
                    <a:pt x="15813" y="1580"/>
                    <a:pt x="15840" y="1614"/>
                    <a:pt x="15866" y="1641"/>
                  </a:cubicBezTo>
                  <a:cubicBezTo>
                    <a:pt x="15924" y="1695"/>
                    <a:pt x="15986" y="1741"/>
                    <a:pt x="16055" y="1780"/>
                  </a:cubicBezTo>
                  <a:lnTo>
                    <a:pt x="16059" y="1787"/>
                  </a:lnTo>
                  <a:cubicBezTo>
                    <a:pt x="16039" y="1795"/>
                    <a:pt x="16020" y="1810"/>
                    <a:pt x="16012" y="1829"/>
                  </a:cubicBezTo>
                  <a:lnTo>
                    <a:pt x="15617" y="1703"/>
                  </a:lnTo>
                  <a:cubicBezTo>
                    <a:pt x="15607" y="1707"/>
                    <a:pt x="15595" y="1709"/>
                    <a:pt x="15583" y="1709"/>
                  </a:cubicBezTo>
                  <a:cubicBezTo>
                    <a:pt x="15563" y="1709"/>
                    <a:pt x="15541" y="1703"/>
                    <a:pt x="15524" y="1691"/>
                  </a:cubicBezTo>
                  <a:cubicBezTo>
                    <a:pt x="15486" y="1676"/>
                    <a:pt x="15455" y="1645"/>
                    <a:pt x="15428" y="1614"/>
                  </a:cubicBezTo>
                  <a:lnTo>
                    <a:pt x="15409" y="1618"/>
                  </a:lnTo>
                  <a:cubicBezTo>
                    <a:pt x="15033" y="1414"/>
                    <a:pt x="14602" y="1345"/>
                    <a:pt x="14199" y="1218"/>
                  </a:cubicBezTo>
                  <a:cubicBezTo>
                    <a:pt x="14179" y="1212"/>
                    <a:pt x="14160" y="1209"/>
                    <a:pt x="14141" y="1209"/>
                  </a:cubicBezTo>
                  <a:cubicBezTo>
                    <a:pt x="14061" y="1209"/>
                    <a:pt x="13990" y="1260"/>
                    <a:pt x="13918" y="1291"/>
                  </a:cubicBezTo>
                  <a:cubicBezTo>
                    <a:pt x="13467" y="1143"/>
                    <a:pt x="13007" y="1108"/>
                    <a:pt x="12544" y="1108"/>
                  </a:cubicBezTo>
                  <a:cubicBezTo>
                    <a:pt x="12289" y="1108"/>
                    <a:pt x="12034" y="1118"/>
                    <a:pt x="11778" y="1126"/>
                  </a:cubicBezTo>
                  <a:lnTo>
                    <a:pt x="11670" y="1107"/>
                  </a:lnTo>
                  <a:lnTo>
                    <a:pt x="11670" y="1107"/>
                  </a:lnTo>
                  <a:cubicBezTo>
                    <a:pt x="11674" y="1176"/>
                    <a:pt x="11682" y="1238"/>
                    <a:pt x="11689" y="1307"/>
                  </a:cubicBezTo>
                  <a:lnTo>
                    <a:pt x="11989" y="1307"/>
                  </a:lnTo>
                  <a:lnTo>
                    <a:pt x="11962" y="1280"/>
                  </a:lnTo>
                  <a:lnTo>
                    <a:pt x="11962" y="1280"/>
                  </a:lnTo>
                  <a:cubicBezTo>
                    <a:pt x="11970" y="1288"/>
                    <a:pt x="11982" y="1295"/>
                    <a:pt x="11989" y="1307"/>
                  </a:cubicBezTo>
                  <a:lnTo>
                    <a:pt x="12193" y="1299"/>
                  </a:lnTo>
                  <a:lnTo>
                    <a:pt x="12500" y="1299"/>
                  </a:lnTo>
                  <a:lnTo>
                    <a:pt x="12604" y="1307"/>
                  </a:lnTo>
                  <a:cubicBezTo>
                    <a:pt x="12656" y="1323"/>
                    <a:pt x="12710" y="1331"/>
                    <a:pt x="12765" y="1331"/>
                  </a:cubicBezTo>
                  <a:cubicBezTo>
                    <a:pt x="12812" y="1331"/>
                    <a:pt x="12859" y="1325"/>
                    <a:pt x="12904" y="1315"/>
                  </a:cubicBezTo>
                  <a:cubicBezTo>
                    <a:pt x="13188" y="1441"/>
                    <a:pt x="13488" y="1411"/>
                    <a:pt x="13788" y="1434"/>
                  </a:cubicBezTo>
                  <a:cubicBezTo>
                    <a:pt x="13844" y="1485"/>
                    <a:pt x="13906" y="1499"/>
                    <a:pt x="13970" y="1499"/>
                  </a:cubicBezTo>
                  <a:cubicBezTo>
                    <a:pt x="14044" y="1499"/>
                    <a:pt x="14121" y="1480"/>
                    <a:pt x="14196" y="1480"/>
                  </a:cubicBezTo>
                  <a:cubicBezTo>
                    <a:pt x="14239" y="1480"/>
                    <a:pt x="14281" y="1486"/>
                    <a:pt x="14322" y="1507"/>
                  </a:cubicBezTo>
                  <a:lnTo>
                    <a:pt x="14329" y="1518"/>
                  </a:lnTo>
                  <a:cubicBezTo>
                    <a:pt x="14487" y="1714"/>
                    <a:pt x="14748" y="1580"/>
                    <a:pt x="14929" y="1703"/>
                  </a:cubicBezTo>
                  <a:cubicBezTo>
                    <a:pt x="15305" y="1876"/>
                    <a:pt x="15690" y="2022"/>
                    <a:pt x="16089" y="2137"/>
                  </a:cubicBezTo>
                  <a:cubicBezTo>
                    <a:pt x="16120" y="2183"/>
                    <a:pt x="16178" y="2214"/>
                    <a:pt x="16235" y="2214"/>
                  </a:cubicBezTo>
                  <a:cubicBezTo>
                    <a:pt x="16261" y="2226"/>
                    <a:pt x="16284" y="2234"/>
                    <a:pt x="16310" y="2234"/>
                  </a:cubicBezTo>
                  <a:cubicBezTo>
                    <a:pt x="16316" y="2234"/>
                    <a:pt x="16322" y="2234"/>
                    <a:pt x="16328" y="2233"/>
                  </a:cubicBezTo>
                  <a:cubicBezTo>
                    <a:pt x="16570" y="2433"/>
                    <a:pt x="16885" y="2483"/>
                    <a:pt x="17138" y="2663"/>
                  </a:cubicBezTo>
                  <a:cubicBezTo>
                    <a:pt x="17169" y="2671"/>
                    <a:pt x="17196" y="2675"/>
                    <a:pt x="17227" y="2675"/>
                  </a:cubicBezTo>
                  <a:cubicBezTo>
                    <a:pt x="17227" y="2694"/>
                    <a:pt x="17231" y="2717"/>
                    <a:pt x="17242" y="2732"/>
                  </a:cubicBezTo>
                  <a:cubicBezTo>
                    <a:pt x="17322" y="2780"/>
                    <a:pt x="17396" y="2841"/>
                    <a:pt x="17493" y="2841"/>
                  </a:cubicBezTo>
                  <a:cubicBezTo>
                    <a:pt x="17513" y="2841"/>
                    <a:pt x="17535" y="2838"/>
                    <a:pt x="17557" y="2832"/>
                  </a:cubicBezTo>
                  <a:cubicBezTo>
                    <a:pt x="17672" y="2909"/>
                    <a:pt x="17676" y="3105"/>
                    <a:pt x="17857" y="3117"/>
                  </a:cubicBezTo>
                  <a:cubicBezTo>
                    <a:pt x="17826" y="2694"/>
                    <a:pt x="17826" y="2694"/>
                    <a:pt x="17473" y="2621"/>
                  </a:cubicBezTo>
                  <a:lnTo>
                    <a:pt x="17242" y="2444"/>
                  </a:lnTo>
                  <a:lnTo>
                    <a:pt x="17234" y="2440"/>
                  </a:lnTo>
                  <a:cubicBezTo>
                    <a:pt x="17165" y="2371"/>
                    <a:pt x="17100" y="2291"/>
                    <a:pt x="17015" y="2241"/>
                  </a:cubicBezTo>
                  <a:lnTo>
                    <a:pt x="16454" y="2122"/>
                  </a:lnTo>
                  <a:lnTo>
                    <a:pt x="16454" y="2118"/>
                  </a:lnTo>
                  <a:cubicBezTo>
                    <a:pt x="16474" y="2079"/>
                    <a:pt x="16493" y="2045"/>
                    <a:pt x="16504" y="2006"/>
                  </a:cubicBezTo>
                  <a:cubicBezTo>
                    <a:pt x="16531" y="2018"/>
                    <a:pt x="16558" y="2025"/>
                    <a:pt x="16581" y="2037"/>
                  </a:cubicBezTo>
                  <a:cubicBezTo>
                    <a:pt x="16653" y="2052"/>
                    <a:pt x="16725" y="2084"/>
                    <a:pt x="16798" y="2084"/>
                  </a:cubicBezTo>
                  <a:cubicBezTo>
                    <a:pt x="16839" y="2084"/>
                    <a:pt x="16879" y="2074"/>
                    <a:pt x="16919" y="2045"/>
                  </a:cubicBezTo>
                  <a:cubicBezTo>
                    <a:pt x="16927" y="2171"/>
                    <a:pt x="17023" y="2221"/>
                    <a:pt x="17115" y="2275"/>
                  </a:cubicBezTo>
                  <a:cubicBezTo>
                    <a:pt x="17192" y="2317"/>
                    <a:pt x="17269" y="2356"/>
                    <a:pt x="17342" y="2402"/>
                  </a:cubicBezTo>
                  <a:cubicBezTo>
                    <a:pt x="17380" y="2425"/>
                    <a:pt x="17419" y="2444"/>
                    <a:pt x="17457" y="2463"/>
                  </a:cubicBezTo>
                  <a:cubicBezTo>
                    <a:pt x="17703" y="2583"/>
                    <a:pt x="17945" y="2698"/>
                    <a:pt x="18176" y="2832"/>
                  </a:cubicBezTo>
                  <a:cubicBezTo>
                    <a:pt x="18606" y="3067"/>
                    <a:pt x="19071" y="3213"/>
                    <a:pt x="19475" y="3497"/>
                  </a:cubicBezTo>
                  <a:cubicBezTo>
                    <a:pt x="19576" y="3566"/>
                    <a:pt x="19697" y="3628"/>
                    <a:pt x="19824" y="3628"/>
                  </a:cubicBezTo>
                  <a:cubicBezTo>
                    <a:pt x="19894" y="3628"/>
                    <a:pt x="19967" y="3609"/>
                    <a:pt x="20040" y="3562"/>
                  </a:cubicBezTo>
                  <a:cubicBezTo>
                    <a:pt x="20051" y="3559"/>
                    <a:pt x="20059" y="3555"/>
                    <a:pt x="20066" y="3547"/>
                  </a:cubicBezTo>
                  <a:lnTo>
                    <a:pt x="20066" y="3547"/>
                  </a:lnTo>
                  <a:cubicBezTo>
                    <a:pt x="20059" y="3562"/>
                    <a:pt x="20051" y="3578"/>
                    <a:pt x="20036" y="3586"/>
                  </a:cubicBezTo>
                  <a:cubicBezTo>
                    <a:pt x="20047" y="3632"/>
                    <a:pt x="20066" y="3670"/>
                    <a:pt x="20097" y="3697"/>
                  </a:cubicBezTo>
                  <a:cubicBezTo>
                    <a:pt x="20024" y="3742"/>
                    <a:pt x="19944" y="3751"/>
                    <a:pt x="19863" y="3751"/>
                  </a:cubicBezTo>
                  <a:cubicBezTo>
                    <a:pt x="19818" y="3751"/>
                    <a:pt x="19773" y="3748"/>
                    <a:pt x="19729" y="3748"/>
                  </a:cubicBezTo>
                  <a:cubicBezTo>
                    <a:pt x="19676" y="3748"/>
                    <a:pt x="19624" y="3751"/>
                    <a:pt x="19575" y="3766"/>
                  </a:cubicBezTo>
                  <a:cubicBezTo>
                    <a:pt x="19558" y="3765"/>
                    <a:pt x="19542" y="3765"/>
                    <a:pt x="19525" y="3765"/>
                  </a:cubicBezTo>
                  <a:cubicBezTo>
                    <a:pt x="19268" y="3765"/>
                    <a:pt x="19031" y="3848"/>
                    <a:pt x="18760" y="3931"/>
                  </a:cubicBezTo>
                  <a:cubicBezTo>
                    <a:pt x="18864" y="4040"/>
                    <a:pt x="18967" y="4053"/>
                    <a:pt x="19066" y="4053"/>
                  </a:cubicBezTo>
                  <a:cubicBezTo>
                    <a:pt x="19097" y="4053"/>
                    <a:pt x="19127" y="4051"/>
                    <a:pt x="19157" y="4051"/>
                  </a:cubicBezTo>
                  <a:cubicBezTo>
                    <a:pt x="19193" y="4051"/>
                    <a:pt x="19229" y="4053"/>
                    <a:pt x="19263" y="4062"/>
                  </a:cubicBezTo>
                  <a:lnTo>
                    <a:pt x="19671" y="4020"/>
                  </a:lnTo>
                  <a:cubicBezTo>
                    <a:pt x="19746" y="3998"/>
                    <a:pt x="19798" y="3927"/>
                    <a:pt x="19880" y="3927"/>
                  </a:cubicBezTo>
                  <a:cubicBezTo>
                    <a:pt x="19916" y="3927"/>
                    <a:pt x="19957" y="3940"/>
                    <a:pt x="20009" y="3977"/>
                  </a:cubicBezTo>
                  <a:cubicBezTo>
                    <a:pt x="20073" y="4023"/>
                    <a:pt x="20167" y="4073"/>
                    <a:pt x="20256" y="4073"/>
                  </a:cubicBezTo>
                  <a:cubicBezTo>
                    <a:pt x="20331" y="4073"/>
                    <a:pt x="20403" y="4037"/>
                    <a:pt x="20451" y="3931"/>
                  </a:cubicBezTo>
                  <a:lnTo>
                    <a:pt x="20478" y="3951"/>
                  </a:lnTo>
                  <a:cubicBezTo>
                    <a:pt x="20758" y="4135"/>
                    <a:pt x="21181" y="4081"/>
                    <a:pt x="21334" y="4462"/>
                  </a:cubicBezTo>
                  <a:cubicBezTo>
                    <a:pt x="21283" y="4458"/>
                    <a:pt x="21231" y="4454"/>
                    <a:pt x="21180" y="4454"/>
                  </a:cubicBezTo>
                  <a:cubicBezTo>
                    <a:pt x="21073" y="4454"/>
                    <a:pt x="20970" y="4471"/>
                    <a:pt x="20873" y="4539"/>
                  </a:cubicBezTo>
                  <a:cubicBezTo>
                    <a:pt x="20850" y="4536"/>
                    <a:pt x="20827" y="4535"/>
                    <a:pt x="20804" y="4535"/>
                  </a:cubicBezTo>
                  <a:cubicBezTo>
                    <a:pt x="20716" y="4535"/>
                    <a:pt x="20629" y="4553"/>
                    <a:pt x="20547" y="4592"/>
                  </a:cubicBezTo>
                  <a:cubicBezTo>
                    <a:pt x="20535" y="4585"/>
                    <a:pt x="20523" y="4582"/>
                    <a:pt x="20511" y="4582"/>
                  </a:cubicBezTo>
                  <a:cubicBezTo>
                    <a:pt x="20490" y="4582"/>
                    <a:pt x="20471" y="4592"/>
                    <a:pt x="20458" y="4612"/>
                  </a:cubicBezTo>
                  <a:cubicBezTo>
                    <a:pt x="20455" y="4615"/>
                    <a:pt x="20455" y="4619"/>
                    <a:pt x="20451" y="4631"/>
                  </a:cubicBezTo>
                  <a:cubicBezTo>
                    <a:pt x="20051" y="4708"/>
                    <a:pt x="19698" y="4846"/>
                    <a:pt x="19352" y="5000"/>
                  </a:cubicBezTo>
                  <a:cubicBezTo>
                    <a:pt x="19221" y="5019"/>
                    <a:pt x="19094" y="5057"/>
                    <a:pt x="18975" y="5115"/>
                  </a:cubicBezTo>
                  <a:cubicBezTo>
                    <a:pt x="18941" y="5100"/>
                    <a:pt x="18902" y="5092"/>
                    <a:pt x="18864" y="5080"/>
                  </a:cubicBezTo>
                  <a:cubicBezTo>
                    <a:pt x="18829" y="5078"/>
                    <a:pt x="18794" y="5076"/>
                    <a:pt x="18761" y="5076"/>
                  </a:cubicBezTo>
                  <a:cubicBezTo>
                    <a:pt x="18464" y="5076"/>
                    <a:pt x="18231" y="5188"/>
                    <a:pt x="18103" y="5495"/>
                  </a:cubicBezTo>
                  <a:lnTo>
                    <a:pt x="18103" y="5503"/>
                  </a:lnTo>
                  <a:cubicBezTo>
                    <a:pt x="17588" y="5538"/>
                    <a:pt x="17238" y="5849"/>
                    <a:pt x="16896" y="6183"/>
                  </a:cubicBezTo>
                  <a:cubicBezTo>
                    <a:pt x="16885" y="6222"/>
                    <a:pt x="16885" y="6260"/>
                    <a:pt x="16900" y="6298"/>
                  </a:cubicBezTo>
                  <a:lnTo>
                    <a:pt x="16612" y="6517"/>
                  </a:lnTo>
                  <a:lnTo>
                    <a:pt x="16508" y="6594"/>
                  </a:lnTo>
                  <a:cubicBezTo>
                    <a:pt x="16451" y="6594"/>
                    <a:pt x="16397" y="6629"/>
                    <a:pt x="16377" y="6687"/>
                  </a:cubicBezTo>
                  <a:cubicBezTo>
                    <a:pt x="16374" y="6686"/>
                    <a:pt x="16370" y="6686"/>
                    <a:pt x="16366" y="6686"/>
                  </a:cubicBezTo>
                  <a:cubicBezTo>
                    <a:pt x="16340" y="6686"/>
                    <a:pt x="16318" y="6698"/>
                    <a:pt x="16308" y="6721"/>
                  </a:cubicBezTo>
                  <a:cubicBezTo>
                    <a:pt x="16304" y="6720"/>
                    <a:pt x="16300" y="6720"/>
                    <a:pt x="16295" y="6720"/>
                  </a:cubicBezTo>
                  <a:cubicBezTo>
                    <a:pt x="16255" y="6720"/>
                    <a:pt x="16219" y="6752"/>
                    <a:pt x="16208" y="6794"/>
                  </a:cubicBezTo>
                  <a:lnTo>
                    <a:pt x="16205" y="6802"/>
                  </a:lnTo>
                  <a:cubicBezTo>
                    <a:pt x="16155" y="6802"/>
                    <a:pt x="16112" y="6840"/>
                    <a:pt x="16109" y="6886"/>
                  </a:cubicBezTo>
                  <a:cubicBezTo>
                    <a:pt x="16097" y="6883"/>
                    <a:pt x="16093" y="6883"/>
                    <a:pt x="16085" y="6879"/>
                  </a:cubicBezTo>
                  <a:cubicBezTo>
                    <a:pt x="15674" y="7052"/>
                    <a:pt x="15278" y="7244"/>
                    <a:pt x="15059" y="7666"/>
                  </a:cubicBezTo>
                  <a:cubicBezTo>
                    <a:pt x="15059" y="7674"/>
                    <a:pt x="15067" y="7689"/>
                    <a:pt x="15071" y="7701"/>
                  </a:cubicBezTo>
                  <a:cubicBezTo>
                    <a:pt x="14741" y="7720"/>
                    <a:pt x="14475" y="7828"/>
                    <a:pt x="14387" y="8185"/>
                  </a:cubicBezTo>
                  <a:cubicBezTo>
                    <a:pt x="14368" y="8181"/>
                    <a:pt x="14356" y="8174"/>
                    <a:pt x="14337" y="8174"/>
                  </a:cubicBezTo>
                  <a:cubicBezTo>
                    <a:pt x="13911" y="8377"/>
                    <a:pt x="13638" y="8738"/>
                    <a:pt x="13361" y="9092"/>
                  </a:cubicBezTo>
                  <a:cubicBezTo>
                    <a:pt x="13346" y="9130"/>
                    <a:pt x="13346" y="9173"/>
                    <a:pt x="13361" y="9211"/>
                  </a:cubicBezTo>
                  <a:cubicBezTo>
                    <a:pt x="13342" y="9208"/>
                    <a:pt x="13324" y="9207"/>
                    <a:pt x="13306" y="9207"/>
                  </a:cubicBezTo>
                  <a:cubicBezTo>
                    <a:pt x="13144" y="9207"/>
                    <a:pt x="13033" y="9327"/>
                    <a:pt x="12950" y="9438"/>
                  </a:cubicBezTo>
                  <a:cubicBezTo>
                    <a:pt x="12550" y="9980"/>
                    <a:pt x="11982" y="10372"/>
                    <a:pt x="11574" y="10902"/>
                  </a:cubicBezTo>
                  <a:cubicBezTo>
                    <a:pt x="11359" y="11386"/>
                    <a:pt x="10883" y="11271"/>
                    <a:pt x="10494" y="11367"/>
                  </a:cubicBezTo>
                  <a:cubicBezTo>
                    <a:pt x="10437" y="11394"/>
                    <a:pt x="10379" y="11417"/>
                    <a:pt x="10318" y="11432"/>
                  </a:cubicBezTo>
                  <a:cubicBezTo>
                    <a:pt x="10238" y="11421"/>
                    <a:pt x="10158" y="11412"/>
                    <a:pt x="10077" y="11412"/>
                  </a:cubicBezTo>
                  <a:cubicBezTo>
                    <a:pt x="10045" y="11412"/>
                    <a:pt x="10012" y="11414"/>
                    <a:pt x="9979" y="11417"/>
                  </a:cubicBezTo>
                  <a:cubicBezTo>
                    <a:pt x="9930" y="11398"/>
                    <a:pt x="9883" y="11367"/>
                    <a:pt x="9845" y="11336"/>
                  </a:cubicBezTo>
                  <a:cubicBezTo>
                    <a:pt x="9792" y="11299"/>
                    <a:pt x="9740" y="11274"/>
                    <a:pt x="9690" y="11274"/>
                  </a:cubicBezTo>
                  <a:cubicBezTo>
                    <a:pt x="9652" y="11274"/>
                    <a:pt x="9617" y="11288"/>
                    <a:pt x="9584" y="11321"/>
                  </a:cubicBezTo>
                  <a:cubicBezTo>
                    <a:pt x="9564" y="11305"/>
                    <a:pt x="9549" y="11290"/>
                    <a:pt x="9530" y="11278"/>
                  </a:cubicBezTo>
                  <a:cubicBezTo>
                    <a:pt x="8139" y="11052"/>
                    <a:pt x="6725" y="10994"/>
                    <a:pt x="5330" y="10806"/>
                  </a:cubicBezTo>
                  <a:cubicBezTo>
                    <a:pt x="5161" y="10821"/>
                    <a:pt x="4992" y="10840"/>
                    <a:pt x="4915" y="11021"/>
                  </a:cubicBezTo>
                  <a:lnTo>
                    <a:pt x="4911" y="11029"/>
                  </a:lnTo>
                  <a:cubicBezTo>
                    <a:pt x="4815" y="10921"/>
                    <a:pt x="4681" y="10879"/>
                    <a:pt x="4550" y="10825"/>
                  </a:cubicBezTo>
                  <a:cubicBezTo>
                    <a:pt x="4294" y="10725"/>
                    <a:pt x="4030" y="10700"/>
                    <a:pt x="3759" y="10700"/>
                  </a:cubicBezTo>
                  <a:cubicBezTo>
                    <a:pt x="3717" y="10700"/>
                    <a:pt x="3674" y="10701"/>
                    <a:pt x="3631" y="10702"/>
                  </a:cubicBezTo>
                  <a:cubicBezTo>
                    <a:pt x="3701" y="10644"/>
                    <a:pt x="3804" y="10671"/>
                    <a:pt x="3877" y="10625"/>
                  </a:cubicBezTo>
                  <a:cubicBezTo>
                    <a:pt x="4001" y="10625"/>
                    <a:pt x="4124" y="10655"/>
                    <a:pt x="4249" y="10655"/>
                  </a:cubicBezTo>
                  <a:cubicBezTo>
                    <a:pt x="4299" y="10655"/>
                    <a:pt x="4349" y="10650"/>
                    <a:pt x="4400" y="10637"/>
                  </a:cubicBezTo>
                  <a:cubicBezTo>
                    <a:pt x="4490" y="10678"/>
                    <a:pt x="4581" y="10693"/>
                    <a:pt x="4671" y="10693"/>
                  </a:cubicBezTo>
                  <a:cubicBezTo>
                    <a:pt x="4781" y="10693"/>
                    <a:pt x="4892" y="10671"/>
                    <a:pt x="5003" y="10648"/>
                  </a:cubicBezTo>
                  <a:cubicBezTo>
                    <a:pt x="5161" y="10741"/>
                    <a:pt x="5349" y="10667"/>
                    <a:pt x="5511" y="10741"/>
                  </a:cubicBezTo>
                  <a:lnTo>
                    <a:pt x="5560" y="10721"/>
                  </a:lnTo>
                  <a:lnTo>
                    <a:pt x="5607" y="10733"/>
                  </a:lnTo>
                  <a:cubicBezTo>
                    <a:pt x="5617" y="10748"/>
                    <a:pt x="5634" y="10756"/>
                    <a:pt x="5651" y="10756"/>
                  </a:cubicBezTo>
                  <a:cubicBezTo>
                    <a:pt x="5664" y="10756"/>
                    <a:pt x="5677" y="10751"/>
                    <a:pt x="5687" y="10741"/>
                  </a:cubicBezTo>
                  <a:cubicBezTo>
                    <a:pt x="5695" y="10733"/>
                    <a:pt x="5699" y="10725"/>
                    <a:pt x="5703" y="10721"/>
                  </a:cubicBezTo>
                  <a:cubicBezTo>
                    <a:pt x="5739" y="10720"/>
                    <a:pt x="5775" y="10720"/>
                    <a:pt x="5811" y="10720"/>
                  </a:cubicBezTo>
                  <a:cubicBezTo>
                    <a:pt x="6009" y="10720"/>
                    <a:pt x="6205" y="10734"/>
                    <a:pt x="6401" y="10734"/>
                  </a:cubicBezTo>
                  <a:cubicBezTo>
                    <a:pt x="6541" y="10734"/>
                    <a:pt x="6681" y="10727"/>
                    <a:pt x="6821" y="10702"/>
                  </a:cubicBezTo>
                  <a:cubicBezTo>
                    <a:pt x="6951" y="10738"/>
                    <a:pt x="7081" y="10750"/>
                    <a:pt x="7210" y="10750"/>
                  </a:cubicBezTo>
                  <a:cubicBezTo>
                    <a:pt x="7355" y="10750"/>
                    <a:pt x="7499" y="10735"/>
                    <a:pt x="7643" y="10725"/>
                  </a:cubicBezTo>
                  <a:lnTo>
                    <a:pt x="7643" y="10729"/>
                  </a:lnTo>
                  <a:cubicBezTo>
                    <a:pt x="7769" y="10792"/>
                    <a:pt x="7897" y="10807"/>
                    <a:pt x="8026" y="10807"/>
                  </a:cubicBezTo>
                  <a:cubicBezTo>
                    <a:pt x="8149" y="10807"/>
                    <a:pt x="8272" y="10793"/>
                    <a:pt x="8395" y="10793"/>
                  </a:cubicBezTo>
                  <a:cubicBezTo>
                    <a:pt x="8446" y="10793"/>
                    <a:pt x="8496" y="10796"/>
                    <a:pt x="8546" y="10802"/>
                  </a:cubicBezTo>
                  <a:cubicBezTo>
                    <a:pt x="8648" y="10839"/>
                    <a:pt x="8759" y="10859"/>
                    <a:pt x="8869" y="10859"/>
                  </a:cubicBezTo>
                  <a:cubicBezTo>
                    <a:pt x="8930" y="10859"/>
                    <a:pt x="8991" y="10853"/>
                    <a:pt x="9050" y="10840"/>
                  </a:cubicBezTo>
                  <a:cubicBezTo>
                    <a:pt x="9173" y="10925"/>
                    <a:pt x="9303" y="10942"/>
                    <a:pt x="9436" y="10942"/>
                  </a:cubicBezTo>
                  <a:cubicBezTo>
                    <a:pt x="9522" y="10942"/>
                    <a:pt x="9609" y="10935"/>
                    <a:pt x="9696" y="10935"/>
                  </a:cubicBezTo>
                  <a:cubicBezTo>
                    <a:pt x="9716" y="10935"/>
                    <a:pt x="9736" y="10935"/>
                    <a:pt x="9757" y="10936"/>
                  </a:cubicBezTo>
                  <a:lnTo>
                    <a:pt x="10760" y="10956"/>
                  </a:lnTo>
                  <a:cubicBezTo>
                    <a:pt x="10842" y="11034"/>
                    <a:pt x="10932" y="11060"/>
                    <a:pt x="11025" y="11060"/>
                  </a:cubicBezTo>
                  <a:cubicBezTo>
                    <a:pt x="11102" y="11060"/>
                    <a:pt x="11181" y="11042"/>
                    <a:pt x="11259" y="11021"/>
                  </a:cubicBezTo>
                  <a:cubicBezTo>
                    <a:pt x="11420" y="10994"/>
                    <a:pt x="11451" y="10825"/>
                    <a:pt x="11574" y="10756"/>
                  </a:cubicBezTo>
                  <a:cubicBezTo>
                    <a:pt x="11567" y="10667"/>
                    <a:pt x="11624" y="10564"/>
                    <a:pt x="11470" y="10475"/>
                  </a:cubicBezTo>
                  <a:cubicBezTo>
                    <a:pt x="11374" y="10629"/>
                    <a:pt x="11305" y="10806"/>
                    <a:pt x="11163" y="10933"/>
                  </a:cubicBezTo>
                  <a:lnTo>
                    <a:pt x="10756" y="10852"/>
                  </a:lnTo>
                  <a:cubicBezTo>
                    <a:pt x="10542" y="10832"/>
                    <a:pt x="10327" y="10808"/>
                    <a:pt x="10112" y="10808"/>
                  </a:cubicBezTo>
                  <a:cubicBezTo>
                    <a:pt x="9991" y="10808"/>
                    <a:pt x="9870" y="10816"/>
                    <a:pt x="9749" y="10837"/>
                  </a:cubicBezTo>
                  <a:cubicBezTo>
                    <a:pt x="9591" y="10756"/>
                    <a:pt x="9425" y="10723"/>
                    <a:pt x="9255" y="10723"/>
                  </a:cubicBezTo>
                  <a:cubicBezTo>
                    <a:pt x="9181" y="10723"/>
                    <a:pt x="9106" y="10729"/>
                    <a:pt x="9030" y="10741"/>
                  </a:cubicBezTo>
                  <a:cubicBezTo>
                    <a:pt x="8982" y="10717"/>
                    <a:pt x="8928" y="10705"/>
                    <a:pt x="8874" y="10705"/>
                  </a:cubicBezTo>
                  <a:cubicBezTo>
                    <a:pt x="8838" y="10705"/>
                    <a:pt x="8803" y="10711"/>
                    <a:pt x="8769" y="10721"/>
                  </a:cubicBezTo>
                  <a:cubicBezTo>
                    <a:pt x="8508" y="10627"/>
                    <a:pt x="8242" y="10620"/>
                    <a:pt x="7976" y="10620"/>
                  </a:cubicBezTo>
                  <a:cubicBezTo>
                    <a:pt x="7925" y="10620"/>
                    <a:pt x="7875" y="10620"/>
                    <a:pt x="7824" y="10620"/>
                  </a:cubicBezTo>
                  <a:cubicBezTo>
                    <a:pt x="7761" y="10620"/>
                    <a:pt x="7698" y="10619"/>
                    <a:pt x="7635" y="10618"/>
                  </a:cubicBezTo>
                  <a:cubicBezTo>
                    <a:pt x="7532" y="10541"/>
                    <a:pt x="7413" y="10556"/>
                    <a:pt x="7297" y="10552"/>
                  </a:cubicBezTo>
                  <a:cubicBezTo>
                    <a:pt x="6961" y="10529"/>
                    <a:pt x="6625" y="10522"/>
                    <a:pt x="6289" y="10522"/>
                  </a:cubicBezTo>
                  <a:cubicBezTo>
                    <a:pt x="5856" y="10522"/>
                    <a:pt x="5424" y="10533"/>
                    <a:pt x="4992" y="10533"/>
                  </a:cubicBezTo>
                  <a:lnTo>
                    <a:pt x="4704" y="10510"/>
                  </a:lnTo>
                  <a:cubicBezTo>
                    <a:pt x="4552" y="10468"/>
                    <a:pt x="4396" y="10447"/>
                    <a:pt x="4241" y="10447"/>
                  </a:cubicBezTo>
                  <a:cubicBezTo>
                    <a:pt x="4085" y="10447"/>
                    <a:pt x="3929" y="10468"/>
                    <a:pt x="3777" y="10510"/>
                  </a:cubicBezTo>
                  <a:lnTo>
                    <a:pt x="3074" y="10552"/>
                  </a:lnTo>
                  <a:cubicBezTo>
                    <a:pt x="3061" y="10545"/>
                    <a:pt x="3044" y="10541"/>
                    <a:pt x="3028" y="10541"/>
                  </a:cubicBezTo>
                  <a:cubicBezTo>
                    <a:pt x="3011" y="10541"/>
                    <a:pt x="2994" y="10545"/>
                    <a:pt x="2978" y="10552"/>
                  </a:cubicBezTo>
                  <a:cubicBezTo>
                    <a:pt x="2817" y="10502"/>
                    <a:pt x="2629" y="10518"/>
                    <a:pt x="2486" y="10402"/>
                  </a:cubicBezTo>
                  <a:lnTo>
                    <a:pt x="2371" y="9626"/>
                  </a:lnTo>
                  <a:cubicBezTo>
                    <a:pt x="2366" y="9626"/>
                    <a:pt x="2363" y="9625"/>
                    <a:pt x="2360" y="9621"/>
                  </a:cubicBezTo>
                  <a:lnTo>
                    <a:pt x="2360" y="9621"/>
                  </a:lnTo>
                  <a:cubicBezTo>
                    <a:pt x="2362" y="9623"/>
                    <a:pt x="2365" y="9624"/>
                    <a:pt x="2371" y="9626"/>
                  </a:cubicBezTo>
                  <a:cubicBezTo>
                    <a:pt x="2394" y="9603"/>
                    <a:pt x="2398" y="9569"/>
                    <a:pt x="2390" y="9538"/>
                  </a:cubicBezTo>
                  <a:cubicBezTo>
                    <a:pt x="2490" y="9476"/>
                    <a:pt x="2629" y="9461"/>
                    <a:pt x="2667" y="9323"/>
                  </a:cubicBezTo>
                  <a:cubicBezTo>
                    <a:pt x="2882" y="9123"/>
                    <a:pt x="3032" y="8865"/>
                    <a:pt x="3197" y="8619"/>
                  </a:cubicBezTo>
                  <a:cubicBezTo>
                    <a:pt x="3220" y="8581"/>
                    <a:pt x="3224" y="8539"/>
                    <a:pt x="3209" y="8500"/>
                  </a:cubicBezTo>
                  <a:cubicBezTo>
                    <a:pt x="3201" y="8485"/>
                    <a:pt x="3190" y="8473"/>
                    <a:pt x="3178" y="8462"/>
                  </a:cubicBezTo>
                  <a:cubicBezTo>
                    <a:pt x="3186" y="8397"/>
                    <a:pt x="3143" y="8327"/>
                    <a:pt x="3070" y="8320"/>
                  </a:cubicBezTo>
                  <a:cubicBezTo>
                    <a:pt x="3063" y="8347"/>
                    <a:pt x="3055" y="8370"/>
                    <a:pt x="3051" y="8400"/>
                  </a:cubicBezTo>
                  <a:cubicBezTo>
                    <a:pt x="2798" y="8654"/>
                    <a:pt x="2763" y="9092"/>
                    <a:pt x="2356" y="9215"/>
                  </a:cubicBezTo>
                  <a:cubicBezTo>
                    <a:pt x="2248" y="9242"/>
                    <a:pt x="2129" y="9215"/>
                    <a:pt x="2064" y="9330"/>
                  </a:cubicBezTo>
                  <a:cubicBezTo>
                    <a:pt x="1749" y="9419"/>
                    <a:pt x="1495" y="9645"/>
                    <a:pt x="1372" y="9945"/>
                  </a:cubicBezTo>
                  <a:cubicBezTo>
                    <a:pt x="1249" y="10110"/>
                    <a:pt x="1049" y="10276"/>
                    <a:pt x="1360" y="10441"/>
                  </a:cubicBezTo>
                  <a:cubicBezTo>
                    <a:pt x="1394" y="10444"/>
                    <a:pt x="1428" y="10446"/>
                    <a:pt x="1461" y="10446"/>
                  </a:cubicBezTo>
                  <a:cubicBezTo>
                    <a:pt x="1693" y="10446"/>
                    <a:pt x="1916" y="10373"/>
                    <a:pt x="2148" y="10356"/>
                  </a:cubicBezTo>
                  <a:lnTo>
                    <a:pt x="2260" y="10552"/>
                  </a:lnTo>
                  <a:lnTo>
                    <a:pt x="2260" y="10637"/>
                  </a:lnTo>
                  <a:cubicBezTo>
                    <a:pt x="1787" y="10575"/>
                    <a:pt x="1307" y="10591"/>
                    <a:pt x="853" y="10433"/>
                  </a:cubicBezTo>
                  <a:cubicBezTo>
                    <a:pt x="1295" y="9634"/>
                    <a:pt x="1941" y="8996"/>
                    <a:pt x="2517" y="8304"/>
                  </a:cubicBezTo>
                  <a:cubicBezTo>
                    <a:pt x="2556" y="8262"/>
                    <a:pt x="2590" y="8212"/>
                    <a:pt x="2629" y="8166"/>
                  </a:cubicBezTo>
                  <a:cubicBezTo>
                    <a:pt x="2832" y="8081"/>
                    <a:pt x="2936" y="7882"/>
                    <a:pt x="3067" y="7713"/>
                  </a:cubicBezTo>
                  <a:lnTo>
                    <a:pt x="3067" y="7709"/>
                  </a:lnTo>
                  <a:lnTo>
                    <a:pt x="3067" y="7705"/>
                  </a:lnTo>
                  <a:cubicBezTo>
                    <a:pt x="3067" y="7709"/>
                    <a:pt x="3070" y="7709"/>
                    <a:pt x="3070" y="7713"/>
                  </a:cubicBezTo>
                  <a:lnTo>
                    <a:pt x="3070" y="7713"/>
                  </a:lnTo>
                  <a:cubicBezTo>
                    <a:pt x="3070" y="7712"/>
                    <a:pt x="3070" y="7709"/>
                    <a:pt x="3067" y="7709"/>
                  </a:cubicBezTo>
                  <a:lnTo>
                    <a:pt x="3067" y="7709"/>
                  </a:lnTo>
                  <a:lnTo>
                    <a:pt x="3070" y="7713"/>
                  </a:lnTo>
                  <a:cubicBezTo>
                    <a:pt x="3073" y="7713"/>
                    <a:pt x="3075" y="7713"/>
                    <a:pt x="3078" y="7713"/>
                  </a:cubicBezTo>
                  <a:cubicBezTo>
                    <a:pt x="3133" y="7713"/>
                    <a:pt x="3182" y="7672"/>
                    <a:pt x="3190" y="7616"/>
                  </a:cubicBezTo>
                  <a:lnTo>
                    <a:pt x="3474" y="7313"/>
                  </a:lnTo>
                  <a:lnTo>
                    <a:pt x="3574" y="7309"/>
                  </a:lnTo>
                  <a:cubicBezTo>
                    <a:pt x="3574" y="7228"/>
                    <a:pt x="3551" y="7151"/>
                    <a:pt x="3508" y="7082"/>
                  </a:cubicBezTo>
                  <a:cubicBezTo>
                    <a:pt x="3555" y="7025"/>
                    <a:pt x="3612" y="6975"/>
                    <a:pt x="3666" y="6917"/>
                  </a:cubicBezTo>
                  <a:cubicBezTo>
                    <a:pt x="3674" y="6982"/>
                    <a:pt x="3697" y="7052"/>
                    <a:pt x="3739" y="7102"/>
                  </a:cubicBezTo>
                  <a:cubicBezTo>
                    <a:pt x="3747" y="7113"/>
                    <a:pt x="3762" y="7121"/>
                    <a:pt x="3774" y="7132"/>
                  </a:cubicBezTo>
                  <a:cubicBezTo>
                    <a:pt x="3777" y="7232"/>
                    <a:pt x="3881" y="7363"/>
                    <a:pt x="3689" y="7417"/>
                  </a:cubicBezTo>
                  <a:cubicBezTo>
                    <a:pt x="3593" y="7647"/>
                    <a:pt x="3393" y="7805"/>
                    <a:pt x="3263" y="8012"/>
                  </a:cubicBezTo>
                  <a:cubicBezTo>
                    <a:pt x="3232" y="8158"/>
                    <a:pt x="3090" y="8339"/>
                    <a:pt x="3366" y="8404"/>
                  </a:cubicBezTo>
                  <a:cubicBezTo>
                    <a:pt x="3474" y="8166"/>
                    <a:pt x="3620" y="7939"/>
                    <a:pt x="3789" y="7736"/>
                  </a:cubicBezTo>
                  <a:cubicBezTo>
                    <a:pt x="3931" y="7559"/>
                    <a:pt x="4081" y="7371"/>
                    <a:pt x="4100" y="7128"/>
                  </a:cubicBezTo>
                  <a:lnTo>
                    <a:pt x="4185" y="7021"/>
                  </a:lnTo>
                  <a:cubicBezTo>
                    <a:pt x="4289" y="6982"/>
                    <a:pt x="4312" y="6906"/>
                    <a:pt x="4292" y="6810"/>
                  </a:cubicBezTo>
                  <a:cubicBezTo>
                    <a:pt x="4427" y="6802"/>
                    <a:pt x="4481" y="6717"/>
                    <a:pt x="4469" y="6590"/>
                  </a:cubicBezTo>
                  <a:lnTo>
                    <a:pt x="4876" y="6287"/>
                  </a:lnTo>
                  <a:cubicBezTo>
                    <a:pt x="4949" y="6187"/>
                    <a:pt x="4903" y="6091"/>
                    <a:pt x="4876" y="5995"/>
                  </a:cubicBezTo>
                  <a:cubicBezTo>
                    <a:pt x="4865" y="5903"/>
                    <a:pt x="4965" y="5776"/>
                    <a:pt x="4800" y="5730"/>
                  </a:cubicBezTo>
                  <a:cubicBezTo>
                    <a:pt x="4784" y="5830"/>
                    <a:pt x="4723" y="5880"/>
                    <a:pt x="4634" y="5899"/>
                  </a:cubicBezTo>
                  <a:cubicBezTo>
                    <a:pt x="4584" y="5999"/>
                    <a:pt x="4538" y="6095"/>
                    <a:pt x="4485" y="6195"/>
                  </a:cubicBezTo>
                  <a:cubicBezTo>
                    <a:pt x="4465" y="6233"/>
                    <a:pt x="4442" y="6272"/>
                    <a:pt x="4415" y="6310"/>
                  </a:cubicBezTo>
                  <a:cubicBezTo>
                    <a:pt x="4412" y="6302"/>
                    <a:pt x="4400" y="6291"/>
                    <a:pt x="4392" y="6287"/>
                  </a:cubicBezTo>
                  <a:cubicBezTo>
                    <a:pt x="4362" y="6295"/>
                    <a:pt x="4335" y="6306"/>
                    <a:pt x="4304" y="6310"/>
                  </a:cubicBezTo>
                  <a:lnTo>
                    <a:pt x="4104" y="6552"/>
                  </a:lnTo>
                  <a:cubicBezTo>
                    <a:pt x="4089" y="6552"/>
                    <a:pt x="4073" y="6544"/>
                    <a:pt x="4062" y="6544"/>
                  </a:cubicBezTo>
                  <a:cubicBezTo>
                    <a:pt x="4046" y="6552"/>
                    <a:pt x="4027" y="6556"/>
                    <a:pt x="4012" y="6564"/>
                  </a:cubicBezTo>
                  <a:cubicBezTo>
                    <a:pt x="4096" y="6468"/>
                    <a:pt x="4173" y="6368"/>
                    <a:pt x="4242" y="6264"/>
                  </a:cubicBezTo>
                  <a:cubicBezTo>
                    <a:pt x="4339" y="6149"/>
                    <a:pt x="4442" y="6037"/>
                    <a:pt x="4550" y="5937"/>
                  </a:cubicBezTo>
                  <a:cubicBezTo>
                    <a:pt x="4657" y="5822"/>
                    <a:pt x="4777" y="5718"/>
                    <a:pt x="4873" y="5595"/>
                  </a:cubicBezTo>
                  <a:cubicBezTo>
                    <a:pt x="4911" y="5541"/>
                    <a:pt x="4934" y="5480"/>
                    <a:pt x="4946" y="5411"/>
                  </a:cubicBezTo>
                  <a:cubicBezTo>
                    <a:pt x="4957" y="5417"/>
                    <a:pt x="4971" y="5419"/>
                    <a:pt x="4984" y="5419"/>
                  </a:cubicBezTo>
                  <a:cubicBezTo>
                    <a:pt x="4998" y="5419"/>
                    <a:pt x="5011" y="5417"/>
                    <a:pt x="5022" y="5411"/>
                  </a:cubicBezTo>
                  <a:cubicBezTo>
                    <a:pt x="5038" y="5403"/>
                    <a:pt x="5057" y="5388"/>
                    <a:pt x="5069" y="5380"/>
                  </a:cubicBezTo>
                  <a:lnTo>
                    <a:pt x="5134" y="5388"/>
                  </a:lnTo>
                  <a:cubicBezTo>
                    <a:pt x="5049" y="5580"/>
                    <a:pt x="4965" y="5772"/>
                    <a:pt x="4999" y="5987"/>
                  </a:cubicBezTo>
                  <a:cubicBezTo>
                    <a:pt x="5134" y="5880"/>
                    <a:pt x="5099" y="5649"/>
                    <a:pt x="5291" y="5576"/>
                  </a:cubicBezTo>
                  <a:cubicBezTo>
                    <a:pt x="5318" y="5564"/>
                    <a:pt x="5338" y="5538"/>
                    <a:pt x="5334" y="5503"/>
                  </a:cubicBezTo>
                  <a:lnTo>
                    <a:pt x="5334" y="5503"/>
                  </a:lnTo>
                  <a:cubicBezTo>
                    <a:pt x="5349" y="5507"/>
                    <a:pt x="5357" y="5515"/>
                    <a:pt x="5372" y="5518"/>
                  </a:cubicBezTo>
                  <a:cubicBezTo>
                    <a:pt x="5395" y="5522"/>
                    <a:pt x="5426" y="5522"/>
                    <a:pt x="5449" y="5522"/>
                  </a:cubicBezTo>
                  <a:cubicBezTo>
                    <a:pt x="5403" y="5557"/>
                    <a:pt x="5357" y="5595"/>
                    <a:pt x="5395" y="5676"/>
                  </a:cubicBezTo>
                  <a:cubicBezTo>
                    <a:pt x="5411" y="5730"/>
                    <a:pt x="5449" y="5772"/>
                    <a:pt x="5503" y="5784"/>
                  </a:cubicBezTo>
                  <a:cubicBezTo>
                    <a:pt x="5703" y="5611"/>
                    <a:pt x="5952" y="5499"/>
                    <a:pt x="6114" y="5276"/>
                  </a:cubicBezTo>
                  <a:cubicBezTo>
                    <a:pt x="6069" y="5225"/>
                    <a:pt x="6004" y="5198"/>
                    <a:pt x="5939" y="5198"/>
                  </a:cubicBezTo>
                  <a:cubicBezTo>
                    <a:pt x="5930" y="5198"/>
                    <a:pt x="5922" y="5199"/>
                    <a:pt x="5914" y="5199"/>
                  </a:cubicBezTo>
                  <a:cubicBezTo>
                    <a:pt x="5841" y="5215"/>
                    <a:pt x="5779" y="5249"/>
                    <a:pt x="5722" y="5296"/>
                  </a:cubicBezTo>
                  <a:cubicBezTo>
                    <a:pt x="5737" y="5265"/>
                    <a:pt x="5741" y="5219"/>
                    <a:pt x="5737" y="5180"/>
                  </a:cubicBezTo>
                  <a:lnTo>
                    <a:pt x="5737" y="5180"/>
                  </a:lnTo>
                  <a:cubicBezTo>
                    <a:pt x="5747" y="5182"/>
                    <a:pt x="5755" y="5183"/>
                    <a:pt x="5763" y="5183"/>
                  </a:cubicBezTo>
                  <a:cubicBezTo>
                    <a:pt x="5802" y="5183"/>
                    <a:pt x="5818" y="5159"/>
                    <a:pt x="5818" y="5111"/>
                  </a:cubicBezTo>
                  <a:cubicBezTo>
                    <a:pt x="5829" y="5115"/>
                    <a:pt x="5833" y="5115"/>
                    <a:pt x="5841" y="5115"/>
                  </a:cubicBezTo>
                  <a:cubicBezTo>
                    <a:pt x="5929" y="5115"/>
                    <a:pt x="6010" y="5080"/>
                    <a:pt x="6075" y="5023"/>
                  </a:cubicBezTo>
                  <a:lnTo>
                    <a:pt x="6106" y="4969"/>
                  </a:lnTo>
                  <a:lnTo>
                    <a:pt x="6195" y="4754"/>
                  </a:lnTo>
                  <a:cubicBezTo>
                    <a:pt x="6210" y="4558"/>
                    <a:pt x="6429" y="4562"/>
                    <a:pt x="6510" y="4431"/>
                  </a:cubicBezTo>
                  <a:cubicBezTo>
                    <a:pt x="6721" y="4354"/>
                    <a:pt x="6844" y="4162"/>
                    <a:pt x="7021" y="4039"/>
                  </a:cubicBezTo>
                  <a:cubicBezTo>
                    <a:pt x="7213" y="3847"/>
                    <a:pt x="7463" y="3720"/>
                    <a:pt x="7659" y="3459"/>
                  </a:cubicBezTo>
                  <a:cubicBezTo>
                    <a:pt x="7624" y="3453"/>
                    <a:pt x="7591" y="3451"/>
                    <a:pt x="7560" y="3451"/>
                  </a:cubicBezTo>
                  <a:cubicBezTo>
                    <a:pt x="7299" y="3451"/>
                    <a:pt x="7172" y="3627"/>
                    <a:pt x="7021" y="3755"/>
                  </a:cubicBezTo>
                  <a:cubicBezTo>
                    <a:pt x="6752" y="3766"/>
                    <a:pt x="6694" y="4062"/>
                    <a:pt x="6487" y="4150"/>
                  </a:cubicBezTo>
                  <a:cubicBezTo>
                    <a:pt x="6498" y="4227"/>
                    <a:pt x="6506" y="4308"/>
                    <a:pt x="6517" y="4385"/>
                  </a:cubicBezTo>
                  <a:lnTo>
                    <a:pt x="6510" y="4385"/>
                  </a:lnTo>
                  <a:cubicBezTo>
                    <a:pt x="6463" y="4362"/>
                    <a:pt x="6420" y="4352"/>
                    <a:pt x="6379" y="4352"/>
                  </a:cubicBezTo>
                  <a:cubicBezTo>
                    <a:pt x="6232" y="4352"/>
                    <a:pt x="6122" y="4481"/>
                    <a:pt x="5999" y="4554"/>
                  </a:cubicBezTo>
                  <a:lnTo>
                    <a:pt x="5633" y="4984"/>
                  </a:lnTo>
                  <a:cubicBezTo>
                    <a:pt x="5622" y="5007"/>
                    <a:pt x="5607" y="5034"/>
                    <a:pt x="5599" y="5057"/>
                  </a:cubicBezTo>
                  <a:lnTo>
                    <a:pt x="5407" y="5084"/>
                  </a:lnTo>
                  <a:cubicBezTo>
                    <a:pt x="5388" y="5096"/>
                    <a:pt x="5372" y="5103"/>
                    <a:pt x="5357" y="5111"/>
                  </a:cubicBezTo>
                  <a:lnTo>
                    <a:pt x="5499" y="4980"/>
                  </a:lnTo>
                  <a:cubicBezTo>
                    <a:pt x="5768" y="4719"/>
                    <a:pt x="6022" y="4446"/>
                    <a:pt x="6294" y="4197"/>
                  </a:cubicBezTo>
                  <a:cubicBezTo>
                    <a:pt x="6971" y="3678"/>
                    <a:pt x="7482" y="2967"/>
                    <a:pt x="8212" y="2517"/>
                  </a:cubicBezTo>
                  <a:cubicBezTo>
                    <a:pt x="8300" y="2467"/>
                    <a:pt x="8366" y="2375"/>
                    <a:pt x="8381" y="2275"/>
                  </a:cubicBezTo>
                  <a:cubicBezTo>
                    <a:pt x="8389" y="2278"/>
                    <a:pt x="8401" y="2282"/>
                    <a:pt x="8412" y="2282"/>
                  </a:cubicBezTo>
                  <a:cubicBezTo>
                    <a:pt x="8417" y="2282"/>
                    <a:pt x="8422" y="2281"/>
                    <a:pt x="8427" y="2279"/>
                  </a:cubicBezTo>
                  <a:cubicBezTo>
                    <a:pt x="8477" y="2268"/>
                    <a:pt x="8527" y="2241"/>
                    <a:pt x="8573" y="2218"/>
                  </a:cubicBezTo>
                  <a:cubicBezTo>
                    <a:pt x="8604" y="2202"/>
                    <a:pt x="8635" y="2191"/>
                    <a:pt x="8661" y="2171"/>
                  </a:cubicBezTo>
                  <a:cubicBezTo>
                    <a:pt x="8704" y="2141"/>
                    <a:pt x="8742" y="2106"/>
                    <a:pt x="8781" y="2068"/>
                  </a:cubicBezTo>
                  <a:cubicBezTo>
                    <a:pt x="8807" y="2045"/>
                    <a:pt x="8834" y="2025"/>
                    <a:pt x="8861" y="2002"/>
                  </a:cubicBezTo>
                  <a:lnTo>
                    <a:pt x="8904" y="1972"/>
                  </a:lnTo>
                  <a:cubicBezTo>
                    <a:pt x="8930" y="1952"/>
                    <a:pt x="8965" y="1933"/>
                    <a:pt x="8992" y="1922"/>
                  </a:cubicBezTo>
                  <a:cubicBezTo>
                    <a:pt x="9027" y="1906"/>
                    <a:pt x="9061" y="1887"/>
                    <a:pt x="9088" y="1868"/>
                  </a:cubicBezTo>
                  <a:cubicBezTo>
                    <a:pt x="9123" y="1849"/>
                    <a:pt x="9153" y="1826"/>
                    <a:pt x="9184" y="1799"/>
                  </a:cubicBezTo>
                  <a:cubicBezTo>
                    <a:pt x="9199" y="1791"/>
                    <a:pt x="9219" y="1780"/>
                    <a:pt x="9234" y="1768"/>
                  </a:cubicBezTo>
                  <a:lnTo>
                    <a:pt x="9238" y="1760"/>
                  </a:lnTo>
                  <a:lnTo>
                    <a:pt x="9234" y="1941"/>
                  </a:lnTo>
                  <a:lnTo>
                    <a:pt x="9215" y="1929"/>
                  </a:lnTo>
                  <a:cubicBezTo>
                    <a:pt x="9203" y="1929"/>
                    <a:pt x="9196" y="1945"/>
                    <a:pt x="9192" y="1968"/>
                  </a:cubicBezTo>
                  <a:cubicBezTo>
                    <a:pt x="9192" y="1972"/>
                    <a:pt x="9192" y="1983"/>
                    <a:pt x="9196" y="1987"/>
                  </a:cubicBezTo>
                  <a:cubicBezTo>
                    <a:pt x="9181" y="1985"/>
                    <a:pt x="9166" y="1984"/>
                    <a:pt x="9151" y="1984"/>
                  </a:cubicBezTo>
                  <a:cubicBezTo>
                    <a:pt x="9108" y="1984"/>
                    <a:pt x="9066" y="1992"/>
                    <a:pt x="9027" y="2006"/>
                  </a:cubicBezTo>
                  <a:lnTo>
                    <a:pt x="9003" y="2029"/>
                  </a:lnTo>
                  <a:cubicBezTo>
                    <a:pt x="8988" y="2064"/>
                    <a:pt x="8965" y="2095"/>
                    <a:pt x="8930" y="2106"/>
                  </a:cubicBezTo>
                  <a:cubicBezTo>
                    <a:pt x="8927" y="2141"/>
                    <a:pt x="8923" y="2171"/>
                    <a:pt x="8915" y="2202"/>
                  </a:cubicBezTo>
                  <a:lnTo>
                    <a:pt x="8734" y="2237"/>
                  </a:lnTo>
                  <a:cubicBezTo>
                    <a:pt x="8700" y="2268"/>
                    <a:pt x="8661" y="2294"/>
                    <a:pt x="8635" y="2329"/>
                  </a:cubicBezTo>
                  <a:lnTo>
                    <a:pt x="8627" y="2333"/>
                  </a:lnTo>
                  <a:cubicBezTo>
                    <a:pt x="8550" y="2387"/>
                    <a:pt x="8489" y="2452"/>
                    <a:pt x="8423" y="2510"/>
                  </a:cubicBezTo>
                  <a:lnTo>
                    <a:pt x="8427" y="2544"/>
                  </a:lnTo>
                  <a:cubicBezTo>
                    <a:pt x="7943" y="2959"/>
                    <a:pt x="7755" y="3505"/>
                    <a:pt x="7924" y="4054"/>
                  </a:cubicBezTo>
                  <a:cubicBezTo>
                    <a:pt x="7931" y="4208"/>
                    <a:pt x="8004" y="4354"/>
                    <a:pt x="8120" y="4458"/>
                  </a:cubicBezTo>
                  <a:lnTo>
                    <a:pt x="8147" y="4554"/>
                  </a:lnTo>
                  <a:cubicBezTo>
                    <a:pt x="8158" y="4661"/>
                    <a:pt x="8204" y="4738"/>
                    <a:pt x="8327" y="4754"/>
                  </a:cubicBezTo>
                  <a:cubicBezTo>
                    <a:pt x="8454" y="5000"/>
                    <a:pt x="8692" y="5042"/>
                    <a:pt x="8934" y="5065"/>
                  </a:cubicBezTo>
                  <a:cubicBezTo>
                    <a:pt x="9003" y="5192"/>
                    <a:pt x="9142" y="5196"/>
                    <a:pt x="9249" y="5249"/>
                  </a:cubicBezTo>
                  <a:lnTo>
                    <a:pt x="9442" y="5288"/>
                  </a:lnTo>
                  <a:cubicBezTo>
                    <a:pt x="9618" y="5538"/>
                    <a:pt x="9906" y="5488"/>
                    <a:pt x="10152" y="5557"/>
                  </a:cubicBezTo>
                  <a:cubicBezTo>
                    <a:pt x="10172" y="5573"/>
                    <a:pt x="10196" y="5581"/>
                    <a:pt x="10219" y="5581"/>
                  </a:cubicBezTo>
                  <a:cubicBezTo>
                    <a:pt x="10224" y="5581"/>
                    <a:pt x="10229" y="5581"/>
                    <a:pt x="10233" y="5580"/>
                  </a:cubicBezTo>
                  <a:lnTo>
                    <a:pt x="10348" y="5657"/>
                  </a:lnTo>
                  <a:lnTo>
                    <a:pt x="10368" y="5668"/>
                  </a:lnTo>
                  <a:cubicBezTo>
                    <a:pt x="10548" y="5764"/>
                    <a:pt x="10748" y="5826"/>
                    <a:pt x="10952" y="5845"/>
                  </a:cubicBezTo>
                  <a:lnTo>
                    <a:pt x="11459" y="5976"/>
                  </a:lnTo>
                  <a:cubicBezTo>
                    <a:pt x="11476" y="5990"/>
                    <a:pt x="11499" y="5998"/>
                    <a:pt x="11523" y="5998"/>
                  </a:cubicBezTo>
                  <a:cubicBezTo>
                    <a:pt x="11531" y="5998"/>
                    <a:pt x="11539" y="5997"/>
                    <a:pt x="11547" y="5995"/>
                  </a:cubicBezTo>
                  <a:cubicBezTo>
                    <a:pt x="11799" y="6050"/>
                    <a:pt x="12053" y="6082"/>
                    <a:pt x="12306" y="6082"/>
                  </a:cubicBezTo>
                  <a:cubicBezTo>
                    <a:pt x="12512" y="6082"/>
                    <a:pt x="12718" y="6061"/>
                    <a:pt x="12923" y="6014"/>
                  </a:cubicBezTo>
                  <a:cubicBezTo>
                    <a:pt x="12929" y="6014"/>
                    <a:pt x="12935" y="6015"/>
                    <a:pt x="12940" y="6015"/>
                  </a:cubicBezTo>
                  <a:cubicBezTo>
                    <a:pt x="12993" y="6015"/>
                    <a:pt x="13047" y="5999"/>
                    <a:pt x="13092" y="5968"/>
                  </a:cubicBezTo>
                  <a:cubicBezTo>
                    <a:pt x="13168" y="6000"/>
                    <a:pt x="13245" y="6011"/>
                    <a:pt x="13322" y="6011"/>
                  </a:cubicBezTo>
                  <a:cubicBezTo>
                    <a:pt x="13477" y="6011"/>
                    <a:pt x="13633" y="5967"/>
                    <a:pt x="13788" y="5964"/>
                  </a:cubicBezTo>
                  <a:lnTo>
                    <a:pt x="13891" y="5968"/>
                  </a:lnTo>
                  <a:lnTo>
                    <a:pt x="14483" y="5945"/>
                  </a:lnTo>
                  <a:cubicBezTo>
                    <a:pt x="14487" y="5922"/>
                    <a:pt x="14498" y="5903"/>
                    <a:pt x="14506" y="5883"/>
                  </a:cubicBezTo>
                  <a:lnTo>
                    <a:pt x="14802" y="5849"/>
                  </a:lnTo>
                  <a:cubicBezTo>
                    <a:pt x="14827" y="5854"/>
                    <a:pt x="14851" y="5856"/>
                    <a:pt x="14875" y="5856"/>
                  </a:cubicBezTo>
                  <a:cubicBezTo>
                    <a:pt x="15025" y="5856"/>
                    <a:pt x="15161" y="5774"/>
                    <a:pt x="15313" y="5764"/>
                  </a:cubicBezTo>
                  <a:lnTo>
                    <a:pt x="15513" y="5860"/>
                  </a:lnTo>
                  <a:cubicBezTo>
                    <a:pt x="15544" y="5826"/>
                    <a:pt x="15578" y="5787"/>
                    <a:pt x="15601" y="5749"/>
                  </a:cubicBezTo>
                  <a:cubicBezTo>
                    <a:pt x="15533" y="5616"/>
                    <a:pt x="15479" y="5553"/>
                    <a:pt x="15388" y="5553"/>
                  </a:cubicBezTo>
                  <a:cubicBezTo>
                    <a:pt x="15319" y="5553"/>
                    <a:pt x="15228" y="5589"/>
                    <a:pt x="15094" y="5657"/>
                  </a:cubicBezTo>
                  <a:lnTo>
                    <a:pt x="14890" y="5672"/>
                  </a:lnTo>
                  <a:lnTo>
                    <a:pt x="14506" y="5672"/>
                  </a:lnTo>
                  <a:cubicBezTo>
                    <a:pt x="14487" y="5668"/>
                    <a:pt x="14467" y="5666"/>
                    <a:pt x="14449" y="5666"/>
                  </a:cubicBezTo>
                  <a:cubicBezTo>
                    <a:pt x="14312" y="5666"/>
                    <a:pt x="14193" y="5771"/>
                    <a:pt x="14059" y="5771"/>
                  </a:cubicBezTo>
                  <a:cubicBezTo>
                    <a:pt x="14041" y="5771"/>
                    <a:pt x="14022" y="5769"/>
                    <a:pt x="14003" y="5764"/>
                  </a:cubicBezTo>
                  <a:cubicBezTo>
                    <a:pt x="13928" y="5693"/>
                    <a:pt x="13852" y="5666"/>
                    <a:pt x="13775" y="5666"/>
                  </a:cubicBezTo>
                  <a:cubicBezTo>
                    <a:pt x="13680" y="5666"/>
                    <a:pt x="13584" y="5708"/>
                    <a:pt x="13488" y="5757"/>
                  </a:cubicBezTo>
                  <a:lnTo>
                    <a:pt x="13480" y="5764"/>
                  </a:lnTo>
                  <a:cubicBezTo>
                    <a:pt x="13385" y="5745"/>
                    <a:pt x="13290" y="5736"/>
                    <a:pt x="13194" y="5736"/>
                  </a:cubicBezTo>
                  <a:cubicBezTo>
                    <a:pt x="13057" y="5736"/>
                    <a:pt x="12920" y="5755"/>
                    <a:pt x="12785" y="5791"/>
                  </a:cubicBezTo>
                  <a:cubicBezTo>
                    <a:pt x="12727" y="5768"/>
                    <a:pt x="12663" y="5756"/>
                    <a:pt x="12600" y="5756"/>
                  </a:cubicBezTo>
                  <a:cubicBezTo>
                    <a:pt x="12558" y="5756"/>
                    <a:pt x="12517" y="5761"/>
                    <a:pt x="12477" y="5772"/>
                  </a:cubicBezTo>
                  <a:cubicBezTo>
                    <a:pt x="12458" y="5753"/>
                    <a:pt x="12427" y="5745"/>
                    <a:pt x="12400" y="5745"/>
                  </a:cubicBezTo>
                  <a:cubicBezTo>
                    <a:pt x="12322" y="5696"/>
                    <a:pt x="12245" y="5667"/>
                    <a:pt x="12169" y="5667"/>
                  </a:cubicBezTo>
                  <a:cubicBezTo>
                    <a:pt x="12101" y="5667"/>
                    <a:pt x="12034" y="5689"/>
                    <a:pt x="11966" y="5737"/>
                  </a:cubicBezTo>
                  <a:lnTo>
                    <a:pt x="11582" y="5745"/>
                  </a:lnTo>
                  <a:lnTo>
                    <a:pt x="11470" y="5649"/>
                  </a:lnTo>
                  <a:cubicBezTo>
                    <a:pt x="11178" y="5603"/>
                    <a:pt x="11517" y="5353"/>
                    <a:pt x="11347" y="5269"/>
                  </a:cubicBezTo>
                  <a:cubicBezTo>
                    <a:pt x="11332" y="5263"/>
                    <a:pt x="11319" y="5260"/>
                    <a:pt x="11306" y="5260"/>
                  </a:cubicBezTo>
                  <a:cubicBezTo>
                    <a:pt x="11293" y="5260"/>
                    <a:pt x="11280" y="5263"/>
                    <a:pt x="11267" y="5269"/>
                  </a:cubicBezTo>
                  <a:cubicBezTo>
                    <a:pt x="11235" y="5248"/>
                    <a:pt x="11198" y="5238"/>
                    <a:pt x="11161" y="5238"/>
                  </a:cubicBezTo>
                  <a:cubicBezTo>
                    <a:pt x="11129" y="5238"/>
                    <a:pt x="11097" y="5245"/>
                    <a:pt x="11067" y="5257"/>
                  </a:cubicBezTo>
                  <a:cubicBezTo>
                    <a:pt x="10683" y="5038"/>
                    <a:pt x="10656" y="4938"/>
                    <a:pt x="10886" y="4650"/>
                  </a:cubicBezTo>
                  <a:cubicBezTo>
                    <a:pt x="10963" y="4504"/>
                    <a:pt x="11002" y="4331"/>
                    <a:pt x="11178" y="4270"/>
                  </a:cubicBezTo>
                  <a:lnTo>
                    <a:pt x="11467" y="4139"/>
                  </a:lnTo>
                  <a:cubicBezTo>
                    <a:pt x="11505" y="4133"/>
                    <a:pt x="11543" y="4131"/>
                    <a:pt x="11582" y="4131"/>
                  </a:cubicBezTo>
                  <a:cubicBezTo>
                    <a:pt x="11635" y="4131"/>
                    <a:pt x="11689" y="4135"/>
                    <a:pt x="11743" y="4135"/>
                  </a:cubicBezTo>
                  <a:cubicBezTo>
                    <a:pt x="11830" y="4135"/>
                    <a:pt x="11917" y="4126"/>
                    <a:pt x="12001" y="4081"/>
                  </a:cubicBezTo>
                  <a:cubicBezTo>
                    <a:pt x="12025" y="4067"/>
                    <a:pt x="12049" y="4061"/>
                    <a:pt x="12071" y="4061"/>
                  </a:cubicBezTo>
                  <a:cubicBezTo>
                    <a:pt x="12143" y="4061"/>
                    <a:pt x="12208" y="4118"/>
                    <a:pt x="12266" y="4162"/>
                  </a:cubicBezTo>
                  <a:cubicBezTo>
                    <a:pt x="12431" y="4162"/>
                    <a:pt x="12450" y="4085"/>
                    <a:pt x="12366" y="3962"/>
                  </a:cubicBezTo>
                  <a:lnTo>
                    <a:pt x="11855" y="3862"/>
                  </a:lnTo>
                  <a:cubicBezTo>
                    <a:pt x="11832" y="3851"/>
                    <a:pt x="11809" y="3843"/>
                    <a:pt x="11786" y="3843"/>
                  </a:cubicBezTo>
                  <a:cubicBezTo>
                    <a:pt x="11718" y="3767"/>
                    <a:pt x="11660" y="3739"/>
                    <a:pt x="11610" y="3739"/>
                  </a:cubicBezTo>
                  <a:cubicBezTo>
                    <a:pt x="11480" y="3739"/>
                    <a:pt x="11392" y="3922"/>
                    <a:pt x="11271" y="3958"/>
                  </a:cubicBezTo>
                  <a:cubicBezTo>
                    <a:pt x="11197" y="3960"/>
                    <a:pt x="11124" y="3961"/>
                    <a:pt x="11050" y="3961"/>
                  </a:cubicBezTo>
                  <a:cubicBezTo>
                    <a:pt x="10658" y="3961"/>
                    <a:pt x="10266" y="3931"/>
                    <a:pt x="9887" y="3828"/>
                  </a:cubicBezTo>
                  <a:cubicBezTo>
                    <a:pt x="9795" y="3709"/>
                    <a:pt x="9661" y="3612"/>
                    <a:pt x="9638" y="3447"/>
                  </a:cubicBezTo>
                  <a:cubicBezTo>
                    <a:pt x="9531" y="3377"/>
                    <a:pt x="9702" y="3138"/>
                    <a:pt x="9481" y="3138"/>
                  </a:cubicBezTo>
                  <a:cubicBezTo>
                    <a:pt x="9471" y="3138"/>
                    <a:pt x="9461" y="3139"/>
                    <a:pt x="9449" y="3140"/>
                  </a:cubicBezTo>
                  <a:cubicBezTo>
                    <a:pt x="9280" y="3144"/>
                    <a:pt x="9115" y="3140"/>
                    <a:pt x="9030" y="3332"/>
                  </a:cubicBezTo>
                  <a:lnTo>
                    <a:pt x="8930" y="3447"/>
                  </a:lnTo>
                  <a:cubicBezTo>
                    <a:pt x="8857" y="3543"/>
                    <a:pt x="8973" y="3682"/>
                    <a:pt x="8854" y="3766"/>
                  </a:cubicBezTo>
                  <a:lnTo>
                    <a:pt x="8854" y="3939"/>
                  </a:lnTo>
                  <a:cubicBezTo>
                    <a:pt x="8907" y="4001"/>
                    <a:pt x="8892" y="4081"/>
                    <a:pt x="8915" y="4154"/>
                  </a:cubicBezTo>
                  <a:cubicBezTo>
                    <a:pt x="8954" y="4220"/>
                    <a:pt x="8954" y="4296"/>
                    <a:pt x="8923" y="4366"/>
                  </a:cubicBezTo>
                  <a:cubicBezTo>
                    <a:pt x="8923" y="4404"/>
                    <a:pt x="8950" y="4431"/>
                    <a:pt x="8984" y="4442"/>
                  </a:cubicBezTo>
                  <a:lnTo>
                    <a:pt x="9165" y="4558"/>
                  </a:lnTo>
                  <a:cubicBezTo>
                    <a:pt x="9264" y="4646"/>
                    <a:pt x="9375" y="4678"/>
                    <a:pt x="9487" y="4678"/>
                  </a:cubicBezTo>
                  <a:cubicBezTo>
                    <a:pt x="9565" y="4678"/>
                    <a:pt x="9644" y="4662"/>
                    <a:pt x="9718" y="4638"/>
                  </a:cubicBezTo>
                  <a:cubicBezTo>
                    <a:pt x="9758" y="4625"/>
                    <a:pt x="9794" y="4620"/>
                    <a:pt x="9827" y="4620"/>
                  </a:cubicBezTo>
                  <a:cubicBezTo>
                    <a:pt x="9903" y="4620"/>
                    <a:pt x="9966" y="4648"/>
                    <a:pt x="10041" y="4677"/>
                  </a:cubicBezTo>
                  <a:cubicBezTo>
                    <a:pt x="10082" y="4715"/>
                    <a:pt x="10122" y="4729"/>
                    <a:pt x="10160" y="4729"/>
                  </a:cubicBezTo>
                  <a:cubicBezTo>
                    <a:pt x="10229" y="4729"/>
                    <a:pt x="10295" y="4685"/>
                    <a:pt x="10364" y="4658"/>
                  </a:cubicBezTo>
                  <a:cubicBezTo>
                    <a:pt x="10375" y="4708"/>
                    <a:pt x="10421" y="4746"/>
                    <a:pt x="10468" y="4750"/>
                  </a:cubicBezTo>
                  <a:cubicBezTo>
                    <a:pt x="10498" y="4977"/>
                    <a:pt x="10521" y="5199"/>
                    <a:pt x="10548" y="5426"/>
                  </a:cubicBezTo>
                  <a:cubicBezTo>
                    <a:pt x="10521" y="5426"/>
                    <a:pt x="10498" y="5438"/>
                    <a:pt x="10471" y="5445"/>
                  </a:cubicBezTo>
                  <a:lnTo>
                    <a:pt x="10468" y="5445"/>
                  </a:lnTo>
                  <a:lnTo>
                    <a:pt x="10468" y="5449"/>
                  </a:lnTo>
                  <a:cubicBezTo>
                    <a:pt x="10425" y="5384"/>
                    <a:pt x="10352" y="5342"/>
                    <a:pt x="10272" y="5342"/>
                  </a:cubicBezTo>
                  <a:lnTo>
                    <a:pt x="10268" y="5330"/>
                  </a:lnTo>
                  <a:cubicBezTo>
                    <a:pt x="9849" y="5119"/>
                    <a:pt x="9384" y="5027"/>
                    <a:pt x="8950" y="4846"/>
                  </a:cubicBezTo>
                  <a:lnTo>
                    <a:pt x="8366" y="4427"/>
                  </a:lnTo>
                  <a:cubicBezTo>
                    <a:pt x="8289" y="4231"/>
                    <a:pt x="8258" y="4020"/>
                    <a:pt x="8135" y="3847"/>
                  </a:cubicBezTo>
                  <a:cubicBezTo>
                    <a:pt x="8085" y="3401"/>
                    <a:pt x="8377" y="3098"/>
                    <a:pt x="8577" y="2748"/>
                  </a:cubicBezTo>
                  <a:cubicBezTo>
                    <a:pt x="8661" y="2702"/>
                    <a:pt x="8734" y="2633"/>
                    <a:pt x="8769" y="2537"/>
                  </a:cubicBezTo>
                  <a:cubicBezTo>
                    <a:pt x="8781" y="2490"/>
                    <a:pt x="8811" y="2463"/>
                    <a:pt x="8854" y="2444"/>
                  </a:cubicBezTo>
                  <a:lnTo>
                    <a:pt x="8853" y="2436"/>
                  </a:lnTo>
                  <a:lnTo>
                    <a:pt x="8853" y="2436"/>
                  </a:lnTo>
                  <a:lnTo>
                    <a:pt x="8834" y="2448"/>
                  </a:lnTo>
                  <a:cubicBezTo>
                    <a:pt x="8841" y="2444"/>
                    <a:pt x="8847" y="2439"/>
                    <a:pt x="8852" y="2434"/>
                  </a:cubicBezTo>
                  <a:lnTo>
                    <a:pt x="8852" y="2434"/>
                  </a:lnTo>
                  <a:lnTo>
                    <a:pt x="8853" y="2436"/>
                  </a:lnTo>
                  <a:lnTo>
                    <a:pt x="8853" y="2436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880" y="2415"/>
                    <a:pt x="8877" y="2416"/>
                    <a:pt x="8874" y="2416"/>
                  </a:cubicBezTo>
                  <a:lnTo>
                    <a:pt x="8874" y="2416"/>
                  </a:lnTo>
                  <a:cubicBezTo>
                    <a:pt x="8895" y="2397"/>
                    <a:pt x="8915" y="2380"/>
                    <a:pt x="8942" y="2375"/>
                  </a:cubicBezTo>
                  <a:lnTo>
                    <a:pt x="8942" y="2375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923" y="2409"/>
                    <a:pt x="8956" y="2379"/>
                    <a:pt x="8965" y="2337"/>
                  </a:cubicBezTo>
                  <a:cubicBezTo>
                    <a:pt x="9088" y="2271"/>
                    <a:pt x="9215" y="2202"/>
                    <a:pt x="9261" y="2056"/>
                  </a:cubicBezTo>
                  <a:cubicBezTo>
                    <a:pt x="9296" y="2048"/>
                    <a:pt x="9326" y="2029"/>
                    <a:pt x="9345" y="2002"/>
                  </a:cubicBezTo>
                  <a:lnTo>
                    <a:pt x="9883" y="1733"/>
                  </a:lnTo>
                  <a:cubicBezTo>
                    <a:pt x="9960" y="1722"/>
                    <a:pt x="10037" y="1710"/>
                    <a:pt x="10083" y="1637"/>
                  </a:cubicBezTo>
                  <a:lnTo>
                    <a:pt x="10560" y="1499"/>
                  </a:lnTo>
                  <a:cubicBezTo>
                    <a:pt x="10575" y="1499"/>
                    <a:pt x="10587" y="1487"/>
                    <a:pt x="10598" y="1472"/>
                  </a:cubicBezTo>
                  <a:cubicBezTo>
                    <a:pt x="10606" y="1464"/>
                    <a:pt x="10602" y="1449"/>
                    <a:pt x="10594" y="1434"/>
                  </a:cubicBezTo>
                  <a:lnTo>
                    <a:pt x="10594" y="1434"/>
                  </a:lnTo>
                  <a:cubicBezTo>
                    <a:pt x="10618" y="1442"/>
                    <a:pt x="10643" y="1446"/>
                    <a:pt x="10668" y="1446"/>
                  </a:cubicBezTo>
                  <a:cubicBezTo>
                    <a:pt x="10702" y="1446"/>
                    <a:pt x="10736" y="1438"/>
                    <a:pt x="10767" y="1422"/>
                  </a:cubicBezTo>
                  <a:cubicBezTo>
                    <a:pt x="10902" y="1384"/>
                    <a:pt x="11067" y="1426"/>
                    <a:pt x="11163" y="1280"/>
                  </a:cubicBezTo>
                  <a:lnTo>
                    <a:pt x="11171" y="1253"/>
                  </a:lnTo>
                  <a:lnTo>
                    <a:pt x="11171" y="1253"/>
                  </a:lnTo>
                  <a:cubicBezTo>
                    <a:pt x="11171" y="1261"/>
                    <a:pt x="11163" y="1280"/>
                    <a:pt x="11163" y="1280"/>
                  </a:cubicBezTo>
                  <a:cubicBezTo>
                    <a:pt x="11223" y="1303"/>
                    <a:pt x="11285" y="1311"/>
                    <a:pt x="11346" y="1311"/>
                  </a:cubicBezTo>
                  <a:cubicBezTo>
                    <a:pt x="11418" y="1311"/>
                    <a:pt x="11490" y="1300"/>
                    <a:pt x="11563" y="1288"/>
                  </a:cubicBezTo>
                  <a:cubicBezTo>
                    <a:pt x="11507" y="1184"/>
                    <a:pt x="11445" y="1142"/>
                    <a:pt x="11378" y="1142"/>
                  </a:cubicBezTo>
                  <a:cubicBezTo>
                    <a:pt x="11312" y="1142"/>
                    <a:pt x="11242" y="1184"/>
                    <a:pt x="11171" y="1249"/>
                  </a:cubicBezTo>
                  <a:cubicBezTo>
                    <a:pt x="11096" y="1208"/>
                    <a:pt x="11025" y="1191"/>
                    <a:pt x="10956" y="1191"/>
                  </a:cubicBezTo>
                  <a:cubicBezTo>
                    <a:pt x="10821" y="1191"/>
                    <a:pt x="10693" y="1254"/>
                    <a:pt x="10564" y="1315"/>
                  </a:cubicBezTo>
                  <a:cubicBezTo>
                    <a:pt x="10546" y="1312"/>
                    <a:pt x="10528" y="1311"/>
                    <a:pt x="10510" y="1311"/>
                  </a:cubicBezTo>
                  <a:cubicBezTo>
                    <a:pt x="10423" y="1311"/>
                    <a:pt x="10333" y="1341"/>
                    <a:pt x="10260" y="1395"/>
                  </a:cubicBezTo>
                  <a:lnTo>
                    <a:pt x="9853" y="1487"/>
                  </a:lnTo>
                  <a:cubicBezTo>
                    <a:pt x="9826" y="1503"/>
                    <a:pt x="9795" y="1518"/>
                    <a:pt x="9760" y="1526"/>
                  </a:cubicBezTo>
                  <a:cubicBezTo>
                    <a:pt x="9757" y="1549"/>
                    <a:pt x="9753" y="1576"/>
                    <a:pt x="9741" y="1595"/>
                  </a:cubicBezTo>
                  <a:lnTo>
                    <a:pt x="9737" y="1595"/>
                  </a:lnTo>
                  <a:lnTo>
                    <a:pt x="9307" y="1714"/>
                  </a:lnTo>
                  <a:cubicBezTo>
                    <a:pt x="9326" y="1703"/>
                    <a:pt x="9345" y="1691"/>
                    <a:pt x="9365" y="1680"/>
                  </a:cubicBezTo>
                  <a:cubicBezTo>
                    <a:pt x="9480" y="1622"/>
                    <a:pt x="9595" y="1568"/>
                    <a:pt x="9703" y="1507"/>
                  </a:cubicBezTo>
                  <a:lnTo>
                    <a:pt x="9864" y="1422"/>
                  </a:lnTo>
                  <a:cubicBezTo>
                    <a:pt x="9895" y="1407"/>
                    <a:pt x="9930" y="1388"/>
                    <a:pt x="9960" y="1368"/>
                  </a:cubicBezTo>
                  <a:cubicBezTo>
                    <a:pt x="10006" y="1345"/>
                    <a:pt x="10049" y="1318"/>
                    <a:pt x="10099" y="1295"/>
                  </a:cubicBezTo>
                  <a:cubicBezTo>
                    <a:pt x="10126" y="1280"/>
                    <a:pt x="10160" y="1268"/>
                    <a:pt x="10191" y="1253"/>
                  </a:cubicBezTo>
                  <a:cubicBezTo>
                    <a:pt x="10233" y="1234"/>
                    <a:pt x="10279" y="1215"/>
                    <a:pt x="10329" y="1199"/>
                  </a:cubicBezTo>
                  <a:cubicBezTo>
                    <a:pt x="10383" y="1192"/>
                    <a:pt x="10429" y="1176"/>
                    <a:pt x="10479" y="1157"/>
                  </a:cubicBezTo>
                  <a:cubicBezTo>
                    <a:pt x="10525" y="1138"/>
                    <a:pt x="10575" y="1115"/>
                    <a:pt x="10621" y="1088"/>
                  </a:cubicBezTo>
                  <a:lnTo>
                    <a:pt x="10721" y="1046"/>
                  </a:lnTo>
                  <a:cubicBezTo>
                    <a:pt x="10779" y="1026"/>
                    <a:pt x="10836" y="1007"/>
                    <a:pt x="10890" y="988"/>
                  </a:cubicBezTo>
                  <a:cubicBezTo>
                    <a:pt x="11067" y="934"/>
                    <a:pt x="11228" y="838"/>
                    <a:pt x="11401" y="777"/>
                  </a:cubicBezTo>
                  <a:cubicBezTo>
                    <a:pt x="11486" y="750"/>
                    <a:pt x="11578" y="723"/>
                    <a:pt x="11670" y="711"/>
                  </a:cubicBezTo>
                  <a:cubicBezTo>
                    <a:pt x="11770" y="673"/>
                    <a:pt x="11909" y="661"/>
                    <a:pt x="11889" y="508"/>
                  </a:cubicBezTo>
                  <a:lnTo>
                    <a:pt x="11893" y="508"/>
                  </a:lnTo>
                  <a:cubicBezTo>
                    <a:pt x="12001" y="488"/>
                    <a:pt x="12124" y="523"/>
                    <a:pt x="12193" y="404"/>
                  </a:cubicBezTo>
                  <a:cubicBezTo>
                    <a:pt x="12400" y="404"/>
                    <a:pt x="12592" y="339"/>
                    <a:pt x="12788" y="292"/>
                  </a:cubicBezTo>
                  <a:cubicBezTo>
                    <a:pt x="12792" y="281"/>
                    <a:pt x="12804" y="277"/>
                    <a:pt x="12808" y="273"/>
                  </a:cubicBezTo>
                  <a:close/>
                  <a:moveTo>
                    <a:pt x="13196" y="0"/>
                  </a:moveTo>
                  <a:cubicBezTo>
                    <a:pt x="13169" y="16"/>
                    <a:pt x="13142" y="39"/>
                    <a:pt x="13123" y="66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0"/>
                    <a:pt x="12324" y="227"/>
                  </a:cubicBezTo>
                  <a:cubicBezTo>
                    <a:pt x="12310" y="226"/>
                    <a:pt x="12297" y="225"/>
                    <a:pt x="12284" y="225"/>
                  </a:cubicBezTo>
                  <a:cubicBezTo>
                    <a:pt x="12187" y="225"/>
                    <a:pt x="12095" y="263"/>
                    <a:pt x="12024" y="327"/>
                  </a:cubicBezTo>
                  <a:cubicBezTo>
                    <a:pt x="11851" y="327"/>
                    <a:pt x="11693" y="392"/>
                    <a:pt x="11536" y="450"/>
                  </a:cubicBezTo>
                  <a:lnTo>
                    <a:pt x="11351" y="465"/>
                  </a:lnTo>
                  <a:cubicBezTo>
                    <a:pt x="11347" y="496"/>
                    <a:pt x="11336" y="519"/>
                    <a:pt x="11332" y="542"/>
                  </a:cubicBezTo>
                  <a:lnTo>
                    <a:pt x="11040" y="558"/>
                  </a:lnTo>
                  <a:cubicBezTo>
                    <a:pt x="10733" y="757"/>
                    <a:pt x="10387" y="861"/>
                    <a:pt x="10049" y="984"/>
                  </a:cubicBezTo>
                  <a:cubicBezTo>
                    <a:pt x="9795" y="1157"/>
                    <a:pt x="9538" y="1311"/>
                    <a:pt x="9234" y="1380"/>
                  </a:cubicBezTo>
                  <a:cubicBezTo>
                    <a:pt x="8923" y="1637"/>
                    <a:pt x="8485" y="1737"/>
                    <a:pt x="8289" y="2141"/>
                  </a:cubicBezTo>
                  <a:cubicBezTo>
                    <a:pt x="8272" y="2138"/>
                    <a:pt x="8255" y="2137"/>
                    <a:pt x="8240" y="2137"/>
                  </a:cubicBezTo>
                  <a:cubicBezTo>
                    <a:pt x="8099" y="2137"/>
                    <a:pt x="8008" y="2238"/>
                    <a:pt x="7904" y="2321"/>
                  </a:cubicBezTo>
                  <a:cubicBezTo>
                    <a:pt x="7605" y="2544"/>
                    <a:pt x="7301" y="2767"/>
                    <a:pt x="7005" y="2986"/>
                  </a:cubicBezTo>
                  <a:cubicBezTo>
                    <a:pt x="6944" y="3098"/>
                    <a:pt x="6836" y="3174"/>
                    <a:pt x="6713" y="3197"/>
                  </a:cubicBezTo>
                  <a:cubicBezTo>
                    <a:pt x="6702" y="3251"/>
                    <a:pt x="6659" y="3290"/>
                    <a:pt x="6610" y="3294"/>
                  </a:cubicBezTo>
                  <a:cubicBezTo>
                    <a:pt x="6387" y="3674"/>
                    <a:pt x="6098" y="3997"/>
                    <a:pt x="5703" y="4208"/>
                  </a:cubicBezTo>
                  <a:cubicBezTo>
                    <a:pt x="5645" y="4346"/>
                    <a:pt x="5568" y="4477"/>
                    <a:pt x="5411" y="4515"/>
                  </a:cubicBezTo>
                  <a:cubicBezTo>
                    <a:pt x="5284" y="4857"/>
                    <a:pt x="4896" y="4965"/>
                    <a:pt x="4738" y="5280"/>
                  </a:cubicBezTo>
                  <a:lnTo>
                    <a:pt x="4600" y="5326"/>
                  </a:lnTo>
                  <a:cubicBezTo>
                    <a:pt x="4561" y="5418"/>
                    <a:pt x="4485" y="5491"/>
                    <a:pt x="4388" y="5515"/>
                  </a:cubicBezTo>
                  <a:cubicBezTo>
                    <a:pt x="4312" y="5703"/>
                    <a:pt x="4123" y="5784"/>
                    <a:pt x="3993" y="5922"/>
                  </a:cubicBezTo>
                  <a:cubicBezTo>
                    <a:pt x="3989" y="6003"/>
                    <a:pt x="3966" y="6079"/>
                    <a:pt x="3877" y="6114"/>
                  </a:cubicBezTo>
                  <a:cubicBezTo>
                    <a:pt x="3777" y="6348"/>
                    <a:pt x="3535" y="6444"/>
                    <a:pt x="3378" y="6625"/>
                  </a:cubicBezTo>
                  <a:cubicBezTo>
                    <a:pt x="3378" y="6675"/>
                    <a:pt x="3339" y="6725"/>
                    <a:pt x="3286" y="6733"/>
                  </a:cubicBezTo>
                  <a:cubicBezTo>
                    <a:pt x="3190" y="6998"/>
                    <a:pt x="2986" y="7167"/>
                    <a:pt x="2775" y="7336"/>
                  </a:cubicBezTo>
                  <a:cubicBezTo>
                    <a:pt x="2767" y="7386"/>
                    <a:pt x="2728" y="7432"/>
                    <a:pt x="2678" y="7436"/>
                  </a:cubicBezTo>
                  <a:cubicBezTo>
                    <a:pt x="2532" y="7778"/>
                    <a:pt x="2283" y="8058"/>
                    <a:pt x="1968" y="8247"/>
                  </a:cubicBezTo>
                  <a:cubicBezTo>
                    <a:pt x="1960" y="8300"/>
                    <a:pt x="1921" y="8343"/>
                    <a:pt x="1872" y="8347"/>
                  </a:cubicBezTo>
                  <a:cubicBezTo>
                    <a:pt x="1760" y="8535"/>
                    <a:pt x="1649" y="8723"/>
                    <a:pt x="1457" y="8842"/>
                  </a:cubicBezTo>
                  <a:cubicBezTo>
                    <a:pt x="1122" y="9296"/>
                    <a:pt x="799" y="9764"/>
                    <a:pt x="431" y="10187"/>
                  </a:cubicBezTo>
                  <a:cubicBezTo>
                    <a:pt x="296" y="10341"/>
                    <a:pt x="238" y="10529"/>
                    <a:pt x="108" y="10683"/>
                  </a:cubicBezTo>
                  <a:cubicBezTo>
                    <a:pt x="0" y="10814"/>
                    <a:pt x="92" y="10921"/>
                    <a:pt x="231" y="10921"/>
                  </a:cubicBezTo>
                  <a:cubicBezTo>
                    <a:pt x="238" y="10921"/>
                    <a:pt x="246" y="10921"/>
                    <a:pt x="254" y="10921"/>
                  </a:cubicBezTo>
                  <a:cubicBezTo>
                    <a:pt x="920" y="10921"/>
                    <a:pt x="1574" y="11071"/>
                    <a:pt x="2242" y="11071"/>
                  </a:cubicBezTo>
                  <a:cubicBezTo>
                    <a:pt x="2305" y="11071"/>
                    <a:pt x="2369" y="11070"/>
                    <a:pt x="2433" y="11067"/>
                  </a:cubicBezTo>
                  <a:cubicBezTo>
                    <a:pt x="3220" y="11217"/>
                    <a:pt x="4023" y="11225"/>
                    <a:pt x="4815" y="11282"/>
                  </a:cubicBezTo>
                  <a:cubicBezTo>
                    <a:pt x="5814" y="11355"/>
                    <a:pt x="6813" y="11448"/>
                    <a:pt x="7812" y="11532"/>
                  </a:cubicBezTo>
                  <a:cubicBezTo>
                    <a:pt x="8316" y="11567"/>
                    <a:pt x="8827" y="11544"/>
                    <a:pt x="9326" y="11632"/>
                  </a:cubicBezTo>
                  <a:lnTo>
                    <a:pt x="9614" y="11563"/>
                  </a:lnTo>
                  <a:cubicBezTo>
                    <a:pt x="9791" y="11717"/>
                    <a:pt x="10010" y="11720"/>
                    <a:pt x="10229" y="11728"/>
                  </a:cubicBezTo>
                  <a:cubicBezTo>
                    <a:pt x="10598" y="11743"/>
                    <a:pt x="10967" y="11743"/>
                    <a:pt x="11332" y="11747"/>
                  </a:cubicBezTo>
                  <a:cubicBezTo>
                    <a:pt x="11451" y="11628"/>
                    <a:pt x="11555" y="11490"/>
                    <a:pt x="11716" y="11421"/>
                  </a:cubicBezTo>
                  <a:cubicBezTo>
                    <a:pt x="11728" y="11371"/>
                    <a:pt x="11770" y="11332"/>
                    <a:pt x="11824" y="11325"/>
                  </a:cubicBezTo>
                  <a:cubicBezTo>
                    <a:pt x="11824" y="11275"/>
                    <a:pt x="11862" y="11229"/>
                    <a:pt x="11912" y="11217"/>
                  </a:cubicBezTo>
                  <a:cubicBezTo>
                    <a:pt x="12024" y="10902"/>
                    <a:pt x="12193" y="10633"/>
                    <a:pt x="12523" y="10510"/>
                  </a:cubicBezTo>
                  <a:cubicBezTo>
                    <a:pt x="12596" y="10314"/>
                    <a:pt x="12719" y="10164"/>
                    <a:pt x="12931" y="10106"/>
                  </a:cubicBezTo>
                  <a:cubicBezTo>
                    <a:pt x="12988" y="9980"/>
                    <a:pt x="13096" y="9922"/>
                    <a:pt x="13227" y="9899"/>
                  </a:cubicBezTo>
                  <a:lnTo>
                    <a:pt x="13269" y="9545"/>
                  </a:lnTo>
                  <a:cubicBezTo>
                    <a:pt x="13290" y="9551"/>
                    <a:pt x="13309" y="9554"/>
                    <a:pt x="13327" y="9554"/>
                  </a:cubicBezTo>
                  <a:cubicBezTo>
                    <a:pt x="13443" y="9554"/>
                    <a:pt x="13497" y="9447"/>
                    <a:pt x="13584" y="9380"/>
                  </a:cubicBezTo>
                  <a:cubicBezTo>
                    <a:pt x="13784" y="9227"/>
                    <a:pt x="13861" y="8938"/>
                    <a:pt x="14141" y="8896"/>
                  </a:cubicBezTo>
                  <a:cubicBezTo>
                    <a:pt x="14229" y="8712"/>
                    <a:pt x="14429" y="8650"/>
                    <a:pt x="14560" y="8516"/>
                  </a:cubicBezTo>
                  <a:lnTo>
                    <a:pt x="14560" y="8500"/>
                  </a:lnTo>
                  <a:cubicBezTo>
                    <a:pt x="14560" y="8504"/>
                    <a:pt x="14564" y="8504"/>
                    <a:pt x="14564" y="8512"/>
                  </a:cubicBezTo>
                  <a:cubicBezTo>
                    <a:pt x="14787" y="8293"/>
                    <a:pt x="15079" y="8135"/>
                    <a:pt x="15175" y="7809"/>
                  </a:cubicBezTo>
                  <a:cubicBezTo>
                    <a:pt x="15555" y="7636"/>
                    <a:pt x="15920" y="7440"/>
                    <a:pt x="16189" y="7105"/>
                  </a:cubicBezTo>
                  <a:cubicBezTo>
                    <a:pt x="16193" y="7071"/>
                    <a:pt x="16205" y="7040"/>
                    <a:pt x="16220" y="7013"/>
                  </a:cubicBezTo>
                  <a:cubicBezTo>
                    <a:pt x="16291" y="6984"/>
                    <a:pt x="16368" y="6970"/>
                    <a:pt x="16444" y="6970"/>
                  </a:cubicBezTo>
                  <a:cubicBezTo>
                    <a:pt x="16487" y="6970"/>
                    <a:pt x="16531" y="6974"/>
                    <a:pt x="16573" y="6982"/>
                  </a:cubicBezTo>
                  <a:cubicBezTo>
                    <a:pt x="16581" y="6932"/>
                    <a:pt x="16620" y="6890"/>
                    <a:pt x="16673" y="6883"/>
                  </a:cubicBezTo>
                  <a:cubicBezTo>
                    <a:pt x="16700" y="6795"/>
                    <a:pt x="16763" y="6786"/>
                    <a:pt x="16828" y="6786"/>
                  </a:cubicBezTo>
                  <a:cubicBezTo>
                    <a:pt x="16845" y="6786"/>
                    <a:pt x="16863" y="6786"/>
                    <a:pt x="16881" y="6786"/>
                  </a:cubicBezTo>
                  <a:cubicBezTo>
                    <a:pt x="16915" y="6698"/>
                    <a:pt x="16992" y="6687"/>
                    <a:pt x="17073" y="6671"/>
                  </a:cubicBezTo>
                  <a:cubicBezTo>
                    <a:pt x="17085" y="6617"/>
                    <a:pt x="17127" y="6583"/>
                    <a:pt x="17181" y="6579"/>
                  </a:cubicBezTo>
                  <a:cubicBezTo>
                    <a:pt x="17173" y="6552"/>
                    <a:pt x="17181" y="6521"/>
                    <a:pt x="17196" y="6494"/>
                  </a:cubicBezTo>
                  <a:lnTo>
                    <a:pt x="17208" y="6498"/>
                  </a:lnTo>
                  <a:lnTo>
                    <a:pt x="17204" y="6494"/>
                  </a:lnTo>
                  <a:lnTo>
                    <a:pt x="17234" y="6464"/>
                  </a:lnTo>
                  <a:lnTo>
                    <a:pt x="17281" y="6468"/>
                  </a:lnTo>
                  <a:cubicBezTo>
                    <a:pt x="17269" y="6441"/>
                    <a:pt x="17284" y="6410"/>
                    <a:pt x="17311" y="6398"/>
                  </a:cubicBezTo>
                  <a:cubicBezTo>
                    <a:pt x="17396" y="6325"/>
                    <a:pt x="17465" y="6245"/>
                    <a:pt x="17530" y="6152"/>
                  </a:cubicBezTo>
                  <a:cubicBezTo>
                    <a:pt x="17530" y="6191"/>
                    <a:pt x="17538" y="6225"/>
                    <a:pt x="17553" y="6256"/>
                  </a:cubicBezTo>
                  <a:cubicBezTo>
                    <a:pt x="17576" y="6295"/>
                    <a:pt x="17615" y="6321"/>
                    <a:pt x="17657" y="6325"/>
                  </a:cubicBezTo>
                  <a:cubicBezTo>
                    <a:pt x="17696" y="6310"/>
                    <a:pt x="17734" y="6291"/>
                    <a:pt x="17769" y="6264"/>
                  </a:cubicBezTo>
                  <a:cubicBezTo>
                    <a:pt x="17784" y="6248"/>
                    <a:pt x="17799" y="6233"/>
                    <a:pt x="17818" y="6218"/>
                  </a:cubicBezTo>
                  <a:cubicBezTo>
                    <a:pt x="17845" y="6191"/>
                    <a:pt x="17876" y="6168"/>
                    <a:pt x="17907" y="6141"/>
                  </a:cubicBezTo>
                  <a:cubicBezTo>
                    <a:pt x="17944" y="6130"/>
                    <a:pt x="17973" y="6105"/>
                    <a:pt x="17999" y="6079"/>
                  </a:cubicBezTo>
                  <a:lnTo>
                    <a:pt x="17999" y="6079"/>
                  </a:lnTo>
                  <a:cubicBezTo>
                    <a:pt x="17999" y="6079"/>
                    <a:pt x="17999" y="6079"/>
                    <a:pt x="17999" y="6079"/>
                  </a:cubicBezTo>
                  <a:lnTo>
                    <a:pt x="18003" y="6076"/>
                  </a:lnTo>
                  <a:lnTo>
                    <a:pt x="18003" y="6076"/>
                  </a:lnTo>
                  <a:cubicBezTo>
                    <a:pt x="18002" y="6077"/>
                    <a:pt x="18001" y="6078"/>
                    <a:pt x="17999" y="6079"/>
                  </a:cubicBezTo>
                  <a:lnTo>
                    <a:pt x="17999" y="6079"/>
                  </a:lnTo>
                  <a:cubicBezTo>
                    <a:pt x="18057" y="6018"/>
                    <a:pt x="18134" y="5979"/>
                    <a:pt x="18222" y="5960"/>
                  </a:cubicBezTo>
                  <a:lnTo>
                    <a:pt x="18253" y="5956"/>
                  </a:lnTo>
                  <a:lnTo>
                    <a:pt x="18283" y="5968"/>
                  </a:lnTo>
                  <a:cubicBezTo>
                    <a:pt x="18476" y="5899"/>
                    <a:pt x="18610" y="5718"/>
                    <a:pt x="18821" y="5676"/>
                  </a:cubicBezTo>
                  <a:lnTo>
                    <a:pt x="18921" y="5676"/>
                  </a:lnTo>
                  <a:cubicBezTo>
                    <a:pt x="18934" y="5698"/>
                    <a:pt x="18956" y="5709"/>
                    <a:pt x="18978" y="5709"/>
                  </a:cubicBezTo>
                  <a:cubicBezTo>
                    <a:pt x="18990" y="5709"/>
                    <a:pt x="19003" y="5706"/>
                    <a:pt x="19014" y="5699"/>
                  </a:cubicBezTo>
                  <a:cubicBezTo>
                    <a:pt x="19021" y="5695"/>
                    <a:pt x="19033" y="5680"/>
                    <a:pt x="19040" y="5672"/>
                  </a:cubicBezTo>
                  <a:cubicBezTo>
                    <a:pt x="19037" y="5668"/>
                    <a:pt x="19033" y="5664"/>
                    <a:pt x="19033" y="5657"/>
                  </a:cubicBezTo>
                  <a:lnTo>
                    <a:pt x="19033" y="5657"/>
                  </a:lnTo>
                  <a:cubicBezTo>
                    <a:pt x="19098" y="5691"/>
                    <a:pt x="19190" y="5687"/>
                    <a:pt x="19233" y="5768"/>
                  </a:cubicBezTo>
                  <a:cubicBezTo>
                    <a:pt x="19317" y="5768"/>
                    <a:pt x="19386" y="5807"/>
                    <a:pt x="19432" y="5872"/>
                  </a:cubicBezTo>
                  <a:cubicBezTo>
                    <a:pt x="19513" y="5872"/>
                    <a:pt x="19594" y="5887"/>
                    <a:pt x="19636" y="5968"/>
                  </a:cubicBezTo>
                  <a:cubicBezTo>
                    <a:pt x="19721" y="5976"/>
                    <a:pt x="19790" y="5999"/>
                    <a:pt x="19828" y="6079"/>
                  </a:cubicBezTo>
                  <a:cubicBezTo>
                    <a:pt x="19882" y="6079"/>
                    <a:pt x="19932" y="6110"/>
                    <a:pt x="19951" y="6156"/>
                  </a:cubicBezTo>
                  <a:cubicBezTo>
                    <a:pt x="20105" y="6175"/>
                    <a:pt x="20247" y="6245"/>
                    <a:pt x="20358" y="6352"/>
                  </a:cubicBezTo>
                  <a:cubicBezTo>
                    <a:pt x="20431" y="6371"/>
                    <a:pt x="20508" y="6391"/>
                    <a:pt x="20551" y="6464"/>
                  </a:cubicBezTo>
                  <a:lnTo>
                    <a:pt x="20731" y="6498"/>
                  </a:lnTo>
                  <a:cubicBezTo>
                    <a:pt x="20743" y="6521"/>
                    <a:pt x="20747" y="6544"/>
                    <a:pt x="20747" y="6571"/>
                  </a:cubicBezTo>
                  <a:cubicBezTo>
                    <a:pt x="20777" y="6571"/>
                    <a:pt x="20804" y="6571"/>
                    <a:pt x="20835" y="6560"/>
                  </a:cubicBezTo>
                  <a:lnTo>
                    <a:pt x="20935" y="6594"/>
                  </a:lnTo>
                  <a:cubicBezTo>
                    <a:pt x="20943" y="6617"/>
                    <a:pt x="20954" y="6640"/>
                    <a:pt x="20958" y="6667"/>
                  </a:cubicBezTo>
                  <a:lnTo>
                    <a:pt x="21135" y="6679"/>
                  </a:lnTo>
                  <a:lnTo>
                    <a:pt x="21150" y="6687"/>
                  </a:lnTo>
                  <a:lnTo>
                    <a:pt x="21165" y="6756"/>
                  </a:lnTo>
                  <a:lnTo>
                    <a:pt x="21277" y="6775"/>
                  </a:lnTo>
                  <a:lnTo>
                    <a:pt x="21277" y="6783"/>
                  </a:lnTo>
                  <a:cubicBezTo>
                    <a:pt x="21292" y="6821"/>
                    <a:pt x="21319" y="6848"/>
                    <a:pt x="21358" y="6867"/>
                  </a:cubicBezTo>
                  <a:cubicBezTo>
                    <a:pt x="21396" y="6948"/>
                    <a:pt x="21496" y="6921"/>
                    <a:pt x="21550" y="6979"/>
                  </a:cubicBezTo>
                  <a:lnTo>
                    <a:pt x="21554" y="6982"/>
                  </a:lnTo>
                  <a:cubicBezTo>
                    <a:pt x="21581" y="7017"/>
                    <a:pt x="21606" y="7061"/>
                    <a:pt x="21652" y="7061"/>
                  </a:cubicBezTo>
                  <a:cubicBezTo>
                    <a:pt x="21658" y="7061"/>
                    <a:pt x="21663" y="7060"/>
                    <a:pt x="21669" y="7059"/>
                  </a:cubicBezTo>
                  <a:cubicBezTo>
                    <a:pt x="21688" y="7155"/>
                    <a:pt x="21799" y="7125"/>
                    <a:pt x="21842" y="7186"/>
                  </a:cubicBezTo>
                  <a:lnTo>
                    <a:pt x="21853" y="7190"/>
                  </a:lnTo>
                  <a:cubicBezTo>
                    <a:pt x="21880" y="7228"/>
                    <a:pt x="21926" y="7251"/>
                    <a:pt x="21969" y="7267"/>
                  </a:cubicBezTo>
                  <a:lnTo>
                    <a:pt x="21953" y="7294"/>
                  </a:lnTo>
                  <a:lnTo>
                    <a:pt x="21953" y="7294"/>
                  </a:lnTo>
                  <a:lnTo>
                    <a:pt x="21969" y="7271"/>
                  </a:lnTo>
                  <a:cubicBezTo>
                    <a:pt x="22141" y="7444"/>
                    <a:pt x="22357" y="7555"/>
                    <a:pt x="22568" y="7674"/>
                  </a:cubicBezTo>
                  <a:cubicBezTo>
                    <a:pt x="22599" y="7770"/>
                    <a:pt x="22702" y="7743"/>
                    <a:pt x="22760" y="7789"/>
                  </a:cubicBezTo>
                  <a:cubicBezTo>
                    <a:pt x="22779" y="7839"/>
                    <a:pt x="22818" y="7870"/>
                    <a:pt x="22872" y="7885"/>
                  </a:cubicBezTo>
                  <a:lnTo>
                    <a:pt x="22872" y="7882"/>
                  </a:lnTo>
                  <a:cubicBezTo>
                    <a:pt x="22991" y="8001"/>
                    <a:pt x="23110" y="8120"/>
                    <a:pt x="23275" y="8185"/>
                  </a:cubicBezTo>
                  <a:lnTo>
                    <a:pt x="23279" y="8185"/>
                  </a:lnTo>
                  <a:cubicBezTo>
                    <a:pt x="23559" y="8397"/>
                    <a:pt x="23832" y="8608"/>
                    <a:pt x="24182" y="8692"/>
                  </a:cubicBezTo>
                  <a:lnTo>
                    <a:pt x="24186" y="8696"/>
                  </a:lnTo>
                  <a:cubicBezTo>
                    <a:pt x="24297" y="8835"/>
                    <a:pt x="24462" y="8858"/>
                    <a:pt x="24616" y="8900"/>
                  </a:cubicBezTo>
                  <a:lnTo>
                    <a:pt x="24635" y="8900"/>
                  </a:lnTo>
                  <a:cubicBezTo>
                    <a:pt x="24689" y="8888"/>
                    <a:pt x="24743" y="8858"/>
                    <a:pt x="24774" y="8808"/>
                  </a:cubicBezTo>
                  <a:cubicBezTo>
                    <a:pt x="24870" y="8715"/>
                    <a:pt x="24797" y="8577"/>
                    <a:pt x="24870" y="8481"/>
                  </a:cubicBezTo>
                  <a:cubicBezTo>
                    <a:pt x="24877" y="8450"/>
                    <a:pt x="24874" y="8397"/>
                    <a:pt x="24874" y="8347"/>
                  </a:cubicBezTo>
                  <a:cubicBezTo>
                    <a:pt x="24831" y="8277"/>
                    <a:pt x="24847" y="8185"/>
                    <a:pt x="24778" y="8124"/>
                  </a:cubicBezTo>
                  <a:cubicBezTo>
                    <a:pt x="24724" y="8066"/>
                    <a:pt x="24743" y="7974"/>
                    <a:pt x="24681" y="7920"/>
                  </a:cubicBezTo>
                  <a:lnTo>
                    <a:pt x="24681" y="7916"/>
                  </a:lnTo>
                  <a:cubicBezTo>
                    <a:pt x="24616" y="7782"/>
                    <a:pt x="24597" y="7628"/>
                    <a:pt x="24485" y="7513"/>
                  </a:cubicBezTo>
                  <a:lnTo>
                    <a:pt x="24485" y="7509"/>
                  </a:lnTo>
                  <a:cubicBezTo>
                    <a:pt x="24428" y="7455"/>
                    <a:pt x="24447" y="7359"/>
                    <a:pt x="24386" y="7309"/>
                  </a:cubicBezTo>
                  <a:lnTo>
                    <a:pt x="24386" y="7305"/>
                  </a:lnTo>
                  <a:cubicBezTo>
                    <a:pt x="24328" y="7251"/>
                    <a:pt x="24351" y="7151"/>
                    <a:pt x="24270" y="7117"/>
                  </a:cubicBezTo>
                  <a:cubicBezTo>
                    <a:pt x="24140" y="6936"/>
                    <a:pt x="24120" y="6671"/>
                    <a:pt x="23898" y="6552"/>
                  </a:cubicBezTo>
                  <a:lnTo>
                    <a:pt x="23871" y="6406"/>
                  </a:lnTo>
                  <a:cubicBezTo>
                    <a:pt x="23794" y="6379"/>
                    <a:pt x="23744" y="6302"/>
                    <a:pt x="23752" y="6222"/>
                  </a:cubicBezTo>
                  <a:cubicBezTo>
                    <a:pt x="23698" y="6214"/>
                    <a:pt x="23659" y="6168"/>
                    <a:pt x="23667" y="6114"/>
                  </a:cubicBezTo>
                  <a:lnTo>
                    <a:pt x="23667" y="6106"/>
                  </a:lnTo>
                  <a:cubicBezTo>
                    <a:pt x="23640" y="6072"/>
                    <a:pt x="23609" y="6037"/>
                    <a:pt x="23582" y="6010"/>
                  </a:cubicBezTo>
                  <a:cubicBezTo>
                    <a:pt x="23605" y="5979"/>
                    <a:pt x="23609" y="5937"/>
                    <a:pt x="23590" y="5903"/>
                  </a:cubicBezTo>
                  <a:cubicBezTo>
                    <a:pt x="23571" y="5887"/>
                    <a:pt x="23559" y="5860"/>
                    <a:pt x="23563" y="5837"/>
                  </a:cubicBezTo>
                  <a:cubicBezTo>
                    <a:pt x="23548" y="5784"/>
                    <a:pt x="23521" y="5734"/>
                    <a:pt x="23475" y="5695"/>
                  </a:cubicBezTo>
                  <a:lnTo>
                    <a:pt x="23471" y="5691"/>
                  </a:lnTo>
                  <a:cubicBezTo>
                    <a:pt x="23436" y="5672"/>
                    <a:pt x="23413" y="5638"/>
                    <a:pt x="23398" y="5607"/>
                  </a:cubicBezTo>
                  <a:cubicBezTo>
                    <a:pt x="23375" y="5580"/>
                    <a:pt x="23360" y="5553"/>
                    <a:pt x="23360" y="5518"/>
                  </a:cubicBezTo>
                  <a:cubicBezTo>
                    <a:pt x="23337" y="5476"/>
                    <a:pt x="23306" y="5434"/>
                    <a:pt x="23267" y="5395"/>
                  </a:cubicBezTo>
                  <a:lnTo>
                    <a:pt x="23264" y="5388"/>
                  </a:lnTo>
                  <a:cubicBezTo>
                    <a:pt x="23198" y="5342"/>
                    <a:pt x="23221" y="5246"/>
                    <a:pt x="23160" y="5196"/>
                  </a:cubicBezTo>
                  <a:cubicBezTo>
                    <a:pt x="23129" y="5157"/>
                    <a:pt x="23091" y="5126"/>
                    <a:pt x="23056" y="5096"/>
                  </a:cubicBezTo>
                  <a:cubicBezTo>
                    <a:pt x="23029" y="5057"/>
                    <a:pt x="22995" y="5023"/>
                    <a:pt x="22956" y="4996"/>
                  </a:cubicBezTo>
                  <a:cubicBezTo>
                    <a:pt x="22913" y="4941"/>
                    <a:pt x="22875" y="4869"/>
                    <a:pt x="22815" y="4869"/>
                  </a:cubicBezTo>
                  <a:cubicBezTo>
                    <a:pt x="22800" y="4869"/>
                    <a:pt x="22783" y="4873"/>
                    <a:pt x="22764" y="4884"/>
                  </a:cubicBezTo>
                  <a:lnTo>
                    <a:pt x="22764" y="4881"/>
                  </a:lnTo>
                  <a:cubicBezTo>
                    <a:pt x="22679" y="4761"/>
                    <a:pt x="22545" y="4669"/>
                    <a:pt x="22537" y="4500"/>
                  </a:cubicBezTo>
                  <a:cubicBezTo>
                    <a:pt x="22528" y="4500"/>
                    <a:pt x="22520" y="4501"/>
                    <a:pt x="22511" y="4501"/>
                  </a:cubicBezTo>
                  <a:cubicBezTo>
                    <a:pt x="22437" y="4501"/>
                    <a:pt x="22371" y="4483"/>
                    <a:pt x="22334" y="4404"/>
                  </a:cubicBezTo>
                  <a:cubicBezTo>
                    <a:pt x="22331" y="4404"/>
                    <a:pt x="22329" y="4404"/>
                    <a:pt x="22326" y="4404"/>
                  </a:cubicBezTo>
                  <a:cubicBezTo>
                    <a:pt x="22272" y="4404"/>
                    <a:pt x="22230" y="4363"/>
                    <a:pt x="22226" y="4308"/>
                  </a:cubicBezTo>
                  <a:cubicBezTo>
                    <a:pt x="22145" y="4308"/>
                    <a:pt x="22068" y="4289"/>
                    <a:pt x="22026" y="4208"/>
                  </a:cubicBezTo>
                  <a:cubicBezTo>
                    <a:pt x="21838" y="4185"/>
                    <a:pt x="21653" y="4154"/>
                    <a:pt x="21530" y="3997"/>
                  </a:cubicBezTo>
                  <a:cubicBezTo>
                    <a:pt x="21354" y="3943"/>
                    <a:pt x="21165" y="3935"/>
                    <a:pt x="21016" y="3805"/>
                  </a:cubicBezTo>
                  <a:cubicBezTo>
                    <a:pt x="20939" y="3793"/>
                    <a:pt x="20862" y="3774"/>
                    <a:pt x="20816" y="3705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6"/>
                  </a:lnTo>
                  <a:cubicBezTo>
                    <a:pt x="19924" y="3320"/>
                    <a:pt x="19824" y="3247"/>
                    <a:pt x="19721" y="3178"/>
                  </a:cubicBezTo>
                  <a:cubicBezTo>
                    <a:pt x="19708" y="3179"/>
                    <a:pt x="19695" y="3180"/>
                    <a:pt x="19683" y="3180"/>
                  </a:cubicBezTo>
                  <a:cubicBezTo>
                    <a:pt x="19611" y="3180"/>
                    <a:pt x="19549" y="3158"/>
                    <a:pt x="19513" y="3082"/>
                  </a:cubicBezTo>
                  <a:cubicBezTo>
                    <a:pt x="19432" y="3082"/>
                    <a:pt x="19359" y="3044"/>
                    <a:pt x="19317" y="2975"/>
                  </a:cubicBezTo>
                  <a:cubicBezTo>
                    <a:pt x="19021" y="2886"/>
                    <a:pt x="18764" y="2732"/>
                    <a:pt x="18499" y="2583"/>
                  </a:cubicBezTo>
                  <a:cubicBezTo>
                    <a:pt x="18489" y="2584"/>
                    <a:pt x="18480" y="2585"/>
                    <a:pt x="18470" y="2585"/>
                  </a:cubicBezTo>
                  <a:cubicBezTo>
                    <a:pt x="18400" y="2585"/>
                    <a:pt x="18335" y="2548"/>
                    <a:pt x="18291" y="2487"/>
                  </a:cubicBezTo>
                  <a:cubicBezTo>
                    <a:pt x="18153" y="2429"/>
                    <a:pt x="17984" y="2429"/>
                    <a:pt x="17895" y="2275"/>
                  </a:cubicBezTo>
                  <a:cubicBezTo>
                    <a:pt x="17592" y="2187"/>
                    <a:pt x="17327" y="1995"/>
                    <a:pt x="17004" y="1945"/>
                  </a:cubicBezTo>
                  <a:cubicBezTo>
                    <a:pt x="16673" y="1699"/>
                    <a:pt x="16293" y="1560"/>
                    <a:pt x="15909" y="1438"/>
                  </a:cubicBezTo>
                  <a:lnTo>
                    <a:pt x="15863" y="1276"/>
                  </a:lnTo>
                  <a:cubicBezTo>
                    <a:pt x="15857" y="1277"/>
                    <a:pt x="15852" y="1277"/>
                    <a:pt x="15846" y="1277"/>
                  </a:cubicBezTo>
                  <a:cubicBezTo>
                    <a:pt x="15772" y="1277"/>
                    <a:pt x="15707" y="1229"/>
                    <a:pt x="15674" y="1161"/>
                  </a:cubicBezTo>
                  <a:cubicBezTo>
                    <a:pt x="15620" y="1161"/>
                    <a:pt x="15574" y="1122"/>
                    <a:pt x="15563" y="1072"/>
                  </a:cubicBezTo>
                  <a:lnTo>
                    <a:pt x="15409" y="1026"/>
                  </a:lnTo>
                  <a:cubicBezTo>
                    <a:pt x="15405" y="999"/>
                    <a:pt x="15390" y="976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3"/>
                  </a:cubicBezTo>
                  <a:lnTo>
                    <a:pt x="15071" y="754"/>
                  </a:lnTo>
                  <a:cubicBezTo>
                    <a:pt x="15068" y="754"/>
                    <a:pt x="15065" y="754"/>
                    <a:pt x="15062" y="754"/>
                  </a:cubicBezTo>
                  <a:cubicBezTo>
                    <a:pt x="15012" y="754"/>
                    <a:pt x="14966" y="724"/>
                    <a:pt x="14948" y="677"/>
                  </a:cubicBezTo>
                  <a:lnTo>
                    <a:pt x="14775" y="642"/>
                  </a:lnTo>
                  <a:cubicBezTo>
                    <a:pt x="14771" y="642"/>
                    <a:pt x="14771" y="638"/>
                    <a:pt x="14771" y="638"/>
                  </a:cubicBezTo>
                  <a:cubicBezTo>
                    <a:pt x="14768" y="628"/>
                    <a:pt x="14764" y="618"/>
                    <a:pt x="14759" y="609"/>
                  </a:cubicBezTo>
                  <a:lnTo>
                    <a:pt x="14759" y="609"/>
                  </a:lnTo>
                  <a:lnTo>
                    <a:pt x="14767" y="615"/>
                  </a:lnTo>
                  <a:cubicBezTo>
                    <a:pt x="14764" y="613"/>
                    <a:pt x="14761" y="611"/>
                    <a:pt x="14758" y="608"/>
                  </a:cubicBezTo>
                  <a:lnTo>
                    <a:pt x="14758" y="608"/>
                  </a:lnTo>
                  <a:cubicBezTo>
                    <a:pt x="14737" y="573"/>
                    <a:pt x="14699" y="554"/>
                    <a:pt x="14656" y="554"/>
                  </a:cubicBezTo>
                  <a:lnTo>
                    <a:pt x="14641" y="534"/>
                  </a:lnTo>
                  <a:lnTo>
                    <a:pt x="14618" y="542"/>
                  </a:lnTo>
                  <a:lnTo>
                    <a:pt x="14564" y="450"/>
                  </a:lnTo>
                  <a:lnTo>
                    <a:pt x="14460" y="458"/>
                  </a:lnTo>
                  <a:cubicBezTo>
                    <a:pt x="14451" y="437"/>
                    <a:pt x="14434" y="428"/>
                    <a:pt x="14416" y="428"/>
                  </a:cubicBezTo>
                  <a:cubicBezTo>
                    <a:pt x="14410" y="428"/>
                    <a:pt x="14404" y="429"/>
                    <a:pt x="14399" y="431"/>
                  </a:cubicBezTo>
                  <a:cubicBezTo>
                    <a:pt x="14237" y="354"/>
                    <a:pt x="14091" y="269"/>
                    <a:pt x="13918" y="239"/>
                  </a:cubicBezTo>
                  <a:lnTo>
                    <a:pt x="13918" y="235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4" y="161"/>
                    <a:pt x="13826" y="162"/>
                    <a:pt x="13819" y="162"/>
                  </a:cubicBezTo>
                  <a:cubicBezTo>
                    <a:pt x="13794" y="162"/>
                    <a:pt x="13772" y="147"/>
                    <a:pt x="13757" y="123"/>
                  </a:cubicBezTo>
                  <a:cubicBezTo>
                    <a:pt x="13572" y="93"/>
                    <a:pt x="13384" y="43"/>
                    <a:pt x="1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43"/>
            <p:cNvSpPr/>
            <p:nvPr/>
          </p:nvSpPr>
          <p:spPr>
            <a:xfrm>
              <a:off x="7899758" y="3064911"/>
              <a:ext cx="496" cy="37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4" y="0"/>
                  </a:moveTo>
                  <a:lnTo>
                    <a:pt x="0" y="4"/>
                  </a:lnTo>
                  <a:lnTo>
                    <a:pt x="16" y="12"/>
                  </a:lnTo>
                  <a:cubicBezTo>
                    <a:pt x="12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43"/>
            <p:cNvSpPr/>
            <p:nvPr/>
          </p:nvSpPr>
          <p:spPr>
            <a:xfrm>
              <a:off x="7649302" y="29373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43"/>
            <p:cNvSpPr/>
            <p:nvPr/>
          </p:nvSpPr>
          <p:spPr>
            <a:xfrm>
              <a:off x="7684231" y="31304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43"/>
            <p:cNvSpPr/>
            <p:nvPr/>
          </p:nvSpPr>
          <p:spPr>
            <a:xfrm>
              <a:off x="8113734" y="2958482"/>
              <a:ext cx="6204" cy="5708"/>
            </a:xfrm>
            <a:custGeom>
              <a:avLst/>
              <a:gdLst/>
              <a:ahLst/>
              <a:cxnLst/>
              <a:rect l="l" t="t" r="r" b="b"/>
              <a:pathLst>
                <a:path w="200" h="184" extrusionOk="0">
                  <a:moveTo>
                    <a:pt x="111" y="1"/>
                  </a:moveTo>
                  <a:cubicBezTo>
                    <a:pt x="64" y="1"/>
                    <a:pt x="22" y="11"/>
                    <a:pt x="11" y="61"/>
                  </a:cubicBezTo>
                  <a:cubicBezTo>
                    <a:pt x="1" y="113"/>
                    <a:pt x="59" y="184"/>
                    <a:pt x="115" y="184"/>
                  </a:cubicBezTo>
                  <a:cubicBezTo>
                    <a:pt x="121" y="184"/>
                    <a:pt x="128" y="183"/>
                    <a:pt x="134" y="181"/>
                  </a:cubicBezTo>
                  <a:cubicBezTo>
                    <a:pt x="199" y="161"/>
                    <a:pt x="180" y="65"/>
                    <a:pt x="173" y="4"/>
                  </a:cubicBezTo>
                  <a:cubicBezTo>
                    <a:pt x="153" y="3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43"/>
            <p:cNvSpPr/>
            <p:nvPr/>
          </p:nvSpPr>
          <p:spPr>
            <a:xfrm>
              <a:off x="7831452" y="2855185"/>
              <a:ext cx="123987" cy="61668"/>
            </a:xfrm>
            <a:custGeom>
              <a:avLst/>
              <a:gdLst/>
              <a:ahLst/>
              <a:cxnLst/>
              <a:rect l="l" t="t" r="r" b="b"/>
              <a:pathLst>
                <a:path w="3997" h="1988" extrusionOk="0">
                  <a:moveTo>
                    <a:pt x="338" y="1"/>
                  </a:moveTo>
                  <a:cubicBezTo>
                    <a:pt x="236" y="1"/>
                    <a:pt x="125" y="27"/>
                    <a:pt x="0" y="91"/>
                  </a:cubicBezTo>
                  <a:lnTo>
                    <a:pt x="876" y="625"/>
                  </a:lnTo>
                  <a:lnTo>
                    <a:pt x="988" y="705"/>
                  </a:lnTo>
                  <a:lnTo>
                    <a:pt x="1011" y="901"/>
                  </a:lnTo>
                  <a:cubicBezTo>
                    <a:pt x="1104" y="1000"/>
                    <a:pt x="1187" y="1037"/>
                    <a:pt x="1265" y="1037"/>
                  </a:cubicBezTo>
                  <a:cubicBezTo>
                    <a:pt x="1424" y="1037"/>
                    <a:pt x="1561" y="887"/>
                    <a:pt x="1710" y="802"/>
                  </a:cubicBezTo>
                  <a:cubicBezTo>
                    <a:pt x="1737" y="817"/>
                    <a:pt x="1768" y="825"/>
                    <a:pt x="1799" y="825"/>
                  </a:cubicBezTo>
                  <a:cubicBezTo>
                    <a:pt x="1876" y="917"/>
                    <a:pt x="1991" y="913"/>
                    <a:pt x="2098" y="932"/>
                  </a:cubicBezTo>
                  <a:cubicBezTo>
                    <a:pt x="2079" y="959"/>
                    <a:pt x="2064" y="990"/>
                    <a:pt x="2048" y="1017"/>
                  </a:cubicBezTo>
                  <a:cubicBezTo>
                    <a:pt x="2030" y="1067"/>
                    <a:pt x="1992" y="1080"/>
                    <a:pt x="1948" y="1080"/>
                  </a:cubicBezTo>
                  <a:cubicBezTo>
                    <a:pt x="1899" y="1080"/>
                    <a:pt x="1842" y="1064"/>
                    <a:pt x="1797" y="1064"/>
                  </a:cubicBezTo>
                  <a:cubicBezTo>
                    <a:pt x="1744" y="1064"/>
                    <a:pt x="1707" y="1085"/>
                    <a:pt x="1714" y="1178"/>
                  </a:cubicBezTo>
                  <a:cubicBezTo>
                    <a:pt x="1717" y="1262"/>
                    <a:pt x="1766" y="1278"/>
                    <a:pt x="1826" y="1278"/>
                  </a:cubicBezTo>
                  <a:cubicBezTo>
                    <a:pt x="1865" y="1278"/>
                    <a:pt x="1909" y="1271"/>
                    <a:pt x="1948" y="1271"/>
                  </a:cubicBezTo>
                  <a:cubicBezTo>
                    <a:pt x="1987" y="1271"/>
                    <a:pt x="2020" y="1278"/>
                    <a:pt x="2041" y="1305"/>
                  </a:cubicBezTo>
                  <a:cubicBezTo>
                    <a:pt x="2241" y="1585"/>
                    <a:pt x="2540" y="1574"/>
                    <a:pt x="2828" y="1601"/>
                  </a:cubicBezTo>
                  <a:lnTo>
                    <a:pt x="2848" y="1605"/>
                  </a:lnTo>
                  <a:cubicBezTo>
                    <a:pt x="2887" y="1816"/>
                    <a:pt x="2907" y="1898"/>
                    <a:pt x="2971" y="1898"/>
                  </a:cubicBezTo>
                  <a:cubicBezTo>
                    <a:pt x="3008" y="1898"/>
                    <a:pt x="3061" y="1870"/>
                    <a:pt x="3140" y="1824"/>
                  </a:cubicBezTo>
                  <a:cubicBezTo>
                    <a:pt x="3205" y="1841"/>
                    <a:pt x="3274" y="1843"/>
                    <a:pt x="3344" y="1843"/>
                  </a:cubicBezTo>
                  <a:cubicBezTo>
                    <a:pt x="3364" y="1843"/>
                    <a:pt x="3384" y="1843"/>
                    <a:pt x="3404" y="1843"/>
                  </a:cubicBezTo>
                  <a:cubicBezTo>
                    <a:pt x="3545" y="1843"/>
                    <a:pt x="3684" y="1851"/>
                    <a:pt x="3797" y="1977"/>
                  </a:cubicBezTo>
                  <a:cubicBezTo>
                    <a:pt x="3799" y="1985"/>
                    <a:pt x="3807" y="1988"/>
                    <a:pt x="3818" y="1988"/>
                  </a:cubicBezTo>
                  <a:cubicBezTo>
                    <a:pt x="3846" y="1988"/>
                    <a:pt x="3897" y="1967"/>
                    <a:pt x="3927" y="1951"/>
                  </a:cubicBezTo>
                  <a:cubicBezTo>
                    <a:pt x="3977" y="1927"/>
                    <a:pt x="3997" y="1870"/>
                    <a:pt x="3970" y="1820"/>
                  </a:cubicBezTo>
                  <a:cubicBezTo>
                    <a:pt x="3920" y="1672"/>
                    <a:pt x="3767" y="1584"/>
                    <a:pt x="3590" y="1584"/>
                  </a:cubicBezTo>
                  <a:cubicBezTo>
                    <a:pt x="3536" y="1584"/>
                    <a:pt x="3480" y="1592"/>
                    <a:pt x="3424" y="1609"/>
                  </a:cubicBezTo>
                  <a:lnTo>
                    <a:pt x="3420" y="1612"/>
                  </a:lnTo>
                  <a:lnTo>
                    <a:pt x="3140" y="1601"/>
                  </a:lnTo>
                  <a:cubicBezTo>
                    <a:pt x="3132" y="1543"/>
                    <a:pt x="3124" y="1478"/>
                    <a:pt x="3117" y="1420"/>
                  </a:cubicBezTo>
                  <a:cubicBezTo>
                    <a:pt x="3105" y="1403"/>
                    <a:pt x="3087" y="1394"/>
                    <a:pt x="3068" y="1394"/>
                  </a:cubicBezTo>
                  <a:cubicBezTo>
                    <a:pt x="3061" y="1394"/>
                    <a:pt x="3054" y="1395"/>
                    <a:pt x="3048" y="1397"/>
                  </a:cubicBezTo>
                  <a:lnTo>
                    <a:pt x="3048" y="1393"/>
                  </a:lnTo>
                  <a:cubicBezTo>
                    <a:pt x="3055" y="1363"/>
                    <a:pt x="3040" y="1336"/>
                    <a:pt x="3017" y="1316"/>
                  </a:cubicBezTo>
                  <a:cubicBezTo>
                    <a:pt x="2948" y="1247"/>
                    <a:pt x="2848" y="1267"/>
                    <a:pt x="2767" y="1224"/>
                  </a:cubicBezTo>
                  <a:cubicBezTo>
                    <a:pt x="2659" y="1182"/>
                    <a:pt x="2544" y="1151"/>
                    <a:pt x="2433" y="1147"/>
                  </a:cubicBezTo>
                  <a:lnTo>
                    <a:pt x="2390" y="1147"/>
                  </a:lnTo>
                  <a:cubicBezTo>
                    <a:pt x="2390" y="1147"/>
                    <a:pt x="2394" y="1128"/>
                    <a:pt x="2391" y="1128"/>
                  </a:cubicBezTo>
                  <a:lnTo>
                    <a:pt x="2391" y="1128"/>
                  </a:lnTo>
                  <a:cubicBezTo>
                    <a:pt x="2391" y="1128"/>
                    <a:pt x="2391" y="1128"/>
                    <a:pt x="2391" y="1128"/>
                  </a:cubicBezTo>
                  <a:lnTo>
                    <a:pt x="2391" y="1128"/>
                  </a:lnTo>
                  <a:cubicBezTo>
                    <a:pt x="2460" y="1070"/>
                    <a:pt x="2510" y="997"/>
                    <a:pt x="2544" y="917"/>
                  </a:cubicBezTo>
                  <a:cubicBezTo>
                    <a:pt x="2556" y="875"/>
                    <a:pt x="2536" y="832"/>
                    <a:pt x="2498" y="813"/>
                  </a:cubicBezTo>
                  <a:lnTo>
                    <a:pt x="2344" y="782"/>
                  </a:lnTo>
                  <a:cubicBezTo>
                    <a:pt x="1975" y="540"/>
                    <a:pt x="1581" y="374"/>
                    <a:pt x="1142" y="374"/>
                  </a:cubicBezTo>
                  <a:cubicBezTo>
                    <a:pt x="1102" y="374"/>
                    <a:pt x="1060" y="376"/>
                    <a:pt x="1019" y="379"/>
                  </a:cubicBezTo>
                  <a:cubicBezTo>
                    <a:pt x="814" y="194"/>
                    <a:pt x="611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43"/>
            <p:cNvSpPr/>
            <p:nvPr/>
          </p:nvSpPr>
          <p:spPr>
            <a:xfrm>
              <a:off x="7812964" y="2950137"/>
              <a:ext cx="49508" cy="21280"/>
            </a:xfrm>
            <a:custGeom>
              <a:avLst/>
              <a:gdLst/>
              <a:ahLst/>
              <a:cxnLst/>
              <a:rect l="l" t="t" r="r" b="b"/>
              <a:pathLst>
                <a:path w="1596" h="686" extrusionOk="0">
                  <a:moveTo>
                    <a:pt x="239" y="0"/>
                  </a:moveTo>
                  <a:cubicBezTo>
                    <a:pt x="154" y="4"/>
                    <a:pt x="78" y="62"/>
                    <a:pt x="51" y="142"/>
                  </a:cubicBezTo>
                  <a:cubicBezTo>
                    <a:pt x="1" y="300"/>
                    <a:pt x="8" y="430"/>
                    <a:pt x="185" y="523"/>
                  </a:cubicBezTo>
                  <a:cubicBezTo>
                    <a:pt x="396" y="628"/>
                    <a:pt x="604" y="685"/>
                    <a:pt x="815" y="685"/>
                  </a:cubicBezTo>
                  <a:cubicBezTo>
                    <a:pt x="1065" y="685"/>
                    <a:pt x="1320" y="605"/>
                    <a:pt x="1595" y="430"/>
                  </a:cubicBezTo>
                  <a:cubicBezTo>
                    <a:pt x="1437" y="381"/>
                    <a:pt x="1301" y="367"/>
                    <a:pt x="1176" y="367"/>
                  </a:cubicBezTo>
                  <a:cubicBezTo>
                    <a:pt x="1076" y="367"/>
                    <a:pt x="982" y="376"/>
                    <a:pt x="888" y="384"/>
                  </a:cubicBezTo>
                  <a:lnTo>
                    <a:pt x="792" y="384"/>
                  </a:lnTo>
                  <a:cubicBezTo>
                    <a:pt x="623" y="342"/>
                    <a:pt x="396" y="407"/>
                    <a:pt x="366" y="135"/>
                  </a:cubicBezTo>
                  <a:cubicBezTo>
                    <a:pt x="366" y="62"/>
                    <a:pt x="308" y="4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43"/>
            <p:cNvSpPr/>
            <p:nvPr/>
          </p:nvSpPr>
          <p:spPr>
            <a:xfrm>
              <a:off x="7765999" y="3088300"/>
              <a:ext cx="31392" cy="39209"/>
            </a:xfrm>
            <a:custGeom>
              <a:avLst/>
              <a:gdLst/>
              <a:ahLst/>
              <a:cxnLst/>
              <a:rect l="l" t="t" r="r" b="b"/>
              <a:pathLst>
                <a:path w="1012" h="1264" extrusionOk="0">
                  <a:moveTo>
                    <a:pt x="538" y="1"/>
                  </a:moveTo>
                  <a:cubicBezTo>
                    <a:pt x="319" y="1"/>
                    <a:pt x="196" y="95"/>
                    <a:pt x="120" y="276"/>
                  </a:cubicBezTo>
                  <a:cubicBezTo>
                    <a:pt x="1" y="564"/>
                    <a:pt x="289" y="703"/>
                    <a:pt x="297" y="937"/>
                  </a:cubicBezTo>
                  <a:cubicBezTo>
                    <a:pt x="304" y="1083"/>
                    <a:pt x="485" y="1033"/>
                    <a:pt x="592" y="1064"/>
                  </a:cubicBezTo>
                  <a:cubicBezTo>
                    <a:pt x="689" y="1168"/>
                    <a:pt x="788" y="1260"/>
                    <a:pt x="961" y="1264"/>
                  </a:cubicBezTo>
                  <a:cubicBezTo>
                    <a:pt x="928" y="1108"/>
                    <a:pt x="848" y="1056"/>
                    <a:pt x="729" y="1056"/>
                  </a:cubicBezTo>
                  <a:cubicBezTo>
                    <a:pt x="724" y="1056"/>
                    <a:pt x="720" y="1056"/>
                    <a:pt x="715" y="1056"/>
                  </a:cubicBezTo>
                  <a:cubicBezTo>
                    <a:pt x="696" y="1029"/>
                    <a:pt x="681" y="1003"/>
                    <a:pt x="662" y="972"/>
                  </a:cubicBezTo>
                  <a:cubicBezTo>
                    <a:pt x="673" y="876"/>
                    <a:pt x="681" y="776"/>
                    <a:pt x="685" y="680"/>
                  </a:cubicBezTo>
                  <a:cubicBezTo>
                    <a:pt x="692" y="622"/>
                    <a:pt x="731" y="534"/>
                    <a:pt x="642" y="515"/>
                  </a:cubicBezTo>
                  <a:cubicBezTo>
                    <a:pt x="634" y="513"/>
                    <a:pt x="625" y="512"/>
                    <a:pt x="617" y="512"/>
                  </a:cubicBezTo>
                  <a:cubicBezTo>
                    <a:pt x="547" y="512"/>
                    <a:pt x="500" y="583"/>
                    <a:pt x="462" y="645"/>
                  </a:cubicBezTo>
                  <a:cubicBezTo>
                    <a:pt x="435" y="645"/>
                    <a:pt x="412" y="641"/>
                    <a:pt x="389" y="634"/>
                  </a:cubicBezTo>
                  <a:cubicBezTo>
                    <a:pt x="335" y="353"/>
                    <a:pt x="443" y="192"/>
                    <a:pt x="735" y="153"/>
                  </a:cubicBezTo>
                  <a:cubicBezTo>
                    <a:pt x="740" y="153"/>
                    <a:pt x="746" y="153"/>
                    <a:pt x="752" y="153"/>
                  </a:cubicBezTo>
                  <a:cubicBezTo>
                    <a:pt x="794" y="153"/>
                    <a:pt x="839" y="163"/>
                    <a:pt x="882" y="163"/>
                  </a:cubicBezTo>
                  <a:cubicBezTo>
                    <a:pt x="931" y="163"/>
                    <a:pt x="977" y="149"/>
                    <a:pt x="1011" y="92"/>
                  </a:cubicBezTo>
                  <a:cubicBezTo>
                    <a:pt x="817" y="31"/>
                    <a:pt x="662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43"/>
            <p:cNvSpPr/>
            <p:nvPr/>
          </p:nvSpPr>
          <p:spPr>
            <a:xfrm>
              <a:off x="7858036" y="3023779"/>
              <a:ext cx="29810" cy="22458"/>
            </a:xfrm>
            <a:custGeom>
              <a:avLst/>
              <a:gdLst/>
              <a:ahLst/>
              <a:cxnLst/>
              <a:rect l="l" t="t" r="r" b="b"/>
              <a:pathLst>
                <a:path w="961" h="724" extrusionOk="0">
                  <a:moveTo>
                    <a:pt x="224" y="1"/>
                  </a:moveTo>
                  <a:cubicBezTo>
                    <a:pt x="215" y="1"/>
                    <a:pt x="205" y="1"/>
                    <a:pt x="196" y="1"/>
                  </a:cubicBezTo>
                  <a:cubicBezTo>
                    <a:pt x="146" y="1"/>
                    <a:pt x="96" y="39"/>
                    <a:pt x="100" y="89"/>
                  </a:cubicBezTo>
                  <a:cubicBezTo>
                    <a:pt x="112" y="154"/>
                    <a:pt x="165" y="208"/>
                    <a:pt x="231" y="212"/>
                  </a:cubicBezTo>
                  <a:lnTo>
                    <a:pt x="246" y="224"/>
                  </a:lnTo>
                  <a:cubicBezTo>
                    <a:pt x="215" y="304"/>
                    <a:pt x="538" y="308"/>
                    <a:pt x="288" y="447"/>
                  </a:cubicBezTo>
                  <a:cubicBezTo>
                    <a:pt x="189" y="500"/>
                    <a:pt x="0" y="481"/>
                    <a:pt x="16" y="689"/>
                  </a:cubicBezTo>
                  <a:cubicBezTo>
                    <a:pt x="82" y="712"/>
                    <a:pt x="149" y="723"/>
                    <a:pt x="213" y="723"/>
                  </a:cubicBezTo>
                  <a:cubicBezTo>
                    <a:pt x="372" y="723"/>
                    <a:pt x="512" y="654"/>
                    <a:pt x="580" y="520"/>
                  </a:cubicBezTo>
                  <a:cubicBezTo>
                    <a:pt x="677" y="331"/>
                    <a:pt x="780" y="158"/>
                    <a:pt x="961" y="16"/>
                  </a:cubicBezTo>
                  <a:lnTo>
                    <a:pt x="961" y="16"/>
                  </a:lnTo>
                  <a:cubicBezTo>
                    <a:pt x="896" y="23"/>
                    <a:pt x="833" y="26"/>
                    <a:pt x="771" y="26"/>
                  </a:cubicBezTo>
                  <a:cubicBezTo>
                    <a:pt x="581" y="26"/>
                    <a:pt x="402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43"/>
            <p:cNvSpPr/>
            <p:nvPr/>
          </p:nvSpPr>
          <p:spPr>
            <a:xfrm>
              <a:off x="7925877" y="2881831"/>
              <a:ext cx="99667" cy="105716"/>
            </a:xfrm>
            <a:custGeom>
              <a:avLst/>
              <a:gdLst/>
              <a:ahLst/>
              <a:cxnLst/>
              <a:rect l="l" t="t" r="r" b="b"/>
              <a:pathLst>
                <a:path w="3213" h="3408" extrusionOk="0">
                  <a:moveTo>
                    <a:pt x="2901" y="1553"/>
                  </a:moveTo>
                  <a:cubicBezTo>
                    <a:pt x="2897" y="1560"/>
                    <a:pt x="2885" y="1572"/>
                    <a:pt x="2882" y="1580"/>
                  </a:cubicBezTo>
                  <a:cubicBezTo>
                    <a:pt x="2882" y="1576"/>
                    <a:pt x="2882" y="1572"/>
                    <a:pt x="2878" y="1564"/>
                  </a:cubicBezTo>
                  <a:cubicBezTo>
                    <a:pt x="2882" y="1560"/>
                    <a:pt x="2893" y="1553"/>
                    <a:pt x="2901" y="1553"/>
                  </a:cubicBezTo>
                  <a:close/>
                  <a:moveTo>
                    <a:pt x="2789" y="1726"/>
                  </a:moveTo>
                  <a:lnTo>
                    <a:pt x="2789" y="1837"/>
                  </a:lnTo>
                  <a:cubicBezTo>
                    <a:pt x="2778" y="1841"/>
                    <a:pt x="2763" y="1841"/>
                    <a:pt x="2743" y="1845"/>
                  </a:cubicBezTo>
                  <a:cubicBezTo>
                    <a:pt x="2730" y="1854"/>
                    <a:pt x="2713" y="1857"/>
                    <a:pt x="2695" y="1857"/>
                  </a:cubicBezTo>
                  <a:cubicBezTo>
                    <a:pt x="2668" y="1857"/>
                    <a:pt x="2637" y="1849"/>
                    <a:pt x="2609" y="1845"/>
                  </a:cubicBezTo>
                  <a:cubicBezTo>
                    <a:pt x="2666" y="1802"/>
                    <a:pt x="2743" y="1775"/>
                    <a:pt x="2789" y="1726"/>
                  </a:cubicBezTo>
                  <a:close/>
                  <a:moveTo>
                    <a:pt x="2036" y="2567"/>
                  </a:moveTo>
                  <a:cubicBezTo>
                    <a:pt x="2036" y="2571"/>
                    <a:pt x="2040" y="2571"/>
                    <a:pt x="2040" y="2575"/>
                  </a:cubicBezTo>
                  <a:lnTo>
                    <a:pt x="2075" y="2575"/>
                  </a:lnTo>
                  <a:lnTo>
                    <a:pt x="2105" y="2586"/>
                  </a:lnTo>
                  <a:lnTo>
                    <a:pt x="2105" y="2586"/>
                  </a:lnTo>
                  <a:lnTo>
                    <a:pt x="2040" y="2575"/>
                  </a:lnTo>
                  <a:lnTo>
                    <a:pt x="2032" y="2575"/>
                  </a:lnTo>
                  <a:cubicBezTo>
                    <a:pt x="2032" y="2571"/>
                    <a:pt x="2036" y="2571"/>
                    <a:pt x="2036" y="2567"/>
                  </a:cubicBezTo>
                  <a:close/>
                  <a:moveTo>
                    <a:pt x="1387" y="2748"/>
                  </a:moveTo>
                  <a:lnTo>
                    <a:pt x="1421" y="2798"/>
                  </a:lnTo>
                  <a:cubicBezTo>
                    <a:pt x="1418" y="2801"/>
                    <a:pt x="1406" y="2805"/>
                    <a:pt x="1402" y="2805"/>
                  </a:cubicBezTo>
                  <a:lnTo>
                    <a:pt x="1387" y="2748"/>
                  </a:lnTo>
                  <a:close/>
                  <a:moveTo>
                    <a:pt x="466" y="0"/>
                  </a:moveTo>
                  <a:cubicBezTo>
                    <a:pt x="444" y="0"/>
                    <a:pt x="417" y="12"/>
                    <a:pt x="384" y="42"/>
                  </a:cubicBezTo>
                  <a:cubicBezTo>
                    <a:pt x="378" y="42"/>
                    <a:pt x="372" y="41"/>
                    <a:pt x="366" y="41"/>
                  </a:cubicBezTo>
                  <a:cubicBezTo>
                    <a:pt x="339" y="41"/>
                    <a:pt x="314" y="49"/>
                    <a:pt x="292" y="62"/>
                  </a:cubicBezTo>
                  <a:lnTo>
                    <a:pt x="188" y="35"/>
                  </a:lnTo>
                  <a:cubicBezTo>
                    <a:pt x="176" y="34"/>
                    <a:pt x="164" y="33"/>
                    <a:pt x="154" y="33"/>
                  </a:cubicBezTo>
                  <a:cubicBezTo>
                    <a:pt x="0" y="33"/>
                    <a:pt x="33" y="134"/>
                    <a:pt x="77" y="242"/>
                  </a:cubicBezTo>
                  <a:cubicBezTo>
                    <a:pt x="103" y="276"/>
                    <a:pt x="128" y="289"/>
                    <a:pt x="152" y="289"/>
                  </a:cubicBezTo>
                  <a:cubicBezTo>
                    <a:pt x="201" y="289"/>
                    <a:pt x="245" y="239"/>
                    <a:pt x="292" y="223"/>
                  </a:cubicBezTo>
                  <a:cubicBezTo>
                    <a:pt x="295" y="223"/>
                    <a:pt x="298" y="223"/>
                    <a:pt x="301" y="223"/>
                  </a:cubicBezTo>
                  <a:cubicBezTo>
                    <a:pt x="543" y="223"/>
                    <a:pt x="621" y="534"/>
                    <a:pt x="841" y="538"/>
                  </a:cubicBezTo>
                  <a:cubicBezTo>
                    <a:pt x="1118" y="550"/>
                    <a:pt x="1202" y="750"/>
                    <a:pt x="1318" y="926"/>
                  </a:cubicBezTo>
                  <a:cubicBezTo>
                    <a:pt x="1335" y="957"/>
                    <a:pt x="1368" y="973"/>
                    <a:pt x="1402" y="973"/>
                  </a:cubicBezTo>
                  <a:cubicBezTo>
                    <a:pt x="1406" y="973"/>
                    <a:pt x="1410" y="973"/>
                    <a:pt x="1414" y="972"/>
                  </a:cubicBezTo>
                  <a:cubicBezTo>
                    <a:pt x="1425" y="1030"/>
                    <a:pt x="1421" y="1095"/>
                    <a:pt x="1491" y="1134"/>
                  </a:cubicBezTo>
                  <a:cubicBezTo>
                    <a:pt x="1533" y="1030"/>
                    <a:pt x="1637" y="1088"/>
                    <a:pt x="1710" y="1049"/>
                  </a:cubicBezTo>
                  <a:cubicBezTo>
                    <a:pt x="1856" y="1057"/>
                    <a:pt x="1998" y="1057"/>
                    <a:pt x="2136" y="1076"/>
                  </a:cubicBezTo>
                  <a:cubicBezTo>
                    <a:pt x="2290" y="1095"/>
                    <a:pt x="2405" y="1168"/>
                    <a:pt x="2394" y="1357"/>
                  </a:cubicBezTo>
                  <a:lnTo>
                    <a:pt x="2298" y="1445"/>
                  </a:lnTo>
                  <a:cubicBezTo>
                    <a:pt x="2244" y="1483"/>
                    <a:pt x="2248" y="1530"/>
                    <a:pt x="2286" y="1576"/>
                  </a:cubicBezTo>
                  <a:cubicBezTo>
                    <a:pt x="2374" y="1902"/>
                    <a:pt x="2071" y="1964"/>
                    <a:pt x="1906" y="2110"/>
                  </a:cubicBezTo>
                  <a:cubicBezTo>
                    <a:pt x="1894" y="2120"/>
                    <a:pt x="1884" y="2124"/>
                    <a:pt x="1875" y="2124"/>
                  </a:cubicBezTo>
                  <a:cubicBezTo>
                    <a:pt x="1828" y="2124"/>
                    <a:pt x="1806" y="2009"/>
                    <a:pt x="1787" y="1948"/>
                  </a:cubicBezTo>
                  <a:cubicBezTo>
                    <a:pt x="1790" y="1902"/>
                    <a:pt x="1817" y="1845"/>
                    <a:pt x="1798" y="1810"/>
                  </a:cubicBezTo>
                  <a:cubicBezTo>
                    <a:pt x="1778" y="1777"/>
                    <a:pt x="1755" y="1764"/>
                    <a:pt x="1732" y="1764"/>
                  </a:cubicBezTo>
                  <a:cubicBezTo>
                    <a:pt x="1702" y="1764"/>
                    <a:pt x="1672" y="1786"/>
                    <a:pt x="1648" y="1814"/>
                  </a:cubicBezTo>
                  <a:cubicBezTo>
                    <a:pt x="1552" y="1922"/>
                    <a:pt x="1464" y="2037"/>
                    <a:pt x="1375" y="2141"/>
                  </a:cubicBezTo>
                  <a:cubicBezTo>
                    <a:pt x="1302" y="2156"/>
                    <a:pt x="1245" y="2198"/>
                    <a:pt x="1206" y="2264"/>
                  </a:cubicBezTo>
                  <a:cubicBezTo>
                    <a:pt x="1049" y="2352"/>
                    <a:pt x="876" y="2363"/>
                    <a:pt x="703" y="2375"/>
                  </a:cubicBezTo>
                  <a:cubicBezTo>
                    <a:pt x="644" y="2370"/>
                    <a:pt x="583" y="2360"/>
                    <a:pt x="526" y="2360"/>
                  </a:cubicBezTo>
                  <a:cubicBezTo>
                    <a:pt x="417" y="2360"/>
                    <a:pt x="323" y="2395"/>
                    <a:pt x="288" y="2559"/>
                  </a:cubicBezTo>
                  <a:cubicBezTo>
                    <a:pt x="242" y="2613"/>
                    <a:pt x="246" y="2702"/>
                    <a:pt x="299" y="2752"/>
                  </a:cubicBezTo>
                  <a:lnTo>
                    <a:pt x="303" y="2752"/>
                  </a:lnTo>
                  <a:cubicBezTo>
                    <a:pt x="345" y="2757"/>
                    <a:pt x="386" y="2760"/>
                    <a:pt x="427" y="2760"/>
                  </a:cubicBezTo>
                  <a:cubicBezTo>
                    <a:pt x="666" y="2760"/>
                    <a:pt x="887" y="2671"/>
                    <a:pt x="1110" y="2579"/>
                  </a:cubicBezTo>
                  <a:lnTo>
                    <a:pt x="1156" y="2571"/>
                  </a:lnTo>
                  <a:lnTo>
                    <a:pt x="1206" y="2575"/>
                  </a:lnTo>
                  <a:lnTo>
                    <a:pt x="1402" y="2740"/>
                  </a:lnTo>
                  <a:cubicBezTo>
                    <a:pt x="1264" y="2798"/>
                    <a:pt x="1114" y="2844"/>
                    <a:pt x="1010" y="2971"/>
                  </a:cubicBezTo>
                  <a:lnTo>
                    <a:pt x="895" y="3051"/>
                  </a:lnTo>
                  <a:cubicBezTo>
                    <a:pt x="803" y="3109"/>
                    <a:pt x="668" y="3132"/>
                    <a:pt x="684" y="3282"/>
                  </a:cubicBezTo>
                  <a:cubicBezTo>
                    <a:pt x="691" y="3347"/>
                    <a:pt x="745" y="3401"/>
                    <a:pt x="818" y="3405"/>
                  </a:cubicBezTo>
                  <a:cubicBezTo>
                    <a:pt x="831" y="3407"/>
                    <a:pt x="844" y="3408"/>
                    <a:pt x="855" y="3408"/>
                  </a:cubicBezTo>
                  <a:cubicBezTo>
                    <a:pt x="983" y="3408"/>
                    <a:pt x="984" y="3274"/>
                    <a:pt x="1030" y="3186"/>
                  </a:cubicBezTo>
                  <a:cubicBezTo>
                    <a:pt x="1035" y="3186"/>
                    <a:pt x="1040" y="3187"/>
                    <a:pt x="1045" y="3187"/>
                  </a:cubicBezTo>
                  <a:cubicBezTo>
                    <a:pt x="1071" y="3187"/>
                    <a:pt x="1096" y="3179"/>
                    <a:pt x="1118" y="3167"/>
                  </a:cubicBezTo>
                  <a:cubicBezTo>
                    <a:pt x="1402" y="3124"/>
                    <a:pt x="1971" y="2790"/>
                    <a:pt x="2132" y="2575"/>
                  </a:cubicBezTo>
                  <a:cubicBezTo>
                    <a:pt x="2176" y="2584"/>
                    <a:pt x="2219" y="2624"/>
                    <a:pt x="2260" y="2624"/>
                  </a:cubicBezTo>
                  <a:cubicBezTo>
                    <a:pt x="2284" y="2624"/>
                    <a:pt x="2307" y="2610"/>
                    <a:pt x="2328" y="2567"/>
                  </a:cubicBezTo>
                  <a:cubicBezTo>
                    <a:pt x="2490" y="2502"/>
                    <a:pt x="2655" y="2452"/>
                    <a:pt x="2816" y="2383"/>
                  </a:cubicBezTo>
                  <a:cubicBezTo>
                    <a:pt x="3051" y="2287"/>
                    <a:pt x="3189" y="2133"/>
                    <a:pt x="3105" y="1856"/>
                  </a:cubicBezTo>
                  <a:lnTo>
                    <a:pt x="3212" y="1672"/>
                  </a:lnTo>
                  <a:lnTo>
                    <a:pt x="3212" y="1672"/>
                  </a:lnTo>
                  <a:cubicBezTo>
                    <a:pt x="3204" y="1672"/>
                    <a:pt x="3197" y="1673"/>
                    <a:pt x="3190" y="1673"/>
                  </a:cubicBezTo>
                  <a:cubicBezTo>
                    <a:pt x="3156" y="1673"/>
                    <a:pt x="3131" y="1665"/>
                    <a:pt x="3112" y="1653"/>
                  </a:cubicBezTo>
                  <a:lnTo>
                    <a:pt x="2993" y="1368"/>
                  </a:lnTo>
                  <a:cubicBezTo>
                    <a:pt x="2989" y="1337"/>
                    <a:pt x="2974" y="1307"/>
                    <a:pt x="2943" y="1287"/>
                  </a:cubicBezTo>
                  <a:cubicBezTo>
                    <a:pt x="2920" y="1268"/>
                    <a:pt x="2897" y="1245"/>
                    <a:pt x="2878" y="1214"/>
                  </a:cubicBezTo>
                  <a:cubicBezTo>
                    <a:pt x="2859" y="1188"/>
                    <a:pt x="2836" y="1168"/>
                    <a:pt x="2805" y="1153"/>
                  </a:cubicBezTo>
                  <a:cubicBezTo>
                    <a:pt x="2782" y="1149"/>
                    <a:pt x="2763" y="1149"/>
                    <a:pt x="2739" y="1149"/>
                  </a:cubicBezTo>
                  <a:cubicBezTo>
                    <a:pt x="2694" y="1021"/>
                    <a:pt x="2652" y="907"/>
                    <a:pt x="2487" y="907"/>
                  </a:cubicBezTo>
                  <a:cubicBezTo>
                    <a:pt x="2484" y="907"/>
                    <a:pt x="2481" y="907"/>
                    <a:pt x="2478" y="907"/>
                  </a:cubicBezTo>
                  <a:cubicBezTo>
                    <a:pt x="2476" y="907"/>
                    <a:pt x="2474" y="907"/>
                    <a:pt x="2473" y="907"/>
                  </a:cubicBezTo>
                  <a:cubicBezTo>
                    <a:pt x="2391" y="907"/>
                    <a:pt x="2343" y="825"/>
                    <a:pt x="2301" y="753"/>
                  </a:cubicBezTo>
                  <a:cubicBezTo>
                    <a:pt x="2290" y="753"/>
                    <a:pt x="2280" y="753"/>
                    <a:pt x="2269" y="753"/>
                  </a:cubicBezTo>
                  <a:cubicBezTo>
                    <a:pt x="2084" y="753"/>
                    <a:pt x="1903" y="783"/>
                    <a:pt x="1725" y="838"/>
                  </a:cubicBezTo>
                  <a:cubicBezTo>
                    <a:pt x="1652" y="677"/>
                    <a:pt x="1656" y="457"/>
                    <a:pt x="1414" y="431"/>
                  </a:cubicBezTo>
                  <a:cubicBezTo>
                    <a:pt x="1167" y="339"/>
                    <a:pt x="968" y="118"/>
                    <a:pt x="685" y="118"/>
                  </a:cubicBezTo>
                  <a:cubicBezTo>
                    <a:pt x="660" y="118"/>
                    <a:pt x="634" y="119"/>
                    <a:pt x="607" y="123"/>
                  </a:cubicBezTo>
                  <a:cubicBezTo>
                    <a:pt x="556" y="92"/>
                    <a:pt x="528" y="0"/>
                    <a:pt x="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43"/>
            <p:cNvSpPr/>
            <p:nvPr/>
          </p:nvSpPr>
          <p:spPr>
            <a:xfrm>
              <a:off x="7646914" y="3004360"/>
              <a:ext cx="101373" cy="47957"/>
            </a:xfrm>
            <a:custGeom>
              <a:avLst/>
              <a:gdLst/>
              <a:ahLst/>
              <a:cxnLst/>
              <a:rect l="l" t="t" r="r" b="b"/>
              <a:pathLst>
                <a:path w="3268" h="1546" extrusionOk="0">
                  <a:moveTo>
                    <a:pt x="1792" y="43"/>
                  </a:moveTo>
                  <a:cubicBezTo>
                    <a:pt x="1511" y="70"/>
                    <a:pt x="1196" y="0"/>
                    <a:pt x="958" y="223"/>
                  </a:cubicBezTo>
                  <a:cubicBezTo>
                    <a:pt x="850" y="239"/>
                    <a:pt x="743" y="231"/>
                    <a:pt x="673" y="339"/>
                  </a:cubicBezTo>
                  <a:lnTo>
                    <a:pt x="474" y="542"/>
                  </a:lnTo>
                  <a:cubicBezTo>
                    <a:pt x="281" y="704"/>
                    <a:pt x="120" y="892"/>
                    <a:pt x="93" y="1157"/>
                  </a:cubicBezTo>
                  <a:cubicBezTo>
                    <a:pt x="1" y="1311"/>
                    <a:pt x="185" y="1411"/>
                    <a:pt x="185" y="1545"/>
                  </a:cubicBezTo>
                  <a:lnTo>
                    <a:pt x="304" y="1280"/>
                  </a:lnTo>
                  <a:cubicBezTo>
                    <a:pt x="377" y="1038"/>
                    <a:pt x="581" y="873"/>
                    <a:pt x="696" y="658"/>
                  </a:cubicBezTo>
                  <a:cubicBezTo>
                    <a:pt x="727" y="654"/>
                    <a:pt x="754" y="642"/>
                    <a:pt x="781" y="627"/>
                  </a:cubicBezTo>
                  <a:cubicBezTo>
                    <a:pt x="796" y="629"/>
                    <a:pt x="809" y="630"/>
                    <a:pt x="823" y="630"/>
                  </a:cubicBezTo>
                  <a:cubicBezTo>
                    <a:pt x="917" y="630"/>
                    <a:pt x="975" y="580"/>
                    <a:pt x="985" y="469"/>
                  </a:cubicBezTo>
                  <a:cubicBezTo>
                    <a:pt x="1261" y="442"/>
                    <a:pt x="1492" y="254"/>
                    <a:pt x="1772" y="250"/>
                  </a:cubicBezTo>
                  <a:lnTo>
                    <a:pt x="1884" y="235"/>
                  </a:lnTo>
                  <a:cubicBezTo>
                    <a:pt x="2027" y="342"/>
                    <a:pt x="2186" y="350"/>
                    <a:pt x="2347" y="350"/>
                  </a:cubicBezTo>
                  <a:cubicBezTo>
                    <a:pt x="2375" y="350"/>
                    <a:pt x="2403" y="349"/>
                    <a:pt x="2431" y="349"/>
                  </a:cubicBezTo>
                  <a:cubicBezTo>
                    <a:pt x="2479" y="349"/>
                    <a:pt x="2528" y="350"/>
                    <a:pt x="2575" y="354"/>
                  </a:cubicBezTo>
                  <a:cubicBezTo>
                    <a:pt x="2775" y="454"/>
                    <a:pt x="2925" y="634"/>
                    <a:pt x="3002" y="846"/>
                  </a:cubicBezTo>
                  <a:cubicBezTo>
                    <a:pt x="3052" y="996"/>
                    <a:pt x="2914" y="1115"/>
                    <a:pt x="2921" y="1261"/>
                  </a:cubicBezTo>
                  <a:cubicBezTo>
                    <a:pt x="2944" y="1270"/>
                    <a:pt x="2964" y="1273"/>
                    <a:pt x="2983" y="1273"/>
                  </a:cubicBezTo>
                  <a:cubicBezTo>
                    <a:pt x="3069" y="1273"/>
                    <a:pt x="3120" y="1192"/>
                    <a:pt x="3186" y="1161"/>
                  </a:cubicBezTo>
                  <a:cubicBezTo>
                    <a:pt x="3244" y="1138"/>
                    <a:pt x="3267" y="1092"/>
                    <a:pt x="3210" y="1049"/>
                  </a:cubicBezTo>
                  <a:cubicBezTo>
                    <a:pt x="3217" y="711"/>
                    <a:pt x="3240" y="358"/>
                    <a:pt x="2810" y="235"/>
                  </a:cubicBezTo>
                  <a:cubicBezTo>
                    <a:pt x="2556" y="77"/>
                    <a:pt x="2264" y="89"/>
                    <a:pt x="1984" y="50"/>
                  </a:cubicBezTo>
                  <a:lnTo>
                    <a:pt x="1792" y="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43"/>
            <p:cNvSpPr/>
            <p:nvPr/>
          </p:nvSpPr>
          <p:spPr>
            <a:xfrm>
              <a:off x="7684944" y="3028215"/>
              <a:ext cx="18519" cy="18023"/>
            </a:xfrm>
            <a:custGeom>
              <a:avLst/>
              <a:gdLst/>
              <a:ahLst/>
              <a:cxnLst/>
              <a:rect l="l" t="t" r="r" b="b"/>
              <a:pathLst>
                <a:path w="597" h="581" extrusionOk="0">
                  <a:moveTo>
                    <a:pt x="388" y="0"/>
                  </a:moveTo>
                  <a:cubicBezTo>
                    <a:pt x="339" y="0"/>
                    <a:pt x="290" y="24"/>
                    <a:pt x="235" y="58"/>
                  </a:cubicBezTo>
                  <a:cubicBezTo>
                    <a:pt x="1" y="204"/>
                    <a:pt x="5" y="373"/>
                    <a:pt x="170" y="569"/>
                  </a:cubicBezTo>
                  <a:lnTo>
                    <a:pt x="270" y="580"/>
                  </a:lnTo>
                  <a:cubicBezTo>
                    <a:pt x="408" y="542"/>
                    <a:pt x="470" y="419"/>
                    <a:pt x="539" y="311"/>
                  </a:cubicBezTo>
                  <a:cubicBezTo>
                    <a:pt x="596" y="227"/>
                    <a:pt x="581" y="108"/>
                    <a:pt x="500" y="46"/>
                  </a:cubicBezTo>
                  <a:cubicBezTo>
                    <a:pt x="461" y="13"/>
                    <a:pt x="425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43"/>
            <p:cNvSpPr/>
            <p:nvPr/>
          </p:nvSpPr>
          <p:spPr>
            <a:xfrm>
              <a:off x="7824658" y="2890486"/>
              <a:ext cx="24816" cy="13711"/>
            </a:xfrm>
            <a:custGeom>
              <a:avLst/>
              <a:gdLst/>
              <a:ahLst/>
              <a:cxnLst/>
              <a:rect l="l" t="t" r="r" b="b"/>
              <a:pathLst>
                <a:path w="800" h="442" extrusionOk="0">
                  <a:moveTo>
                    <a:pt x="186" y="0"/>
                  </a:moveTo>
                  <a:cubicBezTo>
                    <a:pt x="127" y="0"/>
                    <a:pt x="85" y="54"/>
                    <a:pt x="50" y="109"/>
                  </a:cubicBezTo>
                  <a:cubicBezTo>
                    <a:pt x="0" y="182"/>
                    <a:pt x="12" y="259"/>
                    <a:pt x="73" y="278"/>
                  </a:cubicBezTo>
                  <a:cubicBezTo>
                    <a:pt x="213" y="325"/>
                    <a:pt x="348" y="441"/>
                    <a:pt x="499" y="441"/>
                  </a:cubicBezTo>
                  <a:cubicBezTo>
                    <a:pt x="560" y="441"/>
                    <a:pt x="624" y="422"/>
                    <a:pt x="692" y="371"/>
                  </a:cubicBezTo>
                  <a:cubicBezTo>
                    <a:pt x="800" y="290"/>
                    <a:pt x="757" y="186"/>
                    <a:pt x="700" y="121"/>
                  </a:cubicBezTo>
                  <a:cubicBezTo>
                    <a:pt x="677" y="94"/>
                    <a:pt x="649" y="82"/>
                    <a:pt x="621" y="82"/>
                  </a:cubicBezTo>
                  <a:cubicBezTo>
                    <a:pt x="577" y="82"/>
                    <a:pt x="529" y="110"/>
                    <a:pt x="492" y="152"/>
                  </a:cubicBezTo>
                  <a:cubicBezTo>
                    <a:pt x="481" y="154"/>
                    <a:pt x="471" y="155"/>
                    <a:pt x="461" y="155"/>
                  </a:cubicBezTo>
                  <a:cubicBezTo>
                    <a:pt x="367" y="155"/>
                    <a:pt x="319" y="62"/>
                    <a:pt x="246" y="17"/>
                  </a:cubicBezTo>
                  <a:cubicBezTo>
                    <a:pt x="224" y="5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43"/>
            <p:cNvSpPr/>
            <p:nvPr/>
          </p:nvSpPr>
          <p:spPr>
            <a:xfrm>
              <a:off x="7664316" y="2959753"/>
              <a:ext cx="25902" cy="13277"/>
            </a:xfrm>
            <a:custGeom>
              <a:avLst/>
              <a:gdLst/>
              <a:ahLst/>
              <a:cxnLst/>
              <a:rect l="l" t="t" r="r" b="b"/>
              <a:pathLst>
                <a:path w="835" h="428" extrusionOk="0">
                  <a:moveTo>
                    <a:pt x="271" y="0"/>
                  </a:moveTo>
                  <a:cubicBezTo>
                    <a:pt x="176" y="0"/>
                    <a:pt x="98" y="77"/>
                    <a:pt x="1" y="124"/>
                  </a:cubicBezTo>
                  <a:cubicBezTo>
                    <a:pt x="165" y="333"/>
                    <a:pt x="240" y="427"/>
                    <a:pt x="309" y="427"/>
                  </a:cubicBezTo>
                  <a:cubicBezTo>
                    <a:pt x="365" y="427"/>
                    <a:pt x="419" y="363"/>
                    <a:pt x="516" y="247"/>
                  </a:cubicBezTo>
                  <a:cubicBezTo>
                    <a:pt x="550" y="251"/>
                    <a:pt x="577" y="255"/>
                    <a:pt x="612" y="259"/>
                  </a:cubicBezTo>
                  <a:cubicBezTo>
                    <a:pt x="653" y="259"/>
                    <a:pt x="703" y="303"/>
                    <a:pt x="746" y="303"/>
                  </a:cubicBezTo>
                  <a:cubicBezTo>
                    <a:pt x="770" y="303"/>
                    <a:pt x="792" y="288"/>
                    <a:pt x="808" y="240"/>
                  </a:cubicBezTo>
                  <a:cubicBezTo>
                    <a:pt x="835" y="170"/>
                    <a:pt x="766" y="113"/>
                    <a:pt x="708" y="94"/>
                  </a:cubicBezTo>
                  <a:cubicBezTo>
                    <a:pt x="650" y="74"/>
                    <a:pt x="581" y="82"/>
                    <a:pt x="516" y="78"/>
                  </a:cubicBezTo>
                  <a:cubicBezTo>
                    <a:pt x="495" y="68"/>
                    <a:pt x="475" y="63"/>
                    <a:pt x="454" y="63"/>
                  </a:cubicBezTo>
                  <a:cubicBezTo>
                    <a:pt x="444" y="63"/>
                    <a:pt x="434" y="64"/>
                    <a:pt x="424" y="67"/>
                  </a:cubicBezTo>
                  <a:lnTo>
                    <a:pt x="420" y="63"/>
                  </a:lnTo>
                  <a:cubicBezTo>
                    <a:pt x="364" y="17"/>
                    <a:pt x="316" y="0"/>
                    <a:pt x="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43"/>
            <p:cNvSpPr/>
            <p:nvPr/>
          </p:nvSpPr>
          <p:spPr>
            <a:xfrm>
              <a:off x="7636677" y="2994000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0"/>
                  </a:moveTo>
                  <a:cubicBezTo>
                    <a:pt x="442" y="19"/>
                    <a:pt x="273" y="46"/>
                    <a:pt x="116" y="73"/>
                  </a:cubicBezTo>
                  <a:cubicBezTo>
                    <a:pt x="20" y="92"/>
                    <a:pt x="0" y="169"/>
                    <a:pt x="12" y="261"/>
                  </a:cubicBezTo>
                  <a:cubicBezTo>
                    <a:pt x="28" y="260"/>
                    <a:pt x="44" y="260"/>
                    <a:pt x="61" y="260"/>
                  </a:cubicBezTo>
                  <a:cubicBezTo>
                    <a:pt x="149" y="260"/>
                    <a:pt x="241" y="276"/>
                    <a:pt x="332" y="276"/>
                  </a:cubicBezTo>
                  <a:cubicBezTo>
                    <a:pt x="419" y="276"/>
                    <a:pt x="505" y="260"/>
                    <a:pt x="585" y="200"/>
                  </a:cubicBezTo>
                  <a:cubicBezTo>
                    <a:pt x="619" y="165"/>
                    <a:pt x="642" y="123"/>
                    <a:pt x="654" y="73"/>
                  </a:cubicBezTo>
                  <a:cubicBezTo>
                    <a:pt x="658" y="54"/>
                    <a:pt x="619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43"/>
            <p:cNvSpPr/>
            <p:nvPr/>
          </p:nvSpPr>
          <p:spPr>
            <a:xfrm>
              <a:off x="7636677" y="3002220"/>
              <a:ext cx="279" cy="24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4" y="0"/>
                  </a:moveTo>
                  <a:lnTo>
                    <a:pt x="8" y="8"/>
                  </a:lnTo>
                  <a:lnTo>
                    <a:pt x="8" y="0"/>
                  </a:lnTo>
                  <a:close/>
                  <a:moveTo>
                    <a:pt x="0" y="0"/>
                  </a:moveTo>
                  <a:lnTo>
                    <a:pt x="0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43"/>
            <p:cNvSpPr/>
            <p:nvPr/>
          </p:nvSpPr>
          <p:spPr>
            <a:xfrm>
              <a:off x="7754894" y="3014504"/>
              <a:ext cx="52021" cy="60551"/>
            </a:xfrm>
            <a:custGeom>
              <a:avLst/>
              <a:gdLst/>
              <a:ahLst/>
              <a:cxnLst/>
              <a:rect l="l" t="t" r="r" b="b"/>
              <a:pathLst>
                <a:path w="1677" h="1952" extrusionOk="0">
                  <a:moveTo>
                    <a:pt x="1669" y="0"/>
                  </a:moveTo>
                  <a:lnTo>
                    <a:pt x="1223" y="300"/>
                  </a:lnTo>
                  <a:lnTo>
                    <a:pt x="935" y="715"/>
                  </a:lnTo>
                  <a:cubicBezTo>
                    <a:pt x="647" y="938"/>
                    <a:pt x="493" y="1280"/>
                    <a:pt x="232" y="1529"/>
                  </a:cubicBezTo>
                  <a:cubicBezTo>
                    <a:pt x="105" y="1568"/>
                    <a:pt x="17" y="1691"/>
                    <a:pt x="17" y="1821"/>
                  </a:cubicBezTo>
                  <a:cubicBezTo>
                    <a:pt x="0" y="1911"/>
                    <a:pt x="29" y="1952"/>
                    <a:pt x="98" y="1952"/>
                  </a:cubicBezTo>
                  <a:cubicBezTo>
                    <a:pt x="110" y="1952"/>
                    <a:pt x="122" y="1950"/>
                    <a:pt x="136" y="1948"/>
                  </a:cubicBezTo>
                  <a:cubicBezTo>
                    <a:pt x="240" y="1860"/>
                    <a:pt x="343" y="1783"/>
                    <a:pt x="328" y="1629"/>
                  </a:cubicBezTo>
                  <a:lnTo>
                    <a:pt x="328" y="1629"/>
                  </a:lnTo>
                  <a:lnTo>
                    <a:pt x="339" y="1637"/>
                  </a:lnTo>
                  <a:lnTo>
                    <a:pt x="332" y="1629"/>
                  </a:lnTo>
                  <a:cubicBezTo>
                    <a:pt x="708" y="1533"/>
                    <a:pt x="804" y="1161"/>
                    <a:pt x="1035" y="926"/>
                  </a:cubicBezTo>
                  <a:cubicBezTo>
                    <a:pt x="1193" y="834"/>
                    <a:pt x="1235" y="657"/>
                    <a:pt x="1346" y="523"/>
                  </a:cubicBezTo>
                  <a:cubicBezTo>
                    <a:pt x="1415" y="523"/>
                    <a:pt x="1435" y="477"/>
                    <a:pt x="1438" y="423"/>
                  </a:cubicBezTo>
                  <a:lnTo>
                    <a:pt x="1438" y="415"/>
                  </a:lnTo>
                  <a:cubicBezTo>
                    <a:pt x="1608" y="350"/>
                    <a:pt x="1677" y="223"/>
                    <a:pt x="1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43"/>
            <p:cNvSpPr/>
            <p:nvPr/>
          </p:nvSpPr>
          <p:spPr>
            <a:xfrm>
              <a:off x="7606867" y="3000483"/>
              <a:ext cx="30307" cy="39426"/>
            </a:xfrm>
            <a:custGeom>
              <a:avLst/>
              <a:gdLst/>
              <a:ahLst/>
              <a:cxnLst/>
              <a:rect l="l" t="t" r="r" b="b"/>
              <a:pathLst>
                <a:path w="977" h="1271" extrusionOk="0">
                  <a:moveTo>
                    <a:pt x="869" y="364"/>
                  </a:moveTo>
                  <a:lnTo>
                    <a:pt x="835" y="402"/>
                  </a:lnTo>
                  <a:cubicBezTo>
                    <a:pt x="842" y="387"/>
                    <a:pt x="854" y="375"/>
                    <a:pt x="869" y="364"/>
                  </a:cubicBezTo>
                  <a:close/>
                  <a:moveTo>
                    <a:pt x="814" y="1"/>
                  </a:moveTo>
                  <a:cubicBezTo>
                    <a:pt x="737" y="1"/>
                    <a:pt x="687" y="67"/>
                    <a:pt x="654" y="187"/>
                  </a:cubicBezTo>
                  <a:cubicBezTo>
                    <a:pt x="616" y="321"/>
                    <a:pt x="696" y="441"/>
                    <a:pt x="696" y="571"/>
                  </a:cubicBezTo>
                  <a:cubicBezTo>
                    <a:pt x="673" y="594"/>
                    <a:pt x="658" y="621"/>
                    <a:pt x="650" y="656"/>
                  </a:cubicBezTo>
                  <a:cubicBezTo>
                    <a:pt x="408" y="817"/>
                    <a:pt x="139" y="940"/>
                    <a:pt x="1" y="1224"/>
                  </a:cubicBezTo>
                  <a:cubicBezTo>
                    <a:pt x="71" y="1248"/>
                    <a:pt x="136" y="1271"/>
                    <a:pt x="196" y="1271"/>
                  </a:cubicBezTo>
                  <a:cubicBezTo>
                    <a:pt x="256" y="1271"/>
                    <a:pt x="311" y="1249"/>
                    <a:pt x="362" y="1182"/>
                  </a:cubicBezTo>
                  <a:lnTo>
                    <a:pt x="366" y="1174"/>
                  </a:lnTo>
                  <a:cubicBezTo>
                    <a:pt x="535" y="1136"/>
                    <a:pt x="539" y="952"/>
                    <a:pt x="658" y="867"/>
                  </a:cubicBezTo>
                  <a:cubicBezTo>
                    <a:pt x="977" y="806"/>
                    <a:pt x="942" y="594"/>
                    <a:pt x="869" y="368"/>
                  </a:cubicBezTo>
                  <a:cubicBezTo>
                    <a:pt x="977" y="287"/>
                    <a:pt x="950" y="168"/>
                    <a:pt x="961" y="60"/>
                  </a:cubicBezTo>
                  <a:cubicBezTo>
                    <a:pt x="904" y="20"/>
                    <a:pt x="855" y="1"/>
                    <a:pt x="8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43"/>
            <p:cNvSpPr/>
            <p:nvPr/>
          </p:nvSpPr>
          <p:spPr>
            <a:xfrm>
              <a:off x="7888777" y="2986338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0" y="1"/>
                  </a:moveTo>
                  <a:cubicBezTo>
                    <a:pt x="1088" y="1"/>
                    <a:pt x="987" y="48"/>
                    <a:pt x="888" y="120"/>
                  </a:cubicBezTo>
                  <a:lnTo>
                    <a:pt x="858" y="90"/>
                  </a:lnTo>
                  <a:cubicBezTo>
                    <a:pt x="596" y="305"/>
                    <a:pt x="335" y="531"/>
                    <a:pt x="1" y="685"/>
                  </a:cubicBezTo>
                  <a:lnTo>
                    <a:pt x="312" y="1081"/>
                  </a:lnTo>
                  <a:cubicBezTo>
                    <a:pt x="250" y="793"/>
                    <a:pt x="473" y="716"/>
                    <a:pt x="650" y="601"/>
                  </a:cubicBezTo>
                  <a:cubicBezTo>
                    <a:pt x="719" y="531"/>
                    <a:pt x="796" y="470"/>
                    <a:pt x="881" y="416"/>
                  </a:cubicBezTo>
                  <a:cubicBezTo>
                    <a:pt x="892" y="435"/>
                    <a:pt x="910" y="443"/>
                    <a:pt x="929" y="443"/>
                  </a:cubicBezTo>
                  <a:cubicBezTo>
                    <a:pt x="942" y="443"/>
                    <a:pt x="954" y="439"/>
                    <a:pt x="965" y="432"/>
                  </a:cubicBezTo>
                  <a:lnTo>
                    <a:pt x="977" y="420"/>
                  </a:lnTo>
                  <a:cubicBezTo>
                    <a:pt x="1100" y="343"/>
                    <a:pt x="1207" y="236"/>
                    <a:pt x="1288" y="109"/>
                  </a:cubicBezTo>
                  <a:cubicBezTo>
                    <a:pt x="1303" y="82"/>
                    <a:pt x="1303" y="36"/>
                    <a:pt x="1273" y="5"/>
                  </a:cubicBezTo>
                  <a:cubicBezTo>
                    <a:pt x="1251" y="2"/>
                    <a:pt x="1230" y="1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43"/>
            <p:cNvSpPr/>
            <p:nvPr/>
          </p:nvSpPr>
          <p:spPr>
            <a:xfrm>
              <a:off x="7840013" y="2940521"/>
              <a:ext cx="72866" cy="25809"/>
            </a:xfrm>
            <a:custGeom>
              <a:avLst/>
              <a:gdLst/>
              <a:ahLst/>
              <a:cxnLst/>
              <a:rect l="l" t="t" r="r" b="b"/>
              <a:pathLst>
                <a:path w="2349" h="832" extrusionOk="0">
                  <a:moveTo>
                    <a:pt x="1110" y="0"/>
                  </a:moveTo>
                  <a:cubicBezTo>
                    <a:pt x="1069" y="0"/>
                    <a:pt x="1036" y="28"/>
                    <a:pt x="1023" y="68"/>
                  </a:cubicBezTo>
                  <a:cubicBezTo>
                    <a:pt x="992" y="68"/>
                    <a:pt x="958" y="76"/>
                    <a:pt x="927" y="87"/>
                  </a:cubicBezTo>
                  <a:cubicBezTo>
                    <a:pt x="890" y="79"/>
                    <a:pt x="855" y="74"/>
                    <a:pt x="821" y="74"/>
                  </a:cubicBezTo>
                  <a:cubicBezTo>
                    <a:pt x="746" y="74"/>
                    <a:pt x="678" y="99"/>
                    <a:pt x="620" y="168"/>
                  </a:cubicBezTo>
                  <a:cubicBezTo>
                    <a:pt x="537" y="175"/>
                    <a:pt x="452" y="234"/>
                    <a:pt x="367" y="234"/>
                  </a:cubicBezTo>
                  <a:cubicBezTo>
                    <a:pt x="322" y="234"/>
                    <a:pt x="277" y="217"/>
                    <a:pt x="232" y="168"/>
                  </a:cubicBezTo>
                  <a:cubicBezTo>
                    <a:pt x="235" y="137"/>
                    <a:pt x="235" y="103"/>
                    <a:pt x="224" y="72"/>
                  </a:cubicBezTo>
                  <a:cubicBezTo>
                    <a:pt x="211" y="69"/>
                    <a:pt x="197" y="68"/>
                    <a:pt x="184" y="68"/>
                  </a:cubicBezTo>
                  <a:cubicBezTo>
                    <a:pt x="106" y="68"/>
                    <a:pt x="34" y="114"/>
                    <a:pt x="1" y="183"/>
                  </a:cubicBezTo>
                  <a:cubicBezTo>
                    <a:pt x="1" y="218"/>
                    <a:pt x="20" y="252"/>
                    <a:pt x="43" y="272"/>
                  </a:cubicBezTo>
                  <a:cubicBezTo>
                    <a:pt x="59" y="368"/>
                    <a:pt x="120" y="445"/>
                    <a:pt x="212" y="475"/>
                  </a:cubicBezTo>
                  <a:cubicBezTo>
                    <a:pt x="288" y="539"/>
                    <a:pt x="358" y="563"/>
                    <a:pt x="425" y="563"/>
                  </a:cubicBezTo>
                  <a:cubicBezTo>
                    <a:pt x="547" y="563"/>
                    <a:pt x="658" y="481"/>
                    <a:pt x="770" y="406"/>
                  </a:cubicBezTo>
                  <a:cubicBezTo>
                    <a:pt x="785" y="395"/>
                    <a:pt x="804" y="387"/>
                    <a:pt x="812" y="375"/>
                  </a:cubicBezTo>
                  <a:lnTo>
                    <a:pt x="812" y="372"/>
                  </a:lnTo>
                  <a:lnTo>
                    <a:pt x="1131" y="352"/>
                  </a:lnTo>
                  <a:lnTo>
                    <a:pt x="1169" y="360"/>
                  </a:lnTo>
                  <a:lnTo>
                    <a:pt x="1211" y="352"/>
                  </a:lnTo>
                  <a:cubicBezTo>
                    <a:pt x="1461" y="514"/>
                    <a:pt x="1784" y="487"/>
                    <a:pt x="2022" y="679"/>
                  </a:cubicBezTo>
                  <a:cubicBezTo>
                    <a:pt x="2056" y="756"/>
                    <a:pt x="2110" y="831"/>
                    <a:pt x="2182" y="831"/>
                  </a:cubicBezTo>
                  <a:cubicBezTo>
                    <a:pt x="2200" y="831"/>
                    <a:pt x="2218" y="827"/>
                    <a:pt x="2237" y="817"/>
                  </a:cubicBezTo>
                  <a:cubicBezTo>
                    <a:pt x="2349" y="760"/>
                    <a:pt x="2253" y="644"/>
                    <a:pt x="2237" y="560"/>
                  </a:cubicBezTo>
                  <a:cubicBezTo>
                    <a:pt x="2227" y="485"/>
                    <a:pt x="2203" y="408"/>
                    <a:pt x="2146" y="408"/>
                  </a:cubicBezTo>
                  <a:cubicBezTo>
                    <a:pt x="2118" y="408"/>
                    <a:pt x="2081" y="427"/>
                    <a:pt x="2034" y="475"/>
                  </a:cubicBezTo>
                  <a:cubicBezTo>
                    <a:pt x="1895" y="252"/>
                    <a:pt x="1626" y="291"/>
                    <a:pt x="1427" y="183"/>
                  </a:cubicBezTo>
                  <a:cubicBezTo>
                    <a:pt x="1314" y="149"/>
                    <a:pt x="1271" y="2"/>
                    <a:pt x="1141" y="2"/>
                  </a:cubicBezTo>
                  <a:cubicBezTo>
                    <a:pt x="1137" y="2"/>
                    <a:pt x="1134" y="2"/>
                    <a:pt x="1131" y="3"/>
                  </a:cubicBezTo>
                  <a:cubicBezTo>
                    <a:pt x="1124" y="1"/>
                    <a:pt x="1117" y="0"/>
                    <a:pt x="1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43"/>
            <p:cNvSpPr/>
            <p:nvPr/>
          </p:nvSpPr>
          <p:spPr>
            <a:xfrm>
              <a:off x="7771614" y="2970610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43"/>
            <p:cNvSpPr/>
            <p:nvPr/>
          </p:nvSpPr>
          <p:spPr>
            <a:xfrm>
              <a:off x="8025854" y="2938443"/>
              <a:ext cx="13866" cy="10640"/>
            </a:xfrm>
            <a:custGeom>
              <a:avLst/>
              <a:gdLst/>
              <a:ahLst/>
              <a:cxnLst/>
              <a:rect l="l" t="t" r="r" b="b"/>
              <a:pathLst>
                <a:path w="447" h="343" extrusionOk="0">
                  <a:moveTo>
                    <a:pt x="177" y="31"/>
                  </a:moveTo>
                  <a:cubicBezTo>
                    <a:pt x="97" y="77"/>
                    <a:pt x="1" y="116"/>
                    <a:pt x="4" y="227"/>
                  </a:cubicBezTo>
                  <a:cubicBezTo>
                    <a:pt x="8" y="335"/>
                    <a:pt x="112" y="323"/>
                    <a:pt x="181" y="342"/>
                  </a:cubicBezTo>
                  <a:cubicBezTo>
                    <a:pt x="181" y="273"/>
                    <a:pt x="212" y="212"/>
                    <a:pt x="258" y="166"/>
                  </a:cubicBezTo>
                  <a:cubicBezTo>
                    <a:pt x="446" y="0"/>
                    <a:pt x="220" y="70"/>
                    <a:pt x="177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43"/>
            <p:cNvSpPr/>
            <p:nvPr/>
          </p:nvSpPr>
          <p:spPr>
            <a:xfrm>
              <a:off x="7652404" y="3052162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8" y="0"/>
                  </a:moveTo>
                  <a:cubicBezTo>
                    <a:pt x="5" y="4"/>
                    <a:pt x="1" y="8"/>
                    <a:pt x="1" y="20"/>
                  </a:cubicBezTo>
                  <a:lnTo>
                    <a:pt x="8" y="23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43"/>
            <p:cNvSpPr/>
            <p:nvPr/>
          </p:nvSpPr>
          <p:spPr>
            <a:xfrm>
              <a:off x="7589713" y="3060196"/>
              <a:ext cx="6700" cy="8096"/>
            </a:xfrm>
            <a:custGeom>
              <a:avLst/>
              <a:gdLst/>
              <a:ahLst/>
              <a:cxnLst/>
              <a:rect l="l" t="t" r="r" b="b"/>
              <a:pathLst>
                <a:path w="216" h="261" extrusionOk="0">
                  <a:moveTo>
                    <a:pt x="111" y="0"/>
                  </a:moveTo>
                  <a:cubicBezTo>
                    <a:pt x="61" y="0"/>
                    <a:pt x="17" y="58"/>
                    <a:pt x="4" y="110"/>
                  </a:cubicBezTo>
                  <a:cubicBezTo>
                    <a:pt x="0" y="156"/>
                    <a:pt x="0" y="206"/>
                    <a:pt x="4" y="252"/>
                  </a:cubicBezTo>
                  <a:lnTo>
                    <a:pt x="116" y="260"/>
                  </a:lnTo>
                  <a:cubicBezTo>
                    <a:pt x="135" y="233"/>
                    <a:pt x="154" y="206"/>
                    <a:pt x="170" y="179"/>
                  </a:cubicBezTo>
                  <a:cubicBezTo>
                    <a:pt x="177" y="122"/>
                    <a:pt x="216" y="33"/>
                    <a:pt x="139" y="6"/>
                  </a:cubicBezTo>
                  <a:cubicBezTo>
                    <a:pt x="129" y="2"/>
                    <a:pt x="120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43"/>
            <p:cNvSpPr/>
            <p:nvPr/>
          </p:nvSpPr>
          <p:spPr>
            <a:xfrm>
              <a:off x="7645146" y="3049867"/>
              <a:ext cx="53913" cy="26956"/>
            </a:xfrm>
            <a:custGeom>
              <a:avLst/>
              <a:gdLst/>
              <a:ahLst/>
              <a:cxnLst/>
              <a:rect l="l" t="t" r="r" b="b"/>
              <a:pathLst>
                <a:path w="1738" h="869" extrusionOk="0">
                  <a:moveTo>
                    <a:pt x="88" y="1"/>
                  </a:moveTo>
                  <a:cubicBezTo>
                    <a:pt x="77" y="1"/>
                    <a:pt x="65" y="6"/>
                    <a:pt x="54" y="17"/>
                  </a:cubicBezTo>
                  <a:cubicBezTo>
                    <a:pt x="0" y="59"/>
                    <a:pt x="19" y="128"/>
                    <a:pt x="43" y="182"/>
                  </a:cubicBezTo>
                  <a:cubicBezTo>
                    <a:pt x="23" y="608"/>
                    <a:pt x="365" y="612"/>
                    <a:pt x="634" y="704"/>
                  </a:cubicBezTo>
                  <a:cubicBezTo>
                    <a:pt x="778" y="800"/>
                    <a:pt x="924" y="869"/>
                    <a:pt x="1078" y="869"/>
                  </a:cubicBezTo>
                  <a:cubicBezTo>
                    <a:pt x="1167" y="869"/>
                    <a:pt x="1258" y="846"/>
                    <a:pt x="1353" y="793"/>
                  </a:cubicBezTo>
                  <a:lnTo>
                    <a:pt x="1733" y="774"/>
                  </a:lnTo>
                  <a:cubicBezTo>
                    <a:pt x="1737" y="751"/>
                    <a:pt x="1737" y="724"/>
                    <a:pt x="1737" y="697"/>
                  </a:cubicBezTo>
                  <a:lnTo>
                    <a:pt x="1345" y="689"/>
                  </a:lnTo>
                  <a:cubicBezTo>
                    <a:pt x="1161" y="593"/>
                    <a:pt x="957" y="612"/>
                    <a:pt x="765" y="578"/>
                  </a:cubicBezTo>
                  <a:cubicBezTo>
                    <a:pt x="546" y="462"/>
                    <a:pt x="335" y="339"/>
                    <a:pt x="239" y="97"/>
                  </a:cubicBezTo>
                  <a:lnTo>
                    <a:pt x="154" y="55"/>
                  </a:lnTo>
                  <a:cubicBezTo>
                    <a:pt x="138" y="24"/>
                    <a:pt x="11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43"/>
            <p:cNvSpPr/>
            <p:nvPr/>
          </p:nvSpPr>
          <p:spPr>
            <a:xfrm>
              <a:off x="7814174" y="3083865"/>
              <a:ext cx="16937" cy="6638"/>
            </a:xfrm>
            <a:custGeom>
              <a:avLst/>
              <a:gdLst/>
              <a:ahLst/>
              <a:cxnLst/>
              <a:rect l="l" t="t" r="r" b="b"/>
              <a:pathLst>
                <a:path w="546" h="214" extrusionOk="0">
                  <a:moveTo>
                    <a:pt x="546" y="0"/>
                  </a:moveTo>
                  <a:lnTo>
                    <a:pt x="442" y="16"/>
                  </a:lnTo>
                  <a:cubicBezTo>
                    <a:pt x="425" y="18"/>
                    <a:pt x="407" y="18"/>
                    <a:pt x="390" y="18"/>
                  </a:cubicBezTo>
                  <a:cubicBezTo>
                    <a:pt x="330" y="18"/>
                    <a:pt x="269" y="10"/>
                    <a:pt x="207" y="10"/>
                  </a:cubicBezTo>
                  <a:cubicBezTo>
                    <a:pt x="141" y="10"/>
                    <a:pt x="72" y="20"/>
                    <a:pt x="0" y="62"/>
                  </a:cubicBezTo>
                  <a:cubicBezTo>
                    <a:pt x="80" y="161"/>
                    <a:pt x="159" y="213"/>
                    <a:pt x="241" y="213"/>
                  </a:cubicBezTo>
                  <a:cubicBezTo>
                    <a:pt x="306" y="213"/>
                    <a:pt x="373" y="181"/>
                    <a:pt x="446" y="116"/>
                  </a:cubicBezTo>
                  <a:cubicBezTo>
                    <a:pt x="480" y="116"/>
                    <a:pt x="511" y="112"/>
                    <a:pt x="542" y="10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43"/>
            <p:cNvSpPr/>
            <p:nvPr/>
          </p:nvSpPr>
          <p:spPr>
            <a:xfrm>
              <a:off x="8005598" y="2898985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31" y="1"/>
                  </a:moveTo>
                  <a:cubicBezTo>
                    <a:pt x="73" y="16"/>
                    <a:pt x="23" y="58"/>
                    <a:pt x="0" y="112"/>
                  </a:cubicBezTo>
                  <a:cubicBezTo>
                    <a:pt x="81" y="200"/>
                    <a:pt x="131" y="331"/>
                    <a:pt x="277" y="346"/>
                  </a:cubicBezTo>
                  <a:cubicBezTo>
                    <a:pt x="412" y="150"/>
                    <a:pt x="181" y="112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9" name="Google Shape;7689;p43"/>
          <p:cNvGrpSpPr/>
          <p:nvPr/>
        </p:nvGrpSpPr>
        <p:grpSpPr>
          <a:xfrm>
            <a:off x="6907995" y="845245"/>
            <a:ext cx="724828" cy="461049"/>
            <a:chOff x="4404238" y="1883763"/>
            <a:chExt cx="626418" cy="398452"/>
          </a:xfrm>
        </p:grpSpPr>
        <p:sp>
          <p:nvSpPr>
            <p:cNvPr id="7690" name="Google Shape;7690;p43"/>
            <p:cNvSpPr/>
            <p:nvPr/>
          </p:nvSpPr>
          <p:spPr>
            <a:xfrm>
              <a:off x="4404238" y="1883763"/>
              <a:ext cx="626418" cy="398452"/>
            </a:xfrm>
            <a:custGeom>
              <a:avLst/>
              <a:gdLst/>
              <a:ahLst/>
              <a:cxnLst/>
              <a:rect l="l" t="t" r="r" b="b"/>
              <a:pathLst>
                <a:path w="20194" h="12845" extrusionOk="0">
                  <a:moveTo>
                    <a:pt x="14634" y="1073"/>
                  </a:moveTo>
                  <a:lnTo>
                    <a:pt x="14634" y="1073"/>
                  </a:lnTo>
                  <a:cubicBezTo>
                    <a:pt x="14630" y="1085"/>
                    <a:pt x="14618" y="1108"/>
                    <a:pt x="14618" y="1108"/>
                  </a:cubicBezTo>
                  <a:cubicBezTo>
                    <a:pt x="14618" y="1092"/>
                    <a:pt x="14622" y="1081"/>
                    <a:pt x="14634" y="1073"/>
                  </a:cubicBezTo>
                  <a:close/>
                  <a:moveTo>
                    <a:pt x="17370" y="3359"/>
                  </a:moveTo>
                  <a:lnTo>
                    <a:pt x="17370" y="3359"/>
                  </a:lnTo>
                  <a:cubicBezTo>
                    <a:pt x="17712" y="3628"/>
                    <a:pt x="18023" y="3947"/>
                    <a:pt x="18495" y="4009"/>
                  </a:cubicBezTo>
                  <a:cubicBezTo>
                    <a:pt x="18515" y="4005"/>
                    <a:pt x="18534" y="3990"/>
                    <a:pt x="18549" y="3982"/>
                  </a:cubicBezTo>
                  <a:lnTo>
                    <a:pt x="18549" y="3982"/>
                  </a:lnTo>
                  <a:cubicBezTo>
                    <a:pt x="18538" y="4120"/>
                    <a:pt x="18615" y="4182"/>
                    <a:pt x="18745" y="4193"/>
                  </a:cubicBezTo>
                  <a:cubicBezTo>
                    <a:pt x="18768" y="4182"/>
                    <a:pt x="18787" y="4174"/>
                    <a:pt x="18807" y="4159"/>
                  </a:cubicBezTo>
                  <a:lnTo>
                    <a:pt x="18845" y="4178"/>
                  </a:lnTo>
                  <a:cubicBezTo>
                    <a:pt x="18826" y="4201"/>
                    <a:pt x="18803" y="4224"/>
                    <a:pt x="18784" y="4251"/>
                  </a:cubicBezTo>
                  <a:cubicBezTo>
                    <a:pt x="18734" y="4239"/>
                    <a:pt x="18684" y="4220"/>
                    <a:pt x="18638" y="4197"/>
                  </a:cubicBezTo>
                  <a:cubicBezTo>
                    <a:pt x="18326" y="4020"/>
                    <a:pt x="17973" y="3932"/>
                    <a:pt x="17688" y="3701"/>
                  </a:cubicBezTo>
                  <a:cubicBezTo>
                    <a:pt x="17646" y="3674"/>
                    <a:pt x="17596" y="3655"/>
                    <a:pt x="17550" y="3628"/>
                  </a:cubicBezTo>
                  <a:cubicBezTo>
                    <a:pt x="17496" y="3567"/>
                    <a:pt x="17435" y="3513"/>
                    <a:pt x="17377" y="3455"/>
                  </a:cubicBezTo>
                  <a:cubicBezTo>
                    <a:pt x="17381" y="3425"/>
                    <a:pt x="17381" y="3394"/>
                    <a:pt x="17370" y="3359"/>
                  </a:cubicBezTo>
                  <a:close/>
                  <a:moveTo>
                    <a:pt x="4458" y="6103"/>
                  </a:moveTo>
                  <a:cubicBezTo>
                    <a:pt x="4474" y="6115"/>
                    <a:pt x="4493" y="6122"/>
                    <a:pt x="4512" y="6134"/>
                  </a:cubicBezTo>
                  <a:cubicBezTo>
                    <a:pt x="4489" y="6138"/>
                    <a:pt x="4470" y="6145"/>
                    <a:pt x="4451" y="6157"/>
                  </a:cubicBezTo>
                  <a:cubicBezTo>
                    <a:pt x="4454" y="6141"/>
                    <a:pt x="4458" y="6122"/>
                    <a:pt x="4458" y="6103"/>
                  </a:cubicBezTo>
                  <a:close/>
                  <a:moveTo>
                    <a:pt x="527" y="3592"/>
                  </a:moveTo>
                  <a:cubicBezTo>
                    <a:pt x="557" y="3592"/>
                    <a:pt x="589" y="3611"/>
                    <a:pt x="627" y="3663"/>
                  </a:cubicBezTo>
                  <a:cubicBezTo>
                    <a:pt x="731" y="3809"/>
                    <a:pt x="839" y="3955"/>
                    <a:pt x="992" y="4063"/>
                  </a:cubicBezTo>
                  <a:cubicBezTo>
                    <a:pt x="1361" y="4554"/>
                    <a:pt x="1807" y="4985"/>
                    <a:pt x="2287" y="5373"/>
                  </a:cubicBezTo>
                  <a:lnTo>
                    <a:pt x="2299" y="5384"/>
                  </a:lnTo>
                  <a:cubicBezTo>
                    <a:pt x="2303" y="5431"/>
                    <a:pt x="2341" y="5469"/>
                    <a:pt x="2391" y="5469"/>
                  </a:cubicBezTo>
                  <a:cubicBezTo>
                    <a:pt x="2821" y="5842"/>
                    <a:pt x="3267" y="6211"/>
                    <a:pt x="3632" y="6660"/>
                  </a:cubicBezTo>
                  <a:cubicBezTo>
                    <a:pt x="3644" y="6722"/>
                    <a:pt x="3663" y="6779"/>
                    <a:pt x="3690" y="6837"/>
                  </a:cubicBezTo>
                  <a:cubicBezTo>
                    <a:pt x="3690" y="6841"/>
                    <a:pt x="3697" y="6841"/>
                    <a:pt x="3697" y="6848"/>
                  </a:cubicBezTo>
                  <a:cubicBezTo>
                    <a:pt x="3640" y="6829"/>
                    <a:pt x="3571" y="6829"/>
                    <a:pt x="3528" y="6779"/>
                  </a:cubicBezTo>
                  <a:lnTo>
                    <a:pt x="3513" y="6760"/>
                  </a:lnTo>
                  <a:cubicBezTo>
                    <a:pt x="3478" y="6745"/>
                    <a:pt x="3444" y="6718"/>
                    <a:pt x="3425" y="6683"/>
                  </a:cubicBezTo>
                  <a:lnTo>
                    <a:pt x="3402" y="6668"/>
                  </a:lnTo>
                  <a:cubicBezTo>
                    <a:pt x="3378" y="6645"/>
                    <a:pt x="3348" y="6633"/>
                    <a:pt x="3317" y="6622"/>
                  </a:cubicBezTo>
                  <a:lnTo>
                    <a:pt x="3282" y="6606"/>
                  </a:lnTo>
                  <a:lnTo>
                    <a:pt x="3279" y="6606"/>
                  </a:lnTo>
                  <a:lnTo>
                    <a:pt x="3183" y="6568"/>
                  </a:lnTo>
                  <a:lnTo>
                    <a:pt x="3129" y="6545"/>
                  </a:lnTo>
                  <a:cubicBezTo>
                    <a:pt x="3133" y="6522"/>
                    <a:pt x="3133" y="6503"/>
                    <a:pt x="3133" y="6476"/>
                  </a:cubicBezTo>
                  <a:lnTo>
                    <a:pt x="3033" y="6457"/>
                  </a:lnTo>
                  <a:lnTo>
                    <a:pt x="3029" y="6457"/>
                  </a:lnTo>
                  <a:cubicBezTo>
                    <a:pt x="3017" y="6395"/>
                    <a:pt x="2975" y="6376"/>
                    <a:pt x="2917" y="6372"/>
                  </a:cubicBezTo>
                  <a:cubicBezTo>
                    <a:pt x="2914" y="6318"/>
                    <a:pt x="2867" y="6280"/>
                    <a:pt x="2817" y="6280"/>
                  </a:cubicBezTo>
                  <a:lnTo>
                    <a:pt x="2806" y="6272"/>
                  </a:lnTo>
                  <a:cubicBezTo>
                    <a:pt x="2802" y="6224"/>
                    <a:pt x="2764" y="6187"/>
                    <a:pt x="2717" y="6187"/>
                  </a:cubicBezTo>
                  <a:cubicBezTo>
                    <a:pt x="2714" y="6187"/>
                    <a:pt x="2712" y="6187"/>
                    <a:pt x="2710" y="6188"/>
                  </a:cubicBezTo>
                  <a:lnTo>
                    <a:pt x="2691" y="6176"/>
                  </a:lnTo>
                  <a:cubicBezTo>
                    <a:pt x="2687" y="6133"/>
                    <a:pt x="2653" y="6106"/>
                    <a:pt x="2614" y="6106"/>
                  </a:cubicBezTo>
                  <a:cubicBezTo>
                    <a:pt x="2611" y="6106"/>
                    <a:pt x="2609" y="6107"/>
                    <a:pt x="2606" y="6107"/>
                  </a:cubicBezTo>
                  <a:cubicBezTo>
                    <a:pt x="2596" y="6084"/>
                    <a:pt x="2575" y="6067"/>
                    <a:pt x="2551" y="6067"/>
                  </a:cubicBezTo>
                  <a:cubicBezTo>
                    <a:pt x="2546" y="6067"/>
                    <a:pt x="2542" y="6067"/>
                    <a:pt x="2537" y="6068"/>
                  </a:cubicBezTo>
                  <a:cubicBezTo>
                    <a:pt x="2518" y="6015"/>
                    <a:pt x="2464" y="5976"/>
                    <a:pt x="2406" y="5976"/>
                  </a:cubicBezTo>
                  <a:cubicBezTo>
                    <a:pt x="2399" y="5930"/>
                    <a:pt x="2360" y="5896"/>
                    <a:pt x="2310" y="5896"/>
                  </a:cubicBezTo>
                  <a:lnTo>
                    <a:pt x="2291" y="5876"/>
                  </a:lnTo>
                  <a:cubicBezTo>
                    <a:pt x="2291" y="5834"/>
                    <a:pt x="2253" y="5799"/>
                    <a:pt x="2210" y="5799"/>
                  </a:cubicBezTo>
                  <a:lnTo>
                    <a:pt x="2191" y="5780"/>
                  </a:lnTo>
                  <a:cubicBezTo>
                    <a:pt x="2187" y="5737"/>
                    <a:pt x="2150" y="5707"/>
                    <a:pt x="2103" y="5707"/>
                  </a:cubicBezTo>
                  <a:cubicBezTo>
                    <a:pt x="2101" y="5707"/>
                    <a:pt x="2098" y="5707"/>
                    <a:pt x="2095" y="5707"/>
                  </a:cubicBezTo>
                  <a:lnTo>
                    <a:pt x="2091" y="5707"/>
                  </a:lnTo>
                  <a:cubicBezTo>
                    <a:pt x="2072" y="5684"/>
                    <a:pt x="2045" y="5669"/>
                    <a:pt x="2011" y="5669"/>
                  </a:cubicBezTo>
                  <a:lnTo>
                    <a:pt x="1899" y="5588"/>
                  </a:lnTo>
                  <a:lnTo>
                    <a:pt x="1891" y="5580"/>
                  </a:lnTo>
                  <a:cubicBezTo>
                    <a:pt x="1711" y="5354"/>
                    <a:pt x="1461" y="5208"/>
                    <a:pt x="1242" y="5031"/>
                  </a:cubicBezTo>
                  <a:cubicBezTo>
                    <a:pt x="1174" y="4975"/>
                    <a:pt x="1111" y="4945"/>
                    <a:pt x="1059" y="4945"/>
                  </a:cubicBezTo>
                  <a:cubicBezTo>
                    <a:pt x="981" y="4945"/>
                    <a:pt x="927" y="5012"/>
                    <a:pt x="915" y="5162"/>
                  </a:cubicBezTo>
                  <a:cubicBezTo>
                    <a:pt x="885" y="5119"/>
                    <a:pt x="858" y="5085"/>
                    <a:pt x="835" y="5050"/>
                  </a:cubicBezTo>
                  <a:cubicBezTo>
                    <a:pt x="566" y="4608"/>
                    <a:pt x="570" y="4105"/>
                    <a:pt x="493" y="3621"/>
                  </a:cubicBezTo>
                  <a:cubicBezTo>
                    <a:pt x="493" y="3617"/>
                    <a:pt x="489" y="3609"/>
                    <a:pt x="489" y="3601"/>
                  </a:cubicBezTo>
                  <a:cubicBezTo>
                    <a:pt x="501" y="3596"/>
                    <a:pt x="514" y="3592"/>
                    <a:pt x="527" y="3592"/>
                  </a:cubicBezTo>
                  <a:close/>
                  <a:moveTo>
                    <a:pt x="18699" y="6449"/>
                  </a:moveTo>
                  <a:lnTo>
                    <a:pt x="18699" y="6449"/>
                  </a:lnTo>
                  <a:cubicBezTo>
                    <a:pt x="18615" y="6526"/>
                    <a:pt x="18557" y="6583"/>
                    <a:pt x="18499" y="6645"/>
                  </a:cubicBezTo>
                  <a:cubicBezTo>
                    <a:pt x="18188" y="6971"/>
                    <a:pt x="17961" y="7371"/>
                    <a:pt x="17639" y="7690"/>
                  </a:cubicBezTo>
                  <a:cubicBezTo>
                    <a:pt x="17599" y="7729"/>
                    <a:pt x="17563" y="7771"/>
                    <a:pt x="17522" y="7811"/>
                  </a:cubicBezTo>
                  <a:lnTo>
                    <a:pt x="17522" y="7811"/>
                  </a:lnTo>
                  <a:lnTo>
                    <a:pt x="17581" y="7736"/>
                  </a:lnTo>
                  <a:cubicBezTo>
                    <a:pt x="17600" y="7709"/>
                    <a:pt x="17619" y="7675"/>
                    <a:pt x="17639" y="7640"/>
                  </a:cubicBezTo>
                  <a:cubicBezTo>
                    <a:pt x="17658" y="7613"/>
                    <a:pt x="17677" y="7582"/>
                    <a:pt x="17696" y="7548"/>
                  </a:cubicBezTo>
                  <a:cubicBezTo>
                    <a:pt x="17708" y="7536"/>
                    <a:pt x="17723" y="7521"/>
                    <a:pt x="17731" y="7506"/>
                  </a:cubicBezTo>
                  <a:lnTo>
                    <a:pt x="17808" y="7429"/>
                  </a:lnTo>
                  <a:cubicBezTo>
                    <a:pt x="17823" y="7413"/>
                    <a:pt x="17834" y="7406"/>
                    <a:pt x="17846" y="7390"/>
                  </a:cubicBezTo>
                  <a:cubicBezTo>
                    <a:pt x="17873" y="7363"/>
                    <a:pt x="17900" y="7336"/>
                    <a:pt x="17923" y="7306"/>
                  </a:cubicBezTo>
                  <a:cubicBezTo>
                    <a:pt x="17977" y="7240"/>
                    <a:pt x="18011" y="7164"/>
                    <a:pt x="18011" y="7083"/>
                  </a:cubicBezTo>
                  <a:cubicBezTo>
                    <a:pt x="18004" y="7075"/>
                    <a:pt x="18000" y="7064"/>
                    <a:pt x="17996" y="7060"/>
                  </a:cubicBezTo>
                  <a:lnTo>
                    <a:pt x="18403" y="6614"/>
                  </a:lnTo>
                  <a:cubicBezTo>
                    <a:pt x="18409" y="6615"/>
                    <a:pt x="18415" y="6615"/>
                    <a:pt x="18421" y="6615"/>
                  </a:cubicBezTo>
                  <a:cubicBezTo>
                    <a:pt x="18461" y="6615"/>
                    <a:pt x="18500" y="6603"/>
                    <a:pt x="18534" y="6583"/>
                  </a:cubicBezTo>
                  <a:cubicBezTo>
                    <a:pt x="18584" y="6549"/>
                    <a:pt x="18622" y="6503"/>
                    <a:pt x="18699" y="6449"/>
                  </a:cubicBezTo>
                  <a:close/>
                  <a:moveTo>
                    <a:pt x="4316" y="7871"/>
                  </a:moveTo>
                  <a:lnTo>
                    <a:pt x="4316" y="7871"/>
                  </a:lnTo>
                  <a:cubicBezTo>
                    <a:pt x="4355" y="7881"/>
                    <a:pt x="4391" y="7886"/>
                    <a:pt x="4429" y="7886"/>
                  </a:cubicBezTo>
                  <a:cubicBezTo>
                    <a:pt x="4447" y="7886"/>
                    <a:pt x="4466" y="7885"/>
                    <a:pt x="4485" y="7882"/>
                  </a:cubicBezTo>
                  <a:cubicBezTo>
                    <a:pt x="4493" y="7905"/>
                    <a:pt x="4512" y="7928"/>
                    <a:pt x="4531" y="7947"/>
                  </a:cubicBezTo>
                  <a:lnTo>
                    <a:pt x="4647" y="8036"/>
                  </a:lnTo>
                  <a:cubicBezTo>
                    <a:pt x="4524" y="8017"/>
                    <a:pt x="4416" y="7947"/>
                    <a:pt x="4316" y="7871"/>
                  </a:cubicBezTo>
                  <a:close/>
                  <a:moveTo>
                    <a:pt x="17310" y="8012"/>
                  </a:moveTo>
                  <a:lnTo>
                    <a:pt x="17310" y="8012"/>
                  </a:lnTo>
                  <a:cubicBezTo>
                    <a:pt x="17236" y="8074"/>
                    <a:pt x="17162" y="8134"/>
                    <a:pt x="17093" y="8193"/>
                  </a:cubicBezTo>
                  <a:cubicBezTo>
                    <a:pt x="17131" y="8159"/>
                    <a:pt x="17170" y="8120"/>
                    <a:pt x="17208" y="8086"/>
                  </a:cubicBezTo>
                  <a:cubicBezTo>
                    <a:pt x="17241" y="8058"/>
                    <a:pt x="17277" y="8036"/>
                    <a:pt x="17310" y="8012"/>
                  </a:cubicBezTo>
                  <a:close/>
                  <a:moveTo>
                    <a:pt x="5112" y="8332"/>
                  </a:moveTo>
                  <a:lnTo>
                    <a:pt x="5112" y="8332"/>
                  </a:lnTo>
                  <a:cubicBezTo>
                    <a:pt x="5108" y="8378"/>
                    <a:pt x="5133" y="8399"/>
                    <a:pt x="5177" y="8399"/>
                  </a:cubicBezTo>
                  <a:cubicBezTo>
                    <a:pt x="5184" y="8399"/>
                    <a:pt x="5192" y="8398"/>
                    <a:pt x="5200" y="8397"/>
                  </a:cubicBezTo>
                  <a:lnTo>
                    <a:pt x="5204" y="8405"/>
                  </a:lnTo>
                  <a:cubicBezTo>
                    <a:pt x="5196" y="8416"/>
                    <a:pt x="5188" y="8435"/>
                    <a:pt x="5188" y="8455"/>
                  </a:cubicBezTo>
                  <a:cubicBezTo>
                    <a:pt x="5200" y="8485"/>
                    <a:pt x="5215" y="8516"/>
                    <a:pt x="5234" y="8539"/>
                  </a:cubicBezTo>
                  <a:cubicBezTo>
                    <a:pt x="5158" y="8485"/>
                    <a:pt x="5065" y="8459"/>
                    <a:pt x="4973" y="8447"/>
                  </a:cubicBezTo>
                  <a:cubicBezTo>
                    <a:pt x="5012" y="8397"/>
                    <a:pt x="5062" y="8362"/>
                    <a:pt x="5112" y="8332"/>
                  </a:cubicBezTo>
                  <a:close/>
                  <a:moveTo>
                    <a:pt x="11621" y="9066"/>
                  </a:moveTo>
                  <a:cubicBezTo>
                    <a:pt x="11621" y="9073"/>
                    <a:pt x="11617" y="9073"/>
                    <a:pt x="11613" y="9073"/>
                  </a:cubicBezTo>
                  <a:lnTo>
                    <a:pt x="11621" y="9066"/>
                  </a:lnTo>
                  <a:close/>
                  <a:moveTo>
                    <a:pt x="8470" y="11102"/>
                  </a:moveTo>
                  <a:cubicBezTo>
                    <a:pt x="8470" y="11110"/>
                    <a:pt x="8470" y="11110"/>
                    <a:pt x="8466" y="11110"/>
                  </a:cubicBezTo>
                  <a:lnTo>
                    <a:pt x="8470" y="11102"/>
                  </a:lnTo>
                  <a:close/>
                  <a:moveTo>
                    <a:pt x="8558" y="6998"/>
                  </a:moveTo>
                  <a:cubicBezTo>
                    <a:pt x="8562" y="7002"/>
                    <a:pt x="8566" y="7010"/>
                    <a:pt x="8570" y="7018"/>
                  </a:cubicBezTo>
                  <a:cubicBezTo>
                    <a:pt x="8820" y="7117"/>
                    <a:pt x="9081" y="7183"/>
                    <a:pt x="9346" y="7217"/>
                  </a:cubicBezTo>
                  <a:cubicBezTo>
                    <a:pt x="9358" y="7214"/>
                    <a:pt x="9369" y="7202"/>
                    <a:pt x="9377" y="7198"/>
                  </a:cubicBezTo>
                  <a:cubicBezTo>
                    <a:pt x="9415" y="7288"/>
                    <a:pt x="9474" y="7333"/>
                    <a:pt x="9553" y="7333"/>
                  </a:cubicBezTo>
                  <a:cubicBezTo>
                    <a:pt x="9586" y="7333"/>
                    <a:pt x="9622" y="7325"/>
                    <a:pt x="9661" y="7310"/>
                  </a:cubicBezTo>
                  <a:lnTo>
                    <a:pt x="9661" y="7329"/>
                  </a:lnTo>
                  <a:cubicBezTo>
                    <a:pt x="9683" y="7389"/>
                    <a:pt x="9720" y="7414"/>
                    <a:pt x="9767" y="7414"/>
                  </a:cubicBezTo>
                  <a:cubicBezTo>
                    <a:pt x="9787" y="7414"/>
                    <a:pt x="9808" y="7410"/>
                    <a:pt x="9830" y="7402"/>
                  </a:cubicBezTo>
                  <a:lnTo>
                    <a:pt x="9873" y="7390"/>
                  </a:lnTo>
                  <a:cubicBezTo>
                    <a:pt x="9911" y="7786"/>
                    <a:pt x="10218" y="7951"/>
                    <a:pt x="10518" y="8120"/>
                  </a:cubicBezTo>
                  <a:lnTo>
                    <a:pt x="10580" y="8113"/>
                  </a:lnTo>
                  <a:cubicBezTo>
                    <a:pt x="10641" y="8443"/>
                    <a:pt x="10906" y="8547"/>
                    <a:pt x="11175" y="8639"/>
                  </a:cubicBezTo>
                  <a:cubicBezTo>
                    <a:pt x="11202" y="8881"/>
                    <a:pt x="11290" y="9066"/>
                    <a:pt x="11575" y="9096"/>
                  </a:cubicBezTo>
                  <a:cubicBezTo>
                    <a:pt x="11563" y="9104"/>
                    <a:pt x="11559" y="9112"/>
                    <a:pt x="11556" y="9119"/>
                  </a:cubicBezTo>
                  <a:cubicBezTo>
                    <a:pt x="11556" y="9143"/>
                    <a:pt x="11548" y="9169"/>
                    <a:pt x="11548" y="9192"/>
                  </a:cubicBezTo>
                  <a:cubicBezTo>
                    <a:pt x="11621" y="9461"/>
                    <a:pt x="11713" y="9719"/>
                    <a:pt x="11828" y="9969"/>
                  </a:cubicBezTo>
                  <a:cubicBezTo>
                    <a:pt x="11848" y="9996"/>
                    <a:pt x="11871" y="10007"/>
                    <a:pt x="11894" y="10022"/>
                  </a:cubicBezTo>
                  <a:cubicBezTo>
                    <a:pt x="11709" y="10315"/>
                    <a:pt x="11713" y="10726"/>
                    <a:pt x="11363" y="10926"/>
                  </a:cubicBezTo>
                  <a:cubicBezTo>
                    <a:pt x="11352" y="10960"/>
                    <a:pt x="11348" y="10995"/>
                    <a:pt x="11352" y="11033"/>
                  </a:cubicBezTo>
                  <a:cubicBezTo>
                    <a:pt x="11141" y="11141"/>
                    <a:pt x="10929" y="11264"/>
                    <a:pt x="10683" y="11306"/>
                  </a:cubicBezTo>
                  <a:cubicBezTo>
                    <a:pt x="10499" y="11198"/>
                    <a:pt x="10288" y="11137"/>
                    <a:pt x="10065" y="11133"/>
                  </a:cubicBezTo>
                  <a:lnTo>
                    <a:pt x="9953" y="11037"/>
                  </a:lnTo>
                  <a:cubicBezTo>
                    <a:pt x="9907" y="10949"/>
                    <a:pt x="9807" y="10975"/>
                    <a:pt x="9738" y="10926"/>
                  </a:cubicBezTo>
                  <a:lnTo>
                    <a:pt x="9561" y="10910"/>
                  </a:lnTo>
                  <a:cubicBezTo>
                    <a:pt x="9557" y="10887"/>
                    <a:pt x="9557" y="10860"/>
                    <a:pt x="9550" y="10833"/>
                  </a:cubicBezTo>
                  <a:cubicBezTo>
                    <a:pt x="9507" y="10756"/>
                    <a:pt x="9408" y="10783"/>
                    <a:pt x="9354" y="10718"/>
                  </a:cubicBezTo>
                  <a:lnTo>
                    <a:pt x="9058" y="10614"/>
                  </a:lnTo>
                  <a:cubicBezTo>
                    <a:pt x="8943" y="10518"/>
                    <a:pt x="8808" y="10449"/>
                    <a:pt x="8666" y="10407"/>
                  </a:cubicBezTo>
                  <a:cubicBezTo>
                    <a:pt x="8674" y="10399"/>
                    <a:pt x="8677" y="10388"/>
                    <a:pt x="8677" y="10380"/>
                  </a:cubicBezTo>
                  <a:cubicBezTo>
                    <a:pt x="8639" y="10226"/>
                    <a:pt x="8505" y="10180"/>
                    <a:pt x="8385" y="10115"/>
                  </a:cubicBezTo>
                  <a:cubicBezTo>
                    <a:pt x="8326" y="10086"/>
                    <a:pt x="8259" y="10052"/>
                    <a:pt x="8187" y="10052"/>
                  </a:cubicBezTo>
                  <a:cubicBezTo>
                    <a:pt x="8152" y="10052"/>
                    <a:pt x="8115" y="10060"/>
                    <a:pt x="8078" y="10080"/>
                  </a:cubicBezTo>
                  <a:cubicBezTo>
                    <a:pt x="8086" y="10061"/>
                    <a:pt x="8086" y="10042"/>
                    <a:pt x="8086" y="10022"/>
                  </a:cubicBezTo>
                  <a:cubicBezTo>
                    <a:pt x="7982" y="9773"/>
                    <a:pt x="7755" y="9604"/>
                    <a:pt x="7628" y="9369"/>
                  </a:cubicBezTo>
                  <a:cubicBezTo>
                    <a:pt x="7617" y="9350"/>
                    <a:pt x="7602" y="9335"/>
                    <a:pt x="7586" y="9315"/>
                  </a:cubicBezTo>
                  <a:cubicBezTo>
                    <a:pt x="7559" y="9285"/>
                    <a:pt x="7532" y="9246"/>
                    <a:pt x="7505" y="9212"/>
                  </a:cubicBezTo>
                  <a:cubicBezTo>
                    <a:pt x="7329" y="9054"/>
                    <a:pt x="7367" y="8731"/>
                    <a:pt x="7125" y="8616"/>
                  </a:cubicBezTo>
                  <a:lnTo>
                    <a:pt x="7125" y="8605"/>
                  </a:lnTo>
                  <a:cubicBezTo>
                    <a:pt x="7079" y="8251"/>
                    <a:pt x="7048" y="7894"/>
                    <a:pt x="7098" y="7536"/>
                  </a:cubicBezTo>
                  <a:cubicBezTo>
                    <a:pt x="7102" y="7433"/>
                    <a:pt x="7098" y="7329"/>
                    <a:pt x="7160" y="7240"/>
                  </a:cubicBezTo>
                  <a:cubicBezTo>
                    <a:pt x="7167" y="7229"/>
                    <a:pt x="7179" y="7214"/>
                    <a:pt x="7183" y="7202"/>
                  </a:cubicBezTo>
                  <a:cubicBezTo>
                    <a:pt x="7219" y="7218"/>
                    <a:pt x="7252" y="7224"/>
                    <a:pt x="7283" y="7224"/>
                  </a:cubicBezTo>
                  <a:cubicBezTo>
                    <a:pt x="7404" y="7224"/>
                    <a:pt x="7494" y="7123"/>
                    <a:pt x="7598" y="7068"/>
                  </a:cubicBezTo>
                  <a:cubicBezTo>
                    <a:pt x="7675" y="7025"/>
                    <a:pt x="7759" y="7006"/>
                    <a:pt x="7847" y="7006"/>
                  </a:cubicBezTo>
                  <a:cubicBezTo>
                    <a:pt x="7903" y="7005"/>
                    <a:pt x="7958" y="7004"/>
                    <a:pt x="8014" y="7004"/>
                  </a:cubicBezTo>
                  <a:cubicBezTo>
                    <a:pt x="8125" y="7004"/>
                    <a:pt x="8237" y="7006"/>
                    <a:pt x="8347" y="7006"/>
                  </a:cubicBezTo>
                  <a:cubicBezTo>
                    <a:pt x="8416" y="7006"/>
                    <a:pt x="8485" y="7006"/>
                    <a:pt x="8558" y="6998"/>
                  </a:cubicBezTo>
                  <a:close/>
                  <a:moveTo>
                    <a:pt x="11671" y="11210"/>
                  </a:moveTo>
                  <a:cubicBezTo>
                    <a:pt x="11625" y="11244"/>
                    <a:pt x="11586" y="11275"/>
                    <a:pt x="11556" y="11321"/>
                  </a:cubicBezTo>
                  <a:lnTo>
                    <a:pt x="11556" y="11341"/>
                  </a:lnTo>
                  <a:lnTo>
                    <a:pt x="11486" y="11329"/>
                  </a:lnTo>
                  <a:cubicBezTo>
                    <a:pt x="11490" y="11302"/>
                    <a:pt x="11494" y="11271"/>
                    <a:pt x="11506" y="11244"/>
                  </a:cubicBezTo>
                  <a:cubicBezTo>
                    <a:pt x="11521" y="11248"/>
                    <a:pt x="11540" y="11252"/>
                    <a:pt x="11559" y="11252"/>
                  </a:cubicBezTo>
                  <a:cubicBezTo>
                    <a:pt x="11602" y="11248"/>
                    <a:pt x="11636" y="11233"/>
                    <a:pt x="11671" y="11210"/>
                  </a:cubicBezTo>
                  <a:close/>
                  <a:moveTo>
                    <a:pt x="927" y="5185"/>
                  </a:moveTo>
                  <a:lnTo>
                    <a:pt x="927" y="5185"/>
                  </a:lnTo>
                  <a:cubicBezTo>
                    <a:pt x="1138" y="5315"/>
                    <a:pt x="1323" y="5488"/>
                    <a:pt x="1503" y="5657"/>
                  </a:cubicBezTo>
                  <a:lnTo>
                    <a:pt x="1784" y="5788"/>
                  </a:lnTo>
                  <a:lnTo>
                    <a:pt x="1791" y="5792"/>
                  </a:lnTo>
                  <a:cubicBezTo>
                    <a:pt x="1830" y="5865"/>
                    <a:pt x="1903" y="5888"/>
                    <a:pt x="1980" y="5892"/>
                  </a:cubicBezTo>
                  <a:lnTo>
                    <a:pt x="1991" y="5888"/>
                  </a:lnTo>
                  <a:cubicBezTo>
                    <a:pt x="1995" y="5945"/>
                    <a:pt x="2037" y="5969"/>
                    <a:pt x="2091" y="5984"/>
                  </a:cubicBezTo>
                  <a:lnTo>
                    <a:pt x="2095" y="5988"/>
                  </a:lnTo>
                  <a:cubicBezTo>
                    <a:pt x="2107" y="6042"/>
                    <a:pt x="2126" y="6084"/>
                    <a:pt x="2191" y="6084"/>
                  </a:cubicBezTo>
                  <a:lnTo>
                    <a:pt x="2195" y="6088"/>
                  </a:lnTo>
                  <a:lnTo>
                    <a:pt x="2299" y="6161"/>
                  </a:lnTo>
                  <a:lnTo>
                    <a:pt x="2299" y="6161"/>
                  </a:lnTo>
                  <a:lnTo>
                    <a:pt x="2195" y="6095"/>
                  </a:lnTo>
                  <a:lnTo>
                    <a:pt x="2195" y="6095"/>
                  </a:lnTo>
                  <a:cubicBezTo>
                    <a:pt x="2206" y="6153"/>
                    <a:pt x="2245" y="6164"/>
                    <a:pt x="2299" y="6164"/>
                  </a:cubicBezTo>
                  <a:lnTo>
                    <a:pt x="2441" y="6295"/>
                  </a:lnTo>
                  <a:cubicBezTo>
                    <a:pt x="2437" y="6337"/>
                    <a:pt x="2460" y="6364"/>
                    <a:pt x="2502" y="6364"/>
                  </a:cubicBezTo>
                  <a:lnTo>
                    <a:pt x="2529" y="6391"/>
                  </a:lnTo>
                  <a:cubicBezTo>
                    <a:pt x="2522" y="6430"/>
                    <a:pt x="2552" y="6464"/>
                    <a:pt x="2591" y="6468"/>
                  </a:cubicBezTo>
                  <a:lnTo>
                    <a:pt x="2606" y="6468"/>
                  </a:lnTo>
                  <a:lnTo>
                    <a:pt x="2633" y="6491"/>
                  </a:lnTo>
                  <a:cubicBezTo>
                    <a:pt x="2645" y="6526"/>
                    <a:pt x="2671" y="6549"/>
                    <a:pt x="2706" y="6564"/>
                  </a:cubicBezTo>
                  <a:lnTo>
                    <a:pt x="2710" y="6587"/>
                  </a:lnTo>
                  <a:lnTo>
                    <a:pt x="2733" y="6595"/>
                  </a:lnTo>
                  <a:cubicBezTo>
                    <a:pt x="2733" y="6622"/>
                    <a:pt x="2760" y="6645"/>
                    <a:pt x="2787" y="6645"/>
                  </a:cubicBezTo>
                  <a:cubicBezTo>
                    <a:pt x="2791" y="6645"/>
                    <a:pt x="2798" y="6649"/>
                    <a:pt x="2802" y="6649"/>
                  </a:cubicBezTo>
                  <a:lnTo>
                    <a:pt x="2887" y="6714"/>
                  </a:lnTo>
                  <a:cubicBezTo>
                    <a:pt x="2898" y="6761"/>
                    <a:pt x="2940" y="6795"/>
                    <a:pt x="2990" y="6795"/>
                  </a:cubicBezTo>
                  <a:cubicBezTo>
                    <a:pt x="2993" y="6795"/>
                    <a:pt x="2995" y="6795"/>
                    <a:pt x="2998" y="6795"/>
                  </a:cubicBezTo>
                  <a:lnTo>
                    <a:pt x="3110" y="6906"/>
                  </a:lnTo>
                  <a:cubicBezTo>
                    <a:pt x="3256" y="7167"/>
                    <a:pt x="3471" y="7333"/>
                    <a:pt x="3778" y="7356"/>
                  </a:cubicBezTo>
                  <a:cubicBezTo>
                    <a:pt x="3786" y="7352"/>
                    <a:pt x="3801" y="7348"/>
                    <a:pt x="3813" y="7340"/>
                  </a:cubicBezTo>
                  <a:cubicBezTo>
                    <a:pt x="3817" y="7363"/>
                    <a:pt x="3817" y="7379"/>
                    <a:pt x="3817" y="7402"/>
                  </a:cubicBezTo>
                  <a:cubicBezTo>
                    <a:pt x="3824" y="7425"/>
                    <a:pt x="3832" y="7444"/>
                    <a:pt x="3840" y="7467"/>
                  </a:cubicBezTo>
                  <a:cubicBezTo>
                    <a:pt x="3928" y="7548"/>
                    <a:pt x="4005" y="7655"/>
                    <a:pt x="4089" y="7740"/>
                  </a:cubicBezTo>
                  <a:cubicBezTo>
                    <a:pt x="4047" y="7721"/>
                    <a:pt x="3993" y="7709"/>
                    <a:pt x="3943" y="7702"/>
                  </a:cubicBezTo>
                  <a:cubicBezTo>
                    <a:pt x="3951" y="7671"/>
                    <a:pt x="3943" y="7632"/>
                    <a:pt x="3932" y="7602"/>
                  </a:cubicBezTo>
                  <a:cubicBezTo>
                    <a:pt x="3893" y="7556"/>
                    <a:pt x="3843" y="7517"/>
                    <a:pt x="3786" y="7498"/>
                  </a:cubicBezTo>
                  <a:lnTo>
                    <a:pt x="3728" y="7486"/>
                  </a:lnTo>
                  <a:lnTo>
                    <a:pt x="3521" y="7406"/>
                  </a:lnTo>
                  <a:cubicBezTo>
                    <a:pt x="3413" y="7267"/>
                    <a:pt x="3298" y="7137"/>
                    <a:pt x="3110" y="7102"/>
                  </a:cubicBezTo>
                  <a:cubicBezTo>
                    <a:pt x="3092" y="7098"/>
                    <a:pt x="3077" y="7096"/>
                    <a:pt x="3061" y="7096"/>
                  </a:cubicBezTo>
                  <a:cubicBezTo>
                    <a:pt x="3046" y="7096"/>
                    <a:pt x="3031" y="7098"/>
                    <a:pt x="3013" y="7102"/>
                  </a:cubicBezTo>
                  <a:cubicBezTo>
                    <a:pt x="3010" y="7171"/>
                    <a:pt x="3052" y="7198"/>
                    <a:pt x="3110" y="7210"/>
                  </a:cubicBezTo>
                  <a:cubicBezTo>
                    <a:pt x="3136" y="7433"/>
                    <a:pt x="3271" y="7536"/>
                    <a:pt x="3494" y="7536"/>
                  </a:cubicBezTo>
                  <a:cubicBezTo>
                    <a:pt x="3494" y="7559"/>
                    <a:pt x="3494" y="7582"/>
                    <a:pt x="3490" y="7605"/>
                  </a:cubicBezTo>
                  <a:lnTo>
                    <a:pt x="3805" y="7825"/>
                  </a:lnTo>
                  <a:cubicBezTo>
                    <a:pt x="3821" y="7865"/>
                    <a:pt x="3846" y="7895"/>
                    <a:pt x="3888" y="7895"/>
                  </a:cubicBezTo>
                  <a:cubicBezTo>
                    <a:pt x="3898" y="7895"/>
                    <a:pt x="3909" y="7894"/>
                    <a:pt x="3920" y="7890"/>
                  </a:cubicBezTo>
                  <a:cubicBezTo>
                    <a:pt x="3970" y="8113"/>
                    <a:pt x="4178" y="8190"/>
                    <a:pt x="4320" y="8316"/>
                  </a:cubicBezTo>
                  <a:cubicBezTo>
                    <a:pt x="4362" y="8355"/>
                    <a:pt x="4412" y="8386"/>
                    <a:pt x="4466" y="8405"/>
                  </a:cubicBezTo>
                  <a:cubicBezTo>
                    <a:pt x="4497" y="8412"/>
                    <a:pt x="4531" y="8424"/>
                    <a:pt x="4570" y="8432"/>
                  </a:cubicBezTo>
                  <a:cubicBezTo>
                    <a:pt x="4585" y="8462"/>
                    <a:pt x="4608" y="8485"/>
                    <a:pt x="4639" y="8505"/>
                  </a:cubicBezTo>
                  <a:lnTo>
                    <a:pt x="4823" y="8620"/>
                  </a:lnTo>
                  <a:cubicBezTo>
                    <a:pt x="5119" y="8827"/>
                    <a:pt x="5384" y="9066"/>
                    <a:pt x="5623" y="9335"/>
                  </a:cubicBezTo>
                  <a:lnTo>
                    <a:pt x="5626" y="9342"/>
                  </a:lnTo>
                  <a:cubicBezTo>
                    <a:pt x="5776" y="9450"/>
                    <a:pt x="5984" y="9450"/>
                    <a:pt x="6126" y="9600"/>
                  </a:cubicBezTo>
                  <a:cubicBezTo>
                    <a:pt x="6170" y="9646"/>
                    <a:pt x="6212" y="9665"/>
                    <a:pt x="6251" y="9665"/>
                  </a:cubicBezTo>
                  <a:cubicBezTo>
                    <a:pt x="6321" y="9665"/>
                    <a:pt x="6384" y="9608"/>
                    <a:pt x="6437" y="9534"/>
                  </a:cubicBezTo>
                  <a:cubicBezTo>
                    <a:pt x="6476" y="9631"/>
                    <a:pt x="6510" y="9730"/>
                    <a:pt x="6549" y="9827"/>
                  </a:cubicBezTo>
                  <a:cubicBezTo>
                    <a:pt x="6552" y="9931"/>
                    <a:pt x="6594" y="10000"/>
                    <a:pt x="6692" y="10000"/>
                  </a:cubicBezTo>
                  <a:cubicBezTo>
                    <a:pt x="6706" y="10000"/>
                    <a:pt x="6721" y="9998"/>
                    <a:pt x="6737" y="9996"/>
                  </a:cubicBezTo>
                  <a:cubicBezTo>
                    <a:pt x="6841" y="9976"/>
                    <a:pt x="6841" y="9884"/>
                    <a:pt x="6841" y="9796"/>
                  </a:cubicBezTo>
                  <a:cubicBezTo>
                    <a:pt x="6872" y="9736"/>
                    <a:pt x="6903" y="9714"/>
                    <a:pt x="6935" y="9714"/>
                  </a:cubicBezTo>
                  <a:cubicBezTo>
                    <a:pt x="6979" y="9714"/>
                    <a:pt x="7023" y="9754"/>
                    <a:pt x="7067" y="9792"/>
                  </a:cubicBezTo>
                  <a:lnTo>
                    <a:pt x="7871" y="10514"/>
                  </a:lnTo>
                  <a:lnTo>
                    <a:pt x="7890" y="10534"/>
                  </a:lnTo>
                  <a:cubicBezTo>
                    <a:pt x="7890" y="10564"/>
                    <a:pt x="7913" y="10595"/>
                    <a:pt x="7947" y="10595"/>
                  </a:cubicBezTo>
                  <a:lnTo>
                    <a:pt x="7955" y="10595"/>
                  </a:lnTo>
                  <a:cubicBezTo>
                    <a:pt x="8032" y="10676"/>
                    <a:pt x="8105" y="10756"/>
                    <a:pt x="8182" y="10841"/>
                  </a:cubicBezTo>
                  <a:cubicBezTo>
                    <a:pt x="8163" y="10956"/>
                    <a:pt x="8143" y="11064"/>
                    <a:pt x="8259" y="11141"/>
                  </a:cubicBezTo>
                  <a:cubicBezTo>
                    <a:pt x="8189" y="11302"/>
                    <a:pt x="8247" y="11460"/>
                    <a:pt x="8274" y="11617"/>
                  </a:cubicBezTo>
                  <a:cubicBezTo>
                    <a:pt x="8278" y="11640"/>
                    <a:pt x="8282" y="11671"/>
                    <a:pt x="8282" y="11698"/>
                  </a:cubicBezTo>
                  <a:cubicBezTo>
                    <a:pt x="8255" y="11698"/>
                    <a:pt x="8232" y="11709"/>
                    <a:pt x="8205" y="11713"/>
                  </a:cubicBezTo>
                  <a:cubicBezTo>
                    <a:pt x="7986" y="11598"/>
                    <a:pt x="7867" y="11314"/>
                    <a:pt x="7567" y="11314"/>
                  </a:cubicBezTo>
                  <a:lnTo>
                    <a:pt x="7563" y="11314"/>
                  </a:lnTo>
                  <a:cubicBezTo>
                    <a:pt x="7567" y="11306"/>
                    <a:pt x="7571" y="11294"/>
                    <a:pt x="7571" y="11287"/>
                  </a:cubicBezTo>
                  <a:cubicBezTo>
                    <a:pt x="7394" y="10956"/>
                    <a:pt x="7048" y="10826"/>
                    <a:pt x="6764" y="10630"/>
                  </a:cubicBezTo>
                  <a:cubicBezTo>
                    <a:pt x="5703" y="9884"/>
                    <a:pt x="4816" y="8931"/>
                    <a:pt x="3801" y="8140"/>
                  </a:cubicBezTo>
                  <a:cubicBezTo>
                    <a:pt x="3732" y="8113"/>
                    <a:pt x="3667" y="8082"/>
                    <a:pt x="3605" y="8044"/>
                  </a:cubicBezTo>
                  <a:cubicBezTo>
                    <a:pt x="3525" y="7947"/>
                    <a:pt x="3432" y="7855"/>
                    <a:pt x="3325" y="7778"/>
                  </a:cubicBezTo>
                  <a:cubicBezTo>
                    <a:pt x="3325" y="7748"/>
                    <a:pt x="3317" y="7713"/>
                    <a:pt x="3305" y="7682"/>
                  </a:cubicBezTo>
                  <a:cubicBezTo>
                    <a:pt x="3171" y="7671"/>
                    <a:pt x="3152" y="7490"/>
                    <a:pt x="3017" y="7483"/>
                  </a:cubicBezTo>
                  <a:cubicBezTo>
                    <a:pt x="3013" y="7448"/>
                    <a:pt x="2990" y="7425"/>
                    <a:pt x="2963" y="7410"/>
                  </a:cubicBezTo>
                  <a:lnTo>
                    <a:pt x="2956" y="7390"/>
                  </a:lnTo>
                  <a:lnTo>
                    <a:pt x="2929" y="7348"/>
                  </a:lnTo>
                  <a:cubicBezTo>
                    <a:pt x="2910" y="7317"/>
                    <a:pt x="2883" y="7294"/>
                    <a:pt x="2860" y="7267"/>
                  </a:cubicBezTo>
                  <a:lnTo>
                    <a:pt x="2821" y="7229"/>
                  </a:lnTo>
                  <a:cubicBezTo>
                    <a:pt x="2798" y="7198"/>
                    <a:pt x="2771" y="7175"/>
                    <a:pt x="2744" y="7152"/>
                  </a:cubicBezTo>
                  <a:cubicBezTo>
                    <a:pt x="2729" y="7137"/>
                    <a:pt x="2721" y="7121"/>
                    <a:pt x="2706" y="7114"/>
                  </a:cubicBezTo>
                  <a:cubicBezTo>
                    <a:pt x="2683" y="7083"/>
                    <a:pt x="2652" y="7060"/>
                    <a:pt x="2625" y="7037"/>
                  </a:cubicBezTo>
                  <a:cubicBezTo>
                    <a:pt x="2610" y="7021"/>
                    <a:pt x="2591" y="7010"/>
                    <a:pt x="2575" y="7002"/>
                  </a:cubicBezTo>
                  <a:cubicBezTo>
                    <a:pt x="2502" y="6895"/>
                    <a:pt x="2414" y="6810"/>
                    <a:pt x="2306" y="6749"/>
                  </a:cubicBezTo>
                  <a:cubicBezTo>
                    <a:pt x="2291" y="6702"/>
                    <a:pt x="2279" y="6664"/>
                    <a:pt x="2264" y="6622"/>
                  </a:cubicBezTo>
                  <a:cubicBezTo>
                    <a:pt x="2037" y="6276"/>
                    <a:pt x="1757" y="5988"/>
                    <a:pt x="1446" y="5719"/>
                  </a:cubicBezTo>
                  <a:cubicBezTo>
                    <a:pt x="1269" y="5546"/>
                    <a:pt x="1084" y="5384"/>
                    <a:pt x="927" y="5185"/>
                  </a:cubicBezTo>
                  <a:close/>
                  <a:moveTo>
                    <a:pt x="13537" y="379"/>
                  </a:moveTo>
                  <a:cubicBezTo>
                    <a:pt x="13592" y="379"/>
                    <a:pt x="13647" y="415"/>
                    <a:pt x="13715" y="435"/>
                  </a:cubicBezTo>
                  <a:cubicBezTo>
                    <a:pt x="13950" y="685"/>
                    <a:pt x="14253" y="839"/>
                    <a:pt x="14530" y="1019"/>
                  </a:cubicBezTo>
                  <a:cubicBezTo>
                    <a:pt x="14561" y="1054"/>
                    <a:pt x="14587" y="1085"/>
                    <a:pt x="14622" y="1115"/>
                  </a:cubicBezTo>
                  <a:cubicBezTo>
                    <a:pt x="14787" y="1392"/>
                    <a:pt x="15002" y="1630"/>
                    <a:pt x="15214" y="1865"/>
                  </a:cubicBezTo>
                  <a:cubicBezTo>
                    <a:pt x="15252" y="1991"/>
                    <a:pt x="15348" y="2068"/>
                    <a:pt x="15444" y="2145"/>
                  </a:cubicBezTo>
                  <a:cubicBezTo>
                    <a:pt x="15517" y="2268"/>
                    <a:pt x="15575" y="2403"/>
                    <a:pt x="15729" y="2453"/>
                  </a:cubicBezTo>
                  <a:lnTo>
                    <a:pt x="15733" y="2456"/>
                  </a:lnTo>
                  <a:cubicBezTo>
                    <a:pt x="15736" y="2510"/>
                    <a:pt x="15775" y="2552"/>
                    <a:pt x="15829" y="2564"/>
                  </a:cubicBezTo>
                  <a:lnTo>
                    <a:pt x="16059" y="2921"/>
                  </a:lnTo>
                  <a:cubicBezTo>
                    <a:pt x="16313" y="3379"/>
                    <a:pt x="16812" y="3563"/>
                    <a:pt x="17170" y="3909"/>
                  </a:cubicBezTo>
                  <a:cubicBezTo>
                    <a:pt x="17189" y="3920"/>
                    <a:pt x="17208" y="3936"/>
                    <a:pt x="17220" y="3947"/>
                  </a:cubicBezTo>
                  <a:cubicBezTo>
                    <a:pt x="17258" y="3974"/>
                    <a:pt x="17293" y="3997"/>
                    <a:pt x="17331" y="4024"/>
                  </a:cubicBezTo>
                  <a:cubicBezTo>
                    <a:pt x="17546" y="4139"/>
                    <a:pt x="17731" y="4305"/>
                    <a:pt x="17957" y="4397"/>
                  </a:cubicBezTo>
                  <a:cubicBezTo>
                    <a:pt x="17963" y="4398"/>
                    <a:pt x="17969" y="4398"/>
                    <a:pt x="17974" y="4398"/>
                  </a:cubicBezTo>
                  <a:cubicBezTo>
                    <a:pt x="18021" y="4398"/>
                    <a:pt x="18073" y="4369"/>
                    <a:pt x="18121" y="4369"/>
                  </a:cubicBezTo>
                  <a:cubicBezTo>
                    <a:pt x="18157" y="4369"/>
                    <a:pt x="18190" y="4386"/>
                    <a:pt x="18215" y="4447"/>
                  </a:cubicBezTo>
                  <a:cubicBezTo>
                    <a:pt x="18366" y="4524"/>
                    <a:pt x="18531" y="4569"/>
                    <a:pt x="18699" y="4569"/>
                  </a:cubicBezTo>
                  <a:cubicBezTo>
                    <a:pt x="18723" y="4569"/>
                    <a:pt x="18748" y="4568"/>
                    <a:pt x="18772" y="4566"/>
                  </a:cubicBezTo>
                  <a:lnTo>
                    <a:pt x="18787" y="4562"/>
                  </a:lnTo>
                  <a:cubicBezTo>
                    <a:pt x="18887" y="4720"/>
                    <a:pt x="19072" y="4697"/>
                    <a:pt x="19237" y="4704"/>
                  </a:cubicBezTo>
                  <a:cubicBezTo>
                    <a:pt x="19252" y="4700"/>
                    <a:pt x="19268" y="4689"/>
                    <a:pt x="19283" y="4681"/>
                  </a:cubicBezTo>
                  <a:cubicBezTo>
                    <a:pt x="19304" y="4734"/>
                    <a:pt x="19335" y="4771"/>
                    <a:pt x="19382" y="4771"/>
                  </a:cubicBezTo>
                  <a:cubicBezTo>
                    <a:pt x="19403" y="4771"/>
                    <a:pt x="19427" y="4763"/>
                    <a:pt x="19456" y="4747"/>
                  </a:cubicBezTo>
                  <a:cubicBezTo>
                    <a:pt x="19464" y="4777"/>
                    <a:pt x="19483" y="4804"/>
                    <a:pt x="19514" y="4820"/>
                  </a:cubicBezTo>
                  <a:cubicBezTo>
                    <a:pt x="19591" y="4854"/>
                    <a:pt x="19671" y="4881"/>
                    <a:pt x="19752" y="4900"/>
                  </a:cubicBezTo>
                  <a:lnTo>
                    <a:pt x="19783" y="4908"/>
                  </a:lnTo>
                  <a:lnTo>
                    <a:pt x="19783" y="4927"/>
                  </a:lnTo>
                  <a:cubicBezTo>
                    <a:pt x="19763" y="4931"/>
                    <a:pt x="19748" y="4943"/>
                    <a:pt x="19733" y="4950"/>
                  </a:cubicBezTo>
                  <a:lnTo>
                    <a:pt x="19733" y="4946"/>
                  </a:lnTo>
                  <a:cubicBezTo>
                    <a:pt x="19710" y="4973"/>
                    <a:pt x="19690" y="5004"/>
                    <a:pt x="19675" y="5031"/>
                  </a:cubicBezTo>
                  <a:cubicBezTo>
                    <a:pt x="19656" y="5062"/>
                    <a:pt x="19637" y="5089"/>
                    <a:pt x="19614" y="5119"/>
                  </a:cubicBezTo>
                  <a:cubicBezTo>
                    <a:pt x="19606" y="5135"/>
                    <a:pt x="19591" y="5142"/>
                    <a:pt x="19575" y="5158"/>
                  </a:cubicBezTo>
                  <a:cubicBezTo>
                    <a:pt x="19548" y="5181"/>
                    <a:pt x="19518" y="5200"/>
                    <a:pt x="19487" y="5223"/>
                  </a:cubicBezTo>
                  <a:cubicBezTo>
                    <a:pt x="19475" y="5235"/>
                    <a:pt x="19456" y="5242"/>
                    <a:pt x="19441" y="5258"/>
                  </a:cubicBezTo>
                  <a:cubicBezTo>
                    <a:pt x="19406" y="5277"/>
                    <a:pt x="19372" y="5300"/>
                    <a:pt x="19341" y="5327"/>
                  </a:cubicBezTo>
                  <a:cubicBezTo>
                    <a:pt x="18999" y="5680"/>
                    <a:pt x="18492" y="5869"/>
                    <a:pt x="18288" y="6364"/>
                  </a:cubicBezTo>
                  <a:lnTo>
                    <a:pt x="18288" y="6441"/>
                  </a:lnTo>
                  <a:cubicBezTo>
                    <a:pt x="18115" y="6583"/>
                    <a:pt x="17961" y="6756"/>
                    <a:pt x="17842" y="6948"/>
                  </a:cubicBezTo>
                  <a:lnTo>
                    <a:pt x="17846" y="6960"/>
                  </a:lnTo>
                  <a:cubicBezTo>
                    <a:pt x="17842" y="6960"/>
                    <a:pt x="17834" y="6960"/>
                    <a:pt x="17831" y="6964"/>
                  </a:cubicBezTo>
                  <a:cubicBezTo>
                    <a:pt x="17715" y="6925"/>
                    <a:pt x="17769" y="6737"/>
                    <a:pt x="17615" y="6729"/>
                  </a:cubicBezTo>
                  <a:cubicBezTo>
                    <a:pt x="17523" y="6868"/>
                    <a:pt x="17566" y="7025"/>
                    <a:pt x="17562" y="7175"/>
                  </a:cubicBezTo>
                  <a:lnTo>
                    <a:pt x="17539" y="7194"/>
                  </a:lnTo>
                  <a:lnTo>
                    <a:pt x="17496" y="7237"/>
                  </a:lnTo>
                  <a:cubicBezTo>
                    <a:pt x="17469" y="7267"/>
                    <a:pt x="17446" y="7298"/>
                    <a:pt x="17427" y="7333"/>
                  </a:cubicBezTo>
                  <a:cubicBezTo>
                    <a:pt x="17408" y="7367"/>
                    <a:pt x="17385" y="7402"/>
                    <a:pt x="17366" y="7433"/>
                  </a:cubicBezTo>
                  <a:cubicBezTo>
                    <a:pt x="17346" y="7467"/>
                    <a:pt x="17323" y="7502"/>
                    <a:pt x="17297" y="7529"/>
                  </a:cubicBezTo>
                  <a:cubicBezTo>
                    <a:pt x="17285" y="7548"/>
                    <a:pt x="17273" y="7567"/>
                    <a:pt x="17258" y="7586"/>
                  </a:cubicBezTo>
                  <a:lnTo>
                    <a:pt x="17154" y="7613"/>
                  </a:lnTo>
                  <a:cubicBezTo>
                    <a:pt x="17112" y="7694"/>
                    <a:pt x="17024" y="7675"/>
                    <a:pt x="16958" y="7698"/>
                  </a:cubicBezTo>
                  <a:cubicBezTo>
                    <a:pt x="16574" y="7986"/>
                    <a:pt x="16067" y="8151"/>
                    <a:pt x="15929" y="8693"/>
                  </a:cubicBezTo>
                  <a:cubicBezTo>
                    <a:pt x="15852" y="8712"/>
                    <a:pt x="15771" y="8712"/>
                    <a:pt x="15729" y="8793"/>
                  </a:cubicBezTo>
                  <a:cubicBezTo>
                    <a:pt x="15636" y="8827"/>
                    <a:pt x="15563" y="8900"/>
                    <a:pt x="15525" y="8985"/>
                  </a:cubicBezTo>
                  <a:cubicBezTo>
                    <a:pt x="15507" y="8982"/>
                    <a:pt x="15489" y="8980"/>
                    <a:pt x="15471" y="8980"/>
                  </a:cubicBezTo>
                  <a:cubicBezTo>
                    <a:pt x="15409" y="8980"/>
                    <a:pt x="15348" y="9001"/>
                    <a:pt x="15295" y="9043"/>
                  </a:cubicBezTo>
                  <a:cubicBezTo>
                    <a:pt x="15125" y="9143"/>
                    <a:pt x="15041" y="9231"/>
                    <a:pt x="15306" y="9312"/>
                  </a:cubicBezTo>
                  <a:cubicBezTo>
                    <a:pt x="15352" y="9327"/>
                    <a:pt x="15394" y="9339"/>
                    <a:pt x="15410" y="9392"/>
                  </a:cubicBezTo>
                  <a:cubicBezTo>
                    <a:pt x="15229" y="9542"/>
                    <a:pt x="15056" y="9696"/>
                    <a:pt x="14868" y="9838"/>
                  </a:cubicBezTo>
                  <a:cubicBezTo>
                    <a:pt x="14000" y="10526"/>
                    <a:pt x="13024" y="11064"/>
                    <a:pt x="12144" y="11729"/>
                  </a:cubicBezTo>
                  <a:cubicBezTo>
                    <a:pt x="12059" y="11794"/>
                    <a:pt x="11925" y="11805"/>
                    <a:pt x="11813" y="11844"/>
                  </a:cubicBezTo>
                  <a:cubicBezTo>
                    <a:pt x="11744" y="11882"/>
                    <a:pt x="11656" y="11867"/>
                    <a:pt x="11598" y="11936"/>
                  </a:cubicBezTo>
                  <a:lnTo>
                    <a:pt x="11586" y="11940"/>
                  </a:lnTo>
                  <a:cubicBezTo>
                    <a:pt x="11533" y="11986"/>
                    <a:pt x="11448" y="11975"/>
                    <a:pt x="11394" y="12021"/>
                  </a:cubicBezTo>
                  <a:lnTo>
                    <a:pt x="11367" y="12032"/>
                  </a:lnTo>
                  <a:cubicBezTo>
                    <a:pt x="11317" y="12090"/>
                    <a:pt x="11241" y="12078"/>
                    <a:pt x="11183" y="12117"/>
                  </a:cubicBezTo>
                  <a:cubicBezTo>
                    <a:pt x="11172" y="12137"/>
                    <a:pt x="11152" y="12148"/>
                    <a:pt x="11128" y="12148"/>
                  </a:cubicBezTo>
                  <a:cubicBezTo>
                    <a:pt x="11120" y="12148"/>
                    <a:pt x="11111" y="12147"/>
                    <a:pt x="11102" y="12144"/>
                  </a:cubicBezTo>
                  <a:cubicBezTo>
                    <a:pt x="11029" y="12178"/>
                    <a:pt x="10948" y="12174"/>
                    <a:pt x="10879" y="12217"/>
                  </a:cubicBezTo>
                  <a:cubicBezTo>
                    <a:pt x="10859" y="12237"/>
                    <a:pt x="10830" y="12248"/>
                    <a:pt x="10803" y="12248"/>
                  </a:cubicBezTo>
                  <a:cubicBezTo>
                    <a:pt x="10799" y="12248"/>
                    <a:pt x="10795" y="12248"/>
                    <a:pt x="10791" y="12247"/>
                  </a:cubicBezTo>
                  <a:cubicBezTo>
                    <a:pt x="10737" y="12267"/>
                    <a:pt x="10679" y="12278"/>
                    <a:pt x="10626" y="12293"/>
                  </a:cubicBezTo>
                  <a:cubicBezTo>
                    <a:pt x="10572" y="12313"/>
                    <a:pt x="10514" y="12336"/>
                    <a:pt x="10464" y="12363"/>
                  </a:cubicBezTo>
                  <a:cubicBezTo>
                    <a:pt x="10453" y="12366"/>
                    <a:pt x="10449" y="12374"/>
                    <a:pt x="10437" y="12382"/>
                  </a:cubicBezTo>
                  <a:cubicBezTo>
                    <a:pt x="10411" y="12370"/>
                    <a:pt x="10387" y="12363"/>
                    <a:pt x="10357" y="12351"/>
                  </a:cubicBezTo>
                  <a:cubicBezTo>
                    <a:pt x="10330" y="12343"/>
                    <a:pt x="10303" y="12343"/>
                    <a:pt x="10276" y="12332"/>
                  </a:cubicBezTo>
                  <a:cubicBezTo>
                    <a:pt x="10430" y="12332"/>
                    <a:pt x="10572" y="12251"/>
                    <a:pt x="10645" y="12117"/>
                  </a:cubicBezTo>
                  <a:lnTo>
                    <a:pt x="10664" y="12101"/>
                  </a:lnTo>
                  <a:cubicBezTo>
                    <a:pt x="10703" y="12090"/>
                    <a:pt x="10737" y="12074"/>
                    <a:pt x="10772" y="12051"/>
                  </a:cubicBezTo>
                  <a:lnTo>
                    <a:pt x="10956" y="12013"/>
                  </a:lnTo>
                  <a:cubicBezTo>
                    <a:pt x="10995" y="11994"/>
                    <a:pt x="11033" y="11975"/>
                    <a:pt x="11071" y="11948"/>
                  </a:cubicBezTo>
                  <a:lnTo>
                    <a:pt x="11164" y="11917"/>
                  </a:lnTo>
                  <a:cubicBezTo>
                    <a:pt x="11202" y="11898"/>
                    <a:pt x="11237" y="11871"/>
                    <a:pt x="11275" y="11852"/>
                  </a:cubicBezTo>
                  <a:lnTo>
                    <a:pt x="11367" y="11813"/>
                  </a:lnTo>
                  <a:cubicBezTo>
                    <a:pt x="11398" y="11794"/>
                    <a:pt x="11436" y="11775"/>
                    <a:pt x="11471" y="11763"/>
                  </a:cubicBezTo>
                  <a:lnTo>
                    <a:pt x="11590" y="11640"/>
                  </a:lnTo>
                  <a:cubicBezTo>
                    <a:pt x="11667" y="11633"/>
                    <a:pt x="11755" y="11636"/>
                    <a:pt x="11798" y="11552"/>
                  </a:cubicBezTo>
                  <a:cubicBezTo>
                    <a:pt x="11928" y="11513"/>
                    <a:pt x="12044" y="11460"/>
                    <a:pt x="12105" y="11329"/>
                  </a:cubicBezTo>
                  <a:cubicBezTo>
                    <a:pt x="12155" y="11325"/>
                    <a:pt x="12193" y="11306"/>
                    <a:pt x="12197" y="11248"/>
                  </a:cubicBezTo>
                  <a:lnTo>
                    <a:pt x="12213" y="11237"/>
                  </a:lnTo>
                  <a:cubicBezTo>
                    <a:pt x="12386" y="11237"/>
                    <a:pt x="12493" y="11137"/>
                    <a:pt x="12589" y="11018"/>
                  </a:cubicBezTo>
                  <a:cubicBezTo>
                    <a:pt x="12716" y="10949"/>
                    <a:pt x="12847" y="10833"/>
                    <a:pt x="12770" y="10706"/>
                  </a:cubicBezTo>
                  <a:cubicBezTo>
                    <a:pt x="12739" y="10658"/>
                    <a:pt x="12705" y="10640"/>
                    <a:pt x="12669" y="10640"/>
                  </a:cubicBezTo>
                  <a:cubicBezTo>
                    <a:pt x="12591" y="10640"/>
                    <a:pt x="12505" y="10721"/>
                    <a:pt x="12432" y="10753"/>
                  </a:cubicBezTo>
                  <a:cubicBezTo>
                    <a:pt x="12347" y="10803"/>
                    <a:pt x="12263" y="10860"/>
                    <a:pt x="12186" y="10918"/>
                  </a:cubicBezTo>
                  <a:lnTo>
                    <a:pt x="12090" y="11018"/>
                  </a:lnTo>
                  <a:lnTo>
                    <a:pt x="12086" y="11022"/>
                  </a:lnTo>
                  <a:cubicBezTo>
                    <a:pt x="12072" y="11018"/>
                    <a:pt x="12057" y="11016"/>
                    <a:pt x="12041" y="11016"/>
                  </a:cubicBezTo>
                  <a:cubicBezTo>
                    <a:pt x="12025" y="11016"/>
                    <a:pt x="12009" y="11018"/>
                    <a:pt x="11994" y="11022"/>
                  </a:cubicBezTo>
                  <a:cubicBezTo>
                    <a:pt x="11990" y="11037"/>
                    <a:pt x="11990" y="11056"/>
                    <a:pt x="11990" y="11072"/>
                  </a:cubicBezTo>
                  <a:lnTo>
                    <a:pt x="11890" y="11098"/>
                  </a:lnTo>
                  <a:cubicBezTo>
                    <a:pt x="11832" y="11110"/>
                    <a:pt x="11778" y="11129"/>
                    <a:pt x="11725" y="11152"/>
                  </a:cubicBezTo>
                  <a:cubicBezTo>
                    <a:pt x="11723" y="11153"/>
                    <a:pt x="11722" y="11154"/>
                    <a:pt x="11720" y="11155"/>
                  </a:cubicBezTo>
                  <a:lnTo>
                    <a:pt x="11720" y="11155"/>
                  </a:lnTo>
                  <a:cubicBezTo>
                    <a:pt x="11793" y="11088"/>
                    <a:pt x="11854" y="11006"/>
                    <a:pt x="11890" y="10910"/>
                  </a:cubicBezTo>
                  <a:lnTo>
                    <a:pt x="12078" y="10503"/>
                  </a:lnTo>
                  <a:cubicBezTo>
                    <a:pt x="12170" y="10441"/>
                    <a:pt x="12182" y="10364"/>
                    <a:pt x="12105" y="10284"/>
                  </a:cubicBezTo>
                  <a:cubicBezTo>
                    <a:pt x="12097" y="10157"/>
                    <a:pt x="12170" y="10026"/>
                    <a:pt x="12086" y="9903"/>
                  </a:cubicBezTo>
                  <a:cubicBezTo>
                    <a:pt x="12117" y="9642"/>
                    <a:pt x="12013" y="9419"/>
                    <a:pt x="11878" y="9208"/>
                  </a:cubicBezTo>
                  <a:cubicBezTo>
                    <a:pt x="11852" y="9169"/>
                    <a:pt x="11828" y="9131"/>
                    <a:pt x="11798" y="9093"/>
                  </a:cubicBezTo>
                  <a:lnTo>
                    <a:pt x="11790" y="9081"/>
                  </a:lnTo>
                  <a:cubicBezTo>
                    <a:pt x="11759" y="9062"/>
                    <a:pt x="11732" y="9054"/>
                    <a:pt x="11698" y="9046"/>
                  </a:cubicBezTo>
                  <a:cubicBezTo>
                    <a:pt x="11694" y="9039"/>
                    <a:pt x="11690" y="9027"/>
                    <a:pt x="11682" y="9023"/>
                  </a:cubicBezTo>
                  <a:cubicBezTo>
                    <a:pt x="11694" y="9020"/>
                    <a:pt x="11702" y="9008"/>
                    <a:pt x="11713" y="9000"/>
                  </a:cubicBezTo>
                  <a:cubicBezTo>
                    <a:pt x="11721" y="8962"/>
                    <a:pt x="11705" y="8924"/>
                    <a:pt x="11675" y="8904"/>
                  </a:cubicBezTo>
                  <a:cubicBezTo>
                    <a:pt x="11529" y="8827"/>
                    <a:pt x="11521" y="8601"/>
                    <a:pt x="11321" y="8578"/>
                  </a:cubicBezTo>
                  <a:lnTo>
                    <a:pt x="10875" y="8093"/>
                  </a:lnTo>
                  <a:cubicBezTo>
                    <a:pt x="10849" y="8055"/>
                    <a:pt x="10814" y="8020"/>
                    <a:pt x="10776" y="7990"/>
                  </a:cubicBezTo>
                  <a:cubicBezTo>
                    <a:pt x="10763" y="7975"/>
                    <a:pt x="10747" y="7964"/>
                    <a:pt x="10729" y="7964"/>
                  </a:cubicBezTo>
                  <a:cubicBezTo>
                    <a:pt x="10724" y="7964"/>
                    <a:pt x="10719" y="7965"/>
                    <a:pt x="10714" y="7967"/>
                  </a:cubicBezTo>
                  <a:cubicBezTo>
                    <a:pt x="10714" y="7963"/>
                    <a:pt x="10718" y="7951"/>
                    <a:pt x="10718" y="7947"/>
                  </a:cubicBezTo>
                  <a:lnTo>
                    <a:pt x="10665" y="7894"/>
                  </a:lnTo>
                  <a:lnTo>
                    <a:pt x="10665" y="7894"/>
                  </a:lnTo>
                  <a:cubicBezTo>
                    <a:pt x="10645" y="7851"/>
                    <a:pt x="10608" y="7816"/>
                    <a:pt x="10568" y="7794"/>
                  </a:cubicBezTo>
                  <a:cubicBezTo>
                    <a:pt x="10545" y="7748"/>
                    <a:pt x="10495" y="7709"/>
                    <a:pt x="10445" y="7694"/>
                  </a:cubicBezTo>
                  <a:lnTo>
                    <a:pt x="10280" y="7575"/>
                  </a:lnTo>
                  <a:cubicBezTo>
                    <a:pt x="10273" y="7524"/>
                    <a:pt x="10227" y="7490"/>
                    <a:pt x="10183" y="7490"/>
                  </a:cubicBezTo>
                  <a:cubicBezTo>
                    <a:pt x="10181" y="7490"/>
                    <a:pt x="10178" y="7490"/>
                    <a:pt x="10176" y="7490"/>
                  </a:cubicBezTo>
                  <a:lnTo>
                    <a:pt x="10161" y="7483"/>
                  </a:lnTo>
                  <a:cubicBezTo>
                    <a:pt x="10157" y="7436"/>
                    <a:pt x="10118" y="7410"/>
                    <a:pt x="10072" y="7410"/>
                  </a:cubicBezTo>
                  <a:cubicBezTo>
                    <a:pt x="10065" y="7383"/>
                    <a:pt x="10034" y="7363"/>
                    <a:pt x="10007" y="7363"/>
                  </a:cubicBezTo>
                  <a:cubicBezTo>
                    <a:pt x="9919" y="7252"/>
                    <a:pt x="9819" y="7171"/>
                    <a:pt x="9677" y="7171"/>
                  </a:cubicBezTo>
                  <a:lnTo>
                    <a:pt x="9492" y="7064"/>
                  </a:lnTo>
                  <a:cubicBezTo>
                    <a:pt x="9323" y="6872"/>
                    <a:pt x="9085" y="6845"/>
                    <a:pt x="8858" y="6791"/>
                  </a:cubicBezTo>
                  <a:cubicBezTo>
                    <a:pt x="8800" y="6763"/>
                    <a:pt x="8737" y="6750"/>
                    <a:pt x="8675" y="6750"/>
                  </a:cubicBezTo>
                  <a:cubicBezTo>
                    <a:pt x="8650" y="6750"/>
                    <a:pt x="8625" y="6752"/>
                    <a:pt x="8601" y="6756"/>
                  </a:cubicBezTo>
                  <a:cubicBezTo>
                    <a:pt x="8548" y="6698"/>
                    <a:pt x="8487" y="6684"/>
                    <a:pt x="8421" y="6684"/>
                  </a:cubicBezTo>
                  <a:cubicBezTo>
                    <a:pt x="8401" y="6684"/>
                    <a:pt x="8380" y="6685"/>
                    <a:pt x="8359" y="6687"/>
                  </a:cubicBezTo>
                  <a:cubicBezTo>
                    <a:pt x="8341" y="6673"/>
                    <a:pt x="8318" y="6665"/>
                    <a:pt x="8293" y="6665"/>
                  </a:cubicBezTo>
                  <a:cubicBezTo>
                    <a:pt x="8284" y="6665"/>
                    <a:pt x="8275" y="6666"/>
                    <a:pt x="8266" y="6668"/>
                  </a:cubicBezTo>
                  <a:cubicBezTo>
                    <a:pt x="8112" y="6652"/>
                    <a:pt x="7956" y="6625"/>
                    <a:pt x="7806" y="6625"/>
                  </a:cubicBezTo>
                  <a:cubicBezTo>
                    <a:pt x="7601" y="6625"/>
                    <a:pt x="7405" y="6675"/>
                    <a:pt x="7236" y="6868"/>
                  </a:cubicBezTo>
                  <a:cubicBezTo>
                    <a:pt x="6968" y="6918"/>
                    <a:pt x="6864" y="7129"/>
                    <a:pt x="6783" y="7352"/>
                  </a:cubicBezTo>
                  <a:cubicBezTo>
                    <a:pt x="6591" y="7859"/>
                    <a:pt x="6622" y="8351"/>
                    <a:pt x="6941" y="8808"/>
                  </a:cubicBezTo>
                  <a:cubicBezTo>
                    <a:pt x="6918" y="8970"/>
                    <a:pt x="7017" y="9096"/>
                    <a:pt x="7090" y="9223"/>
                  </a:cubicBezTo>
                  <a:cubicBezTo>
                    <a:pt x="7133" y="9308"/>
                    <a:pt x="7148" y="9377"/>
                    <a:pt x="7044" y="9427"/>
                  </a:cubicBezTo>
                  <a:lnTo>
                    <a:pt x="7029" y="9415"/>
                  </a:lnTo>
                  <a:cubicBezTo>
                    <a:pt x="7025" y="9368"/>
                    <a:pt x="6980" y="9334"/>
                    <a:pt x="6936" y="9334"/>
                  </a:cubicBezTo>
                  <a:cubicBezTo>
                    <a:pt x="6934" y="9334"/>
                    <a:pt x="6931" y="9334"/>
                    <a:pt x="6929" y="9335"/>
                  </a:cubicBezTo>
                  <a:lnTo>
                    <a:pt x="6921" y="9335"/>
                  </a:lnTo>
                  <a:cubicBezTo>
                    <a:pt x="6249" y="8762"/>
                    <a:pt x="5592" y="8174"/>
                    <a:pt x="4973" y="7544"/>
                  </a:cubicBezTo>
                  <a:cubicBezTo>
                    <a:pt x="4800" y="7367"/>
                    <a:pt x="4643" y="7183"/>
                    <a:pt x="4401" y="7087"/>
                  </a:cubicBezTo>
                  <a:cubicBezTo>
                    <a:pt x="4174" y="6810"/>
                    <a:pt x="3859" y="6618"/>
                    <a:pt x="3682" y="6299"/>
                  </a:cubicBezTo>
                  <a:cubicBezTo>
                    <a:pt x="3667" y="6241"/>
                    <a:pt x="3667" y="6184"/>
                    <a:pt x="3682" y="6130"/>
                  </a:cubicBezTo>
                  <a:cubicBezTo>
                    <a:pt x="3720" y="6168"/>
                    <a:pt x="3763" y="6199"/>
                    <a:pt x="3809" y="6222"/>
                  </a:cubicBezTo>
                  <a:cubicBezTo>
                    <a:pt x="3836" y="6229"/>
                    <a:pt x="3861" y="6233"/>
                    <a:pt x="3887" y="6233"/>
                  </a:cubicBezTo>
                  <a:cubicBezTo>
                    <a:pt x="3905" y="6233"/>
                    <a:pt x="3924" y="6231"/>
                    <a:pt x="3943" y="6226"/>
                  </a:cubicBezTo>
                  <a:lnTo>
                    <a:pt x="3955" y="6226"/>
                  </a:lnTo>
                  <a:cubicBezTo>
                    <a:pt x="3987" y="6264"/>
                    <a:pt x="4034" y="6282"/>
                    <a:pt x="4082" y="6282"/>
                  </a:cubicBezTo>
                  <a:cubicBezTo>
                    <a:pt x="4097" y="6282"/>
                    <a:pt x="4113" y="6280"/>
                    <a:pt x="4128" y="6276"/>
                  </a:cubicBezTo>
                  <a:cubicBezTo>
                    <a:pt x="4279" y="6278"/>
                    <a:pt x="4429" y="6304"/>
                    <a:pt x="4579" y="6304"/>
                  </a:cubicBezTo>
                  <a:cubicBezTo>
                    <a:pt x="4658" y="6304"/>
                    <a:pt x="4736" y="6297"/>
                    <a:pt x="4816" y="6276"/>
                  </a:cubicBezTo>
                  <a:cubicBezTo>
                    <a:pt x="4924" y="6276"/>
                    <a:pt x="5034" y="6295"/>
                    <a:pt x="5142" y="6295"/>
                  </a:cubicBezTo>
                  <a:cubicBezTo>
                    <a:pt x="5252" y="6295"/>
                    <a:pt x="5360" y="6275"/>
                    <a:pt x="5461" y="6195"/>
                  </a:cubicBezTo>
                  <a:cubicBezTo>
                    <a:pt x="5626" y="6176"/>
                    <a:pt x="5799" y="6214"/>
                    <a:pt x="5949" y="6130"/>
                  </a:cubicBezTo>
                  <a:lnTo>
                    <a:pt x="6072" y="6157"/>
                  </a:lnTo>
                  <a:cubicBezTo>
                    <a:pt x="7210" y="6061"/>
                    <a:pt x="8236" y="5623"/>
                    <a:pt x="9200" y="5046"/>
                  </a:cubicBezTo>
                  <a:cubicBezTo>
                    <a:pt x="9419" y="4912"/>
                    <a:pt x="9688" y="4816"/>
                    <a:pt x="9803" y="4547"/>
                  </a:cubicBezTo>
                  <a:cubicBezTo>
                    <a:pt x="9811" y="4524"/>
                    <a:pt x="9811" y="4497"/>
                    <a:pt x="9800" y="4474"/>
                  </a:cubicBezTo>
                  <a:cubicBezTo>
                    <a:pt x="10660" y="4086"/>
                    <a:pt x="11252" y="3398"/>
                    <a:pt x="11809" y="2679"/>
                  </a:cubicBezTo>
                  <a:cubicBezTo>
                    <a:pt x="12462" y="2053"/>
                    <a:pt x="12927" y="1284"/>
                    <a:pt x="13373" y="516"/>
                  </a:cubicBezTo>
                  <a:cubicBezTo>
                    <a:pt x="13434" y="410"/>
                    <a:pt x="13486" y="379"/>
                    <a:pt x="13537" y="379"/>
                  </a:cubicBezTo>
                  <a:close/>
                  <a:moveTo>
                    <a:pt x="8570" y="10526"/>
                  </a:moveTo>
                  <a:lnTo>
                    <a:pt x="8601" y="10541"/>
                  </a:lnTo>
                  <a:lnTo>
                    <a:pt x="8628" y="10534"/>
                  </a:lnTo>
                  <a:lnTo>
                    <a:pt x="8770" y="10607"/>
                  </a:lnTo>
                  <a:lnTo>
                    <a:pt x="8962" y="10718"/>
                  </a:lnTo>
                  <a:lnTo>
                    <a:pt x="9581" y="11018"/>
                  </a:lnTo>
                  <a:cubicBezTo>
                    <a:pt x="9700" y="11179"/>
                    <a:pt x="9915" y="11148"/>
                    <a:pt x="10065" y="11248"/>
                  </a:cubicBezTo>
                  <a:cubicBezTo>
                    <a:pt x="10218" y="11367"/>
                    <a:pt x="10411" y="11371"/>
                    <a:pt x="10595" y="11410"/>
                  </a:cubicBezTo>
                  <a:cubicBezTo>
                    <a:pt x="10618" y="11429"/>
                    <a:pt x="10645" y="11437"/>
                    <a:pt x="10676" y="11437"/>
                  </a:cubicBezTo>
                  <a:cubicBezTo>
                    <a:pt x="10748" y="11509"/>
                    <a:pt x="10839" y="11522"/>
                    <a:pt x="10934" y="11522"/>
                  </a:cubicBezTo>
                  <a:cubicBezTo>
                    <a:pt x="10950" y="11522"/>
                    <a:pt x="10967" y="11522"/>
                    <a:pt x="10983" y="11521"/>
                  </a:cubicBezTo>
                  <a:lnTo>
                    <a:pt x="10983" y="11521"/>
                  </a:lnTo>
                  <a:cubicBezTo>
                    <a:pt x="10952" y="11533"/>
                    <a:pt x="10925" y="11540"/>
                    <a:pt x="10891" y="11548"/>
                  </a:cubicBezTo>
                  <a:cubicBezTo>
                    <a:pt x="10576" y="11683"/>
                    <a:pt x="10268" y="11832"/>
                    <a:pt x="9926" y="11909"/>
                  </a:cubicBezTo>
                  <a:cubicBezTo>
                    <a:pt x="9819" y="11932"/>
                    <a:pt x="9680" y="11951"/>
                    <a:pt x="9680" y="12101"/>
                  </a:cubicBezTo>
                  <a:cubicBezTo>
                    <a:pt x="9680" y="12236"/>
                    <a:pt x="9792" y="12293"/>
                    <a:pt x="9907" y="12324"/>
                  </a:cubicBezTo>
                  <a:cubicBezTo>
                    <a:pt x="9961" y="12324"/>
                    <a:pt x="10007" y="12324"/>
                    <a:pt x="10061" y="12328"/>
                  </a:cubicBezTo>
                  <a:cubicBezTo>
                    <a:pt x="9780" y="12359"/>
                    <a:pt x="9507" y="12401"/>
                    <a:pt x="9242" y="12459"/>
                  </a:cubicBezTo>
                  <a:cubicBezTo>
                    <a:pt x="9192" y="12474"/>
                    <a:pt x="9173" y="12501"/>
                    <a:pt x="9165" y="12536"/>
                  </a:cubicBezTo>
                  <a:cubicBezTo>
                    <a:pt x="8923" y="12155"/>
                    <a:pt x="8847" y="11698"/>
                    <a:pt x="8604" y="11314"/>
                  </a:cubicBezTo>
                  <a:cubicBezTo>
                    <a:pt x="8589" y="11310"/>
                    <a:pt x="8578" y="11310"/>
                    <a:pt x="8562" y="11306"/>
                  </a:cubicBezTo>
                  <a:cubicBezTo>
                    <a:pt x="8558" y="11248"/>
                    <a:pt x="8558" y="11191"/>
                    <a:pt x="8551" y="11133"/>
                  </a:cubicBezTo>
                  <a:cubicBezTo>
                    <a:pt x="8589" y="10929"/>
                    <a:pt x="8597" y="10730"/>
                    <a:pt x="8570" y="10526"/>
                  </a:cubicBezTo>
                  <a:close/>
                  <a:moveTo>
                    <a:pt x="13409" y="0"/>
                  </a:moveTo>
                  <a:cubicBezTo>
                    <a:pt x="13378" y="0"/>
                    <a:pt x="13344" y="4"/>
                    <a:pt x="13308" y="12"/>
                  </a:cubicBezTo>
                  <a:cubicBezTo>
                    <a:pt x="13300" y="66"/>
                    <a:pt x="13269" y="109"/>
                    <a:pt x="13216" y="120"/>
                  </a:cubicBezTo>
                  <a:cubicBezTo>
                    <a:pt x="13204" y="201"/>
                    <a:pt x="13181" y="274"/>
                    <a:pt x="13104" y="312"/>
                  </a:cubicBezTo>
                  <a:cubicBezTo>
                    <a:pt x="13108" y="393"/>
                    <a:pt x="13066" y="466"/>
                    <a:pt x="13000" y="508"/>
                  </a:cubicBezTo>
                  <a:cubicBezTo>
                    <a:pt x="12989" y="643"/>
                    <a:pt x="12908" y="739"/>
                    <a:pt x="12808" y="819"/>
                  </a:cubicBezTo>
                  <a:cubicBezTo>
                    <a:pt x="12801" y="900"/>
                    <a:pt x="12758" y="973"/>
                    <a:pt x="12693" y="1012"/>
                  </a:cubicBezTo>
                  <a:cubicBezTo>
                    <a:pt x="12697" y="1065"/>
                    <a:pt x="12662" y="1111"/>
                    <a:pt x="12616" y="1131"/>
                  </a:cubicBezTo>
                  <a:cubicBezTo>
                    <a:pt x="12601" y="1215"/>
                    <a:pt x="12570" y="1281"/>
                    <a:pt x="12493" y="1315"/>
                  </a:cubicBezTo>
                  <a:cubicBezTo>
                    <a:pt x="12432" y="1507"/>
                    <a:pt x="12351" y="1684"/>
                    <a:pt x="12197" y="1822"/>
                  </a:cubicBezTo>
                  <a:cubicBezTo>
                    <a:pt x="12201" y="1876"/>
                    <a:pt x="12167" y="1930"/>
                    <a:pt x="12117" y="1945"/>
                  </a:cubicBezTo>
                  <a:cubicBezTo>
                    <a:pt x="12001" y="2126"/>
                    <a:pt x="11855" y="2291"/>
                    <a:pt x="11686" y="2426"/>
                  </a:cubicBezTo>
                  <a:cubicBezTo>
                    <a:pt x="11686" y="2456"/>
                    <a:pt x="11686" y="2487"/>
                    <a:pt x="11682" y="2522"/>
                  </a:cubicBezTo>
                  <a:cubicBezTo>
                    <a:pt x="11656" y="2529"/>
                    <a:pt x="11625" y="2541"/>
                    <a:pt x="11598" y="2541"/>
                  </a:cubicBezTo>
                  <a:cubicBezTo>
                    <a:pt x="11452" y="2829"/>
                    <a:pt x="11198" y="3014"/>
                    <a:pt x="10972" y="3225"/>
                  </a:cubicBezTo>
                  <a:lnTo>
                    <a:pt x="10795" y="3356"/>
                  </a:lnTo>
                  <a:cubicBezTo>
                    <a:pt x="10783" y="3409"/>
                    <a:pt x="10745" y="3448"/>
                    <a:pt x="10695" y="3455"/>
                  </a:cubicBezTo>
                  <a:cubicBezTo>
                    <a:pt x="10683" y="3509"/>
                    <a:pt x="10641" y="3548"/>
                    <a:pt x="10587" y="3552"/>
                  </a:cubicBezTo>
                  <a:cubicBezTo>
                    <a:pt x="10572" y="3605"/>
                    <a:pt x="10526" y="3640"/>
                    <a:pt x="10472" y="3640"/>
                  </a:cubicBezTo>
                  <a:cubicBezTo>
                    <a:pt x="10464" y="3694"/>
                    <a:pt x="10418" y="3732"/>
                    <a:pt x="10368" y="3736"/>
                  </a:cubicBezTo>
                  <a:cubicBezTo>
                    <a:pt x="10357" y="3790"/>
                    <a:pt x="10318" y="3828"/>
                    <a:pt x="10264" y="3836"/>
                  </a:cubicBezTo>
                  <a:cubicBezTo>
                    <a:pt x="10107" y="4028"/>
                    <a:pt x="9896" y="4147"/>
                    <a:pt x="9680" y="4259"/>
                  </a:cubicBezTo>
                  <a:cubicBezTo>
                    <a:pt x="9677" y="4278"/>
                    <a:pt x="9673" y="4301"/>
                    <a:pt x="9665" y="4320"/>
                  </a:cubicBezTo>
                  <a:cubicBezTo>
                    <a:pt x="9657" y="4318"/>
                    <a:pt x="9648" y="4317"/>
                    <a:pt x="9639" y="4317"/>
                  </a:cubicBezTo>
                  <a:cubicBezTo>
                    <a:pt x="9613" y="4317"/>
                    <a:pt x="9585" y="4325"/>
                    <a:pt x="9565" y="4339"/>
                  </a:cubicBezTo>
                  <a:lnTo>
                    <a:pt x="9561" y="4347"/>
                  </a:lnTo>
                  <a:cubicBezTo>
                    <a:pt x="9507" y="4405"/>
                    <a:pt x="9411" y="4378"/>
                    <a:pt x="9369" y="4455"/>
                  </a:cubicBezTo>
                  <a:cubicBezTo>
                    <a:pt x="9262" y="4512"/>
                    <a:pt x="9146" y="4558"/>
                    <a:pt x="9077" y="4662"/>
                  </a:cubicBezTo>
                  <a:cubicBezTo>
                    <a:pt x="9023" y="4674"/>
                    <a:pt x="8985" y="4704"/>
                    <a:pt x="8966" y="4754"/>
                  </a:cubicBezTo>
                  <a:cubicBezTo>
                    <a:pt x="8900" y="4797"/>
                    <a:pt x="8812" y="4781"/>
                    <a:pt x="8762" y="4850"/>
                  </a:cubicBezTo>
                  <a:lnTo>
                    <a:pt x="8758" y="4850"/>
                  </a:lnTo>
                  <a:cubicBezTo>
                    <a:pt x="8701" y="4896"/>
                    <a:pt x="8608" y="4885"/>
                    <a:pt x="8562" y="4946"/>
                  </a:cubicBezTo>
                  <a:lnTo>
                    <a:pt x="8551" y="4950"/>
                  </a:lnTo>
                  <a:cubicBezTo>
                    <a:pt x="8501" y="5008"/>
                    <a:pt x="8405" y="4985"/>
                    <a:pt x="8366" y="5058"/>
                  </a:cubicBezTo>
                  <a:lnTo>
                    <a:pt x="8359" y="5058"/>
                  </a:lnTo>
                  <a:cubicBezTo>
                    <a:pt x="8297" y="5100"/>
                    <a:pt x="8213" y="5085"/>
                    <a:pt x="8159" y="5142"/>
                  </a:cubicBezTo>
                  <a:lnTo>
                    <a:pt x="8140" y="5146"/>
                  </a:lnTo>
                  <a:cubicBezTo>
                    <a:pt x="8063" y="5238"/>
                    <a:pt x="7924" y="5154"/>
                    <a:pt x="7851" y="5254"/>
                  </a:cubicBezTo>
                  <a:lnTo>
                    <a:pt x="7847" y="5254"/>
                  </a:lnTo>
                  <a:cubicBezTo>
                    <a:pt x="7790" y="5308"/>
                    <a:pt x="7701" y="5288"/>
                    <a:pt x="7644" y="5338"/>
                  </a:cubicBezTo>
                  <a:cubicBezTo>
                    <a:pt x="7633" y="5360"/>
                    <a:pt x="7614" y="5370"/>
                    <a:pt x="7595" y="5370"/>
                  </a:cubicBezTo>
                  <a:cubicBezTo>
                    <a:pt x="7587" y="5370"/>
                    <a:pt x="7579" y="5369"/>
                    <a:pt x="7571" y="5365"/>
                  </a:cubicBezTo>
                  <a:lnTo>
                    <a:pt x="7567" y="5365"/>
                  </a:lnTo>
                  <a:cubicBezTo>
                    <a:pt x="7494" y="5404"/>
                    <a:pt x="7406" y="5392"/>
                    <a:pt x="7340" y="5446"/>
                  </a:cubicBezTo>
                  <a:lnTo>
                    <a:pt x="7317" y="5473"/>
                  </a:lnTo>
                  <a:lnTo>
                    <a:pt x="7283" y="5465"/>
                  </a:lnTo>
                  <a:cubicBezTo>
                    <a:pt x="7202" y="5488"/>
                    <a:pt x="7117" y="5500"/>
                    <a:pt x="7041" y="5542"/>
                  </a:cubicBezTo>
                  <a:cubicBezTo>
                    <a:pt x="7012" y="5573"/>
                    <a:pt x="6981" y="5584"/>
                    <a:pt x="6948" y="5584"/>
                  </a:cubicBezTo>
                  <a:cubicBezTo>
                    <a:pt x="6920" y="5584"/>
                    <a:pt x="6890" y="5576"/>
                    <a:pt x="6860" y="5565"/>
                  </a:cubicBezTo>
                  <a:cubicBezTo>
                    <a:pt x="6801" y="5599"/>
                    <a:pt x="6737" y="5602"/>
                    <a:pt x="6672" y="5602"/>
                  </a:cubicBezTo>
                  <a:cubicBezTo>
                    <a:pt x="6656" y="5602"/>
                    <a:pt x="6639" y="5602"/>
                    <a:pt x="6623" y="5602"/>
                  </a:cubicBezTo>
                  <a:cubicBezTo>
                    <a:pt x="6556" y="5602"/>
                    <a:pt x="6490" y="5606"/>
                    <a:pt x="6430" y="5642"/>
                  </a:cubicBezTo>
                  <a:cubicBezTo>
                    <a:pt x="6379" y="5666"/>
                    <a:pt x="6323" y="5680"/>
                    <a:pt x="6266" y="5680"/>
                  </a:cubicBezTo>
                  <a:cubicBezTo>
                    <a:pt x="6233" y="5680"/>
                    <a:pt x="6199" y="5675"/>
                    <a:pt x="6164" y="5665"/>
                  </a:cubicBezTo>
                  <a:cubicBezTo>
                    <a:pt x="6105" y="5697"/>
                    <a:pt x="6041" y="5704"/>
                    <a:pt x="5976" y="5704"/>
                  </a:cubicBezTo>
                  <a:cubicBezTo>
                    <a:pt x="5932" y="5704"/>
                    <a:pt x="5887" y="5701"/>
                    <a:pt x="5843" y="5701"/>
                  </a:cubicBezTo>
                  <a:cubicBezTo>
                    <a:pt x="5766" y="5701"/>
                    <a:pt x="5690" y="5710"/>
                    <a:pt x="5623" y="5761"/>
                  </a:cubicBezTo>
                  <a:lnTo>
                    <a:pt x="5619" y="5761"/>
                  </a:lnTo>
                  <a:cubicBezTo>
                    <a:pt x="5530" y="5846"/>
                    <a:pt x="5392" y="5769"/>
                    <a:pt x="5304" y="5849"/>
                  </a:cubicBezTo>
                  <a:lnTo>
                    <a:pt x="5204" y="5849"/>
                  </a:lnTo>
                  <a:cubicBezTo>
                    <a:pt x="5191" y="5840"/>
                    <a:pt x="5175" y="5835"/>
                    <a:pt x="5160" y="5835"/>
                  </a:cubicBezTo>
                  <a:cubicBezTo>
                    <a:pt x="5143" y="5835"/>
                    <a:pt x="5126" y="5841"/>
                    <a:pt x="5112" y="5853"/>
                  </a:cubicBezTo>
                  <a:lnTo>
                    <a:pt x="4908" y="5842"/>
                  </a:lnTo>
                  <a:cubicBezTo>
                    <a:pt x="4870" y="5868"/>
                    <a:pt x="4830" y="5875"/>
                    <a:pt x="4790" y="5875"/>
                  </a:cubicBezTo>
                  <a:cubicBezTo>
                    <a:pt x="4728" y="5875"/>
                    <a:pt x="4665" y="5857"/>
                    <a:pt x="4604" y="5857"/>
                  </a:cubicBezTo>
                  <a:cubicBezTo>
                    <a:pt x="4585" y="5880"/>
                    <a:pt x="4581" y="5911"/>
                    <a:pt x="4585" y="5938"/>
                  </a:cubicBezTo>
                  <a:cubicBezTo>
                    <a:pt x="4581" y="5938"/>
                    <a:pt x="4574" y="5938"/>
                    <a:pt x="4570" y="5934"/>
                  </a:cubicBezTo>
                  <a:cubicBezTo>
                    <a:pt x="4544" y="5925"/>
                    <a:pt x="4517" y="5920"/>
                    <a:pt x="4489" y="5920"/>
                  </a:cubicBezTo>
                  <a:cubicBezTo>
                    <a:pt x="4459" y="5920"/>
                    <a:pt x="4429" y="5926"/>
                    <a:pt x="4401" y="5938"/>
                  </a:cubicBezTo>
                  <a:cubicBezTo>
                    <a:pt x="4370" y="5907"/>
                    <a:pt x="4331" y="5880"/>
                    <a:pt x="4293" y="5865"/>
                  </a:cubicBezTo>
                  <a:lnTo>
                    <a:pt x="4197" y="5842"/>
                  </a:lnTo>
                  <a:cubicBezTo>
                    <a:pt x="4151" y="5817"/>
                    <a:pt x="4100" y="5804"/>
                    <a:pt x="4049" y="5804"/>
                  </a:cubicBezTo>
                  <a:cubicBezTo>
                    <a:pt x="3997" y="5804"/>
                    <a:pt x="3945" y="5817"/>
                    <a:pt x="3897" y="5842"/>
                  </a:cubicBezTo>
                  <a:lnTo>
                    <a:pt x="3786" y="5838"/>
                  </a:lnTo>
                  <a:cubicBezTo>
                    <a:pt x="3754" y="5819"/>
                    <a:pt x="3717" y="5809"/>
                    <a:pt x="3680" y="5809"/>
                  </a:cubicBezTo>
                  <a:cubicBezTo>
                    <a:pt x="3649" y="5809"/>
                    <a:pt x="3618" y="5816"/>
                    <a:pt x="3590" y="5830"/>
                  </a:cubicBezTo>
                  <a:cubicBezTo>
                    <a:pt x="3586" y="5838"/>
                    <a:pt x="3574" y="5853"/>
                    <a:pt x="3574" y="5869"/>
                  </a:cubicBezTo>
                  <a:cubicBezTo>
                    <a:pt x="3398" y="5823"/>
                    <a:pt x="3190" y="5853"/>
                    <a:pt x="3063" y="5680"/>
                  </a:cubicBezTo>
                  <a:cubicBezTo>
                    <a:pt x="2860" y="5630"/>
                    <a:pt x="2775" y="5431"/>
                    <a:pt x="2610" y="5334"/>
                  </a:cubicBezTo>
                  <a:cubicBezTo>
                    <a:pt x="2606" y="5273"/>
                    <a:pt x="2556" y="5227"/>
                    <a:pt x="2495" y="5227"/>
                  </a:cubicBezTo>
                  <a:cubicBezTo>
                    <a:pt x="2452" y="4958"/>
                    <a:pt x="2206" y="4850"/>
                    <a:pt x="2045" y="4677"/>
                  </a:cubicBezTo>
                  <a:cubicBezTo>
                    <a:pt x="1914" y="4535"/>
                    <a:pt x="1722" y="4451"/>
                    <a:pt x="1661" y="4243"/>
                  </a:cubicBezTo>
                  <a:cubicBezTo>
                    <a:pt x="1607" y="4239"/>
                    <a:pt x="1565" y="4197"/>
                    <a:pt x="1557" y="4143"/>
                  </a:cubicBezTo>
                  <a:cubicBezTo>
                    <a:pt x="1507" y="4139"/>
                    <a:pt x="1461" y="4093"/>
                    <a:pt x="1457" y="4043"/>
                  </a:cubicBezTo>
                  <a:cubicBezTo>
                    <a:pt x="1403" y="4043"/>
                    <a:pt x="1357" y="3997"/>
                    <a:pt x="1353" y="3947"/>
                  </a:cubicBezTo>
                  <a:cubicBezTo>
                    <a:pt x="1300" y="3943"/>
                    <a:pt x="1257" y="3901"/>
                    <a:pt x="1246" y="3851"/>
                  </a:cubicBezTo>
                  <a:cubicBezTo>
                    <a:pt x="1188" y="3851"/>
                    <a:pt x="1146" y="3805"/>
                    <a:pt x="1134" y="3755"/>
                  </a:cubicBezTo>
                  <a:lnTo>
                    <a:pt x="865" y="3594"/>
                  </a:lnTo>
                  <a:lnTo>
                    <a:pt x="796" y="3513"/>
                  </a:lnTo>
                  <a:lnTo>
                    <a:pt x="739" y="3340"/>
                  </a:lnTo>
                  <a:lnTo>
                    <a:pt x="646" y="3236"/>
                  </a:lnTo>
                  <a:cubicBezTo>
                    <a:pt x="593" y="3233"/>
                    <a:pt x="550" y="3198"/>
                    <a:pt x="531" y="3144"/>
                  </a:cubicBezTo>
                  <a:cubicBezTo>
                    <a:pt x="481" y="3133"/>
                    <a:pt x="443" y="3090"/>
                    <a:pt x="435" y="3044"/>
                  </a:cubicBezTo>
                  <a:cubicBezTo>
                    <a:pt x="335" y="3017"/>
                    <a:pt x="251" y="2937"/>
                    <a:pt x="239" y="2833"/>
                  </a:cubicBezTo>
                  <a:lnTo>
                    <a:pt x="51" y="2821"/>
                  </a:lnTo>
                  <a:lnTo>
                    <a:pt x="51" y="2821"/>
                  </a:lnTo>
                  <a:cubicBezTo>
                    <a:pt x="47" y="2987"/>
                    <a:pt x="1" y="3152"/>
                    <a:pt x="58" y="3317"/>
                  </a:cubicBezTo>
                  <a:lnTo>
                    <a:pt x="147" y="3421"/>
                  </a:lnTo>
                  <a:cubicBezTo>
                    <a:pt x="135" y="3429"/>
                    <a:pt x="128" y="3436"/>
                    <a:pt x="116" y="3448"/>
                  </a:cubicBezTo>
                  <a:cubicBezTo>
                    <a:pt x="105" y="3644"/>
                    <a:pt x="74" y="3840"/>
                    <a:pt x="143" y="4032"/>
                  </a:cubicBezTo>
                  <a:cubicBezTo>
                    <a:pt x="181" y="4120"/>
                    <a:pt x="185" y="4220"/>
                    <a:pt x="162" y="4312"/>
                  </a:cubicBezTo>
                  <a:cubicBezTo>
                    <a:pt x="228" y="4412"/>
                    <a:pt x="174" y="4535"/>
                    <a:pt x="239" y="4639"/>
                  </a:cubicBezTo>
                  <a:cubicBezTo>
                    <a:pt x="262" y="4658"/>
                    <a:pt x="270" y="4697"/>
                    <a:pt x="258" y="4724"/>
                  </a:cubicBezTo>
                  <a:cubicBezTo>
                    <a:pt x="335" y="4816"/>
                    <a:pt x="266" y="4954"/>
                    <a:pt x="354" y="5042"/>
                  </a:cubicBezTo>
                  <a:cubicBezTo>
                    <a:pt x="450" y="5119"/>
                    <a:pt x="354" y="5265"/>
                    <a:pt x="470" y="5334"/>
                  </a:cubicBezTo>
                  <a:lnTo>
                    <a:pt x="470" y="5331"/>
                  </a:lnTo>
                  <a:cubicBezTo>
                    <a:pt x="593" y="5573"/>
                    <a:pt x="815" y="5726"/>
                    <a:pt x="988" y="5930"/>
                  </a:cubicBezTo>
                  <a:lnTo>
                    <a:pt x="981" y="5926"/>
                  </a:lnTo>
                  <a:lnTo>
                    <a:pt x="981" y="5926"/>
                  </a:lnTo>
                  <a:cubicBezTo>
                    <a:pt x="992" y="5976"/>
                    <a:pt x="1027" y="6015"/>
                    <a:pt x="1073" y="6042"/>
                  </a:cubicBezTo>
                  <a:cubicBezTo>
                    <a:pt x="1096" y="6080"/>
                    <a:pt x="1131" y="6118"/>
                    <a:pt x="1169" y="6141"/>
                  </a:cubicBezTo>
                  <a:lnTo>
                    <a:pt x="1173" y="6145"/>
                  </a:lnTo>
                  <a:cubicBezTo>
                    <a:pt x="1204" y="6180"/>
                    <a:pt x="1230" y="6214"/>
                    <a:pt x="1265" y="6245"/>
                  </a:cubicBezTo>
                  <a:lnTo>
                    <a:pt x="1269" y="6257"/>
                  </a:lnTo>
                  <a:cubicBezTo>
                    <a:pt x="1303" y="6284"/>
                    <a:pt x="1334" y="6318"/>
                    <a:pt x="1357" y="6353"/>
                  </a:cubicBezTo>
                  <a:lnTo>
                    <a:pt x="1365" y="6368"/>
                  </a:lnTo>
                  <a:cubicBezTo>
                    <a:pt x="1473" y="6522"/>
                    <a:pt x="1607" y="6656"/>
                    <a:pt x="1765" y="6756"/>
                  </a:cubicBezTo>
                  <a:lnTo>
                    <a:pt x="1776" y="6764"/>
                  </a:lnTo>
                  <a:cubicBezTo>
                    <a:pt x="1803" y="6799"/>
                    <a:pt x="1838" y="6829"/>
                    <a:pt x="1872" y="6856"/>
                  </a:cubicBezTo>
                  <a:lnTo>
                    <a:pt x="1876" y="6860"/>
                  </a:lnTo>
                  <a:cubicBezTo>
                    <a:pt x="1903" y="6895"/>
                    <a:pt x="1937" y="6929"/>
                    <a:pt x="1976" y="6956"/>
                  </a:cubicBezTo>
                  <a:cubicBezTo>
                    <a:pt x="1999" y="6995"/>
                    <a:pt x="2037" y="7029"/>
                    <a:pt x="2076" y="7052"/>
                  </a:cubicBezTo>
                  <a:cubicBezTo>
                    <a:pt x="2099" y="7066"/>
                    <a:pt x="2124" y="7074"/>
                    <a:pt x="2147" y="7074"/>
                  </a:cubicBezTo>
                  <a:cubicBezTo>
                    <a:pt x="2156" y="7074"/>
                    <a:pt x="2164" y="7073"/>
                    <a:pt x="2172" y="7071"/>
                  </a:cubicBezTo>
                  <a:cubicBezTo>
                    <a:pt x="2172" y="7102"/>
                    <a:pt x="2180" y="7125"/>
                    <a:pt x="2183" y="7156"/>
                  </a:cubicBezTo>
                  <a:cubicBezTo>
                    <a:pt x="2210" y="7160"/>
                    <a:pt x="2241" y="7160"/>
                    <a:pt x="2264" y="7160"/>
                  </a:cubicBezTo>
                  <a:lnTo>
                    <a:pt x="2279" y="7175"/>
                  </a:lnTo>
                  <a:cubicBezTo>
                    <a:pt x="2279" y="7202"/>
                    <a:pt x="2283" y="7225"/>
                    <a:pt x="2287" y="7256"/>
                  </a:cubicBezTo>
                  <a:cubicBezTo>
                    <a:pt x="2318" y="7260"/>
                    <a:pt x="2341" y="7260"/>
                    <a:pt x="2372" y="7260"/>
                  </a:cubicBezTo>
                  <a:lnTo>
                    <a:pt x="2383" y="7271"/>
                  </a:lnTo>
                  <a:cubicBezTo>
                    <a:pt x="2383" y="7298"/>
                    <a:pt x="2391" y="7321"/>
                    <a:pt x="2391" y="7352"/>
                  </a:cubicBezTo>
                  <a:cubicBezTo>
                    <a:pt x="2418" y="7356"/>
                    <a:pt x="2441" y="7360"/>
                    <a:pt x="2472" y="7360"/>
                  </a:cubicBezTo>
                  <a:lnTo>
                    <a:pt x="2475" y="7371"/>
                  </a:lnTo>
                  <a:cubicBezTo>
                    <a:pt x="2475" y="7398"/>
                    <a:pt x="2475" y="7429"/>
                    <a:pt x="2479" y="7463"/>
                  </a:cubicBezTo>
                  <a:cubicBezTo>
                    <a:pt x="2510" y="7467"/>
                    <a:pt x="2533" y="7471"/>
                    <a:pt x="2564" y="7475"/>
                  </a:cubicBezTo>
                  <a:lnTo>
                    <a:pt x="2568" y="7475"/>
                  </a:lnTo>
                  <a:cubicBezTo>
                    <a:pt x="2568" y="7506"/>
                    <a:pt x="2568" y="7540"/>
                    <a:pt x="2575" y="7567"/>
                  </a:cubicBezTo>
                  <a:cubicBezTo>
                    <a:pt x="2606" y="7579"/>
                    <a:pt x="2633" y="7579"/>
                    <a:pt x="2664" y="7579"/>
                  </a:cubicBezTo>
                  <a:lnTo>
                    <a:pt x="2664" y="7586"/>
                  </a:lnTo>
                  <a:cubicBezTo>
                    <a:pt x="2664" y="7617"/>
                    <a:pt x="2668" y="7644"/>
                    <a:pt x="2671" y="7667"/>
                  </a:cubicBezTo>
                  <a:cubicBezTo>
                    <a:pt x="2702" y="7675"/>
                    <a:pt x="2729" y="7678"/>
                    <a:pt x="2760" y="7678"/>
                  </a:cubicBezTo>
                  <a:lnTo>
                    <a:pt x="2764" y="7678"/>
                  </a:lnTo>
                  <a:cubicBezTo>
                    <a:pt x="2764" y="7705"/>
                    <a:pt x="2768" y="7740"/>
                    <a:pt x="2771" y="7771"/>
                  </a:cubicBezTo>
                  <a:cubicBezTo>
                    <a:pt x="2802" y="7778"/>
                    <a:pt x="2829" y="7786"/>
                    <a:pt x="2860" y="7786"/>
                  </a:cubicBezTo>
                  <a:cubicBezTo>
                    <a:pt x="2864" y="7836"/>
                    <a:pt x="2902" y="7886"/>
                    <a:pt x="2960" y="7894"/>
                  </a:cubicBezTo>
                  <a:cubicBezTo>
                    <a:pt x="2971" y="7944"/>
                    <a:pt x="3010" y="7982"/>
                    <a:pt x="3056" y="7986"/>
                  </a:cubicBezTo>
                  <a:cubicBezTo>
                    <a:pt x="3060" y="8013"/>
                    <a:pt x="3067" y="8044"/>
                    <a:pt x="3075" y="8067"/>
                  </a:cubicBezTo>
                  <a:cubicBezTo>
                    <a:pt x="3106" y="8074"/>
                    <a:pt x="3140" y="8074"/>
                    <a:pt x="3167" y="8074"/>
                  </a:cubicBezTo>
                  <a:lnTo>
                    <a:pt x="3171" y="8078"/>
                  </a:lnTo>
                  <a:cubicBezTo>
                    <a:pt x="3175" y="8105"/>
                    <a:pt x="3175" y="8136"/>
                    <a:pt x="3183" y="8163"/>
                  </a:cubicBezTo>
                  <a:cubicBezTo>
                    <a:pt x="3209" y="8167"/>
                    <a:pt x="3240" y="8174"/>
                    <a:pt x="3267" y="8174"/>
                  </a:cubicBezTo>
                  <a:cubicBezTo>
                    <a:pt x="3279" y="8201"/>
                    <a:pt x="3282" y="8232"/>
                    <a:pt x="3286" y="8259"/>
                  </a:cubicBezTo>
                  <a:cubicBezTo>
                    <a:pt x="3340" y="8259"/>
                    <a:pt x="3382" y="8297"/>
                    <a:pt x="3398" y="8351"/>
                  </a:cubicBezTo>
                  <a:cubicBezTo>
                    <a:pt x="3601" y="8435"/>
                    <a:pt x="3774" y="8578"/>
                    <a:pt x="3897" y="8758"/>
                  </a:cubicBezTo>
                  <a:cubicBezTo>
                    <a:pt x="4062" y="8789"/>
                    <a:pt x="4109" y="8950"/>
                    <a:pt x="4216" y="9046"/>
                  </a:cubicBezTo>
                  <a:cubicBezTo>
                    <a:pt x="4355" y="9100"/>
                    <a:pt x="4466" y="9219"/>
                    <a:pt x="4508" y="9365"/>
                  </a:cubicBezTo>
                  <a:cubicBezTo>
                    <a:pt x="4658" y="9412"/>
                    <a:pt x="4777" y="9492"/>
                    <a:pt x="4819" y="9657"/>
                  </a:cubicBezTo>
                  <a:cubicBezTo>
                    <a:pt x="4985" y="9715"/>
                    <a:pt x="5123" y="9827"/>
                    <a:pt x="5215" y="9969"/>
                  </a:cubicBezTo>
                  <a:cubicBezTo>
                    <a:pt x="5269" y="9969"/>
                    <a:pt x="5315" y="10019"/>
                    <a:pt x="5315" y="10069"/>
                  </a:cubicBezTo>
                  <a:cubicBezTo>
                    <a:pt x="5442" y="10095"/>
                    <a:pt x="5527" y="10192"/>
                    <a:pt x="5619" y="10276"/>
                  </a:cubicBezTo>
                  <a:cubicBezTo>
                    <a:pt x="5619" y="10315"/>
                    <a:pt x="5611" y="10349"/>
                    <a:pt x="5611" y="10384"/>
                  </a:cubicBezTo>
                  <a:cubicBezTo>
                    <a:pt x="5661" y="10391"/>
                    <a:pt x="5703" y="10430"/>
                    <a:pt x="5715" y="10480"/>
                  </a:cubicBezTo>
                  <a:cubicBezTo>
                    <a:pt x="5765" y="10484"/>
                    <a:pt x="5811" y="10522"/>
                    <a:pt x="5819" y="10576"/>
                  </a:cubicBezTo>
                  <a:cubicBezTo>
                    <a:pt x="5872" y="10580"/>
                    <a:pt x="5915" y="10618"/>
                    <a:pt x="5922" y="10672"/>
                  </a:cubicBezTo>
                  <a:cubicBezTo>
                    <a:pt x="5980" y="10749"/>
                    <a:pt x="6049" y="10814"/>
                    <a:pt x="6122" y="10876"/>
                  </a:cubicBezTo>
                  <a:cubicBezTo>
                    <a:pt x="6172" y="10883"/>
                    <a:pt x="6211" y="10922"/>
                    <a:pt x="6226" y="10968"/>
                  </a:cubicBezTo>
                  <a:cubicBezTo>
                    <a:pt x="6303" y="10987"/>
                    <a:pt x="6376" y="11010"/>
                    <a:pt x="6410" y="11095"/>
                  </a:cubicBezTo>
                  <a:lnTo>
                    <a:pt x="6510" y="11095"/>
                  </a:lnTo>
                  <a:cubicBezTo>
                    <a:pt x="6518" y="11118"/>
                    <a:pt x="6529" y="11141"/>
                    <a:pt x="6533" y="11171"/>
                  </a:cubicBezTo>
                  <a:cubicBezTo>
                    <a:pt x="6544" y="11170"/>
                    <a:pt x="6555" y="11169"/>
                    <a:pt x="6565" y="11169"/>
                  </a:cubicBezTo>
                  <a:cubicBezTo>
                    <a:pt x="6643" y="11169"/>
                    <a:pt x="6693" y="11210"/>
                    <a:pt x="6710" y="11298"/>
                  </a:cubicBezTo>
                  <a:lnTo>
                    <a:pt x="6841" y="11471"/>
                  </a:lnTo>
                  <a:cubicBezTo>
                    <a:pt x="6998" y="11490"/>
                    <a:pt x="7048" y="11671"/>
                    <a:pt x="7183" y="11713"/>
                  </a:cubicBezTo>
                  <a:cubicBezTo>
                    <a:pt x="7198" y="11740"/>
                    <a:pt x="7206" y="11771"/>
                    <a:pt x="7210" y="11805"/>
                  </a:cubicBezTo>
                  <a:lnTo>
                    <a:pt x="7260" y="11809"/>
                  </a:lnTo>
                  <a:lnTo>
                    <a:pt x="7306" y="11809"/>
                  </a:lnTo>
                  <a:cubicBezTo>
                    <a:pt x="7313" y="11832"/>
                    <a:pt x="7321" y="11863"/>
                    <a:pt x="7325" y="11886"/>
                  </a:cubicBezTo>
                  <a:cubicBezTo>
                    <a:pt x="7490" y="11894"/>
                    <a:pt x="7632" y="11948"/>
                    <a:pt x="7721" y="12098"/>
                  </a:cubicBezTo>
                  <a:cubicBezTo>
                    <a:pt x="7748" y="12101"/>
                    <a:pt x="7778" y="12105"/>
                    <a:pt x="7813" y="12113"/>
                  </a:cubicBezTo>
                  <a:cubicBezTo>
                    <a:pt x="7821" y="12136"/>
                    <a:pt x="7832" y="12163"/>
                    <a:pt x="7836" y="12194"/>
                  </a:cubicBezTo>
                  <a:lnTo>
                    <a:pt x="7932" y="12317"/>
                  </a:lnTo>
                  <a:cubicBezTo>
                    <a:pt x="7978" y="12328"/>
                    <a:pt x="8024" y="12370"/>
                    <a:pt x="8032" y="12420"/>
                  </a:cubicBezTo>
                  <a:cubicBezTo>
                    <a:pt x="8086" y="12424"/>
                    <a:pt x="8128" y="12459"/>
                    <a:pt x="8143" y="12509"/>
                  </a:cubicBezTo>
                  <a:cubicBezTo>
                    <a:pt x="8170" y="12509"/>
                    <a:pt x="8205" y="12509"/>
                    <a:pt x="8236" y="12501"/>
                  </a:cubicBezTo>
                  <a:lnTo>
                    <a:pt x="8355" y="12597"/>
                  </a:lnTo>
                  <a:lnTo>
                    <a:pt x="8528" y="12635"/>
                  </a:lnTo>
                  <a:cubicBezTo>
                    <a:pt x="8531" y="12662"/>
                    <a:pt x="8535" y="12693"/>
                    <a:pt x="8535" y="12720"/>
                  </a:cubicBezTo>
                  <a:cubicBezTo>
                    <a:pt x="8589" y="12728"/>
                    <a:pt x="8631" y="12766"/>
                    <a:pt x="8643" y="12816"/>
                  </a:cubicBezTo>
                  <a:cubicBezTo>
                    <a:pt x="8699" y="12816"/>
                    <a:pt x="8764" y="12844"/>
                    <a:pt x="8822" y="12844"/>
                  </a:cubicBezTo>
                  <a:cubicBezTo>
                    <a:pt x="8872" y="12844"/>
                    <a:pt x="8917" y="12824"/>
                    <a:pt x="8950" y="12751"/>
                  </a:cubicBezTo>
                  <a:lnTo>
                    <a:pt x="9119" y="12751"/>
                  </a:lnTo>
                  <a:cubicBezTo>
                    <a:pt x="9123" y="12774"/>
                    <a:pt x="9131" y="12797"/>
                    <a:pt x="9146" y="12816"/>
                  </a:cubicBezTo>
                  <a:lnTo>
                    <a:pt x="9534" y="12812"/>
                  </a:lnTo>
                  <a:cubicBezTo>
                    <a:pt x="9876" y="12612"/>
                    <a:pt x="10272" y="12659"/>
                    <a:pt x="10641" y="12605"/>
                  </a:cubicBezTo>
                  <a:cubicBezTo>
                    <a:pt x="10645" y="12582"/>
                    <a:pt x="10649" y="12559"/>
                    <a:pt x="10660" y="12539"/>
                  </a:cubicBezTo>
                  <a:lnTo>
                    <a:pt x="10964" y="12505"/>
                  </a:lnTo>
                  <a:lnTo>
                    <a:pt x="11144" y="12505"/>
                  </a:lnTo>
                  <a:cubicBezTo>
                    <a:pt x="11156" y="12482"/>
                    <a:pt x="11160" y="12459"/>
                    <a:pt x="11164" y="12432"/>
                  </a:cubicBezTo>
                  <a:lnTo>
                    <a:pt x="11456" y="12409"/>
                  </a:lnTo>
                  <a:cubicBezTo>
                    <a:pt x="11540" y="12317"/>
                    <a:pt x="11648" y="12313"/>
                    <a:pt x="11759" y="12309"/>
                  </a:cubicBezTo>
                  <a:cubicBezTo>
                    <a:pt x="11797" y="12247"/>
                    <a:pt x="11862" y="12207"/>
                    <a:pt x="11935" y="12207"/>
                  </a:cubicBezTo>
                  <a:cubicBezTo>
                    <a:pt x="11944" y="12207"/>
                    <a:pt x="11954" y="12208"/>
                    <a:pt x="11963" y="12209"/>
                  </a:cubicBezTo>
                  <a:cubicBezTo>
                    <a:pt x="12005" y="12124"/>
                    <a:pt x="12086" y="12113"/>
                    <a:pt x="12167" y="12113"/>
                  </a:cubicBezTo>
                  <a:cubicBezTo>
                    <a:pt x="12205" y="12036"/>
                    <a:pt x="12278" y="12005"/>
                    <a:pt x="12355" y="12001"/>
                  </a:cubicBezTo>
                  <a:cubicBezTo>
                    <a:pt x="12370" y="11948"/>
                    <a:pt x="12416" y="11913"/>
                    <a:pt x="12470" y="11913"/>
                  </a:cubicBezTo>
                  <a:cubicBezTo>
                    <a:pt x="12539" y="11809"/>
                    <a:pt x="12643" y="11732"/>
                    <a:pt x="12770" y="11709"/>
                  </a:cubicBezTo>
                  <a:cubicBezTo>
                    <a:pt x="12808" y="11621"/>
                    <a:pt x="12877" y="11602"/>
                    <a:pt x="12966" y="11602"/>
                  </a:cubicBezTo>
                  <a:cubicBezTo>
                    <a:pt x="13027" y="11483"/>
                    <a:pt x="13135" y="11425"/>
                    <a:pt x="13254" y="11387"/>
                  </a:cubicBezTo>
                  <a:cubicBezTo>
                    <a:pt x="13268" y="11338"/>
                    <a:pt x="13310" y="11305"/>
                    <a:pt x="13358" y="11305"/>
                  </a:cubicBezTo>
                  <a:cubicBezTo>
                    <a:pt x="13363" y="11305"/>
                    <a:pt x="13368" y="11305"/>
                    <a:pt x="13373" y="11306"/>
                  </a:cubicBezTo>
                  <a:cubicBezTo>
                    <a:pt x="13450" y="11210"/>
                    <a:pt x="13550" y="11137"/>
                    <a:pt x="13661" y="11087"/>
                  </a:cubicBezTo>
                  <a:lnTo>
                    <a:pt x="13965" y="10887"/>
                  </a:lnTo>
                  <a:cubicBezTo>
                    <a:pt x="14042" y="10779"/>
                    <a:pt x="14138" y="10699"/>
                    <a:pt x="14280" y="10695"/>
                  </a:cubicBezTo>
                  <a:cubicBezTo>
                    <a:pt x="14318" y="10614"/>
                    <a:pt x="14391" y="10595"/>
                    <a:pt x="14468" y="10580"/>
                  </a:cubicBezTo>
                  <a:cubicBezTo>
                    <a:pt x="14482" y="10533"/>
                    <a:pt x="14524" y="10501"/>
                    <a:pt x="14568" y="10501"/>
                  </a:cubicBezTo>
                  <a:cubicBezTo>
                    <a:pt x="14574" y="10501"/>
                    <a:pt x="14581" y="10501"/>
                    <a:pt x="14587" y="10503"/>
                  </a:cubicBezTo>
                  <a:cubicBezTo>
                    <a:pt x="14622" y="10430"/>
                    <a:pt x="14695" y="10388"/>
                    <a:pt x="14772" y="10384"/>
                  </a:cubicBezTo>
                  <a:cubicBezTo>
                    <a:pt x="14786" y="10333"/>
                    <a:pt x="14829" y="10299"/>
                    <a:pt x="14879" y="10299"/>
                  </a:cubicBezTo>
                  <a:cubicBezTo>
                    <a:pt x="14882" y="10299"/>
                    <a:pt x="14884" y="10299"/>
                    <a:pt x="14887" y="10299"/>
                  </a:cubicBezTo>
                  <a:cubicBezTo>
                    <a:pt x="14953" y="10180"/>
                    <a:pt x="15060" y="10126"/>
                    <a:pt x="15183" y="10095"/>
                  </a:cubicBezTo>
                  <a:cubicBezTo>
                    <a:pt x="15256" y="9988"/>
                    <a:pt x="15368" y="9915"/>
                    <a:pt x="15490" y="9896"/>
                  </a:cubicBezTo>
                  <a:cubicBezTo>
                    <a:pt x="15525" y="9815"/>
                    <a:pt x="15598" y="9796"/>
                    <a:pt x="15675" y="9777"/>
                  </a:cubicBezTo>
                  <a:cubicBezTo>
                    <a:pt x="15683" y="9723"/>
                    <a:pt x="15729" y="9684"/>
                    <a:pt x="15779" y="9684"/>
                  </a:cubicBezTo>
                  <a:cubicBezTo>
                    <a:pt x="15779" y="9657"/>
                    <a:pt x="15790" y="9627"/>
                    <a:pt x="15806" y="9600"/>
                  </a:cubicBezTo>
                  <a:lnTo>
                    <a:pt x="16086" y="9481"/>
                  </a:lnTo>
                  <a:cubicBezTo>
                    <a:pt x="16163" y="9385"/>
                    <a:pt x="16267" y="9312"/>
                    <a:pt x="16382" y="9273"/>
                  </a:cubicBezTo>
                  <a:cubicBezTo>
                    <a:pt x="16393" y="9219"/>
                    <a:pt x="16432" y="9185"/>
                    <a:pt x="16486" y="9181"/>
                  </a:cubicBezTo>
                  <a:cubicBezTo>
                    <a:pt x="16593" y="9046"/>
                    <a:pt x="16732" y="8947"/>
                    <a:pt x="16889" y="8874"/>
                  </a:cubicBezTo>
                  <a:cubicBezTo>
                    <a:pt x="16901" y="8820"/>
                    <a:pt x="16947" y="8789"/>
                    <a:pt x="16997" y="8781"/>
                  </a:cubicBezTo>
                  <a:cubicBezTo>
                    <a:pt x="17004" y="8731"/>
                    <a:pt x="17047" y="8685"/>
                    <a:pt x="17101" y="8685"/>
                  </a:cubicBezTo>
                  <a:cubicBezTo>
                    <a:pt x="17112" y="8635"/>
                    <a:pt x="17154" y="8597"/>
                    <a:pt x="17208" y="8589"/>
                  </a:cubicBezTo>
                  <a:cubicBezTo>
                    <a:pt x="17212" y="8539"/>
                    <a:pt x="17254" y="8493"/>
                    <a:pt x="17312" y="8489"/>
                  </a:cubicBezTo>
                  <a:lnTo>
                    <a:pt x="18119" y="7682"/>
                  </a:lnTo>
                  <a:cubicBezTo>
                    <a:pt x="18119" y="7625"/>
                    <a:pt x="18157" y="7582"/>
                    <a:pt x="18215" y="7579"/>
                  </a:cubicBezTo>
                  <a:cubicBezTo>
                    <a:pt x="18219" y="7525"/>
                    <a:pt x="18257" y="7483"/>
                    <a:pt x="18311" y="7471"/>
                  </a:cubicBezTo>
                  <a:cubicBezTo>
                    <a:pt x="18311" y="7417"/>
                    <a:pt x="18346" y="7371"/>
                    <a:pt x="18399" y="7360"/>
                  </a:cubicBezTo>
                  <a:cubicBezTo>
                    <a:pt x="18411" y="7283"/>
                    <a:pt x="18426" y="7206"/>
                    <a:pt x="18499" y="7160"/>
                  </a:cubicBezTo>
                  <a:cubicBezTo>
                    <a:pt x="18503" y="7106"/>
                    <a:pt x="18542" y="7064"/>
                    <a:pt x="18595" y="7060"/>
                  </a:cubicBezTo>
                  <a:cubicBezTo>
                    <a:pt x="18657" y="6895"/>
                    <a:pt x="18772" y="6760"/>
                    <a:pt x="18922" y="6676"/>
                  </a:cubicBezTo>
                  <a:cubicBezTo>
                    <a:pt x="18922" y="6622"/>
                    <a:pt x="18960" y="6572"/>
                    <a:pt x="19014" y="6564"/>
                  </a:cubicBezTo>
                  <a:cubicBezTo>
                    <a:pt x="19041" y="6445"/>
                    <a:pt x="19118" y="6334"/>
                    <a:pt x="19226" y="6264"/>
                  </a:cubicBezTo>
                  <a:cubicBezTo>
                    <a:pt x="19264" y="6145"/>
                    <a:pt x="19306" y="6030"/>
                    <a:pt x="19425" y="5965"/>
                  </a:cubicBezTo>
                  <a:cubicBezTo>
                    <a:pt x="19425" y="5911"/>
                    <a:pt x="19464" y="5861"/>
                    <a:pt x="19518" y="5853"/>
                  </a:cubicBezTo>
                  <a:cubicBezTo>
                    <a:pt x="19518" y="5799"/>
                    <a:pt x="19560" y="5757"/>
                    <a:pt x="19614" y="5746"/>
                  </a:cubicBezTo>
                  <a:cubicBezTo>
                    <a:pt x="19629" y="5669"/>
                    <a:pt x="19675" y="5603"/>
                    <a:pt x="19748" y="5573"/>
                  </a:cubicBezTo>
                  <a:cubicBezTo>
                    <a:pt x="19752" y="5546"/>
                    <a:pt x="19752" y="5515"/>
                    <a:pt x="19752" y="5488"/>
                  </a:cubicBezTo>
                  <a:cubicBezTo>
                    <a:pt x="19783" y="5484"/>
                    <a:pt x="19813" y="5477"/>
                    <a:pt x="19844" y="5469"/>
                  </a:cubicBezTo>
                  <a:cubicBezTo>
                    <a:pt x="19844" y="5415"/>
                    <a:pt x="19883" y="5373"/>
                    <a:pt x="19936" y="5358"/>
                  </a:cubicBezTo>
                  <a:cubicBezTo>
                    <a:pt x="19936" y="5323"/>
                    <a:pt x="19936" y="5296"/>
                    <a:pt x="19940" y="5265"/>
                  </a:cubicBezTo>
                  <a:lnTo>
                    <a:pt x="19944" y="5258"/>
                  </a:lnTo>
                  <a:cubicBezTo>
                    <a:pt x="19975" y="5254"/>
                    <a:pt x="19998" y="5246"/>
                    <a:pt x="20025" y="5246"/>
                  </a:cubicBezTo>
                  <a:lnTo>
                    <a:pt x="20056" y="5069"/>
                  </a:lnTo>
                  <a:lnTo>
                    <a:pt x="20136" y="5035"/>
                  </a:lnTo>
                  <a:cubicBezTo>
                    <a:pt x="20117" y="5012"/>
                    <a:pt x="20121" y="4977"/>
                    <a:pt x="20148" y="4958"/>
                  </a:cubicBezTo>
                  <a:cubicBezTo>
                    <a:pt x="20155" y="4958"/>
                    <a:pt x="20159" y="4950"/>
                    <a:pt x="20171" y="4927"/>
                  </a:cubicBezTo>
                  <a:cubicBezTo>
                    <a:pt x="20178" y="4900"/>
                    <a:pt x="20194" y="4885"/>
                    <a:pt x="20171" y="4866"/>
                  </a:cubicBezTo>
                  <a:lnTo>
                    <a:pt x="20098" y="4820"/>
                  </a:lnTo>
                  <a:cubicBezTo>
                    <a:pt x="20113" y="4800"/>
                    <a:pt x="20109" y="4781"/>
                    <a:pt x="20090" y="4770"/>
                  </a:cubicBezTo>
                  <a:cubicBezTo>
                    <a:pt x="20086" y="4762"/>
                    <a:pt x="20079" y="4762"/>
                    <a:pt x="20075" y="4762"/>
                  </a:cubicBezTo>
                  <a:cubicBezTo>
                    <a:pt x="20082" y="4716"/>
                    <a:pt x="20052" y="4674"/>
                    <a:pt x="20002" y="4662"/>
                  </a:cubicBezTo>
                  <a:lnTo>
                    <a:pt x="19979" y="4662"/>
                  </a:lnTo>
                  <a:lnTo>
                    <a:pt x="19994" y="4647"/>
                  </a:lnTo>
                  <a:lnTo>
                    <a:pt x="19990" y="4647"/>
                  </a:lnTo>
                  <a:cubicBezTo>
                    <a:pt x="20002" y="4620"/>
                    <a:pt x="20009" y="4585"/>
                    <a:pt x="19998" y="4551"/>
                  </a:cubicBezTo>
                  <a:lnTo>
                    <a:pt x="19983" y="4539"/>
                  </a:lnTo>
                  <a:cubicBezTo>
                    <a:pt x="19944" y="4520"/>
                    <a:pt x="19906" y="4489"/>
                    <a:pt x="19879" y="4455"/>
                  </a:cubicBezTo>
                  <a:lnTo>
                    <a:pt x="19771" y="4428"/>
                  </a:lnTo>
                  <a:cubicBezTo>
                    <a:pt x="19733" y="4408"/>
                    <a:pt x="19690" y="4385"/>
                    <a:pt x="19652" y="4366"/>
                  </a:cubicBezTo>
                  <a:cubicBezTo>
                    <a:pt x="19649" y="4367"/>
                    <a:pt x="19645" y="4367"/>
                    <a:pt x="19641" y="4367"/>
                  </a:cubicBezTo>
                  <a:cubicBezTo>
                    <a:pt x="19617" y="4367"/>
                    <a:pt x="19591" y="4356"/>
                    <a:pt x="19571" y="4339"/>
                  </a:cubicBezTo>
                  <a:cubicBezTo>
                    <a:pt x="19533" y="4309"/>
                    <a:pt x="19483" y="4282"/>
                    <a:pt x="19437" y="4270"/>
                  </a:cubicBezTo>
                  <a:cubicBezTo>
                    <a:pt x="19434" y="4270"/>
                    <a:pt x="19431" y="4271"/>
                    <a:pt x="19427" y="4271"/>
                  </a:cubicBezTo>
                  <a:cubicBezTo>
                    <a:pt x="19401" y="4271"/>
                    <a:pt x="19381" y="4257"/>
                    <a:pt x="19368" y="4239"/>
                  </a:cubicBezTo>
                  <a:cubicBezTo>
                    <a:pt x="19329" y="4212"/>
                    <a:pt x="19283" y="4182"/>
                    <a:pt x="19233" y="4166"/>
                  </a:cubicBezTo>
                  <a:lnTo>
                    <a:pt x="19164" y="4174"/>
                  </a:lnTo>
                  <a:lnTo>
                    <a:pt x="19172" y="4139"/>
                  </a:lnTo>
                  <a:cubicBezTo>
                    <a:pt x="19129" y="4109"/>
                    <a:pt x="19080" y="4082"/>
                    <a:pt x="19033" y="4066"/>
                  </a:cubicBezTo>
                  <a:cubicBezTo>
                    <a:pt x="19029" y="4067"/>
                    <a:pt x="19026" y="4067"/>
                    <a:pt x="19022" y="4067"/>
                  </a:cubicBezTo>
                  <a:cubicBezTo>
                    <a:pt x="18997" y="4067"/>
                    <a:pt x="18977" y="4056"/>
                    <a:pt x="18960" y="4040"/>
                  </a:cubicBezTo>
                  <a:cubicBezTo>
                    <a:pt x="18953" y="4047"/>
                    <a:pt x="18945" y="4063"/>
                    <a:pt x="18937" y="4070"/>
                  </a:cubicBezTo>
                  <a:lnTo>
                    <a:pt x="18891" y="4051"/>
                  </a:lnTo>
                  <a:cubicBezTo>
                    <a:pt x="18899" y="4013"/>
                    <a:pt x="18872" y="3974"/>
                    <a:pt x="18841" y="3963"/>
                  </a:cubicBezTo>
                  <a:lnTo>
                    <a:pt x="18653" y="3909"/>
                  </a:lnTo>
                  <a:lnTo>
                    <a:pt x="18599" y="3924"/>
                  </a:lnTo>
                  <a:lnTo>
                    <a:pt x="18603" y="3917"/>
                  </a:lnTo>
                  <a:cubicBezTo>
                    <a:pt x="18595" y="3894"/>
                    <a:pt x="18584" y="3870"/>
                    <a:pt x="18576" y="3851"/>
                  </a:cubicBezTo>
                  <a:lnTo>
                    <a:pt x="18561" y="3840"/>
                  </a:lnTo>
                  <a:cubicBezTo>
                    <a:pt x="18522" y="3813"/>
                    <a:pt x="18488" y="3790"/>
                    <a:pt x="18457" y="3759"/>
                  </a:cubicBezTo>
                  <a:cubicBezTo>
                    <a:pt x="18426" y="3713"/>
                    <a:pt x="18384" y="3678"/>
                    <a:pt x="18330" y="3659"/>
                  </a:cubicBezTo>
                  <a:cubicBezTo>
                    <a:pt x="18303" y="3659"/>
                    <a:pt x="18280" y="3648"/>
                    <a:pt x="18253" y="3628"/>
                  </a:cubicBezTo>
                  <a:cubicBezTo>
                    <a:pt x="18215" y="3605"/>
                    <a:pt x="18184" y="3582"/>
                    <a:pt x="18153" y="3552"/>
                  </a:cubicBezTo>
                  <a:cubicBezTo>
                    <a:pt x="18111" y="3486"/>
                    <a:pt x="18011" y="3513"/>
                    <a:pt x="17965" y="3444"/>
                  </a:cubicBezTo>
                  <a:lnTo>
                    <a:pt x="17950" y="3432"/>
                  </a:lnTo>
                  <a:cubicBezTo>
                    <a:pt x="17907" y="3409"/>
                    <a:pt x="17873" y="3371"/>
                    <a:pt x="17827" y="3352"/>
                  </a:cubicBezTo>
                  <a:cubicBezTo>
                    <a:pt x="17792" y="3348"/>
                    <a:pt x="17765" y="3336"/>
                    <a:pt x="17738" y="3313"/>
                  </a:cubicBezTo>
                  <a:cubicBezTo>
                    <a:pt x="17700" y="3298"/>
                    <a:pt x="17669" y="3275"/>
                    <a:pt x="17642" y="3240"/>
                  </a:cubicBezTo>
                  <a:lnTo>
                    <a:pt x="17443" y="3129"/>
                  </a:lnTo>
                  <a:cubicBezTo>
                    <a:pt x="17404" y="3098"/>
                    <a:pt x="17366" y="3067"/>
                    <a:pt x="17320" y="3044"/>
                  </a:cubicBezTo>
                  <a:cubicBezTo>
                    <a:pt x="17285" y="3044"/>
                    <a:pt x="17254" y="3025"/>
                    <a:pt x="17231" y="3002"/>
                  </a:cubicBezTo>
                  <a:cubicBezTo>
                    <a:pt x="17197" y="3006"/>
                    <a:pt x="17162" y="3021"/>
                    <a:pt x="17139" y="3044"/>
                  </a:cubicBezTo>
                  <a:lnTo>
                    <a:pt x="17135" y="3040"/>
                  </a:lnTo>
                  <a:cubicBezTo>
                    <a:pt x="17081" y="2983"/>
                    <a:pt x="17066" y="2898"/>
                    <a:pt x="17020" y="2841"/>
                  </a:cubicBezTo>
                  <a:lnTo>
                    <a:pt x="17020" y="2841"/>
                  </a:lnTo>
                  <a:lnTo>
                    <a:pt x="17035" y="2848"/>
                  </a:lnTo>
                  <a:cubicBezTo>
                    <a:pt x="16997" y="2771"/>
                    <a:pt x="16889" y="2798"/>
                    <a:pt x="16847" y="2725"/>
                  </a:cubicBezTo>
                  <a:lnTo>
                    <a:pt x="16839" y="2722"/>
                  </a:lnTo>
                  <a:cubicBezTo>
                    <a:pt x="16797" y="2695"/>
                    <a:pt x="16766" y="2664"/>
                    <a:pt x="16732" y="2637"/>
                  </a:cubicBezTo>
                  <a:cubicBezTo>
                    <a:pt x="16705" y="2591"/>
                    <a:pt x="16659" y="2560"/>
                    <a:pt x="16613" y="2533"/>
                  </a:cubicBezTo>
                  <a:cubicBezTo>
                    <a:pt x="16578" y="2529"/>
                    <a:pt x="16551" y="2514"/>
                    <a:pt x="16524" y="2491"/>
                  </a:cubicBezTo>
                  <a:cubicBezTo>
                    <a:pt x="16486" y="2483"/>
                    <a:pt x="16459" y="2456"/>
                    <a:pt x="16440" y="2426"/>
                  </a:cubicBezTo>
                  <a:lnTo>
                    <a:pt x="16432" y="2418"/>
                  </a:lnTo>
                  <a:cubicBezTo>
                    <a:pt x="16393" y="2380"/>
                    <a:pt x="16347" y="2349"/>
                    <a:pt x="16294" y="2333"/>
                  </a:cubicBezTo>
                  <a:cubicBezTo>
                    <a:pt x="16287" y="2336"/>
                    <a:pt x="16280" y="2337"/>
                    <a:pt x="16273" y="2337"/>
                  </a:cubicBezTo>
                  <a:cubicBezTo>
                    <a:pt x="16259" y="2337"/>
                    <a:pt x="16245" y="2332"/>
                    <a:pt x="16232" y="2322"/>
                  </a:cubicBezTo>
                  <a:cubicBezTo>
                    <a:pt x="16197" y="2292"/>
                    <a:pt x="16155" y="2275"/>
                    <a:pt x="16111" y="2275"/>
                  </a:cubicBezTo>
                  <a:cubicBezTo>
                    <a:pt x="16087" y="2275"/>
                    <a:pt x="16063" y="2280"/>
                    <a:pt x="16040" y="2291"/>
                  </a:cubicBezTo>
                  <a:cubicBezTo>
                    <a:pt x="16028" y="2299"/>
                    <a:pt x="16025" y="2310"/>
                    <a:pt x="16021" y="2322"/>
                  </a:cubicBezTo>
                  <a:cubicBezTo>
                    <a:pt x="16011" y="2319"/>
                    <a:pt x="16001" y="2318"/>
                    <a:pt x="15991" y="2318"/>
                  </a:cubicBezTo>
                  <a:cubicBezTo>
                    <a:pt x="15972" y="2318"/>
                    <a:pt x="15953" y="2323"/>
                    <a:pt x="15932" y="2333"/>
                  </a:cubicBezTo>
                  <a:lnTo>
                    <a:pt x="15929" y="2314"/>
                  </a:lnTo>
                  <a:cubicBezTo>
                    <a:pt x="15909" y="2273"/>
                    <a:pt x="15872" y="2250"/>
                    <a:pt x="15831" y="2250"/>
                  </a:cubicBezTo>
                  <a:cubicBezTo>
                    <a:pt x="15823" y="2250"/>
                    <a:pt x="15814" y="2251"/>
                    <a:pt x="15806" y="2253"/>
                  </a:cubicBezTo>
                  <a:lnTo>
                    <a:pt x="15544" y="1976"/>
                  </a:lnTo>
                  <a:cubicBezTo>
                    <a:pt x="15525" y="1930"/>
                    <a:pt x="15510" y="1876"/>
                    <a:pt x="15490" y="1830"/>
                  </a:cubicBezTo>
                  <a:lnTo>
                    <a:pt x="15329" y="1715"/>
                  </a:lnTo>
                  <a:cubicBezTo>
                    <a:pt x="15179" y="1434"/>
                    <a:pt x="14949" y="1227"/>
                    <a:pt x="14733" y="1008"/>
                  </a:cubicBezTo>
                  <a:cubicBezTo>
                    <a:pt x="14718" y="950"/>
                    <a:pt x="14672" y="908"/>
                    <a:pt x="14607" y="908"/>
                  </a:cubicBezTo>
                  <a:cubicBezTo>
                    <a:pt x="14365" y="677"/>
                    <a:pt x="14126" y="431"/>
                    <a:pt x="13800" y="305"/>
                  </a:cubicBezTo>
                  <a:cubicBezTo>
                    <a:pt x="13707" y="140"/>
                    <a:pt x="13598" y="0"/>
                    <a:pt x="13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43"/>
            <p:cNvSpPr/>
            <p:nvPr/>
          </p:nvSpPr>
          <p:spPr>
            <a:xfrm>
              <a:off x="4785567" y="2072240"/>
              <a:ext cx="59310" cy="45848"/>
            </a:xfrm>
            <a:custGeom>
              <a:avLst/>
              <a:gdLst/>
              <a:ahLst/>
              <a:cxnLst/>
              <a:rect l="l" t="t" r="r" b="b"/>
              <a:pathLst>
                <a:path w="1912" h="147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0" y="142"/>
                    <a:pt x="81" y="231"/>
                    <a:pt x="208" y="296"/>
                  </a:cubicBezTo>
                  <a:cubicBezTo>
                    <a:pt x="350" y="415"/>
                    <a:pt x="389" y="634"/>
                    <a:pt x="577" y="711"/>
                  </a:cubicBezTo>
                  <a:cubicBezTo>
                    <a:pt x="853" y="1041"/>
                    <a:pt x="1122" y="1387"/>
                    <a:pt x="1614" y="1410"/>
                  </a:cubicBezTo>
                  <a:cubicBezTo>
                    <a:pt x="1661" y="1458"/>
                    <a:pt x="1702" y="1477"/>
                    <a:pt x="1737" y="1477"/>
                  </a:cubicBezTo>
                  <a:cubicBezTo>
                    <a:pt x="1801" y="1477"/>
                    <a:pt x="1847" y="1413"/>
                    <a:pt x="1872" y="1341"/>
                  </a:cubicBezTo>
                  <a:cubicBezTo>
                    <a:pt x="1912" y="1246"/>
                    <a:pt x="1844" y="1227"/>
                    <a:pt x="1776" y="1227"/>
                  </a:cubicBezTo>
                  <a:cubicBezTo>
                    <a:pt x="1759" y="1227"/>
                    <a:pt x="1741" y="1228"/>
                    <a:pt x="1726" y="1230"/>
                  </a:cubicBezTo>
                  <a:cubicBezTo>
                    <a:pt x="1713" y="1230"/>
                    <a:pt x="1700" y="1231"/>
                    <a:pt x="1688" y="1231"/>
                  </a:cubicBezTo>
                  <a:cubicBezTo>
                    <a:pt x="1455" y="1231"/>
                    <a:pt x="1263" y="1131"/>
                    <a:pt x="1080" y="1003"/>
                  </a:cubicBezTo>
                  <a:cubicBezTo>
                    <a:pt x="919" y="884"/>
                    <a:pt x="857" y="772"/>
                    <a:pt x="1065" y="623"/>
                  </a:cubicBezTo>
                  <a:cubicBezTo>
                    <a:pt x="1203" y="527"/>
                    <a:pt x="1376" y="423"/>
                    <a:pt x="1268" y="158"/>
                  </a:cubicBezTo>
                  <a:lnTo>
                    <a:pt x="1268" y="158"/>
                  </a:lnTo>
                  <a:cubicBezTo>
                    <a:pt x="1065" y="315"/>
                    <a:pt x="861" y="415"/>
                    <a:pt x="711" y="592"/>
                  </a:cubicBezTo>
                  <a:cubicBezTo>
                    <a:pt x="565" y="588"/>
                    <a:pt x="538" y="465"/>
                    <a:pt x="477" y="373"/>
                  </a:cubicBezTo>
                  <a:cubicBezTo>
                    <a:pt x="373" y="231"/>
                    <a:pt x="292" y="65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43"/>
            <p:cNvSpPr/>
            <p:nvPr/>
          </p:nvSpPr>
          <p:spPr>
            <a:xfrm>
              <a:off x="4816928" y="1931006"/>
              <a:ext cx="25778" cy="21094"/>
            </a:xfrm>
            <a:custGeom>
              <a:avLst/>
              <a:gdLst/>
              <a:ahLst/>
              <a:cxnLst/>
              <a:rect l="l" t="t" r="r" b="b"/>
              <a:pathLst>
                <a:path w="831" h="680" extrusionOk="0">
                  <a:moveTo>
                    <a:pt x="145" y="0"/>
                  </a:moveTo>
                  <a:cubicBezTo>
                    <a:pt x="110" y="0"/>
                    <a:pt x="77" y="18"/>
                    <a:pt x="50" y="65"/>
                  </a:cubicBezTo>
                  <a:cubicBezTo>
                    <a:pt x="0" y="173"/>
                    <a:pt x="104" y="269"/>
                    <a:pt x="196" y="292"/>
                  </a:cubicBezTo>
                  <a:cubicBezTo>
                    <a:pt x="411" y="349"/>
                    <a:pt x="557" y="488"/>
                    <a:pt x="665" y="680"/>
                  </a:cubicBezTo>
                  <a:cubicBezTo>
                    <a:pt x="772" y="545"/>
                    <a:pt x="830" y="434"/>
                    <a:pt x="676" y="330"/>
                  </a:cubicBezTo>
                  <a:cubicBezTo>
                    <a:pt x="550" y="242"/>
                    <a:pt x="427" y="161"/>
                    <a:pt x="307" y="76"/>
                  </a:cubicBezTo>
                  <a:cubicBezTo>
                    <a:pt x="255" y="38"/>
                    <a:pt x="197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43"/>
            <p:cNvSpPr/>
            <p:nvPr/>
          </p:nvSpPr>
          <p:spPr>
            <a:xfrm>
              <a:off x="4835571" y="2046742"/>
              <a:ext cx="55991" cy="41101"/>
            </a:xfrm>
            <a:custGeom>
              <a:avLst/>
              <a:gdLst/>
              <a:ahLst/>
              <a:cxnLst/>
              <a:rect l="l" t="t" r="r" b="b"/>
              <a:pathLst>
                <a:path w="1805" h="1325" extrusionOk="0">
                  <a:moveTo>
                    <a:pt x="962" y="0"/>
                  </a:moveTo>
                  <a:cubicBezTo>
                    <a:pt x="929" y="0"/>
                    <a:pt x="897" y="18"/>
                    <a:pt x="867" y="65"/>
                  </a:cubicBezTo>
                  <a:cubicBezTo>
                    <a:pt x="828" y="130"/>
                    <a:pt x="925" y="196"/>
                    <a:pt x="1013" y="200"/>
                  </a:cubicBezTo>
                  <a:cubicBezTo>
                    <a:pt x="1040" y="215"/>
                    <a:pt x="1067" y="219"/>
                    <a:pt x="1097" y="219"/>
                  </a:cubicBezTo>
                  <a:cubicBezTo>
                    <a:pt x="1228" y="346"/>
                    <a:pt x="1401" y="365"/>
                    <a:pt x="1562" y="411"/>
                  </a:cubicBezTo>
                  <a:cubicBezTo>
                    <a:pt x="1582" y="446"/>
                    <a:pt x="1601" y="476"/>
                    <a:pt x="1616" y="507"/>
                  </a:cubicBezTo>
                  <a:cubicBezTo>
                    <a:pt x="1397" y="638"/>
                    <a:pt x="1151" y="576"/>
                    <a:pt x="917" y="615"/>
                  </a:cubicBezTo>
                  <a:lnTo>
                    <a:pt x="702" y="534"/>
                  </a:lnTo>
                  <a:cubicBezTo>
                    <a:pt x="525" y="503"/>
                    <a:pt x="358" y="422"/>
                    <a:pt x="172" y="422"/>
                  </a:cubicBezTo>
                  <a:cubicBezTo>
                    <a:pt x="148" y="422"/>
                    <a:pt x="123" y="423"/>
                    <a:pt x="98" y="426"/>
                  </a:cubicBezTo>
                  <a:cubicBezTo>
                    <a:pt x="83" y="423"/>
                    <a:pt x="69" y="421"/>
                    <a:pt x="57" y="421"/>
                  </a:cubicBezTo>
                  <a:cubicBezTo>
                    <a:pt x="17" y="421"/>
                    <a:pt x="1" y="444"/>
                    <a:pt x="22" y="503"/>
                  </a:cubicBezTo>
                  <a:cubicBezTo>
                    <a:pt x="64" y="653"/>
                    <a:pt x="175" y="738"/>
                    <a:pt x="306" y="811"/>
                  </a:cubicBezTo>
                  <a:cubicBezTo>
                    <a:pt x="364" y="910"/>
                    <a:pt x="429" y="999"/>
                    <a:pt x="556" y="1018"/>
                  </a:cubicBezTo>
                  <a:lnTo>
                    <a:pt x="679" y="1126"/>
                  </a:lnTo>
                  <a:lnTo>
                    <a:pt x="736" y="1210"/>
                  </a:lnTo>
                  <a:cubicBezTo>
                    <a:pt x="768" y="1247"/>
                    <a:pt x="795" y="1324"/>
                    <a:pt x="839" y="1324"/>
                  </a:cubicBezTo>
                  <a:cubicBezTo>
                    <a:pt x="855" y="1324"/>
                    <a:pt x="873" y="1315"/>
                    <a:pt x="894" y="1291"/>
                  </a:cubicBezTo>
                  <a:cubicBezTo>
                    <a:pt x="959" y="1222"/>
                    <a:pt x="855" y="1160"/>
                    <a:pt x="798" y="1114"/>
                  </a:cubicBezTo>
                  <a:cubicBezTo>
                    <a:pt x="798" y="1060"/>
                    <a:pt x="767" y="1018"/>
                    <a:pt x="717" y="1007"/>
                  </a:cubicBezTo>
                  <a:cubicBezTo>
                    <a:pt x="690" y="899"/>
                    <a:pt x="544" y="861"/>
                    <a:pt x="552" y="722"/>
                  </a:cubicBezTo>
                  <a:cubicBezTo>
                    <a:pt x="583" y="710"/>
                    <a:pt x="613" y="705"/>
                    <a:pt x="642" y="705"/>
                  </a:cubicBezTo>
                  <a:cubicBezTo>
                    <a:pt x="775" y="705"/>
                    <a:pt x="897" y="807"/>
                    <a:pt x="1033" y="807"/>
                  </a:cubicBezTo>
                  <a:cubicBezTo>
                    <a:pt x="1058" y="807"/>
                    <a:pt x="1083" y="803"/>
                    <a:pt x="1109" y="795"/>
                  </a:cubicBezTo>
                  <a:cubicBezTo>
                    <a:pt x="1178" y="821"/>
                    <a:pt x="1250" y="833"/>
                    <a:pt x="1322" y="833"/>
                  </a:cubicBezTo>
                  <a:cubicBezTo>
                    <a:pt x="1478" y="833"/>
                    <a:pt x="1632" y="774"/>
                    <a:pt x="1751" y="661"/>
                  </a:cubicBezTo>
                  <a:cubicBezTo>
                    <a:pt x="1793" y="634"/>
                    <a:pt x="1805" y="569"/>
                    <a:pt x="1774" y="526"/>
                  </a:cubicBezTo>
                  <a:cubicBezTo>
                    <a:pt x="1770" y="526"/>
                    <a:pt x="1762" y="519"/>
                    <a:pt x="1747" y="507"/>
                  </a:cubicBezTo>
                  <a:cubicBezTo>
                    <a:pt x="1755" y="476"/>
                    <a:pt x="1743" y="438"/>
                    <a:pt x="1712" y="419"/>
                  </a:cubicBezTo>
                  <a:cubicBezTo>
                    <a:pt x="1612" y="211"/>
                    <a:pt x="1405" y="180"/>
                    <a:pt x="1213" y="130"/>
                  </a:cubicBezTo>
                  <a:cubicBezTo>
                    <a:pt x="1186" y="115"/>
                    <a:pt x="1155" y="104"/>
                    <a:pt x="1128" y="100"/>
                  </a:cubicBezTo>
                  <a:cubicBezTo>
                    <a:pt x="1075" y="51"/>
                    <a:pt x="1017" y="0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43"/>
            <p:cNvSpPr/>
            <p:nvPr/>
          </p:nvSpPr>
          <p:spPr>
            <a:xfrm>
              <a:off x="4816184" y="2191636"/>
              <a:ext cx="21032" cy="18178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548" y="0"/>
                  </a:moveTo>
                  <a:cubicBezTo>
                    <a:pt x="439" y="0"/>
                    <a:pt x="353" y="80"/>
                    <a:pt x="255" y="80"/>
                  </a:cubicBezTo>
                  <a:cubicBezTo>
                    <a:pt x="246" y="80"/>
                    <a:pt x="237" y="80"/>
                    <a:pt x="228" y="78"/>
                  </a:cubicBezTo>
                  <a:cubicBezTo>
                    <a:pt x="200" y="77"/>
                    <a:pt x="171" y="74"/>
                    <a:pt x="145" y="74"/>
                  </a:cubicBezTo>
                  <a:cubicBezTo>
                    <a:pt x="58" y="74"/>
                    <a:pt x="0" y="99"/>
                    <a:pt x="89" y="247"/>
                  </a:cubicBezTo>
                  <a:cubicBezTo>
                    <a:pt x="139" y="328"/>
                    <a:pt x="185" y="416"/>
                    <a:pt x="239" y="497"/>
                  </a:cubicBezTo>
                  <a:cubicBezTo>
                    <a:pt x="275" y="551"/>
                    <a:pt x="333" y="585"/>
                    <a:pt x="375" y="585"/>
                  </a:cubicBezTo>
                  <a:cubicBezTo>
                    <a:pt x="411" y="585"/>
                    <a:pt x="436" y="561"/>
                    <a:pt x="427" y="505"/>
                  </a:cubicBezTo>
                  <a:cubicBezTo>
                    <a:pt x="381" y="270"/>
                    <a:pt x="531" y="167"/>
                    <a:pt x="677" y="40"/>
                  </a:cubicBezTo>
                  <a:cubicBezTo>
                    <a:pt x="630" y="11"/>
                    <a:pt x="588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43"/>
            <p:cNvSpPr/>
            <p:nvPr/>
          </p:nvSpPr>
          <p:spPr>
            <a:xfrm>
              <a:off x="4802007" y="1953030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4"/>
                    <a:pt x="47" y="220"/>
                  </a:cubicBezTo>
                  <a:cubicBezTo>
                    <a:pt x="82" y="312"/>
                    <a:pt x="98" y="433"/>
                    <a:pt x="218" y="433"/>
                  </a:cubicBezTo>
                  <a:cubicBezTo>
                    <a:pt x="228" y="433"/>
                    <a:pt x="239" y="433"/>
                    <a:pt x="250" y="431"/>
                  </a:cubicBezTo>
                  <a:cubicBezTo>
                    <a:pt x="262" y="431"/>
                    <a:pt x="270" y="350"/>
                    <a:pt x="274" y="308"/>
                  </a:cubicBezTo>
                  <a:cubicBezTo>
                    <a:pt x="358" y="166"/>
                    <a:pt x="446" y="27"/>
                    <a:pt x="177" y="0"/>
                  </a:cubicBezTo>
                  <a:cubicBezTo>
                    <a:pt x="171" y="0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43"/>
            <p:cNvSpPr/>
            <p:nvPr/>
          </p:nvSpPr>
          <p:spPr>
            <a:xfrm>
              <a:off x="4638222" y="2077545"/>
              <a:ext cx="12439" cy="7352"/>
            </a:xfrm>
            <a:custGeom>
              <a:avLst/>
              <a:gdLst/>
              <a:ahLst/>
              <a:cxnLst/>
              <a:rect l="l" t="t" r="r" b="b"/>
              <a:pathLst>
                <a:path w="401" h="237" extrusionOk="0">
                  <a:moveTo>
                    <a:pt x="236" y="1"/>
                  </a:moveTo>
                  <a:cubicBezTo>
                    <a:pt x="145" y="1"/>
                    <a:pt x="77" y="79"/>
                    <a:pt x="1" y="117"/>
                  </a:cubicBezTo>
                  <a:lnTo>
                    <a:pt x="1" y="236"/>
                  </a:lnTo>
                  <a:cubicBezTo>
                    <a:pt x="7" y="237"/>
                    <a:pt x="13" y="237"/>
                    <a:pt x="20" y="237"/>
                  </a:cubicBezTo>
                  <a:cubicBezTo>
                    <a:pt x="163" y="237"/>
                    <a:pt x="260" y="153"/>
                    <a:pt x="401" y="79"/>
                  </a:cubicBezTo>
                  <a:cubicBezTo>
                    <a:pt x="337" y="22"/>
                    <a:pt x="283" y="1"/>
                    <a:pt x="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43"/>
            <p:cNvSpPr/>
            <p:nvPr/>
          </p:nvSpPr>
          <p:spPr>
            <a:xfrm>
              <a:off x="4857440" y="1961964"/>
              <a:ext cx="103204" cy="75844"/>
            </a:xfrm>
            <a:custGeom>
              <a:avLst/>
              <a:gdLst/>
              <a:ahLst/>
              <a:cxnLst/>
              <a:rect l="l" t="t" r="r" b="b"/>
              <a:pathLst>
                <a:path w="3327" h="2445" extrusionOk="0">
                  <a:moveTo>
                    <a:pt x="172" y="0"/>
                  </a:moveTo>
                  <a:cubicBezTo>
                    <a:pt x="122" y="0"/>
                    <a:pt x="76" y="18"/>
                    <a:pt x="58" y="62"/>
                  </a:cubicBezTo>
                  <a:cubicBezTo>
                    <a:pt x="1" y="193"/>
                    <a:pt x="127" y="208"/>
                    <a:pt x="216" y="250"/>
                  </a:cubicBezTo>
                  <a:cubicBezTo>
                    <a:pt x="350" y="308"/>
                    <a:pt x="485" y="366"/>
                    <a:pt x="615" y="423"/>
                  </a:cubicBezTo>
                  <a:cubicBezTo>
                    <a:pt x="723" y="539"/>
                    <a:pt x="877" y="566"/>
                    <a:pt x="1007" y="635"/>
                  </a:cubicBezTo>
                  <a:lnTo>
                    <a:pt x="1730" y="1119"/>
                  </a:lnTo>
                  <a:lnTo>
                    <a:pt x="2333" y="1638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7" y="2445"/>
                    <a:pt x="3153" y="2445"/>
                    <a:pt x="3160" y="2445"/>
                  </a:cubicBezTo>
                  <a:cubicBezTo>
                    <a:pt x="3264" y="2445"/>
                    <a:pt x="3326" y="2414"/>
                    <a:pt x="3236" y="2295"/>
                  </a:cubicBezTo>
                  <a:cubicBezTo>
                    <a:pt x="3190" y="2237"/>
                    <a:pt x="3136" y="2179"/>
                    <a:pt x="3078" y="2133"/>
                  </a:cubicBezTo>
                  <a:cubicBezTo>
                    <a:pt x="3002" y="1895"/>
                    <a:pt x="2779" y="1788"/>
                    <a:pt x="2637" y="1615"/>
                  </a:cubicBezTo>
                  <a:cubicBezTo>
                    <a:pt x="2602" y="1603"/>
                    <a:pt x="2579" y="1576"/>
                    <a:pt x="2575" y="1542"/>
                  </a:cubicBezTo>
                  <a:lnTo>
                    <a:pt x="2521" y="1449"/>
                  </a:lnTo>
                  <a:cubicBezTo>
                    <a:pt x="2506" y="1447"/>
                    <a:pt x="2491" y="1446"/>
                    <a:pt x="2475" y="1446"/>
                  </a:cubicBezTo>
                  <a:cubicBezTo>
                    <a:pt x="2460" y="1446"/>
                    <a:pt x="2444" y="1447"/>
                    <a:pt x="2429" y="1449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1" y="385"/>
                    <a:pt x="857" y="316"/>
                    <a:pt x="704" y="250"/>
                  </a:cubicBezTo>
                  <a:cubicBezTo>
                    <a:pt x="562" y="174"/>
                    <a:pt x="427" y="85"/>
                    <a:pt x="277" y="24"/>
                  </a:cubicBezTo>
                  <a:cubicBezTo>
                    <a:pt x="247" y="9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43"/>
            <p:cNvSpPr/>
            <p:nvPr/>
          </p:nvSpPr>
          <p:spPr>
            <a:xfrm>
              <a:off x="4941753" y="2053876"/>
              <a:ext cx="33129" cy="33098"/>
            </a:xfrm>
            <a:custGeom>
              <a:avLst/>
              <a:gdLst/>
              <a:ahLst/>
              <a:cxnLst/>
              <a:rect l="l" t="t" r="r" b="b"/>
              <a:pathLst>
                <a:path w="1068" h="1067" extrusionOk="0">
                  <a:moveTo>
                    <a:pt x="195" y="765"/>
                  </a:moveTo>
                  <a:lnTo>
                    <a:pt x="195" y="784"/>
                  </a:lnTo>
                  <a:cubicBezTo>
                    <a:pt x="191" y="784"/>
                    <a:pt x="184" y="777"/>
                    <a:pt x="176" y="773"/>
                  </a:cubicBezTo>
                  <a:lnTo>
                    <a:pt x="195" y="765"/>
                  </a:lnTo>
                  <a:close/>
                  <a:moveTo>
                    <a:pt x="637" y="16"/>
                  </a:moveTo>
                  <a:lnTo>
                    <a:pt x="637" y="292"/>
                  </a:lnTo>
                  <a:cubicBezTo>
                    <a:pt x="626" y="319"/>
                    <a:pt x="618" y="354"/>
                    <a:pt x="626" y="385"/>
                  </a:cubicBezTo>
                  <a:cubicBezTo>
                    <a:pt x="601" y="377"/>
                    <a:pt x="579" y="373"/>
                    <a:pt x="560" y="373"/>
                  </a:cubicBezTo>
                  <a:cubicBezTo>
                    <a:pt x="435" y="373"/>
                    <a:pt x="409" y="517"/>
                    <a:pt x="326" y="581"/>
                  </a:cubicBezTo>
                  <a:cubicBezTo>
                    <a:pt x="272" y="572"/>
                    <a:pt x="216" y="561"/>
                    <a:pt x="167" y="561"/>
                  </a:cubicBezTo>
                  <a:cubicBezTo>
                    <a:pt x="71" y="561"/>
                    <a:pt x="1" y="603"/>
                    <a:pt x="18" y="784"/>
                  </a:cubicBezTo>
                  <a:cubicBezTo>
                    <a:pt x="41" y="790"/>
                    <a:pt x="61" y="793"/>
                    <a:pt x="83" y="793"/>
                  </a:cubicBezTo>
                  <a:cubicBezTo>
                    <a:pt x="91" y="793"/>
                    <a:pt x="99" y="793"/>
                    <a:pt x="107" y="792"/>
                  </a:cubicBezTo>
                  <a:cubicBezTo>
                    <a:pt x="118" y="834"/>
                    <a:pt x="134" y="884"/>
                    <a:pt x="145" y="926"/>
                  </a:cubicBezTo>
                  <a:cubicBezTo>
                    <a:pt x="152" y="980"/>
                    <a:pt x="123" y="1066"/>
                    <a:pt x="189" y="1066"/>
                  </a:cubicBezTo>
                  <a:cubicBezTo>
                    <a:pt x="195" y="1066"/>
                    <a:pt x="200" y="1066"/>
                    <a:pt x="207" y="1065"/>
                  </a:cubicBezTo>
                  <a:cubicBezTo>
                    <a:pt x="318" y="1053"/>
                    <a:pt x="272" y="957"/>
                    <a:pt x="253" y="884"/>
                  </a:cubicBezTo>
                  <a:cubicBezTo>
                    <a:pt x="249" y="853"/>
                    <a:pt x="245" y="827"/>
                    <a:pt x="241" y="792"/>
                  </a:cubicBezTo>
                  <a:cubicBezTo>
                    <a:pt x="303" y="788"/>
                    <a:pt x="318" y="746"/>
                    <a:pt x="337" y="696"/>
                  </a:cubicBezTo>
                  <a:cubicBezTo>
                    <a:pt x="514" y="615"/>
                    <a:pt x="733" y="600"/>
                    <a:pt x="806" y="369"/>
                  </a:cubicBezTo>
                  <a:cubicBezTo>
                    <a:pt x="825" y="346"/>
                    <a:pt x="841" y="323"/>
                    <a:pt x="845" y="292"/>
                  </a:cubicBezTo>
                  <a:cubicBezTo>
                    <a:pt x="1068" y="0"/>
                    <a:pt x="741" y="85"/>
                    <a:pt x="637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43"/>
            <p:cNvSpPr/>
            <p:nvPr/>
          </p:nvSpPr>
          <p:spPr>
            <a:xfrm>
              <a:off x="4655996" y="2073760"/>
              <a:ext cx="6452" cy="4684"/>
            </a:xfrm>
            <a:custGeom>
              <a:avLst/>
              <a:gdLst/>
              <a:ahLst/>
              <a:cxnLst/>
              <a:rect l="l" t="t" r="r" b="b"/>
              <a:pathLst>
                <a:path w="208" h="151" extrusionOk="0">
                  <a:moveTo>
                    <a:pt x="82" y="1"/>
                  </a:moveTo>
                  <a:cubicBezTo>
                    <a:pt x="39" y="1"/>
                    <a:pt x="4" y="34"/>
                    <a:pt x="0" y="78"/>
                  </a:cubicBezTo>
                  <a:lnTo>
                    <a:pt x="0" y="89"/>
                  </a:lnTo>
                  <a:cubicBezTo>
                    <a:pt x="4" y="143"/>
                    <a:pt x="54" y="147"/>
                    <a:pt x="104" y="151"/>
                  </a:cubicBezTo>
                  <a:cubicBezTo>
                    <a:pt x="150" y="143"/>
                    <a:pt x="208" y="136"/>
                    <a:pt x="193" y="74"/>
                  </a:cubicBezTo>
                  <a:cubicBezTo>
                    <a:pt x="173" y="36"/>
                    <a:pt x="135" y="13"/>
                    <a:pt x="89" y="1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43"/>
            <p:cNvSpPr/>
            <p:nvPr/>
          </p:nvSpPr>
          <p:spPr>
            <a:xfrm>
              <a:off x="4775051" y="2009053"/>
              <a:ext cx="8034" cy="3878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124" y="1"/>
                  </a:moveTo>
                  <a:cubicBezTo>
                    <a:pt x="86" y="20"/>
                    <a:pt x="17" y="35"/>
                    <a:pt x="13" y="66"/>
                  </a:cubicBezTo>
                  <a:cubicBezTo>
                    <a:pt x="0" y="115"/>
                    <a:pt x="42" y="125"/>
                    <a:pt x="81" y="125"/>
                  </a:cubicBezTo>
                  <a:cubicBezTo>
                    <a:pt x="91" y="125"/>
                    <a:pt x="100" y="124"/>
                    <a:pt x="109" y="123"/>
                  </a:cubicBezTo>
                  <a:cubicBezTo>
                    <a:pt x="178" y="123"/>
                    <a:pt x="236" y="81"/>
                    <a:pt x="259" y="20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43"/>
            <p:cNvSpPr/>
            <p:nvPr/>
          </p:nvSpPr>
          <p:spPr>
            <a:xfrm>
              <a:off x="4573855" y="2100003"/>
              <a:ext cx="4932" cy="3474"/>
            </a:xfrm>
            <a:custGeom>
              <a:avLst/>
              <a:gdLst/>
              <a:ahLst/>
              <a:cxnLst/>
              <a:rect l="l" t="t" r="r" b="b"/>
              <a:pathLst>
                <a:path w="159" h="112" extrusionOk="0">
                  <a:moveTo>
                    <a:pt x="59" y="0"/>
                  </a:moveTo>
                  <a:cubicBezTo>
                    <a:pt x="39" y="20"/>
                    <a:pt x="1" y="54"/>
                    <a:pt x="5" y="66"/>
                  </a:cubicBezTo>
                  <a:cubicBezTo>
                    <a:pt x="24" y="102"/>
                    <a:pt x="52" y="111"/>
                    <a:pt x="83" y="111"/>
                  </a:cubicBezTo>
                  <a:cubicBezTo>
                    <a:pt x="107" y="111"/>
                    <a:pt x="133" y="106"/>
                    <a:pt x="158" y="104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43"/>
            <p:cNvSpPr/>
            <p:nvPr/>
          </p:nvSpPr>
          <p:spPr>
            <a:xfrm>
              <a:off x="4849344" y="2041468"/>
              <a:ext cx="3474" cy="1954"/>
            </a:xfrm>
            <a:custGeom>
              <a:avLst/>
              <a:gdLst/>
              <a:ahLst/>
              <a:cxnLst/>
              <a:rect l="l" t="t" r="r" b="b"/>
              <a:pathLst>
                <a:path w="112" h="63" extrusionOk="0">
                  <a:moveTo>
                    <a:pt x="31" y="1"/>
                  </a:moveTo>
                  <a:cubicBezTo>
                    <a:pt x="23" y="1"/>
                    <a:pt x="0" y="20"/>
                    <a:pt x="0" y="35"/>
                  </a:cubicBezTo>
                  <a:cubicBezTo>
                    <a:pt x="0" y="51"/>
                    <a:pt x="19" y="62"/>
                    <a:pt x="31" y="62"/>
                  </a:cubicBezTo>
                  <a:cubicBezTo>
                    <a:pt x="58" y="55"/>
                    <a:pt x="89" y="43"/>
                    <a:pt x="112" y="35"/>
                  </a:cubicBezTo>
                  <a:cubicBezTo>
                    <a:pt x="89" y="20"/>
                    <a:pt x="58" y="12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43"/>
            <p:cNvSpPr/>
            <p:nvPr/>
          </p:nvSpPr>
          <p:spPr>
            <a:xfrm>
              <a:off x="4763977" y="2015722"/>
              <a:ext cx="4901" cy="3505"/>
            </a:xfrm>
            <a:custGeom>
              <a:avLst/>
              <a:gdLst/>
              <a:ahLst/>
              <a:cxnLst/>
              <a:rect l="l" t="t" r="r" b="b"/>
              <a:pathLst>
                <a:path w="158" h="113" extrusionOk="0">
                  <a:moveTo>
                    <a:pt x="92" y="1"/>
                  </a:moveTo>
                  <a:cubicBezTo>
                    <a:pt x="69" y="1"/>
                    <a:pt x="41" y="6"/>
                    <a:pt x="19" y="6"/>
                  </a:cubicBezTo>
                  <a:cubicBezTo>
                    <a:pt x="12" y="6"/>
                    <a:pt x="6" y="6"/>
                    <a:pt x="1" y="5"/>
                  </a:cubicBezTo>
                  <a:lnTo>
                    <a:pt x="1" y="5"/>
                  </a:lnTo>
                  <a:cubicBezTo>
                    <a:pt x="16" y="58"/>
                    <a:pt x="55" y="97"/>
                    <a:pt x="101" y="112"/>
                  </a:cubicBezTo>
                  <a:cubicBezTo>
                    <a:pt x="157" y="18"/>
                    <a:pt x="133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43"/>
            <p:cNvSpPr/>
            <p:nvPr/>
          </p:nvSpPr>
          <p:spPr>
            <a:xfrm>
              <a:off x="4742666" y="2083128"/>
              <a:ext cx="64987" cy="53137"/>
            </a:xfrm>
            <a:custGeom>
              <a:avLst/>
              <a:gdLst/>
              <a:ahLst/>
              <a:cxnLst/>
              <a:rect l="l" t="t" r="r" b="b"/>
              <a:pathLst>
                <a:path w="2095" h="1713" extrusionOk="0">
                  <a:moveTo>
                    <a:pt x="1208" y="1"/>
                  </a:moveTo>
                  <a:cubicBezTo>
                    <a:pt x="1168" y="1"/>
                    <a:pt x="1127" y="19"/>
                    <a:pt x="1088" y="53"/>
                  </a:cubicBezTo>
                  <a:cubicBezTo>
                    <a:pt x="991" y="199"/>
                    <a:pt x="761" y="172"/>
                    <a:pt x="684" y="345"/>
                  </a:cubicBezTo>
                  <a:lnTo>
                    <a:pt x="676" y="348"/>
                  </a:lnTo>
                  <a:cubicBezTo>
                    <a:pt x="626" y="348"/>
                    <a:pt x="576" y="387"/>
                    <a:pt x="569" y="433"/>
                  </a:cubicBezTo>
                  <a:cubicBezTo>
                    <a:pt x="465" y="464"/>
                    <a:pt x="369" y="494"/>
                    <a:pt x="361" y="621"/>
                  </a:cubicBezTo>
                  <a:cubicBezTo>
                    <a:pt x="273" y="667"/>
                    <a:pt x="185" y="706"/>
                    <a:pt x="96" y="748"/>
                  </a:cubicBezTo>
                  <a:cubicBezTo>
                    <a:pt x="54" y="767"/>
                    <a:pt x="0" y="794"/>
                    <a:pt x="69" y="852"/>
                  </a:cubicBezTo>
                  <a:cubicBezTo>
                    <a:pt x="46" y="886"/>
                    <a:pt x="62" y="925"/>
                    <a:pt x="92" y="944"/>
                  </a:cubicBezTo>
                  <a:cubicBezTo>
                    <a:pt x="187" y="1011"/>
                    <a:pt x="244" y="1051"/>
                    <a:pt x="289" y="1051"/>
                  </a:cubicBezTo>
                  <a:cubicBezTo>
                    <a:pt x="355" y="1051"/>
                    <a:pt x="395" y="966"/>
                    <a:pt x="496" y="756"/>
                  </a:cubicBezTo>
                  <a:lnTo>
                    <a:pt x="788" y="767"/>
                  </a:lnTo>
                  <a:cubicBezTo>
                    <a:pt x="880" y="879"/>
                    <a:pt x="1003" y="929"/>
                    <a:pt x="1137" y="967"/>
                  </a:cubicBezTo>
                  <a:cubicBezTo>
                    <a:pt x="1241" y="1082"/>
                    <a:pt x="1364" y="1178"/>
                    <a:pt x="1503" y="1236"/>
                  </a:cubicBezTo>
                  <a:cubicBezTo>
                    <a:pt x="1529" y="1263"/>
                    <a:pt x="1556" y="1275"/>
                    <a:pt x="1591" y="1282"/>
                  </a:cubicBezTo>
                  <a:cubicBezTo>
                    <a:pt x="1687" y="1436"/>
                    <a:pt x="1802" y="1555"/>
                    <a:pt x="1994" y="1563"/>
                  </a:cubicBezTo>
                  <a:cubicBezTo>
                    <a:pt x="1933" y="1351"/>
                    <a:pt x="1748" y="1267"/>
                    <a:pt x="1591" y="1155"/>
                  </a:cubicBezTo>
                  <a:cubicBezTo>
                    <a:pt x="1514" y="1063"/>
                    <a:pt x="1418" y="994"/>
                    <a:pt x="1303" y="948"/>
                  </a:cubicBezTo>
                  <a:lnTo>
                    <a:pt x="803" y="629"/>
                  </a:lnTo>
                  <a:lnTo>
                    <a:pt x="868" y="525"/>
                  </a:lnTo>
                  <a:cubicBezTo>
                    <a:pt x="1061" y="406"/>
                    <a:pt x="1176" y="210"/>
                    <a:pt x="1322" y="53"/>
                  </a:cubicBezTo>
                  <a:cubicBezTo>
                    <a:pt x="1285" y="17"/>
                    <a:pt x="1246" y="1"/>
                    <a:pt x="1208" y="1"/>
                  </a:cubicBezTo>
                  <a:close/>
                  <a:moveTo>
                    <a:pt x="2034" y="1556"/>
                  </a:moveTo>
                  <a:cubicBezTo>
                    <a:pt x="2021" y="1556"/>
                    <a:pt x="2008" y="1558"/>
                    <a:pt x="1994" y="1563"/>
                  </a:cubicBezTo>
                  <a:cubicBezTo>
                    <a:pt x="1991" y="1640"/>
                    <a:pt x="2048" y="1674"/>
                    <a:pt x="2094" y="1713"/>
                  </a:cubicBezTo>
                  <a:cubicBezTo>
                    <a:pt x="2094" y="1666"/>
                    <a:pt x="2090" y="1617"/>
                    <a:pt x="2090" y="1570"/>
                  </a:cubicBezTo>
                  <a:cubicBezTo>
                    <a:pt x="2072" y="1561"/>
                    <a:pt x="2053" y="1556"/>
                    <a:pt x="2034" y="15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43"/>
            <p:cNvSpPr/>
            <p:nvPr/>
          </p:nvSpPr>
          <p:spPr>
            <a:xfrm>
              <a:off x="4961388" y="2043144"/>
              <a:ext cx="2420" cy="3133"/>
            </a:xfrm>
            <a:custGeom>
              <a:avLst/>
              <a:gdLst/>
              <a:ahLst/>
              <a:cxnLst/>
              <a:rect l="l" t="t" r="r" b="b"/>
              <a:pathLst>
                <a:path w="78" h="101" extrusionOk="0">
                  <a:moveTo>
                    <a:pt x="31" y="1"/>
                  </a:moveTo>
                  <a:cubicBezTo>
                    <a:pt x="20" y="24"/>
                    <a:pt x="12" y="47"/>
                    <a:pt x="0" y="77"/>
                  </a:cubicBezTo>
                  <a:cubicBezTo>
                    <a:pt x="0" y="81"/>
                    <a:pt x="31" y="100"/>
                    <a:pt x="35" y="100"/>
                  </a:cubicBezTo>
                  <a:cubicBezTo>
                    <a:pt x="54" y="85"/>
                    <a:pt x="77" y="66"/>
                    <a:pt x="77" y="47"/>
                  </a:cubicBezTo>
                  <a:cubicBezTo>
                    <a:pt x="77" y="27"/>
                    <a:pt x="50" y="16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43"/>
            <p:cNvSpPr/>
            <p:nvPr/>
          </p:nvSpPr>
          <p:spPr>
            <a:xfrm>
              <a:off x="4679230" y="2161950"/>
              <a:ext cx="76092" cy="48050"/>
            </a:xfrm>
            <a:custGeom>
              <a:avLst/>
              <a:gdLst/>
              <a:ahLst/>
              <a:cxnLst/>
              <a:rect l="l" t="t" r="r" b="b"/>
              <a:pathLst>
                <a:path w="2453" h="1549" extrusionOk="0">
                  <a:moveTo>
                    <a:pt x="408" y="1039"/>
                  </a:moveTo>
                  <a:lnTo>
                    <a:pt x="370" y="1085"/>
                  </a:lnTo>
                  <a:cubicBezTo>
                    <a:pt x="374" y="1062"/>
                    <a:pt x="389" y="1051"/>
                    <a:pt x="408" y="1039"/>
                  </a:cubicBezTo>
                  <a:close/>
                  <a:moveTo>
                    <a:pt x="920" y="0"/>
                  </a:moveTo>
                  <a:cubicBezTo>
                    <a:pt x="850" y="0"/>
                    <a:pt x="779" y="52"/>
                    <a:pt x="708" y="136"/>
                  </a:cubicBezTo>
                  <a:cubicBezTo>
                    <a:pt x="639" y="198"/>
                    <a:pt x="561" y="232"/>
                    <a:pt x="478" y="232"/>
                  </a:cubicBezTo>
                  <a:cubicBezTo>
                    <a:pt x="432" y="232"/>
                    <a:pt x="384" y="221"/>
                    <a:pt x="335" y="198"/>
                  </a:cubicBezTo>
                  <a:cubicBezTo>
                    <a:pt x="295" y="180"/>
                    <a:pt x="259" y="171"/>
                    <a:pt x="225" y="171"/>
                  </a:cubicBezTo>
                  <a:cubicBezTo>
                    <a:pt x="165" y="171"/>
                    <a:pt x="114" y="200"/>
                    <a:pt x="70" y="259"/>
                  </a:cubicBezTo>
                  <a:cubicBezTo>
                    <a:pt x="43" y="290"/>
                    <a:pt x="16" y="374"/>
                    <a:pt x="35" y="390"/>
                  </a:cubicBezTo>
                  <a:cubicBezTo>
                    <a:pt x="100" y="467"/>
                    <a:pt x="185" y="528"/>
                    <a:pt x="284" y="528"/>
                  </a:cubicBezTo>
                  <a:cubicBezTo>
                    <a:pt x="303" y="528"/>
                    <a:pt x="323" y="525"/>
                    <a:pt x="343" y="520"/>
                  </a:cubicBezTo>
                  <a:cubicBezTo>
                    <a:pt x="427" y="501"/>
                    <a:pt x="504" y="470"/>
                    <a:pt x="566" y="413"/>
                  </a:cubicBezTo>
                  <a:cubicBezTo>
                    <a:pt x="634" y="353"/>
                    <a:pt x="707" y="332"/>
                    <a:pt x="784" y="332"/>
                  </a:cubicBezTo>
                  <a:cubicBezTo>
                    <a:pt x="821" y="332"/>
                    <a:pt x="858" y="336"/>
                    <a:pt x="896" y="344"/>
                  </a:cubicBezTo>
                  <a:lnTo>
                    <a:pt x="1008" y="440"/>
                  </a:lnTo>
                  <a:lnTo>
                    <a:pt x="1242" y="739"/>
                  </a:lnTo>
                  <a:lnTo>
                    <a:pt x="1077" y="924"/>
                  </a:lnTo>
                  <a:cubicBezTo>
                    <a:pt x="923" y="993"/>
                    <a:pt x="812" y="1116"/>
                    <a:pt x="700" y="1231"/>
                  </a:cubicBezTo>
                  <a:lnTo>
                    <a:pt x="500" y="1339"/>
                  </a:lnTo>
                  <a:cubicBezTo>
                    <a:pt x="481" y="1320"/>
                    <a:pt x="454" y="1308"/>
                    <a:pt x="427" y="1308"/>
                  </a:cubicBezTo>
                  <a:lnTo>
                    <a:pt x="412" y="1035"/>
                  </a:lnTo>
                  <a:cubicBezTo>
                    <a:pt x="412" y="939"/>
                    <a:pt x="435" y="843"/>
                    <a:pt x="412" y="759"/>
                  </a:cubicBezTo>
                  <a:cubicBezTo>
                    <a:pt x="391" y="669"/>
                    <a:pt x="362" y="632"/>
                    <a:pt x="327" y="632"/>
                  </a:cubicBezTo>
                  <a:cubicBezTo>
                    <a:pt x="290" y="632"/>
                    <a:pt x="246" y="674"/>
                    <a:pt x="201" y="739"/>
                  </a:cubicBezTo>
                  <a:lnTo>
                    <a:pt x="197" y="743"/>
                  </a:lnTo>
                  <a:cubicBezTo>
                    <a:pt x="1" y="916"/>
                    <a:pt x="181" y="1074"/>
                    <a:pt x="216" y="1239"/>
                  </a:cubicBezTo>
                  <a:lnTo>
                    <a:pt x="308" y="1443"/>
                  </a:lnTo>
                  <a:cubicBezTo>
                    <a:pt x="335" y="1506"/>
                    <a:pt x="368" y="1548"/>
                    <a:pt x="409" y="1548"/>
                  </a:cubicBezTo>
                  <a:cubicBezTo>
                    <a:pt x="438" y="1548"/>
                    <a:pt x="470" y="1528"/>
                    <a:pt x="508" y="1481"/>
                  </a:cubicBezTo>
                  <a:cubicBezTo>
                    <a:pt x="581" y="1458"/>
                    <a:pt x="673" y="1458"/>
                    <a:pt x="708" y="1373"/>
                  </a:cubicBezTo>
                  <a:lnTo>
                    <a:pt x="800" y="1327"/>
                  </a:lnTo>
                  <a:cubicBezTo>
                    <a:pt x="988" y="1254"/>
                    <a:pt x="1146" y="1131"/>
                    <a:pt x="1253" y="962"/>
                  </a:cubicBezTo>
                  <a:lnTo>
                    <a:pt x="1634" y="751"/>
                  </a:lnTo>
                  <a:lnTo>
                    <a:pt x="1818" y="628"/>
                  </a:lnTo>
                  <a:cubicBezTo>
                    <a:pt x="1854" y="639"/>
                    <a:pt x="1889" y="648"/>
                    <a:pt x="1922" y="648"/>
                  </a:cubicBezTo>
                  <a:cubicBezTo>
                    <a:pt x="1969" y="648"/>
                    <a:pt x="2011" y="628"/>
                    <a:pt x="2041" y="559"/>
                  </a:cubicBezTo>
                  <a:cubicBezTo>
                    <a:pt x="2054" y="557"/>
                    <a:pt x="2067" y="556"/>
                    <a:pt x="2080" y="556"/>
                  </a:cubicBezTo>
                  <a:cubicBezTo>
                    <a:pt x="2147" y="556"/>
                    <a:pt x="2219" y="580"/>
                    <a:pt x="2286" y="580"/>
                  </a:cubicBezTo>
                  <a:cubicBezTo>
                    <a:pt x="2344" y="580"/>
                    <a:pt x="2399" y="562"/>
                    <a:pt x="2445" y="493"/>
                  </a:cubicBezTo>
                  <a:cubicBezTo>
                    <a:pt x="2452" y="478"/>
                    <a:pt x="2441" y="424"/>
                    <a:pt x="2422" y="409"/>
                  </a:cubicBezTo>
                  <a:cubicBezTo>
                    <a:pt x="2383" y="374"/>
                    <a:pt x="2347" y="362"/>
                    <a:pt x="2312" y="362"/>
                  </a:cubicBezTo>
                  <a:cubicBezTo>
                    <a:pt x="2218" y="362"/>
                    <a:pt x="2132" y="450"/>
                    <a:pt x="2035" y="450"/>
                  </a:cubicBezTo>
                  <a:cubicBezTo>
                    <a:pt x="2025" y="450"/>
                    <a:pt x="2016" y="449"/>
                    <a:pt x="2007" y="447"/>
                  </a:cubicBezTo>
                  <a:lnTo>
                    <a:pt x="1818" y="467"/>
                  </a:lnTo>
                  <a:cubicBezTo>
                    <a:pt x="1740" y="496"/>
                    <a:pt x="1664" y="524"/>
                    <a:pt x="1594" y="524"/>
                  </a:cubicBezTo>
                  <a:cubicBezTo>
                    <a:pt x="1509" y="524"/>
                    <a:pt x="1432" y="484"/>
                    <a:pt x="1365" y="363"/>
                  </a:cubicBezTo>
                  <a:cubicBezTo>
                    <a:pt x="1311" y="271"/>
                    <a:pt x="1196" y="213"/>
                    <a:pt x="1107" y="136"/>
                  </a:cubicBezTo>
                  <a:cubicBezTo>
                    <a:pt x="1044" y="41"/>
                    <a:pt x="982" y="0"/>
                    <a:pt x="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43"/>
            <p:cNvSpPr/>
            <p:nvPr/>
          </p:nvSpPr>
          <p:spPr>
            <a:xfrm>
              <a:off x="4645853" y="2101864"/>
              <a:ext cx="89803" cy="59558"/>
            </a:xfrm>
            <a:custGeom>
              <a:avLst/>
              <a:gdLst/>
              <a:ahLst/>
              <a:cxnLst/>
              <a:rect l="l" t="t" r="r" b="b"/>
              <a:pathLst>
                <a:path w="2895" h="1920" extrusionOk="0">
                  <a:moveTo>
                    <a:pt x="337" y="1"/>
                  </a:moveTo>
                  <a:cubicBezTo>
                    <a:pt x="247" y="1"/>
                    <a:pt x="157" y="15"/>
                    <a:pt x="70" y="44"/>
                  </a:cubicBezTo>
                  <a:cubicBezTo>
                    <a:pt x="1" y="110"/>
                    <a:pt x="24" y="183"/>
                    <a:pt x="101" y="190"/>
                  </a:cubicBezTo>
                  <a:cubicBezTo>
                    <a:pt x="308" y="209"/>
                    <a:pt x="473" y="325"/>
                    <a:pt x="662" y="390"/>
                  </a:cubicBezTo>
                  <a:cubicBezTo>
                    <a:pt x="675" y="429"/>
                    <a:pt x="709" y="459"/>
                    <a:pt x="751" y="459"/>
                  </a:cubicBezTo>
                  <a:cubicBezTo>
                    <a:pt x="760" y="459"/>
                    <a:pt x="768" y="458"/>
                    <a:pt x="777" y="455"/>
                  </a:cubicBezTo>
                  <a:lnTo>
                    <a:pt x="781" y="455"/>
                  </a:lnTo>
                  <a:cubicBezTo>
                    <a:pt x="885" y="574"/>
                    <a:pt x="1027" y="613"/>
                    <a:pt x="1157" y="682"/>
                  </a:cubicBezTo>
                  <a:cubicBezTo>
                    <a:pt x="1161" y="722"/>
                    <a:pt x="1207" y="759"/>
                    <a:pt x="1254" y="759"/>
                  </a:cubicBezTo>
                  <a:cubicBezTo>
                    <a:pt x="1257" y="759"/>
                    <a:pt x="1259" y="759"/>
                    <a:pt x="1261" y="759"/>
                  </a:cubicBezTo>
                  <a:lnTo>
                    <a:pt x="1269" y="759"/>
                  </a:lnTo>
                  <a:cubicBezTo>
                    <a:pt x="1549" y="993"/>
                    <a:pt x="1757" y="1339"/>
                    <a:pt x="2180" y="1370"/>
                  </a:cubicBezTo>
                  <a:cubicBezTo>
                    <a:pt x="2207" y="1397"/>
                    <a:pt x="2241" y="1416"/>
                    <a:pt x="2280" y="1428"/>
                  </a:cubicBezTo>
                  <a:lnTo>
                    <a:pt x="2379" y="1466"/>
                  </a:lnTo>
                  <a:lnTo>
                    <a:pt x="2483" y="1562"/>
                  </a:lnTo>
                  <a:lnTo>
                    <a:pt x="2487" y="1566"/>
                  </a:lnTo>
                  <a:cubicBezTo>
                    <a:pt x="2583" y="1704"/>
                    <a:pt x="2668" y="1854"/>
                    <a:pt x="2852" y="1919"/>
                  </a:cubicBezTo>
                  <a:cubicBezTo>
                    <a:pt x="2894" y="1627"/>
                    <a:pt x="2810" y="1412"/>
                    <a:pt x="2602" y="1243"/>
                  </a:cubicBezTo>
                  <a:cubicBezTo>
                    <a:pt x="2487" y="1132"/>
                    <a:pt x="2333" y="1105"/>
                    <a:pt x="2180" y="1066"/>
                  </a:cubicBezTo>
                  <a:lnTo>
                    <a:pt x="2168" y="1062"/>
                  </a:lnTo>
                  <a:cubicBezTo>
                    <a:pt x="2034" y="890"/>
                    <a:pt x="1861" y="747"/>
                    <a:pt x="1661" y="663"/>
                  </a:cubicBezTo>
                  <a:cubicBezTo>
                    <a:pt x="1654" y="617"/>
                    <a:pt x="1615" y="581"/>
                    <a:pt x="1573" y="581"/>
                  </a:cubicBezTo>
                  <a:cubicBezTo>
                    <a:pt x="1569" y="581"/>
                    <a:pt x="1565" y="582"/>
                    <a:pt x="1561" y="582"/>
                  </a:cubicBezTo>
                  <a:lnTo>
                    <a:pt x="1392" y="548"/>
                  </a:lnTo>
                  <a:cubicBezTo>
                    <a:pt x="1373" y="494"/>
                    <a:pt x="1323" y="459"/>
                    <a:pt x="1273" y="459"/>
                  </a:cubicBezTo>
                  <a:lnTo>
                    <a:pt x="1269" y="455"/>
                  </a:lnTo>
                  <a:cubicBezTo>
                    <a:pt x="1261" y="402"/>
                    <a:pt x="1219" y="371"/>
                    <a:pt x="1165" y="371"/>
                  </a:cubicBezTo>
                  <a:lnTo>
                    <a:pt x="1157" y="363"/>
                  </a:lnTo>
                  <a:cubicBezTo>
                    <a:pt x="1088" y="259"/>
                    <a:pt x="981" y="186"/>
                    <a:pt x="854" y="171"/>
                  </a:cubicBezTo>
                  <a:cubicBezTo>
                    <a:pt x="835" y="155"/>
                    <a:pt x="810" y="147"/>
                    <a:pt x="787" y="147"/>
                  </a:cubicBezTo>
                  <a:cubicBezTo>
                    <a:pt x="782" y="147"/>
                    <a:pt x="778" y="147"/>
                    <a:pt x="773" y="148"/>
                  </a:cubicBezTo>
                  <a:cubicBezTo>
                    <a:pt x="755" y="104"/>
                    <a:pt x="710" y="75"/>
                    <a:pt x="666" y="75"/>
                  </a:cubicBezTo>
                  <a:cubicBezTo>
                    <a:pt x="663" y="75"/>
                    <a:pt x="661" y="75"/>
                    <a:pt x="658" y="75"/>
                  </a:cubicBezTo>
                  <a:lnTo>
                    <a:pt x="562" y="33"/>
                  </a:lnTo>
                  <a:cubicBezTo>
                    <a:pt x="489" y="11"/>
                    <a:pt x="413" y="1"/>
                    <a:pt x="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43"/>
            <p:cNvSpPr/>
            <p:nvPr/>
          </p:nvSpPr>
          <p:spPr>
            <a:xfrm>
              <a:off x="4741953" y="2185463"/>
              <a:ext cx="10019" cy="15634"/>
            </a:xfrm>
            <a:custGeom>
              <a:avLst/>
              <a:gdLst/>
              <a:ahLst/>
              <a:cxnLst/>
              <a:rect l="l" t="t" r="r" b="b"/>
              <a:pathLst>
                <a:path w="323" h="504" extrusionOk="0">
                  <a:moveTo>
                    <a:pt x="0" y="1"/>
                  </a:moveTo>
                  <a:cubicBezTo>
                    <a:pt x="46" y="158"/>
                    <a:pt x="85" y="296"/>
                    <a:pt x="142" y="504"/>
                  </a:cubicBezTo>
                  <a:cubicBezTo>
                    <a:pt x="323" y="116"/>
                    <a:pt x="323" y="11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43"/>
            <p:cNvSpPr/>
            <p:nvPr/>
          </p:nvSpPr>
          <p:spPr>
            <a:xfrm>
              <a:off x="4651219" y="2178670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0"/>
                    <a:pt x="97" y="277"/>
                    <a:pt x="193" y="316"/>
                  </a:cubicBezTo>
                  <a:cubicBezTo>
                    <a:pt x="214" y="321"/>
                    <a:pt x="231" y="324"/>
                    <a:pt x="246" y="324"/>
                  </a:cubicBezTo>
                  <a:cubicBezTo>
                    <a:pt x="300" y="324"/>
                    <a:pt x="310" y="284"/>
                    <a:pt x="289" y="208"/>
                  </a:cubicBezTo>
                  <a:lnTo>
                    <a:pt x="281" y="208"/>
                  </a:lnTo>
                  <a:cubicBezTo>
                    <a:pt x="254" y="170"/>
                    <a:pt x="231" y="131"/>
                    <a:pt x="204" y="89"/>
                  </a:cubicBezTo>
                  <a:cubicBezTo>
                    <a:pt x="201" y="58"/>
                    <a:pt x="197" y="3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43"/>
            <p:cNvSpPr/>
            <p:nvPr/>
          </p:nvSpPr>
          <p:spPr>
            <a:xfrm>
              <a:off x="4676252" y="2154753"/>
              <a:ext cx="6700" cy="7538"/>
            </a:xfrm>
            <a:custGeom>
              <a:avLst/>
              <a:gdLst/>
              <a:ahLst/>
              <a:cxnLst/>
              <a:rect l="l" t="t" r="r" b="b"/>
              <a:pathLst>
                <a:path w="216" h="243" extrusionOk="0">
                  <a:moveTo>
                    <a:pt x="144" y="1"/>
                  </a:moveTo>
                  <a:cubicBezTo>
                    <a:pt x="134" y="1"/>
                    <a:pt x="123" y="4"/>
                    <a:pt x="108" y="11"/>
                  </a:cubicBezTo>
                  <a:cubicBezTo>
                    <a:pt x="39" y="45"/>
                    <a:pt x="1" y="126"/>
                    <a:pt x="20" y="207"/>
                  </a:cubicBezTo>
                  <a:cubicBezTo>
                    <a:pt x="23" y="222"/>
                    <a:pt x="77" y="242"/>
                    <a:pt x="112" y="242"/>
                  </a:cubicBezTo>
                  <a:cubicBezTo>
                    <a:pt x="122" y="242"/>
                    <a:pt x="130" y="241"/>
                    <a:pt x="135" y="237"/>
                  </a:cubicBezTo>
                  <a:cubicBezTo>
                    <a:pt x="185" y="207"/>
                    <a:pt x="216" y="138"/>
                    <a:pt x="197" y="76"/>
                  </a:cubicBezTo>
                  <a:cubicBezTo>
                    <a:pt x="188" y="46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43"/>
            <p:cNvSpPr/>
            <p:nvPr/>
          </p:nvSpPr>
          <p:spPr>
            <a:xfrm>
              <a:off x="4675415" y="2137817"/>
              <a:ext cx="7197" cy="5801"/>
            </a:xfrm>
            <a:custGeom>
              <a:avLst/>
              <a:gdLst/>
              <a:ahLst/>
              <a:cxnLst/>
              <a:rect l="l" t="t" r="r" b="b"/>
              <a:pathLst>
                <a:path w="232" h="187" extrusionOk="0">
                  <a:moveTo>
                    <a:pt x="138" y="1"/>
                  </a:moveTo>
                  <a:cubicBezTo>
                    <a:pt x="91" y="1"/>
                    <a:pt x="58" y="34"/>
                    <a:pt x="32" y="69"/>
                  </a:cubicBezTo>
                  <a:cubicBezTo>
                    <a:pt x="1" y="115"/>
                    <a:pt x="16" y="180"/>
                    <a:pt x="58" y="184"/>
                  </a:cubicBezTo>
                  <a:cubicBezTo>
                    <a:pt x="68" y="186"/>
                    <a:pt x="76" y="187"/>
                    <a:pt x="84" y="187"/>
                  </a:cubicBezTo>
                  <a:cubicBezTo>
                    <a:pt x="139" y="187"/>
                    <a:pt x="178" y="145"/>
                    <a:pt x="204" y="88"/>
                  </a:cubicBezTo>
                  <a:cubicBezTo>
                    <a:pt x="231" y="57"/>
                    <a:pt x="228" y="30"/>
                    <a:pt x="185" y="11"/>
                  </a:cubicBezTo>
                  <a:cubicBezTo>
                    <a:pt x="168" y="4"/>
                    <a:pt x="152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43"/>
            <p:cNvSpPr/>
            <p:nvPr/>
          </p:nvSpPr>
          <p:spPr>
            <a:xfrm>
              <a:off x="4628575" y="2125626"/>
              <a:ext cx="22676" cy="49539"/>
            </a:xfrm>
            <a:custGeom>
              <a:avLst/>
              <a:gdLst/>
              <a:ahLst/>
              <a:cxnLst/>
              <a:rect l="l" t="t" r="r" b="b"/>
              <a:pathLst>
                <a:path w="731" h="1597" extrusionOk="0">
                  <a:moveTo>
                    <a:pt x="359" y="1"/>
                  </a:moveTo>
                  <a:cubicBezTo>
                    <a:pt x="319" y="1"/>
                    <a:pt x="267" y="20"/>
                    <a:pt x="200" y="66"/>
                  </a:cubicBezTo>
                  <a:cubicBezTo>
                    <a:pt x="104" y="108"/>
                    <a:pt x="20" y="166"/>
                    <a:pt x="12" y="289"/>
                  </a:cubicBezTo>
                  <a:cubicBezTo>
                    <a:pt x="12" y="323"/>
                    <a:pt x="20" y="358"/>
                    <a:pt x="20" y="393"/>
                  </a:cubicBezTo>
                  <a:cubicBezTo>
                    <a:pt x="4" y="419"/>
                    <a:pt x="8" y="458"/>
                    <a:pt x="31" y="481"/>
                  </a:cubicBezTo>
                  <a:cubicBezTo>
                    <a:pt x="1" y="635"/>
                    <a:pt x="89" y="758"/>
                    <a:pt x="143" y="881"/>
                  </a:cubicBezTo>
                  <a:cubicBezTo>
                    <a:pt x="181" y="1030"/>
                    <a:pt x="312" y="1134"/>
                    <a:pt x="316" y="1299"/>
                  </a:cubicBezTo>
                  <a:cubicBezTo>
                    <a:pt x="350" y="1326"/>
                    <a:pt x="373" y="1361"/>
                    <a:pt x="385" y="1403"/>
                  </a:cubicBezTo>
                  <a:lnTo>
                    <a:pt x="412" y="1403"/>
                  </a:lnTo>
                  <a:cubicBezTo>
                    <a:pt x="481" y="1449"/>
                    <a:pt x="446" y="1553"/>
                    <a:pt x="523" y="1588"/>
                  </a:cubicBezTo>
                  <a:cubicBezTo>
                    <a:pt x="547" y="1594"/>
                    <a:pt x="567" y="1597"/>
                    <a:pt x="585" y="1597"/>
                  </a:cubicBezTo>
                  <a:cubicBezTo>
                    <a:pt x="697" y="1597"/>
                    <a:pt x="701" y="1482"/>
                    <a:pt x="731" y="1395"/>
                  </a:cubicBezTo>
                  <a:cubicBezTo>
                    <a:pt x="615" y="1203"/>
                    <a:pt x="585" y="961"/>
                    <a:pt x="431" y="781"/>
                  </a:cubicBezTo>
                  <a:lnTo>
                    <a:pt x="327" y="400"/>
                  </a:lnTo>
                  <a:cubicBezTo>
                    <a:pt x="396" y="362"/>
                    <a:pt x="581" y="435"/>
                    <a:pt x="531" y="289"/>
                  </a:cubicBezTo>
                  <a:cubicBezTo>
                    <a:pt x="501" y="206"/>
                    <a:pt x="492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43"/>
            <p:cNvSpPr/>
            <p:nvPr/>
          </p:nvSpPr>
          <p:spPr>
            <a:xfrm>
              <a:off x="4655407" y="2144176"/>
              <a:ext cx="8375" cy="6297"/>
            </a:xfrm>
            <a:custGeom>
              <a:avLst/>
              <a:gdLst/>
              <a:ahLst/>
              <a:cxnLst/>
              <a:rect l="l" t="t" r="r" b="b"/>
              <a:pathLst>
                <a:path w="270" h="203" extrusionOk="0">
                  <a:moveTo>
                    <a:pt x="221" y="0"/>
                  </a:moveTo>
                  <a:cubicBezTo>
                    <a:pt x="202" y="0"/>
                    <a:pt x="180" y="14"/>
                    <a:pt x="158" y="25"/>
                  </a:cubicBezTo>
                  <a:cubicBezTo>
                    <a:pt x="85" y="52"/>
                    <a:pt x="0" y="98"/>
                    <a:pt x="77" y="179"/>
                  </a:cubicBezTo>
                  <a:cubicBezTo>
                    <a:pt x="95" y="195"/>
                    <a:pt x="113" y="202"/>
                    <a:pt x="130" y="202"/>
                  </a:cubicBezTo>
                  <a:cubicBezTo>
                    <a:pt x="177" y="202"/>
                    <a:pt x="220" y="150"/>
                    <a:pt x="242" y="94"/>
                  </a:cubicBezTo>
                  <a:cubicBezTo>
                    <a:pt x="250" y="71"/>
                    <a:pt x="269" y="37"/>
                    <a:pt x="258" y="29"/>
                  </a:cubicBezTo>
                  <a:cubicBezTo>
                    <a:pt x="248" y="8"/>
                    <a:pt x="235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4" name="Google Shape;7714;p43"/>
          <p:cNvGrpSpPr/>
          <p:nvPr/>
        </p:nvGrpSpPr>
        <p:grpSpPr>
          <a:xfrm rot="2122279">
            <a:off x="7143745" y="2117599"/>
            <a:ext cx="409785" cy="260077"/>
            <a:chOff x="839389" y="4411552"/>
            <a:chExt cx="354155" cy="224771"/>
          </a:xfrm>
        </p:grpSpPr>
        <p:sp>
          <p:nvSpPr>
            <p:cNvPr id="7715" name="Google Shape;7715;p43"/>
            <p:cNvSpPr/>
            <p:nvPr/>
          </p:nvSpPr>
          <p:spPr>
            <a:xfrm>
              <a:off x="839389" y="4411552"/>
              <a:ext cx="354155" cy="224771"/>
            </a:xfrm>
            <a:custGeom>
              <a:avLst/>
              <a:gdLst/>
              <a:ahLst/>
              <a:cxnLst/>
              <a:rect l="l" t="t" r="r" b="b"/>
              <a:pathLst>
                <a:path w="11417" h="7246" extrusionOk="0">
                  <a:moveTo>
                    <a:pt x="6389" y="0"/>
                  </a:moveTo>
                  <a:cubicBezTo>
                    <a:pt x="6340" y="0"/>
                    <a:pt x="6292" y="12"/>
                    <a:pt x="6244" y="45"/>
                  </a:cubicBezTo>
                  <a:lnTo>
                    <a:pt x="5979" y="45"/>
                  </a:lnTo>
                  <a:cubicBezTo>
                    <a:pt x="5917" y="85"/>
                    <a:pt x="5852" y="95"/>
                    <a:pt x="5785" y="95"/>
                  </a:cubicBezTo>
                  <a:cubicBezTo>
                    <a:pt x="5717" y="95"/>
                    <a:pt x="5647" y="85"/>
                    <a:pt x="5580" y="85"/>
                  </a:cubicBezTo>
                  <a:cubicBezTo>
                    <a:pt x="5524" y="85"/>
                    <a:pt x="5470" y="92"/>
                    <a:pt x="5418" y="118"/>
                  </a:cubicBezTo>
                  <a:lnTo>
                    <a:pt x="5168" y="145"/>
                  </a:lnTo>
                  <a:cubicBezTo>
                    <a:pt x="5130" y="160"/>
                    <a:pt x="5099" y="202"/>
                    <a:pt x="5099" y="248"/>
                  </a:cubicBezTo>
                  <a:cubicBezTo>
                    <a:pt x="4981" y="198"/>
                    <a:pt x="4854" y="171"/>
                    <a:pt x="4726" y="171"/>
                  </a:cubicBezTo>
                  <a:cubicBezTo>
                    <a:pt x="4630" y="171"/>
                    <a:pt x="4534" y="186"/>
                    <a:pt x="4442" y="218"/>
                  </a:cubicBezTo>
                  <a:cubicBezTo>
                    <a:pt x="4420" y="237"/>
                    <a:pt x="4396" y="246"/>
                    <a:pt x="4371" y="246"/>
                  </a:cubicBezTo>
                  <a:cubicBezTo>
                    <a:pt x="4356" y="246"/>
                    <a:pt x="4341" y="243"/>
                    <a:pt x="4327" y="237"/>
                  </a:cubicBezTo>
                  <a:cubicBezTo>
                    <a:pt x="4285" y="252"/>
                    <a:pt x="4250" y="294"/>
                    <a:pt x="4258" y="344"/>
                  </a:cubicBezTo>
                  <a:lnTo>
                    <a:pt x="3885" y="348"/>
                  </a:lnTo>
                  <a:lnTo>
                    <a:pt x="3735" y="464"/>
                  </a:lnTo>
                  <a:lnTo>
                    <a:pt x="3485" y="490"/>
                  </a:lnTo>
                  <a:cubicBezTo>
                    <a:pt x="3405" y="579"/>
                    <a:pt x="3293" y="579"/>
                    <a:pt x="3189" y="594"/>
                  </a:cubicBezTo>
                  <a:lnTo>
                    <a:pt x="3063" y="694"/>
                  </a:lnTo>
                  <a:lnTo>
                    <a:pt x="3047" y="663"/>
                  </a:lnTo>
                  <a:lnTo>
                    <a:pt x="2786" y="698"/>
                  </a:lnTo>
                  <a:cubicBezTo>
                    <a:pt x="2732" y="725"/>
                    <a:pt x="2675" y="756"/>
                    <a:pt x="2621" y="790"/>
                  </a:cubicBezTo>
                  <a:cubicBezTo>
                    <a:pt x="2594" y="817"/>
                    <a:pt x="2555" y="829"/>
                    <a:pt x="2517" y="829"/>
                  </a:cubicBezTo>
                  <a:cubicBezTo>
                    <a:pt x="2486" y="836"/>
                    <a:pt x="2463" y="855"/>
                    <a:pt x="2452" y="890"/>
                  </a:cubicBezTo>
                  <a:cubicBezTo>
                    <a:pt x="2413" y="890"/>
                    <a:pt x="2375" y="894"/>
                    <a:pt x="2336" y="909"/>
                  </a:cubicBezTo>
                  <a:lnTo>
                    <a:pt x="2094" y="944"/>
                  </a:lnTo>
                  <a:cubicBezTo>
                    <a:pt x="2025" y="963"/>
                    <a:pt x="1964" y="1005"/>
                    <a:pt x="1910" y="1059"/>
                  </a:cubicBezTo>
                  <a:lnTo>
                    <a:pt x="1906" y="1063"/>
                  </a:lnTo>
                  <a:cubicBezTo>
                    <a:pt x="1868" y="1105"/>
                    <a:pt x="1814" y="1140"/>
                    <a:pt x="1760" y="1159"/>
                  </a:cubicBezTo>
                  <a:lnTo>
                    <a:pt x="1772" y="1209"/>
                  </a:lnTo>
                  <a:cubicBezTo>
                    <a:pt x="1733" y="1201"/>
                    <a:pt x="1691" y="1194"/>
                    <a:pt x="1652" y="1194"/>
                  </a:cubicBezTo>
                  <a:cubicBezTo>
                    <a:pt x="1587" y="1221"/>
                    <a:pt x="1529" y="1267"/>
                    <a:pt x="1483" y="1313"/>
                  </a:cubicBezTo>
                  <a:lnTo>
                    <a:pt x="1337" y="1443"/>
                  </a:lnTo>
                  <a:lnTo>
                    <a:pt x="1195" y="1570"/>
                  </a:lnTo>
                  <a:cubicBezTo>
                    <a:pt x="1145" y="1616"/>
                    <a:pt x="1118" y="1674"/>
                    <a:pt x="1107" y="1739"/>
                  </a:cubicBezTo>
                  <a:cubicBezTo>
                    <a:pt x="1118" y="1801"/>
                    <a:pt x="1161" y="1858"/>
                    <a:pt x="1218" y="1889"/>
                  </a:cubicBezTo>
                  <a:cubicBezTo>
                    <a:pt x="1510" y="1812"/>
                    <a:pt x="1798" y="1735"/>
                    <a:pt x="1875" y="1397"/>
                  </a:cubicBezTo>
                  <a:cubicBezTo>
                    <a:pt x="1891" y="1405"/>
                    <a:pt x="1902" y="1409"/>
                    <a:pt x="1914" y="1413"/>
                  </a:cubicBezTo>
                  <a:cubicBezTo>
                    <a:pt x="2213" y="1393"/>
                    <a:pt x="2517" y="1382"/>
                    <a:pt x="2640" y="1032"/>
                  </a:cubicBezTo>
                  <a:cubicBezTo>
                    <a:pt x="2636" y="1013"/>
                    <a:pt x="2632" y="994"/>
                    <a:pt x="2621" y="982"/>
                  </a:cubicBezTo>
                  <a:lnTo>
                    <a:pt x="2621" y="982"/>
                  </a:lnTo>
                  <a:lnTo>
                    <a:pt x="2671" y="990"/>
                  </a:lnTo>
                  <a:cubicBezTo>
                    <a:pt x="2710" y="1026"/>
                    <a:pt x="2759" y="1045"/>
                    <a:pt x="2811" y="1045"/>
                  </a:cubicBezTo>
                  <a:cubicBezTo>
                    <a:pt x="2836" y="1045"/>
                    <a:pt x="2861" y="1041"/>
                    <a:pt x="2886" y="1032"/>
                  </a:cubicBezTo>
                  <a:cubicBezTo>
                    <a:pt x="2959" y="1001"/>
                    <a:pt x="3017" y="952"/>
                    <a:pt x="3063" y="890"/>
                  </a:cubicBezTo>
                  <a:cubicBezTo>
                    <a:pt x="3063" y="886"/>
                    <a:pt x="3063" y="886"/>
                    <a:pt x="3066" y="882"/>
                  </a:cubicBezTo>
                  <a:cubicBezTo>
                    <a:pt x="3103" y="907"/>
                    <a:pt x="3147" y="919"/>
                    <a:pt x="3190" y="919"/>
                  </a:cubicBezTo>
                  <a:cubicBezTo>
                    <a:pt x="3227" y="919"/>
                    <a:pt x="3265" y="910"/>
                    <a:pt x="3297" y="890"/>
                  </a:cubicBezTo>
                  <a:lnTo>
                    <a:pt x="3873" y="640"/>
                  </a:lnTo>
                  <a:cubicBezTo>
                    <a:pt x="3890" y="642"/>
                    <a:pt x="3907" y="643"/>
                    <a:pt x="3923" y="643"/>
                  </a:cubicBezTo>
                  <a:cubicBezTo>
                    <a:pt x="4100" y="643"/>
                    <a:pt x="4246" y="537"/>
                    <a:pt x="4411" y="502"/>
                  </a:cubicBezTo>
                  <a:lnTo>
                    <a:pt x="4423" y="506"/>
                  </a:lnTo>
                  <a:cubicBezTo>
                    <a:pt x="4538" y="563"/>
                    <a:pt x="4657" y="602"/>
                    <a:pt x="4784" y="629"/>
                  </a:cubicBezTo>
                  <a:cubicBezTo>
                    <a:pt x="4980" y="629"/>
                    <a:pt x="5172" y="621"/>
                    <a:pt x="5314" y="487"/>
                  </a:cubicBezTo>
                  <a:cubicBezTo>
                    <a:pt x="5372" y="513"/>
                    <a:pt x="5430" y="540"/>
                    <a:pt x="5495" y="552"/>
                  </a:cubicBezTo>
                  <a:cubicBezTo>
                    <a:pt x="5553" y="551"/>
                    <a:pt x="5610" y="550"/>
                    <a:pt x="5668" y="550"/>
                  </a:cubicBezTo>
                  <a:cubicBezTo>
                    <a:pt x="5805" y="550"/>
                    <a:pt x="5941" y="553"/>
                    <a:pt x="6078" y="553"/>
                  </a:cubicBezTo>
                  <a:cubicBezTo>
                    <a:pt x="6388" y="553"/>
                    <a:pt x="6697" y="539"/>
                    <a:pt x="7001" y="452"/>
                  </a:cubicBezTo>
                  <a:cubicBezTo>
                    <a:pt x="7036" y="433"/>
                    <a:pt x="7059" y="406"/>
                    <a:pt x="7074" y="367"/>
                  </a:cubicBezTo>
                  <a:lnTo>
                    <a:pt x="7286" y="394"/>
                  </a:lnTo>
                  <a:cubicBezTo>
                    <a:pt x="7293" y="417"/>
                    <a:pt x="7301" y="444"/>
                    <a:pt x="7309" y="467"/>
                  </a:cubicBezTo>
                  <a:cubicBezTo>
                    <a:pt x="7889" y="890"/>
                    <a:pt x="8596" y="955"/>
                    <a:pt x="9253" y="1159"/>
                  </a:cubicBezTo>
                  <a:cubicBezTo>
                    <a:pt x="9338" y="1155"/>
                    <a:pt x="9415" y="1128"/>
                    <a:pt x="9484" y="1098"/>
                  </a:cubicBezTo>
                  <a:cubicBezTo>
                    <a:pt x="9956" y="1309"/>
                    <a:pt x="10310" y="1682"/>
                    <a:pt x="10713" y="1989"/>
                  </a:cubicBezTo>
                  <a:cubicBezTo>
                    <a:pt x="10713" y="2001"/>
                    <a:pt x="10709" y="2008"/>
                    <a:pt x="10706" y="2020"/>
                  </a:cubicBezTo>
                  <a:cubicBezTo>
                    <a:pt x="10709" y="2239"/>
                    <a:pt x="10740" y="2446"/>
                    <a:pt x="10952" y="2546"/>
                  </a:cubicBezTo>
                  <a:lnTo>
                    <a:pt x="10936" y="2577"/>
                  </a:lnTo>
                  <a:cubicBezTo>
                    <a:pt x="10875" y="2773"/>
                    <a:pt x="10859" y="2984"/>
                    <a:pt x="10902" y="3184"/>
                  </a:cubicBezTo>
                  <a:cubicBezTo>
                    <a:pt x="10913" y="3219"/>
                    <a:pt x="10925" y="3249"/>
                    <a:pt x="10940" y="3276"/>
                  </a:cubicBezTo>
                  <a:lnTo>
                    <a:pt x="10567" y="4041"/>
                  </a:lnTo>
                  <a:cubicBezTo>
                    <a:pt x="10456" y="4152"/>
                    <a:pt x="10318" y="4241"/>
                    <a:pt x="10264" y="4402"/>
                  </a:cubicBezTo>
                  <a:cubicBezTo>
                    <a:pt x="10233" y="4391"/>
                    <a:pt x="10206" y="4383"/>
                    <a:pt x="10172" y="4383"/>
                  </a:cubicBezTo>
                  <a:cubicBezTo>
                    <a:pt x="9380" y="4856"/>
                    <a:pt x="8577" y="5305"/>
                    <a:pt x="7674" y="5547"/>
                  </a:cubicBezTo>
                  <a:cubicBezTo>
                    <a:pt x="7543" y="5582"/>
                    <a:pt x="7439" y="5674"/>
                    <a:pt x="7389" y="5793"/>
                  </a:cubicBezTo>
                  <a:cubicBezTo>
                    <a:pt x="7248" y="5754"/>
                    <a:pt x="7109" y="5737"/>
                    <a:pt x="6972" y="5737"/>
                  </a:cubicBezTo>
                  <a:cubicBezTo>
                    <a:pt x="6638" y="5737"/>
                    <a:pt x="6317" y="5842"/>
                    <a:pt x="6006" y="6001"/>
                  </a:cubicBezTo>
                  <a:cubicBezTo>
                    <a:pt x="5987" y="6035"/>
                    <a:pt x="5979" y="6066"/>
                    <a:pt x="5975" y="6101"/>
                  </a:cubicBezTo>
                  <a:lnTo>
                    <a:pt x="5783" y="6116"/>
                  </a:lnTo>
                  <a:cubicBezTo>
                    <a:pt x="5764" y="6112"/>
                    <a:pt x="5749" y="6104"/>
                    <a:pt x="5729" y="6101"/>
                  </a:cubicBezTo>
                  <a:cubicBezTo>
                    <a:pt x="5672" y="6093"/>
                    <a:pt x="5610" y="6085"/>
                    <a:pt x="5553" y="6085"/>
                  </a:cubicBezTo>
                  <a:cubicBezTo>
                    <a:pt x="5524" y="6082"/>
                    <a:pt x="5495" y="6080"/>
                    <a:pt x="5467" y="6080"/>
                  </a:cubicBezTo>
                  <a:cubicBezTo>
                    <a:pt x="5384" y="6080"/>
                    <a:pt x="5304" y="6096"/>
                    <a:pt x="5230" y="6151"/>
                  </a:cubicBezTo>
                  <a:lnTo>
                    <a:pt x="5180" y="6181"/>
                  </a:lnTo>
                  <a:lnTo>
                    <a:pt x="5176" y="6220"/>
                  </a:lnTo>
                  <a:cubicBezTo>
                    <a:pt x="5168" y="6189"/>
                    <a:pt x="5142" y="6154"/>
                    <a:pt x="5115" y="6131"/>
                  </a:cubicBezTo>
                  <a:cubicBezTo>
                    <a:pt x="4926" y="6051"/>
                    <a:pt x="4738" y="5981"/>
                    <a:pt x="4557" y="5981"/>
                  </a:cubicBezTo>
                  <a:cubicBezTo>
                    <a:pt x="4451" y="5981"/>
                    <a:pt x="4347" y="6005"/>
                    <a:pt x="4246" y="6066"/>
                  </a:cubicBezTo>
                  <a:cubicBezTo>
                    <a:pt x="4227" y="6062"/>
                    <a:pt x="4208" y="6058"/>
                    <a:pt x="4181" y="6047"/>
                  </a:cubicBezTo>
                  <a:cubicBezTo>
                    <a:pt x="3854" y="6008"/>
                    <a:pt x="3532" y="5938"/>
                    <a:pt x="3202" y="5938"/>
                  </a:cubicBezTo>
                  <a:cubicBezTo>
                    <a:pt x="3105" y="5938"/>
                    <a:pt x="3008" y="5944"/>
                    <a:pt x="2909" y="5958"/>
                  </a:cubicBezTo>
                  <a:cubicBezTo>
                    <a:pt x="2790" y="5985"/>
                    <a:pt x="2659" y="6008"/>
                    <a:pt x="2540" y="6047"/>
                  </a:cubicBezTo>
                  <a:lnTo>
                    <a:pt x="2383" y="6024"/>
                  </a:lnTo>
                  <a:lnTo>
                    <a:pt x="2383" y="5989"/>
                  </a:lnTo>
                  <a:cubicBezTo>
                    <a:pt x="2352" y="5909"/>
                    <a:pt x="2294" y="5847"/>
                    <a:pt x="2217" y="5805"/>
                  </a:cubicBezTo>
                  <a:cubicBezTo>
                    <a:pt x="2121" y="5755"/>
                    <a:pt x="2021" y="5713"/>
                    <a:pt x="1921" y="5663"/>
                  </a:cubicBezTo>
                  <a:cubicBezTo>
                    <a:pt x="1848" y="5632"/>
                    <a:pt x="1772" y="5597"/>
                    <a:pt x="1695" y="5563"/>
                  </a:cubicBezTo>
                  <a:cubicBezTo>
                    <a:pt x="1618" y="5524"/>
                    <a:pt x="1549" y="5478"/>
                    <a:pt x="1479" y="5428"/>
                  </a:cubicBezTo>
                  <a:cubicBezTo>
                    <a:pt x="1122" y="5240"/>
                    <a:pt x="815" y="4982"/>
                    <a:pt x="465" y="4790"/>
                  </a:cubicBezTo>
                  <a:lnTo>
                    <a:pt x="415" y="4790"/>
                  </a:lnTo>
                  <a:lnTo>
                    <a:pt x="319" y="4491"/>
                  </a:lnTo>
                  <a:cubicBezTo>
                    <a:pt x="338" y="4471"/>
                    <a:pt x="357" y="4452"/>
                    <a:pt x="377" y="4429"/>
                  </a:cubicBezTo>
                  <a:cubicBezTo>
                    <a:pt x="396" y="4375"/>
                    <a:pt x="407" y="4318"/>
                    <a:pt x="404" y="4260"/>
                  </a:cubicBezTo>
                  <a:cubicBezTo>
                    <a:pt x="377" y="4122"/>
                    <a:pt x="357" y="3987"/>
                    <a:pt x="319" y="3853"/>
                  </a:cubicBezTo>
                  <a:cubicBezTo>
                    <a:pt x="300" y="3799"/>
                    <a:pt x="261" y="3757"/>
                    <a:pt x="215" y="3734"/>
                  </a:cubicBezTo>
                  <a:cubicBezTo>
                    <a:pt x="108" y="3791"/>
                    <a:pt x="100" y="3903"/>
                    <a:pt x="62" y="3999"/>
                  </a:cubicBezTo>
                  <a:cubicBezTo>
                    <a:pt x="0" y="4076"/>
                    <a:pt x="0" y="4179"/>
                    <a:pt x="58" y="4256"/>
                  </a:cubicBezTo>
                  <a:cubicBezTo>
                    <a:pt x="62" y="4333"/>
                    <a:pt x="65" y="4406"/>
                    <a:pt x="77" y="4479"/>
                  </a:cubicBezTo>
                  <a:cubicBezTo>
                    <a:pt x="69" y="4529"/>
                    <a:pt x="108" y="4579"/>
                    <a:pt x="161" y="4583"/>
                  </a:cubicBezTo>
                  <a:lnTo>
                    <a:pt x="177" y="4583"/>
                  </a:lnTo>
                  <a:lnTo>
                    <a:pt x="181" y="4579"/>
                  </a:lnTo>
                  <a:cubicBezTo>
                    <a:pt x="181" y="4652"/>
                    <a:pt x="185" y="4729"/>
                    <a:pt x="185" y="4798"/>
                  </a:cubicBezTo>
                  <a:cubicBezTo>
                    <a:pt x="219" y="4813"/>
                    <a:pt x="254" y="4825"/>
                    <a:pt x="288" y="4825"/>
                  </a:cubicBezTo>
                  <a:cubicBezTo>
                    <a:pt x="292" y="4959"/>
                    <a:pt x="296" y="5086"/>
                    <a:pt x="296" y="5221"/>
                  </a:cubicBezTo>
                  <a:cubicBezTo>
                    <a:pt x="392" y="5286"/>
                    <a:pt x="427" y="5382"/>
                    <a:pt x="434" y="5486"/>
                  </a:cubicBezTo>
                  <a:cubicBezTo>
                    <a:pt x="473" y="5486"/>
                    <a:pt x="507" y="5505"/>
                    <a:pt x="527" y="5536"/>
                  </a:cubicBezTo>
                  <a:cubicBezTo>
                    <a:pt x="530" y="5620"/>
                    <a:pt x="530" y="5701"/>
                    <a:pt x="538" y="5789"/>
                  </a:cubicBezTo>
                  <a:cubicBezTo>
                    <a:pt x="603" y="5812"/>
                    <a:pt x="646" y="5874"/>
                    <a:pt x="653" y="5943"/>
                  </a:cubicBezTo>
                  <a:lnTo>
                    <a:pt x="911" y="6231"/>
                  </a:lnTo>
                  <a:lnTo>
                    <a:pt x="1064" y="6354"/>
                  </a:lnTo>
                  <a:lnTo>
                    <a:pt x="1191" y="6504"/>
                  </a:lnTo>
                  <a:lnTo>
                    <a:pt x="1333" y="6500"/>
                  </a:lnTo>
                  <a:lnTo>
                    <a:pt x="1583" y="6673"/>
                  </a:lnTo>
                  <a:cubicBezTo>
                    <a:pt x="1729" y="6700"/>
                    <a:pt x="1883" y="6712"/>
                    <a:pt x="1987" y="6835"/>
                  </a:cubicBezTo>
                  <a:lnTo>
                    <a:pt x="2371" y="6873"/>
                  </a:lnTo>
                  <a:cubicBezTo>
                    <a:pt x="2371" y="6869"/>
                    <a:pt x="2375" y="6869"/>
                    <a:pt x="2383" y="6865"/>
                  </a:cubicBezTo>
                  <a:cubicBezTo>
                    <a:pt x="2383" y="6869"/>
                    <a:pt x="2386" y="6873"/>
                    <a:pt x="2386" y="6881"/>
                  </a:cubicBezTo>
                  <a:cubicBezTo>
                    <a:pt x="2386" y="6882"/>
                    <a:pt x="2386" y="6882"/>
                    <a:pt x="2386" y="6882"/>
                  </a:cubicBezTo>
                  <a:cubicBezTo>
                    <a:pt x="2386" y="6882"/>
                    <a:pt x="2385" y="6881"/>
                    <a:pt x="2383" y="6881"/>
                  </a:cubicBezTo>
                  <a:cubicBezTo>
                    <a:pt x="2386" y="6919"/>
                    <a:pt x="2390" y="6950"/>
                    <a:pt x="2394" y="6988"/>
                  </a:cubicBezTo>
                  <a:lnTo>
                    <a:pt x="2525" y="6996"/>
                  </a:lnTo>
                  <a:cubicBezTo>
                    <a:pt x="2594" y="7038"/>
                    <a:pt x="2671" y="7065"/>
                    <a:pt x="2751" y="7084"/>
                  </a:cubicBezTo>
                  <a:cubicBezTo>
                    <a:pt x="2959" y="7104"/>
                    <a:pt x="3163" y="7111"/>
                    <a:pt x="3366" y="7123"/>
                  </a:cubicBezTo>
                  <a:cubicBezTo>
                    <a:pt x="3420" y="7119"/>
                    <a:pt x="3478" y="7111"/>
                    <a:pt x="3528" y="7100"/>
                  </a:cubicBezTo>
                  <a:lnTo>
                    <a:pt x="3651" y="7188"/>
                  </a:lnTo>
                  <a:lnTo>
                    <a:pt x="3701" y="7196"/>
                  </a:lnTo>
                  <a:cubicBezTo>
                    <a:pt x="3758" y="7196"/>
                    <a:pt x="3789" y="7177"/>
                    <a:pt x="3785" y="7138"/>
                  </a:cubicBezTo>
                  <a:lnTo>
                    <a:pt x="3785" y="7138"/>
                  </a:lnTo>
                  <a:cubicBezTo>
                    <a:pt x="3885" y="7157"/>
                    <a:pt x="3981" y="7180"/>
                    <a:pt x="4077" y="7219"/>
                  </a:cubicBezTo>
                  <a:cubicBezTo>
                    <a:pt x="4118" y="7207"/>
                    <a:pt x="4160" y="7201"/>
                    <a:pt x="4203" y="7201"/>
                  </a:cubicBezTo>
                  <a:cubicBezTo>
                    <a:pt x="4270" y="7201"/>
                    <a:pt x="4338" y="7215"/>
                    <a:pt x="4404" y="7246"/>
                  </a:cubicBezTo>
                  <a:cubicBezTo>
                    <a:pt x="4488" y="7212"/>
                    <a:pt x="4573" y="7201"/>
                    <a:pt x="4659" y="7201"/>
                  </a:cubicBezTo>
                  <a:cubicBezTo>
                    <a:pt x="4810" y="7201"/>
                    <a:pt x="4964" y="7235"/>
                    <a:pt x="5115" y="7235"/>
                  </a:cubicBezTo>
                  <a:cubicBezTo>
                    <a:pt x="5212" y="7235"/>
                    <a:pt x="5308" y="7221"/>
                    <a:pt x="5403" y="7177"/>
                  </a:cubicBezTo>
                  <a:lnTo>
                    <a:pt x="5418" y="7173"/>
                  </a:lnTo>
                  <a:cubicBezTo>
                    <a:pt x="5457" y="7138"/>
                    <a:pt x="5495" y="7104"/>
                    <a:pt x="5537" y="7077"/>
                  </a:cubicBezTo>
                  <a:lnTo>
                    <a:pt x="6083" y="7046"/>
                  </a:lnTo>
                  <a:lnTo>
                    <a:pt x="6387" y="6923"/>
                  </a:lnTo>
                  <a:lnTo>
                    <a:pt x="6521" y="6958"/>
                  </a:lnTo>
                  <a:cubicBezTo>
                    <a:pt x="6725" y="6792"/>
                    <a:pt x="6967" y="6854"/>
                    <a:pt x="7193" y="6831"/>
                  </a:cubicBezTo>
                  <a:lnTo>
                    <a:pt x="7320" y="6754"/>
                  </a:lnTo>
                  <a:cubicBezTo>
                    <a:pt x="7332" y="6765"/>
                    <a:pt x="7351" y="6773"/>
                    <a:pt x="7366" y="6785"/>
                  </a:cubicBezTo>
                  <a:cubicBezTo>
                    <a:pt x="7408" y="6796"/>
                    <a:pt x="7450" y="6807"/>
                    <a:pt x="7489" y="6807"/>
                  </a:cubicBezTo>
                  <a:cubicBezTo>
                    <a:pt x="7541" y="6807"/>
                    <a:pt x="7590" y="6789"/>
                    <a:pt x="7632" y="6735"/>
                  </a:cubicBezTo>
                  <a:cubicBezTo>
                    <a:pt x="7716" y="6681"/>
                    <a:pt x="7831" y="6708"/>
                    <a:pt x="7920" y="6642"/>
                  </a:cubicBezTo>
                  <a:lnTo>
                    <a:pt x="7958" y="6612"/>
                  </a:lnTo>
                  <a:lnTo>
                    <a:pt x="8004" y="6616"/>
                  </a:lnTo>
                  <a:cubicBezTo>
                    <a:pt x="8008" y="6616"/>
                    <a:pt x="8011" y="6616"/>
                    <a:pt x="8015" y="6616"/>
                  </a:cubicBezTo>
                  <a:cubicBezTo>
                    <a:pt x="8080" y="6616"/>
                    <a:pt x="8108" y="6581"/>
                    <a:pt x="8100" y="6516"/>
                  </a:cubicBezTo>
                  <a:cubicBezTo>
                    <a:pt x="8100" y="6508"/>
                    <a:pt x="8097" y="6508"/>
                    <a:pt x="8097" y="6504"/>
                  </a:cubicBezTo>
                  <a:lnTo>
                    <a:pt x="8358" y="6477"/>
                  </a:lnTo>
                  <a:cubicBezTo>
                    <a:pt x="8389" y="6496"/>
                    <a:pt x="8427" y="6504"/>
                    <a:pt x="8473" y="6504"/>
                  </a:cubicBezTo>
                  <a:cubicBezTo>
                    <a:pt x="8481" y="6473"/>
                    <a:pt x="8496" y="6439"/>
                    <a:pt x="8512" y="6404"/>
                  </a:cubicBezTo>
                  <a:cubicBezTo>
                    <a:pt x="8671" y="6351"/>
                    <a:pt x="8815" y="6248"/>
                    <a:pt x="8990" y="6248"/>
                  </a:cubicBezTo>
                  <a:cubicBezTo>
                    <a:pt x="9005" y="6248"/>
                    <a:pt x="9019" y="6249"/>
                    <a:pt x="9034" y="6251"/>
                  </a:cubicBezTo>
                  <a:cubicBezTo>
                    <a:pt x="9099" y="6147"/>
                    <a:pt x="9207" y="6131"/>
                    <a:pt x="9322" y="6131"/>
                  </a:cubicBezTo>
                  <a:lnTo>
                    <a:pt x="9491" y="5982"/>
                  </a:lnTo>
                  <a:cubicBezTo>
                    <a:pt x="9522" y="5985"/>
                    <a:pt x="9553" y="5993"/>
                    <a:pt x="9587" y="5993"/>
                  </a:cubicBezTo>
                  <a:cubicBezTo>
                    <a:pt x="9595" y="5958"/>
                    <a:pt x="9607" y="5928"/>
                    <a:pt x="9611" y="5897"/>
                  </a:cubicBezTo>
                  <a:lnTo>
                    <a:pt x="9634" y="5885"/>
                  </a:lnTo>
                  <a:cubicBezTo>
                    <a:pt x="9645" y="5887"/>
                    <a:pt x="9657" y="5888"/>
                    <a:pt x="9667" y="5888"/>
                  </a:cubicBezTo>
                  <a:cubicBezTo>
                    <a:pt x="9766" y="5888"/>
                    <a:pt x="9830" y="5814"/>
                    <a:pt x="9903" y="5762"/>
                  </a:cubicBezTo>
                  <a:lnTo>
                    <a:pt x="10037" y="5762"/>
                  </a:lnTo>
                  <a:lnTo>
                    <a:pt x="10195" y="5647"/>
                  </a:lnTo>
                  <a:cubicBezTo>
                    <a:pt x="10149" y="5503"/>
                    <a:pt x="10092" y="5455"/>
                    <a:pt x="10029" y="5455"/>
                  </a:cubicBezTo>
                  <a:cubicBezTo>
                    <a:pt x="9943" y="5455"/>
                    <a:pt x="9846" y="5544"/>
                    <a:pt x="9753" y="5597"/>
                  </a:cubicBezTo>
                  <a:cubicBezTo>
                    <a:pt x="9645" y="5609"/>
                    <a:pt x="9549" y="5636"/>
                    <a:pt x="9480" y="5732"/>
                  </a:cubicBezTo>
                  <a:cubicBezTo>
                    <a:pt x="9476" y="5731"/>
                    <a:pt x="9471" y="5731"/>
                    <a:pt x="9467" y="5731"/>
                  </a:cubicBezTo>
                  <a:cubicBezTo>
                    <a:pt x="9429" y="5731"/>
                    <a:pt x="9392" y="5746"/>
                    <a:pt x="9365" y="5774"/>
                  </a:cubicBezTo>
                  <a:cubicBezTo>
                    <a:pt x="9322" y="5786"/>
                    <a:pt x="9280" y="5805"/>
                    <a:pt x="9242" y="5828"/>
                  </a:cubicBezTo>
                  <a:lnTo>
                    <a:pt x="9188" y="5847"/>
                  </a:lnTo>
                  <a:lnTo>
                    <a:pt x="8227" y="6227"/>
                  </a:lnTo>
                  <a:cubicBezTo>
                    <a:pt x="8207" y="6224"/>
                    <a:pt x="8186" y="6222"/>
                    <a:pt x="8166" y="6222"/>
                  </a:cubicBezTo>
                  <a:cubicBezTo>
                    <a:pt x="8075" y="6222"/>
                    <a:pt x="7986" y="6257"/>
                    <a:pt x="7920" y="6320"/>
                  </a:cubicBezTo>
                  <a:cubicBezTo>
                    <a:pt x="7907" y="6315"/>
                    <a:pt x="7894" y="6312"/>
                    <a:pt x="7882" y="6312"/>
                  </a:cubicBezTo>
                  <a:cubicBezTo>
                    <a:pt x="7857" y="6312"/>
                    <a:pt x="7833" y="6322"/>
                    <a:pt x="7812" y="6343"/>
                  </a:cubicBezTo>
                  <a:cubicBezTo>
                    <a:pt x="7807" y="6343"/>
                    <a:pt x="7803" y="6343"/>
                    <a:pt x="7798" y="6343"/>
                  </a:cubicBezTo>
                  <a:cubicBezTo>
                    <a:pt x="7581" y="6343"/>
                    <a:pt x="7397" y="6430"/>
                    <a:pt x="7217" y="6543"/>
                  </a:cubicBezTo>
                  <a:cubicBezTo>
                    <a:pt x="7169" y="6540"/>
                    <a:pt x="7121" y="6539"/>
                    <a:pt x="7073" y="6539"/>
                  </a:cubicBezTo>
                  <a:cubicBezTo>
                    <a:pt x="6644" y="6539"/>
                    <a:pt x="6230" y="6629"/>
                    <a:pt x="5822" y="6754"/>
                  </a:cubicBezTo>
                  <a:cubicBezTo>
                    <a:pt x="5811" y="6747"/>
                    <a:pt x="5799" y="6744"/>
                    <a:pt x="5788" y="6744"/>
                  </a:cubicBezTo>
                  <a:cubicBezTo>
                    <a:pt x="5766" y="6744"/>
                    <a:pt x="5746" y="6754"/>
                    <a:pt x="5733" y="6769"/>
                  </a:cubicBezTo>
                  <a:cubicBezTo>
                    <a:pt x="5313" y="6808"/>
                    <a:pt x="4891" y="6827"/>
                    <a:pt x="4468" y="6827"/>
                  </a:cubicBezTo>
                  <a:cubicBezTo>
                    <a:pt x="4057" y="6827"/>
                    <a:pt x="3645" y="6809"/>
                    <a:pt x="3236" y="6773"/>
                  </a:cubicBezTo>
                  <a:cubicBezTo>
                    <a:pt x="3140" y="6743"/>
                    <a:pt x="3045" y="6713"/>
                    <a:pt x="2949" y="6713"/>
                  </a:cubicBezTo>
                  <a:cubicBezTo>
                    <a:pt x="2909" y="6713"/>
                    <a:pt x="2869" y="6718"/>
                    <a:pt x="2828" y="6731"/>
                  </a:cubicBezTo>
                  <a:cubicBezTo>
                    <a:pt x="2814" y="6714"/>
                    <a:pt x="2794" y="6705"/>
                    <a:pt x="2772" y="6705"/>
                  </a:cubicBezTo>
                  <a:cubicBezTo>
                    <a:pt x="2759" y="6705"/>
                    <a:pt x="2745" y="6708"/>
                    <a:pt x="2732" y="6715"/>
                  </a:cubicBezTo>
                  <a:lnTo>
                    <a:pt x="2713" y="6712"/>
                  </a:lnTo>
                  <a:lnTo>
                    <a:pt x="1875" y="6404"/>
                  </a:lnTo>
                  <a:cubicBezTo>
                    <a:pt x="1637" y="6185"/>
                    <a:pt x="1280" y="6112"/>
                    <a:pt x="1088" y="5824"/>
                  </a:cubicBezTo>
                  <a:cubicBezTo>
                    <a:pt x="1088" y="5820"/>
                    <a:pt x="1084" y="5820"/>
                    <a:pt x="1084" y="5812"/>
                  </a:cubicBezTo>
                  <a:lnTo>
                    <a:pt x="1237" y="5793"/>
                  </a:lnTo>
                  <a:lnTo>
                    <a:pt x="1483" y="5862"/>
                  </a:lnTo>
                  <a:cubicBezTo>
                    <a:pt x="1538" y="5949"/>
                    <a:pt x="1618" y="5982"/>
                    <a:pt x="1712" y="5982"/>
                  </a:cubicBezTo>
                  <a:cubicBezTo>
                    <a:pt x="1731" y="5982"/>
                    <a:pt x="1751" y="5980"/>
                    <a:pt x="1772" y="5978"/>
                  </a:cubicBezTo>
                  <a:cubicBezTo>
                    <a:pt x="1948" y="6043"/>
                    <a:pt x="2094" y="6189"/>
                    <a:pt x="2298" y="6189"/>
                  </a:cubicBezTo>
                  <a:cubicBezTo>
                    <a:pt x="2820" y="6374"/>
                    <a:pt x="3351" y="6443"/>
                    <a:pt x="3886" y="6443"/>
                  </a:cubicBezTo>
                  <a:cubicBezTo>
                    <a:pt x="4296" y="6443"/>
                    <a:pt x="4707" y="6403"/>
                    <a:pt x="5118" y="6343"/>
                  </a:cubicBezTo>
                  <a:lnTo>
                    <a:pt x="5161" y="6327"/>
                  </a:lnTo>
                  <a:cubicBezTo>
                    <a:pt x="5314" y="6329"/>
                    <a:pt x="5468" y="6349"/>
                    <a:pt x="5620" y="6349"/>
                  </a:cubicBezTo>
                  <a:cubicBezTo>
                    <a:pt x="5773" y="6349"/>
                    <a:pt x="5923" y="6329"/>
                    <a:pt x="6071" y="6251"/>
                  </a:cubicBezTo>
                  <a:cubicBezTo>
                    <a:pt x="6037" y="6243"/>
                    <a:pt x="6006" y="6227"/>
                    <a:pt x="5983" y="6204"/>
                  </a:cubicBezTo>
                  <a:lnTo>
                    <a:pt x="5995" y="6185"/>
                  </a:lnTo>
                  <a:lnTo>
                    <a:pt x="6071" y="6251"/>
                  </a:lnTo>
                  <a:cubicBezTo>
                    <a:pt x="6594" y="6235"/>
                    <a:pt x="7109" y="6170"/>
                    <a:pt x="7582" y="5928"/>
                  </a:cubicBezTo>
                  <a:cubicBezTo>
                    <a:pt x="8400" y="5839"/>
                    <a:pt x="9119" y="5494"/>
                    <a:pt x="9806" y="5063"/>
                  </a:cubicBezTo>
                  <a:lnTo>
                    <a:pt x="9810" y="5059"/>
                  </a:lnTo>
                  <a:cubicBezTo>
                    <a:pt x="9849" y="5021"/>
                    <a:pt x="9899" y="4994"/>
                    <a:pt x="9952" y="4975"/>
                  </a:cubicBezTo>
                  <a:cubicBezTo>
                    <a:pt x="9970" y="4943"/>
                    <a:pt x="10007" y="4924"/>
                    <a:pt x="10043" y="4924"/>
                  </a:cubicBezTo>
                  <a:cubicBezTo>
                    <a:pt x="10046" y="4924"/>
                    <a:pt x="10049" y="4924"/>
                    <a:pt x="10052" y="4925"/>
                  </a:cubicBezTo>
                  <a:cubicBezTo>
                    <a:pt x="10125" y="4909"/>
                    <a:pt x="10187" y="4871"/>
                    <a:pt x="10241" y="4821"/>
                  </a:cubicBezTo>
                  <a:lnTo>
                    <a:pt x="10248" y="4813"/>
                  </a:lnTo>
                  <a:cubicBezTo>
                    <a:pt x="10379" y="4763"/>
                    <a:pt x="10452" y="4671"/>
                    <a:pt x="10421" y="4533"/>
                  </a:cubicBezTo>
                  <a:cubicBezTo>
                    <a:pt x="10540" y="4425"/>
                    <a:pt x="10652" y="4322"/>
                    <a:pt x="10702" y="4156"/>
                  </a:cubicBezTo>
                  <a:lnTo>
                    <a:pt x="10882" y="3907"/>
                  </a:lnTo>
                  <a:cubicBezTo>
                    <a:pt x="10925" y="3868"/>
                    <a:pt x="10971" y="3826"/>
                    <a:pt x="11002" y="3784"/>
                  </a:cubicBezTo>
                  <a:lnTo>
                    <a:pt x="11002" y="3784"/>
                  </a:lnTo>
                  <a:cubicBezTo>
                    <a:pt x="11032" y="3868"/>
                    <a:pt x="11028" y="3960"/>
                    <a:pt x="10990" y="4037"/>
                  </a:cubicBezTo>
                  <a:cubicBezTo>
                    <a:pt x="10955" y="4264"/>
                    <a:pt x="10783" y="4421"/>
                    <a:pt x="10706" y="4621"/>
                  </a:cubicBezTo>
                  <a:cubicBezTo>
                    <a:pt x="10683" y="4687"/>
                    <a:pt x="10606" y="4802"/>
                    <a:pt x="10763" y="4802"/>
                  </a:cubicBezTo>
                  <a:cubicBezTo>
                    <a:pt x="10821" y="4802"/>
                    <a:pt x="10879" y="4744"/>
                    <a:pt x="10932" y="4713"/>
                  </a:cubicBezTo>
                  <a:lnTo>
                    <a:pt x="10932" y="4710"/>
                  </a:lnTo>
                  <a:cubicBezTo>
                    <a:pt x="10998" y="4667"/>
                    <a:pt x="11048" y="4602"/>
                    <a:pt x="11067" y="4525"/>
                  </a:cubicBezTo>
                  <a:cubicBezTo>
                    <a:pt x="11059" y="4494"/>
                    <a:pt x="11075" y="4460"/>
                    <a:pt x="11105" y="4441"/>
                  </a:cubicBezTo>
                  <a:cubicBezTo>
                    <a:pt x="11151" y="4391"/>
                    <a:pt x="11190" y="4329"/>
                    <a:pt x="11213" y="4268"/>
                  </a:cubicBezTo>
                  <a:cubicBezTo>
                    <a:pt x="11232" y="4191"/>
                    <a:pt x="11251" y="4110"/>
                    <a:pt x="11271" y="4033"/>
                  </a:cubicBezTo>
                  <a:cubicBezTo>
                    <a:pt x="11359" y="3791"/>
                    <a:pt x="11324" y="3541"/>
                    <a:pt x="11347" y="3296"/>
                  </a:cubicBezTo>
                  <a:cubicBezTo>
                    <a:pt x="11336" y="3257"/>
                    <a:pt x="11317" y="3226"/>
                    <a:pt x="11286" y="3199"/>
                  </a:cubicBezTo>
                  <a:cubicBezTo>
                    <a:pt x="11417" y="3111"/>
                    <a:pt x="11393" y="2977"/>
                    <a:pt x="11340" y="2834"/>
                  </a:cubicBezTo>
                  <a:lnTo>
                    <a:pt x="11320" y="2604"/>
                  </a:lnTo>
                  <a:cubicBezTo>
                    <a:pt x="11313" y="2527"/>
                    <a:pt x="11278" y="2458"/>
                    <a:pt x="11224" y="2404"/>
                  </a:cubicBezTo>
                  <a:cubicBezTo>
                    <a:pt x="11263" y="2381"/>
                    <a:pt x="11274" y="2327"/>
                    <a:pt x="11247" y="2289"/>
                  </a:cubicBezTo>
                  <a:lnTo>
                    <a:pt x="11244" y="2285"/>
                  </a:lnTo>
                  <a:cubicBezTo>
                    <a:pt x="11221" y="2258"/>
                    <a:pt x="11205" y="2220"/>
                    <a:pt x="11209" y="2189"/>
                  </a:cubicBezTo>
                  <a:cubicBezTo>
                    <a:pt x="11198" y="2112"/>
                    <a:pt x="11151" y="2043"/>
                    <a:pt x="11086" y="2001"/>
                  </a:cubicBezTo>
                  <a:cubicBezTo>
                    <a:pt x="11052" y="1944"/>
                    <a:pt x="11011" y="1895"/>
                    <a:pt x="10958" y="1853"/>
                  </a:cubicBezTo>
                  <a:lnTo>
                    <a:pt x="10958" y="1853"/>
                  </a:lnTo>
                  <a:cubicBezTo>
                    <a:pt x="10939" y="1821"/>
                    <a:pt x="10905" y="1803"/>
                    <a:pt x="10868" y="1803"/>
                  </a:cubicBezTo>
                  <a:cubicBezTo>
                    <a:pt x="10861" y="1803"/>
                    <a:pt x="10855" y="1803"/>
                    <a:pt x="10848" y="1805"/>
                  </a:cubicBezTo>
                  <a:cubicBezTo>
                    <a:pt x="10844" y="1770"/>
                    <a:pt x="10840" y="1732"/>
                    <a:pt x="10840" y="1697"/>
                  </a:cubicBezTo>
                  <a:cubicBezTo>
                    <a:pt x="10771" y="1689"/>
                    <a:pt x="10713" y="1636"/>
                    <a:pt x="10694" y="1566"/>
                  </a:cubicBezTo>
                  <a:cubicBezTo>
                    <a:pt x="10594" y="1547"/>
                    <a:pt x="10502" y="1486"/>
                    <a:pt x="10444" y="1393"/>
                  </a:cubicBezTo>
                  <a:cubicBezTo>
                    <a:pt x="10379" y="1382"/>
                    <a:pt x="10325" y="1324"/>
                    <a:pt x="10310" y="1255"/>
                  </a:cubicBezTo>
                  <a:cubicBezTo>
                    <a:pt x="10241" y="1240"/>
                    <a:pt x="10187" y="1182"/>
                    <a:pt x="10175" y="1113"/>
                  </a:cubicBezTo>
                  <a:cubicBezTo>
                    <a:pt x="10110" y="1098"/>
                    <a:pt x="10056" y="1044"/>
                    <a:pt x="10045" y="971"/>
                  </a:cubicBezTo>
                  <a:lnTo>
                    <a:pt x="9684" y="909"/>
                  </a:lnTo>
                  <a:lnTo>
                    <a:pt x="9672" y="909"/>
                  </a:lnTo>
                  <a:cubicBezTo>
                    <a:pt x="9680" y="871"/>
                    <a:pt x="9672" y="832"/>
                    <a:pt x="9653" y="806"/>
                  </a:cubicBezTo>
                  <a:lnTo>
                    <a:pt x="9645" y="798"/>
                  </a:lnTo>
                  <a:cubicBezTo>
                    <a:pt x="9541" y="671"/>
                    <a:pt x="9349" y="775"/>
                    <a:pt x="9249" y="640"/>
                  </a:cubicBezTo>
                  <a:lnTo>
                    <a:pt x="9242" y="636"/>
                  </a:lnTo>
                  <a:cubicBezTo>
                    <a:pt x="9115" y="517"/>
                    <a:pt x="8934" y="586"/>
                    <a:pt x="8800" y="490"/>
                  </a:cubicBezTo>
                  <a:cubicBezTo>
                    <a:pt x="8791" y="493"/>
                    <a:pt x="8782" y="494"/>
                    <a:pt x="8773" y="494"/>
                  </a:cubicBezTo>
                  <a:cubicBezTo>
                    <a:pt x="8744" y="494"/>
                    <a:pt x="8717" y="480"/>
                    <a:pt x="8696" y="460"/>
                  </a:cubicBezTo>
                  <a:cubicBezTo>
                    <a:pt x="8600" y="391"/>
                    <a:pt x="8485" y="383"/>
                    <a:pt x="8381" y="333"/>
                  </a:cubicBezTo>
                  <a:lnTo>
                    <a:pt x="8016" y="287"/>
                  </a:lnTo>
                  <a:cubicBezTo>
                    <a:pt x="7900" y="212"/>
                    <a:pt x="7776" y="201"/>
                    <a:pt x="7650" y="201"/>
                  </a:cubicBezTo>
                  <a:cubicBezTo>
                    <a:pt x="7601" y="201"/>
                    <a:pt x="7553" y="203"/>
                    <a:pt x="7504" y="203"/>
                  </a:cubicBezTo>
                  <a:cubicBezTo>
                    <a:pt x="7466" y="203"/>
                    <a:pt x="7428" y="202"/>
                    <a:pt x="7389" y="198"/>
                  </a:cubicBezTo>
                  <a:cubicBezTo>
                    <a:pt x="7382" y="202"/>
                    <a:pt x="7378" y="210"/>
                    <a:pt x="7366" y="210"/>
                  </a:cubicBezTo>
                  <a:cubicBezTo>
                    <a:pt x="7370" y="171"/>
                    <a:pt x="7347" y="133"/>
                    <a:pt x="7309" y="122"/>
                  </a:cubicBezTo>
                  <a:cubicBezTo>
                    <a:pt x="7297" y="126"/>
                    <a:pt x="7285" y="128"/>
                    <a:pt x="7274" y="128"/>
                  </a:cubicBezTo>
                  <a:cubicBezTo>
                    <a:pt x="7248" y="128"/>
                    <a:pt x="7224" y="117"/>
                    <a:pt x="7205" y="98"/>
                  </a:cubicBezTo>
                  <a:cubicBezTo>
                    <a:pt x="7058" y="98"/>
                    <a:pt x="6914" y="74"/>
                    <a:pt x="6768" y="74"/>
                  </a:cubicBezTo>
                  <a:cubicBezTo>
                    <a:pt x="6750" y="74"/>
                    <a:pt x="6732" y="75"/>
                    <a:pt x="6713" y="75"/>
                  </a:cubicBezTo>
                  <a:cubicBezTo>
                    <a:pt x="6652" y="64"/>
                    <a:pt x="6594" y="49"/>
                    <a:pt x="6536" y="25"/>
                  </a:cubicBezTo>
                  <a:cubicBezTo>
                    <a:pt x="6486" y="12"/>
                    <a:pt x="6437" y="0"/>
                    <a:pt x="6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43"/>
            <p:cNvSpPr/>
            <p:nvPr/>
          </p:nvSpPr>
          <p:spPr>
            <a:xfrm>
              <a:off x="847113" y="4476445"/>
              <a:ext cx="20194" cy="20907"/>
            </a:xfrm>
            <a:custGeom>
              <a:avLst/>
              <a:gdLst/>
              <a:ahLst/>
              <a:cxnLst/>
              <a:rect l="l" t="t" r="r" b="b"/>
              <a:pathLst>
                <a:path w="651" h="674" extrusionOk="0">
                  <a:moveTo>
                    <a:pt x="485" y="1"/>
                  </a:moveTo>
                  <a:lnTo>
                    <a:pt x="370" y="12"/>
                  </a:lnTo>
                  <a:lnTo>
                    <a:pt x="335" y="277"/>
                  </a:lnTo>
                  <a:cubicBezTo>
                    <a:pt x="481" y="254"/>
                    <a:pt x="600" y="154"/>
                    <a:pt x="650" y="20"/>
                  </a:cubicBezTo>
                  <a:lnTo>
                    <a:pt x="485" y="1"/>
                  </a:lnTo>
                  <a:close/>
                  <a:moveTo>
                    <a:pt x="242" y="248"/>
                  </a:moveTo>
                  <a:cubicBezTo>
                    <a:pt x="227" y="248"/>
                    <a:pt x="212" y="250"/>
                    <a:pt x="197" y="254"/>
                  </a:cubicBezTo>
                  <a:lnTo>
                    <a:pt x="193" y="262"/>
                  </a:lnTo>
                  <a:cubicBezTo>
                    <a:pt x="151" y="316"/>
                    <a:pt x="105" y="366"/>
                    <a:pt x="62" y="408"/>
                  </a:cubicBezTo>
                  <a:cubicBezTo>
                    <a:pt x="58" y="450"/>
                    <a:pt x="39" y="500"/>
                    <a:pt x="16" y="539"/>
                  </a:cubicBezTo>
                  <a:cubicBezTo>
                    <a:pt x="9" y="539"/>
                    <a:pt x="5" y="550"/>
                    <a:pt x="1" y="585"/>
                  </a:cubicBezTo>
                  <a:cubicBezTo>
                    <a:pt x="1" y="619"/>
                    <a:pt x="9" y="646"/>
                    <a:pt x="35" y="673"/>
                  </a:cubicBezTo>
                  <a:lnTo>
                    <a:pt x="170" y="673"/>
                  </a:lnTo>
                  <a:cubicBezTo>
                    <a:pt x="366" y="623"/>
                    <a:pt x="439" y="504"/>
                    <a:pt x="370" y="308"/>
                  </a:cubicBezTo>
                  <a:cubicBezTo>
                    <a:pt x="362" y="297"/>
                    <a:pt x="351" y="289"/>
                    <a:pt x="335" y="277"/>
                  </a:cubicBezTo>
                  <a:cubicBezTo>
                    <a:pt x="308" y="259"/>
                    <a:pt x="276" y="248"/>
                    <a:pt x="242" y="2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43"/>
            <p:cNvSpPr/>
            <p:nvPr/>
          </p:nvSpPr>
          <p:spPr>
            <a:xfrm>
              <a:off x="944981" y="4452405"/>
              <a:ext cx="189098" cy="47119"/>
            </a:xfrm>
            <a:custGeom>
              <a:avLst/>
              <a:gdLst/>
              <a:ahLst/>
              <a:cxnLst/>
              <a:rect l="l" t="t" r="r" b="b"/>
              <a:pathLst>
                <a:path w="6096" h="1519" extrusionOk="0">
                  <a:moveTo>
                    <a:pt x="788" y="1"/>
                  </a:moveTo>
                  <a:cubicBezTo>
                    <a:pt x="617" y="1"/>
                    <a:pt x="449" y="33"/>
                    <a:pt x="285" y="119"/>
                  </a:cubicBezTo>
                  <a:lnTo>
                    <a:pt x="20" y="107"/>
                  </a:lnTo>
                  <a:cubicBezTo>
                    <a:pt x="8" y="149"/>
                    <a:pt x="1" y="188"/>
                    <a:pt x="4" y="230"/>
                  </a:cubicBezTo>
                  <a:lnTo>
                    <a:pt x="281" y="222"/>
                  </a:lnTo>
                  <a:cubicBezTo>
                    <a:pt x="358" y="239"/>
                    <a:pt x="435" y="246"/>
                    <a:pt x="510" y="246"/>
                  </a:cubicBezTo>
                  <a:cubicBezTo>
                    <a:pt x="716" y="246"/>
                    <a:pt x="915" y="193"/>
                    <a:pt x="1115" y="134"/>
                  </a:cubicBezTo>
                  <a:cubicBezTo>
                    <a:pt x="1726" y="234"/>
                    <a:pt x="2348" y="172"/>
                    <a:pt x="2956" y="311"/>
                  </a:cubicBezTo>
                  <a:cubicBezTo>
                    <a:pt x="3031" y="390"/>
                    <a:pt x="3115" y="409"/>
                    <a:pt x="3204" y="409"/>
                  </a:cubicBezTo>
                  <a:cubicBezTo>
                    <a:pt x="3273" y="409"/>
                    <a:pt x="3345" y="397"/>
                    <a:pt x="3417" y="395"/>
                  </a:cubicBezTo>
                  <a:cubicBezTo>
                    <a:pt x="3428" y="384"/>
                    <a:pt x="3451" y="380"/>
                    <a:pt x="3467" y="376"/>
                  </a:cubicBezTo>
                  <a:lnTo>
                    <a:pt x="3467" y="376"/>
                  </a:lnTo>
                  <a:lnTo>
                    <a:pt x="3417" y="395"/>
                  </a:lnTo>
                  <a:lnTo>
                    <a:pt x="3878" y="445"/>
                  </a:lnTo>
                  <a:cubicBezTo>
                    <a:pt x="3935" y="524"/>
                    <a:pt x="4016" y="549"/>
                    <a:pt x="4104" y="549"/>
                  </a:cubicBezTo>
                  <a:cubicBezTo>
                    <a:pt x="4111" y="549"/>
                    <a:pt x="4117" y="549"/>
                    <a:pt x="4124" y="549"/>
                  </a:cubicBezTo>
                  <a:lnTo>
                    <a:pt x="4516" y="634"/>
                  </a:lnTo>
                  <a:cubicBezTo>
                    <a:pt x="4573" y="735"/>
                    <a:pt x="4655" y="767"/>
                    <a:pt x="4751" y="767"/>
                  </a:cubicBezTo>
                  <a:cubicBezTo>
                    <a:pt x="4778" y="767"/>
                    <a:pt x="4806" y="765"/>
                    <a:pt x="4835" y="760"/>
                  </a:cubicBezTo>
                  <a:lnTo>
                    <a:pt x="5680" y="1095"/>
                  </a:lnTo>
                  <a:lnTo>
                    <a:pt x="5757" y="1229"/>
                  </a:lnTo>
                  <a:cubicBezTo>
                    <a:pt x="5746" y="1362"/>
                    <a:pt x="5742" y="1518"/>
                    <a:pt x="5876" y="1518"/>
                  </a:cubicBezTo>
                  <a:cubicBezTo>
                    <a:pt x="5889" y="1518"/>
                    <a:pt x="5903" y="1517"/>
                    <a:pt x="5918" y="1514"/>
                  </a:cubicBezTo>
                  <a:cubicBezTo>
                    <a:pt x="6095" y="1479"/>
                    <a:pt x="6026" y="1321"/>
                    <a:pt x="5961" y="1210"/>
                  </a:cubicBezTo>
                  <a:cubicBezTo>
                    <a:pt x="5934" y="1179"/>
                    <a:pt x="5903" y="1149"/>
                    <a:pt x="5872" y="1125"/>
                  </a:cubicBezTo>
                  <a:cubicBezTo>
                    <a:pt x="5584" y="822"/>
                    <a:pt x="5207" y="684"/>
                    <a:pt x="4808" y="611"/>
                  </a:cubicBezTo>
                  <a:cubicBezTo>
                    <a:pt x="4761" y="512"/>
                    <a:pt x="4684" y="497"/>
                    <a:pt x="4602" y="497"/>
                  </a:cubicBezTo>
                  <a:cubicBezTo>
                    <a:pt x="4575" y="497"/>
                    <a:pt x="4547" y="498"/>
                    <a:pt x="4520" y="499"/>
                  </a:cubicBezTo>
                  <a:cubicBezTo>
                    <a:pt x="4500" y="485"/>
                    <a:pt x="4475" y="477"/>
                    <a:pt x="4450" y="477"/>
                  </a:cubicBezTo>
                  <a:cubicBezTo>
                    <a:pt x="4441" y="477"/>
                    <a:pt x="4432" y="478"/>
                    <a:pt x="4424" y="480"/>
                  </a:cubicBezTo>
                  <a:cubicBezTo>
                    <a:pt x="4270" y="348"/>
                    <a:pt x="4084" y="322"/>
                    <a:pt x="3892" y="322"/>
                  </a:cubicBezTo>
                  <a:cubicBezTo>
                    <a:pt x="3877" y="322"/>
                    <a:pt x="3862" y="322"/>
                    <a:pt x="3847" y="322"/>
                  </a:cubicBezTo>
                  <a:cubicBezTo>
                    <a:pt x="3824" y="299"/>
                    <a:pt x="3786" y="284"/>
                    <a:pt x="3751" y="284"/>
                  </a:cubicBezTo>
                  <a:cubicBezTo>
                    <a:pt x="3600" y="185"/>
                    <a:pt x="3434" y="149"/>
                    <a:pt x="3264" y="149"/>
                  </a:cubicBezTo>
                  <a:cubicBezTo>
                    <a:pt x="3231" y="149"/>
                    <a:pt x="3197" y="151"/>
                    <a:pt x="3163" y="153"/>
                  </a:cubicBezTo>
                  <a:cubicBezTo>
                    <a:pt x="2491" y="53"/>
                    <a:pt x="1811" y="38"/>
                    <a:pt x="1134" y="38"/>
                  </a:cubicBezTo>
                  <a:cubicBezTo>
                    <a:pt x="1018" y="15"/>
                    <a:pt x="902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A8A2485E-EC6F-CA58-F75B-609A9D8CE941}"/>
              </a:ext>
            </a:extLst>
          </p:cNvPr>
          <p:cNvSpPr/>
          <p:nvPr/>
        </p:nvSpPr>
        <p:spPr>
          <a:xfrm>
            <a:off x="3944039" y="4668300"/>
            <a:ext cx="1140083" cy="399870"/>
          </a:xfrm>
          <a:prstGeom prst="rect">
            <a:avLst/>
          </a:prstGeom>
          <a:solidFill>
            <a:srgbClr val="FFF5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2555295702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3191DB30-B67E-F9BA-064B-657839E318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7900" y="161696"/>
            <a:ext cx="7717500" cy="478200"/>
          </a:xfrm>
        </p:spPr>
        <p:txBody>
          <a:bodyPr/>
          <a:lstStyle/>
          <a:p>
            <a:r>
              <a:rPr lang="sr-Cyrl-RS" sz="2800" dirty="0">
                <a:solidFill>
                  <a:schemeClr val="tx1"/>
                </a:solidFill>
              </a:rPr>
              <a:t>Компарација нивоа стабилности и инфалције између земаља</a:t>
            </a:r>
            <a:endParaRPr lang="sr-Latn-RS" sz="28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D41F50-DFF6-0487-1585-5B98381426E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21</a:t>
            </a:fld>
            <a:endParaRPr lang="en"/>
          </a:p>
        </p:txBody>
      </p:sp>
      <p:sp>
        <p:nvSpPr>
          <p:cNvPr id="8" name="Subtitle 7">
            <a:extLst>
              <a:ext uri="{FF2B5EF4-FFF2-40B4-BE49-F238E27FC236}">
                <a16:creationId xmlns:a16="http://schemas.microsoft.com/office/drawing/2014/main" id="{20021B8A-BA8D-732C-BB9F-CF9BB8A3C6E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1818" y="1455123"/>
            <a:ext cx="3069071" cy="453352"/>
          </a:xfrm>
        </p:spPr>
        <p:txBody>
          <a:bodyPr/>
          <a:lstStyle/>
          <a:p>
            <a:r>
              <a:rPr lang="sr-Cyrl-RS" sz="2400" dirty="0">
                <a:solidFill>
                  <a:schemeClr val="tx1"/>
                </a:solidFill>
              </a:rPr>
              <a:t>Босна и Херцеговина</a:t>
            </a:r>
          </a:p>
          <a:p>
            <a:pPr marL="139700" indent="0">
              <a:lnSpc>
                <a:spcPct val="115000"/>
              </a:lnSpc>
              <a:spcAft>
                <a:spcPts val="1000"/>
              </a:spcAft>
            </a:pPr>
            <a:endParaRPr lang="sr-Cyrl-RS" sz="2400" dirty="0">
              <a:solidFill>
                <a:schemeClr val="tx1"/>
              </a:solidFill>
              <a:cs typeface="Times New Roman" panose="02020603050405020304" pitchFamily="18" charset="0"/>
            </a:endParaRPr>
          </a:p>
          <a:p>
            <a:endParaRPr lang="sr-Latn-RS" sz="2400" dirty="0">
              <a:solidFill>
                <a:schemeClr val="tx1"/>
              </a:solidFill>
            </a:endParaRPr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66F3250D-B934-2BB9-1B2F-57F40086E600}"/>
              </a:ext>
            </a:extLst>
          </p:cNvPr>
          <p:cNvSpPr>
            <a:spLocks noGrp="1"/>
          </p:cNvSpPr>
          <p:nvPr>
            <p:ph type="subTitle" idx="2"/>
          </p:nvPr>
        </p:nvSpPr>
        <p:spPr>
          <a:xfrm>
            <a:off x="3116525" y="1449862"/>
            <a:ext cx="2910900" cy="478200"/>
          </a:xfrm>
        </p:spPr>
        <p:txBody>
          <a:bodyPr/>
          <a:lstStyle/>
          <a:p>
            <a:pPr algn="ctr"/>
            <a:r>
              <a:rPr lang="sr-Cyrl-RS" sz="2400" dirty="0">
                <a:solidFill>
                  <a:schemeClr val="tx1"/>
                </a:solidFill>
              </a:rPr>
              <a:t>Бугарска</a:t>
            </a:r>
            <a:endParaRPr lang="sr-Latn-RS" sz="2400" dirty="0">
              <a:solidFill>
                <a:schemeClr val="tx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4A5BB7-A97B-BD21-ECE7-916C74548880}"/>
              </a:ext>
            </a:extLst>
          </p:cNvPr>
          <p:cNvSpPr txBox="1"/>
          <p:nvPr/>
        </p:nvSpPr>
        <p:spPr>
          <a:xfrm>
            <a:off x="6558844" y="1444601"/>
            <a:ext cx="24933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Cyrl-RS" sz="2400" dirty="0">
                <a:solidFill>
                  <a:schemeClr val="tx1"/>
                </a:solidFill>
                <a:latin typeface="Alice" panose="020B0604020202020204" charset="0"/>
                <a:ea typeface="Alice" panose="020B0604020202020204" charset="0"/>
              </a:rPr>
              <a:t>Естонија</a:t>
            </a:r>
            <a:endParaRPr lang="sr-Latn-RS" sz="24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3FCFD15-10AF-B744-EDBB-5EF3729DD2A4}"/>
              </a:ext>
            </a:extLst>
          </p:cNvPr>
          <p:cNvSpPr txBox="1"/>
          <p:nvPr/>
        </p:nvSpPr>
        <p:spPr>
          <a:xfrm>
            <a:off x="0" y="2131442"/>
            <a:ext cx="3160889" cy="24654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25450" indent="-285750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Монетарни одбор усп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и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 је да одржи инфлацију на релативно ниском нивоу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.</a:t>
            </a:r>
          </a:p>
          <a:p>
            <a:pPr marL="425450" indent="-285750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Међутим, изазови попут политичке нестабилности и спољних економских притисака могу утицати на економску ситуацију.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73922A1-4466-A875-5961-4FBB482B749C}"/>
              </a:ext>
            </a:extLst>
          </p:cNvPr>
          <p:cNvSpPr txBox="1"/>
          <p:nvPr/>
        </p:nvSpPr>
        <p:spPr>
          <a:xfrm>
            <a:off x="3160891" y="2144532"/>
            <a:ext cx="2822222" cy="25237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Инфлација је значајно смањена у поређењу с хиперинфлацијом из 1996. године.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Бугарска је усп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ела да одржи ниске нив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ое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инфлације, што је било кључно за економски раст.</a:t>
            </a:r>
          </a:p>
          <a:p>
            <a:endParaRPr lang="sr-Latn-RS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45B31BE-DF60-D389-8E6A-6F9402924BDB}"/>
              </a:ext>
            </a:extLst>
          </p:cNvPr>
          <p:cNvSpPr txBox="1"/>
          <p:nvPr/>
        </p:nvSpPr>
        <p:spPr>
          <a:xfrm>
            <a:off x="5610578" y="2030853"/>
            <a:ext cx="3441604" cy="31126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 algn="r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Под монетарним одбором, Естонија је одржавала ниску инфлацију и стабилан девизни курс.</a:t>
            </a:r>
          </a:p>
          <a:p>
            <a:pPr marL="285750" indent="-285750" algn="r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Усп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је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шно управљање монетарном политиком омогућило је Естонији да постигне значајне резултате у трансформацији економије.</a:t>
            </a:r>
          </a:p>
          <a:p>
            <a:pPr marL="285750" indent="-285750" algn="r">
              <a:buFont typeface="Arial" panose="020B0604020202020204" pitchFamily="34" charset="0"/>
              <a:buChar char="•"/>
            </a:pPr>
            <a:endParaRPr lang="sr-Latn-RS" dirty="0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05BB8F3-A0B1-BE6F-EE4F-C06A2A84D1AC}"/>
              </a:ext>
            </a:extLst>
          </p:cNvPr>
          <p:cNvSpPr txBox="1"/>
          <p:nvPr/>
        </p:nvSpPr>
        <p:spPr>
          <a:xfrm>
            <a:off x="4047041" y="4681997"/>
            <a:ext cx="1049867" cy="307777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sr-Latn-RS" dirty="0"/>
          </a:p>
        </p:txBody>
      </p:sp>
    </p:spTree>
    <p:extLst>
      <p:ext uri="{BB962C8B-B14F-4D97-AF65-F5344CB8AC3E}">
        <p14:creationId xmlns:p14="http://schemas.microsoft.com/office/powerpoint/2010/main" val="3954787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3191DB30-B67E-F9BA-064B-657839E318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13225" y="427031"/>
            <a:ext cx="7717500" cy="478200"/>
          </a:xfrm>
        </p:spPr>
        <p:txBody>
          <a:bodyPr/>
          <a:lstStyle/>
          <a:p>
            <a:r>
              <a:rPr lang="sr-Cyrl-RS" sz="2800" dirty="0"/>
              <a:t>Разлике у структури и функцијама</a:t>
            </a:r>
            <a:endParaRPr lang="sr-Latn-RS" sz="28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D41F50-DFF6-0487-1585-5B98381426ED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22</a:t>
            </a:fld>
            <a:endParaRPr lang="en"/>
          </a:p>
        </p:txBody>
      </p:sp>
      <p:sp>
        <p:nvSpPr>
          <p:cNvPr id="8" name="Subtitle 7">
            <a:extLst>
              <a:ext uri="{FF2B5EF4-FFF2-40B4-BE49-F238E27FC236}">
                <a16:creationId xmlns:a16="http://schemas.microsoft.com/office/drawing/2014/main" id="{20021B8A-BA8D-732C-BB9F-CF9BB8A3C6E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91793" y="1463786"/>
            <a:ext cx="3069071" cy="928552"/>
          </a:xfrm>
        </p:spPr>
        <p:txBody>
          <a:bodyPr/>
          <a:lstStyle/>
          <a:p>
            <a:r>
              <a:rPr lang="sr-Cyrl-RS" sz="2400" dirty="0">
                <a:solidFill>
                  <a:schemeClr val="tx1"/>
                </a:solidFill>
              </a:rPr>
              <a:t>Босна и Херцеговина</a:t>
            </a:r>
          </a:p>
          <a:p>
            <a:pPr marL="139700" indent="0">
              <a:lnSpc>
                <a:spcPct val="115000"/>
              </a:lnSpc>
              <a:spcAft>
                <a:spcPts val="1000"/>
              </a:spcAft>
            </a:pPr>
            <a:endParaRPr lang="sr-Cyrl-RS" sz="2400" dirty="0">
              <a:solidFill>
                <a:schemeClr val="tx1"/>
              </a:solidFill>
              <a:cs typeface="Times New Roman" panose="02020603050405020304" pitchFamily="18" charset="0"/>
            </a:endParaRPr>
          </a:p>
          <a:p>
            <a:endParaRPr lang="sr-Latn-RS" sz="2400" dirty="0">
              <a:solidFill>
                <a:schemeClr val="tx1"/>
              </a:solidFill>
            </a:endParaRPr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66F3250D-B934-2BB9-1B2F-57F40086E600}"/>
              </a:ext>
            </a:extLst>
          </p:cNvPr>
          <p:cNvSpPr>
            <a:spLocks noGrp="1"/>
          </p:cNvSpPr>
          <p:nvPr>
            <p:ph type="subTitle" idx="2"/>
          </p:nvPr>
        </p:nvSpPr>
        <p:spPr>
          <a:xfrm>
            <a:off x="3116525" y="1449862"/>
            <a:ext cx="2910900" cy="478200"/>
          </a:xfrm>
        </p:spPr>
        <p:txBody>
          <a:bodyPr/>
          <a:lstStyle/>
          <a:p>
            <a:pPr algn="ctr"/>
            <a:r>
              <a:rPr lang="sr-Cyrl-RS" sz="2400" dirty="0">
                <a:solidFill>
                  <a:schemeClr val="tx1"/>
                </a:solidFill>
              </a:rPr>
              <a:t>Бугарска</a:t>
            </a:r>
            <a:endParaRPr lang="sr-Latn-RS" sz="2400" dirty="0">
              <a:solidFill>
                <a:schemeClr val="tx1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404A5BB7-A97B-BD21-ECE7-916C74548880}"/>
              </a:ext>
            </a:extLst>
          </p:cNvPr>
          <p:cNvSpPr txBox="1"/>
          <p:nvPr/>
        </p:nvSpPr>
        <p:spPr>
          <a:xfrm>
            <a:off x="6558844" y="1444601"/>
            <a:ext cx="24933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sr-Cyrl-RS" sz="2400" dirty="0">
                <a:solidFill>
                  <a:schemeClr val="tx1"/>
                </a:solidFill>
                <a:latin typeface="Alice" panose="020B0604020202020204" charset="0"/>
                <a:ea typeface="Alice" panose="020B0604020202020204" charset="0"/>
              </a:rPr>
              <a:t>Естонија</a:t>
            </a:r>
            <a:endParaRPr lang="sr-Latn-RS" sz="24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3FCFD15-10AF-B744-EDBB-5EF3729DD2A4}"/>
              </a:ext>
            </a:extLst>
          </p:cNvPr>
          <p:cNvSpPr txBox="1"/>
          <p:nvPr/>
        </p:nvSpPr>
        <p:spPr>
          <a:xfrm>
            <a:off x="0" y="2131442"/>
            <a:ext cx="3160889" cy="315996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Монетарни одбор функционише у оквиру Централне банке БиХ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.</a:t>
            </a:r>
          </a:p>
          <a:p>
            <a:pPr marL="285750" indent="-285750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Фиксација КМ на евро осигурава стабилност, али постоји ограничена могућност маневрисања у одговору на економске шокове.</a:t>
            </a:r>
          </a:p>
          <a:p>
            <a:pPr marL="425450" indent="-285750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endParaRPr lang="sr-Latn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73922A1-4466-A875-5961-4FBB482B749C}"/>
              </a:ext>
            </a:extLst>
          </p:cNvPr>
          <p:cNvSpPr txBox="1"/>
          <p:nvPr/>
        </p:nvSpPr>
        <p:spPr>
          <a:xfrm>
            <a:off x="3160864" y="2064230"/>
            <a:ext cx="2822222" cy="27485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Бугарска централна банка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је усвојила монетарни одбор у контексту значајне економске кризе.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285750" indent="-285750">
              <a:lnSpc>
                <a:spcPct val="115000"/>
              </a:lnSpc>
              <a:spcAft>
                <a:spcPts val="1000"/>
              </a:spcAft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Структура монетарног одбора је усмерена на одржавање фиксног курса лева према евру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445B31BE-DF60-D389-8E6A-6F9402924BDB}"/>
              </a:ext>
            </a:extLst>
          </p:cNvPr>
          <p:cNvSpPr txBox="1"/>
          <p:nvPr/>
        </p:nvSpPr>
        <p:spPr>
          <a:xfrm>
            <a:off x="5750804" y="2064230"/>
            <a:ext cx="3301377" cy="27522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algn="r">
              <a:lnSpc>
                <a:spcPct val="115000"/>
              </a:lnSpc>
              <a:spcAft>
                <a:spcPts val="1000"/>
              </a:spcAft>
              <a:buSzPts val="1000"/>
              <a:buFont typeface="Arial" panose="020B0604020202020204" pitchFamily="34" charset="0"/>
              <a:buChar char="•"/>
              <a:tabLst>
                <a:tab pos="457200" algn="l"/>
              </a:tabLst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Естонска централна банка усп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ела је да успостави фикс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н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и курс круне према евру и да одржи високе девизне резерве. 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285750" lvl="0" indent="-285750" algn="r">
              <a:lnSpc>
                <a:spcPct val="115000"/>
              </a:lnSpc>
              <a:spcAft>
                <a:spcPts val="1000"/>
              </a:spcAft>
              <a:buSzPts val="1000"/>
              <a:buFont typeface="Arial" panose="020B0604020202020204" pitchFamily="34" charset="0"/>
              <a:buChar char="•"/>
              <a:tabLst>
                <a:tab pos="457200" algn="l"/>
              </a:tabLst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Усп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ех естонског модела је у великој м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је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ри резултат раних реформи и одлучности у спровођењу монетарне политике.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C04E19E-AFBD-02A4-DA6A-FA8300BBB794}"/>
              </a:ext>
            </a:extLst>
          </p:cNvPr>
          <p:cNvSpPr/>
          <p:nvPr/>
        </p:nvSpPr>
        <p:spPr>
          <a:xfrm>
            <a:off x="4086578" y="4752622"/>
            <a:ext cx="970844" cy="229182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33142133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6" name="Google Shape;8166;p49"/>
          <p:cNvSpPr txBox="1">
            <a:spLocks noGrp="1"/>
          </p:cNvSpPr>
          <p:nvPr>
            <p:ph type="title"/>
          </p:nvPr>
        </p:nvSpPr>
        <p:spPr>
          <a:xfrm>
            <a:off x="713225" y="832503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Предности и недостаци</a:t>
            </a:r>
            <a:endParaRPr dirty="0"/>
          </a:p>
        </p:txBody>
      </p:sp>
      <p:sp>
        <p:nvSpPr>
          <p:cNvPr id="8167" name="Google Shape;8167;p49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23</a:t>
            </a:fld>
            <a:endParaRPr/>
          </a:p>
        </p:txBody>
      </p:sp>
      <p:graphicFrame>
        <p:nvGraphicFramePr>
          <p:cNvPr id="8168" name="Google Shape;8168;p49"/>
          <p:cNvGraphicFramePr/>
          <p:nvPr>
            <p:extLst>
              <p:ext uri="{D42A27DB-BD31-4B8C-83A1-F6EECF244321}">
                <p14:modId xmlns:p14="http://schemas.microsoft.com/office/powerpoint/2010/main" val="3064925425"/>
              </p:ext>
            </p:extLst>
          </p:nvPr>
        </p:nvGraphicFramePr>
        <p:xfrm>
          <a:off x="417261" y="2101201"/>
          <a:ext cx="3499875" cy="1813470"/>
        </p:xfrm>
        <a:graphic>
          <a:graphicData uri="http://schemas.openxmlformats.org/drawingml/2006/table">
            <a:tbl>
              <a:tblPr>
                <a:noFill/>
                <a:tableStyleId>{4286DE67-5621-41AC-A6DB-D11C709F5DD0}</a:tableStyleId>
              </a:tblPr>
              <a:tblGrid>
                <a:gridCol w="6831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816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424357">
                <a:tc grid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Cyrl-RS" sz="2300" b="1" dirty="0">
                          <a:solidFill>
                            <a:schemeClr val="dk1"/>
                          </a:solidFill>
                          <a:latin typeface="Playfair Display"/>
                          <a:ea typeface="Playfair Display"/>
                          <a:cs typeface="Playfair Display"/>
                          <a:sym typeface="Playfair Display"/>
                        </a:rPr>
                        <a:t>Предности</a:t>
                      </a:r>
                      <a:endParaRPr sz="2300" b="1" dirty="0">
                        <a:solidFill>
                          <a:schemeClr val="dk1"/>
                        </a:solidFill>
                        <a:latin typeface="Playfair Display"/>
                        <a:ea typeface="Playfair Display"/>
                        <a:cs typeface="Playfair Display"/>
                        <a:sym typeface="Playfair Display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sr-Latn-R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16122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3000">
                          <a:solidFill>
                            <a:schemeClr val="accent1"/>
                          </a:solidFill>
                          <a:latin typeface="Alice" panose="020B0604020202020204" charset="0"/>
                          <a:ea typeface="Alice" panose="020B0604020202020204" charset="0"/>
                          <a:cs typeface="Playfair Display"/>
                          <a:sym typeface="Playfair Display"/>
                        </a:rPr>
                        <a:t>01</a:t>
                      </a:r>
                      <a:endParaRPr sz="3000">
                        <a:solidFill>
                          <a:schemeClr val="accent1"/>
                        </a:solidFill>
                        <a:latin typeface="Alice" panose="020B0604020202020204" charset="0"/>
                        <a:ea typeface="Alice" panose="020B0604020202020204" charset="0"/>
                        <a:cs typeface="Playfair Display"/>
                        <a:sym typeface="Playfair Display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Cyrl-RS" sz="1800" dirty="0">
                          <a:solidFill>
                            <a:schemeClr val="tx1"/>
                          </a:solidFill>
                          <a:latin typeface="Alice" panose="020B0604020202020204" charset="0"/>
                          <a:ea typeface="Alice" panose="020B0604020202020204" charset="0"/>
                          <a:cs typeface="Alice"/>
                          <a:sym typeface="Alice"/>
                        </a:rPr>
                        <a:t>Стабилност цијена</a:t>
                      </a:r>
                      <a:endParaRPr sz="1800" dirty="0">
                        <a:solidFill>
                          <a:schemeClr val="tx1"/>
                        </a:solidFill>
                        <a:latin typeface="Alice" panose="020B0604020202020204" charset="0"/>
                        <a:ea typeface="Alice" panose="020B0604020202020204" charset="0"/>
                        <a:cs typeface="Alice"/>
                        <a:sym typeface="Alic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16122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3000">
                          <a:solidFill>
                            <a:schemeClr val="accent1"/>
                          </a:solidFill>
                          <a:latin typeface="Alice" panose="020B0604020202020204" charset="0"/>
                          <a:ea typeface="Alice" panose="020B0604020202020204" charset="0"/>
                          <a:cs typeface="Playfair Display"/>
                          <a:sym typeface="Playfair Display"/>
                        </a:rPr>
                        <a:t>02</a:t>
                      </a:r>
                      <a:endParaRPr sz="3000">
                        <a:solidFill>
                          <a:schemeClr val="accent1"/>
                        </a:solidFill>
                        <a:latin typeface="Alice" panose="020B0604020202020204" charset="0"/>
                        <a:ea typeface="Alice" panose="020B0604020202020204" charset="0"/>
                        <a:cs typeface="Playfair Display"/>
                        <a:sym typeface="Playfair Display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Cyrl-RS" sz="1800" dirty="0">
                          <a:solidFill>
                            <a:schemeClr val="tx1"/>
                          </a:solidFill>
                          <a:latin typeface="Alice" panose="020B0604020202020204" charset="0"/>
                          <a:ea typeface="Alice" panose="020B0604020202020204" charset="0"/>
                          <a:cs typeface="Alice"/>
                          <a:sym typeface="Alice"/>
                        </a:rPr>
                        <a:t>Повјерење инвеститора</a:t>
                      </a:r>
                      <a:endParaRPr sz="1800" dirty="0">
                        <a:solidFill>
                          <a:schemeClr val="tx1"/>
                        </a:solidFill>
                        <a:latin typeface="Alice" panose="020B0604020202020204" charset="0"/>
                        <a:ea typeface="Alice" panose="020B0604020202020204" charset="0"/>
                        <a:cs typeface="Alice"/>
                        <a:sym typeface="Alic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8169" name="Google Shape;8169;p49"/>
          <p:cNvGraphicFramePr/>
          <p:nvPr>
            <p:extLst>
              <p:ext uri="{D42A27DB-BD31-4B8C-83A1-F6EECF244321}">
                <p14:modId xmlns:p14="http://schemas.microsoft.com/office/powerpoint/2010/main" val="513879136"/>
              </p:ext>
            </p:extLst>
          </p:nvPr>
        </p:nvGraphicFramePr>
        <p:xfrm>
          <a:off x="4571975" y="2096975"/>
          <a:ext cx="4154764" cy="1813470"/>
        </p:xfrm>
        <a:graphic>
          <a:graphicData uri="http://schemas.openxmlformats.org/drawingml/2006/table">
            <a:tbl>
              <a:tblPr>
                <a:noFill/>
                <a:tableStyleId>{4286DE67-5621-41AC-A6DB-D11C709F5DD0}</a:tableStyleId>
              </a:tblPr>
              <a:tblGrid>
                <a:gridCol w="8110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34375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88774">
                <a:tc gridSpan="2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Cyrl-RS" sz="2300" b="1" dirty="0">
                          <a:solidFill>
                            <a:schemeClr val="dk1"/>
                          </a:solidFill>
                          <a:latin typeface="Playfair Display"/>
                          <a:ea typeface="Playfair Display"/>
                          <a:cs typeface="Playfair Display"/>
                          <a:sym typeface="Playfair Display"/>
                        </a:rPr>
                        <a:t>Недостаци</a:t>
                      </a:r>
                      <a:endParaRPr sz="2300" b="1" dirty="0">
                        <a:solidFill>
                          <a:schemeClr val="dk1"/>
                        </a:solidFill>
                        <a:latin typeface="Playfair Display"/>
                        <a:ea typeface="Playfair Display"/>
                        <a:cs typeface="Playfair Display"/>
                        <a:sym typeface="Playfair Display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sr-Latn-R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56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3000">
                          <a:solidFill>
                            <a:schemeClr val="accent1"/>
                          </a:solidFill>
                          <a:latin typeface="Playfair Display"/>
                          <a:ea typeface="Playfair Display"/>
                          <a:cs typeface="Playfair Display"/>
                          <a:sym typeface="Playfair Display"/>
                        </a:rPr>
                        <a:t>01</a:t>
                      </a:r>
                      <a:endParaRPr sz="3000">
                        <a:solidFill>
                          <a:schemeClr val="accent1"/>
                        </a:solidFill>
                        <a:latin typeface="Playfair Display"/>
                        <a:ea typeface="Playfair Display"/>
                        <a:cs typeface="Playfair Display"/>
                        <a:sym typeface="Playfair Display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Cyrl-RS" sz="1800" dirty="0">
                          <a:solidFill>
                            <a:schemeClr val="tx1"/>
                          </a:solidFill>
                          <a:latin typeface="Alice"/>
                          <a:ea typeface="Alice"/>
                          <a:cs typeface="Alice"/>
                          <a:sym typeface="Alice"/>
                        </a:rPr>
                        <a:t>Ограничена  флексибилност</a:t>
                      </a:r>
                      <a:endParaRPr sz="1800" dirty="0">
                        <a:solidFill>
                          <a:schemeClr val="tx1"/>
                        </a:solidFill>
                        <a:latin typeface="Alice"/>
                        <a:ea typeface="Alice"/>
                        <a:cs typeface="Alice"/>
                        <a:sym typeface="Alic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56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3000">
                          <a:solidFill>
                            <a:schemeClr val="accent1"/>
                          </a:solidFill>
                          <a:latin typeface="Playfair Display"/>
                          <a:ea typeface="Playfair Display"/>
                          <a:cs typeface="Playfair Display"/>
                          <a:sym typeface="Playfair Display"/>
                        </a:rPr>
                        <a:t>02</a:t>
                      </a:r>
                      <a:endParaRPr sz="3000">
                        <a:solidFill>
                          <a:schemeClr val="accent1"/>
                        </a:solidFill>
                        <a:latin typeface="Playfair Display"/>
                        <a:ea typeface="Playfair Display"/>
                        <a:cs typeface="Playfair Display"/>
                        <a:sym typeface="Playfair Display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sr-Cyrl-RS" sz="1800" dirty="0">
                          <a:solidFill>
                            <a:schemeClr val="tx1"/>
                          </a:solidFill>
                          <a:latin typeface="Alice"/>
                          <a:ea typeface="Alice"/>
                          <a:cs typeface="Alice"/>
                          <a:sym typeface="Alice"/>
                        </a:rPr>
                        <a:t>Проблеми са адаптацијом</a:t>
                      </a:r>
                      <a:endParaRPr sz="1800" dirty="0">
                        <a:solidFill>
                          <a:schemeClr val="tx1"/>
                        </a:solidFill>
                        <a:latin typeface="Alice"/>
                        <a:ea typeface="Alice"/>
                        <a:cs typeface="Alice"/>
                        <a:sym typeface="Alice"/>
                      </a:endParaRPr>
                    </a:p>
                  </a:txBody>
                  <a:tcPr marL="91425" marR="91425" marT="91425" marB="91425" anchor="ctr">
                    <a:lnL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dk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8170" name="Google Shape;8170;p49"/>
          <p:cNvGrpSpPr/>
          <p:nvPr/>
        </p:nvGrpSpPr>
        <p:grpSpPr>
          <a:xfrm>
            <a:off x="1487232" y="443506"/>
            <a:ext cx="381402" cy="574184"/>
            <a:chOff x="3296173" y="191032"/>
            <a:chExt cx="329619" cy="496227"/>
          </a:xfrm>
        </p:grpSpPr>
        <p:sp>
          <p:nvSpPr>
            <p:cNvPr id="8171" name="Google Shape;8171;p49"/>
            <p:cNvSpPr/>
            <p:nvPr/>
          </p:nvSpPr>
          <p:spPr>
            <a:xfrm>
              <a:off x="3296173" y="191032"/>
              <a:ext cx="329619" cy="496227"/>
            </a:xfrm>
            <a:custGeom>
              <a:avLst/>
              <a:gdLst/>
              <a:ahLst/>
              <a:cxnLst/>
              <a:rect l="l" t="t" r="r" b="b"/>
              <a:pathLst>
                <a:path w="10626" h="15997" extrusionOk="0">
                  <a:moveTo>
                    <a:pt x="3740" y="5569"/>
                  </a:moveTo>
                  <a:lnTo>
                    <a:pt x="3743" y="5573"/>
                  </a:lnTo>
                  <a:cubicBezTo>
                    <a:pt x="3740" y="5584"/>
                    <a:pt x="3732" y="5588"/>
                    <a:pt x="3728" y="5600"/>
                  </a:cubicBezTo>
                  <a:cubicBezTo>
                    <a:pt x="3732" y="5588"/>
                    <a:pt x="3732" y="5580"/>
                    <a:pt x="3740" y="5569"/>
                  </a:cubicBezTo>
                  <a:close/>
                  <a:moveTo>
                    <a:pt x="3682" y="5630"/>
                  </a:moveTo>
                  <a:cubicBezTo>
                    <a:pt x="3677" y="5630"/>
                    <a:pt x="3675" y="5634"/>
                    <a:pt x="3673" y="5636"/>
                  </a:cubicBezTo>
                  <a:lnTo>
                    <a:pt x="3673" y="5636"/>
                  </a:lnTo>
                  <a:lnTo>
                    <a:pt x="3682" y="5630"/>
                  </a:lnTo>
                  <a:close/>
                  <a:moveTo>
                    <a:pt x="3673" y="5636"/>
                  </a:moveTo>
                  <a:lnTo>
                    <a:pt x="3670" y="5638"/>
                  </a:lnTo>
                  <a:cubicBezTo>
                    <a:pt x="3672" y="5638"/>
                    <a:pt x="3673" y="5637"/>
                    <a:pt x="3673" y="5636"/>
                  </a:cubicBezTo>
                  <a:close/>
                  <a:moveTo>
                    <a:pt x="3471" y="5892"/>
                  </a:moveTo>
                  <a:cubicBezTo>
                    <a:pt x="3471" y="5903"/>
                    <a:pt x="3463" y="5922"/>
                    <a:pt x="3455" y="5938"/>
                  </a:cubicBezTo>
                  <a:cubicBezTo>
                    <a:pt x="3459" y="5922"/>
                    <a:pt x="3463" y="5903"/>
                    <a:pt x="3471" y="5892"/>
                  </a:cubicBezTo>
                  <a:close/>
                  <a:moveTo>
                    <a:pt x="9615" y="422"/>
                  </a:moveTo>
                  <a:cubicBezTo>
                    <a:pt x="9673" y="422"/>
                    <a:pt x="9732" y="427"/>
                    <a:pt x="9792" y="439"/>
                  </a:cubicBezTo>
                  <a:cubicBezTo>
                    <a:pt x="9765" y="616"/>
                    <a:pt x="9742" y="781"/>
                    <a:pt x="9734" y="950"/>
                  </a:cubicBezTo>
                  <a:cubicBezTo>
                    <a:pt x="9699" y="1115"/>
                    <a:pt x="9646" y="1280"/>
                    <a:pt x="9573" y="1434"/>
                  </a:cubicBezTo>
                  <a:cubicBezTo>
                    <a:pt x="9446" y="2625"/>
                    <a:pt x="9488" y="3817"/>
                    <a:pt x="9473" y="5008"/>
                  </a:cubicBezTo>
                  <a:cubicBezTo>
                    <a:pt x="9469" y="5419"/>
                    <a:pt x="9511" y="5849"/>
                    <a:pt x="9238" y="6214"/>
                  </a:cubicBezTo>
                  <a:cubicBezTo>
                    <a:pt x="9227" y="6218"/>
                    <a:pt x="9219" y="6218"/>
                    <a:pt x="9208" y="6218"/>
                  </a:cubicBezTo>
                  <a:cubicBezTo>
                    <a:pt x="9165" y="6122"/>
                    <a:pt x="9104" y="6030"/>
                    <a:pt x="9027" y="5957"/>
                  </a:cubicBezTo>
                  <a:cubicBezTo>
                    <a:pt x="8985" y="5665"/>
                    <a:pt x="8800" y="5446"/>
                    <a:pt x="8639" y="5215"/>
                  </a:cubicBezTo>
                  <a:cubicBezTo>
                    <a:pt x="8643" y="5185"/>
                    <a:pt x="8620" y="5150"/>
                    <a:pt x="8589" y="5150"/>
                  </a:cubicBezTo>
                  <a:cubicBezTo>
                    <a:pt x="8570" y="5112"/>
                    <a:pt x="8547" y="5081"/>
                    <a:pt x="8524" y="5046"/>
                  </a:cubicBezTo>
                  <a:cubicBezTo>
                    <a:pt x="8447" y="4862"/>
                    <a:pt x="8343" y="4697"/>
                    <a:pt x="8220" y="4547"/>
                  </a:cubicBezTo>
                  <a:cubicBezTo>
                    <a:pt x="7997" y="4143"/>
                    <a:pt x="7721" y="3774"/>
                    <a:pt x="7398" y="3440"/>
                  </a:cubicBezTo>
                  <a:cubicBezTo>
                    <a:pt x="7740" y="3382"/>
                    <a:pt x="8055" y="3275"/>
                    <a:pt x="8324" y="3044"/>
                  </a:cubicBezTo>
                  <a:cubicBezTo>
                    <a:pt x="8351" y="3037"/>
                    <a:pt x="8378" y="3033"/>
                    <a:pt x="8401" y="3025"/>
                  </a:cubicBezTo>
                  <a:cubicBezTo>
                    <a:pt x="8535" y="2921"/>
                    <a:pt x="8697" y="2852"/>
                    <a:pt x="8820" y="2687"/>
                  </a:cubicBezTo>
                  <a:cubicBezTo>
                    <a:pt x="8747" y="2657"/>
                    <a:pt x="8682" y="2644"/>
                    <a:pt x="8623" y="2644"/>
                  </a:cubicBezTo>
                  <a:cubicBezTo>
                    <a:pt x="8401" y="2644"/>
                    <a:pt x="8261" y="2821"/>
                    <a:pt x="8097" y="2921"/>
                  </a:cubicBezTo>
                  <a:cubicBezTo>
                    <a:pt x="7807" y="2979"/>
                    <a:pt x="7541" y="3139"/>
                    <a:pt x="7240" y="3139"/>
                  </a:cubicBezTo>
                  <a:cubicBezTo>
                    <a:pt x="7197" y="3139"/>
                    <a:pt x="7154" y="3136"/>
                    <a:pt x="7110" y="3129"/>
                  </a:cubicBezTo>
                  <a:cubicBezTo>
                    <a:pt x="6990" y="2975"/>
                    <a:pt x="6848" y="2841"/>
                    <a:pt x="6698" y="2729"/>
                  </a:cubicBezTo>
                  <a:cubicBezTo>
                    <a:pt x="6614" y="2545"/>
                    <a:pt x="6376" y="2406"/>
                    <a:pt x="6506" y="2149"/>
                  </a:cubicBezTo>
                  <a:lnTo>
                    <a:pt x="7947" y="1027"/>
                  </a:lnTo>
                  <a:lnTo>
                    <a:pt x="8704" y="685"/>
                  </a:lnTo>
                  <a:cubicBezTo>
                    <a:pt x="9007" y="584"/>
                    <a:pt x="9294" y="422"/>
                    <a:pt x="9615" y="422"/>
                  </a:cubicBezTo>
                  <a:close/>
                  <a:moveTo>
                    <a:pt x="3290" y="8489"/>
                  </a:moveTo>
                  <a:cubicBezTo>
                    <a:pt x="3282" y="8501"/>
                    <a:pt x="3271" y="8508"/>
                    <a:pt x="3263" y="8512"/>
                  </a:cubicBezTo>
                  <a:cubicBezTo>
                    <a:pt x="3271" y="8508"/>
                    <a:pt x="3278" y="8501"/>
                    <a:pt x="3282" y="8489"/>
                  </a:cubicBezTo>
                  <a:close/>
                  <a:moveTo>
                    <a:pt x="9915" y="11617"/>
                  </a:moveTo>
                  <a:lnTo>
                    <a:pt x="9915" y="11617"/>
                  </a:lnTo>
                  <a:cubicBezTo>
                    <a:pt x="9899" y="11640"/>
                    <a:pt x="9895" y="11663"/>
                    <a:pt x="9899" y="11694"/>
                  </a:cubicBezTo>
                  <a:lnTo>
                    <a:pt x="9857" y="11621"/>
                  </a:lnTo>
                  <a:lnTo>
                    <a:pt x="9915" y="11617"/>
                  </a:lnTo>
                  <a:close/>
                  <a:moveTo>
                    <a:pt x="6130" y="2652"/>
                  </a:moveTo>
                  <a:cubicBezTo>
                    <a:pt x="6153" y="2660"/>
                    <a:pt x="6183" y="2660"/>
                    <a:pt x="6207" y="2660"/>
                  </a:cubicBezTo>
                  <a:cubicBezTo>
                    <a:pt x="6210" y="2768"/>
                    <a:pt x="6230" y="2871"/>
                    <a:pt x="6318" y="2948"/>
                  </a:cubicBezTo>
                  <a:cubicBezTo>
                    <a:pt x="6468" y="3286"/>
                    <a:pt x="6729" y="3548"/>
                    <a:pt x="6948" y="3840"/>
                  </a:cubicBezTo>
                  <a:cubicBezTo>
                    <a:pt x="6960" y="3936"/>
                    <a:pt x="7006" y="4028"/>
                    <a:pt x="7071" y="4101"/>
                  </a:cubicBezTo>
                  <a:cubicBezTo>
                    <a:pt x="7022" y="4059"/>
                    <a:pt x="6969" y="4024"/>
                    <a:pt x="6906" y="4024"/>
                  </a:cubicBezTo>
                  <a:cubicBezTo>
                    <a:pt x="6860" y="4024"/>
                    <a:pt x="6808" y="4042"/>
                    <a:pt x="6748" y="4089"/>
                  </a:cubicBezTo>
                  <a:lnTo>
                    <a:pt x="7432" y="4873"/>
                  </a:lnTo>
                  <a:lnTo>
                    <a:pt x="7432" y="4877"/>
                  </a:lnTo>
                  <a:cubicBezTo>
                    <a:pt x="7432" y="4931"/>
                    <a:pt x="7471" y="4973"/>
                    <a:pt x="7517" y="4989"/>
                  </a:cubicBezTo>
                  <a:lnTo>
                    <a:pt x="7525" y="4992"/>
                  </a:lnTo>
                  <a:cubicBezTo>
                    <a:pt x="7551" y="5108"/>
                    <a:pt x="7644" y="5142"/>
                    <a:pt x="7740" y="5177"/>
                  </a:cubicBezTo>
                  <a:cubicBezTo>
                    <a:pt x="7817" y="5357"/>
                    <a:pt x="7863" y="5561"/>
                    <a:pt x="8028" y="5696"/>
                  </a:cubicBezTo>
                  <a:cubicBezTo>
                    <a:pt x="8166" y="6091"/>
                    <a:pt x="8370" y="6468"/>
                    <a:pt x="8624" y="6802"/>
                  </a:cubicBezTo>
                  <a:cubicBezTo>
                    <a:pt x="8647" y="6991"/>
                    <a:pt x="8716" y="7167"/>
                    <a:pt x="8820" y="7329"/>
                  </a:cubicBezTo>
                  <a:cubicBezTo>
                    <a:pt x="8862" y="7521"/>
                    <a:pt x="8858" y="7721"/>
                    <a:pt x="8954" y="7897"/>
                  </a:cubicBezTo>
                  <a:cubicBezTo>
                    <a:pt x="8985" y="8082"/>
                    <a:pt x="8839" y="8332"/>
                    <a:pt x="9150" y="8405"/>
                  </a:cubicBezTo>
                  <a:cubicBezTo>
                    <a:pt x="9046" y="8136"/>
                    <a:pt x="9277" y="7836"/>
                    <a:pt x="9073" y="7579"/>
                  </a:cubicBezTo>
                  <a:cubicBezTo>
                    <a:pt x="9035" y="7413"/>
                    <a:pt x="9085" y="7233"/>
                    <a:pt x="8958" y="7087"/>
                  </a:cubicBezTo>
                  <a:cubicBezTo>
                    <a:pt x="8954" y="7025"/>
                    <a:pt x="8950" y="6964"/>
                    <a:pt x="8950" y="6898"/>
                  </a:cubicBezTo>
                  <a:cubicBezTo>
                    <a:pt x="8873" y="6887"/>
                    <a:pt x="8785" y="6891"/>
                    <a:pt x="8758" y="6791"/>
                  </a:cubicBezTo>
                  <a:cubicBezTo>
                    <a:pt x="8869" y="6656"/>
                    <a:pt x="8720" y="6529"/>
                    <a:pt x="8739" y="6399"/>
                  </a:cubicBezTo>
                  <a:cubicBezTo>
                    <a:pt x="8723" y="6322"/>
                    <a:pt x="8689" y="6253"/>
                    <a:pt x="8643" y="6187"/>
                  </a:cubicBezTo>
                  <a:lnTo>
                    <a:pt x="8643" y="6187"/>
                  </a:lnTo>
                  <a:cubicBezTo>
                    <a:pt x="8685" y="6237"/>
                    <a:pt x="8727" y="6280"/>
                    <a:pt x="8766" y="6330"/>
                  </a:cubicBezTo>
                  <a:cubicBezTo>
                    <a:pt x="8800" y="6368"/>
                    <a:pt x="8850" y="6395"/>
                    <a:pt x="8908" y="6399"/>
                  </a:cubicBezTo>
                  <a:cubicBezTo>
                    <a:pt x="8900" y="6533"/>
                    <a:pt x="8950" y="6649"/>
                    <a:pt x="9008" y="6764"/>
                  </a:cubicBezTo>
                  <a:cubicBezTo>
                    <a:pt x="9757" y="8239"/>
                    <a:pt x="10380" y="9750"/>
                    <a:pt x="10176" y="11463"/>
                  </a:cubicBezTo>
                  <a:cubicBezTo>
                    <a:pt x="10138" y="11463"/>
                    <a:pt x="10141" y="11486"/>
                    <a:pt x="10145" y="11506"/>
                  </a:cubicBezTo>
                  <a:cubicBezTo>
                    <a:pt x="10026" y="11517"/>
                    <a:pt x="9911" y="11529"/>
                    <a:pt x="9811" y="11606"/>
                  </a:cubicBezTo>
                  <a:cubicBezTo>
                    <a:pt x="9800" y="11601"/>
                    <a:pt x="9788" y="11599"/>
                    <a:pt x="9777" y="11599"/>
                  </a:cubicBezTo>
                  <a:cubicBezTo>
                    <a:pt x="9757" y="11599"/>
                    <a:pt x="9739" y="11606"/>
                    <a:pt x="9726" y="11621"/>
                  </a:cubicBezTo>
                  <a:cubicBezTo>
                    <a:pt x="9496" y="11675"/>
                    <a:pt x="9277" y="11771"/>
                    <a:pt x="9081" y="11901"/>
                  </a:cubicBezTo>
                  <a:cubicBezTo>
                    <a:pt x="7955" y="12297"/>
                    <a:pt x="6917" y="12862"/>
                    <a:pt x="5884" y="13439"/>
                  </a:cubicBezTo>
                  <a:lnTo>
                    <a:pt x="5776" y="13469"/>
                  </a:lnTo>
                  <a:cubicBezTo>
                    <a:pt x="5765" y="13465"/>
                    <a:pt x="5753" y="13463"/>
                    <a:pt x="5742" y="13463"/>
                  </a:cubicBezTo>
                  <a:cubicBezTo>
                    <a:pt x="5704" y="13463"/>
                    <a:pt x="5668" y="13486"/>
                    <a:pt x="5653" y="13519"/>
                  </a:cubicBezTo>
                  <a:cubicBezTo>
                    <a:pt x="5651" y="13519"/>
                    <a:pt x="5649" y="13519"/>
                    <a:pt x="5646" y="13519"/>
                  </a:cubicBezTo>
                  <a:cubicBezTo>
                    <a:pt x="5618" y="13519"/>
                    <a:pt x="5591" y="13541"/>
                    <a:pt x="5584" y="13573"/>
                  </a:cubicBezTo>
                  <a:cubicBezTo>
                    <a:pt x="5569" y="13577"/>
                    <a:pt x="5553" y="13578"/>
                    <a:pt x="5538" y="13578"/>
                  </a:cubicBezTo>
                  <a:cubicBezTo>
                    <a:pt x="5525" y="13578"/>
                    <a:pt x="5512" y="13578"/>
                    <a:pt x="5499" y="13578"/>
                  </a:cubicBezTo>
                  <a:cubicBezTo>
                    <a:pt x="5460" y="13578"/>
                    <a:pt x="5424" y="13584"/>
                    <a:pt x="5403" y="13638"/>
                  </a:cubicBezTo>
                  <a:lnTo>
                    <a:pt x="5380" y="13642"/>
                  </a:lnTo>
                  <a:lnTo>
                    <a:pt x="5377" y="13669"/>
                  </a:lnTo>
                  <a:lnTo>
                    <a:pt x="5284" y="13731"/>
                  </a:lnTo>
                  <a:lnTo>
                    <a:pt x="5280" y="13734"/>
                  </a:lnTo>
                  <a:cubicBezTo>
                    <a:pt x="5264" y="13729"/>
                    <a:pt x="5247" y="13726"/>
                    <a:pt x="5231" y="13726"/>
                  </a:cubicBezTo>
                  <a:cubicBezTo>
                    <a:pt x="5166" y="13726"/>
                    <a:pt x="5106" y="13766"/>
                    <a:pt x="5084" y="13830"/>
                  </a:cubicBezTo>
                  <a:lnTo>
                    <a:pt x="5084" y="13834"/>
                  </a:lnTo>
                  <a:lnTo>
                    <a:pt x="5077" y="13842"/>
                  </a:lnTo>
                  <a:cubicBezTo>
                    <a:pt x="5027" y="13846"/>
                    <a:pt x="4981" y="13884"/>
                    <a:pt x="4973" y="13930"/>
                  </a:cubicBezTo>
                  <a:cubicBezTo>
                    <a:pt x="4969" y="13930"/>
                    <a:pt x="4965" y="13930"/>
                    <a:pt x="4960" y="13930"/>
                  </a:cubicBezTo>
                  <a:cubicBezTo>
                    <a:pt x="4873" y="13930"/>
                    <a:pt x="4793" y="13968"/>
                    <a:pt x="4731" y="14034"/>
                  </a:cubicBezTo>
                  <a:cubicBezTo>
                    <a:pt x="4435" y="14142"/>
                    <a:pt x="4131" y="14253"/>
                    <a:pt x="3866" y="14438"/>
                  </a:cubicBezTo>
                  <a:lnTo>
                    <a:pt x="3863" y="14441"/>
                  </a:lnTo>
                  <a:cubicBezTo>
                    <a:pt x="3855" y="14440"/>
                    <a:pt x="3847" y="14440"/>
                    <a:pt x="3839" y="14440"/>
                  </a:cubicBezTo>
                  <a:cubicBezTo>
                    <a:pt x="3770" y="14440"/>
                    <a:pt x="3705" y="14483"/>
                    <a:pt x="3670" y="14545"/>
                  </a:cubicBezTo>
                  <a:lnTo>
                    <a:pt x="3667" y="14553"/>
                  </a:lnTo>
                  <a:cubicBezTo>
                    <a:pt x="3578" y="14553"/>
                    <a:pt x="3494" y="14584"/>
                    <a:pt x="3432" y="14637"/>
                  </a:cubicBezTo>
                  <a:cubicBezTo>
                    <a:pt x="2790" y="14868"/>
                    <a:pt x="2249" y="15306"/>
                    <a:pt x="1599" y="15514"/>
                  </a:cubicBezTo>
                  <a:cubicBezTo>
                    <a:pt x="1588" y="15514"/>
                    <a:pt x="1576" y="15514"/>
                    <a:pt x="1561" y="15506"/>
                  </a:cubicBezTo>
                  <a:cubicBezTo>
                    <a:pt x="1534" y="15483"/>
                    <a:pt x="1511" y="15448"/>
                    <a:pt x="1492" y="15417"/>
                  </a:cubicBezTo>
                  <a:cubicBezTo>
                    <a:pt x="1480" y="15379"/>
                    <a:pt x="1472" y="15341"/>
                    <a:pt x="1457" y="15302"/>
                  </a:cubicBezTo>
                  <a:cubicBezTo>
                    <a:pt x="1319" y="14918"/>
                    <a:pt x="1434" y="14480"/>
                    <a:pt x="1211" y="14111"/>
                  </a:cubicBezTo>
                  <a:lnTo>
                    <a:pt x="1153" y="14053"/>
                  </a:lnTo>
                  <a:cubicBezTo>
                    <a:pt x="1134" y="13734"/>
                    <a:pt x="1054" y="13431"/>
                    <a:pt x="961" y="13131"/>
                  </a:cubicBezTo>
                  <a:lnTo>
                    <a:pt x="954" y="13027"/>
                  </a:lnTo>
                  <a:cubicBezTo>
                    <a:pt x="957" y="12881"/>
                    <a:pt x="965" y="12731"/>
                    <a:pt x="861" y="12605"/>
                  </a:cubicBezTo>
                  <a:cubicBezTo>
                    <a:pt x="811" y="12447"/>
                    <a:pt x="765" y="12293"/>
                    <a:pt x="723" y="12136"/>
                  </a:cubicBezTo>
                  <a:cubicBezTo>
                    <a:pt x="600" y="11671"/>
                    <a:pt x="423" y="11214"/>
                    <a:pt x="446" y="10718"/>
                  </a:cubicBezTo>
                  <a:cubicBezTo>
                    <a:pt x="454" y="10683"/>
                    <a:pt x="458" y="10656"/>
                    <a:pt x="466" y="10622"/>
                  </a:cubicBezTo>
                  <a:lnTo>
                    <a:pt x="754" y="10019"/>
                  </a:lnTo>
                  <a:cubicBezTo>
                    <a:pt x="1042" y="9634"/>
                    <a:pt x="1303" y="9223"/>
                    <a:pt x="1638" y="8877"/>
                  </a:cubicBezTo>
                  <a:cubicBezTo>
                    <a:pt x="1703" y="8858"/>
                    <a:pt x="1761" y="8827"/>
                    <a:pt x="1807" y="8781"/>
                  </a:cubicBezTo>
                  <a:cubicBezTo>
                    <a:pt x="1807" y="8781"/>
                    <a:pt x="1807" y="8789"/>
                    <a:pt x="1811" y="8789"/>
                  </a:cubicBezTo>
                  <a:lnTo>
                    <a:pt x="1868" y="8831"/>
                  </a:lnTo>
                  <a:cubicBezTo>
                    <a:pt x="1868" y="8835"/>
                    <a:pt x="1864" y="8839"/>
                    <a:pt x="1864" y="8850"/>
                  </a:cubicBezTo>
                  <a:cubicBezTo>
                    <a:pt x="1860" y="8850"/>
                    <a:pt x="1849" y="8847"/>
                    <a:pt x="1845" y="8847"/>
                  </a:cubicBezTo>
                  <a:cubicBezTo>
                    <a:pt x="1839" y="8845"/>
                    <a:pt x="1833" y="8844"/>
                    <a:pt x="1827" y="8844"/>
                  </a:cubicBezTo>
                  <a:cubicBezTo>
                    <a:pt x="1800" y="8844"/>
                    <a:pt x="1778" y="8864"/>
                    <a:pt x="1772" y="8893"/>
                  </a:cubicBezTo>
                  <a:lnTo>
                    <a:pt x="1772" y="8897"/>
                  </a:lnTo>
                  <a:cubicBezTo>
                    <a:pt x="1753" y="9373"/>
                    <a:pt x="1887" y="9523"/>
                    <a:pt x="2337" y="9527"/>
                  </a:cubicBezTo>
                  <a:cubicBezTo>
                    <a:pt x="2418" y="9523"/>
                    <a:pt x="2498" y="9508"/>
                    <a:pt x="2575" y="9484"/>
                  </a:cubicBezTo>
                  <a:cubicBezTo>
                    <a:pt x="2578" y="9485"/>
                    <a:pt x="2581" y="9485"/>
                    <a:pt x="2583" y="9485"/>
                  </a:cubicBezTo>
                  <a:cubicBezTo>
                    <a:pt x="2623" y="9485"/>
                    <a:pt x="2664" y="9458"/>
                    <a:pt x="2667" y="9415"/>
                  </a:cubicBezTo>
                  <a:lnTo>
                    <a:pt x="2667" y="9404"/>
                  </a:lnTo>
                  <a:lnTo>
                    <a:pt x="2671" y="9392"/>
                  </a:lnTo>
                  <a:cubicBezTo>
                    <a:pt x="2764" y="9354"/>
                    <a:pt x="2840" y="9308"/>
                    <a:pt x="2875" y="9212"/>
                  </a:cubicBezTo>
                  <a:cubicBezTo>
                    <a:pt x="2925" y="9200"/>
                    <a:pt x="2971" y="9162"/>
                    <a:pt x="2979" y="9108"/>
                  </a:cubicBezTo>
                  <a:cubicBezTo>
                    <a:pt x="3117" y="8991"/>
                    <a:pt x="3197" y="8751"/>
                    <a:pt x="3401" y="8751"/>
                  </a:cubicBezTo>
                  <a:cubicBezTo>
                    <a:pt x="3451" y="8751"/>
                    <a:pt x="3509" y="8765"/>
                    <a:pt x="3578" y="8800"/>
                  </a:cubicBezTo>
                  <a:cubicBezTo>
                    <a:pt x="3634" y="8847"/>
                    <a:pt x="3685" y="8864"/>
                    <a:pt x="3733" y="8864"/>
                  </a:cubicBezTo>
                  <a:cubicBezTo>
                    <a:pt x="3864" y="8864"/>
                    <a:pt x="3970" y="8732"/>
                    <a:pt x="4097" y="8701"/>
                  </a:cubicBezTo>
                  <a:cubicBezTo>
                    <a:pt x="4126" y="8566"/>
                    <a:pt x="4218" y="8384"/>
                    <a:pt x="4043" y="8384"/>
                  </a:cubicBezTo>
                  <a:cubicBezTo>
                    <a:pt x="4007" y="8384"/>
                    <a:pt x="3961" y="8392"/>
                    <a:pt x="3901" y="8409"/>
                  </a:cubicBezTo>
                  <a:cubicBezTo>
                    <a:pt x="3836" y="8524"/>
                    <a:pt x="3713" y="8597"/>
                    <a:pt x="3578" y="8604"/>
                  </a:cubicBezTo>
                  <a:lnTo>
                    <a:pt x="3394" y="8378"/>
                  </a:lnTo>
                  <a:cubicBezTo>
                    <a:pt x="3374" y="8339"/>
                    <a:pt x="3352" y="8320"/>
                    <a:pt x="3329" y="8320"/>
                  </a:cubicBezTo>
                  <a:cubicBezTo>
                    <a:pt x="3307" y="8320"/>
                    <a:pt x="3284" y="8338"/>
                    <a:pt x="3263" y="8374"/>
                  </a:cubicBezTo>
                  <a:cubicBezTo>
                    <a:pt x="3090" y="8493"/>
                    <a:pt x="3125" y="8739"/>
                    <a:pt x="2971" y="8873"/>
                  </a:cubicBezTo>
                  <a:cubicBezTo>
                    <a:pt x="2936" y="8873"/>
                    <a:pt x="2906" y="8885"/>
                    <a:pt x="2883" y="8908"/>
                  </a:cubicBezTo>
                  <a:cubicBezTo>
                    <a:pt x="2740" y="8993"/>
                    <a:pt x="2552" y="9023"/>
                    <a:pt x="2475" y="9196"/>
                  </a:cubicBezTo>
                  <a:lnTo>
                    <a:pt x="2471" y="9200"/>
                  </a:lnTo>
                  <a:lnTo>
                    <a:pt x="2168" y="9204"/>
                  </a:lnTo>
                  <a:cubicBezTo>
                    <a:pt x="2030" y="9069"/>
                    <a:pt x="2087" y="8943"/>
                    <a:pt x="2183" y="8816"/>
                  </a:cubicBezTo>
                  <a:cubicBezTo>
                    <a:pt x="2322" y="8754"/>
                    <a:pt x="2322" y="8643"/>
                    <a:pt x="2245" y="8543"/>
                  </a:cubicBezTo>
                  <a:cubicBezTo>
                    <a:pt x="2219" y="8511"/>
                    <a:pt x="2191" y="8496"/>
                    <a:pt x="2163" y="8496"/>
                  </a:cubicBezTo>
                  <a:cubicBezTo>
                    <a:pt x="2124" y="8496"/>
                    <a:pt x="2086" y="8526"/>
                    <a:pt x="2056" y="8578"/>
                  </a:cubicBezTo>
                  <a:lnTo>
                    <a:pt x="1960" y="8501"/>
                  </a:lnTo>
                  <a:cubicBezTo>
                    <a:pt x="2072" y="8336"/>
                    <a:pt x="2149" y="8147"/>
                    <a:pt x="2299" y="8013"/>
                  </a:cubicBezTo>
                  <a:cubicBezTo>
                    <a:pt x="2478" y="8117"/>
                    <a:pt x="2595" y="8173"/>
                    <a:pt x="2710" y="8173"/>
                  </a:cubicBezTo>
                  <a:cubicBezTo>
                    <a:pt x="2848" y="8173"/>
                    <a:pt x="2982" y="8091"/>
                    <a:pt x="3213" y="7917"/>
                  </a:cubicBezTo>
                  <a:cubicBezTo>
                    <a:pt x="3309" y="7790"/>
                    <a:pt x="3436" y="7682"/>
                    <a:pt x="3574" y="7602"/>
                  </a:cubicBezTo>
                  <a:cubicBezTo>
                    <a:pt x="3720" y="7513"/>
                    <a:pt x="3590" y="7494"/>
                    <a:pt x="3517" y="7482"/>
                  </a:cubicBezTo>
                  <a:cubicBezTo>
                    <a:pt x="3647" y="7386"/>
                    <a:pt x="3820" y="7348"/>
                    <a:pt x="3905" y="7194"/>
                  </a:cubicBezTo>
                  <a:cubicBezTo>
                    <a:pt x="3873" y="7114"/>
                    <a:pt x="3811" y="7101"/>
                    <a:pt x="3743" y="7101"/>
                  </a:cubicBezTo>
                  <a:cubicBezTo>
                    <a:pt x="3729" y="7101"/>
                    <a:pt x="3715" y="7101"/>
                    <a:pt x="3701" y="7102"/>
                  </a:cubicBezTo>
                  <a:cubicBezTo>
                    <a:pt x="3609" y="7275"/>
                    <a:pt x="3374" y="7302"/>
                    <a:pt x="3290" y="7490"/>
                  </a:cubicBezTo>
                  <a:cubicBezTo>
                    <a:pt x="3205" y="7540"/>
                    <a:pt x="3113" y="7582"/>
                    <a:pt x="3071" y="7678"/>
                  </a:cubicBezTo>
                  <a:cubicBezTo>
                    <a:pt x="3040" y="7686"/>
                    <a:pt x="3017" y="7705"/>
                    <a:pt x="2998" y="7725"/>
                  </a:cubicBezTo>
                  <a:cubicBezTo>
                    <a:pt x="2883" y="7771"/>
                    <a:pt x="2760" y="7794"/>
                    <a:pt x="2687" y="7909"/>
                  </a:cubicBezTo>
                  <a:lnTo>
                    <a:pt x="2495" y="7917"/>
                  </a:lnTo>
                  <a:lnTo>
                    <a:pt x="2379" y="7897"/>
                  </a:lnTo>
                  <a:cubicBezTo>
                    <a:pt x="2383" y="7867"/>
                    <a:pt x="2383" y="7836"/>
                    <a:pt x="2387" y="7801"/>
                  </a:cubicBezTo>
                  <a:lnTo>
                    <a:pt x="3497" y="6284"/>
                  </a:lnTo>
                  <a:cubicBezTo>
                    <a:pt x="3528" y="6253"/>
                    <a:pt x="3551" y="6218"/>
                    <a:pt x="3574" y="6184"/>
                  </a:cubicBezTo>
                  <a:cubicBezTo>
                    <a:pt x="3643" y="6145"/>
                    <a:pt x="3690" y="6072"/>
                    <a:pt x="3705" y="5995"/>
                  </a:cubicBezTo>
                  <a:cubicBezTo>
                    <a:pt x="3724" y="5953"/>
                    <a:pt x="3751" y="5915"/>
                    <a:pt x="3786" y="5880"/>
                  </a:cubicBezTo>
                  <a:lnTo>
                    <a:pt x="3797" y="5869"/>
                  </a:lnTo>
                  <a:cubicBezTo>
                    <a:pt x="3828" y="5853"/>
                    <a:pt x="3855" y="5822"/>
                    <a:pt x="3863" y="5792"/>
                  </a:cubicBezTo>
                  <a:cubicBezTo>
                    <a:pt x="3897" y="5780"/>
                    <a:pt x="3920" y="5746"/>
                    <a:pt x="3916" y="5707"/>
                  </a:cubicBezTo>
                  <a:lnTo>
                    <a:pt x="3912" y="5703"/>
                  </a:lnTo>
                  <a:lnTo>
                    <a:pt x="3912" y="5703"/>
                  </a:lnTo>
                  <a:cubicBezTo>
                    <a:pt x="3916" y="5703"/>
                    <a:pt x="3920" y="5707"/>
                    <a:pt x="3932" y="5707"/>
                  </a:cubicBezTo>
                  <a:cubicBezTo>
                    <a:pt x="4412" y="5323"/>
                    <a:pt x="4693" y="4785"/>
                    <a:pt x="5050" y="4305"/>
                  </a:cubicBezTo>
                  <a:cubicBezTo>
                    <a:pt x="5077" y="4255"/>
                    <a:pt x="5108" y="4197"/>
                    <a:pt x="5134" y="4139"/>
                  </a:cubicBezTo>
                  <a:cubicBezTo>
                    <a:pt x="5154" y="4105"/>
                    <a:pt x="5173" y="4070"/>
                    <a:pt x="5188" y="4032"/>
                  </a:cubicBezTo>
                  <a:cubicBezTo>
                    <a:pt x="5204" y="3993"/>
                    <a:pt x="5223" y="3970"/>
                    <a:pt x="5242" y="3936"/>
                  </a:cubicBezTo>
                  <a:lnTo>
                    <a:pt x="5269" y="3893"/>
                  </a:lnTo>
                  <a:cubicBezTo>
                    <a:pt x="5296" y="3870"/>
                    <a:pt x="5319" y="3840"/>
                    <a:pt x="5342" y="3817"/>
                  </a:cubicBezTo>
                  <a:lnTo>
                    <a:pt x="5396" y="3774"/>
                  </a:lnTo>
                  <a:cubicBezTo>
                    <a:pt x="5584" y="3878"/>
                    <a:pt x="5584" y="4124"/>
                    <a:pt x="5722" y="4262"/>
                  </a:cubicBezTo>
                  <a:cubicBezTo>
                    <a:pt x="6084" y="4185"/>
                    <a:pt x="5688" y="3966"/>
                    <a:pt x="5803" y="3843"/>
                  </a:cubicBezTo>
                  <a:cubicBezTo>
                    <a:pt x="5768" y="3747"/>
                    <a:pt x="5742" y="3651"/>
                    <a:pt x="5707" y="3555"/>
                  </a:cubicBezTo>
                  <a:cubicBezTo>
                    <a:pt x="5711" y="3532"/>
                    <a:pt x="5711" y="3509"/>
                    <a:pt x="5703" y="3486"/>
                  </a:cubicBezTo>
                  <a:cubicBezTo>
                    <a:pt x="5718" y="3452"/>
                    <a:pt x="5738" y="3421"/>
                    <a:pt x="5749" y="3390"/>
                  </a:cubicBezTo>
                  <a:cubicBezTo>
                    <a:pt x="5757" y="3379"/>
                    <a:pt x="5765" y="3371"/>
                    <a:pt x="5768" y="3359"/>
                  </a:cubicBezTo>
                  <a:cubicBezTo>
                    <a:pt x="5780" y="3363"/>
                    <a:pt x="5788" y="3363"/>
                    <a:pt x="5799" y="3371"/>
                  </a:cubicBezTo>
                  <a:cubicBezTo>
                    <a:pt x="5841" y="3398"/>
                    <a:pt x="5874" y="3467"/>
                    <a:pt x="5919" y="3467"/>
                  </a:cubicBezTo>
                  <a:cubicBezTo>
                    <a:pt x="5937" y="3467"/>
                    <a:pt x="5957" y="3457"/>
                    <a:pt x="5980" y="3428"/>
                  </a:cubicBezTo>
                  <a:cubicBezTo>
                    <a:pt x="6011" y="3394"/>
                    <a:pt x="5991" y="3298"/>
                    <a:pt x="5961" y="3244"/>
                  </a:cubicBezTo>
                  <a:cubicBezTo>
                    <a:pt x="5949" y="3217"/>
                    <a:pt x="5922" y="3186"/>
                    <a:pt x="5895" y="3163"/>
                  </a:cubicBezTo>
                  <a:cubicBezTo>
                    <a:pt x="5899" y="3152"/>
                    <a:pt x="5903" y="3144"/>
                    <a:pt x="5911" y="3140"/>
                  </a:cubicBezTo>
                  <a:cubicBezTo>
                    <a:pt x="5949" y="3037"/>
                    <a:pt x="5987" y="2937"/>
                    <a:pt x="5968" y="2821"/>
                  </a:cubicBezTo>
                  <a:cubicBezTo>
                    <a:pt x="6018" y="2768"/>
                    <a:pt x="6068" y="2710"/>
                    <a:pt x="6122" y="2660"/>
                  </a:cubicBezTo>
                  <a:lnTo>
                    <a:pt x="6130" y="2652"/>
                  </a:lnTo>
                  <a:close/>
                  <a:moveTo>
                    <a:pt x="9938" y="1"/>
                  </a:moveTo>
                  <a:cubicBezTo>
                    <a:pt x="9919" y="24"/>
                    <a:pt x="9915" y="55"/>
                    <a:pt x="9930" y="82"/>
                  </a:cubicBezTo>
                  <a:lnTo>
                    <a:pt x="9934" y="82"/>
                  </a:lnTo>
                  <a:cubicBezTo>
                    <a:pt x="9930" y="89"/>
                    <a:pt x="9922" y="89"/>
                    <a:pt x="9919" y="93"/>
                  </a:cubicBezTo>
                  <a:lnTo>
                    <a:pt x="9919" y="89"/>
                  </a:lnTo>
                  <a:lnTo>
                    <a:pt x="9442" y="116"/>
                  </a:lnTo>
                  <a:cubicBezTo>
                    <a:pt x="9146" y="231"/>
                    <a:pt x="8873" y="404"/>
                    <a:pt x="8547" y="427"/>
                  </a:cubicBezTo>
                  <a:lnTo>
                    <a:pt x="8416" y="593"/>
                  </a:lnTo>
                  <a:lnTo>
                    <a:pt x="8416" y="596"/>
                  </a:lnTo>
                  <a:lnTo>
                    <a:pt x="8143" y="635"/>
                  </a:lnTo>
                  <a:cubicBezTo>
                    <a:pt x="8120" y="712"/>
                    <a:pt x="8077" y="732"/>
                    <a:pt x="8027" y="732"/>
                  </a:cubicBezTo>
                  <a:cubicBezTo>
                    <a:pt x="7993" y="732"/>
                    <a:pt x="7957" y="723"/>
                    <a:pt x="7920" y="716"/>
                  </a:cubicBezTo>
                  <a:cubicBezTo>
                    <a:pt x="7913" y="746"/>
                    <a:pt x="7901" y="769"/>
                    <a:pt x="7897" y="800"/>
                  </a:cubicBezTo>
                  <a:cubicBezTo>
                    <a:pt x="7721" y="812"/>
                    <a:pt x="7617" y="1004"/>
                    <a:pt x="7436" y="1011"/>
                  </a:cubicBezTo>
                  <a:cubicBezTo>
                    <a:pt x="7417" y="990"/>
                    <a:pt x="7391" y="977"/>
                    <a:pt x="7364" y="977"/>
                  </a:cubicBezTo>
                  <a:cubicBezTo>
                    <a:pt x="7348" y="977"/>
                    <a:pt x="7332" y="982"/>
                    <a:pt x="7317" y="992"/>
                  </a:cubicBezTo>
                  <a:cubicBezTo>
                    <a:pt x="7290" y="1011"/>
                    <a:pt x="7263" y="1019"/>
                    <a:pt x="7232" y="1019"/>
                  </a:cubicBezTo>
                  <a:cubicBezTo>
                    <a:pt x="7186" y="1042"/>
                    <a:pt x="7144" y="1073"/>
                    <a:pt x="7110" y="1111"/>
                  </a:cubicBezTo>
                  <a:cubicBezTo>
                    <a:pt x="7033" y="1207"/>
                    <a:pt x="6883" y="1115"/>
                    <a:pt x="6814" y="1223"/>
                  </a:cubicBezTo>
                  <a:cubicBezTo>
                    <a:pt x="6783" y="1242"/>
                    <a:pt x="6768" y="1280"/>
                    <a:pt x="6783" y="1319"/>
                  </a:cubicBezTo>
                  <a:cubicBezTo>
                    <a:pt x="6764" y="1323"/>
                    <a:pt x="6741" y="1327"/>
                    <a:pt x="6721" y="1327"/>
                  </a:cubicBezTo>
                  <a:cubicBezTo>
                    <a:pt x="6718" y="1380"/>
                    <a:pt x="6671" y="1423"/>
                    <a:pt x="6622" y="1426"/>
                  </a:cubicBezTo>
                  <a:cubicBezTo>
                    <a:pt x="6602" y="1476"/>
                    <a:pt x="6556" y="1511"/>
                    <a:pt x="6506" y="1515"/>
                  </a:cubicBezTo>
                  <a:cubicBezTo>
                    <a:pt x="6491" y="1630"/>
                    <a:pt x="6433" y="1707"/>
                    <a:pt x="6306" y="1722"/>
                  </a:cubicBezTo>
                  <a:cubicBezTo>
                    <a:pt x="6299" y="1784"/>
                    <a:pt x="6295" y="1845"/>
                    <a:pt x="6283" y="1907"/>
                  </a:cubicBezTo>
                  <a:cubicBezTo>
                    <a:pt x="6260" y="1918"/>
                    <a:pt x="6237" y="1922"/>
                    <a:pt x="6207" y="1926"/>
                  </a:cubicBezTo>
                  <a:cubicBezTo>
                    <a:pt x="6107" y="2157"/>
                    <a:pt x="5872" y="2264"/>
                    <a:pt x="5718" y="2441"/>
                  </a:cubicBezTo>
                  <a:cubicBezTo>
                    <a:pt x="5703" y="2529"/>
                    <a:pt x="5692" y="2614"/>
                    <a:pt x="5680" y="2702"/>
                  </a:cubicBezTo>
                  <a:cubicBezTo>
                    <a:pt x="5669" y="2706"/>
                    <a:pt x="5661" y="2714"/>
                    <a:pt x="5649" y="2721"/>
                  </a:cubicBezTo>
                  <a:cubicBezTo>
                    <a:pt x="5499" y="2787"/>
                    <a:pt x="5457" y="2979"/>
                    <a:pt x="5303" y="3037"/>
                  </a:cubicBezTo>
                  <a:cubicBezTo>
                    <a:pt x="5269" y="3129"/>
                    <a:pt x="5230" y="3225"/>
                    <a:pt x="5200" y="3317"/>
                  </a:cubicBezTo>
                  <a:lnTo>
                    <a:pt x="5192" y="3321"/>
                  </a:lnTo>
                  <a:cubicBezTo>
                    <a:pt x="5188" y="3325"/>
                    <a:pt x="5188" y="3329"/>
                    <a:pt x="5184" y="3336"/>
                  </a:cubicBezTo>
                  <a:cubicBezTo>
                    <a:pt x="5154" y="3336"/>
                    <a:pt x="5131" y="3336"/>
                    <a:pt x="5104" y="3340"/>
                  </a:cubicBezTo>
                  <a:lnTo>
                    <a:pt x="5073" y="3513"/>
                  </a:lnTo>
                  <a:cubicBezTo>
                    <a:pt x="5050" y="3528"/>
                    <a:pt x="5027" y="3536"/>
                    <a:pt x="4996" y="3536"/>
                  </a:cubicBezTo>
                  <a:lnTo>
                    <a:pt x="4981" y="3644"/>
                  </a:lnTo>
                  <a:cubicBezTo>
                    <a:pt x="4977" y="3648"/>
                    <a:pt x="4973" y="3655"/>
                    <a:pt x="4969" y="3663"/>
                  </a:cubicBezTo>
                  <a:cubicBezTo>
                    <a:pt x="4954" y="3674"/>
                    <a:pt x="4942" y="3690"/>
                    <a:pt x="4931" y="3705"/>
                  </a:cubicBezTo>
                  <a:cubicBezTo>
                    <a:pt x="4904" y="3732"/>
                    <a:pt x="4881" y="3763"/>
                    <a:pt x="4862" y="3797"/>
                  </a:cubicBezTo>
                  <a:cubicBezTo>
                    <a:pt x="4858" y="3805"/>
                    <a:pt x="4846" y="3817"/>
                    <a:pt x="4842" y="3824"/>
                  </a:cubicBezTo>
                  <a:cubicBezTo>
                    <a:pt x="4823" y="3824"/>
                    <a:pt x="4804" y="3824"/>
                    <a:pt x="4785" y="3828"/>
                  </a:cubicBezTo>
                  <a:cubicBezTo>
                    <a:pt x="4781" y="3859"/>
                    <a:pt x="4777" y="3886"/>
                    <a:pt x="4777" y="3917"/>
                  </a:cubicBezTo>
                  <a:cubicBezTo>
                    <a:pt x="4742" y="3951"/>
                    <a:pt x="4704" y="3982"/>
                    <a:pt x="4666" y="4013"/>
                  </a:cubicBezTo>
                  <a:cubicBezTo>
                    <a:pt x="4450" y="4182"/>
                    <a:pt x="4320" y="4412"/>
                    <a:pt x="4189" y="4643"/>
                  </a:cubicBezTo>
                  <a:cubicBezTo>
                    <a:pt x="4055" y="4804"/>
                    <a:pt x="3916" y="4962"/>
                    <a:pt x="3897" y="5188"/>
                  </a:cubicBezTo>
                  <a:lnTo>
                    <a:pt x="3912" y="5219"/>
                  </a:lnTo>
                  <a:lnTo>
                    <a:pt x="3886" y="5242"/>
                  </a:lnTo>
                  <a:cubicBezTo>
                    <a:pt x="3782" y="5315"/>
                    <a:pt x="3693" y="5392"/>
                    <a:pt x="3747" y="5534"/>
                  </a:cubicBezTo>
                  <a:cubicBezTo>
                    <a:pt x="3709" y="5550"/>
                    <a:pt x="3682" y="5588"/>
                    <a:pt x="3682" y="5630"/>
                  </a:cubicBezTo>
                  <a:lnTo>
                    <a:pt x="3682" y="5638"/>
                  </a:lnTo>
                  <a:cubicBezTo>
                    <a:pt x="3559" y="5653"/>
                    <a:pt x="3463" y="5703"/>
                    <a:pt x="3474" y="5845"/>
                  </a:cubicBezTo>
                  <a:lnTo>
                    <a:pt x="3471" y="5892"/>
                  </a:lnTo>
                  <a:lnTo>
                    <a:pt x="3301" y="5961"/>
                  </a:lnTo>
                  <a:lnTo>
                    <a:pt x="3374" y="6053"/>
                  </a:lnTo>
                  <a:lnTo>
                    <a:pt x="3098" y="6264"/>
                  </a:lnTo>
                  <a:cubicBezTo>
                    <a:pt x="3036" y="6430"/>
                    <a:pt x="2933" y="6568"/>
                    <a:pt x="2798" y="6668"/>
                  </a:cubicBezTo>
                  <a:cubicBezTo>
                    <a:pt x="2790" y="6722"/>
                    <a:pt x="2752" y="6764"/>
                    <a:pt x="2702" y="6775"/>
                  </a:cubicBezTo>
                  <a:cubicBezTo>
                    <a:pt x="2633" y="7044"/>
                    <a:pt x="2491" y="7283"/>
                    <a:pt x="2287" y="7471"/>
                  </a:cubicBezTo>
                  <a:cubicBezTo>
                    <a:pt x="2283" y="7506"/>
                    <a:pt x="2279" y="7536"/>
                    <a:pt x="2279" y="7571"/>
                  </a:cubicBezTo>
                  <a:cubicBezTo>
                    <a:pt x="2249" y="7571"/>
                    <a:pt x="2222" y="7571"/>
                    <a:pt x="2191" y="7575"/>
                  </a:cubicBezTo>
                  <a:cubicBezTo>
                    <a:pt x="2137" y="7740"/>
                    <a:pt x="2033" y="7882"/>
                    <a:pt x="1887" y="7978"/>
                  </a:cubicBezTo>
                  <a:cubicBezTo>
                    <a:pt x="1884" y="8032"/>
                    <a:pt x="1849" y="8074"/>
                    <a:pt x="1803" y="8090"/>
                  </a:cubicBezTo>
                  <a:cubicBezTo>
                    <a:pt x="1787" y="8166"/>
                    <a:pt x="1741" y="8228"/>
                    <a:pt x="1672" y="8266"/>
                  </a:cubicBezTo>
                  <a:cubicBezTo>
                    <a:pt x="1676" y="8320"/>
                    <a:pt x="1645" y="8370"/>
                    <a:pt x="1595" y="8393"/>
                  </a:cubicBezTo>
                  <a:cubicBezTo>
                    <a:pt x="1588" y="8447"/>
                    <a:pt x="1549" y="8485"/>
                    <a:pt x="1495" y="8493"/>
                  </a:cubicBezTo>
                  <a:cubicBezTo>
                    <a:pt x="1484" y="8547"/>
                    <a:pt x="1445" y="8585"/>
                    <a:pt x="1396" y="8593"/>
                  </a:cubicBezTo>
                  <a:cubicBezTo>
                    <a:pt x="1384" y="8643"/>
                    <a:pt x="1342" y="8681"/>
                    <a:pt x="1292" y="8689"/>
                  </a:cubicBezTo>
                  <a:cubicBezTo>
                    <a:pt x="1242" y="8854"/>
                    <a:pt x="1134" y="8996"/>
                    <a:pt x="992" y="9093"/>
                  </a:cubicBezTo>
                  <a:cubicBezTo>
                    <a:pt x="992" y="9177"/>
                    <a:pt x="977" y="9258"/>
                    <a:pt x="900" y="9304"/>
                  </a:cubicBezTo>
                  <a:cubicBezTo>
                    <a:pt x="800" y="9504"/>
                    <a:pt x="773" y="9738"/>
                    <a:pt x="589" y="9888"/>
                  </a:cubicBezTo>
                  <a:cubicBezTo>
                    <a:pt x="519" y="9992"/>
                    <a:pt x="446" y="10099"/>
                    <a:pt x="381" y="10203"/>
                  </a:cubicBezTo>
                  <a:lnTo>
                    <a:pt x="323" y="10372"/>
                  </a:lnTo>
                  <a:lnTo>
                    <a:pt x="185" y="10411"/>
                  </a:lnTo>
                  <a:lnTo>
                    <a:pt x="74" y="10599"/>
                  </a:lnTo>
                  <a:cubicBezTo>
                    <a:pt x="1" y="10895"/>
                    <a:pt x="78" y="11198"/>
                    <a:pt x="62" y="11502"/>
                  </a:cubicBezTo>
                  <a:cubicBezTo>
                    <a:pt x="78" y="11510"/>
                    <a:pt x="93" y="11521"/>
                    <a:pt x="108" y="11525"/>
                  </a:cubicBezTo>
                  <a:cubicBezTo>
                    <a:pt x="127" y="11616"/>
                    <a:pt x="90" y="11718"/>
                    <a:pt x="171" y="11795"/>
                  </a:cubicBezTo>
                  <a:lnTo>
                    <a:pt x="171" y="11795"/>
                  </a:lnTo>
                  <a:cubicBezTo>
                    <a:pt x="246" y="11887"/>
                    <a:pt x="185" y="12013"/>
                    <a:pt x="250" y="12105"/>
                  </a:cubicBezTo>
                  <a:cubicBezTo>
                    <a:pt x="281" y="12124"/>
                    <a:pt x="285" y="12163"/>
                    <a:pt x="270" y="12194"/>
                  </a:cubicBezTo>
                  <a:cubicBezTo>
                    <a:pt x="346" y="12290"/>
                    <a:pt x="281" y="12416"/>
                    <a:pt x="362" y="12512"/>
                  </a:cubicBezTo>
                  <a:cubicBezTo>
                    <a:pt x="385" y="12539"/>
                    <a:pt x="389" y="12578"/>
                    <a:pt x="370" y="12601"/>
                  </a:cubicBezTo>
                  <a:cubicBezTo>
                    <a:pt x="473" y="12724"/>
                    <a:pt x="366" y="12893"/>
                    <a:pt x="462" y="13020"/>
                  </a:cubicBezTo>
                  <a:lnTo>
                    <a:pt x="485" y="13039"/>
                  </a:lnTo>
                  <a:lnTo>
                    <a:pt x="477" y="13066"/>
                  </a:lnTo>
                  <a:cubicBezTo>
                    <a:pt x="531" y="13177"/>
                    <a:pt x="493" y="13312"/>
                    <a:pt x="558" y="13423"/>
                  </a:cubicBezTo>
                  <a:cubicBezTo>
                    <a:pt x="581" y="13431"/>
                    <a:pt x="592" y="13462"/>
                    <a:pt x="581" y="13485"/>
                  </a:cubicBezTo>
                  <a:cubicBezTo>
                    <a:pt x="581" y="13488"/>
                    <a:pt x="577" y="13488"/>
                    <a:pt x="577" y="13488"/>
                  </a:cubicBezTo>
                  <a:cubicBezTo>
                    <a:pt x="639" y="13588"/>
                    <a:pt x="592" y="13719"/>
                    <a:pt x="654" y="13819"/>
                  </a:cubicBezTo>
                  <a:cubicBezTo>
                    <a:pt x="685" y="13838"/>
                    <a:pt x="688" y="13877"/>
                    <a:pt x="673" y="13907"/>
                  </a:cubicBezTo>
                  <a:cubicBezTo>
                    <a:pt x="773" y="14026"/>
                    <a:pt x="650" y="14211"/>
                    <a:pt x="785" y="14318"/>
                  </a:cubicBezTo>
                  <a:lnTo>
                    <a:pt x="781" y="14311"/>
                  </a:lnTo>
                  <a:lnTo>
                    <a:pt x="781" y="14311"/>
                  </a:lnTo>
                  <a:cubicBezTo>
                    <a:pt x="850" y="14407"/>
                    <a:pt x="785" y="14538"/>
                    <a:pt x="865" y="14626"/>
                  </a:cubicBezTo>
                  <a:lnTo>
                    <a:pt x="888" y="14653"/>
                  </a:lnTo>
                  <a:lnTo>
                    <a:pt x="881" y="14684"/>
                  </a:lnTo>
                  <a:cubicBezTo>
                    <a:pt x="934" y="14795"/>
                    <a:pt x="884" y="14929"/>
                    <a:pt x="973" y="15037"/>
                  </a:cubicBezTo>
                  <a:cubicBezTo>
                    <a:pt x="1061" y="15118"/>
                    <a:pt x="981" y="15256"/>
                    <a:pt x="1069" y="15337"/>
                  </a:cubicBezTo>
                  <a:lnTo>
                    <a:pt x="1092" y="15364"/>
                  </a:lnTo>
                  <a:lnTo>
                    <a:pt x="1080" y="15394"/>
                  </a:lnTo>
                  <a:cubicBezTo>
                    <a:pt x="1100" y="15529"/>
                    <a:pt x="1207" y="15625"/>
                    <a:pt x="1261" y="15748"/>
                  </a:cubicBezTo>
                  <a:cubicBezTo>
                    <a:pt x="1284" y="15767"/>
                    <a:pt x="1292" y="15798"/>
                    <a:pt x="1280" y="15829"/>
                  </a:cubicBezTo>
                  <a:cubicBezTo>
                    <a:pt x="1326" y="15907"/>
                    <a:pt x="1368" y="15996"/>
                    <a:pt x="1444" y="15996"/>
                  </a:cubicBezTo>
                  <a:cubicBezTo>
                    <a:pt x="1476" y="15996"/>
                    <a:pt x="1514" y="15980"/>
                    <a:pt x="1561" y="15940"/>
                  </a:cubicBezTo>
                  <a:cubicBezTo>
                    <a:pt x="1611" y="15925"/>
                    <a:pt x="1653" y="15905"/>
                    <a:pt x="1691" y="15875"/>
                  </a:cubicBezTo>
                  <a:cubicBezTo>
                    <a:pt x="1726" y="15844"/>
                    <a:pt x="1768" y="15813"/>
                    <a:pt x="1818" y="15806"/>
                  </a:cubicBezTo>
                  <a:cubicBezTo>
                    <a:pt x="1849" y="15798"/>
                    <a:pt x="1880" y="15786"/>
                    <a:pt x="1907" y="15767"/>
                  </a:cubicBezTo>
                  <a:cubicBezTo>
                    <a:pt x="1953" y="15733"/>
                    <a:pt x="1999" y="15710"/>
                    <a:pt x="2053" y="15694"/>
                  </a:cubicBezTo>
                  <a:cubicBezTo>
                    <a:pt x="2087" y="15679"/>
                    <a:pt x="2118" y="15656"/>
                    <a:pt x="2149" y="15633"/>
                  </a:cubicBezTo>
                  <a:lnTo>
                    <a:pt x="2156" y="15633"/>
                  </a:lnTo>
                  <a:cubicBezTo>
                    <a:pt x="2156" y="15621"/>
                    <a:pt x="2164" y="15613"/>
                    <a:pt x="2164" y="15606"/>
                  </a:cubicBezTo>
                  <a:cubicBezTo>
                    <a:pt x="2176" y="15594"/>
                    <a:pt x="2187" y="15575"/>
                    <a:pt x="2195" y="15556"/>
                  </a:cubicBezTo>
                  <a:lnTo>
                    <a:pt x="2279" y="15556"/>
                  </a:lnTo>
                  <a:cubicBezTo>
                    <a:pt x="2479" y="15391"/>
                    <a:pt x="2714" y="15279"/>
                    <a:pt x="2963" y="15229"/>
                  </a:cubicBezTo>
                  <a:cubicBezTo>
                    <a:pt x="3136" y="14964"/>
                    <a:pt x="3521" y="15018"/>
                    <a:pt x="3701" y="14757"/>
                  </a:cubicBezTo>
                  <a:lnTo>
                    <a:pt x="3866" y="14718"/>
                  </a:lnTo>
                  <a:cubicBezTo>
                    <a:pt x="3866" y="14695"/>
                    <a:pt x="3874" y="14672"/>
                    <a:pt x="3886" y="14653"/>
                  </a:cubicBezTo>
                  <a:lnTo>
                    <a:pt x="4009" y="14611"/>
                  </a:lnTo>
                  <a:cubicBezTo>
                    <a:pt x="4032" y="14614"/>
                    <a:pt x="4055" y="14622"/>
                    <a:pt x="4078" y="14622"/>
                  </a:cubicBezTo>
                  <a:cubicBezTo>
                    <a:pt x="4085" y="14599"/>
                    <a:pt x="4089" y="14576"/>
                    <a:pt x="4105" y="14553"/>
                  </a:cubicBezTo>
                  <a:cubicBezTo>
                    <a:pt x="4162" y="14545"/>
                    <a:pt x="4212" y="14514"/>
                    <a:pt x="4239" y="14457"/>
                  </a:cubicBezTo>
                  <a:cubicBezTo>
                    <a:pt x="4261" y="14460"/>
                    <a:pt x="4282" y="14462"/>
                    <a:pt x="4303" y="14462"/>
                  </a:cubicBezTo>
                  <a:cubicBezTo>
                    <a:pt x="4558" y="14462"/>
                    <a:pt x="4728" y="14218"/>
                    <a:pt x="4977" y="14207"/>
                  </a:cubicBezTo>
                  <a:cubicBezTo>
                    <a:pt x="4996" y="14157"/>
                    <a:pt x="5050" y="14130"/>
                    <a:pt x="5104" y="14130"/>
                  </a:cubicBezTo>
                  <a:lnTo>
                    <a:pt x="5219" y="14015"/>
                  </a:lnTo>
                  <a:cubicBezTo>
                    <a:pt x="5224" y="14016"/>
                    <a:pt x="5229" y="14016"/>
                    <a:pt x="5235" y="14016"/>
                  </a:cubicBezTo>
                  <a:cubicBezTo>
                    <a:pt x="5274" y="14016"/>
                    <a:pt x="5310" y="13990"/>
                    <a:pt x="5327" y="13950"/>
                  </a:cubicBezTo>
                  <a:cubicBezTo>
                    <a:pt x="5334" y="13952"/>
                    <a:pt x="5341" y="13954"/>
                    <a:pt x="5349" y="13954"/>
                  </a:cubicBezTo>
                  <a:cubicBezTo>
                    <a:pt x="5373" y="13954"/>
                    <a:pt x="5397" y="13940"/>
                    <a:pt x="5415" y="13923"/>
                  </a:cubicBezTo>
                  <a:cubicBezTo>
                    <a:pt x="5424" y="13925"/>
                    <a:pt x="5434" y="13927"/>
                    <a:pt x="5443" y="13927"/>
                  </a:cubicBezTo>
                  <a:cubicBezTo>
                    <a:pt x="5485" y="13927"/>
                    <a:pt x="5521" y="13899"/>
                    <a:pt x="5534" y="13861"/>
                  </a:cubicBezTo>
                  <a:lnTo>
                    <a:pt x="5534" y="13854"/>
                  </a:lnTo>
                  <a:lnTo>
                    <a:pt x="5519" y="13827"/>
                  </a:lnTo>
                  <a:lnTo>
                    <a:pt x="5534" y="13850"/>
                  </a:lnTo>
                  <a:cubicBezTo>
                    <a:pt x="5538" y="13842"/>
                    <a:pt x="5538" y="13827"/>
                    <a:pt x="5549" y="13815"/>
                  </a:cubicBezTo>
                  <a:lnTo>
                    <a:pt x="5549" y="13815"/>
                  </a:lnTo>
                  <a:cubicBezTo>
                    <a:pt x="5546" y="13827"/>
                    <a:pt x="5538" y="13842"/>
                    <a:pt x="5534" y="13850"/>
                  </a:cubicBezTo>
                  <a:lnTo>
                    <a:pt x="5703" y="13811"/>
                  </a:lnTo>
                  <a:cubicBezTo>
                    <a:pt x="5707" y="13788"/>
                    <a:pt x="5711" y="13757"/>
                    <a:pt x="5718" y="13734"/>
                  </a:cubicBezTo>
                  <a:lnTo>
                    <a:pt x="5722" y="13731"/>
                  </a:lnTo>
                  <a:lnTo>
                    <a:pt x="5911" y="13719"/>
                  </a:lnTo>
                  <a:cubicBezTo>
                    <a:pt x="5922" y="13696"/>
                    <a:pt x="5930" y="13673"/>
                    <a:pt x="5934" y="13642"/>
                  </a:cubicBezTo>
                  <a:lnTo>
                    <a:pt x="6145" y="13538"/>
                  </a:lnTo>
                  <a:lnTo>
                    <a:pt x="6391" y="13488"/>
                  </a:lnTo>
                  <a:cubicBezTo>
                    <a:pt x="6495" y="13404"/>
                    <a:pt x="6582" y="13285"/>
                    <a:pt x="6728" y="13285"/>
                  </a:cubicBezTo>
                  <a:cubicBezTo>
                    <a:pt x="6749" y="13285"/>
                    <a:pt x="6771" y="13287"/>
                    <a:pt x="6794" y="13292"/>
                  </a:cubicBezTo>
                  <a:cubicBezTo>
                    <a:pt x="6794" y="13262"/>
                    <a:pt x="6798" y="13235"/>
                    <a:pt x="6814" y="13212"/>
                  </a:cubicBezTo>
                  <a:lnTo>
                    <a:pt x="6998" y="13193"/>
                  </a:lnTo>
                  <a:cubicBezTo>
                    <a:pt x="7044" y="13116"/>
                    <a:pt x="7113" y="13097"/>
                    <a:pt x="7198" y="13085"/>
                  </a:cubicBezTo>
                  <a:cubicBezTo>
                    <a:pt x="7244" y="13012"/>
                    <a:pt x="7321" y="12993"/>
                    <a:pt x="7398" y="12985"/>
                  </a:cubicBezTo>
                  <a:cubicBezTo>
                    <a:pt x="7486" y="12889"/>
                    <a:pt x="7605" y="12912"/>
                    <a:pt x="7717" y="12897"/>
                  </a:cubicBezTo>
                  <a:cubicBezTo>
                    <a:pt x="7768" y="12812"/>
                    <a:pt x="7839" y="12783"/>
                    <a:pt x="7921" y="12783"/>
                  </a:cubicBezTo>
                  <a:cubicBezTo>
                    <a:pt x="7951" y="12783"/>
                    <a:pt x="7981" y="12787"/>
                    <a:pt x="8013" y="12793"/>
                  </a:cubicBezTo>
                  <a:cubicBezTo>
                    <a:pt x="8061" y="12737"/>
                    <a:pt x="8132" y="12704"/>
                    <a:pt x="8203" y="12704"/>
                  </a:cubicBezTo>
                  <a:cubicBezTo>
                    <a:pt x="8210" y="12704"/>
                    <a:pt x="8217" y="12704"/>
                    <a:pt x="8224" y="12705"/>
                  </a:cubicBezTo>
                  <a:cubicBezTo>
                    <a:pt x="8297" y="12616"/>
                    <a:pt x="8408" y="12605"/>
                    <a:pt x="8508" y="12578"/>
                  </a:cubicBezTo>
                  <a:cubicBezTo>
                    <a:pt x="8554" y="12501"/>
                    <a:pt x="8639" y="12489"/>
                    <a:pt x="8716" y="12486"/>
                  </a:cubicBezTo>
                  <a:cubicBezTo>
                    <a:pt x="8758" y="12397"/>
                    <a:pt x="8835" y="12386"/>
                    <a:pt x="8916" y="12386"/>
                  </a:cubicBezTo>
                  <a:cubicBezTo>
                    <a:pt x="9112" y="12301"/>
                    <a:pt x="9304" y="12201"/>
                    <a:pt x="9523" y="12186"/>
                  </a:cubicBezTo>
                  <a:lnTo>
                    <a:pt x="9534" y="12159"/>
                  </a:lnTo>
                  <a:cubicBezTo>
                    <a:pt x="9573" y="12167"/>
                    <a:pt x="9611" y="12182"/>
                    <a:pt x="9650" y="12194"/>
                  </a:cubicBezTo>
                  <a:lnTo>
                    <a:pt x="9646" y="12186"/>
                  </a:lnTo>
                  <a:lnTo>
                    <a:pt x="9646" y="12186"/>
                  </a:lnTo>
                  <a:cubicBezTo>
                    <a:pt x="9662" y="12213"/>
                    <a:pt x="9678" y="12226"/>
                    <a:pt x="9694" y="12226"/>
                  </a:cubicBezTo>
                  <a:cubicBezTo>
                    <a:pt x="9708" y="12226"/>
                    <a:pt x="9722" y="12217"/>
                    <a:pt x="9738" y="12197"/>
                  </a:cubicBezTo>
                  <a:lnTo>
                    <a:pt x="9772" y="12182"/>
                  </a:lnTo>
                  <a:lnTo>
                    <a:pt x="9803" y="12197"/>
                  </a:lnTo>
                  <a:cubicBezTo>
                    <a:pt x="9854" y="12163"/>
                    <a:pt x="9911" y="12158"/>
                    <a:pt x="9969" y="12158"/>
                  </a:cubicBezTo>
                  <a:cubicBezTo>
                    <a:pt x="9996" y="12158"/>
                    <a:pt x="10022" y="12159"/>
                    <a:pt x="10049" y="12159"/>
                  </a:cubicBezTo>
                  <a:cubicBezTo>
                    <a:pt x="10114" y="12159"/>
                    <a:pt x="10178" y="12152"/>
                    <a:pt x="10234" y="12105"/>
                  </a:cubicBezTo>
                  <a:lnTo>
                    <a:pt x="10237" y="12105"/>
                  </a:lnTo>
                  <a:cubicBezTo>
                    <a:pt x="10341" y="12040"/>
                    <a:pt x="10506" y="12051"/>
                    <a:pt x="10529" y="11878"/>
                  </a:cubicBezTo>
                  <a:lnTo>
                    <a:pt x="10529" y="11740"/>
                  </a:lnTo>
                  <a:cubicBezTo>
                    <a:pt x="10526" y="11702"/>
                    <a:pt x="10491" y="11667"/>
                    <a:pt x="10453" y="11663"/>
                  </a:cubicBezTo>
                  <a:cubicBezTo>
                    <a:pt x="10453" y="11648"/>
                    <a:pt x="10449" y="11640"/>
                    <a:pt x="10449" y="11625"/>
                  </a:cubicBezTo>
                  <a:cubicBezTo>
                    <a:pt x="10483" y="11586"/>
                    <a:pt x="10510" y="11544"/>
                    <a:pt x="10533" y="11494"/>
                  </a:cubicBezTo>
                  <a:cubicBezTo>
                    <a:pt x="10626" y="10945"/>
                    <a:pt x="10622" y="10368"/>
                    <a:pt x="10529" y="9800"/>
                  </a:cubicBezTo>
                  <a:lnTo>
                    <a:pt x="10506" y="9776"/>
                  </a:lnTo>
                  <a:lnTo>
                    <a:pt x="10522" y="9750"/>
                  </a:lnTo>
                  <a:cubicBezTo>
                    <a:pt x="10445" y="9607"/>
                    <a:pt x="10529" y="9435"/>
                    <a:pt x="10433" y="9300"/>
                  </a:cubicBezTo>
                  <a:lnTo>
                    <a:pt x="10410" y="9273"/>
                  </a:lnTo>
                  <a:lnTo>
                    <a:pt x="10426" y="9235"/>
                  </a:lnTo>
                  <a:cubicBezTo>
                    <a:pt x="10360" y="9127"/>
                    <a:pt x="10418" y="8993"/>
                    <a:pt x="10334" y="8897"/>
                  </a:cubicBezTo>
                  <a:lnTo>
                    <a:pt x="10310" y="8870"/>
                  </a:lnTo>
                  <a:lnTo>
                    <a:pt x="10322" y="8835"/>
                  </a:lnTo>
                  <a:cubicBezTo>
                    <a:pt x="10291" y="8758"/>
                    <a:pt x="10295" y="8666"/>
                    <a:pt x="10237" y="8593"/>
                  </a:cubicBezTo>
                  <a:lnTo>
                    <a:pt x="10207" y="8570"/>
                  </a:lnTo>
                  <a:lnTo>
                    <a:pt x="10218" y="8535"/>
                  </a:lnTo>
                  <a:cubicBezTo>
                    <a:pt x="10187" y="8455"/>
                    <a:pt x="10187" y="8362"/>
                    <a:pt x="10126" y="8301"/>
                  </a:cubicBezTo>
                  <a:lnTo>
                    <a:pt x="10126" y="8297"/>
                  </a:lnTo>
                  <a:cubicBezTo>
                    <a:pt x="10049" y="8101"/>
                    <a:pt x="10053" y="7874"/>
                    <a:pt x="9915" y="7701"/>
                  </a:cubicBezTo>
                  <a:cubicBezTo>
                    <a:pt x="9876" y="7636"/>
                    <a:pt x="9888" y="7548"/>
                    <a:pt x="9826" y="7494"/>
                  </a:cubicBezTo>
                  <a:lnTo>
                    <a:pt x="9826" y="7482"/>
                  </a:lnTo>
                  <a:cubicBezTo>
                    <a:pt x="9738" y="7406"/>
                    <a:pt x="9834" y="7256"/>
                    <a:pt x="9711" y="7194"/>
                  </a:cubicBezTo>
                  <a:cubicBezTo>
                    <a:pt x="9680" y="7125"/>
                    <a:pt x="9699" y="7033"/>
                    <a:pt x="9607" y="6991"/>
                  </a:cubicBezTo>
                  <a:lnTo>
                    <a:pt x="9611" y="6991"/>
                  </a:lnTo>
                  <a:cubicBezTo>
                    <a:pt x="9573" y="6879"/>
                    <a:pt x="9546" y="6775"/>
                    <a:pt x="9626" y="6668"/>
                  </a:cubicBezTo>
                  <a:cubicBezTo>
                    <a:pt x="9688" y="6618"/>
                    <a:pt x="9669" y="6526"/>
                    <a:pt x="9726" y="6472"/>
                  </a:cubicBezTo>
                  <a:lnTo>
                    <a:pt x="9726" y="6468"/>
                  </a:lnTo>
                  <a:cubicBezTo>
                    <a:pt x="9792" y="6410"/>
                    <a:pt x="9776" y="6318"/>
                    <a:pt x="9822" y="6253"/>
                  </a:cubicBezTo>
                  <a:cubicBezTo>
                    <a:pt x="9807" y="6222"/>
                    <a:pt x="9815" y="6184"/>
                    <a:pt x="9842" y="6164"/>
                  </a:cubicBezTo>
                  <a:cubicBezTo>
                    <a:pt x="9930" y="5995"/>
                    <a:pt x="9834" y="5796"/>
                    <a:pt x="9922" y="5626"/>
                  </a:cubicBezTo>
                  <a:cubicBezTo>
                    <a:pt x="9899" y="5500"/>
                    <a:pt x="9876" y="5381"/>
                    <a:pt x="9934" y="5258"/>
                  </a:cubicBezTo>
                  <a:cubicBezTo>
                    <a:pt x="10030" y="5069"/>
                    <a:pt x="9972" y="4862"/>
                    <a:pt x="9980" y="4666"/>
                  </a:cubicBezTo>
                  <a:cubicBezTo>
                    <a:pt x="10011" y="3970"/>
                    <a:pt x="9930" y="3267"/>
                    <a:pt x="10030" y="2572"/>
                  </a:cubicBezTo>
                  <a:cubicBezTo>
                    <a:pt x="9972" y="2499"/>
                    <a:pt x="9995" y="2426"/>
                    <a:pt x="10030" y="2356"/>
                  </a:cubicBezTo>
                  <a:cubicBezTo>
                    <a:pt x="9980" y="2280"/>
                    <a:pt x="9980" y="2176"/>
                    <a:pt x="10030" y="2099"/>
                  </a:cubicBezTo>
                  <a:cubicBezTo>
                    <a:pt x="10011" y="2080"/>
                    <a:pt x="10011" y="2049"/>
                    <a:pt x="10034" y="2030"/>
                  </a:cubicBezTo>
                  <a:lnTo>
                    <a:pt x="10038" y="2022"/>
                  </a:lnTo>
                  <a:cubicBezTo>
                    <a:pt x="10145" y="1849"/>
                    <a:pt x="10045" y="1638"/>
                    <a:pt x="10130" y="1461"/>
                  </a:cubicBezTo>
                  <a:cubicBezTo>
                    <a:pt x="10088" y="1384"/>
                    <a:pt x="10088" y="1288"/>
                    <a:pt x="10134" y="1215"/>
                  </a:cubicBezTo>
                  <a:cubicBezTo>
                    <a:pt x="10260" y="1054"/>
                    <a:pt x="10134" y="842"/>
                    <a:pt x="10230" y="673"/>
                  </a:cubicBezTo>
                  <a:lnTo>
                    <a:pt x="10218" y="635"/>
                  </a:lnTo>
                  <a:lnTo>
                    <a:pt x="10241" y="608"/>
                  </a:lnTo>
                  <a:cubicBezTo>
                    <a:pt x="10299" y="543"/>
                    <a:pt x="10287" y="474"/>
                    <a:pt x="10268" y="401"/>
                  </a:cubicBezTo>
                  <a:cubicBezTo>
                    <a:pt x="10249" y="347"/>
                    <a:pt x="10241" y="289"/>
                    <a:pt x="10226" y="235"/>
                  </a:cubicBezTo>
                  <a:cubicBezTo>
                    <a:pt x="10226" y="166"/>
                    <a:pt x="10222" y="93"/>
                    <a:pt x="10222" y="20"/>
                  </a:cubicBezTo>
                  <a:lnTo>
                    <a:pt x="99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49"/>
            <p:cNvSpPr/>
            <p:nvPr/>
          </p:nvSpPr>
          <p:spPr>
            <a:xfrm>
              <a:off x="3410481" y="482589"/>
              <a:ext cx="82513" cy="85150"/>
            </a:xfrm>
            <a:custGeom>
              <a:avLst/>
              <a:gdLst/>
              <a:ahLst/>
              <a:cxnLst/>
              <a:rect l="l" t="t" r="r" b="b"/>
              <a:pathLst>
                <a:path w="2660" h="2745" extrusionOk="0">
                  <a:moveTo>
                    <a:pt x="1192" y="1"/>
                  </a:moveTo>
                  <a:cubicBezTo>
                    <a:pt x="1058" y="44"/>
                    <a:pt x="1006" y="210"/>
                    <a:pt x="856" y="210"/>
                  </a:cubicBezTo>
                  <a:cubicBezTo>
                    <a:pt x="847" y="210"/>
                    <a:pt x="837" y="210"/>
                    <a:pt x="827" y="208"/>
                  </a:cubicBezTo>
                  <a:cubicBezTo>
                    <a:pt x="769" y="231"/>
                    <a:pt x="746" y="285"/>
                    <a:pt x="715" y="339"/>
                  </a:cubicBezTo>
                  <a:cubicBezTo>
                    <a:pt x="681" y="385"/>
                    <a:pt x="642" y="435"/>
                    <a:pt x="596" y="474"/>
                  </a:cubicBezTo>
                  <a:cubicBezTo>
                    <a:pt x="558" y="531"/>
                    <a:pt x="531" y="600"/>
                    <a:pt x="527" y="666"/>
                  </a:cubicBezTo>
                  <a:cubicBezTo>
                    <a:pt x="516" y="662"/>
                    <a:pt x="505" y="660"/>
                    <a:pt x="493" y="660"/>
                  </a:cubicBezTo>
                  <a:cubicBezTo>
                    <a:pt x="456" y="660"/>
                    <a:pt x="416" y="679"/>
                    <a:pt x="393" y="708"/>
                  </a:cubicBezTo>
                  <a:cubicBezTo>
                    <a:pt x="354" y="739"/>
                    <a:pt x="320" y="777"/>
                    <a:pt x="297" y="819"/>
                  </a:cubicBezTo>
                  <a:cubicBezTo>
                    <a:pt x="235" y="866"/>
                    <a:pt x="243" y="939"/>
                    <a:pt x="239" y="1012"/>
                  </a:cubicBezTo>
                  <a:cubicBezTo>
                    <a:pt x="220" y="1065"/>
                    <a:pt x="297" y="1096"/>
                    <a:pt x="262" y="1150"/>
                  </a:cubicBezTo>
                  <a:cubicBezTo>
                    <a:pt x="235" y="1161"/>
                    <a:pt x="208" y="1181"/>
                    <a:pt x="185" y="1208"/>
                  </a:cubicBezTo>
                  <a:cubicBezTo>
                    <a:pt x="181" y="1242"/>
                    <a:pt x="178" y="1277"/>
                    <a:pt x="178" y="1315"/>
                  </a:cubicBezTo>
                  <a:cubicBezTo>
                    <a:pt x="1" y="1672"/>
                    <a:pt x="66" y="2011"/>
                    <a:pt x="293" y="2322"/>
                  </a:cubicBezTo>
                  <a:lnTo>
                    <a:pt x="308" y="2318"/>
                  </a:lnTo>
                  <a:lnTo>
                    <a:pt x="308" y="2318"/>
                  </a:lnTo>
                  <a:cubicBezTo>
                    <a:pt x="304" y="2322"/>
                    <a:pt x="297" y="2322"/>
                    <a:pt x="297" y="2322"/>
                  </a:cubicBezTo>
                  <a:cubicBezTo>
                    <a:pt x="331" y="2422"/>
                    <a:pt x="373" y="2514"/>
                    <a:pt x="489" y="2552"/>
                  </a:cubicBezTo>
                  <a:cubicBezTo>
                    <a:pt x="554" y="2709"/>
                    <a:pt x="682" y="2745"/>
                    <a:pt x="826" y="2745"/>
                  </a:cubicBezTo>
                  <a:cubicBezTo>
                    <a:pt x="834" y="2745"/>
                    <a:pt x="842" y="2745"/>
                    <a:pt x="850" y="2745"/>
                  </a:cubicBezTo>
                  <a:cubicBezTo>
                    <a:pt x="1111" y="2741"/>
                    <a:pt x="1369" y="2725"/>
                    <a:pt x="1603" y="2591"/>
                  </a:cubicBezTo>
                  <a:lnTo>
                    <a:pt x="1711" y="2526"/>
                  </a:lnTo>
                  <a:lnTo>
                    <a:pt x="1707" y="2280"/>
                  </a:lnTo>
                  <a:cubicBezTo>
                    <a:pt x="1677" y="2272"/>
                    <a:pt x="1648" y="2268"/>
                    <a:pt x="1623" y="2268"/>
                  </a:cubicBezTo>
                  <a:cubicBezTo>
                    <a:pt x="1567" y="2268"/>
                    <a:pt x="1524" y="2289"/>
                    <a:pt x="1503" y="2353"/>
                  </a:cubicBezTo>
                  <a:lnTo>
                    <a:pt x="1499" y="2345"/>
                  </a:lnTo>
                  <a:cubicBezTo>
                    <a:pt x="1403" y="2356"/>
                    <a:pt x="1305" y="2359"/>
                    <a:pt x="1208" y="2359"/>
                  </a:cubicBezTo>
                  <a:cubicBezTo>
                    <a:pt x="1120" y="2359"/>
                    <a:pt x="1031" y="2357"/>
                    <a:pt x="943" y="2357"/>
                  </a:cubicBezTo>
                  <a:cubicBezTo>
                    <a:pt x="797" y="2357"/>
                    <a:pt x="652" y="2363"/>
                    <a:pt x="508" y="2395"/>
                  </a:cubicBezTo>
                  <a:cubicBezTo>
                    <a:pt x="489" y="2312"/>
                    <a:pt x="453" y="2271"/>
                    <a:pt x="402" y="2271"/>
                  </a:cubicBezTo>
                  <a:cubicBezTo>
                    <a:pt x="392" y="2271"/>
                    <a:pt x="381" y="2273"/>
                    <a:pt x="370" y="2276"/>
                  </a:cubicBezTo>
                  <a:cubicBezTo>
                    <a:pt x="573" y="2018"/>
                    <a:pt x="404" y="1726"/>
                    <a:pt x="446" y="1453"/>
                  </a:cubicBezTo>
                  <a:cubicBezTo>
                    <a:pt x="439" y="1423"/>
                    <a:pt x="420" y="1396"/>
                    <a:pt x="393" y="1373"/>
                  </a:cubicBezTo>
                  <a:lnTo>
                    <a:pt x="393" y="1354"/>
                  </a:lnTo>
                  <a:lnTo>
                    <a:pt x="420" y="1354"/>
                  </a:lnTo>
                  <a:cubicBezTo>
                    <a:pt x="658" y="1231"/>
                    <a:pt x="573" y="1012"/>
                    <a:pt x="596" y="823"/>
                  </a:cubicBezTo>
                  <a:lnTo>
                    <a:pt x="596" y="823"/>
                  </a:lnTo>
                  <a:lnTo>
                    <a:pt x="619" y="827"/>
                  </a:lnTo>
                  <a:cubicBezTo>
                    <a:pt x="631" y="842"/>
                    <a:pt x="635" y="854"/>
                    <a:pt x="642" y="866"/>
                  </a:cubicBezTo>
                  <a:lnTo>
                    <a:pt x="662" y="839"/>
                  </a:lnTo>
                  <a:lnTo>
                    <a:pt x="727" y="827"/>
                  </a:lnTo>
                  <a:cubicBezTo>
                    <a:pt x="931" y="685"/>
                    <a:pt x="1142" y="539"/>
                    <a:pt x="1273" y="316"/>
                  </a:cubicBezTo>
                  <a:cubicBezTo>
                    <a:pt x="1276" y="289"/>
                    <a:pt x="1284" y="262"/>
                    <a:pt x="1288" y="239"/>
                  </a:cubicBezTo>
                  <a:cubicBezTo>
                    <a:pt x="1354" y="204"/>
                    <a:pt x="1421" y="189"/>
                    <a:pt x="1489" y="189"/>
                  </a:cubicBezTo>
                  <a:cubicBezTo>
                    <a:pt x="1585" y="189"/>
                    <a:pt x="1682" y="218"/>
                    <a:pt x="1776" y="258"/>
                  </a:cubicBezTo>
                  <a:cubicBezTo>
                    <a:pt x="1788" y="301"/>
                    <a:pt x="1811" y="339"/>
                    <a:pt x="1841" y="374"/>
                  </a:cubicBezTo>
                  <a:cubicBezTo>
                    <a:pt x="1884" y="424"/>
                    <a:pt x="1926" y="477"/>
                    <a:pt x="1960" y="535"/>
                  </a:cubicBezTo>
                  <a:cubicBezTo>
                    <a:pt x="2141" y="727"/>
                    <a:pt x="1995" y="1088"/>
                    <a:pt x="2283" y="1223"/>
                  </a:cubicBezTo>
                  <a:cubicBezTo>
                    <a:pt x="2272" y="1238"/>
                    <a:pt x="2276" y="1257"/>
                    <a:pt x="2295" y="1277"/>
                  </a:cubicBezTo>
                  <a:cubicBezTo>
                    <a:pt x="2007" y="1450"/>
                    <a:pt x="2026" y="1788"/>
                    <a:pt x="1884" y="2045"/>
                  </a:cubicBezTo>
                  <a:cubicBezTo>
                    <a:pt x="1887" y="2084"/>
                    <a:pt x="1907" y="2122"/>
                    <a:pt x="1941" y="2145"/>
                  </a:cubicBezTo>
                  <a:cubicBezTo>
                    <a:pt x="1961" y="2198"/>
                    <a:pt x="2006" y="2202"/>
                    <a:pt x="2055" y="2202"/>
                  </a:cubicBezTo>
                  <a:cubicBezTo>
                    <a:pt x="2066" y="2202"/>
                    <a:pt x="2078" y="2202"/>
                    <a:pt x="2089" y="2202"/>
                  </a:cubicBezTo>
                  <a:cubicBezTo>
                    <a:pt x="2098" y="2202"/>
                    <a:pt x="2106" y="2202"/>
                    <a:pt x="2114" y="2203"/>
                  </a:cubicBezTo>
                  <a:cubicBezTo>
                    <a:pt x="2118" y="2191"/>
                    <a:pt x="2122" y="2180"/>
                    <a:pt x="2130" y="2164"/>
                  </a:cubicBezTo>
                  <a:cubicBezTo>
                    <a:pt x="2160" y="2149"/>
                    <a:pt x="2195" y="2130"/>
                    <a:pt x="2218" y="2103"/>
                  </a:cubicBezTo>
                  <a:lnTo>
                    <a:pt x="2218" y="2107"/>
                  </a:lnTo>
                  <a:cubicBezTo>
                    <a:pt x="2326" y="2034"/>
                    <a:pt x="2345" y="1895"/>
                    <a:pt x="2425" y="1803"/>
                  </a:cubicBezTo>
                  <a:lnTo>
                    <a:pt x="2437" y="1515"/>
                  </a:lnTo>
                  <a:cubicBezTo>
                    <a:pt x="2660" y="1208"/>
                    <a:pt x="2518" y="904"/>
                    <a:pt x="2418" y="604"/>
                  </a:cubicBezTo>
                  <a:lnTo>
                    <a:pt x="2395" y="431"/>
                  </a:lnTo>
                  <a:cubicBezTo>
                    <a:pt x="2329" y="320"/>
                    <a:pt x="2195" y="285"/>
                    <a:pt x="2107" y="201"/>
                  </a:cubicBezTo>
                  <a:lnTo>
                    <a:pt x="2103" y="201"/>
                  </a:lnTo>
                  <a:cubicBezTo>
                    <a:pt x="2048" y="157"/>
                    <a:pt x="1988" y="146"/>
                    <a:pt x="1928" y="146"/>
                  </a:cubicBezTo>
                  <a:cubicBezTo>
                    <a:pt x="1899" y="146"/>
                    <a:pt x="1870" y="148"/>
                    <a:pt x="1841" y="151"/>
                  </a:cubicBezTo>
                  <a:cubicBezTo>
                    <a:pt x="1830" y="158"/>
                    <a:pt x="1818" y="166"/>
                    <a:pt x="1811" y="178"/>
                  </a:cubicBezTo>
                  <a:cubicBezTo>
                    <a:pt x="1811" y="162"/>
                    <a:pt x="1811" y="151"/>
                    <a:pt x="1814" y="135"/>
                  </a:cubicBezTo>
                  <a:cubicBezTo>
                    <a:pt x="1745" y="92"/>
                    <a:pt x="1672" y="81"/>
                    <a:pt x="1598" y="81"/>
                  </a:cubicBezTo>
                  <a:cubicBezTo>
                    <a:pt x="1520" y="81"/>
                    <a:pt x="1440" y="94"/>
                    <a:pt x="1362" y="94"/>
                  </a:cubicBezTo>
                  <a:cubicBezTo>
                    <a:pt x="1329" y="94"/>
                    <a:pt x="1297" y="92"/>
                    <a:pt x="1265" y="85"/>
                  </a:cubicBezTo>
                  <a:cubicBezTo>
                    <a:pt x="1242" y="51"/>
                    <a:pt x="1219" y="20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49"/>
            <p:cNvSpPr/>
            <p:nvPr/>
          </p:nvSpPr>
          <p:spPr>
            <a:xfrm>
              <a:off x="3498919" y="474958"/>
              <a:ext cx="18178" cy="27515"/>
            </a:xfrm>
            <a:custGeom>
              <a:avLst/>
              <a:gdLst/>
              <a:ahLst/>
              <a:cxnLst/>
              <a:rect l="l" t="t" r="r" b="b"/>
              <a:pathLst>
                <a:path w="586" h="887" extrusionOk="0">
                  <a:moveTo>
                    <a:pt x="232" y="1"/>
                  </a:moveTo>
                  <a:lnTo>
                    <a:pt x="232" y="1"/>
                  </a:lnTo>
                  <a:cubicBezTo>
                    <a:pt x="1" y="316"/>
                    <a:pt x="93" y="508"/>
                    <a:pt x="251" y="700"/>
                  </a:cubicBezTo>
                  <a:cubicBezTo>
                    <a:pt x="293" y="749"/>
                    <a:pt x="243" y="886"/>
                    <a:pt x="332" y="886"/>
                  </a:cubicBezTo>
                  <a:cubicBezTo>
                    <a:pt x="349" y="886"/>
                    <a:pt x="372" y="881"/>
                    <a:pt x="401" y="869"/>
                  </a:cubicBezTo>
                  <a:cubicBezTo>
                    <a:pt x="550" y="816"/>
                    <a:pt x="585" y="693"/>
                    <a:pt x="470" y="600"/>
                  </a:cubicBezTo>
                  <a:cubicBezTo>
                    <a:pt x="297" y="462"/>
                    <a:pt x="281" y="262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49"/>
            <p:cNvSpPr/>
            <p:nvPr/>
          </p:nvSpPr>
          <p:spPr>
            <a:xfrm>
              <a:off x="3544829" y="459728"/>
              <a:ext cx="40667" cy="32571"/>
            </a:xfrm>
            <a:custGeom>
              <a:avLst/>
              <a:gdLst/>
              <a:ahLst/>
              <a:cxnLst/>
              <a:rect l="l" t="t" r="r" b="b"/>
              <a:pathLst>
                <a:path w="1311" h="1050" extrusionOk="0">
                  <a:moveTo>
                    <a:pt x="535" y="0"/>
                  </a:moveTo>
                  <a:cubicBezTo>
                    <a:pt x="425" y="0"/>
                    <a:pt x="340" y="70"/>
                    <a:pt x="185" y="223"/>
                  </a:cubicBezTo>
                  <a:cubicBezTo>
                    <a:pt x="0" y="461"/>
                    <a:pt x="77" y="711"/>
                    <a:pt x="166" y="957"/>
                  </a:cubicBezTo>
                  <a:cubicBezTo>
                    <a:pt x="169" y="984"/>
                    <a:pt x="177" y="1018"/>
                    <a:pt x="185" y="1049"/>
                  </a:cubicBezTo>
                  <a:cubicBezTo>
                    <a:pt x="188" y="1049"/>
                    <a:pt x="192" y="1049"/>
                    <a:pt x="195" y="1049"/>
                  </a:cubicBezTo>
                  <a:cubicBezTo>
                    <a:pt x="383" y="1049"/>
                    <a:pt x="330" y="944"/>
                    <a:pt x="273" y="842"/>
                  </a:cubicBezTo>
                  <a:cubicBezTo>
                    <a:pt x="300" y="676"/>
                    <a:pt x="423" y="530"/>
                    <a:pt x="327" y="350"/>
                  </a:cubicBezTo>
                  <a:cubicBezTo>
                    <a:pt x="396" y="338"/>
                    <a:pt x="465" y="323"/>
                    <a:pt x="485" y="235"/>
                  </a:cubicBezTo>
                  <a:lnTo>
                    <a:pt x="500" y="227"/>
                  </a:lnTo>
                  <a:lnTo>
                    <a:pt x="780" y="235"/>
                  </a:lnTo>
                  <a:cubicBezTo>
                    <a:pt x="838" y="396"/>
                    <a:pt x="1130" y="327"/>
                    <a:pt x="1069" y="607"/>
                  </a:cubicBezTo>
                  <a:cubicBezTo>
                    <a:pt x="1054" y="669"/>
                    <a:pt x="1080" y="695"/>
                    <a:pt x="1117" y="695"/>
                  </a:cubicBezTo>
                  <a:cubicBezTo>
                    <a:pt x="1161" y="695"/>
                    <a:pt x="1222" y="661"/>
                    <a:pt x="1257" y="611"/>
                  </a:cubicBezTo>
                  <a:cubicBezTo>
                    <a:pt x="1288" y="561"/>
                    <a:pt x="1295" y="492"/>
                    <a:pt x="1311" y="427"/>
                  </a:cubicBezTo>
                  <a:lnTo>
                    <a:pt x="1311" y="427"/>
                  </a:lnTo>
                  <a:lnTo>
                    <a:pt x="1292" y="438"/>
                  </a:lnTo>
                  <a:cubicBezTo>
                    <a:pt x="1226" y="358"/>
                    <a:pt x="1268" y="196"/>
                    <a:pt x="1111" y="173"/>
                  </a:cubicBezTo>
                  <a:lnTo>
                    <a:pt x="900" y="127"/>
                  </a:lnTo>
                  <a:cubicBezTo>
                    <a:pt x="728" y="45"/>
                    <a:pt x="624" y="0"/>
                    <a:pt x="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49"/>
            <p:cNvSpPr/>
            <p:nvPr/>
          </p:nvSpPr>
          <p:spPr>
            <a:xfrm>
              <a:off x="3437190" y="384969"/>
              <a:ext cx="18643" cy="12532"/>
            </a:xfrm>
            <a:custGeom>
              <a:avLst/>
              <a:gdLst/>
              <a:ahLst/>
              <a:cxnLst/>
              <a:rect l="l" t="t" r="r" b="b"/>
              <a:pathLst>
                <a:path w="601" h="404" extrusionOk="0">
                  <a:moveTo>
                    <a:pt x="316" y="1"/>
                  </a:moveTo>
                  <a:cubicBezTo>
                    <a:pt x="177" y="58"/>
                    <a:pt x="97" y="181"/>
                    <a:pt x="0" y="281"/>
                  </a:cubicBezTo>
                  <a:cubicBezTo>
                    <a:pt x="55" y="372"/>
                    <a:pt x="104" y="403"/>
                    <a:pt x="148" y="403"/>
                  </a:cubicBezTo>
                  <a:cubicBezTo>
                    <a:pt x="251" y="403"/>
                    <a:pt x="335" y="239"/>
                    <a:pt x="444" y="239"/>
                  </a:cubicBezTo>
                  <a:cubicBezTo>
                    <a:pt x="447" y="239"/>
                    <a:pt x="451" y="239"/>
                    <a:pt x="454" y="239"/>
                  </a:cubicBezTo>
                  <a:cubicBezTo>
                    <a:pt x="461" y="240"/>
                    <a:pt x="467" y="240"/>
                    <a:pt x="473" y="240"/>
                  </a:cubicBezTo>
                  <a:cubicBezTo>
                    <a:pt x="600" y="240"/>
                    <a:pt x="521" y="86"/>
                    <a:pt x="565" y="16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49"/>
            <p:cNvSpPr/>
            <p:nvPr/>
          </p:nvSpPr>
          <p:spPr>
            <a:xfrm>
              <a:off x="3572251" y="518821"/>
              <a:ext cx="20535" cy="8251"/>
            </a:xfrm>
            <a:custGeom>
              <a:avLst/>
              <a:gdLst/>
              <a:ahLst/>
              <a:cxnLst/>
              <a:rect l="l" t="t" r="r" b="b"/>
              <a:pathLst>
                <a:path w="662" h="266" extrusionOk="0">
                  <a:moveTo>
                    <a:pt x="337" y="0"/>
                  </a:moveTo>
                  <a:cubicBezTo>
                    <a:pt x="213" y="0"/>
                    <a:pt x="109" y="40"/>
                    <a:pt x="16" y="147"/>
                  </a:cubicBezTo>
                  <a:cubicBezTo>
                    <a:pt x="0" y="174"/>
                    <a:pt x="0" y="209"/>
                    <a:pt x="12" y="239"/>
                  </a:cubicBezTo>
                  <a:cubicBezTo>
                    <a:pt x="63" y="258"/>
                    <a:pt x="113" y="265"/>
                    <a:pt x="162" y="265"/>
                  </a:cubicBezTo>
                  <a:cubicBezTo>
                    <a:pt x="280" y="265"/>
                    <a:pt x="392" y="222"/>
                    <a:pt x="500" y="170"/>
                  </a:cubicBezTo>
                  <a:cubicBezTo>
                    <a:pt x="554" y="136"/>
                    <a:pt x="607" y="97"/>
                    <a:pt x="661" y="59"/>
                  </a:cubicBezTo>
                  <a:cubicBezTo>
                    <a:pt x="538" y="24"/>
                    <a:pt x="43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49"/>
            <p:cNvSpPr/>
            <p:nvPr/>
          </p:nvSpPr>
          <p:spPr>
            <a:xfrm>
              <a:off x="3579044" y="45113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49"/>
            <p:cNvSpPr/>
            <p:nvPr/>
          </p:nvSpPr>
          <p:spPr>
            <a:xfrm>
              <a:off x="3463650" y="434198"/>
              <a:ext cx="279" cy="403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1" y="1"/>
                  </a:moveTo>
                  <a:lnTo>
                    <a:pt x="1" y="12"/>
                  </a:lnTo>
                  <a:lnTo>
                    <a:pt x="8" y="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49"/>
            <p:cNvSpPr/>
            <p:nvPr/>
          </p:nvSpPr>
          <p:spPr>
            <a:xfrm>
              <a:off x="3318104" y="434322"/>
              <a:ext cx="148431" cy="91943"/>
            </a:xfrm>
            <a:custGeom>
              <a:avLst/>
              <a:gdLst/>
              <a:ahLst/>
              <a:cxnLst/>
              <a:rect l="l" t="t" r="r" b="b"/>
              <a:pathLst>
                <a:path w="4785" h="2964" extrusionOk="0">
                  <a:moveTo>
                    <a:pt x="4630" y="1"/>
                  </a:moveTo>
                  <a:cubicBezTo>
                    <a:pt x="4493" y="1"/>
                    <a:pt x="4464" y="168"/>
                    <a:pt x="4370" y="235"/>
                  </a:cubicBezTo>
                  <a:cubicBezTo>
                    <a:pt x="4343" y="243"/>
                    <a:pt x="4312" y="247"/>
                    <a:pt x="4281" y="254"/>
                  </a:cubicBezTo>
                  <a:lnTo>
                    <a:pt x="4059" y="604"/>
                  </a:lnTo>
                  <a:cubicBezTo>
                    <a:pt x="3636" y="823"/>
                    <a:pt x="3463" y="1311"/>
                    <a:pt x="3056" y="1545"/>
                  </a:cubicBezTo>
                  <a:cubicBezTo>
                    <a:pt x="2752" y="1761"/>
                    <a:pt x="2391" y="1887"/>
                    <a:pt x="2114" y="2137"/>
                  </a:cubicBezTo>
                  <a:cubicBezTo>
                    <a:pt x="2091" y="2137"/>
                    <a:pt x="2064" y="2145"/>
                    <a:pt x="2045" y="2164"/>
                  </a:cubicBezTo>
                  <a:cubicBezTo>
                    <a:pt x="2040" y="2164"/>
                    <a:pt x="2035" y="2164"/>
                    <a:pt x="2030" y="2164"/>
                  </a:cubicBezTo>
                  <a:cubicBezTo>
                    <a:pt x="1955" y="2164"/>
                    <a:pt x="1884" y="2191"/>
                    <a:pt x="1834" y="2252"/>
                  </a:cubicBezTo>
                  <a:lnTo>
                    <a:pt x="1649" y="2368"/>
                  </a:lnTo>
                  <a:cubicBezTo>
                    <a:pt x="1538" y="2368"/>
                    <a:pt x="1426" y="2372"/>
                    <a:pt x="1334" y="2445"/>
                  </a:cubicBezTo>
                  <a:cubicBezTo>
                    <a:pt x="1019" y="2602"/>
                    <a:pt x="665" y="2587"/>
                    <a:pt x="335" y="2664"/>
                  </a:cubicBezTo>
                  <a:lnTo>
                    <a:pt x="1" y="2694"/>
                  </a:lnTo>
                  <a:cubicBezTo>
                    <a:pt x="116" y="2700"/>
                    <a:pt x="211" y="2822"/>
                    <a:pt x="320" y="2822"/>
                  </a:cubicBezTo>
                  <a:cubicBezTo>
                    <a:pt x="356" y="2822"/>
                    <a:pt x="394" y="2808"/>
                    <a:pt x="435" y="2771"/>
                  </a:cubicBezTo>
                  <a:lnTo>
                    <a:pt x="934" y="2764"/>
                  </a:lnTo>
                  <a:lnTo>
                    <a:pt x="1050" y="2963"/>
                  </a:lnTo>
                  <a:cubicBezTo>
                    <a:pt x="1127" y="2913"/>
                    <a:pt x="1138" y="2829"/>
                    <a:pt x="1161" y="2752"/>
                  </a:cubicBezTo>
                  <a:cubicBezTo>
                    <a:pt x="1161" y="2721"/>
                    <a:pt x="1157" y="2694"/>
                    <a:pt x="1153" y="2667"/>
                  </a:cubicBezTo>
                  <a:cubicBezTo>
                    <a:pt x="1253" y="2648"/>
                    <a:pt x="1380" y="2683"/>
                    <a:pt x="1449" y="2571"/>
                  </a:cubicBezTo>
                  <a:cubicBezTo>
                    <a:pt x="1503" y="2552"/>
                    <a:pt x="1545" y="2533"/>
                    <a:pt x="1538" y="2468"/>
                  </a:cubicBezTo>
                  <a:lnTo>
                    <a:pt x="1538" y="2468"/>
                  </a:lnTo>
                  <a:lnTo>
                    <a:pt x="1642" y="2471"/>
                  </a:lnTo>
                  <a:cubicBezTo>
                    <a:pt x="1659" y="2506"/>
                    <a:pt x="1677" y="2520"/>
                    <a:pt x="1696" y="2520"/>
                  </a:cubicBezTo>
                  <a:cubicBezTo>
                    <a:pt x="1719" y="2520"/>
                    <a:pt x="1743" y="2500"/>
                    <a:pt x="1768" y="2475"/>
                  </a:cubicBezTo>
                  <a:lnTo>
                    <a:pt x="1811" y="2475"/>
                  </a:lnTo>
                  <a:lnTo>
                    <a:pt x="1849" y="2456"/>
                  </a:lnTo>
                  <a:cubicBezTo>
                    <a:pt x="1926" y="2456"/>
                    <a:pt x="1999" y="2429"/>
                    <a:pt x="2053" y="2368"/>
                  </a:cubicBezTo>
                  <a:cubicBezTo>
                    <a:pt x="2160" y="2356"/>
                    <a:pt x="2264" y="2314"/>
                    <a:pt x="2345" y="2241"/>
                  </a:cubicBezTo>
                  <a:cubicBezTo>
                    <a:pt x="2633" y="2106"/>
                    <a:pt x="2906" y="1949"/>
                    <a:pt x="3159" y="1761"/>
                  </a:cubicBezTo>
                  <a:cubicBezTo>
                    <a:pt x="3478" y="1511"/>
                    <a:pt x="3782" y="1238"/>
                    <a:pt x="4059" y="946"/>
                  </a:cubicBezTo>
                  <a:lnTo>
                    <a:pt x="4485" y="454"/>
                  </a:lnTo>
                  <a:cubicBezTo>
                    <a:pt x="4554" y="304"/>
                    <a:pt x="4785" y="235"/>
                    <a:pt x="4696" y="12"/>
                  </a:cubicBezTo>
                  <a:cubicBezTo>
                    <a:pt x="4672" y="4"/>
                    <a:pt x="4650" y="1"/>
                    <a:pt x="4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49"/>
            <p:cNvSpPr/>
            <p:nvPr/>
          </p:nvSpPr>
          <p:spPr>
            <a:xfrm>
              <a:off x="3515515" y="450546"/>
              <a:ext cx="17650" cy="63188"/>
            </a:xfrm>
            <a:custGeom>
              <a:avLst/>
              <a:gdLst/>
              <a:ahLst/>
              <a:cxnLst/>
              <a:rect l="l" t="t" r="r" b="b"/>
              <a:pathLst>
                <a:path w="569" h="2037" extrusionOk="0">
                  <a:moveTo>
                    <a:pt x="81" y="0"/>
                  </a:moveTo>
                  <a:cubicBezTo>
                    <a:pt x="52" y="0"/>
                    <a:pt x="33" y="29"/>
                    <a:pt x="31" y="66"/>
                  </a:cubicBezTo>
                  <a:cubicBezTo>
                    <a:pt x="19" y="196"/>
                    <a:pt x="0" y="335"/>
                    <a:pt x="108" y="446"/>
                  </a:cubicBezTo>
                  <a:cubicBezTo>
                    <a:pt x="192" y="807"/>
                    <a:pt x="311" y="1161"/>
                    <a:pt x="323" y="1541"/>
                  </a:cubicBezTo>
                  <a:cubicBezTo>
                    <a:pt x="265" y="1733"/>
                    <a:pt x="342" y="1868"/>
                    <a:pt x="500" y="2037"/>
                  </a:cubicBezTo>
                  <a:cubicBezTo>
                    <a:pt x="569" y="1791"/>
                    <a:pt x="534" y="1614"/>
                    <a:pt x="523" y="1434"/>
                  </a:cubicBezTo>
                  <a:cubicBezTo>
                    <a:pt x="492" y="1095"/>
                    <a:pt x="442" y="753"/>
                    <a:pt x="323" y="431"/>
                  </a:cubicBezTo>
                  <a:lnTo>
                    <a:pt x="323" y="219"/>
                  </a:lnTo>
                  <a:cubicBezTo>
                    <a:pt x="311" y="104"/>
                    <a:pt x="246" y="43"/>
                    <a:pt x="131" y="23"/>
                  </a:cubicBezTo>
                  <a:cubicBezTo>
                    <a:pt x="112" y="7"/>
                    <a:pt x="95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49"/>
            <p:cNvSpPr/>
            <p:nvPr/>
          </p:nvSpPr>
          <p:spPr>
            <a:xfrm>
              <a:off x="3329550" y="527630"/>
              <a:ext cx="15541" cy="20690"/>
            </a:xfrm>
            <a:custGeom>
              <a:avLst/>
              <a:gdLst/>
              <a:ahLst/>
              <a:cxnLst/>
              <a:rect l="l" t="t" r="r" b="b"/>
              <a:pathLst>
                <a:path w="501" h="667" extrusionOk="0">
                  <a:moveTo>
                    <a:pt x="143" y="0"/>
                  </a:moveTo>
                  <a:cubicBezTo>
                    <a:pt x="128" y="0"/>
                    <a:pt x="113" y="5"/>
                    <a:pt x="101" y="17"/>
                  </a:cubicBezTo>
                  <a:cubicBezTo>
                    <a:pt x="1" y="117"/>
                    <a:pt x="139" y="178"/>
                    <a:pt x="170" y="263"/>
                  </a:cubicBezTo>
                  <a:cubicBezTo>
                    <a:pt x="270" y="378"/>
                    <a:pt x="174" y="593"/>
                    <a:pt x="369" y="666"/>
                  </a:cubicBezTo>
                  <a:cubicBezTo>
                    <a:pt x="500" y="439"/>
                    <a:pt x="404" y="251"/>
                    <a:pt x="266" y="71"/>
                  </a:cubicBezTo>
                  <a:cubicBezTo>
                    <a:pt x="230" y="34"/>
                    <a:pt x="183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49"/>
            <p:cNvSpPr/>
            <p:nvPr/>
          </p:nvSpPr>
          <p:spPr>
            <a:xfrm>
              <a:off x="3338019" y="548507"/>
              <a:ext cx="14703" cy="34370"/>
            </a:xfrm>
            <a:custGeom>
              <a:avLst/>
              <a:gdLst/>
              <a:ahLst/>
              <a:cxnLst/>
              <a:rect l="l" t="t" r="r" b="b"/>
              <a:pathLst>
                <a:path w="474" h="1108" extrusionOk="0">
                  <a:moveTo>
                    <a:pt x="104" y="1"/>
                  </a:moveTo>
                  <a:lnTo>
                    <a:pt x="104" y="1"/>
                  </a:lnTo>
                  <a:cubicBezTo>
                    <a:pt x="127" y="135"/>
                    <a:pt x="39" y="293"/>
                    <a:pt x="181" y="408"/>
                  </a:cubicBezTo>
                  <a:cubicBezTo>
                    <a:pt x="0" y="646"/>
                    <a:pt x="243" y="877"/>
                    <a:pt x="185" y="1108"/>
                  </a:cubicBezTo>
                  <a:lnTo>
                    <a:pt x="392" y="1100"/>
                  </a:lnTo>
                  <a:cubicBezTo>
                    <a:pt x="473" y="846"/>
                    <a:pt x="327" y="631"/>
                    <a:pt x="285" y="397"/>
                  </a:cubicBezTo>
                  <a:cubicBezTo>
                    <a:pt x="285" y="231"/>
                    <a:pt x="285" y="74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49"/>
            <p:cNvSpPr/>
            <p:nvPr/>
          </p:nvSpPr>
          <p:spPr>
            <a:xfrm>
              <a:off x="3340872" y="548290"/>
              <a:ext cx="155" cy="24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4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49"/>
            <p:cNvSpPr/>
            <p:nvPr/>
          </p:nvSpPr>
          <p:spPr>
            <a:xfrm>
              <a:off x="3511079" y="356648"/>
              <a:ext cx="12191" cy="9492"/>
            </a:xfrm>
            <a:custGeom>
              <a:avLst/>
              <a:gdLst/>
              <a:ahLst/>
              <a:cxnLst/>
              <a:rect l="l" t="t" r="r" b="b"/>
              <a:pathLst>
                <a:path w="393" h="306" extrusionOk="0">
                  <a:moveTo>
                    <a:pt x="155" y="0"/>
                  </a:moveTo>
                  <a:cubicBezTo>
                    <a:pt x="138" y="0"/>
                    <a:pt x="121" y="6"/>
                    <a:pt x="105" y="18"/>
                  </a:cubicBezTo>
                  <a:cubicBezTo>
                    <a:pt x="1" y="111"/>
                    <a:pt x="120" y="176"/>
                    <a:pt x="174" y="249"/>
                  </a:cubicBezTo>
                  <a:cubicBezTo>
                    <a:pt x="216" y="251"/>
                    <a:pt x="272" y="306"/>
                    <a:pt x="319" y="306"/>
                  </a:cubicBezTo>
                  <a:cubicBezTo>
                    <a:pt x="349" y="306"/>
                    <a:pt x="375" y="284"/>
                    <a:pt x="393" y="214"/>
                  </a:cubicBezTo>
                  <a:lnTo>
                    <a:pt x="301" y="107"/>
                  </a:lnTo>
                  <a:cubicBezTo>
                    <a:pt x="263" y="57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49"/>
            <p:cNvSpPr/>
            <p:nvPr/>
          </p:nvSpPr>
          <p:spPr>
            <a:xfrm>
              <a:off x="3524201" y="403333"/>
              <a:ext cx="20907" cy="19512"/>
            </a:xfrm>
            <a:custGeom>
              <a:avLst/>
              <a:gdLst/>
              <a:ahLst/>
              <a:cxnLst/>
              <a:rect l="l" t="t" r="r" b="b"/>
              <a:pathLst>
                <a:path w="674" h="629" extrusionOk="0">
                  <a:moveTo>
                    <a:pt x="505" y="0"/>
                  </a:moveTo>
                  <a:cubicBezTo>
                    <a:pt x="444" y="0"/>
                    <a:pt x="376" y="52"/>
                    <a:pt x="331" y="108"/>
                  </a:cubicBezTo>
                  <a:cubicBezTo>
                    <a:pt x="124" y="220"/>
                    <a:pt x="1" y="377"/>
                    <a:pt x="74" y="627"/>
                  </a:cubicBezTo>
                  <a:cubicBezTo>
                    <a:pt x="83" y="628"/>
                    <a:pt x="91" y="629"/>
                    <a:pt x="99" y="629"/>
                  </a:cubicBezTo>
                  <a:cubicBezTo>
                    <a:pt x="226" y="629"/>
                    <a:pt x="252" y="492"/>
                    <a:pt x="335" y="431"/>
                  </a:cubicBezTo>
                  <a:lnTo>
                    <a:pt x="458" y="235"/>
                  </a:lnTo>
                  <a:cubicBezTo>
                    <a:pt x="523" y="181"/>
                    <a:pt x="673" y="147"/>
                    <a:pt x="581" y="35"/>
                  </a:cubicBezTo>
                  <a:cubicBezTo>
                    <a:pt x="558" y="10"/>
                    <a:pt x="532" y="0"/>
                    <a:pt x="5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49"/>
            <p:cNvSpPr/>
            <p:nvPr/>
          </p:nvSpPr>
          <p:spPr>
            <a:xfrm>
              <a:off x="3547559" y="405412"/>
              <a:ext cx="9089" cy="4622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95" y="1"/>
                  </a:moveTo>
                  <a:cubicBezTo>
                    <a:pt x="67" y="1"/>
                    <a:pt x="40" y="15"/>
                    <a:pt x="24" y="41"/>
                  </a:cubicBezTo>
                  <a:lnTo>
                    <a:pt x="20" y="45"/>
                  </a:lnTo>
                  <a:cubicBezTo>
                    <a:pt x="1" y="80"/>
                    <a:pt x="8" y="118"/>
                    <a:pt x="43" y="137"/>
                  </a:cubicBezTo>
                  <a:cubicBezTo>
                    <a:pt x="51" y="141"/>
                    <a:pt x="66" y="149"/>
                    <a:pt x="78" y="149"/>
                  </a:cubicBezTo>
                  <a:cubicBezTo>
                    <a:pt x="147" y="149"/>
                    <a:pt x="220" y="141"/>
                    <a:pt x="293" y="133"/>
                  </a:cubicBezTo>
                  <a:cubicBezTo>
                    <a:pt x="251" y="91"/>
                    <a:pt x="201" y="53"/>
                    <a:pt x="147" y="18"/>
                  </a:cubicBezTo>
                  <a:cubicBezTo>
                    <a:pt x="131" y="6"/>
                    <a:pt x="11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49"/>
            <p:cNvSpPr/>
            <p:nvPr/>
          </p:nvSpPr>
          <p:spPr>
            <a:xfrm>
              <a:off x="3365906" y="566995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0"/>
                  </a:moveTo>
                  <a:lnTo>
                    <a:pt x="1" y="4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49"/>
            <p:cNvSpPr/>
            <p:nvPr/>
          </p:nvSpPr>
          <p:spPr>
            <a:xfrm>
              <a:off x="3560928" y="491523"/>
              <a:ext cx="8841" cy="6731"/>
            </a:xfrm>
            <a:custGeom>
              <a:avLst/>
              <a:gdLst/>
              <a:ahLst/>
              <a:cxnLst/>
              <a:rect l="l" t="t" r="r" b="b"/>
              <a:pathLst>
                <a:path w="285" h="217" extrusionOk="0">
                  <a:moveTo>
                    <a:pt x="155" y="0"/>
                  </a:moveTo>
                  <a:cubicBezTo>
                    <a:pt x="139" y="0"/>
                    <a:pt x="122" y="4"/>
                    <a:pt x="104" y="13"/>
                  </a:cubicBezTo>
                  <a:cubicBezTo>
                    <a:pt x="0" y="55"/>
                    <a:pt x="54" y="143"/>
                    <a:pt x="85" y="216"/>
                  </a:cubicBezTo>
                  <a:lnTo>
                    <a:pt x="285" y="113"/>
                  </a:lnTo>
                  <a:cubicBezTo>
                    <a:pt x="255" y="47"/>
                    <a:pt x="211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49"/>
            <p:cNvSpPr/>
            <p:nvPr/>
          </p:nvSpPr>
          <p:spPr>
            <a:xfrm>
              <a:off x="3466162" y="366668"/>
              <a:ext cx="5987" cy="6669"/>
            </a:xfrm>
            <a:custGeom>
              <a:avLst/>
              <a:gdLst/>
              <a:ahLst/>
              <a:cxnLst/>
              <a:rect l="l" t="t" r="r" b="b"/>
              <a:pathLst>
                <a:path w="193" h="215" extrusionOk="0">
                  <a:moveTo>
                    <a:pt x="61" y="0"/>
                  </a:moveTo>
                  <a:cubicBezTo>
                    <a:pt x="41" y="0"/>
                    <a:pt x="22" y="2"/>
                    <a:pt x="4" y="7"/>
                  </a:cubicBezTo>
                  <a:cubicBezTo>
                    <a:pt x="0" y="99"/>
                    <a:pt x="23" y="176"/>
                    <a:pt x="116" y="214"/>
                  </a:cubicBezTo>
                  <a:cubicBezTo>
                    <a:pt x="154" y="191"/>
                    <a:pt x="192" y="160"/>
                    <a:pt x="189" y="110"/>
                  </a:cubicBezTo>
                  <a:lnTo>
                    <a:pt x="100" y="3"/>
                  </a:lnTo>
                  <a:cubicBezTo>
                    <a:pt x="87" y="1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49"/>
            <p:cNvSpPr/>
            <p:nvPr/>
          </p:nvSpPr>
          <p:spPr>
            <a:xfrm>
              <a:off x="3344564" y="595595"/>
              <a:ext cx="5149" cy="6111"/>
            </a:xfrm>
            <a:custGeom>
              <a:avLst/>
              <a:gdLst/>
              <a:ahLst/>
              <a:cxnLst/>
              <a:rect l="l" t="t" r="r" b="b"/>
              <a:pathLst>
                <a:path w="166" h="197" extrusionOk="0">
                  <a:moveTo>
                    <a:pt x="166" y="1"/>
                  </a:moveTo>
                  <a:cubicBezTo>
                    <a:pt x="97" y="5"/>
                    <a:pt x="28" y="5"/>
                    <a:pt x="12" y="89"/>
                  </a:cubicBezTo>
                  <a:cubicBezTo>
                    <a:pt x="1" y="139"/>
                    <a:pt x="47" y="174"/>
                    <a:pt x="89" y="197"/>
                  </a:cubicBezTo>
                  <a:lnTo>
                    <a:pt x="1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49"/>
            <p:cNvSpPr/>
            <p:nvPr/>
          </p:nvSpPr>
          <p:spPr>
            <a:xfrm>
              <a:off x="3425154" y="387451"/>
              <a:ext cx="66507" cy="57480"/>
            </a:xfrm>
            <a:custGeom>
              <a:avLst/>
              <a:gdLst/>
              <a:ahLst/>
              <a:cxnLst/>
              <a:rect l="l" t="t" r="r" b="b"/>
              <a:pathLst>
                <a:path w="2144" h="1853" extrusionOk="0">
                  <a:moveTo>
                    <a:pt x="2089" y="0"/>
                  </a:moveTo>
                  <a:cubicBezTo>
                    <a:pt x="2073" y="0"/>
                    <a:pt x="2054" y="14"/>
                    <a:pt x="2033" y="40"/>
                  </a:cubicBezTo>
                  <a:cubicBezTo>
                    <a:pt x="1822" y="270"/>
                    <a:pt x="1603" y="497"/>
                    <a:pt x="1610" y="843"/>
                  </a:cubicBezTo>
                  <a:cubicBezTo>
                    <a:pt x="1554" y="881"/>
                    <a:pt x="1508" y="897"/>
                    <a:pt x="1469" y="897"/>
                  </a:cubicBezTo>
                  <a:cubicBezTo>
                    <a:pt x="1349" y="897"/>
                    <a:pt x="1302" y="745"/>
                    <a:pt x="1226" y="655"/>
                  </a:cubicBezTo>
                  <a:lnTo>
                    <a:pt x="623" y="1346"/>
                  </a:lnTo>
                  <a:lnTo>
                    <a:pt x="419" y="1350"/>
                  </a:lnTo>
                  <a:cubicBezTo>
                    <a:pt x="302" y="1284"/>
                    <a:pt x="231" y="1249"/>
                    <a:pt x="187" y="1249"/>
                  </a:cubicBezTo>
                  <a:cubicBezTo>
                    <a:pt x="129" y="1249"/>
                    <a:pt x="118" y="1312"/>
                    <a:pt x="112" y="1450"/>
                  </a:cubicBezTo>
                  <a:cubicBezTo>
                    <a:pt x="46" y="1535"/>
                    <a:pt x="8" y="1638"/>
                    <a:pt x="0" y="1746"/>
                  </a:cubicBezTo>
                  <a:cubicBezTo>
                    <a:pt x="37" y="1812"/>
                    <a:pt x="105" y="1853"/>
                    <a:pt x="180" y="1853"/>
                  </a:cubicBezTo>
                  <a:cubicBezTo>
                    <a:pt x="191" y="1853"/>
                    <a:pt x="203" y="1852"/>
                    <a:pt x="216" y="1850"/>
                  </a:cubicBezTo>
                  <a:cubicBezTo>
                    <a:pt x="239" y="1784"/>
                    <a:pt x="112" y="1715"/>
                    <a:pt x="219" y="1654"/>
                  </a:cubicBezTo>
                  <a:cubicBezTo>
                    <a:pt x="227" y="1596"/>
                    <a:pt x="239" y="1535"/>
                    <a:pt x="246" y="1477"/>
                  </a:cubicBezTo>
                  <a:lnTo>
                    <a:pt x="296" y="1477"/>
                  </a:lnTo>
                  <a:lnTo>
                    <a:pt x="423" y="1554"/>
                  </a:lnTo>
                  <a:lnTo>
                    <a:pt x="473" y="1565"/>
                  </a:lnTo>
                  <a:lnTo>
                    <a:pt x="488" y="1562"/>
                  </a:lnTo>
                  <a:cubicBezTo>
                    <a:pt x="515" y="1581"/>
                    <a:pt x="546" y="1596"/>
                    <a:pt x="577" y="1600"/>
                  </a:cubicBezTo>
                  <a:cubicBezTo>
                    <a:pt x="623" y="1621"/>
                    <a:pt x="666" y="1629"/>
                    <a:pt x="706" y="1629"/>
                  </a:cubicBezTo>
                  <a:cubicBezTo>
                    <a:pt x="915" y="1629"/>
                    <a:pt x="1049" y="1396"/>
                    <a:pt x="1249" y="1373"/>
                  </a:cubicBezTo>
                  <a:cubicBezTo>
                    <a:pt x="1249" y="1423"/>
                    <a:pt x="1257" y="1466"/>
                    <a:pt x="1257" y="1516"/>
                  </a:cubicBezTo>
                  <a:lnTo>
                    <a:pt x="1249" y="1516"/>
                  </a:lnTo>
                  <a:lnTo>
                    <a:pt x="1261" y="1523"/>
                  </a:lnTo>
                  <a:lnTo>
                    <a:pt x="1261" y="1516"/>
                  </a:lnTo>
                  <a:cubicBezTo>
                    <a:pt x="1411" y="1489"/>
                    <a:pt x="1491" y="1389"/>
                    <a:pt x="1534" y="1250"/>
                  </a:cubicBezTo>
                  <a:cubicBezTo>
                    <a:pt x="1737" y="1143"/>
                    <a:pt x="1803" y="958"/>
                    <a:pt x="1837" y="747"/>
                  </a:cubicBezTo>
                  <a:cubicBezTo>
                    <a:pt x="1976" y="578"/>
                    <a:pt x="2049" y="363"/>
                    <a:pt x="2045" y="140"/>
                  </a:cubicBezTo>
                  <a:lnTo>
                    <a:pt x="2045" y="140"/>
                  </a:lnTo>
                  <a:cubicBezTo>
                    <a:pt x="2053" y="141"/>
                    <a:pt x="2060" y="142"/>
                    <a:pt x="2067" y="142"/>
                  </a:cubicBezTo>
                  <a:cubicBezTo>
                    <a:pt x="2115" y="142"/>
                    <a:pt x="2144" y="109"/>
                    <a:pt x="2137" y="59"/>
                  </a:cubicBezTo>
                  <a:cubicBezTo>
                    <a:pt x="2124" y="19"/>
                    <a:pt x="2108" y="0"/>
                    <a:pt x="2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49"/>
            <p:cNvSpPr/>
            <p:nvPr/>
          </p:nvSpPr>
          <p:spPr>
            <a:xfrm>
              <a:off x="3470908" y="335741"/>
              <a:ext cx="3505" cy="2171"/>
            </a:xfrm>
            <a:custGeom>
              <a:avLst/>
              <a:gdLst/>
              <a:ahLst/>
              <a:cxnLst/>
              <a:rect l="l" t="t" r="r" b="b"/>
              <a:pathLst>
                <a:path w="113" h="70" extrusionOk="0">
                  <a:moveTo>
                    <a:pt x="85" y="1"/>
                  </a:moveTo>
                  <a:cubicBezTo>
                    <a:pt x="55" y="12"/>
                    <a:pt x="28" y="20"/>
                    <a:pt x="1" y="32"/>
                  </a:cubicBezTo>
                  <a:cubicBezTo>
                    <a:pt x="12" y="43"/>
                    <a:pt x="20" y="70"/>
                    <a:pt x="32" y="70"/>
                  </a:cubicBezTo>
                  <a:cubicBezTo>
                    <a:pt x="59" y="62"/>
                    <a:pt x="89" y="55"/>
                    <a:pt x="112" y="39"/>
                  </a:cubicBezTo>
                  <a:cubicBezTo>
                    <a:pt x="105" y="24"/>
                    <a:pt x="8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49"/>
            <p:cNvSpPr/>
            <p:nvPr/>
          </p:nvSpPr>
          <p:spPr>
            <a:xfrm>
              <a:off x="3365781" y="567367"/>
              <a:ext cx="6483" cy="15510"/>
            </a:xfrm>
            <a:custGeom>
              <a:avLst/>
              <a:gdLst/>
              <a:ahLst/>
              <a:cxnLst/>
              <a:rect l="l" t="t" r="r" b="b"/>
              <a:pathLst>
                <a:path w="209" h="500" extrusionOk="0">
                  <a:moveTo>
                    <a:pt x="8" y="0"/>
                  </a:moveTo>
                  <a:cubicBezTo>
                    <a:pt x="1" y="142"/>
                    <a:pt x="8" y="281"/>
                    <a:pt x="112" y="396"/>
                  </a:cubicBezTo>
                  <a:cubicBezTo>
                    <a:pt x="105" y="430"/>
                    <a:pt x="105" y="465"/>
                    <a:pt x="112" y="500"/>
                  </a:cubicBezTo>
                  <a:lnTo>
                    <a:pt x="208" y="500"/>
                  </a:lnTo>
                  <a:lnTo>
                    <a:pt x="208" y="396"/>
                  </a:lnTo>
                  <a:cubicBezTo>
                    <a:pt x="197" y="238"/>
                    <a:pt x="143" y="100"/>
                    <a:pt x="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49"/>
            <p:cNvSpPr/>
            <p:nvPr/>
          </p:nvSpPr>
          <p:spPr>
            <a:xfrm>
              <a:off x="3575104" y="238338"/>
              <a:ext cx="15882" cy="63126"/>
            </a:xfrm>
            <a:custGeom>
              <a:avLst/>
              <a:gdLst/>
              <a:ahLst/>
              <a:cxnLst/>
              <a:rect l="l" t="t" r="r" b="b"/>
              <a:pathLst>
                <a:path w="512" h="2035" extrusionOk="0">
                  <a:moveTo>
                    <a:pt x="210" y="0"/>
                  </a:moveTo>
                  <a:cubicBezTo>
                    <a:pt x="205" y="0"/>
                    <a:pt x="199" y="1"/>
                    <a:pt x="193" y="1"/>
                  </a:cubicBezTo>
                  <a:cubicBezTo>
                    <a:pt x="116" y="9"/>
                    <a:pt x="100" y="90"/>
                    <a:pt x="120" y="155"/>
                  </a:cubicBezTo>
                  <a:cubicBezTo>
                    <a:pt x="219" y="428"/>
                    <a:pt x="81" y="712"/>
                    <a:pt x="150" y="985"/>
                  </a:cubicBezTo>
                  <a:cubicBezTo>
                    <a:pt x="127" y="1300"/>
                    <a:pt x="0" y="1596"/>
                    <a:pt x="35" y="1907"/>
                  </a:cubicBezTo>
                  <a:cubicBezTo>
                    <a:pt x="66" y="1972"/>
                    <a:pt x="99" y="2035"/>
                    <a:pt x="171" y="2035"/>
                  </a:cubicBezTo>
                  <a:cubicBezTo>
                    <a:pt x="189" y="2035"/>
                    <a:pt x="208" y="2031"/>
                    <a:pt x="231" y="2023"/>
                  </a:cubicBezTo>
                  <a:cubicBezTo>
                    <a:pt x="212" y="1804"/>
                    <a:pt x="389" y="1619"/>
                    <a:pt x="323" y="1396"/>
                  </a:cubicBezTo>
                  <a:lnTo>
                    <a:pt x="323" y="1392"/>
                  </a:lnTo>
                  <a:cubicBezTo>
                    <a:pt x="511" y="1258"/>
                    <a:pt x="404" y="1062"/>
                    <a:pt x="423" y="893"/>
                  </a:cubicBezTo>
                  <a:cubicBezTo>
                    <a:pt x="442" y="643"/>
                    <a:pt x="285" y="420"/>
                    <a:pt x="331" y="163"/>
                  </a:cubicBezTo>
                  <a:cubicBezTo>
                    <a:pt x="345" y="87"/>
                    <a:pt x="305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49"/>
            <p:cNvSpPr/>
            <p:nvPr/>
          </p:nvSpPr>
          <p:spPr>
            <a:xfrm>
              <a:off x="3510149" y="244170"/>
              <a:ext cx="34339" cy="17340"/>
            </a:xfrm>
            <a:custGeom>
              <a:avLst/>
              <a:gdLst/>
              <a:ahLst/>
              <a:cxnLst/>
              <a:rect l="l" t="t" r="r" b="b"/>
              <a:pathLst>
                <a:path w="1107" h="559" extrusionOk="0">
                  <a:moveTo>
                    <a:pt x="1010" y="1"/>
                  </a:moveTo>
                  <a:cubicBezTo>
                    <a:pt x="932" y="1"/>
                    <a:pt x="857" y="16"/>
                    <a:pt x="799" y="90"/>
                  </a:cubicBezTo>
                  <a:cubicBezTo>
                    <a:pt x="692" y="100"/>
                    <a:pt x="599" y="156"/>
                    <a:pt x="488" y="156"/>
                  </a:cubicBezTo>
                  <a:cubicBezTo>
                    <a:pt x="465" y="156"/>
                    <a:pt x="441" y="154"/>
                    <a:pt x="415" y="148"/>
                  </a:cubicBezTo>
                  <a:cubicBezTo>
                    <a:pt x="393" y="142"/>
                    <a:pt x="370" y="139"/>
                    <a:pt x="348" y="139"/>
                  </a:cubicBezTo>
                  <a:cubicBezTo>
                    <a:pt x="236" y="139"/>
                    <a:pt x="131" y="209"/>
                    <a:pt x="96" y="321"/>
                  </a:cubicBezTo>
                  <a:cubicBezTo>
                    <a:pt x="73" y="378"/>
                    <a:pt x="0" y="432"/>
                    <a:pt x="42" y="497"/>
                  </a:cubicBezTo>
                  <a:cubicBezTo>
                    <a:pt x="70" y="543"/>
                    <a:pt x="102" y="558"/>
                    <a:pt x="137" y="558"/>
                  </a:cubicBezTo>
                  <a:cubicBezTo>
                    <a:pt x="175" y="558"/>
                    <a:pt x="217" y="540"/>
                    <a:pt x="261" y="524"/>
                  </a:cubicBezTo>
                  <a:cubicBezTo>
                    <a:pt x="442" y="447"/>
                    <a:pt x="623" y="378"/>
                    <a:pt x="807" y="313"/>
                  </a:cubicBezTo>
                  <a:lnTo>
                    <a:pt x="995" y="282"/>
                  </a:lnTo>
                  <a:lnTo>
                    <a:pt x="1107" y="6"/>
                  </a:lnTo>
                  <a:cubicBezTo>
                    <a:pt x="1075" y="3"/>
                    <a:pt x="1042" y="1"/>
                    <a:pt x="1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49"/>
            <p:cNvSpPr/>
            <p:nvPr/>
          </p:nvSpPr>
          <p:spPr>
            <a:xfrm>
              <a:off x="3523239" y="373430"/>
              <a:ext cx="1954" cy="2295"/>
            </a:xfrm>
            <a:custGeom>
              <a:avLst/>
              <a:gdLst/>
              <a:ahLst/>
              <a:cxnLst/>
              <a:rect l="l" t="t" r="r" b="b"/>
              <a:pathLst>
                <a:path w="63" h="74" extrusionOk="0">
                  <a:moveTo>
                    <a:pt x="35" y="0"/>
                  </a:moveTo>
                  <a:cubicBezTo>
                    <a:pt x="24" y="12"/>
                    <a:pt x="5" y="19"/>
                    <a:pt x="1" y="35"/>
                  </a:cubicBezTo>
                  <a:cubicBezTo>
                    <a:pt x="1" y="46"/>
                    <a:pt x="20" y="58"/>
                    <a:pt x="32" y="73"/>
                  </a:cubicBezTo>
                  <a:lnTo>
                    <a:pt x="62" y="39"/>
                  </a:lnTo>
                  <a:cubicBezTo>
                    <a:pt x="55" y="27"/>
                    <a:pt x="43" y="15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49"/>
            <p:cNvSpPr/>
            <p:nvPr/>
          </p:nvSpPr>
          <p:spPr>
            <a:xfrm>
              <a:off x="3427294" y="449708"/>
              <a:ext cx="1334" cy="133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43" y="43"/>
                  </a:lnTo>
                  <a:cubicBezTo>
                    <a:pt x="39" y="31"/>
                    <a:pt x="35" y="20"/>
                    <a:pt x="24" y="12"/>
                  </a:cubicBezTo>
                  <a:cubicBezTo>
                    <a:pt x="20" y="8"/>
                    <a:pt x="12" y="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98" name="Google Shape;8198;p49"/>
          <p:cNvGrpSpPr/>
          <p:nvPr/>
        </p:nvGrpSpPr>
        <p:grpSpPr>
          <a:xfrm>
            <a:off x="7073237" y="360005"/>
            <a:ext cx="831323" cy="773499"/>
            <a:chOff x="7116968" y="1880320"/>
            <a:chExt cx="718454" cy="668481"/>
          </a:xfrm>
        </p:grpSpPr>
        <p:sp>
          <p:nvSpPr>
            <p:cNvPr id="8199" name="Google Shape;8199;p49"/>
            <p:cNvSpPr/>
            <p:nvPr/>
          </p:nvSpPr>
          <p:spPr>
            <a:xfrm>
              <a:off x="7639190" y="2524109"/>
              <a:ext cx="4777" cy="3009"/>
            </a:xfrm>
            <a:custGeom>
              <a:avLst/>
              <a:gdLst/>
              <a:ahLst/>
              <a:cxnLst/>
              <a:rect l="l" t="t" r="r" b="b"/>
              <a:pathLst>
                <a:path w="154" h="97" extrusionOk="0">
                  <a:moveTo>
                    <a:pt x="154" y="0"/>
                  </a:moveTo>
                  <a:lnTo>
                    <a:pt x="0" y="97"/>
                  </a:lnTo>
                  <a:cubicBezTo>
                    <a:pt x="69" y="97"/>
                    <a:pt x="131" y="58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49"/>
            <p:cNvSpPr/>
            <p:nvPr/>
          </p:nvSpPr>
          <p:spPr>
            <a:xfrm>
              <a:off x="7764324" y="2408373"/>
              <a:ext cx="3009" cy="263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97" y="0"/>
                  </a:moveTo>
                  <a:cubicBezTo>
                    <a:pt x="47" y="0"/>
                    <a:pt x="5" y="31"/>
                    <a:pt x="1" y="85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49"/>
            <p:cNvSpPr/>
            <p:nvPr/>
          </p:nvSpPr>
          <p:spPr>
            <a:xfrm>
              <a:off x="7294806" y="1882119"/>
              <a:ext cx="527" cy="37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6" y="0"/>
                  </a:moveTo>
                  <a:lnTo>
                    <a:pt x="1" y="12"/>
                  </a:lnTo>
                  <a:lnTo>
                    <a:pt x="8" y="8"/>
                  </a:lnTo>
                  <a:cubicBezTo>
                    <a:pt x="12" y="8"/>
                    <a:pt x="12" y="4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49"/>
            <p:cNvSpPr/>
            <p:nvPr/>
          </p:nvSpPr>
          <p:spPr>
            <a:xfrm>
              <a:off x="7751823" y="2420874"/>
              <a:ext cx="3009" cy="2668"/>
            </a:xfrm>
            <a:custGeom>
              <a:avLst/>
              <a:gdLst/>
              <a:ahLst/>
              <a:cxnLst/>
              <a:rect l="l" t="t" r="r" b="b"/>
              <a:pathLst>
                <a:path w="97" h="86" extrusionOk="0">
                  <a:moveTo>
                    <a:pt x="96" y="1"/>
                  </a:moveTo>
                  <a:cubicBezTo>
                    <a:pt x="50" y="1"/>
                    <a:pt x="12" y="39"/>
                    <a:pt x="0" y="85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49"/>
            <p:cNvSpPr/>
            <p:nvPr/>
          </p:nvSpPr>
          <p:spPr>
            <a:xfrm>
              <a:off x="7116968" y="1880320"/>
              <a:ext cx="718454" cy="668481"/>
            </a:xfrm>
            <a:custGeom>
              <a:avLst/>
              <a:gdLst/>
              <a:ahLst/>
              <a:cxnLst/>
              <a:rect l="l" t="t" r="r" b="b"/>
              <a:pathLst>
                <a:path w="23161" h="21550" extrusionOk="0">
                  <a:moveTo>
                    <a:pt x="17638" y="15006"/>
                  </a:moveTo>
                  <a:cubicBezTo>
                    <a:pt x="17638" y="15010"/>
                    <a:pt x="17634" y="15014"/>
                    <a:pt x="17634" y="15017"/>
                  </a:cubicBezTo>
                  <a:lnTo>
                    <a:pt x="17619" y="15006"/>
                  </a:lnTo>
                  <a:close/>
                  <a:moveTo>
                    <a:pt x="20028" y="15229"/>
                  </a:moveTo>
                  <a:cubicBezTo>
                    <a:pt x="20044" y="15267"/>
                    <a:pt x="20067" y="15302"/>
                    <a:pt x="20098" y="15329"/>
                  </a:cubicBezTo>
                  <a:cubicBezTo>
                    <a:pt x="20055" y="15329"/>
                    <a:pt x="20009" y="15321"/>
                    <a:pt x="19971" y="15310"/>
                  </a:cubicBezTo>
                  <a:cubicBezTo>
                    <a:pt x="19940" y="15321"/>
                    <a:pt x="19905" y="15325"/>
                    <a:pt x="19871" y="15325"/>
                  </a:cubicBezTo>
                  <a:cubicBezTo>
                    <a:pt x="19867" y="15321"/>
                    <a:pt x="19867" y="15313"/>
                    <a:pt x="19867" y="15298"/>
                  </a:cubicBezTo>
                  <a:cubicBezTo>
                    <a:pt x="19886" y="15294"/>
                    <a:pt x="19902" y="15294"/>
                    <a:pt x="19921" y="15286"/>
                  </a:cubicBezTo>
                  <a:cubicBezTo>
                    <a:pt x="19959" y="15275"/>
                    <a:pt x="19998" y="15260"/>
                    <a:pt x="20028" y="15229"/>
                  </a:cubicBezTo>
                  <a:close/>
                  <a:moveTo>
                    <a:pt x="5753" y="1003"/>
                  </a:moveTo>
                  <a:cubicBezTo>
                    <a:pt x="5864" y="1945"/>
                    <a:pt x="5976" y="2767"/>
                    <a:pt x="6122" y="3586"/>
                  </a:cubicBezTo>
                  <a:cubicBezTo>
                    <a:pt x="6156" y="3778"/>
                    <a:pt x="6149" y="4001"/>
                    <a:pt x="6352" y="4101"/>
                  </a:cubicBezTo>
                  <a:cubicBezTo>
                    <a:pt x="6360" y="4393"/>
                    <a:pt x="6437" y="4669"/>
                    <a:pt x="6533" y="4942"/>
                  </a:cubicBezTo>
                  <a:cubicBezTo>
                    <a:pt x="6541" y="5000"/>
                    <a:pt x="6556" y="5057"/>
                    <a:pt x="6571" y="5115"/>
                  </a:cubicBezTo>
                  <a:cubicBezTo>
                    <a:pt x="6560" y="5177"/>
                    <a:pt x="6583" y="5238"/>
                    <a:pt x="6633" y="5273"/>
                  </a:cubicBezTo>
                  <a:cubicBezTo>
                    <a:pt x="6633" y="5250"/>
                    <a:pt x="6629" y="5230"/>
                    <a:pt x="6621" y="5211"/>
                  </a:cubicBezTo>
                  <a:lnTo>
                    <a:pt x="6621" y="5211"/>
                  </a:lnTo>
                  <a:cubicBezTo>
                    <a:pt x="6633" y="5230"/>
                    <a:pt x="6637" y="5253"/>
                    <a:pt x="6633" y="5273"/>
                  </a:cubicBezTo>
                  <a:lnTo>
                    <a:pt x="6660" y="5419"/>
                  </a:lnTo>
                  <a:cubicBezTo>
                    <a:pt x="6656" y="5499"/>
                    <a:pt x="6687" y="5580"/>
                    <a:pt x="6744" y="5634"/>
                  </a:cubicBezTo>
                  <a:cubicBezTo>
                    <a:pt x="6733" y="5668"/>
                    <a:pt x="6744" y="5707"/>
                    <a:pt x="6775" y="5718"/>
                  </a:cubicBezTo>
                  <a:cubicBezTo>
                    <a:pt x="6771" y="5768"/>
                    <a:pt x="6802" y="5811"/>
                    <a:pt x="6844" y="5826"/>
                  </a:cubicBezTo>
                  <a:cubicBezTo>
                    <a:pt x="6848" y="5922"/>
                    <a:pt x="6860" y="6014"/>
                    <a:pt x="6940" y="6080"/>
                  </a:cubicBezTo>
                  <a:cubicBezTo>
                    <a:pt x="6917" y="6168"/>
                    <a:pt x="6929" y="6256"/>
                    <a:pt x="6983" y="6329"/>
                  </a:cubicBezTo>
                  <a:cubicBezTo>
                    <a:pt x="7002" y="6368"/>
                    <a:pt x="7025" y="6406"/>
                    <a:pt x="7044" y="6445"/>
                  </a:cubicBezTo>
                  <a:cubicBezTo>
                    <a:pt x="7036" y="6475"/>
                    <a:pt x="7040" y="6506"/>
                    <a:pt x="7063" y="6525"/>
                  </a:cubicBezTo>
                  <a:cubicBezTo>
                    <a:pt x="7052" y="6610"/>
                    <a:pt x="7083" y="6691"/>
                    <a:pt x="7152" y="6733"/>
                  </a:cubicBezTo>
                  <a:cubicBezTo>
                    <a:pt x="7152" y="6810"/>
                    <a:pt x="7190" y="6886"/>
                    <a:pt x="7252" y="6929"/>
                  </a:cubicBezTo>
                  <a:lnTo>
                    <a:pt x="7252" y="6936"/>
                  </a:lnTo>
                  <a:cubicBezTo>
                    <a:pt x="7252" y="7013"/>
                    <a:pt x="7290" y="7090"/>
                    <a:pt x="7352" y="7132"/>
                  </a:cubicBezTo>
                  <a:cubicBezTo>
                    <a:pt x="7455" y="7474"/>
                    <a:pt x="7632" y="7786"/>
                    <a:pt x="7870" y="8043"/>
                  </a:cubicBezTo>
                  <a:cubicBezTo>
                    <a:pt x="7866" y="8093"/>
                    <a:pt x="7901" y="8135"/>
                    <a:pt x="7947" y="8139"/>
                  </a:cubicBezTo>
                  <a:lnTo>
                    <a:pt x="7955" y="8139"/>
                  </a:lnTo>
                  <a:lnTo>
                    <a:pt x="7959" y="8151"/>
                  </a:lnTo>
                  <a:cubicBezTo>
                    <a:pt x="8043" y="8404"/>
                    <a:pt x="8243" y="8577"/>
                    <a:pt x="8420" y="8766"/>
                  </a:cubicBezTo>
                  <a:cubicBezTo>
                    <a:pt x="8673" y="9223"/>
                    <a:pt x="9054" y="9580"/>
                    <a:pt x="9396" y="9972"/>
                  </a:cubicBezTo>
                  <a:cubicBezTo>
                    <a:pt x="9396" y="10014"/>
                    <a:pt x="9423" y="10053"/>
                    <a:pt x="9465" y="10060"/>
                  </a:cubicBezTo>
                  <a:lnTo>
                    <a:pt x="9476" y="10072"/>
                  </a:lnTo>
                  <a:cubicBezTo>
                    <a:pt x="9611" y="10268"/>
                    <a:pt x="9780" y="10441"/>
                    <a:pt x="9964" y="10587"/>
                  </a:cubicBezTo>
                  <a:cubicBezTo>
                    <a:pt x="10330" y="10994"/>
                    <a:pt x="10741" y="11367"/>
                    <a:pt x="11175" y="11694"/>
                  </a:cubicBezTo>
                  <a:cubicBezTo>
                    <a:pt x="11309" y="11920"/>
                    <a:pt x="11540" y="12028"/>
                    <a:pt x="11751" y="12162"/>
                  </a:cubicBezTo>
                  <a:cubicBezTo>
                    <a:pt x="11747" y="12174"/>
                    <a:pt x="11747" y="12193"/>
                    <a:pt x="11747" y="12209"/>
                  </a:cubicBezTo>
                  <a:cubicBezTo>
                    <a:pt x="12151" y="12770"/>
                    <a:pt x="12704" y="13135"/>
                    <a:pt x="13334" y="13396"/>
                  </a:cubicBezTo>
                  <a:lnTo>
                    <a:pt x="13373" y="13396"/>
                  </a:lnTo>
                  <a:cubicBezTo>
                    <a:pt x="13557" y="13569"/>
                    <a:pt x="13803" y="13653"/>
                    <a:pt x="14011" y="13803"/>
                  </a:cubicBezTo>
                  <a:cubicBezTo>
                    <a:pt x="14062" y="13873"/>
                    <a:pt x="14140" y="13912"/>
                    <a:pt x="14222" y="13912"/>
                  </a:cubicBezTo>
                  <a:cubicBezTo>
                    <a:pt x="14243" y="13912"/>
                    <a:pt x="14266" y="13909"/>
                    <a:pt x="14287" y="13903"/>
                  </a:cubicBezTo>
                  <a:cubicBezTo>
                    <a:pt x="14303" y="13934"/>
                    <a:pt x="14318" y="13957"/>
                    <a:pt x="14334" y="13988"/>
                  </a:cubicBezTo>
                  <a:cubicBezTo>
                    <a:pt x="15198" y="14614"/>
                    <a:pt x="16190" y="14948"/>
                    <a:pt x="17216" y="15202"/>
                  </a:cubicBezTo>
                  <a:cubicBezTo>
                    <a:pt x="17246" y="15198"/>
                    <a:pt x="17277" y="15187"/>
                    <a:pt x="17304" y="15171"/>
                  </a:cubicBezTo>
                  <a:cubicBezTo>
                    <a:pt x="17439" y="15244"/>
                    <a:pt x="17571" y="15314"/>
                    <a:pt x="17729" y="15314"/>
                  </a:cubicBezTo>
                  <a:cubicBezTo>
                    <a:pt x="17737" y="15314"/>
                    <a:pt x="17745" y="15314"/>
                    <a:pt x="17754" y="15313"/>
                  </a:cubicBezTo>
                  <a:cubicBezTo>
                    <a:pt x="17793" y="15366"/>
                    <a:pt x="17854" y="15393"/>
                    <a:pt x="17919" y="15393"/>
                  </a:cubicBezTo>
                  <a:cubicBezTo>
                    <a:pt x="17930" y="15393"/>
                    <a:pt x="17942" y="15392"/>
                    <a:pt x="17953" y="15390"/>
                  </a:cubicBezTo>
                  <a:lnTo>
                    <a:pt x="18049" y="15394"/>
                  </a:lnTo>
                  <a:lnTo>
                    <a:pt x="18161" y="15402"/>
                  </a:lnTo>
                  <a:lnTo>
                    <a:pt x="18664" y="15509"/>
                  </a:lnTo>
                  <a:cubicBezTo>
                    <a:pt x="18821" y="15578"/>
                    <a:pt x="18980" y="15620"/>
                    <a:pt x="19144" y="15620"/>
                  </a:cubicBezTo>
                  <a:cubicBezTo>
                    <a:pt x="19217" y="15620"/>
                    <a:pt x="19292" y="15612"/>
                    <a:pt x="19367" y="15594"/>
                  </a:cubicBezTo>
                  <a:cubicBezTo>
                    <a:pt x="19698" y="15632"/>
                    <a:pt x="20032" y="15628"/>
                    <a:pt x="20359" y="15709"/>
                  </a:cubicBezTo>
                  <a:cubicBezTo>
                    <a:pt x="20412" y="15671"/>
                    <a:pt x="20472" y="15660"/>
                    <a:pt x="20535" y="15660"/>
                  </a:cubicBezTo>
                  <a:cubicBezTo>
                    <a:pt x="20628" y="15660"/>
                    <a:pt x="20728" y="15685"/>
                    <a:pt x="20821" y="15685"/>
                  </a:cubicBezTo>
                  <a:cubicBezTo>
                    <a:pt x="20877" y="15685"/>
                    <a:pt x="20932" y="15676"/>
                    <a:pt x="20981" y="15648"/>
                  </a:cubicBezTo>
                  <a:cubicBezTo>
                    <a:pt x="21012" y="15651"/>
                    <a:pt x="21043" y="15659"/>
                    <a:pt x="21077" y="15659"/>
                  </a:cubicBezTo>
                  <a:cubicBezTo>
                    <a:pt x="21159" y="15661"/>
                    <a:pt x="21244" y="15686"/>
                    <a:pt x="21327" y="15686"/>
                  </a:cubicBezTo>
                  <a:cubicBezTo>
                    <a:pt x="21389" y="15686"/>
                    <a:pt x="21450" y="15672"/>
                    <a:pt x="21508" y="15625"/>
                  </a:cubicBezTo>
                  <a:cubicBezTo>
                    <a:pt x="21537" y="15654"/>
                    <a:pt x="21578" y="15672"/>
                    <a:pt x="21621" y="15672"/>
                  </a:cubicBezTo>
                  <a:cubicBezTo>
                    <a:pt x="21634" y="15672"/>
                    <a:pt x="21648" y="15670"/>
                    <a:pt x="21661" y="15667"/>
                  </a:cubicBezTo>
                  <a:cubicBezTo>
                    <a:pt x="21696" y="15651"/>
                    <a:pt x="21731" y="15628"/>
                    <a:pt x="21754" y="15602"/>
                  </a:cubicBezTo>
                  <a:lnTo>
                    <a:pt x="21896" y="15605"/>
                  </a:lnTo>
                  <a:lnTo>
                    <a:pt x="22003" y="15605"/>
                  </a:lnTo>
                  <a:lnTo>
                    <a:pt x="22096" y="15594"/>
                  </a:lnTo>
                  <a:cubicBezTo>
                    <a:pt x="22111" y="15596"/>
                    <a:pt x="22128" y="15597"/>
                    <a:pt x="22144" y="15597"/>
                  </a:cubicBezTo>
                  <a:cubicBezTo>
                    <a:pt x="22155" y="15597"/>
                    <a:pt x="22167" y="15596"/>
                    <a:pt x="22178" y="15596"/>
                  </a:cubicBezTo>
                  <a:cubicBezTo>
                    <a:pt x="22234" y="15596"/>
                    <a:pt x="22287" y="15602"/>
                    <a:pt x="22307" y="15663"/>
                  </a:cubicBezTo>
                  <a:cubicBezTo>
                    <a:pt x="22311" y="15671"/>
                    <a:pt x="22230" y="15736"/>
                    <a:pt x="22192" y="15786"/>
                  </a:cubicBezTo>
                  <a:cubicBezTo>
                    <a:pt x="22157" y="15801"/>
                    <a:pt x="22123" y="15805"/>
                    <a:pt x="22088" y="15805"/>
                  </a:cubicBezTo>
                  <a:cubicBezTo>
                    <a:pt x="21915" y="16159"/>
                    <a:pt x="21527" y="16324"/>
                    <a:pt x="21358" y="16681"/>
                  </a:cubicBezTo>
                  <a:lnTo>
                    <a:pt x="21358" y="16685"/>
                  </a:lnTo>
                  <a:cubicBezTo>
                    <a:pt x="21281" y="16701"/>
                    <a:pt x="21212" y="16716"/>
                    <a:pt x="21181" y="16804"/>
                  </a:cubicBezTo>
                  <a:lnTo>
                    <a:pt x="21173" y="16816"/>
                  </a:lnTo>
                  <a:cubicBezTo>
                    <a:pt x="21124" y="16820"/>
                    <a:pt x="21085" y="16858"/>
                    <a:pt x="21085" y="16908"/>
                  </a:cubicBezTo>
                  <a:lnTo>
                    <a:pt x="21070" y="16920"/>
                  </a:lnTo>
                  <a:cubicBezTo>
                    <a:pt x="21024" y="16920"/>
                    <a:pt x="20985" y="16958"/>
                    <a:pt x="20985" y="17008"/>
                  </a:cubicBezTo>
                  <a:lnTo>
                    <a:pt x="20970" y="17023"/>
                  </a:lnTo>
                  <a:cubicBezTo>
                    <a:pt x="20943" y="17054"/>
                    <a:pt x="20908" y="17085"/>
                    <a:pt x="20874" y="17108"/>
                  </a:cubicBezTo>
                  <a:lnTo>
                    <a:pt x="20870" y="17112"/>
                  </a:lnTo>
                  <a:cubicBezTo>
                    <a:pt x="20816" y="17112"/>
                    <a:pt x="20770" y="17158"/>
                    <a:pt x="20770" y="17208"/>
                  </a:cubicBezTo>
                  <a:cubicBezTo>
                    <a:pt x="20716" y="17219"/>
                    <a:pt x="20678" y="17262"/>
                    <a:pt x="20678" y="17315"/>
                  </a:cubicBezTo>
                  <a:lnTo>
                    <a:pt x="20674" y="17323"/>
                  </a:lnTo>
                  <a:cubicBezTo>
                    <a:pt x="20624" y="17331"/>
                    <a:pt x="20586" y="17369"/>
                    <a:pt x="20582" y="17415"/>
                  </a:cubicBezTo>
                  <a:lnTo>
                    <a:pt x="20570" y="17427"/>
                  </a:lnTo>
                  <a:cubicBezTo>
                    <a:pt x="20543" y="17458"/>
                    <a:pt x="20509" y="17488"/>
                    <a:pt x="20474" y="17511"/>
                  </a:cubicBezTo>
                  <a:lnTo>
                    <a:pt x="20470" y="17515"/>
                  </a:lnTo>
                  <a:cubicBezTo>
                    <a:pt x="20416" y="17515"/>
                    <a:pt x="20374" y="17561"/>
                    <a:pt x="20374" y="17611"/>
                  </a:cubicBezTo>
                  <a:cubicBezTo>
                    <a:pt x="19875" y="17949"/>
                    <a:pt x="19513" y="18445"/>
                    <a:pt x="19060" y="18829"/>
                  </a:cubicBezTo>
                  <a:cubicBezTo>
                    <a:pt x="18795" y="18991"/>
                    <a:pt x="18526" y="19141"/>
                    <a:pt x="18349" y="19410"/>
                  </a:cubicBezTo>
                  <a:cubicBezTo>
                    <a:pt x="18253" y="19448"/>
                    <a:pt x="18180" y="19525"/>
                    <a:pt x="18145" y="19621"/>
                  </a:cubicBezTo>
                  <a:lnTo>
                    <a:pt x="18145" y="19625"/>
                  </a:lnTo>
                  <a:lnTo>
                    <a:pt x="18046" y="19640"/>
                  </a:lnTo>
                  <a:cubicBezTo>
                    <a:pt x="18042" y="19663"/>
                    <a:pt x="18042" y="19690"/>
                    <a:pt x="18042" y="19717"/>
                  </a:cubicBezTo>
                  <a:lnTo>
                    <a:pt x="18030" y="19721"/>
                  </a:lnTo>
                  <a:cubicBezTo>
                    <a:pt x="18030" y="19725"/>
                    <a:pt x="18034" y="19729"/>
                    <a:pt x="18034" y="19736"/>
                  </a:cubicBezTo>
                  <a:cubicBezTo>
                    <a:pt x="18019" y="19733"/>
                    <a:pt x="18004" y="19732"/>
                    <a:pt x="17990" y="19732"/>
                  </a:cubicBezTo>
                  <a:cubicBezTo>
                    <a:pt x="17903" y="19732"/>
                    <a:pt x="17833" y="19781"/>
                    <a:pt x="17780" y="19863"/>
                  </a:cubicBezTo>
                  <a:cubicBezTo>
                    <a:pt x="17719" y="19882"/>
                    <a:pt x="17704" y="19940"/>
                    <a:pt x="17677" y="19990"/>
                  </a:cubicBezTo>
                  <a:lnTo>
                    <a:pt x="17646" y="20032"/>
                  </a:lnTo>
                  <a:lnTo>
                    <a:pt x="17569" y="20063"/>
                  </a:lnTo>
                  <a:cubicBezTo>
                    <a:pt x="17569" y="20071"/>
                    <a:pt x="17565" y="20086"/>
                    <a:pt x="17565" y="20094"/>
                  </a:cubicBezTo>
                  <a:cubicBezTo>
                    <a:pt x="17561" y="20094"/>
                    <a:pt x="17561" y="20101"/>
                    <a:pt x="17550" y="20105"/>
                  </a:cubicBezTo>
                  <a:cubicBezTo>
                    <a:pt x="17511" y="20109"/>
                    <a:pt x="17485" y="20132"/>
                    <a:pt x="17473" y="20167"/>
                  </a:cubicBezTo>
                  <a:cubicBezTo>
                    <a:pt x="17431" y="20182"/>
                    <a:pt x="17415" y="20201"/>
                    <a:pt x="17419" y="20224"/>
                  </a:cubicBezTo>
                  <a:cubicBezTo>
                    <a:pt x="17396" y="20224"/>
                    <a:pt x="17377" y="20240"/>
                    <a:pt x="17358" y="20274"/>
                  </a:cubicBezTo>
                  <a:cubicBezTo>
                    <a:pt x="17239" y="20389"/>
                    <a:pt x="17143" y="20547"/>
                    <a:pt x="16947" y="20555"/>
                  </a:cubicBezTo>
                  <a:cubicBezTo>
                    <a:pt x="16862" y="20643"/>
                    <a:pt x="16728" y="20566"/>
                    <a:pt x="16643" y="20651"/>
                  </a:cubicBezTo>
                  <a:lnTo>
                    <a:pt x="16631" y="20658"/>
                  </a:lnTo>
                  <a:cubicBezTo>
                    <a:pt x="16608" y="20678"/>
                    <a:pt x="16593" y="20705"/>
                    <a:pt x="16589" y="20739"/>
                  </a:cubicBezTo>
                  <a:lnTo>
                    <a:pt x="16547" y="20747"/>
                  </a:lnTo>
                  <a:lnTo>
                    <a:pt x="16516" y="20720"/>
                  </a:lnTo>
                  <a:cubicBezTo>
                    <a:pt x="16494" y="20716"/>
                    <a:pt x="16472" y="20713"/>
                    <a:pt x="16451" y="20713"/>
                  </a:cubicBezTo>
                  <a:cubicBezTo>
                    <a:pt x="16410" y="20713"/>
                    <a:pt x="16372" y="20724"/>
                    <a:pt x="16339" y="20762"/>
                  </a:cubicBezTo>
                  <a:cubicBezTo>
                    <a:pt x="16115" y="20833"/>
                    <a:pt x="15890" y="20914"/>
                    <a:pt x="15657" y="20914"/>
                  </a:cubicBezTo>
                  <a:cubicBezTo>
                    <a:pt x="15547" y="20914"/>
                    <a:pt x="15435" y="20896"/>
                    <a:pt x="15321" y="20851"/>
                  </a:cubicBezTo>
                  <a:cubicBezTo>
                    <a:pt x="15274" y="20788"/>
                    <a:pt x="15215" y="20775"/>
                    <a:pt x="15153" y="20775"/>
                  </a:cubicBezTo>
                  <a:cubicBezTo>
                    <a:pt x="15109" y="20775"/>
                    <a:pt x="15062" y="20781"/>
                    <a:pt x="15018" y="20781"/>
                  </a:cubicBezTo>
                  <a:cubicBezTo>
                    <a:pt x="14986" y="20782"/>
                    <a:pt x="14954" y="20783"/>
                    <a:pt x="14923" y="20783"/>
                  </a:cubicBezTo>
                  <a:cubicBezTo>
                    <a:pt x="14429" y="20783"/>
                    <a:pt x="13941" y="20675"/>
                    <a:pt x="13442" y="20639"/>
                  </a:cubicBezTo>
                  <a:cubicBezTo>
                    <a:pt x="13346" y="20562"/>
                    <a:pt x="13238" y="20547"/>
                    <a:pt x="13123" y="20543"/>
                  </a:cubicBezTo>
                  <a:lnTo>
                    <a:pt x="13112" y="20543"/>
                  </a:lnTo>
                  <a:cubicBezTo>
                    <a:pt x="13080" y="20483"/>
                    <a:pt x="13034" y="20465"/>
                    <a:pt x="12981" y="20465"/>
                  </a:cubicBezTo>
                  <a:cubicBezTo>
                    <a:pt x="12957" y="20465"/>
                    <a:pt x="12931" y="20469"/>
                    <a:pt x="12904" y="20474"/>
                  </a:cubicBezTo>
                  <a:lnTo>
                    <a:pt x="12720" y="20439"/>
                  </a:lnTo>
                  <a:cubicBezTo>
                    <a:pt x="12416" y="20293"/>
                    <a:pt x="12066" y="20259"/>
                    <a:pt x="11790" y="20047"/>
                  </a:cubicBezTo>
                  <a:cubicBezTo>
                    <a:pt x="11744" y="20014"/>
                    <a:pt x="11699" y="20002"/>
                    <a:pt x="11653" y="20002"/>
                  </a:cubicBezTo>
                  <a:cubicBezTo>
                    <a:pt x="11599" y="20002"/>
                    <a:pt x="11544" y="20019"/>
                    <a:pt x="11490" y="20036"/>
                  </a:cubicBezTo>
                  <a:cubicBezTo>
                    <a:pt x="11498" y="20324"/>
                    <a:pt x="11751" y="20351"/>
                    <a:pt x="11936" y="20428"/>
                  </a:cubicBezTo>
                  <a:cubicBezTo>
                    <a:pt x="12174" y="20528"/>
                    <a:pt x="12435" y="20589"/>
                    <a:pt x="12689" y="20666"/>
                  </a:cubicBezTo>
                  <a:lnTo>
                    <a:pt x="12700" y="20666"/>
                  </a:lnTo>
                  <a:cubicBezTo>
                    <a:pt x="12720" y="20697"/>
                    <a:pt x="12741" y="20709"/>
                    <a:pt x="12763" y="20709"/>
                  </a:cubicBezTo>
                  <a:cubicBezTo>
                    <a:pt x="12786" y="20709"/>
                    <a:pt x="12810" y="20697"/>
                    <a:pt x="12835" y="20678"/>
                  </a:cubicBezTo>
                  <a:lnTo>
                    <a:pt x="12858" y="20678"/>
                  </a:lnTo>
                  <a:cubicBezTo>
                    <a:pt x="12881" y="20728"/>
                    <a:pt x="12939" y="20762"/>
                    <a:pt x="12996" y="20762"/>
                  </a:cubicBezTo>
                  <a:lnTo>
                    <a:pt x="13008" y="20766"/>
                  </a:lnTo>
                  <a:cubicBezTo>
                    <a:pt x="13019" y="20809"/>
                    <a:pt x="13059" y="20832"/>
                    <a:pt x="13099" y="20832"/>
                  </a:cubicBezTo>
                  <a:cubicBezTo>
                    <a:pt x="13102" y="20832"/>
                    <a:pt x="13105" y="20832"/>
                    <a:pt x="13108" y="20831"/>
                  </a:cubicBezTo>
                  <a:cubicBezTo>
                    <a:pt x="13273" y="20869"/>
                    <a:pt x="13442" y="20887"/>
                    <a:pt x="13611" y="20887"/>
                  </a:cubicBezTo>
                  <a:cubicBezTo>
                    <a:pt x="13698" y="20887"/>
                    <a:pt x="13785" y="20883"/>
                    <a:pt x="13872" y="20874"/>
                  </a:cubicBezTo>
                  <a:cubicBezTo>
                    <a:pt x="13919" y="20908"/>
                    <a:pt x="13961" y="20939"/>
                    <a:pt x="14011" y="20970"/>
                  </a:cubicBezTo>
                  <a:lnTo>
                    <a:pt x="14107" y="20958"/>
                  </a:lnTo>
                  <a:cubicBezTo>
                    <a:pt x="14161" y="20989"/>
                    <a:pt x="14218" y="21008"/>
                    <a:pt x="14276" y="21027"/>
                  </a:cubicBezTo>
                  <a:cubicBezTo>
                    <a:pt x="14315" y="21038"/>
                    <a:pt x="14355" y="21043"/>
                    <a:pt x="14396" y="21043"/>
                  </a:cubicBezTo>
                  <a:cubicBezTo>
                    <a:pt x="14427" y="21043"/>
                    <a:pt x="14459" y="21040"/>
                    <a:pt x="14491" y="21035"/>
                  </a:cubicBezTo>
                  <a:cubicBezTo>
                    <a:pt x="14537" y="21027"/>
                    <a:pt x="14587" y="21012"/>
                    <a:pt x="14633" y="20997"/>
                  </a:cubicBezTo>
                  <a:cubicBezTo>
                    <a:pt x="14669" y="21009"/>
                    <a:pt x="14703" y="21018"/>
                    <a:pt x="14736" y="21018"/>
                  </a:cubicBezTo>
                  <a:cubicBezTo>
                    <a:pt x="14745" y="21018"/>
                    <a:pt x="14755" y="21017"/>
                    <a:pt x="14764" y="21016"/>
                  </a:cubicBezTo>
                  <a:lnTo>
                    <a:pt x="14764" y="21016"/>
                  </a:lnTo>
                  <a:cubicBezTo>
                    <a:pt x="14756" y="21023"/>
                    <a:pt x="14749" y="21027"/>
                    <a:pt x="14741" y="21031"/>
                  </a:cubicBezTo>
                  <a:cubicBezTo>
                    <a:pt x="14722" y="21050"/>
                    <a:pt x="14710" y="21073"/>
                    <a:pt x="14710" y="21100"/>
                  </a:cubicBezTo>
                  <a:cubicBezTo>
                    <a:pt x="14658" y="21108"/>
                    <a:pt x="14605" y="21114"/>
                    <a:pt x="14554" y="21114"/>
                  </a:cubicBezTo>
                  <a:cubicBezTo>
                    <a:pt x="14526" y="21114"/>
                    <a:pt x="14499" y="21112"/>
                    <a:pt x="14472" y="21108"/>
                  </a:cubicBezTo>
                  <a:cubicBezTo>
                    <a:pt x="14433" y="21108"/>
                    <a:pt x="14391" y="21112"/>
                    <a:pt x="14353" y="21120"/>
                  </a:cubicBezTo>
                  <a:cubicBezTo>
                    <a:pt x="14304" y="21088"/>
                    <a:pt x="14254" y="21076"/>
                    <a:pt x="14204" y="21076"/>
                  </a:cubicBezTo>
                  <a:cubicBezTo>
                    <a:pt x="14109" y="21076"/>
                    <a:pt x="14013" y="21119"/>
                    <a:pt x="13915" y="21154"/>
                  </a:cubicBezTo>
                  <a:lnTo>
                    <a:pt x="13788" y="21158"/>
                  </a:lnTo>
                  <a:cubicBezTo>
                    <a:pt x="13661" y="21143"/>
                    <a:pt x="13530" y="21112"/>
                    <a:pt x="13411" y="21070"/>
                  </a:cubicBezTo>
                  <a:cubicBezTo>
                    <a:pt x="12324" y="20835"/>
                    <a:pt x="11271" y="20470"/>
                    <a:pt x="10280" y="19986"/>
                  </a:cubicBezTo>
                  <a:cubicBezTo>
                    <a:pt x="9922" y="19813"/>
                    <a:pt x="9569" y="19606"/>
                    <a:pt x="9173" y="19506"/>
                  </a:cubicBezTo>
                  <a:cubicBezTo>
                    <a:pt x="9166" y="19505"/>
                    <a:pt x="9160" y="19505"/>
                    <a:pt x="9153" y="19505"/>
                  </a:cubicBezTo>
                  <a:cubicBezTo>
                    <a:pt x="9121" y="19505"/>
                    <a:pt x="9090" y="19512"/>
                    <a:pt x="9061" y="19525"/>
                  </a:cubicBezTo>
                  <a:cubicBezTo>
                    <a:pt x="8942" y="19390"/>
                    <a:pt x="8785" y="19317"/>
                    <a:pt x="8631" y="19233"/>
                  </a:cubicBezTo>
                  <a:cubicBezTo>
                    <a:pt x="7263" y="18472"/>
                    <a:pt x="5984" y="17569"/>
                    <a:pt x="4823" y="16528"/>
                  </a:cubicBezTo>
                  <a:cubicBezTo>
                    <a:pt x="4231" y="16005"/>
                    <a:pt x="3693" y="15421"/>
                    <a:pt x="3221" y="14795"/>
                  </a:cubicBezTo>
                  <a:cubicBezTo>
                    <a:pt x="3078" y="14249"/>
                    <a:pt x="2614" y="13918"/>
                    <a:pt x="2352" y="13454"/>
                  </a:cubicBezTo>
                  <a:cubicBezTo>
                    <a:pt x="2288" y="13389"/>
                    <a:pt x="2217" y="13339"/>
                    <a:pt x="2125" y="13339"/>
                  </a:cubicBezTo>
                  <a:cubicBezTo>
                    <a:pt x="2113" y="13339"/>
                    <a:pt x="2100" y="13340"/>
                    <a:pt x="2087" y="13342"/>
                  </a:cubicBezTo>
                  <a:cubicBezTo>
                    <a:pt x="1837" y="12789"/>
                    <a:pt x="1472" y="12308"/>
                    <a:pt x="1192" y="11778"/>
                  </a:cubicBezTo>
                  <a:cubicBezTo>
                    <a:pt x="1176" y="11671"/>
                    <a:pt x="1138" y="11571"/>
                    <a:pt x="1069" y="11482"/>
                  </a:cubicBezTo>
                  <a:cubicBezTo>
                    <a:pt x="1084" y="11452"/>
                    <a:pt x="1100" y="11413"/>
                    <a:pt x="1103" y="11378"/>
                  </a:cubicBezTo>
                  <a:cubicBezTo>
                    <a:pt x="1157" y="11052"/>
                    <a:pt x="980" y="10787"/>
                    <a:pt x="888" y="10495"/>
                  </a:cubicBezTo>
                  <a:cubicBezTo>
                    <a:pt x="846" y="10387"/>
                    <a:pt x="819" y="10272"/>
                    <a:pt x="815" y="10157"/>
                  </a:cubicBezTo>
                  <a:cubicBezTo>
                    <a:pt x="815" y="10110"/>
                    <a:pt x="815" y="10068"/>
                    <a:pt x="811" y="10018"/>
                  </a:cubicBezTo>
                  <a:cubicBezTo>
                    <a:pt x="811" y="9945"/>
                    <a:pt x="800" y="9876"/>
                    <a:pt x="792" y="9803"/>
                  </a:cubicBezTo>
                  <a:lnTo>
                    <a:pt x="761" y="9657"/>
                  </a:lnTo>
                  <a:cubicBezTo>
                    <a:pt x="711" y="9380"/>
                    <a:pt x="731" y="9092"/>
                    <a:pt x="685" y="8812"/>
                  </a:cubicBezTo>
                  <a:cubicBezTo>
                    <a:pt x="627" y="8443"/>
                    <a:pt x="723" y="8039"/>
                    <a:pt x="473" y="7709"/>
                  </a:cubicBezTo>
                  <a:cubicBezTo>
                    <a:pt x="454" y="7697"/>
                    <a:pt x="442" y="7693"/>
                    <a:pt x="423" y="7690"/>
                  </a:cubicBezTo>
                  <a:cubicBezTo>
                    <a:pt x="431" y="7544"/>
                    <a:pt x="442" y="7405"/>
                    <a:pt x="358" y="7286"/>
                  </a:cubicBezTo>
                  <a:cubicBezTo>
                    <a:pt x="366" y="7271"/>
                    <a:pt x="366" y="7255"/>
                    <a:pt x="369" y="7244"/>
                  </a:cubicBezTo>
                  <a:cubicBezTo>
                    <a:pt x="416" y="7052"/>
                    <a:pt x="416" y="6852"/>
                    <a:pt x="446" y="6660"/>
                  </a:cubicBezTo>
                  <a:cubicBezTo>
                    <a:pt x="446" y="6614"/>
                    <a:pt x="442" y="6571"/>
                    <a:pt x="423" y="6525"/>
                  </a:cubicBezTo>
                  <a:cubicBezTo>
                    <a:pt x="750" y="6322"/>
                    <a:pt x="984" y="6026"/>
                    <a:pt x="1203" y="5718"/>
                  </a:cubicBezTo>
                  <a:lnTo>
                    <a:pt x="2318" y="4604"/>
                  </a:lnTo>
                  <a:cubicBezTo>
                    <a:pt x="2444" y="4535"/>
                    <a:pt x="2544" y="4427"/>
                    <a:pt x="2614" y="4304"/>
                  </a:cubicBezTo>
                  <a:lnTo>
                    <a:pt x="2621" y="4293"/>
                  </a:lnTo>
                  <a:cubicBezTo>
                    <a:pt x="2671" y="4289"/>
                    <a:pt x="2710" y="4247"/>
                    <a:pt x="2710" y="4197"/>
                  </a:cubicBezTo>
                  <a:lnTo>
                    <a:pt x="2717" y="4181"/>
                  </a:lnTo>
                  <a:cubicBezTo>
                    <a:pt x="2767" y="4177"/>
                    <a:pt x="2798" y="4139"/>
                    <a:pt x="2806" y="4097"/>
                  </a:cubicBezTo>
                  <a:lnTo>
                    <a:pt x="2817" y="4081"/>
                  </a:lnTo>
                  <a:cubicBezTo>
                    <a:pt x="2863" y="4078"/>
                    <a:pt x="2902" y="4039"/>
                    <a:pt x="2902" y="3997"/>
                  </a:cubicBezTo>
                  <a:lnTo>
                    <a:pt x="2913" y="3981"/>
                  </a:lnTo>
                  <a:lnTo>
                    <a:pt x="3002" y="3893"/>
                  </a:lnTo>
                  <a:lnTo>
                    <a:pt x="3017" y="3882"/>
                  </a:lnTo>
                  <a:lnTo>
                    <a:pt x="3105" y="3797"/>
                  </a:lnTo>
                  <a:lnTo>
                    <a:pt x="3117" y="3789"/>
                  </a:lnTo>
                  <a:cubicBezTo>
                    <a:pt x="3163" y="3789"/>
                    <a:pt x="3201" y="3751"/>
                    <a:pt x="3201" y="3701"/>
                  </a:cubicBezTo>
                  <a:lnTo>
                    <a:pt x="3201" y="3697"/>
                  </a:lnTo>
                  <a:cubicBezTo>
                    <a:pt x="3232" y="3689"/>
                    <a:pt x="3248" y="3659"/>
                    <a:pt x="3248" y="3632"/>
                  </a:cubicBezTo>
                  <a:cubicBezTo>
                    <a:pt x="3251" y="3632"/>
                    <a:pt x="3255" y="3624"/>
                    <a:pt x="3255" y="3624"/>
                  </a:cubicBezTo>
                  <a:cubicBezTo>
                    <a:pt x="3251" y="3620"/>
                    <a:pt x="3251" y="3613"/>
                    <a:pt x="3251" y="3605"/>
                  </a:cubicBezTo>
                  <a:cubicBezTo>
                    <a:pt x="3540" y="3593"/>
                    <a:pt x="3678" y="3367"/>
                    <a:pt x="3812" y="3163"/>
                  </a:cubicBezTo>
                  <a:cubicBezTo>
                    <a:pt x="4028" y="2848"/>
                    <a:pt x="4270" y="2544"/>
                    <a:pt x="4535" y="2268"/>
                  </a:cubicBezTo>
                  <a:cubicBezTo>
                    <a:pt x="4911" y="1868"/>
                    <a:pt x="5250" y="1422"/>
                    <a:pt x="5753" y="1003"/>
                  </a:cubicBezTo>
                  <a:close/>
                  <a:moveTo>
                    <a:pt x="5935" y="0"/>
                  </a:moveTo>
                  <a:cubicBezTo>
                    <a:pt x="5874" y="0"/>
                    <a:pt x="5814" y="26"/>
                    <a:pt x="5753" y="81"/>
                  </a:cubicBezTo>
                  <a:cubicBezTo>
                    <a:pt x="5638" y="193"/>
                    <a:pt x="5661" y="369"/>
                    <a:pt x="5557" y="485"/>
                  </a:cubicBezTo>
                  <a:lnTo>
                    <a:pt x="5561" y="481"/>
                  </a:lnTo>
                  <a:lnTo>
                    <a:pt x="5561" y="481"/>
                  </a:lnTo>
                  <a:cubicBezTo>
                    <a:pt x="5353" y="907"/>
                    <a:pt x="4946" y="1153"/>
                    <a:pt x="4639" y="1484"/>
                  </a:cubicBezTo>
                  <a:cubicBezTo>
                    <a:pt x="4546" y="1568"/>
                    <a:pt x="4496" y="1680"/>
                    <a:pt x="4439" y="1787"/>
                  </a:cubicBezTo>
                  <a:cubicBezTo>
                    <a:pt x="4389" y="1807"/>
                    <a:pt x="4354" y="1849"/>
                    <a:pt x="4347" y="1895"/>
                  </a:cubicBezTo>
                  <a:cubicBezTo>
                    <a:pt x="4293" y="1906"/>
                    <a:pt x="4250" y="1945"/>
                    <a:pt x="4239" y="1999"/>
                  </a:cubicBezTo>
                  <a:lnTo>
                    <a:pt x="4247" y="1999"/>
                  </a:lnTo>
                  <a:cubicBezTo>
                    <a:pt x="4175" y="2059"/>
                    <a:pt x="4107" y="2130"/>
                    <a:pt x="4043" y="2195"/>
                  </a:cubicBezTo>
                  <a:lnTo>
                    <a:pt x="4043" y="2195"/>
                  </a:lnTo>
                  <a:cubicBezTo>
                    <a:pt x="3851" y="2352"/>
                    <a:pt x="3678" y="2525"/>
                    <a:pt x="3582" y="2756"/>
                  </a:cubicBezTo>
                  <a:cubicBezTo>
                    <a:pt x="3577" y="2754"/>
                    <a:pt x="3573" y="2753"/>
                    <a:pt x="3569" y="2753"/>
                  </a:cubicBezTo>
                  <a:cubicBezTo>
                    <a:pt x="3554" y="2753"/>
                    <a:pt x="3539" y="2764"/>
                    <a:pt x="3524" y="2790"/>
                  </a:cubicBezTo>
                  <a:lnTo>
                    <a:pt x="3520" y="2794"/>
                  </a:lnTo>
                  <a:cubicBezTo>
                    <a:pt x="3490" y="2825"/>
                    <a:pt x="3459" y="2852"/>
                    <a:pt x="3420" y="2871"/>
                  </a:cubicBezTo>
                  <a:cubicBezTo>
                    <a:pt x="3410" y="2892"/>
                    <a:pt x="3391" y="2906"/>
                    <a:pt x="3364" y="2906"/>
                  </a:cubicBezTo>
                  <a:cubicBezTo>
                    <a:pt x="3361" y="2906"/>
                    <a:pt x="3358" y="2906"/>
                    <a:pt x="3355" y="2906"/>
                  </a:cubicBezTo>
                  <a:cubicBezTo>
                    <a:pt x="3294" y="2909"/>
                    <a:pt x="3240" y="2952"/>
                    <a:pt x="3232" y="3017"/>
                  </a:cubicBezTo>
                  <a:cubicBezTo>
                    <a:pt x="3152" y="3055"/>
                    <a:pt x="3163" y="3144"/>
                    <a:pt x="3132" y="3213"/>
                  </a:cubicBezTo>
                  <a:cubicBezTo>
                    <a:pt x="3098" y="3228"/>
                    <a:pt x="3067" y="3255"/>
                    <a:pt x="3055" y="3290"/>
                  </a:cubicBezTo>
                  <a:cubicBezTo>
                    <a:pt x="3009" y="3382"/>
                    <a:pt x="2952" y="3470"/>
                    <a:pt x="2982" y="3582"/>
                  </a:cubicBezTo>
                  <a:cubicBezTo>
                    <a:pt x="2986" y="3593"/>
                    <a:pt x="2998" y="3601"/>
                    <a:pt x="3005" y="3605"/>
                  </a:cubicBezTo>
                  <a:cubicBezTo>
                    <a:pt x="2952" y="3620"/>
                    <a:pt x="2906" y="3655"/>
                    <a:pt x="2867" y="3697"/>
                  </a:cubicBezTo>
                  <a:cubicBezTo>
                    <a:pt x="2867" y="3697"/>
                    <a:pt x="2863" y="3701"/>
                    <a:pt x="2863" y="3709"/>
                  </a:cubicBezTo>
                  <a:lnTo>
                    <a:pt x="2810" y="3701"/>
                  </a:lnTo>
                  <a:cubicBezTo>
                    <a:pt x="2796" y="3718"/>
                    <a:pt x="2776" y="3732"/>
                    <a:pt x="2750" y="3732"/>
                  </a:cubicBezTo>
                  <a:cubicBezTo>
                    <a:pt x="2747" y="3732"/>
                    <a:pt x="2744" y="3732"/>
                    <a:pt x="2740" y="3732"/>
                  </a:cubicBezTo>
                  <a:cubicBezTo>
                    <a:pt x="2729" y="3785"/>
                    <a:pt x="2717" y="3843"/>
                    <a:pt x="2702" y="3893"/>
                  </a:cubicBezTo>
                  <a:cubicBezTo>
                    <a:pt x="2700" y="3893"/>
                    <a:pt x="2698" y="3893"/>
                    <a:pt x="2696" y="3893"/>
                  </a:cubicBezTo>
                  <a:cubicBezTo>
                    <a:pt x="2648" y="3893"/>
                    <a:pt x="2606" y="3934"/>
                    <a:pt x="2602" y="3985"/>
                  </a:cubicBezTo>
                  <a:lnTo>
                    <a:pt x="2602" y="3989"/>
                  </a:lnTo>
                  <a:lnTo>
                    <a:pt x="2433" y="4016"/>
                  </a:lnTo>
                  <a:cubicBezTo>
                    <a:pt x="2444" y="4058"/>
                    <a:pt x="2460" y="4097"/>
                    <a:pt x="2510" y="4101"/>
                  </a:cubicBezTo>
                  <a:cubicBezTo>
                    <a:pt x="2491" y="4116"/>
                    <a:pt x="2487" y="4143"/>
                    <a:pt x="2491" y="4170"/>
                  </a:cubicBezTo>
                  <a:cubicBezTo>
                    <a:pt x="2478" y="4168"/>
                    <a:pt x="2467" y="4168"/>
                    <a:pt x="2455" y="4168"/>
                  </a:cubicBezTo>
                  <a:cubicBezTo>
                    <a:pt x="2228" y="4168"/>
                    <a:pt x="2212" y="4453"/>
                    <a:pt x="2026" y="4519"/>
                  </a:cubicBezTo>
                  <a:cubicBezTo>
                    <a:pt x="2029" y="4546"/>
                    <a:pt x="2029" y="4577"/>
                    <a:pt x="2026" y="4604"/>
                  </a:cubicBezTo>
                  <a:cubicBezTo>
                    <a:pt x="1926" y="4677"/>
                    <a:pt x="1849" y="4792"/>
                    <a:pt x="1718" y="4823"/>
                  </a:cubicBezTo>
                  <a:cubicBezTo>
                    <a:pt x="1588" y="4961"/>
                    <a:pt x="1522" y="5161"/>
                    <a:pt x="1319" y="5226"/>
                  </a:cubicBezTo>
                  <a:cubicBezTo>
                    <a:pt x="1299" y="5303"/>
                    <a:pt x="1272" y="5369"/>
                    <a:pt x="1196" y="5403"/>
                  </a:cubicBezTo>
                  <a:cubicBezTo>
                    <a:pt x="1192" y="5461"/>
                    <a:pt x="1173" y="5507"/>
                    <a:pt x="1103" y="5515"/>
                  </a:cubicBezTo>
                  <a:cubicBezTo>
                    <a:pt x="1100" y="5542"/>
                    <a:pt x="1096" y="5565"/>
                    <a:pt x="1088" y="5595"/>
                  </a:cubicBezTo>
                  <a:cubicBezTo>
                    <a:pt x="1080" y="5594"/>
                    <a:pt x="1071" y="5594"/>
                    <a:pt x="1063" y="5594"/>
                  </a:cubicBezTo>
                  <a:cubicBezTo>
                    <a:pt x="1039" y="5594"/>
                    <a:pt x="1014" y="5597"/>
                    <a:pt x="992" y="5603"/>
                  </a:cubicBezTo>
                  <a:cubicBezTo>
                    <a:pt x="904" y="5776"/>
                    <a:pt x="800" y="5945"/>
                    <a:pt x="615" y="6033"/>
                  </a:cubicBezTo>
                  <a:cubicBezTo>
                    <a:pt x="608" y="6083"/>
                    <a:pt x="569" y="6129"/>
                    <a:pt x="519" y="6137"/>
                  </a:cubicBezTo>
                  <a:cubicBezTo>
                    <a:pt x="508" y="6341"/>
                    <a:pt x="308" y="6352"/>
                    <a:pt x="193" y="6456"/>
                  </a:cubicBezTo>
                  <a:cubicBezTo>
                    <a:pt x="154" y="6468"/>
                    <a:pt x="116" y="6487"/>
                    <a:pt x="85" y="6518"/>
                  </a:cubicBezTo>
                  <a:cubicBezTo>
                    <a:pt x="1" y="6787"/>
                    <a:pt x="12" y="7056"/>
                    <a:pt x="77" y="7321"/>
                  </a:cubicBezTo>
                  <a:cubicBezTo>
                    <a:pt x="100" y="7440"/>
                    <a:pt x="139" y="7559"/>
                    <a:pt x="97" y="7686"/>
                  </a:cubicBezTo>
                  <a:cubicBezTo>
                    <a:pt x="97" y="7732"/>
                    <a:pt x="112" y="7754"/>
                    <a:pt x="141" y="7754"/>
                  </a:cubicBezTo>
                  <a:cubicBezTo>
                    <a:pt x="150" y="7754"/>
                    <a:pt x="161" y="7752"/>
                    <a:pt x="173" y="7747"/>
                  </a:cubicBezTo>
                  <a:lnTo>
                    <a:pt x="173" y="7747"/>
                  </a:lnTo>
                  <a:cubicBezTo>
                    <a:pt x="166" y="7763"/>
                    <a:pt x="166" y="7782"/>
                    <a:pt x="173" y="7793"/>
                  </a:cubicBezTo>
                  <a:cubicBezTo>
                    <a:pt x="162" y="7805"/>
                    <a:pt x="158" y="7813"/>
                    <a:pt x="154" y="7828"/>
                  </a:cubicBezTo>
                  <a:cubicBezTo>
                    <a:pt x="135" y="7928"/>
                    <a:pt x="120" y="8032"/>
                    <a:pt x="173" y="8128"/>
                  </a:cubicBezTo>
                  <a:cubicBezTo>
                    <a:pt x="177" y="8158"/>
                    <a:pt x="181" y="8193"/>
                    <a:pt x="193" y="8228"/>
                  </a:cubicBezTo>
                  <a:cubicBezTo>
                    <a:pt x="327" y="8485"/>
                    <a:pt x="162" y="8781"/>
                    <a:pt x="289" y="9038"/>
                  </a:cubicBezTo>
                  <a:cubicBezTo>
                    <a:pt x="312" y="9054"/>
                    <a:pt x="319" y="9088"/>
                    <a:pt x="300" y="9111"/>
                  </a:cubicBezTo>
                  <a:cubicBezTo>
                    <a:pt x="300" y="9115"/>
                    <a:pt x="296" y="9115"/>
                    <a:pt x="296" y="9115"/>
                  </a:cubicBezTo>
                  <a:cubicBezTo>
                    <a:pt x="369" y="9242"/>
                    <a:pt x="339" y="9361"/>
                    <a:pt x="300" y="9484"/>
                  </a:cubicBezTo>
                  <a:lnTo>
                    <a:pt x="300" y="9496"/>
                  </a:lnTo>
                  <a:cubicBezTo>
                    <a:pt x="396" y="9703"/>
                    <a:pt x="281" y="9941"/>
                    <a:pt x="389" y="10149"/>
                  </a:cubicBezTo>
                  <a:cubicBezTo>
                    <a:pt x="412" y="10164"/>
                    <a:pt x="423" y="10195"/>
                    <a:pt x="404" y="10222"/>
                  </a:cubicBezTo>
                  <a:lnTo>
                    <a:pt x="404" y="10226"/>
                  </a:lnTo>
                  <a:cubicBezTo>
                    <a:pt x="442" y="10299"/>
                    <a:pt x="435" y="10383"/>
                    <a:pt x="485" y="10452"/>
                  </a:cubicBezTo>
                  <a:lnTo>
                    <a:pt x="512" y="10472"/>
                  </a:lnTo>
                  <a:lnTo>
                    <a:pt x="508" y="10502"/>
                  </a:lnTo>
                  <a:cubicBezTo>
                    <a:pt x="558" y="10614"/>
                    <a:pt x="527" y="10744"/>
                    <a:pt x="581" y="10856"/>
                  </a:cubicBezTo>
                  <a:cubicBezTo>
                    <a:pt x="585" y="10887"/>
                    <a:pt x="596" y="10917"/>
                    <a:pt x="600" y="10952"/>
                  </a:cubicBezTo>
                  <a:cubicBezTo>
                    <a:pt x="654" y="11013"/>
                    <a:pt x="642" y="11094"/>
                    <a:pt x="661" y="11167"/>
                  </a:cubicBezTo>
                  <a:cubicBezTo>
                    <a:pt x="677" y="11209"/>
                    <a:pt x="696" y="11248"/>
                    <a:pt x="711" y="11290"/>
                  </a:cubicBezTo>
                  <a:lnTo>
                    <a:pt x="711" y="11348"/>
                  </a:lnTo>
                  <a:lnTo>
                    <a:pt x="738" y="11359"/>
                  </a:lnTo>
                  <a:cubicBezTo>
                    <a:pt x="754" y="11386"/>
                    <a:pt x="769" y="11413"/>
                    <a:pt x="781" y="11440"/>
                  </a:cubicBezTo>
                  <a:lnTo>
                    <a:pt x="788" y="11452"/>
                  </a:lnTo>
                  <a:cubicBezTo>
                    <a:pt x="788" y="11490"/>
                    <a:pt x="788" y="11532"/>
                    <a:pt x="792" y="11571"/>
                  </a:cubicBezTo>
                  <a:lnTo>
                    <a:pt x="834" y="11586"/>
                  </a:lnTo>
                  <a:lnTo>
                    <a:pt x="877" y="11586"/>
                  </a:lnTo>
                  <a:lnTo>
                    <a:pt x="877" y="11578"/>
                  </a:lnTo>
                  <a:lnTo>
                    <a:pt x="884" y="11586"/>
                  </a:lnTo>
                  <a:cubicBezTo>
                    <a:pt x="969" y="11740"/>
                    <a:pt x="973" y="11905"/>
                    <a:pt x="1000" y="12074"/>
                  </a:cubicBezTo>
                  <a:cubicBezTo>
                    <a:pt x="1023" y="12089"/>
                    <a:pt x="1050" y="12097"/>
                    <a:pt x="1080" y="12109"/>
                  </a:cubicBezTo>
                  <a:lnTo>
                    <a:pt x="1119" y="12262"/>
                  </a:lnTo>
                  <a:cubicBezTo>
                    <a:pt x="1184" y="12305"/>
                    <a:pt x="1222" y="12381"/>
                    <a:pt x="1219" y="12462"/>
                  </a:cubicBezTo>
                  <a:cubicBezTo>
                    <a:pt x="1372" y="12635"/>
                    <a:pt x="1491" y="12827"/>
                    <a:pt x="1530" y="13058"/>
                  </a:cubicBezTo>
                  <a:cubicBezTo>
                    <a:pt x="1676" y="13108"/>
                    <a:pt x="1684" y="13246"/>
                    <a:pt x="1734" y="13357"/>
                  </a:cubicBezTo>
                  <a:lnTo>
                    <a:pt x="1999" y="13500"/>
                  </a:lnTo>
                  <a:lnTo>
                    <a:pt x="2037" y="13661"/>
                  </a:lnTo>
                  <a:cubicBezTo>
                    <a:pt x="2156" y="13784"/>
                    <a:pt x="2298" y="13892"/>
                    <a:pt x="2314" y="14084"/>
                  </a:cubicBezTo>
                  <a:cubicBezTo>
                    <a:pt x="2441" y="14287"/>
                    <a:pt x="2633" y="14453"/>
                    <a:pt x="2729" y="14679"/>
                  </a:cubicBezTo>
                  <a:cubicBezTo>
                    <a:pt x="3055" y="15029"/>
                    <a:pt x="3382" y="15379"/>
                    <a:pt x="3640" y="15786"/>
                  </a:cubicBezTo>
                  <a:cubicBezTo>
                    <a:pt x="3747" y="15882"/>
                    <a:pt x="3882" y="15951"/>
                    <a:pt x="3943" y="16086"/>
                  </a:cubicBezTo>
                  <a:cubicBezTo>
                    <a:pt x="4104" y="16132"/>
                    <a:pt x="4177" y="16262"/>
                    <a:pt x="4231" y="16401"/>
                  </a:cubicBezTo>
                  <a:cubicBezTo>
                    <a:pt x="4324" y="16439"/>
                    <a:pt x="4408" y="16489"/>
                    <a:pt x="4450" y="16585"/>
                  </a:cubicBezTo>
                  <a:cubicBezTo>
                    <a:pt x="4504" y="16589"/>
                    <a:pt x="4546" y="16624"/>
                    <a:pt x="4558" y="16677"/>
                  </a:cubicBezTo>
                  <a:cubicBezTo>
                    <a:pt x="4785" y="16747"/>
                    <a:pt x="4919" y="16920"/>
                    <a:pt x="5042" y="17104"/>
                  </a:cubicBezTo>
                  <a:cubicBezTo>
                    <a:pt x="5188" y="17162"/>
                    <a:pt x="5257" y="17285"/>
                    <a:pt x="5361" y="17392"/>
                  </a:cubicBezTo>
                  <a:cubicBezTo>
                    <a:pt x="5557" y="17492"/>
                    <a:pt x="5749" y="17600"/>
                    <a:pt x="5864" y="17800"/>
                  </a:cubicBezTo>
                  <a:cubicBezTo>
                    <a:pt x="6053" y="17838"/>
                    <a:pt x="6168" y="17957"/>
                    <a:pt x="6253" y="18118"/>
                  </a:cubicBezTo>
                  <a:cubicBezTo>
                    <a:pt x="6575" y="18322"/>
                    <a:pt x="6898" y="18541"/>
                    <a:pt x="7171" y="18814"/>
                  </a:cubicBezTo>
                  <a:cubicBezTo>
                    <a:pt x="7183" y="18811"/>
                    <a:pt x="7196" y="18810"/>
                    <a:pt x="7208" y="18810"/>
                  </a:cubicBezTo>
                  <a:cubicBezTo>
                    <a:pt x="7277" y="18810"/>
                    <a:pt x="7344" y="18854"/>
                    <a:pt x="7367" y="18925"/>
                  </a:cubicBezTo>
                  <a:cubicBezTo>
                    <a:pt x="7374" y="18924"/>
                    <a:pt x="7381" y="18923"/>
                    <a:pt x="7388" y="18923"/>
                  </a:cubicBezTo>
                  <a:cubicBezTo>
                    <a:pt x="7433" y="18923"/>
                    <a:pt x="7472" y="18955"/>
                    <a:pt x="7478" y="19002"/>
                  </a:cubicBezTo>
                  <a:lnTo>
                    <a:pt x="7478" y="19010"/>
                  </a:lnTo>
                  <a:cubicBezTo>
                    <a:pt x="7617" y="19025"/>
                    <a:pt x="7732" y="19068"/>
                    <a:pt x="7778" y="19221"/>
                  </a:cubicBezTo>
                  <a:lnTo>
                    <a:pt x="7824" y="19217"/>
                  </a:lnTo>
                  <a:lnTo>
                    <a:pt x="7874" y="19233"/>
                  </a:lnTo>
                  <a:cubicBezTo>
                    <a:pt x="7874" y="19260"/>
                    <a:pt x="7874" y="19294"/>
                    <a:pt x="7882" y="19321"/>
                  </a:cubicBezTo>
                  <a:cubicBezTo>
                    <a:pt x="8066" y="19398"/>
                    <a:pt x="8262" y="19452"/>
                    <a:pt x="8385" y="19621"/>
                  </a:cubicBezTo>
                  <a:cubicBezTo>
                    <a:pt x="8489" y="19644"/>
                    <a:pt x="8608" y="19625"/>
                    <a:pt x="8685" y="19732"/>
                  </a:cubicBezTo>
                  <a:cubicBezTo>
                    <a:pt x="8739" y="19732"/>
                    <a:pt x="8781" y="19763"/>
                    <a:pt x="8796" y="19813"/>
                  </a:cubicBezTo>
                  <a:lnTo>
                    <a:pt x="8954" y="19752"/>
                  </a:lnTo>
                  <a:cubicBezTo>
                    <a:pt x="9000" y="19851"/>
                    <a:pt x="9096" y="19886"/>
                    <a:pt x="9192" y="19917"/>
                  </a:cubicBezTo>
                  <a:lnTo>
                    <a:pt x="9192" y="19924"/>
                  </a:lnTo>
                  <a:cubicBezTo>
                    <a:pt x="9204" y="19974"/>
                    <a:pt x="9246" y="20013"/>
                    <a:pt x="9296" y="20021"/>
                  </a:cubicBezTo>
                  <a:lnTo>
                    <a:pt x="9288" y="20013"/>
                  </a:lnTo>
                  <a:lnTo>
                    <a:pt x="9288" y="20013"/>
                  </a:lnTo>
                  <a:cubicBezTo>
                    <a:pt x="9377" y="20082"/>
                    <a:pt x="9496" y="20051"/>
                    <a:pt x="9576" y="20136"/>
                  </a:cubicBezTo>
                  <a:lnTo>
                    <a:pt x="9584" y="20140"/>
                  </a:lnTo>
                  <a:cubicBezTo>
                    <a:pt x="9707" y="20297"/>
                    <a:pt x="9915" y="20263"/>
                    <a:pt x="10068" y="20347"/>
                  </a:cubicBezTo>
                  <a:lnTo>
                    <a:pt x="10087" y="20355"/>
                  </a:lnTo>
                  <a:cubicBezTo>
                    <a:pt x="10114" y="20389"/>
                    <a:pt x="10160" y="20416"/>
                    <a:pt x="10203" y="20424"/>
                  </a:cubicBezTo>
                  <a:cubicBezTo>
                    <a:pt x="10226" y="20520"/>
                    <a:pt x="10333" y="20489"/>
                    <a:pt x="10391" y="20539"/>
                  </a:cubicBezTo>
                  <a:lnTo>
                    <a:pt x="10395" y="20539"/>
                  </a:lnTo>
                  <a:cubicBezTo>
                    <a:pt x="10449" y="20608"/>
                    <a:pt x="10533" y="20601"/>
                    <a:pt x="10606" y="20620"/>
                  </a:cubicBezTo>
                  <a:lnTo>
                    <a:pt x="10610" y="20620"/>
                  </a:lnTo>
                  <a:cubicBezTo>
                    <a:pt x="10641" y="20720"/>
                    <a:pt x="10737" y="20693"/>
                    <a:pt x="10802" y="20720"/>
                  </a:cubicBezTo>
                  <a:lnTo>
                    <a:pt x="10814" y="20724"/>
                  </a:lnTo>
                  <a:cubicBezTo>
                    <a:pt x="10864" y="20854"/>
                    <a:pt x="11017" y="20751"/>
                    <a:pt x="11090" y="20847"/>
                  </a:cubicBezTo>
                  <a:lnTo>
                    <a:pt x="11102" y="20851"/>
                  </a:lnTo>
                  <a:cubicBezTo>
                    <a:pt x="11160" y="20908"/>
                    <a:pt x="11240" y="20897"/>
                    <a:pt x="11302" y="20931"/>
                  </a:cubicBezTo>
                  <a:lnTo>
                    <a:pt x="11306" y="20931"/>
                  </a:lnTo>
                  <a:cubicBezTo>
                    <a:pt x="11379" y="21047"/>
                    <a:pt x="11517" y="20962"/>
                    <a:pt x="11605" y="21039"/>
                  </a:cubicBezTo>
                  <a:lnTo>
                    <a:pt x="11609" y="21039"/>
                  </a:lnTo>
                  <a:cubicBezTo>
                    <a:pt x="11654" y="21094"/>
                    <a:pt x="11710" y="21105"/>
                    <a:pt x="11768" y="21105"/>
                  </a:cubicBezTo>
                  <a:cubicBezTo>
                    <a:pt x="11803" y="21105"/>
                    <a:pt x="11838" y="21101"/>
                    <a:pt x="11872" y="21101"/>
                  </a:cubicBezTo>
                  <a:cubicBezTo>
                    <a:pt x="11921" y="21101"/>
                    <a:pt x="11967" y="21108"/>
                    <a:pt x="12005" y="21143"/>
                  </a:cubicBezTo>
                  <a:lnTo>
                    <a:pt x="12009" y="21143"/>
                  </a:lnTo>
                  <a:cubicBezTo>
                    <a:pt x="12082" y="21243"/>
                    <a:pt x="12220" y="21158"/>
                    <a:pt x="12301" y="21243"/>
                  </a:cubicBezTo>
                  <a:lnTo>
                    <a:pt x="12312" y="21250"/>
                  </a:lnTo>
                  <a:cubicBezTo>
                    <a:pt x="12408" y="21335"/>
                    <a:pt x="12535" y="21277"/>
                    <a:pt x="12643" y="21339"/>
                  </a:cubicBezTo>
                  <a:lnTo>
                    <a:pt x="12681" y="21327"/>
                  </a:lnTo>
                  <a:lnTo>
                    <a:pt x="12708" y="21350"/>
                  </a:lnTo>
                  <a:cubicBezTo>
                    <a:pt x="12773" y="21396"/>
                    <a:pt x="12844" y="21407"/>
                    <a:pt x="12916" y="21407"/>
                  </a:cubicBezTo>
                  <a:cubicBezTo>
                    <a:pt x="12980" y="21407"/>
                    <a:pt x="13045" y="21398"/>
                    <a:pt x="13109" y="21398"/>
                  </a:cubicBezTo>
                  <a:cubicBezTo>
                    <a:pt x="13179" y="21398"/>
                    <a:pt x="13248" y="21408"/>
                    <a:pt x="13311" y="21450"/>
                  </a:cubicBezTo>
                  <a:lnTo>
                    <a:pt x="13323" y="21454"/>
                  </a:lnTo>
                  <a:cubicBezTo>
                    <a:pt x="13397" y="21500"/>
                    <a:pt x="13476" y="21510"/>
                    <a:pt x="13555" y="21510"/>
                  </a:cubicBezTo>
                  <a:cubicBezTo>
                    <a:pt x="13618" y="21510"/>
                    <a:pt x="13682" y="21503"/>
                    <a:pt x="13744" y="21503"/>
                  </a:cubicBezTo>
                  <a:cubicBezTo>
                    <a:pt x="13815" y="21503"/>
                    <a:pt x="13884" y="21511"/>
                    <a:pt x="13949" y="21546"/>
                  </a:cubicBezTo>
                  <a:lnTo>
                    <a:pt x="13976" y="21527"/>
                  </a:lnTo>
                  <a:lnTo>
                    <a:pt x="14007" y="21546"/>
                  </a:lnTo>
                  <a:cubicBezTo>
                    <a:pt x="14103" y="21469"/>
                    <a:pt x="14245" y="21550"/>
                    <a:pt x="14334" y="21450"/>
                  </a:cubicBezTo>
                  <a:lnTo>
                    <a:pt x="14618" y="21450"/>
                  </a:lnTo>
                  <a:cubicBezTo>
                    <a:pt x="14764" y="21327"/>
                    <a:pt x="14987" y="21404"/>
                    <a:pt x="15125" y="21262"/>
                  </a:cubicBezTo>
                  <a:cubicBezTo>
                    <a:pt x="15150" y="21268"/>
                    <a:pt x="15176" y="21271"/>
                    <a:pt x="15201" y="21271"/>
                  </a:cubicBezTo>
                  <a:cubicBezTo>
                    <a:pt x="15287" y="21271"/>
                    <a:pt x="15371" y="21237"/>
                    <a:pt x="15436" y="21177"/>
                  </a:cubicBezTo>
                  <a:lnTo>
                    <a:pt x="16024" y="21139"/>
                  </a:lnTo>
                  <a:cubicBezTo>
                    <a:pt x="16120" y="21047"/>
                    <a:pt x="16278" y="21070"/>
                    <a:pt x="16359" y="20962"/>
                  </a:cubicBezTo>
                  <a:lnTo>
                    <a:pt x="16397" y="20966"/>
                  </a:lnTo>
                  <a:lnTo>
                    <a:pt x="16432" y="20943"/>
                  </a:lnTo>
                  <a:cubicBezTo>
                    <a:pt x="16449" y="20949"/>
                    <a:pt x="16467" y="20951"/>
                    <a:pt x="16485" y="20951"/>
                  </a:cubicBezTo>
                  <a:cubicBezTo>
                    <a:pt x="16550" y="20951"/>
                    <a:pt x="16613" y="20915"/>
                    <a:pt x="16643" y="20854"/>
                  </a:cubicBezTo>
                  <a:cubicBezTo>
                    <a:pt x="16648" y="20851"/>
                    <a:pt x="16654" y="20850"/>
                    <a:pt x="16659" y="20850"/>
                  </a:cubicBezTo>
                  <a:cubicBezTo>
                    <a:pt x="16698" y="20850"/>
                    <a:pt x="16740" y="20914"/>
                    <a:pt x="16780" y="20914"/>
                  </a:cubicBezTo>
                  <a:cubicBezTo>
                    <a:pt x="16801" y="20914"/>
                    <a:pt x="16820" y="20898"/>
                    <a:pt x="16839" y="20851"/>
                  </a:cubicBezTo>
                  <a:cubicBezTo>
                    <a:pt x="16877" y="20797"/>
                    <a:pt x="16931" y="20762"/>
                    <a:pt x="16993" y="20754"/>
                  </a:cubicBezTo>
                  <a:lnTo>
                    <a:pt x="17127" y="20739"/>
                  </a:lnTo>
                  <a:cubicBezTo>
                    <a:pt x="17139" y="20685"/>
                    <a:pt x="17181" y="20647"/>
                    <a:pt x="17235" y="20643"/>
                  </a:cubicBezTo>
                  <a:cubicBezTo>
                    <a:pt x="17242" y="20589"/>
                    <a:pt x="17281" y="20551"/>
                    <a:pt x="17335" y="20543"/>
                  </a:cubicBezTo>
                  <a:lnTo>
                    <a:pt x="17450" y="20389"/>
                  </a:lnTo>
                  <a:cubicBezTo>
                    <a:pt x="17503" y="20412"/>
                    <a:pt x="17554" y="20421"/>
                    <a:pt x="17605" y="20421"/>
                  </a:cubicBezTo>
                  <a:cubicBezTo>
                    <a:pt x="17719" y="20421"/>
                    <a:pt x="17827" y="20374"/>
                    <a:pt x="17934" y="20332"/>
                  </a:cubicBezTo>
                  <a:cubicBezTo>
                    <a:pt x="17992" y="20224"/>
                    <a:pt x="18134" y="20186"/>
                    <a:pt x="18157" y="20059"/>
                  </a:cubicBezTo>
                  <a:lnTo>
                    <a:pt x="18318" y="20013"/>
                  </a:lnTo>
                  <a:cubicBezTo>
                    <a:pt x="18318" y="19990"/>
                    <a:pt x="18315" y="19967"/>
                    <a:pt x="18315" y="19944"/>
                  </a:cubicBezTo>
                  <a:lnTo>
                    <a:pt x="18461" y="19798"/>
                  </a:lnTo>
                  <a:cubicBezTo>
                    <a:pt x="18480" y="19802"/>
                    <a:pt x="18503" y="19809"/>
                    <a:pt x="18522" y="19813"/>
                  </a:cubicBezTo>
                  <a:cubicBezTo>
                    <a:pt x="18518" y="19790"/>
                    <a:pt x="18518" y="19771"/>
                    <a:pt x="18511" y="19744"/>
                  </a:cubicBezTo>
                  <a:cubicBezTo>
                    <a:pt x="18772" y="19625"/>
                    <a:pt x="18945" y="19410"/>
                    <a:pt x="19145" y="19221"/>
                  </a:cubicBezTo>
                  <a:cubicBezTo>
                    <a:pt x="19145" y="19087"/>
                    <a:pt x="19233" y="19033"/>
                    <a:pt x="19352" y="19021"/>
                  </a:cubicBezTo>
                  <a:cubicBezTo>
                    <a:pt x="19356" y="18991"/>
                    <a:pt x="19356" y="18956"/>
                    <a:pt x="19352" y="18929"/>
                  </a:cubicBezTo>
                  <a:cubicBezTo>
                    <a:pt x="19375" y="18914"/>
                    <a:pt x="19406" y="18906"/>
                    <a:pt x="19429" y="18899"/>
                  </a:cubicBezTo>
                  <a:cubicBezTo>
                    <a:pt x="19448" y="18783"/>
                    <a:pt x="19529" y="18726"/>
                    <a:pt x="19633" y="18695"/>
                  </a:cubicBezTo>
                  <a:cubicBezTo>
                    <a:pt x="19644" y="18641"/>
                    <a:pt x="19690" y="18606"/>
                    <a:pt x="19740" y="18603"/>
                  </a:cubicBezTo>
                  <a:cubicBezTo>
                    <a:pt x="19752" y="18549"/>
                    <a:pt x="19794" y="18510"/>
                    <a:pt x="19848" y="18507"/>
                  </a:cubicBezTo>
                  <a:cubicBezTo>
                    <a:pt x="19855" y="18449"/>
                    <a:pt x="19882" y="18407"/>
                    <a:pt x="19944" y="18399"/>
                  </a:cubicBezTo>
                  <a:cubicBezTo>
                    <a:pt x="19959" y="18353"/>
                    <a:pt x="19998" y="18314"/>
                    <a:pt x="20048" y="18303"/>
                  </a:cubicBezTo>
                  <a:cubicBezTo>
                    <a:pt x="20067" y="18188"/>
                    <a:pt x="20151" y="18138"/>
                    <a:pt x="20247" y="18099"/>
                  </a:cubicBezTo>
                  <a:cubicBezTo>
                    <a:pt x="20247" y="18045"/>
                    <a:pt x="20290" y="17995"/>
                    <a:pt x="20343" y="17992"/>
                  </a:cubicBezTo>
                  <a:cubicBezTo>
                    <a:pt x="20355" y="17938"/>
                    <a:pt x="20405" y="17907"/>
                    <a:pt x="20459" y="17907"/>
                  </a:cubicBezTo>
                  <a:lnTo>
                    <a:pt x="20470" y="17819"/>
                  </a:lnTo>
                  <a:cubicBezTo>
                    <a:pt x="20524" y="17815"/>
                    <a:pt x="20566" y="17776"/>
                    <a:pt x="20574" y="17723"/>
                  </a:cubicBezTo>
                  <a:cubicBezTo>
                    <a:pt x="20624" y="17723"/>
                    <a:pt x="20674" y="17680"/>
                    <a:pt x="20678" y="17627"/>
                  </a:cubicBezTo>
                  <a:cubicBezTo>
                    <a:pt x="20709" y="17623"/>
                    <a:pt x="20735" y="17619"/>
                    <a:pt x="20770" y="17611"/>
                  </a:cubicBezTo>
                  <a:cubicBezTo>
                    <a:pt x="20774" y="17584"/>
                    <a:pt x="20774" y="17554"/>
                    <a:pt x="20785" y="17523"/>
                  </a:cubicBezTo>
                  <a:cubicBezTo>
                    <a:pt x="20835" y="17523"/>
                    <a:pt x="20874" y="17477"/>
                    <a:pt x="20874" y="17427"/>
                  </a:cubicBezTo>
                  <a:lnTo>
                    <a:pt x="20874" y="17411"/>
                  </a:lnTo>
                  <a:lnTo>
                    <a:pt x="20881" y="17400"/>
                  </a:lnTo>
                  <a:cubicBezTo>
                    <a:pt x="20908" y="17369"/>
                    <a:pt x="20943" y="17338"/>
                    <a:pt x="20977" y="17312"/>
                  </a:cubicBezTo>
                  <a:lnTo>
                    <a:pt x="20985" y="17304"/>
                  </a:lnTo>
                  <a:cubicBezTo>
                    <a:pt x="20990" y="17304"/>
                    <a:pt x="20995" y="17305"/>
                    <a:pt x="21000" y="17305"/>
                  </a:cubicBezTo>
                  <a:cubicBezTo>
                    <a:pt x="21052" y="17305"/>
                    <a:pt x="21098" y="17268"/>
                    <a:pt x="21112" y="17219"/>
                  </a:cubicBezTo>
                  <a:cubicBezTo>
                    <a:pt x="21158" y="17215"/>
                    <a:pt x="21193" y="17177"/>
                    <a:pt x="21193" y="17127"/>
                  </a:cubicBezTo>
                  <a:lnTo>
                    <a:pt x="21308" y="17016"/>
                  </a:lnTo>
                  <a:cubicBezTo>
                    <a:pt x="21313" y="17017"/>
                    <a:pt x="21318" y="17017"/>
                    <a:pt x="21323" y="17017"/>
                  </a:cubicBezTo>
                  <a:cubicBezTo>
                    <a:pt x="21351" y="17017"/>
                    <a:pt x="21376" y="16999"/>
                    <a:pt x="21389" y="16970"/>
                  </a:cubicBezTo>
                  <a:lnTo>
                    <a:pt x="21458" y="16973"/>
                  </a:lnTo>
                  <a:lnTo>
                    <a:pt x="21446" y="16908"/>
                  </a:lnTo>
                  <a:lnTo>
                    <a:pt x="21496" y="16820"/>
                  </a:lnTo>
                  <a:lnTo>
                    <a:pt x="21681" y="16689"/>
                  </a:lnTo>
                  <a:cubicBezTo>
                    <a:pt x="21688" y="16639"/>
                    <a:pt x="21731" y="16593"/>
                    <a:pt x="21784" y="16589"/>
                  </a:cubicBezTo>
                  <a:cubicBezTo>
                    <a:pt x="21792" y="16535"/>
                    <a:pt x="21831" y="16497"/>
                    <a:pt x="21881" y="16485"/>
                  </a:cubicBezTo>
                  <a:cubicBezTo>
                    <a:pt x="21961" y="16266"/>
                    <a:pt x="22226" y="16224"/>
                    <a:pt x="22307" y="16005"/>
                  </a:cubicBezTo>
                  <a:cubicBezTo>
                    <a:pt x="22334" y="15993"/>
                    <a:pt x="22365" y="15990"/>
                    <a:pt x="22399" y="15990"/>
                  </a:cubicBezTo>
                  <a:cubicBezTo>
                    <a:pt x="22438" y="15897"/>
                    <a:pt x="22503" y="15824"/>
                    <a:pt x="22591" y="15778"/>
                  </a:cubicBezTo>
                  <a:cubicBezTo>
                    <a:pt x="22614" y="15640"/>
                    <a:pt x="22784" y="15621"/>
                    <a:pt x="22826" y="15498"/>
                  </a:cubicBezTo>
                  <a:cubicBezTo>
                    <a:pt x="22853" y="15498"/>
                    <a:pt x="22880" y="15498"/>
                    <a:pt x="22903" y="15490"/>
                  </a:cubicBezTo>
                  <a:cubicBezTo>
                    <a:pt x="22910" y="15467"/>
                    <a:pt x="22918" y="15440"/>
                    <a:pt x="22910" y="15417"/>
                  </a:cubicBezTo>
                  <a:cubicBezTo>
                    <a:pt x="22941" y="15417"/>
                    <a:pt x="22968" y="15413"/>
                    <a:pt x="23003" y="15409"/>
                  </a:cubicBezTo>
                  <a:lnTo>
                    <a:pt x="23018" y="15390"/>
                  </a:lnTo>
                  <a:cubicBezTo>
                    <a:pt x="23041" y="15352"/>
                    <a:pt x="23072" y="15313"/>
                    <a:pt x="23099" y="15283"/>
                  </a:cubicBezTo>
                  <a:lnTo>
                    <a:pt x="23099" y="15286"/>
                  </a:lnTo>
                  <a:cubicBezTo>
                    <a:pt x="23137" y="15221"/>
                    <a:pt x="23160" y="15144"/>
                    <a:pt x="23076" y="15090"/>
                  </a:cubicBezTo>
                  <a:cubicBezTo>
                    <a:pt x="23029" y="15062"/>
                    <a:pt x="22979" y="15040"/>
                    <a:pt x="22932" y="15040"/>
                  </a:cubicBezTo>
                  <a:cubicBezTo>
                    <a:pt x="22883" y="15040"/>
                    <a:pt x="22838" y="15064"/>
                    <a:pt x="22803" y="15133"/>
                  </a:cubicBezTo>
                  <a:lnTo>
                    <a:pt x="22711" y="15202"/>
                  </a:lnTo>
                  <a:cubicBezTo>
                    <a:pt x="22676" y="15217"/>
                    <a:pt x="22657" y="15256"/>
                    <a:pt x="22668" y="15294"/>
                  </a:cubicBezTo>
                  <a:cubicBezTo>
                    <a:pt x="22649" y="15302"/>
                    <a:pt x="22622" y="15306"/>
                    <a:pt x="22599" y="15306"/>
                  </a:cubicBezTo>
                  <a:cubicBezTo>
                    <a:pt x="22459" y="15384"/>
                    <a:pt x="22314" y="15405"/>
                    <a:pt x="22165" y="15405"/>
                  </a:cubicBezTo>
                  <a:cubicBezTo>
                    <a:pt x="22044" y="15405"/>
                    <a:pt x="21920" y="15391"/>
                    <a:pt x="21796" y="15383"/>
                  </a:cubicBezTo>
                  <a:cubicBezTo>
                    <a:pt x="21788" y="15356"/>
                    <a:pt x="21784" y="15325"/>
                    <a:pt x="21784" y="15298"/>
                  </a:cubicBezTo>
                  <a:lnTo>
                    <a:pt x="21777" y="15294"/>
                  </a:lnTo>
                  <a:cubicBezTo>
                    <a:pt x="21746" y="15248"/>
                    <a:pt x="21696" y="15221"/>
                    <a:pt x="21638" y="15210"/>
                  </a:cubicBezTo>
                  <a:lnTo>
                    <a:pt x="21612" y="15210"/>
                  </a:lnTo>
                  <a:cubicBezTo>
                    <a:pt x="21562" y="15225"/>
                    <a:pt x="21515" y="15236"/>
                    <a:pt x="21485" y="15279"/>
                  </a:cubicBezTo>
                  <a:cubicBezTo>
                    <a:pt x="21417" y="15252"/>
                    <a:pt x="21347" y="15245"/>
                    <a:pt x="21275" y="15245"/>
                  </a:cubicBezTo>
                  <a:cubicBezTo>
                    <a:pt x="21215" y="15245"/>
                    <a:pt x="21153" y="15250"/>
                    <a:pt x="21092" y="15250"/>
                  </a:cubicBezTo>
                  <a:cubicBezTo>
                    <a:pt x="21011" y="15250"/>
                    <a:pt x="20931" y="15242"/>
                    <a:pt x="20855" y="15206"/>
                  </a:cubicBezTo>
                  <a:cubicBezTo>
                    <a:pt x="20845" y="15213"/>
                    <a:pt x="20833" y="15216"/>
                    <a:pt x="20822" y="15216"/>
                  </a:cubicBezTo>
                  <a:cubicBezTo>
                    <a:pt x="20802" y="15216"/>
                    <a:pt x="20781" y="15206"/>
                    <a:pt x="20766" y="15187"/>
                  </a:cubicBezTo>
                  <a:cubicBezTo>
                    <a:pt x="20678" y="15106"/>
                    <a:pt x="20543" y="15183"/>
                    <a:pt x="20463" y="15102"/>
                  </a:cubicBezTo>
                  <a:lnTo>
                    <a:pt x="20363" y="15075"/>
                  </a:lnTo>
                  <a:cubicBezTo>
                    <a:pt x="20315" y="15056"/>
                    <a:pt x="20263" y="15046"/>
                    <a:pt x="20211" y="15046"/>
                  </a:cubicBezTo>
                  <a:cubicBezTo>
                    <a:pt x="20159" y="15046"/>
                    <a:pt x="20107" y="15056"/>
                    <a:pt x="20059" y="15075"/>
                  </a:cubicBezTo>
                  <a:cubicBezTo>
                    <a:pt x="20059" y="15075"/>
                    <a:pt x="20059" y="15083"/>
                    <a:pt x="20051" y="15083"/>
                  </a:cubicBezTo>
                  <a:cubicBezTo>
                    <a:pt x="19929" y="15051"/>
                    <a:pt x="19806" y="15042"/>
                    <a:pt x="19681" y="15042"/>
                  </a:cubicBezTo>
                  <a:cubicBezTo>
                    <a:pt x="19535" y="15042"/>
                    <a:pt x="19389" y="15054"/>
                    <a:pt x="19243" y="15054"/>
                  </a:cubicBezTo>
                  <a:cubicBezTo>
                    <a:pt x="19109" y="15054"/>
                    <a:pt x="18976" y="15044"/>
                    <a:pt x="18845" y="15006"/>
                  </a:cubicBezTo>
                  <a:cubicBezTo>
                    <a:pt x="18809" y="15013"/>
                    <a:pt x="18773" y="15016"/>
                    <a:pt x="18738" y="15016"/>
                  </a:cubicBezTo>
                  <a:cubicBezTo>
                    <a:pt x="18672" y="15016"/>
                    <a:pt x="18608" y="15004"/>
                    <a:pt x="18545" y="14979"/>
                  </a:cubicBezTo>
                  <a:cubicBezTo>
                    <a:pt x="18464" y="14949"/>
                    <a:pt x="18382" y="14942"/>
                    <a:pt x="18300" y="14942"/>
                  </a:cubicBezTo>
                  <a:cubicBezTo>
                    <a:pt x="18214" y="14942"/>
                    <a:pt x="18128" y="14950"/>
                    <a:pt x="18043" y="14950"/>
                  </a:cubicBezTo>
                  <a:cubicBezTo>
                    <a:pt x="18022" y="14950"/>
                    <a:pt x="18001" y="14950"/>
                    <a:pt x="17980" y="14948"/>
                  </a:cubicBezTo>
                  <a:lnTo>
                    <a:pt x="17965" y="14948"/>
                  </a:lnTo>
                  <a:cubicBezTo>
                    <a:pt x="17953" y="14933"/>
                    <a:pt x="17938" y="14921"/>
                    <a:pt x="17926" y="14910"/>
                  </a:cubicBezTo>
                  <a:lnTo>
                    <a:pt x="17738" y="14883"/>
                  </a:lnTo>
                  <a:cubicBezTo>
                    <a:pt x="17695" y="14852"/>
                    <a:pt x="17650" y="14844"/>
                    <a:pt x="17602" y="14844"/>
                  </a:cubicBezTo>
                  <a:cubicBezTo>
                    <a:pt x="17560" y="14844"/>
                    <a:pt x="17516" y="14851"/>
                    <a:pt x="17473" y="14856"/>
                  </a:cubicBezTo>
                  <a:lnTo>
                    <a:pt x="17446" y="14898"/>
                  </a:lnTo>
                  <a:lnTo>
                    <a:pt x="17438" y="14894"/>
                  </a:lnTo>
                  <a:lnTo>
                    <a:pt x="17446" y="14883"/>
                  </a:lnTo>
                  <a:cubicBezTo>
                    <a:pt x="17454" y="14883"/>
                    <a:pt x="17458" y="14871"/>
                    <a:pt x="17465" y="14845"/>
                  </a:cubicBezTo>
                  <a:cubicBezTo>
                    <a:pt x="17469" y="14825"/>
                    <a:pt x="17450" y="14814"/>
                    <a:pt x="17412" y="14814"/>
                  </a:cubicBezTo>
                  <a:lnTo>
                    <a:pt x="17235" y="14775"/>
                  </a:lnTo>
                  <a:cubicBezTo>
                    <a:pt x="17222" y="14768"/>
                    <a:pt x="17209" y="14764"/>
                    <a:pt x="17196" y="14764"/>
                  </a:cubicBezTo>
                  <a:cubicBezTo>
                    <a:pt x="17181" y="14764"/>
                    <a:pt x="17168" y="14769"/>
                    <a:pt x="17158" y="14779"/>
                  </a:cubicBezTo>
                  <a:lnTo>
                    <a:pt x="17150" y="14775"/>
                  </a:lnTo>
                  <a:cubicBezTo>
                    <a:pt x="17123" y="14764"/>
                    <a:pt x="17093" y="14756"/>
                    <a:pt x="17066" y="14748"/>
                  </a:cubicBezTo>
                  <a:lnTo>
                    <a:pt x="17066" y="14725"/>
                  </a:lnTo>
                  <a:lnTo>
                    <a:pt x="17023" y="14706"/>
                  </a:lnTo>
                  <a:cubicBezTo>
                    <a:pt x="17012" y="14713"/>
                    <a:pt x="16999" y="14717"/>
                    <a:pt x="16987" y="14717"/>
                  </a:cubicBezTo>
                  <a:cubicBezTo>
                    <a:pt x="16966" y="14717"/>
                    <a:pt x="16947" y="14708"/>
                    <a:pt x="16935" y="14691"/>
                  </a:cubicBezTo>
                  <a:lnTo>
                    <a:pt x="16831" y="14702"/>
                  </a:lnTo>
                  <a:cubicBezTo>
                    <a:pt x="16797" y="14687"/>
                    <a:pt x="16762" y="14672"/>
                    <a:pt x="16728" y="14664"/>
                  </a:cubicBezTo>
                  <a:cubicBezTo>
                    <a:pt x="16593" y="14610"/>
                    <a:pt x="16459" y="14553"/>
                    <a:pt x="16320" y="14510"/>
                  </a:cubicBezTo>
                  <a:cubicBezTo>
                    <a:pt x="16278" y="14433"/>
                    <a:pt x="16182" y="14456"/>
                    <a:pt x="16128" y="14403"/>
                  </a:cubicBezTo>
                  <a:lnTo>
                    <a:pt x="16120" y="14399"/>
                  </a:lnTo>
                  <a:cubicBezTo>
                    <a:pt x="16070" y="14337"/>
                    <a:pt x="15978" y="14360"/>
                    <a:pt x="15932" y="14299"/>
                  </a:cubicBezTo>
                  <a:lnTo>
                    <a:pt x="15917" y="14287"/>
                  </a:lnTo>
                  <a:cubicBezTo>
                    <a:pt x="15882" y="14245"/>
                    <a:pt x="15836" y="14211"/>
                    <a:pt x="15778" y="14207"/>
                  </a:cubicBezTo>
                  <a:cubicBezTo>
                    <a:pt x="15772" y="14210"/>
                    <a:pt x="15766" y="14211"/>
                    <a:pt x="15760" y="14211"/>
                  </a:cubicBezTo>
                  <a:cubicBezTo>
                    <a:pt x="15743" y="14211"/>
                    <a:pt x="15727" y="14200"/>
                    <a:pt x="15725" y="14184"/>
                  </a:cubicBezTo>
                  <a:cubicBezTo>
                    <a:pt x="15725" y="14180"/>
                    <a:pt x="15721" y="14172"/>
                    <a:pt x="15721" y="14168"/>
                  </a:cubicBezTo>
                  <a:cubicBezTo>
                    <a:pt x="15659" y="14057"/>
                    <a:pt x="15525" y="14057"/>
                    <a:pt x="15433" y="13991"/>
                  </a:cubicBezTo>
                  <a:lnTo>
                    <a:pt x="15410" y="13980"/>
                  </a:lnTo>
                  <a:cubicBezTo>
                    <a:pt x="15356" y="13930"/>
                    <a:pt x="15267" y="13949"/>
                    <a:pt x="15221" y="13892"/>
                  </a:cubicBezTo>
                  <a:lnTo>
                    <a:pt x="15210" y="13884"/>
                  </a:lnTo>
                  <a:cubicBezTo>
                    <a:pt x="15164" y="13826"/>
                    <a:pt x="15071" y="13857"/>
                    <a:pt x="15029" y="13788"/>
                  </a:cubicBezTo>
                  <a:lnTo>
                    <a:pt x="15010" y="13780"/>
                  </a:lnTo>
                  <a:cubicBezTo>
                    <a:pt x="14975" y="13749"/>
                    <a:pt x="14937" y="13722"/>
                    <a:pt x="14898" y="13703"/>
                  </a:cubicBezTo>
                  <a:cubicBezTo>
                    <a:pt x="14860" y="13623"/>
                    <a:pt x="14764" y="13646"/>
                    <a:pt x="14710" y="13592"/>
                  </a:cubicBezTo>
                  <a:lnTo>
                    <a:pt x="14706" y="13592"/>
                  </a:lnTo>
                  <a:cubicBezTo>
                    <a:pt x="14660" y="13527"/>
                    <a:pt x="14568" y="13550"/>
                    <a:pt x="14514" y="13492"/>
                  </a:cubicBezTo>
                  <a:lnTo>
                    <a:pt x="14506" y="13488"/>
                  </a:lnTo>
                  <a:cubicBezTo>
                    <a:pt x="14453" y="13430"/>
                    <a:pt x="14360" y="13450"/>
                    <a:pt x="14307" y="13392"/>
                  </a:cubicBezTo>
                  <a:lnTo>
                    <a:pt x="14303" y="13384"/>
                  </a:lnTo>
                  <a:cubicBezTo>
                    <a:pt x="14199" y="13269"/>
                    <a:pt x="14038" y="13258"/>
                    <a:pt x="13911" y="13185"/>
                  </a:cubicBezTo>
                  <a:lnTo>
                    <a:pt x="13899" y="13181"/>
                  </a:lnTo>
                  <a:cubicBezTo>
                    <a:pt x="13883" y="13160"/>
                    <a:pt x="13858" y="13150"/>
                    <a:pt x="13832" y="13150"/>
                  </a:cubicBezTo>
                  <a:cubicBezTo>
                    <a:pt x="13816" y="13150"/>
                    <a:pt x="13799" y="13154"/>
                    <a:pt x="13784" y="13161"/>
                  </a:cubicBezTo>
                  <a:cubicBezTo>
                    <a:pt x="13769" y="13142"/>
                    <a:pt x="13746" y="13127"/>
                    <a:pt x="13723" y="13123"/>
                  </a:cubicBezTo>
                  <a:cubicBezTo>
                    <a:pt x="13719" y="13108"/>
                    <a:pt x="13707" y="13092"/>
                    <a:pt x="13703" y="13085"/>
                  </a:cubicBezTo>
                  <a:cubicBezTo>
                    <a:pt x="13692" y="13085"/>
                    <a:pt x="13680" y="13088"/>
                    <a:pt x="13669" y="13088"/>
                  </a:cubicBezTo>
                  <a:cubicBezTo>
                    <a:pt x="13642" y="13069"/>
                    <a:pt x="13607" y="13050"/>
                    <a:pt x="13573" y="13035"/>
                  </a:cubicBezTo>
                  <a:cubicBezTo>
                    <a:pt x="13515" y="13027"/>
                    <a:pt x="13454" y="13031"/>
                    <a:pt x="13411" y="12981"/>
                  </a:cubicBezTo>
                  <a:lnTo>
                    <a:pt x="13396" y="12973"/>
                  </a:lnTo>
                  <a:cubicBezTo>
                    <a:pt x="13342" y="12923"/>
                    <a:pt x="13261" y="12935"/>
                    <a:pt x="13212" y="12877"/>
                  </a:cubicBezTo>
                  <a:lnTo>
                    <a:pt x="13192" y="12866"/>
                  </a:lnTo>
                  <a:cubicBezTo>
                    <a:pt x="13162" y="12823"/>
                    <a:pt x="13112" y="12796"/>
                    <a:pt x="13058" y="12785"/>
                  </a:cubicBezTo>
                  <a:cubicBezTo>
                    <a:pt x="13052" y="12789"/>
                    <a:pt x="13045" y="12790"/>
                    <a:pt x="13038" y="12790"/>
                  </a:cubicBezTo>
                  <a:cubicBezTo>
                    <a:pt x="13023" y="12790"/>
                    <a:pt x="13008" y="12783"/>
                    <a:pt x="13000" y="12770"/>
                  </a:cubicBezTo>
                  <a:cubicBezTo>
                    <a:pt x="13000" y="12766"/>
                    <a:pt x="12996" y="12766"/>
                    <a:pt x="12996" y="12762"/>
                  </a:cubicBezTo>
                  <a:cubicBezTo>
                    <a:pt x="12962" y="12731"/>
                    <a:pt x="12923" y="12708"/>
                    <a:pt x="12881" y="12689"/>
                  </a:cubicBezTo>
                  <a:cubicBezTo>
                    <a:pt x="12854" y="12608"/>
                    <a:pt x="12747" y="12635"/>
                    <a:pt x="12708" y="12574"/>
                  </a:cubicBezTo>
                  <a:lnTo>
                    <a:pt x="12689" y="12566"/>
                  </a:lnTo>
                  <a:cubicBezTo>
                    <a:pt x="12662" y="12531"/>
                    <a:pt x="12624" y="12508"/>
                    <a:pt x="12585" y="12481"/>
                  </a:cubicBezTo>
                  <a:cubicBezTo>
                    <a:pt x="12566" y="12435"/>
                    <a:pt x="12528" y="12397"/>
                    <a:pt x="12478" y="12385"/>
                  </a:cubicBezTo>
                  <a:cubicBezTo>
                    <a:pt x="12451" y="12305"/>
                    <a:pt x="12343" y="12335"/>
                    <a:pt x="12305" y="12270"/>
                  </a:cubicBezTo>
                  <a:lnTo>
                    <a:pt x="12289" y="12262"/>
                  </a:lnTo>
                  <a:cubicBezTo>
                    <a:pt x="12259" y="12228"/>
                    <a:pt x="12224" y="12205"/>
                    <a:pt x="12182" y="12182"/>
                  </a:cubicBezTo>
                  <a:cubicBezTo>
                    <a:pt x="12109" y="12105"/>
                    <a:pt x="12013" y="12051"/>
                    <a:pt x="11913" y="12028"/>
                  </a:cubicBezTo>
                  <a:cubicBezTo>
                    <a:pt x="11905" y="12009"/>
                    <a:pt x="11897" y="11982"/>
                    <a:pt x="11893" y="11963"/>
                  </a:cubicBezTo>
                  <a:cubicBezTo>
                    <a:pt x="11840" y="11963"/>
                    <a:pt x="11790" y="11924"/>
                    <a:pt x="11782" y="11874"/>
                  </a:cubicBezTo>
                  <a:cubicBezTo>
                    <a:pt x="11728" y="11867"/>
                    <a:pt x="11686" y="11836"/>
                    <a:pt x="11671" y="11782"/>
                  </a:cubicBezTo>
                  <a:cubicBezTo>
                    <a:pt x="11548" y="11751"/>
                    <a:pt x="11444" y="11671"/>
                    <a:pt x="11386" y="11555"/>
                  </a:cubicBezTo>
                  <a:cubicBezTo>
                    <a:pt x="11363" y="11548"/>
                    <a:pt x="11336" y="11540"/>
                    <a:pt x="11309" y="11540"/>
                  </a:cubicBezTo>
                  <a:lnTo>
                    <a:pt x="11071" y="11271"/>
                  </a:lnTo>
                  <a:cubicBezTo>
                    <a:pt x="11017" y="11267"/>
                    <a:pt x="10975" y="11232"/>
                    <a:pt x="10960" y="11183"/>
                  </a:cubicBezTo>
                  <a:cubicBezTo>
                    <a:pt x="10864" y="11148"/>
                    <a:pt x="10791" y="11071"/>
                    <a:pt x="10760" y="10975"/>
                  </a:cubicBezTo>
                  <a:cubicBezTo>
                    <a:pt x="10683" y="10956"/>
                    <a:pt x="10614" y="10925"/>
                    <a:pt x="10587" y="10844"/>
                  </a:cubicBezTo>
                  <a:lnTo>
                    <a:pt x="10483" y="10744"/>
                  </a:lnTo>
                  <a:lnTo>
                    <a:pt x="10383" y="10645"/>
                  </a:lnTo>
                  <a:cubicBezTo>
                    <a:pt x="10303" y="10591"/>
                    <a:pt x="10210" y="10548"/>
                    <a:pt x="10184" y="10441"/>
                  </a:cubicBezTo>
                  <a:lnTo>
                    <a:pt x="10099" y="10433"/>
                  </a:lnTo>
                  <a:cubicBezTo>
                    <a:pt x="10091" y="10402"/>
                    <a:pt x="10087" y="10376"/>
                    <a:pt x="10080" y="10341"/>
                  </a:cubicBezTo>
                  <a:cubicBezTo>
                    <a:pt x="9980" y="10306"/>
                    <a:pt x="9941" y="10210"/>
                    <a:pt x="9880" y="10137"/>
                  </a:cubicBezTo>
                  <a:lnTo>
                    <a:pt x="9749" y="9964"/>
                  </a:lnTo>
                  <a:cubicBezTo>
                    <a:pt x="9696" y="9961"/>
                    <a:pt x="9657" y="9922"/>
                    <a:pt x="9649" y="9868"/>
                  </a:cubicBezTo>
                  <a:cubicBezTo>
                    <a:pt x="9626" y="9865"/>
                    <a:pt x="9599" y="9861"/>
                    <a:pt x="9576" y="9845"/>
                  </a:cubicBezTo>
                  <a:lnTo>
                    <a:pt x="9569" y="9830"/>
                  </a:lnTo>
                  <a:cubicBezTo>
                    <a:pt x="9538" y="9799"/>
                    <a:pt x="9511" y="9765"/>
                    <a:pt x="9480" y="9726"/>
                  </a:cubicBezTo>
                  <a:lnTo>
                    <a:pt x="9480" y="9726"/>
                  </a:lnTo>
                  <a:lnTo>
                    <a:pt x="9569" y="9826"/>
                  </a:lnTo>
                  <a:cubicBezTo>
                    <a:pt x="9561" y="9799"/>
                    <a:pt x="9561" y="9768"/>
                    <a:pt x="9569" y="9742"/>
                  </a:cubicBezTo>
                  <a:lnTo>
                    <a:pt x="9480" y="9726"/>
                  </a:lnTo>
                  <a:lnTo>
                    <a:pt x="9480" y="9726"/>
                  </a:lnTo>
                  <a:cubicBezTo>
                    <a:pt x="9480" y="9726"/>
                    <a:pt x="9480" y="9726"/>
                    <a:pt x="9480" y="9726"/>
                  </a:cubicBezTo>
                  <a:cubicBezTo>
                    <a:pt x="9480" y="9695"/>
                    <a:pt x="9476" y="9669"/>
                    <a:pt x="9473" y="9638"/>
                  </a:cubicBezTo>
                  <a:cubicBezTo>
                    <a:pt x="9442" y="9638"/>
                    <a:pt x="9407" y="9634"/>
                    <a:pt x="9380" y="9630"/>
                  </a:cubicBezTo>
                  <a:cubicBezTo>
                    <a:pt x="9369" y="9599"/>
                    <a:pt x="9365" y="9572"/>
                    <a:pt x="9369" y="9542"/>
                  </a:cubicBezTo>
                  <a:cubicBezTo>
                    <a:pt x="9342" y="9538"/>
                    <a:pt x="9311" y="9534"/>
                    <a:pt x="9284" y="9519"/>
                  </a:cubicBezTo>
                  <a:cubicBezTo>
                    <a:pt x="9273" y="9380"/>
                    <a:pt x="9115" y="9346"/>
                    <a:pt x="9073" y="9234"/>
                  </a:cubicBezTo>
                  <a:cubicBezTo>
                    <a:pt x="8977" y="9157"/>
                    <a:pt x="8866" y="9088"/>
                    <a:pt x="8858" y="8942"/>
                  </a:cubicBezTo>
                  <a:cubicBezTo>
                    <a:pt x="8792" y="8900"/>
                    <a:pt x="8750" y="8839"/>
                    <a:pt x="8735" y="8762"/>
                  </a:cubicBezTo>
                  <a:cubicBezTo>
                    <a:pt x="8708" y="8754"/>
                    <a:pt x="8677" y="8746"/>
                    <a:pt x="8654" y="8731"/>
                  </a:cubicBezTo>
                  <a:lnTo>
                    <a:pt x="8650" y="8650"/>
                  </a:lnTo>
                  <a:cubicBezTo>
                    <a:pt x="8597" y="8639"/>
                    <a:pt x="8558" y="8596"/>
                    <a:pt x="8554" y="8543"/>
                  </a:cubicBezTo>
                  <a:cubicBezTo>
                    <a:pt x="8500" y="8531"/>
                    <a:pt x="8466" y="8481"/>
                    <a:pt x="8466" y="8427"/>
                  </a:cubicBezTo>
                  <a:cubicBezTo>
                    <a:pt x="8389" y="8397"/>
                    <a:pt x="8358" y="8327"/>
                    <a:pt x="8339" y="8251"/>
                  </a:cubicBezTo>
                  <a:cubicBezTo>
                    <a:pt x="8289" y="8231"/>
                    <a:pt x="8255" y="8185"/>
                    <a:pt x="8262" y="8131"/>
                  </a:cubicBezTo>
                  <a:cubicBezTo>
                    <a:pt x="8185" y="8093"/>
                    <a:pt x="8158" y="8024"/>
                    <a:pt x="8139" y="7947"/>
                  </a:cubicBezTo>
                  <a:lnTo>
                    <a:pt x="8059" y="7936"/>
                  </a:lnTo>
                  <a:lnTo>
                    <a:pt x="8055" y="7924"/>
                  </a:lnTo>
                  <a:cubicBezTo>
                    <a:pt x="8059" y="7866"/>
                    <a:pt x="8032" y="7813"/>
                    <a:pt x="7982" y="7782"/>
                  </a:cubicBezTo>
                  <a:lnTo>
                    <a:pt x="7670" y="7198"/>
                  </a:lnTo>
                  <a:cubicBezTo>
                    <a:pt x="7670" y="6883"/>
                    <a:pt x="7440" y="6629"/>
                    <a:pt x="7436" y="6314"/>
                  </a:cubicBezTo>
                  <a:cubicBezTo>
                    <a:pt x="7359" y="6233"/>
                    <a:pt x="7325" y="6122"/>
                    <a:pt x="7340" y="6014"/>
                  </a:cubicBezTo>
                  <a:cubicBezTo>
                    <a:pt x="7252" y="5976"/>
                    <a:pt x="7232" y="5899"/>
                    <a:pt x="7236" y="5814"/>
                  </a:cubicBezTo>
                  <a:lnTo>
                    <a:pt x="7079" y="5680"/>
                  </a:lnTo>
                  <a:cubicBezTo>
                    <a:pt x="7083" y="5592"/>
                    <a:pt x="7040" y="5503"/>
                    <a:pt x="6967" y="5457"/>
                  </a:cubicBezTo>
                  <a:lnTo>
                    <a:pt x="6979" y="5419"/>
                  </a:lnTo>
                  <a:lnTo>
                    <a:pt x="6948" y="5392"/>
                  </a:lnTo>
                  <a:lnTo>
                    <a:pt x="6936" y="5215"/>
                  </a:lnTo>
                  <a:cubicBezTo>
                    <a:pt x="6910" y="5215"/>
                    <a:pt x="6883" y="5211"/>
                    <a:pt x="6860" y="5207"/>
                  </a:cubicBezTo>
                  <a:lnTo>
                    <a:pt x="6848" y="5192"/>
                  </a:lnTo>
                  <a:cubicBezTo>
                    <a:pt x="6848" y="5130"/>
                    <a:pt x="6821" y="5077"/>
                    <a:pt x="6767" y="5042"/>
                  </a:cubicBezTo>
                  <a:lnTo>
                    <a:pt x="6783" y="5019"/>
                  </a:lnTo>
                  <a:lnTo>
                    <a:pt x="6764" y="5000"/>
                  </a:lnTo>
                  <a:lnTo>
                    <a:pt x="6748" y="4700"/>
                  </a:lnTo>
                  <a:cubicBezTo>
                    <a:pt x="6717" y="4688"/>
                    <a:pt x="6694" y="4669"/>
                    <a:pt x="6668" y="4650"/>
                  </a:cubicBezTo>
                  <a:lnTo>
                    <a:pt x="6675" y="4619"/>
                  </a:lnTo>
                  <a:lnTo>
                    <a:pt x="6652" y="4600"/>
                  </a:lnTo>
                  <a:cubicBezTo>
                    <a:pt x="6652" y="4500"/>
                    <a:pt x="6648" y="4400"/>
                    <a:pt x="6648" y="4304"/>
                  </a:cubicBezTo>
                  <a:cubicBezTo>
                    <a:pt x="6575" y="4193"/>
                    <a:pt x="6537" y="4066"/>
                    <a:pt x="6541" y="3931"/>
                  </a:cubicBezTo>
                  <a:cubicBezTo>
                    <a:pt x="6545" y="3893"/>
                    <a:pt x="6545" y="3862"/>
                    <a:pt x="6541" y="3824"/>
                  </a:cubicBezTo>
                  <a:lnTo>
                    <a:pt x="6541" y="3701"/>
                  </a:lnTo>
                  <a:cubicBezTo>
                    <a:pt x="6533" y="3697"/>
                    <a:pt x="6525" y="3693"/>
                    <a:pt x="6518" y="3689"/>
                  </a:cubicBezTo>
                  <a:cubicBezTo>
                    <a:pt x="6475" y="3559"/>
                    <a:pt x="6541" y="3413"/>
                    <a:pt x="6456" y="3290"/>
                  </a:cubicBezTo>
                  <a:cubicBezTo>
                    <a:pt x="6429" y="3271"/>
                    <a:pt x="6422" y="3232"/>
                    <a:pt x="6441" y="3209"/>
                  </a:cubicBezTo>
                  <a:cubicBezTo>
                    <a:pt x="6329" y="3009"/>
                    <a:pt x="6464" y="2779"/>
                    <a:pt x="6349" y="2583"/>
                  </a:cubicBezTo>
                  <a:cubicBezTo>
                    <a:pt x="6326" y="2564"/>
                    <a:pt x="6314" y="2529"/>
                    <a:pt x="6333" y="2506"/>
                  </a:cubicBezTo>
                  <a:lnTo>
                    <a:pt x="6333" y="2502"/>
                  </a:lnTo>
                  <a:cubicBezTo>
                    <a:pt x="6226" y="2306"/>
                    <a:pt x="6352" y="2076"/>
                    <a:pt x="6249" y="1876"/>
                  </a:cubicBezTo>
                  <a:cubicBezTo>
                    <a:pt x="6214" y="1833"/>
                    <a:pt x="6210" y="1776"/>
                    <a:pt x="6229" y="1722"/>
                  </a:cubicBezTo>
                  <a:cubicBezTo>
                    <a:pt x="6137" y="1511"/>
                    <a:pt x="6245" y="1276"/>
                    <a:pt x="6149" y="1069"/>
                  </a:cubicBezTo>
                  <a:cubicBezTo>
                    <a:pt x="6091" y="834"/>
                    <a:pt x="6091" y="596"/>
                    <a:pt x="6149" y="358"/>
                  </a:cubicBezTo>
                  <a:cubicBezTo>
                    <a:pt x="6195" y="258"/>
                    <a:pt x="6233" y="158"/>
                    <a:pt x="6118" y="70"/>
                  </a:cubicBezTo>
                  <a:lnTo>
                    <a:pt x="6118" y="70"/>
                  </a:lnTo>
                  <a:lnTo>
                    <a:pt x="6130" y="81"/>
                  </a:lnTo>
                  <a:cubicBezTo>
                    <a:pt x="6064" y="29"/>
                    <a:pt x="5999" y="0"/>
                    <a:pt x="5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49"/>
            <p:cNvSpPr/>
            <p:nvPr/>
          </p:nvSpPr>
          <p:spPr>
            <a:xfrm>
              <a:off x="7393759" y="2388799"/>
              <a:ext cx="28880" cy="29345"/>
            </a:xfrm>
            <a:custGeom>
              <a:avLst/>
              <a:gdLst/>
              <a:ahLst/>
              <a:cxnLst/>
              <a:rect l="l" t="t" r="r" b="b"/>
              <a:pathLst>
                <a:path w="931" h="946" extrusionOk="0">
                  <a:moveTo>
                    <a:pt x="291" y="0"/>
                  </a:moveTo>
                  <a:cubicBezTo>
                    <a:pt x="197" y="0"/>
                    <a:pt x="216" y="76"/>
                    <a:pt x="246" y="143"/>
                  </a:cubicBezTo>
                  <a:cubicBezTo>
                    <a:pt x="288" y="236"/>
                    <a:pt x="354" y="324"/>
                    <a:pt x="419" y="401"/>
                  </a:cubicBezTo>
                  <a:cubicBezTo>
                    <a:pt x="411" y="401"/>
                    <a:pt x="396" y="401"/>
                    <a:pt x="384" y="405"/>
                  </a:cubicBezTo>
                  <a:cubicBezTo>
                    <a:pt x="223" y="451"/>
                    <a:pt x="0" y="470"/>
                    <a:pt x="211" y="727"/>
                  </a:cubicBezTo>
                  <a:cubicBezTo>
                    <a:pt x="358" y="872"/>
                    <a:pt x="481" y="946"/>
                    <a:pt x="588" y="946"/>
                  </a:cubicBezTo>
                  <a:cubicBezTo>
                    <a:pt x="712" y="946"/>
                    <a:pt x="814" y="844"/>
                    <a:pt x="903" y="639"/>
                  </a:cubicBezTo>
                  <a:cubicBezTo>
                    <a:pt x="930" y="581"/>
                    <a:pt x="919" y="508"/>
                    <a:pt x="930" y="443"/>
                  </a:cubicBezTo>
                  <a:cubicBezTo>
                    <a:pt x="753" y="259"/>
                    <a:pt x="611" y="43"/>
                    <a:pt x="338" y="5"/>
                  </a:cubicBezTo>
                  <a:cubicBezTo>
                    <a:pt x="320" y="2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49"/>
            <p:cNvSpPr/>
            <p:nvPr/>
          </p:nvSpPr>
          <p:spPr>
            <a:xfrm>
              <a:off x="7317947" y="2395376"/>
              <a:ext cx="27918" cy="34556"/>
            </a:xfrm>
            <a:custGeom>
              <a:avLst/>
              <a:gdLst/>
              <a:ahLst/>
              <a:cxnLst/>
              <a:rect l="l" t="t" r="r" b="b"/>
              <a:pathLst>
                <a:path w="900" h="1114" extrusionOk="0">
                  <a:moveTo>
                    <a:pt x="254" y="0"/>
                  </a:moveTo>
                  <a:cubicBezTo>
                    <a:pt x="0" y="27"/>
                    <a:pt x="135" y="208"/>
                    <a:pt x="131" y="331"/>
                  </a:cubicBezTo>
                  <a:cubicBezTo>
                    <a:pt x="112" y="442"/>
                    <a:pt x="146" y="558"/>
                    <a:pt x="219" y="638"/>
                  </a:cubicBezTo>
                  <a:cubicBezTo>
                    <a:pt x="384" y="815"/>
                    <a:pt x="565" y="976"/>
                    <a:pt x="765" y="1111"/>
                  </a:cubicBezTo>
                  <a:cubicBezTo>
                    <a:pt x="778" y="1113"/>
                    <a:pt x="791" y="1114"/>
                    <a:pt x="803" y="1114"/>
                  </a:cubicBezTo>
                  <a:cubicBezTo>
                    <a:pt x="867" y="1114"/>
                    <a:pt x="899" y="1084"/>
                    <a:pt x="876" y="1000"/>
                  </a:cubicBezTo>
                  <a:cubicBezTo>
                    <a:pt x="673" y="661"/>
                    <a:pt x="327" y="419"/>
                    <a:pt x="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49"/>
            <p:cNvSpPr/>
            <p:nvPr/>
          </p:nvSpPr>
          <p:spPr>
            <a:xfrm>
              <a:off x="7457288" y="2284510"/>
              <a:ext cx="88593" cy="88779"/>
            </a:xfrm>
            <a:custGeom>
              <a:avLst/>
              <a:gdLst/>
              <a:ahLst/>
              <a:cxnLst/>
              <a:rect l="l" t="t" r="r" b="b"/>
              <a:pathLst>
                <a:path w="2856" h="2862" extrusionOk="0">
                  <a:moveTo>
                    <a:pt x="926" y="873"/>
                  </a:moveTo>
                  <a:lnTo>
                    <a:pt x="946" y="888"/>
                  </a:lnTo>
                  <a:cubicBezTo>
                    <a:pt x="938" y="888"/>
                    <a:pt x="930" y="888"/>
                    <a:pt x="926" y="892"/>
                  </a:cubicBezTo>
                  <a:lnTo>
                    <a:pt x="926" y="873"/>
                  </a:lnTo>
                  <a:close/>
                  <a:moveTo>
                    <a:pt x="335" y="1"/>
                  </a:moveTo>
                  <a:cubicBezTo>
                    <a:pt x="288" y="208"/>
                    <a:pt x="0" y="331"/>
                    <a:pt x="296" y="566"/>
                  </a:cubicBezTo>
                  <a:cubicBezTo>
                    <a:pt x="354" y="623"/>
                    <a:pt x="431" y="658"/>
                    <a:pt x="507" y="662"/>
                  </a:cubicBezTo>
                  <a:lnTo>
                    <a:pt x="615" y="750"/>
                  </a:lnTo>
                  <a:cubicBezTo>
                    <a:pt x="700" y="835"/>
                    <a:pt x="807" y="896"/>
                    <a:pt x="922" y="938"/>
                  </a:cubicBezTo>
                  <a:cubicBezTo>
                    <a:pt x="972" y="996"/>
                    <a:pt x="1026" y="1046"/>
                    <a:pt x="1115" y="1046"/>
                  </a:cubicBezTo>
                  <a:cubicBezTo>
                    <a:pt x="1376" y="1296"/>
                    <a:pt x="1618" y="1572"/>
                    <a:pt x="1826" y="1868"/>
                  </a:cubicBezTo>
                  <a:lnTo>
                    <a:pt x="2314" y="2372"/>
                  </a:lnTo>
                  <a:lnTo>
                    <a:pt x="2290" y="2664"/>
                  </a:lnTo>
                  <a:cubicBezTo>
                    <a:pt x="2260" y="2660"/>
                    <a:pt x="2225" y="2656"/>
                    <a:pt x="2192" y="2656"/>
                  </a:cubicBezTo>
                  <a:cubicBezTo>
                    <a:pt x="2121" y="2656"/>
                    <a:pt x="2060" y="2676"/>
                    <a:pt x="2068" y="2768"/>
                  </a:cubicBezTo>
                  <a:cubicBezTo>
                    <a:pt x="2073" y="2839"/>
                    <a:pt x="2101" y="2862"/>
                    <a:pt x="2139" y="2862"/>
                  </a:cubicBezTo>
                  <a:cubicBezTo>
                    <a:pt x="2184" y="2862"/>
                    <a:pt x="2242" y="2830"/>
                    <a:pt x="2290" y="2814"/>
                  </a:cubicBezTo>
                  <a:cubicBezTo>
                    <a:pt x="2367" y="2791"/>
                    <a:pt x="2448" y="2779"/>
                    <a:pt x="2529" y="2760"/>
                  </a:cubicBezTo>
                  <a:cubicBezTo>
                    <a:pt x="2567" y="2748"/>
                    <a:pt x="2598" y="2714"/>
                    <a:pt x="2606" y="2675"/>
                  </a:cubicBezTo>
                  <a:cubicBezTo>
                    <a:pt x="2613" y="2637"/>
                    <a:pt x="2617" y="2602"/>
                    <a:pt x="2617" y="2568"/>
                  </a:cubicBezTo>
                  <a:cubicBezTo>
                    <a:pt x="2832" y="2314"/>
                    <a:pt x="2855" y="2022"/>
                    <a:pt x="2813" y="1588"/>
                  </a:cubicBezTo>
                  <a:lnTo>
                    <a:pt x="2813" y="1588"/>
                  </a:lnTo>
                  <a:lnTo>
                    <a:pt x="2425" y="2256"/>
                  </a:lnTo>
                  <a:lnTo>
                    <a:pt x="1941" y="1622"/>
                  </a:lnTo>
                  <a:cubicBezTo>
                    <a:pt x="1699" y="1215"/>
                    <a:pt x="1430" y="835"/>
                    <a:pt x="926" y="731"/>
                  </a:cubicBezTo>
                  <a:lnTo>
                    <a:pt x="792" y="573"/>
                  </a:lnTo>
                  <a:cubicBezTo>
                    <a:pt x="776" y="489"/>
                    <a:pt x="703" y="431"/>
                    <a:pt x="623" y="427"/>
                  </a:cubicBezTo>
                  <a:cubicBezTo>
                    <a:pt x="431" y="370"/>
                    <a:pt x="557" y="124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49"/>
            <p:cNvSpPr/>
            <p:nvPr/>
          </p:nvSpPr>
          <p:spPr>
            <a:xfrm>
              <a:off x="7494823" y="2414329"/>
              <a:ext cx="155" cy="27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0"/>
                  </a:moveTo>
                  <a:lnTo>
                    <a:pt x="1" y="8"/>
                  </a:lnTo>
                  <a:lnTo>
                    <a:pt x="5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49"/>
            <p:cNvSpPr/>
            <p:nvPr/>
          </p:nvSpPr>
          <p:spPr>
            <a:xfrm>
              <a:off x="7416404" y="2411475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0"/>
                  </a:moveTo>
                  <a:lnTo>
                    <a:pt x="1361" y="0"/>
                  </a:lnTo>
                  <a:cubicBezTo>
                    <a:pt x="1007" y="123"/>
                    <a:pt x="953" y="139"/>
                    <a:pt x="938" y="292"/>
                  </a:cubicBezTo>
                  <a:cubicBezTo>
                    <a:pt x="888" y="719"/>
                    <a:pt x="627" y="1045"/>
                    <a:pt x="434" y="1407"/>
                  </a:cubicBezTo>
                  <a:cubicBezTo>
                    <a:pt x="377" y="1514"/>
                    <a:pt x="358" y="1649"/>
                    <a:pt x="231" y="1714"/>
                  </a:cubicBezTo>
                  <a:cubicBezTo>
                    <a:pt x="203" y="1708"/>
                    <a:pt x="174" y="1702"/>
                    <a:pt x="146" y="1702"/>
                  </a:cubicBezTo>
                  <a:cubicBezTo>
                    <a:pt x="107" y="1702"/>
                    <a:pt x="71" y="1713"/>
                    <a:pt x="46" y="1749"/>
                  </a:cubicBezTo>
                  <a:cubicBezTo>
                    <a:pt x="0" y="1810"/>
                    <a:pt x="39" y="1879"/>
                    <a:pt x="96" y="1918"/>
                  </a:cubicBezTo>
                  <a:cubicBezTo>
                    <a:pt x="144" y="1951"/>
                    <a:pt x="187" y="1965"/>
                    <a:pt x="225" y="1965"/>
                  </a:cubicBezTo>
                  <a:cubicBezTo>
                    <a:pt x="306" y="1965"/>
                    <a:pt x="368" y="1900"/>
                    <a:pt x="423" y="1814"/>
                  </a:cubicBezTo>
                  <a:lnTo>
                    <a:pt x="527" y="1729"/>
                  </a:lnTo>
                  <a:cubicBezTo>
                    <a:pt x="627" y="1706"/>
                    <a:pt x="727" y="1699"/>
                    <a:pt x="828" y="1699"/>
                  </a:cubicBezTo>
                  <a:cubicBezTo>
                    <a:pt x="960" y="1699"/>
                    <a:pt x="1092" y="1711"/>
                    <a:pt x="1222" y="1718"/>
                  </a:cubicBezTo>
                  <a:cubicBezTo>
                    <a:pt x="1268" y="1725"/>
                    <a:pt x="1314" y="1728"/>
                    <a:pt x="1358" y="1728"/>
                  </a:cubicBezTo>
                  <a:cubicBezTo>
                    <a:pt x="1648" y="1728"/>
                    <a:pt x="1897" y="1584"/>
                    <a:pt x="2137" y="1410"/>
                  </a:cubicBezTo>
                  <a:cubicBezTo>
                    <a:pt x="2167" y="1410"/>
                    <a:pt x="2202" y="1407"/>
                    <a:pt x="2229" y="1403"/>
                  </a:cubicBezTo>
                  <a:cubicBezTo>
                    <a:pt x="2279" y="1416"/>
                    <a:pt x="2326" y="1422"/>
                    <a:pt x="2372" y="1422"/>
                  </a:cubicBezTo>
                  <a:cubicBezTo>
                    <a:pt x="2613" y="1422"/>
                    <a:pt x="2810" y="1259"/>
                    <a:pt x="3036" y="1188"/>
                  </a:cubicBezTo>
                  <a:cubicBezTo>
                    <a:pt x="3240" y="1057"/>
                    <a:pt x="3386" y="907"/>
                    <a:pt x="3236" y="619"/>
                  </a:cubicBezTo>
                  <a:lnTo>
                    <a:pt x="3236" y="619"/>
                  </a:lnTo>
                  <a:lnTo>
                    <a:pt x="2851" y="1099"/>
                  </a:lnTo>
                  <a:cubicBezTo>
                    <a:pt x="2652" y="1195"/>
                    <a:pt x="2436" y="1168"/>
                    <a:pt x="2229" y="1199"/>
                  </a:cubicBezTo>
                  <a:cubicBezTo>
                    <a:pt x="2197" y="1144"/>
                    <a:pt x="2137" y="1111"/>
                    <a:pt x="2073" y="1111"/>
                  </a:cubicBezTo>
                  <a:cubicBezTo>
                    <a:pt x="2061" y="1111"/>
                    <a:pt x="2049" y="1112"/>
                    <a:pt x="2037" y="1115"/>
                  </a:cubicBezTo>
                  <a:cubicBezTo>
                    <a:pt x="1859" y="1386"/>
                    <a:pt x="1626" y="1525"/>
                    <a:pt x="1331" y="1525"/>
                  </a:cubicBezTo>
                  <a:cubicBezTo>
                    <a:pt x="1262" y="1525"/>
                    <a:pt x="1190" y="1518"/>
                    <a:pt x="1115" y="1503"/>
                  </a:cubicBezTo>
                  <a:cubicBezTo>
                    <a:pt x="1098" y="1502"/>
                    <a:pt x="1082" y="1501"/>
                    <a:pt x="1065" y="1501"/>
                  </a:cubicBezTo>
                  <a:cubicBezTo>
                    <a:pt x="1015" y="1501"/>
                    <a:pt x="965" y="1506"/>
                    <a:pt x="919" y="1514"/>
                  </a:cubicBezTo>
                  <a:cubicBezTo>
                    <a:pt x="784" y="1507"/>
                    <a:pt x="711" y="1441"/>
                    <a:pt x="719" y="1303"/>
                  </a:cubicBezTo>
                  <a:cubicBezTo>
                    <a:pt x="992" y="919"/>
                    <a:pt x="1026" y="423"/>
                    <a:pt x="13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49"/>
            <p:cNvSpPr/>
            <p:nvPr/>
          </p:nvSpPr>
          <p:spPr>
            <a:xfrm>
              <a:off x="7264654" y="2193901"/>
              <a:ext cx="29004" cy="26894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783" y="1"/>
                  </a:moveTo>
                  <a:cubicBezTo>
                    <a:pt x="714" y="1"/>
                    <a:pt x="699" y="120"/>
                    <a:pt x="681" y="194"/>
                  </a:cubicBezTo>
                  <a:cubicBezTo>
                    <a:pt x="677" y="209"/>
                    <a:pt x="685" y="228"/>
                    <a:pt x="692" y="240"/>
                  </a:cubicBezTo>
                  <a:cubicBezTo>
                    <a:pt x="396" y="309"/>
                    <a:pt x="254" y="574"/>
                    <a:pt x="27" y="732"/>
                  </a:cubicBezTo>
                  <a:cubicBezTo>
                    <a:pt x="1" y="774"/>
                    <a:pt x="8" y="831"/>
                    <a:pt x="51" y="866"/>
                  </a:cubicBezTo>
                  <a:cubicBezTo>
                    <a:pt x="53" y="866"/>
                    <a:pt x="56" y="866"/>
                    <a:pt x="59" y="866"/>
                  </a:cubicBezTo>
                  <a:cubicBezTo>
                    <a:pt x="491" y="866"/>
                    <a:pt x="678" y="560"/>
                    <a:pt x="850" y="236"/>
                  </a:cubicBezTo>
                  <a:cubicBezTo>
                    <a:pt x="854" y="151"/>
                    <a:pt x="934" y="24"/>
                    <a:pt x="792" y="1"/>
                  </a:cubicBezTo>
                  <a:cubicBezTo>
                    <a:pt x="789" y="1"/>
                    <a:pt x="786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49"/>
            <p:cNvSpPr/>
            <p:nvPr/>
          </p:nvSpPr>
          <p:spPr>
            <a:xfrm>
              <a:off x="7382313" y="2357934"/>
              <a:ext cx="3133" cy="3381"/>
            </a:xfrm>
            <a:custGeom>
              <a:avLst/>
              <a:gdLst/>
              <a:ahLst/>
              <a:cxnLst/>
              <a:rect l="l" t="t" r="r" b="b"/>
              <a:pathLst>
                <a:path w="101" h="109" extrusionOk="0">
                  <a:moveTo>
                    <a:pt x="100" y="1"/>
                  </a:moveTo>
                  <a:lnTo>
                    <a:pt x="0" y="108"/>
                  </a:lnTo>
                  <a:cubicBezTo>
                    <a:pt x="54" y="97"/>
                    <a:pt x="92" y="55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49"/>
            <p:cNvSpPr/>
            <p:nvPr/>
          </p:nvSpPr>
          <p:spPr>
            <a:xfrm>
              <a:off x="7385415" y="2357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49"/>
            <p:cNvSpPr/>
            <p:nvPr/>
          </p:nvSpPr>
          <p:spPr>
            <a:xfrm>
              <a:off x="7374682" y="2343758"/>
              <a:ext cx="28290" cy="26026"/>
            </a:xfrm>
            <a:custGeom>
              <a:avLst/>
              <a:gdLst/>
              <a:ahLst/>
              <a:cxnLst/>
              <a:rect l="l" t="t" r="r" b="b"/>
              <a:pathLst>
                <a:path w="912" h="839" extrusionOk="0">
                  <a:moveTo>
                    <a:pt x="569" y="0"/>
                  </a:moveTo>
                  <a:cubicBezTo>
                    <a:pt x="482" y="0"/>
                    <a:pt x="387" y="89"/>
                    <a:pt x="242" y="258"/>
                  </a:cubicBezTo>
                  <a:lnTo>
                    <a:pt x="50" y="458"/>
                  </a:lnTo>
                  <a:cubicBezTo>
                    <a:pt x="16" y="477"/>
                    <a:pt x="0" y="519"/>
                    <a:pt x="20" y="558"/>
                  </a:cubicBezTo>
                  <a:cubicBezTo>
                    <a:pt x="23" y="569"/>
                    <a:pt x="35" y="577"/>
                    <a:pt x="43" y="585"/>
                  </a:cubicBezTo>
                  <a:lnTo>
                    <a:pt x="43" y="838"/>
                  </a:lnTo>
                  <a:cubicBezTo>
                    <a:pt x="177" y="800"/>
                    <a:pt x="235" y="700"/>
                    <a:pt x="262" y="569"/>
                  </a:cubicBezTo>
                  <a:lnTo>
                    <a:pt x="250" y="565"/>
                  </a:lnTo>
                  <a:cubicBezTo>
                    <a:pt x="273" y="519"/>
                    <a:pt x="308" y="489"/>
                    <a:pt x="354" y="458"/>
                  </a:cubicBezTo>
                  <a:cubicBezTo>
                    <a:pt x="476" y="352"/>
                    <a:pt x="530" y="308"/>
                    <a:pt x="623" y="308"/>
                  </a:cubicBezTo>
                  <a:cubicBezTo>
                    <a:pt x="688" y="308"/>
                    <a:pt x="772" y="329"/>
                    <a:pt x="911" y="366"/>
                  </a:cubicBezTo>
                  <a:cubicBezTo>
                    <a:pt x="763" y="118"/>
                    <a:pt x="671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49"/>
            <p:cNvSpPr/>
            <p:nvPr/>
          </p:nvSpPr>
          <p:spPr>
            <a:xfrm>
              <a:off x="7382313" y="2361285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49"/>
            <p:cNvSpPr/>
            <p:nvPr/>
          </p:nvSpPr>
          <p:spPr>
            <a:xfrm>
              <a:off x="7181210" y="2193932"/>
              <a:ext cx="22924" cy="32912"/>
            </a:xfrm>
            <a:custGeom>
              <a:avLst/>
              <a:gdLst/>
              <a:ahLst/>
              <a:cxnLst/>
              <a:rect l="l" t="t" r="r" b="b"/>
              <a:pathLst>
                <a:path w="739" h="1061" extrusionOk="0">
                  <a:moveTo>
                    <a:pt x="47" y="0"/>
                  </a:moveTo>
                  <a:lnTo>
                    <a:pt x="47" y="0"/>
                  </a:lnTo>
                  <a:cubicBezTo>
                    <a:pt x="1" y="408"/>
                    <a:pt x="354" y="638"/>
                    <a:pt x="435" y="1061"/>
                  </a:cubicBezTo>
                  <a:cubicBezTo>
                    <a:pt x="739" y="477"/>
                    <a:pt x="143" y="346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49"/>
            <p:cNvSpPr/>
            <p:nvPr/>
          </p:nvSpPr>
          <p:spPr>
            <a:xfrm>
              <a:off x="7215550" y="2126463"/>
              <a:ext cx="22427" cy="16348"/>
            </a:xfrm>
            <a:custGeom>
              <a:avLst/>
              <a:gdLst/>
              <a:ahLst/>
              <a:cxnLst/>
              <a:rect l="l" t="t" r="r" b="b"/>
              <a:pathLst>
                <a:path w="723" h="52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00" y="162"/>
                    <a:pt x="277" y="327"/>
                    <a:pt x="0" y="527"/>
                  </a:cubicBezTo>
                  <a:cubicBezTo>
                    <a:pt x="615" y="508"/>
                    <a:pt x="665" y="473"/>
                    <a:pt x="7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49"/>
            <p:cNvSpPr/>
            <p:nvPr/>
          </p:nvSpPr>
          <p:spPr>
            <a:xfrm>
              <a:off x="7413767" y="2339943"/>
              <a:ext cx="25560" cy="18736"/>
            </a:xfrm>
            <a:custGeom>
              <a:avLst/>
              <a:gdLst/>
              <a:ahLst/>
              <a:cxnLst/>
              <a:rect l="l" t="t" r="r" b="b"/>
              <a:pathLst>
                <a:path w="824" h="604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289"/>
                    <a:pt x="101" y="289"/>
                    <a:pt x="681" y="604"/>
                  </a:cubicBezTo>
                  <a:lnTo>
                    <a:pt x="735" y="596"/>
                  </a:lnTo>
                  <a:cubicBezTo>
                    <a:pt x="765" y="577"/>
                    <a:pt x="788" y="546"/>
                    <a:pt x="808" y="519"/>
                  </a:cubicBezTo>
                  <a:lnTo>
                    <a:pt x="823" y="469"/>
                  </a:lnTo>
                  <a:cubicBezTo>
                    <a:pt x="592" y="266"/>
                    <a:pt x="304" y="17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49"/>
            <p:cNvSpPr/>
            <p:nvPr/>
          </p:nvSpPr>
          <p:spPr>
            <a:xfrm>
              <a:off x="7438801" y="2296236"/>
              <a:ext cx="22676" cy="11508"/>
            </a:xfrm>
            <a:custGeom>
              <a:avLst/>
              <a:gdLst/>
              <a:ahLst/>
              <a:cxnLst/>
              <a:rect l="l" t="t" r="r" b="b"/>
              <a:pathLst>
                <a:path w="731" h="371" extrusionOk="0">
                  <a:moveTo>
                    <a:pt x="624" y="0"/>
                  </a:moveTo>
                  <a:cubicBezTo>
                    <a:pt x="616" y="0"/>
                    <a:pt x="608" y="1"/>
                    <a:pt x="600" y="3"/>
                  </a:cubicBezTo>
                  <a:cubicBezTo>
                    <a:pt x="596" y="3"/>
                    <a:pt x="596" y="3"/>
                    <a:pt x="592" y="7"/>
                  </a:cubicBezTo>
                  <a:cubicBezTo>
                    <a:pt x="393" y="72"/>
                    <a:pt x="151" y="15"/>
                    <a:pt x="1" y="238"/>
                  </a:cubicBezTo>
                  <a:cubicBezTo>
                    <a:pt x="48" y="310"/>
                    <a:pt x="109" y="370"/>
                    <a:pt x="189" y="370"/>
                  </a:cubicBezTo>
                  <a:cubicBezTo>
                    <a:pt x="220" y="370"/>
                    <a:pt x="253" y="362"/>
                    <a:pt x="289" y="341"/>
                  </a:cubicBezTo>
                  <a:cubicBezTo>
                    <a:pt x="423" y="265"/>
                    <a:pt x="600" y="341"/>
                    <a:pt x="704" y="207"/>
                  </a:cubicBezTo>
                  <a:cubicBezTo>
                    <a:pt x="731" y="180"/>
                    <a:pt x="719" y="107"/>
                    <a:pt x="704" y="65"/>
                  </a:cubicBezTo>
                  <a:cubicBezTo>
                    <a:pt x="697" y="23"/>
                    <a:pt x="662" y="0"/>
                    <a:pt x="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49"/>
            <p:cNvSpPr/>
            <p:nvPr/>
          </p:nvSpPr>
          <p:spPr>
            <a:xfrm>
              <a:off x="7274301" y="2244805"/>
              <a:ext cx="156775" cy="106802"/>
            </a:xfrm>
            <a:custGeom>
              <a:avLst/>
              <a:gdLst/>
              <a:ahLst/>
              <a:cxnLst/>
              <a:rect l="l" t="t" r="r" b="b"/>
              <a:pathLst>
                <a:path w="5054" h="3443" extrusionOk="0">
                  <a:moveTo>
                    <a:pt x="1868" y="493"/>
                  </a:moveTo>
                  <a:cubicBezTo>
                    <a:pt x="1853" y="497"/>
                    <a:pt x="1834" y="501"/>
                    <a:pt x="1815" y="501"/>
                  </a:cubicBezTo>
                  <a:cubicBezTo>
                    <a:pt x="1834" y="501"/>
                    <a:pt x="1849" y="497"/>
                    <a:pt x="1868" y="493"/>
                  </a:cubicBezTo>
                  <a:close/>
                  <a:moveTo>
                    <a:pt x="3720" y="0"/>
                  </a:moveTo>
                  <a:cubicBezTo>
                    <a:pt x="3595" y="0"/>
                    <a:pt x="3470" y="25"/>
                    <a:pt x="3344" y="90"/>
                  </a:cubicBezTo>
                  <a:lnTo>
                    <a:pt x="3106" y="90"/>
                  </a:lnTo>
                  <a:cubicBezTo>
                    <a:pt x="3072" y="56"/>
                    <a:pt x="3029" y="40"/>
                    <a:pt x="2986" y="40"/>
                  </a:cubicBezTo>
                  <a:cubicBezTo>
                    <a:pt x="2940" y="40"/>
                    <a:pt x="2893" y="58"/>
                    <a:pt x="2856" y="93"/>
                  </a:cubicBezTo>
                  <a:cubicBezTo>
                    <a:pt x="2848" y="90"/>
                    <a:pt x="2841" y="89"/>
                    <a:pt x="2832" y="89"/>
                  </a:cubicBezTo>
                  <a:cubicBezTo>
                    <a:pt x="2811" y="89"/>
                    <a:pt x="2788" y="99"/>
                    <a:pt x="2771" y="113"/>
                  </a:cubicBezTo>
                  <a:cubicBezTo>
                    <a:pt x="2756" y="110"/>
                    <a:pt x="2741" y="109"/>
                    <a:pt x="2726" y="109"/>
                  </a:cubicBezTo>
                  <a:cubicBezTo>
                    <a:pt x="2663" y="109"/>
                    <a:pt x="2607" y="131"/>
                    <a:pt x="2564" y="193"/>
                  </a:cubicBezTo>
                  <a:lnTo>
                    <a:pt x="2564" y="197"/>
                  </a:lnTo>
                  <a:cubicBezTo>
                    <a:pt x="2555" y="197"/>
                    <a:pt x="2545" y="196"/>
                    <a:pt x="2536" y="196"/>
                  </a:cubicBezTo>
                  <a:cubicBezTo>
                    <a:pt x="2435" y="196"/>
                    <a:pt x="2338" y="234"/>
                    <a:pt x="2268" y="305"/>
                  </a:cubicBezTo>
                  <a:cubicBezTo>
                    <a:pt x="2157" y="309"/>
                    <a:pt x="2041" y="301"/>
                    <a:pt x="1964" y="405"/>
                  </a:cubicBezTo>
                  <a:cubicBezTo>
                    <a:pt x="1903" y="409"/>
                    <a:pt x="1845" y="447"/>
                    <a:pt x="1815" y="501"/>
                  </a:cubicBezTo>
                  <a:lnTo>
                    <a:pt x="1791" y="493"/>
                  </a:lnTo>
                  <a:lnTo>
                    <a:pt x="1772" y="512"/>
                  </a:lnTo>
                  <a:cubicBezTo>
                    <a:pt x="1715" y="512"/>
                    <a:pt x="1665" y="551"/>
                    <a:pt x="1661" y="608"/>
                  </a:cubicBezTo>
                  <a:lnTo>
                    <a:pt x="1772" y="512"/>
                  </a:lnTo>
                  <a:lnTo>
                    <a:pt x="1772" y="512"/>
                  </a:lnTo>
                  <a:cubicBezTo>
                    <a:pt x="1742" y="551"/>
                    <a:pt x="1703" y="581"/>
                    <a:pt x="1661" y="608"/>
                  </a:cubicBezTo>
                  <a:lnTo>
                    <a:pt x="1549" y="704"/>
                  </a:lnTo>
                  <a:cubicBezTo>
                    <a:pt x="1338" y="785"/>
                    <a:pt x="1146" y="885"/>
                    <a:pt x="1050" y="1108"/>
                  </a:cubicBezTo>
                  <a:cubicBezTo>
                    <a:pt x="927" y="1254"/>
                    <a:pt x="789" y="1392"/>
                    <a:pt x="750" y="1588"/>
                  </a:cubicBezTo>
                  <a:cubicBezTo>
                    <a:pt x="696" y="1611"/>
                    <a:pt x="662" y="1657"/>
                    <a:pt x="658" y="1719"/>
                  </a:cubicBezTo>
                  <a:cubicBezTo>
                    <a:pt x="608" y="1727"/>
                    <a:pt x="577" y="1769"/>
                    <a:pt x="577" y="1819"/>
                  </a:cubicBezTo>
                  <a:lnTo>
                    <a:pt x="566" y="1830"/>
                  </a:lnTo>
                  <a:cubicBezTo>
                    <a:pt x="416" y="1965"/>
                    <a:pt x="358" y="2153"/>
                    <a:pt x="274" y="2326"/>
                  </a:cubicBezTo>
                  <a:cubicBezTo>
                    <a:pt x="254" y="2349"/>
                    <a:pt x="243" y="2380"/>
                    <a:pt x="254" y="2407"/>
                  </a:cubicBezTo>
                  <a:cubicBezTo>
                    <a:pt x="193" y="2461"/>
                    <a:pt x="155" y="2537"/>
                    <a:pt x="155" y="2618"/>
                  </a:cubicBezTo>
                  <a:cubicBezTo>
                    <a:pt x="1" y="2876"/>
                    <a:pt x="85" y="3148"/>
                    <a:pt x="70" y="3417"/>
                  </a:cubicBezTo>
                  <a:cubicBezTo>
                    <a:pt x="98" y="3435"/>
                    <a:pt x="120" y="3442"/>
                    <a:pt x="138" y="3442"/>
                  </a:cubicBezTo>
                  <a:cubicBezTo>
                    <a:pt x="195" y="3442"/>
                    <a:pt x="213" y="3371"/>
                    <a:pt x="239" y="3321"/>
                  </a:cubicBezTo>
                  <a:lnTo>
                    <a:pt x="377" y="2541"/>
                  </a:lnTo>
                  <a:cubicBezTo>
                    <a:pt x="577" y="2380"/>
                    <a:pt x="646" y="2134"/>
                    <a:pt x="762" y="1923"/>
                  </a:cubicBezTo>
                  <a:cubicBezTo>
                    <a:pt x="792" y="1888"/>
                    <a:pt x="827" y="1857"/>
                    <a:pt x="858" y="1826"/>
                  </a:cubicBezTo>
                  <a:lnTo>
                    <a:pt x="1173" y="1327"/>
                  </a:lnTo>
                  <a:cubicBezTo>
                    <a:pt x="1257" y="1093"/>
                    <a:pt x="1538" y="1039"/>
                    <a:pt x="1669" y="839"/>
                  </a:cubicBezTo>
                  <a:cubicBezTo>
                    <a:pt x="1745" y="820"/>
                    <a:pt x="1815" y="789"/>
                    <a:pt x="1853" y="712"/>
                  </a:cubicBezTo>
                  <a:lnTo>
                    <a:pt x="1864" y="708"/>
                  </a:lnTo>
                  <a:cubicBezTo>
                    <a:pt x="1907" y="681"/>
                    <a:pt x="1953" y="654"/>
                    <a:pt x="1999" y="628"/>
                  </a:cubicBezTo>
                  <a:cubicBezTo>
                    <a:pt x="2005" y="630"/>
                    <a:pt x="2011" y="630"/>
                    <a:pt x="2017" y="630"/>
                  </a:cubicBezTo>
                  <a:cubicBezTo>
                    <a:pt x="2036" y="630"/>
                    <a:pt x="2057" y="622"/>
                    <a:pt x="2068" y="605"/>
                  </a:cubicBezTo>
                  <a:cubicBezTo>
                    <a:pt x="2076" y="605"/>
                    <a:pt x="2083" y="606"/>
                    <a:pt x="2091" y="606"/>
                  </a:cubicBezTo>
                  <a:cubicBezTo>
                    <a:pt x="2164" y="606"/>
                    <a:pt x="2234" y="572"/>
                    <a:pt x="2276" y="520"/>
                  </a:cubicBezTo>
                  <a:lnTo>
                    <a:pt x="2372" y="493"/>
                  </a:lnTo>
                  <a:cubicBezTo>
                    <a:pt x="2374" y="493"/>
                    <a:pt x="2377" y="493"/>
                    <a:pt x="2380" y="493"/>
                  </a:cubicBezTo>
                  <a:cubicBezTo>
                    <a:pt x="2429" y="493"/>
                    <a:pt x="2461" y="460"/>
                    <a:pt x="2479" y="424"/>
                  </a:cubicBezTo>
                  <a:cubicBezTo>
                    <a:pt x="2556" y="416"/>
                    <a:pt x="2633" y="401"/>
                    <a:pt x="2679" y="328"/>
                  </a:cubicBezTo>
                  <a:cubicBezTo>
                    <a:pt x="2710" y="328"/>
                    <a:pt x="2741" y="324"/>
                    <a:pt x="2771" y="305"/>
                  </a:cubicBezTo>
                  <a:lnTo>
                    <a:pt x="4082" y="286"/>
                  </a:lnTo>
                  <a:lnTo>
                    <a:pt x="4189" y="301"/>
                  </a:lnTo>
                  <a:lnTo>
                    <a:pt x="4393" y="305"/>
                  </a:lnTo>
                  <a:cubicBezTo>
                    <a:pt x="4562" y="327"/>
                    <a:pt x="4727" y="421"/>
                    <a:pt x="4927" y="421"/>
                  </a:cubicBezTo>
                  <a:cubicBezTo>
                    <a:pt x="4968" y="421"/>
                    <a:pt x="5010" y="418"/>
                    <a:pt x="5054" y="409"/>
                  </a:cubicBezTo>
                  <a:cubicBezTo>
                    <a:pt x="4969" y="278"/>
                    <a:pt x="4904" y="216"/>
                    <a:pt x="4808" y="193"/>
                  </a:cubicBezTo>
                  <a:cubicBezTo>
                    <a:pt x="4750" y="141"/>
                    <a:pt x="4687" y="124"/>
                    <a:pt x="4619" y="124"/>
                  </a:cubicBezTo>
                  <a:cubicBezTo>
                    <a:pt x="4583" y="124"/>
                    <a:pt x="4546" y="129"/>
                    <a:pt x="4508" y="136"/>
                  </a:cubicBezTo>
                  <a:lnTo>
                    <a:pt x="4212" y="93"/>
                  </a:lnTo>
                  <a:cubicBezTo>
                    <a:pt x="4048" y="43"/>
                    <a:pt x="3885" y="0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49"/>
            <p:cNvSpPr/>
            <p:nvPr/>
          </p:nvSpPr>
          <p:spPr>
            <a:xfrm>
              <a:off x="7356691" y="2275887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4" y="1"/>
                  </a:moveTo>
                  <a:cubicBezTo>
                    <a:pt x="314" y="1"/>
                    <a:pt x="184" y="102"/>
                    <a:pt x="0" y="317"/>
                  </a:cubicBezTo>
                  <a:cubicBezTo>
                    <a:pt x="19" y="340"/>
                    <a:pt x="44" y="352"/>
                    <a:pt x="72" y="352"/>
                  </a:cubicBezTo>
                  <a:cubicBezTo>
                    <a:pt x="90" y="352"/>
                    <a:pt x="109" y="347"/>
                    <a:pt x="127" y="336"/>
                  </a:cubicBezTo>
                  <a:cubicBezTo>
                    <a:pt x="131" y="336"/>
                    <a:pt x="131" y="333"/>
                    <a:pt x="135" y="333"/>
                  </a:cubicBezTo>
                  <a:lnTo>
                    <a:pt x="792" y="152"/>
                  </a:lnTo>
                  <a:cubicBezTo>
                    <a:pt x="659" y="53"/>
                    <a:pt x="554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49"/>
            <p:cNvSpPr/>
            <p:nvPr/>
          </p:nvSpPr>
          <p:spPr>
            <a:xfrm>
              <a:off x="7476583" y="2331567"/>
              <a:ext cx="25560" cy="40109"/>
            </a:xfrm>
            <a:custGeom>
              <a:avLst/>
              <a:gdLst/>
              <a:ahLst/>
              <a:cxnLst/>
              <a:rect l="l" t="t" r="r" b="b"/>
              <a:pathLst>
                <a:path w="824" h="1293" extrusionOk="0">
                  <a:moveTo>
                    <a:pt x="47" y="0"/>
                  </a:moveTo>
                  <a:cubicBezTo>
                    <a:pt x="30" y="0"/>
                    <a:pt x="15" y="13"/>
                    <a:pt x="1" y="40"/>
                  </a:cubicBezTo>
                  <a:cubicBezTo>
                    <a:pt x="112" y="221"/>
                    <a:pt x="208" y="413"/>
                    <a:pt x="385" y="540"/>
                  </a:cubicBezTo>
                  <a:lnTo>
                    <a:pt x="385" y="543"/>
                  </a:lnTo>
                  <a:cubicBezTo>
                    <a:pt x="374" y="593"/>
                    <a:pt x="397" y="640"/>
                    <a:pt x="443" y="655"/>
                  </a:cubicBezTo>
                  <a:cubicBezTo>
                    <a:pt x="450" y="655"/>
                    <a:pt x="454" y="655"/>
                    <a:pt x="454" y="659"/>
                  </a:cubicBezTo>
                  <a:cubicBezTo>
                    <a:pt x="470" y="689"/>
                    <a:pt x="477" y="713"/>
                    <a:pt x="493" y="739"/>
                  </a:cubicBezTo>
                  <a:cubicBezTo>
                    <a:pt x="493" y="889"/>
                    <a:pt x="481" y="1039"/>
                    <a:pt x="493" y="1181"/>
                  </a:cubicBezTo>
                  <a:cubicBezTo>
                    <a:pt x="496" y="1254"/>
                    <a:pt x="569" y="1293"/>
                    <a:pt x="635" y="1293"/>
                  </a:cubicBezTo>
                  <a:cubicBezTo>
                    <a:pt x="638" y="1293"/>
                    <a:pt x="640" y="1293"/>
                    <a:pt x="643" y="1293"/>
                  </a:cubicBezTo>
                  <a:cubicBezTo>
                    <a:pt x="713" y="1293"/>
                    <a:pt x="770" y="1248"/>
                    <a:pt x="785" y="1178"/>
                  </a:cubicBezTo>
                  <a:cubicBezTo>
                    <a:pt x="823" y="1024"/>
                    <a:pt x="762" y="885"/>
                    <a:pt x="700" y="751"/>
                  </a:cubicBezTo>
                  <a:lnTo>
                    <a:pt x="685" y="555"/>
                  </a:lnTo>
                  <a:cubicBezTo>
                    <a:pt x="685" y="490"/>
                    <a:pt x="662" y="451"/>
                    <a:pt x="589" y="451"/>
                  </a:cubicBezTo>
                  <a:lnTo>
                    <a:pt x="581" y="447"/>
                  </a:lnTo>
                  <a:cubicBezTo>
                    <a:pt x="477" y="236"/>
                    <a:pt x="343" y="67"/>
                    <a:pt x="93" y="25"/>
                  </a:cubicBezTo>
                  <a:cubicBezTo>
                    <a:pt x="76" y="9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49"/>
            <p:cNvSpPr/>
            <p:nvPr/>
          </p:nvSpPr>
          <p:spPr>
            <a:xfrm>
              <a:off x="7165607" y="2150876"/>
              <a:ext cx="19108" cy="20349"/>
            </a:xfrm>
            <a:custGeom>
              <a:avLst/>
              <a:gdLst/>
              <a:ahLst/>
              <a:cxnLst/>
              <a:rect l="l" t="t" r="r" b="b"/>
              <a:pathLst>
                <a:path w="616" h="656" extrusionOk="0">
                  <a:moveTo>
                    <a:pt x="247" y="0"/>
                  </a:moveTo>
                  <a:cubicBezTo>
                    <a:pt x="169" y="0"/>
                    <a:pt x="93" y="45"/>
                    <a:pt x="54" y="109"/>
                  </a:cubicBezTo>
                  <a:cubicBezTo>
                    <a:pt x="8" y="186"/>
                    <a:pt x="0" y="263"/>
                    <a:pt x="73" y="336"/>
                  </a:cubicBezTo>
                  <a:cubicBezTo>
                    <a:pt x="146" y="409"/>
                    <a:pt x="219" y="470"/>
                    <a:pt x="296" y="539"/>
                  </a:cubicBezTo>
                  <a:cubicBezTo>
                    <a:pt x="309" y="590"/>
                    <a:pt x="319" y="655"/>
                    <a:pt x="367" y="655"/>
                  </a:cubicBezTo>
                  <a:cubicBezTo>
                    <a:pt x="376" y="655"/>
                    <a:pt x="387" y="653"/>
                    <a:pt x="400" y="647"/>
                  </a:cubicBezTo>
                  <a:cubicBezTo>
                    <a:pt x="492" y="608"/>
                    <a:pt x="615" y="555"/>
                    <a:pt x="527" y="409"/>
                  </a:cubicBezTo>
                  <a:cubicBezTo>
                    <a:pt x="485" y="328"/>
                    <a:pt x="342" y="309"/>
                    <a:pt x="377" y="170"/>
                  </a:cubicBezTo>
                  <a:cubicBezTo>
                    <a:pt x="400" y="82"/>
                    <a:pt x="381" y="5"/>
                    <a:pt x="265" y="1"/>
                  </a:cubicBezTo>
                  <a:cubicBezTo>
                    <a:pt x="259" y="1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49"/>
            <p:cNvSpPr/>
            <p:nvPr/>
          </p:nvSpPr>
          <p:spPr>
            <a:xfrm>
              <a:off x="7387183" y="2275390"/>
              <a:ext cx="13028" cy="12780"/>
            </a:xfrm>
            <a:custGeom>
              <a:avLst/>
              <a:gdLst/>
              <a:ahLst/>
              <a:cxnLst/>
              <a:rect l="l" t="t" r="r" b="b"/>
              <a:pathLst>
                <a:path w="420" h="412" extrusionOk="0">
                  <a:moveTo>
                    <a:pt x="383" y="0"/>
                  </a:moveTo>
                  <a:cubicBezTo>
                    <a:pt x="296" y="0"/>
                    <a:pt x="261" y="50"/>
                    <a:pt x="220" y="87"/>
                  </a:cubicBezTo>
                  <a:cubicBezTo>
                    <a:pt x="147" y="156"/>
                    <a:pt x="35" y="176"/>
                    <a:pt x="1" y="279"/>
                  </a:cubicBezTo>
                  <a:cubicBezTo>
                    <a:pt x="126" y="363"/>
                    <a:pt x="205" y="412"/>
                    <a:pt x="260" y="412"/>
                  </a:cubicBezTo>
                  <a:cubicBezTo>
                    <a:pt x="344" y="412"/>
                    <a:pt x="371" y="294"/>
                    <a:pt x="420" y="3"/>
                  </a:cubicBezTo>
                  <a:cubicBezTo>
                    <a:pt x="407" y="1"/>
                    <a:pt x="395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49"/>
            <p:cNvSpPr/>
            <p:nvPr/>
          </p:nvSpPr>
          <p:spPr>
            <a:xfrm>
              <a:off x="7203638" y="2234754"/>
              <a:ext cx="31858" cy="42932"/>
            </a:xfrm>
            <a:custGeom>
              <a:avLst/>
              <a:gdLst/>
              <a:ahLst/>
              <a:cxnLst/>
              <a:rect l="l" t="t" r="r" b="b"/>
              <a:pathLst>
                <a:path w="1027" h="1384" extrusionOk="0">
                  <a:moveTo>
                    <a:pt x="399" y="1"/>
                  </a:moveTo>
                  <a:cubicBezTo>
                    <a:pt x="318" y="1"/>
                    <a:pt x="207" y="88"/>
                    <a:pt x="0" y="268"/>
                  </a:cubicBezTo>
                  <a:cubicBezTo>
                    <a:pt x="27" y="279"/>
                    <a:pt x="55" y="283"/>
                    <a:pt x="83" y="283"/>
                  </a:cubicBezTo>
                  <a:cubicBezTo>
                    <a:pt x="168" y="283"/>
                    <a:pt x="257" y="245"/>
                    <a:pt x="336" y="245"/>
                  </a:cubicBezTo>
                  <a:cubicBezTo>
                    <a:pt x="398" y="245"/>
                    <a:pt x="453" y="268"/>
                    <a:pt x="496" y="352"/>
                  </a:cubicBezTo>
                  <a:cubicBezTo>
                    <a:pt x="504" y="410"/>
                    <a:pt x="550" y="452"/>
                    <a:pt x="600" y="467"/>
                  </a:cubicBezTo>
                  <a:cubicBezTo>
                    <a:pt x="650" y="548"/>
                    <a:pt x="715" y="625"/>
                    <a:pt x="665" y="729"/>
                  </a:cubicBezTo>
                  <a:cubicBezTo>
                    <a:pt x="553" y="952"/>
                    <a:pt x="596" y="1167"/>
                    <a:pt x="696" y="1382"/>
                  </a:cubicBezTo>
                  <a:cubicBezTo>
                    <a:pt x="700" y="1383"/>
                    <a:pt x="704" y="1384"/>
                    <a:pt x="707" y="1384"/>
                  </a:cubicBezTo>
                  <a:cubicBezTo>
                    <a:pt x="729" y="1384"/>
                    <a:pt x="746" y="1366"/>
                    <a:pt x="749" y="1340"/>
                  </a:cubicBezTo>
                  <a:lnTo>
                    <a:pt x="749" y="1332"/>
                  </a:lnTo>
                  <a:lnTo>
                    <a:pt x="815" y="1355"/>
                  </a:lnTo>
                  <a:cubicBezTo>
                    <a:pt x="819" y="1324"/>
                    <a:pt x="822" y="1294"/>
                    <a:pt x="826" y="1263"/>
                  </a:cubicBezTo>
                  <a:cubicBezTo>
                    <a:pt x="988" y="1148"/>
                    <a:pt x="788" y="998"/>
                    <a:pt x="842" y="905"/>
                  </a:cubicBezTo>
                  <a:cubicBezTo>
                    <a:pt x="1026" y="579"/>
                    <a:pt x="838" y="402"/>
                    <a:pt x="607" y="233"/>
                  </a:cubicBezTo>
                  <a:lnTo>
                    <a:pt x="565" y="279"/>
                  </a:lnTo>
                  <a:cubicBezTo>
                    <a:pt x="565" y="268"/>
                    <a:pt x="557" y="260"/>
                    <a:pt x="557" y="252"/>
                  </a:cubicBezTo>
                  <a:cubicBezTo>
                    <a:pt x="573" y="241"/>
                    <a:pt x="588" y="233"/>
                    <a:pt x="607" y="233"/>
                  </a:cubicBezTo>
                  <a:cubicBezTo>
                    <a:pt x="527" y="80"/>
                    <a:pt x="476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49"/>
            <p:cNvSpPr/>
            <p:nvPr/>
          </p:nvSpPr>
          <p:spPr>
            <a:xfrm>
              <a:off x="7222591" y="224185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49"/>
            <p:cNvSpPr/>
            <p:nvPr/>
          </p:nvSpPr>
          <p:spPr>
            <a:xfrm>
              <a:off x="7167500" y="2130868"/>
              <a:ext cx="19232" cy="8499"/>
            </a:xfrm>
            <a:custGeom>
              <a:avLst/>
              <a:gdLst/>
              <a:ahLst/>
              <a:cxnLst/>
              <a:rect l="l" t="t" r="r" b="b"/>
              <a:pathLst>
                <a:path w="620" h="274" extrusionOk="0">
                  <a:moveTo>
                    <a:pt x="527" y="1"/>
                  </a:moveTo>
                  <a:cubicBezTo>
                    <a:pt x="512" y="1"/>
                    <a:pt x="493" y="1"/>
                    <a:pt x="481" y="5"/>
                  </a:cubicBezTo>
                  <a:cubicBezTo>
                    <a:pt x="423" y="37"/>
                    <a:pt x="359" y="40"/>
                    <a:pt x="294" y="40"/>
                  </a:cubicBezTo>
                  <a:cubicBezTo>
                    <a:pt x="281" y="40"/>
                    <a:pt x="269" y="40"/>
                    <a:pt x="257" y="40"/>
                  </a:cubicBezTo>
                  <a:cubicBezTo>
                    <a:pt x="167" y="40"/>
                    <a:pt x="77" y="45"/>
                    <a:pt x="1" y="127"/>
                  </a:cubicBezTo>
                  <a:cubicBezTo>
                    <a:pt x="91" y="235"/>
                    <a:pt x="194" y="274"/>
                    <a:pt x="303" y="274"/>
                  </a:cubicBezTo>
                  <a:cubicBezTo>
                    <a:pt x="379" y="274"/>
                    <a:pt x="459" y="254"/>
                    <a:pt x="539" y="227"/>
                  </a:cubicBezTo>
                  <a:cubicBezTo>
                    <a:pt x="577" y="204"/>
                    <a:pt x="604" y="158"/>
                    <a:pt x="608" y="112"/>
                  </a:cubicBezTo>
                  <a:cubicBezTo>
                    <a:pt x="619" y="58"/>
                    <a:pt x="581" y="12"/>
                    <a:pt x="5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49"/>
            <p:cNvSpPr/>
            <p:nvPr/>
          </p:nvSpPr>
          <p:spPr>
            <a:xfrm>
              <a:off x="7366586" y="2190395"/>
              <a:ext cx="19201" cy="18550"/>
            </a:xfrm>
            <a:custGeom>
              <a:avLst/>
              <a:gdLst/>
              <a:ahLst/>
              <a:cxnLst/>
              <a:rect l="l" t="t" r="r" b="b"/>
              <a:pathLst>
                <a:path w="619" h="598" extrusionOk="0">
                  <a:moveTo>
                    <a:pt x="109" y="1"/>
                  </a:moveTo>
                  <a:cubicBezTo>
                    <a:pt x="70" y="1"/>
                    <a:pt x="33" y="14"/>
                    <a:pt x="0" y="49"/>
                  </a:cubicBezTo>
                  <a:lnTo>
                    <a:pt x="396" y="560"/>
                  </a:lnTo>
                  <a:cubicBezTo>
                    <a:pt x="434" y="583"/>
                    <a:pt x="472" y="598"/>
                    <a:pt x="509" y="598"/>
                  </a:cubicBezTo>
                  <a:cubicBezTo>
                    <a:pt x="546" y="598"/>
                    <a:pt x="582" y="583"/>
                    <a:pt x="619" y="549"/>
                  </a:cubicBezTo>
                  <a:cubicBezTo>
                    <a:pt x="461" y="391"/>
                    <a:pt x="407" y="153"/>
                    <a:pt x="211" y="22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49"/>
            <p:cNvSpPr/>
            <p:nvPr/>
          </p:nvSpPr>
          <p:spPr>
            <a:xfrm>
              <a:off x="7307803" y="2148674"/>
              <a:ext cx="25529" cy="38031"/>
            </a:xfrm>
            <a:custGeom>
              <a:avLst/>
              <a:gdLst/>
              <a:ahLst/>
              <a:cxnLst/>
              <a:rect l="l" t="t" r="r" b="b"/>
              <a:pathLst>
                <a:path w="823" h="1226" extrusionOk="0">
                  <a:moveTo>
                    <a:pt x="106" y="1"/>
                  </a:moveTo>
                  <a:cubicBezTo>
                    <a:pt x="75" y="1"/>
                    <a:pt x="33" y="20"/>
                    <a:pt x="1" y="26"/>
                  </a:cubicBezTo>
                  <a:cubicBezTo>
                    <a:pt x="12" y="72"/>
                    <a:pt x="4" y="122"/>
                    <a:pt x="31" y="157"/>
                  </a:cubicBezTo>
                  <a:cubicBezTo>
                    <a:pt x="74" y="207"/>
                    <a:pt x="120" y="245"/>
                    <a:pt x="174" y="284"/>
                  </a:cubicBezTo>
                  <a:cubicBezTo>
                    <a:pt x="177" y="314"/>
                    <a:pt x="189" y="349"/>
                    <a:pt x="197" y="384"/>
                  </a:cubicBezTo>
                  <a:cubicBezTo>
                    <a:pt x="185" y="430"/>
                    <a:pt x="208" y="483"/>
                    <a:pt x="254" y="503"/>
                  </a:cubicBezTo>
                  <a:cubicBezTo>
                    <a:pt x="300" y="595"/>
                    <a:pt x="343" y="691"/>
                    <a:pt x="385" y="783"/>
                  </a:cubicBezTo>
                  <a:cubicBezTo>
                    <a:pt x="443" y="945"/>
                    <a:pt x="485" y="1117"/>
                    <a:pt x="685" y="1225"/>
                  </a:cubicBezTo>
                  <a:cubicBezTo>
                    <a:pt x="773" y="998"/>
                    <a:pt x="823" y="810"/>
                    <a:pt x="592" y="672"/>
                  </a:cubicBezTo>
                  <a:lnTo>
                    <a:pt x="381" y="284"/>
                  </a:lnTo>
                  <a:cubicBezTo>
                    <a:pt x="350" y="141"/>
                    <a:pt x="235" y="76"/>
                    <a:pt x="131" y="7"/>
                  </a:cubicBezTo>
                  <a:cubicBezTo>
                    <a:pt x="124" y="2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49"/>
            <p:cNvSpPr/>
            <p:nvPr/>
          </p:nvSpPr>
          <p:spPr>
            <a:xfrm>
              <a:off x="7613443" y="2429932"/>
              <a:ext cx="69981" cy="25778"/>
            </a:xfrm>
            <a:custGeom>
              <a:avLst/>
              <a:gdLst/>
              <a:ahLst/>
              <a:cxnLst/>
              <a:rect l="l" t="t" r="r" b="b"/>
              <a:pathLst>
                <a:path w="2256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4"/>
                  </a:cubicBezTo>
                  <a:cubicBezTo>
                    <a:pt x="1314" y="116"/>
                    <a:pt x="1030" y="1"/>
                    <a:pt x="838" y="216"/>
                  </a:cubicBezTo>
                  <a:cubicBezTo>
                    <a:pt x="826" y="235"/>
                    <a:pt x="815" y="258"/>
                    <a:pt x="811" y="285"/>
                  </a:cubicBezTo>
                  <a:cubicBezTo>
                    <a:pt x="786" y="281"/>
                    <a:pt x="763" y="279"/>
                    <a:pt x="741" y="279"/>
                  </a:cubicBezTo>
                  <a:cubicBezTo>
                    <a:pt x="566" y="279"/>
                    <a:pt x="448" y="402"/>
                    <a:pt x="319" y="508"/>
                  </a:cubicBezTo>
                  <a:lnTo>
                    <a:pt x="215" y="516"/>
                  </a:lnTo>
                  <a:cubicBezTo>
                    <a:pt x="165" y="516"/>
                    <a:pt x="119" y="546"/>
                    <a:pt x="108" y="596"/>
                  </a:cubicBezTo>
                  <a:cubicBezTo>
                    <a:pt x="92" y="639"/>
                    <a:pt x="62" y="681"/>
                    <a:pt x="27" y="716"/>
                  </a:cubicBezTo>
                  <a:lnTo>
                    <a:pt x="27" y="719"/>
                  </a:lnTo>
                  <a:cubicBezTo>
                    <a:pt x="19" y="719"/>
                    <a:pt x="8" y="731"/>
                    <a:pt x="4" y="750"/>
                  </a:cubicBezTo>
                  <a:cubicBezTo>
                    <a:pt x="0" y="769"/>
                    <a:pt x="8" y="789"/>
                    <a:pt x="39" y="800"/>
                  </a:cubicBezTo>
                  <a:lnTo>
                    <a:pt x="235" y="831"/>
                  </a:lnTo>
                  <a:lnTo>
                    <a:pt x="334" y="719"/>
                  </a:lnTo>
                  <a:lnTo>
                    <a:pt x="842" y="431"/>
                  </a:lnTo>
                  <a:lnTo>
                    <a:pt x="1022" y="385"/>
                  </a:lnTo>
                  <a:cubicBezTo>
                    <a:pt x="1226" y="301"/>
                    <a:pt x="1468" y="370"/>
                    <a:pt x="1641" y="193"/>
                  </a:cubicBezTo>
                  <a:lnTo>
                    <a:pt x="2133" y="331"/>
                  </a:lnTo>
                  <a:cubicBezTo>
                    <a:pt x="2148" y="389"/>
                    <a:pt x="2121" y="470"/>
                    <a:pt x="2217" y="470"/>
                  </a:cubicBezTo>
                  <a:cubicBezTo>
                    <a:pt x="2233" y="470"/>
                    <a:pt x="2256" y="393"/>
                    <a:pt x="2256" y="354"/>
                  </a:cubicBezTo>
                  <a:cubicBezTo>
                    <a:pt x="2248" y="304"/>
                    <a:pt x="2237" y="254"/>
                    <a:pt x="2217" y="212"/>
                  </a:cubicBezTo>
                  <a:cubicBezTo>
                    <a:pt x="2067" y="43"/>
                    <a:pt x="1876" y="22"/>
                    <a:pt x="1678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49"/>
            <p:cNvSpPr/>
            <p:nvPr/>
          </p:nvSpPr>
          <p:spPr>
            <a:xfrm>
              <a:off x="7227958" y="2156087"/>
              <a:ext cx="31113" cy="30462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354" y="1"/>
                  </a:moveTo>
                  <a:cubicBezTo>
                    <a:pt x="201" y="1"/>
                    <a:pt x="26" y="63"/>
                    <a:pt x="4" y="145"/>
                  </a:cubicBezTo>
                  <a:cubicBezTo>
                    <a:pt x="0" y="171"/>
                    <a:pt x="62" y="218"/>
                    <a:pt x="96" y="256"/>
                  </a:cubicBezTo>
                  <a:cubicBezTo>
                    <a:pt x="123" y="325"/>
                    <a:pt x="177" y="383"/>
                    <a:pt x="169" y="486"/>
                  </a:cubicBezTo>
                  <a:cubicBezTo>
                    <a:pt x="130" y="850"/>
                    <a:pt x="152" y="955"/>
                    <a:pt x="384" y="955"/>
                  </a:cubicBezTo>
                  <a:cubicBezTo>
                    <a:pt x="451" y="955"/>
                    <a:pt x="536" y="946"/>
                    <a:pt x="642" y="932"/>
                  </a:cubicBezTo>
                  <a:cubicBezTo>
                    <a:pt x="700" y="960"/>
                    <a:pt x="757" y="981"/>
                    <a:pt x="808" y="981"/>
                  </a:cubicBezTo>
                  <a:cubicBezTo>
                    <a:pt x="872" y="981"/>
                    <a:pt x="929" y="949"/>
                    <a:pt x="976" y="855"/>
                  </a:cubicBezTo>
                  <a:cubicBezTo>
                    <a:pt x="1003" y="813"/>
                    <a:pt x="999" y="759"/>
                    <a:pt x="968" y="717"/>
                  </a:cubicBezTo>
                  <a:cubicBezTo>
                    <a:pt x="929" y="664"/>
                    <a:pt x="889" y="646"/>
                    <a:pt x="849" y="646"/>
                  </a:cubicBezTo>
                  <a:cubicBezTo>
                    <a:pt x="787" y="646"/>
                    <a:pt x="725" y="689"/>
                    <a:pt x="665" y="717"/>
                  </a:cubicBezTo>
                  <a:cubicBezTo>
                    <a:pt x="649" y="721"/>
                    <a:pt x="638" y="736"/>
                    <a:pt x="623" y="748"/>
                  </a:cubicBezTo>
                  <a:cubicBezTo>
                    <a:pt x="388" y="659"/>
                    <a:pt x="427" y="513"/>
                    <a:pt x="538" y="352"/>
                  </a:cubicBezTo>
                  <a:cubicBezTo>
                    <a:pt x="634" y="237"/>
                    <a:pt x="692" y="110"/>
                    <a:pt x="507" y="29"/>
                  </a:cubicBezTo>
                  <a:cubicBezTo>
                    <a:pt x="465" y="9"/>
                    <a:pt x="411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49"/>
            <p:cNvSpPr/>
            <p:nvPr/>
          </p:nvSpPr>
          <p:spPr>
            <a:xfrm>
              <a:off x="7153572" y="2191791"/>
              <a:ext cx="94797" cy="159629"/>
            </a:xfrm>
            <a:custGeom>
              <a:avLst/>
              <a:gdLst/>
              <a:ahLst/>
              <a:cxnLst/>
              <a:rect l="l" t="t" r="r" b="b"/>
              <a:pathLst>
                <a:path w="3056" h="5146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1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8" y="254"/>
                    <a:pt x="50" y="496"/>
                    <a:pt x="189" y="711"/>
                  </a:cubicBezTo>
                  <a:cubicBezTo>
                    <a:pt x="300" y="980"/>
                    <a:pt x="269" y="1291"/>
                    <a:pt x="481" y="1522"/>
                  </a:cubicBezTo>
                  <a:lnTo>
                    <a:pt x="788" y="2248"/>
                  </a:lnTo>
                  <a:cubicBezTo>
                    <a:pt x="823" y="2567"/>
                    <a:pt x="1015" y="2821"/>
                    <a:pt x="1134" y="3105"/>
                  </a:cubicBezTo>
                  <a:lnTo>
                    <a:pt x="1299" y="3170"/>
                  </a:lnTo>
                  <a:cubicBezTo>
                    <a:pt x="1299" y="3359"/>
                    <a:pt x="1307" y="3547"/>
                    <a:pt x="1510" y="3647"/>
                  </a:cubicBezTo>
                  <a:cubicBezTo>
                    <a:pt x="1514" y="3778"/>
                    <a:pt x="1580" y="3893"/>
                    <a:pt x="1695" y="3958"/>
                  </a:cubicBezTo>
                  <a:cubicBezTo>
                    <a:pt x="1726" y="4085"/>
                    <a:pt x="1810" y="4185"/>
                    <a:pt x="1925" y="4239"/>
                  </a:cubicBezTo>
                  <a:cubicBezTo>
                    <a:pt x="1952" y="4335"/>
                    <a:pt x="2018" y="4415"/>
                    <a:pt x="2110" y="4454"/>
                  </a:cubicBezTo>
                  <a:cubicBezTo>
                    <a:pt x="2129" y="4473"/>
                    <a:pt x="2137" y="4500"/>
                    <a:pt x="2144" y="4531"/>
                  </a:cubicBezTo>
                  <a:cubicBezTo>
                    <a:pt x="2167" y="4535"/>
                    <a:pt x="2191" y="4546"/>
                    <a:pt x="2214" y="4554"/>
                  </a:cubicBezTo>
                  <a:cubicBezTo>
                    <a:pt x="2283" y="4669"/>
                    <a:pt x="2387" y="4750"/>
                    <a:pt x="2513" y="4784"/>
                  </a:cubicBezTo>
                  <a:cubicBezTo>
                    <a:pt x="2590" y="4896"/>
                    <a:pt x="2694" y="4988"/>
                    <a:pt x="2809" y="5053"/>
                  </a:cubicBezTo>
                  <a:cubicBezTo>
                    <a:pt x="2855" y="5076"/>
                    <a:pt x="2886" y="5111"/>
                    <a:pt x="2932" y="5134"/>
                  </a:cubicBezTo>
                  <a:lnTo>
                    <a:pt x="2974" y="5146"/>
                  </a:lnTo>
                  <a:lnTo>
                    <a:pt x="3017" y="5134"/>
                  </a:lnTo>
                  <a:cubicBezTo>
                    <a:pt x="3028" y="5134"/>
                    <a:pt x="3036" y="5126"/>
                    <a:pt x="3047" y="5107"/>
                  </a:cubicBezTo>
                  <a:cubicBezTo>
                    <a:pt x="3055" y="5088"/>
                    <a:pt x="3051" y="5069"/>
                    <a:pt x="3032" y="5046"/>
                  </a:cubicBezTo>
                  <a:cubicBezTo>
                    <a:pt x="2855" y="4915"/>
                    <a:pt x="2775" y="4677"/>
                    <a:pt x="2536" y="4611"/>
                  </a:cubicBezTo>
                  <a:cubicBezTo>
                    <a:pt x="2513" y="4504"/>
                    <a:pt x="2429" y="4458"/>
                    <a:pt x="2333" y="4431"/>
                  </a:cubicBezTo>
                  <a:cubicBezTo>
                    <a:pt x="2298" y="4396"/>
                    <a:pt x="2267" y="4358"/>
                    <a:pt x="2237" y="4323"/>
                  </a:cubicBezTo>
                  <a:cubicBezTo>
                    <a:pt x="2221" y="4200"/>
                    <a:pt x="2148" y="4093"/>
                    <a:pt x="2033" y="4039"/>
                  </a:cubicBezTo>
                  <a:cubicBezTo>
                    <a:pt x="1952" y="3820"/>
                    <a:pt x="1729" y="3720"/>
                    <a:pt x="1595" y="3539"/>
                  </a:cubicBezTo>
                  <a:cubicBezTo>
                    <a:pt x="1518" y="3270"/>
                    <a:pt x="1476" y="2982"/>
                    <a:pt x="1211" y="2809"/>
                  </a:cubicBezTo>
                  <a:cubicBezTo>
                    <a:pt x="1207" y="2786"/>
                    <a:pt x="1203" y="2759"/>
                    <a:pt x="1203" y="2729"/>
                  </a:cubicBezTo>
                  <a:cubicBezTo>
                    <a:pt x="1111" y="2644"/>
                    <a:pt x="1191" y="2509"/>
                    <a:pt x="1107" y="2421"/>
                  </a:cubicBezTo>
                  <a:cubicBezTo>
                    <a:pt x="1076" y="2298"/>
                    <a:pt x="1030" y="2183"/>
                    <a:pt x="915" y="2106"/>
                  </a:cubicBezTo>
                  <a:cubicBezTo>
                    <a:pt x="876" y="1975"/>
                    <a:pt x="838" y="1841"/>
                    <a:pt x="799" y="1710"/>
                  </a:cubicBezTo>
                  <a:cubicBezTo>
                    <a:pt x="738" y="1649"/>
                    <a:pt x="719" y="1553"/>
                    <a:pt x="646" y="1499"/>
                  </a:cubicBezTo>
                  <a:cubicBezTo>
                    <a:pt x="634" y="1495"/>
                    <a:pt x="630" y="1495"/>
                    <a:pt x="623" y="1495"/>
                  </a:cubicBezTo>
                  <a:lnTo>
                    <a:pt x="673" y="1426"/>
                  </a:lnTo>
                  <a:lnTo>
                    <a:pt x="615" y="1361"/>
                  </a:lnTo>
                  <a:cubicBezTo>
                    <a:pt x="623" y="1345"/>
                    <a:pt x="627" y="1326"/>
                    <a:pt x="630" y="1311"/>
                  </a:cubicBezTo>
                  <a:cubicBezTo>
                    <a:pt x="634" y="1272"/>
                    <a:pt x="623" y="1241"/>
                    <a:pt x="592" y="1215"/>
                  </a:cubicBezTo>
                  <a:cubicBezTo>
                    <a:pt x="496" y="1057"/>
                    <a:pt x="431" y="888"/>
                    <a:pt x="396" y="707"/>
                  </a:cubicBezTo>
                  <a:lnTo>
                    <a:pt x="384" y="607"/>
                  </a:lnTo>
                  <a:cubicBezTo>
                    <a:pt x="365" y="561"/>
                    <a:pt x="342" y="523"/>
                    <a:pt x="323" y="481"/>
                  </a:cubicBezTo>
                  <a:cubicBezTo>
                    <a:pt x="323" y="477"/>
                    <a:pt x="319" y="477"/>
                    <a:pt x="319" y="473"/>
                  </a:cubicBezTo>
                  <a:cubicBezTo>
                    <a:pt x="281" y="346"/>
                    <a:pt x="238" y="227"/>
                    <a:pt x="200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49"/>
            <p:cNvSpPr/>
            <p:nvPr/>
          </p:nvSpPr>
          <p:spPr>
            <a:xfrm>
              <a:off x="7163467" y="2206557"/>
              <a:ext cx="124" cy="403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4" y="5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49"/>
            <p:cNvSpPr/>
            <p:nvPr/>
          </p:nvSpPr>
          <p:spPr>
            <a:xfrm>
              <a:off x="7457164" y="2254359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0" y="1"/>
                  </a:moveTo>
                  <a:lnTo>
                    <a:pt x="0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49"/>
            <p:cNvSpPr/>
            <p:nvPr/>
          </p:nvSpPr>
          <p:spPr>
            <a:xfrm>
              <a:off x="7457413" y="225423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49"/>
            <p:cNvSpPr/>
            <p:nvPr/>
          </p:nvSpPr>
          <p:spPr>
            <a:xfrm>
              <a:off x="7405795" y="2272754"/>
              <a:ext cx="25995" cy="39768"/>
            </a:xfrm>
            <a:custGeom>
              <a:avLst/>
              <a:gdLst/>
              <a:ahLst/>
              <a:cxnLst/>
              <a:rect l="l" t="t" r="r" b="b"/>
              <a:pathLst>
                <a:path w="838" h="1282" extrusionOk="0">
                  <a:moveTo>
                    <a:pt x="413" y="1"/>
                  </a:moveTo>
                  <a:cubicBezTo>
                    <a:pt x="273" y="1"/>
                    <a:pt x="140" y="69"/>
                    <a:pt x="0" y="161"/>
                  </a:cubicBezTo>
                  <a:cubicBezTo>
                    <a:pt x="73" y="218"/>
                    <a:pt x="142" y="234"/>
                    <a:pt x="209" y="234"/>
                  </a:cubicBezTo>
                  <a:cubicBezTo>
                    <a:pt x="290" y="234"/>
                    <a:pt x="368" y="211"/>
                    <a:pt x="444" y="211"/>
                  </a:cubicBezTo>
                  <a:cubicBezTo>
                    <a:pt x="447" y="211"/>
                    <a:pt x="450" y="211"/>
                    <a:pt x="454" y="211"/>
                  </a:cubicBezTo>
                  <a:cubicBezTo>
                    <a:pt x="477" y="230"/>
                    <a:pt x="504" y="241"/>
                    <a:pt x="531" y="241"/>
                  </a:cubicBezTo>
                  <a:cubicBezTo>
                    <a:pt x="531" y="268"/>
                    <a:pt x="542" y="299"/>
                    <a:pt x="561" y="322"/>
                  </a:cubicBezTo>
                  <a:cubicBezTo>
                    <a:pt x="554" y="557"/>
                    <a:pt x="569" y="799"/>
                    <a:pt x="434" y="1010"/>
                  </a:cubicBezTo>
                  <a:cubicBezTo>
                    <a:pt x="392" y="1079"/>
                    <a:pt x="235" y="1110"/>
                    <a:pt x="300" y="1214"/>
                  </a:cubicBezTo>
                  <a:cubicBezTo>
                    <a:pt x="332" y="1263"/>
                    <a:pt x="370" y="1281"/>
                    <a:pt x="410" y="1281"/>
                  </a:cubicBezTo>
                  <a:cubicBezTo>
                    <a:pt x="468" y="1281"/>
                    <a:pt x="532" y="1243"/>
                    <a:pt x="588" y="1202"/>
                  </a:cubicBezTo>
                  <a:cubicBezTo>
                    <a:pt x="611" y="1179"/>
                    <a:pt x="619" y="1148"/>
                    <a:pt x="630" y="1118"/>
                  </a:cubicBezTo>
                  <a:cubicBezTo>
                    <a:pt x="796" y="945"/>
                    <a:pt x="800" y="737"/>
                    <a:pt x="769" y="522"/>
                  </a:cubicBezTo>
                  <a:cubicBezTo>
                    <a:pt x="838" y="353"/>
                    <a:pt x="742" y="226"/>
                    <a:pt x="673" y="84"/>
                  </a:cubicBezTo>
                  <a:cubicBezTo>
                    <a:pt x="582" y="25"/>
                    <a:pt x="497" y="1"/>
                    <a:pt x="4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49"/>
            <p:cNvSpPr/>
            <p:nvPr/>
          </p:nvSpPr>
          <p:spPr>
            <a:xfrm>
              <a:off x="7268346" y="1941708"/>
              <a:ext cx="51183" cy="188757"/>
            </a:xfrm>
            <a:custGeom>
              <a:avLst/>
              <a:gdLst/>
              <a:ahLst/>
              <a:cxnLst/>
              <a:rect l="l" t="t" r="r" b="b"/>
              <a:pathLst>
                <a:path w="1650" h="6085" extrusionOk="0">
                  <a:moveTo>
                    <a:pt x="74" y="0"/>
                  </a:moveTo>
                  <a:cubicBezTo>
                    <a:pt x="20" y="404"/>
                    <a:pt x="1" y="696"/>
                    <a:pt x="54" y="988"/>
                  </a:cubicBezTo>
                  <a:cubicBezTo>
                    <a:pt x="78" y="1153"/>
                    <a:pt x="120" y="1315"/>
                    <a:pt x="131" y="1484"/>
                  </a:cubicBezTo>
                  <a:cubicBezTo>
                    <a:pt x="158" y="1991"/>
                    <a:pt x="323" y="2460"/>
                    <a:pt x="527" y="2913"/>
                  </a:cubicBezTo>
                  <a:lnTo>
                    <a:pt x="662" y="3712"/>
                  </a:lnTo>
                  <a:cubicBezTo>
                    <a:pt x="654" y="3743"/>
                    <a:pt x="654" y="3774"/>
                    <a:pt x="654" y="3808"/>
                  </a:cubicBezTo>
                  <a:cubicBezTo>
                    <a:pt x="696" y="3874"/>
                    <a:pt x="689" y="3955"/>
                    <a:pt x="719" y="4024"/>
                  </a:cubicBezTo>
                  <a:cubicBezTo>
                    <a:pt x="927" y="4700"/>
                    <a:pt x="1173" y="5365"/>
                    <a:pt x="1461" y="6006"/>
                  </a:cubicBezTo>
                  <a:cubicBezTo>
                    <a:pt x="1480" y="6053"/>
                    <a:pt x="1524" y="6085"/>
                    <a:pt x="1570" y="6085"/>
                  </a:cubicBezTo>
                  <a:cubicBezTo>
                    <a:pt x="1581" y="6085"/>
                    <a:pt x="1592" y="6083"/>
                    <a:pt x="1603" y="6079"/>
                  </a:cubicBezTo>
                  <a:lnTo>
                    <a:pt x="1649" y="6037"/>
                  </a:lnTo>
                  <a:cubicBezTo>
                    <a:pt x="1630" y="5941"/>
                    <a:pt x="1638" y="5826"/>
                    <a:pt x="1595" y="5741"/>
                  </a:cubicBezTo>
                  <a:cubicBezTo>
                    <a:pt x="1276" y="5211"/>
                    <a:pt x="1084" y="4627"/>
                    <a:pt x="927" y="4031"/>
                  </a:cubicBezTo>
                  <a:cubicBezTo>
                    <a:pt x="892" y="3962"/>
                    <a:pt x="904" y="3878"/>
                    <a:pt x="854" y="3812"/>
                  </a:cubicBezTo>
                  <a:lnTo>
                    <a:pt x="835" y="3624"/>
                  </a:lnTo>
                  <a:cubicBezTo>
                    <a:pt x="831" y="3593"/>
                    <a:pt x="803" y="3577"/>
                    <a:pt x="775" y="3577"/>
                  </a:cubicBezTo>
                  <a:cubicBezTo>
                    <a:pt x="772" y="3577"/>
                    <a:pt x="768" y="3578"/>
                    <a:pt x="765" y="3578"/>
                  </a:cubicBezTo>
                  <a:cubicBezTo>
                    <a:pt x="792" y="3524"/>
                    <a:pt x="792" y="3463"/>
                    <a:pt x="758" y="3409"/>
                  </a:cubicBezTo>
                  <a:cubicBezTo>
                    <a:pt x="754" y="3340"/>
                    <a:pt x="750" y="3278"/>
                    <a:pt x="750" y="3213"/>
                  </a:cubicBezTo>
                  <a:cubicBezTo>
                    <a:pt x="831" y="3067"/>
                    <a:pt x="788" y="2971"/>
                    <a:pt x="650" y="2921"/>
                  </a:cubicBezTo>
                  <a:lnTo>
                    <a:pt x="654" y="2921"/>
                  </a:lnTo>
                  <a:cubicBezTo>
                    <a:pt x="681" y="2848"/>
                    <a:pt x="689" y="2767"/>
                    <a:pt x="673" y="2690"/>
                  </a:cubicBezTo>
                  <a:lnTo>
                    <a:pt x="673" y="2690"/>
                  </a:lnTo>
                  <a:cubicBezTo>
                    <a:pt x="681" y="2702"/>
                    <a:pt x="692" y="2713"/>
                    <a:pt x="700" y="2729"/>
                  </a:cubicBezTo>
                  <a:cubicBezTo>
                    <a:pt x="712" y="2733"/>
                    <a:pt x="719" y="2736"/>
                    <a:pt x="731" y="2736"/>
                  </a:cubicBezTo>
                  <a:cubicBezTo>
                    <a:pt x="692" y="2809"/>
                    <a:pt x="746" y="2863"/>
                    <a:pt x="792" y="2913"/>
                  </a:cubicBezTo>
                  <a:cubicBezTo>
                    <a:pt x="811" y="2925"/>
                    <a:pt x="831" y="2932"/>
                    <a:pt x="850" y="2932"/>
                  </a:cubicBezTo>
                  <a:lnTo>
                    <a:pt x="850" y="2998"/>
                  </a:lnTo>
                  <a:cubicBezTo>
                    <a:pt x="831" y="3028"/>
                    <a:pt x="823" y="3063"/>
                    <a:pt x="811" y="3098"/>
                  </a:cubicBezTo>
                  <a:cubicBezTo>
                    <a:pt x="808" y="3098"/>
                    <a:pt x="808" y="3113"/>
                    <a:pt x="808" y="3140"/>
                  </a:cubicBezTo>
                  <a:cubicBezTo>
                    <a:pt x="808" y="3171"/>
                    <a:pt x="815" y="3194"/>
                    <a:pt x="835" y="3213"/>
                  </a:cubicBezTo>
                  <a:lnTo>
                    <a:pt x="842" y="3217"/>
                  </a:lnTo>
                  <a:cubicBezTo>
                    <a:pt x="881" y="3240"/>
                    <a:pt x="908" y="3274"/>
                    <a:pt x="923" y="3317"/>
                  </a:cubicBezTo>
                  <a:lnTo>
                    <a:pt x="938" y="3336"/>
                  </a:lnTo>
                  <a:lnTo>
                    <a:pt x="1150" y="3313"/>
                  </a:lnTo>
                  <a:cubicBezTo>
                    <a:pt x="1130" y="3155"/>
                    <a:pt x="1038" y="3028"/>
                    <a:pt x="958" y="2905"/>
                  </a:cubicBezTo>
                  <a:cubicBezTo>
                    <a:pt x="942" y="2844"/>
                    <a:pt x="927" y="2775"/>
                    <a:pt x="911" y="2709"/>
                  </a:cubicBezTo>
                  <a:cubicBezTo>
                    <a:pt x="785" y="2352"/>
                    <a:pt x="673" y="1987"/>
                    <a:pt x="635" y="1603"/>
                  </a:cubicBezTo>
                  <a:cubicBezTo>
                    <a:pt x="573" y="1626"/>
                    <a:pt x="508" y="1660"/>
                    <a:pt x="450" y="1699"/>
                  </a:cubicBezTo>
                  <a:cubicBezTo>
                    <a:pt x="423" y="1511"/>
                    <a:pt x="385" y="1334"/>
                    <a:pt x="250" y="1180"/>
                  </a:cubicBezTo>
                  <a:cubicBezTo>
                    <a:pt x="231" y="1103"/>
                    <a:pt x="212" y="1030"/>
                    <a:pt x="135" y="988"/>
                  </a:cubicBezTo>
                  <a:cubicBezTo>
                    <a:pt x="158" y="658"/>
                    <a:pt x="135" y="327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49"/>
            <p:cNvSpPr/>
            <p:nvPr/>
          </p:nvSpPr>
          <p:spPr>
            <a:xfrm>
              <a:off x="7536700" y="2375554"/>
              <a:ext cx="37441" cy="57449"/>
            </a:xfrm>
            <a:custGeom>
              <a:avLst/>
              <a:gdLst/>
              <a:ahLst/>
              <a:cxnLst/>
              <a:rect l="l" t="t" r="r" b="b"/>
              <a:pathLst>
                <a:path w="1207" h="1852" extrusionOk="0">
                  <a:moveTo>
                    <a:pt x="1047" y="1"/>
                  </a:moveTo>
                  <a:cubicBezTo>
                    <a:pt x="998" y="1"/>
                    <a:pt x="970" y="51"/>
                    <a:pt x="960" y="148"/>
                  </a:cubicBezTo>
                  <a:cubicBezTo>
                    <a:pt x="952" y="244"/>
                    <a:pt x="1060" y="378"/>
                    <a:pt x="849" y="401"/>
                  </a:cubicBezTo>
                  <a:cubicBezTo>
                    <a:pt x="664" y="420"/>
                    <a:pt x="614" y="524"/>
                    <a:pt x="783" y="643"/>
                  </a:cubicBezTo>
                  <a:cubicBezTo>
                    <a:pt x="975" y="782"/>
                    <a:pt x="972" y="916"/>
                    <a:pt x="837" y="1093"/>
                  </a:cubicBezTo>
                  <a:cubicBezTo>
                    <a:pt x="753" y="1200"/>
                    <a:pt x="722" y="1331"/>
                    <a:pt x="660" y="1450"/>
                  </a:cubicBezTo>
                  <a:cubicBezTo>
                    <a:pt x="584" y="1642"/>
                    <a:pt x="403" y="1589"/>
                    <a:pt x="261" y="1627"/>
                  </a:cubicBezTo>
                  <a:cubicBezTo>
                    <a:pt x="216" y="1622"/>
                    <a:pt x="166" y="1610"/>
                    <a:pt x="122" y="1610"/>
                  </a:cubicBezTo>
                  <a:cubicBezTo>
                    <a:pt x="59" y="1610"/>
                    <a:pt x="8" y="1635"/>
                    <a:pt x="3" y="1738"/>
                  </a:cubicBezTo>
                  <a:cubicBezTo>
                    <a:pt x="1" y="1830"/>
                    <a:pt x="51" y="1852"/>
                    <a:pt x="112" y="1852"/>
                  </a:cubicBezTo>
                  <a:cubicBezTo>
                    <a:pt x="148" y="1852"/>
                    <a:pt x="188" y="1844"/>
                    <a:pt x="222" y="1838"/>
                  </a:cubicBezTo>
                  <a:cubicBezTo>
                    <a:pt x="284" y="1819"/>
                    <a:pt x="341" y="1796"/>
                    <a:pt x="395" y="1762"/>
                  </a:cubicBezTo>
                  <a:cubicBezTo>
                    <a:pt x="464" y="1778"/>
                    <a:pt x="538" y="1806"/>
                    <a:pt x="606" y="1806"/>
                  </a:cubicBezTo>
                  <a:cubicBezTo>
                    <a:pt x="678" y="1806"/>
                    <a:pt x="742" y="1774"/>
                    <a:pt x="783" y="1665"/>
                  </a:cubicBezTo>
                  <a:cubicBezTo>
                    <a:pt x="841" y="1658"/>
                    <a:pt x="883" y="1608"/>
                    <a:pt x="887" y="1550"/>
                  </a:cubicBezTo>
                  <a:cubicBezTo>
                    <a:pt x="918" y="1527"/>
                    <a:pt x="937" y="1493"/>
                    <a:pt x="941" y="1454"/>
                  </a:cubicBezTo>
                  <a:cubicBezTo>
                    <a:pt x="1164" y="1012"/>
                    <a:pt x="1206" y="543"/>
                    <a:pt x="1168" y="63"/>
                  </a:cubicBezTo>
                  <a:cubicBezTo>
                    <a:pt x="1118" y="21"/>
                    <a:pt x="1078" y="1"/>
                    <a:pt x="10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49"/>
            <p:cNvSpPr/>
            <p:nvPr/>
          </p:nvSpPr>
          <p:spPr>
            <a:xfrm>
              <a:off x="7410324" y="2216390"/>
              <a:ext cx="46995" cy="40078"/>
            </a:xfrm>
            <a:custGeom>
              <a:avLst/>
              <a:gdLst/>
              <a:ahLst/>
              <a:cxnLst/>
              <a:rect l="l" t="t" r="r" b="b"/>
              <a:pathLst>
                <a:path w="1515" h="1292" extrusionOk="0">
                  <a:moveTo>
                    <a:pt x="0" y="10"/>
                  </a:moveTo>
                  <a:lnTo>
                    <a:pt x="0" y="22"/>
                  </a:lnTo>
                  <a:lnTo>
                    <a:pt x="4" y="14"/>
                  </a:lnTo>
                  <a:lnTo>
                    <a:pt x="0" y="10"/>
                  </a:lnTo>
                  <a:close/>
                  <a:moveTo>
                    <a:pt x="116" y="1"/>
                  </a:moveTo>
                  <a:cubicBezTo>
                    <a:pt x="81" y="1"/>
                    <a:pt x="44" y="7"/>
                    <a:pt x="4" y="22"/>
                  </a:cubicBezTo>
                  <a:lnTo>
                    <a:pt x="12" y="22"/>
                  </a:lnTo>
                  <a:cubicBezTo>
                    <a:pt x="96" y="352"/>
                    <a:pt x="400" y="491"/>
                    <a:pt x="615" y="714"/>
                  </a:cubicBezTo>
                  <a:cubicBezTo>
                    <a:pt x="692" y="771"/>
                    <a:pt x="715" y="875"/>
                    <a:pt x="823" y="906"/>
                  </a:cubicBezTo>
                  <a:cubicBezTo>
                    <a:pt x="846" y="925"/>
                    <a:pt x="876" y="933"/>
                    <a:pt x="907" y="936"/>
                  </a:cubicBezTo>
                  <a:cubicBezTo>
                    <a:pt x="1003" y="1067"/>
                    <a:pt x="1176" y="1102"/>
                    <a:pt x="1268" y="1240"/>
                  </a:cubicBezTo>
                  <a:cubicBezTo>
                    <a:pt x="1293" y="1278"/>
                    <a:pt x="1319" y="1292"/>
                    <a:pt x="1346" y="1292"/>
                  </a:cubicBezTo>
                  <a:cubicBezTo>
                    <a:pt x="1401" y="1292"/>
                    <a:pt x="1460" y="1237"/>
                    <a:pt x="1514" y="1225"/>
                  </a:cubicBezTo>
                  <a:cubicBezTo>
                    <a:pt x="1426" y="1002"/>
                    <a:pt x="1149" y="986"/>
                    <a:pt x="1034" y="790"/>
                  </a:cubicBezTo>
                  <a:cubicBezTo>
                    <a:pt x="980" y="687"/>
                    <a:pt x="880" y="664"/>
                    <a:pt x="784" y="625"/>
                  </a:cubicBezTo>
                  <a:cubicBezTo>
                    <a:pt x="715" y="433"/>
                    <a:pt x="538" y="333"/>
                    <a:pt x="415" y="183"/>
                  </a:cubicBezTo>
                  <a:cubicBezTo>
                    <a:pt x="332" y="82"/>
                    <a:pt x="238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49"/>
            <p:cNvSpPr/>
            <p:nvPr/>
          </p:nvSpPr>
          <p:spPr>
            <a:xfrm>
              <a:off x="7260498" y="2028719"/>
              <a:ext cx="14083" cy="40915"/>
            </a:xfrm>
            <a:custGeom>
              <a:avLst/>
              <a:gdLst/>
              <a:ahLst/>
              <a:cxnLst/>
              <a:rect l="l" t="t" r="r" b="b"/>
              <a:pathLst>
                <a:path w="454" h="1319" extrusionOk="0">
                  <a:moveTo>
                    <a:pt x="196" y="1"/>
                  </a:moveTo>
                  <a:lnTo>
                    <a:pt x="196" y="1"/>
                  </a:lnTo>
                  <a:cubicBezTo>
                    <a:pt x="0" y="139"/>
                    <a:pt x="81" y="335"/>
                    <a:pt x="88" y="512"/>
                  </a:cubicBezTo>
                  <a:lnTo>
                    <a:pt x="65" y="623"/>
                  </a:lnTo>
                  <a:cubicBezTo>
                    <a:pt x="123" y="796"/>
                    <a:pt x="161" y="980"/>
                    <a:pt x="281" y="1123"/>
                  </a:cubicBezTo>
                  <a:cubicBezTo>
                    <a:pt x="296" y="1199"/>
                    <a:pt x="261" y="1307"/>
                    <a:pt x="392" y="1319"/>
                  </a:cubicBezTo>
                  <a:lnTo>
                    <a:pt x="392" y="1119"/>
                  </a:lnTo>
                  <a:cubicBezTo>
                    <a:pt x="454" y="873"/>
                    <a:pt x="181" y="738"/>
                    <a:pt x="185" y="512"/>
                  </a:cubicBezTo>
                  <a:cubicBezTo>
                    <a:pt x="196" y="339"/>
                    <a:pt x="258" y="173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49"/>
            <p:cNvSpPr/>
            <p:nvPr/>
          </p:nvSpPr>
          <p:spPr>
            <a:xfrm>
              <a:off x="7353899" y="2176592"/>
              <a:ext cx="12284" cy="11912"/>
            </a:xfrm>
            <a:custGeom>
              <a:avLst/>
              <a:gdLst/>
              <a:ahLst/>
              <a:cxnLst/>
              <a:rect l="l" t="t" r="r" b="b"/>
              <a:pathLst>
                <a:path w="396" h="384" extrusionOk="0">
                  <a:moveTo>
                    <a:pt x="141" y="0"/>
                  </a:moveTo>
                  <a:cubicBezTo>
                    <a:pt x="38" y="0"/>
                    <a:pt x="0" y="68"/>
                    <a:pt x="13" y="183"/>
                  </a:cubicBezTo>
                  <a:cubicBezTo>
                    <a:pt x="102" y="229"/>
                    <a:pt x="167" y="294"/>
                    <a:pt x="213" y="383"/>
                  </a:cubicBezTo>
                  <a:cubicBezTo>
                    <a:pt x="220" y="383"/>
                    <a:pt x="227" y="383"/>
                    <a:pt x="233" y="383"/>
                  </a:cubicBezTo>
                  <a:cubicBezTo>
                    <a:pt x="395" y="383"/>
                    <a:pt x="365" y="290"/>
                    <a:pt x="309" y="191"/>
                  </a:cubicBezTo>
                  <a:cubicBezTo>
                    <a:pt x="271" y="125"/>
                    <a:pt x="232" y="68"/>
                    <a:pt x="198" y="6"/>
                  </a:cubicBezTo>
                  <a:cubicBezTo>
                    <a:pt x="177" y="2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49"/>
            <p:cNvSpPr/>
            <p:nvPr/>
          </p:nvSpPr>
          <p:spPr>
            <a:xfrm>
              <a:off x="7350828" y="2313855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04" y="0"/>
                  </a:moveTo>
                  <a:cubicBezTo>
                    <a:pt x="281" y="42"/>
                    <a:pt x="304" y="273"/>
                    <a:pt x="204" y="407"/>
                  </a:cubicBezTo>
                  <a:cubicBezTo>
                    <a:pt x="147" y="484"/>
                    <a:pt x="24" y="503"/>
                    <a:pt x="5" y="615"/>
                  </a:cubicBezTo>
                  <a:cubicBezTo>
                    <a:pt x="16" y="634"/>
                    <a:pt x="16" y="657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1"/>
                  </a:cubicBezTo>
                  <a:cubicBezTo>
                    <a:pt x="404" y="377"/>
                    <a:pt x="504" y="235"/>
                    <a:pt x="600" y="100"/>
                  </a:cubicBezTo>
                  <a:cubicBezTo>
                    <a:pt x="612" y="23"/>
                    <a:pt x="573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49"/>
            <p:cNvSpPr/>
            <p:nvPr/>
          </p:nvSpPr>
          <p:spPr>
            <a:xfrm>
              <a:off x="7321049" y="2332808"/>
              <a:ext cx="41381" cy="47647"/>
            </a:xfrm>
            <a:custGeom>
              <a:avLst/>
              <a:gdLst/>
              <a:ahLst/>
              <a:cxnLst/>
              <a:rect l="l" t="t" r="r" b="b"/>
              <a:pathLst>
                <a:path w="1334" h="1536" extrusionOk="0">
                  <a:moveTo>
                    <a:pt x="968" y="0"/>
                  </a:moveTo>
                  <a:cubicBezTo>
                    <a:pt x="888" y="158"/>
                    <a:pt x="642" y="161"/>
                    <a:pt x="630" y="384"/>
                  </a:cubicBezTo>
                  <a:cubicBezTo>
                    <a:pt x="469" y="519"/>
                    <a:pt x="258" y="630"/>
                    <a:pt x="423" y="892"/>
                  </a:cubicBezTo>
                  <a:cubicBezTo>
                    <a:pt x="131" y="995"/>
                    <a:pt x="0" y="1195"/>
                    <a:pt x="46" y="1506"/>
                  </a:cubicBezTo>
                  <a:cubicBezTo>
                    <a:pt x="61" y="1526"/>
                    <a:pt x="84" y="1536"/>
                    <a:pt x="106" y="1536"/>
                  </a:cubicBezTo>
                  <a:cubicBezTo>
                    <a:pt x="123" y="1536"/>
                    <a:pt x="140" y="1530"/>
                    <a:pt x="154" y="1518"/>
                  </a:cubicBezTo>
                  <a:lnTo>
                    <a:pt x="162" y="1514"/>
                  </a:lnTo>
                  <a:cubicBezTo>
                    <a:pt x="315" y="1326"/>
                    <a:pt x="384" y="1076"/>
                    <a:pt x="569" y="911"/>
                  </a:cubicBezTo>
                  <a:cubicBezTo>
                    <a:pt x="668" y="942"/>
                    <a:pt x="737" y="1057"/>
                    <a:pt x="848" y="1057"/>
                  </a:cubicBezTo>
                  <a:cubicBezTo>
                    <a:pt x="875" y="1057"/>
                    <a:pt x="905" y="1050"/>
                    <a:pt x="938" y="1034"/>
                  </a:cubicBezTo>
                  <a:lnTo>
                    <a:pt x="1045" y="1199"/>
                  </a:lnTo>
                  <a:cubicBezTo>
                    <a:pt x="1061" y="1225"/>
                    <a:pt x="1091" y="1241"/>
                    <a:pt x="1120" y="1241"/>
                  </a:cubicBezTo>
                  <a:cubicBezTo>
                    <a:pt x="1134" y="1241"/>
                    <a:pt x="1148" y="1237"/>
                    <a:pt x="1161" y="1230"/>
                  </a:cubicBezTo>
                  <a:lnTo>
                    <a:pt x="1172" y="1214"/>
                  </a:lnTo>
                  <a:cubicBezTo>
                    <a:pt x="1280" y="1091"/>
                    <a:pt x="1334" y="957"/>
                    <a:pt x="1153" y="834"/>
                  </a:cubicBezTo>
                  <a:lnTo>
                    <a:pt x="976" y="788"/>
                  </a:lnTo>
                  <a:cubicBezTo>
                    <a:pt x="711" y="726"/>
                    <a:pt x="719" y="592"/>
                    <a:pt x="872" y="411"/>
                  </a:cubicBezTo>
                  <a:cubicBezTo>
                    <a:pt x="992" y="323"/>
                    <a:pt x="953" y="188"/>
                    <a:pt x="961" y="62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49"/>
            <p:cNvSpPr/>
            <p:nvPr/>
          </p:nvSpPr>
          <p:spPr>
            <a:xfrm>
              <a:off x="7393139" y="2312583"/>
              <a:ext cx="8593" cy="9492"/>
            </a:xfrm>
            <a:custGeom>
              <a:avLst/>
              <a:gdLst/>
              <a:ahLst/>
              <a:cxnLst/>
              <a:rect l="l" t="t" r="r" b="b"/>
              <a:pathLst>
                <a:path w="277" h="306" extrusionOk="0">
                  <a:moveTo>
                    <a:pt x="193" y="0"/>
                  </a:moveTo>
                  <a:cubicBezTo>
                    <a:pt x="152" y="0"/>
                    <a:pt x="100" y="38"/>
                    <a:pt x="55" y="53"/>
                  </a:cubicBezTo>
                  <a:cubicBezTo>
                    <a:pt x="51" y="141"/>
                    <a:pt x="1" y="272"/>
                    <a:pt x="116" y="302"/>
                  </a:cubicBezTo>
                  <a:cubicBezTo>
                    <a:pt x="128" y="305"/>
                    <a:pt x="138" y="306"/>
                    <a:pt x="148" y="306"/>
                  </a:cubicBezTo>
                  <a:cubicBezTo>
                    <a:pt x="249" y="306"/>
                    <a:pt x="276" y="190"/>
                    <a:pt x="262" y="103"/>
                  </a:cubicBezTo>
                  <a:cubicBezTo>
                    <a:pt x="252" y="24"/>
                    <a:pt x="226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49"/>
            <p:cNvSpPr/>
            <p:nvPr/>
          </p:nvSpPr>
          <p:spPr>
            <a:xfrm>
              <a:off x="7317233" y="2129193"/>
              <a:ext cx="37565" cy="44390"/>
            </a:xfrm>
            <a:custGeom>
              <a:avLst/>
              <a:gdLst/>
              <a:ahLst/>
              <a:cxnLst/>
              <a:rect l="l" t="t" r="r" b="b"/>
              <a:pathLst>
                <a:path w="1211" h="1431" extrusionOk="0">
                  <a:moveTo>
                    <a:pt x="73" y="1"/>
                  </a:moveTo>
                  <a:cubicBezTo>
                    <a:pt x="0" y="101"/>
                    <a:pt x="16" y="205"/>
                    <a:pt x="65" y="304"/>
                  </a:cubicBezTo>
                  <a:lnTo>
                    <a:pt x="277" y="497"/>
                  </a:lnTo>
                  <a:cubicBezTo>
                    <a:pt x="296" y="512"/>
                    <a:pt x="327" y="520"/>
                    <a:pt x="350" y="520"/>
                  </a:cubicBezTo>
                  <a:cubicBezTo>
                    <a:pt x="365" y="685"/>
                    <a:pt x="530" y="762"/>
                    <a:pt x="580" y="904"/>
                  </a:cubicBezTo>
                  <a:cubicBezTo>
                    <a:pt x="642" y="958"/>
                    <a:pt x="619" y="1069"/>
                    <a:pt x="707" y="1111"/>
                  </a:cubicBezTo>
                  <a:cubicBezTo>
                    <a:pt x="803" y="1211"/>
                    <a:pt x="930" y="1284"/>
                    <a:pt x="980" y="1430"/>
                  </a:cubicBezTo>
                  <a:cubicBezTo>
                    <a:pt x="993" y="1430"/>
                    <a:pt x="1006" y="1431"/>
                    <a:pt x="1019" y="1431"/>
                  </a:cubicBezTo>
                  <a:cubicBezTo>
                    <a:pt x="1086" y="1431"/>
                    <a:pt x="1152" y="1425"/>
                    <a:pt x="1211" y="1357"/>
                  </a:cubicBezTo>
                  <a:cubicBezTo>
                    <a:pt x="899" y="1134"/>
                    <a:pt x="773" y="758"/>
                    <a:pt x="488" y="500"/>
                  </a:cubicBezTo>
                  <a:cubicBezTo>
                    <a:pt x="466" y="416"/>
                    <a:pt x="408" y="402"/>
                    <a:pt x="343" y="402"/>
                  </a:cubicBezTo>
                  <a:cubicBezTo>
                    <a:pt x="320" y="402"/>
                    <a:pt x="296" y="403"/>
                    <a:pt x="273" y="404"/>
                  </a:cubicBezTo>
                  <a:cubicBezTo>
                    <a:pt x="273" y="239"/>
                    <a:pt x="269" y="70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49"/>
            <p:cNvSpPr/>
            <p:nvPr/>
          </p:nvSpPr>
          <p:spPr>
            <a:xfrm>
              <a:off x="7723719" y="2386442"/>
              <a:ext cx="12160" cy="5615"/>
            </a:xfrm>
            <a:custGeom>
              <a:avLst/>
              <a:gdLst/>
              <a:ahLst/>
              <a:cxnLst/>
              <a:rect l="l" t="t" r="r" b="b"/>
              <a:pathLst>
                <a:path w="392" h="181" extrusionOk="0">
                  <a:moveTo>
                    <a:pt x="155" y="0"/>
                  </a:moveTo>
                  <a:cubicBezTo>
                    <a:pt x="109" y="0"/>
                    <a:pt x="60" y="25"/>
                    <a:pt x="3" y="92"/>
                  </a:cubicBezTo>
                  <a:cubicBezTo>
                    <a:pt x="0" y="147"/>
                    <a:pt x="19" y="181"/>
                    <a:pt x="66" y="181"/>
                  </a:cubicBezTo>
                  <a:cubicBezTo>
                    <a:pt x="75" y="181"/>
                    <a:pt x="85" y="179"/>
                    <a:pt x="96" y="177"/>
                  </a:cubicBezTo>
                  <a:cubicBezTo>
                    <a:pt x="101" y="177"/>
                    <a:pt x="107" y="177"/>
                    <a:pt x="113" y="177"/>
                  </a:cubicBezTo>
                  <a:cubicBezTo>
                    <a:pt x="146" y="177"/>
                    <a:pt x="180" y="180"/>
                    <a:pt x="216" y="180"/>
                  </a:cubicBezTo>
                  <a:cubicBezTo>
                    <a:pt x="271" y="180"/>
                    <a:pt x="329" y="172"/>
                    <a:pt x="392" y="131"/>
                  </a:cubicBezTo>
                  <a:cubicBezTo>
                    <a:pt x="306" y="75"/>
                    <a:pt x="23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49"/>
            <p:cNvSpPr/>
            <p:nvPr/>
          </p:nvSpPr>
          <p:spPr>
            <a:xfrm>
              <a:off x="7367765" y="2361533"/>
              <a:ext cx="8717" cy="18023"/>
            </a:xfrm>
            <a:custGeom>
              <a:avLst/>
              <a:gdLst/>
              <a:ahLst/>
              <a:cxnLst/>
              <a:rect l="l" t="t" r="r" b="b"/>
              <a:pathLst>
                <a:path w="281" h="581" extrusionOk="0">
                  <a:moveTo>
                    <a:pt x="158" y="0"/>
                  </a:moveTo>
                  <a:cubicBezTo>
                    <a:pt x="0" y="89"/>
                    <a:pt x="81" y="246"/>
                    <a:pt x="47" y="377"/>
                  </a:cubicBezTo>
                  <a:lnTo>
                    <a:pt x="66" y="580"/>
                  </a:lnTo>
                  <a:cubicBezTo>
                    <a:pt x="162" y="553"/>
                    <a:pt x="166" y="473"/>
                    <a:pt x="185" y="392"/>
                  </a:cubicBezTo>
                  <a:cubicBezTo>
                    <a:pt x="223" y="261"/>
                    <a:pt x="281" y="11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49"/>
            <p:cNvSpPr/>
            <p:nvPr/>
          </p:nvSpPr>
          <p:spPr>
            <a:xfrm>
              <a:off x="7620237" y="2467621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0"/>
                  </a:moveTo>
                  <a:lnTo>
                    <a:pt x="8" y="292"/>
                  </a:lnTo>
                  <a:cubicBezTo>
                    <a:pt x="177" y="325"/>
                    <a:pt x="340" y="407"/>
                    <a:pt x="516" y="407"/>
                  </a:cubicBezTo>
                  <a:cubicBezTo>
                    <a:pt x="545" y="407"/>
                    <a:pt x="574" y="405"/>
                    <a:pt x="603" y="400"/>
                  </a:cubicBezTo>
                  <a:lnTo>
                    <a:pt x="1107" y="388"/>
                  </a:lnTo>
                  <a:cubicBezTo>
                    <a:pt x="1268" y="384"/>
                    <a:pt x="1418" y="361"/>
                    <a:pt x="1514" y="169"/>
                  </a:cubicBezTo>
                  <a:cubicBezTo>
                    <a:pt x="1499" y="167"/>
                    <a:pt x="1484" y="166"/>
                    <a:pt x="1470" y="166"/>
                  </a:cubicBezTo>
                  <a:cubicBezTo>
                    <a:pt x="1324" y="166"/>
                    <a:pt x="1234" y="267"/>
                    <a:pt x="1115" y="288"/>
                  </a:cubicBezTo>
                  <a:cubicBezTo>
                    <a:pt x="1060" y="253"/>
                    <a:pt x="1002" y="244"/>
                    <a:pt x="943" y="244"/>
                  </a:cubicBezTo>
                  <a:cubicBezTo>
                    <a:pt x="880" y="244"/>
                    <a:pt x="815" y="255"/>
                    <a:pt x="752" y="255"/>
                  </a:cubicBezTo>
                  <a:cubicBezTo>
                    <a:pt x="701" y="255"/>
                    <a:pt x="651" y="248"/>
                    <a:pt x="603" y="2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49"/>
            <p:cNvSpPr/>
            <p:nvPr/>
          </p:nvSpPr>
          <p:spPr>
            <a:xfrm>
              <a:off x="7417459" y="2329334"/>
              <a:ext cx="7073" cy="5553"/>
            </a:xfrm>
            <a:custGeom>
              <a:avLst/>
              <a:gdLst/>
              <a:ahLst/>
              <a:cxnLst/>
              <a:rect l="l" t="t" r="r" b="b"/>
              <a:pathLst>
                <a:path w="228" h="179" extrusionOk="0">
                  <a:moveTo>
                    <a:pt x="120" y="0"/>
                  </a:moveTo>
                  <a:cubicBezTo>
                    <a:pt x="65" y="0"/>
                    <a:pt x="12" y="38"/>
                    <a:pt x="1" y="93"/>
                  </a:cubicBezTo>
                  <a:lnTo>
                    <a:pt x="1" y="108"/>
                  </a:lnTo>
                  <a:cubicBezTo>
                    <a:pt x="10" y="149"/>
                    <a:pt x="32" y="179"/>
                    <a:pt x="66" y="179"/>
                  </a:cubicBezTo>
                  <a:cubicBezTo>
                    <a:pt x="75" y="179"/>
                    <a:pt x="83" y="177"/>
                    <a:pt x="93" y="174"/>
                  </a:cubicBezTo>
                  <a:cubicBezTo>
                    <a:pt x="135" y="158"/>
                    <a:pt x="170" y="127"/>
                    <a:pt x="193" y="89"/>
                  </a:cubicBezTo>
                  <a:cubicBezTo>
                    <a:pt x="228" y="31"/>
                    <a:pt x="170" y="1"/>
                    <a:pt x="128" y="1"/>
                  </a:cubicBezTo>
                  <a:cubicBezTo>
                    <a:pt x="125" y="0"/>
                    <a:pt x="122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49"/>
            <p:cNvSpPr/>
            <p:nvPr/>
          </p:nvSpPr>
          <p:spPr>
            <a:xfrm>
              <a:off x="7139892" y="2133846"/>
              <a:ext cx="7383" cy="10764"/>
            </a:xfrm>
            <a:custGeom>
              <a:avLst/>
              <a:gdLst/>
              <a:ahLst/>
              <a:cxnLst/>
              <a:rect l="l" t="t" r="r" b="b"/>
              <a:pathLst>
                <a:path w="238" h="347" extrusionOk="0">
                  <a:moveTo>
                    <a:pt x="53" y="1"/>
                  </a:moveTo>
                  <a:cubicBezTo>
                    <a:pt x="34" y="194"/>
                    <a:pt x="0" y="347"/>
                    <a:pt x="218" y="347"/>
                  </a:cubicBezTo>
                  <a:cubicBezTo>
                    <a:pt x="221" y="347"/>
                    <a:pt x="223" y="347"/>
                    <a:pt x="226" y="347"/>
                  </a:cubicBezTo>
                  <a:cubicBezTo>
                    <a:pt x="238" y="320"/>
                    <a:pt x="238" y="289"/>
                    <a:pt x="230" y="262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49"/>
            <p:cNvSpPr/>
            <p:nvPr/>
          </p:nvSpPr>
          <p:spPr>
            <a:xfrm>
              <a:off x="7462872" y="2412499"/>
              <a:ext cx="32819" cy="11043"/>
            </a:xfrm>
            <a:custGeom>
              <a:avLst/>
              <a:gdLst/>
              <a:ahLst/>
              <a:cxnLst/>
              <a:rect l="l" t="t" r="r" b="b"/>
              <a:pathLst>
                <a:path w="1058" h="356" extrusionOk="0">
                  <a:moveTo>
                    <a:pt x="211" y="0"/>
                  </a:moveTo>
                  <a:cubicBezTo>
                    <a:pt x="142" y="0"/>
                    <a:pt x="96" y="74"/>
                    <a:pt x="62" y="144"/>
                  </a:cubicBezTo>
                  <a:cubicBezTo>
                    <a:pt x="1" y="290"/>
                    <a:pt x="135" y="321"/>
                    <a:pt x="224" y="332"/>
                  </a:cubicBezTo>
                  <a:cubicBezTo>
                    <a:pt x="374" y="348"/>
                    <a:pt x="524" y="355"/>
                    <a:pt x="675" y="355"/>
                  </a:cubicBezTo>
                  <a:cubicBezTo>
                    <a:pt x="741" y="355"/>
                    <a:pt x="807" y="354"/>
                    <a:pt x="873" y="351"/>
                  </a:cubicBezTo>
                  <a:cubicBezTo>
                    <a:pt x="1058" y="340"/>
                    <a:pt x="1058" y="202"/>
                    <a:pt x="1031" y="63"/>
                  </a:cubicBezTo>
                  <a:lnTo>
                    <a:pt x="1031" y="63"/>
                  </a:lnTo>
                  <a:lnTo>
                    <a:pt x="420" y="71"/>
                  </a:lnTo>
                  <a:cubicBezTo>
                    <a:pt x="393" y="67"/>
                    <a:pt x="362" y="59"/>
                    <a:pt x="327" y="59"/>
                  </a:cubicBezTo>
                  <a:cubicBezTo>
                    <a:pt x="283" y="17"/>
                    <a:pt x="24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49"/>
            <p:cNvSpPr/>
            <p:nvPr/>
          </p:nvSpPr>
          <p:spPr>
            <a:xfrm>
              <a:off x="7455024" y="2254607"/>
              <a:ext cx="263546" cy="138070"/>
            </a:xfrm>
            <a:custGeom>
              <a:avLst/>
              <a:gdLst/>
              <a:ahLst/>
              <a:cxnLst/>
              <a:rect l="l" t="t" r="r" b="b"/>
              <a:pathLst>
                <a:path w="8496" h="4451" extrusionOk="0">
                  <a:moveTo>
                    <a:pt x="1491" y="1215"/>
                  </a:moveTo>
                  <a:lnTo>
                    <a:pt x="1490" y="1217"/>
                  </a:lnTo>
                  <a:lnTo>
                    <a:pt x="1490" y="1217"/>
                  </a:lnTo>
                  <a:lnTo>
                    <a:pt x="1491" y="1215"/>
                  </a:lnTo>
                  <a:close/>
                  <a:moveTo>
                    <a:pt x="6783" y="3862"/>
                  </a:moveTo>
                  <a:cubicBezTo>
                    <a:pt x="6806" y="3893"/>
                    <a:pt x="6832" y="3927"/>
                    <a:pt x="6848" y="3966"/>
                  </a:cubicBezTo>
                  <a:lnTo>
                    <a:pt x="6867" y="4008"/>
                  </a:lnTo>
                  <a:cubicBezTo>
                    <a:pt x="6848" y="3985"/>
                    <a:pt x="6825" y="3970"/>
                    <a:pt x="6802" y="3958"/>
                  </a:cubicBezTo>
                  <a:cubicBezTo>
                    <a:pt x="6763" y="3935"/>
                    <a:pt x="6725" y="3912"/>
                    <a:pt x="6686" y="3893"/>
                  </a:cubicBezTo>
                  <a:cubicBezTo>
                    <a:pt x="6721" y="3889"/>
                    <a:pt x="6752" y="3874"/>
                    <a:pt x="6783" y="3862"/>
                  </a:cubicBezTo>
                  <a:close/>
                  <a:moveTo>
                    <a:pt x="77" y="0"/>
                  </a:moveTo>
                  <a:cubicBezTo>
                    <a:pt x="81" y="31"/>
                    <a:pt x="81" y="62"/>
                    <a:pt x="89" y="96"/>
                  </a:cubicBezTo>
                  <a:cubicBezTo>
                    <a:pt x="19" y="223"/>
                    <a:pt x="0" y="338"/>
                    <a:pt x="177" y="392"/>
                  </a:cubicBezTo>
                  <a:lnTo>
                    <a:pt x="185" y="396"/>
                  </a:lnTo>
                  <a:cubicBezTo>
                    <a:pt x="227" y="519"/>
                    <a:pt x="338" y="604"/>
                    <a:pt x="461" y="619"/>
                  </a:cubicBezTo>
                  <a:lnTo>
                    <a:pt x="465" y="619"/>
                  </a:lnTo>
                  <a:lnTo>
                    <a:pt x="569" y="719"/>
                  </a:lnTo>
                  <a:cubicBezTo>
                    <a:pt x="688" y="865"/>
                    <a:pt x="807" y="1011"/>
                    <a:pt x="984" y="1099"/>
                  </a:cubicBezTo>
                  <a:cubicBezTo>
                    <a:pt x="1022" y="1176"/>
                    <a:pt x="1092" y="1234"/>
                    <a:pt x="1176" y="1249"/>
                  </a:cubicBezTo>
                  <a:lnTo>
                    <a:pt x="1272" y="1315"/>
                  </a:lnTo>
                  <a:lnTo>
                    <a:pt x="1553" y="1522"/>
                  </a:lnTo>
                  <a:cubicBezTo>
                    <a:pt x="1568" y="1580"/>
                    <a:pt x="1614" y="1622"/>
                    <a:pt x="1672" y="1633"/>
                  </a:cubicBezTo>
                  <a:cubicBezTo>
                    <a:pt x="1752" y="1680"/>
                    <a:pt x="1837" y="1733"/>
                    <a:pt x="1922" y="1776"/>
                  </a:cubicBezTo>
                  <a:cubicBezTo>
                    <a:pt x="2290" y="1968"/>
                    <a:pt x="2575" y="2310"/>
                    <a:pt x="2998" y="2421"/>
                  </a:cubicBezTo>
                  <a:cubicBezTo>
                    <a:pt x="3347" y="2636"/>
                    <a:pt x="3724" y="2798"/>
                    <a:pt x="4116" y="2909"/>
                  </a:cubicBezTo>
                  <a:cubicBezTo>
                    <a:pt x="4327" y="3024"/>
                    <a:pt x="4558" y="3113"/>
                    <a:pt x="4796" y="3159"/>
                  </a:cubicBezTo>
                  <a:cubicBezTo>
                    <a:pt x="4796" y="3182"/>
                    <a:pt x="4804" y="3209"/>
                    <a:pt x="4819" y="3228"/>
                  </a:cubicBezTo>
                  <a:lnTo>
                    <a:pt x="4969" y="3213"/>
                  </a:lnTo>
                  <a:cubicBezTo>
                    <a:pt x="4969" y="3228"/>
                    <a:pt x="4973" y="3240"/>
                    <a:pt x="4973" y="3251"/>
                  </a:cubicBezTo>
                  <a:cubicBezTo>
                    <a:pt x="5030" y="3401"/>
                    <a:pt x="5153" y="3509"/>
                    <a:pt x="5307" y="3543"/>
                  </a:cubicBezTo>
                  <a:cubicBezTo>
                    <a:pt x="5493" y="3573"/>
                    <a:pt x="5672" y="3665"/>
                    <a:pt x="5859" y="3665"/>
                  </a:cubicBezTo>
                  <a:cubicBezTo>
                    <a:pt x="5916" y="3665"/>
                    <a:pt x="5974" y="3657"/>
                    <a:pt x="6033" y="3635"/>
                  </a:cubicBezTo>
                  <a:cubicBezTo>
                    <a:pt x="6052" y="3682"/>
                    <a:pt x="6091" y="3720"/>
                    <a:pt x="6133" y="3751"/>
                  </a:cubicBezTo>
                  <a:cubicBezTo>
                    <a:pt x="6083" y="3766"/>
                    <a:pt x="6029" y="3774"/>
                    <a:pt x="5976" y="3785"/>
                  </a:cubicBezTo>
                  <a:cubicBezTo>
                    <a:pt x="5933" y="3755"/>
                    <a:pt x="5883" y="3735"/>
                    <a:pt x="5833" y="3735"/>
                  </a:cubicBezTo>
                  <a:cubicBezTo>
                    <a:pt x="5795" y="3735"/>
                    <a:pt x="5757" y="3747"/>
                    <a:pt x="5722" y="3755"/>
                  </a:cubicBezTo>
                  <a:cubicBezTo>
                    <a:pt x="5660" y="3739"/>
                    <a:pt x="5591" y="3735"/>
                    <a:pt x="5530" y="3720"/>
                  </a:cubicBezTo>
                  <a:cubicBezTo>
                    <a:pt x="5461" y="3597"/>
                    <a:pt x="5334" y="3635"/>
                    <a:pt x="5226" y="3612"/>
                  </a:cubicBezTo>
                  <a:cubicBezTo>
                    <a:pt x="5226" y="3585"/>
                    <a:pt x="5226" y="3559"/>
                    <a:pt x="5219" y="3536"/>
                  </a:cubicBezTo>
                  <a:cubicBezTo>
                    <a:pt x="5115" y="3566"/>
                    <a:pt x="5122" y="3639"/>
                    <a:pt x="5146" y="3716"/>
                  </a:cubicBezTo>
                  <a:lnTo>
                    <a:pt x="5188" y="3720"/>
                  </a:lnTo>
                  <a:lnTo>
                    <a:pt x="5230" y="3720"/>
                  </a:lnTo>
                  <a:lnTo>
                    <a:pt x="5534" y="3732"/>
                  </a:lnTo>
                  <a:cubicBezTo>
                    <a:pt x="5549" y="3778"/>
                    <a:pt x="5587" y="3812"/>
                    <a:pt x="5630" y="3828"/>
                  </a:cubicBezTo>
                  <a:cubicBezTo>
                    <a:pt x="5630" y="3862"/>
                    <a:pt x="5626" y="3893"/>
                    <a:pt x="5626" y="3931"/>
                  </a:cubicBezTo>
                  <a:cubicBezTo>
                    <a:pt x="5653" y="3947"/>
                    <a:pt x="5687" y="3951"/>
                    <a:pt x="5722" y="3951"/>
                  </a:cubicBezTo>
                  <a:cubicBezTo>
                    <a:pt x="6114" y="4123"/>
                    <a:pt x="6544" y="4189"/>
                    <a:pt x="6959" y="4258"/>
                  </a:cubicBezTo>
                  <a:cubicBezTo>
                    <a:pt x="6986" y="4254"/>
                    <a:pt x="7005" y="4254"/>
                    <a:pt x="7028" y="4254"/>
                  </a:cubicBezTo>
                  <a:cubicBezTo>
                    <a:pt x="7028" y="4285"/>
                    <a:pt x="7044" y="4308"/>
                    <a:pt x="7063" y="4331"/>
                  </a:cubicBezTo>
                  <a:cubicBezTo>
                    <a:pt x="7138" y="4429"/>
                    <a:pt x="7237" y="4439"/>
                    <a:pt x="7338" y="4439"/>
                  </a:cubicBezTo>
                  <a:cubicBezTo>
                    <a:pt x="7364" y="4439"/>
                    <a:pt x="7390" y="4438"/>
                    <a:pt x="7416" y="4438"/>
                  </a:cubicBezTo>
                  <a:cubicBezTo>
                    <a:pt x="7459" y="4438"/>
                    <a:pt x="7502" y="4440"/>
                    <a:pt x="7543" y="4450"/>
                  </a:cubicBezTo>
                  <a:cubicBezTo>
                    <a:pt x="7632" y="4419"/>
                    <a:pt x="7759" y="4408"/>
                    <a:pt x="7639" y="4266"/>
                  </a:cubicBezTo>
                  <a:cubicBezTo>
                    <a:pt x="7586" y="4200"/>
                    <a:pt x="7555" y="4120"/>
                    <a:pt x="7551" y="4035"/>
                  </a:cubicBezTo>
                  <a:lnTo>
                    <a:pt x="7659" y="4024"/>
                  </a:lnTo>
                  <a:cubicBezTo>
                    <a:pt x="7666" y="4074"/>
                    <a:pt x="7709" y="4104"/>
                    <a:pt x="7762" y="4112"/>
                  </a:cubicBezTo>
                  <a:cubicBezTo>
                    <a:pt x="7793" y="4123"/>
                    <a:pt x="7820" y="4135"/>
                    <a:pt x="7855" y="4139"/>
                  </a:cubicBezTo>
                  <a:lnTo>
                    <a:pt x="8258" y="4342"/>
                  </a:lnTo>
                  <a:lnTo>
                    <a:pt x="8254" y="4327"/>
                  </a:lnTo>
                  <a:cubicBezTo>
                    <a:pt x="8262" y="4326"/>
                    <a:pt x="8271" y="4325"/>
                    <a:pt x="8280" y="4325"/>
                  </a:cubicBezTo>
                  <a:cubicBezTo>
                    <a:pt x="8319" y="4325"/>
                    <a:pt x="8365" y="4336"/>
                    <a:pt x="8404" y="4336"/>
                  </a:cubicBezTo>
                  <a:cubicBezTo>
                    <a:pt x="8451" y="4336"/>
                    <a:pt x="8489" y="4320"/>
                    <a:pt x="8492" y="4250"/>
                  </a:cubicBezTo>
                  <a:cubicBezTo>
                    <a:pt x="8495" y="4152"/>
                    <a:pt x="8413" y="4137"/>
                    <a:pt x="8329" y="4137"/>
                  </a:cubicBezTo>
                  <a:cubicBezTo>
                    <a:pt x="8305" y="4137"/>
                    <a:pt x="8280" y="4138"/>
                    <a:pt x="8258" y="4139"/>
                  </a:cubicBezTo>
                  <a:cubicBezTo>
                    <a:pt x="8200" y="4102"/>
                    <a:pt x="8155" y="4043"/>
                    <a:pt x="8081" y="4043"/>
                  </a:cubicBezTo>
                  <a:cubicBezTo>
                    <a:pt x="8072" y="4043"/>
                    <a:pt x="8061" y="4044"/>
                    <a:pt x="8051" y="4047"/>
                  </a:cubicBezTo>
                  <a:cubicBezTo>
                    <a:pt x="7949" y="4001"/>
                    <a:pt x="7855" y="3937"/>
                    <a:pt x="7745" y="3937"/>
                  </a:cubicBezTo>
                  <a:cubicBezTo>
                    <a:pt x="7717" y="3937"/>
                    <a:pt x="7689" y="3941"/>
                    <a:pt x="7659" y="3951"/>
                  </a:cubicBezTo>
                  <a:cubicBezTo>
                    <a:pt x="7624" y="3947"/>
                    <a:pt x="7589" y="3939"/>
                    <a:pt x="7551" y="3931"/>
                  </a:cubicBezTo>
                  <a:cubicBezTo>
                    <a:pt x="7512" y="3871"/>
                    <a:pt x="7437" y="3831"/>
                    <a:pt x="7363" y="3831"/>
                  </a:cubicBezTo>
                  <a:cubicBezTo>
                    <a:pt x="7356" y="3831"/>
                    <a:pt x="7350" y="3831"/>
                    <a:pt x="7344" y="3831"/>
                  </a:cubicBezTo>
                  <a:cubicBezTo>
                    <a:pt x="7290" y="3758"/>
                    <a:pt x="7221" y="3755"/>
                    <a:pt x="7136" y="3755"/>
                  </a:cubicBezTo>
                  <a:cubicBezTo>
                    <a:pt x="7010" y="3737"/>
                    <a:pt x="6910" y="3640"/>
                    <a:pt x="6777" y="3640"/>
                  </a:cubicBezTo>
                  <a:cubicBezTo>
                    <a:pt x="6764" y="3640"/>
                    <a:pt x="6750" y="3641"/>
                    <a:pt x="6736" y="3643"/>
                  </a:cubicBezTo>
                  <a:cubicBezTo>
                    <a:pt x="6611" y="3636"/>
                    <a:pt x="6513" y="3537"/>
                    <a:pt x="6389" y="3537"/>
                  </a:cubicBezTo>
                  <a:cubicBezTo>
                    <a:pt x="6372" y="3537"/>
                    <a:pt x="6355" y="3539"/>
                    <a:pt x="6337" y="3543"/>
                  </a:cubicBezTo>
                  <a:cubicBezTo>
                    <a:pt x="6247" y="3487"/>
                    <a:pt x="6165" y="3424"/>
                    <a:pt x="6047" y="3424"/>
                  </a:cubicBezTo>
                  <a:cubicBezTo>
                    <a:pt x="6044" y="3424"/>
                    <a:pt x="6041" y="3424"/>
                    <a:pt x="6037" y="3424"/>
                  </a:cubicBezTo>
                  <a:cubicBezTo>
                    <a:pt x="5695" y="3290"/>
                    <a:pt x="5372" y="3124"/>
                    <a:pt x="5011" y="3040"/>
                  </a:cubicBezTo>
                  <a:cubicBezTo>
                    <a:pt x="4993" y="3025"/>
                    <a:pt x="4970" y="3014"/>
                    <a:pt x="4948" y="3014"/>
                  </a:cubicBezTo>
                  <a:cubicBezTo>
                    <a:pt x="4942" y="3014"/>
                    <a:pt x="4936" y="3015"/>
                    <a:pt x="4930" y="3017"/>
                  </a:cubicBezTo>
                  <a:cubicBezTo>
                    <a:pt x="4796" y="2863"/>
                    <a:pt x="4604" y="2836"/>
                    <a:pt x="4415" y="2817"/>
                  </a:cubicBezTo>
                  <a:lnTo>
                    <a:pt x="3205" y="2317"/>
                  </a:lnTo>
                  <a:lnTo>
                    <a:pt x="2283" y="1737"/>
                  </a:lnTo>
                  <a:cubicBezTo>
                    <a:pt x="2270" y="1719"/>
                    <a:pt x="2247" y="1708"/>
                    <a:pt x="2225" y="1708"/>
                  </a:cubicBezTo>
                  <a:cubicBezTo>
                    <a:pt x="2213" y="1708"/>
                    <a:pt x="2201" y="1711"/>
                    <a:pt x="2191" y="1718"/>
                  </a:cubicBezTo>
                  <a:cubicBezTo>
                    <a:pt x="2114" y="1660"/>
                    <a:pt x="2091" y="1549"/>
                    <a:pt x="1979" y="1530"/>
                  </a:cubicBezTo>
                  <a:lnTo>
                    <a:pt x="1799" y="1507"/>
                  </a:lnTo>
                  <a:lnTo>
                    <a:pt x="1490" y="1217"/>
                  </a:lnTo>
                  <a:lnTo>
                    <a:pt x="1476" y="1249"/>
                  </a:lnTo>
                  <a:lnTo>
                    <a:pt x="1464" y="1249"/>
                  </a:lnTo>
                  <a:lnTo>
                    <a:pt x="1490" y="1217"/>
                  </a:lnTo>
                  <a:lnTo>
                    <a:pt x="1484" y="1211"/>
                  </a:lnTo>
                  <a:cubicBezTo>
                    <a:pt x="1268" y="915"/>
                    <a:pt x="880" y="815"/>
                    <a:pt x="673" y="508"/>
                  </a:cubicBezTo>
                  <a:cubicBezTo>
                    <a:pt x="637" y="452"/>
                    <a:pt x="602" y="411"/>
                    <a:pt x="562" y="411"/>
                  </a:cubicBezTo>
                  <a:cubicBezTo>
                    <a:pt x="533" y="411"/>
                    <a:pt x="501" y="433"/>
                    <a:pt x="465" y="488"/>
                  </a:cubicBezTo>
                  <a:lnTo>
                    <a:pt x="465" y="484"/>
                  </a:lnTo>
                  <a:cubicBezTo>
                    <a:pt x="342" y="377"/>
                    <a:pt x="404" y="135"/>
                    <a:pt x="185" y="96"/>
                  </a:cubicBezTo>
                  <a:cubicBezTo>
                    <a:pt x="177" y="43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49"/>
            <p:cNvSpPr/>
            <p:nvPr/>
          </p:nvSpPr>
          <p:spPr>
            <a:xfrm>
              <a:off x="7497801" y="2408094"/>
              <a:ext cx="6483" cy="7259"/>
            </a:xfrm>
            <a:custGeom>
              <a:avLst/>
              <a:gdLst/>
              <a:ahLst/>
              <a:cxnLst/>
              <a:rect l="l" t="t" r="r" b="b"/>
              <a:pathLst>
                <a:path w="209" h="234" extrusionOk="0">
                  <a:moveTo>
                    <a:pt x="185" y="1"/>
                  </a:moveTo>
                  <a:cubicBezTo>
                    <a:pt x="54" y="1"/>
                    <a:pt x="15" y="93"/>
                    <a:pt x="1" y="209"/>
                  </a:cubicBezTo>
                  <a:cubicBezTo>
                    <a:pt x="42" y="226"/>
                    <a:pt x="75" y="234"/>
                    <a:pt x="100" y="234"/>
                  </a:cubicBezTo>
                  <a:cubicBezTo>
                    <a:pt x="206" y="234"/>
                    <a:pt x="190" y="104"/>
                    <a:pt x="208" y="2"/>
                  </a:cubicBezTo>
                  <a:cubicBezTo>
                    <a:pt x="200" y="1"/>
                    <a:pt x="192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49"/>
            <p:cNvSpPr/>
            <p:nvPr/>
          </p:nvSpPr>
          <p:spPr>
            <a:xfrm>
              <a:off x="7348098" y="2295367"/>
              <a:ext cx="12532" cy="9523"/>
            </a:xfrm>
            <a:custGeom>
              <a:avLst/>
              <a:gdLst/>
              <a:ahLst/>
              <a:cxnLst/>
              <a:rect l="l" t="t" r="r" b="b"/>
              <a:pathLst>
                <a:path w="404" h="307" extrusionOk="0">
                  <a:moveTo>
                    <a:pt x="185" y="1"/>
                  </a:moveTo>
                  <a:cubicBezTo>
                    <a:pt x="185" y="31"/>
                    <a:pt x="181" y="58"/>
                    <a:pt x="166" y="89"/>
                  </a:cubicBezTo>
                  <a:cubicBezTo>
                    <a:pt x="96" y="127"/>
                    <a:pt x="0" y="193"/>
                    <a:pt x="58" y="262"/>
                  </a:cubicBezTo>
                  <a:cubicBezTo>
                    <a:pt x="83" y="293"/>
                    <a:pt x="115" y="306"/>
                    <a:pt x="148" y="306"/>
                  </a:cubicBezTo>
                  <a:cubicBezTo>
                    <a:pt x="201" y="306"/>
                    <a:pt x="258" y="273"/>
                    <a:pt x="300" y="223"/>
                  </a:cubicBezTo>
                  <a:lnTo>
                    <a:pt x="404" y="1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49"/>
            <p:cNvSpPr/>
            <p:nvPr/>
          </p:nvSpPr>
          <p:spPr>
            <a:xfrm>
              <a:off x="7261211" y="2303308"/>
              <a:ext cx="5149" cy="6297"/>
            </a:xfrm>
            <a:custGeom>
              <a:avLst/>
              <a:gdLst/>
              <a:ahLst/>
              <a:cxnLst/>
              <a:rect l="l" t="t" r="r" b="b"/>
              <a:pathLst>
                <a:path w="166" h="203" extrusionOk="0">
                  <a:moveTo>
                    <a:pt x="76" y="1"/>
                  </a:moveTo>
                  <a:cubicBezTo>
                    <a:pt x="46" y="1"/>
                    <a:pt x="16" y="19"/>
                    <a:pt x="4" y="52"/>
                  </a:cubicBezTo>
                  <a:cubicBezTo>
                    <a:pt x="0" y="63"/>
                    <a:pt x="0" y="71"/>
                    <a:pt x="0" y="83"/>
                  </a:cubicBezTo>
                  <a:cubicBezTo>
                    <a:pt x="4" y="129"/>
                    <a:pt x="31" y="167"/>
                    <a:pt x="69" y="190"/>
                  </a:cubicBezTo>
                  <a:cubicBezTo>
                    <a:pt x="84" y="199"/>
                    <a:pt x="96" y="202"/>
                    <a:pt x="106" y="202"/>
                  </a:cubicBezTo>
                  <a:cubicBezTo>
                    <a:pt x="142" y="202"/>
                    <a:pt x="150" y="154"/>
                    <a:pt x="165" y="106"/>
                  </a:cubicBezTo>
                  <a:cubicBezTo>
                    <a:pt x="154" y="83"/>
                    <a:pt x="138" y="17"/>
                    <a:pt x="104" y="6"/>
                  </a:cubicBezTo>
                  <a:cubicBezTo>
                    <a:pt x="95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49"/>
            <p:cNvSpPr/>
            <p:nvPr/>
          </p:nvSpPr>
          <p:spPr>
            <a:xfrm>
              <a:off x="7384205" y="2399532"/>
              <a:ext cx="4095" cy="4405"/>
            </a:xfrm>
            <a:custGeom>
              <a:avLst/>
              <a:gdLst/>
              <a:ahLst/>
              <a:cxnLst/>
              <a:rect l="l" t="t" r="r" b="b"/>
              <a:pathLst>
                <a:path w="132" h="142" extrusionOk="0">
                  <a:moveTo>
                    <a:pt x="58" y="1"/>
                  </a:moveTo>
                  <a:cubicBezTo>
                    <a:pt x="39" y="1"/>
                    <a:pt x="20" y="28"/>
                    <a:pt x="1" y="47"/>
                  </a:cubicBezTo>
                  <a:cubicBezTo>
                    <a:pt x="16" y="78"/>
                    <a:pt x="31" y="101"/>
                    <a:pt x="51" y="124"/>
                  </a:cubicBezTo>
                  <a:cubicBezTo>
                    <a:pt x="61" y="136"/>
                    <a:pt x="72" y="141"/>
                    <a:pt x="83" y="141"/>
                  </a:cubicBezTo>
                  <a:cubicBezTo>
                    <a:pt x="101" y="141"/>
                    <a:pt x="117" y="127"/>
                    <a:pt x="124" y="101"/>
                  </a:cubicBezTo>
                  <a:cubicBezTo>
                    <a:pt x="131" y="59"/>
                    <a:pt x="116" y="5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49"/>
            <p:cNvSpPr/>
            <p:nvPr/>
          </p:nvSpPr>
          <p:spPr>
            <a:xfrm>
              <a:off x="7462035" y="2357004"/>
              <a:ext cx="139745" cy="139466"/>
            </a:xfrm>
            <a:custGeom>
              <a:avLst/>
              <a:gdLst/>
              <a:ahLst/>
              <a:cxnLst/>
              <a:rect l="l" t="t" r="r" b="b"/>
              <a:pathLst>
                <a:path w="4505" h="4496" extrusionOk="0">
                  <a:moveTo>
                    <a:pt x="3880" y="0"/>
                  </a:moveTo>
                  <a:cubicBezTo>
                    <a:pt x="3864" y="0"/>
                    <a:pt x="3846" y="2"/>
                    <a:pt x="3828" y="4"/>
                  </a:cubicBezTo>
                  <a:cubicBezTo>
                    <a:pt x="3978" y="131"/>
                    <a:pt x="3940" y="396"/>
                    <a:pt x="4166" y="457"/>
                  </a:cubicBezTo>
                  <a:cubicBezTo>
                    <a:pt x="4174" y="684"/>
                    <a:pt x="4189" y="911"/>
                    <a:pt x="4197" y="1138"/>
                  </a:cubicBezTo>
                  <a:lnTo>
                    <a:pt x="4178" y="1318"/>
                  </a:lnTo>
                  <a:cubicBezTo>
                    <a:pt x="4113" y="1376"/>
                    <a:pt x="4097" y="1453"/>
                    <a:pt x="4101" y="1537"/>
                  </a:cubicBezTo>
                  <a:cubicBezTo>
                    <a:pt x="4097" y="1606"/>
                    <a:pt x="4086" y="1672"/>
                    <a:pt x="4082" y="1741"/>
                  </a:cubicBezTo>
                  <a:cubicBezTo>
                    <a:pt x="3886" y="1764"/>
                    <a:pt x="3890" y="1906"/>
                    <a:pt x="3901" y="2048"/>
                  </a:cubicBezTo>
                  <a:cubicBezTo>
                    <a:pt x="3867" y="2140"/>
                    <a:pt x="3821" y="2225"/>
                    <a:pt x="3763" y="2302"/>
                  </a:cubicBezTo>
                  <a:cubicBezTo>
                    <a:pt x="3463" y="2744"/>
                    <a:pt x="3014" y="3032"/>
                    <a:pt x="2675" y="3432"/>
                  </a:cubicBezTo>
                  <a:lnTo>
                    <a:pt x="2579" y="3470"/>
                  </a:lnTo>
                  <a:cubicBezTo>
                    <a:pt x="2545" y="3505"/>
                    <a:pt x="2503" y="3528"/>
                    <a:pt x="2453" y="3543"/>
                  </a:cubicBezTo>
                  <a:cubicBezTo>
                    <a:pt x="2376" y="3555"/>
                    <a:pt x="2307" y="3578"/>
                    <a:pt x="2280" y="3666"/>
                  </a:cubicBezTo>
                  <a:cubicBezTo>
                    <a:pt x="2122" y="3774"/>
                    <a:pt x="1907" y="3800"/>
                    <a:pt x="1845" y="4023"/>
                  </a:cubicBezTo>
                  <a:cubicBezTo>
                    <a:pt x="1473" y="4023"/>
                    <a:pt x="1177" y="4227"/>
                    <a:pt x="858" y="4369"/>
                  </a:cubicBezTo>
                  <a:cubicBezTo>
                    <a:pt x="780" y="4334"/>
                    <a:pt x="701" y="4308"/>
                    <a:pt x="621" y="4308"/>
                  </a:cubicBezTo>
                  <a:cubicBezTo>
                    <a:pt x="563" y="4308"/>
                    <a:pt x="505" y="4322"/>
                    <a:pt x="447" y="4354"/>
                  </a:cubicBezTo>
                  <a:cubicBezTo>
                    <a:pt x="393" y="4322"/>
                    <a:pt x="343" y="4306"/>
                    <a:pt x="289" y="4306"/>
                  </a:cubicBezTo>
                  <a:cubicBezTo>
                    <a:pt x="208" y="4306"/>
                    <a:pt x="119" y="4342"/>
                    <a:pt x="1" y="4411"/>
                  </a:cubicBezTo>
                  <a:cubicBezTo>
                    <a:pt x="146" y="4446"/>
                    <a:pt x="250" y="4471"/>
                    <a:pt x="342" y="4471"/>
                  </a:cubicBezTo>
                  <a:cubicBezTo>
                    <a:pt x="385" y="4471"/>
                    <a:pt x="425" y="4466"/>
                    <a:pt x="466" y="4454"/>
                  </a:cubicBezTo>
                  <a:cubicBezTo>
                    <a:pt x="493" y="4465"/>
                    <a:pt x="524" y="4469"/>
                    <a:pt x="550" y="4484"/>
                  </a:cubicBezTo>
                  <a:lnTo>
                    <a:pt x="835" y="4435"/>
                  </a:lnTo>
                  <a:cubicBezTo>
                    <a:pt x="835" y="4454"/>
                    <a:pt x="839" y="4469"/>
                    <a:pt x="850" y="4484"/>
                  </a:cubicBezTo>
                  <a:cubicBezTo>
                    <a:pt x="865" y="4492"/>
                    <a:pt x="881" y="4496"/>
                    <a:pt x="896" y="4496"/>
                  </a:cubicBezTo>
                  <a:cubicBezTo>
                    <a:pt x="921" y="4496"/>
                    <a:pt x="944" y="4486"/>
                    <a:pt x="965" y="4465"/>
                  </a:cubicBezTo>
                  <a:cubicBezTo>
                    <a:pt x="1012" y="4471"/>
                    <a:pt x="1058" y="4474"/>
                    <a:pt x="1103" y="4474"/>
                  </a:cubicBezTo>
                  <a:cubicBezTo>
                    <a:pt x="1395" y="4474"/>
                    <a:pt x="1649" y="4358"/>
                    <a:pt x="1872" y="4158"/>
                  </a:cubicBezTo>
                  <a:cubicBezTo>
                    <a:pt x="2145" y="4131"/>
                    <a:pt x="2276" y="3881"/>
                    <a:pt x="2483" y="3754"/>
                  </a:cubicBezTo>
                  <a:lnTo>
                    <a:pt x="2679" y="3639"/>
                  </a:lnTo>
                  <a:cubicBezTo>
                    <a:pt x="3044" y="3439"/>
                    <a:pt x="3352" y="3166"/>
                    <a:pt x="3636" y="2874"/>
                  </a:cubicBezTo>
                  <a:cubicBezTo>
                    <a:pt x="3836" y="2667"/>
                    <a:pt x="4059" y="2456"/>
                    <a:pt x="4105" y="2144"/>
                  </a:cubicBezTo>
                  <a:cubicBezTo>
                    <a:pt x="4174" y="2094"/>
                    <a:pt x="4193" y="2025"/>
                    <a:pt x="4213" y="1952"/>
                  </a:cubicBezTo>
                  <a:cubicBezTo>
                    <a:pt x="4316" y="1864"/>
                    <a:pt x="4289" y="1745"/>
                    <a:pt x="4286" y="1629"/>
                  </a:cubicBezTo>
                  <a:cubicBezTo>
                    <a:pt x="4305" y="1606"/>
                    <a:pt x="4309" y="1576"/>
                    <a:pt x="4309" y="1553"/>
                  </a:cubicBezTo>
                  <a:cubicBezTo>
                    <a:pt x="4393" y="1460"/>
                    <a:pt x="4405" y="1345"/>
                    <a:pt x="4389" y="1226"/>
                  </a:cubicBezTo>
                  <a:cubicBezTo>
                    <a:pt x="4385" y="1191"/>
                    <a:pt x="4382" y="1164"/>
                    <a:pt x="4374" y="1130"/>
                  </a:cubicBezTo>
                  <a:cubicBezTo>
                    <a:pt x="4382" y="1065"/>
                    <a:pt x="4389" y="995"/>
                    <a:pt x="4393" y="922"/>
                  </a:cubicBezTo>
                  <a:cubicBezTo>
                    <a:pt x="4428" y="869"/>
                    <a:pt x="4505" y="799"/>
                    <a:pt x="4408" y="723"/>
                  </a:cubicBezTo>
                  <a:cubicBezTo>
                    <a:pt x="4370" y="592"/>
                    <a:pt x="4428" y="438"/>
                    <a:pt x="4289" y="338"/>
                  </a:cubicBezTo>
                  <a:cubicBezTo>
                    <a:pt x="4168" y="209"/>
                    <a:pt x="4103" y="0"/>
                    <a:pt x="3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49"/>
            <p:cNvSpPr/>
            <p:nvPr/>
          </p:nvSpPr>
          <p:spPr>
            <a:xfrm>
              <a:off x="7537971" y="2467001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49"/>
            <p:cNvSpPr/>
            <p:nvPr/>
          </p:nvSpPr>
          <p:spPr>
            <a:xfrm>
              <a:off x="7537971" y="2464736"/>
              <a:ext cx="3971" cy="2295"/>
            </a:xfrm>
            <a:custGeom>
              <a:avLst/>
              <a:gdLst/>
              <a:ahLst/>
              <a:cxnLst/>
              <a:rect l="l" t="t" r="r" b="b"/>
              <a:pathLst>
                <a:path w="128" h="74" extrusionOk="0">
                  <a:moveTo>
                    <a:pt x="118" y="1"/>
                  </a:moveTo>
                  <a:cubicBezTo>
                    <a:pt x="68" y="1"/>
                    <a:pt x="19" y="30"/>
                    <a:pt x="1" y="74"/>
                  </a:cubicBezTo>
                  <a:lnTo>
                    <a:pt x="128" y="1"/>
                  </a:lnTo>
                  <a:cubicBezTo>
                    <a:pt x="125" y="1"/>
                    <a:pt x="121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49"/>
            <p:cNvSpPr/>
            <p:nvPr/>
          </p:nvSpPr>
          <p:spPr>
            <a:xfrm>
              <a:off x="7281095" y="1979366"/>
              <a:ext cx="4467" cy="6669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51" y="1"/>
                  </a:moveTo>
                  <a:lnTo>
                    <a:pt x="51" y="1"/>
                  </a:lnTo>
                  <a:cubicBezTo>
                    <a:pt x="47" y="78"/>
                    <a:pt x="1" y="177"/>
                    <a:pt x="74" y="212"/>
                  </a:cubicBezTo>
                  <a:cubicBezTo>
                    <a:pt x="77" y="214"/>
                    <a:pt x="80" y="214"/>
                    <a:pt x="83" y="214"/>
                  </a:cubicBezTo>
                  <a:cubicBezTo>
                    <a:pt x="118" y="214"/>
                    <a:pt x="129" y="120"/>
                    <a:pt x="143" y="74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49"/>
            <p:cNvSpPr/>
            <p:nvPr/>
          </p:nvSpPr>
          <p:spPr>
            <a:xfrm>
              <a:off x="7153572" y="2181400"/>
              <a:ext cx="3598" cy="7321"/>
            </a:xfrm>
            <a:custGeom>
              <a:avLst/>
              <a:gdLst/>
              <a:ahLst/>
              <a:cxnLst/>
              <a:rect l="l" t="t" r="r" b="b"/>
              <a:pathLst>
                <a:path w="116" h="236" extrusionOk="0">
                  <a:moveTo>
                    <a:pt x="0" y="1"/>
                  </a:moveTo>
                  <a:cubicBezTo>
                    <a:pt x="0" y="97"/>
                    <a:pt x="8" y="193"/>
                    <a:pt x="116" y="235"/>
                  </a:cubicBezTo>
                  <a:cubicBezTo>
                    <a:pt x="100" y="143"/>
                    <a:pt x="92" y="5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49"/>
            <p:cNvSpPr/>
            <p:nvPr/>
          </p:nvSpPr>
          <p:spPr>
            <a:xfrm>
              <a:off x="7388021" y="2214188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1" y="1"/>
                  </a:moveTo>
                  <a:lnTo>
                    <a:pt x="1" y="97"/>
                  </a:lnTo>
                  <a:lnTo>
                    <a:pt x="116" y="20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49"/>
            <p:cNvSpPr/>
            <p:nvPr/>
          </p:nvSpPr>
          <p:spPr>
            <a:xfrm>
              <a:off x="7272533" y="2069604"/>
              <a:ext cx="6576" cy="12346"/>
            </a:xfrm>
            <a:custGeom>
              <a:avLst/>
              <a:gdLst/>
              <a:ahLst/>
              <a:cxnLst/>
              <a:rect l="l" t="t" r="r" b="b"/>
              <a:pathLst>
                <a:path w="212" h="398" extrusionOk="0">
                  <a:moveTo>
                    <a:pt x="0" y="1"/>
                  </a:moveTo>
                  <a:lnTo>
                    <a:pt x="85" y="300"/>
                  </a:lnTo>
                  <a:cubicBezTo>
                    <a:pt x="42" y="354"/>
                    <a:pt x="62" y="393"/>
                    <a:pt x="119" y="396"/>
                  </a:cubicBezTo>
                  <a:cubicBezTo>
                    <a:pt x="124" y="397"/>
                    <a:pt x="128" y="397"/>
                    <a:pt x="131" y="397"/>
                  </a:cubicBezTo>
                  <a:cubicBezTo>
                    <a:pt x="182" y="397"/>
                    <a:pt x="193" y="351"/>
                    <a:pt x="196" y="304"/>
                  </a:cubicBezTo>
                  <a:cubicBezTo>
                    <a:pt x="212" y="150"/>
                    <a:pt x="208" y="1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49"/>
            <p:cNvSpPr/>
            <p:nvPr/>
          </p:nvSpPr>
          <p:spPr>
            <a:xfrm>
              <a:off x="7372759" y="2308613"/>
              <a:ext cx="3009" cy="4653"/>
            </a:xfrm>
            <a:custGeom>
              <a:avLst/>
              <a:gdLst/>
              <a:ahLst/>
              <a:cxnLst/>
              <a:rect l="l" t="t" r="r" b="b"/>
              <a:pathLst>
                <a:path w="97" h="150" extrusionOk="0">
                  <a:moveTo>
                    <a:pt x="55" y="0"/>
                  </a:moveTo>
                  <a:cubicBezTo>
                    <a:pt x="39" y="27"/>
                    <a:pt x="12" y="50"/>
                    <a:pt x="5" y="73"/>
                  </a:cubicBezTo>
                  <a:cubicBezTo>
                    <a:pt x="1" y="96"/>
                    <a:pt x="35" y="127"/>
                    <a:pt x="51" y="150"/>
                  </a:cubicBezTo>
                  <a:lnTo>
                    <a:pt x="97" y="7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49"/>
            <p:cNvSpPr/>
            <p:nvPr/>
          </p:nvSpPr>
          <p:spPr>
            <a:xfrm>
              <a:off x="7604727" y="2361409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0"/>
                  </a:moveTo>
                  <a:cubicBezTo>
                    <a:pt x="12" y="54"/>
                    <a:pt x="35" y="85"/>
                    <a:pt x="97" y="93"/>
                  </a:cubicBezTo>
                  <a:cubicBezTo>
                    <a:pt x="93" y="43"/>
                    <a:pt x="54" y="0"/>
                    <a:pt x="1" y="0"/>
                  </a:cubicBezTo>
                  <a:close/>
                  <a:moveTo>
                    <a:pt x="97" y="93"/>
                  </a:moveTo>
                  <a:lnTo>
                    <a:pt x="97" y="192"/>
                  </a:lnTo>
                  <a:cubicBezTo>
                    <a:pt x="181" y="150"/>
                    <a:pt x="185" y="119"/>
                    <a:pt x="97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49"/>
            <p:cNvSpPr/>
            <p:nvPr/>
          </p:nvSpPr>
          <p:spPr>
            <a:xfrm>
              <a:off x="7407346" y="2360881"/>
              <a:ext cx="3133" cy="3071"/>
            </a:xfrm>
            <a:custGeom>
              <a:avLst/>
              <a:gdLst/>
              <a:ahLst/>
              <a:cxnLst/>
              <a:rect l="l" t="t" r="r" b="b"/>
              <a:pathLst>
                <a:path w="101" h="99" extrusionOk="0">
                  <a:moveTo>
                    <a:pt x="82" y="1"/>
                  </a:moveTo>
                  <a:cubicBezTo>
                    <a:pt x="20" y="1"/>
                    <a:pt x="0" y="38"/>
                    <a:pt x="0" y="98"/>
                  </a:cubicBezTo>
                  <a:cubicBezTo>
                    <a:pt x="54" y="98"/>
                    <a:pt x="100" y="56"/>
                    <a:pt x="100" y="2"/>
                  </a:cubicBezTo>
                  <a:cubicBezTo>
                    <a:pt x="94" y="1"/>
                    <a:pt x="87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49"/>
            <p:cNvSpPr/>
            <p:nvPr/>
          </p:nvSpPr>
          <p:spPr>
            <a:xfrm>
              <a:off x="7557638" y="2371831"/>
              <a:ext cx="3257" cy="1985"/>
            </a:xfrm>
            <a:custGeom>
              <a:avLst/>
              <a:gdLst/>
              <a:ahLst/>
              <a:cxnLst/>
              <a:rect l="l" t="t" r="r" b="b"/>
              <a:pathLst>
                <a:path w="105" h="64" extrusionOk="0">
                  <a:moveTo>
                    <a:pt x="51" y="1"/>
                  </a:moveTo>
                  <a:cubicBezTo>
                    <a:pt x="35" y="1"/>
                    <a:pt x="18" y="16"/>
                    <a:pt x="1" y="52"/>
                  </a:cubicBezTo>
                  <a:lnTo>
                    <a:pt x="51" y="64"/>
                  </a:lnTo>
                  <a:lnTo>
                    <a:pt x="105" y="56"/>
                  </a:lnTo>
                  <a:cubicBezTo>
                    <a:pt x="88" y="23"/>
                    <a:pt x="70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49"/>
            <p:cNvSpPr/>
            <p:nvPr/>
          </p:nvSpPr>
          <p:spPr>
            <a:xfrm>
              <a:off x="7324368" y="2389544"/>
              <a:ext cx="1458" cy="2761"/>
            </a:xfrm>
            <a:custGeom>
              <a:avLst/>
              <a:gdLst/>
              <a:ahLst/>
              <a:cxnLst/>
              <a:rect l="l" t="t" r="r" b="b"/>
              <a:pathLst>
                <a:path w="47" h="89" extrusionOk="0">
                  <a:moveTo>
                    <a:pt x="28" y="0"/>
                  </a:moveTo>
                  <a:cubicBezTo>
                    <a:pt x="20" y="12"/>
                    <a:pt x="1" y="23"/>
                    <a:pt x="1" y="31"/>
                  </a:cubicBezTo>
                  <a:cubicBezTo>
                    <a:pt x="12" y="50"/>
                    <a:pt x="24" y="65"/>
                    <a:pt x="43" y="89"/>
                  </a:cubicBezTo>
                  <a:cubicBezTo>
                    <a:pt x="47" y="58"/>
                    <a:pt x="43" y="23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49"/>
            <p:cNvSpPr/>
            <p:nvPr/>
          </p:nvSpPr>
          <p:spPr>
            <a:xfrm>
              <a:off x="7139147" y="2148643"/>
              <a:ext cx="8593" cy="11477"/>
            </a:xfrm>
            <a:custGeom>
              <a:avLst/>
              <a:gdLst/>
              <a:ahLst/>
              <a:cxnLst/>
              <a:rect l="l" t="t" r="r" b="b"/>
              <a:pathLst>
                <a:path w="277" h="370" extrusionOk="0">
                  <a:moveTo>
                    <a:pt x="239" y="0"/>
                  </a:moveTo>
                  <a:cubicBezTo>
                    <a:pt x="0" y="85"/>
                    <a:pt x="212" y="250"/>
                    <a:pt x="173" y="369"/>
                  </a:cubicBezTo>
                  <a:lnTo>
                    <a:pt x="277" y="269"/>
                  </a:lnTo>
                  <a:cubicBezTo>
                    <a:pt x="265" y="177"/>
                    <a:pt x="254" y="92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49"/>
            <p:cNvSpPr/>
            <p:nvPr/>
          </p:nvSpPr>
          <p:spPr>
            <a:xfrm>
              <a:off x="7138899" y="2104160"/>
              <a:ext cx="5335" cy="5304"/>
            </a:xfrm>
            <a:custGeom>
              <a:avLst/>
              <a:gdLst/>
              <a:ahLst/>
              <a:cxnLst/>
              <a:rect l="l" t="t" r="r" b="b"/>
              <a:pathLst>
                <a:path w="172" h="171" extrusionOk="0">
                  <a:moveTo>
                    <a:pt x="162" y="1"/>
                  </a:moveTo>
                  <a:lnTo>
                    <a:pt x="162" y="1"/>
                  </a:lnTo>
                  <a:cubicBezTo>
                    <a:pt x="77" y="9"/>
                    <a:pt x="1" y="28"/>
                    <a:pt x="12" y="135"/>
                  </a:cubicBezTo>
                  <a:cubicBezTo>
                    <a:pt x="20" y="151"/>
                    <a:pt x="31" y="166"/>
                    <a:pt x="47" y="170"/>
                  </a:cubicBezTo>
                  <a:cubicBezTo>
                    <a:pt x="53" y="171"/>
                    <a:pt x="59" y="171"/>
                    <a:pt x="65" y="171"/>
                  </a:cubicBezTo>
                  <a:cubicBezTo>
                    <a:pt x="172" y="171"/>
                    <a:pt x="155" y="74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49"/>
            <p:cNvSpPr/>
            <p:nvPr/>
          </p:nvSpPr>
          <p:spPr>
            <a:xfrm>
              <a:off x="7300048" y="2050402"/>
              <a:ext cx="111610" cy="166453"/>
            </a:xfrm>
            <a:custGeom>
              <a:avLst/>
              <a:gdLst/>
              <a:ahLst/>
              <a:cxnLst/>
              <a:rect l="l" t="t" r="r" b="b"/>
              <a:pathLst>
                <a:path w="3598" h="5366" extrusionOk="0">
                  <a:moveTo>
                    <a:pt x="76" y="1"/>
                  </a:moveTo>
                  <a:cubicBezTo>
                    <a:pt x="6" y="1"/>
                    <a:pt x="23" y="79"/>
                    <a:pt x="1" y="120"/>
                  </a:cubicBezTo>
                  <a:cubicBezTo>
                    <a:pt x="32" y="193"/>
                    <a:pt x="24" y="289"/>
                    <a:pt x="128" y="312"/>
                  </a:cubicBezTo>
                  <a:cubicBezTo>
                    <a:pt x="112" y="573"/>
                    <a:pt x="228" y="792"/>
                    <a:pt x="343" y="1012"/>
                  </a:cubicBezTo>
                  <a:lnTo>
                    <a:pt x="443" y="1234"/>
                  </a:ln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42"/>
                    <a:pt x="466" y="1254"/>
                    <a:pt x="473" y="1269"/>
                  </a:cubicBezTo>
                  <a:lnTo>
                    <a:pt x="443" y="1234"/>
                  </a:lnTo>
                  <a:lnTo>
                    <a:pt x="443" y="1234"/>
                  </a:lnTo>
                  <a:cubicBezTo>
                    <a:pt x="439" y="1261"/>
                    <a:pt x="443" y="1284"/>
                    <a:pt x="458" y="1307"/>
                  </a:cubicBezTo>
                  <a:cubicBezTo>
                    <a:pt x="500" y="1473"/>
                    <a:pt x="531" y="1653"/>
                    <a:pt x="712" y="1730"/>
                  </a:cubicBezTo>
                  <a:cubicBezTo>
                    <a:pt x="885" y="2253"/>
                    <a:pt x="1169" y="2733"/>
                    <a:pt x="1538" y="3144"/>
                  </a:cubicBezTo>
                  <a:cubicBezTo>
                    <a:pt x="1619" y="3233"/>
                    <a:pt x="1765" y="3286"/>
                    <a:pt x="1749" y="3452"/>
                  </a:cubicBezTo>
                  <a:cubicBezTo>
                    <a:pt x="1818" y="3609"/>
                    <a:pt x="1884" y="3763"/>
                    <a:pt x="2030" y="3867"/>
                  </a:cubicBezTo>
                  <a:cubicBezTo>
                    <a:pt x="2034" y="3897"/>
                    <a:pt x="2037" y="3920"/>
                    <a:pt x="2037" y="3951"/>
                  </a:cubicBezTo>
                  <a:lnTo>
                    <a:pt x="2087" y="3959"/>
                  </a:lnTo>
                  <a:lnTo>
                    <a:pt x="2133" y="3959"/>
                  </a:lnTo>
                  <a:lnTo>
                    <a:pt x="2341" y="4166"/>
                  </a:lnTo>
                  <a:cubicBezTo>
                    <a:pt x="2368" y="4193"/>
                    <a:pt x="2402" y="4212"/>
                    <a:pt x="2437" y="4228"/>
                  </a:cubicBezTo>
                  <a:lnTo>
                    <a:pt x="2652" y="4458"/>
                  </a:lnTo>
                  <a:lnTo>
                    <a:pt x="3021" y="4873"/>
                  </a:lnTo>
                  <a:cubicBezTo>
                    <a:pt x="3086" y="5016"/>
                    <a:pt x="3206" y="5104"/>
                    <a:pt x="3340" y="5173"/>
                  </a:cubicBezTo>
                  <a:cubicBezTo>
                    <a:pt x="3340" y="5242"/>
                    <a:pt x="3371" y="5277"/>
                    <a:pt x="3434" y="5277"/>
                  </a:cubicBezTo>
                  <a:cubicBezTo>
                    <a:pt x="3437" y="5277"/>
                    <a:pt x="3440" y="5277"/>
                    <a:pt x="3444" y="5277"/>
                  </a:cubicBezTo>
                  <a:lnTo>
                    <a:pt x="3548" y="5365"/>
                  </a:lnTo>
                  <a:cubicBezTo>
                    <a:pt x="3598" y="5104"/>
                    <a:pt x="3344" y="5031"/>
                    <a:pt x="3229" y="4877"/>
                  </a:cubicBezTo>
                  <a:cubicBezTo>
                    <a:pt x="3175" y="4608"/>
                    <a:pt x="2917" y="4516"/>
                    <a:pt x="2760" y="4339"/>
                  </a:cubicBezTo>
                  <a:lnTo>
                    <a:pt x="2610" y="4166"/>
                  </a:lnTo>
                  <a:cubicBezTo>
                    <a:pt x="2610" y="4124"/>
                    <a:pt x="2579" y="4086"/>
                    <a:pt x="2533" y="4074"/>
                  </a:cubicBezTo>
                  <a:lnTo>
                    <a:pt x="2525" y="4070"/>
                  </a:lnTo>
                  <a:cubicBezTo>
                    <a:pt x="2522" y="4016"/>
                    <a:pt x="2487" y="3974"/>
                    <a:pt x="2437" y="3959"/>
                  </a:cubicBezTo>
                  <a:cubicBezTo>
                    <a:pt x="2383" y="3886"/>
                    <a:pt x="2306" y="3874"/>
                    <a:pt x="2226" y="3874"/>
                  </a:cubicBezTo>
                  <a:lnTo>
                    <a:pt x="2137" y="3759"/>
                  </a:lnTo>
                  <a:cubicBezTo>
                    <a:pt x="2133" y="3613"/>
                    <a:pt x="2030" y="3540"/>
                    <a:pt x="1938" y="3455"/>
                  </a:cubicBezTo>
                  <a:cubicBezTo>
                    <a:pt x="1896" y="3327"/>
                    <a:pt x="1927" y="3128"/>
                    <a:pt x="1757" y="3128"/>
                  </a:cubicBezTo>
                  <a:cubicBezTo>
                    <a:pt x="1724" y="3128"/>
                    <a:pt x="1684" y="3135"/>
                    <a:pt x="1634" y="3152"/>
                  </a:cubicBezTo>
                  <a:cubicBezTo>
                    <a:pt x="1657" y="2802"/>
                    <a:pt x="1346" y="2625"/>
                    <a:pt x="1223" y="2349"/>
                  </a:cubicBezTo>
                  <a:cubicBezTo>
                    <a:pt x="1188" y="2318"/>
                    <a:pt x="1154" y="2283"/>
                    <a:pt x="1131" y="2245"/>
                  </a:cubicBezTo>
                  <a:lnTo>
                    <a:pt x="1127" y="2241"/>
                  </a:lnTo>
                  <a:cubicBezTo>
                    <a:pt x="1019" y="2168"/>
                    <a:pt x="1111" y="2022"/>
                    <a:pt x="1019" y="1945"/>
                  </a:cubicBezTo>
                  <a:cubicBezTo>
                    <a:pt x="946" y="1880"/>
                    <a:pt x="881" y="1818"/>
                    <a:pt x="808" y="1749"/>
                  </a:cubicBezTo>
                  <a:cubicBezTo>
                    <a:pt x="773" y="1619"/>
                    <a:pt x="742" y="1484"/>
                    <a:pt x="708" y="1357"/>
                  </a:cubicBezTo>
                  <a:cubicBezTo>
                    <a:pt x="658" y="1292"/>
                    <a:pt x="677" y="1204"/>
                    <a:pt x="619" y="1138"/>
                  </a:cubicBezTo>
                  <a:cubicBezTo>
                    <a:pt x="616" y="1111"/>
                    <a:pt x="612" y="1081"/>
                    <a:pt x="612" y="1054"/>
                  </a:cubicBezTo>
                  <a:cubicBezTo>
                    <a:pt x="589" y="1012"/>
                    <a:pt x="558" y="973"/>
                    <a:pt x="520" y="939"/>
                  </a:cubicBezTo>
                  <a:cubicBezTo>
                    <a:pt x="512" y="908"/>
                    <a:pt x="512" y="881"/>
                    <a:pt x="512" y="858"/>
                  </a:cubicBezTo>
                  <a:cubicBezTo>
                    <a:pt x="497" y="827"/>
                    <a:pt x="466" y="812"/>
                    <a:pt x="439" y="812"/>
                  </a:cubicBezTo>
                  <a:cubicBezTo>
                    <a:pt x="439" y="808"/>
                    <a:pt x="443" y="804"/>
                    <a:pt x="443" y="792"/>
                  </a:cubicBezTo>
                  <a:cubicBezTo>
                    <a:pt x="447" y="773"/>
                    <a:pt x="439" y="754"/>
                    <a:pt x="408" y="735"/>
                  </a:cubicBezTo>
                  <a:lnTo>
                    <a:pt x="193" y="151"/>
                  </a:lnTo>
                  <a:cubicBezTo>
                    <a:pt x="176" y="123"/>
                    <a:pt x="156" y="110"/>
                    <a:pt x="136" y="110"/>
                  </a:cubicBezTo>
                  <a:cubicBezTo>
                    <a:pt x="128" y="110"/>
                    <a:pt x="120" y="112"/>
                    <a:pt x="112" y="116"/>
                  </a:cubicBezTo>
                  <a:cubicBezTo>
                    <a:pt x="108" y="62"/>
                    <a:pt x="97" y="1"/>
                    <a:pt x="82" y="1"/>
                  </a:cubicBezTo>
                  <a:cubicBezTo>
                    <a:pt x="80" y="1"/>
                    <a:pt x="7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49"/>
            <p:cNvSpPr/>
            <p:nvPr/>
          </p:nvSpPr>
          <p:spPr>
            <a:xfrm>
              <a:off x="7394938" y="2395841"/>
              <a:ext cx="3381" cy="3909"/>
            </a:xfrm>
            <a:custGeom>
              <a:avLst/>
              <a:gdLst/>
              <a:ahLst/>
              <a:cxnLst/>
              <a:rect l="l" t="t" r="r" b="b"/>
              <a:pathLst>
                <a:path w="109" h="126" extrusionOk="0">
                  <a:moveTo>
                    <a:pt x="89" y="1"/>
                  </a:moveTo>
                  <a:cubicBezTo>
                    <a:pt x="35" y="9"/>
                    <a:pt x="1" y="43"/>
                    <a:pt x="16" y="89"/>
                  </a:cubicBezTo>
                  <a:cubicBezTo>
                    <a:pt x="26" y="116"/>
                    <a:pt x="37" y="126"/>
                    <a:pt x="49" y="126"/>
                  </a:cubicBezTo>
                  <a:cubicBezTo>
                    <a:pt x="68" y="126"/>
                    <a:pt x="89" y="98"/>
                    <a:pt x="108" y="82"/>
                  </a:cubicBezTo>
                  <a:cubicBezTo>
                    <a:pt x="100" y="51"/>
                    <a:pt x="97" y="24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49"/>
            <p:cNvSpPr/>
            <p:nvPr/>
          </p:nvSpPr>
          <p:spPr>
            <a:xfrm>
              <a:off x="7232114" y="2287395"/>
              <a:ext cx="1334" cy="133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42"/>
                  </a:lnTo>
                  <a:cubicBezTo>
                    <a:pt x="16" y="38"/>
                    <a:pt x="24" y="31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F5CA6012-FFAE-0D5C-A6AF-3B9A6B78C5A1}"/>
              </a:ext>
            </a:extLst>
          </p:cNvPr>
          <p:cNvSpPr txBox="1"/>
          <p:nvPr/>
        </p:nvSpPr>
        <p:spPr>
          <a:xfrm>
            <a:off x="3431797" y="4668300"/>
            <a:ext cx="2280356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sr-Latn-RS" dirty="0"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62" name="Google Shape;8362;p52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24</a:t>
            </a:fld>
            <a:endParaRPr/>
          </a:p>
        </p:txBody>
      </p:sp>
      <p:sp>
        <p:nvSpPr>
          <p:cNvPr id="8363" name="Google Shape;8363;p52"/>
          <p:cNvSpPr txBox="1">
            <a:spLocks noGrp="1"/>
          </p:cNvSpPr>
          <p:nvPr>
            <p:ph type="title"/>
          </p:nvPr>
        </p:nvSpPr>
        <p:spPr>
          <a:xfrm>
            <a:off x="274884" y="1499558"/>
            <a:ext cx="6780395" cy="143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r>
              <a:rPr lang="sr-Cyrl-RS" sz="4000" dirty="0">
                <a:latin typeface="Playfair Display" panose="00000500000000000000" pitchFamily="2" charset="-18"/>
              </a:rPr>
              <a:t>Слични аранжмани монетарне политике</a:t>
            </a:r>
            <a:br>
              <a:rPr lang="sr-Cyrl-RS" sz="4000" dirty="0">
                <a:latin typeface="Playfair Display" panose="00000500000000000000" pitchFamily="2" charset="-18"/>
              </a:rPr>
            </a:br>
            <a:endParaRPr sz="4000" dirty="0">
              <a:latin typeface="Playfair Display" panose="00000500000000000000" pitchFamily="2" charset="-18"/>
            </a:endParaRPr>
          </a:p>
        </p:txBody>
      </p:sp>
      <p:sp>
        <p:nvSpPr>
          <p:cNvPr id="8364" name="Google Shape;8364;p52"/>
          <p:cNvSpPr txBox="1">
            <a:spLocks noGrp="1"/>
          </p:cNvSpPr>
          <p:nvPr>
            <p:ph type="title" idx="2"/>
          </p:nvPr>
        </p:nvSpPr>
        <p:spPr>
          <a:xfrm>
            <a:off x="274884" y="341168"/>
            <a:ext cx="2002200" cy="12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06</a:t>
            </a:r>
            <a:endParaRPr sz="5400" dirty="0"/>
          </a:p>
        </p:txBody>
      </p:sp>
      <p:sp>
        <p:nvSpPr>
          <p:cNvPr id="8366" name="Google Shape;8366;p52"/>
          <p:cNvSpPr txBox="1">
            <a:spLocks noGrp="1"/>
          </p:cNvSpPr>
          <p:nvPr>
            <p:ph type="sldNum" idx="3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24</a:t>
            </a:fld>
            <a:endParaRPr/>
          </a:p>
        </p:txBody>
      </p:sp>
      <p:sp>
        <p:nvSpPr>
          <p:cNvPr id="8367" name="Google Shape;8367;p52"/>
          <p:cNvSpPr txBox="1">
            <a:spLocks noGrp="1"/>
          </p:cNvSpPr>
          <p:nvPr>
            <p:ph type="sldNum" idx="4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24</a:t>
            </a:fld>
            <a:endParaRPr/>
          </a:p>
        </p:txBody>
      </p:sp>
      <p:sp>
        <p:nvSpPr>
          <p:cNvPr id="8370" name="Google Shape;8370;p52"/>
          <p:cNvSpPr/>
          <p:nvPr/>
        </p:nvSpPr>
        <p:spPr>
          <a:xfrm>
            <a:off x="5428037" y="4316741"/>
            <a:ext cx="861" cy="718"/>
          </a:xfrm>
          <a:custGeom>
            <a:avLst/>
            <a:gdLst/>
            <a:ahLst/>
            <a:cxnLst/>
            <a:rect l="l" t="t" r="r" b="b"/>
            <a:pathLst>
              <a:path w="24" h="20" extrusionOk="0">
                <a:moveTo>
                  <a:pt x="23" y="16"/>
                </a:moveTo>
                <a:lnTo>
                  <a:pt x="0" y="0"/>
                </a:lnTo>
                <a:lnTo>
                  <a:pt x="23" y="16"/>
                </a:lnTo>
                <a:cubicBezTo>
                  <a:pt x="20" y="19"/>
                  <a:pt x="20" y="19"/>
                  <a:pt x="23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1" name="Google Shape;8371;p52"/>
          <p:cNvSpPr/>
          <p:nvPr/>
        </p:nvSpPr>
        <p:spPr>
          <a:xfrm>
            <a:off x="5435215" y="4363329"/>
            <a:ext cx="4164" cy="3769"/>
          </a:xfrm>
          <a:custGeom>
            <a:avLst/>
            <a:gdLst/>
            <a:ahLst/>
            <a:cxnLst/>
            <a:rect l="l" t="t" r="r" b="b"/>
            <a:pathLst>
              <a:path w="116" h="105" extrusionOk="0">
                <a:moveTo>
                  <a:pt x="9" y="1"/>
                </a:moveTo>
                <a:cubicBezTo>
                  <a:pt x="6" y="1"/>
                  <a:pt x="3" y="1"/>
                  <a:pt x="0" y="1"/>
                </a:cubicBezTo>
                <a:lnTo>
                  <a:pt x="115" y="105"/>
                </a:lnTo>
                <a:cubicBezTo>
                  <a:pt x="97" y="46"/>
                  <a:pt x="78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2" name="Google Shape;8372;p52"/>
          <p:cNvSpPr/>
          <p:nvPr/>
        </p:nvSpPr>
        <p:spPr>
          <a:xfrm>
            <a:off x="5391355" y="4257842"/>
            <a:ext cx="36" cy="179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cubicBezTo>
                  <a:pt x="0" y="0"/>
                  <a:pt x="0" y="4"/>
                  <a:pt x="0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3" name="Google Shape;8373;p52"/>
          <p:cNvSpPr/>
          <p:nvPr/>
        </p:nvSpPr>
        <p:spPr>
          <a:xfrm>
            <a:off x="5357150" y="4258811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74" name="Google Shape;8374;p52"/>
          <p:cNvSpPr/>
          <p:nvPr/>
        </p:nvSpPr>
        <p:spPr>
          <a:xfrm>
            <a:off x="5340317" y="4284187"/>
            <a:ext cx="5671" cy="4845"/>
          </a:xfrm>
          <a:custGeom>
            <a:avLst/>
            <a:gdLst/>
            <a:ahLst/>
            <a:cxnLst/>
            <a:rect l="l" t="t" r="r" b="b"/>
            <a:pathLst>
              <a:path w="158" h="135" extrusionOk="0">
                <a:moveTo>
                  <a:pt x="158" y="0"/>
                </a:moveTo>
                <a:lnTo>
                  <a:pt x="158" y="0"/>
                </a:lnTo>
                <a:cubicBezTo>
                  <a:pt x="85" y="16"/>
                  <a:pt x="23" y="62"/>
                  <a:pt x="0" y="135"/>
                </a:cubicBezTo>
                <a:cubicBezTo>
                  <a:pt x="70" y="119"/>
                  <a:pt x="135" y="7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D27015F-1514-478A-9465-B316D402DC65}"/>
              </a:ext>
            </a:extLst>
          </p:cNvPr>
          <p:cNvSpPr/>
          <p:nvPr/>
        </p:nvSpPr>
        <p:spPr>
          <a:xfrm>
            <a:off x="4059044" y="4668300"/>
            <a:ext cx="1014761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B7B0B29-7FAB-37B4-51A7-0323087504D0}"/>
              </a:ext>
            </a:extLst>
          </p:cNvPr>
          <p:cNvSpPr txBox="1"/>
          <p:nvPr/>
        </p:nvSpPr>
        <p:spPr>
          <a:xfrm>
            <a:off x="274884" y="2570925"/>
            <a:ext cx="7740171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Евроизација и доларизација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Разлози за евроизацију и доларизацију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Примјери и посљедице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r-Cyrl-RS" sz="1600" dirty="0">
                <a:solidFill>
                  <a:schemeClr val="tx1"/>
                </a:solidFill>
                <a:latin typeface="Playfair Display" panose="00000500000000000000" pitchFamily="2" charset="-18"/>
              </a:rPr>
              <a:t>Улога међународних органуизација у процесу монетарних одлука</a:t>
            </a:r>
            <a:endParaRPr lang="sr-Latn-RS" sz="1600" dirty="0">
              <a:solidFill>
                <a:schemeClr val="tx1"/>
              </a:solidFill>
              <a:latin typeface="Playfair Display" panose="00000500000000000000" pitchFamily="2" charset="-18"/>
            </a:endParaRPr>
          </a:p>
        </p:txBody>
      </p:sp>
    </p:spTree>
    <p:extLst>
      <p:ext uri="{BB962C8B-B14F-4D97-AF65-F5344CB8AC3E}">
        <p14:creationId xmlns:p14="http://schemas.microsoft.com/office/powerpoint/2010/main" val="183785082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5018F273-6D61-987B-1F05-29C5936C816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89403" y="545"/>
            <a:ext cx="5965144" cy="1033800"/>
          </a:xfrm>
        </p:spPr>
        <p:txBody>
          <a:bodyPr/>
          <a:lstStyle/>
          <a:p>
            <a:r>
              <a:rPr lang="sr-Cyrl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  <a:t>Евроизација и</a:t>
            </a:r>
            <a:br>
              <a:rPr lang="sr-Cyrl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</a:br>
            <a:r>
              <a:rPr lang="sr-Cyrl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  <a:t> доларизација</a:t>
            </a:r>
            <a:br>
              <a:rPr lang="sr-Cyrl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</a:br>
            <a:endParaRPr lang="sr-Latn-RS" dirty="0"/>
          </a:p>
        </p:txBody>
      </p:sp>
      <p:sp>
        <p:nvSpPr>
          <p:cNvPr id="11" name="Subtitle 10">
            <a:extLst>
              <a:ext uri="{FF2B5EF4-FFF2-40B4-BE49-F238E27FC236}">
                <a16:creationId xmlns:a16="http://schemas.microsoft.com/office/drawing/2014/main" id="{D7DC624E-67CC-ABC4-9FE3-91FF3AE3B1C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6988" y="1313427"/>
            <a:ext cx="6558328" cy="2852172"/>
          </a:xfrm>
        </p:spPr>
        <p:txBody>
          <a:bodyPr/>
          <a:lstStyle/>
          <a:p>
            <a:pPr algn="l">
              <a:buFont typeface="Arial" panose="020B0604020202020204" pitchFamily="34" charset="0"/>
              <a:buChar char="•"/>
            </a:pPr>
            <a:r>
              <a:rPr lang="sr-Cyrl-RS" b="1" dirty="0">
                <a:solidFill>
                  <a:schemeClr val="tx1"/>
                </a:solidFill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П</a:t>
            </a:r>
            <a:r>
              <a:rPr lang="sr-Latn-RS" sz="1800" b="1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роцес зам</a:t>
            </a:r>
            <a:r>
              <a:rPr lang="sr-Cyrl-RS" sz="1800" b="1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ј</a:t>
            </a:r>
            <a:r>
              <a:rPr lang="sr-Latn-RS" sz="1800" b="1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ене домаће валуте европском или америчком валутом</a:t>
            </a:r>
            <a:endParaRPr lang="sr-Cyrl-RS" sz="1800" b="1" dirty="0">
              <a:solidFill>
                <a:schemeClr val="tx1"/>
              </a:solidFill>
              <a:effectLst/>
              <a:latin typeface="Bodoni MT" panose="020706030806060202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39700" indent="0" algn="l"/>
            <a:endParaRPr lang="sr-Cyrl-RS" b="1" dirty="0">
              <a:solidFill>
                <a:schemeClr val="tx1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l">
              <a:buFont typeface="Arial" panose="020B0604020202020204" pitchFamily="34" charset="0"/>
              <a:buChar char="•"/>
            </a:pP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Евроизација и долларизација представљају процесе у којима земље усвајају евро или долар као своју званичну валуту, или их користе у значајној м</a:t>
            </a:r>
            <a:r>
              <a:rPr lang="sr-Cyrl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ј</a:t>
            </a: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ери у свом финансијском систему.</a:t>
            </a:r>
            <a:endParaRPr lang="sr-Cyrl-RS" sz="1800" dirty="0">
              <a:solidFill>
                <a:schemeClr val="tx1"/>
              </a:solidFill>
              <a:effectLst/>
              <a:latin typeface="Bodoni MT" panose="02070603080606020203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139700" indent="0" algn="l"/>
            <a:endParaRPr lang="sr-Cyrl-RS" sz="1800" dirty="0">
              <a:solidFill>
                <a:schemeClr val="tx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l">
              <a:buFont typeface="Arial" panose="020B0604020202020204" pitchFamily="34" charset="0"/>
              <a:buChar char="•"/>
            </a:pP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Овај процес подразум</a:t>
            </a:r>
            <a:r>
              <a:rPr lang="sr-Cyrl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ј</a:t>
            </a: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ева зам</a:t>
            </a:r>
            <a:r>
              <a:rPr lang="sr-Cyrl-RS" sz="1800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ј</a:t>
            </a: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ену или значајно коришћење страних валута у свакодневним трансакцијама, што може значајно утицати на економску стабилност и финансијске токове.</a:t>
            </a:r>
          </a:p>
          <a:p>
            <a:endParaRPr lang="sr-Latn-RS" dirty="0"/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A88A438-671B-F1F7-C656-EA81AA4E614B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25</a:t>
            </a:fld>
            <a:endParaRPr lang="e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AAB44B6-2D56-315B-B7CE-E45E03844F06}"/>
              </a:ext>
            </a:extLst>
          </p:cNvPr>
          <p:cNvSpPr>
            <a:spLocks noGrp="1"/>
          </p:cNvSpPr>
          <p:nvPr>
            <p:ph type="sldNum" idx="3"/>
          </p:nvPr>
        </p:nvSpPr>
        <p:spPr/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25</a:t>
            </a:fld>
            <a:endParaRPr lang="en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E71B5B3-ACCC-916D-8BA8-1FA8B04AB7B5}"/>
              </a:ext>
            </a:extLst>
          </p:cNvPr>
          <p:cNvSpPr txBox="1"/>
          <p:nvPr/>
        </p:nvSpPr>
        <p:spPr>
          <a:xfrm>
            <a:off x="3973689" y="4730544"/>
            <a:ext cx="1117600" cy="307777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txBody>
          <a:bodyPr wrap="square" rtlCol="0">
            <a:spAutoFit/>
          </a:bodyPr>
          <a:lstStyle/>
          <a:p>
            <a:endParaRPr lang="sr-Latn-RS" dirty="0"/>
          </a:p>
        </p:txBody>
      </p:sp>
    </p:spTree>
    <p:extLst>
      <p:ext uri="{BB962C8B-B14F-4D97-AF65-F5344CB8AC3E}">
        <p14:creationId xmlns:p14="http://schemas.microsoft.com/office/powerpoint/2010/main" val="325925461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8" name="Google Shape;8278;p50"/>
          <p:cNvSpPr txBox="1">
            <a:spLocks noGrp="1"/>
          </p:cNvSpPr>
          <p:nvPr>
            <p:ph type="title"/>
          </p:nvPr>
        </p:nvSpPr>
        <p:spPr>
          <a:xfrm>
            <a:off x="949376" y="164487"/>
            <a:ext cx="7416839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sr-Cyrl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  <a:t>Разлози за евроизацију и доларизацију</a:t>
            </a:r>
            <a:br>
              <a:rPr lang="sr-Cyrl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</a:br>
            <a:endParaRPr dirty="0"/>
          </a:p>
        </p:txBody>
      </p:sp>
      <p:sp>
        <p:nvSpPr>
          <p:cNvPr id="8283" name="Google Shape;8283;p50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26</a:t>
            </a:fld>
            <a:endParaRPr/>
          </a:p>
        </p:txBody>
      </p:sp>
      <p:sp>
        <p:nvSpPr>
          <p:cNvPr id="8281" name="Google Shape;8281;p50"/>
          <p:cNvSpPr txBox="1">
            <a:spLocks noGrp="1"/>
          </p:cNvSpPr>
          <p:nvPr>
            <p:ph type="subTitle" idx="1"/>
          </p:nvPr>
        </p:nvSpPr>
        <p:spPr>
          <a:xfrm>
            <a:off x="4846325" y="1409984"/>
            <a:ext cx="4392774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Смањење трошкова трансакције</a:t>
            </a:r>
            <a:endParaRPr sz="2000" b="1" dirty="0"/>
          </a:p>
        </p:txBody>
      </p:sp>
      <p:sp>
        <p:nvSpPr>
          <p:cNvPr id="8280" name="Google Shape;8280;p50"/>
          <p:cNvSpPr txBox="1">
            <a:spLocks noGrp="1"/>
          </p:cNvSpPr>
          <p:nvPr>
            <p:ph type="subTitle" idx="2"/>
          </p:nvPr>
        </p:nvSpPr>
        <p:spPr>
          <a:xfrm>
            <a:off x="540470" y="1409984"/>
            <a:ext cx="3572534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Стабилност</a:t>
            </a:r>
            <a:endParaRPr sz="2000" b="1" dirty="0"/>
          </a:p>
        </p:txBody>
      </p:sp>
      <p:sp>
        <p:nvSpPr>
          <p:cNvPr id="8279" name="Google Shape;8279;p50"/>
          <p:cNvSpPr txBox="1">
            <a:spLocks noGrp="1"/>
          </p:cNvSpPr>
          <p:nvPr>
            <p:ph type="subTitle" idx="4294967295"/>
          </p:nvPr>
        </p:nvSpPr>
        <p:spPr>
          <a:xfrm>
            <a:off x="4657796" y="2023288"/>
            <a:ext cx="4211567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/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Када се користи евро или долар, компаније и појединци могу смањити трошкове трансакција, изб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егавајући конверзије валута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.</a:t>
            </a:r>
          </a:p>
          <a:p>
            <a:pPr marL="0" indent="0">
              <a:buNone/>
            </a:pPr>
            <a:endParaRPr lang="sr-Cyrl-RS" sz="18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285750" indent="-285750"/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Ово је посебно важно за земље које имају значајну трговинску размену са Европском унијом или Сједињеним Државама.</a:t>
            </a:r>
          </a:p>
          <a:p>
            <a:pPr marL="285750" indent="-285750"/>
            <a:endParaRPr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8282" name="Google Shape;8282;p50"/>
          <p:cNvSpPr txBox="1">
            <a:spLocks noGrp="1"/>
          </p:cNvSpPr>
          <p:nvPr>
            <p:ph type="subTitle" idx="4294967295"/>
          </p:nvPr>
        </p:nvSpPr>
        <p:spPr>
          <a:xfrm>
            <a:off x="274637" y="2023288"/>
            <a:ext cx="3679902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r-Latn-RS" sz="1800" dirty="0">
                <a:solidFill>
                  <a:schemeClr val="tx1"/>
                </a:solidFill>
                <a:effectLst/>
                <a:latin typeface="Bodoni MT" panose="02070603080606020203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Стране валуте, посебно евро и долар, сматрају се стабилнијим у односу на локалне валуте у многим земљама, посебно у онима са нестабилним економским условима.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ru-RU" sz="18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7555EA2-AF74-755F-AB73-19D004637FBC}"/>
              </a:ext>
            </a:extLst>
          </p:cNvPr>
          <p:cNvSpPr/>
          <p:nvPr/>
        </p:nvSpPr>
        <p:spPr>
          <a:xfrm>
            <a:off x="4097522" y="4668300"/>
            <a:ext cx="948906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105543548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8" name="Google Shape;8278;p50"/>
          <p:cNvSpPr txBox="1">
            <a:spLocks noGrp="1"/>
          </p:cNvSpPr>
          <p:nvPr>
            <p:ph type="title"/>
          </p:nvPr>
        </p:nvSpPr>
        <p:spPr>
          <a:xfrm>
            <a:off x="949376" y="253984"/>
            <a:ext cx="7416839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sr-Cyrl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  <a:t>Примјери и посљедице</a:t>
            </a:r>
            <a:br>
              <a:rPr lang="sr-Cyrl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</a:br>
            <a:endParaRPr dirty="0"/>
          </a:p>
        </p:txBody>
      </p:sp>
      <p:sp>
        <p:nvSpPr>
          <p:cNvPr id="8283" name="Google Shape;8283;p50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27</a:t>
            </a:fld>
            <a:endParaRPr/>
          </a:p>
        </p:txBody>
      </p:sp>
      <p:sp>
        <p:nvSpPr>
          <p:cNvPr id="8281" name="Google Shape;8281;p50"/>
          <p:cNvSpPr txBox="1">
            <a:spLocks noGrp="1"/>
          </p:cNvSpPr>
          <p:nvPr>
            <p:ph type="subTitle" idx="1"/>
          </p:nvPr>
        </p:nvSpPr>
        <p:spPr>
          <a:xfrm>
            <a:off x="6089496" y="1409984"/>
            <a:ext cx="1348166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Бугарска</a:t>
            </a:r>
            <a:endParaRPr sz="2000" b="1" dirty="0"/>
          </a:p>
        </p:txBody>
      </p:sp>
      <p:sp>
        <p:nvSpPr>
          <p:cNvPr id="8280" name="Google Shape;8280;p50"/>
          <p:cNvSpPr txBox="1">
            <a:spLocks noGrp="1"/>
          </p:cNvSpPr>
          <p:nvPr>
            <p:ph type="subTitle" idx="2"/>
          </p:nvPr>
        </p:nvSpPr>
        <p:spPr>
          <a:xfrm>
            <a:off x="804113" y="1409984"/>
            <a:ext cx="3572534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Босна и Херцеговина</a:t>
            </a:r>
            <a:endParaRPr sz="2000" b="1" dirty="0"/>
          </a:p>
        </p:txBody>
      </p:sp>
      <p:sp>
        <p:nvSpPr>
          <p:cNvPr id="8279" name="Google Shape;8279;p50"/>
          <p:cNvSpPr txBox="1">
            <a:spLocks noGrp="1"/>
          </p:cNvSpPr>
          <p:nvPr>
            <p:ph type="subTitle" idx="4294967295"/>
          </p:nvPr>
        </p:nvSpPr>
        <p:spPr>
          <a:xfrm>
            <a:off x="4657796" y="2023288"/>
            <a:ext cx="4211567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>
              <a:buNone/>
            </a:pP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Бугарска је усвојила фиксни курс лева према е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в</a:t>
            </a: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ру, као д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и</a:t>
            </a: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 свог плана за увођење е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в</a:t>
            </a: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ра. Ова стратегија је допри</a:t>
            </a:r>
            <a:r>
              <a:rPr lang="sr-Cyrl-RS" sz="1800" dirty="0">
                <a:solidFill>
                  <a:schemeClr val="tx1"/>
                </a:solidFill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њ</a:t>
            </a: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ела економској стабилности, али истовремено Бугарска мора да одржава високе девизне резерве и контролише инфлацију како би испунила критеријуме за чланство у еврозони.</a:t>
            </a:r>
          </a:p>
          <a:p>
            <a:pPr marL="0" indent="0">
              <a:buNone/>
            </a:pPr>
            <a:endParaRPr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8282" name="Google Shape;8282;p50"/>
          <p:cNvSpPr txBox="1">
            <a:spLocks noGrp="1"/>
          </p:cNvSpPr>
          <p:nvPr>
            <p:ph type="subTitle" idx="4294967295"/>
          </p:nvPr>
        </p:nvSpPr>
        <p:spPr>
          <a:xfrm>
            <a:off x="274637" y="2023288"/>
            <a:ext cx="3679902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>
              <a:buNone/>
            </a:pP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У Босни и Херцеговини, конвертибилна марка је везана за евро, што фактички чини земљу д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је</a:t>
            </a: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лом еврозоне. Ово омогућава стабилност ц</a:t>
            </a:r>
            <a:r>
              <a:rPr lang="sr-Cyrl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иј</a:t>
            </a:r>
            <a:r>
              <a:rPr lang="sr-Latn-RS" sz="18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ена и привлачење инвестиција, али и ограничава самосталност у спровођењу монетарне политике.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ru-RU" sz="18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7555EA2-AF74-755F-AB73-19D004637FBC}"/>
              </a:ext>
            </a:extLst>
          </p:cNvPr>
          <p:cNvSpPr/>
          <p:nvPr/>
        </p:nvSpPr>
        <p:spPr>
          <a:xfrm>
            <a:off x="4097522" y="4668300"/>
            <a:ext cx="948906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318927457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78" name="Google Shape;8278;p50"/>
          <p:cNvSpPr txBox="1">
            <a:spLocks noGrp="1"/>
          </p:cNvSpPr>
          <p:nvPr>
            <p:ph type="title"/>
          </p:nvPr>
        </p:nvSpPr>
        <p:spPr>
          <a:xfrm>
            <a:off x="1101222" y="115400"/>
            <a:ext cx="7113148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sr-Cyrl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  <a:t>Улога међународних органуизација у процесу монетарних одлука</a:t>
            </a:r>
            <a:r>
              <a:rPr lang="sr-Latn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  <a:t/>
            </a:r>
            <a:br>
              <a:rPr lang="sr-Latn-RS" sz="3200" dirty="0">
                <a:solidFill>
                  <a:schemeClr val="tx1"/>
                </a:solidFill>
                <a:latin typeface="Playfair Display" panose="00000500000000000000" pitchFamily="2" charset="-18"/>
              </a:rPr>
            </a:br>
            <a:endParaRPr dirty="0"/>
          </a:p>
        </p:txBody>
      </p:sp>
      <p:sp>
        <p:nvSpPr>
          <p:cNvPr id="8283" name="Google Shape;8283;p50"/>
          <p:cNvSpPr txBox="1">
            <a:spLocks noGrp="1"/>
          </p:cNvSpPr>
          <p:nvPr>
            <p:ph type="sldNum" idx="12"/>
          </p:nvPr>
        </p:nvSpPr>
        <p:spPr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28</a:t>
            </a:fld>
            <a:endParaRPr/>
          </a:p>
        </p:txBody>
      </p:sp>
      <p:sp>
        <p:nvSpPr>
          <p:cNvPr id="8281" name="Google Shape;8281;p50"/>
          <p:cNvSpPr txBox="1">
            <a:spLocks noGrp="1"/>
          </p:cNvSpPr>
          <p:nvPr>
            <p:ph type="subTitle" idx="1"/>
          </p:nvPr>
        </p:nvSpPr>
        <p:spPr>
          <a:xfrm>
            <a:off x="5626408" y="1784188"/>
            <a:ext cx="2207837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Свјетска банка</a:t>
            </a:r>
            <a:endParaRPr sz="2000" b="1" dirty="0"/>
          </a:p>
        </p:txBody>
      </p:sp>
      <p:sp>
        <p:nvSpPr>
          <p:cNvPr id="8280" name="Google Shape;8280;p50"/>
          <p:cNvSpPr txBox="1">
            <a:spLocks noGrp="1"/>
          </p:cNvSpPr>
          <p:nvPr>
            <p:ph type="subTitle" idx="2"/>
          </p:nvPr>
        </p:nvSpPr>
        <p:spPr>
          <a:xfrm>
            <a:off x="418604" y="2023288"/>
            <a:ext cx="3572534" cy="478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dirty="0"/>
              <a:t>Међународни монетарни фонд</a:t>
            </a:r>
            <a:endParaRPr sz="2000" b="1" dirty="0"/>
          </a:p>
        </p:txBody>
      </p:sp>
      <p:sp>
        <p:nvSpPr>
          <p:cNvPr id="8279" name="Google Shape;8279;p50"/>
          <p:cNvSpPr txBox="1">
            <a:spLocks noGrp="1"/>
          </p:cNvSpPr>
          <p:nvPr>
            <p:ph type="subTitle" idx="4294967295"/>
          </p:nvPr>
        </p:nvSpPr>
        <p:spPr>
          <a:xfrm>
            <a:off x="4624544" y="2474809"/>
            <a:ext cx="4211567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Св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етска банка помаже у финансирању пројеката који доприносе економском развоју и стабилизацији. 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Њихови пројекти често укључују реформе у области управљања јавним финансијама, што је важно за усп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ешну евроизацију.</a:t>
            </a:r>
            <a:endParaRPr sz="16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8282" name="Google Shape;8282;p50"/>
          <p:cNvSpPr txBox="1">
            <a:spLocks noGrp="1"/>
          </p:cNvSpPr>
          <p:nvPr>
            <p:ph type="subTitle" idx="4294967295"/>
          </p:nvPr>
        </p:nvSpPr>
        <p:spPr>
          <a:xfrm>
            <a:off x="364920" y="2474809"/>
            <a:ext cx="3679902" cy="811212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ММФ је укључен у процес подршке земљама које желе да стабилизују своје економије, кроз програме помоћи и мониторинга. 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0" indent="0" algn="ctr">
              <a:buNone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Такође, ММФ поставља услове који укључују структуралне реформе и фискалну дисциплину, што може бити предуслов за усвајање евра или долара.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lang="ru-RU" sz="18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7555EA2-AF74-755F-AB73-19D004637FBC}"/>
              </a:ext>
            </a:extLst>
          </p:cNvPr>
          <p:cNvSpPr/>
          <p:nvPr/>
        </p:nvSpPr>
        <p:spPr>
          <a:xfrm>
            <a:off x="4097522" y="4668300"/>
            <a:ext cx="948906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47781590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2" name="Google Shape;7722;p44"/>
          <p:cNvSpPr txBox="1">
            <a:spLocks noGrp="1"/>
          </p:cNvSpPr>
          <p:nvPr>
            <p:ph type="title"/>
          </p:nvPr>
        </p:nvSpPr>
        <p:spPr>
          <a:xfrm>
            <a:off x="538390" y="431553"/>
            <a:ext cx="4823400" cy="8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>
                <a:latin typeface="Bodoni MT" panose="02070603080606020203" pitchFamily="18" charset="0"/>
              </a:rPr>
              <a:t>Закључак</a:t>
            </a:r>
            <a:endParaRPr dirty="0">
              <a:latin typeface="Bodoni MT" panose="02070603080606020203" pitchFamily="18" charset="0"/>
            </a:endParaRPr>
          </a:p>
        </p:txBody>
      </p:sp>
      <p:sp>
        <p:nvSpPr>
          <p:cNvPr id="7723" name="Google Shape;7723;p44"/>
          <p:cNvSpPr txBox="1">
            <a:spLocks noGrp="1"/>
          </p:cNvSpPr>
          <p:nvPr>
            <p:ph type="subTitle" idx="1"/>
          </p:nvPr>
        </p:nvSpPr>
        <p:spPr>
          <a:xfrm>
            <a:off x="211042" y="1393696"/>
            <a:ext cx="7423363" cy="157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342900" lvl="0" indent="-342900">
              <a:lnSpc>
                <a:spcPct val="115000"/>
              </a:lnSpc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Монетарни одбори у свим земљама показали су значајан усп</a:t>
            </a:r>
            <a:r>
              <a:rPr lang="sr-Cyrl-RS" sz="1600" dirty="0">
                <a:solidFill>
                  <a:schemeClr val="tx1"/>
                </a:solidFill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ех у стабилизацији економија. 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Увођење ових система довело је до значајног смањења инфлације, што је допри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њ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ело повратку поверења у финансијске системе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Стабилност ц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иј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ена помогла је у стварању повољне климе за инвестирање, што је кључно за економски раст и развој.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342900" lvl="0" indent="-342900">
              <a:lnSpc>
                <a:spcPct val="115000"/>
              </a:lnSpc>
              <a:buSzPts val="1000"/>
              <a:buFont typeface="Symbol" panose="05050102010706020507" pitchFamily="18" charset="2"/>
              <a:buChar char=""/>
              <a:tabLst>
                <a:tab pos="457200" algn="l"/>
              </a:tabLst>
            </a:pPr>
            <a:r>
              <a:rPr lang="sr-Cyrl-RS" sz="1600" dirty="0">
                <a:solidFill>
                  <a:schemeClr val="tx1"/>
                </a:solidFill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М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онетарни одбори представљају важан алат за економску стабилизацију, али усп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ј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ех ових политика зависи од спремности земаља да спроведу неопходне реформе. Свака од ових земаља показује како политички и економски фактори могу обликовати стратегије и резултате монетарне политике.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endParaRPr dirty="0"/>
          </a:p>
        </p:txBody>
      </p:sp>
      <p:sp>
        <p:nvSpPr>
          <p:cNvPr id="7724" name="Google Shape;7724;p44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29</a:t>
            </a:fld>
            <a:endParaRPr/>
          </a:p>
        </p:txBody>
      </p:sp>
      <p:sp>
        <p:nvSpPr>
          <p:cNvPr id="7725" name="Google Shape;7725;p44"/>
          <p:cNvSpPr txBox="1">
            <a:spLocks noGrp="1"/>
          </p:cNvSpPr>
          <p:nvPr>
            <p:ph type="sldNum" idx="4294967295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29</a:t>
            </a:fld>
            <a:endParaRPr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CDE7966-F389-3EDE-B629-DD6AA4C47173}"/>
              </a:ext>
            </a:extLst>
          </p:cNvPr>
          <p:cNvSpPr/>
          <p:nvPr/>
        </p:nvSpPr>
        <p:spPr>
          <a:xfrm>
            <a:off x="4018844" y="4711947"/>
            <a:ext cx="1151467" cy="272253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1869987913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02" name="Google Shape;6902;p41"/>
          <p:cNvSpPr txBox="1">
            <a:spLocks noGrp="1"/>
          </p:cNvSpPr>
          <p:nvPr>
            <p:ph type="title"/>
          </p:nvPr>
        </p:nvSpPr>
        <p:spPr>
          <a:xfrm>
            <a:off x="713225" y="539500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>
                <a:latin typeface="Bodoni MT" panose="02070603080606020203" pitchFamily="18" charset="0"/>
                <a:ea typeface="Alice" panose="020B0604020202020204" charset="0"/>
              </a:rPr>
              <a:t>Садржај</a:t>
            </a:r>
            <a:endParaRPr dirty="0">
              <a:latin typeface="Bodoni MT" panose="02070603080606020203" pitchFamily="18" charset="0"/>
              <a:ea typeface="Alice" panose="020B0604020202020204" charset="0"/>
            </a:endParaRPr>
          </a:p>
        </p:txBody>
      </p:sp>
      <p:sp>
        <p:nvSpPr>
          <p:cNvPr id="6903" name="Google Shape;6903;p41"/>
          <p:cNvSpPr txBox="1">
            <a:spLocks noGrp="1"/>
          </p:cNvSpPr>
          <p:nvPr>
            <p:ph type="title" idx="2"/>
          </p:nvPr>
        </p:nvSpPr>
        <p:spPr>
          <a:xfrm>
            <a:off x="750232" y="2427505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en-US" dirty="0"/>
              <a:t>5</a:t>
            </a:r>
            <a:endParaRPr dirty="0"/>
          </a:p>
        </p:txBody>
      </p:sp>
      <p:sp>
        <p:nvSpPr>
          <p:cNvPr id="6904" name="Google Shape;6904;p41"/>
          <p:cNvSpPr txBox="1">
            <a:spLocks noGrp="1"/>
          </p:cNvSpPr>
          <p:nvPr>
            <p:ph type="subTitle" idx="1"/>
          </p:nvPr>
        </p:nvSpPr>
        <p:spPr>
          <a:xfrm>
            <a:off x="1614576" y="2617502"/>
            <a:ext cx="3084652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>
                <a:latin typeface="Bodoni MT" panose="02070603080606020203" pitchFamily="18" charset="0"/>
              </a:rPr>
              <a:t>Компаративна анализа одбора</a:t>
            </a:r>
            <a:endParaRPr dirty="0">
              <a:latin typeface="Bodoni MT" panose="02070603080606020203" pitchFamily="18" charset="0"/>
            </a:endParaRPr>
          </a:p>
        </p:txBody>
      </p:sp>
      <p:sp>
        <p:nvSpPr>
          <p:cNvPr id="6906" name="Google Shape;6906;p41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sp>
        <p:nvSpPr>
          <p:cNvPr id="6911" name="Google Shape;6911;p41"/>
          <p:cNvSpPr txBox="1">
            <a:spLocks noGrp="1"/>
          </p:cNvSpPr>
          <p:nvPr>
            <p:ph type="title" idx="7"/>
          </p:nvPr>
        </p:nvSpPr>
        <p:spPr>
          <a:xfrm>
            <a:off x="4670384" y="2351064"/>
            <a:ext cx="740700" cy="5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en-US" dirty="0"/>
              <a:t>6</a:t>
            </a:r>
            <a:endParaRPr dirty="0"/>
          </a:p>
        </p:txBody>
      </p:sp>
      <p:sp>
        <p:nvSpPr>
          <p:cNvPr id="6912" name="Google Shape;6912;p41"/>
          <p:cNvSpPr txBox="1">
            <a:spLocks noGrp="1"/>
          </p:cNvSpPr>
          <p:nvPr>
            <p:ph type="subTitle" idx="8"/>
          </p:nvPr>
        </p:nvSpPr>
        <p:spPr>
          <a:xfrm>
            <a:off x="5628406" y="2555541"/>
            <a:ext cx="3846162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>
                <a:latin typeface="Bodoni MT" panose="02070603080606020203" pitchFamily="18" charset="0"/>
              </a:rPr>
              <a:t>Слични аранжмани монетарне политике</a:t>
            </a:r>
            <a:endParaRPr dirty="0">
              <a:latin typeface="Bodoni MT" panose="02070603080606020203" pitchFamily="18" charset="0"/>
            </a:endParaRPr>
          </a:p>
        </p:txBody>
      </p:sp>
      <p:sp>
        <p:nvSpPr>
          <p:cNvPr id="6920" name="Google Shape;6920;p41"/>
          <p:cNvSpPr/>
          <p:nvPr/>
        </p:nvSpPr>
        <p:spPr>
          <a:xfrm>
            <a:off x="5420512" y="4858266"/>
            <a:ext cx="861" cy="718"/>
          </a:xfrm>
          <a:custGeom>
            <a:avLst/>
            <a:gdLst/>
            <a:ahLst/>
            <a:cxnLst/>
            <a:rect l="l" t="t" r="r" b="b"/>
            <a:pathLst>
              <a:path w="24" h="20" extrusionOk="0">
                <a:moveTo>
                  <a:pt x="23" y="16"/>
                </a:moveTo>
                <a:lnTo>
                  <a:pt x="0" y="0"/>
                </a:lnTo>
                <a:lnTo>
                  <a:pt x="23" y="16"/>
                </a:lnTo>
                <a:cubicBezTo>
                  <a:pt x="20" y="19"/>
                  <a:pt x="20" y="19"/>
                  <a:pt x="23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1" name="Google Shape;6921;p41"/>
          <p:cNvSpPr/>
          <p:nvPr/>
        </p:nvSpPr>
        <p:spPr>
          <a:xfrm>
            <a:off x="5427690" y="4904854"/>
            <a:ext cx="4164" cy="3769"/>
          </a:xfrm>
          <a:custGeom>
            <a:avLst/>
            <a:gdLst/>
            <a:ahLst/>
            <a:cxnLst/>
            <a:rect l="l" t="t" r="r" b="b"/>
            <a:pathLst>
              <a:path w="116" h="105" extrusionOk="0">
                <a:moveTo>
                  <a:pt x="9" y="1"/>
                </a:moveTo>
                <a:cubicBezTo>
                  <a:pt x="6" y="1"/>
                  <a:pt x="3" y="1"/>
                  <a:pt x="0" y="1"/>
                </a:cubicBezTo>
                <a:lnTo>
                  <a:pt x="115" y="105"/>
                </a:lnTo>
                <a:cubicBezTo>
                  <a:pt x="97" y="46"/>
                  <a:pt x="78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2" name="Google Shape;6922;p41"/>
          <p:cNvSpPr/>
          <p:nvPr/>
        </p:nvSpPr>
        <p:spPr>
          <a:xfrm>
            <a:off x="5475139" y="4901696"/>
            <a:ext cx="2620" cy="2512"/>
          </a:xfrm>
          <a:custGeom>
            <a:avLst/>
            <a:gdLst/>
            <a:ahLst/>
            <a:cxnLst/>
            <a:rect l="l" t="t" r="r" b="b"/>
            <a:pathLst>
              <a:path w="73" h="70" extrusionOk="0">
                <a:moveTo>
                  <a:pt x="0" y="1"/>
                </a:moveTo>
                <a:lnTo>
                  <a:pt x="31" y="70"/>
                </a:lnTo>
                <a:lnTo>
                  <a:pt x="73" y="2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23" name="Google Shape;6923;p41"/>
          <p:cNvSpPr/>
          <p:nvPr/>
        </p:nvSpPr>
        <p:spPr>
          <a:xfrm>
            <a:off x="5474852" y="4901014"/>
            <a:ext cx="287" cy="718"/>
          </a:xfrm>
          <a:custGeom>
            <a:avLst/>
            <a:gdLst/>
            <a:ahLst/>
            <a:cxnLst/>
            <a:rect l="l" t="t" r="r" b="b"/>
            <a:pathLst>
              <a:path w="8" h="20" extrusionOk="0">
                <a:moveTo>
                  <a:pt x="0" y="0"/>
                </a:moveTo>
                <a:lnTo>
                  <a:pt x="0" y="20"/>
                </a:lnTo>
                <a:lnTo>
                  <a:pt x="8" y="20"/>
                </a:lnTo>
                <a:cubicBezTo>
                  <a:pt x="8" y="16"/>
                  <a:pt x="4" y="16"/>
                  <a:pt x="4" y="12"/>
                </a:cubicBezTo>
                <a:cubicBezTo>
                  <a:pt x="0" y="8"/>
                  <a:pt x="0" y="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24" name="Google Shape;6924;p41"/>
          <p:cNvGrpSpPr/>
          <p:nvPr/>
        </p:nvGrpSpPr>
        <p:grpSpPr>
          <a:xfrm>
            <a:off x="6548543" y="529476"/>
            <a:ext cx="294935" cy="183702"/>
            <a:chOff x="5052556" y="4346751"/>
            <a:chExt cx="254891" cy="158760"/>
          </a:xfrm>
        </p:grpSpPr>
        <p:sp>
          <p:nvSpPr>
            <p:cNvPr id="6925" name="Google Shape;6925;p41"/>
            <p:cNvSpPr/>
            <p:nvPr/>
          </p:nvSpPr>
          <p:spPr>
            <a:xfrm>
              <a:off x="5052556" y="4346751"/>
              <a:ext cx="254891" cy="158760"/>
            </a:xfrm>
            <a:custGeom>
              <a:avLst/>
              <a:gdLst/>
              <a:ahLst/>
              <a:cxnLst/>
              <a:rect l="l" t="t" r="r" b="b"/>
              <a:pathLst>
                <a:path w="8217" h="5118" extrusionOk="0">
                  <a:moveTo>
                    <a:pt x="247" y="3267"/>
                  </a:moveTo>
                  <a:lnTo>
                    <a:pt x="251" y="3271"/>
                  </a:lnTo>
                  <a:lnTo>
                    <a:pt x="250" y="3279"/>
                  </a:lnTo>
                  <a:lnTo>
                    <a:pt x="250" y="3279"/>
                  </a:lnTo>
                  <a:cubicBezTo>
                    <a:pt x="249" y="3275"/>
                    <a:pt x="248" y="3272"/>
                    <a:pt x="247" y="3267"/>
                  </a:cubicBezTo>
                  <a:close/>
                  <a:moveTo>
                    <a:pt x="274" y="3283"/>
                  </a:moveTo>
                  <a:cubicBezTo>
                    <a:pt x="274" y="3285"/>
                    <a:pt x="269" y="3286"/>
                    <a:pt x="266" y="3288"/>
                  </a:cubicBezTo>
                  <a:lnTo>
                    <a:pt x="266" y="3288"/>
                  </a:lnTo>
                  <a:lnTo>
                    <a:pt x="274" y="3283"/>
                  </a:lnTo>
                  <a:close/>
                  <a:moveTo>
                    <a:pt x="4566" y="331"/>
                  </a:moveTo>
                  <a:cubicBezTo>
                    <a:pt x="5089" y="339"/>
                    <a:pt x="5592" y="478"/>
                    <a:pt x="6107" y="554"/>
                  </a:cubicBezTo>
                  <a:lnTo>
                    <a:pt x="6995" y="954"/>
                  </a:lnTo>
                  <a:cubicBezTo>
                    <a:pt x="6995" y="996"/>
                    <a:pt x="6995" y="1039"/>
                    <a:pt x="6998" y="1081"/>
                  </a:cubicBezTo>
                  <a:cubicBezTo>
                    <a:pt x="7390" y="1384"/>
                    <a:pt x="7605" y="1830"/>
                    <a:pt x="7936" y="2176"/>
                  </a:cubicBezTo>
                  <a:cubicBezTo>
                    <a:pt x="7755" y="2556"/>
                    <a:pt x="7686" y="2983"/>
                    <a:pt x="7390" y="3302"/>
                  </a:cubicBezTo>
                  <a:lnTo>
                    <a:pt x="7402" y="3402"/>
                  </a:lnTo>
                  <a:cubicBezTo>
                    <a:pt x="6995" y="3686"/>
                    <a:pt x="6587" y="3993"/>
                    <a:pt x="6068" y="4013"/>
                  </a:cubicBezTo>
                  <a:cubicBezTo>
                    <a:pt x="5428" y="4033"/>
                    <a:pt x="4786" y="4106"/>
                    <a:pt x="4143" y="4106"/>
                  </a:cubicBezTo>
                  <a:cubicBezTo>
                    <a:pt x="3933" y="4106"/>
                    <a:pt x="3723" y="4098"/>
                    <a:pt x="3513" y="4078"/>
                  </a:cubicBezTo>
                  <a:cubicBezTo>
                    <a:pt x="2606" y="3993"/>
                    <a:pt x="1769" y="3744"/>
                    <a:pt x="1158" y="3002"/>
                  </a:cubicBezTo>
                  <a:cubicBezTo>
                    <a:pt x="1138" y="2902"/>
                    <a:pt x="1069" y="2814"/>
                    <a:pt x="965" y="2787"/>
                  </a:cubicBezTo>
                  <a:cubicBezTo>
                    <a:pt x="919" y="2764"/>
                    <a:pt x="881" y="2729"/>
                    <a:pt x="850" y="2683"/>
                  </a:cubicBezTo>
                  <a:lnTo>
                    <a:pt x="846" y="2675"/>
                  </a:lnTo>
                  <a:cubicBezTo>
                    <a:pt x="862" y="2668"/>
                    <a:pt x="869" y="2664"/>
                    <a:pt x="881" y="2649"/>
                  </a:cubicBezTo>
                  <a:cubicBezTo>
                    <a:pt x="839" y="2260"/>
                    <a:pt x="839" y="1880"/>
                    <a:pt x="1008" y="1515"/>
                  </a:cubicBezTo>
                  <a:cubicBezTo>
                    <a:pt x="1008" y="1496"/>
                    <a:pt x="1004" y="1477"/>
                    <a:pt x="1000" y="1457"/>
                  </a:cubicBezTo>
                  <a:cubicBezTo>
                    <a:pt x="1031" y="1438"/>
                    <a:pt x="1042" y="1407"/>
                    <a:pt x="1042" y="1377"/>
                  </a:cubicBezTo>
                  <a:lnTo>
                    <a:pt x="1054" y="1365"/>
                  </a:lnTo>
                  <a:cubicBezTo>
                    <a:pt x="1100" y="1361"/>
                    <a:pt x="1138" y="1319"/>
                    <a:pt x="1138" y="1269"/>
                  </a:cubicBezTo>
                  <a:lnTo>
                    <a:pt x="1158" y="1250"/>
                  </a:lnTo>
                  <a:cubicBezTo>
                    <a:pt x="1204" y="1246"/>
                    <a:pt x="1242" y="1211"/>
                    <a:pt x="1246" y="1169"/>
                  </a:cubicBezTo>
                  <a:lnTo>
                    <a:pt x="1265" y="1154"/>
                  </a:lnTo>
                  <a:cubicBezTo>
                    <a:pt x="1311" y="1154"/>
                    <a:pt x="1357" y="1127"/>
                    <a:pt x="1365" y="1077"/>
                  </a:cubicBezTo>
                  <a:lnTo>
                    <a:pt x="1461" y="1035"/>
                  </a:lnTo>
                  <a:cubicBezTo>
                    <a:pt x="1466" y="1036"/>
                    <a:pt x="1471" y="1036"/>
                    <a:pt x="1476" y="1036"/>
                  </a:cubicBezTo>
                  <a:cubicBezTo>
                    <a:pt x="1514" y="1036"/>
                    <a:pt x="1551" y="1011"/>
                    <a:pt x="1561" y="977"/>
                  </a:cubicBezTo>
                  <a:lnTo>
                    <a:pt x="1665" y="939"/>
                  </a:lnTo>
                  <a:cubicBezTo>
                    <a:pt x="1670" y="939"/>
                    <a:pt x="1675" y="940"/>
                    <a:pt x="1680" y="940"/>
                  </a:cubicBezTo>
                  <a:cubicBezTo>
                    <a:pt x="1720" y="940"/>
                    <a:pt x="1755" y="915"/>
                    <a:pt x="1769" y="877"/>
                  </a:cubicBezTo>
                  <a:cubicBezTo>
                    <a:pt x="2504" y="561"/>
                    <a:pt x="3263" y="337"/>
                    <a:pt x="4072" y="337"/>
                  </a:cubicBezTo>
                  <a:cubicBezTo>
                    <a:pt x="4117" y="337"/>
                    <a:pt x="4163" y="338"/>
                    <a:pt x="4209" y="339"/>
                  </a:cubicBezTo>
                  <a:cubicBezTo>
                    <a:pt x="4260" y="351"/>
                    <a:pt x="4315" y="357"/>
                    <a:pt x="4369" y="357"/>
                  </a:cubicBezTo>
                  <a:cubicBezTo>
                    <a:pt x="4436" y="357"/>
                    <a:pt x="4503" y="348"/>
                    <a:pt x="4566" y="331"/>
                  </a:cubicBezTo>
                  <a:close/>
                  <a:moveTo>
                    <a:pt x="554" y="2626"/>
                  </a:moveTo>
                  <a:cubicBezTo>
                    <a:pt x="583" y="2626"/>
                    <a:pt x="611" y="2638"/>
                    <a:pt x="635" y="2656"/>
                  </a:cubicBezTo>
                  <a:cubicBezTo>
                    <a:pt x="623" y="2702"/>
                    <a:pt x="623" y="2748"/>
                    <a:pt x="643" y="2791"/>
                  </a:cubicBezTo>
                  <a:cubicBezTo>
                    <a:pt x="650" y="2860"/>
                    <a:pt x="650" y="2933"/>
                    <a:pt x="654" y="2998"/>
                  </a:cubicBezTo>
                  <a:cubicBezTo>
                    <a:pt x="816" y="3071"/>
                    <a:pt x="854" y="3283"/>
                    <a:pt x="1038" y="3329"/>
                  </a:cubicBezTo>
                  <a:cubicBezTo>
                    <a:pt x="1526" y="3824"/>
                    <a:pt x="2160" y="4047"/>
                    <a:pt x="2810" y="4232"/>
                  </a:cubicBezTo>
                  <a:cubicBezTo>
                    <a:pt x="3390" y="4400"/>
                    <a:pt x="3964" y="4475"/>
                    <a:pt x="4535" y="4475"/>
                  </a:cubicBezTo>
                  <a:cubicBezTo>
                    <a:pt x="5401" y="4475"/>
                    <a:pt x="6257" y="4301"/>
                    <a:pt x="7110" y="4009"/>
                  </a:cubicBezTo>
                  <a:cubicBezTo>
                    <a:pt x="7164" y="3959"/>
                    <a:pt x="7244" y="3963"/>
                    <a:pt x="7302" y="3936"/>
                  </a:cubicBezTo>
                  <a:lnTo>
                    <a:pt x="7302" y="3936"/>
                  </a:lnTo>
                  <a:cubicBezTo>
                    <a:pt x="7287" y="3963"/>
                    <a:pt x="7275" y="3993"/>
                    <a:pt x="7263" y="4020"/>
                  </a:cubicBezTo>
                  <a:cubicBezTo>
                    <a:pt x="7256" y="4059"/>
                    <a:pt x="7256" y="4097"/>
                    <a:pt x="7263" y="4136"/>
                  </a:cubicBezTo>
                  <a:lnTo>
                    <a:pt x="6914" y="4424"/>
                  </a:lnTo>
                  <a:cubicBezTo>
                    <a:pt x="6879" y="4455"/>
                    <a:pt x="6841" y="4482"/>
                    <a:pt x="6799" y="4508"/>
                  </a:cubicBezTo>
                  <a:lnTo>
                    <a:pt x="6795" y="4508"/>
                  </a:lnTo>
                  <a:cubicBezTo>
                    <a:pt x="6628" y="4571"/>
                    <a:pt x="6475" y="4633"/>
                    <a:pt x="6300" y="4633"/>
                  </a:cubicBezTo>
                  <a:cubicBezTo>
                    <a:pt x="6250" y="4633"/>
                    <a:pt x="6197" y="4628"/>
                    <a:pt x="6141" y="4616"/>
                  </a:cubicBezTo>
                  <a:cubicBezTo>
                    <a:pt x="6079" y="4603"/>
                    <a:pt x="6016" y="4597"/>
                    <a:pt x="5954" y="4597"/>
                  </a:cubicBezTo>
                  <a:cubicBezTo>
                    <a:pt x="5790" y="4597"/>
                    <a:pt x="5630" y="4640"/>
                    <a:pt x="5488" y="4724"/>
                  </a:cubicBezTo>
                  <a:cubicBezTo>
                    <a:pt x="4922" y="4756"/>
                    <a:pt x="4362" y="4809"/>
                    <a:pt x="3798" y="4809"/>
                  </a:cubicBezTo>
                  <a:cubicBezTo>
                    <a:pt x="3703" y="4809"/>
                    <a:pt x="3608" y="4808"/>
                    <a:pt x="3513" y="4804"/>
                  </a:cubicBezTo>
                  <a:cubicBezTo>
                    <a:pt x="3494" y="4797"/>
                    <a:pt x="3471" y="4789"/>
                    <a:pt x="3444" y="4781"/>
                  </a:cubicBezTo>
                  <a:cubicBezTo>
                    <a:pt x="3333" y="4740"/>
                    <a:pt x="3217" y="4718"/>
                    <a:pt x="3102" y="4718"/>
                  </a:cubicBezTo>
                  <a:cubicBezTo>
                    <a:pt x="3059" y="4718"/>
                    <a:pt x="3015" y="4721"/>
                    <a:pt x="2971" y="4727"/>
                  </a:cubicBezTo>
                  <a:cubicBezTo>
                    <a:pt x="2914" y="4706"/>
                    <a:pt x="2856" y="4695"/>
                    <a:pt x="2797" y="4695"/>
                  </a:cubicBezTo>
                  <a:cubicBezTo>
                    <a:pt x="2761" y="4695"/>
                    <a:pt x="2724" y="4699"/>
                    <a:pt x="2687" y="4708"/>
                  </a:cubicBezTo>
                  <a:cubicBezTo>
                    <a:pt x="2691" y="4693"/>
                    <a:pt x="2691" y="4685"/>
                    <a:pt x="2695" y="4670"/>
                  </a:cubicBezTo>
                  <a:cubicBezTo>
                    <a:pt x="2306" y="4343"/>
                    <a:pt x="1772" y="4382"/>
                    <a:pt x="1350" y="4136"/>
                  </a:cubicBezTo>
                  <a:cubicBezTo>
                    <a:pt x="1257" y="4109"/>
                    <a:pt x="1173" y="4078"/>
                    <a:pt x="1081" y="4055"/>
                  </a:cubicBezTo>
                  <a:cubicBezTo>
                    <a:pt x="1056" y="4050"/>
                    <a:pt x="1031" y="4049"/>
                    <a:pt x="1006" y="4049"/>
                  </a:cubicBezTo>
                  <a:cubicBezTo>
                    <a:pt x="989" y="4049"/>
                    <a:pt x="971" y="4050"/>
                    <a:pt x="954" y="4051"/>
                  </a:cubicBezTo>
                  <a:lnTo>
                    <a:pt x="808" y="3913"/>
                  </a:lnTo>
                  <a:cubicBezTo>
                    <a:pt x="812" y="3886"/>
                    <a:pt x="812" y="3863"/>
                    <a:pt x="808" y="3840"/>
                  </a:cubicBezTo>
                  <a:cubicBezTo>
                    <a:pt x="792" y="3786"/>
                    <a:pt x="773" y="3732"/>
                    <a:pt x="746" y="3686"/>
                  </a:cubicBezTo>
                  <a:cubicBezTo>
                    <a:pt x="731" y="3652"/>
                    <a:pt x="716" y="3617"/>
                    <a:pt x="696" y="3590"/>
                  </a:cubicBezTo>
                  <a:cubicBezTo>
                    <a:pt x="673" y="3540"/>
                    <a:pt x="650" y="3494"/>
                    <a:pt x="631" y="3444"/>
                  </a:cubicBezTo>
                  <a:cubicBezTo>
                    <a:pt x="620" y="3413"/>
                    <a:pt x="604" y="3379"/>
                    <a:pt x="593" y="3344"/>
                  </a:cubicBezTo>
                  <a:cubicBezTo>
                    <a:pt x="577" y="3290"/>
                    <a:pt x="566" y="3240"/>
                    <a:pt x="562" y="3183"/>
                  </a:cubicBezTo>
                  <a:cubicBezTo>
                    <a:pt x="562" y="3060"/>
                    <a:pt x="554" y="2944"/>
                    <a:pt x="527" y="2829"/>
                  </a:cubicBezTo>
                  <a:cubicBezTo>
                    <a:pt x="516" y="2764"/>
                    <a:pt x="481" y="2702"/>
                    <a:pt x="516" y="2633"/>
                  </a:cubicBezTo>
                  <a:cubicBezTo>
                    <a:pt x="529" y="2629"/>
                    <a:pt x="542" y="2626"/>
                    <a:pt x="554" y="2626"/>
                  </a:cubicBezTo>
                  <a:close/>
                  <a:moveTo>
                    <a:pt x="4948" y="0"/>
                  </a:moveTo>
                  <a:cubicBezTo>
                    <a:pt x="4755" y="0"/>
                    <a:pt x="4560" y="19"/>
                    <a:pt x="4366" y="55"/>
                  </a:cubicBezTo>
                  <a:cubicBezTo>
                    <a:pt x="4295" y="78"/>
                    <a:pt x="4220" y="88"/>
                    <a:pt x="4145" y="88"/>
                  </a:cubicBezTo>
                  <a:cubicBezTo>
                    <a:pt x="4094" y="88"/>
                    <a:pt x="4043" y="83"/>
                    <a:pt x="3993" y="74"/>
                  </a:cubicBezTo>
                  <a:cubicBezTo>
                    <a:pt x="3974" y="93"/>
                    <a:pt x="3959" y="116"/>
                    <a:pt x="3959" y="143"/>
                  </a:cubicBezTo>
                  <a:lnTo>
                    <a:pt x="3932" y="143"/>
                  </a:lnTo>
                  <a:lnTo>
                    <a:pt x="2760" y="174"/>
                  </a:lnTo>
                  <a:cubicBezTo>
                    <a:pt x="2674" y="243"/>
                    <a:pt x="2579" y="256"/>
                    <a:pt x="2484" y="256"/>
                  </a:cubicBezTo>
                  <a:cubicBezTo>
                    <a:pt x="2419" y="256"/>
                    <a:pt x="2354" y="250"/>
                    <a:pt x="2290" y="250"/>
                  </a:cubicBezTo>
                  <a:cubicBezTo>
                    <a:pt x="2242" y="250"/>
                    <a:pt x="2195" y="254"/>
                    <a:pt x="2149" y="266"/>
                  </a:cubicBezTo>
                  <a:cubicBezTo>
                    <a:pt x="2076" y="358"/>
                    <a:pt x="1972" y="370"/>
                    <a:pt x="1868" y="389"/>
                  </a:cubicBezTo>
                  <a:cubicBezTo>
                    <a:pt x="1858" y="436"/>
                    <a:pt x="1816" y="468"/>
                    <a:pt x="1768" y="468"/>
                  </a:cubicBezTo>
                  <a:cubicBezTo>
                    <a:pt x="1760" y="468"/>
                    <a:pt x="1753" y="467"/>
                    <a:pt x="1745" y="466"/>
                  </a:cubicBezTo>
                  <a:lnTo>
                    <a:pt x="1653" y="562"/>
                  </a:lnTo>
                  <a:cubicBezTo>
                    <a:pt x="1640" y="547"/>
                    <a:pt x="1618" y="538"/>
                    <a:pt x="1597" y="538"/>
                  </a:cubicBezTo>
                  <a:cubicBezTo>
                    <a:pt x="1581" y="538"/>
                    <a:pt x="1565" y="543"/>
                    <a:pt x="1553" y="554"/>
                  </a:cubicBezTo>
                  <a:lnTo>
                    <a:pt x="1542" y="562"/>
                  </a:lnTo>
                  <a:cubicBezTo>
                    <a:pt x="1514" y="587"/>
                    <a:pt x="1478" y="602"/>
                    <a:pt x="1443" y="602"/>
                  </a:cubicBezTo>
                  <a:cubicBezTo>
                    <a:pt x="1420" y="602"/>
                    <a:pt x="1397" y="595"/>
                    <a:pt x="1377" y="581"/>
                  </a:cubicBezTo>
                  <a:cubicBezTo>
                    <a:pt x="1269" y="600"/>
                    <a:pt x="1184" y="677"/>
                    <a:pt x="1154" y="777"/>
                  </a:cubicBezTo>
                  <a:cubicBezTo>
                    <a:pt x="1108" y="796"/>
                    <a:pt x="1069" y="835"/>
                    <a:pt x="1054" y="885"/>
                  </a:cubicBezTo>
                  <a:cubicBezTo>
                    <a:pt x="1000" y="893"/>
                    <a:pt x="962" y="942"/>
                    <a:pt x="958" y="996"/>
                  </a:cubicBezTo>
                  <a:cubicBezTo>
                    <a:pt x="869" y="1035"/>
                    <a:pt x="889" y="1100"/>
                    <a:pt x="908" y="1173"/>
                  </a:cubicBezTo>
                  <a:cubicBezTo>
                    <a:pt x="923" y="1173"/>
                    <a:pt x="939" y="1169"/>
                    <a:pt x="954" y="1169"/>
                  </a:cubicBezTo>
                  <a:lnTo>
                    <a:pt x="946" y="1173"/>
                  </a:lnTo>
                  <a:cubicBezTo>
                    <a:pt x="923" y="1188"/>
                    <a:pt x="908" y="1215"/>
                    <a:pt x="915" y="1238"/>
                  </a:cubicBezTo>
                  <a:lnTo>
                    <a:pt x="839" y="1311"/>
                  </a:lnTo>
                  <a:lnTo>
                    <a:pt x="831" y="1311"/>
                  </a:lnTo>
                  <a:cubicBezTo>
                    <a:pt x="762" y="1315"/>
                    <a:pt x="689" y="1315"/>
                    <a:pt x="658" y="1400"/>
                  </a:cubicBezTo>
                  <a:lnTo>
                    <a:pt x="658" y="1404"/>
                  </a:lnTo>
                  <a:cubicBezTo>
                    <a:pt x="573" y="1423"/>
                    <a:pt x="600" y="1527"/>
                    <a:pt x="539" y="1565"/>
                  </a:cubicBezTo>
                  <a:lnTo>
                    <a:pt x="524" y="1584"/>
                  </a:lnTo>
                  <a:cubicBezTo>
                    <a:pt x="447" y="1650"/>
                    <a:pt x="366" y="1707"/>
                    <a:pt x="347" y="1811"/>
                  </a:cubicBezTo>
                  <a:cubicBezTo>
                    <a:pt x="362" y="1834"/>
                    <a:pt x="358" y="1869"/>
                    <a:pt x="331" y="1884"/>
                  </a:cubicBezTo>
                  <a:cubicBezTo>
                    <a:pt x="304" y="1922"/>
                    <a:pt x="255" y="1949"/>
                    <a:pt x="262" y="2007"/>
                  </a:cubicBezTo>
                  <a:cubicBezTo>
                    <a:pt x="166" y="2053"/>
                    <a:pt x="158" y="2149"/>
                    <a:pt x="139" y="2234"/>
                  </a:cubicBezTo>
                  <a:cubicBezTo>
                    <a:pt x="135" y="2291"/>
                    <a:pt x="135" y="2349"/>
                    <a:pt x="135" y="2410"/>
                  </a:cubicBezTo>
                  <a:lnTo>
                    <a:pt x="135" y="2426"/>
                  </a:lnTo>
                  <a:cubicBezTo>
                    <a:pt x="135" y="2476"/>
                    <a:pt x="128" y="2518"/>
                    <a:pt x="112" y="2564"/>
                  </a:cubicBezTo>
                  <a:cubicBezTo>
                    <a:pt x="97" y="2610"/>
                    <a:pt x="93" y="2652"/>
                    <a:pt x="97" y="2695"/>
                  </a:cubicBezTo>
                  <a:cubicBezTo>
                    <a:pt x="78" y="2699"/>
                    <a:pt x="62" y="2706"/>
                    <a:pt x="43" y="2710"/>
                  </a:cubicBezTo>
                  <a:lnTo>
                    <a:pt x="43" y="2706"/>
                  </a:lnTo>
                  <a:cubicBezTo>
                    <a:pt x="35" y="2706"/>
                    <a:pt x="24" y="2714"/>
                    <a:pt x="16" y="2733"/>
                  </a:cubicBezTo>
                  <a:cubicBezTo>
                    <a:pt x="5" y="2752"/>
                    <a:pt x="16" y="2775"/>
                    <a:pt x="43" y="2802"/>
                  </a:cubicBezTo>
                  <a:cubicBezTo>
                    <a:pt x="70" y="2868"/>
                    <a:pt x="70" y="2941"/>
                    <a:pt x="39" y="3002"/>
                  </a:cubicBezTo>
                  <a:cubicBezTo>
                    <a:pt x="32" y="3002"/>
                    <a:pt x="20" y="3014"/>
                    <a:pt x="12" y="3037"/>
                  </a:cubicBezTo>
                  <a:cubicBezTo>
                    <a:pt x="1" y="3060"/>
                    <a:pt x="12" y="3079"/>
                    <a:pt x="39" y="3102"/>
                  </a:cubicBezTo>
                  <a:cubicBezTo>
                    <a:pt x="62" y="3121"/>
                    <a:pt x="62" y="3156"/>
                    <a:pt x="43" y="3179"/>
                  </a:cubicBezTo>
                  <a:cubicBezTo>
                    <a:pt x="55" y="3206"/>
                    <a:pt x="70" y="3217"/>
                    <a:pt x="93" y="3229"/>
                  </a:cubicBezTo>
                  <a:cubicBezTo>
                    <a:pt x="93" y="3248"/>
                    <a:pt x="93" y="3267"/>
                    <a:pt x="97" y="3286"/>
                  </a:cubicBezTo>
                  <a:cubicBezTo>
                    <a:pt x="112" y="3306"/>
                    <a:pt x="132" y="3321"/>
                    <a:pt x="151" y="3325"/>
                  </a:cubicBezTo>
                  <a:cubicBezTo>
                    <a:pt x="151" y="3359"/>
                    <a:pt x="170" y="3386"/>
                    <a:pt x="193" y="3406"/>
                  </a:cubicBezTo>
                  <a:cubicBezTo>
                    <a:pt x="197" y="3425"/>
                    <a:pt x="205" y="3440"/>
                    <a:pt x="208" y="3459"/>
                  </a:cubicBezTo>
                  <a:cubicBezTo>
                    <a:pt x="212" y="3475"/>
                    <a:pt x="224" y="3486"/>
                    <a:pt x="228" y="3502"/>
                  </a:cubicBezTo>
                  <a:cubicBezTo>
                    <a:pt x="235" y="3563"/>
                    <a:pt x="247" y="3621"/>
                    <a:pt x="262" y="3686"/>
                  </a:cubicBezTo>
                  <a:lnTo>
                    <a:pt x="293" y="3690"/>
                  </a:lnTo>
                  <a:cubicBezTo>
                    <a:pt x="301" y="3698"/>
                    <a:pt x="304" y="3713"/>
                    <a:pt x="308" y="3725"/>
                  </a:cubicBezTo>
                  <a:lnTo>
                    <a:pt x="351" y="3767"/>
                  </a:lnTo>
                  <a:lnTo>
                    <a:pt x="351" y="3794"/>
                  </a:lnTo>
                  <a:lnTo>
                    <a:pt x="377" y="3794"/>
                  </a:lnTo>
                  <a:cubicBezTo>
                    <a:pt x="381" y="3794"/>
                    <a:pt x="381" y="3805"/>
                    <a:pt x="385" y="3809"/>
                  </a:cubicBezTo>
                  <a:lnTo>
                    <a:pt x="424" y="3851"/>
                  </a:lnTo>
                  <a:lnTo>
                    <a:pt x="447" y="3871"/>
                  </a:lnTo>
                  <a:lnTo>
                    <a:pt x="447" y="3897"/>
                  </a:lnTo>
                  <a:lnTo>
                    <a:pt x="474" y="3897"/>
                  </a:lnTo>
                  <a:lnTo>
                    <a:pt x="504" y="3928"/>
                  </a:lnTo>
                  <a:lnTo>
                    <a:pt x="550" y="3974"/>
                  </a:lnTo>
                  <a:lnTo>
                    <a:pt x="554" y="3978"/>
                  </a:lnTo>
                  <a:lnTo>
                    <a:pt x="554" y="3997"/>
                  </a:lnTo>
                  <a:lnTo>
                    <a:pt x="577" y="3997"/>
                  </a:lnTo>
                  <a:cubicBezTo>
                    <a:pt x="597" y="4017"/>
                    <a:pt x="620" y="4032"/>
                    <a:pt x="646" y="4051"/>
                  </a:cubicBezTo>
                  <a:lnTo>
                    <a:pt x="654" y="4051"/>
                  </a:lnTo>
                  <a:cubicBezTo>
                    <a:pt x="658" y="4063"/>
                    <a:pt x="658" y="4082"/>
                    <a:pt x="666" y="4097"/>
                  </a:cubicBezTo>
                  <a:cubicBezTo>
                    <a:pt x="712" y="4113"/>
                    <a:pt x="750" y="4151"/>
                    <a:pt x="754" y="4205"/>
                  </a:cubicBezTo>
                  <a:lnTo>
                    <a:pt x="808" y="4205"/>
                  </a:lnTo>
                  <a:cubicBezTo>
                    <a:pt x="858" y="4301"/>
                    <a:pt x="942" y="4378"/>
                    <a:pt x="1050" y="4405"/>
                  </a:cubicBezTo>
                  <a:lnTo>
                    <a:pt x="1054" y="4409"/>
                  </a:lnTo>
                  <a:cubicBezTo>
                    <a:pt x="1100" y="4485"/>
                    <a:pt x="1192" y="4462"/>
                    <a:pt x="1254" y="4512"/>
                  </a:cubicBezTo>
                  <a:cubicBezTo>
                    <a:pt x="1304" y="4581"/>
                    <a:pt x="1396" y="4562"/>
                    <a:pt x="1457" y="4612"/>
                  </a:cubicBezTo>
                  <a:cubicBezTo>
                    <a:pt x="1542" y="4716"/>
                    <a:pt x="1688" y="4647"/>
                    <a:pt x="1784" y="4708"/>
                  </a:cubicBezTo>
                  <a:lnTo>
                    <a:pt x="1826" y="4704"/>
                  </a:lnTo>
                  <a:lnTo>
                    <a:pt x="1857" y="4731"/>
                  </a:lnTo>
                  <a:cubicBezTo>
                    <a:pt x="1888" y="4762"/>
                    <a:pt x="1926" y="4785"/>
                    <a:pt x="1972" y="4808"/>
                  </a:cubicBezTo>
                  <a:cubicBezTo>
                    <a:pt x="2014" y="4885"/>
                    <a:pt x="2107" y="4870"/>
                    <a:pt x="2168" y="4908"/>
                  </a:cubicBezTo>
                  <a:lnTo>
                    <a:pt x="2172" y="4904"/>
                  </a:lnTo>
                  <a:cubicBezTo>
                    <a:pt x="2215" y="4965"/>
                    <a:pt x="2269" y="4980"/>
                    <a:pt x="2326" y="4980"/>
                  </a:cubicBezTo>
                  <a:cubicBezTo>
                    <a:pt x="2370" y="4980"/>
                    <a:pt x="2416" y="4971"/>
                    <a:pt x="2460" y="4966"/>
                  </a:cubicBezTo>
                  <a:lnTo>
                    <a:pt x="2472" y="4962"/>
                  </a:lnTo>
                  <a:cubicBezTo>
                    <a:pt x="2508" y="5005"/>
                    <a:pt x="2549" y="5017"/>
                    <a:pt x="2591" y="5017"/>
                  </a:cubicBezTo>
                  <a:cubicBezTo>
                    <a:pt x="2644" y="5017"/>
                    <a:pt x="2699" y="4999"/>
                    <a:pt x="2752" y="4996"/>
                  </a:cubicBezTo>
                  <a:cubicBezTo>
                    <a:pt x="2956" y="5092"/>
                    <a:pt x="3175" y="5112"/>
                    <a:pt x="3386" y="5112"/>
                  </a:cubicBezTo>
                  <a:cubicBezTo>
                    <a:pt x="3541" y="5115"/>
                    <a:pt x="3696" y="5117"/>
                    <a:pt x="3851" y="5117"/>
                  </a:cubicBezTo>
                  <a:cubicBezTo>
                    <a:pt x="4365" y="5117"/>
                    <a:pt x="4877" y="5094"/>
                    <a:pt x="5384" y="5023"/>
                  </a:cubicBezTo>
                  <a:cubicBezTo>
                    <a:pt x="5411" y="5030"/>
                    <a:pt x="5437" y="5034"/>
                    <a:pt x="5463" y="5034"/>
                  </a:cubicBezTo>
                  <a:cubicBezTo>
                    <a:pt x="5510" y="5034"/>
                    <a:pt x="5556" y="5022"/>
                    <a:pt x="5596" y="5000"/>
                  </a:cubicBezTo>
                  <a:lnTo>
                    <a:pt x="5646" y="5016"/>
                  </a:lnTo>
                  <a:lnTo>
                    <a:pt x="5692" y="4996"/>
                  </a:lnTo>
                  <a:lnTo>
                    <a:pt x="5992" y="5016"/>
                  </a:lnTo>
                  <a:cubicBezTo>
                    <a:pt x="6007" y="4985"/>
                    <a:pt x="6018" y="4962"/>
                    <a:pt x="6034" y="4935"/>
                  </a:cubicBezTo>
                  <a:lnTo>
                    <a:pt x="6207" y="4904"/>
                  </a:lnTo>
                  <a:cubicBezTo>
                    <a:pt x="6238" y="4920"/>
                    <a:pt x="6268" y="4923"/>
                    <a:pt x="6303" y="4923"/>
                  </a:cubicBezTo>
                  <a:cubicBezTo>
                    <a:pt x="6318" y="4904"/>
                    <a:pt x="6318" y="4881"/>
                    <a:pt x="6307" y="4862"/>
                  </a:cubicBezTo>
                  <a:lnTo>
                    <a:pt x="6499" y="4800"/>
                  </a:lnTo>
                  <a:lnTo>
                    <a:pt x="6603" y="4812"/>
                  </a:lnTo>
                  <a:cubicBezTo>
                    <a:pt x="6672" y="4766"/>
                    <a:pt x="6745" y="4712"/>
                    <a:pt x="6818" y="4666"/>
                  </a:cubicBezTo>
                  <a:lnTo>
                    <a:pt x="6995" y="4601"/>
                  </a:lnTo>
                  <a:cubicBezTo>
                    <a:pt x="7044" y="4543"/>
                    <a:pt x="7110" y="4501"/>
                    <a:pt x="7187" y="4493"/>
                  </a:cubicBezTo>
                  <a:lnTo>
                    <a:pt x="7306" y="4416"/>
                  </a:lnTo>
                  <a:lnTo>
                    <a:pt x="7410" y="4270"/>
                  </a:lnTo>
                  <a:cubicBezTo>
                    <a:pt x="7567" y="4255"/>
                    <a:pt x="7625" y="4120"/>
                    <a:pt x="7705" y="4017"/>
                  </a:cubicBezTo>
                  <a:lnTo>
                    <a:pt x="7709" y="4013"/>
                  </a:lnTo>
                  <a:cubicBezTo>
                    <a:pt x="7755" y="3982"/>
                    <a:pt x="7782" y="3944"/>
                    <a:pt x="7801" y="3897"/>
                  </a:cubicBezTo>
                  <a:cubicBezTo>
                    <a:pt x="7898" y="3821"/>
                    <a:pt x="7951" y="3709"/>
                    <a:pt x="8005" y="3602"/>
                  </a:cubicBezTo>
                  <a:cubicBezTo>
                    <a:pt x="8082" y="3555"/>
                    <a:pt x="8063" y="3459"/>
                    <a:pt x="8113" y="3398"/>
                  </a:cubicBezTo>
                  <a:cubicBezTo>
                    <a:pt x="8105" y="3367"/>
                    <a:pt x="8109" y="3333"/>
                    <a:pt x="8128" y="3310"/>
                  </a:cubicBezTo>
                  <a:cubicBezTo>
                    <a:pt x="8216" y="3052"/>
                    <a:pt x="8151" y="2802"/>
                    <a:pt x="8167" y="2553"/>
                  </a:cubicBezTo>
                  <a:cubicBezTo>
                    <a:pt x="8151" y="2518"/>
                    <a:pt x="8143" y="2480"/>
                    <a:pt x="8140" y="2441"/>
                  </a:cubicBezTo>
                  <a:cubicBezTo>
                    <a:pt x="8197" y="2291"/>
                    <a:pt x="8182" y="2145"/>
                    <a:pt x="8132" y="1991"/>
                  </a:cubicBezTo>
                  <a:cubicBezTo>
                    <a:pt x="8109" y="1984"/>
                    <a:pt x="8101" y="1961"/>
                    <a:pt x="8105" y="1938"/>
                  </a:cubicBezTo>
                  <a:cubicBezTo>
                    <a:pt x="8105" y="1934"/>
                    <a:pt x="8109" y="1926"/>
                    <a:pt x="8109" y="1922"/>
                  </a:cubicBezTo>
                  <a:cubicBezTo>
                    <a:pt x="8082" y="1842"/>
                    <a:pt x="8074" y="1753"/>
                    <a:pt x="8024" y="1680"/>
                  </a:cubicBezTo>
                  <a:lnTo>
                    <a:pt x="8017" y="1676"/>
                  </a:lnTo>
                  <a:cubicBezTo>
                    <a:pt x="7955" y="1634"/>
                    <a:pt x="7974" y="1534"/>
                    <a:pt x="7901" y="1496"/>
                  </a:cubicBezTo>
                  <a:cubicBezTo>
                    <a:pt x="7882" y="1446"/>
                    <a:pt x="7855" y="1407"/>
                    <a:pt x="7813" y="1384"/>
                  </a:cubicBezTo>
                  <a:lnTo>
                    <a:pt x="7805" y="1381"/>
                  </a:lnTo>
                  <a:cubicBezTo>
                    <a:pt x="7778" y="1346"/>
                    <a:pt x="7748" y="1311"/>
                    <a:pt x="7717" y="1277"/>
                  </a:cubicBezTo>
                  <a:lnTo>
                    <a:pt x="7705" y="1273"/>
                  </a:lnTo>
                  <a:cubicBezTo>
                    <a:pt x="7613" y="1135"/>
                    <a:pt x="7509" y="1004"/>
                    <a:pt x="7398" y="885"/>
                  </a:cubicBezTo>
                  <a:cubicBezTo>
                    <a:pt x="7383" y="839"/>
                    <a:pt x="7344" y="808"/>
                    <a:pt x="7317" y="770"/>
                  </a:cubicBezTo>
                  <a:lnTo>
                    <a:pt x="7306" y="754"/>
                  </a:lnTo>
                  <a:cubicBezTo>
                    <a:pt x="7283" y="739"/>
                    <a:pt x="7256" y="731"/>
                    <a:pt x="7229" y="720"/>
                  </a:cubicBezTo>
                  <a:cubicBezTo>
                    <a:pt x="7225" y="700"/>
                    <a:pt x="7221" y="681"/>
                    <a:pt x="7210" y="666"/>
                  </a:cubicBezTo>
                  <a:cubicBezTo>
                    <a:pt x="7207" y="666"/>
                    <a:pt x="7204" y="666"/>
                    <a:pt x="7201" y="666"/>
                  </a:cubicBezTo>
                  <a:cubicBezTo>
                    <a:pt x="7154" y="666"/>
                    <a:pt x="7108" y="636"/>
                    <a:pt x="7087" y="593"/>
                  </a:cubicBezTo>
                  <a:cubicBezTo>
                    <a:pt x="7010" y="574"/>
                    <a:pt x="6937" y="554"/>
                    <a:pt x="6895" y="478"/>
                  </a:cubicBezTo>
                  <a:cubicBezTo>
                    <a:pt x="6814" y="466"/>
                    <a:pt x="6741" y="447"/>
                    <a:pt x="6699" y="370"/>
                  </a:cubicBezTo>
                  <a:cubicBezTo>
                    <a:pt x="6591" y="351"/>
                    <a:pt x="6480" y="347"/>
                    <a:pt x="6395" y="270"/>
                  </a:cubicBezTo>
                  <a:lnTo>
                    <a:pt x="6207" y="262"/>
                  </a:lnTo>
                  <a:cubicBezTo>
                    <a:pt x="6218" y="243"/>
                    <a:pt x="6222" y="216"/>
                    <a:pt x="6222" y="193"/>
                  </a:cubicBezTo>
                  <a:lnTo>
                    <a:pt x="6149" y="178"/>
                  </a:lnTo>
                  <a:cubicBezTo>
                    <a:pt x="6104" y="192"/>
                    <a:pt x="6057" y="200"/>
                    <a:pt x="6010" y="200"/>
                  </a:cubicBezTo>
                  <a:cubicBezTo>
                    <a:pt x="5933" y="200"/>
                    <a:pt x="5856" y="180"/>
                    <a:pt x="5784" y="139"/>
                  </a:cubicBezTo>
                  <a:cubicBezTo>
                    <a:pt x="5772" y="133"/>
                    <a:pt x="5760" y="130"/>
                    <a:pt x="5747" y="130"/>
                  </a:cubicBezTo>
                  <a:cubicBezTo>
                    <a:pt x="5722" y="130"/>
                    <a:pt x="5698" y="141"/>
                    <a:pt x="5680" y="159"/>
                  </a:cubicBezTo>
                  <a:cubicBezTo>
                    <a:pt x="5672" y="146"/>
                    <a:pt x="5658" y="138"/>
                    <a:pt x="5643" y="138"/>
                  </a:cubicBezTo>
                  <a:cubicBezTo>
                    <a:pt x="5636" y="138"/>
                    <a:pt x="5629" y="139"/>
                    <a:pt x="5623" y="143"/>
                  </a:cubicBezTo>
                  <a:lnTo>
                    <a:pt x="5588" y="143"/>
                  </a:lnTo>
                  <a:cubicBezTo>
                    <a:pt x="5592" y="120"/>
                    <a:pt x="5584" y="93"/>
                    <a:pt x="5569" y="70"/>
                  </a:cubicBezTo>
                  <a:lnTo>
                    <a:pt x="5477" y="47"/>
                  </a:lnTo>
                  <a:cubicBezTo>
                    <a:pt x="5302" y="16"/>
                    <a:pt x="5125" y="0"/>
                    <a:pt x="4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41"/>
            <p:cNvSpPr/>
            <p:nvPr/>
          </p:nvSpPr>
          <p:spPr>
            <a:xfrm>
              <a:off x="5113231" y="4382300"/>
              <a:ext cx="78325" cy="44483"/>
            </a:xfrm>
            <a:custGeom>
              <a:avLst/>
              <a:gdLst/>
              <a:ahLst/>
              <a:cxnLst/>
              <a:rect l="l" t="t" r="r" b="b"/>
              <a:pathLst>
                <a:path w="2525" h="1434" extrusionOk="0">
                  <a:moveTo>
                    <a:pt x="2142" y="0"/>
                  </a:moveTo>
                  <a:cubicBezTo>
                    <a:pt x="2038" y="0"/>
                    <a:pt x="1934" y="13"/>
                    <a:pt x="1834" y="23"/>
                  </a:cubicBezTo>
                  <a:cubicBezTo>
                    <a:pt x="1307" y="81"/>
                    <a:pt x="789" y="177"/>
                    <a:pt x="397" y="596"/>
                  </a:cubicBezTo>
                  <a:cubicBezTo>
                    <a:pt x="335" y="623"/>
                    <a:pt x="293" y="676"/>
                    <a:pt x="277" y="738"/>
                  </a:cubicBezTo>
                  <a:cubicBezTo>
                    <a:pt x="105" y="961"/>
                    <a:pt x="1" y="1180"/>
                    <a:pt x="201" y="1433"/>
                  </a:cubicBezTo>
                  <a:cubicBezTo>
                    <a:pt x="201" y="1191"/>
                    <a:pt x="277" y="953"/>
                    <a:pt x="412" y="757"/>
                  </a:cubicBezTo>
                  <a:cubicBezTo>
                    <a:pt x="769" y="480"/>
                    <a:pt x="1188" y="338"/>
                    <a:pt x="1619" y="231"/>
                  </a:cubicBezTo>
                  <a:cubicBezTo>
                    <a:pt x="1635" y="231"/>
                    <a:pt x="1651" y="231"/>
                    <a:pt x="1667" y="231"/>
                  </a:cubicBezTo>
                  <a:cubicBezTo>
                    <a:pt x="1812" y="231"/>
                    <a:pt x="1956" y="215"/>
                    <a:pt x="2099" y="215"/>
                  </a:cubicBezTo>
                  <a:cubicBezTo>
                    <a:pt x="2203" y="215"/>
                    <a:pt x="2307" y="223"/>
                    <a:pt x="2410" y="254"/>
                  </a:cubicBezTo>
                  <a:cubicBezTo>
                    <a:pt x="2434" y="259"/>
                    <a:pt x="2454" y="263"/>
                    <a:pt x="2469" y="263"/>
                  </a:cubicBezTo>
                  <a:cubicBezTo>
                    <a:pt x="2525" y="263"/>
                    <a:pt x="2514" y="213"/>
                    <a:pt x="2426" y="46"/>
                  </a:cubicBezTo>
                  <a:cubicBezTo>
                    <a:pt x="2333" y="11"/>
                    <a:pt x="2238" y="0"/>
                    <a:pt x="2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41"/>
            <p:cNvSpPr/>
            <p:nvPr/>
          </p:nvSpPr>
          <p:spPr>
            <a:xfrm>
              <a:off x="5263430" y="4483828"/>
              <a:ext cx="3598" cy="2544"/>
            </a:xfrm>
            <a:custGeom>
              <a:avLst/>
              <a:gdLst/>
              <a:ahLst/>
              <a:cxnLst/>
              <a:rect l="l" t="t" r="r" b="b"/>
              <a:pathLst>
                <a:path w="116" h="82" extrusionOk="0">
                  <a:moveTo>
                    <a:pt x="108" y="1"/>
                  </a:moveTo>
                  <a:cubicBezTo>
                    <a:pt x="57" y="1"/>
                    <a:pt x="15" y="34"/>
                    <a:pt x="1" y="82"/>
                  </a:cubicBezTo>
                  <a:lnTo>
                    <a:pt x="116" y="1"/>
                  </a:lnTo>
                  <a:cubicBezTo>
                    <a:pt x="113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8" name="Google Shape;6928;p41"/>
          <p:cNvGrpSpPr/>
          <p:nvPr/>
        </p:nvGrpSpPr>
        <p:grpSpPr>
          <a:xfrm>
            <a:off x="6548560" y="898521"/>
            <a:ext cx="752825" cy="731038"/>
            <a:chOff x="3724466" y="2666739"/>
            <a:chExt cx="650613" cy="631784"/>
          </a:xfrm>
        </p:grpSpPr>
        <p:sp>
          <p:nvSpPr>
            <p:cNvPr id="6929" name="Google Shape;6929;p41"/>
            <p:cNvSpPr/>
            <p:nvPr/>
          </p:nvSpPr>
          <p:spPr>
            <a:xfrm>
              <a:off x="3790724" y="3263129"/>
              <a:ext cx="6700" cy="7693"/>
            </a:xfrm>
            <a:custGeom>
              <a:avLst/>
              <a:gdLst/>
              <a:ahLst/>
              <a:cxnLst/>
              <a:rect l="l" t="t" r="r" b="b"/>
              <a:pathLst>
                <a:path w="216" h="248" extrusionOk="0">
                  <a:moveTo>
                    <a:pt x="162" y="1"/>
                  </a:moveTo>
                  <a:cubicBezTo>
                    <a:pt x="128" y="16"/>
                    <a:pt x="93" y="39"/>
                    <a:pt x="58" y="62"/>
                  </a:cubicBezTo>
                  <a:cubicBezTo>
                    <a:pt x="1" y="139"/>
                    <a:pt x="5" y="227"/>
                    <a:pt x="105" y="247"/>
                  </a:cubicBezTo>
                  <a:cubicBezTo>
                    <a:pt x="109" y="248"/>
                    <a:pt x="113" y="248"/>
                    <a:pt x="118" y="248"/>
                  </a:cubicBezTo>
                  <a:cubicBezTo>
                    <a:pt x="170" y="248"/>
                    <a:pt x="216" y="187"/>
                    <a:pt x="212" y="120"/>
                  </a:cubicBezTo>
                  <a:cubicBezTo>
                    <a:pt x="201" y="78"/>
                    <a:pt x="185" y="39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41"/>
            <p:cNvSpPr/>
            <p:nvPr/>
          </p:nvSpPr>
          <p:spPr>
            <a:xfrm>
              <a:off x="3795967" y="326300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5" y="5"/>
                  </a:lnTo>
                  <a:lnTo>
                    <a:pt x="9" y="5"/>
                  </a:lnTo>
                  <a:cubicBezTo>
                    <a:pt x="5" y="5"/>
                    <a:pt x="9" y="5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41"/>
            <p:cNvSpPr/>
            <p:nvPr/>
          </p:nvSpPr>
          <p:spPr>
            <a:xfrm>
              <a:off x="4321632" y="2760946"/>
              <a:ext cx="651" cy="869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8"/>
                  </a:moveTo>
                  <a:lnTo>
                    <a:pt x="20" y="28"/>
                  </a:lnTo>
                  <a:lnTo>
                    <a:pt x="1" y="8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41"/>
            <p:cNvSpPr/>
            <p:nvPr/>
          </p:nvSpPr>
          <p:spPr>
            <a:xfrm>
              <a:off x="3758184" y="3278143"/>
              <a:ext cx="403" cy="40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41"/>
            <p:cNvSpPr/>
            <p:nvPr/>
          </p:nvSpPr>
          <p:spPr>
            <a:xfrm>
              <a:off x="3817681" y="329151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41"/>
            <p:cNvSpPr/>
            <p:nvPr/>
          </p:nvSpPr>
          <p:spPr>
            <a:xfrm>
              <a:off x="3724466" y="2666739"/>
              <a:ext cx="650613" cy="631784"/>
            </a:xfrm>
            <a:custGeom>
              <a:avLst/>
              <a:gdLst/>
              <a:ahLst/>
              <a:cxnLst/>
              <a:rect l="l" t="t" r="r" b="b"/>
              <a:pathLst>
                <a:path w="20974" h="20367" extrusionOk="0">
                  <a:moveTo>
                    <a:pt x="13745" y="229"/>
                  </a:moveTo>
                  <a:cubicBezTo>
                    <a:pt x="13745" y="240"/>
                    <a:pt x="13742" y="244"/>
                    <a:pt x="13742" y="252"/>
                  </a:cubicBezTo>
                  <a:lnTo>
                    <a:pt x="13742" y="248"/>
                  </a:lnTo>
                  <a:cubicBezTo>
                    <a:pt x="13738" y="244"/>
                    <a:pt x="13738" y="233"/>
                    <a:pt x="13730" y="229"/>
                  </a:cubicBezTo>
                  <a:close/>
                  <a:moveTo>
                    <a:pt x="15740" y="9935"/>
                  </a:moveTo>
                  <a:lnTo>
                    <a:pt x="15740" y="9935"/>
                  </a:lnTo>
                  <a:cubicBezTo>
                    <a:pt x="15744" y="9935"/>
                    <a:pt x="15747" y="9943"/>
                    <a:pt x="15755" y="9947"/>
                  </a:cubicBezTo>
                  <a:cubicBezTo>
                    <a:pt x="15747" y="9943"/>
                    <a:pt x="15747" y="9943"/>
                    <a:pt x="15740" y="9935"/>
                  </a:cubicBezTo>
                  <a:close/>
                  <a:moveTo>
                    <a:pt x="15705" y="10800"/>
                  </a:moveTo>
                  <a:lnTo>
                    <a:pt x="15647" y="10838"/>
                  </a:lnTo>
                  <a:cubicBezTo>
                    <a:pt x="15647" y="10831"/>
                    <a:pt x="15647" y="10819"/>
                    <a:pt x="15644" y="10808"/>
                  </a:cubicBezTo>
                  <a:cubicBezTo>
                    <a:pt x="15663" y="10800"/>
                    <a:pt x="15686" y="10800"/>
                    <a:pt x="15705" y="10800"/>
                  </a:cubicBezTo>
                  <a:close/>
                  <a:moveTo>
                    <a:pt x="9703" y="16829"/>
                  </a:moveTo>
                  <a:cubicBezTo>
                    <a:pt x="9695" y="16833"/>
                    <a:pt x="9695" y="16840"/>
                    <a:pt x="9695" y="16840"/>
                  </a:cubicBezTo>
                  <a:lnTo>
                    <a:pt x="9695" y="16829"/>
                  </a:lnTo>
                  <a:close/>
                  <a:moveTo>
                    <a:pt x="13914" y="137"/>
                  </a:moveTo>
                  <a:cubicBezTo>
                    <a:pt x="14014" y="175"/>
                    <a:pt x="14137" y="125"/>
                    <a:pt x="14226" y="221"/>
                  </a:cubicBezTo>
                  <a:lnTo>
                    <a:pt x="14368" y="248"/>
                  </a:lnTo>
                  <a:cubicBezTo>
                    <a:pt x="14479" y="436"/>
                    <a:pt x="14668" y="440"/>
                    <a:pt x="14848" y="452"/>
                  </a:cubicBezTo>
                  <a:cubicBezTo>
                    <a:pt x="14915" y="454"/>
                    <a:pt x="14981" y="455"/>
                    <a:pt x="15048" y="455"/>
                  </a:cubicBezTo>
                  <a:cubicBezTo>
                    <a:pt x="15181" y="455"/>
                    <a:pt x="15313" y="452"/>
                    <a:pt x="15444" y="452"/>
                  </a:cubicBezTo>
                  <a:lnTo>
                    <a:pt x="15478" y="444"/>
                  </a:lnTo>
                  <a:cubicBezTo>
                    <a:pt x="15584" y="506"/>
                    <a:pt x="15699" y="537"/>
                    <a:pt x="15822" y="537"/>
                  </a:cubicBezTo>
                  <a:cubicBezTo>
                    <a:pt x="15829" y="537"/>
                    <a:pt x="15836" y="536"/>
                    <a:pt x="15843" y="536"/>
                  </a:cubicBezTo>
                  <a:cubicBezTo>
                    <a:pt x="15865" y="554"/>
                    <a:pt x="15892" y="563"/>
                    <a:pt x="15920" y="563"/>
                  </a:cubicBezTo>
                  <a:cubicBezTo>
                    <a:pt x="15941" y="563"/>
                    <a:pt x="15962" y="558"/>
                    <a:pt x="15982" y="548"/>
                  </a:cubicBezTo>
                  <a:cubicBezTo>
                    <a:pt x="16030" y="613"/>
                    <a:pt x="16091" y="636"/>
                    <a:pt x="16158" y="636"/>
                  </a:cubicBezTo>
                  <a:cubicBezTo>
                    <a:pt x="16182" y="636"/>
                    <a:pt x="16206" y="633"/>
                    <a:pt x="16232" y="628"/>
                  </a:cubicBezTo>
                  <a:lnTo>
                    <a:pt x="16335" y="648"/>
                  </a:lnTo>
                  <a:lnTo>
                    <a:pt x="17265" y="944"/>
                  </a:lnTo>
                  <a:cubicBezTo>
                    <a:pt x="17316" y="1016"/>
                    <a:pt x="17397" y="1057"/>
                    <a:pt x="17479" y="1057"/>
                  </a:cubicBezTo>
                  <a:cubicBezTo>
                    <a:pt x="17498" y="1057"/>
                    <a:pt x="17516" y="1055"/>
                    <a:pt x="17534" y="1051"/>
                  </a:cubicBezTo>
                  <a:lnTo>
                    <a:pt x="17550" y="1051"/>
                  </a:lnTo>
                  <a:cubicBezTo>
                    <a:pt x="17634" y="1117"/>
                    <a:pt x="17727" y="1136"/>
                    <a:pt x="17822" y="1136"/>
                  </a:cubicBezTo>
                  <a:cubicBezTo>
                    <a:pt x="17862" y="1136"/>
                    <a:pt x="17901" y="1132"/>
                    <a:pt x="17942" y="1128"/>
                  </a:cubicBezTo>
                  <a:lnTo>
                    <a:pt x="18141" y="1155"/>
                  </a:lnTo>
                  <a:lnTo>
                    <a:pt x="18141" y="1151"/>
                  </a:lnTo>
                  <a:cubicBezTo>
                    <a:pt x="18149" y="1174"/>
                    <a:pt x="18164" y="1201"/>
                    <a:pt x="18184" y="1220"/>
                  </a:cubicBezTo>
                  <a:cubicBezTo>
                    <a:pt x="18260" y="1278"/>
                    <a:pt x="18341" y="1328"/>
                    <a:pt x="18430" y="1366"/>
                  </a:cubicBezTo>
                  <a:cubicBezTo>
                    <a:pt x="18708" y="1430"/>
                    <a:pt x="18971" y="1592"/>
                    <a:pt x="19256" y="1592"/>
                  </a:cubicBezTo>
                  <a:cubicBezTo>
                    <a:pt x="19349" y="1592"/>
                    <a:pt x="19445" y="1575"/>
                    <a:pt x="19544" y="1531"/>
                  </a:cubicBezTo>
                  <a:cubicBezTo>
                    <a:pt x="19582" y="1685"/>
                    <a:pt x="19801" y="1654"/>
                    <a:pt x="19836" y="1820"/>
                  </a:cubicBezTo>
                  <a:cubicBezTo>
                    <a:pt x="19663" y="1970"/>
                    <a:pt x="19490" y="2127"/>
                    <a:pt x="19298" y="2262"/>
                  </a:cubicBezTo>
                  <a:cubicBezTo>
                    <a:pt x="19240" y="2300"/>
                    <a:pt x="19187" y="2342"/>
                    <a:pt x="19137" y="2385"/>
                  </a:cubicBezTo>
                  <a:cubicBezTo>
                    <a:pt x="19102" y="2415"/>
                    <a:pt x="19067" y="2450"/>
                    <a:pt x="19033" y="2481"/>
                  </a:cubicBezTo>
                  <a:cubicBezTo>
                    <a:pt x="18856" y="2761"/>
                    <a:pt x="18433" y="2876"/>
                    <a:pt x="18445" y="3276"/>
                  </a:cubicBezTo>
                  <a:cubicBezTo>
                    <a:pt x="18426" y="3280"/>
                    <a:pt x="18410" y="3284"/>
                    <a:pt x="18391" y="3288"/>
                  </a:cubicBezTo>
                  <a:cubicBezTo>
                    <a:pt x="18126" y="3422"/>
                    <a:pt x="17976" y="3668"/>
                    <a:pt x="17792" y="3891"/>
                  </a:cubicBezTo>
                  <a:cubicBezTo>
                    <a:pt x="16708" y="5159"/>
                    <a:pt x="16312" y="6723"/>
                    <a:pt x="15863" y="8275"/>
                  </a:cubicBezTo>
                  <a:cubicBezTo>
                    <a:pt x="15863" y="8321"/>
                    <a:pt x="15870" y="8375"/>
                    <a:pt x="15878" y="8421"/>
                  </a:cubicBezTo>
                  <a:cubicBezTo>
                    <a:pt x="15882" y="8444"/>
                    <a:pt x="15882" y="8464"/>
                    <a:pt x="15882" y="8479"/>
                  </a:cubicBezTo>
                  <a:cubicBezTo>
                    <a:pt x="15874" y="8490"/>
                    <a:pt x="15863" y="8506"/>
                    <a:pt x="15859" y="8517"/>
                  </a:cubicBezTo>
                  <a:cubicBezTo>
                    <a:pt x="15817" y="8629"/>
                    <a:pt x="15786" y="8752"/>
                    <a:pt x="15767" y="8871"/>
                  </a:cubicBezTo>
                  <a:cubicBezTo>
                    <a:pt x="15774" y="8925"/>
                    <a:pt x="15782" y="8975"/>
                    <a:pt x="15782" y="9028"/>
                  </a:cubicBezTo>
                  <a:cubicBezTo>
                    <a:pt x="15774" y="9032"/>
                    <a:pt x="15763" y="9044"/>
                    <a:pt x="15747" y="9048"/>
                  </a:cubicBezTo>
                  <a:cubicBezTo>
                    <a:pt x="15744" y="9313"/>
                    <a:pt x="15740" y="9570"/>
                    <a:pt x="15736" y="9835"/>
                  </a:cubicBezTo>
                  <a:cubicBezTo>
                    <a:pt x="15736" y="9870"/>
                    <a:pt x="15740" y="9905"/>
                    <a:pt x="15740" y="9935"/>
                  </a:cubicBezTo>
                  <a:cubicBezTo>
                    <a:pt x="15740" y="9970"/>
                    <a:pt x="15740" y="10004"/>
                    <a:pt x="15736" y="10039"/>
                  </a:cubicBezTo>
                  <a:cubicBezTo>
                    <a:pt x="15709" y="10047"/>
                    <a:pt x="15701" y="10070"/>
                    <a:pt x="15705" y="10089"/>
                  </a:cubicBezTo>
                  <a:cubicBezTo>
                    <a:pt x="15705" y="10097"/>
                    <a:pt x="15709" y="10101"/>
                    <a:pt x="15709" y="10104"/>
                  </a:cubicBezTo>
                  <a:cubicBezTo>
                    <a:pt x="15709" y="10108"/>
                    <a:pt x="15717" y="10116"/>
                    <a:pt x="15717" y="10120"/>
                  </a:cubicBezTo>
                  <a:cubicBezTo>
                    <a:pt x="15703" y="10114"/>
                    <a:pt x="15692" y="10110"/>
                    <a:pt x="15682" y="10110"/>
                  </a:cubicBezTo>
                  <a:cubicBezTo>
                    <a:pt x="15672" y="10110"/>
                    <a:pt x="15665" y="10114"/>
                    <a:pt x="15659" y="10124"/>
                  </a:cubicBezTo>
                  <a:cubicBezTo>
                    <a:pt x="15509" y="10223"/>
                    <a:pt x="15509" y="10377"/>
                    <a:pt x="15505" y="10531"/>
                  </a:cubicBezTo>
                  <a:cubicBezTo>
                    <a:pt x="15505" y="10585"/>
                    <a:pt x="15513" y="10635"/>
                    <a:pt x="15525" y="10685"/>
                  </a:cubicBezTo>
                  <a:cubicBezTo>
                    <a:pt x="15513" y="10712"/>
                    <a:pt x="15490" y="10731"/>
                    <a:pt x="15459" y="10735"/>
                  </a:cubicBezTo>
                  <a:cubicBezTo>
                    <a:pt x="15382" y="10504"/>
                    <a:pt x="15248" y="10296"/>
                    <a:pt x="15071" y="10127"/>
                  </a:cubicBezTo>
                  <a:lnTo>
                    <a:pt x="15013" y="10043"/>
                  </a:lnTo>
                  <a:cubicBezTo>
                    <a:pt x="14794" y="9732"/>
                    <a:pt x="14518" y="9463"/>
                    <a:pt x="14203" y="9244"/>
                  </a:cubicBezTo>
                  <a:lnTo>
                    <a:pt x="14110" y="9232"/>
                  </a:lnTo>
                  <a:lnTo>
                    <a:pt x="14110" y="9232"/>
                  </a:lnTo>
                  <a:cubicBezTo>
                    <a:pt x="14103" y="9301"/>
                    <a:pt x="14153" y="9336"/>
                    <a:pt x="14206" y="9367"/>
                  </a:cubicBezTo>
                  <a:cubicBezTo>
                    <a:pt x="14395" y="9628"/>
                    <a:pt x="14641" y="9835"/>
                    <a:pt x="14890" y="10043"/>
                  </a:cubicBezTo>
                  <a:cubicBezTo>
                    <a:pt x="14910" y="10077"/>
                    <a:pt x="14933" y="10104"/>
                    <a:pt x="14952" y="10139"/>
                  </a:cubicBezTo>
                  <a:cubicBezTo>
                    <a:pt x="15140" y="10358"/>
                    <a:pt x="15102" y="10600"/>
                    <a:pt x="15006" y="10838"/>
                  </a:cubicBezTo>
                  <a:cubicBezTo>
                    <a:pt x="14921" y="10888"/>
                    <a:pt x="14860" y="10965"/>
                    <a:pt x="14833" y="11057"/>
                  </a:cubicBezTo>
                  <a:cubicBezTo>
                    <a:pt x="14802" y="11065"/>
                    <a:pt x="14787" y="11100"/>
                    <a:pt x="14802" y="11127"/>
                  </a:cubicBezTo>
                  <a:lnTo>
                    <a:pt x="14802" y="11134"/>
                  </a:lnTo>
                  <a:cubicBezTo>
                    <a:pt x="14748" y="11138"/>
                    <a:pt x="14706" y="11180"/>
                    <a:pt x="14706" y="11234"/>
                  </a:cubicBezTo>
                  <a:lnTo>
                    <a:pt x="14702" y="11234"/>
                  </a:lnTo>
                  <a:cubicBezTo>
                    <a:pt x="14695" y="11232"/>
                    <a:pt x="14689" y="11230"/>
                    <a:pt x="14682" y="11230"/>
                  </a:cubicBezTo>
                  <a:cubicBezTo>
                    <a:pt x="14659" y="11230"/>
                    <a:pt x="14637" y="11246"/>
                    <a:pt x="14625" y="11273"/>
                  </a:cubicBezTo>
                  <a:lnTo>
                    <a:pt x="14545" y="11319"/>
                  </a:lnTo>
                  <a:cubicBezTo>
                    <a:pt x="14529" y="11326"/>
                    <a:pt x="14514" y="11334"/>
                    <a:pt x="14506" y="11346"/>
                  </a:cubicBezTo>
                  <a:lnTo>
                    <a:pt x="14318" y="11357"/>
                  </a:lnTo>
                  <a:cubicBezTo>
                    <a:pt x="14248" y="11343"/>
                    <a:pt x="14177" y="11336"/>
                    <a:pt x="14105" y="11336"/>
                  </a:cubicBezTo>
                  <a:cubicBezTo>
                    <a:pt x="14039" y="11336"/>
                    <a:pt x="13971" y="11342"/>
                    <a:pt x="13903" y="11353"/>
                  </a:cubicBezTo>
                  <a:cubicBezTo>
                    <a:pt x="13889" y="11343"/>
                    <a:pt x="13871" y="11338"/>
                    <a:pt x="13854" y="11338"/>
                  </a:cubicBezTo>
                  <a:cubicBezTo>
                    <a:pt x="13838" y="11338"/>
                    <a:pt x="13821" y="11342"/>
                    <a:pt x="13807" y="11349"/>
                  </a:cubicBezTo>
                  <a:cubicBezTo>
                    <a:pt x="13792" y="11334"/>
                    <a:pt x="13771" y="11326"/>
                    <a:pt x="13750" y="11326"/>
                  </a:cubicBezTo>
                  <a:cubicBezTo>
                    <a:pt x="13739" y="11326"/>
                    <a:pt x="13728" y="11329"/>
                    <a:pt x="13718" y="11334"/>
                  </a:cubicBezTo>
                  <a:lnTo>
                    <a:pt x="13530" y="11223"/>
                  </a:lnTo>
                  <a:cubicBezTo>
                    <a:pt x="13480" y="11030"/>
                    <a:pt x="13403" y="10865"/>
                    <a:pt x="13161" y="10750"/>
                  </a:cubicBezTo>
                  <a:lnTo>
                    <a:pt x="13161" y="10750"/>
                  </a:lnTo>
                  <a:cubicBezTo>
                    <a:pt x="13200" y="10961"/>
                    <a:pt x="13327" y="11088"/>
                    <a:pt x="13319" y="11257"/>
                  </a:cubicBezTo>
                  <a:cubicBezTo>
                    <a:pt x="13288" y="11334"/>
                    <a:pt x="13327" y="11422"/>
                    <a:pt x="13403" y="11453"/>
                  </a:cubicBezTo>
                  <a:cubicBezTo>
                    <a:pt x="13519" y="11688"/>
                    <a:pt x="13496" y="11933"/>
                    <a:pt x="13461" y="12179"/>
                  </a:cubicBezTo>
                  <a:cubicBezTo>
                    <a:pt x="13400" y="12664"/>
                    <a:pt x="13084" y="13006"/>
                    <a:pt x="12800" y="13371"/>
                  </a:cubicBezTo>
                  <a:lnTo>
                    <a:pt x="12462" y="13751"/>
                  </a:lnTo>
                  <a:cubicBezTo>
                    <a:pt x="12505" y="13762"/>
                    <a:pt x="12543" y="13768"/>
                    <a:pt x="12576" y="13768"/>
                  </a:cubicBezTo>
                  <a:cubicBezTo>
                    <a:pt x="12692" y="13768"/>
                    <a:pt x="12758" y="13705"/>
                    <a:pt x="12800" y="13601"/>
                  </a:cubicBezTo>
                  <a:cubicBezTo>
                    <a:pt x="13473" y="13171"/>
                    <a:pt x="13834" y="12587"/>
                    <a:pt x="13653" y="11761"/>
                  </a:cubicBezTo>
                  <a:cubicBezTo>
                    <a:pt x="13603" y="11503"/>
                    <a:pt x="13776" y="11549"/>
                    <a:pt x="13914" y="11538"/>
                  </a:cubicBezTo>
                  <a:lnTo>
                    <a:pt x="14014" y="11538"/>
                  </a:lnTo>
                  <a:cubicBezTo>
                    <a:pt x="14153" y="11561"/>
                    <a:pt x="14306" y="11545"/>
                    <a:pt x="14418" y="11664"/>
                  </a:cubicBezTo>
                  <a:cubicBezTo>
                    <a:pt x="14506" y="12225"/>
                    <a:pt x="14360" y="12725"/>
                    <a:pt x="14034" y="13186"/>
                  </a:cubicBezTo>
                  <a:cubicBezTo>
                    <a:pt x="13949" y="13309"/>
                    <a:pt x="13838" y="13417"/>
                    <a:pt x="13807" y="13570"/>
                  </a:cubicBezTo>
                  <a:lnTo>
                    <a:pt x="13718" y="13678"/>
                  </a:lnTo>
                  <a:cubicBezTo>
                    <a:pt x="13549" y="13743"/>
                    <a:pt x="13384" y="13812"/>
                    <a:pt x="13380" y="14124"/>
                  </a:cubicBezTo>
                  <a:lnTo>
                    <a:pt x="13815" y="13782"/>
                  </a:lnTo>
                  <a:lnTo>
                    <a:pt x="13903" y="13663"/>
                  </a:lnTo>
                  <a:cubicBezTo>
                    <a:pt x="14364" y="13301"/>
                    <a:pt x="14648" y="12848"/>
                    <a:pt x="14702" y="12256"/>
                  </a:cubicBezTo>
                  <a:cubicBezTo>
                    <a:pt x="14721" y="12225"/>
                    <a:pt x="14721" y="12187"/>
                    <a:pt x="14706" y="12160"/>
                  </a:cubicBezTo>
                  <a:cubicBezTo>
                    <a:pt x="14710" y="12091"/>
                    <a:pt x="14718" y="12026"/>
                    <a:pt x="14725" y="11964"/>
                  </a:cubicBezTo>
                  <a:lnTo>
                    <a:pt x="14921" y="12053"/>
                  </a:lnTo>
                  <a:cubicBezTo>
                    <a:pt x="14979" y="12191"/>
                    <a:pt x="14990" y="12341"/>
                    <a:pt x="15094" y="12456"/>
                  </a:cubicBezTo>
                  <a:cubicBezTo>
                    <a:pt x="15186" y="12264"/>
                    <a:pt x="15190" y="12095"/>
                    <a:pt x="15010" y="11957"/>
                  </a:cubicBezTo>
                  <a:cubicBezTo>
                    <a:pt x="14971" y="11868"/>
                    <a:pt x="14929" y="11780"/>
                    <a:pt x="14817" y="11757"/>
                  </a:cubicBezTo>
                  <a:lnTo>
                    <a:pt x="14718" y="11653"/>
                  </a:lnTo>
                  <a:cubicBezTo>
                    <a:pt x="14710" y="11618"/>
                    <a:pt x="14710" y="11584"/>
                    <a:pt x="14706" y="11549"/>
                  </a:cubicBezTo>
                  <a:cubicBezTo>
                    <a:pt x="14744" y="11507"/>
                    <a:pt x="14783" y="11468"/>
                    <a:pt x="14821" y="11426"/>
                  </a:cubicBezTo>
                  <a:cubicBezTo>
                    <a:pt x="14826" y="11427"/>
                    <a:pt x="14830" y="11428"/>
                    <a:pt x="14835" y="11428"/>
                  </a:cubicBezTo>
                  <a:cubicBezTo>
                    <a:pt x="14865" y="11428"/>
                    <a:pt x="14895" y="11406"/>
                    <a:pt x="14902" y="11376"/>
                  </a:cubicBezTo>
                  <a:lnTo>
                    <a:pt x="14902" y="11349"/>
                  </a:lnTo>
                  <a:lnTo>
                    <a:pt x="14921" y="11338"/>
                  </a:lnTo>
                  <a:cubicBezTo>
                    <a:pt x="14967" y="11334"/>
                    <a:pt x="14998" y="11296"/>
                    <a:pt x="14994" y="11253"/>
                  </a:cubicBezTo>
                  <a:lnTo>
                    <a:pt x="14994" y="11242"/>
                  </a:lnTo>
                  <a:lnTo>
                    <a:pt x="15036" y="11153"/>
                  </a:lnTo>
                  <a:cubicBezTo>
                    <a:pt x="15086" y="11153"/>
                    <a:pt x="15129" y="11115"/>
                    <a:pt x="15129" y="11065"/>
                  </a:cubicBezTo>
                  <a:lnTo>
                    <a:pt x="15129" y="11057"/>
                  </a:lnTo>
                  <a:cubicBezTo>
                    <a:pt x="15178" y="10983"/>
                    <a:pt x="15218" y="10899"/>
                    <a:pt x="15292" y="10899"/>
                  </a:cubicBezTo>
                  <a:cubicBezTo>
                    <a:pt x="15322" y="10899"/>
                    <a:pt x="15358" y="10913"/>
                    <a:pt x="15402" y="10946"/>
                  </a:cubicBezTo>
                  <a:lnTo>
                    <a:pt x="15432" y="11046"/>
                  </a:lnTo>
                  <a:cubicBezTo>
                    <a:pt x="15409" y="11157"/>
                    <a:pt x="15436" y="11276"/>
                    <a:pt x="15517" y="11357"/>
                  </a:cubicBezTo>
                  <a:cubicBezTo>
                    <a:pt x="15548" y="11964"/>
                    <a:pt x="15490" y="12560"/>
                    <a:pt x="15409" y="13159"/>
                  </a:cubicBezTo>
                  <a:cubicBezTo>
                    <a:pt x="15332" y="13728"/>
                    <a:pt x="15279" y="14289"/>
                    <a:pt x="15048" y="14823"/>
                  </a:cubicBezTo>
                  <a:cubicBezTo>
                    <a:pt x="14395" y="16349"/>
                    <a:pt x="13488" y="17674"/>
                    <a:pt x="12089" y="18620"/>
                  </a:cubicBezTo>
                  <a:cubicBezTo>
                    <a:pt x="11555" y="18869"/>
                    <a:pt x="11036" y="19150"/>
                    <a:pt x="10479" y="19338"/>
                  </a:cubicBezTo>
                  <a:cubicBezTo>
                    <a:pt x="10233" y="19434"/>
                    <a:pt x="9918" y="19415"/>
                    <a:pt x="9787" y="19711"/>
                  </a:cubicBezTo>
                  <a:cubicBezTo>
                    <a:pt x="9780" y="19707"/>
                    <a:pt x="9772" y="19703"/>
                    <a:pt x="9764" y="19696"/>
                  </a:cubicBezTo>
                  <a:cubicBezTo>
                    <a:pt x="9752" y="19695"/>
                    <a:pt x="9740" y="19694"/>
                    <a:pt x="9728" y="19694"/>
                  </a:cubicBezTo>
                  <a:cubicBezTo>
                    <a:pt x="9427" y="19694"/>
                    <a:pt x="9229" y="20000"/>
                    <a:pt x="8930" y="20000"/>
                  </a:cubicBezTo>
                  <a:cubicBezTo>
                    <a:pt x="8921" y="20000"/>
                    <a:pt x="8912" y="20000"/>
                    <a:pt x="8904" y="19999"/>
                  </a:cubicBezTo>
                  <a:lnTo>
                    <a:pt x="8827" y="19999"/>
                  </a:lnTo>
                  <a:cubicBezTo>
                    <a:pt x="8819" y="19972"/>
                    <a:pt x="8842" y="19941"/>
                    <a:pt x="8934" y="19899"/>
                  </a:cubicBezTo>
                  <a:cubicBezTo>
                    <a:pt x="9019" y="19849"/>
                    <a:pt x="9100" y="19803"/>
                    <a:pt x="9176" y="19746"/>
                  </a:cubicBezTo>
                  <a:lnTo>
                    <a:pt x="9476" y="19588"/>
                  </a:lnTo>
                  <a:cubicBezTo>
                    <a:pt x="9492" y="19596"/>
                    <a:pt x="9506" y="19599"/>
                    <a:pt x="9518" y="19599"/>
                  </a:cubicBezTo>
                  <a:cubicBezTo>
                    <a:pt x="9548" y="19599"/>
                    <a:pt x="9565" y="19576"/>
                    <a:pt x="9576" y="19534"/>
                  </a:cubicBezTo>
                  <a:cubicBezTo>
                    <a:pt x="9580" y="19534"/>
                    <a:pt x="9580" y="19538"/>
                    <a:pt x="9580" y="19538"/>
                  </a:cubicBezTo>
                  <a:cubicBezTo>
                    <a:pt x="9837" y="19492"/>
                    <a:pt x="10022" y="19292"/>
                    <a:pt x="10268" y="19227"/>
                  </a:cubicBezTo>
                  <a:cubicBezTo>
                    <a:pt x="10283" y="19196"/>
                    <a:pt x="10291" y="19173"/>
                    <a:pt x="10299" y="19138"/>
                  </a:cubicBezTo>
                  <a:lnTo>
                    <a:pt x="11086" y="18727"/>
                  </a:lnTo>
                  <a:cubicBezTo>
                    <a:pt x="11763" y="18347"/>
                    <a:pt x="12412" y="17928"/>
                    <a:pt x="12785" y="17206"/>
                  </a:cubicBezTo>
                  <a:cubicBezTo>
                    <a:pt x="12892" y="17075"/>
                    <a:pt x="13031" y="16910"/>
                    <a:pt x="12804" y="16810"/>
                  </a:cubicBezTo>
                  <a:cubicBezTo>
                    <a:pt x="12768" y="16794"/>
                    <a:pt x="12738" y="16787"/>
                    <a:pt x="12714" y="16787"/>
                  </a:cubicBezTo>
                  <a:cubicBezTo>
                    <a:pt x="12591" y="16787"/>
                    <a:pt x="12603" y="16965"/>
                    <a:pt x="12577" y="17071"/>
                  </a:cubicBezTo>
                  <a:cubicBezTo>
                    <a:pt x="12108" y="17690"/>
                    <a:pt x="11482" y="18139"/>
                    <a:pt x="10875" y="18608"/>
                  </a:cubicBezTo>
                  <a:cubicBezTo>
                    <a:pt x="10598" y="18673"/>
                    <a:pt x="10383" y="18839"/>
                    <a:pt x="10156" y="18992"/>
                  </a:cubicBezTo>
                  <a:lnTo>
                    <a:pt x="9557" y="19323"/>
                  </a:lnTo>
                  <a:cubicBezTo>
                    <a:pt x="9542" y="19342"/>
                    <a:pt x="9530" y="19361"/>
                    <a:pt x="9522" y="19384"/>
                  </a:cubicBezTo>
                  <a:cubicBezTo>
                    <a:pt x="9508" y="19379"/>
                    <a:pt x="9492" y="19376"/>
                    <a:pt x="9477" y="19376"/>
                  </a:cubicBezTo>
                  <a:cubicBezTo>
                    <a:pt x="9437" y="19376"/>
                    <a:pt x="9396" y="19393"/>
                    <a:pt x="9369" y="19423"/>
                  </a:cubicBezTo>
                  <a:cubicBezTo>
                    <a:pt x="9311" y="19461"/>
                    <a:pt x="9249" y="19500"/>
                    <a:pt x="9192" y="19538"/>
                  </a:cubicBezTo>
                  <a:cubicBezTo>
                    <a:pt x="9146" y="19557"/>
                    <a:pt x="9100" y="19588"/>
                    <a:pt x="9069" y="19619"/>
                  </a:cubicBezTo>
                  <a:lnTo>
                    <a:pt x="9073" y="19638"/>
                  </a:lnTo>
                  <a:cubicBezTo>
                    <a:pt x="8804" y="19769"/>
                    <a:pt x="8485" y="19807"/>
                    <a:pt x="8266" y="20034"/>
                  </a:cubicBezTo>
                  <a:cubicBezTo>
                    <a:pt x="8112" y="20058"/>
                    <a:pt x="7959" y="20066"/>
                    <a:pt x="7807" y="20066"/>
                  </a:cubicBezTo>
                  <a:cubicBezTo>
                    <a:pt x="7442" y="20066"/>
                    <a:pt x="7079" y="20018"/>
                    <a:pt x="6716" y="20018"/>
                  </a:cubicBezTo>
                  <a:cubicBezTo>
                    <a:pt x="6697" y="20018"/>
                    <a:pt x="6678" y="20018"/>
                    <a:pt x="6660" y="20018"/>
                  </a:cubicBezTo>
                  <a:cubicBezTo>
                    <a:pt x="6594" y="19884"/>
                    <a:pt x="6794" y="19849"/>
                    <a:pt x="6763" y="19715"/>
                  </a:cubicBezTo>
                  <a:cubicBezTo>
                    <a:pt x="6739" y="19714"/>
                    <a:pt x="6714" y="19714"/>
                    <a:pt x="6690" y="19714"/>
                  </a:cubicBezTo>
                  <a:cubicBezTo>
                    <a:pt x="6462" y="19714"/>
                    <a:pt x="6233" y="19746"/>
                    <a:pt x="6004" y="19746"/>
                  </a:cubicBezTo>
                  <a:cubicBezTo>
                    <a:pt x="5913" y="19746"/>
                    <a:pt x="5821" y="19741"/>
                    <a:pt x="5730" y="19726"/>
                  </a:cubicBezTo>
                  <a:cubicBezTo>
                    <a:pt x="5464" y="19384"/>
                    <a:pt x="5630" y="19062"/>
                    <a:pt x="5795" y="18762"/>
                  </a:cubicBezTo>
                  <a:cubicBezTo>
                    <a:pt x="5960" y="18466"/>
                    <a:pt x="6214" y="18255"/>
                    <a:pt x="6448" y="18020"/>
                  </a:cubicBezTo>
                  <a:cubicBezTo>
                    <a:pt x="6453" y="18021"/>
                    <a:pt x="6457" y="18021"/>
                    <a:pt x="6461" y="18021"/>
                  </a:cubicBezTo>
                  <a:cubicBezTo>
                    <a:pt x="6490" y="18021"/>
                    <a:pt x="6516" y="18009"/>
                    <a:pt x="6537" y="17986"/>
                  </a:cubicBezTo>
                  <a:cubicBezTo>
                    <a:pt x="6542" y="17986"/>
                    <a:pt x="6547" y="17987"/>
                    <a:pt x="6552" y="17987"/>
                  </a:cubicBezTo>
                  <a:cubicBezTo>
                    <a:pt x="6594" y="17987"/>
                    <a:pt x="6635" y="17961"/>
                    <a:pt x="6652" y="17920"/>
                  </a:cubicBezTo>
                  <a:cubicBezTo>
                    <a:pt x="6965" y="17813"/>
                    <a:pt x="7275" y="17685"/>
                    <a:pt x="7612" y="17685"/>
                  </a:cubicBezTo>
                  <a:cubicBezTo>
                    <a:pt x="7626" y="17685"/>
                    <a:pt x="7640" y="17685"/>
                    <a:pt x="7655" y="17686"/>
                  </a:cubicBezTo>
                  <a:cubicBezTo>
                    <a:pt x="7665" y="17684"/>
                    <a:pt x="7676" y="17684"/>
                    <a:pt x="7686" y="17684"/>
                  </a:cubicBezTo>
                  <a:cubicBezTo>
                    <a:pt x="7862" y="17684"/>
                    <a:pt x="7965" y="17887"/>
                    <a:pt x="8150" y="17887"/>
                  </a:cubicBezTo>
                  <a:cubicBezTo>
                    <a:pt x="8158" y="17887"/>
                    <a:pt x="8166" y="17886"/>
                    <a:pt x="8174" y="17886"/>
                  </a:cubicBezTo>
                  <a:cubicBezTo>
                    <a:pt x="8154" y="17686"/>
                    <a:pt x="8043" y="17601"/>
                    <a:pt x="7882" y="17582"/>
                  </a:cubicBezTo>
                  <a:cubicBezTo>
                    <a:pt x="7821" y="17522"/>
                    <a:pt x="7752" y="17505"/>
                    <a:pt x="7680" y="17505"/>
                  </a:cubicBezTo>
                  <a:cubicBezTo>
                    <a:pt x="7637" y="17505"/>
                    <a:pt x="7594" y="17511"/>
                    <a:pt x="7551" y="17517"/>
                  </a:cubicBezTo>
                  <a:cubicBezTo>
                    <a:pt x="7489" y="17499"/>
                    <a:pt x="7425" y="17490"/>
                    <a:pt x="7361" y="17490"/>
                  </a:cubicBezTo>
                  <a:cubicBezTo>
                    <a:pt x="7290" y="17490"/>
                    <a:pt x="7218" y="17500"/>
                    <a:pt x="7148" y="17521"/>
                  </a:cubicBezTo>
                  <a:cubicBezTo>
                    <a:pt x="7144" y="17521"/>
                    <a:pt x="7141" y="17521"/>
                    <a:pt x="7137" y="17521"/>
                  </a:cubicBezTo>
                  <a:cubicBezTo>
                    <a:pt x="6862" y="17521"/>
                    <a:pt x="6649" y="17668"/>
                    <a:pt x="6429" y="17793"/>
                  </a:cubicBezTo>
                  <a:cubicBezTo>
                    <a:pt x="5899" y="17959"/>
                    <a:pt x="5668" y="18420"/>
                    <a:pt x="5426" y="18850"/>
                  </a:cubicBezTo>
                  <a:cubicBezTo>
                    <a:pt x="5211" y="19234"/>
                    <a:pt x="5276" y="19469"/>
                    <a:pt x="5637" y="19811"/>
                  </a:cubicBezTo>
                  <a:lnTo>
                    <a:pt x="5730" y="19842"/>
                  </a:lnTo>
                  <a:cubicBezTo>
                    <a:pt x="5714" y="19861"/>
                    <a:pt x="5714" y="19888"/>
                    <a:pt x="5730" y="19907"/>
                  </a:cubicBezTo>
                  <a:lnTo>
                    <a:pt x="4746" y="19899"/>
                  </a:lnTo>
                  <a:cubicBezTo>
                    <a:pt x="4689" y="19834"/>
                    <a:pt x="4621" y="19825"/>
                    <a:pt x="4548" y="19825"/>
                  </a:cubicBezTo>
                  <a:cubicBezTo>
                    <a:pt x="4522" y="19825"/>
                    <a:pt x="4496" y="19826"/>
                    <a:pt x="4469" y="19826"/>
                  </a:cubicBezTo>
                  <a:cubicBezTo>
                    <a:pt x="4006" y="19826"/>
                    <a:pt x="3544" y="19824"/>
                    <a:pt x="3081" y="19824"/>
                  </a:cubicBezTo>
                  <a:cubicBezTo>
                    <a:pt x="2850" y="19824"/>
                    <a:pt x="2618" y="19825"/>
                    <a:pt x="2387" y="19826"/>
                  </a:cubicBezTo>
                  <a:cubicBezTo>
                    <a:pt x="2379" y="19826"/>
                    <a:pt x="2372" y="19826"/>
                    <a:pt x="2364" y="19826"/>
                  </a:cubicBezTo>
                  <a:cubicBezTo>
                    <a:pt x="2176" y="19826"/>
                    <a:pt x="1990" y="19797"/>
                    <a:pt x="1805" y="19797"/>
                  </a:cubicBezTo>
                  <a:cubicBezTo>
                    <a:pt x="1702" y="19797"/>
                    <a:pt x="1600" y="19806"/>
                    <a:pt x="1499" y="19834"/>
                  </a:cubicBezTo>
                  <a:lnTo>
                    <a:pt x="1084" y="19726"/>
                  </a:lnTo>
                  <a:cubicBezTo>
                    <a:pt x="1349" y="19311"/>
                    <a:pt x="1741" y="19023"/>
                    <a:pt x="2075" y="18673"/>
                  </a:cubicBezTo>
                  <a:cubicBezTo>
                    <a:pt x="2602" y="18112"/>
                    <a:pt x="3067" y="17505"/>
                    <a:pt x="3409" y="16806"/>
                  </a:cubicBezTo>
                  <a:cubicBezTo>
                    <a:pt x="3616" y="16383"/>
                    <a:pt x="3751" y="15930"/>
                    <a:pt x="3943" y="15503"/>
                  </a:cubicBezTo>
                  <a:cubicBezTo>
                    <a:pt x="4250" y="14827"/>
                    <a:pt x="4400" y="14108"/>
                    <a:pt x="4538" y="13386"/>
                  </a:cubicBezTo>
                  <a:cubicBezTo>
                    <a:pt x="4611" y="13294"/>
                    <a:pt x="4631" y="13182"/>
                    <a:pt x="4634" y="13067"/>
                  </a:cubicBezTo>
                  <a:cubicBezTo>
                    <a:pt x="4654" y="13079"/>
                    <a:pt x="4677" y="13082"/>
                    <a:pt x="4700" y="13082"/>
                  </a:cubicBezTo>
                  <a:cubicBezTo>
                    <a:pt x="4692" y="13109"/>
                    <a:pt x="4700" y="13136"/>
                    <a:pt x="4727" y="13155"/>
                  </a:cubicBezTo>
                  <a:cubicBezTo>
                    <a:pt x="4692" y="13367"/>
                    <a:pt x="4815" y="13555"/>
                    <a:pt x="4827" y="13759"/>
                  </a:cubicBezTo>
                  <a:lnTo>
                    <a:pt x="4854" y="13732"/>
                  </a:lnTo>
                  <a:lnTo>
                    <a:pt x="4854" y="13732"/>
                  </a:lnTo>
                  <a:cubicBezTo>
                    <a:pt x="4850" y="13739"/>
                    <a:pt x="4842" y="13755"/>
                    <a:pt x="4827" y="13759"/>
                  </a:cubicBezTo>
                  <a:cubicBezTo>
                    <a:pt x="4773" y="13855"/>
                    <a:pt x="4769" y="13970"/>
                    <a:pt x="4811" y="14070"/>
                  </a:cubicBezTo>
                  <a:cubicBezTo>
                    <a:pt x="4731" y="14466"/>
                    <a:pt x="4585" y="14850"/>
                    <a:pt x="4611" y="15265"/>
                  </a:cubicBezTo>
                  <a:lnTo>
                    <a:pt x="4604" y="15269"/>
                  </a:lnTo>
                  <a:cubicBezTo>
                    <a:pt x="4504" y="15307"/>
                    <a:pt x="4523" y="15396"/>
                    <a:pt x="4508" y="15476"/>
                  </a:cubicBezTo>
                  <a:cubicBezTo>
                    <a:pt x="4296" y="15738"/>
                    <a:pt x="4200" y="16057"/>
                    <a:pt x="4100" y="16372"/>
                  </a:cubicBezTo>
                  <a:lnTo>
                    <a:pt x="4100" y="16376"/>
                  </a:lnTo>
                  <a:cubicBezTo>
                    <a:pt x="4020" y="16425"/>
                    <a:pt x="4008" y="16502"/>
                    <a:pt x="4016" y="16587"/>
                  </a:cubicBezTo>
                  <a:lnTo>
                    <a:pt x="3908" y="16779"/>
                  </a:lnTo>
                  <a:cubicBezTo>
                    <a:pt x="3797" y="17090"/>
                    <a:pt x="3459" y="17255"/>
                    <a:pt x="3409" y="17601"/>
                  </a:cubicBezTo>
                  <a:cubicBezTo>
                    <a:pt x="3366" y="17613"/>
                    <a:pt x="3336" y="17655"/>
                    <a:pt x="3336" y="17697"/>
                  </a:cubicBezTo>
                  <a:lnTo>
                    <a:pt x="3316" y="17717"/>
                  </a:lnTo>
                  <a:cubicBezTo>
                    <a:pt x="3155" y="17866"/>
                    <a:pt x="3040" y="18059"/>
                    <a:pt x="2982" y="18266"/>
                  </a:cubicBezTo>
                  <a:cubicBezTo>
                    <a:pt x="2709" y="18543"/>
                    <a:pt x="2463" y="18842"/>
                    <a:pt x="2310" y="19208"/>
                  </a:cubicBezTo>
                  <a:cubicBezTo>
                    <a:pt x="2325" y="19208"/>
                    <a:pt x="2341" y="19208"/>
                    <a:pt x="2357" y="19208"/>
                  </a:cubicBezTo>
                  <a:cubicBezTo>
                    <a:pt x="2424" y="19208"/>
                    <a:pt x="2491" y="19203"/>
                    <a:pt x="2529" y="19150"/>
                  </a:cubicBezTo>
                  <a:cubicBezTo>
                    <a:pt x="2717" y="18892"/>
                    <a:pt x="2986" y="18708"/>
                    <a:pt x="3117" y="18408"/>
                  </a:cubicBezTo>
                  <a:cubicBezTo>
                    <a:pt x="3240" y="18293"/>
                    <a:pt x="3336" y="18155"/>
                    <a:pt x="3409" y="18001"/>
                  </a:cubicBezTo>
                  <a:lnTo>
                    <a:pt x="3413" y="17997"/>
                  </a:lnTo>
                  <a:cubicBezTo>
                    <a:pt x="3443" y="17966"/>
                    <a:pt x="3470" y="17928"/>
                    <a:pt x="3497" y="17897"/>
                  </a:cubicBezTo>
                  <a:lnTo>
                    <a:pt x="3509" y="17882"/>
                  </a:lnTo>
                  <a:cubicBezTo>
                    <a:pt x="3555" y="17882"/>
                    <a:pt x="3585" y="17843"/>
                    <a:pt x="3585" y="17801"/>
                  </a:cubicBezTo>
                  <a:lnTo>
                    <a:pt x="3585" y="17793"/>
                  </a:lnTo>
                  <a:cubicBezTo>
                    <a:pt x="3697" y="17628"/>
                    <a:pt x="3808" y="17459"/>
                    <a:pt x="3912" y="17290"/>
                  </a:cubicBezTo>
                  <a:lnTo>
                    <a:pt x="3920" y="17286"/>
                  </a:lnTo>
                  <a:cubicBezTo>
                    <a:pt x="4027" y="17217"/>
                    <a:pt x="4039" y="17113"/>
                    <a:pt x="4043" y="17002"/>
                  </a:cubicBezTo>
                  <a:cubicBezTo>
                    <a:pt x="4181" y="16948"/>
                    <a:pt x="4219" y="16833"/>
                    <a:pt x="4239" y="16710"/>
                  </a:cubicBezTo>
                  <a:cubicBezTo>
                    <a:pt x="4289" y="16691"/>
                    <a:pt x="4316" y="16641"/>
                    <a:pt x="4308" y="16591"/>
                  </a:cubicBezTo>
                  <a:lnTo>
                    <a:pt x="4354" y="16498"/>
                  </a:lnTo>
                  <a:cubicBezTo>
                    <a:pt x="4477" y="16283"/>
                    <a:pt x="4631" y="16076"/>
                    <a:pt x="4638" y="15815"/>
                  </a:cubicBezTo>
                  <a:cubicBezTo>
                    <a:pt x="4796" y="15507"/>
                    <a:pt x="4911" y="15188"/>
                    <a:pt x="4930" y="14835"/>
                  </a:cubicBezTo>
                  <a:cubicBezTo>
                    <a:pt x="4942" y="14669"/>
                    <a:pt x="4965" y="14504"/>
                    <a:pt x="5111" y="14389"/>
                  </a:cubicBezTo>
                  <a:cubicBezTo>
                    <a:pt x="5153" y="14485"/>
                    <a:pt x="5195" y="14577"/>
                    <a:pt x="5234" y="14673"/>
                  </a:cubicBezTo>
                  <a:cubicBezTo>
                    <a:pt x="5269" y="14827"/>
                    <a:pt x="5372" y="14911"/>
                    <a:pt x="5503" y="14984"/>
                  </a:cubicBezTo>
                  <a:lnTo>
                    <a:pt x="5653" y="15273"/>
                  </a:lnTo>
                  <a:cubicBezTo>
                    <a:pt x="5637" y="15350"/>
                    <a:pt x="5668" y="15430"/>
                    <a:pt x="5730" y="15484"/>
                  </a:cubicBezTo>
                  <a:cubicBezTo>
                    <a:pt x="5637" y="15776"/>
                    <a:pt x="5507" y="16064"/>
                    <a:pt x="5553" y="16391"/>
                  </a:cubicBezTo>
                  <a:cubicBezTo>
                    <a:pt x="5418" y="16479"/>
                    <a:pt x="5372" y="16629"/>
                    <a:pt x="5311" y="16764"/>
                  </a:cubicBezTo>
                  <a:cubicBezTo>
                    <a:pt x="5180" y="17063"/>
                    <a:pt x="5034" y="17359"/>
                    <a:pt x="4788" y="17590"/>
                  </a:cubicBezTo>
                  <a:cubicBezTo>
                    <a:pt x="4700" y="17670"/>
                    <a:pt x="4638" y="17770"/>
                    <a:pt x="4600" y="17886"/>
                  </a:cubicBezTo>
                  <a:cubicBezTo>
                    <a:pt x="4327" y="18097"/>
                    <a:pt x="4039" y="18297"/>
                    <a:pt x="3889" y="18746"/>
                  </a:cubicBezTo>
                  <a:lnTo>
                    <a:pt x="3889" y="18746"/>
                  </a:lnTo>
                  <a:cubicBezTo>
                    <a:pt x="4285" y="18535"/>
                    <a:pt x="4477" y="18243"/>
                    <a:pt x="4727" y="18020"/>
                  </a:cubicBezTo>
                  <a:lnTo>
                    <a:pt x="4938" y="17728"/>
                  </a:lnTo>
                  <a:cubicBezTo>
                    <a:pt x="5249" y="17578"/>
                    <a:pt x="5349" y="17267"/>
                    <a:pt x="5507" y="16994"/>
                  </a:cubicBezTo>
                  <a:cubicBezTo>
                    <a:pt x="5564" y="16910"/>
                    <a:pt x="5649" y="16840"/>
                    <a:pt x="5649" y="16725"/>
                  </a:cubicBezTo>
                  <a:cubicBezTo>
                    <a:pt x="5695" y="16698"/>
                    <a:pt x="5726" y="16648"/>
                    <a:pt x="5718" y="16595"/>
                  </a:cubicBezTo>
                  <a:cubicBezTo>
                    <a:pt x="5737" y="16575"/>
                    <a:pt x="5749" y="16545"/>
                    <a:pt x="5737" y="16518"/>
                  </a:cubicBezTo>
                  <a:cubicBezTo>
                    <a:pt x="5753" y="16495"/>
                    <a:pt x="5764" y="16468"/>
                    <a:pt x="5768" y="16445"/>
                  </a:cubicBezTo>
                  <a:cubicBezTo>
                    <a:pt x="5872" y="16168"/>
                    <a:pt x="5956" y="15884"/>
                    <a:pt x="5926" y="15580"/>
                  </a:cubicBezTo>
                  <a:cubicBezTo>
                    <a:pt x="5945" y="15526"/>
                    <a:pt x="5987" y="15496"/>
                    <a:pt x="6041" y="15484"/>
                  </a:cubicBezTo>
                  <a:lnTo>
                    <a:pt x="6344" y="15672"/>
                  </a:lnTo>
                  <a:cubicBezTo>
                    <a:pt x="6368" y="15695"/>
                    <a:pt x="6398" y="15715"/>
                    <a:pt x="6429" y="15726"/>
                  </a:cubicBezTo>
                  <a:cubicBezTo>
                    <a:pt x="6498" y="15853"/>
                    <a:pt x="6621" y="15922"/>
                    <a:pt x="6744" y="15995"/>
                  </a:cubicBezTo>
                  <a:cubicBezTo>
                    <a:pt x="6848" y="16118"/>
                    <a:pt x="7002" y="16141"/>
                    <a:pt x="7151" y="16180"/>
                  </a:cubicBezTo>
                  <a:cubicBezTo>
                    <a:pt x="7172" y="16192"/>
                    <a:pt x="7198" y="16201"/>
                    <a:pt x="7225" y="16201"/>
                  </a:cubicBezTo>
                  <a:cubicBezTo>
                    <a:pt x="7232" y="16201"/>
                    <a:pt x="7240" y="16200"/>
                    <a:pt x="7247" y="16199"/>
                  </a:cubicBezTo>
                  <a:cubicBezTo>
                    <a:pt x="7320" y="16322"/>
                    <a:pt x="7443" y="16349"/>
                    <a:pt x="7570" y="16387"/>
                  </a:cubicBezTo>
                  <a:lnTo>
                    <a:pt x="7709" y="16418"/>
                  </a:lnTo>
                  <a:cubicBezTo>
                    <a:pt x="7801" y="16533"/>
                    <a:pt x="7947" y="16522"/>
                    <a:pt x="8070" y="16571"/>
                  </a:cubicBezTo>
                  <a:cubicBezTo>
                    <a:pt x="8193" y="16607"/>
                    <a:pt x="8294" y="16701"/>
                    <a:pt x="8426" y="16701"/>
                  </a:cubicBezTo>
                  <a:cubicBezTo>
                    <a:pt x="8438" y="16701"/>
                    <a:pt x="8450" y="16700"/>
                    <a:pt x="8462" y="16698"/>
                  </a:cubicBezTo>
                  <a:lnTo>
                    <a:pt x="8512" y="16718"/>
                  </a:lnTo>
                  <a:lnTo>
                    <a:pt x="8558" y="16714"/>
                  </a:lnTo>
                  <a:cubicBezTo>
                    <a:pt x="8629" y="16793"/>
                    <a:pt x="8716" y="16818"/>
                    <a:pt x="8811" y="16818"/>
                  </a:cubicBezTo>
                  <a:cubicBezTo>
                    <a:pt x="8845" y="16818"/>
                    <a:pt x="8880" y="16815"/>
                    <a:pt x="8915" y="16810"/>
                  </a:cubicBezTo>
                  <a:cubicBezTo>
                    <a:pt x="9083" y="16877"/>
                    <a:pt x="9253" y="16904"/>
                    <a:pt x="9428" y="16904"/>
                  </a:cubicBezTo>
                  <a:cubicBezTo>
                    <a:pt x="9512" y="16904"/>
                    <a:pt x="9597" y="16898"/>
                    <a:pt x="9684" y="16887"/>
                  </a:cubicBezTo>
                  <a:cubicBezTo>
                    <a:pt x="9777" y="16907"/>
                    <a:pt x="9872" y="16916"/>
                    <a:pt x="9966" y="16916"/>
                  </a:cubicBezTo>
                  <a:cubicBezTo>
                    <a:pt x="10069" y="16916"/>
                    <a:pt x="10171" y="16905"/>
                    <a:pt x="10272" y="16883"/>
                  </a:cubicBezTo>
                  <a:cubicBezTo>
                    <a:pt x="10683" y="16821"/>
                    <a:pt x="11109" y="16871"/>
                    <a:pt x="11501" y="16714"/>
                  </a:cubicBezTo>
                  <a:cubicBezTo>
                    <a:pt x="11643" y="16714"/>
                    <a:pt x="11782" y="16706"/>
                    <a:pt x="11897" y="16610"/>
                  </a:cubicBezTo>
                  <a:lnTo>
                    <a:pt x="11943" y="16614"/>
                  </a:lnTo>
                  <a:lnTo>
                    <a:pt x="11989" y="16591"/>
                  </a:lnTo>
                  <a:cubicBezTo>
                    <a:pt x="12489" y="16575"/>
                    <a:pt x="12942" y="16345"/>
                    <a:pt x="13430" y="16256"/>
                  </a:cubicBezTo>
                  <a:cubicBezTo>
                    <a:pt x="13565" y="16233"/>
                    <a:pt x="13642" y="16110"/>
                    <a:pt x="13730" y="16014"/>
                  </a:cubicBezTo>
                  <a:cubicBezTo>
                    <a:pt x="13815" y="15999"/>
                    <a:pt x="13880" y="15949"/>
                    <a:pt x="13930" y="15884"/>
                  </a:cubicBezTo>
                  <a:cubicBezTo>
                    <a:pt x="14049" y="15734"/>
                    <a:pt x="13957" y="15692"/>
                    <a:pt x="13818" y="15680"/>
                  </a:cubicBezTo>
                  <a:cubicBezTo>
                    <a:pt x="13864" y="15446"/>
                    <a:pt x="14045" y="15246"/>
                    <a:pt x="13999" y="14984"/>
                  </a:cubicBezTo>
                  <a:cubicBezTo>
                    <a:pt x="14034" y="14923"/>
                    <a:pt x="14037" y="14850"/>
                    <a:pt x="14014" y="14785"/>
                  </a:cubicBezTo>
                  <a:cubicBezTo>
                    <a:pt x="14011" y="14673"/>
                    <a:pt x="14014" y="14558"/>
                    <a:pt x="13930" y="14470"/>
                  </a:cubicBezTo>
                  <a:cubicBezTo>
                    <a:pt x="13937" y="14439"/>
                    <a:pt x="13922" y="14404"/>
                    <a:pt x="13899" y="14381"/>
                  </a:cubicBezTo>
                  <a:cubicBezTo>
                    <a:pt x="13857" y="14327"/>
                    <a:pt x="13821" y="14300"/>
                    <a:pt x="13793" y="14300"/>
                  </a:cubicBezTo>
                  <a:cubicBezTo>
                    <a:pt x="13757" y="14300"/>
                    <a:pt x="13733" y="14343"/>
                    <a:pt x="13722" y="14427"/>
                  </a:cubicBezTo>
                  <a:cubicBezTo>
                    <a:pt x="13707" y="14508"/>
                    <a:pt x="13707" y="14593"/>
                    <a:pt x="13703" y="14677"/>
                  </a:cubicBezTo>
                  <a:lnTo>
                    <a:pt x="13453" y="14677"/>
                  </a:lnTo>
                  <a:cubicBezTo>
                    <a:pt x="13380" y="14606"/>
                    <a:pt x="13295" y="14593"/>
                    <a:pt x="13208" y="14593"/>
                  </a:cubicBezTo>
                  <a:cubicBezTo>
                    <a:pt x="13157" y="14593"/>
                    <a:pt x="13105" y="14597"/>
                    <a:pt x="13054" y="14597"/>
                  </a:cubicBezTo>
                  <a:cubicBezTo>
                    <a:pt x="13028" y="14597"/>
                    <a:pt x="13002" y="14596"/>
                    <a:pt x="12977" y="14593"/>
                  </a:cubicBezTo>
                  <a:cubicBezTo>
                    <a:pt x="12926" y="14586"/>
                    <a:pt x="12875" y="14584"/>
                    <a:pt x="12823" y="14584"/>
                  </a:cubicBezTo>
                  <a:cubicBezTo>
                    <a:pt x="12716" y="14584"/>
                    <a:pt x="12608" y="14593"/>
                    <a:pt x="12500" y="14593"/>
                  </a:cubicBezTo>
                  <a:cubicBezTo>
                    <a:pt x="12362" y="14593"/>
                    <a:pt x="12225" y="14577"/>
                    <a:pt x="12093" y="14504"/>
                  </a:cubicBezTo>
                  <a:cubicBezTo>
                    <a:pt x="12090" y="14483"/>
                    <a:pt x="12071" y="14469"/>
                    <a:pt x="12047" y="14469"/>
                  </a:cubicBezTo>
                  <a:cubicBezTo>
                    <a:pt x="12045" y="14469"/>
                    <a:pt x="12042" y="14469"/>
                    <a:pt x="12039" y="14470"/>
                  </a:cubicBezTo>
                  <a:lnTo>
                    <a:pt x="12035" y="14470"/>
                  </a:lnTo>
                  <a:cubicBezTo>
                    <a:pt x="11991" y="14425"/>
                    <a:pt x="11947" y="14395"/>
                    <a:pt x="11902" y="14395"/>
                  </a:cubicBezTo>
                  <a:cubicBezTo>
                    <a:pt x="11865" y="14395"/>
                    <a:pt x="11828" y="14415"/>
                    <a:pt x="11789" y="14466"/>
                  </a:cubicBezTo>
                  <a:lnTo>
                    <a:pt x="11494" y="14485"/>
                  </a:lnTo>
                  <a:lnTo>
                    <a:pt x="11317" y="14370"/>
                  </a:lnTo>
                  <a:cubicBezTo>
                    <a:pt x="11270" y="14286"/>
                    <a:pt x="11204" y="14268"/>
                    <a:pt x="11133" y="14268"/>
                  </a:cubicBezTo>
                  <a:cubicBezTo>
                    <a:pt x="11086" y="14268"/>
                    <a:pt x="11037" y="14276"/>
                    <a:pt x="10990" y="14277"/>
                  </a:cubicBezTo>
                  <a:cubicBezTo>
                    <a:pt x="10806" y="14254"/>
                    <a:pt x="10629" y="14220"/>
                    <a:pt x="10445" y="14208"/>
                  </a:cubicBezTo>
                  <a:cubicBezTo>
                    <a:pt x="10440" y="14208"/>
                    <a:pt x="10436" y="14208"/>
                    <a:pt x="10432" y="14208"/>
                  </a:cubicBezTo>
                  <a:cubicBezTo>
                    <a:pt x="10331" y="14208"/>
                    <a:pt x="10266" y="14293"/>
                    <a:pt x="10222" y="14381"/>
                  </a:cubicBezTo>
                  <a:cubicBezTo>
                    <a:pt x="10210" y="14408"/>
                    <a:pt x="10214" y="14443"/>
                    <a:pt x="10229" y="14466"/>
                  </a:cubicBezTo>
                  <a:cubicBezTo>
                    <a:pt x="10269" y="14515"/>
                    <a:pt x="10314" y="14537"/>
                    <a:pt x="10361" y="14537"/>
                  </a:cubicBezTo>
                  <a:cubicBezTo>
                    <a:pt x="10405" y="14537"/>
                    <a:pt x="10450" y="14518"/>
                    <a:pt x="10494" y="14485"/>
                  </a:cubicBezTo>
                  <a:cubicBezTo>
                    <a:pt x="10605" y="14411"/>
                    <a:pt x="10726" y="14381"/>
                    <a:pt x="10843" y="14381"/>
                  </a:cubicBezTo>
                  <a:cubicBezTo>
                    <a:pt x="10999" y="14381"/>
                    <a:pt x="11147" y="14434"/>
                    <a:pt x="11248" y="14504"/>
                  </a:cubicBezTo>
                  <a:cubicBezTo>
                    <a:pt x="11411" y="14620"/>
                    <a:pt x="11564" y="14659"/>
                    <a:pt x="11719" y="14659"/>
                  </a:cubicBezTo>
                  <a:cubicBezTo>
                    <a:pt x="11841" y="14659"/>
                    <a:pt x="11964" y="14635"/>
                    <a:pt x="12093" y="14604"/>
                  </a:cubicBezTo>
                  <a:cubicBezTo>
                    <a:pt x="12135" y="14681"/>
                    <a:pt x="12208" y="14731"/>
                    <a:pt x="12297" y="14746"/>
                  </a:cubicBezTo>
                  <a:cubicBezTo>
                    <a:pt x="12424" y="14774"/>
                    <a:pt x="12553" y="14783"/>
                    <a:pt x="12682" y="14783"/>
                  </a:cubicBezTo>
                  <a:cubicBezTo>
                    <a:pt x="12857" y="14783"/>
                    <a:pt x="13033" y="14767"/>
                    <a:pt x="13207" y="14758"/>
                  </a:cubicBezTo>
                  <a:lnTo>
                    <a:pt x="13718" y="14765"/>
                  </a:lnTo>
                  <a:lnTo>
                    <a:pt x="13722" y="14769"/>
                  </a:lnTo>
                  <a:cubicBezTo>
                    <a:pt x="13730" y="15154"/>
                    <a:pt x="13611" y="15519"/>
                    <a:pt x="13526" y="15884"/>
                  </a:cubicBezTo>
                  <a:cubicBezTo>
                    <a:pt x="13392" y="16076"/>
                    <a:pt x="13173" y="16110"/>
                    <a:pt x="12973" y="16176"/>
                  </a:cubicBezTo>
                  <a:cubicBezTo>
                    <a:pt x="12616" y="16291"/>
                    <a:pt x="12239" y="16326"/>
                    <a:pt x="11893" y="16483"/>
                  </a:cubicBezTo>
                  <a:cubicBezTo>
                    <a:pt x="11885" y="16481"/>
                    <a:pt x="11877" y="16480"/>
                    <a:pt x="11869" y="16480"/>
                  </a:cubicBezTo>
                  <a:cubicBezTo>
                    <a:pt x="11843" y="16480"/>
                    <a:pt x="11819" y="16490"/>
                    <a:pt x="11801" y="16514"/>
                  </a:cubicBezTo>
                  <a:lnTo>
                    <a:pt x="11490" y="16602"/>
                  </a:lnTo>
                  <a:cubicBezTo>
                    <a:pt x="10979" y="16671"/>
                    <a:pt x="10460" y="16629"/>
                    <a:pt x="9957" y="16775"/>
                  </a:cubicBezTo>
                  <a:lnTo>
                    <a:pt x="9799" y="16783"/>
                  </a:lnTo>
                  <a:cubicBezTo>
                    <a:pt x="9675" y="16706"/>
                    <a:pt x="9545" y="16688"/>
                    <a:pt x="9413" y="16688"/>
                  </a:cubicBezTo>
                  <a:cubicBezTo>
                    <a:pt x="9328" y="16688"/>
                    <a:pt x="9243" y="16695"/>
                    <a:pt x="9157" y="16698"/>
                  </a:cubicBezTo>
                  <a:lnTo>
                    <a:pt x="8558" y="16598"/>
                  </a:lnTo>
                  <a:lnTo>
                    <a:pt x="8458" y="16591"/>
                  </a:lnTo>
                  <a:lnTo>
                    <a:pt x="8058" y="16425"/>
                  </a:lnTo>
                  <a:cubicBezTo>
                    <a:pt x="8033" y="16380"/>
                    <a:pt x="7995" y="16368"/>
                    <a:pt x="7953" y="16368"/>
                  </a:cubicBezTo>
                  <a:cubicBezTo>
                    <a:pt x="7939" y="16368"/>
                    <a:pt x="7923" y="16370"/>
                    <a:pt x="7908" y="16372"/>
                  </a:cubicBezTo>
                  <a:cubicBezTo>
                    <a:pt x="7808" y="16283"/>
                    <a:pt x="7678" y="16268"/>
                    <a:pt x="7559" y="16233"/>
                  </a:cubicBezTo>
                  <a:cubicBezTo>
                    <a:pt x="7466" y="16160"/>
                    <a:pt x="7367" y="16114"/>
                    <a:pt x="7255" y="16095"/>
                  </a:cubicBezTo>
                  <a:cubicBezTo>
                    <a:pt x="7228" y="16076"/>
                    <a:pt x="7198" y="16064"/>
                    <a:pt x="7167" y="16060"/>
                  </a:cubicBezTo>
                  <a:cubicBezTo>
                    <a:pt x="7098" y="15941"/>
                    <a:pt x="6948" y="15964"/>
                    <a:pt x="6852" y="15891"/>
                  </a:cubicBezTo>
                  <a:lnTo>
                    <a:pt x="6456" y="15576"/>
                  </a:lnTo>
                  <a:cubicBezTo>
                    <a:pt x="6341" y="15449"/>
                    <a:pt x="6198" y="15350"/>
                    <a:pt x="6041" y="15288"/>
                  </a:cubicBezTo>
                  <a:lnTo>
                    <a:pt x="5853" y="15161"/>
                  </a:lnTo>
                  <a:lnTo>
                    <a:pt x="5637" y="14977"/>
                  </a:lnTo>
                  <a:lnTo>
                    <a:pt x="5368" y="14535"/>
                  </a:lnTo>
                  <a:cubicBezTo>
                    <a:pt x="5253" y="14212"/>
                    <a:pt x="5138" y="13886"/>
                    <a:pt x="5023" y="13563"/>
                  </a:cubicBezTo>
                  <a:cubicBezTo>
                    <a:pt x="5065" y="13382"/>
                    <a:pt x="4961" y="13221"/>
                    <a:pt x="4923" y="13055"/>
                  </a:cubicBezTo>
                  <a:cubicBezTo>
                    <a:pt x="4946" y="12852"/>
                    <a:pt x="4930" y="12652"/>
                    <a:pt x="4884" y="12452"/>
                  </a:cubicBezTo>
                  <a:cubicBezTo>
                    <a:pt x="4823" y="12191"/>
                    <a:pt x="4815" y="11914"/>
                    <a:pt x="4865" y="11653"/>
                  </a:cubicBezTo>
                  <a:cubicBezTo>
                    <a:pt x="5099" y="10558"/>
                    <a:pt x="5172" y="9432"/>
                    <a:pt x="5461" y="8352"/>
                  </a:cubicBezTo>
                  <a:cubicBezTo>
                    <a:pt x="5514" y="8241"/>
                    <a:pt x="5561" y="8129"/>
                    <a:pt x="5534" y="8006"/>
                  </a:cubicBezTo>
                  <a:lnTo>
                    <a:pt x="5553" y="7822"/>
                  </a:lnTo>
                  <a:cubicBezTo>
                    <a:pt x="5618" y="7733"/>
                    <a:pt x="5653" y="7618"/>
                    <a:pt x="5641" y="7503"/>
                  </a:cubicBezTo>
                  <a:cubicBezTo>
                    <a:pt x="5660" y="7491"/>
                    <a:pt x="5672" y="7468"/>
                    <a:pt x="5660" y="7449"/>
                  </a:cubicBezTo>
                  <a:cubicBezTo>
                    <a:pt x="5660" y="7445"/>
                    <a:pt x="5657" y="7445"/>
                    <a:pt x="5657" y="7438"/>
                  </a:cubicBezTo>
                  <a:cubicBezTo>
                    <a:pt x="5707" y="7411"/>
                    <a:pt x="5730" y="7357"/>
                    <a:pt x="5726" y="7299"/>
                  </a:cubicBezTo>
                  <a:cubicBezTo>
                    <a:pt x="5749" y="7280"/>
                    <a:pt x="5764" y="7245"/>
                    <a:pt x="5753" y="7215"/>
                  </a:cubicBezTo>
                  <a:cubicBezTo>
                    <a:pt x="5795" y="7195"/>
                    <a:pt x="5826" y="7146"/>
                    <a:pt x="5822" y="7099"/>
                  </a:cubicBezTo>
                  <a:cubicBezTo>
                    <a:pt x="6033" y="6608"/>
                    <a:pt x="6271" y="6127"/>
                    <a:pt x="6498" y="5643"/>
                  </a:cubicBezTo>
                  <a:cubicBezTo>
                    <a:pt x="7021" y="4517"/>
                    <a:pt x="7839" y="3641"/>
                    <a:pt x="8712" y="2803"/>
                  </a:cubicBezTo>
                  <a:cubicBezTo>
                    <a:pt x="9184" y="2346"/>
                    <a:pt x="9734" y="1977"/>
                    <a:pt x="10337" y="1712"/>
                  </a:cubicBezTo>
                  <a:cubicBezTo>
                    <a:pt x="10667" y="1570"/>
                    <a:pt x="11036" y="1493"/>
                    <a:pt x="11321" y="1239"/>
                  </a:cubicBezTo>
                  <a:lnTo>
                    <a:pt x="11363" y="1247"/>
                  </a:lnTo>
                  <a:lnTo>
                    <a:pt x="11394" y="1213"/>
                  </a:lnTo>
                  <a:cubicBezTo>
                    <a:pt x="11413" y="1222"/>
                    <a:pt x="11429" y="1226"/>
                    <a:pt x="11444" y="1226"/>
                  </a:cubicBezTo>
                  <a:cubicBezTo>
                    <a:pt x="11482" y="1226"/>
                    <a:pt x="11507" y="1196"/>
                    <a:pt x="11520" y="1151"/>
                  </a:cubicBezTo>
                  <a:lnTo>
                    <a:pt x="11690" y="1128"/>
                  </a:lnTo>
                  <a:cubicBezTo>
                    <a:pt x="11705" y="1130"/>
                    <a:pt x="11720" y="1130"/>
                    <a:pt x="11735" y="1130"/>
                  </a:cubicBezTo>
                  <a:cubicBezTo>
                    <a:pt x="11893" y="1130"/>
                    <a:pt x="12035" y="1045"/>
                    <a:pt x="12189" y="1017"/>
                  </a:cubicBezTo>
                  <a:cubicBezTo>
                    <a:pt x="12262" y="978"/>
                    <a:pt x="12354" y="997"/>
                    <a:pt x="12404" y="924"/>
                  </a:cubicBezTo>
                  <a:lnTo>
                    <a:pt x="12412" y="924"/>
                  </a:lnTo>
                  <a:cubicBezTo>
                    <a:pt x="12454" y="924"/>
                    <a:pt x="12493" y="924"/>
                    <a:pt x="12535" y="917"/>
                  </a:cubicBezTo>
                  <a:cubicBezTo>
                    <a:pt x="12577" y="905"/>
                    <a:pt x="12616" y="894"/>
                    <a:pt x="12654" y="874"/>
                  </a:cubicBezTo>
                  <a:cubicBezTo>
                    <a:pt x="12712" y="847"/>
                    <a:pt x="12765" y="821"/>
                    <a:pt x="12819" y="790"/>
                  </a:cubicBezTo>
                  <a:cubicBezTo>
                    <a:pt x="12858" y="771"/>
                    <a:pt x="12892" y="751"/>
                    <a:pt x="12923" y="728"/>
                  </a:cubicBezTo>
                  <a:cubicBezTo>
                    <a:pt x="12958" y="709"/>
                    <a:pt x="12996" y="690"/>
                    <a:pt x="13031" y="671"/>
                  </a:cubicBezTo>
                  <a:cubicBezTo>
                    <a:pt x="13065" y="652"/>
                    <a:pt x="13096" y="636"/>
                    <a:pt x="13131" y="628"/>
                  </a:cubicBezTo>
                  <a:cubicBezTo>
                    <a:pt x="13284" y="628"/>
                    <a:pt x="13438" y="625"/>
                    <a:pt x="13553" y="494"/>
                  </a:cubicBezTo>
                  <a:cubicBezTo>
                    <a:pt x="13584" y="479"/>
                    <a:pt x="13607" y="463"/>
                    <a:pt x="13630" y="444"/>
                  </a:cubicBezTo>
                  <a:cubicBezTo>
                    <a:pt x="13642" y="417"/>
                    <a:pt x="13645" y="383"/>
                    <a:pt x="13642" y="356"/>
                  </a:cubicBezTo>
                  <a:lnTo>
                    <a:pt x="13645" y="356"/>
                  </a:lnTo>
                  <a:lnTo>
                    <a:pt x="13680" y="359"/>
                  </a:lnTo>
                  <a:lnTo>
                    <a:pt x="13707" y="344"/>
                  </a:lnTo>
                  <a:cubicBezTo>
                    <a:pt x="13726" y="346"/>
                    <a:pt x="13745" y="348"/>
                    <a:pt x="13763" y="348"/>
                  </a:cubicBezTo>
                  <a:cubicBezTo>
                    <a:pt x="13835" y="348"/>
                    <a:pt x="13894" y="323"/>
                    <a:pt x="13907" y="225"/>
                  </a:cubicBezTo>
                  <a:lnTo>
                    <a:pt x="13914" y="137"/>
                  </a:lnTo>
                  <a:close/>
                  <a:moveTo>
                    <a:pt x="3635" y="20099"/>
                  </a:moveTo>
                  <a:lnTo>
                    <a:pt x="3635" y="20149"/>
                  </a:lnTo>
                  <a:cubicBezTo>
                    <a:pt x="3632" y="20134"/>
                    <a:pt x="3620" y="20118"/>
                    <a:pt x="3608" y="20107"/>
                  </a:cubicBezTo>
                  <a:lnTo>
                    <a:pt x="3635" y="20099"/>
                  </a:lnTo>
                  <a:close/>
                  <a:moveTo>
                    <a:pt x="14122" y="1"/>
                  </a:moveTo>
                  <a:cubicBezTo>
                    <a:pt x="14047" y="1"/>
                    <a:pt x="13978" y="30"/>
                    <a:pt x="13922" y="133"/>
                  </a:cubicBezTo>
                  <a:lnTo>
                    <a:pt x="13519" y="137"/>
                  </a:lnTo>
                  <a:lnTo>
                    <a:pt x="13476" y="217"/>
                  </a:lnTo>
                  <a:cubicBezTo>
                    <a:pt x="13449" y="210"/>
                    <a:pt x="13419" y="198"/>
                    <a:pt x="13392" y="194"/>
                  </a:cubicBezTo>
                  <a:cubicBezTo>
                    <a:pt x="13351" y="194"/>
                    <a:pt x="13309" y="188"/>
                    <a:pt x="13269" y="188"/>
                  </a:cubicBezTo>
                  <a:cubicBezTo>
                    <a:pt x="13217" y="188"/>
                    <a:pt x="13168" y="198"/>
                    <a:pt x="13127" y="248"/>
                  </a:cubicBezTo>
                  <a:cubicBezTo>
                    <a:pt x="13065" y="294"/>
                    <a:pt x="12973" y="275"/>
                    <a:pt x="12919" y="340"/>
                  </a:cubicBezTo>
                  <a:lnTo>
                    <a:pt x="12896" y="363"/>
                  </a:lnTo>
                  <a:lnTo>
                    <a:pt x="12862" y="352"/>
                  </a:lnTo>
                  <a:cubicBezTo>
                    <a:pt x="12809" y="385"/>
                    <a:pt x="12749" y="389"/>
                    <a:pt x="12689" y="389"/>
                  </a:cubicBezTo>
                  <a:cubicBezTo>
                    <a:pt x="12673" y="389"/>
                    <a:pt x="12656" y="388"/>
                    <a:pt x="12640" y="388"/>
                  </a:cubicBezTo>
                  <a:cubicBezTo>
                    <a:pt x="12563" y="388"/>
                    <a:pt x="12487" y="394"/>
                    <a:pt x="12423" y="459"/>
                  </a:cubicBezTo>
                  <a:lnTo>
                    <a:pt x="12431" y="459"/>
                  </a:lnTo>
                  <a:lnTo>
                    <a:pt x="12385" y="482"/>
                  </a:lnTo>
                  <a:lnTo>
                    <a:pt x="12385" y="517"/>
                  </a:lnTo>
                  <a:cubicBezTo>
                    <a:pt x="12373" y="509"/>
                    <a:pt x="12360" y="505"/>
                    <a:pt x="12348" y="505"/>
                  </a:cubicBezTo>
                  <a:cubicBezTo>
                    <a:pt x="12337" y="505"/>
                    <a:pt x="12327" y="508"/>
                    <a:pt x="12316" y="513"/>
                  </a:cubicBezTo>
                  <a:cubicBezTo>
                    <a:pt x="12297" y="525"/>
                    <a:pt x="12270" y="540"/>
                    <a:pt x="12251" y="555"/>
                  </a:cubicBezTo>
                  <a:cubicBezTo>
                    <a:pt x="12243" y="552"/>
                    <a:pt x="12228" y="552"/>
                    <a:pt x="12212" y="544"/>
                  </a:cubicBezTo>
                  <a:cubicBezTo>
                    <a:pt x="12208" y="555"/>
                    <a:pt x="12204" y="571"/>
                    <a:pt x="12201" y="579"/>
                  </a:cubicBezTo>
                  <a:lnTo>
                    <a:pt x="12170" y="594"/>
                  </a:lnTo>
                  <a:cubicBezTo>
                    <a:pt x="12135" y="602"/>
                    <a:pt x="12105" y="617"/>
                    <a:pt x="12074" y="640"/>
                  </a:cubicBezTo>
                  <a:cubicBezTo>
                    <a:pt x="12074" y="640"/>
                    <a:pt x="12070" y="640"/>
                    <a:pt x="12070" y="648"/>
                  </a:cubicBezTo>
                  <a:cubicBezTo>
                    <a:pt x="12051" y="640"/>
                    <a:pt x="12032" y="640"/>
                    <a:pt x="12016" y="636"/>
                  </a:cubicBezTo>
                  <a:cubicBezTo>
                    <a:pt x="12004" y="655"/>
                    <a:pt x="11980" y="669"/>
                    <a:pt x="11958" y="669"/>
                  </a:cubicBezTo>
                  <a:cubicBezTo>
                    <a:pt x="11953" y="669"/>
                    <a:pt x="11948" y="668"/>
                    <a:pt x="11943" y="667"/>
                  </a:cubicBezTo>
                  <a:cubicBezTo>
                    <a:pt x="11932" y="667"/>
                    <a:pt x="11916" y="671"/>
                    <a:pt x="11905" y="678"/>
                  </a:cubicBezTo>
                  <a:cubicBezTo>
                    <a:pt x="11901" y="686"/>
                    <a:pt x="11897" y="694"/>
                    <a:pt x="11897" y="705"/>
                  </a:cubicBezTo>
                  <a:cubicBezTo>
                    <a:pt x="11866" y="709"/>
                    <a:pt x="11839" y="717"/>
                    <a:pt x="11816" y="736"/>
                  </a:cubicBezTo>
                  <a:lnTo>
                    <a:pt x="11789" y="767"/>
                  </a:lnTo>
                  <a:lnTo>
                    <a:pt x="11751" y="763"/>
                  </a:lnTo>
                  <a:cubicBezTo>
                    <a:pt x="11670" y="790"/>
                    <a:pt x="11578" y="790"/>
                    <a:pt x="11509" y="847"/>
                  </a:cubicBezTo>
                  <a:lnTo>
                    <a:pt x="11482" y="878"/>
                  </a:lnTo>
                  <a:lnTo>
                    <a:pt x="11451" y="867"/>
                  </a:lnTo>
                  <a:cubicBezTo>
                    <a:pt x="11405" y="886"/>
                    <a:pt x="11394" y="909"/>
                    <a:pt x="11405" y="944"/>
                  </a:cubicBezTo>
                  <a:lnTo>
                    <a:pt x="11401" y="944"/>
                  </a:lnTo>
                  <a:lnTo>
                    <a:pt x="11205" y="955"/>
                  </a:lnTo>
                  <a:lnTo>
                    <a:pt x="11148" y="1043"/>
                  </a:lnTo>
                  <a:lnTo>
                    <a:pt x="11117" y="1043"/>
                  </a:lnTo>
                  <a:lnTo>
                    <a:pt x="10906" y="1059"/>
                  </a:lnTo>
                  <a:lnTo>
                    <a:pt x="10848" y="1147"/>
                  </a:lnTo>
                  <a:lnTo>
                    <a:pt x="10702" y="1151"/>
                  </a:lnTo>
                  <a:cubicBezTo>
                    <a:pt x="10552" y="1266"/>
                    <a:pt x="10379" y="1312"/>
                    <a:pt x="10202" y="1362"/>
                  </a:cubicBezTo>
                  <a:cubicBezTo>
                    <a:pt x="10152" y="1435"/>
                    <a:pt x="10076" y="1447"/>
                    <a:pt x="9995" y="1455"/>
                  </a:cubicBezTo>
                  <a:cubicBezTo>
                    <a:pt x="9953" y="1520"/>
                    <a:pt x="9880" y="1558"/>
                    <a:pt x="9799" y="1562"/>
                  </a:cubicBezTo>
                  <a:cubicBezTo>
                    <a:pt x="9657" y="1708"/>
                    <a:pt x="9476" y="1789"/>
                    <a:pt x="9299" y="1870"/>
                  </a:cubicBezTo>
                  <a:cubicBezTo>
                    <a:pt x="9292" y="1923"/>
                    <a:pt x="9253" y="1966"/>
                    <a:pt x="9196" y="1977"/>
                  </a:cubicBezTo>
                  <a:cubicBezTo>
                    <a:pt x="9030" y="2158"/>
                    <a:pt x="8811" y="2269"/>
                    <a:pt x="8600" y="2388"/>
                  </a:cubicBezTo>
                  <a:cubicBezTo>
                    <a:pt x="8300" y="2819"/>
                    <a:pt x="7851" y="3126"/>
                    <a:pt x="7574" y="3572"/>
                  </a:cubicBezTo>
                  <a:lnTo>
                    <a:pt x="7370" y="3587"/>
                  </a:lnTo>
                  <a:lnTo>
                    <a:pt x="7267" y="3676"/>
                  </a:lnTo>
                  <a:lnTo>
                    <a:pt x="7151" y="3864"/>
                  </a:lnTo>
                  <a:cubicBezTo>
                    <a:pt x="7094" y="3864"/>
                    <a:pt x="7044" y="3914"/>
                    <a:pt x="7051" y="3972"/>
                  </a:cubicBezTo>
                  <a:cubicBezTo>
                    <a:pt x="7025" y="3979"/>
                    <a:pt x="7002" y="3991"/>
                    <a:pt x="6978" y="3991"/>
                  </a:cubicBezTo>
                  <a:lnTo>
                    <a:pt x="6955" y="4271"/>
                  </a:lnTo>
                  <a:cubicBezTo>
                    <a:pt x="6621" y="4782"/>
                    <a:pt x="6379" y="5347"/>
                    <a:pt x="5976" y="5808"/>
                  </a:cubicBezTo>
                  <a:cubicBezTo>
                    <a:pt x="5968" y="5970"/>
                    <a:pt x="5887" y="6112"/>
                    <a:pt x="5764" y="6204"/>
                  </a:cubicBezTo>
                  <a:cubicBezTo>
                    <a:pt x="5764" y="6285"/>
                    <a:pt x="5753" y="6365"/>
                    <a:pt x="5672" y="6415"/>
                  </a:cubicBezTo>
                  <a:cubicBezTo>
                    <a:pt x="5710" y="6569"/>
                    <a:pt x="5649" y="6719"/>
                    <a:pt x="5634" y="6865"/>
                  </a:cubicBezTo>
                  <a:cubicBezTo>
                    <a:pt x="5557" y="6919"/>
                    <a:pt x="5534" y="7003"/>
                    <a:pt x="5534" y="7092"/>
                  </a:cubicBezTo>
                  <a:lnTo>
                    <a:pt x="5380" y="7230"/>
                  </a:lnTo>
                  <a:lnTo>
                    <a:pt x="5334" y="7910"/>
                  </a:lnTo>
                  <a:cubicBezTo>
                    <a:pt x="5238" y="8064"/>
                    <a:pt x="5288" y="8248"/>
                    <a:pt x="5238" y="8414"/>
                  </a:cubicBezTo>
                  <a:cubicBezTo>
                    <a:pt x="5219" y="8429"/>
                    <a:pt x="5192" y="8437"/>
                    <a:pt x="5169" y="8437"/>
                  </a:cubicBezTo>
                  <a:cubicBezTo>
                    <a:pt x="5153" y="8544"/>
                    <a:pt x="5157" y="8660"/>
                    <a:pt x="5065" y="8740"/>
                  </a:cubicBezTo>
                  <a:cubicBezTo>
                    <a:pt x="5046" y="9051"/>
                    <a:pt x="5042" y="9370"/>
                    <a:pt x="4861" y="9647"/>
                  </a:cubicBezTo>
                  <a:cubicBezTo>
                    <a:pt x="4807" y="10077"/>
                    <a:pt x="4715" y="10496"/>
                    <a:pt x="4734" y="10934"/>
                  </a:cubicBezTo>
                  <a:cubicBezTo>
                    <a:pt x="4711" y="10950"/>
                    <a:pt x="4688" y="10961"/>
                    <a:pt x="4658" y="10965"/>
                  </a:cubicBezTo>
                  <a:cubicBezTo>
                    <a:pt x="4642" y="11069"/>
                    <a:pt x="4673" y="11196"/>
                    <a:pt x="4565" y="11273"/>
                  </a:cubicBezTo>
                  <a:cubicBezTo>
                    <a:pt x="4585" y="11576"/>
                    <a:pt x="4335" y="11837"/>
                    <a:pt x="4427" y="12156"/>
                  </a:cubicBezTo>
                  <a:cubicBezTo>
                    <a:pt x="4422" y="12156"/>
                    <a:pt x="4418" y="12155"/>
                    <a:pt x="4413" y="12155"/>
                  </a:cubicBezTo>
                  <a:cubicBezTo>
                    <a:pt x="4390" y="12155"/>
                    <a:pt x="4366" y="12163"/>
                    <a:pt x="4350" y="12176"/>
                  </a:cubicBezTo>
                  <a:lnTo>
                    <a:pt x="4350" y="12164"/>
                  </a:lnTo>
                  <a:cubicBezTo>
                    <a:pt x="4254" y="12260"/>
                    <a:pt x="4312" y="12402"/>
                    <a:pt x="4254" y="12510"/>
                  </a:cubicBezTo>
                  <a:lnTo>
                    <a:pt x="4269" y="12541"/>
                  </a:lnTo>
                  <a:lnTo>
                    <a:pt x="4246" y="12564"/>
                  </a:lnTo>
                  <a:cubicBezTo>
                    <a:pt x="4143" y="12644"/>
                    <a:pt x="4231" y="12790"/>
                    <a:pt x="4143" y="12871"/>
                  </a:cubicBezTo>
                  <a:cubicBezTo>
                    <a:pt x="4008" y="13059"/>
                    <a:pt x="4162" y="13294"/>
                    <a:pt x="4043" y="13482"/>
                  </a:cubicBezTo>
                  <a:lnTo>
                    <a:pt x="4043" y="13478"/>
                  </a:lnTo>
                  <a:lnTo>
                    <a:pt x="4043" y="13478"/>
                  </a:lnTo>
                  <a:cubicBezTo>
                    <a:pt x="3908" y="13663"/>
                    <a:pt x="4054" y="13901"/>
                    <a:pt x="3947" y="14093"/>
                  </a:cubicBezTo>
                  <a:cubicBezTo>
                    <a:pt x="3835" y="14174"/>
                    <a:pt x="3920" y="14316"/>
                    <a:pt x="3843" y="14408"/>
                  </a:cubicBezTo>
                  <a:cubicBezTo>
                    <a:pt x="3862" y="14427"/>
                    <a:pt x="3854" y="14458"/>
                    <a:pt x="3835" y="14477"/>
                  </a:cubicBezTo>
                  <a:cubicBezTo>
                    <a:pt x="3835" y="14477"/>
                    <a:pt x="3831" y="14481"/>
                    <a:pt x="3828" y="14481"/>
                  </a:cubicBezTo>
                  <a:cubicBezTo>
                    <a:pt x="3747" y="14600"/>
                    <a:pt x="3785" y="14731"/>
                    <a:pt x="3789" y="14854"/>
                  </a:cubicBezTo>
                  <a:cubicBezTo>
                    <a:pt x="3804" y="14862"/>
                    <a:pt x="3824" y="14862"/>
                    <a:pt x="3835" y="14862"/>
                  </a:cubicBezTo>
                  <a:cubicBezTo>
                    <a:pt x="3831" y="14865"/>
                    <a:pt x="3828" y="14869"/>
                    <a:pt x="3824" y="14881"/>
                  </a:cubicBezTo>
                  <a:cubicBezTo>
                    <a:pt x="3797" y="14892"/>
                    <a:pt x="3774" y="14900"/>
                    <a:pt x="3751" y="14900"/>
                  </a:cubicBezTo>
                  <a:cubicBezTo>
                    <a:pt x="3559" y="15557"/>
                    <a:pt x="3466" y="16249"/>
                    <a:pt x="3055" y="16825"/>
                  </a:cubicBezTo>
                  <a:cubicBezTo>
                    <a:pt x="3017" y="16975"/>
                    <a:pt x="2963" y="17117"/>
                    <a:pt x="2832" y="17213"/>
                  </a:cubicBezTo>
                  <a:cubicBezTo>
                    <a:pt x="2828" y="17294"/>
                    <a:pt x="2817" y="17378"/>
                    <a:pt x="2729" y="17417"/>
                  </a:cubicBezTo>
                  <a:cubicBezTo>
                    <a:pt x="2729" y="17467"/>
                    <a:pt x="2694" y="17517"/>
                    <a:pt x="2640" y="17532"/>
                  </a:cubicBezTo>
                  <a:cubicBezTo>
                    <a:pt x="2625" y="17609"/>
                    <a:pt x="2606" y="17686"/>
                    <a:pt x="2525" y="17724"/>
                  </a:cubicBezTo>
                  <a:cubicBezTo>
                    <a:pt x="2529" y="17774"/>
                    <a:pt x="2490" y="17824"/>
                    <a:pt x="2440" y="17840"/>
                  </a:cubicBezTo>
                  <a:cubicBezTo>
                    <a:pt x="2287" y="18055"/>
                    <a:pt x="2141" y="18274"/>
                    <a:pt x="1925" y="18439"/>
                  </a:cubicBezTo>
                  <a:cubicBezTo>
                    <a:pt x="1925" y="18493"/>
                    <a:pt x="1887" y="18539"/>
                    <a:pt x="1833" y="18550"/>
                  </a:cubicBezTo>
                  <a:cubicBezTo>
                    <a:pt x="1676" y="18693"/>
                    <a:pt x="1530" y="18866"/>
                    <a:pt x="1326" y="18946"/>
                  </a:cubicBezTo>
                  <a:cubicBezTo>
                    <a:pt x="1326" y="19000"/>
                    <a:pt x="1280" y="19050"/>
                    <a:pt x="1230" y="19054"/>
                  </a:cubicBezTo>
                  <a:cubicBezTo>
                    <a:pt x="1069" y="19254"/>
                    <a:pt x="853" y="19369"/>
                    <a:pt x="619" y="19457"/>
                  </a:cubicBezTo>
                  <a:cubicBezTo>
                    <a:pt x="492" y="19657"/>
                    <a:pt x="238" y="19646"/>
                    <a:pt x="77" y="19780"/>
                  </a:cubicBezTo>
                  <a:cubicBezTo>
                    <a:pt x="23" y="19822"/>
                    <a:pt x="0" y="19888"/>
                    <a:pt x="8" y="19957"/>
                  </a:cubicBezTo>
                  <a:cubicBezTo>
                    <a:pt x="21" y="20036"/>
                    <a:pt x="77" y="20042"/>
                    <a:pt x="131" y="20042"/>
                  </a:cubicBezTo>
                  <a:cubicBezTo>
                    <a:pt x="140" y="20042"/>
                    <a:pt x="149" y="20041"/>
                    <a:pt x="158" y="20041"/>
                  </a:cubicBezTo>
                  <a:cubicBezTo>
                    <a:pt x="373" y="20041"/>
                    <a:pt x="584" y="20034"/>
                    <a:pt x="800" y="20030"/>
                  </a:cubicBezTo>
                  <a:lnTo>
                    <a:pt x="1826" y="20030"/>
                  </a:lnTo>
                  <a:lnTo>
                    <a:pt x="1972" y="20053"/>
                  </a:lnTo>
                  <a:cubicBezTo>
                    <a:pt x="1987" y="20080"/>
                    <a:pt x="2002" y="20111"/>
                    <a:pt x="2018" y="20134"/>
                  </a:cubicBezTo>
                  <a:lnTo>
                    <a:pt x="3017" y="20153"/>
                  </a:lnTo>
                  <a:cubicBezTo>
                    <a:pt x="3017" y="20157"/>
                    <a:pt x="3017" y="20157"/>
                    <a:pt x="3021" y="20164"/>
                  </a:cubicBezTo>
                  <a:lnTo>
                    <a:pt x="3028" y="20122"/>
                  </a:lnTo>
                  <a:lnTo>
                    <a:pt x="3055" y="20130"/>
                  </a:lnTo>
                  <a:cubicBezTo>
                    <a:pt x="3044" y="20141"/>
                    <a:pt x="3036" y="20153"/>
                    <a:pt x="3024" y="20168"/>
                  </a:cubicBezTo>
                  <a:cubicBezTo>
                    <a:pt x="3036" y="20187"/>
                    <a:pt x="3044" y="20210"/>
                    <a:pt x="3047" y="20230"/>
                  </a:cubicBezTo>
                  <a:lnTo>
                    <a:pt x="3528" y="20260"/>
                  </a:lnTo>
                  <a:lnTo>
                    <a:pt x="3651" y="20226"/>
                  </a:lnTo>
                  <a:lnTo>
                    <a:pt x="3655" y="20226"/>
                  </a:lnTo>
                  <a:cubicBezTo>
                    <a:pt x="3757" y="20263"/>
                    <a:pt x="3863" y="20272"/>
                    <a:pt x="3969" y="20272"/>
                  </a:cubicBezTo>
                  <a:cubicBezTo>
                    <a:pt x="4072" y="20272"/>
                    <a:pt x="4177" y="20263"/>
                    <a:pt x="4280" y="20263"/>
                  </a:cubicBezTo>
                  <a:cubicBezTo>
                    <a:pt x="4403" y="20263"/>
                    <a:pt x="4525" y="20275"/>
                    <a:pt x="4642" y="20330"/>
                  </a:cubicBezTo>
                  <a:lnTo>
                    <a:pt x="5430" y="20330"/>
                  </a:lnTo>
                  <a:cubicBezTo>
                    <a:pt x="5441" y="20307"/>
                    <a:pt x="5438" y="20283"/>
                    <a:pt x="5418" y="20268"/>
                  </a:cubicBezTo>
                  <a:cubicBezTo>
                    <a:pt x="5681" y="20264"/>
                    <a:pt x="5944" y="20245"/>
                    <a:pt x="6205" y="20245"/>
                  </a:cubicBezTo>
                  <a:cubicBezTo>
                    <a:pt x="6460" y="20245"/>
                    <a:pt x="6713" y="20263"/>
                    <a:pt x="6963" y="20333"/>
                  </a:cubicBezTo>
                  <a:cubicBezTo>
                    <a:pt x="7559" y="20345"/>
                    <a:pt x="8150" y="20341"/>
                    <a:pt x="8746" y="20364"/>
                  </a:cubicBezTo>
                  <a:cubicBezTo>
                    <a:pt x="8774" y="20366"/>
                    <a:pt x="8802" y="20367"/>
                    <a:pt x="8830" y="20367"/>
                  </a:cubicBezTo>
                  <a:cubicBezTo>
                    <a:pt x="9051" y="20367"/>
                    <a:pt x="9266" y="20313"/>
                    <a:pt x="9461" y="20214"/>
                  </a:cubicBezTo>
                  <a:cubicBezTo>
                    <a:pt x="9553" y="20134"/>
                    <a:pt x="9638" y="20045"/>
                    <a:pt x="9764" y="20014"/>
                  </a:cubicBezTo>
                  <a:lnTo>
                    <a:pt x="9918" y="19865"/>
                  </a:lnTo>
                  <a:lnTo>
                    <a:pt x="10187" y="19838"/>
                  </a:lnTo>
                  <a:cubicBezTo>
                    <a:pt x="10233" y="19769"/>
                    <a:pt x="10306" y="19734"/>
                    <a:pt x="10387" y="19734"/>
                  </a:cubicBezTo>
                  <a:cubicBezTo>
                    <a:pt x="10425" y="19665"/>
                    <a:pt x="10498" y="19619"/>
                    <a:pt x="10579" y="19619"/>
                  </a:cubicBezTo>
                  <a:cubicBezTo>
                    <a:pt x="10729" y="19515"/>
                    <a:pt x="10898" y="19442"/>
                    <a:pt x="11079" y="19407"/>
                  </a:cubicBezTo>
                  <a:cubicBezTo>
                    <a:pt x="11228" y="19292"/>
                    <a:pt x="11417" y="19269"/>
                    <a:pt x="11586" y="19211"/>
                  </a:cubicBezTo>
                  <a:cubicBezTo>
                    <a:pt x="11628" y="19131"/>
                    <a:pt x="11701" y="19115"/>
                    <a:pt x="11782" y="19100"/>
                  </a:cubicBezTo>
                  <a:cubicBezTo>
                    <a:pt x="11916" y="18939"/>
                    <a:pt x="12124" y="18904"/>
                    <a:pt x="12289" y="18808"/>
                  </a:cubicBezTo>
                  <a:cubicBezTo>
                    <a:pt x="12297" y="18785"/>
                    <a:pt x="12301" y="18762"/>
                    <a:pt x="12304" y="18743"/>
                  </a:cubicBezTo>
                  <a:lnTo>
                    <a:pt x="12489" y="18700"/>
                  </a:lnTo>
                  <a:cubicBezTo>
                    <a:pt x="12493" y="18650"/>
                    <a:pt x="12539" y="18604"/>
                    <a:pt x="12593" y="18604"/>
                  </a:cubicBezTo>
                  <a:cubicBezTo>
                    <a:pt x="12635" y="18524"/>
                    <a:pt x="12712" y="18508"/>
                    <a:pt x="12796" y="18504"/>
                  </a:cubicBezTo>
                  <a:lnTo>
                    <a:pt x="13104" y="18212"/>
                  </a:lnTo>
                  <a:cubicBezTo>
                    <a:pt x="13096" y="18155"/>
                    <a:pt x="13142" y="18109"/>
                    <a:pt x="13192" y="18101"/>
                  </a:cubicBezTo>
                  <a:lnTo>
                    <a:pt x="13707" y="17605"/>
                  </a:lnTo>
                  <a:cubicBezTo>
                    <a:pt x="13707" y="17555"/>
                    <a:pt x="13742" y="17505"/>
                    <a:pt x="13795" y="17490"/>
                  </a:cubicBezTo>
                  <a:cubicBezTo>
                    <a:pt x="13861" y="17425"/>
                    <a:pt x="13930" y="17355"/>
                    <a:pt x="13999" y="17290"/>
                  </a:cubicBezTo>
                  <a:cubicBezTo>
                    <a:pt x="14007" y="17236"/>
                    <a:pt x="14045" y="17198"/>
                    <a:pt x="14095" y="17190"/>
                  </a:cubicBezTo>
                  <a:cubicBezTo>
                    <a:pt x="14191" y="16963"/>
                    <a:pt x="14314" y="16752"/>
                    <a:pt x="14510" y="16595"/>
                  </a:cubicBezTo>
                  <a:lnTo>
                    <a:pt x="15206" y="15373"/>
                  </a:lnTo>
                  <a:cubicBezTo>
                    <a:pt x="15209" y="15292"/>
                    <a:pt x="15240" y="15219"/>
                    <a:pt x="15321" y="15184"/>
                  </a:cubicBezTo>
                  <a:cubicBezTo>
                    <a:pt x="15321" y="15104"/>
                    <a:pt x="15355" y="15031"/>
                    <a:pt x="15421" y="14984"/>
                  </a:cubicBezTo>
                  <a:cubicBezTo>
                    <a:pt x="15417" y="14896"/>
                    <a:pt x="15432" y="14819"/>
                    <a:pt x="15509" y="14773"/>
                  </a:cubicBezTo>
                  <a:cubicBezTo>
                    <a:pt x="15517" y="14685"/>
                    <a:pt x="15532" y="14596"/>
                    <a:pt x="15544" y="14508"/>
                  </a:cubicBezTo>
                  <a:lnTo>
                    <a:pt x="15544" y="14500"/>
                  </a:lnTo>
                  <a:lnTo>
                    <a:pt x="15567" y="14523"/>
                  </a:lnTo>
                  <a:cubicBezTo>
                    <a:pt x="15897" y="14366"/>
                    <a:pt x="15709" y="14020"/>
                    <a:pt x="15836" y="13789"/>
                  </a:cubicBezTo>
                  <a:cubicBezTo>
                    <a:pt x="15959" y="13590"/>
                    <a:pt x="15843" y="13367"/>
                    <a:pt x="15920" y="13163"/>
                  </a:cubicBezTo>
                  <a:lnTo>
                    <a:pt x="15920" y="13163"/>
                  </a:lnTo>
                  <a:lnTo>
                    <a:pt x="15916" y="13175"/>
                  </a:lnTo>
                  <a:cubicBezTo>
                    <a:pt x="16104" y="12678"/>
                    <a:pt x="15903" y="12154"/>
                    <a:pt x="16026" y="11654"/>
                  </a:cubicBezTo>
                  <a:lnTo>
                    <a:pt x="16026" y="11654"/>
                  </a:lnTo>
                  <a:cubicBezTo>
                    <a:pt x="16165" y="11397"/>
                    <a:pt x="16070" y="11110"/>
                    <a:pt x="16120" y="10850"/>
                  </a:cubicBezTo>
                  <a:cubicBezTo>
                    <a:pt x="16101" y="10823"/>
                    <a:pt x="16105" y="10785"/>
                    <a:pt x="16128" y="10761"/>
                  </a:cubicBezTo>
                  <a:lnTo>
                    <a:pt x="16132" y="10758"/>
                  </a:lnTo>
                  <a:cubicBezTo>
                    <a:pt x="16216" y="9832"/>
                    <a:pt x="16278" y="8902"/>
                    <a:pt x="16524" y="8006"/>
                  </a:cubicBezTo>
                  <a:lnTo>
                    <a:pt x="16524" y="8006"/>
                  </a:lnTo>
                  <a:lnTo>
                    <a:pt x="16512" y="8014"/>
                  </a:lnTo>
                  <a:cubicBezTo>
                    <a:pt x="16700" y="7630"/>
                    <a:pt x="16662" y="7192"/>
                    <a:pt x="16831" y="6804"/>
                  </a:cubicBezTo>
                  <a:cubicBezTo>
                    <a:pt x="16989" y="6669"/>
                    <a:pt x="16819" y="6454"/>
                    <a:pt x="16950" y="6316"/>
                  </a:cubicBezTo>
                  <a:lnTo>
                    <a:pt x="16950" y="6308"/>
                  </a:lnTo>
                  <a:cubicBezTo>
                    <a:pt x="17008" y="6258"/>
                    <a:pt x="16989" y="6166"/>
                    <a:pt x="17050" y="6112"/>
                  </a:cubicBezTo>
                  <a:lnTo>
                    <a:pt x="17050" y="6108"/>
                  </a:lnTo>
                  <a:cubicBezTo>
                    <a:pt x="17107" y="6051"/>
                    <a:pt x="17093" y="5961"/>
                    <a:pt x="17140" y="5899"/>
                  </a:cubicBezTo>
                  <a:lnTo>
                    <a:pt x="17140" y="5899"/>
                  </a:lnTo>
                  <a:cubicBezTo>
                    <a:pt x="17241" y="5826"/>
                    <a:pt x="17158" y="5681"/>
                    <a:pt x="17246" y="5605"/>
                  </a:cubicBezTo>
                  <a:cubicBezTo>
                    <a:pt x="17311" y="5551"/>
                    <a:pt x="17292" y="5459"/>
                    <a:pt x="17350" y="5405"/>
                  </a:cubicBezTo>
                  <a:lnTo>
                    <a:pt x="17350" y="5401"/>
                  </a:lnTo>
                  <a:cubicBezTo>
                    <a:pt x="17492" y="5205"/>
                    <a:pt x="17646" y="5017"/>
                    <a:pt x="17734" y="4782"/>
                  </a:cubicBezTo>
                  <a:cubicBezTo>
                    <a:pt x="17838" y="4705"/>
                    <a:pt x="17888" y="4594"/>
                    <a:pt x="17938" y="4483"/>
                  </a:cubicBezTo>
                  <a:cubicBezTo>
                    <a:pt x="18015" y="4452"/>
                    <a:pt x="17991" y="4348"/>
                    <a:pt x="18053" y="4302"/>
                  </a:cubicBezTo>
                  <a:lnTo>
                    <a:pt x="18064" y="4290"/>
                  </a:lnTo>
                  <a:cubicBezTo>
                    <a:pt x="18099" y="4260"/>
                    <a:pt x="18126" y="4225"/>
                    <a:pt x="18149" y="4187"/>
                  </a:cubicBezTo>
                  <a:cubicBezTo>
                    <a:pt x="18387" y="3883"/>
                    <a:pt x="18675" y="3633"/>
                    <a:pt x="18948" y="3368"/>
                  </a:cubicBezTo>
                  <a:cubicBezTo>
                    <a:pt x="18975" y="3357"/>
                    <a:pt x="18994" y="3330"/>
                    <a:pt x="19002" y="3303"/>
                  </a:cubicBezTo>
                  <a:cubicBezTo>
                    <a:pt x="19005" y="3304"/>
                    <a:pt x="19008" y="3304"/>
                    <a:pt x="19010" y="3304"/>
                  </a:cubicBezTo>
                  <a:cubicBezTo>
                    <a:pt x="19025" y="3304"/>
                    <a:pt x="19035" y="3294"/>
                    <a:pt x="19048" y="3268"/>
                  </a:cubicBezTo>
                  <a:cubicBezTo>
                    <a:pt x="19102" y="3261"/>
                    <a:pt x="19140" y="3215"/>
                    <a:pt x="19148" y="3168"/>
                  </a:cubicBezTo>
                  <a:cubicBezTo>
                    <a:pt x="19202" y="3157"/>
                    <a:pt x="19240" y="3115"/>
                    <a:pt x="19244" y="3061"/>
                  </a:cubicBezTo>
                  <a:lnTo>
                    <a:pt x="19252" y="3061"/>
                  </a:lnTo>
                  <a:cubicBezTo>
                    <a:pt x="19367" y="3003"/>
                    <a:pt x="19390" y="2869"/>
                    <a:pt x="19471" y="2784"/>
                  </a:cubicBezTo>
                  <a:lnTo>
                    <a:pt x="19475" y="2780"/>
                  </a:lnTo>
                  <a:cubicBezTo>
                    <a:pt x="19509" y="2750"/>
                    <a:pt x="19544" y="2715"/>
                    <a:pt x="19571" y="2677"/>
                  </a:cubicBezTo>
                  <a:cubicBezTo>
                    <a:pt x="19617" y="2654"/>
                    <a:pt x="19648" y="2615"/>
                    <a:pt x="19667" y="2573"/>
                  </a:cubicBezTo>
                  <a:cubicBezTo>
                    <a:pt x="19759" y="2538"/>
                    <a:pt x="19832" y="2473"/>
                    <a:pt x="19874" y="2385"/>
                  </a:cubicBezTo>
                  <a:lnTo>
                    <a:pt x="19878" y="2381"/>
                  </a:lnTo>
                  <a:cubicBezTo>
                    <a:pt x="19970" y="2304"/>
                    <a:pt x="20101" y="2273"/>
                    <a:pt x="20163" y="2166"/>
                  </a:cubicBezTo>
                  <a:cubicBezTo>
                    <a:pt x="20282" y="2135"/>
                    <a:pt x="20378" y="2054"/>
                    <a:pt x="20474" y="1985"/>
                  </a:cubicBezTo>
                  <a:lnTo>
                    <a:pt x="20485" y="1981"/>
                  </a:lnTo>
                  <a:cubicBezTo>
                    <a:pt x="20539" y="1923"/>
                    <a:pt x="20628" y="1946"/>
                    <a:pt x="20677" y="1885"/>
                  </a:cubicBezTo>
                  <a:lnTo>
                    <a:pt x="20685" y="1881"/>
                  </a:lnTo>
                  <a:cubicBezTo>
                    <a:pt x="20827" y="1789"/>
                    <a:pt x="20973" y="1743"/>
                    <a:pt x="20931" y="1547"/>
                  </a:cubicBezTo>
                  <a:cubicBezTo>
                    <a:pt x="20893" y="1362"/>
                    <a:pt x="20743" y="1416"/>
                    <a:pt x="20620" y="1397"/>
                  </a:cubicBezTo>
                  <a:cubicBezTo>
                    <a:pt x="20585" y="1392"/>
                    <a:pt x="20550" y="1390"/>
                    <a:pt x="20514" y="1390"/>
                  </a:cubicBezTo>
                  <a:cubicBezTo>
                    <a:pt x="20460" y="1390"/>
                    <a:pt x="20406" y="1394"/>
                    <a:pt x="20352" y="1394"/>
                  </a:cubicBezTo>
                  <a:cubicBezTo>
                    <a:pt x="20279" y="1394"/>
                    <a:pt x="20208" y="1388"/>
                    <a:pt x="20140" y="1359"/>
                  </a:cubicBezTo>
                  <a:lnTo>
                    <a:pt x="20116" y="1362"/>
                  </a:lnTo>
                  <a:lnTo>
                    <a:pt x="20001" y="1393"/>
                  </a:lnTo>
                  <a:lnTo>
                    <a:pt x="20001" y="1385"/>
                  </a:lnTo>
                  <a:lnTo>
                    <a:pt x="19963" y="1362"/>
                  </a:lnTo>
                  <a:lnTo>
                    <a:pt x="19771" y="1336"/>
                  </a:lnTo>
                  <a:cubicBezTo>
                    <a:pt x="19563" y="1251"/>
                    <a:pt x="19348" y="1193"/>
                    <a:pt x="19125" y="1155"/>
                  </a:cubicBezTo>
                  <a:lnTo>
                    <a:pt x="18956" y="1132"/>
                  </a:lnTo>
                  <a:cubicBezTo>
                    <a:pt x="18860" y="1067"/>
                    <a:pt x="18733" y="1116"/>
                    <a:pt x="18637" y="1055"/>
                  </a:cubicBezTo>
                  <a:cubicBezTo>
                    <a:pt x="18627" y="1065"/>
                    <a:pt x="18615" y="1069"/>
                    <a:pt x="18602" y="1069"/>
                  </a:cubicBezTo>
                  <a:cubicBezTo>
                    <a:pt x="18590" y="1069"/>
                    <a:pt x="18577" y="1065"/>
                    <a:pt x="18568" y="1055"/>
                  </a:cubicBezTo>
                  <a:cubicBezTo>
                    <a:pt x="18564" y="1051"/>
                    <a:pt x="18560" y="1047"/>
                    <a:pt x="18560" y="1036"/>
                  </a:cubicBezTo>
                  <a:cubicBezTo>
                    <a:pt x="18506" y="999"/>
                    <a:pt x="18451" y="991"/>
                    <a:pt x="18394" y="991"/>
                  </a:cubicBezTo>
                  <a:cubicBezTo>
                    <a:pt x="18344" y="991"/>
                    <a:pt x="18293" y="998"/>
                    <a:pt x="18243" y="998"/>
                  </a:cubicBezTo>
                  <a:cubicBezTo>
                    <a:pt x="18237" y="998"/>
                    <a:pt x="18231" y="998"/>
                    <a:pt x="18226" y="997"/>
                  </a:cubicBezTo>
                  <a:cubicBezTo>
                    <a:pt x="18207" y="1009"/>
                    <a:pt x="18195" y="1017"/>
                    <a:pt x="18180" y="1028"/>
                  </a:cubicBezTo>
                  <a:lnTo>
                    <a:pt x="18184" y="1013"/>
                  </a:lnTo>
                  <a:lnTo>
                    <a:pt x="18176" y="1009"/>
                  </a:lnTo>
                  <a:cubicBezTo>
                    <a:pt x="18180" y="982"/>
                    <a:pt x="18168" y="959"/>
                    <a:pt x="18161" y="940"/>
                  </a:cubicBezTo>
                  <a:lnTo>
                    <a:pt x="18061" y="955"/>
                  </a:lnTo>
                  <a:cubicBezTo>
                    <a:pt x="18047" y="938"/>
                    <a:pt x="18024" y="928"/>
                    <a:pt x="18000" y="928"/>
                  </a:cubicBezTo>
                  <a:cubicBezTo>
                    <a:pt x="17991" y="928"/>
                    <a:pt x="17982" y="929"/>
                    <a:pt x="17972" y="932"/>
                  </a:cubicBezTo>
                  <a:cubicBezTo>
                    <a:pt x="17957" y="913"/>
                    <a:pt x="17945" y="886"/>
                    <a:pt x="17938" y="863"/>
                  </a:cubicBezTo>
                  <a:lnTo>
                    <a:pt x="17646" y="840"/>
                  </a:lnTo>
                  <a:lnTo>
                    <a:pt x="17626" y="821"/>
                  </a:lnTo>
                  <a:lnTo>
                    <a:pt x="17603" y="828"/>
                  </a:lnTo>
                  <a:cubicBezTo>
                    <a:pt x="17588" y="801"/>
                    <a:pt x="17573" y="771"/>
                    <a:pt x="17550" y="748"/>
                  </a:cubicBezTo>
                  <a:lnTo>
                    <a:pt x="17350" y="748"/>
                  </a:lnTo>
                  <a:lnTo>
                    <a:pt x="17242" y="655"/>
                  </a:lnTo>
                  <a:lnTo>
                    <a:pt x="17008" y="640"/>
                  </a:lnTo>
                  <a:cubicBezTo>
                    <a:pt x="16932" y="567"/>
                    <a:pt x="16826" y="529"/>
                    <a:pt x="16721" y="529"/>
                  </a:cubicBezTo>
                  <a:cubicBezTo>
                    <a:pt x="16688" y="529"/>
                    <a:pt x="16655" y="533"/>
                    <a:pt x="16623" y="540"/>
                  </a:cubicBezTo>
                  <a:cubicBezTo>
                    <a:pt x="16615" y="532"/>
                    <a:pt x="16603" y="525"/>
                    <a:pt x="16592" y="525"/>
                  </a:cubicBezTo>
                  <a:cubicBezTo>
                    <a:pt x="16588" y="525"/>
                    <a:pt x="16584" y="526"/>
                    <a:pt x="16581" y="529"/>
                  </a:cubicBezTo>
                  <a:lnTo>
                    <a:pt x="16574" y="532"/>
                  </a:lnTo>
                  <a:cubicBezTo>
                    <a:pt x="16566" y="502"/>
                    <a:pt x="16550" y="479"/>
                    <a:pt x="16543" y="456"/>
                  </a:cubicBezTo>
                  <a:lnTo>
                    <a:pt x="16166" y="413"/>
                  </a:lnTo>
                  <a:cubicBezTo>
                    <a:pt x="16166" y="386"/>
                    <a:pt x="16159" y="363"/>
                    <a:pt x="16147" y="344"/>
                  </a:cubicBezTo>
                  <a:cubicBezTo>
                    <a:pt x="16120" y="348"/>
                    <a:pt x="16093" y="352"/>
                    <a:pt x="16070" y="367"/>
                  </a:cubicBezTo>
                  <a:lnTo>
                    <a:pt x="15843" y="321"/>
                  </a:lnTo>
                  <a:cubicBezTo>
                    <a:pt x="15843" y="294"/>
                    <a:pt x="15840" y="275"/>
                    <a:pt x="15832" y="252"/>
                  </a:cubicBezTo>
                  <a:lnTo>
                    <a:pt x="15659" y="256"/>
                  </a:lnTo>
                  <a:cubicBezTo>
                    <a:pt x="15588" y="223"/>
                    <a:pt x="15508" y="204"/>
                    <a:pt x="15429" y="204"/>
                  </a:cubicBezTo>
                  <a:cubicBezTo>
                    <a:pt x="15406" y="204"/>
                    <a:pt x="15382" y="206"/>
                    <a:pt x="15359" y="210"/>
                  </a:cubicBezTo>
                  <a:cubicBezTo>
                    <a:pt x="15352" y="190"/>
                    <a:pt x="15340" y="167"/>
                    <a:pt x="15332" y="140"/>
                  </a:cubicBezTo>
                  <a:cubicBezTo>
                    <a:pt x="15319" y="148"/>
                    <a:pt x="15305" y="151"/>
                    <a:pt x="15291" y="151"/>
                  </a:cubicBezTo>
                  <a:cubicBezTo>
                    <a:pt x="15270" y="151"/>
                    <a:pt x="15250" y="143"/>
                    <a:pt x="15236" y="129"/>
                  </a:cubicBezTo>
                  <a:lnTo>
                    <a:pt x="15148" y="156"/>
                  </a:lnTo>
                  <a:lnTo>
                    <a:pt x="14952" y="121"/>
                  </a:lnTo>
                  <a:lnTo>
                    <a:pt x="14940" y="121"/>
                  </a:lnTo>
                  <a:cubicBezTo>
                    <a:pt x="14940" y="94"/>
                    <a:pt x="14933" y="64"/>
                    <a:pt x="14910" y="52"/>
                  </a:cubicBezTo>
                  <a:lnTo>
                    <a:pt x="14729" y="33"/>
                  </a:lnTo>
                  <a:lnTo>
                    <a:pt x="14433" y="52"/>
                  </a:lnTo>
                  <a:cubicBezTo>
                    <a:pt x="14431" y="52"/>
                    <a:pt x="14429" y="52"/>
                    <a:pt x="14427" y="52"/>
                  </a:cubicBezTo>
                  <a:cubicBezTo>
                    <a:pt x="14329" y="52"/>
                    <a:pt x="14221" y="1"/>
                    <a:pt x="14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41"/>
            <p:cNvSpPr/>
            <p:nvPr/>
          </p:nvSpPr>
          <p:spPr>
            <a:xfrm>
              <a:off x="3936270" y="2693013"/>
              <a:ext cx="197908" cy="214813"/>
            </a:xfrm>
            <a:custGeom>
              <a:avLst/>
              <a:gdLst/>
              <a:ahLst/>
              <a:cxnLst/>
              <a:rect l="l" t="t" r="r" b="b"/>
              <a:pathLst>
                <a:path w="6380" h="6925" extrusionOk="0">
                  <a:moveTo>
                    <a:pt x="6180" y="0"/>
                  </a:moveTo>
                  <a:cubicBezTo>
                    <a:pt x="6149" y="35"/>
                    <a:pt x="6114" y="70"/>
                    <a:pt x="6076" y="93"/>
                  </a:cubicBezTo>
                  <a:lnTo>
                    <a:pt x="6068" y="104"/>
                  </a:lnTo>
                  <a:cubicBezTo>
                    <a:pt x="6045" y="127"/>
                    <a:pt x="6034" y="166"/>
                    <a:pt x="6049" y="200"/>
                  </a:cubicBezTo>
                  <a:cubicBezTo>
                    <a:pt x="6034" y="204"/>
                    <a:pt x="6018" y="212"/>
                    <a:pt x="6007" y="220"/>
                  </a:cubicBezTo>
                  <a:cubicBezTo>
                    <a:pt x="5999" y="204"/>
                    <a:pt x="5995" y="193"/>
                    <a:pt x="5987" y="181"/>
                  </a:cubicBezTo>
                  <a:cubicBezTo>
                    <a:pt x="5972" y="176"/>
                    <a:pt x="5957" y="172"/>
                    <a:pt x="5943" y="172"/>
                  </a:cubicBezTo>
                  <a:cubicBezTo>
                    <a:pt x="5917" y="172"/>
                    <a:pt x="5895" y="182"/>
                    <a:pt x="5880" y="204"/>
                  </a:cubicBezTo>
                  <a:cubicBezTo>
                    <a:pt x="5859" y="216"/>
                    <a:pt x="5834" y="221"/>
                    <a:pt x="5808" y="221"/>
                  </a:cubicBezTo>
                  <a:cubicBezTo>
                    <a:pt x="5800" y="221"/>
                    <a:pt x="5792" y="220"/>
                    <a:pt x="5784" y="220"/>
                  </a:cubicBezTo>
                  <a:cubicBezTo>
                    <a:pt x="5749" y="243"/>
                    <a:pt x="5711" y="262"/>
                    <a:pt x="5672" y="269"/>
                  </a:cubicBezTo>
                  <a:lnTo>
                    <a:pt x="5496" y="323"/>
                  </a:lnTo>
                  <a:cubicBezTo>
                    <a:pt x="5449" y="335"/>
                    <a:pt x="5400" y="362"/>
                    <a:pt x="5373" y="404"/>
                  </a:cubicBezTo>
                  <a:lnTo>
                    <a:pt x="5277" y="519"/>
                  </a:lnTo>
                  <a:cubicBezTo>
                    <a:pt x="5096" y="608"/>
                    <a:pt x="4935" y="708"/>
                    <a:pt x="4862" y="904"/>
                  </a:cubicBezTo>
                  <a:cubicBezTo>
                    <a:pt x="4831" y="899"/>
                    <a:pt x="4802" y="896"/>
                    <a:pt x="4773" y="896"/>
                  </a:cubicBezTo>
                  <a:cubicBezTo>
                    <a:pt x="4689" y="896"/>
                    <a:pt x="4613" y="923"/>
                    <a:pt x="4558" y="1015"/>
                  </a:cubicBezTo>
                  <a:cubicBezTo>
                    <a:pt x="4324" y="1096"/>
                    <a:pt x="4097" y="1184"/>
                    <a:pt x="3939" y="1392"/>
                  </a:cubicBezTo>
                  <a:cubicBezTo>
                    <a:pt x="3551" y="1476"/>
                    <a:pt x="3290" y="1749"/>
                    <a:pt x="3021" y="2010"/>
                  </a:cubicBezTo>
                  <a:cubicBezTo>
                    <a:pt x="2702" y="2210"/>
                    <a:pt x="2383" y="2421"/>
                    <a:pt x="2129" y="2717"/>
                  </a:cubicBezTo>
                  <a:cubicBezTo>
                    <a:pt x="1884" y="2913"/>
                    <a:pt x="1576" y="3036"/>
                    <a:pt x="1407" y="3321"/>
                  </a:cubicBezTo>
                  <a:cubicBezTo>
                    <a:pt x="1330" y="3378"/>
                    <a:pt x="1249" y="3428"/>
                    <a:pt x="1226" y="3528"/>
                  </a:cubicBezTo>
                  <a:cubicBezTo>
                    <a:pt x="1146" y="3574"/>
                    <a:pt x="1134" y="3651"/>
                    <a:pt x="1130" y="3736"/>
                  </a:cubicBezTo>
                  <a:cubicBezTo>
                    <a:pt x="1111" y="3743"/>
                    <a:pt x="1100" y="3766"/>
                    <a:pt x="1111" y="3785"/>
                  </a:cubicBezTo>
                  <a:lnTo>
                    <a:pt x="938" y="3935"/>
                  </a:lnTo>
                  <a:cubicBezTo>
                    <a:pt x="919" y="3935"/>
                    <a:pt x="904" y="3955"/>
                    <a:pt x="904" y="3974"/>
                  </a:cubicBezTo>
                  <a:cubicBezTo>
                    <a:pt x="904" y="3978"/>
                    <a:pt x="904" y="3985"/>
                    <a:pt x="907" y="3985"/>
                  </a:cubicBezTo>
                  <a:cubicBezTo>
                    <a:pt x="846" y="4051"/>
                    <a:pt x="811" y="4131"/>
                    <a:pt x="804" y="4224"/>
                  </a:cubicBezTo>
                  <a:cubicBezTo>
                    <a:pt x="754" y="4243"/>
                    <a:pt x="727" y="4285"/>
                    <a:pt x="727" y="4339"/>
                  </a:cubicBezTo>
                  <a:lnTo>
                    <a:pt x="723" y="4343"/>
                  </a:lnTo>
                  <a:cubicBezTo>
                    <a:pt x="304" y="5065"/>
                    <a:pt x="223" y="5887"/>
                    <a:pt x="24" y="6667"/>
                  </a:cubicBezTo>
                  <a:cubicBezTo>
                    <a:pt x="1" y="6794"/>
                    <a:pt x="43" y="6886"/>
                    <a:pt x="193" y="6925"/>
                  </a:cubicBezTo>
                  <a:cubicBezTo>
                    <a:pt x="427" y="6187"/>
                    <a:pt x="539" y="5438"/>
                    <a:pt x="823" y="4738"/>
                  </a:cubicBezTo>
                  <a:cubicBezTo>
                    <a:pt x="842" y="4715"/>
                    <a:pt x="846" y="4685"/>
                    <a:pt x="842" y="4662"/>
                  </a:cubicBezTo>
                  <a:cubicBezTo>
                    <a:pt x="888" y="4642"/>
                    <a:pt x="919" y="4589"/>
                    <a:pt x="907" y="4535"/>
                  </a:cubicBezTo>
                  <a:cubicBezTo>
                    <a:pt x="934" y="4523"/>
                    <a:pt x="946" y="4493"/>
                    <a:pt x="938" y="4466"/>
                  </a:cubicBezTo>
                  <a:cubicBezTo>
                    <a:pt x="984" y="4439"/>
                    <a:pt x="1019" y="4393"/>
                    <a:pt x="1015" y="4335"/>
                  </a:cubicBezTo>
                  <a:cubicBezTo>
                    <a:pt x="1038" y="4316"/>
                    <a:pt x="1042" y="4285"/>
                    <a:pt x="1034" y="4262"/>
                  </a:cubicBezTo>
                  <a:cubicBezTo>
                    <a:pt x="1054" y="4220"/>
                    <a:pt x="1073" y="4181"/>
                    <a:pt x="1092" y="4143"/>
                  </a:cubicBezTo>
                  <a:lnTo>
                    <a:pt x="1230" y="3951"/>
                  </a:lnTo>
                  <a:cubicBezTo>
                    <a:pt x="1249" y="3908"/>
                    <a:pt x="1276" y="3870"/>
                    <a:pt x="1311" y="3835"/>
                  </a:cubicBezTo>
                  <a:lnTo>
                    <a:pt x="1745" y="3344"/>
                  </a:lnTo>
                  <a:lnTo>
                    <a:pt x="2145" y="2975"/>
                  </a:lnTo>
                  <a:cubicBezTo>
                    <a:pt x="2548" y="2660"/>
                    <a:pt x="2986" y="2383"/>
                    <a:pt x="3344" y="2002"/>
                  </a:cubicBezTo>
                  <a:lnTo>
                    <a:pt x="4058" y="1518"/>
                  </a:lnTo>
                  <a:cubicBezTo>
                    <a:pt x="4277" y="1403"/>
                    <a:pt x="4500" y="1303"/>
                    <a:pt x="4673" y="1123"/>
                  </a:cubicBezTo>
                  <a:cubicBezTo>
                    <a:pt x="4676" y="1123"/>
                    <a:pt x="4680" y="1123"/>
                    <a:pt x="4683" y="1123"/>
                  </a:cubicBezTo>
                  <a:cubicBezTo>
                    <a:pt x="4710" y="1123"/>
                    <a:pt x="4734" y="1109"/>
                    <a:pt x="4758" y="1092"/>
                  </a:cubicBezTo>
                  <a:cubicBezTo>
                    <a:pt x="4808" y="1092"/>
                    <a:pt x="4846" y="1053"/>
                    <a:pt x="4854" y="1000"/>
                  </a:cubicBezTo>
                  <a:lnTo>
                    <a:pt x="4858" y="1000"/>
                  </a:lnTo>
                  <a:cubicBezTo>
                    <a:pt x="5115" y="953"/>
                    <a:pt x="5280" y="761"/>
                    <a:pt x="5473" y="611"/>
                  </a:cubicBezTo>
                  <a:cubicBezTo>
                    <a:pt x="5499" y="611"/>
                    <a:pt x="5530" y="608"/>
                    <a:pt x="5557" y="604"/>
                  </a:cubicBezTo>
                  <a:cubicBezTo>
                    <a:pt x="5603" y="577"/>
                    <a:pt x="5634" y="546"/>
                    <a:pt x="5665" y="500"/>
                  </a:cubicBezTo>
                  <a:cubicBezTo>
                    <a:pt x="5726" y="454"/>
                    <a:pt x="5807" y="458"/>
                    <a:pt x="5876" y="431"/>
                  </a:cubicBezTo>
                  <a:lnTo>
                    <a:pt x="5891" y="419"/>
                  </a:lnTo>
                  <a:cubicBezTo>
                    <a:pt x="5914" y="373"/>
                    <a:pt x="5968" y="354"/>
                    <a:pt x="5995" y="308"/>
                  </a:cubicBezTo>
                  <a:lnTo>
                    <a:pt x="6110" y="296"/>
                  </a:lnTo>
                  <a:cubicBezTo>
                    <a:pt x="6114" y="300"/>
                    <a:pt x="6114" y="304"/>
                    <a:pt x="6122" y="304"/>
                  </a:cubicBezTo>
                  <a:lnTo>
                    <a:pt x="6180" y="327"/>
                  </a:lnTo>
                  <a:cubicBezTo>
                    <a:pt x="6206" y="319"/>
                    <a:pt x="6241" y="308"/>
                    <a:pt x="6276" y="300"/>
                  </a:cubicBezTo>
                  <a:cubicBezTo>
                    <a:pt x="6345" y="250"/>
                    <a:pt x="6318" y="154"/>
                    <a:pt x="6379" y="104"/>
                  </a:cubicBezTo>
                  <a:cubicBezTo>
                    <a:pt x="6337" y="20"/>
                    <a:pt x="6260" y="8"/>
                    <a:pt x="6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41"/>
            <p:cNvSpPr/>
            <p:nvPr/>
          </p:nvSpPr>
          <p:spPr>
            <a:xfrm>
              <a:off x="4013045" y="2991673"/>
              <a:ext cx="102645" cy="26646"/>
            </a:xfrm>
            <a:custGeom>
              <a:avLst/>
              <a:gdLst/>
              <a:ahLst/>
              <a:cxnLst/>
              <a:rect l="l" t="t" r="r" b="b"/>
              <a:pathLst>
                <a:path w="3309" h="859" extrusionOk="0">
                  <a:moveTo>
                    <a:pt x="737" y="1"/>
                  </a:moveTo>
                  <a:cubicBezTo>
                    <a:pt x="499" y="1"/>
                    <a:pt x="256" y="30"/>
                    <a:pt x="0" y="125"/>
                  </a:cubicBezTo>
                  <a:cubicBezTo>
                    <a:pt x="149" y="170"/>
                    <a:pt x="286" y="182"/>
                    <a:pt x="416" y="182"/>
                  </a:cubicBezTo>
                  <a:cubicBezTo>
                    <a:pt x="552" y="182"/>
                    <a:pt x="680" y="169"/>
                    <a:pt x="807" y="167"/>
                  </a:cubicBezTo>
                  <a:cubicBezTo>
                    <a:pt x="852" y="167"/>
                    <a:pt x="893" y="167"/>
                    <a:pt x="931" y="167"/>
                  </a:cubicBezTo>
                  <a:cubicBezTo>
                    <a:pt x="1349" y="167"/>
                    <a:pt x="1352" y="206"/>
                    <a:pt x="1380" y="721"/>
                  </a:cubicBezTo>
                  <a:cubicBezTo>
                    <a:pt x="1387" y="767"/>
                    <a:pt x="1407" y="817"/>
                    <a:pt x="1426" y="859"/>
                  </a:cubicBezTo>
                  <a:cubicBezTo>
                    <a:pt x="1595" y="590"/>
                    <a:pt x="1899" y="748"/>
                    <a:pt x="2102" y="602"/>
                  </a:cubicBezTo>
                  <a:cubicBezTo>
                    <a:pt x="2139" y="602"/>
                    <a:pt x="2195" y="587"/>
                    <a:pt x="2226" y="587"/>
                  </a:cubicBezTo>
                  <a:cubicBezTo>
                    <a:pt x="2237" y="587"/>
                    <a:pt x="2245" y="589"/>
                    <a:pt x="2248" y="594"/>
                  </a:cubicBezTo>
                  <a:cubicBezTo>
                    <a:pt x="2327" y="732"/>
                    <a:pt x="2419" y="782"/>
                    <a:pt x="2519" y="782"/>
                  </a:cubicBezTo>
                  <a:cubicBezTo>
                    <a:pt x="2608" y="782"/>
                    <a:pt x="2704" y="742"/>
                    <a:pt x="2805" y="690"/>
                  </a:cubicBezTo>
                  <a:cubicBezTo>
                    <a:pt x="2863" y="663"/>
                    <a:pt x="2936" y="667"/>
                    <a:pt x="3001" y="652"/>
                  </a:cubicBezTo>
                  <a:lnTo>
                    <a:pt x="3167" y="678"/>
                  </a:lnTo>
                  <a:cubicBezTo>
                    <a:pt x="3187" y="712"/>
                    <a:pt x="3206" y="751"/>
                    <a:pt x="3249" y="751"/>
                  </a:cubicBezTo>
                  <a:cubicBezTo>
                    <a:pt x="3255" y="751"/>
                    <a:pt x="3263" y="750"/>
                    <a:pt x="3270" y="748"/>
                  </a:cubicBezTo>
                  <a:cubicBezTo>
                    <a:pt x="3305" y="740"/>
                    <a:pt x="3309" y="705"/>
                    <a:pt x="3282" y="671"/>
                  </a:cubicBezTo>
                  <a:cubicBezTo>
                    <a:pt x="3267" y="609"/>
                    <a:pt x="3213" y="555"/>
                    <a:pt x="3151" y="552"/>
                  </a:cubicBezTo>
                  <a:cubicBezTo>
                    <a:pt x="3085" y="492"/>
                    <a:pt x="3019" y="461"/>
                    <a:pt x="2952" y="461"/>
                  </a:cubicBezTo>
                  <a:cubicBezTo>
                    <a:pt x="2886" y="461"/>
                    <a:pt x="2820" y="491"/>
                    <a:pt x="2755" y="552"/>
                  </a:cubicBezTo>
                  <a:cubicBezTo>
                    <a:pt x="2748" y="552"/>
                    <a:pt x="2741" y="553"/>
                    <a:pt x="2734" y="553"/>
                  </a:cubicBezTo>
                  <a:cubicBezTo>
                    <a:pt x="2575" y="553"/>
                    <a:pt x="2433" y="405"/>
                    <a:pt x="2272" y="405"/>
                  </a:cubicBezTo>
                  <a:cubicBezTo>
                    <a:pt x="2215" y="405"/>
                    <a:pt x="2157" y="423"/>
                    <a:pt x="2095" y="471"/>
                  </a:cubicBezTo>
                  <a:cubicBezTo>
                    <a:pt x="2011" y="472"/>
                    <a:pt x="1920" y="491"/>
                    <a:pt x="1838" y="491"/>
                  </a:cubicBezTo>
                  <a:cubicBezTo>
                    <a:pt x="1708" y="491"/>
                    <a:pt x="1600" y="444"/>
                    <a:pt x="1583" y="206"/>
                  </a:cubicBezTo>
                  <a:cubicBezTo>
                    <a:pt x="1580" y="106"/>
                    <a:pt x="1449" y="52"/>
                    <a:pt x="1349" y="44"/>
                  </a:cubicBezTo>
                  <a:cubicBezTo>
                    <a:pt x="1146" y="23"/>
                    <a:pt x="943" y="1"/>
                    <a:pt x="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41"/>
            <p:cNvSpPr/>
            <p:nvPr/>
          </p:nvSpPr>
          <p:spPr>
            <a:xfrm>
              <a:off x="4006375" y="2792556"/>
              <a:ext cx="27205" cy="35611"/>
            </a:xfrm>
            <a:custGeom>
              <a:avLst/>
              <a:gdLst/>
              <a:ahLst/>
              <a:cxnLst/>
              <a:rect l="l" t="t" r="r" b="b"/>
              <a:pathLst>
                <a:path w="877" h="1148" extrusionOk="0">
                  <a:moveTo>
                    <a:pt x="539" y="0"/>
                  </a:moveTo>
                  <a:cubicBezTo>
                    <a:pt x="473" y="0"/>
                    <a:pt x="414" y="23"/>
                    <a:pt x="373" y="112"/>
                  </a:cubicBezTo>
                  <a:cubicBezTo>
                    <a:pt x="211" y="277"/>
                    <a:pt x="404" y="546"/>
                    <a:pt x="238" y="669"/>
                  </a:cubicBezTo>
                  <a:cubicBezTo>
                    <a:pt x="0" y="861"/>
                    <a:pt x="204" y="1038"/>
                    <a:pt x="281" y="1103"/>
                  </a:cubicBezTo>
                  <a:cubicBezTo>
                    <a:pt x="319" y="1135"/>
                    <a:pt x="352" y="1148"/>
                    <a:pt x="382" y="1148"/>
                  </a:cubicBezTo>
                  <a:cubicBezTo>
                    <a:pt x="484" y="1148"/>
                    <a:pt x="539" y="989"/>
                    <a:pt x="607" y="915"/>
                  </a:cubicBezTo>
                  <a:cubicBezTo>
                    <a:pt x="684" y="834"/>
                    <a:pt x="738" y="722"/>
                    <a:pt x="799" y="626"/>
                  </a:cubicBezTo>
                  <a:cubicBezTo>
                    <a:pt x="876" y="396"/>
                    <a:pt x="626" y="300"/>
                    <a:pt x="580" y="115"/>
                  </a:cubicBezTo>
                  <a:lnTo>
                    <a:pt x="600" y="115"/>
                  </a:lnTo>
                  <a:cubicBezTo>
                    <a:pt x="642" y="108"/>
                    <a:pt x="676" y="69"/>
                    <a:pt x="680" y="19"/>
                  </a:cubicBezTo>
                  <a:cubicBezTo>
                    <a:pt x="633" y="11"/>
                    <a:pt x="584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41"/>
            <p:cNvSpPr/>
            <p:nvPr/>
          </p:nvSpPr>
          <p:spPr>
            <a:xfrm>
              <a:off x="3890144" y="2945484"/>
              <a:ext cx="48888" cy="117349"/>
            </a:xfrm>
            <a:custGeom>
              <a:avLst/>
              <a:gdLst/>
              <a:ahLst/>
              <a:cxnLst/>
              <a:rect l="l" t="t" r="r" b="b"/>
              <a:pathLst>
                <a:path w="1576" h="3783" extrusionOk="0">
                  <a:moveTo>
                    <a:pt x="1576" y="0"/>
                  </a:moveTo>
                  <a:lnTo>
                    <a:pt x="1576" y="0"/>
                  </a:lnTo>
                  <a:cubicBezTo>
                    <a:pt x="1123" y="192"/>
                    <a:pt x="915" y="484"/>
                    <a:pt x="773" y="834"/>
                  </a:cubicBezTo>
                  <a:cubicBezTo>
                    <a:pt x="658" y="907"/>
                    <a:pt x="581" y="1003"/>
                    <a:pt x="600" y="1149"/>
                  </a:cubicBezTo>
                  <a:cubicBezTo>
                    <a:pt x="531" y="1191"/>
                    <a:pt x="500" y="1272"/>
                    <a:pt x="508" y="1349"/>
                  </a:cubicBezTo>
                  <a:cubicBezTo>
                    <a:pt x="250" y="1775"/>
                    <a:pt x="196" y="2263"/>
                    <a:pt x="77" y="2732"/>
                  </a:cubicBezTo>
                  <a:cubicBezTo>
                    <a:pt x="1" y="2901"/>
                    <a:pt x="12" y="3082"/>
                    <a:pt x="1" y="3263"/>
                  </a:cubicBezTo>
                  <a:cubicBezTo>
                    <a:pt x="1" y="3397"/>
                    <a:pt x="4" y="3532"/>
                    <a:pt x="4" y="3658"/>
                  </a:cubicBezTo>
                  <a:cubicBezTo>
                    <a:pt x="40" y="3709"/>
                    <a:pt x="60" y="3783"/>
                    <a:pt x="124" y="3783"/>
                  </a:cubicBezTo>
                  <a:cubicBezTo>
                    <a:pt x="143" y="3783"/>
                    <a:pt x="165" y="3777"/>
                    <a:pt x="193" y="3762"/>
                  </a:cubicBezTo>
                  <a:cubicBezTo>
                    <a:pt x="239" y="3593"/>
                    <a:pt x="200" y="3428"/>
                    <a:pt x="196" y="3263"/>
                  </a:cubicBezTo>
                  <a:lnTo>
                    <a:pt x="296" y="2655"/>
                  </a:lnTo>
                  <a:lnTo>
                    <a:pt x="723" y="1364"/>
                  </a:lnTo>
                  <a:lnTo>
                    <a:pt x="1027" y="846"/>
                  </a:lnTo>
                  <a:lnTo>
                    <a:pt x="1027" y="849"/>
                  </a:lnTo>
                  <a:cubicBezTo>
                    <a:pt x="1173" y="580"/>
                    <a:pt x="1453" y="388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41"/>
            <p:cNvSpPr/>
            <p:nvPr/>
          </p:nvSpPr>
          <p:spPr>
            <a:xfrm>
              <a:off x="4233070" y="2742582"/>
              <a:ext cx="34711" cy="21125"/>
            </a:xfrm>
            <a:custGeom>
              <a:avLst/>
              <a:gdLst/>
              <a:ahLst/>
              <a:cxnLst/>
              <a:rect l="l" t="t" r="r" b="b"/>
              <a:pathLst>
                <a:path w="1119" h="681" extrusionOk="0">
                  <a:moveTo>
                    <a:pt x="1030" y="0"/>
                  </a:moveTo>
                  <a:cubicBezTo>
                    <a:pt x="1006" y="0"/>
                    <a:pt x="980" y="5"/>
                    <a:pt x="958" y="13"/>
                  </a:cubicBezTo>
                  <a:cubicBezTo>
                    <a:pt x="658" y="24"/>
                    <a:pt x="427" y="197"/>
                    <a:pt x="178" y="324"/>
                  </a:cubicBezTo>
                  <a:cubicBezTo>
                    <a:pt x="78" y="378"/>
                    <a:pt x="1" y="493"/>
                    <a:pt x="97" y="620"/>
                  </a:cubicBezTo>
                  <a:cubicBezTo>
                    <a:pt x="132" y="664"/>
                    <a:pt x="163" y="680"/>
                    <a:pt x="193" y="680"/>
                  </a:cubicBezTo>
                  <a:cubicBezTo>
                    <a:pt x="247" y="680"/>
                    <a:pt x="295" y="630"/>
                    <a:pt x="347" y="593"/>
                  </a:cubicBezTo>
                  <a:cubicBezTo>
                    <a:pt x="554" y="435"/>
                    <a:pt x="762" y="282"/>
                    <a:pt x="965" y="124"/>
                  </a:cubicBezTo>
                  <a:cubicBezTo>
                    <a:pt x="1031" y="120"/>
                    <a:pt x="1119" y="112"/>
                    <a:pt x="1111" y="51"/>
                  </a:cubicBezTo>
                  <a:cubicBezTo>
                    <a:pt x="1104" y="13"/>
                    <a:pt x="1069" y="0"/>
                    <a:pt x="10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41"/>
            <p:cNvSpPr/>
            <p:nvPr/>
          </p:nvSpPr>
          <p:spPr>
            <a:xfrm>
              <a:off x="3972750" y="2837504"/>
              <a:ext cx="22924" cy="32044"/>
            </a:xfrm>
            <a:custGeom>
              <a:avLst/>
              <a:gdLst/>
              <a:ahLst/>
              <a:cxnLst/>
              <a:rect l="l" t="t" r="r" b="b"/>
              <a:pathLst>
                <a:path w="739" h="1033" extrusionOk="0">
                  <a:moveTo>
                    <a:pt x="51" y="1"/>
                  </a:moveTo>
                  <a:cubicBezTo>
                    <a:pt x="35" y="1"/>
                    <a:pt x="18" y="2"/>
                    <a:pt x="0" y="4"/>
                  </a:cubicBezTo>
                  <a:cubicBezTo>
                    <a:pt x="66" y="253"/>
                    <a:pt x="227" y="469"/>
                    <a:pt x="450" y="595"/>
                  </a:cubicBezTo>
                  <a:cubicBezTo>
                    <a:pt x="454" y="749"/>
                    <a:pt x="385" y="914"/>
                    <a:pt x="550" y="1030"/>
                  </a:cubicBezTo>
                  <a:cubicBezTo>
                    <a:pt x="553" y="1032"/>
                    <a:pt x="557" y="1033"/>
                    <a:pt x="562" y="1033"/>
                  </a:cubicBezTo>
                  <a:cubicBezTo>
                    <a:pt x="583" y="1033"/>
                    <a:pt x="617" y="1014"/>
                    <a:pt x="627" y="999"/>
                  </a:cubicBezTo>
                  <a:cubicBezTo>
                    <a:pt x="696" y="845"/>
                    <a:pt x="635" y="714"/>
                    <a:pt x="546" y="595"/>
                  </a:cubicBezTo>
                  <a:lnTo>
                    <a:pt x="400" y="349"/>
                  </a:lnTo>
                  <a:cubicBezTo>
                    <a:pt x="425" y="316"/>
                    <a:pt x="453" y="306"/>
                    <a:pt x="483" y="306"/>
                  </a:cubicBezTo>
                  <a:cubicBezTo>
                    <a:pt x="522" y="306"/>
                    <a:pt x="565" y="323"/>
                    <a:pt x="609" y="323"/>
                  </a:cubicBezTo>
                  <a:cubicBezTo>
                    <a:pt x="651" y="323"/>
                    <a:pt x="695" y="308"/>
                    <a:pt x="738" y="250"/>
                  </a:cubicBezTo>
                  <a:lnTo>
                    <a:pt x="738" y="250"/>
                  </a:lnTo>
                  <a:cubicBezTo>
                    <a:pt x="736" y="250"/>
                    <a:pt x="734" y="250"/>
                    <a:pt x="732" y="250"/>
                  </a:cubicBezTo>
                  <a:cubicBezTo>
                    <a:pt x="457" y="250"/>
                    <a:pt x="31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41"/>
            <p:cNvSpPr/>
            <p:nvPr/>
          </p:nvSpPr>
          <p:spPr>
            <a:xfrm>
              <a:off x="3996480" y="3127913"/>
              <a:ext cx="43521" cy="26460"/>
            </a:xfrm>
            <a:custGeom>
              <a:avLst/>
              <a:gdLst/>
              <a:ahLst/>
              <a:cxnLst/>
              <a:rect l="l" t="t" r="r" b="b"/>
              <a:pathLst>
                <a:path w="1403" h="853" extrusionOk="0">
                  <a:moveTo>
                    <a:pt x="448" y="0"/>
                  </a:moveTo>
                  <a:cubicBezTo>
                    <a:pt x="404" y="0"/>
                    <a:pt x="357" y="7"/>
                    <a:pt x="308" y="21"/>
                  </a:cubicBezTo>
                  <a:lnTo>
                    <a:pt x="0" y="14"/>
                  </a:lnTo>
                  <a:lnTo>
                    <a:pt x="0" y="14"/>
                  </a:lnTo>
                  <a:cubicBezTo>
                    <a:pt x="0" y="44"/>
                    <a:pt x="0" y="75"/>
                    <a:pt x="4" y="110"/>
                  </a:cubicBezTo>
                  <a:lnTo>
                    <a:pt x="304" y="114"/>
                  </a:lnTo>
                  <a:lnTo>
                    <a:pt x="799" y="356"/>
                  </a:lnTo>
                  <a:cubicBezTo>
                    <a:pt x="895" y="471"/>
                    <a:pt x="1118" y="467"/>
                    <a:pt x="1107" y="694"/>
                  </a:cubicBezTo>
                  <a:cubicBezTo>
                    <a:pt x="1101" y="772"/>
                    <a:pt x="1122" y="853"/>
                    <a:pt x="1190" y="853"/>
                  </a:cubicBezTo>
                  <a:cubicBezTo>
                    <a:pt x="1212" y="853"/>
                    <a:pt x="1239" y="844"/>
                    <a:pt x="1272" y="825"/>
                  </a:cubicBezTo>
                  <a:cubicBezTo>
                    <a:pt x="1360" y="771"/>
                    <a:pt x="1403" y="679"/>
                    <a:pt x="1322" y="575"/>
                  </a:cubicBezTo>
                  <a:cubicBezTo>
                    <a:pt x="1195" y="402"/>
                    <a:pt x="1015" y="275"/>
                    <a:pt x="811" y="210"/>
                  </a:cubicBezTo>
                  <a:cubicBezTo>
                    <a:pt x="716" y="77"/>
                    <a:pt x="597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41"/>
            <p:cNvSpPr/>
            <p:nvPr/>
          </p:nvSpPr>
          <p:spPr>
            <a:xfrm>
              <a:off x="4196714" y="2739356"/>
              <a:ext cx="116139" cy="227128"/>
            </a:xfrm>
            <a:custGeom>
              <a:avLst/>
              <a:gdLst/>
              <a:ahLst/>
              <a:cxnLst/>
              <a:rect l="l" t="t" r="r" b="b"/>
              <a:pathLst>
                <a:path w="3744" h="7322" extrusionOk="0">
                  <a:moveTo>
                    <a:pt x="3671" y="1"/>
                  </a:moveTo>
                  <a:cubicBezTo>
                    <a:pt x="3384" y="1"/>
                    <a:pt x="3206" y="210"/>
                    <a:pt x="3021" y="409"/>
                  </a:cubicBezTo>
                  <a:cubicBezTo>
                    <a:pt x="2837" y="439"/>
                    <a:pt x="2748" y="601"/>
                    <a:pt x="2633" y="716"/>
                  </a:cubicBezTo>
                  <a:lnTo>
                    <a:pt x="2629" y="716"/>
                  </a:lnTo>
                  <a:cubicBezTo>
                    <a:pt x="2575" y="724"/>
                    <a:pt x="2533" y="762"/>
                    <a:pt x="2518" y="812"/>
                  </a:cubicBezTo>
                  <a:lnTo>
                    <a:pt x="2418" y="920"/>
                  </a:lnTo>
                  <a:lnTo>
                    <a:pt x="2114" y="1227"/>
                  </a:lnTo>
                  <a:cubicBezTo>
                    <a:pt x="1861" y="1446"/>
                    <a:pt x="1592" y="1657"/>
                    <a:pt x="1515" y="2015"/>
                  </a:cubicBezTo>
                  <a:cubicBezTo>
                    <a:pt x="1211" y="2195"/>
                    <a:pt x="992" y="2491"/>
                    <a:pt x="908" y="2837"/>
                  </a:cubicBezTo>
                  <a:cubicBezTo>
                    <a:pt x="838" y="2879"/>
                    <a:pt x="800" y="2964"/>
                    <a:pt x="819" y="3048"/>
                  </a:cubicBezTo>
                  <a:cubicBezTo>
                    <a:pt x="800" y="3068"/>
                    <a:pt x="792" y="3095"/>
                    <a:pt x="800" y="3118"/>
                  </a:cubicBezTo>
                  <a:cubicBezTo>
                    <a:pt x="704" y="3171"/>
                    <a:pt x="704" y="3260"/>
                    <a:pt x="708" y="3348"/>
                  </a:cubicBezTo>
                  <a:cubicBezTo>
                    <a:pt x="596" y="3575"/>
                    <a:pt x="512" y="3805"/>
                    <a:pt x="512" y="4059"/>
                  </a:cubicBezTo>
                  <a:cubicBezTo>
                    <a:pt x="377" y="4547"/>
                    <a:pt x="358" y="5047"/>
                    <a:pt x="285" y="5538"/>
                  </a:cubicBezTo>
                  <a:cubicBezTo>
                    <a:pt x="189" y="5746"/>
                    <a:pt x="227" y="5969"/>
                    <a:pt x="224" y="6184"/>
                  </a:cubicBezTo>
                  <a:cubicBezTo>
                    <a:pt x="174" y="6430"/>
                    <a:pt x="1" y="6664"/>
                    <a:pt x="189" y="6914"/>
                  </a:cubicBezTo>
                  <a:cubicBezTo>
                    <a:pt x="178" y="6937"/>
                    <a:pt x="185" y="6972"/>
                    <a:pt x="208" y="6987"/>
                  </a:cubicBezTo>
                  <a:cubicBezTo>
                    <a:pt x="189" y="7029"/>
                    <a:pt x="166" y="7072"/>
                    <a:pt x="151" y="7122"/>
                  </a:cubicBezTo>
                  <a:cubicBezTo>
                    <a:pt x="116" y="7199"/>
                    <a:pt x="89" y="7283"/>
                    <a:pt x="193" y="7318"/>
                  </a:cubicBezTo>
                  <a:cubicBezTo>
                    <a:pt x="202" y="7320"/>
                    <a:pt x="211" y="7322"/>
                    <a:pt x="219" y="7322"/>
                  </a:cubicBezTo>
                  <a:cubicBezTo>
                    <a:pt x="275" y="7322"/>
                    <a:pt x="293" y="7257"/>
                    <a:pt x="324" y="7206"/>
                  </a:cubicBezTo>
                  <a:cubicBezTo>
                    <a:pt x="439" y="7014"/>
                    <a:pt x="397" y="6795"/>
                    <a:pt x="423" y="6588"/>
                  </a:cubicBezTo>
                  <a:cubicBezTo>
                    <a:pt x="523" y="6461"/>
                    <a:pt x="458" y="6322"/>
                    <a:pt x="447" y="6188"/>
                  </a:cubicBezTo>
                  <a:cubicBezTo>
                    <a:pt x="439" y="6180"/>
                    <a:pt x="427" y="6169"/>
                    <a:pt x="416" y="6165"/>
                  </a:cubicBezTo>
                  <a:cubicBezTo>
                    <a:pt x="485" y="6123"/>
                    <a:pt x="447" y="6015"/>
                    <a:pt x="512" y="5969"/>
                  </a:cubicBezTo>
                  <a:cubicBezTo>
                    <a:pt x="512" y="5834"/>
                    <a:pt x="512" y="5704"/>
                    <a:pt x="504" y="5569"/>
                  </a:cubicBezTo>
                  <a:cubicBezTo>
                    <a:pt x="523" y="5546"/>
                    <a:pt x="531" y="5512"/>
                    <a:pt x="520" y="5481"/>
                  </a:cubicBezTo>
                  <a:lnTo>
                    <a:pt x="596" y="5442"/>
                  </a:lnTo>
                  <a:lnTo>
                    <a:pt x="600" y="5166"/>
                  </a:lnTo>
                  <a:cubicBezTo>
                    <a:pt x="600" y="4655"/>
                    <a:pt x="746" y="4174"/>
                    <a:pt x="831" y="3679"/>
                  </a:cubicBezTo>
                  <a:cubicBezTo>
                    <a:pt x="896" y="3617"/>
                    <a:pt x="923" y="3533"/>
                    <a:pt x="904" y="3444"/>
                  </a:cubicBezTo>
                  <a:cubicBezTo>
                    <a:pt x="919" y="3417"/>
                    <a:pt x="927" y="3383"/>
                    <a:pt x="923" y="3352"/>
                  </a:cubicBezTo>
                  <a:cubicBezTo>
                    <a:pt x="992" y="3306"/>
                    <a:pt x="1023" y="3225"/>
                    <a:pt x="1011" y="3141"/>
                  </a:cubicBezTo>
                  <a:cubicBezTo>
                    <a:pt x="1031" y="3118"/>
                    <a:pt x="1034" y="3083"/>
                    <a:pt x="1023" y="3056"/>
                  </a:cubicBezTo>
                  <a:cubicBezTo>
                    <a:pt x="1165" y="2714"/>
                    <a:pt x="1403" y="2430"/>
                    <a:pt x="1607" y="2130"/>
                  </a:cubicBezTo>
                  <a:lnTo>
                    <a:pt x="2376" y="1231"/>
                  </a:lnTo>
                  <a:lnTo>
                    <a:pt x="2825" y="804"/>
                  </a:lnTo>
                  <a:lnTo>
                    <a:pt x="3133" y="508"/>
                  </a:lnTo>
                  <a:cubicBezTo>
                    <a:pt x="3348" y="355"/>
                    <a:pt x="3567" y="209"/>
                    <a:pt x="3744" y="5"/>
                  </a:cubicBezTo>
                  <a:cubicBezTo>
                    <a:pt x="3719" y="2"/>
                    <a:pt x="3694" y="1"/>
                    <a:pt x="3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41"/>
            <p:cNvSpPr/>
            <p:nvPr/>
          </p:nvSpPr>
          <p:spPr>
            <a:xfrm>
              <a:off x="4060009" y="3132535"/>
              <a:ext cx="28042" cy="14641"/>
            </a:xfrm>
            <a:custGeom>
              <a:avLst/>
              <a:gdLst/>
              <a:ahLst/>
              <a:cxnLst/>
              <a:rect l="l" t="t" r="r" b="b"/>
              <a:pathLst>
                <a:path w="904" h="472" extrusionOk="0">
                  <a:moveTo>
                    <a:pt x="270" y="1"/>
                  </a:moveTo>
                  <a:cubicBezTo>
                    <a:pt x="229" y="1"/>
                    <a:pt x="188" y="4"/>
                    <a:pt x="146" y="11"/>
                  </a:cubicBezTo>
                  <a:cubicBezTo>
                    <a:pt x="58" y="26"/>
                    <a:pt x="0" y="107"/>
                    <a:pt x="12" y="199"/>
                  </a:cubicBezTo>
                  <a:cubicBezTo>
                    <a:pt x="30" y="263"/>
                    <a:pt x="74" y="293"/>
                    <a:pt x="125" y="293"/>
                  </a:cubicBezTo>
                  <a:cubicBezTo>
                    <a:pt x="150" y="293"/>
                    <a:pt x="177" y="286"/>
                    <a:pt x="204" y="272"/>
                  </a:cubicBezTo>
                  <a:cubicBezTo>
                    <a:pt x="272" y="235"/>
                    <a:pt x="338" y="212"/>
                    <a:pt x="405" y="212"/>
                  </a:cubicBezTo>
                  <a:cubicBezTo>
                    <a:pt x="462" y="212"/>
                    <a:pt x="520" y="229"/>
                    <a:pt x="581" y="268"/>
                  </a:cubicBezTo>
                  <a:cubicBezTo>
                    <a:pt x="615" y="334"/>
                    <a:pt x="642" y="407"/>
                    <a:pt x="680" y="472"/>
                  </a:cubicBezTo>
                  <a:lnTo>
                    <a:pt x="903" y="472"/>
                  </a:lnTo>
                  <a:cubicBezTo>
                    <a:pt x="853" y="353"/>
                    <a:pt x="800" y="237"/>
                    <a:pt x="684" y="172"/>
                  </a:cubicBezTo>
                  <a:cubicBezTo>
                    <a:pt x="569" y="50"/>
                    <a:pt x="424" y="1"/>
                    <a:pt x="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41"/>
            <p:cNvSpPr/>
            <p:nvPr/>
          </p:nvSpPr>
          <p:spPr>
            <a:xfrm>
              <a:off x="4110292" y="2753533"/>
              <a:ext cx="52858" cy="34680"/>
            </a:xfrm>
            <a:custGeom>
              <a:avLst/>
              <a:gdLst/>
              <a:ahLst/>
              <a:cxnLst/>
              <a:rect l="l" t="t" r="r" b="b"/>
              <a:pathLst>
                <a:path w="1704" h="1118" extrusionOk="0">
                  <a:moveTo>
                    <a:pt x="437" y="0"/>
                  </a:moveTo>
                  <a:cubicBezTo>
                    <a:pt x="347" y="0"/>
                    <a:pt x="257" y="44"/>
                    <a:pt x="170" y="174"/>
                  </a:cubicBezTo>
                  <a:cubicBezTo>
                    <a:pt x="1" y="451"/>
                    <a:pt x="139" y="636"/>
                    <a:pt x="370" y="785"/>
                  </a:cubicBezTo>
                  <a:cubicBezTo>
                    <a:pt x="416" y="939"/>
                    <a:pt x="547" y="1004"/>
                    <a:pt x="666" y="1085"/>
                  </a:cubicBezTo>
                  <a:cubicBezTo>
                    <a:pt x="695" y="1107"/>
                    <a:pt x="727" y="1117"/>
                    <a:pt x="760" y="1117"/>
                  </a:cubicBezTo>
                  <a:cubicBezTo>
                    <a:pt x="801" y="1117"/>
                    <a:pt x="843" y="1101"/>
                    <a:pt x="877" y="1074"/>
                  </a:cubicBezTo>
                  <a:cubicBezTo>
                    <a:pt x="731" y="851"/>
                    <a:pt x="481" y="709"/>
                    <a:pt x="385" y="447"/>
                  </a:cubicBezTo>
                  <a:cubicBezTo>
                    <a:pt x="397" y="424"/>
                    <a:pt x="397" y="393"/>
                    <a:pt x="385" y="370"/>
                  </a:cubicBezTo>
                  <a:cubicBezTo>
                    <a:pt x="464" y="275"/>
                    <a:pt x="552" y="239"/>
                    <a:pt x="646" y="239"/>
                  </a:cubicBezTo>
                  <a:cubicBezTo>
                    <a:pt x="718" y="239"/>
                    <a:pt x="793" y="260"/>
                    <a:pt x="869" y="290"/>
                  </a:cubicBezTo>
                  <a:lnTo>
                    <a:pt x="1561" y="789"/>
                  </a:lnTo>
                  <a:cubicBezTo>
                    <a:pt x="1585" y="803"/>
                    <a:pt x="1613" y="836"/>
                    <a:pt x="1627" y="836"/>
                  </a:cubicBezTo>
                  <a:cubicBezTo>
                    <a:pt x="1628" y="836"/>
                    <a:pt x="1629" y="836"/>
                    <a:pt x="1630" y="835"/>
                  </a:cubicBezTo>
                  <a:cubicBezTo>
                    <a:pt x="1703" y="797"/>
                    <a:pt x="1676" y="739"/>
                    <a:pt x="1657" y="682"/>
                  </a:cubicBezTo>
                  <a:cubicBezTo>
                    <a:pt x="1484" y="524"/>
                    <a:pt x="1350" y="313"/>
                    <a:pt x="1096" y="267"/>
                  </a:cubicBezTo>
                  <a:cubicBezTo>
                    <a:pt x="1062" y="183"/>
                    <a:pt x="1003" y="149"/>
                    <a:pt x="925" y="149"/>
                  </a:cubicBezTo>
                  <a:cubicBezTo>
                    <a:pt x="907" y="149"/>
                    <a:pt x="887" y="151"/>
                    <a:pt x="865" y="155"/>
                  </a:cubicBezTo>
                  <a:cubicBezTo>
                    <a:pt x="724" y="110"/>
                    <a:pt x="579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41"/>
            <p:cNvSpPr/>
            <p:nvPr/>
          </p:nvSpPr>
          <p:spPr>
            <a:xfrm>
              <a:off x="4113891" y="3140104"/>
              <a:ext cx="17774" cy="7166"/>
            </a:xfrm>
            <a:custGeom>
              <a:avLst/>
              <a:gdLst/>
              <a:ahLst/>
              <a:cxnLst/>
              <a:rect l="l" t="t" r="r" b="b"/>
              <a:pathLst>
                <a:path w="573" h="231" extrusionOk="0">
                  <a:moveTo>
                    <a:pt x="352" y="1"/>
                  </a:moveTo>
                  <a:cubicBezTo>
                    <a:pt x="228" y="1"/>
                    <a:pt x="119" y="56"/>
                    <a:pt x="0" y="101"/>
                  </a:cubicBezTo>
                  <a:cubicBezTo>
                    <a:pt x="76" y="192"/>
                    <a:pt x="151" y="230"/>
                    <a:pt x="229" y="230"/>
                  </a:cubicBezTo>
                  <a:cubicBezTo>
                    <a:pt x="333" y="230"/>
                    <a:pt x="444" y="163"/>
                    <a:pt x="573" y="63"/>
                  </a:cubicBezTo>
                  <a:cubicBezTo>
                    <a:pt x="492" y="18"/>
                    <a:pt x="42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41"/>
            <p:cNvSpPr/>
            <p:nvPr/>
          </p:nvSpPr>
          <p:spPr>
            <a:xfrm>
              <a:off x="4140475" y="2974395"/>
              <a:ext cx="36138" cy="21590"/>
            </a:xfrm>
            <a:custGeom>
              <a:avLst/>
              <a:gdLst/>
              <a:ahLst/>
              <a:cxnLst/>
              <a:rect l="l" t="t" r="r" b="b"/>
              <a:pathLst>
                <a:path w="1165" h="696" extrusionOk="0">
                  <a:moveTo>
                    <a:pt x="288" y="1"/>
                  </a:moveTo>
                  <a:cubicBezTo>
                    <a:pt x="240" y="1"/>
                    <a:pt x="202" y="50"/>
                    <a:pt x="185" y="202"/>
                  </a:cubicBezTo>
                  <a:cubicBezTo>
                    <a:pt x="115" y="305"/>
                    <a:pt x="19" y="402"/>
                    <a:pt x="8" y="536"/>
                  </a:cubicBezTo>
                  <a:cubicBezTo>
                    <a:pt x="0" y="605"/>
                    <a:pt x="38" y="667"/>
                    <a:pt x="100" y="690"/>
                  </a:cubicBezTo>
                  <a:cubicBezTo>
                    <a:pt x="111" y="694"/>
                    <a:pt x="122" y="695"/>
                    <a:pt x="132" y="695"/>
                  </a:cubicBezTo>
                  <a:cubicBezTo>
                    <a:pt x="171" y="695"/>
                    <a:pt x="198" y="668"/>
                    <a:pt x="223" y="644"/>
                  </a:cubicBezTo>
                  <a:cubicBezTo>
                    <a:pt x="281" y="590"/>
                    <a:pt x="319" y="509"/>
                    <a:pt x="315" y="425"/>
                  </a:cubicBezTo>
                  <a:cubicBezTo>
                    <a:pt x="331" y="402"/>
                    <a:pt x="334" y="378"/>
                    <a:pt x="334" y="352"/>
                  </a:cubicBezTo>
                  <a:cubicBezTo>
                    <a:pt x="377" y="335"/>
                    <a:pt x="418" y="328"/>
                    <a:pt x="460" y="328"/>
                  </a:cubicBezTo>
                  <a:cubicBezTo>
                    <a:pt x="617" y="328"/>
                    <a:pt x="772" y="424"/>
                    <a:pt x="942" y="424"/>
                  </a:cubicBezTo>
                  <a:cubicBezTo>
                    <a:pt x="1013" y="424"/>
                    <a:pt x="1087" y="407"/>
                    <a:pt x="1164" y="359"/>
                  </a:cubicBezTo>
                  <a:lnTo>
                    <a:pt x="500" y="133"/>
                  </a:lnTo>
                  <a:cubicBezTo>
                    <a:pt x="427" y="79"/>
                    <a:pt x="349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41"/>
            <p:cNvSpPr/>
            <p:nvPr/>
          </p:nvSpPr>
          <p:spPr>
            <a:xfrm>
              <a:off x="4057621" y="2830059"/>
              <a:ext cx="29004" cy="7197"/>
            </a:xfrm>
            <a:custGeom>
              <a:avLst/>
              <a:gdLst/>
              <a:ahLst/>
              <a:cxnLst/>
              <a:rect l="l" t="t" r="r" b="b"/>
              <a:pathLst>
                <a:path w="935" h="232" extrusionOk="0">
                  <a:moveTo>
                    <a:pt x="536" y="0"/>
                  </a:moveTo>
                  <a:cubicBezTo>
                    <a:pt x="371" y="0"/>
                    <a:pt x="204" y="53"/>
                    <a:pt x="39" y="117"/>
                  </a:cubicBezTo>
                  <a:cubicBezTo>
                    <a:pt x="23" y="128"/>
                    <a:pt x="12" y="144"/>
                    <a:pt x="4" y="155"/>
                  </a:cubicBezTo>
                  <a:cubicBezTo>
                    <a:pt x="0" y="167"/>
                    <a:pt x="4" y="190"/>
                    <a:pt x="8" y="190"/>
                  </a:cubicBezTo>
                  <a:cubicBezTo>
                    <a:pt x="128" y="215"/>
                    <a:pt x="248" y="232"/>
                    <a:pt x="366" y="232"/>
                  </a:cubicBezTo>
                  <a:cubicBezTo>
                    <a:pt x="531" y="232"/>
                    <a:pt x="694" y="200"/>
                    <a:pt x="853" y="117"/>
                  </a:cubicBezTo>
                  <a:lnTo>
                    <a:pt x="934" y="128"/>
                  </a:lnTo>
                  <a:cubicBezTo>
                    <a:pt x="803" y="35"/>
                    <a:pt x="67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41"/>
            <p:cNvSpPr/>
            <p:nvPr/>
          </p:nvSpPr>
          <p:spPr>
            <a:xfrm>
              <a:off x="4087524" y="2831207"/>
              <a:ext cx="15789" cy="5211"/>
            </a:xfrm>
            <a:custGeom>
              <a:avLst/>
              <a:gdLst/>
              <a:ahLst/>
              <a:cxnLst/>
              <a:rect l="l" t="t" r="r" b="b"/>
              <a:pathLst>
                <a:path w="509" h="168" extrusionOk="0">
                  <a:moveTo>
                    <a:pt x="231" y="1"/>
                  </a:moveTo>
                  <a:cubicBezTo>
                    <a:pt x="151" y="1"/>
                    <a:pt x="75" y="27"/>
                    <a:pt x="1" y="95"/>
                  </a:cubicBezTo>
                  <a:cubicBezTo>
                    <a:pt x="126" y="142"/>
                    <a:pt x="192" y="167"/>
                    <a:pt x="252" y="167"/>
                  </a:cubicBezTo>
                  <a:cubicBezTo>
                    <a:pt x="320" y="167"/>
                    <a:pt x="380" y="135"/>
                    <a:pt x="508" y="68"/>
                  </a:cubicBezTo>
                  <a:cubicBezTo>
                    <a:pt x="409" y="30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41"/>
            <p:cNvSpPr/>
            <p:nvPr/>
          </p:nvSpPr>
          <p:spPr>
            <a:xfrm>
              <a:off x="4086810" y="2834029"/>
              <a:ext cx="775" cy="34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9" y="4"/>
                    <a:pt x="20" y="8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5" y="11"/>
                    <a:pt x="21" y="4"/>
                    <a:pt x="24" y="4"/>
                  </a:cubicBezTo>
                  <a:lnTo>
                    <a:pt x="2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41"/>
            <p:cNvSpPr/>
            <p:nvPr/>
          </p:nvSpPr>
          <p:spPr>
            <a:xfrm>
              <a:off x="4071673" y="2902335"/>
              <a:ext cx="28538" cy="12191"/>
            </a:xfrm>
            <a:custGeom>
              <a:avLst/>
              <a:gdLst/>
              <a:ahLst/>
              <a:cxnLst/>
              <a:rect l="l" t="t" r="r" b="b"/>
              <a:pathLst>
                <a:path w="920" h="393" extrusionOk="0">
                  <a:moveTo>
                    <a:pt x="12" y="12"/>
                  </a:moveTo>
                  <a:lnTo>
                    <a:pt x="1" y="16"/>
                  </a:lnTo>
                  <a:lnTo>
                    <a:pt x="12" y="16"/>
                  </a:lnTo>
                  <a:lnTo>
                    <a:pt x="12" y="12"/>
                  </a:lnTo>
                  <a:close/>
                  <a:moveTo>
                    <a:pt x="130" y="0"/>
                  </a:moveTo>
                  <a:cubicBezTo>
                    <a:pt x="92" y="0"/>
                    <a:pt x="53" y="7"/>
                    <a:pt x="12" y="16"/>
                  </a:cubicBezTo>
                  <a:cubicBezTo>
                    <a:pt x="51" y="165"/>
                    <a:pt x="205" y="138"/>
                    <a:pt x="308" y="188"/>
                  </a:cubicBezTo>
                  <a:lnTo>
                    <a:pt x="919" y="392"/>
                  </a:lnTo>
                  <a:cubicBezTo>
                    <a:pt x="915" y="369"/>
                    <a:pt x="915" y="346"/>
                    <a:pt x="912" y="323"/>
                  </a:cubicBezTo>
                  <a:cubicBezTo>
                    <a:pt x="758" y="123"/>
                    <a:pt x="535" y="100"/>
                    <a:pt x="308" y="92"/>
                  </a:cubicBezTo>
                  <a:cubicBezTo>
                    <a:pt x="257" y="21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41"/>
            <p:cNvSpPr/>
            <p:nvPr/>
          </p:nvSpPr>
          <p:spPr>
            <a:xfrm>
              <a:off x="4183500" y="2895635"/>
              <a:ext cx="7290" cy="10050"/>
            </a:xfrm>
            <a:custGeom>
              <a:avLst/>
              <a:gdLst/>
              <a:ahLst/>
              <a:cxnLst/>
              <a:rect l="l" t="t" r="r" b="b"/>
              <a:pathLst>
                <a:path w="235" h="324" extrusionOk="0">
                  <a:moveTo>
                    <a:pt x="117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0" y="9"/>
                    <a:pt x="23" y="112"/>
                    <a:pt x="19" y="185"/>
                  </a:cubicBezTo>
                  <a:cubicBezTo>
                    <a:pt x="19" y="232"/>
                    <a:pt x="23" y="281"/>
                    <a:pt x="39" y="324"/>
                  </a:cubicBezTo>
                  <a:lnTo>
                    <a:pt x="227" y="308"/>
                  </a:lnTo>
                  <a:cubicBezTo>
                    <a:pt x="231" y="262"/>
                    <a:pt x="235" y="212"/>
                    <a:pt x="235" y="166"/>
                  </a:cubicBezTo>
                  <a:cubicBezTo>
                    <a:pt x="227" y="91"/>
                    <a:pt x="209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41"/>
            <p:cNvSpPr/>
            <p:nvPr/>
          </p:nvSpPr>
          <p:spPr>
            <a:xfrm>
              <a:off x="4010284" y="3035349"/>
              <a:ext cx="13618" cy="19574"/>
            </a:xfrm>
            <a:custGeom>
              <a:avLst/>
              <a:gdLst/>
              <a:ahLst/>
              <a:cxnLst/>
              <a:rect l="l" t="t" r="r" b="b"/>
              <a:pathLst>
                <a:path w="439" h="631" extrusionOk="0">
                  <a:moveTo>
                    <a:pt x="241" y="1"/>
                  </a:moveTo>
                  <a:cubicBezTo>
                    <a:pt x="196" y="1"/>
                    <a:pt x="160" y="49"/>
                    <a:pt x="143" y="147"/>
                  </a:cubicBezTo>
                  <a:cubicBezTo>
                    <a:pt x="47" y="293"/>
                    <a:pt x="1" y="458"/>
                    <a:pt x="12" y="631"/>
                  </a:cubicBezTo>
                  <a:cubicBezTo>
                    <a:pt x="132" y="600"/>
                    <a:pt x="231" y="504"/>
                    <a:pt x="278" y="377"/>
                  </a:cubicBezTo>
                  <a:cubicBezTo>
                    <a:pt x="381" y="300"/>
                    <a:pt x="439" y="200"/>
                    <a:pt x="358" y="89"/>
                  </a:cubicBezTo>
                  <a:cubicBezTo>
                    <a:pt x="316" y="30"/>
                    <a:pt x="276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41"/>
            <p:cNvSpPr/>
            <p:nvPr/>
          </p:nvSpPr>
          <p:spPr>
            <a:xfrm>
              <a:off x="4076822" y="3038544"/>
              <a:ext cx="7755" cy="8996"/>
            </a:xfrm>
            <a:custGeom>
              <a:avLst/>
              <a:gdLst/>
              <a:ahLst/>
              <a:cxnLst/>
              <a:rect l="l" t="t" r="r" b="b"/>
              <a:pathLst>
                <a:path w="250" h="290" extrusionOk="0">
                  <a:moveTo>
                    <a:pt x="119" y="0"/>
                  </a:moveTo>
                  <a:cubicBezTo>
                    <a:pt x="114" y="0"/>
                    <a:pt x="109" y="1"/>
                    <a:pt x="104" y="1"/>
                  </a:cubicBezTo>
                  <a:cubicBezTo>
                    <a:pt x="0" y="82"/>
                    <a:pt x="0" y="178"/>
                    <a:pt x="73" y="289"/>
                  </a:cubicBezTo>
                  <a:cubicBezTo>
                    <a:pt x="181" y="232"/>
                    <a:pt x="250" y="155"/>
                    <a:pt x="188" y="24"/>
                  </a:cubicBezTo>
                  <a:cubicBezTo>
                    <a:pt x="172" y="8"/>
                    <a:pt x="146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41"/>
            <p:cNvSpPr/>
            <p:nvPr/>
          </p:nvSpPr>
          <p:spPr>
            <a:xfrm>
              <a:off x="3897402" y="2896380"/>
              <a:ext cx="133200" cy="79039"/>
            </a:xfrm>
            <a:custGeom>
              <a:avLst/>
              <a:gdLst/>
              <a:ahLst/>
              <a:cxnLst/>
              <a:rect l="l" t="t" r="r" b="b"/>
              <a:pathLst>
                <a:path w="4294" h="2548" extrusionOk="0">
                  <a:moveTo>
                    <a:pt x="3982" y="1"/>
                  </a:moveTo>
                  <a:cubicBezTo>
                    <a:pt x="3881" y="1"/>
                    <a:pt x="3780" y="10"/>
                    <a:pt x="3678" y="27"/>
                  </a:cubicBezTo>
                  <a:cubicBezTo>
                    <a:pt x="3599" y="20"/>
                    <a:pt x="3518" y="4"/>
                    <a:pt x="3439" y="4"/>
                  </a:cubicBezTo>
                  <a:cubicBezTo>
                    <a:pt x="3353" y="4"/>
                    <a:pt x="3268" y="22"/>
                    <a:pt x="3190" y="88"/>
                  </a:cubicBezTo>
                  <a:cubicBezTo>
                    <a:pt x="3044" y="119"/>
                    <a:pt x="2883" y="85"/>
                    <a:pt x="2764" y="204"/>
                  </a:cubicBezTo>
                  <a:lnTo>
                    <a:pt x="2583" y="227"/>
                  </a:lnTo>
                  <a:cubicBezTo>
                    <a:pt x="2426" y="234"/>
                    <a:pt x="2276" y="292"/>
                    <a:pt x="2157" y="392"/>
                  </a:cubicBezTo>
                  <a:cubicBezTo>
                    <a:pt x="2068" y="396"/>
                    <a:pt x="1995" y="434"/>
                    <a:pt x="1938" y="503"/>
                  </a:cubicBezTo>
                  <a:cubicBezTo>
                    <a:pt x="1726" y="546"/>
                    <a:pt x="1542" y="626"/>
                    <a:pt x="1411" y="811"/>
                  </a:cubicBezTo>
                  <a:cubicBezTo>
                    <a:pt x="1219" y="853"/>
                    <a:pt x="1096" y="991"/>
                    <a:pt x="958" y="1107"/>
                  </a:cubicBezTo>
                  <a:cubicBezTo>
                    <a:pt x="750" y="1237"/>
                    <a:pt x="577" y="1414"/>
                    <a:pt x="458" y="1625"/>
                  </a:cubicBezTo>
                  <a:cubicBezTo>
                    <a:pt x="320" y="1725"/>
                    <a:pt x="220" y="1871"/>
                    <a:pt x="170" y="2033"/>
                  </a:cubicBezTo>
                  <a:cubicBezTo>
                    <a:pt x="39" y="2175"/>
                    <a:pt x="1" y="2371"/>
                    <a:pt x="66" y="2548"/>
                  </a:cubicBezTo>
                  <a:cubicBezTo>
                    <a:pt x="220" y="2425"/>
                    <a:pt x="239" y="2279"/>
                    <a:pt x="270" y="2137"/>
                  </a:cubicBezTo>
                  <a:cubicBezTo>
                    <a:pt x="416" y="2033"/>
                    <a:pt x="500" y="1887"/>
                    <a:pt x="573" y="1725"/>
                  </a:cubicBezTo>
                  <a:lnTo>
                    <a:pt x="1061" y="1207"/>
                  </a:lnTo>
                  <a:cubicBezTo>
                    <a:pt x="1250" y="1103"/>
                    <a:pt x="1442" y="999"/>
                    <a:pt x="1576" y="818"/>
                  </a:cubicBezTo>
                  <a:cubicBezTo>
                    <a:pt x="1769" y="742"/>
                    <a:pt x="1953" y="665"/>
                    <a:pt x="2107" y="523"/>
                  </a:cubicBezTo>
                  <a:lnTo>
                    <a:pt x="2268" y="496"/>
                  </a:lnTo>
                  <a:cubicBezTo>
                    <a:pt x="2380" y="453"/>
                    <a:pt x="2506" y="438"/>
                    <a:pt x="2587" y="334"/>
                  </a:cubicBezTo>
                  <a:cubicBezTo>
                    <a:pt x="2733" y="319"/>
                    <a:pt x="2887" y="330"/>
                    <a:pt x="3002" y="215"/>
                  </a:cubicBezTo>
                  <a:lnTo>
                    <a:pt x="3356" y="196"/>
                  </a:lnTo>
                  <a:cubicBezTo>
                    <a:pt x="3424" y="201"/>
                    <a:pt x="3492" y="210"/>
                    <a:pt x="3557" y="210"/>
                  </a:cubicBezTo>
                  <a:cubicBezTo>
                    <a:pt x="3646" y="210"/>
                    <a:pt x="3731" y="193"/>
                    <a:pt x="3809" y="127"/>
                  </a:cubicBezTo>
                  <a:lnTo>
                    <a:pt x="4293" y="92"/>
                  </a:lnTo>
                  <a:cubicBezTo>
                    <a:pt x="4289" y="73"/>
                    <a:pt x="4285" y="50"/>
                    <a:pt x="4285" y="27"/>
                  </a:cubicBezTo>
                  <a:cubicBezTo>
                    <a:pt x="4184" y="10"/>
                    <a:pt x="4083" y="1"/>
                    <a:pt x="3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41"/>
            <p:cNvSpPr/>
            <p:nvPr/>
          </p:nvSpPr>
          <p:spPr>
            <a:xfrm>
              <a:off x="3990276" y="3031534"/>
              <a:ext cx="20411" cy="26088"/>
            </a:xfrm>
            <a:custGeom>
              <a:avLst/>
              <a:gdLst/>
              <a:ahLst/>
              <a:cxnLst/>
              <a:rect l="l" t="t" r="r" b="b"/>
              <a:pathLst>
                <a:path w="658" h="841" extrusionOk="0">
                  <a:moveTo>
                    <a:pt x="212" y="1"/>
                  </a:moveTo>
                  <a:cubicBezTo>
                    <a:pt x="0" y="108"/>
                    <a:pt x="108" y="312"/>
                    <a:pt x="70" y="473"/>
                  </a:cubicBezTo>
                  <a:cubicBezTo>
                    <a:pt x="50" y="546"/>
                    <a:pt x="58" y="631"/>
                    <a:pt x="20" y="696"/>
                  </a:cubicBezTo>
                  <a:cubicBezTo>
                    <a:pt x="8" y="727"/>
                    <a:pt x="8" y="761"/>
                    <a:pt x="20" y="788"/>
                  </a:cubicBezTo>
                  <a:cubicBezTo>
                    <a:pt x="48" y="823"/>
                    <a:pt x="75" y="840"/>
                    <a:pt x="102" y="840"/>
                  </a:cubicBezTo>
                  <a:cubicBezTo>
                    <a:pt x="128" y="840"/>
                    <a:pt x="154" y="823"/>
                    <a:pt x="181" y="788"/>
                  </a:cubicBezTo>
                  <a:cubicBezTo>
                    <a:pt x="242" y="588"/>
                    <a:pt x="223" y="358"/>
                    <a:pt x="519" y="262"/>
                  </a:cubicBezTo>
                  <a:cubicBezTo>
                    <a:pt x="650" y="217"/>
                    <a:pt x="657" y="4"/>
                    <a:pt x="412" y="4"/>
                  </a:cubicBezTo>
                  <a:cubicBezTo>
                    <a:pt x="405" y="4"/>
                    <a:pt x="399" y="4"/>
                    <a:pt x="392" y="4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41"/>
            <p:cNvSpPr/>
            <p:nvPr/>
          </p:nvSpPr>
          <p:spPr>
            <a:xfrm>
              <a:off x="3922808" y="2980227"/>
              <a:ext cx="36976" cy="129384"/>
            </a:xfrm>
            <a:custGeom>
              <a:avLst/>
              <a:gdLst/>
              <a:ahLst/>
              <a:cxnLst/>
              <a:rect l="l" t="t" r="r" b="b"/>
              <a:pathLst>
                <a:path w="1192" h="4171" extrusionOk="0">
                  <a:moveTo>
                    <a:pt x="1109" y="0"/>
                  </a:moveTo>
                  <a:cubicBezTo>
                    <a:pt x="1060" y="0"/>
                    <a:pt x="1007" y="90"/>
                    <a:pt x="957" y="121"/>
                  </a:cubicBezTo>
                  <a:cubicBezTo>
                    <a:pt x="900" y="229"/>
                    <a:pt x="746" y="271"/>
                    <a:pt x="750" y="425"/>
                  </a:cubicBezTo>
                  <a:cubicBezTo>
                    <a:pt x="477" y="686"/>
                    <a:pt x="323" y="1017"/>
                    <a:pt x="162" y="1347"/>
                  </a:cubicBezTo>
                  <a:cubicBezTo>
                    <a:pt x="0" y="1524"/>
                    <a:pt x="58" y="1743"/>
                    <a:pt x="66" y="1947"/>
                  </a:cubicBezTo>
                  <a:cubicBezTo>
                    <a:pt x="50" y="1981"/>
                    <a:pt x="50" y="2016"/>
                    <a:pt x="66" y="2050"/>
                  </a:cubicBezTo>
                  <a:cubicBezTo>
                    <a:pt x="54" y="2331"/>
                    <a:pt x="39" y="2615"/>
                    <a:pt x="39" y="2900"/>
                  </a:cubicBezTo>
                  <a:cubicBezTo>
                    <a:pt x="39" y="3249"/>
                    <a:pt x="166" y="3549"/>
                    <a:pt x="442" y="3768"/>
                  </a:cubicBezTo>
                  <a:cubicBezTo>
                    <a:pt x="458" y="3845"/>
                    <a:pt x="481" y="3914"/>
                    <a:pt x="565" y="3937"/>
                  </a:cubicBezTo>
                  <a:lnTo>
                    <a:pt x="661" y="3995"/>
                  </a:lnTo>
                  <a:cubicBezTo>
                    <a:pt x="716" y="4104"/>
                    <a:pt x="798" y="4171"/>
                    <a:pt x="915" y="4171"/>
                  </a:cubicBezTo>
                  <a:cubicBezTo>
                    <a:pt x="930" y="4171"/>
                    <a:pt x="945" y="4170"/>
                    <a:pt x="961" y="4168"/>
                  </a:cubicBezTo>
                  <a:lnTo>
                    <a:pt x="969" y="4164"/>
                  </a:lnTo>
                  <a:lnTo>
                    <a:pt x="961" y="4164"/>
                  </a:lnTo>
                  <a:cubicBezTo>
                    <a:pt x="919" y="4006"/>
                    <a:pt x="784" y="3941"/>
                    <a:pt x="650" y="3876"/>
                  </a:cubicBezTo>
                  <a:cubicBezTo>
                    <a:pt x="631" y="3845"/>
                    <a:pt x="600" y="3833"/>
                    <a:pt x="565" y="3826"/>
                  </a:cubicBezTo>
                  <a:cubicBezTo>
                    <a:pt x="573" y="3806"/>
                    <a:pt x="569" y="3783"/>
                    <a:pt x="550" y="3768"/>
                  </a:cubicBezTo>
                  <a:cubicBezTo>
                    <a:pt x="266" y="3391"/>
                    <a:pt x="150" y="2973"/>
                    <a:pt x="246" y="2500"/>
                  </a:cubicBezTo>
                  <a:cubicBezTo>
                    <a:pt x="277" y="2358"/>
                    <a:pt x="250" y="2204"/>
                    <a:pt x="250" y="2050"/>
                  </a:cubicBezTo>
                  <a:lnTo>
                    <a:pt x="262" y="1893"/>
                  </a:lnTo>
                  <a:cubicBezTo>
                    <a:pt x="319" y="1789"/>
                    <a:pt x="342" y="1670"/>
                    <a:pt x="335" y="1551"/>
                  </a:cubicBezTo>
                  <a:cubicBezTo>
                    <a:pt x="515" y="1224"/>
                    <a:pt x="692" y="898"/>
                    <a:pt x="877" y="567"/>
                  </a:cubicBezTo>
                  <a:cubicBezTo>
                    <a:pt x="938" y="394"/>
                    <a:pt x="1096" y="290"/>
                    <a:pt x="1192" y="137"/>
                  </a:cubicBezTo>
                  <a:cubicBezTo>
                    <a:pt x="1167" y="34"/>
                    <a:pt x="1139" y="0"/>
                    <a:pt x="1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41"/>
            <p:cNvSpPr/>
            <p:nvPr/>
          </p:nvSpPr>
          <p:spPr>
            <a:xfrm>
              <a:off x="3960838" y="3122795"/>
              <a:ext cx="75720" cy="53044"/>
            </a:xfrm>
            <a:custGeom>
              <a:avLst/>
              <a:gdLst/>
              <a:ahLst/>
              <a:cxnLst/>
              <a:rect l="l" t="t" r="r" b="b"/>
              <a:pathLst>
                <a:path w="2441" h="1710" extrusionOk="0">
                  <a:moveTo>
                    <a:pt x="176" y="0"/>
                  </a:moveTo>
                  <a:cubicBezTo>
                    <a:pt x="119" y="0"/>
                    <a:pt x="61" y="8"/>
                    <a:pt x="0" y="25"/>
                  </a:cubicBezTo>
                  <a:cubicBezTo>
                    <a:pt x="151" y="109"/>
                    <a:pt x="302" y="184"/>
                    <a:pt x="473" y="184"/>
                  </a:cubicBezTo>
                  <a:cubicBezTo>
                    <a:pt x="498" y="184"/>
                    <a:pt x="524" y="182"/>
                    <a:pt x="550" y="179"/>
                  </a:cubicBezTo>
                  <a:cubicBezTo>
                    <a:pt x="592" y="298"/>
                    <a:pt x="650" y="409"/>
                    <a:pt x="638" y="548"/>
                  </a:cubicBezTo>
                  <a:cubicBezTo>
                    <a:pt x="607" y="859"/>
                    <a:pt x="750" y="1074"/>
                    <a:pt x="1053" y="1174"/>
                  </a:cubicBezTo>
                  <a:cubicBezTo>
                    <a:pt x="1072" y="1193"/>
                    <a:pt x="1095" y="1205"/>
                    <a:pt x="1118" y="1205"/>
                  </a:cubicBezTo>
                  <a:cubicBezTo>
                    <a:pt x="1134" y="1249"/>
                    <a:pt x="1177" y="1273"/>
                    <a:pt x="1222" y="1273"/>
                  </a:cubicBezTo>
                  <a:cubicBezTo>
                    <a:pt x="1231" y="1273"/>
                    <a:pt x="1240" y="1272"/>
                    <a:pt x="1249" y="1270"/>
                  </a:cubicBezTo>
                  <a:cubicBezTo>
                    <a:pt x="1445" y="1316"/>
                    <a:pt x="1664" y="1320"/>
                    <a:pt x="1841" y="1439"/>
                  </a:cubicBezTo>
                  <a:cubicBezTo>
                    <a:pt x="1914" y="1558"/>
                    <a:pt x="2025" y="1608"/>
                    <a:pt x="2152" y="1624"/>
                  </a:cubicBezTo>
                  <a:cubicBezTo>
                    <a:pt x="2175" y="1647"/>
                    <a:pt x="2202" y="1666"/>
                    <a:pt x="2225" y="1685"/>
                  </a:cubicBezTo>
                  <a:cubicBezTo>
                    <a:pt x="2254" y="1699"/>
                    <a:pt x="2287" y="1710"/>
                    <a:pt x="2318" y="1710"/>
                  </a:cubicBezTo>
                  <a:cubicBezTo>
                    <a:pt x="2352" y="1710"/>
                    <a:pt x="2384" y="1697"/>
                    <a:pt x="2402" y="1662"/>
                  </a:cubicBezTo>
                  <a:cubicBezTo>
                    <a:pt x="2440" y="1581"/>
                    <a:pt x="2352" y="1554"/>
                    <a:pt x="2302" y="1528"/>
                  </a:cubicBezTo>
                  <a:cubicBezTo>
                    <a:pt x="2256" y="1508"/>
                    <a:pt x="2206" y="1497"/>
                    <a:pt x="2160" y="1493"/>
                  </a:cubicBezTo>
                  <a:lnTo>
                    <a:pt x="1856" y="1308"/>
                  </a:lnTo>
                  <a:cubicBezTo>
                    <a:pt x="1793" y="1216"/>
                    <a:pt x="1694" y="1166"/>
                    <a:pt x="1588" y="1166"/>
                  </a:cubicBezTo>
                  <a:cubicBezTo>
                    <a:pt x="1584" y="1166"/>
                    <a:pt x="1580" y="1166"/>
                    <a:pt x="1576" y="1166"/>
                  </a:cubicBezTo>
                  <a:cubicBezTo>
                    <a:pt x="1533" y="1124"/>
                    <a:pt x="1478" y="1100"/>
                    <a:pt x="1419" y="1100"/>
                  </a:cubicBezTo>
                  <a:cubicBezTo>
                    <a:pt x="1398" y="1100"/>
                    <a:pt x="1377" y="1103"/>
                    <a:pt x="1357" y="1109"/>
                  </a:cubicBezTo>
                  <a:lnTo>
                    <a:pt x="1053" y="1055"/>
                  </a:lnTo>
                  <a:cubicBezTo>
                    <a:pt x="953" y="928"/>
                    <a:pt x="884" y="778"/>
                    <a:pt x="899" y="613"/>
                  </a:cubicBezTo>
                  <a:cubicBezTo>
                    <a:pt x="919" y="432"/>
                    <a:pt x="823" y="313"/>
                    <a:pt x="715" y="186"/>
                  </a:cubicBezTo>
                  <a:cubicBezTo>
                    <a:pt x="696" y="160"/>
                    <a:pt x="665" y="140"/>
                    <a:pt x="630" y="140"/>
                  </a:cubicBezTo>
                  <a:cubicBezTo>
                    <a:pt x="486" y="61"/>
                    <a:pt x="337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41"/>
            <p:cNvSpPr/>
            <p:nvPr/>
          </p:nvSpPr>
          <p:spPr>
            <a:xfrm>
              <a:off x="4106725" y="2833068"/>
              <a:ext cx="23637" cy="4436"/>
            </a:xfrm>
            <a:custGeom>
              <a:avLst/>
              <a:gdLst/>
              <a:ahLst/>
              <a:cxnLst/>
              <a:rect l="l" t="t" r="r" b="b"/>
              <a:pathLst>
                <a:path w="762" h="143" extrusionOk="0">
                  <a:moveTo>
                    <a:pt x="524" y="10"/>
                  </a:moveTo>
                  <a:cubicBezTo>
                    <a:pt x="442" y="10"/>
                    <a:pt x="364" y="25"/>
                    <a:pt x="285" y="31"/>
                  </a:cubicBezTo>
                  <a:cubicBezTo>
                    <a:pt x="235" y="20"/>
                    <a:pt x="189" y="12"/>
                    <a:pt x="139" y="12"/>
                  </a:cubicBezTo>
                  <a:cubicBezTo>
                    <a:pt x="89" y="16"/>
                    <a:pt x="1" y="1"/>
                    <a:pt x="16" y="97"/>
                  </a:cubicBezTo>
                  <a:cubicBezTo>
                    <a:pt x="20" y="116"/>
                    <a:pt x="93" y="143"/>
                    <a:pt x="139" y="143"/>
                  </a:cubicBezTo>
                  <a:cubicBezTo>
                    <a:pt x="189" y="143"/>
                    <a:pt x="235" y="131"/>
                    <a:pt x="285" y="124"/>
                  </a:cubicBezTo>
                  <a:cubicBezTo>
                    <a:pt x="294" y="123"/>
                    <a:pt x="303" y="123"/>
                    <a:pt x="311" y="123"/>
                  </a:cubicBezTo>
                  <a:cubicBezTo>
                    <a:pt x="381" y="123"/>
                    <a:pt x="451" y="135"/>
                    <a:pt x="524" y="135"/>
                  </a:cubicBezTo>
                  <a:cubicBezTo>
                    <a:pt x="601" y="135"/>
                    <a:pt x="680" y="122"/>
                    <a:pt x="761" y="66"/>
                  </a:cubicBezTo>
                  <a:cubicBezTo>
                    <a:pt x="676" y="22"/>
                    <a:pt x="598" y="10"/>
                    <a:pt x="524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41"/>
            <p:cNvSpPr/>
            <p:nvPr/>
          </p:nvSpPr>
          <p:spPr>
            <a:xfrm>
              <a:off x="4041769" y="2761536"/>
              <a:ext cx="36262" cy="31640"/>
            </a:xfrm>
            <a:custGeom>
              <a:avLst/>
              <a:gdLst/>
              <a:ahLst/>
              <a:cxnLst/>
              <a:rect l="l" t="t" r="r" b="b"/>
              <a:pathLst>
                <a:path w="1169" h="1020" extrusionOk="0">
                  <a:moveTo>
                    <a:pt x="953" y="1"/>
                  </a:moveTo>
                  <a:cubicBezTo>
                    <a:pt x="865" y="55"/>
                    <a:pt x="773" y="112"/>
                    <a:pt x="665" y="112"/>
                  </a:cubicBezTo>
                  <a:cubicBezTo>
                    <a:pt x="542" y="166"/>
                    <a:pt x="427" y="232"/>
                    <a:pt x="304" y="266"/>
                  </a:cubicBezTo>
                  <a:cubicBezTo>
                    <a:pt x="0" y="347"/>
                    <a:pt x="73" y="520"/>
                    <a:pt x="185" y="708"/>
                  </a:cubicBezTo>
                  <a:lnTo>
                    <a:pt x="189" y="708"/>
                  </a:lnTo>
                  <a:cubicBezTo>
                    <a:pt x="108" y="800"/>
                    <a:pt x="31" y="885"/>
                    <a:pt x="58" y="1015"/>
                  </a:cubicBezTo>
                  <a:cubicBezTo>
                    <a:pt x="93" y="1015"/>
                    <a:pt x="127" y="1015"/>
                    <a:pt x="158" y="1019"/>
                  </a:cubicBezTo>
                  <a:cubicBezTo>
                    <a:pt x="281" y="942"/>
                    <a:pt x="269" y="827"/>
                    <a:pt x="246" y="708"/>
                  </a:cubicBezTo>
                  <a:cubicBezTo>
                    <a:pt x="285" y="447"/>
                    <a:pt x="542" y="401"/>
                    <a:pt x="692" y="247"/>
                  </a:cubicBezTo>
                  <a:cubicBezTo>
                    <a:pt x="857" y="212"/>
                    <a:pt x="1022" y="208"/>
                    <a:pt x="1169" y="109"/>
                  </a:cubicBezTo>
                  <a:cubicBezTo>
                    <a:pt x="1126" y="13"/>
                    <a:pt x="1034" y="13"/>
                    <a:pt x="9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41"/>
            <p:cNvSpPr/>
            <p:nvPr/>
          </p:nvSpPr>
          <p:spPr>
            <a:xfrm>
              <a:off x="4030571" y="2896318"/>
              <a:ext cx="40791" cy="6855"/>
            </a:xfrm>
            <a:custGeom>
              <a:avLst/>
              <a:gdLst/>
              <a:ahLst/>
              <a:cxnLst/>
              <a:rect l="l" t="t" r="r" b="b"/>
              <a:pathLst>
                <a:path w="1315" h="221" extrusionOk="0">
                  <a:moveTo>
                    <a:pt x="545" y="0"/>
                  </a:moveTo>
                  <a:cubicBezTo>
                    <a:pt x="364" y="0"/>
                    <a:pt x="182" y="27"/>
                    <a:pt x="0" y="29"/>
                  </a:cubicBezTo>
                  <a:cubicBezTo>
                    <a:pt x="0" y="48"/>
                    <a:pt x="8" y="71"/>
                    <a:pt x="12" y="94"/>
                  </a:cubicBezTo>
                  <a:lnTo>
                    <a:pt x="192" y="113"/>
                  </a:lnTo>
                  <a:cubicBezTo>
                    <a:pt x="322" y="195"/>
                    <a:pt x="457" y="215"/>
                    <a:pt x="593" y="215"/>
                  </a:cubicBezTo>
                  <a:cubicBezTo>
                    <a:pt x="706" y="215"/>
                    <a:pt x="821" y="201"/>
                    <a:pt x="934" y="198"/>
                  </a:cubicBezTo>
                  <a:cubicBezTo>
                    <a:pt x="1002" y="213"/>
                    <a:pt x="1073" y="221"/>
                    <a:pt x="1145" y="221"/>
                  </a:cubicBezTo>
                  <a:cubicBezTo>
                    <a:pt x="1201" y="221"/>
                    <a:pt x="1258" y="216"/>
                    <a:pt x="1314" y="206"/>
                  </a:cubicBezTo>
                  <a:cubicBezTo>
                    <a:pt x="1276" y="113"/>
                    <a:pt x="1208" y="98"/>
                    <a:pt x="1136" y="98"/>
                  </a:cubicBezTo>
                  <a:cubicBezTo>
                    <a:pt x="1100" y="98"/>
                    <a:pt x="1062" y="102"/>
                    <a:pt x="1026" y="102"/>
                  </a:cubicBezTo>
                  <a:cubicBezTo>
                    <a:pt x="868" y="22"/>
                    <a:pt x="707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41"/>
            <p:cNvSpPr/>
            <p:nvPr/>
          </p:nvSpPr>
          <p:spPr>
            <a:xfrm>
              <a:off x="4071455" y="2902553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cubicBezTo>
                    <a:pt x="0" y="5"/>
                    <a:pt x="4" y="5"/>
                    <a:pt x="4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41"/>
            <p:cNvSpPr/>
            <p:nvPr/>
          </p:nvSpPr>
          <p:spPr>
            <a:xfrm>
              <a:off x="4137838" y="2690097"/>
              <a:ext cx="8841" cy="5832"/>
            </a:xfrm>
            <a:custGeom>
              <a:avLst/>
              <a:gdLst/>
              <a:ahLst/>
              <a:cxnLst/>
              <a:rect l="l" t="t" r="r" b="b"/>
              <a:pathLst>
                <a:path w="285" h="188" extrusionOk="0">
                  <a:moveTo>
                    <a:pt x="160" y="1"/>
                  </a:moveTo>
                  <a:cubicBezTo>
                    <a:pt x="85" y="1"/>
                    <a:pt x="54" y="127"/>
                    <a:pt x="1" y="183"/>
                  </a:cubicBezTo>
                  <a:cubicBezTo>
                    <a:pt x="17" y="186"/>
                    <a:pt x="33" y="188"/>
                    <a:pt x="48" y="188"/>
                  </a:cubicBezTo>
                  <a:cubicBezTo>
                    <a:pt x="138" y="188"/>
                    <a:pt x="213" y="136"/>
                    <a:pt x="285" y="87"/>
                  </a:cubicBezTo>
                  <a:cubicBezTo>
                    <a:pt x="232" y="24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41"/>
            <p:cNvSpPr/>
            <p:nvPr/>
          </p:nvSpPr>
          <p:spPr>
            <a:xfrm>
              <a:off x="4064879" y="2780148"/>
              <a:ext cx="47243" cy="46995"/>
            </a:xfrm>
            <a:custGeom>
              <a:avLst/>
              <a:gdLst/>
              <a:ahLst/>
              <a:cxnLst/>
              <a:rect l="l" t="t" r="r" b="b"/>
              <a:pathLst>
                <a:path w="1523" h="1515" extrusionOk="0">
                  <a:moveTo>
                    <a:pt x="898" y="1"/>
                  </a:moveTo>
                  <a:cubicBezTo>
                    <a:pt x="768" y="1"/>
                    <a:pt x="645" y="21"/>
                    <a:pt x="523" y="93"/>
                  </a:cubicBezTo>
                  <a:cubicBezTo>
                    <a:pt x="16" y="450"/>
                    <a:pt x="1" y="600"/>
                    <a:pt x="435" y="1023"/>
                  </a:cubicBezTo>
                  <a:cubicBezTo>
                    <a:pt x="562" y="1276"/>
                    <a:pt x="812" y="1334"/>
                    <a:pt x="1046" y="1407"/>
                  </a:cubicBezTo>
                  <a:lnTo>
                    <a:pt x="1234" y="1457"/>
                  </a:lnTo>
                  <a:cubicBezTo>
                    <a:pt x="1238" y="1507"/>
                    <a:pt x="1277" y="1514"/>
                    <a:pt x="1327" y="1514"/>
                  </a:cubicBezTo>
                  <a:lnTo>
                    <a:pt x="1523" y="1338"/>
                  </a:lnTo>
                  <a:lnTo>
                    <a:pt x="1234" y="1318"/>
                  </a:lnTo>
                  <a:cubicBezTo>
                    <a:pt x="1038" y="1176"/>
                    <a:pt x="746" y="1184"/>
                    <a:pt x="616" y="930"/>
                  </a:cubicBezTo>
                  <a:cubicBezTo>
                    <a:pt x="420" y="719"/>
                    <a:pt x="520" y="523"/>
                    <a:pt x="643" y="319"/>
                  </a:cubicBezTo>
                  <a:cubicBezTo>
                    <a:pt x="804" y="112"/>
                    <a:pt x="1142" y="323"/>
                    <a:pt x="1319" y="27"/>
                  </a:cubicBezTo>
                  <a:cubicBezTo>
                    <a:pt x="1169" y="22"/>
                    <a:pt x="1030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41"/>
            <p:cNvSpPr/>
            <p:nvPr/>
          </p:nvSpPr>
          <p:spPr>
            <a:xfrm>
              <a:off x="4127695" y="2796371"/>
              <a:ext cx="5646" cy="5677"/>
            </a:xfrm>
            <a:custGeom>
              <a:avLst/>
              <a:gdLst/>
              <a:ahLst/>
              <a:cxnLst/>
              <a:rect l="l" t="t" r="r" b="b"/>
              <a:pathLst>
                <a:path w="182" h="183" extrusionOk="0">
                  <a:moveTo>
                    <a:pt x="108" y="0"/>
                  </a:moveTo>
                  <a:lnTo>
                    <a:pt x="1" y="104"/>
                  </a:lnTo>
                  <a:cubicBezTo>
                    <a:pt x="20" y="144"/>
                    <a:pt x="48" y="182"/>
                    <a:pt x="83" y="182"/>
                  </a:cubicBezTo>
                  <a:cubicBezTo>
                    <a:pt x="98" y="182"/>
                    <a:pt x="114" y="175"/>
                    <a:pt x="132" y="158"/>
                  </a:cubicBezTo>
                  <a:cubicBezTo>
                    <a:pt x="181" y="108"/>
                    <a:pt x="135" y="5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41"/>
            <p:cNvSpPr/>
            <p:nvPr/>
          </p:nvSpPr>
          <p:spPr>
            <a:xfrm>
              <a:off x="4190386" y="2773447"/>
              <a:ext cx="37255" cy="36231"/>
            </a:xfrm>
            <a:custGeom>
              <a:avLst/>
              <a:gdLst/>
              <a:ahLst/>
              <a:cxnLst/>
              <a:rect l="l" t="t" r="r" b="b"/>
              <a:pathLst>
                <a:path w="1201" h="1168" extrusionOk="0">
                  <a:moveTo>
                    <a:pt x="1046" y="0"/>
                  </a:moveTo>
                  <a:cubicBezTo>
                    <a:pt x="1042" y="0"/>
                    <a:pt x="1036" y="0"/>
                    <a:pt x="1031" y="1"/>
                  </a:cubicBezTo>
                  <a:cubicBezTo>
                    <a:pt x="900" y="28"/>
                    <a:pt x="916" y="136"/>
                    <a:pt x="927" y="232"/>
                  </a:cubicBezTo>
                  <a:cubicBezTo>
                    <a:pt x="858" y="366"/>
                    <a:pt x="793" y="497"/>
                    <a:pt x="724" y="631"/>
                  </a:cubicBezTo>
                  <a:lnTo>
                    <a:pt x="724" y="635"/>
                  </a:lnTo>
                  <a:cubicBezTo>
                    <a:pt x="681" y="612"/>
                    <a:pt x="631" y="597"/>
                    <a:pt x="585" y="589"/>
                  </a:cubicBezTo>
                  <a:cubicBezTo>
                    <a:pt x="576" y="589"/>
                    <a:pt x="567" y="589"/>
                    <a:pt x="558" y="589"/>
                  </a:cubicBezTo>
                  <a:cubicBezTo>
                    <a:pt x="188" y="589"/>
                    <a:pt x="0" y="816"/>
                    <a:pt x="120" y="1127"/>
                  </a:cubicBezTo>
                  <a:cubicBezTo>
                    <a:pt x="192" y="1153"/>
                    <a:pt x="262" y="1167"/>
                    <a:pt x="329" y="1167"/>
                  </a:cubicBezTo>
                  <a:cubicBezTo>
                    <a:pt x="436" y="1167"/>
                    <a:pt x="536" y="1130"/>
                    <a:pt x="627" y="1039"/>
                  </a:cubicBezTo>
                  <a:cubicBezTo>
                    <a:pt x="747" y="1039"/>
                    <a:pt x="820" y="981"/>
                    <a:pt x="831" y="854"/>
                  </a:cubicBezTo>
                  <a:lnTo>
                    <a:pt x="839" y="843"/>
                  </a:lnTo>
                  <a:cubicBezTo>
                    <a:pt x="1046" y="651"/>
                    <a:pt x="1200" y="435"/>
                    <a:pt x="1119" y="132"/>
                  </a:cubicBezTo>
                  <a:cubicBezTo>
                    <a:pt x="1126" y="71"/>
                    <a:pt x="1114" y="0"/>
                    <a:pt x="10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41"/>
            <p:cNvSpPr/>
            <p:nvPr/>
          </p:nvSpPr>
          <p:spPr>
            <a:xfrm>
              <a:off x="4175155" y="2833812"/>
              <a:ext cx="9492" cy="9213"/>
            </a:xfrm>
            <a:custGeom>
              <a:avLst/>
              <a:gdLst/>
              <a:ahLst/>
              <a:cxnLst/>
              <a:rect l="l" t="t" r="r" b="b"/>
              <a:pathLst>
                <a:path w="306" h="297" extrusionOk="0">
                  <a:moveTo>
                    <a:pt x="126" y="0"/>
                  </a:moveTo>
                  <a:cubicBezTo>
                    <a:pt x="73" y="0"/>
                    <a:pt x="27" y="20"/>
                    <a:pt x="0" y="103"/>
                  </a:cubicBezTo>
                  <a:cubicBezTo>
                    <a:pt x="4" y="165"/>
                    <a:pt x="8" y="226"/>
                    <a:pt x="19" y="292"/>
                  </a:cubicBezTo>
                  <a:cubicBezTo>
                    <a:pt x="54" y="294"/>
                    <a:pt x="88" y="296"/>
                    <a:pt x="121" y="296"/>
                  </a:cubicBezTo>
                  <a:cubicBezTo>
                    <a:pt x="223" y="296"/>
                    <a:pt x="305" y="269"/>
                    <a:pt x="285" y="100"/>
                  </a:cubicBezTo>
                  <a:cubicBezTo>
                    <a:pt x="292" y="69"/>
                    <a:pt x="292" y="42"/>
                    <a:pt x="288" y="15"/>
                  </a:cubicBezTo>
                  <a:lnTo>
                    <a:pt x="288" y="15"/>
                  </a:lnTo>
                  <a:cubicBezTo>
                    <a:pt x="284" y="15"/>
                    <a:pt x="279" y="16"/>
                    <a:pt x="274" y="16"/>
                  </a:cubicBezTo>
                  <a:cubicBezTo>
                    <a:pt x="225" y="16"/>
                    <a:pt x="173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41"/>
            <p:cNvSpPr/>
            <p:nvPr/>
          </p:nvSpPr>
          <p:spPr>
            <a:xfrm>
              <a:off x="3952835" y="3093512"/>
              <a:ext cx="74169" cy="22862"/>
            </a:xfrm>
            <a:custGeom>
              <a:avLst/>
              <a:gdLst/>
              <a:ahLst/>
              <a:cxnLst/>
              <a:rect l="l" t="t" r="r" b="b"/>
              <a:pathLst>
                <a:path w="2391" h="737" extrusionOk="0">
                  <a:moveTo>
                    <a:pt x="1179" y="1"/>
                  </a:moveTo>
                  <a:cubicBezTo>
                    <a:pt x="1070" y="1"/>
                    <a:pt x="960" y="35"/>
                    <a:pt x="850" y="108"/>
                  </a:cubicBezTo>
                  <a:lnTo>
                    <a:pt x="700" y="135"/>
                  </a:lnTo>
                  <a:cubicBezTo>
                    <a:pt x="695" y="135"/>
                    <a:pt x="690" y="135"/>
                    <a:pt x="686" y="135"/>
                  </a:cubicBezTo>
                  <a:cubicBezTo>
                    <a:pt x="633" y="135"/>
                    <a:pt x="601" y="156"/>
                    <a:pt x="604" y="220"/>
                  </a:cubicBezTo>
                  <a:lnTo>
                    <a:pt x="600" y="231"/>
                  </a:lnTo>
                  <a:lnTo>
                    <a:pt x="404" y="323"/>
                  </a:lnTo>
                  <a:lnTo>
                    <a:pt x="1" y="527"/>
                  </a:lnTo>
                  <a:cubicBezTo>
                    <a:pt x="59" y="667"/>
                    <a:pt x="95" y="736"/>
                    <a:pt x="149" y="736"/>
                  </a:cubicBezTo>
                  <a:cubicBezTo>
                    <a:pt x="203" y="736"/>
                    <a:pt x="275" y="670"/>
                    <a:pt x="404" y="539"/>
                  </a:cubicBezTo>
                  <a:cubicBezTo>
                    <a:pt x="508" y="516"/>
                    <a:pt x="639" y="558"/>
                    <a:pt x="692" y="416"/>
                  </a:cubicBezTo>
                  <a:lnTo>
                    <a:pt x="700" y="404"/>
                  </a:lnTo>
                  <a:lnTo>
                    <a:pt x="808" y="323"/>
                  </a:lnTo>
                  <a:lnTo>
                    <a:pt x="1196" y="193"/>
                  </a:lnTo>
                  <a:lnTo>
                    <a:pt x="1423" y="201"/>
                  </a:lnTo>
                  <a:lnTo>
                    <a:pt x="1607" y="247"/>
                  </a:lnTo>
                  <a:cubicBezTo>
                    <a:pt x="1761" y="381"/>
                    <a:pt x="1934" y="489"/>
                    <a:pt x="2122" y="573"/>
                  </a:cubicBezTo>
                  <a:cubicBezTo>
                    <a:pt x="2174" y="639"/>
                    <a:pt x="2223" y="706"/>
                    <a:pt x="2302" y="706"/>
                  </a:cubicBezTo>
                  <a:cubicBezTo>
                    <a:pt x="2328" y="706"/>
                    <a:pt x="2357" y="698"/>
                    <a:pt x="2391" y="681"/>
                  </a:cubicBezTo>
                  <a:cubicBezTo>
                    <a:pt x="2333" y="546"/>
                    <a:pt x="2229" y="481"/>
                    <a:pt x="2107" y="443"/>
                  </a:cubicBezTo>
                  <a:cubicBezTo>
                    <a:pt x="1960" y="308"/>
                    <a:pt x="1814" y="170"/>
                    <a:pt x="1607" y="128"/>
                  </a:cubicBezTo>
                  <a:lnTo>
                    <a:pt x="1603" y="128"/>
                  </a:lnTo>
                  <a:cubicBezTo>
                    <a:pt x="1586" y="116"/>
                    <a:pt x="1565" y="109"/>
                    <a:pt x="1545" y="109"/>
                  </a:cubicBezTo>
                  <a:cubicBezTo>
                    <a:pt x="1537" y="109"/>
                    <a:pt x="1530" y="110"/>
                    <a:pt x="1522" y="112"/>
                  </a:cubicBezTo>
                  <a:cubicBezTo>
                    <a:pt x="1408" y="39"/>
                    <a:pt x="1294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41"/>
            <p:cNvSpPr/>
            <p:nvPr/>
          </p:nvSpPr>
          <p:spPr>
            <a:xfrm>
              <a:off x="4110075" y="2783529"/>
              <a:ext cx="5025" cy="4033"/>
            </a:xfrm>
            <a:custGeom>
              <a:avLst/>
              <a:gdLst/>
              <a:ahLst/>
              <a:cxnLst/>
              <a:rect l="l" t="t" r="r" b="b"/>
              <a:pathLst>
                <a:path w="162" h="130" extrusionOk="0">
                  <a:moveTo>
                    <a:pt x="74" y="0"/>
                  </a:moveTo>
                  <a:cubicBezTo>
                    <a:pt x="50" y="0"/>
                    <a:pt x="27" y="9"/>
                    <a:pt x="8" y="34"/>
                  </a:cubicBezTo>
                  <a:cubicBezTo>
                    <a:pt x="0" y="41"/>
                    <a:pt x="42" y="95"/>
                    <a:pt x="58" y="130"/>
                  </a:cubicBezTo>
                  <a:lnTo>
                    <a:pt x="162" y="22"/>
                  </a:lnTo>
                  <a:cubicBezTo>
                    <a:pt x="133" y="12"/>
                    <a:pt x="103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41"/>
            <p:cNvSpPr/>
            <p:nvPr/>
          </p:nvSpPr>
          <p:spPr>
            <a:xfrm>
              <a:off x="4004824" y="2912324"/>
              <a:ext cx="157954" cy="82792"/>
            </a:xfrm>
            <a:custGeom>
              <a:avLst/>
              <a:gdLst/>
              <a:ahLst/>
              <a:cxnLst/>
              <a:rect l="l" t="t" r="r" b="b"/>
              <a:pathLst>
                <a:path w="5092" h="2669" extrusionOk="0">
                  <a:moveTo>
                    <a:pt x="2098" y="1592"/>
                  </a:moveTo>
                  <a:cubicBezTo>
                    <a:pt x="2110" y="1615"/>
                    <a:pt x="2110" y="1634"/>
                    <a:pt x="2110" y="1653"/>
                  </a:cubicBezTo>
                  <a:cubicBezTo>
                    <a:pt x="2079" y="1634"/>
                    <a:pt x="2048" y="1626"/>
                    <a:pt x="2010" y="1615"/>
                  </a:cubicBezTo>
                  <a:cubicBezTo>
                    <a:pt x="2018" y="1611"/>
                    <a:pt x="2033" y="1607"/>
                    <a:pt x="2041" y="1596"/>
                  </a:cubicBezTo>
                  <a:lnTo>
                    <a:pt x="2098" y="1592"/>
                  </a:lnTo>
                  <a:close/>
                  <a:moveTo>
                    <a:pt x="984" y="1669"/>
                  </a:moveTo>
                  <a:cubicBezTo>
                    <a:pt x="1003" y="1676"/>
                    <a:pt x="1018" y="1688"/>
                    <a:pt x="1038" y="1692"/>
                  </a:cubicBezTo>
                  <a:cubicBezTo>
                    <a:pt x="1041" y="1699"/>
                    <a:pt x="1038" y="1699"/>
                    <a:pt x="1038" y="1707"/>
                  </a:cubicBezTo>
                  <a:cubicBezTo>
                    <a:pt x="1018" y="1688"/>
                    <a:pt x="999" y="1672"/>
                    <a:pt x="972" y="1669"/>
                  </a:cubicBezTo>
                  <a:close/>
                  <a:moveTo>
                    <a:pt x="3059" y="1"/>
                  </a:moveTo>
                  <a:lnTo>
                    <a:pt x="3059" y="1"/>
                  </a:lnTo>
                  <a:cubicBezTo>
                    <a:pt x="3070" y="20"/>
                    <a:pt x="3074" y="47"/>
                    <a:pt x="3070" y="70"/>
                  </a:cubicBezTo>
                  <a:lnTo>
                    <a:pt x="3259" y="128"/>
                  </a:lnTo>
                  <a:cubicBezTo>
                    <a:pt x="3412" y="258"/>
                    <a:pt x="3597" y="308"/>
                    <a:pt x="3777" y="377"/>
                  </a:cubicBezTo>
                  <a:cubicBezTo>
                    <a:pt x="3797" y="393"/>
                    <a:pt x="3824" y="402"/>
                    <a:pt x="3848" y="402"/>
                  </a:cubicBezTo>
                  <a:cubicBezTo>
                    <a:pt x="3853" y="402"/>
                    <a:pt x="3858" y="401"/>
                    <a:pt x="3862" y="401"/>
                  </a:cubicBezTo>
                  <a:cubicBezTo>
                    <a:pt x="3970" y="498"/>
                    <a:pt x="4078" y="602"/>
                    <a:pt x="4237" y="602"/>
                  </a:cubicBezTo>
                  <a:cubicBezTo>
                    <a:pt x="4247" y="602"/>
                    <a:pt x="4258" y="601"/>
                    <a:pt x="4269" y="600"/>
                  </a:cubicBezTo>
                  <a:cubicBezTo>
                    <a:pt x="4269" y="670"/>
                    <a:pt x="4315" y="696"/>
                    <a:pt x="4377" y="708"/>
                  </a:cubicBezTo>
                  <a:cubicBezTo>
                    <a:pt x="4438" y="842"/>
                    <a:pt x="4558" y="923"/>
                    <a:pt x="4661" y="1023"/>
                  </a:cubicBezTo>
                  <a:lnTo>
                    <a:pt x="4554" y="1188"/>
                  </a:lnTo>
                  <a:cubicBezTo>
                    <a:pt x="4403" y="1252"/>
                    <a:pt x="4248" y="1269"/>
                    <a:pt x="4092" y="1269"/>
                  </a:cubicBezTo>
                  <a:cubicBezTo>
                    <a:pt x="3915" y="1269"/>
                    <a:pt x="3736" y="1247"/>
                    <a:pt x="3558" y="1247"/>
                  </a:cubicBezTo>
                  <a:cubicBezTo>
                    <a:pt x="3526" y="1247"/>
                    <a:pt x="3494" y="1248"/>
                    <a:pt x="3462" y="1250"/>
                  </a:cubicBezTo>
                  <a:cubicBezTo>
                    <a:pt x="3366" y="1204"/>
                    <a:pt x="3265" y="1193"/>
                    <a:pt x="3163" y="1193"/>
                  </a:cubicBezTo>
                  <a:cubicBezTo>
                    <a:pt x="3102" y="1193"/>
                    <a:pt x="3040" y="1197"/>
                    <a:pt x="2978" y="1200"/>
                  </a:cubicBezTo>
                  <a:cubicBezTo>
                    <a:pt x="2934" y="1153"/>
                    <a:pt x="2875" y="1126"/>
                    <a:pt x="2818" y="1126"/>
                  </a:cubicBezTo>
                  <a:cubicBezTo>
                    <a:pt x="2804" y="1126"/>
                    <a:pt x="2791" y="1128"/>
                    <a:pt x="2778" y="1131"/>
                  </a:cubicBezTo>
                  <a:cubicBezTo>
                    <a:pt x="2765" y="1124"/>
                    <a:pt x="2751" y="1121"/>
                    <a:pt x="2738" y="1121"/>
                  </a:cubicBezTo>
                  <a:cubicBezTo>
                    <a:pt x="2706" y="1121"/>
                    <a:pt x="2677" y="1139"/>
                    <a:pt x="2663" y="1169"/>
                  </a:cubicBezTo>
                  <a:cubicBezTo>
                    <a:pt x="2655" y="1173"/>
                    <a:pt x="2655" y="1184"/>
                    <a:pt x="2652" y="1192"/>
                  </a:cubicBezTo>
                  <a:cubicBezTo>
                    <a:pt x="2574" y="1367"/>
                    <a:pt x="2486" y="1519"/>
                    <a:pt x="2311" y="1519"/>
                  </a:cubicBezTo>
                  <a:cubicBezTo>
                    <a:pt x="2260" y="1519"/>
                    <a:pt x="2201" y="1506"/>
                    <a:pt x="2133" y="1476"/>
                  </a:cubicBezTo>
                  <a:cubicBezTo>
                    <a:pt x="2090" y="1431"/>
                    <a:pt x="2042" y="1417"/>
                    <a:pt x="1992" y="1417"/>
                  </a:cubicBezTo>
                  <a:cubicBezTo>
                    <a:pt x="1954" y="1417"/>
                    <a:pt x="1914" y="1426"/>
                    <a:pt x="1875" y="1434"/>
                  </a:cubicBezTo>
                  <a:cubicBezTo>
                    <a:pt x="1759" y="1417"/>
                    <a:pt x="1642" y="1379"/>
                    <a:pt x="1531" y="1379"/>
                  </a:cubicBezTo>
                  <a:cubicBezTo>
                    <a:pt x="1518" y="1379"/>
                    <a:pt x="1504" y="1379"/>
                    <a:pt x="1491" y="1380"/>
                  </a:cubicBezTo>
                  <a:cubicBezTo>
                    <a:pt x="1464" y="1383"/>
                    <a:pt x="1438" y="1383"/>
                    <a:pt x="1411" y="1383"/>
                  </a:cubicBezTo>
                  <a:cubicBezTo>
                    <a:pt x="1303" y="1383"/>
                    <a:pt x="1194" y="1370"/>
                    <a:pt x="1087" y="1370"/>
                  </a:cubicBezTo>
                  <a:cubicBezTo>
                    <a:pt x="938" y="1370"/>
                    <a:pt x="794" y="1397"/>
                    <a:pt x="669" y="1526"/>
                  </a:cubicBezTo>
                  <a:lnTo>
                    <a:pt x="646" y="1615"/>
                  </a:lnTo>
                  <a:cubicBezTo>
                    <a:pt x="619" y="1634"/>
                    <a:pt x="611" y="1665"/>
                    <a:pt x="615" y="1692"/>
                  </a:cubicBezTo>
                  <a:cubicBezTo>
                    <a:pt x="423" y="1738"/>
                    <a:pt x="165" y="1665"/>
                    <a:pt x="58" y="1838"/>
                  </a:cubicBezTo>
                  <a:cubicBezTo>
                    <a:pt x="0" y="1934"/>
                    <a:pt x="150" y="2145"/>
                    <a:pt x="138" y="2318"/>
                  </a:cubicBezTo>
                  <a:cubicBezTo>
                    <a:pt x="146" y="2372"/>
                    <a:pt x="119" y="2441"/>
                    <a:pt x="208" y="2441"/>
                  </a:cubicBezTo>
                  <a:cubicBezTo>
                    <a:pt x="223" y="2441"/>
                    <a:pt x="235" y="2364"/>
                    <a:pt x="250" y="2326"/>
                  </a:cubicBezTo>
                  <a:cubicBezTo>
                    <a:pt x="323" y="2276"/>
                    <a:pt x="350" y="2187"/>
                    <a:pt x="327" y="2107"/>
                  </a:cubicBezTo>
                  <a:cubicBezTo>
                    <a:pt x="346" y="2049"/>
                    <a:pt x="361" y="1988"/>
                    <a:pt x="381" y="1922"/>
                  </a:cubicBezTo>
                  <a:cubicBezTo>
                    <a:pt x="432" y="1901"/>
                    <a:pt x="482" y="1883"/>
                    <a:pt x="526" y="1883"/>
                  </a:cubicBezTo>
                  <a:cubicBezTo>
                    <a:pt x="586" y="1883"/>
                    <a:pt x="633" y="1918"/>
                    <a:pt x="653" y="2030"/>
                  </a:cubicBezTo>
                  <a:cubicBezTo>
                    <a:pt x="602" y="2151"/>
                    <a:pt x="561" y="2292"/>
                    <a:pt x="740" y="2292"/>
                  </a:cubicBezTo>
                  <a:cubicBezTo>
                    <a:pt x="749" y="2292"/>
                    <a:pt x="759" y="2292"/>
                    <a:pt x="769" y="2291"/>
                  </a:cubicBezTo>
                  <a:cubicBezTo>
                    <a:pt x="938" y="2280"/>
                    <a:pt x="965" y="2153"/>
                    <a:pt x="876" y="2014"/>
                  </a:cubicBezTo>
                  <a:cubicBezTo>
                    <a:pt x="942" y="1838"/>
                    <a:pt x="1153" y="1964"/>
                    <a:pt x="1245" y="1838"/>
                  </a:cubicBezTo>
                  <a:lnTo>
                    <a:pt x="1433" y="1838"/>
                  </a:lnTo>
                  <a:cubicBezTo>
                    <a:pt x="1542" y="1896"/>
                    <a:pt x="1659" y="1906"/>
                    <a:pt x="1776" y="1906"/>
                  </a:cubicBezTo>
                  <a:cubicBezTo>
                    <a:pt x="1838" y="1906"/>
                    <a:pt x="1899" y="1903"/>
                    <a:pt x="1960" y="1903"/>
                  </a:cubicBezTo>
                  <a:lnTo>
                    <a:pt x="2655" y="1961"/>
                  </a:lnTo>
                  <a:cubicBezTo>
                    <a:pt x="2748" y="2068"/>
                    <a:pt x="2828" y="2184"/>
                    <a:pt x="2974" y="2214"/>
                  </a:cubicBezTo>
                  <a:cubicBezTo>
                    <a:pt x="3090" y="2310"/>
                    <a:pt x="3224" y="2383"/>
                    <a:pt x="3366" y="2422"/>
                  </a:cubicBezTo>
                  <a:lnTo>
                    <a:pt x="3397" y="2449"/>
                  </a:lnTo>
                  <a:lnTo>
                    <a:pt x="3435" y="2449"/>
                  </a:lnTo>
                  <a:cubicBezTo>
                    <a:pt x="3593" y="2583"/>
                    <a:pt x="3785" y="2522"/>
                    <a:pt x="3962" y="2552"/>
                  </a:cubicBezTo>
                  <a:cubicBezTo>
                    <a:pt x="3990" y="2609"/>
                    <a:pt x="4038" y="2669"/>
                    <a:pt x="4090" y="2669"/>
                  </a:cubicBezTo>
                  <a:cubicBezTo>
                    <a:pt x="4109" y="2669"/>
                    <a:pt x="4128" y="2661"/>
                    <a:pt x="4146" y="2645"/>
                  </a:cubicBezTo>
                  <a:cubicBezTo>
                    <a:pt x="4231" y="2568"/>
                    <a:pt x="4131" y="2499"/>
                    <a:pt x="4069" y="2453"/>
                  </a:cubicBezTo>
                  <a:cubicBezTo>
                    <a:pt x="4039" y="2437"/>
                    <a:pt x="4012" y="2426"/>
                    <a:pt x="3977" y="2422"/>
                  </a:cubicBezTo>
                  <a:cubicBezTo>
                    <a:pt x="3856" y="2368"/>
                    <a:pt x="3728" y="2345"/>
                    <a:pt x="3596" y="2345"/>
                  </a:cubicBezTo>
                  <a:cubicBezTo>
                    <a:pt x="3586" y="2345"/>
                    <a:pt x="3576" y="2345"/>
                    <a:pt x="3566" y="2345"/>
                  </a:cubicBezTo>
                  <a:lnTo>
                    <a:pt x="3374" y="2314"/>
                  </a:lnTo>
                  <a:cubicBezTo>
                    <a:pt x="3282" y="2164"/>
                    <a:pt x="3117" y="2141"/>
                    <a:pt x="2978" y="2076"/>
                  </a:cubicBezTo>
                  <a:cubicBezTo>
                    <a:pt x="2897" y="1961"/>
                    <a:pt x="2809" y="1857"/>
                    <a:pt x="2663" y="1826"/>
                  </a:cubicBezTo>
                  <a:cubicBezTo>
                    <a:pt x="2650" y="1807"/>
                    <a:pt x="2627" y="1798"/>
                    <a:pt x="2603" y="1798"/>
                  </a:cubicBezTo>
                  <a:cubicBezTo>
                    <a:pt x="2599" y="1798"/>
                    <a:pt x="2594" y="1799"/>
                    <a:pt x="2590" y="1799"/>
                  </a:cubicBezTo>
                  <a:lnTo>
                    <a:pt x="2690" y="1634"/>
                  </a:lnTo>
                  <a:cubicBezTo>
                    <a:pt x="2694" y="1635"/>
                    <a:pt x="2698" y="1635"/>
                    <a:pt x="2702" y="1635"/>
                  </a:cubicBezTo>
                  <a:cubicBezTo>
                    <a:pt x="2736" y="1635"/>
                    <a:pt x="2767" y="1607"/>
                    <a:pt x="2771" y="1573"/>
                  </a:cubicBezTo>
                  <a:lnTo>
                    <a:pt x="2771" y="1569"/>
                  </a:lnTo>
                  <a:cubicBezTo>
                    <a:pt x="2776" y="1545"/>
                    <a:pt x="2781" y="1524"/>
                    <a:pt x="2792" y="1504"/>
                  </a:cubicBezTo>
                  <a:lnTo>
                    <a:pt x="2792" y="1504"/>
                  </a:lnTo>
                  <a:cubicBezTo>
                    <a:pt x="2782" y="1523"/>
                    <a:pt x="2776" y="1546"/>
                    <a:pt x="2771" y="1569"/>
                  </a:cubicBezTo>
                  <a:cubicBezTo>
                    <a:pt x="2836" y="1549"/>
                    <a:pt x="2882" y="1496"/>
                    <a:pt x="2894" y="1430"/>
                  </a:cubicBezTo>
                  <a:lnTo>
                    <a:pt x="3040" y="1338"/>
                  </a:lnTo>
                  <a:cubicBezTo>
                    <a:pt x="3401" y="1473"/>
                    <a:pt x="3785" y="1442"/>
                    <a:pt x="4154" y="1515"/>
                  </a:cubicBezTo>
                  <a:cubicBezTo>
                    <a:pt x="4188" y="1521"/>
                    <a:pt x="4222" y="1524"/>
                    <a:pt x="4256" y="1524"/>
                  </a:cubicBezTo>
                  <a:cubicBezTo>
                    <a:pt x="4421" y="1524"/>
                    <a:pt x="4580" y="1455"/>
                    <a:pt x="4692" y="1330"/>
                  </a:cubicBezTo>
                  <a:lnTo>
                    <a:pt x="4980" y="1281"/>
                  </a:lnTo>
                  <a:lnTo>
                    <a:pt x="5076" y="1304"/>
                  </a:lnTo>
                  <a:cubicBezTo>
                    <a:pt x="5092" y="1238"/>
                    <a:pt x="5046" y="1207"/>
                    <a:pt x="4988" y="1200"/>
                  </a:cubicBezTo>
                  <a:cubicBezTo>
                    <a:pt x="4942" y="1035"/>
                    <a:pt x="4800" y="969"/>
                    <a:pt x="4680" y="877"/>
                  </a:cubicBezTo>
                  <a:cubicBezTo>
                    <a:pt x="4611" y="758"/>
                    <a:pt x="4500" y="666"/>
                    <a:pt x="4365" y="616"/>
                  </a:cubicBezTo>
                  <a:cubicBezTo>
                    <a:pt x="4345" y="601"/>
                    <a:pt x="4319" y="595"/>
                    <a:pt x="4296" y="595"/>
                  </a:cubicBezTo>
                  <a:cubicBezTo>
                    <a:pt x="4289" y="595"/>
                    <a:pt x="4283" y="596"/>
                    <a:pt x="4277" y="597"/>
                  </a:cubicBezTo>
                  <a:cubicBezTo>
                    <a:pt x="4235" y="458"/>
                    <a:pt x="4135" y="404"/>
                    <a:pt x="4000" y="397"/>
                  </a:cubicBezTo>
                  <a:cubicBezTo>
                    <a:pt x="3950" y="308"/>
                    <a:pt x="3862" y="289"/>
                    <a:pt x="3770" y="285"/>
                  </a:cubicBezTo>
                  <a:cubicBezTo>
                    <a:pt x="3635" y="124"/>
                    <a:pt x="3439" y="89"/>
                    <a:pt x="3259" y="16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41"/>
            <p:cNvSpPr/>
            <p:nvPr/>
          </p:nvSpPr>
          <p:spPr>
            <a:xfrm>
              <a:off x="4150122" y="2686684"/>
              <a:ext cx="3009" cy="2823"/>
            </a:xfrm>
            <a:custGeom>
              <a:avLst/>
              <a:gdLst/>
              <a:ahLst/>
              <a:cxnLst/>
              <a:rect l="l" t="t" r="r" b="b"/>
              <a:pathLst>
                <a:path w="97" h="91" extrusionOk="0">
                  <a:moveTo>
                    <a:pt x="96" y="1"/>
                  </a:moveTo>
                  <a:lnTo>
                    <a:pt x="0" y="89"/>
                  </a:lnTo>
                  <a:cubicBezTo>
                    <a:pt x="5" y="90"/>
                    <a:pt x="9" y="90"/>
                    <a:pt x="13" y="90"/>
                  </a:cubicBezTo>
                  <a:cubicBezTo>
                    <a:pt x="53" y="90"/>
                    <a:pt x="86" y="58"/>
                    <a:pt x="96" y="12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71" name="Google Shape;6971;p41"/>
          <p:cNvGrpSpPr/>
          <p:nvPr/>
        </p:nvGrpSpPr>
        <p:grpSpPr>
          <a:xfrm>
            <a:off x="995325" y="247113"/>
            <a:ext cx="657385" cy="635203"/>
            <a:chOff x="3806948" y="1530972"/>
            <a:chExt cx="568131" cy="548961"/>
          </a:xfrm>
        </p:grpSpPr>
        <p:sp>
          <p:nvSpPr>
            <p:cNvPr id="6972" name="Google Shape;6972;p41"/>
            <p:cNvSpPr/>
            <p:nvPr/>
          </p:nvSpPr>
          <p:spPr>
            <a:xfrm>
              <a:off x="3806948" y="1530972"/>
              <a:ext cx="568131" cy="548961"/>
            </a:xfrm>
            <a:custGeom>
              <a:avLst/>
              <a:gdLst/>
              <a:ahLst/>
              <a:cxnLst/>
              <a:rect l="l" t="t" r="r" b="b"/>
              <a:pathLst>
                <a:path w="18315" h="17697" extrusionOk="0">
                  <a:moveTo>
                    <a:pt x="17212" y="6425"/>
                  </a:moveTo>
                  <a:cubicBezTo>
                    <a:pt x="17227" y="6448"/>
                    <a:pt x="17238" y="6475"/>
                    <a:pt x="17254" y="6505"/>
                  </a:cubicBezTo>
                  <a:cubicBezTo>
                    <a:pt x="17227" y="6517"/>
                    <a:pt x="17196" y="6525"/>
                    <a:pt x="17173" y="6544"/>
                  </a:cubicBezTo>
                  <a:lnTo>
                    <a:pt x="17162" y="6521"/>
                  </a:lnTo>
                  <a:cubicBezTo>
                    <a:pt x="17181" y="6490"/>
                    <a:pt x="17200" y="6459"/>
                    <a:pt x="17212" y="6425"/>
                  </a:cubicBezTo>
                  <a:close/>
                  <a:moveTo>
                    <a:pt x="4804" y="11712"/>
                  </a:moveTo>
                  <a:lnTo>
                    <a:pt x="4834" y="11727"/>
                  </a:lnTo>
                  <a:cubicBezTo>
                    <a:pt x="4819" y="11727"/>
                    <a:pt x="4807" y="11731"/>
                    <a:pt x="4800" y="11735"/>
                  </a:cubicBezTo>
                  <a:cubicBezTo>
                    <a:pt x="4800" y="11727"/>
                    <a:pt x="4800" y="11716"/>
                    <a:pt x="4804" y="11712"/>
                  </a:cubicBezTo>
                  <a:close/>
                  <a:moveTo>
                    <a:pt x="13692" y="253"/>
                  </a:moveTo>
                  <a:cubicBezTo>
                    <a:pt x="13716" y="275"/>
                    <a:pt x="13750" y="286"/>
                    <a:pt x="13785" y="286"/>
                  </a:cubicBezTo>
                  <a:cubicBezTo>
                    <a:pt x="13793" y="286"/>
                    <a:pt x="13802" y="286"/>
                    <a:pt x="13811" y="284"/>
                  </a:cubicBezTo>
                  <a:cubicBezTo>
                    <a:pt x="13826" y="280"/>
                    <a:pt x="13845" y="276"/>
                    <a:pt x="13857" y="273"/>
                  </a:cubicBezTo>
                  <a:cubicBezTo>
                    <a:pt x="13903" y="434"/>
                    <a:pt x="13984" y="584"/>
                    <a:pt x="14099" y="715"/>
                  </a:cubicBezTo>
                  <a:cubicBezTo>
                    <a:pt x="14095" y="726"/>
                    <a:pt x="14087" y="738"/>
                    <a:pt x="14084" y="753"/>
                  </a:cubicBezTo>
                  <a:cubicBezTo>
                    <a:pt x="14057" y="949"/>
                    <a:pt x="14160" y="1106"/>
                    <a:pt x="14237" y="1276"/>
                  </a:cubicBezTo>
                  <a:cubicBezTo>
                    <a:pt x="14429" y="1683"/>
                    <a:pt x="14691" y="2067"/>
                    <a:pt x="14825" y="2501"/>
                  </a:cubicBezTo>
                  <a:cubicBezTo>
                    <a:pt x="15160" y="3558"/>
                    <a:pt x="15832" y="4423"/>
                    <a:pt x="16370" y="5364"/>
                  </a:cubicBezTo>
                  <a:cubicBezTo>
                    <a:pt x="16405" y="5391"/>
                    <a:pt x="16431" y="5426"/>
                    <a:pt x="16462" y="5452"/>
                  </a:cubicBezTo>
                  <a:cubicBezTo>
                    <a:pt x="16462" y="5541"/>
                    <a:pt x="16520" y="5583"/>
                    <a:pt x="16585" y="5622"/>
                  </a:cubicBezTo>
                  <a:cubicBezTo>
                    <a:pt x="16597" y="5637"/>
                    <a:pt x="16604" y="5652"/>
                    <a:pt x="16612" y="5664"/>
                  </a:cubicBezTo>
                  <a:cubicBezTo>
                    <a:pt x="16624" y="5691"/>
                    <a:pt x="16639" y="5710"/>
                    <a:pt x="16658" y="5733"/>
                  </a:cubicBezTo>
                  <a:cubicBezTo>
                    <a:pt x="16593" y="5910"/>
                    <a:pt x="16846" y="6010"/>
                    <a:pt x="16797" y="6183"/>
                  </a:cubicBezTo>
                  <a:cubicBezTo>
                    <a:pt x="16773" y="6271"/>
                    <a:pt x="16812" y="6336"/>
                    <a:pt x="16866" y="6405"/>
                  </a:cubicBezTo>
                  <a:cubicBezTo>
                    <a:pt x="16873" y="6482"/>
                    <a:pt x="16912" y="6555"/>
                    <a:pt x="16977" y="6598"/>
                  </a:cubicBezTo>
                  <a:lnTo>
                    <a:pt x="17066" y="6717"/>
                  </a:lnTo>
                  <a:lnTo>
                    <a:pt x="17288" y="6997"/>
                  </a:lnTo>
                  <a:cubicBezTo>
                    <a:pt x="17273" y="7028"/>
                    <a:pt x="17277" y="7066"/>
                    <a:pt x="17308" y="7093"/>
                  </a:cubicBezTo>
                  <a:cubicBezTo>
                    <a:pt x="17304" y="7255"/>
                    <a:pt x="17308" y="7408"/>
                    <a:pt x="17477" y="7504"/>
                  </a:cubicBezTo>
                  <a:cubicBezTo>
                    <a:pt x="17469" y="7558"/>
                    <a:pt x="17507" y="7604"/>
                    <a:pt x="17561" y="7616"/>
                  </a:cubicBezTo>
                  <a:cubicBezTo>
                    <a:pt x="17634" y="7754"/>
                    <a:pt x="17669" y="7873"/>
                    <a:pt x="17461" y="7893"/>
                  </a:cubicBezTo>
                  <a:cubicBezTo>
                    <a:pt x="17435" y="7895"/>
                    <a:pt x="17408" y="7896"/>
                    <a:pt x="17381" y="7896"/>
                  </a:cubicBezTo>
                  <a:cubicBezTo>
                    <a:pt x="17324" y="7896"/>
                    <a:pt x="17267" y="7892"/>
                    <a:pt x="17210" y="7892"/>
                  </a:cubicBezTo>
                  <a:cubicBezTo>
                    <a:pt x="17105" y="7892"/>
                    <a:pt x="17003" y="7906"/>
                    <a:pt x="16912" y="7985"/>
                  </a:cubicBezTo>
                  <a:cubicBezTo>
                    <a:pt x="15913" y="8023"/>
                    <a:pt x="14933" y="8196"/>
                    <a:pt x="13949" y="8334"/>
                  </a:cubicBezTo>
                  <a:cubicBezTo>
                    <a:pt x="13757" y="8365"/>
                    <a:pt x="13549" y="8369"/>
                    <a:pt x="13384" y="8496"/>
                  </a:cubicBezTo>
                  <a:cubicBezTo>
                    <a:pt x="13339" y="8490"/>
                    <a:pt x="13293" y="8487"/>
                    <a:pt x="13248" y="8487"/>
                  </a:cubicBezTo>
                  <a:cubicBezTo>
                    <a:pt x="13085" y="8487"/>
                    <a:pt x="12924" y="8525"/>
                    <a:pt x="12777" y="8600"/>
                  </a:cubicBezTo>
                  <a:cubicBezTo>
                    <a:pt x="12735" y="8597"/>
                    <a:pt x="12693" y="8596"/>
                    <a:pt x="12651" y="8596"/>
                  </a:cubicBezTo>
                  <a:cubicBezTo>
                    <a:pt x="12248" y="8596"/>
                    <a:pt x="11864" y="8707"/>
                    <a:pt x="11474" y="8815"/>
                  </a:cubicBezTo>
                  <a:cubicBezTo>
                    <a:pt x="11443" y="8818"/>
                    <a:pt x="11412" y="8820"/>
                    <a:pt x="11379" y="8820"/>
                  </a:cubicBezTo>
                  <a:cubicBezTo>
                    <a:pt x="11340" y="8820"/>
                    <a:pt x="11299" y="8817"/>
                    <a:pt x="11259" y="8811"/>
                  </a:cubicBezTo>
                  <a:cubicBezTo>
                    <a:pt x="11217" y="8815"/>
                    <a:pt x="11167" y="8826"/>
                    <a:pt x="11125" y="8842"/>
                  </a:cubicBezTo>
                  <a:cubicBezTo>
                    <a:pt x="11044" y="8869"/>
                    <a:pt x="10963" y="8907"/>
                    <a:pt x="10879" y="8938"/>
                  </a:cubicBezTo>
                  <a:cubicBezTo>
                    <a:pt x="10840" y="8949"/>
                    <a:pt x="10798" y="8965"/>
                    <a:pt x="10760" y="8980"/>
                  </a:cubicBezTo>
                  <a:cubicBezTo>
                    <a:pt x="10725" y="8988"/>
                    <a:pt x="10698" y="8995"/>
                    <a:pt x="10664" y="8999"/>
                  </a:cubicBezTo>
                  <a:cubicBezTo>
                    <a:pt x="10646" y="8998"/>
                    <a:pt x="10629" y="8998"/>
                    <a:pt x="10612" y="8998"/>
                  </a:cubicBezTo>
                  <a:cubicBezTo>
                    <a:pt x="10554" y="8998"/>
                    <a:pt x="10497" y="9004"/>
                    <a:pt x="10437" y="9018"/>
                  </a:cubicBezTo>
                  <a:cubicBezTo>
                    <a:pt x="10395" y="9022"/>
                    <a:pt x="10356" y="9026"/>
                    <a:pt x="10318" y="9038"/>
                  </a:cubicBezTo>
                  <a:cubicBezTo>
                    <a:pt x="10276" y="9045"/>
                    <a:pt x="10233" y="9061"/>
                    <a:pt x="10195" y="9076"/>
                  </a:cubicBezTo>
                  <a:cubicBezTo>
                    <a:pt x="10145" y="9103"/>
                    <a:pt x="10087" y="9118"/>
                    <a:pt x="10041" y="9141"/>
                  </a:cubicBezTo>
                  <a:cubicBezTo>
                    <a:pt x="9542" y="9218"/>
                    <a:pt x="9088" y="9426"/>
                    <a:pt x="8639" y="9629"/>
                  </a:cubicBezTo>
                  <a:lnTo>
                    <a:pt x="8639" y="9622"/>
                  </a:lnTo>
                  <a:cubicBezTo>
                    <a:pt x="8181" y="9737"/>
                    <a:pt x="7739" y="9910"/>
                    <a:pt x="7324" y="10137"/>
                  </a:cubicBezTo>
                  <a:cubicBezTo>
                    <a:pt x="7321" y="10136"/>
                    <a:pt x="7317" y="10136"/>
                    <a:pt x="7313" y="10136"/>
                  </a:cubicBezTo>
                  <a:cubicBezTo>
                    <a:pt x="7237" y="10136"/>
                    <a:pt x="7164" y="10174"/>
                    <a:pt x="7113" y="10233"/>
                  </a:cubicBezTo>
                  <a:lnTo>
                    <a:pt x="7013" y="10263"/>
                  </a:lnTo>
                  <a:cubicBezTo>
                    <a:pt x="7005" y="10262"/>
                    <a:pt x="6998" y="10261"/>
                    <a:pt x="6990" y="10261"/>
                  </a:cubicBezTo>
                  <a:cubicBezTo>
                    <a:pt x="6946" y="10261"/>
                    <a:pt x="6907" y="10289"/>
                    <a:pt x="6890" y="10329"/>
                  </a:cubicBezTo>
                  <a:cubicBezTo>
                    <a:pt x="6884" y="10327"/>
                    <a:pt x="6878" y="10326"/>
                    <a:pt x="6872" y="10326"/>
                  </a:cubicBezTo>
                  <a:cubicBezTo>
                    <a:pt x="6847" y="10326"/>
                    <a:pt x="6823" y="10339"/>
                    <a:pt x="6817" y="10363"/>
                  </a:cubicBezTo>
                  <a:lnTo>
                    <a:pt x="6813" y="10363"/>
                  </a:lnTo>
                  <a:cubicBezTo>
                    <a:pt x="6810" y="10363"/>
                    <a:pt x="6807" y="10363"/>
                    <a:pt x="6804" y="10363"/>
                  </a:cubicBezTo>
                  <a:cubicBezTo>
                    <a:pt x="6758" y="10363"/>
                    <a:pt x="6720" y="10390"/>
                    <a:pt x="6710" y="10436"/>
                  </a:cubicBezTo>
                  <a:cubicBezTo>
                    <a:pt x="6701" y="10435"/>
                    <a:pt x="6692" y="10434"/>
                    <a:pt x="6683" y="10434"/>
                  </a:cubicBezTo>
                  <a:cubicBezTo>
                    <a:pt x="6612" y="10434"/>
                    <a:pt x="6548" y="10475"/>
                    <a:pt x="6514" y="10536"/>
                  </a:cubicBezTo>
                  <a:lnTo>
                    <a:pt x="6506" y="10536"/>
                  </a:lnTo>
                  <a:cubicBezTo>
                    <a:pt x="6237" y="10602"/>
                    <a:pt x="5987" y="10744"/>
                    <a:pt x="5784" y="10928"/>
                  </a:cubicBezTo>
                  <a:cubicBezTo>
                    <a:pt x="5680" y="10982"/>
                    <a:pt x="5572" y="11040"/>
                    <a:pt x="5507" y="11140"/>
                  </a:cubicBezTo>
                  <a:cubicBezTo>
                    <a:pt x="5453" y="11140"/>
                    <a:pt x="5403" y="11174"/>
                    <a:pt x="5392" y="11228"/>
                  </a:cubicBezTo>
                  <a:cubicBezTo>
                    <a:pt x="5315" y="11232"/>
                    <a:pt x="5246" y="11282"/>
                    <a:pt x="5211" y="11351"/>
                  </a:cubicBezTo>
                  <a:lnTo>
                    <a:pt x="5203" y="11351"/>
                  </a:lnTo>
                  <a:cubicBezTo>
                    <a:pt x="5149" y="11359"/>
                    <a:pt x="5107" y="11389"/>
                    <a:pt x="5092" y="11439"/>
                  </a:cubicBezTo>
                  <a:lnTo>
                    <a:pt x="5096" y="11443"/>
                  </a:lnTo>
                  <a:cubicBezTo>
                    <a:pt x="5089" y="11442"/>
                    <a:pt x="5083" y="11441"/>
                    <a:pt x="5077" y="11441"/>
                  </a:cubicBezTo>
                  <a:cubicBezTo>
                    <a:pt x="5051" y="11441"/>
                    <a:pt x="5026" y="11452"/>
                    <a:pt x="5007" y="11474"/>
                  </a:cubicBezTo>
                  <a:cubicBezTo>
                    <a:pt x="4957" y="11474"/>
                    <a:pt x="4915" y="11501"/>
                    <a:pt x="4900" y="11551"/>
                  </a:cubicBezTo>
                  <a:cubicBezTo>
                    <a:pt x="4846" y="11555"/>
                    <a:pt x="4804" y="11597"/>
                    <a:pt x="4800" y="11651"/>
                  </a:cubicBezTo>
                  <a:lnTo>
                    <a:pt x="4796" y="11654"/>
                  </a:lnTo>
                  <a:cubicBezTo>
                    <a:pt x="4731" y="11654"/>
                    <a:pt x="4708" y="11697"/>
                    <a:pt x="4688" y="11747"/>
                  </a:cubicBezTo>
                  <a:cubicBezTo>
                    <a:pt x="4642" y="11747"/>
                    <a:pt x="4596" y="11785"/>
                    <a:pt x="4596" y="11839"/>
                  </a:cubicBezTo>
                  <a:lnTo>
                    <a:pt x="4596" y="11843"/>
                  </a:lnTo>
                  <a:lnTo>
                    <a:pt x="4592" y="11850"/>
                  </a:lnTo>
                  <a:cubicBezTo>
                    <a:pt x="4539" y="11850"/>
                    <a:pt x="4500" y="11897"/>
                    <a:pt x="4500" y="11946"/>
                  </a:cubicBezTo>
                  <a:lnTo>
                    <a:pt x="4492" y="11958"/>
                  </a:lnTo>
                  <a:cubicBezTo>
                    <a:pt x="4490" y="11958"/>
                    <a:pt x="4488" y="11958"/>
                    <a:pt x="4486" y="11958"/>
                  </a:cubicBezTo>
                  <a:cubicBezTo>
                    <a:pt x="4435" y="11958"/>
                    <a:pt x="4396" y="11999"/>
                    <a:pt x="4392" y="12050"/>
                  </a:cubicBezTo>
                  <a:cubicBezTo>
                    <a:pt x="4027" y="12415"/>
                    <a:pt x="3632" y="12753"/>
                    <a:pt x="3309" y="13153"/>
                  </a:cubicBezTo>
                  <a:cubicBezTo>
                    <a:pt x="2878" y="13687"/>
                    <a:pt x="2414" y="14225"/>
                    <a:pt x="2364" y="14963"/>
                  </a:cubicBezTo>
                  <a:cubicBezTo>
                    <a:pt x="2348" y="14955"/>
                    <a:pt x="2341" y="14951"/>
                    <a:pt x="2325" y="14944"/>
                  </a:cubicBezTo>
                  <a:cubicBezTo>
                    <a:pt x="2271" y="14951"/>
                    <a:pt x="2229" y="14978"/>
                    <a:pt x="2202" y="15021"/>
                  </a:cubicBezTo>
                  <a:cubicBezTo>
                    <a:pt x="2106" y="15316"/>
                    <a:pt x="2060" y="15624"/>
                    <a:pt x="1975" y="15916"/>
                  </a:cubicBezTo>
                  <a:cubicBezTo>
                    <a:pt x="1960" y="16035"/>
                    <a:pt x="1956" y="16150"/>
                    <a:pt x="2033" y="16246"/>
                  </a:cubicBezTo>
                  <a:cubicBezTo>
                    <a:pt x="1749" y="16073"/>
                    <a:pt x="1791" y="15705"/>
                    <a:pt x="1657" y="15439"/>
                  </a:cubicBezTo>
                  <a:cubicBezTo>
                    <a:pt x="1653" y="15432"/>
                    <a:pt x="1653" y="15420"/>
                    <a:pt x="1649" y="15413"/>
                  </a:cubicBezTo>
                  <a:cubicBezTo>
                    <a:pt x="1710" y="15316"/>
                    <a:pt x="1726" y="15193"/>
                    <a:pt x="1768" y="15090"/>
                  </a:cubicBezTo>
                  <a:lnTo>
                    <a:pt x="2360" y="13864"/>
                  </a:lnTo>
                  <a:lnTo>
                    <a:pt x="2694" y="13376"/>
                  </a:lnTo>
                  <a:cubicBezTo>
                    <a:pt x="2782" y="13288"/>
                    <a:pt x="2867" y="13203"/>
                    <a:pt x="2894" y="13072"/>
                  </a:cubicBezTo>
                  <a:lnTo>
                    <a:pt x="3305" y="12458"/>
                  </a:lnTo>
                  <a:cubicBezTo>
                    <a:pt x="3424" y="12385"/>
                    <a:pt x="3501" y="12269"/>
                    <a:pt x="3574" y="12150"/>
                  </a:cubicBezTo>
                  <a:cubicBezTo>
                    <a:pt x="3701" y="12012"/>
                    <a:pt x="3920" y="11958"/>
                    <a:pt x="3958" y="11743"/>
                  </a:cubicBezTo>
                  <a:cubicBezTo>
                    <a:pt x="3974" y="11712"/>
                    <a:pt x="3989" y="11678"/>
                    <a:pt x="3997" y="11651"/>
                  </a:cubicBezTo>
                  <a:cubicBezTo>
                    <a:pt x="3974" y="11601"/>
                    <a:pt x="3943" y="11555"/>
                    <a:pt x="3881" y="11551"/>
                  </a:cubicBezTo>
                  <a:lnTo>
                    <a:pt x="3751" y="11735"/>
                  </a:lnTo>
                  <a:cubicBezTo>
                    <a:pt x="3578" y="11785"/>
                    <a:pt x="3493" y="11939"/>
                    <a:pt x="3374" y="12054"/>
                  </a:cubicBezTo>
                  <a:cubicBezTo>
                    <a:pt x="3194" y="12127"/>
                    <a:pt x="3132" y="12292"/>
                    <a:pt x="3059" y="12446"/>
                  </a:cubicBezTo>
                  <a:cubicBezTo>
                    <a:pt x="2921" y="12581"/>
                    <a:pt x="2817" y="12746"/>
                    <a:pt x="2744" y="12926"/>
                  </a:cubicBezTo>
                  <a:cubicBezTo>
                    <a:pt x="2633" y="12984"/>
                    <a:pt x="2556" y="13099"/>
                    <a:pt x="2540" y="13226"/>
                  </a:cubicBezTo>
                  <a:cubicBezTo>
                    <a:pt x="2360" y="13407"/>
                    <a:pt x="2244" y="13630"/>
                    <a:pt x="2145" y="13864"/>
                  </a:cubicBezTo>
                  <a:cubicBezTo>
                    <a:pt x="1945" y="14071"/>
                    <a:pt x="1876" y="14356"/>
                    <a:pt x="1733" y="14594"/>
                  </a:cubicBezTo>
                  <a:cubicBezTo>
                    <a:pt x="1676" y="14694"/>
                    <a:pt x="1672" y="14778"/>
                    <a:pt x="1745" y="14863"/>
                  </a:cubicBezTo>
                  <a:cubicBezTo>
                    <a:pt x="1743" y="14863"/>
                    <a:pt x="1741" y="14863"/>
                    <a:pt x="1739" y="14863"/>
                  </a:cubicBezTo>
                  <a:cubicBezTo>
                    <a:pt x="1587" y="14863"/>
                    <a:pt x="1579" y="14999"/>
                    <a:pt x="1534" y="15097"/>
                  </a:cubicBezTo>
                  <a:lnTo>
                    <a:pt x="1534" y="15094"/>
                  </a:lnTo>
                  <a:cubicBezTo>
                    <a:pt x="1226" y="14387"/>
                    <a:pt x="1015" y="13649"/>
                    <a:pt x="788" y="12915"/>
                  </a:cubicBezTo>
                  <a:cubicBezTo>
                    <a:pt x="734" y="12742"/>
                    <a:pt x="723" y="12538"/>
                    <a:pt x="531" y="12454"/>
                  </a:cubicBezTo>
                  <a:cubicBezTo>
                    <a:pt x="627" y="12369"/>
                    <a:pt x="634" y="12262"/>
                    <a:pt x="627" y="12150"/>
                  </a:cubicBezTo>
                  <a:cubicBezTo>
                    <a:pt x="581" y="11920"/>
                    <a:pt x="558" y="11685"/>
                    <a:pt x="554" y="11447"/>
                  </a:cubicBezTo>
                  <a:lnTo>
                    <a:pt x="554" y="11447"/>
                  </a:lnTo>
                  <a:cubicBezTo>
                    <a:pt x="573" y="11520"/>
                    <a:pt x="607" y="11589"/>
                    <a:pt x="650" y="11647"/>
                  </a:cubicBezTo>
                  <a:cubicBezTo>
                    <a:pt x="634" y="11716"/>
                    <a:pt x="673" y="11747"/>
                    <a:pt x="742" y="11747"/>
                  </a:cubicBezTo>
                  <a:lnTo>
                    <a:pt x="711" y="11647"/>
                  </a:lnTo>
                  <a:lnTo>
                    <a:pt x="823" y="10924"/>
                  </a:lnTo>
                  <a:cubicBezTo>
                    <a:pt x="830" y="10867"/>
                    <a:pt x="846" y="10809"/>
                    <a:pt x="857" y="10751"/>
                  </a:cubicBezTo>
                  <a:cubicBezTo>
                    <a:pt x="965" y="10525"/>
                    <a:pt x="1057" y="10290"/>
                    <a:pt x="1069" y="10033"/>
                  </a:cubicBezTo>
                  <a:cubicBezTo>
                    <a:pt x="1149" y="9994"/>
                    <a:pt x="1157" y="9921"/>
                    <a:pt x="1157" y="9841"/>
                  </a:cubicBezTo>
                  <a:lnTo>
                    <a:pt x="1153" y="9833"/>
                  </a:lnTo>
                  <a:cubicBezTo>
                    <a:pt x="1203" y="9822"/>
                    <a:pt x="1234" y="9772"/>
                    <a:pt x="1234" y="9718"/>
                  </a:cubicBezTo>
                  <a:cubicBezTo>
                    <a:pt x="1299" y="9614"/>
                    <a:pt x="1330" y="9487"/>
                    <a:pt x="1441" y="9418"/>
                  </a:cubicBezTo>
                  <a:cubicBezTo>
                    <a:pt x="1472" y="9399"/>
                    <a:pt x="1484" y="9364"/>
                    <a:pt x="1480" y="9330"/>
                  </a:cubicBezTo>
                  <a:lnTo>
                    <a:pt x="1453" y="9330"/>
                  </a:lnTo>
                  <a:cubicBezTo>
                    <a:pt x="1457" y="9330"/>
                    <a:pt x="1476" y="9322"/>
                    <a:pt x="1453" y="9287"/>
                  </a:cubicBezTo>
                  <a:cubicBezTo>
                    <a:pt x="1453" y="9284"/>
                    <a:pt x="1445" y="9284"/>
                    <a:pt x="1445" y="9284"/>
                  </a:cubicBezTo>
                  <a:lnTo>
                    <a:pt x="1457" y="9264"/>
                  </a:lnTo>
                  <a:lnTo>
                    <a:pt x="1472" y="9268"/>
                  </a:lnTo>
                  <a:cubicBezTo>
                    <a:pt x="1475" y="9269"/>
                    <a:pt x="1477" y="9269"/>
                    <a:pt x="1480" y="9269"/>
                  </a:cubicBezTo>
                  <a:cubicBezTo>
                    <a:pt x="1509" y="9269"/>
                    <a:pt x="1538" y="9250"/>
                    <a:pt x="1549" y="9218"/>
                  </a:cubicBezTo>
                  <a:lnTo>
                    <a:pt x="1549" y="9214"/>
                  </a:lnTo>
                  <a:cubicBezTo>
                    <a:pt x="1607" y="9157"/>
                    <a:pt x="1591" y="9065"/>
                    <a:pt x="1633" y="9003"/>
                  </a:cubicBezTo>
                  <a:cubicBezTo>
                    <a:pt x="1676" y="8976"/>
                    <a:pt x="1687" y="8949"/>
                    <a:pt x="1657" y="8930"/>
                  </a:cubicBezTo>
                  <a:cubicBezTo>
                    <a:pt x="1691" y="8892"/>
                    <a:pt x="1722" y="8853"/>
                    <a:pt x="1745" y="8811"/>
                  </a:cubicBezTo>
                  <a:cubicBezTo>
                    <a:pt x="1883" y="8546"/>
                    <a:pt x="2029" y="8284"/>
                    <a:pt x="2168" y="8019"/>
                  </a:cubicBezTo>
                  <a:cubicBezTo>
                    <a:pt x="2184" y="8022"/>
                    <a:pt x="2204" y="8025"/>
                    <a:pt x="2224" y="8025"/>
                  </a:cubicBezTo>
                  <a:cubicBezTo>
                    <a:pt x="2232" y="8025"/>
                    <a:pt x="2240" y="8024"/>
                    <a:pt x="2248" y="8023"/>
                  </a:cubicBezTo>
                  <a:lnTo>
                    <a:pt x="2248" y="8023"/>
                  </a:lnTo>
                  <a:cubicBezTo>
                    <a:pt x="2214" y="8254"/>
                    <a:pt x="2191" y="8484"/>
                    <a:pt x="2252" y="8715"/>
                  </a:cubicBezTo>
                  <a:lnTo>
                    <a:pt x="2268" y="9026"/>
                  </a:lnTo>
                  <a:cubicBezTo>
                    <a:pt x="2248" y="9368"/>
                    <a:pt x="2437" y="9633"/>
                    <a:pt x="2575" y="9918"/>
                  </a:cubicBezTo>
                  <a:cubicBezTo>
                    <a:pt x="2556" y="10041"/>
                    <a:pt x="2617" y="10117"/>
                    <a:pt x="2732" y="10156"/>
                  </a:cubicBezTo>
                  <a:cubicBezTo>
                    <a:pt x="3009" y="10552"/>
                    <a:pt x="3251" y="10978"/>
                    <a:pt x="3732" y="11159"/>
                  </a:cubicBezTo>
                  <a:cubicBezTo>
                    <a:pt x="3924" y="11235"/>
                    <a:pt x="4027" y="11276"/>
                    <a:pt x="4110" y="11276"/>
                  </a:cubicBezTo>
                  <a:cubicBezTo>
                    <a:pt x="4207" y="11276"/>
                    <a:pt x="4278" y="11221"/>
                    <a:pt x="4431" y="11101"/>
                  </a:cubicBezTo>
                  <a:cubicBezTo>
                    <a:pt x="4258" y="11051"/>
                    <a:pt x="4089" y="11051"/>
                    <a:pt x="3970" y="10936"/>
                  </a:cubicBezTo>
                  <a:cubicBezTo>
                    <a:pt x="3962" y="10936"/>
                    <a:pt x="3962" y="10940"/>
                    <a:pt x="3962" y="10940"/>
                  </a:cubicBezTo>
                  <a:lnTo>
                    <a:pt x="3970" y="10936"/>
                  </a:lnTo>
                  <a:lnTo>
                    <a:pt x="3970" y="10936"/>
                  </a:lnTo>
                  <a:cubicBezTo>
                    <a:pt x="3970" y="10940"/>
                    <a:pt x="3962" y="10940"/>
                    <a:pt x="3962" y="10944"/>
                  </a:cubicBezTo>
                  <a:lnTo>
                    <a:pt x="3962" y="10940"/>
                  </a:lnTo>
                  <a:lnTo>
                    <a:pt x="3962" y="10936"/>
                  </a:lnTo>
                  <a:lnTo>
                    <a:pt x="3977" y="10732"/>
                  </a:lnTo>
                  <a:cubicBezTo>
                    <a:pt x="4066" y="10636"/>
                    <a:pt x="4181" y="10552"/>
                    <a:pt x="4143" y="10402"/>
                  </a:cubicBezTo>
                  <a:cubicBezTo>
                    <a:pt x="4121" y="10323"/>
                    <a:pt x="4060" y="10257"/>
                    <a:pt x="3977" y="10257"/>
                  </a:cubicBezTo>
                  <a:cubicBezTo>
                    <a:pt x="3959" y="10257"/>
                    <a:pt x="3940" y="10260"/>
                    <a:pt x="3920" y="10267"/>
                  </a:cubicBezTo>
                  <a:cubicBezTo>
                    <a:pt x="3858" y="10290"/>
                    <a:pt x="3878" y="10383"/>
                    <a:pt x="3885" y="10444"/>
                  </a:cubicBezTo>
                  <a:cubicBezTo>
                    <a:pt x="3874" y="10498"/>
                    <a:pt x="3862" y="10552"/>
                    <a:pt x="3847" y="10602"/>
                  </a:cubicBezTo>
                  <a:cubicBezTo>
                    <a:pt x="3732" y="10652"/>
                    <a:pt x="3828" y="10840"/>
                    <a:pt x="3666" y="10871"/>
                  </a:cubicBezTo>
                  <a:cubicBezTo>
                    <a:pt x="3324" y="10667"/>
                    <a:pt x="3048" y="10363"/>
                    <a:pt x="2867" y="10006"/>
                  </a:cubicBezTo>
                  <a:lnTo>
                    <a:pt x="2767" y="9822"/>
                  </a:lnTo>
                  <a:cubicBezTo>
                    <a:pt x="2836" y="9772"/>
                    <a:pt x="2844" y="9695"/>
                    <a:pt x="2782" y="9656"/>
                  </a:cubicBezTo>
                  <a:cubicBezTo>
                    <a:pt x="2617" y="9545"/>
                    <a:pt x="2686" y="9441"/>
                    <a:pt x="2767" y="9326"/>
                  </a:cubicBezTo>
                  <a:cubicBezTo>
                    <a:pt x="2855" y="9264"/>
                    <a:pt x="2882" y="9138"/>
                    <a:pt x="3013" y="9118"/>
                  </a:cubicBezTo>
                  <a:cubicBezTo>
                    <a:pt x="3186" y="9091"/>
                    <a:pt x="3171" y="8949"/>
                    <a:pt x="3171" y="8826"/>
                  </a:cubicBezTo>
                  <a:cubicBezTo>
                    <a:pt x="3305" y="8661"/>
                    <a:pt x="3167" y="8584"/>
                    <a:pt x="3059" y="8503"/>
                  </a:cubicBezTo>
                  <a:cubicBezTo>
                    <a:pt x="3067" y="8407"/>
                    <a:pt x="2859" y="8311"/>
                    <a:pt x="3048" y="8211"/>
                  </a:cubicBezTo>
                  <a:cubicBezTo>
                    <a:pt x="3144" y="8162"/>
                    <a:pt x="3244" y="8104"/>
                    <a:pt x="3167" y="7996"/>
                  </a:cubicBezTo>
                  <a:cubicBezTo>
                    <a:pt x="3140" y="7958"/>
                    <a:pt x="3105" y="7944"/>
                    <a:pt x="3067" y="7944"/>
                  </a:cubicBezTo>
                  <a:cubicBezTo>
                    <a:pt x="3004" y="7944"/>
                    <a:pt x="2935" y="7984"/>
                    <a:pt x="2886" y="8008"/>
                  </a:cubicBezTo>
                  <a:cubicBezTo>
                    <a:pt x="2644" y="8138"/>
                    <a:pt x="2709" y="8327"/>
                    <a:pt x="2829" y="8507"/>
                  </a:cubicBezTo>
                  <a:cubicBezTo>
                    <a:pt x="2844" y="8619"/>
                    <a:pt x="2982" y="8600"/>
                    <a:pt x="3017" y="8692"/>
                  </a:cubicBezTo>
                  <a:cubicBezTo>
                    <a:pt x="2971" y="8711"/>
                    <a:pt x="2940" y="8765"/>
                    <a:pt x="2952" y="8815"/>
                  </a:cubicBezTo>
                  <a:lnTo>
                    <a:pt x="2902" y="8911"/>
                  </a:lnTo>
                  <a:lnTo>
                    <a:pt x="2656" y="9045"/>
                  </a:lnTo>
                  <a:cubicBezTo>
                    <a:pt x="2644" y="9047"/>
                    <a:pt x="2634" y="9047"/>
                    <a:pt x="2624" y="9047"/>
                  </a:cubicBezTo>
                  <a:cubicBezTo>
                    <a:pt x="2414" y="9047"/>
                    <a:pt x="2492" y="8788"/>
                    <a:pt x="2360" y="8715"/>
                  </a:cubicBezTo>
                  <a:lnTo>
                    <a:pt x="2364" y="7720"/>
                  </a:lnTo>
                  <a:cubicBezTo>
                    <a:pt x="2456" y="7554"/>
                    <a:pt x="2444" y="7370"/>
                    <a:pt x="2425" y="7189"/>
                  </a:cubicBezTo>
                  <a:cubicBezTo>
                    <a:pt x="2463" y="7097"/>
                    <a:pt x="2471" y="6990"/>
                    <a:pt x="2440" y="6893"/>
                  </a:cubicBezTo>
                  <a:cubicBezTo>
                    <a:pt x="2667" y="6655"/>
                    <a:pt x="3013" y="6555"/>
                    <a:pt x="3163" y="6221"/>
                  </a:cubicBezTo>
                  <a:cubicBezTo>
                    <a:pt x="3190" y="6159"/>
                    <a:pt x="3240" y="6117"/>
                    <a:pt x="3171" y="6056"/>
                  </a:cubicBezTo>
                  <a:cubicBezTo>
                    <a:pt x="3148" y="6033"/>
                    <a:pt x="3127" y="6025"/>
                    <a:pt x="3106" y="6025"/>
                  </a:cubicBezTo>
                  <a:cubicBezTo>
                    <a:pt x="3051" y="6025"/>
                    <a:pt x="3002" y="6086"/>
                    <a:pt x="2952" y="6086"/>
                  </a:cubicBezTo>
                  <a:lnTo>
                    <a:pt x="2944" y="6086"/>
                  </a:lnTo>
                  <a:lnTo>
                    <a:pt x="2952" y="6083"/>
                  </a:lnTo>
                  <a:cubicBezTo>
                    <a:pt x="2905" y="5867"/>
                    <a:pt x="3067" y="5737"/>
                    <a:pt x="3174" y="5595"/>
                  </a:cubicBezTo>
                  <a:cubicBezTo>
                    <a:pt x="3129" y="5538"/>
                    <a:pt x="3095" y="5517"/>
                    <a:pt x="3067" y="5517"/>
                  </a:cubicBezTo>
                  <a:cubicBezTo>
                    <a:pt x="2985" y="5517"/>
                    <a:pt x="2954" y="5692"/>
                    <a:pt x="2871" y="5692"/>
                  </a:cubicBezTo>
                  <a:cubicBezTo>
                    <a:pt x="2867" y="5692"/>
                    <a:pt x="2863" y="5691"/>
                    <a:pt x="2859" y="5691"/>
                  </a:cubicBezTo>
                  <a:cubicBezTo>
                    <a:pt x="2786" y="5810"/>
                    <a:pt x="2748" y="5944"/>
                    <a:pt x="2748" y="6083"/>
                  </a:cubicBezTo>
                  <a:cubicBezTo>
                    <a:pt x="2598" y="6179"/>
                    <a:pt x="2552" y="6325"/>
                    <a:pt x="2548" y="6486"/>
                  </a:cubicBezTo>
                  <a:cubicBezTo>
                    <a:pt x="2425" y="6598"/>
                    <a:pt x="2341" y="6721"/>
                    <a:pt x="2364" y="6893"/>
                  </a:cubicBezTo>
                  <a:cubicBezTo>
                    <a:pt x="2348" y="6920"/>
                    <a:pt x="2337" y="6943"/>
                    <a:pt x="2325" y="6970"/>
                  </a:cubicBezTo>
                  <a:cubicBezTo>
                    <a:pt x="2168" y="7155"/>
                    <a:pt x="2302" y="7385"/>
                    <a:pt x="2229" y="7577"/>
                  </a:cubicBezTo>
                  <a:cubicBezTo>
                    <a:pt x="2098" y="7600"/>
                    <a:pt x="2072" y="7693"/>
                    <a:pt x="2075" y="7804"/>
                  </a:cubicBezTo>
                  <a:cubicBezTo>
                    <a:pt x="2052" y="7823"/>
                    <a:pt x="2033" y="7850"/>
                    <a:pt x="2033" y="7885"/>
                  </a:cubicBezTo>
                  <a:cubicBezTo>
                    <a:pt x="1779" y="8192"/>
                    <a:pt x="1557" y="8523"/>
                    <a:pt x="1437" y="8911"/>
                  </a:cubicBezTo>
                  <a:cubicBezTo>
                    <a:pt x="1284" y="9161"/>
                    <a:pt x="1022" y="9353"/>
                    <a:pt x="1003" y="9679"/>
                  </a:cubicBezTo>
                  <a:cubicBezTo>
                    <a:pt x="938" y="9752"/>
                    <a:pt x="861" y="9822"/>
                    <a:pt x="850" y="9929"/>
                  </a:cubicBezTo>
                  <a:cubicBezTo>
                    <a:pt x="811" y="10167"/>
                    <a:pt x="773" y="10402"/>
                    <a:pt x="734" y="10632"/>
                  </a:cubicBezTo>
                  <a:lnTo>
                    <a:pt x="696" y="10809"/>
                  </a:lnTo>
                  <a:cubicBezTo>
                    <a:pt x="631" y="10928"/>
                    <a:pt x="577" y="11055"/>
                    <a:pt x="538" y="11189"/>
                  </a:cubicBezTo>
                  <a:cubicBezTo>
                    <a:pt x="558" y="10786"/>
                    <a:pt x="596" y="10386"/>
                    <a:pt x="657" y="9987"/>
                  </a:cubicBezTo>
                  <a:cubicBezTo>
                    <a:pt x="638" y="9848"/>
                    <a:pt x="634" y="9710"/>
                    <a:pt x="654" y="9576"/>
                  </a:cubicBezTo>
                  <a:lnTo>
                    <a:pt x="1019" y="8507"/>
                  </a:lnTo>
                  <a:cubicBezTo>
                    <a:pt x="1053" y="8427"/>
                    <a:pt x="1088" y="8342"/>
                    <a:pt x="1119" y="8258"/>
                  </a:cubicBezTo>
                  <a:cubicBezTo>
                    <a:pt x="1145" y="8219"/>
                    <a:pt x="1169" y="8177"/>
                    <a:pt x="1188" y="8135"/>
                  </a:cubicBezTo>
                  <a:cubicBezTo>
                    <a:pt x="1222" y="8073"/>
                    <a:pt x="1249" y="8015"/>
                    <a:pt x="1280" y="7950"/>
                  </a:cubicBezTo>
                  <a:cubicBezTo>
                    <a:pt x="1299" y="7912"/>
                    <a:pt x="1322" y="7873"/>
                    <a:pt x="1341" y="7831"/>
                  </a:cubicBezTo>
                  <a:lnTo>
                    <a:pt x="1357" y="7804"/>
                  </a:lnTo>
                  <a:cubicBezTo>
                    <a:pt x="1453" y="7677"/>
                    <a:pt x="1530" y="7535"/>
                    <a:pt x="1580" y="7385"/>
                  </a:cubicBezTo>
                  <a:cubicBezTo>
                    <a:pt x="1595" y="7362"/>
                    <a:pt x="1610" y="7335"/>
                    <a:pt x="1626" y="7316"/>
                  </a:cubicBezTo>
                  <a:cubicBezTo>
                    <a:pt x="1649" y="7285"/>
                    <a:pt x="1672" y="7247"/>
                    <a:pt x="1691" y="7209"/>
                  </a:cubicBezTo>
                  <a:cubicBezTo>
                    <a:pt x="1722" y="7151"/>
                    <a:pt x="1745" y="7097"/>
                    <a:pt x="1768" y="7036"/>
                  </a:cubicBezTo>
                  <a:cubicBezTo>
                    <a:pt x="1779" y="7005"/>
                    <a:pt x="1783" y="6978"/>
                    <a:pt x="1787" y="6943"/>
                  </a:cubicBezTo>
                  <a:cubicBezTo>
                    <a:pt x="1864" y="6851"/>
                    <a:pt x="1922" y="6740"/>
                    <a:pt x="1956" y="6624"/>
                  </a:cubicBezTo>
                  <a:lnTo>
                    <a:pt x="2129" y="6386"/>
                  </a:lnTo>
                  <a:lnTo>
                    <a:pt x="2137" y="6371"/>
                  </a:lnTo>
                  <a:cubicBezTo>
                    <a:pt x="2175" y="6367"/>
                    <a:pt x="2210" y="6329"/>
                    <a:pt x="2206" y="6290"/>
                  </a:cubicBezTo>
                  <a:cubicBezTo>
                    <a:pt x="2233" y="6275"/>
                    <a:pt x="2252" y="6240"/>
                    <a:pt x="2248" y="6209"/>
                  </a:cubicBezTo>
                  <a:cubicBezTo>
                    <a:pt x="2298" y="6190"/>
                    <a:pt x="2329" y="6136"/>
                    <a:pt x="2325" y="6083"/>
                  </a:cubicBezTo>
                  <a:cubicBezTo>
                    <a:pt x="2348" y="6075"/>
                    <a:pt x="2360" y="6048"/>
                    <a:pt x="2356" y="6025"/>
                  </a:cubicBezTo>
                  <a:cubicBezTo>
                    <a:pt x="2406" y="6002"/>
                    <a:pt x="2444" y="5952"/>
                    <a:pt x="2452" y="5891"/>
                  </a:cubicBezTo>
                  <a:cubicBezTo>
                    <a:pt x="2498" y="5883"/>
                    <a:pt x="2536" y="5837"/>
                    <a:pt x="2552" y="5791"/>
                  </a:cubicBezTo>
                  <a:lnTo>
                    <a:pt x="2836" y="5541"/>
                  </a:lnTo>
                  <a:cubicBezTo>
                    <a:pt x="3163" y="5502"/>
                    <a:pt x="3228" y="5218"/>
                    <a:pt x="3355" y="4991"/>
                  </a:cubicBezTo>
                  <a:cubicBezTo>
                    <a:pt x="3509" y="4738"/>
                    <a:pt x="3770" y="4588"/>
                    <a:pt x="3962" y="4373"/>
                  </a:cubicBezTo>
                  <a:cubicBezTo>
                    <a:pt x="4419" y="4104"/>
                    <a:pt x="4750" y="3681"/>
                    <a:pt x="5180" y="3377"/>
                  </a:cubicBezTo>
                  <a:cubicBezTo>
                    <a:pt x="5841" y="2993"/>
                    <a:pt x="6479" y="2570"/>
                    <a:pt x="7167" y="2236"/>
                  </a:cubicBezTo>
                  <a:cubicBezTo>
                    <a:pt x="7955" y="1852"/>
                    <a:pt x="8765" y="1502"/>
                    <a:pt x="9611" y="1245"/>
                  </a:cubicBezTo>
                  <a:cubicBezTo>
                    <a:pt x="9619" y="1245"/>
                    <a:pt x="9626" y="1246"/>
                    <a:pt x="9634" y="1246"/>
                  </a:cubicBezTo>
                  <a:cubicBezTo>
                    <a:pt x="9783" y="1246"/>
                    <a:pt x="9894" y="1143"/>
                    <a:pt x="10026" y="1106"/>
                  </a:cubicBezTo>
                  <a:cubicBezTo>
                    <a:pt x="10041" y="1111"/>
                    <a:pt x="10057" y="1113"/>
                    <a:pt x="10073" y="1113"/>
                  </a:cubicBezTo>
                  <a:cubicBezTo>
                    <a:pt x="10125" y="1113"/>
                    <a:pt x="10177" y="1089"/>
                    <a:pt x="10206" y="1045"/>
                  </a:cubicBezTo>
                  <a:cubicBezTo>
                    <a:pt x="10752" y="899"/>
                    <a:pt x="11313" y="841"/>
                    <a:pt x="11840" y="649"/>
                  </a:cubicBezTo>
                  <a:cubicBezTo>
                    <a:pt x="11877" y="654"/>
                    <a:pt x="11914" y="657"/>
                    <a:pt x="11951" y="657"/>
                  </a:cubicBezTo>
                  <a:cubicBezTo>
                    <a:pt x="12027" y="657"/>
                    <a:pt x="12102" y="646"/>
                    <a:pt x="12178" y="622"/>
                  </a:cubicBezTo>
                  <a:cubicBezTo>
                    <a:pt x="12220" y="622"/>
                    <a:pt x="12258" y="618"/>
                    <a:pt x="12301" y="607"/>
                  </a:cubicBezTo>
                  <a:cubicBezTo>
                    <a:pt x="12347" y="599"/>
                    <a:pt x="12389" y="584"/>
                    <a:pt x="12427" y="568"/>
                  </a:cubicBezTo>
                  <a:cubicBezTo>
                    <a:pt x="12462" y="553"/>
                    <a:pt x="12493" y="545"/>
                    <a:pt x="12527" y="534"/>
                  </a:cubicBezTo>
                  <a:cubicBezTo>
                    <a:pt x="12581" y="534"/>
                    <a:pt x="12639" y="530"/>
                    <a:pt x="12693" y="511"/>
                  </a:cubicBezTo>
                  <a:cubicBezTo>
                    <a:pt x="12777" y="511"/>
                    <a:pt x="12858" y="522"/>
                    <a:pt x="12946" y="534"/>
                  </a:cubicBezTo>
                  <a:cubicBezTo>
                    <a:pt x="13211" y="515"/>
                    <a:pt x="13484" y="511"/>
                    <a:pt x="13684" y="292"/>
                  </a:cubicBezTo>
                  <a:cubicBezTo>
                    <a:pt x="13692" y="276"/>
                    <a:pt x="13692" y="261"/>
                    <a:pt x="13692" y="253"/>
                  </a:cubicBezTo>
                  <a:close/>
                  <a:moveTo>
                    <a:pt x="13873" y="0"/>
                  </a:moveTo>
                  <a:cubicBezTo>
                    <a:pt x="13782" y="0"/>
                    <a:pt x="13690" y="23"/>
                    <a:pt x="13599" y="42"/>
                  </a:cubicBezTo>
                  <a:lnTo>
                    <a:pt x="13403" y="65"/>
                  </a:lnTo>
                  <a:cubicBezTo>
                    <a:pt x="13373" y="80"/>
                    <a:pt x="13357" y="119"/>
                    <a:pt x="13369" y="146"/>
                  </a:cubicBezTo>
                  <a:lnTo>
                    <a:pt x="13357" y="146"/>
                  </a:lnTo>
                  <a:cubicBezTo>
                    <a:pt x="13330" y="142"/>
                    <a:pt x="13300" y="130"/>
                    <a:pt x="13277" y="123"/>
                  </a:cubicBezTo>
                  <a:cubicBezTo>
                    <a:pt x="13254" y="119"/>
                    <a:pt x="13231" y="116"/>
                    <a:pt x="13209" y="116"/>
                  </a:cubicBezTo>
                  <a:cubicBezTo>
                    <a:pt x="13167" y="116"/>
                    <a:pt x="13129" y="126"/>
                    <a:pt x="13096" y="161"/>
                  </a:cubicBezTo>
                  <a:lnTo>
                    <a:pt x="13069" y="188"/>
                  </a:lnTo>
                  <a:lnTo>
                    <a:pt x="13038" y="180"/>
                  </a:lnTo>
                  <a:cubicBezTo>
                    <a:pt x="12947" y="219"/>
                    <a:pt x="12854" y="222"/>
                    <a:pt x="12761" y="222"/>
                  </a:cubicBezTo>
                  <a:cubicBezTo>
                    <a:pt x="12745" y="222"/>
                    <a:pt x="12729" y="222"/>
                    <a:pt x="12714" y="222"/>
                  </a:cubicBezTo>
                  <a:cubicBezTo>
                    <a:pt x="12694" y="222"/>
                    <a:pt x="12674" y="222"/>
                    <a:pt x="12654" y="223"/>
                  </a:cubicBezTo>
                  <a:cubicBezTo>
                    <a:pt x="12616" y="234"/>
                    <a:pt x="12581" y="253"/>
                    <a:pt x="12550" y="276"/>
                  </a:cubicBezTo>
                  <a:cubicBezTo>
                    <a:pt x="12531" y="265"/>
                    <a:pt x="12512" y="261"/>
                    <a:pt x="12493" y="257"/>
                  </a:cubicBezTo>
                  <a:cubicBezTo>
                    <a:pt x="12474" y="273"/>
                    <a:pt x="12446" y="281"/>
                    <a:pt x="12420" y="281"/>
                  </a:cubicBezTo>
                  <a:cubicBezTo>
                    <a:pt x="12415" y="281"/>
                    <a:pt x="12410" y="281"/>
                    <a:pt x="12404" y="280"/>
                  </a:cubicBezTo>
                  <a:cubicBezTo>
                    <a:pt x="12397" y="296"/>
                    <a:pt x="12393" y="311"/>
                    <a:pt x="12389" y="330"/>
                  </a:cubicBezTo>
                  <a:cubicBezTo>
                    <a:pt x="12358" y="330"/>
                    <a:pt x="12331" y="334"/>
                    <a:pt x="12301" y="338"/>
                  </a:cubicBezTo>
                  <a:cubicBezTo>
                    <a:pt x="12205" y="380"/>
                    <a:pt x="12097" y="373"/>
                    <a:pt x="12005" y="434"/>
                  </a:cubicBezTo>
                  <a:cubicBezTo>
                    <a:pt x="11989" y="449"/>
                    <a:pt x="11974" y="465"/>
                    <a:pt x="11966" y="484"/>
                  </a:cubicBezTo>
                  <a:lnTo>
                    <a:pt x="11774" y="515"/>
                  </a:lnTo>
                  <a:cubicBezTo>
                    <a:pt x="11790" y="511"/>
                    <a:pt x="11797" y="495"/>
                    <a:pt x="11793" y="484"/>
                  </a:cubicBezTo>
                  <a:cubicBezTo>
                    <a:pt x="11793" y="476"/>
                    <a:pt x="11790" y="472"/>
                    <a:pt x="11782" y="469"/>
                  </a:cubicBezTo>
                  <a:lnTo>
                    <a:pt x="11605" y="503"/>
                  </a:lnTo>
                  <a:cubicBezTo>
                    <a:pt x="11601" y="526"/>
                    <a:pt x="11590" y="549"/>
                    <a:pt x="11578" y="568"/>
                  </a:cubicBezTo>
                  <a:lnTo>
                    <a:pt x="11182" y="592"/>
                  </a:lnTo>
                  <a:cubicBezTo>
                    <a:pt x="11029" y="688"/>
                    <a:pt x="10856" y="684"/>
                    <a:pt x="10687" y="703"/>
                  </a:cubicBezTo>
                  <a:cubicBezTo>
                    <a:pt x="10571" y="830"/>
                    <a:pt x="10372" y="734"/>
                    <a:pt x="10272" y="887"/>
                  </a:cubicBezTo>
                  <a:lnTo>
                    <a:pt x="9987" y="907"/>
                  </a:lnTo>
                  <a:lnTo>
                    <a:pt x="9972" y="976"/>
                  </a:lnTo>
                  <a:lnTo>
                    <a:pt x="9964" y="983"/>
                  </a:lnTo>
                  <a:lnTo>
                    <a:pt x="9791" y="1007"/>
                  </a:lnTo>
                  <a:cubicBezTo>
                    <a:pt x="9784" y="1028"/>
                    <a:pt x="9777" y="1050"/>
                    <a:pt x="9763" y="1075"/>
                  </a:cubicBezTo>
                  <a:lnTo>
                    <a:pt x="9763" y="1075"/>
                  </a:lnTo>
                  <a:lnTo>
                    <a:pt x="9745" y="1053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2" y="1077"/>
                    <a:pt x="9763" y="1076"/>
                    <a:pt x="9763" y="1075"/>
                  </a:cubicBezTo>
                  <a:lnTo>
                    <a:pt x="9763" y="1075"/>
                  </a:lnTo>
                  <a:lnTo>
                    <a:pt x="9776" y="1091"/>
                  </a:lnTo>
                  <a:lnTo>
                    <a:pt x="9772" y="1095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1" y="1079"/>
                    <a:pt x="9761" y="1079"/>
                    <a:pt x="9761" y="1080"/>
                  </a:cubicBezTo>
                  <a:cubicBezTo>
                    <a:pt x="9737" y="1082"/>
                    <a:pt x="9712" y="1082"/>
                    <a:pt x="9688" y="1082"/>
                  </a:cubicBezTo>
                  <a:cubicBezTo>
                    <a:pt x="9684" y="1082"/>
                    <a:pt x="9680" y="1082"/>
                    <a:pt x="9676" y="1082"/>
                  </a:cubicBezTo>
                  <a:cubicBezTo>
                    <a:pt x="9591" y="1082"/>
                    <a:pt x="9508" y="1084"/>
                    <a:pt x="9453" y="1179"/>
                  </a:cubicBezTo>
                  <a:cubicBezTo>
                    <a:pt x="9420" y="1173"/>
                    <a:pt x="9388" y="1170"/>
                    <a:pt x="9356" y="1170"/>
                  </a:cubicBezTo>
                  <a:cubicBezTo>
                    <a:pt x="9186" y="1170"/>
                    <a:pt x="9036" y="1255"/>
                    <a:pt x="8877" y="1310"/>
                  </a:cubicBezTo>
                  <a:cubicBezTo>
                    <a:pt x="8819" y="1379"/>
                    <a:pt x="8739" y="1387"/>
                    <a:pt x="8658" y="1387"/>
                  </a:cubicBezTo>
                  <a:cubicBezTo>
                    <a:pt x="8573" y="1464"/>
                    <a:pt x="8470" y="1483"/>
                    <a:pt x="8370" y="1506"/>
                  </a:cubicBezTo>
                  <a:lnTo>
                    <a:pt x="7855" y="1698"/>
                  </a:lnTo>
                  <a:cubicBezTo>
                    <a:pt x="7766" y="1760"/>
                    <a:pt x="7659" y="1794"/>
                    <a:pt x="7547" y="1794"/>
                  </a:cubicBezTo>
                  <a:cubicBezTo>
                    <a:pt x="7474" y="1890"/>
                    <a:pt x="7363" y="1898"/>
                    <a:pt x="7259" y="1917"/>
                  </a:cubicBezTo>
                  <a:cubicBezTo>
                    <a:pt x="7205" y="1994"/>
                    <a:pt x="7125" y="1994"/>
                    <a:pt x="7044" y="2002"/>
                  </a:cubicBezTo>
                  <a:cubicBezTo>
                    <a:pt x="7005" y="2067"/>
                    <a:pt x="6940" y="2117"/>
                    <a:pt x="6863" y="2125"/>
                  </a:cubicBezTo>
                  <a:cubicBezTo>
                    <a:pt x="6845" y="2172"/>
                    <a:pt x="6800" y="2198"/>
                    <a:pt x="6750" y="2198"/>
                  </a:cubicBezTo>
                  <a:cubicBezTo>
                    <a:pt x="6747" y="2198"/>
                    <a:pt x="6744" y="2198"/>
                    <a:pt x="6740" y="2198"/>
                  </a:cubicBezTo>
                  <a:cubicBezTo>
                    <a:pt x="6702" y="2263"/>
                    <a:pt x="6629" y="2313"/>
                    <a:pt x="6548" y="2313"/>
                  </a:cubicBezTo>
                  <a:lnTo>
                    <a:pt x="6049" y="2620"/>
                  </a:lnTo>
                  <a:cubicBezTo>
                    <a:pt x="6006" y="2697"/>
                    <a:pt x="5930" y="2717"/>
                    <a:pt x="5845" y="2720"/>
                  </a:cubicBezTo>
                  <a:cubicBezTo>
                    <a:pt x="5827" y="2767"/>
                    <a:pt x="5785" y="2798"/>
                    <a:pt x="5735" y="2798"/>
                  </a:cubicBezTo>
                  <a:cubicBezTo>
                    <a:pt x="5732" y="2798"/>
                    <a:pt x="5729" y="2797"/>
                    <a:pt x="5726" y="2797"/>
                  </a:cubicBezTo>
                  <a:cubicBezTo>
                    <a:pt x="5649" y="2897"/>
                    <a:pt x="5564" y="2985"/>
                    <a:pt x="5434" y="3012"/>
                  </a:cubicBezTo>
                  <a:cubicBezTo>
                    <a:pt x="5361" y="3124"/>
                    <a:pt x="5249" y="3178"/>
                    <a:pt x="5130" y="3216"/>
                  </a:cubicBezTo>
                  <a:cubicBezTo>
                    <a:pt x="5130" y="3243"/>
                    <a:pt x="5123" y="3266"/>
                    <a:pt x="5111" y="3293"/>
                  </a:cubicBezTo>
                  <a:lnTo>
                    <a:pt x="4938" y="3331"/>
                  </a:lnTo>
                  <a:cubicBezTo>
                    <a:pt x="4719" y="3520"/>
                    <a:pt x="4500" y="3716"/>
                    <a:pt x="4227" y="3831"/>
                  </a:cubicBezTo>
                  <a:cubicBezTo>
                    <a:pt x="4074" y="3977"/>
                    <a:pt x="3924" y="4138"/>
                    <a:pt x="3724" y="4234"/>
                  </a:cubicBezTo>
                  <a:cubicBezTo>
                    <a:pt x="3724" y="4261"/>
                    <a:pt x="3724" y="4292"/>
                    <a:pt x="3720" y="4319"/>
                  </a:cubicBezTo>
                  <a:cubicBezTo>
                    <a:pt x="3497" y="4396"/>
                    <a:pt x="3382" y="4607"/>
                    <a:pt x="3194" y="4730"/>
                  </a:cubicBezTo>
                  <a:lnTo>
                    <a:pt x="3205" y="4719"/>
                  </a:lnTo>
                  <a:lnTo>
                    <a:pt x="3205" y="4719"/>
                  </a:lnTo>
                  <a:cubicBezTo>
                    <a:pt x="3067" y="4815"/>
                    <a:pt x="2978" y="4972"/>
                    <a:pt x="2817" y="5041"/>
                  </a:cubicBezTo>
                  <a:cubicBezTo>
                    <a:pt x="2809" y="5122"/>
                    <a:pt x="2805" y="5203"/>
                    <a:pt x="2709" y="5241"/>
                  </a:cubicBezTo>
                  <a:cubicBezTo>
                    <a:pt x="2636" y="5372"/>
                    <a:pt x="2533" y="5472"/>
                    <a:pt x="2402" y="5541"/>
                  </a:cubicBezTo>
                  <a:cubicBezTo>
                    <a:pt x="2402" y="5675"/>
                    <a:pt x="2337" y="5787"/>
                    <a:pt x="2271" y="5894"/>
                  </a:cubicBezTo>
                  <a:cubicBezTo>
                    <a:pt x="2168" y="5925"/>
                    <a:pt x="2091" y="6021"/>
                    <a:pt x="2091" y="6133"/>
                  </a:cubicBezTo>
                  <a:lnTo>
                    <a:pt x="2087" y="6136"/>
                  </a:lnTo>
                  <a:cubicBezTo>
                    <a:pt x="1937" y="6190"/>
                    <a:pt x="2033" y="6386"/>
                    <a:pt x="1899" y="6448"/>
                  </a:cubicBezTo>
                  <a:cubicBezTo>
                    <a:pt x="1899" y="6478"/>
                    <a:pt x="1895" y="6505"/>
                    <a:pt x="1883" y="6536"/>
                  </a:cubicBezTo>
                  <a:cubicBezTo>
                    <a:pt x="1856" y="6544"/>
                    <a:pt x="1826" y="6548"/>
                    <a:pt x="1799" y="6555"/>
                  </a:cubicBezTo>
                  <a:cubicBezTo>
                    <a:pt x="1799" y="6605"/>
                    <a:pt x="1760" y="6651"/>
                    <a:pt x="1710" y="6663"/>
                  </a:cubicBezTo>
                  <a:cubicBezTo>
                    <a:pt x="1695" y="6713"/>
                    <a:pt x="1683" y="6759"/>
                    <a:pt x="1668" y="6813"/>
                  </a:cubicBezTo>
                  <a:lnTo>
                    <a:pt x="1683" y="6828"/>
                  </a:lnTo>
                  <a:cubicBezTo>
                    <a:pt x="1672" y="6832"/>
                    <a:pt x="1664" y="6843"/>
                    <a:pt x="1653" y="6847"/>
                  </a:cubicBezTo>
                  <a:cubicBezTo>
                    <a:pt x="1657" y="6836"/>
                    <a:pt x="1664" y="6832"/>
                    <a:pt x="1664" y="6824"/>
                  </a:cubicBezTo>
                  <a:cubicBezTo>
                    <a:pt x="1633" y="6824"/>
                    <a:pt x="1610" y="6832"/>
                    <a:pt x="1587" y="6843"/>
                  </a:cubicBezTo>
                  <a:cubicBezTo>
                    <a:pt x="1576" y="6867"/>
                    <a:pt x="1572" y="6890"/>
                    <a:pt x="1576" y="6909"/>
                  </a:cubicBezTo>
                  <a:lnTo>
                    <a:pt x="1572" y="6913"/>
                  </a:lnTo>
                  <a:lnTo>
                    <a:pt x="1553" y="6932"/>
                  </a:lnTo>
                  <a:cubicBezTo>
                    <a:pt x="1534" y="6940"/>
                    <a:pt x="1511" y="6943"/>
                    <a:pt x="1491" y="6947"/>
                  </a:cubicBezTo>
                  <a:lnTo>
                    <a:pt x="1491" y="7001"/>
                  </a:lnTo>
                  <a:cubicBezTo>
                    <a:pt x="1472" y="7020"/>
                    <a:pt x="1457" y="7039"/>
                    <a:pt x="1441" y="7059"/>
                  </a:cubicBezTo>
                  <a:cubicBezTo>
                    <a:pt x="1426" y="7063"/>
                    <a:pt x="1418" y="7063"/>
                    <a:pt x="1403" y="7063"/>
                  </a:cubicBezTo>
                  <a:lnTo>
                    <a:pt x="1384" y="7162"/>
                  </a:lnTo>
                  <a:cubicBezTo>
                    <a:pt x="1376" y="7178"/>
                    <a:pt x="1368" y="7197"/>
                    <a:pt x="1361" y="7212"/>
                  </a:cubicBezTo>
                  <a:cubicBezTo>
                    <a:pt x="1349" y="7228"/>
                    <a:pt x="1349" y="7232"/>
                    <a:pt x="1341" y="7247"/>
                  </a:cubicBezTo>
                  <a:cubicBezTo>
                    <a:pt x="1326" y="7251"/>
                    <a:pt x="1307" y="7255"/>
                    <a:pt x="1291" y="7258"/>
                  </a:cubicBezTo>
                  <a:cubicBezTo>
                    <a:pt x="1288" y="7293"/>
                    <a:pt x="1288" y="7328"/>
                    <a:pt x="1284" y="7366"/>
                  </a:cubicBezTo>
                  <a:cubicBezTo>
                    <a:pt x="1280" y="7374"/>
                    <a:pt x="1272" y="7389"/>
                    <a:pt x="1268" y="7401"/>
                  </a:cubicBezTo>
                  <a:cubicBezTo>
                    <a:pt x="1261" y="7424"/>
                    <a:pt x="1249" y="7443"/>
                    <a:pt x="1245" y="7470"/>
                  </a:cubicBezTo>
                  <a:cubicBezTo>
                    <a:pt x="1230" y="7481"/>
                    <a:pt x="1215" y="7489"/>
                    <a:pt x="1195" y="7497"/>
                  </a:cubicBezTo>
                  <a:cubicBezTo>
                    <a:pt x="1207" y="7520"/>
                    <a:pt x="1195" y="7547"/>
                    <a:pt x="1172" y="7558"/>
                  </a:cubicBezTo>
                  <a:cubicBezTo>
                    <a:pt x="1169" y="7558"/>
                    <a:pt x="1169" y="7558"/>
                    <a:pt x="1165" y="7562"/>
                  </a:cubicBezTo>
                  <a:cubicBezTo>
                    <a:pt x="1157" y="7562"/>
                    <a:pt x="1149" y="7574"/>
                    <a:pt x="1145" y="7597"/>
                  </a:cubicBezTo>
                  <a:cubicBezTo>
                    <a:pt x="1138" y="7616"/>
                    <a:pt x="1149" y="7631"/>
                    <a:pt x="1157" y="7639"/>
                  </a:cubicBezTo>
                  <a:cubicBezTo>
                    <a:pt x="1153" y="7650"/>
                    <a:pt x="1145" y="7654"/>
                    <a:pt x="1138" y="7662"/>
                  </a:cubicBezTo>
                  <a:cubicBezTo>
                    <a:pt x="1126" y="7670"/>
                    <a:pt x="1107" y="7673"/>
                    <a:pt x="1092" y="7677"/>
                  </a:cubicBezTo>
                  <a:lnTo>
                    <a:pt x="1076" y="7766"/>
                  </a:lnTo>
                  <a:cubicBezTo>
                    <a:pt x="1069" y="7789"/>
                    <a:pt x="1053" y="7812"/>
                    <a:pt x="1038" y="7831"/>
                  </a:cubicBezTo>
                  <a:cubicBezTo>
                    <a:pt x="1038" y="7831"/>
                    <a:pt x="1022" y="7850"/>
                    <a:pt x="1019" y="7866"/>
                  </a:cubicBezTo>
                  <a:cubicBezTo>
                    <a:pt x="1011" y="7869"/>
                    <a:pt x="996" y="7873"/>
                    <a:pt x="984" y="7873"/>
                  </a:cubicBezTo>
                  <a:cubicBezTo>
                    <a:pt x="984" y="7885"/>
                    <a:pt x="984" y="7893"/>
                    <a:pt x="992" y="7908"/>
                  </a:cubicBezTo>
                  <a:cubicBezTo>
                    <a:pt x="980" y="7923"/>
                    <a:pt x="965" y="7939"/>
                    <a:pt x="953" y="7950"/>
                  </a:cubicBezTo>
                  <a:cubicBezTo>
                    <a:pt x="934" y="7981"/>
                    <a:pt x="923" y="8015"/>
                    <a:pt x="919" y="8046"/>
                  </a:cubicBezTo>
                  <a:cubicBezTo>
                    <a:pt x="919" y="8054"/>
                    <a:pt x="915" y="8058"/>
                    <a:pt x="915" y="8062"/>
                  </a:cubicBezTo>
                  <a:cubicBezTo>
                    <a:pt x="903" y="8065"/>
                    <a:pt x="888" y="8073"/>
                    <a:pt x="880" y="8077"/>
                  </a:cubicBezTo>
                  <a:lnTo>
                    <a:pt x="880" y="8119"/>
                  </a:lnTo>
                  <a:lnTo>
                    <a:pt x="838" y="8177"/>
                  </a:lnTo>
                  <a:cubicBezTo>
                    <a:pt x="827" y="8208"/>
                    <a:pt x="819" y="8235"/>
                    <a:pt x="811" y="8265"/>
                  </a:cubicBezTo>
                  <a:cubicBezTo>
                    <a:pt x="803" y="8273"/>
                    <a:pt x="792" y="8277"/>
                    <a:pt x="784" y="8284"/>
                  </a:cubicBezTo>
                  <a:cubicBezTo>
                    <a:pt x="780" y="8308"/>
                    <a:pt x="780" y="8327"/>
                    <a:pt x="773" y="8350"/>
                  </a:cubicBezTo>
                  <a:cubicBezTo>
                    <a:pt x="765" y="8373"/>
                    <a:pt x="754" y="8400"/>
                    <a:pt x="742" y="8419"/>
                  </a:cubicBezTo>
                  <a:cubicBezTo>
                    <a:pt x="727" y="8446"/>
                    <a:pt x="707" y="8480"/>
                    <a:pt x="696" y="8515"/>
                  </a:cubicBezTo>
                  <a:lnTo>
                    <a:pt x="684" y="8557"/>
                  </a:lnTo>
                  <a:cubicBezTo>
                    <a:pt x="673" y="8592"/>
                    <a:pt x="657" y="8623"/>
                    <a:pt x="646" y="8657"/>
                  </a:cubicBezTo>
                  <a:lnTo>
                    <a:pt x="615" y="8757"/>
                  </a:lnTo>
                  <a:cubicBezTo>
                    <a:pt x="611" y="8769"/>
                    <a:pt x="607" y="8772"/>
                    <a:pt x="600" y="8776"/>
                  </a:cubicBezTo>
                  <a:cubicBezTo>
                    <a:pt x="596" y="8788"/>
                    <a:pt x="592" y="8784"/>
                    <a:pt x="581" y="8788"/>
                  </a:cubicBezTo>
                  <a:lnTo>
                    <a:pt x="581" y="8807"/>
                  </a:lnTo>
                  <a:cubicBezTo>
                    <a:pt x="561" y="8834"/>
                    <a:pt x="542" y="8861"/>
                    <a:pt x="523" y="8888"/>
                  </a:cubicBezTo>
                  <a:cubicBezTo>
                    <a:pt x="504" y="8918"/>
                    <a:pt x="492" y="8949"/>
                    <a:pt x="481" y="8988"/>
                  </a:cubicBezTo>
                  <a:cubicBezTo>
                    <a:pt x="473" y="9041"/>
                    <a:pt x="461" y="9095"/>
                    <a:pt x="442" y="9149"/>
                  </a:cubicBezTo>
                  <a:cubicBezTo>
                    <a:pt x="419" y="9195"/>
                    <a:pt x="400" y="9249"/>
                    <a:pt x="377" y="9295"/>
                  </a:cubicBezTo>
                  <a:lnTo>
                    <a:pt x="381" y="9291"/>
                  </a:lnTo>
                  <a:lnTo>
                    <a:pt x="381" y="9291"/>
                  </a:lnTo>
                  <a:cubicBezTo>
                    <a:pt x="227" y="9579"/>
                    <a:pt x="242" y="9906"/>
                    <a:pt x="173" y="10217"/>
                  </a:cubicBezTo>
                  <a:cubicBezTo>
                    <a:pt x="192" y="10237"/>
                    <a:pt x="192" y="10271"/>
                    <a:pt x="169" y="10290"/>
                  </a:cubicBezTo>
                  <a:cubicBezTo>
                    <a:pt x="166" y="10290"/>
                    <a:pt x="166" y="10294"/>
                    <a:pt x="158" y="10294"/>
                  </a:cubicBezTo>
                  <a:cubicBezTo>
                    <a:pt x="39" y="10594"/>
                    <a:pt x="185" y="10921"/>
                    <a:pt x="77" y="11216"/>
                  </a:cubicBezTo>
                  <a:cubicBezTo>
                    <a:pt x="0" y="11274"/>
                    <a:pt x="4" y="11332"/>
                    <a:pt x="77" y="11397"/>
                  </a:cubicBezTo>
                  <a:cubicBezTo>
                    <a:pt x="177" y="11593"/>
                    <a:pt x="50" y="11820"/>
                    <a:pt x="166" y="12012"/>
                  </a:cubicBezTo>
                  <a:lnTo>
                    <a:pt x="189" y="12031"/>
                  </a:lnTo>
                  <a:lnTo>
                    <a:pt x="177" y="12058"/>
                  </a:lnTo>
                  <a:cubicBezTo>
                    <a:pt x="235" y="12169"/>
                    <a:pt x="173" y="12312"/>
                    <a:pt x="281" y="12408"/>
                  </a:cubicBezTo>
                  <a:cubicBezTo>
                    <a:pt x="365" y="12534"/>
                    <a:pt x="269" y="12696"/>
                    <a:pt x="365" y="12819"/>
                  </a:cubicBezTo>
                  <a:lnTo>
                    <a:pt x="385" y="12980"/>
                  </a:lnTo>
                  <a:cubicBezTo>
                    <a:pt x="385" y="13003"/>
                    <a:pt x="400" y="13022"/>
                    <a:pt x="423" y="13034"/>
                  </a:cubicBezTo>
                  <a:cubicBezTo>
                    <a:pt x="446" y="13195"/>
                    <a:pt x="365" y="13368"/>
                    <a:pt x="481" y="13522"/>
                  </a:cubicBezTo>
                  <a:lnTo>
                    <a:pt x="477" y="13514"/>
                  </a:lnTo>
                  <a:lnTo>
                    <a:pt x="477" y="13514"/>
                  </a:lnTo>
                  <a:cubicBezTo>
                    <a:pt x="575" y="13632"/>
                    <a:pt x="450" y="13805"/>
                    <a:pt x="583" y="13917"/>
                  </a:cubicBezTo>
                  <a:lnTo>
                    <a:pt x="583" y="13917"/>
                  </a:lnTo>
                  <a:cubicBezTo>
                    <a:pt x="664" y="14043"/>
                    <a:pt x="574" y="14207"/>
                    <a:pt x="665" y="14337"/>
                  </a:cubicBezTo>
                  <a:cubicBezTo>
                    <a:pt x="688" y="14344"/>
                    <a:pt x="696" y="14375"/>
                    <a:pt x="688" y="14398"/>
                  </a:cubicBezTo>
                  <a:cubicBezTo>
                    <a:pt x="688" y="14402"/>
                    <a:pt x="684" y="14402"/>
                    <a:pt x="684" y="14406"/>
                  </a:cubicBezTo>
                  <a:cubicBezTo>
                    <a:pt x="723" y="14479"/>
                    <a:pt x="711" y="14575"/>
                    <a:pt x="784" y="14632"/>
                  </a:cubicBezTo>
                  <a:cubicBezTo>
                    <a:pt x="868" y="14789"/>
                    <a:pt x="869" y="14986"/>
                    <a:pt x="996" y="15124"/>
                  </a:cubicBezTo>
                  <a:lnTo>
                    <a:pt x="996" y="15124"/>
                  </a:lnTo>
                  <a:cubicBezTo>
                    <a:pt x="1000" y="15177"/>
                    <a:pt x="1043" y="15207"/>
                    <a:pt x="1076" y="15240"/>
                  </a:cubicBezTo>
                  <a:lnTo>
                    <a:pt x="1076" y="15243"/>
                  </a:lnTo>
                  <a:cubicBezTo>
                    <a:pt x="1172" y="15320"/>
                    <a:pt x="1080" y="15462"/>
                    <a:pt x="1184" y="15539"/>
                  </a:cubicBezTo>
                  <a:lnTo>
                    <a:pt x="1184" y="15535"/>
                  </a:lnTo>
                  <a:cubicBezTo>
                    <a:pt x="1265" y="15624"/>
                    <a:pt x="1188" y="15762"/>
                    <a:pt x="1280" y="15847"/>
                  </a:cubicBezTo>
                  <a:cubicBezTo>
                    <a:pt x="1357" y="16050"/>
                    <a:pt x="1364" y="16266"/>
                    <a:pt x="1480" y="16454"/>
                  </a:cubicBezTo>
                  <a:lnTo>
                    <a:pt x="1480" y="16458"/>
                  </a:lnTo>
                  <a:cubicBezTo>
                    <a:pt x="1537" y="16512"/>
                    <a:pt x="1518" y="16596"/>
                    <a:pt x="1568" y="16661"/>
                  </a:cubicBezTo>
                  <a:cubicBezTo>
                    <a:pt x="1591" y="16669"/>
                    <a:pt x="1607" y="16700"/>
                    <a:pt x="1595" y="16723"/>
                  </a:cubicBezTo>
                  <a:cubicBezTo>
                    <a:pt x="1595" y="16727"/>
                    <a:pt x="1591" y="16731"/>
                    <a:pt x="1591" y="16731"/>
                  </a:cubicBezTo>
                  <a:cubicBezTo>
                    <a:pt x="1664" y="16827"/>
                    <a:pt x="1580" y="16973"/>
                    <a:pt x="1695" y="17053"/>
                  </a:cubicBezTo>
                  <a:cubicBezTo>
                    <a:pt x="1730" y="17122"/>
                    <a:pt x="1722" y="17207"/>
                    <a:pt x="1787" y="17265"/>
                  </a:cubicBezTo>
                  <a:lnTo>
                    <a:pt x="1787" y="17261"/>
                  </a:lnTo>
                  <a:cubicBezTo>
                    <a:pt x="1876" y="17342"/>
                    <a:pt x="1787" y="17488"/>
                    <a:pt x="1895" y="17564"/>
                  </a:cubicBezTo>
                  <a:cubicBezTo>
                    <a:pt x="1914" y="17611"/>
                    <a:pt x="1960" y="17641"/>
                    <a:pt x="2010" y="17649"/>
                  </a:cubicBezTo>
                  <a:lnTo>
                    <a:pt x="2002" y="17645"/>
                  </a:lnTo>
                  <a:lnTo>
                    <a:pt x="2002" y="17645"/>
                  </a:lnTo>
                  <a:cubicBezTo>
                    <a:pt x="2106" y="17676"/>
                    <a:pt x="2177" y="17697"/>
                    <a:pt x="2225" y="17697"/>
                  </a:cubicBezTo>
                  <a:cubicBezTo>
                    <a:pt x="2326" y="17697"/>
                    <a:pt x="2329" y="17604"/>
                    <a:pt x="2337" y="17315"/>
                  </a:cubicBezTo>
                  <a:cubicBezTo>
                    <a:pt x="2325" y="17288"/>
                    <a:pt x="2310" y="17265"/>
                    <a:pt x="2306" y="17238"/>
                  </a:cubicBezTo>
                  <a:cubicBezTo>
                    <a:pt x="2344" y="17184"/>
                    <a:pt x="2337" y="17126"/>
                    <a:pt x="2306" y="17065"/>
                  </a:cubicBezTo>
                  <a:lnTo>
                    <a:pt x="2302" y="16957"/>
                  </a:lnTo>
                  <a:cubicBezTo>
                    <a:pt x="2344" y="16900"/>
                    <a:pt x="2344" y="16815"/>
                    <a:pt x="2298" y="16757"/>
                  </a:cubicBezTo>
                  <a:cubicBezTo>
                    <a:pt x="2271" y="16688"/>
                    <a:pt x="2271" y="16615"/>
                    <a:pt x="2302" y="16550"/>
                  </a:cubicBezTo>
                  <a:cubicBezTo>
                    <a:pt x="2402" y="16319"/>
                    <a:pt x="2264" y="16066"/>
                    <a:pt x="2387" y="15839"/>
                  </a:cubicBezTo>
                  <a:cubicBezTo>
                    <a:pt x="2394" y="15804"/>
                    <a:pt x="2402" y="15778"/>
                    <a:pt x="2406" y="15743"/>
                  </a:cubicBezTo>
                  <a:cubicBezTo>
                    <a:pt x="2444" y="15670"/>
                    <a:pt x="2440" y="15589"/>
                    <a:pt x="2483" y="15516"/>
                  </a:cubicBezTo>
                  <a:cubicBezTo>
                    <a:pt x="2471" y="15493"/>
                    <a:pt x="2475" y="15459"/>
                    <a:pt x="2502" y="15439"/>
                  </a:cubicBezTo>
                  <a:cubicBezTo>
                    <a:pt x="2552" y="15374"/>
                    <a:pt x="2548" y="15301"/>
                    <a:pt x="2529" y="15228"/>
                  </a:cubicBezTo>
                  <a:cubicBezTo>
                    <a:pt x="2529" y="15224"/>
                    <a:pt x="2521" y="15213"/>
                    <a:pt x="2521" y="15209"/>
                  </a:cubicBezTo>
                  <a:lnTo>
                    <a:pt x="2590" y="15128"/>
                  </a:lnTo>
                  <a:cubicBezTo>
                    <a:pt x="2594" y="15017"/>
                    <a:pt x="2610" y="14905"/>
                    <a:pt x="2683" y="14817"/>
                  </a:cubicBezTo>
                  <a:cubicBezTo>
                    <a:pt x="2702" y="14629"/>
                    <a:pt x="2721" y="14440"/>
                    <a:pt x="2902" y="14325"/>
                  </a:cubicBezTo>
                  <a:cubicBezTo>
                    <a:pt x="2902" y="14244"/>
                    <a:pt x="2944" y="14171"/>
                    <a:pt x="3009" y="14129"/>
                  </a:cubicBezTo>
                  <a:cubicBezTo>
                    <a:pt x="2998" y="14075"/>
                    <a:pt x="3032" y="14021"/>
                    <a:pt x="3086" y="14002"/>
                  </a:cubicBezTo>
                  <a:cubicBezTo>
                    <a:pt x="3128" y="13887"/>
                    <a:pt x="3205" y="13787"/>
                    <a:pt x="3301" y="13714"/>
                  </a:cubicBezTo>
                  <a:cubicBezTo>
                    <a:pt x="3363" y="13553"/>
                    <a:pt x="3440" y="13399"/>
                    <a:pt x="3609" y="13311"/>
                  </a:cubicBezTo>
                  <a:cubicBezTo>
                    <a:pt x="3651" y="13226"/>
                    <a:pt x="3724" y="13153"/>
                    <a:pt x="3808" y="13111"/>
                  </a:cubicBezTo>
                  <a:cubicBezTo>
                    <a:pt x="3808" y="13053"/>
                    <a:pt x="3858" y="13011"/>
                    <a:pt x="3912" y="13011"/>
                  </a:cubicBezTo>
                  <a:lnTo>
                    <a:pt x="4439" y="12438"/>
                  </a:lnTo>
                  <a:lnTo>
                    <a:pt x="4615" y="12404"/>
                  </a:lnTo>
                  <a:cubicBezTo>
                    <a:pt x="4627" y="12350"/>
                    <a:pt x="4669" y="12312"/>
                    <a:pt x="4723" y="12308"/>
                  </a:cubicBezTo>
                  <a:cubicBezTo>
                    <a:pt x="4750" y="12227"/>
                    <a:pt x="4823" y="12204"/>
                    <a:pt x="4896" y="12173"/>
                  </a:cubicBezTo>
                  <a:cubicBezTo>
                    <a:pt x="4915" y="12127"/>
                    <a:pt x="4961" y="12093"/>
                    <a:pt x="5015" y="12093"/>
                  </a:cubicBezTo>
                  <a:lnTo>
                    <a:pt x="5173" y="11939"/>
                  </a:lnTo>
                  <a:lnTo>
                    <a:pt x="5211" y="11939"/>
                  </a:lnTo>
                  <a:cubicBezTo>
                    <a:pt x="5257" y="11939"/>
                    <a:pt x="5296" y="11923"/>
                    <a:pt x="5319" y="11889"/>
                  </a:cubicBezTo>
                  <a:cubicBezTo>
                    <a:pt x="5353" y="11862"/>
                    <a:pt x="5384" y="11839"/>
                    <a:pt x="5418" y="11812"/>
                  </a:cubicBezTo>
                  <a:cubicBezTo>
                    <a:pt x="5438" y="11793"/>
                    <a:pt x="5461" y="11785"/>
                    <a:pt x="5491" y="11781"/>
                  </a:cubicBezTo>
                  <a:cubicBezTo>
                    <a:pt x="5530" y="11774"/>
                    <a:pt x="5557" y="11735"/>
                    <a:pt x="5553" y="11697"/>
                  </a:cubicBezTo>
                  <a:cubicBezTo>
                    <a:pt x="5553" y="11693"/>
                    <a:pt x="5549" y="11685"/>
                    <a:pt x="5549" y="11678"/>
                  </a:cubicBezTo>
                  <a:lnTo>
                    <a:pt x="5534" y="11666"/>
                  </a:lnTo>
                  <a:cubicBezTo>
                    <a:pt x="5579" y="11617"/>
                    <a:pt x="5624" y="11572"/>
                    <a:pt x="5694" y="11572"/>
                  </a:cubicBezTo>
                  <a:cubicBezTo>
                    <a:pt x="5702" y="11572"/>
                    <a:pt x="5710" y="11573"/>
                    <a:pt x="5718" y="11574"/>
                  </a:cubicBezTo>
                  <a:cubicBezTo>
                    <a:pt x="5760" y="11501"/>
                    <a:pt x="5833" y="11478"/>
                    <a:pt x="5903" y="11462"/>
                  </a:cubicBezTo>
                  <a:cubicBezTo>
                    <a:pt x="5918" y="11416"/>
                    <a:pt x="5968" y="11378"/>
                    <a:pt x="6014" y="11378"/>
                  </a:cubicBezTo>
                  <a:cubicBezTo>
                    <a:pt x="6018" y="11343"/>
                    <a:pt x="6026" y="11312"/>
                    <a:pt x="6029" y="11282"/>
                  </a:cubicBezTo>
                  <a:lnTo>
                    <a:pt x="6229" y="11186"/>
                  </a:lnTo>
                  <a:cubicBezTo>
                    <a:pt x="6260" y="11113"/>
                    <a:pt x="6325" y="11063"/>
                    <a:pt x="6402" y="11051"/>
                  </a:cubicBezTo>
                  <a:cubicBezTo>
                    <a:pt x="6418" y="10997"/>
                    <a:pt x="6468" y="10963"/>
                    <a:pt x="6517" y="10963"/>
                  </a:cubicBezTo>
                  <a:cubicBezTo>
                    <a:pt x="6564" y="10882"/>
                    <a:pt x="6640" y="10863"/>
                    <a:pt x="6721" y="10863"/>
                  </a:cubicBezTo>
                  <a:lnTo>
                    <a:pt x="6871" y="10698"/>
                  </a:lnTo>
                  <a:cubicBezTo>
                    <a:pt x="6876" y="10700"/>
                    <a:pt x="6882" y="10701"/>
                    <a:pt x="6887" y="10701"/>
                  </a:cubicBezTo>
                  <a:cubicBezTo>
                    <a:pt x="6909" y="10701"/>
                    <a:pt x="6930" y="10684"/>
                    <a:pt x="6936" y="10659"/>
                  </a:cubicBezTo>
                  <a:lnTo>
                    <a:pt x="6936" y="10655"/>
                  </a:lnTo>
                  <a:cubicBezTo>
                    <a:pt x="6967" y="10659"/>
                    <a:pt x="6994" y="10659"/>
                    <a:pt x="7029" y="10659"/>
                  </a:cubicBezTo>
                  <a:cubicBezTo>
                    <a:pt x="7067" y="10563"/>
                    <a:pt x="7152" y="10571"/>
                    <a:pt x="7236" y="10563"/>
                  </a:cubicBezTo>
                  <a:cubicBezTo>
                    <a:pt x="7261" y="10492"/>
                    <a:pt x="7332" y="10447"/>
                    <a:pt x="7410" y="10447"/>
                  </a:cubicBezTo>
                  <a:cubicBezTo>
                    <a:pt x="7416" y="10447"/>
                    <a:pt x="7422" y="10447"/>
                    <a:pt x="7428" y="10448"/>
                  </a:cubicBezTo>
                  <a:cubicBezTo>
                    <a:pt x="7467" y="10393"/>
                    <a:pt x="7530" y="10360"/>
                    <a:pt x="7600" y="10360"/>
                  </a:cubicBezTo>
                  <a:cubicBezTo>
                    <a:pt x="7613" y="10360"/>
                    <a:pt x="7626" y="10361"/>
                    <a:pt x="7640" y="10363"/>
                  </a:cubicBezTo>
                  <a:cubicBezTo>
                    <a:pt x="7647" y="10340"/>
                    <a:pt x="7663" y="10313"/>
                    <a:pt x="7670" y="10290"/>
                  </a:cubicBezTo>
                  <a:lnTo>
                    <a:pt x="8247" y="10064"/>
                  </a:lnTo>
                  <a:cubicBezTo>
                    <a:pt x="8320" y="9979"/>
                    <a:pt x="8427" y="9956"/>
                    <a:pt x="8531" y="9937"/>
                  </a:cubicBezTo>
                  <a:cubicBezTo>
                    <a:pt x="8623" y="9852"/>
                    <a:pt x="8735" y="9852"/>
                    <a:pt x="8850" y="9852"/>
                  </a:cubicBezTo>
                  <a:cubicBezTo>
                    <a:pt x="8858" y="9829"/>
                    <a:pt x="8869" y="9806"/>
                    <a:pt x="8873" y="9775"/>
                  </a:cubicBezTo>
                  <a:lnTo>
                    <a:pt x="9050" y="9749"/>
                  </a:lnTo>
                  <a:lnTo>
                    <a:pt x="9157" y="9764"/>
                  </a:lnTo>
                  <a:cubicBezTo>
                    <a:pt x="9261" y="9652"/>
                    <a:pt x="9415" y="9675"/>
                    <a:pt x="9542" y="9637"/>
                  </a:cubicBezTo>
                  <a:cubicBezTo>
                    <a:pt x="9630" y="9556"/>
                    <a:pt x="9745" y="9572"/>
                    <a:pt x="9857" y="9556"/>
                  </a:cubicBezTo>
                  <a:cubicBezTo>
                    <a:pt x="9868" y="9533"/>
                    <a:pt x="9872" y="9506"/>
                    <a:pt x="9876" y="9483"/>
                  </a:cubicBezTo>
                  <a:lnTo>
                    <a:pt x="10064" y="9445"/>
                  </a:lnTo>
                  <a:lnTo>
                    <a:pt x="10164" y="9468"/>
                  </a:lnTo>
                  <a:cubicBezTo>
                    <a:pt x="10176" y="9450"/>
                    <a:pt x="10199" y="9437"/>
                    <a:pt x="10219" y="9437"/>
                  </a:cubicBezTo>
                  <a:cubicBezTo>
                    <a:pt x="10226" y="9437"/>
                    <a:pt x="10232" y="9438"/>
                    <a:pt x="10237" y="9441"/>
                  </a:cubicBezTo>
                  <a:cubicBezTo>
                    <a:pt x="10237" y="9430"/>
                    <a:pt x="10245" y="9422"/>
                    <a:pt x="10256" y="9410"/>
                  </a:cubicBezTo>
                  <a:lnTo>
                    <a:pt x="10272" y="9410"/>
                  </a:lnTo>
                  <a:cubicBezTo>
                    <a:pt x="10289" y="9412"/>
                    <a:pt x="10305" y="9413"/>
                    <a:pt x="10322" y="9413"/>
                  </a:cubicBezTo>
                  <a:cubicBezTo>
                    <a:pt x="10369" y="9413"/>
                    <a:pt x="10416" y="9405"/>
                    <a:pt x="10468" y="9391"/>
                  </a:cubicBezTo>
                  <a:lnTo>
                    <a:pt x="10525" y="9349"/>
                  </a:lnTo>
                  <a:cubicBezTo>
                    <a:pt x="10541" y="9353"/>
                    <a:pt x="10552" y="9353"/>
                    <a:pt x="10571" y="9360"/>
                  </a:cubicBezTo>
                  <a:lnTo>
                    <a:pt x="10606" y="9334"/>
                  </a:lnTo>
                  <a:lnTo>
                    <a:pt x="10648" y="9341"/>
                  </a:lnTo>
                  <a:cubicBezTo>
                    <a:pt x="10656" y="9330"/>
                    <a:pt x="10664" y="9314"/>
                    <a:pt x="10675" y="9307"/>
                  </a:cubicBezTo>
                  <a:lnTo>
                    <a:pt x="10702" y="9307"/>
                  </a:lnTo>
                  <a:cubicBezTo>
                    <a:pt x="10723" y="9308"/>
                    <a:pt x="10744" y="9308"/>
                    <a:pt x="10764" y="9308"/>
                  </a:cubicBezTo>
                  <a:cubicBezTo>
                    <a:pt x="10831" y="9308"/>
                    <a:pt x="10896" y="9303"/>
                    <a:pt x="10963" y="9291"/>
                  </a:cubicBezTo>
                  <a:cubicBezTo>
                    <a:pt x="10983" y="9276"/>
                    <a:pt x="11006" y="9264"/>
                    <a:pt x="11025" y="9249"/>
                  </a:cubicBezTo>
                  <a:cubicBezTo>
                    <a:pt x="11040" y="9253"/>
                    <a:pt x="11059" y="9257"/>
                    <a:pt x="11071" y="9264"/>
                  </a:cubicBezTo>
                  <a:lnTo>
                    <a:pt x="11109" y="9237"/>
                  </a:lnTo>
                  <a:lnTo>
                    <a:pt x="11156" y="9245"/>
                  </a:lnTo>
                  <a:cubicBezTo>
                    <a:pt x="11159" y="9230"/>
                    <a:pt x="11167" y="9218"/>
                    <a:pt x="11179" y="9211"/>
                  </a:cubicBezTo>
                  <a:lnTo>
                    <a:pt x="11205" y="9211"/>
                  </a:lnTo>
                  <a:cubicBezTo>
                    <a:pt x="11220" y="9212"/>
                    <a:pt x="11233" y="9213"/>
                    <a:pt x="11247" y="9213"/>
                  </a:cubicBezTo>
                  <a:cubicBezTo>
                    <a:pt x="11305" y="9213"/>
                    <a:pt x="11360" y="9199"/>
                    <a:pt x="11409" y="9168"/>
                  </a:cubicBezTo>
                  <a:cubicBezTo>
                    <a:pt x="11413" y="9161"/>
                    <a:pt x="11417" y="9157"/>
                    <a:pt x="11428" y="9157"/>
                  </a:cubicBezTo>
                  <a:cubicBezTo>
                    <a:pt x="11448" y="9161"/>
                    <a:pt x="11463" y="9168"/>
                    <a:pt x="11482" y="9172"/>
                  </a:cubicBezTo>
                  <a:lnTo>
                    <a:pt x="11667" y="9141"/>
                  </a:lnTo>
                  <a:cubicBezTo>
                    <a:pt x="11674" y="9130"/>
                    <a:pt x="11682" y="9118"/>
                    <a:pt x="11686" y="9111"/>
                  </a:cubicBezTo>
                  <a:lnTo>
                    <a:pt x="11763" y="9111"/>
                  </a:lnTo>
                  <a:cubicBezTo>
                    <a:pt x="11798" y="9106"/>
                    <a:pt x="11833" y="9104"/>
                    <a:pt x="11868" y="9104"/>
                  </a:cubicBezTo>
                  <a:cubicBezTo>
                    <a:pt x="11948" y="9104"/>
                    <a:pt x="12027" y="9112"/>
                    <a:pt x="12106" y="9112"/>
                  </a:cubicBezTo>
                  <a:cubicBezTo>
                    <a:pt x="12198" y="9112"/>
                    <a:pt x="12289" y="9101"/>
                    <a:pt x="12377" y="9053"/>
                  </a:cubicBezTo>
                  <a:lnTo>
                    <a:pt x="12385" y="9053"/>
                  </a:lnTo>
                  <a:cubicBezTo>
                    <a:pt x="12434" y="9014"/>
                    <a:pt x="12489" y="9007"/>
                    <a:pt x="12546" y="9007"/>
                  </a:cubicBezTo>
                  <a:cubicBezTo>
                    <a:pt x="12578" y="9007"/>
                    <a:pt x="12612" y="9009"/>
                    <a:pt x="12645" y="9009"/>
                  </a:cubicBezTo>
                  <a:cubicBezTo>
                    <a:pt x="12694" y="9009"/>
                    <a:pt x="12744" y="9003"/>
                    <a:pt x="12789" y="8976"/>
                  </a:cubicBezTo>
                  <a:lnTo>
                    <a:pt x="12885" y="8949"/>
                  </a:lnTo>
                  <a:cubicBezTo>
                    <a:pt x="12904" y="8930"/>
                    <a:pt x="12912" y="8907"/>
                    <a:pt x="12912" y="8884"/>
                  </a:cubicBezTo>
                  <a:lnTo>
                    <a:pt x="13292" y="8853"/>
                  </a:lnTo>
                  <a:cubicBezTo>
                    <a:pt x="13296" y="8834"/>
                    <a:pt x="13300" y="8811"/>
                    <a:pt x="13307" y="8792"/>
                  </a:cubicBezTo>
                  <a:cubicBezTo>
                    <a:pt x="13453" y="8772"/>
                    <a:pt x="13603" y="8765"/>
                    <a:pt x="13738" y="8692"/>
                  </a:cubicBezTo>
                  <a:lnTo>
                    <a:pt x="13738" y="8692"/>
                  </a:lnTo>
                  <a:cubicBezTo>
                    <a:pt x="13730" y="8711"/>
                    <a:pt x="13722" y="8734"/>
                    <a:pt x="13719" y="8753"/>
                  </a:cubicBezTo>
                  <a:lnTo>
                    <a:pt x="13749" y="8730"/>
                  </a:lnTo>
                  <a:lnTo>
                    <a:pt x="13780" y="8738"/>
                  </a:lnTo>
                  <a:cubicBezTo>
                    <a:pt x="13780" y="8715"/>
                    <a:pt x="13792" y="8692"/>
                    <a:pt x="13807" y="8676"/>
                  </a:cubicBezTo>
                  <a:lnTo>
                    <a:pt x="14406" y="8653"/>
                  </a:lnTo>
                  <a:cubicBezTo>
                    <a:pt x="14529" y="8577"/>
                    <a:pt x="14675" y="8573"/>
                    <a:pt x="14814" y="8561"/>
                  </a:cubicBezTo>
                  <a:cubicBezTo>
                    <a:pt x="14852" y="8538"/>
                    <a:pt x="14902" y="8519"/>
                    <a:pt x="14944" y="8503"/>
                  </a:cubicBezTo>
                  <a:cubicBezTo>
                    <a:pt x="15844" y="8404"/>
                    <a:pt x="16735" y="8250"/>
                    <a:pt x="17642" y="8246"/>
                  </a:cubicBezTo>
                  <a:lnTo>
                    <a:pt x="18226" y="8235"/>
                  </a:lnTo>
                  <a:cubicBezTo>
                    <a:pt x="18230" y="8188"/>
                    <a:pt x="18268" y="8142"/>
                    <a:pt x="18314" y="8138"/>
                  </a:cubicBezTo>
                  <a:cubicBezTo>
                    <a:pt x="18276" y="8015"/>
                    <a:pt x="18253" y="7931"/>
                    <a:pt x="18234" y="7846"/>
                  </a:cubicBezTo>
                  <a:cubicBezTo>
                    <a:pt x="18238" y="7843"/>
                    <a:pt x="18249" y="7843"/>
                    <a:pt x="18253" y="7835"/>
                  </a:cubicBezTo>
                  <a:cubicBezTo>
                    <a:pt x="18276" y="7796"/>
                    <a:pt x="18276" y="7750"/>
                    <a:pt x="18249" y="7716"/>
                  </a:cubicBezTo>
                  <a:lnTo>
                    <a:pt x="18245" y="7700"/>
                  </a:lnTo>
                  <a:cubicBezTo>
                    <a:pt x="18138" y="7639"/>
                    <a:pt x="18238" y="7481"/>
                    <a:pt x="18122" y="7424"/>
                  </a:cubicBezTo>
                  <a:cubicBezTo>
                    <a:pt x="18080" y="7362"/>
                    <a:pt x="18099" y="7270"/>
                    <a:pt x="18022" y="7228"/>
                  </a:cubicBezTo>
                  <a:cubicBezTo>
                    <a:pt x="17984" y="7159"/>
                    <a:pt x="17999" y="7066"/>
                    <a:pt x="17922" y="7020"/>
                  </a:cubicBezTo>
                  <a:cubicBezTo>
                    <a:pt x="17884" y="6959"/>
                    <a:pt x="17899" y="6867"/>
                    <a:pt x="17823" y="6817"/>
                  </a:cubicBezTo>
                  <a:cubicBezTo>
                    <a:pt x="17784" y="6755"/>
                    <a:pt x="17796" y="6663"/>
                    <a:pt x="17726" y="6613"/>
                  </a:cubicBezTo>
                  <a:cubicBezTo>
                    <a:pt x="17676" y="6555"/>
                    <a:pt x="17692" y="6463"/>
                    <a:pt x="17630" y="6409"/>
                  </a:cubicBezTo>
                  <a:lnTo>
                    <a:pt x="17623" y="6405"/>
                  </a:lnTo>
                  <a:cubicBezTo>
                    <a:pt x="17573" y="6352"/>
                    <a:pt x="17596" y="6252"/>
                    <a:pt x="17507" y="6217"/>
                  </a:cubicBezTo>
                  <a:cubicBezTo>
                    <a:pt x="17477" y="6098"/>
                    <a:pt x="17400" y="6002"/>
                    <a:pt x="17327" y="5906"/>
                  </a:cubicBezTo>
                  <a:lnTo>
                    <a:pt x="17323" y="5894"/>
                  </a:lnTo>
                  <a:cubicBezTo>
                    <a:pt x="17246" y="5806"/>
                    <a:pt x="17208" y="5683"/>
                    <a:pt x="17115" y="5606"/>
                  </a:cubicBezTo>
                  <a:lnTo>
                    <a:pt x="17115" y="5602"/>
                  </a:lnTo>
                  <a:cubicBezTo>
                    <a:pt x="17066" y="5545"/>
                    <a:pt x="17096" y="5445"/>
                    <a:pt x="17000" y="5422"/>
                  </a:cubicBezTo>
                  <a:lnTo>
                    <a:pt x="17027" y="5403"/>
                  </a:lnTo>
                  <a:lnTo>
                    <a:pt x="17000" y="5414"/>
                  </a:lnTo>
                  <a:cubicBezTo>
                    <a:pt x="17004" y="5356"/>
                    <a:pt x="16962" y="5326"/>
                    <a:pt x="16919" y="5299"/>
                  </a:cubicBezTo>
                  <a:cubicBezTo>
                    <a:pt x="16870" y="5191"/>
                    <a:pt x="16804" y="5087"/>
                    <a:pt x="16720" y="4999"/>
                  </a:cubicBezTo>
                  <a:cubicBezTo>
                    <a:pt x="16670" y="4941"/>
                    <a:pt x="16689" y="4845"/>
                    <a:pt x="16616" y="4799"/>
                  </a:cubicBezTo>
                  <a:lnTo>
                    <a:pt x="16616" y="4807"/>
                  </a:lnTo>
                  <a:cubicBezTo>
                    <a:pt x="16593" y="4768"/>
                    <a:pt x="16566" y="4734"/>
                    <a:pt x="16539" y="4695"/>
                  </a:cubicBezTo>
                  <a:lnTo>
                    <a:pt x="16528" y="4676"/>
                  </a:lnTo>
                  <a:cubicBezTo>
                    <a:pt x="16458" y="4638"/>
                    <a:pt x="16485" y="4538"/>
                    <a:pt x="16412" y="4503"/>
                  </a:cubicBezTo>
                  <a:cubicBezTo>
                    <a:pt x="16389" y="4465"/>
                    <a:pt x="16366" y="4426"/>
                    <a:pt x="16332" y="4392"/>
                  </a:cubicBezTo>
                  <a:lnTo>
                    <a:pt x="16328" y="4384"/>
                  </a:lnTo>
                  <a:cubicBezTo>
                    <a:pt x="16266" y="4338"/>
                    <a:pt x="16293" y="4234"/>
                    <a:pt x="16209" y="4211"/>
                  </a:cubicBezTo>
                  <a:cubicBezTo>
                    <a:pt x="16209" y="4154"/>
                    <a:pt x="16162" y="4123"/>
                    <a:pt x="16124" y="4096"/>
                  </a:cubicBezTo>
                  <a:lnTo>
                    <a:pt x="16120" y="4088"/>
                  </a:lnTo>
                  <a:cubicBezTo>
                    <a:pt x="16093" y="4058"/>
                    <a:pt x="16066" y="4023"/>
                    <a:pt x="16043" y="3988"/>
                  </a:cubicBezTo>
                  <a:lnTo>
                    <a:pt x="16036" y="3969"/>
                  </a:lnTo>
                  <a:cubicBezTo>
                    <a:pt x="15940" y="3858"/>
                    <a:pt x="15947" y="3685"/>
                    <a:pt x="15813" y="3596"/>
                  </a:cubicBezTo>
                  <a:cubicBezTo>
                    <a:pt x="15578" y="3089"/>
                    <a:pt x="15421" y="2547"/>
                    <a:pt x="15121" y="2071"/>
                  </a:cubicBezTo>
                  <a:lnTo>
                    <a:pt x="15117" y="2063"/>
                  </a:lnTo>
                  <a:cubicBezTo>
                    <a:pt x="15017" y="2002"/>
                    <a:pt x="15121" y="1837"/>
                    <a:pt x="14990" y="1790"/>
                  </a:cubicBezTo>
                  <a:cubicBezTo>
                    <a:pt x="14990" y="1733"/>
                    <a:pt x="14948" y="1702"/>
                    <a:pt x="14914" y="1667"/>
                  </a:cubicBezTo>
                  <a:lnTo>
                    <a:pt x="14910" y="1664"/>
                  </a:lnTo>
                  <a:cubicBezTo>
                    <a:pt x="14852" y="1610"/>
                    <a:pt x="14871" y="1521"/>
                    <a:pt x="14818" y="1468"/>
                  </a:cubicBezTo>
                  <a:cubicBezTo>
                    <a:pt x="14795" y="1456"/>
                    <a:pt x="14787" y="1433"/>
                    <a:pt x="14791" y="1414"/>
                  </a:cubicBezTo>
                  <a:cubicBezTo>
                    <a:pt x="14791" y="1410"/>
                    <a:pt x="14795" y="1406"/>
                    <a:pt x="14795" y="1398"/>
                  </a:cubicBezTo>
                  <a:cubicBezTo>
                    <a:pt x="14752" y="1245"/>
                    <a:pt x="14729" y="1083"/>
                    <a:pt x="14595" y="972"/>
                  </a:cubicBezTo>
                  <a:cubicBezTo>
                    <a:pt x="14529" y="818"/>
                    <a:pt x="14518" y="622"/>
                    <a:pt x="14295" y="618"/>
                  </a:cubicBezTo>
                  <a:lnTo>
                    <a:pt x="14199" y="353"/>
                  </a:lnTo>
                  <a:lnTo>
                    <a:pt x="14199" y="161"/>
                  </a:lnTo>
                  <a:lnTo>
                    <a:pt x="14114" y="161"/>
                  </a:lnTo>
                  <a:cubicBezTo>
                    <a:pt x="14114" y="157"/>
                    <a:pt x="14118" y="150"/>
                    <a:pt x="14118" y="142"/>
                  </a:cubicBezTo>
                  <a:cubicBezTo>
                    <a:pt x="14122" y="111"/>
                    <a:pt x="14114" y="84"/>
                    <a:pt x="14087" y="65"/>
                  </a:cubicBezTo>
                  <a:lnTo>
                    <a:pt x="14087" y="65"/>
                  </a:lnTo>
                  <a:lnTo>
                    <a:pt x="14099" y="69"/>
                  </a:lnTo>
                  <a:cubicBezTo>
                    <a:pt x="14026" y="17"/>
                    <a:pt x="13950" y="0"/>
                    <a:pt x="138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41"/>
            <p:cNvSpPr/>
            <p:nvPr/>
          </p:nvSpPr>
          <p:spPr>
            <a:xfrm>
              <a:off x="4094441" y="1745755"/>
              <a:ext cx="210316" cy="57759"/>
            </a:xfrm>
            <a:custGeom>
              <a:avLst/>
              <a:gdLst/>
              <a:ahLst/>
              <a:cxnLst/>
              <a:rect l="l" t="t" r="r" b="b"/>
              <a:pathLst>
                <a:path w="6780" h="1862" extrusionOk="0">
                  <a:moveTo>
                    <a:pt x="981" y="1706"/>
                  </a:moveTo>
                  <a:cubicBezTo>
                    <a:pt x="992" y="1714"/>
                    <a:pt x="1000" y="1726"/>
                    <a:pt x="1008" y="1737"/>
                  </a:cubicBezTo>
                  <a:cubicBezTo>
                    <a:pt x="996" y="1729"/>
                    <a:pt x="992" y="1714"/>
                    <a:pt x="981" y="1706"/>
                  </a:cubicBezTo>
                  <a:close/>
                  <a:moveTo>
                    <a:pt x="6718" y="0"/>
                  </a:moveTo>
                  <a:lnTo>
                    <a:pt x="6718" y="0"/>
                  </a:lnTo>
                  <a:cubicBezTo>
                    <a:pt x="6291" y="54"/>
                    <a:pt x="5838" y="54"/>
                    <a:pt x="5396" y="135"/>
                  </a:cubicBezTo>
                  <a:cubicBezTo>
                    <a:pt x="5331" y="135"/>
                    <a:pt x="5261" y="150"/>
                    <a:pt x="5200" y="177"/>
                  </a:cubicBezTo>
                  <a:cubicBezTo>
                    <a:pt x="5179" y="177"/>
                    <a:pt x="5158" y="176"/>
                    <a:pt x="5137" y="176"/>
                  </a:cubicBezTo>
                  <a:cubicBezTo>
                    <a:pt x="4679" y="176"/>
                    <a:pt x="4234" y="255"/>
                    <a:pt x="3793" y="369"/>
                  </a:cubicBezTo>
                  <a:lnTo>
                    <a:pt x="3809" y="384"/>
                  </a:lnTo>
                  <a:cubicBezTo>
                    <a:pt x="3801" y="384"/>
                    <a:pt x="3793" y="384"/>
                    <a:pt x="3786" y="384"/>
                  </a:cubicBezTo>
                  <a:cubicBezTo>
                    <a:pt x="3670" y="384"/>
                    <a:pt x="3556" y="411"/>
                    <a:pt x="3451" y="457"/>
                  </a:cubicBezTo>
                  <a:cubicBezTo>
                    <a:pt x="3432" y="461"/>
                    <a:pt x="3417" y="469"/>
                    <a:pt x="3405" y="484"/>
                  </a:cubicBezTo>
                  <a:cubicBezTo>
                    <a:pt x="3360" y="477"/>
                    <a:pt x="3315" y="473"/>
                    <a:pt x="3270" y="473"/>
                  </a:cubicBezTo>
                  <a:cubicBezTo>
                    <a:pt x="3178" y="473"/>
                    <a:pt x="3087" y="489"/>
                    <a:pt x="3002" y="523"/>
                  </a:cubicBezTo>
                  <a:cubicBezTo>
                    <a:pt x="2991" y="518"/>
                    <a:pt x="2979" y="516"/>
                    <a:pt x="2968" y="516"/>
                  </a:cubicBezTo>
                  <a:cubicBezTo>
                    <a:pt x="2935" y="516"/>
                    <a:pt x="2906" y="536"/>
                    <a:pt x="2894" y="565"/>
                  </a:cubicBezTo>
                  <a:cubicBezTo>
                    <a:pt x="2894" y="573"/>
                    <a:pt x="2894" y="573"/>
                    <a:pt x="2890" y="577"/>
                  </a:cubicBezTo>
                  <a:lnTo>
                    <a:pt x="2894" y="584"/>
                  </a:lnTo>
                  <a:lnTo>
                    <a:pt x="2794" y="600"/>
                  </a:lnTo>
                  <a:cubicBezTo>
                    <a:pt x="2760" y="604"/>
                    <a:pt x="2724" y="605"/>
                    <a:pt x="2688" y="605"/>
                  </a:cubicBezTo>
                  <a:cubicBezTo>
                    <a:pt x="2673" y="605"/>
                    <a:pt x="2658" y="605"/>
                    <a:pt x="2642" y="605"/>
                  </a:cubicBezTo>
                  <a:cubicBezTo>
                    <a:pt x="2550" y="605"/>
                    <a:pt x="2457" y="610"/>
                    <a:pt x="2376" y="676"/>
                  </a:cubicBezTo>
                  <a:cubicBezTo>
                    <a:pt x="2371" y="676"/>
                    <a:pt x="2366" y="676"/>
                    <a:pt x="2362" y="676"/>
                  </a:cubicBezTo>
                  <a:cubicBezTo>
                    <a:pt x="2337" y="676"/>
                    <a:pt x="2310" y="684"/>
                    <a:pt x="2291" y="700"/>
                  </a:cubicBezTo>
                  <a:cubicBezTo>
                    <a:pt x="2272" y="699"/>
                    <a:pt x="2253" y="698"/>
                    <a:pt x="2235" y="698"/>
                  </a:cubicBezTo>
                  <a:cubicBezTo>
                    <a:pt x="2144" y="698"/>
                    <a:pt x="2058" y="711"/>
                    <a:pt x="1987" y="788"/>
                  </a:cubicBezTo>
                  <a:cubicBezTo>
                    <a:pt x="1982" y="787"/>
                    <a:pt x="1976" y="787"/>
                    <a:pt x="1970" y="787"/>
                  </a:cubicBezTo>
                  <a:cubicBezTo>
                    <a:pt x="1941" y="787"/>
                    <a:pt x="1914" y="794"/>
                    <a:pt x="1891" y="807"/>
                  </a:cubicBezTo>
                  <a:lnTo>
                    <a:pt x="1684" y="815"/>
                  </a:lnTo>
                  <a:cubicBezTo>
                    <a:pt x="1677" y="814"/>
                    <a:pt x="1670" y="813"/>
                    <a:pt x="1663" y="813"/>
                  </a:cubicBezTo>
                  <a:cubicBezTo>
                    <a:pt x="1618" y="813"/>
                    <a:pt x="1576" y="836"/>
                    <a:pt x="1549" y="872"/>
                  </a:cubicBezTo>
                  <a:lnTo>
                    <a:pt x="1384" y="919"/>
                  </a:lnTo>
                  <a:lnTo>
                    <a:pt x="1250" y="976"/>
                  </a:lnTo>
                  <a:cubicBezTo>
                    <a:pt x="1146" y="976"/>
                    <a:pt x="1038" y="984"/>
                    <a:pt x="969" y="1084"/>
                  </a:cubicBezTo>
                  <a:cubicBezTo>
                    <a:pt x="938" y="1084"/>
                    <a:pt x="912" y="1095"/>
                    <a:pt x="881" y="1115"/>
                  </a:cubicBezTo>
                  <a:cubicBezTo>
                    <a:pt x="874" y="1113"/>
                    <a:pt x="867" y="1112"/>
                    <a:pt x="860" y="1112"/>
                  </a:cubicBezTo>
                  <a:cubicBezTo>
                    <a:pt x="813" y="1112"/>
                    <a:pt x="767" y="1144"/>
                    <a:pt x="750" y="1188"/>
                  </a:cubicBezTo>
                  <a:cubicBezTo>
                    <a:pt x="681" y="1199"/>
                    <a:pt x="612" y="1238"/>
                    <a:pt x="558" y="1291"/>
                  </a:cubicBezTo>
                  <a:cubicBezTo>
                    <a:pt x="531" y="1291"/>
                    <a:pt x="500" y="1307"/>
                    <a:pt x="489" y="1330"/>
                  </a:cubicBezTo>
                  <a:cubicBezTo>
                    <a:pt x="377" y="1360"/>
                    <a:pt x="270" y="1399"/>
                    <a:pt x="166" y="1437"/>
                  </a:cubicBezTo>
                  <a:cubicBezTo>
                    <a:pt x="97" y="1468"/>
                    <a:pt x="1" y="1514"/>
                    <a:pt x="32" y="1614"/>
                  </a:cubicBezTo>
                  <a:cubicBezTo>
                    <a:pt x="49" y="1666"/>
                    <a:pt x="77" y="1682"/>
                    <a:pt x="108" y="1682"/>
                  </a:cubicBezTo>
                  <a:cubicBezTo>
                    <a:pt x="144" y="1682"/>
                    <a:pt x="186" y="1661"/>
                    <a:pt x="228" y="1649"/>
                  </a:cubicBezTo>
                  <a:cubicBezTo>
                    <a:pt x="400" y="1595"/>
                    <a:pt x="573" y="1545"/>
                    <a:pt x="704" y="1418"/>
                  </a:cubicBezTo>
                  <a:cubicBezTo>
                    <a:pt x="707" y="1419"/>
                    <a:pt x="710" y="1419"/>
                    <a:pt x="712" y="1419"/>
                  </a:cubicBezTo>
                  <a:cubicBezTo>
                    <a:pt x="737" y="1419"/>
                    <a:pt x="764" y="1404"/>
                    <a:pt x="781" y="1384"/>
                  </a:cubicBezTo>
                  <a:cubicBezTo>
                    <a:pt x="858" y="1384"/>
                    <a:pt x="935" y="1384"/>
                    <a:pt x="981" y="1307"/>
                  </a:cubicBezTo>
                  <a:cubicBezTo>
                    <a:pt x="987" y="1308"/>
                    <a:pt x="995" y="1309"/>
                    <a:pt x="1002" y="1309"/>
                  </a:cubicBezTo>
                  <a:cubicBezTo>
                    <a:pt x="1033" y="1309"/>
                    <a:pt x="1071" y="1300"/>
                    <a:pt x="1100" y="1300"/>
                  </a:cubicBezTo>
                  <a:cubicBezTo>
                    <a:pt x="1149" y="1300"/>
                    <a:pt x="1175" y="1322"/>
                    <a:pt x="1107" y="1437"/>
                  </a:cubicBezTo>
                  <a:cubicBezTo>
                    <a:pt x="1058" y="1522"/>
                    <a:pt x="1019" y="1614"/>
                    <a:pt x="981" y="1706"/>
                  </a:cubicBezTo>
                  <a:cubicBezTo>
                    <a:pt x="977" y="1714"/>
                    <a:pt x="969" y="1729"/>
                    <a:pt x="973" y="1737"/>
                  </a:cubicBezTo>
                  <a:cubicBezTo>
                    <a:pt x="977" y="1756"/>
                    <a:pt x="988" y="1775"/>
                    <a:pt x="992" y="1795"/>
                  </a:cubicBezTo>
                  <a:cubicBezTo>
                    <a:pt x="1006" y="1836"/>
                    <a:pt x="1051" y="1861"/>
                    <a:pt x="1080" y="1861"/>
                  </a:cubicBezTo>
                  <a:cubicBezTo>
                    <a:pt x="1091" y="1861"/>
                    <a:pt x="1100" y="1857"/>
                    <a:pt x="1104" y="1848"/>
                  </a:cubicBezTo>
                  <a:cubicBezTo>
                    <a:pt x="1180" y="1617"/>
                    <a:pt x="1361" y="1578"/>
                    <a:pt x="1561" y="1578"/>
                  </a:cubicBezTo>
                  <a:cubicBezTo>
                    <a:pt x="1584" y="1578"/>
                    <a:pt x="1607" y="1579"/>
                    <a:pt x="1630" y="1579"/>
                  </a:cubicBezTo>
                  <a:lnTo>
                    <a:pt x="1553" y="1303"/>
                  </a:lnTo>
                  <a:cubicBezTo>
                    <a:pt x="1592" y="1161"/>
                    <a:pt x="1726" y="1111"/>
                    <a:pt x="1815" y="1018"/>
                  </a:cubicBezTo>
                  <a:lnTo>
                    <a:pt x="1987" y="999"/>
                  </a:lnTo>
                  <a:cubicBezTo>
                    <a:pt x="2012" y="994"/>
                    <a:pt x="2037" y="992"/>
                    <a:pt x="2062" y="992"/>
                  </a:cubicBezTo>
                  <a:cubicBezTo>
                    <a:pt x="2129" y="992"/>
                    <a:pt x="2198" y="1005"/>
                    <a:pt x="2265" y="1005"/>
                  </a:cubicBezTo>
                  <a:cubicBezTo>
                    <a:pt x="2345" y="1005"/>
                    <a:pt x="2421" y="987"/>
                    <a:pt x="2487" y="907"/>
                  </a:cubicBezTo>
                  <a:lnTo>
                    <a:pt x="2495" y="899"/>
                  </a:lnTo>
                  <a:cubicBezTo>
                    <a:pt x="2532" y="901"/>
                    <a:pt x="2570" y="904"/>
                    <a:pt x="2607" y="904"/>
                  </a:cubicBezTo>
                  <a:cubicBezTo>
                    <a:pt x="2687" y="904"/>
                    <a:pt x="2764" y="889"/>
                    <a:pt x="2821" y="811"/>
                  </a:cubicBezTo>
                  <a:cubicBezTo>
                    <a:pt x="2825" y="812"/>
                    <a:pt x="2829" y="812"/>
                    <a:pt x="2833" y="812"/>
                  </a:cubicBezTo>
                  <a:cubicBezTo>
                    <a:pt x="2853" y="812"/>
                    <a:pt x="2873" y="803"/>
                    <a:pt x="2883" y="784"/>
                  </a:cubicBezTo>
                  <a:cubicBezTo>
                    <a:pt x="2886" y="784"/>
                    <a:pt x="2888" y="784"/>
                    <a:pt x="2891" y="784"/>
                  </a:cubicBezTo>
                  <a:cubicBezTo>
                    <a:pt x="2942" y="784"/>
                    <a:pt x="2988" y="751"/>
                    <a:pt x="3006" y="707"/>
                  </a:cubicBezTo>
                  <a:cubicBezTo>
                    <a:pt x="3417" y="707"/>
                    <a:pt x="3813" y="577"/>
                    <a:pt x="4208" y="496"/>
                  </a:cubicBezTo>
                  <a:cubicBezTo>
                    <a:pt x="4254" y="500"/>
                    <a:pt x="4299" y="502"/>
                    <a:pt x="4344" y="502"/>
                  </a:cubicBezTo>
                  <a:cubicBezTo>
                    <a:pt x="4732" y="502"/>
                    <a:pt x="5098" y="366"/>
                    <a:pt x="5473" y="308"/>
                  </a:cubicBezTo>
                  <a:cubicBezTo>
                    <a:pt x="5523" y="349"/>
                    <a:pt x="5585" y="379"/>
                    <a:pt x="5645" y="379"/>
                  </a:cubicBezTo>
                  <a:cubicBezTo>
                    <a:pt x="5667" y="379"/>
                    <a:pt x="5690" y="375"/>
                    <a:pt x="5711" y="365"/>
                  </a:cubicBezTo>
                  <a:cubicBezTo>
                    <a:pt x="6003" y="231"/>
                    <a:pt x="6326" y="265"/>
                    <a:pt x="6622" y="177"/>
                  </a:cubicBezTo>
                  <a:cubicBezTo>
                    <a:pt x="6683" y="135"/>
                    <a:pt x="6779" y="112"/>
                    <a:pt x="6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41"/>
            <p:cNvSpPr/>
            <p:nvPr/>
          </p:nvSpPr>
          <p:spPr>
            <a:xfrm>
              <a:off x="3915766" y="1748857"/>
              <a:ext cx="19543" cy="46747"/>
            </a:xfrm>
            <a:custGeom>
              <a:avLst/>
              <a:gdLst/>
              <a:ahLst/>
              <a:cxnLst/>
              <a:rect l="l" t="t" r="r" b="b"/>
              <a:pathLst>
                <a:path w="630" h="1507" extrusionOk="0">
                  <a:moveTo>
                    <a:pt x="254" y="0"/>
                  </a:moveTo>
                  <a:cubicBezTo>
                    <a:pt x="139" y="138"/>
                    <a:pt x="197" y="273"/>
                    <a:pt x="193" y="400"/>
                  </a:cubicBezTo>
                  <a:cubicBezTo>
                    <a:pt x="193" y="461"/>
                    <a:pt x="193" y="523"/>
                    <a:pt x="197" y="588"/>
                  </a:cubicBezTo>
                  <a:cubicBezTo>
                    <a:pt x="1" y="991"/>
                    <a:pt x="347" y="1211"/>
                    <a:pt x="504" y="1495"/>
                  </a:cubicBezTo>
                  <a:cubicBezTo>
                    <a:pt x="510" y="1502"/>
                    <a:pt x="524" y="1506"/>
                    <a:pt x="541" y="1506"/>
                  </a:cubicBezTo>
                  <a:cubicBezTo>
                    <a:pt x="580" y="1506"/>
                    <a:pt x="629" y="1480"/>
                    <a:pt x="589" y="1399"/>
                  </a:cubicBezTo>
                  <a:cubicBezTo>
                    <a:pt x="581" y="1399"/>
                    <a:pt x="569" y="1387"/>
                    <a:pt x="562" y="1368"/>
                  </a:cubicBezTo>
                  <a:lnTo>
                    <a:pt x="562" y="1357"/>
                  </a:lnTo>
                  <a:lnTo>
                    <a:pt x="589" y="1399"/>
                  </a:lnTo>
                  <a:cubicBezTo>
                    <a:pt x="604" y="1368"/>
                    <a:pt x="600" y="1330"/>
                    <a:pt x="581" y="1307"/>
                  </a:cubicBezTo>
                  <a:cubicBezTo>
                    <a:pt x="481" y="1057"/>
                    <a:pt x="347" y="826"/>
                    <a:pt x="454" y="519"/>
                  </a:cubicBezTo>
                  <a:cubicBezTo>
                    <a:pt x="508" y="365"/>
                    <a:pt x="427" y="138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41"/>
            <p:cNvSpPr/>
            <p:nvPr/>
          </p:nvSpPr>
          <p:spPr>
            <a:xfrm>
              <a:off x="4012331" y="1744204"/>
              <a:ext cx="37937" cy="72897"/>
            </a:xfrm>
            <a:custGeom>
              <a:avLst/>
              <a:gdLst/>
              <a:ahLst/>
              <a:cxnLst/>
              <a:rect l="l" t="t" r="r" b="b"/>
              <a:pathLst>
                <a:path w="1223" h="2350" extrusionOk="0">
                  <a:moveTo>
                    <a:pt x="729" y="0"/>
                  </a:moveTo>
                  <a:cubicBezTo>
                    <a:pt x="638" y="0"/>
                    <a:pt x="627" y="109"/>
                    <a:pt x="642" y="192"/>
                  </a:cubicBezTo>
                  <a:cubicBezTo>
                    <a:pt x="661" y="304"/>
                    <a:pt x="700" y="415"/>
                    <a:pt x="730" y="527"/>
                  </a:cubicBezTo>
                  <a:cubicBezTo>
                    <a:pt x="930" y="899"/>
                    <a:pt x="961" y="1268"/>
                    <a:pt x="700" y="1629"/>
                  </a:cubicBezTo>
                  <a:cubicBezTo>
                    <a:pt x="684" y="1660"/>
                    <a:pt x="680" y="1691"/>
                    <a:pt x="680" y="1726"/>
                  </a:cubicBezTo>
                  <a:cubicBezTo>
                    <a:pt x="657" y="1729"/>
                    <a:pt x="634" y="1741"/>
                    <a:pt x="607" y="1749"/>
                  </a:cubicBezTo>
                  <a:cubicBezTo>
                    <a:pt x="586" y="1744"/>
                    <a:pt x="565" y="1741"/>
                    <a:pt x="544" y="1741"/>
                  </a:cubicBezTo>
                  <a:cubicBezTo>
                    <a:pt x="480" y="1741"/>
                    <a:pt x="422" y="1767"/>
                    <a:pt x="384" y="1837"/>
                  </a:cubicBezTo>
                  <a:lnTo>
                    <a:pt x="215" y="1968"/>
                  </a:lnTo>
                  <a:cubicBezTo>
                    <a:pt x="115" y="1979"/>
                    <a:pt x="27" y="2052"/>
                    <a:pt x="0" y="2152"/>
                  </a:cubicBezTo>
                  <a:lnTo>
                    <a:pt x="4" y="2160"/>
                  </a:lnTo>
                  <a:cubicBezTo>
                    <a:pt x="54" y="2186"/>
                    <a:pt x="102" y="2202"/>
                    <a:pt x="147" y="2202"/>
                  </a:cubicBezTo>
                  <a:cubicBezTo>
                    <a:pt x="214" y="2202"/>
                    <a:pt x="273" y="2168"/>
                    <a:pt x="319" y="2083"/>
                  </a:cubicBezTo>
                  <a:cubicBezTo>
                    <a:pt x="339" y="2080"/>
                    <a:pt x="357" y="2079"/>
                    <a:pt x="375" y="2079"/>
                  </a:cubicBezTo>
                  <a:cubicBezTo>
                    <a:pt x="528" y="2079"/>
                    <a:pt x="598" y="2181"/>
                    <a:pt x="619" y="2337"/>
                  </a:cubicBezTo>
                  <a:cubicBezTo>
                    <a:pt x="648" y="2345"/>
                    <a:pt x="671" y="2349"/>
                    <a:pt x="690" y="2349"/>
                  </a:cubicBezTo>
                  <a:cubicBezTo>
                    <a:pt x="808" y="2349"/>
                    <a:pt x="746" y="2192"/>
                    <a:pt x="796" y="2129"/>
                  </a:cubicBezTo>
                  <a:lnTo>
                    <a:pt x="726" y="1968"/>
                  </a:lnTo>
                  <a:cubicBezTo>
                    <a:pt x="776" y="1948"/>
                    <a:pt x="803" y="1898"/>
                    <a:pt x="799" y="1852"/>
                  </a:cubicBezTo>
                  <a:lnTo>
                    <a:pt x="846" y="1756"/>
                  </a:lnTo>
                  <a:cubicBezTo>
                    <a:pt x="1214" y="1530"/>
                    <a:pt x="1222" y="1218"/>
                    <a:pt x="1080" y="857"/>
                  </a:cubicBezTo>
                  <a:cubicBezTo>
                    <a:pt x="988" y="642"/>
                    <a:pt x="907" y="423"/>
                    <a:pt x="826" y="208"/>
                  </a:cubicBezTo>
                  <a:cubicBezTo>
                    <a:pt x="807" y="131"/>
                    <a:pt x="815" y="8"/>
                    <a:pt x="734" y="0"/>
                  </a:cubicBezTo>
                  <a:cubicBezTo>
                    <a:pt x="733" y="0"/>
                    <a:pt x="731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41"/>
            <p:cNvSpPr/>
            <p:nvPr/>
          </p:nvSpPr>
          <p:spPr>
            <a:xfrm>
              <a:off x="4122111" y="1671059"/>
              <a:ext cx="23730" cy="37410"/>
            </a:xfrm>
            <a:custGeom>
              <a:avLst/>
              <a:gdLst/>
              <a:ahLst/>
              <a:cxnLst/>
              <a:rect l="l" t="t" r="r" b="b"/>
              <a:pathLst>
                <a:path w="765" h="1206" extrusionOk="0">
                  <a:moveTo>
                    <a:pt x="406" y="0"/>
                  </a:moveTo>
                  <a:cubicBezTo>
                    <a:pt x="339" y="0"/>
                    <a:pt x="244" y="24"/>
                    <a:pt x="96" y="60"/>
                  </a:cubicBezTo>
                  <a:cubicBezTo>
                    <a:pt x="54" y="68"/>
                    <a:pt x="0" y="80"/>
                    <a:pt x="20" y="141"/>
                  </a:cubicBezTo>
                  <a:cubicBezTo>
                    <a:pt x="23" y="156"/>
                    <a:pt x="73" y="160"/>
                    <a:pt x="96" y="168"/>
                  </a:cubicBezTo>
                  <a:cubicBezTo>
                    <a:pt x="163" y="145"/>
                    <a:pt x="235" y="91"/>
                    <a:pt x="295" y="91"/>
                  </a:cubicBezTo>
                  <a:cubicBezTo>
                    <a:pt x="346" y="91"/>
                    <a:pt x="389" y="130"/>
                    <a:pt x="411" y="260"/>
                  </a:cubicBezTo>
                  <a:cubicBezTo>
                    <a:pt x="465" y="545"/>
                    <a:pt x="561" y="829"/>
                    <a:pt x="661" y="1205"/>
                  </a:cubicBezTo>
                  <a:cubicBezTo>
                    <a:pt x="765" y="821"/>
                    <a:pt x="677" y="564"/>
                    <a:pt x="611" y="310"/>
                  </a:cubicBezTo>
                  <a:cubicBezTo>
                    <a:pt x="551" y="81"/>
                    <a:pt x="529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41"/>
            <p:cNvSpPr/>
            <p:nvPr/>
          </p:nvSpPr>
          <p:spPr>
            <a:xfrm>
              <a:off x="3929849" y="1800443"/>
              <a:ext cx="13835" cy="34960"/>
            </a:xfrm>
            <a:custGeom>
              <a:avLst/>
              <a:gdLst/>
              <a:ahLst/>
              <a:cxnLst/>
              <a:rect l="l" t="t" r="r" b="b"/>
              <a:pathLst>
                <a:path w="446" h="1127" extrusionOk="0">
                  <a:moveTo>
                    <a:pt x="145" y="0"/>
                  </a:moveTo>
                  <a:cubicBezTo>
                    <a:pt x="141" y="0"/>
                    <a:pt x="136" y="1"/>
                    <a:pt x="131" y="1"/>
                  </a:cubicBezTo>
                  <a:cubicBezTo>
                    <a:pt x="0" y="9"/>
                    <a:pt x="27" y="139"/>
                    <a:pt x="42" y="235"/>
                  </a:cubicBezTo>
                  <a:cubicBezTo>
                    <a:pt x="54" y="278"/>
                    <a:pt x="96" y="316"/>
                    <a:pt x="119" y="354"/>
                  </a:cubicBezTo>
                  <a:cubicBezTo>
                    <a:pt x="131" y="566"/>
                    <a:pt x="138" y="781"/>
                    <a:pt x="146" y="992"/>
                  </a:cubicBezTo>
                  <a:cubicBezTo>
                    <a:pt x="149" y="1085"/>
                    <a:pt x="184" y="1126"/>
                    <a:pt x="260" y="1126"/>
                  </a:cubicBezTo>
                  <a:cubicBezTo>
                    <a:pt x="272" y="1126"/>
                    <a:pt x="285" y="1125"/>
                    <a:pt x="300" y="1123"/>
                  </a:cubicBezTo>
                  <a:cubicBezTo>
                    <a:pt x="377" y="1115"/>
                    <a:pt x="446" y="1042"/>
                    <a:pt x="407" y="1000"/>
                  </a:cubicBezTo>
                  <a:cubicBezTo>
                    <a:pt x="204" y="762"/>
                    <a:pt x="446" y="447"/>
                    <a:pt x="250" y="220"/>
                  </a:cubicBezTo>
                  <a:cubicBezTo>
                    <a:pt x="228" y="139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41"/>
            <p:cNvSpPr/>
            <p:nvPr/>
          </p:nvSpPr>
          <p:spPr>
            <a:xfrm>
              <a:off x="4033177" y="1653656"/>
              <a:ext cx="29593" cy="16441"/>
            </a:xfrm>
            <a:custGeom>
              <a:avLst/>
              <a:gdLst/>
              <a:ahLst/>
              <a:cxnLst/>
              <a:rect l="l" t="t" r="r" b="b"/>
              <a:pathLst>
                <a:path w="954" h="530" extrusionOk="0">
                  <a:moveTo>
                    <a:pt x="163" y="0"/>
                  </a:moveTo>
                  <a:cubicBezTo>
                    <a:pt x="122" y="0"/>
                    <a:pt x="78" y="6"/>
                    <a:pt x="31" y="18"/>
                  </a:cubicBezTo>
                  <a:cubicBezTo>
                    <a:pt x="5" y="41"/>
                    <a:pt x="1" y="87"/>
                    <a:pt x="24" y="118"/>
                  </a:cubicBezTo>
                  <a:cubicBezTo>
                    <a:pt x="24" y="129"/>
                    <a:pt x="28" y="129"/>
                    <a:pt x="28" y="129"/>
                  </a:cubicBezTo>
                  <a:lnTo>
                    <a:pt x="642" y="529"/>
                  </a:lnTo>
                  <a:cubicBezTo>
                    <a:pt x="677" y="525"/>
                    <a:pt x="704" y="518"/>
                    <a:pt x="738" y="518"/>
                  </a:cubicBezTo>
                  <a:lnTo>
                    <a:pt x="954" y="521"/>
                  </a:lnTo>
                  <a:cubicBezTo>
                    <a:pt x="892" y="402"/>
                    <a:pt x="777" y="322"/>
                    <a:pt x="646" y="291"/>
                  </a:cubicBezTo>
                  <a:cubicBezTo>
                    <a:pt x="512" y="140"/>
                    <a:pt x="3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41"/>
            <p:cNvSpPr/>
            <p:nvPr/>
          </p:nvSpPr>
          <p:spPr>
            <a:xfrm>
              <a:off x="3919830" y="1672920"/>
              <a:ext cx="48670" cy="52517"/>
            </a:xfrm>
            <a:custGeom>
              <a:avLst/>
              <a:gdLst/>
              <a:ahLst/>
              <a:cxnLst/>
              <a:rect l="l" t="t" r="r" b="b"/>
              <a:pathLst>
                <a:path w="1569" h="1693" extrusionOk="0">
                  <a:moveTo>
                    <a:pt x="550" y="607"/>
                  </a:moveTo>
                  <a:lnTo>
                    <a:pt x="550" y="607"/>
                  </a:lnTo>
                  <a:cubicBezTo>
                    <a:pt x="550" y="608"/>
                    <a:pt x="550" y="635"/>
                    <a:pt x="554" y="646"/>
                  </a:cubicBezTo>
                  <a:cubicBezTo>
                    <a:pt x="550" y="638"/>
                    <a:pt x="550" y="623"/>
                    <a:pt x="550" y="607"/>
                  </a:cubicBezTo>
                  <a:close/>
                  <a:moveTo>
                    <a:pt x="565" y="654"/>
                  </a:moveTo>
                  <a:lnTo>
                    <a:pt x="573" y="661"/>
                  </a:lnTo>
                  <a:lnTo>
                    <a:pt x="569" y="661"/>
                  </a:lnTo>
                  <a:lnTo>
                    <a:pt x="607" y="704"/>
                  </a:lnTo>
                  <a:lnTo>
                    <a:pt x="607" y="700"/>
                  </a:lnTo>
                  <a:cubicBezTo>
                    <a:pt x="609" y="701"/>
                    <a:pt x="610" y="704"/>
                    <a:pt x="611" y="706"/>
                  </a:cubicBezTo>
                  <a:lnTo>
                    <a:pt x="611" y="706"/>
                  </a:lnTo>
                  <a:cubicBezTo>
                    <a:pt x="610" y="705"/>
                    <a:pt x="609" y="705"/>
                    <a:pt x="607" y="704"/>
                  </a:cubicBezTo>
                  <a:lnTo>
                    <a:pt x="569" y="665"/>
                  </a:lnTo>
                  <a:cubicBezTo>
                    <a:pt x="565" y="661"/>
                    <a:pt x="565" y="657"/>
                    <a:pt x="565" y="654"/>
                  </a:cubicBezTo>
                  <a:close/>
                  <a:moveTo>
                    <a:pt x="1363" y="0"/>
                  </a:moveTo>
                  <a:cubicBezTo>
                    <a:pt x="1282" y="0"/>
                    <a:pt x="1206" y="20"/>
                    <a:pt x="1145" y="108"/>
                  </a:cubicBezTo>
                  <a:cubicBezTo>
                    <a:pt x="911" y="227"/>
                    <a:pt x="688" y="373"/>
                    <a:pt x="550" y="607"/>
                  </a:cubicBezTo>
                  <a:cubicBezTo>
                    <a:pt x="519" y="646"/>
                    <a:pt x="488" y="692"/>
                    <a:pt x="458" y="730"/>
                  </a:cubicBezTo>
                  <a:cubicBezTo>
                    <a:pt x="319" y="788"/>
                    <a:pt x="173" y="846"/>
                    <a:pt x="154" y="1026"/>
                  </a:cubicBezTo>
                  <a:cubicBezTo>
                    <a:pt x="146" y="1095"/>
                    <a:pt x="135" y="1157"/>
                    <a:pt x="131" y="1218"/>
                  </a:cubicBezTo>
                  <a:cubicBezTo>
                    <a:pt x="50" y="1364"/>
                    <a:pt x="0" y="1518"/>
                    <a:pt x="93" y="1676"/>
                  </a:cubicBezTo>
                  <a:cubicBezTo>
                    <a:pt x="106" y="1687"/>
                    <a:pt x="123" y="1693"/>
                    <a:pt x="142" y="1693"/>
                  </a:cubicBezTo>
                  <a:cubicBezTo>
                    <a:pt x="155" y="1693"/>
                    <a:pt x="168" y="1690"/>
                    <a:pt x="181" y="1683"/>
                  </a:cubicBezTo>
                  <a:cubicBezTo>
                    <a:pt x="300" y="1564"/>
                    <a:pt x="239" y="1407"/>
                    <a:pt x="258" y="1268"/>
                  </a:cubicBezTo>
                  <a:cubicBezTo>
                    <a:pt x="258" y="1253"/>
                    <a:pt x="258" y="1234"/>
                    <a:pt x="250" y="1218"/>
                  </a:cubicBezTo>
                  <a:cubicBezTo>
                    <a:pt x="265" y="1195"/>
                    <a:pt x="269" y="1165"/>
                    <a:pt x="277" y="1138"/>
                  </a:cubicBezTo>
                  <a:cubicBezTo>
                    <a:pt x="392" y="1069"/>
                    <a:pt x="461" y="946"/>
                    <a:pt x="458" y="803"/>
                  </a:cubicBezTo>
                  <a:lnTo>
                    <a:pt x="458" y="803"/>
                  </a:lnTo>
                  <a:cubicBezTo>
                    <a:pt x="475" y="809"/>
                    <a:pt x="490" y="811"/>
                    <a:pt x="505" y="811"/>
                  </a:cubicBezTo>
                  <a:cubicBezTo>
                    <a:pt x="570" y="811"/>
                    <a:pt x="611" y="762"/>
                    <a:pt x="657" y="719"/>
                  </a:cubicBezTo>
                  <a:lnTo>
                    <a:pt x="657" y="719"/>
                  </a:lnTo>
                  <a:cubicBezTo>
                    <a:pt x="659" y="719"/>
                    <a:pt x="660" y="719"/>
                    <a:pt x="661" y="719"/>
                  </a:cubicBezTo>
                  <a:cubicBezTo>
                    <a:pt x="661" y="719"/>
                    <a:pt x="660" y="719"/>
                    <a:pt x="658" y="719"/>
                  </a:cubicBezTo>
                  <a:lnTo>
                    <a:pt x="658" y="719"/>
                  </a:lnTo>
                  <a:cubicBezTo>
                    <a:pt x="657" y="719"/>
                    <a:pt x="657" y="719"/>
                    <a:pt x="657" y="719"/>
                  </a:cubicBezTo>
                  <a:lnTo>
                    <a:pt x="657" y="719"/>
                  </a:lnTo>
                  <a:cubicBezTo>
                    <a:pt x="648" y="719"/>
                    <a:pt x="638" y="717"/>
                    <a:pt x="629" y="714"/>
                  </a:cubicBezTo>
                  <a:lnTo>
                    <a:pt x="629" y="714"/>
                  </a:lnTo>
                  <a:cubicBezTo>
                    <a:pt x="638" y="716"/>
                    <a:pt x="651" y="718"/>
                    <a:pt x="658" y="719"/>
                  </a:cubicBezTo>
                  <a:lnTo>
                    <a:pt x="658" y="719"/>
                  </a:lnTo>
                  <a:cubicBezTo>
                    <a:pt x="659" y="717"/>
                    <a:pt x="660" y="716"/>
                    <a:pt x="661" y="715"/>
                  </a:cubicBezTo>
                  <a:cubicBezTo>
                    <a:pt x="930" y="504"/>
                    <a:pt x="1180" y="265"/>
                    <a:pt x="1491" y="119"/>
                  </a:cubicBezTo>
                  <a:cubicBezTo>
                    <a:pt x="1497" y="120"/>
                    <a:pt x="1503" y="121"/>
                    <a:pt x="1510" y="121"/>
                  </a:cubicBezTo>
                  <a:cubicBezTo>
                    <a:pt x="1529" y="121"/>
                    <a:pt x="1550" y="117"/>
                    <a:pt x="1564" y="108"/>
                  </a:cubicBezTo>
                  <a:cubicBezTo>
                    <a:pt x="1568" y="73"/>
                    <a:pt x="1568" y="46"/>
                    <a:pt x="1568" y="12"/>
                  </a:cubicBezTo>
                  <a:lnTo>
                    <a:pt x="1568" y="12"/>
                  </a:lnTo>
                  <a:cubicBezTo>
                    <a:pt x="1564" y="12"/>
                    <a:pt x="1560" y="12"/>
                    <a:pt x="1556" y="12"/>
                  </a:cubicBezTo>
                  <a:cubicBezTo>
                    <a:pt x="1492" y="12"/>
                    <a:pt x="1426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41"/>
            <p:cNvSpPr/>
            <p:nvPr/>
          </p:nvSpPr>
          <p:spPr>
            <a:xfrm>
              <a:off x="3999923" y="1760986"/>
              <a:ext cx="32106" cy="17805"/>
            </a:xfrm>
            <a:custGeom>
              <a:avLst/>
              <a:gdLst/>
              <a:ahLst/>
              <a:cxnLst/>
              <a:rect l="l" t="t" r="r" b="b"/>
              <a:pathLst>
                <a:path w="1035" h="574" extrusionOk="0">
                  <a:moveTo>
                    <a:pt x="655" y="0"/>
                  </a:moveTo>
                  <a:cubicBezTo>
                    <a:pt x="613" y="0"/>
                    <a:pt x="568" y="11"/>
                    <a:pt x="523" y="24"/>
                  </a:cubicBezTo>
                  <a:cubicBezTo>
                    <a:pt x="316" y="105"/>
                    <a:pt x="116" y="189"/>
                    <a:pt x="1" y="408"/>
                  </a:cubicBezTo>
                  <a:cubicBezTo>
                    <a:pt x="35" y="439"/>
                    <a:pt x="71" y="450"/>
                    <a:pt x="108" y="450"/>
                  </a:cubicBezTo>
                  <a:cubicBezTo>
                    <a:pt x="142" y="450"/>
                    <a:pt x="177" y="440"/>
                    <a:pt x="212" y="428"/>
                  </a:cubicBezTo>
                  <a:lnTo>
                    <a:pt x="400" y="401"/>
                  </a:lnTo>
                  <a:lnTo>
                    <a:pt x="400" y="401"/>
                  </a:lnTo>
                  <a:lnTo>
                    <a:pt x="393" y="412"/>
                  </a:lnTo>
                  <a:lnTo>
                    <a:pt x="400" y="408"/>
                  </a:lnTo>
                  <a:cubicBezTo>
                    <a:pt x="406" y="511"/>
                    <a:pt x="440" y="573"/>
                    <a:pt x="538" y="573"/>
                  </a:cubicBezTo>
                  <a:cubicBezTo>
                    <a:pt x="561" y="573"/>
                    <a:pt x="588" y="569"/>
                    <a:pt x="619" y="562"/>
                  </a:cubicBezTo>
                  <a:cubicBezTo>
                    <a:pt x="777" y="524"/>
                    <a:pt x="961" y="531"/>
                    <a:pt x="1004" y="331"/>
                  </a:cubicBezTo>
                  <a:cubicBezTo>
                    <a:pt x="1034" y="197"/>
                    <a:pt x="950" y="112"/>
                    <a:pt x="815" y="86"/>
                  </a:cubicBezTo>
                  <a:cubicBezTo>
                    <a:pt x="768" y="21"/>
                    <a:pt x="714" y="0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41"/>
            <p:cNvSpPr/>
            <p:nvPr/>
          </p:nvSpPr>
          <p:spPr>
            <a:xfrm>
              <a:off x="4034138" y="1713773"/>
              <a:ext cx="39364" cy="90113"/>
            </a:xfrm>
            <a:custGeom>
              <a:avLst/>
              <a:gdLst/>
              <a:ahLst/>
              <a:cxnLst/>
              <a:rect l="l" t="t" r="r" b="b"/>
              <a:pathLst>
                <a:path w="1269" h="2905" extrusionOk="0">
                  <a:moveTo>
                    <a:pt x="267" y="0"/>
                  </a:moveTo>
                  <a:cubicBezTo>
                    <a:pt x="192" y="0"/>
                    <a:pt x="104" y="14"/>
                    <a:pt x="0" y="40"/>
                  </a:cubicBezTo>
                  <a:cubicBezTo>
                    <a:pt x="50" y="97"/>
                    <a:pt x="77" y="167"/>
                    <a:pt x="135" y="193"/>
                  </a:cubicBezTo>
                  <a:cubicBezTo>
                    <a:pt x="415" y="343"/>
                    <a:pt x="565" y="551"/>
                    <a:pt x="500" y="881"/>
                  </a:cubicBezTo>
                  <a:cubicBezTo>
                    <a:pt x="477" y="1020"/>
                    <a:pt x="569" y="1097"/>
                    <a:pt x="711" y="1097"/>
                  </a:cubicBezTo>
                  <a:cubicBezTo>
                    <a:pt x="969" y="1143"/>
                    <a:pt x="1134" y="1243"/>
                    <a:pt x="988" y="1535"/>
                  </a:cubicBezTo>
                  <a:cubicBezTo>
                    <a:pt x="915" y="1677"/>
                    <a:pt x="988" y="1796"/>
                    <a:pt x="1030" y="1919"/>
                  </a:cubicBezTo>
                  <a:cubicBezTo>
                    <a:pt x="1034" y="2096"/>
                    <a:pt x="834" y="2169"/>
                    <a:pt x="819" y="2338"/>
                  </a:cubicBezTo>
                  <a:cubicBezTo>
                    <a:pt x="807" y="2476"/>
                    <a:pt x="842" y="2634"/>
                    <a:pt x="654" y="2703"/>
                  </a:cubicBezTo>
                  <a:cubicBezTo>
                    <a:pt x="646" y="2707"/>
                    <a:pt x="665" y="2787"/>
                    <a:pt x="669" y="2830"/>
                  </a:cubicBezTo>
                  <a:cubicBezTo>
                    <a:pt x="686" y="2886"/>
                    <a:pt x="704" y="2905"/>
                    <a:pt x="722" y="2905"/>
                  </a:cubicBezTo>
                  <a:cubicBezTo>
                    <a:pt x="750" y="2905"/>
                    <a:pt x="780" y="2860"/>
                    <a:pt x="807" y="2837"/>
                  </a:cubicBezTo>
                  <a:lnTo>
                    <a:pt x="815" y="2837"/>
                  </a:lnTo>
                  <a:lnTo>
                    <a:pt x="819" y="2830"/>
                  </a:lnTo>
                  <a:cubicBezTo>
                    <a:pt x="877" y="2826"/>
                    <a:pt x="915" y="2806"/>
                    <a:pt x="892" y="2741"/>
                  </a:cubicBezTo>
                  <a:cubicBezTo>
                    <a:pt x="900" y="2595"/>
                    <a:pt x="1065" y="2495"/>
                    <a:pt x="1007" y="2338"/>
                  </a:cubicBezTo>
                  <a:cubicBezTo>
                    <a:pt x="1103" y="2269"/>
                    <a:pt x="1268" y="2280"/>
                    <a:pt x="1226" y="2076"/>
                  </a:cubicBezTo>
                  <a:cubicBezTo>
                    <a:pt x="1199" y="1923"/>
                    <a:pt x="1207" y="1769"/>
                    <a:pt x="1203" y="1623"/>
                  </a:cubicBezTo>
                  <a:cubicBezTo>
                    <a:pt x="1265" y="1047"/>
                    <a:pt x="1265" y="1047"/>
                    <a:pt x="819" y="797"/>
                  </a:cubicBezTo>
                  <a:cubicBezTo>
                    <a:pt x="815" y="685"/>
                    <a:pt x="838" y="570"/>
                    <a:pt x="731" y="493"/>
                  </a:cubicBezTo>
                  <a:cubicBezTo>
                    <a:pt x="625" y="142"/>
                    <a:pt x="509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41"/>
            <p:cNvSpPr/>
            <p:nvPr/>
          </p:nvSpPr>
          <p:spPr>
            <a:xfrm>
              <a:off x="4080855" y="1701055"/>
              <a:ext cx="20411" cy="91695"/>
            </a:xfrm>
            <a:custGeom>
              <a:avLst/>
              <a:gdLst/>
              <a:ahLst/>
              <a:cxnLst/>
              <a:rect l="l" t="t" r="r" b="b"/>
              <a:pathLst>
                <a:path w="658" h="2956" extrusionOk="0">
                  <a:moveTo>
                    <a:pt x="220" y="0"/>
                  </a:moveTo>
                  <a:lnTo>
                    <a:pt x="174" y="23"/>
                  </a:lnTo>
                  <a:cubicBezTo>
                    <a:pt x="174" y="27"/>
                    <a:pt x="166" y="35"/>
                    <a:pt x="166" y="39"/>
                  </a:cubicBezTo>
                  <a:lnTo>
                    <a:pt x="101" y="19"/>
                  </a:lnTo>
                  <a:lnTo>
                    <a:pt x="120" y="115"/>
                  </a:lnTo>
                  <a:cubicBezTo>
                    <a:pt x="128" y="546"/>
                    <a:pt x="393" y="919"/>
                    <a:pt x="435" y="1345"/>
                  </a:cubicBezTo>
                  <a:lnTo>
                    <a:pt x="404" y="1518"/>
                  </a:lnTo>
                  <a:cubicBezTo>
                    <a:pt x="254" y="1714"/>
                    <a:pt x="335" y="1933"/>
                    <a:pt x="347" y="2144"/>
                  </a:cubicBezTo>
                  <a:cubicBezTo>
                    <a:pt x="293" y="2306"/>
                    <a:pt x="239" y="2467"/>
                    <a:pt x="193" y="2632"/>
                  </a:cubicBezTo>
                  <a:cubicBezTo>
                    <a:pt x="124" y="2728"/>
                    <a:pt x="1" y="2848"/>
                    <a:pt x="124" y="2932"/>
                  </a:cubicBezTo>
                  <a:cubicBezTo>
                    <a:pt x="147" y="2948"/>
                    <a:pt x="169" y="2955"/>
                    <a:pt x="190" y="2955"/>
                  </a:cubicBezTo>
                  <a:cubicBezTo>
                    <a:pt x="266" y="2955"/>
                    <a:pt x="318" y="2855"/>
                    <a:pt x="327" y="2755"/>
                  </a:cubicBezTo>
                  <a:cubicBezTo>
                    <a:pt x="473" y="2632"/>
                    <a:pt x="519" y="2452"/>
                    <a:pt x="546" y="2271"/>
                  </a:cubicBezTo>
                  <a:cubicBezTo>
                    <a:pt x="658" y="1476"/>
                    <a:pt x="619" y="711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41"/>
            <p:cNvSpPr/>
            <p:nvPr/>
          </p:nvSpPr>
          <p:spPr>
            <a:xfrm>
              <a:off x="3949981" y="1822870"/>
              <a:ext cx="11943" cy="20907"/>
            </a:xfrm>
            <a:custGeom>
              <a:avLst/>
              <a:gdLst/>
              <a:ahLst/>
              <a:cxnLst/>
              <a:rect l="l" t="t" r="r" b="b"/>
              <a:pathLst>
                <a:path w="385" h="674" extrusionOk="0">
                  <a:moveTo>
                    <a:pt x="147" y="0"/>
                  </a:moveTo>
                  <a:cubicBezTo>
                    <a:pt x="1" y="250"/>
                    <a:pt x="193" y="435"/>
                    <a:pt x="189" y="634"/>
                  </a:cubicBezTo>
                  <a:cubicBezTo>
                    <a:pt x="221" y="659"/>
                    <a:pt x="255" y="674"/>
                    <a:pt x="288" y="674"/>
                  </a:cubicBezTo>
                  <a:cubicBezTo>
                    <a:pt x="321" y="674"/>
                    <a:pt x="354" y="659"/>
                    <a:pt x="385" y="627"/>
                  </a:cubicBezTo>
                  <a:cubicBezTo>
                    <a:pt x="343" y="415"/>
                    <a:pt x="346" y="185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41"/>
            <p:cNvSpPr/>
            <p:nvPr/>
          </p:nvSpPr>
          <p:spPr>
            <a:xfrm>
              <a:off x="4222585" y="1769578"/>
              <a:ext cx="28166" cy="9709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192" y="19"/>
                  </a:moveTo>
                  <a:cubicBezTo>
                    <a:pt x="102" y="19"/>
                    <a:pt x="46" y="91"/>
                    <a:pt x="16" y="177"/>
                  </a:cubicBezTo>
                  <a:cubicBezTo>
                    <a:pt x="1" y="227"/>
                    <a:pt x="1" y="277"/>
                    <a:pt x="62" y="293"/>
                  </a:cubicBezTo>
                  <a:cubicBezTo>
                    <a:pt x="78" y="298"/>
                    <a:pt x="94" y="301"/>
                    <a:pt x="108" y="301"/>
                  </a:cubicBezTo>
                  <a:cubicBezTo>
                    <a:pt x="174" y="301"/>
                    <a:pt x="228" y="253"/>
                    <a:pt x="285" y="227"/>
                  </a:cubicBezTo>
                  <a:cubicBezTo>
                    <a:pt x="360" y="291"/>
                    <a:pt x="437" y="312"/>
                    <a:pt x="515" y="312"/>
                  </a:cubicBezTo>
                  <a:cubicBezTo>
                    <a:pt x="618" y="312"/>
                    <a:pt x="721" y="275"/>
                    <a:pt x="819" y="247"/>
                  </a:cubicBezTo>
                  <a:cubicBezTo>
                    <a:pt x="907" y="220"/>
                    <a:pt x="877" y="154"/>
                    <a:pt x="800" y="124"/>
                  </a:cubicBezTo>
                  <a:cubicBezTo>
                    <a:pt x="627" y="1"/>
                    <a:pt x="419" y="66"/>
                    <a:pt x="235" y="24"/>
                  </a:cubicBezTo>
                  <a:cubicBezTo>
                    <a:pt x="220" y="20"/>
                    <a:pt x="205" y="19"/>
                    <a:pt x="19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41"/>
            <p:cNvSpPr/>
            <p:nvPr/>
          </p:nvSpPr>
          <p:spPr>
            <a:xfrm>
              <a:off x="4159087" y="1779039"/>
              <a:ext cx="41350" cy="13959"/>
            </a:xfrm>
            <a:custGeom>
              <a:avLst/>
              <a:gdLst/>
              <a:ahLst/>
              <a:cxnLst/>
              <a:rect l="l" t="t" r="r" b="b"/>
              <a:pathLst>
                <a:path w="1333" h="450" extrusionOk="0">
                  <a:moveTo>
                    <a:pt x="305" y="0"/>
                  </a:moveTo>
                  <a:cubicBezTo>
                    <a:pt x="197" y="0"/>
                    <a:pt x="130" y="147"/>
                    <a:pt x="57" y="222"/>
                  </a:cubicBezTo>
                  <a:cubicBezTo>
                    <a:pt x="1" y="286"/>
                    <a:pt x="88" y="387"/>
                    <a:pt x="103" y="387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47" y="366"/>
                    <a:pt x="191" y="358"/>
                    <a:pt x="235" y="358"/>
                  </a:cubicBezTo>
                  <a:cubicBezTo>
                    <a:pt x="385" y="358"/>
                    <a:pt x="541" y="449"/>
                    <a:pt x="690" y="449"/>
                  </a:cubicBezTo>
                  <a:cubicBezTo>
                    <a:pt x="773" y="449"/>
                    <a:pt x="853" y="421"/>
                    <a:pt x="929" y="334"/>
                  </a:cubicBezTo>
                  <a:cubicBezTo>
                    <a:pt x="941" y="334"/>
                    <a:pt x="952" y="335"/>
                    <a:pt x="964" y="335"/>
                  </a:cubicBezTo>
                  <a:cubicBezTo>
                    <a:pt x="1102" y="335"/>
                    <a:pt x="1216" y="270"/>
                    <a:pt x="1333" y="145"/>
                  </a:cubicBezTo>
                  <a:cubicBezTo>
                    <a:pt x="1233" y="99"/>
                    <a:pt x="1133" y="61"/>
                    <a:pt x="1033" y="30"/>
                  </a:cubicBezTo>
                  <a:cubicBezTo>
                    <a:pt x="1032" y="30"/>
                    <a:pt x="1031" y="30"/>
                    <a:pt x="1030" y="30"/>
                  </a:cubicBezTo>
                  <a:cubicBezTo>
                    <a:pt x="996" y="30"/>
                    <a:pt x="955" y="85"/>
                    <a:pt x="918" y="107"/>
                  </a:cubicBezTo>
                  <a:cubicBezTo>
                    <a:pt x="843" y="127"/>
                    <a:pt x="772" y="141"/>
                    <a:pt x="703" y="141"/>
                  </a:cubicBezTo>
                  <a:cubicBezTo>
                    <a:pt x="604" y="141"/>
                    <a:pt x="508" y="113"/>
                    <a:pt x="403" y="38"/>
                  </a:cubicBezTo>
                  <a:cubicBezTo>
                    <a:pt x="367" y="11"/>
                    <a:pt x="334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41"/>
            <p:cNvSpPr/>
            <p:nvPr/>
          </p:nvSpPr>
          <p:spPr>
            <a:xfrm>
              <a:off x="3998620" y="1810959"/>
              <a:ext cx="13742" cy="9926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435" y="0"/>
                  </a:moveTo>
                  <a:cubicBezTo>
                    <a:pt x="239" y="35"/>
                    <a:pt x="46" y="85"/>
                    <a:pt x="0" y="319"/>
                  </a:cubicBezTo>
                  <a:cubicBezTo>
                    <a:pt x="108" y="165"/>
                    <a:pt x="427" y="296"/>
                    <a:pt x="442" y="8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41"/>
            <p:cNvSpPr/>
            <p:nvPr/>
          </p:nvSpPr>
          <p:spPr>
            <a:xfrm>
              <a:off x="4179901" y="1734370"/>
              <a:ext cx="35084" cy="11601"/>
            </a:xfrm>
            <a:custGeom>
              <a:avLst/>
              <a:gdLst/>
              <a:ahLst/>
              <a:cxnLst/>
              <a:rect l="l" t="t" r="r" b="b"/>
              <a:pathLst>
                <a:path w="1131" h="374" extrusionOk="0">
                  <a:moveTo>
                    <a:pt x="882" y="0"/>
                  </a:moveTo>
                  <a:cubicBezTo>
                    <a:pt x="763" y="0"/>
                    <a:pt x="654" y="58"/>
                    <a:pt x="543" y="137"/>
                  </a:cubicBezTo>
                  <a:cubicBezTo>
                    <a:pt x="536" y="136"/>
                    <a:pt x="529" y="135"/>
                    <a:pt x="522" y="135"/>
                  </a:cubicBezTo>
                  <a:cubicBezTo>
                    <a:pt x="501" y="135"/>
                    <a:pt x="479" y="140"/>
                    <a:pt x="462" y="148"/>
                  </a:cubicBezTo>
                  <a:cubicBezTo>
                    <a:pt x="388" y="94"/>
                    <a:pt x="319" y="64"/>
                    <a:pt x="255" y="64"/>
                  </a:cubicBezTo>
                  <a:cubicBezTo>
                    <a:pt x="170" y="64"/>
                    <a:pt x="95" y="118"/>
                    <a:pt x="36" y="237"/>
                  </a:cubicBezTo>
                  <a:cubicBezTo>
                    <a:pt x="1" y="279"/>
                    <a:pt x="5" y="344"/>
                    <a:pt x="47" y="371"/>
                  </a:cubicBezTo>
                  <a:cubicBezTo>
                    <a:pt x="112" y="310"/>
                    <a:pt x="180" y="289"/>
                    <a:pt x="249" y="289"/>
                  </a:cubicBezTo>
                  <a:cubicBezTo>
                    <a:pt x="316" y="289"/>
                    <a:pt x="383" y="308"/>
                    <a:pt x="451" y="329"/>
                  </a:cubicBezTo>
                  <a:cubicBezTo>
                    <a:pt x="482" y="344"/>
                    <a:pt x="510" y="351"/>
                    <a:pt x="536" y="351"/>
                  </a:cubicBezTo>
                  <a:cubicBezTo>
                    <a:pt x="589" y="351"/>
                    <a:pt x="631" y="319"/>
                    <a:pt x="662" y="260"/>
                  </a:cubicBezTo>
                  <a:cubicBezTo>
                    <a:pt x="667" y="260"/>
                    <a:pt x="672" y="260"/>
                    <a:pt x="677" y="260"/>
                  </a:cubicBezTo>
                  <a:cubicBezTo>
                    <a:pt x="840" y="260"/>
                    <a:pt x="982" y="199"/>
                    <a:pt x="1131" y="87"/>
                  </a:cubicBezTo>
                  <a:cubicBezTo>
                    <a:pt x="1042" y="25"/>
                    <a:pt x="960" y="0"/>
                    <a:pt x="882" y="0"/>
                  </a:cubicBezTo>
                  <a:close/>
                  <a:moveTo>
                    <a:pt x="47" y="371"/>
                  </a:moveTo>
                  <a:cubicBezTo>
                    <a:pt x="47" y="373"/>
                    <a:pt x="49" y="374"/>
                    <a:pt x="50" y="374"/>
                  </a:cubicBezTo>
                  <a:cubicBezTo>
                    <a:pt x="51" y="374"/>
                    <a:pt x="51" y="373"/>
                    <a:pt x="47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41"/>
            <p:cNvSpPr/>
            <p:nvPr/>
          </p:nvSpPr>
          <p:spPr>
            <a:xfrm>
              <a:off x="3968345" y="1829292"/>
              <a:ext cx="64398" cy="33657"/>
            </a:xfrm>
            <a:custGeom>
              <a:avLst/>
              <a:gdLst/>
              <a:ahLst/>
              <a:cxnLst/>
              <a:rect l="l" t="t" r="r" b="b"/>
              <a:pathLst>
                <a:path w="2076" h="1085" extrusionOk="0">
                  <a:moveTo>
                    <a:pt x="1998" y="0"/>
                  </a:moveTo>
                  <a:cubicBezTo>
                    <a:pt x="1838" y="0"/>
                    <a:pt x="1690" y="76"/>
                    <a:pt x="1599" y="208"/>
                  </a:cubicBezTo>
                  <a:cubicBezTo>
                    <a:pt x="1526" y="224"/>
                    <a:pt x="1445" y="216"/>
                    <a:pt x="1407" y="301"/>
                  </a:cubicBezTo>
                  <a:cubicBezTo>
                    <a:pt x="1092" y="347"/>
                    <a:pt x="873" y="593"/>
                    <a:pt x="596" y="723"/>
                  </a:cubicBezTo>
                  <a:lnTo>
                    <a:pt x="0" y="1023"/>
                  </a:lnTo>
                  <a:cubicBezTo>
                    <a:pt x="143" y="1061"/>
                    <a:pt x="231" y="1085"/>
                    <a:pt x="305" y="1085"/>
                  </a:cubicBezTo>
                  <a:cubicBezTo>
                    <a:pt x="426" y="1085"/>
                    <a:pt x="513" y="1023"/>
                    <a:pt x="738" y="862"/>
                  </a:cubicBezTo>
                  <a:lnTo>
                    <a:pt x="1541" y="447"/>
                  </a:lnTo>
                  <a:cubicBezTo>
                    <a:pt x="1618" y="443"/>
                    <a:pt x="1691" y="400"/>
                    <a:pt x="1729" y="331"/>
                  </a:cubicBezTo>
                  <a:lnTo>
                    <a:pt x="2045" y="143"/>
                  </a:lnTo>
                  <a:cubicBezTo>
                    <a:pt x="2075" y="97"/>
                    <a:pt x="2064" y="35"/>
                    <a:pt x="2022" y="1"/>
                  </a:cubicBezTo>
                  <a:cubicBezTo>
                    <a:pt x="2014" y="1"/>
                    <a:pt x="2006" y="0"/>
                    <a:pt x="19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41"/>
            <p:cNvSpPr/>
            <p:nvPr/>
          </p:nvSpPr>
          <p:spPr>
            <a:xfrm>
              <a:off x="3953673" y="1726491"/>
              <a:ext cx="22458" cy="22924"/>
            </a:xfrm>
            <a:custGeom>
              <a:avLst/>
              <a:gdLst/>
              <a:ahLst/>
              <a:cxnLst/>
              <a:rect l="l" t="t" r="r" b="b"/>
              <a:pathLst>
                <a:path w="724" h="739" extrusionOk="0">
                  <a:moveTo>
                    <a:pt x="266" y="283"/>
                  </a:moveTo>
                  <a:lnTo>
                    <a:pt x="300" y="333"/>
                  </a:lnTo>
                  <a:lnTo>
                    <a:pt x="285" y="333"/>
                  </a:lnTo>
                  <a:cubicBezTo>
                    <a:pt x="281" y="318"/>
                    <a:pt x="270" y="302"/>
                    <a:pt x="266" y="283"/>
                  </a:cubicBezTo>
                  <a:close/>
                  <a:moveTo>
                    <a:pt x="539" y="0"/>
                  </a:moveTo>
                  <a:cubicBezTo>
                    <a:pt x="499" y="0"/>
                    <a:pt x="457" y="14"/>
                    <a:pt x="419" y="41"/>
                  </a:cubicBezTo>
                  <a:cubicBezTo>
                    <a:pt x="339" y="99"/>
                    <a:pt x="281" y="183"/>
                    <a:pt x="266" y="283"/>
                  </a:cubicBezTo>
                  <a:lnTo>
                    <a:pt x="266" y="291"/>
                  </a:lnTo>
                  <a:cubicBezTo>
                    <a:pt x="166" y="394"/>
                    <a:pt x="1" y="510"/>
                    <a:pt x="120" y="660"/>
                  </a:cubicBezTo>
                  <a:cubicBezTo>
                    <a:pt x="161" y="713"/>
                    <a:pt x="217" y="738"/>
                    <a:pt x="277" y="738"/>
                  </a:cubicBezTo>
                  <a:cubicBezTo>
                    <a:pt x="352" y="738"/>
                    <a:pt x="434" y="698"/>
                    <a:pt x="500" y="621"/>
                  </a:cubicBezTo>
                  <a:cubicBezTo>
                    <a:pt x="615" y="506"/>
                    <a:pt x="423" y="414"/>
                    <a:pt x="477" y="302"/>
                  </a:cubicBezTo>
                  <a:cubicBezTo>
                    <a:pt x="558" y="291"/>
                    <a:pt x="665" y="318"/>
                    <a:pt x="704" y="233"/>
                  </a:cubicBezTo>
                  <a:cubicBezTo>
                    <a:pt x="723" y="183"/>
                    <a:pt x="688" y="91"/>
                    <a:pt x="650" y="49"/>
                  </a:cubicBezTo>
                  <a:cubicBezTo>
                    <a:pt x="619" y="15"/>
                    <a:pt x="580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41"/>
            <p:cNvSpPr/>
            <p:nvPr/>
          </p:nvSpPr>
          <p:spPr>
            <a:xfrm>
              <a:off x="3961769" y="1735146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41"/>
            <p:cNvSpPr/>
            <p:nvPr/>
          </p:nvSpPr>
          <p:spPr>
            <a:xfrm>
              <a:off x="3996573" y="1745289"/>
              <a:ext cx="11136" cy="7383"/>
            </a:xfrm>
            <a:custGeom>
              <a:avLst/>
              <a:gdLst/>
              <a:ahLst/>
              <a:cxnLst/>
              <a:rect l="l" t="t" r="r" b="b"/>
              <a:pathLst>
                <a:path w="359" h="238" extrusionOk="0">
                  <a:moveTo>
                    <a:pt x="254" y="1"/>
                  </a:moveTo>
                  <a:cubicBezTo>
                    <a:pt x="163" y="1"/>
                    <a:pt x="84" y="52"/>
                    <a:pt x="5" y="111"/>
                  </a:cubicBezTo>
                  <a:lnTo>
                    <a:pt x="1" y="215"/>
                  </a:lnTo>
                  <a:cubicBezTo>
                    <a:pt x="59" y="226"/>
                    <a:pt x="117" y="238"/>
                    <a:pt x="169" y="238"/>
                  </a:cubicBezTo>
                  <a:cubicBezTo>
                    <a:pt x="266" y="238"/>
                    <a:pt x="343" y="196"/>
                    <a:pt x="358" y="23"/>
                  </a:cubicBezTo>
                  <a:cubicBezTo>
                    <a:pt x="322" y="8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41"/>
            <p:cNvSpPr/>
            <p:nvPr/>
          </p:nvSpPr>
          <p:spPr>
            <a:xfrm>
              <a:off x="4080513" y="1616805"/>
              <a:ext cx="117442" cy="41598"/>
            </a:xfrm>
            <a:custGeom>
              <a:avLst/>
              <a:gdLst/>
              <a:ahLst/>
              <a:cxnLst/>
              <a:rect l="l" t="t" r="r" b="b"/>
              <a:pathLst>
                <a:path w="3786" h="1341" extrusionOk="0">
                  <a:moveTo>
                    <a:pt x="3597" y="0"/>
                  </a:moveTo>
                  <a:cubicBezTo>
                    <a:pt x="3507" y="0"/>
                    <a:pt x="3419" y="15"/>
                    <a:pt x="3330" y="15"/>
                  </a:cubicBezTo>
                  <a:cubicBezTo>
                    <a:pt x="3306" y="15"/>
                    <a:pt x="3283" y="14"/>
                    <a:pt x="3259" y="11"/>
                  </a:cubicBezTo>
                  <a:cubicBezTo>
                    <a:pt x="3214" y="11"/>
                    <a:pt x="3169" y="5"/>
                    <a:pt x="3126" y="5"/>
                  </a:cubicBezTo>
                  <a:cubicBezTo>
                    <a:pt x="3061" y="5"/>
                    <a:pt x="3000" y="19"/>
                    <a:pt x="2951" y="88"/>
                  </a:cubicBezTo>
                  <a:cubicBezTo>
                    <a:pt x="2844" y="111"/>
                    <a:pt x="2721" y="92"/>
                    <a:pt x="2644" y="199"/>
                  </a:cubicBezTo>
                  <a:cubicBezTo>
                    <a:pt x="2613" y="199"/>
                    <a:pt x="2590" y="207"/>
                    <a:pt x="2559" y="218"/>
                  </a:cubicBezTo>
                  <a:cubicBezTo>
                    <a:pt x="2524" y="212"/>
                    <a:pt x="2489" y="207"/>
                    <a:pt x="2455" y="207"/>
                  </a:cubicBezTo>
                  <a:cubicBezTo>
                    <a:pt x="2375" y="207"/>
                    <a:pt x="2301" y="232"/>
                    <a:pt x="2244" y="311"/>
                  </a:cubicBezTo>
                  <a:cubicBezTo>
                    <a:pt x="2154" y="352"/>
                    <a:pt x="2092" y="460"/>
                    <a:pt x="1981" y="460"/>
                  </a:cubicBezTo>
                  <a:cubicBezTo>
                    <a:pt x="1969" y="460"/>
                    <a:pt x="1957" y="459"/>
                    <a:pt x="1945" y="457"/>
                  </a:cubicBezTo>
                  <a:cubicBezTo>
                    <a:pt x="1934" y="456"/>
                    <a:pt x="1923" y="456"/>
                    <a:pt x="1913" y="456"/>
                  </a:cubicBezTo>
                  <a:cubicBezTo>
                    <a:pt x="1629" y="456"/>
                    <a:pt x="1411" y="606"/>
                    <a:pt x="1207" y="795"/>
                  </a:cubicBezTo>
                  <a:cubicBezTo>
                    <a:pt x="1201" y="794"/>
                    <a:pt x="1196" y="793"/>
                    <a:pt x="1190" y="793"/>
                  </a:cubicBezTo>
                  <a:cubicBezTo>
                    <a:pt x="1171" y="793"/>
                    <a:pt x="1152" y="799"/>
                    <a:pt x="1138" y="810"/>
                  </a:cubicBezTo>
                  <a:cubicBezTo>
                    <a:pt x="976" y="818"/>
                    <a:pt x="799" y="799"/>
                    <a:pt x="715" y="991"/>
                  </a:cubicBezTo>
                  <a:cubicBezTo>
                    <a:pt x="477" y="1014"/>
                    <a:pt x="204" y="964"/>
                    <a:pt x="0" y="1341"/>
                  </a:cubicBezTo>
                  <a:cubicBezTo>
                    <a:pt x="327" y="1206"/>
                    <a:pt x="600" y="1256"/>
                    <a:pt x="830" y="1110"/>
                  </a:cubicBezTo>
                  <a:lnTo>
                    <a:pt x="934" y="1022"/>
                  </a:lnTo>
                  <a:cubicBezTo>
                    <a:pt x="938" y="1006"/>
                    <a:pt x="953" y="991"/>
                    <a:pt x="965" y="987"/>
                  </a:cubicBezTo>
                  <a:lnTo>
                    <a:pt x="965" y="987"/>
                  </a:lnTo>
                  <a:lnTo>
                    <a:pt x="934" y="1022"/>
                  </a:lnTo>
                  <a:cubicBezTo>
                    <a:pt x="953" y="1023"/>
                    <a:pt x="971" y="1023"/>
                    <a:pt x="989" y="1023"/>
                  </a:cubicBezTo>
                  <a:cubicBezTo>
                    <a:pt x="1121" y="1023"/>
                    <a:pt x="1239" y="995"/>
                    <a:pt x="1330" y="887"/>
                  </a:cubicBezTo>
                  <a:cubicBezTo>
                    <a:pt x="1537" y="799"/>
                    <a:pt x="1772" y="772"/>
                    <a:pt x="1941" y="591"/>
                  </a:cubicBezTo>
                  <a:cubicBezTo>
                    <a:pt x="2191" y="572"/>
                    <a:pt x="2425" y="487"/>
                    <a:pt x="2655" y="399"/>
                  </a:cubicBezTo>
                  <a:lnTo>
                    <a:pt x="2955" y="284"/>
                  </a:lnTo>
                  <a:cubicBezTo>
                    <a:pt x="3105" y="245"/>
                    <a:pt x="3270" y="261"/>
                    <a:pt x="3363" y="103"/>
                  </a:cubicBezTo>
                  <a:cubicBezTo>
                    <a:pt x="3385" y="97"/>
                    <a:pt x="3408" y="95"/>
                    <a:pt x="3431" y="95"/>
                  </a:cubicBezTo>
                  <a:cubicBezTo>
                    <a:pt x="3486" y="95"/>
                    <a:pt x="3542" y="106"/>
                    <a:pt x="3597" y="106"/>
                  </a:cubicBezTo>
                  <a:cubicBezTo>
                    <a:pt x="3661" y="106"/>
                    <a:pt x="3725" y="92"/>
                    <a:pt x="3785" y="30"/>
                  </a:cubicBezTo>
                  <a:cubicBezTo>
                    <a:pt x="3722" y="7"/>
                    <a:pt x="3659" y="0"/>
                    <a:pt x="3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41"/>
            <p:cNvSpPr/>
            <p:nvPr/>
          </p:nvSpPr>
          <p:spPr>
            <a:xfrm>
              <a:off x="4076450" y="1607964"/>
              <a:ext cx="61420" cy="31206"/>
            </a:xfrm>
            <a:custGeom>
              <a:avLst/>
              <a:gdLst/>
              <a:ahLst/>
              <a:cxnLst/>
              <a:rect l="l" t="t" r="r" b="b"/>
              <a:pathLst>
                <a:path w="1980" h="1006" extrusionOk="0">
                  <a:moveTo>
                    <a:pt x="1960" y="0"/>
                  </a:moveTo>
                  <a:lnTo>
                    <a:pt x="1672" y="88"/>
                  </a:lnTo>
                  <a:cubicBezTo>
                    <a:pt x="1568" y="154"/>
                    <a:pt x="1403" y="115"/>
                    <a:pt x="1365" y="288"/>
                  </a:cubicBezTo>
                  <a:lnTo>
                    <a:pt x="1365" y="388"/>
                  </a:lnTo>
                  <a:cubicBezTo>
                    <a:pt x="1294" y="340"/>
                    <a:pt x="1229" y="315"/>
                    <a:pt x="1170" y="315"/>
                  </a:cubicBezTo>
                  <a:cubicBezTo>
                    <a:pt x="1083" y="315"/>
                    <a:pt x="1006" y="367"/>
                    <a:pt x="938" y="469"/>
                  </a:cubicBezTo>
                  <a:cubicBezTo>
                    <a:pt x="911" y="469"/>
                    <a:pt x="884" y="484"/>
                    <a:pt x="869" y="507"/>
                  </a:cubicBezTo>
                  <a:lnTo>
                    <a:pt x="350" y="699"/>
                  </a:lnTo>
                  <a:cubicBezTo>
                    <a:pt x="216" y="734"/>
                    <a:pt x="1" y="719"/>
                    <a:pt x="89" y="942"/>
                  </a:cubicBezTo>
                  <a:cubicBezTo>
                    <a:pt x="107" y="988"/>
                    <a:pt x="142" y="1006"/>
                    <a:pt x="183" y="1006"/>
                  </a:cubicBezTo>
                  <a:cubicBezTo>
                    <a:pt x="245" y="1006"/>
                    <a:pt x="322" y="964"/>
                    <a:pt x="377" y="911"/>
                  </a:cubicBezTo>
                  <a:lnTo>
                    <a:pt x="980" y="615"/>
                  </a:lnTo>
                  <a:cubicBezTo>
                    <a:pt x="984" y="615"/>
                    <a:pt x="987" y="616"/>
                    <a:pt x="990" y="616"/>
                  </a:cubicBezTo>
                  <a:cubicBezTo>
                    <a:pt x="1018" y="616"/>
                    <a:pt x="1047" y="601"/>
                    <a:pt x="1061" y="580"/>
                  </a:cubicBezTo>
                  <a:lnTo>
                    <a:pt x="1472" y="392"/>
                  </a:lnTo>
                  <a:cubicBezTo>
                    <a:pt x="1649" y="354"/>
                    <a:pt x="1822" y="281"/>
                    <a:pt x="1980" y="185"/>
                  </a:cubicBezTo>
                  <a:cubicBezTo>
                    <a:pt x="1960" y="185"/>
                    <a:pt x="1941" y="181"/>
                    <a:pt x="1922" y="173"/>
                  </a:cubicBezTo>
                  <a:cubicBezTo>
                    <a:pt x="1933" y="112"/>
                    <a:pt x="1949" y="54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41"/>
            <p:cNvSpPr/>
            <p:nvPr/>
          </p:nvSpPr>
          <p:spPr>
            <a:xfrm>
              <a:off x="4183500" y="1658806"/>
              <a:ext cx="20535" cy="18178"/>
            </a:xfrm>
            <a:custGeom>
              <a:avLst/>
              <a:gdLst/>
              <a:ahLst/>
              <a:cxnLst/>
              <a:rect l="l" t="t" r="r" b="b"/>
              <a:pathLst>
                <a:path w="662" h="586" extrusionOk="0">
                  <a:moveTo>
                    <a:pt x="370" y="1"/>
                  </a:moveTo>
                  <a:cubicBezTo>
                    <a:pt x="323" y="1"/>
                    <a:pt x="277" y="14"/>
                    <a:pt x="235" y="60"/>
                  </a:cubicBezTo>
                  <a:cubicBezTo>
                    <a:pt x="46" y="171"/>
                    <a:pt x="0" y="329"/>
                    <a:pt x="85" y="586"/>
                  </a:cubicBezTo>
                  <a:cubicBezTo>
                    <a:pt x="219" y="409"/>
                    <a:pt x="308" y="256"/>
                    <a:pt x="458" y="171"/>
                  </a:cubicBezTo>
                  <a:cubicBezTo>
                    <a:pt x="462" y="170"/>
                    <a:pt x="466" y="170"/>
                    <a:pt x="471" y="170"/>
                  </a:cubicBezTo>
                  <a:cubicBezTo>
                    <a:pt x="505" y="170"/>
                    <a:pt x="543" y="190"/>
                    <a:pt x="576" y="190"/>
                  </a:cubicBezTo>
                  <a:cubicBezTo>
                    <a:pt x="597" y="190"/>
                    <a:pt x="616" y="181"/>
                    <a:pt x="630" y="152"/>
                  </a:cubicBezTo>
                  <a:cubicBezTo>
                    <a:pt x="661" y="83"/>
                    <a:pt x="634" y="25"/>
                    <a:pt x="554" y="21"/>
                  </a:cubicBezTo>
                  <a:cubicBezTo>
                    <a:pt x="491" y="21"/>
                    <a:pt x="429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41"/>
            <p:cNvSpPr/>
            <p:nvPr/>
          </p:nvSpPr>
          <p:spPr>
            <a:xfrm>
              <a:off x="4035224" y="1571608"/>
              <a:ext cx="149485" cy="63467"/>
            </a:xfrm>
            <a:custGeom>
              <a:avLst/>
              <a:gdLst/>
              <a:ahLst/>
              <a:cxnLst/>
              <a:rect l="l" t="t" r="r" b="b"/>
              <a:pathLst>
                <a:path w="4819" h="2046" extrusionOk="0">
                  <a:moveTo>
                    <a:pt x="4511" y="27"/>
                  </a:moveTo>
                  <a:cubicBezTo>
                    <a:pt x="4373" y="50"/>
                    <a:pt x="4231" y="65"/>
                    <a:pt x="4112" y="158"/>
                  </a:cubicBezTo>
                  <a:cubicBezTo>
                    <a:pt x="4104" y="156"/>
                    <a:pt x="4097" y="156"/>
                    <a:pt x="4090" y="156"/>
                  </a:cubicBezTo>
                  <a:cubicBezTo>
                    <a:pt x="4042" y="156"/>
                    <a:pt x="4012" y="191"/>
                    <a:pt x="3989" y="235"/>
                  </a:cubicBezTo>
                  <a:cubicBezTo>
                    <a:pt x="3981" y="231"/>
                    <a:pt x="3973" y="230"/>
                    <a:pt x="3966" y="230"/>
                  </a:cubicBezTo>
                  <a:cubicBezTo>
                    <a:pt x="3949" y="230"/>
                    <a:pt x="3933" y="238"/>
                    <a:pt x="3919" y="246"/>
                  </a:cubicBezTo>
                  <a:cubicBezTo>
                    <a:pt x="3885" y="244"/>
                    <a:pt x="3849" y="240"/>
                    <a:pt x="3815" y="240"/>
                  </a:cubicBezTo>
                  <a:cubicBezTo>
                    <a:pt x="3735" y="240"/>
                    <a:pt x="3659" y="258"/>
                    <a:pt x="3608" y="350"/>
                  </a:cubicBezTo>
                  <a:lnTo>
                    <a:pt x="3105" y="446"/>
                  </a:lnTo>
                  <a:cubicBezTo>
                    <a:pt x="3079" y="446"/>
                    <a:pt x="3052" y="445"/>
                    <a:pt x="3026" y="445"/>
                  </a:cubicBezTo>
                  <a:cubicBezTo>
                    <a:pt x="2940" y="445"/>
                    <a:pt x="2856" y="456"/>
                    <a:pt x="2809" y="553"/>
                  </a:cubicBezTo>
                  <a:cubicBezTo>
                    <a:pt x="2617" y="684"/>
                    <a:pt x="2367" y="592"/>
                    <a:pt x="2183" y="734"/>
                  </a:cubicBezTo>
                  <a:cubicBezTo>
                    <a:pt x="2106" y="746"/>
                    <a:pt x="2033" y="757"/>
                    <a:pt x="1994" y="838"/>
                  </a:cubicBezTo>
                  <a:lnTo>
                    <a:pt x="1994" y="842"/>
                  </a:lnTo>
                  <a:cubicBezTo>
                    <a:pt x="1991" y="841"/>
                    <a:pt x="1989" y="841"/>
                    <a:pt x="1986" y="841"/>
                  </a:cubicBezTo>
                  <a:cubicBezTo>
                    <a:pt x="1922" y="841"/>
                    <a:pt x="1886" y="882"/>
                    <a:pt x="1864" y="934"/>
                  </a:cubicBezTo>
                  <a:cubicBezTo>
                    <a:pt x="1859" y="933"/>
                    <a:pt x="1854" y="932"/>
                    <a:pt x="1850" y="932"/>
                  </a:cubicBezTo>
                  <a:cubicBezTo>
                    <a:pt x="1834" y="932"/>
                    <a:pt x="1817" y="937"/>
                    <a:pt x="1802" y="949"/>
                  </a:cubicBezTo>
                  <a:cubicBezTo>
                    <a:pt x="1664" y="1015"/>
                    <a:pt x="1499" y="1022"/>
                    <a:pt x="1387" y="1141"/>
                  </a:cubicBezTo>
                  <a:cubicBezTo>
                    <a:pt x="1337" y="1157"/>
                    <a:pt x="1299" y="1199"/>
                    <a:pt x="1287" y="1253"/>
                  </a:cubicBezTo>
                  <a:cubicBezTo>
                    <a:pt x="1274" y="1254"/>
                    <a:pt x="1260" y="1254"/>
                    <a:pt x="1247" y="1254"/>
                  </a:cubicBezTo>
                  <a:cubicBezTo>
                    <a:pt x="1227" y="1254"/>
                    <a:pt x="1207" y="1253"/>
                    <a:pt x="1187" y="1253"/>
                  </a:cubicBezTo>
                  <a:cubicBezTo>
                    <a:pt x="1111" y="1253"/>
                    <a:pt x="1037" y="1262"/>
                    <a:pt x="984" y="1341"/>
                  </a:cubicBezTo>
                  <a:cubicBezTo>
                    <a:pt x="665" y="1407"/>
                    <a:pt x="407" y="1587"/>
                    <a:pt x="154" y="1779"/>
                  </a:cubicBezTo>
                  <a:cubicBezTo>
                    <a:pt x="92" y="1829"/>
                    <a:pt x="0" y="1879"/>
                    <a:pt x="58" y="1975"/>
                  </a:cubicBezTo>
                  <a:cubicBezTo>
                    <a:pt x="85" y="2023"/>
                    <a:pt x="124" y="2045"/>
                    <a:pt x="165" y="2045"/>
                  </a:cubicBezTo>
                  <a:cubicBezTo>
                    <a:pt x="199" y="2045"/>
                    <a:pt x="236" y="2030"/>
                    <a:pt x="269" y="2002"/>
                  </a:cubicBezTo>
                  <a:cubicBezTo>
                    <a:pt x="484" y="1818"/>
                    <a:pt x="784" y="1764"/>
                    <a:pt x="984" y="1564"/>
                  </a:cubicBezTo>
                  <a:cubicBezTo>
                    <a:pt x="1157" y="1553"/>
                    <a:pt x="1291" y="1464"/>
                    <a:pt x="1426" y="1372"/>
                  </a:cubicBezTo>
                  <a:lnTo>
                    <a:pt x="1579" y="1333"/>
                  </a:lnTo>
                  <a:cubicBezTo>
                    <a:pt x="1695" y="1295"/>
                    <a:pt x="1825" y="1291"/>
                    <a:pt x="1894" y="1164"/>
                  </a:cubicBezTo>
                  <a:lnTo>
                    <a:pt x="2194" y="1045"/>
                  </a:lnTo>
                  <a:lnTo>
                    <a:pt x="2790" y="838"/>
                  </a:lnTo>
                  <a:cubicBezTo>
                    <a:pt x="2932" y="780"/>
                    <a:pt x="3093" y="776"/>
                    <a:pt x="3209" y="661"/>
                  </a:cubicBezTo>
                  <a:lnTo>
                    <a:pt x="3612" y="523"/>
                  </a:lnTo>
                  <a:lnTo>
                    <a:pt x="3904" y="446"/>
                  </a:lnTo>
                  <a:cubicBezTo>
                    <a:pt x="3939" y="448"/>
                    <a:pt x="3975" y="451"/>
                    <a:pt x="4010" y="451"/>
                  </a:cubicBezTo>
                  <a:cubicBezTo>
                    <a:pt x="4090" y="451"/>
                    <a:pt x="4168" y="435"/>
                    <a:pt x="4227" y="357"/>
                  </a:cubicBezTo>
                  <a:lnTo>
                    <a:pt x="4819" y="142"/>
                  </a:lnTo>
                  <a:cubicBezTo>
                    <a:pt x="4757" y="0"/>
                    <a:pt x="4623" y="46"/>
                    <a:pt x="4511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41"/>
            <p:cNvSpPr/>
            <p:nvPr/>
          </p:nvSpPr>
          <p:spPr>
            <a:xfrm>
              <a:off x="3914153" y="1731424"/>
              <a:ext cx="9399" cy="13866"/>
            </a:xfrm>
            <a:custGeom>
              <a:avLst/>
              <a:gdLst/>
              <a:ahLst/>
              <a:cxnLst/>
              <a:rect l="l" t="t" r="r" b="b"/>
              <a:pathLst>
                <a:path w="303" h="447" extrusionOk="0">
                  <a:moveTo>
                    <a:pt x="61" y="1"/>
                  </a:moveTo>
                  <a:cubicBezTo>
                    <a:pt x="1" y="1"/>
                    <a:pt x="23" y="65"/>
                    <a:pt x="53" y="136"/>
                  </a:cubicBezTo>
                  <a:cubicBezTo>
                    <a:pt x="118" y="235"/>
                    <a:pt x="83" y="401"/>
                    <a:pt x="302" y="447"/>
                  </a:cubicBezTo>
                  <a:cubicBezTo>
                    <a:pt x="249" y="289"/>
                    <a:pt x="279" y="132"/>
                    <a:pt x="141" y="20"/>
                  </a:cubicBezTo>
                  <a:cubicBezTo>
                    <a:pt x="105" y="7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41"/>
            <p:cNvSpPr/>
            <p:nvPr/>
          </p:nvSpPr>
          <p:spPr>
            <a:xfrm>
              <a:off x="4015526" y="1635603"/>
              <a:ext cx="19698" cy="19574"/>
            </a:xfrm>
            <a:custGeom>
              <a:avLst/>
              <a:gdLst/>
              <a:ahLst/>
              <a:cxnLst/>
              <a:rect l="l" t="t" r="r" b="b"/>
              <a:pathLst>
                <a:path w="635" h="631" extrusionOk="0">
                  <a:moveTo>
                    <a:pt x="423" y="1"/>
                  </a:moveTo>
                  <a:cubicBezTo>
                    <a:pt x="350" y="1"/>
                    <a:pt x="293" y="92"/>
                    <a:pt x="243" y="150"/>
                  </a:cubicBezTo>
                  <a:cubicBezTo>
                    <a:pt x="212" y="181"/>
                    <a:pt x="212" y="243"/>
                    <a:pt x="193" y="289"/>
                  </a:cubicBezTo>
                  <a:lnTo>
                    <a:pt x="89" y="396"/>
                  </a:lnTo>
                  <a:cubicBezTo>
                    <a:pt x="59" y="462"/>
                    <a:pt x="32" y="535"/>
                    <a:pt x="1" y="600"/>
                  </a:cubicBezTo>
                  <a:lnTo>
                    <a:pt x="101" y="631"/>
                  </a:lnTo>
                  <a:cubicBezTo>
                    <a:pt x="193" y="592"/>
                    <a:pt x="266" y="504"/>
                    <a:pt x="289" y="400"/>
                  </a:cubicBezTo>
                  <a:lnTo>
                    <a:pt x="408" y="327"/>
                  </a:lnTo>
                  <a:cubicBezTo>
                    <a:pt x="481" y="247"/>
                    <a:pt x="635" y="174"/>
                    <a:pt x="516" y="51"/>
                  </a:cubicBezTo>
                  <a:cubicBezTo>
                    <a:pt x="482" y="15"/>
                    <a:pt x="452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41"/>
            <p:cNvSpPr/>
            <p:nvPr/>
          </p:nvSpPr>
          <p:spPr>
            <a:xfrm>
              <a:off x="3991703" y="1719884"/>
              <a:ext cx="15882" cy="15758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136" y="0"/>
                  </a:moveTo>
                  <a:cubicBezTo>
                    <a:pt x="117" y="0"/>
                    <a:pt x="96" y="9"/>
                    <a:pt x="73" y="31"/>
                  </a:cubicBezTo>
                  <a:cubicBezTo>
                    <a:pt x="0" y="104"/>
                    <a:pt x="58" y="181"/>
                    <a:pt x="131" y="235"/>
                  </a:cubicBezTo>
                  <a:cubicBezTo>
                    <a:pt x="216" y="369"/>
                    <a:pt x="319" y="485"/>
                    <a:pt x="512" y="508"/>
                  </a:cubicBezTo>
                  <a:cubicBezTo>
                    <a:pt x="500" y="342"/>
                    <a:pt x="404" y="196"/>
                    <a:pt x="262" y="112"/>
                  </a:cubicBezTo>
                  <a:cubicBezTo>
                    <a:pt x="225" y="64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41"/>
            <p:cNvSpPr/>
            <p:nvPr/>
          </p:nvSpPr>
          <p:spPr>
            <a:xfrm>
              <a:off x="3836262" y="1874116"/>
              <a:ext cx="36759" cy="80590"/>
            </a:xfrm>
            <a:custGeom>
              <a:avLst/>
              <a:gdLst/>
              <a:ahLst/>
              <a:cxnLst/>
              <a:rect l="l" t="t" r="r" b="b"/>
              <a:pathLst>
                <a:path w="1185" h="2598" extrusionOk="0">
                  <a:moveTo>
                    <a:pt x="812" y="0"/>
                  </a:moveTo>
                  <a:cubicBezTo>
                    <a:pt x="776" y="0"/>
                    <a:pt x="739" y="22"/>
                    <a:pt x="700" y="66"/>
                  </a:cubicBezTo>
                  <a:cubicBezTo>
                    <a:pt x="535" y="108"/>
                    <a:pt x="477" y="239"/>
                    <a:pt x="412" y="377"/>
                  </a:cubicBezTo>
                  <a:cubicBezTo>
                    <a:pt x="227" y="765"/>
                    <a:pt x="127" y="1188"/>
                    <a:pt x="124" y="1615"/>
                  </a:cubicBezTo>
                  <a:cubicBezTo>
                    <a:pt x="124" y="1884"/>
                    <a:pt x="1" y="2172"/>
                    <a:pt x="204" y="2422"/>
                  </a:cubicBezTo>
                  <a:cubicBezTo>
                    <a:pt x="346" y="2536"/>
                    <a:pt x="424" y="2598"/>
                    <a:pt x="496" y="2598"/>
                  </a:cubicBezTo>
                  <a:cubicBezTo>
                    <a:pt x="581" y="2598"/>
                    <a:pt x="659" y="2510"/>
                    <a:pt x="831" y="2318"/>
                  </a:cubicBezTo>
                  <a:cubicBezTo>
                    <a:pt x="884" y="2306"/>
                    <a:pt x="919" y="2260"/>
                    <a:pt x="915" y="2206"/>
                  </a:cubicBezTo>
                  <a:lnTo>
                    <a:pt x="919" y="2199"/>
                  </a:lnTo>
                  <a:cubicBezTo>
                    <a:pt x="1000" y="2164"/>
                    <a:pt x="1019" y="2091"/>
                    <a:pt x="1042" y="2018"/>
                  </a:cubicBezTo>
                  <a:cubicBezTo>
                    <a:pt x="1134" y="1953"/>
                    <a:pt x="1184" y="1841"/>
                    <a:pt x="1107" y="1780"/>
                  </a:cubicBezTo>
                  <a:cubicBezTo>
                    <a:pt x="1084" y="1759"/>
                    <a:pt x="1063" y="1750"/>
                    <a:pt x="1044" y="1750"/>
                  </a:cubicBezTo>
                  <a:cubicBezTo>
                    <a:pt x="984" y="1750"/>
                    <a:pt x="947" y="1839"/>
                    <a:pt x="911" y="1895"/>
                  </a:cubicBezTo>
                  <a:lnTo>
                    <a:pt x="827" y="1999"/>
                  </a:lnTo>
                  <a:lnTo>
                    <a:pt x="823" y="2007"/>
                  </a:lnTo>
                  <a:cubicBezTo>
                    <a:pt x="769" y="2007"/>
                    <a:pt x="723" y="2045"/>
                    <a:pt x="708" y="2095"/>
                  </a:cubicBezTo>
                  <a:cubicBezTo>
                    <a:pt x="564" y="2205"/>
                    <a:pt x="486" y="2264"/>
                    <a:pt x="437" y="2264"/>
                  </a:cubicBezTo>
                  <a:cubicBezTo>
                    <a:pt x="380" y="2264"/>
                    <a:pt x="361" y="2184"/>
                    <a:pt x="320" y="2010"/>
                  </a:cubicBezTo>
                  <a:cubicBezTo>
                    <a:pt x="323" y="1649"/>
                    <a:pt x="385" y="1296"/>
                    <a:pt x="512" y="954"/>
                  </a:cubicBezTo>
                  <a:cubicBezTo>
                    <a:pt x="573" y="769"/>
                    <a:pt x="596" y="577"/>
                    <a:pt x="635" y="385"/>
                  </a:cubicBezTo>
                  <a:cubicBezTo>
                    <a:pt x="708" y="358"/>
                    <a:pt x="785" y="335"/>
                    <a:pt x="861" y="316"/>
                  </a:cubicBezTo>
                  <a:cubicBezTo>
                    <a:pt x="864" y="315"/>
                    <a:pt x="866" y="315"/>
                    <a:pt x="869" y="315"/>
                  </a:cubicBezTo>
                  <a:cubicBezTo>
                    <a:pt x="917" y="315"/>
                    <a:pt x="969" y="387"/>
                    <a:pt x="1012" y="387"/>
                  </a:cubicBezTo>
                  <a:cubicBezTo>
                    <a:pt x="1029" y="387"/>
                    <a:pt x="1044" y="376"/>
                    <a:pt x="1057" y="347"/>
                  </a:cubicBezTo>
                  <a:cubicBezTo>
                    <a:pt x="1111" y="239"/>
                    <a:pt x="1057" y="131"/>
                    <a:pt x="931" y="85"/>
                  </a:cubicBezTo>
                  <a:cubicBezTo>
                    <a:pt x="893" y="29"/>
                    <a:pt x="854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41"/>
            <p:cNvSpPr/>
            <p:nvPr/>
          </p:nvSpPr>
          <p:spPr>
            <a:xfrm>
              <a:off x="4150246" y="1604273"/>
              <a:ext cx="6328" cy="5149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98" y="1"/>
                  </a:moveTo>
                  <a:cubicBezTo>
                    <a:pt x="62" y="1"/>
                    <a:pt x="30" y="36"/>
                    <a:pt x="0" y="111"/>
                  </a:cubicBezTo>
                  <a:lnTo>
                    <a:pt x="0" y="165"/>
                  </a:lnTo>
                  <a:lnTo>
                    <a:pt x="204" y="92"/>
                  </a:lnTo>
                  <a:cubicBezTo>
                    <a:pt x="166" y="32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41"/>
            <p:cNvSpPr/>
            <p:nvPr/>
          </p:nvSpPr>
          <p:spPr>
            <a:xfrm>
              <a:off x="4205183" y="1665785"/>
              <a:ext cx="5273" cy="6917"/>
            </a:xfrm>
            <a:custGeom>
              <a:avLst/>
              <a:gdLst/>
              <a:ahLst/>
              <a:cxnLst/>
              <a:rect l="l" t="t" r="r" b="b"/>
              <a:pathLst>
                <a:path w="170" h="223" extrusionOk="0">
                  <a:moveTo>
                    <a:pt x="97" y="0"/>
                  </a:moveTo>
                  <a:cubicBezTo>
                    <a:pt x="90" y="0"/>
                    <a:pt x="82" y="2"/>
                    <a:pt x="74" y="7"/>
                  </a:cubicBezTo>
                  <a:cubicBezTo>
                    <a:pt x="1" y="50"/>
                    <a:pt x="51" y="150"/>
                    <a:pt x="66" y="223"/>
                  </a:cubicBezTo>
                  <a:lnTo>
                    <a:pt x="170" y="123"/>
                  </a:lnTo>
                  <a:cubicBezTo>
                    <a:pt x="153" y="77"/>
                    <a:pt x="137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41"/>
            <p:cNvSpPr/>
            <p:nvPr/>
          </p:nvSpPr>
          <p:spPr>
            <a:xfrm>
              <a:off x="4146772" y="1751338"/>
              <a:ext cx="5770" cy="350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97" y="0"/>
                  </a:moveTo>
                  <a:cubicBezTo>
                    <a:pt x="93" y="0"/>
                    <a:pt x="89" y="0"/>
                    <a:pt x="85" y="1"/>
                  </a:cubicBezTo>
                  <a:cubicBezTo>
                    <a:pt x="55" y="5"/>
                    <a:pt x="1" y="32"/>
                    <a:pt x="8" y="47"/>
                  </a:cubicBezTo>
                  <a:cubicBezTo>
                    <a:pt x="12" y="105"/>
                    <a:pt x="58" y="105"/>
                    <a:pt x="108" y="112"/>
                  </a:cubicBezTo>
                  <a:cubicBezTo>
                    <a:pt x="131" y="97"/>
                    <a:pt x="185" y="85"/>
                    <a:pt x="185" y="70"/>
                  </a:cubicBezTo>
                  <a:cubicBezTo>
                    <a:pt x="175" y="18"/>
                    <a:pt x="13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41"/>
            <p:cNvSpPr/>
            <p:nvPr/>
          </p:nvSpPr>
          <p:spPr>
            <a:xfrm>
              <a:off x="4005538" y="1711943"/>
              <a:ext cx="25405" cy="19170"/>
            </a:xfrm>
            <a:custGeom>
              <a:avLst/>
              <a:gdLst/>
              <a:ahLst/>
              <a:cxnLst/>
              <a:rect l="l" t="t" r="r" b="b"/>
              <a:pathLst>
                <a:path w="819" h="618" extrusionOk="0">
                  <a:moveTo>
                    <a:pt x="351" y="1"/>
                  </a:moveTo>
                  <a:cubicBezTo>
                    <a:pt x="256" y="1"/>
                    <a:pt x="145" y="21"/>
                    <a:pt x="16" y="60"/>
                  </a:cubicBezTo>
                  <a:cubicBezTo>
                    <a:pt x="0" y="95"/>
                    <a:pt x="8" y="130"/>
                    <a:pt x="27" y="156"/>
                  </a:cubicBezTo>
                  <a:cubicBezTo>
                    <a:pt x="31" y="395"/>
                    <a:pt x="165" y="498"/>
                    <a:pt x="377" y="556"/>
                  </a:cubicBezTo>
                  <a:cubicBezTo>
                    <a:pt x="434" y="364"/>
                    <a:pt x="250" y="360"/>
                    <a:pt x="212" y="264"/>
                  </a:cubicBezTo>
                  <a:lnTo>
                    <a:pt x="212" y="264"/>
                  </a:lnTo>
                  <a:lnTo>
                    <a:pt x="223" y="268"/>
                  </a:lnTo>
                  <a:cubicBezTo>
                    <a:pt x="223" y="268"/>
                    <a:pt x="219" y="264"/>
                    <a:pt x="219" y="256"/>
                  </a:cubicBezTo>
                  <a:cubicBezTo>
                    <a:pt x="272" y="235"/>
                    <a:pt x="318" y="226"/>
                    <a:pt x="359" y="226"/>
                  </a:cubicBezTo>
                  <a:cubicBezTo>
                    <a:pt x="586" y="226"/>
                    <a:pt x="646" y="513"/>
                    <a:pt x="819" y="618"/>
                  </a:cubicBezTo>
                  <a:cubicBezTo>
                    <a:pt x="787" y="196"/>
                    <a:pt x="64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41"/>
            <p:cNvSpPr/>
            <p:nvPr/>
          </p:nvSpPr>
          <p:spPr>
            <a:xfrm>
              <a:off x="4147610" y="1663242"/>
              <a:ext cx="36138" cy="47771"/>
            </a:xfrm>
            <a:custGeom>
              <a:avLst/>
              <a:gdLst/>
              <a:ahLst/>
              <a:cxnLst/>
              <a:rect l="l" t="t" r="r" b="b"/>
              <a:pathLst>
                <a:path w="1165" h="1540" extrusionOk="0">
                  <a:moveTo>
                    <a:pt x="538" y="1"/>
                  </a:moveTo>
                  <a:cubicBezTo>
                    <a:pt x="453" y="1"/>
                    <a:pt x="381" y="78"/>
                    <a:pt x="293" y="239"/>
                  </a:cubicBezTo>
                  <a:cubicBezTo>
                    <a:pt x="212" y="382"/>
                    <a:pt x="154" y="535"/>
                    <a:pt x="174" y="708"/>
                  </a:cubicBezTo>
                  <a:cubicBezTo>
                    <a:pt x="1" y="1139"/>
                    <a:pt x="43" y="1300"/>
                    <a:pt x="385" y="1538"/>
                  </a:cubicBezTo>
                  <a:cubicBezTo>
                    <a:pt x="392" y="1539"/>
                    <a:pt x="400" y="1539"/>
                    <a:pt x="406" y="1539"/>
                  </a:cubicBezTo>
                  <a:cubicBezTo>
                    <a:pt x="467" y="1539"/>
                    <a:pt x="491" y="1507"/>
                    <a:pt x="473" y="1434"/>
                  </a:cubicBezTo>
                  <a:cubicBezTo>
                    <a:pt x="293" y="1269"/>
                    <a:pt x="300" y="1046"/>
                    <a:pt x="289" y="827"/>
                  </a:cubicBezTo>
                  <a:cubicBezTo>
                    <a:pt x="354" y="781"/>
                    <a:pt x="389" y="704"/>
                    <a:pt x="373" y="624"/>
                  </a:cubicBezTo>
                  <a:cubicBezTo>
                    <a:pt x="442" y="497"/>
                    <a:pt x="492" y="337"/>
                    <a:pt x="626" y="337"/>
                  </a:cubicBezTo>
                  <a:cubicBezTo>
                    <a:pt x="671" y="337"/>
                    <a:pt x="727" y="356"/>
                    <a:pt x="796" y="401"/>
                  </a:cubicBezTo>
                  <a:lnTo>
                    <a:pt x="896" y="620"/>
                  </a:lnTo>
                  <a:cubicBezTo>
                    <a:pt x="904" y="681"/>
                    <a:pt x="907" y="747"/>
                    <a:pt x="911" y="812"/>
                  </a:cubicBezTo>
                  <a:cubicBezTo>
                    <a:pt x="915" y="873"/>
                    <a:pt x="946" y="954"/>
                    <a:pt x="1011" y="958"/>
                  </a:cubicBezTo>
                  <a:cubicBezTo>
                    <a:pt x="1013" y="958"/>
                    <a:pt x="1015" y="958"/>
                    <a:pt x="1017" y="958"/>
                  </a:cubicBezTo>
                  <a:cubicBezTo>
                    <a:pt x="1105" y="958"/>
                    <a:pt x="1154" y="864"/>
                    <a:pt x="1161" y="797"/>
                  </a:cubicBezTo>
                  <a:cubicBezTo>
                    <a:pt x="1165" y="743"/>
                    <a:pt x="1119" y="681"/>
                    <a:pt x="1088" y="624"/>
                  </a:cubicBezTo>
                  <a:cubicBezTo>
                    <a:pt x="1123" y="493"/>
                    <a:pt x="1061" y="401"/>
                    <a:pt x="965" y="324"/>
                  </a:cubicBezTo>
                  <a:cubicBezTo>
                    <a:pt x="915" y="282"/>
                    <a:pt x="869" y="239"/>
                    <a:pt x="827" y="189"/>
                  </a:cubicBezTo>
                  <a:cubicBezTo>
                    <a:pt x="704" y="65"/>
                    <a:pt x="616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41"/>
            <p:cNvSpPr/>
            <p:nvPr/>
          </p:nvSpPr>
          <p:spPr>
            <a:xfrm>
              <a:off x="4075023" y="1683032"/>
              <a:ext cx="3598" cy="4219"/>
            </a:xfrm>
            <a:custGeom>
              <a:avLst/>
              <a:gdLst/>
              <a:ahLst/>
              <a:cxnLst/>
              <a:rect l="l" t="t" r="r" b="b"/>
              <a:pathLst>
                <a:path w="116" h="136" extrusionOk="0">
                  <a:moveTo>
                    <a:pt x="85" y="1"/>
                  </a:moveTo>
                  <a:cubicBezTo>
                    <a:pt x="35" y="20"/>
                    <a:pt x="0" y="62"/>
                    <a:pt x="24" y="105"/>
                  </a:cubicBezTo>
                  <a:cubicBezTo>
                    <a:pt x="37" y="127"/>
                    <a:pt x="47" y="135"/>
                    <a:pt x="57" y="135"/>
                  </a:cubicBezTo>
                  <a:cubicBezTo>
                    <a:pt x="79" y="135"/>
                    <a:pt x="94" y="94"/>
                    <a:pt x="116" y="78"/>
                  </a:cubicBezTo>
                  <a:cubicBezTo>
                    <a:pt x="112" y="47"/>
                    <a:pt x="100" y="24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41"/>
            <p:cNvSpPr/>
            <p:nvPr/>
          </p:nvSpPr>
          <p:spPr>
            <a:xfrm>
              <a:off x="3908849" y="1693548"/>
              <a:ext cx="3629" cy="4312"/>
            </a:xfrm>
            <a:custGeom>
              <a:avLst/>
              <a:gdLst/>
              <a:ahLst/>
              <a:cxnLst/>
              <a:rect l="l" t="t" r="r" b="b"/>
              <a:pathLst>
                <a:path w="117" h="139" extrusionOk="0">
                  <a:moveTo>
                    <a:pt x="43" y="0"/>
                  </a:moveTo>
                  <a:cubicBezTo>
                    <a:pt x="32" y="50"/>
                    <a:pt x="16" y="92"/>
                    <a:pt x="1" y="138"/>
                  </a:cubicBezTo>
                  <a:cubicBezTo>
                    <a:pt x="39" y="112"/>
                    <a:pt x="78" y="88"/>
                    <a:pt x="116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41"/>
            <p:cNvSpPr/>
            <p:nvPr/>
          </p:nvSpPr>
          <p:spPr>
            <a:xfrm>
              <a:off x="4145221" y="1607530"/>
              <a:ext cx="5056" cy="390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0"/>
                  </a:moveTo>
                  <a:cubicBezTo>
                    <a:pt x="46" y="0"/>
                    <a:pt x="19" y="12"/>
                    <a:pt x="5" y="56"/>
                  </a:cubicBezTo>
                  <a:cubicBezTo>
                    <a:pt x="1" y="68"/>
                    <a:pt x="43" y="102"/>
                    <a:pt x="62" y="126"/>
                  </a:cubicBezTo>
                  <a:lnTo>
                    <a:pt x="162" y="64"/>
                  </a:lnTo>
                  <a:lnTo>
                    <a:pt x="162" y="14"/>
                  </a:lnTo>
                  <a:cubicBezTo>
                    <a:pt x="134" y="9"/>
                    <a:pt x="105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41"/>
            <p:cNvSpPr/>
            <p:nvPr/>
          </p:nvSpPr>
          <p:spPr>
            <a:xfrm>
              <a:off x="4082406" y="1695192"/>
              <a:ext cx="1830" cy="1241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8" y="1"/>
                  </a:moveTo>
                  <a:lnTo>
                    <a:pt x="58" y="1"/>
                  </a:lnTo>
                  <a:cubicBezTo>
                    <a:pt x="12" y="16"/>
                    <a:pt x="1" y="35"/>
                    <a:pt x="35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51" y="15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9" name="Google Shape;7009;p41"/>
          <p:cNvGrpSpPr/>
          <p:nvPr/>
        </p:nvGrpSpPr>
        <p:grpSpPr>
          <a:xfrm>
            <a:off x="389699" y="649548"/>
            <a:ext cx="831862" cy="773787"/>
            <a:chOff x="3283547" y="1878769"/>
            <a:chExt cx="718920" cy="668729"/>
          </a:xfrm>
        </p:grpSpPr>
        <p:sp>
          <p:nvSpPr>
            <p:cNvPr id="7010" name="Google Shape;7010;p41"/>
            <p:cNvSpPr/>
            <p:nvPr/>
          </p:nvSpPr>
          <p:spPr>
            <a:xfrm>
              <a:off x="3461850" y="1880320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6" y="0"/>
                  </a:moveTo>
                  <a:cubicBezTo>
                    <a:pt x="12" y="0"/>
                    <a:pt x="12" y="4"/>
                    <a:pt x="5" y="8"/>
                  </a:cubicBezTo>
                  <a:lnTo>
                    <a:pt x="1" y="1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41"/>
            <p:cNvSpPr/>
            <p:nvPr/>
          </p:nvSpPr>
          <p:spPr>
            <a:xfrm>
              <a:off x="3455895" y="189294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1"/>
                    <a:pt x="1" y="1"/>
                    <a:pt x="1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41"/>
            <p:cNvSpPr/>
            <p:nvPr/>
          </p:nvSpPr>
          <p:spPr>
            <a:xfrm>
              <a:off x="3283547" y="1878769"/>
              <a:ext cx="718920" cy="668729"/>
            </a:xfrm>
            <a:custGeom>
              <a:avLst/>
              <a:gdLst/>
              <a:ahLst/>
              <a:cxnLst/>
              <a:rect l="l" t="t" r="r" b="b"/>
              <a:pathLst>
                <a:path w="23176" h="21558" extrusionOk="0">
                  <a:moveTo>
                    <a:pt x="17653" y="14991"/>
                  </a:moveTo>
                  <a:cubicBezTo>
                    <a:pt x="17646" y="14994"/>
                    <a:pt x="17646" y="15002"/>
                    <a:pt x="17646" y="15006"/>
                  </a:cubicBezTo>
                  <a:lnTo>
                    <a:pt x="17630" y="14991"/>
                  </a:lnTo>
                  <a:close/>
                  <a:moveTo>
                    <a:pt x="20040" y="15217"/>
                  </a:moveTo>
                  <a:cubicBezTo>
                    <a:pt x="20055" y="15256"/>
                    <a:pt x="20078" y="15290"/>
                    <a:pt x="20105" y="15317"/>
                  </a:cubicBezTo>
                  <a:cubicBezTo>
                    <a:pt x="20063" y="15317"/>
                    <a:pt x="20020" y="15313"/>
                    <a:pt x="19982" y="15298"/>
                  </a:cubicBezTo>
                  <a:cubicBezTo>
                    <a:pt x="19947" y="15310"/>
                    <a:pt x="19913" y="15313"/>
                    <a:pt x="19882" y="15313"/>
                  </a:cubicBezTo>
                  <a:lnTo>
                    <a:pt x="19882" y="15286"/>
                  </a:lnTo>
                  <a:lnTo>
                    <a:pt x="19874" y="15286"/>
                  </a:lnTo>
                  <a:cubicBezTo>
                    <a:pt x="19894" y="15279"/>
                    <a:pt x="19909" y="15279"/>
                    <a:pt x="19928" y="15275"/>
                  </a:cubicBezTo>
                  <a:cubicBezTo>
                    <a:pt x="19967" y="15260"/>
                    <a:pt x="20005" y="15248"/>
                    <a:pt x="20040" y="15217"/>
                  </a:cubicBezTo>
                  <a:close/>
                  <a:moveTo>
                    <a:pt x="17000" y="20747"/>
                  </a:moveTo>
                  <a:lnTo>
                    <a:pt x="16862" y="20828"/>
                  </a:lnTo>
                  <a:cubicBezTo>
                    <a:pt x="16896" y="20785"/>
                    <a:pt x="16946" y="20755"/>
                    <a:pt x="17000" y="20747"/>
                  </a:cubicBezTo>
                  <a:close/>
                  <a:moveTo>
                    <a:pt x="5749" y="980"/>
                  </a:moveTo>
                  <a:cubicBezTo>
                    <a:pt x="5860" y="1918"/>
                    <a:pt x="5972" y="2744"/>
                    <a:pt x="6118" y="3566"/>
                  </a:cubicBezTo>
                  <a:cubicBezTo>
                    <a:pt x="6152" y="3759"/>
                    <a:pt x="6145" y="3978"/>
                    <a:pt x="6348" y="4078"/>
                  </a:cubicBezTo>
                  <a:cubicBezTo>
                    <a:pt x="6356" y="4373"/>
                    <a:pt x="6433" y="4646"/>
                    <a:pt x="6529" y="4919"/>
                  </a:cubicBezTo>
                  <a:cubicBezTo>
                    <a:pt x="6541" y="4977"/>
                    <a:pt x="6552" y="5034"/>
                    <a:pt x="6567" y="5092"/>
                  </a:cubicBezTo>
                  <a:cubicBezTo>
                    <a:pt x="6556" y="5153"/>
                    <a:pt x="6579" y="5219"/>
                    <a:pt x="6633" y="5250"/>
                  </a:cubicBezTo>
                  <a:cubicBezTo>
                    <a:pt x="6633" y="5227"/>
                    <a:pt x="6629" y="5207"/>
                    <a:pt x="6625" y="5184"/>
                  </a:cubicBezTo>
                  <a:lnTo>
                    <a:pt x="6625" y="5184"/>
                  </a:lnTo>
                  <a:cubicBezTo>
                    <a:pt x="6633" y="5203"/>
                    <a:pt x="6633" y="5227"/>
                    <a:pt x="6633" y="5250"/>
                  </a:cubicBezTo>
                  <a:lnTo>
                    <a:pt x="6663" y="5396"/>
                  </a:lnTo>
                  <a:cubicBezTo>
                    <a:pt x="6656" y="5476"/>
                    <a:pt x="6687" y="5553"/>
                    <a:pt x="6744" y="5611"/>
                  </a:cubicBezTo>
                  <a:cubicBezTo>
                    <a:pt x="6733" y="5645"/>
                    <a:pt x="6744" y="5684"/>
                    <a:pt x="6779" y="5699"/>
                  </a:cubicBezTo>
                  <a:cubicBezTo>
                    <a:pt x="6771" y="5745"/>
                    <a:pt x="6802" y="5788"/>
                    <a:pt x="6844" y="5803"/>
                  </a:cubicBezTo>
                  <a:cubicBezTo>
                    <a:pt x="6848" y="5899"/>
                    <a:pt x="6859" y="5991"/>
                    <a:pt x="6936" y="6057"/>
                  </a:cubicBezTo>
                  <a:cubicBezTo>
                    <a:pt x="6913" y="6145"/>
                    <a:pt x="6925" y="6237"/>
                    <a:pt x="6979" y="6302"/>
                  </a:cubicBezTo>
                  <a:cubicBezTo>
                    <a:pt x="6998" y="6341"/>
                    <a:pt x="7021" y="6379"/>
                    <a:pt x="7040" y="6418"/>
                  </a:cubicBezTo>
                  <a:cubicBezTo>
                    <a:pt x="7032" y="6448"/>
                    <a:pt x="7036" y="6479"/>
                    <a:pt x="7059" y="6498"/>
                  </a:cubicBezTo>
                  <a:cubicBezTo>
                    <a:pt x="7040" y="6583"/>
                    <a:pt x="7078" y="6664"/>
                    <a:pt x="7148" y="6706"/>
                  </a:cubicBezTo>
                  <a:cubicBezTo>
                    <a:pt x="7148" y="6783"/>
                    <a:pt x="7186" y="6860"/>
                    <a:pt x="7248" y="6902"/>
                  </a:cubicBezTo>
                  <a:lnTo>
                    <a:pt x="7248" y="6910"/>
                  </a:lnTo>
                  <a:cubicBezTo>
                    <a:pt x="7248" y="6986"/>
                    <a:pt x="7286" y="7063"/>
                    <a:pt x="7347" y="7106"/>
                  </a:cubicBezTo>
                  <a:cubicBezTo>
                    <a:pt x="7451" y="7444"/>
                    <a:pt x="7628" y="7759"/>
                    <a:pt x="7866" y="8016"/>
                  </a:cubicBezTo>
                  <a:cubicBezTo>
                    <a:pt x="7862" y="8066"/>
                    <a:pt x="7897" y="8108"/>
                    <a:pt x="7943" y="8112"/>
                  </a:cubicBezTo>
                  <a:lnTo>
                    <a:pt x="7951" y="8112"/>
                  </a:lnTo>
                  <a:lnTo>
                    <a:pt x="7955" y="8124"/>
                  </a:lnTo>
                  <a:cubicBezTo>
                    <a:pt x="8039" y="8377"/>
                    <a:pt x="8239" y="8550"/>
                    <a:pt x="8416" y="8739"/>
                  </a:cubicBezTo>
                  <a:cubicBezTo>
                    <a:pt x="8669" y="9196"/>
                    <a:pt x="9050" y="9549"/>
                    <a:pt x="9392" y="9941"/>
                  </a:cubicBezTo>
                  <a:cubicBezTo>
                    <a:pt x="9392" y="9988"/>
                    <a:pt x="9419" y="10026"/>
                    <a:pt x="9461" y="10034"/>
                  </a:cubicBezTo>
                  <a:lnTo>
                    <a:pt x="9472" y="10045"/>
                  </a:lnTo>
                  <a:cubicBezTo>
                    <a:pt x="9607" y="10241"/>
                    <a:pt x="9776" y="10414"/>
                    <a:pt x="9960" y="10560"/>
                  </a:cubicBezTo>
                  <a:cubicBezTo>
                    <a:pt x="10326" y="10967"/>
                    <a:pt x="10737" y="11336"/>
                    <a:pt x="11171" y="11667"/>
                  </a:cubicBezTo>
                  <a:cubicBezTo>
                    <a:pt x="11305" y="11893"/>
                    <a:pt x="11536" y="12001"/>
                    <a:pt x="11747" y="12136"/>
                  </a:cubicBezTo>
                  <a:cubicBezTo>
                    <a:pt x="11743" y="12147"/>
                    <a:pt x="11743" y="12166"/>
                    <a:pt x="11743" y="12182"/>
                  </a:cubicBezTo>
                  <a:cubicBezTo>
                    <a:pt x="12147" y="12743"/>
                    <a:pt x="12700" y="13108"/>
                    <a:pt x="13330" y="13369"/>
                  </a:cubicBezTo>
                  <a:lnTo>
                    <a:pt x="13369" y="13369"/>
                  </a:lnTo>
                  <a:cubicBezTo>
                    <a:pt x="13553" y="13542"/>
                    <a:pt x="13799" y="13626"/>
                    <a:pt x="14007" y="13776"/>
                  </a:cubicBezTo>
                  <a:cubicBezTo>
                    <a:pt x="14058" y="13846"/>
                    <a:pt x="14136" y="13885"/>
                    <a:pt x="14218" y="13885"/>
                  </a:cubicBezTo>
                  <a:cubicBezTo>
                    <a:pt x="14239" y="13885"/>
                    <a:pt x="14262" y="13882"/>
                    <a:pt x="14283" y="13876"/>
                  </a:cubicBezTo>
                  <a:cubicBezTo>
                    <a:pt x="14299" y="13907"/>
                    <a:pt x="14314" y="13930"/>
                    <a:pt x="14330" y="13961"/>
                  </a:cubicBezTo>
                  <a:cubicBezTo>
                    <a:pt x="15194" y="14587"/>
                    <a:pt x="16186" y="14921"/>
                    <a:pt x="17212" y="15175"/>
                  </a:cubicBezTo>
                  <a:cubicBezTo>
                    <a:pt x="17242" y="15171"/>
                    <a:pt x="17273" y="15160"/>
                    <a:pt x="17300" y="15144"/>
                  </a:cubicBezTo>
                  <a:cubicBezTo>
                    <a:pt x="17435" y="15217"/>
                    <a:pt x="17567" y="15287"/>
                    <a:pt x="17725" y="15287"/>
                  </a:cubicBezTo>
                  <a:cubicBezTo>
                    <a:pt x="17733" y="15287"/>
                    <a:pt x="17741" y="15287"/>
                    <a:pt x="17749" y="15286"/>
                  </a:cubicBezTo>
                  <a:cubicBezTo>
                    <a:pt x="17789" y="15336"/>
                    <a:pt x="17852" y="15366"/>
                    <a:pt x="17917" y="15366"/>
                  </a:cubicBezTo>
                  <a:cubicBezTo>
                    <a:pt x="17928" y="15366"/>
                    <a:pt x="17939" y="15365"/>
                    <a:pt x="17949" y="15363"/>
                  </a:cubicBezTo>
                  <a:lnTo>
                    <a:pt x="18045" y="15367"/>
                  </a:lnTo>
                  <a:lnTo>
                    <a:pt x="18157" y="15375"/>
                  </a:lnTo>
                  <a:lnTo>
                    <a:pt x="18656" y="15482"/>
                  </a:lnTo>
                  <a:cubicBezTo>
                    <a:pt x="18815" y="15550"/>
                    <a:pt x="18975" y="15592"/>
                    <a:pt x="19140" y="15592"/>
                  </a:cubicBezTo>
                  <a:cubicBezTo>
                    <a:pt x="19211" y="15592"/>
                    <a:pt x="19283" y="15584"/>
                    <a:pt x="19356" y="15567"/>
                  </a:cubicBezTo>
                  <a:cubicBezTo>
                    <a:pt x="19690" y="15605"/>
                    <a:pt x="20024" y="15602"/>
                    <a:pt x="20351" y="15682"/>
                  </a:cubicBezTo>
                  <a:cubicBezTo>
                    <a:pt x="20403" y="15645"/>
                    <a:pt x="20463" y="15633"/>
                    <a:pt x="20526" y="15633"/>
                  </a:cubicBezTo>
                  <a:cubicBezTo>
                    <a:pt x="20618" y="15633"/>
                    <a:pt x="20718" y="15658"/>
                    <a:pt x="20811" y="15658"/>
                  </a:cubicBezTo>
                  <a:cubicBezTo>
                    <a:pt x="20867" y="15658"/>
                    <a:pt x="20921" y="15649"/>
                    <a:pt x="20970" y="15621"/>
                  </a:cubicBezTo>
                  <a:cubicBezTo>
                    <a:pt x="21000" y="15625"/>
                    <a:pt x="21035" y="15632"/>
                    <a:pt x="21066" y="15632"/>
                  </a:cubicBezTo>
                  <a:cubicBezTo>
                    <a:pt x="21149" y="15635"/>
                    <a:pt x="21235" y="15659"/>
                    <a:pt x="21319" y="15659"/>
                  </a:cubicBezTo>
                  <a:cubicBezTo>
                    <a:pt x="21381" y="15659"/>
                    <a:pt x="21442" y="15645"/>
                    <a:pt x="21500" y="15598"/>
                  </a:cubicBezTo>
                  <a:cubicBezTo>
                    <a:pt x="21529" y="15627"/>
                    <a:pt x="21570" y="15645"/>
                    <a:pt x="21612" y="15645"/>
                  </a:cubicBezTo>
                  <a:cubicBezTo>
                    <a:pt x="21624" y="15645"/>
                    <a:pt x="21637" y="15644"/>
                    <a:pt x="21650" y="15640"/>
                  </a:cubicBezTo>
                  <a:cubicBezTo>
                    <a:pt x="21680" y="15625"/>
                    <a:pt x="21715" y="15602"/>
                    <a:pt x="21738" y="15575"/>
                  </a:cubicBezTo>
                  <a:lnTo>
                    <a:pt x="21884" y="15579"/>
                  </a:lnTo>
                  <a:lnTo>
                    <a:pt x="21988" y="15579"/>
                  </a:lnTo>
                  <a:lnTo>
                    <a:pt x="22080" y="15567"/>
                  </a:lnTo>
                  <a:cubicBezTo>
                    <a:pt x="22096" y="15569"/>
                    <a:pt x="22112" y="15570"/>
                    <a:pt x="22129" y="15570"/>
                  </a:cubicBezTo>
                  <a:cubicBezTo>
                    <a:pt x="22140" y="15570"/>
                    <a:pt x="22152" y="15570"/>
                    <a:pt x="22163" y="15570"/>
                  </a:cubicBezTo>
                  <a:cubicBezTo>
                    <a:pt x="22220" y="15570"/>
                    <a:pt x="22274" y="15575"/>
                    <a:pt x="22291" y="15636"/>
                  </a:cubicBezTo>
                  <a:cubicBezTo>
                    <a:pt x="22322" y="15655"/>
                    <a:pt x="22242" y="15721"/>
                    <a:pt x="22207" y="15771"/>
                  </a:cubicBezTo>
                  <a:cubicBezTo>
                    <a:pt x="22172" y="15786"/>
                    <a:pt x="22138" y="15794"/>
                    <a:pt x="22103" y="15794"/>
                  </a:cubicBezTo>
                  <a:lnTo>
                    <a:pt x="22103" y="15790"/>
                  </a:lnTo>
                  <a:cubicBezTo>
                    <a:pt x="21930" y="16140"/>
                    <a:pt x="21542" y="16309"/>
                    <a:pt x="21373" y="16662"/>
                  </a:cubicBezTo>
                  <a:lnTo>
                    <a:pt x="21369" y="16670"/>
                  </a:lnTo>
                  <a:cubicBezTo>
                    <a:pt x="21292" y="16681"/>
                    <a:pt x="21219" y="16697"/>
                    <a:pt x="21192" y="16789"/>
                  </a:cubicBezTo>
                  <a:lnTo>
                    <a:pt x="21181" y="16797"/>
                  </a:lnTo>
                  <a:cubicBezTo>
                    <a:pt x="21135" y="16804"/>
                    <a:pt x="21096" y="16843"/>
                    <a:pt x="21096" y="16889"/>
                  </a:cubicBezTo>
                  <a:lnTo>
                    <a:pt x="21081" y="16904"/>
                  </a:lnTo>
                  <a:cubicBezTo>
                    <a:pt x="21035" y="16904"/>
                    <a:pt x="20997" y="16943"/>
                    <a:pt x="20989" y="16989"/>
                  </a:cubicBezTo>
                  <a:lnTo>
                    <a:pt x="20977" y="17004"/>
                  </a:lnTo>
                  <a:cubicBezTo>
                    <a:pt x="20927" y="17004"/>
                    <a:pt x="20885" y="17043"/>
                    <a:pt x="20881" y="17093"/>
                  </a:cubicBezTo>
                  <a:lnTo>
                    <a:pt x="20874" y="17096"/>
                  </a:lnTo>
                  <a:cubicBezTo>
                    <a:pt x="20824" y="17096"/>
                    <a:pt x="20774" y="17139"/>
                    <a:pt x="20774" y="17192"/>
                  </a:cubicBezTo>
                  <a:cubicBezTo>
                    <a:pt x="20720" y="17200"/>
                    <a:pt x="20681" y="17242"/>
                    <a:pt x="20681" y="17292"/>
                  </a:cubicBezTo>
                  <a:lnTo>
                    <a:pt x="20678" y="17300"/>
                  </a:lnTo>
                  <a:cubicBezTo>
                    <a:pt x="20631" y="17308"/>
                    <a:pt x="20593" y="17346"/>
                    <a:pt x="20585" y="17392"/>
                  </a:cubicBezTo>
                  <a:lnTo>
                    <a:pt x="20578" y="17404"/>
                  </a:lnTo>
                  <a:cubicBezTo>
                    <a:pt x="20528" y="17408"/>
                    <a:pt x="20489" y="17446"/>
                    <a:pt x="20482" y="17496"/>
                  </a:cubicBezTo>
                  <a:lnTo>
                    <a:pt x="20478" y="17500"/>
                  </a:lnTo>
                  <a:cubicBezTo>
                    <a:pt x="20424" y="17500"/>
                    <a:pt x="20382" y="17542"/>
                    <a:pt x="20382" y="17596"/>
                  </a:cubicBezTo>
                  <a:cubicBezTo>
                    <a:pt x="19882" y="17930"/>
                    <a:pt x="19521" y="18426"/>
                    <a:pt x="19064" y="18810"/>
                  </a:cubicBezTo>
                  <a:cubicBezTo>
                    <a:pt x="18799" y="18975"/>
                    <a:pt x="18526" y="19121"/>
                    <a:pt x="18349" y="19390"/>
                  </a:cubicBezTo>
                  <a:cubicBezTo>
                    <a:pt x="18253" y="19429"/>
                    <a:pt x="18180" y="19506"/>
                    <a:pt x="18145" y="19602"/>
                  </a:cubicBezTo>
                  <a:lnTo>
                    <a:pt x="18045" y="19621"/>
                  </a:lnTo>
                  <a:cubicBezTo>
                    <a:pt x="18042" y="19648"/>
                    <a:pt x="18042" y="19675"/>
                    <a:pt x="18038" y="19698"/>
                  </a:cubicBezTo>
                  <a:lnTo>
                    <a:pt x="18026" y="19702"/>
                  </a:lnTo>
                  <a:cubicBezTo>
                    <a:pt x="18026" y="19709"/>
                    <a:pt x="18030" y="19713"/>
                    <a:pt x="18030" y="19717"/>
                  </a:cubicBezTo>
                  <a:cubicBezTo>
                    <a:pt x="18015" y="19714"/>
                    <a:pt x="18001" y="19713"/>
                    <a:pt x="17988" y="19713"/>
                  </a:cubicBezTo>
                  <a:cubicBezTo>
                    <a:pt x="17900" y="19713"/>
                    <a:pt x="17830" y="19765"/>
                    <a:pt x="17776" y="19848"/>
                  </a:cubicBezTo>
                  <a:cubicBezTo>
                    <a:pt x="17715" y="19867"/>
                    <a:pt x="17700" y="19925"/>
                    <a:pt x="17673" y="19971"/>
                  </a:cubicBezTo>
                  <a:lnTo>
                    <a:pt x="17642" y="20017"/>
                  </a:lnTo>
                  <a:lnTo>
                    <a:pt x="17565" y="20044"/>
                  </a:lnTo>
                  <a:cubicBezTo>
                    <a:pt x="17565" y="20055"/>
                    <a:pt x="17561" y="20067"/>
                    <a:pt x="17561" y="20078"/>
                  </a:cubicBezTo>
                  <a:cubicBezTo>
                    <a:pt x="17557" y="20078"/>
                    <a:pt x="17550" y="20082"/>
                    <a:pt x="17546" y="20082"/>
                  </a:cubicBezTo>
                  <a:cubicBezTo>
                    <a:pt x="17507" y="20086"/>
                    <a:pt x="17480" y="20113"/>
                    <a:pt x="17469" y="20144"/>
                  </a:cubicBezTo>
                  <a:cubicBezTo>
                    <a:pt x="17427" y="20159"/>
                    <a:pt x="17411" y="20178"/>
                    <a:pt x="17415" y="20197"/>
                  </a:cubicBezTo>
                  <a:cubicBezTo>
                    <a:pt x="17392" y="20197"/>
                    <a:pt x="17373" y="20213"/>
                    <a:pt x="17354" y="20247"/>
                  </a:cubicBezTo>
                  <a:cubicBezTo>
                    <a:pt x="17231" y="20363"/>
                    <a:pt x="17138" y="20520"/>
                    <a:pt x="16943" y="20528"/>
                  </a:cubicBezTo>
                  <a:cubicBezTo>
                    <a:pt x="16858" y="20616"/>
                    <a:pt x="16723" y="20539"/>
                    <a:pt x="16639" y="20624"/>
                  </a:cubicBezTo>
                  <a:lnTo>
                    <a:pt x="16627" y="20632"/>
                  </a:lnTo>
                  <a:cubicBezTo>
                    <a:pt x="16604" y="20651"/>
                    <a:pt x="16589" y="20678"/>
                    <a:pt x="16585" y="20712"/>
                  </a:cubicBezTo>
                  <a:lnTo>
                    <a:pt x="16543" y="20720"/>
                  </a:lnTo>
                  <a:lnTo>
                    <a:pt x="16512" y="20693"/>
                  </a:lnTo>
                  <a:cubicBezTo>
                    <a:pt x="16490" y="20689"/>
                    <a:pt x="16468" y="20686"/>
                    <a:pt x="16447" y="20686"/>
                  </a:cubicBezTo>
                  <a:cubicBezTo>
                    <a:pt x="16406" y="20686"/>
                    <a:pt x="16368" y="20697"/>
                    <a:pt x="16335" y="20735"/>
                  </a:cubicBezTo>
                  <a:cubicBezTo>
                    <a:pt x="16109" y="20804"/>
                    <a:pt x="15883" y="20886"/>
                    <a:pt x="15649" y="20886"/>
                  </a:cubicBezTo>
                  <a:cubicBezTo>
                    <a:pt x="15540" y="20886"/>
                    <a:pt x="15430" y="20869"/>
                    <a:pt x="15317" y="20824"/>
                  </a:cubicBezTo>
                  <a:cubicBezTo>
                    <a:pt x="15270" y="20761"/>
                    <a:pt x="15211" y="20748"/>
                    <a:pt x="15149" y="20748"/>
                  </a:cubicBezTo>
                  <a:cubicBezTo>
                    <a:pt x="15105" y="20748"/>
                    <a:pt x="15058" y="20755"/>
                    <a:pt x="15014" y="20755"/>
                  </a:cubicBezTo>
                  <a:cubicBezTo>
                    <a:pt x="14982" y="20755"/>
                    <a:pt x="14950" y="20756"/>
                    <a:pt x="14919" y="20756"/>
                  </a:cubicBezTo>
                  <a:cubicBezTo>
                    <a:pt x="14425" y="20756"/>
                    <a:pt x="13936" y="20648"/>
                    <a:pt x="13438" y="20612"/>
                  </a:cubicBezTo>
                  <a:cubicBezTo>
                    <a:pt x="13342" y="20536"/>
                    <a:pt x="13234" y="20520"/>
                    <a:pt x="13119" y="20516"/>
                  </a:cubicBezTo>
                  <a:lnTo>
                    <a:pt x="13108" y="20516"/>
                  </a:lnTo>
                  <a:cubicBezTo>
                    <a:pt x="13076" y="20456"/>
                    <a:pt x="13030" y="20439"/>
                    <a:pt x="12977" y="20439"/>
                  </a:cubicBezTo>
                  <a:cubicBezTo>
                    <a:pt x="12953" y="20439"/>
                    <a:pt x="12927" y="20442"/>
                    <a:pt x="12900" y="20447"/>
                  </a:cubicBezTo>
                  <a:lnTo>
                    <a:pt x="12708" y="20420"/>
                  </a:lnTo>
                  <a:cubicBezTo>
                    <a:pt x="12412" y="20270"/>
                    <a:pt x="12055" y="20236"/>
                    <a:pt x="11782" y="20024"/>
                  </a:cubicBezTo>
                  <a:cubicBezTo>
                    <a:pt x="11736" y="19991"/>
                    <a:pt x="11690" y="19979"/>
                    <a:pt x="11644" y="19979"/>
                  </a:cubicBezTo>
                  <a:cubicBezTo>
                    <a:pt x="11590" y="19979"/>
                    <a:pt x="11534" y="19996"/>
                    <a:pt x="11478" y="20017"/>
                  </a:cubicBezTo>
                  <a:cubicBezTo>
                    <a:pt x="11490" y="20305"/>
                    <a:pt x="11743" y="20328"/>
                    <a:pt x="11928" y="20405"/>
                  </a:cubicBezTo>
                  <a:cubicBezTo>
                    <a:pt x="12170" y="20505"/>
                    <a:pt x="12427" y="20566"/>
                    <a:pt x="12681" y="20643"/>
                  </a:cubicBezTo>
                  <a:lnTo>
                    <a:pt x="12689" y="20643"/>
                  </a:lnTo>
                  <a:cubicBezTo>
                    <a:pt x="12708" y="20673"/>
                    <a:pt x="12731" y="20685"/>
                    <a:pt x="12754" y="20685"/>
                  </a:cubicBezTo>
                  <a:cubicBezTo>
                    <a:pt x="12777" y="20685"/>
                    <a:pt x="12801" y="20673"/>
                    <a:pt x="12823" y="20655"/>
                  </a:cubicBezTo>
                  <a:lnTo>
                    <a:pt x="12850" y="20655"/>
                  </a:lnTo>
                  <a:cubicBezTo>
                    <a:pt x="12873" y="20708"/>
                    <a:pt x="12931" y="20739"/>
                    <a:pt x="12988" y="20739"/>
                  </a:cubicBezTo>
                  <a:lnTo>
                    <a:pt x="12996" y="20747"/>
                  </a:lnTo>
                  <a:cubicBezTo>
                    <a:pt x="13010" y="20786"/>
                    <a:pt x="13048" y="20809"/>
                    <a:pt x="13090" y="20809"/>
                  </a:cubicBezTo>
                  <a:cubicBezTo>
                    <a:pt x="13093" y="20809"/>
                    <a:pt x="13097" y="20809"/>
                    <a:pt x="13100" y="20808"/>
                  </a:cubicBezTo>
                  <a:cubicBezTo>
                    <a:pt x="13261" y="20845"/>
                    <a:pt x="13425" y="20865"/>
                    <a:pt x="13589" y="20865"/>
                  </a:cubicBezTo>
                  <a:cubicBezTo>
                    <a:pt x="13680" y="20865"/>
                    <a:pt x="13770" y="20859"/>
                    <a:pt x="13861" y="20847"/>
                  </a:cubicBezTo>
                  <a:lnTo>
                    <a:pt x="14003" y="20943"/>
                  </a:lnTo>
                  <a:lnTo>
                    <a:pt x="14099" y="20931"/>
                  </a:lnTo>
                  <a:cubicBezTo>
                    <a:pt x="14149" y="20962"/>
                    <a:pt x="14207" y="20981"/>
                    <a:pt x="14264" y="21000"/>
                  </a:cubicBezTo>
                  <a:cubicBezTo>
                    <a:pt x="14308" y="21010"/>
                    <a:pt x="14353" y="21015"/>
                    <a:pt x="14397" y="21015"/>
                  </a:cubicBezTo>
                  <a:cubicBezTo>
                    <a:pt x="14426" y="21015"/>
                    <a:pt x="14454" y="21013"/>
                    <a:pt x="14483" y="21008"/>
                  </a:cubicBezTo>
                  <a:cubicBezTo>
                    <a:pt x="14529" y="21000"/>
                    <a:pt x="14579" y="20985"/>
                    <a:pt x="14625" y="20970"/>
                  </a:cubicBezTo>
                  <a:cubicBezTo>
                    <a:pt x="14658" y="20982"/>
                    <a:pt x="14694" y="20991"/>
                    <a:pt x="14728" y="20991"/>
                  </a:cubicBezTo>
                  <a:cubicBezTo>
                    <a:pt x="14737" y="20991"/>
                    <a:pt x="14747" y="20991"/>
                    <a:pt x="14756" y="20989"/>
                  </a:cubicBezTo>
                  <a:lnTo>
                    <a:pt x="14756" y="20989"/>
                  </a:lnTo>
                  <a:cubicBezTo>
                    <a:pt x="14745" y="20997"/>
                    <a:pt x="14741" y="21000"/>
                    <a:pt x="14733" y="21004"/>
                  </a:cubicBezTo>
                  <a:cubicBezTo>
                    <a:pt x="14714" y="21024"/>
                    <a:pt x="14702" y="21047"/>
                    <a:pt x="14702" y="21073"/>
                  </a:cubicBezTo>
                  <a:cubicBezTo>
                    <a:pt x="14652" y="21081"/>
                    <a:pt x="14601" y="21087"/>
                    <a:pt x="14548" y="21087"/>
                  </a:cubicBezTo>
                  <a:cubicBezTo>
                    <a:pt x="14520" y="21087"/>
                    <a:pt x="14492" y="21085"/>
                    <a:pt x="14464" y="21081"/>
                  </a:cubicBezTo>
                  <a:cubicBezTo>
                    <a:pt x="14426" y="21081"/>
                    <a:pt x="14379" y="21085"/>
                    <a:pt x="14341" y="21093"/>
                  </a:cubicBezTo>
                  <a:cubicBezTo>
                    <a:pt x="14293" y="21061"/>
                    <a:pt x="14243" y="21049"/>
                    <a:pt x="14193" y="21049"/>
                  </a:cubicBezTo>
                  <a:cubicBezTo>
                    <a:pt x="14099" y="21049"/>
                    <a:pt x="14002" y="21091"/>
                    <a:pt x="13907" y="21123"/>
                  </a:cubicBezTo>
                  <a:lnTo>
                    <a:pt x="13780" y="21131"/>
                  </a:lnTo>
                  <a:cubicBezTo>
                    <a:pt x="13649" y="21116"/>
                    <a:pt x="13523" y="21085"/>
                    <a:pt x="13400" y="21043"/>
                  </a:cubicBezTo>
                  <a:cubicBezTo>
                    <a:pt x="12316" y="20808"/>
                    <a:pt x="11267" y="20443"/>
                    <a:pt x="10268" y="19959"/>
                  </a:cubicBezTo>
                  <a:cubicBezTo>
                    <a:pt x="9914" y="19779"/>
                    <a:pt x="9557" y="19575"/>
                    <a:pt x="9165" y="19479"/>
                  </a:cubicBezTo>
                  <a:cubicBezTo>
                    <a:pt x="9158" y="19478"/>
                    <a:pt x="9152" y="19478"/>
                    <a:pt x="9145" y="19478"/>
                  </a:cubicBezTo>
                  <a:cubicBezTo>
                    <a:pt x="9114" y="19478"/>
                    <a:pt x="9082" y="19485"/>
                    <a:pt x="9054" y="19498"/>
                  </a:cubicBezTo>
                  <a:cubicBezTo>
                    <a:pt x="8934" y="19364"/>
                    <a:pt x="8777" y="19291"/>
                    <a:pt x="8623" y="19206"/>
                  </a:cubicBezTo>
                  <a:cubicBezTo>
                    <a:pt x="7251" y="18445"/>
                    <a:pt x="5976" y="17542"/>
                    <a:pt x="4811" y="16501"/>
                  </a:cubicBezTo>
                  <a:cubicBezTo>
                    <a:pt x="4223" y="15978"/>
                    <a:pt x="3685" y="15394"/>
                    <a:pt x="3213" y="14768"/>
                  </a:cubicBezTo>
                  <a:cubicBezTo>
                    <a:pt x="3071" y="14222"/>
                    <a:pt x="2602" y="13892"/>
                    <a:pt x="2344" y="13427"/>
                  </a:cubicBezTo>
                  <a:cubicBezTo>
                    <a:pt x="2280" y="13362"/>
                    <a:pt x="2209" y="13313"/>
                    <a:pt x="2117" y="13313"/>
                  </a:cubicBezTo>
                  <a:cubicBezTo>
                    <a:pt x="2105" y="13313"/>
                    <a:pt x="2092" y="13313"/>
                    <a:pt x="2079" y="13315"/>
                  </a:cubicBezTo>
                  <a:cubicBezTo>
                    <a:pt x="1829" y="12762"/>
                    <a:pt x="1464" y="12282"/>
                    <a:pt x="1180" y="11751"/>
                  </a:cubicBezTo>
                  <a:cubicBezTo>
                    <a:pt x="1172" y="11644"/>
                    <a:pt x="1130" y="11544"/>
                    <a:pt x="1057" y="11455"/>
                  </a:cubicBezTo>
                  <a:cubicBezTo>
                    <a:pt x="1072" y="11425"/>
                    <a:pt x="1084" y="11386"/>
                    <a:pt x="1092" y="11352"/>
                  </a:cubicBezTo>
                  <a:cubicBezTo>
                    <a:pt x="1142" y="11029"/>
                    <a:pt x="965" y="10760"/>
                    <a:pt x="873" y="10472"/>
                  </a:cubicBezTo>
                  <a:cubicBezTo>
                    <a:pt x="830" y="10368"/>
                    <a:pt x="807" y="10253"/>
                    <a:pt x="807" y="10137"/>
                  </a:cubicBezTo>
                  <a:cubicBezTo>
                    <a:pt x="807" y="10087"/>
                    <a:pt x="807" y="10041"/>
                    <a:pt x="803" y="9995"/>
                  </a:cubicBezTo>
                  <a:cubicBezTo>
                    <a:pt x="803" y="9926"/>
                    <a:pt x="792" y="9853"/>
                    <a:pt x="784" y="9780"/>
                  </a:cubicBezTo>
                  <a:cubicBezTo>
                    <a:pt x="777" y="9734"/>
                    <a:pt x="765" y="9684"/>
                    <a:pt x="753" y="9638"/>
                  </a:cubicBezTo>
                  <a:cubicBezTo>
                    <a:pt x="700" y="9357"/>
                    <a:pt x="719" y="9069"/>
                    <a:pt x="677" y="8792"/>
                  </a:cubicBezTo>
                  <a:cubicBezTo>
                    <a:pt x="619" y="8420"/>
                    <a:pt x="715" y="8016"/>
                    <a:pt x="465" y="7686"/>
                  </a:cubicBezTo>
                  <a:cubicBezTo>
                    <a:pt x="446" y="7678"/>
                    <a:pt x="427" y="7670"/>
                    <a:pt x="411" y="7667"/>
                  </a:cubicBezTo>
                  <a:cubicBezTo>
                    <a:pt x="423" y="7524"/>
                    <a:pt x="431" y="7382"/>
                    <a:pt x="350" y="7263"/>
                  </a:cubicBezTo>
                  <a:cubicBezTo>
                    <a:pt x="354" y="7248"/>
                    <a:pt x="354" y="7236"/>
                    <a:pt x="362" y="7221"/>
                  </a:cubicBezTo>
                  <a:cubicBezTo>
                    <a:pt x="408" y="7029"/>
                    <a:pt x="408" y="6833"/>
                    <a:pt x="438" y="6641"/>
                  </a:cubicBezTo>
                  <a:cubicBezTo>
                    <a:pt x="438" y="6591"/>
                    <a:pt x="427" y="6548"/>
                    <a:pt x="411" y="6506"/>
                  </a:cubicBezTo>
                  <a:cubicBezTo>
                    <a:pt x="738" y="6299"/>
                    <a:pt x="976" y="6007"/>
                    <a:pt x="1195" y="5699"/>
                  </a:cubicBezTo>
                  <a:lnTo>
                    <a:pt x="2310" y="4585"/>
                  </a:lnTo>
                  <a:cubicBezTo>
                    <a:pt x="2437" y="4512"/>
                    <a:pt x="2536" y="4404"/>
                    <a:pt x="2602" y="4281"/>
                  </a:cubicBezTo>
                  <a:lnTo>
                    <a:pt x="2613" y="4270"/>
                  </a:lnTo>
                  <a:cubicBezTo>
                    <a:pt x="2659" y="4266"/>
                    <a:pt x="2698" y="4224"/>
                    <a:pt x="2698" y="4174"/>
                  </a:cubicBezTo>
                  <a:lnTo>
                    <a:pt x="2709" y="4162"/>
                  </a:lnTo>
                  <a:cubicBezTo>
                    <a:pt x="2756" y="4154"/>
                    <a:pt x="2790" y="4116"/>
                    <a:pt x="2794" y="4074"/>
                  </a:cubicBezTo>
                  <a:lnTo>
                    <a:pt x="2809" y="4058"/>
                  </a:lnTo>
                  <a:cubicBezTo>
                    <a:pt x="2852" y="4055"/>
                    <a:pt x="2890" y="4016"/>
                    <a:pt x="2890" y="3974"/>
                  </a:cubicBezTo>
                  <a:lnTo>
                    <a:pt x="2905" y="3958"/>
                  </a:lnTo>
                  <a:cubicBezTo>
                    <a:pt x="2940" y="3939"/>
                    <a:pt x="2975" y="3912"/>
                    <a:pt x="2994" y="3874"/>
                  </a:cubicBezTo>
                  <a:lnTo>
                    <a:pt x="3013" y="3859"/>
                  </a:lnTo>
                  <a:lnTo>
                    <a:pt x="3101" y="3778"/>
                  </a:lnTo>
                  <a:lnTo>
                    <a:pt x="3113" y="3766"/>
                  </a:lnTo>
                  <a:cubicBezTo>
                    <a:pt x="3159" y="3766"/>
                    <a:pt x="3197" y="3728"/>
                    <a:pt x="3197" y="3682"/>
                  </a:cubicBezTo>
                  <a:lnTo>
                    <a:pt x="3197" y="3674"/>
                  </a:lnTo>
                  <a:cubicBezTo>
                    <a:pt x="3224" y="3666"/>
                    <a:pt x="3244" y="3636"/>
                    <a:pt x="3244" y="3609"/>
                  </a:cubicBezTo>
                  <a:cubicBezTo>
                    <a:pt x="3247" y="3609"/>
                    <a:pt x="3251" y="3605"/>
                    <a:pt x="3251" y="3605"/>
                  </a:cubicBezTo>
                  <a:cubicBezTo>
                    <a:pt x="3247" y="3597"/>
                    <a:pt x="3247" y="3590"/>
                    <a:pt x="3247" y="3586"/>
                  </a:cubicBezTo>
                  <a:cubicBezTo>
                    <a:pt x="3536" y="3570"/>
                    <a:pt x="3674" y="3344"/>
                    <a:pt x="3808" y="3144"/>
                  </a:cubicBezTo>
                  <a:cubicBezTo>
                    <a:pt x="4024" y="2825"/>
                    <a:pt x="4266" y="2521"/>
                    <a:pt x="4531" y="2245"/>
                  </a:cubicBezTo>
                  <a:cubicBezTo>
                    <a:pt x="4907" y="1845"/>
                    <a:pt x="5246" y="1399"/>
                    <a:pt x="5749" y="980"/>
                  </a:cubicBezTo>
                  <a:close/>
                  <a:moveTo>
                    <a:pt x="5950" y="0"/>
                  </a:moveTo>
                  <a:cubicBezTo>
                    <a:pt x="5890" y="0"/>
                    <a:pt x="5829" y="26"/>
                    <a:pt x="5768" y="81"/>
                  </a:cubicBezTo>
                  <a:cubicBezTo>
                    <a:pt x="5653" y="193"/>
                    <a:pt x="5676" y="369"/>
                    <a:pt x="5572" y="485"/>
                  </a:cubicBezTo>
                  <a:cubicBezTo>
                    <a:pt x="5365" y="907"/>
                    <a:pt x="4961" y="1153"/>
                    <a:pt x="4650" y="1484"/>
                  </a:cubicBezTo>
                  <a:cubicBezTo>
                    <a:pt x="4558" y="1572"/>
                    <a:pt x="4504" y="1684"/>
                    <a:pt x="4446" y="1787"/>
                  </a:cubicBezTo>
                  <a:cubicBezTo>
                    <a:pt x="4400" y="1807"/>
                    <a:pt x="4366" y="1849"/>
                    <a:pt x="4358" y="1899"/>
                  </a:cubicBezTo>
                  <a:cubicBezTo>
                    <a:pt x="4304" y="1906"/>
                    <a:pt x="4262" y="1945"/>
                    <a:pt x="4250" y="1999"/>
                  </a:cubicBezTo>
                  <a:cubicBezTo>
                    <a:pt x="4177" y="2060"/>
                    <a:pt x="4112" y="2129"/>
                    <a:pt x="4050" y="2202"/>
                  </a:cubicBezTo>
                  <a:lnTo>
                    <a:pt x="4054" y="2195"/>
                  </a:lnTo>
                  <a:lnTo>
                    <a:pt x="4054" y="2195"/>
                  </a:lnTo>
                  <a:cubicBezTo>
                    <a:pt x="3866" y="2356"/>
                    <a:pt x="3689" y="2521"/>
                    <a:pt x="3593" y="2760"/>
                  </a:cubicBezTo>
                  <a:cubicBezTo>
                    <a:pt x="3588" y="2757"/>
                    <a:pt x="3583" y="2755"/>
                    <a:pt x="3578" y="2755"/>
                  </a:cubicBezTo>
                  <a:cubicBezTo>
                    <a:pt x="3564" y="2755"/>
                    <a:pt x="3550" y="2767"/>
                    <a:pt x="3536" y="2790"/>
                  </a:cubicBezTo>
                  <a:lnTo>
                    <a:pt x="3532" y="2798"/>
                  </a:lnTo>
                  <a:cubicBezTo>
                    <a:pt x="3501" y="2825"/>
                    <a:pt x="3466" y="2848"/>
                    <a:pt x="3428" y="2875"/>
                  </a:cubicBezTo>
                  <a:cubicBezTo>
                    <a:pt x="3422" y="2894"/>
                    <a:pt x="3405" y="2908"/>
                    <a:pt x="3382" y="2908"/>
                  </a:cubicBezTo>
                  <a:cubicBezTo>
                    <a:pt x="3377" y="2908"/>
                    <a:pt x="3372" y="2907"/>
                    <a:pt x="3366" y="2906"/>
                  </a:cubicBezTo>
                  <a:cubicBezTo>
                    <a:pt x="3305" y="2913"/>
                    <a:pt x="3251" y="2956"/>
                    <a:pt x="3244" y="3017"/>
                  </a:cubicBezTo>
                  <a:cubicBezTo>
                    <a:pt x="3159" y="3055"/>
                    <a:pt x="3174" y="3148"/>
                    <a:pt x="3140" y="3213"/>
                  </a:cubicBezTo>
                  <a:cubicBezTo>
                    <a:pt x="3109" y="3228"/>
                    <a:pt x="3078" y="3259"/>
                    <a:pt x="3063" y="3290"/>
                  </a:cubicBezTo>
                  <a:cubicBezTo>
                    <a:pt x="3024" y="3382"/>
                    <a:pt x="2963" y="3474"/>
                    <a:pt x="2994" y="3586"/>
                  </a:cubicBezTo>
                  <a:cubicBezTo>
                    <a:pt x="2998" y="3593"/>
                    <a:pt x="3005" y="3605"/>
                    <a:pt x="3013" y="3609"/>
                  </a:cubicBezTo>
                  <a:cubicBezTo>
                    <a:pt x="2959" y="3624"/>
                    <a:pt x="2909" y="3655"/>
                    <a:pt x="2871" y="3701"/>
                  </a:cubicBezTo>
                  <a:cubicBezTo>
                    <a:pt x="2867" y="3701"/>
                    <a:pt x="2867" y="3705"/>
                    <a:pt x="2867" y="3709"/>
                  </a:cubicBezTo>
                  <a:lnTo>
                    <a:pt x="2813" y="3701"/>
                  </a:lnTo>
                  <a:cubicBezTo>
                    <a:pt x="2803" y="3718"/>
                    <a:pt x="2781" y="3729"/>
                    <a:pt x="2758" y="3729"/>
                  </a:cubicBezTo>
                  <a:cubicBezTo>
                    <a:pt x="2755" y="3729"/>
                    <a:pt x="2751" y="3728"/>
                    <a:pt x="2748" y="3728"/>
                  </a:cubicBezTo>
                  <a:cubicBezTo>
                    <a:pt x="2736" y="3782"/>
                    <a:pt x="2725" y="3839"/>
                    <a:pt x="2709" y="3893"/>
                  </a:cubicBezTo>
                  <a:cubicBezTo>
                    <a:pt x="2705" y="3893"/>
                    <a:pt x="2701" y="3892"/>
                    <a:pt x="2698" y="3892"/>
                  </a:cubicBezTo>
                  <a:cubicBezTo>
                    <a:pt x="2650" y="3892"/>
                    <a:pt x="2613" y="3935"/>
                    <a:pt x="2609" y="3981"/>
                  </a:cubicBezTo>
                  <a:lnTo>
                    <a:pt x="2609" y="3989"/>
                  </a:lnTo>
                  <a:lnTo>
                    <a:pt x="2602" y="3989"/>
                  </a:lnTo>
                  <a:lnTo>
                    <a:pt x="2437" y="4016"/>
                  </a:lnTo>
                  <a:cubicBezTo>
                    <a:pt x="2444" y="4058"/>
                    <a:pt x="2460" y="4097"/>
                    <a:pt x="2513" y="4104"/>
                  </a:cubicBezTo>
                  <a:cubicBezTo>
                    <a:pt x="2494" y="4116"/>
                    <a:pt x="2487" y="4147"/>
                    <a:pt x="2494" y="4170"/>
                  </a:cubicBezTo>
                  <a:cubicBezTo>
                    <a:pt x="2483" y="4169"/>
                    <a:pt x="2473" y="4168"/>
                    <a:pt x="2463" y="4168"/>
                  </a:cubicBezTo>
                  <a:cubicBezTo>
                    <a:pt x="2228" y="4168"/>
                    <a:pt x="2217" y="4457"/>
                    <a:pt x="2025" y="4519"/>
                  </a:cubicBezTo>
                  <a:cubicBezTo>
                    <a:pt x="2033" y="4550"/>
                    <a:pt x="2033" y="4577"/>
                    <a:pt x="2025" y="4608"/>
                  </a:cubicBezTo>
                  <a:cubicBezTo>
                    <a:pt x="1925" y="4681"/>
                    <a:pt x="1849" y="4796"/>
                    <a:pt x="1718" y="4823"/>
                  </a:cubicBezTo>
                  <a:cubicBezTo>
                    <a:pt x="1591" y="4961"/>
                    <a:pt x="1522" y="5165"/>
                    <a:pt x="1322" y="5227"/>
                  </a:cubicBezTo>
                  <a:cubicBezTo>
                    <a:pt x="1303" y="5303"/>
                    <a:pt x="1272" y="5373"/>
                    <a:pt x="1195" y="5403"/>
                  </a:cubicBezTo>
                  <a:cubicBezTo>
                    <a:pt x="1192" y="5461"/>
                    <a:pt x="1172" y="5511"/>
                    <a:pt x="1103" y="5515"/>
                  </a:cubicBezTo>
                  <a:cubicBezTo>
                    <a:pt x="1099" y="5545"/>
                    <a:pt x="1095" y="5569"/>
                    <a:pt x="1092" y="5595"/>
                  </a:cubicBezTo>
                  <a:cubicBezTo>
                    <a:pt x="1083" y="5594"/>
                    <a:pt x="1074" y="5594"/>
                    <a:pt x="1066" y="5594"/>
                  </a:cubicBezTo>
                  <a:cubicBezTo>
                    <a:pt x="1040" y="5594"/>
                    <a:pt x="1016" y="5598"/>
                    <a:pt x="996" y="5607"/>
                  </a:cubicBezTo>
                  <a:cubicBezTo>
                    <a:pt x="903" y="5780"/>
                    <a:pt x="803" y="5949"/>
                    <a:pt x="615" y="6033"/>
                  </a:cubicBezTo>
                  <a:cubicBezTo>
                    <a:pt x="611" y="6087"/>
                    <a:pt x="573" y="6130"/>
                    <a:pt x="519" y="6141"/>
                  </a:cubicBezTo>
                  <a:cubicBezTo>
                    <a:pt x="508" y="6341"/>
                    <a:pt x="308" y="6352"/>
                    <a:pt x="192" y="6456"/>
                  </a:cubicBezTo>
                  <a:cubicBezTo>
                    <a:pt x="154" y="6472"/>
                    <a:pt x="119" y="6491"/>
                    <a:pt x="85" y="6518"/>
                  </a:cubicBezTo>
                  <a:lnTo>
                    <a:pt x="85" y="6525"/>
                  </a:lnTo>
                  <a:cubicBezTo>
                    <a:pt x="0" y="6794"/>
                    <a:pt x="16" y="7056"/>
                    <a:pt x="77" y="7325"/>
                  </a:cubicBezTo>
                  <a:cubicBezTo>
                    <a:pt x="100" y="7448"/>
                    <a:pt x="139" y="7567"/>
                    <a:pt x="96" y="7690"/>
                  </a:cubicBezTo>
                  <a:cubicBezTo>
                    <a:pt x="96" y="7739"/>
                    <a:pt x="112" y="7762"/>
                    <a:pt x="141" y="7762"/>
                  </a:cubicBezTo>
                  <a:cubicBezTo>
                    <a:pt x="150" y="7762"/>
                    <a:pt x="161" y="7760"/>
                    <a:pt x="173" y="7755"/>
                  </a:cubicBezTo>
                  <a:lnTo>
                    <a:pt x="173" y="7755"/>
                  </a:lnTo>
                  <a:cubicBezTo>
                    <a:pt x="169" y="7766"/>
                    <a:pt x="169" y="7786"/>
                    <a:pt x="173" y="7801"/>
                  </a:cubicBezTo>
                  <a:cubicBezTo>
                    <a:pt x="162" y="7813"/>
                    <a:pt x="158" y="7820"/>
                    <a:pt x="154" y="7836"/>
                  </a:cubicBezTo>
                  <a:cubicBezTo>
                    <a:pt x="135" y="7936"/>
                    <a:pt x="119" y="8035"/>
                    <a:pt x="173" y="8132"/>
                  </a:cubicBezTo>
                  <a:cubicBezTo>
                    <a:pt x="177" y="8166"/>
                    <a:pt x="181" y="8201"/>
                    <a:pt x="192" y="8235"/>
                  </a:cubicBezTo>
                  <a:cubicBezTo>
                    <a:pt x="327" y="8493"/>
                    <a:pt x="162" y="8785"/>
                    <a:pt x="289" y="9046"/>
                  </a:cubicBezTo>
                  <a:cubicBezTo>
                    <a:pt x="312" y="9061"/>
                    <a:pt x="323" y="9092"/>
                    <a:pt x="304" y="9119"/>
                  </a:cubicBezTo>
                  <a:lnTo>
                    <a:pt x="296" y="9123"/>
                  </a:lnTo>
                  <a:cubicBezTo>
                    <a:pt x="369" y="9246"/>
                    <a:pt x="342" y="9373"/>
                    <a:pt x="304" y="9492"/>
                  </a:cubicBezTo>
                  <a:lnTo>
                    <a:pt x="304" y="9503"/>
                  </a:lnTo>
                  <a:cubicBezTo>
                    <a:pt x="400" y="9707"/>
                    <a:pt x="285" y="9949"/>
                    <a:pt x="388" y="10157"/>
                  </a:cubicBezTo>
                  <a:cubicBezTo>
                    <a:pt x="411" y="10168"/>
                    <a:pt x="423" y="10203"/>
                    <a:pt x="404" y="10226"/>
                  </a:cubicBezTo>
                  <a:lnTo>
                    <a:pt x="404" y="10233"/>
                  </a:lnTo>
                  <a:cubicBezTo>
                    <a:pt x="442" y="10303"/>
                    <a:pt x="438" y="10391"/>
                    <a:pt x="485" y="10456"/>
                  </a:cubicBezTo>
                  <a:lnTo>
                    <a:pt x="515" y="10476"/>
                  </a:lnTo>
                  <a:lnTo>
                    <a:pt x="508" y="10510"/>
                  </a:lnTo>
                  <a:cubicBezTo>
                    <a:pt x="558" y="10622"/>
                    <a:pt x="527" y="10752"/>
                    <a:pt x="581" y="10860"/>
                  </a:cubicBezTo>
                  <a:cubicBezTo>
                    <a:pt x="584" y="10894"/>
                    <a:pt x="596" y="10925"/>
                    <a:pt x="600" y="10956"/>
                  </a:cubicBezTo>
                  <a:cubicBezTo>
                    <a:pt x="654" y="11021"/>
                    <a:pt x="642" y="11102"/>
                    <a:pt x="661" y="11175"/>
                  </a:cubicBezTo>
                  <a:cubicBezTo>
                    <a:pt x="680" y="11213"/>
                    <a:pt x="696" y="11256"/>
                    <a:pt x="715" y="11298"/>
                  </a:cubicBezTo>
                  <a:lnTo>
                    <a:pt x="715" y="11355"/>
                  </a:lnTo>
                  <a:lnTo>
                    <a:pt x="746" y="11367"/>
                  </a:lnTo>
                  <a:cubicBezTo>
                    <a:pt x="757" y="11394"/>
                    <a:pt x="773" y="11417"/>
                    <a:pt x="788" y="11448"/>
                  </a:cubicBezTo>
                  <a:cubicBezTo>
                    <a:pt x="788" y="11452"/>
                    <a:pt x="792" y="11452"/>
                    <a:pt x="792" y="11455"/>
                  </a:cubicBezTo>
                  <a:cubicBezTo>
                    <a:pt x="792" y="11494"/>
                    <a:pt x="792" y="11540"/>
                    <a:pt x="796" y="11578"/>
                  </a:cubicBezTo>
                  <a:lnTo>
                    <a:pt x="842" y="11590"/>
                  </a:lnTo>
                  <a:lnTo>
                    <a:pt x="884" y="11590"/>
                  </a:lnTo>
                  <a:lnTo>
                    <a:pt x="884" y="11586"/>
                  </a:lnTo>
                  <a:lnTo>
                    <a:pt x="888" y="11590"/>
                  </a:lnTo>
                  <a:lnTo>
                    <a:pt x="884" y="11598"/>
                  </a:lnTo>
                  <a:cubicBezTo>
                    <a:pt x="969" y="11744"/>
                    <a:pt x="976" y="11917"/>
                    <a:pt x="999" y="12086"/>
                  </a:cubicBezTo>
                  <a:cubicBezTo>
                    <a:pt x="1022" y="12101"/>
                    <a:pt x="1053" y="12109"/>
                    <a:pt x="1080" y="12120"/>
                  </a:cubicBezTo>
                  <a:cubicBezTo>
                    <a:pt x="1092" y="12174"/>
                    <a:pt x="1103" y="12220"/>
                    <a:pt x="1119" y="12274"/>
                  </a:cubicBezTo>
                  <a:cubicBezTo>
                    <a:pt x="1188" y="12316"/>
                    <a:pt x="1226" y="12393"/>
                    <a:pt x="1218" y="12474"/>
                  </a:cubicBezTo>
                  <a:cubicBezTo>
                    <a:pt x="1372" y="12647"/>
                    <a:pt x="1495" y="12839"/>
                    <a:pt x="1534" y="13069"/>
                  </a:cubicBezTo>
                  <a:cubicBezTo>
                    <a:pt x="1676" y="13119"/>
                    <a:pt x="1687" y="13258"/>
                    <a:pt x="1733" y="13369"/>
                  </a:cubicBezTo>
                  <a:lnTo>
                    <a:pt x="1999" y="13511"/>
                  </a:lnTo>
                  <a:lnTo>
                    <a:pt x="2037" y="13673"/>
                  </a:lnTo>
                  <a:cubicBezTo>
                    <a:pt x="2156" y="13796"/>
                    <a:pt x="2302" y="13903"/>
                    <a:pt x="2314" y="14095"/>
                  </a:cubicBezTo>
                  <a:cubicBezTo>
                    <a:pt x="2440" y="14299"/>
                    <a:pt x="2633" y="14464"/>
                    <a:pt x="2729" y="14691"/>
                  </a:cubicBezTo>
                  <a:cubicBezTo>
                    <a:pt x="3055" y="15041"/>
                    <a:pt x="3382" y="15390"/>
                    <a:pt x="3639" y="15798"/>
                  </a:cubicBezTo>
                  <a:cubicBezTo>
                    <a:pt x="3747" y="15894"/>
                    <a:pt x="3881" y="15963"/>
                    <a:pt x="3943" y="16097"/>
                  </a:cubicBezTo>
                  <a:cubicBezTo>
                    <a:pt x="4108" y="16143"/>
                    <a:pt x="4177" y="16274"/>
                    <a:pt x="4231" y="16412"/>
                  </a:cubicBezTo>
                  <a:cubicBezTo>
                    <a:pt x="4323" y="16451"/>
                    <a:pt x="4408" y="16501"/>
                    <a:pt x="4454" y="16597"/>
                  </a:cubicBezTo>
                  <a:cubicBezTo>
                    <a:pt x="4504" y="16601"/>
                    <a:pt x="4550" y="16635"/>
                    <a:pt x="4558" y="16689"/>
                  </a:cubicBezTo>
                  <a:cubicBezTo>
                    <a:pt x="4784" y="16758"/>
                    <a:pt x="4919" y="16931"/>
                    <a:pt x="5042" y="17116"/>
                  </a:cubicBezTo>
                  <a:cubicBezTo>
                    <a:pt x="5184" y="17173"/>
                    <a:pt x="5261" y="17296"/>
                    <a:pt x="5361" y="17404"/>
                  </a:cubicBezTo>
                  <a:cubicBezTo>
                    <a:pt x="5557" y="17504"/>
                    <a:pt x="5749" y="17611"/>
                    <a:pt x="5864" y="17811"/>
                  </a:cubicBezTo>
                  <a:cubicBezTo>
                    <a:pt x="6052" y="17850"/>
                    <a:pt x="6168" y="17969"/>
                    <a:pt x="6252" y="18130"/>
                  </a:cubicBezTo>
                  <a:cubicBezTo>
                    <a:pt x="6575" y="18334"/>
                    <a:pt x="6898" y="18553"/>
                    <a:pt x="7171" y="18826"/>
                  </a:cubicBezTo>
                  <a:cubicBezTo>
                    <a:pt x="7183" y="18823"/>
                    <a:pt x="7195" y="18821"/>
                    <a:pt x="7208" y="18821"/>
                  </a:cubicBezTo>
                  <a:cubicBezTo>
                    <a:pt x="7277" y="18821"/>
                    <a:pt x="7344" y="18865"/>
                    <a:pt x="7367" y="18937"/>
                  </a:cubicBezTo>
                  <a:cubicBezTo>
                    <a:pt x="7374" y="18935"/>
                    <a:pt x="7381" y="18935"/>
                    <a:pt x="7387" y="18935"/>
                  </a:cubicBezTo>
                  <a:cubicBezTo>
                    <a:pt x="7433" y="18935"/>
                    <a:pt x="7471" y="18967"/>
                    <a:pt x="7478" y="19014"/>
                  </a:cubicBezTo>
                  <a:lnTo>
                    <a:pt x="7478" y="19022"/>
                  </a:lnTo>
                  <a:cubicBezTo>
                    <a:pt x="7616" y="19037"/>
                    <a:pt x="7732" y="19079"/>
                    <a:pt x="7778" y="19229"/>
                  </a:cubicBezTo>
                  <a:lnTo>
                    <a:pt x="7824" y="19229"/>
                  </a:lnTo>
                  <a:lnTo>
                    <a:pt x="7874" y="19244"/>
                  </a:lnTo>
                  <a:cubicBezTo>
                    <a:pt x="7874" y="19271"/>
                    <a:pt x="7874" y="19306"/>
                    <a:pt x="7882" y="19333"/>
                  </a:cubicBezTo>
                  <a:cubicBezTo>
                    <a:pt x="8066" y="19410"/>
                    <a:pt x="8262" y="19463"/>
                    <a:pt x="8385" y="19632"/>
                  </a:cubicBezTo>
                  <a:cubicBezTo>
                    <a:pt x="8489" y="19656"/>
                    <a:pt x="8608" y="19636"/>
                    <a:pt x="8685" y="19744"/>
                  </a:cubicBezTo>
                  <a:cubicBezTo>
                    <a:pt x="8738" y="19744"/>
                    <a:pt x="8781" y="19775"/>
                    <a:pt x="8800" y="19825"/>
                  </a:cubicBezTo>
                  <a:lnTo>
                    <a:pt x="8958" y="19763"/>
                  </a:lnTo>
                  <a:cubicBezTo>
                    <a:pt x="9007" y="19863"/>
                    <a:pt x="9104" y="19898"/>
                    <a:pt x="9200" y="19928"/>
                  </a:cubicBezTo>
                  <a:lnTo>
                    <a:pt x="9200" y="19936"/>
                  </a:lnTo>
                  <a:cubicBezTo>
                    <a:pt x="9207" y="19986"/>
                    <a:pt x="9250" y="20024"/>
                    <a:pt x="9300" y="20032"/>
                  </a:cubicBezTo>
                  <a:lnTo>
                    <a:pt x="9296" y="20024"/>
                  </a:lnTo>
                  <a:lnTo>
                    <a:pt x="9296" y="20024"/>
                  </a:lnTo>
                  <a:cubicBezTo>
                    <a:pt x="9376" y="20094"/>
                    <a:pt x="9499" y="20063"/>
                    <a:pt x="9584" y="20147"/>
                  </a:cubicBezTo>
                  <a:lnTo>
                    <a:pt x="9588" y="20151"/>
                  </a:lnTo>
                  <a:cubicBezTo>
                    <a:pt x="9711" y="20309"/>
                    <a:pt x="9918" y="20274"/>
                    <a:pt x="10072" y="20359"/>
                  </a:cubicBezTo>
                  <a:lnTo>
                    <a:pt x="10091" y="20366"/>
                  </a:lnTo>
                  <a:cubicBezTo>
                    <a:pt x="10122" y="20401"/>
                    <a:pt x="10164" y="20428"/>
                    <a:pt x="10206" y="20436"/>
                  </a:cubicBezTo>
                  <a:cubicBezTo>
                    <a:pt x="10229" y="20532"/>
                    <a:pt x="10337" y="20501"/>
                    <a:pt x="10391" y="20551"/>
                  </a:cubicBezTo>
                  <a:lnTo>
                    <a:pt x="10395" y="20551"/>
                  </a:lnTo>
                  <a:cubicBezTo>
                    <a:pt x="10448" y="20620"/>
                    <a:pt x="10533" y="20612"/>
                    <a:pt x="10606" y="20632"/>
                  </a:cubicBezTo>
                  <a:lnTo>
                    <a:pt x="10610" y="20632"/>
                  </a:lnTo>
                  <a:cubicBezTo>
                    <a:pt x="10641" y="20731"/>
                    <a:pt x="10737" y="20705"/>
                    <a:pt x="10802" y="20731"/>
                  </a:cubicBezTo>
                  <a:lnTo>
                    <a:pt x="10814" y="20735"/>
                  </a:lnTo>
                  <a:cubicBezTo>
                    <a:pt x="10863" y="20866"/>
                    <a:pt x="11017" y="20762"/>
                    <a:pt x="11090" y="20858"/>
                  </a:cubicBezTo>
                  <a:lnTo>
                    <a:pt x="11102" y="20862"/>
                  </a:lnTo>
                  <a:cubicBezTo>
                    <a:pt x="11159" y="20920"/>
                    <a:pt x="11240" y="20904"/>
                    <a:pt x="11305" y="20943"/>
                  </a:cubicBezTo>
                  <a:lnTo>
                    <a:pt x="11313" y="20943"/>
                  </a:lnTo>
                  <a:cubicBezTo>
                    <a:pt x="11378" y="21058"/>
                    <a:pt x="11524" y="20974"/>
                    <a:pt x="11609" y="21050"/>
                  </a:cubicBezTo>
                  <a:lnTo>
                    <a:pt x="11613" y="21050"/>
                  </a:lnTo>
                  <a:cubicBezTo>
                    <a:pt x="11657" y="21106"/>
                    <a:pt x="11714" y="21116"/>
                    <a:pt x="11772" y="21116"/>
                  </a:cubicBezTo>
                  <a:cubicBezTo>
                    <a:pt x="11807" y="21116"/>
                    <a:pt x="11842" y="21113"/>
                    <a:pt x="11876" y="21113"/>
                  </a:cubicBezTo>
                  <a:cubicBezTo>
                    <a:pt x="11924" y="21113"/>
                    <a:pt x="11970" y="21120"/>
                    <a:pt x="12009" y="21154"/>
                  </a:cubicBezTo>
                  <a:lnTo>
                    <a:pt x="12012" y="21154"/>
                  </a:lnTo>
                  <a:cubicBezTo>
                    <a:pt x="12085" y="21254"/>
                    <a:pt x="12224" y="21170"/>
                    <a:pt x="12304" y="21254"/>
                  </a:cubicBezTo>
                  <a:lnTo>
                    <a:pt x="12316" y="21262"/>
                  </a:lnTo>
                  <a:cubicBezTo>
                    <a:pt x="12412" y="21346"/>
                    <a:pt x="12543" y="21289"/>
                    <a:pt x="12646" y="21350"/>
                  </a:cubicBezTo>
                  <a:lnTo>
                    <a:pt x="12685" y="21339"/>
                  </a:lnTo>
                  <a:lnTo>
                    <a:pt x="12716" y="21362"/>
                  </a:lnTo>
                  <a:cubicBezTo>
                    <a:pt x="12779" y="21408"/>
                    <a:pt x="12849" y="21418"/>
                    <a:pt x="12921" y="21418"/>
                  </a:cubicBezTo>
                  <a:cubicBezTo>
                    <a:pt x="12984" y="21418"/>
                    <a:pt x="13049" y="21410"/>
                    <a:pt x="13113" y="21410"/>
                  </a:cubicBezTo>
                  <a:cubicBezTo>
                    <a:pt x="13183" y="21410"/>
                    <a:pt x="13251" y="21420"/>
                    <a:pt x="13315" y="21462"/>
                  </a:cubicBezTo>
                  <a:lnTo>
                    <a:pt x="13330" y="21465"/>
                  </a:lnTo>
                  <a:cubicBezTo>
                    <a:pt x="13403" y="21511"/>
                    <a:pt x="13480" y="21521"/>
                    <a:pt x="13558" y="21521"/>
                  </a:cubicBezTo>
                  <a:cubicBezTo>
                    <a:pt x="13623" y="21521"/>
                    <a:pt x="13690" y="21514"/>
                    <a:pt x="13755" y="21514"/>
                  </a:cubicBezTo>
                  <a:cubicBezTo>
                    <a:pt x="13823" y="21514"/>
                    <a:pt x="13890" y="21522"/>
                    <a:pt x="13953" y="21554"/>
                  </a:cubicBezTo>
                  <a:lnTo>
                    <a:pt x="13984" y="21535"/>
                  </a:lnTo>
                  <a:lnTo>
                    <a:pt x="14011" y="21554"/>
                  </a:lnTo>
                  <a:cubicBezTo>
                    <a:pt x="14107" y="21477"/>
                    <a:pt x="14253" y="21558"/>
                    <a:pt x="14337" y="21458"/>
                  </a:cubicBezTo>
                  <a:lnTo>
                    <a:pt x="14629" y="21458"/>
                  </a:lnTo>
                  <a:cubicBezTo>
                    <a:pt x="14779" y="21331"/>
                    <a:pt x="15002" y="21408"/>
                    <a:pt x="15140" y="21269"/>
                  </a:cubicBezTo>
                  <a:cubicBezTo>
                    <a:pt x="15165" y="21274"/>
                    <a:pt x="15189" y="21277"/>
                    <a:pt x="15214" y="21277"/>
                  </a:cubicBezTo>
                  <a:cubicBezTo>
                    <a:pt x="15302" y="21277"/>
                    <a:pt x="15388" y="21245"/>
                    <a:pt x="15452" y="21185"/>
                  </a:cubicBezTo>
                  <a:lnTo>
                    <a:pt x="16040" y="21146"/>
                  </a:lnTo>
                  <a:cubicBezTo>
                    <a:pt x="16136" y="21054"/>
                    <a:pt x="16293" y="21077"/>
                    <a:pt x="16374" y="20966"/>
                  </a:cubicBezTo>
                  <a:lnTo>
                    <a:pt x="16412" y="20974"/>
                  </a:lnTo>
                  <a:lnTo>
                    <a:pt x="16447" y="20947"/>
                  </a:lnTo>
                  <a:cubicBezTo>
                    <a:pt x="16466" y="20954"/>
                    <a:pt x="16485" y="20957"/>
                    <a:pt x="16505" y="20957"/>
                  </a:cubicBezTo>
                  <a:cubicBezTo>
                    <a:pt x="16568" y="20957"/>
                    <a:pt x="16629" y="20921"/>
                    <a:pt x="16658" y="20862"/>
                  </a:cubicBezTo>
                  <a:cubicBezTo>
                    <a:pt x="16664" y="20859"/>
                    <a:pt x="16670" y="20858"/>
                    <a:pt x="16675" y="20858"/>
                  </a:cubicBezTo>
                  <a:cubicBezTo>
                    <a:pt x="16716" y="20858"/>
                    <a:pt x="16757" y="20922"/>
                    <a:pt x="16796" y="20922"/>
                  </a:cubicBezTo>
                  <a:cubicBezTo>
                    <a:pt x="16816" y="20922"/>
                    <a:pt x="16835" y="20906"/>
                    <a:pt x="16854" y="20858"/>
                  </a:cubicBezTo>
                  <a:cubicBezTo>
                    <a:pt x="16916" y="20858"/>
                    <a:pt x="16973" y="20820"/>
                    <a:pt x="17000" y="20766"/>
                  </a:cubicBezTo>
                  <a:lnTo>
                    <a:pt x="17008" y="20766"/>
                  </a:lnTo>
                  <a:lnTo>
                    <a:pt x="17142" y="20751"/>
                  </a:lnTo>
                  <a:cubicBezTo>
                    <a:pt x="17154" y="20697"/>
                    <a:pt x="17196" y="20658"/>
                    <a:pt x="17250" y="20655"/>
                  </a:cubicBezTo>
                  <a:cubicBezTo>
                    <a:pt x="17258" y="20601"/>
                    <a:pt x="17300" y="20562"/>
                    <a:pt x="17354" y="20555"/>
                  </a:cubicBezTo>
                  <a:lnTo>
                    <a:pt x="17469" y="20401"/>
                  </a:lnTo>
                  <a:cubicBezTo>
                    <a:pt x="17522" y="20423"/>
                    <a:pt x="17573" y="20432"/>
                    <a:pt x="17623" y="20432"/>
                  </a:cubicBezTo>
                  <a:cubicBezTo>
                    <a:pt x="17736" y="20432"/>
                    <a:pt x="17844" y="20386"/>
                    <a:pt x="17953" y="20343"/>
                  </a:cubicBezTo>
                  <a:cubicBezTo>
                    <a:pt x="18011" y="20236"/>
                    <a:pt x="18153" y="20197"/>
                    <a:pt x="18176" y="20071"/>
                  </a:cubicBezTo>
                  <a:lnTo>
                    <a:pt x="18337" y="20032"/>
                  </a:lnTo>
                  <a:cubicBezTo>
                    <a:pt x="18337" y="20005"/>
                    <a:pt x="18334" y="19982"/>
                    <a:pt x="18334" y="19959"/>
                  </a:cubicBezTo>
                  <a:lnTo>
                    <a:pt x="18480" y="19813"/>
                  </a:lnTo>
                  <a:cubicBezTo>
                    <a:pt x="18499" y="19821"/>
                    <a:pt x="18522" y="19825"/>
                    <a:pt x="18541" y="19828"/>
                  </a:cubicBezTo>
                  <a:cubicBezTo>
                    <a:pt x="18537" y="19805"/>
                    <a:pt x="18537" y="19786"/>
                    <a:pt x="18530" y="19763"/>
                  </a:cubicBezTo>
                  <a:cubicBezTo>
                    <a:pt x="18791" y="19640"/>
                    <a:pt x="18960" y="19425"/>
                    <a:pt x="19164" y="19237"/>
                  </a:cubicBezTo>
                  <a:cubicBezTo>
                    <a:pt x="19164" y="19102"/>
                    <a:pt x="19252" y="19052"/>
                    <a:pt x="19371" y="19037"/>
                  </a:cubicBezTo>
                  <a:cubicBezTo>
                    <a:pt x="19375" y="19006"/>
                    <a:pt x="19375" y="18975"/>
                    <a:pt x="19371" y="18945"/>
                  </a:cubicBezTo>
                  <a:cubicBezTo>
                    <a:pt x="19394" y="18929"/>
                    <a:pt x="19425" y="18922"/>
                    <a:pt x="19448" y="18918"/>
                  </a:cubicBezTo>
                  <a:cubicBezTo>
                    <a:pt x="19467" y="18802"/>
                    <a:pt x="19548" y="18745"/>
                    <a:pt x="19652" y="18710"/>
                  </a:cubicBezTo>
                  <a:cubicBezTo>
                    <a:pt x="19728" y="18653"/>
                    <a:pt x="19798" y="18591"/>
                    <a:pt x="19867" y="18526"/>
                  </a:cubicBezTo>
                  <a:cubicBezTo>
                    <a:pt x="19874" y="18468"/>
                    <a:pt x="19901" y="18426"/>
                    <a:pt x="19963" y="18422"/>
                  </a:cubicBezTo>
                  <a:cubicBezTo>
                    <a:pt x="19978" y="18372"/>
                    <a:pt x="20017" y="18334"/>
                    <a:pt x="20067" y="18326"/>
                  </a:cubicBezTo>
                  <a:cubicBezTo>
                    <a:pt x="20086" y="18211"/>
                    <a:pt x="20170" y="18157"/>
                    <a:pt x="20266" y="18119"/>
                  </a:cubicBezTo>
                  <a:cubicBezTo>
                    <a:pt x="20266" y="18065"/>
                    <a:pt x="20309" y="18019"/>
                    <a:pt x="20362" y="18015"/>
                  </a:cubicBezTo>
                  <a:cubicBezTo>
                    <a:pt x="20374" y="17961"/>
                    <a:pt x="20424" y="17926"/>
                    <a:pt x="20478" y="17926"/>
                  </a:cubicBezTo>
                  <a:lnTo>
                    <a:pt x="20489" y="17842"/>
                  </a:lnTo>
                  <a:cubicBezTo>
                    <a:pt x="20543" y="17834"/>
                    <a:pt x="20585" y="17796"/>
                    <a:pt x="20593" y="17738"/>
                  </a:cubicBezTo>
                  <a:cubicBezTo>
                    <a:pt x="20643" y="17738"/>
                    <a:pt x="20693" y="17696"/>
                    <a:pt x="20697" y="17642"/>
                  </a:cubicBezTo>
                  <a:cubicBezTo>
                    <a:pt x="20728" y="17642"/>
                    <a:pt x="20754" y="17638"/>
                    <a:pt x="20789" y="17630"/>
                  </a:cubicBezTo>
                  <a:cubicBezTo>
                    <a:pt x="20793" y="17600"/>
                    <a:pt x="20793" y="17573"/>
                    <a:pt x="20804" y="17538"/>
                  </a:cubicBezTo>
                  <a:cubicBezTo>
                    <a:pt x="20854" y="17538"/>
                    <a:pt x="20893" y="17496"/>
                    <a:pt x="20893" y="17442"/>
                  </a:cubicBezTo>
                  <a:lnTo>
                    <a:pt x="20893" y="17427"/>
                  </a:lnTo>
                  <a:lnTo>
                    <a:pt x="20900" y="17419"/>
                  </a:lnTo>
                  <a:cubicBezTo>
                    <a:pt x="20927" y="17385"/>
                    <a:pt x="20962" y="17354"/>
                    <a:pt x="20997" y="17327"/>
                  </a:cubicBezTo>
                  <a:lnTo>
                    <a:pt x="21004" y="17323"/>
                  </a:lnTo>
                  <a:cubicBezTo>
                    <a:pt x="21007" y="17323"/>
                    <a:pt x="21009" y="17323"/>
                    <a:pt x="21012" y="17323"/>
                  </a:cubicBezTo>
                  <a:cubicBezTo>
                    <a:pt x="21067" y="17323"/>
                    <a:pt x="21116" y="17286"/>
                    <a:pt x="21131" y="17231"/>
                  </a:cubicBezTo>
                  <a:cubicBezTo>
                    <a:pt x="21177" y="17227"/>
                    <a:pt x="21212" y="17189"/>
                    <a:pt x="21212" y="17139"/>
                  </a:cubicBezTo>
                  <a:lnTo>
                    <a:pt x="21327" y="17027"/>
                  </a:lnTo>
                  <a:cubicBezTo>
                    <a:pt x="21332" y="17028"/>
                    <a:pt x="21337" y="17029"/>
                    <a:pt x="21342" y="17029"/>
                  </a:cubicBezTo>
                  <a:cubicBezTo>
                    <a:pt x="21370" y="17029"/>
                    <a:pt x="21395" y="17011"/>
                    <a:pt x="21408" y="16981"/>
                  </a:cubicBezTo>
                  <a:lnTo>
                    <a:pt x="21477" y="16985"/>
                  </a:lnTo>
                  <a:lnTo>
                    <a:pt x="21465" y="16916"/>
                  </a:lnTo>
                  <a:lnTo>
                    <a:pt x="21515" y="16831"/>
                  </a:lnTo>
                  <a:lnTo>
                    <a:pt x="21700" y="16701"/>
                  </a:lnTo>
                  <a:cubicBezTo>
                    <a:pt x="21707" y="16651"/>
                    <a:pt x="21750" y="16605"/>
                    <a:pt x="21803" y="16601"/>
                  </a:cubicBezTo>
                  <a:cubicBezTo>
                    <a:pt x="21811" y="16547"/>
                    <a:pt x="21850" y="16508"/>
                    <a:pt x="21900" y="16497"/>
                  </a:cubicBezTo>
                  <a:cubicBezTo>
                    <a:pt x="21980" y="16278"/>
                    <a:pt x="22245" y="16236"/>
                    <a:pt x="22322" y="16017"/>
                  </a:cubicBezTo>
                  <a:cubicBezTo>
                    <a:pt x="22349" y="16005"/>
                    <a:pt x="22380" y="16001"/>
                    <a:pt x="22411" y="16001"/>
                  </a:cubicBezTo>
                  <a:cubicBezTo>
                    <a:pt x="22449" y="15909"/>
                    <a:pt x="22518" y="15836"/>
                    <a:pt x="22603" y="15790"/>
                  </a:cubicBezTo>
                  <a:cubicBezTo>
                    <a:pt x="22630" y="15648"/>
                    <a:pt x="22795" y="15636"/>
                    <a:pt x="22841" y="15509"/>
                  </a:cubicBezTo>
                  <a:cubicBezTo>
                    <a:pt x="22868" y="15509"/>
                    <a:pt x="22891" y="15509"/>
                    <a:pt x="22918" y="15502"/>
                  </a:cubicBezTo>
                  <a:cubicBezTo>
                    <a:pt x="22929" y="15482"/>
                    <a:pt x="22929" y="15452"/>
                    <a:pt x="22926" y="15429"/>
                  </a:cubicBezTo>
                  <a:cubicBezTo>
                    <a:pt x="22956" y="15429"/>
                    <a:pt x="22983" y="15425"/>
                    <a:pt x="23018" y="15417"/>
                  </a:cubicBezTo>
                  <a:lnTo>
                    <a:pt x="23033" y="15398"/>
                  </a:lnTo>
                  <a:cubicBezTo>
                    <a:pt x="23056" y="15360"/>
                    <a:pt x="23083" y="15321"/>
                    <a:pt x="23114" y="15294"/>
                  </a:cubicBezTo>
                  <a:lnTo>
                    <a:pt x="23114" y="15298"/>
                  </a:lnTo>
                  <a:cubicBezTo>
                    <a:pt x="23152" y="15210"/>
                    <a:pt x="23175" y="15133"/>
                    <a:pt x="23091" y="15079"/>
                  </a:cubicBezTo>
                  <a:cubicBezTo>
                    <a:pt x="23044" y="15051"/>
                    <a:pt x="22994" y="15028"/>
                    <a:pt x="22947" y="15028"/>
                  </a:cubicBezTo>
                  <a:cubicBezTo>
                    <a:pt x="22898" y="15028"/>
                    <a:pt x="22851" y="15053"/>
                    <a:pt x="22814" y="15121"/>
                  </a:cubicBezTo>
                  <a:lnTo>
                    <a:pt x="22726" y="15190"/>
                  </a:lnTo>
                  <a:cubicBezTo>
                    <a:pt x="22691" y="15202"/>
                    <a:pt x="22672" y="15240"/>
                    <a:pt x="22680" y="15279"/>
                  </a:cubicBezTo>
                  <a:cubicBezTo>
                    <a:pt x="22660" y="15290"/>
                    <a:pt x="22637" y="15294"/>
                    <a:pt x="22614" y="15294"/>
                  </a:cubicBezTo>
                  <a:cubicBezTo>
                    <a:pt x="22470" y="15371"/>
                    <a:pt x="22319" y="15391"/>
                    <a:pt x="22164" y="15391"/>
                  </a:cubicBezTo>
                  <a:cubicBezTo>
                    <a:pt x="22047" y="15391"/>
                    <a:pt x="21929" y="15379"/>
                    <a:pt x="21811" y="15371"/>
                  </a:cubicBezTo>
                  <a:cubicBezTo>
                    <a:pt x="21803" y="15344"/>
                    <a:pt x="21796" y="15313"/>
                    <a:pt x="21796" y="15286"/>
                  </a:cubicBezTo>
                  <a:lnTo>
                    <a:pt x="21792" y="15279"/>
                  </a:lnTo>
                  <a:cubicBezTo>
                    <a:pt x="21757" y="15237"/>
                    <a:pt x="21711" y="15210"/>
                    <a:pt x="21654" y="15198"/>
                  </a:cubicBezTo>
                  <a:lnTo>
                    <a:pt x="21623" y="15198"/>
                  </a:lnTo>
                  <a:cubicBezTo>
                    <a:pt x="21577" y="15213"/>
                    <a:pt x="21527" y="15221"/>
                    <a:pt x="21500" y="15267"/>
                  </a:cubicBezTo>
                  <a:cubicBezTo>
                    <a:pt x="21431" y="15239"/>
                    <a:pt x="21360" y="15232"/>
                    <a:pt x="21289" y="15232"/>
                  </a:cubicBezTo>
                  <a:cubicBezTo>
                    <a:pt x="21226" y="15232"/>
                    <a:pt x="21162" y="15237"/>
                    <a:pt x="21099" y="15237"/>
                  </a:cubicBezTo>
                  <a:cubicBezTo>
                    <a:pt x="21021" y="15237"/>
                    <a:pt x="20944" y="15229"/>
                    <a:pt x="20870" y="15194"/>
                  </a:cubicBezTo>
                  <a:cubicBezTo>
                    <a:pt x="20861" y="15201"/>
                    <a:pt x="20850" y="15204"/>
                    <a:pt x="20839" y="15204"/>
                  </a:cubicBezTo>
                  <a:cubicBezTo>
                    <a:pt x="20818" y="15204"/>
                    <a:pt x="20795" y="15193"/>
                    <a:pt x="20777" y="15175"/>
                  </a:cubicBezTo>
                  <a:cubicBezTo>
                    <a:pt x="20693" y="15098"/>
                    <a:pt x="20558" y="15171"/>
                    <a:pt x="20478" y="15087"/>
                  </a:cubicBezTo>
                  <a:lnTo>
                    <a:pt x="20374" y="15064"/>
                  </a:lnTo>
                  <a:cubicBezTo>
                    <a:pt x="20326" y="15044"/>
                    <a:pt x="20275" y="15035"/>
                    <a:pt x="20224" y="15035"/>
                  </a:cubicBezTo>
                  <a:cubicBezTo>
                    <a:pt x="20173" y="15035"/>
                    <a:pt x="20122" y="15044"/>
                    <a:pt x="20074" y="15064"/>
                  </a:cubicBezTo>
                  <a:cubicBezTo>
                    <a:pt x="20074" y="15064"/>
                    <a:pt x="20074" y="15067"/>
                    <a:pt x="20067" y="15067"/>
                  </a:cubicBezTo>
                  <a:cubicBezTo>
                    <a:pt x="19945" y="15037"/>
                    <a:pt x="19822" y="15029"/>
                    <a:pt x="19698" y="15029"/>
                  </a:cubicBezTo>
                  <a:cubicBezTo>
                    <a:pt x="19554" y="15029"/>
                    <a:pt x="19410" y="15040"/>
                    <a:pt x="19266" y="15040"/>
                  </a:cubicBezTo>
                  <a:cubicBezTo>
                    <a:pt x="19128" y="15040"/>
                    <a:pt x="18991" y="15030"/>
                    <a:pt x="18856" y="14991"/>
                  </a:cubicBezTo>
                  <a:cubicBezTo>
                    <a:pt x="18818" y="14998"/>
                    <a:pt x="18780" y="15002"/>
                    <a:pt x="18742" y="15002"/>
                  </a:cubicBezTo>
                  <a:cubicBezTo>
                    <a:pt x="18681" y="15002"/>
                    <a:pt x="18620" y="14991"/>
                    <a:pt x="18560" y="14968"/>
                  </a:cubicBezTo>
                  <a:cubicBezTo>
                    <a:pt x="18479" y="14936"/>
                    <a:pt x="18397" y="14928"/>
                    <a:pt x="18315" y="14928"/>
                  </a:cubicBezTo>
                  <a:cubicBezTo>
                    <a:pt x="18233" y="14928"/>
                    <a:pt x="18151" y="14936"/>
                    <a:pt x="18070" y="14936"/>
                  </a:cubicBezTo>
                  <a:cubicBezTo>
                    <a:pt x="18044" y="14936"/>
                    <a:pt x="18018" y="14935"/>
                    <a:pt x="17992" y="14933"/>
                  </a:cubicBezTo>
                  <a:lnTo>
                    <a:pt x="17980" y="14933"/>
                  </a:lnTo>
                  <a:lnTo>
                    <a:pt x="17942" y="14895"/>
                  </a:lnTo>
                  <a:lnTo>
                    <a:pt x="17753" y="14871"/>
                  </a:lnTo>
                  <a:cubicBezTo>
                    <a:pt x="17711" y="14841"/>
                    <a:pt x="17665" y="14832"/>
                    <a:pt x="17617" y="14832"/>
                  </a:cubicBezTo>
                  <a:cubicBezTo>
                    <a:pt x="17574" y="14832"/>
                    <a:pt x="17530" y="14839"/>
                    <a:pt x="17484" y="14845"/>
                  </a:cubicBezTo>
                  <a:lnTo>
                    <a:pt x="17454" y="14887"/>
                  </a:lnTo>
                  <a:lnTo>
                    <a:pt x="17450" y="14883"/>
                  </a:lnTo>
                  <a:lnTo>
                    <a:pt x="17454" y="14871"/>
                  </a:lnTo>
                  <a:cubicBezTo>
                    <a:pt x="17465" y="14871"/>
                    <a:pt x="17469" y="14856"/>
                    <a:pt x="17473" y="14833"/>
                  </a:cubicBezTo>
                  <a:cubicBezTo>
                    <a:pt x="17480" y="14810"/>
                    <a:pt x="17461" y="14798"/>
                    <a:pt x="17423" y="14798"/>
                  </a:cubicBezTo>
                  <a:lnTo>
                    <a:pt x="17242" y="14760"/>
                  </a:lnTo>
                  <a:cubicBezTo>
                    <a:pt x="17232" y="14755"/>
                    <a:pt x="17220" y="14752"/>
                    <a:pt x="17208" y="14752"/>
                  </a:cubicBezTo>
                  <a:cubicBezTo>
                    <a:pt x="17192" y="14752"/>
                    <a:pt x="17176" y="14757"/>
                    <a:pt x="17165" y="14768"/>
                  </a:cubicBezTo>
                  <a:lnTo>
                    <a:pt x="17162" y="14760"/>
                  </a:lnTo>
                  <a:cubicBezTo>
                    <a:pt x="17135" y="14752"/>
                    <a:pt x="17108" y="14741"/>
                    <a:pt x="17077" y="14737"/>
                  </a:cubicBezTo>
                  <a:lnTo>
                    <a:pt x="17077" y="14714"/>
                  </a:lnTo>
                  <a:lnTo>
                    <a:pt x="17031" y="14695"/>
                  </a:lnTo>
                  <a:cubicBezTo>
                    <a:pt x="17022" y="14701"/>
                    <a:pt x="17011" y="14704"/>
                    <a:pt x="17001" y="14704"/>
                  </a:cubicBezTo>
                  <a:cubicBezTo>
                    <a:pt x="16980" y="14704"/>
                    <a:pt x="16959" y="14693"/>
                    <a:pt x="16946" y="14676"/>
                  </a:cubicBezTo>
                  <a:lnTo>
                    <a:pt x="16839" y="14683"/>
                  </a:lnTo>
                  <a:cubicBezTo>
                    <a:pt x="16808" y="14672"/>
                    <a:pt x="16773" y="14656"/>
                    <a:pt x="16739" y="14645"/>
                  </a:cubicBezTo>
                  <a:cubicBezTo>
                    <a:pt x="16604" y="14595"/>
                    <a:pt x="16470" y="14537"/>
                    <a:pt x="16332" y="14499"/>
                  </a:cubicBezTo>
                  <a:cubicBezTo>
                    <a:pt x="16289" y="14422"/>
                    <a:pt x="16193" y="14445"/>
                    <a:pt x="16139" y="14391"/>
                  </a:cubicBezTo>
                  <a:lnTo>
                    <a:pt x="16128" y="14387"/>
                  </a:lnTo>
                  <a:cubicBezTo>
                    <a:pt x="16082" y="14326"/>
                    <a:pt x="15990" y="14349"/>
                    <a:pt x="15943" y="14291"/>
                  </a:cubicBezTo>
                  <a:lnTo>
                    <a:pt x="15928" y="14280"/>
                  </a:lnTo>
                  <a:cubicBezTo>
                    <a:pt x="15893" y="14234"/>
                    <a:pt x="15847" y="14203"/>
                    <a:pt x="15790" y="14199"/>
                  </a:cubicBezTo>
                  <a:cubicBezTo>
                    <a:pt x="15783" y="14202"/>
                    <a:pt x="15776" y="14204"/>
                    <a:pt x="15769" y="14204"/>
                  </a:cubicBezTo>
                  <a:cubicBezTo>
                    <a:pt x="15752" y="14204"/>
                    <a:pt x="15738" y="14193"/>
                    <a:pt x="15732" y="14176"/>
                  </a:cubicBezTo>
                  <a:cubicBezTo>
                    <a:pt x="15732" y="14172"/>
                    <a:pt x="15724" y="14164"/>
                    <a:pt x="15724" y="14161"/>
                  </a:cubicBezTo>
                  <a:cubicBezTo>
                    <a:pt x="15663" y="14049"/>
                    <a:pt x="15528" y="14049"/>
                    <a:pt x="15444" y="13984"/>
                  </a:cubicBezTo>
                  <a:lnTo>
                    <a:pt x="15417" y="13972"/>
                  </a:lnTo>
                  <a:cubicBezTo>
                    <a:pt x="15367" y="13922"/>
                    <a:pt x="15279" y="13942"/>
                    <a:pt x="15233" y="13884"/>
                  </a:cubicBezTo>
                  <a:lnTo>
                    <a:pt x="15221" y="13876"/>
                  </a:lnTo>
                  <a:cubicBezTo>
                    <a:pt x="15175" y="13819"/>
                    <a:pt x="15083" y="13849"/>
                    <a:pt x="15040" y="13776"/>
                  </a:cubicBezTo>
                  <a:lnTo>
                    <a:pt x="15021" y="13769"/>
                  </a:lnTo>
                  <a:cubicBezTo>
                    <a:pt x="14987" y="13738"/>
                    <a:pt x="14948" y="13711"/>
                    <a:pt x="14910" y="13692"/>
                  </a:cubicBezTo>
                  <a:cubicBezTo>
                    <a:pt x="14871" y="13607"/>
                    <a:pt x="14775" y="13634"/>
                    <a:pt x="14721" y="13580"/>
                  </a:cubicBezTo>
                  <a:lnTo>
                    <a:pt x="14718" y="13577"/>
                  </a:lnTo>
                  <a:cubicBezTo>
                    <a:pt x="14668" y="13511"/>
                    <a:pt x="14579" y="13530"/>
                    <a:pt x="14526" y="13473"/>
                  </a:cubicBezTo>
                  <a:lnTo>
                    <a:pt x="14514" y="13469"/>
                  </a:lnTo>
                  <a:cubicBezTo>
                    <a:pt x="14464" y="13411"/>
                    <a:pt x="14376" y="13431"/>
                    <a:pt x="14318" y="13373"/>
                  </a:cubicBezTo>
                  <a:lnTo>
                    <a:pt x="14314" y="13369"/>
                  </a:lnTo>
                  <a:cubicBezTo>
                    <a:pt x="14207" y="13254"/>
                    <a:pt x="14049" y="13238"/>
                    <a:pt x="13918" y="13173"/>
                  </a:cubicBezTo>
                  <a:lnTo>
                    <a:pt x="13911" y="13165"/>
                  </a:lnTo>
                  <a:cubicBezTo>
                    <a:pt x="13890" y="13148"/>
                    <a:pt x="13864" y="13137"/>
                    <a:pt x="13837" y="13137"/>
                  </a:cubicBezTo>
                  <a:cubicBezTo>
                    <a:pt x="13823" y="13137"/>
                    <a:pt x="13809" y="13140"/>
                    <a:pt x="13795" y="13146"/>
                  </a:cubicBezTo>
                  <a:cubicBezTo>
                    <a:pt x="13780" y="13127"/>
                    <a:pt x="13757" y="13115"/>
                    <a:pt x="13734" y="13108"/>
                  </a:cubicBezTo>
                  <a:cubicBezTo>
                    <a:pt x="13726" y="13096"/>
                    <a:pt x="13719" y="13081"/>
                    <a:pt x="13715" y="13069"/>
                  </a:cubicBezTo>
                  <a:cubicBezTo>
                    <a:pt x="13703" y="13069"/>
                    <a:pt x="13688" y="13077"/>
                    <a:pt x="13680" y="13077"/>
                  </a:cubicBezTo>
                  <a:cubicBezTo>
                    <a:pt x="13649" y="13058"/>
                    <a:pt x="13619" y="13039"/>
                    <a:pt x="13584" y="13023"/>
                  </a:cubicBezTo>
                  <a:cubicBezTo>
                    <a:pt x="13526" y="13012"/>
                    <a:pt x="13469" y="13019"/>
                    <a:pt x="13427" y="12969"/>
                  </a:cubicBezTo>
                  <a:lnTo>
                    <a:pt x="13407" y="12962"/>
                  </a:lnTo>
                  <a:cubicBezTo>
                    <a:pt x="13353" y="12912"/>
                    <a:pt x="13273" y="12923"/>
                    <a:pt x="13223" y="12866"/>
                  </a:cubicBezTo>
                  <a:lnTo>
                    <a:pt x="13204" y="12854"/>
                  </a:lnTo>
                  <a:cubicBezTo>
                    <a:pt x="13169" y="12812"/>
                    <a:pt x="13123" y="12781"/>
                    <a:pt x="13069" y="12773"/>
                  </a:cubicBezTo>
                  <a:cubicBezTo>
                    <a:pt x="13063" y="12776"/>
                    <a:pt x="13056" y="12777"/>
                    <a:pt x="13049" y="12777"/>
                  </a:cubicBezTo>
                  <a:cubicBezTo>
                    <a:pt x="13033" y="12777"/>
                    <a:pt x="13017" y="12770"/>
                    <a:pt x="13012" y="12754"/>
                  </a:cubicBezTo>
                  <a:cubicBezTo>
                    <a:pt x="13012" y="12750"/>
                    <a:pt x="13008" y="12750"/>
                    <a:pt x="13008" y="12743"/>
                  </a:cubicBezTo>
                  <a:cubicBezTo>
                    <a:pt x="12973" y="12716"/>
                    <a:pt x="12935" y="12693"/>
                    <a:pt x="12892" y="12674"/>
                  </a:cubicBezTo>
                  <a:cubicBezTo>
                    <a:pt x="12862" y="12589"/>
                    <a:pt x="12758" y="12620"/>
                    <a:pt x="12719" y="12558"/>
                  </a:cubicBezTo>
                  <a:lnTo>
                    <a:pt x="12700" y="12547"/>
                  </a:lnTo>
                  <a:cubicBezTo>
                    <a:pt x="12670" y="12512"/>
                    <a:pt x="12631" y="12489"/>
                    <a:pt x="12593" y="12466"/>
                  </a:cubicBezTo>
                  <a:cubicBezTo>
                    <a:pt x="12573" y="12416"/>
                    <a:pt x="12535" y="12385"/>
                    <a:pt x="12489" y="12370"/>
                  </a:cubicBezTo>
                  <a:cubicBezTo>
                    <a:pt x="12458" y="12289"/>
                    <a:pt x="12354" y="12316"/>
                    <a:pt x="12316" y="12255"/>
                  </a:cubicBezTo>
                  <a:lnTo>
                    <a:pt x="12301" y="12243"/>
                  </a:lnTo>
                  <a:cubicBezTo>
                    <a:pt x="12266" y="12212"/>
                    <a:pt x="12235" y="12185"/>
                    <a:pt x="12189" y="12162"/>
                  </a:cubicBezTo>
                  <a:cubicBezTo>
                    <a:pt x="12120" y="12086"/>
                    <a:pt x="12024" y="12032"/>
                    <a:pt x="11916" y="12009"/>
                  </a:cubicBezTo>
                  <a:cubicBezTo>
                    <a:pt x="11913" y="11990"/>
                    <a:pt x="11901" y="11966"/>
                    <a:pt x="11897" y="11947"/>
                  </a:cubicBezTo>
                  <a:cubicBezTo>
                    <a:pt x="11843" y="11947"/>
                    <a:pt x="11797" y="11909"/>
                    <a:pt x="11786" y="11855"/>
                  </a:cubicBezTo>
                  <a:cubicBezTo>
                    <a:pt x="11736" y="11851"/>
                    <a:pt x="11690" y="11817"/>
                    <a:pt x="11674" y="11763"/>
                  </a:cubicBezTo>
                  <a:cubicBezTo>
                    <a:pt x="11551" y="11736"/>
                    <a:pt x="11451" y="11655"/>
                    <a:pt x="11394" y="11540"/>
                  </a:cubicBezTo>
                  <a:cubicBezTo>
                    <a:pt x="11367" y="11528"/>
                    <a:pt x="11340" y="11525"/>
                    <a:pt x="11317" y="11525"/>
                  </a:cubicBezTo>
                  <a:lnTo>
                    <a:pt x="11075" y="11256"/>
                  </a:lnTo>
                  <a:cubicBezTo>
                    <a:pt x="11025" y="11252"/>
                    <a:pt x="10979" y="11217"/>
                    <a:pt x="10963" y="11163"/>
                  </a:cubicBezTo>
                  <a:cubicBezTo>
                    <a:pt x="10867" y="11129"/>
                    <a:pt x="10798" y="11052"/>
                    <a:pt x="10764" y="10956"/>
                  </a:cubicBezTo>
                  <a:cubicBezTo>
                    <a:pt x="10687" y="10948"/>
                    <a:pt x="10618" y="10898"/>
                    <a:pt x="10591" y="10829"/>
                  </a:cubicBezTo>
                  <a:lnTo>
                    <a:pt x="10491" y="10725"/>
                  </a:lnTo>
                  <a:lnTo>
                    <a:pt x="10391" y="10625"/>
                  </a:lnTo>
                  <a:cubicBezTo>
                    <a:pt x="10314" y="10568"/>
                    <a:pt x="10218" y="10529"/>
                    <a:pt x="10187" y="10426"/>
                  </a:cubicBezTo>
                  <a:cubicBezTo>
                    <a:pt x="10160" y="10418"/>
                    <a:pt x="10133" y="10414"/>
                    <a:pt x="10106" y="10414"/>
                  </a:cubicBezTo>
                  <a:cubicBezTo>
                    <a:pt x="10095" y="10387"/>
                    <a:pt x="10091" y="10356"/>
                    <a:pt x="10087" y="10322"/>
                  </a:cubicBezTo>
                  <a:cubicBezTo>
                    <a:pt x="9987" y="10291"/>
                    <a:pt x="9949" y="10195"/>
                    <a:pt x="9884" y="10122"/>
                  </a:cubicBezTo>
                  <a:lnTo>
                    <a:pt x="9757" y="9949"/>
                  </a:lnTo>
                  <a:cubicBezTo>
                    <a:pt x="9703" y="9945"/>
                    <a:pt x="9665" y="9907"/>
                    <a:pt x="9653" y="9853"/>
                  </a:cubicBezTo>
                  <a:cubicBezTo>
                    <a:pt x="9630" y="9849"/>
                    <a:pt x="9607" y="9841"/>
                    <a:pt x="9584" y="9830"/>
                  </a:cubicBezTo>
                  <a:lnTo>
                    <a:pt x="9572" y="9815"/>
                  </a:lnTo>
                  <a:cubicBezTo>
                    <a:pt x="9569" y="9784"/>
                    <a:pt x="9569" y="9757"/>
                    <a:pt x="9572" y="9726"/>
                  </a:cubicBezTo>
                  <a:lnTo>
                    <a:pt x="9488" y="9715"/>
                  </a:lnTo>
                  <a:cubicBezTo>
                    <a:pt x="9488" y="9684"/>
                    <a:pt x="9480" y="9649"/>
                    <a:pt x="9476" y="9622"/>
                  </a:cubicBezTo>
                  <a:cubicBezTo>
                    <a:pt x="9449" y="9622"/>
                    <a:pt x="9415" y="9619"/>
                    <a:pt x="9384" y="9611"/>
                  </a:cubicBezTo>
                  <a:cubicBezTo>
                    <a:pt x="9376" y="9584"/>
                    <a:pt x="9373" y="9553"/>
                    <a:pt x="9376" y="9526"/>
                  </a:cubicBezTo>
                  <a:cubicBezTo>
                    <a:pt x="9346" y="9523"/>
                    <a:pt x="9319" y="9511"/>
                    <a:pt x="9288" y="9503"/>
                  </a:cubicBezTo>
                  <a:cubicBezTo>
                    <a:pt x="9280" y="9361"/>
                    <a:pt x="9123" y="9334"/>
                    <a:pt x="9077" y="9219"/>
                  </a:cubicBezTo>
                  <a:cubicBezTo>
                    <a:pt x="8981" y="9142"/>
                    <a:pt x="8873" y="9069"/>
                    <a:pt x="8861" y="8927"/>
                  </a:cubicBezTo>
                  <a:cubicBezTo>
                    <a:pt x="8800" y="8881"/>
                    <a:pt x="8758" y="8819"/>
                    <a:pt x="8742" y="8746"/>
                  </a:cubicBezTo>
                  <a:cubicBezTo>
                    <a:pt x="8712" y="8743"/>
                    <a:pt x="8685" y="8735"/>
                    <a:pt x="8662" y="8719"/>
                  </a:cubicBezTo>
                  <a:lnTo>
                    <a:pt x="8654" y="8639"/>
                  </a:lnTo>
                  <a:cubicBezTo>
                    <a:pt x="8604" y="8627"/>
                    <a:pt x="8566" y="8589"/>
                    <a:pt x="8558" y="8535"/>
                  </a:cubicBezTo>
                  <a:cubicBezTo>
                    <a:pt x="8508" y="8523"/>
                    <a:pt x="8473" y="8474"/>
                    <a:pt x="8473" y="8420"/>
                  </a:cubicBezTo>
                  <a:cubicBezTo>
                    <a:pt x="8396" y="8389"/>
                    <a:pt x="8362" y="8320"/>
                    <a:pt x="8343" y="8243"/>
                  </a:cubicBezTo>
                  <a:cubicBezTo>
                    <a:pt x="8297" y="8224"/>
                    <a:pt x="8262" y="8178"/>
                    <a:pt x="8266" y="8124"/>
                  </a:cubicBezTo>
                  <a:cubicBezTo>
                    <a:pt x="8189" y="8085"/>
                    <a:pt x="8166" y="8016"/>
                    <a:pt x="8147" y="7939"/>
                  </a:cubicBezTo>
                  <a:lnTo>
                    <a:pt x="8066" y="7928"/>
                  </a:lnTo>
                  <a:lnTo>
                    <a:pt x="8058" y="7916"/>
                  </a:lnTo>
                  <a:cubicBezTo>
                    <a:pt x="8066" y="7859"/>
                    <a:pt x="8035" y="7805"/>
                    <a:pt x="7989" y="7774"/>
                  </a:cubicBezTo>
                  <a:lnTo>
                    <a:pt x="7682" y="7202"/>
                  </a:lnTo>
                  <a:cubicBezTo>
                    <a:pt x="7674" y="6883"/>
                    <a:pt x="7451" y="6629"/>
                    <a:pt x="7444" y="6318"/>
                  </a:cubicBezTo>
                  <a:cubicBezTo>
                    <a:pt x="7367" y="6237"/>
                    <a:pt x="7336" y="6126"/>
                    <a:pt x="7347" y="6014"/>
                  </a:cubicBezTo>
                  <a:cubicBezTo>
                    <a:pt x="7263" y="5976"/>
                    <a:pt x="7244" y="5899"/>
                    <a:pt x="7248" y="5818"/>
                  </a:cubicBezTo>
                  <a:lnTo>
                    <a:pt x="7090" y="5684"/>
                  </a:lnTo>
                  <a:cubicBezTo>
                    <a:pt x="7094" y="5592"/>
                    <a:pt x="7052" y="5507"/>
                    <a:pt x="6979" y="5457"/>
                  </a:cubicBezTo>
                  <a:lnTo>
                    <a:pt x="6990" y="5419"/>
                  </a:lnTo>
                  <a:lnTo>
                    <a:pt x="6959" y="5396"/>
                  </a:lnTo>
                  <a:lnTo>
                    <a:pt x="6944" y="5219"/>
                  </a:lnTo>
                  <a:cubicBezTo>
                    <a:pt x="6921" y="5219"/>
                    <a:pt x="6894" y="5211"/>
                    <a:pt x="6867" y="5207"/>
                  </a:cubicBezTo>
                  <a:lnTo>
                    <a:pt x="6859" y="5192"/>
                  </a:lnTo>
                  <a:cubicBezTo>
                    <a:pt x="6859" y="5130"/>
                    <a:pt x="6829" y="5077"/>
                    <a:pt x="6779" y="5046"/>
                  </a:cubicBezTo>
                  <a:lnTo>
                    <a:pt x="6790" y="5019"/>
                  </a:lnTo>
                  <a:lnTo>
                    <a:pt x="6771" y="5000"/>
                  </a:lnTo>
                  <a:lnTo>
                    <a:pt x="6760" y="4704"/>
                  </a:lnTo>
                  <a:cubicBezTo>
                    <a:pt x="6729" y="4689"/>
                    <a:pt x="6706" y="4669"/>
                    <a:pt x="6675" y="4650"/>
                  </a:cubicBezTo>
                  <a:lnTo>
                    <a:pt x="6687" y="4623"/>
                  </a:lnTo>
                  <a:lnTo>
                    <a:pt x="6663" y="4604"/>
                  </a:lnTo>
                  <a:cubicBezTo>
                    <a:pt x="6663" y="4500"/>
                    <a:pt x="6656" y="4400"/>
                    <a:pt x="6656" y="4304"/>
                  </a:cubicBezTo>
                  <a:cubicBezTo>
                    <a:pt x="6587" y="4193"/>
                    <a:pt x="6548" y="4070"/>
                    <a:pt x="6552" y="3935"/>
                  </a:cubicBezTo>
                  <a:cubicBezTo>
                    <a:pt x="6556" y="3897"/>
                    <a:pt x="6556" y="3859"/>
                    <a:pt x="6552" y="3824"/>
                  </a:cubicBezTo>
                  <a:lnTo>
                    <a:pt x="6552" y="3705"/>
                  </a:lnTo>
                  <a:cubicBezTo>
                    <a:pt x="6541" y="3701"/>
                    <a:pt x="6537" y="3693"/>
                    <a:pt x="6529" y="3689"/>
                  </a:cubicBezTo>
                  <a:cubicBezTo>
                    <a:pt x="6483" y="3559"/>
                    <a:pt x="6548" y="3417"/>
                    <a:pt x="6464" y="3290"/>
                  </a:cubicBezTo>
                  <a:cubicBezTo>
                    <a:pt x="6441" y="3271"/>
                    <a:pt x="6437" y="3232"/>
                    <a:pt x="6456" y="3209"/>
                  </a:cubicBezTo>
                  <a:cubicBezTo>
                    <a:pt x="6345" y="3013"/>
                    <a:pt x="6479" y="2783"/>
                    <a:pt x="6364" y="2587"/>
                  </a:cubicBezTo>
                  <a:cubicBezTo>
                    <a:pt x="6341" y="2567"/>
                    <a:pt x="6329" y="2533"/>
                    <a:pt x="6348" y="2502"/>
                  </a:cubicBezTo>
                  <a:cubicBezTo>
                    <a:pt x="6241" y="2306"/>
                    <a:pt x="6368" y="2076"/>
                    <a:pt x="6264" y="1880"/>
                  </a:cubicBezTo>
                  <a:cubicBezTo>
                    <a:pt x="6229" y="1837"/>
                    <a:pt x="6225" y="1780"/>
                    <a:pt x="6245" y="1726"/>
                  </a:cubicBezTo>
                  <a:cubicBezTo>
                    <a:pt x="6152" y="1515"/>
                    <a:pt x="6260" y="1280"/>
                    <a:pt x="6164" y="1073"/>
                  </a:cubicBezTo>
                  <a:cubicBezTo>
                    <a:pt x="6106" y="838"/>
                    <a:pt x="6106" y="596"/>
                    <a:pt x="6164" y="362"/>
                  </a:cubicBezTo>
                  <a:cubicBezTo>
                    <a:pt x="6210" y="262"/>
                    <a:pt x="6245" y="158"/>
                    <a:pt x="6133" y="74"/>
                  </a:cubicBezTo>
                  <a:lnTo>
                    <a:pt x="6133" y="74"/>
                  </a:lnTo>
                  <a:lnTo>
                    <a:pt x="6145" y="81"/>
                  </a:lnTo>
                  <a:cubicBezTo>
                    <a:pt x="6079" y="30"/>
                    <a:pt x="6014" y="0"/>
                    <a:pt x="59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41"/>
            <p:cNvSpPr/>
            <p:nvPr/>
          </p:nvSpPr>
          <p:spPr>
            <a:xfrm>
              <a:off x="3560804" y="2386907"/>
              <a:ext cx="28756" cy="29345"/>
            </a:xfrm>
            <a:custGeom>
              <a:avLst/>
              <a:gdLst/>
              <a:ahLst/>
              <a:cxnLst/>
              <a:rect l="l" t="t" r="r" b="b"/>
              <a:pathLst>
                <a:path w="927" h="946" extrusionOk="0">
                  <a:moveTo>
                    <a:pt x="292" y="1"/>
                  </a:moveTo>
                  <a:cubicBezTo>
                    <a:pt x="197" y="1"/>
                    <a:pt x="216" y="75"/>
                    <a:pt x="246" y="147"/>
                  </a:cubicBezTo>
                  <a:cubicBezTo>
                    <a:pt x="289" y="239"/>
                    <a:pt x="350" y="327"/>
                    <a:pt x="419" y="404"/>
                  </a:cubicBezTo>
                  <a:cubicBezTo>
                    <a:pt x="408" y="404"/>
                    <a:pt x="392" y="404"/>
                    <a:pt x="385" y="408"/>
                  </a:cubicBezTo>
                  <a:cubicBezTo>
                    <a:pt x="219" y="454"/>
                    <a:pt x="0" y="473"/>
                    <a:pt x="212" y="731"/>
                  </a:cubicBezTo>
                  <a:cubicBezTo>
                    <a:pt x="356" y="873"/>
                    <a:pt x="478" y="946"/>
                    <a:pt x="584" y="946"/>
                  </a:cubicBezTo>
                  <a:cubicBezTo>
                    <a:pt x="709" y="946"/>
                    <a:pt x="812" y="845"/>
                    <a:pt x="903" y="639"/>
                  </a:cubicBezTo>
                  <a:cubicBezTo>
                    <a:pt x="926" y="581"/>
                    <a:pt x="919" y="508"/>
                    <a:pt x="926" y="443"/>
                  </a:cubicBezTo>
                  <a:cubicBezTo>
                    <a:pt x="753" y="258"/>
                    <a:pt x="611" y="43"/>
                    <a:pt x="335" y="4"/>
                  </a:cubicBezTo>
                  <a:cubicBezTo>
                    <a:pt x="318" y="2"/>
                    <a:pt x="304" y="1"/>
                    <a:pt x="2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41"/>
            <p:cNvSpPr/>
            <p:nvPr/>
          </p:nvSpPr>
          <p:spPr>
            <a:xfrm>
              <a:off x="3484991" y="2393452"/>
              <a:ext cx="27856" cy="34494"/>
            </a:xfrm>
            <a:custGeom>
              <a:avLst/>
              <a:gdLst/>
              <a:ahLst/>
              <a:cxnLst/>
              <a:rect l="l" t="t" r="r" b="b"/>
              <a:pathLst>
                <a:path w="898" h="1112" extrusionOk="0">
                  <a:moveTo>
                    <a:pt x="254" y="1"/>
                  </a:moveTo>
                  <a:cubicBezTo>
                    <a:pt x="0" y="28"/>
                    <a:pt x="131" y="205"/>
                    <a:pt x="131" y="331"/>
                  </a:cubicBezTo>
                  <a:cubicBezTo>
                    <a:pt x="112" y="443"/>
                    <a:pt x="143" y="558"/>
                    <a:pt x="219" y="639"/>
                  </a:cubicBezTo>
                  <a:cubicBezTo>
                    <a:pt x="385" y="816"/>
                    <a:pt x="565" y="973"/>
                    <a:pt x="765" y="1108"/>
                  </a:cubicBezTo>
                  <a:cubicBezTo>
                    <a:pt x="781" y="1110"/>
                    <a:pt x="796" y="1112"/>
                    <a:pt x="810" y="1112"/>
                  </a:cubicBezTo>
                  <a:cubicBezTo>
                    <a:pt x="869" y="1112"/>
                    <a:pt x="898" y="1082"/>
                    <a:pt x="873" y="1000"/>
                  </a:cubicBezTo>
                  <a:cubicBezTo>
                    <a:pt x="673" y="662"/>
                    <a:pt x="327" y="416"/>
                    <a:pt x="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41"/>
            <p:cNvSpPr/>
            <p:nvPr/>
          </p:nvSpPr>
          <p:spPr>
            <a:xfrm>
              <a:off x="3624209" y="2282618"/>
              <a:ext cx="88469" cy="88717"/>
            </a:xfrm>
            <a:custGeom>
              <a:avLst/>
              <a:gdLst/>
              <a:ahLst/>
              <a:cxnLst/>
              <a:rect l="l" t="t" r="r" b="b"/>
              <a:pathLst>
                <a:path w="2852" h="2860" extrusionOk="0">
                  <a:moveTo>
                    <a:pt x="927" y="873"/>
                  </a:moveTo>
                  <a:cubicBezTo>
                    <a:pt x="931" y="876"/>
                    <a:pt x="934" y="884"/>
                    <a:pt x="946" y="888"/>
                  </a:cubicBezTo>
                  <a:lnTo>
                    <a:pt x="927" y="892"/>
                  </a:lnTo>
                  <a:lnTo>
                    <a:pt x="927" y="873"/>
                  </a:lnTo>
                  <a:close/>
                  <a:moveTo>
                    <a:pt x="335" y="0"/>
                  </a:moveTo>
                  <a:cubicBezTo>
                    <a:pt x="285" y="204"/>
                    <a:pt x="1" y="331"/>
                    <a:pt x="296" y="565"/>
                  </a:cubicBezTo>
                  <a:cubicBezTo>
                    <a:pt x="354" y="623"/>
                    <a:pt x="431" y="657"/>
                    <a:pt x="508" y="661"/>
                  </a:cubicBezTo>
                  <a:lnTo>
                    <a:pt x="612" y="742"/>
                  </a:lnTo>
                  <a:cubicBezTo>
                    <a:pt x="700" y="830"/>
                    <a:pt x="804" y="892"/>
                    <a:pt x="919" y="930"/>
                  </a:cubicBezTo>
                  <a:cubicBezTo>
                    <a:pt x="973" y="988"/>
                    <a:pt x="1027" y="1042"/>
                    <a:pt x="1111" y="1042"/>
                  </a:cubicBezTo>
                  <a:cubicBezTo>
                    <a:pt x="1376" y="1291"/>
                    <a:pt x="1614" y="1564"/>
                    <a:pt x="1822" y="1864"/>
                  </a:cubicBezTo>
                  <a:lnTo>
                    <a:pt x="2314" y="2371"/>
                  </a:lnTo>
                  <a:cubicBezTo>
                    <a:pt x="2302" y="2467"/>
                    <a:pt x="2295" y="2567"/>
                    <a:pt x="2287" y="2663"/>
                  </a:cubicBezTo>
                  <a:cubicBezTo>
                    <a:pt x="2255" y="2658"/>
                    <a:pt x="2217" y="2652"/>
                    <a:pt x="2183" y="2652"/>
                  </a:cubicBezTo>
                  <a:cubicBezTo>
                    <a:pt x="2115" y="2652"/>
                    <a:pt x="2056" y="2674"/>
                    <a:pt x="2064" y="2763"/>
                  </a:cubicBezTo>
                  <a:cubicBezTo>
                    <a:pt x="2068" y="2837"/>
                    <a:pt x="2096" y="2859"/>
                    <a:pt x="2134" y="2859"/>
                  </a:cubicBezTo>
                  <a:cubicBezTo>
                    <a:pt x="2179" y="2859"/>
                    <a:pt x="2237" y="2828"/>
                    <a:pt x="2283" y="2813"/>
                  </a:cubicBezTo>
                  <a:cubicBezTo>
                    <a:pt x="2360" y="2794"/>
                    <a:pt x="2445" y="2775"/>
                    <a:pt x="2525" y="2759"/>
                  </a:cubicBezTo>
                  <a:cubicBezTo>
                    <a:pt x="2564" y="2744"/>
                    <a:pt x="2591" y="2713"/>
                    <a:pt x="2602" y="2675"/>
                  </a:cubicBezTo>
                  <a:cubicBezTo>
                    <a:pt x="2606" y="2636"/>
                    <a:pt x="2606" y="2602"/>
                    <a:pt x="2610" y="2567"/>
                  </a:cubicBezTo>
                  <a:cubicBezTo>
                    <a:pt x="2825" y="2314"/>
                    <a:pt x="2852" y="2022"/>
                    <a:pt x="2806" y="1587"/>
                  </a:cubicBezTo>
                  <a:lnTo>
                    <a:pt x="2806" y="1587"/>
                  </a:lnTo>
                  <a:lnTo>
                    <a:pt x="2421" y="2256"/>
                  </a:lnTo>
                  <a:lnTo>
                    <a:pt x="1937" y="1622"/>
                  </a:lnTo>
                  <a:cubicBezTo>
                    <a:pt x="1699" y="1215"/>
                    <a:pt x="1430" y="834"/>
                    <a:pt x="927" y="730"/>
                  </a:cubicBezTo>
                  <a:lnTo>
                    <a:pt x="788" y="569"/>
                  </a:lnTo>
                  <a:cubicBezTo>
                    <a:pt x="777" y="488"/>
                    <a:pt x="704" y="431"/>
                    <a:pt x="623" y="427"/>
                  </a:cubicBezTo>
                  <a:cubicBezTo>
                    <a:pt x="431" y="369"/>
                    <a:pt x="554" y="119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41"/>
            <p:cNvSpPr/>
            <p:nvPr/>
          </p:nvSpPr>
          <p:spPr>
            <a:xfrm>
              <a:off x="3661650" y="2412313"/>
              <a:ext cx="248" cy="372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0"/>
                  </a:moveTo>
                  <a:lnTo>
                    <a:pt x="0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41"/>
            <p:cNvSpPr/>
            <p:nvPr/>
          </p:nvSpPr>
          <p:spPr>
            <a:xfrm>
              <a:off x="3583325" y="2409676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1"/>
                  </a:moveTo>
                  <a:lnTo>
                    <a:pt x="1361" y="1"/>
                  </a:lnTo>
                  <a:cubicBezTo>
                    <a:pt x="1003" y="124"/>
                    <a:pt x="950" y="139"/>
                    <a:pt x="938" y="293"/>
                  </a:cubicBezTo>
                  <a:cubicBezTo>
                    <a:pt x="888" y="719"/>
                    <a:pt x="623" y="1046"/>
                    <a:pt x="427" y="1407"/>
                  </a:cubicBezTo>
                  <a:cubicBezTo>
                    <a:pt x="369" y="1515"/>
                    <a:pt x="350" y="1649"/>
                    <a:pt x="231" y="1714"/>
                  </a:cubicBezTo>
                  <a:cubicBezTo>
                    <a:pt x="202" y="1708"/>
                    <a:pt x="172" y="1702"/>
                    <a:pt x="143" y="1702"/>
                  </a:cubicBezTo>
                  <a:cubicBezTo>
                    <a:pt x="104" y="1702"/>
                    <a:pt x="67" y="1713"/>
                    <a:pt x="43" y="1749"/>
                  </a:cubicBezTo>
                  <a:cubicBezTo>
                    <a:pt x="1" y="1810"/>
                    <a:pt x="39" y="1880"/>
                    <a:pt x="97" y="1918"/>
                  </a:cubicBezTo>
                  <a:cubicBezTo>
                    <a:pt x="145" y="1951"/>
                    <a:pt x="187" y="1966"/>
                    <a:pt x="225" y="1966"/>
                  </a:cubicBezTo>
                  <a:cubicBezTo>
                    <a:pt x="306" y="1966"/>
                    <a:pt x="368" y="1901"/>
                    <a:pt x="423" y="1814"/>
                  </a:cubicBezTo>
                  <a:lnTo>
                    <a:pt x="523" y="1730"/>
                  </a:lnTo>
                  <a:cubicBezTo>
                    <a:pt x="623" y="1706"/>
                    <a:pt x="724" y="1699"/>
                    <a:pt x="825" y="1699"/>
                  </a:cubicBezTo>
                  <a:cubicBezTo>
                    <a:pt x="956" y="1699"/>
                    <a:pt x="1088" y="1712"/>
                    <a:pt x="1219" y="1718"/>
                  </a:cubicBezTo>
                  <a:cubicBezTo>
                    <a:pt x="1263" y="1724"/>
                    <a:pt x="1306" y="1727"/>
                    <a:pt x="1348" y="1727"/>
                  </a:cubicBezTo>
                  <a:cubicBezTo>
                    <a:pt x="1649" y="1727"/>
                    <a:pt x="1898" y="1579"/>
                    <a:pt x="2137" y="1411"/>
                  </a:cubicBezTo>
                  <a:cubicBezTo>
                    <a:pt x="2168" y="1411"/>
                    <a:pt x="2199" y="1407"/>
                    <a:pt x="2229" y="1403"/>
                  </a:cubicBezTo>
                  <a:cubicBezTo>
                    <a:pt x="2279" y="1417"/>
                    <a:pt x="2326" y="1422"/>
                    <a:pt x="2372" y="1422"/>
                  </a:cubicBezTo>
                  <a:cubicBezTo>
                    <a:pt x="2614" y="1422"/>
                    <a:pt x="2810" y="1259"/>
                    <a:pt x="3036" y="1188"/>
                  </a:cubicBezTo>
                  <a:cubicBezTo>
                    <a:pt x="3236" y="1057"/>
                    <a:pt x="3386" y="907"/>
                    <a:pt x="3232" y="619"/>
                  </a:cubicBezTo>
                  <a:lnTo>
                    <a:pt x="3232" y="619"/>
                  </a:lnTo>
                  <a:lnTo>
                    <a:pt x="2848" y="1100"/>
                  </a:lnTo>
                  <a:cubicBezTo>
                    <a:pt x="2652" y="1196"/>
                    <a:pt x="2437" y="1169"/>
                    <a:pt x="2229" y="1199"/>
                  </a:cubicBezTo>
                  <a:cubicBezTo>
                    <a:pt x="2197" y="1145"/>
                    <a:pt x="2137" y="1111"/>
                    <a:pt x="2074" y="1111"/>
                  </a:cubicBezTo>
                  <a:cubicBezTo>
                    <a:pt x="2062" y="1111"/>
                    <a:pt x="2049" y="1112"/>
                    <a:pt x="2037" y="1115"/>
                  </a:cubicBezTo>
                  <a:cubicBezTo>
                    <a:pt x="1856" y="1386"/>
                    <a:pt x="1625" y="1526"/>
                    <a:pt x="1331" y="1526"/>
                  </a:cubicBezTo>
                  <a:cubicBezTo>
                    <a:pt x="1262" y="1526"/>
                    <a:pt x="1190" y="1518"/>
                    <a:pt x="1115" y="1503"/>
                  </a:cubicBezTo>
                  <a:cubicBezTo>
                    <a:pt x="1092" y="1502"/>
                    <a:pt x="1069" y="1501"/>
                    <a:pt x="1047" y="1501"/>
                  </a:cubicBezTo>
                  <a:cubicBezTo>
                    <a:pt x="1003" y="1501"/>
                    <a:pt x="960" y="1504"/>
                    <a:pt x="919" y="1515"/>
                  </a:cubicBezTo>
                  <a:cubicBezTo>
                    <a:pt x="784" y="1507"/>
                    <a:pt x="711" y="1442"/>
                    <a:pt x="715" y="1303"/>
                  </a:cubicBezTo>
                  <a:cubicBezTo>
                    <a:pt x="988" y="919"/>
                    <a:pt x="1023" y="423"/>
                    <a:pt x="13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41"/>
            <p:cNvSpPr/>
            <p:nvPr/>
          </p:nvSpPr>
          <p:spPr>
            <a:xfrm>
              <a:off x="3431575" y="2191760"/>
              <a:ext cx="29128" cy="27111"/>
            </a:xfrm>
            <a:custGeom>
              <a:avLst/>
              <a:gdLst/>
              <a:ahLst/>
              <a:cxnLst/>
              <a:rect l="l" t="t" r="r" b="b"/>
              <a:pathLst>
                <a:path w="939" h="874" extrusionOk="0">
                  <a:moveTo>
                    <a:pt x="790" y="1"/>
                  </a:moveTo>
                  <a:cubicBezTo>
                    <a:pt x="719" y="1"/>
                    <a:pt x="704" y="119"/>
                    <a:pt x="685" y="193"/>
                  </a:cubicBezTo>
                  <a:cubicBezTo>
                    <a:pt x="681" y="209"/>
                    <a:pt x="693" y="228"/>
                    <a:pt x="693" y="243"/>
                  </a:cubicBezTo>
                  <a:cubicBezTo>
                    <a:pt x="401" y="309"/>
                    <a:pt x="255" y="574"/>
                    <a:pt x="32" y="731"/>
                  </a:cubicBezTo>
                  <a:cubicBezTo>
                    <a:pt x="1" y="781"/>
                    <a:pt x="12" y="843"/>
                    <a:pt x="55" y="874"/>
                  </a:cubicBezTo>
                  <a:cubicBezTo>
                    <a:pt x="57" y="874"/>
                    <a:pt x="60" y="874"/>
                    <a:pt x="63" y="874"/>
                  </a:cubicBezTo>
                  <a:cubicBezTo>
                    <a:pt x="495" y="874"/>
                    <a:pt x="682" y="568"/>
                    <a:pt x="850" y="240"/>
                  </a:cubicBezTo>
                  <a:cubicBezTo>
                    <a:pt x="858" y="151"/>
                    <a:pt x="938" y="28"/>
                    <a:pt x="796" y="1"/>
                  </a:cubicBezTo>
                  <a:cubicBezTo>
                    <a:pt x="794" y="1"/>
                    <a:pt x="792" y="1"/>
                    <a:pt x="7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41"/>
            <p:cNvSpPr/>
            <p:nvPr/>
          </p:nvSpPr>
          <p:spPr>
            <a:xfrm>
              <a:off x="3552460" y="235604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41"/>
            <p:cNvSpPr/>
            <p:nvPr/>
          </p:nvSpPr>
          <p:spPr>
            <a:xfrm>
              <a:off x="3549358" y="2359268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4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41"/>
            <p:cNvSpPr/>
            <p:nvPr/>
          </p:nvSpPr>
          <p:spPr>
            <a:xfrm>
              <a:off x="3549482" y="2356042"/>
              <a:ext cx="3009" cy="3257"/>
            </a:xfrm>
            <a:custGeom>
              <a:avLst/>
              <a:gdLst/>
              <a:ahLst/>
              <a:cxnLst/>
              <a:rect l="l" t="t" r="r" b="b"/>
              <a:pathLst>
                <a:path w="97" h="105" extrusionOk="0">
                  <a:moveTo>
                    <a:pt x="96" y="0"/>
                  </a:moveTo>
                  <a:lnTo>
                    <a:pt x="0" y="104"/>
                  </a:lnTo>
                  <a:cubicBezTo>
                    <a:pt x="50" y="93"/>
                    <a:pt x="89" y="54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41"/>
            <p:cNvSpPr/>
            <p:nvPr/>
          </p:nvSpPr>
          <p:spPr>
            <a:xfrm>
              <a:off x="3541603" y="2341897"/>
              <a:ext cx="28042" cy="26088"/>
            </a:xfrm>
            <a:custGeom>
              <a:avLst/>
              <a:gdLst/>
              <a:ahLst/>
              <a:cxnLst/>
              <a:rect l="l" t="t" r="r" b="b"/>
              <a:pathLst>
                <a:path w="904" h="841" extrusionOk="0">
                  <a:moveTo>
                    <a:pt x="570" y="0"/>
                  </a:moveTo>
                  <a:cubicBezTo>
                    <a:pt x="483" y="0"/>
                    <a:pt x="386" y="87"/>
                    <a:pt x="239" y="253"/>
                  </a:cubicBezTo>
                  <a:lnTo>
                    <a:pt x="47" y="460"/>
                  </a:lnTo>
                  <a:cubicBezTo>
                    <a:pt x="16" y="479"/>
                    <a:pt x="1" y="522"/>
                    <a:pt x="20" y="556"/>
                  </a:cubicBezTo>
                  <a:cubicBezTo>
                    <a:pt x="24" y="568"/>
                    <a:pt x="35" y="576"/>
                    <a:pt x="43" y="583"/>
                  </a:cubicBezTo>
                  <a:lnTo>
                    <a:pt x="43" y="841"/>
                  </a:lnTo>
                  <a:cubicBezTo>
                    <a:pt x="177" y="802"/>
                    <a:pt x="235" y="698"/>
                    <a:pt x="258" y="572"/>
                  </a:cubicBezTo>
                  <a:lnTo>
                    <a:pt x="250" y="568"/>
                  </a:lnTo>
                  <a:cubicBezTo>
                    <a:pt x="273" y="522"/>
                    <a:pt x="308" y="491"/>
                    <a:pt x="346" y="460"/>
                  </a:cubicBezTo>
                  <a:cubicBezTo>
                    <a:pt x="471" y="354"/>
                    <a:pt x="525" y="310"/>
                    <a:pt x="617" y="310"/>
                  </a:cubicBezTo>
                  <a:cubicBezTo>
                    <a:pt x="681" y="310"/>
                    <a:pt x="764" y="332"/>
                    <a:pt x="904" y="368"/>
                  </a:cubicBezTo>
                  <a:cubicBezTo>
                    <a:pt x="761" y="118"/>
                    <a:pt x="672" y="0"/>
                    <a:pt x="5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41"/>
            <p:cNvSpPr/>
            <p:nvPr/>
          </p:nvSpPr>
          <p:spPr>
            <a:xfrm>
              <a:off x="3348162" y="2192008"/>
              <a:ext cx="23017" cy="32943"/>
            </a:xfrm>
            <a:custGeom>
              <a:avLst/>
              <a:gdLst/>
              <a:ahLst/>
              <a:cxnLst/>
              <a:rect l="l" t="t" r="r" b="b"/>
              <a:pathLst>
                <a:path w="742" h="1062" extrusionOk="0">
                  <a:moveTo>
                    <a:pt x="50" y="1"/>
                  </a:moveTo>
                  <a:cubicBezTo>
                    <a:pt x="0" y="408"/>
                    <a:pt x="357" y="643"/>
                    <a:pt x="438" y="1062"/>
                  </a:cubicBezTo>
                  <a:cubicBezTo>
                    <a:pt x="742" y="474"/>
                    <a:pt x="146" y="347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41"/>
            <p:cNvSpPr/>
            <p:nvPr/>
          </p:nvSpPr>
          <p:spPr>
            <a:xfrm>
              <a:off x="3382594" y="2124447"/>
              <a:ext cx="22427" cy="16472"/>
            </a:xfrm>
            <a:custGeom>
              <a:avLst/>
              <a:gdLst/>
              <a:ahLst/>
              <a:cxnLst/>
              <a:rect l="l" t="t" r="r" b="b"/>
              <a:pathLst>
                <a:path w="723" h="531" extrusionOk="0">
                  <a:moveTo>
                    <a:pt x="723" y="0"/>
                  </a:moveTo>
                  <a:lnTo>
                    <a:pt x="1" y="530"/>
                  </a:lnTo>
                  <a:cubicBezTo>
                    <a:pt x="615" y="511"/>
                    <a:pt x="665" y="477"/>
                    <a:pt x="7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41"/>
            <p:cNvSpPr/>
            <p:nvPr/>
          </p:nvSpPr>
          <p:spPr>
            <a:xfrm>
              <a:off x="3580812" y="2337802"/>
              <a:ext cx="25436" cy="18984"/>
            </a:xfrm>
            <a:custGeom>
              <a:avLst/>
              <a:gdLst/>
              <a:ahLst/>
              <a:cxnLst/>
              <a:rect l="l" t="t" r="r" b="b"/>
              <a:pathLst>
                <a:path w="820" h="612" extrusionOk="0">
                  <a:moveTo>
                    <a:pt x="1" y="0"/>
                  </a:moveTo>
                  <a:cubicBezTo>
                    <a:pt x="101" y="296"/>
                    <a:pt x="101" y="296"/>
                    <a:pt x="681" y="611"/>
                  </a:cubicBezTo>
                  <a:lnTo>
                    <a:pt x="735" y="604"/>
                  </a:lnTo>
                  <a:cubicBezTo>
                    <a:pt x="762" y="581"/>
                    <a:pt x="789" y="554"/>
                    <a:pt x="808" y="527"/>
                  </a:cubicBezTo>
                  <a:lnTo>
                    <a:pt x="819" y="473"/>
                  </a:lnTo>
                  <a:cubicBezTo>
                    <a:pt x="589" y="266"/>
                    <a:pt x="301" y="17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41"/>
            <p:cNvSpPr/>
            <p:nvPr/>
          </p:nvSpPr>
          <p:spPr>
            <a:xfrm>
              <a:off x="3605845" y="2294250"/>
              <a:ext cx="22676" cy="11570"/>
            </a:xfrm>
            <a:custGeom>
              <a:avLst/>
              <a:gdLst/>
              <a:ahLst/>
              <a:cxnLst/>
              <a:rect l="l" t="t" r="r" b="b"/>
              <a:pathLst>
                <a:path w="731" h="373" extrusionOk="0">
                  <a:moveTo>
                    <a:pt x="618" y="0"/>
                  </a:moveTo>
                  <a:cubicBezTo>
                    <a:pt x="612" y="0"/>
                    <a:pt x="606" y="1"/>
                    <a:pt x="600" y="2"/>
                  </a:cubicBezTo>
                  <a:cubicBezTo>
                    <a:pt x="596" y="2"/>
                    <a:pt x="589" y="2"/>
                    <a:pt x="589" y="10"/>
                  </a:cubicBezTo>
                  <a:cubicBezTo>
                    <a:pt x="393" y="75"/>
                    <a:pt x="147" y="17"/>
                    <a:pt x="1" y="240"/>
                  </a:cubicBezTo>
                  <a:cubicBezTo>
                    <a:pt x="48" y="313"/>
                    <a:pt x="110" y="373"/>
                    <a:pt x="189" y="373"/>
                  </a:cubicBezTo>
                  <a:cubicBezTo>
                    <a:pt x="220" y="373"/>
                    <a:pt x="253" y="364"/>
                    <a:pt x="289" y="344"/>
                  </a:cubicBezTo>
                  <a:cubicBezTo>
                    <a:pt x="424" y="267"/>
                    <a:pt x="600" y="344"/>
                    <a:pt x="704" y="209"/>
                  </a:cubicBezTo>
                  <a:cubicBezTo>
                    <a:pt x="731" y="183"/>
                    <a:pt x="719" y="110"/>
                    <a:pt x="704" y="67"/>
                  </a:cubicBezTo>
                  <a:cubicBezTo>
                    <a:pt x="697" y="24"/>
                    <a:pt x="658" y="0"/>
                    <a:pt x="6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41"/>
            <p:cNvSpPr/>
            <p:nvPr/>
          </p:nvSpPr>
          <p:spPr>
            <a:xfrm>
              <a:off x="3441129" y="2242881"/>
              <a:ext cx="156775" cy="106771"/>
            </a:xfrm>
            <a:custGeom>
              <a:avLst/>
              <a:gdLst/>
              <a:ahLst/>
              <a:cxnLst/>
              <a:rect l="l" t="t" r="r" b="b"/>
              <a:pathLst>
                <a:path w="5054" h="3442" extrusionOk="0">
                  <a:moveTo>
                    <a:pt x="1872" y="494"/>
                  </a:moveTo>
                  <a:cubicBezTo>
                    <a:pt x="1856" y="497"/>
                    <a:pt x="1837" y="501"/>
                    <a:pt x="1822" y="501"/>
                  </a:cubicBezTo>
                  <a:cubicBezTo>
                    <a:pt x="1837" y="501"/>
                    <a:pt x="1852" y="497"/>
                    <a:pt x="1872" y="494"/>
                  </a:cubicBezTo>
                  <a:close/>
                  <a:moveTo>
                    <a:pt x="3718" y="0"/>
                  </a:moveTo>
                  <a:cubicBezTo>
                    <a:pt x="3594" y="0"/>
                    <a:pt x="3470" y="24"/>
                    <a:pt x="3343" y="86"/>
                  </a:cubicBezTo>
                  <a:lnTo>
                    <a:pt x="3109" y="86"/>
                  </a:lnTo>
                  <a:cubicBezTo>
                    <a:pt x="3069" y="56"/>
                    <a:pt x="3028" y="40"/>
                    <a:pt x="2986" y="40"/>
                  </a:cubicBezTo>
                  <a:cubicBezTo>
                    <a:pt x="2943" y="40"/>
                    <a:pt x="2900" y="57"/>
                    <a:pt x="2859" y="94"/>
                  </a:cubicBezTo>
                  <a:cubicBezTo>
                    <a:pt x="2852" y="91"/>
                    <a:pt x="2844" y="89"/>
                    <a:pt x="2836" y="89"/>
                  </a:cubicBezTo>
                  <a:cubicBezTo>
                    <a:pt x="2814" y="89"/>
                    <a:pt x="2791" y="99"/>
                    <a:pt x="2775" y="113"/>
                  </a:cubicBezTo>
                  <a:cubicBezTo>
                    <a:pt x="2759" y="111"/>
                    <a:pt x="2743" y="110"/>
                    <a:pt x="2728" y="110"/>
                  </a:cubicBezTo>
                  <a:cubicBezTo>
                    <a:pt x="2664" y="110"/>
                    <a:pt x="2611" y="132"/>
                    <a:pt x="2567" y="194"/>
                  </a:cubicBezTo>
                  <a:lnTo>
                    <a:pt x="2567" y="198"/>
                  </a:lnTo>
                  <a:cubicBezTo>
                    <a:pt x="2558" y="197"/>
                    <a:pt x="2548" y="197"/>
                    <a:pt x="2539" y="197"/>
                  </a:cubicBezTo>
                  <a:cubicBezTo>
                    <a:pt x="2437" y="197"/>
                    <a:pt x="2338" y="235"/>
                    <a:pt x="2267" y="305"/>
                  </a:cubicBezTo>
                  <a:cubicBezTo>
                    <a:pt x="2260" y="305"/>
                    <a:pt x="2253" y="305"/>
                    <a:pt x="2245" y="305"/>
                  </a:cubicBezTo>
                  <a:cubicBezTo>
                    <a:pt x="2144" y="305"/>
                    <a:pt x="2039" y="309"/>
                    <a:pt x="1968" y="405"/>
                  </a:cubicBezTo>
                  <a:cubicBezTo>
                    <a:pt x="1902" y="409"/>
                    <a:pt x="1845" y="447"/>
                    <a:pt x="1818" y="501"/>
                  </a:cubicBezTo>
                  <a:lnTo>
                    <a:pt x="1795" y="490"/>
                  </a:lnTo>
                  <a:lnTo>
                    <a:pt x="1776" y="509"/>
                  </a:lnTo>
                  <a:cubicBezTo>
                    <a:pt x="1718" y="509"/>
                    <a:pt x="1668" y="547"/>
                    <a:pt x="1664" y="605"/>
                  </a:cubicBezTo>
                  <a:lnTo>
                    <a:pt x="1776" y="509"/>
                  </a:lnTo>
                  <a:lnTo>
                    <a:pt x="1776" y="509"/>
                  </a:lnTo>
                  <a:cubicBezTo>
                    <a:pt x="1745" y="547"/>
                    <a:pt x="1706" y="582"/>
                    <a:pt x="1664" y="605"/>
                  </a:cubicBezTo>
                  <a:lnTo>
                    <a:pt x="1553" y="701"/>
                  </a:lnTo>
                  <a:cubicBezTo>
                    <a:pt x="1341" y="786"/>
                    <a:pt x="1149" y="886"/>
                    <a:pt x="1053" y="1108"/>
                  </a:cubicBezTo>
                  <a:cubicBezTo>
                    <a:pt x="926" y="1254"/>
                    <a:pt x="788" y="1389"/>
                    <a:pt x="750" y="1589"/>
                  </a:cubicBezTo>
                  <a:cubicBezTo>
                    <a:pt x="696" y="1612"/>
                    <a:pt x="665" y="1658"/>
                    <a:pt x="657" y="1716"/>
                  </a:cubicBezTo>
                  <a:cubicBezTo>
                    <a:pt x="611" y="1727"/>
                    <a:pt x="577" y="1769"/>
                    <a:pt x="577" y="1815"/>
                  </a:cubicBezTo>
                  <a:lnTo>
                    <a:pt x="569" y="1831"/>
                  </a:lnTo>
                  <a:cubicBezTo>
                    <a:pt x="419" y="1965"/>
                    <a:pt x="362" y="2154"/>
                    <a:pt x="277" y="2327"/>
                  </a:cubicBezTo>
                  <a:cubicBezTo>
                    <a:pt x="254" y="2350"/>
                    <a:pt x="246" y="2380"/>
                    <a:pt x="254" y="2407"/>
                  </a:cubicBezTo>
                  <a:cubicBezTo>
                    <a:pt x="192" y="2461"/>
                    <a:pt x="154" y="2538"/>
                    <a:pt x="154" y="2619"/>
                  </a:cubicBezTo>
                  <a:cubicBezTo>
                    <a:pt x="0" y="2872"/>
                    <a:pt x="89" y="3149"/>
                    <a:pt x="73" y="3418"/>
                  </a:cubicBezTo>
                  <a:cubicBezTo>
                    <a:pt x="101" y="3434"/>
                    <a:pt x="123" y="3441"/>
                    <a:pt x="141" y="3441"/>
                  </a:cubicBezTo>
                  <a:cubicBezTo>
                    <a:pt x="197" y="3441"/>
                    <a:pt x="213" y="3371"/>
                    <a:pt x="242" y="3322"/>
                  </a:cubicBezTo>
                  <a:cubicBezTo>
                    <a:pt x="288" y="3060"/>
                    <a:pt x="335" y="2803"/>
                    <a:pt x="381" y="2542"/>
                  </a:cubicBezTo>
                  <a:cubicBezTo>
                    <a:pt x="577" y="2380"/>
                    <a:pt x="650" y="2134"/>
                    <a:pt x="765" y="1923"/>
                  </a:cubicBezTo>
                  <a:lnTo>
                    <a:pt x="861" y="1823"/>
                  </a:lnTo>
                  <a:lnTo>
                    <a:pt x="1172" y="1324"/>
                  </a:lnTo>
                  <a:cubicBezTo>
                    <a:pt x="1265" y="1097"/>
                    <a:pt x="1545" y="1043"/>
                    <a:pt x="1672" y="839"/>
                  </a:cubicBezTo>
                  <a:cubicBezTo>
                    <a:pt x="1749" y="820"/>
                    <a:pt x="1822" y="789"/>
                    <a:pt x="1860" y="713"/>
                  </a:cubicBezTo>
                  <a:lnTo>
                    <a:pt x="1868" y="709"/>
                  </a:lnTo>
                  <a:lnTo>
                    <a:pt x="2006" y="628"/>
                  </a:lnTo>
                  <a:cubicBezTo>
                    <a:pt x="2012" y="630"/>
                    <a:pt x="2018" y="631"/>
                    <a:pt x="2023" y="631"/>
                  </a:cubicBezTo>
                  <a:cubicBezTo>
                    <a:pt x="2042" y="631"/>
                    <a:pt x="2060" y="622"/>
                    <a:pt x="2071" y="601"/>
                  </a:cubicBezTo>
                  <a:cubicBezTo>
                    <a:pt x="2081" y="603"/>
                    <a:pt x="2091" y="603"/>
                    <a:pt x="2101" y="603"/>
                  </a:cubicBezTo>
                  <a:cubicBezTo>
                    <a:pt x="2169" y="603"/>
                    <a:pt x="2236" y="571"/>
                    <a:pt x="2283" y="521"/>
                  </a:cubicBezTo>
                  <a:lnTo>
                    <a:pt x="2379" y="494"/>
                  </a:lnTo>
                  <a:cubicBezTo>
                    <a:pt x="2382" y="494"/>
                    <a:pt x="2384" y="494"/>
                    <a:pt x="2387" y="494"/>
                  </a:cubicBezTo>
                  <a:cubicBezTo>
                    <a:pt x="2436" y="494"/>
                    <a:pt x="2468" y="461"/>
                    <a:pt x="2486" y="424"/>
                  </a:cubicBezTo>
                  <a:cubicBezTo>
                    <a:pt x="2559" y="417"/>
                    <a:pt x="2636" y="401"/>
                    <a:pt x="2682" y="328"/>
                  </a:cubicBezTo>
                  <a:cubicBezTo>
                    <a:pt x="2709" y="328"/>
                    <a:pt x="2744" y="325"/>
                    <a:pt x="2775" y="305"/>
                  </a:cubicBezTo>
                  <a:lnTo>
                    <a:pt x="4085" y="286"/>
                  </a:lnTo>
                  <a:lnTo>
                    <a:pt x="4189" y="301"/>
                  </a:lnTo>
                  <a:lnTo>
                    <a:pt x="4396" y="305"/>
                  </a:lnTo>
                  <a:cubicBezTo>
                    <a:pt x="4566" y="328"/>
                    <a:pt x="4730" y="422"/>
                    <a:pt x="4929" y="422"/>
                  </a:cubicBezTo>
                  <a:cubicBezTo>
                    <a:pt x="4969" y="422"/>
                    <a:pt x="5010" y="418"/>
                    <a:pt x="5053" y="409"/>
                  </a:cubicBezTo>
                  <a:cubicBezTo>
                    <a:pt x="4973" y="275"/>
                    <a:pt x="4907" y="217"/>
                    <a:pt x="4811" y="194"/>
                  </a:cubicBezTo>
                  <a:cubicBezTo>
                    <a:pt x="4754" y="141"/>
                    <a:pt x="4690" y="123"/>
                    <a:pt x="4622" y="123"/>
                  </a:cubicBezTo>
                  <a:cubicBezTo>
                    <a:pt x="4586" y="123"/>
                    <a:pt x="4549" y="128"/>
                    <a:pt x="4512" y="136"/>
                  </a:cubicBezTo>
                  <a:lnTo>
                    <a:pt x="4216" y="94"/>
                  </a:lnTo>
                  <a:cubicBezTo>
                    <a:pt x="4050" y="43"/>
                    <a:pt x="3885" y="0"/>
                    <a:pt x="37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41"/>
            <p:cNvSpPr/>
            <p:nvPr/>
          </p:nvSpPr>
          <p:spPr>
            <a:xfrm>
              <a:off x="3523735" y="2273963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1" y="0"/>
                  </a:moveTo>
                  <a:cubicBezTo>
                    <a:pt x="312" y="0"/>
                    <a:pt x="183" y="101"/>
                    <a:pt x="0" y="318"/>
                  </a:cubicBezTo>
                  <a:cubicBezTo>
                    <a:pt x="16" y="341"/>
                    <a:pt x="44" y="353"/>
                    <a:pt x="71" y="353"/>
                  </a:cubicBezTo>
                  <a:cubicBezTo>
                    <a:pt x="90" y="353"/>
                    <a:pt x="108" y="348"/>
                    <a:pt x="123" y="337"/>
                  </a:cubicBezTo>
                  <a:cubicBezTo>
                    <a:pt x="131" y="337"/>
                    <a:pt x="131" y="329"/>
                    <a:pt x="135" y="329"/>
                  </a:cubicBezTo>
                  <a:lnTo>
                    <a:pt x="792" y="153"/>
                  </a:lnTo>
                  <a:cubicBezTo>
                    <a:pt x="657" y="53"/>
                    <a:pt x="551" y="0"/>
                    <a:pt x="4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41"/>
            <p:cNvSpPr/>
            <p:nvPr/>
          </p:nvSpPr>
          <p:spPr>
            <a:xfrm>
              <a:off x="3643628" y="2329706"/>
              <a:ext cx="25560" cy="40078"/>
            </a:xfrm>
            <a:custGeom>
              <a:avLst/>
              <a:gdLst/>
              <a:ahLst/>
              <a:cxnLst/>
              <a:rect l="l" t="t" r="r" b="b"/>
              <a:pathLst>
                <a:path w="824" h="1292" extrusionOk="0">
                  <a:moveTo>
                    <a:pt x="47" y="0"/>
                  </a:moveTo>
                  <a:cubicBezTo>
                    <a:pt x="29" y="0"/>
                    <a:pt x="14" y="13"/>
                    <a:pt x="1" y="39"/>
                  </a:cubicBezTo>
                  <a:cubicBezTo>
                    <a:pt x="112" y="219"/>
                    <a:pt x="208" y="411"/>
                    <a:pt x="385" y="538"/>
                  </a:cubicBezTo>
                  <a:lnTo>
                    <a:pt x="385" y="542"/>
                  </a:lnTo>
                  <a:cubicBezTo>
                    <a:pt x="370" y="588"/>
                    <a:pt x="393" y="638"/>
                    <a:pt x="443" y="653"/>
                  </a:cubicBezTo>
                  <a:cubicBezTo>
                    <a:pt x="447" y="653"/>
                    <a:pt x="451" y="653"/>
                    <a:pt x="451" y="657"/>
                  </a:cubicBezTo>
                  <a:cubicBezTo>
                    <a:pt x="466" y="684"/>
                    <a:pt x="477" y="711"/>
                    <a:pt x="489" y="738"/>
                  </a:cubicBezTo>
                  <a:cubicBezTo>
                    <a:pt x="489" y="888"/>
                    <a:pt x="481" y="1038"/>
                    <a:pt x="489" y="1180"/>
                  </a:cubicBezTo>
                  <a:cubicBezTo>
                    <a:pt x="500" y="1246"/>
                    <a:pt x="561" y="1292"/>
                    <a:pt x="627" y="1292"/>
                  </a:cubicBezTo>
                  <a:cubicBezTo>
                    <a:pt x="630" y="1292"/>
                    <a:pt x="632" y="1291"/>
                    <a:pt x="635" y="1291"/>
                  </a:cubicBezTo>
                  <a:cubicBezTo>
                    <a:pt x="638" y="1291"/>
                    <a:pt x="641" y="1292"/>
                    <a:pt x="644" y="1292"/>
                  </a:cubicBezTo>
                  <a:cubicBezTo>
                    <a:pt x="716" y="1292"/>
                    <a:pt x="770" y="1246"/>
                    <a:pt x="785" y="1180"/>
                  </a:cubicBezTo>
                  <a:cubicBezTo>
                    <a:pt x="823" y="1026"/>
                    <a:pt x="762" y="888"/>
                    <a:pt x="696" y="749"/>
                  </a:cubicBezTo>
                  <a:cubicBezTo>
                    <a:pt x="693" y="680"/>
                    <a:pt x="689" y="619"/>
                    <a:pt x="681" y="550"/>
                  </a:cubicBezTo>
                  <a:cubicBezTo>
                    <a:pt x="677" y="484"/>
                    <a:pt x="654" y="450"/>
                    <a:pt x="585" y="450"/>
                  </a:cubicBezTo>
                  <a:lnTo>
                    <a:pt x="581" y="446"/>
                  </a:lnTo>
                  <a:cubicBezTo>
                    <a:pt x="477" y="238"/>
                    <a:pt x="343" y="66"/>
                    <a:pt x="93" y="23"/>
                  </a:cubicBezTo>
                  <a:cubicBezTo>
                    <a:pt x="76" y="8"/>
                    <a:pt x="61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41"/>
            <p:cNvSpPr/>
            <p:nvPr/>
          </p:nvSpPr>
          <p:spPr>
            <a:xfrm>
              <a:off x="3332776" y="2148860"/>
              <a:ext cx="18984" cy="20442"/>
            </a:xfrm>
            <a:custGeom>
              <a:avLst/>
              <a:gdLst/>
              <a:ahLst/>
              <a:cxnLst/>
              <a:rect l="l" t="t" r="r" b="b"/>
              <a:pathLst>
                <a:path w="612" h="659" extrusionOk="0">
                  <a:moveTo>
                    <a:pt x="251" y="1"/>
                  </a:moveTo>
                  <a:cubicBezTo>
                    <a:pt x="167" y="1"/>
                    <a:pt x="95" y="42"/>
                    <a:pt x="54" y="112"/>
                  </a:cubicBezTo>
                  <a:cubicBezTo>
                    <a:pt x="0" y="189"/>
                    <a:pt x="0" y="266"/>
                    <a:pt x="73" y="331"/>
                  </a:cubicBezTo>
                  <a:cubicBezTo>
                    <a:pt x="146" y="401"/>
                    <a:pt x="216" y="474"/>
                    <a:pt x="289" y="539"/>
                  </a:cubicBezTo>
                  <a:cubicBezTo>
                    <a:pt x="301" y="593"/>
                    <a:pt x="314" y="659"/>
                    <a:pt x="363" y="659"/>
                  </a:cubicBezTo>
                  <a:cubicBezTo>
                    <a:pt x="372" y="659"/>
                    <a:pt x="383" y="656"/>
                    <a:pt x="396" y="650"/>
                  </a:cubicBezTo>
                  <a:cubicBezTo>
                    <a:pt x="488" y="612"/>
                    <a:pt x="611" y="558"/>
                    <a:pt x="519" y="412"/>
                  </a:cubicBezTo>
                  <a:cubicBezTo>
                    <a:pt x="477" y="328"/>
                    <a:pt x="338" y="308"/>
                    <a:pt x="373" y="174"/>
                  </a:cubicBezTo>
                  <a:cubicBezTo>
                    <a:pt x="396" y="82"/>
                    <a:pt x="377" y="9"/>
                    <a:pt x="262" y="1"/>
                  </a:cubicBezTo>
                  <a:cubicBezTo>
                    <a:pt x="258" y="1"/>
                    <a:pt x="254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41"/>
            <p:cNvSpPr/>
            <p:nvPr/>
          </p:nvSpPr>
          <p:spPr>
            <a:xfrm>
              <a:off x="3554135" y="2273374"/>
              <a:ext cx="12997" cy="12904"/>
            </a:xfrm>
            <a:custGeom>
              <a:avLst/>
              <a:gdLst/>
              <a:ahLst/>
              <a:cxnLst/>
              <a:rect l="l" t="t" r="r" b="b"/>
              <a:pathLst>
                <a:path w="419" h="416" extrusionOk="0">
                  <a:moveTo>
                    <a:pt x="390" y="1"/>
                  </a:moveTo>
                  <a:cubicBezTo>
                    <a:pt x="297" y="1"/>
                    <a:pt x="261" y="52"/>
                    <a:pt x="215" y="91"/>
                  </a:cubicBezTo>
                  <a:cubicBezTo>
                    <a:pt x="142" y="156"/>
                    <a:pt x="35" y="175"/>
                    <a:pt x="0" y="283"/>
                  </a:cubicBezTo>
                  <a:cubicBezTo>
                    <a:pt x="126" y="367"/>
                    <a:pt x="206" y="416"/>
                    <a:pt x="260" y="416"/>
                  </a:cubicBezTo>
                  <a:cubicBezTo>
                    <a:pt x="347" y="416"/>
                    <a:pt x="372" y="296"/>
                    <a:pt x="419" y="2"/>
                  </a:cubicBezTo>
                  <a:cubicBezTo>
                    <a:pt x="409" y="1"/>
                    <a:pt x="399" y="1"/>
                    <a:pt x="3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41"/>
            <p:cNvSpPr/>
            <p:nvPr/>
          </p:nvSpPr>
          <p:spPr>
            <a:xfrm>
              <a:off x="3370683" y="2233079"/>
              <a:ext cx="31733" cy="42839"/>
            </a:xfrm>
            <a:custGeom>
              <a:avLst/>
              <a:gdLst/>
              <a:ahLst/>
              <a:cxnLst/>
              <a:rect l="l" t="t" r="r" b="b"/>
              <a:pathLst>
                <a:path w="1023" h="1381" extrusionOk="0">
                  <a:moveTo>
                    <a:pt x="400" y="1"/>
                  </a:moveTo>
                  <a:cubicBezTo>
                    <a:pt x="319" y="1"/>
                    <a:pt x="208" y="88"/>
                    <a:pt x="0" y="268"/>
                  </a:cubicBezTo>
                  <a:cubicBezTo>
                    <a:pt x="24" y="277"/>
                    <a:pt x="49" y="281"/>
                    <a:pt x="75" y="281"/>
                  </a:cubicBezTo>
                  <a:cubicBezTo>
                    <a:pt x="162" y="281"/>
                    <a:pt x="254" y="239"/>
                    <a:pt x="335" y="239"/>
                  </a:cubicBezTo>
                  <a:cubicBezTo>
                    <a:pt x="397" y="239"/>
                    <a:pt x="453" y="263"/>
                    <a:pt x="496" y="348"/>
                  </a:cubicBezTo>
                  <a:cubicBezTo>
                    <a:pt x="504" y="406"/>
                    <a:pt x="550" y="448"/>
                    <a:pt x="600" y="464"/>
                  </a:cubicBezTo>
                  <a:cubicBezTo>
                    <a:pt x="646" y="544"/>
                    <a:pt x="715" y="621"/>
                    <a:pt x="665" y="725"/>
                  </a:cubicBezTo>
                  <a:cubicBezTo>
                    <a:pt x="554" y="948"/>
                    <a:pt x="596" y="1163"/>
                    <a:pt x="696" y="1378"/>
                  </a:cubicBezTo>
                  <a:cubicBezTo>
                    <a:pt x="700" y="1379"/>
                    <a:pt x="704" y="1380"/>
                    <a:pt x="708" y="1380"/>
                  </a:cubicBezTo>
                  <a:cubicBezTo>
                    <a:pt x="729" y="1380"/>
                    <a:pt x="746" y="1362"/>
                    <a:pt x="750" y="1336"/>
                  </a:cubicBezTo>
                  <a:lnTo>
                    <a:pt x="750" y="1328"/>
                  </a:lnTo>
                  <a:lnTo>
                    <a:pt x="811" y="1351"/>
                  </a:lnTo>
                  <a:cubicBezTo>
                    <a:pt x="819" y="1317"/>
                    <a:pt x="823" y="1290"/>
                    <a:pt x="826" y="1259"/>
                  </a:cubicBezTo>
                  <a:cubicBezTo>
                    <a:pt x="984" y="1144"/>
                    <a:pt x="788" y="994"/>
                    <a:pt x="842" y="902"/>
                  </a:cubicBezTo>
                  <a:cubicBezTo>
                    <a:pt x="1022" y="575"/>
                    <a:pt x="838" y="398"/>
                    <a:pt x="607" y="229"/>
                  </a:cubicBezTo>
                  <a:lnTo>
                    <a:pt x="561" y="275"/>
                  </a:lnTo>
                  <a:cubicBezTo>
                    <a:pt x="561" y="264"/>
                    <a:pt x="557" y="260"/>
                    <a:pt x="557" y="249"/>
                  </a:cubicBezTo>
                  <a:cubicBezTo>
                    <a:pt x="569" y="237"/>
                    <a:pt x="588" y="229"/>
                    <a:pt x="607" y="229"/>
                  </a:cubicBezTo>
                  <a:cubicBezTo>
                    <a:pt x="527" y="78"/>
                    <a:pt x="477" y="1"/>
                    <a:pt x="4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41"/>
            <p:cNvSpPr/>
            <p:nvPr/>
          </p:nvSpPr>
          <p:spPr>
            <a:xfrm>
              <a:off x="3389388" y="2239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41"/>
            <p:cNvSpPr/>
            <p:nvPr/>
          </p:nvSpPr>
          <p:spPr>
            <a:xfrm>
              <a:off x="3334451" y="2128976"/>
              <a:ext cx="19201" cy="8468"/>
            </a:xfrm>
            <a:custGeom>
              <a:avLst/>
              <a:gdLst/>
              <a:ahLst/>
              <a:cxnLst/>
              <a:rect l="l" t="t" r="r" b="b"/>
              <a:pathLst>
                <a:path w="619" h="273" extrusionOk="0">
                  <a:moveTo>
                    <a:pt x="530" y="0"/>
                  </a:moveTo>
                  <a:cubicBezTo>
                    <a:pt x="515" y="0"/>
                    <a:pt x="496" y="0"/>
                    <a:pt x="480" y="4"/>
                  </a:cubicBezTo>
                  <a:cubicBezTo>
                    <a:pt x="428" y="33"/>
                    <a:pt x="371" y="37"/>
                    <a:pt x="312" y="37"/>
                  </a:cubicBezTo>
                  <a:cubicBezTo>
                    <a:pt x="290" y="37"/>
                    <a:pt x="269" y="36"/>
                    <a:pt x="248" y="36"/>
                  </a:cubicBezTo>
                  <a:cubicBezTo>
                    <a:pt x="162" y="36"/>
                    <a:pt x="75" y="44"/>
                    <a:pt x="0" y="123"/>
                  </a:cubicBezTo>
                  <a:cubicBezTo>
                    <a:pt x="91" y="234"/>
                    <a:pt x="193" y="273"/>
                    <a:pt x="302" y="273"/>
                  </a:cubicBezTo>
                  <a:cubicBezTo>
                    <a:pt x="378" y="273"/>
                    <a:pt x="457" y="254"/>
                    <a:pt x="538" y="227"/>
                  </a:cubicBezTo>
                  <a:cubicBezTo>
                    <a:pt x="577" y="200"/>
                    <a:pt x="607" y="158"/>
                    <a:pt x="611" y="108"/>
                  </a:cubicBezTo>
                  <a:cubicBezTo>
                    <a:pt x="619" y="58"/>
                    <a:pt x="584" y="8"/>
                    <a:pt x="5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41"/>
            <p:cNvSpPr/>
            <p:nvPr/>
          </p:nvSpPr>
          <p:spPr>
            <a:xfrm>
              <a:off x="3533507" y="2188534"/>
              <a:ext cx="19325" cy="18519"/>
            </a:xfrm>
            <a:custGeom>
              <a:avLst/>
              <a:gdLst/>
              <a:ahLst/>
              <a:cxnLst/>
              <a:rect l="l" t="t" r="r" b="b"/>
              <a:pathLst>
                <a:path w="623" h="597" extrusionOk="0">
                  <a:moveTo>
                    <a:pt x="109" y="1"/>
                  </a:moveTo>
                  <a:cubicBezTo>
                    <a:pt x="71" y="1"/>
                    <a:pt x="35" y="13"/>
                    <a:pt x="0" y="48"/>
                  </a:cubicBezTo>
                  <a:lnTo>
                    <a:pt x="400" y="559"/>
                  </a:lnTo>
                  <a:cubicBezTo>
                    <a:pt x="438" y="582"/>
                    <a:pt x="476" y="596"/>
                    <a:pt x="513" y="596"/>
                  </a:cubicBezTo>
                  <a:cubicBezTo>
                    <a:pt x="550" y="596"/>
                    <a:pt x="586" y="582"/>
                    <a:pt x="623" y="547"/>
                  </a:cubicBezTo>
                  <a:cubicBezTo>
                    <a:pt x="461" y="390"/>
                    <a:pt x="412" y="151"/>
                    <a:pt x="212" y="21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41"/>
            <p:cNvSpPr/>
            <p:nvPr/>
          </p:nvSpPr>
          <p:spPr>
            <a:xfrm>
              <a:off x="3474848" y="2146905"/>
              <a:ext cx="25560" cy="37999"/>
            </a:xfrm>
            <a:custGeom>
              <a:avLst/>
              <a:gdLst/>
              <a:ahLst/>
              <a:cxnLst/>
              <a:rect l="l" t="t" r="r" b="b"/>
              <a:pathLst>
                <a:path w="824" h="1225" extrusionOk="0">
                  <a:moveTo>
                    <a:pt x="105" y="0"/>
                  </a:moveTo>
                  <a:cubicBezTo>
                    <a:pt x="75" y="0"/>
                    <a:pt x="33" y="20"/>
                    <a:pt x="1" y="25"/>
                  </a:cubicBezTo>
                  <a:cubicBezTo>
                    <a:pt x="8" y="72"/>
                    <a:pt x="5" y="122"/>
                    <a:pt x="28" y="156"/>
                  </a:cubicBezTo>
                  <a:cubicBezTo>
                    <a:pt x="74" y="206"/>
                    <a:pt x="120" y="245"/>
                    <a:pt x="178" y="283"/>
                  </a:cubicBezTo>
                  <a:lnTo>
                    <a:pt x="197" y="383"/>
                  </a:lnTo>
                  <a:cubicBezTo>
                    <a:pt x="181" y="425"/>
                    <a:pt x="208" y="479"/>
                    <a:pt x="254" y="502"/>
                  </a:cubicBezTo>
                  <a:lnTo>
                    <a:pt x="385" y="782"/>
                  </a:lnTo>
                  <a:cubicBezTo>
                    <a:pt x="439" y="944"/>
                    <a:pt x="485" y="1117"/>
                    <a:pt x="681" y="1224"/>
                  </a:cubicBezTo>
                  <a:cubicBezTo>
                    <a:pt x="773" y="998"/>
                    <a:pt x="823" y="809"/>
                    <a:pt x="589" y="671"/>
                  </a:cubicBezTo>
                  <a:lnTo>
                    <a:pt x="377" y="283"/>
                  </a:lnTo>
                  <a:cubicBezTo>
                    <a:pt x="350" y="141"/>
                    <a:pt x="239" y="75"/>
                    <a:pt x="128" y="6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41"/>
            <p:cNvSpPr/>
            <p:nvPr/>
          </p:nvSpPr>
          <p:spPr>
            <a:xfrm>
              <a:off x="3780488" y="2428040"/>
              <a:ext cx="69888" cy="25778"/>
            </a:xfrm>
            <a:custGeom>
              <a:avLst/>
              <a:gdLst/>
              <a:ahLst/>
              <a:cxnLst/>
              <a:rect l="l" t="t" r="r" b="b"/>
              <a:pathLst>
                <a:path w="2253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3"/>
                  </a:cubicBezTo>
                  <a:cubicBezTo>
                    <a:pt x="1314" y="116"/>
                    <a:pt x="1030" y="0"/>
                    <a:pt x="838" y="216"/>
                  </a:cubicBezTo>
                  <a:cubicBezTo>
                    <a:pt x="826" y="235"/>
                    <a:pt x="815" y="258"/>
                    <a:pt x="811" y="281"/>
                  </a:cubicBezTo>
                  <a:cubicBezTo>
                    <a:pt x="788" y="277"/>
                    <a:pt x="765" y="275"/>
                    <a:pt x="743" y="275"/>
                  </a:cubicBezTo>
                  <a:cubicBezTo>
                    <a:pt x="570" y="275"/>
                    <a:pt x="449" y="402"/>
                    <a:pt x="319" y="508"/>
                  </a:cubicBezTo>
                  <a:lnTo>
                    <a:pt x="215" y="511"/>
                  </a:lnTo>
                  <a:cubicBezTo>
                    <a:pt x="166" y="511"/>
                    <a:pt x="119" y="546"/>
                    <a:pt x="108" y="596"/>
                  </a:cubicBezTo>
                  <a:cubicBezTo>
                    <a:pt x="89" y="638"/>
                    <a:pt x="62" y="680"/>
                    <a:pt x="27" y="715"/>
                  </a:cubicBezTo>
                  <a:lnTo>
                    <a:pt x="27" y="719"/>
                  </a:lnTo>
                  <a:cubicBezTo>
                    <a:pt x="20" y="719"/>
                    <a:pt x="8" y="730"/>
                    <a:pt x="4" y="746"/>
                  </a:cubicBezTo>
                  <a:cubicBezTo>
                    <a:pt x="0" y="765"/>
                    <a:pt x="8" y="784"/>
                    <a:pt x="39" y="800"/>
                  </a:cubicBezTo>
                  <a:lnTo>
                    <a:pt x="231" y="830"/>
                  </a:lnTo>
                  <a:lnTo>
                    <a:pt x="331" y="719"/>
                  </a:lnTo>
                  <a:lnTo>
                    <a:pt x="834" y="435"/>
                  </a:lnTo>
                  <a:lnTo>
                    <a:pt x="1019" y="388"/>
                  </a:lnTo>
                  <a:cubicBezTo>
                    <a:pt x="1218" y="304"/>
                    <a:pt x="1464" y="373"/>
                    <a:pt x="1637" y="196"/>
                  </a:cubicBezTo>
                  <a:lnTo>
                    <a:pt x="2125" y="335"/>
                  </a:lnTo>
                  <a:cubicBezTo>
                    <a:pt x="2141" y="392"/>
                    <a:pt x="2118" y="473"/>
                    <a:pt x="2214" y="473"/>
                  </a:cubicBezTo>
                  <a:cubicBezTo>
                    <a:pt x="2229" y="473"/>
                    <a:pt x="2252" y="396"/>
                    <a:pt x="2252" y="358"/>
                  </a:cubicBezTo>
                  <a:cubicBezTo>
                    <a:pt x="2241" y="300"/>
                    <a:pt x="2233" y="258"/>
                    <a:pt x="2217" y="212"/>
                  </a:cubicBezTo>
                  <a:cubicBezTo>
                    <a:pt x="2064" y="43"/>
                    <a:pt x="1875" y="22"/>
                    <a:pt x="1678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41"/>
            <p:cNvSpPr/>
            <p:nvPr/>
          </p:nvSpPr>
          <p:spPr>
            <a:xfrm>
              <a:off x="3395002" y="2154009"/>
              <a:ext cx="31144" cy="30431"/>
            </a:xfrm>
            <a:custGeom>
              <a:avLst/>
              <a:gdLst/>
              <a:ahLst/>
              <a:cxnLst/>
              <a:rect l="l" t="t" r="r" b="b"/>
              <a:pathLst>
                <a:path w="1004" h="981" extrusionOk="0">
                  <a:moveTo>
                    <a:pt x="359" y="1"/>
                  </a:moveTo>
                  <a:cubicBezTo>
                    <a:pt x="204" y="1"/>
                    <a:pt x="24" y="63"/>
                    <a:pt x="4" y="142"/>
                  </a:cubicBezTo>
                  <a:cubicBezTo>
                    <a:pt x="0" y="173"/>
                    <a:pt x="62" y="215"/>
                    <a:pt x="96" y="254"/>
                  </a:cubicBezTo>
                  <a:cubicBezTo>
                    <a:pt x="123" y="327"/>
                    <a:pt x="177" y="384"/>
                    <a:pt x="165" y="484"/>
                  </a:cubicBezTo>
                  <a:cubicBezTo>
                    <a:pt x="130" y="848"/>
                    <a:pt x="149" y="955"/>
                    <a:pt x="377" y="955"/>
                  </a:cubicBezTo>
                  <a:cubicBezTo>
                    <a:pt x="445" y="955"/>
                    <a:pt x="532" y="945"/>
                    <a:pt x="642" y="930"/>
                  </a:cubicBezTo>
                  <a:cubicBezTo>
                    <a:pt x="702" y="959"/>
                    <a:pt x="758" y="981"/>
                    <a:pt x="809" y="981"/>
                  </a:cubicBezTo>
                  <a:cubicBezTo>
                    <a:pt x="872" y="981"/>
                    <a:pt x="928" y="947"/>
                    <a:pt x="972" y="853"/>
                  </a:cubicBezTo>
                  <a:cubicBezTo>
                    <a:pt x="1003" y="811"/>
                    <a:pt x="999" y="757"/>
                    <a:pt x="969" y="715"/>
                  </a:cubicBezTo>
                  <a:cubicBezTo>
                    <a:pt x="930" y="667"/>
                    <a:pt x="891" y="651"/>
                    <a:pt x="851" y="651"/>
                  </a:cubicBezTo>
                  <a:cubicBezTo>
                    <a:pt x="789" y="651"/>
                    <a:pt x="725" y="693"/>
                    <a:pt x="661" y="719"/>
                  </a:cubicBezTo>
                  <a:cubicBezTo>
                    <a:pt x="646" y="726"/>
                    <a:pt x="638" y="746"/>
                    <a:pt x="623" y="753"/>
                  </a:cubicBezTo>
                  <a:cubicBezTo>
                    <a:pt x="392" y="661"/>
                    <a:pt x="427" y="519"/>
                    <a:pt x="538" y="354"/>
                  </a:cubicBezTo>
                  <a:cubicBezTo>
                    <a:pt x="634" y="238"/>
                    <a:pt x="692" y="115"/>
                    <a:pt x="507" y="27"/>
                  </a:cubicBezTo>
                  <a:cubicBezTo>
                    <a:pt x="467" y="9"/>
                    <a:pt x="414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41"/>
            <p:cNvSpPr/>
            <p:nvPr/>
          </p:nvSpPr>
          <p:spPr>
            <a:xfrm>
              <a:off x="3330636" y="2204665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41"/>
            <p:cNvSpPr/>
            <p:nvPr/>
          </p:nvSpPr>
          <p:spPr>
            <a:xfrm>
              <a:off x="3320492" y="2189992"/>
              <a:ext cx="94797" cy="159288"/>
            </a:xfrm>
            <a:custGeom>
              <a:avLst/>
              <a:gdLst/>
              <a:ahLst/>
              <a:cxnLst/>
              <a:rect l="l" t="t" r="r" b="b"/>
              <a:pathLst>
                <a:path w="3056" h="5135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2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" y="250"/>
                    <a:pt x="47" y="496"/>
                    <a:pt x="189" y="712"/>
                  </a:cubicBezTo>
                  <a:cubicBezTo>
                    <a:pt x="296" y="977"/>
                    <a:pt x="270" y="1292"/>
                    <a:pt x="481" y="1526"/>
                  </a:cubicBezTo>
                  <a:lnTo>
                    <a:pt x="788" y="2245"/>
                  </a:lnTo>
                  <a:cubicBezTo>
                    <a:pt x="823" y="2560"/>
                    <a:pt x="1015" y="2817"/>
                    <a:pt x="1134" y="3102"/>
                  </a:cubicBezTo>
                  <a:lnTo>
                    <a:pt x="1296" y="3167"/>
                  </a:lnTo>
                  <a:cubicBezTo>
                    <a:pt x="1296" y="3355"/>
                    <a:pt x="1307" y="3544"/>
                    <a:pt x="1507" y="3643"/>
                  </a:cubicBezTo>
                  <a:cubicBezTo>
                    <a:pt x="1515" y="3774"/>
                    <a:pt x="1580" y="3889"/>
                    <a:pt x="1695" y="3955"/>
                  </a:cubicBezTo>
                  <a:cubicBezTo>
                    <a:pt x="1726" y="4081"/>
                    <a:pt x="1810" y="4181"/>
                    <a:pt x="1926" y="4235"/>
                  </a:cubicBezTo>
                  <a:cubicBezTo>
                    <a:pt x="1949" y="4331"/>
                    <a:pt x="2018" y="4412"/>
                    <a:pt x="2110" y="4450"/>
                  </a:cubicBezTo>
                  <a:cubicBezTo>
                    <a:pt x="2129" y="4470"/>
                    <a:pt x="2137" y="4496"/>
                    <a:pt x="2141" y="4527"/>
                  </a:cubicBezTo>
                  <a:cubicBezTo>
                    <a:pt x="2168" y="4531"/>
                    <a:pt x="2191" y="4543"/>
                    <a:pt x="2214" y="4550"/>
                  </a:cubicBezTo>
                  <a:cubicBezTo>
                    <a:pt x="2283" y="4666"/>
                    <a:pt x="2387" y="4746"/>
                    <a:pt x="2514" y="4781"/>
                  </a:cubicBezTo>
                  <a:cubicBezTo>
                    <a:pt x="2594" y="4892"/>
                    <a:pt x="2694" y="4985"/>
                    <a:pt x="2810" y="5050"/>
                  </a:cubicBezTo>
                  <a:cubicBezTo>
                    <a:pt x="2852" y="5073"/>
                    <a:pt x="2886" y="5107"/>
                    <a:pt x="2929" y="5127"/>
                  </a:cubicBezTo>
                  <a:lnTo>
                    <a:pt x="2975" y="5134"/>
                  </a:lnTo>
                  <a:lnTo>
                    <a:pt x="3017" y="5127"/>
                  </a:lnTo>
                  <a:cubicBezTo>
                    <a:pt x="3025" y="5127"/>
                    <a:pt x="3036" y="5115"/>
                    <a:pt x="3044" y="5096"/>
                  </a:cubicBezTo>
                  <a:cubicBezTo>
                    <a:pt x="3055" y="5081"/>
                    <a:pt x="3052" y="5058"/>
                    <a:pt x="3032" y="5034"/>
                  </a:cubicBezTo>
                  <a:cubicBezTo>
                    <a:pt x="2859" y="4911"/>
                    <a:pt x="2775" y="4677"/>
                    <a:pt x="2541" y="4608"/>
                  </a:cubicBezTo>
                  <a:cubicBezTo>
                    <a:pt x="2517" y="4496"/>
                    <a:pt x="2429" y="4454"/>
                    <a:pt x="2333" y="4427"/>
                  </a:cubicBezTo>
                  <a:lnTo>
                    <a:pt x="2237" y="4320"/>
                  </a:lnTo>
                  <a:cubicBezTo>
                    <a:pt x="2222" y="4197"/>
                    <a:pt x="2152" y="4089"/>
                    <a:pt x="2037" y="4035"/>
                  </a:cubicBezTo>
                  <a:cubicBezTo>
                    <a:pt x="1956" y="3816"/>
                    <a:pt x="1734" y="3713"/>
                    <a:pt x="1599" y="3536"/>
                  </a:cubicBezTo>
                  <a:cubicBezTo>
                    <a:pt x="1522" y="3267"/>
                    <a:pt x="1476" y="2979"/>
                    <a:pt x="1215" y="2813"/>
                  </a:cubicBezTo>
                  <a:cubicBezTo>
                    <a:pt x="1211" y="2783"/>
                    <a:pt x="1207" y="2760"/>
                    <a:pt x="1207" y="2729"/>
                  </a:cubicBezTo>
                  <a:cubicBezTo>
                    <a:pt x="1115" y="2648"/>
                    <a:pt x="1196" y="2510"/>
                    <a:pt x="1111" y="2421"/>
                  </a:cubicBezTo>
                  <a:cubicBezTo>
                    <a:pt x="1080" y="2299"/>
                    <a:pt x="1034" y="2183"/>
                    <a:pt x="919" y="2110"/>
                  </a:cubicBezTo>
                  <a:lnTo>
                    <a:pt x="804" y="1714"/>
                  </a:lnTo>
                  <a:cubicBezTo>
                    <a:pt x="738" y="1653"/>
                    <a:pt x="719" y="1557"/>
                    <a:pt x="642" y="1503"/>
                  </a:cubicBezTo>
                  <a:cubicBezTo>
                    <a:pt x="635" y="1499"/>
                    <a:pt x="631" y="1499"/>
                    <a:pt x="619" y="1499"/>
                  </a:cubicBezTo>
                  <a:lnTo>
                    <a:pt x="673" y="1434"/>
                  </a:lnTo>
                  <a:cubicBezTo>
                    <a:pt x="654" y="1407"/>
                    <a:pt x="635" y="1384"/>
                    <a:pt x="615" y="1365"/>
                  </a:cubicBezTo>
                  <a:cubicBezTo>
                    <a:pt x="619" y="1349"/>
                    <a:pt x="623" y="1330"/>
                    <a:pt x="631" y="1311"/>
                  </a:cubicBezTo>
                  <a:cubicBezTo>
                    <a:pt x="635" y="1273"/>
                    <a:pt x="619" y="1242"/>
                    <a:pt x="592" y="1215"/>
                  </a:cubicBezTo>
                  <a:cubicBezTo>
                    <a:pt x="496" y="1057"/>
                    <a:pt x="427" y="888"/>
                    <a:pt x="393" y="708"/>
                  </a:cubicBezTo>
                  <a:cubicBezTo>
                    <a:pt x="389" y="673"/>
                    <a:pt x="389" y="639"/>
                    <a:pt x="385" y="608"/>
                  </a:cubicBezTo>
                  <a:cubicBezTo>
                    <a:pt x="366" y="562"/>
                    <a:pt x="343" y="523"/>
                    <a:pt x="323" y="481"/>
                  </a:cubicBezTo>
                  <a:cubicBezTo>
                    <a:pt x="323" y="477"/>
                    <a:pt x="316" y="477"/>
                    <a:pt x="316" y="473"/>
                  </a:cubicBezTo>
                  <a:cubicBezTo>
                    <a:pt x="277" y="346"/>
                    <a:pt x="235" y="227"/>
                    <a:pt x="197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41"/>
            <p:cNvSpPr/>
            <p:nvPr/>
          </p:nvSpPr>
          <p:spPr>
            <a:xfrm>
              <a:off x="3624085" y="2252466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0"/>
                  </a:moveTo>
                  <a:cubicBezTo>
                    <a:pt x="8" y="0"/>
                    <a:pt x="8" y="0"/>
                    <a:pt x="1" y="4"/>
                  </a:cubicBezTo>
                  <a:lnTo>
                    <a:pt x="1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41"/>
            <p:cNvSpPr/>
            <p:nvPr/>
          </p:nvSpPr>
          <p:spPr>
            <a:xfrm>
              <a:off x="3624457" y="2252342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cubicBezTo>
                    <a:pt x="0" y="0"/>
                    <a:pt x="0" y="4"/>
                    <a:pt x="0" y="0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41"/>
            <p:cNvSpPr/>
            <p:nvPr/>
          </p:nvSpPr>
          <p:spPr>
            <a:xfrm>
              <a:off x="3577369" y="2214436"/>
              <a:ext cx="46747" cy="40078"/>
            </a:xfrm>
            <a:custGeom>
              <a:avLst/>
              <a:gdLst/>
              <a:ahLst/>
              <a:cxnLst/>
              <a:rect l="l" t="t" r="r" b="b"/>
              <a:pathLst>
                <a:path w="1507" h="1292" extrusionOk="0">
                  <a:moveTo>
                    <a:pt x="107" y="1"/>
                  </a:moveTo>
                  <a:cubicBezTo>
                    <a:pt x="73" y="1"/>
                    <a:pt x="38" y="6"/>
                    <a:pt x="0" y="20"/>
                  </a:cubicBezTo>
                  <a:cubicBezTo>
                    <a:pt x="89" y="354"/>
                    <a:pt x="400" y="492"/>
                    <a:pt x="611" y="711"/>
                  </a:cubicBezTo>
                  <a:cubicBezTo>
                    <a:pt x="688" y="769"/>
                    <a:pt x="711" y="880"/>
                    <a:pt x="815" y="903"/>
                  </a:cubicBezTo>
                  <a:cubicBezTo>
                    <a:pt x="842" y="923"/>
                    <a:pt x="869" y="934"/>
                    <a:pt x="903" y="938"/>
                  </a:cubicBezTo>
                  <a:cubicBezTo>
                    <a:pt x="996" y="1069"/>
                    <a:pt x="1172" y="1103"/>
                    <a:pt x="1265" y="1242"/>
                  </a:cubicBezTo>
                  <a:cubicBezTo>
                    <a:pt x="1288" y="1278"/>
                    <a:pt x="1313" y="1291"/>
                    <a:pt x="1340" y="1291"/>
                  </a:cubicBezTo>
                  <a:cubicBezTo>
                    <a:pt x="1394" y="1291"/>
                    <a:pt x="1453" y="1239"/>
                    <a:pt x="1507" y="1226"/>
                  </a:cubicBezTo>
                  <a:cubicBezTo>
                    <a:pt x="1422" y="999"/>
                    <a:pt x="1142" y="988"/>
                    <a:pt x="1026" y="788"/>
                  </a:cubicBezTo>
                  <a:cubicBezTo>
                    <a:pt x="976" y="688"/>
                    <a:pt x="873" y="665"/>
                    <a:pt x="777" y="627"/>
                  </a:cubicBezTo>
                  <a:cubicBezTo>
                    <a:pt x="711" y="435"/>
                    <a:pt x="535" y="335"/>
                    <a:pt x="408" y="185"/>
                  </a:cubicBezTo>
                  <a:cubicBezTo>
                    <a:pt x="326" y="82"/>
                    <a:pt x="230" y="1"/>
                    <a:pt x="1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41"/>
            <p:cNvSpPr/>
            <p:nvPr/>
          </p:nvSpPr>
          <p:spPr>
            <a:xfrm>
              <a:off x="3572716" y="2270861"/>
              <a:ext cx="26026" cy="39737"/>
            </a:xfrm>
            <a:custGeom>
              <a:avLst/>
              <a:gdLst/>
              <a:ahLst/>
              <a:cxnLst/>
              <a:rect l="l" t="t" r="r" b="b"/>
              <a:pathLst>
                <a:path w="839" h="1281" extrusionOk="0">
                  <a:moveTo>
                    <a:pt x="415" y="0"/>
                  </a:moveTo>
                  <a:cubicBezTo>
                    <a:pt x="275" y="0"/>
                    <a:pt x="143" y="69"/>
                    <a:pt x="1" y="160"/>
                  </a:cubicBezTo>
                  <a:cubicBezTo>
                    <a:pt x="74" y="219"/>
                    <a:pt x="145" y="235"/>
                    <a:pt x="213" y="235"/>
                  </a:cubicBezTo>
                  <a:cubicBezTo>
                    <a:pt x="296" y="235"/>
                    <a:pt x="377" y="210"/>
                    <a:pt x="458" y="210"/>
                  </a:cubicBezTo>
                  <a:cubicBezTo>
                    <a:pt x="481" y="229"/>
                    <a:pt x="504" y="237"/>
                    <a:pt x="535" y="237"/>
                  </a:cubicBezTo>
                  <a:cubicBezTo>
                    <a:pt x="535" y="268"/>
                    <a:pt x="542" y="295"/>
                    <a:pt x="562" y="322"/>
                  </a:cubicBezTo>
                  <a:cubicBezTo>
                    <a:pt x="558" y="556"/>
                    <a:pt x="573" y="794"/>
                    <a:pt x="439" y="1006"/>
                  </a:cubicBezTo>
                  <a:cubicBezTo>
                    <a:pt x="393" y="1079"/>
                    <a:pt x="235" y="1106"/>
                    <a:pt x="304" y="1213"/>
                  </a:cubicBezTo>
                  <a:cubicBezTo>
                    <a:pt x="335" y="1262"/>
                    <a:pt x="373" y="1280"/>
                    <a:pt x="413" y="1280"/>
                  </a:cubicBezTo>
                  <a:cubicBezTo>
                    <a:pt x="470" y="1280"/>
                    <a:pt x="532" y="1241"/>
                    <a:pt x="585" y="1198"/>
                  </a:cubicBezTo>
                  <a:cubicBezTo>
                    <a:pt x="604" y="1175"/>
                    <a:pt x="619" y="1148"/>
                    <a:pt x="631" y="1117"/>
                  </a:cubicBezTo>
                  <a:cubicBezTo>
                    <a:pt x="792" y="944"/>
                    <a:pt x="792" y="737"/>
                    <a:pt x="769" y="522"/>
                  </a:cubicBezTo>
                  <a:cubicBezTo>
                    <a:pt x="838" y="352"/>
                    <a:pt x="742" y="222"/>
                    <a:pt x="677" y="83"/>
                  </a:cubicBezTo>
                  <a:cubicBezTo>
                    <a:pt x="585" y="25"/>
                    <a:pt x="499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41"/>
            <p:cNvSpPr/>
            <p:nvPr/>
          </p:nvSpPr>
          <p:spPr>
            <a:xfrm>
              <a:off x="3435173" y="1939909"/>
              <a:ext cx="51276" cy="188788"/>
            </a:xfrm>
            <a:custGeom>
              <a:avLst/>
              <a:gdLst/>
              <a:ahLst/>
              <a:cxnLst/>
              <a:rect l="l" t="t" r="r" b="b"/>
              <a:pathLst>
                <a:path w="1653" h="6086" extrusionOk="0">
                  <a:moveTo>
                    <a:pt x="73" y="1"/>
                  </a:moveTo>
                  <a:cubicBezTo>
                    <a:pt x="27" y="404"/>
                    <a:pt x="0" y="696"/>
                    <a:pt x="58" y="988"/>
                  </a:cubicBezTo>
                  <a:cubicBezTo>
                    <a:pt x="89" y="1154"/>
                    <a:pt x="127" y="1315"/>
                    <a:pt x="135" y="1484"/>
                  </a:cubicBezTo>
                  <a:cubicBezTo>
                    <a:pt x="165" y="1991"/>
                    <a:pt x="327" y="2456"/>
                    <a:pt x="534" y="2914"/>
                  </a:cubicBezTo>
                  <a:cubicBezTo>
                    <a:pt x="577" y="3179"/>
                    <a:pt x="627" y="3448"/>
                    <a:pt x="669" y="3713"/>
                  </a:cubicBezTo>
                  <a:cubicBezTo>
                    <a:pt x="661" y="3744"/>
                    <a:pt x="661" y="3774"/>
                    <a:pt x="661" y="3809"/>
                  </a:cubicBezTo>
                  <a:cubicBezTo>
                    <a:pt x="703" y="3874"/>
                    <a:pt x="692" y="3955"/>
                    <a:pt x="726" y="4024"/>
                  </a:cubicBezTo>
                  <a:cubicBezTo>
                    <a:pt x="934" y="4700"/>
                    <a:pt x="1180" y="5365"/>
                    <a:pt x="1468" y="6007"/>
                  </a:cubicBezTo>
                  <a:cubicBezTo>
                    <a:pt x="1487" y="6054"/>
                    <a:pt x="1531" y="6085"/>
                    <a:pt x="1577" y="6085"/>
                  </a:cubicBezTo>
                  <a:cubicBezTo>
                    <a:pt x="1588" y="6085"/>
                    <a:pt x="1599" y="6083"/>
                    <a:pt x="1610" y="6080"/>
                  </a:cubicBezTo>
                  <a:lnTo>
                    <a:pt x="1653" y="6038"/>
                  </a:lnTo>
                  <a:cubicBezTo>
                    <a:pt x="1633" y="5942"/>
                    <a:pt x="1645" y="5826"/>
                    <a:pt x="1595" y="5742"/>
                  </a:cubicBezTo>
                  <a:cubicBezTo>
                    <a:pt x="1280" y="5211"/>
                    <a:pt x="1088" y="4627"/>
                    <a:pt x="930" y="4032"/>
                  </a:cubicBezTo>
                  <a:cubicBezTo>
                    <a:pt x="896" y="3963"/>
                    <a:pt x="899" y="3878"/>
                    <a:pt x="857" y="3813"/>
                  </a:cubicBezTo>
                  <a:cubicBezTo>
                    <a:pt x="853" y="3751"/>
                    <a:pt x="842" y="3690"/>
                    <a:pt x="838" y="3624"/>
                  </a:cubicBezTo>
                  <a:cubicBezTo>
                    <a:pt x="834" y="3593"/>
                    <a:pt x="806" y="3578"/>
                    <a:pt x="778" y="3578"/>
                  </a:cubicBezTo>
                  <a:cubicBezTo>
                    <a:pt x="775" y="3578"/>
                    <a:pt x="772" y="3578"/>
                    <a:pt x="769" y="3578"/>
                  </a:cubicBezTo>
                  <a:cubicBezTo>
                    <a:pt x="799" y="3524"/>
                    <a:pt x="799" y="3463"/>
                    <a:pt x="765" y="3409"/>
                  </a:cubicBezTo>
                  <a:lnTo>
                    <a:pt x="757" y="3213"/>
                  </a:lnTo>
                  <a:cubicBezTo>
                    <a:pt x="838" y="3067"/>
                    <a:pt x="796" y="2971"/>
                    <a:pt x="653" y="2921"/>
                  </a:cubicBezTo>
                  <a:lnTo>
                    <a:pt x="661" y="2921"/>
                  </a:lnTo>
                  <a:cubicBezTo>
                    <a:pt x="688" y="2848"/>
                    <a:pt x="692" y="2767"/>
                    <a:pt x="680" y="2691"/>
                  </a:cubicBezTo>
                  <a:lnTo>
                    <a:pt x="680" y="2691"/>
                  </a:lnTo>
                  <a:cubicBezTo>
                    <a:pt x="688" y="2702"/>
                    <a:pt x="700" y="2714"/>
                    <a:pt x="707" y="2729"/>
                  </a:cubicBezTo>
                  <a:cubicBezTo>
                    <a:pt x="719" y="2733"/>
                    <a:pt x="726" y="2737"/>
                    <a:pt x="738" y="2737"/>
                  </a:cubicBezTo>
                  <a:cubicBezTo>
                    <a:pt x="700" y="2806"/>
                    <a:pt x="749" y="2856"/>
                    <a:pt x="799" y="2914"/>
                  </a:cubicBezTo>
                  <a:cubicBezTo>
                    <a:pt x="819" y="2925"/>
                    <a:pt x="838" y="2933"/>
                    <a:pt x="857" y="2933"/>
                  </a:cubicBezTo>
                  <a:lnTo>
                    <a:pt x="857" y="2998"/>
                  </a:lnTo>
                  <a:cubicBezTo>
                    <a:pt x="838" y="3029"/>
                    <a:pt x="826" y="3063"/>
                    <a:pt x="819" y="3098"/>
                  </a:cubicBezTo>
                  <a:cubicBezTo>
                    <a:pt x="815" y="3098"/>
                    <a:pt x="807" y="3113"/>
                    <a:pt x="807" y="3140"/>
                  </a:cubicBezTo>
                  <a:cubicBezTo>
                    <a:pt x="807" y="3171"/>
                    <a:pt x="819" y="3194"/>
                    <a:pt x="838" y="3213"/>
                  </a:cubicBezTo>
                  <a:lnTo>
                    <a:pt x="842" y="3217"/>
                  </a:lnTo>
                  <a:cubicBezTo>
                    <a:pt x="880" y="3240"/>
                    <a:pt x="911" y="3275"/>
                    <a:pt x="922" y="3317"/>
                  </a:cubicBezTo>
                  <a:lnTo>
                    <a:pt x="938" y="3336"/>
                  </a:lnTo>
                  <a:lnTo>
                    <a:pt x="1149" y="3313"/>
                  </a:lnTo>
                  <a:cubicBezTo>
                    <a:pt x="1130" y="3156"/>
                    <a:pt x="1038" y="3029"/>
                    <a:pt x="957" y="2906"/>
                  </a:cubicBezTo>
                  <a:lnTo>
                    <a:pt x="915" y="2710"/>
                  </a:lnTo>
                  <a:cubicBezTo>
                    <a:pt x="784" y="2349"/>
                    <a:pt x="673" y="1987"/>
                    <a:pt x="634" y="1603"/>
                  </a:cubicBezTo>
                  <a:cubicBezTo>
                    <a:pt x="573" y="1626"/>
                    <a:pt x="511" y="1661"/>
                    <a:pt x="454" y="1699"/>
                  </a:cubicBezTo>
                  <a:cubicBezTo>
                    <a:pt x="423" y="1519"/>
                    <a:pt x="384" y="1334"/>
                    <a:pt x="250" y="1180"/>
                  </a:cubicBezTo>
                  <a:cubicBezTo>
                    <a:pt x="231" y="1104"/>
                    <a:pt x="212" y="1027"/>
                    <a:pt x="135" y="988"/>
                  </a:cubicBezTo>
                  <a:cubicBezTo>
                    <a:pt x="162" y="658"/>
                    <a:pt x="135" y="327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41"/>
            <p:cNvSpPr/>
            <p:nvPr/>
          </p:nvSpPr>
          <p:spPr>
            <a:xfrm>
              <a:off x="3703775" y="2373662"/>
              <a:ext cx="37286" cy="57418"/>
            </a:xfrm>
            <a:custGeom>
              <a:avLst/>
              <a:gdLst/>
              <a:ahLst/>
              <a:cxnLst/>
              <a:rect l="l" t="t" r="r" b="b"/>
              <a:pathLst>
                <a:path w="1202" h="1851" extrusionOk="0">
                  <a:moveTo>
                    <a:pt x="1044" y="0"/>
                  </a:moveTo>
                  <a:cubicBezTo>
                    <a:pt x="995" y="0"/>
                    <a:pt x="966" y="51"/>
                    <a:pt x="959" y="147"/>
                  </a:cubicBezTo>
                  <a:cubicBezTo>
                    <a:pt x="948" y="243"/>
                    <a:pt x="1059" y="378"/>
                    <a:pt x="848" y="401"/>
                  </a:cubicBezTo>
                  <a:cubicBezTo>
                    <a:pt x="660" y="420"/>
                    <a:pt x="613" y="520"/>
                    <a:pt x="779" y="643"/>
                  </a:cubicBezTo>
                  <a:cubicBezTo>
                    <a:pt x="971" y="781"/>
                    <a:pt x="967" y="916"/>
                    <a:pt x="832" y="1092"/>
                  </a:cubicBezTo>
                  <a:cubicBezTo>
                    <a:pt x="752" y="1196"/>
                    <a:pt x="713" y="1331"/>
                    <a:pt x="660" y="1450"/>
                  </a:cubicBezTo>
                  <a:cubicBezTo>
                    <a:pt x="590" y="1642"/>
                    <a:pt x="402" y="1588"/>
                    <a:pt x="256" y="1627"/>
                  </a:cubicBezTo>
                  <a:cubicBezTo>
                    <a:pt x="214" y="1620"/>
                    <a:pt x="164" y="1608"/>
                    <a:pt x="120" y="1608"/>
                  </a:cubicBezTo>
                  <a:cubicBezTo>
                    <a:pt x="57" y="1608"/>
                    <a:pt x="5" y="1633"/>
                    <a:pt x="2" y="1738"/>
                  </a:cubicBezTo>
                  <a:cubicBezTo>
                    <a:pt x="0" y="1829"/>
                    <a:pt x="51" y="1851"/>
                    <a:pt x="112" y="1851"/>
                  </a:cubicBezTo>
                  <a:cubicBezTo>
                    <a:pt x="146" y="1851"/>
                    <a:pt x="184" y="1843"/>
                    <a:pt x="218" y="1838"/>
                  </a:cubicBezTo>
                  <a:cubicBezTo>
                    <a:pt x="283" y="1819"/>
                    <a:pt x="337" y="1796"/>
                    <a:pt x="391" y="1761"/>
                  </a:cubicBezTo>
                  <a:cubicBezTo>
                    <a:pt x="461" y="1778"/>
                    <a:pt x="536" y="1805"/>
                    <a:pt x="603" y="1805"/>
                  </a:cubicBezTo>
                  <a:cubicBezTo>
                    <a:pt x="674" y="1805"/>
                    <a:pt x="737" y="1774"/>
                    <a:pt x="779" y="1665"/>
                  </a:cubicBezTo>
                  <a:cubicBezTo>
                    <a:pt x="836" y="1657"/>
                    <a:pt x="882" y="1607"/>
                    <a:pt x="886" y="1550"/>
                  </a:cubicBezTo>
                  <a:cubicBezTo>
                    <a:pt x="913" y="1527"/>
                    <a:pt x="932" y="1492"/>
                    <a:pt x="940" y="1454"/>
                  </a:cubicBezTo>
                  <a:cubicBezTo>
                    <a:pt x="1159" y="1012"/>
                    <a:pt x="1201" y="543"/>
                    <a:pt x="1163" y="63"/>
                  </a:cubicBezTo>
                  <a:cubicBezTo>
                    <a:pt x="1115" y="21"/>
                    <a:pt x="1076" y="0"/>
                    <a:pt x="10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41"/>
            <p:cNvSpPr/>
            <p:nvPr/>
          </p:nvSpPr>
          <p:spPr>
            <a:xfrm>
              <a:off x="3577369" y="2214777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0" y="9"/>
                  </a:lnTo>
                  <a:lnTo>
                    <a:pt x="8" y="9"/>
                  </a:lnTo>
                  <a:lnTo>
                    <a:pt x="8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41"/>
            <p:cNvSpPr/>
            <p:nvPr/>
          </p:nvSpPr>
          <p:spPr>
            <a:xfrm>
              <a:off x="3427294" y="2026703"/>
              <a:ext cx="14207" cy="41039"/>
            </a:xfrm>
            <a:custGeom>
              <a:avLst/>
              <a:gdLst/>
              <a:ahLst/>
              <a:cxnLst/>
              <a:rect l="l" t="t" r="r" b="b"/>
              <a:pathLst>
                <a:path w="458" h="1323" extrusionOk="0">
                  <a:moveTo>
                    <a:pt x="197" y="0"/>
                  </a:moveTo>
                  <a:lnTo>
                    <a:pt x="197" y="0"/>
                  </a:lnTo>
                  <a:cubicBezTo>
                    <a:pt x="1" y="142"/>
                    <a:pt x="81" y="338"/>
                    <a:pt x="93" y="515"/>
                  </a:cubicBezTo>
                  <a:cubicBezTo>
                    <a:pt x="89" y="554"/>
                    <a:pt x="77" y="588"/>
                    <a:pt x="74" y="627"/>
                  </a:cubicBezTo>
                  <a:cubicBezTo>
                    <a:pt x="131" y="800"/>
                    <a:pt x="170" y="980"/>
                    <a:pt x="289" y="1126"/>
                  </a:cubicBezTo>
                  <a:cubicBezTo>
                    <a:pt x="304" y="1203"/>
                    <a:pt x="270" y="1307"/>
                    <a:pt x="393" y="1322"/>
                  </a:cubicBezTo>
                  <a:lnTo>
                    <a:pt x="393" y="1122"/>
                  </a:lnTo>
                  <a:cubicBezTo>
                    <a:pt x="458" y="876"/>
                    <a:pt x="181" y="742"/>
                    <a:pt x="189" y="515"/>
                  </a:cubicBezTo>
                  <a:cubicBezTo>
                    <a:pt x="197" y="342"/>
                    <a:pt x="258" y="173"/>
                    <a:pt x="1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41"/>
            <p:cNvSpPr/>
            <p:nvPr/>
          </p:nvSpPr>
          <p:spPr>
            <a:xfrm>
              <a:off x="3520944" y="2174637"/>
              <a:ext cx="12129" cy="11850"/>
            </a:xfrm>
            <a:custGeom>
              <a:avLst/>
              <a:gdLst/>
              <a:ahLst/>
              <a:cxnLst/>
              <a:rect l="l" t="t" r="r" b="b"/>
              <a:pathLst>
                <a:path w="391" h="382" extrusionOk="0">
                  <a:moveTo>
                    <a:pt x="135" y="1"/>
                  </a:moveTo>
                  <a:cubicBezTo>
                    <a:pt x="37" y="1"/>
                    <a:pt x="0" y="70"/>
                    <a:pt x="13" y="184"/>
                  </a:cubicBezTo>
                  <a:cubicBezTo>
                    <a:pt x="98" y="227"/>
                    <a:pt x="167" y="296"/>
                    <a:pt x="213" y="380"/>
                  </a:cubicBezTo>
                  <a:cubicBezTo>
                    <a:pt x="223" y="381"/>
                    <a:pt x="232" y="381"/>
                    <a:pt x="241" y="381"/>
                  </a:cubicBezTo>
                  <a:cubicBezTo>
                    <a:pt x="391" y="381"/>
                    <a:pt x="364" y="290"/>
                    <a:pt x="309" y="188"/>
                  </a:cubicBezTo>
                  <a:lnTo>
                    <a:pt x="194" y="8"/>
                  </a:lnTo>
                  <a:cubicBezTo>
                    <a:pt x="172" y="3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41"/>
            <p:cNvSpPr/>
            <p:nvPr/>
          </p:nvSpPr>
          <p:spPr>
            <a:xfrm>
              <a:off x="3517873" y="2312056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17" y="0"/>
                  </a:moveTo>
                  <a:cubicBezTo>
                    <a:pt x="513" y="0"/>
                    <a:pt x="509" y="0"/>
                    <a:pt x="504" y="0"/>
                  </a:cubicBezTo>
                  <a:cubicBezTo>
                    <a:pt x="281" y="43"/>
                    <a:pt x="305" y="273"/>
                    <a:pt x="205" y="408"/>
                  </a:cubicBezTo>
                  <a:cubicBezTo>
                    <a:pt x="147" y="481"/>
                    <a:pt x="24" y="500"/>
                    <a:pt x="5" y="611"/>
                  </a:cubicBezTo>
                  <a:cubicBezTo>
                    <a:pt x="16" y="631"/>
                    <a:pt x="16" y="654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2"/>
                  </a:cubicBezTo>
                  <a:lnTo>
                    <a:pt x="600" y="100"/>
                  </a:lnTo>
                  <a:cubicBezTo>
                    <a:pt x="611" y="28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41"/>
            <p:cNvSpPr/>
            <p:nvPr/>
          </p:nvSpPr>
          <p:spPr>
            <a:xfrm>
              <a:off x="3488093" y="2330885"/>
              <a:ext cx="41257" cy="47678"/>
            </a:xfrm>
            <a:custGeom>
              <a:avLst/>
              <a:gdLst/>
              <a:ahLst/>
              <a:cxnLst/>
              <a:rect l="l" t="t" r="r" b="b"/>
              <a:pathLst>
                <a:path w="1330" h="1537" extrusionOk="0">
                  <a:moveTo>
                    <a:pt x="965" y="1"/>
                  </a:moveTo>
                  <a:cubicBezTo>
                    <a:pt x="888" y="158"/>
                    <a:pt x="638" y="162"/>
                    <a:pt x="630" y="385"/>
                  </a:cubicBezTo>
                  <a:cubicBezTo>
                    <a:pt x="465" y="519"/>
                    <a:pt x="254" y="627"/>
                    <a:pt x="423" y="892"/>
                  </a:cubicBezTo>
                  <a:cubicBezTo>
                    <a:pt x="131" y="992"/>
                    <a:pt x="0" y="1196"/>
                    <a:pt x="43" y="1507"/>
                  </a:cubicBezTo>
                  <a:cubicBezTo>
                    <a:pt x="60" y="1526"/>
                    <a:pt x="82" y="1536"/>
                    <a:pt x="104" y="1536"/>
                  </a:cubicBezTo>
                  <a:cubicBezTo>
                    <a:pt x="122" y="1536"/>
                    <a:pt x="139" y="1530"/>
                    <a:pt x="154" y="1518"/>
                  </a:cubicBezTo>
                  <a:lnTo>
                    <a:pt x="158" y="1511"/>
                  </a:lnTo>
                  <a:cubicBezTo>
                    <a:pt x="312" y="1326"/>
                    <a:pt x="385" y="1080"/>
                    <a:pt x="569" y="911"/>
                  </a:cubicBezTo>
                  <a:cubicBezTo>
                    <a:pt x="667" y="942"/>
                    <a:pt x="736" y="1056"/>
                    <a:pt x="845" y="1056"/>
                  </a:cubicBezTo>
                  <a:cubicBezTo>
                    <a:pt x="873" y="1056"/>
                    <a:pt x="904" y="1048"/>
                    <a:pt x="938" y="1030"/>
                  </a:cubicBezTo>
                  <a:cubicBezTo>
                    <a:pt x="972" y="1088"/>
                    <a:pt x="1011" y="1146"/>
                    <a:pt x="1042" y="1200"/>
                  </a:cubicBezTo>
                  <a:cubicBezTo>
                    <a:pt x="1060" y="1226"/>
                    <a:pt x="1089" y="1241"/>
                    <a:pt x="1118" y="1241"/>
                  </a:cubicBezTo>
                  <a:cubicBezTo>
                    <a:pt x="1131" y="1241"/>
                    <a:pt x="1145" y="1238"/>
                    <a:pt x="1157" y="1230"/>
                  </a:cubicBezTo>
                  <a:lnTo>
                    <a:pt x="1172" y="1215"/>
                  </a:lnTo>
                  <a:cubicBezTo>
                    <a:pt x="1280" y="1088"/>
                    <a:pt x="1330" y="954"/>
                    <a:pt x="1153" y="834"/>
                  </a:cubicBezTo>
                  <a:lnTo>
                    <a:pt x="976" y="788"/>
                  </a:lnTo>
                  <a:cubicBezTo>
                    <a:pt x="711" y="723"/>
                    <a:pt x="715" y="589"/>
                    <a:pt x="869" y="412"/>
                  </a:cubicBezTo>
                  <a:cubicBezTo>
                    <a:pt x="992" y="320"/>
                    <a:pt x="953" y="181"/>
                    <a:pt x="961" y="6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41"/>
            <p:cNvSpPr/>
            <p:nvPr/>
          </p:nvSpPr>
          <p:spPr>
            <a:xfrm>
              <a:off x="3560215" y="2310660"/>
              <a:ext cx="8437" cy="9430"/>
            </a:xfrm>
            <a:custGeom>
              <a:avLst/>
              <a:gdLst/>
              <a:ahLst/>
              <a:cxnLst/>
              <a:rect l="l" t="t" r="r" b="b"/>
              <a:pathLst>
                <a:path w="272" h="304" extrusionOk="0">
                  <a:moveTo>
                    <a:pt x="189" y="0"/>
                  </a:moveTo>
                  <a:cubicBezTo>
                    <a:pt x="149" y="0"/>
                    <a:pt x="98" y="37"/>
                    <a:pt x="54" y="49"/>
                  </a:cubicBezTo>
                  <a:cubicBezTo>
                    <a:pt x="50" y="145"/>
                    <a:pt x="0" y="276"/>
                    <a:pt x="115" y="299"/>
                  </a:cubicBezTo>
                  <a:cubicBezTo>
                    <a:pt x="128" y="302"/>
                    <a:pt x="140" y="304"/>
                    <a:pt x="151" y="304"/>
                  </a:cubicBezTo>
                  <a:cubicBezTo>
                    <a:pt x="245" y="304"/>
                    <a:pt x="271" y="193"/>
                    <a:pt x="258" y="103"/>
                  </a:cubicBezTo>
                  <a:cubicBezTo>
                    <a:pt x="247" y="24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41"/>
            <p:cNvSpPr/>
            <p:nvPr/>
          </p:nvSpPr>
          <p:spPr>
            <a:xfrm>
              <a:off x="3484278" y="2127301"/>
              <a:ext cx="37565" cy="44266"/>
            </a:xfrm>
            <a:custGeom>
              <a:avLst/>
              <a:gdLst/>
              <a:ahLst/>
              <a:cxnLst/>
              <a:rect l="l" t="t" r="r" b="b"/>
              <a:pathLst>
                <a:path w="1211" h="1427" extrusionOk="0">
                  <a:moveTo>
                    <a:pt x="77" y="0"/>
                  </a:moveTo>
                  <a:cubicBezTo>
                    <a:pt x="0" y="100"/>
                    <a:pt x="12" y="204"/>
                    <a:pt x="70" y="304"/>
                  </a:cubicBezTo>
                  <a:lnTo>
                    <a:pt x="281" y="496"/>
                  </a:lnTo>
                  <a:cubicBezTo>
                    <a:pt x="300" y="511"/>
                    <a:pt x="327" y="519"/>
                    <a:pt x="354" y="519"/>
                  </a:cubicBezTo>
                  <a:cubicBezTo>
                    <a:pt x="369" y="684"/>
                    <a:pt x="538" y="761"/>
                    <a:pt x="584" y="903"/>
                  </a:cubicBezTo>
                  <a:cubicBezTo>
                    <a:pt x="642" y="961"/>
                    <a:pt x="615" y="1069"/>
                    <a:pt x="704" y="1111"/>
                  </a:cubicBezTo>
                  <a:cubicBezTo>
                    <a:pt x="800" y="1211"/>
                    <a:pt x="930" y="1284"/>
                    <a:pt x="976" y="1426"/>
                  </a:cubicBezTo>
                  <a:cubicBezTo>
                    <a:pt x="995" y="1426"/>
                    <a:pt x="1014" y="1427"/>
                    <a:pt x="1032" y="1427"/>
                  </a:cubicBezTo>
                  <a:cubicBezTo>
                    <a:pt x="1096" y="1427"/>
                    <a:pt x="1157" y="1420"/>
                    <a:pt x="1211" y="1357"/>
                  </a:cubicBezTo>
                  <a:cubicBezTo>
                    <a:pt x="896" y="1134"/>
                    <a:pt x="773" y="754"/>
                    <a:pt x="492" y="500"/>
                  </a:cubicBezTo>
                  <a:cubicBezTo>
                    <a:pt x="470" y="415"/>
                    <a:pt x="412" y="401"/>
                    <a:pt x="347" y="401"/>
                  </a:cubicBezTo>
                  <a:cubicBezTo>
                    <a:pt x="324" y="401"/>
                    <a:pt x="300" y="403"/>
                    <a:pt x="277" y="404"/>
                  </a:cubicBezTo>
                  <a:cubicBezTo>
                    <a:pt x="277" y="235"/>
                    <a:pt x="273" y="7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41"/>
            <p:cNvSpPr/>
            <p:nvPr/>
          </p:nvSpPr>
          <p:spPr>
            <a:xfrm>
              <a:off x="3486418" y="2127177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41"/>
            <p:cNvSpPr/>
            <p:nvPr/>
          </p:nvSpPr>
          <p:spPr>
            <a:xfrm>
              <a:off x="3890764" y="2384488"/>
              <a:ext cx="12160" cy="5708"/>
            </a:xfrm>
            <a:custGeom>
              <a:avLst/>
              <a:gdLst/>
              <a:ahLst/>
              <a:cxnLst/>
              <a:rect l="l" t="t" r="r" b="b"/>
              <a:pathLst>
                <a:path w="392" h="184" extrusionOk="0">
                  <a:moveTo>
                    <a:pt x="152" y="1"/>
                  </a:moveTo>
                  <a:cubicBezTo>
                    <a:pt x="106" y="1"/>
                    <a:pt x="58" y="25"/>
                    <a:pt x="4" y="90"/>
                  </a:cubicBezTo>
                  <a:cubicBezTo>
                    <a:pt x="0" y="148"/>
                    <a:pt x="19" y="182"/>
                    <a:pt x="66" y="182"/>
                  </a:cubicBezTo>
                  <a:cubicBezTo>
                    <a:pt x="75" y="182"/>
                    <a:pt x="85" y="181"/>
                    <a:pt x="96" y="179"/>
                  </a:cubicBezTo>
                  <a:cubicBezTo>
                    <a:pt x="100" y="178"/>
                    <a:pt x="105" y="178"/>
                    <a:pt x="109" y="178"/>
                  </a:cubicBezTo>
                  <a:cubicBezTo>
                    <a:pt x="146" y="178"/>
                    <a:pt x="184" y="184"/>
                    <a:pt x="224" y="184"/>
                  </a:cubicBezTo>
                  <a:cubicBezTo>
                    <a:pt x="276" y="184"/>
                    <a:pt x="332" y="174"/>
                    <a:pt x="392" y="129"/>
                  </a:cubicBezTo>
                  <a:cubicBezTo>
                    <a:pt x="306" y="75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41"/>
            <p:cNvSpPr/>
            <p:nvPr/>
          </p:nvSpPr>
          <p:spPr>
            <a:xfrm>
              <a:off x="3534685" y="2359610"/>
              <a:ext cx="8872" cy="18023"/>
            </a:xfrm>
            <a:custGeom>
              <a:avLst/>
              <a:gdLst/>
              <a:ahLst/>
              <a:cxnLst/>
              <a:rect l="l" t="t" r="r" b="b"/>
              <a:pathLst>
                <a:path w="286" h="581" extrusionOk="0">
                  <a:moveTo>
                    <a:pt x="162" y="1"/>
                  </a:moveTo>
                  <a:cubicBezTo>
                    <a:pt x="1" y="85"/>
                    <a:pt x="78" y="247"/>
                    <a:pt x="51" y="373"/>
                  </a:cubicBezTo>
                  <a:lnTo>
                    <a:pt x="70" y="581"/>
                  </a:lnTo>
                  <a:cubicBezTo>
                    <a:pt x="166" y="554"/>
                    <a:pt x="174" y="469"/>
                    <a:pt x="189" y="393"/>
                  </a:cubicBezTo>
                  <a:cubicBezTo>
                    <a:pt x="227" y="258"/>
                    <a:pt x="285" y="120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41"/>
            <p:cNvSpPr/>
            <p:nvPr/>
          </p:nvSpPr>
          <p:spPr>
            <a:xfrm>
              <a:off x="3787281" y="2465698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1"/>
                  </a:moveTo>
                  <a:lnTo>
                    <a:pt x="4" y="293"/>
                  </a:lnTo>
                  <a:cubicBezTo>
                    <a:pt x="178" y="326"/>
                    <a:pt x="340" y="406"/>
                    <a:pt x="519" y="406"/>
                  </a:cubicBezTo>
                  <a:cubicBezTo>
                    <a:pt x="545" y="406"/>
                    <a:pt x="572" y="404"/>
                    <a:pt x="600" y="400"/>
                  </a:cubicBezTo>
                  <a:lnTo>
                    <a:pt x="1107" y="389"/>
                  </a:lnTo>
                  <a:cubicBezTo>
                    <a:pt x="1268" y="385"/>
                    <a:pt x="1418" y="362"/>
                    <a:pt x="1514" y="170"/>
                  </a:cubicBezTo>
                  <a:cubicBezTo>
                    <a:pt x="1497" y="167"/>
                    <a:pt x="1481" y="166"/>
                    <a:pt x="1466" y="166"/>
                  </a:cubicBezTo>
                  <a:cubicBezTo>
                    <a:pt x="1322" y="166"/>
                    <a:pt x="1233" y="268"/>
                    <a:pt x="1115" y="289"/>
                  </a:cubicBezTo>
                  <a:cubicBezTo>
                    <a:pt x="1061" y="252"/>
                    <a:pt x="1003" y="243"/>
                    <a:pt x="944" y="243"/>
                  </a:cubicBezTo>
                  <a:cubicBezTo>
                    <a:pt x="881" y="243"/>
                    <a:pt x="817" y="253"/>
                    <a:pt x="753" y="253"/>
                  </a:cubicBezTo>
                  <a:cubicBezTo>
                    <a:pt x="701" y="253"/>
                    <a:pt x="649" y="246"/>
                    <a:pt x="600" y="2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41"/>
            <p:cNvSpPr/>
            <p:nvPr/>
          </p:nvSpPr>
          <p:spPr>
            <a:xfrm>
              <a:off x="3584503" y="2327535"/>
              <a:ext cx="6948" cy="5584"/>
            </a:xfrm>
            <a:custGeom>
              <a:avLst/>
              <a:gdLst/>
              <a:ahLst/>
              <a:cxnLst/>
              <a:rect l="l" t="t" r="r" b="b"/>
              <a:pathLst>
                <a:path w="224" h="180" extrusionOk="0">
                  <a:moveTo>
                    <a:pt x="109" y="0"/>
                  </a:moveTo>
                  <a:cubicBezTo>
                    <a:pt x="57" y="0"/>
                    <a:pt x="8" y="37"/>
                    <a:pt x="1" y="93"/>
                  </a:cubicBezTo>
                  <a:lnTo>
                    <a:pt x="1" y="109"/>
                  </a:lnTo>
                  <a:cubicBezTo>
                    <a:pt x="7" y="149"/>
                    <a:pt x="31" y="179"/>
                    <a:pt x="66" y="179"/>
                  </a:cubicBezTo>
                  <a:cubicBezTo>
                    <a:pt x="75" y="179"/>
                    <a:pt x="84" y="178"/>
                    <a:pt x="93" y="174"/>
                  </a:cubicBezTo>
                  <a:cubicBezTo>
                    <a:pt x="135" y="159"/>
                    <a:pt x="170" y="128"/>
                    <a:pt x="193" y="89"/>
                  </a:cubicBezTo>
                  <a:cubicBezTo>
                    <a:pt x="224" y="32"/>
                    <a:pt x="170" y="1"/>
                    <a:pt x="124" y="1"/>
                  </a:cubicBezTo>
                  <a:cubicBezTo>
                    <a:pt x="119" y="0"/>
                    <a:pt x="114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41"/>
            <p:cNvSpPr/>
            <p:nvPr/>
          </p:nvSpPr>
          <p:spPr>
            <a:xfrm>
              <a:off x="3306937" y="2131954"/>
              <a:ext cx="7259" cy="10764"/>
            </a:xfrm>
            <a:custGeom>
              <a:avLst/>
              <a:gdLst/>
              <a:ahLst/>
              <a:cxnLst/>
              <a:rect l="l" t="t" r="r" b="b"/>
              <a:pathLst>
                <a:path w="234" h="347" extrusionOk="0">
                  <a:moveTo>
                    <a:pt x="53" y="0"/>
                  </a:moveTo>
                  <a:lnTo>
                    <a:pt x="53" y="0"/>
                  </a:lnTo>
                  <a:cubicBezTo>
                    <a:pt x="34" y="194"/>
                    <a:pt x="0" y="346"/>
                    <a:pt x="218" y="346"/>
                  </a:cubicBezTo>
                  <a:cubicBezTo>
                    <a:pt x="221" y="346"/>
                    <a:pt x="223" y="346"/>
                    <a:pt x="226" y="346"/>
                  </a:cubicBezTo>
                  <a:cubicBezTo>
                    <a:pt x="234" y="315"/>
                    <a:pt x="234" y="288"/>
                    <a:pt x="230" y="258"/>
                  </a:cubicBezTo>
                  <a:cubicBezTo>
                    <a:pt x="176" y="181"/>
                    <a:pt x="130" y="112"/>
                    <a:pt x="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41"/>
            <p:cNvSpPr/>
            <p:nvPr/>
          </p:nvSpPr>
          <p:spPr>
            <a:xfrm>
              <a:off x="3629948" y="2410699"/>
              <a:ext cx="32788" cy="11043"/>
            </a:xfrm>
            <a:custGeom>
              <a:avLst/>
              <a:gdLst/>
              <a:ahLst/>
              <a:cxnLst/>
              <a:rect l="l" t="t" r="r" b="b"/>
              <a:pathLst>
                <a:path w="1057" h="356" extrusionOk="0">
                  <a:moveTo>
                    <a:pt x="210" y="1"/>
                  </a:moveTo>
                  <a:cubicBezTo>
                    <a:pt x="141" y="1"/>
                    <a:pt x="95" y="74"/>
                    <a:pt x="62" y="144"/>
                  </a:cubicBezTo>
                  <a:cubicBezTo>
                    <a:pt x="0" y="290"/>
                    <a:pt x="135" y="321"/>
                    <a:pt x="223" y="333"/>
                  </a:cubicBezTo>
                  <a:cubicBezTo>
                    <a:pt x="373" y="349"/>
                    <a:pt x="523" y="355"/>
                    <a:pt x="673" y="355"/>
                  </a:cubicBezTo>
                  <a:cubicBezTo>
                    <a:pt x="738" y="355"/>
                    <a:pt x="803" y="354"/>
                    <a:pt x="868" y="352"/>
                  </a:cubicBezTo>
                  <a:cubicBezTo>
                    <a:pt x="1057" y="340"/>
                    <a:pt x="1057" y="202"/>
                    <a:pt x="1030" y="64"/>
                  </a:cubicBezTo>
                  <a:lnTo>
                    <a:pt x="1030" y="64"/>
                  </a:lnTo>
                  <a:lnTo>
                    <a:pt x="419" y="71"/>
                  </a:lnTo>
                  <a:cubicBezTo>
                    <a:pt x="388" y="64"/>
                    <a:pt x="357" y="60"/>
                    <a:pt x="327" y="60"/>
                  </a:cubicBezTo>
                  <a:cubicBezTo>
                    <a:pt x="282" y="17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41"/>
            <p:cNvSpPr/>
            <p:nvPr/>
          </p:nvSpPr>
          <p:spPr>
            <a:xfrm>
              <a:off x="3622193" y="2252591"/>
              <a:ext cx="263918" cy="138287"/>
            </a:xfrm>
            <a:custGeom>
              <a:avLst/>
              <a:gdLst/>
              <a:ahLst/>
              <a:cxnLst/>
              <a:rect l="l" t="t" r="r" b="b"/>
              <a:pathLst>
                <a:path w="8508" h="4458" extrusionOk="0">
                  <a:moveTo>
                    <a:pt x="1484" y="1218"/>
                  </a:moveTo>
                  <a:lnTo>
                    <a:pt x="1472" y="1249"/>
                  </a:lnTo>
                  <a:lnTo>
                    <a:pt x="1460" y="1249"/>
                  </a:lnTo>
                  <a:cubicBezTo>
                    <a:pt x="1464" y="1245"/>
                    <a:pt x="1476" y="1226"/>
                    <a:pt x="1484" y="1218"/>
                  </a:cubicBezTo>
                  <a:close/>
                  <a:moveTo>
                    <a:pt x="6779" y="3858"/>
                  </a:moveTo>
                  <a:cubicBezTo>
                    <a:pt x="6802" y="3893"/>
                    <a:pt x="6825" y="3927"/>
                    <a:pt x="6844" y="3966"/>
                  </a:cubicBezTo>
                  <a:cubicBezTo>
                    <a:pt x="6856" y="3977"/>
                    <a:pt x="6859" y="3992"/>
                    <a:pt x="6863" y="4008"/>
                  </a:cubicBezTo>
                  <a:cubicBezTo>
                    <a:pt x="6844" y="3992"/>
                    <a:pt x="6821" y="3973"/>
                    <a:pt x="6798" y="3958"/>
                  </a:cubicBezTo>
                  <a:lnTo>
                    <a:pt x="6683" y="3893"/>
                  </a:lnTo>
                  <a:cubicBezTo>
                    <a:pt x="6713" y="3889"/>
                    <a:pt x="6748" y="3873"/>
                    <a:pt x="6779" y="3858"/>
                  </a:cubicBezTo>
                  <a:close/>
                  <a:moveTo>
                    <a:pt x="77" y="0"/>
                  </a:moveTo>
                  <a:cubicBezTo>
                    <a:pt x="81" y="35"/>
                    <a:pt x="81" y="65"/>
                    <a:pt x="85" y="96"/>
                  </a:cubicBezTo>
                  <a:cubicBezTo>
                    <a:pt x="19" y="227"/>
                    <a:pt x="0" y="342"/>
                    <a:pt x="177" y="396"/>
                  </a:cubicBezTo>
                  <a:lnTo>
                    <a:pt x="181" y="400"/>
                  </a:lnTo>
                  <a:lnTo>
                    <a:pt x="208" y="377"/>
                  </a:lnTo>
                  <a:lnTo>
                    <a:pt x="212" y="377"/>
                  </a:lnTo>
                  <a:lnTo>
                    <a:pt x="189" y="403"/>
                  </a:lnTo>
                  <a:cubicBezTo>
                    <a:pt x="231" y="526"/>
                    <a:pt x="342" y="611"/>
                    <a:pt x="465" y="626"/>
                  </a:cubicBezTo>
                  <a:lnTo>
                    <a:pt x="469" y="626"/>
                  </a:lnTo>
                  <a:lnTo>
                    <a:pt x="573" y="730"/>
                  </a:lnTo>
                  <a:cubicBezTo>
                    <a:pt x="692" y="876"/>
                    <a:pt x="811" y="1022"/>
                    <a:pt x="988" y="1111"/>
                  </a:cubicBezTo>
                  <a:cubicBezTo>
                    <a:pt x="1026" y="1187"/>
                    <a:pt x="1095" y="1245"/>
                    <a:pt x="1180" y="1260"/>
                  </a:cubicBezTo>
                  <a:lnTo>
                    <a:pt x="1276" y="1326"/>
                  </a:lnTo>
                  <a:lnTo>
                    <a:pt x="1557" y="1533"/>
                  </a:lnTo>
                  <a:cubicBezTo>
                    <a:pt x="1572" y="1591"/>
                    <a:pt x="1614" y="1633"/>
                    <a:pt x="1676" y="1645"/>
                  </a:cubicBezTo>
                  <a:cubicBezTo>
                    <a:pt x="1756" y="1691"/>
                    <a:pt x="1841" y="1745"/>
                    <a:pt x="1925" y="1787"/>
                  </a:cubicBezTo>
                  <a:cubicBezTo>
                    <a:pt x="2294" y="1979"/>
                    <a:pt x="2579" y="2321"/>
                    <a:pt x="3001" y="2432"/>
                  </a:cubicBezTo>
                  <a:cubicBezTo>
                    <a:pt x="3351" y="2648"/>
                    <a:pt x="3728" y="2813"/>
                    <a:pt x="4127" y="2920"/>
                  </a:cubicBezTo>
                  <a:cubicBezTo>
                    <a:pt x="4339" y="3036"/>
                    <a:pt x="4569" y="3124"/>
                    <a:pt x="4804" y="3170"/>
                  </a:cubicBezTo>
                  <a:cubicBezTo>
                    <a:pt x="4804" y="3197"/>
                    <a:pt x="4811" y="3220"/>
                    <a:pt x="4827" y="3239"/>
                  </a:cubicBezTo>
                  <a:lnTo>
                    <a:pt x="4976" y="3224"/>
                  </a:lnTo>
                  <a:cubicBezTo>
                    <a:pt x="4976" y="3239"/>
                    <a:pt x="4980" y="3255"/>
                    <a:pt x="4980" y="3262"/>
                  </a:cubicBezTo>
                  <a:cubicBezTo>
                    <a:pt x="5038" y="3412"/>
                    <a:pt x="5165" y="3524"/>
                    <a:pt x="5318" y="3554"/>
                  </a:cubicBezTo>
                  <a:cubicBezTo>
                    <a:pt x="5501" y="3584"/>
                    <a:pt x="5679" y="3677"/>
                    <a:pt x="5867" y="3677"/>
                  </a:cubicBezTo>
                  <a:cubicBezTo>
                    <a:pt x="5924" y="3677"/>
                    <a:pt x="5982" y="3668"/>
                    <a:pt x="6041" y="3647"/>
                  </a:cubicBezTo>
                  <a:cubicBezTo>
                    <a:pt x="6060" y="3697"/>
                    <a:pt x="6099" y="3735"/>
                    <a:pt x="6145" y="3762"/>
                  </a:cubicBezTo>
                  <a:cubicBezTo>
                    <a:pt x="6091" y="3777"/>
                    <a:pt x="6037" y="3785"/>
                    <a:pt x="5983" y="3797"/>
                  </a:cubicBezTo>
                  <a:cubicBezTo>
                    <a:pt x="5941" y="3766"/>
                    <a:pt x="5895" y="3747"/>
                    <a:pt x="5841" y="3747"/>
                  </a:cubicBezTo>
                  <a:cubicBezTo>
                    <a:pt x="5803" y="3747"/>
                    <a:pt x="5764" y="3758"/>
                    <a:pt x="5730" y="3766"/>
                  </a:cubicBezTo>
                  <a:cubicBezTo>
                    <a:pt x="5668" y="3754"/>
                    <a:pt x="5599" y="3747"/>
                    <a:pt x="5541" y="3735"/>
                  </a:cubicBezTo>
                  <a:cubicBezTo>
                    <a:pt x="5476" y="3608"/>
                    <a:pt x="5345" y="3647"/>
                    <a:pt x="5242" y="3624"/>
                  </a:cubicBezTo>
                  <a:cubicBezTo>
                    <a:pt x="5242" y="3601"/>
                    <a:pt x="5242" y="3570"/>
                    <a:pt x="5230" y="3547"/>
                  </a:cubicBezTo>
                  <a:cubicBezTo>
                    <a:pt x="5134" y="3581"/>
                    <a:pt x="5138" y="3650"/>
                    <a:pt x="5157" y="3727"/>
                  </a:cubicBezTo>
                  <a:lnTo>
                    <a:pt x="5245" y="3727"/>
                  </a:lnTo>
                  <a:lnTo>
                    <a:pt x="5549" y="3739"/>
                  </a:lnTo>
                  <a:cubicBezTo>
                    <a:pt x="5561" y="3785"/>
                    <a:pt x="5595" y="3820"/>
                    <a:pt x="5645" y="3835"/>
                  </a:cubicBezTo>
                  <a:cubicBezTo>
                    <a:pt x="5645" y="3870"/>
                    <a:pt x="5637" y="3900"/>
                    <a:pt x="5637" y="3939"/>
                  </a:cubicBezTo>
                  <a:cubicBezTo>
                    <a:pt x="5668" y="3954"/>
                    <a:pt x="5703" y="3958"/>
                    <a:pt x="5733" y="3958"/>
                  </a:cubicBezTo>
                  <a:cubicBezTo>
                    <a:pt x="6129" y="4131"/>
                    <a:pt x="6556" y="4196"/>
                    <a:pt x="6975" y="4265"/>
                  </a:cubicBezTo>
                  <a:cubicBezTo>
                    <a:pt x="6998" y="4261"/>
                    <a:pt x="7017" y="4261"/>
                    <a:pt x="7040" y="4261"/>
                  </a:cubicBezTo>
                  <a:cubicBezTo>
                    <a:pt x="7040" y="4292"/>
                    <a:pt x="7055" y="4319"/>
                    <a:pt x="7075" y="4338"/>
                  </a:cubicBezTo>
                  <a:cubicBezTo>
                    <a:pt x="7152" y="4437"/>
                    <a:pt x="7252" y="4447"/>
                    <a:pt x="7352" y="4447"/>
                  </a:cubicBezTo>
                  <a:cubicBezTo>
                    <a:pt x="7378" y="4447"/>
                    <a:pt x="7404" y="4446"/>
                    <a:pt x="7430" y="4446"/>
                  </a:cubicBezTo>
                  <a:cubicBezTo>
                    <a:pt x="7473" y="4446"/>
                    <a:pt x="7515" y="4448"/>
                    <a:pt x="7555" y="4457"/>
                  </a:cubicBezTo>
                  <a:cubicBezTo>
                    <a:pt x="7647" y="4427"/>
                    <a:pt x="7770" y="4415"/>
                    <a:pt x="7651" y="4273"/>
                  </a:cubicBezTo>
                  <a:cubicBezTo>
                    <a:pt x="7597" y="4208"/>
                    <a:pt x="7570" y="4127"/>
                    <a:pt x="7566" y="4042"/>
                  </a:cubicBezTo>
                  <a:lnTo>
                    <a:pt x="7670" y="4031"/>
                  </a:lnTo>
                  <a:cubicBezTo>
                    <a:pt x="7682" y="4081"/>
                    <a:pt x="7724" y="4119"/>
                    <a:pt x="7778" y="4119"/>
                  </a:cubicBezTo>
                  <a:cubicBezTo>
                    <a:pt x="7805" y="4131"/>
                    <a:pt x="7835" y="4142"/>
                    <a:pt x="7866" y="4146"/>
                  </a:cubicBezTo>
                  <a:lnTo>
                    <a:pt x="8270" y="4350"/>
                  </a:lnTo>
                  <a:lnTo>
                    <a:pt x="8270" y="4350"/>
                  </a:lnTo>
                  <a:lnTo>
                    <a:pt x="8266" y="4334"/>
                  </a:lnTo>
                  <a:cubicBezTo>
                    <a:pt x="8274" y="4333"/>
                    <a:pt x="8283" y="4332"/>
                    <a:pt x="8292" y="4332"/>
                  </a:cubicBezTo>
                  <a:cubicBezTo>
                    <a:pt x="8332" y="4332"/>
                    <a:pt x="8378" y="4344"/>
                    <a:pt x="8418" y="4344"/>
                  </a:cubicBezTo>
                  <a:cubicBezTo>
                    <a:pt x="8465" y="4344"/>
                    <a:pt x="8502" y="4328"/>
                    <a:pt x="8508" y="4258"/>
                  </a:cubicBezTo>
                  <a:cubicBezTo>
                    <a:pt x="8496" y="4156"/>
                    <a:pt x="8404" y="4141"/>
                    <a:pt x="8314" y="4141"/>
                  </a:cubicBezTo>
                  <a:cubicBezTo>
                    <a:pt x="8293" y="4141"/>
                    <a:pt x="8271" y="4142"/>
                    <a:pt x="8250" y="4142"/>
                  </a:cubicBezTo>
                  <a:cubicBezTo>
                    <a:pt x="8196" y="4102"/>
                    <a:pt x="8148" y="4047"/>
                    <a:pt x="8078" y="4047"/>
                  </a:cubicBezTo>
                  <a:cubicBezTo>
                    <a:pt x="8068" y="4047"/>
                    <a:pt x="8058" y="4048"/>
                    <a:pt x="8047" y="4050"/>
                  </a:cubicBezTo>
                  <a:cubicBezTo>
                    <a:pt x="7946" y="4004"/>
                    <a:pt x="7853" y="3939"/>
                    <a:pt x="7744" y="3939"/>
                  </a:cubicBezTo>
                  <a:cubicBezTo>
                    <a:pt x="7715" y="3939"/>
                    <a:pt x="7686" y="3944"/>
                    <a:pt x="7655" y="3954"/>
                  </a:cubicBezTo>
                  <a:lnTo>
                    <a:pt x="7551" y="3935"/>
                  </a:lnTo>
                  <a:cubicBezTo>
                    <a:pt x="7512" y="3872"/>
                    <a:pt x="7441" y="3834"/>
                    <a:pt x="7365" y="3834"/>
                  </a:cubicBezTo>
                  <a:cubicBezTo>
                    <a:pt x="7358" y="3834"/>
                    <a:pt x="7351" y="3834"/>
                    <a:pt x="7344" y="3835"/>
                  </a:cubicBezTo>
                  <a:cubicBezTo>
                    <a:pt x="7290" y="3762"/>
                    <a:pt x="7221" y="3758"/>
                    <a:pt x="7136" y="3758"/>
                  </a:cubicBezTo>
                  <a:cubicBezTo>
                    <a:pt x="7010" y="3741"/>
                    <a:pt x="6907" y="3644"/>
                    <a:pt x="6773" y="3644"/>
                  </a:cubicBezTo>
                  <a:cubicBezTo>
                    <a:pt x="6760" y="3644"/>
                    <a:pt x="6746" y="3645"/>
                    <a:pt x="6733" y="3647"/>
                  </a:cubicBezTo>
                  <a:cubicBezTo>
                    <a:pt x="6611" y="3640"/>
                    <a:pt x="6510" y="3541"/>
                    <a:pt x="6388" y="3541"/>
                  </a:cubicBezTo>
                  <a:cubicBezTo>
                    <a:pt x="6371" y="3541"/>
                    <a:pt x="6354" y="3543"/>
                    <a:pt x="6337" y="3547"/>
                  </a:cubicBezTo>
                  <a:cubicBezTo>
                    <a:pt x="6249" y="3492"/>
                    <a:pt x="6165" y="3427"/>
                    <a:pt x="6055" y="3427"/>
                  </a:cubicBezTo>
                  <a:cubicBezTo>
                    <a:pt x="6049" y="3427"/>
                    <a:pt x="6043" y="3427"/>
                    <a:pt x="6037" y="3428"/>
                  </a:cubicBezTo>
                  <a:cubicBezTo>
                    <a:pt x="5695" y="3293"/>
                    <a:pt x="5368" y="3128"/>
                    <a:pt x="5011" y="3043"/>
                  </a:cubicBezTo>
                  <a:cubicBezTo>
                    <a:pt x="4988" y="3027"/>
                    <a:pt x="4964" y="3016"/>
                    <a:pt x="4938" y="3016"/>
                  </a:cubicBezTo>
                  <a:cubicBezTo>
                    <a:pt x="4934" y="3016"/>
                    <a:pt x="4930" y="3016"/>
                    <a:pt x="4927" y="3016"/>
                  </a:cubicBezTo>
                  <a:cubicBezTo>
                    <a:pt x="4792" y="2859"/>
                    <a:pt x="4608" y="2840"/>
                    <a:pt x="4415" y="2820"/>
                  </a:cubicBezTo>
                  <a:lnTo>
                    <a:pt x="3205" y="2321"/>
                  </a:lnTo>
                  <a:lnTo>
                    <a:pt x="2283" y="1741"/>
                  </a:lnTo>
                  <a:cubicBezTo>
                    <a:pt x="2271" y="1721"/>
                    <a:pt x="2249" y="1711"/>
                    <a:pt x="2227" y="1711"/>
                  </a:cubicBezTo>
                  <a:cubicBezTo>
                    <a:pt x="2215" y="1711"/>
                    <a:pt x="2202" y="1714"/>
                    <a:pt x="2191" y="1721"/>
                  </a:cubicBezTo>
                  <a:cubicBezTo>
                    <a:pt x="2114" y="1664"/>
                    <a:pt x="2091" y="1552"/>
                    <a:pt x="1979" y="1533"/>
                  </a:cubicBezTo>
                  <a:lnTo>
                    <a:pt x="1795" y="1510"/>
                  </a:lnTo>
                  <a:lnTo>
                    <a:pt x="1484" y="1210"/>
                  </a:lnTo>
                  <a:cubicBezTo>
                    <a:pt x="1268" y="915"/>
                    <a:pt x="880" y="818"/>
                    <a:pt x="673" y="511"/>
                  </a:cubicBezTo>
                  <a:cubicBezTo>
                    <a:pt x="637" y="456"/>
                    <a:pt x="601" y="414"/>
                    <a:pt x="560" y="414"/>
                  </a:cubicBezTo>
                  <a:cubicBezTo>
                    <a:pt x="531" y="414"/>
                    <a:pt x="499" y="437"/>
                    <a:pt x="465" y="492"/>
                  </a:cubicBezTo>
                  <a:lnTo>
                    <a:pt x="465" y="488"/>
                  </a:lnTo>
                  <a:cubicBezTo>
                    <a:pt x="342" y="380"/>
                    <a:pt x="404" y="134"/>
                    <a:pt x="181" y="96"/>
                  </a:cubicBezTo>
                  <a:cubicBezTo>
                    <a:pt x="177" y="46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41"/>
            <p:cNvSpPr/>
            <p:nvPr/>
          </p:nvSpPr>
          <p:spPr>
            <a:xfrm>
              <a:off x="3664628" y="2406171"/>
              <a:ext cx="6638" cy="7228"/>
            </a:xfrm>
            <a:custGeom>
              <a:avLst/>
              <a:gdLst/>
              <a:ahLst/>
              <a:cxnLst/>
              <a:rect l="l" t="t" r="r" b="b"/>
              <a:pathLst>
                <a:path w="214" h="233" extrusionOk="0">
                  <a:moveTo>
                    <a:pt x="178" y="1"/>
                  </a:moveTo>
                  <a:cubicBezTo>
                    <a:pt x="52" y="1"/>
                    <a:pt x="15" y="92"/>
                    <a:pt x="0" y="210"/>
                  </a:cubicBezTo>
                  <a:cubicBezTo>
                    <a:pt x="43" y="226"/>
                    <a:pt x="76" y="233"/>
                    <a:pt x="102" y="233"/>
                  </a:cubicBezTo>
                  <a:cubicBezTo>
                    <a:pt x="213" y="233"/>
                    <a:pt x="195" y="105"/>
                    <a:pt x="208" y="2"/>
                  </a:cubicBezTo>
                  <a:cubicBezTo>
                    <a:pt x="197" y="1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41"/>
            <p:cNvSpPr/>
            <p:nvPr/>
          </p:nvSpPr>
          <p:spPr>
            <a:xfrm>
              <a:off x="3515019" y="2293351"/>
              <a:ext cx="12439" cy="9399"/>
            </a:xfrm>
            <a:custGeom>
              <a:avLst/>
              <a:gdLst/>
              <a:ahLst/>
              <a:cxnLst/>
              <a:rect l="l" t="t" r="r" b="b"/>
              <a:pathLst>
                <a:path w="401" h="303" extrusionOk="0">
                  <a:moveTo>
                    <a:pt x="185" y="0"/>
                  </a:moveTo>
                  <a:lnTo>
                    <a:pt x="185" y="0"/>
                  </a:lnTo>
                  <a:cubicBezTo>
                    <a:pt x="189" y="27"/>
                    <a:pt x="185" y="58"/>
                    <a:pt x="170" y="85"/>
                  </a:cubicBezTo>
                  <a:cubicBezTo>
                    <a:pt x="97" y="123"/>
                    <a:pt x="1" y="196"/>
                    <a:pt x="55" y="258"/>
                  </a:cubicBezTo>
                  <a:cubicBezTo>
                    <a:pt x="81" y="289"/>
                    <a:pt x="113" y="302"/>
                    <a:pt x="147" y="302"/>
                  </a:cubicBezTo>
                  <a:cubicBezTo>
                    <a:pt x="199" y="302"/>
                    <a:pt x="256" y="269"/>
                    <a:pt x="300" y="219"/>
                  </a:cubicBezTo>
                  <a:lnTo>
                    <a:pt x="400" y="10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41"/>
            <p:cNvSpPr/>
            <p:nvPr/>
          </p:nvSpPr>
          <p:spPr>
            <a:xfrm>
              <a:off x="3428256" y="2301540"/>
              <a:ext cx="5149" cy="6142"/>
            </a:xfrm>
            <a:custGeom>
              <a:avLst/>
              <a:gdLst/>
              <a:ahLst/>
              <a:cxnLst/>
              <a:rect l="l" t="t" r="r" b="b"/>
              <a:pathLst>
                <a:path w="166" h="198" extrusionOk="0">
                  <a:moveTo>
                    <a:pt x="77" y="0"/>
                  </a:moveTo>
                  <a:cubicBezTo>
                    <a:pt x="45" y="0"/>
                    <a:pt x="16" y="21"/>
                    <a:pt x="4" y="51"/>
                  </a:cubicBezTo>
                  <a:cubicBezTo>
                    <a:pt x="0" y="63"/>
                    <a:pt x="0" y="70"/>
                    <a:pt x="0" y="74"/>
                  </a:cubicBezTo>
                  <a:cubicBezTo>
                    <a:pt x="4" y="124"/>
                    <a:pt x="31" y="163"/>
                    <a:pt x="69" y="186"/>
                  </a:cubicBezTo>
                  <a:cubicBezTo>
                    <a:pt x="84" y="194"/>
                    <a:pt x="96" y="198"/>
                    <a:pt x="106" y="198"/>
                  </a:cubicBezTo>
                  <a:cubicBezTo>
                    <a:pt x="142" y="198"/>
                    <a:pt x="150" y="149"/>
                    <a:pt x="166" y="101"/>
                  </a:cubicBezTo>
                  <a:cubicBezTo>
                    <a:pt x="154" y="74"/>
                    <a:pt x="139" y="13"/>
                    <a:pt x="104" y="5"/>
                  </a:cubicBezTo>
                  <a:cubicBezTo>
                    <a:pt x="95" y="2"/>
                    <a:pt x="86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41"/>
            <p:cNvSpPr/>
            <p:nvPr/>
          </p:nvSpPr>
          <p:spPr>
            <a:xfrm>
              <a:off x="3551250" y="2397640"/>
              <a:ext cx="4095" cy="4374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59" y="0"/>
                  </a:moveTo>
                  <a:cubicBezTo>
                    <a:pt x="39" y="0"/>
                    <a:pt x="20" y="27"/>
                    <a:pt x="1" y="47"/>
                  </a:cubicBezTo>
                  <a:cubicBezTo>
                    <a:pt x="16" y="77"/>
                    <a:pt x="32" y="100"/>
                    <a:pt x="51" y="123"/>
                  </a:cubicBezTo>
                  <a:cubicBezTo>
                    <a:pt x="63" y="135"/>
                    <a:pt x="74" y="141"/>
                    <a:pt x="85" y="141"/>
                  </a:cubicBezTo>
                  <a:cubicBezTo>
                    <a:pt x="102" y="141"/>
                    <a:pt x="115" y="126"/>
                    <a:pt x="120" y="100"/>
                  </a:cubicBezTo>
                  <a:cubicBezTo>
                    <a:pt x="132" y="58"/>
                    <a:pt x="116" y="4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41"/>
            <p:cNvSpPr/>
            <p:nvPr/>
          </p:nvSpPr>
          <p:spPr>
            <a:xfrm>
              <a:off x="3628862" y="2354988"/>
              <a:ext cx="139962" cy="139218"/>
            </a:xfrm>
            <a:custGeom>
              <a:avLst/>
              <a:gdLst/>
              <a:ahLst/>
              <a:cxnLst/>
              <a:rect l="l" t="t" r="r" b="b"/>
              <a:pathLst>
                <a:path w="4512" h="4488" extrusionOk="0">
                  <a:moveTo>
                    <a:pt x="3878" y="1"/>
                  </a:moveTo>
                  <a:cubicBezTo>
                    <a:pt x="3863" y="1"/>
                    <a:pt x="3848" y="2"/>
                    <a:pt x="3832" y="4"/>
                  </a:cubicBezTo>
                  <a:cubicBezTo>
                    <a:pt x="3981" y="134"/>
                    <a:pt x="3939" y="396"/>
                    <a:pt x="4166" y="461"/>
                  </a:cubicBezTo>
                  <a:cubicBezTo>
                    <a:pt x="4181" y="688"/>
                    <a:pt x="4189" y="914"/>
                    <a:pt x="4200" y="1137"/>
                  </a:cubicBezTo>
                  <a:lnTo>
                    <a:pt x="4181" y="1322"/>
                  </a:lnTo>
                  <a:cubicBezTo>
                    <a:pt x="4112" y="1379"/>
                    <a:pt x="4097" y="1456"/>
                    <a:pt x="4104" y="1537"/>
                  </a:cubicBezTo>
                  <a:cubicBezTo>
                    <a:pt x="4097" y="1606"/>
                    <a:pt x="4089" y="1671"/>
                    <a:pt x="4085" y="1741"/>
                  </a:cubicBezTo>
                  <a:cubicBezTo>
                    <a:pt x="3885" y="1764"/>
                    <a:pt x="3893" y="1902"/>
                    <a:pt x="3901" y="2048"/>
                  </a:cubicBezTo>
                  <a:cubicBezTo>
                    <a:pt x="3866" y="2136"/>
                    <a:pt x="3820" y="2225"/>
                    <a:pt x="3762" y="2302"/>
                  </a:cubicBezTo>
                  <a:cubicBezTo>
                    <a:pt x="3463" y="2743"/>
                    <a:pt x="3013" y="3032"/>
                    <a:pt x="2675" y="3431"/>
                  </a:cubicBezTo>
                  <a:lnTo>
                    <a:pt x="2579" y="3470"/>
                  </a:lnTo>
                  <a:cubicBezTo>
                    <a:pt x="2574" y="3469"/>
                    <a:pt x="2569" y="3469"/>
                    <a:pt x="2563" y="3469"/>
                  </a:cubicBezTo>
                  <a:cubicBezTo>
                    <a:pt x="2518" y="3469"/>
                    <a:pt x="2473" y="3498"/>
                    <a:pt x="2456" y="3539"/>
                  </a:cubicBezTo>
                  <a:lnTo>
                    <a:pt x="2579" y="3470"/>
                  </a:lnTo>
                  <a:lnTo>
                    <a:pt x="2579" y="3470"/>
                  </a:lnTo>
                  <a:cubicBezTo>
                    <a:pt x="2548" y="3500"/>
                    <a:pt x="2502" y="3527"/>
                    <a:pt x="2456" y="3539"/>
                  </a:cubicBezTo>
                  <a:cubicBezTo>
                    <a:pt x="2379" y="3554"/>
                    <a:pt x="2306" y="3577"/>
                    <a:pt x="2283" y="3666"/>
                  </a:cubicBezTo>
                  <a:cubicBezTo>
                    <a:pt x="2125" y="3769"/>
                    <a:pt x="1906" y="3804"/>
                    <a:pt x="1845" y="4019"/>
                  </a:cubicBezTo>
                  <a:cubicBezTo>
                    <a:pt x="1476" y="4019"/>
                    <a:pt x="1176" y="4227"/>
                    <a:pt x="861" y="4365"/>
                  </a:cubicBezTo>
                  <a:cubicBezTo>
                    <a:pt x="785" y="4330"/>
                    <a:pt x="707" y="4306"/>
                    <a:pt x="629" y="4306"/>
                  </a:cubicBezTo>
                  <a:cubicBezTo>
                    <a:pt x="569" y="4306"/>
                    <a:pt x="508" y="4320"/>
                    <a:pt x="446" y="4354"/>
                  </a:cubicBezTo>
                  <a:cubicBezTo>
                    <a:pt x="393" y="4320"/>
                    <a:pt x="342" y="4304"/>
                    <a:pt x="288" y="4304"/>
                  </a:cubicBezTo>
                  <a:cubicBezTo>
                    <a:pt x="206" y="4304"/>
                    <a:pt x="117" y="4341"/>
                    <a:pt x="0" y="4411"/>
                  </a:cubicBezTo>
                  <a:cubicBezTo>
                    <a:pt x="148" y="4443"/>
                    <a:pt x="254" y="4470"/>
                    <a:pt x="348" y="4470"/>
                  </a:cubicBezTo>
                  <a:cubicBezTo>
                    <a:pt x="389" y="4470"/>
                    <a:pt x="427" y="4465"/>
                    <a:pt x="465" y="4453"/>
                  </a:cubicBezTo>
                  <a:cubicBezTo>
                    <a:pt x="496" y="4461"/>
                    <a:pt x="523" y="4469"/>
                    <a:pt x="554" y="4476"/>
                  </a:cubicBezTo>
                  <a:lnTo>
                    <a:pt x="838" y="4430"/>
                  </a:lnTo>
                  <a:cubicBezTo>
                    <a:pt x="838" y="4450"/>
                    <a:pt x="842" y="4461"/>
                    <a:pt x="854" y="4476"/>
                  </a:cubicBezTo>
                  <a:cubicBezTo>
                    <a:pt x="869" y="4484"/>
                    <a:pt x="884" y="4488"/>
                    <a:pt x="900" y="4488"/>
                  </a:cubicBezTo>
                  <a:cubicBezTo>
                    <a:pt x="924" y="4488"/>
                    <a:pt x="948" y="4478"/>
                    <a:pt x="969" y="4457"/>
                  </a:cubicBezTo>
                  <a:cubicBezTo>
                    <a:pt x="1020" y="4465"/>
                    <a:pt x="1070" y="4468"/>
                    <a:pt x="1118" y="4468"/>
                  </a:cubicBezTo>
                  <a:cubicBezTo>
                    <a:pt x="1404" y="4468"/>
                    <a:pt x="1652" y="4347"/>
                    <a:pt x="1876" y="4150"/>
                  </a:cubicBezTo>
                  <a:cubicBezTo>
                    <a:pt x="2148" y="4127"/>
                    <a:pt x="2279" y="3877"/>
                    <a:pt x="2487" y="3746"/>
                  </a:cubicBezTo>
                  <a:lnTo>
                    <a:pt x="2683" y="3631"/>
                  </a:lnTo>
                  <a:cubicBezTo>
                    <a:pt x="3048" y="3435"/>
                    <a:pt x="3355" y="3162"/>
                    <a:pt x="3639" y="2866"/>
                  </a:cubicBezTo>
                  <a:cubicBezTo>
                    <a:pt x="3839" y="2659"/>
                    <a:pt x="4062" y="2448"/>
                    <a:pt x="4108" y="2132"/>
                  </a:cubicBezTo>
                  <a:cubicBezTo>
                    <a:pt x="4177" y="2090"/>
                    <a:pt x="4197" y="2017"/>
                    <a:pt x="4216" y="1944"/>
                  </a:cubicBezTo>
                  <a:cubicBezTo>
                    <a:pt x="4320" y="1860"/>
                    <a:pt x="4289" y="1737"/>
                    <a:pt x="4289" y="1621"/>
                  </a:cubicBezTo>
                  <a:cubicBezTo>
                    <a:pt x="4312" y="1598"/>
                    <a:pt x="4316" y="1571"/>
                    <a:pt x="4316" y="1545"/>
                  </a:cubicBezTo>
                  <a:cubicBezTo>
                    <a:pt x="4400" y="1456"/>
                    <a:pt x="4416" y="1341"/>
                    <a:pt x="4396" y="1218"/>
                  </a:cubicBezTo>
                  <a:cubicBezTo>
                    <a:pt x="4393" y="1187"/>
                    <a:pt x="4385" y="1156"/>
                    <a:pt x="4381" y="1122"/>
                  </a:cubicBezTo>
                  <a:cubicBezTo>
                    <a:pt x="4385" y="1057"/>
                    <a:pt x="4396" y="987"/>
                    <a:pt x="4400" y="918"/>
                  </a:cubicBezTo>
                  <a:cubicBezTo>
                    <a:pt x="4435" y="876"/>
                    <a:pt x="4512" y="803"/>
                    <a:pt x="4412" y="726"/>
                  </a:cubicBezTo>
                  <a:cubicBezTo>
                    <a:pt x="4373" y="595"/>
                    <a:pt x="4431" y="442"/>
                    <a:pt x="4289" y="342"/>
                  </a:cubicBezTo>
                  <a:cubicBezTo>
                    <a:pt x="4170" y="212"/>
                    <a:pt x="4102" y="1"/>
                    <a:pt x="3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41"/>
            <p:cNvSpPr/>
            <p:nvPr/>
          </p:nvSpPr>
          <p:spPr>
            <a:xfrm>
              <a:off x="3448047" y="1977598"/>
              <a:ext cx="4436" cy="6638"/>
            </a:xfrm>
            <a:custGeom>
              <a:avLst/>
              <a:gdLst/>
              <a:ahLst/>
              <a:cxnLst/>
              <a:rect l="l" t="t" r="r" b="b"/>
              <a:pathLst>
                <a:path w="143" h="214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77"/>
                    <a:pt x="0" y="173"/>
                    <a:pt x="77" y="211"/>
                  </a:cubicBezTo>
                  <a:cubicBezTo>
                    <a:pt x="80" y="213"/>
                    <a:pt x="84" y="214"/>
                    <a:pt x="87" y="214"/>
                  </a:cubicBezTo>
                  <a:cubicBezTo>
                    <a:pt x="121" y="214"/>
                    <a:pt x="128" y="119"/>
                    <a:pt x="142" y="7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41"/>
            <p:cNvSpPr/>
            <p:nvPr/>
          </p:nvSpPr>
          <p:spPr>
            <a:xfrm>
              <a:off x="3320616" y="2179507"/>
              <a:ext cx="3598" cy="7290"/>
            </a:xfrm>
            <a:custGeom>
              <a:avLst/>
              <a:gdLst/>
              <a:ahLst/>
              <a:cxnLst/>
              <a:rect l="l" t="t" r="r" b="b"/>
              <a:pathLst>
                <a:path w="116" h="235" extrusionOk="0">
                  <a:moveTo>
                    <a:pt x="0" y="0"/>
                  </a:moveTo>
                  <a:cubicBezTo>
                    <a:pt x="0" y="97"/>
                    <a:pt x="0" y="193"/>
                    <a:pt x="116" y="235"/>
                  </a:cubicBezTo>
                  <a:cubicBezTo>
                    <a:pt x="100" y="143"/>
                    <a:pt x="93" y="5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41"/>
            <p:cNvSpPr/>
            <p:nvPr/>
          </p:nvSpPr>
          <p:spPr>
            <a:xfrm>
              <a:off x="3554972" y="2212296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0" y="0"/>
                  </a:moveTo>
                  <a:cubicBezTo>
                    <a:pt x="69" y="31"/>
                    <a:pt x="35" y="62"/>
                    <a:pt x="0" y="96"/>
                  </a:cubicBezTo>
                  <a:lnTo>
                    <a:pt x="115" y="2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41"/>
            <p:cNvSpPr/>
            <p:nvPr/>
          </p:nvSpPr>
          <p:spPr>
            <a:xfrm>
              <a:off x="3439578" y="2067711"/>
              <a:ext cx="6576" cy="12315"/>
            </a:xfrm>
            <a:custGeom>
              <a:avLst/>
              <a:gdLst/>
              <a:ahLst/>
              <a:cxnLst/>
              <a:rect l="l" t="t" r="r" b="b"/>
              <a:pathLst>
                <a:path w="212" h="397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100"/>
                    <a:pt x="58" y="196"/>
                    <a:pt x="85" y="300"/>
                  </a:cubicBezTo>
                  <a:cubicBezTo>
                    <a:pt x="43" y="350"/>
                    <a:pt x="62" y="388"/>
                    <a:pt x="119" y="396"/>
                  </a:cubicBezTo>
                  <a:cubicBezTo>
                    <a:pt x="123" y="396"/>
                    <a:pt x="127" y="397"/>
                    <a:pt x="131" y="397"/>
                  </a:cubicBezTo>
                  <a:cubicBezTo>
                    <a:pt x="182" y="397"/>
                    <a:pt x="193" y="347"/>
                    <a:pt x="196" y="304"/>
                  </a:cubicBezTo>
                  <a:cubicBezTo>
                    <a:pt x="212" y="150"/>
                    <a:pt x="204" y="1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41"/>
            <p:cNvSpPr/>
            <p:nvPr/>
          </p:nvSpPr>
          <p:spPr>
            <a:xfrm>
              <a:off x="3539835" y="2306689"/>
              <a:ext cx="3009" cy="4684"/>
            </a:xfrm>
            <a:custGeom>
              <a:avLst/>
              <a:gdLst/>
              <a:ahLst/>
              <a:cxnLst/>
              <a:rect l="l" t="t" r="r" b="b"/>
              <a:pathLst>
                <a:path w="97" h="151" extrusionOk="0">
                  <a:moveTo>
                    <a:pt x="50" y="1"/>
                  </a:moveTo>
                  <a:cubicBezTo>
                    <a:pt x="38" y="24"/>
                    <a:pt x="8" y="51"/>
                    <a:pt x="4" y="74"/>
                  </a:cubicBezTo>
                  <a:cubicBezTo>
                    <a:pt x="0" y="97"/>
                    <a:pt x="35" y="127"/>
                    <a:pt x="46" y="150"/>
                  </a:cubicBezTo>
                  <a:lnTo>
                    <a:pt x="96" y="77"/>
                  </a:lnTo>
                  <a:cubicBezTo>
                    <a:pt x="81" y="54"/>
                    <a:pt x="65" y="31"/>
                    <a:pt x="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41"/>
            <p:cNvSpPr/>
            <p:nvPr/>
          </p:nvSpPr>
          <p:spPr>
            <a:xfrm>
              <a:off x="3771771" y="2359485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1"/>
                  </a:moveTo>
                  <a:cubicBezTo>
                    <a:pt x="5" y="51"/>
                    <a:pt x="35" y="89"/>
                    <a:pt x="93" y="97"/>
                  </a:cubicBezTo>
                  <a:lnTo>
                    <a:pt x="97" y="193"/>
                  </a:lnTo>
                  <a:cubicBezTo>
                    <a:pt x="178" y="155"/>
                    <a:pt x="185" y="120"/>
                    <a:pt x="97" y="89"/>
                  </a:cubicBezTo>
                  <a:cubicBezTo>
                    <a:pt x="93" y="39"/>
                    <a:pt x="55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41"/>
            <p:cNvSpPr/>
            <p:nvPr/>
          </p:nvSpPr>
          <p:spPr>
            <a:xfrm>
              <a:off x="3574174" y="2358958"/>
              <a:ext cx="3350" cy="3071"/>
            </a:xfrm>
            <a:custGeom>
              <a:avLst/>
              <a:gdLst/>
              <a:ahLst/>
              <a:cxnLst/>
              <a:rect l="l" t="t" r="r" b="b"/>
              <a:pathLst>
                <a:path w="108" h="99" extrusionOk="0">
                  <a:moveTo>
                    <a:pt x="82" y="0"/>
                  </a:moveTo>
                  <a:cubicBezTo>
                    <a:pt x="24" y="0"/>
                    <a:pt x="1" y="38"/>
                    <a:pt x="7" y="99"/>
                  </a:cubicBezTo>
                  <a:cubicBezTo>
                    <a:pt x="61" y="99"/>
                    <a:pt x="107" y="56"/>
                    <a:pt x="107" y="2"/>
                  </a:cubicBezTo>
                  <a:cubicBezTo>
                    <a:pt x="98" y="1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41"/>
            <p:cNvSpPr/>
            <p:nvPr/>
          </p:nvSpPr>
          <p:spPr>
            <a:xfrm>
              <a:off x="3724683" y="2369939"/>
              <a:ext cx="3133" cy="1861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52" y="0"/>
                  </a:moveTo>
                  <a:cubicBezTo>
                    <a:pt x="37" y="0"/>
                    <a:pt x="20" y="15"/>
                    <a:pt x="1" y="52"/>
                  </a:cubicBezTo>
                  <a:lnTo>
                    <a:pt x="51" y="60"/>
                  </a:lnTo>
                  <a:lnTo>
                    <a:pt x="101" y="56"/>
                  </a:lnTo>
                  <a:cubicBezTo>
                    <a:pt x="86" y="22"/>
                    <a:pt x="70" y="0"/>
                    <a:pt x="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41"/>
            <p:cNvSpPr/>
            <p:nvPr/>
          </p:nvSpPr>
          <p:spPr>
            <a:xfrm>
              <a:off x="3491195" y="2387621"/>
              <a:ext cx="1675" cy="266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31" y="1"/>
                  </a:moveTo>
                  <a:cubicBezTo>
                    <a:pt x="19" y="8"/>
                    <a:pt x="0" y="24"/>
                    <a:pt x="0" y="28"/>
                  </a:cubicBezTo>
                  <a:lnTo>
                    <a:pt x="46" y="85"/>
                  </a:lnTo>
                  <a:cubicBezTo>
                    <a:pt x="54" y="58"/>
                    <a:pt x="50" y="24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41"/>
            <p:cNvSpPr/>
            <p:nvPr/>
          </p:nvSpPr>
          <p:spPr>
            <a:xfrm>
              <a:off x="3306192" y="2146843"/>
              <a:ext cx="8499" cy="11477"/>
            </a:xfrm>
            <a:custGeom>
              <a:avLst/>
              <a:gdLst/>
              <a:ahLst/>
              <a:cxnLst/>
              <a:rect l="l" t="t" r="r" b="b"/>
              <a:pathLst>
                <a:path w="274" h="370" extrusionOk="0">
                  <a:moveTo>
                    <a:pt x="235" y="1"/>
                  </a:moveTo>
                  <a:cubicBezTo>
                    <a:pt x="0" y="81"/>
                    <a:pt x="212" y="250"/>
                    <a:pt x="170" y="369"/>
                  </a:cubicBezTo>
                  <a:cubicBezTo>
                    <a:pt x="200" y="335"/>
                    <a:pt x="239" y="300"/>
                    <a:pt x="273" y="270"/>
                  </a:cubicBezTo>
                  <a:lnTo>
                    <a:pt x="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41"/>
            <p:cNvSpPr/>
            <p:nvPr/>
          </p:nvSpPr>
          <p:spPr>
            <a:xfrm>
              <a:off x="3305820" y="2102392"/>
              <a:ext cx="5366" cy="5273"/>
            </a:xfrm>
            <a:custGeom>
              <a:avLst/>
              <a:gdLst/>
              <a:ahLst/>
              <a:cxnLst/>
              <a:rect l="l" t="t" r="r" b="b"/>
              <a:pathLst>
                <a:path w="173" h="170" extrusionOk="0">
                  <a:moveTo>
                    <a:pt x="166" y="0"/>
                  </a:moveTo>
                  <a:lnTo>
                    <a:pt x="166" y="0"/>
                  </a:lnTo>
                  <a:cubicBezTo>
                    <a:pt x="78" y="4"/>
                    <a:pt x="1" y="27"/>
                    <a:pt x="16" y="135"/>
                  </a:cubicBezTo>
                  <a:cubicBezTo>
                    <a:pt x="20" y="150"/>
                    <a:pt x="35" y="166"/>
                    <a:pt x="51" y="169"/>
                  </a:cubicBezTo>
                  <a:cubicBezTo>
                    <a:pt x="53" y="169"/>
                    <a:pt x="55" y="169"/>
                    <a:pt x="58" y="169"/>
                  </a:cubicBezTo>
                  <a:cubicBezTo>
                    <a:pt x="173" y="169"/>
                    <a:pt x="151" y="72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41"/>
            <p:cNvSpPr/>
            <p:nvPr/>
          </p:nvSpPr>
          <p:spPr>
            <a:xfrm>
              <a:off x="3467093" y="2048510"/>
              <a:ext cx="111734" cy="166422"/>
            </a:xfrm>
            <a:custGeom>
              <a:avLst/>
              <a:gdLst/>
              <a:ahLst/>
              <a:cxnLst/>
              <a:rect l="l" t="t" r="r" b="b"/>
              <a:pathLst>
                <a:path w="3602" h="5365" extrusionOk="0">
                  <a:moveTo>
                    <a:pt x="77" y="0"/>
                  </a:moveTo>
                  <a:cubicBezTo>
                    <a:pt x="6" y="0"/>
                    <a:pt x="24" y="78"/>
                    <a:pt x="1" y="120"/>
                  </a:cubicBezTo>
                  <a:cubicBezTo>
                    <a:pt x="28" y="193"/>
                    <a:pt x="24" y="289"/>
                    <a:pt x="124" y="312"/>
                  </a:cubicBezTo>
                  <a:cubicBezTo>
                    <a:pt x="112" y="573"/>
                    <a:pt x="228" y="792"/>
                    <a:pt x="343" y="1007"/>
                  </a:cubicBezTo>
                  <a:cubicBezTo>
                    <a:pt x="374" y="1084"/>
                    <a:pt x="408" y="1157"/>
                    <a:pt x="443" y="1234"/>
                  </a:cubicBez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38"/>
                    <a:pt x="466" y="1253"/>
                    <a:pt x="470" y="1269"/>
                  </a:cubicBezTo>
                  <a:cubicBezTo>
                    <a:pt x="462" y="1257"/>
                    <a:pt x="451" y="1245"/>
                    <a:pt x="443" y="1234"/>
                  </a:cubicBezTo>
                  <a:lnTo>
                    <a:pt x="443" y="1234"/>
                  </a:lnTo>
                  <a:cubicBezTo>
                    <a:pt x="439" y="1257"/>
                    <a:pt x="443" y="1284"/>
                    <a:pt x="458" y="1307"/>
                  </a:cubicBezTo>
                  <a:cubicBezTo>
                    <a:pt x="501" y="1468"/>
                    <a:pt x="524" y="1653"/>
                    <a:pt x="716" y="1730"/>
                  </a:cubicBezTo>
                  <a:cubicBezTo>
                    <a:pt x="889" y="2252"/>
                    <a:pt x="1173" y="2733"/>
                    <a:pt x="1542" y="3140"/>
                  </a:cubicBezTo>
                  <a:cubicBezTo>
                    <a:pt x="1623" y="3232"/>
                    <a:pt x="1769" y="3286"/>
                    <a:pt x="1753" y="3447"/>
                  </a:cubicBezTo>
                  <a:cubicBezTo>
                    <a:pt x="1822" y="3609"/>
                    <a:pt x="1888" y="3762"/>
                    <a:pt x="2034" y="3866"/>
                  </a:cubicBezTo>
                  <a:cubicBezTo>
                    <a:pt x="2038" y="3897"/>
                    <a:pt x="2041" y="3924"/>
                    <a:pt x="2041" y="3947"/>
                  </a:cubicBezTo>
                  <a:lnTo>
                    <a:pt x="2091" y="3958"/>
                  </a:lnTo>
                  <a:lnTo>
                    <a:pt x="2138" y="3958"/>
                  </a:lnTo>
                  <a:lnTo>
                    <a:pt x="2345" y="4166"/>
                  </a:lnTo>
                  <a:cubicBezTo>
                    <a:pt x="2372" y="4193"/>
                    <a:pt x="2406" y="4212"/>
                    <a:pt x="2441" y="4227"/>
                  </a:cubicBezTo>
                  <a:lnTo>
                    <a:pt x="2656" y="4458"/>
                  </a:lnTo>
                  <a:lnTo>
                    <a:pt x="3025" y="4869"/>
                  </a:lnTo>
                  <a:cubicBezTo>
                    <a:pt x="3090" y="5015"/>
                    <a:pt x="3210" y="5100"/>
                    <a:pt x="3344" y="5173"/>
                  </a:cubicBezTo>
                  <a:cubicBezTo>
                    <a:pt x="3344" y="5239"/>
                    <a:pt x="3373" y="5274"/>
                    <a:pt x="3430" y="5274"/>
                  </a:cubicBezTo>
                  <a:cubicBezTo>
                    <a:pt x="3436" y="5274"/>
                    <a:pt x="3442" y="5273"/>
                    <a:pt x="3448" y="5273"/>
                  </a:cubicBezTo>
                  <a:lnTo>
                    <a:pt x="3548" y="5365"/>
                  </a:lnTo>
                  <a:cubicBezTo>
                    <a:pt x="3602" y="5100"/>
                    <a:pt x="3348" y="5030"/>
                    <a:pt x="3233" y="4877"/>
                  </a:cubicBezTo>
                  <a:cubicBezTo>
                    <a:pt x="3179" y="4608"/>
                    <a:pt x="2921" y="4516"/>
                    <a:pt x="2760" y="4339"/>
                  </a:cubicBezTo>
                  <a:lnTo>
                    <a:pt x="2614" y="4166"/>
                  </a:lnTo>
                  <a:cubicBezTo>
                    <a:pt x="2614" y="4120"/>
                    <a:pt x="2579" y="4081"/>
                    <a:pt x="2537" y="4074"/>
                  </a:cubicBezTo>
                  <a:lnTo>
                    <a:pt x="2533" y="4062"/>
                  </a:lnTo>
                  <a:cubicBezTo>
                    <a:pt x="2526" y="4012"/>
                    <a:pt x="2491" y="3966"/>
                    <a:pt x="2441" y="3954"/>
                  </a:cubicBezTo>
                  <a:cubicBezTo>
                    <a:pt x="2387" y="3881"/>
                    <a:pt x="2310" y="3866"/>
                    <a:pt x="2230" y="3866"/>
                  </a:cubicBezTo>
                  <a:lnTo>
                    <a:pt x="2141" y="3751"/>
                  </a:lnTo>
                  <a:cubicBezTo>
                    <a:pt x="2138" y="3609"/>
                    <a:pt x="2030" y="3536"/>
                    <a:pt x="1942" y="3447"/>
                  </a:cubicBezTo>
                  <a:cubicBezTo>
                    <a:pt x="1900" y="3319"/>
                    <a:pt x="1931" y="3123"/>
                    <a:pt x="1762" y="3123"/>
                  </a:cubicBezTo>
                  <a:cubicBezTo>
                    <a:pt x="1729" y="3123"/>
                    <a:pt x="1688" y="3131"/>
                    <a:pt x="1638" y="3148"/>
                  </a:cubicBezTo>
                  <a:cubicBezTo>
                    <a:pt x="1661" y="2794"/>
                    <a:pt x="1350" y="2617"/>
                    <a:pt x="1223" y="2344"/>
                  </a:cubicBezTo>
                  <a:cubicBezTo>
                    <a:pt x="1192" y="2310"/>
                    <a:pt x="1158" y="2275"/>
                    <a:pt x="1135" y="2237"/>
                  </a:cubicBezTo>
                  <a:lnTo>
                    <a:pt x="1127" y="2233"/>
                  </a:lnTo>
                  <a:cubicBezTo>
                    <a:pt x="1023" y="2160"/>
                    <a:pt x="1115" y="2018"/>
                    <a:pt x="1023" y="1941"/>
                  </a:cubicBezTo>
                  <a:lnTo>
                    <a:pt x="812" y="1745"/>
                  </a:lnTo>
                  <a:cubicBezTo>
                    <a:pt x="777" y="1614"/>
                    <a:pt x="743" y="1480"/>
                    <a:pt x="712" y="1349"/>
                  </a:cubicBezTo>
                  <a:cubicBezTo>
                    <a:pt x="662" y="1288"/>
                    <a:pt x="681" y="1195"/>
                    <a:pt x="624" y="1134"/>
                  </a:cubicBezTo>
                  <a:cubicBezTo>
                    <a:pt x="620" y="1103"/>
                    <a:pt x="616" y="1076"/>
                    <a:pt x="616" y="1046"/>
                  </a:cubicBezTo>
                  <a:cubicBezTo>
                    <a:pt x="593" y="1003"/>
                    <a:pt x="562" y="965"/>
                    <a:pt x="524" y="930"/>
                  </a:cubicBezTo>
                  <a:cubicBezTo>
                    <a:pt x="516" y="903"/>
                    <a:pt x="516" y="873"/>
                    <a:pt x="516" y="850"/>
                  </a:cubicBezTo>
                  <a:cubicBezTo>
                    <a:pt x="501" y="823"/>
                    <a:pt x="470" y="807"/>
                    <a:pt x="443" y="807"/>
                  </a:cubicBezTo>
                  <a:cubicBezTo>
                    <a:pt x="447" y="804"/>
                    <a:pt x="447" y="796"/>
                    <a:pt x="447" y="792"/>
                  </a:cubicBezTo>
                  <a:cubicBezTo>
                    <a:pt x="451" y="773"/>
                    <a:pt x="443" y="754"/>
                    <a:pt x="412" y="734"/>
                  </a:cubicBezTo>
                  <a:lnTo>
                    <a:pt x="197" y="150"/>
                  </a:lnTo>
                  <a:cubicBezTo>
                    <a:pt x="181" y="123"/>
                    <a:pt x="160" y="109"/>
                    <a:pt x="140" y="109"/>
                  </a:cubicBezTo>
                  <a:cubicBezTo>
                    <a:pt x="132" y="109"/>
                    <a:pt x="124" y="111"/>
                    <a:pt x="116" y="116"/>
                  </a:cubicBezTo>
                  <a:cubicBezTo>
                    <a:pt x="105" y="62"/>
                    <a:pt x="97" y="0"/>
                    <a:pt x="82" y="0"/>
                  </a:cubicBezTo>
                  <a:cubicBezTo>
                    <a:pt x="80" y="0"/>
                    <a:pt x="78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41"/>
            <p:cNvSpPr/>
            <p:nvPr/>
          </p:nvSpPr>
          <p:spPr>
            <a:xfrm>
              <a:off x="3561983" y="2393825"/>
              <a:ext cx="3257" cy="4033"/>
            </a:xfrm>
            <a:custGeom>
              <a:avLst/>
              <a:gdLst/>
              <a:ahLst/>
              <a:cxnLst/>
              <a:rect l="l" t="t" r="r" b="b"/>
              <a:pathLst>
                <a:path w="105" h="130" extrusionOk="0">
                  <a:moveTo>
                    <a:pt x="85" y="1"/>
                  </a:moveTo>
                  <a:cubicBezTo>
                    <a:pt x="39" y="12"/>
                    <a:pt x="1" y="47"/>
                    <a:pt x="20" y="93"/>
                  </a:cubicBezTo>
                  <a:cubicBezTo>
                    <a:pt x="29" y="120"/>
                    <a:pt x="39" y="129"/>
                    <a:pt x="49" y="129"/>
                  </a:cubicBezTo>
                  <a:cubicBezTo>
                    <a:pt x="68" y="129"/>
                    <a:pt x="88" y="102"/>
                    <a:pt x="104" y="85"/>
                  </a:cubicBezTo>
                  <a:cubicBezTo>
                    <a:pt x="101" y="54"/>
                    <a:pt x="97" y="27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41"/>
            <p:cNvSpPr/>
            <p:nvPr/>
          </p:nvSpPr>
          <p:spPr>
            <a:xfrm>
              <a:off x="3399159" y="2285348"/>
              <a:ext cx="1334" cy="1458"/>
            </a:xfrm>
            <a:custGeom>
              <a:avLst/>
              <a:gdLst/>
              <a:ahLst/>
              <a:cxnLst/>
              <a:rect l="l" t="t" r="r" b="b"/>
              <a:pathLst>
                <a:path w="43" h="47" extrusionOk="0">
                  <a:moveTo>
                    <a:pt x="43" y="1"/>
                  </a:moveTo>
                  <a:lnTo>
                    <a:pt x="1" y="47"/>
                  </a:lnTo>
                  <a:cubicBezTo>
                    <a:pt x="16" y="39"/>
                    <a:pt x="24" y="35"/>
                    <a:pt x="39" y="31"/>
                  </a:cubicBezTo>
                  <a:cubicBezTo>
                    <a:pt x="39" y="28"/>
                    <a:pt x="39" y="12"/>
                    <a:pt x="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81" name="Google Shape;7081;p41"/>
          <p:cNvSpPr/>
          <p:nvPr/>
        </p:nvSpPr>
        <p:spPr>
          <a:xfrm>
            <a:off x="5383830" y="4799367"/>
            <a:ext cx="36" cy="179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cubicBezTo>
                  <a:pt x="0" y="0"/>
                  <a:pt x="0" y="4"/>
                  <a:pt x="0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2" name="Google Shape;7082;p41"/>
          <p:cNvSpPr/>
          <p:nvPr/>
        </p:nvSpPr>
        <p:spPr>
          <a:xfrm>
            <a:off x="5349625" y="4800336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83" name="Google Shape;7083;p41"/>
          <p:cNvSpPr/>
          <p:nvPr/>
        </p:nvSpPr>
        <p:spPr>
          <a:xfrm>
            <a:off x="5332792" y="4825712"/>
            <a:ext cx="5671" cy="4845"/>
          </a:xfrm>
          <a:custGeom>
            <a:avLst/>
            <a:gdLst/>
            <a:ahLst/>
            <a:cxnLst/>
            <a:rect l="l" t="t" r="r" b="b"/>
            <a:pathLst>
              <a:path w="158" h="135" extrusionOk="0">
                <a:moveTo>
                  <a:pt x="158" y="0"/>
                </a:moveTo>
                <a:lnTo>
                  <a:pt x="158" y="0"/>
                </a:lnTo>
                <a:cubicBezTo>
                  <a:pt x="85" y="16"/>
                  <a:pt x="23" y="62"/>
                  <a:pt x="0" y="135"/>
                </a:cubicBezTo>
                <a:cubicBezTo>
                  <a:pt x="70" y="119"/>
                  <a:pt x="135" y="7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4" name="Google Shape;7084;p41"/>
          <p:cNvGrpSpPr/>
          <p:nvPr/>
        </p:nvGrpSpPr>
        <p:grpSpPr>
          <a:xfrm>
            <a:off x="2347175" y="1482608"/>
            <a:ext cx="308718" cy="181189"/>
            <a:chOff x="4777564" y="4228844"/>
            <a:chExt cx="266803" cy="156589"/>
          </a:xfrm>
        </p:grpSpPr>
        <p:sp>
          <p:nvSpPr>
            <p:cNvPr id="7085" name="Google Shape;7085;p41"/>
            <p:cNvSpPr/>
            <p:nvPr/>
          </p:nvSpPr>
          <p:spPr>
            <a:xfrm>
              <a:off x="4777564" y="4228844"/>
              <a:ext cx="266803" cy="156589"/>
            </a:xfrm>
            <a:custGeom>
              <a:avLst/>
              <a:gdLst/>
              <a:ahLst/>
              <a:cxnLst/>
              <a:rect l="l" t="t" r="r" b="b"/>
              <a:pathLst>
                <a:path w="8601" h="5048" extrusionOk="0">
                  <a:moveTo>
                    <a:pt x="4681" y="378"/>
                  </a:moveTo>
                  <a:cubicBezTo>
                    <a:pt x="4737" y="378"/>
                    <a:pt x="4789" y="383"/>
                    <a:pt x="4844" y="383"/>
                  </a:cubicBezTo>
                  <a:cubicBezTo>
                    <a:pt x="4857" y="383"/>
                    <a:pt x="4871" y="383"/>
                    <a:pt x="4885" y="382"/>
                  </a:cubicBezTo>
                  <a:lnTo>
                    <a:pt x="4885" y="382"/>
                  </a:lnTo>
                  <a:cubicBezTo>
                    <a:pt x="4850" y="397"/>
                    <a:pt x="4816" y="417"/>
                    <a:pt x="4793" y="444"/>
                  </a:cubicBezTo>
                  <a:cubicBezTo>
                    <a:pt x="4781" y="432"/>
                    <a:pt x="4774" y="417"/>
                    <a:pt x="4758" y="405"/>
                  </a:cubicBezTo>
                  <a:cubicBezTo>
                    <a:pt x="4731" y="397"/>
                    <a:pt x="4708" y="390"/>
                    <a:pt x="4677" y="390"/>
                  </a:cubicBezTo>
                  <a:lnTo>
                    <a:pt x="4677" y="378"/>
                  </a:lnTo>
                  <a:cubicBezTo>
                    <a:pt x="4677" y="378"/>
                    <a:pt x="4679" y="380"/>
                    <a:pt x="4680" y="380"/>
                  </a:cubicBezTo>
                  <a:cubicBezTo>
                    <a:pt x="4681" y="380"/>
                    <a:pt x="4681" y="380"/>
                    <a:pt x="4681" y="378"/>
                  </a:cubicBezTo>
                  <a:close/>
                  <a:moveTo>
                    <a:pt x="5265" y="301"/>
                  </a:moveTo>
                  <a:cubicBezTo>
                    <a:pt x="5292" y="321"/>
                    <a:pt x="5323" y="328"/>
                    <a:pt x="5354" y="336"/>
                  </a:cubicBezTo>
                  <a:cubicBezTo>
                    <a:pt x="5369" y="367"/>
                    <a:pt x="5381" y="401"/>
                    <a:pt x="5384" y="440"/>
                  </a:cubicBezTo>
                  <a:lnTo>
                    <a:pt x="5154" y="444"/>
                  </a:lnTo>
                  <a:cubicBezTo>
                    <a:pt x="5135" y="417"/>
                    <a:pt x="5104" y="386"/>
                    <a:pt x="5073" y="371"/>
                  </a:cubicBezTo>
                  <a:cubicBezTo>
                    <a:pt x="5048" y="369"/>
                    <a:pt x="5024" y="368"/>
                    <a:pt x="5001" y="368"/>
                  </a:cubicBezTo>
                  <a:cubicBezTo>
                    <a:pt x="4977" y="368"/>
                    <a:pt x="4954" y="369"/>
                    <a:pt x="4931" y="371"/>
                  </a:cubicBezTo>
                  <a:cubicBezTo>
                    <a:pt x="4985" y="355"/>
                    <a:pt x="5027" y="328"/>
                    <a:pt x="5073" y="301"/>
                  </a:cubicBezTo>
                  <a:close/>
                  <a:moveTo>
                    <a:pt x="5872" y="424"/>
                  </a:moveTo>
                  <a:lnTo>
                    <a:pt x="6076" y="440"/>
                  </a:lnTo>
                  <a:cubicBezTo>
                    <a:pt x="6072" y="459"/>
                    <a:pt x="6072" y="482"/>
                    <a:pt x="6072" y="501"/>
                  </a:cubicBezTo>
                  <a:cubicBezTo>
                    <a:pt x="6176" y="705"/>
                    <a:pt x="6387" y="689"/>
                    <a:pt x="6560" y="747"/>
                  </a:cubicBezTo>
                  <a:cubicBezTo>
                    <a:pt x="6583" y="753"/>
                    <a:pt x="6607" y="755"/>
                    <a:pt x="6631" y="755"/>
                  </a:cubicBezTo>
                  <a:cubicBezTo>
                    <a:pt x="6690" y="755"/>
                    <a:pt x="6749" y="739"/>
                    <a:pt x="6799" y="709"/>
                  </a:cubicBezTo>
                  <a:cubicBezTo>
                    <a:pt x="6806" y="705"/>
                    <a:pt x="6810" y="701"/>
                    <a:pt x="6814" y="689"/>
                  </a:cubicBezTo>
                  <a:lnTo>
                    <a:pt x="6825" y="709"/>
                  </a:lnTo>
                  <a:lnTo>
                    <a:pt x="6822" y="709"/>
                  </a:lnTo>
                  <a:lnTo>
                    <a:pt x="6814" y="766"/>
                  </a:lnTo>
                  <a:lnTo>
                    <a:pt x="6483" y="770"/>
                  </a:lnTo>
                  <a:lnTo>
                    <a:pt x="6341" y="789"/>
                  </a:lnTo>
                  <a:cubicBezTo>
                    <a:pt x="6176" y="613"/>
                    <a:pt x="5949" y="605"/>
                    <a:pt x="5738" y="559"/>
                  </a:cubicBezTo>
                  <a:lnTo>
                    <a:pt x="5750" y="551"/>
                  </a:lnTo>
                  <a:cubicBezTo>
                    <a:pt x="5750" y="520"/>
                    <a:pt x="5753" y="486"/>
                    <a:pt x="5757" y="455"/>
                  </a:cubicBezTo>
                  <a:lnTo>
                    <a:pt x="5872" y="424"/>
                  </a:lnTo>
                  <a:close/>
                  <a:moveTo>
                    <a:pt x="7540" y="912"/>
                  </a:moveTo>
                  <a:lnTo>
                    <a:pt x="7540" y="920"/>
                  </a:lnTo>
                  <a:lnTo>
                    <a:pt x="7536" y="920"/>
                  </a:lnTo>
                  <a:lnTo>
                    <a:pt x="7540" y="912"/>
                  </a:lnTo>
                  <a:close/>
                  <a:moveTo>
                    <a:pt x="7544" y="920"/>
                  </a:moveTo>
                  <a:lnTo>
                    <a:pt x="7559" y="935"/>
                  </a:lnTo>
                  <a:lnTo>
                    <a:pt x="7556" y="935"/>
                  </a:lnTo>
                  <a:lnTo>
                    <a:pt x="7544" y="920"/>
                  </a:lnTo>
                  <a:close/>
                  <a:moveTo>
                    <a:pt x="7667" y="920"/>
                  </a:moveTo>
                  <a:cubicBezTo>
                    <a:pt x="7675" y="943"/>
                    <a:pt x="7671" y="970"/>
                    <a:pt x="7655" y="989"/>
                  </a:cubicBezTo>
                  <a:cubicBezTo>
                    <a:pt x="7640" y="974"/>
                    <a:pt x="7629" y="962"/>
                    <a:pt x="7613" y="955"/>
                  </a:cubicBezTo>
                  <a:lnTo>
                    <a:pt x="7629" y="955"/>
                  </a:lnTo>
                  <a:lnTo>
                    <a:pt x="7667" y="920"/>
                  </a:lnTo>
                  <a:close/>
                  <a:moveTo>
                    <a:pt x="7191" y="939"/>
                  </a:moveTo>
                  <a:lnTo>
                    <a:pt x="7267" y="962"/>
                  </a:lnTo>
                  <a:cubicBezTo>
                    <a:pt x="7310" y="978"/>
                    <a:pt x="7352" y="982"/>
                    <a:pt x="7402" y="989"/>
                  </a:cubicBezTo>
                  <a:cubicBezTo>
                    <a:pt x="7425" y="982"/>
                    <a:pt x="7448" y="978"/>
                    <a:pt x="7475" y="966"/>
                  </a:cubicBezTo>
                  <a:lnTo>
                    <a:pt x="7552" y="1016"/>
                  </a:lnTo>
                  <a:cubicBezTo>
                    <a:pt x="7575" y="1035"/>
                    <a:pt x="7602" y="1043"/>
                    <a:pt x="7632" y="1051"/>
                  </a:cubicBezTo>
                  <a:cubicBezTo>
                    <a:pt x="7632" y="1055"/>
                    <a:pt x="7629" y="1062"/>
                    <a:pt x="7621" y="1070"/>
                  </a:cubicBezTo>
                  <a:cubicBezTo>
                    <a:pt x="7632" y="1125"/>
                    <a:pt x="7682" y="1166"/>
                    <a:pt x="7740" y="1166"/>
                  </a:cubicBezTo>
                  <a:cubicBezTo>
                    <a:pt x="7743" y="1166"/>
                    <a:pt x="7745" y="1166"/>
                    <a:pt x="7748" y="1166"/>
                  </a:cubicBezTo>
                  <a:lnTo>
                    <a:pt x="7748" y="1166"/>
                  </a:lnTo>
                  <a:cubicBezTo>
                    <a:pt x="7744" y="1174"/>
                    <a:pt x="7744" y="1189"/>
                    <a:pt x="7744" y="1197"/>
                  </a:cubicBezTo>
                  <a:cubicBezTo>
                    <a:pt x="7744" y="1212"/>
                    <a:pt x="7748" y="1227"/>
                    <a:pt x="7755" y="1243"/>
                  </a:cubicBezTo>
                  <a:lnTo>
                    <a:pt x="7725" y="1262"/>
                  </a:lnTo>
                  <a:cubicBezTo>
                    <a:pt x="7705" y="1271"/>
                    <a:pt x="7690" y="1275"/>
                    <a:pt x="7680" y="1275"/>
                  </a:cubicBezTo>
                  <a:cubicBezTo>
                    <a:pt x="7626" y="1275"/>
                    <a:pt x="7681" y="1170"/>
                    <a:pt x="7632" y="1170"/>
                  </a:cubicBezTo>
                  <a:cubicBezTo>
                    <a:pt x="7536" y="1073"/>
                    <a:pt x="7408" y="1020"/>
                    <a:pt x="7273" y="1020"/>
                  </a:cubicBezTo>
                  <a:cubicBezTo>
                    <a:pt x="7252" y="1020"/>
                    <a:pt x="7231" y="1021"/>
                    <a:pt x="7210" y="1024"/>
                  </a:cubicBezTo>
                  <a:cubicBezTo>
                    <a:pt x="7194" y="1035"/>
                    <a:pt x="7187" y="1051"/>
                    <a:pt x="7179" y="1058"/>
                  </a:cubicBezTo>
                  <a:lnTo>
                    <a:pt x="7179" y="1043"/>
                  </a:lnTo>
                  <a:lnTo>
                    <a:pt x="7171" y="1016"/>
                  </a:lnTo>
                  <a:lnTo>
                    <a:pt x="7171" y="1016"/>
                  </a:lnTo>
                  <a:lnTo>
                    <a:pt x="7187" y="1028"/>
                  </a:lnTo>
                  <a:lnTo>
                    <a:pt x="7191" y="939"/>
                  </a:lnTo>
                  <a:close/>
                  <a:moveTo>
                    <a:pt x="7928" y="1281"/>
                  </a:moveTo>
                  <a:cubicBezTo>
                    <a:pt x="7921" y="1281"/>
                    <a:pt x="7917" y="1289"/>
                    <a:pt x="7905" y="1297"/>
                  </a:cubicBezTo>
                  <a:lnTo>
                    <a:pt x="7901" y="1281"/>
                  </a:lnTo>
                  <a:close/>
                  <a:moveTo>
                    <a:pt x="8228" y="2761"/>
                  </a:moveTo>
                  <a:cubicBezTo>
                    <a:pt x="8209" y="2807"/>
                    <a:pt x="8190" y="2861"/>
                    <a:pt x="8170" y="2911"/>
                  </a:cubicBezTo>
                  <a:cubicBezTo>
                    <a:pt x="8063" y="3210"/>
                    <a:pt x="7886" y="3475"/>
                    <a:pt x="7748" y="3760"/>
                  </a:cubicBezTo>
                  <a:cubicBezTo>
                    <a:pt x="7744" y="3779"/>
                    <a:pt x="7744" y="3802"/>
                    <a:pt x="7744" y="3821"/>
                  </a:cubicBezTo>
                  <a:cubicBezTo>
                    <a:pt x="7692" y="3845"/>
                    <a:pt x="7653" y="3855"/>
                    <a:pt x="7623" y="3855"/>
                  </a:cubicBezTo>
                  <a:cubicBezTo>
                    <a:pt x="7510" y="3855"/>
                    <a:pt x="7537" y="3703"/>
                    <a:pt x="7540" y="3575"/>
                  </a:cubicBezTo>
                  <a:lnTo>
                    <a:pt x="7502" y="3518"/>
                  </a:lnTo>
                  <a:lnTo>
                    <a:pt x="7552" y="3487"/>
                  </a:lnTo>
                  <a:lnTo>
                    <a:pt x="7552" y="3487"/>
                  </a:lnTo>
                  <a:cubicBezTo>
                    <a:pt x="7559" y="3514"/>
                    <a:pt x="7556" y="3548"/>
                    <a:pt x="7540" y="3575"/>
                  </a:cubicBezTo>
                  <a:cubicBezTo>
                    <a:pt x="7579" y="3529"/>
                    <a:pt x="7613" y="3479"/>
                    <a:pt x="7652" y="3429"/>
                  </a:cubicBezTo>
                  <a:cubicBezTo>
                    <a:pt x="7736" y="3314"/>
                    <a:pt x="7825" y="3203"/>
                    <a:pt x="7909" y="3087"/>
                  </a:cubicBezTo>
                  <a:lnTo>
                    <a:pt x="8013" y="2957"/>
                  </a:lnTo>
                  <a:lnTo>
                    <a:pt x="8013" y="2957"/>
                  </a:lnTo>
                  <a:cubicBezTo>
                    <a:pt x="8002" y="2971"/>
                    <a:pt x="7987" y="2980"/>
                    <a:pt x="7972" y="2980"/>
                  </a:cubicBezTo>
                  <a:cubicBezTo>
                    <a:pt x="7966" y="2980"/>
                    <a:pt x="7960" y="2979"/>
                    <a:pt x="7955" y="2976"/>
                  </a:cubicBezTo>
                  <a:lnTo>
                    <a:pt x="7974" y="2911"/>
                  </a:lnTo>
                  <a:lnTo>
                    <a:pt x="8017" y="2957"/>
                  </a:lnTo>
                  <a:lnTo>
                    <a:pt x="8228" y="2761"/>
                  </a:lnTo>
                  <a:close/>
                  <a:moveTo>
                    <a:pt x="1027" y="3875"/>
                  </a:moveTo>
                  <a:lnTo>
                    <a:pt x="1027" y="3875"/>
                  </a:lnTo>
                  <a:cubicBezTo>
                    <a:pt x="1031" y="3879"/>
                    <a:pt x="1038" y="3883"/>
                    <a:pt x="1038" y="3890"/>
                  </a:cubicBezTo>
                  <a:lnTo>
                    <a:pt x="1038" y="3894"/>
                  </a:lnTo>
                  <a:cubicBezTo>
                    <a:pt x="1038" y="3890"/>
                    <a:pt x="1031" y="3879"/>
                    <a:pt x="1027" y="3875"/>
                  </a:cubicBezTo>
                  <a:close/>
                  <a:moveTo>
                    <a:pt x="3482" y="547"/>
                  </a:moveTo>
                  <a:cubicBezTo>
                    <a:pt x="3638" y="697"/>
                    <a:pt x="3814" y="730"/>
                    <a:pt x="3997" y="730"/>
                  </a:cubicBezTo>
                  <a:cubicBezTo>
                    <a:pt x="4143" y="730"/>
                    <a:pt x="4294" y="709"/>
                    <a:pt x="4441" y="709"/>
                  </a:cubicBezTo>
                  <a:cubicBezTo>
                    <a:pt x="4447" y="709"/>
                    <a:pt x="4453" y="709"/>
                    <a:pt x="4458" y="709"/>
                  </a:cubicBezTo>
                  <a:cubicBezTo>
                    <a:pt x="4535" y="701"/>
                    <a:pt x="4612" y="674"/>
                    <a:pt x="4677" y="643"/>
                  </a:cubicBezTo>
                  <a:cubicBezTo>
                    <a:pt x="4757" y="662"/>
                    <a:pt x="4839" y="673"/>
                    <a:pt x="4921" y="673"/>
                  </a:cubicBezTo>
                  <a:cubicBezTo>
                    <a:pt x="4956" y="673"/>
                    <a:pt x="4992" y="671"/>
                    <a:pt x="5027" y="666"/>
                  </a:cubicBezTo>
                  <a:lnTo>
                    <a:pt x="5388" y="693"/>
                  </a:lnTo>
                  <a:cubicBezTo>
                    <a:pt x="5514" y="787"/>
                    <a:pt x="5651" y="800"/>
                    <a:pt x="5790" y="800"/>
                  </a:cubicBezTo>
                  <a:cubicBezTo>
                    <a:pt x="5844" y="800"/>
                    <a:pt x="5899" y="798"/>
                    <a:pt x="5954" y="798"/>
                  </a:cubicBezTo>
                  <a:cubicBezTo>
                    <a:pt x="6033" y="798"/>
                    <a:pt x="6112" y="803"/>
                    <a:pt x="6188" y="824"/>
                  </a:cubicBezTo>
                  <a:cubicBezTo>
                    <a:pt x="6341" y="943"/>
                    <a:pt x="6526" y="962"/>
                    <a:pt x="6706" y="1020"/>
                  </a:cubicBezTo>
                  <a:lnTo>
                    <a:pt x="7175" y="1158"/>
                  </a:lnTo>
                  <a:cubicBezTo>
                    <a:pt x="7456" y="1416"/>
                    <a:pt x="7771" y="1635"/>
                    <a:pt x="7978" y="1961"/>
                  </a:cubicBezTo>
                  <a:cubicBezTo>
                    <a:pt x="7982" y="1977"/>
                    <a:pt x="7997" y="1996"/>
                    <a:pt x="8005" y="2004"/>
                  </a:cubicBezTo>
                  <a:cubicBezTo>
                    <a:pt x="8001" y="2077"/>
                    <a:pt x="7997" y="2154"/>
                    <a:pt x="7997" y="2227"/>
                  </a:cubicBezTo>
                  <a:cubicBezTo>
                    <a:pt x="7901" y="2284"/>
                    <a:pt x="7917" y="2388"/>
                    <a:pt x="7901" y="2476"/>
                  </a:cubicBezTo>
                  <a:cubicBezTo>
                    <a:pt x="7821" y="2534"/>
                    <a:pt x="7790" y="2615"/>
                    <a:pt x="7782" y="2711"/>
                  </a:cubicBezTo>
                  <a:cubicBezTo>
                    <a:pt x="7632" y="2841"/>
                    <a:pt x="7498" y="2980"/>
                    <a:pt x="7340" y="3091"/>
                  </a:cubicBezTo>
                  <a:cubicBezTo>
                    <a:pt x="6572" y="3648"/>
                    <a:pt x="5715" y="4017"/>
                    <a:pt x="4797" y="4248"/>
                  </a:cubicBezTo>
                  <a:cubicBezTo>
                    <a:pt x="4651" y="4251"/>
                    <a:pt x="4505" y="4254"/>
                    <a:pt x="4359" y="4254"/>
                  </a:cubicBezTo>
                  <a:cubicBezTo>
                    <a:pt x="3904" y="4254"/>
                    <a:pt x="3451" y="4229"/>
                    <a:pt x="3002" y="4132"/>
                  </a:cubicBezTo>
                  <a:lnTo>
                    <a:pt x="1941" y="3752"/>
                  </a:lnTo>
                  <a:cubicBezTo>
                    <a:pt x="1803" y="3595"/>
                    <a:pt x="1657" y="3460"/>
                    <a:pt x="1446" y="3418"/>
                  </a:cubicBezTo>
                  <a:lnTo>
                    <a:pt x="1434" y="3418"/>
                  </a:lnTo>
                  <a:cubicBezTo>
                    <a:pt x="1242" y="3095"/>
                    <a:pt x="773" y="3026"/>
                    <a:pt x="700" y="2592"/>
                  </a:cubicBezTo>
                  <a:cubicBezTo>
                    <a:pt x="681" y="2215"/>
                    <a:pt x="858" y="1900"/>
                    <a:pt x="965" y="1558"/>
                  </a:cubicBezTo>
                  <a:lnTo>
                    <a:pt x="965" y="1535"/>
                  </a:lnTo>
                  <a:cubicBezTo>
                    <a:pt x="973" y="1543"/>
                    <a:pt x="985" y="1550"/>
                    <a:pt x="992" y="1554"/>
                  </a:cubicBezTo>
                  <a:cubicBezTo>
                    <a:pt x="1042" y="1554"/>
                    <a:pt x="1088" y="1550"/>
                    <a:pt x="1138" y="1531"/>
                  </a:cubicBezTo>
                  <a:cubicBezTo>
                    <a:pt x="1646" y="1089"/>
                    <a:pt x="2264" y="905"/>
                    <a:pt x="2910" y="763"/>
                  </a:cubicBezTo>
                  <a:cubicBezTo>
                    <a:pt x="3106" y="720"/>
                    <a:pt x="3352" y="747"/>
                    <a:pt x="3482" y="547"/>
                  </a:cubicBezTo>
                  <a:close/>
                  <a:moveTo>
                    <a:pt x="1634" y="3902"/>
                  </a:moveTo>
                  <a:cubicBezTo>
                    <a:pt x="1680" y="3917"/>
                    <a:pt x="1730" y="3921"/>
                    <a:pt x="1776" y="3933"/>
                  </a:cubicBezTo>
                  <a:cubicBezTo>
                    <a:pt x="2007" y="4071"/>
                    <a:pt x="2257" y="4175"/>
                    <a:pt x="2522" y="4244"/>
                  </a:cubicBezTo>
                  <a:lnTo>
                    <a:pt x="2633" y="4309"/>
                  </a:lnTo>
                  <a:cubicBezTo>
                    <a:pt x="2660" y="4317"/>
                    <a:pt x="2691" y="4321"/>
                    <a:pt x="2722" y="4325"/>
                  </a:cubicBezTo>
                  <a:cubicBezTo>
                    <a:pt x="2733" y="4355"/>
                    <a:pt x="2752" y="4375"/>
                    <a:pt x="2779" y="4382"/>
                  </a:cubicBezTo>
                  <a:lnTo>
                    <a:pt x="2983" y="4405"/>
                  </a:lnTo>
                  <a:cubicBezTo>
                    <a:pt x="2999" y="4404"/>
                    <a:pt x="3014" y="4403"/>
                    <a:pt x="3030" y="4403"/>
                  </a:cubicBezTo>
                  <a:cubicBezTo>
                    <a:pt x="3119" y="4403"/>
                    <a:pt x="3207" y="4430"/>
                    <a:pt x="3279" y="4482"/>
                  </a:cubicBezTo>
                  <a:cubicBezTo>
                    <a:pt x="3137" y="4478"/>
                    <a:pt x="3002" y="4459"/>
                    <a:pt x="2868" y="4417"/>
                  </a:cubicBezTo>
                  <a:cubicBezTo>
                    <a:pt x="2637" y="4363"/>
                    <a:pt x="2403" y="4325"/>
                    <a:pt x="2184" y="4229"/>
                  </a:cubicBezTo>
                  <a:cubicBezTo>
                    <a:pt x="1988" y="4136"/>
                    <a:pt x="1715" y="4136"/>
                    <a:pt x="1634" y="3902"/>
                  </a:cubicBezTo>
                  <a:close/>
                  <a:moveTo>
                    <a:pt x="4619" y="1"/>
                  </a:moveTo>
                  <a:cubicBezTo>
                    <a:pt x="4473" y="1"/>
                    <a:pt x="4328" y="25"/>
                    <a:pt x="4182" y="59"/>
                  </a:cubicBezTo>
                  <a:lnTo>
                    <a:pt x="3967" y="86"/>
                  </a:lnTo>
                  <a:cubicBezTo>
                    <a:pt x="3874" y="126"/>
                    <a:pt x="3777" y="136"/>
                    <a:pt x="3680" y="136"/>
                  </a:cubicBezTo>
                  <a:cubicBezTo>
                    <a:pt x="3588" y="136"/>
                    <a:pt x="3496" y="127"/>
                    <a:pt x="3405" y="127"/>
                  </a:cubicBezTo>
                  <a:cubicBezTo>
                    <a:pt x="3303" y="127"/>
                    <a:pt x="3203" y="138"/>
                    <a:pt x="3106" y="182"/>
                  </a:cubicBezTo>
                  <a:lnTo>
                    <a:pt x="2910" y="209"/>
                  </a:lnTo>
                  <a:cubicBezTo>
                    <a:pt x="2868" y="209"/>
                    <a:pt x="2848" y="228"/>
                    <a:pt x="2848" y="251"/>
                  </a:cubicBezTo>
                  <a:cubicBezTo>
                    <a:pt x="2836" y="252"/>
                    <a:pt x="2823" y="253"/>
                    <a:pt x="2811" y="253"/>
                  </a:cubicBezTo>
                  <a:cubicBezTo>
                    <a:pt x="2749" y="253"/>
                    <a:pt x="2685" y="243"/>
                    <a:pt x="2623" y="243"/>
                  </a:cubicBezTo>
                  <a:cubicBezTo>
                    <a:pt x="2546" y="243"/>
                    <a:pt x="2471" y="258"/>
                    <a:pt x="2403" y="324"/>
                  </a:cubicBezTo>
                  <a:lnTo>
                    <a:pt x="2391" y="321"/>
                  </a:lnTo>
                  <a:cubicBezTo>
                    <a:pt x="2145" y="382"/>
                    <a:pt x="1892" y="424"/>
                    <a:pt x="1665" y="555"/>
                  </a:cubicBezTo>
                  <a:lnTo>
                    <a:pt x="1634" y="586"/>
                  </a:lnTo>
                  <a:lnTo>
                    <a:pt x="1596" y="567"/>
                  </a:lnTo>
                  <a:cubicBezTo>
                    <a:pt x="1146" y="732"/>
                    <a:pt x="658" y="828"/>
                    <a:pt x="378" y="1285"/>
                  </a:cubicBezTo>
                  <a:cubicBezTo>
                    <a:pt x="266" y="1324"/>
                    <a:pt x="297" y="1443"/>
                    <a:pt x="243" y="1516"/>
                  </a:cubicBezTo>
                  <a:cubicBezTo>
                    <a:pt x="158" y="1573"/>
                    <a:pt x="170" y="1681"/>
                    <a:pt x="128" y="1750"/>
                  </a:cubicBezTo>
                  <a:cubicBezTo>
                    <a:pt x="1" y="1900"/>
                    <a:pt x="43" y="2057"/>
                    <a:pt x="101" y="2223"/>
                  </a:cubicBezTo>
                  <a:cubicBezTo>
                    <a:pt x="128" y="2246"/>
                    <a:pt x="139" y="2288"/>
                    <a:pt x="120" y="2323"/>
                  </a:cubicBezTo>
                  <a:cubicBezTo>
                    <a:pt x="216" y="2434"/>
                    <a:pt x="124" y="2603"/>
                    <a:pt x="239" y="2699"/>
                  </a:cubicBezTo>
                  <a:lnTo>
                    <a:pt x="239" y="2691"/>
                  </a:lnTo>
                  <a:cubicBezTo>
                    <a:pt x="257" y="2723"/>
                    <a:pt x="290" y="2742"/>
                    <a:pt x="326" y="2742"/>
                  </a:cubicBezTo>
                  <a:cubicBezTo>
                    <a:pt x="329" y="2742"/>
                    <a:pt x="332" y="2742"/>
                    <a:pt x="335" y="2741"/>
                  </a:cubicBezTo>
                  <a:lnTo>
                    <a:pt x="335" y="2741"/>
                  </a:lnTo>
                  <a:cubicBezTo>
                    <a:pt x="328" y="2876"/>
                    <a:pt x="408" y="2972"/>
                    <a:pt x="489" y="3064"/>
                  </a:cubicBezTo>
                  <a:lnTo>
                    <a:pt x="474" y="3183"/>
                  </a:lnTo>
                  <a:cubicBezTo>
                    <a:pt x="566" y="3237"/>
                    <a:pt x="593" y="3322"/>
                    <a:pt x="600" y="3418"/>
                  </a:cubicBezTo>
                  <a:cubicBezTo>
                    <a:pt x="677" y="3468"/>
                    <a:pt x="727" y="3548"/>
                    <a:pt x="739" y="3641"/>
                  </a:cubicBezTo>
                  <a:cubicBezTo>
                    <a:pt x="800" y="3652"/>
                    <a:pt x="842" y="3706"/>
                    <a:pt x="842" y="3767"/>
                  </a:cubicBezTo>
                  <a:cubicBezTo>
                    <a:pt x="877" y="3775"/>
                    <a:pt x="912" y="3783"/>
                    <a:pt x="946" y="3794"/>
                  </a:cubicBezTo>
                  <a:cubicBezTo>
                    <a:pt x="946" y="3852"/>
                    <a:pt x="985" y="3902"/>
                    <a:pt x="1042" y="3913"/>
                  </a:cubicBezTo>
                  <a:cubicBezTo>
                    <a:pt x="1054" y="4152"/>
                    <a:pt x="1273" y="4240"/>
                    <a:pt x="1419" y="4375"/>
                  </a:cubicBezTo>
                  <a:lnTo>
                    <a:pt x="1434" y="4382"/>
                  </a:lnTo>
                  <a:cubicBezTo>
                    <a:pt x="1553" y="4459"/>
                    <a:pt x="1661" y="4555"/>
                    <a:pt x="1803" y="4590"/>
                  </a:cubicBezTo>
                  <a:lnTo>
                    <a:pt x="1811" y="4594"/>
                  </a:lnTo>
                  <a:cubicBezTo>
                    <a:pt x="1938" y="4728"/>
                    <a:pt x="2137" y="4736"/>
                    <a:pt x="2272" y="4851"/>
                  </a:cubicBezTo>
                  <a:cubicBezTo>
                    <a:pt x="2340" y="4912"/>
                    <a:pt x="2419" y="4925"/>
                    <a:pt x="2500" y="4925"/>
                  </a:cubicBezTo>
                  <a:cubicBezTo>
                    <a:pt x="2558" y="4925"/>
                    <a:pt x="2618" y="4918"/>
                    <a:pt x="2676" y="4918"/>
                  </a:cubicBezTo>
                  <a:cubicBezTo>
                    <a:pt x="2747" y="4918"/>
                    <a:pt x="2815" y="4928"/>
                    <a:pt x="2875" y="4970"/>
                  </a:cubicBezTo>
                  <a:lnTo>
                    <a:pt x="2933" y="4955"/>
                  </a:lnTo>
                  <a:lnTo>
                    <a:pt x="2987" y="4986"/>
                  </a:lnTo>
                  <a:cubicBezTo>
                    <a:pt x="3221" y="5035"/>
                    <a:pt x="3457" y="5048"/>
                    <a:pt x="3694" y="5048"/>
                  </a:cubicBezTo>
                  <a:cubicBezTo>
                    <a:pt x="3941" y="5048"/>
                    <a:pt x="4189" y="5034"/>
                    <a:pt x="4436" y="5034"/>
                  </a:cubicBezTo>
                  <a:cubicBezTo>
                    <a:pt x="4538" y="5034"/>
                    <a:pt x="4641" y="5036"/>
                    <a:pt x="4743" y="5043"/>
                  </a:cubicBezTo>
                  <a:cubicBezTo>
                    <a:pt x="4827" y="5035"/>
                    <a:pt x="4908" y="5012"/>
                    <a:pt x="4981" y="4974"/>
                  </a:cubicBezTo>
                  <a:lnTo>
                    <a:pt x="5607" y="4966"/>
                  </a:lnTo>
                  <a:cubicBezTo>
                    <a:pt x="5792" y="4836"/>
                    <a:pt x="6003" y="4859"/>
                    <a:pt x="6214" y="4851"/>
                  </a:cubicBezTo>
                  <a:cubicBezTo>
                    <a:pt x="6318" y="4747"/>
                    <a:pt x="6449" y="4755"/>
                    <a:pt x="6583" y="4743"/>
                  </a:cubicBezTo>
                  <a:cubicBezTo>
                    <a:pt x="6599" y="4717"/>
                    <a:pt x="6614" y="4682"/>
                    <a:pt x="6626" y="4647"/>
                  </a:cubicBezTo>
                  <a:lnTo>
                    <a:pt x="6825" y="4620"/>
                  </a:lnTo>
                  <a:lnTo>
                    <a:pt x="6948" y="4494"/>
                  </a:lnTo>
                  <a:cubicBezTo>
                    <a:pt x="6958" y="4496"/>
                    <a:pt x="6967" y="4498"/>
                    <a:pt x="6977" y="4498"/>
                  </a:cubicBezTo>
                  <a:cubicBezTo>
                    <a:pt x="7021" y="4498"/>
                    <a:pt x="7063" y="4470"/>
                    <a:pt x="7075" y="4428"/>
                  </a:cubicBezTo>
                  <a:cubicBezTo>
                    <a:pt x="7075" y="4421"/>
                    <a:pt x="7079" y="4417"/>
                    <a:pt x="7079" y="4409"/>
                  </a:cubicBezTo>
                  <a:cubicBezTo>
                    <a:pt x="7102" y="4336"/>
                    <a:pt x="7164" y="4282"/>
                    <a:pt x="7237" y="4275"/>
                  </a:cubicBezTo>
                  <a:cubicBezTo>
                    <a:pt x="7251" y="4277"/>
                    <a:pt x="7266" y="4278"/>
                    <a:pt x="7279" y="4278"/>
                  </a:cubicBezTo>
                  <a:cubicBezTo>
                    <a:pt x="7389" y="4278"/>
                    <a:pt x="7462" y="4201"/>
                    <a:pt x="7544" y="4136"/>
                  </a:cubicBezTo>
                  <a:lnTo>
                    <a:pt x="7602" y="4144"/>
                  </a:lnTo>
                  <a:lnTo>
                    <a:pt x="7659" y="4144"/>
                  </a:lnTo>
                  <a:cubicBezTo>
                    <a:pt x="7709" y="4052"/>
                    <a:pt x="7794" y="4029"/>
                    <a:pt x="7890" y="4013"/>
                  </a:cubicBezTo>
                  <a:cubicBezTo>
                    <a:pt x="7894" y="3998"/>
                    <a:pt x="7905" y="3986"/>
                    <a:pt x="7909" y="3967"/>
                  </a:cubicBezTo>
                  <a:cubicBezTo>
                    <a:pt x="7932" y="3967"/>
                    <a:pt x="7963" y="3967"/>
                    <a:pt x="7986" y="3960"/>
                  </a:cubicBezTo>
                  <a:cubicBezTo>
                    <a:pt x="8059" y="3937"/>
                    <a:pt x="8124" y="3913"/>
                    <a:pt x="8197" y="3883"/>
                  </a:cubicBezTo>
                  <a:cubicBezTo>
                    <a:pt x="8259" y="3856"/>
                    <a:pt x="8324" y="3837"/>
                    <a:pt x="8363" y="3775"/>
                  </a:cubicBezTo>
                  <a:cubicBezTo>
                    <a:pt x="8459" y="3725"/>
                    <a:pt x="8432" y="3610"/>
                    <a:pt x="8501" y="3541"/>
                  </a:cubicBezTo>
                  <a:cubicBezTo>
                    <a:pt x="8601" y="3356"/>
                    <a:pt x="8562" y="3160"/>
                    <a:pt x="8516" y="2957"/>
                  </a:cubicBezTo>
                  <a:lnTo>
                    <a:pt x="8482" y="2515"/>
                  </a:lnTo>
                  <a:cubicBezTo>
                    <a:pt x="8475" y="2461"/>
                    <a:pt x="8451" y="2437"/>
                    <a:pt x="8410" y="2437"/>
                  </a:cubicBezTo>
                  <a:cubicBezTo>
                    <a:pt x="8407" y="2437"/>
                    <a:pt x="8404" y="2438"/>
                    <a:pt x="8401" y="2438"/>
                  </a:cubicBezTo>
                  <a:cubicBezTo>
                    <a:pt x="8389" y="2288"/>
                    <a:pt x="8382" y="2146"/>
                    <a:pt x="8370" y="1996"/>
                  </a:cubicBezTo>
                  <a:lnTo>
                    <a:pt x="8263" y="1804"/>
                  </a:lnTo>
                  <a:lnTo>
                    <a:pt x="8290" y="1762"/>
                  </a:lnTo>
                  <a:lnTo>
                    <a:pt x="8251" y="1650"/>
                  </a:lnTo>
                  <a:cubicBezTo>
                    <a:pt x="8193" y="1573"/>
                    <a:pt x="8213" y="1458"/>
                    <a:pt x="8132" y="1393"/>
                  </a:cubicBezTo>
                  <a:cubicBezTo>
                    <a:pt x="8094" y="1354"/>
                    <a:pt x="8063" y="1308"/>
                    <a:pt x="8040" y="1262"/>
                  </a:cubicBezTo>
                  <a:lnTo>
                    <a:pt x="8005" y="1270"/>
                  </a:lnTo>
                  <a:cubicBezTo>
                    <a:pt x="8013" y="1239"/>
                    <a:pt x="8013" y="1208"/>
                    <a:pt x="8005" y="1174"/>
                  </a:cubicBezTo>
                  <a:cubicBezTo>
                    <a:pt x="8002" y="1149"/>
                    <a:pt x="7978" y="1127"/>
                    <a:pt x="7950" y="1127"/>
                  </a:cubicBezTo>
                  <a:cubicBezTo>
                    <a:pt x="7948" y="1127"/>
                    <a:pt x="7946" y="1127"/>
                    <a:pt x="7944" y="1128"/>
                  </a:cubicBezTo>
                  <a:cubicBezTo>
                    <a:pt x="7936" y="1128"/>
                    <a:pt x="7928" y="1131"/>
                    <a:pt x="7921" y="1135"/>
                  </a:cubicBezTo>
                  <a:cubicBezTo>
                    <a:pt x="7909" y="1143"/>
                    <a:pt x="7901" y="1151"/>
                    <a:pt x="7898" y="1154"/>
                  </a:cubicBezTo>
                  <a:lnTo>
                    <a:pt x="7898" y="1151"/>
                  </a:lnTo>
                  <a:lnTo>
                    <a:pt x="7871" y="1154"/>
                  </a:lnTo>
                  <a:cubicBezTo>
                    <a:pt x="7871" y="1124"/>
                    <a:pt x="7878" y="1089"/>
                    <a:pt x="7871" y="1051"/>
                  </a:cubicBezTo>
                  <a:cubicBezTo>
                    <a:pt x="7809" y="1035"/>
                    <a:pt x="7767" y="989"/>
                    <a:pt x="7759" y="924"/>
                  </a:cubicBezTo>
                  <a:cubicBezTo>
                    <a:pt x="7728" y="924"/>
                    <a:pt x="7698" y="920"/>
                    <a:pt x="7663" y="912"/>
                  </a:cubicBezTo>
                  <a:cubicBezTo>
                    <a:pt x="7655" y="878"/>
                    <a:pt x="7652" y="843"/>
                    <a:pt x="7640" y="805"/>
                  </a:cubicBezTo>
                  <a:lnTo>
                    <a:pt x="7544" y="805"/>
                  </a:lnTo>
                  <a:cubicBezTo>
                    <a:pt x="7383" y="724"/>
                    <a:pt x="7217" y="636"/>
                    <a:pt x="7056" y="555"/>
                  </a:cubicBezTo>
                  <a:lnTo>
                    <a:pt x="6868" y="532"/>
                  </a:lnTo>
                  <a:cubicBezTo>
                    <a:pt x="6860" y="490"/>
                    <a:pt x="6829" y="455"/>
                    <a:pt x="6791" y="444"/>
                  </a:cubicBezTo>
                  <a:cubicBezTo>
                    <a:pt x="6782" y="448"/>
                    <a:pt x="6772" y="450"/>
                    <a:pt x="6762" y="450"/>
                  </a:cubicBezTo>
                  <a:cubicBezTo>
                    <a:pt x="6735" y="450"/>
                    <a:pt x="6709" y="435"/>
                    <a:pt x="6695" y="413"/>
                  </a:cubicBezTo>
                  <a:cubicBezTo>
                    <a:pt x="6618" y="359"/>
                    <a:pt x="6518" y="374"/>
                    <a:pt x="6445" y="321"/>
                  </a:cubicBezTo>
                  <a:cubicBezTo>
                    <a:pt x="6433" y="325"/>
                    <a:pt x="6421" y="328"/>
                    <a:pt x="6408" y="328"/>
                  </a:cubicBezTo>
                  <a:cubicBezTo>
                    <a:pt x="6381" y="328"/>
                    <a:pt x="6355" y="317"/>
                    <a:pt x="6334" y="301"/>
                  </a:cubicBezTo>
                  <a:cubicBezTo>
                    <a:pt x="6310" y="282"/>
                    <a:pt x="6280" y="272"/>
                    <a:pt x="6250" y="272"/>
                  </a:cubicBezTo>
                  <a:cubicBezTo>
                    <a:pt x="6226" y="272"/>
                    <a:pt x="6202" y="278"/>
                    <a:pt x="6180" y="290"/>
                  </a:cubicBezTo>
                  <a:cubicBezTo>
                    <a:pt x="6168" y="301"/>
                    <a:pt x="6153" y="309"/>
                    <a:pt x="6141" y="321"/>
                  </a:cubicBezTo>
                  <a:lnTo>
                    <a:pt x="6019" y="298"/>
                  </a:lnTo>
                  <a:cubicBezTo>
                    <a:pt x="5999" y="267"/>
                    <a:pt x="5984" y="232"/>
                    <a:pt x="5969" y="201"/>
                  </a:cubicBezTo>
                  <a:lnTo>
                    <a:pt x="5246" y="186"/>
                  </a:lnTo>
                  <a:cubicBezTo>
                    <a:pt x="5232" y="172"/>
                    <a:pt x="5212" y="162"/>
                    <a:pt x="5194" y="162"/>
                  </a:cubicBezTo>
                  <a:cubicBezTo>
                    <a:pt x="5186" y="162"/>
                    <a:pt x="5179" y="164"/>
                    <a:pt x="5173" y="167"/>
                  </a:cubicBezTo>
                  <a:cubicBezTo>
                    <a:pt x="5173" y="132"/>
                    <a:pt x="5154" y="109"/>
                    <a:pt x="5112" y="90"/>
                  </a:cubicBezTo>
                  <a:cubicBezTo>
                    <a:pt x="5098" y="102"/>
                    <a:pt x="5084" y="107"/>
                    <a:pt x="5069" y="107"/>
                  </a:cubicBezTo>
                  <a:cubicBezTo>
                    <a:pt x="5055" y="107"/>
                    <a:pt x="5041" y="102"/>
                    <a:pt x="5027" y="90"/>
                  </a:cubicBezTo>
                  <a:cubicBezTo>
                    <a:pt x="5023" y="86"/>
                    <a:pt x="5023" y="79"/>
                    <a:pt x="5019" y="75"/>
                  </a:cubicBezTo>
                  <a:cubicBezTo>
                    <a:pt x="4885" y="21"/>
                    <a:pt x="4752" y="1"/>
                    <a:pt x="46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41"/>
            <p:cNvSpPr/>
            <p:nvPr/>
          </p:nvSpPr>
          <p:spPr>
            <a:xfrm>
              <a:off x="4922985" y="4270938"/>
              <a:ext cx="58442" cy="20566"/>
            </a:xfrm>
            <a:custGeom>
              <a:avLst/>
              <a:gdLst/>
              <a:ahLst/>
              <a:cxnLst/>
              <a:rect l="l" t="t" r="r" b="b"/>
              <a:pathLst>
                <a:path w="1884" h="663" extrusionOk="0">
                  <a:moveTo>
                    <a:pt x="114" y="1"/>
                  </a:moveTo>
                  <a:cubicBezTo>
                    <a:pt x="64" y="1"/>
                    <a:pt x="17" y="14"/>
                    <a:pt x="9" y="82"/>
                  </a:cubicBezTo>
                  <a:cubicBezTo>
                    <a:pt x="1" y="193"/>
                    <a:pt x="105" y="155"/>
                    <a:pt x="174" y="178"/>
                  </a:cubicBezTo>
                  <a:cubicBezTo>
                    <a:pt x="266" y="255"/>
                    <a:pt x="372" y="280"/>
                    <a:pt x="484" y="280"/>
                  </a:cubicBezTo>
                  <a:cubicBezTo>
                    <a:pt x="517" y="280"/>
                    <a:pt x="551" y="277"/>
                    <a:pt x="585" y="274"/>
                  </a:cubicBezTo>
                  <a:lnTo>
                    <a:pt x="1065" y="385"/>
                  </a:lnTo>
                  <a:lnTo>
                    <a:pt x="1181" y="428"/>
                  </a:lnTo>
                  <a:cubicBezTo>
                    <a:pt x="1269" y="528"/>
                    <a:pt x="1388" y="524"/>
                    <a:pt x="1503" y="543"/>
                  </a:cubicBezTo>
                  <a:cubicBezTo>
                    <a:pt x="1567" y="602"/>
                    <a:pt x="1644" y="662"/>
                    <a:pt x="1716" y="662"/>
                  </a:cubicBezTo>
                  <a:cubicBezTo>
                    <a:pt x="1758" y="662"/>
                    <a:pt x="1798" y="643"/>
                    <a:pt x="1834" y="593"/>
                  </a:cubicBezTo>
                  <a:cubicBezTo>
                    <a:pt x="1884" y="520"/>
                    <a:pt x="1749" y="443"/>
                    <a:pt x="1653" y="424"/>
                  </a:cubicBezTo>
                  <a:cubicBezTo>
                    <a:pt x="1539" y="379"/>
                    <a:pt x="1452" y="274"/>
                    <a:pt x="1329" y="274"/>
                  </a:cubicBezTo>
                  <a:cubicBezTo>
                    <a:pt x="1316" y="274"/>
                    <a:pt x="1302" y="275"/>
                    <a:pt x="1288" y="278"/>
                  </a:cubicBezTo>
                  <a:cubicBezTo>
                    <a:pt x="1270" y="264"/>
                    <a:pt x="1249" y="257"/>
                    <a:pt x="1227" y="257"/>
                  </a:cubicBezTo>
                  <a:cubicBezTo>
                    <a:pt x="1213" y="257"/>
                    <a:pt x="1198" y="260"/>
                    <a:pt x="1184" y="266"/>
                  </a:cubicBezTo>
                  <a:cubicBezTo>
                    <a:pt x="957" y="137"/>
                    <a:pt x="718" y="50"/>
                    <a:pt x="453" y="50"/>
                  </a:cubicBezTo>
                  <a:cubicBezTo>
                    <a:pt x="418" y="50"/>
                    <a:pt x="383" y="52"/>
                    <a:pt x="347" y="55"/>
                  </a:cubicBezTo>
                  <a:cubicBezTo>
                    <a:pt x="293" y="36"/>
                    <a:pt x="239" y="16"/>
                    <a:pt x="182" y="5"/>
                  </a:cubicBezTo>
                  <a:cubicBezTo>
                    <a:pt x="161" y="4"/>
                    <a:pt x="137" y="1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87" name="Google Shape;7087;p41"/>
          <p:cNvSpPr/>
          <p:nvPr/>
        </p:nvSpPr>
        <p:spPr>
          <a:xfrm>
            <a:off x="4408861" y="4980192"/>
            <a:ext cx="179" cy="431"/>
          </a:xfrm>
          <a:custGeom>
            <a:avLst/>
            <a:gdLst/>
            <a:ahLst/>
            <a:cxnLst/>
            <a:rect l="l" t="t" r="r" b="b"/>
            <a:pathLst>
              <a:path w="5" h="12" extrusionOk="0">
                <a:moveTo>
                  <a:pt x="4" y="0"/>
                </a:moveTo>
                <a:lnTo>
                  <a:pt x="4" y="0"/>
                </a:lnTo>
                <a:cubicBezTo>
                  <a:pt x="1" y="4"/>
                  <a:pt x="1" y="12"/>
                  <a:pt x="1" y="1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88" name="Google Shape;7088;p41"/>
          <p:cNvGrpSpPr/>
          <p:nvPr/>
        </p:nvGrpSpPr>
        <p:grpSpPr>
          <a:xfrm>
            <a:off x="1881026" y="467953"/>
            <a:ext cx="388293" cy="306780"/>
            <a:chOff x="2775750" y="1137577"/>
            <a:chExt cx="335574" cy="265128"/>
          </a:xfrm>
        </p:grpSpPr>
        <p:sp>
          <p:nvSpPr>
            <p:cNvPr id="7089" name="Google Shape;7089;p41"/>
            <p:cNvSpPr/>
            <p:nvPr/>
          </p:nvSpPr>
          <p:spPr>
            <a:xfrm>
              <a:off x="3107137" y="1292553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1"/>
                  </a:moveTo>
                  <a:lnTo>
                    <a:pt x="0" y="12"/>
                  </a:lnTo>
                  <a:cubicBezTo>
                    <a:pt x="4" y="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41"/>
            <p:cNvSpPr/>
            <p:nvPr/>
          </p:nvSpPr>
          <p:spPr>
            <a:xfrm>
              <a:off x="2775750" y="1137577"/>
              <a:ext cx="335574" cy="265128"/>
            </a:xfrm>
            <a:custGeom>
              <a:avLst/>
              <a:gdLst/>
              <a:ahLst/>
              <a:cxnLst/>
              <a:rect l="l" t="t" r="r" b="b"/>
              <a:pathLst>
                <a:path w="10818" h="8547" extrusionOk="0">
                  <a:moveTo>
                    <a:pt x="8431" y="1046"/>
                  </a:moveTo>
                  <a:cubicBezTo>
                    <a:pt x="8501" y="1081"/>
                    <a:pt x="8566" y="1112"/>
                    <a:pt x="8631" y="1142"/>
                  </a:cubicBezTo>
                  <a:cubicBezTo>
                    <a:pt x="8589" y="1131"/>
                    <a:pt x="8547" y="1127"/>
                    <a:pt x="8497" y="1127"/>
                  </a:cubicBezTo>
                  <a:cubicBezTo>
                    <a:pt x="8493" y="1131"/>
                    <a:pt x="8489" y="1131"/>
                    <a:pt x="8478" y="1139"/>
                  </a:cubicBezTo>
                  <a:cubicBezTo>
                    <a:pt x="8470" y="1104"/>
                    <a:pt x="8455" y="1073"/>
                    <a:pt x="8431" y="1046"/>
                  </a:cubicBezTo>
                  <a:close/>
                  <a:moveTo>
                    <a:pt x="8858" y="1146"/>
                  </a:moveTo>
                  <a:lnTo>
                    <a:pt x="8943" y="1158"/>
                  </a:lnTo>
                  <a:cubicBezTo>
                    <a:pt x="8950" y="1215"/>
                    <a:pt x="8992" y="1262"/>
                    <a:pt x="9054" y="1265"/>
                  </a:cubicBezTo>
                  <a:cubicBezTo>
                    <a:pt x="9058" y="1323"/>
                    <a:pt x="9108" y="1373"/>
                    <a:pt x="9165" y="1377"/>
                  </a:cubicBezTo>
                  <a:cubicBezTo>
                    <a:pt x="9165" y="1411"/>
                    <a:pt x="9169" y="1442"/>
                    <a:pt x="9169" y="1484"/>
                  </a:cubicBezTo>
                  <a:cubicBezTo>
                    <a:pt x="9146" y="1457"/>
                    <a:pt x="9119" y="1438"/>
                    <a:pt x="9096" y="1419"/>
                  </a:cubicBezTo>
                  <a:cubicBezTo>
                    <a:pt x="8973" y="1338"/>
                    <a:pt x="8862" y="1235"/>
                    <a:pt x="8727" y="1177"/>
                  </a:cubicBezTo>
                  <a:lnTo>
                    <a:pt x="8727" y="1177"/>
                  </a:lnTo>
                  <a:cubicBezTo>
                    <a:pt x="8758" y="1185"/>
                    <a:pt x="8789" y="1188"/>
                    <a:pt x="8820" y="1188"/>
                  </a:cubicBezTo>
                  <a:cubicBezTo>
                    <a:pt x="8835" y="1177"/>
                    <a:pt x="8846" y="1162"/>
                    <a:pt x="8858" y="1146"/>
                  </a:cubicBezTo>
                  <a:close/>
                  <a:moveTo>
                    <a:pt x="9169" y="1488"/>
                  </a:moveTo>
                  <a:lnTo>
                    <a:pt x="9204" y="1496"/>
                  </a:lnTo>
                  <a:cubicBezTo>
                    <a:pt x="9204" y="1507"/>
                    <a:pt x="9204" y="1515"/>
                    <a:pt x="9208" y="1527"/>
                  </a:cubicBezTo>
                  <a:lnTo>
                    <a:pt x="9169" y="1488"/>
                  </a:lnTo>
                  <a:close/>
                  <a:moveTo>
                    <a:pt x="923" y="6138"/>
                  </a:moveTo>
                  <a:lnTo>
                    <a:pt x="938" y="6142"/>
                  </a:lnTo>
                  <a:lnTo>
                    <a:pt x="938" y="6161"/>
                  </a:lnTo>
                  <a:lnTo>
                    <a:pt x="923" y="6138"/>
                  </a:lnTo>
                  <a:close/>
                  <a:moveTo>
                    <a:pt x="977" y="6199"/>
                  </a:moveTo>
                  <a:lnTo>
                    <a:pt x="1023" y="6203"/>
                  </a:lnTo>
                  <a:cubicBezTo>
                    <a:pt x="1038" y="6234"/>
                    <a:pt x="1042" y="6261"/>
                    <a:pt x="1038" y="6291"/>
                  </a:cubicBezTo>
                  <a:cubicBezTo>
                    <a:pt x="1046" y="6365"/>
                    <a:pt x="1104" y="6414"/>
                    <a:pt x="1173" y="6426"/>
                  </a:cubicBezTo>
                  <a:cubicBezTo>
                    <a:pt x="1214" y="6430"/>
                    <a:pt x="1247" y="6462"/>
                    <a:pt x="1253" y="6503"/>
                  </a:cubicBezTo>
                  <a:lnTo>
                    <a:pt x="1253" y="6503"/>
                  </a:lnTo>
                  <a:cubicBezTo>
                    <a:pt x="1221" y="6487"/>
                    <a:pt x="1184" y="6478"/>
                    <a:pt x="1146" y="6478"/>
                  </a:cubicBezTo>
                  <a:cubicBezTo>
                    <a:pt x="1130" y="6478"/>
                    <a:pt x="1113" y="6480"/>
                    <a:pt x="1096" y="6484"/>
                  </a:cubicBezTo>
                  <a:cubicBezTo>
                    <a:pt x="1092" y="6464"/>
                    <a:pt x="1092" y="6445"/>
                    <a:pt x="1080" y="6426"/>
                  </a:cubicBezTo>
                  <a:cubicBezTo>
                    <a:pt x="1057" y="6365"/>
                    <a:pt x="1027" y="6299"/>
                    <a:pt x="996" y="6242"/>
                  </a:cubicBezTo>
                  <a:lnTo>
                    <a:pt x="965" y="6199"/>
                  </a:lnTo>
                  <a:close/>
                  <a:moveTo>
                    <a:pt x="796" y="6603"/>
                  </a:moveTo>
                  <a:cubicBezTo>
                    <a:pt x="796" y="6637"/>
                    <a:pt x="815" y="6664"/>
                    <a:pt x="846" y="6680"/>
                  </a:cubicBezTo>
                  <a:cubicBezTo>
                    <a:pt x="811" y="6672"/>
                    <a:pt x="792" y="6637"/>
                    <a:pt x="796" y="6603"/>
                  </a:cubicBezTo>
                  <a:close/>
                  <a:moveTo>
                    <a:pt x="869" y="6691"/>
                  </a:moveTo>
                  <a:lnTo>
                    <a:pt x="869" y="6691"/>
                  </a:lnTo>
                  <a:cubicBezTo>
                    <a:pt x="892" y="6697"/>
                    <a:pt x="918" y="6700"/>
                    <a:pt x="944" y="6700"/>
                  </a:cubicBezTo>
                  <a:cubicBezTo>
                    <a:pt x="965" y="6700"/>
                    <a:pt x="987" y="6698"/>
                    <a:pt x="1007" y="6695"/>
                  </a:cubicBezTo>
                  <a:lnTo>
                    <a:pt x="1007" y="6699"/>
                  </a:lnTo>
                  <a:cubicBezTo>
                    <a:pt x="1007" y="6703"/>
                    <a:pt x="1015" y="6707"/>
                    <a:pt x="1015" y="6714"/>
                  </a:cubicBezTo>
                  <a:cubicBezTo>
                    <a:pt x="961" y="6714"/>
                    <a:pt x="911" y="6710"/>
                    <a:pt x="869" y="6691"/>
                  </a:cubicBezTo>
                  <a:close/>
                  <a:moveTo>
                    <a:pt x="1323" y="6541"/>
                  </a:moveTo>
                  <a:lnTo>
                    <a:pt x="1323" y="6541"/>
                  </a:lnTo>
                  <a:cubicBezTo>
                    <a:pt x="1384" y="6560"/>
                    <a:pt x="1438" y="6599"/>
                    <a:pt x="1476" y="6657"/>
                  </a:cubicBezTo>
                  <a:cubicBezTo>
                    <a:pt x="1499" y="6664"/>
                    <a:pt x="1519" y="6672"/>
                    <a:pt x="1542" y="6672"/>
                  </a:cubicBezTo>
                  <a:cubicBezTo>
                    <a:pt x="1557" y="6718"/>
                    <a:pt x="1576" y="6760"/>
                    <a:pt x="1599" y="6806"/>
                  </a:cubicBezTo>
                  <a:cubicBezTo>
                    <a:pt x="1565" y="6780"/>
                    <a:pt x="1538" y="6756"/>
                    <a:pt x="1515" y="6726"/>
                  </a:cubicBezTo>
                  <a:cubicBezTo>
                    <a:pt x="1480" y="6699"/>
                    <a:pt x="1449" y="6660"/>
                    <a:pt x="1419" y="6626"/>
                  </a:cubicBezTo>
                  <a:cubicBezTo>
                    <a:pt x="1388" y="6595"/>
                    <a:pt x="1353" y="6568"/>
                    <a:pt x="1323" y="6541"/>
                  </a:cubicBezTo>
                  <a:close/>
                  <a:moveTo>
                    <a:pt x="8412" y="7206"/>
                  </a:moveTo>
                  <a:lnTo>
                    <a:pt x="8385" y="7218"/>
                  </a:lnTo>
                  <a:lnTo>
                    <a:pt x="8385" y="7218"/>
                  </a:lnTo>
                  <a:lnTo>
                    <a:pt x="8393" y="7206"/>
                  </a:lnTo>
                  <a:close/>
                  <a:moveTo>
                    <a:pt x="4593" y="378"/>
                  </a:moveTo>
                  <a:cubicBezTo>
                    <a:pt x="4620" y="412"/>
                    <a:pt x="4654" y="447"/>
                    <a:pt x="4693" y="466"/>
                  </a:cubicBezTo>
                  <a:cubicBezTo>
                    <a:pt x="5377" y="604"/>
                    <a:pt x="6080" y="508"/>
                    <a:pt x="6764" y="681"/>
                  </a:cubicBezTo>
                  <a:cubicBezTo>
                    <a:pt x="6810" y="670"/>
                    <a:pt x="6856" y="639"/>
                    <a:pt x="6879" y="597"/>
                  </a:cubicBezTo>
                  <a:lnTo>
                    <a:pt x="6960" y="624"/>
                  </a:lnTo>
                  <a:cubicBezTo>
                    <a:pt x="6973" y="640"/>
                    <a:pt x="6988" y="648"/>
                    <a:pt x="7002" y="648"/>
                  </a:cubicBezTo>
                  <a:cubicBezTo>
                    <a:pt x="7004" y="648"/>
                    <a:pt x="7007" y="647"/>
                    <a:pt x="7010" y="647"/>
                  </a:cubicBezTo>
                  <a:cubicBezTo>
                    <a:pt x="7033" y="662"/>
                    <a:pt x="7056" y="674"/>
                    <a:pt x="7087" y="685"/>
                  </a:cubicBezTo>
                  <a:cubicBezTo>
                    <a:pt x="7509" y="896"/>
                    <a:pt x="7982" y="989"/>
                    <a:pt x="8366" y="1285"/>
                  </a:cubicBezTo>
                  <a:cubicBezTo>
                    <a:pt x="8366" y="1288"/>
                    <a:pt x="8362" y="1296"/>
                    <a:pt x="8362" y="1304"/>
                  </a:cubicBezTo>
                  <a:cubicBezTo>
                    <a:pt x="8693" y="1857"/>
                    <a:pt x="9285" y="2141"/>
                    <a:pt x="9707" y="2603"/>
                  </a:cubicBezTo>
                  <a:cubicBezTo>
                    <a:pt x="9749" y="2610"/>
                    <a:pt x="9796" y="2610"/>
                    <a:pt x="9834" y="2614"/>
                  </a:cubicBezTo>
                  <a:cubicBezTo>
                    <a:pt x="9842" y="2664"/>
                    <a:pt x="9884" y="2702"/>
                    <a:pt x="9934" y="2702"/>
                  </a:cubicBezTo>
                  <a:cubicBezTo>
                    <a:pt x="9915" y="2898"/>
                    <a:pt x="9984" y="3068"/>
                    <a:pt x="10091" y="3225"/>
                  </a:cubicBezTo>
                  <a:cubicBezTo>
                    <a:pt x="10080" y="3240"/>
                    <a:pt x="10076" y="3256"/>
                    <a:pt x="10072" y="3264"/>
                  </a:cubicBezTo>
                  <a:cubicBezTo>
                    <a:pt x="10015" y="3629"/>
                    <a:pt x="10226" y="3940"/>
                    <a:pt x="10280" y="4282"/>
                  </a:cubicBezTo>
                  <a:cubicBezTo>
                    <a:pt x="10299" y="4339"/>
                    <a:pt x="10326" y="4393"/>
                    <a:pt x="10345" y="4451"/>
                  </a:cubicBezTo>
                  <a:cubicBezTo>
                    <a:pt x="10268" y="4724"/>
                    <a:pt x="10211" y="5000"/>
                    <a:pt x="10045" y="5235"/>
                  </a:cubicBezTo>
                  <a:cubicBezTo>
                    <a:pt x="9738" y="5780"/>
                    <a:pt x="9204" y="6076"/>
                    <a:pt x="8708" y="6414"/>
                  </a:cubicBezTo>
                  <a:lnTo>
                    <a:pt x="8708" y="6411"/>
                  </a:lnTo>
                  <a:lnTo>
                    <a:pt x="7386" y="6968"/>
                  </a:lnTo>
                  <a:cubicBezTo>
                    <a:pt x="7021" y="7010"/>
                    <a:pt x="6645" y="6995"/>
                    <a:pt x="6306" y="7195"/>
                  </a:cubicBezTo>
                  <a:cubicBezTo>
                    <a:pt x="6186" y="7190"/>
                    <a:pt x="6064" y="7185"/>
                    <a:pt x="5943" y="7185"/>
                  </a:cubicBezTo>
                  <a:cubicBezTo>
                    <a:pt x="5691" y="7185"/>
                    <a:pt x="5440" y="7206"/>
                    <a:pt x="5196" y="7294"/>
                  </a:cubicBezTo>
                  <a:lnTo>
                    <a:pt x="3455" y="7075"/>
                  </a:lnTo>
                  <a:cubicBezTo>
                    <a:pt x="3213" y="6949"/>
                    <a:pt x="2979" y="6818"/>
                    <a:pt x="2737" y="6703"/>
                  </a:cubicBezTo>
                  <a:cubicBezTo>
                    <a:pt x="2429" y="6560"/>
                    <a:pt x="2176" y="6299"/>
                    <a:pt x="1811" y="6295"/>
                  </a:cubicBezTo>
                  <a:lnTo>
                    <a:pt x="1457" y="6103"/>
                  </a:lnTo>
                  <a:cubicBezTo>
                    <a:pt x="1457" y="6049"/>
                    <a:pt x="1411" y="6007"/>
                    <a:pt x="1361" y="6007"/>
                  </a:cubicBezTo>
                  <a:lnTo>
                    <a:pt x="1349" y="5992"/>
                  </a:lnTo>
                  <a:lnTo>
                    <a:pt x="827" y="5258"/>
                  </a:lnTo>
                  <a:cubicBezTo>
                    <a:pt x="835" y="5242"/>
                    <a:pt x="846" y="5235"/>
                    <a:pt x="850" y="5219"/>
                  </a:cubicBezTo>
                  <a:cubicBezTo>
                    <a:pt x="854" y="5050"/>
                    <a:pt x="804" y="4927"/>
                    <a:pt x="631" y="4870"/>
                  </a:cubicBezTo>
                  <a:cubicBezTo>
                    <a:pt x="600" y="4870"/>
                    <a:pt x="573" y="4866"/>
                    <a:pt x="543" y="4858"/>
                  </a:cubicBezTo>
                  <a:cubicBezTo>
                    <a:pt x="527" y="4831"/>
                    <a:pt x="508" y="4801"/>
                    <a:pt x="489" y="4778"/>
                  </a:cubicBezTo>
                  <a:lnTo>
                    <a:pt x="370" y="4370"/>
                  </a:lnTo>
                  <a:cubicBezTo>
                    <a:pt x="519" y="4236"/>
                    <a:pt x="519" y="4047"/>
                    <a:pt x="554" y="3874"/>
                  </a:cubicBezTo>
                  <a:cubicBezTo>
                    <a:pt x="804" y="2545"/>
                    <a:pt x="1522" y="1584"/>
                    <a:pt x="2752" y="1008"/>
                  </a:cubicBezTo>
                  <a:cubicBezTo>
                    <a:pt x="2883" y="946"/>
                    <a:pt x="3033" y="900"/>
                    <a:pt x="3056" y="724"/>
                  </a:cubicBezTo>
                  <a:cubicBezTo>
                    <a:pt x="3056" y="720"/>
                    <a:pt x="3056" y="716"/>
                    <a:pt x="3052" y="716"/>
                  </a:cubicBezTo>
                  <a:cubicBezTo>
                    <a:pt x="3559" y="574"/>
                    <a:pt x="4059" y="397"/>
                    <a:pt x="4593" y="378"/>
                  </a:cubicBezTo>
                  <a:close/>
                  <a:moveTo>
                    <a:pt x="1803" y="6975"/>
                  </a:moveTo>
                  <a:lnTo>
                    <a:pt x="1803" y="6975"/>
                  </a:lnTo>
                  <a:cubicBezTo>
                    <a:pt x="1918" y="7022"/>
                    <a:pt x="2033" y="7048"/>
                    <a:pt x="2153" y="7072"/>
                  </a:cubicBezTo>
                  <a:lnTo>
                    <a:pt x="3006" y="7310"/>
                  </a:lnTo>
                  <a:cubicBezTo>
                    <a:pt x="3686" y="7544"/>
                    <a:pt x="4385" y="7621"/>
                    <a:pt x="5096" y="7636"/>
                  </a:cubicBezTo>
                  <a:cubicBezTo>
                    <a:pt x="5211" y="7638"/>
                    <a:pt x="5326" y="7640"/>
                    <a:pt x="5442" y="7640"/>
                  </a:cubicBezTo>
                  <a:cubicBezTo>
                    <a:pt x="5841" y="7640"/>
                    <a:pt x="6239" y="7621"/>
                    <a:pt x="6629" y="7529"/>
                  </a:cubicBezTo>
                  <a:lnTo>
                    <a:pt x="7136" y="7510"/>
                  </a:lnTo>
                  <a:cubicBezTo>
                    <a:pt x="7282" y="7394"/>
                    <a:pt x="7471" y="7467"/>
                    <a:pt x="7628" y="7410"/>
                  </a:cubicBezTo>
                  <a:lnTo>
                    <a:pt x="7674" y="7417"/>
                  </a:lnTo>
                  <a:lnTo>
                    <a:pt x="7694" y="7417"/>
                  </a:lnTo>
                  <a:cubicBezTo>
                    <a:pt x="7705" y="7444"/>
                    <a:pt x="7724" y="7463"/>
                    <a:pt x="7744" y="7475"/>
                  </a:cubicBezTo>
                  <a:cubicBezTo>
                    <a:pt x="7671" y="7490"/>
                    <a:pt x="7598" y="7517"/>
                    <a:pt x="7528" y="7544"/>
                  </a:cubicBezTo>
                  <a:cubicBezTo>
                    <a:pt x="7156" y="7717"/>
                    <a:pt x="6714" y="7732"/>
                    <a:pt x="6433" y="8071"/>
                  </a:cubicBezTo>
                  <a:cubicBezTo>
                    <a:pt x="6399" y="8036"/>
                    <a:pt x="6356" y="8005"/>
                    <a:pt x="6310" y="7986"/>
                  </a:cubicBezTo>
                  <a:cubicBezTo>
                    <a:pt x="6211" y="7959"/>
                    <a:pt x="6112" y="7948"/>
                    <a:pt x="6014" y="7948"/>
                  </a:cubicBezTo>
                  <a:cubicBezTo>
                    <a:pt x="5716" y="7948"/>
                    <a:pt x="5423" y="8045"/>
                    <a:pt x="5119" y="8048"/>
                  </a:cubicBezTo>
                  <a:cubicBezTo>
                    <a:pt x="5106" y="8048"/>
                    <a:pt x="5094" y="8048"/>
                    <a:pt x="5081" y="8048"/>
                  </a:cubicBezTo>
                  <a:cubicBezTo>
                    <a:pt x="4190" y="8048"/>
                    <a:pt x="3417" y="7648"/>
                    <a:pt x="2598" y="7406"/>
                  </a:cubicBezTo>
                  <a:cubicBezTo>
                    <a:pt x="2582" y="7407"/>
                    <a:pt x="2565" y="7407"/>
                    <a:pt x="2549" y="7407"/>
                  </a:cubicBezTo>
                  <a:cubicBezTo>
                    <a:pt x="2504" y="7407"/>
                    <a:pt x="2460" y="7404"/>
                    <a:pt x="2418" y="7398"/>
                  </a:cubicBezTo>
                  <a:cubicBezTo>
                    <a:pt x="2276" y="7348"/>
                    <a:pt x="2110" y="7341"/>
                    <a:pt x="2007" y="7214"/>
                  </a:cubicBezTo>
                  <a:cubicBezTo>
                    <a:pt x="1957" y="7122"/>
                    <a:pt x="1884" y="7041"/>
                    <a:pt x="1803" y="6975"/>
                  </a:cubicBezTo>
                  <a:close/>
                  <a:moveTo>
                    <a:pt x="4690" y="0"/>
                  </a:moveTo>
                  <a:cubicBezTo>
                    <a:pt x="4619" y="0"/>
                    <a:pt x="4559" y="39"/>
                    <a:pt x="4516" y="143"/>
                  </a:cubicBezTo>
                  <a:cubicBezTo>
                    <a:pt x="4489" y="141"/>
                    <a:pt x="4462" y="141"/>
                    <a:pt x="4436" y="141"/>
                  </a:cubicBezTo>
                  <a:cubicBezTo>
                    <a:pt x="4016" y="141"/>
                    <a:pt x="3645" y="358"/>
                    <a:pt x="3236" y="405"/>
                  </a:cubicBezTo>
                  <a:cubicBezTo>
                    <a:pt x="3140" y="497"/>
                    <a:pt x="3021" y="493"/>
                    <a:pt x="2902" y="501"/>
                  </a:cubicBezTo>
                  <a:cubicBezTo>
                    <a:pt x="2890" y="520"/>
                    <a:pt x="2890" y="535"/>
                    <a:pt x="2883" y="554"/>
                  </a:cubicBezTo>
                  <a:cubicBezTo>
                    <a:pt x="2691" y="558"/>
                    <a:pt x="2521" y="643"/>
                    <a:pt x="2360" y="739"/>
                  </a:cubicBezTo>
                  <a:cubicBezTo>
                    <a:pt x="2245" y="797"/>
                    <a:pt x="2110" y="835"/>
                    <a:pt x="2026" y="943"/>
                  </a:cubicBezTo>
                  <a:lnTo>
                    <a:pt x="2018" y="950"/>
                  </a:lnTo>
                  <a:cubicBezTo>
                    <a:pt x="1745" y="1016"/>
                    <a:pt x="1565" y="1223"/>
                    <a:pt x="1373" y="1400"/>
                  </a:cubicBezTo>
                  <a:cubicBezTo>
                    <a:pt x="1257" y="1423"/>
                    <a:pt x="1196" y="1507"/>
                    <a:pt x="1146" y="1607"/>
                  </a:cubicBezTo>
                  <a:cubicBezTo>
                    <a:pt x="1100" y="1630"/>
                    <a:pt x="1061" y="1673"/>
                    <a:pt x="1042" y="1723"/>
                  </a:cubicBezTo>
                  <a:cubicBezTo>
                    <a:pt x="984" y="1738"/>
                    <a:pt x="942" y="1780"/>
                    <a:pt x="934" y="1838"/>
                  </a:cubicBezTo>
                  <a:cubicBezTo>
                    <a:pt x="811" y="1919"/>
                    <a:pt x="750" y="2049"/>
                    <a:pt x="704" y="2188"/>
                  </a:cubicBezTo>
                  <a:cubicBezTo>
                    <a:pt x="719" y="2207"/>
                    <a:pt x="719" y="2230"/>
                    <a:pt x="700" y="2245"/>
                  </a:cubicBezTo>
                  <a:cubicBezTo>
                    <a:pt x="696" y="2249"/>
                    <a:pt x="692" y="2249"/>
                    <a:pt x="689" y="2257"/>
                  </a:cubicBezTo>
                  <a:cubicBezTo>
                    <a:pt x="623" y="2314"/>
                    <a:pt x="654" y="2414"/>
                    <a:pt x="581" y="2468"/>
                  </a:cubicBezTo>
                  <a:lnTo>
                    <a:pt x="577" y="2476"/>
                  </a:lnTo>
                  <a:cubicBezTo>
                    <a:pt x="519" y="2537"/>
                    <a:pt x="543" y="2633"/>
                    <a:pt x="470" y="2687"/>
                  </a:cubicBezTo>
                  <a:lnTo>
                    <a:pt x="470" y="2691"/>
                  </a:lnTo>
                  <a:cubicBezTo>
                    <a:pt x="389" y="2875"/>
                    <a:pt x="343" y="3068"/>
                    <a:pt x="266" y="3244"/>
                  </a:cubicBezTo>
                  <a:cubicBezTo>
                    <a:pt x="177" y="3337"/>
                    <a:pt x="208" y="3448"/>
                    <a:pt x="208" y="3552"/>
                  </a:cubicBezTo>
                  <a:cubicBezTo>
                    <a:pt x="181" y="3556"/>
                    <a:pt x="170" y="3571"/>
                    <a:pt x="162" y="3613"/>
                  </a:cubicBezTo>
                  <a:lnTo>
                    <a:pt x="139" y="3794"/>
                  </a:lnTo>
                  <a:cubicBezTo>
                    <a:pt x="66" y="4044"/>
                    <a:pt x="66" y="4313"/>
                    <a:pt x="139" y="4562"/>
                  </a:cubicBezTo>
                  <a:cubicBezTo>
                    <a:pt x="139" y="4601"/>
                    <a:pt x="135" y="4639"/>
                    <a:pt x="135" y="4678"/>
                  </a:cubicBezTo>
                  <a:cubicBezTo>
                    <a:pt x="35" y="4858"/>
                    <a:pt x="151" y="5070"/>
                    <a:pt x="43" y="5254"/>
                  </a:cubicBezTo>
                  <a:lnTo>
                    <a:pt x="58" y="5281"/>
                  </a:lnTo>
                  <a:lnTo>
                    <a:pt x="43" y="5304"/>
                  </a:lnTo>
                  <a:cubicBezTo>
                    <a:pt x="162" y="5477"/>
                    <a:pt x="1" y="5715"/>
                    <a:pt x="166" y="5876"/>
                  </a:cubicBezTo>
                  <a:lnTo>
                    <a:pt x="162" y="5853"/>
                  </a:lnTo>
                  <a:lnTo>
                    <a:pt x="162" y="5853"/>
                  </a:lnTo>
                  <a:cubicBezTo>
                    <a:pt x="462" y="6080"/>
                    <a:pt x="358" y="6503"/>
                    <a:pt x="616" y="6745"/>
                  </a:cubicBezTo>
                  <a:lnTo>
                    <a:pt x="600" y="6733"/>
                  </a:lnTo>
                  <a:lnTo>
                    <a:pt x="600" y="6733"/>
                  </a:lnTo>
                  <a:cubicBezTo>
                    <a:pt x="612" y="6791"/>
                    <a:pt x="658" y="6837"/>
                    <a:pt x="715" y="6849"/>
                  </a:cubicBezTo>
                  <a:cubicBezTo>
                    <a:pt x="754" y="6937"/>
                    <a:pt x="865" y="6914"/>
                    <a:pt x="923" y="6972"/>
                  </a:cubicBezTo>
                  <a:cubicBezTo>
                    <a:pt x="946" y="7022"/>
                    <a:pt x="996" y="7060"/>
                    <a:pt x="1046" y="7068"/>
                  </a:cubicBezTo>
                  <a:cubicBezTo>
                    <a:pt x="1077" y="7160"/>
                    <a:pt x="1192" y="7129"/>
                    <a:pt x="1234" y="7202"/>
                  </a:cubicBezTo>
                  <a:lnTo>
                    <a:pt x="1246" y="7214"/>
                  </a:lnTo>
                  <a:cubicBezTo>
                    <a:pt x="1261" y="7227"/>
                    <a:pt x="1281" y="7234"/>
                    <a:pt x="1302" y="7234"/>
                  </a:cubicBezTo>
                  <a:cubicBezTo>
                    <a:pt x="1318" y="7234"/>
                    <a:pt x="1335" y="7230"/>
                    <a:pt x="1349" y="7221"/>
                  </a:cubicBezTo>
                  <a:cubicBezTo>
                    <a:pt x="1361" y="7244"/>
                    <a:pt x="1369" y="7264"/>
                    <a:pt x="1369" y="7294"/>
                  </a:cubicBezTo>
                  <a:cubicBezTo>
                    <a:pt x="1376" y="7294"/>
                    <a:pt x="1383" y="7294"/>
                    <a:pt x="1390" y="7294"/>
                  </a:cubicBezTo>
                  <a:cubicBezTo>
                    <a:pt x="1545" y="7294"/>
                    <a:pt x="1670" y="7337"/>
                    <a:pt x="1695" y="7521"/>
                  </a:cubicBezTo>
                  <a:lnTo>
                    <a:pt x="1864" y="7560"/>
                  </a:lnTo>
                  <a:cubicBezTo>
                    <a:pt x="1880" y="7702"/>
                    <a:pt x="2037" y="7683"/>
                    <a:pt x="2133" y="7740"/>
                  </a:cubicBezTo>
                  <a:lnTo>
                    <a:pt x="2133" y="7736"/>
                  </a:lnTo>
                  <a:cubicBezTo>
                    <a:pt x="2214" y="7859"/>
                    <a:pt x="2368" y="7771"/>
                    <a:pt x="2464" y="7848"/>
                  </a:cubicBezTo>
                  <a:cubicBezTo>
                    <a:pt x="2514" y="7936"/>
                    <a:pt x="2614" y="7917"/>
                    <a:pt x="2691" y="7952"/>
                  </a:cubicBezTo>
                  <a:cubicBezTo>
                    <a:pt x="2729" y="8048"/>
                    <a:pt x="2833" y="8025"/>
                    <a:pt x="2902" y="8071"/>
                  </a:cubicBezTo>
                  <a:cubicBezTo>
                    <a:pt x="2983" y="8194"/>
                    <a:pt x="3136" y="8098"/>
                    <a:pt x="3229" y="8186"/>
                  </a:cubicBezTo>
                  <a:cubicBezTo>
                    <a:pt x="3309" y="8297"/>
                    <a:pt x="3463" y="8201"/>
                    <a:pt x="3551" y="8297"/>
                  </a:cubicBezTo>
                  <a:lnTo>
                    <a:pt x="3559" y="8301"/>
                  </a:lnTo>
                  <a:cubicBezTo>
                    <a:pt x="3806" y="8369"/>
                    <a:pt x="4050" y="8472"/>
                    <a:pt x="4310" y="8472"/>
                  </a:cubicBezTo>
                  <a:cubicBezTo>
                    <a:pt x="4345" y="8472"/>
                    <a:pt x="4380" y="8471"/>
                    <a:pt x="4416" y="8466"/>
                  </a:cubicBezTo>
                  <a:cubicBezTo>
                    <a:pt x="4523" y="8463"/>
                    <a:pt x="4635" y="8416"/>
                    <a:pt x="4743" y="8405"/>
                  </a:cubicBezTo>
                  <a:lnTo>
                    <a:pt x="4935" y="8432"/>
                  </a:lnTo>
                  <a:cubicBezTo>
                    <a:pt x="4938" y="8466"/>
                    <a:pt x="4958" y="8493"/>
                    <a:pt x="4985" y="8509"/>
                  </a:cubicBezTo>
                  <a:cubicBezTo>
                    <a:pt x="5002" y="8534"/>
                    <a:pt x="5018" y="8546"/>
                    <a:pt x="5035" y="8546"/>
                  </a:cubicBezTo>
                  <a:cubicBezTo>
                    <a:pt x="5052" y="8546"/>
                    <a:pt x="5069" y="8534"/>
                    <a:pt x="5088" y="8509"/>
                  </a:cubicBezTo>
                  <a:lnTo>
                    <a:pt x="5119" y="8489"/>
                  </a:lnTo>
                  <a:lnTo>
                    <a:pt x="5158" y="8509"/>
                  </a:lnTo>
                  <a:cubicBezTo>
                    <a:pt x="5196" y="8493"/>
                    <a:pt x="5234" y="8474"/>
                    <a:pt x="5265" y="8451"/>
                  </a:cubicBezTo>
                  <a:cubicBezTo>
                    <a:pt x="5291" y="8442"/>
                    <a:pt x="5319" y="8438"/>
                    <a:pt x="5346" y="8438"/>
                  </a:cubicBezTo>
                  <a:cubicBezTo>
                    <a:pt x="5380" y="8438"/>
                    <a:pt x="5414" y="8444"/>
                    <a:pt x="5446" y="8455"/>
                  </a:cubicBezTo>
                  <a:cubicBezTo>
                    <a:pt x="5492" y="8455"/>
                    <a:pt x="5534" y="8447"/>
                    <a:pt x="5573" y="8432"/>
                  </a:cubicBezTo>
                  <a:cubicBezTo>
                    <a:pt x="5588" y="8428"/>
                    <a:pt x="5607" y="8428"/>
                    <a:pt x="5619" y="8424"/>
                  </a:cubicBezTo>
                  <a:cubicBezTo>
                    <a:pt x="5656" y="8428"/>
                    <a:pt x="5694" y="8430"/>
                    <a:pt x="5731" y="8430"/>
                  </a:cubicBezTo>
                  <a:cubicBezTo>
                    <a:pt x="5918" y="8430"/>
                    <a:pt x="6105" y="8389"/>
                    <a:pt x="6290" y="8389"/>
                  </a:cubicBezTo>
                  <a:cubicBezTo>
                    <a:pt x="6322" y="8389"/>
                    <a:pt x="6355" y="8390"/>
                    <a:pt x="6387" y="8393"/>
                  </a:cubicBezTo>
                  <a:cubicBezTo>
                    <a:pt x="6399" y="8367"/>
                    <a:pt x="6406" y="8340"/>
                    <a:pt x="6422" y="8317"/>
                  </a:cubicBezTo>
                  <a:lnTo>
                    <a:pt x="6518" y="8297"/>
                  </a:lnTo>
                  <a:cubicBezTo>
                    <a:pt x="6556" y="8317"/>
                    <a:pt x="6595" y="8328"/>
                    <a:pt x="6633" y="8347"/>
                  </a:cubicBezTo>
                  <a:cubicBezTo>
                    <a:pt x="6657" y="8350"/>
                    <a:pt x="6680" y="8352"/>
                    <a:pt x="6703" y="8352"/>
                  </a:cubicBezTo>
                  <a:cubicBezTo>
                    <a:pt x="6752" y="8352"/>
                    <a:pt x="6798" y="8343"/>
                    <a:pt x="6837" y="8309"/>
                  </a:cubicBezTo>
                  <a:lnTo>
                    <a:pt x="6867" y="8278"/>
                  </a:lnTo>
                  <a:lnTo>
                    <a:pt x="6914" y="8290"/>
                  </a:lnTo>
                  <a:cubicBezTo>
                    <a:pt x="7021" y="8220"/>
                    <a:pt x="7167" y="8282"/>
                    <a:pt x="7267" y="8194"/>
                  </a:cubicBezTo>
                  <a:lnTo>
                    <a:pt x="7286" y="8186"/>
                  </a:lnTo>
                  <a:cubicBezTo>
                    <a:pt x="7340" y="8124"/>
                    <a:pt x="7436" y="8147"/>
                    <a:pt x="7490" y="8090"/>
                  </a:cubicBezTo>
                  <a:lnTo>
                    <a:pt x="7513" y="8082"/>
                  </a:lnTo>
                  <a:cubicBezTo>
                    <a:pt x="7567" y="8025"/>
                    <a:pt x="7651" y="8028"/>
                    <a:pt x="7709" y="7975"/>
                  </a:cubicBezTo>
                  <a:lnTo>
                    <a:pt x="7728" y="7967"/>
                  </a:lnTo>
                  <a:cubicBezTo>
                    <a:pt x="7817" y="7894"/>
                    <a:pt x="7959" y="7905"/>
                    <a:pt x="8001" y="7782"/>
                  </a:cubicBezTo>
                  <a:lnTo>
                    <a:pt x="8155" y="7744"/>
                  </a:lnTo>
                  <a:cubicBezTo>
                    <a:pt x="8232" y="7636"/>
                    <a:pt x="8355" y="7629"/>
                    <a:pt x="8470" y="7617"/>
                  </a:cubicBezTo>
                  <a:lnTo>
                    <a:pt x="8589" y="7494"/>
                  </a:lnTo>
                  <a:lnTo>
                    <a:pt x="8681" y="7494"/>
                  </a:lnTo>
                  <a:cubicBezTo>
                    <a:pt x="8693" y="7444"/>
                    <a:pt x="8747" y="7406"/>
                    <a:pt x="8800" y="7406"/>
                  </a:cubicBezTo>
                  <a:cubicBezTo>
                    <a:pt x="8816" y="7348"/>
                    <a:pt x="8862" y="7310"/>
                    <a:pt x="8919" y="7310"/>
                  </a:cubicBezTo>
                  <a:cubicBezTo>
                    <a:pt x="8958" y="7221"/>
                    <a:pt x="9035" y="7195"/>
                    <a:pt x="9115" y="7175"/>
                  </a:cubicBezTo>
                  <a:cubicBezTo>
                    <a:pt x="9135" y="7122"/>
                    <a:pt x="9188" y="7087"/>
                    <a:pt x="9246" y="7083"/>
                  </a:cubicBezTo>
                  <a:cubicBezTo>
                    <a:pt x="9281" y="6991"/>
                    <a:pt x="9358" y="6968"/>
                    <a:pt x="9438" y="6949"/>
                  </a:cubicBezTo>
                  <a:cubicBezTo>
                    <a:pt x="9442" y="6918"/>
                    <a:pt x="9454" y="6891"/>
                    <a:pt x="9469" y="6860"/>
                  </a:cubicBezTo>
                  <a:cubicBezTo>
                    <a:pt x="9500" y="6860"/>
                    <a:pt x="9534" y="6856"/>
                    <a:pt x="9569" y="6856"/>
                  </a:cubicBezTo>
                  <a:cubicBezTo>
                    <a:pt x="9577" y="6799"/>
                    <a:pt x="9627" y="6760"/>
                    <a:pt x="9680" y="6753"/>
                  </a:cubicBezTo>
                  <a:cubicBezTo>
                    <a:pt x="9688" y="6695"/>
                    <a:pt x="9730" y="6649"/>
                    <a:pt x="9788" y="6645"/>
                  </a:cubicBezTo>
                  <a:cubicBezTo>
                    <a:pt x="9799" y="6587"/>
                    <a:pt x="9838" y="6545"/>
                    <a:pt x="9892" y="6530"/>
                  </a:cubicBezTo>
                  <a:lnTo>
                    <a:pt x="9911" y="6330"/>
                  </a:lnTo>
                  <a:cubicBezTo>
                    <a:pt x="9915" y="6334"/>
                    <a:pt x="9919" y="6334"/>
                    <a:pt x="9922" y="6338"/>
                  </a:cubicBezTo>
                  <a:cubicBezTo>
                    <a:pt x="9929" y="6340"/>
                    <a:pt x="9936" y="6341"/>
                    <a:pt x="9943" y="6341"/>
                  </a:cubicBezTo>
                  <a:cubicBezTo>
                    <a:pt x="9967" y="6341"/>
                    <a:pt x="9989" y="6327"/>
                    <a:pt x="9995" y="6303"/>
                  </a:cubicBezTo>
                  <a:cubicBezTo>
                    <a:pt x="9999" y="6295"/>
                    <a:pt x="9999" y="6284"/>
                    <a:pt x="9999" y="6280"/>
                  </a:cubicBezTo>
                  <a:cubicBezTo>
                    <a:pt x="9992" y="6257"/>
                    <a:pt x="9999" y="6226"/>
                    <a:pt x="10030" y="6218"/>
                  </a:cubicBezTo>
                  <a:lnTo>
                    <a:pt x="10034" y="6218"/>
                  </a:lnTo>
                  <a:cubicBezTo>
                    <a:pt x="10065" y="6180"/>
                    <a:pt x="10088" y="6142"/>
                    <a:pt x="10115" y="6103"/>
                  </a:cubicBezTo>
                  <a:cubicBezTo>
                    <a:pt x="10172" y="6065"/>
                    <a:pt x="10191" y="5984"/>
                    <a:pt x="10153" y="5926"/>
                  </a:cubicBezTo>
                  <a:cubicBezTo>
                    <a:pt x="10149" y="5919"/>
                    <a:pt x="10149" y="5915"/>
                    <a:pt x="10145" y="5911"/>
                  </a:cubicBezTo>
                  <a:lnTo>
                    <a:pt x="10145" y="5911"/>
                  </a:lnTo>
                  <a:cubicBezTo>
                    <a:pt x="10148" y="5911"/>
                    <a:pt x="10151" y="5912"/>
                    <a:pt x="10154" y="5912"/>
                  </a:cubicBezTo>
                  <a:cubicBezTo>
                    <a:pt x="10184" y="5912"/>
                    <a:pt x="10208" y="5893"/>
                    <a:pt x="10222" y="5861"/>
                  </a:cubicBezTo>
                  <a:lnTo>
                    <a:pt x="10222" y="5861"/>
                  </a:lnTo>
                  <a:lnTo>
                    <a:pt x="10218" y="5876"/>
                  </a:lnTo>
                  <a:cubicBezTo>
                    <a:pt x="10299" y="5661"/>
                    <a:pt x="10487" y="5511"/>
                    <a:pt x="10556" y="5296"/>
                  </a:cubicBezTo>
                  <a:cubicBezTo>
                    <a:pt x="10545" y="5277"/>
                    <a:pt x="10549" y="5246"/>
                    <a:pt x="10568" y="5235"/>
                  </a:cubicBezTo>
                  <a:cubicBezTo>
                    <a:pt x="10572" y="5235"/>
                    <a:pt x="10572" y="5227"/>
                    <a:pt x="10576" y="5227"/>
                  </a:cubicBezTo>
                  <a:cubicBezTo>
                    <a:pt x="10633" y="5166"/>
                    <a:pt x="10626" y="5073"/>
                    <a:pt x="10668" y="5008"/>
                  </a:cubicBezTo>
                  <a:cubicBezTo>
                    <a:pt x="10818" y="4462"/>
                    <a:pt x="10802" y="3924"/>
                    <a:pt x="10572" y="3406"/>
                  </a:cubicBezTo>
                  <a:cubicBezTo>
                    <a:pt x="10487" y="3283"/>
                    <a:pt x="10399" y="3160"/>
                    <a:pt x="10245" y="3106"/>
                  </a:cubicBezTo>
                  <a:cubicBezTo>
                    <a:pt x="10241" y="3106"/>
                    <a:pt x="10230" y="3110"/>
                    <a:pt x="10226" y="3110"/>
                  </a:cubicBezTo>
                  <a:cubicBezTo>
                    <a:pt x="10161" y="2952"/>
                    <a:pt x="10222" y="2699"/>
                    <a:pt x="9930" y="2699"/>
                  </a:cubicBezTo>
                  <a:lnTo>
                    <a:pt x="9930" y="2629"/>
                  </a:lnTo>
                  <a:cubicBezTo>
                    <a:pt x="9942" y="2637"/>
                    <a:pt x="9953" y="2637"/>
                    <a:pt x="9969" y="2641"/>
                  </a:cubicBezTo>
                  <a:cubicBezTo>
                    <a:pt x="9987" y="2647"/>
                    <a:pt x="10007" y="2649"/>
                    <a:pt x="10027" y="2649"/>
                  </a:cubicBezTo>
                  <a:cubicBezTo>
                    <a:pt x="10076" y="2649"/>
                    <a:pt x="10127" y="2633"/>
                    <a:pt x="10168" y="2603"/>
                  </a:cubicBezTo>
                  <a:cubicBezTo>
                    <a:pt x="10191" y="2560"/>
                    <a:pt x="10188" y="2510"/>
                    <a:pt x="10161" y="2472"/>
                  </a:cubicBezTo>
                  <a:lnTo>
                    <a:pt x="10153" y="2468"/>
                  </a:lnTo>
                  <a:cubicBezTo>
                    <a:pt x="10076" y="2418"/>
                    <a:pt x="10107" y="2314"/>
                    <a:pt x="10045" y="2257"/>
                  </a:cubicBezTo>
                  <a:cubicBezTo>
                    <a:pt x="10030" y="2226"/>
                    <a:pt x="10026" y="2199"/>
                    <a:pt x="10034" y="2168"/>
                  </a:cubicBezTo>
                  <a:cubicBezTo>
                    <a:pt x="9988" y="2099"/>
                    <a:pt x="9995" y="1995"/>
                    <a:pt x="9930" y="1930"/>
                  </a:cubicBezTo>
                  <a:cubicBezTo>
                    <a:pt x="9899" y="1899"/>
                    <a:pt x="9861" y="1876"/>
                    <a:pt x="9822" y="1861"/>
                  </a:cubicBezTo>
                  <a:lnTo>
                    <a:pt x="9819" y="1857"/>
                  </a:lnTo>
                  <a:cubicBezTo>
                    <a:pt x="9819" y="1842"/>
                    <a:pt x="9819" y="1830"/>
                    <a:pt x="9822" y="1815"/>
                  </a:cubicBezTo>
                  <a:lnTo>
                    <a:pt x="9749" y="1803"/>
                  </a:lnTo>
                  <a:lnTo>
                    <a:pt x="9742" y="1796"/>
                  </a:lnTo>
                  <a:cubicBezTo>
                    <a:pt x="9765" y="1765"/>
                    <a:pt x="9761" y="1726"/>
                    <a:pt x="9730" y="1703"/>
                  </a:cubicBezTo>
                  <a:lnTo>
                    <a:pt x="9726" y="1703"/>
                  </a:lnTo>
                  <a:lnTo>
                    <a:pt x="9719" y="1696"/>
                  </a:lnTo>
                  <a:cubicBezTo>
                    <a:pt x="9680" y="1665"/>
                    <a:pt x="9642" y="1634"/>
                    <a:pt x="9611" y="1600"/>
                  </a:cubicBezTo>
                  <a:lnTo>
                    <a:pt x="9607" y="1592"/>
                  </a:lnTo>
                  <a:cubicBezTo>
                    <a:pt x="9569" y="1557"/>
                    <a:pt x="9530" y="1527"/>
                    <a:pt x="9496" y="1492"/>
                  </a:cubicBezTo>
                  <a:cubicBezTo>
                    <a:pt x="9457" y="1442"/>
                    <a:pt x="9411" y="1411"/>
                    <a:pt x="9354" y="1392"/>
                  </a:cubicBezTo>
                  <a:cubicBezTo>
                    <a:pt x="9319" y="1381"/>
                    <a:pt x="9285" y="1361"/>
                    <a:pt x="9265" y="1335"/>
                  </a:cubicBezTo>
                  <a:cubicBezTo>
                    <a:pt x="9250" y="1354"/>
                    <a:pt x="9238" y="1373"/>
                    <a:pt x="9227" y="1392"/>
                  </a:cubicBezTo>
                  <a:lnTo>
                    <a:pt x="9181" y="1377"/>
                  </a:lnTo>
                  <a:cubicBezTo>
                    <a:pt x="9181" y="1338"/>
                    <a:pt x="9181" y="1304"/>
                    <a:pt x="9173" y="1265"/>
                  </a:cubicBezTo>
                  <a:lnTo>
                    <a:pt x="9069" y="1262"/>
                  </a:lnTo>
                  <a:cubicBezTo>
                    <a:pt x="9069" y="1185"/>
                    <a:pt x="9035" y="1150"/>
                    <a:pt x="8958" y="1150"/>
                  </a:cubicBezTo>
                  <a:cubicBezTo>
                    <a:pt x="8958" y="1119"/>
                    <a:pt x="8954" y="1081"/>
                    <a:pt x="8954" y="1046"/>
                  </a:cubicBezTo>
                  <a:lnTo>
                    <a:pt x="8893" y="1042"/>
                  </a:lnTo>
                  <a:cubicBezTo>
                    <a:pt x="8881" y="1004"/>
                    <a:pt x="8862" y="969"/>
                    <a:pt x="8827" y="946"/>
                  </a:cubicBezTo>
                  <a:cubicBezTo>
                    <a:pt x="8789" y="946"/>
                    <a:pt x="8758" y="935"/>
                    <a:pt x="8727" y="912"/>
                  </a:cubicBezTo>
                  <a:cubicBezTo>
                    <a:pt x="8689" y="885"/>
                    <a:pt x="8650" y="862"/>
                    <a:pt x="8616" y="827"/>
                  </a:cubicBezTo>
                  <a:cubicBezTo>
                    <a:pt x="8585" y="785"/>
                    <a:pt x="8539" y="747"/>
                    <a:pt x="8497" y="720"/>
                  </a:cubicBezTo>
                  <a:lnTo>
                    <a:pt x="8381" y="662"/>
                  </a:lnTo>
                  <a:cubicBezTo>
                    <a:pt x="8366" y="681"/>
                    <a:pt x="8355" y="700"/>
                    <a:pt x="8343" y="720"/>
                  </a:cubicBezTo>
                  <a:lnTo>
                    <a:pt x="8289" y="708"/>
                  </a:lnTo>
                  <a:cubicBezTo>
                    <a:pt x="8305" y="674"/>
                    <a:pt x="8308" y="635"/>
                    <a:pt x="8297" y="604"/>
                  </a:cubicBezTo>
                  <a:lnTo>
                    <a:pt x="8289" y="604"/>
                  </a:lnTo>
                  <a:cubicBezTo>
                    <a:pt x="8228" y="547"/>
                    <a:pt x="8128" y="558"/>
                    <a:pt x="8066" y="501"/>
                  </a:cubicBezTo>
                  <a:cubicBezTo>
                    <a:pt x="8058" y="502"/>
                    <a:pt x="8050" y="503"/>
                    <a:pt x="8042" y="503"/>
                  </a:cubicBezTo>
                  <a:cubicBezTo>
                    <a:pt x="8012" y="503"/>
                    <a:pt x="7983" y="493"/>
                    <a:pt x="7959" y="478"/>
                  </a:cubicBezTo>
                  <a:cubicBezTo>
                    <a:pt x="7921" y="459"/>
                    <a:pt x="7882" y="448"/>
                    <a:pt x="7842" y="448"/>
                  </a:cubicBezTo>
                  <a:cubicBezTo>
                    <a:pt x="7825" y="448"/>
                    <a:pt x="7807" y="450"/>
                    <a:pt x="7790" y="455"/>
                  </a:cubicBezTo>
                  <a:cubicBezTo>
                    <a:pt x="7782" y="432"/>
                    <a:pt x="7767" y="405"/>
                    <a:pt x="7747" y="385"/>
                  </a:cubicBezTo>
                  <a:lnTo>
                    <a:pt x="7740" y="382"/>
                  </a:lnTo>
                  <a:cubicBezTo>
                    <a:pt x="7720" y="362"/>
                    <a:pt x="7695" y="349"/>
                    <a:pt x="7667" y="349"/>
                  </a:cubicBezTo>
                  <a:cubicBezTo>
                    <a:pt x="7657" y="349"/>
                    <a:pt x="7647" y="350"/>
                    <a:pt x="7636" y="355"/>
                  </a:cubicBezTo>
                  <a:cubicBezTo>
                    <a:pt x="7613" y="366"/>
                    <a:pt x="7587" y="372"/>
                    <a:pt x="7561" y="372"/>
                  </a:cubicBezTo>
                  <a:cubicBezTo>
                    <a:pt x="7534" y="372"/>
                    <a:pt x="7507" y="366"/>
                    <a:pt x="7482" y="355"/>
                  </a:cubicBezTo>
                  <a:cubicBezTo>
                    <a:pt x="7455" y="328"/>
                    <a:pt x="7432" y="309"/>
                    <a:pt x="7402" y="285"/>
                  </a:cubicBezTo>
                  <a:lnTo>
                    <a:pt x="7186" y="259"/>
                  </a:lnTo>
                  <a:cubicBezTo>
                    <a:pt x="7168" y="242"/>
                    <a:pt x="7149" y="234"/>
                    <a:pt x="7129" y="234"/>
                  </a:cubicBezTo>
                  <a:cubicBezTo>
                    <a:pt x="7116" y="234"/>
                    <a:pt x="7104" y="237"/>
                    <a:pt x="7090" y="243"/>
                  </a:cubicBezTo>
                  <a:lnTo>
                    <a:pt x="7052" y="270"/>
                  </a:lnTo>
                  <a:lnTo>
                    <a:pt x="7017" y="239"/>
                  </a:lnTo>
                  <a:cubicBezTo>
                    <a:pt x="7002" y="209"/>
                    <a:pt x="6975" y="189"/>
                    <a:pt x="6941" y="182"/>
                  </a:cubicBezTo>
                  <a:cubicBezTo>
                    <a:pt x="6937" y="182"/>
                    <a:pt x="6933" y="182"/>
                    <a:pt x="6930" y="182"/>
                  </a:cubicBezTo>
                  <a:cubicBezTo>
                    <a:pt x="6905" y="182"/>
                    <a:pt x="6876" y="172"/>
                    <a:pt x="6856" y="155"/>
                  </a:cubicBezTo>
                  <a:cubicBezTo>
                    <a:pt x="6838" y="141"/>
                    <a:pt x="6815" y="134"/>
                    <a:pt x="6792" y="134"/>
                  </a:cubicBezTo>
                  <a:cubicBezTo>
                    <a:pt x="6777" y="134"/>
                    <a:pt x="6762" y="137"/>
                    <a:pt x="6748" y="143"/>
                  </a:cubicBezTo>
                  <a:lnTo>
                    <a:pt x="6625" y="182"/>
                  </a:lnTo>
                  <a:lnTo>
                    <a:pt x="6518" y="147"/>
                  </a:lnTo>
                  <a:cubicBezTo>
                    <a:pt x="6458" y="116"/>
                    <a:pt x="6392" y="113"/>
                    <a:pt x="6325" y="113"/>
                  </a:cubicBezTo>
                  <a:cubicBezTo>
                    <a:pt x="6307" y="113"/>
                    <a:pt x="6289" y="113"/>
                    <a:pt x="6270" y="113"/>
                  </a:cubicBezTo>
                  <a:cubicBezTo>
                    <a:pt x="6198" y="113"/>
                    <a:pt x="6126" y="109"/>
                    <a:pt x="6061" y="70"/>
                  </a:cubicBezTo>
                  <a:cubicBezTo>
                    <a:pt x="6050" y="78"/>
                    <a:pt x="6037" y="82"/>
                    <a:pt x="6024" y="82"/>
                  </a:cubicBezTo>
                  <a:cubicBezTo>
                    <a:pt x="6005" y="82"/>
                    <a:pt x="5986" y="73"/>
                    <a:pt x="5972" y="55"/>
                  </a:cubicBezTo>
                  <a:cubicBezTo>
                    <a:pt x="5943" y="26"/>
                    <a:pt x="5905" y="11"/>
                    <a:pt x="5867" y="11"/>
                  </a:cubicBezTo>
                  <a:cubicBezTo>
                    <a:pt x="5831" y="11"/>
                    <a:pt x="5795" y="25"/>
                    <a:pt x="5769" y="51"/>
                  </a:cubicBezTo>
                  <a:lnTo>
                    <a:pt x="5761" y="59"/>
                  </a:lnTo>
                  <a:lnTo>
                    <a:pt x="5749" y="66"/>
                  </a:lnTo>
                  <a:cubicBezTo>
                    <a:pt x="5678" y="107"/>
                    <a:pt x="5608" y="123"/>
                    <a:pt x="5538" y="123"/>
                  </a:cubicBezTo>
                  <a:cubicBezTo>
                    <a:pt x="5460" y="123"/>
                    <a:pt x="5382" y="103"/>
                    <a:pt x="5304" y="70"/>
                  </a:cubicBezTo>
                  <a:lnTo>
                    <a:pt x="5115" y="74"/>
                  </a:lnTo>
                  <a:cubicBezTo>
                    <a:pt x="5091" y="90"/>
                    <a:pt x="5066" y="101"/>
                    <a:pt x="5041" y="101"/>
                  </a:cubicBezTo>
                  <a:cubicBezTo>
                    <a:pt x="5018" y="101"/>
                    <a:pt x="4995" y="92"/>
                    <a:pt x="4973" y="70"/>
                  </a:cubicBezTo>
                  <a:cubicBezTo>
                    <a:pt x="4960" y="77"/>
                    <a:pt x="4945" y="81"/>
                    <a:pt x="4931" y="81"/>
                  </a:cubicBezTo>
                  <a:cubicBezTo>
                    <a:pt x="4911" y="81"/>
                    <a:pt x="4892" y="74"/>
                    <a:pt x="4877" y="59"/>
                  </a:cubicBezTo>
                  <a:cubicBezTo>
                    <a:pt x="4811" y="25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41"/>
            <p:cNvSpPr/>
            <p:nvPr/>
          </p:nvSpPr>
          <p:spPr>
            <a:xfrm>
              <a:off x="2831896" y="1189969"/>
              <a:ext cx="73331" cy="90920"/>
            </a:xfrm>
            <a:custGeom>
              <a:avLst/>
              <a:gdLst/>
              <a:ahLst/>
              <a:cxnLst/>
              <a:rect l="l" t="t" r="r" b="b"/>
              <a:pathLst>
                <a:path w="2364" h="2931" extrusionOk="0">
                  <a:moveTo>
                    <a:pt x="2215" y="1"/>
                  </a:moveTo>
                  <a:cubicBezTo>
                    <a:pt x="2172" y="1"/>
                    <a:pt x="2126" y="15"/>
                    <a:pt x="2079" y="34"/>
                  </a:cubicBezTo>
                  <a:cubicBezTo>
                    <a:pt x="1807" y="134"/>
                    <a:pt x="1515" y="191"/>
                    <a:pt x="1307" y="429"/>
                  </a:cubicBezTo>
                  <a:lnTo>
                    <a:pt x="1207" y="491"/>
                  </a:lnTo>
                  <a:cubicBezTo>
                    <a:pt x="938" y="629"/>
                    <a:pt x="708" y="833"/>
                    <a:pt x="539" y="1083"/>
                  </a:cubicBezTo>
                  <a:cubicBezTo>
                    <a:pt x="477" y="1113"/>
                    <a:pt x="423" y="1152"/>
                    <a:pt x="439" y="1240"/>
                  </a:cubicBezTo>
                  <a:cubicBezTo>
                    <a:pt x="300" y="1298"/>
                    <a:pt x="235" y="1413"/>
                    <a:pt x="208" y="1551"/>
                  </a:cubicBezTo>
                  <a:cubicBezTo>
                    <a:pt x="1" y="1913"/>
                    <a:pt x="116" y="2239"/>
                    <a:pt x="293" y="2566"/>
                  </a:cubicBezTo>
                  <a:cubicBezTo>
                    <a:pt x="308" y="2654"/>
                    <a:pt x="308" y="2762"/>
                    <a:pt x="435" y="2781"/>
                  </a:cubicBezTo>
                  <a:cubicBezTo>
                    <a:pt x="446" y="2827"/>
                    <a:pt x="458" y="2881"/>
                    <a:pt x="473" y="2931"/>
                  </a:cubicBezTo>
                  <a:cubicBezTo>
                    <a:pt x="492" y="2916"/>
                    <a:pt x="531" y="2900"/>
                    <a:pt x="531" y="2881"/>
                  </a:cubicBezTo>
                  <a:cubicBezTo>
                    <a:pt x="539" y="2835"/>
                    <a:pt x="512" y="2793"/>
                    <a:pt x="462" y="2781"/>
                  </a:cubicBezTo>
                  <a:lnTo>
                    <a:pt x="439" y="2781"/>
                  </a:lnTo>
                  <a:lnTo>
                    <a:pt x="396" y="2566"/>
                  </a:lnTo>
                  <a:cubicBezTo>
                    <a:pt x="308" y="2312"/>
                    <a:pt x="331" y="2043"/>
                    <a:pt x="300" y="1782"/>
                  </a:cubicBezTo>
                  <a:cubicBezTo>
                    <a:pt x="343" y="1586"/>
                    <a:pt x="423" y="1402"/>
                    <a:pt x="535" y="1240"/>
                  </a:cubicBezTo>
                  <a:lnTo>
                    <a:pt x="492" y="1229"/>
                  </a:lnTo>
                  <a:lnTo>
                    <a:pt x="500" y="1206"/>
                  </a:lnTo>
                  <a:cubicBezTo>
                    <a:pt x="515" y="1217"/>
                    <a:pt x="523" y="1229"/>
                    <a:pt x="539" y="1240"/>
                  </a:cubicBezTo>
                  <a:cubicBezTo>
                    <a:pt x="792" y="1067"/>
                    <a:pt x="1019" y="860"/>
                    <a:pt x="1211" y="625"/>
                  </a:cubicBezTo>
                  <a:cubicBezTo>
                    <a:pt x="1246" y="614"/>
                    <a:pt x="1280" y="602"/>
                    <a:pt x="1307" y="583"/>
                  </a:cubicBezTo>
                  <a:lnTo>
                    <a:pt x="2091" y="168"/>
                  </a:lnTo>
                  <a:cubicBezTo>
                    <a:pt x="2187" y="153"/>
                    <a:pt x="2298" y="183"/>
                    <a:pt x="2364" y="76"/>
                  </a:cubicBezTo>
                  <a:cubicBezTo>
                    <a:pt x="2317" y="21"/>
                    <a:pt x="2268" y="1"/>
                    <a:pt x="22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92" name="Google Shape;7092;p41"/>
          <p:cNvGrpSpPr/>
          <p:nvPr/>
        </p:nvGrpSpPr>
        <p:grpSpPr>
          <a:xfrm>
            <a:off x="7541762" y="382053"/>
            <a:ext cx="1247398" cy="1236127"/>
            <a:chOff x="4582820" y="2220392"/>
            <a:chExt cx="1078038" cy="1068298"/>
          </a:xfrm>
        </p:grpSpPr>
        <p:sp>
          <p:nvSpPr>
            <p:cNvPr id="7093" name="Google Shape;7093;p41"/>
            <p:cNvSpPr/>
            <p:nvPr/>
          </p:nvSpPr>
          <p:spPr>
            <a:xfrm>
              <a:off x="4582820" y="2220392"/>
              <a:ext cx="1078038" cy="1068298"/>
            </a:xfrm>
            <a:custGeom>
              <a:avLst/>
              <a:gdLst/>
              <a:ahLst/>
              <a:cxnLst/>
              <a:rect l="l" t="t" r="r" b="b"/>
              <a:pathLst>
                <a:path w="34753" h="34439" extrusionOk="0">
                  <a:moveTo>
                    <a:pt x="30594" y="7033"/>
                  </a:moveTo>
                  <a:cubicBezTo>
                    <a:pt x="30591" y="7043"/>
                    <a:pt x="30591" y="7053"/>
                    <a:pt x="30587" y="7063"/>
                  </a:cubicBezTo>
                  <a:lnTo>
                    <a:pt x="30572" y="7063"/>
                  </a:lnTo>
                  <a:cubicBezTo>
                    <a:pt x="30582" y="7053"/>
                    <a:pt x="30590" y="7046"/>
                    <a:pt x="30594" y="7033"/>
                  </a:cubicBezTo>
                  <a:close/>
                  <a:moveTo>
                    <a:pt x="2821" y="23110"/>
                  </a:moveTo>
                  <a:lnTo>
                    <a:pt x="2824" y="23114"/>
                  </a:lnTo>
                  <a:cubicBezTo>
                    <a:pt x="2813" y="23168"/>
                    <a:pt x="2782" y="23206"/>
                    <a:pt x="2736" y="23229"/>
                  </a:cubicBezTo>
                  <a:cubicBezTo>
                    <a:pt x="2709" y="23248"/>
                    <a:pt x="2686" y="23279"/>
                    <a:pt x="2671" y="23314"/>
                  </a:cubicBezTo>
                  <a:cubicBezTo>
                    <a:pt x="2667" y="23325"/>
                    <a:pt x="2659" y="23341"/>
                    <a:pt x="2651" y="23356"/>
                  </a:cubicBezTo>
                  <a:cubicBezTo>
                    <a:pt x="2640" y="23356"/>
                    <a:pt x="2632" y="23352"/>
                    <a:pt x="2621" y="23352"/>
                  </a:cubicBezTo>
                  <a:cubicBezTo>
                    <a:pt x="2602" y="23371"/>
                    <a:pt x="2590" y="23394"/>
                    <a:pt x="2575" y="23417"/>
                  </a:cubicBezTo>
                  <a:cubicBezTo>
                    <a:pt x="2521" y="23421"/>
                    <a:pt x="2479" y="23456"/>
                    <a:pt x="2463" y="23506"/>
                  </a:cubicBezTo>
                  <a:cubicBezTo>
                    <a:pt x="2458" y="23505"/>
                    <a:pt x="2453" y="23505"/>
                    <a:pt x="2448" y="23505"/>
                  </a:cubicBezTo>
                  <a:cubicBezTo>
                    <a:pt x="2401" y="23505"/>
                    <a:pt x="2362" y="23538"/>
                    <a:pt x="2348" y="23587"/>
                  </a:cubicBezTo>
                  <a:lnTo>
                    <a:pt x="2244" y="23667"/>
                  </a:lnTo>
                  <a:lnTo>
                    <a:pt x="2098" y="23721"/>
                  </a:lnTo>
                  <a:lnTo>
                    <a:pt x="2044" y="23709"/>
                  </a:lnTo>
                  <a:cubicBezTo>
                    <a:pt x="2098" y="23660"/>
                    <a:pt x="2152" y="23610"/>
                    <a:pt x="2206" y="23556"/>
                  </a:cubicBezTo>
                  <a:lnTo>
                    <a:pt x="2290" y="23471"/>
                  </a:lnTo>
                  <a:cubicBezTo>
                    <a:pt x="2306" y="23456"/>
                    <a:pt x="2321" y="23448"/>
                    <a:pt x="2333" y="23433"/>
                  </a:cubicBezTo>
                  <a:cubicBezTo>
                    <a:pt x="2363" y="23410"/>
                    <a:pt x="2398" y="23387"/>
                    <a:pt x="2425" y="23364"/>
                  </a:cubicBezTo>
                  <a:cubicBezTo>
                    <a:pt x="2440" y="23356"/>
                    <a:pt x="2459" y="23344"/>
                    <a:pt x="2475" y="23337"/>
                  </a:cubicBezTo>
                  <a:cubicBezTo>
                    <a:pt x="2482" y="23333"/>
                    <a:pt x="2486" y="23325"/>
                    <a:pt x="2498" y="23318"/>
                  </a:cubicBezTo>
                  <a:lnTo>
                    <a:pt x="2513" y="23321"/>
                  </a:lnTo>
                  <a:cubicBezTo>
                    <a:pt x="2514" y="23322"/>
                    <a:pt x="2516" y="23322"/>
                    <a:pt x="2518" y="23322"/>
                  </a:cubicBezTo>
                  <a:cubicBezTo>
                    <a:pt x="2526" y="23322"/>
                    <a:pt x="2539" y="23314"/>
                    <a:pt x="2552" y="23298"/>
                  </a:cubicBezTo>
                  <a:cubicBezTo>
                    <a:pt x="2555" y="23291"/>
                    <a:pt x="2555" y="23283"/>
                    <a:pt x="2555" y="23279"/>
                  </a:cubicBezTo>
                  <a:cubicBezTo>
                    <a:pt x="2559" y="23271"/>
                    <a:pt x="2563" y="23271"/>
                    <a:pt x="2563" y="23268"/>
                  </a:cubicBezTo>
                  <a:cubicBezTo>
                    <a:pt x="2563" y="23264"/>
                    <a:pt x="2575" y="23260"/>
                    <a:pt x="2582" y="23252"/>
                  </a:cubicBezTo>
                  <a:cubicBezTo>
                    <a:pt x="2609" y="23245"/>
                    <a:pt x="2628" y="23229"/>
                    <a:pt x="2640" y="23206"/>
                  </a:cubicBezTo>
                  <a:cubicBezTo>
                    <a:pt x="2651" y="23195"/>
                    <a:pt x="2667" y="23187"/>
                    <a:pt x="2675" y="23175"/>
                  </a:cubicBezTo>
                  <a:lnTo>
                    <a:pt x="2728" y="23191"/>
                  </a:lnTo>
                  <a:cubicBezTo>
                    <a:pt x="2767" y="23183"/>
                    <a:pt x="2794" y="23160"/>
                    <a:pt x="2813" y="23125"/>
                  </a:cubicBezTo>
                  <a:cubicBezTo>
                    <a:pt x="2813" y="23122"/>
                    <a:pt x="2813" y="23114"/>
                    <a:pt x="2821" y="23110"/>
                  </a:cubicBezTo>
                  <a:close/>
                  <a:moveTo>
                    <a:pt x="1599" y="25708"/>
                  </a:moveTo>
                  <a:cubicBezTo>
                    <a:pt x="1622" y="25711"/>
                    <a:pt x="1641" y="25723"/>
                    <a:pt x="1656" y="25738"/>
                  </a:cubicBezTo>
                  <a:cubicBezTo>
                    <a:pt x="1637" y="25723"/>
                    <a:pt x="1618" y="25711"/>
                    <a:pt x="1599" y="25708"/>
                  </a:cubicBezTo>
                  <a:close/>
                  <a:moveTo>
                    <a:pt x="27148" y="28032"/>
                  </a:moveTo>
                  <a:lnTo>
                    <a:pt x="27156" y="28040"/>
                  </a:lnTo>
                  <a:cubicBezTo>
                    <a:pt x="27152" y="28040"/>
                    <a:pt x="27148" y="28044"/>
                    <a:pt x="27148" y="28044"/>
                  </a:cubicBezTo>
                  <a:lnTo>
                    <a:pt x="27148" y="28032"/>
                  </a:lnTo>
                  <a:close/>
                  <a:moveTo>
                    <a:pt x="26672" y="30023"/>
                  </a:moveTo>
                  <a:cubicBezTo>
                    <a:pt x="26672" y="30069"/>
                    <a:pt x="26676" y="30119"/>
                    <a:pt x="26691" y="30165"/>
                  </a:cubicBezTo>
                  <a:cubicBezTo>
                    <a:pt x="26687" y="30173"/>
                    <a:pt x="26687" y="30177"/>
                    <a:pt x="26683" y="30180"/>
                  </a:cubicBezTo>
                  <a:cubicBezTo>
                    <a:pt x="26664" y="30230"/>
                    <a:pt x="26649" y="30280"/>
                    <a:pt x="26637" y="30334"/>
                  </a:cubicBezTo>
                  <a:cubicBezTo>
                    <a:pt x="26633" y="30442"/>
                    <a:pt x="26618" y="30542"/>
                    <a:pt x="26595" y="30642"/>
                  </a:cubicBezTo>
                  <a:cubicBezTo>
                    <a:pt x="26595" y="30430"/>
                    <a:pt x="26618" y="30223"/>
                    <a:pt x="26672" y="30023"/>
                  </a:cubicBezTo>
                  <a:close/>
                  <a:moveTo>
                    <a:pt x="24439" y="33408"/>
                  </a:moveTo>
                  <a:cubicBezTo>
                    <a:pt x="24458" y="33431"/>
                    <a:pt x="24478" y="33458"/>
                    <a:pt x="24505" y="33477"/>
                  </a:cubicBezTo>
                  <a:cubicBezTo>
                    <a:pt x="24466" y="33481"/>
                    <a:pt x="24435" y="33489"/>
                    <a:pt x="24401" y="33504"/>
                  </a:cubicBezTo>
                  <a:lnTo>
                    <a:pt x="24370" y="33497"/>
                  </a:lnTo>
                  <a:cubicBezTo>
                    <a:pt x="24366" y="33485"/>
                    <a:pt x="24362" y="33481"/>
                    <a:pt x="24351" y="33477"/>
                  </a:cubicBezTo>
                  <a:cubicBezTo>
                    <a:pt x="24385" y="33462"/>
                    <a:pt x="24420" y="33439"/>
                    <a:pt x="24439" y="33408"/>
                  </a:cubicBezTo>
                  <a:close/>
                  <a:moveTo>
                    <a:pt x="24670" y="33773"/>
                  </a:moveTo>
                  <a:lnTo>
                    <a:pt x="24670" y="33785"/>
                  </a:lnTo>
                  <a:lnTo>
                    <a:pt x="24658" y="33785"/>
                  </a:lnTo>
                  <a:cubicBezTo>
                    <a:pt x="24666" y="33777"/>
                    <a:pt x="24666" y="33773"/>
                    <a:pt x="24670" y="33773"/>
                  </a:cubicBezTo>
                  <a:close/>
                  <a:moveTo>
                    <a:pt x="25792" y="34169"/>
                  </a:moveTo>
                  <a:lnTo>
                    <a:pt x="25807" y="34173"/>
                  </a:lnTo>
                  <a:cubicBezTo>
                    <a:pt x="25803" y="34181"/>
                    <a:pt x="25800" y="34196"/>
                    <a:pt x="25800" y="34208"/>
                  </a:cubicBezTo>
                  <a:cubicBezTo>
                    <a:pt x="25800" y="34192"/>
                    <a:pt x="25800" y="34181"/>
                    <a:pt x="25792" y="34169"/>
                  </a:cubicBezTo>
                  <a:close/>
                  <a:moveTo>
                    <a:pt x="24693" y="0"/>
                  </a:moveTo>
                  <a:cubicBezTo>
                    <a:pt x="24656" y="124"/>
                    <a:pt x="24595" y="174"/>
                    <a:pt x="24517" y="174"/>
                  </a:cubicBezTo>
                  <a:cubicBezTo>
                    <a:pt x="24467" y="174"/>
                    <a:pt x="24409" y="152"/>
                    <a:pt x="24347" y="116"/>
                  </a:cubicBezTo>
                  <a:cubicBezTo>
                    <a:pt x="24339" y="135"/>
                    <a:pt x="24339" y="162"/>
                    <a:pt x="24332" y="181"/>
                  </a:cubicBezTo>
                  <a:cubicBezTo>
                    <a:pt x="24274" y="193"/>
                    <a:pt x="24232" y="231"/>
                    <a:pt x="24205" y="281"/>
                  </a:cubicBezTo>
                  <a:cubicBezTo>
                    <a:pt x="24078" y="323"/>
                    <a:pt x="24136" y="489"/>
                    <a:pt x="24024" y="538"/>
                  </a:cubicBezTo>
                  <a:cubicBezTo>
                    <a:pt x="23920" y="604"/>
                    <a:pt x="23963" y="757"/>
                    <a:pt x="23863" y="819"/>
                  </a:cubicBezTo>
                  <a:cubicBezTo>
                    <a:pt x="23863" y="854"/>
                    <a:pt x="23847" y="884"/>
                    <a:pt x="23821" y="904"/>
                  </a:cubicBezTo>
                  <a:cubicBezTo>
                    <a:pt x="23813" y="904"/>
                    <a:pt x="23805" y="915"/>
                    <a:pt x="23794" y="934"/>
                  </a:cubicBezTo>
                  <a:cubicBezTo>
                    <a:pt x="23790" y="953"/>
                    <a:pt x="23790" y="973"/>
                    <a:pt x="23801" y="988"/>
                  </a:cubicBezTo>
                  <a:cubicBezTo>
                    <a:pt x="23786" y="977"/>
                    <a:pt x="23771" y="973"/>
                    <a:pt x="23755" y="973"/>
                  </a:cubicBezTo>
                  <a:lnTo>
                    <a:pt x="23717" y="1026"/>
                  </a:lnTo>
                  <a:cubicBezTo>
                    <a:pt x="23728" y="1046"/>
                    <a:pt x="23717" y="1065"/>
                    <a:pt x="23701" y="1073"/>
                  </a:cubicBezTo>
                  <a:cubicBezTo>
                    <a:pt x="23698" y="1076"/>
                    <a:pt x="23694" y="1076"/>
                    <a:pt x="23690" y="1076"/>
                  </a:cubicBezTo>
                  <a:cubicBezTo>
                    <a:pt x="23217" y="1614"/>
                    <a:pt x="22798" y="2191"/>
                    <a:pt x="22376" y="2767"/>
                  </a:cubicBezTo>
                  <a:cubicBezTo>
                    <a:pt x="22307" y="2871"/>
                    <a:pt x="22230" y="2971"/>
                    <a:pt x="22260" y="3101"/>
                  </a:cubicBezTo>
                  <a:cubicBezTo>
                    <a:pt x="22003" y="3128"/>
                    <a:pt x="22011" y="3413"/>
                    <a:pt x="21869" y="3551"/>
                  </a:cubicBezTo>
                  <a:lnTo>
                    <a:pt x="21865" y="3563"/>
                  </a:lnTo>
                  <a:cubicBezTo>
                    <a:pt x="21692" y="3716"/>
                    <a:pt x="21576" y="3912"/>
                    <a:pt x="21461" y="4108"/>
                  </a:cubicBezTo>
                  <a:lnTo>
                    <a:pt x="21454" y="4108"/>
                  </a:lnTo>
                  <a:cubicBezTo>
                    <a:pt x="21357" y="4108"/>
                    <a:pt x="21365" y="4220"/>
                    <a:pt x="21296" y="4258"/>
                  </a:cubicBezTo>
                  <a:lnTo>
                    <a:pt x="21292" y="4262"/>
                  </a:lnTo>
                  <a:cubicBezTo>
                    <a:pt x="21196" y="4377"/>
                    <a:pt x="21123" y="4512"/>
                    <a:pt x="21008" y="4612"/>
                  </a:cubicBezTo>
                  <a:lnTo>
                    <a:pt x="21012" y="4608"/>
                  </a:lnTo>
                  <a:lnTo>
                    <a:pt x="21012" y="4608"/>
                  </a:lnTo>
                  <a:cubicBezTo>
                    <a:pt x="20927" y="4650"/>
                    <a:pt x="20912" y="4746"/>
                    <a:pt x="20866" y="4819"/>
                  </a:cubicBezTo>
                  <a:lnTo>
                    <a:pt x="20858" y="4858"/>
                  </a:lnTo>
                  <a:lnTo>
                    <a:pt x="20819" y="4873"/>
                  </a:lnTo>
                  <a:cubicBezTo>
                    <a:pt x="20762" y="4931"/>
                    <a:pt x="20754" y="5011"/>
                    <a:pt x="20697" y="5069"/>
                  </a:cubicBezTo>
                  <a:cubicBezTo>
                    <a:pt x="20704" y="5100"/>
                    <a:pt x="20697" y="5127"/>
                    <a:pt x="20666" y="5142"/>
                  </a:cubicBezTo>
                  <a:cubicBezTo>
                    <a:pt x="20662" y="5142"/>
                    <a:pt x="20658" y="5146"/>
                    <a:pt x="20654" y="5146"/>
                  </a:cubicBezTo>
                  <a:cubicBezTo>
                    <a:pt x="20627" y="5177"/>
                    <a:pt x="20620" y="5207"/>
                    <a:pt x="20624" y="5242"/>
                  </a:cubicBezTo>
                  <a:cubicBezTo>
                    <a:pt x="20614" y="5244"/>
                    <a:pt x="20604" y="5245"/>
                    <a:pt x="20594" y="5245"/>
                  </a:cubicBezTo>
                  <a:cubicBezTo>
                    <a:pt x="20584" y="5245"/>
                    <a:pt x="20574" y="5244"/>
                    <a:pt x="20562" y="5242"/>
                  </a:cubicBezTo>
                  <a:cubicBezTo>
                    <a:pt x="20493" y="5376"/>
                    <a:pt x="20393" y="5495"/>
                    <a:pt x="20274" y="5588"/>
                  </a:cubicBezTo>
                  <a:cubicBezTo>
                    <a:pt x="20216" y="5734"/>
                    <a:pt x="20097" y="5834"/>
                    <a:pt x="19989" y="5945"/>
                  </a:cubicBezTo>
                  <a:cubicBezTo>
                    <a:pt x="19936" y="6087"/>
                    <a:pt x="19836" y="6214"/>
                    <a:pt x="19705" y="6299"/>
                  </a:cubicBezTo>
                  <a:cubicBezTo>
                    <a:pt x="19655" y="6445"/>
                    <a:pt x="19548" y="6564"/>
                    <a:pt x="19405" y="6629"/>
                  </a:cubicBezTo>
                  <a:cubicBezTo>
                    <a:pt x="19332" y="6833"/>
                    <a:pt x="19167" y="6948"/>
                    <a:pt x="19002" y="7063"/>
                  </a:cubicBezTo>
                  <a:cubicBezTo>
                    <a:pt x="18963" y="7225"/>
                    <a:pt x="18898" y="7371"/>
                    <a:pt x="18714" y="7409"/>
                  </a:cubicBezTo>
                  <a:lnTo>
                    <a:pt x="18506" y="7743"/>
                  </a:lnTo>
                  <a:cubicBezTo>
                    <a:pt x="18472" y="7740"/>
                    <a:pt x="18445" y="7740"/>
                    <a:pt x="18410" y="7736"/>
                  </a:cubicBezTo>
                  <a:cubicBezTo>
                    <a:pt x="18395" y="7782"/>
                    <a:pt x="18353" y="7820"/>
                    <a:pt x="18299" y="7828"/>
                  </a:cubicBezTo>
                  <a:cubicBezTo>
                    <a:pt x="18280" y="7889"/>
                    <a:pt x="18256" y="7947"/>
                    <a:pt x="18237" y="8009"/>
                  </a:cubicBezTo>
                  <a:cubicBezTo>
                    <a:pt x="17976" y="8473"/>
                    <a:pt x="17607" y="8854"/>
                    <a:pt x="17238" y="9230"/>
                  </a:cubicBezTo>
                  <a:cubicBezTo>
                    <a:pt x="16869" y="9807"/>
                    <a:pt x="16381" y="10280"/>
                    <a:pt x="15939" y="10794"/>
                  </a:cubicBezTo>
                  <a:cubicBezTo>
                    <a:pt x="15862" y="10990"/>
                    <a:pt x="15747" y="11156"/>
                    <a:pt x="15544" y="11232"/>
                  </a:cubicBezTo>
                  <a:cubicBezTo>
                    <a:pt x="15432" y="11428"/>
                    <a:pt x="15278" y="11598"/>
                    <a:pt x="15090" y="11732"/>
                  </a:cubicBezTo>
                  <a:lnTo>
                    <a:pt x="14279" y="12593"/>
                  </a:lnTo>
                  <a:cubicBezTo>
                    <a:pt x="14256" y="12673"/>
                    <a:pt x="14226" y="12746"/>
                    <a:pt x="14129" y="12758"/>
                  </a:cubicBezTo>
                  <a:cubicBezTo>
                    <a:pt x="14106" y="12835"/>
                    <a:pt x="14083" y="12919"/>
                    <a:pt x="13980" y="12931"/>
                  </a:cubicBezTo>
                  <a:cubicBezTo>
                    <a:pt x="13918" y="13039"/>
                    <a:pt x="13826" y="13123"/>
                    <a:pt x="13722" y="13188"/>
                  </a:cubicBezTo>
                  <a:cubicBezTo>
                    <a:pt x="13688" y="13311"/>
                    <a:pt x="13591" y="13411"/>
                    <a:pt x="13472" y="13457"/>
                  </a:cubicBezTo>
                  <a:cubicBezTo>
                    <a:pt x="13415" y="13576"/>
                    <a:pt x="13334" y="13669"/>
                    <a:pt x="13200" y="13696"/>
                  </a:cubicBezTo>
                  <a:cubicBezTo>
                    <a:pt x="13057" y="13995"/>
                    <a:pt x="12823" y="14234"/>
                    <a:pt x="12527" y="14380"/>
                  </a:cubicBezTo>
                  <a:cubicBezTo>
                    <a:pt x="12443" y="14503"/>
                    <a:pt x="12343" y="14614"/>
                    <a:pt x="12220" y="14699"/>
                  </a:cubicBezTo>
                  <a:cubicBezTo>
                    <a:pt x="12212" y="14750"/>
                    <a:pt x="12170" y="14791"/>
                    <a:pt x="12119" y="14791"/>
                  </a:cubicBezTo>
                  <a:cubicBezTo>
                    <a:pt x="12117" y="14791"/>
                    <a:pt x="12114" y="14791"/>
                    <a:pt x="12112" y="14791"/>
                  </a:cubicBezTo>
                  <a:lnTo>
                    <a:pt x="12108" y="14791"/>
                  </a:lnTo>
                  <a:cubicBezTo>
                    <a:pt x="12051" y="14906"/>
                    <a:pt x="11997" y="15033"/>
                    <a:pt x="11839" y="15037"/>
                  </a:cubicBezTo>
                  <a:cubicBezTo>
                    <a:pt x="11817" y="15080"/>
                    <a:pt x="11772" y="15110"/>
                    <a:pt x="11728" y="15110"/>
                  </a:cubicBezTo>
                  <a:cubicBezTo>
                    <a:pt x="11725" y="15110"/>
                    <a:pt x="11723" y="15110"/>
                    <a:pt x="11720" y="15110"/>
                  </a:cubicBezTo>
                  <a:cubicBezTo>
                    <a:pt x="11647" y="15244"/>
                    <a:pt x="11566" y="15367"/>
                    <a:pt x="11420" y="15440"/>
                  </a:cubicBezTo>
                  <a:cubicBezTo>
                    <a:pt x="11363" y="15517"/>
                    <a:pt x="11286" y="15578"/>
                    <a:pt x="11194" y="15613"/>
                  </a:cubicBezTo>
                  <a:cubicBezTo>
                    <a:pt x="11128" y="15713"/>
                    <a:pt x="11032" y="15794"/>
                    <a:pt x="10921" y="15844"/>
                  </a:cubicBezTo>
                  <a:cubicBezTo>
                    <a:pt x="10894" y="15993"/>
                    <a:pt x="10790" y="16059"/>
                    <a:pt x="10652" y="16090"/>
                  </a:cubicBezTo>
                  <a:cubicBezTo>
                    <a:pt x="10644" y="16140"/>
                    <a:pt x="10598" y="16178"/>
                    <a:pt x="10548" y="16186"/>
                  </a:cubicBezTo>
                  <a:cubicBezTo>
                    <a:pt x="10521" y="16339"/>
                    <a:pt x="10406" y="16389"/>
                    <a:pt x="10279" y="16435"/>
                  </a:cubicBezTo>
                  <a:cubicBezTo>
                    <a:pt x="10214" y="16516"/>
                    <a:pt x="10152" y="16593"/>
                    <a:pt x="10091" y="16670"/>
                  </a:cubicBezTo>
                  <a:lnTo>
                    <a:pt x="10002" y="16670"/>
                  </a:lnTo>
                  <a:cubicBezTo>
                    <a:pt x="9999" y="16704"/>
                    <a:pt x="9995" y="16731"/>
                    <a:pt x="9991" y="16762"/>
                  </a:cubicBezTo>
                  <a:lnTo>
                    <a:pt x="9976" y="16774"/>
                  </a:lnTo>
                  <a:cubicBezTo>
                    <a:pt x="9945" y="16770"/>
                    <a:pt x="9922" y="16766"/>
                    <a:pt x="9895" y="16766"/>
                  </a:cubicBezTo>
                  <a:cubicBezTo>
                    <a:pt x="9845" y="16820"/>
                    <a:pt x="9799" y="16870"/>
                    <a:pt x="9745" y="16927"/>
                  </a:cubicBezTo>
                  <a:cubicBezTo>
                    <a:pt x="9707" y="17073"/>
                    <a:pt x="9607" y="17135"/>
                    <a:pt x="9464" y="17165"/>
                  </a:cubicBezTo>
                  <a:cubicBezTo>
                    <a:pt x="9445" y="17212"/>
                    <a:pt x="9422" y="17254"/>
                    <a:pt x="9361" y="17262"/>
                  </a:cubicBezTo>
                  <a:cubicBezTo>
                    <a:pt x="9342" y="17338"/>
                    <a:pt x="9288" y="17400"/>
                    <a:pt x="9215" y="17434"/>
                  </a:cubicBezTo>
                  <a:cubicBezTo>
                    <a:pt x="9169" y="17531"/>
                    <a:pt x="9146" y="17638"/>
                    <a:pt x="9030" y="17677"/>
                  </a:cubicBezTo>
                  <a:cubicBezTo>
                    <a:pt x="9019" y="17730"/>
                    <a:pt x="8973" y="17769"/>
                    <a:pt x="8919" y="17769"/>
                  </a:cubicBezTo>
                  <a:cubicBezTo>
                    <a:pt x="8857" y="17849"/>
                    <a:pt x="8792" y="17934"/>
                    <a:pt x="8734" y="18019"/>
                  </a:cubicBezTo>
                  <a:lnTo>
                    <a:pt x="8538" y="18107"/>
                  </a:lnTo>
                  <a:cubicBezTo>
                    <a:pt x="8515" y="18157"/>
                    <a:pt x="8492" y="18211"/>
                    <a:pt x="8465" y="18268"/>
                  </a:cubicBezTo>
                  <a:cubicBezTo>
                    <a:pt x="8439" y="18264"/>
                    <a:pt x="8408" y="18261"/>
                    <a:pt x="8381" y="18261"/>
                  </a:cubicBezTo>
                  <a:cubicBezTo>
                    <a:pt x="8369" y="18288"/>
                    <a:pt x="8362" y="18322"/>
                    <a:pt x="8366" y="18349"/>
                  </a:cubicBezTo>
                  <a:lnTo>
                    <a:pt x="8350" y="18364"/>
                  </a:lnTo>
                  <a:cubicBezTo>
                    <a:pt x="8323" y="18364"/>
                    <a:pt x="8300" y="18361"/>
                    <a:pt x="8269" y="18361"/>
                  </a:cubicBezTo>
                  <a:cubicBezTo>
                    <a:pt x="8251" y="18404"/>
                    <a:pt x="8209" y="18434"/>
                    <a:pt x="8159" y="18434"/>
                  </a:cubicBezTo>
                  <a:cubicBezTo>
                    <a:pt x="8156" y="18434"/>
                    <a:pt x="8153" y="18434"/>
                    <a:pt x="8150" y="18434"/>
                  </a:cubicBezTo>
                  <a:cubicBezTo>
                    <a:pt x="8131" y="18510"/>
                    <a:pt x="8070" y="18572"/>
                    <a:pt x="7993" y="18587"/>
                  </a:cubicBezTo>
                  <a:lnTo>
                    <a:pt x="7862" y="18760"/>
                  </a:lnTo>
                  <a:lnTo>
                    <a:pt x="7843" y="18772"/>
                  </a:lnTo>
                  <a:cubicBezTo>
                    <a:pt x="7820" y="18764"/>
                    <a:pt x="7789" y="18760"/>
                    <a:pt x="7766" y="18752"/>
                  </a:cubicBezTo>
                  <a:cubicBezTo>
                    <a:pt x="7755" y="18779"/>
                    <a:pt x="7747" y="18802"/>
                    <a:pt x="7731" y="18825"/>
                  </a:cubicBezTo>
                  <a:cubicBezTo>
                    <a:pt x="7697" y="18825"/>
                    <a:pt x="7670" y="18825"/>
                    <a:pt x="7635" y="18818"/>
                  </a:cubicBezTo>
                  <a:cubicBezTo>
                    <a:pt x="7574" y="18925"/>
                    <a:pt x="7524" y="19052"/>
                    <a:pt x="7370" y="19068"/>
                  </a:cubicBezTo>
                  <a:cubicBezTo>
                    <a:pt x="7320" y="19260"/>
                    <a:pt x="7174" y="19356"/>
                    <a:pt x="6994" y="19398"/>
                  </a:cubicBezTo>
                  <a:cubicBezTo>
                    <a:pt x="6963" y="19475"/>
                    <a:pt x="6928" y="19540"/>
                    <a:pt x="6848" y="19567"/>
                  </a:cubicBezTo>
                  <a:cubicBezTo>
                    <a:pt x="6813" y="19709"/>
                    <a:pt x="6694" y="19759"/>
                    <a:pt x="6579" y="19817"/>
                  </a:cubicBezTo>
                  <a:cubicBezTo>
                    <a:pt x="6483" y="19959"/>
                    <a:pt x="6333" y="20051"/>
                    <a:pt x="6194" y="20144"/>
                  </a:cubicBezTo>
                  <a:cubicBezTo>
                    <a:pt x="6152" y="20263"/>
                    <a:pt x="6056" y="20355"/>
                    <a:pt x="5937" y="20397"/>
                  </a:cubicBezTo>
                  <a:lnTo>
                    <a:pt x="5745" y="20628"/>
                  </a:lnTo>
                  <a:lnTo>
                    <a:pt x="5733" y="20632"/>
                  </a:lnTo>
                  <a:cubicBezTo>
                    <a:pt x="5731" y="20631"/>
                    <a:pt x="5729" y="20631"/>
                    <a:pt x="5726" y="20631"/>
                  </a:cubicBezTo>
                  <a:cubicBezTo>
                    <a:pt x="5683" y="20631"/>
                    <a:pt x="5641" y="20665"/>
                    <a:pt x="5633" y="20708"/>
                  </a:cubicBezTo>
                  <a:lnTo>
                    <a:pt x="5633" y="20712"/>
                  </a:lnTo>
                  <a:lnTo>
                    <a:pt x="5464" y="20847"/>
                  </a:lnTo>
                  <a:cubicBezTo>
                    <a:pt x="5464" y="20854"/>
                    <a:pt x="5464" y="20854"/>
                    <a:pt x="5460" y="20854"/>
                  </a:cubicBezTo>
                  <a:cubicBezTo>
                    <a:pt x="5480" y="20804"/>
                    <a:pt x="5468" y="20747"/>
                    <a:pt x="5430" y="20705"/>
                  </a:cubicBezTo>
                  <a:cubicBezTo>
                    <a:pt x="5404" y="20675"/>
                    <a:pt x="5367" y="20659"/>
                    <a:pt x="5329" y="20659"/>
                  </a:cubicBezTo>
                  <a:cubicBezTo>
                    <a:pt x="5294" y="20659"/>
                    <a:pt x="5258" y="20673"/>
                    <a:pt x="5230" y="20701"/>
                  </a:cubicBezTo>
                  <a:cubicBezTo>
                    <a:pt x="5172" y="20751"/>
                    <a:pt x="5168" y="20843"/>
                    <a:pt x="5226" y="20901"/>
                  </a:cubicBezTo>
                  <a:cubicBezTo>
                    <a:pt x="5248" y="20929"/>
                    <a:pt x="5281" y="20945"/>
                    <a:pt x="5321" y="20945"/>
                  </a:cubicBezTo>
                  <a:cubicBezTo>
                    <a:pt x="5329" y="20945"/>
                    <a:pt x="5337" y="20944"/>
                    <a:pt x="5345" y="20943"/>
                  </a:cubicBezTo>
                  <a:lnTo>
                    <a:pt x="5345" y="20943"/>
                  </a:lnTo>
                  <a:lnTo>
                    <a:pt x="5026" y="21108"/>
                  </a:lnTo>
                  <a:cubicBezTo>
                    <a:pt x="4976" y="21223"/>
                    <a:pt x="4880" y="21316"/>
                    <a:pt x="4757" y="21354"/>
                  </a:cubicBezTo>
                  <a:cubicBezTo>
                    <a:pt x="4696" y="21458"/>
                    <a:pt x="4600" y="21546"/>
                    <a:pt x="4484" y="21592"/>
                  </a:cubicBezTo>
                  <a:cubicBezTo>
                    <a:pt x="4477" y="21646"/>
                    <a:pt x="4427" y="21684"/>
                    <a:pt x="4373" y="21684"/>
                  </a:cubicBezTo>
                  <a:cubicBezTo>
                    <a:pt x="4346" y="21761"/>
                    <a:pt x="4308" y="21827"/>
                    <a:pt x="4215" y="21838"/>
                  </a:cubicBezTo>
                  <a:cubicBezTo>
                    <a:pt x="4202" y="21886"/>
                    <a:pt x="4160" y="21916"/>
                    <a:pt x="4110" y="21916"/>
                  </a:cubicBezTo>
                  <a:cubicBezTo>
                    <a:pt x="4104" y="21916"/>
                    <a:pt x="4098" y="21916"/>
                    <a:pt x="4092" y="21915"/>
                  </a:cubicBezTo>
                  <a:lnTo>
                    <a:pt x="3701" y="22211"/>
                  </a:lnTo>
                  <a:cubicBezTo>
                    <a:pt x="3679" y="22201"/>
                    <a:pt x="3660" y="22196"/>
                    <a:pt x="3641" y="22196"/>
                  </a:cubicBezTo>
                  <a:cubicBezTo>
                    <a:pt x="3579" y="22196"/>
                    <a:pt x="3533" y="22249"/>
                    <a:pt x="3485" y="22288"/>
                  </a:cubicBezTo>
                  <a:lnTo>
                    <a:pt x="3482" y="22295"/>
                  </a:lnTo>
                  <a:cubicBezTo>
                    <a:pt x="3347" y="22338"/>
                    <a:pt x="3220" y="22411"/>
                    <a:pt x="3120" y="22511"/>
                  </a:cubicBezTo>
                  <a:lnTo>
                    <a:pt x="3113" y="22514"/>
                  </a:lnTo>
                  <a:cubicBezTo>
                    <a:pt x="3078" y="22537"/>
                    <a:pt x="3040" y="22564"/>
                    <a:pt x="3001" y="22587"/>
                  </a:cubicBezTo>
                  <a:lnTo>
                    <a:pt x="2990" y="22591"/>
                  </a:lnTo>
                  <a:cubicBezTo>
                    <a:pt x="2951" y="22614"/>
                    <a:pt x="2913" y="22641"/>
                    <a:pt x="2874" y="22660"/>
                  </a:cubicBezTo>
                  <a:lnTo>
                    <a:pt x="2867" y="22664"/>
                  </a:lnTo>
                  <a:cubicBezTo>
                    <a:pt x="2828" y="22687"/>
                    <a:pt x="2790" y="22714"/>
                    <a:pt x="2755" y="22745"/>
                  </a:cubicBezTo>
                  <a:cubicBezTo>
                    <a:pt x="2709" y="22753"/>
                    <a:pt x="2663" y="22787"/>
                    <a:pt x="2640" y="22833"/>
                  </a:cubicBezTo>
                  <a:cubicBezTo>
                    <a:pt x="2521" y="22876"/>
                    <a:pt x="2459" y="22983"/>
                    <a:pt x="2367" y="23064"/>
                  </a:cubicBezTo>
                  <a:lnTo>
                    <a:pt x="2363" y="23068"/>
                  </a:lnTo>
                  <a:cubicBezTo>
                    <a:pt x="2267" y="23087"/>
                    <a:pt x="2179" y="23141"/>
                    <a:pt x="2121" y="23221"/>
                  </a:cubicBezTo>
                  <a:cubicBezTo>
                    <a:pt x="2075" y="23237"/>
                    <a:pt x="2037" y="23260"/>
                    <a:pt x="2002" y="23298"/>
                  </a:cubicBezTo>
                  <a:cubicBezTo>
                    <a:pt x="1960" y="23314"/>
                    <a:pt x="1914" y="23337"/>
                    <a:pt x="1883" y="23367"/>
                  </a:cubicBezTo>
                  <a:lnTo>
                    <a:pt x="1875" y="23375"/>
                  </a:lnTo>
                  <a:cubicBezTo>
                    <a:pt x="1829" y="23387"/>
                    <a:pt x="1791" y="23417"/>
                    <a:pt x="1760" y="23460"/>
                  </a:cubicBezTo>
                  <a:cubicBezTo>
                    <a:pt x="1618" y="23548"/>
                    <a:pt x="1487" y="23652"/>
                    <a:pt x="1372" y="23771"/>
                  </a:cubicBezTo>
                  <a:cubicBezTo>
                    <a:pt x="1318" y="23786"/>
                    <a:pt x="1272" y="23829"/>
                    <a:pt x="1249" y="23879"/>
                  </a:cubicBezTo>
                  <a:cubicBezTo>
                    <a:pt x="1253" y="23902"/>
                    <a:pt x="1234" y="23925"/>
                    <a:pt x="1203" y="23932"/>
                  </a:cubicBezTo>
                  <a:lnTo>
                    <a:pt x="1199" y="23932"/>
                  </a:lnTo>
                  <a:cubicBezTo>
                    <a:pt x="1134" y="23975"/>
                    <a:pt x="1057" y="24009"/>
                    <a:pt x="1045" y="24098"/>
                  </a:cubicBezTo>
                  <a:cubicBezTo>
                    <a:pt x="780" y="24167"/>
                    <a:pt x="596" y="24363"/>
                    <a:pt x="365" y="24490"/>
                  </a:cubicBezTo>
                  <a:cubicBezTo>
                    <a:pt x="342" y="24478"/>
                    <a:pt x="315" y="24474"/>
                    <a:pt x="288" y="24474"/>
                  </a:cubicBezTo>
                  <a:cubicBezTo>
                    <a:pt x="258" y="24547"/>
                    <a:pt x="196" y="24593"/>
                    <a:pt x="123" y="24612"/>
                  </a:cubicBezTo>
                  <a:cubicBezTo>
                    <a:pt x="96" y="24689"/>
                    <a:pt x="138" y="24805"/>
                    <a:pt x="0" y="24805"/>
                  </a:cubicBezTo>
                  <a:cubicBezTo>
                    <a:pt x="4" y="24856"/>
                    <a:pt x="49" y="24893"/>
                    <a:pt x="97" y="24893"/>
                  </a:cubicBezTo>
                  <a:cubicBezTo>
                    <a:pt x="99" y="24893"/>
                    <a:pt x="102" y="24893"/>
                    <a:pt x="104" y="24893"/>
                  </a:cubicBezTo>
                  <a:cubicBezTo>
                    <a:pt x="119" y="24893"/>
                    <a:pt x="138" y="24881"/>
                    <a:pt x="154" y="24874"/>
                  </a:cubicBezTo>
                  <a:cubicBezTo>
                    <a:pt x="220" y="24837"/>
                    <a:pt x="270" y="24822"/>
                    <a:pt x="306" y="24822"/>
                  </a:cubicBezTo>
                  <a:cubicBezTo>
                    <a:pt x="378" y="24822"/>
                    <a:pt x="401" y="24881"/>
                    <a:pt x="411" y="24962"/>
                  </a:cubicBezTo>
                  <a:cubicBezTo>
                    <a:pt x="359" y="24954"/>
                    <a:pt x="307" y="24946"/>
                    <a:pt x="254" y="24946"/>
                  </a:cubicBezTo>
                  <a:cubicBezTo>
                    <a:pt x="183" y="24946"/>
                    <a:pt x="113" y="24961"/>
                    <a:pt x="46" y="25012"/>
                  </a:cubicBezTo>
                  <a:cubicBezTo>
                    <a:pt x="54" y="25035"/>
                    <a:pt x="42" y="25058"/>
                    <a:pt x="27" y="25077"/>
                  </a:cubicBezTo>
                  <a:cubicBezTo>
                    <a:pt x="81" y="25200"/>
                    <a:pt x="181" y="25277"/>
                    <a:pt x="277" y="25358"/>
                  </a:cubicBezTo>
                  <a:lnTo>
                    <a:pt x="288" y="25358"/>
                  </a:lnTo>
                  <a:cubicBezTo>
                    <a:pt x="404" y="25419"/>
                    <a:pt x="530" y="25454"/>
                    <a:pt x="665" y="25458"/>
                  </a:cubicBezTo>
                  <a:cubicBezTo>
                    <a:pt x="911" y="25610"/>
                    <a:pt x="1170" y="25705"/>
                    <a:pt x="1459" y="25705"/>
                  </a:cubicBezTo>
                  <a:cubicBezTo>
                    <a:pt x="1498" y="25705"/>
                    <a:pt x="1539" y="25704"/>
                    <a:pt x="1579" y="25700"/>
                  </a:cubicBezTo>
                  <a:lnTo>
                    <a:pt x="1599" y="25708"/>
                  </a:lnTo>
                  <a:cubicBezTo>
                    <a:pt x="1606" y="25761"/>
                    <a:pt x="1645" y="25800"/>
                    <a:pt x="1699" y="25815"/>
                  </a:cubicBezTo>
                  <a:cubicBezTo>
                    <a:pt x="1702" y="25815"/>
                    <a:pt x="1702" y="25815"/>
                    <a:pt x="1710" y="25819"/>
                  </a:cubicBezTo>
                  <a:cubicBezTo>
                    <a:pt x="1810" y="25919"/>
                    <a:pt x="1948" y="25884"/>
                    <a:pt x="2067" y="25919"/>
                  </a:cubicBezTo>
                  <a:cubicBezTo>
                    <a:pt x="2112" y="25989"/>
                    <a:pt x="2184" y="26031"/>
                    <a:pt x="2264" y="26031"/>
                  </a:cubicBezTo>
                  <a:cubicBezTo>
                    <a:pt x="2268" y="26031"/>
                    <a:pt x="2271" y="26031"/>
                    <a:pt x="2275" y="26030"/>
                  </a:cubicBezTo>
                  <a:cubicBezTo>
                    <a:pt x="2421" y="26107"/>
                    <a:pt x="2575" y="26153"/>
                    <a:pt x="2736" y="26173"/>
                  </a:cubicBezTo>
                  <a:cubicBezTo>
                    <a:pt x="2851" y="26269"/>
                    <a:pt x="3005" y="26276"/>
                    <a:pt x="3140" y="26322"/>
                  </a:cubicBezTo>
                  <a:cubicBezTo>
                    <a:pt x="3420" y="26492"/>
                    <a:pt x="3735" y="26499"/>
                    <a:pt x="4039" y="26584"/>
                  </a:cubicBezTo>
                  <a:cubicBezTo>
                    <a:pt x="4048" y="26613"/>
                    <a:pt x="4064" y="26628"/>
                    <a:pt x="4084" y="26628"/>
                  </a:cubicBezTo>
                  <a:cubicBezTo>
                    <a:pt x="4095" y="26628"/>
                    <a:pt x="4109" y="26622"/>
                    <a:pt x="4123" y="26611"/>
                  </a:cubicBezTo>
                  <a:lnTo>
                    <a:pt x="4150" y="26626"/>
                  </a:lnTo>
                  <a:lnTo>
                    <a:pt x="4177" y="26614"/>
                  </a:lnTo>
                  <a:cubicBezTo>
                    <a:pt x="4365" y="26837"/>
                    <a:pt x="4642" y="26818"/>
                    <a:pt x="4888" y="26883"/>
                  </a:cubicBezTo>
                  <a:cubicBezTo>
                    <a:pt x="5495" y="27103"/>
                    <a:pt x="6091" y="27341"/>
                    <a:pt x="6717" y="27494"/>
                  </a:cubicBezTo>
                  <a:cubicBezTo>
                    <a:pt x="6978" y="27683"/>
                    <a:pt x="7274" y="27763"/>
                    <a:pt x="7589" y="27806"/>
                  </a:cubicBezTo>
                  <a:lnTo>
                    <a:pt x="7843" y="27898"/>
                  </a:lnTo>
                  <a:cubicBezTo>
                    <a:pt x="7912" y="27967"/>
                    <a:pt x="7977" y="28036"/>
                    <a:pt x="8043" y="28109"/>
                  </a:cubicBezTo>
                  <a:cubicBezTo>
                    <a:pt x="8158" y="28109"/>
                    <a:pt x="8266" y="28171"/>
                    <a:pt x="8319" y="28275"/>
                  </a:cubicBezTo>
                  <a:lnTo>
                    <a:pt x="8588" y="28336"/>
                  </a:lnTo>
                  <a:lnTo>
                    <a:pt x="8677" y="28309"/>
                  </a:lnTo>
                  <a:lnTo>
                    <a:pt x="8677" y="28309"/>
                  </a:lnTo>
                  <a:cubicBezTo>
                    <a:pt x="8677" y="28313"/>
                    <a:pt x="8673" y="28313"/>
                    <a:pt x="8673" y="28317"/>
                  </a:cubicBezTo>
                  <a:lnTo>
                    <a:pt x="8704" y="28374"/>
                  </a:lnTo>
                  <a:cubicBezTo>
                    <a:pt x="8900" y="28563"/>
                    <a:pt x="9203" y="28447"/>
                    <a:pt x="9399" y="28632"/>
                  </a:cubicBezTo>
                  <a:lnTo>
                    <a:pt x="9438" y="28640"/>
                  </a:lnTo>
                  <a:lnTo>
                    <a:pt x="9461" y="28666"/>
                  </a:lnTo>
                  <a:cubicBezTo>
                    <a:pt x="9532" y="28646"/>
                    <a:pt x="9600" y="28629"/>
                    <a:pt x="9663" y="28629"/>
                  </a:cubicBezTo>
                  <a:cubicBezTo>
                    <a:pt x="9763" y="28629"/>
                    <a:pt x="9850" y="28671"/>
                    <a:pt x="9918" y="28805"/>
                  </a:cubicBezTo>
                  <a:cubicBezTo>
                    <a:pt x="9944" y="28856"/>
                    <a:pt x="9995" y="28884"/>
                    <a:pt x="10046" y="28884"/>
                  </a:cubicBezTo>
                  <a:cubicBezTo>
                    <a:pt x="10064" y="28884"/>
                    <a:pt x="10082" y="28881"/>
                    <a:pt x="10099" y="28874"/>
                  </a:cubicBezTo>
                  <a:cubicBezTo>
                    <a:pt x="10125" y="28862"/>
                    <a:pt x="10145" y="28843"/>
                    <a:pt x="10156" y="28820"/>
                  </a:cubicBezTo>
                  <a:cubicBezTo>
                    <a:pt x="10348" y="29070"/>
                    <a:pt x="10702" y="28985"/>
                    <a:pt x="10917" y="29178"/>
                  </a:cubicBezTo>
                  <a:cubicBezTo>
                    <a:pt x="11297" y="29289"/>
                    <a:pt x="11693" y="29320"/>
                    <a:pt x="12062" y="29481"/>
                  </a:cubicBezTo>
                  <a:cubicBezTo>
                    <a:pt x="12281" y="29681"/>
                    <a:pt x="12569" y="29616"/>
                    <a:pt x="12831" y="29666"/>
                  </a:cubicBezTo>
                  <a:cubicBezTo>
                    <a:pt x="13047" y="29982"/>
                    <a:pt x="13353" y="30022"/>
                    <a:pt x="13676" y="30022"/>
                  </a:cubicBezTo>
                  <a:cubicBezTo>
                    <a:pt x="13737" y="30022"/>
                    <a:pt x="13799" y="30020"/>
                    <a:pt x="13860" y="30019"/>
                  </a:cubicBezTo>
                  <a:lnTo>
                    <a:pt x="13972" y="30042"/>
                  </a:lnTo>
                  <a:cubicBezTo>
                    <a:pt x="13987" y="30100"/>
                    <a:pt x="14014" y="30146"/>
                    <a:pt x="14083" y="30157"/>
                  </a:cubicBezTo>
                  <a:lnTo>
                    <a:pt x="14091" y="30161"/>
                  </a:lnTo>
                  <a:cubicBezTo>
                    <a:pt x="14126" y="30236"/>
                    <a:pt x="14174" y="30256"/>
                    <a:pt x="14227" y="30256"/>
                  </a:cubicBezTo>
                  <a:cubicBezTo>
                    <a:pt x="14273" y="30256"/>
                    <a:pt x="14322" y="30241"/>
                    <a:pt x="14372" y="30234"/>
                  </a:cubicBezTo>
                  <a:lnTo>
                    <a:pt x="14379" y="30238"/>
                  </a:lnTo>
                  <a:cubicBezTo>
                    <a:pt x="14544" y="30492"/>
                    <a:pt x="14833" y="30392"/>
                    <a:pt x="15052" y="30480"/>
                  </a:cubicBezTo>
                  <a:cubicBezTo>
                    <a:pt x="15140" y="30526"/>
                    <a:pt x="15232" y="30565"/>
                    <a:pt x="15328" y="30599"/>
                  </a:cubicBezTo>
                  <a:cubicBezTo>
                    <a:pt x="15985" y="30799"/>
                    <a:pt x="16643" y="31007"/>
                    <a:pt x="17273" y="31279"/>
                  </a:cubicBezTo>
                  <a:cubicBezTo>
                    <a:pt x="17761" y="31376"/>
                    <a:pt x="18195" y="31641"/>
                    <a:pt x="18691" y="31721"/>
                  </a:cubicBezTo>
                  <a:lnTo>
                    <a:pt x="19063" y="31856"/>
                  </a:lnTo>
                  <a:cubicBezTo>
                    <a:pt x="19075" y="31883"/>
                    <a:pt x="19079" y="31906"/>
                    <a:pt x="19083" y="31929"/>
                  </a:cubicBezTo>
                  <a:lnTo>
                    <a:pt x="19352" y="31967"/>
                  </a:lnTo>
                  <a:cubicBezTo>
                    <a:pt x="19559" y="32086"/>
                    <a:pt x="19794" y="32121"/>
                    <a:pt x="20020" y="32182"/>
                  </a:cubicBezTo>
                  <a:cubicBezTo>
                    <a:pt x="20024" y="32209"/>
                    <a:pt x="20036" y="32236"/>
                    <a:pt x="20043" y="32259"/>
                  </a:cubicBezTo>
                  <a:lnTo>
                    <a:pt x="20439" y="32336"/>
                  </a:lnTo>
                  <a:cubicBezTo>
                    <a:pt x="20547" y="32428"/>
                    <a:pt x="20727" y="32405"/>
                    <a:pt x="20816" y="32536"/>
                  </a:cubicBezTo>
                  <a:lnTo>
                    <a:pt x="21534" y="32736"/>
                  </a:lnTo>
                  <a:cubicBezTo>
                    <a:pt x="21546" y="32763"/>
                    <a:pt x="21561" y="32797"/>
                    <a:pt x="21576" y="32828"/>
                  </a:cubicBezTo>
                  <a:lnTo>
                    <a:pt x="22161" y="32955"/>
                  </a:lnTo>
                  <a:lnTo>
                    <a:pt x="22925" y="33166"/>
                  </a:lnTo>
                  <a:lnTo>
                    <a:pt x="22929" y="33166"/>
                  </a:lnTo>
                  <a:cubicBezTo>
                    <a:pt x="22921" y="33193"/>
                    <a:pt x="22929" y="33220"/>
                    <a:pt x="22948" y="33243"/>
                  </a:cubicBezTo>
                  <a:lnTo>
                    <a:pt x="22994" y="33243"/>
                  </a:lnTo>
                  <a:lnTo>
                    <a:pt x="23025" y="33278"/>
                  </a:lnTo>
                  <a:cubicBezTo>
                    <a:pt x="23217" y="33454"/>
                    <a:pt x="23513" y="33370"/>
                    <a:pt x="23705" y="33531"/>
                  </a:cubicBezTo>
                  <a:lnTo>
                    <a:pt x="23751" y="33531"/>
                  </a:lnTo>
                  <a:lnTo>
                    <a:pt x="23786" y="33566"/>
                  </a:lnTo>
                  <a:cubicBezTo>
                    <a:pt x="23940" y="33700"/>
                    <a:pt x="24151" y="33677"/>
                    <a:pt x="24328" y="33743"/>
                  </a:cubicBezTo>
                  <a:lnTo>
                    <a:pt x="24362" y="33754"/>
                  </a:lnTo>
                  <a:cubicBezTo>
                    <a:pt x="24359" y="33769"/>
                    <a:pt x="24359" y="33781"/>
                    <a:pt x="24351" y="33793"/>
                  </a:cubicBezTo>
                  <a:lnTo>
                    <a:pt x="24743" y="33908"/>
                  </a:lnTo>
                  <a:lnTo>
                    <a:pt x="25031" y="33946"/>
                  </a:lnTo>
                  <a:lnTo>
                    <a:pt x="25265" y="34023"/>
                  </a:lnTo>
                  <a:lnTo>
                    <a:pt x="25388" y="34061"/>
                  </a:lnTo>
                  <a:cubicBezTo>
                    <a:pt x="25408" y="34085"/>
                    <a:pt x="25427" y="34115"/>
                    <a:pt x="25434" y="34146"/>
                  </a:cubicBezTo>
                  <a:lnTo>
                    <a:pt x="25607" y="34215"/>
                  </a:lnTo>
                  <a:lnTo>
                    <a:pt x="25811" y="34242"/>
                  </a:lnTo>
                  <a:lnTo>
                    <a:pt x="25811" y="34254"/>
                  </a:lnTo>
                  <a:cubicBezTo>
                    <a:pt x="25811" y="34250"/>
                    <a:pt x="25811" y="34250"/>
                    <a:pt x="25819" y="34242"/>
                  </a:cubicBezTo>
                  <a:lnTo>
                    <a:pt x="26107" y="34319"/>
                  </a:lnTo>
                  <a:cubicBezTo>
                    <a:pt x="26130" y="34288"/>
                    <a:pt x="26126" y="34234"/>
                    <a:pt x="26088" y="34211"/>
                  </a:cubicBezTo>
                  <a:cubicBezTo>
                    <a:pt x="26080" y="34211"/>
                    <a:pt x="26080" y="34204"/>
                    <a:pt x="26076" y="34204"/>
                  </a:cubicBezTo>
                  <a:cubicBezTo>
                    <a:pt x="26034" y="34108"/>
                    <a:pt x="25953" y="34077"/>
                    <a:pt x="25849" y="34069"/>
                  </a:cubicBezTo>
                  <a:cubicBezTo>
                    <a:pt x="25826" y="34046"/>
                    <a:pt x="25800" y="34031"/>
                    <a:pt x="25765" y="34023"/>
                  </a:cubicBezTo>
                  <a:cubicBezTo>
                    <a:pt x="25807" y="33915"/>
                    <a:pt x="25961" y="33988"/>
                    <a:pt x="25999" y="33877"/>
                  </a:cubicBezTo>
                  <a:cubicBezTo>
                    <a:pt x="26107" y="33835"/>
                    <a:pt x="26134" y="33773"/>
                    <a:pt x="26042" y="33681"/>
                  </a:cubicBezTo>
                  <a:cubicBezTo>
                    <a:pt x="26049" y="33654"/>
                    <a:pt x="26049" y="33623"/>
                    <a:pt x="26049" y="33600"/>
                  </a:cubicBezTo>
                  <a:lnTo>
                    <a:pt x="25673" y="33520"/>
                  </a:lnTo>
                  <a:lnTo>
                    <a:pt x="25031" y="33328"/>
                  </a:lnTo>
                  <a:cubicBezTo>
                    <a:pt x="24751" y="33162"/>
                    <a:pt x="24435" y="33116"/>
                    <a:pt x="24120" y="33039"/>
                  </a:cubicBezTo>
                  <a:lnTo>
                    <a:pt x="23932" y="32970"/>
                  </a:lnTo>
                  <a:cubicBezTo>
                    <a:pt x="23947" y="32951"/>
                    <a:pt x="23959" y="32928"/>
                    <a:pt x="23963" y="32909"/>
                  </a:cubicBezTo>
                  <a:cubicBezTo>
                    <a:pt x="24001" y="32880"/>
                    <a:pt x="24040" y="32871"/>
                    <a:pt x="24080" y="32871"/>
                  </a:cubicBezTo>
                  <a:cubicBezTo>
                    <a:pt x="24152" y="32871"/>
                    <a:pt x="24225" y="32903"/>
                    <a:pt x="24298" y="32903"/>
                  </a:cubicBezTo>
                  <a:cubicBezTo>
                    <a:pt x="24322" y="32903"/>
                    <a:pt x="24346" y="32899"/>
                    <a:pt x="24370" y="32889"/>
                  </a:cubicBezTo>
                  <a:cubicBezTo>
                    <a:pt x="24412" y="32886"/>
                    <a:pt x="24497" y="32889"/>
                    <a:pt x="24501" y="32874"/>
                  </a:cubicBezTo>
                  <a:cubicBezTo>
                    <a:pt x="24516" y="32782"/>
                    <a:pt x="24439" y="32801"/>
                    <a:pt x="24385" y="32790"/>
                  </a:cubicBezTo>
                  <a:cubicBezTo>
                    <a:pt x="24028" y="32697"/>
                    <a:pt x="23736" y="32436"/>
                    <a:pt x="23356" y="32417"/>
                  </a:cubicBezTo>
                  <a:cubicBezTo>
                    <a:pt x="23171" y="32286"/>
                    <a:pt x="22953" y="32218"/>
                    <a:pt x="22732" y="32218"/>
                  </a:cubicBezTo>
                  <a:cubicBezTo>
                    <a:pt x="22654" y="32218"/>
                    <a:pt x="22576" y="32227"/>
                    <a:pt x="22499" y="32244"/>
                  </a:cubicBezTo>
                  <a:cubicBezTo>
                    <a:pt x="22679" y="32371"/>
                    <a:pt x="22887" y="32451"/>
                    <a:pt x="23106" y="32474"/>
                  </a:cubicBezTo>
                  <a:cubicBezTo>
                    <a:pt x="23306" y="32636"/>
                    <a:pt x="23621" y="32509"/>
                    <a:pt x="23778" y="32755"/>
                  </a:cubicBezTo>
                  <a:cubicBezTo>
                    <a:pt x="23754" y="32841"/>
                    <a:pt x="23714" y="32865"/>
                    <a:pt x="23666" y="32865"/>
                  </a:cubicBezTo>
                  <a:cubicBezTo>
                    <a:pt x="23617" y="32865"/>
                    <a:pt x="23560" y="32840"/>
                    <a:pt x="23502" y="32828"/>
                  </a:cubicBezTo>
                  <a:cubicBezTo>
                    <a:pt x="23336" y="32794"/>
                    <a:pt x="23173" y="32692"/>
                    <a:pt x="23003" y="32692"/>
                  </a:cubicBezTo>
                  <a:cubicBezTo>
                    <a:pt x="22922" y="32692"/>
                    <a:pt x="22838" y="32716"/>
                    <a:pt x="22752" y="32782"/>
                  </a:cubicBezTo>
                  <a:cubicBezTo>
                    <a:pt x="22775" y="32551"/>
                    <a:pt x="22579" y="32571"/>
                    <a:pt x="22449" y="32536"/>
                  </a:cubicBezTo>
                  <a:cubicBezTo>
                    <a:pt x="21911" y="32371"/>
                    <a:pt x="21365" y="32217"/>
                    <a:pt x="20819" y="32063"/>
                  </a:cubicBezTo>
                  <a:cubicBezTo>
                    <a:pt x="20347" y="31898"/>
                    <a:pt x="19820" y="31875"/>
                    <a:pt x="19375" y="31610"/>
                  </a:cubicBezTo>
                  <a:cubicBezTo>
                    <a:pt x="19198" y="31568"/>
                    <a:pt x="19021" y="31525"/>
                    <a:pt x="18841" y="31487"/>
                  </a:cubicBezTo>
                  <a:cubicBezTo>
                    <a:pt x="18718" y="31464"/>
                    <a:pt x="18591" y="31425"/>
                    <a:pt x="18468" y="31387"/>
                  </a:cubicBezTo>
                  <a:cubicBezTo>
                    <a:pt x="18130" y="31164"/>
                    <a:pt x="17699" y="31156"/>
                    <a:pt x="17373" y="30914"/>
                  </a:cubicBezTo>
                  <a:cubicBezTo>
                    <a:pt x="17054" y="30642"/>
                    <a:pt x="16600" y="30830"/>
                    <a:pt x="16266" y="30592"/>
                  </a:cubicBezTo>
                  <a:lnTo>
                    <a:pt x="15248" y="30330"/>
                  </a:lnTo>
                  <a:cubicBezTo>
                    <a:pt x="14913" y="30142"/>
                    <a:pt x="14533" y="30081"/>
                    <a:pt x="14172" y="29965"/>
                  </a:cubicBezTo>
                  <a:cubicBezTo>
                    <a:pt x="14109" y="29880"/>
                    <a:pt x="14007" y="29834"/>
                    <a:pt x="13904" y="29834"/>
                  </a:cubicBezTo>
                  <a:cubicBezTo>
                    <a:pt x="13900" y="29834"/>
                    <a:pt x="13895" y="29834"/>
                    <a:pt x="13891" y="29835"/>
                  </a:cubicBezTo>
                  <a:lnTo>
                    <a:pt x="13511" y="29700"/>
                  </a:lnTo>
                  <a:cubicBezTo>
                    <a:pt x="13507" y="29668"/>
                    <a:pt x="13477" y="29646"/>
                    <a:pt x="13442" y="29646"/>
                  </a:cubicBezTo>
                  <a:cubicBezTo>
                    <a:pt x="13440" y="29646"/>
                    <a:pt x="13437" y="29646"/>
                    <a:pt x="13434" y="29646"/>
                  </a:cubicBezTo>
                  <a:cubicBezTo>
                    <a:pt x="13430" y="29646"/>
                    <a:pt x="13422" y="29646"/>
                    <a:pt x="13422" y="29654"/>
                  </a:cubicBezTo>
                  <a:cubicBezTo>
                    <a:pt x="13269" y="29535"/>
                    <a:pt x="13084" y="29504"/>
                    <a:pt x="12900" y="29466"/>
                  </a:cubicBezTo>
                  <a:cubicBezTo>
                    <a:pt x="12688" y="29370"/>
                    <a:pt x="12481" y="29270"/>
                    <a:pt x="12250" y="29239"/>
                  </a:cubicBezTo>
                  <a:cubicBezTo>
                    <a:pt x="12084" y="29165"/>
                    <a:pt x="11925" y="29077"/>
                    <a:pt x="11732" y="29077"/>
                  </a:cubicBezTo>
                  <a:cubicBezTo>
                    <a:pt x="11725" y="29077"/>
                    <a:pt x="11717" y="29077"/>
                    <a:pt x="11709" y="29078"/>
                  </a:cubicBezTo>
                  <a:cubicBezTo>
                    <a:pt x="11593" y="28974"/>
                    <a:pt x="11451" y="28916"/>
                    <a:pt x="11297" y="28912"/>
                  </a:cubicBezTo>
                  <a:cubicBezTo>
                    <a:pt x="11151" y="28836"/>
                    <a:pt x="10994" y="28782"/>
                    <a:pt x="10829" y="28763"/>
                  </a:cubicBezTo>
                  <a:cubicBezTo>
                    <a:pt x="10540" y="28597"/>
                    <a:pt x="10221" y="28486"/>
                    <a:pt x="9887" y="28444"/>
                  </a:cubicBezTo>
                  <a:cubicBezTo>
                    <a:pt x="9844" y="28372"/>
                    <a:pt x="9772" y="28327"/>
                    <a:pt x="9691" y="28327"/>
                  </a:cubicBezTo>
                  <a:cubicBezTo>
                    <a:pt x="9685" y="28327"/>
                    <a:pt x="9678" y="28328"/>
                    <a:pt x="9672" y="28328"/>
                  </a:cubicBezTo>
                  <a:lnTo>
                    <a:pt x="9307" y="28201"/>
                  </a:lnTo>
                  <a:cubicBezTo>
                    <a:pt x="9284" y="28163"/>
                    <a:pt x="9243" y="28142"/>
                    <a:pt x="9200" y="28142"/>
                  </a:cubicBezTo>
                  <a:cubicBezTo>
                    <a:pt x="9179" y="28142"/>
                    <a:pt x="9157" y="28148"/>
                    <a:pt x="9138" y="28159"/>
                  </a:cubicBezTo>
                  <a:lnTo>
                    <a:pt x="9134" y="28163"/>
                  </a:lnTo>
                  <a:lnTo>
                    <a:pt x="9134" y="28171"/>
                  </a:lnTo>
                  <a:cubicBezTo>
                    <a:pt x="8869" y="27967"/>
                    <a:pt x="8542" y="27925"/>
                    <a:pt x="8235" y="27836"/>
                  </a:cubicBezTo>
                  <a:lnTo>
                    <a:pt x="8139" y="27737"/>
                  </a:lnTo>
                  <a:cubicBezTo>
                    <a:pt x="8112" y="27740"/>
                    <a:pt x="8089" y="27744"/>
                    <a:pt x="8062" y="27756"/>
                  </a:cubicBezTo>
                  <a:cubicBezTo>
                    <a:pt x="7935" y="27687"/>
                    <a:pt x="7789" y="27644"/>
                    <a:pt x="7639" y="27629"/>
                  </a:cubicBezTo>
                  <a:cubicBezTo>
                    <a:pt x="7535" y="27567"/>
                    <a:pt x="7416" y="27529"/>
                    <a:pt x="7293" y="27525"/>
                  </a:cubicBezTo>
                  <a:lnTo>
                    <a:pt x="7267" y="27514"/>
                  </a:lnTo>
                  <a:lnTo>
                    <a:pt x="7251" y="27514"/>
                  </a:lnTo>
                  <a:cubicBezTo>
                    <a:pt x="7255" y="27510"/>
                    <a:pt x="7255" y="27510"/>
                    <a:pt x="7263" y="27510"/>
                  </a:cubicBezTo>
                  <a:cubicBezTo>
                    <a:pt x="7178" y="27218"/>
                    <a:pt x="6844" y="27375"/>
                    <a:pt x="6694" y="27202"/>
                  </a:cubicBezTo>
                  <a:cubicBezTo>
                    <a:pt x="6517" y="27156"/>
                    <a:pt x="6333" y="27126"/>
                    <a:pt x="6168" y="27060"/>
                  </a:cubicBezTo>
                  <a:cubicBezTo>
                    <a:pt x="5714" y="26880"/>
                    <a:pt x="5253" y="26737"/>
                    <a:pt x="4784" y="26630"/>
                  </a:cubicBezTo>
                  <a:cubicBezTo>
                    <a:pt x="4763" y="26595"/>
                    <a:pt x="4725" y="26575"/>
                    <a:pt x="4686" y="26575"/>
                  </a:cubicBezTo>
                  <a:cubicBezTo>
                    <a:pt x="4668" y="26575"/>
                    <a:pt x="4651" y="26579"/>
                    <a:pt x="4634" y="26588"/>
                  </a:cubicBezTo>
                  <a:cubicBezTo>
                    <a:pt x="4630" y="26588"/>
                    <a:pt x="4630" y="26591"/>
                    <a:pt x="4623" y="26591"/>
                  </a:cubicBezTo>
                  <a:cubicBezTo>
                    <a:pt x="4617" y="26574"/>
                    <a:pt x="4598" y="26565"/>
                    <a:pt x="4580" y="26565"/>
                  </a:cubicBezTo>
                  <a:cubicBezTo>
                    <a:pt x="4573" y="26565"/>
                    <a:pt x="4567" y="26566"/>
                    <a:pt x="4561" y="26568"/>
                  </a:cubicBezTo>
                  <a:cubicBezTo>
                    <a:pt x="4557" y="26568"/>
                    <a:pt x="4554" y="26572"/>
                    <a:pt x="4546" y="26580"/>
                  </a:cubicBezTo>
                  <a:lnTo>
                    <a:pt x="4519" y="26572"/>
                  </a:lnTo>
                  <a:cubicBezTo>
                    <a:pt x="4411" y="26449"/>
                    <a:pt x="4258" y="26415"/>
                    <a:pt x="4119" y="26353"/>
                  </a:cubicBezTo>
                  <a:cubicBezTo>
                    <a:pt x="4046" y="26267"/>
                    <a:pt x="3963" y="26239"/>
                    <a:pt x="3874" y="26239"/>
                  </a:cubicBezTo>
                  <a:cubicBezTo>
                    <a:pt x="3823" y="26239"/>
                    <a:pt x="3770" y="26248"/>
                    <a:pt x="3716" y="26261"/>
                  </a:cubicBezTo>
                  <a:cubicBezTo>
                    <a:pt x="3689" y="26215"/>
                    <a:pt x="3643" y="26173"/>
                    <a:pt x="3597" y="26146"/>
                  </a:cubicBezTo>
                  <a:cubicBezTo>
                    <a:pt x="3055" y="25992"/>
                    <a:pt x="2521" y="25800"/>
                    <a:pt x="1991" y="25596"/>
                  </a:cubicBezTo>
                  <a:cubicBezTo>
                    <a:pt x="1968" y="25589"/>
                    <a:pt x="1944" y="25573"/>
                    <a:pt x="1921" y="25565"/>
                  </a:cubicBezTo>
                  <a:cubicBezTo>
                    <a:pt x="1895" y="25554"/>
                    <a:pt x="1871" y="25542"/>
                    <a:pt x="1848" y="25531"/>
                  </a:cubicBezTo>
                  <a:cubicBezTo>
                    <a:pt x="1798" y="25512"/>
                    <a:pt x="1752" y="25492"/>
                    <a:pt x="1702" y="25477"/>
                  </a:cubicBezTo>
                  <a:cubicBezTo>
                    <a:pt x="1537" y="25431"/>
                    <a:pt x="1368" y="25393"/>
                    <a:pt x="1222" y="25293"/>
                  </a:cubicBezTo>
                  <a:cubicBezTo>
                    <a:pt x="1057" y="25181"/>
                    <a:pt x="872" y="25093"/>
                    <a:pt x="680" y="25031"/>
                  </a:cubicBezTo>
                  <a:cubicBezTo>
                    <a:pt x="1057" y="24735"/>
                    <a:pt x="1503" y="24543"/>
                    <a:pt x="1845" y="24201"/>
                  </a:cubicBezTo>
                  <a:cubicBezTo>
                    <a:pt x="1864" y="24205"/>
                    <a:pt x="1883" y="24208"/>
                    <a:pt x="1901" y="24208"/>
                  </a:cubicBezTo>
                  <a:cubicBezTo>
                    <a:pt x="1953" y="24208"/>
                    <a:pt x="1996" y="24187"/>
                    <a:pt x="2021" y="24124"/>
                  </a:cubicBezTo>
                  <a:lnTo>
                    <a:pt x="2029" y="24113"/>
                  </a:lnTo>
                  <a:cubicBezTo>
                    <a:pt x="2034" y="24114"/>
                    <a:pt x="2039" y="24114"/>
                    <a:pt x="2044" y="24114"/>
                  </a:cubicBezTo>
                  <a:cubicBezTo>
                    <a:pt x="2087" y="24114"/>
                    <a:pt x="2123" y="24086"/>
                    <a:pt x="2137" y="24048"/>
                  </a:cubicBezTo>
                  <a:cubicBezTo>
                    <a:pt x="2233" y="24017"/>
                    <a:pt x="2333" y="23990"/>
                    <a:pt x="2394" y="23902"/>
                  </a:cubicBezTo>
                  <a:cubicBezTo>
                    <a:pt x="2509" y="23855"/>
                    <a:pt x="2621" y="23798"/>
                    <a:pt x="2675" y="23679"/>
                  </a:cubicBezTo>
                  <a:cubicBezTo>
                    <a:pt x="2728" y="23679"/>
                    <a:pt x="2774" y="23644"/>
                    <a:pt x="2798" y="23594"/>
                  </a:cubicBezTo>
                  <a:cubicBezTo>
                    <a:pt x="3005" y="23513"/>
                    <a:pt x="3136" y="23333"/>
                    <a:pt x="3293" y="23187"/>
                  </a:cubicBezTo>
                  <a:cubicBezTo>
                    <a:pt x="3408" y="23183"/>
                    <a:pt x="3439" y="23056"/>
                    <a:pt x="3528" y="23018"/>
                  </a:cubicBezTo>
                  <a:cubicBezTo>
                    <a:pt x="3662" y="22991"/>
                    <a:pt x="3766" y="22918"/>
                    <a:pt x="3797" y="22776"/>
                  </a:cubicBezTo>
                  <a:cubicBezTo>
                    <a:pt x="3885" y="22691"/>
                    <a:pt x="4035" y="22687"/>
                    <a:pt x="4073" y="22545"/>
                  </a:cubicBezTo>
                  <a:cubicBezTo>
                    <a:pt x="4076" y="22545"/>
                    <a:pt x="4078" y="22545"/>
                    <a:pt x="4080" y="22545"/>
                  </a:cubicBezTo>
                  <a:cubicBezTo>
                    <a:pt x="4128" y="22545"/>
                    <a:pt x="4177" y="22508"/>
                    <a:pt x="4181" y="22453"/>
                  </a:cubicBezTo>
                  <a:lnTo>
                    <a:pt x="4189" y="22449"/>
                  </a:lnTo>
                  <a:cubicBezTo>
                    <a:pt x="4419" y="22276"/>
                    <a:pt x="4707" y="22165"/>
                    <a:pt x="4849" y="21884"/>
                  </a:cubicBezTo>
                  <a:cubicBezTo>
                    <a:pt x="5072" y="21746"/>
                    <a:pt x="5322" y="21642"/>
                    <a:pt x="5468" y="21412"/>
                  </a:cubicBezTo>
                  <a:cubicBezTo>
                    <a:pt x="6041" y="20920"/>
                    <a:pt x="6579" y="20397"/>
                    <a:pt x="7074" y="19836"/>
                  </a:cubicBezTo>
                  <a:cubicBezTo>
                    <a:pt x="7359" y="19521"/>
                    <a:pt x="7743" y="19325"/>
                    <a:pt x="8004" y="18998"/>
                  </a:cubicBezTo>
                  <a:cubicBezTo>
                    <a:pt x="8135" y="18895"/>
                    <a:pt x="8292" y="18818"/>
                    <a:pt x="8369" y="18656"/>
                  </a:cubicBezTo>
                  <a:cubicBezTo>
                    <a:pt x="8477" y="18591"/>
                    <a:pt x="8592" y="18541"/>
                    <a:pt x="8665" y="18434"/>
                  </a:cubicBezTo>
                  <a:cubicBezTo>
                    <a:pt x="8715" y="18434"/>
                    <a:pt x="8761" y="18395"/>
                    <a:pt x="8769" y="18345"/>
                  </a:cubicBezTo>
                  <a:lnTo>
                    <a:pt x="10214" y="17019"/>
                  </a:lnTo>
                  <a:lnTo>
                    <a:pt x="10225" y="17012"/>
                  </a:lnTo>
                  <a:cubicBezTo>
                    <a:pt x="10306" y="17000"/>
                    <a:pt x="10368" y="16939"/>
                    <a:pt x="10379" y="16862"/>
                  </a:cubicBezTo>
                  <a:lnTo>
                    <a:pt x="10636" y="16612"/>
                  </a:lnTo>
                  <a:cubicBezTo>
                    <a:pt x="10763" y="16574"/>
                    <a:pt x="10863" y="16481"/>
                    <a:pt x="10917" y="16362"/>
                  </a:cubicBezTo>
                  <a:cubicBezTo>
                    <a:pt x="10990" y="16320"/>
                    <a:pt x="11055" y="16270"/>
                    <a:pt x="11117" y="16213"/>
                  </a:cubicBezTo>
                  <a:cubicBezTo>
                    <a:pt x="12316" y="15110"/>
                    <a:pt x="13469" y="13961"/>
                    <a:pt x="14552" y="12750"/>
                  </a:cubicBezTo>
                  <a:cubicBezTo>
                    <a:pt x="15217" y="12016"/>
                    <a:pt x="15928" y="11325"/>
                    <a:pt x="16570" y="10568"/>
                  </a:cubicBezTo>
                  <a:cubicBezTo>
                    <a:pt x="17561" y="9407"/>
                    <a:pt x="18506" y="8212"/>
                    <a:pt x="19467" y="7025"/>
                  </a:cubicBezTo>
                  <a:cubicBezTo>
                    <a:pt x="19897" y="6491"/>
                    <a:pt x="20320" y="5949"/>
                    <a:pt x="20743" y="5407"/>
                  </a:cubicBezTo>
                  <a:lnTo>
                    <a:pt x="20739" y="5396"/>
                  </a:lnTo>
                  <a:lnTo>
                    <a:pt x="20739" y="5396"/>
                  </a:lnTo>
                  <a:cubicBezTo>
                    <a:pt x="20762" y="5407"/>
                    <a:pt x="20789" y="5411"/>
                    <a:pt x="20812" y="5411"/>
                  </a:cubicBezTo>
                  <a:cubicBezTo>
                    <a:pt x="21465" y="4831"/>
                    <a:pt x="22011" y="4143"/>
                    <a:pt x="22426" y="3378"/>
                  </a:cubicBezTo>
                  <a:cubicBezTo>
                    <a:pt x="22522" y="3370"/>
                    <a:pt x="22576" y="3282"/>
                    <a:pt x="22622" y="3209"/>
                  </a:cubicBezTo>
                  <a:cubicBezTo>
                    <a:pt x="23021" y="2610"/>
                    <a:pt x="23498" y="2068"/>
                    <a:pt x="23882" y="1453"/>
                  </a:cubicBezTo>
                  <a:cubicBezTo>
                    <a:pt x="23901" y="1411"/>
                    <a:pt x="23913" y="1361"/>
                    <a:pt x="23924" y="1315"/>
                  </a:cubicBezTo>
                  <a:cubicBezTo>
                    <a:pt x="23928" y="1249"/>
                    <a:pt x="23920" y="1188"/>
                    <a:pt x="23901" y="1126"/>
                  </a:cubicBezTo>
                  <a:lnTo>
                    <a:pt x="23920" y="1084"/>
                  </a:lnTo>
                  <a:cubicBezTo>
                    <a:pt x="23932" y="1088"/>
                    <a:pt x="23947" y="1092"/>
                    <a:pt x="23963" y="1092"/>
                  </a:cubicBezTo>
                  <a:cubicBezTo>
                    <a:pt x="24005" y="1088"/>
                    <a:pt x="24047" y="1069"/>
                    <a:pt x="24082" y="1034"/>
                  </a:cubicBezTo>
                  <a:cubicBezTo>
                    <a:pt x="24209" y="877"/>
                    <a:pt x="24324" y="708"/>
                    <a:pt x="24428" y="535"/>
                  </a:cubicBezTo>
                  <a:cubicBezTo>
                    <a:pt x="24443" y="500"/>
                    <a:pt x="24451" y="469"/>
                    <a:pt x="24458" y="435"/>
                  </a:cubicBezTo>
                  <a:cubicBezTo>
                    <a:pt x="24487" y="454"/>
                    <a:pt x="24522" y="458"/>
                    <a:pt x="24559" y="458"/>
                  </a:cubicBezTo>
                  <a:cubicBezTo>
                    <a:pt x="24585" y="458"/>
                    <a:pt x="24612" y="456"/>
                    <a:pt x="24638" y="456"/>
                  </a:cubicBezTo>
                  <a:cubicBezTo>
                    <a:pt x="24683" y="456"/>
                    <a:pt x="24726" y="462"/>
                    <a:pt x="24758" y="496"/>
                  </a:cubicBezTo>
                  <a:lnTo>
                    <a:pt x="24900" y="615"/>
                  </a:lnTo>
                  <a:cubicBezTo>
                    <a:pt x="24893" y="627"/>
                    <a:pt x="24889" y="631"/>
                    <a:pt x="24889" y="642"/>
                  </a:cubicBezTo>
                  <a:cubicBezTo>
                    <a:pt x="25131" y="1295"/>
                    <a:pt x="25638" y="1737"/>
                    <a:pt x="26095" y="2222"/>
                  </a:cubicBezTo>
                  <a:cubicBezTo>
                    <a:pt x="26142" y="2264"/>
                    <a:pt x="26191" y="2302"/>
                    <a:pt x="26238" y="2352"/>
                  </a:cubicBezTo>
                  <a:cubicBezTo>
                    <a:pt x="26295" y="2410"/>
                    <a:pt x="26349" y="2471"/>
                    <a:pt x="26403" y="2529"/>
                  </a:cubicBezTo>
                  <a:cubicBezTo>
                    <a:pt x="26441" y="2575"/>
                    <a:pt x="26476" y="2629"/>
                    <a:pt x="26507" y="2679"/>
                  </a:cubicBezTo>
                  <a:cubicBezTo>
                    <a:pt x="26557" y="2748"/>
                    <a:pt x="26637" y="2786"/>
                    <a:pt x="26726" y="2794"/>
                  </a:cubicBezTo>
                  <a:cubicBezTo>
                    <a:pt x="26733" y="2794"/>
                    <a:pt x="26737" y="2786"/>
                    <a:pt x="26745" y="2786"/>
                  </a:cubicBezTo>
                  <a:lnTo>
                    <a:pt x="27210" y="3351"/>
                  </a:lnTo>
                  <a:cubicBezTo>
                    <a:pt x="27314" y="3497"/>
                    <a:pt x="27417" y="3651"/>
                    <a:pt x="27533" y="3797"/>
                  </a:cubicBezTo>
                  <a:cubicBezTo>
                    <a:pt x="28136" y="4542"/>
                    <a:pt x="28781" y="5246"/>
                    <a:pt x="29377" y="5995"/>
                  </a:cubicBezTo>
                  <a:cubicBezTo>
                    <a:pt x="29650" y="6341"/>
                    <a:pt x="29915" y="6721"/>
                    <a:pt x="30288" y="6990"/>
                  </a:cubicBezTo>
                  <a:cubicBezTo>
                    <a:pt x="30499" y="7371"/>
                    <a:pt x="30772" y="7713"/>
                    <a:pt x="31087" y="8009"/>
                  </a:cubicBezTo>
                  <a:cubicBezTo>
                    <a:pt x="31187" y="8254"/>
                    <a:pt x="31344" y="8473"/>
                    <a:pt x="31548" y="8646"/>
                  </a:cubicBezTo>
                  <a:cubicBezTo>
                    <a:pt x="31952" y="9311"/>
                    <a:pt x="32455" y="9888"/>
                    <a:pt x="33008" y="10426"/>
                  </a:cubicBezTo>
                  <a:cubicBezTo>
                    <a:pt x="33008" y="10479"/>
                    <a:pt x="33039" y="10525"/>
                    <a:pt x="33089" y="10545"/>
                  </a:cubicBezTo>
                  <a:cubicBezTo>
                    <a:pt x="33147" y="10710"/>
                    <a:pt x="33262" y="10844"/>
                    <a:pt x="33416" y="10925"/>
                  </a:cubicBezTo>
                  <a:lnTo>
                    <a:pt x="33419" y="10929"/>
                  </a:lnTo>
                  <a:lnTo>
                    <a:pt x="33435" y="10933"/>
                  </a:lnTo>
                  <a:cubicBezTo>
                    <a:pt x="33423" y="10940"/>
                    <a:pt x="33416" y="10944"/>
                    <a:pt x="33404" y="10952"/>
                  </a:cubicBezTo>
                  <a:cubicBezTo>
                    <a:pt x="33400" y="11267"/>
                    <a:pt x="33646" y="11444"/>
                    <a:pt x="33808" y="11659"/>
                  </a:cubicBezTo>
                  <a:cubicBezTo>
                    <a:pt x="33934" y="11824"/>
                    <a:pt x="34142" y="11932"/>
                    <a:pt x="34142" y="12182"/>
                  </a:cubicBezTo>
                  <a:lnTo>
                    <a:pt x="34142" y="12212"/>
                  </a:lnTo>
                  <a:cubicBezTo>
                    <a:pt x="33858" y="12428"/>
                    <a:pt x="33788" y="12777"/>
                    <a:pt x="33662" y="13096"/>
                  </a:cubicBezTo>
                  <a:cubicBezTo>
                    <a:pt x="33662" y="13142"/>
                    <a:pt x="33665" y="13188"/>
                    <a:pt x="33673" y="13231"/>
                  </a:cubicBezTo>
                  <a:cubicBezTo>
                    <a:pt x="33585" y="13350"/>
                    <a:pt x="33489" y="13469"/>
                    <a:pt x="33431" y="13615"/>
                  </a:cubicBezTo>
                  <a:cubicBezTo>
                    <a:pt x="33412" y="13630"/>
                    <a:pt x="33396" y="13649"/>
                    <a:pt x="33381" y="13661"/>
                  </a:cubicBezTo>
                  <a:cubicBezTo>
                    <a:pt x="33358" y="13699"/>
                    <a:pt x="33339" y="13749"/>
                    <a:pt x="33335" y="13796"/>
                  </a:cubicBezTo>
                  <a:lnTo>
                    <a:pt x="33335" y="13826"/>
                  </a:lnTo>
                  <a:cubicBezTo>
                    <a:pt x="33266" y="13861"/>
                    <a:pt x="33227" y="13926"/>
                    <a:pt x="33231" y="13999"/>
                  </a:cubicBezTo>
                  <a:cubicBezTo>
                    <a:pt x="33204" y="14007"/>
                    <a:pt x="33185" y="14045"/>
                    <a:pt x="33193" y="14076"/>
                  </a:cubicBezTo>
                  <a:cubicBezTo>
                    <a:pt x="33127" y="14118"/>
                    <a:pt x="33085" y="14191"/>
                    <a:pt x="33074" y="14272"/>
                  </a:cubicBezTo>
                  <a:cubicBezTo>
                    <a:pt x="33039" y="14284"/>
                    <a:pt x="33020" y="14314"/>
                    <a:pt x="33028" y="14349"/>
                  </a:cubicBezTo>
                  <a:cubicBezTo>
                    <a:pt x="32935" y="14418"/>
                    <a:pt x="32874" y="14518"/>
                    <a:pt x="32855" y="14629"/>
                  </a:cubicBezTo>
                  <a:lnTo>
                    <a:pt x="32847" y="14633"/>
                  </a:lnTo>
                  <a:cubicBezTo>
                    <a:pt x="32712" y="14679"/>
                    <a:pt x="32712" y="14806"/>
                    <a:pt x="32693" y="14918"/>
                  </a:cubicBezTo>
                  <a:cubicBezTo>
                    <a:pt x="31817" y="16343"/>
                    <a:pt x="30960" y="17784"/>
                    <a:pt x="30307" y="19329"/>
                  </a:cubicBezTo>
                  <a:cubicBezTo>
                    <a:pt x="30280" y="19340"/>
                    <a:pt x="30253" y="19356"/>
                    <a:pt x="30230" y="19375"/>
                  </a:cubicBezTo>
                  <a:cubicBezTo>
                    <a:pt x="30176" y="19440"/>
                    <a:pt x="30130" y="19513"/>
                    <a:pt x="30080" y="19586"/>
                  </a:cubicBezTo>
                  <a:cubicBezTo>
                    <a:pt x="30057" y="19617"/>
                    <a:pt x="30038" y="19656"/>
                    <a:pt x="30023" y="19694"/>
                  </a:cubicBezTo>
                  <a:cubicBezTo>
                    <a:pt x="29984" y="19790"/>
                    <a:pt x="29938" y="19882"/>
                    <a:pt x="29880" y="19971"/>
                  </a:cubicBezTo>
                  <a:cubicBezTo>
                    <a:pt x="29857" y="20009"/>
                    <a:pt x="29838" y="20040"/>
                    <a:pt x="29823" y="20086"/>
                  </a:cubicBezTo>
                  <a:cubicBezTo>
                    <a:pt x="29784" y="20209"/>
                    <a:pt x="29727" y="20328"/>
                    <a:pt x="29654" y="20439"/>
                  </a:cubicBezTo>
                  <a:cubicBezTo>
                    <a:pt x="29631" y="20478"/>
                    <a:pt x="29608" y="20520"/>
                    <a:pt x="29588" y="20566"/>
                  </a:cubicBezTo>
                  <a:cubicBezTo>
                    <a:pt x="29369" y="20989"/>
                    <a:pt x="29227" y="21442"/>
                    <a:pt x="28935" y="21827"/>
                  </a:cubicBezTo>
                  <a:cubicBezTo>
                    <a:pt x="28247" y="23179"/>
                    <a:pt x="27825" y="24632"/>
                    <a:pt x="27283" y="26046"/>
                  </a:cubicBezTo>
                  <a:cubicBezTo>
                    <a:pt x="27252" y="26188"/>
                    <a:pt x="27229" y="26338"/>
                    <a:pt x="27210" y="26488"/>
                  </a:cubicBezTo>
                  <a:cubicBezTo>
                    <a:pt x="27075" y="26799"/>
                    <a:pt x="26983" y="27129"/>
                    <a:pt x="26941" y="27471"/>
                  </a:cubicBezTo>
                  <a:cubicBezTo>
                    <a:pt x="26864" y="27548"/>
                    <a:pt x="26845" y="27644"/>
                    <a:pt x="26822" y="27744"/>
                  </a:cubicBezTo>
                  <a:cubicBezTo>
                    <a:pt x="26656" y="28397"/>
                    <a:pt x="26476" y="29047"/>
                    <a:pt x="26341" y="29704"/>
                  </a:cubicBezTo>
                  <a:cubicBezTo>
                    <a:pt x="26230" y="30277"/>
                    <a:pt x="26065" y="30849"/>
                    <a:pt x="26134" y="31441"/>
                  </a:cubicBezTo>
                  <a:cubicBezTo>
                    <a:pt x="26111" y="31545"/>
                    <a:pt x="26095" y="31656"/>
                    <a:pt x="26153" y="31756"/>
                  </a:cubicBezTo>
                  <a:cubicBezTo>
                    <a:pt x="26118" y="31871"/>
                    <a:pt x="26099" y="31983"/>
                    <a:pt x="26176" y="32086"/>
                  </a:cubicBezTo>
                  <a:cubicBezTo>
                    <a:pt x="26157" y="32194"/>
                    <a:pt x="26122" y="32305"/>
                    <a:pt x="26211" y="32401"/>
                  </a:cubicBezTo>
                  <a:cubicBezTo>
                    <a:pt x="26188" y="32567"/>
                    <a:pt x="26180" y="32740"/>
                    <a:pt x="26191" y="32913"/>
                  </a:cubicBezTo>
                  <a:cubicBezTo>
                    <a:pt x="26188" y="32939"/>
                    <a:pt x="26188" y="32959"/>
                    <a:pt x="26180" y="32982"/>
                  </a:cubicBezTo>
                  <a:cubicBezTo>
                    <a:pt x="26176" y="33024"/>
                    <a:pt x="26180" y="33074"/>
                    <a:pt x="26188" y="33116"/>
                  </a:cubicBezTo>
                  <a:cubicBezTo>
                    <a:pt x="26199" y="33220"/>
                    <a:pt x="26199" y="33328"/>
                    <a:pt x="26191" y="33431"/>
                  </a:cubicBezTo>
                  <a:cubicBezTo>
                    <a:pt x="26191" y="33477"/>
                    <a:pt x="26191" y="33520"/>
                    <a:pt x="26195" y="33558"/>
                  </a:cubicBezTo>
                  <a:cubicBezTo>
                    <a:pt x="26199" y="33643"/>
                    <a:pt x="26195" y="33731"/>
                    <a:pt x="26180" y="33812"/>
                  </a:cubicBezTo>
                  <a:cubicBezTo>
                    <a:pt x="26153" y="33927"/>
                    <a:pt x="26149" y="34042"/>
                    <a:pt x="26157" y="34158"/>
                  </a:cubicBezTo>
                  <a:cubicBezTo>
                    <a:pt x="26168" y="34211"/>
                    <a:pt x="26180" y="34257"/>
                    <a:pt x="26199" y="34307"/>
                  </a:cubicBezTo>
                  <a:cubicBezTo>
                    <a:pt x="26195" y="34323"/>
                    <a:pt x="26195" y="34330"/>
                    <a:pt x="26191" y="34346"/>
                  </a:cubicBezTo>
                  <a:cubicBezTo>
                    <a:pt x="26199" y="34346"/>
                    <a:pt x="26215" y="34346"/>
                    <a:pt x="26226" y="34350"/>
                  </a:cubicBezTo>
                  <a:cubicBezTo>
                    <a:pt x="26238" y="34373"/>
                    <a:pt x="26265" y="34400"/>
                    <a:pt x="26284" y="34419"/>
                  </a:cubicBezTo>
                  <a:cubicBezTo>
                    <a:pt x="26315" y="34430"/>
                    <a:pt x="26344" y="34438"/>
                    <a:pt x="26371" y="34438"/>
                  </a:cubicBezTo>
                  <a:cubicBezTo>
                    <a:pt x="26410" y="34438"/>
                    <a:pt x="26443" y="34420"/>
                    <a:pt x="26468" y="34365"/>
                  </a:cubicBezTo>
                  <a:cubicBezTo>
                    <a:pt x="26464" y="34350"/>
                    <a:pt x="26449" y="34334"/>
                    <a:pt x="26449" y="34327"/>
                  </a:cubicBezTo>
                  <a:cubicBezTo>
                    <a:pt x="26460" y="34304"/>
                    <a:pt x="26476" y="34273"/>
                    <a:pt x="26487" y="34250"/>
                  </a:cubicBezTo>
                  <a:cubicBezTo>
                    <a:pt x="26464" y="34150"/>
                    <a:pt x="26537" y="34077"/>
                    <a:pt x="26557" y="33985"/>
                  </a:cubicBezTo>
                  <a:lnTo>
                    <a:pt x="26557" y="33965"/>
                  </a:lnTo>
                  <a:lnTo>
                    <a:pt x="26672" y="33862"/>
                  </a:lnTo>
                  <a:cubicBezTo>
                    <a:pt x="26603" y="33796"/>
                    <a:pt x="26603" y="33719"/>
                    <a:pt x="26622" y="33643"/>
                  </a:cubicBezTo>
                  <a:lnTo>
                    <a:pt x="26557" y="33543"/>
                  </a:lnTo>
                  <a:lnTo>
                    <a:pt x="26557" y="33497"/>
                  </a:lnTo>
                  <a:cubicBezTo>
                    <a:pt x="26553" y="33424"/>
                    <a:pt x="26545" y="33351"/>
                    <a:pt x="26545" y="33285"/>
                  </a:cubicBezTo>
                  <a:cubicBezTo>
                    <a:pt x="26545" y="33216"/>
                    <a:pt x="26553" y="33155"/>
                    <a:pt x="26557" y="33085"/>
                  </a:cubicBezTo>
                  <a:lnTo>
                    <a:pt x="26603" y="32901"/>
                  </a:lnTo>
                  <a:cubicBezTo>
                    <a:pt x="26583" y="32874"/>
                    <a:pt x="26583" y="32843"/>
                    <a:pt x="26610" y="32824"/>
                  </a:cubicBezTo>
                  <a:lnTo>
                    <a:pt x="26614" y="32816"/>
                  </a:lnTo>
                  <a:lnTo>
                    <a:pt x="26583" y="32759"/>
                  </a:lnTo>
                  <a:cubicBezTo>
                    <a:pt x="26618" y="32644"/>
                    <a:pt x="26641" y="32524"/>
                    <a:pt x="26656" y="32405"/>
                  </a:cubicBezTo>
                  <a:cubicBezTo>
                    <a:pt x="26656" y="32348"/>
                    <a:pt x="26656" y="32294"/>
                    <a:pt x="26653" y="32236"/>
                  </a:cubicBezTo>
                  <a:lnTo>
                    <a:pt x="26691" y="32086"/>
                  </a:lnTo>
                  <a:cubicBezTo>
                    <a:pt x="26672" y="32067"/>
                    <a:pt x="26668" y="32040"/>
                    <a:pt x="26687" y="32021"/>
                  </a:cubicBezTo>
                  <a:cubicBezTo>
                    <a:pt x="26687" y="32017"/>
                    <a:pt x="26691" y="32017"/>
                    <a:pt x="26695" y="32017"/>
                  </a:cubicBezTo>
                  <a:cubicBezTo>
                    <a:pt x="26687" y="32002"/>
                    <a:pt x="26676" y="31986"/>
                    <a:pt x="26668" y="31967"/>
                  </a:cubicBezTo>
                  <a:cubicBezTo>
                    <a:pt x="26668" y="31963"/>
                    <a:pt x="26668" y="31952"/>
                    <a:pt x="26672" y="31948"/>
                  </a:cubicBezTo>
                  <a:cubicBezTo>
                    <a:pt x="26695" y="31817"/>
                    <a:pt x="26749" y="31694"/>
                    <a:pt x="26737" y="31560"/>
                  </a:cubicBezTo>
                  <a:lnTo>
                    <a:pt x="26737" y="31541"/>
                  </a:lnTo>
                  <a:cubicBezTo>
                    <a:pt x="26802" y="31472"/>
                    <a:pt x="26806" y="31387"/>
                    <a:pt x="26787" y="31291"/>
                  </a:cubicBezTo>
                  <a:cubicBezTo>
                    <a:pt x="26776" y="31095"/>
                    <a:pt x="26845" y="30911"/>
                    <a:pt x="26887" y="30722"/>
                  </a:cubicBezTo>
                  <a:lnTo>
                    <a:pt x="26864" y="30680"/>
                  </a:lnTo>
                  <a:lnTo>
                    <a:pt x="26868" y="30672"/>
                  </a:lnTo>
                  <a:cubicBezTo>
                    <a:pt x="26922" y="30426"/>
                    <a:pt x="26987" y="30184"/>
                    <a:pt x="27033" y="29942"/>
                  </a:cubicBezTo>
                  <a:cubicBezTo>
                    <a:pt x="27006" y="29927"/>
                    <a:pt x="26979" y="29915"/>
                    <a:pt x="26956" y="29908"/>
                  </a:cubicBezTo>
                  <a:cubicBezTo>
                    <a:pt x="26964" y="29896"/>
                    <a:pt x="26979" y="29892"/>
                    <a:pt x="26995" y="29888"/>
                  </a:cubicBezTo>
                  <a:cubicBezTo>
                    <a:pt x="27041" y="29865"/>
                    <a:pt x="27071" y="29808"/>
                    <a:pt x="27056" y="29750"/>
                  </a:cubicBezTo>
                  <a:lnTo>
                    <a:pt x="27056" y="29654"/>
                  </a:lnTo>
                  <a:lnTo>
                    <a:pt x="27102" y="29493"/>
                  </a:lnTo>
                  <a:cubicBezTo>
                    <a:pt x="27083" y="29404"/>
                    <a:pt x="27083" y="29312"/>
                    <a:pt x="27141" y="29231"/>
                  </a:cubicBezTo>
                  <a:cubicBezTo>
                    <a:pt x="27133" y="29220"/>
                    <a:pt x="27121" y="29204"/>
                    <a:pt x="27114" y="29193"/>
                  </a:cubicBezTo>
                  <a:cubicBezTo>
                    <a:pt x="27121" y="29154"/>
                    <a:pt x="27133" y="29120"/>
                    <a:pt x="27141" y="29081"/>
                  </a:cubicBezTo>
                  <a:cubicBezTo>
                    <a:pt x="27248" y="28520"/>
                    <a:pt x="27456" y="27982"/>
                    <a:pt x="27486" y="27406"/>
                  </a:cubicBezTo>
                  <a:cubicBezTo>
                    <a:pt x="27502" y="27141"/>
                    <a:pt x="27559" y="26887"/>
                    <a:pt x="27652" y="26641"/>
                  </a:cubicBezTo>
                  <a:cubicBezTo>
                    <a:pt x="27648" y="26618"/>
                    <a:pt x="27636" y="26599"/>
                    <a:pt x="27621" y="26584"/>
                  </a:cubicBezTo>
                  <a:cubicBezTo>
                    <a:pt x="27640" y="26472"/>
                    <a:pt x="27679" y="26369"/>
                    <a:pt x="27736" y="26272"/>
                  </a:cubicBezTo>
                  <a:cubicBezTo>
                    <a:pt x="27725" y="26207"/>
                    <a:pt x="27744" y="26142"/>
                    <a:pt x="27782" y="26092"/>
                  </a:cubicBezTo>
                  <a:lnTo>
                    <a:pt x="27775" y="26053"/>
                  </a:lnTo>
                  <a:lnTo>
                    <a:pt x="27809" y="26030"/>
                  </a:lnTo>
                  <a:cubicBezTo>
                    <a:pt x="27966" y="25862"/>
                    <a:pt x="27902" y="25613"/>
                    <a:pt x="28031" y="25437"/>
                  </a:cubicBezTo>
                  <a:lnTo>
                    <a:pt x="28031" y="25437"/>
                  </a:lnTo>
                  <a:cubicBezTo>
                    <a:pt x="28267" y="25205"/>
                    <a:pt x="28154" y="24836"/>
                    <a:pt x="28347" y="24586"/>
                  </a:cubicBezTo>
                  <a:lnTo>
                    <a:pt x="28347" y="24586"/>
                  </a:lnTo>
                  <a:lnTo>
                    <a:pt x="28343" y="24589"/>
                  </a:lnTo>
                  <a:cubicBezTo>
                    <a:pt x="28620" y="23859"/>
                    <a:pt x="28904" y="23129"/>
                    <a:pt x="29170" y="22391"/>
                  </a:cubicBezTo>
                  <a:cubicBezTo>
                    <a:pt x="29319" y="22307"/>
                    <a:pt x="29246" y="22111"/>
                    <a:pt x="29362" y="22015"/>
                  </a:cubicBezTo>
                  <a:lnTo>
                    <a:pt x="29362" y="22015"/>
                  </a:lnTo>
                  <a:lnTo>
                    <a:pt x="29358" y="22023"/>
                  </a:lnTo>
                  <a:cubicBezTo>
                    <a:pt x="29550" y="21880"/>
                    <a:pt x="29454" y="21615"/>
                    <a:pt x="29596" y="21446"/>
                  </a:cubicBezTo>
                  <a:cubicBezTo>
                    <a:pt x="29761" y="21327"/>
                    <a:pt x="29708" y="21127"/>
                    <a:pt x="29773" y="20974"/>
                  </a:cubicBezTo>
                  <a:cubicBezTo>
                    <a:pt x="29788" y="20947"/>
                    <a:pt x="29800" y="20924"/>
                    <a:pt x="29807" y="20897"/>
                  </a:cubicBezTo>
                  <a:cubicBezTo>
                    <a:pt x="29819" y="20897"/>
                    <a:pt x="29827" y="20889"/>
                    <a:pt x="29838" y="20889"/>
                  </a:cubicBezTo>
                  <a:cubicBezTo>
                    <a:pt x="29846" y="20851"/>
                    <a:pt x="29857" y="20816"/>
                    <a:pt x="29865" y="20770"/>
                  </a:cubicBezTo>
                  <a:cubicBezTo>
                    <a:pt x="29884" y="20731"/>
                    <a:pt x="29903" y="20689"/>
                    <a:pt x="29927" y="20651"/>
                  </a:cubicBezTo>
                  <a:cubicBezTo>
                    <a:pt x="29953" y="20612"/>
                    <a:pt x="29980" y="20578"/>
                    <a:pt x="30003" y="20539"/>
                  </a:cubicBezTo>
                  <a:cubicBezTo>
                    <a:pt x="30049" y="20439"/>
                    <a:pt x="30076" y="20339"/>
                    <a:pt x="30149" y="20251"/>
                  </a:cubicBezTo>
                  <a:cubicBezTo>
                    <a:pt x="30157" y="20224"/>
                    <a:pt x="30169" y="20190"/>
                    <a:pt x="30169" y="20155"/>
                  </a:cubicBezTo>
                  <a:cubicBezTo>
                    <a:pt x="30176" y="20151"/>
                    <a:pt x="30192" y="20147"/>
                    <a:pt x="30203" y="20147"/>
                  </a:cubicBezTo>
                  <a:cubicBezTo>
                    <a:pt x="30203" y="20136"/>
                    <a:pt x="30196" y="20117"/>
                    <a:pt x="30203" y="20113"/>
                  </a:cubicBezTo>
                  <a:cubicBezTo>
                    <a:pt x="30215" y="20094"/>
                    <a:pt x="30230" y="20078"/>
                    <a:pt x="30245" y="20059"/>
                  </a:cubicBezTo>
                  <a:cubicBezTo>
                    <a:pt x="30261" y="20009"/>
                    <a:pt x="30272" y="19955"/>
                    <a:pt x="30288" y="19905"/>
                  </a:cubicBezTo>
                  <a:cubicBezTo>
                    <a:pt x="30311" y="19871"/>
                    <a:pt x="30338" y="19840"/>
                    <a:pt x="30365" y="19805"/>
                  </a:cubicBezTo>
                  <a:cubicBezTo>
                    <a:pt x="30388" y="19767"/>
                    <a:pt x="30407" y="19729"/>
                    <a:pt x="30426" y="19690"/>
                  </a:cubicBezTo>
                  <a:cubicBezTo>
                    <a:pt x="30434" y="19675"/>
                    <a:pt x="30438" y="19663"/>
                    <a:pt x="30438" y="19648"/>
                  </a:cubicBezTo>
                  <a:cubicBezTo>
                    <a:pt x="30518" y="19536"/>
                    <a:pt x="30591" y="19417"/>
                    <a:pt x="30649" y="19290"/>
                  </a:cubicBezTo>
                  <a:cubicBezTo>
                    <a:pt x="30922" y="18733"/>
                    <a:pt x="31202" y="18180"/>
                    <a:pt x="31517" y="17650"/>
                  </a:cubicBezTo>
                  <a:cubicBezTo>
                    <a:pt x="31629" y="17465"/>
                    <a:pt x="31686" y="17250"/>
                    <a:pt x="31848" y="17096"/>
                  </a:cubicBezTo>
                  <a:cubicBezTo>
                    <a:pt x="32021" y="16562"/>
                    <a:pt x="32344" y="16105"/>
                    <a:pt x="32624" y="15632"/>
                  </a:cubicBezTo>
                  <a:lnTo>
                    <a:pt x="32705" y="15371"/>
                  </a:lnTo>
                  <a:cubicBezTo>
                    <a:pt x="32828" y="15313"/>
                    <a:pt x="32874" y="15213"/>
                    <a:pt x="32874" y="15087"/>
                  </a:cubicBezTo>
                  <a:cubicBezTo>
                    <a:pt x="32897" y="15087"/>
                    <a:pt x="32924" y="15087"/>
                    <a:pt x="32951" y="15083"/>
                  </a:cubicBezTo>
                  <a:cubicBezTo>
                    <a:pt x="32970" y="14987"/>
                    <a:pt x="32993" y="14894"/>
                    <a:pt x="33012" y="14798"/>
                  </a:cubicBezTo>
                  <a:cubicBezTo>
                    <a:pt x="33039" y="14787"/>
                    <a:pt x="33058" y="14756"/>
                    <a:pt x="33054" y="14722"/>
                  </a:cubicBezTo>
                  <a:cubicBezTo>
                    <a:pt x="33085" y="14718"/>
                    <a:pt x="33112" y="14718"/>
                    <a:pt x="33143" y="14714"/>
                  </a:cubicBezTo>
                  <a:cubicBezTo>
                    <a:pt x="33154" y="14652"/>
                    <a:pt x="33170" y="14587"/>
                    <a:pt x="33189" y="14526"/>
                  </a:cubicBezTo>
                  <a:cubicBezTo>
                    <a:pt x="33220" y="14510"/>
                    <a:pt x="33231" y="14483"/>
                    <a:pt x="33227" y="14449"/>
                  </a:cubicBezTo>
                  <a:cubicBezTo>
                    <a:pt x="33258" y="14445"/>
                    <a:pt x="33281" y="14441"/>
                    <a:pt x="33308" y="14433"/>
                  </a:cubicBezTo>
                  <a:lnTo>
                    <a:pt x="33381" y="14153"/>
                  </a:lnTo>
                  <a:cubicBezTo>
                    <a:pt x="33404" y="14137"/>
                    <a:pt x="33416" y="14114"/>
                    <a:pt x="33416" y="14084"/>
                  </a:cubicBezTo>
                  <a:cubicBezTo>
                    <a:pt x="33426" y="14088"/>
                    <a:pt x="33437" y="14090"/>
                    <a:pt x="33447" y="14090"/>
                  </a:cubicBezTo>
                  <a:cubicBezTo>
                    <a:pt x="33471" y="14090"/>
                    <a:pt x="33492" y="14078"/>
                    <a:pt x="33500" y="14057"/>
                  </a:cubicBezTo>
                  <a:cubicBezTo>
                    <a:pt x="33500" y="14057"/>
                    <a:pt x="33500" y="14049"/>
                    <a:pt x="33508" y="14049"/>
                  </a:cubicBezTo>
                  <a:cubicBezTo>
                    <a:pt x="33496" y="14022"/>
                    <a:pt x="33512" y="13988"/>
                    <a:pt x="33539" y="13980"/>
                  </a:cubicBezTo>
                  <a:cubicBezTo>
                    <a:pt x="33596" y="13930"/>
                    <a:pt x="33608" y="13853"/>
                    <a:pt x="33635" y="13792"/>
                  </a:cubicBezTo>
                  <a:lnTo>
                    <a:pt x="33635" y="13788"/>
                  </a:lnTo>
                  <a:cubicBezTo>
                    <a:pt x="33642" y="13780"/>
                    <a:pt x="33650" y="13780"/>
                    <a:pt x="33654" y="13780"/>
                  </a:cubicBezTo>
                  <a:lnTo>
                    <a:pt x="33777" y="13454"/>
                  </a:lnTo>
                  <a:lnTo>
                    <a:pt x="33777" y="13434"/>
                  </a:lnTo>
                  <a:cubicBezTo>
                    <a:pt x="33784" y="13437"/>
                    <a:pt x="33792" y="13439"/>
                    <a:pt x="33800" y="13439"/>
                  </a:cubicBezTo>
                  <a:cubicBezTo>
                    <a:pt x="33822" y="13439"/>
                    <a:pt x="33845" y="13429"/>
                    <a:pt x="33861" y="13415"/>
                  </a:cubicBezTo>
                  <a:cubicBezTo>
                    <a:pt x="33854" y="13384"/>
                    <a:pt x="33873" y="13350"/>
                    <a:pt x="33900" y="13334"/>
                  </a:cubicBezTo>
                  <a:cubicBezTo>
                    <a:pt x="33942" y="13288"/>
                    <a:pt x="33969" y="13231"/>
                    <a:pt x="33977" y="13165"/>
                  </a:cubicBezTo>
                  <a:cubicBezTo>
                    <a:pt x="33977" y="13158"/>
                    <a:pt x="33981" y="13146"/>
                    <a:pt x="33981" y="13138"/>
                  </a:cubicBezTo>
                  <a:cubicBezTo>
                    <a:pt x="33996" y="13127"/>
                    <a:pt x="34007" y="13123"/>
                    <a:pt x="34019" y="13119"/>
                  </a:cubicBezTo>
                  <a:cubicBezTo>
                    <a:pt x="34011" y="13096"/>
                    <a:pt x="34027" y="13069"/>
                    <a:pt x="34050" y="13062"/>
                  </a:cubicBezTo>
                  <a:lnTo>
                    <a:pt x="34057" y="13062"/>
                  </a:lnTo>
                  <a:lnTo>
                    <a:pt x="34057" y="13004"/>
                  </a:lnTo>
                  <a:cubicBezTo>
                    <a:pt x="34073" y="12989"/>
                    <a:pt x="34088" y="12981"/>
                    <a:pt x="34107" y="12965"/>
                  </a:cubicBezTo>
                  <a:cubicBezTo>
                    <a:pt x="34142" y="12889"/>
                    <a:pt x="34173" y="12816"/>
                    <a:pt x="34219" y="12743"/>
                  </a:cubicBezTo>
                  <a:cubicBezTo>
                    <a:pt x="34238" y="12693"/>
                    <a:pt x="34261" y="12643"/>
                    <a:pt x="34280" y="12589"/>
                  </a:cubicBezTo>
                  <a:cubicBezTo>
                    <a:pt x="34288" y="12589"/>
                    <a:pt x="34299" y="12581"/>
                    <a:pt x="34307" y="12558"/>
                  </a:cubicBezTo>
                  <a:cubicBezTo>
                    <a:pt x="34319" y="12531"/>
                    <a:pt x="34307" y="12520"/>
                    <a:pt x="34288" y="12501"/>
                  </a:cubicBezTo>
                  <a:cubicBezTo>
                    <a:pt x="34342" y="12474"/>
                    <a:pt x="34380" y="12431"/>
                    <a:pt x="34403" y="12378"/>
                  </a:cubicBezTo>
                  <a:cubicBezTo>
                    <a:pt x="34422" y="12328"/>
                    <a:pt x="34442" y="12274"/>
                    <a:pt x="34461" y="12216"/>
                  </a:cubicBezTo>
                  <a:cubicBezTo>
                    <a:pt x="34753" y="11790"/>
                    <a:pt x="34426" y="11578"/>
                    <a:pt x="34138" y="11348"/>
                  </a:cubicBezTo>
                  <a:lnTo>
                    <a:pt x="34130" y="11344"/>
                  </a:lnTo>
                  <a:cubicBezTo>
                    <a:pt x="34092" y="11236"/>
                    <a:pt x="34007" y="11175"/>
                    <a:pt x="33919" y="11113"/>
                  </a:cubicBezTo>
                  <a:cubicBezTo>
                    <a:pt x="33911" y="11106"/>
                    <a:pt x="33900" y="11102"/>
                    <a:pt x="33896" y="11102"/>
                  </a:cubicBezTo>
                  <a:cubicBezTo>
                    <a:pt x="33892" y="11063"/>
                    <a:pt x="33869" y="11037"/>
                    <a:pt x="33834" y="11017"/>
                  </a:cubicBezTo>
                  <a:cubicBezTo>
                    <a:pt x="33842" y="10963"/>
                    <a:pt x="33811" y="10914"/>
                    <a:pt x="33758" y="10906"/>
                  </a:cubicBezTo>
                  <a:cubicBezTo>
                    <a:pt x="33758" y="10852"/>
                    <a:pt x="33715" y="10810"/>
                    <a:pt x="33662" y="10810"/>
                  </a:cubicBezTo>
                  <a:cubicBezTo>
                    <a:pt x="33662" y="10779"/>
                    <a:pt x="33642" y="10760"/>
                    <a:pt x="33612" y="10760"/>
                  </a:cubicBezTo>
                  <a:lnTo>
                    <a:pt x="33604" y="10760"/>
                  </a:lnTo>
                  <a:cubicBezTo>
                    <a:pt x="33604" y="10733"/>
                    <a:pt x="33600" y="10698"/>
                    <a:pt x="33585" y="10671"/>
                  </a:cubicBezTo>
                  <a:cubicBezTo>
                    <a:pt x="33562" y="10656"/>
                    <a:pt x="33531" y="10645"/>
                    <a:pt x="33508" y="10637"/>
                  </a:cubicBezTo>
                  <a:lnTo>
                    <a:pt x="33431" y="10429"/>
                  </a:lnTo>
                  <a:cubicBezTo>
                    <a:pt x="33377" y="10422"/>
                    <a:pt x="33339" y="10376"/>
                    <a:pt x="33335" y="10326"/>
                  </a:cubicBezTo>
                  <a:cubicBezTo>
                    <a:pt x="33139" y="10199"/>
                    <a:pt x="33054" y="9991"/>
                    <a:pt x="32955" y="9799"/>
                  </a:cubicBezTo>
                  <a:cubicBezTo>
                    <a:pt x="32901" y="9788"/>
                    <a:pt x="32870" y="9738"/>
                    <a:pt x="32870" y="9684"/>
                  </a:cubicBezTo>
                  <a:cubicBezTo>
                    <a:pt x="32816" y="9672"/>
                    <a:pt x="32782" y="9626"/>
                    <a:pt x="32782" y="9576"/>
                  </a:cubicBezTo>
                  <a:cubicBezTo>
                    <a:pt x="32670" y="9511"/>
                    <a:pt x="32593" y="9411"/>
                    <a:pt x="32555" y="9292"/>
                  </a:cubicBezTo>
                  <a:cubicBezTo>
                    <a:pt x="32532" y="9254"/>
                    <a:pt x="32509" y="9207"/>
                    <a:pt x="32478" y="9169"/>
                  </a:cubicBezTo>
                  <a:lnTo>
                    <a:pt x="32401" y="9050"/>
                  </a:lnTo>
                  <a:cubicBezTo>
                    <a:pt x="32351" y="9038"/>
                    <a:pt x="32317" y="8988"/>
                    <a:pt x="32320" y="8931"/>
                  </a:cubicBezTo>
                  <a:cubicBezTo>
                    <a:pt x="32267" y="8915"/>
                    <a:pt x="32236" y="8873"/>
                    <a:pt x="32228" y="8819"/>
                  </a:cubicBezTo>
                  <a:lnTo>
                    <a:pt x="32013" y="8631"/>
                  </a:lnTo>
                  <a:cubicBezTo>
                    <a:pt x="32009" y="8604"/>
                    <a:pt x="32009" y="8570"/>
                    <a:pt x="31998" y="8543"/>
                  </a:cubicBezTo>
                  <a:cubicBezTo>
                    <a:pt x="31948" y="8527"/>
                    <a:pt x="31913" y="8485"/>
                    <a:pt x="31909" y="8431"/>
                  </a:cubicBezTo>
                  <a:cubicBezTo>
                    <a:pt x="31763" y="8335"/>
                    <a:pt x="31648" y="8204"/>
                    <a:pt x="31575" y="8047"/>
                  </a:cubicBezTo>
                  <a:cubicBezTo>
                    <a:pt x="31429" y="7955"/>
                    <a:pt x="31314" y="7820"/>
                    <a:pt x="31245" y="7663"/>
                  </a:cubicBezTo>
                  <a:cubicBezTo>
                    <a:pt x="31198" y="7643"/>
                    <a:pt x="31164" y="7601"/>
                    <a:pt x="31164" y="7547"/>
                  </a:cubicBezTo>
                  <a:cubicBezTo>
                    <a:pt x="31095" y="7509"/>
                    <a:pt x="31029" y="7471"/>
                    <a:pt x="31018" y="7378"/>
                  </a:cubicBezTo>
                  <a:cubicBezTo>
                    <a:pt x="30968" y="7363"/>
                    <a:pt x="30933" y="7321"/>
                    <a:pt x="30933" y="7267"/>
                  </a:cubicBezTo>
                  <a:cubicBezTo>
                    <a:pt x="30883" y="7255"/>
                    <a:pt x="30845" y="7209"/>
                    <a:pt x="30841" y="7163"/>
                  </a:cubicBezTo>
                  <a:lnTo>
                    <a:pt x="30691" y="7082"/>
                  </a:lnTo>
                  <a:cubicBezTo>
                    <a:pt x="30687" y="7052"/>
                    <a:pt x="30687" y="7029"/>
                    <a:pt x="30691" y="6998"/>
                  </a:cubicBezTo>
                  <a:cubicBezTo>
                    <a:pt x="30664" y="6990"/>
                    <a:pt x="30630" y="6986"/>
                    <a:pt x="30603" y="6979"/>
                  </a:cubicBezTo>
                  <a:lnTo>
                    <a:pt x="30530" y="6852"/>
                  </a:lnTo>
                  <a:cubicBezTo>
                    <a:pt x="30476" y="6844"/>
                    <a:pt x="30434" y="6802"/>
                    <a:pt x="30422" y="6748"/>
                  </a:cubicBezTo>
                  <a:cubicBezTo>
                    <a:pt x="30322" y="6683"/>
                    <a:pt x="30242" y="6587"/>
                    <a:pt x="30188" y="6471"/>
                  </a:cubicBezTo>
                  <a:cubicBezTo>
                    <a:pt x="30134" y="6460"/>
                    <a:pt x="30092" y="6414"/>
                    <a:pt x="30096" y="6360"/>
                  </a:cubicBezTo>
                  <a:cubicBezTo>
                    <a:pt x="30030" y="6325"/>
                    <a:pt x="29976" y="6268"/>
                    <a:pt x="29953" y="6191"/>
                  </a:cubicBezTo>
                  <a:cubicBezTo>
                    <a:pt x="29873" y="6141"/>
                    <a:pt x="29815" y="6056"/>
                    <a:pt x="29781" y="5968"/>
                  </a:cubicBezTo>
                  <a:cubicBezTo>
                    <a:pt x="29627" y="5880"/>
                    <a:pt x="29535" y="5738"/>
                    <a:pt x="29450" y="5588"/>
                  </a:cubicBezTo>
                  <a:cubicBezTo>
                    <a:pt x="28935" y="5169"/>
                    <a:pt x="28585" y="4612"/>
                    <a:pt x="28155" y="4116"/>
                  </a:cubicBezTo>
                  <a:cubicBezTo>
                    <a:pt x="28105" y="4108"/>
                    <a:pt x="28063" y="4058"/>
                    <a:pt x="28063" y="4008"/>
                  </a:cubicBezTo>
                  <a:cubicBezTo>
                    <a:pt x="27798" y="3866"/>
                    <a:pt x="27694" y="3547"/>
                    <a:pt x="27433" y="3401"/>
                  </a:cubicBezTo>
                  <a:cubicBezTo>
                    <a:pt x="27425" y="3344"/>
                    <a:pt x="27425" y="3286"/>
                    <a:pt x="27421" y="3224"/>
                  </a:cubicBezTo>
                  <a:cubicBezTo>
                    <a:pt x="27375" y="3209"/>
                    <a:pt x="27340" y="3163"/>
                    <a:pt x="27340" y="3113"/>
                  </a:cubicBezTo>
                  <a:cubicBezTo>
                    <a:pt x="27210" y="3086"/>
                    <a:pt x="27156" y="3002"/>
                    <a:pt x="27183" y="2875"/>
                  </a:cubicBezTo>
                  <a:cubicBezTo>
                    <a:pt x="27068" y="2825"/>
                    <a:pt x="26979" y="2725"/>
                    <a:pt x="26945" y="2606"/>
                  </a:cubicBezTo>
                  <a:cubicBezTo>
                    <a:pt x="26933" y="2606"/>
                    <a:pt x="26918" y="2602"/>
                    <a:pt x="26902" y="2594"/>
                  </a:cubicBezTo>
                  <a:cubicBezTo>
                    <a:pt x="26899" y="2579"/>
                    <a:pt x="26895" y="2560"/>
                    <a:pt x="26887" y="2548"/>
                  </a:cubicBezTo>
                  <a:lnTo>
                    <a:pt x="26860" y="2517"/>
                  </a:lnTo>
                  <a:cubicBezTo>
                    <a:pt x="26864" y="2510"/>
                    <a:pt x="26864" y="2494"/>
                    <a:pt x="26868" y="2479"/>
                  </a:cubicBezTo>
                  <a:lnTo>
                    <a:pt x="26783" y="2441"/>
                  </a:lnTo>
                  <a:cubicBezTo>
                    <a:pt x="26776" y="2437"/>
                    <a:pt x="26772" y="2429"/>
                    <a:pt x="26764" y="2421"/>
                  </a:cubicBezTo>
                  <a:cubicBezTo>
                    <a:pt x="26749" y="2410"/>
                    <a:pt x="26729" y="2394"/>
                    <a:pt x="26714" y="2379"/>
                  </a:cubicBezTo>
                  <a:cubicBezTo>
                    <a:pt x="26718" y="2360"/>
                    <a:pt x="26718" y="2341"/>
                    <a:pt x="26714" y="2321"/>
                  </a:cubicBezTo>
                  <a:lnTo>
                    <a:pt x="26622" y="2291"/>
                  </a:lnTo>
                  <a:cubicBezTo>
                    <a:pt x="26603" y="2279"/>
                    <a:pt x="26580" y="2260"/>
                    <a:pt x="26564" y="2241"/>
                  </a:cubicBezTo>
                  <a:cubicBezTo>
                    <a:pt x="26553" y="2222"/>
                    <a:pt x="26541" y="2218"/>
                    <a:pt x="26526" y="2202"/>
                  </a:cubicBezTo>
                  <a:lnTo>
                    <a:pt x="26522" y="2198"/>
                  </a:lnTo>
                  <a:lnTo>
                    <a:pt x="26522" y="2187"/>
                  </a:lnTo>
                  <a:lnTo>
                    <a:pt x="26518" y="2187"/>
                  </a:lnTo>
                  <a:cubicBezTo>
                    <a:pt x="26499" y="2164"/>
                    <a:pt x="26484" y="2141"/>
                    <a:pt x="26464" y="2114"/>
                  </a:cubicBezTo>
                  <a:cubicBezTo>
                    <a:pt x="26441" y="2087"/>
                    <a:pt x="26411" y="2064"/>
                    <a:pt x="26387" y="2037"/>
                  </a:cubicBezTo>
                  <a:cubicBezTo>
                    <a:pt x="26345" y="1999"/>
                    <a:pt x="26307" y="1960"/>
                    <a:pt x="26268" y="1918"/>
                  </a:cubicBezTo>
                  <a:cubicBezTo>
                    <a:pt x="26199" y="1822"/>
                    <a:pt x="26142" y="1718"/>
                    <a:pt x="26034" y="1653"/>
                  </a:cubicBezTo>
                  <a:lnTo>
                    <a:pt x="26026" y="1649"/>
                  </a:lnTo>
                  <a:cubicBezTo>
                    <a:pt x="25984" y="1568"/>
                    <a:pt x="25930" y="1488"/>
                    <a:pt x="25876" y="1411"/>
                  </a:cubicBezTo>
                  <a:cubicBezTo>
                    <a:pt x="25830" y="1288"/>
                    <a:pt x="25723" y="1226"/>
                    <a:pt x="25642" y="1134"/>
                  </a:cubicBezTo>
                  <a:lnTo>
                    <a:pt x="25638" y="1130"/>
                  </a:lnTo>
                  <a:cubicBezTo>
                    <a:pt x="25623" y="1076"/>
                    <a:pt x="25588" y="1034"/>
                    <a:pt x="25534" y="1011"/>
                  </a:cubicBezTo>
                  <a:cubicBezTo>
                    <a:pt x="25504" y="1011"/>
                    <a:pt x="25481" y="988"/>
                    <a:pt x="25481" y="957"/>
                  </a:cubicBezTo>
                  <a:cubicBezTo>
                    <a:pt x="25434" y="880"/>
                    <a:pt x="25396" y="800"/>
                    <a:pt x="25308" y="757"/>
                  </a:cubicBezTo>
                  <a:cubicBezTo>
                    <a:pt x="25246" y="650"/>
                    <a:pt x="25177" y="554"/>
                    <a:pt x="25050" y="527"/>
                  </a:cubicBezTo>
                  <a:lnTo>
                    <a:pt x="24904" y="335"/>
                  </a:lnTo>
                  <a:cubicBezTo>
                    <a:pt x="24808" y="250"/>
                    <a:pt x="24754" y="135"/>
                    <a:pt x="24747" y="16"/>
                  </a:cubicBezTo>
                  <a:cubicBezTo>
                    <a:pt x="24742" y="17"/>
                    <a:pt x="24738" y="17"/>
                    <a:pt x="24733" y="17"/>
                  </a:cubicBezTo>
                  <a:cubicBezTo>
                    <a:pt x="24719" y="17"/>
                    <a:pt x="24705" y="12"/>
                    <a:pt x="24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41"/>
            <p:cNvSpPr/>
            <p:nvPr/>
          </p:nvSpPr>
          <p:spPr>
            <a:xfrm>
              <a:off x="4948019" y="3046796"/>
              <a:ext cx="93742" cy="65824"/>
            </a:xfrm>
            <a:custGeom>
              <a:avLst/>
              <a:gdLst/>
              <a:ahLst/>
              <a:cxnLst/>
              <a:rect l="l" t="t" r="r" b="b"/>
              <a:pathLst>
                <a:path w="3022" h="2122" extrusionOk="0">
                  <a:moveTo>
                    <a:pt x="43" y="0"/>
                  </a:moveTo>
                  <a:cubicBezTo>
                    <a:pt x="28" y="62"/>
                    <a:pt x="12" y="127"/>
                    <a:pt x="1" y="193"/>
                  </a:cubicBezTo>
                  <a:cubicBezTo>
                    <a:pt x="62" y="377"/>
                    <a:pt x="124" y="561"/>
                    <a:pt x="293" y="684"/>
                  </a:cubicBezTo>
                  <a:lnTo>
                    <a:pt x="385" y="788"/>
                  </a:lnTo>
                  <a:lnTo>
                    <a:pt x="389" y="792"/>
                  </a:lnTo>
                  <a:cubicBezTo>
                    <a:pt x="520" y="965"/>
                    <a:pt x="704" y="1084"/>
                    <a:pt x="915" y="1126"/>
                  </a:cubicBezTo>
                  <a:cubicBezTo>
                    <a:pt x="908" y="1161"/>
                    <a:pt x="904" y="1192"/>
                    <a:pt x="904" y="1222"/>
                  </a:cubicBezTo>
                  <a:lnTo>
                    <a:pt x="885" y="1226"/>
                  </a:lnTo>
                  <a:cubicBezTo>
                    <a:pt x="908" y="1276"/>
                    <a:pt x="946" y="1322"/>
                    <a:pt x="1000" y="1349"/>
                  </a:cubicBezTo>
                  <a:cubicBezTo>
                    <a:pt x="1057" y="1317"/>
                    <a:pt x="1124" y="1297"/>
                    <a:pt x="1186" y="1297"/>
                  </a:cubicBezTo>
                  <a:cubicBezTo>
                    <a:pt x="1241" y="1297"/>
                    <a:pt x="1292" y="1313"/>
                    <a:pt x="1327" y="1349"/>
                  </a:cubicBezTo>
                  <a:cubicBezTo>
                    <a:pt x="1523" y="1545"/>
                    <a:pt x="1807" y="1595"/>
                    <a:pt x="1999" y="1787"/>
                  </a:cubicBezTo>
                  <a:lnTo>
                    <a:pt x="2095" y="1814"/>
                  </a:lnTo>
                  <a:lnTo>
                    <a:pt x="2287" y="1872"/>
                  </a:lnTo>
                  <a:cubicBezTo>
                    <a:pt x="2345" y="2064"/>
                    <a:pt x="2579" y="1902"/>
                    <a:pt x="2660" y="2056"/>
                  </a:cubicBezTo>
                  <a:cubicBezTo>
                    <a:pt x="2779" y="1987"/>
                    <a:pt x="3021" y="2122"/>
                    <a:pt x="3010" y="1845"/>
                  </a:cubicBezTo>
                  <a:cubicBezTo>
                    <a:pt x="2818" y="1780"/>
                    <a:pt x="2664" y="1634"/>
                    <a:pt x="2460" y="1603"/>
                  </a:cubicBezTo>
                  <a:cubicBezTo>
                    <a:pt x="2272" y="1599"/>
                    <a:pt x="2160" y="1422"/>
                    <a:pt x="1984" y="1391"/>
                  </a:cubicBezTo>
                  <a:lnTo>
                    <a:pt x="1818" y="1326"/>
                  </a:lnTo>
                  <a:cubicBezTo>
                    <a:pt x="1749" y="1211"/>
                    <a:pt x="1623" y="1215"/>
                    <a:pt x="1511" y="1180"/>
                  </a:cubicBezTo>
                  <a:cubicBezTo>
                    <a:pt x="1184" y="896"/>
                    <a:pt x="781" y="750"/>
                    <a:pt x="427" y="511"/>
                  </a:cubicBezTo>
                  <a:lnTo>
                    <a:pt x="116" y="116"/>
                  </a:lnTo>
                  <a:cubicBezTo>
                    <a:pt x="105" y="66"/>
                    <a:pt x="89" y="2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41"/>
            <p:cNvSpPr/>
            <p:nvPr/>
          </p:nvSpPr>
          <p:spPr>
            <a:xfrm>
              <a:off x="5296435" y="2463247"/>
              <a:ext cx="51059" cy="50656"/>
            </a:xfrm>
            <a:custGeom>
              <a:avLst/>
              <a:gdLst/>
              <a:ahLst/>
              <a:cxnLst/>
              <a:rect l="l" t="t" r="r" b="b"/>
              <a:pathLst>
                <a:path w="1646" h="1633" extrusionOk="0">
                  <a:moveTo>
                    <a:pt x="1503" y="1"/>
                  </a:moveTo>
                  <a:cubicBezTo>
                    <a:pt x="1473" y="1"/>
                    <a:pt x="1442" y="6"/>
                    <a:pt x="1411" y="10"/>
                  </a:cubicBezTo>
                  <a:cubicBezTo>
                    <a:pt x="1265" y="41"/>
                    <a:pt x="1127" y="99"/>
                    <a:pt x="1000" y="183"/>
                  </a:cubicBezTo>
                  <a:cubicBezTo>
                    <a:pt x="823" y="299"/>
                    <a:pt x="627" y="395"/>
                    <a:pt x="439" y="498"/>
                  </a:cubicBezTo>
                  <a:cubicBezTo>
                    <a:pt x="429" y="495"/>
                    <a:pt x="419" y="493"/>
                    <a:pt x="411" y="493"/>
                  </a:cubicBezTo>
                  <a:cubicBezTo>
                    <a:pt x="380" y="493"/>
                    <a:pt x="360" y="514"/>
                    <a:pt x="354" y="556"/>
                  </a:cubicBezTo>
                  <a:cubicBezTo>
                    <a:pt x="308" y="614"/>
                    <a:pt x="289" y="683"/>
                    <a:pt x="301" y="752"/>
                  </a:cubicBezTo>
                  <a:cubicBezTo>
                    <a:pt x="212" y="948"/>
                    <a:pt x="116" y="1144"/>
                    <a:pt x="39" y="1340"/>
                  </a:cubicBezTo>
                  <a:cubicBezTo>
                    <a:pt x="1" y="1436"/>
                    <a:pt x="9" y="1547"/>
                    <a:pt x="109" y="1609"/>
                  </a:cubicBezTo>
                  <a:cubicBezTo>
                    <a:pt x="135" y="1626"/>
                    <a:pt x="160" y="1632"/>
                    <a:pt x="184" y="1632"/>
                  </a:cubicBezTo>
                  <a:cubicBezTo>
                    <a:pt x="254" y="1632"/>
                    <a:pt x="313" y="1572"/>
                    <a:pt x="362" y="1521"/>
                  </a:cubicBezTo>
                  <a:cubicBezTo>
                    <a:pt x="470" y="1409"/>
                    <a:pt x="520" y="1259"/>
                    <a:pt x="508" y="1109"/>
                  </a:cubicBezTo>
                  <a:lnTo>
                    <a:pt x="516" y="1006"/>
                  </a:lnTo>
                  <a:lnTo>
                    <a:pt x="593" y="821"/>
                  </a:lnTo>
                  <a:cubicBezTo>
                    <a:pt x="643" y="810"/>
                    <a:pt x="689" y="794"/>
                    <a:pt x="731" y="775"/>
                  </a:cubicBezTo>
                  <a:cubicBezTo>
                    <a:pt x="1031" y="641"/>
                    <a:pt x="1323" y="491"/>
                    <a:pt x="1550" y="241"/>
                  </a:cubicBezTo>
                  <a:cubicBezTo>
                    <a:pt x="1596" y="195"/>
                    <a:pt x="1646" y="141"/>
                    <a:pt x="1615" y="72"/>
                  </a:cubicBezTo>
                  <a:cubicBezTo>
                    <a:pt x="1591" y="15"/>
                    <a:pt x="1550" y="1"/>
                    <a:pt x="1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41"/>
            <p:cNvSpPr/>
            <p:nvPr/>
          </p:nvSpPr>
          <p:spPr>
            <a:xfrm>
              <a:off x="5407301" y="2642698"/>
              <a:ext cx="130904" cy="230572"/>
            </a:xfrm>
            <a:custGeom>
              <a:avLst/>
              <a:gdLst/>
              <a:ahLst/>
              <a:cxnLst/>
              <a:rect l="l" t="t" r="r" b="b"/>
              <a:pathLst>
                <a:path w="4220" h="7433" extrusionOk="0">
                  <a:moveTo>
                    <a:pt x="4131" y="1"/>
                  </a:moveTo>
                  <a:cubicBezTo>
                    <a:pt x="3978" y="97"/>
                    <a:pt x="3935" y="270"/>
                    <a:pt x="3874" y="412"/>
                  </a:cubicBezTo>
                  <a:cubicBezTo>
                    <a:pt x="3774" y="670"/>
                    <a:pt x="3643" y="908"/>
                    <a:pt x="3478" y="1131"/>
                  </a:cubicBezTo>
                  <a:cubicBezTo>
                    <a:pt x="3324" y="1334"/>
                    <a:pt x="3009" y="1596"/>
                    <a:pt x="3152" y="1964"/>
                  </a:cubicBezTo>
                  <a:cubicBezTo>
                    <a:pt x="3102" y="1964"/>
                    <a:pt x="3052" y="1999"/>
                    <a:pt x="3036" y="2045"/>
                  </a:cubicBezTo>
                  <a:lnTo>
                    <a:pt x="2525" y="2825"/>
                  </a:lnTo>
                  <a:cubicBezTo>
                    <a:pt x="2287" y="2967"/>
                    <a:pt x="2129" y="3206"/>
                    <a:pt x="2076" y="3475"/>
                  </a:cubicBezTo>
                  <a:cubicBezTo>
                    <a:pt x="2072" y="3505"/>
                    <a:pt x="2060" y="3540"/>
                    <a:pt x="2056" y="3575"/>
                  </a:cubicBezTo>
                  <a:cubicBezTo>
                    <a:pt x="1964" y="3732"/>
                    <a:pt x="1799" y="3832"/>
                    <a:pt x="1753" y="4024"/>
                  </a:cubicBezTo>
                  <a:cubicBezTo>
                    <a:pt x="1734" y="4055"/>
                    <a:pt x="1726" y="4089"/>
                    <a:pt x="1730" y="4120"/>
                  </a:cubicBezTo>
                  <a:lnTo>
                    <a:pt x="1699" y="4216"/>
                  </a:lnTo>
                  <a:cubicBezTo>
                    <a:pt x="1676" y="4232"/>
                    <a:pt x="1668" y="4255"/>
                    <a:pt x="1672" y="4282"/>
                  </a:cubicBezTo>
                  <a:cubicBezTo>
                    <a:pt x="1518" y="4378"/>
                    <a:pt x="1534" y="4543"/>
                    <a:pt x="1484" y="4689"/>
                  </a:cubicBezTo>
                  <a:cubicBezTo>
                    <a:pt x="1361" y="4812"/>
                    <a:pt x="1303" y="4966"/>
                    <a:pt x="1265" y="5135"/>
                  </a:cubicBezTo>
                  <a:cubicBezTo>
                    <a:pt x="923" y="5311"/>
                    <a:pt x="827" y="5634"/>
                    <a:pt x="777" y="5976"/>
                  </a:cubicBezTo>
                  <a:cubicBezTo>
                    <a:pt x="758" y="5999"/>
                    <a:pt x="742" y="6022"/>
                    <a:pt x="738" y="6053"/>
                  </a:cubicBezTo>
                  <a:cubicBezTo>
                    <a:pt x="650" y="6249"/>
                    <a:pt x="539" y="6433"/>
                    <a:pt x="404" y="6606"/>
                  </a:cubicBezTo>
                  <a:cubicBezTo>
                    <a:pt x="293" y="6845"/>
                    <a:pt x="1" y="7037"/>
                    <a:pt x="174" y="7433"/>
                  </a:cubicBezTo>
                  <a:cubicBezTo>
                    <a:pt x="273" y="7171"/>
                    <a:pt x="558" y="7133"/>
                    <a:pt x="558" y="6875"/>
                  </a:cubicBezTo>
                  <a:cubicBezTo>
                    <a:pt x="665" y="6683"/>
                    <a:pt x="769" y="6491"/>
                    <a:pt x="877" y="6291"/>
                  </a:cubicBezTo>
                  <a:lnTo>
                    <a:pt x="977" y="6042"/>
                  </a:lnTo>
                  <a:cubicBezTo>
                    <a:pt x="1067" y="5930"/>
                    <a:pt x="1143" y="5789"/>
                    <a:pt x="1287" y="5789"/>
                  </a:cubicBezTo>
                  <a:cubicBezTo>
                    <a:pt x="1327" y="5789"/>
                    <a:pt x="1373" y="5800"/>
                    <a:pt x="1426" y="5826"/>
                  </a:cubicBezTo>
                  <a:cubicBezTo>
                    <a:pt x="1479" y="5860"/>
                    <a:pt x="1529" y="5934"/>
                    <a:pt x="1586" y="5934"/>
                  </a:cubicBezTo>
                  <a:cubicBezTo>
                    <a:pt x="1600" y="5934"/>
                    <a:pt x="1615" y="5929"/>
                    <a:pt x="1630" y="5919"/>
                  </a:cubicBezTo>
                  <a:cubicBezTo>
                    <a:pt x="1691" y="5869"/>
                    <a:pt x="1722" y="5788"/>
                    <a:pt x="1711" y="5711"/>
                  </a:cubicBezTo>
                  <a:cubicBezTo>
                    <a:pt x="1676" y="5600"/>
                    <a:pt x="1549" y="5646"/>
                    <a:pt x="1461" y="5626"/>
                  </a:cubicBezTo>
                  <a:cubicBezTo>
                    <a:pt x="1311" y="5480"/>
                    <a:pt x="1457" y="5350"/>
                    <a:pt x="1484" y="5215"/>
                  </a:cubicBezTo>
                  <a:cubicBezTo>
                    <a:pt x="1588" y="5165"/>
                    <a:pt x="1607" y="5062"/>
                    <a:pt x="1634" y="4966"/>
                  </a:cubicBezTo>
                  <a:cubicBezTo>
                    <a:pt x="1691" y="4908"/>
                    <a:pt x="1761" y="4850"/>
                    <a:pt x="1764" y="4754"/>
                  </a:cubicBezTo>
                  <a:cubicBezTo>
                    <a:pt x="1787" y="4697"/>
                    <a:pt x="1807" y="4635"/>
                    <a:pt x="1830" y="4574"/>
                  </a:cubicBezTo>
                  <a:cubicBezTo>
                    <a:pt x="1899" y="4531"/>
                    <a:pt x="1941" y="4458"/>
                    <a:pt x="1945" y="4378"/>
                  </a:cubicBezTo>
                  <a:cubicBezTo>
                    <a:pt x="1972" y="4324"/>
                    <a:pt x="1995" y="4266"/>
                    <a:pt x="2022" y="4212"/>
                  </a:cubicBezTo>
                  <a:cubicBezTo>
                    <a:pt x="2099" y="4186"/>
                    <a:pt x="2129" y="4147"/>
                    <a:pt x="2056" y="4078"/>
                  </a:cubicBezTo>
                  <a:lnTo>
                    <a:pt x="2056" y="4074"/>
                  </a:lnTo>
                  <a:cubicBezTo>
                    <a:pt x="2387" y="3878"/>
                    <a:pt x="2379" y="3482"/>
                    <a:pt x="2560" y="3198"/>
                  </a:cubicBezTo>
                  <a:cubicBezTo>
                    <a:pt x="2879" y="2844"/>
                    <a:pt x="3086" y="2426"/>
                    <a:pt x="3263" y="1995"/>
                  </a:cubicBezTo>
                  <a:cubicBezTo>
                    <a:pt x="3690" y="1515"/>
                    <a:pt x="3924" y="927"/>
                    <a:pt x="4162" y="343"/>
                  </a:cubicBezTo>
                  <a:cubicBezTo>
                    <a:pt x="4197" y="328"/>
                    <a:pt x="4216" y="293"/>
                    <a:pt x="4220" y="255"/>
                  </a:cubicBezTo>
                  <a:cubicBezTo>
                    <a:pt x="4216" y="182"/>
                    <a:pt x="4201" y="105"/>
                    <a:pt x="4170" y="39"/>
                  </a:cubicBezTo>
                  <a:lnTo>
                    <a:pt x="4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41"/>
            <p:cNvSpPr/>
            <p:nvPr/>
          </p:nvSpPr>
          <p:spPr>
            <a:xfrm>
              <a:off x="5150207" y="3098289"/>
              <a:ext cx="23978" cy="62847"/>
            </a:xfrm>
            <a:custGeom>
              <a:avLst/>
              <a:gdLst/>
              <a:ahLst/>
              <a:cxnLst/>
              <a:rect l="l" t="t" r="r" b="b"/>
              <a:pathLst>
                <a:path w="773" h="2026" extrusionOk="0">
                  <a:moveTo>
                    <a:pt x="592" y="0"/>
                  </a:moveTo>
                  <a:cubicBezTo>
                    <a:pt x="519" y="47"/>
                    <a:pt x="515" y="116"/>
                    <a:pt x="523" y="189"/>
                  </a:cubicBezTo>
                  <a:cubicBezTo>
                    <a:pt x="523" y="266"/>
                    <a:pt x="507" y="342"/>
                    <a:pt x="561" y="412"/>
                  </a:cubicBezTo>
                  <a:cubicBezTo>
                    <a:pt x="465" y="554"/>
                    <a:pt x="369" y="704"/>
                    <a:pt x="273" y="846"/>
                  </a:cubicBezTo>
                  <a:cubicBezTo>
                    <a:pt x="265" y="1057"/>
                    <a:pt x="192" y="1261"/>
                    <a:pt x="65" y="1426"/>
                  </a:cubicBezTo>
                  <a:cubicBezTo>
                    <a:pt x="38" y="1449"/>
                    <a:pt x="27" y="1480"/>
                    <a:pt x="38" y="1514"/>
                  </a:cubicBezTo>
                  <a:cubicBezTo>
                    <a:pt x="0" y="1768"/>
                    <a:pt x="62" y="1952"/>
                    <a:pt x="388" y="2025"/>
                  </a:cubicBezTo>
                  <a:cubicBezTo>
                    <a:pt x="254" y="1584"/>
                    <a:pt x="323" y="1226"/>
                    <a:pt x="573" y="884"/>
                  </a:cubicBezTo>
                  <a:cubicBezTo>
                    <a:pt x="642" y="777"/>
                    <a:pt x="772" y="615"/>
                    <a:pt x="692" y="431"/>
                  </a:cubicBezTo>
                  <a:cubicBezTo>
                    <a:pt x="692" y="281"/>
                    <a:pt x="734" y="116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41"/>
            <p:cNvSpPr/>
            <p:nvPr/>
          </p:nvSpPr>
          <p:spPr>
            <a:xfrm>
              <a:off x="5247207" y="2701605"/>
              <a:ext cx="3381" cy="3846"/>
            </a:xfrm>
            <a:custGeom>
              <a:avLst/>
              <a:gdLst/>
              <a:ahLst/>
              <a:cxnLst/>
              <a:rect l="l" t="t" r="r" b="b"/>
              <a:pathLst>
                <a:path w="109" h="124" extrusionOk="0">
                  <a:moveTo>
                    <a:pt x="28" y="0"/>
                  </a:moveTo>
                  <a:cubicBezTo>
                    <a:pt x="1" y="77"/>
                    <a:pt x="47" y="104"/>
                    <a:pt x="109" y="123"/>
                  </a:cubicBezTo>
                  <a:cubicBezTo>
                    <a:pt x="82" y="81"/>
                    <a:pt x="59" y="39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41"/>
            <p:cNvSpPr/>
            <p:nvPr/>
          </p:nvSpPr>
          <p:spPr>
            <a:xfrm>
              <a:off x="5087702" y="2642946"/>
              <a:ext cx="322019" cy="265593"/>
            </a:xfrm>
            <a:custGeom>
              <a:avLst/>
              <a:gdLst/>
              <a:ahLst/>
              <a:cxnLst/>
              <a:rect l="l" t="t" r="r" b="b"/>
              <a:pathLst>
                <a:path w="10381" h="8562" extrusionOk="0">
                  <a:moveTo>
                    <a:pt x="1487" y="1"/>
                  </a:moveTo>
                  <a:cubicBezTo>
                    <a:pt x="1357" y="1"/>
                    <a:pt x="1253" y="118"/>
                    <a:pt x="1122" y="118"/>
                  </a:cubicBezTo>
                  <a:cubicBezTo>
                    <a:pt x="1090" y="118"/>
                    <a:pt x="1056" y="111"/>
                    <a:pt x="1020" y="93"/>
                  </a:cubicBezTo>
                  <a:cubicBezTo>
                    <a:pt x="961" y="117"/>
                    <a:pt x="903" y="126"/>
                    <a:pt x="846" y="126"/>
                  </a:cubicBezTo>
                  <a:cubicBezTo>
                    <a:pt x="685" y="126"/>
                    <a:pt x="527" y="58"/>
                    <a:pt x="365" y="58"/>
                  </a:cubicBezTo>
                  <a:cubicBezTo>
                    <a:pt x="308" y="58"/>
                    <a:pt x="251" y="66"/>
                    <a:pt x="194" y="89"/>
                  </a:cubicBezTo>
                  <a:cubicBezTo>
                    <a:pt x="159" y="112"/>
                    <a:pt x="132" y="143"/>
                    <a:pt x="117" y="181"/>
                  </a:cubicBezTo>
                  <a:lnTo>
                    <a:pt x="117" y="189"/>
                  </a:lnTo>
                  <a:cubicBezTo>
                    <a:pt x="100" y="187"/>
                    <a:pt x="83" y="185"/>
                    <a:pt x="69" y="185"/>
                  </a:cubicBezTo>
                  <a:cubicBezTo>
                    <a:pt x="26" y="185"/>
                    <a:pt x="1" y="204"/>
                    <a:pt x="55" y="304"/>
                  </a:cubicBezTo>
                  <a:cubicBezTo>
                    <a:pt x="90" y="304"/>
                    <a:pt x="117" y="300"/>
                    <a:pt x="151" y="289"/>
                  </a:cubicBezTo>
                  <a:cubicBezTo>
                    <a:pt x="181" y="301"/>
                    <a:pt x="211" y="306"/>
                    <a:pt x="241" y="306"/>
                  </a:cubicBezTo>
                  <a:cubicBezTo>
                    <a:pt x="289" y="306"/>
                    <a:pt x="337" y="292"/>
                    <a:pt x="382" y="266"/>
                  </a:cubicBezTo>
                  <a:lnTo>
                    <a:pt x="762" y="323"/>
                  </a:lnTo>
                  <a:cubicBezTo>
                    <a:pt x="865" y="350"/>
                    <a:pt x="968" y="359"/>
                    <a:pt x="1071" y="359"/>
                  </a:cubicBezTo>
                  <a:cubicBezTo>
                    <a:pt x="1279" y="359"/>
                    <a:pt x="1488" y="322"/>
                    <a:pt x="1696" y="320"/>
                  </a:cubicBezTo>
                  <a:cubicBezTo>
                    <a:pt x="2138" y="439"/>
                    <a:pt x="2568" y="604"/>
                    <a:pt x="2980" y="804"/>
                  </a:cubicBezTo>
                  <a:cubicBezTo>
                    <a:pt x="3056" y="842"/>
                    <a:pt x="3134" y="885"/>
                    <a:pt x="3218" y="885"/>
                  </a:cubicBezTo>
                  <a:cubicBezTo>
                    <a:pt x="3260" y="885"/>
                    <a:pt x="3303" y="874"/>
                    <a:pt x="3348" y="846"/>
                  </a:cubicBezTo>
                  <a:lnTo>
                    <a:pt x="3433" y="861"/>
                  </a:lnTo>
                  <a:cubicBezTo>
                    <a:pt x="3433" y="915"/>
                    <a:pt x="3471" y="957"/>
                    <a:pt x="3521" y="961"/>
                  </a:cubicBezTo>
                  <a:cubicBezTo>
                    <a:pt x="3606" y="1084"/>
                    <a:pt x="3729" y="1134"/>
                    <a:pt x="3863" y="1169"/>
                  </a:cubicBezTo>
                  <a:cubicBezTo>
                    <a:pt x="3982" y="1322"/>
                    <a:pt x="4163" y="1392"/>
                    <a:pt x="4324" y="1476"/>
                  </a:cubicBezTo>
                  <a:lnTo>
                    <a:pt x="4885" y="1799"/>
                  </a:lnTo>
                  <a:lnTo>
                    <a:pt x="5131" y="1903"/>
                  </a:lnTo>
                  <a:lnTo>
                    <a:pt x="5154" y="1880"/>
                  </a:lnTo>
                  <a:cubicBezTo>
                    <a:pt x="5189" y="1918"/>
                    <a:pt x="5220" y="1956"/>
                    <a:pt x="5239" y="2006"/>
                  </a:cubicBezTo>
                  <a:cubicBezTo>
                    <a:pt x="5243" y="2056"/>
                    <a:pt x="5281" y="2095"/>
                    <a:pt x="5327" y="2110"/>
                  </a:cubicBezTo>
                  <a:cubicBezTo>
                    <a:pt x="5343" y="2133"/>
                    <a:pt x="5366" y="2152"/>
                    <a:pt x="5397" y="2152"/>
                  </a:cubicBezTo>
                  <a:cubicBezTo>
                    <a:pt x="5573" y="2356"/>
                    <a:pt x="5854" y="2402"/>
                    <a:pt x="6038" y="2583"/>
                  </a:cubicBezTo>
                  <a:cubicBezTo>
                    <a:pt x="6057" y="2606"/>
                    <a:pt x="6088" y="2625"/>
                    <a:pt x="6115" y="2633"/>
                  </a:cubicBezTo>
                  <a:lnTo>
                    <a:pt x="6899" y="3321"/>
                  </a:lnTo>
                  <a:cubicBezTo>
                    <a:pt x="7018" y="3470"/>
                    <a:pt x="7145" y="3601"/>
                    <a:pt x="7326" y="3670"/>
                  </a:cubicBezTo>
                  <a:cubicBezTo>
                    <a:pt x="7621" y="4139"/>
                    <a:pt x="8052" y="4493"/>
                    <a:pt x="8378" y="4931"/>
                  </a:cubicBezTo>
                  <a:cubicBezTo>
                    <a:pt x="8524" y="5234"/>
                    <a:pt x="8705" y="5515"/>
                    <a:pt x="8913" y="5776"/>
                  </a:cubicBezTo>
                  <a:lnTo>
                    <a:pt x="8989" y="5887"/>
                  </a:lnTo>
                  <a:cubicBezTo>
                    <a:pt x="8974" y="5937"/>
                    <a:pt x="8997" y="5991"/>
                    <a:pt x="9047" y="6014"/>
                  </a:cubicBezTo>
                  <a:cubicBezTo>
                    <a:pt x="9051" y="6045"/>
                    <a:pt x="9055" y="6068"/>
                    <a:pt x="9055" y="6099"/>
                  </a:cubicBezTo>
                  <a:cubicBezTo>
                    <a:pt x="9082" y="6137"/>
                    <a:pt x="9109" y="6168"/>
                    <a:pt x="9132" y="6206"/>
                  </a:cubicBezTo>
                  <a:cubicBezTo>
                    <a:pt x="8986" y="6395"/>
                    <a:pt x="9162" y="6514"/>
                    <a:pt x="9235" y="6660"/>
                  </a:cubicBezTo>
                  <a:lnTo>
                    <a:pt x="9474" y="6933"/>
                  </a:lnTo>
                  <a:cubicBezTo>
                    <a:pt x="9612" y="7463"/>
                    <a:pt x="9989" y="7886"/>
                    <a:pt x="10111" y="8427"/>
                  </a:cubicBezTo>
                  <a:cubicBezTo>
                    <a:pt x="10143" y="8523"/>
                    <a:pt x="10186" y="8561"/>
                    <a:pt x="10230" y="8561"/>
                  </a:cubicBezTo>
                  <a:cubicBezTo>
                    <a:pt x="10288" y="8561"/>
                    <a:pt x="10346" y="8496"/>
                    <a:pt x="10380" y="8404"/>
                  </a:cubicBezTo>
                  <a:cubicBezTo>
                    <a:pt x="10265" y="8281"/>
                    <a:pt x="10204" y="8120"/>
                    <a:pt x="10208" y="7951"/>
                  </a:cubicBezTo>
                  <a:cubicBezTo>
                    <a:pt x="10208" y="7840"/>
                    <a:pt x="10196" y="7759"/>
                    <a:pt x="10108" y="7694"/>
                  </a:cubicBezTo>
                  <a:cubicBezTo>
                    <a:pt x="9842" y="7490"/>
                    <a:pt x="9804" y="7171"/>
                    <a:pt x="9723" y="6879"/>
                  </a:cubicBezTo>
                  <a:cubicBezTo>
                    <a:pt x="9704" y="6852"/>
                    <a:pt x="9677" y="6837"/>
                    <a:pt x="9643" y="6837"/>
                  </a:cubicBezTo>
                  <a:cubicBezTo>
                    <a:pt x="9670" y="6687"/>
                    <a:pt x="9620" y="6533"/>
                    <a:pt x="9508" y="6433"/>
                  </a:cubicBezTo>
                  <a:cubicBezTo>
                    <a:pt x="9458" y="6383"/>
                    <a:pt x="9416" y="6333"/>
                    <a:pt x="9370" y="6283"/>
                  </a:cubicBezTo>
                  <a:cubicBezTo>
                    <a:pt x="9408" y="6126"/>
                    <a:pt x="9358" y="5960"/>
                    <a:pt x="9243" y="5849"/>
                  </a:cubicBezTo>
                  <a:cubicBezTo>
                    <a:pt x="9255" y="5795"/>
                    <a:pt x="9220" y="5745"/>
                    <a:pt x="9166" y="5738"/>
                  </a:cubicBezTo>
                  <a:lnTo>
                    <a:pt x="9162" y="5738"/>
                  </a:lnTo>
                  <a:lnTo>
                    <a:pt x="9151" y="5726"/>
                  </a:lnTo>
                  <a:cubicBezTo>
                    <a:pt x="9139" y="5634"/>
                    <a:pt x="9066" y="5603"/>
                    <a:pt x="8989" y="5580"/>
                  </a:cubicBezTo>
                  <a:cubicBezTo>
                    <a:pt x="9012" y="5215"/>
                    <a:pt x="8767" y="4992"/>
                    <a:pt x="8548" y="4758"/>
                  </a:cubicBezTo>
                  <a:cubicBezTo>
                    <a:pt x="8528" y="4581"/>
                    <a:pt x="8440" y="4400"/>
                    <a:pt x="8302" y="4339"/>
                  </a:cubicBezTo>
                  <a:cubicBezTo>
                    <a:pt x="7994" y="4208"/>
                    <a:pt x="7871" y="3947"/>
                    <a:pt x="7706" y="3701"/>
                  </a:cubicBezTo>
                  <a:cubicBezTo>
                    <a:pt x="7646" y="3610"/>
                    <a:pt x="7592" y="3512"/>
                    <a:pt x="7482" y="3512"/>
                  </a:cubicBezTo>
                  <a:cubicBezTo>
                    <a:pt x="7458" y="3512"/>
                    <a:pt x="7430" y="3517"/>
                    <a:pt x="7399" y="3528"/>
                  </a:cubicBezTo>
                  <a:cubicBezTo>
                    <a:pt x="7333" y="3378"/>
                    <a:pt x="7245" y="3259"/>
                    <a:pt x="7068" y="3240"/>
                  </a:cubicBezTo>
                  <a:cubicBezTo>
                    <a:pt x="6930" y="2871"/>
                    <a:pt x="6645" y="2660"/>
                    <a:pt x="6280" y="2548"/>
                  </a:cubicBezTo>
                  <a:cubicBezTo>
                    <a:pt x="6260" y="2493"/>
                    <a:pt x="6230" y="2478"/>
                    <a:pt x="6195" y="2478"/>
                  </a:cubicBezTo>
                  <a:cubicBezTo>
                    <a:pt x="6157" y="2478"/>
                    <a:pt x="6115" y="2496"/>
                    <a:pt x="6077" y="2498"/>
                  </a:cubicBezTo>
                  <a:cubicBezTo>
                    <a:pt x="5981" y="2275"/>
                    <a:pt x="5827" y="2114"/>
                    <a:pt x="5577" y="2056"/>
                  </a:cubicBezTo>
                  <a:cubicBezTo>
                    <a:pt x="5462" y="1953"/>
                    <a:pt x="5385" y="1799"/>
                    <a:pt x="5204" y="1795"/>
                  </a:cubicBezTo>
                  <a:lnTo>
                    <a:pt x="5020" y="1730"/>
                  </a:lnTo>
                  <a:cubicBezTo>
                    <a:pt x="5078" y="1511"/>
                    <a:pt x="4862" y="1480"/>
                    <a:pt x="4763" y="1365"/>
                  </a:cubicBezTo>
                  <a:cubicBezTo>
                    <a:pt x="4729" y="1327"/>
                    <a:pt x="4699" y="1313"/>
                    <a:pt x="4672" y="1313"/>
                  </a:cubicBezTo>
                  <a:cubicBezTo>
                    <a:pt x="4601" y="1313"/>
                    <a:pt x="4546" y="1404"/>
                    <a:pt x="4477" y="1404"/>
                  </a:cubicBezTo>
                  <a:cubicBezTo>
                    <a:pt x="4472" y="1404"/>
                    <a:pt x="4468" y="1404"/>
                    <a:pt x="4463" y="1403"/>
                  </a:cubicBezTo>
                  <a:cubicBezTo>
                    <a:pt x="4455" y="1096"/>
                    <a:pt x="4144" y="1230"/>
                    <a:pt x="4017" y="1103"/>
                  </a:cubicBezTo>
                  <a:lnTo>
                    <a:pt x="4009" y="1096"/>
                  </a:lnTo>
                  <a:cubicBezTo>
                    <a:pt x="3963" y="961"/>
                    <a:pt x="3856" y="957"/>
                    <a:pt x="3740" y="942"/>
                  </a:cubicBezTo>
                  <a:lnTo>
                    <a:pt x="3744" y="931"/>
                  </a:lnTo>
                  <a:cubicBezTo>
                    <a:pt x="3702" y="819"/>
                    <a:pt x="3606" y="769"/>
                    <a:pt x="3502" y="742"/>
                  </a:cubicBezTo>
                  <a:cubicBezTo>
                    <a:pt x="3502" y="719"/>
                    <a:pt x="3498" y="692"/>
                    <a:pt x="3494" y="665"/>
                  </a:cubicBezTo>
                  <a:cubicBezTo>
                    <a:pt x="3126" y="519"/>
                    <a:pt x="2764" y="327"/>
                    <a:pt x="2357" y="300"/>
                  </a:cubicBezTo>
                  <a:lnTo>
                    <a:pt x="2357" y="289"/>
                  </a:lnTo>
                  <a:cubicBezTo>
                    <a:pt x="2338" y="250"/>
                    <a:pt x="2307" y="223"/>
                    <a:pt x="2272" y="200"/>
                  </a:cubicBezTo>
                  <a:cubicBezTo>
                    <a:pt x="2223" y="170"/>
                    <a:pt x="2169" y="150"/>
                    <a:pt x="2111" y="131"/>
                  </a:cubicBezTo>
                  <a:cubicBezTo>
                    <a:pt x="2057" y="112"/>
                    <a:pt x="2011" y="89"/>
                    <a:pt x="1965" y="58"/>
                  </a:cubicBezTo>
                  <a:cubicBezTo>
                    <a:pt x="1953" y="54"/>
                    <a:pt x="1940" y="52"/>
                    <a:pt x="1926" y="52"/>
                  </a:cubicBezTo>
                  <a:cubicBezTo>
                    <a:pt x="1905" y="52"/>
                    <a:pt x="1884" y="57"/>
                    <a:pt x="1865" y="66"/>
                  </a:cubicBezTo>
                  <a:lnTo>
                    <a:pt x="1669" y="27"/>
                  </a:lnTo>
                  <a:cubicBezTo>
                    <a:pt x="1627" y="47"/>
                    <a:pt x="1600" y="85"/>
                    <a:pt x="1600" y="131"/>
                  </a:cubicBezTo>
                  <a:cubicBezTo>
                    <a:pt x="1592" y="89"/>
                    <a:pt x="1600" y="39"/>
                    <a:pt x="1569" y="8"/>
                  </a:cubicBezTo>
                  <a:cubicBezTo>
                    <a:pt x="1542" y="8"/>
                    <a:pt x="1519" y="1"/>
                    <a:pt x="1492" y="1"/>
                  </a:cubicBezTo>
                  <a:cubicBezTo>
                    <a:pt x="1491" y="1"/>
                    <a:pt x="1489" y="1"/>
                    <a:pt x="1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41"/>
            <p:cNvSpPr/>
            <p:nvPr/>
          </p:nvSpPr>
          <p:spPr>
            <a:xfrm>
              <a:off x="5238273" y="2270551"/>
              <a:ext cx="105158" cy="137263"/>
            </a:xfrm>
            <a:custGeom>
              <a:avLst/>
              <a:gdLst/>
              <a:ahLst/>
              <a:cxnLst/>
              <a:rect l="l" t="t" r="r" b="b"/>
              <a:pathLst>
                <a:path w="3390" h="4425" extrusionOk="0">
                  <a:moveTo>
                    <a:pt x="3234" y="1"/>
                  </a:moveTo>
                  <a:cubicBezTo>
                    <a:pt x="3188" y="1"/>
                    <a:pt x="3145" y="62"/>
                    <a:pt x="3117" y="109"/>
                  </a:cubicBezTo>
                  <a:cubicBezTo>
                    <a:pt x="3006" y="374"/>
                    <a:pt x="2694" y="455"/>
                    <a:pt x="2575" y="708"/>
                  </a:cubicBezTo>
                  <a:cubicBezTo>
                    <a:pt x="2410" y="812"/>
                    <a:pt x="2425" y="1043"/>
                    <a:pt x="2253" y="1139"/>
                  </a:cubicBezTo>
                  <a:cubicBezTo>
                    <a:pt x="1930" y="1315"/>
                    <a:pt x="1826" y="1627"/>
                    <a:pt x="1768" y="1957"/>
                  </a:cubicBezTo>
                  <a:lnTo>
                    <a:pt x="1626" y="2042"/>
                  </a:lnTo>
                  <a:cubicBezTo>
                    <a:pt x="1583" y="2038"/>
                    <a:pt x="1531" y="2024"/>
                    <a:pt x="1486" y="2024"/>
                  </a:cubicBezTo>
                  <a:cubicBezTo>
                    <a:pt x="1446" y="2024"/>
                    <a:pt x="1412" y="2035"/>
                    <a:pt x="1396" y="2072"/>
                  </a:cubicBezTo>
                  <a:cubicBezTo>
                    <a:pt x="1253" y="2388"/>
                    <a:pt x="961" y="2591"/>
                    <a:pt x="812" y="2899"/>
                  </a:cubicBezTo>
                  <a:cubicBezTo>
                    <a:pt x="627" y="3098"/>
                    <a:pt x="470" y="3310"/>
                    <a:pt x="446" y="3590"/>
                  </a:cubicBezTo>
                  <a:cubicBezTo>
                    <a:pt x="443" y="3667"/>
                    <a:pt x="431" y="3763"/>
                    <a:pt x="320" y="3779"/>
                  </a:cubicBezTo>
                  <a:cubicBezTo>
                    <a:pt x="78" y="3802"/>
                    <a:pt x="78" y="4013"/>
                    <a:pt x="8" y="4174"/>
                  </a:cubicBezTo>
                  <a:lnTo>
                    <a:pt x="5" y="4167"/>
                  </a:lnTo>
                  <a:cubicBezTo>
                    <a:pt x="5" y="4174"/>
                    <a:pt x="5" y="4174"/>
                    <a:pt x="1" y="4178"/>
                  </a:cubicBezTo>
                  <a:lnTo>
                    <a:pt x="5" y="4174"/>
                  </a:lnTo>
                  <a:lnTo>
                    <a:pt x="135" y="4424"/>
                  </a:lnTo>
                  <a:lnTo>
                    <a:pt x="585" y="3779"/>
                  </a:lnTo>
                  <a:lnTo>
                    <a:pt x="662" y="3617"/>
                  </a:lnTo>
                  <a:cubicBezTo>
                    <a:pt x="762" y="3560"/>
                    <a:pt x="808" y="3456"/>
                    <a:pt x="846" y="3356"/>
                  </a:cubicBezTo>
                  <a:cubicBezTo>
                    <a:pt x="935" y="3225"/>
                    <a:pt x="1127" y="3121"/>
                    <a:pt x="935" y="2933"/>
                  </a:cubicBezTo>
                  <a:cubicBezTo>
                    <a:pt x="1031" y="2872"/>
                    <a:pt x="1038" y="2714"/>
                    <a:pt x="1180" y="2699"/>
                  </a:cubicBezTo>
                  <a:lnTo>
                    <a:pt x="1180" y="2699"/>
                  </a:lnTo>
                  <a:cubicBezTo>
                    <a:pt x="1177" y="2745"/>
                    <a:pt x="1154" y="2810"/>
                    <a:pt x="1173" y="2833"/>
                  </a:cubicBezTo>
                  <a:cubicBezTo>
                    <a:pt x="1192" y="2858"/>
                    <a:pt x="1208" y="2867"/>
                    <a:pt x="1222" y="2867"/>
                  </a:cubicBezTo>
                  <a:cubicBezTo>
                    <a:pt x="1256" y="2867"/>
                    <a:pt x="1278" y="2813"/>
                    <a:pt x="1300" y="2791"/>
                  </a:cubicBezTo>
                  <a:cubicBezTo>
                    <a:pt x="1369" y="2722"/>
                    <a:pt x="1411" y="2637"/>
                    <a:pt x="1426" y="2541"/>
                  </a:cubicBezTo>
                  <a:cubicBezTo>
                    <a:pt x="1561" y="2453"/>
                    <a:pt x="1626" y="2314"/>
                    <a:pt x="1711" y="2188"/>
                  </a:cubicBezTo>
                  <a:cubicBezTo>
                    <a:pt x="1734" y="2176"/>
                    <a:pt x="1753" y="2149"/>
                    <a:pt x="1768" y="2126"/>
                  </a:cubicBezTo>
                  <a:cubicBezTo>
                    <a:pt x="2083" y="1796"/>
                    <a:pt x="2333" y="1415"/>
                    <a:pt x="2602" y="1050"/>
                  </a:cubicBezTo>
                  <a:cubicBezTo>
                    <a:pt x="2625" y="1027"/>
                    <a:pt x="2641" y="996"/>
                    <a:pt x="2644" y="970"/>
                  </a:cubicBezTo>
                  <a:cubicBezTo>
                    <a:pt x="2871" y="766"/>
                    <a:pt x="3059" y="528"/>
                    <a:pt x="3198" y="263"/>
                  </a:cubicBezTo>
                  <a:cubicBezTo>
                    <a:pt x="3240" y="178"/>
                    <a:pt x="3390" y="113"/>
                    <a:pt x="3267" y="13"/>
                  </a:cubicBezTo>
                  <a:cubicBezTo>
                    <a:pt x="3256" y="5"/>
                    <a:pt x="3245" y="1"/>
                    <a:pt x="3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41"/>
            <p:cNvSpPr/>
            <p:nvPr/>
          </p:nvSpPr>
          <p:spPr>
            <a:xfrm>
              <a:off x="5036364" y="2854410"/>
              <a:ext cx="90485" cy="59341"/>
            </a:xfrm>
            <a:custGeom>
              <a:avLst/>
              <a:gdLst/>
              <a:ahLst/>
              <a:cxnLst/>
              <a:rect l="l" t="t" r="r" b="b"/>
              <a:pathLst>
                <a:path w="2917" h="1913" extrusionOk="0">
                  <a:moveTo>
                    <a:pt x="0" y="0"/>
                  </a:moveTo>
                  <a:lnTo>
                    <a:pt x="0" y="0"/>
                  </a:lnTo>
                  <a:cubicBezTo>
                    <a:pt x="181" y="196"/>
                    <a:pt x="354" y="377"/>
                    <a:pt x="650" y="438"/>
                  </a:cubicBezTo>
                  <a:cubicBezTo>
                    <a:pt x="911" y="496"/>
                    <a:pt x="1026" y="838"/>
                    <a:pt x="1295" y="938"/>
                  </a:cubicBezTo>
                  <a:cubicBezTo>
                    <a:pt x="1361" y="961"/>
                    <a:pt x="1426" y="976"/>
                    <a:pt x="1487" y="992"/>
                  </a:cubicBezTo>
                  <a:cubicBezTo>
                    <a:pt x="1526" y="1192"/>
                    <a:pt x="1726" y="1288"/>
                    <a:pt x="1806" y="1464"/>
                  </a:cubicBezTo>
                  <a:lnTo>
                    <a:pt x="1806" y="1476"/>
                  </a:lnTo>
                  <a:lnTo>
                    <a:pt x="1810" y="1476"/>
                  </a:lnTo>
                  <a:lnTo>
                    <a:pt x="1806" y="1464"/>
                  </a:lnTo>
                  <a:lnTo>
                    <a:pt x="1806" y="1464"/>
                  </a:lnTo>
                  <a:cubicBezTo>
                    <a:pt x="2033" y="1484"/>
                    <a:pt x="2175" y="1672"/>
                    <a:pt x="2383" y="1726"/>
                  </a:cubicBezTo>
                  <a:cubicBezTo>
                    <a:pt x="2483" y="1749"/>
                    <a:pt x="2552" y="1810"/>
                    <a:pt x="2629" y="1876"/>
                  </a:cubicBezTo>
                  <a:cubicBezTo>
                    <a:pt x="2658" y="1901"/>
                    <a:pt x="2689" y="1913"/>
                    <a:pt x="2719" y="1913"/>
                  </a:cubicBezTo>
                  <a:cubicBezTo>
                    <a:pt x="2817" y="1913"/>
                    <a:pt x="2908" y="1794"/>
                    <a:pt x="2917" y="1630"/>
                  </a:cubicBezTo>
                  <a:lnTo>
                    <a:pt x="2825" y="1595"/>
                  </a:lnTo>
                  <a:cubicBezTo>
                    <a:pt x="2671" y="1434"/>
                    <a:pt x="2444" y="1453"/>
                    <a:pt x="2256" y="1380"/>
                  </a:cubicBezTo>
                  <a:lnTo>
                    <a:pt x="1545" y="880"/>
                  </a:lnTo>
                  <a:lnTo>
                    <a:pt x="1545" y="861"/>
                  </a:lnTo>
                  <a:cubicBezTo>
                    <a:pt x="1541" y="811"/>
                    <a:pt x="1510" y="773"/>
                    <a:pt x="1472" y="750"/>
                  </a:cubicBezTo>
                  <a:cubicBezTo>
                    <a:pt x="1414" y="646"/>
                    <a:pt x="1314" y="615"/>
                    <a:pt x="1211" y="588"/>
                  </a:cubicBezTo>
                  <a:lnTo>
                    <a:pt x="1203" y="577"/>
                  </a:lnTo>
                  <a:cubicBezTo>
                    <a:pt x="884" y="223"/>
                    <a:pt x="427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41"/>
            <p:cNvSpPr/>
            <p:nvPr/>
          </p:nvSpPr>
          <p:spPr>
            <a:xfrm>
              <a:off x="5355466" y="2708523"/>
              <a:ext cx="205383" cy="513040"/>
            </a:xfrm>
            <a:custGeom>
              <a:avLst/>
              <a:gdLst/>
              <a:ahLst/>
              <a:cxnLst/>
              <a:rect l="l" t="t" r="r" b="b"/>
              <a:pathLst>
                <a:path w="6621" h="16539" extrusionOk="0">
                  <a:moveTo>
                    <a:pt x="104" y="16066"/>
                  </a:moveTo>
                  <a:cubicBezTo>
                    <a:pt x="108" y="16072"/>
                    <a:pt x="111" y="16077"/>
                    <a:pt x="113" y="16081"/>
                  </a:cubicBezTo>
                  <a:lnTo>
                    <a:pt x="113" y="16081"/>
                  </a:lnTo>
                  <a:lnTo>
                    <a:pt x="104" y="16066"/>
                  </a:lnTo>
                  <a:close/>
                  <a:moveTo>
                    <a:pt x="6360" y="0"/>
                  </a:moveTo>
                  <a:cubicBezTo>
                    <a:pt x="6314" y="127"/>
                    <a:pt x="6375" y="281"/>
                    <a:pt x="6260" y="384"/>
                  </a:cubicBezTo>
                  <a:cubicBezTo>
                    <a:pt x="6237" y="407"/>
                    <a:pt x="6225" y="442"/>
                    <a:pt x="6221" y="473"/>
                  </a:cubicBezTo>
                  <a:cubicBezTo>
                    <a:pt x="6098" y="561"/>
                    <a:pt x="6002" y="684"/>
                    <a:pt x="5941" y="826"/>
                  </a:cubicBezTo>
                  <a:cubicBezTo>
                    <a:pt x="5825" y="845"/>
                    <a:pt x="5875" y="922"/>
                    <a:pt x="5887" y="984"/>
                  </a:cubicBezTo>
                  <a:cubicBezTo>
                    <a:pt x="5814" y="1038"/>
                    <a:pt x="5772" y="1114"/>
                    <a:pt x="5760" y="1203"/>
                  </a:cubicBezTo>
                  <a:cubicBezTo>
                    <a:pt x="5737" y="1230"/>
                    <a:pt x="5726" y="1264"/>
                    <a:pt x="5726" y="1299"/>
                  </a:cubicBezTo>
                  <a:cubicBezTo>
                    <a:pt x="5430" y="1533"/>
                    <a:pt x="5357" y="1898"/>
                    <a:pt x="5199" y="2210"/>
                  </a:cubicBezTo>
                  <a:lnTo>
                    <a:pt x="4873" y="2874"/>
                  </a:lnTo>
                  <a:cubicBezTo>
                    <a:pt x="4842" y="2924"/>
                    <a:pt x="4819" y="2978"/>
                    <a:pt x="4792" y="3032"/>
                  </a:cubicBezTo>
                  <a:cubicBezTo>
                    <a:pt x="4611" y="3224"/>
                    <a:pt x="4600" y="3489"/>
                    <a:pt x="4465" y="3704"/>
                  </a:cubicBezTo>
                  <a:cubicBezTo>
                    <a:pt x="4158" y="4204"/>
                    <a:pt x="3950" y="4746"/>
                    <a:pt x="3766" y="5303"/>
                  </a:cubicBezTo>
                  <a:cubicBezTo>
                    <a:pt x="3747" y="5360"/>
                    <a:pt x="3727" y="5422"/>
                    <a:pt x="3708" y="5480"/>
                  </a:cubicBezTo>
                  <a:cubicBezTo>
                    <a:pt x="3120" y="6652"/>
                    <a:pt x="2563" y="7835"/>
                    <a:pt x="2056" y="9049"/>
                  </a:cubicBezTo>
                  <a:lnTo>
                    <a:pt x="1737" y="9872"/>
                  </a:lnTo>
                  <a:cubicBezTo>
                    <a:pt x="1660" y="9929"/>
                    <a:pt x="1641" y="10014"/>
                    <a:pt x="1614" y="10102"/>
                  </a:cubicBezTo>
                  <a:cubicBezTo>
                    <a:pt x="1587" y="10106"/>
                    <a:pt x="1568" y="10129"/>
                    <a:pt x="1568" y="10160"/>
                  </a:cubicBezTo>
                  <a:cubicBezTo>
                    <a:pt x="1441" y="10221"/>
                    <a:pt x="1437" y="10348"/>
                    <a:pt x="1418" y="10463"/>
                  </a:cubicBezTo>
                  <a:cubicBezTo>
                    <a:pt x="1307" y="10702"/>
                    <a:pt x="1172" y="10932"/>
                    <a:pt x="1114" y="11197"/>
                  </a:cubicBezTo>
                  <a:cubicBezTo>
                    <a:pt x="1011" y="11270"/>
                    <a:pt x="988" y="11390"/>
                    <a:pt x="957" y="11493"/>
                  </a:cubicBezTo>
                  <a:cubicBezTo>
                    <a:pt x="780" y="12143"/>
                    <a:pt x="511" y="12773"/>
                    <a:pt x="400" y="13442"/>
                  </a:cubicBezTo>
                  <a:cubicBezTo>
                    <a:pt x="315" y="13595"/>
                    <a:pt x="315" y="13768"/>
                    <a:pt x="288" y="13933"/>
                  </a:cubicBezTo>
                  <a:cubicBezTo>
                    <a:pt x="219" y="14237"/>
                    <a:pt x="104" y="14529"/>
                    <a:pt x="161" y="14852"/>
                  </a:cubicBezTo>
                  <a:lnTo>
                    <a:pt x="135" y="15040"/>
                  </a:lnTo>
                  <a:cubicBezTo>
                    <a:pt x="96" y="15117"/>
                    <a:pt x="108" y="15213"/>
                    <a:pt x="154" y="15286"/>
                  </a:cubicBezTo>
                  <a:cubicBezTo>
                    <a:pt x="142" y="15309"/>
                    <a:pt x="146" y="15344"/>
                    <a:pt x="169" y="15363"/>
                  </a:cubicBezTo>
                  <a:cubicBezTo>
                    <a:pt x="150" y="15413"/>
                    <a:pt x="165" y="15470"/>
                    <a:pt x="208" y="15509"/>
                  </a:cubicBezTo>
                  <a:cubicBezTo>
                    <a:pt x="192" y="15563"/>
                    <a:pt x="184" y="15616"/>
                    <a:pt x="169" y="15670"/>
                  </a:cubicBezTo>
                  <a:cubicBezTo>
                    <a:pt x="0" y="15778"/>
                    <a:pt x="85" y="15928"/>
                    <a:pt x="104" y="16066"/>
                  </a:cubicBezTo>
                  <a:cubicBezTo>
                    <a:pt x="58" y="16231"/>
                    <a:pt x="27" y="16393"/>
                    <a:pt x="161" y="16539"/>
                  </a:cubicBezTo>
                  <a:cubicBezTo>
                    <a:pt x="246" y="16466"/>
                    <a:pt x="246" y="16385"/>
                    <a:pt x="242" y="16304"/>
                  </a:cubicBezTo>
                  <a:cubicBezTo>
                    <a:pt x="342" y="16120"/>
                    <a:pt x="354" y="15920"/>
                    <a:pt x="365" y="15716"/>
                  </a:cubicBezTo>
                  <a:cubicBezTo>
                    <a:pt x="419" y="15578"/>
                    <a:pt x="461" y="15432"/>
                    <a:pt x="400" y="15282"/>
                  </a:cubicBezTo>
                  <a:cubicBezTo>
                    <a:pt x="419" y="15263"/>
                    <a:pt x="419" y="15232"/>
                    <a:pt x="407" y="15209"/>
                  </a:cubicBezTo>
                  <a:cubicBezTo>
                    <a:pt x="457" y="15117"/>
                    <a:pt x="457" y="15036"/>
                    <a:pt x="380" y="14963"/>
                  </a:cubicBezTo>
                  <a:cubicBezTo>
                    <a:pt x="388" y="14940"/>
                    <a:pt x="384" y="14909"/>
                    <a:pt x="365" y="14886"/>
                  </a:cubicBezTo>
                  <a:lnTo>
                    <a:pt x="380" y="14786"/>
                  </a:lnTo>
                  <a:cubicBezTo>
                    <a:pt x="396" y="14752"/>
                    <a:pt x="404" y="14725"/>
                    <a:pt x="419" y="14690"/>
                  </a:cubicBezTo>
                  <a:cubicBezTo>
                    <a:pt x="415" y="14690"/>
                    <a:pt x="411" y="14687"/>
                    <a:pt x="411" y="14675"/>
                  </a:cubicBezTo>
                  <a:lnTo>
                    <a:pt x="411" y="14675"/>
                  </a:lnTo>
                  <a:cubicBezTo>
                    <a:pt x="415" y="14679"/>
                    <a:pt x="415" y="14687"/>
                    <a:pt x="419" y="14690"/>
                  </a:cubicBezTo>
                  <a:lnTo>
                    <a:pt x="453" y="14594"/>
                  </a:lnTo>
                  <a:cubicBezTo>
                    <a:pt x="534" y="14199"/>
                    <a:pt x="619" y="13803"/>
                    <a:pt x="703" y="13407"/>
                  </a:cubicBezTo>
                  <a:cubicBezTo>
                    <a:pt x="819" y="13053"/>
                    <a:pt x="861" y="12669"/>
                    <a:pt x="1041" y="12331"/>
                  </a:cubicBezTo>
                  <a:cubicBezTo>
                    <a:pt x="1137" y="12150"/>
                    <a:pt x="1149" y="11958"/>
                    <a:pt x="1130" y="11755"/>
                  </a:cubicBezTo>
                  <a:cubicBezTo>
                    <a:pt x="1303" y="11501"/>
                    <a:pt x="1437" y="11217"/>
                    <a:pt x="1514" y="10913"/>
                  </a:cubicBezTo>
                  <a:cubicBezTo>
                    <a:pt x="1679" y="10517"/>
                    <a:pt x="2006" y="10214"/>
                    <a:pt x="2087" y="9787"/>
                  </a:cubicBezTo>
                  <a:cubicBezTo>
                    <a:pt x="2114" y="9699"/>
                    <a:pt x="2140" y="9618"/>
                    <a:pt x="2167" y="9530"/>
                  </a:cubicBezTo>
                  <a:cubicBezTo>
                    <a:pt x="2313" y="9430"/>
                    <a:pt x="2325" y="9272"/>
                    <a:pt x="2359" y="9119"/>
                  </a:cubicBezTo>
                  <a:cubicBezTo>
                    <a:pt x="2386" y="9103"/>
                    <a:pt x="2402" y="9065"/>
                    <a:pt x="2394" y="9030"/>
                  </a:cubicBezTo>
                  <a:cubicBezTo>
                    <a:pt x="2475" y="8969"/>
                    <a:pt x="2505" y="8869"/>
                    <a:pt x="2555" y="8780"/>
                  </a:cubicBezTo>
                  <a:cubicBezTo>
                    <a:pt x="2847" y="8262"/>
                    <a:pt x="2993" y="7678"/>
                    <a:pt x="3278" y="7151"/>
                  </a:cubicBezTo>
                  <a:cubicBezTo>
                    <a:pt x="3501" y="6736"/>
                    <a:pt x="3666" y="6279"/>
                    <a:pt x="3858" y="5841"/>
                  </a:cubicBezTo>
                  <a:cubicBezTo>
                    <a:pt x="4000" y="5718"/>
                    <a:pt x="4016" y="5537"/>
                    <a:pt x="4066" y="5372"/>
                  </a:cubicBezTo>
                  <a:cubicBezTo>
                    <a:pt x="4281" y="5030"/>
                    <a:pt x="4300" y="4588"/>
                    <a:pt x="4611" y="4288"/>
                  </a:cubicBezTo>
                  <a:cubicBezTo>
                    <a:pt x="4661" y="4242"/>
                    <a:pt x="4657" y="4135"/>
                    <a:pt x="4677" y="4054"/>
                  </a:cubicBezTo>
                  <a:lnTo>
                    <a:pt x="4742" y="3893"/>
                  </a:lnTo>
                  <a:cubicBezTo>
                    <a:pt x="4946" y="3670"/>
                    <a:pt x="5003" y="3393"/>
                    <a:pt x="5080" y="3113"/>
                  </a:cubicBezTo>
                  <a:cubicBezTo>
                    <a:pt x="5253" y="2932"/>
                    <a:pt x="5353" y="2701"/>
                    <a:pt x="5464" y="2475"/>
                  </a:cubicBezTo>
                  <a:cubicBezTo>
                    <a:pt x="5726" y="2183"/>
                    <a:pt x="5822" y="1802"/>
                    <a:pt x="5991" y="1464"/>
                  </a:cubicBezTo>
                  <a:lnTo>
                    <a:pt x="6417" y="649"/>
                  </a:lnTo>
                  <a:cubicBezTo>
                    <a:pt x="6559" y="561"/>
                    <a:pt x="6571" y="407"/>
                    <a:pt x="6621" y="281"/>
                  </a:cubicBezTo>
                  <a:cubicBezTo>
                    <a:pt x="6586" y="138"/>
                    <a:pt x="6521" y="31"/>
                    <a:pt x="6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41"/>
            <p:cNvSpPr/>
            <p:nvPr/>
          </p:nvSpPr>
          <p:spPr>
            <a:xfrm>
              <a:off x="5097163" y="2701171"/>
              <a:ext cx="103110" cy="59713"/>
            </a:xfrm>
            <a:custGeom>
              <a:avLst/>
              <a:gdLst/>
              <a:ahLst/>
              <a:cxnLst/>
              <a:rect l="l" t="t" r="r" b="b"/>
              <a:pathLst>
                <a:path w="3324" h="1925" extrusionOk="0">
                  <a:moveTo>
                    <a:pt x="348" y="0"/>
                  </a:moveTo>
                  <a:cubicBezTo>
                    <a:pt x="221" y="0"/>
                    <a:pt x="145" y="51"/>
                    <a:pt x="0" y="149"/>
                  </a:cubicBezTo>
                  <a:cubicBezTo>
                    <a:pt x="350" y="179"/>
                    <a:pt x="515" y="483"/>
                    <a:pt x="815" y="533"/>
                  </a:cubicBezTo>
                  <a:cubicBezTo>
                    <a:pt x="811" y="579"/>
                    <a:pt x="845" y="621"/>
                    <a:pt x="888" y="637"/>
                  </a:cubicBezTo>
                  <a:lnTo>
                    <a:pt x="1422" y="994"/>
                  </a:lnTo>
                  <a:lnTo>
                    <a:pt x="1679" y="1251"/>
                  </a:lnTo>
                  <a:cubicBezTo>
                    <a:pt x="1733" y="1363"/>
                    <a:pt x="1729" y="1520"/>
                    <a:pt x="1921" y="1544"/>
                  </a:cubicBezTo>
                  <a:cubicBezTo>
                    <a:pt x="1998" y="1382"/>
                    <a:pt x="1825" y="1171"/>
                    <a:pt x="2006" y="1036"/>
                  </a:cubicBezTo>
                  <a:lnTo>
                    <a:pt x="2006" y="1036"/>
                  </a:lnTo>
                  <a:cubicBezTo>
                    <a:pt x="2002" y="1225"/>
                    <a:pt x="2102" y="1328"/>
                    <a:pt x="2271" y="1382"/>
                  </a:cubicBezTo>
                  <a:cubicBezTo>
                    <a:pt x="2340" y="1474"/>
                    <a:pt x="2440" y="1524"/>
                    <a:pt x="2555" y="1532"/>
                  </a:cubicBezTo>
                  <a:cubicBezTo>
                    <a:pt x="2575" y="1555"/>
                    <a:pt x="2598" y="1574"/>
                    <a:pt x="2621" y="1590"/>
                  </a:cubicBezTo>
                  <a:cubicBezTo>
                    <a:pt x="2635" y="1637"/>
                    <a:pt x="2674" y="1671"/>
                    <a:pt x="2724" y="1671"/>
                  </a:cubicBezTo>
                  <a:cubicBezTo>
                    <a:pt x="2727" y="1671"/>
                    <a:pt x="2729" y="1671"/>
                    <a:pt x="2732" y="1670"/>
                  </a:cubicBezTo>
                  <a:lnTo>
                    <a:pt x="2771" y="1690"/>
                  </a:lnTo>
                  <a:lnTo>
                    <a:pt x="2813" y="1697"/>
                  </a:lnTo>
                  <a:cubicBezTo>
                    <a:pt x="2932" y="1842"/>
                    <a:pt x="3105" y="1925"/>
                    <a:pt x="3288" y="1925"/>
                  </a:cubicBezTo>
                  <a:cubicBezTo>
                    <a:pt x="3300" y="1925"/>
                    <a:pt x="3312" y="1925"/>
                    <a:pt x="3324" y="1924"/>
                  </a:cubicBezTo>
                  <a:cubicBezTo>
                    <a:pt x="3101" y="1570"/>
                    <a:pt x="2882" y="1321"/>
                    <a:pt x="2521" y="1217"/>
                  </a:cubicBezTo>
                  <a:lnTo>
                    <a:pt x="2440" y="1102"/>
                  </a:lnTo>
                  <a:cubicBezTo>
                    <a:pt x="2402" y="986"/>
                    <a:pt x="2294" y="959"/>
                    <a:pt x="2210" y="906"/>
                  </a:cubicBezTo>
                  <a:cubicBezTo>
                    <a:pt x="2160" y="813"/>
                    <a:pt x="2075" y="802"/>
                    <a:pt x="1983" y="794"/>
                  </a:cubicBezTo>
                  <a:cubicBezTo>
                    <a:pt x="1791" y="660"/>
                    <a:pt x="1618" y="479"/>
                    <a:pt x="1364" y="437"/>
                  </a:cubicBezTo>
                  <a:cubicBezTo>
                    <a:pt x="1272" y="352"/>
                    <a:pt x="1257" y="195"/>
                    <a:pt x="1099" y="187"/>
                  </a:cubicBezTo>
                  <a:cubicBezTo>
                    <a:pt x="684" y="61"/>
                    <a:pt x="486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41"/>
            <p:cNvSpPr/>
            <p:nvPr/>
          </p:nvSpPr>
          <p:spPr>
            <a:xfrm>
              <a:off x="4905490" y="2794696"/>
              <a:ext cx="490519" cy="322577"/>
            </a:xfrm>
            <a:custGeom>
              <a:avLst/>
              <a:gdLst/>
              <a:ahLst/>
              <a:cxnLst/>
              <a:rect l="l" t="t" r="r" b="b"/>
              <a:pathLst>
                <a:path w="15813" h="10399" extrusionOk="0">
                  <a:moveTo>
                    <a:pt x="1852" y="3697"/>
                  </a:moveTo>
                  <a:lnTo>
                    <a:pt x="1852" y="3697"/>
                  </a:lnTo>
                  <a:cubicBezTo>
                    <a:pt x="1864" y="3731"/>
                    <a:pt x="1891" y="3755"/>
                    <a:pt x="1921" y="3774"/>
                  </a:cubicBezTo>
                  <a:cubicBezTo>
                    <a:pt x="1891" y="3762"/>
                    <a:pt x="1864" y="3732"/>
                    <a:pt x="1852" y="3697"/>
                  </a:cubicBezTo>
                  <a:close/>
                  <a:moveTo>
                    <a:pt x="10836" y="8765"/>
                  </a:moveTo>
                  <a:lnTo>
                    <a:pt x="10890" y="8773"/>
                  </a:lnTo>
                  <a:lnTo>
                    <a:pt x="10867" y="8784"/>
                  </a:lnTo>
                  <a:cubicBezTo>
                    <a:pt x="10856" y="8777"/>
                    <a:pt x="10848" y="8769"/>
                    <a:pt x="10836" y="8765"/>
                  </a:cubicBezTo>
                  <a:close/>
                  <a:moveTo>
                    <a:pt x="819" y="0"/>
                  </a:moveTo>
                  <a:cubicBezTo>
                    <a:pt x="612" y="45"/>
                    <a:pt x="666" y="219"/>
                    <a:pt x="651" y="353"/>
                  </a:cubicBezTo>
                  <a:lnTo>
                    <a:pt x="651" y="353"/>
                  </a:lnTo>
                  <a:lnTo>
                    <a:pt x="665" y="338"/>
                  </a:lnTo>
                  <a:lnTo>
                    <a:pt x="665" y="338"/>
                  </a:lnTo>
                  <a:cubicBezTo>
                    <a:pt x="660" y="344"/>
                    <a:pt x="656" y="349"/>
                    <a:pt x="651" y="353"/>
                  </a:cubicBezTo>
                  <a:lnTo>
                    <a:pt x="651" y="353"/>
                  </a:lnTo>
                  <a:cubicBezTo>
                    <a:pt x="651" y="353"/>
                    <a:pt x="651" y="353"/>
                    <a:pt x="651" y="353"/>
                  </a:cubicBezTo>
                  <a:lnTo>
                    <a:pt x="651" y="353"/>
                  </a:lnTo>
                  <a:lnTo>
                    <a:pt x="650" y="354"/>
                  </a:lnTo>
                  <a:cubicBezTo>
                    <a:pt x="650" y="354"/>
                    <a:pt x="650" y="353"/>
                    <a:pt x="651" y="353"/>
                  </a:cubicBezTo>
                  <a:lnTo>
                    <a:pt x="651" y="353"/>
                  </a:lnTo>
                  <a:cubicBezTo>
                    <a:pt x="650" y="356"/>
                    <a:pt x="650" y="359"/>
                    <a:pt x="650" y="361"/>
                  </a:cubicBezTo>
                  <a:cubicBezTo>
                    <a:pt x="665" y="515"/>
                    <a:pt x="642" y="673"/>
                    <a:pt x="719" y="823"/>
                  </a:cubicBezTo>
                  <a:lnTo>
                    <a:pt x="780" y="1130"/>
                  </a:lnTo>
                  <a:cubicBezTo>
                    <a:pt x="684" y="1410"/>
                    <a:pt x="488" y="1603"/>
                    <a:pt x="211" y="1718"/>
                  </a:cubicBezTo>
                  <a:cubicBezTo>
                    <a:pt x="127" y="1756"/>
                    <a:pt x="0" y="1749"/>
                    <a:pt x="31" y="1902"/>
                  </a:cubicBezTo>
                  <a:cubicBezTo>
                    <a:pt x="64" y="1951"/>
                    <a:pt x="121" y="1975"/>
                    <a:pt x="178" y="1975"/>
                  </a:cubicBezTo>
                  <a:cubicBezTo>
                    <a:pt x="207" y="1975"/>
                    <a:pt x="235" y="1969"/>
                    <a:pt x="261" y="1956"/>
                  </a:cubicBezTo>
                  <a:cubicBezTo>
                    <a:pt x="488" y="1906"/>
                    <a:pt x="611" y="1676"/>
                    <a:pt x="845" y="1653"/>
                  </a:cubicBezTo>
                  <a:cubicBezTo>
                    <a:pt x="861" y="1676"/>
                    <a:pt x="884" y="1695"/>
                    <a:pt x="903" y="1714"/>
                  </a:cubicBezTo>
                  <a:lnTo>
                    <a:pt x="1095" y="2256"/>
                  </a:lnTo>
                  <a:cubicBezTo>
                    <a:pt x="1099" y="2463"/>
                    <a:pt x="1184" y="2640"/>
                    <a:pt x="1284" y="2813"/>
                  </a:cubicBezTo>
                  <a:cubicBezTo>
                    <a:pt x="1260" y="3178"/>
                    <a:pt x="1579" y="3359"/>
                    <a:pt x="1714" y="3639"/>
                  </a:cubicBezTo>
                  <a:cubicBezTo>
                    <a:pt x="1695" y="3758"/>
                    <a:pt x="1760" y="3831"/>
                    <a:pt x="1852" y="3893"/>
                  </a:cubicBezTo>
                  <a:cubicBezTo>
                    <a:pt x="1871" y="4154"/>
                    <a:pt x="2121" y="4231"/>
                    <a:pt x="2260" y="4400"/>
                  </a:cubicBezTo>
                  <a:cubicBezTo>
                    <a:pt x="2283" y="4496"/>
                    <a:pt x="2356" y="4527"/>
                    <a:pt x="2440" y="4538"/>
                  </a:cubicBezTo>
                  <a:lnTo>
                    <a:pt x="2471" y="4565"/>
                  </a:lnTo>
                  <a:lnTo>
                    <a:pt x="2509" y="4573"/>
                  </a:lnTo>
                  <a:cubicBezTo>
                    <a:pt x="2767" y="4700"/>
                    <a:pt x="2836" y="5034"/>
                    <a:pt x="3109" y="5142"/>
                  </a:cubicBezTo>
                  <a:cubicBezTo>
                    <a:pt x="3455" y="5503"/>
                    <a:pt x="3824" y="5845"/>
                    <a:pt x="4258" y="6102"/>
                  </a:cubicBezTo>
                  <a:cubicBezTo>
                    <a:pt x="4258" y="6129"/>
                    <a:pt x="4254" y="6152"/>
                    <a:pt x="4246" y="6175"/>
                  </a:cubicBezTo>
                  <a:cubicBezTo>
                    <a:pt x="4511" y="6291"/>
                    <a:pt x="4638" y="6610"/>
                    <a:pt x="4949" y="6660"/>
                  </a:cubicBezTo>
                  <a:cubicBezTo>
                    <a:pt x="5149" y="6928"/>
                    <a:pt x="5457" y="7040"/>
                    <a:pt x="5745" y="7186"/>
                  </a:cubicBezTo>
                  <a:cubicBezTo>
                    <a:pt x="5756" y="7213"/>
                    <a:pt x="5760" y="7244"/>
                    <a:pt x="5760" y="7270"/>
                  </a:cubicBezTo>
                  <a:cubicBezTo>
                    <a:pt x="5802" y="7397"/>
                    <a:pt x="5906" y="7420"/>
                    <a:pt x="6022" y="7420"/>
                  </a:cubicBezTo>
                  <a:cubicBezTo>
                    <a:pt x="6429" y="7609"/>
                    <a:pt x="6717" y="8031"/>
                    <a:pt x="7220" y="8039"/>
                  </a:cubicBezTo>
                  <a:lnTo>
                    <a:pt x="7316" y="8147"/>
                  </a:lnTo>
                  <a:lnTo>
                    <a:pt x="7316" y="8150"/>
                  </a:lnTo>
                  <a:lnTo>
                    <a:pt x="8070" y="8350"/>
                  </a:lnTo>
                  <a:cubicBezTo>
                    <a:pt x="8293" y="8542"/>
                    <a:pt x="8558" y="8615"/>
                    <a:pt x="8846" y="8635"/>
                  </a:cubicBezTo>
                  <a:cubicBezTo>
                    <a:pt x="9337" y="8745"/>
                    <a:pt x="9823" y="8908"/>
                    <a:pt x="10333" y="8908"/>
                  </a:cubicBezTo>
                  <a:cubicBezTo>
                    <a:pt x="10409" y="8908"/>
                    <a:pt x="10486" y="8904"/>
                    <a:pt x="10564" y="8896"/>
                  </a:cubicBezTo>
                  <a:lnTo>
                    <a:pt x="10913" y="9034"/>
                  </a:lnTo>
                  <a:cubicBezTo>
                    <a:pt x="10932" y="9078"/>
                    <a:pt x="10951" y="9100"/>
                    <a:pt x="10974" y="9100"/>
                  </a:cubicBezTo>
                  <a:cubicBezTo>
                    <a:pt x="10994" y="9100"/>
                    <a:pt x="11015" y="9083"/>
                    <a:pt x="11040" y="9050"/>
                  </a:cubicBezTo>
                  <a:cubicBezTo>
                    <a:pt x="11085" y="9065"/>
                    <a:pt x="11131" y="9072"/>
                    <a:pt x="11175" y="9072"/>
                  </a:cubicBezTo>
                  <a:cubicBezTo>
                    <a:pt x="11242" y="9072"/>
                    <a:pt x="11307" y="9056"/>
                    <a:pt x="11367" y="9027"/>
                  </a:cubicBezTo>
                  <a:cubicBezTo>
                    <a:pt x="11427" y="9057"/>
                    <a:pt x="11498" y="9071"/>
                    <a:pt x="11566" y="9071"/>
                  </a:cubicBezTo>
                  <a:cubicBezTo>
                    <a:pt x="11593" y="9071"/>
                    <a:pt x="11619" y="9069"/>
                    <a:pt x="11643" y="9065"/>
                  </a:cubicBezTo>
                  <a:cubicBezTo>
                    <a:pt x="11754" y="9107"/>
                    <a:pt x="11864" y="9143"/>
                    <a:pt x="11973" y="9143"/>
                  </a:cubicBezTo>
                  <a:cubicBezTo>
                    <a:pt x="12073" y="9143"/>
                    <a:pt x="12172" y="9113"/>
                    <a:pt x="12270" y="9030"/>
                  </a:cubicBezTo>
                  <a:lnTo>
                    <a:pt x="12270" y="9027"/>
                  </a:lnTo>
                  <a:cubicBezTo>
                    <a:pt x="12291" y="9097"/>
                    <a:pt x="12326" y="9117"/>
                    <a:pt x="12367" y="9117"/>
                  </a:cubicBezTo>
                  <a:cubicBezTo>
                    <a:pt x="12407" y="9117"/>
                    <a:pt x="12453" y="9097"/>
                    <a:pt x="12496" y="9084"/>
                  </a:cubicBezTo>
                  <a:cubicBezTo>
                    <a:pt x="12539" y="9107"/>
                    <a:pt x="12584" y="9114"/>
                    <a:pt x="12632" y="9114"/>
                  </a:cubicBezTo>
                  <a:cubicBezTo>
                    <a:pt x="12702" y="9114"/>
                    <a:pt x="12776" y="9099"/>
                    <a:pt x="12847" y="9099"/>
                  </a:cubicBezTo>
                  <a:cubicBezTo>
                    <a:pt x="12926" y="9099"/>
                    <a:pt x="13002" y="9118"/>
                    <a:pt x="13065" y="9199"/>
                  </a:cubicBezTo>
                  <a:cubicBezTo>
                    <a:pt x="12884" y="9315"/>
                    <a:pt x="13023" y="9565"/>
                    <a:pt x="12861" y="9687"/>
                  </a:cubicBezTo>
                  <a:cubicBezTo>
                    <a:pt x="12927" y="9922"/>
                    <a:pt x="12808" y="10152"/>
                    <a:pt x="12881" y="10398"/>
                  </a:cubicBezTo>
                  <a:cubicBezTo>
                    <a:pt x="13073" y="9999"/>
                    <a:pt x="13161" y="9568"/>
                    <a:pt x="13273" y="9146"/>
                  </a:cubicBezTo>
                  <a:cubicBezTo>
                    <a:pt x="13465" y="8992"/>
                    <a:pt x="13738" y="9084"/>
                    <a:pt x="13899" y="8892"/>
                  </a:cubicBezTo>
                  <a:cubicBezTo>
                    <a:pt x="14268" y="8827"/>
                    <a:pt x="14591" y="8673"/>
                    <a:pt x="14833" y="8377"/>
                  </a:cubicBezTo>
                  <a:cubicBezTo>
                    <a:pt x="14886" y="8373"/>
                    <a:pt x="14929" y="8335"/>
                    <a:pt x="14948" y="8285"/>
                  </a:cubicBezTo>
                  <a:lnTo>
                    <a:pt x="14956" y="8281"/>
                  </a:lnTo>
                  <a:cubicBezTo>
                    <a:pt x="15305" y="8181"/>
                    <a:pt x="15440" y="7905"/>
                    <a:pt x="15517" y="7589"/>
                  </a:cubicBezTo>
                  <a:cubicBezTo>
                    <a:pt x="15736" y="7343"/>
                    <a:pt x="15786" y="7040"/>
                    <a:pt x="15813" y="6733"/>
                  </a:cubicBezTo>
                  <a:cubicBezTo>
                    <a:pt x="15783" y="6714"/>
                    <a:pt x="15758" y="6704"/>
                    <a:pt x="15739" y="6704"/>
                  </a:cubicBezTo>
                  <a:cubicBezTo>
                    <a:pt x="15707" y="6704"/>
                    <a:pt x="15691" y="6734"/>
                    <a:pt x="15693" y="6802"/>
                  </a:cubicBezTo>
                  <a:cubicBezTo>
                    <a:pt x="15651" y="7117"/>
                    <a:pt x="15401" y="7343"/>
                    <a:pt x="15313" y="7643"/>
                  </a:cubicBezTo>
                  <a:cubicBezTo>
                    <a:pt x="15198" y="7866"/>
                    <a:pt x="14971" y="7981"/>
                    <a:pt x="14790" y="8147"/>
                  </a:cubicBezTo>
                  <a:lnTo>
                    <a:pt x="13830" y="8654"/>
                  </a:lnTo>
                  <a:cubicBezTo>
                    <a:pt x="13338" y="8804"/>
                    <a:pt x="12827" y="8688"/>
                    <a:pt x="12331" y="8804"/>
                  </a:cubicBezTo>
                  <a:cubicBezTo>
                    <a:pt x="12287" y="8810"/>
                    <a:pt x="12243" y="8813"/>
                    <a:pt x="12198" y="8813"/>
                  </a:cubicBezTo>
                  <a:cubicBezTo>
                    <a:pt x="12024" y="8813"/>
                    <a:pt x="11851" y="8772"/>
                    <a:pt x="11678" y="8772"/>
                  </a:cubicBezTo>
                  <a:cubicBezTo>
                    <a:pt x="11610" y="8772"/>
                    <a:pt x="11542" y="8779"/>
                    <a:pt x="11474" y="8796"/>
                  </a:cubicBezTo>
                  <a:cubicBezTo>
                    <a:pt x="11414" y="8772"/>
                    <a:pt x="11351" y="8759"/>
                    <a:pt x="11286" y="8759"/>
                  </a:cubicBezTo>
                  <a:cubicBezTo>
                    <a:pt x="11259" y="8759"/>
                    <a:pt x="11232" y="8761"/>
                    <a:pt x="11205" y="8765"/>
                  </a:cubicBezTo>
                  <a:cubicBezTo>
                    <a:pt x="10896" y="8748"/>
                    <a:pt x="10604" y="8593"/>
                    <a:pt x="10292" y="8593"/>
                  </a:cubicBezTo>
                  <a:cubicBezTo>
                    <a:pt x="10247" y="8593"/>
                    <a:pt x="10202" y="8597"/>
                    <a:pt x="10156" y="8604"/>
                  </a:cubicBezTo>
                  <a:cubicBezTo>
                    <a:pt x="9824" y="8531"/>
                    <a:pt x="9495" y="8443"/>
                    <a:pt x="9153" y="8443"/>
                  </a:cubicBezTo>
                  <a:cubicBezTo>
                    <a:pt x="9100" y="8443"/>
                    <a:pt x="9046" y="8445"/>
                    <a:pt x="8992" y="8450"/>
                  </a:cubicBezTo>
                  <a:cubicBezTo>
                    <a:pt x="8954" y="8415"/>
                    <a:pt x="8904" y="8400"/>
                    <a:pt x="8856" y="8400"/>
                  </a:cubicBezTo>
                  <a:cubicBezTo>
                    <a:pt x="8841" y="8400"/>
                    <a:pt x="8826" y="8401"/>
                    <a:pt x="8811" y="8404"/>
                  </a:cubicBezTo>
                  <a:cubicBezTo>
                    <a:pt x="8729" y="8350"/>
                    <a:pt x="8637" y="8327"/>
                    <a:pt x="8544" y="8327"/>
                  </a:cubicBezTo>
                  <a:cubicBezTo>
                    <a:pt x="8537" y="8327"/>
                    <a:pt x="8530" y="8327"/>
                    <a:pt x="8523" y="8327"/>
                  </a:cubicBezTo>
                  <a:cubicBezTo>
                    <a:pt x="8527" y="8323"/>
                    <a:pt x="8531" y="8323"/>
                    <a:pt x="8535" y="8320"/>
                  </a:cubicBezTo>
                  <a:cubicBezTo>
                    <a:pt x="8354" y="8204"/>
                    <a:pt x="8150" y="8131"/>
                    <a:pt x="7939" y="8108"/>
                  </a:cubicBezTo>
                  <a:lnTo>
                    <a:pt x="7739" y="8047"/>
                  </a:lnTo>
                  <a:cubicBezTo>
                    <a:pt x="7528" y="7847"/>
                    <a:pt x="7232" y="7835"/>
                    <a:pt x="6998" y="7685"/>
                  </a:cubicBezTo>
                  <a:lnTo>
                    <a:pt x="6805" y="7628"/>
                  </a:lnTo>
                  <a:lnTo>
                    <a:pt x="6179" y="7186"/>
                  </a:lnTo>
                  <a:lnTo>
                    <a:pt x="5007" y="6464"/>
                  </a:lnTo>
                  <a:cubicBezTo>
                    <a:pt x="4892" y="6375"/>
                    <a:pt x="4776" y="6283"/>
                    <a:pt x="4654" y="6187"/>
                  </a:cubicBezTo>
                  <a:cubicBezTo>
                    <a:pt x="4642" y="6156"/>
                    <a:pt x="4611" y="6145"/>
                    <a:pt x="4584" y="6145"/>
                  </a:cubicBezTo>
                  <a:cubicBezTo>
                    <a:pt x="4573" y="6091"/>
                    <a:pt x="4531" y="6049"/>
                    <a:pt x="4477" y="6049"/>
                  </a:cubicBezTo>
                  <a:cubicBezTo>
                    <a:pt x="4473" y="6031"/>
                    <a:pt x="4458" y="6017"/>
                    <a:pt x="4440" y="6017"/>
                  </a:cubicBezTo>
                  <a:cubicBezTo>
                    <a:pt x="4439" y="6017"/>
                    <a:pt x="4437" y="6017"/>
                    <a:pt x="4435" y="6018"/>
                  </a:cubicBezTo>
                  <a:lnTo>
                    <a:pt x="4431" y="6018"/>
                  </a:lnTo>
                  <a:cubicBezTo>
                    <a:pt x="4415" y="5960"/>
                    <a:pt x="4373" y="5914"/>
                    <a:pt x="4308" y="5903"/>
                  </a:cubicBezTo>
                  <a:cubicBezTo>
                    <a:pt x="3996" y="5572"/>
                    <a:pt x="3624" y="5318"/>
                    <a:pt x="3278" y="5023"/>
                  </a:cubicBezTo>
                  <a:cubicBezTo>
                    <a:pt x="3147" y="4811"/>
                    <a:pt x="2963" y="4654"/>
                    <a:pt x="2771" y="4504"/>
                  </a:cubicBezTo>
                  <a:lnTo>
                    <a:pt x="2763" y="4496"/>
                  </a:lnTo>
                  <a:cubicBezTo>
                    <a:pt x="2748" y="4462"/>
                    <a:pt x="2725" y="4435"/>
                    <a:pt x="2698" y="4408"/>
                  </a:cubicBezTo>
                  <a:lnTo>
                    <a:pt x="1941" y="3774"/>
                  </a:lnTo>
                  <a:cubicBezTo>
                    <a:pt x="1937" y="3774"/>
                    <a:pt x="1933" y="3774"/>
                    <a:pt x="1933" y="3781"/>
                  </a:cubicBezTo>
                  <a:cubicBezTo>
                    <a:pt x="1933" y="3716"/>
                    <a:pt x="1898" y="3658"/>
                    <a:pt x="1845" y="3632"/>
                  </a:cubicBezTo>
                  <a:cubicBezTo>
                    <a:pt x="1852" y="3578"/>
                    <a:pt x="1818" y="3532"/>
                    <a:pt x="1768" y="3512"/>
                  </a:cubicBezTo>
                  <a:cubicBezTo>
                    <a:pt x="1737" y="3266"/>
                    <a:pt x="1602" y="3070"/>
                    <a:pt x="1491" y="2859"/>
                  </a:cubicBezTo>
                  <a:cubicBezTo>
                    <a:pt x="1472" y="2813"/>
                    <a:pt x="1453" y="2767"/>
                    <a:pt x="1433" y="2725"/>
                  </a:cubicBezTo>
                  <a:lnTo>
                    <a:pt x="1364" y="2579"/>
                  </a:lnTo>
                  <a:cubicBezTo>
                    <a:pt x="1391" y="2425"/>
                    <a:pt x="1303" y="2302"/>
                    <a:pt x="1257" y="2167"/>
                  </a:cubicBezTo>
                  <a:cubicBezTo>
                    <a:pt x="1211" y="2014"/>
                    <a:pt x="1191" y="1849"/>
                    <a:pt x="1084" y="1718"/>
                  </a:cubicBezTo>
                  <a:lnTo>
                    <a:pt x="1007" y="1303"/>
                  </a:lnTo>
                  <a:cubicBezTo>
                    <a:pt x="1018" y="1276"/>
                    <a:pt x="1034" y="1249"/>
                    <a:pt x="1045" y="1218"/>
                  </a:cubicBezTo>
                  <a:cubicBezTo>
                    <a:pt x="1030" y="1172"/>
                    <a:pt x="1007" y="1118"/>
                    <a:pt x="980" y="1076"/>
                  </a:cubicBezTo>
                  <a:cubicBezTo>
                    <a:pt x="934" y="1015"/>
                    <a:pt x="972" y="930"/>
                    <a:pt x="942" y="865"/>
                  </a:cubicBezTo>
                  <a:lnTo>
                    <a:pt x="865" y="730"/>
                  </a:lnTo>
                  <a:lnTo>
                    <a:pt x="796" y="181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41"/>
            <p:cNvSpPr/>
            <p:nvPr/>
          </p:nvSpPr>
          <p:spPr>
            <a:xfrm>
              <a:off x="5081653" y="2792773"/>
              <a:ext cx="47368" cy="30089"/>
            </a:xfrm>
            <a:custGeom>
              <a:avLst/>
              <a:gdLst/>
              <a:ahLst/>
              <a:cxnLst/>
              <a:rect l="l" t="t" r="r" b="b"/>
              <a:pathLst>
                <a:path w="1527" h="970" extrusionOk="0">
                  <a:moveTo>
                    <a:pt x="1048" y="0"/>
                  </a:moveTo>
                  <a:cubicBezTo>
                    <a:pt x="903" y="0"/>
                    <a:pt x="760" y="35"/>
                    <a:pt x="635" y="101"/>
                  </a:cubicBezTo>
                  <a:lnTo>
                    <a:pt x="627" y="101"/>
                  </a:lnTo>
                  <a:cubicBezTo>
                    <a:pt x="477" y="116"/>
                    <a:pt x="335" y="197"/>
                    <a:pt x="266" y="331"/>
                  </a:cubicBezTo>
                  <a:cubicBezTo>
                    <a:pt x="135" y="397"/>
                    <a:pt x="100" y="523"/>
                    <a:pt x="62" y="654"/>
                  </a:cubicBezTo>
                  <a:cubicBezTo>
                    <a:pt x="1" y="858"/>
                    <a:pt x="81" y="946"/>
                    <a:pt x="296" y="969"/>
                  </a:cubicBezTo>
                  <a:cubicBezTo>
                    <a:pt x="200" y="781"/>
                    <a:pt x="296" y="635"/>
                    <a:pt x="346" y="481"/>
                  </a:cubicBezTo>
                  <a:cubicBezTo>
                    <a:pt x="488" y="365"/>
                    <a:pt x="642" y="335"/>
                    <a:pt x="799" y="335"/>
                  </a:cubicBezTo>
                  <a:cubicBezTo>
                    <a:pt x="950" y="335"/>
                    <a:pt x="1103" y="362"/>
                    <a:pt x="1253" y="370"/>
                  </a:cubicBezTo>
                  <a:cubicBezTo>
                    <a:pt x="1192" y="512"/>
                    <a:pt x="1061" y="550"/>
                    <a:pt x="927" y="589"/>
                  </a:cubicBezTo>
                  <a:cubicBezTo>
                    <a:pt x="911" y="619"/>
                    <a:pt x="907" y="650"/>
                    <a:pt x="904" y="685"/>
                  </a:cubicBezTo>
                  <a:cubicBezTo>
                    <a:pt x="854" y="758"/>
                    <a:pt x="811" y="869"/>
                    <a:pt x="880" y="911"/>
                  </a:cubicBezTo>
                  <a:cubicBezTo>
                    <a:pt x="890" y="918"/>
                    <a:pt x="900" y="920"/>
                    <a:pt x="909" y="920"/>
                  </a:cubicBezTo>
                  <a:cubicBezTo>
                    <a:pt x="964" y="920"/>
                    <a:pt x="1018" y="830"/>
                    <a:pt x="1080" y="804"/>
                  </a:cubicBezTo>
                  <a:lnTo>
                    <a:pt x="1080" y="804"/>
                  </a:lnTo>
                  <a:cubicBezTo>
                    <a:pt x="1073" y="827"/>
                    <a:pt x="1065" y="842"/>
                    <a:pt x="1065" y="865"/>
                  </a:cubicBezTo>
                  <a:cubicBezTo>
                    <a:pt x="1092" y="838"/>
                    <a:pt x="1119" y="831"/>
                    <a:pt x="1149" y="831"/>
                  </a:cubicBezTo>
                  <a:cubicBezTo>
                    <a:pt x="1199" y="831"/>
                    <a:pt x="1253" y="804"/>
                    <a:pt x="1292" y="762"/>
                  </a:cubicBezTo>
                  <a:lnTo>
                    <a:pt x="1288" y="762"/>
                  </a:lnTo>
                  <a:cubicBezTo>
                    <a:pt x="1319" y="746"/>
                    <a:pt x="1353" y="735"/>
                    <a:pt x="1392" y="715"/>
                  </a:cubicBezTo>
                  <a:cubicBezTo>
                    <a:pt x="1449" y="696"/>
                    <a:pt x="1491" y="662"/>
                    <a:pt x="1526" y="612"/>
                  </a:cubicBezTo>
                  <a:lnTo>
                    <a:pt x="1442" y="251"/>
                  </a:lnTo>
                  <a:cubicBezTo>
                    <a:pt x="1472" y="89"/>
                    <a:pt x="1365" y="47"/>
                    <a:pt x="1249" y="24"/>
                  </a:cubicBezTo>
                  <a:cubicBezTo>
                    <a:pt x="1183" y="8"/>
                    <a:pt x="1115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41"/>
            <p:cNvSpPr/>
            <p:nvPr/>
          </p:nvSpPr>
          <p:spPr>
            <a:xfrm>
              <a:off x="5176667" y="2570856"/>
              <a:ext cx="33502" cy="37379"/>
            </a:xfrm>
            <a:custGeom>
              <a:avLst/>
              <a:gdLst/>
              <a:ahLst/>
              <a:cxnLst/>
              <a:rect l="l" t="t" r="r" b="b"/>
              <a:pathLst>
                <a:path w="1080" h="1205" extrusionOk="0">
                  <a:moveTo>
                    <a:pt x="804" y="1"/>
                  </a:moveTo>
                  <a:cubicBezTo>
                    <a:pt x="773" y="1"/>
                    <a:pt x="741" y="3"/>
                    <a:pt x="707" y="7"/>
                  </a:cubicBezTo>
                  <a:cubicBezTo>
                    <a:pt x="746" y="384"/>
                    <a:pt x="746" y="384"/>
                    <a:pt x="369" y="526"/>
                  </a:cubicBezTo>
                  <a:cubicBezTo>
                    <a:pt x="319" y="495"/>
                    <a:pt x="261" y="472"/>
                    <a:pt x="204" y="457"/>
                  </a:cubicBezTo>
                  <a:cubicBezTo>
                    <a:pt x="181" y="454"/>
                    <a:pt x="163" y="452"/>
                    <a:pt x="147" y="452"/>
                  </a:cubicBezTo>
                  <a:cubicBezTo>
                    <a:pt x="43" y="452"/>
                    <a:pt x="84" y="526"/>
                    <a:pt x="135" y="599"/>
                  </a:cubicBezTo>
                  <a:cubicBezTo>
                    <a:pt x="112" y="734"/>
                    <a:pt x="92" y="868"/>
                    <a:pt x="73" y="999"/>
                  </a:cubicBezTo>
                  <a:cubicBezTo>
                    <a:pt x="39" y="1076"/>
                    <a:pt x="0" y="1153"/>
                    <a:pt x="112" y="1191"/>
                  </a:cubicBezTo>
                  <a:cubicBezTo>
                    <a:pt x="138" y="1200"/>
                    <a:pt x="163" y="1205"/>
                    <a:pt x="185" y="1205"/>
                  </a:cubicBezTo>
                  <a:cubicBezTo>
                    <a:pt x="240" y="1205"/>
                    <a:pt x="274" y="1173"/>
                    <a:pt x="246" y="1087"/>
                  </a:cubicBezTo>
                  <a:cubicBezTo>
                    <a:pt x="154" y="803"/>
                    <a:pt x="319" y="726"/>
                    <a:pt x="546" y="688"/>
                  </a:cubicBezTo>
                  <a:lnTo>
                    <a:pt x="550" y="688"/>
                  </a:lnTo>
                  <a:cubicBezTo>
                    <a:pt x="761" y="611"/>
                    <a:pt x="961" y="515"/>
                    <a:pt x="1057" y="288"/>
                  </a:cubicBezTo>
                  <a:cubicBezTo>
                    <a:pt x="1079" y="68"/>
                    <a:pt x="966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41"/>
            <p:cNvSpPr/>
            <p:nvPr/>
          </p:nvSpPr>
          <p:spPr>
            <a:xfrm>
              <a:off x="5034099" y="2399656"/>
              <a:ext cx="204701" cy="249773"/>
            </a:xfrm>
            <a:custGeom>
              <a:avLst/>
              <a:gdLst/>
              <a:ahLst/>
              <a:cxnLst/>
              <a:rect l="l" t="t" r="r" b="b"/>
              <a:pathLst>
                <a:path w="6599" h="8052" extrusionOk="0">
                  <a:moveTo>
                    <a:pt x="6594" y="1"/>
                  </a:moveTo>
                  <a:lnTo>
                    <a:pt x="6594" y="1"/>
                  </a:lnTo>
                  <a:cubicBezTo>
                    <a:pt x="6444" y="39"/>
                    <a:pt x="6329" y="155"/>
                    <a:pt x="6302" y="308"/>
                  </a:cubicBezTo>
                  <a:cubicBezTo>
                    <a:pt x="6206" y="370"/>
                    <a:pt x="6164" y="447"/>
                    <a:pt x="6260" y="546"/>
                  </a:cubicBezTo>
                  <a:cubicBezTo>
                    <a:pt x="5849" y="792"/>
                    <a:pt x="5607" y="1173"/>
                    <a:pt x="5415" y="1592"/>
                  </a:cubicBezTo>
                  <a:cubicBezTo>
                    <a:pt x="5322" y="1657"/>
                    <a:pt x="5319" y="1749"/>
                    <a:pt x="5307" y="1849"/>
                  </a:cubicBezTo>
                  <a:cubicBezTo>
                    <a:pt x="5288" y="2037"/>
                    <a:pt x="5222" y="2206"/>
                    <a:pt x="5050" y="2306"/>
                  </a:cubicBezTo>
                  <a:cubicBezTo>
                    <a:pt x="5061" y="2230"/>
                    <a:pt x="5092" y="2149"/>
                    <a:pt x="5003" y="2095"/>
                  </a:cubicBezTo>
                  <a:cubicBezTo>
                    <a:pt x="4781" y="2214"/>
                    <a:pt x="4792" y="2548"/>
                    <a:pt x="4531" y="2629"/>
                  </a:cubicBezTo>
                  <a:lnTo>
                    <a:pt x="4538" y="2621"/>
                  </a:lnTo>
                  <a:lnTo>
                    <a:pt x="4538" y="2621"/>
                  </a:lnTo>
                  <a:cubicBezTo>
                    <a:pt x="4435" y="2633"/>
                    <a:pt x="4439" y="2733"/>
                    <a:pt x="4389" y="2794"/>
                  </a:cubicBezTo>
                  <a:cubicBezTo>
                    <a:pt x="4312" y="2887"/>
                    <a:pt x="4223" y="2967"/>
                    <a:pt x="4166" y="3075"/>
                  </a:cubicBezTo>
                  <a:cubicBezTo>
                    <a:pt x="4154" y="3052"/>
                    <a:pt x="4138" y="3036"/>
                    <a:pt x="4111" y="3036"/>
                  </a:cubicBezTo>
                  <a:cubicBezTo>
                    <a:pt x="4093" y="3036"/>
                    <a:pt x="4069" y="3044"/>
                    <a:pt x="4039" y="3063"/>
                  </a:cubicBezTo>
                  <a:cubicBezTo>
                    <a:pt x="3908" y="3263"/>
                    <a:pt x="3751" y="3444"/>
                    <a:pt x="3674" y="3674"/>
                  </a:cubicBezTo>
                  <a:cubicBezTo>
                    <a:pt x="3347" y="3901"/>
                    <a:pt x="3097" y="4189"/>
                    <a:pt x="2936" y="4531"/>
                  </a:cubicBezTo>
                  <a:cubicBezTo>
                    <a:pt x="2625" y="4566"/>
                    <a:pt x="2490" y="4804"/>
                    <a:pt x="2356" y="5046"/>
                  </a:cubicBezTo>
                  <a:cubicBezTo>
                    <a:pt x="2244" y="5192"/>
                    <a:pt x="2129" y="5342"/>
                    <a:pt x="2018" y="5492"/>
                  </a:cubicBezTo>
                  <a:cubicBezTo>
                    <a:pt x="1902" y="5761"/>
                    <a:pt x="1676" y="5949"/>
                    <a:pt x="1514" y="6184"/>
                  </a:cubicBezTo>
                  <a:lnTo>
                    <a:pt x="1514" y="6180"/>
                  </a:lnTo>
                  <a:cubicBezTo>
                    <a:pt x="1111" y="6395"/>
                    <a:pt x="915" y="6825"/>
                    <a:pt x="557" y="7094"/>
                  </a:cubicBezTo>
                  <a:cubicBezTo>
                    <a:pt x="365" y="7409"/>
                    <a:pt x="0" y="7621"/>
                    <a:pt x="12" y="8051"/>
                  </a:cubicBezTo>
                  <a:cubicBezTo>
                    <a:pt x="204" y="7763"/>
                    <a:pt x="592" y="7690"/>
                    <a:pt x="730" y="7359"/>
                  </a:cubicBezTo>
                  <a:lnTo>
                    <a:pt x="823" y="7260"/>
                  </a:lnTo>
                  <a:cubicBezTo>
                    <a:pt x="1038" y="7125"/>
                    <a:pt x="1253" y="6971"/>
                    <a:pt x="1357" y="6741"/>
                  </a:cubicBezTo>
                  <a:cubicBezTo>
                    <a:pt x="1422" y="6587"/>
                    <a:pt x="1541" y="6514"/>
                    <a:pt x="1653" y="6418"/>
                  </a:cubicBezTo>
                  <a:cubicBezTo>
                    <a:pt x="1864" y="6130"/>
                    <a:pt x="2175" y="5918"/>
                    <a:pt x="2310" y="5569"/>
                  </a:cubicBezTo>
                  <a:cubicBezTo>
                    <a:pt x="2406" y="5538"/>
                    <a:pt x="2483" y="5461"/>
                    <a:pt x="2513" y="5365"/>
                  </a:cubicBezTo>
                  <a:lnTo>
                    <a:pt x="2590" y="5188"/>
                  </a:lnTo>
                  <a:cubicBezTo>
                    <a:pt x="2640" y="5188"/>
                    <a:pt x="2679" y="5146"/>
                    <a:pt x="2686" y="5096"/>
                  </a:cubicBezTo>
                  <a:lnTo>
                    <a:pt x="2840" y="4935"/>
                  </a:lnTo>
                  <a:cubicBezTo>
                    <a:pt x="3197" y="4593"/>
                    <a:pt x="3536" y="4232"/>
                    <a:pt x="3847" y="3843"/>
                  </a:cubicBezTo>
                  <a:cubicBezTo>
                    <a:pt x="4000" y="3709"/>
                    <a:pt x="4147" y="3571"/>
                    <a:pt x="4243" y="3386"/>
                  </a:cubicBezTo>
                  <a:cubicBezTo>
                    <a:pt x="4342" y="3321"/>
                    <a:pt x="4462" y="3267"/>
                    <a:pt x="4512" y="3136"/>
                  </a:cubicBezTo>
                  <a:cubicBezTo>
                    <a:pt x="4535" y="3117"/>
                    <a:pt x="4550" y="3094"/>
                    <a:pt x="4550" y="3067"/>
                  </a:cubicBezTo>
                  <a:cubicBezTo>
                    <a:pt x="4650" y="2994"/>
                    <a:pt x="4731" y="2898"/>
                    <a:pt x="4788" y="2783"/>
                  </a:cubicBezTo>
                  <a:cubicBezTo>
                    <a:pt x="4819" y="2771"/>
                    <a:pt x="4838" y="2744"/>
                    <a:pt x="4842" y="2714"/>
                  </a:cubicBezTo>
                  <a:cubicBezTo>
                    <a:pt x="4845" y="2714"/>
                    <a:pt x="4849" y="2714"/>
                    <a:pt x="4852" y="2714"/>
                  </a:cubicBezTo>
                  <a:cubicBezTo>
                    <a:pt x="4902" y="2714"/>
                    <a:pt x="4943" y="2687"/>
                    <a:pt x="4961" y="2641"/>
                  </a:cubicBezTo>
                  <a:cubicBezTo>
                    <a:pt x="5272" y="2379"/>
                    <a:pt x="5530" y="2045"/>
                    <a:pt x="5707" y="1672"/>
                  </a:cubicBezTo>
                  <a:cubicBezTo>
                    <a:pt x="6056" y="1465"/>
                    <a:pt x="6210" y="1104"/>
                    <a:pt x="6402" y="773"/>
                  </a:cubicBezTo>
                  <a:cubicBezTo>
                    <a:pt x="6598" y="546"/>
                    <a:pt x="6498" y="251"/>
                    <a:pt x="6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41"/>
            <p:cNvSpPr/>
            <p:nvPr/>
          </p:nvSpPr>
          <p:spPr>
            <a:xfrm>
              <a:off x="5147446" y="251396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8" y="5"/>
                  </a:lnTo>
                  <a:cubicBezTo>
                    <a:pt x="8" y="5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41"/>
            <p:cNvSpPr/>
            <p:nvPr/>
          </p:nvSpPr>
          <p:spPr>
            <a:xfrm>
              <a:off x="5245190" y="25347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1392" h="1392" extrusionOk="0">
                  <a:moveTo>
                    <a:pt x="509" y="81"/>
                  </a:moveTo>
                  <a:cubicBezTo>
                    <a:pt x="461" y="81"/>
                    <a:pt x="415" y="88"/>
                    <a:pt x="377" y="127"/>
                  </a:cubicBezTo>
                  <a:cubicBezTo>
                    <a:pt x="89" y="504"/>
                    <a:pt x="174" y="973"/>
                    <a:pt x="1" y="1392"/>
                  </a:cubicBezTo>
                  <a:cubicBezTo>
                    <a:pt x="458" y="1392"/>
                    <a:pt x="462" y="1392"/>
                    <a:pt x="458" y="1061"/>
                  </a:cubicBezTo>
                  <a:cubicBezTo>
                    <a:pt x="458" y="980"/>
                    <a:pt x="439" y="896"/>
                    <a:pt x="477" y="819"/>
                  </a:cubicBezTo>
                  <a:cubicBezTo>
                    <a:pt x="627" y="734"/>
                    <a:pt x="569" y="558"/>
                    <a:pt x="642" y="435"/>
                  </a:cubicBezTo>
                  <a:lnTo>
                    <a:pt x="834" y="446"/>
                  </a:lnTo>
                  <a:cubicBezTo>
                    <a:pt x="893" y="464"/>
                    <a:pt x="950" y="471"/>
                    <a:pt x="1006" y="471"/>
                  </a:cubicBezTo>
                  <a:cubicBezTo>
                    <a:pt x="1136" y="471"/>
                    <a:pt x="1263" y="433"/>
                    <a:pt x="1392" y="392"/>
                  </a:cubicBezTo>
                  <a:cubicBezTo>
                    <a:pt x="1249" y="0"/>
                    <a:pt x="858" y="231"/>
                    <a:pt x="615" y="81"/>
                  </a:cubicBezTo>
                  <a:cubicBezTo>
                    <a:pt x="605" y="82"/>
                    <a:pt x="594" y="83"/>
                    <a:pt x="583" y="83"/>
                  </a:cubicBezTo>
                  <a:cubicBezTo>
                    <a:pt x="559" y="83"/>
                    <a:pt x="534" y="81"/>
                    <a:pt x="509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41"/>
            <p:cNvSpPr/>
            <p:nvPr/>
          </p:nvSpPr>
          <p:spPr>
            <a:xfrm>
              <a:off x="4827289" y="2812408"/>
              <a:ext cx="51648" cy="47988"/>
            </a:xfrm>
            <a:custGeom>
              <a:avLst/>
              <a:gdLst/>
              <a:ahLst/>
              <a:cxnLst/>
              <a:rect l="l" t="t" r="r" b="b"/>
              <a:pathLst>
                <a:path w="1665" h="1547" extrusionOk="0">
                  <a:moveTo>
                    <a:pt x="1502" y="0"/>
                  </a:moveTo>
                  <a:cubicBezTo>
                    <a:pt x="1291" y="0"/>
                    <a:pt x="1374" y="258"/>
                    <a:pt x="1241" y="332"/>
                  </a:cubicBezTo>
                  <a:cubicBezTo>
                    <a:pt x="1099" y="409"/>
                    <a:pt x="857" y="298"/>
                    <a:pt x="807" y="559"/>
                  </a:cubicBezTo>
                  <a:cubicBezTo>
                    <a:pt x="803" y="571"/>
                    <a:pt x="803" y="590"/>
                    <a:pt x="800" y="605"/>
                  </a:cubicBezTo>
                  <a:cubicBezTo>
                    <a:pt x="573" y="793"/>
                    <a:pt x="408" y="1059"/>
                    <a:pt x="131" y="1181"/>
                  </a:cubicBezTo>
                  <a:cubicBezTo>
                    <a:pt x="89" y="1193"/>
                    <a:pt x="50" y="1220"/>
                    <a:pt x="23" y="1258"/>
                  </a:cubicBezTo>
                  <a:cubicBezTo>
                    <a:pt x="12" y="1281"/>
                    <a:pt x="0" y="1312"/>
                    <a:pt x="4" y="1335"/>
                  </a:cubicBezTo>
                  <a:lnTo>
                    <a:pt x="473" y="1466"/>
                  </a:lnTo>
                  <a:cubicBezTo>
                    <a:pt x="498" y="1520"/>
                    <a:pt x="554" y="1547"/>
                    <a:pt x="614" y="1547"/>
                  </a:cubicBezTo>
                  <a:cubicBezTo>
                    <a:pt x="619" y="1547"/>
                    <a:pt x="623" y="1547"/>
                    <a:pt x="627" y="1547"/>
                  </a:cubicBezTo>
                  <a:cubicBezTo>
                    <a:pt x="665" y="1539"/>
                    <a:pt x="704" y="1512"/>
                    <a:pt x="727" y="1485"/>
                  </a:cubicBezTo>
                  <a:lnTo>
                    <a:pt x="742" y="1485"/>
                  </a:lnTo>
                  <a:cubicBezTo>
                    <a:pt x="750" y="1470"/>
                    <a:pt x="750" y="1454"/>
                    <a:pt x="746" y="1439"/>
                  </a:cubicBezTo>
                  <a:lnTo>
                    <a:pt x="750" y="1431"/>
                  </a:lnTo>
                  <a:cubicBezTo>
                    <a:pt x="753" y="1389"/>
                    <a:pt x="746" y="1351"/>
                    <a:pt x="730" y="1312"/>
                  </a:cubicBezTo>
                  <a:cubicBezTo>
                    <a:pt x="650" y="1224"/>
                    <a:pt x="531" y="1143"/>
                    <a:pt x="680" y="1016"/>
                  </a:cubicBezTo>
                  <a:cubicBezTo>
                    <a:pt x="865" y="959"/>
                    <a:pt x="1015" y="870"/>
                    <a:pt x="1065" y="670"/>
                  </a:cubicBezTo>
                  <a:lnTo>
                    <a:pt x="1061" y="667"/>
                  </a:lnTo>
                  <a:lnTo>
                    <a:pt x="1065" y="667"/>
                  </a:lnTo>
                  <a:cubicBezTo>
                    <a:pt x="1065" y="670"/>
                    <a:pt x="1072" y="670"/>
                    <a:pt x="1072" y="670"/>
                  </a:cubicBezTo>
                  <a:lnTo>
                    <a:pt x="1065" y="663"/>
                  </a:lnTo>
                  <a:cubicBezTo>
                    <a:pt x="1272" y="536"/>
                    <a:pt x="1534" y="471"/>
                    <a:pt x="1610" y="198"/>
                  </a:cubicBezTo>
                  <a:cubicBezTo>
                    <a:pt x="1657" y="152"/>
                    <a:pt x="1664" y="75"/>
                    <a:pt x="1618" y="29"/>
                  </a:cubicBezTo>
                  <a:cubicBezTo>
                    <a:pt x="1591" y="13"/>
                    <a:pt x="1557" y="6"/>
                    <a:pt x="1530" y="2"/>
                  </a:cubicBezTo>
                  <a:cubicBezTo>
                    <a:pt x="1520" y="1"/>
                    <a:pt x="1511" y="0"/>
                    <a:pt x="1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41"/>
            <p:cNvSpPr/>
            <p:nvPr/>
          </p:nvSpPr>
          <p:spPr>
            <a:xfrm>
              <a:off x="4921465" y="2649678"/>
              <a:ext cx="143902" cy="140986"/>
            </a:xfrm>
            <a:custGeom>
              <a:avLst/>
              <a:gdLst/>
              <a:ahLst/>
              <a:cxnLst/>
              <a:rect l="l" t="t" r="r" b="b"/>
              <a:pathLst>
                <a:path w="4639" h="4545" extrusionOk="0">
                  <a:moveTo>
                    <a:pt x="4320" y="1"/>
                  </a:moveTo>
                  <a:cubicBezTo>
                    <a:pt x="4002" y="1"/>
                    <a:pt x="3745" y="166"/>
                    <a:pt x="3485" y="325"/>
                  </a:cubicBezTo>
                  <a:cubicBezTo>
                    <a:pt x="3454" y="319"/>
                    <a:pt x="3423" y="316"/>
                    <a:pt x="3394" y="316"/>
                  </a:cubicBezTo>
                  <a:cubicBezTo>
                    <a:pt x="3114" y="316"/>
                    <a:pt x="2936" y="575"/>
                    <a:pt x="2686" y="644"/>
                  </a:cubicBezTo>
                  <a:lnTo>
                    <a:pt x="2475" y="725"/>
                  </a:lnTo>
                  <a:cubicBezTo>
                    <a:pt x="2167" y="860"/>
                    <a:pt x="1967" y="1109"/>
                    <a:pt x="1783" y="1371"/>
                  </a:cubicBezTo>
                  <a:cubicBezTo>
                    <a:pt x="1691" y="1390"/>
                    <a:pt x="1606" y="1444"/>
                    <a:pt x="1541" y="1513"/>
                  </a:cubicBezTo>
                  <a:cubicBezTo>
                    <a:pt x="1118" y="1755"/>
                    <a:pt x="884" y="2128"/>
                    <a:pt x="776" y="2596"/>
                  </a:cubicBezTo>
                  <a:cubicBezTo>
                    <a:pt x="661" y="2700"/>
                    <a:pt x="580" y="2831"/>
                    <a:pt x="507" y="2965"/>
                  </a:cubicBezTo>
                  <a:cubicBezTo>
                    <a:pt x="484" y="2984"/>
                    <a:pt x="469" y="3023"/>
                    <a:pt x="480" y="3050"/>
                  </a:cubicBezTo>
                  <a:lnTo>
                    <a:pt x="380" y="3438"/>
                  </a:lnTo>
                  <a:lnTo>
                    <a:pt x="265" y="3522"/>
                  </a:lnTo>
                  <a:cubicBezTo>
                    <a:pt x="292" y="3715"/>
                    <a:pt x="0" y="3814"/>
                    <a:pt x="127" y="4026"/>
                  </a:cubicBezTo>
                  <a:cubicBezTo>
                    <a:pt x="184" y="4156"/>
                    <a:pt x="215" y="4291"/>
                    <a:pt x="154" y="4429"/>
                  </a:cubicBezTo>
                  <a:lnTo>
                    <a:pt x="184" y="4545"/>
                  </a:lnTo>
                  <a:cubicBezTo>
                    <a:pt x="227" y="4537"/>
                    <a:pt x="254" y="4498"/>
                    <a:pt x="254" y="4452"/>
                  </a:cubicBezTo>
                  <a:cubicBezTo>
                    <a:pt x="288" y="4256"/>
                    <a:pt x="327" y="4060"/>
                    <a:pt x="361" y="3868"/>
                  </a:cubicBezTo>
                  <a:lnTo>
                    <a:pt x="500" y="3757"/>
                  </a:lnTo>
                  <a:cubicBezTo>
                    <a:pt x="665" y="3430"/>
                    <a:pt x="638" y="3038"/>
                    <a:pt x="845" y="2723"/>
                  </a:cubicBezTo>
                  <a:lnTo>
                    <a:pt x="880" y="2627"/>
                  </a:lnTo>
                  <a:cubicBezTo>
                    <a:pt x="1137" y="2297"/>
                    <a:pt x="1326" y="1897"/>
                    <a:pt x="1725" y="1682"/>
                  </a:cubicBezTo>
                  <a:cubicBezTo>
                    <a:pt x="1795" y="1663"/>
                    <a:pt x="1860" y="1617"/>
                    <a:pt x="1887" y="1544"/>
                  </a:cubicBezTo>
                  <a:cubicBezTo>
                    <a:pt x="2190" y="1424"/>
                    <a:pt x="2352" y="1136"/>
                    <a:pt x="2598" y="948"/>
                  </a:cubicBezTo>
                  <a:lnTo>
                    <a:pt x="2736" y="871"/>
                  </a:lnTo>
                  <a:cubicBezTo>
                    <a:pt x="3055" y="675"/>
                    <a:pt x="3435" y="660"/>
                    <a:pt x="3766" y="502"/>
                  </a:cubicBezTo>
                  <a:lnTo>
                    <a:pt x="4419" y="322"/>
                  </a:lnTo>
                  <a:lnTo>
                    <a:pt x="4638" y="283"/>
                  </a:lnTo>
                  <a:cubicBezTo>
                    <a:pt x="4627" y="199"/>
                    <a:pt x="4554" y="164"/>
                    <a:pt x="4481" y="145"/>
                  </a:cubicBezTo>
                  <a:lnTo>
                    <a:pt x="4381" y="3"/>
                  </a:lnTo>
                  <a:cubicBezTo>
                    <a:pt x="4360" y="1"/>
                    <a:pt x="4340" y="1"/>
                    <a:pt x="4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41"/>
            <p:cNvSpPr/>
            <p:nvPr/>
          </p:nvSpPr>
          <p:spPr>
            <a:xfrm>
              <a:off x="5483827" y="2745809"/>
              <a:ext cx="28166" cy="35022"/>
            </a:xfrm>
            <a:custGeom>
              <a:avLst/>
              <a:gdLst/>
              <a:ahLst/>
              <a:cxnLst/>
              <a:rect l="l" t="t" r="r" b="b"/>
              <a:pathLst>
                <a:path w="908" h="1129" extrusionOk="0">
                  <a:moveTo>
                    <a:pt x="773" y="1"/>
                  </a:moveTo>
                  <a:cubicBezTo>
                    <a:pt x="642" y="58"/>
                    <a:pt x="450" y="28"/>
                    <a:pt x="423" y="231"/>
                  </a:cubicBezTo>
                  <a:cubicBezTo>
                    <a:pt x="389" y="496"/>
                    <a:pt x="185" y="673"/>
                    <a:pt x="85" y="900"/>
                  </a:cubicBezTo>
                  <a:cubicBezTo>
                    <a:pt x="27" y="988"/>
                    <a:pt x="1" y="1073"/>
                    <a:pt x="135" y="1115"/>
                  </a:cubicBezTo>
                  <a:cubicBezTo>
                    <a:pt x="163" y="1124"/>
                    <a:pt x="189" y="1128"/>
                    <a:pt x="212" y="1128"/>
                  </a:cubicBezTo>
                  <a:cubicBezTo>
                    <a:pt x="299" y="1128"/>
                    <a:pt x="348" y="1067"/>
                    <a:pt x="354" y="958"/>
                  </a:cubicBezTo>
                  <a:cubicBezTo>
                    <a:pt x="527" y="692"/>
                    <a:pt x="642" y="389"/>
                    <a:pt x="873" y="158"/>
                  </a:cubicBezTo>
                  <a:cubicBezTo>
                    <a:pt x="907" y="62"/>
                    <a:pt x="888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41"/>
            <p:cNvSpPr/>
            <p:nvPr/>
          </p:nvSpPr>
          <p:spPr>
            <a:xfrm>
              <a:off x="5030284" y="2908633"/>
              <a:ext cx="64987" cy="71532"/>
            </a:xfrm>
            <a:custGeom>
              <a:avLst/>
              <a:gdLst/>
              <a:ahLst/>
              <a:cxnLst/>
              <a:rect l="l" t="t" r="r" b="b"/>
              <a:pathLst>
                <a:path w="2095" h="2306" extrusionOk="0">
                  <a:moveTo>
                    <a:pt x="1407" y="1438"/>
                  </a:moveTo>
                  <a:lnTo>
                    <a:pt x="1407" y="1438"/>
                  </a:lnTo>
                  <a:cubicBezTo>
                    <a:pt x="1422" y="1473"/>
                    <a:pt x="1434" y="1499"/>
                    <a:pt x="1445" y="1534"/>
                  </a:cubicBezTo>
                  <a:cubicBezTo>
                    <a:pt x="1426" y="1511"/>
                    <a:pt x="1411" y="1476"/>
                    <a:pt x="1407" y="1438"/>
                  </a:cubicBezTo>
                  <a:close/>
                  <a:moveTo>
                    <a:pt x="81" y="1"/>
                  </a:moveTo>
                  <a:lnTo>
                    <a:pt x="81" y="1"/>
                  </a:lnTo>
                  <a:cubicBezTo>
                    <a:pt x="0" y="377"/>
                    <a:pt x="312" y="427"/>
                    <a:pt x="542" y="554"/>
                  </a:cubicBezTo>
                  <a:cubicBezTo>
                    <a:pt x="838" y="804"/>
                    <a:pt x="1042" y="1131"/>
                    <a:pt x="1276" y="1434"/>
                  </a:cubicBezTo>
                  <a:cubicBezTo>
                    <a:pt x="1384" y="1645"/>
                    <a:pt x="1372" y="1937"/>
                    <a:pt x="1676" y="2018"/>
                  </a:cubicBezTo>
                  <a:cubicBezTo>
                    <a:pt x="1793" y="2099"/>
                    <a:pt x="1826" y="2305"/>
                    <a:pt x="2006" y="2305"/>
                  </a:cubicBezTo>
                  <a:cubicBezTo>
                    <a:pt x="2032" y="2305"/>
                    <a:pt x="2061" y="2301"/>
                    <a:pt x="2095" y="2291"/>
                  </a:cubicBezTo>
                  <a:cubicBezTo>
                    <a:pt x="2045" y="2064"/>
                    <a:pt x="1868" y="1964"/>
                    <a:pt x="1714" y="1841"/>
                  </a:cubicBezTo>
                  <a:cubicBezTo>
                    <a:pt x="1626" y="1749"/>
                    <a:pt x="1541" y="1661"/>
                    <a:pt x="1453" y="1572"/>
                  </a:cubicBezTo>
                  <a:cubicBezTo>
                    <a:pt x="1480" y="1526"/>
                    <a:pt x="1464" y="1476"/>
                    <a:pt x="1426" y="1449"/>
                  </a:cubicBezTo>
                  <a:cubicBezTo>
                    <a:pt x="1422" y="1446"/>
                    <a:pt x="1414" y="1446"/>
                    <a:pt x="1411" y="1446"/>
                  </a:cubicBezTo>
                  <a:lnTo>
                    <a:pt x="1414" y="1446"/>
                  </a:lnTo>
                  <a:cubicBezTo>
                    <a:pt x="1418" y="1419"/>
                    <a:pt x="1414" y="1384"/>
                    <a:pt x="1399" y="1361"/>
                  </a:cubicBezTo>
                  <a:cubicBezTo>
                    <a:pt x="1361" y="908"/>
                    <a:pt x="1022" y="692"/>
                    <a:pt x="700" y="458"/>
                  </a:cubicBezTo>
                  <a:cubicBezTo>
                    <a:pt x="500" y="297"/>
                    <a:pt x="323" y="97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41"/>
            <p:cNvSpPr/>
            <p:nvPr/>
          </p:nvSpPr>
          <p:spPr>
            <a:xfrm>
              <a:off x="5123499" y="2816627"/>
              <a:ext cx="36138" cy="28042"/>
            </a:xfrm>
            <a:custGeom>
              <a:avLst/>
              <a:gdLst/>
              <a:ahLst/>
              <a:cxnLst/>
              <a:rect l="l" t="t" r="r" b="b"/>
              <a:pathLst>
                <a:path w="1165" h="904" extrusionOk="0">
                  <a:moveTo>
                    <a:pt x="254" y="0"/>
                  </a:moveTo>
                  <a:cubicBezTo>
                    <a:pt x="212" y="0"/>
                    <a:pt x="173" y="19"/>
                    <a:pt x="150" y="58"/>
                  </a:cubicBezTo>
                  <a:cubicBezTo>
                    <a:pt x="146" y="81"/>
                    <a:pt x="135" y="104"/>
                    <a:pt x="127" y="131"/>
                  </a:cubicBezTo>
                  <a:cubicBezTo>
                    <a:pt x="135" y="192"/>
                    <a:pt x="154" y="242"/>
                    <a:pt x="215" y="258"/>
                  </a:cubicBezTo>
                  <a:lnTo>
                    <a:pt x="215" y="254"/>
                  </a:lnTo>
                  <a:cubicBezTo>
                    <a:pt x="223" y="350"/>
                    <a:pt x="408" y="454"/>
                    <a:pt x="223" y="561"/>
                  </a:cubicBezTo>
                  <a:cubicBezTo>
                    <a:pt x="207" y="577"/>
                    <a:pt x="180" y="585"/>
                    <a:pt x="154" y="585"/>
                  </a:cubicBezTo>
                  <a:cubicBezTo>
                    <a:pt x="149" y="585"/>
                    <a:pt x="144" y="585"/>
                    <a:pt x="139" y="584"/>
                  </a:cubicBezTo>
                  <a:cubicBezTo>
                    <a:pt x="93" y="588"/>
                    <a:pt x="43" y="607"/>
                    <a:pt x="0" y="634"/>
                  </a:cubicBezTo>
                  <a:cubicBezTo>
                    <a:pt x="72" y="796"/>
                    <a:pt x="115" y="865"/>
                    <a:pt x="176" y="865"/>
                  </a:cubicBezTo>
                  <a:cubicBezTo>
                    <a:pt x="213" y="865"/>
                    <a:pt x="257" y="840"/>
                    <a:pt x="319" y="796"/>
                  </a:cubicBezTo>
                  <a:cubicBezTo>
                    <a:pt x="481" y="677"/>
                    <a:pt x="569" y="508"/>
                    <a:pt x="615" y="312"/>
                  </a:cubicBezTo>
                  <a:cubicBezTo>
                    <a:pt x="972" y="354"/>
                    <a:pt x="884" y="654"/>
                    <a:pt x="919" y="903"/>
                  </a:cubicBezTo>
                  <a:cubicBezTo>
                    <a:pt x="1165" y="646"/>
                    <a:pt x="1092" y="431"/>
                    <a:pt x="934" y="212"/>
                  </a:cubicBezTo>
                  <a:cubicBezTo>
                    <a:pt x="896" y="185"/>
                    <a:pt x="861" y="158"/>
                    <a:pt x="826" y="127"/>
                  </a:cubicBezTo>
                  <a:cubicBezTo>
                    <a:pt x="803" y="123"/>
                    <a:pt x="780" y="116"/>
                    <a:pt x="753" y="104"/>
                  </a:cubicBezTo>
                  <a:cubicBezTo>
                    <a:pt x="711" y="119"/>
                    <a:pt x="665" y="119"/>
                    <a:pt x="634" y="158"/>
                  </a:cubicBezTo>
                  <a:cubicBezTo>
                    <a:pt x="581" y="100"/>
                    <a:pt x="492" y="96"/>
                    <a:pt x="434" y="35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41"/>
            <p:cNvSpPr/>
            <p:nvPr/>
          </p:nvSpPr>
          <p:spPr>
            <a:xfrm>
              <a:off x="5273698" y="2602310"/>
              <a:ext cx="83444" cy="63157"/>
            </a:xfrm>
            <a:custGeom>
              <a:avLst/>
              <a:gdLst/>
              <a:ahLst/>
              <a:cxnLst/>
              <a:rect l="l" t="t" r="r" b="b"/>
              <a:pathLst>
                <a:path w="2690" h="2036" extrusionOk="0">
                  <a:moveTo>
                    <a:pt x="173" y="0"/>
                  </a:moveTo>
                  <a:cubicBezTo>
                    <a:pt x="139" y="0"/>
                    <a:pt x="104" y="16"/>
                    <a:pt x="69" y="50"/>
                  </a:cubicBezTo>
                  <a:cubicBezTo>
                    <a:pt x="0" y="116"/>
                    <a:pt x="92" y="185"/>
                    <a:pt x="169" y="215"/>
                  </a:cubicBezTo>
                  <a:cubicBezTo>
                    <a:pt x="315" y="346"/>
                    <a:pt x="357" y="588"/>
                    <a:pt x="580" y="646"/>
                  </a:cubicBezTo>
                  <a:cubicBezTo>
                    <a:pt x="826" y="849"/>
                    <a:pt x="1011" y="1130"/>
                    <a:pt x="1287" y="1307"/>
                  </a:cubicBezTo>
                  <a:lnTo>
                    <a:pt x="2083" y="1825"/>
                  </a:lnTo>
                  <a:cubicBezTo>
                    <a:pt x="2316" y="1991"/>
                    <a:pt x="2379" y="2036"/>
                    <a:pt x="2508" y="2036"/>
                  </a:cubicBezTo>
                  <a:cubicBezTo>
                    <a:pt x="2556" y="2036"/>
                    <a:pt x="2612" y="2030"/>
                    <a:pt x="2690" y="2021"/>
                  </a:cubicBezTo>
                  <a:cubicBezTo>
                    <a:pt x="2517" y="1899"/>
                    <a:pt x="2386" y="1787"/>
                    <a:pt x="2217" y="1729"/>
                  </a:cubicBezTo>
                  <a:lnTo>
                    <a:pt x="1602" y="1272"/>
                  </a:lnTo>
                  <a:cubicBezTo>
                    <a:pt x="1306" y="1053"/>
                    <a:pt x="1072" y="746"/>
                    <a:pt x="730" y="569"/>
                  </a:cubicBezTo>
                  <a:lnTo>
                    <a:pt x="323" y="131"/>
                  </a:lnTo>
                  <a:cubicBezTo>
                    <a:pt x="288" y="50"/>
                    <a:pt x="23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41"/>
            <p:cNvSpPr/>
            <p:nvPr/>
          </p:nvSpPr>
          <p:spPr>
            <a:xfrm>
              <a:off x="4959465" y="2713517"/>
              <a:ext cx="74665" cy="162266"/>
            </a:xfrm>
            <a:custGeom>
              <a:avLst/>
              <a:gdLst/>
              <a:ahLst/>
              <a:cxnLst/>
              <a:rect l="l" t="t" r="r" b="b"/>
              <a:pathLst>
                <a:path w="2407" h="5231" extrusionOk="0">
                  <a:moveTo>
                    <a:pt x="1522" y="473"/>
                  </a:moveTo>
                  <a:lnTo>
                    <a:pt x="1522" y="473"/>
                  </a:lnTo>
                  <a:cubicBezTo>
                    <a:pt x="1521" y="476"/>
                    <a:pt x="1520" y="476"/>
                    <a:pt x="1520" y="476"/>
                  </a:cubicBezTo>
                  <a:cubicBezTo>
                    <a:pt x="1519" y="476"/>
                    <a:pt x="1520" y="473"/>
                    <a:pt x="1522" y="473"/>
                  </a:cubicBezTo>
                  <a:close/>
                  <a:moveTo>
                    <a:pt x="1522" y="473"/>
                  </a:moveTo>
                  <a:lnTo>
                    <a:pt x="1559" y="506"/>
                  </a:lnTo>
                  <a:lnTo>
                    <a:pt x="1559" y="506"/>
                  </a:lnTo>
                  <a:cubicBezTo>
                    <a:pt x="1542" y="496"/>
                    <a:pt x="1532" y="486"/>
                    <a:pt x="1522" y="473"/>
                  </a:cubicBezTo>
                  <a:close/>
                  <a:moveTo>
                    <a:pt x="2311" y="1"/>
                  </a:moveTo>
                  <a:cubicBezTo>
                    <a:pt x="1947" y="1"/>
                    <a:pt x="1643" y="159"/>
                    <a:pt x="1353" y="346"/>
                  </a:cubicBezTo>
                  <a:cubicBezTo>
                    <a:pt x="1273" y="389"/>
                    <a:pt x="1161" y="381"/>
                    <a:pt x="1123" y="492"/>
                  </a:cubicBezTo>
                  <a:cubicBezTo>
                    <a:pt x="1042" y="665"/>
                    <a:pt x="839" y="684"/>
                    <a:pt x="731" y="819"/>
                  </a:cubicBezTo>
                  <a:cubicBezTo>
                    <a:pt x="631" y="926"/>
                    <a:pt x="516" y="1023"/>
                    <a:pt x="450" y="1161"/>
                  </a:cubicBezTo>
                  <a:cubicBezTo>
                    <a:pt x="431" y="1176"/>
                    <a:pt x="420" y="1199"/>
                    <a:pt x="412" y="1226"/>
                  </a:cubicBezTo>
                  <a:cubicBezTo>
                    <a:pt x="277" y="1411"/>
                    <a:pt x="155" y="1591"/>
                    <a:pt x="197" y="1837"/>
                  </a:cubicBezTo>
                  <a:cubicBezTo>
                    <a:pt x="124" y="1956"/>
                    <a:pt x="116" y="2091"/>
                    <a:pt x="105" y="2225"/>
                  </a:cubicBezTo>
                  <a:cubicBezTo>
                    <a:pt x="1" y="2448"/>
                    <a:pt x="39" y="2663"/>
                    <a:pt x="139" y="2871"/>
                  </a:cubicBezTo>
                  <a:cubicBezTo>
                    <a:pt x="124" y="2948"/>
                    <a:pt x="155" y="3028"/>
                    <a:pt x="212" y="3082"/>
                  </a:cubicBezTo>
                  <a:cubicBezTo>
                    <a:pt x="235" y="3124"/>
                    <a:pt x="258" y="3163"/>
                    <a:pt x="281" y="3205"/>
                  </a:cubicBezTo>
                  <a:cubicBezTo>
                    <a:pt x="481" y="3409"/>
                    <a:pt x="224" y="3639"/>
                    <a:pt x="331" y="3851"/>
                  </a:cubicBezTo>
                  <a:cubicBezTo>
                    <a:pt x="327" y="3878"/>
                    <a:pt x="327" y="3912"/>
                    <a:pt x="331" y="3943"/>
                  </a:cubicBezTo>
                  <a:cubicBezTo>
                    <a:pt x="370" y="4174"/>
                    <a:pt x="466" y="4362"/>
                    <a:pt x="696" y="4446"/>
                  </a:cubicBezTo>
                  <a:cubicBezTo>
                    <a:pt x="739" y="4481"/>
                    <a:pt x="773" y="4519"/>
                    <a:pt x="800" y="4562"/>
                  </a:cubicBezTo>
                  <a:cubicBezTo>
                    <a:pt x="961" y="4727"/>
                    <a:pt x="1058" y="4957"/>
                    <a:pt x="1311" y="5004"/>
                  </a:cubicBezTo>
                  <a:cubicBezTo>
                    <a:pt x="1396" y="5226"/>
                    <a:pt x="1603" y="5199"/>
                    <a:pt x="1780" y="5230"/>
                  </a:cubicBezTo>
                  <a:lnTo>
                    <a:pt x="1807" y="5119"/>
                  </a:lnTo>
                  <a:cubicBezTo>
                    <a:pt x="1791" y="5100"/>
                    <a:pt x="1768" y="5084"/>
                    <a:pt x="1742" y="5084"/>
                  </a:cubicBezTo>
                  <a:cubicBezTo>
                    <a:pt x="1530" y="4869"/>
                    <a:pt x="1288" y="4696"/>
                    <a:pt x="1046" y="4519"/>
                  </a:cubicBezTo>
                  <a:cubicBezTo>
                    <a:pt x="819" y="4350"/>
                    <a:pt x="589" y="4181"/>
                    <a:pt x="512" y="3885"/>
                  </a:cubicBezTo>
                  <a:cubicBezTo>
                    <a:pt x="561" y="3827"/>
                    <a:pt x="614" y="3774"/>
                    <a:pt x="675" y="3774"/>
                  </a:cubicBezTo>
                  <a:cubicBezTo>
                    <a:pt x="710" y="3774"/>
                    <a:pt x="748" y="3792"/>
                    <a:pt x="789" y="3835"/>
                  </a:cubicBezTo>
                  <a:cubicBezTo>
                    <a:pt x="931" y="3985"/>
                    <a:pt x="1107" y="4100"/>
                    <a:pt x="1307" y="4174"/>
                  </a:cubicBezTo>
                  <a:cubicBezTo>
                    <a:pt x="1330" y="4193"/>
                    <a:pt x="1357" y="4212"/>
                    <a:pt x="1388" y="4223"/>
                  </a:cubicBezTo>
                  <a:cubicBezTo>
                    <a:pt x="1424" y="4244"/>
                    <a:pt x="1463" y="4280"/>
                    <a:pt x="1501" y="4280"/>
                  </a:cubicBezTo>
                  <a:cubicBezTo>
                    <a:pt x="1520" y="4280"/>
                    <a:pt x="1539" y="4271"/>
                    <a:pt x="1557" y="4247"/>
                  </a:cubicBezTo>
                  <a:cubicBezTo>
                    <a:pt x="1599" y="4177"/>
                    <a:pt x="1538" y="4127"/>
                    <a:pt x="1480" y="4100"/>
                  </a:cubicBezTo>
                  <a:cubicBezTo>
                    <a:pt x="1434" y="4081"/>
                    <a:pt x="1388" y="4066"/>
                    <a:pt x="1338" y="4054"/>
                  </a:cubicBezTo>
                  <a:cubicBezTo>
                    <a:pt x="1280" y="3924"/>
                    <a:pt x="1157" y="3866"/>
                    <a:pt x="1050" y="3789"/>
                  </a:cubicBezTo>
                  <a:cubicBezTo>
                    <a:pt x="777" y="3593"/>
                    <a:pt x="550" y="3351"/>
                    <a:pt x="435" y="3028"/>
                  </a:cubicBezTo>
                  <a:cubicBezTo>
                    <a:pt x="416" y="2963"/>
                    <a:pt x="366" y="2909"/>
                    <a:pt x="297" y="2886"/>
                  </a:cubicBezTo>
                  <a:cubicBezTo>
                    <a:pt x="289" y="2410"/>
                    <a:pt x="374" y="1949"/>
                    <a:pt x="485" y="1488"/>
                  </a:cubicBezTo>
                  <a:cubicBezTo>
                    <a:pt x="696" y="1315"/>
                    <a:pt x="800" y="1038"/>
                    <a:pt x="1058" y="903"/>
                  </a:cubicBezTo>
                  <a:cubicBezTo>
                    <a:pt x="1123" y="884"/>
                    <a:pt x="1177" y="830"/>
                    <a:pt x="1200" y="761"/>
                  </a:cubicBezTo>
                  <a:lnTo>
                    <a:pt x="1430" y="565"/>
                  </a:lnTo>
                  <a:cubicBezTo>
                    <a:pt x="1443" y="570"/>
                    <a:pt x="1455" y="572"/>
                    <a:pt x="1466" y="572"/>
                  </a:cubicBezTo>
                  <a:cubicBezTo>
                    <a:pt x="1508" y="572"/>
                    <a:pt x="1538" y="542"/>
                    <a:pt x="1568" y="512"/>
                  </a:cubicBezTo>
                  <a:lnTo>
                    <a:pt x="1568" y="512"/>
                  </a:lnTo>
                  <a:cubicBezTo>
                    <a:pt x="1570" y="512"/>
                    <a:pt x="1572" y="512"/>
                    <a:pt x="1574" y="512"/>
                  </a:cubicBezTo>
                  <a:cubicBezTo>
                    <a:pt x="1623" y="512"/>
                    <a:pt x="1661" y="482"/>
                    <a:pt x="1672" y="431"/>
                  </a:cubicBezTo>
                  <a:cubicBezTo>
                    <a:pt x="1681" y="434"/>
                    <a:pt x="1690" y="436"/>
                    <a:pt x="1700" y="436"/>
                  </a:cubicBezTo>
                  <a:cubicBezTo>
                    <a:pt x="1721" y="436"/>
                    <a:pt x="1744" y="428"/>
                    <a:pt x="1765" y="415"/>
                  </a:cubicBezTo>
                  <a:cubicBezTo>
                    <a:pt x="1987" y="316"/>
                    <a:pt x="2341" y="408"/>
                    <a:pt x="2406" y="4"/>
                  </a:cubicBezTo>
                  <a:cubicBezTo>
                    <a:pt x="2374" y="2"/>
                    <a:pt x="2342" y="1"/>
                    <a:pt x="2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41"/>
            <p:cNvSpPr/>
            <p:nvPr/>
          </p:nvSpPr>
          <p:spPr>
            <a:xfrm>
              <a:off x="5273791" y="2936395"/>
              <a:ext cx="106119" cy="82296"/>
            </a:xfrm>
            <a:custGeom>
              <a:avLst/>
              <a:gdLst/>
              <a:ahLst/>
              <a:cxnLst/>
              <a:rect l="l" t="t" r="r" b="b"/>
              <a:pathLst>
                <a:path w="3421" h="2653" extrusionOk="0">
                  <a:moveTo>
                    <a:pt x="2735" y="1"/>
                  </a:moveTo>
                  <a:cubicBezTo>
                    <a:pt x="2690" y="1"/>
                    <a:pt x="2687" y="68"/>
                    <a:pt x="2687" y="105"/>
                  </a:cubicBezTo>
                  <a:cubicBezTo>
                    <a:pt x="2687" y="278"/>
                    <a:pt x="2633" y="431"/>
                    <a:pt x="2575" y="589"/>
                  </a:cubicBezTo>
                  <a:lnTo>
                    <a:pt x="2579" y="589"/>
                  </a:lnTo>
                  <a:cubicBezTo>
                    <a:pt x="2364" y="785"/>
                    <a:pt x="2099" y="923"/>
                    <a:pt x="1907" y="1150"/>
                  </a:cubicBezTo>
                  <a:cubicBezTo>
                    <a:pt x="1904" y="1150"/>
                    <a:pt x="1900" y="1150"/>
                    <a:pt x="1897" y="1150"/>
                  </a:cubicBezTo>
                  <a:cubicBezTo>
                    <a:pt x="1748" y="1150"/>
                    <a:pt x="1627" y="1236"/>
                    <a:pt x="1496" y="1281"/>
                  </a:cubicBezTo>
                  <a:cubicBezTo>
                    <a:pt x="1496" y="1392"/>
                    <a:pt x="1557" y="1465"/>
                    <a:pt x="1638" y="1527"/>
                  </a:cubicBezTo>
                  <a:lnTo>
                    <a:pt x="1980" y="1396"/>
                  </a:lnTo>
                  <a:cubicBezTo>
                    <a:pt x="2260" y="1223"/>
                    <a:pt x="2606" y="1112"/>
                    <a:pt x="2652" y="716"/>
                  </a:cubicBezTo>
                  <a:cubicBezTo>
                    <a:pt x="2837" y="724"/>
                    <a:pt x="2975" y="831"/>
                    <a:pt x="3113" y="931"/>
                  </a:cubicBezTo>
                  <a:lnTo>
                    <a:pt x="3183" y="1054"/>
                  </a:lnTo>
                  <a:cubicBezTo>
                    <a:pt x="3133" y="1296"/>
                    <a:pt x="2894" y="1388"/>
                    <a:pt x="2779" y="1577"/>
                  </a:cubicBezTo>
                  <a:cubicBezTo>
                    <a:pt x="2510" y="1780"/>
                    <a:pt x="2230" y="1980"/>
                    <a:pt x="1907" y="2103"/>
                  </a:cubicBezTo>
                  <a:cubicBezTo>
                    <a:pt x="1889" y="2101"/>
                    <a:pt x="1871" y="2101"/>
                    <a:pt x="1853" y="2101"/>
                  </a:cubicBezTo>
                  <a:cubicBezTo>
                    <a:pt x="1671" y="2101"/>
                    <a:pt x="1502" y="2186"/>
                    <a:pt x="1330" y="2249"/>
                  </a:cubicBezTo>
                  <a:lnTo>
                    <a:pt x="1157" y="2253"/>
                  </a:lnTo>
                  <a:cubicBezTo>
                    <a:pt x="1112" y="2261"/>
                    <a:pt x="1065" y="2263"/>
                    <a:pt x="1019" y="2263"/>
                  </a:cubicBezTo>
                  <a:cubicBezTo>
                    <a:pt x="977" y="2263"/>
                    <a:pt x="934" y="2261"/>
                    <a:pt x="892" y="2261"/>
                  </a:cubicBezTo>
                  <a:cubicBezTo>
                    <a:pt x="798" y="2261"/>
                    <a:pt x="705" y="2269"/>
                    <a:pt x="616" y="2318"/>
                  </a:cubicBezTo>
                  <a:lnTo>
                    <a:pt x="520" y="2311"/>
                  </a:lnTo>
                  <a:cubicBezTo>
                    <a:pt x="397" y="2291"/>
                    <a:pt x="266" y="2261"/>
                    <a:pt x="139" y="2253"/>
                  </a:cubicBezTo>
                  <a:cubicBezTo>
                    <a:pt x="135" y="2253"/>
                    <a:pt x="130" y="2252"/>
                    <a:pt x="126" y="2252"/>
                  </a:cubicBezTo>
                  <a:cubicBezTo>
                    <a:pt x="65" y="2252"/>
                    <a:pt x="4" y="2278"/>
                    <a:pt x="1" y="2353"/>
                  </a:cubicBezTo>
                  <a:cubicBezTo>
                    <a:pt x="1" y="2403"/>
                    <a:pt x="24" y="2445"/>
                    <a:pt x="62" y="2472"/>
                  </a:cubicBezTo>
                  <a:cubicBezTo>
                    <a:pt x="143" y="2515"/>
                    <a:pt x="224" y="2551"/>
                    <a:pt x="297" y="2551"/>
                  </a:cubicBezTo>
                  <a:cubicBezTo>
                    <a:pt x="380" y="2551"/>
                    <a:pt x="453" y="2505"/>
                    <a:pt x="504" y="2372"/>
                  </a:cubicBezTo>
                  <a:lnTo>
                    <a:pt x="543" y="2395"/>
                  </a:lnTo>
                  <a:lnTo>
                    <a:pt x="593" y="2391"/>
                  </a:lnTo>
                  <a:cubicBezTo>
                    <a:pt x="717" y="2561"/>
                    <a:pt x="877" y="2609"/>
                    <a:pt x="1047" y="2609"/>
                  </a:cubicBezTo>
                  <a:cubicBezTo>
                    <a:pt x="1146" y="2609"/>
                    <a:pt x="1247" y="2593"/>
                    <a:pt x="1346" y="2576"/>
                  </a:cubicBezTo>
                  <a:cubicBezTo>
                    <a:pt x="1569" y="2530"/>
                    <a:pt x="1742" y="2387"/>
                    <a:pt x="1868" y="2203"/>
                  </a:cubicBezTo>
                  <a:lnTo>
                    <a:pt x="1876" y="2199"/>
                  </a:lnTo>
                  <a:lnTo>
                    <a:pt x="1876" y="2199"/>
                  </a:lnTo>
                  <a:cubicBezTo>
                    <a:pt x="1857" y="2295"/>
                    <a:pt x="1845" y="2391"/>
                    <a:pt x="1841" y="2487"/>
                  </a:cubicBezTo>
                  <a:cubicBezTo>
                    <a:pt x="1841" y="2602"/>
                    <a:pt x="1927" y="2653"/>
                    <a:pt x="2026" y="2653"/>
                  </a:cubicBezTo>
                  <a:cubicBezTo>
                    <a:pt x="2030" y="2653"/>
                    <a:pt x="2034" y="2653"/>
                    <a:pt x="2037" y="2653"/>
                  </a:cubicBezTo>
                  <a:cubicBezTo>
                    <a:pt x="2183" y="2641"/>
                    <a:pt x="2107" y="2545"/>
                    <a:pt x="2099" y="2480"/>
                  </a:cubicBezTo>
                  <a:cubicBezTo>
                    <a:pt x="2072" y="2345"/>
                    <a:pt x="2226" y="2368"/>
                    <a:pt x="2276" y="2287"/>
                  </a:cubicBezTo>
                  <a:lnTo>
                    <a:pt x="2668" y="1969"/>
                  </a:lnTo>
                  <a:cubicBezTo>
                    <a:pt x="2921" y="1896"/>
                    <a:pt x="3048" y="1661"/>
                    <a:pt x="3229" y="1504"/>
                  </a:cubicBezTo>
                  <a:cubicBezTo>
                    <a:pt x="3382" y="1365"/>
                    <a:pt x="3421" y="1139"/>
                    <a:pt x="3325" y="954"/>
                  </a:cubicBezTo>
                  <a:lnTo>
                    <a:pt x="3321" y="954"/>
                  </a:lnTo>
                  <a:cubicBezTo>
                    <a:pt x="3329" y="831"/>
                    <a:pt x="3286" y="743"/>
                    <a:pt x="3152" y="724"/>
                  </a:cubicBezTo>
                  <a:lnTo>
                    <a:pt x="3002" y="581"/>
                  </a:lnTo>
                  <a:cubicBezTo>
                    <a:pt x="2971" y="489"/>
                    <a:pt x="2791" y="431"/>
                    <a:pt x="2929" y="293"/>
                  </a:cubicBezTo>
                  <a:cubicBezTo>
                    <a:pt x="2933" y="236"/>
                    <a:pt x="2906" y="182"/>
                    <a:pt x="2871" y="143"/>
                  </a:cubicBezTo>
                  <a:cubicBezTo>
                    <a:pt x="2833" y="97"/>
                    <a:pt x="2802" y="20"/>
                    <a:pt x="2756" y="5"/>
                  </a:cubicBezTo>
                  <a:cubicBezTo>
                    <a:pt x="2748" y="2"/>
                    <a:pt x="2741" y="1"/>
                    <a:pt x="2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41"/>
            <p:cNvSpPr/>
            <p:nvPr/>
          </p:nvSpPr>
          <p:spPr>
            <a:xfrm>
              <a:off x="5165221" y="2966919"/>
              <a:ext cx="57945" cy="51865"/>
            </a:xfrm>
            <a:custGeom>
              <a:avLst/>
              <a:gdLst/>
              <a:ahLst/>
              <a:cxnLst/>
              <a:rect l="l" t="t" r="r" b="b"/>
              <a:pathLst>
                <a:path w="1868" h="1672" extrusionOk="0">
                  <a:moveTo>
                    <a:pt x="262" y="1"/>
                  </a:moveTo>
                  <a:cubicBezTo>
                    <a:pt x="0" y="178"/>
                    <a:pt x="0" y="178"/>
                    <a:pt x="250" y="304"/>
                  </a:cubicBezTo>
                  <a:cubicBezTo>
                    <a:pt x="292" y="324"/>
                    <a:pt x="342" y="335"/>
                    <a:pt x="388" y="347"/>
                  </a:cubicBezTo>
                  <a:cubicBezTo>
                    <a:pt x="465" y="293"/>
                    <a:pt x="569" y="289"/>
                    <a:pt x="646" y="228"/>
                  </a:cubicBezTo>
                  <a:lnTo>
                    <a:pt x="799" y="443"/>
                  </a:lnTo>
                  <a:lnTo>
                    <a:pt x="838" y="458"/>
                  </a:lnTo>
                  <a:lnTo>
                    <a:pt x="880" y="462"/>
                  </a:lnTo>
                  <a:lnTo>
                    <a:pt x="896" y="481"/>
                  </a:lnTo>
                  <a:cubicBezTo>
                    <a:pt x="889" y="518"/>
                    <a:pt x="900" y="540"/>
                    <a:pt x="936" y="540"/>
                  </a:cubicBezTo>
                  <a:cubicBezTo>
                    <a:pt x="941" y="540"/>
                    <a:pt x="947" y="540"/>
                    <a:pt x="953" y="539"/>
                  </a:cubicBezTo>
                  <a:lnTo>
                    <a:pt x="1226" y="854"/>
                  </a:lnTo>
                  <a:cubicBezTo>
                    <a:pt x="1230" y="888"/>
                    <a:pt x="1234" y="923"/>
                    <a:pt x="1234" y="954"/>
                  </a:cubicBezTo>
                  <a:cubicBezTo>
                    <a:pt x="1207" y="1350"/>
                    <a:pt x="1364" y="1592"/>
                    <a:pt x="1729" y="1669"/>
                  </a:cubicBezTo>
                  <a:cubicBezTo>
                    <a:pt x="1740" y="1671"/>
                    <a:pt x="1751" y="1672"/>
                    <a:pt x="1760" y="1672"/>
                  </a:cubicBezTo>
                  <a:cubicBezTo>
                    <a:pt x="1838" y="1672"/>
                    <a:pt x="1868" y="1605"/>
                    <a:pt x="1772" y="1526"/>
                  </a:cubicBezTo>
                  <a:lnTo>
                    <a:pt x="1683" y="1499"/>
                  </a:lnTo>
                  <a:cubicBezTo>
                    <a:pt x="1426" y="1288"/>
                    <a:pt x="1368" y="1015"/>
                    <a:pt x="1434" y="700"/>
                  </a:cubicBezTo>
                  <a:cubicBezTo>
                    <a:pt x="1403" y="700"/>
                    <a:pt x="1376" y="693"/>
                    <a:pt x="1349" y="677"/>
                  </a:cubicBezTo>
                  <a:lnTo>
                    <a:pt x="1268" y="562"/>
                  </a:lnTo>
                  <a:cubicBezTo>
                    <a:pt x="1234" y="489"/>
                    <a:pt x="1172" y="439"/>
                    <a:pt x="1095" y="424"/>
                  </a:cubicBezTo>
                  <a:lnTo>
                    <a:pt x="1092" y="420"/>
                  </a:lnTo>
                  <a:cubicBezTo>
                    <a:pt x="1068" y="331"/>
                    <a:pt x="992" y="297"/>
                    <a:pt x="922" y="254"/>
                  </a:cubicBezTo>
                  <a:cubicBezTo>
                    <a:pt x="888" y="216"/>
                    <a:pt x="861" y="174"/>
                    <a:pt x="811" y="158"/>
                  </a:cubicBezTo>
                  <a:lnTo>
                    <a:pt x="657" y="116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41"/>
            <p:cNvSpPr/>
            <p:nvPr/>
          </p:nvSpPr>
          <p:spPr>
            <a:xfrm>
              <a:off x="5483021" y="2597254"/>
              <a:ext cx="44948" cy="64925"/>
            </a:xfrm>
            <a:custGeom>
              <a:avLst/>
              <a:gdLst/>
              <a:ahLst/>
              <a:cxnLst/>
              <a:rect l="l" t="t" r="r" b="b"/>
              <a:pathLst>
                <a:path w="1449" h="2093" extrusionOk="0">
                  <a:moveTo>
                    <a:pt x="334" y="755"/>
                  </a:moveTo>
                  <a:cubicBezTo>
                    <a:pt x="353" y="797"/>
                    <a:pt x="365" y="843"/>
                    <a:pt x="372" y="890"/>
                  </a:cubicBezTo>
                  <a:lnTo>
                    <a:pt x="334" y="755"/>
                  </a:lnTo>
                  <a:close/>
                  <a:moveTo>
                    <a:pt x="919" y="1"/>
                  </a:moveTo>
                  <a:cubicBezTo>
                    <a:pt x="878" y="1"/>
                    <a:pt x="834" y="5"/>
                    <a:pt x="787" y="13"/>
                  </a:cubicBezTo>
                  <a:cubicBezTo>
                    <a:pt x="511" y="133"/>
                    <a:pt x="353" y="340"/>
                    <a:pt x="346" y="651"/>
                  </a:cubicBezTo>
                  <a:lnTo>
                    <a:pt x="334" y="755"/>
                  </a:lnTo>
                  <a:cubicBezTo>
                    <a:pt x="319" y="801"/>
                    <a:pt x="334" y="855"/>
                    <a:pt x="372" y="893"/>
                  </a:cubicBezTo>
                  <a:cubicBezTo>
                    <a:pt x="334" y="989"/>
                    <a:pt x="384" y="1139"/>
                    <a:pt x="211" y="1155"/>
                  </a:cubicBezTo>
                  <a:cubicBezTo>
                    <a:pt x="194" y="1148"/>
                    <a:pt x="175" y="1145"/>
                    <a:pt x="156" y="1145"/>
                  </a:cubicBezTo>
                  <a:cubicBezTo>
                    <a:pt x="78" y="1145"/>
                    <a:pt x="0" y="1195"/>
                    <a:pt x="34" y="1235"/>
                  </a:cubicBezTo>
                  <a:cubicBezTo>
                    <a:pt x="261" y="1504"/>
                    <a:pt x="492" y="1758"/>
                    <a:pt x="664" y="2065"/>
                  </a:cubicBezTo>
                  <a:cubicBezTo>
                    <a:pt x="676" y="2085"/>
                    <a:pt x="693" y="2093"/>
                    <a:pt x="713" y="2093"/>
                  </a:cubicBezTo>
                  <a:cubicBezTo>
                    <a:pt x="751" y="2093"/>
                    <a:pt x="799" y="2064"/>
                    <a:pt x="837" y="2038"/>
                  </a:cubicBezTo>
                  <a:cubicBezTo>
                    <a:pt x="922" y="1981"/>
                    <a:pt x="868" y="1935"/>
                    <a:pt x="834" y="1885"/>
                  </a:cubicBezTo>
                  <a:cubicBezTo>
                    <a:pt x="711" y="1723"/>
                    <a:pt x="591" y="1562"/>
                    <a:pt x="476" y="1397"/>
                  </a:cubicBezTo>
                  <a:cubicBezTo>
                    <a:pt x="516" y="1384"/>
                    <a:pt x="555" y="1379"/>
                    <a:pt x="594" y="1379"/>
                  </a:cubicBezTo>
                  <a:cubicBezTo>
                    <a:pt x="727" y="1379"/>
                    <a:pt x="860" y="1436"/>
                    <a:pt x="993" y="1436"/>
                  </a:cubicBezTo>
                  <a:cubicBezTo>
                    <a:pt x="1021" y="1436"/>
                    <a:pt x="1048" y="1433"/>
                    <a:pt x="1076" y="1427"/>
                  </a:cubicBezTo>
                  <a:cubicBezTo>
                    <a:pt x="1087" y="1281"/>
                    <a:pt x="1029" y="1256"/>
                    <a:pt x="955" y="1256"/>
                  </a:cubicBezTo>
                  <a:cubicBezTo>
                    <a:pt x="914" y="1256"/>
                    <a:pt x="869" y="1263"/>
                    <a:pt x="828" y="1263"/>
                  </a:cubicBezTo>
                  <a:cubicBezTo>
                    <a:pt x="819" y="1263"/>
                    <a:pt x="811" y="1263"/>
                    <a:pt x="803" y="1262"/>
                  </a:cubicBezTo>
                  <a:cubicBezTo>
                    <a:pt x="499" y="1174"/>
                    <a:pt x="611" y="886"/>
                    <a:pt x="526" y="694"/>
                  </a:cubicBezTo>
                  <a:cubicBezTo>
                    <a:pt x="591" y="478"/>
                    <a:pt x="645" y="259"/>
                    <a:pt x="891" y="163"/>
                  </a:cubicBezTo>
                  <a:cubicBezTo>
                    <a:pt x="1072" y="182"/>
                    <a:pt x="1229" y="294"/>
                    <a:pt x="1318" y="455"/>
                  </a:cubicBezTo>
                  <a:cubicBezTo>
                    <a:pt x="1348" y="473"/>
                    <a:pt x="1374" y="483"/>
                    <a:pt x="1394" y="483"/>
                  </a:cubicBezTo>
                  <a:cubicBezTo>
                    <a:pt x="1430" y="483"/>
                    <a:pt x="1448" y="452"/>
                    <a:pt x="1441" y="382"/>
                  </a:cubicBezTo>
                  <a:cubicBezTo>
                    <a:pt x="1336" y="142"/>
                    <a:pt x="1166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41"/>
            <p:cNvSpPr/>
            <p:nvPr/>
          </p:nvSpPr>
          <p:spPr>
            <a:xfrm>
              <a:off x="4885699" y="3054333"/>
              <a:ext cx="22676" cy="15200"/>
            </a:xfrm>
            <a:custGeom>
              <a:avLst/>
              <a:gdLst/>
              <a:ahLst/>
              <a:cxnLst/>
              <a:rect l="l" t="t" r="r" b="b"/>
              <a:pathLst>
                <a:path w="731" h="490" extrusionOk="0">
                  <a:moveTo>
                    <a:pt x="155" y="1"/>
                  </a:moveTo>
                  <a:cubicBezTo>
                    <a:pt x="129" y="1"/>
                    <a:pt x="103" y="9"/>
                    <a:pt x="81" y="26"/>
                  </a:cubicBezTo>
                  <a:cubicBezTo>
                    <a:pt x="23" y="57"/>
                    <a:pt x="0" y="130"/>
                    <a:pt x="19" y="195"/>
                  </a:cubicBezTo>
                  <a:cubicBezTo>
                    <a:pt x="43" y="302"/>
                    <a:pt x="57" y="454"/>
                    <a:pt x="175" y="454"/>
                  </a:cubicBezTo>
                  <a:cubicBezTo>
                    <a:pt x="193" y="454"/>
                    <a:pt x="214" y="450"/>
                    <a:pt x="238" y="441"/>
                  </a:cubicBezTo>
                  <a:cubicBezTo>
                    <a:pt x="266" y="432"/>
                    <a:pt x="293" y="429"/>
                    <a:pt x="318" y="429"/>
                  </a:cubicBezTo>
                  <a:cubicBezTo>
                    <a:pt x="423" y="429"/>
                    <a:pt x="511" y="489"/>
                    <a:pt x="617" y="489"/>
                  </a:cubicBezTo>
                  <a:cubicBezTo>
                    <a:pt x="652" y="489"/>
                    <a:pt x="690" y="482"/>
                    <a:pt x="730" y="464"/>
                  </a:cubicBezTo>
                  <a:cubicBezTo>
                    <a:pt x="519" y="357"/>
                    <a:pt x="388" y="203"/>
                    <a:pt x="254" y="49"/>
                  </a:cubicBezTo>
                  <a:cubicBezTo>
                    <a:pt x="229" y="18"/>
                    <a:pt x="192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41"/>
            <p:cNvSpPr/>
            <p:nvPr/>
          </p:nvSpPr>
          <p:spPr>
            <a:xfrm>
              <a:off x="4843978" y="2999366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lnTo>
                    <a:pt x="4" y="12"/>
                  </a:lnTo>
                  <a:cubicBezTo>
                    <a:pt x="4" y="8"/>
                    <a:pt x="4" y="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41"/>
            <p:cNvSpPr/>
            <p:nvPr/>
          </p:nvSpPr>
          <p:spPr>
            <a:xfrm>
              <a:off x="5095364" y="2965864"/>
              <a:ext cx="32695" cy="17899"/>
            </a:xfrm>
            <a:custGeom>
              <a:avLst/>
              <a:gdLst/>
              <a:ahLst/>
              <a:cxnLst/>
              <a:rect l="l" t="t" r="r" b="b"/>
              <a:pathLst>
                <a:path w="1054" h="577" extrusionOk="0">
                  <a:moveTo>
                    <a:pt x="0" y="0"/>
                  </a:moveTo>
                  <a:cubicBezTo>
                    <a:pt x="285" y="473"/>
                    <a:pt x="654" y="561"/>
                    <a:pt x="1053" y="577"/>
                  </a:cubicBezTo>
                  <a:cubicBezTo>
                    <a:pt x="731" y="338"/>
                    <a:pt x="381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41"/>
            <p:cNvSpPr/>
            <p:nvPr/>
          </p:nvSpPr>
          <p:spPr>
            <a:xfrm>
              <a:off x="5124678" y="2919055"/>
              <a:ext cx="43428" cy="30027"/>
            </a:xfrm>
            <a:custGeom>
              <a:avLst/>
              <a:gdLst/>
              <a:ahLst/>
              <a:cxnLst/>
              <a:rect l="l" t="t" r="r" b="b"/>
              <a:pathLst>
                <a:path w="1400" h="968" extrusionOk="0">
                  <a:moveTo>
                    <a:pt x="380" y="0"/>
                  </a:moveTo>
                  <a:cubicBezTo>
                    <a:pt x="332" y="0"/>
                    <a:pt x="279" y="42"/>
                    <a:pt x="250" y="103"/>
                  </a:cubicBezTo>
                  <a:cubicBezTo>
                    <a:pt x="97" y="237"/>
                    <a:pt x="1" y="387"/>
                    <a:pt x="131" y="587"/>
                  </a:cubicBezTo>
                  <a:cubicBezTo>
                    <a:pt x="212" y="725"/>
                    <a:pt x="366" y="779"/>
                    <a:pt x="485" y="871"/>
                  </a:cubicBezTo>
                  <a:cubicBezTo>
                    <a:pt x="513" y="860"/>
                    <a:pt x="542" y="856"/>
                    <a:pt x="570" y="856"/>
                  </a:cubicBezTo>
                  <a:cubicBezTo>
                    <a:pt x="664" y="856"/>
                    <a:pt x="755" y="906"/>
                    <a:pt x="848" y="906"/>
                  </a:cubicBezTo>
                  <a:cubicBezTo>
                    <a:pt x="868" y="906"/>
                    <a:pt x="888" y="904"/>
                    <a:pt x="908" y="898"/>
                  </a:cubicBezTo>
                  <a:cubicBezTo>
                    <a:pt x="915" y="898"/>
                    <a:pt x="919" y="894"/>
                    <a:pt x="923" y="891"/>
                  </a:cubicBezTo>
                  <a:cubicBezTo>
                    <a:pt x="1027" y="908"/>
                    <a:pt x="1129" y="968"/>
                    <a:pt x="1234" y="968"/>
                  </a:cubicBezTo>
                  <a:cubicBezTo>
                    <a:pt x="1288" y="968"/>
                    <a:pt x="1343" y="952"/>
                    <a:pt x="1399" y="906"/>
                  </a:cubicBezTo>
                  <a:lnTo>
                    <a:pt x="919" y="775"/>
                  </a:lnTo>
                  <a:cubicBezTo>
                    <a:pt x="792" y="649"/>
                    <a:pt x="627" y="625"/>
                    <a:pt x="477" y="564"/>
                  </a:cubicBezTo>
                  <a:cubicBezTo>
                    <a:pt x="327" y="502"/>
                    <a:pt x="281" y="399"/>
                    <a:pt x="339" y="245"/>
                  </a:cubicBezTo>
                  <a:cubicBezTo>
                    <a:pt x="435" y="203"/>
                    <a:pt x="535" y="137"/>
                    <a:pt x="443" y="30"/>
                  </a:cubicBezTo>
                  <a:cubicBezTo>
                    <a:pt x="424" y="9"/>
                    <a:pt x="403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41"/>
            <p:cNvSpPr/>
            <p:nvPr/>
          </p:nvSpPr>
          <p:spPr>
            <a:xfrm>
              <a:off x="5304190" y="2518432"/>
              <a:ext cx="98364" cy="92843"/>
            </a:xfrm>
            <a:custGeom>
              <a:avLst/>
              <a:gdLst/>
              <a:ahLst/>
              <a:cxnLst/>
              <a:rect l="l" t="t" r="r" b="b"/>
              <a:pathLst>
                <a:path w="3171" h="2993" extrusionOk="0">
                  <a:moveTo>
                    <a:pt x="1312" y="0"/>
                  </a:moveTo>
                  <a:cubicBezTo>
                    <a:pt x="1210" y="0"/>
                    <a:pt x="1113" y="41"/>
                    <a:pt x="1031" y="149"/>
                  </a:cubicBezTo>
                  <a:cubicBezTo>
                    <a:pt x="981" y="268"/>
                    <a:pt x="911" y="383"/>
                    <a:pt x="931" y="518"/>
                  </a:cubicBezTo>
                  <a:cubicBezTo>
                    <a:pt x="865" y="633"/>
                    <a:pt x="904" y="741"/>
                    <a:pt x="958" y="841"/>
                  </a:cubicBezTo>
                  <a:cubicBezTo>
                    <a:pt x="1057" y="1163"/>
                    <a:pt x="1203" y="1459"/>
                    <a:pt x="1453" y="1701"/>
                  </a:cubicBezTo>
                  <a:cubicBezTo>
                    <a:pt x="1453" y="1736"/>
                    <a:pt x="1461" y="1763"/>
                    <a:pt x="1480" y="1786"/>
                  </a:cubicBezTo>
                  <a:cubicBezTo>
                    <a:pt x="1511" y="1844"/>
                    <a:pt x="1572" y="1913"/>
                    <a:pt x="1557" y="1951"/>
                  </a:cubicBezTo>
                  <a:cubicBezTo>
                    <a:pt x="1547" y="1983"/>
                    <a:pt x="1529" y="1994"/>
                    <a:pt x="1507" y="1994"/>
                  </a:cubicBezTo>
                  <a:cubicBezTo>
                    <a:pt x="1471" y="1994"/>
                    <a:pt x="1427" y="1965"/>
                    <a:pt x="1396" y="1955"/>
                  </a:cubicBezTo>
                  <a:cubicBezTo>
                    <a:pt x="1301" y="1932"/>
                    <a:pt x="1248" y="1824"/>
                    <a:pt x="1136" y="1824"/>
                  </a:cubicBezTo>
                  <a:cubicBezTo>
                    <a:pt x="1134" y="1824"/>
                    <a:pt x="1132" y="1824"/>
                    <a:pt x="1130" y="1824"/>
                  </a:cubicBezTo>
                  <a:cubicBezTo>
                    <a:pt x="989" y="1792"/>
                    <a:pt x="851" y="1695"/>
                    <a:pt x="702" y="1695"/>
                  </a:cubicBezTo>
                  <a:cubicBezTo>
                    <a:pt x="641" y="1695"/>
                    <a:pt x="578" y="1711"/>
                    <a:pt x="512" y="1755"/>
                  </a:cubicBezTo>
                  <a:cubicBezTo>
                    <a:pt x="447" y="1723"/>
                    <a:pt x="388" y="1675"/>
                    <a:pt x="320" y="1675"/>
                  </a:cubicBezTo>
                  <a:cubicBezTo>
                    <a:pt x="291" y="1675"/>
                    <a:pt x="260" y="1684"/>
                    <a:pt x="227" y="1705"/>
                  </a:cubicBezTo>
                  <a:lnTo>
                    <a:pt x="224" y="1705"/>
                  </a:lnTo>
                  <a:cubicBezTo>
                    <a:pt x="16" y="1870"/>
                    <a:pt x="1" y="2043"/>
                    <a:pt x="197" y="2228"/>
                  </a:cubicBezTo>
                  <a:cubicBezTo>
                    <a:pt x="177" y="2297"/>
                    <a:pt x="224" y="2335"/>
                    <a:pt x="274" y="2374"/>
                  </a:cubicBezTo>
                  <a:cubicBezTo>
                    <a:pt x="227" y="2566"/>
                    <a:pt x="377" y="2677"/>
                    <a:pt x="462" y="2804"/>
                  </a:cubicBezTo>
                  <a:cubicBezTo>
                    <a:pt x="485" y="2912"/>
                    <a:pt x="573" y="2927"/>
                    <a:pt x="654" y="2939"/>
                  </a:cubicBezTo>
                  <a:lnTo>
                    <a:pt x="604" y="2823"/>
                  </a:lnTo>
                  <a:cubicBezTo>
                    <a:pt x="496" y="2581"/>
                    <a:pt x="481" y="2293"/>
                    <a:pt x="266" y="2101"/>
                  </a:cubicBezTo>
                  <a:cubicBezTo>
                    <a:pt x="370" y="1901"/>
                    <a:pt x="569" y="1993"/>
                    <a:pt x="723" y="1947"/>
                  </a:cubicBezTo>
                  <a:lnTo>
                    <a:pt x="877" y="1974"/>
                  </a:lnTo>
                  <a:cubicBezTo>
                    <a:pt x="988" y="2162"/>
                    <a:pt x="1196" y="2101"/>
                    <a:pt x="1357" y="2166"/>
                  </a:cubicBezTo>
                  <a:cubicBezTo>
                    <a:pt x="1611" y="2412"/>
                    <a:pt x="1880" y="2639"/>
                    <a:pt x="2072" y="2992"/>
                  </a:cubicBezTo>
                  <a:cubicBezTo>
                    <a:pt x="2210" y="2747"/>
                    <a:pt x="2033" y="2601"/>
                    <a:pt x="2022" y="2435"/>
                  </a:cubicBezTo>
                  <a:cubicBezTo>
                    <a:pt x="2065" y="2419"/>
                    <a:pt x="2106" y="2409"/>
                    <a:pt x="2144" y="2409"/>
                  </a:cubicBezTo>
                  <a:cubicBezTo>
                    <a:pt x="2197" y="2409"/>
                    <a:pt x="2247" y="2428"/>
                    <a:pt x="2299" y="2478"/>
                  </a:cubicBezTo>
                  <a:cubicBezTo>
                    <a:pt x="2338" y="2520"/>
                    <a:pt x="2387" y="2576"/>
                    <a:pt x="2454" y="2576"/>
                  </a:cubicBezTo>
                  <a:cubicBezTo>
                    <a:pt x="2472" y="2576"/>
                    <a:pt x="2492" y="2572"/>
                    <a:pt x="2514" y="2562"/>
                  </a:cubicBezTo>
                  <a:lnTo>
                    <a:pt x="2956" y="2862"/>
                  </a:lnTo>
                  <a:cubicBezTo>
                    <a:pt x="2963" y="2973"/>
                    <a:pt x="3048" y="2989"/>
                    <a:pt x="3132" y="2992"/>
                  </a:cubicBezTo>
                  <a:lnTo>
                    <a:pt x="3171" y="2816"/>
                  </a:lnTo>
                  <a:cubicBezTo>
                    <a:pt x="3152" y="2796"/>
                    <a:pt x="3125" y="2785"/>
                    <a:pt x="3094" y="2785"/>
                  </a:cubicBezTo>
                  <a:cubicBezTo>
                    <a:pt x="2921" y="2650"/>
                    <a:pt x="2767" y="2485"/>
                    <a:pt x="2533" y="2454"/>
                  </a:cubicBezTo>
                  <a:lnTo>
                    <a:pt x="1592" y="1686"/>
                  </a:lnTo>
                  <a:cubicBezTo>
                    <a:pt x="1595" y="1663"/>
                    <a:pt x="1592" y="1640"/>
                    <a:pt x="1576" y="1621"/>
                  </a:cubicBezTo>
                  <a:cubicBezTo>
                    <a:pt x="1396" y="1375"/>
                    <a:pt x="1319" y="1056"/>
                    <a:pt x="1069" y="856"/>
                  </a:cubicBezTo>
                  <a:cubicBezTo>
                    <a:pt x="1154" y="737"/>
                    <a:pt x="1100" y="591"/>
                    <a:pt x="1127" y="460"/>
                  </a:cubicBezTo>
                  <a:lnTo>
                    <a:pt x="1200" y="295"/>
                  </a:lnTo>
                  <a:lnTo>
                    <a:pt x="1749" y="429"/>
                  </a:lnTo>
                  <a:lnTo>
                    <a:pt x="2126" y="806"/>
                  </a:lnTo>
                  <a:cubicBezTo>
                    <a:pt x="2172" y="591"/>
                    <a:pt x="2149" y="456"/>
                    <a:pt x="2010" y="360"/>
                  </a:cubicBezTo>
                  <a:cubicBezTo>
                    <a:pt x="1895" y="207"/>
                    <a:pt x="1722" y="134"/>
                    <a:pt x="1565" y="64"/>
                  </a:cubicBezTo>
                  <a:cubicBezTo>
                    <a:pt x="1481" y="27"/>
                    <a:pt x="1395" y="0"/>
                    <a:pt x="1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41"/>
            <p:cNvSpPr/>
            <p:nvPr/>
          </p:nvSpPr>
          <p:spPr>
            <a:xfrm>
              <a:off x="5063165" y="2897186"/>
              <a:ext cx="53789" cy="57604"/>
            </a:xfrm>
            <a:custGeom>
              <a:avLst/>
              <a:gdLst/>
              <a:ahLst/>
              <a:cxnLst/>
              <a:rect l="l" t="t" r="r" b="b"/>
              <a:pathLst>
                <a:path w="1734" h="1857" extrusionOk="0">
                  <a:moveTo>
                    <a:pt x="457" y="0"/>
                  </a:moveTo>
                  <a:cubicBezTo>
                    <a:pt x="346" y="0"/>
                    <a:pt x="236" y="27"/>
                    <a:pt x="139" y="82"/>
                  </a:cubicBezTo>
                  <a:cubicBezTo>
                    <a:pt x="35" y="139"/>
                    <a:pt x="1" y="220"/>
                    <a:pt x="59" y="328"/>
                  </a:cubicBezTo>
                  <a:cubicBezTo>
                    <a:pt x="81" y="371"/>
                    <a:pt x="105" y="386"/>
                    <a:pt x="129" y="386"/>
                  </a:cubicBezTo>
                  <a:cubicBezTo>
                    <a:pt x="172" y="386"/>
                    <a:pt x="214" y="333"/>
                    <a:pt x="247" y="308"/>
                  </a:cubicBezTo>
                  <a:cubicBezTo>
                    <a:pt x="333" y="238"/>
                    <a:pt x="425" y="214"/>
                    <a:pt x="521" y="214"/>
                  </a:cubicBezTo>
                  <a:cubicBezTo>
                    <a:pt x="583" y="214"/>
                    <a:pt x="647" y="224"/>
                    <a:pt x="712" y="239"/>
                  </a:cubicBezTo>
                  <a:cubicBezTo>
                    <a:pt x="735" y="258"/>
                    <a:pt x="758" y="274"/>
                    <a:pt x="789" y="289"/>
                  </a:cubicBezTo>
                  <a:cubicBezTo>
                    <a:pt x="789" y="527"/>
                    <a:pt x="577" y="785"/>
                    <a:pt x="816" y="1019"/>
                  </a:cubicBezTo>
                  <a:cubicBezTo>
                    <a:pt x="823" y="1196"/>
                    <a:pt x="865" y="1350"/>
                    <a:pt x="1061" y="1407"/>
                  </a:cubicBezTo>
                  <a:cubicBezTo>
                    <a:pt x="1315" y="1480"/>
                    <a:pt x="1515" y="1638"/>
                    <a:pt x="1707" y="1857"/>
                  </a:cubicBezTo>
                  <a:cubicBezTo>
                    <a:pt x="1734" y="1446"/>
                    <a:pt x="1734" y="1442"/>
                    <a:pt x="1484" y="1311"/>
                  </a:cubicBezTo>
                  <a:cubicBezTo>
                    <a:pt x="1292" y="1211"/>
                    <a:pt x="1092" y="1123"/>
                    <a:pt x="977" y="923"/>
                  </a:cubicBezTo>
                  <a:cubicBezTo>
                    <a:pt x="885" y="681"/>
                    <a:pt x="1027" y="439"/>
                    <a:pt x="950" y="201"/>
                  </a:cubicBezTo>
                  <a:cubicBezTo>
                    <a:pt x="946" y="170"/>
                    <a:pt x="946" y="139"/>
                    <a:pt x="942" y="105"/>
                  </a:cubicBezTo>
                  <a:cubicBezTo>
                    <a:pt x="846" y="82"/>
                    <a:pt x="754" y="62"/>
                    <a:pt x="662" y="32"/>
                  </a:cubicBezTo>
                  <a:cubicBezTo>
                    <a:pt x="595" y="11"/>
                    <a:pt x="526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41"/>
            <p:cNvSpPr/>
            <p:nvPr/>
          </p:nvSpPr>
          <p:spPr>
            <a:xfrm>
              <a:off x="5269634" y="2980165"/>
              <a:ext cx="36045" cy="13028"/>
            </a:xfrm>
            <a:custGeom>
              <a:avLst/>
              <a:gdLst/>
              <a:ahLst/>
              <a:cxnLst/>
              <a:rect l="l" t="t" r="r" b="b"/>
              <a:pathLst>
                <a:path w="1162" h="420" extrusionOk="0">
                  <a:moveTo>
                    <a:pt x="846" y="0"/>
                  </a:moveTo>
                  <a:cubicBezTo>
                    <a:pt x="796" y="20"/>
                    <a:pt x="742" y="43"/>
                    <a:pt x="700" y="77"/>
                  </a:cubicBezTo>
                  <a:cubicBezTo>
                    <a:pt x="680" y="96"/>
                    <a:pt x="673" y="119"/>
                    <a:pt x="680" y="150"/>
                  </a:cubicBezTo>
                  <a:cubicBezTo>
                    <a:pt x="684" y="162"/>
                    <a:pt x="685" y="168"/>
                    <a:pt x="683" y="168"/>
                  </a:cubicBezTo>
                  <a:cubicBezTo>
                    <a:pt x="680" y="168"/>
                    <a:pt x="671" y="157"/>
                    <a:pt x="654" y="135"/>
                  </a:cubicBezTo>
                  <a:cubicBezTo>
                    <a:pt x="673" y="96"/>
                    <a:pt x="665" y="58"/>
                    <a:pt x="631" y="39"/>
                  </a:cubicBezTo>
                  <a:cubicBezTo>
                    <a:pt x="564" y="30"/>
                    <a:pt x="499" y="11"/>
                    <a:pt x="436" y="11"/>
                  </a:cubicBezTo>
                  <a:cubicBezTo>
                    <a:pt x="389" y="11"/>
                    <a:pt x="342" y="21"/>
                    <a:pt x="296" y="54"/>
                  </a:cubicBezTo>
                  <a:lnTo>
                    <a:pt x="0" y="23"/>
                  </a:lnTo>
                  <a:lnTo>
                    <a:pt x="0" y="23"/>
                  </a:lnTo>
                  <a:cubicBezTo>
                    <a:pt x="50" y="139"/>
                    <a:pt x="169" y="169"/>
                    <a:pt x="250" y="246"/>
                  </a:cubicBezTo>
                  <a:cubicBezTo>
                    <a:pt x="280" y="240"/>
                    <a:pt x="309" y="237"/>
                    <a:pt x="339" y="237"/>
                  </a:cubicBezTo>
                  <a:cubicBezTo>
                    <a:pt x="363" y="237"/>
                    <a:pt x="387" y="239"/>
                    <a:pt x="412" y="242"/>
                  </a:cubicBezTo>
                  <a:cubicBezTo>
                    <a:pt x="431" y="266"/>
                    <a:pt x="442" y="285"/>
                    <a:pt x="458" y="308"/>
                  </a:cubicBezTo>
                  <a:lnTo>
                    <a:pt x="469" y="319"/>
                  </a:lnTo>
                  <a:cubicBezTo>
                    <a:pt x="496" y="362"/>
                    <a:pt x="519" y="408"/>
                    <a:pt x="577" y="419"/>
                  </a:cubicBezTo>
                  <a:cubicBezTo>
                    <a:pt x="769" y="362"/>
                    <a:pt x="1007" y="381"/>
                    <a:pt x="1122" y="166"/>
                  </a:cubicBezTo>
                  <a:cubicBezTo>
                    <a:pt x="1160" y="90"/>
                    <a:pt x="1161" y="36"/>
                    <a:pt x="1079" y="36"/>
                  </a:cubicBezTo>
                  <a:cubicBezTo>
                    <a:pt x="1069" y="36"/>
                    <a:pt x="1058" y="37"/>
                    <a:pt x="1046" y="39"/>
                  </a:cubicBezTo>
                  <a:lnTo>
                    <a:pt x="942" y="4"/>
                  </a:lnTo>
                  <a:cubicBezTo>
                    <a:pt x="911" y="4"/>
                    <a:pt x="880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41"/>
            <p:cNvSpPr/>
            <p:nvPr/>
          </p:nvSpPr>
          <p:spPr>
            <a:xfrm>
              <a:off x="5424579" y="2877644"/>
              <a:ext cx="17216" cy="24475"/>
            </a:xfrm>
            <a:custGeom>
              <a:avLst/>
              <a:gdLst/>
              <a:ahLst/>
              <a:cxnLst/>
              <a:rect l="l" t="t" r="r" b="b"/>
              <a:pathLst>
                <a:path w="555" h="789" extrusionOk="0">
                  <a:moveTo>
                    <a:pt x="308" y="1"/>
                  </a:moveTo>
                  <a:lnTo>
                    <a:pt x="308" y="1"/>
                  </a:lnTo>
                  <a:cubicBezTo>
                    <a:pt x="1" y="420"/>
                    <a:pt x="1" y="420"/>
                    <a:pt x="554" y="788"/>
                  </a:cubicBezTo>
                  <a:cubicBezTo>
                    <a:pt x="470" y="504"/>
                    <a:pt x="393" y="266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41"/>
            <p:cNvSpPr/>
            <p:nvPr/>
          </p:nvSpPr>
          <p:spPr>
            <a:xfrm>
              <a:off x="5395637" y="2716619"/>
              <a:ext cx="65824" cy="68151"/>
            </a:xfrm>
            <a:custGeom>
              <a:avLst/>
              <a:gdLst/>
              <a:ahLst/>
              <a:cxnLst/>
              <a:rect l="l" t="t" r="r" b="b"/>
              <a:pathLst>
                <a:path w="2122" h="2197" extrusionOk="0">
                  <a:moveTo>
                    <a:pt x="1618" y="0"/>
                  </a:moveTo>
                  <a:cubicBezTo>
                    <a:pt x="1569" y="2"/>
                    <a:pt x="1520" y="2"/>
                    <a:pt x="1471" y="2"/>
                  </a:cubicBezTo>
                  <a:cubicBezTo>
                    <a:pt x="1446" y="2"/>
                    <a:pt x="1422" y="2"/>
                    <a:pt x="1397" y="2"/>
                  </a:cubicBezTo>
                  <a:cubicBezTo>
                    <a:pt x="1175" y="2"/>
                    <a:pt x="951" y="6"/>
                    <a:pt x="738" y="93"/>
                  </a:cubicBezTo>
                  <a:cubicBezTo>
                    <a:pt x="723" y="91"/>
                    <a:pt x="708" y="91"/>
                    <a:pt x="693" y="91"/>
                  </a:cubicBezTo>
                  <a:cubicBezTo>
                    <a:pt x="532" y="91"/>
                    <a:pt x="380" y="166"/>
                    <a:pt x="288" y="296"/>
                  </a:cubicBezTo>
                  <a:cubicBezTo>
                    <a:pt x="173" y="488"/>
                    <a:pt x="231" y="669"/>
                    <a:pt x="354" y="830"/>
                  </a:cubicBezTo>
                  <a:cubicBezTo>
                    <a:pt x="357" y="884"/>
                    <a:pt x="384" y="919"/>
                    <a:pt x="442" y="923"/>
                  </a:cubicBezTo>
                  <a:lnTo>
                    <a:pt x="526" y="976"/>
                  </a:lnTo>
                  <a:cubicBezTo>
                    <a:pt x="561" y="1111"/>
                    <a:pt x="696" y="1142"/>
                    <a:pt x="776" y="1234"/>
                  </a:cubicBezTo>
                  <a:cubicBezTo>
                    <a:pt x="845" y="1384"/>
                    <a:pt x="1049" y="1476"/>
                    <a:pt x="972" y="1687"/>
                  </a:cubicBezTo>
                  <a:lnTo>
                    <a:pt x="980" y="1699"/>
                  </a:lnTo>
                  <a:lnTo>
                    <a:pt x="192" y="1902"/>
                  </a:lnTo>
                  <a:cubicBezTo>
                    <a:pt x="167" y="1897"/>
                    <a:pt x="137" y="1893"/>
                    <a:pt x="110" y="1893"/>
                  </a:cubicBezTo>
                  <a:cubicBezTo>
                    <a:pt x="63" y="1893"/>
                    <a:pt x="21" y="1905"/>
                    <a:pt x="12" y="1941"/>
                  </a:cubicBezTo>
                  <a:cubicBezTo>
                    <a:pt x="0" y="1998"/>
                    <a:pt x="88" y="2037"/>
                    <a:pt x="161" y="2037"/>
                  </a:cubicBezTo>
                  <a:cubicBezTo>
                    <a:pt x="211" y="2061"/>
                    <a:pt x="259" y="2071"/>
                    <a:pt x="305" y="2071"/>
                  </a:cubicBezTo>
                  <a:cubicBezTo>
                    <a:pt x="452" y="2071"/>
                    <a:pt x="582" y="1970"/>
                    <a:pt x="722" y="1941"/>
                  </a:cubicBezTo>
                  <a:cubicBezTo>
                    <a:pt x="758" y="1934"/>
                    <a:pt x="791" y="1930"/>
                    <a:pt x="820" y="1930"/>
                  </a:cubicBezTo>
                  <a:cubicBezTo>
                    <a:pt x="945" y="1930"/>
                    <a:pt x="1015" y="1996"/>
                    <a:pt x="1064" y="2133"/>
                  </a:cubicBezTo>
                  <a:cubicBezTo>
                    <a:pt x="1093" y="2179"/>
                    <a:pt x="1119" y="2197"/>
                    <a:pt x="1143" y="2197"/>
                  </a:cubicBezTo>
                  <a:cubicBezTo>
                    <a:pt x="1182" y="2197"/>
                    <a:pt x="1213" y="2148"/>
                    <a:pt x="1237" y="2102"/>
                  </a:cubicBezTo>
                  <a:cubicBezTo>
                    <a:pt x="1291" y="1998"/>
                    <a:pt x="1330" y="1887"/>
                    <a:pt x="1372" y="1783"/>
                  </a:cubicBezTo>
                  <a:cubicBezTo>
                    <a:pt x="1752" y="1564"/>
                    <a:pt x="1944" y="1215"/>
                    <a:pt x="2121" y="773"/>
                  </a:cubicBezTo>
                  <a:lnTo>
                    <a:pt x="2121" y="773"/>
                  </a:lnTo>
                  <a:cubicBezTo>
                    <a:pt x="1737" y="969"/>
                    <a:pt x="1560" y="1295"/>
                    <a:pt x="1318" y="1557"/>
                  </a:cubicBezTo>
                  <a:lnTo>
                    <a:pt x="1310" y="1553"/>
                  </a:lnTo>
                  <a:cubicBezTo>
                    <a:pt x="1145" y="1445"/>
                    <a:pt x="1114" y="1211"/>
                    <a:pt x="907" y="1149"/>
                  </a:cubicBezTo>
                  <a:lnTo>
                    <a:pt x="576" y="765"/>
                  </a:lnTo>
                  <a:cubicBezTo>
                    <a:pt x="565" y="657"/>
                    <a:pt x="488" y="596"/>
                    <a:pt x="430" y="523"/>
                  </a:cubicBezTo>
                  <a:cubicBezTo>
                    <a:pt x="492" y="342"/>
                    <a:pt x="672" y="296"/>
                    <a:pt x="811" y="208"/>
                  </a:cubicBezTo>
                  <a:lnTo>
                    <a:pt x="922" y="192"/>
                  </a:lnTo>
                  <a:cubicBezTo>
                    <a:pt x="965" y="181"/>
                    <a:pt x="1003" y="177"/>
                    <a:pt x="1045" y="169"/>
                  </a:cubicBezTo>
                  <a:cubicBezTo>
                    <a:pt x="1222" y="208"/>
                    <a:pt x="1395" y="254"/>
                    <a:pt x="1579" y="273"/>
                  </a:cubicBezTo>
                  <a:cubicBezTo>
                    <a:pt x="1611" y="277"/>
                    <a:pt x="1648" y="282"/>
                    <a:pt x="1684" y="282"/>
                  </a:cubicBezTo>
                  <a:cubicBezTo>
                    <a:pt x="1763" y="282"/>
                    <a:pt x="1837" y="257"/>
                    <a:pt x="1837" y="139"/>
                  </a:cubicBezTo>
                  <a:cubicBezTo>
                    <a:pt x="1837" y="16"/>
                    <a:pt x="1722" y="0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41"/>
            <p:cNvSpPr/>
            <p:nvPr/>
          </p:nvSpPr>
          <p:spPr>
            <a:xfrm>
              <a:off x="5515188" y="2548738"/>
              <a:ext cx="22303" cy="37348"/>
            </a:xfrm>
            <a:custGeom>
              <a:avLst/>
              <a:gdLst/>
              <a:ahLst/>
              <a:cxnLst/>
              <a:rect l="l" t="t" r="r" b="b"/>
              <a:pathLst>
                <a:path w="719" h="1204" extrusionOk="0">
                  <a:moveTo>
                    <a:pt x="492" y="1"/>
                  </a:moveTo>
                  <a:cubicBezTo>
                    <a:pt x="474" y="1"/>
                    <a:pt x="456" y="1"/>
                    <a:pt x="438" y="2"/>
                  </a:cubicBezTo>
                  <a:cubicBezTo>
                    <a:pt x="69" y="117"/>
                    <a:pt x="0" y="386"/>
                    <a:pt x="73" y="724"/>
                  </a:cubicBezTo>
                  <a:cubicBezTo>
                    <a:pt x="240" y="1099"/>
                    <a:pt x="286" y="1203"/>
                    <a:pt x="455" y="1203"/>
                  </a:cubicBezTo>
                  <a:cubicBezTo>
                    <a:pt x="520" y="1203"/>
                    <a:pt x="603" y="1188"/>
                    <a:pt x="719" y="1166"/>
                  </a:cubicBezTo>
                  <a:cubicBezTo>
                    <a:pt x="496" y="1070"/>
                    <a:pt x="384" y="932"/>
                    <a:pt x="285" y="782"/>
                  </a:cubicBezTo>
                  <a:cubicBezTo>
                    <a:pt x="304" y="578"/>
                    <a:pt x="319" y="367"/>
                    <a:pt x="507" y="229"/>
                  </a:cubicBezTo>
                  <a:cubicBezTo>
                    <a:pt x="592" y="229"/>
                    <a:pt x="684" y="194"/>
                    <a:pt x="669" y="106"/>
                  </a:cubicBezTo>
                  <a:cubicBezTo>
                    <a:pt x="653" y="15"/>
                    <a:pt x="573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41"/>
            <p:cNvSpPr/>
            <p:nvPr/>
          </p:nvSpPr>
          <p:spPr>
            <a:xfrm>
              <a:off x="4800643" y="3026757"/>
              <a:ext cx="19512" cy="19977"/>
            </a:xfrm>
            <a:custGeom>
              <a:avLst/>
              <a:gdLst/>
              <a:ahLst/>
              <a:cxnLst/>
              <a:rect l="l" t="t" r="r" b="b"/>
              <a:pathLst>
                <a:path w="629" h="644" extrusionOk="0">
                  <a:moveTo>
                    <a:pt x="203" y="1"/>
                  </a:moveTo>
                  <a:cubicBezTo>
                    <a:pt x="3" y="1"/>
                    <a:pt x="0" y="122"/>
                    <a:pt x="52" y="462"/>
                  </a:cubicBezTo>
                  <a:cubicBezTo>
                    <a:pt x="72" y="489"/>
                    <a:pt x="95" y="512"/>
                    <a:pt x="122" y="531"/>
                  </a:cubicBezTo>
                  <a:cubicBezTo>
                    <a:pt x="168" y="565"/>
                    <a:pt x="202" y="643"/>
                    <a:pt x="259" y="643"/>
                  </a:cubicBezTo>
                  <a:cubicBezTo>
                    <a:pt x="273" y="643"/>
                    <a:pt x="288" y="639"/>
                    <a:pt x="306" y="627"/>
                  </a:cubicBezTo>
                  <a:cubicBezTo>
                    <a:pt x="383" y="573"/>
                    <a:pt x="352" y="481"/>
                    <a:pt x="318" y="412"/>
                  </a:cubicBezTo>
                  <a:cubicBezTo>
                    <a:pt x="302" y="381"/>
                    <a:pt x="294" y="354"/>
                    <a:pt x="279" y="320"/>
                  </a:cubicBezTo>
                  <a:cubicBezTo>
                    <a:pt x="360" y="201"/>
                    <a:pt x="552" y="220"/>
                    <a:pt x="629" y="70"/>
                  </a:cubicBezTo>
                  <a:cubicBezTo>
                    <a:pt x="434" y="27"/>
                    <a:pt x="29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41"/>
            <p:cNvSpPr/>
            <p:nvPr/>
          </p:nvSpPr>
          <p:spPr>
            <a:xfrm>
              <a:off x="4824652" y="2940242"/>
              <a:ext cx="94921" cy="84654"/>
            </a:xfrm>
            <a:custGeom>
              <a:avLst/>
              <a:gdLst/>
              <a:ahLst/>
              <a:cxnLst/>
              <a:rect l="l" t="t" r="r" b="b"/>
              <a:pathLst>
                <a:path w="3060" h="2729" extrusionOk="0">
                  <a:moveTo>
                    <a:pt x="2750" y="0"/>
                  </a:moveTo>
                  <a:cubicBezTo>
                    <a:pt x="2611" y="0"/>
                    <a:pt x="2623" y="76"/>
                    <a:pt x="2660" y="319"/>
                  </a:cubicBezTo>
                  <a:cubicBezTo>
                    <a:pt x="2660" y="438"/>
                    <a:pt x="2583" y="511"/>
                    <a:pt x="2499" y="576"/>
                  </a:cubicBezTo>
                  <a:cubicBezTo>
                    <a:pt x="2391" y="538"/>
                    <a:pt x="2279" y="503"/>
                    <a:pt x="2172" y="484"/>
                  </a:cubicBezTo>
                  <a:cubicBezTo>
                    <a:pt x="2140" y="481"/>
                    <a:pt x="2112" y="479"/>
                    <a:pt x="2085" y="479"/>
                  </a:cubicBezTo>
                  <a:cubicBezTo>
                    <a:pt x="1895" y="479"/>
                    <a:pt x="1845" y="578"/>
                    <a:pt x="1926" y="784"/>
                  </a:cubicBezTo>
                  <a:cubicBezTo>
                    <a:pt x="1984" y="938"/>
                    <a:pt x="2064" y="1080"/>
                    <a:pt x="2133" y="1226"/>
                  </a:cubicBezTo>
                  <a:lnTo>
                    <a:pt x="2022" y="1310"/>
                  </a:lnTo>
                  <a:cubicBezTo>
                    <a:pt x="1848" y="1305"/>
                    <a:pt x="1674" y="1297"/>
                    <a:pt x="1500" y="1297"/>
                  </a:cubicBezTo>
                  <a:cubicBezTo>
                    <a:pt x="1214" y="1297"/>
                    <a:pt x="929" y="1317"/>
                    <a:pt x="646" y="1399"/>
                  </a:cubicBezTo>
                  <a:lnTo>
                    <a:pt x="619" y="1587"/>
                  </a:lnTo>
                  <a:cubicBezTo>
                    <a:pt x="562" y="1695"/>
                    <a:pt x="616" y="1806"/>
                    <a:pt x="635" y="1914"/>
                  </a:cubicBezTo>
                  <a:cubicBezTo>
                    <a:pt x="493" y="1937"/>
                    <a:pt x="339" y="1937"/>
                    <a:pt x="220" y="1994"/>
                  </a:cubicBezTo>
                  <a:cubicBezTo>
                    <a:pt x="101" y="2052"/>
                    <a:pt x="1" y="2171"/>
                    <a:pt x="235" y="2233"/>
                  </a:cubicBezTo>
                  <a:lnTo>
                    <a:pt x="239" y="2240"/>
                  </a:lnTo>
                  <a:cubicBezTo>
                    <a:pt x="347" y="2402"/>
                    <a:pt x="543" y="2436"/>
                    <a:pt x="666" y="2575"/>
                  </a:cubicBezTo>
                  <a:cubicBezTo>
                    <a:pt x="654" y="2636"/>
                    <a:pt x="627" y="2709"/>
                    <a:pt x="712" y="2728"/>
                  </a:cubicBezTo>
                  <a:cubicBezTo>
                    <a:pt x="715" y="2729"/>
                    <a:pt x="717" y="2729"/>
                    <a:pt x="720" y="2729"/>
                  </a:cubicBezTo>
                  <a:cubicBezTo>
                    <a:pt x="763" y="2729"/>
                    <a:pt x="801" y="2702"/>
                    <a:pt x="808" y="2655"/>
                  </a:cubicBezTo>
                  <a:lnTo>
                    <a:pt x="808" y="2640"/>
                  </a:lnTo>
                  <a:cubicBezTo>
                    <a:pt x="789" y="2563"/>
                    <a:pt x="762" y="2486"/>
                    <a:pt x="731" y="2421"/>
                  </a:cubicBezTo>
                  <a:lnTo>
                    <a:pt x="731" y="2248"/>
                  </a:lnTo>
                  <a:cubicBezTo>
                    <a:pt x="850" y="2152"/>
                    <a:pt x="954" y="2048"/>
                    <a:pt x="885" y="1868"/>
                  </a:cubicBezTo>
                  <a:cubicBezTo>
                    <a:pt x="794" y="1652"/>
                    <a:pt x="879" y="1604"/>
                    <a:pt x="1017" y="1604"/>
                  </a:cubicBezTo>
                  <a:cubicBezTo>
                    <a:pt x="1049" y="1604"/>
                    <a:pt x="1083" y="1607"/>
                    <a:pt x="1119" y="1610"/>
                  </a:cubicBezTo>
                  <a:lnTo>
                    <a:pt x="1315" y="1633"/>
                  </a:lnTo>
                  <a:cubicBezTo>
                    <a:pt x="1399" y="1658"/>
                    <a:pt x="1486" y="1670"/>
                    <a:pt x="1573" y="1670"/>
                  </a:cubicBezTo>
                  <a:cubicBezTo>
                    <a:pt x="1701" y="1670"/>
                    <a:pt x="1828" y="1644"/>
                    <a:pt x="1945" y="1591"/>
                  </a:cubicBezTo>
                  <a:cubicBezTo>
                    <a:pt x="2279" y="1560"/>
                    <a:pt x="2314" y="1522"/>
                    <a:pt x="2268" y="1237"/>
                  </a:cubicBezTo>
                  <a:cubicBezTo>
                    <a:pt x="2268" y="1157"/>
                    <a:pt x="2291" y="1064"/>
                    <a:pt x="2260" y="995"/>
                  </a:cubicBezTo>
                  <a:cubicBezTo>
                    <a:pt x="2164" y="776"/>
                    <a:pt x="2260" y="707"/>
                    <a:pt x="2460" y="680"/>
                  </a:cubicBezTo>
                  <a:cubicBezTo>
                    <a:pt x="2470" y="728"/>
                    <a:pt x="2487" y="746"/>
                    <a:pt x="2510" y="746"/>
                  </a:cubicBezTo>
                  <a:cubicBezTo>
                    <a:pt x="2531" y="746"/>
                    <a:pt x="2555" y="731"/>
                    <a:pt x="2583" y="711"/>
                  </a:cubicBezTo>
                  <a:cubicBezTo>
                    <a:pt x="2760" y="707"/>
                    <a:pt x="2921" y="688"/>
                    <a:pt x="2844" y="442"/>
                  </a:cubicBezTo>
                  <a:cubicBezTo>
                    <a:pt x="2914" y="319"/>
                    <a:pt x="3060" y="215"/>
                    <a:pt x="3044" y="39"/>
                  </a:cubicBezTo>
                  <a:cubicBezTo>
                    <a:pt x="2907" y="16"/>
                    <a:pt x="2813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41"/>
            <p:cNvSpPr/>
            <p:nvPr/>
          </p:nvSpPr>
          <p:spPr>
            <a:xfrm>
              <a:off x="5229463" y="2841071"/>
              <a:ext cx="50097" cy="40543"/>
            </a:xfrm>
            <a:custGeom>
              <a:avLst/>
              <a:gdLst/>
              <a:ahLst/>
              <a:cxnLst/>
              <a:rect l="l" t="t" r="r" b="b"/>
              <a:pathLst>
                <a:path w="1615" h="1307" extrusionOk="0">
                  <a:moveTo>
                    <a:pt x="804" y="1"/>
                  </a:moveTo>
                  <a:cubicBezTo>
                    <a:pt x="698" y="1"/>
                    <a:pt x="651" y="134"/>
                    <a:pt x="565" y="177"/>
                  </a:cubicBezTo>
                  <a:lnTo>
                    <a:pt x="346" y="626"/>
                  </a:lnTo>
                  <a:cubicBezTo>
                    <a:pt x="327" y="657"/>
                    <a:pt x="308" y="684"/>
                    <a:pt x="292" y="719"/>
                  </a:cubicBezTo>
                  <a:cubicBezTo>
                    <a:pt x="139" y="811"/>
                    <a:pt x="154" y="1007"/>
                    <a:pt x="39" y="1122"/>
                  </a:cubicBezTo>
                  <a:cubicBezTo>
                    <a:pt x="0" y="1160"/>
                    <a:pt x="0" y="1222"/>
                    <a:pt x="39" y="1260"/>
                  </a:cubicBezTo>
                  <a:cubicBezTo>
                    <a:pt x="46" y="1272"/>
                    <a:pt x="58" y="1280"/>
                    <a:pt x="73" y="1287"/>
                  </a:cubicBezTo>
                  <a:cubicBezTo>
                    <a:pt x="98" y="1300"/>
                    <a:pt x="127" y="1306"/>
                    <a:pt x="155" y="1306"/>
                  </a:cubicBezTo>
                  <a:cubicBezTo>
                    <a:pt x="197" y="1306"/>
                    <a:pt x="235" y="1291"/>
                    <a:pt x="246" y="1257"/>
                  </a:cubicBezTo>
                  <a:cubicBezTo>
                    <a:pt x="315" y="1045"/>
                    <a:pt x="561" y="922"/>
                    <a:pt x="535" y="665"/>
                  </a:cubicBezTo>
                  <a:cubicBezTo>
                    <a:pt x="573" y="503"/>
                    <a:pt x="754" y="465"/>
                    <a:pt x="834" y="338"/>
                  </a:cubicBezTo>
                  <a:cubicBezTo>
                    <a:pt x="925" y="372"/>
                    <a:pt x="982" y="465"/>
                    <a:pt x="1093" y="465"/>
                  </a:cubicBezTo>
                  <a:cubicBezTo>
                    <a:pt x="1095" y="465"/>
                    <a:pt x="1097" y="465"/>
                    <a:pt x="1099" y="465"/>
                  </a:cubicBezTo>
                  <a:cubicBezTo>
                    <a:pt x="1108" y="465"/>
                    <a:pt x="1116" y="464"/>
                    <a:pt x="1123" y="464"/>
                  </a:cubicBezTo>
                  <a:cubicBezTo>
                    <a:pt x="1319" y="464"/>
                    <a:pt x="1275" y="604"/>
                    <a:pt x="1249" y="734"/>
                  </a:cubicBezTo>
                  <a:cubicBezTo>
                    <a:pt x="1261" y="760"/>
                    <a:pt x="1288" y="778"/>
                    <a:pt x="1316" y="778"/>
                  </a:cubicBezTo>
                  <a:cubicBezTo>
                    <a:pt x="1325" y="778"/>
                    <a:pt x="1333" y="776"/>
                    <a:pt x="1341" y="772"/>
                  </a:cubicBezTo>
                  <a:cubicBezTo>
                    <a:pt x="1345" y="772"/>
                    <a:pt x="1349" y="769"/>
                    <a:pt x="1353" y="761"/>
                  </a:cubicBezTo>
                  <a:cubicBezTo>
                    <a:pt x="1372" y="742"/>
                    <a:pt x="1380" y="715"/>
                    <a:pt x="1372" y="692"/>
                  </a:cubicBezTo>
                  <a:cubicBezTo>
                    <a:pt x="1487" y="665"/>
                    <a:pt x="1614" y="646"/>
                    <a:pt x="1553" y="473"/>
                  </a:cubicBezTo>
                  <a:cubicBezTo>
                    <a:pt x="1537" y="142"/>
                    <a:pt x="1265" y="223"/>
                    <a:pt x="1065" y="184"/>
                  </a:cubicBezTo>
                  <a:lnTo>
                    <a:pt x="900" y="31"/>
                  </a:lnTo>
                  <a:cubicBezTo>
                    <a:pt x="863" y="10"/>
                    <a:pt x="832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41"/>
            <p:cNvSpPr/>
            <p:nvPr/>
          </p:nvSpPr>
          <p:spPr>
            <a:xfrm>
              <a:off x="5152099" y="258859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41"/>
            <p:cNvSpPr/>
            <p:nvPr/>
          </p:nvSpPr>
          <p:spPr>
            <a:xfrm>
              <a:off x="5126477" y="2285131"/>
              <a:ext cx="457979" cy="340196"/>
            </a:xfrm>
            <a:custGeom>
              <a:avLst/>
              <a:gdLst/>
              <a:ahLst/>
              <a:cxnLst/>
              <a:rect l="l" t="t" r="r" b="b"/>
              <a:pathLst>
                <a:path w="14764" h="10967" extrusionOk="0">
                  <a:moveTo>
                    <a:pt x="4727" y="4554"/>
                  </a:moveTo>
                  <a:cubicBezTo>
                    <a:pt x="4731" y="4569"/>
                    <a:pt x="4738" y="4580"/>
                    <a:pt x="4746" y="4592"/>
                  </a:cubicBezTo>
                  <a:cubicBezTo>
                    <a:pt x="4727" y="4588"/>
                    <a:pt x="4719" y="4573"/>
                    <a:pt x="4727" y="4554"/>
                  </a:cubicBezTo>
                  <a:close/>
                  <a:moveTo>
                    <a:pt x="7328" y="1"/>
                  </a:moveTo>
                  <a:cubicBezTo>
                    <a:pt x="7297" y="1"/>
                    <a:pt x="7283" y="34"/>
                    <a:pt x="7286" y="96"/>
                  </a:cubicBezTo>
                  <a:cubicBezTo>
                    <a:pt x="7324" y="334"/>
                    <a:pt x="7570" y="415"/>
                    <a:pt x="7678" y="607"/>
                  </a:cubicBezTo>
                  <a:cubicBezTo>
                    <a:pt x="7478" y="822"/>
                    <a:pt x="7159" y="899"/>
                    <a:pt x="7071" y="1207"/>
                  </a:cubicBezTo>
                  <a:cubicBezTo>
                    <a:pt x="6783" y="1403"/>
                    <a:pt x="6487" y="1595"/>
                    <a:pt x="6402" y="1975"/>
                  </a:cubicBezTo>
                  <a:cubicBezTo>
                    <a:pt x="6237" y="2110"/>
                    <a:pt x="6114" y="2290"/>
                    <a:pt x="6064" y="2498"/>
                  </a:cubicBezTo>
                  <a:cubicBezTo>
                    <a:pt x="5768" y="2698"/>
                    <a:pt x="5584" y="2978"/>
                    <a:pt x="5468" y="3309"/>
                  </a:cubicBezTo>
                  <a:cubicBezTo>
                    <a:pt x="5349" y="3466"/>
                    <a:pt x="5134" y="3535"/>
                    <a:pt x="5061" y="3735"/>
                  </a:cubicBezTo>
                  <a:cubicBezTo>
                    <a:pt x="4827" y="4016"/>
                    <a:pt x="4615" y="4311"/>
                    <a:pt x="4435" y="4627"/>
                  </a:cubicBezTo>
                  <a:cubicBezTo>
                    <a:pt x="4323" y="4723"/>
                    <a:pt x="4212" y="4823"/>
                    <a:pt x="4147" y="4957"/>
                  </a:cubicBezTo>
                  <a:cubicBezTo>
                    <a:pt x="4035" y="5068"/>
                    <a:pt x="3885" y="5153"/>
                    <a:pt x="3866" y="5330"/>
                  </a:cubicBezTo>
                  <a:cubicBezTo>
                    <a:pt x="3774" y="5476"/>
                    <a:pt x="3666" y="5610"/>
                    <a:pt x="3659" y="5791"/>
                  </a:cubicBezTo>
                  <a:cubicBezTo>
                    <a:pt x="3616" y="5991"/>
                    <a:pt x="3416" y="6068"/>
                    <a:pt x="3328" y="6233"/>
                  </a:cubicBezTo>
                  <a:cubicBezTo>
                    <a:pt x="2959" y="6609"/>
                    <a:pt x="2771" y="7109"/>
                    <a:pt x="2448" y="7516"/>
                  </a:cubicBezTo>
                  <a:cubicBezTo>
                    <a:pt x="2306" y="7701"/>
                    <a:pt x="2052" y="7827"/>
                    <a:pt x="2056" y="8116"/>
                  </a:cubicBezTo>
                  <a:cubicBezTo>
                    <a:pt x="1776" y="8304"/>
                    <a:pt x="1637" y="8608"/>
                    <a:pt x="1461" y="8876"/>
                  </a:cubicBezTo>
                  <a:cubicBezTo>
                    <a:pt x="1388" y="8930"/>
                    <a:pt x="1368" y="9007"/>
                    <a:pt x="1353" y="9084"/>
                  </a:cubicBezTo>
                  <a:cubicBezTo>
                    <a:pt x="1303" y="9107"/>
                    <a:pt x="1268" y="9169"/>
                    <a:pt x="1276" y="9226"/>
                  </a:cubicBezTo>
                  <a:lnTo>
                    <a:pt x="1272" y="9230"/>
                  </a:lnTo>
                  <a:lnTo>
                    <a:pt x="1272" y="9226"/>
                  </a:lnTo>
                  <a:cubicBezTo>
                    <a:pt x="1272" y="9230"/>
                    <a:pt x="1272" y="9230"/>
                    <a:pt x="1268" y="9238"/>
                  </a:cubicBezTo>
                  <a:lnTo>
                    <a:pt x="1268" y="9238"/>
                  </a:lnTo>
                  <a:lnTo>
                    <a:pt x="1268" y="9238"/>
                  </a:lnTo>
                  <a:cubicBezTo>
                    <a:pt x="1265" y="9249"/>
                    <a:pt x="1253" y="9265"/>
                    <a:pt x="1245" y="9276"/>
                  </a:cubicBezTo>
                  <a:cubicBezTo>
                    <a:pt x="1253" y="9265"/>
                    <a:pt x="1261" y="9249"/>
                    <a:pt x="1268" y="9238"/>
                  </a:cubicBezTo>
                  <a:lnTo>
                    <a:pt x="1268" y="9238"/>
                  </a:lnTo>
                  <a:lnTo>
                    <a:pt x="1157" y="9361"/>
                  </a:lnTo>
                  <a:lnTo>
                    <a:pt x="1149" y="9372"/>
                  </a:lnTo>
                  <a:cubicBezTo>
                    <a:pt x="1076" y="9399"/>
                    <a:pt x="1026" y="9461"/>
                    <a:pt x="1015" y="9534"/>
                  </a:cubicBezTo>
                  <a:cubicBezTo>
                    <a:pt x="988" y="9537"/>
                    <a:pt x="969" y="9564"/>
                    <a:pt x="976" y="9591"/>
                  </a:cubicBezTo>
                  <a:cubicBezTo>
                    <a:pt x="923" y="9610"/>
                    <a:pt x="880" y="9653"/>
                    <a:pt x="869" y="9710"/>
                  </a:cubicBezTo>
                  <a:cubicBezTo>
                    <a:pt x="834" y="9726"/>
                    <a:pt x="823" y="9760"/>
                    <a:pt x="827" y="9795"/>
                  </a:cubicBezTo>
                  <a:cubicBezTo>
                    <a:pt x="638" y="9929"/>
                    <a:pt x="504" y="10110"/>
                    <a:pt x="388" y="10302"/>
                  </a:cubicBezTo>
                  <a:cubicBezTo>
                    <a:pt x="254" y="10506"/>
                    <a:pt x="39" y="10659"/>
                    <a:pt x="0" y="10967"/>
                  </a:cubicBezTo>
                  <a:cubicBezTo>
                    <a:pt x="235" y="10921"/>
                    <a:pt x="335" y="10786"/>
                    <a:pt x="427" y="10633"/>
                  </a:cubicBezTo>
                  <a:cubicBezTo>
                    <a:pt x="446" y="10621"/>
                    <a:pt x="461" y="10594"/>
                    <a:pt x="465" y="10571"/>
                  </a:cubicBezTo>
                  <a:cubicBezTo>
                    <a:pt x="547" y="10526"/>
                    <a:pt x="604" y="10507"/>
                    <a:pt x="644" y="10507"/>
                  </a:cubicBezTo>
                  <a:cubicBezTo>
                    <a:pt x="812" y="10507"/>
                    <a:pt x="669" y="10843"/>
                    <a:pt x="834" y="10890"/>
                  </a:cubicBezTo>
                  <a:cubicBezTo>
                    <a:pt x="880" y="10706"/>
                    <a:pt x="815" y="10471"/>
                    <a:pt x="1130" y="10352"/>
                  </a:cubicBezTo>
                  <a:lnTo>
                    <a:pt x="738" y="10283"/>
                  </a:lnTo>
                  <a:cubicBezTo>
                    <a:pt x="792" y="10198"/>
                    <a:pt x="884" y="10141"/>
                    <a:pt x="892" y="10033"/>
                  </a:cubicBezTo>
                  <a:lnTo>
                    <a:pt x="900" y="10029"/>
                  </a:lnTo>
                  <a:cubicBezTo>
                    <a:pt x="938" y="10025"/>
                    <a:pt x="969" y="9991"/>
                    <a:pt x="976" y="9952"/>
                  </a:cubicBezTo>
                  <a:lnTo>
                    <a:pt x="980" y="9949"/>
                  </a:lnTo>
                  <a:cubicBezTo>
                    <a:pt x="1053" y="9902"/>
                    <a:pt x="1142" y="9879"/>
                    <a:pt x="1169" y="9783"/>
                  </a:cubicBezTo>
                  <a:cubicBezTo>
                    <a:pt x="1238" y="9749"/>
                    <a:pt x="1288" y="9683"/>
                    <a:pt x="1291" y="9603"/>
                  </a:cubicBezTo>
                  <a:cubicBezTo>
                    <a:pt x="1315" y="9587"/>
                    <a:pt x="1330" y="9564"/>
                    <a:pt x="1326" y="9534"/>
                  </a:cubicBezTo>
                  <a:cubicBezTo>
                    <a:pt x="1349" y="9491"/>
                    <a:pt x="1388" y="9453"/>
                    <a:pt x="1430" y="9430"/>
                  </a:cubicBezTo>
                  <a:cubicBezTo>
                    <a:pt x="1706" y="8969"/>
                    <a:pt x="2095" y="8584"/>
                    <a:pt x="2310" y="8089"/>
                  </a:cubicBezTo>
                  <a:cubicBezTo>
                    <a:pt x="2832" y="7608"/>
                    <a:pt x="3174" y="6997"/>
                    <a:pt x="3505" y="6386"/>
                  </a:cubicBezTo>
                  <a:cubicBezTo>
                    <a:pt x="3578" y="6375"/>
                    <a:pt x="3635" y="6321"/>
                    <a:pt x="3655" y="6248"/>
                  </a:cubicBezTo>
                  <a:cubicBezTo>
                    <a:pt x="3708" y="6233"/>
                    <a:pt x="3751" y="6191"/>
                    <a:pt x="3755" y="6133"/>
                  </a:cubicBezTo>
                  <a:cubicBezTo>
                    <a:pt x="3766" y="6098"/>
                    <a:pt x="3782" y="6071"/>
                    <a:pt x="3793" y="6037"/>
                  </a:cubicBezTo>
                  <a:cubicBezTo>
                    <a:pt x="3782" y="6033"/>
                    <a:pt x="3766" y="6018"/>
                    <a:pt x="3766" y="6002"/>
                  </a:cubicBezTo>
                  <a:lnTo>
                    <a:pt x="3766" y="6002"/>
                  </a:lnTo>
                  <a:cubicBezTo>
                    <a:pt x="3774" y="6018"/>
                    <a:pt x="3782" y="6025"/>
                    <a:pt x="3793" y="6037"/>
                  </a:cubicBezTo>
                  <a:cubicBezTo>
                    <a:pt x="3824" y="6018"/>
                    <a:pt x="3839" y="5987"/>
                    <a:pt x="3831" y="5956"/>
                  </a:cubicBezTo>
                  <a:cubicBezTo>
                    <a:pt x="4004" y="5814"/>
                    <a:pt x="4120" y="5614"/>
                    <a:pt x="4158" y="5391"/>
                  </a:cubicBezTo>
                  <a:cubicBezTo>
                    <a:pt x="4362" y="5264"/>
                    <a:pt x="4435" y="5038"/>
                    <a:pt x="4573" y="4861"/>
                  </a:cubicBezTo>
                  <a:cubicBezTo>
                    <a:pt x="4600" y="4842"/>
                    <a:pt x="4615" y="4807"/>
                    <a:pt x="4612" y="4773"/>
                  </a:cubicBezTo>
                  <a:cubicBezTo>
                    <a:pt x="4704" y="4750"/>
                    <a:pt x="4731" y="4677"/>
                    <a:pt x="4746" y="4596"/>
                  </a:cubicBezTo>
                  <a:lnTo>
                    <a:pt x="4804" y="4515"/>
                  </a:lnTo>
                  <a:cubicBezTo>
                    <a:pt x="4938" y="4388"/>
                    <a:pt x="5034" y="4231"/>
                    <a:pt x="5088" y="4058"/>
                  </a:cubicBezTo>
                  <a:cubicBezTo>
                    <a:pt x="5261" y="3866"/>
                    <a:pt x="5457" y="3697"/>
                    <a:pt x="5549" y="3447"/>
                  </a:cubicBezTo>
                  <a:cubicBezTo>
                    <a:pt x="5818" y="3232"/>
                    <a:pt x="5972" y="2928"/>
                    <a:pt x="6149" y="2644"/>
                  </a:cubicBezTo>
                  <a:cubicBezTo>
                    <a:pt x="6268" y="2517"/>
                    <a:pt x="6398" y="2402"/>
                    <a:pt x="6460" y="2233"/>
                  </a:cubicBezTo>
                  <a:cubicBezTo>
                    <a:pt x="6694" y="1891"/>
                    <a:pt x="7029" y="1618"/>
                    <a:pt x="7201" y="1234"/>
                  </a:cubicBezTo>
                  <a:lnTo>
                    <a:pt x="7809" y="868"/>
                  </a:lnTo>
                  <a:lnTo>
                    <a:pt x="7859" y="872"/>
                  </a:lnTo>
                  <a:lnTo>
                    <a:pt x="7901" y="888"/>
                  </a:lnTo>
                  <a:lnTo>
                    <a:pt x="8316" y="1376"/>
                  </a:lnTo>
                  <a:cubicBezTo>
                    <a:pt x="8493" y="1652"/>
                    <a:pt x="8719" y="1887"/>
                    <a:pt x="8988" y="2075"/>
                  </a:cubicBezTo>
                  <a:cubicBezTo>
                    <a:pt x="9000" y="2102"/>
                    <a:pt x="9027" y="2133"/>
                    <a:pt x="9054" y="2152"/>
                  </a:cubicBezTo>
                  <a:lnTo>
                    <a:pt x="9134" y="2213"/>
                  </a:lnTo>
                  <a:cubicBezTo>
                    <a:pt x="9357" y="2471"/>
                    <a:pt x="9545" y="2751"/>
                    <a:pt x="9814" y="2967"/>
                  </a:cubicBezTo>
                  <a:lnTo>
                    <a:pt x="9957" y="3132"/>
                  </a:lnTo>
                  <a:lnTo>
                    <a:pt x="10948" y="4288"/>
                  </a:lnTo>
                  <a:cubicBezTo>
                    <a:pt x="11317" y="4765"/>
                    <a:pt x="11720" y="5214"/>
                    <a:pt x="12151" y="5633"/>
                  </a:cubicBezTo>
                  <a:lnTo>
                    <a:pt x="12915" y="6517"/>
                  </a:lnTo>
                  <a:cubicBezTo>
                    <a:pt x="13061" y="6713"/>
                    <a:pt x="13215" y="6901"/>
                    <a:pt x="13419" y="7040"/>
                  </a:cubicBezTo>
                  <a:cubicBezTo>
                    <a:pt x="13715" y="7416"/>
                    <a:pt x="14003" y="7793"/>
                    <a:pt x="14360" y="8108"/>
                  </a:cubicBezTo>
                  <a:cubicBezTo>
                    <a:pt x="14426" y="8231"/>
                    <a:pt x="14491" y="8350"/>
                    <a:pt x="14645" y="8385"/>
                  </a:cubicBezTo>
                  <a:cubicBezTo>
                    <a:pt x="14629" y="8408"/>
                    <a:pt x="14637" y="8438"/>
                    <a:pt x="14648" y="8461"/>
                  </a:cubicBezTo>
                  <a:lnTo>
                    <a:pt x="14764" y="8396"/>
                  </a:lnTo>
                  <a:cubicBezTo>
                    <a:pt x="14745" y="8369"/>
                    <a:pt x="14721" y="8362"/>
                    <a:pt x="14695" y="8362"/>
                  </a:cubicBezTo>
                  <a:cubicBezTo>
                    <a:pt x="14695" y="8254"/>
                    <a:pt x="14622" y="8189"/>
                    <a:pt x="14549" y="8127"/>
                  </a:cubicBezTo>
                  <a:cubicBezTo>
                    <a:pt x="14272" y="7693"/>
                    <a:pt x="13968" y="7282"/>
                    <a:pt x="13561" y="6963"/>
                  </a:cubicBezTo>
                  <a:cubicBezTo>
                    <a:pt x="13430" y="6755"/>
                    <a:pt x="13261" y="6579"/>
                    <a:pt x="13069" y="6429"/>
                  </a:cubicBezTo>
                  <a:cubicBezTo>
                    <a:pt x="12831" y="6129"/>
                    <a:pt x="12631" y="5791"/>
                    <a:pt x="12331" y="5541"/>
                  </a:cubicBezTo>
                  <a:cubicBezTo>
                    <a:pt x="11882" y="5122"/>
                    <a:pt x="11551" y="4600"/>
                    <a:pt x="11094" y="4196"/>
                  </a:cubicBezTo>
                  <a:cubicBezTo>
                    <a:pt x="10775" y="3812"/>
                    <a:pt x="10498" y="3385"/>
                    <a:pt x="10122" y="3043"/>
                  </a:cubicBezTo>
                  <a:cubicBezTo>
                    <a:pt x="10091" y="2970"/>
                    <a:pt x="10033" y="2920"/>
                    <a:pt x="9957" y="2894"/>
                  </a:cubicBezTo>
                  <a:cubicBezTo>
                    <a:pt x="9780" y="2605"/>
                    <a:pt x="9530" y="2375"/>
                    <a:pt x="9300" y="2133"/>
                  </a:cubicBezTo>
                  <a:lnTo>
                    <a:pt x="9296" y="2121"/>
                  </a:lnTo>
                  <a:cubicBezTo>
                    <a:pt x="9296" y="2075"/>
                    <a:pt x="9261" y="2029"/>
                    <a:pt x="9215" y="2010"/>
                  </a:cubicBezTo>
                  <a:lnTo>
                    <a:pt x="9207" y="2002"/>
                  </a:lnTo>
                  <a:cubicBezTo>
                    <a:pt x="9200" y="1902"/>
                    <a:pt x="9119" y="1887"/>
                    <a:pt x="9042" y="1864"/>
                  </a:cubicBezTo>
                  <a:lnTo>
                    <a:pt x="8458" y="1295"/>
                  </a:lnTo>
                  <a:cubicBezTo>
                    <a:pt x="8370" y="1064"/>
                    <a:pt x="8151" y="907"/>
                    <a:pt x="8081" y="661"/>
                  </a:cubicBezTo>
                  <a:cubicBezTo>
                    <a:pt x="7766" y="546"/>
                    <a:pt x="7640" y="223"/>
                    <a:pt x="7394" y="31"/>
                  </a:cubicBezTo>
                  <a:cubicBezTo>
                    <a:pt x="7367" y="10"/>
                    <a:pt x="7345" y="1"/>
                    <a:pt x="7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41"/>
            <p:cNvSpPr/>
            <p:nvPr/>
          </p:nvSpPr>
          <p:spPr>
            <a:xfrm>
              <a:off x="5282011" y="2416748"/>
              <a:ext cx="48453" cy="60954"/>
            </a:xfrm>
            <a:custGeom>
              <a:avLst/>
              <a:gdLst/>
              <a:ahLst/>
              <a:cxnLst/>
              <a:rect l="l" t="t" r="r" b="b"/>
              <a:pathLst>
                <a:path w="1562" h="1965" extrusionOk="0">
                  <a:moveTo>
                    <a:pt x="1363" y="0"/>
                  </a:moveTo>
                  <a:cubicBezTo>
                    <a:pt x="1316" y="0"/>
                    <a:pt x="1267" y="47"/>
                    <a:pt x="1223" y="99"/>
                  </a:cubicBezTo>
                  <a:cubicBezTo>
                    <a:pt x="1138" y="195"/>
                    <a:pt x="1108" y="334"/>
                    <a:pt x="1081" y="468"/>
                  </a:cubicBezTo>
                  <a:cubicBezTo>
                    <a:pt x="1058" y="468"/>
                    <a:pt x="1042" y="487"/>
                    <a:pt x="1042" y="510"/>
                  </a:cubicBezTo>
                  <a:lnTo>
                    <a:pt x="1042" y="518"/>
                  </a:lnTo>
                  <a:lnTo>
                    <a:pt x="827" y="606"/>
                  </a:lnTo>
                  <a:cubicBezTo>
                    <a:pt x="798" y="602"/>
                    <a:pt x="771" y="600"/>
                    <a:pt x="745" y="600"/>
                  </a:cubicBezTo>
                  <a:cubicBezTo>
                    <a:pt x="596" y="600"/>
                    <a:pt x="503" y="671"/>
                    <a:pt x="520" y="864"/>
                  </a:cubicBezTo>
                  <a:cubicBezTo>
                    <a:pt x="531" y="971"/>
                    <a:pt x="493" y="1094"/>
                    <a:pt x="574" y="1194"/>
                  </a:cubicBezTo>
                  <a:cubicBezTo>
                    <a:pt x="562" y="1221"/>
                    <a:pt x="562" y="1252"/>
                    <a:pt x="574" y="1275"/>
                  </a:cubicBezTo>
                  <a:cubicBezTo>
                    <a:pt x="543" y="1452"/>
                    <a:pt x="516" y="1632"/>
                    <a:pt x="408" y="1778"/>
                  </a:cubicBezTo>
                  <a:cubicBezTo>
                    <a:pt x="265" y="1778"/>
                    <a:pt x="182" y="1636"/>
                    <a:pt x="44" y="1636"/>
                  </a:cubicBezTo>
                  <a:cubicBezTo>
                    <a:pt x="30" y="1636"/>
                    <a:pt x="16" y="1637"/>
                    <a:pt x="1" y="1640"/>
                  </a:cubicBezTo>
                  <a:cubicBezTo>
                    <a:pt x="84" y="1857"/>
                    <a:pt x="198" y="1965"/>
                    <a:pt x="338" y="1965"/>
                  </a:cubicBezTo>
                  <a:cubicBezTo>
                    <a:pt x="431" y="1965"/>
                    <a:pt x="536" y="1918"/>
                    <a:pt x="650" y="1825"/>
                  </a:cubicBezTo>
                  <a:cubicBezTo>
                    <a:pt x="653" y="1825"/>
                    <a:pt x="655" y="1825"/>
                    <a:pt x="658" y="1825"/>
                  </a:cubicBezTo>
                  <a:cubicBezTo>
                    <a:pt x="708" y="1825"/>
                    <a:pt x="750" y="1787"/>
                    <a:pt x="754" y="1732"/>
                  </a:cubicBezTo>
                  <a:cubicBezTo>
                    <a:pt x="896" y="1563"/>
                    <a:pt x="843" y="1394"/>
                    <a:pt x="770" y="1221"/>
                  </a:cubicBezTo>
                  <a:cubicBezTo>
                    <a:pt x="766" y="998"/>
                    <a:pt x="946" y="925"/>
                    <a:pt x="1096" y="825"/>
                  </a:cubicBezTo>
                  <a:cubicBezTo>
                    <a:pt x="1173" y="799"/>
                    <a:pt x="1261" y="799"/>
                    <a:pt x="1304" y="718"/>
                  </a:cubicBezTo>
                  <a:cubicBezTo>
                    <a:pt x="1357" y="672"/>
                    <a:pt x="1380" y="599"/>
                    <a:pt x="1377" y="526"/>
                  </a:cubicBezTo>
                  <a:cubicBezTo>
                    <a:pt x="1465" y="407"/>
                    <a:pt x="1561" y="287"/>
                    <a:pt x="1465" y="126"/>
                  </a:cubicBezTo>
                  <a:lnTo>
                    <a:pt x="1465" y="122"/>
                  </a:lnTo>
                  <a:cubicBezTo>
                    <a:pt x="1437" y="33"/>
                    <a:pt x="1401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41"/>
            <p:cNvSpPr/>
            <p:nvPr/>
          </p:nvSpPr>
          <p:spPr>
            <a:xfrm>
              <a:off x="4874967" y="2869082"/>
              <a:ext cx="23017" cy="13680"/>
            </a:xfrm>
            <a:custGeom>
              <a:avLst/>
              <a:gdLst/>
              <a:ahLst/>
              <a:cxnLst/>
              <a:rect l="l" t="t" r="r" b="b"/>
              <a:pathLst>
                <a:path w="742" h="441" extrusionOk="0">
                  <a:moveTo>
                    <a:pt x="523" y="0"/>
                  </a:moveTo>
                  <a:lnTo>
                    <a:pt x="23" y="277"/>
                  </a:lnTo>
                  <a:cubicBezTo>
                    <a:pt x="16" y="327"/>
                    <a:pt x="12" y="373"/>
                    <a:pt x="0" y="423"/>
                  </a:cubicBezTo>
                  <a:cubicBezTo>
                    <a:pt x="49" y="435"/>
                    <a:pt x="95" y="441"/>
                    <a:pt x="138" y="441"/>
                  </a:cubicBezTo>
                  <a:cubicBezTo>
                    <a:pt x="366" y="441"/>
                    <a:pt x="528" y="287"/>
                    <a:pt x="696" y="138"/>
                  </a:cubicBezTo>
                  <a:cubicBezTo>
                    <a:pt x="742" y="62"/>
                    <a:pt x="711" y="19"/>
                    <a:pt x="627" y="19"/>
                  </a:cubicBezTo>
                  <a:lnTo>
                    <a:pt x="5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41"/>
            <p:cNvSpPr/>
            <p:nvPr/>
          </p:nvSpPr>
          <p:spPr>
            <a:xfrm>
              <a:off x="5265229" y="3125307"/>
              <a:ext cx="36386" cy="84685"/>
            </a:xfrm>
            <a:custGeom>
              <a:avLst/>
              <a:gdLst/>
              <a:ahLst/>
              <a:cxnLst/>
              <a:rect l="l" t="t" r="r" b="b"/>
              <a:pathLst>
                <a:path w="1173" h="2730" extrusionOk="0">
                  <a:moveTo>
                    <a:pt x="335" y="0"/>
                  </a:moveTo>
                  <a:cubicBezTo>
                    <a:pt x="233" y="0"/>
                    <a:pt x="167" y="67"/>
                    <a:pt x="196" y="198"/>
                  </a:cubicBezTo>
                  <a:cubicBezTo>
                    <a:pt x="250" y="428"/>
                    <a:pt x="188" y="705"/>
                    <a:pt x="400" y="889"/>
                  </a:cubicBezTo>
                  <a:cubicBezTo>
                    <a:pt x="404" y="939"/>
                    <a:pt x="438" y="985"/>
                    <a:pt x="484" y="1001"/>
                  </a:cubicBezTo>
                  <a:cubicBezTo>
                    <a:pt x="527" y="1197"/>
                    <a:pt x="692" y="1350"/>
                    <a:pt x="673" y="1566"/>
                  </a:cubicBezTo>
                  <a:cubicBezTo>
                    <a:pt x="484" y="1619"/>
                    <a:pt x="296" y="1681"/>
                    <a:pt x="200" y="1873"/>
                  </a:cubicBezTo>
                  <a:cubicBezTo>
                    <a:pt x="173" y="1892"/>
                    <a:pt x="158" y="1931"/>
                    <a:pt x="169" y="1965"/>
                  </a:cubicBezTo>
                  <a:lnTo>
                    <a:pt x="162" y="1969"/>
                  </a:lnTo>
                  <a:cubicBezTo>
                    <a:pt x="92" y="2011"/>
                    <a:pt x="0" y="2050"/>
                    <a:pt x="123" y="2142"/>
                  </a:cubicBezTo>
                  <a:cubicBezTo>
                    <a:pt x="135" y="2169"/>
                    <a:pt x="158" y="2188"/>
                    <a:pt x="188" y="2196"/>
                  </a:cubicBezTo>
                  <a:cubicBezTo>
                    <a:pt x="188" y="2253"/>
                    <a:pt x="231" y="2300"/>
                    <a:pt x="288" y="2300"/>
                  </a:cubicBezTo>
                  <a:lnTo>
                    <a:pt x="438" y="2469"/>
                  </a:lnTo>
                  <a:cubicBezTo>
                    <a:pt x="674" y="2654"/>
                    <a:pt x="770" y="2729"/>
                    <a:pt x="880" y="2729"/>
                  </a:cubicBezTo>
                  <a:cubicBezTo>
                    <a:pt x="954" y="2729"/>
                    <a:pt x="1036" y="2695"/>
                    <a:pt x="1172" y="2638"/>
                  </a:cubicBezTo>
                  <a:cubicBezTo>
                    <a:pt x="1062" y="2536"/>
                    <a:pt x="971" y="2415"/>
                    <a:pt x="803" y="2415"/>
                  </a:cubicBezTo>
                  <a:cubicBezTo>
                    <a:pt x="801" y="2415"/>
                    <a:pt x="798" y="2415"/>
                    <a:pt x="796" y="2415"/>
                  </a:cubicBezTo>
                  <a:lnTo>
                    <a:pt x="788" y="2411"/>
                  </a:lnTo>
                  <a:cubicBezTo>
                    <a:pt x="788" y="2353"/>
                    <a:pt x="753" y="2330"/>
                    <a:pt x="700" y="2330"/>
                  </a:cubicBezTo>
                  <a:lnTo>
                    <a:pt x="611" y="2273"/>
                  </a:lnTo>
                  <a:cubicBezTo>
                    <a:pt x="577" y="2200"/>
                    <a:pt x="515" y="2146"/>
                    <a:pt x="438" y="2134"/>
                  </a:cubicBezTo>
                  <a:lnTo>
                    <a:pt x="446" y="2123"/>
                  </a:lnTo>
                  <a:cubicBezTo>
                    <a:pt x="473" y="1927"/>
                    <a:pt x="596" y="1796"/>
                    <a:pt x="753" y="1696"/>
                  </a:cubicBezTo>
                  <a:cubicBezTo>
                    <a:pt x="808" y="1713"/>
                    <a:pt x="860" y="1721"/>
                    <a:pt x="907" y="1721"/>
                  </a:cubicBezTo>
                  <a:cubicBezTo>
                    <a:pt x="1060" y="1721"/>
                    <a:pt x="1154" y="1643"/>
                    <a:pt x="1080" y="1581"/>
                  </a:cubicBezTo>
                  <a:cubicBezTo>
                    <a:pt x="869" y="1389"/>
                    <a:pt x="938" y="1024"/>
                    <a:pt x="630" y="912"/>
                  </a:cubicBezTo>
                  <a:cubicBezTo>
                    <a:pt x="611" y="843"/>
                    <a:pt x="596" y="774"/>
                    <a:pt x="577" y="701"/>
                  </a:cubicBezTo>
                  <a:cubicBezTo>
                    <a:pt x="634" y="536"/>
                    <a:pt x="465" y="363"/>
                    <a:pt x="592" y="201"/>
                  </a:cubicBezTo>
                  <a:lnTo>
                    <a:pt x="592" y="201"/>
                  </a:lnTo>
                  <a:cubicBezTo>
                    <a:pt x="620" y="203"/>
                    <a:pt x="659" y="212"/>
                    <a:pt x="690" y="212"/>
                  </a:cubicBezTo>
                  <a:cubicBezTo>
                    <a:pt x="722" y="212"/>
                    <a:pt x="746" y="202"/>
                    <a:pt x="738" y="167"/>
                  </a:cubicBezTo>
                  <a:cubicBezTo>
                    <a:pt x="724" y="90"/>
                    <a:pt x="676" y="13"/>
                    <a:pt x="594" y="13"/>
                  </a:cubicBezTo>
                  <a:cubicBezTo>
                    <a:pt x="565" y="13"/>
                    <a:pt x="533" y="22"/>
                    <a:pt x="496" y="44"/>
                  </a:cubicBezTo>
                  <a:cubicBezTo>
                    <a:pt x="438" y="15"/>
                    <a:pt x="383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41"/>
            <p:cNvSpPr/>
            <p:nvPr/>
          </p:nvSpPr>
          <p:spPr>
            <a:xfrm>
              <a:off x="5208711" y="2765382"/>
              <a:ext cx="187175" cy="177869"/>
            </a:xfrm>
            <a:custGeom>
              <a:avLst/>
              <a:gdLst/>
              <a:ahLst/>
              <a:cxnLst/>
              <a:rect l="l" t="t" r="r" b="b"/>
              <a:pathLst>
                <a:path w="6034" h="5734" extrusionOk="0">
                  <a:moveTo>
                    <a:pt x="187" y="0"/>
                  </a:moveTo>
                  <a:cubicBezTo>
                    <a:pt x="143" y="0"/>
                    <a:pt x="103" y="29"/>
                    <a:pt x="74" y="104"/>
                  </a:cubicBezTo>
                  <a:cubicBezTo>
                    <a:pt x="1" y="280"/>
                    <a:pt x="170" y="315"/>
                    <a:pt x="308" y="327"/>
                  </a:cubicBezTo>
                  <a:cubicBezTo>
                    <a:pt x="362" y="442"/>
                    <a:pt x="462" y="507"/>
                    <a:pt x="558" y="588"/>
                  </a:cubicBezTo>
                  <a:cubicBezTo>
                    <a:pt x="585" y="661"/>
                    <a:pt x="650" y="719"/>
                    <a:pt x="727" y="742"/>
                  </a:cubicBezTo>
                  <a:cubicBezTo>
                    <a:pt x="750" y="830"/>
                    <a:pt x="815" y="865"/>
                    <a:pt x="888" y="891"/>
                  </a:cubicBezTo>
                  <a:lnTo>
                    <a:pt x="892" y="884"/>
                  </a:lnTo>
                  <a:cubicBezTo>
                    <a:pt x="892" y="941"/>
                    <a:pt x="927" y="988"/>
                    <a:pt x="981" y="1003"/>
                  </a:cubicBezTo>
                  <a:cubicBezTo>
                    <a:pt x="1211" y="1253"/>
                    <a:pt x="1438" y="1506"/>
                    <a:pt x="1765" y="1641"/>
                  </a:cubicBezTo>
                  <a:cubicBezTo>
                    <a:pt x="1803" y="1760"/>
                    <a:pt x="1907" y="1844"/>
                    <a:pt x="2034" y="1852"/>
                  </a:cubicBezTo>
                  <a:cubicBezTo>
                    <a:pt x="2095" y="1902"/>
                    <a:pt x="2180" y="1925"/>
                    <a:pt x="2206" y="2010"/>
                  </a:cubicBezTo>
                  <a:cubicBezTo>
                    <a:pt x="2235" y="2056"/>
                    <a:pt x="2287" y="2079"/>
                    <a:pt x="2340" y="2079"/>
                  </a:cubicBezTo>
                  <a:cubicBezTo>
                    <a:pt x="2344" y="2079"/>
                    <a:pt x="2348" y="2079"/>
                    <a:pt x="2352" y="2079"/>
                  </a:cubicBezTo>
                  <a:lnTo>
                    <a:pt x="2352" y="2079"/>
                  </a:lnTo>
                  <a:cubicBezTo>
                    <a:pt x="2349" y="2102"/>
                    <a:pt x="2349" y="2125"/>
                    <a:pt x="2364" y="2152"/>
                  </a:cubicBezTo>
                  <a:cubicBezTo>
                    <a:pt x="2522" y="2286"/>
                    <a:pt x="2698" y="2386"/>
                    <a:pt x="2598" y="2674"/>
                  </a:cubicBezTo>
                  <a:cubicBezTo>
                    <a:pt x="2545" y="2824"/>
                    <a:pt x="2656" y="3036"/>
                    <a:pt x="2867" y="3101"/>
                  </a:cubicBezTo>
                  <a:cubicBezTo>
                    <a:pt x="2940" y="3251"/>
                    <a:pt x="3017" y="3401"/>
                    <a:pt x="3090" y="3554"/>
                  </a:cubicBezTo>
                  <a:cubicBezTo>
                    <a:pt x="3117" y="3654"/>
                    <a:pt x="3156" y="3750"/>
                    <a:pt x="3198" y="3843"/>
                  </a:cubicBezTo>
                  <a:cubicBezTo>
                    <a:pt x="3140" y="3912"/>
                    <a:pt x="3129" y="4008"/>
                    <a:pt x="3152" y="4100"/>
                  </a:cubicBezTo>
                  <a:cubicBezTo>
                    <a:pt x="3179" y="4177"/>
                    <a:pt x="3209" y="4250"/>
                    <a:pt x="3244" y="4327"/>
                  </a:cubicBezTo>
                  <a:cubicBezTo>
                    <a:pt x="3232" y="4354"/>
                    <a:pt x="3217" y="4381"/>
                    <a:pt x="3206" y="4404"/>
                  </a:cubicBezTo>
                  <a:cubicBezTo>
                    <a:pt x="3236" y="4484"/>
                    <a:pt x="3213" y="4580"/>
                    <a:pt x="3152" y="4642"/>
                  </a:cubicBezTo>
                  <a:cubicBezTo>
                    <a:pt x="3121" y="4730"/>
                    <a:pt x="3098" y="4822"/>
                    <a:pt x="3071" y="4907"/>
                  </a:cubicBezTo>
                  <a:cubicBezTo>
                    <a:pt x="2948" y="4984"/>
                    <a:pt x="2764" y="4942"/>
                    <a:pt x="2671" y="5111"/>
                  </a:cubicBezTo>
                  <a:cubicBezTo>
                    <a:pt x="2718" y="5138"/>
                    <a:pt x="2763" y="5147"/>
                    <a:pt x="2806" y="5147"/>
                  </a:cubicBezTo>
                  <a:cubicBezTo>
                    <a:pt x="2891" y="5147"/>
                    <a:pt x="2968" y="5112"/>
                    <a:pt x="3045" y="5112"/>
                  </a:cubicBezTo>
                  <a:cubicBezTo>
                    <a:pt x="3073" y="5112"/>
                    <a:pt x="3101" y="5117"/>
                    <a:pt x="3129" y="5130"/>
                  </a:cubicBezTo>
                  <a:lnTo>
                    <a:pt x="3079" y="5430"/>
                  </a:lnTo>
                  <a:lnTo>
                    <a:pt x="2906" y="5583"/>
                  </a:lnTo>
                  <a:lnTo>
                    <a:pt x="2998" y="5733"/>
                  </a:lnTo>
                  <a:cubicBezTo>
                    <a:pt x="3075" y="5714"/>
                    <a:pt x="3133" y="5649"/>
                    <a:pt x="3148" y="5572"/>
                  </a:cubicBezTo>
                  <a:lnTo>
                    <a:pt x="3271" y="5360"/>
                  </a:lnTo>
                  <a:cubicBezTo>
                    <a:pt x="3325" y="5314"/>
                    <a:pt x="3352" y="5241"/>
                    <a:pt x="3340" y="5172"/>
                  </a:cubicBezTo>
                  <a:cubicBezTo>
                    <a:pt x="3344" y="5138"/>
                    <a:pt x="3344" y="5103"/>
                    <a:pt x="3348" y="5072"/>
                  </a:cubicBezTo>
                  <a:cubicBezTo>
                    <a:pt x="3363" y="5041"/>
                    <a:pt x="3378" y="5007"/>
                    <a:pt x="3386" y="4980"/>
                  </a:cubicBezTo>
                  <a:cubicBezTo>
                    <a:pt x="3418" y="4988"/>
                    <a:pt x="3450" y="4995"/>
                    <a:pt x="3482" y="4995"/>
                  </a:cubicBezTo>
                  <a:cubicBezTo>
                    <a:pt x="3526" y="4995"/>
                    <a:pt x="3569" y="4982"/>
                    <a:pt x="3609" y="4942"/>
                  </a:cubicBezTo>
                  <a:lnTo>
                    <a:pt x="3793" y="4942"/>
                  </a:lnTo>
                  <a:cubicBezTo>
                    <a:pt x="3993" y="5038"/>
                    <a:pt x="4247" y="5041"/>
                    <a:pt x="4324" y="5310"/>
                  </a:cubicBezTo>
                  <a:cubicBezTo>
                    <a:pt x="4331" y="5334"/>
                    <a:pt x="4339" y="5364"/>
                    <a:pt x="4331" y="5391"/>
                  </a:cubicBezTo>
                  <a:cubicBezTo>
                    <a:pt x="4368" y="5409"/>
                    <a:pt x="4403" y="5415"/>
                    <a:pt x="4437" y="5415"/>
                  </a:cubicBezTo>
                  <a:cubicBezTo>
                    <a:pt x="4565" y="5415"/>
                    <a:pt x="4682" y="5322"/>
                    <a:pt x="4808" y="5322"/>
                  </a:cubicBezTo>
                  <a:cubicBezTo>
                    <a:pt x="4828" y="5322"/>
                    <a:pt x="4849" y="5324"/>
                    <a:pt x="4869" y="5330"/>
                  </a:cubicBezTo>
                  <a:cubicBezTo>
                    <a:pt x="4885" y="5268"/>
                    <a:pt x="4900" y="5211"/>
                    <a:pt x="4915" y="5145"/>
                  </a:cubicBezTo>
                  <a:cubicBezTo>
                    <a:pt x="5069" y="5107"/>
                    <a:pt x="5227" y="5080"/>
                    <a:pt x="5384" y="5061"/>
                  </a:cubicBezTo>
                  <a:cubicBezTo>
                    <a:pt x="5473" y="5057"/>
                    <a:pt x="5565" y="4988"/>
                    <a:pt x="5588" y="4888"/>
                  </a:cubicBezTo>
                  <a:lnTo>
                    <a:pt x="5853" y="4911"/>
                  </a:lnTo>
                  <a:cubicBezTo>
                    <a:pt x="5884" y="4807"/>
                    <a:pt x="6034" y="4765"/>
                    <a:pt x="5995" y="4619"/>
                  </a:cubicBezTo>
                  <a:cubicBezTo>
                    <a:pt x="5957" y="4608"/>
                    <a:pt x="5920" y="4603"/>
                    <a:pt x="5886" y="4603"/>
                  </a:cubicBezTo>
                  <a:cubicBezTo>
                    <a:pt x="5774" y="4603"/>
                    <a:pt x="5681" y="4655"/>
                    <a:pt x="5596" y="4734"/>
                  </a:cubicBezTo>
                  <a:cubicBezTo>
                    <a:pt x="5365" y="4872"/>
                    <a:pt x="5077" y="4772"/>
                    <a:pt x="4846" y="4907"/>
                  </a:cubicBezTo>
                  <a:cubicBezTo>
                    <a:pt x="4775" y="4931"/>
                    <a:pt x="4702" y="4956"/>
                    <a:pt x="4626" y="4956"/>
                  </a:cubicBezTo>
                  <a:cubicBezTo>
                    <a:pt x="4591" y="4956"/>
                    <a:pt x="4556" y="4951"/>
                    <a:pt x="4520" y="4938"/>
                  </a:cubicBezTo>
                  <a:lnTo>
                    <a:pt x="4524" y="4926"/>
                  </a:lnTo>
                  <a:lnTo>
                    <a:pt x="4520" y="4926"/>
                  </a:lnTo>
                  <a:cubicBezTo>
                    <a:pt x="4539" y="4815"/>
                    <a:pt x="4612" y="4734"/>
                    <a:pt x="4673" y="4642"/>
                  </a:cubicBezTo>
                  <a:cubicBezTo>
                    <a:pt x="4754" y="4484"/>
                    <a:pt x="4731" y="4342"/>
                    <a:pt x="4670" y="4173"/>
                  </a:cubicBezTo>
                  <a:cubicBezTo>
                    <a:pt x="4612" y="4027"/>
                    <a:pt x="4919" y="3939"/>
                    <a:pt x="4812" y="3735"/>
                  </a:cubicBezTo>
                  <a:cubicBezTo>
                    <a:pt x="4819" y="3674"/>
                    <a:pt x="4827" y="3612"/>
                    <a:pt x="4839" y="3543"/>
                  </a:cubicBezTo>
                  <a:cubicBezTo>
                    <a:pt x="4835" y="3447"/>
                    <a:pt x="4827" y="3351"/>
                    <a:pt x="4827" y="3259"/>
                  </a:cubicBezTo>
                  <a:cubicBezTo>
                    <a:pt x="4848" y="3259"/>
                    <a:pt x="4870" y="3260"/>
                    <a:pt x="4892" y="3260"/>
                  </a:cubicBezTo>
                  <a:cubicBezTo>
                    <a:pt x="4950" y="3260"/>
                    <a:pt x="5007" y="3252"/>
                    <a:pt x="5046" y="3193"/>
                  </a:cubicBezTo>
                  <a:lnTo>
                    <a:pt x="5050" y="3189"/>
                  </a:lnTo>
                  <a:cubicBezTo>
                    <a:pt x="5184" y="3139"/>
                    <a:pt x="5165" y="3001"/>
                    <a:pt x="5208" y="2905"/>
                  </a:cubicBezTo>
                  <a:cubicBezTo>
                    <a:pt x="5192" y="2893"/>
                    <a:pt x="5181" y="2882"/>
                    <a:pt x="5165" y="2867"/>
                  </a:cubicBezTo>
                  <a:cubicBezTo>
                    <a:pt x="5261" y="2601"/>
                    <a:pt x="5165" y="2394"/>
                    <a:pt x="4950" y="2229"/>
                  </a:cubicBezTo>
                  <a:cubicBezTo>
                    <a:pt x="4712" y="2190"/>
                    <a:pt x="4554" y="1967"/>
                    <a:pt x="4305" y="1952"/>
                  </a:cubicBezTo>
                  <a:cubicBezTo>
                    <a:pt x="4239" y="1843"/>
                    <a:pt x="4125" y="1775"/>
                    <a:pt x="4001" y="1775"/>
                  </a:cubicBezTo>
                  <a:cubicBezTo>
                    <a:pt x="3995" y="1775"/>
                    <a:pt x="3988" y="1775"/>
                    <a:pt x="3982" y="1775"/>
                  </a:cubicBezTo>
                  <a:cubicBezTo>
                    <a:pt x="3609" y="1768"/>
                    <a:pt x="3382" y="1598"/>
                    <a:pt x="3317" y="1222"/>
                  </a:cubicBezTo>
                  <a:cubicBezTo>
                    <a:pt x="3252" y="1095"/>
                    <a:pt x="3232" y="941"/>
                    <a:pt x="3094" y="857"/>
                  </a:cubicBezTo>
                  <a:cubicBezTo>
                    <a:pt x="2906" y="684"/>
                    <a:pt x="2779" y="434"/>
                    <a:pt x="2491" y="392"/>
                  </a:cubicBezTo>
                  <a:cubicBezTo>
                    <a:pt x="2267" y="289"/>
                    <a:pt x="2079" y="93"/>
                    <a:pt x="1825" y="93"/>
                  </a:cubicBezTo>
                  <a:cubicBezTo>
                    <a:pt x="1786" y="93"/>
                    <a:pt x="1745" y="97"/>
                    <a:pt x="1703" y="108"/>
                  </a:cubicBezTo>
                  <a:cubicBezTo>
                    <a:pt x="1670" y="141"/>
                    <a:pt x="1641" y="177"/>
                    <a:pt x="1588" y="177"/>
                  </a:cubicBezTo>
                  <a:cubicBezTo>
                    <a:pt x="1585" y="177"/>
                    <a:pt x="1583" y="177"/>
                    <a:pt x="1580" y="177"/>
                  </a:cubicBezTo>
                  <a:lnTo>
                    <a:pt x="1572" y="173"/>
                  </a:lnTo>
                  <a:cubicBezTo>
                    <a:pt x="1534" y="211"/>
                    <a:pt x="1530" y="269"/>
                    <a:pt x="1557" y="311"/>
                  </a:cubicBezTo>
                  <a:cubicBezTo>
                    <a:pt x="1560" y="311"/>
                    <a:pt x="1563" y="311"/>
                    <a:pt x="1566" y="311"/>
                  </a:cubicBezTo>
                  <a:cubicBezTo>
                    <a:pt x="1816" y="311"/>
                    <a:pt x="2017" y="466"/>
                    <a:pt x="2245" y="526"/>
                  </a:cubicBezTo>
                  <a:cubicBezTo>
                    <a:pt x="2475" y="615"/>
                    <a:pt x="2691" y="738"/>
                    <a:pt x="2875" y="895"/>
                  </a:cubicBezTo>
                  <a:cubicBezTo>
                    <a:pt x="2975" y="1030"/>
                    <a:pt x="3079" y="1172"/>
                    <a:pt x="3182" y="1310"/>
                  </a:cubicBezTo>
                  <a:cubicBezTo>
                    <a:pt x="3202" y="1487"/>
                    <a:pt x="3340" y="1641"/>
                    <a:pt x="3282" y="1837"/>
                  </a:cubicBezTo>
                  <a:cubicBezTo>
                    <a:pt x="3243" y="1869"/>
                    <a:pt x="3210" y="1882"/>
                    <a:pt x="3181" y="1882"/>
                  </a:cubicBezTo>
                  <a:cubicBezTo>
                    <a:pt x="3110" y="1882"/>
                    <a:pt x="3062" y="1806"/>
                    <a:pt x="3002" y="1760"/>
                  </a:cubicBezTo>
                  <a:cubicBezTo>
                    <a:pt x="2998" y="1733"/>
                    <a:pt x="2998" y="1702"/>
                    <a:pt x="2998" y="1675"/>
                  </a:cubicBezTo>
                  <a:cubicBezTo>
                    <a:pt x="2894" y="1679"/>
                    <a:pt x="2787" y="1702"/>
                    <a:pt x="2767" y="1818"/>
                  </a:cubicBezTo>
                  <a:cubicBezTo>
                    <a:pt x="2748" y="1933"/>
                    <a:pt x="2848" y="1940"/>
                    <a:pt x="2933" y="1964"/>
                  </a:cubicBezTo>
                  <a:lnTo>
                    <a:pt x="2971" y="1983"/>
                  </a:lnTo>
                  <a:lnTo>
                    <a:pt x="3013" y="1987"/>
                  </a:lnTo>
                  <a:cubicBezTo>
                    <a:pt x="3067" y="2156"/>
                    <a:pt x="3202" y="2256"/>
                    <a:pt x="3336" y="2344"/>
                  </a:cubicBezTo>
                  <a:cubicBezTo>
                    <a:pt x="3370" y="2366"/>
                    <a:pt x="3395" y="2375"/>
                    <a:pt x="3415" y="2375"/>
                  </a:cubicBezTo>
                  <a:cubicBezTo>
                    <a:pt x="3480" y="2375"/>
                    <a:pt x="3478" y="2273"/>
                    <a:pt x="3490" y="2202"/>
                  </a:cubicBezTo>
                  <a:cubicBezTo>
                    <a:pt x="3467" y="2198"/>
                    <a:pt x="3448" y="2190"/>
                    <a:pt x="3436" y="2179"/>
                  </a:cubicBezTo>
                  <a:cubicBezTo>
                    <a:pt x="3501" y="2160"/>
                    <a:pt x="3548" y="2094"/>
                    <a:pt x="3548" y="2025"/>
                  </a:cubicBezTo>
                  <a:cubicBezTo>
                    <a:pt x="3559" y="2056"/>
                    <a:pt x="3578" y="2079"/>
                    <a:pt x="3605" y="2098"/>
                  </a:cubicBezTo>
                  <a:cubicBezTo>
                    <a:pt x="4016" y="2279"/>
                    <a:pt x="4500" y="2317"/>
                    <a:pt x="4796" y="2721"/>
                  </a:cubicBezTo>
                  <a:cubicBezTo>
                    <a:pt x="4823" y="2767"/>
                    <a:pt x="4842" y="2813"/>
                    <a:pt x="4858" y="2867"/>
                  </a:cubicBezTo>
                  <a:cubicBezTo>
                    <a:pt x="4776" y="2837"/>
                    <a:pt x="4714" y="2821"/>
                    <a:pt x="4665" y="2821"/>
                  </a:cubicBezTo>
                  <a:cubicBezTo>
                    <a:pt x="4559" y="2821"/>
                    <a:pt x="4524" y="2896"/>
                    <a:pt x="4516" y="3055"/>
                  </a:cubicBezTo>
                  <a:cubicBezTo>
                    <a:pt x="4397" y="3266"/>
                    <a:pt x="4474" y="3439"/>
                    <a:pt x="4631" y="3585"/>
                  </a:cubicBezTo>
                  <a:cubicBezTo>
                    <a:pt x="4612" y="3593"/>
                    <a:pt x="4597" y="3597"/>
                    <a:pt x="4577" y="3612"/>
                  </a:cubicBezTo>
                  <a:cubicBezTo>
                    <a:pt x="4535" y="3658"/>
                    <a:pt x="4508" y="3716"/>
                    <a:pt x="4497" y="3785"/>
                  </a:cubicBezTo>
                  <a:lnTo>
                    <a:pt x="4497" y="3789"/>
                  </a:lnTo>
                  <a:cubicBezTo>
                    <a:pt x="4339" y="3827"/>
                    <a:pt x="4316" y="3977"/>
                    <a:pt x="4305" y="4131"/>
                  </a:cubicBezTo>
                  <a:cubicBezTo>
                    <a:pt x="4308" y="4162"/>
                    <a:pt x="4320" y="4177"/>
                    <a:pt x="4339" y="4181"/>
                  </a:cubicBezTo>
                  <a:cubicBezTo>
                    <a:pt x="4328" y="4208"/>
                    <a:pt x="4324" y="4235"/>
                    <a:pt x="4324" y="4258"/>
                  </a:cubicBezTo>
                  <a:cubicBezTo>
                    <a:pt x="4339" y="4350"/>
                    <a:pt x="4374" y="4434"/>
                    <a:pt x="4424" y="4507"/>
                  </a:cubicBezTo>
                  <a:cubicBezTo>
                    <a:pt x="4370" y="4503"/>
                    <a:pt x="4316" y="4500"/>
                    <a:pt x="4263" y="4500"/>
                  </a:cubicBezTo>
                  <a:cubicBezTo>
                    <a:pt x="4086" y="4500"/>
                    <a:pt x="3919" y="4538"/>
                    <a:pt x="3786" y="4703"/>
                  </a:cubicBezTo>
                  <a:cubicBezTo>
                    <a:pt x="3778" y="4696"/>
                    <a:pt x="3767" y="4684"/>
                    <a:pt x="3751" y="4676"/>
                  </a:cubicBezTo>
                  <a:cubicBezTo>
                    <a:pt x="3713" y="4661"/>
                    <a:pt x="3674" y="4657"/>
                    <a:pt x="3636" y="4657"/>
                  </a:cubicBezTo>
                  <a:cubicBezTo>
                    <a:pt x="3609" y="4661"/>
                    <a:pt x="3586" y="4676"/>
                    <a:pt x="3567" y="4696"/>
                  </a:cubicBezTo>
                  <a:cubicBezTo>
                    <a:pt x="3551" y="4638"/>
                    <a:pt x="3513" y="4596"/>
                    <a:pt x="3463" y="4565"/>
                  </a:cubicBezTo>
                  <a:cubicBezTo>
                    <a:pt x="3463" y="4473"/>
                    <a:pt x="3455" y="4384"/>
                    <a:pt x="3348" y="4346"/>
                  </a:cubicBezTo>
                  <a:lnTo>
                    <a:pt x="3367" y="4346"/>
                  </a:lnTo>
                  <a:cubicBezTo>
                    <a:pt x="3536" y="4227"/>
                    <a:pt x="3586" y="4096"/>
                    <a:pt x="3401" y="3950"/>
                  </a:cubicBezTo>
                  <a:cubicBezTo>
                    <a:pt x="3421" y="3942"/>
                    <a:pt x="3440" y="3931"/>
                    <a:pt x="3455" y="3919"/>
                  </a:cubicBezTo>
                  <a:cubicBezTo>
                    <a:pt x="3536" y="3766"/>
                    <a:pt x="3521" y="3574"/>
                    <a:pt x="3413" y="3431"/>
                  </a:cubicBezTo>
                  <a:cubicBezTo>
                    <a:pt x="3328" y="3312"/>
                    <a:pt x="3259" y="3182"/>
                    <a:pt x="3098" y="3143"/>
                  </a:cubicBezTo>
                  <a:lnTo>
                    <a:pt x="3021" y="3005"/>
                  </a:lnTo>
                  <a:cubicBezTo>
                    <a:pt x="2779" y="2717"/>
                    <a:pt x="2864" y="2290"/>
                    <a:pt x="2598" y="2006"/>
                  </a:cubicBezTo>
                  <a:lnTo>
                    <a:pt x="2464" y="1752"/>
                  </a:lnTo>
                  <a:cubicBezTo>
                    <a:pt x="2458" y="1753"/>
                    <a:pt x="2452" y="1754"/>
                    <a:pt x="2447" y="1754"/>
                  </a:cubicBezTo>
                  <a:cubicBezTo>
                    <a:pt x="2340" y="1754"/>
                    <a:pt x="2275" y="1597"/>
                    <a:pt x="2169" y="1597"/>
                  </a:cubicBezTo>
                  <a:cubicBezTo>
                    <a:pt x="2139" y="1597"/>
                    <a:pt x="2104" y="1610"/>
                    <a:pt x="2064" y="1645"/>
                  </a:cubicBezTo>
                  <a:cubicBezTo>
                    <a:pt x="1891" y="1510"/>
                    <a:pt x="1814" y="1260"/>
                    <a:pt x="1561" y="1222"/>
                  </a:cubicBezTo>
                  <a:lnTo>
                    <a:pt x="1565" y="1222"/>
                  </a:lnTo>
                  <a:cubicBezTo>
                    <a:pt x="1296" y="934"/>
                    <a:pt x="1096" y="580"/>
                    <a:pt x="712" y="407"/>
                  </a:cubicBezTo>
                  <a:cubicBezTo>
                    <a:pt x="635" y="269"/>
                    <a:pt x="504" y="184"/>
                    <a:pt x="366" y="119"/>
                  </a:cubicBezTo>
                  <a:cubicBezTo>
                    <a:pt x="312" y="55"/>
                    <a:pt x="246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41"/>
            <p:cNvSpPr/>
            <p:nvPr/>
          </p:nvSpPr>
          <p:spPr>
            <a:xfrm>
              <a:off x="5032424" y="2908167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lnTo>
                    <a:pt x="1" y="8"/>
                  </a:lnTo>
                  <a:cubicBezTo>
                    <a:pt x="1" y="8"/>
                    <a:pt x="1" y="12"/>
                    <a:pt x="8" y="12"/>
                  </a:cubicBezTo>
                  <a:lnTo>
                    <a:pt x="12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41"/>
            <p:cNvSpPr/>
            <p:nvPr/>
          </p:nvSpPr>
          <p:spPr>
            <a:xfrm>
              <a:off x="5032796" y="290816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41"/>
            <p:cNvSpPr/>
            <p:nvPr/>
          </p:nvSpPr>
          <p:spPr>
            <a:xfrm>
              <a:off x="5017410" y="2943406"/>
              <a:ext cx="83351" cy="54657"/>
            </a:xfrm>
            <a:custGeom>
              <a:avLst/>
              <a:gdLst/>
              <a:ahLst/>
              <a:cxnLst/>
              <a:rect l="l" t="t" r="r" b="b"/>
              <a:pathLst>
                <a:path w="2687" h="1762" extrusionOk="0">
                  <a:moveTo>
                    <a:pt x="57" y="0"/>
                  </a:moveTo>
                  <a:cubicBezTo>
                    <a:pt x="17" y="0"/>
                    <a:pt x="0" y="38"/>
                    <a:pt x="0" y="102"/>
                  </a:cubicBezTo>
                  <a:lnTo>
                    <a:pt x="0" y="106"/>
                  </a:lnTo>
                  <a:lnTo>
                    <a:pt x="70" y="225"/>
                  </a:lnTo>
                  <a:cubicBezTo>
                    <a:pt x="212" y="417"/>
                    <a:pt x="404" y="532"/>
                    <a:pt x="607" y="647"/>
                  </a:cubicBezTo>
                  <a:lnTo>
                    <a:pt x="704" y="686"/>
                  </a:lnTo>
                  <a:cubicBezTo>
                    <a:pt x="898" y="823"/>
                    <a:pt x="1054" y="1043"/>
                    <a:pt x="1330" y="1043"/>
                  </a:cubicBezTo>
                  <a:cubicBezTo>
                    <a:pt x="1333" y="1043"/>
                    <a:pt x="1335" y="1043"/>
                    <a:pt x="1338" y="1043"/>
                  </a:cubicBezTo>
                  <a:cubicBezTo>
                    <a:pt x="1457" y="1099"/>
                    <a:pt x="1537" y="1239"/>
                    <a:pt x="1694" y="1239"/>
                  </a:cubicBezTo>
                  <a:cubicBezTo>
                    <a:pt x="1698" y="1239"/>
                    <a:pt x="1702" y="1239"/>
                    <a:pt x="1706" y="1239"/>
                  </a:cubicBezTo>
                  <a:cubicBezTo>
                    <a:pt x="1960" y="1508"/>
                    <a:pt x="2306" y="1612"/>
                    <a:pt x="2621" y="1762"/>
                  </a:cubicBezTo>
                  <a:cubicBezTo>
                    <a:pt x="2663" y="1746"/>
                    <a:pt x="2686" y="1704"/>
                    <a:pt x="2671" y="1666"/>
                  </a:cubicBezTo>
                  <a:cubicBezTo>
                    <a:pt x="2671" y="1662"/>
                    <a:pt x="2667" y="1658"/>
                    <a:pt x="2663" y="1650"/>
                  </a:cubicBezTo>
                  <a:cubicBezTo>
                    <a:pt x="2387" y="1408"/>
                    <a:pt x="2060" y="1266"/>
                    <a:pt x="1730" y="1128"/>
                  </a:cubicBezTo>
                  <a:cubicBezTo>
                    <a:pt x="1676" y="1012"/>
                    <a:pt x="1564" y="989"/>
                    <a:pt x="1461" y="966"/>
                  </a:cubicBezTo>
                  <a:lnTo>
                    <a:pt x="730" y="505"/>
                  </a:lnTo>
                  <a:cubicBezTo>
                    <a:pt x="515" y="359"/>
                    <a:pt x="289" y="236"/>
                    <a:pt x="127" y="25"/>
                  </a:cubicBezTo>
                  <a:cubicBezTo>
                    <a:pt x="98" y="8"/>
                    <a:pt x="7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41"/>
            <p:cNvSpPr/>
            <p:nvPr/>
          </p:nvSpPr>
          <p:spPr>
            <a:xfrm>
              <a:off x="5524649" y="2693633"/>
              <a:ext cx="14766" cy="15758"/>
            </a:xfrm>
            <a:custGeom>
              <a:avLst/>
              <a:gdLst/>
              <a:ahLst/>
              <a:cxnLst/>
              <a:rect l="l" t="t" r="r" b="b"/>
              <a:pathLst>
                <a:path w="476" h="508" extrusionOk="0">
                  <a:moveTo>
                    <a:pt x="341" y="0"/>
                  </a:moveTo>
                  <a:cubicBezTo>
                    <a:pt x="311" y="0"/>
                    <a:pt x="281" y="20"/>
                    <a:pt x="249" y="77"/>
                  </a:cubicBezTo>
                  <a:cubicBezTo>
                    <a:pt x="176" y="184"/>
                    <a:pt x="99" y="288"/>
                    <a:pt x="14" y="384"/>
                  </a:cubicBezTo>
                  <a:cubicBezTo>
                    <a:pt x="0" y="488"/>
                    <a:pt x="61" y="508"/>
                    <a:pt x="139" y="508"/>
                  </a:cubicBezTo>
                  <a:cubicBezTo>
                    <a:pt x="147" y="508"/>
                    <a:pt x="155" y="507"/>
                    <a:pt x="164" y="507"/>
                  </a:cubicBezTo>
                  <a:cubicBezTo>
                    <a:pt x="441" y="480"/>
                    <a:pt x="425" y="257"/>
                    <a:pt x="475" y="69"/>
                  </a:cubicBezTo>
                  <a:cubicBezTo>
                    <a:pt x="429" y="44"/>
                    <a:pt x="386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41"/>
            <p:cNvSpPr/>
            <p:nvPr/>
          </p:nvSpPr>
          <p:spPr>
            <a:xfrm>
              <a:off x="4710467" y="2863219"/>
              <a:ext cx="146756" cy="118651"/>
            </a:xfrm>
            <a:custGeom>
              <a:avLst/>
              <a:gdLst/>
              <a:ahLst/>
              <a:cxnLst/>
              <a:rect l="l" t="t" r="r" b="b"/>
              <a:pathLst>
                <a:path w="4731" h="3825" extrusionOk="0">
                  <a:moveTo>
                    <a:pt x="1807" y="1319"/>
                  </a:moveTo>
                  <a:cubicBezTo>
                    <a:pt x="1818" y="1326"/>
                    <a:pt x="1826" y="1334"/>
                    <a:pt x="1837" y="1346"/>
                  </a:cubicBezTo>
                  <a:lnTo>
                    <a:pt x="1837" y="1350"/>
                  </a:lnTo>
                  <a:lnTo>
                    <a:pt x="1807" y="1319"/>
                  </a:lnTo>
                  <a:close/>
                  <a:moveTo>
                    <a:pt x="3367" y="1415"/>
                  </a:moveTo>
                  <a:cubicBezTo>
                    <a:pt x="3378" y="1430"/>
                    <a:pt x="3386" y="1442"/>
                    <a:pt x="3397" y="1449"/>
                  </a:cubicBezTo>
                  <a:cubicBezTo>
                    <a:pt x="3540" y="1545"/>
                    <a:pt x="3762" y="1503"/>
                    <a:pt x="3859" y="1699"/>
                  </a:cubicBezTo>
                  <a:lnTo>
                    <a:pt x="3870" y="1715"/>
                  </a:lnTo>
                  <a:cubicBezTo>
                    <a:pt x="3862" y="1730"/>
                    <a:pt x="3859" y="1749"/>
                    <a:pt x="3866" y="1768"/>
                  </a:cubicBezTo>
                  <a:lnTo>
                    <a:pt x="3866" y="1776"/>
                  </a:lnTo>
                  <a:cubicBezTo>
                    <a:pt x="3859" y="1768"/>
                    <a:pt x="3847" y="1761"/>
                    <a:pt x="3839" y="1757"/>
                  </a:cubicBezTo>
                  <a:cubicBezTo>
                    <a:pt x="3405" y="1776"/>
                    <a:pt x="3194" y="2057"/>
                    <a:pt x="3052" y="2414"/>
                  </a:cubicBezTo>
                  <a:cubicBezTo>
                    <a:pt x="2979" y="2375"/>
                    <a:pt x="2902" y="2349"/>
                    <a:pt x="2829" y="2318"/>
                  </a:cubicBezTo>
                  <a:cubicBezTo>
                    <a:pt x="2829" y="2272"/>
                    <a:pt x="2836" y="2229"/>
                    <a:pt x="2840" y="2180"/>
                  </a:cubicBezTo>
                  <a:cubicBezTo>
                    <a:pt x="2886" y="2095"/>
                    <a:pt x="2906" y="1999"/>
                    <a:pt x="2898" y="1903"/>
                  </a:cubicBezTo>
                  <a:cubicBezTo>
                    <a:pt x="2940" y="1757"/>
                    <a:pt x="2936" y="1584"/>
                    <a:pt x="3117" y="1522"/>
                  </a:cubicBezTo>
                  <a:cubicBezTo>
                    <a:pt x="3140" y="1530"/>
                    <a:pt x="3164" y="1534"/>
                    <a:pt x="3187" y="1534"/>
                  </a:cubicBezTo>
                  <a:cubicBezTo>
                    <a:pt x="3242" y="1534"/>
                    <a:pt x="3296" y="1513"/>
                    <a:pt x="3336" y="1472"/>
                  </a:cubicBezTo>
                  <a:cubicBezTo>
                    <a:pt x="3347" y="1453"/>
                    <a:pt x="3359" y="1434"/>
                    <a:pt x="3367" y="1415"/>
                  </a:cubicBezTo>
                  <a:close/>
                  <a:moveTo>
                    <a:pt x="3351" y="1"/>
                  </a:moveTo>
                  <a:lnTo>
                    <a:pt x="3232" y="85"/>
                  </a:lnTo>
                  <a:cubicBezTo>
                    <a:pt x="3090" y="251"/>
                    <a:pt x="2871" y="327"/>
                    <a:pt x="2729" y="496"/>
                  </a:cubicBezTo>
                  <a:cubicBezTo>
                    <a:pt x="2713" y="612"/>
                    <a:pt x="2602" y="658"/>
                    <a:pt x="2556" y="750"/>
                  </a:cubicBezTo>
                  <a:cubicBezTo>
                    <a:pt x="2291" y="835"/>
                    <a:pt x="2102" y="1023"/>
                    <a:pt x="1926" y="1219"/>
                  </a:cubicBezTo>
                  <a:cubicBezTo>
                    <a:pt x="1923" y="1219"/>
                    <a:pt x="1920" y="1219"/>
                    <a:pt x="1917" y="1219"/>
                  </a:cubicBezTo>
                  <a:cubicBezTo>
                    <a:pt x="1870" y="1219"/>
                    <a:pt x="1821" y="1249"/>
                    <a:pt x="1803" y="1296"/>
                  </a:cubicBezTo>
                  <a:cubicBezTo>
                    <a:pt x="1687" y="1534"/>
                    <a:pt x="1426" y="1572"/>
                    <a:pt x="1234" y="1707"/>
                  </a:cubicBezTo>
                  <a:cubicBezTo>
                    <a:pt x="1107" y="1738"/>
                    <a:pt x="1065" y="1891"/>
                    <a:pt x="942" y="1937"/>
                  </a:cubicBezTo>
                  <a:lnTo>
                    <a:pt x="934" y="1941"/>
                  </a:lnTo>
                  <a:cubicBezTo>
                    <a:pt x="904" y="1968"/>
                    <a:pt x="865" y="1987"/>
                    <a:pt x="823" y="1995"/>
                  </a:cubicBezTo>
                  <a:lnTo>
                    <a:pt x="796" y="2014"/>
                  </a:lnTo>
                  <a:cubicBezTo>
                    <a:pt x="769" y="2045"/>
                    <a:pt x="734" y="2076"/>
                    <a:pt x="696" y="2095"/>
                  </a:cubicBezTo>
                  <a:cubicBezTo>
                    <a:pt x="654" y="2118"/>
                    <a:pt x="638" y="2172"/>
                    <a:pt x="658" y="2218"/>
                  </a:cubicBezTo>
                  <a:lnTo>
                    <a:pt x="669" y="2229"/>
                  </a:lnTo>
                  <a:lnTo>
                    <a:pt x="496" y="2449"/>
                  </a:lnTo>
                  <a:cubicBezTo>
                    <a:pt x="466" y="2449"/>
                    <a:pt x="439" y="2445"/>
                    <a:pt x="408" y="2437"/>
                  </a:cubicBezTo>
                  <a:cubicBezTo>
                    <a:pt x="400" y="2464"/>
                    <a:pt x="385" y="2487"/>
                    <a:pt x="366" y="2514"/>
                  </a:cubicBezTo>
                  <a:cubicBezTo>
                    <a:pt x="373" y="2525"/>
                    <a:pt x="385" y="2545"/>
                    <a:pt x="392" y="2560"/>
                  </a:cubicBezTo>
                  <a:lnTo>
                    <a:pt x="389" y="2564"/>
                  </a:lnTo>
                  <a:cubicBezTo>
                    <a:pt x="381" y="2545"/>
                    <a:pt x="373" y="2533"/>
                    <a:pt x="366" y="2518"/>
                  </a:cubicBezTo>
                  <a:cubicBezTo>
                    <a:pt x="361" y="2517"/>
                    <a:pt x="356" y="2517"/>
                    <a:pt x="351" y="2517"/>
                  </a:cubicBezTo>
                  <a:cubicBezTo>
                    <a:pt x="279" y="2517"/>
                    <a:pt x="209" y="2544"/>
                    <a:pt x="158" y="2595"/>
                  </a:cubicBezTo>
                  <a:cubicBezTo>
                    <a:pt x="158" y="2633"/>
                    <a:pt x="154" y="2671"/>
                    <a:pt x="154" y="2710"/>
                  </a:cubicBezTo>
                  <a:cubicBezTo>
                    <a:pt x="135" y="2806"/>
                    <a:pt x="1" y="2917"/>
                    <a:pt x="162" y="2994"/>
                  </a:cubicBezTo>
                  <a:cubicBezTo>
                    <a:pt x="178" y="3002"/>
                    <a:pt x="192" y="3005"/>
                    <a:pt x="204" y="3005"/>
                  </a:cubicBezTo>
                  <a:cubicBezTo>
                    <a:pt x="269" y="3005"/>
                    <a:pt x="299" y="2918"/>
                    <a:pt x="331" y="2864"/>
                  </a:cubicBezTo>
                  <a:lnTo>
                    <a:pt x="439" y="2790"/>
                  </a:lnTo>
                  <a:lnTo>
                    <a:pt x="431" y="2764"/>
                  </a:lnTo>
                  <a:lnTo>
                    <a:pt x="481" y="2783"/>
                  </a:lnTo>
                  <a:lnTo>
                    <a:pt x="523" y="2787"/>
                  </a:lnTo>
                  <a:cubicBezTo>
                    <a:pt x="519" y="2794"/>
                    <a:pt x="519" y="2806"/>
                    <a:pt x="515" y="2810"/>
                  </a:cubicBezTo>
                  <a:cubicBezTo>
                    <a:pt x="565" y="2986"/>
                    <a:pt x="669" y="3152"/>
                    <a:pt x="807" y="3275"/>
                  </a:cubicBezTo>
                  <a:cubicBezTo>
                    <a:pt x="885" y="3334"/>
                    <a:pt x="898" y="3493"/>
                    <a:pt x="1011" y="3493"/>
                  </a:cubicBezTo>
                  <a:cubicBezTo>
                    <a:pt x="1038" y="3493"/>
                    <a:pt x="1071" y="3484"/>
                    <a:pt x="1111" y="3463"/>
                  </a:cubicBezTo>
                  <a:cubicBezTo>
                    <a:pt x="1119" y="3464"/>
                    <a:pt x="1128" y="3464"/>
                    <a:pt x="1136" y="3464"/>
                  </a:cubicBezTo>
                  <a:cubicBezTo>
                    <a:pt x="1159" y="3464"/>
                    <a:pt x="1182" y="3461"/>
                    <a:pt x="1207" y="3455"/>
                  </a:cubicBezTo>
                  <a:lnTo>
                    <a:pt x="1599" y="3555"/>
                  </a:lnTo>
                  <a:cubicBezTo>
                    <a:pt x="1614" y="3532"/>
                    <a:pt x="1630" y="3505"/>
                    <a:pt x="1638" y="3482"/>
                  </a:cubicBezTo>
                  <a:cubicBezTo>
                    <a:pt x="1699" y="3536"/>
                    <a:pt x="1680" y="3601"/>
                    <a:pt x="1672" y="3670"/>
                  </a:cubicBezTo>
                  <a:cubicBezTo>
                    <a:pt x="1705" y="3749"/>
                    <a:pt x="1723" y="3824"/>
                    <a:pt x="1801" y="3824"/>
                  </a:cubicBezTo>
                  <a:cubicBezTo>
                    <a:pt x="1815" y="3824"/>
                    <a:pt x="1831" y="3822"/>
                    <a:pt x="1849" y="3816"/>
                  </a:cubicBezTo>
                  <a:cubicBezTo>
                    <a:pt x="1960" y="3655"/>
                    <a:pt x="2241" y="3670"/>
                    <a:pt x="2268" y="3421"/>
                  </a:cubicBezTo>
                  <a:lnTo>
                    <a:pt x="2279" y="3409"/>
                  </a:lnTo>
                  <a:cubicBezTo>
                    <a:pt x="2282" y="3409"/>
                    <a:pt x="2284" y="3409"/>
                    <a:pt x="2287" y="3409"/>
                  </a:cubicBezTo>
                  <a:cubicBezTo>
                    <a:pt x="2334" y="3409"/>
                    <a:pt x="2375" y="3376"/>
                    <a:pt x="2379" y="3325"/>
                  </a:cubicBezTo>
                  <a:lnTo>
                    <a:pt x="2494" y="3232"/>
                  </a:lnTo>
                  <a:cubicBezTo>
                    <a:pt x="2729" y="3202"/>
                    <a:pt x="2898" y="3075"/>
                    <a:pt x="3021" y="2883"/>
                  </a:cubicBezTo>
                  <a:cubicBezTo>
                    <a:pt x="3171" y="2798"/>
                    <a:pt x="3282" y="2691"/>
                    <a:pt x="3305" y="2510"/>
                  </a:cubicBezTo>
                  <a:cubicBezTo>
                    <a:pt x="3570" y="2422"/>
                    <a:pt x="3728" y="2210"/>
                    <a:pt x="3912" y="2018"/>
                  </a:cubicBezTo>
                  <a:lnTo>
                    <a:pt x="4062" y="1845"/>
                  </a:lnTo>
                  <a:cubicBezTo>
                    <a:pt x="4331" y="1718"/>
                    <a:pt x="4566" y="1526"/>
                    <a:pt x="4731" y="1280"/>
                  </a:cubicBezTo>
                  <a:lnTo>
                    <a:pt x="4031" y="1115"/>
                  </a:lnTo>
                  <a:cubicBezTo>
                    <a:pt x="4020" y="1081"/>
                    <a:pt x="3989" y="1057"/>
                    <a:pt x="3955" y="1057"/>
                  </a:cubicBezTo>
                  <a:cubicBezTo>
                    <a:pt x="3935" y="1057"/>
                    <a:pt x="3916" y="1057"/>
                    <a:pt x="3901" y="1061"/>
                  </a:cubicBezTo>
                  <a:cubicBezTo>
                    <a:pt x="3866" y="1065"/>
                    <a:pt x="3828" y="1077"/>
                    <a:pt x="3797" y="1081"/>
                  </a:cubicBezTo>
                  <a:cubicBezTo>
                    <a:pt x="3762" y="1084"/>
                    <a:pt x="3724" y="1096"/>
                    <a:pt x="3689" y="1104"/>
                  </a:cubicBezTo>
                  <a:cubicBezTo>
                    <a:pt x="3636" y="1119"/>
                    <a:pt x="3578" y="1127"/>
                    <a:pt x="3528" y="1142"/>
                  </a:cubicBezTo>
                  <a:cubicBezTo>
                    <a:pt x="3490" y="1154"/>
                    <a:pt x="3451" y="1173"/>
                    <a:pt x="3420" y="1192"/>
                  </a:cubicBezTo>
                  <a:cubicBezTo>
                    <a:pt x="3394" y="1211"/>
                    <a:pt x="3367" y="1238"/>
                    <a:pt x="3355" y="1269"/>
                  </a:cubicBezTo>
                  <a:lnTo>
                    <a:pt x="3282" y="1238"/>
                  </a:lnTo>
                  <a:lnTo>
                    <a:pt x="3282" y="1269"/>
                  </a:lnTo>
                  <a:lnTo>
                    <a:pt x="2979" y="1200"/>
                  </a:lnTo>
                  <a:cubicBezTo>
                    <a:pt x="2975" y="1223"/>
                    <a:pt x="2971" y="1246"/>
                    <a:pt x="2959" y="1269"/>
                  </a:cubicBezTo>
                  <a:cubicBezTo>
                    <a:pt x="2867" y="1292"/>
                    <a:pt x="2783" y="1350"/>
                    <a:pt x="2725" y="1426"/>
                  </a:cubicBezTo>
                  <a:cubicBezTo>
                    <a:pt x="2806" y="1519"/>
                    <a:pt x="2848" y="1611"/>
                    <a:pt x="2786" y="1734"/>
                  </a:cubicBezTo>
                  <a:cubicBezTo>
                    <a:pt x="2706" y="1911"/>
                    <a:pt x="2652" y="2110"/>
                    <a:pt x="2637" y="2306"/>
                  </a:cubicBezTo>
                  <a:cubicBezTo>
                    <a:pt x="2625" y="2306"/>
                    <a:pt x="2614" y="2310"/>
                    <a:pt x="2598" y="2314"/>
                  </a:cubicBezTo>
                  <a:cubicBezTo>
                    <a:pt x="2552" y="2352"/>
                    <a:pt x="2521" y="2418"/>
                    <a:pt x="2521" y="2479"/>
                  </a:cubicBezTo>
                  <a:cubicBezTo>
                    <a:pt x="2529" y="2502"/>
                    <a:pt x="2537" y="2533"/>
                    <a:pt x="2556" y="2545"/>
                  </a:cubicBezTo>
                  <a:cubicBezTo>
                    <a:pt x="2456" y="2802"/>
                    <a:pt x="2302" y="3002"/>
                    <a:pt x="2041" y="3098"/>
                  </a:cubicBezTo>
                  <a:cubicBezTo>
                    <a:pt x="2037" y="3094"/>
                    <a:pt x="2033" y="3090"/>
                    <a:pt x="2022" y="3090"/>
                  </a:cubicBezTo>
                  <a:cubicBezTo>
                    <a:pt x="1983" y="3071"/>
                    <a:pt x="1945" y="3056"/>
                    <a:pt x="1906" y="3044"/>
                  </a:cubicBezTo>
                  <a:cubicBezTo>
                    <a:pt x="1772" y="3044"/>
                    <a:pt x="1672" y="3090"/>
                    <a:pt x="1638" y="3236"/>
                  </a:cubicBezTo>
                  <a:cubicBezTo>
                    <a:pt x="1602" y="3233"/>
                    <a:pt x="1566" y="3229"/>
                    <a:pt x="1529" y="3229"/>
                  </a:cubicBezTo>
                  <a:cubicBezTo>
                    <a:pt x="1480" y="3229"/>
                    <a:pt x="1431" y="3236"/>
                    <a:pt x="1384" y="3263"/>
                  </a:cubicBezTo>
                  <a:cubicBezTo>
                    <a:pt x="1369" y="3255"/>
                    <a:pt x="1357" y="3248"/>
                    <a:pt x="1342" y="3244"/>
                  </a:cubicBezTo>
                  <a:cubicBezTo>
                    <a:pt x="1332" y="3242"/>
                    <a:pt x="1322" y="3241"/>
                    <a:pt x="1312" y="3241"/>
                  </a:cubicBezTo>
                  <a:cubicBezTo>
                    <a:pt x="1284" y="3241"/>
                    <a:pt x="1256" y="3249"/>
                    <a:pt x="1230" y="3263"/>
                  </a:cubicBezTo>
                  <a:cubicBezTo>
                    <a:pt x="1202" y="3215"/>
                    <a:pt x="1152" y="3186"/>
                    <a:pt x="1097" y="3186"/>
                  </a:cubicBezTo>
                  <a:cubicBezTo>
                    <a:pt x="1085" y="3186"/>
                    <a:pt x="1073" y="3187"/>
                    <a:pt x="1061" y="3190"/>
                  </a:cubicBezTo>
                  <a:cubicBezTo>
                    <a:pt x="1038" y="3206"/>
                    <a:pt x="1023" y="3225"/>
                    <a:pt x="1015" y="3248"/>
                  </a:cubicBezTo>
                  <a:cubicBezTo>
                    <a:pt x="1003" y="3244"/>
                    <a:pt x="988" y="3236"/>
                    <a:pt x="977" y="3236"/>
                  </a:cubicBezTo>
                  <a:lnTo>
                    <a:pt x="965" y="3236"/>
                  </a:lnTo>
                  <a:cubicBezTo>
                    <a:pt x="969" y="3225"/>
                    <a:pt x="969" y="3206"/>
                    <a:pt x="969" y="3190"/>
                  </a:cubicBezTo>
                  <a:lnTo>
                    <a:pt x="984" y="3175"/>
                  </a:lnTo>
                  <a:cubicBezTo>
                    <a:pt x="1030" y="2948"/>
                    <a:pt x="1003" y="2744"/>
                    <a:pt x="807" y="2591"/>
                  </a:cubicBezTo>
                  <a:cubicBezTo>
                    <a:pt x="804" y="2591"/>
                    <a:pt x="800" y="2591"/>
                    <a:pt x="792" y="2583"/>
                  </a:cubicBezTo>
                  <a:cubicBezTo>
                    <a:pt x="811" y="2514"/>
                    <a:pt x="850" y="2445"/>
                    <a:pt x="907" y="2391"/>
                  </a:cubicBezTo>
                  <a:cubicBezTo>
                    <a:pt x="923" y="2399"/>
                    <a:pt x="942" y="2406"/>
                    <a:pt x="957" y="2410"/>
                  </a:cubicBezTo>
                  <a:cubicBezTo>
                    <a:pt x="1019" y="2399"/>
                    <a:pt x="1085" y="2397"/>
                    <a:pt x="1153" y="2397"/>
                  </a:cubicBezTo>
                  <a:cubicBezTo>
                    <a:pt x="1214" y="2397"/>
                    <a:pt x="1276" y="2399"/>
                    <a:pt x="1337" y="2399"/>
                  </a:cubicBezTo>
                  <a:cubicBezTo>
                    <a:pt x="1622" y="2399"/>
                    <a:pt x="1879" y="2354"/>
                    <a:pt x="1845" y="1849"/>
                  </a:cubicBezTo>
                  <a:cubicBezTo>
                    <a:pt x="1845" y="1795"/>
                    <a:pt x="1849" y="1749"/>
                    <a:pt x="1853" y="1695"/>
                  </a:cubicBezTo>
                  <a:lnTo>
                    <a:pt x="1991" y="1484"/>
                  </a:lnTo>
                  <a:cubicBezTo>
                    <a:pt x="2003" y="1496"/>
                    <a:pt x="2018" y="1503"/>
                    <a:pt x="2033" y="1507"/>
                  </a:cubicBezTo>
                  <a:cubicBezTo>
                    <a:pt x="2038" y="1507"/>
                    <a:pt x="2042" y="1507"/>
                    <a:pt x="2046" y="1507"/>
                  </a:cubicBezTo>
                  <a:cubicBezTo>
                    <a:pt x="2254" y="1507"/>
                    <a:pt x="2383" y="1329"/>
                    <a:pt x="2567" y="1273"/>
                  </a:cubicBezTo>
                  <a:cubicBezTo>
                    <a:pt x="2629" y="1250"/>
                    <a:pt x="2675" y="1200"/>
                    <a:pt x="2706" y="1138"/>
                  </a:cubicBezTo>
                  <a:cubicBezTo>
                    <a:pt x="2706" y="1130"/>
                    <a:pt x="2702" y="1115"/>
                    <a:pt x="2694" y="1104"/>
                  </a:cubicBezTo>
                  <a:cubicBezTo>
                    <a:pt x="2752" y="1104"/>
                    <a:pt x="2810" y="1081"/>
                    <a:pt x="2844" y="1034"/>
                  </a:cubicBezTo>
                  <a:cubicBezTo>
                    <a:pt x="2856" y="1015"/>
                    <a:pt x="2856" y="996"/>
                    <a:pt x="2848" y="977"/>
                  </a:cubicBezTo>
                  <a:cubicBezTo>
                    <a:pt x="2879" y="961"/>
                    <a:pt x="2906" y="946"/>
                    <a:pt x="2932" y="931"/>
                  </a:cubicBezTo>
                  <a:cubicBezTo>
                    <a:pt x="2963" y="911"/>
                    <a:pt x="2994" y="885"/>
                    <a:pt x="3017" y="854"/>
                  </a:cubicBezTo>
                  <a:cubicBezTo>
                    <a:pt x="3052" y="812"/>
                    <a:pt x="3090" y="773"/>
                    <a:pt x="3125" y="735"/>
                  </a:cubicBezTo>
                  <a:cubicBezTo>
                    <a:pt x="3152" y="712"/>
                    <a:pt x="3175" y="692"/>
                    <a:pt x="3205" y="669"/>
                  </a:cubicBezTo>
                  <a:cubicBezTo>
                    <a:pt x="3248" y="639"/>
                    <a:pt x="3294" y="612"/>
                    <a:pt x="3340" y="577"/>
                  </a:cubicBezTo>
                  <a:cubicBezTo>
                    <a:pt x="3367" y="554"/>
                    <a:pt x="3390" y="523"/>
                    <a:pt x="3401" y="489"/>
                  </a:cubicBezTo>
                  <a:lnTo>
                    <a:pt x="3386" y="439"/>
                  </a:lnTo>
                  <a:lnTo>
                    <a:pt x="3344" y="420"/>
                  </a:lnTo>
                  <a:cubicBezTo>
                    <a:pt x="3367" y="327"/>
                    <a:pt x="3390" y="231"/>
                    <a:pt x="3417" y="139"/>
                  </a:cubicBezTo>
                  <a:cubicBezTo>
                    <a:pt x="3420" y="85"/>
                    <a:pt x="3397" y="35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41"/>
            <p:cNvSpPr/>
            <p:nvPr/>
          </p:nvSpPr>
          <p:spPr>
            <a:xfrm>
              <a:off x="5409317" y="2615183"/>
              <a:ext cx="71780" cy="79908"/>
            </a:xfrm>
            <a:custGeom>
              <a:avLst/>
              <a:gdLst/>
              <a:ahLst/>
              <a:cxnLst/>
              <a:rect l="l" t="t" r="r" b="b"/>
              <a:pathLst>
                <a:path w="2314" h="2576" extrusionOk="0">
                  <a:moveTo>
                    <a:pt x="2260" y="0"/>
                  </a:moveTo>
                  <a:lnTo>
                    <a:pt x="2260" y="0"/>
                  </a:lnTo>
                  <a:cubicBezTo>
                    <a:pt x="2061" y="81"/>
                    <a:pt x="1953" y="258"/>
                    <a:pt x="1799" y="373"/>
                  </a:cubicBezTo>
                  <a:lnTo>
                    <a:pt x="1281" y="761"/>
                  </a:lnTo>
                  <a:cubicBezTo>
                    <a:pt x="1104" y="815"/>
                    <a:pt x="881" y="819"/>
                    <a:pt x="915" y="1099"/>
                  </a:cubicBezTo>
                  <a:cubicBezTo>
                    <a:pt x="892" y="1441"/>
                    <a:pt x="743" y="1710"/>
                    <a:pt x="500" y="1933"/>
                  </a:cubicBezTo>
                  <a:cubicBezTo>
                    <a:pt x="351" y="2102"/>
                    <a:pt x="293" y="2352"/>
                    <a:pt x="70" y="2463"/>
                  </a:cubicBezTo>
                  <a:cubicBezTo>
                    <a:pt x="1" y="2490"/>
                    <a:pt x="20" y="2540"/>
                    <a:pt x="62" y="2563"/>
                  </a:cubicBezTo>
                  <a:cubicBezTo>
                    <a:pt x="79" y="2572"/>
                    <a:pt x="93" y="2575"/>
                    <a:pt x="107" y="2575"/>
                  </a:cubicBezTo>
                  <a:cubicBezTo>
                    <a:pt x="154" y="2575"/>
                    <a:pt x="188" y="2532"/>
                    <a:pt x="224" y="2502"/>
                  </a:cubicBezTo>
                  <a:cubicBezTo>
                    <a:pt x="562" y="2498"/>
                    <a:pt x="524" y="2183"/>
                    <a:pt x="639" y="1991"/>
                  </a:cubicBezTo>
                  <a:cubicBezTo>
                    <a:pt x="793" y="1922"/>
                    <a:pt x="954" y="1856"/>
                    <a:pt x="1008" y="1676"/>
                  </a:cubicBezTo>
                  <a:cubicBezTo>
                    <a:pt x="1192" y="1522"/>
                    <a:pt x="1165" y="1291"/>
                    <a:pt x="1238" y="1095"/>
                  </a:cubicBezTo>
                  <a:cubicBezTo>
                    <a:pt x="1526" y="926"/>
                    <a:pt x="1776" y="715"/>
                    <a:pt x="1922" y="404"/>
                  </a:cubicBezTo>
                  <a:cubicBezTo>
                    <a:pt x="1927" y="404"/>
                    <a:pt x="1931" y="404"/>
                    <a:pt x="1935" y="404"/>
                  </a:cubicBezTo>
                  <a:cubicBezTo>
                    <a:pt x="2188" y="404"/>
                    <a:pt x="2313" y="291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41"/>
            <p:cNvSpPr/>
            <p:nvPr/>
          </p:nvSpPr>
          <p:spPr>
            <a:xfrm>
              <a:off x="5249843" y="2494174"/>
              <a:ext cx="17185" cy="9740"/>
            </a:xfrm>
            <a:custGeom>
              <a:avLst/>
              <a:gdLst/>
              <a:ahLst/>
              <a:cxnLst/>
              <a:rect l="l" t="t" r="r" b="b"/>
              <a:pathLst>
                <a:path w="554" h="314" extrusionOk="0">
                  <a:moveTo>
                    <a:pt x="0" y="1"/>
                  </a:moveTo>
                  <a:cubicBezTo>
                    <a:pt x="54" y="185"/>
                    <a:pt x="185" y="251"/>
                    <a:pt x="312" y="301"/>
                  </a:cubicBezTo>
                  <a:cubicBezTo>
                    <a:pt x="331" y="309"/>
                    <a:pt x="351" y="314"/>
                    <a:pt x="372" y="314"/>
                  </a:cubicBezTo>
                  <a:cubicBezTo>
                    <a:pt x="431" y="314"/>
                    <a:pt x="490" y="278"/>
                    <a:pt x="515" y="220"/>
                  </a:cubicBezTo>
                  <a:cubicBezTo>
                    <a:pt x="554" y="124"/>
                    <a:pt x="481" y="78"/>
                    <a:pt x="389" y="62"/>
                  </a:cubicBezTo>
                  <a:cubicBezTo>
                    <a:pt x="269" y="43"/>
                    <a:pt x="150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41"/>
            <p:cNvSpPr/>
            <p:nvPr/>
          </p:nvSpPr>
          <p:spPr>
            <a:xfrm>
              <a:off x="4722379" y="2973650"/>
              <a:ext cx="21838" cy="21621"/>
            </a:xfrm>
            <a:custGeom>
              <a:avLst/>
              <a:gdLst/>
              <a:ahLst/>
              <a:cxnLst/>
              <a:rect l="l" t="t" r="r" b="b"/>
              <a:pathLst>
                <a:path w="704" h="697" extrusionOk="0">
                  <a:moveTo>
                    <a:pt x="398" y="0"/>
                  </a:moveTo>
                  <a:cubicBezTo>
                    <a:pt x="350" y="0"/>
                    <a:pt x="302" y="24"/>
                    <a:pt x="254" y="87"/>
                  </a:cubicBezTo>
                  <a:lnTo>
                    <a:pt x="216" y="183"/>
                  </a:lnTo>
                  <a:cubicBezTo>
                    <a:pt x="228" y="268"/>
                    <a:pt x="208" y="333"/>
                    <a:pt x="116" y="364"/>
                  </a:cubicBezTo>
                  <a:cubicBezTo>
                    <a:pt x="1" y="476"/>
                    <a:pt x="78" y="568"/>
                    <a:pt x="139" y="656"/>
                  </a:cubicBezTo>
                  <a:cubicBezTo>
                    <a:pt x="151" y="684"/>
                    <a:pt x="167" y="697"/>
                    <a:pt x="185" y="697"/>
                  </a:cubicBezTo>
                  <a:cubicBezTo>
                    <a:pt x="196" y="697"/>
                    <a:pt x="208" y="692"/>
                    <a:pt x="220" y="683"/>
                  </a:cubicBezTo>
                  <a:cubicBezTo>
                    <a:pt x="266" y="664"/>
                    <a:pt x="308" y="637"/>
                    <a:pt x="347" y="614"/>
                  </a:cubicBezTo>
                  <a:lnTo>
                    <a:pt x="404" y="449"/>
                  </a:lnTo>
                  <a:lnTo>
                    <a:pt x="589" y="345"/>
                  </a:lnTo>
                  <a:cubicBezTo>
                    <a:pt x="631" y="256"/>
                    <a:pt x="704" y="160"/>
                    <a:pt x="593" y="87"/>
                  </a:cubicBezTo>
                  <a:cubicBezTo>
                    <a:pt x="528" y="43"/>
                    <a:pt x="463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41"/>
            <p:cNvSpPr/>
            <p:nvPr/>
          </p:nvSpPr>
          <p:spPr>
            <a:xfrm>
              <a:off x="5436925" y="2846748"/>
              <a:ext cx="18581" cy="21590"/>
            </a:xfrm>
            <a:custGeom>
              <a:avLst/>
              <a:gdLst/>
              <a:ahLst/>
              <a:cxnLst/>
              <a:rect l="l" t="t" r="r" b="b"/>
              <a:pathLst>
                <a:path w="599" h="696" extrusionOk="0">
                  <a:moveTo>
                    <a:pt x="473" y="1"/>
                  </a:moveTo>
                  <a:cubicBezTo>
                    <a:pt x="417" y="1"/>
                    <a:pt x="396" y="85"/>
                    <a:pt x="352" y="117"/>
                  </a:cubicBezTo>
                  <a:cubicBezTo>
                    <a:pt x="287" y="167"/>
                    <a:pt x="329" y="290"/>
                    <a:pt x="225" y="309"/>
                  </a:cubicBezTo>
                  <a:cubicBezTo>
                    <a:pt x="204" y="306"/>
                    <a:pt x="183" y="304"/>
                    <a:pt x="162" y="304"/>
                  </a:cubicBezTo>
                  <a:cubicBezTo>
                    <a:pt x="94" y="304"/>
                    <a:pt x="33" y="324"/>
                    <a:pt x="22" y="397"/>
                  </a:cubicBezTo>
                  <a:cubicBezTo>
                    <a:pt x="1" y="526"/>
                    <a:pt x="219" y="695"/>
                    <a:pt x="374" y="695"/>
                  </a:cubicBezTo>
                  <a:cubicBezTo>
                    <a:pt x="391" y="695"/>
                    <a:pt x="407" y="693"/>
                    <a:pt x="421" y="689"/>
                  </a:cubicBezTo>
                  <a:cubicBezTo>
                    <a:pt x="448" y="682"/>
                    <a:pt x="425" y="601"/>
                    <a:pt x="387" y="566"/>
                  </a:cubicBezTo>
                  <a:cubicBezTo>
                    <a:pt x="383" y="420"/>
                    <a:pt x="448" y="317"/>
                    <a:pt x="540" y="209"/>
                  </a:cubicBezTo>
                  <a:cubicBezTo>
                    <a:pt x="590" y="155"/>
                    <a:pt x="598" y="78"/>
                    <a:pt x="540" y="32"/>
                  </a:cubicBezTo>
                  <a:cubicBezTo>
                    <a:pt x="513" y="10"/>
                    <a:pt x="49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41"/>
            <p:cNvSpPr/>
            <p:nvPr/>
          </p:nvSpPr>
          <p:spPr>
            <a:xfrm>
              <a:off x="4884986" y="2890424"/>
              <a:ext cx="12067" cy="8158"/>
            </a:xfrm>
            <a:custGeom>
              <a:avLst/>
              <a:gdLst/>
              <a:ahLst/>
              <a:cxnLst/>
              <a:rect l="l" t="t" r="r" b="b"/>
              <a:pathLst>
                <a:path w="389" h="263" extrusionOk="0">
                  <a:moveTo>
                    <a:pt x="232" y="1"/>
                  </a:moveTo>
                  <a:cubicBezTo>
                    <a:pt x="134" y="1"/>
                    <a:pt x="41" y="31"/>
                    <a:pt x="16" y="154"/>
                  </a:cubicBezTo>
                  <a:cubicBezTo>
                    <a:pt x="0" y="196"/>
                    <a:pt x="19" y="238"/>
                    <a:pt x="58" y="250"/>
                  </a:cubicBezTo>
                  <a:cubicBezTo>
                    <a:pt x="65" y="257"/>
                    <a:pt x="77" y="257"/>
                    <a:pt x="85" y="257"/>
                  </a:cubicBezTo>
                  <a:cubicBezTo>
                    <a:pt x="119" y="260"/>
                    <a:pt x="155" y="263"/>
                    <a:pt x="189" y="263"/>
                  </a:cubicBezTo>
                  <a:cubicBezTo>
                    <a:pt x="269" y="263"/>
                    <a:pt x="343" y="245"/>
                    <a:pt x="388" y="154"/>
                  </a:cubicBezTo>
                  <a:cubicBezTo>
                    <a:pt x="388" y="73"/>
                    <a:pt x="346" y="4"/>
                    <a:pt x="288" y="4"/>
                  </a:cubicBezTo>
                  <a:cubicBezTo>
                    <a:pt x="270" y="2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41"/>
            <p:cNvSpPr/>
            <p:nvPr/>
          </p:nvSpPr>
          <p:spPr>
            <a:xfrm>
              <a:off x="5308378" y="3140569"/>
              <a:ext cx="25281" cy="12346"/>
            </a:xfrm>
            <a:custGeom>
              <a:avLst/>
              <a:gdLst/>
              <a:ahLst/>
              <a:cxnLst/>
              <a:rect l="l" t="t" r="r" b="b"/>
              <a:pathLst>
                <a:path w="815" h="398" extrusionOk="0">
                  <a:moveTo>
                    <a:pt x="74" y="0"/>
                  </a:moveTo>
                  <a:cubicBezTo>
                    <a:pt x="42" y="0"/>
                    <a:pt x="17" y="13"/>
                    <a:pt x="12" y="59"/>
                  </a:cubicBezTo>
                  <a:cubicBezTo>
                    <a:pt x="0" y="151"/>
                    <a:pt x="131" y="136"/>
                    <a:pt x="200" y="171"/>
                  </a:cubicBezTo>
                  <a:cubicBezTo>
                    <a:pt x="323" y="317"/>
                    <a:pt x="519" y="301"/>
                    <a:pt x="673" y="382"/>
                  </a:cubicBezTo>
                  <a:cubicBezTo>
                    <a:pt x="698" y="392"/>
                    <a:pt x="720" y="397"/>
                    <a:pt x="739" y="397"/>
                  </a:cubicBezTo>
                  <a:cubicBezTo>
                    <a:pt x="790" y="397"/>
                    <a:pt x="815" y="359"/>
                    <a:pt x="815" y="286"/>
                  </a:cubicBezTo>
                  <a:cubicBezTo>
                    <a:pt x="688" y="144"/>
                    <a:pt x="515" y="113"/>
                    <a:pt x="342" y="75"/>
                  </a:cubicBezTo>
                  <a:cubicBezTo>
                    <a:pt x="327" y="71"/>
                    <a:pt x="315" y="59"/>
                    <a:pt x="300" y="55"/>
                  </a:cubicBezTo>
                  <a:cubicBezTo>
                    <a:pt x="269" y="40"/>
                    <a:pt x="242" y="28"/>
                    <a:pt x="208" y="21"/>
                  </a:cubicBezTo>
                  <a:cubicBezTo>
                    <a:pt x="167" y="21"/>
                    <a:pt x="114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41"/>
            <p:cNvSpPr/>
            <p:nvPr/>
          </p:nvSpPr>
          <p:spPr>
            <a:xfrm>
              <a:off x="5244849" y="3161725"/>
              <a:ext cx="13711" cy="24196"/>
            </a:xfrm>
            <a:custGeom>
              <a:avLst/>
              <a:gdLst/>
              <a:ahLst/>
              <a:cxnLst/>
              <a:rect l="l" t="t" r="r" b="b"/>
              <a:pathLst>
                <a:path w="442" h="780" extrusionOk="0">
                  <a:moveTo>
                    <a:pt x="324" y="0"/>
                  </a:moveTo>
                  <a:cubicBezTo>
                    <a:pt x="315" y="0"/>
                    <a:pt x="304" y="2"/>
                    <a:pt x="292" y="7"/>
                  </a:cubicBezTo>
                  <a:cubicBezTo>
                    <a:pt x="204" y="42"/>
                    <a:pt x="219" y="146"/>
                    <a:pt x="231" y="230"/>
                  </a:cubicBezTo>
                  <a:cubicBezTo>
                    <a:pt x="231" y="261"/>
                    <a:pt x="223" y="299"/>
                    <a:pt x="223" y="334"/>
                  </a:cubicBezTo>
                  <a:cubicBezTo>
                    <a:pt x="223" y="488"/>
                    <a:pt x="0" y="718"/>
                    <a:pt x="231" y="776"/>
                  </a:cubicBezTo>
                  <a:cubicBezTo>
                    <a:pt x="239" y="778"/>
                    <a:pt x="247" y="779"/>
                    <a:pt x="255" y="779"/>
                  </a:cubicBezTo>
                  <a:cubicBezTo>
                    <a:pt x="371" y="779"/>
                    <a:pt x="329" y="510"/>
                    <a:pt x="373" y="372"/>
                  </a:cubicBezTo>
                  <a:cubicBezTo>
                    <a:pt x="427" y="296"/>
                    <a:pt x="442" y="215"/>
                    <a:pt x="373" y="134"/>
                  </a:cubicBezTo>
                  <a:cubicBezTo>
                    <a:pt x="373" y="78"/>
                    <a:pt x="376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41"/>
            <p:cNvSpPr/>
            <p:nvPr/>
          </p:nvSpPr>
          <p:spPr>
            <a:xfrm>
              <a:off x="4801790" y="2942848"/>
              <a:ext cx="42218" cy="44483"/>
            </a:xfrm>
            <a:custGeom>
              <a:avLst/>
              <a:gdLst/>
              <a:ahLst/>
              <a:cxnLst/>
              <a:rect l="l" t="t" r="r" b="b"/>
              <a:pathLst>
                <a:path w="1361" h="1434" extrusionOk="0">
                  <a:moveTo>
                    <a:pt x="1360" y="1"/>
                  </a:moveTo>
                  <a:lnTo>
                    <a:pt x="1360" y="1"/>
                  </a:lnTo>
                  <a:cubicBezTo>
                    <a:pt x="1149" y="150"/>
                    <a:pt x="972" y="346"/>
                    <a:pt x="838" y="569"/>
                  </a:cubicBezTo>
                  <a:lnTo>
                    <a:pt x="834" y="573"/>
                  </a:lnTo>
                  <a:lnTo>
                    <a:pt x="703" y="631"/>
                  </a:lnTo>
                  <a:cubicBezTo>
                    <a:pt x="693" y="628"/>
                    <a:pt x="683" y="627"/>
                    <a:pt x="672" y="627"/>
                  </a:cubicBezTo>
                  <a:cubicBezTo>
                    <a:pt x="652" y="627"/>
                    <a:pt x="631" y="632"/>
                    <a:pt x="611" y="642"/>
                  </a:cubicBezTo>
                  <a:cubicBezTo>
                    <a:pt x="334" y="673"/>
                    <a:pt x="257" y="950"/>
                    <a:pt x="73" y="1096"/>
                  </a:cubicBezTo>
                  <a:cubicBezTo>
                    <a:pt x="58" y="1211"/>
                    <a:pt x="0" y="1334"/>
                    <a:pt x="111" y="1434"/>
                  </a:cubicBezTo>
                  <a:cubicBezTo>
                    <a:pt x="361" y="1338"/>
                    <a:pt x="461" y="1096"/>
                    <a:pt x="634" y="923"/>
                  </a:cubicBezTo>
                  <a:lnTo>
                    <a:pt x="891" y="792"/>
                  </a:lnTo>
                  <a:cubicBezTo>
                    <a:pt x="1287" y="681"/>
                    <a:pt x="1287" y="320"/>
                    <a:pt x="1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41"/>
            <p:cNvSpPr/>
            <p:nvPr/>
          </p:nvSpPr>
          <p:spPr>
            <a:xfrm>
              <a:off x="5133735" y="2751268"/>
              <a:ext cx="105158" cy="95045"/>
            </a:xfrm>
            <a:custGeom>
              <a:avLst/>
              <a:gdLst/>
              <a:ahLst/>
              <a:cxnLst/>
              <a:rect l="l" t="t" r="r" b="b"/>
              <a:pathLst>
                <a:path w="3390" h="3064" extrusionOk="0">
                  <a:moveTo>
                    <a:pt x="2095" y="1677"/>
                  </a:moveTo>
                  <a:cubicBezTo>
                    <a:pt x="2083" y="1685"/>
                    <a:pt x="2068" y="1685"/>
                    <a:pt x="2053" y="1685"/>
                  </a:cubicBezTo>
                  <a:lnTo>
                    <a:pt x="2095" y="1677"/>
                  </a:lnTo>
                  <a:close/>
                  <a:moveTo>
                    <a:pt x="1067" y="0"/>
                  </a:moveTo>
                  <a:cubicBezTo>
                    <a:pt x="1036" y="0"/>
                    <a:pt x="989" y="32"/>
                    <a:pt x="911" y="117"/>
                  </a:cubicBezTo>
                  <a:lnTo>
                    <a:pt x="900" y="121"/>
                  </a:lnTo>
                  <a:cubicBezTo>
                    <a:pt x="785" y="121"/>
                    <a:pt x="731" y="209"/>
                    <a:pt x="673" y="286"/>
                  </a:cubicBezTo>
                  <a:cubicBezTo>
                    <a:pt x="450" y="344"/>
                    <a:pt x="358" y="578"/>
                    <a:pt x="154" y="674"/>
                  </a:cubicBezTo>
                  <a:cubicBezTo>
                    <a:pt x="145" y="673"/>
                    <a:pt x="135" y="673"/>
                    <a:pt x="125" y="673"/>
                  </a:cubicBezTo>
                  <a:cubicBezTo>
                    <a:pt x="70" y="673"/>
                    <a:pt x="19" y="686"/>
                    <a:pt x="12" y="751"/>
                  </a:cubicBezTo>
                  <a:cubicBezTo>
                    <a:pt x="1" y="828"/>
                    <a:pt x="58" y="858"/>
                    <a:pt x="124" y="885"/>
                  </a:cubicBezTo>
                  <a:cubicBezTo>
                    <a:pt x="143" y="985"/>
                    <a:pt x="239" y="997"/>
                    <a:pt x="304" y="1035"/>
                  </a:cubicBezTo>
                  <a:cubicBezTo>
                    <a:pt x="669" y="1247"/>
                    <a:pt x="1084" y="1373"/>
                    <a:pt x="1430" y="1642"/>
                  </a:cubicBezTo>
                  <a:cubicBezTo>
                    <a:pt x="1498" y="1700"/>
                    <a:pt x="1580" y="1784"/>
                    <a:pt x="1676" y="1784"/>
                  </a:cubicBezTo>
                  <a:cubicBezTo>
                    <a:pt x="1722" y="1784"/>
                    <a:pt x="1770" y="1765"/>
                    <a:pt x="1822" y="1715"/>
                  </a:cubicBezTo>
                  <a:lnTo>
                    <a:pt x="1845" y="1727"/>
                  </a:lnTo>
                  <a:lnTo>
                    <a:pt x="1876" y="1727"/>
                  </a:lnTo>
                  <a:cubicBezTo>
                    <a:pt x="1880" y="1827"/>
                    <a:pt x="1891" y="1915"/>
                    <a:pt x="2034" y="1919"/>
                  </a:cubicBezTo>
                  <a:cubicBezTo>
                    <a:pt x="2180" y="1923"/>
                    <a:pt x="2322" y="1946"/>
                    <a:pt x="2468" y="1965"/>
                  </a:cubicBezTo>
                  <a:cubicBezTo>
                    <a:pt x="2529" y="2119"/>
                    <a:pt x="2744" y="2084"/>
                    <a:pt x="2814" y="2238"/>
                  </a:cubicBezTo>
                  <a:cubicBezTo>
                    <a:pt x="2798" y="2303"/>
                    <a:pt x="2783" y="2361"/>
                    <a:pt x="2764" y="2422"/>
                  </a:cubicBezTo>
                  <a:lnTo>
                    <a:pt x="2460" y="2772"/>
                  </a:lnTo>
                  <a:cubicBezTo>
                    <a:pt x="2364" y="2845"/>
                    <a:pt x="2218" y="2853"/>
                    <a:pt x="2180" y="3037"/>
                  </a:cubicBezTo>
                  <a:cubicBezTo>
                    <a:pt x="2233" y="3055"/>
                    <a:pt x="2284" y="3063"/>
                    <a:pt x="2332" y="3063"/>
                  </a:cubicBezTo>
                  <a:cubicBezTo>
                    <a:pt x="2452" y="3063"/>
                    <a:pt x="2560" y="3014"/>
                    <a:pt x="2664" y="2937"/>
                  </a:cubicBezTo>
                  <a:cubicBezTo>
                    <a:pt x="2825" y="2868"/>
                    <a:pt x="2767" y="2684"/>
                    <a:pt x="2856" y="2565"/>
                  </a:cubicBezTo>
                  <a:cubicBezTo>
                    <a:pt x="2862" y="2564"/>
                    <a:pt x="2868" y="2564"/>
                    <a:pt x="2874" y="2564"/>
                  </a:cubicBezTo>
                  <a:cubicBezTo>
                    <a:pt x="2982" y="2564"/>
                    <a:pt x="3076" y="2641"/>
                    <a:pt x="3183" y="2641"/>
                  </a:cubicBezTo>
                  <a:cubicBezTo>
                    <a:pt x="3202" y="2641"/>
                    <a:pt x="3221" y="2639"/>
                    <a:pt x="3240" y="2634"/>
                  </a:cubicBezTo>
                  <a:lnTo>
                    <a:pt x="3390" y="2468"/>
                  </a:lnTo>
                  <a:cubicBezTo>
                    <a:pt x="3298" y="2365"/>
                    <a:pt x="3163" y="2380"/>
                    <a:pt x="3044" y="2346"/>
                  </a:cubicBezTo>
                  <a:lnTo>
                    <a:pt x="3044" y="2342"/>
                  </a:lnTo>
                  <a:cubicBezTo>
                    <a:pt x="3052" y="2319"/>
                    <a:pt x="3048" y="2292"/>
                    <a:pt x="3029" y="2273"/>
                  </a:cubicBezTo>
                  <a:lnTo>
                    <a:pt x="3013" y="2276"/>
                  </a:lnTo>
                  <a:cubicBezTo>
                    <a:pt x="3017" y="2184"/>
                    <a:pt x="3033" y="2073"/>
                    <a:pt x="2910" y="2050"/>
                  </a:cubicBezTo>
                  <a:cubicBezTo>
                    <a:pt x="2744" y="2019"/>
                    <a:pt x="2621" y="1919"/>
                    <a:pt x="2472" y="1858"/>
                  </a:cubicBezTo>
                  <a:lnTo>
                    <a:pt x="2095" y="1677"/>
                  </a:lnTo>
                  <a:lnTo>
                    <a:pt x="1918" y="1600"/>
                  </a:lnTo>
                  <a:lnTo>
                    <a:pt x="1476" y="1293"/>
                  </a:lnTo>
                  <a:cubicBezTo>
                    <a:pt x="1496" y="1116"/>
                    <a:pt x="1653" y="1020"/>
                    <a:pt x="1738" y="885"/>
                  </a:cubicBezTo>
                  <a:cubicBezTo>
                    <a:pt x="1814" y="766"/>
                    <a:pt x="1876" y="647"/>
                    <a:pt x="1784" y="443"/>
                  </a:cubicBezTo>
                  <a:lnTo>
                    <a:pt x="1784" y="443"/>
                  </a:lnTo>
                  <a:cubicBezTo>
                    <a:pt x="1595" y="636"/>
                    <a:pt x="1476" y="805"/>
                    <a:pt x="1419" y="1012"/>
                  </a:cubicBezTo>
                  <a:cubicBezTo>
                    <a:pt x="1388" y="1118"/>
                    <a:pt x="1318" y="1148"/>
                    <a:pt x="1227" y="1148"/>
                  </a:cubicBezTo>
                  <a:cubicBezTo>
                    <a:pt x="1216" y="1148"/>
                    <a:pt x="1204" y="1147"/>
                    <a:pt x="1192" y="1147"/>
                  </a:cubicBezTo>
                  <a:cubicBezTo>
                    <a:pt x="1046" y="985"/>
                    <a:pt x="819" y="981"/>
                    <a:pt x="642" y="885"/>
                  </a:cubicBezTo>
                  <a:cubicBezTo>
                    <a:pt x="623" y="720"/>
                    <a:pt x="723" y="593"/>
                    <a:pt x="758" y="440"/>
                  </a:cubicBezTo>
                  <a:lnTo>
                    <a:pt x="923" y="459"/>
                  </a:lnTo>
                  <a:cubicBezTo>
                    <a:pt x="998" y="587"/>
                    <a:pt x="871" y="847"/>
                    <a:pt x="1143" y="847"/>
                  </a:cubicBezTo>
                  <a:cubicBezTo>
                    <a:pt x="1149" y="847"/>
                    <a:pt x="1155" y="847"/>
                    <a:pt x="1161" y="847"/>
                  </a:cubicBezTo>
                  <a:cubicBezTo>
                    <a:pt x="1288" y="843"/>
                    <a:pt x="1411" y="505"/>
                    <a:pt x="1346" y="313"/>
                  </a:cubicBezTo>
                  <a:cubicBezTo>
                    <a:pt x="1331" y="270"/>
                    <a:pt x="1294" y="250"/>
                    <a:pt x="1253" y="250"/>
                  </a:cubicBezTo>
                  <a:cubicBezTo>
                    <a:pt x="1231" y="250"/>
                    <a:pt x="1207" y="256"/>
                    <a:pt x="1184" y="267"/>
                  </a:cubicBezTo>
                  <a:cubicBezTo>
                    <a:pt x="1102" y="255"/>
                    <a:pt x="1154" y="0"/>
                    <a:pt x="1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41"/>
            <p:cNvSpPr/>
            <p:nvPr/>
          </p:nvSpPr>
          <p:spPr>
            <a:xfrm>
              <a:off x="5540811" y="2552058"/>
              <a:ext cx="15882" cy="21435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70" y="1"/>
                  </a:moveTo>
                  <a:cubicBezTo>
                    <a:pt x="63" y="1"/>
                    <a:pt x="57" y="1"/>
                    <a:pt x="50" y="3"/>
                  </a:cubicBezTo>
                  <a:cubicBezTo>
                    <a:pt x="31" y="3"/>
                    <a:pt x="0" y="49"/>
                    <a:pt x="0" y="76"/>
                  </a:cubicBezTo>
                  <a:cubicBezTo>
                    <a:pt x="0" y="169"/>
                    <a:pt x="57" y="203"/>
                    <a:pt x="139" y="203"/>
                  </a:cubicBezTo>
                  <a:cubicBezTo>
                    <a:pt x="147" y="203"/>
                    <a:pt x="156" y="203"/>
                    <a:pt x="166" y="202"/>
                  </a:cubicBezTo>
                  <a:cubicBezTo>
                    <a:pt x="296" y="337"/>
                    <a:pt x="323" y="517"/>
                    <a:pt x="358" y="690"/>
                  </a:cubicBezTo>
                  <a:cubicBezTo>
                    <a:pt x="419" y="683"/>
                    <a:pt x="477" y="652"/>
                    <a:pt x="511" y="598"/>
                  </a:cubicBezTo>
                  <a:cubicBezTo>
                    <a:pt x="508" y="364"/>
                    <a:pt x="412" y="191"/>
                    <a:pt x="189" y="102"/>
                  </a:cubicBezTo>
                  <a:cubicBezTo>
                    <a:pt x="182" y="44"/>
                    <a:pt x="12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41"/>
            <p:cNvSpPr/>
            <p:nvPr/>
          </p:nvSpPr>
          <p:spPr>
            <a:xfrm>
              <a:off x="5325284" y="2936240"/>
              <a:ext cx="23296" cy="20814"/>
            </a:xfrm>
            <a:custGeom>
              <a:avLst/>
              <a:gdLst/>
              <a:ahLst/>
              <a:cxnLst/>
              <a:rect l="l" t="t" r="r" b="b"/>
              <a:pathLst>
                <a:path w="751" h="671" extrusionOk="0">
                  <a:moveTo>
                    <a:pt x="556" y="1"/>
                  </a:moveTo>
                  <a:cubicBezTo>
                    <a:pt x="547" y="1"/>
                    <a:pt x="539" y="1"/>
                    <a:pt x="531" y="2"/>
                  </a:cubicBezTo>
                  <a:cubicBezTo>
                    <a:pt x="527" y="33"/>
                    <a:pt x="512" y="60"/>
                    <a:pt x="500" y="87"/>
                  </a:cubicBezTo>
                  <a:cubicBezTo>
                    <a:pt x="454" y="110"/>
                    <a:pt x="416" y="144"/>
                    <a:pt x="389" y="187"/>
                  </a:cubicBezTo>
                  <a:lnTo>
                    <a:pt x="239" y="340"/>
                  </a:lnTo>
                  <a:cubicBezTo>
                    <a:pt x="143" y="360"/>
                    <a:pt x="59" y="417"/>
                    <a:pt x="1" y="498"/>
                  </a:cubicBezTo>
                  <a:cubicBezTo>
                    <a:pt x="47" y="632"/>
                    <a:pt x="178" y="632"/>
                    <a:pt x="281" y="671"/>
                  </a:cubicBezTo>
                  <a:cubicBezTo>
                    <a:pt x="316" y="644"/>
                    <a:pt x="351" y="625"/>
                    <a:pt x="389" y="606"/>
                  </a:cubicBezTo>
                  <a:cubicBezTo>
                    <a:pt x="547" y="525"/>
                    <a:pt x="558" y="337"/>
                    <a:pt x="673" y="225"/>
                  </a:cubicBezTo>
                  <a:cubicBezTo>
                    <a:pt x="712" y="144"/>
                    <a:pt x="750" y="68"/>
                    <a:pt x="627" y="18"/>
                  </a:cubicBezTo>
                  <a:cubicBezTo>
                    <a:pt x="607" y="6"/>
                    <a:pt x="582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41"/>
            <p:cNvSpPr/>
            <p:nvPr/>
          </p:nvSpPr>
          <p:spPr>
            <a:xfrm>
              <a:off x="5545805" y="2614594"/>
              <a:ext cx="11353" cy="13121"/>
            </a:xfrm>
            <a:custGeom>
              <a:avLst/>
              <a:gdLst/>
              <a:ahLst/>
              <a:cxnLst/>
              <a:rect l="l" t="t" r="r" b="b"/>
              <a:pathLst>
                <a:path w="366" h="423" extrusionOk="0">
                  <a:moveTo>
                    <a:pt x="181" y="0"/>
                  </a:moveTo>
                  <a:cubicBezTo>
                    <a:pt x="47" y="88"/>
                    <a:pt x="28" y="238"/>
                    <a:pt x="1" y="384"/>
                  </a:cubicBezTo>
                  <a:lnTo>
                    <a:pt x="185" y="423"/>
                  </a:lnTo>
                  <a:cubicBezTo>
                    <a:pt x="212" y="400"/>
                    <a:pt x="224" y="373"/>
                    <a:pt x="235" y="346"/>
                  </a:cubicBezTo>
                  <a:cubicBezTo>
                    <a:pt x="281" y="281"/>
                    <a:pt x="293" y="200"/>
                    <a:pt x="347" y="142"/>
                  </a:cubicBezTo>
                  <a:cubicBezTo>
                    <a:pt x="358" y="115"/>
                    <a:pt x="366" y="81"/>
                    <a:pt x="366" y="5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41"/>
            <p:cNvSpPr/>
            <p:nvPr/>
          </p:nvSpPr>
          <p:spPr>
            <a:xfrm>
              <a:off x="5016821" y="2880652"/>
              <a:ext cx="15634" cy="29314"/>
            </a:xfrm>
            <a:custGeom>
              <a:avLst/>
              <a:gdLst/>
              <a:ahLst/>
              <a:cxnLst/>
              <a:rect l="l" t="t" r="r" b="b"/>
              <a:pathLst>
                <a:path w="504" h="945" extrusionOk="0">
                  <a:moveTo>
                    <a:pt x="318" y="0"/>
                  </a:moveTo>
                  <a:cubicBezTo>
                    <a:pt x="265" y="0"/>
                    <a:pt x="223" y="45"/>
                    <a:pt x="185" y="96"/>
                  </a:cubicBezTo>
                  <a:cubicBezTo>
                    <a:pt x="165" y="269"/>
                    <a:pt x="0" y="426"/>
                    <a:pt x="131" y="615"/>
                  </a:cubicBezTo>
                  <a:cubicBezTo>
                    <a:pt x="182" y="859"/>
                    <a:pt x="201" y="945"/>
                    <a:pt x="292" y="945"/>
                  </a:cubicBezTo>
                  <a:cubicBezTo>
                    <a:pt x="339" y="945"/>
                    <a:pt x="405" y="922"/>
                    <a:pt x="504" y="887"/>
                  </a:cubicBezTo>
                  <a:cubicBezTo>
                    <a:pt x="457" y="768"/>
                    <a:pt x="384" y="672"/>
                    <a:pt x="254" y="630"/>
                  </a:cubicBezTo>
                  <a:cubicBezTo>
                    <a:pt x="319" y="438"/>
                    <a:pt x="477" y="269"/>
                    <a:pt x="407" y="38"/>
                  </a:cubicBezTo>
                  <a:cubicBezTo>
                    <a:pt x="374" y="11"/>
                    <a:pt x="345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41"/>
            <p:cNvSpPr/>
            <p:nvPr/>
          </p:nvSpPr>
          <p:spPr>
            <a:xfrm>
              <a:off x="5199312" y="3161446"/>
              <a:ext cx="12532" cy="16006"/>
            </a:xfrm>
            <a:custGeom>
              <a:avLst/>
              <a:gdLst/>
              <a:ahLst/>
              <a:cxnLst/>
              <a:rect l="l" t="t" r="r" b="b"/>
              <a:pathLst>
                <a:path w="404" h="516" extrusionOk="0">
                  <a:moveTo>
                    <a:pt x="285" y="1"/>
                  </a:moveTo>
                  <a:lnTo>
                    <a:pt x="285" y="1"/>
                  </a:lnTo>
                  <a:cubicBezTo>
                    <a:pt x="77" y="135"/>
                    <a:pt x="0" y="301"/>
                    <a:pt x="173" y="516"/>
                  </a:cubicBezTo>
                  <a:cubicBezTo>
                    <a:pt x="200" y="343"/>
                    <a:pt x="404" y="208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41"/>
            <p:cNvSpPr/>
            <p:nvPr/>
          </p:nvSpPr>
          <p:spPr>
            <a:xfrm>
              <a:off x="5135845" y="2982584"/>
              <a:ext cx="10206" cy="12780"/>
            </a:xfrm>
            <a:custGeom>
              <a:avLst/>
              <a:gdLst/>
              <a:ahLst/>
              <a:cxnLst/>
              <a:rect l="l" t="t" r="r" b="b"/>
              <a:pathLst>
                <a:path w="329" h="412" extrusionOk="0">
                  <a:moveTo>
                    <a:pt x="129" y="1"/>
                  </a:moveTo>
                  <a:cubicBezTo>
                    <a:pt x="1" y="1"/>
                    <a:pt x="20" y="160"/>
                    <a:pt x="10" y="261"/>
                  </a:cubicBezTo>
                  <a:cubicBezTo>
                    <a:pt x="6" y="303"/>
                    <a:pt x="40" y="349"/>
                    <a:pt x="60" y="395"/>
                  </a:cubicBezTo>
                  <a:cubicBezTo>
                    <a:pt x="87" y="406"/>
                    <a:pt x="111" y="412"/>
                    <a:pt x="132" y="412"/>
                  </a:cubicBezTo>
                  <a:cubicBezTo>
                    <a:pt x="184" y="412"/>
                    <a:pt x="214" y="376"/>
                    <a:pt x="217" y="299"/>
                  </a:cubicBezTo>
                  <a:cubicBezTo>
                    <a:pt x="183" y="195"/>
                    <a:pt x="329" y="34"/>
                    <a:pt x="156" y="3"/>
                  </a:cubicBezTo>
                  <a:cubicBezTo>
                    <a:pt x="146" y="2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41"/>
            <p:cNvSpPr/>
            <p:nvPr/>
          </p:nvSpPr>
          <p:spPr>
            <a:xfrm>
              <a:off x="5198691" y="2957985"/>
              <a:ext cx="88841" cy="89865"/>
            </a:xfrm>
            <a:custGeom>
              <a:avLst/>
              <a:gdLst/>
              <a:ahLst/>
              <a:cxnLst/>
              <a:rect l="l" t="t" r="r" b="b"/>
              <a:pathLst>
                <a:path w="2864" h="2897" extrusionOk="0">
                  <a:moveTo>
                    <a:pt x="109" y="1"/>
                  </a:moveTo>
                  <a:cubicBezTo>
                    <a:pt x="36" y="16"/>
                    <a:pt x="13" y="66"/>
                    <a:pt x="1" y="131"/>
                  </a:cubicBezTo>
                  <a:cubicBezTo>
                    <a:pt x="1" y="170"/>
                    <a:pt x="13" y="212"/>
                    <a:pt x="24" y="247"/>
                  </a:cubicBezTo>
                  <a:cubicBezTo>
                    <a:pt x="43" y="277"/>
                    <a:pt x="70" y="312"/>
                    <a:pt x="93" y="335"/>
                  </a:cubicBezTo>
                  <a:cubicBezTo>
                    <a:pt x="135" y="370"/>
                    <a:pt x="182" y="404"/>
                    <a:pt x="216" y="443"/>
                  </a:cubicBezTo>
                  <a:cubicBezTo>
                    <a:pt x="247" y="485"/>
                    <a:pt x="266" y="539"/>
                    <a:pt x="266" y="592"/>
                  </a:cubicBezTo>
                  <a:cubicBezTo>
                    <a:pt x="251" y="773"/>
                    <a:pt x="343" y="904"/>
                    <a:pt x="481" y="1004"/>
                  </a:cubicBezTo>
                  <a:cubicBezTo>
                    <a:pt x="693" y="1200"/>
                    <a:pt x="885" y="1426"/>
                    <a:pt x="1177" y="1499"/>
                  </a:cubicBezTo>
                  <a:cubicBezTo>
                    <a:pt x="1208" y="1653"/>
                    <a:pt x="1327" y="1707"/>
                    <a:pt x="1454" y="1757"/>
                  </a:cubicBezTo>
                  <a:cubicBezTo>
                    <a:pt x="1564" y="1909"/>
                    <a:pt x="1743" y="1998"/>
                    <a:pt x="1928" y="1998"/>
                  </a:cubicBezTo>
                  <a:cubicBezTo>
                    <a:pt x="1949" y="1998"/>
                    <a:pt x="1970" y="1997"/>
                    <a:pt x="1991" y="1995"/>
                  </a:cubicBezTo>
                  <a:cubicBezTo>
                    <a:pt x="2126" y="2118"/>
                    <a:pt x="2268" y="2226"/>
                    <a:pt x="2460" y="2237"/>
                  </a:cubicBezTo>
                  <a:cubicBezTo>
                    <a:pt x="2476" y="2325"/>
                    <a:pt x="2522" y="2406"/>
                    <a:pt x="2599" y="2456"/>
                  </a:cubicBezTo>
                  <a:cubicBezTo>
                    <a:pt x="2591" y="2514"/>
                    <a:pt x="2576" y="2564"/>
                    <a:pt x="2568" y="2621"/>
                  </a:cubicBezTo>
                  <a:cubicBezTo>
                    <a:pt x="2430" y="2763"/>
                    <a:pt x="2187" y="2614"/>
                    <a:pt x="2068" y="2802"/>
                  </a:cubicBezTo>
                  <a:cubicBezTo>
                    <a:pt x="2136" y="2873"/>
                    <a:pt x="2208" y="2897"/>
                    <a:pt x="2282" y="2897"/>
                  </a:cubicBezTo>
                  <a:cubicBezTo>
                    <a:pt x="2363" y="2897"/>
                    <a:pt x="2447" y="2868"/>
                    <a:pt x="2529" y="2844"/>
                  </a:cubicBezTo>
                  <a:cubicBezTo>
                    <a:pt x="2833" y="2756"/>
                    <a:pt x="2864" y="2656"/>
                    <a:pt x="2645" y="2429"/>
                  </a:cubicBezTo>
                  <a:cubicBezTo>
                    <a:pt x="2699" y="2275"/>
                    <a:pt x="2626" y="2179"/>
                    <a:pt x="2491" y="2114"/>
                  </a:cubicBezTo>
                  <a:cubicBezTo>
                    <a:pt x="2403" y="2006"/>
                    <a:pt x="2284" y="1937"/>
                    <a:pt x="2153" y="1903"/>
                  </a:cubicBezTo>
                  <a:cubicBezTo>
                    <a:pt x="2161" y="1853"/>
                    <a:pt x="2168" y="1807"/>
                    <a:pt x="2187" y="1764"/>
                  </a:cubicBezTo>
                  <a:cubicBezTo>
                    <a:pt x="2226" y="1688"/>
                    <a:pt x="2357" y="1599"/>
                    <a:pt x="2207" y="1538"/>
                  </a:cubicBezTo>
                  <a:cubicBezTo>
                    <a:pt x="2170" y="1522"/>
                    <a:pt x="2123" y="1507"/>
                    <a:pt x="2082" y="1507"/>
                  </a:cubicBezTo>
                  <a:cubicBezTo>
                    <a:pt x="2012" y="1507"/>
                    <a:pt x="1958" y="1549"/>
                    <a:pt x="1991" y="1699"/>
                  </a:cubicBezTo>
                  <a:cubicBezTo>
                    <a:pt x="2001" y="1745"/>
                    <a:pt x="1980" y="1755"/>
                    <a:pt x="1951" y="1755"/>
                  </a:cubicBezTo>
                  <a:cubicBezTo>
                    <a:pt x="1929" y="1755"/>
                    <a:pt x="1901" y="1749"/>
                    <a:pt x="1878" y="1749"/>
                  </a:cubicBezTo>
                  <a:cubicBezTo>
                    <a:pt x="1869" y="1749"/>
                    <a:pt x="1860" y="1750"/>
                    <a:pt x="1853" y="1753"/>
                  </a:cubicBezTo>
                  <a:lnTo>
                    <a:pt x="1765" y="1630"/>
                  </a:lnTo>
                  <a:cubicBezTo>
                    <a:pt x="1838" y="1422"/>
                    <a:pt x="1665" y="1430"/>
                    <a:pt x="1553" y="1384"/>
                  </a:cubicBezTo>
                  <a:cubicBezTo>
                    <a:pt x="1069" y="1192"/>
                    <a:pt x="620" y="969"/>
                    <a:pt x="577" y="350"/>
                  </a:cubicBezTo>
                  <a:cubicBezTo>
                    <a:pt x="558" y="74"/>
                    <a:pt x="324" y="39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41"/>
            <p:cNvSpPr/>
            <p:nvPr/>
          </p:nvSpPr>
          <p:spPr>
            <a:xfrm>
              <a:off x="5614949" y="2596757"/>
              <a:ext cx="8965" cy="12253"/>
            </a:xfrm>
            <a:custGeom>
              <a:avLst/>
              <a:gdLst/>
              <a:ahLst/>
              <a:cxnLst/>
              <a:rect l="l" t="t" r="r" b="b"/>
              <a:pathLst>
                <a:path w="289" h="395" extrusionOk="0">
                  <a:moveTo>
                    <a:pt x="124" y="0"/>
                  </a:moveTo>
                  <a:cubicBezTo>
                    <a:pt x="47" y="0"/>
                    <a:pt x="46" y="117"/>
                    <a:pt x="24" y="183"/>
                  </a:cubicBezTo>
                  <a:cubicBezTo>
                    <a:pt x="8" y="233"/>
                    <a:pt x="0" y="279"/>
                    <a:pt x="0" y="329"/>
                  </a:cubicBezTo>
                  <a:cubicBezTo>
                    <a:pt x="7" y="373"/>
                    <a:pt x="20" y="394"/>
                    <a:pt x="40" y="394"/>
                  </a:cubicBezTo>
                  <a:cubicBezTo>
                    <a:pt x="56" y="394"/>
                    <a:pt x="76" y="380"/>
                    <a:pt x="100" y="352"/>
                  </a:cubicBezTo>
                  <a:cubicBezTo>
                    <a:pt x="116" y="306"/>
                    <a:pt x="139" y="260"/>
                    <a:pt x="158" y="218"/>
                  </a:cubicBezTo>
                  <a:cubicBezTo>
                    <a:pt x="200" y="152"/>
                    <a:pt x="289" y="64"/>
                    <a:pt x="185" y="18"/>
                  </a:cubicBezTo>
                  <a:cubicBezTo>
                    <a:pt x="161" y="6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41"/>
            <p:cNvSpPr/>
            <p:nvPr/>
          </p:nvSpPr>
          <p:spPr>
            <a:xfrm>
              <a:off x="4927763" y="2899016"/>
              <a:ext cx="8499" cy="10609"/>
            </a:xfrm>
            <a:custGeom>
              <a:avLst/>
              <a:gdLst/>
              <a:ahLst/>
              <a:cxnLst/>
              <a:rect l="l" t="t" r="r" b="b"/>
              <a:pathLst>
                <a:path w="274" h="342" extrusionOk="0">
                  <a:moveTo>
                    <a:pt x="149" y="1"/>
                  </a:moveTo>
                  <a:cubicBezTo>
                    <a:pt x="142" y="1"/>
                    <a:pt x="135" y="2"/>
                    <a:pt x="127" y="3"/>
                  </a:cubicBezTo>
                  <a:cubicBezTo>
                    <a:pt x="1" y="34"/>
                    <a:pt x="47" y="153"/>
                    <a:pt x="89" y="234"/>
                  </a:cubicBezTo>
                  <a:cubicBezTo>
                    <a:pt x="108" y="272"/>
                    <a:pt x="158" y="303"/>
                    <a:pt x="197" y="342"/>
                  </a:cubicBezTo>
                  <a:cubicBezTo>
                    <a:pt x="273" y="269"/>
                    <a:pt x="262" y="219"/>
                    <a:pt x="250" y="176"/>
                  </a:cubicBezTo>
                  <a:cubicBezTo>
                    <a:pt x="226" y="116"/>
                    <a:pt x="224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41"/>
            <p:cNvSpPr/>
            <p:nvPr/>
          </p:nvSpPr>
          <p:spPr>
            <a:xfrm>
              <a:off x="5205733" y="3140104"/>
              <a:ext cx="7786" cy="8189"/>
            </a:xfrm>
            <a:custGeom>
              <a:avLst/>
              <a:gdLst/>
              <a:ahLst/>
              <a:cxnLst/>
              <a:rect l="l" t="t" r="r" b="b"/>
              <a:pathLst>
                <a:path w="251" h="264" extrusionOk="0">
                  <a:moveTo>
                    <a:pt x="117" y="1"/>
                  </a:moveTo>
                  <a:cubicBezTo>
                    <a:pt x="53" y="1"/>
                    <a:pt x="33" y="67"/>
                    <a:pt x="20" y="124"/>
                  </a:cubicBezTo>
                  <a:cubicBezTo>
                    <a:pt x="1" y="174"/>
                    <a:pt x="31" y="239"/>
                    <a:pt x="81" y="259"/>
                  </a:cubicBezTo>
                  <a:cubicBezTo>
                    <a:pt x="93" y="262"/>
                    <a:pt x="101" y="262"/>
                    <a:pt x="116" y="262"/>
                  </a:cubicBezTo>
                  <a:cubicBezTo>
                    <a:pt x="121" y="263"/>
                    <a:pt x="126" y="263"/>
                    <a:pt x="131" y="263"/>
                  </a:cubicBezTo>
                  <a:cubicBezTo>
                    <a:pt x="198" y="263"/>
                    <a:pt x="233" y="215"/>
                    <a:pt x="250" y="147"/>
                  </a:cubicBezTo>
                  <a:cubicBezTo>
                    <a:pt x="250" y="74"/>
                    <a:pt x="216" y="17"/>
                    <a:pt x="147" y="5"/>
                  </a:cubicBezTo>
                  <a:cubicBezTo>
                    <a:pt x="136" y="2"/>
                    <a:pt x="12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41"/>
            <p:cNvSpPr/>
            <p:nvPr/>
          </p:nvSpPr>
          <p:spPr>
            <a:xfrm>
              <a:off x="5217179" y="3125028"/>
              <a:ext cx="8251" cy="10330"/>
            </a:xfrm>
            <a:custGeom>
              <a:avLst/>
              <a:gdLst/>
              <a:ahLst/>
              <a:cxnLst/>
              <a:rect l="l" t="t" r="r" b="b"/>
              <a:pathLst>
                <a:path w="266" h="333" extrusionOk="0">
                  <a:moveTo>
                    <a:pt x="126" y="1"/>
                  </a:moveTo>
                  <a:cubicBezTo>
                    <a:pt x="98" y="1"/>
                    <a:pt x="69" y="16"/>
                    <a:pt x="54" y="41"/>
                  </a:cubicBezTo>
                  <a:cubicBezTo>
                    <a:pt x="54" y="49"/>
                    <a:pt x="51" y="49"/>
                    <a:pt x="51" y="53"/>
                  </a:cubicBezTo>
                  <a:cubicBezTo>
                    <a:pt x="1" y="157"/>
                    <a:pt x="58" y="241"/>
                    <a:pt x="127" y="310"/>
                  </a:cubicBezTo>
                  <a:cubicBezTo>
                    <a:pt x="142" y="326"/>
                    <a:pt x="156" y="333"/>
                    <a:pt x="170" y="333"/>
                  </a:cubicBezTo>
                  <a:cubicBezTo>
                    <a:pt x="197" y="333"/>
                    <a:pt x="221" y="307"/>
                    <a:pt x="239" y="272"/>
                  </a:cubicBezTo>
                  <a:cubicBezTo>
                    <a:pt x="266" y="176"/>
                    <a:pt x="266" y="80"/>
                    <a:pt x="170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41"/>
            <p:cNvSpPr/>
            <p:nvPr/>
          </p:nvSpPr>
          <p:spPr>
            <a:xfrm>
              <a:off x="5585852" y="2551623"/>
              <a:ext cx="12563" cy="11974"/>
            </a:xfrm>
            <a:custGeom>
              <a:avLst/>
              <a:gdLst/>
              <a:ahLst/>
              <a:cxnLst/>
              <a:rect l="l" t="t" r="r" b="b"/>
              <a:pathLst>
                <a:path w="405" h="386" extrusionOk="0">
                  <a:moveTo>
                    <a:pt x="58" y="1"/>
                  </a:moveTo>
                  <a:cubicBezTo>
                    <a:pt x="18" y="1"/>
                    <a:pt x="1" y="37"/>
                    <a:pt x="1" y="97"/>
                  </a:cubicBezTo>
                  <a:cubicBezTo>
                    <a:pt x="124" y="193"/>
                    <a:pt x="193" y="378"/>
                    <a:pt x="404" y="385"/>
                  </a:cubicBezTo>
                  <a:cubicBezTo>
                    <a:pt x="351" y="197"/>
                    <a:pt x="220" y="120"/>
                    <a:pt x="120" y="20"/>
                  </a:cubicBezTo>
                  <a:cubicBezTo>
                    <a:pt x="95" y="7"/>
                    <a:pt x="7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41"/>
            <p:cNvSpPr/>
            <p:nvPr/>
          </p:nvSpPr>
          <p:spPr>
            <a:xfrm>
              <a:off x="5262127" y="2964189"/>
              <a:ext cx="28631" cy="12997"/>
            </a:xfrm>
            <a:custGeom>
              <a:avLst/>
              <a:gdLst/>
              <a:ahLst/>
              <a:cxnLst/>
              <a:rect l="l" t="t" r="r" b="b"/>
              <a:pathLst>
                <a:path w="923" h="419" extrusionOk="0">
                  <a:moveTo>
                    <a:pt x="792" y="0"/>
                  </a:moveTo>
                  <a:lnTo>
                    <a:pt x="661" y="66"/>
                  </a:lnTo>
                  <a:cubicBezTo>
                    <a:pt x="427" y="66"/>
                    <a:pt x="250" y="212"/>
                    <a:pt x="0" y="289"/>
                  </a:cubicBezTo>
                  <a:cubicBezTo>
                    <a:pt x="127" y="387"/>
                    <a:pt x="244" y="419"/>
                    <a:pt x="357" y="419"/>
                  </a:cubicBezTo>
                  <a:cubicBezTo>
                    <a:pt x="439" y="419"/>
                    <a:pt x="519" y="402"/>
                    <a:pt x="600" y="381"/>
                  </a:cubicBezTo>
                  <a:cubicBezTo>
                    <a:pt x="623" y="366"/>
                    <a:pt x="642" y="346"/>
                    <a:pt x="661" y="327"/>
                  </a:cubicBezTo>
                  <a:cubicBezTo>
                    <a:pt x="692" y="348"/>
                    <a:pt x="725" y="358"/>
                    <a:pt x="758" y="358"/>
                  </a:cubicBezTo>
                  <a:cubicBezTo>
                    <a:pt x="778" y="358"/>
                    <a:pt x="799" y="354"/>
                    <a:pt x="819" y="346"/>
                  </a:cubicBezTo>
                  <a:lnTo>
                    <a:pt x="830" y="342"/>
                  </a:lnTo>
                  <a:cubicBezTo>
                    <a:pt x="853" y="227"/>
                    <a:pt x="922" y="104"/>
                    <a:pt x="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41"/>
            <p:cNvSpPr/>
            <p:nvPr/>
          </p:nvSpPr>
          <p:spPr>
            <a:xfrm>
              <a:off x="5306238" y="3195350"/>
              <a:ext cx="19698" cy="7259"/>
            </a:xfrm>
            <a:custGeom>
              <a:avLst/>
              <a:gdLst/>
              <a:ahLst/>
              <a:cxnLst/>
              <a:rect l="l" t="t" r="r" b="b"/>
              <a:pathLst>
                <a:path w="635" h="234" extrusionOk="0">
                  <a:moveTo>
                    <a:pt x="111" y="0"/>
                  </a:moveTo>
                  <a:cubicBezTo>
                    <a:pt x="69" y="0"/>
                    <a:pt x="35" y="21"/>
                    <a:pt x="19" y="88"/>
                  </a:cubicBezTo>
                  <a:cubicBezTo>
                    <a:pt x="0" y="172"/>
                    <a:pt x="69" y="195"/>
                    <a:pt x="127" y="211"/>
                  </a:cubicBezTo>
                  <a:cubicBezTo>
                    <a:pt x="168" y="224"/>
                    <a:pt x="210" y="234"/>
                    <a:pt x="252" y="234"/>
                  </a:cubicBezTo>
                  <a:cubicBezTo>
                    <a:pt x="304" y="234"/>
                    <a:pt x="355" y="220"/>
                    <a:pt x="404" y="184"/>
                  </a:cubicBezTo>
                  <a:cubicBezTo>
                    <a:pt x="453" y="184"/>
                    <a:pt x="503" y="149"/>
                    <a:pt x="511" y="95"/>
                  </a:cubicBezTo>
                  <a:lnTo>
                    <a:pt x="557" y="115"/>
                  </a:lnTo>
                  <a:lnTo>
                    <a:pt x="603" y="115"/>
                  </a:lnTo>
                  <a:lnTo>
                    <a:pt x="634" y="15"/>
                  </a:lnTo>
                  <a:cubicBezTo>
                    <a:pt x="615" y="11"/>
                    <a:pt x="596" y="10"/>
                    <a:pt x="577" y="10"/>
                  </a:cubicBezTo>
                  <a:cubicBezTo>
                    <a:pt x="512" y="10"/>
                    <a:pt x="449" y="30"/>
                    <a:pt x="396" y="68"/>
                  </a:cubicBezTo>
                  <a:lnTo>
                    <a:pt x="211" y="22"/>
                  </a:lnTo>
                  <a:cubicBezTo>
                    <a:pt x="176" y="11"/>
                    <a:pt x="14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41"/>
            <p:cNvSpPr/>
            <p:nvPr/>
          </p:nvSpPr>
          <p:spPr>
            <a:xfrm>
              <a:off x="5375722" y="2716215"/>
              <a:ext cx="11353" cy="32106"/>
            </a:xfrm>
            <a:custGeom>
              <a:avLst/>
              <a:gdLst/>
              <a:ahLst/>
              <a:cxnLst/>
              <a:rect l="l" t="t" r="r" b="b"/>
              <a:pathLst>
                <a:path w="366" h="1035" extrusionOk="0">
                  <a:moveTo>
                    <a:pt x="139" y="0"/>
                  </a:moveTo>
                  <a:cubicBezTo>
                    <a:pt x="76" y="0"/>
                    <a:pt x="19" y="26"/>
                    <a:pt x="16" y="94"/>
                  </a:cubicBezTo>
                  <a:cubicBezTo>
                    <a:pt x="0" y="271"/>
                    <a:pt x="27" y="455"/>
                    <a:pt x="93" y="624"/>
                  </a:cubicBezTo>
                  <a:cubicBezTo>
                    <a:pt x="93" y="728"/>
                    <a:pt x="46" y="836"/>
                    <a:pt x="127" y="924"/>
                  </a:cubicBezTo>
                  <a:cubicBezTo>
                    <a:pt x="147" y="1003"/>
                    <a:pt x="176" y="1035"/>
                    <a:pt x="208" y="1035"/>
                  </a:cubicBezTo>
                  <a:cubicBezTo>
                    <a:pt x="243" y="1035"/>
                    <a:pt x="281" y="997"/>
                    <a:pt x="315" y="943"/>
                  </a:cubicBezTo>
                  <a:cubicBezTo>
                    <a:pt x="365" y="859"/>
                    <a:pt x="358" y="747"/>
                    <a:pt x="288" y="667"/>
                  </a:cubicBezTo>
                  <a:cubicBezTo>
                    <a:pt x="277" y="590"/>
                    <a:pt x="262" y="517"/>
                    <a:pt x="250" y="440"/>
                  </a:cubicBezTo>
                  <a:cubicBezTo>
                    <a:pt x="250" y="325"/>
                    <a:pt x="250" y="209"/>
                    <a:pt x="258" y="98"/>
                  </a:cubicBezTo>
                  <a:cubicBezTo>
                    <a:pt x="262" y="52"/>
                    <a:pt x="223" y="9"/>
                    <a:pt x="169" y="2"/>
                  </a:cubicBezTo>
                  <a:lnTo>
                    <a:pt x="166" y="2"/>
                  </a:lnTo>
                  <a:cubicBezTo>
                    <a:pt x="157" y="1"/>
                    <a:pt x="14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41"/>
            <p:cNvSpPr/>
            <p:nvPr/>
          </p:nvSpPr>
          <p:spPr>
            <a:xfrm>
              <a:off x="5035650" y="2854410"/>
              <a:ext cx="620" cy="37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4" y="0"/>
                  </a:moveTo>
                  <a:lnTo>
                    <a:pt x="0" y="4"/>
                  </a:lnTo>
                  <a:lnTo>
                    <a:pt x="19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41"/>
            <p:cNvSpPr/>
            <p:nvPr/>
          </p:nvSpPr>
          <p:spPr>
            <a:xfrm>
              <a:off x="5023118" y="2849664"/>
              <a:ext cx="12563" cy="5491"/>
            </a:xfrm>
            <a:custGeom>
              <a:avLst/>
              <a:gdLst/>
              <a:ahLst/>
              <a:cxnLst/>
              <a:rect l="l" t="t" r="r" b="b"/>
              <a:pathLst>
                <a:path w="405" h="177" extrusionOk="0">
                  <a:moveTo>
                    <a:pt x="155" y="0"/>
                  </a:moveTo>
                  <a:cubicBezTo>
                    <a:pt x="107" y="0"/>
                    <a:pt x="56" y="8"/>
                    <a:pt x="1" y="19"/>
                  </a:cubicBezTo>
                  <a:cubicBezTo>
                    <a:pt x="95" y="110"/>
                    <a:pt x="187" y="177"/>
                    <a:pt x="298" y="177"/>
                  </a:cubicBezTo>
                  <a:cubicBezTo>
                    <a:pt x="331" y="177"/>
                    <a:pt x="367" y="171"/>
                    <a:pt x="404" y="157"/>
                  </a:cubicBezTo>
                  <a:cubicBezTo>
                    <a:pt x="344" y="37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41"/>
            <p:cNvSpPr/>
            <p:nvPr/>
          </p:nvSpPr>
          <p:spPr>
            <a:xfrm>
              <a:off x="4849096" y="2931773"/>
              <a:ext cx="6576" cy="6235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104" y="0"/>
                  </a:moveTo>
                  <a:cubicBezTo>
                    <a:pt x="77" y="0"/>
                    <a:pt x="39" y="58"/>
                    <a:pt x="20" y="92"/>
                  </a:cubicBezTo>
                  <a:cubicBezTo>
                    <a:pt x="1" y="135"/>
                    <a:pt x="12" y="181"/>
                    <a:pt x="85" y="200"/>
                  </a:cubicBezTo>
                  <a:cubicBezTo>
                    <a:pt x="116" y="181"/>
                    <a:pt x="166" y="162"/>
                    <a:pt x="181" y="131"/>
                  </a:cubicBezTo>
                  <a:cubicBezTo>
                    <a:pt x="212" y="62"/>
                    <a:pt x="18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41"/>
            <p:cNvSpPr/>
            <p:nvPr/>
          </p:nvSpPr>
          <p:spPr>
            <a:xfrm>
              <a:off x="5556786" y="2642233"/>
              <a:ext cx="39240" cy="61171"/>
            </a:xfrm>
            <a:custGeom>
              <a:avLst/>
              <a:gdLst/>
              <a:ahLst/>
              <a:cxnLst/>
              <a:rect l="l" t="t" r="r" b="b"/>
              <a:pathLst>
                <a:path w="1265" h="1972" extrusionOk="0">
                  <a:moveTo>
                    <a:pt x="1055" y="0"/>
                  </a:moveTo>
                  <a:cubicBezTo>
                    <a:pt x="1035" y="0"/>
                    <a:pt x="1016" y="7"/>
                    <a:pt x="999" y="20"/>
                  </a:cubicBezTo>
                  <a:cubicBezTo>
                    <a:pt x="761" y="477"/>
                    <a:pt x="515" y="934"/>
                    <a:pt x="273" y="1388"/>
                  </a:cubicBezTo>
                  <a:cubicBezTo>
                    <a:pt x="262" y="1418"/>
                    <a:pt x="304" y="1476"/>
                    <a:pt x="319" y="1518"/>
                  </a:cubicBezTo>
                  <a:lnTo>
                    <a:pt x="312" y="1515"/>
                  </a:lnTo>
                  <a:cubicBezTo>
                    <a:pt x="300" y="1541"/>
                    <a:pt x="292" y="1572"/>
                    <a:pt x="288" y="1599"/>
                  </a:cubicBezTo>
                  <a:lnTo>
                    <a:pt x="327" y="1653"/>
                  </a:lnTo>
                  <a:lnTo>
                    <a:pt x="288" y="1653"/>
                  </a:lnTo>
                  <a:cubicBezTo>
                    <a:pt x="285" y="1637"/>
                    <a:pt x="285" y="1618"/>
                    <a:pt x="288" y="1607"/>
                  </a:cubicBezTo>
                  <a:lnTo>
                    <a:pt x="288" y="1607"/>
                  </a:lnTo>
                  <a:cubicBezTo>
                    <a:pt x="108" y="1657"/>
                    <a:pt x="43" y="1803"/>
                    <a:pt x="0" y="1964"/>
                  </a:cubicBezTo>
                  <a:cubicBezTo>
                    <a:pt x="25" y="1969"/>
                    <a:pt x="48" y="1971"/>
                    <a:pt x="68" y="1971"/>
                  </a:cubicBezTo>
                  <a:cubicBezTo>
                    <a:pt x="234" y="1971"/>
                    <a:pt x="235" y="1811"/>
                    <a:pt x="273" y="1687"/>
                  </a:cubicBezTo>
                  <a:lnTo>
                    <a:pt x="461" y="1760"/>
                  </a:lnTo>
                  <a:cubicBezTo>
                    <a:pt x="477" y="1730"/>
                    <a:pt x="481" y="1695"/>
                    <a:pt x="465" y="1668"/>
                  </a:cubicBezTo>
                  <a:cubicBezTo>
                    <a:pt x="500" y="1515"/>
                    <a:pt x="600" y="1403"/>
                    <a:pt x="677" y="1272"/>
                  </a:cubicBezTo>
                  <a:cubicBezTo>
                    <a:pt x="842" y="1003"/>
                    <a:pt x="992" y="731"/>
                    <a:pt x="1011" y="408"/>
                  </a:cubicBezTo>
                  <a:cubicBezTo>
                    <a:pt x="1019" y="389"/>
                    <a:pt x="1030" y="366"/>
                    <a:pt x="1038" y="343"/>
                  </a:cubicBezTo>
                  <a:cubicBezTo>
                    <a:pt x="1054" y="346"/>
                    <a:pt x="1070" y="348"/>
                    <a:pt x="1084" y="348"/>
                  </a:cubicBezTo>
                  <a:cubicBezTo>
                    <a:pt x="1135" y="348"/>
                    <a:pt x="1174" y="325"/>
                    <a:pt x="1195" y="266"/>
                  </a:cubicBezTo>
                  <a:cubicBezTo>
                    <a:pt x="1226" y="246"/>
                    <a:pt x="1249" y="216"/>
                    <a:pt x="1264" y="189"/>
                  </a:cubicBezTo>
                  <a:cubicBezTo>
                    <a:pt x="1249" y="116"/>
                    <a:pt x="1195" y="62"/>
                    <a:pt x="1126" y="50"/>
                  </a:cubicBezTo>
                  <a:cubicBezTo>
                    <a:pt x="1118" y="39"/>
                    <a:pt x="1115" y="31"/>
                    <a:pt x="1111" y="24"/>
                  </a:cubicBezTo>
                  <a:cubicBezTo>
                    <a:pt x="1095" y="8"/>
                    <a:pt x="1075" y="0"/>
                    <a:pt x="1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41"/>
            <p:cNvSpPr/>
            <p:nvPr/>
          </p:nvSpPr>
          <p:spPr>
            <a:xfrm>
              <a:off x="5324694" y="2610158"/>
              <a:ext cx="7786" cy="8251"/>
            </a:xfrm>
            <a:custGeom>
              <a:avLst/>
              <a:gdLst/>
              <a:ahLst/>
              <a:cxnLst/>
              <a:rect l="l" t="t" r="r" b="b"/>
              <a:pathLst>
                <a:path w="251" h="266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43"/>
                    <a:pt x="85" y="247"/>
                    <a:pt x="239" y="266"/>
                  </a:cubicBezTo>
                  <a:lnTo>
                    <a:pt x="250" y="262"/>
                  </a:lnTo>
                  <a:cubicBezTo>
                    <a:pt x="224" y="116"/>
                    <a:pt x="124" y="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41"/>
            <p:cNvSpPr/>
            <p:nvPr/>
          </p:nvSpPr>
          <p:spPr>
            <a:xfrm>
              <a:off x="5539260" y="2618999"/>
              <a:ext cx="48050" cy="76899"/>
            </a:xfrm>
            <a:custGeom>
              <a:avLst/>
              <a:gdLst/>
              <a:ahLst/>
              <a:cxnLst/>
              <a:rect l="l" t="t" r="r" b="b"/>
              <a:pathLst>
                <a:path w="1549" h="2479" extrusionOk="0">
                  <a:moveTo>
                    <a:pt x="1351" y="0"/>
                  </a:moveTo>
                  <a:cubicBezTo>
                    <a:pt x="1090" y="0"/>
                    <a:pt x="987" y="251"/>
                    <a:pt x="811" y="384"/>
                  </a:cubicBezTo>
                  <a:lnTo>
                    <a:pt x="800" y="381"/>
                  </a:lnTo>
                  <a:cubicBezTo>
                    <a:pt x="798" y="380"/>
                    <a:pt x="795" y="380"/>
                    <a:pt x="793" y="380"/>
                  </a:cubicBezTo>
                  <a:cubicBezTo>
                    <a:pt x="750" y="380"/>
                    <a:pt x="711" y="418"/>
                    <a:pt x="704" y="465"/>
                  </a:cubicBezTo>
                  <a:lnTo>
                    <a:pt x="704" y="473"/>
                  </a:lnTo>
                  <a:cubicBezTo>
                    <a:pt x="684" y="496"/>
                    <a:pt x="677" y="519"/>
                    <a:pt x="677" y="550"/>
                  </a:cubicBezTo>
                  <a:cubicBezTo>
                    <a:pt x="627" y="673"/>
                    <a:pt x="588" y="803"/>
                    <a:pt x="527" y="915"/>
                  </a:cubicBezTo>
                  <a:cubicBezTo>
                    <a:pt x="242" y="1399"/>
                    <a:pt x="0" y="1887"/>
                    <a:pt x="8" y="2471"/>
                  </a:cubicBezTo>
                  <a:lnTo>
                    <a:pt x="8" y="2467"/>
                  </a:lnTo>
                  <a:cubicBezTo>
                    <a:pt x="36" y="2474"/>
                    <a:pt x="61" y="2476"/>
                    <a:pt x="83" y="2476"/>
                  </a:cubicBezTo>
                  <a:cubicBezTo>
                    <a:pt x="254" y="2476"/>
                    <a:pt x="297" y="2312"/>
                    <a:pt x="327" y="2187"/>
                  </a:cubicBezTo>
                  <a:cubicBezTo>
                    <a:pt x="431" y="1745"/>
                    <a:pt x="661" y="1368"/>
                    <a:pt x="896" y="995"/>
                  </a:cubicBezTo>
                  <a:cubicBezTo>
                    <a:pt x="969" y="880"/>
                    <a:pt x="1038" y="773"/>
                    <a:pt x="1049" y="638"/>
                  </a:cubicBezTo>
                  <a:cubicBezTo>
                    <a:pt x="1076" y="619"/>
                    <a:pt x="1096" y="592"/>
                    <a:pt x="1103" y="557"/>
                  </a:cubicBezTo>
                  <a:cubicBezTo>
                    <a:pt x="1276" y="515"/>
                    <a:pt x="1411" y="384"/>
                    <a:pt x="1453" y="212"/>
                  </a:cubicBezTo>
                  <a:cubicBezTo>
                    <a:pt x="1549" y="42"/>
                    <a:pt x="1545" y="12"/>
                    <a:pt x="1407" y="4"/>
                  </a:cubicBezTo>
                  <a:cubicBezTo>
                    <a:pt x="1387" y="2"/>
                    <a:pt x="1369" y="0"/>
                    <a:pt x="1351" y="0"/>
                  </a:cubicBezTo>
                  <a:close/>
                  <a:moveTo>
                    <a:pt x="4" y="2471"/>
                  </a:moveTo>
                  <a:lnTo>
                    <a:pt x="4" y="2475"/>
                  </a:lnTo>
                  <a:lnTo>
                    <a:pt x="8" y="2479"/>
                  </a:lnTo>
                  <a:lnTo>
                    <a:pt x="8" y="24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41"/>
            <p:cNvSpPr/>
            <p:nvPr/>
          </p:nvSpPr>
          <p:spPr>
            <a:xfrm>
              <a:off x="5324353" y="2609941"/>
              <a:ext cx="496" cy="24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0"/>
                  </a:moveTo>
                  <a:lnTo>
                    <a:pt x="4" y="4"/>
                  </a:lnTo>
                  <a:lnTo>
                    <a:pt x="15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41"/>
            <p:cNvSpPr/>
            <p:nvPr/>
          </p:nvSpPr>
          <p:spPr>
            <a:xfrm>
              <a:off x="5597422" y="2637704"/>
              <a:ext cx="4095" cy="4560"/>
            </a:xfrm>
            <a:custGeom>
              <a:avLst/>
              <a:gdLst/>
              <a:ahLst/>
              <a:cxnLst/>
              <a:rect l="l" t="t" r="r" b="b"/>
              <a:pathLst>
                <a:path w="132" h="147" extrusionOk="0">
                  <a:moveTo>
                    <a:pt x="78" y="1"/>
                  </a:moveTo>
                  <a:cubicBezTo>
                    <a:pt x="67" y="1"/>
                    <a:pt x="55" y="8"/>
                    <a:pt x="39" y="27"/>
                  </a:cubicBezTo>
                  <a:cubicBezTo>
                    <a:pt x="1" y="66"/>
                    <a:pt x="39" y="112"/>
                    <a:pt x="85" y="147"/>
                  </a:cubicBezTo>
                  <a:cubicBezTo>
                    <a:pt x="104" y="123"/>
                    <a:pt x="116" y="100"/>
                    <a:pt x="131" y="74"/>
                  </a:cubicBezTo>
                  <a:cubicBezTo>
                    <a:pt x="115" y="51"/>
                    <a:pt x="10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41"/>
            <p:cNvSpPr/>
            <p:nvPr/>
          </p:nvSpPr>
          <p:spPr>
            <a:xfrm>
              <a:off x="5242088" y="2968253"/>
              <a:ext cx="3381" cy="2171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66" y="0"/>
                  </a:moveTo>
                  <a:lnTo>
                    <a:pt x="1" y="31"/>
                  </a:lnTo>
                  <a:cubicBezTo>
                    <a:pt x="12" y="42"/>
                    <a:pt x="20" y="69"/>
                    <a:pt x="24" y="69"/>
                  </a:cubicBezTo>
                  <a:cubicBezTo>
                    <a:pt x="55" y="69"/>
                    <a:pt x="78" y="62"/>
                    <a:pt x="108" y="58"/>
                  </a:cubicBezTo>
                  <a:cubicBezTo>
                    <a:pt x="93" y="39"/>
                    <a:pt x="81" y="19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41"/>
            <p:cNvSpPr/>
            <p:nvPr/>
          </p:nvSpPr>
          <p:spPr>
            <a:xfrm>
              <a:off x="5069152" y="2652842"/>
              <a:ext cx="3009" cy="3940"/>
            </a:xfrm>
            <a:custGeom>
              <a:avLst/>
              <a:gdLst/>
              <a:ahLst/>
              <a:cxnLst/>
              <a:rect l="l" t="t" r="r" b="b"/>
              <a:pathLst>
                <a:path w="97" h="127" extrusionOk="0">
                  <a:moveTo>
                    <a:pt x="81" y="1"/>
                  </a:moveTo>
                  <a:cubicBezTo>
                    <a:pt x="4" y="8"/>
                    <a:pt x="23" y="81"/>
                    <a:pt x="0" y="123"/>
                  </a:cubicBezTo>
                  <a:cubicBezTo>
                    <a:pt x="14" y="125"/>
                    <a:pt x="28" y="126"/>
                    <a:pt x="41" y="126"/>
                  </a:cubicBezTo>
                  <a:cubicBezTo>
                    <a:pt x="60" y="126"/>
                    <a:pt x="78" y="124"/>
                    <a:pt x="96" y="120"/>
                  </a:cubicBezTo>
                  <a:cubicBezTo>
                    <a:pt x="92" y="81"/>
                    <a:pt x="85" y="39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41"/>
            <p:cNvSpPr/>
            <p:nvPr/>
          </p:nvSpPr>
          <p:spPr>
            <a:xfrm>
              <a:off x="5011920" y="2926903"/>
              <a:ext cx="3474" cy="2420"/>
            </a:xfrm>
            <a:custGeom>
              <a:avLst/>
              <a:gdLst/>
              <a:ahLst/>
              <a:cxnLst/>
              <a:rect l="l" t="t" r="r" b="b"/>
              <a:pathLst>
                <a:path w="112" h="78" extrusionOk="0">
                  <a:moveTo>
                    <a:pt x="73" y="1"/>
                  </a:moveTo>
                  <a:cubicBezTo>
                    <a:pt x="34" y="1"/>
                    <a:pt x="12" y="26"/>
                    <a:pt x="1" y="77"/>
                  </a:cubicBezTo>
                  <a:cubicBezTo>
                    <a:pt x="6" y="77"/>
                    <a:pt x="11" y="78"/>
                    <a:pt x="16" y="78"/>
                  </a:cubicBezTo>
                  <a:cubicBezTo>
                    <a:pt x="58" y="78"/>
                    <a:pt x="98" y="52"/>
                    <a:pt x="112" y="7"/>
                  </a:cubicBezTo>
                  <a:cubicBezTo>
                    <a:pt x="97" y="3"/>
                    <a:pt x="84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41"/>
            <p:cNvSpPr/>
            <p:nvPr/>
          </p:nvSpPr>
          <p:spPr>
            <a:xfrm>
              <a:off x="5229091" y="3020336"/>
              <a:ext cx="1458" cy="993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1" y="0"/>
                  </a:moveTo>
                  <a:lnTo>
                    <a:pt x="35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41"/>
            <p:cNvSpPr/>
            <p:nvPr/>
          </p:nvSpPr>
          <p:spPr>
            <a:xfrm>
              <a:off x="4980807" y="2851432"/>
              <a:ext cx="3257" cy="3598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1" y="0"/>
                  </a:moveTo>
                  <a:cubicBezTo>
                    <a:pt x="4" y="69"/>
                    <a:pt x="31" y="116"/>
                    <a:pt x="104" y="1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41"/>
            <p:cNvSpPr/>
            <p:nvPr/>
          </p:nvSpPr>
          <p:spPr>
            <a:xfrm>
              <a:off x="5249967" y="3192031"/>
              <a:ext cx="1799" cy="1892"/>
            </a:xfrm>
            <a:custGeom>
              <a:avLst/>
              <a:gdLst/>
              <a:ahLst/>
              <a:cxnLst/>
              <a:rect l="l" t="t" r="r" b="b"/>
              <a:pathLst>
                <a:path w="58" h="61" extrusionOk="0">
                  <a:moveTo>
                    <a:pt x="34" y="0"/>
                  </a:moveTo>
                  <a:cubicBezTo>
                    <a:pt x="25" y="0"/>
                    <a:pt x="13" y="12"/>
                    <a:pt x="0" y="22"/>
                  </a:cubicBezTo>
                  <a:lnTo>
                    <a:pt x="20" y="60"/>
                  </a:lnTo>
                  <a:cubicBezTo>
                    <a:pt x="35" y="53"/>
                    <a:pt x="46" y="45"/>
                    <a:pt x="58" y="41"/>
                  </a:cubicBezTo>
                  <a:cubicBezTo>
                    <a:pt x="54" y="26"/>
                    <a:pt x="50" y="6"/>
                    <a:pt x="39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41"/>
            <p:cNvSpPr/>
            <p:nvPr/>
          </p:nvSpPr>
          <p:spPr>
            <a:xfrm>
              <a:off x="4645263" y="2999242"/>
              <a:ext cx="32819" cy="13742"/>
            </a:xfrm>
            <a:custGeom>
              <a:avLst/>
              <a:gdLst/>
              <a:ahLst/>
              <a:cxnLst/>
              <a:rect l="l" t="t" r="r" b="b"/>
              <a:pathLst>
                <a:path w="1058" h="443" extrusionOk="0">
                  <a:moveTo>
                    <a:pt x="12" y="0"/>
                  </a:moveTo>
                  <a:cubicBezTo>
                    <a:pt x="8" y="19"/>
                    <a:pt x="1" y="42"/>
                    <a:pt x="1" y="62"/>
                  </a:cubicBezTo>
                  <a:lnTo>
                    <a:pt x="1" y="73"/>
                  </a:lnTo>
                  <a:cubicBezTo>
                    <a:pt x="39" y="242"/>
                    <a:pt x="127" y="346"/>
                    <a:pt x="312" y="350"/>
                  </a:cubicBezTo>
                  <a:lnTo>
                    <a:pt x="327" y="292"/>
                  </a:lnTo>
                  <a:cubicBezTo>
                    <a:pt x="350" y="304"/>
                    <a:pt x="370" y="308"/>
                    <a:pt x="393" y="319"/>
                  </a:cubicBezTo>
                  <a:cubicBezTo>
                    <a:pt x="596" y="361"/>
                    <a:pt x="792" y="423"/>
                    <a:pt x="992" y="442"/>
                  </a:cubicBezTo>
                  <a:cubicBezTo>
                    <a:pt x="1030" y="434"/>
                    <a:pt x="1057" y="396"/>
                    <a:pt x="1046" y="358"/>
                  </a:cubicBezTo>
                  <a:cubicBezTo>
                    <a:pt x="1042" y="346"/>
                    <a:pt x="1038" y="331"/>
                    <a:pt x="1027" y="323"/>
                  </a:cubicBezTo>
                  <a:lnTo>
                    <a:pt x="250" y="131"/>
                  </a:lnTo>
                  <a:cubicBezTo>
                    <a:pt x="235" y="123"/>
                    <a:pt x="219" y="119"/>
                    <a:pt x="203" y="119"/>
                  </a:cubicBezTo>
                  <a:cubicBezTo>
                    <a:pt x="187" y="119"/>
                    <a:pt x="172" y="123"/>
                    <a:pt x="158" y="131"/>
                  </a:cubicBezTo>
                  <a:lnTo>
                    <a:pt x="39" y="81"/>
                  </a:lnTo>
                  <a:cubicBezTo>
                    <a:pt x="58" y="50"/>
                    <a:pt x="77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41"/>
            <p:cNvSpPr/>
            <p:nvPr/>
          </p:nvSpPr>
          <p:spPr>
            <a:xfrm>
              <a:off x="4730010" y="3031534"/>
              <a:ext cx="3598" cy="2420"/>
            </a:xfrm>
            <a:custGeom>
              <a:avLst/>
              <a:gdLst/>
              <a:ahLst/>
              <a:cxnLst/>
              <a:rect l="l" t="t" r="r" b="b"/>
              <a:pathLst>
                <a:path w="116" h="78" extrusionOk="0">
                  <a:moveTo>
                    <a:pt x="116" y="1"/>
                  </a:moveTo>
                  <a:lnTo>
                    <a:pt x="1" y="70"/>
                  </a:lnTo>
                  <a:cubicBezTo>
                    <a:pt x="12" y="75"/>
                    <a:pt x="24" y="77"/>
                    <a:pt x="35" y="77"/>
                  </a:cubicBezTo>
                  <a:cubicBezTo>
                    <a:pt x="68" y="77"/>
                    <a:pt x="101" y="58"/>
                    <a:pt x="112" y="24"/>
                  </a:cubicBezTo>
                  <a:cubicBezTo>
                    <a:pt x="116" y="16"/>
                    <a:pt x="116" y="12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41"/>
            <p:cNvSpPr/>
            <p:nvPr/>
          </p:nvSpPr>
          <p:spPr>
            <a:xfrm>
              <a:off x="5571428" y="2588103"/>
              <a:ext cx="3257" cy="2792"/>
            </a:xfrm>
            <a:custGeom>
              <a:avLst/>
              <a:gdLst/>
              <a:ahLst/>
              <a:cxnLst/>
              <a:rect l="l" t="t" r="r" b="b"/>
              <a:pathLst>
                <a:path w="105" h="90" extrusionOk="0">
                  <a:moveTo>
                    <a:pt x="105" y="1"/>
                  </a:moveTo>
                  <a:lnTo>
                    <a:pt x="105" y="1"/>
                  </a:lnTo>
                  <a:cubicBezTo>
                    <a:pt x="32" y="9"/>
                    <a:pt x="1" y="28"/>
                    <a:pt x="62" y="89"/>
                  </a:cubicBezTo>
                  <a:cubicBezTo>
                    <a:pt x="82" y="66"/>
                    <a:pt x="97" y="32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41"/>
            <p:cNvSpPr/>
            <p:nvPr/>
          </p:nvSpPr>
          <p:spPr>
            <a:xfrm>
              <a:off x="4945878" y="3036218"/>
              <a:ext cx="6700" cy="10237"/>
            </a:xfrm>
            <a:custGeom>
              <a:avLst/>
              <a:gdLst/>
              <a:ahLst/>
              <a:cxnLst/>
              <a:rect l="l" t="t" r="r" b="b"/>
              <a:pathLst>
                <a:path w="216" h="330" extrusionOk="0">
                  <a:moveTo>
                    <a:pt x="118" y="1"/>
                  </a:moveTo>
                  <a:cubicBezTo>
                    <a:pt x="52" y="1"/>
                    <a:pt x="41" y="82"/>
                    <a:pt x="24" y="134"/>
                  </a:cubicBezTo>
                  <a:cubicBezTo>
                    <a:pt x="1" y="215"/>
                    <a:pt x="1" y="291"/>
                    <a:pt x="97" y="330"/>
                  </a:cubicBezTo>
                  <a:cubicBezTo>
                    <a:pt x="124" y="272"/>
                    <a:pt x="158" y="218"/>
                    <a:pt x="185" y="161"/>
                  </a:cubicBezTo>
                  <a:cubicBezTo>
                    <a:pt x="208" y="107"/>
                    <a:pt x="216" y="19"/>
                    <a:pt x="139" y="3"/>
                  </a:cubicBezTo>
                  <a:cubicBezTo>
                    <a:pt x="131" y="1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41"/>
            <p:cNvSpPr/>
            <p:nvPr/>
          </p:nvSpPr>
          <p:spPr>
            <a:xfrm>
              <a:off x="4948856" y="304667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41"/>
            <p:cNvSpPr/>
            <p:nvPr/>
          </p:nvSpPr>
          <p:spPr>
            <a:xfrm>
              <a:off x="4948980" y="304667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41"/>
            <p:cNvSpPr/>
            <p:nvPr/>
          </p:nvSpPr>
          <p:spPr>
            <a:xfrm>
              <a:off x="4948732" y="3046423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1"/>
                  </a:moveTo>
                  <a:cubicBezTo>
                    <a:pt x="7" y="1"/>
                    <a:pt x="6" y="2"/>
                    <a:pt x="5" y="3"/>
                  </a:cubicBezTo>
                  <a:lnTo>
                    <a:pt x="5" y="3"/>
                  </a:lnTo>
                  <a:lnTo>
                    <a:pt x="9" y="1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5"/>
                    <a:pt x="4" y="4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41"/>
            <p:cNvSpPr/>
            <p:nvPr/>
          </p:nvSpPr>
          <p:spPr>
            <a:xfrm>
              <a:off x="4954005" y="3016427"/>
              <a:ext cx="179420" cy="88934"/>
            </a:xfrm>
            <a:custGeom>
              <a:avLst/>
              <a:gdLst/>
              <a:ahLst/>
              <a:cxnLst/>
              <a:rect l="l" t="t" r="r" b="b"/>
              <a:pathLst>
                <a:path w="5784" h="2867" extrusionOk="0">
                  <a:moveTo>
                    <a:pt x="1260" y="0"/>
                  </a:moveTo>
                  <a:cubicBezTo>
                    <a:pt x="922" y="0"/>
                    <a:pt x="593" y="77"/>
                    <a:pt x="258" y="134"/>
                  </a:cubicBezTo>
                  <a:cubicBezTo>
                    <a:pt x="154" y="153"/>
                    <a:pt x="0" y="192"/>
                    <a:pt x="50" y="353"/>
                  </a:cubicBezTo>
                  <a:cubicBezTo>
                    <a:pt x="81" y="438"/>
                    <a:pt x="143" y="476"/>
                    <a:pt x="221" y="476"/>
                  </a:cubicBezTo>
                  <a:cubicBezTo>
                    <a:pt x="259" y="476"/>
                    <a:pt x="301" y="467"/>
                    <a:pt x="346" y="449"/>
                  </a:cubicBezTo>
                  <a:cubicBezTo>
                    <a:pt x="612" y="349"/>
                    <a:pt x="874" y="311"/>
                    <a:pt x="1134" y="311"/>
                  </a:cubicBezTo>
                  <a:cubicBezTo>
                    <a:pt x="1742" y="311"/>
                    <a:pt x="2334" y="522"/>
                    <a:pt x="2932" y="649"/>
                  </a:cubicBezTo>
                  <a:cubicBezTo>
                    <a:pt x="3259" y="830"/>
                    <a:pt x="3585" y="1014"/>
                    <a:pt x="3950" y="1110"/>
                  </a:cubicBezTo>
                  <a:cubicBezTo>
                    <a:pt x="4066" y="1252"/>
                    <a:pt x="4227" y="1348"/>
                    <a:pt x="4392" y="1425"/>
                  </a:cubicBezTo>
                  <a:cubicBezTo>
                    <a:pt x="4507" y="1579"/>
                    <a:pt x="4680" y="1636"/>
                    <a:pt x="4849" y="1713"/>
                  </a:cubicBezTo>
                  <a:cubicBezTo>
                    <a:pt x="4871" y="1705"/>
                    <a:pt x="4889" y="1702"/>
                    <a:pt x="4905" y="1702"/>
                  </a:cubicBezTo>
                  <a:cubicBezTo>
                    <a:pt x="4994" y="1702"/>
                    <a:pt x="4992" y="1818"/>
                    <a:pt x="5042" y="1867"/>
                  </a:cubicBezTo>
                  <a:lnTo>
                    <a:pt x="5080" y="1890"/>
                  </a:lnTo>
                  <a:lnTo>
                    <a:pt x="5122" y="1894"/>
                  </a:lnTo>
                  <a:cubicBezTo>
                    <a:pt x="5334" y="2101"/>
                    <a:pt x="5457" y="2367"/>
                    <a:pt x="5580" y="2624"/>
                  </a:cubicBezTo>
                  <a:cubicBezTo>
                    <a:pt x="5599" y="2697"/>
                    <a:pt x="5618" y="2774"/>
                    <a:pt x="5637" y="2847"/>
                  </a:cubicBezTo>
                  <a:lnTo>
                    <a:pt x="5679" y="2855"/>
                  </a:lnTo>
                  <a:lnTo>
                    <a:pt x="5726" y="2866"/>
                  </a:lnTo>
                  <a:cubicBezTo>
                    <a:pt x="5783" y="2770"/>
                    <a:pt x="5776" y="2639"/>
                    <a:pt x="5699" y="2551"/>
                  </a:cubicBezTo>
                  <a:cubicBezTo>
                    <a:pt x="5595" y="2359"/>
                    <a:pt x="5618" y="2113"/>
                    <a:pt x="5445" y="1952"/>
                  </a:cubicBezTo>
                  <a:cubicBezTo>
                    <a:pt x="5441" y="1832"/>
                    <a:pt x="5403" y="1740"/>
                    <a:pt x="5268" y="1721"/>
                  </a:cubicBezTo>
                  <a:lnTo>
                    <a:pt x="5264" y="1717"/>
                  </a:lnTo>
                  <a:cubicBezTo>
                    <a:pt x="5211" y="1537"/>
                    <a:pt x="5111" y="1410"/>
                    <a:pt x="4899" y="1383"/>
                  </a:cubicBezTo>
                  <a:cubicBezTo>
                    <a:pt x="4773" y="1367"/>
                    <a:pt x="4657" y="1302"/>
                    <a:pt x="4538" y="1256"/>
                  </a:cubicBezTo>
                  <a:lnTo>
                    <a:pt x="4269" y="1075"/>
                  </a:lnTo>
                  <a:cubicBezTo>
                    <a:pt x="4066" y="799"/>
                    <a:pt x="3758" y="730"/>
                    <a:pt x="3451" y="660"/>
                  </a:cubicBezTo>
                  <a:lnTo>
                    <a:pt x="3451" y="580"/>
                  </a:lnTo>
                  <a:cubicBezTo>
                    <a:pt x="2882" y="353"/>
                    <a:pt x="2290" y="176"/>
                    <a:pt x="1683" y="46"/>
                  </a:cubicBezTo>
                  <a:cubicBezTo>
                    <a:pt x="1540" y="13"/>
                    <a:pt x="1399" y="0"/>
                    <a:pt x="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41"/>
            <p:cNvSpPr/>
            <p:nvPr/>
          </p:nvSpPr>
          <p:spPr>
            <a:xfrm>
              <a:off x="5168912" y="3095311"/>
              <a:ext cx="23513" cy="82141"/>
            </a:xfrm>
            <a:custGeom>
              <a:avLst/>
              <a:gdLst/>
              <a:ahLst/>
              <a:cxnLst/>
              <a:rect l="l" t="t" r="r" b="b"/>
              <a:pathLst>
                <a:path w="758" h="2648" extrusionOk="0">
                  <a:moveTo>
                    <a:pt x="634" y="0"/>
                  </a:moveTo>
                  <a:lnTo>
                    <a:pt x="634" y="0"/>
                  </a:lnTo>
                  <a:cubicBezTo>
                    <a:pt x="438" y="369"/>
                    <a:pt x="481" y="711"/>
                    <a:pt x="381" y="1011"/>
                  </a:cubicBezTo>
                  <a:cubicBezTo>
                    <a:pt x="331" y="1015"/>
                    <a:pt x="289" y="1053"/>
                    <a:pt x="285" y="1103"/>
                  </a:cubicBezTo>
                  <a:cubicBezTo>
                    <a:pt x="212" y="1222"/>
                    <a:pt x="112" y="1326"/>
                    <a:pt x="166" y="1480"/>
                  </a:cubicBezTo>
                  <a:cubicBezTo>
                    <a:pt x="35" y="1845"/>
                    <a:pt x="150" y="2229"/>
                    <a:pt x="0" y="2648"/>
                  </a:cubicBezTo>
                  <a:lnTo>
                    <a:pt x="231" y="2525"/>
                  </a:lnTo>
                  <a:cubicBezTo>
                    <a:pt x="235" y="2456"/>
                    <a:pt x="185" y="2364"/>
                    <a:pt x="300" y="2337"/>
                  </a:cubicBezTo>
                  <a:cubicBezTo>
                    <a:pt x="377" y="2056"/>
                    <a:pt x="242" y="1779"/>
                    <a:pt x="281" y="1499"/>
                  </a:cubicBezTo>
                  <a:cubicBezTo>
                    <a:pt x="296" y="1476"/>
                    <a:pt x="308" y="1453"/>
                    <a:pt x="319" y="1430"/>
                  </a:cubicBezTo>
                  <a:cubicBezTo>
                    <a:pt x="461" y="1257"/>
                    <a:pt x="634" y="1092"/>
                    <a:pt x="546" y="834"/>
                  </a:cubicBezTo>
                  <a:cubicBezTo>
                    <a:pt x="573" y="588"/>
                    <a:pt x="757" y="362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41"/>
            <p:cNvSpPr/>
            <p:nvPr/>
          </p:nvSpPr>
          <p:spPr>
            <a:xfrm>
              <a:off x="5042195" y="3108681"/>
              <a:ext cx="89555" cy="23947"/>
            </a:xfrm>
            <a:custGeom>
              <a:avLst/>
              <a:gdLst/>
              <a:ahLst/>
              <a:cxnLst/>
              <a:rect l="l" t="t" r="r" b="b"/>
              <a:pathLst>
                <a:path w="2887" h="772" extrusionOk="0">
                  <a:moveTo>
                    <a:pt x="203" y="1"/>
                  </a:moveTo>
                  <a:cubicBezTo>
                    <a:pt x="121" y="1"/>
                    <a:pt x="53" y="33"/>
                    <a:pt x="28" y="165"/>
                  </a:cubicBezTo>
                  <a:cubicBezTo>
                    <a:pt x="8" y="192"/>
                    <a:pt x="1" y="219"/>
                    <a:pt x="1" y="253"/>
                  </a:cubicBezTo>
                  <a:lnTo>
                    <a:pt x="466" y="403"/>
                  </a:lnTo>
                  <a:cubicBezTo>
                    <a:pt x="504" y="430"/>
                    <a:pt x="542" y="461"/>
                    <a:pt x="589" y="484"/>
                  </a:cubicBezTo>
                  <a:cubicBezTo>
                    <a:pt x="1088" y="676"/>
                    <a:pt x="1626" y="657"/>
                    <a:pt x="2141" y="761"/>
                  </a:cubicBezTo>
                  <a:cubicBezTo>
                    <a:pt x="2175" y="768"/>
                    <a:pt x="2208" y="772"/>
                    <a:pt x="2240" y="772"/>
                  </a:cubicBezTo>
                  <a:cubicBezTo>
                    <a:pt x="2341" y="772"/>
                    <a:pt x="2426" y="732"/>
                    <a:pt x="2491" y="638"/>
                  </a:cubicBezTo>
                  <a:lnTo>
                    <a:pt x="2498" y="634"/>
                  </a:lnTo>
                  <a:cubicBezTo>
                    <a:pt x="2598" y="622"/>
                    <a:pt x="2690" y="568"/>
                    <a:pt x="2740" y="484"/>
                  </a:cubicBezTo>
                  <a:lnTo>
                    <a:pt x="2886" y="430"/>
                  </a:lnTo>
                  <a:cubicBezTo>
                    <a:pt x="2883" y="392"/>
                    <a:pt x="2856" y="357"/>
                    <a:pt x="2829" y="334"/>
                  </a:cubicBezTo>
                  <a:cubicBezTo>
                    <a:pt x="2825" y="307"/>
                    <a:pt x="2813" y="280"/>
                    <a:pt x="2790" y="261"/>
                  </a:cubicBezTo>
                  <a:lnTo>
                    <a:pt x="2564" y="349"/>
                  </a:lnTo>
                  <a:lnTo>
                    <a:pt x="2567" y="346"/>
                  </a:lnTo>
                  <a:lnTo>
                    <a:pt x="2122" y="453"/>
                  </a:lnTo>
                  <a:lnTo>
                    <a:pt x="1634" y="349"/>
                  </a:lnTo>
                  <a:lnTo>
                    <a:pt x="369" y="23"/>
                  </a:lnTo>
                  <a:cubicBezTo>
                    <a:pt x="313" y="14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41"/>
            <p:cNvSpPr/>
            <p:nvPr/>
          </p:nvSpPr>
          <p:spPr>
            <a:xfrm>
              <a:off x="4842892" y="2870912"/>
              <a:ext cx="15417" cy="22676"/>
            </a:xfrm>
            <a:custGeom>
              <a:avLst/>
              <a:gdLst/>
              <a:ahLst/>
              <a:cxnLst/>
              <a:rect l="l" t="t" r="r" b="b"/>
              <a:pathLst>
                <a:path w="497" h="731" extrusionOk="0">
                  <a:moveTo>
                    <a:pt x="422" y="1"/>
                  </a:moveTo>
                  <a:cubicBezTo>
                    <a:pt x="197" y="1"/>
                    <a:pt x="254" y="216"/>
                    <a:pt x="212" y="368"/>
                  </a:cubicBezTo>
                  <a:cubicBezTo>
                    <a:pt x="170" y="464"/>
                    <a:pt x="154" y="579"/>
                    <a:pt x="39" y="637"/>
                  </a:cubicBezTo>
                  <a:cubicBezTo>
                    <a:pt x="35" y="637"/>
                    <a:pt x="20" y="640"/>
                    <a:pt x="12" y="656"/>
                  </a:cubicBezTo>
                  <a:cubicBezTo>
                    <a:pt x="1" y="671"/>
                    <a:pt x="1" y="687"/>
                    <a:pt x="20" y="713"/>
                  </a:cubicBezTo>
                  <a:cubicBezTo>
                    <a:pt x="52" y="725"/>
                    <a:pt x="79" y="731"/>
                    <a:pt x="103" y="731"/>
                  </a:cubicBezTo>
                  <a:cubicBezTo>
                    <a:pt x="234" y="731"/>
                    <a:pt x="265" y="577"/>
                    <a:pt x="347" y="502"/>
                  </a:cubicBezTo>
                  <a:lnTo>
                    <a:pt x="400" y="391"/>
                  </a:lnTo>
                  <a:lnTo>
                    <a:pt x="443" y="202"/>
                  </a:lnTo>
                  <a:cubicBezTo>
                    <a:pt x="477" y="183"/>
                    <a:pt x="496" y="141"/>
                    <a:pt x="481" y="102"/>
                  </a:cubicBezTo>
                  <a:cubicBezTo>
                    <a:pt x="489" y="68"/>
                    <a:pt x="493" y="41"/>
                    <a:pt x="493" y="6"/>
                  </a:cubicBezTo>
                  <a:cubicBezTo>
                    <a:pt x="467" y="2"/>
                    <a:pt x="443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41"/>
            <p:cNvSpPr/>
            <p:nvPr/>
          </p:nvSpPr>
          <p:spPr>
            <a:xfrm>
              <a:off x="4885203" y="2782164"/>
              <a:ext cx="26026" cy="28042"/>
            </a:xfrm>
            <a:custGeom>
              <a:avLst/>
              <a:gdLst/>
              <a:ahLst/>
              <a:cxnLst/>
              <a:rect l="l" t="t" r="r" b="b"/>
              <a:pathLst>
                <a:path w="839" h="904" extrusionOk="0">
                  <a:moveTo>
                    <a:pt x="631" y="1"/>
                  </a:moveTo>
                  <a:cubicBezTo>
                    <a:pt x="585" y="147"/>
                    <a:pt x="489" y="274"/>
                    <a:pt x="351" y="354"/>
                  </a:cubicBezTo>
                  <a:cubicBezTo>
                    <a:pt x="289" y="443"/>
                    <a:pt x="231" y="523"/>
                    <a:pt x="170" y="608"/>
                  </a:cubicBezTo>
                  <a:lnTo>
                    <a:pt x="1" y="777"/>
                  </a:lnTo>
                  <a:lnTo>
                    <a:pt x="35" y="781"/>
                  </a:lnTo>
                  <a:lnTo>
                    <a:pt x="70" y="796"/>
                  </a:lnTo>
                  <a:cubicBezTo>
                    <a:pt x="16" y="850"/>
                    <a:pt x="58" y="881"/>
                    <a:pt x="97" y="904"/>
                  </a:cubicBezTo>
                  <a:lnTo>
                    <a:pt x="174" y="831"/>
                  </a:lnTo>
                  <a:lnTo>
                    <a:pt x="266" y="762"/>
                  </a:lnTo>
                  <a:cubicBezTo>
                    <a:pt x="404" y="646"/>
                    <a:pt x="550" y="535"/>
                    <a:pt x="681" y="408"/>
                  </a:cubicBezTo>
                  <a:cubicBezTo>
                    <a:pt x="839" y="258"/>
                    <a:pt x="815" y="116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41"/>
            <p:cNvSpPr/>
            <p:nvPr/>
          </p:nvSpPr>
          <p:spPr>
            <a:xfrm>
              <a:off x="4912873" y="2772982"/>
              <a:ext cx="2047" cy="1365"/>
            </a:xfrm>
            <a:custGeom>
              <a:avLst/>
              <a:gdLst/>
              <a:ahLst/>
              <a:cxnLst/>
              <a:rect l="l" t="t" r="r" b="b"/>
              <a:pathLst>
                <a:path w="66" h="44" extrusionOk="0">
                  <a:moveTo>
                    <a:pt x="41" y="0"/>
                  </a:moveTo>
                  <a:cubicBezTo>
                    <a:pt x="24" y="0"/>
                    <a:pt x="9" y="16"/>
                    <a:pt x="0" y="43"/>
                  </a:cubicBezTo>
                  <a:cubicBezTo>
                    <a:pt x="12" y="43"/>
                    <a:pt x="27" y="43"/>
                    <a:pt x="43" y="35"/>
                  </a:cubicBezTo>
                  <a:cubicBezTo>
                    <a:pt x="58" y="32"/>
                    <a:pt x="66" y="9"/>
                    <a:pt x="62" y="9"/>
                  </a:cubicBezTo>
                  <a:cubicBezTo>
                    <a:pt x="55" y="3"/>
                    <a:pt x="48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41"/>
            <p:cNvSpPr/>
            <p:nvPr/>
          </p:nvSpPr>
          <p:spPr>
            <a:xfrm>
              <a:off x="5320041" y="2847802"/>
              <a:ext cx="3505" cy="2358"/>
            </a:xfrm>
            <a:custGeom>
              <a:avLst/>
              <a:gdLst/>
              <a:ahLst/>
              <a:cxnLst/>
              <a:rect l="l" t="t" r="r" b="b"/>
              <a:pathLst>
                <a:path w="113" h="76" extrusionOk="0">
                  <a:moveTo>
                    <a:pt x="77" y="0"/>
                  </a:moveTo>
                  <a:cubicBezTo>
                    <a:pt x="35" y="0"/>
                    <a:pt x="13" y="29"/>
                    <a:pt x="1" y="75"/>
                  </a:cubicBezTo>
                  <a:cubicBezTo>
                    <a:pt x="4" y="75"/>
                    <a:pt x="7" y="75"/>
                    <a:pt x="10" y="75"/>
                  </a:cubicBezTo>
                  <a:cubicBezTo>
                    <a:pt x="53" y="75"/>
                    <a:pt x="98" y="49"/>
                    <a:pt x="112" y="6"/>
                  </a:cubicBezTo>
                  <a:cubicBezTo>
                    <a:pt x="99" y="2"/>
                    <a:pt x="87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41"/>
            <p:cNvSpPr/>
            <p:nvPr/>
          </p:nvSpPr>
          <p:spPr>
            <a:xfrm>
              <a:off x="5296683" y="2965027"/>
              <a:ext cx="23389" cy="7972"/>
            </a:xfrm>
            <a:custGeom>
              <a:avLst/>
              <a:gdLst/>
              <a:ahLst/>
              <a:cxnLst/>
              <a:rect l="l" t="t" r="r" b="b"/>
              <a:pathLst>
                <a:path w="754" h="257" extrusionOk="0">
                  <a:moveTo>
                    <a:pt x="604" y="0"/>
                  </a:moveTo>
                  <a:cubicBezTo>
                    <a:pt x="533" y="19"/>
                    <a:pt x="461" y="42"/>
                    <a:pt x="387" y="42"/>
                  </a:cubicBezTo>
                  <a:cubicBezTo>
                    <a:pt x="352" y="42"/>
                    <a:pt x="317" y="37"/>
                    <a:pt x="281" y="23"/>
                  </a:cubicBezTo>
                  <a:cubicBezTo>
                    <a:pt x="265" y="28"/>
                    <a:pt x="248" y="30"/>
                    <a:pt x="231" y="30"/>
                  </a:cubicBezTo>
                  <a:cubicBezTo>
                    <a:pt x="220" y="30"/>
                    <a:pt x="208" y="29"/>
                    <a:pt x="197" y="27"/>
                  </a:cubicBezTo>
                  <a:cubicBezTo>
                    <a:pt x="135" y="96"/>
                    <a:pt x="1" y="100"/>
                    <a:pt x="4" y="246"/>
                  </a:cubicBezTo>
                  <a:cubicBezTo>
                    <a:pt x="50" y="253"/>
                    <a:pt x="94" y="256"/>
                    <a:pt x="138" y="256"/>
                  </a:cubicBezTo>
                  <a:cubicBezTo>
                    <a:pt x="365" y="256"/>
                    <a:pt x="563" y="168"/>
                    <a:pt x="754" y="39"/>
                  </a:cubicBezTo>
                  <a:lnTo>
                    <a:pt x="6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41"/>
            <p:cNvSpPr/>
            <p:nvPr/>
          </p:nvSpPr>
          <p:spPr>
            <a:xfrm>
              <a:off x="4678393" y="2950944"/>
              <a:ext cx="49973" cy="26274"/>
            </a:xfrm>
            <a:custGeom>
              <a:avLst/>
              <a:gdLst/>
              <a:ahLst/>
              <a:cxnLst/>
              <a:rect l="l" t="t" r="r" b="b"/>
              <a:pathLst>
                <a:path w="1611" h="847" extrusionOk="0">
                  <a:moveTo>
                    <a:pt x="935" y="1"/>
                  </a:moveTo>
                  <a:lnTo>
                    <a:pt x="693" y="174"/>
                  </a:lnTo>
                  <a:cubicBezTo>
                    <a:pt x="589" y="174"/>
                    <a:pt x="527" y="262"/>
                    <a:pt x="450" y="312"/>
                  </a:cubicBezTo>
                  <a:cubicBezTo>
                    <a:pt x="316" y="362"/>
                    <a:pt x="189" y="439"/>
                    <a:pt x="85" y="539"/>
                  </a:cubicBezTo>
                  <a:cubicBezTo>
                    <a:pt x="16" y="635"/>
                    <a:pt x="55" y="704"/>
                    <a:pt x="132" y="762"/>
                  </a:cubicBezTo>
                  <a:cubicBezTo>
                    <a:pt x="106" y="758"/>
                    <a:pt x="78" y="743"/>
                    <a:pt x="53" y="743"/>
                  </a:cubicBezTo>
                  <a:cubicBezTo>
                    <a:pt x="33" y="743"/>
                    <a:pt x="15" y="752"/>
                    <a:pt x="1" y="785"/>
                  </a:cubicBezTo>
                  <a:cubicBezTo>
                    <a:pt x="35" y="808"/>
                    <a:pt x="70" y="827"/>
                    <a:pt x="108" y="846"/>
                  </a:cubicBezTo>
                  <a:cubicBezTo>
                    <a:pt x="128" y="823"/>
                    <a:pt x="135" y="800"/>
                    <a:pt x="143" y="769"/>
                  </a:cubicBezTo>
                  <a:cubicBezTo>
                    <a:pt x="258" y="735"/>
                    <a:pt x="385" y="731"/>
                    <a:pt x="481" y="646"/>
                  </a:cubicBezTo>
                  <a:cubicBezTo>
                    <a:pt x="623" y="593"/>
                    <a:pt x="673" y="416"/>
                    <a:pt x="842" y="404"/>
                  </a:cubicBezTo>
                  <a:cubicBezTo>
                    <a:pt x="954" y="562"/>
                    <a:pt x="1134" y="620"/>
                    <a:pt x="1284" y="731"/>
                  </a:cubicBezTo>
                  <a:lnTo>
                    <a:pt x="1288" y="685"/>
                  </a:lnTo>
                  <a:cubicBezTo>
                    <a:pt x="1311" y="704"/>
                    <a:pt x="1342" y="723"/>
                    <a:pt x="1369" y="735"/>
                  </a:cubicBezTo>
                  <a:cubicBezTo>
                    <a:pt x="1408" y="760"/>
                    <a:pt x="1453" y="783"/>
                    <a:pt x="1492" y="783"/>
                  </a:cubicBezTo>
                  <a:cubicBezTo>
                    <a:pt x="1525" y="783"/>
                    <a:pt x="1555" y="766"/>
                    <a:pt x="1573" y="716"/>
                  </a:cubicBezTo>
                  <a:cubicBezTo>
                    <a:pt x="1611" y="612"/>
                    <a:pt x="1500" y="593"/>
                    <a:pt x="1430" y="570"/>
                  </a:cubicBezTo>
                  <a:cubicBezTo>
                    <a:pt x="1396" y="558"/>
                    <a:pt x="1365" y="554"/>
                    <a:pt x="1334" y="550"/>
                  </a:cubicBezTo>
                  <a:lnTo>
                    <a:pt x="1242" y="516"/>
                  </a:lnTo>
                  <a:cubicBezTo>
                    <a:pt x="942" y="462"/>
                    <a:pt x="1035" y="174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41"/>
            <p:cNvSpPr/>
            <p:nvPr/>
          </p:nvSpPr>
          <p:spPr>
            <a:xfrm>
              <a:off x="4871740" y="2888749"/>
              <a:ext cx="993" cy="1458"/>
            </a:xfrm>
            <a:custGeom>
              <a:avLst/>
              <a:gdLst/>
              <a:ahLst/>
              <a:cxnLst/>
              <a:rect l="l" t="t" r="r" b="b"/>
              <a:pathLst>
                <a:path w="32" h="47" extrusionOk="0">
                  <a:moveTo>
                    <a:pt x="1" y="0"/>
                  </a:moveTo>
                  <a:lnTo>
                    <a:pt x="31" y="46"/>
                  </a:lnTo>
                  <a:cubicBezTo>
                    <a:pt x="20" y="27"/>
                    <a:pt x="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41"/>
            <p:cNvSpPr/>
            <p:nvPr/>
          </p:nvSpPr>
          <p:spPr>
            <a:xfrm>
              <a:off x="4823473" y="2861637"/>
              <a:ext cx="7538" cy="7693"/>
            </a:xfrm>
            <a:custGeom>
              <a:avLst/>
              <a:gdLst/>
              <a:ahLst/>
              <a:cxnLst/>
              <a:rect l="l" t="t" r="r" b="b"/>
              <a:pathLst>
                <a:path w="243" h="248" extrusionOk="0">
                  <a:moveTo>
                    <a:pt x="140" y="1"/>
                  </a:moveTo>
                  <a:cubicBezTo>
                    <a:pt x="117" y="1"/>
                    <a:pt x="92" y="12"/>
                    <a:pt x="66" y="36"/>
                  </a:cubicBezTo>
                  <a:cubicBezTo>
                    <a:pt x="0" y="94"/>
                    <a:pt x="8" y="182"/>
                    <a:pt x="77" y="248"/>
                  </a:cubicBezTo>
                  <a:lnTo>
                    <a:pt x="242" y="106"/>
                  </a:lnTo>
                  <a:cubicBezTo>
                    <a:pt x="222" y="42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41"/>
            <p:cNvSpPr/>
            <p:nvPr/>
          </p:nvSpPr>
          <p:spPr>
            <a:xfrm>
              <a:off x="4824652" y="2876217"/>
              <a:ext cx="5987" cy="3412"/>
            </a:xfrm>
            <a:custGeom>
              <a:avLst/>
              <a:gdLst/>
              <a:ahLst/>
              <a:cxnLst/>
              <a:rect l="l" t="t" r="r" b="b"/>
              <a:pathLst>
                <a:path w="193" h="110" extrusionOk="0">
                  <a:moveTo>
                    <a:pt x="143" y="1"/>
                  </a:moveTo>
                  <a:cubicBezTo>
                    <a:pt x="131" y="1"/>
                    <a:pt x="119" y="4"/>
                    <a:pt x="105" y="12"/>
                  </a:cubicBezTo>
                  <a:cubicBezTo>
                    <a:pt x="66" y="24"/>
                    <a:pt x="1" y="31"/>
                    <a:pt x="32" y="81"/>
                  </a:cubicBezTo>
                  <a:cubicBezTo>
                    <a:pt x="47" y="101"/>
                    <a:pt x="63" y="109"/>
                    <a:pt x="80" y="109"/>
                  </a:cubicBezTo>
                  <a:cubicBezTo>
                    <a:pt x="114" y="109"/>
                    <a:pt x="149" y="76"/>
                    <a:pt x="178" y="51"/>
                  </a:cubicBezTo>
                  <a:lnTo>
                    <a:pt x="193" y="47"/>
                  </a:lnTo>
                  <a:cubicBezTo>
                    <a:pt x="183" y="16"/>
                    <a:pt x="16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41"/>
            <p:cNvSpPr/>
            <p:nvPr/>
          </p:nvSpPr>
          <p:spPr>
            <a:xfrm>
              <a:off x="5077961" y="2645583"/>
              <a:ext cx="993" cy="1923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0" y="0"/>
                  </a:moveTo>
                  <a:cubicBezTo>
                    <a:pt x="6" y="15"/>
                    <a:pt x="17" y="30"/>
                    <a:pt x="25" y="47"/>
                  </a:cubicBezTo>
                  <a:lnTo>
                    <a:pt x="25" y="47"/>
                  </a:lnTo>
                  <a:cubicBezTo>
                    <a:pt x="18" y="30"/>
                    <a:pt x="10" y="12"/>
                    <a:pt x="4" y="0"/>
                  </a:cubicBezTo>
                  <a:close/>
                  <a:moveTo>
                    <a:pt x="25" y="47"/>
                  </a:moveTo>
                  <a:cubicBezTo>
                    <a:pt x="27" y="52"/>
                    <a:pt x="29" y="57"/>
                    <a:pt x="31" y="62"/>
                  </a:cubicBezTo>
                  <a:cubicBezTo>
                    <a:pt x="29" y="57"/>
                    <a:pt x="27" y="52"/>
                    <a:pt x="25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41"/>
            <p:cNvSpPr/>
            <p:nvPr/>
          </p:nvSpPr>
          <p:spPr>
            <a:xfrm>
              <a:off x="4720363" y="3019963"/>
              <a:ext cx="2171" cy="1768"/>
            </a:xfrm>
            <a:custGeom>
              <a:avLst/>
              <a:gdLst/>
              <a:ahLst/>
              <a:cxnLst/>
              <a:rect l="l" t="t" r="r" b="b"/>
              <a:pathLst>
                <a:path w="70" h="57" extrusionOk="0">
                  <a:moveTo>
                    <a:pt x="70" y="1"/>
                  </a:moveTo>
                  <a:cubicBezTo>
                    <a:pt x="43" y="1"/>
                    <a:pt x="12" y="20"/>
                    <a:pt x="0" y="47"/>
                  </a:cubicBezTo>
                  <a:cubicBezTo>
                    <a:pt x="12" y="54"/>
                    <a:pt x="23" y="57"/>
                    <a:pt x="31" y="57"/>
                  </a:cubicBezTo>
                  <a:cubicBezTo>
                    <a:pt x="56" y="57"/>
                    <a:pt x="67" y="32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03" name="Google Shape;7203;p41"/>
          <p:cNvGrpSpPr/>
          <p:nvPr/>
        </p:nvGrpSpPr>
        <p:grpSpPr>
          <a:xfrm>
            <a:off x="1412443" y="998199"/>
            <a:ext cx="893096" cy="422069"/>
            <a:chOff x="4592591" y="3659006"/>
            <a:chExt cx="771840" cy="364764"/>
          </a:xfrm>
        </p:grpSpPr>
        <p:sp>
          <p:nvSpPr>
            <p:cNvPr id="7204" name="Google Shape;7204;p41"/>
            <p:cNvSpPr/>
            <p:nvPr/>
          </p:nvSpPr>
          <p:spPr>
            <a:xfrm>
              <a:off x="4794501" y="379596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41"/>
            <p:cNvSpPr/>
            <p:nvPr/>
          </p:nvSpPr>
          <p:spPr>
            <a:xfrm>
              <a:off x="4592591" y="3659006"/>
              <a:ext cx="771840" cy="364764"/>
            </a:xfrm>
            <a:custGeom>
              <a:avLst/>
              <a:gdLst/>
              <a:ahLst/>
              <a:cxnLst/>
              <a:rect l="l" t="t" r="r" b="b"/>
              <a:pathLst>
                <a:path w="24882" h="11759" extrusionOk="0">
                  <a:moveTo>
                    <a:pt x="11951" y="1307"/>
                  </a:moveTo>
                  <a:lnTo>
                    <a:pt x="11951" y="1307"/>
                  </a:lnTo>
                  <a:cubicBezTo>
                    <a:pt x="11960" y="1310"/>
                    <a:pt x="11967" y="1318"/>
                    <a:pt x="11976" y="1326"/>
                  </a:cubicBezTo>
                  <a:lnTo>
                    <a:pt x="11976" y="1326"/>
                  </a:lnTo>
                  <a:lnTo>
                    <a:pt x="11951" y="1307"/>
                  </a:lnTo>
                  <a:close/>
                  <a:moveTo>
                    <a:pt x="9296" y="3743"/>
                  </a:moveTo>
                  <a:lnTo>
                    <a:pt x="9296" y="3743"/>
                  </a:lnTo>
                  <a:cubicBezTo>
                    <a:pt x="9353" y="3939"/>
                    <a:pt x="9434" y="4116"/>
                    <a:pt x="9714" y="4127"/>
                  </a:cubicBezTo>
                  <a:cubicBezTo>
                    <a:pt x="9734" y="4116"/>
                    <a:pt x="9753" y="4108"/>
                    <a:pt x="9768" y="4092"/>
                  </a:cubicBezTo>
                  <a:lnTo>
                    <a:pt x="9922" y="4173"/>
                  </a:lnTo>
                  <a:cubicBezTo>
                    <a:pt x="9926" y="4192"/>
                    <a:pt x="9926" y="4212"/>
                    <a:pt x="9926" y="4239"/>
                  </a:cubicBezTo>
                  <a:cubicBezTo>
                    <a:pt x="9930" y="4323"/>
                    <a:pt x="10041" y="4315"/>
                    <a:pt x="10087" y="4361"/>
                  </a:cubicBezTo>
                  <a:cubicBezTo>
                    <a:pt x="9963" y="4313"/>
                    <a:pt x="9838" y="4274"/>
                    <a:pt x="9708" y="4274"/>
                  </a:cubicBezTo>
                  <a:cubicBezTo>
                    <a:pt x="9665" y="4274"/>
                    <a:pt x="9621" y="4279"/>
                    <a:pt x="9576" y="4288"/>
                  </a:cubicBezTo>
                  <a:cubicBezTo>
                    <a:pt x="9518" y="4304"/>
                    <a:pt x="9468" y="4338"/>
                    <a:pt x="9430" y="4381"/>
                  </a:cubicBezTo>
                  <a:lnTo>
                    <a:pt x="9330" y="4308"/>
                  </a:lnTo>
                  <a:lnTo>
                    <a:pt x="9330" y="4288"/>
                  </a:lnTo>
                  <a:cubicBezTo>
                    <a:pt x="9242" y="4104"/>
                    <a:pt x="9223" y="3920"/>
                    <a:pt x="9296" y="3743"/>
                  </a:cubicBezTo>
                  <a:close/>
                  <a:moveTo>
                    <a:pt x="6502" y="4388"/>
                  </a:moveTo>
                  <a:lnTo>
                    <a:pt x="6494" y="4415"/>
                  </a:lnTo>
                  <a:cubicBezTo>
                    <a:pt x="6494" y="4404"/>
                    <a:pt x="6494" y="4396"/>
                    <a:pt x="6502" y="4388"/>
                  </a:cubicBezTo>
                  <a:close/>
                  <a:moveTo>
                    <a:pt x="22464" y="5203"/>
                  </a:moveTo>
                  <a:lnTo>
                    <a:pt x="22467" y="5206"/>
                  </a:lnTo>
                  <a:lnTo>
                    <a:pt x="22467" y="5206"/>
                  </a:lnTo>
                  <a:cubicBezTo>
                    <a:pt x="22464" y="5205"/>
                    <a:pt x="22464" y="5203"/>
                    <a:pt x="22464" y="5203"/>
                  </a:cubicBezTo>
                  <a:close/>
                  <a:moveTo>
                    <a:pt x="10448" y="5453"/>
                  </a:moveTo>
                  <a:lnTo>
                    <a:pt x="10491" y="5495"/>
                  </a:lnTo>
                  <a:cubicBezTo>
                    <a:pt x="10483" y="5495"/>
                    <a:pt x="10468" y="5487"/>
                    <a:pt x="10448" y="5453"/>
                  </a:cubicBezTo>
                  <a:close/>
                  <a:moveTo>
                    <a:pt x="22165" y="5572"/>
                  </a:moveTo>
                  <a:cubicBezTo>
                    <a:pt x="22172" y="5587"/>
                    <a:pt x="22180" y="5595"/>
                    <a:pt x="22184" y="5606"/>
                  </a:cubicBezTo>
                  <a:lnTo>
                    <a:pt x="22172" y="5606"/>
                  </a:lnTo>
                  <a:cubicBezTo>
                    <a:pt x="22168" y="5595"/>
                    <a:pt x="22165" y="5587"/>
                    <a:pt x="22165" y="5572"/>
                  </a:cubicBezTo>
                  <a:close/>
                  <a:moveTo>
                    <a:pt x="3055" y="7651"/>
                  </a:moveTo>
                  <a:lnTo>
                    <a:pt x="3055" y="7666"/>
                  </a:lnTo>
                  <a:lnTo>
                    <a:pt x="3051" y="7662"/>
                  </a:lnTo>
                  <a:lnTo>
                    <a:pt x="3055" y="7651"/>
                  </a:lnTo>
                  <a:close/>
                  <a:moveTo>
                    <a:pt x="21218" y="4719"/>
                  </a:moveTo>
                  <a:cubicBezTo>
                    <a:pt x="21327" y="4719"/>
                    <a:pt x="21354" y="4857"/>
                    <a:pt x="21442" y="4892"/>
                  </a:cubicBezTo>
                  <a:cubicBezTo>
                    <a:pt x="21453" y="4891"/>
                    <a:pt x="21464" y="4891"/>
                    <a:pt x="21475" y="4891"/>
                  </a:cubicBezTo>
                  <a:cubicBezTo>
                    <a:pt x="21505" y="4891"/>
                    <a:pt x="21536" y="4893"/>
                    <a:pt x="21566" y="4893"/>
                  </a:cubicBezTo>
                  <a:cubicBezTo>
                    <a:pt x="21649" y="4893"/>
                    <a:pt x="21725" y="4879"/>
                    <a:pt x="21753" y="4776"/>
                  </a:cubicBezTo>
                  <a:cubicBezTo>
                    <a:pt x="21884" y="4807"/>
                    <a:pt x="22015" y="4819"/>
                    <a:pt x="22138" y="4873"/>
                  </a:cubicBezTo>
                  <a:cubicBezTo>
                    <a:pt x="22191" y="4896"/>
                    <a:pt x="22241" y="4926"/>
                    <a:pt x="22280" y="4969"/>
                  </a:cubicBezTo>
                  <a:cubicBezTo>
                    <a:pt x="22326" y="5022"/>
                    <a:pt x="22368" y="5092"/>
                    <a:pt x="22422" y="5149"/>
                  </a:cubicBezTo>
                  <a:cubicBezTo>
                    <a:pt x="22437" y="5168"/>
                    <a:pt x="22457" y="5188"/>
                    <a:pt x="22472" y="5203"/>
                  </a:cubicBezTo>
                  <a:lnTo>
                    <a:pt x="22472" y="5207"/>
                  </a:lnTo>
                  <a:cubicBezTo>
                    <a:pt x="22470" y="5207"/>
                    <a:pt x="22469" y="5207"/>
                    <a:pt x="22468" y="5206"/>
                  </a:cubicBezTo>
                  <a:lnTo>
                    <a:pt x="22468" y="5206"/>
                  </a:lnTo>
                  <a:lnTo>
                    <a:pt x="22268" y="4999"/>
                  </a:lnTo>
                  <a:cubicBezTo>
                    <a:pt x="22214" y="4981"/>
                    <a:pt x="22169" y="4971"/>
                    <a:pt x="22133" y="4971"/>
                  </a:cubicBezTo>
                  <a:cubicBezTo>
                    <a:pt x="22029" y="4971"/>
                    <a:pt x="22004" y="5050"/>
                    <a:pt x="22061" y="5207"/>
                  </a:cubicBezTo>
                  <a:cubicBezTo>
                    <a:pt x="22063" y="5207"/>
                    <a:pt x="22066" y="5207"/>
                    <a:pt x="22068" y="5207"/>
                  </a:cubicBezTo>
                  <a:cubicBezTo>
                    <a:pt x="22135" y="5207"/>
                    <a:pt x="22150" y="5258"/>
                    <a:pt x="22165" y="5307"/>
                  </a:cubicBezTo>
                  <a:lnTo>
                    <a:pt x="22057" y="5318"/>
                  </a:lnTo>
                  <a:cubicBezTo>
                    <a:pt x="22022" y="5301"/>
                    <a:pt x="21990" y="5291"/>
                    <a:pt x="21963" y="5291"/>
                  </a:cubicBezTo>
                  <a:cubicBezTo>
                    <a:pt x="21913" y="5291"/>
                    <a:pt x="21879" y="5324"/>
                    <a:pt x="21869" y="5407"/>
                  </a:cubicBezTo>
                  <a:lnTo>
                    <a:pt x="21957" y="5614"/>
                  </a:lnTo>
                  <a:cubicBezTo>
                    <a:pt x="22026" y="5695"/>
                    <a:pt x="22068" y="5799"/>
                    <a:pt x="22080" y="5902"/>
                  </a:cubicBezTo>
                  <a:cubicBezTo>
                    <a:pt x="22098" y="5924"/>
                    <a:pt x="22119" y="5935"/>
                    <a:pt x="22140" y="5935"/>
                  </a:cubicBezTo>
                  <a:cubicBezTo>
                    <a:pt x="22146" y="5935"/>
                    <a:pt x="22151" y="5935"/>
                    <a:pt x="22157" y="5933"/>
                  </a:cubicBezTo>
                  <a:cubicBezTo>
                    <a:pt x="22176" y="5998"/>
                    <a:pt x="22184" y="6068"/>
                    <a:pt x="22245" y="6110"/>
                  </a:cubicBezTo>
                  <a:cubicBezTo>
                    <a:pt x="22168" y="6187"/>
                    <a:pt x="22038" y="6129"/>
                    <a:pt x="21965" y="6214"/>
                  </a:cubicBezTo>
                  <a:cubicBezTo>
                    <a:pt x="21926" y="6271"/>
                    <a:pt x="21899" y="6360"/>
                    <a:pt x="21953" y="6387"/>
                  </a:cubicBezTo>
                  <a:cubicBezTo>
                    <a:pt x="22118" y="6475"/>
                    <a:pt x="22245" y="6636"/>
                    <a:pt x="22453" y="6644"/>
                  </a:cubicBezTo>
                  <a:cubicBezTo>
                    <a:pt x="22472" y="6694"/>
                    <a:pt x="22518" y="6729"/>
                    <a:pt x="22572" y="6729"/>
                  </a:cubicBezTo>
                  <a:cubicBezTo>
                    <a:pt x="22560" y="6759"/>
                    <a:pt x="22568" y="6794"/>
                    <a:pt x="22576" y="6821"/>
                  </a:cubicBezTo>
                  <a:cubicBezTo>
                    <a:pt x="22606" y="6863"/>
                    <a:pt x="22649" y="6898"/>
                    <a:pt x="22691" y="6921"/>
                  </a:cubicBezTo>
                  <a:lnTo>
                    <a:pt x="23167" y="7240"/>
                  </a:lnTo>
                  <a:cubicBezTo>
                    <a:pt x="23244" y="7339"/>
                    <a:pt x="23356" y="7405"/>
                    <a:pt x="23479" y="7420"/>
                  </a:cubicBezTo>
                  <a:cubicBezTo>
                    <a:pt x="23579" y="7232"/>
                    <a:pt x="23471" y="7159"/>
                    <a:pt x="23317" y="7101"/>
                  </a:cubicBezTo>
                  <a:cubicBezTo>
                    <a:pt x="23087" y="6890"/>
                    <a:pt x="22741" y="6817"/>
                    <a:pt x="22591" y="6498"/>
                  </a:cubicBezTo>
                  <a:cubicBezTo>
                    <a:pt x="22549" y="6371"/>
                    <a:pt x="22503" y="6244"/>
                    <a:pt x="22460" y="6121"/>
                  </a:cubicBezTo>
                  <a:cubicBezTo>
                    <a:pt x="22464" y="6018"/>
                    <a:pt x="22472" y="5914"/>
                    <a:pt x="22476" y="5814"/>
                  </a:cubicBezTo>
                  <a:cubicBezTo>
                    <a:pt x="22506" y="5822"/>
                    <a:pt x="22533" y="5826"/>
                    <a:pt x="22564" y="5833"/>
                  </a:cubicBezTo>
                  <a:cubicBezTo>
                    <a:pt x="22606" y="5922"/>
                    <a:pt x="22679" y="5991"/>
                    <a:pt x="22775" y="6025"/>
                  </a:cubicBezTo>
                  <a:lnTo>
                    <a:pt x="23110" y="6506"/>
                  </a:lnTo>
                  <a:cubicBezTo>
                    <a:pt x="23144" y="6621"/>
                    <a:pt x="23225" y="6721"/>
                    <a:pt x="23333" y="6778"/>
                  </a:cubicBezTo>
                  <a:cubicBezTo>
                    <a:pt x="23337" y="6798"/>
                    <a:pt x="23340" y="6817"/>
                    <a:pt x="23352" y="6836"/>
                  </a:cubicBezTo>
                  <a:cubicBezTo>
                    <a:pt x="23416" y="6910"/>
                    <a:pt x="23469" y="6941"/>
                    <a:pt x="23514" y="6941"/>
                  </a:cubicBezTo>
                  <a:cubicBezTo>
                    <a:pt x="23558" y="6941"/>
                    <a:pt x="23594" y="6911"/>
                    <a:pt x="23625" y="6859"/>
                  </a:cubicBezTo>
                  <a:cubicBezTo>
                    <a:pt x="23648" y="6974"/>
                    <a:pt x="23725" y="7071"/>
                    <a:pt x="23801" y="7170"/>
                  </a:cubicBezTo>
                  <a:cubicBezTo>
                    <a:pt x="24063" y="7532"/>
                    <a:pt x="24255" y="7931"/>
                    <a:pt x="24455" y="8327"/>
                  </a:cubicBezTo>
                  <a:cubicBezTo>
                    <a:pt x="24470" y="8362"/>
                    <a:pt x="24482" y="8392"/>
                    <a:pt x="24497" y="8419"/>
                  </a:cubicBezTo>
                  <a:cubicBezTo>
                    <a:pt x="24505" y="8423"/>
                    <a:pt x="24516" y="8438"/>
                    <a:pt x="24516" y="8450"/>
                  </a:cubicBezTo>
                  <a:cubicBezTo>
                    <a:pt x="24512" y="8442"/>
                    <a:pt x="24509" y="8439"/>
                    <a:pt x="24506" y="8439"/>
                  </a:cubicBezTo>
                  <a:cubicBezTo>
                    <a:pt x="24503" y="8439"/>
                    <a:pt x="24499" y="8442"/>
                    <a:pt x="24493" y="8446"/>
                  </a:cubicBezTo>
                  <a:cubicBezTo>
                    <a:pt x="24485" y="8446"/>
                    <a:pt x="24485" y="8450"/>
                    <a:pt x="24485" y="8450"/>
                  </a:cubicBezTo>
                  <a:cubicBezTo>
                    <a:pt x="24485" y="8450"/>
                    <a:pt x="24455" y="8438"/>
                    <a:pt x="24448" y="8438"/>
                  </a:cubicBezTo>
                  <a:cubicBezTo>
                    <a:pt x="24448" y="8438"/>
                    <a:pt x="24447" y="8438"/>
                    <a:pt x="24447" y="8438"/>
                  </a:cubicBezTo>
                  <a:cubicBezTo>
                    <a:pt x="24416" y="8431"/>
                    <a:pt x="24382" y="8419"/>
                    <a:pt x="24351" y="8415"/>
                  </a:cubicBezTo>
                  <a:cubicBezTo>
                    <a:pt x="24278" y="8392"/>
                    <a:pt x="24209" y="8354"/>
                    <a:pt x="24147" y="8304"/>
                  </a:cubicBezTo>
                  <a:cubicBezTo>
                    <a:pt x="23390" y="7743"/>
                    <a:pt x="22641" y="7170"/>
                    <a:pt x="21846" y="6656"/>
                  </a:cubicBezTo>
                  <a:cubicBezTo>
                    <a:pt x="21784" y="6632"/>
                    <a:pt x="21723" y="6617"/>
                    <a:pt x="21653" y="6609"/>
                  </a:cubicBezTo>
                  <a:lnTo>
                    <a:pt x="21557" y="6590"/>
                  </a:lnTo>
                  <a:cubicBezTo>
                    <a:pt x="21521" y="6540"/>
                    <a:pt x="21460" y="6507"/>
                    <a:pt x="21400" y="6507"/>
                  </a:cubicBezTo>
                  <a:cubicBezTo>
                    <a:pt x="21391" y="6507"/>
                    <a:pt x="21382" y="6508"/>
                    <a:pt x="21373" y="6509"/>
                  </a:cubicBezTo>
                  <a:lnTo>
                    <a:pt x="21365" y="6506"/>
                  </a:lnTo>
                  <a:cubicBezTo>
                    <a:pt x="21358" y="6448"/>
                    <a:pt x="21327" y="6432"/>
                    <a:pt x="21280" y="6432"/>
                  </a:cubicBezTo>
                  <a:cubicBezTo>
                    <a:pt x="21274" y="6432"/>
                    <a:pt x="21268" y="6432"/>
                    <a:pt x="21261" y="6433"/>
                  </a:cubicBezTo>
                  <a:cubicBezTo>
                    <a:pt x="21249" y="6408"/>
                    <a:pt x="21225" y="6396"/>
                    <a:pt x="21201" y="6396"/>
                  </a:cubicBezTo>
                  <a:cubicBezTo>
                    <a:pt x="21196" y="6396"/>
                    <a:pt x="21190" y="6397"/>
                    <a:pt x="21185" y="6398"/>
                  </a:cubicBezTo>
                  <a:cubicBezTo>
                    <a:pt x="20877" y="6164"/>
                    <a:pt x="20528" y="5987"/>
                    <a:pt x="20243" y="5718"/>
                  </a:cubicBezTo>
                  <a:cubicBezTo>
                    <a:pt x="20203" y="5612"/>
                    <a:pt x="20139" y="5557"/>
                    <a:pt x="20050" y="5557"/>
                  </a:cubicBezTo>
                  <a:cubicBezTo>
                    <a:pt x="20020" y="5557"/>
                    <a:pt x="19987" y="5563"/>
                    <a:pt x="19951" y="5576"/>
                  </a:cubicBezTo>
                  <a:lnTo>
                    <a:pt x="19936" y="5591"/>
                  </a:lnTo>
                  <a:cubicBezTo>
                    <a:pt x="19886" y="5514"/>
                    <a:pt x="19771" y="5472"/>
                    <a:pt x="19817" y="5334"/>
                  </a:cubicBezTo>
                  <a:cubicBezTo>
                    <a:pt x="19830" y="5332"/>
                    <a:pt x="19844" y="5331"/>
                    <a:pt x="19857" y="5331"/>
                  </a:cubicBezTo>
                  <a:cubicBezTo>
                    <a:pt x="20054" y="5331"/>
                    <a:pt x="20188" y="5541"/>
                    <a:pt x="20386" y="5541"/>
                  </a:cubicBezTo>
                  <a:cubicBezTo>
                    <a:pt x="20401" y="5541"/>
                    <a:pt x="20416" y="5540"/>
                    <a:pt x="20431" y="5537"/>
                  </a:cubicBezTo>
                  <a:lnTo>
                    <a:pt x="20443" y="5606"/>
                  </a:lnTo>
                  <a:lnTo>
                    <a:pt x="20670" y="5576"/>
                  </a:lnTo>
                  <a:cubicBezTo>
                    <a:pt x="21069" y="5622"/>
                    <a:pt x="21354" y="5968"/>
                    <a:pt x="21757" y="6006"/>
                  </a:cubicBezTo>
                  <a:cubicBezTo>
                    <a:pt x="21742" y="5933"/>
                    <a:pt x="21738" y="5856"/>
                    <a:pt x="21669" y="5806"/>
                  </a:cubicBezTo>
                  <a:cubicBezTo>
                    <a:pt x="21669" y="5756"/>
                    <a:pt x="21634" y="5706"/>
                    <a:pt x="21584" y="5699"/>
                  </a:cubicBezTo>
                  <a:cubicBezTo>
                    <a:pt x="21361" y="5549"/>
                    <a:pt x="21112" y="5457"/>
                    <a:pt x="20846" y="5418"/>
                  </a:cubicBezTo>
                  <a:cubicBezTo>
                    <a:pt x="20831" y="5405"/>
                    <a:pt x="20809" y="5398"/>
                    <a:pt x="20789" y="5398"/>
                  </a:cubicBezTo>
                  <a:cubicBezTo>
                    <a:pt x="20785" y="5398"/>
                    <a:pt x="20781" y="5398"/>
                    <a:pt x="20777" y="5399"/>
                  </a:cubicBezTo>
                  <a:cubicBezTo>
                    <a:pt x="20624" y="5295"/>
                    <a:pt x="20424" y="5337"/>
                    <a:pt x="20251" y="5261"/>
                  </a:cubicBezTo>
                  <a:cubicBezTo>
                    <a:pt x="20232" y="5130"/>
                    <a:pt x="20401" y="5049"/>
                    <a:pt x="20351" y="4911"/>
                  </a:cubicBezTo>
                  <a:lnTo>
                    <a:pt x="20351" y="4911"/>
                  </a:lnTo>
                  <a:cubicBezTo>
                    <a:pt x="20384" y="4925"/>
                    <a:pt x="20418" y="4930"/>
                    <a:pt x="20452" y="4930"/>
                  </a:cubicBezTo>
                  <a:cubicBezTo>
                    <a:pt x="20535" y="4930"/>
                    <a:pt x="20620" y="4900"/>
                    <a:pt x="20709" y="4900"/>
                  </a:cubicBezTo>
                  <a:cubicBezTo>
                    <a:pt x="20745" y="4900"/>
                    <a:pt x="20782" y="4905"/>
                    <a:pt x="20820" y="4919"/>
                  </a:cubicBezTo>
                  <a:cubicBezTo>
                    <a:pt x="20843" y="4927"/>
                    <a:pt x="20894" y="4939"/>
                    <a:pt x="20952" y="4939"/>
                  </a:cubicBezTo>
                  <a:cubicBezTo>
                    <a:pt x="21056" y="4939"/>
                    <a:pt x="21180" y="4899"/>
                    <a:pt x="21185" y="4723"/>
                  </a:cubicBezTo>
                  <a:cubicBezTo>
                    <a:pt x="21197" y="4720"/>
                    <a:pt x="21208" y="4719"/>
                    <a:pt x="21218" y="4719"/>
                  </a:cubicBezTo>
                  <a:close/>
                  <a:moveTo>
                    <a:pt x="2064" y="9680"/>
                  </a:moveTo>
                  <a:cubicBezTo>
                    <a:pt x="2094" y="9757"/>
                    <a:pt x="2106" y="9841"/>
                    <a:pt x="2091" y="9929"/>
                  </a:cubicBezTo>
                  <a:cubicBezTo>
                    <a:pt x="2075" y="9991"/>
                    <a:pt x="2071" y="10060"/>
                    <a:pt x="2068" y="10122"/>
                  </a:cubicBezTo>
                  <a:cubicBezTo>
                    <a:pt x="2071" y="10141"/>
                    <a:pt x="2075" y="10164"/>
                    <a:pt x="2083" y="10183"/>
                  </a:cubicBezTo>
                  <a:cubicBezTo>
                    <a:pt x="2075" y="10183"/>
                    <a:pt x="2071" y="10179"/>
                    <a:pt x="2068" y="10175"/>
                  </a:cubicBezTo>
                  <a:cubicBezTo>
                    <a:pt x="2039" y="10168"/>
                    <a:pt x="2009" y="10164"/>
                    <a:pt x="1979" y="10164"/>
                  </a:cubicBezTo>
                  <a:cubicBezTo>
                    <a:pt x="1949" y="10164"/>
                    <a:pt x="1920" y="10168"/>
                    <a:pt x="1891" y="10175"/>
                  </a:cubicBezTo>
                  <a:cubicBezTo>
                    <a:pt x="1857" y="10184"/>
                    <a:pt x="1824" y="10189"/>
                    <a:pt x="1791" y="10189"/>
                  </a:cubicBezTo>
                  <a:cubicBezTo>
                    <a:pt x="1752" y="10189"/>
                    <a:pt x="1715" y="10182"/>
                    <a:pt x="1679" y="10168"/>
                  </a:cubicBezTo>
                  <a:cubicBezTo>
                    <a:pt x="1649" y="10148"/>
                    <a:pt x="1626" y="10129"/>
                    <a:pt x="1603" y="10106"/>
                  </a:cubicBezTo>
                  <a:cubicBezTo>
                    <a:pt x="1795" y="10010"/>
                    <a:pt x="1895" y="9799"/>
                    <a:pt x="2064" y="9680"/>
                  </a:cubicBezTo>
                  <a:close/>
                  <a:moveTo>
                    <a:pt x="7624" y="10702"/>
                  </a:moveTo>
                  <a:lnTo>
                    <a:pt x="7635" y="10725"/>
                  </a:lnTo>
                  <a:cubicBezTo>
                    <a:pt x="7628" y="10717"/>
                    <a:pt x="7624" y="10713"/>
                    <a:pt x="7624" y="10702"/>
                  </a:cubicBezTo>
                  <a:close/>
                  <a:moveTo>
                    <a:pt x="12796" y="296"/>
                  </a:moveTo>
                  <a:cubicBezTo>
                    <a:pt x="12804" y="327"/>
                    <a:pt x="12812" y="354"/>
                    <a:pt x="12827" y="384"/>
                  </a:cubicBezTo>
                  <a:cubicBezTo>
                    <a:pt x="13157" y="488"/>
                    <a:pt x="13507" y="477"/>
                    <a:pt x="13849" y="503"/>
                  </a:cubicBezTo>
                  <a:cubicBezTo>
                    <a:pt x="13903" y="500"/>
                    <a:pt x="13945" y="469"/>
                    <a:pt x="13976" y="427"/>
                  </a:cubicBezTo>
                  <a:lnTo>
                    <a:pt x="13976" y="446"/>
                  </a:lnTo>
                  <a:lnTo>
                    <a:pt x="13984" y="442"/>
                  </a:lnTo>
                  <a:cubicBezTo>
                    <a:pt x="14021" y="500"/>
                    <a:pt x="14070" y="509"/>
                    <a:pt x="14123" y="509"/>
                  </a:cubicBezTo>
                  <a:cubicBezTo>
                    <a:pt x="14146" y="509"/>
                    <a:pt x="14171" y="507"/>
                    <a:pt x="14195" y="507"/>
                  </a:cubicBezTo>
                  <a:cubicBezTo>
                    <a:pt x="14498" y="584"/>
                    <a:pt x="14698" y="842"/>
                    <a:pt x="14983" y="945"/>
                  </a:cubicBezTo>
                  <a:lnTo>
                    <a:pt x="14994" y="945"/>
                  </a:lnTo>
                  <a:lnTo>
                    <a:pt x="15713" y="1541"/>
                  </a:lnTo>
                  <a:cubicBezTo>
                    <a:pt x="15725" y="1553"/>
                    <a:pt x="15738" y="1559"/>
                    <a:pt x="15753" y="1559"/>
                  </a:cubicBezTo>
                  <a:cubicBezTo>
                    <a:pt x="15762" y="1559"/>
                    <a:pt x="15772" y="1557"/>
                    <a:pt x="15782" y="1553"/>
                  </a:cubicBezTo>
                  <a:cubicBezTo>
                    <a:pt x="15782" y="1556"/>
                    <a:pt x="15782" y="1560"/>
                    <a:pt x="15786" y="1564"/>
                  </a:cubicBezTo>
                  <a:cubicBezTo>
                    <a:pt x="15805" y="1602"/>
                    <a:pt x="15828" y="1637"/>
                    <a:pt x="15859" y="1668"/>
                  </a:cubicBezTo>
                  <a:cubicBezTo>
                    <a:pt x="15916" y="1718"/>
                    <a:pt x="15978" y="1768"/>
                    <a:pt x="16043" y="1806"/>
                  </a:cubicBezTo>
                  <a:lnTo>
                    <a:pt x="16051" y="1810"/>
                  </a:lnTo>
                  <a:cubicBezTo>
                    <a:pt x="16032" y="1821"/>
                    <a:pt x="16012" y="1833"/>
                    <a:pt x="16001" y="1852"/>
                  </a:cubicBezTo>
                  <a:lnTo>
                    <a:pt x="15609" y="1729"/>
                  </a:lnTo>
                  <a:cubicBezTo>
                    <a:pt x="15599" y="1732"/>
                    <a:pt x="15589" y="1733"/>
                    <a:pt x="15578" y="1733"/>
                  </a:cubicBezTo>
                  <a:cubicBezTo>
                    <a:pt x="15555" y="1733"/>
                    <a:pt x="15532" y="1727"/>
                    <a:pt x="15517" y="1714"/>
                  </a:cubicBezTo>
                  <a:cubicBezTo>
                    <a:pt x="15478" y="1699"/>
                    <a:pt x="15444" y="1672"/>
                    <a:pt x="15421" y="1637"/>
                  </a:cubicBezTo>
                  <a:lnTo>
                    <a:pt x="15401" y="1641"/>
                  </a:lnTo>
                  <a:cubicBezTo>
                    <a:pt x="15021" y="1441"/>
                    <a:pt x="14595" y="1368"/>
                    <a:pt x="14191" y="1245"/>
                  </a:cubicBezTo>
                  <a:cubicBezTo>
                    <a:pt x="14169" y="1238"/>
                    <a:pt x="14148" y="1235"/>
                    <a:pt x="14127" y="1235"/>
                  </a:cubicBezTo>
                  <a:cubicBezTo>
                    <a:pt x="14048" y="1235"/>
                    <a:pt x="13980" y="1281"/>
                    <a:pt x="13907" y="1314"/>
                  </a:cubicBezTo>
                  <a:cubicBezTo>
                    <a:pt x="13462" y="1168"/>
                    <a:pt x="13010" y="1133"/>
                    <a:pt x="12556" y="1133"/>
                  </a:cubicBezTo>
                  <a:cubicBezTo>
                    <a:pt x="12294" y="1133"/>
                    <a:pt x="12032" y="1144"/>
                    <a:pt x="11770" y="1153"/>
                  </a:cubicBezTo>
                  <a:lnTo>
                    <a:pt x="11659" y="1134"/>
                  </a:lnTo>
                  <a:lnTo>
                    <a:pt x="11678" y="1330"/>
                  </a:lnTo>
                  <a:lnTo>
                    <a:pt x="11982" y="1330"/>
                  </a:lnTo>
                  <a:lnTo>
                    <a:pt x="12181" y="1326"/>
                  </a:lnTo>
                  <a:lnTo>
                    <a:pt x="12489" y="1326"/>
                  </a:lnTo>
                  <a:lnTo>
                    <a:pt x="12596" y="1330"/>
                  </a:lnTo>
                  <a:cubicBezTo>
                    <a:pt x="12649" y="1349"/>
                    <a:pt x="12704" y="1357"/>
                    <a:pt x="12759" y="1357"/>
                  </a:cubicBezTo>
                  <a:cubicBezTo>
                    <a:pt x="12804" y="1357"/>
                    <a:pt x="12849" y="1352"/>
                    <a:pt x="12892" y="1341"/>
                  </a:cubicBezTo>
                  <a:cubicBezTo>
                    <a:pt x="13177" y="1464"/>
                    <a:pt x="13480" y="1437"/>
                    <a:pt x="13776" y="1460"/>
                  </a:cubicBezTo>
                  <a:cubicBezTo>
                    <a:pt x="13833" y="1510"/>
                    <a:pt x="13895" y="1523"/>
                    <a:pt x="13957" y="1523"/>
                  </a:cubicBezTo>
                  <a:cubicBezTo>
                    <a:pt x="14031" y="1523"/>
                    <a:pt x="14107" y="1505"/>
                    <a:pt x="14180" y="1505"/>
                  </a:cubicBezTo>
                  <a:cubicBezTo>
                    <a:pt x="14224" y="1505"/>
                    <a:pt x="14268" y="1511"/>
                    <a:pt x="14310" y="1533"/>
                  </a:cubicBezTo>
                  <a:lnTo>
                    <a:pt x="14322" y="1541"/>
                  </a:lnTo>
                  <a:cubicBezTo>
                    <a:pt x="14479" y="1737"/>
                    <a:pt x="14744" y="1599"/>
                    <a:pt x="14921" y="1729"/>
                  </a:cubicBezTo>
                  <a:cubicBezTo>
                    <a:pt x="15294" y="1902"/>
                    <a:pt x="15678" y="2044"/>
                    <a:pt x="16078" y="2160"/>
                  </a:cubicBezTo>
                  <a:cubicBezTo>
                    <a:pt x="16112" y="2213"/>
                    <a:pt x="16170" y="2236"/>
                    <a:pt x="16228" y="2236"/>
                  </a:cubicBezTo>
                  <a:cubicBezTo>
                    <a:pt x="16249" y="2248"/>
                    <a:pt x="16272" y="2258"/>
                    <a:pt x="16296" y="2258"/>
                  </a:cubicBezTo>
                  <a:cubicBezTo>
                    <a:pt x="16303" y="2258"/>
                    <a:pt x="16309" y="2257"/>
                    <a:pt x="16316" y="2256"/>
                  </a:cubicBezTo>
                  <a:cubicBezTo>
                    <a:pt x="16558" y="2459"/>
                    <a:pt x="16873" y="2505"/>
                    <a:pt x="17131" y="2686"/>
                  </a:cubicBezTo>
                  <a:cubicBezTo>
                    <a:pt x="17158" y="2690"/>
                    <a:pt x="17188" y="2694"/>
                    <a:pt x="17215" y="2694"/>
                  </a:cubicBezTo>
                  <a:cubicBezTo>
                    <a:pt x="17215" y="2713"/>
                    <a:pt x="17223" y="2736"/>
                    <a:pt x="17231" y="2751"/>
                  </a:cubicBezTo>
                  <a:cubicBezTo>
                    <a:pt x="17309" y="2802"/>
                    <a:pt x="17386" y="2860"/>
                    <a:pt x="17483" y="2860"/>
                  </a:cubicBezTo>
                  <a:cubicBezTo>
                    <a:pt x="17504" y="2860"/>
                    <a:pt x="17526" y="2857"/>
                    <a:pt x="17549" y="2851"/>
                  </a:cubicBezTo>
                  <a:cubicBezTo>
                    <a:pt x="17665" y="2928"/>
                    <a:pt x="17669" y="3128"/>
                    <a:pt x="17845" y="3136"/>
                  </a:cubicBezTo>
                  <a:cubicBezTo>
                    <a:pt x="17818" y="2713"/>
                    <a:pt x="17818" y="2713"/>
                    <a:pt x="17461" y="2640"/>
                  </a:cubicBezTo>
                  <a:lnTo>
                    <a:pt x="17231" y="2463"/>
                  </a:lnTo>
                  <a:lnTo>
                    <a:pt x="17227" y="2459"/>
                  </a:lnTo>
                  <a:cubicBezTo>
                    <a:pt x="17154" y="2390"/>
                    <a:pt x="17092" y="2310"/>
                    <a:pt x="17004" y="2263"/>
                  </a:cubicBezTo>
                  <a:lnTo>
                    <a:pt x="16443" y="2140"/>
                  </a:lnTo>
                  <a:lnTo>
                    <a:pt x="16443" y="2133"/>
                  </a:lnTo>
                  <a:cubicBezTo>
                    <a:pt x="16462" y="2094"/>
                    <a:pt x="16481" y="2060"/>
                    <a:pt x="16497" y="2021"/>
                  </a:cubicBezTo>
                  <a:cubicBezTo>
                    <a:pt x="16520" y="2033"/>
                    <a:pt x="16550" y="2041"/>
                    <a:pt x="16573" y="2052"/>
                  </a:cubicBezTo>
                  <a:cubicBezTo>
                    <a:pt x="16645" y="2067"/>
                    <a:pt x="16716" y="2099"/>
                    <a:pt x="16788" y="2099"/>
                  </a:cubicBezTo>
                  <a:cubicBezTo>
                    <a:pt x="16828" y="2099"/>
                    <a:pt x="16868" y="2089"/>
                    <a:pt x="16908" y="2060"/>
                  </a:cubicBezTo>
                  <a:cubicBezTo>
                    <a:pt x="16919" y="2187"/>
                    <a:pt x="17015" y="2236"/>
                    <a:pt x="17108" y="2290"/>
                  </a:cubicBezTo>
                  <a:cubicBezTo>
                    <a:pt x="17181" y="2333"/>
                    <a:pt x="17257" y="2371"/>
                    <a:pt x="17330" y="2417"/>
                  </a:cubicBezTo>
                  <a:cubicBezTo>
                    <a:pt x="17369" y="2436"/>
                    <a:pt x="17407" y="2459"/>
                    <a:pt x="17446" y="2479"/>
                  </a:cubicBezTo>
                  <a:cubicBezTo>
                    <a:pt x="17692" y="2598"/>
                    <a:pt x="17938" y="2713"/>
                    <a:pt x="18168" y="2847"/>
                  </a:cubicBezTo>
                  <a:cubicBezTo>
                    <a:pt x="18595" y="3082"/>
                    <a:pt x="19060" y="3228"/>
                    <a:pt x="19467" y="3512"/>
                  </a:cubicBezTo>
                  <a:cubicBezTo>
                    <a:pt x="19571" y="3582"/>
                    <a:pt x="19691" y="3643"/>
                    <a:pt x="19818" y="3643"/>
                  </a:cubicBezTo>
                  <a:cubicBezTo>
                    <a:pt x="19889" y="3643"/>
                    <a:pt x="19962" y="3624"/>
                    <a:pt x="20036" y="3578"/>
                  </a:cubicBezTo>
                  <a:cubicBezTo>
                    <a:pt x="20043" y="3574"/>
                    <a:pt x="20055" y="3570"/>
                    <a:pt x="20059" y="3562"/>
                  </a:cubicBezTo>
                  <a:lnTo>
                    <a:pt x="20059" y="3562"/>
                  </a:lnTo>
                  <a:cubicBezTo>
                    <a:pt x="20055" y="3578"/>
                    <a:pt x="20043" y="3593"/>
                    <a:pt x="20032" y="3601"/>
                  </a:cubicBezTo>
                  <a:cubicBezTo>
                    <a:pt x="20040" y="3647"/>
                    <a:pt x="20059" y="3685"/>
                    <a:pt x="20093" y="3712"/>
                  </a:cubicBezTo>
                  <a:cubicBezTo>
                    <a:pt x="20020" y="3758"/>
                    <a:pt x="19940" y="3766"/>
                    <a:pt x="19859" y="3766"/>
                  </a:cubicBezTo>
                  <a:cubicBezTo>
                    <a:pt x="19814" y="3766"/>
                    <a:pt x="19769" y="3763"/>
                    <a:pt x="19725" y="3763"/>
                  </a:cubicBezTo>
                  <a:cubicBezTo>
                    <a:pt x="19672" y="3763"/>
                    <a:pt x="19621" y="3767"/>
                    <a:pt x="19571" y="3781"/>
                  </a:cubicBezTo>
                  <a:cubicBezTo>
                    <a:pt x="19554" y="3781"/>
                    <a:pt x="19537" y="3780"/>
                    <a:pt x="19521" y="3780"/>
                  </a:cubicBezTo>
                  <a:cubicBezTo>
                    <a:pt x="19260" y="3780"/>
                    <a:pt x="19023" y="3863"/>
                    <a:pt x="18752" y="3946"/>
                  </a:cubicBezTo>
                  <a:cubicBezTo>
                    <a:pt x="18858" y="4055"/>
                    <a:pt x="18963" y="4068"/>
                    <a:pt x="19062" y="4068"/>
                  </a:cubicBezTo>
                  <a:cubicBezTo>
                    <a:pt x="19093" y="4068"/>
                    <a:pt x="19123" y="4066"/>
                    <a:pt x="19153" y="4066"/>
                  </a:cubicBezTo>
                  <a:cubicBezTo>
                    <a:pt x="19190" y="4066"/>
                    <a:pt x="19225" y="4068"/>
                    <a:pt x="19259" y="4077"/>
                  </a:cubicBezTo>
                  <a:lnTo>
                    <a:pt x="19667" y="4035"/>
                  </a:lnTo>
                  <a:cubicBezTo>
                    <a:pt x="19739" y="4013"/>
                    <a:pt x="19793" y="3942"/>
                    <a:pt x="19874" y="3942"/>
                  </a:cubicBezTo>
                  <a:cubicBezTo>
                    <a:pt x="19910" y="3942"/>
                    <a:pt x="19951" y="3955"/>
                    <a:pt x="20001" y="3993"/>
                  </a:cubicBezTo>
                  <a:cubicBezTo>
                    <a:pt x="20067" y="4038"/>
                    <a:pt x="20161" y="4088"/>
                    <a:pt x="20249" y="4088"/>
                  </a:cubicBezTo>
                  <a:cubicBezTo>
                    <a:pt x="20325" y="4088"/>
                    <a:pt x="20397" y="4051"/>
                    <a:pt x="20443" y="3943"/>
                  </a:cubicBezTo>
                  <a:cubicBezTo>
                    <a:pt x="20455" y="3946"/>
                    <a:pt x="20462" y="3958"/>
                    <a:pt x="20474" y="3962"/>
                  </a:cubicBezTo>
                  <a:cubicBezTo>
                    <a:pt x="20750" y="4146"/>
                    <a:pt x="21173" y="4092"/>
                    <a:pt x="21327" y="4473"/>
                  </a:cubicBezTo>
                  <a:cubicBezTo>
                    <a:pt x="21273" y="4469"/>
                    <a:pt x="21220" y="4465"/>
                    <a:pt x="21167" y="4465"/>
                  </a:cubicBezTo>
                  <a:cubicBezTo>
                    <a:pt x="21064" y="4465"/>
                    <a:pt x="20962" y="4481"/>
                    <a:pt x="20866" y="4550"/>
                  </a:cubicBezTo>
                  <a:cubicBezTo>
                    <a:pt x="20841" y="4546"/>
                    <a:pt x="20816" y="4545"/>
                    <a:pt x="20792" y="4545"/>
                  </a:cubicBezTo>
                  <a:cubicBezTo>
                    <a:pt x="20707" y="4545"/>
                    <a:pt x="20622" y="4564"/>
                    <a:pt x="20539" y="4600"/>
                  </a:cubicBezTo>
                  <a:cubicBezTo>
                    <a:pt x="20530" y="4593"/>
                    <a:pt x="20519" y="4590"/>
                    <a:pt x="20509" y="4590"/>
                  </a:cubicBezTo>
                  <a:cubicBezTo>
                    <a:pt x="20488" y="4590"/>
                    <a:pt x="20467" y="4601"/>
                    <a:pt x="20455" y="4619"/>
                  </a:cubicBezTo>
                  <a:cubicBezTo>
                    <a:pt x="20447" y="4627"/>
                    <a:pt x="20447" y="4630"/>
                    <a:pt x="20443" y="4638"/>
                  </a:cubicBezTo>
                  <a:cubicBezTo>
                    <a:pt x="20047" y="4711"/>
                    <a:pt x="19690" y="4846"/>
                    <a:pt x="19340" y="5007"/>
                  </a:cubicBezTo>
                  <a:cubicBezTo>
                    <a:pt x="19210" y="5026"/>
                    <a:pt x="19087" y="5065"/>
                    <a:pt x="18964" y="5122"/>
                  </a:cubicBezTo>
                  <a:cubicBezTo>
                    <a:pt x="18933" y="5107"/>
                    <a:pt x="18894" y="5092"/>
                    <a:pt x="18856" y="5088"/>
                  </a:cubicBezTo>
                  <a:cubicBezTo>
                    <a:pt x="18818" y="5084"/>
                    <a:pt x="18781" y="5083"/>
                    <a:pt x="18745" y="5083"/>
                  </a:cubicBezTo>
                  <a:cubicBezTo>
                    <a:pt x="18451" y="5083"/>
                    <a:pt x="18218" y="5198"/>
                    <a:pt x="18091" y="5499"/>
                  </a:cubicBezTo>
                  <a:lnTo>
                    <a:pt x="18091" y="5510"/>
                  </a:lnTo>
                  <a:cubicBezTo>
                    <a:pt x="17588" y="5549"/>
                    <a:pt x="17234" y="5860"/>
                    <a:pt x="16892" y="6191"/>
                  </a:cubicBezTo>
                  <a:cubicBezTo>
                    <a:pt x="16885" y="6229"/>
                    <a:pt x="16885" y="6267"/>
                    <a:pt x="16900" y="6306"/>
                  </a:cubicBezTo>
                  <a:lnTo>
                    <a:pt x="16612" y="6529"/>
                  </a:lnTo>
                  <a:lnTo>
                    <a:pt x="16504" y="6606"/>
                  </a:lnTo>
                  <a:cubicBezTo>
                    <a:pt x="16501" y="6605"/>
                    <a:pt x="16499" y="6605"/>
                    <a:pt x="16496" y="6605"/>
                  </a:cubicBezTo>
                  <a:cubicBezTo>
                    <a:pt x="16441" y="6605"/>
                    <a:pt x="16392" y="6639"/>
                    <a:pt x="16377" y="6698"/>
                  </a:cubicBezTo>
                  <a:cubicBezTo>
                    <a:pt x="16372" y="6696"/>
                    <a:pt x="16367" y="6696"/>
                    <a:pt x="16362" y="6696"/>
                  </a:cubicBezTo>
                  <a:cubicBezTo>
                    <a:pt x="16338" y="6696"/>
                    <a:pt x="16318" y="6710"/>
                    <a:pt x="16308" y="6729"/>
                  </a:cubicBezTo>
                  <a:cubicBezTo>
                    <a:pt x="16306" y="6728"/>
                    <a:pt x="16304" y="6728"/>
                    <a:pt x="16301" y="6728"/>
                  </a:cubicBezTo>
                  <a:cubicBezTo>
                    <a:pt x="16258" y="6728"/>
                    <a:pt x="16216" y="6762"/>
                    <a:pt x="16208" y="6805"/>
                  </a:cubicBezTo>
                  <a:lnTo>
                    <a:pt x="16205" y="6809"/>
                  </a:lnTo>
                  <a:cubicBezTo>
                    <a:pt x="16155" y="6809"/>
                    <a:pt x="16112" y="6848"/>
                    <a:pt x="16109" y="6898"/>
                  </a:cubicBezTo>
                  <a:cubicBezTo>
                    <a:pt x="16097" y="6894"/>
                    <a:pt x="16093" y="6894"/>
                    <a:pt x="16089" y="6890"/>
                  </a:cubicBezTo>
                  <a:cubicBezTo>
                    <a:pt x="15674" y="7063"/>
                    <a:pt x="15282" y="7255"/>
                    <a:pt x="15063" y="7678"/>
                  </a:cubicBezTo>
                  <a:cubicBezTo>
                    <a:pt x="15063" y="7685"/>
                    <a:pt x="15067" y="7701"/>
                    <a:pt x="15075" y="7708"/>
                  </a:cubicBezTo>
                  <a:cubicBezTo>
                    <a:pt x="14741" y="7728"/>
                    <a:pt x="14479" y="7839"/>
                    <a:pt x="14391" y="8193"/>
                  </a:cubicBezTo>
                  <a:cubicBezTo>
                    <a:pt x="14372" y="8189"/>
                    <a:pt x="14360" y="8185"/>
                    <a:pt x="14341" y="8185"/>
                  </a:cubicBezTo>
                  <a:cubicBezTo>
                    <a:pt x="13914" y="8385"/>
                    <a:pt x="13642" y="8746"/>
                    <a:pt x="13365" y="9103"/>
                  </a:cubicBezTo>
                  <a:cubicBezTo>
                    <a:pt x="13349" y="9142"/>
                    <a:pt x="13349" y="9184"/>
                    <a:pt x="13361" y="9222"/>
                  </a:cubicBezTo>
                  <a:cubicBezTo>
                    <a:pt x="13343" y="9220"/>
                    <a:pt x="13325" y="9219"/>
                    <a:pt x="13308" y="9219"/>
                  </a:cubicBezTo>
                  <a:cubicBezTo>
                    <a:pt x="13140" y="9219"/>
                    <a:pt x="13034" y="9334"/>
                    <a:pt x="12950" y="9453"/>
                  </a:cubicBezTo>
                  <a:cubicBezTo>
                    <a:pt x="12546" y="9995"/>
                    <a:pt x="11982" y="10387"/>
                    <a:pt x="11578" y="10917"/>
                  </a:cubicBezTo>
                  <a:cubicBezTo>
                    <a:pt x="11363" y="11405"/>
                    <a:pt x="10886" y="11290"/>
                    <a:pt x="10498" y="11386"/>
                  </a:cubicBezTo>
                  <a:cubicBezTo>
                    <a:pt x="10441" y="11409"/>
                    <a:pt x="10383" y="11432"/>
                    <a:pt x="10325" y="11447"/>
                  </a:cubicBezTo>
                  <a:cubicBezTo>
                    <a:pt x="10241" y="11436"/>
                    <a:pt x="10159" y="11429"/>
                    <a:pt x="10075" y="11429"/>
                  </a:cubicBezTo>
                  <a:cubicBezTo>
                    <a:pt x="10045" y="11429"/>
                    <a:pt x="10014" y="11430"/>
                    <a:pt x="9983" y="11432"/>
                  </a:cubicBezTo>
                  <a:cubicBezTo>
                    <a:pt x="9933" y="11413"/>
                    <a:pt x="9887" y="11386"/>
                    <a:pt x="9849" y="11351"/>
                  </a:cubicBezTo>
                  <a:cubicBezTo>
                    <a:pt x="9795" y="11316"/>
                    <a:pt x="9742" y="11290"/>
                    <a:pt x="9691" y="11290"/>
                  </a:cubicBezTo>
                  <a:cubicBezTo>
                    <a:pt x="9655" y="11290"/>
                    <a:pt x="9620" y="11304"/>
                    <a:pt x="9588" y="11336"/>
                  </a:cubicBezTo>
                  <a:cubicBezTo>
                    <a:pt x="9568" y="11320"/>
                    <a:pt x="9557" y="11309"/>
                    <a:pt x="9538" y="11294"/>
                  </a:cubicBezTo>
                  <a:cubicBezTo>
                    <a:pt x="8143" y="11067"/>
                    <a:pt x="6732" y="11009"/>
                    <a:pt x="5334" y="10821"/>
                  </a:cubicBezTo>
                  <a:cubicBezTo>
                    <a:pt x="5165" y="10836"/>
                    <a:pt x="4996" y="10855"/>
                    <a:pt x="4919" y="11036"/>
                  </a:cubicBezTo>
                  <a:lnTo>
                    <a:pt x="4915" y="11044"/>
                  </a:lnTo>
                  <a:cubicBezTo>
                    <a:pt x="4819" y="10936"/>
                    <a:pt x="4684" y="10894"/>
                    <a:pt x="4554" y="10840"/>
                  </a:cubicBezTo>
                  <a:cubicBezTo>
                    <a:pt x="4258" y="10725"/>
                    <a:pt x="3950" y="10713"/>
                    <a:pt x="3639" y="10713"/>
                  </a:cubicBezTo>
                  <a:cubicBezTo>
                    <a:pt x="3704" y="10656"/>
                    <a:pt x="3812" y="10683"/>
                    <a:pt x="3881" y="10640"/>
                  </a:cubicBezTo>
                  <a:cubicBezTo>
                    <a:pt x="4002" y="10640"/>
                    <a:pt x="4123" y="10668"/>
                    <a:pt x="4246" y="10668"/>
                  </a:cubicBezTo>
                  <a:cubicBezTo>
                    <a:pt x="4299" y="10668"/>
                    <a:pt x="4353" y="10663"/>
                    <a:pt x="4408" y="10648"/>
                  </a:cubicBezTo>
                  <a:cubicBezTo>
                    <a:pt x="4496" y="10690"/>
                    <a:pt x="4586" y="10705"/>
                    <a:pt x="4676" y="10705"/>
                  </a:cubicBezTo>
                  <a:cubicBezTo>
                    <a:pt x="4785" y="10705"/>
                    <a:pt x="4896" y="10683"/>
                    <a:pt x="5007" y="10660"/>
                  </a:cubicBezTo>
                  <a:cubicBezTo>
                    <a:pt x="5165" y="10748"/>
                    <a:pt x="5353" y="10679"/>
                    <a:pt x="5514" y="10748"/>
                  </a:cubicBezTo>
                  <a:lnTo>
                    <a:pt x="5564" y="10729"/>
                  </a:lnTo>
                  <a:lnTo>
                    <a:pt x="5610" y="10744"/>
                  </a:lnTo>
                  <a:cubicBezTo>
                    <a:pt x="5621" y="10757"/>
                    <a:pt x="5638" y="10765"/>
                    <a:pt x="5655" y="10765"/>
                  </a:cubicBezTo>
                  <a:cubicBezTo>
                    <a:pt x="5669" y="10765"/>
                    <a:pt x="5683" y="10760"/>
                    <a:pt x="5695" y="10748"/>
                  </a:cubicBezTo>
                  <a:cubicBezTo>
                    <a:pt x="5699" y="10744"/>
                    <a:pt x="5703" y="10736"/>
                    <a:pt x="5706" y="10729"/>
                  </a:cubicBezTo>
                  <a:cubicBezTo>
                    <a:pt x="5733" y="10728"/>
                    <a:pt x="5759" y="10728"/>
                    <a:pt x="5785" y="10728"/>
                  </a:cubicBezTo>
                  <a:cubicBezTo>
                    <a:pt x="5988" y="10728"/>
                    <a:pt x="6190" y="10742"/>
                    <a:pt x="6392" y="10742"/>
                  </a:cubicBezTo>
                  <a:cubicBezTo>
                    <a:pt x="6537" y="10742"/>
                    <a:pt x="6682" y="10735"/>
                    <a:pt x="6829" y="10709"/>
                  </a:cubicBezTo>
                  <a:cubicBezTo>
                    <a:pt x="6962" y="10747"/>
                    <a:pt x="7096" y="10759"/>
                    <a:pt x="7230" y="10759"/>
                  </a:cubicBezTo>
                  <a:cubicBezTo>
                    <a:pt x="7369" y="10759"/>
                    <a:pt x="7508" y="10746"/>
                    <a:pt x="7647" y="10736"/>
                  </a:cubicBezTo>
                  <a:lnTo>
                    <a:pt x="7647" y="10740"/>
                  </a:lnTo>
                  <a:cubicBezTo>
                    <a:pt x="7778" y="10803"/>
                    <a:pt x="7910" y="10818"/>
                    <a:pt x="8044" y="10818"/>
                  </a:cubicBezTo>
                  <a:cubicBezTo>
                    <a:pt x="8164" y="10818"/>
                    <a:pt x="8285" y="10806"/>
                    <a:pt x="8405" y="10806"/>
                  </a:cubicBezTo>
                  <a:cubicBezTo>
                    <a:pt x="8453" y="10806"/>
                    <a:pt x="8502" y="10808"/>
                    <a:pt x="8550" y="10813"/>
                  </a:cubicBezTo>
                  <a:cubicBezTo>
                    <a:pt x="8654" y="10850"/>
                    <a:pt x="8764" y="10868"/>
                    <a:pt x="8874" y="10868"/>
                  </a:cubicBezTo>
                  <a:cubicBezTo>
                    <a:pt x="8935" y="10868"/>
                    <a:pt x="8997" y="10863"/>
                    <a:pt x="9057" y="10852"/>
                  </a:cubicBezTo>
                  <a:cubicBezTo>
                    <a:pt x="9178" y="10937"/>
                    <a:pt x="9308" y="10954"/>
                    <a:pt x="9440" y="10954"/>
                  </a:cubicBezTo>
                  <a:cubicBezTo>
                    <a:pt x="9526" y="10954"/>
                    <a:pt x="9613" y="10946"/>
                    <a:pt x="9700" y="10946"/>
                  </a:cubicBezTo>
                  <a:cubicBezTo>
                    <a:pt x="9720" y="10946"/>
                    <a:pt x="9740" y="10947"/>
                    <a:pt x="9760" y="10948"/>
                  </a:cubicBezTo>
                  <a:lnTo>
                    <a:pt x="10767" y="10967"/>
                  </a:lnTo>
                  <a:cubicBezTo>
                    <a:pt x="10847" y="11044"/>
                    <a:pt x="10936" y="11069"/>
                    <a:pt x="11029" y="11069"/>
                  </a:cubicBezTo>
                  <a:cubicBezTo>
                    <a:pt x="11107" y="11069"/>
                    <a:pt x="11188" y="11052"/>
                    <a:pt x="11267" y="11032"/>
                  </a:cubicBezTo>
                  <a:cubicBezTo>
                    <a:pt x="11424" y="11005"/>
                    <a:pt x="11459" y="10836"/>
                    <a:pt x="11578" y="10763"/>
                  </a:cubicBezTo>
                  <a:cubicBezTo>
                    <a:pt x="11574" y="10679"/>
                    <a:pt x="11632" y="10571"/>
                    <a:pt x="11478" y="10487"/>
                  </a:cubicBezTo>
                  <a:cubicBezTo>
                    <a:pt x="11382" y="10640"/>
                    <a:pt x="11305" y="10817"/>
                    <a:pt x="11171" y="10940"/>
                  </a:cubicBezTo>
                  <a:lnTo>
                    <a:pt x="10767" y="10859"/>
                  </a:lnTo>
                  <a:cubicBezTo>
                    <a:pt x="10548" y="10842"/>
                    <a:pt x="10330" y="10816"/>
                    <a:pt x="10111" y="10816"/>
                  </a:cubicBezTo>
                  <a:cubicBezTo>
                    <a:pt x="9993" y="10816"/>
                    <a:pt x="9875" y="10824"/>
                    <a:pt x="9757" y="10844"/>
                  </a:cubicBezTo>
                  <a:cubicBezTo>
                    <a:pt x="9599" y="10764"/>
                    <a:pt x="9435" y="10730"/>
                    <a:pt x="9266" y="10730"/>
                  </a:cubicBezTo>
                  <a:cubicBezTo>
                    <a:pt x="9192" y="10730"/>
                    <a:pt x="9118" y="10736"/>
                    <a:pt x="9042" y="10748"/>
                  </a:cubicBezTo>
                  <a:cubicBezTo>
                    <a:pt x="8994" y="10725"/>
                    <a:pt x="8940" y="10714"/>
                    <a:pt x="8886" y="10714"/>
                  </a:cubicBezTo>
                  <a:cubicBezTo>
                    <a:pt x="8850" y="10714"/>
                    <a:pt x="8813" y="10719"/>
                    <a:pt x="8777" y="10729"/>
                  </a:cubicBezTo>
                  <a:cubicBezTo>
                    <a:pt x="8534" y="10640"/>
                    <a:pt x="8285" y="10630"/>
                    <a:pt x="8035" y="10630"/>
                  </a:cubicBezTo>
                  <a:cubicBezTo>
                    <a:pt x="7958" y="10630"/>
                    <a:pt x="7881" y="10631"/>
                    <a:pt x="7805" y="10631"/>
                  </a:cubicBezTo>
                  <a:cubicBezTo>
                    <a:pt x="7751" y="10631"/>
                    <a:pt x="7697" y="10630"/>
                    <a:pt x="7643" y="10629"/>
                  </a:cubicBezTo>
                  <a:cubicBezTo>
                    <a:pt x="7643" y="10648"/>
                    <a:pt x="7639" y="10663"/>
                    <a:pt x="7628" y="10679"/>
                  </a:cubicBezTo>
                  <a:lnTo>
                    <a:pt x="7628" y="10671"/>
                  </a:lnTo>
                  <a:lnTo>
                    <a:pt x="7597" y="10671"/>
                  </a:lnTo>
                  <a:lnTo>
                    <a:pt x="7643" y="10625"/>
                  </a:lnTo>
                  <a:cubicBezTo>
                    <a:pt x="7543" y="10548"/>
                    <a:pt x="7424" y="10563"/>
                    <a:pt x="7309" y="10556"/>
                  </a:cubicBezTo>
                  <a:cubicBezTo>
                    <a:pt x="6964" y="10533"/>
                    <a:pt x="6620" y="10527"/>
                    <a:pt x="6275" y="10527"/>
                  </a:cubicBezTo>
                  <a:cubicBezTo>
                    <a:pt x="5851" y="10527"/>
                    <a:pt x="5427" y="10537"/>
                    <a:pt x="5003" y="10537"/>
                  </a:cubicBezTo>
                  <a:lnTo>
                    <a:pt x="4715" y="10514"/>
                  </a:lnTo>
                  <a:cubicBezTo>
                    <a:pt x="4563" y="10473"/>
                    <a:pt x="4407" y="10453"/>
                    <a:pt x="4250" y="10453"/>
                  </a:cubicBezTo>
                  <a:cubicBezTo>
                    <a:pt x="4094" y="10453"/>
                    <a:pt x="3937" y="10473"/>
                    <a:pt x="3785" y="10514"/>
                  </a:cubicBezTo>
                  <a:lnTo>
                    <a:pt x="3086" y="10556"/>
                  </a:lnTo>
                  <a:cubicBezTo>
                    <a:pt x="3070" y="10550"/>
                    <a:pt x="3053" y="10547"/>
                    <a:pt x="3036" y="10547"/>
                  </a:cubicBezTo>
                  <a:cubicBezTo>
                    <a:pt x="3020" y="10547"/>
                    <a:pt x="3003" y="10550"/>
                    <a:pt x="2990" y="10556"/>
                  </a:cubicBezTo>
                  <a:cubicBezTo>
                    <a:pt x="2825" y="10510"/>
                    <a:pt x="2640" y="10525"/>
                    <a:pt x="2494" y="10410"/>
                  </a:cubicBezTo>
                  <a:lnTo>
                    <a:pt x="2379" y="9630"/>
                  </a:lnTo>
                  <a:cubicBezTo>
                    <a:pt x="2402" y="9607"/>
                    <a:pt x="2410" y="9580"/>
                    <a:pt x="2398" y="9545"/>
                  </a:cubicBezTo>
                  <a:cubicBezTo>
                    <a:pt x="2498" y="9480"/>
                    <a:pt x="2640" y="9468"/>
                    <a:pt x="2678" y="9326"/>
                  </a:cubicBezTo>
                  <a:cubicBezTo>
                    <a:pt x="2898" y="9126"/>
                    <a:pt x="3044" y="8873"/>
                    <a:pt x="3205" y="8627"/>
                  </a:cubicBezTo>
                  <a:cubicBezTo>
                    <a:pt x="3228" y="8588"/>
                    <a:pt x="3236" y="8546"/>
                    <a:pt x="3220" y="8508"/>
                  </a:cubicBezTo>
                  <a:cubicBezTo>
                    <a:pt x="3209" y="8492"/>
                    <a:pt x="3201" y="8477"/>
                    <a:pt x="3186" y="8469"/>
                  </a:cubicBezTo>
                  <a:cubicBezTo>
                    <a:pt x="3197" y="8400"/>
                    <a:pt x="3151" y="8335"/>
                    <a:pt x="3082" y="8323"/>
                  </a:cubicBezTo>
                  <a:cubicBezTo>
                    <a:pt x="3070" y="8354"/>
                    <a:pt x="3067" y="8377"/>
                    <a:pt x="3063" y="8404"/>
                  </a:cubicBezTo>
                  <a:cubicBezTo>
                    <a:pt x="2805" y="8661"/>
                    <a:pt x="2775" y="9096"/>
                    <a:pt x="2363" y="9222"/>
                  </a:cubicBezTo>
                  <a:cubicBezTo>
                    <a:pt x="2260" y="9245"/>
                    <a:pt x="2141" y="9222"/>
                    <a:pt x="2071" y="9338"/>
                  </a:cubicBezTo>
                  <a:cubicBezTo>
                    <a:pt x="1760" y="9422"/>
                    <a:pt x="1506" y="9649"/>
                    <a:pt x="1380" y="9952"/>
                  </a:cubicBezTo>
                  <a:cubicBezTo>
                    <a:pt x="1257" y="10114"/>
                    <a:pt x="1057" y="10275"/>
                    <a:pt x="1372" y="10448"/>
                  </a:cubicBezTo>
                  <a:cubicBezTo>
                    <a:pt x="1402" y="10451"/>
                    <a:pt x="1431" y="10452"/>
                    <a:pt x="1460" y="10452"/>
                  </a:cubicBezTo>
                  <a:cubicBezTo>
                    <a:pt x="1697" y="10452"/>
                    <a:pt x="1924" y="10377"/>
                    <a:pt x="2160" y="10360"/>
                  </a:cubicBezTo>
                  <a:lnTo>
                    <a:pt x="2267" y="10556"/>
                  </a:lnTo>
                  <a:lnTo>
                    <a:pt x="2267" y="10644"/>
                  </a:lnTo>
                  <a:cubicBezTo>
                    <a:pt x="1799" y="10583"/>
                    <a:pt x="1318" y="10594"/>
                    <a:pt x="861" y="10437"/>
                  </a:cubicBezTo>
                  <a:cubicBezTo>
                    <a:pt x="1303" y="9641"/>
                    <a:pt x="1952" y="9000"/>
                    <a:pt x="2529" y="8308"/>
                  </a:cubicBezTo>
                  <a:cubicBezTo>
                    <a:pt x="2567" y="8266"/>
                    <a:pt x="2605" y="8219"/>
                    <a:pt x="2640" y="8170"/>
                  </a:cubicBezTo>
                  <a:cubicBezTo>
                    <a:pt x="2840" y="8089"/>
                    <a:pt x="2947" y="7885"/>
                    <a:pt x="3074" y="7720"/>
                  </a:cubicBezTo>
                  <a:lnTo>
                    <a:pt x="3074" y="7708"/>
                  </a:lnTo>
                  <a:cubicBezTo>
                    <a:pt x="3074" y="7708"/>
                    <a:pt x="3074" y="7712"/>
                    <a:pt x="3082" y="7712"/>
                  </a:cubicBezTo>
                  <a:lnTo>
                    <a:pt x="3074" y="7712"/>
                  </a:lnTo>
                  <a:lnTo>
                    <a:pt x="3086" y="7720"/>
                  </a:lnTo>
                  <a:lnTo>
                    <a:pt x="3086" y="7712"/>
                  </a:lnTo>
                  <a:cubicBezTo>
                    <a:pt x="3090" y="7713"/>
                    <a:pt x="3094" y="7713"/>
                    <a:pt x="3098" y="7713"/>
                  </a:cubicBezTo>
                  <a:cubicBezTo>
                    <a:pt x="3151" y="7713"/>
                    <a:pt x="3198" y="7670"/>
                    <a:pt x="3201" y="7616"/>
                  </a:cubicBezTo>
                  <a:lnTo>
                    <a:pt x="3485" y="7316"/>
                  </a:lnTo>
                  <a:lnTo>
                    <a:pt x="3585" y="7309"/>
                  </a:lnTo>
                  <a:cubicBezTo>
                    <a:pt x="3585" y="7228"/>
                    <a:pt x="3562" y="7151"/>
                    <a:pt x="3516" y="7086"/>
                  </a:cubicBezTo>
                  <a:cubicBezTo>
                    <a:pt x="3566" y="7028"/>
                    <a:pt x="3624" y="6974"/>
                    <a:pt x="3678" y="6917"/>
                  </a:cubicBezTo>
                  <a:cubicBezTo>
                    <a:pt x="3681" y="6982"/>
                    <a:pt x="3704" y="7051"/>
                    <a:pt x="3743" y="7105"/>
                  </a:cubicBezTo>
                  <a:cubicBezTo>
                    <a:pt x="3754" y="7113"/>
                    <a:pt x="3766" y="7124"/>
                    <a:pt x="3777" y="7132"/>
                  </a:cubicBezTo>
                  <a:cubicBezTo>
                    <a:pt x="3781" y="7232"/>
                    <a:pt x="3881" y="7363"/>
                    <a:pt x="3697" y="7416"/>
                  </a:cubicBezTo>
                  <a:cubicBezTo>
                    <a:pt x="3601" y="7651"/>
                    <a:pt x="3397" y="7804"/>
                    <a:pt x="3266" y="8012"/>
                  </a:cubicBezTo>
                  <a:cubicBezTo>
                    <a:pt x="3236" y="8162"/>
                    <a:pt x="3093" y="8339"/>
                    <a:pt x="3370" y="8404"/>
                  </a:cubicBezTo>
                  <a:cubicBezTo>
                    <a:pt x="3478" y="8166"/>
                    <a:pt x="3624" y="7939"/>
                    <a:pt x="3793" y="7739"/>
                  </a:cubicBezTo>
                  <a:cubicBezTo>
                    <a:pt x="3935" y="7559"/>
                    <a:pt x="4085" y="7374"/>
                    <a:pt x="4104" y="7128"/>
                  </a:cubicBezTo>
                  <a:lnTo>
                    <a:pt x="4189" y="7021"/>
                  </a:lnTo>
                  <a:cubicBezTo>
                    <a:pt x="4292" y="6982"/>
                    <a:pt x="4315" y="6905"/>
                    <a:pt x="4296" y="6809"/>
                  </a:cubicBezTo>
                  <a:cubicBezTo>
                    <a:pt x="4431" y="6802"/>
                    <a:pt x="4485" y="6721"/>
                    <a:pt x="4473" y="6590"/>
                  </a:cubicBezTo>
                  <a:lnTo>
                    <a:pt x="4880" y="6287"/>
                  </a:lnTo>
                  <a:cubicBezTo>
                    <a:pt x="4953" y="6187"/>
                    <a:pt x="4907" y="6091"/>
                    <a:pt x="4880" y="5995"/>
                  </a:cubicBezTo>
                  <a:cubicBezTo>
                    <a:pt x="4869" y="5902"/>
                    <a:pt x="4969" y="5779"/>
                    <a:pt x="4803" y="5729"/>
                  </a:cubicBezTo>
                  <a:cubicBezTo>
                    <a:pt x="4792" y="5829"/>
                    <a:pt x="4723" y="5879"/>
                    <a:pt x="4631" y="5902"/>
                  </a:cubicBezTo>
                  <a:lnTo>
                    <a:pt x="4485" y="6202"/>
                  </a:lnTo>
                  <a:cubicBezTo>
                    <a:pt x="4465" y="6241"/>
                    <a:pt x="4438" y="6279"/>
                    <a:pt x="4415" y="6317"/>
                  </a:cubicBezTo>
                  <a:cubicBezTo>
                    <a:pt x="4412" y="6306"/>
                    <a:pt x="4400" y="6298"/>
                    <a:pt x="4388" y="6290"/>
                  </a:cubicBezTo>
                  <a:cubicBezTo>
                    <a:pt x="4358" y="6302"/>
                    <a:pt x="4331" y="6310"/>
                    <a:pt x="4300" y="6317"/>
                  </a:cubicBezTo>
                  <a:cubicBezTo>
                    <a:pt x="4235" y="6398"/>
                    <a:pt x="4166" y="6475"/>
                    <a:pt x="4100" y="6556"/>
                  </a:cubicBezTo>
                  <a:cubicBezTo>
                    <a:pt x="4085" y="6556"/>
                    <a:pt x="4070" y="6552"/>
                    <a:pt x="4054" y="6552"/>
                  </a:cubicBezTo>
                  <a:cubicBezTo>
                    <a:pt x="4043" y="6556"/>
                    <a:pt x="4023" y="6559"/>
                    <a:pt x="4008" y="6571"/>
                  </a:cubicBezTo>
                  <a:cubicBezTo>
                    <a:pt x="4089" y="6475"/>
                    <a:pt x="4166" y="6375"/>
                    <a:pt x="4239" y="6267"/>
                  </a:cubicBezTo>
                  <a:cubicBezTo>
                    <a:pt x="4331" y="6152"/>
                    <a:pt x="4435" y="6041"/>
                    <a:pt x="4546" y="5941"/>
                  </a:cubicBezTo>
                  <a:cubicBezTo>
                    <a:pt x="4650" y="5826"/>
                    <a:pt x="4773" y="5726"/>
                    <a:pt x="4869" y="5599"/>
                  </a:cubicBezTo>
                  <a:cubicBezTo>
                    <a:pt x="4907" y="5549"/>
                    <a:pt x="4930" y="5484"/>
                    <a:pt x="4934" y="5418"/>
                  </a:cubicBezTo>
                  <a:cubicBezTo>
                    <a:pt x="4946" y="5422"/>
                    <a:pt x="4959" y="5424"/>
                    <a:pt x="4973" y="5424"/>
                  </a:cubicBezTo>
                  <a:cubicBezTo>
                    <a:pt x="4986" y="5424"/>
                    <a:pt x="4999" y="5422"/>
                    <a:pt x="5011" y="5418"/>
                  </a:cubicBezTo>
                  <a:cubicBezTo>
                    <a:pt x="5026" y="5407"/>
                    <a:pt x="5046" y="5395"/>
                    <a:pt x="5061" y="5384"/>
                  </a:cubicBezTo>
                  <a:lnTo>
                    <a:pt x="5122" y="5395"/>
                  </a:lnTo>
                  <a:cubicBezTo>
                    <a:pt x="5042" y="5587"/>
                    <a:pt x="4953" y="5779"/>
                    <a:pt x="4988" y="5995"/>
                  </a:cubicBezTo>
                  <a:cubicBezTo>
                    <a:pt x="5122" y="5883"/>
                    <a:pt x="5088" y="5653"/>
                    <a:pt x="5280" y="5580"/>
                  </a:cubicBezTo>
                  <a:cubicBezTo>
                    <a:pt x="5311" y="5572"/>
                    <a:pt x="5330" y="5541"/>
                    <a:pt x="5322" y="5510"/>
                  </a:cubicBezTo>
                  <a:lnTo>
                    <a:pt x="5322" y="5510"/>
                  </a:lnTo>
                  <a:cubicBezTo>
                    <a:pt x="5338" y="5514"/>
                    <a:pt x="5349" y="5518"/>
                    <a:pt x="5361" y="5522"/>
                  </a:cubicBezTo>
                  <a:cubicBezTo>
                    <a:pt x="5388" y="5530"/>
                    <a:pt x="5414" y="5530"/>
                    <a:pt x="5438" y="5530"/>
                  </a:cubicBezTo>
                  <a:cubicBezTo>
                    <a:pt x="5391" y="5560"/>
                    <a:pt x="5349" y="5599"/>
                    <a:pt x="5388" y="5683"/>
                  </a:cubicBezTo>
                  <a:cubicBezTo>
                    <a:pt x="5399" y="5733"/>
                    <a:pt x="5438" y="5779"/>
                    <a:pt x="5491" y="5787"/>
                  </a:cubicBezTo>
                  <a:cubicBezTo>
                    <a:pt x="5695" y="5614"/>
                    <a:pt x="5945" y="5503"/>
                    <a:pt x="6102" y="5284"/>
                  </a:cubicBezTo>
                  <a:cubicBezTo>
                    <a:pt x="6056" y="5230"/>
                    <a:pt x="5986" y="5206"/>
                    <a:pt x="5921" y="5206"/>
                  </a:cubicBezTo>
                  <a:cubicBezTo>
                    <a:pt x="5916" y="5206"/>
                    <a:pt x="5911" y="5207"/>
                    <a:pt x="5906" y="5207"/>
                  </a:cubicBezTo>
                  <a:cubicBezTo>
                    <a:pt x="5833" y="5222"/>
                    <a:pt x="5772" y="5253"/>
                    <a:pt x="5714" y="5303"/>
                  </a:cubicBezTo>
                  <a:cubicBezTo>
                    <a:pt x="5726" y="5264"/>
                    <a:pt x="5733" y="5226"/>
                    <a:pt x="5726" y="5188"/>
                  </a:cubicBezTo>
                  <a:lnTo>
                    <a:pt x="5726" y="5188"/>
                  </a:lnTo>
                  <a:cubicBezTo>
                    <a:pt x="5733" y="5189"/>
                    <a:pt x="5740" y="5189"/>
                    <a:pt x="5746" y="5189"/>
                  </a:cubicBezTo>
                  <a:cubicBezTo>
                    <a:pt x="5790" y="5189"/>
                    <a:pt x="5810" y="5165"/>
                    <a:pt x="5810" y="5115"/>
                  </a:cubicBezTo>
                  <a:cubicBezTo>
                    <a:pt x="5818" y="5115"/>
                    <a:pt x="5822" y="5118"/>
                    <a:pt x="5833" y="5118"/>
                  </a:cubicBezTo>
                  <a:cubicBezTo>
                    <a:pt x="5918" y="5118"/>
                    <a:pt x="6002" y="5088"/>
                    <a:pt x="6064" y="5030"/>
                  </a:cubicBezTo>
                  <a:cubicBezTo>
                    <a:pt x="6072" y="5011"/>
                    <a:pt x="6087" y="4996"/>
                    <a:pt x="6098" y="4976"/>
                  </a:cubicBezTo>
                  <a:lnTo>
                    <a:pt x="6183" y="4761"/>
                  </a:lnTo>
                  <a:cubicBezTo>
                    <a:pt x="6198" y="4561"/>
                    <a:pt x="6417" y="4569"/>
                    <a:pt x="6502" y="4438"/>
                  </a:cubicBezTo>
                  <a:cubicBezTo>
                    <a:pt x="6713" y="4361"/>
                    <a:pt x="6832" y="4169"/>
                    <a:pt x="7009" y="4043"/>
                  </a:cubicBezTo>
                  <a:cubicBezTo>
                    <a:pt x="7201" y="3850"/>
                    <a:pt x="7451" y="3727"/>
                    <a:pt x="7647" y="3462"/>
                  </a:cubicBezTo>
                  <a:cubicBezTo>
                    <a:pt x="7614" y="3458"/>
                    <a:pt x="7583" y="3456"/>
                    <a:pt x="7554" y="3456"/>
                  </a:cubicBezTo>
                  <a:cubicBezTo>
                    <a:pt x="7289" y="3456"/>
                    <a:pt x="7161" y="3631"/>
                    <a:pt x="7009" y="3762"/>
                  </a:cubicBezTo>
                  <a:cubicBezTo>
                    <a:pt x="6740" y="3770"/>
                    <a:pt x="6683" y="4069"/>
                    <a:pt x="6475" y="4154"/>
                  </a:cubicBezTo>
                  <a:cubicBezTo>
                    <a:pt x="6487" y="4231"/>
                    <a:pt x="6494" y="4308"/>
                    <a:pt x="6506" y="4388"/>
                  </a:cubicBezTo>
                  <a:lnTo>
                    <a:pt x="6502" y="4388"/>
                  </a:lnTo>
                  <a:cubicBezTo>
                    <a:pt x="6456" y="4367"/>
                    <a:pt x="6414" y="4358"/>
                    <a:pt x="6374" y="4358"/>
                  </a:cubicBezTo>
                  <a:cubicBezTo>
                    <a:pt x="6223" y="4358"/>
                    <a:pt x="6112" y="4490"/>
                    <a:pt x="5987" y="4557"/>
                  </a:cubicBezTo>
                  <a:lnTo>
                    <a:pt x="5622" y="4992"/>
                  </a:lnTo>
                  <a:cubicBezTo>
                    <a:pt x="5610" y="5015"/>
                    <a:pt x="5599" y="5038"/>
                    <a:pt x="5587" y="5061"/>
                  </a:cubicBezTo>
                  <a:lnTo>
                    <a:pt x="5395" y="5092"/>
                  </a:lnTo>
                  <a:cubicBezTo>
                    <a:pt x="5376" y="5099"/>
                    <a:pt x="5361" y="5111"/>
                    <a:pt x="5349" y="5118"/>
                  </a:cubicBezTo>
                  <a:lnTo>
                    <a:pt x="5487" y="4992"/>
                  </a:lnTo>
                  <a:cubicBezTo>
                    <a:pt x="5756" y="4730"/>
                    <a:pt x="6010" y="4458"/>
                    <a:pt x="6283" y="4208"/>
                  </a:cubicBezTo>
                  <a:cubicBezTo>
                    <a:pt x="6963" y="3689"/>
                    <a:pt x="7470" y="2978"/>
                    <a:pt x="8200" y="2525"/>
                  </a:cubicBezTo>
                  <a:cubicBezTo>
                    <a:pt x="8293" y="2475"/>
                    <a:pt x="8354" y="2386"/>
                    <a:pt x="8369" y="2286"/>
                  </a:cubicBezTo>
                  <a:cubicBezTo>
                    <a:pt x="8380" y="2289"/>
                    <a:pt x="8393" y="2292"/>
                    <a:pt x="8404" y="2292"/>
                  </a:cubicBezTo>
                  <a:cubicBezTo>
                    <a:pt x="8408" y="2292"/>
                    <a:pt x="8412" y="2291"/>
                    <a:pt x="8416" y="2290"/>
                  </a:cubicBezTo>
                  <a:cubicBezTo>
                    <a:pt x="8469" y="2275"/>
                    <a:pt x="8519" y="2256"/>
                    <a:pt x="8565" y="2229"/>
                  </a:cubicBezTo>
                  <a:cubicBezTo>
                    <a:pt x="8600" y="2213"/>
                    <a:pt x="8627" y="2198"/>
                    <a:pt x="8658" y="2179"/>
                  </a:cubicBezTo>
                  <a:cubicBezTo>
                    <a:pt x="8700" y="2152"/>
                    <a:pt x="8738" y="2117"/>
                    <a:pt x="8777" y="2083"/>
                  </a:cubicBezTo>
                  <a:cubicBezTo>
                    <a:pt x="8807" y="2060"/>
                    <a:pt x="8831" y="2041"/>
                    <a:pt x="8854" y="2017"/>
                  </a:cubicBezTo>
                  <a:cubicBezTo>
                    <a:pt x="8869" y="2006"/>
                    <a:pt x="8884" y="1998"/>
                    <a:pt x="8896" y="1983"/>
                  </a:cubicBezTo>
                  <a:cubicBezTo>
                    <a:pt x="8927" y="1964"/>
                    <a:pt x="8961" y="1944"/>
                    <a:pt x="8988" y="1929"/>
                  </a:cubicBezTo>
                  <a:cubicBezTo>
                    <a:pt x="9023" y="1918"/>
                    <a:pt x="9057" y="1898"/>
                    <a:pt x="9084" y="1879"/>
                  </a:cubicBezTo>
                  <a:cubicBezTo>
                    <a:pt x="9119" y="1860"/>
                    <a:pt x="9146" y="1833"/>
                    <a:pt x="9180" y="1810"/>
                  </a:cubicBezTo>
                  <a:cubicBezTo>
                    <a:pt x="9196" y="1802"/>
                    <a:pt x="9215" y="1791"/>
                    <a:pt x="9230" y="1775"/>
                  </a:cubicBezTo>
                  <a:cubicBezTo>
                    <a:pt x="9234" y="1775"/>
                    <a:pt x="9234" y="1772"/>
                    <a:pt x="9238" y="1772"/>
                  </a:cubicBezTo>
                  <a:lnTo>
                    <a:pt x="9234" y="1948"/>
                  </a:lnTo>
                  <a:lnTo>
                    <a:pt x="9215" y="1941"/>
                  </a:lnTo>
                  <a:cubicBezTo>
                    <a:pt x="9203" y="1941"/>
                    <a:pt x="9196" y="1956"/>
                    <a:pt x="9192" y="1979"/>
                  </a:cubicBezTo>
                  <a:cubicBezTo>
                    <a:pt x="9192" y="1983"/>
                    <a:pt x="9192" y="1994"/>
                    <a:pt x="9196" y="1998"/>
                  </a:cubicBezTo>
                  <a:cubicBezTo>
                    <a:pt x="9180" y="1995"/>
                    <a:pt x="9164" y="1994"/>
                    <a:pt x="9148" y="1994"/>
                  </a:cubicBezTo>
                  <a:cubicBezTo>
                    <a:pt x="9107" y="1994"/>
                    <a:pt x="9066" y="2004"/>
                    <a:pt x="9027" y="2017"/>
                  </a:cubicBezTo>
                  <a:lnTo>
                    <a:pt x="9000" y="2041"/>
                  </a:lnTo>
                  <a:cubicBezTo>
                    <a:pt x="8984" y="2075"/>
                    <a:pt x="8961" y="2102"/>
                    <a:pt x="8923" y="2117"/>
                  </a:cubicBezTo>
                  <a:cubicBezTo>
                    <a:pt x="8915" y="2152"/>
                    <a:pt x="8911" y="2187"/>
                    <a:pt x="8907" y="2213"/>
                  </a:cubicBezTo>
                  <a:lnTo>
                    <a:pt x="8723" y="2248"/>
                  </a:lnTo>
                  <a:lnTo>
                    <a:pt x="8719" y="2248"/>
                  </a:lnTo>
                  <a:cubicBezTo>
                    <a:pt x="8685" y="2275"/>
                    <a:pt x="8654" y="2306"/>
                    <a:pt x="8619" y="2340"/>
                  </a:cubicBezTo>
                  <a:lnTo>
                    <a:pt x="8615" y="2344"/>
                  </a:lnTo>
                  <a:cubicBezTo>
                    <a:pt x="8539" y="2398"/>
                    <a:pt x="8473" y="2463"/>
                    <a:pt x="8408" y="2517"/>
                  </a:cubicBezTo>
                  <a:lnTo>
                    <a:pt x="8412" y="2552"/>
                  </a:lnTo>
                  <a:cubicBezTo>
                    <a:pt x="7928" y="2963"/>
                    <a:pt x="7739" y="3512"/>
                    <a:pt x="7908" y="4058"/>
                  </a:cubicBezTo>
                  <a:cubicBezTo>
                    <a:pt x="7916" y="4212"/>
                    <a:pt x="7989" y="4358"/>
                    <a:pt x="8104" y="4461"/>
                  </a:cubicBezTo>
                  <a:lnTo>
                    <a:pt x="8135" y="4557"/>
                  </a:lnTo>
                  <a:cubicBezTo>
                    <a:pt x="8143" y="4669"/>
                    <a:pt x="8193" y="4746"/>
                    <a:pt x="8312" y="4761"/>
                  </a:cubicBezTo>
                  <a:cubicBezTo>
                    <a:pt x="8442" y="5003"/>
                    <a:pt x="8677" y="5049"/>
                    <a:pt x="8923" y="5072"/>
                  </a:cubicBezTo>
                  <a:cubicBezTo>
                    <a:pt x="8988" y="5195"/>
                    <a:pt x="9126" y="5203"/>
                    <a:pt x="9234" y="5253"/>
                  </a:cubicBezTo>
                  <a:lnTo>
                    <a:pt x="9426" y="5291"/>
                  </a:lnTo>
                  <a:cubicBezTo>
                    <a:pt x="9603" y="5541"/>
                    <a:pt x="9891" y="5495"/>
                    <a:pt x="10137" y="5560"/>
                  </a:cubicBezTo>
                  <a:cubicBezTo>
                    <a:pt x="10157" y="5577"/>
                    <a:pt x="10183" y="5588"/>
                    <a:pt x="10207" y="5588"/>
                  </a:cubicBezTo>
                  <a:cubicBezTo>
                    <a:pt x="10211" y="5588"/>
                    <a:pt x="10214" y="5588"/>
                    <a:pt x="10218" y="5587"/>
                  </a:cubicBezTo>
                  <a:lnTo>
                    <a:pt x="10333" y="5664"/>
                  </a:lnTo>
                  <a:lnTo>
                    <a:pt x="10352" y="5672"/>
                  </a:lnTo>
                  <a:cubicBezTo>
                    <a:pt x="10537" y="5768"/>
                    <a:pt x="10733" y="5829"/>
                    <a:pt x="10940" y="5849"/>
                  </a:cubicBezTo>
                  <a:lnTo>
                    <a:pt x="11444" y="5983"/>
                  </a:lnTo>
                  <a:cubicBezTo>
                    <a:pt x="11460" y="5997"/>
                    <a:pt x="11483" y="6007"/>
                    <a:pt x="11507" y="6007"/>
                  </a:cubicBezTo>
                  <a:cubicBezTo>
                    <a:pt x="11517" y="6007"/>
                    <a:pt x="11526" y="6005"/>
                    <a:pt x="11536" y="6002"/>
                  </a:cubicBezTo>
                  <a:cubicBezTo>
                    <a:pt x="11785" y="6059"/>
                    <a:pt x="12036" y="6092"/>
                    <a:pt x="12288" y="6092"/>
                  </a:cubicBezTo>
                  <a:cubicBezTo>
                    <a:pt x="12495" y="6092"/>
                    <a:pt x="12702" y="6070"/>
                    <a:pt x="12908" y="6021"/>
                  </a:cubicBezTo>
                  <a:cubicBezTo>
                    <a:pt x="12917" y="6023"/>
                    <a:pt x="12927" y="6023"/>
                    <a:pt x="12937" y="6023"/>
                  </a:cubicBezTo>
                  <a:cubicBezTo>
                    <a:pt x="12986" y="6023"/>
                    <a:pt x="13035" y="6008"/>
                    <a:pt x="13077" y="5979"/>
                  </a:cubicBezTo>
                  <a:cubicBezTo>
                    <a:pt x="13153" y="6011"/>
                    <a:pt x="13230" y="6022"/>
                    <a:pt x="13307" y="6022"/>
                  </a:cubicBezTo>
                  <a:cubicBezTo>
                    <a:pt x="13462" y="6022"/>
                    <a:pt x="13618" y="5978"/>
                    <a:pt x="13772" y="5975"/>
                  </a:cubicBezTo>
                  <a:lnTo>
                    <a:pt x="13880" y="5979"/>
                  </a:lnTo>
                  <a:lnTo>
                    <a:pt x="14468" y="5956"/>
                  </a:lnTo>
                  <a:cubicBezTo>
                    <a:pt x="14475" y="5933"/>
                    <a:pt x="14483" y="5914"/>
                    <a:pt x="14495" y="5895"/>
                  </a:cubicBezTo>
                  <a:lnTo>
                    <a:pt x="14787" y="5860"/>
                  </a:lnTo>
                  <a:cubicBezTo>
                    <a:pt x="14812" y="5865"/>
                    <a:pt x="14836" y="5867"/>
                    <a:pt x="14860" y="5867"/>
                  </a:cubicBezTo>
                  <a:cubicBezTo>
                    <a:pt x="15010" y="5867"/>
                    <a:pt x="15145" y="5786"/>
                    <a:pt x="15294" y="5779"/>
                  </a:cubicBezTo>
                  <a:lnTo>
                    <a:pt x="15494" y="5875"/>
                  </a:lnTo>
                  <a:cubicBezTo>
                    <a:pt x="15524" y="5841"/>
                    <a:pt x="15559" y="5802"/>
                    <a:pt x="15582" y="5764"/>
                  </a:cubicBezTo>
                  <a:cubicBezTo>
                    <a:pt x="15514" y="5631"/>
                    <a:pt x="15460" y="5568"/>
                    <a:pt x="15369" y="5568"/>
                  </a:cubicBezTo>
                  <a:cubicBezTo>
                    <a:pt x="15300" y="5568"/>
                    <a:pt x="15209" y="5604"/>
                    <a:pt x="15075" y="5672"/>
                  </a:cubicBezTo>
                  <a:lnTo>
                    <a:pt x="14871" y="5687"/>
                  </a:lnTo>
                  <a:lnTo>
                    <a:pt x="14487" y="5687"/>
                  </a:lnTo>
                  <a:cubicBezTo>
                    <a:pt x="14467" y="5683"/>
                    <a:pt x="14448" y="5681"/>
                    <a:pt x="14429" y="5681"/>
                  </a:cubicBezTo>
                  <a:cubicBezTo>
                    <a:pt x="14293" y="5681"/>
                    <a:pt x="14174" y="5786"/>
                    <a:pt x="14040" y="5786"/>
                  </a:cubicBezTo>
                  <a:cubicBezTo>
                    <a:pt x="14021" y="5786"/>
                    <a:pt x="14003" y="5784"/>
                    <a:pt x="13984" y="5779"/>
                  </a:cubicBezTo>
                  <a:cubicBezTo>
                    <a:pt x="13908" y="5708"/>
                    <a:pt x="13832" y="5681"/>
                    <a:pt x="13756" y="5681"/>
                  </a:cubicBezTo>
                  <a:cubicBezTo>
                    <a:pt x="13661" y="5681"/>
                    <a:pt x="13565" y="5723"/>
                    <a:pt x="13469" y="5772"/>
                  </a:cubicBezTo>
                  <a:lnTo>
                    <a:pt x="13461" y="5779"/>
                  </a:lnTo>
                  <a:cubicBezTo>
                    <a:pt x="13366" y="5760"/>
                    <a:pt x="13271" y="5751"/>
                    <a:pt x="13175" y="5751"/>
                  </a:cubicBezTo>
                  <a:cubicBezTo>
                    <a:pt x="13038" y="5751"/>
                    <a:pt x="12901" y="5770"/>
                    <a:pt x="12765" y="5806"/>
                  </a:cubicBezTo>
                  <a:cubicBezTo>
                    <a:pt x="12708" y="5783"/>
                    <a:pt x="12644" y="5771"/>
                    <a:pt x="12581" y="5771"/>
                  </a:cubicBezTo>
                  <a:cubicBezTo>
                    <a:pt x="12539" y="5771"/>
                    <a:pt x="12498" y="5776"/>
                    <a:pt x="12458" y="5787"/>
                  </a:cubicBezTo>
                  <a:cubicBezTo>
                    <a:pt x="12439" y="5768"/>
                    <a:pt x="12408" y="5760"/>
                    <a:pt x="12381" y="5760"/>
                  </a:cubicBezTo>
                  <a:cubicBezTo>
                    <a:pt x="12303" y="5711"/>
                    <a:pt x="12226" y="5683"/>
                    <a:pt x="12149" y="5683"/>
                  </a:cubicBezTo>
                  <a:cubicBezTo>
                    <a:pt x="12082" y="5683"/>
                    <a:pt x="12015" y="5704"/>
                    <a:pt x="11947" y="5752"/>
                  </a:cubicBezTo>
                  <a:lnTo>
                    <a:pt x="11563" y="5760"/>
                  </a:lnTo>
                  <a:lnTo>
                    <a:pt x="11451" y="5664"/>
                  </a:lnTo>
                  <a:cubicBezTo>
                    <a:pt x="11159" y="5618"/>
                    <a:pt x="11497" y="5368"/>
                    <a:pt x="11328" y="5284"/>
                  </a:cubicBezTo>
                  <a:cubicBezTo>
                    <a:pt x="11313" y="5278"/>
                    <a:pt x="11299" y="5275"/>
                    <a:pt x="11286" y="5275"/>
                  </a:cubicBezTo>
                  <a:cubicBezTo>
                    <a:pt x="11274" y="5275"/>
                    <a:pt x="11261" y="5278"/>
                    <a:pt x="11248" y="5284"/>
                  </a:cubicBezTo>
                  <a:cubicBezTo>
                    <a:pt x="11216" y="5263"/>
                    <a:pt x="11179" y="5253"/>
                    <a:pt x="11141" y="5253"/>
                  </a:cubicBezTo>
                  <a:cubicBezTo>
                    <a:pt x="11110" y="5253"/>
                    <a:pt x="11078" y="5260"/>
                    <a:pt x="11048" y="5272"/>
                  </a:cubicBezTo>
                  <a:cubicBezTo>
                    <a:pt x="10663" y="5053"/>
                    <a:pt x="10637" y="4953"/>
                    <a:pt x="10867" y="4665"/>
                  </a:cubicBezTo>
                  <a:cubicBezTo>
                    <a:pt x="10944" y="4519"/>
                    <a:pt x="10982" y="4346"/>
                    <a:pt x="11159" y="4281"/>
                  </a:cubicBezTo>
                  <a:lnTo>
                    <a:pt x="11447" y="4150"/>
                  </a:lnTo>
                  <a:cubicBezTo>
                    <a:pt x="11488" y="4143"/>
                    <a:pt x="11529" y="4141"/>
                    <a:pt x="11570" y="4141"/>
                  </a:cubicBezTo>
                  <a:cubicBezTo>
                    <a:pt x="11624" y="4141"/>
                    <a:pt x="11677" y="4144"/>
                    <a:pt x="11731" y="4144"/>
                  </a:cubicBezTo>
                  <a:cubicBezTo>
                    <a:pt x="11816" y="4144"/>
                    <a:pt x="11900" y="4136"/>
                    <a:pt x="11982" y="4092"/>
                  </a:cubicBezTo>
                  <a:cubicBezTo>
                    <a:pt x="12006" y="4078"/>
                    <a:pt x="12029" y="4073"/>
                    <a:pt x="12052" y="4073"/>
                  </a:cubicBezTo>
                  <a:cubicBezTo>
                    <a:pt x="12124" y="4073"/>
                    <a:pt x="12188" y="4130"/>
                    <a:pt x="12247" y="4173"/>
                  </a:cubicBezTo>
                  <a:cubicBezTo>
                    <a:pt x="12412" y="4173"/>
                    <a:pt x="12431" y="4096"/>
                    <a:pt x="12347" y="3973"/>
                  </a:cubicBezTo>
                  <a:lnTo>
                    <a:pt x="11835" y="3866"/>
                  </a:lnTo>
                  <a:cubicBezTo>
                    <a:pt x="11812" y="3858"/>
                    <a:pt x="11789" y="3847"/>
                    <a:pt x="11766" y="3847"/>
                  </a:cubicBezTo>
                  <a:cubicBezTo>
                    <a:pt x="11699" y="3771"/>
                    <a:pt x="11642" y="3744"/>
                    <a:pt x="11591" y="3744"/>
                  </a:cubicBezTo>
                  <a:cubicBezTo>
                    <a:pt x="11461" y="3744"/>
                    <a:pt x="11373" y="3929"/>
                    <a:pt x="11251" y="3962"/>
                  </a:cubicBezTo>
                  <a:cubicBezTo>
                    <a:pt x="11164" y="3965"/>
                    <a:pt x="11077" y="3966"/>
                    <a:pt x="10990" y="3966"/>
                  </a:cubicBezTo>
                  <a:cubicBezTo>
                    <a:pt x="10612" y="3966"/>
                    <a:pt x="10234" y="3935"/>
                    <a:pt x="9868" y="3835"/>
                  </a:cubicBezTo>
                  <a:cubicBezTo>
                    <a:pt x="9776" y="3712"/>
                    <a:pt x="9641" y="3616"/>
                    <a:pt x="9618" y="3455"/>
                  </a:cubicBezTo>
                  <a:cubicBezTo>
                    <a:pt x="9512" y="3385"/>
                    <a:pt x="9683" y="3146"/>
                    <a:pt x="9462" y="3146"/>
                  </a:cubicBezTo>
                  <a:cubicBezTo>
                    <a:pt x="9452" y="3146"/>
                    <a:pt x="9441" y="3146"/>
                    <a:pt x="9430" y="3147"/>
                  </a:cubicBezTo>
                  <a:cubicBezTo>
                    <a:pt x="9269" y="3151"/>
                    <a:pt x="9096" y="3147"/>
                    <a:pt x="9011" y="3339"/>
                  </a:cubicBezTo>
                  <a:lnTo>
                    <a:pt x="8911" y="3455"/>
                  </a:lnTo>
                  <a:cubicBezTo>
                    <a:pt x="8838" y="3551"/>
                    <a:pt x="8954" y="3689"/>
                    <a:pt x="8834" y="3770"/>
                  </a:cubicBezTo>
                  <a:lnTo>
                    <a:pt x="8834" y="3943"/>
                  </a:lnTo>
                  <a:cubicBezTo>
                    <a:pt x="8884" y="4008"/>
                    <a:pt x="8873" y="4089"/>
                    <a:pt x="8896" y="4158"/>
                  </a:cubicBezTo>
                  <a:cubicBezTo>
                    <a:pt x="8934" y="4227"/>
                    <a:pt x="8934" y="4304"/>
                    <a:pt x="8904" y="4373"/>
                  </a:cubicBezTo>
                  <a:cubicBezTo>
                    <a:pt x="8904" y="4411"/>
                    <a:pt x="8930" y="4438"/>
                    <a:pt x="8965" y="4446"/>
                  </a:cubicBezTo>
                  <a:lnTo>
                    <a:pt x="9146" y="4565"/>
                  </a:lnTo>
                  <a:cubicBezTo>
                    <a:pt x="9246" y="4652"/>
                    <a:pt x="9359" y="4684"/>
                    <a:pt x="9472" y="4684"/>
                  </a:cubicBezTo>
                  <a:cubicBezTo>
                    <a:pt x="9549" y="4684"/>
                    <a:pt x="9626" y="4669"/>
                    <a:pt x="9699" y="4646"/>
                  </a:cubicBezTo>
                  <a:cubicBezTo>
                    <a:pt x="9741" y="4631"/>
                    <a:pt x="9778" y="4625"/>
                    <a:pt x="9812" y="4625"/>
                  </a:cubicBezTo>
                  <a:cubicBezTo>
                    <a:pt x="9886" y="4625"/>
                    <a:pt x="9948" y="4653"/>
                    <a:pt x="10022" y="4684"/>
                  </a:cubicBezTo>
                  <a:cubicBezTo>
                    <a:pt x="10063" y="4722"/>
                    <a:pt x="10103" y="4735"/>
                    <a:pt x="10141" y="4735"/>
                  </a:cubicBezTo>
                  <a:cubicBezTo>
                    <a:pt x="10210" y="4735"/>
                    <a:pt x="10276" y="4692"/>
                    <a:pt x="10345" y="4665"/>
                  </a:cubicBezTo>
                  <a:cubicBezTo>
                    <a:pt x="10356" y="4711"/>
                    <a:pt x="10402" y="4750"/>
                    <a:pt x="10448" y="4757"/>
                  </a:cubicBezTo>
                  <a:cubicBezTo>
                    <a:pt x="10479" y="4980"/>
                    <a:pt x="10506" y="5207"/>
                    <a:pt x="10529" y="5434"/>
                  </a:cubicBezTo>
                  <a:cubicBezTo>
                    <a:pt x="10502" y="5437"/>
                    <a:pt x="10479" y="5441"/>
                    <a:pt x="10448" y="5453"/>
                  </a:cubicBezTo>
                  <a:lnTo>
                    <a:pt x="10448" y="5457"/>
                  </a:lnTo>
                  <a:cubicBezTo>
                    <a:pt x="10406" y="5387"/>
                    <a:pt x="10333" y="5345"/>
                    <a:pt x="10252" y="5345"/>
                  </a:cubicBezTo>
                  <a:lnTo>
                    <a:pt x="10248" y="5337"/>
                  </a:lnTo>
                  <a:cubicBezTo>
                    <a:pt x="9830" y="5126"/>
                    <a:pt x="9365" y="5034"/>
                    <a:pt x="8930" y="4853"/>
                  </a:cubicBezTo>
                  <a:lnTo>
                    <a:pt x="8346" y="4434"/>
                  </a:lnTo>
                  <a:cubicBezTo>
                    <a:pt x="8270" y="4239"/>
                    <a:pt x="8239" y="4027"/>
                    <a:pt x="8116" y="3854"/>
                  </a:cubicBezTo>
                  <a:cubicBezTo>
                    <a:pt x="8066" y="3405"/>
                    <a:pt x="8358" y="3105"/>
                    <a:pt x="8558" y="2751"/>
                  </a:cubicBezTo>
                  <a:cubicBezTo>
                    <a:pt x="8642" y="2709"/>
                    <a:pt x="8715" y="2636"/>
                    <a:pt x="8750" y="2540"/>
                  </a:cubicBezTo>
                  <a:cubicBezTo>
                    <a:pt x="8761" y="2498"/>
                    <a:pt x="8792" y="2471"/>
                    <a:pt x="8834" y="2452"/>
                  </a:cubicBezTo>
                  <a:lnTo>
                    <a:pt x="8831" y="2421"/>
                  </a:lnTo>
                  <a:lnTo>
                    <a:pt x="8831" y="2421"/>
                  </a:lnTo>
                  <a:cubicBezTo>
                    <a:pt x="8836" y="2422"/>
                    <a:pt x="8841" y="2422"/>
                    <a:pt x="8847" y="2422"/>
                  </a:cubicBezTo>
                  <a:cubicBezTo>
                    <a:pt x="8859" y="2422"/>
                    <a:pt x="8872" y="2420"/>
                    <a:pt x="8883" y="2416"/>
                  </a:cubicBezTo>
                  <a:lnTo>
                    <a:pt x="8883" y="2416"/>
                  </a:lnTo>
                  <a:cubicBezTo>
                    <a:pt x="8870" y="2429"/>
                    <a:pt x="8858" y="2443"/>
                    <a:pt x="8846" y="2456"/>
                  </a:cubicBezTo>
                  <a:lnTo>
                    <a:pt x="8954" y="2379"/>
                  </a:lnTo>
                  <a:lnTo>
                    <a:pt x="8954" y="2379"/>
                  </a:lnTo>
                  <a:cubicBezTo>
                    <a:pt x="8945" y="2379"/>
                    <a:pt x="8936" y="2381"/>
                    <a:pt x="8929" y="2384"/>
                  </a:cubicBezTo>
                  <a:lnTo>
                    <a:pt x="8929" y="2384"/>
                  </a:lnTo>
                  <a:cubicBezTo>
                    <a:pt x="8917" y="2399"/>
                    <a:pt x="8901" y="2410"/>
                    <a:pt x="8883" y="2416"/>
                  </a:cubicBezTo>
                  <a:lnTo>
                    <a:pt x="8883" y="2416"/>
                  </a:lnTo>
                  <a:cubicBezTo>
                    <a:pt x="8896" y="2403"/>
                    <a:pt x="8911" y="2391"/>
                    <a:pt x="8929" y="2384"/>
                  </a:cubicBezTo>
                  <a:lnTo>
                    <a:pt x="8929" y="2384"/>
                  </a:lnTo>
                  <a:cubicBezTo>
                    <a:pt x="8938" y="2373"/>
                    <a:pt x="8945" y="2359"/>
                    <a:pt x="8950" y="2344"/>
                  </a:cubicBezTo>
                  <a:lnTo>
                    <a:pt x="8950" y="2348"/>
                  </a:lnTo>
                  <a:cubicBezTo>
                    <a:pt x="9076" y="2283"/>
                    <a:pt x="9199" y="2221"/>
                    <a:pt x="9249" y="2067"/>
                  </a:cubicBezTo>
                  <a:cubicBezTo>
                    <a:pt x="9280" y="2060"/>
                    <a:pt x="9311" y="2041"/>
                    <a:pt x="9330" y="2014"/>
                  </a:cubicBezTo>
                  <a:lnTo>
                    <a:pt x="9868" y="1745"/>
                  </a:lnTo>
                  <a:cubicBezTo>
                    <a:pt x="9945" y="1733"/>
                    <a:pt x="10022" y="1722"/>
                    <a:pt x="10068" y="1652"/>
                  </a:cubicBezTo>
                  <a:lnTo>
                    <a:pt x="10544" y="1514"/>
                  </a:lnTo>
                  <a:cubicBezTo>
                    <a:pt x="10560" y="1514"/>
                    <a:pt x="10575" y="1503"/>
                    <a:pt x="10583" y="1495"/>
                  </a:cubicBezTo>
                  <a:cubicBezTo>
                    <a:pt x="10594" y="1483"/>
                    <a:pt x="10587" y="1468"/>
                    <a:pt x="10579" y="1456"/>
                  </a:cubicBezTo>
                  <a:lnTo>
                    <a:pt x="10579" y="1456"/>
                  </a:lnTo>
                  <a:cubicBezTo>
                    <a:pt x="10601" y="1464"/>
                    <a:pt x="10623" y="1467"/>
                    <a:pt x="10645" y="1467"/>
                  </a:cubicBezTo>
                  <a:cubicBezTo>
                    <a:pt x="10682" y="1467"/>
                    <a:pt x="10718" y="1458"/>
                    <a:pt x="10752" y="1441"/>
                  </a:cubicBezTo>
                  <a:cubicBezTo>
                    <a:pt x="10886" y="1399"/>
                    <a:pt x="11055" y="1445"/>
                    <a:pt x="11152" y="1303"/>
                  </a:cubicBezTo>
                  <a:cubicBezTo>
                    <a:pt x="11208" y="1323"/>
                    <a:pt x="11266" y="1331"/>
                    <a:pt x="11325" y="1331"/>
                  </a:cubicBezTo>
                  <a:cubicBezTo>
                    <a:pt x="11399" y="1331"/>
                    <a:pt x="11473" y="1319"/>
                    <a:pt x="11547" y="1307"/>
                  </a:cubicBezTo>
                  <a:cubicBezTo>
                    <a:pt x="11494" y="1203"/>
                    <a:pt x="11431" y="1161"/>
                    <a:pt x="11364" y="1161"/>
                  </a:cubicBezTo>
                  <a:cubicBezTo>
                    <a:pt x="11298" y="1161"/>
                    <a:pt x="11226" y="1203"/>
                    <a:pt x="11155" y="1268"/>
                  </a:cubicBezTo>
                  <a:cubicBezTo>
                    <a:pt x="11083" y="1228"/>
                    <a:pt x="11014" y="1213"/>
                    <a:pt x="10946" y="1213"/>
                  </a:cubicBezTo>
                  <a:cubicBezTo>
                    <a:pt x="10811" y="1213"/>
                    <a:pt x="10681" y="1275"/>
                    <a:pt x="10548" y="1333"/>
                  </a:cubicBezTo>
                  <a:cubicBezTo>
                    <a:pt x="10533" y="1332"/>
                    <a:pt x="10517" y="1331"/>
                    <a:pt x="10501" y="1331"/>
                  </a:cubicBezTo>
                  <a:cubicBezTo>
                    <a:pt x="10412" y="1331"/>
                    <a:pt x="10320" y="1359"/>
                    <a:pt x="10248" y="1418"/>
                  </a:cubicBezTo>
                  <a:lnTo>
                    <a:pt x="9837" y="1506"/>
                  </a:lnTo>
                  <a:cubicBezTo>
                    <a:pt x="9810" y="1522"/>
                    <a:pt x="9780" y="1537"/>
                    <a:pt x="9749" y="1545"/>
                  </a:cubicBezTo>
                  <a:cubicBezTo>
                    <a:pt x="9741" y="1572"/>
                    <a:pt x="9737" y="1595"/>
                    <a:pt x="9730" y="1614"/>
                  </a:cubicBezTo>
                  <a:lnTo>
                    <a:pt x="9722" y="1614"/>
                  </a:lnTo>
                  <a:lnTo>
                    <a:pt x="9292" y="1733"/>
                  </a:lnTo>
                  <a:cubicBezTo>
                    <a:pt x="9311" y="1725"/>
                    <a:pt x="9326" y="1714"/>
                    <a:pt x="9345" y="1706"/>
                  </a:cubicBezTo>
                  <a:cubicBezTo>
                    <a:pt x="9461" y="1649"/>
                    <a:pt x="9576" y="1595"/>
                    <a:pt x="9684" y="1533"/>
                  </a:cubicBezTo>
                  <a:lnTo>
                    <a:pt x="9845" y="1445"/>
                  </a:lnTo>
                  <a:cubicBezTo>
                    <a:pt x="9876" y="1426"/>
                    <a:pt x="9910" y="1410"/>
                    <a:pt x="9945" y="1391"/>
                  </a:cubicBezTo>
                  <a:cubicBezTo>
                    <a:pt x="9987" y="1368"/>
                    <a:pt x="10037" y="1345"/>
                    <a:pt x="10083" y="1322"/>
                  </a:cubicBezTo>
                  <a:cubicBezTo>
                    <a:pt x="10118" y="1307"/>
                    <a:pt x="10145" y="1291"/>
                    <a:pt x="10175" y="1276"/>
                  </a:cubicBezTo>
                  <a:cubicBezTo>
                    <a:pt x="10218" y="1257"/>
                    <a:pt x="10268" y="1237"/>
                    <a:pt x="10314" y="1226"/>
                  </a:cubicBezTo>
                  <a:cubicBezTo>
                    <a:pt x="10368" y="1214"/>
                    <a:pt x="10414" y="1199"/>
                    <a:pt x="10464" y="1180"/>
                  </a:cubicBezTo>
                  <a:cubicBezTo>
                    <a:pt x="10510" y="1161"/>
                    <a:pt x="10564" y="1138"/>
                    <a:pt x="10614" y="1114"/>
                  </a:cubicBezTo>
                  <a:lnTo>
                    <a:pt x="10713" y="1072"/>
                  </a:lnTo>
                  <a:cubicBezTo>
                    <a:pt x="10771" y="1053"/>
                    <a:pt x="10829" y="1034"/>
                    <a:pt x="10883" y="1015"/>
                  </a:cubicBezTo>
                  <a:cubicBezTo>
                    <a:pt x="11059" y="961"/>
                    <a:pt x="11217" y="865"/>
                    <a:pt x="11390" y="803"/>
                  </a:cubicBezTo>
                  <a:cubicBezTo>
                    <a:pt x="11478" y="772"/>
                    <a:pt x="11567" y="749"/>
                    <a:pt x="11659" y="734"/>
                  </a:cubicBezTo>
                  <a:cubicBezTo>
                    <a:pt x="11759" y="696"/>
                    <a:pt x="11901" y="688"/>
                    <a:pt x="11882" y="534"/>
                  </a:cubicBezTo>
                  <a:lnTo>
                    <a:pt x="11885" y="534"/>
                  </a:lnTo>
                  <a:cubicBezTo>
                    <a:pt x="11989" y="515"/>
                    <a:pt x="12116" y="546"/>
                    <a:pt x="12181" y="427"/>
                  </a:cubicBezTo>
                  <a:cubicBezTo>
                    <a:pt x="12389" y="427"/>
                    <a:pt x="12581" y="365"/>
                    <a:pt x="12777" y="315"/>
                  </a:cubicBezTo>
                  <a:cubicBezTo>
                    <a:pt x="12785" y="308"/>
                    <a:pt x="12792" y="304"/>
                    <a:pt x="12796" y="296"/>
                  </a:cubicBezTo>
                  <a:close/>
                  <a:moveTo>
                    <a:pt x="13196" y="0"/>
                  </a:moveTo>
                  <a:cubicBezTo>
                    <a:pt x="13169" y="15"/>
                    <a:pt x="13138" y="39"/>
                    <a:pt x="13123" y="69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7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4"/>
                    <a:pt x="12324" y="227"/>
                  </a:cubicBezTo>
                  <a:cubicBezTo>
                    <a:pt x="12310" y="225"/>
                    <a:pt x="12297" y="225"/>
                    <a:pt x="12284" y="225"/>
                  </a:cubicBezTo>
                  <a:cubicBezTo>
                    <a:pt x="12187" y="225"/>
                    <a:pt x="12095" y="262"/>
                    <a:pt x="12024" y="327"/>
                  </a:cubicBezTo>
                  <a:cubicBezTo>
                    <a:pt x="11851" y="327"/>
                    <a:pt x="11693" y="396"/>
                    <a:pt x="11536" y="454"/>
                  </a:cubicBezTo>
                  <a:lnTo>
                    <a:pt x="11351" y="465"/>
                  </a:lnTo>
                  <a:cubicBezTo>
                    <a:pt x="11347" y="492"/>
                    <a:pt x="11336" y="519"/>
                    <a:pt x="11332" y="542"/>
                  </a:cubicBezTo>
                  <a:lnTo>
                    <a:pt x="11040" y="557"/>
                  </a:lnTo>
                  <a:cubicBezTo>
                    <a:pt x="10733" y="761"/>
                    <a:pt x="10387" y="861"/>
                    <a:pt x="10049" y="984"/>
                  </a:cubicBezTo>
                  <a:cubicBezTo>
                    <a:pt x="9795" y="1153"/>
                    <a:pt x="9538" y="1310"/>
                    <a:pt x="9234" y="1380"/>
                  </a:cubicBezTo>
                  <a:cubicBezTo>
                    <a:pt x="8923" y="1637"/>
                    <a:pt x="8485" y="1741"/>
                    <a:pt x="8293" y="2144"/>
                  </a:cubicBezTo>
                  <a:cubicBezTo>
                    <a:pt x="8272" y="2140"/>
                    <a:pt x="8253" y="2138"/>
                    <a:pt x="8234" y="2138"/>
                  </a:cubicBezTo>
                  <a:cubicBezTo>
                    <a:pt x="8099" y="2138"/>
                    <a:pt x="8009" y="2240"/>
                    <a:pt x="7904" y="2321"/>
                  </a:cubicBezTo>
                  <a:cubicBezTo>
                    <a:pt x="7605" y="2548"/>
                    <a:pt x="7301" y="2767"/>
                    <a:pt x="7005" y="2990"/>
                  </a:cubicBezTo>
                  <a:cubicBezTo>
                    <a:pt x="6944" y="3097"/>
                    <a:pt x="6832" y="3174"/>
                    <a:pt x="6713" y="3201"/>
                  </a:cubicBezTo>
                  <a:cubicBezTo>
                    <a:pt x="6702" y="3251"/>
                    <a:pt x="6659" y="3289"/>
                    <a:pt x="6610" y="3297"/>
                  </a:cubicBezTo>
                  <a:cubicBezTo>
                    <a:pt x="6387" y="3674"/>
                    <a:pt x="6098" y="3996"/>
                    <a:pt x="5703" y="4208"/>
                  </a:cubicBezTo>
                  <a:cubicBezTo>
                    <a:pt x="5645" y="4346"/>
                    <a:pt x="5568" y="4477"/>
                    <a:pt x="5407" y="4515"/>
                  </a:cubicBezTo>
                  <a:cubicBezTo>
                    <a:pt x="5280" y="4857"/>
                    <a:pt x="4892" y="4969"/>
                    <a:pt x="4734" y="5280"/>
                  </a:cubicBezTo>
                  <a:lnTo>
                    <a:pt x="4592" y="5326"/>
                  </a:lnTo>
                  <a:cubicBezTo>
                    <a:pt x="4554" y="5418"/>
                    <a:pt x="4477" y="5491"/>
                    <a:pt x="4381" y="5514"/>
                  </a:cubicBezTo>
                  <a:cubicBezTo>
                    <a:pt x="4304" y="5703"/>
                    <a:pt x="4119" y="5783"/>
                    <a:pt x="3989" y="5922"/>
                  </a:cubicBezTo>
                  <a:cubicBezTo>
                    <a:pt x="3985" y="6006"/>
                    <a:pt x="3958" y="6083"/>
                    <a:pt x="3874" y="6114"/>
                  </a:cubicBezTo>
                  <a:cubicBezTo>
                    <a:pt x="3774" y="6352"/>
                    <a:pt x="3532" y="6448"/>
                    <a:pt x="3378" y="6629"/>
                  </a:cubicBezTo>
                  <a:cubicBezTo>
                    <a:pt x="3378" y="6682"/>
                    <a:pt x="3339" y="6729"/>
                    <a:pt x="3286" y="6740"/>
                  </a:cubicBezTo>
                  <a:cubicBezTo>
                    <a:pt x="3190" y="7005"/>
                    <a:pt x="2986" y="7170"/>
                    <a:pt x="2775" y="7339"/>
                  </a:cubicBezTo>
                  <a:cubicBezTo>
                    <a:pt x="2767" y="7393"/>
                    <a:pt x="2728" y="7436"/>
                    <a:pt x="2678" y="7439"/>
                  </a:cubicBezTo>
                  <a:cubicBezTo>
                    <a:pt x="2532" y="7778"/>
                    <a:pt x="2283" y="8066"/>
                    <a:pt x="1968" y="8254"/>
                  </a:cubicBezTo>
                  <a:cubicBezTo>
                    <a:pt x="1960" y="8304"/>
                    <a:pt x="1921" y="8350"/>
                    <a:pt x="1872" y="8354"/>
                  </a:cubicBezTo>
                  <a:cubicBezTo>
                    <a:pt x="1760" y="8542"/>
                    <a:pt x="1649" y="8727"/>
                    <a:pt x="1457" y="8850"/>
                  </a:cubicBezTo>
                  <a:cubicBezTo>
                    <a:pt x="1115" y="9299"/>
                    <a:pt x="799" y="9772"/>
                    <a:pt x="431" y="10195"/>
                  </a:cubicBezTo>
                  <a:cubicBezTo>
                    <a:pt x="296" y="10348"/>
                    <a:pt x="231" y="10533"/>
                    <a:pt x="108" y="10686"/>
                  </a:cubicBezTo>
                  <a:cubicBezTo>
                    <a:pt x="0" y="10817"/>
                    <a:pt x="92" y="10929"/>
                    <a:pt x="231" y="10929"/>
                  </a:cubicBezTo>
                  <a:cubicBezTo>
                    <a:pt x="239" y="10928"/>
                    <a:pt x="246" y="10928"/>
                    <a:pt x="254" y="10928"/>
                  </a:cubicBezTo>
                  <a:cubicBezTo>
                    <a:pt x="919" y="10928"/>
                    <a:pt x="1572" y="11075"/>
                    <a:pt x="2238" y="11075"/>
                  </a:cubicBezTo>
                  <a:cubicBezTo>
                    <a:pt x="2303" y="11075"/>
                    <a:pt x="2368" y="11074"/>
                    <a:pt x="2433" y="11071"/>
                  </a:cubicBezTo>
                  <a:cubicBezTo>
                    <a:pt x="3220" y="11221"/>
                    <a:pt x="4023" y="11232"/>
                    <a:pt x="4815" y="11290"/>
                  </a:cubicBezTo>
                  <a:cubicBezTo>
                    <a:pt x="5814" y="11359"/>
                    <a:pt x="6813" y="11451"/>
                    <a:pt x="7812" y="11543"/>
                  </a:cubicBezTo>
                  <a:cubicBezTo>
                    <a:pt x="8316" y="11578"/>
                    <a:pt x="8827" y="11551"/>
                    <a:pt x="9326" y="11643"/>
                  </a:cubicBezTo>
                  <a:lnTo>
                    <a:pt x="9614" y="11570"/>
                  </a:lnTo>
                  <a:cubicBezTo>
                    <a:pt x="9791" y="11724"/>
                    <a:pt x="10010" y="11732"/>
                    <a:pt x="10229" y="11739"/>
                  </a:cubicBezTo>
                  <a:cubicBezTo>
                    <a:pt x="10598" y="11755"/>
                    <a:pt x="10967" y="11755"/>
                    <a:pt x="11332" y="11759"/>
                  </a:cubicBezTo>
                  <a:cubicBezTo>
                    <a:pt x="11451" y="11639"/>
                    <a:pt x="11555" y="11493"/>
                    <a:pt x="11716" y="11432"/>
                  </a:cubicBezTo>
                  <a:cubicBezTo>
                    <a:pt x="11728" y="11378"/>
                    <a:pt x="11770" y="11340"/>
                    <a:pt x="11824" y="11336"/>
                  </a:cubicBezTo>
                  <a:cubicBezTo>
                    <a:pt x="11824" y="11282"/>
                    <a:pt x="11862" y="11240"/>
                    <a:pt x="11912" y="11224"/>
                  </a:cubicBezTo>
                  <a:cubicBezTo>
                    <a:pt x="12028" y="10913"/>
                    <a:pt x="12193" y="10644"/>
                    <a:pt x="12523" y="10521"/>
                  </a:cubicBezTo>
                  <a:cubicBezTo>
                    <a:pt x="12596" y="10321"/>
                    <a:pt x="12719" y="10175"/>
                    <a:pt x="12927" y="10118"/>
                  </a:cubicBezTo>
                  <a:cubicBezTo>
                    <a:pt x="12984" y="9991"/>
                    <a:pt x="13092" y="9933"/>
                    <a:pt x="13219" y="9910"/>
                  </a:cubicBezTo>
                  <a:lnTo>
                    <a:pt x="13265" y="9553"/>
                  </a:lnTo>
                  <a:cubicBezTo>
                    <a:pt x="13288" y="9559"/>
                    <a:pt x="13308" y="9562"/>
                    <a:pt x="13327" y="9562"/>
                  </a:cubicBezTo>
                  <a:cubicBezTo>
                    <a:pt x="13440" y="9562"/>
                    <a:pt x="13495" y="9457"/>
                    <a:pt x="13580" y="9391"/>
                  </a:cubicBezTo>
                  <a:cubicBezTo>
                    <a:pt x="13776" y="9238"/>
                    <a:pt x="13853" y="8950"/>
                    <a:pt x="14137" y="8907"/>
                  </a:cubicBezTo>
                  <a:cubicBezTo>
                    <a:pt x="14226" y="8723"/>
                    <a:pt x="14425" y="8665"/>
                    <a:pt x="14556" y="8527"/>
                  </a:cubicBezTo>
                  <a:lnTo>
                    <a:pt x="14556" y="8511"/>
                  </a:lnTo>
                  <a:lnTo>
                    <a:pt x="14560" y="8523"/>
                  </a:lnTo>
                  <a:cubicBezTo>
                    <a:pt x="14783" y="8304"/>
                    <a:pt x="15075" y="8146"/>
                    <a:pt x="15171" y="7820"/>
                  </a:cubicBezTo>
                  <a:cubicBezTo>
                    <a:pt x="15551" y="7647"/>
                    <a:pt x="15916" y="7451"/>
                    <a:pt x="16185" y="7113"/>
                  </a:cubicBezTo>
                  <a:cubicBezTo>
                    <a:pt x="16189" y="7082"/>
                    <a:pt x="16197" y="7051"/>
                    <a:pt x="16212" y="7024"/>
                  </a:cubicBezTo>
                  <a:cubicBezTo>
                    <a:pt x="16286" y="6995"/>
                    <a:pt x="16362" y="6981"/>
                    <a:pt x="16439" y="6981"/>
                  </a:cubicBezTo>
                  <a:cubicBezTo>
                    <a:pt x="16482" y="6981"/>
                    <a:pt x="16525" y="6985"/>
                    <a:pt x="16570" y="6994"/>
                  </a:cubicBezTo>
                  <a:cubicBezTo>
                    <a:pt x="16577" y="6940"/>
                    <a:pt x="16616" y="6901"/>
                    <a:pt x="16670" y="6894"/>
                  </a:cubicBezTo>
                  <a:cubicBezTo>
                    <a:pt x="16697" y="6806"/>
                    <a:pt x="16757" y="6797"/>
                    <a:pt x="16822" y="6797"/>
                  </a:cubicBezTo>
                  <a:cubicBezTo>
                    <a:pt x="16840" y="6797"/>
                    <a:pt x="16859" y="6798"/>
                    <a:pt x="16877" y="6798"/>
                  </a:cubicBezTo>
                  <a:cubicBezTo>
                    <a:pt x="16908" y="6709"/>
                    <a:pt x="16985" y="6698"/>
                    <a:pt x="17069" y="6682"/>
                  </a:cubicBezTo>
                  <a:cubicBezTo>
                    <a:pt x="17077" y="6629"/>
                    <a:pt x="17119" y="6594"/>
                    <a:pt x="17173" y="6590"/>
                  </a:cubicBezTo>
                  <a:cubicBezTo>
                    <a:pt x="17169" y="6563"/>
                    <a:pt x="17173" y="6533"/>
                    <a:pt x="17192" y="6506"/>
                  </a:cubicBezTo>
                  <a:lnTo>
                    <a:pt x="17204" y="6509"/>
                  </a:lnTo>
                  <a:lnTo>
                    <a:pt x="17196" y="6506"/>
                  </a:lnTo>
                  <a:lnTo>
                    <a:pt x="17231" y="6475"/>
                  </a:lnTo>
                  <a:lnTo>
                    <a:pt x="17273" y="6479"/>
                  </a:lnTo>
                  <a:cubicBezTo>
                    <a:pt x="17265" y="6452"/>
                    <a:pt x="17281" y="6421"/>
                    <a:pt x="17307" y="6410"/>
                  </a:cubicBezTo>
                  <a:cubicBezTo>
                    <a:pt x="17388" y="6337"/>
                    <a:pt x="17461" y="6256"/>
                    <a:pt x="17523" y="6164"/>
                  </a:cubicBezTo>
                  <a:cubicBezTo>
                    <a:pt x="17523" y="6202"/>
                    <a:pt x="17534" y="6237"/>
                    <a:pt x="17549" y="6267"/>
                  </a:cubicBezTo>
                  <a:cubicBezTo>
                    <a:pt x="17573" y="6306"/>
                    <a:pt x="17611" y="6333"/>
                    <a:pt x="17653" y="6337"/>
                  </a:cubicBezTo>
                  <a:cubicBezTo>
                    <a:pt x="17692" y="6321"/>
                    <a:pt x="17730" y="6302"/>
                    <a:pt x="17765" y="6275"/>
                  </a:cubicBezTo>
                  <a:cubicBezTo>
                    <a:pt x="17780" y="6260"/>
                    <a:pt x="17792" y="6244"/>
                    <a:pt x="17811" y="6229"/>
                  </a:cubicBezTo>
                  <a:cubicBezTo>
                    <a:pt x="17842" y="6202"/>
                    <a:pt x="17868" y="6179"/>
                    <a:pt x="17903" y="6152"/>
                  </a:cubicBezTo>
                  <a:cubicBezTo>
                    <a:pt x="17940" y="6141"/>
                    <a:pt x="17970" y="6116"/>
                    <a:pt x="17996" y="6090"/>
                  </a:cubicBezTo>
                  <a:lnTo>
                    <a:pt x="17996" y="6090"/>
                  </a:lnTo>
                  <a:cubicBezTo>
                    <a:pt x="17995" y="6090"/>
                    <a:pt x="17995" y="6091"/>
                    <a:pt x="17995" y="6091"/>
                  </a:cubicBezTo>
                  <a:lnTo>
                    <a:pt x="17999" y="6087"/>
                  </a:lnTo>
                  <a:lnTo>
                    <a:pt x="17999" y="6087"/>
                  </a:lnTo>
                  <a:cubicBezTo>
                    <a:pt x="17998" y="6088"/>
                    <a:pt x="17997" y="6089"/>
                    <a:pt x="17996" y="6090"/>
                  </a:cubicBezTo>
                  <a:lnTo>
                    <a:pt x="17996" y="6090"/>
                  </a:lnTo>
                  <a:cubicBezTo>
                    <a:pt x="18053" y="6029"/>
                    <a:pt x="18130" y="5991"/>
                    <a:pt x="18214" y="5972"/>
                  </a:cubicBezTo>
                  <a:lnTo>
                    <a:pt x="18245" y="5968"/>
                  </a:lnTo>
                  <a:lnTo>
                    <a:pt x="18272" y="5979"/>
                  </a:lnTo>
                  <a:cubicBezTo>
                    <a:pt x="18464" y="5910"/>
                    <a:pt x="18599" y="5729"/>
                    <a:pt x="18810" y="5687"/>
                  </a:cubicBezTo>
                  <a:lnTo>
                    <a:pt x="18914" y="5687"/>
                  </a:lnTo>
                  <a:cubicBezTo>
                    <a:pt x="18926" y="5709"/>
                    <a:pt x="18948" y="5721"/>
                    <a:pt x="18969" y="5721"/>
                  </a:cubicBezTo>
                  <a:cubicBezTo>
                    <a:pt x="18981" y="5721"/>
                    <a:pt x="18992" y="5717"/>
                    <a:pt x="19002" y="5710"/>
                  </a:cubicBezTo>
                  <a:cubicBezTo>
                    <a:pt x="19014" y="5706"/>
                    <a:pt x="19021" y="5691"/>
                    <a:pt x="19033" y="5683"/>
                  </a:cubicBezTo>
                  <a:cubicBezTo>
                    <a:pt x="19029" y="5679"/>
                    <a:pt x="19021" y="5672"/>
                    <a:pt x="19021" y="5668"/>
                  </a:cubicBezTo>
                  <a:lnTo>
                    <a:pt x="19021" y="5668"/>
                  </a:lnTo>
                  <a:cubicBezTo>
                    <a:pt x="19090" y="5703"/>
                    <a:pt x="19183" y="5699"/>
                    <a:pt x="19225" y="5779"/>
                  </a:cubicBezTo>
                  <a:cubicBezTo>
                    <a:pt x="19306" y="5779"/>
                    <a:pt x="19379" y="5818"/>
                    <a:pt x="19421" y="5883"/>
                  </a:cubicBezTo>
                  <a:cubicBezTo>
                    <a:pt x="19502" y="5883"/>
                    <a:pt x="19586" y="5899"/>
                    <a:pt x="19628" y="5979"/>
                  </a:cubicBezTo>
                  <a:cubicBezTo>
                    <a:pt x="19709" y="5987"/>
                    <a:pt x="19782" y="6010"/>
                    <a:pt x="19820" y="6091"/>
                  </a:cubicBezTo>
                  <a:cubicBezTo>
                    <a:pt x="19874" y="6091"/>
                    <a:pt x="19920" y="6121"/>
                    <a:pt x="19940" y="6167"/>
                  </a:cubicBezTo>
                  <a:cubicBezTo>
                    <a:pt x="20093" y="6187"/>
                    <a:pt x="20239" y="6256"/>
                    <a:pt x="20347" y="6363"/>
                  </a:cubicBezTo>
                  <a:cubicBezTo>
                    <a:pt x="20420" y="6383"/>
                    <a:pt x="20497" y="6402"/>
                    <a:pt x="20539" y="6475"/>
                  </a:cubicBezTo>
                  <a:lnTo>
                    <a:pt x="20724" y="6509"/>
                  </a:lnTo>
                  <a:cubicBezTo>
                    <a:pt x="20731" y="6533"/>
                    <a:pt x="20739" y="6556"/>
                    <a:pt x="20739" y="6583"/>
                  </a:cubicBezTo>
                  <a:cubicBezTo>
                    <a:pt x="20766" y="6583"/>
                    <a:pt x="20797" y="6583"/>
                    <a:pt x="20823" y="6571"/>
                  </a:cubicBezTo>
                  <a:lnTo>
                    <a:pt x="20923" y="6606"/>
                  </a:lnTo>
                  <a:cubicBezTo>
                    <a:pt x="20935" y="6629"/>
                    <a:pt x="20943" y="6652"/>
                    <a:pt x="20950" y="6679"/>
                  </a:cubicBezTo>
                  <a:lnTo>
                    <a:pt x="21127" y="6690"/>
                  </a:lnTo>
                  <a:lnTo>
                    <a:pt x="21142" y="6698"/>
                  </a:lnTo>
                  <a:lnTo>
                    <a:pt x="21154" y="6767"/>
                  </a:lnTo>
                  <a:lnTo>
                    <a:pt x="21265" y="6786"/>
                  </a:lnTo>
                  <a:lnTo>
                    <a:pt x="21265" y="6794"/>
                  </a:lnTo>
                  <a:cubicBezTo>
                    <a:pt x="21281" y="6832"/>
                    <a:pt x="21308" y="6859"/>
                    <a:pt x="21346" y="6878"/>
                  </a:cubicBezTo>
                  <a:cubicBezTo>
                    <a:pt x="21384" y="6959"/>
                    <a:pt x="21481" y="6932"/>
                    <a:pt x="21534" y="6990"/>
                  </a:cubicBezTo>
                  <a:lnTo>
                    <a:pt x="21538" y="6994"/>
                  </a:lnTo>
                  <a:cubicBezTo>
                    <a:pt x="21566" y="7028"/>
                    <a:pt x="21590" y="7072"/>
                    <a:pt x="21637" y="7072"/>
                  </a:cubicBezTo>
                  <a:cubicBezTo>
                    <a:pt x="21642" y="7072"/>
                    <a:pt x="21648" y="7072"/>
                    <a:pt x="21653" y="7071"/>
                  </a:cubicBezTo>
                  <a:cubicBezTo>
                    <a:pt x="21673" y="7167"/>
                    <a:pt x="21784" y="7132"/>
                    <a:pt x="21826" y="7197"/>
                  </a:cubicBezTo>
                  <a:lnTo>
                    <a:pt x="21838" y="7201"/>
                  </a:lnTo>
                  <a:cubicBezTo>
                    <a:pt x="21865" y="7240"/>
                    <a:pt x="21911" y="7263"/>
                    <a:pt x="21953" y="7278"/>
                  </a:cubicBezTo>
                  <a:lnTo>
                    <a:pt x="21938" y="7305"/>
                  </a:lnTo>
                  <a:lnTo>
                    <a:pt x="21953" y="7282"/>
                  </a:lnTo>
                  <a:cubicBezTo>
                    <a:pt x="22126" y="7455"/>
                    <a:pt x="22341" y="7566"/>
                    <a:pt x="22553" y="7685"/>
                  </a:cubicBezTo>
                  <a:cubicBezTo>
                    <a:pt x="22583" y="7781"/>
                    <a:pt x="22687" y="7755"/>
                    <a:pt x="22745" y="7801"/>
                  </a:cubicBezTo>
                  <a:cubicBezTo>
                    <a:pt x="22764" y="7851"/>
                    <a:pt x="22802" y="7881"/>
                    <a:pt x="22856" y="7897"/>
                  </a:cubicBezTo>
                  <a:lnTo>
                    <a:pt x="22856" y="7893"/>
                  </a:lnTo>
                  <a:cubicBezTo>
                    <a:pt x="22975" y="8012"/>
                    <a:pt x="23094" y="8131"/>
                    <a:pt x="23260" y="8196"/>
                  </a:cubicBezTo>
                  <a:lnTo>
                    <a:pt x="23263" y="8196"/>
                  </a:lnTo>
                  <a:cubicBezTo>
                    <a:pt x="23544" y="8408"/>
                    <a:pt x="23817" y="8619"/>
                    <a:pt x="24163" y="8704"/>
                  </a:cubicBezTo>
                  <a:lnTo>
                    <a:pt x="24167" y="8704"/>
                  </a:lnTo>
                  <a:cubicBezTo>
                    <a:pt x="24278" y="8842"/>
                    <a:pt x="24439" y="8861"/>
                    <a:pt x="24593" y="8907"/>
                  </a:cubicBezTo>
                  <a:lnTo>
                    <a:pt x="24612" y="8907"/>
                  </a:lnTo>
                  <a:cubicBezTo>
                    <a:pt x="24670" y="8896"/>
                    <a:pt x="24724" y="8861"/>
                    <a:pt x="24754" y="8815"/>
                  </a:cubicBezTo>
                  <a:cubicBezTo>
                    <a:pt x="24851" y="8723"/>
                    <a:pt x="24777" y="8585"/>
                    <a:pt x="24851" y="8488"/>
                  </a:cubicBezTo>
                  <a:cubicBezTo>
                    <a:pt x="24881" y="8454"/>
                    <a:pt x="24881" y="8400"/>
                    <a:pt x="24881" y="8354"/>
                  </a:cubicBezTo>
                  <a:cubicBezTo>
                    <a:pt x="24839" y="8281"/>
                    <a:pt x="24854" y="8189"/>
                    <a:pt x="24785" y="8127"/>
                  </a:cubicBezTo>
                  <a:cubicBezTo>
                    <a:pt x="24735" y="8070"/>
                    <a:pt x="24754" y="7977"/>
                    <a:pt x="24689" y="7927"/>
                  </a:cubicBezTo>
                  <a:lnTo>
                    <a:pt x="24685" y="7920"/>
                  </a:lnTo>
                  <a:cubicBezTo>
                    <a:pt x="24620" y="7785"/>
                    <a:pt x="24601" y="7632"/>
                    <a:pt x="24489" y="7524"/>
                  </a:cubicBezTo>
                  <a:lnTo>
                    <a:pt x="24489" y="7516"/>
                  </a:lnTo>
                  <a:cubicBezTo>
                    <a:pt x="24432" y="7466"/>
                    <a:pt x="24451" y="7370"/>
                    <a:pt x="24389" y="7320"/>
                  </a:cubicBezTo>
                  <a:lnTo>
                    <a:pt x="24382" y="7316"/>
                  </a:lnTo>
                  <a:cubicBezTo>
                    <a:pt x="24324" y="7263"/>
                    <a:pt x="24351" y="7163"/>
                    <a:pt x="24266" y="7128"/>
                  </a:cubicBezTo>
                  <a:cubicBezTo>
                    <a:pt x="24140" y="6948"/>
                    <a:pt x="24120" y="6682"/>
                    <a:pt x="23898" y="6563"/>
                  </a:cubicBezTo>
                  <a:lnTo>
                    <a:pt x="23871" y="6417"/>
                  </a:lnTo>
                  <a:cubicBezTo>
                    <a:pt x="23794" y="6390"/>
                    <a:pt x="23744" y="6314"/>
                    <a:pt x="23748" y="6229"/>
                  </a:cubicBezTo>
                  <a:cubicBezTo>
                    <a:pt x="23698" y="6225"/>
                    <a:pt x="23659" y="6179"/>
                    <a:pt x="23667" y="6125"/>
                  </a:cubicBezTo>
                  <a:lnTo>
                    <a:pt x="23667" y="6114"/>
                  </a:lnTo>
                  <a:lnTo>
                    <a:pt x="23582" y="6018"/>
                  </a:lnTo>
                  <a:cubicBezTo>
                    <a:pt x="23609" y="5991"/>
                    <a:pt x="23613" y="5948"/>
                    <a:pt x="23590" y="5914"/>
                  </a:cubicBezTo>
                  <a:cubicBezTo>
                    <a:pt x="23571" y="5899"/>
                    <a:pt x="23556" y="5872"/>
                    <a:pt x="23563" y="5845"/>
                  </a:cubicBezTo>
                  <a:cubicBezTo>
                    <a:pt x="23548" y="5795"/>
                    <a:pt x="23517" y="5745"/>
                    <a:pt x="23479" y="5706"/>
                  </a:cubicBezTo>
                  <a:lnTo>
                    <a:pt x="23475" y="5703"/>
                  </a:lnTo>
                  <a:cubicBezTo>
                    <a:pt x="23440" y="5683"/>
                    <a:pt x="23417" y="5649"/>
                    <a:pt x="23402" y="5610"/>
                  </a:cubicBezTo>
                  <a:cubicBezTo>
                    <a:pt x="23379" y="5587"/>
                    <a:pt x="23363" y="5557"/>
                    <a:pt x="23363" y="5526"/>
                  </a:cubicBezTo>
                  <a:cubicBezTo>
                    <a:pt x="23340" y="5480"/>
                    <a:pt x="23313" y="5437"/>
                    <a:pt x="23275" y="5399"/>
                  </a:cubicBezTo>
                  <a:lnTo>
                    <a:pt x="23267" y="5395"/>
                  </a:lnTo>
                  <a:cubicBezTo>
                    <a:pt x="23202" y="5345"/>
                    <a:pt x="23225" y="5249"/>
                    <a:pt x="23164" y="5203"/>
                  </a:cubicBezTo>
                  <a:cubicBezTo>
                    <a:pt x="23133" y="5165"/>
                    <a:pt x="23094" y="5130"/>
                    <a:pt x="23064" y="5103"/>
                  </a:cubicBezTo>
                  <a:cubicBezTo>
                    <a:pt x="23033" y="5065"/>
                    <a:pt x="22998" y="5030"/>
                    <a:pt x="22960" y="4996"/>
                  </a:cubicBezTo>
                  <a:cubicBezTo>
                    <a:pt x="22920" y="4943"/>
                    <a:pt x="22879" y="4870"/>
                    <a:pt x="22817" y="4870"/>
                  </a:cubicBezTo>
                  <a:cubicBezTo>
                    <a:pt x="22802" y="4870"/>
                    <a:pt x="22786" y="4874"/>
                    <a:pt x="22768" y="4884"/>
                  </a:cubicBezTo>
                  <a:lnTo>
                    <a:pt x="22768" y="4880"/>
                  </a:lnTo>
                  <a:cubicBezTo>
                    <a:pt x="22683" y="4761"/>
                    <a:pt x="22549" y="4669"/>
                    <a:pt x="22545" y="4500"/>
                  </a:cubicBezTo>
                  <a:cubicBezTo>
                    <a:pt x="22532" y="4501"/>
                    <a:pt x="22520" y="4502"/>
                    <a:pt x="22507" y="4502"/>
                  </a:cubicBezTo>
                  <a:cubicBezTo>
                    <a:pt x="22435" y="4502"/>
                    <a:pt x="22374" y="4479"/>
                    <a:pt x="22337" y="4404"/>
                  </a:cubicBezTo>
                  <a:cubicBezTo>
                    <a:pt x="22333" y="4404"/>
                    <a:pt x="22329" y="4405"/>
                    <a:pt x="22325" y="4405"/>
                  </a:cubicBezTo>
                  <a:cubicBezTo>
                    <a:pt x="22274" y="4405"/>
                    <a:pt x="22237" y="4361"/>
                    <a:pt x="22230" y="4308"/>
                  </a:cubicBezTo>
                  <a:cubicBezTo>
                    <a:pt x="22149" y="4308"/>
                    <a:pt x="22072" y="4288"/>
                    <a:pt x="22030" y="4208"/>
                  </a:cubicBezTo>
                  <a:cubicBezTo>
                    <a:pt x="21842" y="4185"/>
                    <a:pt x="21661" y="4154"/>
                    <a:pt x="21530" y="3996"/>
                  </a:cubicBezTo>
                  <a:cubicBezTo>
                    <a:pt x="21354" y="3943"/>
                    <a:pt x="21165" y="3935"/>
                    <a:pt x="21016" y="3804"/>
                  </a:cubicBezTo>
                  <a:cubicBezTo>
                    <a:pt x="20939" y="3797"/>
                    <a:pt x="20862" y="3777"/>
                    <a:pt x="20816" y="3704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5"/>
                  </a:lnTo>
                  <a:lnTo>
                    <a:pt x="19721" y="3182"/>
                  </a:lnTo>
                  <a:cubicBezTo>
                    <a:pt x="19713" y="3182"/>
                    <a:pt x="19705" y="3182"/>
                    <a:pt x="19697" y="3182"/>
                  </a:cubicBezTo>
                  <a:cubicBezTo>
                    <a:pt x="19619" y="3182"/>
                    <a:pt x="19552" y="3163"/>
                    <a:pt x="19513" y="3086"/>
                  </a:cubicBezTo>
                  <a:cubicBezTo>
                    <a:pt x="19432" y="3086"/>
                    <a:pt x="19359" y="3047"/>
                    <a:pt x="19317" y="2974"/>
                  </a:cubicBezTo>
                  <a:cubicBezTo>
                    <a:pt x="19021" y="2886"/>
                    <a:pt x="18764" y="2732"/>
                    <a:pt x="18499" y="2586"/>
                  </a:cubicBezTo>
                  <a:cubicBezTo>
                    <a:pt x="18492" y="2587"/>
                    <a:pt x="18485" y="2587"/>
                    <a:pt x="18478" y="2587"/>
                  </a:cubicBezTo>
                  <a:cubicBezTo>
                    <a:pt x="18405" y="2587"/>
                    <a:pt x="18337" y="2550"/>
                    <a:pt x="18291" y="2490"/>
                  </a:cubicBezTo>
                  <a:cubicBezTo>
                    <a:pt x="18153" y="2432"/>
                    <a:pt x="17984" y="2432"/>
                    <a:pt x="17895" y="2283"/>
                  </a:cubicBezTo>
                  <a:cubicBezTo>
                    <a:pt x="17592" y="2190"/>
                    <a:pt x="17327" y="1998"/>
                    <a:pt x="17004" y="1952"/>
                  </a:cubicBezTo>
                  <a:cubicBezTo>
                    <a:pt x="16673" y="1706"/>
                    <a:pt x="16293" y="1568"/>
                    <a:pt x="15909" y="1441"/>
                  </a:cubicBezTo>
                  <a:cubicBezTo>
                    <a:pt x="15897" y="1387"/>
                    <a:pt x="15878" y="1337"/>
                    <a:pt x="15863" y="1284"/>
                  </a:cubicBezTo>
                  <a:cubicBezTo>
                    <a:pt x="15859" y="1284"/>
                    <a:pt x="15856" y="1284"/>
                    <a:pt x="15853" y="1284"/>
                  </a:cubicBezTo>
                  <a:cubicBezTo>
                    <a:pt x="15776" y="1284"/>
                    <a:pt x="15708" y="1238"/>
                    <a:pt x="15674" y="1168"/>
                  </a:cubicBezTo>
                  <a:cubicBezTo>
                    <a:pt x="15620" y="1168"/>
                    <a:pt x="15574" y="1130"/>
                    <a:pt x="15563" y="1076"/>
                  </a:cubicBezTo>
                  <a:lnTo>
                    <a:pt x="15409" y="1034"/>
                  </a:lnTo>
                  <a:cubicBezTo>
                    <a:pt x="15405" y="1003"/>
                    <a:pt x="15390" y="980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6"/>
                  </a:cubicBezTo>
                  <a:lnTo>
                    <a:pt x="15075" y="753"/>
                  </a:lnTo>
                  <a:cubicBezTo>
                    <a:pt x="15070" y="754"/>
                    <a:pt x="15065" y="754"/>
                    <a:pt x="15060" y="754"/>
                  </a:cubicBezTo>
                  <a:cubicBezTo>
                    <a:pt x="15013" y="754"/>
                    <a:pt x="14973" y="722"/>
                    <a:pt x="14956" y="676"/>
                  </a:cubicBezTo>
                  <a:lnTo>
                    <a:pt x="14783" y="646"/>
                  </a:lnTo>
                  <a:lnTo>
                    <a:pt x="14775" y="646"/>
                  </a:lnTo>
                  <a:cubicBezTo>
                    <a:pt x="14773" y="634"/>
                    <a:pt x="14769" y="624"/>
                    <a:pt x="14763" y="614"/>
                  </a:cubicBezTo>
                  <a:lnTo>
                    <a:pt x="14763" y="614"/>
                  </a:lnTo>
                  <a:cubicBezTo>
                    <a:pt x="14769" y="618"/>
                    <a:pt x="14776" y="622"/>
                    <a:pt x="14783" y="626"/>
                  </a:cubicBezTo>
                  <a:lnTo>
                    <a:pt x="14760" y="610"/>
                  </a:lnTo>
                  <a:lnTo>
                    <a:pt x="14760" y="610"/>
                  </a:lnTo>
                  <a:cubicBezTo>
                    <a:pt x="14761" y="611"/>
                    <a:pt x="14762" y="612"/>
                    <a:pt x="14763" y="614"/>
                  </a:cubicBezTo>
                  <a:lnTo>
                    <a:pt x="14763" y="614"/>
                  </a:lnTo>
                  <a:cubicBezTo>
                    <a:pt x="14742" y="600"/>
                    <a:pt x="14724" y="587"/>
                    <a:pt x="14706" y="569"/>
                  </a:cubicBezTo>
                  <a:lnTo>
                    <a:pt x="14706" y="569"/>
                  </a:lnTo>
                  <a:lnTo>
                    <a:pt x="14760" y="610"/>
                  </a:lnTo>
                  <a:lnTo>
                    <a:pt x="14760" y="610"/>
                  </a:lnTo>
                  <a:cubicBezTo>
                    <a:pt x="14740" y="578"/>
                    <a:pt x="14704" y="557"/>
                    <a:pt x="14664" y="557"/>
                  </a:cubicBezTo>
                  <a:cubicBezTo>
                    <a:pt x="14661" y="557"/>
                    <a:pt x="14659" y="557"/>
                    <a:pt x="14656" y="557"/>
                  </a:cubicBezTo>
                  <a:lnTo>
                    <a:pt x="14641" y="538"/>
                  </a:lnTo>
                  <a:lnTo>
                    <a:pt x="14618" y="546"/>
                  </a:lnTo>
                  <a:lnTo>
                    <a:pt x="14564" y="457"/>
                  </a:lnTo>
                  <a:lnTo>
                    <a:pt x="14460" y="461"/>
                  </a:lnTo>
                  <a:cubicBezTo>
                    <a:pt x="14452" y="444"/>
                    <a:pt x="14435" y="434"/>
                    <a:pt x="14418" y="434"/>
                  </a:cubicBezTo>
                  <a:cubicBezTo>
                    <a:pt x="14411" y="434"/>
                    <a:pt x="14405" y="435"/>
                    <a:pt x="14399" y="438"/>
                  </a:cubicBezTo>
                  <a:cubicBezTo>
                    <a:pt x="14237" y="361"/>
                    <a:pt x="14091" y="273"/>
                    <a:pt x="13918" y="238"/>
                  </a:cubicBezTo>
                  <a:lnTo>
                    <a:pt x="13918" y="234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3" y="160"/>
                    <a:pt x="13826" y="162"/>
                    <a:pt x="13818" y="162"/>
                  </a:cubicBezTo>
                  <a:cubicBezTo>
                    <a:pt x="13793" y="162"/>
                    <a:pt x="13772" y="148"/>
                    <a:pt x="13757" y="127"/>
                  </a:cubicBezTo>
                  <a:cubicBezTo>
                    <a:pt x="13572" y="92"/>
                    <a:pt x="13384" y="42"/>
                    <a:pt x="13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41"/>
            <p:cNvSpPr/>
            <p:nvPr/>
          </p:nvSpPr>
          <p:spPr>
            <a:xfrm>
              <a:off x="4829429" y="398905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41"/>
            <p:cNvSpPr/>
            <p:nvPr/>
          </p:nvSpPr>
          <p:spPr>
            <a:xfrm>
              <a:off x="5044925" y="3923483"/>
              <a:ext cx="527" cy="279"/>
            </a:xfrm>
            <a:custGeom>
              <a:avLst/>
              <a:gdLst/>
              <a:ahLst/>
              <a:cxnLst/>
              <a:rect l="l" t="t" r="r" b="b"/>
              <a:pathLst>
                <a:path w="17" h="9" extrusionOk="0">
                  <a:moveTo>
                    <a:pt x="9" y="1"/>
                  </a:moveTo>
                  <a:lnTo>
                    <a:pt x="1" y="5"/>
                  </a:lnTo>
                  <a:lnTo>
                    <a:pt x="16" y="9"/>
                  </a:lnTo>
                  <a:lnTo>
                    <a:pt x="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41"/>
            <p:cNvSpPr/>
            <p:nvPr/>
          </p:nvSpPr>
          <p:spPr>
            <a:xfrm>
              <a:off x="5259149" y="3816991"/>
              <a:ext cx="6111" cy="5770"/>
            </a:xfrm>
            <a:custGeom>
              <a:avLst/>
              <a:gdLst/>
              <a:ahLst/>
              <a:cxnLst/>
              <a:rect l="l" t="t" r="r" b="b"/>
              <a:pathLst>
                <a:path w="197" h="186" extrusionOk="0">
                  <a:moveTo>
                    <a:pt x="116" y="0"/>
                  </a:moveTo>
                  <a:cubicBezTo>
                    <a:pt x="65" y="0"/>
                    <a:pt x="19" y="10"/>
                    <a:pt x="8" y="60"/>
                  </a:cubicBezTo>
                  <a:cubicBezTo>
                    <a:pt x="1" y="112"/>
                    <a:pt x="56" y="186"/>
                    <a:pt x="115" y="186"/>
                  </a:cubicBezTo>
                  <a:cubicBezTo>
                    <a:pt x="122" y="186"/>
                    <a:pt x="128" y="185"/>
                    <a:pt x="135" y="183"/>
                  </a:cubicBezTo>
                  <a:cubicBezTo>
                    <a:pt x="196" y="164"/>
                    <a:pt x="177" y="68"/>
                    <a:pt x="173" y="2"/>
                  </a:cubicBezTo>
                  <a:cubicBezTo>
                    <a:pt x="154" y="1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41"/>
            <p:cNvSpPr/>
            <p:nvPr/>
          </p:nvSpPr>
          <p:spPr>
            <a:xfrm>
              <a:off x="4976743" y="3713850"/>
              <a:ext cx="123894" cy="61575"/>
            </a:xfrm>
            <a:custGeom>
              <a:avLst/>
              <a:gdLst/>
              <a:ahLst/>
              <a:cxnLst/>
              <a:rect l="l" t="t" r="r" b="b"/>
              <a:pathLst>
                <a:path w="3994" h="1985" extrusionOk="0">
                  <a:moveTo>
                    <a:pt x="342" y="1"/>
                  </a:moveTo>
                  <a:cubicBezTo>
                    <a:pt x="240" y="1"/>
                    <a:pt x="127" y="28"/>
                    <a:pt x="1" y="92"/>
                  </a:cubicBezTo>
                  <a:lnTo>
                    <a:pt x="881" y="626"/>
                  </a:lnTo>
                  <a:lnTo>
                    <a:pt x="989" y="707"/>
                  </a:lnTo>
                  <a:cubicBezTo>
                    <a:pt x="996" y="772"/>
                    <a:pt x="1004" y="841"/>
                    <a:pt x="1008" y="903"/>
                  </a:cubicBezTo>
                  <a:cubicBezTo>
                    <a:pt x="1100" y="1000"/>
                    <a:pt x="1183" y="1036"/>
                    <a:pt x="1261" y="1036"/>
                  </a:cubicBezTo>
                  <a:cubicBezTo>
                    <a:pt x="1420" y="1036"/>
                    <a:pt x="1557" y="885"/>
                    <a:pt x="1707" y="803"/>
                  </a:cubicBezTo>
                  <a:cubicBezTo>
                    <a:pt x="1734" y="818"/>
                    <a:pt x="1765" y="822"/>
                    <a:pt x="1796" y="826"/>
                  </a:cubicBezTo>
                  <a:cubicBezTo>
                    <a:pt x="1872" y="918"/>
                    <a:pt x="1988" y="914"/>
                    <a:pt x="2095" y="930"/>
                  </a:cubicBezTo>
                  <a:cubicBezTo>
                    <a:pt x="2076" y="960"/>
                    <a:pt x="2061" y="987"/>
                    <a:pt x="2045" y="1018"/>
                  </a:cubicBezTo>
                  <a:cubicBezTo>
                    <a:pt x="2027" y="1067"/>
                    <a:pt x="1991" y="1080"/>
                    <a:pt x="1948" y="1080"/>
                  </a:cubicBezTo>
                  <a:cubicBezTo>
                    <a:pt x="1898" y="1080"/>
                    <a:pt x="1839" y="1062"/>
                    <a:pt x="1793" y="1062"/>
                  </a:cubicBezTo>
                  <a:cubicBezTo>
                    <a:pt x="1742" y="1062"/>
                    <a:pt x="1705" y="1084"/>
                    <a:pt x="1711" y="1176"/>
                  </a:cubicBezTo>
                  <a:cubicBezTo>
                    <a:pt x="1714" y="1261"/>
                    <a:pt x="1766" y="1277"/>
                    <a:pt x="1828" y="1277"/>
                  </a:cubicBezTo>
                  <a:cubicBezTo>
                    <a:pt x="1864" y="1277"/>
                    <a:pt x="1905" y="1272"/>
                    <a:pt x="1941" y="1272"/>
                  </a:cubicBezTo>
                  <a:cubicBezTo>
                    <a:pt x="1981" y="1272"/>
                    <a:pt x="2017" y="1279"/>
                    <a:pt x="2038" y="1306"/>
                  </a:cubicBezTo>
                  <a:cubicBezTo>
                    <a:pt x="2237" y="1587"/>
                    <a:pt x="2537" y="1575"/>
                    <a:pt x="2825" y="1598"/>
                  </a:cubicBezTo>
                  <a:lnTo>
                    <a:pt x="2845" y="1602"/>
                  </a:lnTo>
                  <a:cubicBezTo>
                    <a:pt x="2883" y="1816"/>
                    <a:pt x="2904" y="1898"/>
                    <a:pt x="2968" y="1898"/>
                  </a:cubicBezTo>
                  <a:cubicBezTo>
                    <a:pt x="3005" y="1898"/>
                    <a:pt x="3058" y="1870"/>
                    <a:pt x="3137" y="1825"/>
                  </a:cubicBezTo>
                  <a:cubicBezTo>
                    <a:pt x="3202" y="1842"/>
                    <a:pt x="3271" y="1844"/>
                    <a:pt x="3340" y="1844"/>
                  </a:cubicBezTo>
                  <a:cubicBezTo>
                    <a:pt x="3361" y="1844"/>
                    <a:pt x="3381" y="1844"/>
                    <a:pt x="3401" y="1844"/>
                  </a:cubicBezTo>
                  <a:cubicBezTo>
                    <a:pt x="3542" y="1844"/>
                    <a:pt x="3681" y="1852"/>
                    <a:pt x="3794" y="1979"/>
                  </a:cubicBezTo>
                  <a:cubicBezTo>
                    <a:pt x="3795" y="1983"/>
                    <a:pt x="3800" y="1984"/>
                    <a:pt x="3807" y="1984"/>
                  </a:cubicBezTo>
                  <a:cubicBezTo>
                    <a:pt x="3833" y="1984"/>
                    <a:pt x="3891" y="1959"/>
                    <a:pt x="3924" y="1944"/>
                  </a:cubicBezTo>
                  <a:cubicBezTo>
                    <a:pt x="3974" y="1921"/>
                    <a:pt x="3993" y="1863"/>
                    <a:pt x="3967" y="1817"/>
                  </a:cubicBezTo>
                  <a:cubicBezTo>
                    <a:pt x="3916" y="1670"/>
                    <a:pt x="3766" y="1581"/>
                    <a:pt x="3588" y="1581"/>
                  </a:cubicBezTo>
                  <a:cubicBezTo>
                    <a:pt x="3534" y="1581"/>
                    <a:pt x="3478" y="1589"/>
                    <a:pt x="3421" y="1606"/>
                  </a:cubicBezTo>
                  <a:lnTo>
                    <a:pt x="3417" y="1610"/>
                  </a:lnTo>
                  <a:lnTo>
                    <a:pt x="3137" y="1594"/>
                  </a:lnTo>
                  <a:cubicBezTo>
                    <a:pt x="3129" y="1537"/>
                    <a:pt x="3121" y="1475"/>
                    <a:pt x="3114" y="1418"/>
                  </a:cubicBezTo>
                  <a:cubicBezTo>
                    <a:pt x="3102" y="1401"/>
                    <a:pt x="3083" y="1390"/>
                    <a:pt x="3064" y="1390"/>
                  </a:cubicBezTo>
                  <a:cubicBezTo>
                    <a:pt x="3057" y="1390"/>
                    <a:pt x="3051" y="1391"/>
                    <a:pt x="3044" y="1395"/>
                  </a:cubicBezTo>
                  <a:lnTo>
                    <a:pt x="3044" y="1387"/>
                  </a:lnTo>
                  <a:cubicBezTo>
                    <a:pt x="3048" y="1360"/>
                    <a:pt x="3037" y="1329"/>
                    <a:pt x="3014" y="1310"/>
                  </a:cubicBezTo>
                  <a:cubicBezTo>
                    <a:pt x="2944" y="1245"/>
                    <a:pt x="2841" y="1264"/>
                    <a:pt x="2764" y="1222"/>
                  </a:cubicBezTo>
                  <a:cubicBezTo>
                    <a:pt x="2656" y="1176"/>
                    <a:pt x="2545" y="1149"/>
                    <a:pt x="2430" y="1145"/>
                  </a:cubicBezTo>
                  <a:lnTo>
                    <a:pt x="2387" y="1149"/>
                  </a:lnTo>
                  <a:cubicBezTo>
                    <a:pt x="2387" y="1149"/>
                    <a:pt x="2391" y="1129"/>
                    <a:pt x="2391" y="1129"/>
                  </a:cubicBezTo>
                  <a:cubicBezTo>
                    <a:pt x="2391" y="1129"/>
                    <a:pt x="2391" y="1129"/>
                    <a:pt x="2391" y="1129"/>
                  </a:cubicBezTo>
                  <a:cubicBezTo>
                    <a:pt x="2460" y="1072"/>
                    <a:pt x="2514" y="999"/>
                    <a:pt x="2545" y="918"/>
                  </a:cubicBezTo>
                  <a:cubicBezTo>
                    <a:pt x="2556" y="876"/>
                    <a:pt x="2537" y="830"/>
                    <a:pt x="2499" y="810"/>
                  </a:cubicBezTo>
                  <a:lnTo>
                    <a:pt x="2345" y="784"/>
                  </a:lnTo>
                  <a:cubicBezTo>
                    <a:pt x="1976" y="541"/>
                    <a:pt x="1581" y="376"/>
                    <a:pt x="1143" y="376"/>
                  </a:cubicBezTo>
                  <a:cubicBezTo>
                    <a:pt x="1102" y="376"/>
                    <a:pt x="1061" y="377"/>
                    <a:pt x="1019" y="380"/>
                  </a:cubicBezTo>
                  <a:cubicBezTo>
                    <a:pt x="816" y="190"/>
                    <a:pt x="614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41"/>
            <p:cNvSpPr/>
            <p:nvPr/>
          </p:nvSpPr>
          <p:spPr>
            <a:xfrm>
              <a:off x="4958162" y="3808709"/>
              <a:ext cx="49508" cy="21466"/>
            </a:xfrm>
            <a:custGeom>
              <a:avLst/>
              <a:gdLst/>
              <a:ahLst/>
              <a:cxnLst/>
              <a:rect l="l" t="t" r="r" b="b"/>
              <a:pathLst>
                <a:path w="1596" h="692" extrusionOk="0">
                  <a:moveTo>
                    <a:pt x="869" y="488"/>
                  </a:moveTo>
                  <a:lnTo>
                    <a:pt x="871" y="492"/>
                  </a:lnTo>
                  <a:cubicBezTo>
                    <a:pt x="870" y="491"/>
                    <a:pt x="869" y="490"/>
                    <a:pt x="869" y="488"/>
                  </a:cubicBezTo>
                  <a:close/>
                  <a:moveTo>
                    <a:pt x="239" y="0"/>
                  </a:moveTo>
                  <a:cubicBezTo>
                    <a:pt x="154" y="8"/>
                    <a:pt x="77" y="66"/>
                    <a:pt x="50" y="146"/>
                  </a:cubicBezTo>
                  <a:cubicBezTo>
                    <a:pt x="1" y="304"/>
                    <a:pt x="8" y="438"/>
                    <a:pt x="185" y="527"/>
                  </a:cubicBezTo>
                  <a:cubicBezTo>
                    <a:pt x="397" y="633"/>
                    <a:pt x="605" y="691"/>
                    <a:pt x="817" y="691"/>
                  </a:cubicBezTo>
                  <a:cubicBezTo>
                    <a:pt x="1067" y="691"/>
                    <a:pt x="1321" y="611"/>
                    <a:pt x="1595" y="435"/>
                  </a:cubicBezTo>
                  <a:cubicBezTo>
                    <a:pt x="1429" y="383"/>
                    <a:pt x="1288" y="367"/>
                    <a:pt x="1157" y="367"/>
                  </a:cubicBezTo>
                  <a:cubicBezTo>
                    <a:pt x="1064" y="367"/>
                    <a:pt x="976" y="375"/>
                    <a:pt x="888" y="385"/>
                  </a:cubicBezTo>
                  <a:lnTo>
                    <a:pt x="792" y="385"/>
                  </a:lnTo>
                  <a:cubicBezTo>
                    <a:pt x="623" y="346"/>
                    <a:pt x="396" y="412"/>
                    <a:pt x="366" y="135"/>
                  </a:cubicBezTo>
                  <a:cubicBezTo>
                    <a:pt x="366" y="66"/>
                    <a:pt x="308" y="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41"/>
            <p:cNvSpPr/>
            <p:nvPr/>
          </p:nvSpPr>
          <p:spPr>
            <a:xfrm>
              <a:off x="4911198" y="3947027"/>
              <a:ext cx="31609" cy="39209"/>
            </a:xfrm>
            <a:custGeom>
              <a:avLst/>
              <a:gdLst/>
              <a:ahLst/>
              <a:cxnLst/>
              <a:rect l="l" t="t" r="r" b="b"/>
              <a:pathLst>
                <a:path w="1019" h="1264" extrusionOk="0">
                  <a:moveTo>
                    <a:pt x="542" y="0"/>
                  </a:moveTo>
                  <a:cubicBezTo>
                    <a:pt x="320" y="0"/>
                    <a:pt x="196" y="94"/>
                    <a:pt x="120" y="276"/>
                  </a:cubicBezTo>
                  <a:cubicBezTo>
                    <a:pt x="1" y="564"/>
                    <a:pt x="289" y="702"/>
                    <a:pt x="296" y="936"/>
                  </a:cubicBezTo>
                  <a:cubicBezTo>
                    <a:pt x="304" y="1082"/>
                    <a:pt x="485" y="1033"/>
                    <a:pt x="592" y="1063"/>
                  </a:cubicBezTo>
                  <a:cubicBezTo>
                    <a:pt x="688" y="1167"/>
                    <a:pt x="788" y="1259"/>
                    <a:pt x="961" y="1263"/>
                  </a:cubicBezTo>
                  <a:cubicBezTo>
                    <a:pt x="928" y="1107"/>
                    <a:pt x="844" y="1055"/>
                    <a:pt x="728" y="1055"/>
                  </a:cubicBezTo>
                  <a:cubicBezTo>
                    <a:pt x="724" y="1055"/>
                    <a:pt x="720" y="1055"/>
                    <a:pt x="715" y="1056"/>
                  </a:cubicBezTo>
                  <a:lnTo>
                    <a:pt x="661" y="971"/>
                  </a:lnTo>
                  <a:cubicBezTo>
                    <a:pt x="673" y="875"/>
                    <a:pt x="681" y="775"/>
                    <a:pt x="688" y="679"/>
                  </a:cubicBezTo>
                  <a:cubicBezTo>
                    <a:pt x="692" y="621"/>
                    <a:pt x="731" y="533"/>
                    <a:pt x="642" y="514"/>
                  </a:cubicBezTo>
                  <a:cubicBezTo>
                    <a:pt x="634" y="512"/>
                    <a:pt x="625" y="511"/>
                    <a:pt x="617" y="511"/>
                  </a:cubicBezTo>
                  <a:cubicBezTo>
                    <a:pt x="548" y="511"/>
                    <a:pt x="503" y="582"/>
                    <a:pt x="462" y="644"/>
                  </a:cubicBezTo>
                  <a:cubicBezTo>
                    <a:pt x="435" y="644"/>
                    <a:pt x="412" y="637"/>
                    <a:pt x="389" y="633"/>
                  </a:cubicBezTo>
                  <a:cubicBezTo>
                    <a:pt x="335" y="349"/>
                    <a:pt x="442" y="191"/>
                    <a:pt x="738" y="153"/>
                  </a:cubicBezTo>
                  <a:cubicBezTo>
                    <a:pt x="744" y="152"/>
                    <a:pt x="750" y="152"/>
                    <a:pt x="756" y="152"/>
                  </a:cubicBezTo>
                  <a:cubicBezTo>
                    <a:pt x="797" y="152"/>
                    <a:pt x="843" y="162"/>
                    <a:pt x="886" y="162"/>
                  </a:cubicBezTo>
                  <a:cubicBezTo>
                    <a:pt x="935" y="162"/>
                    <a:pt x="982" y="149"/>
                    <a:pt x="1019" y="91"/>
                  </a:cubicBezTo>
                  <a:cubicBezTo>
                    <a:pt x="823" y="30"/>
                    <a:pt x="66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41"/>
            <p:cNvSpPr/>
            <p:nvPr/>
          </p:nvSpPr>
          <p:spPr>
            <a:xfrm>
              <a:off x="5003234" y="3882381"/>
              <a:ext cx="29810" cy="22552"/>
            </a:xfrm>
            <a:custGeom>
              <a:avLst/>
              <a:gdLst/>
              <a:ahLst/>
              <a:cxnLst/>
              <a:rect l="l" t="t" r="r" b="b"/>
              <a:pathLst>
                <a:path w="961" h="727" extrusionOk="0">
                  <a:moveTo>
                    <a:pt x="200" y="0"/>
                  </a:moveTo>
                  <a:cubicBezTo>
                    <a:pt x="146" y="0"/>
                    <a:pt x="96" y="39"/>
                    <a:pt x="104" y="85"/>
                  </a:cubicBezTo>
                  <a:cubicBezTo>
                    <a:pt x="111" y="154"/>
                    <a:pt x="165" y="208"/>
                    <a:pt x="231" y="215"/>
                  </a:cubicBezTo>
                  <a:lnTo>
                    <a:pt x="246" y="223"/>
                  </a:lnTo>
                  <a:cubicBezTo>
                    <a:pt x="219" y="308"/>
                    <a:pt x="538" y="311"/>
                    <a:pt x="288" y="450"/>
                  </a:cubicBezTo>
                  <a:cubicBezTo>
                    <a:pt x="188" y="504"/>
                    <a:pt x="0" y="484"/>
                    <a:pt x="15" y="692"/>
                  </a:cubicBezTo>
                  <a:cubicBezTo>
                    <a:pt x="82" y="715"/>
                    <a:pt x="149" y="727"/>
                    <a:pt x="214" y="727"/>
                  </a:cubicBezTo>
                  <a:cubicBezTo>
                    <a:pt x="373" y="727"/>
                    <a:pt x="516" y="657"/>
                    <a:pt x="584" y="523"/>
                  </a:cubicBezTo>
                  <a:cubicBezTo>
                    <a:pt x="680" y="334"/>
                    <a:pt x="780" y="162"/>
                    <a:pt x="961" y="19"/>
                  </a:cubicBezTo>
                  <a:lnTo>
                    <a:pt x="961" y="19"/>
                  </a:lnTo>
                  <a:cubicBezTo>
                    <a:pt x="902" y="24"/>
                    <a:pt x="845" y="26"/>
                    <a:pt x="789" y="26"/>
                  </a:cubicBezTo>
                  <a:cubicBezTo>
                    <a:pt x="583" y="26"/>
                    <a:pt x="390" y="0"/>
                    <a:pt x="2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41"/>
            <p:cNvSpPr/>
            <p:nvPr/>
          </p:nvSpPr>
          <p:spPr>
            <a:xfrm>
              <a:off x="5071013" y="3740434"/>
              <a:ext cx="99946" cy="105685"/>
            </a:xfrm>
            <a:custGeom>
              <a:avLst/>
              <a:gdLst/>
              <a:ahLst/>
              <a:cxnLst/>
              <a:rect l="l" t="t" r="r" b="b"/>
              <a:pathLst>
                <a:path w="3222" h="3407" extrusionOk="0">
                  <a:moveTo>
                    <a:pt x="2907" y="1556"/>
                  </a:moveTo>
                  <a:cubicBezTo>
                    <a:pt x="2903" y="1560"/>
                    <a:pt x="2895" y="1567"/>
                    <a:pt x="2887" y="1583"/>
                  </a:cubicBezTo>
                  <a:cubicBezTo>
                    <a:pt x="2887" y="1579"/>
                    <a:pt x="2883" y="1575"/>
                    <a:pt x="2883" y="1567"/>
                  </a:cubicBezTo>
                  <a:cubicBezTo>
                    <a:pt x="2887" y="1564"/>
                    <a:pt x="2899" y="1556"/>
                    <a:pt x="2907" y="1556"/>
                  </a:cubicBezTo>
                  <a:close/>
                  <a:moveTo>
                    <a:pt x="2799" y="1721"/>
                  </a:moveTo>
                  <a:lnTo>
                    <a:pt x="2799" y="1833"/>
                  </a:lnTo>
                  <a:cubicBezTo>
                    <a:pt x="2784" y="1836"/>
                    <a:pt x="2768" y="1836"/>
                    <a:pt x="2749" y="1844"/>
                  </a:cubicBezTo>
                  <a:cubicBezTo>
                    <a:pt x="2735" y="1853"/>
                    <a:pt x="2719" y="1856"/>
                    <a:pt x="2702" y="1856"/>
                  </a:cubicBezTo>
                  <a:cubicBezTo>
                    <a:pt x="2675" y="1856"/>
                    <a:pt x="2645" y="1849"/>
                    <a:pt x="2615" y="1844"/>
                  </a:cubicBezTo>
                  <a:cubicBezTo>
                    <a:pt x="2672" y="1798"/>
                    <a:pt x="2753" y="1775"/>
                    <a:pt x="2799" y="1721"/>
                  </a:cubicBezTo>
                  <a:close/>
                  <a:moveTo>
                    <a:pt x="2038" y="2563"/>
                  </a:moveTo>
                  <a:lnTo>
                    <a:pt x="2042" y="2574"/>
                  </a:lnTo>
                  <a:lnTo>
                    <a:pt x="2077" y="2574"/>
                  </a:lnTo>
                  <a:lnTo>
                    <a:pt x="2107" y="2582"/>
                  </a:lnTo>
                  <a:lnTo>
                    <a:pt x="2107" y="2582"/>
                  </a:lnTo>
                  <a:lnTo>
                    <a:pt x="2042" y="2574"/>
                  </a:lnTo>
                  <a:lnTo>
                    <a:pt x="2034" y="2574"/>
                  </a:lnTo>
                  <a:cubicBezTo>
                    <a:pt x="2034" y="2566"/>
                    <a:pt x="2038" y="2566"/>
                    <a:pt x="2038" y="2563"/>
                  </a:cubicBezTo>
                  <a:close/>
                  <a:moveTo>
                    <a:pt x="1389" y="2751"/>
                  </a:moveTo>
                  <a:lnTo>
                    <a:pt x="1423" y="2797"/>
                  </a:lnTo>
                  <a:cubicBezTo>
                    <a:pt x="1419" y="2805"/>
                    <a:pt x="1408" y="2805"/>
                    <a:pt x="1404" y="2809"/>
                  </a:cubicBezTo>
                  <a:lnTo>
                    <a:pt x="1389" y="2751"/>
                  </a:lnTo>
                  <a:close/>
                  <a:moveTo>
                    <a:pt x="465" y="0"/>
                  </a:moveTo>
                  <a:cubicBezTo>
                    <a:pt x="443" y="0"/>
                    <a:pt x="418" y="12"/>
                    <a:pt x="386" y="42"/>
                  </a:cubicBezTo>
                  <a:cubicBezTo>
                    <a:pt x="380" y="41"/>
                    <a:pt x="374" y="41"/>
                    <a:pt x="368" y="41"/>
                  </a:cubicBezTo>
                  <a:cubicBezTo>
                    <a:pt x="340" y="41"/>
                    <a:pt x="313" y="48"/>
                    <a:pt x="294" y="61"/>
                  </a:cubicBezTo>
                  <a:lnTo>
                    <a:pt x="190" y="30"/>
                  </a:lnTo>
                  <a:cubicBezTo>
                    <a:pt x="180" y="30"/>
                    <a:pt x="171" y="29"/>
                    <a:pt x="162" y="29"/>
                  </a:cubicBezTo>
                  <a:cubicBezTo>
                    <a:pt x="1" y="29"/>
                    <a:pt x="31" y="128"/>
                    <a:pt x="78" y="238"/>
                  </a:cubicBezTo>
                  <a:cubicBezTo>
                    <a:pt x="105" y="273"/>
                    <a:pt x="129" y="286"/>
                    <a:pt x="153" y="286"/>
                  </a:cubicBezTo>
                  <a:cubicBezTo>
                    <a:pt x="200" y="286"/>
                    <a:pt x="243" y="234"/>
                    <a:pt x="290" y="219"/>
                  </a:cubicBezTo>
                  <a:cubicBezTo>
                    <a:pt x="539" y="219"/>
                    <a:pt x="616" y="530"/>
                    <a:pt x="839" y="538"/>
                  </a:cubicBezTo>
                  <a:cubicBezTo>
                    <a:pt x="1116" y="541"/>
                    <a:pt x="1197" y="749"/>
                    <a:pt x="1312" y="926"/>
                  </a:cubicBezTo>
                  <a:cubicBezTo>
                    <a:pt x="1327" y="953"/>
                    <a:pt x="1355" y="966"/>
                    <a:pt x="1385" y="966"/>
                  </a:cubicBezTo>
                  <a:cubicBezTo>
                    <a:pt x="1393" y="966"/>
                    <a:pt x="1400" y="966"/>
                    <a:pt x="1408" y="964"/>
                  </a:cubicBezTo>
                  <a:cubicBezTo>
                    <a:pt x="1423" y="1026"/>
                    <a:pt x="1419" y="1087"/>
                    <a:pt x="1485" y="1125"/>
                  </a:cubicBezTo>
                  <a:cubicBezTo>
                    <a:pt x="1531" y="1022"/>
                    <a:pt x="1635" y="1079"/>
                    <a:pt x="1708" y="1041"/>
                  </a:cubicBezTo>
                  <a:cubicBezTo>
                    <a:pt x="1850" y="1049"/>
                    <a:pt x="1996" y="1049"/>
                    <a:pt x="2134" y="1068"/>
                  </a:cubicBezTo>
                  <a:cubicBezTo>
                    <a:pt x="2288" y="1087"/>
                    <a:pt x="2403" y="1160"/>
                    <a:pt x="2388" y="1348"/>
                  </a:cubicBezTo>
                  <a:lnTo>
                    <a:pt x="2292" y="1441"/>
                  </a:lnTo>
                  <a:cubicBezTo>
                    <a:pt x="2234" y="1479"/>
                    <a:pt x="2242" y="1525"/>
                    <a:pt x="2280" y="1575"/>
                  </a:cubicBezTo>
                  <a:cubicBezTo>
                    <a:pt x="2365" y="1902"/>
                    <a:pt x="2061" y="1963"/>
                    <a:pt x="1900" y="2105"/>
                  </a:cubicBezTo>
                  <a:cubicBezTo>
                    <a:pt x="1887" y="2117"/>
                    <a:pt x="1876" y="2121"/>
                    <a:pt x="1866" y="2121"/>
                  </a:cubicBezTo>
                  <a:cubicBezTo>
                    <a:pt x="1819" y="2121"/>
                    <a:pt x="1800" y="2008"/>
                    <a:pt x="1781" y="1948"/>
                  </a:cubicBezTo>
                  <a:cubicBezTo>
                    <a:pt x="1785" y="1902"/>
                    <a:pt x="1808" y="1844"/>
                    <a:pt x="1788" y="1809"/>
                  </a:cubicBezTo>
                  <a:cubicBezTo>
                    <a:pt x="1770" y="1775"/>
                    <a:pt x="1747" y="1762"/>
                    <a:pt x="1724" y="1762"/>
                  </a:cubicBezTo>
                  <a:cubicBezTo>
                    <a:pt x="1695" y="1762"/>
                    <a:pt x="1664" y="1783"/>
                    <a:pt x="1638" y="1813"/>
                  </a:cubicBezTo>
                  <a:cubicBezTo>
                    <a:pt x="1542" y="1921"/>
                    <a:pt x="1458" y="2036"/>
                    <a:pt x="1366" y="2140"/>
                  </a:cubicBezTo>
                  <a:cubicBezTo>
                    <a:pt x="1293" y="2155"/>
                    <a:pt x="1235" y="2198"/>
                    <a:pt x="1204" y="2259"/>
                  </a:cubicBezTo>
                  <a:cubicBezTo>
                    <a:pt x="1043" y="2351"/>
                    <a:pt x="870" y="2355"/>
                    <a:pt x="697" y="2371"/>
                  </a:cubicBezTo>
                  <a:cubicBezTo>
                    <a:pt x="640" y="2365"/>
                    <a:pt x="581" y="2357"/>
                    <a:pt x="527" y="2357"/>
                  </a:cubicBezTo>
                  <a:cubicBezTo>
                    <a:pt x="416" y="2357"/>
                    <a:pt x="322" y="2392"/>
                    <a:pt x="286" y="2559"/>
                  </a:cubicBezTo>
                  <a:cubicBezTo>
                    <a:pt x="236" y="2613"/>
                    <a:pt x="236" y="2697"/>
                    <a:pt x="294" y="2747"/>
                  </a:cubicBezTo>
                  <a:cubicBezTo>
                    <a:pt x="294" y="2747"/>
                    <a:pt x="297" y="2747"/>
                    <a:pt x="297" y="2751"/>
                  </a:cubicBezTo>
                  <a:cubicBezTo>
                    <a:pt x="338" y="2756"/>
                    <a:pt x="379" y="2759"/>
                    <a:pt x="419" y="2759"/>
                  </a:cubicBezTo>
                  <a:cubicBezTo>
                    <a:pt x="660" y="2759"/>
                    <a:pt x="884" y="2667"/>
                    <a:pt x="1108" y="2578"/>
                  </a:cubicBezTo>
                  <a:lnTo>
                    <a:pt x="1154" y="2566"/>
                  </a:lnTo>
                  <a:lnTo>
                    <a:pt x="1204" y="2574"/>
                  </a:lnTo>
                  <a:lnTo>
                    <a:pt x="1400" y="2736"/>
                  </a:lnTo>
                  <a:cubicBezTo>
                    <a:pt x="1258" y="2793"/>
                    <a:pt x="1112" y="2843"/>
                    <a:pt x="1004" y="2966"/>
                  </a:cubicBezTo>
                  <a:lnTo>
                    <a:pt x="889" y="3047"/>
                  </a:lnTo>
                  <a:cubicBezTo>
                    <a:pt x="797" y="3104"/>
                    <a:pt x="666" y="3131"/>
                    <a:pt x="678" y="3277"/>
                  </a:cubicBezTo>
                  <a:cubicBezTo>
                    <a:pt x="689" y="3347"/>
                    <a:pt x="743" y="3400"/>
                    <a:pt x="812" y="3404"/>
                  </a:cubicBezTo>
                  <a:cubicBezTo>
                    <a:pt x="824" y="3406"/>
                    <a:pt x="835" y="3407"/>
                    <a:pt x="845" y="3407"/>
                  </a:cubicBezTo>
                  <a:cubicBezTo>
                    <a:pt x="981" y="3407"/>
                    <a:pt x="981" y="3271"/>
                    <a:pt x="1024" y="3181"/>
                  </a:cubicBezTo>
                  <a:cubicBezTo>
                    <a:pt x="1031" y="3183"/>
                    <a:pt x="1039" y="3184"/>
                    <a:pt x="1046" y="3184"/>
                  </a:cubicBezTo>
                  <a:cubicBezTo>
                    <a:pt x="1072" y="3184"/>
                    <a:pt x="1095" y="3174"/>
                    <a:pt x="1116" y="3162"/>
                  </a:cubicBezTo>
                  <a:cubicBezTo>
                    <a:pt x="1400" y="3120"/>
                    <a:pt x="1965" y="2789"/>
                    <a:pt x="2130" y="2574"/>
                  </a:cubicBezTo>
                  <a:cubicBezTo>
                    <a:pt x="2171" y="2581"/>
                    <a:pt x="2215" y="2620"/>
                    <a:pt x="2256" y="2620"/>
                  </a:cubicBezTo>
                  <a:cubicBezTo>
                    <a:pt x="2281" y="2620"/>
                    <a:pt x="2305" y="2606"/>
                    <a:pt x="2326" y="2563"/>
                  </a:cubicBezTo>
                  <a:cubicBezTo>
                    <a:pt x="2492" y="2501"/>
                    <a:pt x="2657" y="2447"/>
                    <a:pt x="2822" y="2382"/>
                  </a:cubicBezTo>
                  <a:cubicBezTo>
                    <a:pt x="3056" y="2286"/>
                    <a:pt x="3195" y="2132"/>
                    <a:pt x="3110" y="1852"/>
                  </a:cubicBezTo>
                  <a:lnTo>
                    <a:pt x="3222" y="1671"/>
                  </a:lnTo>
                  <a:lnTo>
                    <a:pt x="3222" y="1671"/>
                  </a:lnTo>
                  <a:cubicBezTo>
                    <a:pt x="3215" y="1672"/>
                    <a:pt x="3209" y="1672"/>
                    <a:pt x="3203" y="1672"/>
                  </a:cubicBezTo>
                  <a:cubicBezTo>
                    <a:pt x="3164" y="1672"/>
                    <a:pt x="3141" y="1662"/>
                    <a:pt x="3114" y="1652"/>
                  </a:cubicBezTo>
                  <a:cubicBezTo>
                    <a:pt x="3076" y="1556"/>
                    <a:pt x="3033" y="1464"/>
                    <a:pt x="2995" y="1368"/>
                  </a:cubicBezTo>
                  <a:cubicBezTo>
                    <a:pt x="2991" y="1333"/>
                    <a:pt x="2976" y="1306"/>
                    <a:pt x="2945" y="1287"/>
                  </a:cubicBezTo>
                  <a:cubicBezTo>
                    <a:pt x="2922" y="1268"/>
                    <a:pt x="2899" y="1241"/>
                    <a:pt x="2880" y="1214"/>
                  </a:cubicBezTo>
                  <a:cubicBezTo>
                    <a:pt x="2860" y="1183"/>
                    <a:pt x="2837" y="1164"/>
                    <a:pt x="2807" y="1152"/>
                  </a:cubicBezTo>
                  <a:cubicBezTo>
                    <a:pt x="2784" y="1145"/>
                    <a:pt x="2764" y="1145"/>
                    <a:pt x="2741" y="1145"/>
                  </a:cubicBezTo>
                  <a:cubicBezTo>
                    <a:pt x="2696" y="1020"/>
                    <a:pt x="2654" y="906"/>
                    <a:pt x="2488" y="906"/>
                  </a:cubicBezTo>
                  <a:cubicBezTo>
                    <a:pt x="2486" y="906"/>
                    <a:pt x="2483" y="906"/>
                    <a:pt x="2480" y="906"/>
                  </a:cubicBezTo>
                  <a:cubicBezTo>
                    <a:pt x="2478" y="907"/>
                    <a:pt x="2476" y="907"/>
                    <a:pt x="2474" y="907"/>
                  </a:cubicBezTo>
                  <a:cubicBezTo>
                    <a:pt x="2390" y="907"/>
                    <a:pt x="2345" y="824"/>
                    <a:pt x="2303" y="753"/>
                  </a:cubicBezTo>
                  <a:cubicBezTo>
                    <a:pt x="2291" y="753"/>
                    <a:pt x="2279" y="752"/>
                    <a:pt x="2267" y="752"/>
                  </a:cubicBezTo>
                  <a:cubicBezTo>
                    <a:pt x="2083" y="752"/>
                    <a:pt x="1903" y="779"/>
                    <a:pt x="1727" y="833"/>
                  </a:cubicBezTo>
                  <a:cubicBezTo>
                    <a:pt x="1654" y="676"/>
                    <a:pt x="1658" y="453"/>
                    <a:pt x="1416" y="430"/>
                  </a:cubicBezTo>
                  <a:cubicBezTo>
                    <a:pt x="1169" y="338"/>
                    <a:pt x="970" y="117"/>
                    <a:pt x="684" y="117"/>
                  </a:cubicBezTo>
                  <a:cubicBezTo>
                    <a:pt x="658" y="117"/>
                    <a:pt x="632" y="119"/>
                    <a:pt x="605" y="123"/>
                  </a:cubicBezTo>
                  <a:cubicBezTo>
                    <a:pt x="556" y="94"/>
                    <a:pt x="527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41"/>
            <p:cNvSpPr/>
            <p:nvPr/>
          </p:nvSpPr>
          <p:spPr>
            <a:xfrm>
              <a:off x="4792236" y="3862715"/>
              <a:ext cx="101342" cy="47926"/>
            </a:xfrm>
            <a:custGeom>
              <a:avLst/>
              <a:gdLst/>
              <a:ahLst/>
              <a:cxnLst/>
              <a:rect l="l" t="t" r="r" b="b"/>
              <a:pathLst>
                <a:path w="3267" h="1545" extrusionOk="0">
                  <a:moveTo>
                    <a:pt x="1795" y="42"/>
                  </a:moveTo>
                  <a:cubicBezTo>
                    <a:pt x="1511" y="73"/>
                    <a:pt x="1199" y="0"/>
                    <a:pt x="957" y="227"/>
                  </a:cubicBezTo>
                  <a:cubicBezTo>
                    <a:pt x="854" y="238"/>
                    <a:pt x="742" y="231"/>
                    <a:pt x="673" y="342"/>
                  </a:cubicBezTo>
                  <a:lnTo>
                    <a:pt x="473" y="542"/>
                  </a:lnTo>
                  <a:cubicBezTo>
                    <a:pt x="285" y="707"/>
                    <a:pt x="124" y="888"/>
                    <a:pt x="93" y="1157"/>
                  </a:cubicBezTo>
                  <a:cubicBezTo>
                    <a:pt x="1" y="1310"/>
                    <a:pt x="185" y="1410"/>
                    <a:pt x="185" y="1545"/>
                  </a:cubicBezTo>
                  <a:lnTo>
                    <a:pt x="304" y="1284"/>
                  </a:lnTo>
                  <a:cubicBezTo>
                    <a:pt x="377" y="1038"/>
                    <a:pt x="585" y="872"/>
                    <a:pt x="700" y="653"/>
                  </a:cubicBezTo>
                  <a:cubicBezTo>
                    <a:pt x="727" y="650"/>
                    <a:pt x="754" y="638"/>
                    <a:pt x="781" y="623"/>
                  </a:cubicBezTo>
                  <a:cubicBezTo>
                    <a:pt x="797" y="625"/>
                    <a:pt x="813" y="627"/>
                    <a:pt x="827" y="627"/>
                  </a:cubicBezTo>
                  <a:cubicBezTo>
                    <a:pt x="919" y="627"/>
                    <a:pt x="975" y="574"/>
                    <a:pt x="988" y="465"/>
                  </a:cubicBezTo>
                  <a:cubicBezTo>
                    <a:pt x="1261" y="438"/>
                    <a:pt x="1495" y="250"/>
                    <a:pt x="1776" y="246"/>
                  </a:cubicBezTo>
                  <a:lnTo>
                    <a:pt x="1883" y="231"/>
                  </a:lnTo>
                  <a:cubicBezTo>
                    <a:pt x="2027" y="338"/>
                    <a:pt x="2186" y="345"/>
                    <a:pt x="2347" y="345"/>
                  </a:cubicBezTo>
                  <a:cubicBezTo>
                    <a:pt x="2375" y="345"/>
                    <a:pt x="2403" y="345"/>
                    <a:pt x="2430" y="345"/>
                  </a:cubicBezTo>
                  <a:cubicBezTo>
                    <a:pt x="2479" y="345"/>
                    <a:pt x="2527" y="346"/>
                    <a:pt x="2575" y="350"/>
                  </a:cubicBezTo>
                  <a:cubicBezTo>
                    <a:pt x="2779" y="450"/>
                    <a:pt x="2929" y="630"/>
                    <a:pt x="3006" y="842"/>
                  </a:cubicBezTo>
                  <a:cubicBezTo>
                    <a:pt x="3052" y="995"/>
                    <a:pt x="2913" y="1111"/>
                    <a:pt x="2921" y="1257"/>
                  </a:cubicBezTo>
                  <a:cubicBezTo>
                    <a:pt x="2944" y="1266"/>
                    <a:pt x="2964" y="1269"/>
                    <a:pt x="2983" y="1269"/>
                  </a:cubicBezTo>
                  <a:cubicBezTo>
                    <a:pt x="3069" y="1269"/>
                    <a:pt x="3120" y="1188"/>
                    <a:pt x="3186" y="1157"/>
                  </a:cubicBezTo>
                  <a:cubicBezTo>
                    <a:pt x="3240" y="1141"/>
                    <a:pt x="3267" y="1099"/>
                    <a:pt x="3209" y="1053"/>
                  </a:cubicBezTo>
                  <a:cubicBezTo>
                    <a:pt x="3221" y="711"/>
                    <a:pt x="3244" y="365"/>
                    <a:pt x="2813" y="235"/>
                  </a:cubicBezTo>
                  <a:cubicBezTo>
                    <a:pt x="2556" y="77"/>
                    <a:pt x="2264" y="92"/>
                    <a:pt x="1987" y="54"/>
                  </a:cubicBezTo>
                  <a:lnTo>
                    <a:pt x="1795" y="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41"/>
            <p:cNvSpPr/>
            <p:nvPr/>
          </p:nvSpPr>
          <p:spPr>
            <a:xfrm>
              <a:off x="4830143" y="3886755"/>
              <a:ext cx="18612" cy="17930"/>
            </a:xfrm>
            <a:custGeom>
              <a:avLst/>
              <a:gdLst/>
              <a:ahLst/>
              <a:cxnLst/>
              <a:rect l="l" t="t" r="r" b="b"/>
              <a:pathLst>
                <a:path w="600" h="578" extrusionOk="0">
                  <a:moveTo>
                    <a:pt x="384" y="0"/>
                  </a:moveTo>
                  <a:cubicBezTo>
                    <a:pt x="335" y="0"/>
                    <a:pt x="287" y="23"/>
                    <a:pt x="235" y="55"/>
                  </a:cubicBezTo>
                  <a:cubicBezTo>
                    <a:pt x="1" y="205"/>
                    <a:pt x="4" y="370"/>
                    <a:pt x="170" y="570"/>
                  </a:cubicBezTo>
                  <a:lnTo>
                    <a:pt x="270" y="578"/>
                  </a:lnTo>
                  <a:cubicBezTo>
                    <a:pt x="408" y="539"/>
                    <a:pt x="469" y="420"/>
                    <a:pt x="539" y="309"/>
                  </a:cubicBezTo>
                  <a:cubicBezTo>
                    <a:pt x="600" y="228"/>
                    <a:pt x="581" y="109"/>
                    <a:pt x="500" y="47"/>
                  </a:cubicBezTo>
                  <a:cubicBezTo>
                    <a:pt x="460" y="14"/>
                    <a:pt x="422" y="0"/>
                    <a:pt x="3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41"/>
            <p:cNvSpPr/>
            <p:nvPr/>
          </p:nvSpPr>
          <p:spPr>
            <a:xfrm>
              <a:off x="4797603" y="3911230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8" y="8"/>
                  </a:moveTo>
                  <a:lnTo>
                    <a:pt x="12" y="12"/>
                  </a:lnTo>
                  <a:lnTo>
                    <a:pt x="8" y="8"/>
                  </a:lnTo>
                  <a:cubicBezTo>
                    <a:pt x="1" y="0"/>
                    <a:pt x="1" y="0"/>
                    <a:pt x="8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41"/>
            <p:cNvSpPr/>
            <p:nvPr/>
          </p:nvSpPr>
          <p:spPr>
            <a:xfrm>
              <a:off x="4970074" y="3748902"/>
              <a:ext cx="24599" cy="13866"/>
            </a:xfrm>
            <a:custGeom>
              <a:avLst/>
              <a:gdLst/>
              <a:ahLst/>
              <a:cxnLst/>
              <a:rect l="l" t="t" r="r" b="b"/>
              <a:pathLst>
                <a:path w="793" h="447" extrusionOk="0">
                  <a:moveTo>
                    <a:pt x="184" y="0"/>
                  </a:moveTo>
                  <a:cubicBezTo>
                    <a:pt x="127" y="0"/>
                    <a:pt x="85" y="55"/>
                    <a:pt x="47" y="107"/>
                  </a:cubicBezTo>
                  <a:cubicBezTo>
                    <a:pt x="1" y="180"/>
                    <a:pt x="8" y="257"/>
                    <a:pt x="66" y="276"/>
                  </a:cubicBezTo>
                  <a:cubicBezTo>
                    <a:pt x="210" y="328"/>
                    <a:pt x="343" y="447"/>
                    <a:pt x="491" y="447"/>
                  </a:cubicBezTo>
                  <a:cubicBezTo>
                    <a:pt x="552" y="447"/>
                    <a:pt x="616" y="426"/>
                    <a:pt x="685" y="372"/>
                  </a:cubicBezTo>
                  <a:cubicBezTo>
                    <a:pt x="792" y="291"/>
                    <a:pt x="750" y="192"/>
                    <a:pt x="692" y="119"/>
                  </a:cubicBezTo>
                  <a:cubicBezTo>
                    <a:pt x="671" y="91"/>
                    <a:pt x="644" y="79"/>
                    <a:pt x="617" y="79"/>
                  </a:cubicBezTo>
                  <a:cubicBezTo>
                    <a:pt x="572" y="79"/>
                    <a:pt x="523" y="110"/>
                    <a:pt x="485" y="153"/>
                  </a:cubicBezTo>
                  <a:cubicBezTo>
                    <a:pt x="476" y="155"/>
                    <a:pt x="467" y="155"/>
                    <a:pt x="458" y="155"/>
                  </a:cubicBezTo>
                  <a:cubicBezTo>
                    <a:pt x="361" y="155"/>
                    <a:pt x="314" y="61"/>
                    <a:pt x="243" y="19"/>
                  </a:cubicBezTo>
                  <a:cubicBezTo>
                    <a:pt x="221" y="6"/>
                    <a:pt x="202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41"/>
            <p:cNvSpPr/>
            <p:nvPr/>
          </p:nvSpPr>
          <p:spPr>
            <a:xfrm>
              <a:off x="4809762" y="3818232"/>
              <a:ext cx="25778" cy="13339"/>
            </a:xfrm>
            <a:custGeom>
              <a:avLst/>
              <a:gdLst/>
              <a:ahLst/>
              <a:cxnLst/>
              <a:rect l="l" t="t" r="r" b="b"/>
              <a:pathLst>
                <a:path w="831" h="430" extrusionOk="0">
                  <a:moveTo>
                    <a:pt x="265" y="1"/>
                  </a:moveTo>
                  <a:cubicBezTo>
                    <a:pt x="172" y="1"/>
                    <a:pt x="94" y="78"/>
                    <a:pt x="0" y="128"/>
                  </a:cubicBezTo>
                  <a:cubicBezTo>
                    <a:pt x="160" y="336"/>
                    <a:pt x="233" y="430"/>
                    <a:pt x="301" y="430"/>
                  </a:cubicBezTo>
                  <a:cubicBezTo>
                    <a:pt x="358" y="430"/>
                    <a:pt x="412" y="365"/>
                    <a:pt x="512" y="247"/>
                  </a:cubicBezTo>
                  <a:cubicBezTo>
                    <a:pt x="546" y="251"/>
                    <a:pt x="577" y="258"/>
                    <a:pt x="608" y="262"/>
                  </a:cubicBezTo>
                  <a:cubicBezTo>
                    <a:pt x="651" y="262"/>
                    <a:pt x="701" y="306"/>
                    <a:pt x="743" y="306"/>
                  </a:cubicBezTo>
                  <a:cubicBezTo>
                    <a:pt x="768" y="306"/>
                    <a:pt x="790" y="291"/>
                    <a:pt x="807" y="243"/>
                  </a:cubicBezTo>
                  <a:cubicBezTo>
                    <a:pt x="830" y="170"/>
                    <a:pt x="761" y="112"/>
                    <a:pt x="704" y="93"/>
                  </a:cubicBezTo>
                  <a:cubicBezTo>
                    <a:pt x="646" y="74"/>
                    <a:pt x="581" y="85"/>
                    <a:pt x="512" y="78"/>
                  </a:cubicBezTo>
                  <a:cubicBezTo>
                    <a:pt x="494" y="70"/>
                    <a:pt x="473" y="64"/>
                    <a:pt x="453" y="64"/>
                  </a:cubicBezTo>
                  <a:cubicBezTo>
                    <a:pt x="443" y="64"/>
                    <a:pt x="433" y="66"/>
                    <a:pt x="423" y="70"/>
                  </a:cubicBezTo>
                  <a:lnTo>
                    <a:pt x="415" y="66"/>
                  </a:lnTo>
                  <a:cubicBezTo>
                    <a:pt x="359" y="19"/>
                    <a:pt x="311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41"/>
            <p:cNvSpPr/>
            <p:nvPr/>
          </p:nvSpPr>
          <p:spPr>
            <a:xfrm>
              <a:off x="4782000" y="3860791"/>
              <a:ext cx="124" cy="279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0" y="1"/>
                  </a:moveTo>
                  <a:lnTo>
                    <a:pt x="4" y="8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41"/>
            <p:cNvSpPr/>
            <p:nvPr/>
          </p:nvSpPr>
          <p:spPr>
            <a:xfrm>
              <a:off x="4781875" y="3852571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1"/>
                  </a:moveTo>
                  <a:cubicBezTo>
                    <a:pt x="442" y="20"/>
                    <a:pt x="273" y="43"/>
                    <a:pt x="116" y="77"/>
                  </a:cubicBezTo>
                  <a:cubicBezTo>
                    <a:pt x="19" y="97"/>
                    <a:pt x="0" y="173"/>
                    <a:pt x="16" y="266"/>
                  </a:cubicBezTo>
                  <a:cubicBezTo>
                    <a:pt x="35" y="264"/>
                    <a:pt x="55" y="263"/>
                    <a:pt x="76" y="263"/>
                  </a:cubicBezTo>
                  <a:cubicBezTo>
                    <a:pt x="157" y="263"/>
                    <a:pt x="241" y="276"/>
                    <a:pt x="324" y="276"/>
                  </a:cubicBezTo>
                  <a:cubicBezTo>
                    <a:pt x="414" y="276"/>
                    <a:pt x="502" y="261"/>
                    <a:pt x="584" y="196"/>
                  </a:cubicBezTo>
                  <a:cubicBezTo>
                    <a:pt x="619" y="162"/>
                    <a:pt x="642" y="120"/>
                    <a:pt x="654" y="74"/>
                  </a:cubicBezTo>
                  <a:cubicBezTo>
                    <a:pt x="657" y="54"/>
                    <a:pt x="619" y="1"/>
                    <a:pt x="6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41"/>
            <p:cNvSpPr/>
            <p:nvPr/>
          </p:nvSpPr>
          <p:spPr>
            <a:xfrm>
              <a:off x="4790344" y="3908407"/>
              <a:ext cx="54006" cy="26925"/>
            </a:xfrm>
            <a:custGeom>
              <a:avLst/>
              <a:gdLst/>
              <a:ahLst/>
              <a:cxnLst/>
              <a:rect l="l" t="t" r="r" b="b"/>
              <a:pathLst>
                <a:path w="1741" h="868" extrusionOk="0">
                  <a:moveTo>
                    <a:pt x="86" y="1"/>
                  </a:moveTo>
                  <a:cubicBezTo>
                    <a:pt x="75" y="1"/>
                    <a:pt x="64" y="5"/>
                    <a:pt x="54" y="14"/>
                  </a:cubicBezTo>
                  <a:cubicBezTo>
                    <a:pt x="0" y="56"/>
                    <a:pt x="19" y="126"/>
                    <a:pt x="42" y="183"/>
                  </a:cubicBezTo>
                  <a:cubicBezTo>
                    <a:pt x="23" y="606"/>
                    <a:pt x="365" y="610"/>
                    <a:pt x="634" y="702"/>
                  </a:cubicBezTo>
                  <a:cubicBezTo>
                    <a:pt x="779" y="798"/>
                    <a:pt x="926" y="867"/>
                    <a:pt x="1083" y="867"/>
                  </a:cubicBezTo>
                  <a:cubicBezTo>
                    <a:pt x="1170" y="867"/>
                    <a:pt x="1261" y="845"/>
                    <a:pt x="1357" y="794"/>
                  </a:cubicBezTo>
                  <a:lnTo>
                    <a:pt x="1733" y="775"/>
                  </a:lnTo>
                  <a:cubicBezTo>
                    <a:pt x="1741" y="752"/>
                    <a:pt x="1741" y="721"/>
                    <a:pt x="1741" y="698"/>
                  </a:cubicBezTo>
                  <a:lnTo>
                    <a:pt x="1345" y="687"/>
                  </a:lnTo>
                  <a:cubicBezTo>
                    <a:pt x="1164" y="591"/>
                    <a:pt x="957" y="610"/>
                    <a:pt x="765" y="579"/>
                  </a:cubicBezTo>
                  <a:cubicBezTo>
                    <a:pt x="550" y="464"/>
                    <a:pt x="338" y="337"/>
                    <a:pt x="242" y="99"/>
                  </a:cubicBezTo>
                  <a:lnTo>
                    <a:pt x="154" y="53"/>
                  </a:lnTo>
                  <a:cubicBezTo>
                    <a:pt x="138" y="23"/>
                    <a:pt x="112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41"/>
            <p:cNvSpPr/>
            <p:nvPr/>
          </p:nvSpPr>
          <p:spPr>
            <a:xfrm>
              <a:off x="4900093" y="3872951"/>
              <a:ext cx="51896" cy="60582"/>
            </a:xfrm>
            <a:custGeom>
              <a:avLst/>
              <a:gdLst/>
              <a:ahLst/>
              <a:cxnLst/>
              <a:rect l="l" t="t" r="r" b="b"/>
              <a:pathLst>
                <a:path w="1673" h="1953" extrusionOk="0">
                  <a:moveTo>
                    <a:pt x="1669" y="1"/>
                  </a:moveTo>
                  <a:lnTo>
                    <a:pt x="1223" y="304"/>
                  </a:lnTo>
                  <a:lnTo>
                    <a:pt x="935" y="715"/>
                  </a:lnTo>
                  <a:cubicBezTo>
                    <a:pt x="647" y="942"/>
                    <a:pt x="493" y="1276"/>
                    <a:pt x="232" y="1534"/>
                  </a:cubicBezTo>
                  <a:cubicBezTo>
                    <a:pt x="105" y="1572"/>
                    <a:pt x="17" y="1691"/>
                    <a:pt x="17" y="1826"/>
                  </a:cubicBezTo>
                  <a:cubicBezTo>
                    <a:pt x="0" y="1912"/>
                    <a:pt x="29" y="1952"/>
                    <a:pt x="98" y="1952"/>
                  </a:cubicBezTo>
                  <a:cubicBezTo>
                    <a:pt x="110" y="1952"/>
                    <a:pt x="122" y="1951"/>
                    <a:pt x="136" y="1949"/>
                  </a:cubicBezTo>
                  <a:cubicBezTo>
                    <a:pt x="239" y="1864"/>
                    <a:pt x="343" y="1787"/>
                    <a:pt x="328" y="1634"/>
                  </a:cubicBezTo>
                  <a:lnTo>
                    <a:pt x="328" y="1634"/>
                  </a:lnTo>
                  <a:lnTo>
                    <a:pt x="339" y="1638"/>
                  </a:lnTo>
                  <a:lnTo>
                    <a:pt x="339" y="1638"/>
                  </a:lnTo>
                  <a:lnTo>
                    <a:pt x="335" y="1634"/>
                  </a:lnTo>
                  <a:cubicBezTo>
                    <a:pt x="708" y="1538"/>
                    <a:pt x="804" y="1161"/>
                    <a:pt x="1035" y="927"/>
                  </a:cubicBezTo>
                  <a:cubicBezTo>
                    <a:pt x="1192" y="838"/>
                    <a:pt x="1239" y="654"/>
                    <a:pt x="1346" y="523"/>
                  </a:cubicBezTo>
                  <a:cubicBezTo>
                    <a:pt x="1415" y="523"/>
                    <a:pt x="1438" y="481"/>
                    <a:pt x="1438" y="423"/>
                  </a:cubicBezTo>
                  <a:lnTo>
                    <a:pt x="1438" y="419"/>
                  </a:lnTo>
                  <a:cubicBezTo>
                    <a:pt x="1607" y="350"/>
                    <a:pt x="1673" y="227"/>
                    <a:pt x="16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41"/>
            <p:cNvSpPr/>
            <p:nvPr/>
          </p:nvSpPr>
          <p:spPr>
            <a:xfrm>
              <a:off x="4752189" y="3859023"/>
              <a:ext cx="30182" cy="39364"/>
            </a:xfrm>
            <a:custGeom>
              <a:avLst/>
              <a:gdLst/>
              <a:ahLst/>
              <a:cxnLst/>
              <a:rect l="l" t="t" r="r" b="b"/>
              <a:pathLst>
                <a:path w="973" h="1269" extrusionOk="0">
                  <a:moveTo>
                    <a:pt x="816" y="0"/>
                  </a:moveTo>
                  <a:cubicBezTo>
                    <a:pt x="740" y="0"/>
                    <a:pt x="689" y="67"/>
                    <a:pt x="654" y="184"/>
                  </a:cubicBezTo>
                  <a:cubicBezTo>
                    <a:pt x="615" y="319"/>
                    <a:pt x="696" y="442"/>
                    <a:pt x="696" y="569"/>
                  </a:cubicBezTo>
                  <a:cubicBezTo>
                    <a:pt x="673" y="596"/>
                    <a:pt x="658" y="623"/>
                    <a:pt x="650" y="657"/>
                  </a:cubicBezTo>
                  <a:cubicBezTo>
                    <a:pt x="408" y="815"/>
                    <a:pt x="139" y="934"/>
                    <a:pt x="0" y="1222"/>
                  </a:cubicBezTo>
                  <a:cubicBezTo>
                    <a:pt x="70" y="1245"/>
                    <a:pt x="136" y="1269"/>
                    <a:pt x="197" y="1269"/>
                  </a:cubicBezTo>
                  <a:cubicBezTo>
                    <a:pt x="256" y="1269"/>
                    <a:pt x="310" y="1246"/>
                    <a:pt x="358" y="1180"/>
                  </a:cubicBezTo>
                  <a:lnTo>
                    <a:pt x="362" y="1176"/>
                  </a:lnTo>
                  <a:cubicBezTo>
                    <a:pt x="531" y="1137"/>
                    <a:pt x="535" y="949"/>
                    <a:pt x="654" y="868"/>
                  </a:cubicBezTo>
                  <a:cubicBezTo>
                    <a:pt x="973" y="807"/>
                    <a:pt x="938" y="596"/>
                    <a:pt x="865" y="369"/>
                  </a:cubicBezTo>
                  <a:cubicBezTo>
                    <a:pt x="973" y="288"/>
                    <a:pt x="946" y="173"/>
                    <a:pt x="961" y="61"/>
                  </a:cubicBezTo>
                  <a:cubicBezTo>
                    <a:pt x="905" y="20"/>
                    <a:pt x="85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41"/>
            <p:cNvSpPr/>
            <p:nvPr/>
          </p:nvSpPr>
          <p:spPr>
            <a:xfrm>
              <a:off x="4782000" y="3860791"/>
              <a:ext cx="372" cy="279"/>
            </a:xfrm>
            <a:custGeom>
              <a:avLst/>
              <a:gdLst/>
              <a:ahLst/>
              <a:cxnLst/>
              <a:rect l="l" t="t" r="r" b="b"/>
              <a:pathLst>
                <a:path w="12" h="9" extrusionOk="0">
                  <a:moveTo>
                    <a:pt x="0" y="4"/>
                  </a:moveTo>
                  <a:lnTo>
                    <a:pt x="12" y="8"/>
                  </a:lnTo>
                  <a:lnTo>
                    <a:pt x="0" y="4"/>
                  </a:lnTo>
                  <a:cubicBezTo>
                    <a:pt x="0" y="1"/>
                    <a:pt x="0" y="4"/>
                    <a:pt x="0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41"/>
            <p:cNvSpPr/>
            <p:nvPr/>
          </p:nvSpPr>
          <p:spPr>
            <a:xfrm>
              <a:off x="5033975" y="3844940"/>
              <a:ext cx="40543" cy="33781"/>
            </a:xfrm>
            <a:custGeom>
              <a:avLst/>
              <a:gdLst/>
              <a:ahLst/>
              <a:cxnLst/>
              <a:rect l="l" t="t" r="r" b="b"/>
              <a:pathLst>
                <a:path w="1307" h="1089" extrusionOk="0">
                  <a:moveTo>
                    <a:pt x="1213" y="1"/>
                  </a:moveTo>
                  <a:cubicBezTo>
                    <a:pt x="1090" y="1"/>
                    <a:pt x="988" y="51"/>
                    <a:pt x="888" y="127"/>
                  </a:cubicBezTo>
                  <a:lnTo>
                    <a:pt x="861" y="97"/>
                  </a:lnTo>
                  <a:cubicBezTo>
                    <a:pt x="596" y="312"/>
                    <a:pt x="335" y="539"/>
                    <a:pt x="0" y="692"/>
                  </a:cubicBezTo>
                  <a:lnTo>
                    <a:pt x="312" y="1088"/>
                  </a:lnTo>
                  <a:cubicBezTo>
                    <a:pt x="250" y="800"/>
                    <a:pt x="477" y="723"/>
                    <a:pt x="650" y="608"/>
                  </a:cubicBezTo>
                  <a:cubicBezTo>
                    <a:pt x="719" y="539"/>
                    <a:pt x="796" y="477"/>
                    <a:pt x="880" y="423"/>
                  </a:cubicBezTo>
                  <a:cubicBezTo>
                    <a:pt x="892" y="440"/>
                    <a:pt x="912" y="449"/>
                    <a:pt x="931" y="449"/>
                  </a:cubicBezTo>
                  <a:cubicBezTo>
                    <a:pt x="943" y="449"/>
                    <a:pt x="955" y="446"/>
                    <a:pt x="965" y="439"/>
                  </a:cubicBezTo>
                  <a:cubicBezTo>
                    <a:pt x="969" y="435"/>
                    <a:pt x="976" y="435"/>
                    <a:pt x="976" y="427"/>
                  </a:cubicBezTo>
                  <a:cubicBezTo>
                    <a:pt x="1099" y="346"/>
                    <a:pt x="1207" y="243"/>
                    <a:pt x="1284" y="116"/>
                  </a:cubicBezTo>
                  <a:cubicBezTo>
                    <a:pt x="1307" y="81"/>
                    <a:pt x="1303" y="39"/>
                    <a:pt x="1272" y="4"/>
                  </a:cubicBezTo>
                  <a:cubicBezTo>
                    <a:pt x="1252" y="2"/>
                    <a:pt x="1232" y="1"/>
                    <a:pt x="12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41"/>
            <p:cNvSpPr/>
            <p:nvPr/>
          </p:nvSpPr>
          <p:spPr>
            <a:xfrm>
              <a:off x="4985212" y="3799000"/>
              <a:ext cx="73238" cy="25840"/>
            </a:xfrm>
            <a:custGeom>
              <a:avLst/>
              <a:gdLst/>
              <a:ahLst/>
              <a:cxnLst/>
              <a:rect l="l" t="t" r="r" b="b"/>
              <a:pathLst>
                <a:path w="2361" h="833" extrusionOk="0">
                  <a:moveTo>
                    <a:pt x="1114" y="1"/>
                  </a:moveTo>
                  <a:cubicBezTo>
                    <a:pt x="1071" y="1"/>
                    <a:pt x="1037" y="27"/>
                    <a:pt x="1023" y="71"/>
                  </a:cubicBezTo>
                  <a:cubicBezTo>
                    <a:pt x="992" y="71"/>
                    <a:pt x="958" y="79"/>
                    <a:pt x="927" y="91"/>
                  </a:cubicBezTo>
                  <a:cubicBezTo>
                    <a:pt x="891" y="81"/>
                    <a:pt x="856" y="76"/>
                    <a:pt x="822" y="76"/>
                  </a:cubicBezTo>
                  <a:cubicBezTo>
                    <a:pt x="747" y="76"/>
                    <a:pt x="678" y="102"/>
                    <a:pt x="619" y="171"/>
                  </a:cubicBezTo>
                  <a:cubicBezTo>
                    <a:pt x="536" y="176"/>
                    <a:pt x="451" y="234"/>
                    <a:pt x="366" y="234"/>
                  </a:cubicBezTo>
                  <a:cubicBezTo>
                    <a:pt x="321" y="234"/>
                    <a:pt x="276" y="219"/>
                    <a:pt x="231" y="171"/>
                  </a:cubicBezTo>
                  <a:cubicBezTo>
                    <a:pt x="235" y="137"/>
                    <a:pt x="235" y="102"/>
                    <a:pt x="224" y="75"/>
                  </a:cubicBezTo>
                  <a:cubicBezTo>
                    <a:pt x="210" y="72"/>
                    <a:pt x="196" y="71"/>
                    <a:pt x="182" y="71"/>
                  </a:cubicBezTo>
                  <a:cubicBezTo>
                    <a:pt x="106" y="71"/>
                    <a:pt x="37" y="115"/>
                    <a:pt x="1" y="187"/>
                  </a:cubicBezTo>
                  <a:cubicBezTo>
                    <a:pt x="1" y="217"/>
                    <a:pt x="20" y="252"/>
                    <a:pt x="43" y="271"/>
                  </a:cubicBezTo>
                  <a:cubicBezTo>
                    <a:pt x="58" y="367"/>
                    <a:pt x="120" y="448"/>
                    <a:pt x="212" y="479"/>
                  </a:cubicBezTo>
                  <a:lnTo>
                    <a:pt x="216" y="479"/>
                  </a:lnTo>
                  <a:cubicBezTo>
                    <a:pt x="294" y="540"/>
                    <a:pt x="365" y="564"/>
                    <a:pt x="431" y="564"/>
                  </a:cubicBezTo>
                  <a:cubicBezTo>
                    <a:pt x="556" y="564"/>
                    <a:pt x="666" y="481"/>
                    <a:pt x="773" y="406"/>
                  </a:cubicBezTo>
                  <a:cubicBezTo>
                    <a:pt x="789" y="398"/>
                    <a:pt x="808" y="386"/>
                    <a:pt x="819" y="379"/>
                  </a:cubicBezTo>
                  <a:lnTo>
                    <a:pt x="819" y="371"/>
                  </a:lnTo>
                  <a:lnTo>
                    <a:pt x="1134" y="352"/>
                  </a:lnTo>
                  <a:lnTo>
                    <a:pt x="1177" y="363"/>
                  </a:lnTo>
                  <a:lnTo>
                    <a:pt x="1223" y="352"/>
                  </a:lnTo>
                  <a:cubicBezTo>
                    <a:pt x="1473" y="517"/>
                    <a:pt x="1791" y="486"/>
                    <a:pt x="2034" y="678"/>
                  </a:cubicBezTo>
                  <a:cubicBezTo>
                    <a:pt x="2068" y="757"/>
                    <a:pt x="2123" y="833"/>
                    <a:pt x="2197" y="833"/>
                  </a:cubicBezTo>
                  <a:cubicBezTo>
                    <a:pt x="2213" y="833"/>
                    <a:pt x="2230" y="829"/>
                    <a:pt x="2249" y="821"/>
                  </a:cubicBezTo>
                  <a:cubicBezTo>
                    <a:pt x="2360" y="763"/>
                    <a:pt x="2264" y="648"/>
                    <a:pt x="2249" y="559"/>
                  </a:cubicBezTo>
                  <a:cubicBezTo>
                    <a:pt x="2233" y="485"/>
                    <a:pt x="2210" y="408"/>
                    <a:pt x="2152" y="408"/>
                  </a:cubicBezTo>
                  <a:cubicBezTo>
                    <a:pt x="2122" y="408"/>
                    <a:pt x="2084" y="428"/>
                    <a:pt x="2034" y="479"/>
                  </a:cubicBezTo>
                  <a:cubicBezTo>
                    <a:pt x="1895" y="252"/>
                    <a:pt x="1626" y="290"/>
                    <a:pt x="1426" y="187"/>
                  </a:cubicBezTo>
                  <a:cubicBezTo>
                    <a:pt x="1313" y="152"/>
                    <a:pt x="1270" y="2"/>
                    <a:pt x="1136" y="2"/>
                  </a:cubicBezTo>
                  <a:cubicBezTo>
                    <a:pt x="1134" y="2"/>
                    <a:pt x="1132" y="2"/>
                    <a:pt x="1131" y="2"/>
                  </a:cubicBezTo>
                  <a:cubicBezTo>
                    <a:pt x="1125" y="1"/>
                    <a:pt x="1119" y="1"/>
                    <a:pt x="11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41"/>
            <p:cNvSpPr/>
            <p:nvPr/>
          </p:nvSpPr>
          <p:spPr>
            <a:xfrm>
              <a:off x="5171176" y="3797014"/>
              <a:ext cx="13742" cy="10764"/>
            </a:xfrm>
            <a:custGeom>
              <a:avLst/>
              <a:gdLst/>
              <a:ahLst/>
              <a:cxnLst/>
              <a:rect l="l" t="t" r="r" b="b"/>
              <a:pathLst>
                <a:path w="443" h="347" extrusionOk="0">
                  <a:moveTo>
                    <a:pt x="177" y="32"/>
                  </a:moveTo>
                  <a:cubicBezTo>
                    <a:pt x="96" y="82"/>
                    <a:pt x="0" y="120"/>
                    <a:pt x="4" y="231"/>
                  </a:cubicBezTo>
                  <a:cubicBezTo>
                    <a:pt x="12" y="339"/>
                    <a:pt x="112" y="331"/>
                    <a:pt x="185" y="347"/>
                  </a:cubicBezTo>
                  <a:cubicBezTo>
                    <a:pt x="185" y="278"/>
                    <a:pt x="212" y="216"/>
                    <a:pt x="258" y="166"/>
                  </a:cubicBezTo>
                  <a:cubicBezTo>
                    <a:pt x="442" y="1"/>
                    <a:pt x="223" y="66"/>
                    <a:pt x="177" y="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41"/>
            <p:cNvSpPr/>
            <p:nvPr/>
          </p:nvSpPr>
          <p:spPr>
            <a:xfrm>
              <a:off x="4797851" y="3910610"/>
              <a:ext cx="155" cy="651"/>
            </a:xfrm>
            <a:custGeom>
              <a:avLst/>
              <a:gdLst/>
              <a:ahLst/>
              <a:cxnLst/>
              <a:rect l="l" t="t" r="r" b="b"/>
              <a:pathLst>
                <a:path w="5" h="21" extrusionOk="0">
                  <a:moveTo>
                    <a:pt x="4" y="1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41"/>
            <p:cNvSpPr/>
            <p:nvPr/>
          </p:nvSpPr>
          <p:spPr>
            <a:xfrm>
              <a:off x="4734911" y="3918706"/>
              <a:ext cx="6700" cy="8158"/>
            </a:xfrm>
            <a:custGeom>
              <a:avLst/>
              <a:gdLst/>
              <a:ahLst/>
              <a:cxnLst/>
              <a:rect l="l" t="t" r="r" b="b"/>
              <a:pathLst>
                <a:path w="216" h="263" extrusionOk="0">
                  <a:moveTo>
                    <a:pt x="113" y="0"/>
                  </a:moveTo>
                  <a:cubicBezTo>
                    <a:pt x="62" y="0"/>
                    <a:pt x="17" y="56"/>
                    <a:pt x="4" y="109"/>
                  </a:cubicBezTo>
                  <a:cubicBezTo>
                    <a:pt x="0" y="159"/>
                    <a:pt x="0" y="205"/>
                    <a:pt x="4" y="259"/>
                  </a:cubicBezTo>
                  <a:lnTo>
                    <a:pt x="116" y="262"/>
                  </a:lnTo>
                  <a:cubicBezTo>
                    <a:pt x="135" y="239"/>
                    <a:pt x="154" y="213"/>
                    <a:pt x="169" y="182"/>
                  </a:cubicBezTo>
                  <a:cubicBezTo>
                    <a:pt x="177" y="120"/>
                    <a:pt x="215" y="36"/>
                    <a:pt x="139" y="5"/>
                  </a:cubicBezTo>
                  <a:cubicBezTo>
                    <a:pt x="130" y="2"/>
                    <a:pt x="121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41"/>
            <p:cNvSpPr/>
            <p:nvPr/>
          </p:nvSpPr>
          <p:spPr>
            <a:xfrm>
              <a:off x="4959341" y="3942436"/>
              <a:ext cx="16968" cy="6576"/>
            </a:xfrm>
            <a:custGeom>
              <a:avLst/>
              <a:gdLst/>
              <a:ahLst/>
              <a:cxnLst/>
              <a:rect l="l" t="t" r="r" b="b"/>
              <a:pathLst>
                <a:path w="547" h="212" extrusionOk="0">
                  <a:moveTo>
                    <a:pt x="547" y="1"/>
                  </a:moveTo>
                  <a:lnTo>
                    <a:pt x="443" y="12"/>
                  </a:lnTo>
                  <a:cubicBezTo>
                    <a:pt x="424" y="14"/>
                    <a:pt x="405" y="15"/>
                    <a:pt x="387" y="15"/>
                  </a:cubicBezTo>
                  <a:cubicBezTo>
                    <a:pt x="331" y="15"/>
                    <a:pt x="275" y="8"/>
                    <a:pt x="217" y="8"/>
                  </a:cubicBezTo>
                  <a:cubicBezTo>
                    <a:pt x="148" y="8"/>
                    <a:pt x="76" y="18"/>
                    <a:pt x="1" y="62"/>
                  </a:cubicBezTo>
                  <a:cubicBezTo>
                    <a:pt x="80" y="161"/>
                    <a:pt x="159" y="212"/>
                    <a:pt x="241" y="212"/>
                  </a:cubicBezTo>
                  <a:cubicBezTo>
                    <a:pt x="306" y="212"/>
                    <a:pt x="374" y="180"/>
                    <a:pt x="447" y="116"/>
                  </a:cubicBezTo>
                  <a:cubicBezTo>
                    <a:pt x="481" y="116"/>
                    <a:pt x="512" y="108"/>
                    <a:pt x="543" y="101"/>
                  </a:cubicBezTo>
                  <a:cubicBezTo>
                    <a:pt x="543" y="66"/>
                    <a:pt x="547" y="32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41"/>
            <p:cNvSpPr/>
            <p:nvPr/>
          </p:nvSpPr>
          <p:spPr>
            <a:xfrm>
              <a:off x="5150920" y="3757464"/>
              <a:ext cx="12904" cy="10733"/>
            </a:xfrm>
            <a:custGeom>
              <a:avLst/>
              <a:gdLst/>
              <a:ahLst/>
              <a:cxnLst/>
              <a:rect l="l" t="t" r="r" b="b"/>
              <a:pathLst>
                <a:path w="416" h="346" extrusionOk="0">
                  <a:moveTo>
                    <a:pt x="131" y="0"/>
                  </a:moveTo>
                  <a:cubicBezTo>
                    <a:pt x="73" y="15"/>
                    <a:pt x="23" y="58"/>
                    <a:pt x="0" y="112"/>
                  </a:cubicBezTo>
                  <a:cubicBezTo>
                    <a:pt x="81" y="204"/>
                    <a:pt x="131" y="338"/>
                    <a:pt x="281" y="346"/>
                  </a:cubicBezTo>
                  <a:cubicBezTo>
                    <a:pt x="415" y="150"/>
                    <a:pt x="185" y="1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32" name="Google Shape;7232;p41"/>
          <p:cNvGrpSpPr/>
          <p:nvPr/>
        </p:nvGrpSpPr>
        <p:grpSpPr>
          <a:xfrm>
            <a:off x="7256445" y="288545"/>
            <a:ext cx="724828" cy="461049"/>
            <a:chOff x="4404238" y="1883763"/>
            <a:chExt cx="626418" cy="398452"/>
          </a:xfrm>
        </p:grpSpPr>
        <p:sp>
          <p:nvSpPr>
            <p:cNvPr id="7233" name="Google Shape;7233;p41"/>
            <p:cNvSpPr/>
            <p:nvPr/>
          </p:nvSpPr>
          <p:spPr>
            <a:xfrm>
              <a:off x="4404238" y="1883763"/>
              <a:ext cx="626418" cy="398452"/>
            </a:xfrm>
            <a:custGeom>
              <a:avLst/>
              <a:gdLst/>
              <a:ahLst/>
              <a:cxnLst/>
              <a:rect l="l" t="t" r="r" b="b"/>
              <a:pathLst>
                <a:path w="20194" h="12845" extrusionOk="0">
                  <a:moveTo>
                    <a:pt x="14634" y="1073"/>
                  </a:moveTo>
                  <a:lnTo>
                    <a:pt x="14634" y="1073"/>
                  </a:lnTo>
                  <a:cubicBezTo>
                    <a:pt x="14630" y="1085"/>
                    <a:pt x="14618" y="1108"/>
                    <a:pt x="14618" y="1108"/>
                  </a:cubicBezTo>
                  <a:cubicBezTo>
                    <a:pt x="14618" y="1092"/>
                    <a:pt x="14622" y="1081"/>
                    <a:pt x="14634" y="1073"/>
                  </a:cubicBezTo>
                  <a:close/>
                  <a:moveTo>
                    <a:pt x="17370" y="3359"/>
                  </a:moveTo>
                  <a:lnTo>
                    <a:pt x="17370" y="3359"/>
                  </a:lnTo>
                  <a:cubicBezTo>
                    <a:pt x="17712" y="3628"/>
                    <a:pt x="18023" y="3947"/>
                    <a:pt x="18495" y="4009"/>
                  </a:cubicBezTo>
                  <a:cubicBezTo>
                    <a:pt x="18515" y="4005"/>
                    <a:pt x="18534" y="3990"/>
                    <a:pt x="18549" y="3982"/>
                  </a:cubicBezTo>
                  <a:lnTo>
                    <a:pt x="18549" y="3982"/>
                  </a:lnTo>
                  <a:cubicBezTo>
                    <a:pt x="18538" y="4120"/>
                    <a:pt x="18615" y="4182"/>
                    <a:pt x="18745" y="4193"/>
                  </a:cubicBezTo>
                  <a:cubicBezTo>
                    <a:pt x="18768" y="4182"/>
                    <a:pt x="18787" y="4174"/>
                    <a:pt x="18807" y="4159"/>
                  </a:cubicBezTo>
                  <a:lnTo>
                    <a:pt x="18845" y="4178"/>
                  </a:lnTo>
                  <a:cubicBezTo>
                    <a:pt x="18826" y="4201"/>
                    <a:pt x="18803" y="4224"/>
                    <a:pt x="18784" y="4251"/>
                  </a:cubicBezTo>
                  <a:cubicBezTo>
                    <a:pt x="18734" y="4239"/>
                    <a:pt x="18684" y="4220"/>
                    <a:pt x="18638" y="4197"/>
                  </a:cubicBezTo>
                  <a:cubicBezTo>
                    <a:pt x="18326" y="4020"/>
                    <a:pt x="17973" y="3932"/>
                    <a:pt x="17688" y="3701"/>
                  </a:cubicBezTo>
                  <a:cubicBezTo>
                    <a:pt x="17646" y="3674"/>
                    <a:pt x="17596" y="3655"/>
                    <a:pt x="17550" y="3628"/>
                  </a:cubicBezTo>
                  <a:cubicBezTo>
                    <a:pt x="17496" y="3567"/>
                    <a:pt x="17435" y="3513"/>
                    <a:pt x="17377" y="3455"/>
                  </a:cubicBezTo>
                  <a:cubicBezTo>
                    <a:pt x="17381" y="3425"/>
                    <a:pt x="17381" y="3394"/>
                    <a:pt x="17370" y="3359"/>
                  </a:cubicBezTo>
                  <a:close/>
                  <a:moveTo>
                    <a:pt x="4458" y="6103"/>
                  </a:moveTo>
                  <a:cubicBezTo>
                    <a:pt x="4474" y="6115"/>
                    <a:pt x="4493" y="6122"/>
                    <a:pt x="4512" y="6134"/>
                  </a:cubicBezTo>
                  <a:cubicBezTo>
                    <a:pt x="4489" y="6138"/>
                    <a:pt x="4470" y="6145"/>
                    <a:pt x="4451" y="6157"/>
                  </a:cubicBezTo>
                  <a:cubicBezTo>
                    <a:pt x="4454" y="6141"/>
                    <a:pt x="4458" y="6122"/>
                    <a:pt x="4458" y="6103"/>
                  </a:cubicBezTo>
                  <a:close/>
                  <a:moveTo>
                    <a:pt x="527" y="3592"/>
                  </a:moveTo>
                  <a:cubicBezTo>
                    <a:pt x="557" y="3592"/>
                    <a:pt x="589" y="3611"/>
                    <a:pt x="627" y="3663"/>
                  </a:cubicBezTo>
                  <a:cubicBezTo>
                    <a:pt x="731" y="3809"/>
                    <a:pt x="839" y="3955"/>
                    <a:pt x="992" y="4063"/>
                  </a:cubicBezTo>
                  <a:cubicBezTo>
                    <a:pt x="1361" y="4554"/>
                    <a:pt x="1807" y="4985"/>
                    <a:pt x="2287" y="5373"/>
                  </a:cubicBezTo>
                  <a:lnTo>
                    <a:pt x="2299" y="5384"/>
                  </a:lnTo>
                  <a:cubicBezTo>
                    <a:pt x="2303" y="5431"/>
                    <a:pt x="2341" y="5469"/>
                    <a:pt x="2391" y="5469"/>
                  </a:cubicBezTo>
                  <a:cubicBezTo>
                    <a:pt x="2821" y="5842"/>
                    <a:pt x="3267" y="6211"/>
                    <a:pt x="3632" y="6660"/>
                  </a:cubicBezTo>
                  <a:cubicBezTo>
                    <a:pt x="3644" y="6722"/>
                    <a:pt x="3663" y="6779"/>
                    <a:pt x="3690" y="6837"/>
                  </a:cubicBezTo>
                  <a:cubicBezTo>
                    <a:pt x="3690" y="6841"/>
                    <a:pt x="3697" y="6841"/>
                    <a:pt x="3697" y="6848"/>
                  </a:cubicBezTo>
                  <a:cubicBezTo>
                    <a:pt x="3640" y="6829"/>
                    <a:pt x="3571" y="6829"/>
                    <a:pt x="3528" y="6779"/>
                  </a:cubicBezTo>
                  <a:lnTo>
                    <a:pt x="3513" y="6760"/>
                  </a:lnTo>
                  <a:cubicBezTo>
                    <a:pt x="3478" y="6745"/>
                    <a:pt x="3444" y="6718"/>
                    <a:pt x="3425" y="6683"/>
                  </a:cubicBezTo>
                  <a:lnTo>
                    <a:pt x="3402" y="6668"/>
                  </a:lnTo>
                  <a:cubicBezTo>
                    <a:pt x="3378" y="6645"/>
                    <a:pt x="3348" y="6633"/>
                    <a:pt x="3317" y="6622"/>
                  </a:cubicBezTo>
                  <a:lnTo>
                    <a:pt x="3282" y="6606"/>
                  </a:lnTo>
                  <a:lnTo>
                    <a:pt x="3279" y="6606"/>
                  </a:lnTo>
                  <a:lnTo>
                    <a:pt x="3183" y="6568"/>
                  </a:lnTo>
                  <a:lnTo>
                    <a:pt x="3129" y="6545"/>
                  </a:lnTo>
                  <a:cubicBezTo>
                    <a:pt x="3133" y="6522"/>
                    <a:pt x="3133" y="6503"/>
                    <a:pt x="3133" y="6476"/>
                  </a:cubicBezTo>
                  <a:lnTo>
                    <a:pt x="3033" y="6457"/>
                  </a:lnTo>
                  <a:lnTo>
                    <a:pt x="3029" y="6457"/>
                  </a:lnTo>
                  <a:cubicBezTo>
                    <a:pt x="3017" y="6395"/>
                    <a:pt x="2975" y="6376"/>
                    <a:pt x="2917" y="6372"/>
                  </a:cubicBezTo>
                  <a:cubicBezTo>
                    <a:pt x="2914" y="6318"/>
                    <a:pt x="2867" y="6280"/>
                    <a:pt x="2817" y="6280"/>
                  </a:cubicBezTo>
                  <a:lnTo>
                    <a:pt x="2806" y="6272"/>
                  </a:lnTo>
                  <a:cubicBezTo>
                    <a:pt x="2802" y="6224"/>
                    <a:pt x="2764" y="6187"/>
                    <a:pt x="2717" y="6187"/>
                  </a:cubicBezTo>
                  <a:cubicBezTo>
                    <a:pt x="2714" y="6187"/>
                    <a:pt x="2712" y="6187"/>
                    <a:pt x="2710" y="6188"/>
                  </a:cubicBezTo>
                  <a:lnTo>
                    <a:pt x="2691" y="6176"/>
                  </a:lnTo>
                  <a:cubicBezTo>
                    <a:pt x="2687" y="6133"/>
                    <a:pt x="2653" y="6106"/>
                    <a:pt x="2614" y="6106"/>
                  </a:cubicBezTo>
                  <a:cubicBezTo>
                    <a:pt x="2611" y="6106"/>
                    <a:pt x="2609" y="6107"/>
                    <a:pt x="2606" y="6107"/>
                  </a:cubicBezTo>
                  <a:cubicBezTo>
                    <a:pt x="2596" y="6084"/>
                    <a:pt x="2575" y="6067"/>
                    <a:pt x="2551" y="6067"/>
                  </a:cubicBezTo>
                  <a:cubicBezTo>
                    <a:pt x="2546" y="6067"/>
                    <a:pt x="2542" y="6067"/>
                    <a:pt x="2537" y="6068"/>
                  </a:cubicBezTo>
                  <a:cubicBezTo>
                    <a:pt x="2518" y="6015"/>
                    <a:pt x="2464" y="5976"/>
                    <a:pt x="2406" y="5976"/>
                  </a:cubicBezTo>
                  <a:cubicBezTo>
                    <a:pt x="2399" y="5930"/>
                    <a:pt x="2360" y="5896"/>
                    <a:pt x="2310" y="5896"/>
                  </a:cubicBezTo>
                  <a:lnTo>
                    <a:pt x="2291" y="5876"/>
                  </a:lnTo>
                  <a:cubicBezTo>
                    <a:pt x="2291" y="5834"/>
                    <a:pt x="2253" y="5799"/>
                    <a:pt x="2210" y="5799"/>
                  </a:cubicBezTo>
                  <a:lnTo>
                    <a:pt x="2191" y="5780"/>
                  </a:lnTo>
                  <a:cubicBezTo>
                    <a:pt x="2187" y="5737"/>
                    <a:pt x="2150" y="5707"/>
                    <a:pt x="2103" y="5707"/>
                  </a:cubicBezTo>
                  <a:cubicBezTo>
                    <a:pt x="2101" y="5707"/>
                    <a:pt x="2098" y="5707"/>
                    <a:pt x="2095" y="5707"/>
                  </a:cubicBezTo>
                  <a:lnTo>
                    <a:pt x="2091" y="5707"/>
                  </a:lnTo>
                  <a:cubicBezTo>
                    <a:pt x="2072" y="5684"/>
                    <a:pt x="2045" y="5669"/>
                    <a:pt x="2011" y="5669"/>
                  </a:cubicBezTo>
                  <a:lnTo>
                    <a:pt x="1899" y="5588"/>
                  </a:lnTo>
                  <a:lnTo>
                    <a:pt x="1891" y="5580"/>
                  </a:lnTo>
                  <a:cubicBezTo>
                    <a:pt x="1711" y="5354"/>
                    <a:pt x="1461" y="5208"/>
                    <a:pt x="1242" y="5031"/>
                  </a:cubicBezTo>
                  <a:cubicBezTo>
                    <a:pt x="1174" y="4975"/>
                    <a:pt x="1111" y="4945"/>
                    <a:pt x="1059" y="4945"/>
                  </a:cubicBezTo>
                  <a:cubicBezTo>
                    <a:pt x="981" y="4945"/>
                    <a:pt x="927" y="5012"/>
                    <a:pt x="915" y="5162"/>
                  </a:cubicBezTo>
                  <a:cubicBezTo>
                    <a:pt x="885" y="5119"/>
                    <a:pt x="858" y="5085"/>
                    <a:pt x="835" y="5050"/>
                  </a:cubicBezTo>
                  <a:cubicBezTo>
                    <a:pt x="566" y="4608"/>
                    <a:pt x="570" y="4105"/>
                    <a:pt x="493" y="3621"/>
                  </a:cubicBezTo>
                  <a:cubicBezTo>
                    <a:pt x="493" y="3617"/>
                    <a:pt x="489" y="3609"/>
                    <a:pt x="489" y="3601"/>
                  </a:cubicBezTo>
                  <a:cubicBezTo>
                    <a:pt x="501" y="3596"/>
                    <a:pt x="514" y="3592"/>
                    <a:pt x="527" y="3592"/>
                  </a:cubicBezTo>
                  <a:close/>
                  <a:moveTo>
                    <a:pt x="18699" y="6449"/>
                  </a:moveTo>
                  <a:lnTo>
                    <a:pt x="18699" y="6449"/>
                  </a:lnTo>
                  <a:cubicBezTo>
                    <a:pt x="18615" y="6526"/>
                    <a:pt x="18557" y="6583"/>
                    <a:pt x="18499" y="6645"/>
                  </a:cubicBezTo>
                  <a:cubicBezTo>
                    <a:pt x="18188" y="6971"/>
                    <a:pt x="17961" y="7371"/>
                    <a:pt x="17639" y="7690"/>
                  </a:cubicBezTo>
                  <a:cubicBezTo>
                    <a:pt x="17599" y="7729"/>
                    <a:pt x="17563" y="7771"/>
                    <a:pt x="17522" y="7811"/>
                  </a:cubicBezTo>
                  <a:lnTo>
                    <a:pt x="17522" y="7811"/>
                  </a:lnTo>
                  <a:lnTo>
                    <a:pt x="17581" y="7736"/>
                  </a:lnTo>
                  <a:cubicBezTo>
                    <a:pt x="17600" y="7709"/>
                    <a:pt x="17619" y="7675"/>
                    <a:pt x="17639" y="7640"/>
                  </a:cubicBezTo>
                  <a:cubicBezTo>
                    <a:pt x="17658" y="7613"/>
                    <a:pt x="17677" y="7582"/>
                    <a:pt x="17696" y="7548"/>
                  </a:cubicBezTo>
                  <a:cubicBezTo>
                    <a:pt x="17708" y="7536"/>
                    <a:pt x="17723" y="7521"/>
                    <a:pt x="17731" y="7506"/>
                  </a:cubicBezTo>
                  <a:lnTo>
                    <a:pt x="17808" y="7429"/>
                  </a:lnTo>
                  <a:cubicBezTo>
                    <a:pt x="17823" y="7413"/>
                    <a:pt x="17834" y="7406"/>
                    <a:pt x="17846" y="7390"/>
                  </a:cubicBezTo>
                  <a:cubicBezTo>
                    <a:pt x="17873" y="7363"/>
                    <a:pt x="17900" y="7336"/>
                    <a:pt x="17923" y="7306"/>
                  </a:cubicBezTo>
                  <a:cubicBezTo>
                    <a:pt x="17977" y="7240"/>
                    <a:pt x="18011" y="7164"/>
                    <a:pt x="18011" y="7083"/>
                  </a:cubicBezTo>
                  <a:cubicBezTo>
                    <a:pt x="18004" y="7075"/>
                    <a:pt x="18000" y="7064"/>
                    <a:pt x="17996" y="7060"/>
                  </a:cubicBezTo>
                  <a:lnTo>
                    <a:pt x="18403" y="6614"/>
                  </a:lnTo>
                  <a:cubicBezTo>
                    <a:pt x="18409" y="6615"/>
                    <a:pt x="18415" y="6615"/>
                    <a:pt x="18421" y="6615"/>
                  </a:cubicBezTo>
                  <a:cubicBezTo>
                    <a:pt x="18461" y="6615"/>
                    <a:pt x="18500" y="6603"/>
                    <a:pt x="18534" y="6583"/>
                  </a:cubicBezTo>
                  <a:cubicBezTo>
                    <a:pt x="18584" y="6549"/>
                    <a:pt x="18622" y="6503"/>
                    <a:pt x="18699" y="6449"/>
                  </a:cubicBezTo>
                  <a:close/>
                  <a:moveTo>
                    <a:pt x="4316" y="7871"/>
                  </a:moveTo>
                  <a:lnTo>
                    <a:pt x="4316" y="7871"/>
                  </a:lnTo>
                  <a:cubicBezTo>
                    <a:pt x="4355" y="7881"/>
                    <a:pt x="4391" y="7886"/>
                    <a:pt x="4429" y="7886"/>
                  </a:cubicBezTo>
                  <a:cubicBezTo>
                    <a:pt x="4447" y="7886"/>
                    <a:pt x="4466" y="7885"/>
                    <a:pt x="4485" y="7882"/>
                  </a:cubicBezTo>
                  <a:cubicBezTo>
                    <a:pt x="4493" y="7905"/>
                    <a:pt x="4512" y="7928"/>
                    <a:pt x="4531" y="7947"/>
                  </a:cubicBezTo>
                  <a:lnTo>
                    <a:pt x="4647" y="8036"/>
                  </a:lnTo>
                  <a:cubicBezTo>
                    <a:pt x="4524" y="8017"/>
                    <a:pt x="4416" y="7947"/>
                    <a:pt x="4316" y="7871"/>
                  </a:cubicBezTo>
                  <a:close/>
                  <a:moveTo>
                    <a:pt x="17310" y="8012"/>
                  </a:moveTo>
                  <a:lnTo>
                    <a:pt x="17310" y="8012"/>
                  </a:lnTo>
                  <a:cubicBezTo>
                    <a:pt x="17236" y="8074"/>
                    <a:pt x="17162" y="8134"/>
                    <a:pt x="17093" y="8193"/>
                  </a:cubicBezTo>
                  <a:cubicBezTo>
                    <a:pt x="17131" y="8159"/>
                    <a:pt x="17170" y="8120"/>
                    <a:pt x="17208" y="8086"/>
                  </a:cubicBezTo>
                  <a:cubicBezTo>
                    <a:pt x="17241" y="8058"/>
                    <a:pt x="17277" y="8036"/>
                    <a:pt x="17310" y="8012"/>
                  </a:cubicBezTo>
                  <a:close/>
                  <a:moveTo>
                    <a:pt x="5112" y="8332"/>
                  </a:moveTo>
                  <a:lnTo>
                    <a:pt x="5112" y="8332"/>
                  </a:lnTo>
                  <a:cubicBezTo>
                    <a:pt x="5108" y="8378"/>
                    <a:pt x="5133" y="8399"/>
                    <a:pt x="5177" y="8399"/>
                  </a:cubicBezTo>
                  <a:cubicBezTo>
                    <a:pt x="5184" y="8399"/>
                    <a:pt x="5192" y="8398"/>
                    <a:pt x="5200" y="8397"/>
                  </a:cubicBezTo>
                  <a:lnTo>
                    <a:pt x="5204" y="8405"/>
                  </a:lnTo>
                  <a:cubicBezTo>
                    <a:pt x="5196" y="8416"/>
                    <a:pt x="5188" y="8435"/>
                    <a:pt x="5188" y="8455"/>
                  </a:cubicBezTo>
                  <a:cubicBezTo>
                    <a:pt x="5200" y="8485"/>
                    <a:pt x="5215" y="8516"/>
                    <a:pt x="5234" y="8539"/>
                  </a:cubicBezTo>
                  <a:cubicBezTo>
                    <a:pt x="5158" y="8485"/>
                    <a:pt x="5065" y="8459"/>
                    <a:pt x="4973" y="8447"/>
                  </a:cubicBezTo>
                  <a:cubicBezTo>
                    <a:pt x="5012" y="8397"/>
                    <a:pt x="5062" y="8362"/>
                    <a:pt x="5112" y="8332"/>
                  </a:cubicBezTo>
                  <a:close/>
                  <a:moveTo>
                    <a:pt x="11621" y="9066"/>
                  </a:moveTo>
                  <a:cubicBezTo>
                    <a:pt x="11621" y="9073"/>
                    <a:pt x="11617" y="9073"/>
                    <a:pt x="11613" y="9073"/>
                  </a:cubicBezTo>
                  <a:lnTo>
                    <a:pt x="11621" y="9066"/>
                  </a:lnTo>
                  <a:close/>
                  <a:moveTo>
                    <a:pt x="8470" y="11102"/>
                  </a:moveTo>
                  <a:cubicBezTo>
                    <a:pt x="8470" y="11110"/>
                    <a:pt x="8470" y="11110"/>
                    <a:pt x="8466" y="11110"/>
                  </a:cubicBezTo>
                  <a:lnTo>
                    <a:pt x="8470" y="11102"/>
                  </a:lnTo>
                  <a:close/>
                  <a:moveTo>
                    <a:pt x="8558" y="6998"/>
                  </a:moveTo>
                  <a:cubicBezTo>
                    <a:pt x="8562" y="7002"/>
                    <a:pt x="8566" y="7010"/>
                    <a:pt x="8570" y="7018"/>
                  </a:cubicBezTo>
                  <a:cubicBezTo>
                    <a:pt x="8820" y="7117"/>
                    <a:pt x="9081" y="7183"/>
                    <a:pt x="9346" y="7217"/>
                  </a:cubicBezTo>
                  <a:cubicBezTo>
                    <a:pt x="9358" y="7214"/>
                    <a:pt x="9369" y="7202"/>
                    <a:pt x="9377" y="7198"/>
                  </a:cubicBezTo>
                  <a:cubicBezTo>
                    <a:pt x="9415" y="7288"/>
                    <a:pt x="9474" y="7333"/>
                    <a:pt x="9553" y="7333"/>
                  </a:cubicBezTo>
                  <a:cubicBezTo>
                    <a:pt x="9586" y="7333"/>
                    <a:pt x="9622" y="7325"/>
                    <a:pt x="9661" y="7310"/>
                  </a:cubicBezTo>
                  <a:lnTo>
                    <a:pt x="9661" y="7329"/>
                  </a:lnTo>
                  <a:cubicBezTo>
                    <a:pt x="9683" y="7389"/>
                    <a:pt x="9720" y="7414"/>
                    <a:pt x="9767" y="7414"/>
                  </a:cubicBezTo>
                  <a:cubicBezTo>
                    <a:pt x="9787" y="7414"/>
                    <a:pt x="9808" y="7410"/>
                    <a:pt x="9830" y="7402"/>
                  </a:cubicBezTo>
                  <a:lnTo>
                    <a:pt x="9873" y="7390"/>
                  </a:lnTo>
                  <a:cubicBezTo>
                    <a:pt x="9911" y="7786"/>
                    <a:pt x="10218" y="7951"/>
                    <a:pt x="10518" y="8120"/>
                  </a:cubicBezTo>
                  <a:lnTo>
                    <a:pt x="10580" y="8113"/>
                  </a:lnTo>
                  <a:cubicBezTo>
                    <a:pt x="10641" y="8443"/>
                    <a:pt x="10906" y="8547"/>
                    <a:pt x="11175" y="8639"/>
                  </a:cubicBezTo>
                  <a:cubicBezTo>
                    <a:pt x="11202" y="8881"/>
                    <a:pt x="11290" y="9066"/>
                    <a:pt x="11575" y="9096"/>
                  </a:cubicBezTo>
                  <a:cubicBezTo>
                    <a:pt x="11563" y="9104"/>
                    <a:pt x="11559" y="9112"/>
                    <a:pt x="11556" y="9119"/>
                  </a:cubicBezTo>
                  <a:cubicBezTo>
                    <a:pt x="11556" y="9143"/>
                    <a:pt x="11548" y="9169"/>
                    <a:pt x="11548" y="9192"/>
                  </a:cubicBezTo>
                  <a:cubicBezTo>
                    <a:pt x="11621" y="9461"/>
                    <a:pt x="11713" y="9719"/>
                    <a:pt x="11828" y="9969"/>
                  </a:cubicBezTo>
                  <a:cubicBezTo>
                    <a:pt x="11848" y="9996"/>
                    <a:pt x="11871" y="10007"/>
                    <a:pt x="11894" y="10022"/>
                  </a:cubicBezTo>
                  <a:cubicBezTo>
                    <a:pt x="11709" y="10315"/>
                    <a:pt x="11713" y="10726"/>
                    <a:pt x="11363" y="10926"/>
                  </a:cubicBezTo>
                  <a:cubicBezTo>
                    <a:pt x="11352" y="10960"/>
                    <a:pt x="11348" y="10995"/>
                    <a:pt x="11352" y="11033"/>
                  </a:cubicBezTo>
                  <a:cubicBezTo>
                    <a:pt x="11141" y="11141"/>
                    <a:pt x="10929" y="11264"/>
                    <a:pt x="10683" y="11306"/>
                  </a:cubicBezTo>
                  <a:cubicBezTo>
                    <a:pt x="10499" y="11198"/>
                    <a:pt x="10288" y="11137"/>
                    <a:pt x="10065" y="11133"/>
                  </a:cubicBezTo>
                  <a:lnTo>
                    <a:pt x="9953" y="11037"/>
                  </a:lnTo>
                  <a:cubicBezTo>
                    <a:pt x="9907" y="10949"/>
                    <a:pt x="9807" y="10975"/>
                    <a:pt x="9738" y="10926"/>
                  </a:cubicBezTo>
                  <a:lnTo>
                    <a:pt x="9561" y="10910"/>
                  </a:lnTo>
                  <a:cubicBezTo>
                    <a:pt x="9557" y="10887"/>
                    <a:pt x="9557" y="10860"/>
                    <a:pt x="9550" y="10833"/>
                  </a:cubicBezTo>
                  <a:cubicBezTo>
                    <a:pt x="9507" y="10756"/>
                    <a:pt x="9408" y="10783"/>
                    <a:pt x="9354" y="10718"/>
                  </a:cubicBezTo>
                  <a:lnTo>
                    <a:pt x="9058" y="10614"/>
                  </a:lnTo>
                  <a:cubicBezTo>
                    <a:pt x="8943" y="10518"/>
                    <a:pt x="8808" y="10449"/>
                    <a:pt x="8666" y="10407"/>
                  </a:cubicBezTo>
                  <a:cubicBezTo>
                    <a:pt x="8674" y="10399"/>
                    <a:pt x="8677" y="10388"/>
                    <a:pt x="8677" y="10380"/>
                  </a:cubicBezTo>
                  <a:cubicBezTo>
                    <a:pt x="8639" y="10226"/>
                    <a:pt x="8505" y="10180"/>
                    <a:pt x="8385" y="10115"/>
                  </a:cubicBezTo>
                  <a:cubicBezTo>
                    <a:pt x="8326" y="10086"/>
                    <a:pt x="8259" y="10052"/>
                    <a:pt x="8187" y="10052"/>
                  </a:cubicBezTo>
                  <a:cubicBezTo>
                    <a:pt x="8152" y="10052"/>
                    <a:pt x="8115" y="10060"/>
                    <a:pt x="8078" y="10080"/>
                  </a:cubicBezTo>
                  <a:cubicBezTo>
                    <a:pt x="8086" y="10061"/>
                    <a:pt x="8086" y="10042"/>
                    <a:pt x="8086" y="10022"/>
                  </a:cubicBezTo>
                  <a:cubicBezTo>
                    <a:pt x="7982" y="9773"/>
                    <a:pt x="7755" y="9604"/>
                    <a:pt x="7628" y="9369"/>
                  </a:cubicBezTo>
                  <a:cubicBezTo>
                    <a:pt x="7617" y="9350"/>
                    <a:pt x="7602" y="9335"/>
                    <a:pt x="7586" y="9315"/>
                  </a:cubicBezTo>
                  <a:cubicBezTo>
                    <a:pt x="7559" y="9285"/>
                    <a:pt x="7532" y="9246"/>
                    <a:pt x="7505" y="9212"/>
                  </a:cubicBezTo>
                  <a:cubicBezTo>
                    <a:pt x="7329" y="9054"/>
                    <a:pt x="7367" y="8731"/>
                    <a:pt x="7125" y="8616"/>
                  </a:cubicBezTo>
                  <a:lnTo>
                    <a:pt x="7125" y="8605"/>
                  </a:lnTo>
                  <a:cubicBezTo>
                    <a:pt x="7079" y="8251"/>
                    <a:pt x="7048" y="7894"/>
                    <a:pt x="7098" y="7536"/>
                  </a:cubicBezTo>
                  <a:cubicBezTo>
                    <a:pt x="7102" y="7433"/>
                    <a:pt x="7098" y="7329"/>
                    <a:pt x="7160" y="7240"/>
                  </a:cubicBezTo>
                  <a:cubicBezTo>
                    <a:pt x="7167" y="7229"/>
                    <a:pt x="7179" y="7214"/>
                    <a:pt x="7183" y="7202"/>
                  </a:cubicBezTo>
                  <a:cubicBezTo>
                    <a:pt x="7219" y="7218"/>
                    <a:pt x="7252" y="7224"/>
                    <a:pt x="7283" y="7224"/>
                  </a:cubicBezTo>
                  <a:cubicBezTo>
                    <a:pt x="7404" y="7224"/>
                    <a:pt x="7494" y="7123"/>
                    <a:pt x="7598" y="7068"/>
                  </a:cubicBezTo>
                  <a:cubicBezTo>
                    <a:pt x="7675" y="7025"/>
                    <a:pt x="7759" y="7006"/>
                    <a:pt x="7847" y="7006"/>
                  </a:cubicBezTo>
                  <a:cubicBezTo>
                    <a:pt x="7903" y="7005"/>
                    <a:pt x="7958" y="7004"/>
                    <a:pt x="8014" y="7004"/>
                  </a:cubicBezTo>
                  <a:cubicBezTo>
                    <a:pt x="8125" y="7004"/>
                    <a:pt x="8237" y="7006"/>
                    <a:pt x="8347" y="7006"/>
                  </a:cubicBezTo>
                  <a:cubicBezTo>
                    <a:pt x="8416" y="7006"/>
                    <a:pt x="8485" y="7006"/>
                    <a:pt x="8558" y="6998"/>
                  </a:cubicBezTo>
                  <a:close/>
                  <a:moveTo>
                    <a:pt x="11671" y="11210"/>
                  </a:moveTo>
                  <a:cubicBezTo>
                    <a:pt x="11625" y="11244"/>
                    <a:pt x="11586" y="11275"/>
                    <a:pt x="11556" y="11321"/>
                  </a:cubicBezTo>
                  <a:lnTo>
                    <a:pt x="11556" y="11341"/>
                  </a:lnTo>
                  <a:lnTo>
                    <a:pt x="11486" y="11329"/>
                  </a:lnTo>
                  <a:cubicBezTo>
                    <a:pt x="11490" y="11302"/>
                    <a:pt x="11494" y="11271"/>
                    <a:pt x="11506" y="11244"/>
                  </a:cubicBezTo>
                  <a:cubicBezTo>
                    <a:pt x="11521" y="11248"/>
                    <a:pt x="11540" y="11252"/>
                    <a:pt x="11559" y="11252"/>
                  </a:cubicBezTo>
                  <a:cubicBezTo>
                    <a:pt x="11602" y="11248"/>
                    <a:pt x="11636" y="11233"/>
                    <a:pt x="11671" y="11210"/>
                  </a:cubicBezTo>
                  <a:close/>
                  <a:moveTo>
                    <a:pt x="927" y="5185"/>
                  </a:moveTo>
                  <a:lnTo>
                    <a:pt x="927" y="5185"/>
                  </a:lnTo>
                  <a:cubicBezTo>
                    <a:pt x="1138" y="5315"/>
                    <a:pt x="1323" y="5488"/>
                    <a:pt x="1503" y="5657"/>
                  </a:cubicBezTo>
                  <a:lnTo>
                    <a:pt x="1784" y="5788"/>
                  </a:lnTo>
                  <a:lnTo>
                    <a:pt x="1791" y="5792"/>
                  </a:lnTo>
                  <a:cubicBezTo>
                    <a:pt x="1830" y="5865"/>
                    <a:pt x="1903" y="5888"/>
                    <a:pt x="1980" y="5892"/>
                  </a:cubicBezTo>
                  <a:lnTo>
                    <a:pt x="1991" y="5888"/>
                  </a:lnTo>
                  <a:cubicBezTo>
                    <a:pt x="1995" y="5945"/>
                    <a:pt x="2037" y="5969"/>
                    <a:pt x="2091" y="5984"/>
                  </a:cubicBezTo>
                  <a:lnTo>
                    <a:pt x="2095" y="5988"/>
                  </a:lnTo>
                  <a:cubicBezTo>
                    <a:pt x="2107" y="6042"/>
                    <a:pt x="2126" y="6084"/>
                    <a:pt x="2191" y="6084"/>
                  </a:cubicBezTo>
                  <a:lnTo>
                    <a:pt x="2195" y="6088"/>
                  </a:lnTo>
                  <a:lnTo>
                    <a:pt x="2299" y="6161"/>
                  </a:lnTo>
                  <a:lnTo>
                    <a:pt x="2299" y="6161"/>
                  </a:lnTo>
                  <a:lnTo>
                    <a:pt x="2195" y="6095"/>
                  </a:lnTo>
                  <a:lnTo>
                    <a:pt x="2195" y="6095"/>
                  </a:lnTo>
                  <a:cubicBezTo>
                    <a:pt x="2206" y="6153"/>
                    <a:pt x="2245" y="6164"/>
                    <a:pt x="2299" y="6164"/>
                  </a:cubicBezTo>
                  <a:lnTo>
                    <a:pt x="2441" y="6295"/>
                  </a:lnTo>
                  <a:cubicBezTo>
                    <a:pt x="2437" y="6337"/>
                    <a:pt x="2460" y="6364"/>
                    <a:pt x="2502" y="6364"/>
                  </a:cubicBezTo>
                  <a:lnTo>
                    <a:pt x="2529" y="6391"/>
                  </a:lnTo>
                  <a:cubicBezTo>
                    <a:pt x="2522" y="6430"/>
                    <a:pt x="2552" y="6464"/>
                    <a:pt x="2591" y="6468"/>
                  </a:cubicBezTo>
                  <a:lnTo>
                    <a:pt x="2606" y="6468"/>
                  </a:lnTo>
                  <a:lnTo>
                    <a:pt x="2633" y="6491"/>
                  </a:lnTo>
                  <a:cubicBezTo>
                    <a:pt x="2645" y="6526"/>
                    <a:pt x="2671" y="6549"/>
                    <a:pt x="2706" y="6564"/>
                  </a:cubicBezTo>
                  <a:lnTo>
                    <a:pt x="2710" y="6587"/>
                  </a:lnTo>
                  <a:lnTo>
                    <a:pt x="2733" y="6595"/>
                  </a:lnTo>
                  <a:cubicBezTo>
                    <a:pt x="2733" y="6622"/>
                    <a:pt x="2760" y="6645"/>
                    <a:pt x="2787" y="6645"/>
                  </a:cubicBezTo>
                  <a:cubicBezTo>
                    <a:pt x="2791" y="6645"/>
                    <a:pt x="2798" y="6649"/>
                    <a:pt x="2802" y="6649"/>
                  </a:cubicBezTo>
                  <a:lnTo>
                    <a:pt x="2887" y="6714"/>
                  </a:lnTo>
                  <a:cubicBezTo>
                    <a:pt x="2898" y="6761"/>
                    <a:pt x="2940" y="6795"/>
                    <a:pt x="2990" y="6795"/>
                  </a:cubicBezTo>
                  <a:cubicBezTo>
                    <a:pt x="2993" y="6795"/>
                    <a:pt x="2995" y="6795"/>
                    <a:pt x="2998" y="6795"/>
                  </a:cubicBezTo>
                  <a:lnTo>
                    <a:pt x="3110" y="6906"/>
                  </a:lnTo>
                  <a:cubicBezTo>
                    <a:pt x="3256" y="7167"/>
                    <a:pt x="3471" y="7333"/>
                    <a:pt x="3778" y="7356"/>
                  </a:cubicBezTo>
                  <a:cubicBezTo>
                    <a:pt x="3786" y="7352"/>
                    <a:pt x="3801" y="7348"/>
                    <a:pt x="3813" y="7340"/>
                  </a:cubicBezTo>
                  <a:cubicBezTo>
                    <a:pt x="3817" y="7363"/>
                    <a:pt x="3817" y="7379"/>
                    <a:pt x="3817" y="7402"/>
                  </a:cubicBezTo>
                  <a:cubicBezTo>
                    <a:pt x="3824" y="7425"/>
                    <a:pt x="3832" y="7444"/>
                    <a:pt x="3840" y="7467"/>
                  </a:cubicBezTo>
                  <a:cubicBezTo>
                    <a:pt x="3928" y="7548"/>
                    <a:pt x="4005" y="7655"/>
                    <a:pt x="4089" y="7740"/>
                  </a:cubicBezTo>
                  <a:cubicBezTo>
                    <a:pt x="4047" y="7721"/>
                    <a:pt x="3993" y="7709"/>
                    <a:pt x="3943" y="7702"/>
                  </a:cubicBezTo>
                  <a:cubicBezTo>
                    <a:pt x="3951" y="7671"/>
                    <a:pt x="3943" y="7632"/>
                    <a:pt x="3932" y="7602"/>
                  </a:cubicBezTo>
                  <a:cubicBezTo>
                    <a:pt x="3893" y="7556"/>
                    <a:pt x="3843" y="7517"/>
                    <a:pt x="3786" y="7498"/>
                  </a:cubicBezTo>
                  <a:lnTo>
                    <a:pt x="3728" y="7486"/>
                  </a:lnTo>
                  <a:lnTo>
                    <a:pt x="3521" y="7406"/>
                  </a:lnTo>
                  <a:cubicBezTo>
                    <a:pt x="3413" y="7267"/>
                    <a:pt x="3298" y="7137"/>
                    <a:pt x="3110" y="7102"/>
                  </a:cubicBezTo>
                  <a:cubicBezTo>
                    <a:pt x="3092" y="7098"/>
                    <a:pt x="3077" y="7096"/>
                    <a:pt x="3061" y="7096"/>
                  </a:cubicBezTo>
                  <a:cubicBezTo>
                    <a:pt x="3046" y="7096"/>
                    <a:pt x="3031" y="7098"/>
                    <a:pt x="3013" y="7102"/>
                  </a:cubicBezTo>
                  <a:cubicBezTo>
                    <a:pt x="3010" y="7171"/>
                    <a:pt x="3052" y="7198"/>
                    <a:pt x="3110" y="7210"/>
                  </a:cubicBezTo>
                  <a:cubicBezTo>
                    <a:pt x="3136" y="7433"/>
                    <a:pt x="3271" y="7536"/>
                    <a:pt x="3494" y="7536"/>
                  </a:cubicBezTo>
                  <a:cubicBezTo>
                    <a:pt x="3494" y="7559"/>
                    <a:pt x="3494" y="7582"/>
                    <a:pt x="3490" y="7605"/>
                  </a:cubicBezTo>
                  <a:lnTo>
                    <a:pt x="3805" y="7825"/>
                  </a:lnTo>
                  <a:cubicBezTo>
                    <a:pt x="3821" y="7865"/>
                    <a:pt x="3846" y="7895"/>
                    <a:pt x="3888" y="7895"/>
                  </a:cubicBezTo>
                  <a:cubicBezTo>
                    <a:pt x="3898" y="7895"/>
                    <a:pt x="3909" y="7894"/>
                    <a:pt x="3920" y="7890"/>
                  </a:cubicBezTo>
                  <a:cubicBezTo>
                    <a:pt x="3970" y="8113"/>
                    <a:pt x="4178" y="8190"/>
                    <a:pt x="4320" y="8316"/>
                  </a:cubicBezTo>
                  <a:cubicBezTo>
                    <a:pt x="4362" y="8355"/>
                    <a:pt x="4412" y="8386"/>
                    <a:pt x="4466" y="8405"/>
                  </a:cubicBezTo>
                  <a:cubicBezTo>
                    <a:pt x="4497" y="8412"/>
                    <a:pt x="4531" y="8424"/>
                    <a:pt x="4570" y="8432"/>
                  </a:cubicBezTo>
                  <a:cubicBezTo>
                    <a:pt x="4585" y="8462"/>
                    <a:pt x="4608" y="8485"/>
                    <a:pt x="4639" y="8505"/>
                  </a:cubicBezTo>
                  <a:lnTo>
                    <a:pt x="4823" y="8620"/>
                  </a:lnTo>
                  <a:cubicBezTo>
                    <a:pt x="5119" y="8827"/>
                    <a:pt x="5384" y="9066"/>
                    <a:pt x="5623" y="9335"/>
                  </a:cubicBezTo>
                  <a:lnTo>
                    <a:pt x="5626" y="9342"/>
                  </a:lnTo>
                  <a:cubicBezTo>
                    <a:pt x="5776" y="9450"/>
                    <a:pt x="5984" y="9450"/>
                    <a:pt x="6126" y="9600"/>
                  </a:cubicBezTo>
                  <a:cubicBezTo>
                    <a:pt x="6170" y="9646"/>
                    <a:pt x="6212" y="9665"/>
                    <a:pt x="6251" y="9665"/>
                  </a:cubicBezTo>
                  <a:cubicBezTo>
                    <a:pt x="6321" y="9665"/>
                    <a:pt x="6384" y="9608"/>
                    <a:pt x="6437" y="9534"/>
                  </a:cubicBezTo>
                  <a:cubicBezTo>
                    <a:pt x="6476" y="9631"/>
                    <a:pt x="6510" y="9730"/>
                    <a:pt x="6549" y="9827"/>
                  </a:cubicBezTo>
                  <a:cubicBezTo>
                    <a:pt x="6552" y="9931"/>
                    <a:pt x="6594" y="10000"/>
                    <a:pt x="6692" y="10000"/>
                  </a:cubicBezTo>
                  <a:cubicBezTo>
                    <a:pt x="6706" y="10000"/>
                    <a:pt x="6721" y="9998"/>
                    <a:pt x="6737" y="9996"/>
                  </a:cubicBezTo>
                  <a:cubicBezTo>
                    <a:pt x="6841" y="9976"/>
                    <a:pt x="6841" y="9884"/>
                    <a:pt x="6841" y="9796"/>
                  </a:cubicBezTo>
                  <a:cubicBezTo>
                    <a:pt x="6872" y="9736"/>
                    <a:pt x="6903" y="9714"/>
                    <a:pt x="6935" y="9714"/>
                  </a:cubicBezTo>
                  <a:cubicBezTo>
                    <a:pt x="6979" y="9714"/>
                    <a:pt x="7023" y="9754"/>
                    <a:pt x="7067" y="9792"/>
                  </a:cubicBezTo>
                  <a:lnTo>
                    <a:pt x="7871" y="10514"/>
                  </a:lnTo>
                  <a:lnTo>
                    <a:pt x="7890" y="10534"/>
                  </a:lnTo>
                  <a:cubicBezTo>
                    <a:pt x="7890" y="10564"/>
                    <a:pt x="7913" y="10595"/>
                    <a:pt x="7947" y="10595"/>
                  </a:cubicBezTo>
                  <a:lnTo>
                    <a:pt x="7955" y="10595"/>
                  </a:lnTo>
                  <a:cubicBezTo>
                    <a:pt x="8032" y="10676"/>
                    <a:pt x="8105" y="10756"/>
                    <a:pt x="8182" y="10841"/>
                  </a:cubicBezTo>
                  <a:cubicBezTo>
                    <a:pt x="8163" y="10956"/>
                    <a:pt x="8143" y="11064"/>
                    <a:pt x="8259" y="11141"/>
                  </a:cubicBezTo>
                  <a:cubicBezTo>
                    <a:pt x="8189" y="11302"/>
                    <a:pt x="8247" y="11460"/>
                    <a:pt x="8274" y="11617"/>
                  </a:cubicBezTo>
                  <a:cubicBezTo>
                    <a:pt x="8278" y="11640"/>
                    <a:pt x="8282" y="11671"/>
                    <a:pt x="8282" y="11698"/>
                  </a:cubicBezTo>
                  <a:cubicBezTo>
                    <a:pt x="8255" y="11698"/>
                    <a:pt x="8232" y="11709"/>
                    <a:pt x="8205" y="11713"/>
                  </a:cubicBezTo>
                  <a:cubicBezTo>
                    <a:pt x="7986" y="11598"/>
                    <a:pt x="7867" y="11314"/>
                    <a:pt x="7567" y="11314"/>
                  </a:cubicBezTo>
                  <a:lnTo>
                    <a:pt x="7563" y="11314"/>
                  </a:lnTo>
                  <a:cubicBezTo>
                    <a:pt x="7567" y="11306"/>
                    <a:pt x="7571" y="11294"/>
                    <a:pt x="7571" y="11287"/>
                  </a:cubicBezTo>
                  <a:cubicBezTo>
                    <a:pt x="7394" y="10956"/>
                    <a:pt x="7048" y="10826"/>
                    <a:pt x="6764" y="10630"/>
                  </a:cubicBezTo>
                  <a:cubicBezTo>
                    <a:pt x="5703" y="9884"/>
                    <a:pt x="4816" y="8931"/>
                    <a:pt x="3801" y="8140"/>
                  </a:cubicBezTo>
                  <a:cubicBezTo>
                    <a:pt x="3732" y="8113"/>
                    <a:pt x="3667" y="8082"/>
                    <a:pt x="3605" y="8044"/>
                  </a:cubicBezTo>
                  <a:cubicBezTo>
                    <a:pt x="3525" y="7947"/>
                    <a:pt x="3432" y="7855"/>
                    <a:pt x="3325" y="7778"/>
                  </a:cubicBezTo>
                  <a:cubicBezTo>
                    <a:pt x="3325" y="7748"/>
                    <a:pt x="3317" y="7713"/>
                    <a:pt x="3305" y="7682"/>
                  </a:cubicBezTo>
                  <a:cubicBezTo>
                    <a:pt x="3171" y="7671"/>
                    <a:pt x="3152" y="7490"/>
                    <a:pt x="3017" y="7483"/>
                  </a:cubicBezTo>
                  <a:cubicBezTo>
                    <a:pt x="3013" y="7448"/>
                    <a:pt x="2990" y="7425"/>
                    <a:pt x="2963" y="7410"/>
                  </a:cubicBezTo>
                  <a:lnTo>
                    <a:pt x="2956" y="7390"/>
                  </a:lnTo>
                  <a:lnTo>
                    <a:pt x="2929" y="7348"/>
                  </a:lnTo>
                  <a:cubicBezTo>
                    <a:pt x="2910" y="7317"/>
                    <a:pt x="2883" y="7294"/>
                    <a:pt x="2860" y="7267"/>
                  </a:cubicBezTo>
                  <a:lnTo>
                    <a:pt x="2821" y="7229"/>
                  </a:lnTo>
                  <a:cubicBezTo>
                    <a:pt x="2798" y="7198"/>
                    <a:pt x="2771" y="7175"/>
                    <a:pt x="2744" y="7152"/>
                  </a:cubicBezTo>
                  <a:cubicBezTo>
                    <a:pt x="2729" y="7137"/>
                    <a:pt x="2721" y="7121"/>
                    <a:pt x="2706" y="7114"/>
                  </a:cubicBezTo>
                  <a:cubicBezTo>
                    <a:pt x="2683" y="7083"/>
                    <a:pt x="2652" y="7060"/>
                    <a:pt x="2625" y="7037"/>
                  </a:cubicBezTo>
                  <a:cubicBezTo>
                    <a:pt x="2610" y="7021"/>
                    <a:pt x="2591" y="7010"/>
                    <a:pt x="2575" y="7002"/>
                  </a:cubicBezTo>
                  <a:cubicBezTo>
                    <a:pt x="2502" y="6895"/>
                    <a:pt x="2414" y="6810"/>
                    <a:pt x="2306" y="6749"/>
                  </a:cubicBezTo>
                  <a:cubicBezTo>
                    <a:pt x="2291" y="6702"/>
                    <a:pt x="2279" y="6664"/>
                    <a:pt x="2264" y="6622"/>
                  </a:cubicBezTo>
                  <a:cubicBezTo>
                    <a:pt x="2037" y="6276"/>
                    <a:pt x="1757" y="5988"/>
                    <a:pt x="1446" y="5719"/>
                  </a:cubicBezTo>
                  <a:cubicBezTo>
                    <a:pt x="1269" y="5546"/>
                    <a:pt x="1084" y="5384"/>
                    <a:pt x="927" y="5185"/>
                  </a:cubicBezTo>
                  <a:close/>
                  <a:moveTo>
                    <a:pt x="13537" y="379"/>
                  </a:moveTo>
                  <a:cubicBezTo>
                    <a:pt x="13592" y="379"/>
                    <a:pt x="13647" y="415"/>
                    <a:pt x="13715" y="435"/>
                  </a:cubicBezTo>
                  <a:cubicBezTo>
                    <a:pt x="13950" y="685"/>
                    <a:pt x="14253" y="839"/>
                    <a:pt x="14530" y="1019"/>
                  </a:cubicBezTo>
                  <a:cubicBezTo>
                    <a:pt x="14561" y="1054"/>
                    <a:pt x="14587" y="1085"/>
                    <a:pt x="14622" y="1115"/>
                  </a:cubicBezTo>
                  <a:cubicBezTo>
                    <a:pt x="14787" y="1392"/>
                    <a:pt x="15002" y="1630"/>
                    <a:pt x="15214" y="1865"/>
                  </a:cubicBezTo>
                  <a:cubicBezTo>
                    <a:pt x="15252" y="1991"/>
                    <a:pt x="15348" y="2068"/>
                    <a:pt x="15444" y="2145"/>
                  </a:cubicBezTo>
                  <a:cubicBezTo>
                    <a:pt x="15517" y="2268"/>
                    <a:pt x="15575" y="2403"/>
                    <a:pt x="15729" y="2453"/>
                  </a:cubicBezTo>
                  <a:lnTo>
                    <a:pt x="15733" y="2456"/>
                  </a:lnTo>
                  <a:cubicBezTo>
                    <a:pt x="15736" y="2510"/>
                    <a:pt x="15775" y="2552"/>
                    <a:pt x="15829" y="2564"/>
                  </a:cubicBezTo>
                  <a:lnTo>
                    <a:pt x="16059" y="2921"/>
                  </a:lnTo>
                  <a:cubicBezTo>
                    <a:pt x="16313" y="3379"/>
                    <a:pt x="16812" y="3563"/>
                    <a:pt x="17170" y="3909"/>
                  </a:cubicBezTo>
                  <a:cubicBezTo>
                    <a:pt x="17189" y="3920"/>
                    <a:pt x="17208" y="3936"/>
                    <a:pt x="17220" y="3947"/>
                  </a:cubicBezTo>
                  <a:cubicBezTo>
                    <a:pt x="17258" y="3974"/>
                    <a:pt x="17293" y="3997"/>
                    <a:pt x="17331" y="4024"/>
                  </a:cubicBezTo>
                  <a:cubicBezTo>
                    <a:pt x="17546" y="4139"/>
                    <a:pt x="17731" y="4305"/>
                    <a:pt x="17957" y="4397"/>
                  </a:cubicBezTo>
                  <a:cubicBezTo>
                    <a:pt x="17963" y="4398"/>
                    <a:pt x="17969" y="4398"/>
                    <a:pt x="17974" y="4398"/>
                  </a:cubicBezTo>
                  <a:cubicBezTo>
                    <a:pt x="18021" y="4398"/>
                    <a:pt x="18073" y="4369"/>
                    <a:pt x="18121" y="4369"/>
                  </a:cubicBezTo>
                  <a:cubicBezTo>
                    <a:pt x="18157" y="4369"/>
                    <a:pt x="18190" y="4386"/>
                    <a:pt x="18215" y="4447"/>
                  </a:cubicBezTo>
                  <a:cubicBezTo>
                    <a:pt x="18366" y="4524"/>
                    <a:pt x="18531" y="4569"/>
                    <a:pt x="18699" y="4569"/>
                  </a:cubicBezTo>
                  <a:cubicBezTo>
                    <a:pt x="18723" y="4569"/>
                    <a:pt x="18748" y="4568"/>
                    <a:pt x="18772" y="4566"/>
                  </a:cubicBezTo>
                  <a:lnTo>
                    <a:pt x="18787" y="4562"/>
                  </a:lnTo>
                  <a:cubicBezTo>
                    <a:pt x="18887" y="4720"/>
                    <a:pt x="19072" y="4697"/>
                    <a:pt x="19237" y="4704"/>
                  </a:cubicBezTo>
                  <a:cubicBezTo>
                    <a:pt x="19252" y="4700"/>
                    <a:pt x="19268" y="4689"/>
                    <a:pt x="19283" y="4681"/>
                  </a:cubicBezTo>
                  <a:cubicBezTo>
                    <a:pt x="19304" y="4734"/>
                    <a:pt x="19335" y="4771"/>
                    <a:pt x="19382" y="4771"/>
                  </a:cubicBezTo>
                  <a:cubicBezTo>
                    <a:pt x="19403" y="4771"/>
                    <a:pt x="19427" y="4763"/>
                    <a:pt x="19456" y="4747"/>
                  </a:cubicBezTo>
                  <a:cubicBezTo>
                    <a:pt x="19464" y="4777"/>
                    <a:pt x="19483" y="4804"/>
                    <a:pt x="19514" y="4820"/>
                  </a:cubicBezTo>
                  <a:cubicBezTo>
                    <a:pt x="19591" y="4854"/>
                    <a:pt x="19671" y="4881"/>
                    <a:pt x="19752" y="4900"/>
                  </a:cubicBezTo>
                  <a:lnTo>
                    <a:pt x="19783" y="4908"/>
                  </a:lnTo>
                  <a:lnTo>
                    <a:pt x="19783" y="4927"/>
                  </a:lnTo>
                  <a:cubicBezTo>
                    <a:pt x="19763" y="4931"/>
                    <a:pt x="19748" y="4943"/>
                    <a:pt x="19733" y="4950"/>
                  </a:cubicBezTo>
                  <a:lnTo>
                    <a:pt x="19733" y="4946"/>
                  </a:lnTo>
                  <a:cubicBezTo>
                    <a:pt x="19710" y="4973"/>
                    <a:pt x="19690" y="5004"/>
                    <a:pt x="19675" y="5031"/>
                  </a:cubicBezTo>
                  <a:cubicBezTo>
                    <a:pt x="19656" y="5062"/>
                    <a:pt x="19637" y="5089"/>
                    <a:pt x="19614" y="5119"/>
                  </a:cubicBezTo>
                  <a:cubicBezTo>
                    <a:pt x="19606" y="5135"/>
                    <a:pt x="19591" y="5142"/>
                    <a:pt x="19575" y="5158"/>
                  </a:cubicBezTo>
                  <a:cubicBezTo>
                    <a:pt x="19548" y="5181"/>
                    <a:pt x="19518" y="5200"/>
                    <a:pt x="19487" y="5223"/>
                  </a:cubicBezTo>
                  <a:cubicBezTo>
                    <a:pt x="19475" y="5235"/>
                    <a:pt x="19456" y="5242"/>
                    <a:pt x="19441" y="5258"/>
                  </a:cubicBezTo>
                  <a:cubicBezTo>
                    <a:pt x="19406" y="5277"/>
                    <a:pt x="19372" y="5300"/>
                    <a:pt x="19341" y="5327"/>
                  </a:cubicBezTo>
                  <a:cubicBezTo>
                    <a:pt x="18999" y="5680"/>
                    <a:pt x="18492" y="5869"/>
                    <a:pt x="18288" y="6364"/>
                  </a:cubicBezTo>
                  <a:lnTo>
                    <a:pt x="18288" y="6441"/>
                  </a:lnTo>
                  <a:cubicBezTo>
                    <a:pt x="18115" y="6583"/>
                    <a:pt x="17961" y="6756"/>
                    <a:pt x="17842" y="6948"/>
                  </a:cubicBezTo>
                  <a:lnTo>
                    <a:pt x="17846" y="6960"/>
                  </a:lnTo>
                  <a:cubicBezTo>
                    <a:pt x="17842" y="6960"/>
                    <a:pt x="17834" y="6960"/>
                    <a:pt x="17831" y="6964"/>
                  </a:cubicBezTo>
                  <a:cubicBezTo>
                    <a:pt x="17715" y="6925"/>
                    <a:pt x="17769" y="6737"/>
                    <a:pt x="17615" y="6729"/>
                  </a:cubicBezTo>
                  <a:cubicBezTo>
                    <a:pt x="17523" y="6868"/>
                    <a:pt x="17566" y="7025"/>
                    <a:pt x="17562" y="7175"/>
                  </a:cubicBezTo>
                  <a:lnTo>
                    <a:pt x="17539" y="7194"/>
                  </a:lnTo>
                  <a:lnTo>
                    <a:pt x="17496" y="7237"/>
                  </a:lnTo>
                  <a:cubicBezTo>
                    <a:pt x="17469" y="7267"/>
                    <a:pt x="17446" y="7298"/>
                    <a:pt x="17427" y="7333"/>
                  </a:cubicBezTo>
                  <a:cubicBezTo>
                    <a:pt x="17408" y="7367"/>
                    <a:pt x="17385" y="7402"/>
                    <a:pt x="17366" y="7433"/>
                  </a:cubicBezTo>
                  <a:cubicBezTo>
                    <a:pt x="17346" y="7467"/>
                    <a:pt x="17323" y="7502"/>
                    <a:pt x="17297" y="7529"/>
                  </a:cubicBezTo>
                  <a:cubicBezTo>
                    <a:pt x="17285" y="7548"/>
                    <a:pt x="17273" y="7567"/>
                    <a:pt x="17258" y="7586"/>
                  </a:cubicBezTo>
                  <a:lnTo>
                    <a:pt x="17154" y="7613"/>
                  </a:lnTo>
                  <a:cubicBezTo>
                    <a:pt x="17112" y="7694"/>
                    <a:pt x="17024" y="7675"/>
                    <a:pt x="16958" y="7698"/>
                  </a:cubicBezTo>
                  <a:cubicBezTo>
                    <a:pt x="16574" y="7986"/>
                    <a:pt x="16067" y="8151"/>
                    <a:pt x="15929" y="8693"/>
                  </a:cubicBezTo>
                  <a:cubicBezTo>
                    <a:pt x="15852" y="8712"/>
                    <a:pt x="15771" y="8712"/>
                    <a:pt x="15729" y="8793"/>
                  </a:cubicBezTo>
                  <a:cubicBezTo>
                    <a:pt x="15636" y="8827"/>
                    <a:pt x="15563" y="8900"/>
                    <a:pt x="15525" y="8985"/>
                  </a:cubicBezTo>
                  <a:cubicBezTo>
                    <a:pt x="15507" y="8982"/>
                    <a:pt x="15489" y="8980"/>
                    <a:pt x="15471" y="8980"/>
                  </a:cubicBezTo>
                  <a:cubicBezTo>
                    <a:pt x="15409" y="8980"/>
                    <a:pt x="15348" y="9001"/>
                    <a:pt x="15295" y="9043"/>
                  </a:cubicBezTo>
                  <a:cubicBezTo>
                    <a:pt x="15125" y="9143"/>
                    <a:pt x="15041" y="9231"/>
                    <a:pt x="15306" y="9312"/>
                  </a:cubicBezTo>
                  <a:cubicBezTo>
                    <a:pt x="15352" y="9327"/>
                    <a:pt x="15394" y="9339"/>
                    <a:pt x="15410" y="9392"/>
                  </a:cubicBezTo>
                  <a:cubicBezTo>
                    <a:pt x="15229" y="9542"/>
                    <a:pt x="15056" y="9696"/>
                    <a:pt x="14868" y="9838"/>
                  </a:cubicBezTo>
                  <a:cubicBezTo>
                    <a:pt x="14000" y="10526"/>
                    <a:pt x="13024" y="11064"/>
                    <a:pt x="12144" y="11729"/>
                  </a:cubicBezTo>
                  <a:cubicBezTo>
                    <a:pt x="12059" y="11794"/>
                    <a:pt x="11925" y="11805"/>
                    <a:pt x="11813" y="11844"/>
                  </a:cubicBezTo>
                  <a:cubicBezTo>
                    <a:pt x="11744" y="11882"/>
                    <a:pt x="11656" y="11867"/>
                    <a:pt x="11598" y="11936"/>
                  </a:cubicBezTo>
                  <a:lnTo>
                    <a:pt x="11586" y="11940"/>
                  </a:lnTo>
                  <a:cubicBezTo>
                    <a:pt x="11533" y="11986"/>
                    <a:pt x="11448" y="11975"/>
                    <a:pt x="11394" y="12021"/>
                  </a:cubicBezTo>
                  <a:lnTo>
                    <a:pt x="11367" y="12032"/>
                  </a:lnTo>
                  <a:cubicBezTo>
                    <a:pt x="11317" y="12090"/>
                    <a:pt x="11241" y="12078"/>
                    <a:pt x="11183" y="12117"/>
                  </a:cubicBezTo>
                  <a:cubicBezTo>
                    <a:pt x="11172" y="12137"/>
                    <a:pt x="11152" y="12148"/>
                    <a:pt x="11128" y="12148"/>
                  </a:cubicBezTo>
                  <a:cubicBezTo>
                    <a:pt x="11120" y="12148"/>
                    <a:pt x="11111" y="12147"/>
                    <a:pt x="11102" y="12144"/>
                  </a:cubicBezTo>
                  <a:cubicBezTo>
                    <a:pt x="11029" y="12178"/>
                    <a:pt x="10948" y="12174"/>
                    <a:pt x="10879" y="12217"/>
                  </a:cubicBezTo>
                  <a:cubicBezTo>
                    <a:pt x="10859" y="12237"/>
                    <a:pt x="10830" y="12248"/>
                    <a:pt x="10803" y="12248"/>
                  </a:cubicBezTo>
                  <a:cubicBezTo>
                    <a:pt x="10799" y="12248"/>
                    <a:pt x="10795" y="12248"/>
                    <a:pt x="10791" y="12247"/>
                  </a:cubicBezTo>
                  <a:cubicBezTo>
                    <a:pt x="10737" y="12267"/>
                    <a:pt x="10679" y="12278"/>
                    <a:pt x="10626" y="12293"/>
                  </a:cubicBezTo>
                  <a:cubicBezTo>
                    <a:pt x="10572" y="12313"/>
                    <a:pt x="10514" y="12336"/>
                    <a:pt x="10464" y="12363"/>
                  </a:cubicBezTo>
                  <a:cubicBezTo>
                    <a:pt x="10453" y="12366"/>
                    <a:pt x="10449" y="12374"/>
                    <a:pt x="10437" y="12382"/>
                  </a:cubicBezTo>
                  <a:cubicBezTo>
                    <a:pt x="10411" y="12370"/>
                    <a:pt x="10387" y="12363"/>
                    <a:pt x="10357" y="12351"/>
                  </a:cubicBezTo>
                  <a:cubicBezTo>
                    <a:pt x="10330" y="12343"/>
                    <a:pt x="10303" y="12343"/>
                    <a:pt x="10276" y="12332"/>
                  </a:cubicBezTo>
                  <a:cubicBezTo>
                    <a:pt x="10430" y="12332"/>
                    <a:pt x="10572" y="12251"/>
                    <a:pt x="10645" y="12117"/>
                  </a:cubicBezTo>
                  <a:lnTo>
                    <a:pt x="10664" y="12101"/>
                  </a:lnTo>
                  <a:cubicBezTo>
                    <a:pt x="10703" y="12090"/>
                    <a:pt x="10737" y="12074"/>
                    <a:pt x="10772" y="12051"/>
                  </a:cubicBezTo>
                  <a:lnTo>
                    <a:pt x="10956" y="12013"/>
                  </a:lnTo>
                  <a:cubicBezTo>
                    <a:pt x="10995" y="11994"/>
                    <a:pt x="11033" y="11975"/>
                    <a:pt x="11071" y="11948"/>
                  </a:cubicBezTo>
                  <a:lnTo>
                    <a:pt x="11164" y="11917"/>
                  </a:lnTo>
                  <a:cubicBezTo>
                    <a:pt x="11202" y="11898"/>
                    <a:pt x="11237" y="11871"/>
                    <a:pt x="11275" y="11852"/>
                  </a:cubicBezTo>
                  <a:lnTo>
                    <a:pt x="11367" y="11813"/>
                  </a:lnTo>
                  <a:cubicBezTo>
                    <a:pt x="11398" y="11794"/>
                    <a:pt x="11436" y="11775"/>
                    <a:pt x="11471" y="11763"/>
                  </a:cubicBezTo>
                  <a:lnTo>
                    <a:pt x="11590" y="11640"/>
                  </a:lnTo>
                  <a:cubicBezTo>
                    <a:pt x="11667" y="11633"/>
                    <a:pt x="11755" y="11636"/>
                    <a:pt x="11798" y="11552"/>
                  </a:cubicBezTo>
                  <a:cubicBezTo>
                    <a:pt x="11928" y="11513"/>
                    <a:pt x="12044" y="11460"/>
                    <a:pt x="12105" y="11329"/>
                  </a:cubicBezTo>
                  <a:cubicBezTo>
                    <a:pt x="12155" y="11325"/>
                    <a:pt x="12193" y="11306"/>
                    <a:pt x="12197" y="11248"/>
                  </a:cubicBezTo>
                  <a:lnTo>
                    <a:pt x="12213" y="11237"/>
                  </a:lnTo>
                  <a:cubicBezTo>
                    <a:pt x="12386" y="11237"/>
                    <a:pt x="12493" y="11137"/>
                    <a:pt x="12589" y="11018"/>
                  </a:cubicBezTo>
                  <a:cubicBezTo>
                    <a:pt x="12716" y="10949"/>
                    <a:pt x="12847" y="10833"/>
                    <a:pt x="12770" y="10706"/>
                  </a:cubicBezTo>
                  <a:cubicBezTo>
                    <a:pt x="12739" y="10658"/>
                    <a:pt x="12705" y="10640"/>
                    <a:pt x="12669" y="10640"/>
                  </a:cubicBezTo>
                  <a:cubicBezTo>
                    <a:pt x="12591" y="10640"/>
                    <a:pt x="12505" y="10721"/>
                    <a:pt x="12432" y="10753"/>
                  </a:cubicBezTo>
                  <a:cubicBezTo>
                    <a:pt x="12347" y="10803"/>
                    <a:pt x="12263" y="10860"/>
                    <a:pt x="12186" y="10918"/>
                  </a:cubicBezTo>
                  <a:lnTo>
                    <a:pt x="12090" y="11018"/>
                  </a:lnTo>
                  <a:lnTo>
                    <a:pt x="12086" y="11022"/>
                  </a:lnTo>
                  <a:cubicBezTo>
                    <a:pt x="12072" y="11018"/>
                    <a:pt x="12057" y="11016"/>
                    <a:pt x="12041" y="11016"/>
                  </a:cubicBezTo>
                  <a:cubicBezTo>
                    <a:pt x="12025" y="11016"/>
                    <a:pt x="12009" y="11018"/>
                    <a:pt x="11994" y="11022"/>
                  </a:cubicBezTo>
                  <a:cubicBezTo>
                    <a:pt x="11990" y="11037"/>
                    <a:pt x="11990" y="11056"/>
                    <a:pt x="11990" y="11072"/>
                  </a:cubicBezTo>
                  <a:lnTo>
                    <a:pt x="11890" y="11098"/>
                  </a:lnTo>
                  <a:cubicBezTo>
                    <a:pt x="11832" y="11110"/>
                    <a:pt x="11778" y="11129"/>
                    <a:pt x="11725" y="11152"/>
                  </a:cubicBezTo>
                  <a:cubicBezTo>
                    <a:pt x="11723" y="11153"/>
                    <a:pt x="11722" y="11154"/>
                    <a:pt x="11720" y="11155"/>
                  </a:cubicBezTo>
                  <a:lnTo>
                    <a:pt x="11720" y="11155"/>
                  </a:lnTo>
                  <a:cubicBezTo>
                    <a:pt x="11793" y="11088"/>
                    <a:pt x="11854" y="11006"/>
                    <a:pt x="11890" y="10910"/>
                  </a:cubicBezTo>
                  <a:lnTo>
                    <a:pt x="12078" y="10503"/>
                  </a:lnTo>
                  <a:cubicBezTo>
                    <a:pt x="12170" y="10441"/>
                    <a:pt x="12182" y="10364"/>
                    <a:pt x="12105" y="10284"/>
                  </a:cubicBezTo>
                  <a:cubicBezTo>
                    <a:pt x="12097" y="10157"/>
                    <a:pt x="12170" y="10026"/>
                    <a:pt x="12086" y="9903"/>
                  </a:cubicBezTo>
                  <a:cubicBezTo>
                    <a:pt x="12117" y="9642"/>
                    <a:pt x="12013" y="9419"/>
                    <a:pt x="11878" y="9208"/>
                  </a:cubicBezTo>
                  <a:cubicBezTo>
                    <a:pt x="11852" y="9169"/>
                    <a:pt x="11828" y="9131"/>
                    <a:pt x="11798" y="9093"/>
                  </a:cubicBezTo>
                  <a:lnTo>
                    <a:pt x="11790" y="9081"/>
                  </a:lnTo>
                  <a:cubicBezTo>
                    <a:pt x="11759" y="9062"/>
                    <a:pt x="11732" y="9054"/>
                    <a:pt x="11698" y="9046"/>
                  </a:cubicBezTo>
                  <a:cubicBezTo>
                    <a:pt x="11694" y="9039"/>
                    <a:pt x="11690" y="9027"/>
                    <a:pt x="11682" y="9023"/>
                  </a:cubicBezTo>
                  <a:cubicBezTo>
                    <a:pt x="11694" y="9020"/>
                    <a:pt x="11702" y="9008"/>
                    <a:pt x="11713" y="9000"/>
                  </a:cubicBezTo>
                  <a:cubicBezTo>
                    <a:pt x="11721" y="8962"/>
                    <a:pt x="11705" y="8924"/>
                    <a:pt x="11675" y="8904"/>
                  </a:cubicBezTo>
                  <a:cubicBezTo>
                    <a:pt x="11529" y="8827"/>
                    <a:pt x="11521" y="8601"/>
                    <a:pt x="11321" y="8578"/>
                  </a:cubicBezTo>
                  <a:lnTo>
                    <a:pt x="10875" y="8093"/>
                  </a:lnTo>
                  <a:cubicBezTo>
                    <a:pt x="10849" y="8055"/>
                    <a:pt x="10814" y="8020"/>
                    <a:pt x="10776" y="7990"/>
                  </a:cubicBezTo>
                  <a:cubicBezTo>
                    <a:pt x="10763" y="7975"/>
                    <a:pt x="10747" y="7964"/>
                    <a:pt x="10729" y="7964"/>
                  </a:cubicBezTo>
                  <a:cubicBezTo>
                    <a:pt x="10724" y="7964"/>
                    <a:pt x="10719" y="7965"/>
                    <a:pt x="10714" y="7967"/>
                  </a:cubicBezTo>
                  <a:cubicBezTo>
                    <a:pt x="10714" y="7963"/>
                    <a:pt x="10718" y="7951"/>
                    <a:pt x="10718" y="7947"/>
                  </a:cubicBezTo>
                  <a:lnTo>
                    <a:pt x="10665" y="7894"/>
                  </a:lnTo>
                  <a:lnTo>
                    <a:pt x="10665" y="7894"/>
                  </a:lnTo>
                  <a:cubicBezTo>
                    <a:pt x="10645" y="7851"/>
                    <a:pt x="10608" y="7816"/>
                    <a:pt x="10568" y="7794"/>
                  </a:cubicBezTo>
                  <a:cubicBezTo>
                    <a:pt x="10545" y="7748"/>
                    <a:pt x="10495" y="7709"/>
                    <a:pt x="10445" y="7694"/>
                  </a:cubicBezTo>
                  <a:lnTo>
                    <a:pt x="10280" y="7575"/>
                  </a:lnTo>
                  <a:cubicBezTo>
                    <a:pt x="10273" y="7524"/>
                    <a:pt x="10227" y="7490"/>
                    <a:pt x="10183" y="7490"/>
                  </a:cubicBezTo>
                  <a:cubicBezTo>
                    <a:pt x="10181" y="7490"/>
                    <a:pt x="10178" y="7490"/>
                    <a:pt x="10176" y="7490"/>
                  </a:cubicBezTo>
                  <a:lnTo>
                    <a:pt x="10161" y="7483"/>
                  </a:lnTo>
                  <a:cubicBezTo>
                    <a:pt x="10157" y="7436"/>
                    <a:pt x="10118" y="7410"/>
                    <a:pt x="10072" y="7410"/>
                  </a:cubicBezTo>
                  <a:cubicBezTo>
                    <a:pt x="10065" y="7383"/>
                    <a:pt x="10034" y="7363"/>
                    <a:pt x="10007" y="7363"/>
                  </a:cubicBezTo>
                  <a:cubicBezTo>
                    <a:pt x="9919" y="7252"/>
                    <a:pt x="9819" y="7171"/>
                    <a:pt x="9677" y="7171"/>
                  </a:cubicBezTo>
                  <a:lnTo>
                    <a:pt x="9492" y="7064"/>
                  </a:lnTo>
                  <a:cubicBezTo>
                    <a:pt x="9323" y="6872"/>
                    <a:pt x="9085" y="6845"/>
                    <a:pt x="8858" y="6791"/>
                  </a:cubicBezTo>
                  <a:cubicBezTo>
                    <a:pt x="8800" y="6763"/>
                    <a:pt x="8737" y="6750"/>
                    <a:pt x="8675" y="6750"/>
                  </a:cubicBezTo>
                  <a:cubicBezTo>
                    <a:pt x="8650" y="6750"/>
                    <a:pt x="8625" y="6752"/>
                    <a:pt x="8601" y="6756"/>
                  </a:cubicBezTo>
                  <a:cubicBezTo>
                    <a:pt x="8548" y="6698"/>
                    <a:pt x="8487" y="6684"/>
                    <a:pt x="8421" y="6684"/>
                  </a:cubicBezTo>
                  <a:cubicBezTo>
                    <a:pt x="8401" y="6684"/>
                    <a:pt x="8380" y="6685"/>
                    <a:pt x="8359" y="6687"/>
                  </a:cubicBezTo>
                  <a:cubicBezTo>
                    <a:pt x="8341" y="6673"/>
                    <a:pt x="8318" y="6665"/>
                    <a:pt x="8293" y="6665"/>
                  </a:cubicBezTo>
                  <a:cubicBezTo>
                    <a:pt x="8284" y="6665"/>
                    <a:pt x="8275" y="6666"/>
                    <a:pt x="8266" y="6668"/>
                  </a:cubicBezTo>
                  <a:cubicBezTo>
                    <a:pt x="8112" y="6652"/>
                    <a:pt x="7956" y="6625"/>
                    <a:pt x="7806" y="6625"/>
                  </a:cubicBezTo>
                  <a:cubicBezTo>
                    <a:pt x="7601" y="6625"/>
                    <a:pt x="7405" y="6675"/>
                    <a:pt x="7236" y="6868"/>
                  </a:cubicBezTo>
                  <a:cubicBezTo>
                    <a:pt x="6968" y="6918"/>
                    <a:pt x="6864" y="7129"/>
                    <a:pt x="6783" y="7352"/>
                  </a:cubicBezTo>
                  <a:cubicBezTo>
                    <a:pt x="6591" y="7859"/>
                    <a:pt x="6622" y="8351"/>
                    <a:pt x="6941" y="8808"/>
                  </a:cubicBezTo>
                  <a:cubicBezTo>
                    <a:pt x="6918" y="8970"/>
                    <a:pt x="7017" y="9096"/>
                    <a:pt x="7090" y="9223"/>
                  </a:cubicBezTo>
                  <a:cubicBezTo>
                    <a:pt x="7133" y="9308"/>
                    <a:pt x="7148" y="9377"/>
                    <a:pt x="7044" y="9427"/>
                  </a:cubicBezTo>
                  <a:lnTo>
                    <a:pt x="7029" y="9415"/>
                  </a:lnTo>
                  <a:cubicBezTo>
                    <a:pt x="7025" y="9368"/>
                    <a:pt x="6980" y="9334"/>
                    <a:pt x="6936" y="9334"/>
                  </a:cubicBezTo>
                  <a:cubicBezTo>
                    <a:pt x="6934" y="9334"/>
                    <a:pt x="6931" y="9334"/>
                    <a:pt x="6929" y="9335"/>
                  </a:cubicBezTo>
                  <a:lnTo>
                    <a:pt x="6921" y="9335"/>
                  </a:lnTo>
                  <a:cubicBezTo>
                    <a:pt x="6249" y="8762"/>
                    <a:pt x="5592" y="8174"/>
                    <a:pt x="4973" y="7544"/>
                  </a:cubicBezTo>
                  <a:cubicBezTo>
                    <a:pt x="4800" y="7367"/>
                    <a:pt x="4643" y="7183"/>
                    <a:pt x="4401" y="7087"/>
                  </a:cubicBezTo>
                  <a:cubicBezTo>
                    <a:pt x="4174" y="6810"/>
                    <a:pt x="3859" y="6618"/>
                    <a:pt x="3682" y="6299"/>
                  </a:cubicBezTo>
                  <a:cubicBezTo>
                    <a:pt x="3667" y="6241"/>
                    <a:pt x="3667" y="6184"/>
                    <a:pt x="3682" y="6130"/>
                  </a:cubicBezTo>
                  <a:cubicBezTo>
                    <a:pt x="3720" y="6168"/>
                    <a:pt x="3763" y="6199"/>
                    <a:pt x="3809" y="6222"/>
                  </a:cubicBezTo>
                  <a:cubicBezTo>
                    <a:pt x="3836" y="6229"/>
                    <a:pt x="3861" y="6233"/>
                    <a:pt x="3887" y="6233"/>
                  </a:cubicBezTo>
                  <a:cubicBezTo>
                    <a:pt x="3905" y="6233"/>
                    <a:pt x="3924" y="6231"/>
                    <a:pt x="3943" y="6226"/>
                  </a:cubicBezTo>
                  <a:lnTo>
                    <a:pt x="3955" y="6226"/>
                  </a:lnTo>
                  <a:cubicBezTo>
                    <a:pt x="3987" y="6264"/>
                    <a:pt x="4034" y="6282"/>
                    <a:pt x="4082" y="6282"/>
                  </a:cubicBezTo>
                  <a:cubicBezTo>
                    <a:pt x="4097" y="6282"/>
                    <a:pt x="4113" y="6280"/>
                    <a:pt x="4128" y="6276"/>
                  </a:cubicBezTo>
                  <a:cubicBezTo>
                    <a:pt x="4279" y="6278"/>
                    <a:pt x="4429" y="6304"/>
                    <a:pt x="4579" y="6304"/>
                  </a:cubicBezTo>
                  <a:cubicBezTo>
                    <a:pt x="4658" y="6304"/>
                    <a:pt x="4736" y="6297"/>
                    <a:pt x="4816" y="6276"/>
                  </a:cubicBezTo>
                  <a:cubicBezTo>
                    <a:pt x="4924" y="6276"/>
                    <a:pt x="5034" y="6295"/>
                    <a:pt x="5142" y="6295"/>
                  </a:cubicBezTo>
                  <a:cubicBezTo>
                    <a:pt x="5252" y="6295"/>
                    <a:pt x="5360" y="6275"/>
                    <a:pt x="5461" y="6195"/>
                  </a:cubicBezTo>
                  <a:cubicBezTo>
                    <a:pt x="5626" y="6176"/>
                    <a:pt x="5799" y="6214"/>
                    <a:pt x="5949" y="6130"/>
                  </a:cubicBezTo>
                  <a:lnTo>
                    <a:pt x="6072" y="6157"/>
                  </a:lnTo>
                  <a:cubicBezTo>
                    <a:pt x="7210" y="6061"/>
                    <a:pt x="8236" y="5623"/>
                    <a:pt x="9200" y="5046"/>
                  </a:cubicBezTo>
                  <a:cubicBezTo>
                    <a:pt x="9419" y="4912"/>
                    <a:pt x="9688" y="4816"/>
                    <a:pt x="9803" y="4547"/>
                  </a:cubicBezTo>
                  <a:cubicBezTo>
                    <a:pt x="9811" y="4524"/>
                    <a:pt x="9811" y="4497"/>
                    <a:pt x="9800" y="4474"/>
                  </a:cubicBezTo>
                  <a:cubicBezTo>
                    <a:pt x="10660" y="4086"/>
                    <a:pt x="11252" y="3398"/>
                    <a:pt x="11809" y="2679"/>
                  </a:cubicBezTo>
                  <a:cubicBezTo>
                    <a:pt x="12462" y="2053"/>
                    <a:pt x="12927" y="1284"/>
                    <a:pt x="13373" y="516"/>
                  </a:cubicBezTo>
                  <a:cubicBezTo>
                    <a:pt x="13434" y="410"/>
                    <a:pt x="13486" y="379"/>
                    <a:pt x="13537" y="379"/>
                  </a:cubicBezTo>
                  <a:close/>
                  <a:moveTo>
                    <a:pt x="8570" y="10526"/>
                  </a:moveTo>
                  <a:lnTo>
                    <a:pt x="8601" y="10541"/>
                  </a:lnTo>
                  <a:lnTo>
                    <a:pt x="8628" y="10534"/>
                  </a:lnTo>
                  <a:lnTo>
                    <a:pt x="8770" y="10607"/>
                  </a:lnTo>
                  <a:lnTo>
                    <a:pt x="8962" y="10718"/>
                  </a:lnTo>
                  <a:lnTo>
                    <a:pt x="9581" y="11018"/>
                  </a:lnTo>
                  <a:cubicBezTo>
                    <a:pt x="9700" y="11179"/>
                    <a:pt x="9915" y="11148"/>
                    <a:pt x="10065" y="11248"/>
                  </a:cubicBezTo>
                  <a:cubicBezTo>
                    <a:pt x="10218" y="11367"/>
                    <a:pt x="10411" y="11371"/>
                    <a:pt x="10595" y="11410"/>
                  </a:cubicBezTo>
                  <a:cubicBezTo>
                    <a:pt x="10618" y="11429"/>
                    <a:pt x="10645" y="11437"/>
                    <a:pt x="10676" y="11437"/>
                  </a:cubicBezTo>
                  <a:cubicBezTo>
                    <a:pt x="10748" y="11509"/>
                    <a:pt x="10839" y="11522"/>
                    <a:pt x="10934" y="11522"/>
                  </a:cubicBezTo>
                  <a:cubicBezTo>
                    <a:pt x="10950" y="11522"/>
                    <a:pt x="10967" y="11522"/>
                    <a:pt x="10983" y="11521"/>
                  </a:cubicBezTo>
                  <a:lnTo>
                    <a:pt x="10983" y="11521"/>
                  </a:lnTo>
                  <a:cubicBezTo>
                    <a:pt x="10952" y="11533"/>
                    <a:pt x="10925" y="11540"/>
                    <a:pt x="10891" y="11548"/>
                  </a:cubicBezTo>
                  <a:cubicBezTo>
                    <a:pt x="10576" y="11683"/>
                    <a:pt x="10268" y="11832"/>
                    <a:pt x="9926" y="11909"/>
                  </a:cubicBezTo>
                  <a:cubicBezTo>
                    <a:pt x="9819" y="11932"/>
                    <a:pt x="9680" y="11951"/>
                    <a:pt x="9680" y="12101"/>
                  </a:cubicBezTo>
                  <a:cubicBezTo>
                    <a:pt x="9680" y="12236"/>
                    <a:pt x="9792" y="12293"/>
                    <a:pt x="9907" y="12324"/>
                  </a:cubicBezTo>
                  <a:cubicBezTo>
                    <a:pt x="9961" y="12324"/>
                    <a:pt x="10007" y="12324"/>
                    <a:pt x="10061" y="12328"/>
                  </a:cubicBezTo>
                  <a:cubicBezTo>
                    <a:pt x="9780" y="12359"/>
                    <a:pt x="9507" y="12401"/>
                    <a:pt x="9242" y="12459"/>
                  </a:cubicBezTo>
                  <a:cubicBezTo>
                    <a:pt x="9192" y="12474"/>
                    <a:pt x="9173" y="12501"/>
                    <a:pt x="9165" y="12536"/>
                  </a:cubicBezTo>
                  <a:cubicBezTo>
                    <a:pt x="8923" y="12155"/>
                    <a:pt x="8847" y="11698"/>
                    <a:pt x="8604" y="11314"/>
                  </a:cubicBezTo>
                  <a:cubicBezTo>
                    <a:pt x="8589" y="11310"/>
                    <a:pt x="8578" y="11310"/>
                    <a:pt x="8562" y="11306"/>
                  </a:cubicBezTo>
                  <a:cubicBezTo>
                    <a:pt x="8558" y="11248"/>
                    <a:pt x="8558" y="11191"/>
                    <a:pt x="8551" y="11133"/>
                  </a:cubicBezTo>
                  <a:cubicBezTo>
                    <a:pt x="8589" y="10929"/>
                    <a:pt x="8597" y="10730"/>
                    <a:pt x="8570" y="10526"/>
                  </a:cubicBezTo>
                  <a:close/>
                  <a:moveTo>
                    <a:pt x="13409" y="0"/>
                  </a:moveTo>
                  <a:cubicBezTo>
                    <a:pt x="13378" y="0"/>
                    <a:pt x="13344" y="4"/>
                    <a:pt x="13308" y="12"/>
                  </a:cubicBezTo>
                  <a:cubicBezTo>
                    <a:pt x="13300" y="66"/>
                    <a:pt x="13269" y="109"/>
                    <a:pt x="13216" y="120"/>
                  </a:cubicBezTo>
                  <a:cubicBezTo>
                    <a:pt x="13204" y="201"/>
                    <a:pt x="13181" y="274"/>
                    <a:pt x="13104" y="312"/>
                  </a:cubicBezTo>
                  <a:cubicBezTo>
                    <a:pt x="13108" y="393"/>
                    <a:pt x="13066" y="466"/>
                    <a:pt x="13000" y="508"/>
                  </a:cubicBezTo>
                  <a:cubicBezTo>
                    <a:pt x="12989" y="643"/>
                    <a:pt x="12908" y="739"/>
                    <a:pt x="12808" y="819"/>
                  </a:cubicBezTo>
                  <a:cubicBezTo>
                    <a:pt x="12801" y="900"/>
                    <a:pt x="12758" y="973"/>
                    <a:pt x="12693" y="1012"/>
                  </a:cubicBezTo>
                  <a:cubicBezTo>
                    <a:pt x="12697" y="1065"/>
                    <a:pt x="12662" y="1111"/>
                    <a:pt x="12616" y="1131"/>
                  </a:cubicBezTo>
                  <a:cubicBezTo>
                    <a:pt x="12601" y="1215"/>
                    <a:pt x="12570" y="1281"/>
                    <a:pt x="12493" y="1315"/>
                  </a:cubicBezTo>
                  <a:cubicBezTo>
                    <a:pt x="12432" y="1507"/>
                    <a:pt x="12351" y="1684"/>
                    <a:pt x="12197" y="1822"/>
                  </a:cubicBezTo>
                  <a:cubicBezTo>
                    <a:pt x="12201" y="1876"/>
                    <a:pt x="12167" y="1930"/>
                    <a:pt x="12117" y="1945"/>
                  </a:cubicBezTo>
                  <a:cubicBezTo>
                    <a:pt x="12001" y="2126"/>
                    <a:pt x="11855" y="2291"/>
                    <a:pt x="11686" y="2426"/>
                  </a:cubicBezTo>
                  <a:cubicBezTo>
                    <a:pt x="11686" y="2456"/>
                    <a:pt x="11686" y="2487"/>
                    <a:pt x="11682" y="2522"/>
                  </a:cubicBezTo>
                  <a:cubicBezTo>
                    <a:pt x="11656" y="2529"/>
                    <a:pt x="11625" y="2541"/>
                    <a:pt x="11598" y="2541"/>
                  </a:cubicBezTo>
                  <a:cubicBezTo>
                    <a:pt x="11452" y="2829"/>
                    <a:pt x="11198" y="3014"/>
                    <a:pt x="10972" y="3225"/>
                  </a:cubicBezTo>
                  <a:lnTo>
                    <a:pt x="10795" y="3356"/>
                  </a:lnTo>
                  <a:cubicBezTo>
                    <a:pt x="10783" y="3409"/>
                    <a:pt x="10745" y="3448"/>
                    <a:pt x="10695" y="3455"/>
                  </a:cubicBezTo>
                  <a:cubicBezTo>
                    <a:pt x="10683" y="3509"/>
                    <a:pt x="10641" y="3548"/>
                    <a:pt x="10587" y="3552"/>
                  </a:cubicBezTo>
                  <a:cubicBezTo>
                    <a:pt x="10572" y="3605"/>
                    <a:pt x="10526" y="3640"/>
                    <a:pt x="10472" y="3640"/>
                  </a:cubicBezTo>
                  <a:cubicBezTo>
                    <a:pt x="10464" y="3694"/>
                    <a:pt x="10418" y="3732"/>
                    <a:pt x="10368" y="3736"/>
                  </a:cubicBezTo>
                  <a:cubicBezTo>
                    <a:pt x="10357" y="3790"/>
                    <a:pt x="10318" y="3828"/>
                    <a:pt x="10264" y="3836"/>
                  </a:cubicBezTo>
                  <a:cubicBezTo>
                    <a:pt x="10107" y="4028"/>
                    <a:pt x="9896" y="4147"/>
                    <a:pt x="9680" y="4259"/>
                  </a:cubicBezTo>
                  <a:cubicBezTo>
                    <a:pt x="9677" y="4278"/>
                    <a:pt x="9673" y="4301"/>
                    <a:pt x="9665" y="4320"/>
                  </a:cubicBezTo>
                  <a:cubicBezTo>
                    <a:pt x="9657" y="4318"/>
                    <a:pt x="9648" y="4317"/>
                    <a:pt x="9639" y="4317"/>
                  </a:cubicBezTo>
                  <a:cubicBezTo>
                    <a:pt x="9613" y="4317"/>
                    <a:pt x="9585" y="4325"/>
                    <a:pt x="9565" y="4339"/>
                  </a:cubicBezTo>
                  <a:lnTo>
                    <a:pt x="9561" y="4347"/>
                  </a:lnTo>
                  <a:cubicBezTo>
                    <a:pt x="9507" y="4405"/>
                    <a:pt x="9411" y="4378"/>
                    <a:pt x="9369" y="4455"/>
                  </a:cubicBezTo>
                  <a:cubicBezTo>
                    <a:pt x="9262" y="4512"/>
                    <a:pt x="9146" y="4558"/>
                    <a:pt x="9077" y="4662"/>
                  </a:cubicBezTo>
                  <a:cubicBezTo>
                    <a:pt x="9023" y="4674"/>
                    <a:pt x="8985" y="4704"/>
                    <a:pt x="8966" y="4754"/>
                  </a:cubicBezTo>
                  <a:cubicBezTo>
                    <a:pt x="8900" y="4797"/>
                    <a:pt x="8812" y="4781"/>
                    <a:pt x="8762" y="4850"/>
                  </a:cubicBezTo>
                  <a:lnTo>
                    <a:pt x="8758" y="4850"/>
                  </a:lnTo>
                  <a:cubicBezTo>
                    <a:pt x="8701" y="4896"/>
                    <a:pt x="8608" y="4885"/>
                    <a:pt x="8562" y="4946"/>
                  </a:cubicBezTo>
                  <a:lnTo>
                    <a:pt x="8551" y="4950"/>
                  </a:lnTo>
                  <a:cubicBezTo>
                    <a:pt x="8501" y="5008"/>
                    <a:pt x="8405" y="4985"/>
                    <a:pt x="8366" y="5058"/>
                  </a:cubicBezTo>
                  <a:lnTo>
                    <a:pt x="8359" y="5058"/>
                  </a:lnTo>
                  <a:cubicBezTo>
                    <a:pt x="8297" y="5100"/>
                    <a:pt x="8213" y="5085"/>
                    <a:pt x="8159" y="5142"/>
                  </a:cubicBezTo>
                  <a:lnTo>
                    <a:pt x="8140" y="5146"/>
                  </a:lnTo>
                  <a:cubicBezTo>
                    <a:pt x="8063" y="5238"/>
                    <a:pt x="7924" y="5154"/>
                    <a:pt x="7851" y="5254"/>
                  </a:cubicBezTo>
                  <a:lnTo>
                    <a:pt x="7847" y="5254"/>
                  </a:lnTo>
                  <a:cubicBezTo>
                    <a:pt x="7790" y="5308"/>
                    <a:pt x="7701" y="5288"/>
                    <a:pt x="7644" y="5338"/>
                  </a:cubicBezTo>
                  <a:cubicBezTo>
                    <a:pt x="7633" y="5360"/>
                    <a:pt x="7614" y="5370"/>
                    <a:pt x="7595" y="5370"/>
                  </a:cubicBezTo>
                  <a:cubicBezTo>
                    <a:pt x="7587" y="5370"/>
                    <a:pt x="7579" y="5369"/>
                    <a:pt x="7571" y="5365"/>
                  </a:cubicBezTo>
                  <a:lnTo>
                    <a:pt x="7567" y="5365"/>
                  </a:lnTo>
                  <a:cubicBezTo>
                    <a:pt x="7494" y="5404"/>
                    <a:pt x="7406" y="5392"/>
                    <a:pt x="7340" y="5446"/>
                  </a:cubicBezTo>
                  <a:lnTo>
                    <a:pt x="7317" y="5473"/>
                  </a:lnTo>
                  <a:lnTo>
                    <a:pt x="7283" y="5465"/>
                  </a:lnTo>
                  <a:cubicBezTo>
                    <a:pt x="7202" y="5488"/>
                    <a:pt x="7117" y="5500"/>
                    <a:pt x="7041" y="5542"/>
                  </a:cubicBezTo>
                  <a:cubicBezTo>
                    <a:pt x="7012" y="5573"/>
                    <a:pt x="6981" y="5584"/>
                    <a:pt x="6948" y="5584"/>
                  </a:cubicBezTo>
                  <a:cubicBezTo>
                    <a:pt x="6920" y="5584"/>
                    <a:pt x="6890" y="5576"/>
                    <a:pt x="6860" y="5565"/>
                  </a:cubicBezTo>
                  <a:cubicBezTo>
                    <a:pt x="6801" y="5599"/>
                    <a:pt x="6737" y="5602"/>
                    <a:pt x="6672" y="5602"/>
                  </a:cubicBezTo>
                  <a:cubicBezTo>
                    <a:pt x="6656" y="5602"/>
                    <a:pt x="6639" y="5602"/>
                    <a:pt x="6623" y="5602"/>
                  </a:cubicBezTo>
                  <a:cubicBezTo>
                    <a:pt x="6556" y="5602"/>
                    <a:pt x="6490" y="5606"/>
                    <a:pt x="6430" y="5642"/>
                  </a:cubicBezTo>
                  <a:cubicBezTo>
                    <a:pt x="6379" y="5666"/>
                    <a:pt x="6323" y="5680"/>
                    <a:pt x="6266" y="5680"/>
                  </a:cubicBezTo>
                  <a:cubicBezTo>
                    <a:pt x="6233" y="5680"/>
                    <a:pt x="6199" y="5675"/>
                    <a:pt x="6164" y="5665"/>
                  </a:cubicBezTo>
                  <a:cubicBezTo>
                    <a:pt x="6105" y="5697"/>
                    <a:pt x="6041" y="5704"/>
                    <a:pt x="5976" y="5704"/>
                  </a:cubicBezTo>
                  <a:cubicBezTo>
                    <a:pt x="5932" y="5704"/>
                    <a:pt x="5887" y="5701"/>
                    <a:pt x="5843" y="5701"/>
                  </a:cubicBezTo>
                  <a:cubicBezTo>
                    <a:pt x="5766" y="5701"/>
                    <a:pt x="5690" y="5710"/>
                    <a:pt x="5623" y="5761"/>
                  </a:cubicBezTo>
                  <a:lnTo>
                    <a:pt x="5619" y="5761"/>
                  </a:lnTo>
                  <a:cubicBezTo>
                    <a:pt x="5530" y="5846"/>
                    <a:pt x="5392" y="5769"/>
                    <a:pt x="5304" y="5849"/>
                  </a:cubicBezTo>
                  <a:lnTo>
                    <a:pt x="5204" y="5849"/>
                  </a:lnTo>
                  <a:cubicBezTo>
                    <a:pt x="5191" y="5840"/>
                    <a:pt x="5175" y="5835"/>
                    <a:pt x="5160" y="5835"/>
                  </a:cubicBezTo>
                  <a:cubicBezTo>
                    <a:pt x="5143" y="5835"/>
                    <a:pt x="5126" y="5841"/>
                    <a:pt x="5112" y="5853"/>
                  </a:cubicBezTo>
                  <a:lnTo>
                    <a:pt x="4908" y="5842"/>
                  </a:lnTo>
                  <a:cubicBezTo>
                    <a:pt x="4870" y="5868"/>
                    <a:pt x="4830" y="5875"/>
                    <a:pt x="4790" y="5875"/>
                  </a:cubicBezTo>
                  <a:cubicBezTo>
                    <a:pt x="4728" y="5875"/>
                    <a:pt x="4665" y="5857"/>
                    <a:pt x="4604" y="5857"/>
                  </a:cubicBezTo>
                  <a:cubicBezTo>
                    <a:pt x="4585" y="5880"/>
                    <a:pt x="4581" y="5911"/>
                    <a:pt x="4585" y="5938"/>
                  </a:cubicBezTo>
                  <a:cubicBezTo>
                    <a:pt x="4581" y="5938"/>
                    <a:pt x="4574" y="5938"/>
                    <a:pt x="4570" y="5934"/>
                  </a:cubicBezTo>
                  <a:cubicBezTo>
                    <a:pt x="4544" y="5925"/>
                    <a:pt x="4517" y="5920"/>
                    <a:pt x="4489" y="5920"/>
                  </a:cubicBezTo>
                  <a:cubicBezTo>
                    <a:pt x="4459" y="5920"/>
                    <a:pt x="4429" y="5926"/>
                    <a:pt x="4401" y="5938"/>
                  </a:cubicBezTo>
                  <a:cubicBezTo>
                    <a:pt x="4370" y="5907"/>
                    <a:pt x="4331" y="5880"/>
                    <a:pt x="4293" y="5865"/>
                  </a:cubicBezTo>
                  <a:lnTo>
                    <a:pt x="4197" y="5842"/>
                  </a:lnTo>
                  <a:cubicBezTo>
                    <a:pt x="4151" y="5817"/>
                    <a:pt x="4100" y="5804"/>
                    <a:pt x="4049" y="5804"/>
                  </a:cubicBezTo>
                  <a:cubicBezTo>
                    <a:pt x="3997" y="5804"/>
                    <a:pt x="3945" y="5817"/>
                    <a:pt x="3897" y="5842"/>
                  </a:cubicBezTo>
                  <a:lnTo>
                    <a:pt x="3786" y="5838"/>
                  </a:lnTo>
                  <a:cubicBezTo>
                    <a:pt x="3754" y="5819"/>
                    <a:pt x="3717" y="5809"/>
                    <a:pt x="3680" y="5809"/>
                  </a:cubicBezTo>
                  <a:cubicBezTo>
                    <a:pt x="3649" y="5809"/>
                    <a:pt x="3618" y="5816"/>
                    <a:pt x="3590" y="5830"/>
                  </a:cubicBezTo>
                  <a:cubicBezTo>
                    <a:pt x="3586" y="5838"/>
                    <a:pt x="3574" y="5853"/>
                    <a:pt x="3574" y="5869"/>
                  </a:cubicBezTo>
                  <a:cubicBezTo>
                    <a:pt x="3398" y="5823"/>
                    <a:pt x="3190" y="5853"/>
                    <a:pt x="3063" y="5680"/>
                  </a:cubicBezTo>
                  <a:cubicBezTo>
                    <a:pt x="2860" y="5630"/>
                    <a:pt x="2775" y="5431"/>
                    <a:pt x="2610" y="5334"/>
                  </a:cubicBezTo>
                  <a:cubicBezTo>
                    <a:pt x="2606" y="5273"/>
                    <a:pt x="2556" y="5227"/>
                    <a:pt x="2495" y="5227"/>
                  </a:cubicBezTo>
                  <a:cubicBezTo>
                    <a:pt x="2452" y="4958"/>
                    <a:pt x="2206" y="4850"/>
                    <a:pt x="2045" y="4677"/>
                  </a:cubicBezTo>
                  <a:cubicBezTo>
                    <a:pt x="1914" y="4535"/>
                    <a:pt x="1722" y="4451"/>
                    <a:pt x="1661" y="4243"/>
                  </a:cubicBezTo>
                  <a:cubicBezTo>
                    <a:pt x="1607" y="4239"/>
                    <a:pt x="1565" y="4197"/>
                    <a:pt x="1557" y="4143"/>
                  </a:cubicBezTo>
                  <a:cubicBezTo>
                    <a:pt x="1507" y="4139"/>
                    <a:pt x="1461" y="4093"/>
                    <a:pt x="1457" y="4043"/>
                  </a:cubicBezTo>
                  <a:cubicBezTo>
                    <a:pt x="1403" y="4043"/>
                    <a:pt x="1357" y="3997"/>
                    <a:pt x="1353" y="3947"/>
                  </a:cubicBezTo>
                  <a:cubicBezTo>
                    <a:pt x="1300" y="3943"/>
                    <a:pt x="1257" y="3901"/>
                    <a:pt x="1246" y="3851"/>
                  </a:cubicBezTo>
                  <a:cubicBezTo>
                    <a:pt x="1188" y="3851"/>
                    <a:pt x="1146" y="3805"/>
                    <a:pt x="1134" y="3755"/>
                  </a:cubicBezTo>
                  <a:lnTo>
                    <a:pt x="865" y="3594"/>
                  </a:lnTo>
                  <a:lnTo>
                    <a:pt x="796" y="3513"/>
                  </a:lnTo>
                  <a:lnTo>
                    <a:pt x="739" y="3340"/>
                  </a:lnTo>
                  <a:lnTo>
                    <a:pt x="646" y="3236"/>
                  </a:lnTo>
                  <a:cubicBezTo>
                    <a:pt x="593" y="3233"/>
                    <a:pt x="550" y="3198"/>
                    <a:pt x="531" y="3144"/>
                  </a:cubicBezTo>
                  <a:cubicBezTo>
                    <a:pt x="481" y="3133"/>
                    <a:pt x="443" y="3090"/>
                    <a:pt x="435" y="3044"/>
                  </a:cubicBezTo>
                  <a:cubicBezTo>
                    <a:pt x="335" y="3017"/>
                    <a:pt x="251" y="2937"/>
                    <a:pt x="239" y="2833"/>
                  </a:cubicBezTo>
                  <a:lnTo>
                    <a:pt x="51" y="2821"/>
                  </a:lnTo>
                  <a:lnTo>
                    <a:pt x="51" y="2821"/>
                  </a:lnTo>
                  <a:cubicBezTo>
                    <a:pt x="47" y="2987"/>
                    <a:pt x="1" y="3152"/>
                    <a:pt x="58" y="3317"/>
                  </a:cubicBezTo>
                  <a:lnTo>
                    <a:pt x="147" y="3421"/>
                  </a:lnTo>
                  <a:cubicBezTo>
                    <a:pt x="135" y="3429"/>
                    <a:pt x="128" y="3436"/>
                    <a:pt x="116" y="3448"/>
                  </a:cubicBezTo>
                  <a:cubicBezTo>
                    <a:pt x="105" y="3644"/>
                    <a:pt x="74" y="3840"/>
                    <a:pt x="143" y="4032"/>
                  </a:cubicBezTo>
                  <a:cubicBezTo>
                    <a:pt x="181" y="4120"/>
                    <a:pt x="185" y="4220"/>
                    <a:pt x="162" y="4312"/>
                  </a:cubicBezTo>
                  <a:cubicBezTo>
                    <a:pt x="228" y="4412"/>
                    <a:pt x="174" y="4535"/>
                    <a:pt x="239" y="4639"/>
                  </a:cubicBezTo>
                  <a:cubicBezTo>
                    <a:pt x="262" y="4658"/>
                    <a:pt x="270" y="4697"/>
                    <a:pt x="258" y="4724"/>
                  </a:cubicBezTo>
                  <a:cubicBezTo>
                    <a:pt x="335" y="4816"/>
                    <a:pt x="266" y="4954"/>
                    <a:pt x="354" y="5042"/>
                  </a:cubicBezTo>
                  <a:cubicBezTo>
                    <a:pt x="450" y="5119"/>
                    <a:pt x="354" y="5265"/>
                    <a:pt x="470" y="5334"/>
                  </a:cubicBezTo>
                  <a:lnTo>
                    <a:pt x="470" y="5331"/>
                  </a:lnTo>
                  <a:cubicBezTo>
                    <a:pt x="593" y="5573"/>
                    <a:pt x="815" y="5726"/>
                    <a:pt x="988" y="5930"/>
                  </a:cubicBezTo>
                  <a:lnTo>
                    <a:pt x="981" y="5926"/>
                  </a:lnTo>
                  <a:lnTo>
                    <a:pt x="981" y="5926"/>
                  </a:lnTo>
                  <a:cubicBezTo>
                    <a:pt x="992" y="5976"/>
                    <a:pt x="1027" y="6015"/>
                    <a:pt x="1073" y="6042"/>
                  </a:cubicBezTo>
                  <a:cubicBezTo>
                    <a:pt x="1096" y="6080"/>
                    <a:pt x="1131" y="6118"/>
                    <a:pt x="1169" y="6141"/>
                  </a:cubicBezTo>
                  <a:lnTo>
                    <a:pt x="1173" y="6145"/>
                  </a:lnTo>
                  <a:cubicBezTo>
                    <a:pt x="1204" y="6180"/>
                    <a:pt x="1230" y="6214"/>
                    <a:pt x="1265" y="6245"/>
                  </a:cubicBezTo>
                  <a:lnTo>
                    <a:pt x="1269" y="6257"/>
                  </a:lnTo>
                  <a:cubicBezTo>
                    <a:pt x="1303" y="6284"/>
                    <a:pt x="1334" y="6318"/>
                    <a:pt x="1357" y="6353"/>
                  </a:cubicBezTo>
                  <a:lnTo>
                    <a:pt x="1365" y="6368"/>
                  </a:lnTo>
                  <a:cubicBezTo>
                    <a:pt x="1473" y="6522"/>
                    <a:pt x="1607" y="6656"/>
                    <a:pt x="1765" y="6756"/>
                  </a:cubicBezTo>
                  <a:lnTo>
                    <a:pt x="1776" y="6764"/>
                  </a:lnTo>
                  <a:cubicBezTo>
                    <a:pt x="1803" y="6799"/>
                    <a:pt x="1838" y="6829"/>
                    <a:pt x="1872" y="6856"/>
                  </a:cubicBezTo>
                  <a:lnTo>
                    <a:pt x="1876" y="6860"/>
                  </a:lnTo>
                  <a:cubicBezTo>
                    <a:pt x="1903" y="6895"/>
                    <a:pt x="1937" y="6929"/>
                    <a:pt x="1976" y="6956"/>
                  </a:cubicBezTo>
                  <a:cubicBezTo>
                    <a:pt x="1999" y="6995"/>
                    <a:pt x="2037" y="7029"/>
                    <a:pt x="2076" y="7052"/>
                  </a:cubicBezTo>
                  <a:cubicBezTo>
                    <a:pt x="2099" y="7066"/>
                    <a:pt x="2124" y="7074"/>
                    <a:pt x="2147" y="7074"/>
                  </a:cubicBezTo>
                  <a:cubicBezTo>
                    <a:pt x="2156" y="7074"/>
                    <a:pt x="2164" y="7073"/>
                    <a:pt x="2172" y="7071"/>
                  </a:cubicBezTo>
                  <a:cubicBezTo>
                    <a:pt x="2172" y="7102"/>
                    <a:pt x="2180" y="7125"/>
                    <a:pt x="2183" y="7156"/>
                  </a:cubicBezTo>
                  <a:cubicBezTo>
                    <a:pt x="2210" y="7160"/>
                    <a:pt x="2241" y="7160"/>
                    <a:pt x="2264" y="7160"/>
                  </a:cubicBezTo>
                  <a:lnTo>
                    <a:pt x="2279" y="7175"/>
                  </a:lnTo>
                  <a:cubicBezTo>
                    <a:pt x="2279" y="7202"/>
                    <a:pt x="2283" y="7225"/>
                    <a:pt x="2287" y="7256"/>
                  </a:cubicBezTo>
                  <a:cubicBezTo>
                    <a:pt x="2318" y="7260"/>
                    <a:pt x="2341" y="7260"/>
                    <a:pt x="2372" y="7260"/>
                  </a:cubicBezTo>
                  <a:lnTo>
                    <a:pt x="2383" y="7271"/>
                  </a:lnTo>
                  <a:cubicBezTo>
                    <a:pt x="2383" y="7298"/>
                    <a:pt x="2391" y="7321"/>
                    <a:pt x="2391" y="7352"/>
                  </a:cubicBezTo>
                  <a:cubicBezTo>
                    <a:pt x="2418" y="7356"/>
                    <a:pt x="2441" y="7360"/>
                    <a:pt x="2472" y="7360"/>
                  </a:cubicBezTo>
                  <a:lnTo>
                    <a:pt x="2475" y="7371"/>
                  </a:lnTo>
                  <a:cubicBezTo>
                    <a:pt x="2475" y="7398"/>
                    <a:pt x="2475" y="7429"/>
                    <a:pt x="2479" y="7463"/>
                  </a:cubicBezTo>
                  <a:cubicBezTo>
                    <a:pt x="2510" y="7467"/>
                    <a:pt x="2533" y="7471"/>
                    <a:pt x="2564" y="7475"/>
                  </a:cubicBezTo>
                  <a:lnTo>
                    <a:pt x="2568" y="7475"/>
                  </a:lnTo>
                  <a:cubicBezTo>
                    <a:pt x="2568" y="7506"/>
                    <a:pt x="2568" y="7540"/>
                    <a:pt x="2575" y="7567"/>
                  </a:cubicBezTo>
                  <a:cubicBezTo>
                    <a:pt x="2606" y="7579"/>
                    <a:pt x="2633" y="7579"/>
                    <a:pt x="2664" y="7579"/>
                  </a:cubicBezTo>
                  <a:lnTo>
                    <a:pt x="2664" y="7586"/>
                  </a:lnTo>
                  <a:cubicBezTo>
                    <a:pt x="2664" y="7617"/>
                    <a:pt x="2668" y="7644"/>
                    <a:pt x="2671" y="7667"/>
                  </a:cubicBezTo>
                  <a:cubicBezTo>
                    <a:pt x="2702" y="7675"/>
                    <a:pt x="2729" y="7678"/>
                    <a:pt x="2760" y="7678"/>
                  </a:cubicBezTo>
                  <a:lnTo>
                    <a:pt x="2764" y="7678"/>
                  </a:lnTo>
                  <a:cubicBezTo>
                    <a:pt x="2764" y="7705"/>
                    <a:pt x="2768" y="7740"/>
                    <a:pt x="2771" y="7771"/>
                  </a:cubicBezTo>
                  <a:cubicBezTo>
                    <a:pt x="2802" y="7778"/>
                    <a:pt x="2829" y="7786"/>
                    <a:pt x="2860" y="7786"/>
                  </a:cubicBezTo>
                  <a:cubicBezTo>
                    <a:pt x="2864" y="7836"/>
                    <a:pt x="2902" y="7886"/>
                    <a:pt x="2960" y="7894"/>
                  </a:cubicBezTo>
                  <a:cubicBezTo>
                    <a:pt x="2971" y="7944"/>
                    <a:pt x="3010" y="7982"/>
                    <a:pt x="3056" y="7986"/>
                  </a:cubicBezTo>
                  <a:cubicBezTo>
                    <a:pt x="3060" y="8013"/>
                    <a:pt x="3067" y="8044"/>
                    <a:pt x="3075" y="8067"/>
                  </a:cubicBezTo>
                  <a:cubicBezTo>
                    <a:pt x="3106" y="8074"/>
                    <a:pt x="3140" y="8074"/>
                    <a:pt x="3167" y="8074"/>
                  </a:cubicBezTo>
                  <a:lnTo>
                    <a:pt x="3171" y="8078"/>
                  </a:lnTo>
                  <a:cubicBezTo>
                    <a:pt x="3175" y="8105"/>
                    <a:pt x="3175" y="8136"/>
                    <a:pt x="3183" y="8163"/>
                  </a:cubicBezTo>
                  <a:cubicBezTo>
                    <a:pt x="3209" y="8167"/>
                    <a:pt x="3240" y="8174"/>
                    <a:pt x="3267" y="8174"/>
                  </a:cubicBezTo>
                  <a:cubicBezTo>
                    <a:pt x="3279" y="8201"/>
                    <a:pt x="3282" y="8232"/>
                    <a:pt x="3286" y="8259"/>
                  </a:cubicBezTo>
                  <a:cubicBezTo>
                    <a:pt x="3340" y="8259"/>
                    <a:pt x="3382" y="8297"/>
                    <a:pt x="3398" y="8351"/>
                  </a:cubicBezTo>
                  <a:cubicBezTo>
                    <a:pt x="3601" y="8435"/>
                    <a:pt x="3774" y="8578"/>
                    <a:pt x="3897" y="8758"/>
                  </a:cubicBezTo>
                  <a:cubicBezTo>
                    <a:pt x="4062" y="8789"/>
                    <a:pt x="4109" y="8950"/>
                    <a:pt x="4216" y="9046"/>
                  </a:cubicBezTo>
                  <a:cubicBezTo>
                    <a:pt x="4355" y="9100"/>
                    <a:pt x="4466" y="9219"/>
                    <a:pt x="4508" y="9365"/>
                  </a:cubicBezTo>
                  <a:cubicBezTo>
                    <a:pt x="4658" y="9412"/>
                    <a:pt x="4777" y="9492"/>
                    <a:pt x="4819" y="9657"/>
                  </a:cubicBezTo>
                  <a:cubicBezTo>
                    <a:pt x="4985" y="9715"/>
                    <a:pt x="5123" y="9827"/>
                    <a:pt x="5215" y="9969"/>
                  </a:cubicBezTo>
                  <a:cubicBezTo>
                    <a:pt x="5269" y="9969"/>
                    <a:pt x="5315" y="10019"/>
                    <a:pt x="5315" y="10069"/>
                  </a:cubicBezTo>
                  <a:cubicBezTo>
                    <a:pt x="5442" y="10095"/>
                    <a:pt x="5527" y="10192"/>
                    <a:pt x="5619" y="10276"/>
                  </a:cubicBezTo>
                  <a:cubicBezTo>
                    <a:pt x="5619" y="10315"/>
                    <a:pt x="5611" y="10349"/>
                    <a:pt x="5611" y="10384"/>
                  </a:cubicBezTo>
                  <a:cubicBezTo>
                    <a:pt x="5661" y="10391"/>
                    <a:pt x="5703" y="10430"/>
                    <a:pt x="5715" y="10480"/>
                  </a:cubicBezTo>
                  <a:cubicBezTo>
                    <a:pt x="5765" y="10484"/>
                    <a:pt x="5811" y="10522"/>
                    <a:pt x="5819" y="10576"/>
                  </a:cubicBezTo>
                  <a:cubicBezTo>
                    <a:pt x="5872" y="10580"/>
                    <a:pt x="5915" y="10618"/>
                    <a:pt x="5922" y="10672"/>
                  </a:cubicBezTo>
                  <a:cubicBezTo>
                    <a:pt x="5980" y="10749"/>
                    <a:pt x="6049" y="10814"/>
                    <a:pt x="6122" y="10876"/>
                  </a:cubicBezTo>
                  <a:cubicBezTo>
                    <a:pt x="6172" y="10883"/>
                    <a:pt x="6211" y="10922"/>
                    <a:pt x="6226" y="10968"/>
                  </a:cubicBezTo>
                  <a:cubicBezTo>
                    <a:pt x="6303" y="10987"/>
                    <a:pt x="6376" y="11010"/>
                    <a:pt x="6410" y="11095"/>
                  </a:cubicBezTo>
                  <a:lnTo>
                    <a:pt x="6510" y="11095"/>
                  </a:lnTo>
                  <a:cubicBezTo>
                    <a:pt x="6518" y="11118"/>
                    <a:pt x="6529" y="11141"/>
                    <a:pt x="6533" y="11171"/>
                  </a:cubicBezTo>
                  <a:cubicBezTo>
                    <a:pt x="6544" y="11170"/>
                    <a:pt x="6555" y="11169"/>
                    <a:pt x="6565" y="11169"/>
                  </a:cubicBezTo>
                  <a:cubicBezTo>
                    <a:pt x="6643" y="11169"/>
                    <a:pt x="6693" y="11210"/>
                    <a:pt x="6710" y="11298"/>
                  </a:cubicBezTo>
                  <a:lnTo>
                    <a:pt x="6841" y="11471"/>
                  </a:lnTo>
                  <a:cubicBezTo>
                    <a:pt x="6998" y="11490"/>
                    <a:pt x="7048" y="11671"/>
                    <a:pt x="7183" y="11713"/>
                  </a:cubicBezTo>
                  <a:cubicBezTo>
                    <a:pt x="7198" y="11740"/>
                    <a:pt x="7206" y="11771"/>
                    <a:pt x="7210" y="11805"/>
                  </a:cubicBezTo>
                  <a:lnTo>
                    <a:pt x="7260" y="11809"/>
                  </a:lnTo>
                  <a:lnTo>
                    <a:pt x="7306" y="11809"/>
                  </a:lnTo>
                  <a:cubicBezTo>
                    <a:pt x="7313" y="11832"/>
                    <a:pt x="7321" y="11863"/>
                    <a:pt x="7325" y="11886"/>
                  </a:cubicBezTo>
                  <a:cubicBezTo>
                    <a:pt x="7490" y="11894"/>
                    <a:pt x="7632" y="11948"/>
                    <a:pt x="7721" y="12098"/>
                  </a:cubicBezTo>
                  <a:cubicBezTo>
                    <a:pt x="7748" y="12101"/>
                    <a:pt x="7778" y="12105"/>
                    <a:pt x="7813" y="12113"/>
                  </a:cubicBezTo>
                  <a:cubicBezTo>
                    <a:pt x="7821" y="12136"/>
                    <a:pt x="7832" y="12163"/>
                    <a:pt x="7836" y="12194"/>
                  </a:cubicBezTo>
                  <a:lnTo>
                    <a:pt x="7932" y="12317"/>
                  </a:lnTo>
                  <a:cubicBezTo>
                    <a:pt x="7978" y="12328"/>
                    <a:pt x="8024" y="12370"/>
                    <a:pt x="8032" y="12420"/>
                  </a:cubicBezTo>
                  <a:cubicBezTo>
                    <a:pt x="8086" y="12424"/>
                    <a:pt x="8128" y="12459"/>
                    <a:pt x="8143" y="12509"/>
                  </a:cubicBezTo>
                  <a:cubicBezTo>
                    <a:pt x="8170" y="12509"/>
                    <a:pt x="8205" y="12509"/>
                    <a:pt x="8236" y="12501"/>
                  </a:cubicBezTo>
                  <a:lnTo>
                    <a:pt x="8355" y="12597"/>
                  </a:lnTo>
                  <a:lnTo>
                    <a:pt x="8528" y="12635"/>
                  </a:lnTo>
                  <a:cubicBezTo>
                    <a:pt x="8531" y="12662"/>
                    <a:pt x="8535" y="12693"/>
                    <a:pt x="8535" y="12720"/>
                  </a:cubicBezTo>
                  <a:cubicBezTo>
                    <a:pt x="8589" y="12728"/>
                    <a:pt x="8631" y="12766"/>
                    <a:pt x="8643" y="12816"/>
                  </a:cubicBezTo>
                  <a:cubicBezTo>
                    <a:pt x="8699" y="12816"/>
                    <a:pt x="8764" y="12844"/>
                    <a:pt x="8822" y="12844"/>
                  </a:cubicBezTo>
                  <a:cubicBezTo>
                    <a:pt x="8872" y="12844"/>
                    <a:pt x="8917" y="12824"/>
                    <a:pt x="8950" y="12751"/>
                  </a:cubicBezTo>
                  <a:lnTo>
                    <a:pt x="9119" y="12751"/>
                  </a:lnTo>
                  <a:cubicBezTo>
                    <a:pt x="9123" y="12774"/>
                    <a:pt x="9131" y="12797"/>
                    <a:pt x="9146" y="12816"/>
                  </a:cubicBezTo>
                  <a:lnTo>
                    <a:pt x="9534" y="12812"/>
                  </a:lnTo>
                  <a:cubicBezTo>
                    <a:pt x="9876" y="12612"/>
                    <a:pt x="10272" y="12659"/>
                    <a:pt x="10641" y="12605"/>
                  </a:cubicBezTo>
                  <a:cubicBezTo>
                    <a:pt x="10645" y="12582"/>
                    <a:pt x="10649" y="12559"/>
                    <a:pt x="10660" y="12539"/>
                  </a:cubicBezTo>
                  <a:lnTo>
                    <a:pt x="10964" y="12505"/>
                  </a:lnTo>
                  <a:lnTo>
                    <a:pt x="11144" y="12505"/>
                  </a:lnTo>
                  <a:cubicBezTo>
                    <a:pt x="11156" y="12482"/>
                    <a:pt x="11160" y="12459"/>
                    <a:pt x="11164" y="12432"/>
                  </a:cubicBezTo>
                  <a:lnTo>
                    <a:pt x="11456" y="12409"/>
                  </a:lnTo>
                  <a:cubicBezTo>
                    <a:pt x="11540" y="12317"/>
                    <a:pt x="11648" y="12313"/>
                    <a:pt x="11759" y="12309"/>
                  </a:cubicBezTo>
                  <a:cubicBezTo>
                    <a:pt x="11797" y="12247"/>
                    <a:pt x="11862" y="12207"/>
                    <a:pt x="11935" y="12207"/>
                  </a:cubicBezTo>
                  <a:cubicBezTo>
                    <a:pt x="11944" y="12207"/>
                    <a:pt x="11954" y="12208"/>
                    <a:pt x="11963" y="12209"/>
                  </a:cubicBezTo>
                  <a:cubicBezTo>
                    <a:pt x="12005" y="12124"/>
                    <a:pt x="12086" y="12113"/>
                    <a:pt x="12167" y="12113"/>
                  </a:cubicBezTo>
                  <a:cubicBezTo>
                    <a:pt x="12205" y="12036"/>
                    <a:pt x="12278" y="12005"/>
                    <a:pt x="12355" y="12001"/>
                  </a:cubicBezTo>
                  <a:cubicBezTo>
                    <a:pt x="12370" y="11948"/>
                    <a:pt x="12416" y="11913"/>
                    <a:pt x="12470" y="11913"/>
                  </a:cubicBezTo>
                  <a:cubicBezTo>
                    <a:pt x="12539" y="11809"/>
                    <a:pt x="12643" y="11732"/>
                    <a:pt x="12770" y="11709"/>
                  </a:cubicBezTo>
                  <a:cubicBezTo>
                    <a:pt x="12808" y="11621"/>
                    <a:pt x="12877" y="11602"/>
                    <a:pt x="12966" y="11602"/>
                  </a:cubicBezTo>
                  <a:cubicBezTo>
                    <a:pt x="13027" y="11483"/>
                    <a:pt x="13135" y="11425"/>
                    <a:pt x="13254" y="11387"/>
                  </a:cubicBezTo>
                  <a:cubicBezTo>
                    <a:pt x="13268" y="11338"/>
                    <a:pt x="13310" y="11305"/>
                    <a:pt x="13358" y="11305"/>
                  </a:cubicBezTo>
                  <a:cubicBezTo>
                    <a:pt x="13363" y="11305"/>
                    <a:pt x="13368" y="11305"/>
                    <a:pt x="13373" y="11306"/>
                  </a:cubicBezTo>
                  <a:cubicBezTo>
                    <a:pt x="13450" y="11210"/>
                    <a:pt x="13550" y="11137"/>
                    <a:pt x="13661" y="11087"/>
                  </a:cubicBezTo>
                  <a:lnTo>
                    <a:pt x="13965" y="10887"/>
                  </a:lnTo>
                  <a:cubicBezTo>
                    <a:pt x="14042" y="10779"/>
                    <a:pt x="14138" y="10699"/>
                    <a:pt x="14280" y="10695"/>
                  </a:cubicBezTo>
                  <a:cubicBezTo>
                    <a:pt x="14318" y="10614"/>
                    <a:pt x="14391" y="10595"/>
                    <a:pt x="14468" y="10580"/>
                  </a:cubicBezTo>
                  <a:cubicBezTo>
                    <a:pt x="14482" y="10533"/>
                    <a:pt x="14524" y="10501"/>
                    <a:pt x="14568" y="10501"/>
                  </a:cubicBezTo>
                  <a:cubicBezTo>
                    <a:pt x="14574" y="10501"/>
                    <a:pt x="14581" y="10501"/>
                    <a:pt x="14587" y="10503"/>
                  </a:cubicBezTo>
                  <a:cubicBezTo>
                    <a:pt x="14622" y="10430"/>
                    <a:pt x="14695" y="10388"/>
                    <a:pt x="14772" y="10384"/>
                  </a:cubicBezTo>
                  <a:cubicBezTo>
                    <a:pt x="14786" y="10333"/>
                    <a:pt x="14829" y="10299"/>
                    <a:pt x="14879" y="10299"/>
                  </a:cubicBezTo>
                  <a:cubicBezTo>
                    <a:pt x="14882" y="10299"/>
                    <a:pt x="14884" y="10299"/>
                    <a:pt x="14887" y="10299"/>
                  </a:cubicBezTo>
                  <a:cubicBezTo>
                    <a:pt x="14953" y="10180"/>
                    <a:pt x="15060" y="10126"/>
                    <a:pt x="15183" y="10095"/>
                  </a:cubicBezTo>
                  <a:cubicBezTo>
                    <a:pt x="15256" y="9988"/>
                    <a:pt x="15368" y="9915"/>
                    <a:pt x="15490" y="9896"/>
                  </a:cubicBezTo>
                  <a:cubicBezTo>
                    <a:pt x="15525" y="9815"/>
                    <a:pt x="15598" y="9796"/>
                    <a:pt x="15675" y="9777"/>
                  </a:cubicBezTo>
                  <a:cubicBezTo>
                    <a:pt x="15683" y="9723"/>
                    <a:pt x="15729" y="9684"/>
                    <a:pt x="15779" y="9684"/>
                  </a:cubicBezTo>
                  <a:cubicBezTo>
                    <a:pt x="15779" y="9657"/>
                    <a:pt x="15790" y="9627"/>
                    <a:pt x="15806" y="9600"/>
                  </a:cubicBezTo>
                  <a:lnTo>
                    <a:pt x="16086" y="9481"/>
                  </a:lnTo>
                  <a:cubicBezTo>
                    <a:pt x="16163" y="9385"/>
                    <a:pt x="16267" y="9312"/>
                    <a:pt x="16382" y="9273"/>
                  </a:cubicBezTo>
                  <a:cubicBezTo>
                    <a:pt x="16393" y="9219"/>
                    <a:pt x="16432" y="9185"/>
                    <a:pt x="16486" y="9181"/>
                  </a:cubicBezTo>
                  <a:cubicBezTo>
                    <a:pt x="16593" y="9046"/>
                    <a:pt x="16732" y="8947"/>
                    <a:pt x="16889" y="8874"/>
                  </a:cubicBezTo>
                  <a:cubicBezTo>
                    <a:pt x="16901" y="8820"/>
                    <a:pt x="16947" y="8789"/>
                    <a:pt x="16997" y="8781"/>
                  </a:cubicBezTo>
                  <a:cubicBezTo>
                    <a:pt x="17004" y="8731"/>
                    <a:pt x="17047" y="8685"/>
                    <a:pt x="17101" y="8685"/>
                  </a:cubicBezTo>
                  <a:cubicBezTo>
                    <a:pt x="17112" y="8635"/>
                    <a:pt x="17154" y="8597"/>
                    <a:pt x="17208" y="8589"/>
                  </a:cubicBezTo>
                  <a:cubicBezTo>
                    <a:pt x="17212" y="8539"/>
                    <a:pt x="17254" y="8493"/>
                    <a:pt x="17312" y="8489"/>
                  </a:cubicBezTo>
                  <a:lnTo>
                    <a:pt x="18119" y="7682"/>
                  </a:lnTo>
                  <a:cubicBezTo>
                    <a:pt x="18119" y="7625"/>
                    <a:pt x="18157" y="7582"/>
                    <a:pt x="18215" y="7579"/>
                  </a:cubicBezTo>
                  <a:cubicBezTo>
                    <a:pt x="18219" y="7525"/>
                    <a:pt x="18257" y="7483"/>
                    <a:pt x="18311" y="7471"/>
                  </a:cubicBezTo>
                  <a:cubicBezTo>
                    <a:pt x="18311" y="7417"/>
                    <a:pt x="18346" y="7371"/>
                    <a:pt x="18399" y="7360"/>
                  </a:cubicBezTo>
                  <a:cubicBezTo>
                    <a:pt x="18411" y="7283"/>
                    <a:pt x="18426" y="7206"/>
                    <a:pt x="18499" y="7160"/>
                  </a:cubicBezTo>
                  <a:cubicBezTo>
                    <a:pt x="18503" y="7106"/>
                    <a:pt x="18542" y="7064"/>
                    <a:pt x="18595" y="7060"/>
                  </a:cubicBezTo>
                  <a:cubicBezTo>
                    <a:pt x="18657" y="6895"/>
                    <a:pt x="18772" y="6760"/>
                    <a:pt x="18922" y="6676"/>
                  </a:cubicBezTo>
                  <a:cubicBezTo>
                    <a:pt x="18922" y="6622"/>
                    <a:pt x="18960" y="6572"/>
                    <a:pt x="19014" y="6564"/>
                  </a:cubicBezTo>
                  <a:cubicBezTo>
                    <a:pt x="19041" y="6445"/>
                    <a:pt x="19118" y="6334"/>
                    <a:pt x="19226" y="6264"/>
                  </a:cubicBezTo>
                  <a:cubicBezTo>
                    <a:pt x="19264" y="6145"/>
                    <a:pt x="19306" y="6030"/>
                    <a:pt x="19425" y="5965"/>
                  </a:cubicBezTo>
                  <a:cubicBezTo>
                    <a:pt x="19425" y="5911"/>
                    <a:pt x="19464" y="5861"/>
                    <a:pt x="19518" y="5853"/>
                  </a:cubicBezTo>
                  <a:cubicBezTo>
                    <a:pt x="19518" y="5799"/>
                    <a:pt x="19560" y="5757"/>
                    <a:pt x="19614" y="5746"/>
                  </a:cubicBezTo>
                  <a:cubicBezTo>
                    <a:pt x="19629" y="5669"/>
                    <a:pt x="19675" y="5603"/>
                    <a:pt x="19748" y="5573"/>
                  </a:cubicBezTo>
                  <a:cubicBezTo>
                    <a:pt x="19752" y="5546"/>
                    <a:pt x="19752" y="5515"/>
                    <a:pt x="19752" y="5488"/>
                  </a:cubicBezTo>
                  <a:cubicBezTo>
                    <a:pt x="19783" y="5484"/>
                    <a:pt x="19813" y="5477"/>
                    <a:pt x="19844" y="5469"/>
                  </a:cubicBezTo>
                  <a:cubicBezTo>
                    <a:pt x="19844" y="5415"/>
                    <a:pt x="19883" y="5373"/>
                    <a:pt x="19936" y="5358"/>
                  </a:cubicBezTo>
                  <a:cubicBezTo>
                    <a:pt x="19936" y="5323"/>
                    <a:pt x="19936" y="5296"/>
                    <a:pt x="19940" y="5265"/>
                  </a:cubicBezTo>
                  <a:lnTo>
                    <a:pt x="19944" y="5258"/>
                  </a:lnTo>
                  <a:cubicBezTo>
                    <a:pt x="19975" y="5254"/>
                    <a:pt x="19998" y="5246"/>
                    <a:pt x="20025" y="5246"/>
                  </a:cubicBezTo>
                  <a:lnTo>
                    <a:pt x="20056" y="5069"/>
                  </a:lnTo>
                  <a:lnTo>
                    <a:pt x="20136" y="5035"/>
                  </a:lnTo>
                  <a:cubicBezTo>
                    <a:pt x="20117" y="5012"/>
                    <a:pt x="20121" y="4977"/>
                    <a:pt x="20148" y="4958"/>
                  </a:cubicBezTo>
                  <a:cubicBezTo>
                    <a:pt x="20155" y="4958"/>
                    <a:pt x="20159" y="4950"/>
                    <a:pt x="20171" y="4927"/>
                  </a:cubicBezTo>
                  <a:cubicBezTo>
                    <a:pt x="20178" y="4900"/>
                    <a:pt x="20194" y="4885"/>
                    <a:pt x="20171" y="4866"/>
                  </a:cubicBezTo>
                  <a:lnTo>
                    <a:pt x="20098" y="4820"/>
                  </a:lnTo>
                  <a:cubicBezTo>
                    <a:pt x="20113" y="4800"/>
                    <a:pt x="20109" y="4781"/>
                    <a:pt x="20090" y="4770"/>
                  </a:cubicBezTo>
                  <a:cubicBezTo>
                    <a:pt x="20086" y="4762"/>
                    <a:pt x="20079" y="4762"/>
                    <a:pt x="20075" y="4762"/>
                  </a:cubicBezTo>
                  <a:cubicBezTo>
                    <a:pt x="20082" y="4716"/>
                    <a:pt x="20052" y="4674"/>
                    <a:pt x="20002" y="4662"/>
                  </a:cubicBezTo>
                  <a:lnTo>
                    <a:pt x="19979" y="4662"/>
                  </a:lnTo>
                  <a:lnTo>
                    <a:pt x="19994" y="4647"/>
                  </a:lnTo>
                  <a:lnTo>
                    <a:pt x="19990" y="4647"/>
                  </a:lnTo>
                  <a:cubicBezTo>
                    <a:pt x="20002" y="4620"/>
                    <a:pt x="20009" y="4585"/>
                    <a:pt x="19998" y="4551"/>
                  </a:cubicBezTo>
                  <a:lnTo>
                    <a:pt x="19983" y="4539"/>
                  </a:lnTo>
                  <a:cubicBezTo>
                    <a:pt x="19944" y="4520"/>
                    <a:pt x="19906" y="4489"/>
                    <a:pt x="19879" y="4455"/>
                  </a:cubicBezTo>
                  <a:lnTo>
                    <a:pt x="19771" y="4428"/>
                  </a:lnTo>
                  <a:cubicBezTo>
                    <a:pt x="19733" y="4408"/>
                    <a:pt x="19690" y="4385"/>
                    <a:pt x="19652" y="4366"/>
                  </a:cubicBezTo>
                  <a:cubicBezTo>
                    <a:pt x="19649" y="4367"/>
                    <a:pt x="19645" y="4367"/>
                    <a:pt x="19641" y="4367"/>
                  </a:cubicBezTo>
                  <a:cubicBezTo>
                    <a:pt x="19617" y="4367"/>
                    <a:pt x="19591" y="4356"/>
                    <a:pt x="19571" y="4339"/>
                  </a:cubicBezTo>
                  <a:cubicBezTo>
                    <a:pt x="19533" y="4309"/>
                    <a:pt x="19483" y="4282"/>
                    <a:pt x="19437" y="4270"/>
                  </a:cubicBezTo>
                  <a:cubicBezTo>
                    <a:pt x="19434" y="4270"/>
                    <a:pt x="19431" y="4271"/>
                    <a:pt x="19427" y="4271"/>
                  </a:cubicBezTo>
                  <a:cubicBezTo>
                    <a:pt x="19401" y="4271"/>
                    <a:pt x="19381" y="4257"/>
                    <a:pt x="19368" y="4239"/>
                  </a:cubicBezTo>
                  <a:cubicBezTo>
                    <a:pt x="19329" y="4212"/>
                    <a:pt x="19283" y="4182"/>
                    <a:pt x="19233" y="4166"/>
                  </a:cubicBezTo>
                  <a:lnTo>
                    <a:pt x="19164" y="4174"/>
                  </a:lnTo>
                  <a:lnTo>
                    <a:pt x="19172" y="4139"/>
                  </a:lnTo>
                  <a:cubicBezTo>
                    <a:pt x="19129" y="4109"/>
                    <a:pt x="19080" y="4082"/>
                    <a:pt x="19033" y="4066"/>
                  </a:cubicBezTo>
                  <a:cubicBezTo>
                    <a:pt x="19029" y="4067"/>
                    <a:pt x="19026" y="4067"/>
                    <a:pt x="19022" y="4067"/>
                  </a:cubicBezTo>
                  <a:cubicBezTo>
                    <a:pt x="18997" y="4067"/>
                    <a:pt x="18977" y="4056"/>
                    <a:pt x="18960" y="4040"/>
                  </a:cubicBezTo>
                  <a:cubicBezTo>
                    <a:pt x="18953" y="4047"/>
                    <a:pt x="18945" y="4063"/>
                    <a:pt x="18937" y="4070"/>
                  </a:cubicBezTo>
                  <a:lnTo>
                    <a:pt x="18891" y="4051"/>
                  </a:lnTo>
                  <a:cubicBezTo>
                    <a:pt x="18899" y="4013"/>
                    <a:pt x="18872" y="3974"/>
                    <a:pt x="18841" y="3963"/>
                  </a:cubicBezTo>
                  <a:lnTo>
                    <a:pt x="18653" y="3909"/>
                  </a:lnTo>
                  <a:lnTo>
                    <a:pt x="18599" y="3924"/>
                  </a:lnTo>
                  <a:lnTo>
                    <a:pt x="18603" y="3917"/>
                  </a:lnTo>
                  <a:cubicBezTo>
                    <a:pt x="18595" y="3894"/>
                    <a:pt x="18584" y="3870"/>
                    <a:pt x="18576" y="3851"/>
                  </a:cubicBezTo>
                  <a:lnTo>
                    <a:pt x="18561" y="3840"/>
                  </a:lnTo>
                  <a:cubicBezTo>
                    <a:pt x="18522" y="3813"/>
                    <a:pt x="18488" y="3790"/>
                    <a:pt x="18457" y="3759"/>
                  </a:cubicBezTo>
                  <a:cubicBezTo>
                    <a:pt x="18426" y="3713"/>
                    <a:pt x="18384" y="3678"/>
                    <a:pt x="18330" y="3659"/>
                  </a:cubicBezTo>
                  <a:cubicBezTo>
                    <a:pt x="18303" y="3659"/>
                    <a:pt x="18280" y="3648"/>
                    <a:pt x="18253" y="3628"/>
                  </a:cubicBezTo>
                  <a:cubicBezTo>
                    <a:pt x="18215" y="3605"/>
                    <a:pt x="18184" y="3582"/>
                    <a:pt x="18153" y="3552"/>
                  </a:cubicBezTo>
                  <a:cubicBezTo>
                    <a:pt x="18111" y="3486"/>
                    <a:pt x="18011" y="3513"/>
                    <a:pt x="17965" y="3444"/>
                  </a:cubicBezTo>
                  <a:lnTo>
                    <a:pt x="17950" y="3432"/>
                  </a:lnTo>
                  <a:cubicBezTo>
                    <a:pt x="17907" y="3409"/>
                    <a:pt x="17873" y="3371"/>
                    <a:pt x="17827" y="3352"/>
                  </a:cubicBezTo>
                  <a:cubicBezTo>
                    <a:pt x="17792" y="3348"/>
                    <a:pt x="17765" y="3336"/>
                    <a:pt x="17738" y="3313"/>
                  </a:cubicBezTo>
                  <a:cubicBezTo>
                    <a:pt x="17700" y="3298"/>
                    <a:pt x="17669" y="3275"/>
                    <a:pt x="17642" y="3240"/>
                  </a:cubicBezTo>
                  <a:lnTo>
                    <a:pt x="17443" y="3129"/>
                  </a:lnTo>
                  <a:cubicBezTo>
                    <a:pt x="17404" y="3098"/>
                    <a:pt x="17366" y="3067"/>
                    <a:pt x="17320" y="3044"/>
                  </a:cubicBezTo>
                  <a:cubicBezTo>
                    <a:pt x="17285" y="3044"/>
                    <a:pt x="17254" y="3025"/>
                    <a:pt x="17231" y="3002"/>
                  </a:cubicBezTo>
                  <a:cubicBezTo>
                    <a:pt x="17197" y="3006"/>
                    <a:pt x="17162" y="3021"/>
                    <a:pt x="17139" y="3044"/>
                  </a:cubicBezTo>
                  <a:lnTo>
                    <a:pt x="17135" y="3040"/>
                  </a:lnTo>
                  <a:cubicBezTo>
                    <a:pt x="17081" y="2983"/>
                    <a:pt x="17066" y="2898"/>
                    <a:pt x="17020" y="2841"/>
                  </a:cubicBezTo>
                  <a:lnTo>
                    <a:pt x="17020" y="2841"/>
                  </a:lnTo>
                  <a:lnTo>
                    <a:pt x="17035" y="2848"/>
                  </a:lnTo>
                  <a:cubicBezTo>
                    <a:pt x="16997" y="2771"/>
                    <a:pt x="16889" y="2798"/>
                    <a:pt x="16847" y="2725"/>
                  </a:cubicBezTo>
                  <a:lnTo>
                    <a:pt x="16839" y="2722"/>
                  </a:lnTo>
                  <a:cubicBezTo>
                    <a:pt x="16797" y="2695"/>
                    <a:pt x="16766" y="2664"/>
                    <a:pt x="16732" y="2637"/>
                  </a:cubicBezTo>
                  <a:cubicBezTo>
                    <a:pt x="16705" y="2591"/>
                    <a:pt x="16659" y="2560"/>
                    <a:pt x="16613" y="2533"/>
                  </a:cubicBezTo>
                  <a:cubicBezTo>
                    <a:pt x="16578" y="2529"/>
                    <a:pt x="16551" y="2514"/>
                    <a:pt x="16524" y="2491"/>
                  </a:cubicBezTo>
                  <a:cubicBezTo>
                    <a:pt x="16486" y="2483"/>
                    <a:pt x="16459" y="2456"/>
                    <a:pt x="16440" y="2426"/>
                  </a:cubicBezTo>
                  <a:lnTo>
                    <a:pt x="16432" y="2418"/>
                  </a:lnTo>
                  <a:cubicBezTo>
                    <a:pt x="16393" y="2380"/>
                    <a:pt x="16347" y="2349"/>
                    <a:pt x="16294" y="2333"/>
                  </a:cubicBezTo>
                  <a:cubicBezTo>
                    <a:pt x="16287" y="2336"/>
                    <a:pt x="16280" y="2337"/>
                    <a:pt x="16273" y="2337"/>
                  </a:cubicBezTo>
                  <a:cubicBezTo>
                    <a:pt x="16259" y="2337"/>
                    <a:pt x="16245" y="2332"/>
                    <a:pt x="16232" y="2322"/>
                  </a:cubicBezTo>
                  <a:cubicBezTo>
                    <a:pt x="16197" y="2292"/>
                    <a:pt x="16155" y="2275"/>
                    <a:pt x="16111" y="2275"/>
                  </a:cubicBezTo>
                  <a:cubicBezTo>
                    <a:pt x="16087" y="2275"/>
                    <a:pt x="16063" y="2280"/>
                    <a:pt x="16040" y="2291"/>
                  </a:cubicBezTo>
                  <a:cubicBezTo>
                    <a:pt x="16028" y="2299"/>
                    <a:pt x="16025" y="2310"/>
                    <a:pt x="16021" y="2322"/>
                  </a:cubicBezTo>
                  <a:cubicBezTo>
                    <a:pt x="16011" y="2319"/>
                    <a:pt x="16001" y="2318"/>
                    <a:pt x="15991" y="2318"/>
                  </a:cubicBezTo>
                  <a:cubicBezTo>
                    <a:pt x="15972" y="2318"/>
                    <a:pt x="15953" y="2323"/>
                    <a:pt x="15932" y="2333"/>
                  </a:cubicBezTo>
                  <a:lnTo>
                    <a:pt x="15929" y="2314"/>
                  </a:lnTo>
                  <a:cubicBezTo>
                    <a:pt x="15909" y="2273"/>
                    <a:pt x="15872" y="2250"/>
                    <a:pt x="15831" y="2250"/>
                  </a:cubicBezTo>
                  <a:cubicBezTo>
                    <a:pt x="15823" y="2250"/>
                    <a:pt x="15814" y="2251"/>
                    <a:pt x="15806" y="2253"/>
                  </a:cubicBezTo>
                  <a:lnTo>
                    <a:pt x="15544" y="1976"/>
                  </a:lnTo>
                  <a:cubicBezTo>
                    <a:pt x="15525" y="1930"/>
                    <a:pt x="15510" y="1876"/>
                    <a:pt x="15490" y="1830"/>
                  </a:cubicBezTo>
                  <a:lnTo>
                    <a:pt x="15329" y="1715"/>
                  </a:lnTo>
                  <a:cubicBezTo>
                    <a:pt x="15179" y="1434"/>
                    <a:pt x="14949" y="1227"/>
                    <a:pt x="14733" y="1008"/>
                  </a:cubicBezTo>
                  <a:cubicBezTo>
                    <a:pt x="14718" y="950"/>
                    <a:pt x="14672" y="908"/>
                    <a:pt x="14607" y="908"/>
                  </a:cubicBezTo>
                  <a:cubicBezTo>
                    <a:pt x="14365" y="677"/>
                    <a:pt x="14126" y="431"/>
                    <a:pt x="13800" y="305"/>
                  </a:cubicBezTo>
                  <a:cubicBezTo>
                    <a:pt x="13707" y="140"/>
                    <a:pt x="13598" y="0"/>
                    <a:pt x="13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41"/>
            <p:cNvSpPr/>
            <p:nvPr/>
          </p:nvSpPr>
          <p:spPr>
            <a:xfrm>
              <a:off x="4785567" y="2072240"/>
              <a:ext cx="59310" cy="45848"/>
            </a:xfrm>
            <a:custGeom>
              <a:avLst/>
              <a:gdLst/>
              <a:ahLst/>
              <a:cxnLst/>
              <a:rect l="l" t="t" r="r" b="b"/>
              <a:pathLst>
                <a:path w="1912" h="147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0" y="142"/>
                    <a:pt x="81" y="231"/>
                    <a:pt x="208" y="296"/>
                  </a:cubicBezTo>
                  <a:cubicBezTo>
                    <a:pt x="350" y="415"/>
                    <a:pt x="389" y="634"/>
                    <a:pt x="577" y="711"/>
                  </a:cubicBezTo>
                  <a:cubicBezTo>
                    <a:pt x="853" y="1041"/>
                    <a:pt x="1122" y="1387"/>
                    <a:pt x="1614" y="1410"/>
                  </a:cubicBezTo>
                  <a:cubicBezTo>
                    <a:pt x="1661" y="1458"/>
                    <a:pt x="1702" y="1477"/>
                    <a:pt x="1737" y="1477"/>
                  </a:cubicBezTo>
                  <a:cubicBezTo>
                    <a:pt x="1801" y="1477"/>
                    <a:pt x="1847" y="1413"/>
                    <a:pt x="1872" y="1341"/>
                  </a:cubicBezTo>
                  <a:cubicBezTo>
                    <a:pt x="1912" y="1246"/>
                    <a:pt x="1844" y="1227"/>
                    <a:pt x="1776" y="1227"/>
                  </a:cubicBezTo>
                  <a:cubicBezTo>
                    <a:pt x="1759" y="1227"/>
                    <a:pt x="1741" y="1228"/>
                    <a:pt x="1726" y="1230"/>
                  </a:cubicBezTo>
                  <a:cubicBezTo>
                    <a:pt x="1713" y="1230"/>
                    <a:pt x="1700" y="1231"/>
                    <a:pt x="1688" y="1231"/>
                  </a:cubicBezTo>
                  <a:cubicBezTo>
                    <a:pt x="1455" y="1231"/>
                    <a:pt x="1263" y="1131"/>
                    <a:pt x="1080" y="1003"/>
                  </a:cubicBezTo>
                  <a:cubicBezTo>
                    <a:pt x="919" y="884"/>
                    <a:pt x="857" y="772"/>
                    <a:pt x="1065" y="623"/>
                  </a:cubicBezTo>
                  <a:cubicBezTo>
                    <a:pt x="1203" y="527"/>
                    <a:pt x="1376" y="423"/>
                    <a:pt x="1268" y="158"/>
                  </a:cubicBezTo>
                  <a:lnTo>
                    <a:pt x="1268" y="158"/>
                  </a:lnTo>
                  <a:cubicBezTo>
                    <a:pt x="1065" y="315"/>
                    <a:pt x="861" y="415"/>
                    <a:pt x="711" y="592"/>
                  </a:cubicBezTo>
                  <a:cubicBezTo>
                    <a:pt x="565" y="588"/>
                    <a:pt x="538" y="465"/>
                    <a:pt x="477" y="373"/>
                  </a:cubicBezTo>
                  <a:cubicBezTo>
                    <a:pt x="373" y="231"/>
                    <a:pt x="292" y="65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41"/>
            <p:cNvSpPr/>
            <p:nvPr/>
          </p:nvSpPr>
          <p:spPr>
            <a:xfrm>
              <a:off x="4816928" y="1931006"/>
              <a:ext cx="25778" cy="21094"/>
            </a:xfrm>
            <a:custGeom>
              <a:avLst/>
              <a:gdLst/>
              <a:ahLst/>
              <a:cxnLst/>
              <a:rect l="l" t="t" r="r" b="b"/>
              <a:pathLst>
                <a:path w="831" h="680" extrusionOk="0">
                  <a:moveTo>
                    <a:pt x="145" y="0"/>
                  </a:moveTo>
                  <a:cubicBezTo>
                    <a:pt x="110" y="0"/>
                    <a:pt x="77" y="18"/>
                    <a:pt x="50" y="65"/>
                  </a:cubicBezTo>
                  <a:cubicBezTo>
                    <a:pt x="0" y="173"/>
                    <a:pt x="104" y="269"/>
                    <a:pt x="196" y="292"/>
                  </a:cubicBezTo>
                  <a:cubicBezTo>
                    <a:pt x="411" y="349"/>
                    <a:pt x="557" y="488"/>
                    <a:pt x="665" y="680"/>
                  </a:cubicBezTo>
                  <a:cubicBezTo>
                    <a:pt x="772" y="545"/>
                    <a:pt x="830" y="434"/>
                    <a:pt x="676" y="330"/>
                  </a:cubicBezTo>
                  <a:cubicBezTo>
                    <a:pt x="550" y="242"/>
                    <a:pt x="427" y="161"/>
                    <a:pt x="307" y="76"/>
                  </a:cubicBezTo>
                  <a:cubicBezTo>
                    <a:pt x="255" y="38"/>
                    <a:pt x="197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41"/>
            <p:cNvSpPr/>
            <p:nvPr/>
          </p:nvSpPr>
          <p:spPr>
            <a:xfrm>
              <a:off x="4835571" y="2046742"/>
              <a:ext cx="55991" cy="41101"/>
            </a:xfrm>
            <a:custGeom>
              <a:avLst/>
              <a:gdLst/>
              <a:ahLst/>
              <a:cxnLst/>
              <a:rect l="l" t="t" r="r" b="b"/>
              <a:pathLst>
                <a:path w="1805" h="1325" extrusionOk="0">
                  <a:moveTo>
                    <a:pt x="962" y="0"/>
                  </a:moveTo>
                  <a:cubicBezTo>
                    <a:pt x="929" y="0"/>
                    <a:pt x="897" y="18"/>
                    <a:pt x="867" y="65"/>
                  </a:cubicBezTo>
                  <a:cubicBezTo>
                    <a:pt x="828" y="130"/>
                    <a:pt x="925" y="196"/>
                    <a:pt x="1013" y="200"/>
                  </a:cubicBezTo>
                  <a:cubicBezTo>
                    <a:pt x="1040" y="215"/>
                    <a:pt x="1067" y="219"/>
                    <a:pt x="1097" y="219"/>
                  </a:cubicBezTo>
                  <a:cubicBezTo>
                    <a:pt x="1228" y="346"/>
                    <a:pt x="1401" y="365"/>
                    <a:pt x="1562" y="411"/>
                  </a:cubicBezTo>
                  <a:cubicBezTo>
                    <a:pt x="1582" y="446"/>
                    <a:pt x="1601" y="476"/>
                    <a:pt x="1616" y="507"/>
                  </a:cubicBezTo>
                  <a:cubicBezTo>
                    <a:pt x="1397" y="638"/>
                    <a:pt x="1151" y="576"/>
                    <a:pt x="917" y="615"/>
                  </a:cubicBezTo>
                  <a:lnTo>
                    <a:pt x="702" y="534"/>
                  </a:lnTo>
                  <a:cubicBezTo>
                    <a:pt x="525" y="503"/>
                    <a:pt x="358" y="422"/>
                    <a:pt x="172" y="422"/>
                  </a:cubicBezTo>
                  <a:cubicBezTo>
                    <a:pt x="148" y="422"/>
                    <a:pt x="123" y="423"/>
                    <a:pt x="98" y="426"/>
                  </a:cubicBezTo>
                  <a:cubicBezTo>
                    <a:pt x="83" y="423"/>
                    <a:pt x="69" y="421"/>
                    <a:pt x="57" y="421"/>
                  </a:cubicBezTo>
                  <a:cubicBezTo>
                    <a:pt x="17" y="421"/>
                    <a:pt x="1" y="444"/>
                    <a:pt x="22" y="503"/>
                  </a:cubicBezTo>
                  <a:cubicBezTo>
                    <a:pt x="64" y="653"/>
                    <a:pt x="175" y="738"/>
                    <a:pt x="306" y="811"/>
                  </a:cubicBezTo>
                  <a:cubicBezTo>
                    <a:pt x="364" y="910"/>
                    <a:pt x="429" y="999"/>
                    <a:pt x="556" y="1018"/>
                  </a:cubicBezTo>
                  <a:lnTo>
                    <a:pt x="679" y="1126"/>
                  </a:lnTo>
                  <a:lnTo>
                    <a:pt x="736" y="1210"/>
                  </a:lnTo>
                  <a:cubicBezTo>
                    <a:pt x="768" y="1247"/>
                    <a:pt x="795" y="1324"/>
                    <a:pt x="839" y="1324"/>
                  </a:cubicBezTo>
                  <a:cubicBezTo>
                    <a:pt x="855" y="1324"/>
                    <a:pt x="873" y="1315"/>
                    <a:pt x="894" y="1291"/>
                  </a:cubicBezTo>
                  <a:cubicBezTo>
                    <a:pt x="959" y="1222"/>
                    <a:pt x="855" y="1160"/>
                    <a:pt x="798" y="1114"/>
                  </a:cubicBezTo>
                  <a:cubicBezTo>
                    <a:pt x="798" y="1060"/>
                    <a:pt x="767" y="1018"/>
                    <a:pt x="717" y="1007"/>
                  </a:cubicBezTo>
                  <a:cubicBezTo>
                    <a:pt x="690" y="899"/>
                    <a:pt x="544" y="861"/>
                    <a:pt x="552" y="722"/>
                  </a:cubicBezTo>
                  <a:cubicBezTo>
                    <a:pt x="583" y="710"/>
                    <a:pt x="613" y="705"/>
                    <a:pt x="642" y="705"/>
                  </a:cubicBezTo>
                  <a:cubicBezTo>
                    <a:pt x="775" y="705"/>
                    <a:pt x="897" y="807"/>
                    <a:pt x="1033" y="807"/>
                  </a:cubicBezTo>
                  <a:cubicBezTo>
                    <a:pt x="1058" y="807"/>
                    <a:pt x="1083" y="803"/>
                    <a:pt x="1109" y="795"/>
                  </a:cubicBezTo>
                  <a:cubicBezTo>
                    <a:pt x="1178" y="821"/>
                    <a:pt x="1250" y="833"/>
                    <a:pt x="1322" y="833"/>
                  </a:cubicBezTo>
                  <a:cubicBezTo>
                    <a:pt x="1478" y="833"/>
                    <a:pt x="1632" y="774"/>
                    <a:pt x="1751" y="661"/>
                  </a:cubicBezTo>
                  <a:cubicBezTo>
                    <a:pt x="1793" y="634"/>
                    <a:pt x="1805" y="569"/>
                    <a:pt x="1774" y="526"/>
                  </a:cubicBezTo>
                  <a:cubicBezTo>
                    <a:pt x="1770" y="526"/>
                    <a:pt x="1762" y="519"/>
                    <a:pt x="1747" y="507"/>
                  </a:cubicBezTo>
                  <a:cubicBezTo>
                    <a:pt x="1755" y="476"/>
                    <a:pt x="1743" y="438"/>
                    <a:pt x="1712" y="419"/>
                  </a:cubicBezTo>
                  <a:cubicBezTo>
                    <a:pt x="1612" y="211"/>
                    <a:pt x="1405" y="180"/>
                    <a:pt x="1213" y="130"/>
                  </a:cubicBezTo>
                  <a:cubicBezTo>
                    <a:pt x="1186" y="115"/>
                    <a:pt x="1155" y="104"/>
                    <a:pt x="1128" y="100"/>
                  </a:cubicBezTo>
                  <a:cubicBezTo>
                    <a:pt x="1075" y="51"/>
                    <a:pt x="1017" y="0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41"/>
            <p:cNvSpPr/>
            <p:nvPr/>
          </p:nvSpPr>
          <p:spPr>
            <a:xfrm>
              <a:off x="4816184" y="2191636"/>
              <a:ext cx="21032" cy="18178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548" y="0"/>
                  </a:moveTo>
                  <a:cubicBezTo>
                    <a:pt x="439" y="0"/>
                    <a:pt x="353" y="80"/>
                    <a:pt x="255" y="80"/>
                  </a:cubicBezTo>
                  <a:cubicBezTo>
                    <a:pt x="246" y="80"/>
                    <a:pt x="237" y="80"/>
                    <a:pt x="228" y="78"/>
                  </a:cubicBezTo>
                  <a:cubicBezTo>
                    <a:pt x="200" y="77"/>
                    <a:pt x="171" y="74"/>
                    <a:pt x="145" y="74"/>
                  </a:cubicBezTo>
                  <a:cubicBezTo>
                    <a:pt x="58" y="74"/>
                    <a:pt x="0" y="99"/>
                    <a:pt x="89" y="247"/>
                  </a:cubicBezTo>
                  <a:cubicBezTo>
                    <a:pt x="139" y="328"/>
                    <a:pt x="185" y="416"/>
                    <a:pt x="239" y="497"/>
                  </a:cubicBezTo>
                  <a:cubicBezTo>
                    <a:pt x="275" y="551"/>
                    <a:pt x="333" y="585"/>
                    <a:pt x="375" y="585"/>
                  </a:cubicBezTo>
                  <a:cubicBezTo>
                    <a:pt x="411" y="585"/>
                    <a:pt x="436" y="561"/>
                    <a:pt x="427" y="505"/>
                  </a:cubicBezTo>
                  <a:cubicBezTo>
                    <a:pt x="381" y="270"/>
                    <a:pt x="531" y="167"/>
                    <a:pt x="677" y="40"/>
                  </a:cubicBezTo>
                  <a:cubicBezTo>
                    <a:pt x="630" y="11"/>
                    <a:pt x="588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41"/>
            <p:cNvSpPr/>
            <p:nvPr/>
          </p:nvSpPr>
          <p:spPr>
            <a:xfrm>
              <a:off x="4802007" y="1953030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4"/>
                    <a:pt x="47" y="220"/>
                  </a:cubicBezTo>
                  <a:cubicBezTo>
                    <a:pt x="82" y="312"/>
                    <a:pt x="98" y="433"/>
                    <a:pt x="218" y="433"/>
                  </a:cubicBezTo>
                  <a:cubicBezTo>
                    <a:pt x="228" y="433"/>
                    <a:pt x="239" y="433"/>
                    <a:pt x="250" y="431"/>
                  </a:cubicBezTo>
                  <a:cubicBezTo>
                    <a:pt x="262" y="431"/>
                    <a:pt x="270" y="350"/>
                    <a:pt x="274" y="308"/>
                  </a:cubicBezTo>
                  <a:cubicBezTo>
                    <a:pt x="358" y="166"/>
                    <a:pt x="446" y="27"/>
                    <a:pt x="177" y="0"/>
                  </a:cubicBezTo>
                  <a:cubicBezTo>
                    <a:pt x="171" y="0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41"/>
            <p:cNvSpPr/>
            <p:nvPr/>
          </p:nvSpPr>
          <p:spPr>
            <a:xfrm>
              <a:off x="4638222" y="2077545"/>
              <a:ext cx="12439" cy="7352"/>
            </a:xfrm>
            <a:custGeom>
              <a:avLst/>
              <a:gdLst/>
              <a:ahLst/>
              <a:cxnLst/>
              <a:rect l="l" t="t" r="r" b="b"/>
              <a:pathLst>
                <a:path w="401" h="237" extrusionOk="0">
                  <a:moveTo>
                    <a:pt x="236" y="1"/>
                  </a:moveTo>
                  <a:cubicBezTo>
                    <a:pt x="145" y="1"/>
                    <a:pt x="77" y="79"/>
                    <a:pt x="1" y="117"/>
                  </a:cubicBezTo>
                  <a:lnTo>
                    <a:pt x="1" y="236"/>
                  </a:lnTo>
                  <a:cubicBezTo>
                    <a:pt x="7" y="237"/>
                    <a:pt x="13" y="237"/>
                    <a:pt x="20" y="237"/>
                  </a:cubicBezTo>
                  <a:cubicBezTo>
                    <a:pt x="163" y="237"/>
                    <a:pt x="260" y="153"/>
                    <a:pt x="401" y="79"/>
                  </a:cubicBezTo>
                  <a:cubicBezTo>
                    <a:pt x="337" y="22"/>
                    <a:pt x="283" y="1"/>
                    <a:pt x="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41"/>
            <p:cNvSpPr/>
            <p:nvPr/>
          </p:nvSpPr>
          <p:spPr>
            <a:xfrm>
              <a:off x="4857440" y="1961964"/>
              <a:ext cx="103204" cy="75844"/>
            </a:xfrm>
            <a:custGeom>
              <a:avLst/>
              <a:gdLst/>
              <a:ahLst/>
              <a:cxnLst/>
              <a:rect l="l" t="t" r="r" b="b"/>
              <a:pathLst>
                <a:path w="3327" h="2445" extrusionOk="0">
                  <a:moveTo>
                    <a:pt x="172" y="0"/>
                  </a:moveTo>
                  <a:cubicBezTo>
                    <a:pt x="122" y="0"/>
                    <a:pt x="76" y="18"/>
                    <a:pt x="58" y="62"/>
                  </a:cubicBezTo>
                  <a:cubicBezTo>
                    <a:pt x="1" y="193"/>
                    <a:pt x="127" y="208"/>
                    <a:pt x="216" y="250"/>
                  </a:cubicBezTo>
                  <a:cubicBezTo>
                    <a:pt x="350" y="308"/>
                    <a:pt x="485" y="366"/>
                    <a:pt x="615" y="423"/>
                  </a:cubicBezTo>
                  <a:cubicBezTo>
                    <a:pt x="723" y="539"/>
                    <a:pt x="877" y="566"/>
                    <a:pt x="1007" y="635"/>
                  </a:cubicBezTo>
                  <a:lnTo>
                    <a:pt x="1730" y="1119"/>
                  </a:lnTo>
                  <a:lnTo>
                    <a:pt x="2333" y="1638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7" y="2445"/>
                    <a:pt x="3153" y="2445"/>
                    <a:pt x="3160" y="2445"/>
                  </a:cubicBezTo>
                  <a:cubicBezTo>
                    <a:pt x="3264" y="2445"/>
                    <a:pt x="3326" y="2414"/>
                    <a:pt x="3236" y="2295"/>
                  </a:cubicBezTo>
                  <a:cubicBezTo>
                    <a:pt x="3190" y="2237"/>
                    <a:pt x="3136" y="2179"/>
                    <a:pt x="3078" y="2133"/>
                  </a:cubicBezTo>
                  <a:cubicBezTo>
                    <a:pt x="3002" y="1895"/>
                    <a:pt x="2779" y="1788"/>
                    <a:pt x="2637" y="1615"/>
                  </a:cubicBezTo>
                  <a:cubicBezTo>
                    <a:pt x="2602" y="1603"/>
                    <a:pt x="2579" y="1576"/>
                    <a:pt x="2575" y="1542"/>
                  </a:cubicBezTo>
                  <a:lnTo>
                    <a:pt x="2521" y="1449"/>
                  </a:lnTo>
                  <a:cubicBezTo>
                    <a:pt x="2506" y="1447"/>
                    <a:pt x="2491" y="1446"/>
                    <a:pt x="2475" y="1446"/>
                  </a:cubicBezTo>
                  <a:cubicBezTo>
                    <a:pt x="2460" y="1446"/>
                    <a:pt x="2444" y="1447"/>
                    <a:pt x="2429" y="1449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1" y="385"/>
                    <a:pt x="857" y="316"/>
                    <a:pt x="704" y="250"/>
                  </a:cubicBezTo>
                  <a:cubicBezTo>
                    <a:pt x="562" y="174"/>
                    <a:pt x="427" y="85"/>
                    <a:pt x="277" y="24"/>
                  </a:cubicBezTo>
                  <a:cubicBezTo>
                    <a:pt x="247" y="9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41"/>
            <p:cNvSpPr/>
            <p:nvPr/>
          </p:nvSpPr>
          <p:spPr>
            <a:xfrm>
              <a:off x="4941753" y="2053876"/>
              <a:ext cx="33129" cy="33098"/>
            </a:xfrm>
            <a:custGeom>
              <a:avLst/>
              <a:gdLst/>
              <a:ahLst/>
              <a:cxnLst/>
              <a:rect l="l" t="t" r="r" b="b"/>
              <a:pathLst>
                <a:path w="1068" h="1067" extrusionOk="0">
                  <a:moveTo>
                    <a:pt x="195" y="765"/>
                  </a:moveTo>
                  <a:lnTo>
                    <a:pt x="195" y="784"/>
                  </a:lnTo>
                  <a:cubicBezTo>
                    <a:pt x="191" y="784"/>
                    <a:pt x="184" y="777"/>
                    <a:pt x="176" y="773"/>
                  </a:cubicBezTo>
                  <a:lnTo>
                    <a:pt x="195" y="765"/>
                  </a:lnTo>
                  <a:close/>
                  <a:moveTo>
                    <a:pt x="637" y="16"/>
                  </a:moveTo>
                  <a:lnTo>
                    <a:pt x="637" y="292"/>
                  </a:lnTo>
                  <a:cubicBezTo>
                    <a:pt x="626" y="319"/>
                    <a:pt x="618" y="354"/>
                    <a:pt x="626" y="385"/>
                  </a:cubicBezTo>
                  <a:cubicBezTo>
                    <a:pt x="601" y="377"/>
                    <a:pt x="579" y="373"/>
                    <a:pt x="560" y="373"/>
                  </a:cubicBezTo>
                  <a:cubicBezTo>
                    <a:pt x="435" y="373"/>
                    <a:pt x="409" y="517"/>
                    <a:pt x="326" y="581"/>
                  </a:cubicBezTo>
                  <a:cubicBezTo>
                    <a:pt x="272" y="572"/>
                    <a:pt x="216" y="561"/>
                    <a:pt x="167" y="561"/>
                  </a:cubicBezTo>
                  <a:cubicBezTo>
                    <a:pt x="71" y="561"/>
                    <a:pt x="1" y="603"/>
                    <a:pt x="18" y="784"/>
                  </a:cubicBezTo>
                  <a:cubicBezTo>
                    <a:pt x="41" y="790"/>
                    <a:pt x="61" y="793"/>
                    <a:pt x="83" y="793"/>
                  </a:cubicBezTo>
                  <a:cubicBezTo>
                    <a:pt x="91" y="793"/>
                    <a:pt x="99" y="793"/>
                    <a:pt x="107" y="792"/>
                  </a:cubicBezTo>
                  <a:cubicBezTo>
                    <a:pt x="118" y="834"/>
                    <a:pt x="134" y="884"/>
                    <a:pt x="145" y="926"/>
                  </a:cubicBezTo>
                  <a:cubicBezTo>
                    <a:pt x="152" y="980"/>
                    <a:pt x="123" y="1066"/>
                    <a:pt x="189" y="1066"/>
                  </a:cubicBezTo>
                  <a:cubicBezTo>
                    <a:pt x="195" y="1066"/>
                    <a:pt x="200" y="1066"/>
                    <a:pt x="207" y="1065"/>
                  </a:cubicBezTo>
                  <a:cubicBezTo>
                    <a:pt x="318" y="1053"/>
                    <a:pt x="272" y="957"/>
                    <a:pt x="253" y="884"/>
                  </a:cubicBezTo>
                  <a:cubicBezTo>
                    <a:pt x="249" y="853"/>
                    <a:pt x="245" y="827"/>
                    <a:pt x="241" y="792"/>
                  </a:cubicBezTo>
                  <a:cubicBezTo>
                    <a:pt x="303" y="788"/>
                    <a:pt x="318" y="746"/>
                    <a:pt x="337" y="696"/>
                  </a:cubicBezTo>
                  <a:cubicBezTo>
                    <a:pt x="514" y="615"/>
                    <a:pt x="733" y="600"/>
                    <a:pt x="806" y="369"/>
                  </a:cubicBezTo>
                  <a:cubicBezTo>
                    <a:pt x="825" y="346"/>
                    <a:pt x="841" y="323"/>
                    <a:pt x="845" y="292"/>
                  </a:cubicBezTo>
                  <a:cubicBezTo>
                    <a:pt x="1068" y="0"/>
                    <a:pt x="741" y="85"/>
                    <a:pt x="637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41"/>
            <p:cNvSpPr/>
            <p:nvPr/>
          </p:nvSpPr>
          <p:spPr>
            <a:xfrm>
              <a:off x="4655996" y="2073760"/>
              <a:ext cx="6452" cy="4684"/>
            </a:xfrm>
            <a:custGeom>
              <a:avLst/>
              <a:gdLst/>
              <a:ahLst/>
              <a:cxnLst/>
              <a:rect l="l" t="t" r="r" b="b"/>
              <a:pathLst>
                <a:path w="208" h="151" extrusionOk="0">
                  <a:moveTo>
                    <a:pt x="82" y="1"/>
                  </a:moveTo>
                  <a:cubicBezTo>
                    <a:pt x="39" y="1"/>
                    <a:pt x="4" y="34"/>
                    <a:pt x="0" y="78"/>
                  </a:cubicBezTo>
                  <a:lnTo>
                    <a:pt x="0" y="89"/>
                  </a:lnTo>
                  <a:cubicBezTo>
                    <a:pt x="4" y="143"/>
                    <a:pt x="54" y="147"/>
                    <a:pt x="104" y="151"/>
                  </a:cubicBezTo>
                  <a:cubicBezTo>
                    <a:pt x="150" y="143"/>
                    <a:pt x="208" y="136"/>
                    <a:pt x="193" y="74"/>
                  </a:cubicBezTo>
                  <a:cubicBezTo>
                    <a:pt x="173" y="36"/>
                    <a:pt x="135" y="13"/>
                    <a:pt x="89" y="1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41"/>
            <p:cNvSpPr/>
            <p:nvPr/>
          </p:nvSpPr>
          <p:spPr>
            <a:xfrm>
              <a:off x="4775051" y="2009053"/>
              <a:ext cx="8034" cy="3878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124" y="1"/>
                  </a:moveTo>
                  <a:cubicBezTo>
                    <a:pt x="86" y="20"/>
                    <a:pt x="17" y="35"/>
                    <a:pt x="13" y="66"/>
                  </a:cubicBezTo>
                  <a:cubicBezTo>
                    <a:pt x="0" y="115"/>
                    <a:pt x="42" y="125"/>
                    <a:pt x="81" y="125"/>
                  </a:cubicBezTo>
                  <a:cubicBezTo>
                    <a:pt x="91" y="125"/>
                    <a:pt x="100" y="124"/>
                    <a:pt x="109" y="123"/>
                  </a:cubicBezTo>
                  <a:cubicBezTo>
                    <a:pt x="178" y="123"/>
                    <a:pt x="236" y="81"/>
                    <a:pt x="259" y="20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41"/>
            <p:cNvSpPr/>
            <p:nvPr/>
          </p:nvSpPr>
          <p:spPr>
            <a:xfrm>
              <a:off x="4573855" y="2100003"/>
              <a:ext cx="4932" cy="3474"/>
            </a:xfrm>
            <a:custGeom>
              <a:avLst/>
              <a:gdLst/>
              <a:ahLst/>
              <a:cxnLst/>
              <a:rect l="l" t="t" r="r" b="b"/>
              <a:pathLst>
                <a:path w="159" h="112" extrusionOk="0">
                  <a:moveTo>
                    <a:pt x="59" y="0"/>
                  </a:moveTo>
                  <a:cubicBezTo>
                    <a:pt x="39" y="20"/>
                    <a:pt x="1" y="54"/>
                    <a:pt x="5" y="66"/>
                  </a:cubicBezTo>
                  <a:cubicBezTo>
                    <a:pt x="24" y="102"/>
                    <a:pt x="52" y="111"/>
                    <a:pt x="83" y="111"/>
                  </a:cubicBezTo>
                  <a:cubicBezTo>
                    <a:pt x="107" y="111"/>
                    <a:pt x="133" y="106"/>
                    <a:pt x="158" y="104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41"/>
            <p:cNvSpPr/>
            <p:nvPr/>
          </p:nvSpPr>
          <p:spPr>
            <a:xfrm>
              <a:off x="4849344" y="2041468"/>
              <a:ext cx="3474" cy="1954"/>
            </a:xfrm>
            <a:custGeom>
              <a:avLst/>
              <a:gdLst/>
              <a:ahLst/>
              <a:cxnLst/>
              <a:rect l="l" t="t" r="r" b="b"/>
              <a:pathLst>
                <a:path w="112" h="63" extrusionOk="0">
                  <a:moveTo>
                    <a:pt x="31" y="1"/>
                  </a:moveTo>
                  <a:cubicBezTo>
                    <a:pt x="23" y="1"/>
                    <a:pt x="0" y="20"/>
                    <a:pt x="0" y="35"/>
                  </a:cubicBezTo>
                  <a:cubicBezTo>
                    <a:pt x="0" y="51"/>
                    <a:pt x="19" y="62"/>
                    <a:pt x="31" y="62"/>
                  </a:cubicBezTo>
                  <a:cubicBezTo>
                    <a:pt x="58" y="55"/>
                    <a:pt x="89" y="43"/>
                    <a:pt x="112" y="35"/>
                  </a:cubicBezTo>
                  <a:cubicBezTo>
                    <a:pt x="89" y="20"/>
                    <a:pt x="58" y="12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41"/>
            <p:cNvSpPr/>
            <p:nvPr/>
          </p:nvSpPr>
          <p:spPr>
            <a:xfrm>
              <a:off x="4763977" y="2015722"/>
              <a:ext cx="4901" cy="3505"/>
            </a:xfrm>
            <a:custGeom>
              <a:avLst/>
              <a:gdLst/>
              <a:ahLst/>
              <a:cxnLst/>
              <a:rect l="l" t="t" r="r" b="b"/>
              <a:pathLst>
                <a:path w="158" h="113" extrusionOk="0">
                  <a:moveTo>
                    <a:pt x="92" y="1"/>
                  </a:moveTo>
                  <a:cubicBezTo>
                    <a:pt x="69" y="1"/>
                    <a:pt x="41" y="6"/>
                    <a:pt x="19" y="6"/>
                  </a:cubicBezTo>
                  <a:cubicBezTo>
                    <a:pt x="12" y="6"/>
                    <a:pt x="6" y="6"/>
                    <a:pt x="1" y="5"/>
                  </a:cubicBezTo>
                  <a:lnTo>
                    <a:pt x="1" y="5"/>
                  </a:lnTo>
                  <a:cubicBezTo>
                    <a:pt x="16" y="58"/>
                    <a:pt x="55" y="97"/>
                    <a:pt x="101" y="112"/>
                  </a:cubicBezTo>
                  <a:cubicBezTo>
                    <a:pt x="157" y="18"/>
                    <a:pt x="133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41"/>
            <p:cNvSpPr/>
            <p:nvPr/>
          </p:nvSpPr>
          <p:spPr>
            <a:xfrm>
              <a:off x="4742666" y="2083128"/>
              <a:ext cx="64987" cy="53137"/>
            </a:xfrm>
            <a:custGeom>
              <a:avLst/>
              <a:gdLst/>
              <a:ahLst/>
              <a:cxnLst/>
              <a:rect l="l" t="t" r="r" b="b"/>
              <a:pathLst>
                <a:path w="2095" h="1713" extrusionOk="0">
                  <a:moveTo>
                    <a:pt x="1208" y="1"/>
                  </a:moveTo>
                  <a:cubicBezTo>
                    <a:pt x="1168" y="1"/>
                    <a:pt x="1127" y="19"/>
                    <a:pt x="1088" y="53"/>
                  </a:cubicBezTo>
                  <a:cubicBezTo>
                    <a:pt x="991" y="199"/>
                    <a:pt x="761" y="172"/>
                    <a:pt x="684" y="345"/>
                  </a:cubicBezTo>
                  <a:lnTo>
                    <a:pt x="676" y="348"/>
                  </a:lnTo>
                  <a:cubicBezTo>
                    <a:pt x="626" y="348"/>
                    <a:pt x="576" y="387"/>
                    <a:pt x="569" y="433"/>
                  </a:cubicBezTo>
                  <a:cubicBezTo>
                    <a:pt x="465" y="464"/>
                    <a:pt x="369" y="494"/>
                    <a:pt x="361" y="621"/>
                  </a:cubicBezTo>
                  <a:cubicBezTo>
                    <a:pt x="273" y="667"/>
                    <a:pt x="185" y="706"/>
                    <a:pt x="96" y="748"/>
                  </a:cubicBezTo>
                  <a:cubicBezTo>
                    <a:pt x="54" y="767"/>
                    <a:pt x="0" y="794"/>
                    <a:pt x="69" y="852"/>
                  </a:cubicBezTo>
                  <a:cubicBezTo>
                    <a:pt x="46" y="886"/>
                    <a:pt x="62" y="925"/>
                    <a:pt x="92" y="944"/>
                  </a:cubicBezTo>
                  <a:cubicBezTo>
                    <a:pt x="187" y="1011"/>
                    <a:pt x="244" y="1051"/>
                    <a:pt x="289" y="1051"/>
                  </a:cubicBezTo>
                  <a:cubicBezTo>
                    <a:pt x="355" y="1051"/>
                    <a:pt x="395" y="966"/>
                    <a:pt x="496" y="756"/>
                  </a:cubicBezTo>
                  <a:lnTo>
                    <a:pt x="788" y="767"/>
                  </a:lnTo>
                  <a:cubicBezTo>
                    <a:pt x="880" y="879"/>
                    <a:pt x="1003" y="929"/>
                    <a:pt x="1137" y="967"/>
                  </a:cubicBezTo>
                  <a:cubicBezTo>
                    <a:pt x="1241" y="1082"/>
                    <a:pt x="1364" y="1178"/>
                    <a:pt x="1503" y="1236"/>
                  </a:cubicBezTo>
                  <a:cubicBezTo>
                    <a:pt x="1529" y="1263"/>
                    <a:pt x="1556" y="1275"/>
                    <a:pt x="1591" y="1282"/>
                  </a:cubicBezTo>
                  <a:cubicBezTo>
                    <a:pt x="1687" y="1436"/>
                    <a:pt x="1802" y="1555"/>
                    <a:pt x="1994" y="1563"/>
                  </a:cubicBezTo>
                  <a:cubicBezTo>
                    <a:pt x="1933" y="1351"/>
                    <a:pt x="1748" y="1267"/>
                    <a:pt x="1591" y="1155"/>
                  </a:cubicBezTo>
                  <a:cubicBezTo>
                    <a:pt x="1514" y="1063"/>
                    <a:pt x="1418" y="994"/>
                    <a:pt x="1303" y="948"/>
                  </a:cubicBezTo>
                  <a:lnTo>
                    <a:pt x="803" y="629"/>
                  </a:lnTo>
                  <a:lnTo>
                    <a:pt x="868" y="525"/>
                  </a:lnTo>
                  <a:cubicBezTo>
                    <a:pt x="1061" y="406"/>
                    <a:pt x="1176" y="210"/>
                    <a:pt x="1322" y="53"/>
                  </a:cubicBezTo>
                  <a:cubicBezTo>
                    <a:pt x="1285" y="17"/>
                    <a:pt x="1246" y="1"/>
                    <a:pt x="1208" y="1"/>
                  </a:cubicBezTo>
                  <a:close/>
                  <a:moveTo>
                    <a:pt x="2034" y="1556"/>
                  </a:moveTo>
                  <a:cubicBezTo>
                    <a:pt x="2021" y="1556"/>
                    <a:pt x="2008" y="1558"/>
                    <a:pt x="1994" y="1563"/>
                  </a:cubicBezTo>
                  <a:cubicBezTo>
                    <a:pt x="1991" y="1640"/>
                    <a:pt x="2048" y="1674"/>
                    <a:pt x="2094" y="1713"/>
                  </a:cubicBezTo>
                  <a:cubicBezTo>
                    <a:pt x="2094" y="1666"/>
                    <a:pt x="2090" y="1617"/>
                    <a:pt x="2090" y="1570"/>
                  </a:cubicBezTo>
                  <a:cubicBezTo>
                    <a:pt x="2072" y="1561"/>
                    <a:pt x="2053" y="1556"/>
                    <a:pt x="2034" y="15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41"/>
            <p:cNvSpPr/>
            <p:nvPr/>
          </p:nvSpPr>
          <p:spPr>
            <a:xfrm>
              <a:off x="4961388" y="2043144"/>
              <a:ext cx="2420" cy="3133"/>
            </a:xfrm>
            <a:custGeom>
              <a:avLst/>
              <a:gdLst/>
              <a:ahLst/>
              <a:cxnLst/>
              <a:rect l="l" t="t" r="r" b="b"/>
              <a:pathLst>
                <a:path w="78" h="101" extrusionOk="0">
                  <a:moveTo>
                    <a:pt x="31" y="1"/>
                  </a:moveTo>
                  <a:cubicBezTo>
                    <a:pt x="20" y="24"/>
                    <a:pt x="12" y="47"/>
                    <a:pt x="0" y="77"/>
                  </a:cubicBezTo>
                  <a:cubicBezTo>
                    <a:pt x="0" y="81"/>
                    <a:pt x="31" y="100"/>
                    <a:pt x="35" y="100"/>
                  </a:cubicBezTo>
                  <a:cubicBezTo>
                    <a:pt x="54" y="85"/>
                    <a:pt x="77" y="66"/>
                    <a:pt x="77" y="47"/>
                  </a:cubicBezTo>
                  <a:cubicBezTo>
                    <a:pt x="77" y="27"/>
                    <a:pt x="50" y="16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41"/>
            <p:cNvSpPr/>
            <p:nvPr/>
          </p:nvSpPr>
          <p:spPr>
            <a:xfrm>
              <a:off x="4679230" y="2161950"/>
              <a:ext cx="76092" cy="48050"/>
            </a:xfrm>
            <a:custGeom>
              <a:avLst/>
              <a:gdLst/>
              <a:ahLst/>
              <a:cxnLst/>
              <a:rect l="l" t="t" r="r" b="b"/>
              <a:pathLst>
                <a:path w="2453" h="1549" extrusionOk="0">
                  <a:moveTo>
                    <a:pt x="408" y="1039"/>
                  </a:moveTo>
                  <a:lnTo>
                    <a:pt x="370" y="1085"/>
                  </a:lnTo>
                  <a:cubicBezTo>
                    <a:pt x="374" y="1062"/>
                    <a:pt x="389" y="1051"/>
                    <a:pt x="408" y="1039"/>
                  </a:cubicBezTo>
                  <a:close/>
                  <a:moveTo>
                    <a:pt x="920" y="0"/>
                  </a:moveTo>
                  <a:cubicBezTo>
                    <a:pt x="850" y="0"/>
                    <a:pt x="779" y="52"/>
                    <a:pt x="708" y="136"/>
                  </a:cubicBezTo>
                  <a:cubicBezTo>
                    <a:pt x="639" y="198"/>
                    <a:pt x="561" y="232"/>
                    <a:pt x="478" y="232"/>
                  </a:cubicBezTo>
                  <a:cubicBezTo>
                    <a:pt x="432" y="232"/>
                    <a:pt x="384" y="221"/>
                    <a:pt x="335" y="198"/>
                  </a:cubicBezTo>
                  <a:cubicBezTo>
                    <a:pt x="295" y="180"/>
                    <a:pt x="259" y="171"/>
                    <a:pt x="225" y="171"/>
                  </a:cubicBezTo>
                  <a:cubicBezTo>
                    <a:pt x="165" y="171"/>
                    <a:pt x="114" y="200"/>
                    <a:pt x="70" y="259"/>
                  </a:cubicBezTo>
                  <a:cubicBezTo>
                    <a:pt x="43" y="290"/>
                    <a:pt x="16" y="374"/>
                    <a:pt x="35" y="390"/>
                  </a:cubicBezTo>
                  <a:cubicBezTo>
                    <a:pt x="100" y="467"/>
                    <a:pt x="185" y="528"/>
                    <a:pt x="284" y="528"/>
                  </a:cubicBezTo>
                  <a:cubicBezTo>
                    <a:pt x="303" y="528"/>
                    <a:pt x="323" y="525"/>
                    <a:pt x="343" y="520"/>
                  </a:cubicBezTo>
                  <a:cubicBezTo>
                    <a:pt x="427" y="501"/>
                    <a:pt x="504" y="470"/>
                    <a:pt x="566" y="413"/>
                  </a:cubicBezTo>
                  <a:cubicBezTo>
                    <a:pt x="634" y="353"/>
                    <a:pt x="707" y="332"/>
                    <a:pt x="784" y="332"/>
                  </a:cubicBezTo>
                  <a:cubicBezTo>
                    <a:pt x="821" y="332"/>
                    <a:pt x="858" y="336"/>
                    <a:pt x="896" y="344"/>
                  </a:cubicBezTo>
                  <a:lnTo>
                    <a:pt x="1008" y="440"/>
                  </a:lnTo>
                  <a:lnTo>
                    <a:pt x="1242" y="739"/>
                  </a:lnTo>
                  <a:lnTo>
                    <a:pt x="1077" y="924"/>
                  </a:lnTo>
                  <a:cubicBezTo>
                    <a:pt x="923" y="993"/>
                    <a:pt x="812" y="1116"/>
                    <a:pt x="700" y="1231"/>
                  </a:cubicBezTo>
                  <a:lnTo>
                    <a:pt x="500" y="1339"/>
                  </a:lnTo>
                  <a:cubicBezTo>
                    <a:pt x="481" y="1320"/>
                    <a:pt x="454" y="1308"/>
                    <a:pt x="427" y="1308"/>
                  </a:cubicBezTo>
                  <a:lnTo>
                    <a:pt x="412" y="1035"/>
                  </a:lnTo>
                  <a:cubicBezTo>
                    <a:pt x="412" y="939"/>
                    <a:pt x="435" y="843"/>
                    <a:pt x="412" y="759"/>
                  </a:cubicBezTo>
                  <a:cubicBezTo>
                    <a:pt x="391" y="669"/>
                    <a:pt x="362" y="632"/>
                    <a:pt x="327" y="632"/>
                  </a:cubicBezTo>
                  <a:cubicBezTo>
                    <a:pt x="290" y="632"/>
                    <a:pt x="246" y="674"/>
                    <a:pt x="201" y="739"/>
                  </a:cubicBezTo>
                  <a:lnTo>
                    <a:pt x="197" y="743"/>
                  </a:lnTo>
                  <a:cubicBezTo>
                    <a:pt x="1" y="916"/>
                    <a:pt x="181" y="1074"/>
                    <a:pt x="216" y="1239"/>
                  </a:cubicBezTo>
                  <a:lnTo>
                    <a:pt x="308" y="1443"/>
                  </a:lnTo>
                  <a:cubicBezTo>
                    <a:pt x="335" y="1506"/>
                    <a:pt x="368" y="1548"/>
                    <a:pt x="409" y="1548"/>
                  </a:cubicBezTo>
                  <a:cubicBezTo>
                    <a:pt x="438" y="1548"/>
                    <a:pt x="470" y="1528"/>
                    <a:pt x="508" y="1481"/>
                  </a:cubicBezTo>
                  <a:cubicBezTo>
                    <a:pt x="581" y="1458"/>
                    <a:pt x="673" y="1458"/>
                    <a:pt x="708" y="1373"/>
                  </a:cubicBezTo>
                  <a:lnTo>
                    <a:pt x="800" y="1327"/>
                  </a:lnTo>
                  <a:cubicBezTo>
                    <a:pt x="988" y="1254"/>
                    <a:pt x="1146" y="1131"/>
                    <a:pt x="1253" y="962"/>
                  </a:cubicBezTo>
                  <a:lnTo>
                    <a:pt x="1634" y="751"/>
                  </a:lnTo>
                  <a:lnTo>
                    <a:pt x="1818" y="628"/>
                  </a:lnTo>
                  <a:cubicBezTo>
                    <a:pt x="1854" y="639"/>
                    <a:pt x="1889" y="648"/>
                    <a:pt x="1922" y="648"/>
                  </a:cubicBezTo>
                  <a:cubicBezTo>
                    <a:pt x="1969" y="648"/>
                    <a:pt x="2011" y="628"/>
                    <a:pt x="2041" y="559"/>
                  </a:cubicBezTo>
                  <a:cubicBezTo>
                    <a:pt x="2054" y="557"/>
                    <a:pt x="2067" y="556"/>
                    <a:pt x="2080" y="556"/>
                  </a:cubicBezTo>
                  <a:cubicBezTo>
                    <a:pt x="2147" y="556"/>
                    <a:pt x="2219" y="580"/>
                    <a:pt x="2286" y="580"/>
                  </a:cubicBezTo>
                  <a:cubicBezTo>
                    <a:pt x="2344" y="580"/>
                    <a:pt x="2399" y="562"/>
                    <a:pt x="2445" y="493"/>
                  </a:cubicBezTo>
                  <a:cubicBezTo>
                    <a:pt x="2452" y="478"/>
                    <a:pt x="2441" y="424"/>
                    <a:pt x="2422" y="409"/>
                  </a:cubicBezTo>
                  <a:cubicBezTo>
                    <a:pt x="2383" y="374"/>
                    <a:pt x="2347" y="362"/>
                    <a:pt x="2312" y="362"/>
                  </a:cubicBezTo>
                  <a:cubicBezTo>
                    <a:pt x="2218" y="362"/>
                    <a:pt x="2132" y="450"/>
                    <a:pt x="2035" y="450"/>
                  </a:cubicBezTo>
                  <a:cubicBezTo>
                    <a:pt x="2025" y="450"/>
                    <a:pt x="2016" y="449"/>
                    <a:pt x="2007" y="447"/>
                  </a:cubicBezTo>
                  <a:lnTo>
                    <a:pt x="1818" y="467"/>
                  </a:lnTo>
                  <a:cubicBezTo>
                    <a:pt x="1740" y="496"/>
                    <a:pt x="1664" y="524"/>
                    <a:pt x="1594" y="524"/>
                  </a:cubicBezTo>
                  <a:cubicBezTo>
                    <a:pt x="1509" y="524"/>
                    <a:pt x="1432" y="484"/>
                    <a:pt x="1365" y="363"/>
                  </a:cubicBezTo>
                  <a:cubicBezTo>
                    <a:pt x="1311" y="271"/>
                    <a:pt x="1196" y="213"/>
                    <a:pt x="1107" y="136"/>
                  </a:cubicBezTo>
                  <a:cubicBezTo>
                    <a:pt x="1044" y="41"/>
                    <a:pt x="982" y="0"/>
                    <a:pt x="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41"/>
            <p:cNvSpPr/>
            <p:nvPr/>
          </p:nvSpPr>
          <p:spPr>
            <a:xfrm>
              <a:off x="4645853" y="2101864"/>
              <a:ext cx="89803" cy="59558"/>
            </a:xfrm>
            <a:custGeom>
              <a:avLst/>
              <a:gdLst/>
              <a:ahLst/>
              <a:cxnLst/>
              <a:rect l="l" t="t" r="r" b="b"/>
              <a:pathLst>
                <a:path w="2895" h="1920" extrusionOk="0">
                  <a:moveTo>
                    <a:pt x="337" y="1"/>
                  </a:moveTo>
                  <a:cubicBezTo>
                    <a:pt x="247" y="1"/>
                    <a:pt x="157" y="15"/>
                    <a:pt x="70" y="44"/>
                  </a:cubicBezTo>
                  <a:cubicBezTo>
                    <a:pt x="1" y="110"/>
                    <a:pt x="24" y="183"/>
                    <a:pt x="101" y="190"/>
                  </a:cubicBezTo>
                  <a:cubicBezTo>
                    <a:pt x="308" y="209"/>
                    <a:pt x="473" y="325"/>
                    <a:pt x="662" y="390"/>
                  </a:cubicBezTo>
                  <a:cubicBezTo>
                    <a:pt x="675" y="429"/>
                    <a:pt x="709" y="459"/>
                    <a:pt x="751" y="459"/>
                  </a:cubicBezTo>
                  <a:cubicBezTo>
                    <a:pt x="760" y="459"/>
                    <a:pt x="768" y="458"/>
                    <a:pt x="777" y="455"/>
                  </a:cubicBezTo>
                  <a:lnTo>
                    <a:pt x="781" y="455"/>
                  </a:lnTo>
                  <a:cubicBezTo>
                    <a:pt x="885" y="574"/>
                    <a:pt x="1027" y="613"/>
                    <a:pt x="1157" y="682"/>
                  </a:cubicBezTo>
                  <a:cubicBezTo>
                    <a:pt x="1161" y="722"/>
                    <a:pt x="1207" y="759"/>
                    <a:pt x="1254" y="759"/>
                  </a:cubicBezTo>
                  <a:cubicBezTo>
                    <a:pt x="1257" y="759"/>
                    <a:pt x="1259" y="759"/>
                    <a:pt x="1261" y="759"/>
                  </a:cubicBezTo>
                  <a:lnTo>
                    <a:pt x="1269" y="759"/>
                  </a:lnTo>
                  <a:cubicBezTo>
                    <a:pt x="1549" y="993"/>
                    <a:pt x="1757" y="1339"/>
                    <a:pt x="2180" y="1370"/>
                  </a:cubicBezTo>
                  <a:cubicBezTo>
                    <a:pt x="2207" y="1397"/>
                    <a:pt x="2241" y="1416"/>
                    <a:pt x="2280" y="1428"/>
                  </a:cubicBezTo>
                  <a:lnTo>
                    <a:pt x="2379" y="1466"/>
                  </a:lnTo>
                  <a:lnTo>
                    <a:pt x="2483" y="1562"/>
                  </a:lnTo>
                  <a:lnTo>
                    <a:pt x="2487" y="1566"/>
                  </a:lnTo>
                  <a:cubicBezTo>
                    <a:pt x="2583" y="1704"/>
                    <a:pt x="2668" y="1854"/>
                    <a:pt x="2852" y="1919"/>
                  </a:cubicBezTo>
                  <a:cubicBezTo>
                    <a:pt x="2894" y="1627"/>
                    <a:pt x="2810" y="1412"/>
                    <a:pt x="2602" y="1243"/>
                  </a:cubicBezTo>
                  <a:cubicBezTo>
                    <a:pt x="2487" y="1132"/>
                    <a:pt x="2333" y="1105"/>
                    <a:pt x="2180" y="1066"/>
                  </a:cubicBezTo>
                  <a:lnTo>
                    <a:pt x="2168" y="1062"/>
                  </a:lnTo>
                  <a:cubicBezTo>
                    <a:pt x="2034" y="890"/>
                    <a:pt x="1861" y="747"/>
                    <a:pt x="1661" y="663"/>
                  </a:cubicBezTo>
                  <a:cubicBezTo>
                    <a:pt x="1654" y="617"/>
                    <a:pt x="1615" y="581"/>
                    <a:pt x="1573" y="581"/>
                  </a:cubicBezTo>
                  <a:cubicBezTo>
                    <a:pt x="1569" y="581"/>
                    <a:pt x="1565" y="582"/>
                    <a:pt x="1561" y="582"/>
                  </a:cubicBezTo>
                  <a:lnTo>
                    <a:pt x="1392" y="548"/>
                  </a:lnTo>
                  <a:cubicBezTo>
                    <a:pt x="1373" y="494"/>
                    <a:pt x="1323" y="459"/>
                    <a:pt x="1273" y="459"/>
                  </a:cubicBezTo>
                  <a:lnTo>
                    <a:pt x="1269" y="455"/>
                  </a:lnTo>
                  <a:cubicBezTo>
                    <a:pt x="1261" y="402"/>
                    <a:pt x="1219" y="371"/>
                    <a:pt x="1165" y="371"/>
                  </a:cubicBezTo>
                  <a:lnTo>
                    <a:pt x="1157" y="363"/>
                  </a:lnTo>
                  <a:cubicBezTo>
                    <a:pt x="1088" y="259"/>
                    <a:pt x="981" y="186"/>
                    <a:pt x="854" y="171"/>
                  </a:cubicBezTo>
                  <a:cubicBezTo>
                    <a:pt x="835" y="155"/>
                    <a:pt x="810" y="147"/>
                    <a:pt x="787" y="147"/>
                  </a:cubicBezTo>
                  <a:cubicBezTo>
                    <a:pt x="782" y="147"/>
                    <a:pt x="778" y="147"/>
                    <a:pt x="773" y="148"/>
                  </a:cubicBezTo>
                  <a:cubicBezTo>
                    <a:pt x="755" y="104"/>
                    <a:pt x="710" y="75"/>
                    <a:pt x="666" y="75"/>
                  </a:cubicBezTo>
                  <a:cubicBezTo>
                    <a:pt x="663" y="75"/>
                    <a:pt x="661" y="75"/>
                    <a:pt x="658" y="75"/>
                  </a:cubicBezTo>
                  <a:lnTo>
                    <a:pt x="562" y="33"/>
                  </a:lnTo>
                  <a:cubicBezTo>
                    <a:pt x="489" y="11"/>
                    <a:pt x="413" y="1"/>
                    <a:pt x="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41"/>
            <p:cNvSpPr/>
            <p:nvPr/>
          </p:nvSpPr>
          <p:spPr>
            <a:xfrm>
              <a:off x="4741953" y="2185463"/>
              <a:ext cx="10019" cy="15634"/>
            </a:xfrm>
            <a:custGeom>
              <a:avLst/>
              <a:gdLst/>
              <a:ahLst/>
              <a:cxnLst/>
              <a:rect l="l" t="t" r="r" b="b"/>
              <a:pathLst>
                <a:path w="323" h="504" extrusionOk="0">
                  <a:moveTo>
                    <a:pt x="0" y="1"/>
                  </a:moveTo>
                  <a:cubicBezTo>
                    <a:pt x="46" y="158"/>
                    <a:pt x="85" y="296"/>
                    <a:pt x="142" y="504"/>
                  </a:cubicBezTo>
                  <a:cubicBezTo>
                    <a:pt x="323" y="116"/>
                    <a:pt x="323" y="11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41"/>
            <p:cNvSpPr/>
            <p:nvPr/>
          </p:nvSpPr>
          <p:spPr>
            <a:xfrm>
              <a:off x="4651219" y="2178670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0"/>
                    <a:pt x="97" y="277"/>
                    <a:pt x="193" y="316"/>
                  </a:cubicBezTo>
                  <a:cubicBezTo>
                    <a:pt x="214" y="321"/>
                    <a:pt x="231" y="324"/>
                    <a:pt x="246" y="324"/>
                  </a:cubicBezTo>
                  <a:cubicBezTo>
                    <a:pt x="300" y="324"/>
                    <a:pt x="310" y="284"/>
                    <a:pt x="289" y="208"/>
                  </a:cubicBezTo>
                  <a:lnTo>
                    <a:pt x="281" y="208"/>
                  </a:lnTo>
                  <a:cubicBezTo>
                    <a:pt x="254" y="170"/>
                    <a:pt x="231" y="131"/>
                    <a:pt x="204" y="89"/>
                  </a:cubicBezTo>
                  <a:cubicBezTo>
                    <a:pt x="201" y="58"/>
                    <a:pt x="197" y="3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41"/>
            <p:cNvSpPr/>
            <p:nvPr/>
          </p:nvSpPr>
          <p:spPr>
            <a:xfrm>
              <a:off x="4676252" y="2154753"/>
              <a:ext cx="6700" cy="7538"/>
            </a:xfrm>
            <a:custGeom>
              <a:avLst/>
              <a:gdLst/>
              <a:ahLst/>
              <a:cxnLst/>
              <a:rect l="l" t="t" r="r" b="b"/>
              <a:pathLst>
                <a:path w="216" h="243" extrusionOk="0">
                  <a:moveTo>
                    <a:pt x="144" y="1"/>
                  </a:moveTo>
                  <a:cubicBezTo>
                    <a:pt x="134" y="1"/>
                    <a:pt x="123" y="4"/>
                    <a:pt x="108" y="11"/>
                  </a:cubicBezTo>
                  <a:cubicBezTo>
                    <a:pt x="39" y="45"/>
                    <a:pt x="1" y="126"/>
                    <a:pt x="20" y="207"/>
                  </a:cubicBezTo>
                  <a:cubicBezTo>
                    <a:pt x="23" y="222"/>
                    <a:pt x="77" y="242"/>
                    <a:pt x="112" y="242"/>
                  </a:cubicBezTo>
                  <a:cubicBezTo>
                    <a:pt x="122" y="242"/>
                    <a:pt x="130" y="241"/>
                    <a:pt x="135" y="237"/>
                  </a:cubicBezTo>
                  <a:cubicBezTo>
                    <a:pt x="185" y="207"/>
                    <a:pt x="216" y="138"/>
                    <a:pt x="197" y="76"/>
                  </a:cubicBezTo>
                  <a:cubicBezTo>
                    <a:pt x="188" y="46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41"/>
            <p:cNvSpPr/>
            <p:nvPr/>
          </p:nvSpPr>
          <p:spPr>
            <a:xfrm>
              <a:off x="4675415" y="2137817"/>
              <a:ext cx="7197" cy="5801"/>
            </a:xfrm>
            <a:custGeom>
              <a:avLst/>
              <a:gdLst/>
              <a:ahLst/>
              <a:cxnLst/>
              <a:rect l="l" t="t" r="r" b="b"/>
              <a:pathLst>
                <a:path w="232" h="187" extrusionOk="0">
                  <a:moveTo>
                    <a:pt x="138" y="1"/>
                  </a:moveTo>
                  <a:cubicBezTo>
                    <a:pt x="91" y="1"/>
                    <a:pt x="58" y="34"/>
                    <a:pt x="32" y="69"/>
                  </a:cubicBezTo>
                  <a:cubicBezTo>
                    <a:pt x="1" y="115"/>
                    <a:pt x="16" y="180"/>
                    <a:pt x="58" y="184"/>
                  </a:cubicBezTo>
                  <a:cubicBezTo>
                    <a:pt x="68" y="186"/>
                    <a:pt x="76" y="187"/>
                    <a:pt x="84" y="187"/>
                  </a:cubicBezTo>
                  <a:cubicBezTo>
                    <a:pt x="139" y="187"/>
                    <a:pt x="178" y="145"/>
                    <a:pt x="204" y="88"/>
                  </a:cubicBezTo>
                  <a:cubicBezTo>
                    <a:pt x="231" y="57"/>
                    <a:pt x="228" y="30"/>
                    <a:pt x="185" y="11"/>
                  </a:cubicBezTo>
                  <a:cubicBezTo>
                    <a:pt x="168" y="4"/>
                    <a:pt x="152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41"/>
            <p:cNvSpPr/>
            <p:nvPr/>
          </p:nvSpPr>
          <p:spPr>
            <a:xfrm>
              <a:off x="4628575" y="2125626"/>
              <a:ext cx="22676" cy="49539"/>
            </a:xfrm>
            <a:custGeom>
              <a:avLst/>
              <a:gdLst/>
              <a:ahLst/>
              <a:cxnLst/>
              <a:rect l="l" t="t" r="r" b="b"/>
              <a:pathLst>
                <a:path w="731" h="1597" extrusionOk="0">
                  <a:moveTo>
                    <a:pt x="359" y="1"/>
                  </a:moveTo>
                  <a:cubicBezTo>
                    <a:pt x="319" y="1"/>
                    <a:pt x="267" y="20"/>
                    <a:pt x="200" y="66"/>
                  </a:cubicBezTo>
                  <a:cubicBezTo>
                    <a:pt x="104" y="108"/>
                    <a:pt x="20" y="166"/>
                    <a:pt x="12" y="289"/>
                  </a:cubicBezTo>
                  <a:cubicBezTo>
                    <a:pt x="12" y="323"/>
                    <a:pt x="20" y="358"/>
                    <a:pt x="20" y="393"/>
                  </a:cubicBezTo>
                  <a:cubicBezTo>
                    <a:pt x="4" y="419"/>
                    <a:pt x="8" y="458"/>
                    <a:pt x="31" y="481"/>
                  </a:cubicBezTo>
                  <a:cubicBezTo>
                    <a:pt x="1" y="635"/>
                    <a:pt x="89" y="758"/>
                    <a:pt x="143" y="881"/>
                  </a:cubicBezTo>
                  <a:cubicBezTo>
                    <a:pt x="181" y="1030"/>
                    <a:pt x="312" y="1134"/>
                    <a:pt x="316" y="1299"/>
                  </a:cubicBezTo>
                  <a:cubicBezTo>
                    <a:pt x="350" y="1326"/>
                    <a:pt x="373" y="1361"/>
                    <a:pt x="385" y="1403"/>
                  </a:cubicBezTo>
                  <a:lnTo>
                    <a:pt x="412" y="1403"/>
                  </a:lnTo>
                  <a:cubicBezTo>
                    <a:pt x="481" y="1449"/>
                    <a:pt x="446" y="1553"/>
                    <a:pt x="523" y="1588"/>
                  </a:cubicBezTo>
                  <a:cubicBezTo>
                    <a:pt x="547" y="1594"/>
                    <a:pt x="567" y="1597"/>
                    <a:pt x="585" y="1597"/>
                  </a:cubicBezTo>
                  <a:cubicBezTo>
                    <a:pt x="697" y="1597"/>
                    <a:pt x="701" y="1482"/>
                    <a:pt x="731" y="1395"/>
                  </a:cubicBezTo>
                  <a:cubicBezTo>
                    <a:pt x="615" y="1203"/>
                    <a:pt x="585" y="961"/>
                    <a:pt x="431" y="781"/>
                  </a:cubicBezTo>
                  <a:lnTo>
                    <a:pt x="327" y="400"/>
                  </a:lnTo>
                  <a:cubicBezTo>
                    <a:pt x="396" y="362"/>
                    <a:pt x="581" y="435"/>
                    <a:pt x="531" y="289"/>
                  </a:cubicBezTo>
                  <a:cubicBezTo>
                    <a:pt x="501" y="206"/>
                    <a:pt x="492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41"/>
            <p:cNvSpPr/>
            <p:nvPr/>
          </p:nvSpPr>
          <p:spPr>
            <a:xfrm>
              <a:off x="4655407" y="2144176"/>
              <a:ext cx="8375" cy="6297"/>
            </a:xfrm>
            <a:custGeom>
              <a:avLst/>
              <a:gdLst/>
              <a:ahLst/>
              <a:cxnLst/>
              <a:rect l="l" t="t" r="r" b="b"/>
              <a:pathLst>
                <a:path w="270" h="203" extrusionOk="0">
                  <a:moveTo>
                    <a:pt x="221" y="0"/>
                  </a:moveTo>
                  <a:cubicBezTo>
                    <a:pt x="202" y="0"/>
                    <a:pt x="180" y="14"/>
                    <a:pt x="158" y="25"/>
                  </a:cubicBezTo>
                  <a:cubicBezTo>
                    <a:pt x="85" y="52"/>
                    <a:pt x="0" y="98"/>
                    <a:pt x="77" y="179"/>
                  </a:cubicBezTo>
                  <a:cubicBezTo>
                    <a:pt x="95" y="195"/>
                    <a:pt x="113" y="202"/>
                    <a:pt x="130" y="202"/>
                  </a:cubicBezTo>
                  <a:cubicBezTo>
                    <a:pt x="177" y="202"/>
                    <a:pt x="220" y="150"/>
                    <a:pt x="242" y="94"/>
                  </a:cubicBezTo>
                  <a:cubicBezTo>
                    <a:pt x="250" y="71"/>
                    <a:pt x="269" y="37"/>
                    <a:pt x="258" y="29"/>
                  </a:cubicBezTo>
                  <a:cubicBezTo>
                    <a:pt x="248" y="8"/>
                    <a:pt x="235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D921E944-AA84-752D-B724-7DC3B424B1C4}"/>
              </a:ext>
            </a:extLst>
          </p:cNvPr>
          <p:cNvSpPr/>
          <p:nvPr/>
        </p:nvSpPr>
        <p:spPr>
          <a:xfrm>
            <a:off x="4001529" y="4768272"/>
            <a:ext cx="1128836" cy="179988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282310806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33" name="Google Shape;9033;p60"/>
          <p:cNvSpPr txBox="1">
            <a:spLocks noGrp="1"/>
          </p:cNvSpPr>
          <p:nvPr>
            <p:ph type="title"/>
          </p:nvPr>
        </p:nvSpPr>
        <p:spPr>
          <a:xfrm>
            <a:off x="1577149" y="1879350"/>
            <a:ext cx="6012278" cy="13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4400" dirty="0"/>
              <a:t>ХВАЛА НА ПАЖЊИ!</a:t>
            </a:r>
            <a:endParaRPr sz="4400" dirty="0"/>
          </a:p>
        </p:txBody>
      </p:sp>
      <p:sp>
        <p:nvSpPr>
          <p:cNvPr id="9035" name="Google Shape;9035;p60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30</a:t>
            </a:fld>
            <a:endParaRPr/>
          </a:p>
        </p:txBody>
      </p:sp>
      <p:sp>
        <p:nvSpPr>
          <p:cNvPr id="9036" name="Google Shape;9036;p60"/>
          <p:cNvSpPr txBox="1">
            <a:spLocks noGrp="1"/>
          </p:cNvSpPr>
          <p:nvPr>
            <p:ph type="sldNum" idx="4294967295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30</a:t>
            </a:fld>
            <a:endParaRPr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B592371C-2B5E-826B-4127-7D645C349CA3}"/>
              </a:ext>
            </a:extLst>
          </p:cNvPr>
          <p:cNvSpPr/>
          <p:nvPr/>
        </p:nvSpPr>
        <p:spPr>
          <a:xfrm>
            <a:off x="4030133" y="4668300"/>
            <a:ext cx="1106311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7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22" name="Google Shape;7722;p44"/>
          <p:cNvSpPr txBox="1">
            <a:spLocks noGrp="1"/>
          </p:cNvSpPr>
          <p:nvPr>
            <p:ph type="title"/>
          </p:nvPr>
        </p:nvSpPr>
        <p:spPr>
          <a:xfrm>
            <a:off x="713225" y="1063701"/>
            <a:ext cx="4823400" cy="857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>
                <a:latin typeface="Bodoni MT" panose="02070603080606020203" pitchFamily="18" charset="0"/>
              </a:rPr>
              <a:t>Увод</a:t>
            </a:r>
            <a:endParaRPr dirty="0">
              <a:latin typeface="Bodoni MT" panose="02070603080606020203" pitchFamily="18" charset="0"/>
            </a:endParaRPr>
          </a:p>
        </p:txBody>
      </p:sp>
      <p:sp>
        <p:nvSpPr>
          <p:cNvPr id="7723" name="Google Shape;7723;p44"/>
          <p:cNvSpPr txBox="1">
            <a:spLocks noGrp="1"/>
          </p:cNvSpPr>
          <p:nvPr>
            <p:ph type="subTitle" idx="1"/>
          </p:nvPr>
        </p:nvSpPr>
        <p:spPr>
          <a:xfrm>
            <a:off x="538391" y="1889802"/>
            <a:ext cx="5173068" cy="1576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ru-RU" sz="1600" dirty="0">
                <a:solidFill>
                  <a:schemeClr val="tx1"/>
                </a:solidFill>
              </a:rPr>
              <a:t>Овај рад анализира монетарне одборе у Босни и Херцеговини, Бугарској и Естонији.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ru-RU" sz="1600" dirty="0">
                <a:solidFill>
                  <a:schemeClr val="tx1"/>
                </a:solidFill>
              </a:rPr>
              <a:t>Истражује разлоге за избор овог модела монетарне политике, описује његове карактеристике и функције, и указује на сличности и разлике у приступима. </a:t>
            </a:r>
          </a:p>
          <a:p>
            <a:pPr marL="285750" lvl="0" indent="-285750" algn="l" rtl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</a:pPr>
            <a:r>
              <a:rPr lang="ru-RU" sz="1600" dirty="0">
                <a:solidFill>
                  <a:schemeClr val="tx1"/>
                </a:solidFill>
              </a:rPr>
              <a:t>Додатно, разматра се евроизација/доларизација као</a:t>
            </a:r>
            <a:r>
              <a:rPr lang="en-US" sz="1600" dirty="0">
                <a:solidFill>
                  <a:schemeClr val="tx1"/>
                </a:solidFill>
              </a:rPr>
              <a:t> </a:t>
            </a:r>
            <a:r>
              <a:rPr lang="sr-Cyrl-RS" sz="1600" dirty="0">
                <a:solidFill>
                  <a:schemeClr val="tx1"/>
                </a:solidFill>
              </a:rPr>
              <a:t>слични аранжмани монетарне политике</a:t>
            </a:r>
            <a:r>
              <a:rPr lang="ru-RU" sz="1600" dirty="0">
                <a:solidFill>
                  <a:schemeClr val="tx1"/>
                </a:solidFill>
              </a:rPr>
              <a:t>.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7724" name="Google Shape;7724;p44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  <p:sp>
        <p:nvSpPr>
          <p:cNvPr id="7725" name="Google Shape;7725;p44"/>
          <p:cNvSpPr txBox="1">
            <a:spLocks noGrp="1"/>
          </p:cNvSpPr>
          <p:nvPr>
            <p:ph type="sldNum" idx="4294967295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  <p:grpSp>
        <p:nvGrpSpPr>
          <p:cNvPr id="7728" name="Google Shape;7728;p44"/>
          <p:cNvGrpSpPr/>
          <p:nvPr/>
        </p:nvGrpSpPr>
        <p:grpSpPr>
          <a:xfrm>
            <a:off x="6129474" y="370085"/>
            <a:ext cx="2534674" cy="4403329"/>
            <a:chOff x="6129474" y="390735"/>
            <a:chExt cx="2534674" cy="4403329"/>
          </a:xfrm>
        </p:grpSpPr>
        <p:grpSp>
          <p:nvGrpSpPr>
            <p:cNvPr id="7729" name="Google Shape;7729;p44"/>
            <p:cNvGrpSpPr/>
            <p:nvPr/>
          </p:nvGrpSpPr>
          <p:grpSpPr>
            <a:xfrm>
              <a:off x="7116686" y="1141066"/>
              <a:ext cx="305810" cy="228281"/>
              <a:chOff x="2290256" y="1412662"/>
              <a:chExt cx="264290" cy="197287"/>
            </a:xfrm>
          </p:grpSpPr>
          <p:sp>
            <p:nvSpPr>
              <p:cNvPr id="7730" name="Google Shape;7730;p44"/>
              <p:cNvSpPr/>
              <p:nvPr/>
            </p:nvSpPr>
            <p:spPr>
              <a:xfrm>
                <a:off x="2290256" y="1412662"/>
                <a:ext cx="264290" cy="197287"/>
              </a:xfrm>
              <a:custGeom>
                <a:avLst/>
                <a:gdLst/>
                <a:ahLst/>
                <a:cxnLst/>
                <a:rect l="l" t="t" r="r" b="b"/>
                <a:pathLst>
                  <a:path w="8520" h="6360" extrusionOk="0">
                    <a:moveTo>
                      <a:pt x="2275" y="386"/>
                    </a:moveTo>
                    <a:cubicBezTo>
                      <a:pt x="2279" y="398"/>
                      <a:pt x="2287" y="405"/>
                      <a:pt x="2299" y="417"/>
                    </a:cubicBezTo>
                    <a:cubicBezTo>
                      <a:pt x="2260" y="409"/>
                      <a:pt x="2222" y="402"/>
                      <a:pt x="2183" y="390"/>
                    </a:cubicBezTo>
                    <a:cubicBezTo>
                      <a:pt x="2183" y="386"/>
                      <a:pt x="2179" y="386"/>
                      <a:pt x="2179" y="386"/>
                    </a:cubicBezTo>
                    <a:close/>
                    <a:moveTo>
                      <a:pt x="2614" y="478"/>
                    </a:moveTo>
                    <a:lnTo>
                      <a:pt x="2614" y="478"/>
                    </a:lnTo>
                    <a:cubicBezTo>
                      <a:pt x="3459" y="640"/>
                      <a:pt x="4277" y="890"/>
                      <a:pt x="5031" y="1308"/>
                    </a:cubicBezTo>
                    <a:cubicBezTo>
                      <a:pt x="5039" y="1309"/>
                      <a:pt x="5047" y="1309"/>
                      <a:pt x="5056" y="1309"/>
                    </a:cubicBezTo>
                    <a:cubicBezTo>
                      <a:pt x="5101" y="1309"/>
                      <a:pt x="5145" y="1300"/>
                      <a:pt x="5181" y="1274"/>
                    </a:cubicBezTo>
                    <a:cubicBezTo>
                      <a:pt x="5196" y="1278"/>
                      <a:pt x="5215" y="1285"/>
                      <a:pt x="5227" y="1285"/>
                    </a:cubicBezTo>
                    <a:cubicBezTo>
                      <a:pt x="5361" y="1424"/>
                      <a:pt x="5523" y="1535"/>
                      <a:pt x="5699" y="1600"/>
                    </a:cubicBezTo>
                    <a:lnTo>
                      <a:pt x="5861" y="1731"/>
                    </a:lnTo>
                    <a:cubicBezTo>
                      <a:pt x="5861" y="1739"/>
                      <a:pt x="5857" y="1750"/>
                      <a:pt x="5861" y="1758"/>
                    </a:cubicBezTo>
                    <a:cubicBezTo>
                      <a:pt x="5926" y="1985"/>
                      <a:pt x="6103" y="2123"/>
                      <a:pt x="6264" y="2273"/>
                    </a:cubicBezTo>
                    <a:cubicBezTo>
                      <a:pt x="6821" y="2788"/>
                      <a:pt x="7309" y="3364"/>
                      <a:pt x="7755" y="3967"/>
                    </a:cubicBezTo>
                    <a:cubicBezTo>
                      <a:pt x="7867" y="4133"/>
                      <a:pt x="7916" y="4313"/>
                      <a:pt x="8001" y="4494"/>
                    </a:cubicBezTo>
                    <a:cubicBezTo>
                      <a:pt x="8043" y="4582"/>
                      <a:pt x="8062" y="4678"/>
                      <a:pt x="8059" y="4782"/>
                    </a:cubicBezTo>
                    <a:cubicBezTo>
                      <a:pt x="8043" y="4748"/>
                      <a:pt x="8020" y="4713"/>
                      <a:pt x="7986" y="4690"/>
                    </a:cubicBezTo>
                    <a:cubicBezTo>
                      <a:pt x="7986" y="4651"/>
                      <a:pt x="7974" y="4617"/>
                      <a:pt x="7947" y="4590"/>
                    </a:cubicBezTo>
                    <a:lnTo>
                      <a:pt x="7993" y="4590"/>
                    </a:lnTo>
                    <a:cubicBezTo>
                      <a:pt x="7924" y="4436"/>
                      <a:pt x="7763" y="4329"/>
                      <a:pt x="7751" y="4148"/>
                    </a:cubicBezTo>
                    <a:cubicBezTo>
                      <a:pt x="7271" y="3729"/>
                      <a:pt x="6925" y="3187"/>
                      <a:pt x="6399" y="2811"/>
                    </a:cubicBezTo>
                    <a:cubicBezTo>
                      <a:pt x="6180" y="2619"/>
                      <a:pt x="6030" y="2350"/>
                      <a:pt x="5734" y="2250"/>
                    </a:cubicBezTo>
                    <a:lnTo>
                      <a:pt x="5718" y="2250"/>
                    </a:lnTo>
                    <a:cubicBezTo>
                      <a:pt x="5704" y="2201"/>
                      <a:pt x="5658" y="2164"/>
                      <a:pt x="5606" y="2164"/>
                    </a:cubicBezTo>
                    <a:cubicBezTo>
                      <a:pt x="5602" y="2164"/>
                      <a:pt x="5597" y="2165"/>
                      <a:pt x="5592" y="2165"/>
                    </a:cubicBezTo>
                    <a:lnTo>
                      <a:pt x="5407" y="2023"/>
                    </a:lnTo>
                    <a:cubicBezTo>
                      <a:pt x="5315" y="1869"/>
                      <a:pt x="5169" y="1762"/>
                      <a:pt x="4996" y="1708"/>
                    </a:cubicBezTo>
                    <a:cubicBezTo>
                      <a:pt x="4993" y="1680"/>
                      <a:pt x="4969" y="1658"/>
                      <a:pt x="4941" y="1658"/>
                    </a:cubicBezTo>
                    <a:cubicBezTo>
                      <a:pt x="4939" y="1658"/>
                      <a:pt x="4937" y="1658"/>
                      <a:pt x="4935" y="1658"/>
                    </a:cubicBezTo>
                    <a:lnTo>
                      <a:pt x="4927" y="1658"/>
                    </a:lnTo>
                    <a:cubicBezTo>
                      <a:pt x="4604" y="1447"/>
                      <a:pt x="4262" y="1262"/>
                      <a:pt x="3882" y="1159"/>
                    </a:cubicBezTo>
                    <a:lnTo>
                      <a:pt x="3870" y="1116"/>
                    </a:lnTo>
                    <a:cubicBezTo>
                      <a:pt x="3793" y="1039"/>
                      <a:pt x="3709" y="966"/>
                      <a:pt x="3620" y="909"/>
                    </a:cubicBezTo>
                    <a:cubicBezTo>
                      <a:pt x="3305" y="717"/>
                      <a:pt x="2971" y="574"/>
                      <a:pt x="2614" y="478"/>
                    </a:cubicBezTo>
                    <a:close/>
                    <a:moveTo>
                      <a:pt x="1370" y="799"/>
                    </a:moveTo>
                    <a:cubicBezTo>
                      <a:pt x="1426" y="799"/>
                      <a:pt x="1486" y="801"/>
                      <a:pt x="1549" y="805"/>
                    </a:cubicBezTo>
                    <a:cubicBezTo>
                      <a:pt x="2299" y="851"/>
                      <a:pt x="2940" y="1220"/>
                      <a:pt x="3659" y="1366"/>
                    </a:cubicBezTo>
                    <a:cubicBezTo>
                      <a:pt x="3701" y="1362"/>
                      <a:pt x="3747" y="1351"/>
                      <a:pt x="3786" y="1331"/>
                    </a:cubicBezTo>
                    <a:cubicBezTo>
                      <a:pt x="3831" y="1367"/>
                      <a:pt x="3887" y="1386"/>
                      <a:pt x="3943" y="1386"/>
                    </a:cubicBezTo>
                    <a:cubicBezTo>
                      <a:pt x="3948" y="1386"/>
                      <a:pt x="3953" y="1386"/>
                      <a:pt x="3959" y="1385"/>
                    </a:cubicBezTo>
                    <a:cubicBezTo>
                      <a:pt x="4022" y="1452"/>
                      <a:pt x="4108" y="1490"/>
                      <a:pt x="4199" y="1490"/>
                    </a:cubicBezTo>
                    <a:cubicBezTo>
                      <a:pt x="4207" y="1490"/>
                      <a:pt x="4215" y="1490"/>
                      <a:pt x="4224" y="1489"/>
                    </a:cubicBezTo>
                    <a:lnTo>
                      <a:pt x="4228" y="1489"/>
                    </a:lnTo>
                    <a:cubicBezTo>
                      <a:pt x="4273" y="1559"/>
                      <a:pt x="4348" y="1598"/>
                      <a:pt x="4431" y="1598"/>
                    </a:cubicBezTo>
                    <a:cubicBezTo>
                      <a:pt x="4439" y="1598"/>
                      <a:pt x="4447" y="1597"/>
                      <a:pt x="4454" y="1597"/>
                    </a:cubicBezTo>
                    <a:lnTo>
                      <a:pt x="4458" y="1597"/>
                    </a:lnTo>
                    <a:cubicBezTo>
                      <a:pt x="4493" y="1623"/>
                      <a:pt x="4531" y="1654"/>
                      <a:pt x="4573" y="1673"/>
                    </a:cubicBezTo>
                    <a:cubicBezTo>
                      <a:pt x="4586" y="1696"/>
                      <a:pt x="4613" y="1714"/>
                      <a:pt x="4645" y="1714"/>
                    </a:cubicBezTo>
                    <a:cubicBezTo>
                      <a:pt x="4650" y="1714"/>
                      <a:pt x="4656" y="1713"/>
                      <a:pt x="4662" y="1712"/>
                    </a:cubicBezTo>
                    <a:cubicBezTo>
                      <a:pt x="4685" y="1770"/>
                      <a:pt x="4739" y="1804"/>
                      <a:pt x="4800" y="1804"/>
                    </a:cubicBezTo>
                    <a:lnTo>
                      <a:pt x="4819" y="1812"/>
                    </a:lnTo>
                    <a:cubicBezTo>
                      <a:pt x="4873" y="1881"/>
                      <a:pt x="4931" y="1931"/>
                      <a:pt x="5027" y="1931"/>
                    </a:cubicBezTo>
                    <a:cubicBezTo>
                      <a:pt x="5034" y="1985"/>
                      <a:pt x="5088" y="2023"/>
                      <a:pt x="5142" y="2023"/>
                    </a:cubicBezTo>
                    <a:lnTo>
                      <a:pt x="5161" y="2035"/>
                    </a:lnTo>
                    <a:cubicBezTo>
                      <a:pt x="5284" y="2173"/>
                      <a:pt x="5438" y="2284"/>
                      <a:pt x="5611" y="2365"/>
                    </a:cubicBezTo>
                    <a:cubicBezTo>
                      <a:pt x="5795" y="2596"/>
                      <a:pt x="6034" y="2761"/>
                      <a:pt x="6276" y="2922"/>
                    </a:cubicBezTo>
                    <a:cubicBezTo>
                      <a:pt x="6821" y="3510"/>
                      <a:pt x="7390" y="4071"/>
                      <a:pt x="7855" y="4728"/>
                    </a:cubicBezTo>
                    <a:cubicBezTo>
                      <a:pt x="7847" y="4755"/>
                      <a:pt x="7859" y="4786"/>
                      <a:pt x="7886" y="4797"/>
                    </a:cubicBezTo>
                    <a:cubicBezTo>
                      <a:pt x="7886" y="4978"/>
                      <a:pt x="7890" y="5166"/>
                      <a:pt x="7890" y="5347"/>
                    </a:cubicBezTo>
                    <a:cubicBezTo>
                      <a:pt x="7759" y="5604"/>
                      <a:pt x="7463" y="5604"/>
                      <a:pt x="7290" y="5766"/>
                    </a:cubicBezTo>
                    <a:cubicBezTo>
                      <a:pt x="7056" y="5989"/>
                      <a:pt x="6777" y="6068"/>
                      <a:pt x="6482" y="6068"/>
                    </a:cubicBezTo>
                    <a:cubicBezTo>
                      <a:pt x="6365" y="6068"/>
                      <a:pt x="6246" y="6056"/>
                      <a:pt x="6126" y="6035"/>
                    </a:cubicBezTo>
                    <a:cubicBezTo>
                      <a:pt x="5123" y="5862"/>
                      <a:pt x="4143" y="5612"/>
                      <a:pt x="3278" y="5055"/>
                    </a:cubicBezTo>
                    <a:cubicBezTo>
                      <a:pt x="3075" y="4924"/>
                      <a:pt x="2871" y="4809"/>
                      <a:pt x="2664" y="4690"/>
                    </a:cubicBezTo>
                    <a:cubicBezTo>
                      <a:pt x="2667" y="4675"/>
                      <a:pt x="2671" y="4663"/>
                      <a:pt x="2671" y="4648"/>
                    </a:cubicBezTo>
                    <a:cubicBezTo>
                      <a:pt x="2644" y="4463"/>
                      <a:pt x="2518" y="4356"/>
                      <a:pt x="2372" y="4271"/>
                    </a:cubicBezTo>
                    <a:cubicBezTo>
                      <a:pt x="1645" y="3868"/>
                      <a:pt x="1115" y="3287"/>
                      <a:pt x="719" y="2580"/>
                    </a:cubicBezTo>
                    <a:cubicBezTo>
                      <a:pt x="635" y="2438"/>
                      <a:pt x="546" y="2296"/>
                      <a:pt x="358" y="2265"/>
                    </a:cubicBezTo>
                    <a:cubicBezTo>
                      <a:pt x="550" y="2081"/>
                      <a:pt x="489" y="1835"/>
                      <a:pt x="508" y="1616"/>
                    </a:cubicBezTo>
                    <a:cubicBezTo>
                      <a:pt x="564" y="1004"/>
                      <a:pt x="798" y="799"/>
                      <a:pt x="1370" y="799"/>
                    </a:cubicBezTo>
                    <a:close/>
                    <a:moveTo>
                      <a:pt x="1888" y="0"/>
                    </a:moveTo>
                    <a:cubicBezTo>
                      <a:pt x="1796" y="0"/>
                      <a:pt x="1704" y="20"/>
                      <a:pt x="1611" y="63"/>
                    </a:cubicBezTo>
                    <a:lnTo>
                      <a:pt x="1599" y="71"/>
                    </a:lnTo>
                    <a:cubicBezTo>
                      <a:pt x="1541" y="116"/>
                      <a:pt x="1476" y="126"/>
                      <a:pt x="1408" y="126"/>
                    </a:cubicBezTo>
                    <a:cubicBezTo>
                      <a:pt x="1353" y="126"/>
                      <a:pt x="1296" y="119"/>
                      <a:pt x="1241" y="119"/>
                    </a:cubicBezTo>
                    <a:cubicBezTo>
                      <a:pt x="1171" y="119"/>
                      <a:pt x="1102" y="130"/>
                      <a:pt x="1042" y="179"/>
                    </a:cubicBezTo>
                    <a:lnTo>
                      <a:pt x="1038" y="179"/>
                    </a:lnTo>
                    <a:cubicBezTo>
                      <a:pt x="981" y="244"/>
                      <a:pt x="873" y="217"/>
                      <a:pt x="823" y="302"/>
                    </a:cubicBezTo>
                    <a:cubicBezTo>
                      <a:pt x="754" y="348"/>
                      <a:pt x="650" y="329"/>
                      <a:pt x="604" y="409"/>
                    </a:cubicBezTo>
                    <a:cubicBezTo>
                      <a:pt x="550" y="425"/>
                      <a:pt x="508" y="463"/>
                      <a:pt x="477" y="505"/>
                    </a:cubicBezTo>
                    <a:cubicBezTo>
                      <a:pt x="435" y="536"/>
                      <a:pt x="396" y="578"/>
                      <a:pt x="373" y="628"/>
                    </a:cubicBezTo>
                    <a:cubicBezTo>
                      <a:pt x="297" y="678"/>
                      <a:pt x="304" y="774"/>
                      <a:pt x="262" y="843"/>
                    </a:cubicBezTo>
                    <a:cubicBezTo>
                      <a:pt x="181" y="897"/>
                      <a:pt x="193" y="993"/>
                      <a:pt x="151" y="1062"/>
                    </a:cubicBezTo>
                    <a:cubicBezTo>
                      <a:pt x="31" y="1159"/>
                      <a:pt x="89" y="1285"/>
                      <a:pt x="97" y="1401"/>
                    </a:cubicBezTo>
                    <a:cubicBezTo>
                      <a:pt x="104" y="1408"/>
                      <a:pt x="108" y="1420"/>
                      <a:pt x="108" y="1428"/>
                    </a:cubicBezTo>
                    <a:cubicBezTo>
                      <a:pt x="58" y="1497"/>
                      <a:pt x="66" y="1581"/>
                      <a:pt x="31" y="1658"/>
                    </a:cubicBezTo>
                    <a:lnTo>
                      <a:pt x="31" y="1670"/>
                    </a:lnTo>
                    <a:cubicBezTo>
                      <a:pt x="143" y="1892"/>
                      <a:pt x="1" y="2158"/>
                      <a:pt x="131" y="2380"/>
                    </a:cubicBezTo>
                    <a:lnTo>
                      <a:pt x="131" y="2384"/>
                    </a:lnTo>
                    <a:cubicBezTo>
                      <a:pt x="200" y="2442"/>
                      <a:pt x="181" y="2542"/>
                      <a:pt x="243" y="2600"/>
                    </a:cubicBezTo>
                    <a:lnTo>
                      <a:pt x="247" y="2611"/>
                    </a:lnTo>
                    <a:cubicBezTo>
                      <a:pt x="320" y="2661"/>
                      <a:pt x="297" y="2769"/>
                      <a:pt x="366" y="2822"/>
                    </a:cubicBezTo>
                    <a:cubicBezTo>
                      <a:pt x="431" y="2884"/>
                      <a:pt x="404" y="2984"/>
                      <a:pt x="489" y="3038"/>
                    </a:cubicBezTo>
                    <a:cubicBezTo>
                      <a:pt x="516" y="3076"/>
                      <a:pt x="546" y="3114"/>
                      <a:pt x="577" y="3153"/>
                    </a:cubicBezTo>
                    <a:lnTo>
                      <a:pt x="589" y="3168"/>
                    </a:lnTo>
                    <a:cubicBezTo>
                      <a:pt x="665" y="3207"/>
                      <a:pt x="631" y="3322"/>
                      <a:pt x="723" y="3357"/>
                    </a:cubicBezTo>
                    <a:cubicBezTo>
                      <a:pt x="738" y="3406"/>
                      <a:pt x="777" y="3453"/>
                      <a:pt x="823" y="3479"/>
                    </a:cubicBezTo>
                    <a:cubicBezTo>
                      <a:pt x="900" y="3591"/>
                      <a:pt x="954" y="3714"/>
                      <a:pt x="1054" y="3810"/>
                    </a:cubicBezTo>
                    <a:cubicBezTo>
                      <a:pt x="1077" y="3864"/>
                      <a:pt x="1123" y="3898"/>
                      <a:pt x="1180" y="3910"/>
                    </a:cubicBezTo>
                    <a:cubicBezTo>
                      <a:pt x="1192" y="3971"/>
                      <a:pt x="1242" y="4014"/>
                      <a:pt x="1299" y="4017"/>
                    </a:cubicBezTo>
                    <a:cubicBezTo>
                      <a:pt x="1323" y="4110"/>
                      <a:pt x="1442" y="4079"/>
                      <a:pt x="1488" y="4148"/>
                    </a:cubicBezTo>
                    <a:lnTo>
                      <a:pt x="1507" y="4163"/>
                    </a:lnTo>
                    <a:cubicBezTo>
                      <a:pt x="1565" y="4244"/>
                      <a:pt x="1641" y="4309"/>
                      <a:pt x="1722" y="4363"/>
                    </a:cubicBezTo>
                    <a:lnTo>
                      <a:pt x="1738" y="4375"/>
                    </a:lnTo>
                    <a:cubicBezTo>
                      <a:pt x="1768" y="4413"/>
                      <a:pt x="1814" y="4440"/>
                      <a:pt x="1857" y="4463"/>
                    </a:cubicBezTo>
                    <a:cubicBezTo>
                      <a:pt x="1899" y="4548"/>
                      <a:pt x="2010" y="4517"/>
                      <a:pt x="2064" y="4578"/>
                    </a:cubicBezTo>
                    <a:lnTo>
                      <a:pt x="2083" y="4590"/>
                    </a:lnTo>
                    <a:cubicBezTo>
                      <a:pt x="2114" y="4628"/>
                      <a:pt x="2160" y="4655"/>
                      <a:pt x="2210" y="4667"/>
                    </a:cubicBezTo>
                    <a:cubicBezTo>
                      <a:pt x="2276" y="4765"/>
                      <a:pt x="2382" y="4829"/>
                      <a:pt x="2498" y="4829"/>
                    </a:cubicBezTo>
                    <a:cubicBezTo>
                      <a:pt x="2504" y="4829"/>
                      <a:pt x="2511" y="4829"/>
                      <a:pt x="2518" y="4828"/>
                    </a:cubicBezTo>
                    <a:cubicBezTo>
                      <a:pt x="2518" y="4859"/>
                      <a:pt x="2525" y="4882"/>
                      <a:pt x="2529" y="4913"/>
                    </a:cubicBezTo>
                    <a:cubicBezTo>
                      <a:pt x="2587" y="4913"/>
                      <a:pt x="2641" y="4955"/>
                      <a:pt x="2652" y="5013"/>
                    </a:cubicBezTo>
                    <a:cubicBezTo>
                      <a:pt x="2860" y="5093"/>
                      <a:pt x="3075" y="5163"/>
                      <a:pt x="3225" y="5339"/>
                    </a:cubicBezTo>
                    <a:cubicBezTo>
                      <a:pt x="3317" y="5347"/>
                      <a:pt x="3398" y="5378"/>
                      <a:pt x="3440" y="5462"/>
                    </a:cubicBezTo>
                    <a:cubicBezTo>
                      <a:pt x="3532" y="5474"/>
                      <a:pt x="3624" y="5470"/>
                      <a:pt x="3678" y="5566"/>
                    </a:cubicBezTo>
                    <a:cubicBezTo>
                      <a:pt x="3766" y="5574"/>
                      <a:pt x="3855" y="5589"/>
                      <a:pt x="3897" y="5685"/>
                    </a:cubicBezTo>
                    <a:cubicBezTo>
                      <a:pt x="3900" y="5685"/>
                      <a:pt x="3902" y="5685"/>
                      <a:pt x="3905" y="5685"/>
                    </a:cubicBezTo>
                    <a:cubicBezTo>
                      <a:pt x="3960" y="5685"/>
                      <a:pt x="4013" y="5722"/>
                      <a:pt x="4032" y="5770"/>
                    </a:cubicBezTo>
                    <a:cubicBezTo>
                      <a:pt x="4112" y="5789"/>
                      <a:pt x="4201" y="5808"/>
                      <a:pt x="4254" y="5881"/>
                    </a:cubicBezTo>
                    <a:cubicBezTo>
                      <a:pt x="4283" y="5879"/>
                      <a:pt x="4311" y="5878"/>
                      <a:pt x="4339" y="5878"/>
                    </a:cubicBezTo>
                    <a:cubicBezTo>
                      <a:pt x="4470" y="5878"/>
                      <a:pt x="4596" y="5904"/>
                      <a:pt x="4704" y="5996"/>
                    </a:cubicBezTo>
                    <a:cubicBezTo>
                      <a:pt x="4858" y="6023"/>
                      <a:pt x="5031" y="5989"/>
                      <a:pt x="5161" y="6108"/>
                    </a:cubicBezTo>
                    <a:cubicBezTo>
                      <a:pt x="5434" y="6165"/>
                      <a:pt x="5707" y="6223"/>
                      <a:pt x="5976" y="6288"/>
                    </a:cubicBezTo>
                    <a:cubicBezTo>
                      <a:pt x="6164" y="6332"/>
                      <a:pt x="6350" y="6359"/>
                      <a:pt x="6534" y="6359"/>
                    </a:cubicBezTo>
                    <a:cubicBezTo>
                      <a:pt x="6753" y="6359"/>
                      <a:pt x="6969" y="6321"/>
                      <a:pt x="7183" y="6227"/>
                    </a:cubicBezTo>
                    <a:cubicBezTo>
                      <a:pt x="7313" y="6089"/>
                      <a:pt x="7448" y="5950"/>
                      <a:pt x="7647" y="5904"/>
                    </a:cubicBezTo>
                    <a:cubicBezTo>
                      <a:pt x="7719" y="5822"/>
                      <a:pt x="7819" y="5777"/>
                      <a:pt x="7921" y="5777"/>
                    </a:cubicBezTo>
                    <a:cubicBezTo>
                      <a:pt x="7938" y="5777"/>
                      <a:pt x="7956" y="5778"/>
                      <a:pt x="7974" y="5781"/>
                    </a:cubicBezTo>
                    <a:lnTo>
                      <a:pt x="8212" y="5574"/>
                    </a:lnTo>
                    <a:cubicBezTo>
                      <a:pt x="8212" y="5547"/>
                      <a:pt x="8216" y="5516"/>
                      <a:pt x="8216" y="5489"/>
                    </a:cubicBezTo>
                    <a:cubicBezTo>
                      <a:pt x="8224" y="5491"/>
                      <a:pt x="8231" y="5492"/>
                      <a:pt x="8238" y="5492"/>
                    </a:cubicBezTo>
                    <a:cubicBezTo>
                      <a:pt x="8271" y="5492"/>
                      <a:pt x="8300" y="5470"/>
                      <a:pt x="8312" y="5435"/>
                    </a:cubicBezTo>
                    <a:cubicBezTo>
                      <a:pt x="8312" y="5432"/>
                      <a:pt x="8316" y="5420"/>
                      <a:pt x="8316" y="5416"/>
                    </a:cubicBezTo>
                    <a:lnTo>
                      <a:pt x="8308" y="5382"/>
                    </a:lnTo>
                    <a:lnTo>
                      <a:pt x="8335" y="5359"/>
                    </a:lnTo>
                    <a:cubicBezTo>
                      <a:pt x="8397" y="5278"/>
                      <a:pt x="8397" y="5182"/>
                      <a:pt x="8431" y="5090"/>
                    </a:cubicBezTo>
                    <a:lnTo>
                      <a:pt x="8416" y="5055"/>
                    </a:lnTo>
                    <a:lnTo>
                      <a:pt x="8443" y="5028"/>
                    </a:lnTo>
                    <a:cubicBezTo>
                      <a:pt x="8451" y="5028"/>
                      <a:pt x="8466" y="5017"/>
                      <a:pt x="8474" y="4990"/>
                    </a:cubicBezTo>
                    <a:cubicBezTo>
                      <a:pt x="8485" y="4963"/>
                      <a:pt x="8474" y="4940"/>
                      <a:pt x="8447" y="4913"/>
                    </a:cubicBezTo>
                    <a:cubicBezTo>
                      <a:pt x="8416" y="4894"/>
                      <a:pt x="8412" y="4863"/>
                      <a:pt x="8428" y="4840"/>
                    </a:cubicBezTo>
                    <a:cubicBezTo>
                      <a:pt x="8385" y="4751"/>
                      <a:pt x="8358" y="4667"/>
                      <a:pt x="8431" y="4586"/>
                    </a:cubicBezTo>
                    <a:lnTo>
                      <a:pt x="8431" y="4590"/>
                    </a:lnTo>
                    <a:cubicBezTo>
                      <a:pt x="8501" y="4513"/>
                      <a:pt x="8520" y="4444"/>
                      <a:pt x="8412" y="4398"/>
                    </a:cubicBezTo>
                    <a:cubicBezTo>
                      <a:pt x="8389" y="4317"/>
                      <a:pt x="8393" y="4221"/>
                      <a:pt x="8316" y="4156"/>
                    </a:cubicBezTo>
                    <a:lnTo>
                      <a:pt x="8316" y="4156"/>
                    </a:lnTo>
                    <a:lnTo>
                      <a:pt x="8320" y="4163"/>
                    </a:lnTo>
                    <a:cubicBezTo>
                      <a:pt x="8262" y="4098"/>
                      <a:pt x="8293" y="3991"/>
                      <a:pt x="8185" y="3956"/>
                    </a:cubicBezTo>
                    <a:cubicBezTo>
                      <a:pt x="8185" y="3898"/>
                      <a:pt x="8139" y="3864"/>
                      <a:pt x="8105" y="3821"/>
                    </a:cubicBezTo>
                    <a:lnTo>
                      <a:pt x="8101" y="3810"/>
                    </a:lnTo>
                    <a:cubicBezTo>
                      <a:pt x="8028" y="3764"/>
                      <a:pt x="8051" y="3652"/>
                      <a:pt x="7970" y="3610"/>
                    </a:cubicBezTo>
                    <a:cubicBezTo>
                      <a:pt x="7928" y="3541"/>
                      <a:pt x="7943" y="3441"/>
                      <a:pt x="7855" y="3395"/>
                    </a:cubicBezTo>
                    <a:cubicBezTo>
                      <a:pt x="7840" y="3341"/>
                      <a:pt x="7797" y="3307"/>
                      <a:pt x="7759" y="3268"/>
                    </a:cubicBezTo>
                    <a:lnTo>
                      <a:pt x="7747" y="3260"/>
                    </a:lnTo>
                    <a:cubicBezTo>
                      <a:pt x="7709" y="3226"/>
                      <a:pt x="7678" y="3191"/>
                      <a:pt x="7644" y="3157"/>
                    </a:cubicBezTo>
                    <a:lnTo>
                      <a:pt x="7632" y="3149"/>
                    </a:lnTo>
                    <a:cubicBezTo>
                      <a:pt x="7544" y="3057"/>
                      <a:pt x="7509" y="2915"/>
                      <a:pt x="7390" y="2845"/>
                    </a:cubicBezTo>
                    <a:cubicBezTo>
                      <a:pt x="7379" y="2788"/>
                      <a:pt x="7336" y="2742"/>
                      <a:pt x="7279" y="2726"/>
                    </a:cubicBezTo>
                    <a:cubicBezTo>
                      <a:pt x="7259" y="2673"/>
                      <a:pt x="7221" y="2634"/>
                      <a:pt x="7171" y="2611"/>
                    </a:cubicBezTo>
                    <a:cubicBezTo>
                      <a:pt x="7148" y="2561"/>
                      <a:pt x="7106" y="2523"/>
                      <a:pt x="7052" y="2503"/>
                    </a:cubicBezTo>
                    <a:cubicBezTo>
                      <a:pt x="7013" y="2427"/>
                      <a:pt x="6902" y="2457"/>
                      <a:pt x="6864" y="2380"/>
                    </a:cubicBezTo>
                    <a:lnTo>
                      <a:pt x="6841" y="2361"/>
                    </a:lnTo>
                    <a:cubicBezTo>
                      <a:pt x="6760" y="2331"/>
                      <a:pt x="6794" y="2204"/>
                      <a:pt x="6691" y="2192"/>
                    </a:cubicBezTo>
                    <a:cubicBezTo>
                      <a:pt x="6591" y="2035"/>
                      <a:pt x="6414" y="1958"/>
                      <a:pt x="6283" y="1831"/>
                    </a:cubicBezTo>
                    <a:lnTo>
                      <a:pt x="6268" y="1823"/>
                    </a:lnTo>
                    <a:cubicBezTo>
                      <a:pt x="6230" y="1793"/>
                      <a:pt x="6195" y="1762"/>
                      <a:pt x="6160" y="1727"/>
                    </a:cubicBezTo>
                    <a:lnTo>
                      <a:pt x="6149" y="1723"/>
                    </a:lnTo>
                    <a:cubicBezTo>
                      <a:pt x="6110" y="1685"/>
                      <a:pt x="6072" y="1654"/>
                      <a:pt x="6034" y="1620"/>
                    </a:cubicBezTo>
                    <a:cubicBezTo>
                      <a:pt x="6016" y="1600"/>
                      <a:pt x="5991" y="1588"/>
                      <a:pt x="5966" y="1588"/>
                    </a:cubicBezTo>
                    <a:cubicBezTo>
                      <a:pt x="5951" y="1588"/>
                      <a:pt x="5936" y="1592"/>
                      <a:pt x="5922" y="1600"/>
                    </a:cubicBezTo>
                    <a:cubicBezTo>
                      <a:pt x="5914" y="1577"/>
                      <a:pt x="5911" y="1554"/>
                      <a:pt x="5903" y="1531"/>
                    </a:cubicBezTo>
                    <a:cubicBezTo>
                      <a:pt x="5896" y="1532"/>
                      <a:pt x="5889" y="1533"/>
                      <a:pt x="5882" y="1533"/>
                    </a:cubicBezTo>
                    <a:cubicBezTo>
                      <a:pt x="5861" y="1533"/>
                      <a:pt x="5839" y="1528"/>
                      <a:pt x="5818" y="1520"/>
                    </a:cubicBezTo>
                    <a:cubicBezTo>
                      <a:pt x="5807" y="1485"/>
                      <a:pt x="5799" y="1451"/>
                      <a:pt x="5784" y="1420"/>
                    </a:cubicBezTo>
                    <a:lnTo>
                      <a:pt x="5588" y="1281"/>
                    </a:lnTo>
                    <a:cubicBezTo>
                      <a:pt x="5530" y="1274"/>
                      <a:pt x="5480" y="1235"/>
                      <a:pt x="5461" y="1185"/>
                    </a:cubicBezTo>
                    <a:cubicBezTo>
                      <a:pt x="5444" y="1182"/>
                      <a:pt x="5426" y="1180"/>
                      <a:pt x="5409" y="1180"/>
                    </a:cubicBezTo>
                    <a:cubicBezTo>
                      <a:pt x="5391" y="1180"/>
                      <a:pt x="5373" y="1182"/>
                      <a:pt x="5353" y="1185"/>
                    </a:cubicBezTo>
                    <a:cubicBezTo>
                      <a:pt x="5340" y="1163"/>
                      <a:pt x="5316" y="1145"/>
                      <a:pt x="5293" y="1145"/>
                    </a:cubicBezTo>
                    <a:cubicBezTo>
                      <a:pt x="5289" y="1145"/>
                      <a:pt x="5284" y="1146"/>
                      <a:pt x="5280" y="1147"/>
                    </a:cubicBezTo>
                    <a:cubicBezTo>
                      <a:pt x="5280" y="1116"/>
                      <a:pt x="5277" y="1089"/>
                      <a:pt x="5261" y="1062"/>
                    </a:cubicBezTo>
                    <a:lnTo>
                      <a:pt x="5238" y="1055"/>
                    </a:lnTo>
                    <a:cubicBezTo>
                      <a:pt x="5200" y="1009"/>
                      <a:pt x="5146" y="982"/>
                      <a:pt x="5088" y="966"/>
                    </a:cubicBezTo>
                    <a:cubicBezTo>
                      <a:pt x="5082" y="969"/>
                      <a:pt x="5076" y="970"/>
                      <a:pt x="5070" y="970"/>
                    </a:cubicBezTo>
                    <a:cubicBezTo>
                      <a:pt x="5047" y="970"/>
                      <a:pt x="5023" y="955"/>
                      <a:pt x="5011" y="928"/>
                    </a:cubicBezTo>
                    <a:cubicBezTo>
                      <a:pt x="4969" y="905"/>
                      <a:pt x="4931" y="878"/>
                      <a:pt x="4896" y="843"/>
                    </a:cubicBezTo>
                    <a:cubicBezTo>
                      <a:pt x="4869" y="793"/>
                      <a:pt x="4819" y="763"/>
                      <a:pt x="4762" y="747"/>
                    </a:cubicBezTo>
                    <a:cubicBezTo>
                      <a:pt x="4723" y="655"/>
                      <a:pt x="4612" y="678"/>
                      <a:pt x="4550" y="628"/>
                    </a:cubicBezTo>
                    <a:cubicBezTo>
                      <a:pt x="4404" y="448"/>
                      <a:pt x="4178" y="482"/>
                      <a:pt x="3993" y="402"/>
                    </a:cubicBezTo>
                    <a:lnTo>
                      <a:pt x="3985" y="398"/>
                    </a:lnTo>
                    <a:cubicBezTo>
                      <a:pt x="3897" y="294"/>
                      <a:pt x="3743" y="386"/>
                      <a:pt x="3659" y="290"/>
                    </a:cubicBezTo>
                    <a:lnTo>
                      <a:pt x="3643" y="286"/>
                    </a:lnTo>
                    <a:cubicBezTo>
                      <a:pt x="3589" y="236"/>
                      <a:pt x="3524" y="229"/>
                      <a:pt x="3458" y="229"/>
                    </a:cubicBezTo>
                    <a:cubicBezTo>
                      <a:pt x="3430" y="229"/>
                      <a:pt x="3401" y="230"/>
                      <a:pt x="3373" y="230"/>
                    </a:cubicBezTo>
                    <a:cubicBezTo>
                      <a:pt x="3310" y="230"/>
                      <a:pt x="3249" y="223"/>
                      <a:pt x="3198" y="179"/>
                    </a:cubicBezTo>
                    <a:lnTo>
                      <a:pt x="3082" y="167"/>
                    </a:lnTo>
                    <a:cubicBezTo>
                      <a:pt x="3011" y="134"/>
                      <a:pt x="2936" y="117"/>
                      <a:pt x="2861" y="117"/>
                    </a:cubicBezTo>
                    <a:cubicBezTo>
                      <a:pt x="2781" y="117"/>
                      <a:pt x="2702" y="135"/>
                      <a:pt x="2629" y="171"/>
                    </a:cubicBezTo>
                    <a:cubicBezTo>
                      <a:pt x="2533" y="79"/>
                      <a:pt x="2375" y="167"/>
                      <a:pt x="2283" y="71"/>
                    </a:cubicBezTo>
                    <a:lnTo>
                      <a:pt x="2172" y="56"/>
                    </a:lnTo>
                    <a:cubicBezTo>
                      <a:pt x="2076" y="21"/>
                      <a:pt x="1982" y="0"/>
                      <a:pt x="18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31" name="Google Shape;7731;p44"/>
              <p:cNvSpPr/>
              <p:nvPr/>
            </p:nvSpPr>
            <p:spPr>
              <a:xfrm>
                <a:off x="2338430" y="1465210"/>
                <a:ext cx="68802" cy="23327"/>
              </a:xfrm>
              <a:custGeom>
                <a:avLst/>
                <a:gdLst/>
                <a:ahLst/>
                <a:cxnLst/>
                <a:rect l="l" t="t" r="r" b="b"/>
                <a:pathLst>
                  <a:path w="2218" h="752" extrusionOk="0">
                    <a:moveTo>
                      <a:pt x="420" y="1"/>
                    </a:moveTo>
                    <a:cubicBezTo>
                      <a:pt x="322" y="1"/>
                      <a:pt x="229" y="29"/>
                      <a:pt x="146" y="125"/>
                    </a:cubicBezTo>
                    <a:cubicBezTo>
                      <a:pt x="15" y="222"/>
                      <a:pt x="0" y="360"/>
                      <a:pt x="135" y="417"/>
                    </a:cubicBezTo>
                    <a:cubicBezTo>
                      <a:pt x="163" y="429"/>
                      <a:pt x="185" y="435"/>
                      <a:pt x="204" y="435"/>
                    </a:cubicBezTo>
                    <a:cubicBezTo>
                      <a:pt x="292" y="435"/>
                      <a:pt x="275" y="313"/>
                      <a:pt x="284" y="233"/>
                    </a:cubicBezTo>
                    <a:cubicBezTo>
                      <a:pt x="340" y="165"/>
                      <a:pt x="409" y="151"/>
                      <a:pt x="483" y="151"/>
                    </a:cubicBezTo>
                    <a:cubicBezTo>
                      <a:pt x="521" y="151"/>
                      <a:pt x="560" y="155"/>
                      <a:pt x="600" y="156"/>
                    </a:cubicBezTo>
                    <a:cubicBezTo>
                      <a:pt x="730" y="302"/>
                      <a:pt x="930" y="248"/>
                      <a:pt x="1084" y="325"/>
                    </a:cubicBezTo>
                    <a:lnTo>
                      <a:pt x="1303" y="368"/>
                    </a:lnTo>
                    <a:cubicBezTo>
                      <a:pt x="1387" y="483"/>
                      <a:pt x="1522" y="514"/>
                      <a:pt x="1652" y="556"/>
                    </a:cubicBezTo>
                    <a:cubicBezTo>
                      <a:pt x="1679" y="575"/>
                      <a:pt x="1710" y="587"/>
                      <a:pt x="1745" y="587"/>
                    </a:cubicBezTo>
                    <a:cubicBezTo>
                      <a:pt x="1871" y="721"/>
                      <a:pt x="2060" y="702"/>
                      <a:pt x="2217" y="752"/>
                    </a:cubicBezTo>
                    <a:lnTo>
                      <a:pt x="2210" y="713"/>
                    </a:lnTo>
                    <a:cubicBezTo>
                      <a:pt x="2167" y="605"/>
                      <a:pt x="2093" y="558"/>
                      <a:pt x="1995" y="558"/>
                    </a:cubicBezTo>
                    <a:cubicBezTo>
                      <a:pt x="1960" y="558"/>
                      <a:pt x="1923" y="564"/>
                      <a:pt x="1883" y="575"/>
                    </a:cubicBezTo>
                    <a:cubicBezTo>
                      <a:pt x="1860" y="444"/>
                      <a:pt x="1745" y="460"/>
                      <a:pt x="1652" y="437"/>
                    </a:cubicBezTo>
                    <a:cubicBezTo>
                      <a:pt x="1560" y="321"/>
                      <a:pt x="1422" y="310"/>
                      <a:pt x="1299" y="260"/>
                    </a:cubicBezTo>
                    <a:cubicBezTo>
                      <a:pt x="1272" y="237"/>
                      <a:pt x="1241" y="229"/>
                      <a:pt x="1210" y="229"/>
                    </a:cubicBezTo>
                    <a:cubicBezTo>
                      <a:pt x="1080" y="79"/>
                      <a:pt x="880" y="129"/>
                      <a:pt x="722" y="49"/>
                    </a:cubicBezTo>
                    <a:cubicBezTo>
                      <a:pt x="621" y="29"/>
                      <a:pt x="518" y="1"/>
                      <a:pt x="42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2" name="Google Shape;7732;p44"/>
              <p:cNvSpPr/>
              <p:nvPr/>
            </p:nvSpPr>
            <p:spPr>
              <a:xfrm>
                <a:off x="2406953" y="1486645"/>
                <a:ext cx="23172" cy="10733"/>
              </a:xfrm>
              <a:custGeom>
                <a:avLst/>
                <a:gdLst/>
                <a:ahLst/>
                <a:cxnLst/>
                <a:rect l="l" t="t" r="r" b="b"/>
                <a:pathLst>
                  <a:path w="747" h="346" extrusionOk="0">
                    <a:moveTo>
                      <a:pt x="120" y="0"/>
                    </a:moveTo>
                    <a:cubicBezTo>
                      <a:pt x="83" y="0"/>
                      <a:pt x="42" y="13"/>
                      <a:pt x="1" y="26"/>
                    </a:cubicBezTo>
                    <a:lnTo>
                      <a:pt x="12" y="65"/>
                    </a:lnTo>
                    <a:lnTo>
                      <a:pt x="216" y="118"/>
                    </a:lnTo>
                    <a:cubicBezTo>
                      <a:pt x="227" y="176"/>
                      <a:pt x="273" y="226"/>
                      <a:pt x="331" y="226"/>
                    </a:cubicBezTo>
                    <a:cubicBezTo>
                      <a:pt x="385" y="295"/>
                      <a:pt x="462" y="341"/>
                      <a:pt x="554" y="345"/>
                    </a:cubicBezTo>
                    <a:lnTo>
                      <a:pt x="746" y="322"/>
                    </a:lnTo>
                    <a:cubicBezTo>
                      <a:pt x="677" y="222"/>
                      <a:pt x="569" y="153"/>
                      <a:pt x="446" y="134"/>
                    </a:cubicBezTo>
                    <a:lnTo>
                      <a:pt x="243" y="92"/>
                    </a:lnTo>
                    <a:cubicBezTo>
                      <a:pt x="212" y="22"/>
                      <a:pt x="169" y="0"/>
                      <a:pt x="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3" name="Google Shape;7733;p44"/>
            <p:cNvGrpSpPr/>
            <p:nvPr/>
          </p:nvGrpSpPr>
          <p:grpSpPr>
            <a:xfrm>
              <a:off x="6950841" y="1845470"/>
              <a:ext cx="360691" cy="258395"/>
              <a:chOff x="2102895" y="2065385"/>
              <a:chExt cx="311720" cy="223313"/>
            </a:xfrm>
          </p:grpSpPr>
          <p:sp>
            <p:nvSpPr>
              <p:cNvPr id="7734" name="Google Shape;7734;p44"/>
              <p:cNvSpPr/>
              <p:nvPr/>
            </p:nvSpPr>
            <p:spPr>
              <a:xfrm>
                <a:off x="2102895" y="2065385"/>
                <a:ext cx="311720" cy="223313"/>
              </a:xfrm>
              <a:custGeom>
                <a:avLst/>
                <a:gdLst/>
                <a:ahLst/>
                <a:cxnLst/>
                <a:rect l="l" t="t" r="r" b="b"/>
                <a:pathLst>
                  <a:path w="10049" h="7199" extrusionOk="0">
                    <a:moveTo>
                      <a:pt x="9365" y="2588"/>
                    </a:moveTo>
                    <a:cubicBezTo>
                      <a:pt x="9380" y="2596"/>
                      <a:pt x="9395" y="2604"/>
                      <a:pt x="9414" y="2604"/>
                    </a:cubicBezTo>
                    <a:cubicBezTo>
                      <a:pt x="9361" y="2661"/>
                      <a:pt x="9318" y="2727"/>
                      <a:pt x="9288" y="2800"/>
                    </a:cubicBezTo>
                    <a:cubicBezTo>
                      <a:pt x="9222" y="2980"/>
                      <a:pt x="9165" y="3168"/>
                      <a:pt x="9046" y="3326"/>
                    </a:cubicBezTo>
                    <a:cubicBezTo>
                      <a:pt x="9038" y="3334"/>
                      <a:pt x="9038" y="3337"/>
                      <a:pt x="9034" y="3341"/>
                    </a:cubicBezTo>
                    <a:cubicBezTo>
                      <a:pt x="9034" y="3318"/>
                      <a:pt x="9034" y="3299"/>
                      <a:pt x="9038" y="3280"/>
                    </a:cubicBezTo>
                    <a:lnTo>
                      <a:pt x="9122" y="3134"/>
                    </a:lnTo>
                    <a:lnTo>
                      <a:pt x="9357" y="2653"/>
                    </a:lnTo>
                    <a:cubicBezTo>
                      <a:pt x="9353" y="2630"/>
                      <a:pt x="9353" y="2607"/>
                      <a:pt x="9365" y="2588"/>
                    </a:cubicBezTo>
                    <a:close/>
                    <a:moveTo>
                      <a:pt x="9019" y="3380"/>
                    </a:moveTo>
                    <a:cubicBezTo>
                      <a:pt x="8923" y="3557"/>
                      <a:pt x="8788" y="3722"/>
                      <a:pt x="8761" y="3937"/>
                    </a:cubicBezTo>
                    <a:cubicBezTo>
                      <a:pt x="8761" y="3941"/>
                      <a:pt x="8765" y="3941"/>
                      <a:pt x="8765" y="3948"/>
                    </a:cubicBezTo>
                    <a:cubicBezTo>
                      <a:pt x="8723" y="3960"/>
                      <a:pt x="8707" y="4010"/>
                      <a:pt x="8681" y="4045"/>
                    </a:cubicBezTo>
                    <a:cubicBezTo>
                      <a:pt x="8477" y="4352"/>
                      <a:pt x="8208" y="4582"/>
                      <a:pt x="7900" y="4782"/>
                    </a:cubicBezTo>
                    <a:cubicBezTo>
                      <a:pt x="7555" y="5013"/>
                      <a:pt x="7216" y="5263"/>
                      <a:pt x="6882" y="5505"/>
                    </a:cubicBezTo>
                    <a:cubicBezTo>
                      <a:pt x="6848" y="5493"/>
                      <a:pt x="6813" y="5486"/>
                      <a:pt x="6782" y="5486"/>
                    </a:cubicBezTo>
                    <a:cubicBezTo>
                      <a:pt x="6037" y="5689"/>
                      <a:pt x="5384" y="6127"/>
                      <a:pt x="4650" y="6369"/>
                    </a:cubicBezTo>
                    <a:cubicBezTo>
                      <a:pt x="4469" y="6427"/>
                      <a:pt x="4285" y="6485"/>
                      <a:pt x="4181" y="6665"/>
                    </a:cubicBezTo>
                    <a:cubicBezTo>
                      <a:pt x="4181" y="6677"/>
                      <a:pt x="4177" y="6688"/>
                      <a:pt x="4177" y="6704"/>
                    </a:cubicBezTo>
                    <a:cubicBezTo>
                      <a:pt x="4092" y="6704"/>
                      <a:pt x="4008" y="6738"/>
                      <a:pt x="3946" y="6792"/>
                    </a:cubicBezTo>
                    <a:lnTo>
                      <a:pt x="3877" y="6804"/>
                    </a:lnTo>
                    <a:cubicBezTo>
                      <a:pt x="3816" y="6773"/>
                      <a:pt x="3758" y="6746"/>
                      <a:pt x="3693" y="6742"/>
                    </a:cubicBezTo>
                    <a:cubicBezTo>
                      <a:pt x="3574" y="6742"/>
                      <a:pt x="3485" y="6792"/>
                      <a:pt x="3462" y="6915"/>
                    </a:cubicBezTo>
                    <a:lnTo>
                      <a:pt x="3089" y="6934"/>
                    </a:lnTo>
                    <a:cubicBezTo>
                      <a:pt x="3032" y="6892"/>
                      <a:pt x="2963" y="6861"/>
                      <a:pt x="2897" y="6838"/>
                    </a:cubicBezTo>
                    <a:cubicBezTo>
                      <a:pt x="2847" y="6823"/>
                      <a:pt x="2796" y="6816"/>
                      <a:pt x="2744" y="6816"/>
                    </a:cubicBezTo>
                    <a:cubicBezTo>
                      <a:pt x="2662" y="6816"/>
                      <a:pt x="2580" y="6835"/>
                      <a:pt x="2502" y="6873"/>
                    </a:cubicBezTo>
                    <a:cubicBezTo>
                      <a:pt x="2482" y="6892"/>
                      <a:pt x="2463" y="6911"/>
                      <a:pt x="2448" y="6934"/>
                    </a:cubicBezTo>
                    <a:lnTo>
                      <a:pt x="2283" y="6896"/>
                    </a:lnTo>
                    <a:cubicBezTo>
                      <a:pt x="2283" y="6888"/>
                      <a:pt x="2286" y="6880"/>
                      <a:pt x="2286" y="6873"/>
                    </a:cubicBezTo>
                    <a:cubicBezTo>
                      <a:pt x="2194" y="6677"/>
                      <a:pt x="2014" y="6661"/>
                      <a:pt x="1829" y="6646"/>
                    </a:cubicBezTo>
                    <a:cubicBezTo>
                      <a:pt x="1802" y="6658"/>
                      <a:pt x="1771" y="6665"/>
                      <a:pt x="1748" y="6684"/>
                    </a:cubicBezTo>
                    <a:lnTo>
                      <a:pt x="1560" y="6569"/>
                    </a:lnTo>
                    <a:cubicBezTo>
                      <a:pt x="1587" y="6465"/>
                      <a:pt x="1299" y="6488"/>
                      <a:pt x="1460" y="6323"/>
                    </a:cubicBezTo>
                    <a:lnTo>
                      <a:pt x="1460" y="6323"/>
                    </a:lnTo>
                    <a:lnTo>
                      <a:pt x="1679" y="6350"/>
                    </a:lnTo>
                    <a:cubicBezTo>
                      <a:pt x="1745" y="6450"/>
                      <a:pt x="1827" y="6474"/>
                      <a:pt x="1914" y="6474"/>
                    </a:cubicBezTo>
                    <a:cubicBezTo>
                      <a:pt x="1994" y="6474"/>
                      <a:pt x="2079" y="6454"/>
                      <a:pt x="2160" y="6454"/>
                    </a:cubicBezTo>
                    <a:cubicBezTo>
                      <a:pt x="2402" y="6498"/>
                      <a:pt x="2643" y="6529"/>
                      <a:pt x="2885" y="6529"/>
                    </a:cubicBezTo>
                    <a:cubicBezTo>
                      <a:pt x="3083" y="6529"/>
                      <a:pt x="3282" y="6508"/>
                      <a:pt x="3481" y="6458"/>
                    </a:cubicBezTo>
                    <a:lnTo>
                      <a:pt x="3735" y="6438"/>
                    </a:lnTo>
                    <a:cubicBezTo>
                      <a:pt x="4077" y="6412"/>
                      <a:pt x="4388" y="6285"/>
                      <a:pt x="4700" y="6146"/>
                    </a:cubicBezTo>
                    <a:cubicBezTo>
                      <a:pt x="5103" y="6066"/>
                      <a:pt x="5441" y="5835"/>
                      <a:pt x="5802" y="5647"/>
                    </a:cubicBezTo>
                    <a:cubicBezTo>
                      <a:pt x="6325" y="5489"/>
                      <a:pt x="6782" y="5209"/>
                      <a:pt x="7209" y="4878"/>
                    </a:cubicBezTo>
                    <a:cubicBezTo>
                      <a:pt x="7724" y="4659"/>
                      <a:pt x="8112" y="4275"/>
                      <a:pt x="8531" y="3918"/>
                    </a:cubicBezTo>
                    <a:cubicBezTo>
                      <a:pt x="8692" y="3741"/>
                      <a:pt x="8811" y="3518"/>
                      <a:pt x="9019" y="3380"/>
                    </a:cubicBezTo>
                    <a:close/>
                    <a:moveTo>
                      <a:pt x="7230" y="0"/>
                    </a:moveTo>
                    <a:cubicBezTo>
                      <a:pt x="7141" y="0"/>
                      <a:pt x="7052" y="10"/>
                      <a:pt x="6963" y="37"/>
                    </a:cubicBezTo>
                    <a:lnTo>
                      <a:pt x="6625" y="37"/>
                    </a:lnTo>
                    <a:cubicBezTo>
                      <a:pt x="6609" y="64"/>
                      <a:pt x="6598" y="94"/>
                      <a:pt x="6586" y="121"/>
                    </a:cubicBezTo>
                    <a:lnTo>
                      <a:pt x="6413" y="152"/>
                    </a:lnTo>
                    <a:cubicBezTo>
                      <a:pt x="6394" y="120"/>
                      <a:pt x="6362" y="104"/>
                      <a:pt x="6329" y="104"/>
                    </a:cubicBezTo>
                    <a:cubicBezTo>
                      <a:pt x="6310" y="104"/>
                      <a:pt x="6290" y="110"/>
                      <a:pt x="6271" y="121"/>
                    </a:cubicBezTo>
                    <a:lnTo>
                      <a:pt x="6267" y="129"/>
                    </a:lnTo>
                    <a:lnTo>
                      <a:pt x="6091" y="156"/>
                    </a:lnTo>
                    <a:cubicBezTo>
                      <a:pt x="5991" y="206"/>
                      <a:pt x="5860" y="175"/>
                      <a:pt x="5779" y="271"/>
                    </a:cubicBezTo>
                    <a:lnTo>
                      <a:pt x="5480" y="286"/>
                    </a:lnTo>
                    <a:cubicBezTo>
                      <a:pt x="5434" y="348"/>
                      <a:pt x="5360" y="359"/>
                      <a:pt x="5291" y="371"/>
                    </a:cubicBezTo>
                    <a:lnTo>
                      <a:pt x="5234" y="344"/>
                    </a:lnTo>
                    <a:lnTo>
                      <a:pt x="5015" y="383"/>
                    </a:lnTo>
                    <a:cubicBezTo>
                      <a:pt x="4984" y="398"/>
                      <a:pt x="4965" y="429"/>
                      <a:pt x="4961" y="463"/>
                    </a:cubicBezTo>
                    <a:lnTo>
                      <a:pt x="4765" y="513"/>
                    </a:lnTo>
                    <a:lnTo>
                      <a:pt x="4773" y="463"/>
                    </a:lnTo>
                    <a:lnTo>
                      <a:pt x="4773" y="463"/>
                    </a:lnTo>
                    <a:lnTo>
                      <a:pt x="4665" y="494"/>
                    </a:lnTo>
                    <a:cubicBezTo>
                      <a:pt x="4653" y="521"/>
                      <a:pt x="4646" y="552"/>
                      <a:pt x="4627" y="578"/>
                    </a:cubicBezTo>
                    <a:lnTo>
                      <a:pt x="4192" y="717"/>
                    </a:lnTo>
                    <a:cubicBezTo>
                      <a:pt x="4108" y="828"/>
                      <a:pt x="3977" y="824"/>
                      <a:pt x="3858" y="844"/>
                    </a:cubicBezTo>
                    <a:cubicBezTo>
                      <a:pt x="3846" y="871"/>
                      <a:pt x="3843" y="901"/>
                      <a:pt x="3831" y="936"/>
                    </a:cubicBezTo>
                    <a:lnTo>
                      <a:pt x="3635" y="967"/>
                    </a:lnTo>
                    <a:cubicBezTo>
                      <a:pt x="3631" y="1001"/>
                      <a:pt x="3620" y="1032"/>
                      <a:pt x="3608" y="1059"/>
                    </a:cubicBezTo>
                    <a:lnTo>
                      <a:pt x="3401" y="1082"/>
                    </a:lnTo>
                    <a:cubicBezTo>
                      <a:pt x="3347" y="1166"/>
                      <a:pt x="3270" y="1193"/>
                      <a:pt x="3178" y="1197"/>
                    </a:cubicBezTo>
                    <a:cubicBezTo>
                      <a:pt x="3178" y="1228"/>
                      <a:pt x="3170" y="1259"/>
                      <a:pt x="3155" y="1282"/>
                    </a:cubicBezTo>
                    <a:lnTo>
                      <a:pt x="2940" y="1305"/>
                    </a:lnTo>
                    <a:cubicBezTo>
                      <a:pt x="2890" y="1378"/>
                      <a:pt x="2809" y="1420"/>
                      <a:pt x="2728" y="1428"/>
                    </a:cubicBezTo>
                    <a:cubicBezTo>
                      <a:pt x="2724" y="1462"/>
                      <a:pt x="2713" y="1493"/>
                      <a:pt x="2694" y="1516"/>
                    </a:cubicBezTo>
                    <a:lnTo>
                      <a:pt x="2382" y="1658"/>
                    </a:lnTo>
                    <a:cubicBezTo>
                      <a:pt x="2359" y="1712"/>
                      <a:pt x="2309" y="1750"/>
                      <a:pt x="2252" y="1754"/>
                    </a:cubicBezTo>
                    <a:cubicBezTo>
                      <a:pt x="2244" y="1812"/>
                      <a:pt x="2190" y="1858"/>
                      <a:pt x="2133" y="1862"/>
                    </a:cubicBezTo>
                    <a:cubicBezTo>
                      <a:pt x="2083" y="1935"/>
                      <a:pt x="2006" y="1981"/>
                      <a:pt x="1925" y="2000"/>
                    </a:cubicBezTo>
                    <a:cubicBezTo>
                      <a:pt x="1910" y="2058"/>
                      <a:pt x="1852" y="2096"/>
                      <a:pt x="1795" y="2096"/>
                    </a:cubicBezTo>
                    <a:lnTo>
                      <a:pt x="1775" y="2158"/>
                    </a:lnTo>
                    <a:cubicBezTo>
                      <a:pt x="1679" y="2173"/>
                      <a:pt x="1618" y="2235"/>
                      <a:pt x="1572" y="2319"/>
                    </a:cubicBezTo>
                    <a:lnTo>
                      <a:pt x="1560" y="2327"/>
                    </a:lnTo>
                    <a:cubicBezTo>
                      <a:pt x="1522" y="2361"/>
                      <a:pt x="1487" y="2396"/>
                      <a:pt x="1456" y="2434"/>
                    </a:cubicBezTo>
                    <a:lnTo>
                      <a:pt x="1445" y="2442"/>
                    </a:lnTo>
                    <a:cubicBezTo>
                      <a:pt x="1345" y="2534"/>
                      <a:pt x="1199" y="2565"/>
                      <a:pt x="1130" y="2692"/>
                    </a:cubicBezTo>
                    <a:lnTo>
                      <a:pt x="1103" y="2680"/>
                    </a:lnTo>
                    <a:lnTo>
                      <a:pt x="1103" y="2680"/>
                    </a:lnTo>
                    <a:lnTo>
                      <a:pt x="1122" y="2700"/>
                    </a:lnTo>
                    <a:cubicBezTo>
                      <a:pt x="1061" y="2703"/>
                      <a:pt x="1018" y="2750"/>
                      <a:pt x="1007" y="2815"/>
                    </a:cubicBezTo>
                    <a:lnTo>
                      <a:pt x="1007" y="2819"/>
                    </a:lnTo>
                    <a:cubicBezTo>
                      <a:pt x="861" y="2865"/>
                      <a:pt x="861" y="3034"/>
                      <a:pt x="757" y="3122"/>
                    </a:cubicBezTo>
                    <a:lnTo>
                      <a:pt x="749" y="3142"/>
                    </a:lnTo>
                    <a:cubicBezTo>
                      <a:pt x="715" y="3180"/>
                      <a:pt x="680" y="3218"/>
                      <a:pt x="653" y="3261"/>
                    </a:cubicBezTo>
                    <a:cubicBezTo>
                      <a:pt x="573" y="3303"/>
                      <a:pt x="603" y="3418"/>
                      <a:pt x="523" y="3460"/>
                    </a:cubicBezTo>
                    <a:lnTo>
                      <a:pt x="515" y="3480"/>
                    </a:lnTo>
                    <a:cubicBezTo>
                      <a:pt x="484" y="3518"/>
                      <a:pt x="450" y="3564"/>
                      <a:pt x="423" y="3606"/>
                    </a:cubicBezTo>
                    <a:cubicBezTo>
                      <a:pt x="346" y="3664"/>
                      <a:pt x="354" y="3764"/>
                      <a:pt x="311" y="3837"/>
                    </a:cubicBezTo>
                    <a:cubicBezTo>
                      <a:pt x="158" y="4045"/>
                      <a:pt x="142" y="4294"/>
                      <a:pt x="85" y="4529"/>
                    </a:cubicBezTo>
                    <a:cubicBezTo>
                      <a:pt x="73" y="4533"/>
                      <a:pt x="58" y="4544"/>
                      <a:pt x="46" y="4552"/>
                    </a:cubicBezTo>
                    <a:cubicBezTo>
                      <a:pt x="35" y="4571"/>
                      <a:pt x="42" y="4594"/>
                      <a:pt x="81" y="4625"/>
                    </a:cubicBezTo>
                    <a:lnTo>
                      <a:pt x="73" y="4736"/>
                    </a:lnTo>
                    <a:cubicBezTo>
                      <a:pt x="8" y="4786"/>
                      <a:pt x="0" y="4882"/>
                      <a:pt x="54" y="4948"/>
                    </a:cubicBezTo>
                    <a:cubicBezTo>
                      <a:pt x="58" y="4951"/>
                      <a:pt x="61" y="4959"/>
                      <a:pt x="73" y="4967"/>
                    </a:cubicBezTo>
                    <a:lnTo>
                      <a:pt x="73" y="4959"/>
                    </a:lnTo>
                    <a:cubicBezTo>
                      <a:pt x="142" y="5028"/>
                      <a:pt x="104" y="5151"/>
                      <a:pt x="188" y="5209"/>
                    </a:cubicBezTo>
                    <a:cubicBezTo>
                      <a:pt x="123" y="5455"/>
                      <a:pt x="411" y="5535"/>
                      <a:pt x="442" y="5739"/>
                    </a:cubicBezTo>
                    <a:cubicBezTo>
                      <a:pt x="496" y="5766"/>
                      <a:pt x="526" y="5820"/>
                      <a:pt x="523" y="5881"/>
                    </a:cubicBezTo>
                    <a:cubicBezTo>
                      <a:pt x="638" y="5958"/>
                      <a:pt x="726" y="6070"/>
                      <a:pt x="776" y="6200"/>
                    </a:cubicBezTo>
                    <a:cubicBezTo>
                      <a:pt x="811" y="6204"/>
                      <a:pt x="845" y="6216"/>
                      <a:pt x="872" y="6235"/>
                    </a:cubicBezTo>
                    <a:cubicBezTo>
                      <a:pt x="872" y="6262"/>
                      <a:pt x="880" y="6296"/>
                      <a:pt x="884" y="6323"/>
                    </a:cubicBezTo>
                    <a:lnTo>
                      <a:pt x="930" y="6331"/>
                    </a:lnTo>
                    <a:lnTo>
                      <a:pt x="980" y="6331"/>
                    </a:lnTo>
                    <a:lnTo>
                      <a:pt x="995" y="6339"/>
                    </a:lnTo>
                    <a:lnTo>
                      <a:pt x="1007" y="6427"/>
                    </a:lnTo>
                    <a:cubicBezTo>
                      <a:pt x="1091" y="6454"/>
                      <a:pt x="1168" y="6485"/>
                      <a:pt x="1210" y="6569"/>
                    </a:cubicBezTo>
                    <a:cubicBezTo>
                      <a:pt x="1272" y="6569"/>
                      <a:pt x="1326" y="6608"/>
                      <a:pt x="1349" y="6661"/>
                    </a:cubicBezTo>
                    <a:cubicBezTo>
                      <a:pt x="1383" y="6665"/>
                      <a:pt x="1418" y="6669"/>
                      <a:pt x="1456" y="6669"/>
                    </a:cubicBezTo>
                    <a:lnTo>
                      <a:pt x="1637" y="6804"/>
                    </a:lnTo>
                    <a:cubicBezTo>
                      <a:pt x="1633" y="6842"/>
                      <a:pt x="1649" y="6880"/>
                      <a:pt x="1675" y="6907"/>
                    </a:cubicBezTo>
                    <a:cubicBezTo>
                      <a:pt x="1748" y="6984"/>
                      <a:pt x="1848" y="6973"/>
                      <a:pt x="1937" y="7011"/>
                    </a:cubicBezTo>
                    <a:cubicBezTo>
                      <a:pt x="1943" y="7009"/>
                      <a:pt x="1950" y="7008"/>
                      <a:pt x="1957" y="7008"/>
                    </a:cubicBezTo>
                    <a:cubicBezTo>
                      <a:pt x="1979" y="7008"/>
                      <a:pt x="2003" y="7018"/>
                      <a:pt x="2017" y="7042"/>
                    </a:cubicBezTo>
                    <a:cubicBezTo>
                      <a:pt x="2039" y="7059"/>
                      <a:pt x="2067" y="7069"/>
                      <a:pt x="2094" y="7069"/>
                    </a:cubicBezTo>
                    <a:cubicBezTo>
                      <a:pt x="2116" y="7069"/>
                      <a:pt x="2137" y="7063"/>
                      <a:pt x="2156" y="7049"/>
                    </a:cubicBezTo>
                    <a:cubicBezTo>
                      <a:pt x="2175" y="7042"/>
                      <a:pt x="2190" y="7030"/>
                      <a:pt x="2206" y="7015"/>
                    </a:cubicBezTo>
                    <a:lnTo>
                      <a:pt x="2425" y="7034"/>
                    </a:lnTo>
                    <a:cubicBezTo>
                      <a:pt x="2436" y="7073"/>
                      <a:pt x="2463" y="7107"/>
                      <a:pt x="2498" y="7122"/>
                    </a:cubicBezTo>
                    <a:lnTo>
                      <a:pt x="2705" y="7149"/>
                    </a:lnTo>
                    <a:cubicBezTo>
                      <a:pt x="2736" y="7182"/>
                      <a:pt x="2776" y="7198"/>
                      <a:pt x="2817" y="7198"/>
                    </a:cubicBezTo>
                    <a:cubicBezTo>
                      <a:pt x="2857" y="7198"/>
                      <a:pt x="2897" y="7182"/>
                      <a:pt x="2928" y="7149"/>
                    </a:cubicBezTo>
                    <a:lnTo>
                      <a:pt x="3159" y="7126"/>
                    </a:lnTo>
                    <a:cubicBezTo>
                      <a:pt x="3174" y="7107"/>
                      <a:pt x="3186" y="7084"/>
                      <a:pt x="3186" y="7061"/>
                    </a:cubicBezTo>
                    <a:lnTo>
                      <a:pt x="3481" y="7034"/>
                    </a:lnTo>
                    <a:lnTo>
                      <a:pt x="3485" y="7023"/>
                    </a:lnTo>
                    <a:cubicBezTo>
                      <a:pt x="3497" y="7042"/>
                      <a:pt x="3512" y="7053"/>
                      <a:pt x="3524" y="7069"/>
                    </a:cubicBezTo>
                    <a:cubicBezTo>
                      <a:pt x="3577" y="7078"/>
                      <a:pt x="3630" y="7087"/>
                      <a:pt x="3682" y="7087"/>
                    </a:cubicBezTo>
                    <a:cubicBezTo>
                      <a:pt x="3740" y="7087"/>
                      <a:pt x="3796" y="7076"/>
                      <a:pt x="3850" y="7042"/>
                    </a:cubicBezTo>
                    <a:lnTo>
                      <a:pt x="3889" y="7011"/>
                    </a:lnTo>
                    <a:lnTo>
                      <a:pt x="3943" y="7015"/>
                    </a:lnTo>
                    <a:cubicBezTo>
                      <a:pt x="3977" y="7003"/>
                      <a:pt x="3996" y="6973"/>
                      <a:pt x="3996" y="6934"/>
                    </a:cubicBezTo>
                    <a:lnTo>
                      <a:pt x="4039" y="6934"/>
                    </a:lnTo>
                    <a:lnTo>
                      <a:pt x="4081" y="6907"/>
                    </a:lnTo>
                    <a:lnTo>
                      <a:pt x="4300" y="6896"/>
                    </a:lnTo>
                    <a:cubicBezTo>
                      <a:pt x="4304" y="6880"/>
                      <a:pt x="4308" y="6869"/>
                      <a:pt x="4319" y="6853"/>
                    </a:cubicBezTo>
                    <a:cubicBezTo>
                      <a:pt x="4396" y="6853"/>
                      <a:pt x="4473" y="6853"/>
                      <a:pt x="4542" y="6804"/>
                    </a:cubicBezTo>
                    <a:lnTo>
                      <a:pt x="4573" y="6777"/>
                    </a:lnTo>
                    <a:lnTo>
                      <a:pt x="4615" y="6780"/>
                    </a:lnTo>
                    <a:cubicBezTo>
                      <a:pt x="4730" y="6707"/>
                      <a:pt x="4899" y="6796"/>
                      <a:pt x="4992" y="6658"/>
                    </a:cubicBezTo>
                    <a:cubicBezTo>
                      <a:pt x="5068" y="6623"/>
                      <a:pt x="5165" y="6631"/>
                      <a:pt x="5230" y="6565"/>
                    </a:cubicBezTo>
                    <a:lnTo>
                      <a:pt x="5241" y="6561"/>
                    </a:lnTo>
                    <a:cubicBezTo>
                      <a:pt x="5418" y="6458"/>
                      <a:pt x="5629" y="6435"/>
                      <a:pt x="5802" y="6331"/>
                    </a:cubicBezTo>
                    <a:lnTo>
                      <a:pt x="5806" y="6331"/>
                    </a:lnTo>
                    <a:cubicBezTo>
                      <a:pt x="5960" y="6262"/>
                      <a:pt x="6129" y="6227"/>
                      <a:pt x="6264" y="6112"/>
                    </a:cubicBezTo>
                    <a:lnTo>
                      <a:pt x="6283" y="6104"/>
                    </a:lnTo>
                    <a:cubicBezTo>
                      <a:pt x="6337" y="6031"/>
                      <a:pt x="6440" y="6062"/>
                      <a:pt x="6494" y="5993"/>
                    </a:cubicBezTo>
                    <a:lnTo>
                      <a:pt x="6502" y="5989"/>
                    </a:lnTo>
                    <a:cubicBezTo>
                      <a:pt x="6567" y="5927"/>
                      <a:pt x="6671" y="5950"/>
                      <a:pt x="6725" y="5874"/>
                    </a:cubicBezTo>
                    <a:lnTo>
                      <a:pt x="6728" y="5874"/>
                    </a:lnTo>
                    <a:cubicBezTo>
                      <a:pt x="6798" y="5816"/>
                      <a:pt x="6894" y="5835"/>
                      <a:pt x="6959" y="5778"/>
                    </a:cubicBezTo>
                    <a:lnTo>
                      <a:pt x="6982" y="5747"/>
                    </a:lnTo>
                    <a:lnTo>
                      <a:pt x="7021" y="5754"/>
                    </a:lnTo>
                    <a:cubicBezTo>
                      <a:pt x="7086" y="5743"/>
                      <a:pt x="7109" y="5716"/>
                      <a:pt x="7094" y="5658"/>
                    </a:cubicBezTo>
                    <a:lnTo>
                      <a:pt x="7182" y="5647"/>
                    </a:lnTo>
                    <a:cubicBezTo>
                      <a:pt x="7259" y="5528"/>
                      <a:pt x="7374" y="5439"/>
                      <a:pt x="7509" y="5401"/>
                    </a:cubicBezTo>
                    <a:cubicBezTo>
                      <a:pt x="7520" y="5346"/>
                      <a:pt x="7573" y="5305"/>
                      <a:pt x="7635" y="5305"/>
                    </a:cubicBezTo>
                    <a:cubicBezTo>
                      <a:pt x="7638" y="5305"/>
                      <a:pt x="7640" y="5305"/>
                      <a:pt x="7643" y="5305"/>
                    </a:cubicBezTo>
                    <a:cubicBezTo>
                      <a:pt x="7681" y="5217"/>
                      <a:pt x="7762" y="5186"/>
                      <a:pt x="7843" y="5163"/>
                    </a:cubicBezTo>
                    <a:cubicBezTo>
                      <a:pt x="7935" y="5055"/>
                      <a:pt x="8050" y="4978"/>
                      <a:pt x="8185" y="4932"/>
                    </a:cubicBezTo>
                    <a:cubicBezTo>
                      <a:pt x="8442" y="4644"/>
                      <a:pt x="8815" y="4460"/>
                      <a:pt x="9007" y="4110"/>
                    </a:cubicBezTo>
                    <a:cubicBezTo>
                      <a:pt x="9130" y="4106"/>
                      <a:pt x="9188" y="4025"/>
                      <a:pt x="9238" y="3922"/>
                    </a:cubicBezTo>
                    <a:cubicBezTo>
                      <a:pt x="9322" y="3872"/>
                      <a:pt x="9303" y="3764"/>
                      <a:pt x="9361" y="3699"/>
                    </a:cubicBezTo>
                    <a:cubicBezTo>
                      <a:pt x="9438" y="3645"/>
                      <a:pt x="9411" y="3533"/>
                      <a:pt x="9487" y="3487"/>
                    </a:cubicBezTo>
                    <a:lnTo>
                      <a:pt x="9491" y="3476"/>
                    </a:lnTo>
                    <a:cubicBezTo>
                      <a:pt x="9526" y="3437"/>
                      <a:pt x="9557" y="3395"/>
                      <a:pt x="9584" y="3353"/>
                    </a:cubicBezTo>
                    <a:cubicBezTo>
                      <a:pt x="9668" y="3288"/>
                      <a:pt x="9653" y="3180"/>
                      <a:pt x="9699" y="3095"/>
                    </a:cubicBezTo>
                    <a:cubicBezTo>
                      <a:pt x="9683" y="3069"/>
                      <a:pt x="9691" y="3034"/>
                      <a:pt x="9722" y="3015"/>
                    </a:cubicBezTo>
                    <a:cubicBezTo>
                      <a:pt x="9760" y="2949"/>
                      <a:pt x="9768" y="2873"/>
                      <a:pt x="9749" y="2796"/>
                    </a:cubicBezTo>
                    <a:lnTo>
                      <a:pt x="9737" y="2750"/>
                    </a:lnTo>
                    <a:lnTo>
                      <a:pt x="9806" y="2661"/>
                    </a:lnTo>
                    <a:cubicBezTo>
                      <a:pt x="9814" y="2565"/>
                      <a:pt x="9841" y="2481"/>
                      <a:pt x="9933" y="2438"/>
                    </a:cubicBezTo>
                    <a:cubicBezTo>
                      <a:pt x="9933" y="2346"/>
                      <a:pt x="9976" y="2265"/>
                      <a:pt x="10049" y="2212"/>
                    </a:cubicBezTo>
                    <a:lnTo>
                      <a:pt x="10029" y="1781"/>
                    </a:lnTo>
                    <a:cubicBezTo>
                      <a:pt x="10026" y="1782"/>
                      <a:pt x="10023" y="1782"/>
                      <a:pt x="10020" y="1782"/>
                    </a:cubicBezTo>
                    <a:cubicBezTo>
                      <a:pt x="9992" y="1782"/>
                      <a:pt x="9966" y="1768"/>
                      <a:pt x="9949" y="1750"/>
                    </a:cubicBezTo>
                    <a:lnTo>
                      <a:pt x="9933" y="1531"/>
                    </a:lnTo>
                    <a:cubicBezTo>
                      <a:pt x="9806" y="1443"/>
                      <a:pt x="9818" y="1316"/>
                      <a:pt x="9818" y="1186"/>
                    </a:cubicBezTo>
                    <a:cubicBezTo>
                      <a:pt x="9760" y="1170"/>
                      <a:pt x="9722" y="1124"/>
                      <a:pt x="9710" y="1066"/>
                    </a:cubicBezTo>
                    <a:lnTo>
                      <a:pt x="9499" y="855"/>
                    </a:lnTo>
                    <a:cubicBezTo>
                      <a:pt x="9511" y="840"/>
                      <a:pt x="9514" y="824"/>
                      <a:pt x="9514" y="809"/>
                    </a:cubicBezTo>
                    <a:cubicBezTo>
                      <a:pt x="9518" y="778"/>
                      <a:pt x="9499" y="744"/>
                      <a:pt x="9472" y="728"/>
                    </a:cubicBezTo>
                    <a:lnTo>
                      <a:pt x="9361" y="694"/>
                    </a:lnTo>
                    <a:cubicBezTo>
                      <a:pt x="9318" y="675"/>
                      <a:pt x="9280" y="648"/>
                      <a:pt x="9245" y="613"/>
                    </a:cubicBezTo>
                    <a:lnTo>
                      <a:pt x="9134" y="575"/>
                    </a:lnTo>
                    <a:lnTo>
                      <a:pt x="9138" y="621"/>
                    </a:lnTo>
                    <a:cubicBezTo>
                      <a:pt x="9126" y="619"/>
                      <a:pt x="9115" y="618"/>
                      <a:pt x="9105" y="618"/>
                    </a:cubicBezTo>
                    <a:cubicBezTo>
                      <a:pt x="9046" y="618"/>
                      <a:pt x="9015" y="649"/>
                      <a:pt x="9015" y="725"/>
                    </a:cubicBezTo>
                    <a:lnTo>
                      <a:pt x="9092" y="725"/>
                    </a:lnTo>
                    <a:cubicBezTo>
                      <a:pt x="9088" y="736"/>
                      <a:pt x="9088" y="755"/>
                      <a:pt x="9088" y="771"/>
                    </a:cubicBezTo>
                    <a:cubicBezTo>
                      <a:pt x="9134" y="886"/>
                      <a:pt x="9230" y="924"/>
                      <a:pt x="9345" y="924"/>
                    </a:cubicBezTo>
                    <a:cubicBezTo>
                      <a:pt x="9357" y="924"/>
                      <a:pt x="9365" y="920"/>
                      <a:pt x="9376" y="917"/>
                    </a:cubicBezTo>
                    <a:lnTo>
                      <a:pt x="9376" y="917"/>
                    </a:lnTo>
                    <a:cubicBezTo>
                      <a:pt x="9441" y="1943"/>
                      <a:pt x="9096" y="2826"/>
                      <a:pt x="8427" y="3610"/>
                    </a:cubicBezTo>
                    <a:cubicBezTo>
                      <a:pt x="8039" y="4060"/>
                      <a:pt x="7551" y="4394"/>
                      <a:pt x="7078" y="4740"/>
                    </a:cubicBezTo>
                    <a:lnTo>
                      <a:pt x="5660" y="5512"/>
                    </a:lnTo>
                    <a:cubicBezTo>
                      <a:pt x="5272" y="5628"/>
                      <a:pt x="4919" y="5824"/>
                      <a:pt x="4557" y="6016"/>
                    </a:cubicBezTo>
                    <a:cubicBezTo>
                      <a:pt x="4235" y="6096"/>
                      <a:pt x="3900" y="6146"/>
                      <a:pt x="3604" y="6323"/>
                    </a:cubicBezTo>
                    <a:cubicBezTo>
                      <a:pt x="3597" y="6321"/>
                      <a:pt x="3590" y="6320"/>
                      <a:pt x="3583" y="6320"/>
                    </a:cubicBezTo>
                    <a:cubicBezTo>
                      <a:pt x="3566" y="6320"/>
                      <a:pt x="3550" y="6326"/>
                      <a:pt x="3539" y="6342"/>
                    </a:cubicBezTo>
                    <a:lnTo>
                      <a:pt x="2133" y="6342"/>
                    </a:lnTo>
                    <a:cubicBezTo>
                      <a:pt x="2088" y="6320"/>
                      <a:pt x="2040" y="6309"/>
                      <a:pt x="1992" y="6309"/>
                    </a:cubicBezTo>
                    <a:cubicBezTo>
                      <a:pt x="1948" y="6309"/>
                      <a:pt x="1904" y="6318"/>
                      <a:pt x="1864" y="6339"/>
                    </a:cubicBezTo>
                    <a:cubicBezTo>
                      <a:pt x="1752" y="6227"/>
                      <a:pt x="1602" y="6231"/>
                      <a:pt x="1464" y="6200"/>
                    </a:cubicBezTo>
                    <a:cubicBezTo>
                      <a:pt x="1446" y="6147"/>
                      <a:pt x="1413" y="6126"/>
                      <a:pt x="1370" y="6126"/>
                    </a:cubicBezTo>
                    <a:cubicBezTo>
                      <a:pt x="1357" y="6126"/>
                      <a:pt x="1344" y="6128"/>
                      <a:pt x="1330" y="6131"/>
                    </a:cubicBezTo>
                    <a:cubicBezTo>
                      <a:pt x="1310" y="6115"/>
                      <a:pt x="1286" y="6107"/>
                      <a:pt x="1260" y="6107"/>
                    </a:cubicBezTo>
                    <a:cubicBezTo>
                      <a:pt x="1255" y="6107"/>
                      <a:pt x="1250" y="6107"/>
                      <a:pt x="1245" y="6108"/>
                    </a:cubicBezTo>
                    <a:cubicBezTo>
                      <a:pt x="1231" y="6052"/>
                      <a:pt x="1182" y="6015"/>
                      <a:pt x="1126" y="6015"/>
                    </a:cubicBezTo>
                    <a:cubicBezTo>
                      <a:pt x="1121" y="6015"/>
                      <a:pt x="1116" y="6015"/>
                      <a:pt x="1111" y="6016"/>
                    </a:cubicBezTo>
                    <a:cubicBezTo>
                      <a:pt x="795" y="5789"/>
                      <a:pt x="592" y="5489"/>
                      <a:pt x="430" y="5147"/>
                    </a:cubicBezTo>
                    <a:cubicBezTo>
                      <a:pt x="461" y="5117"/>
                      <a:pt x="480" y="5090"/>
                      <a:pt x="500" y="5055"/>
                    </a:cubicBezTo>
                    <a:cubicBezTo>
                      <a:pt x="561" y="4094"/>
                      <a:pt x="988" y="3337"/>
                      <a:pt x="1737" y="2746"/>
                    </a:cubicBezTo>
                    <a:cubicBezTo>
                      <a:pt x="1864" y="2657"/>
                      <a:pt x="1948" y="2523"/>
                      <a:pt x="1975" y="2369"/>
                    </a:cubicBezTo>
                    <a:cubicBezTo>
                      <a:pt x="1975" y="2346"/>
                      <a:pt x="1967" y="2323"/>
                      <a:pt x="1964" y="2300"/>
                    </a:cubicBezTo>
                    <a:cubicBezTo>
                      <a:pt x="2271" y="2096"/>
                      <a:pt x="2582" y="1908"/>
                      <a:pt x="2851" y="1654"/>
                    </a:cubicBezTo>
                    <a:cubicBezTo>
                      <a:pt x="2982" y="1616"/>
                      <a:pt x="3093" y="1539"/>
                      <a:pt x="3178" y="1439"/>
                    </a:cubicBezTo>
                    <a:cubicBezTo>
                      <a:pt x="3347" y="1405"/>
                      <a:pt x="3505" y="1324"/>
                      <a:pt x="3635" y="1205"/>
                    </a:cubicBezTo>
                    <a:cubicBezTo>
                      <a:pt x="3638" y="1205"/>
                      <a:pt x="3640" y="1205"/>
                      <a:pt x="3643" y="1205"/>
                    </a:cubicBezTo>
                    <a:cubicBezTo>
                      <a:pt x="3773" y="1205"/>
                      <a:pt x="3864" y="1111"/>
                      <a:pt x="3973" y="1055"/>
                    </a:cubicBezTo>
                    <a:cubicBezTo>
                      <a:pt x="4308" y="986"/>
                      <a:pt x="4596" y="794"/>
                      <a:pt x="4907" y="675"/>
                    </a:cubicBezTo>
                    <a:lnTo>
                      <a:pt x="5019" y="621"/>
                    </a:lnTo>
                    <a:cubicBezTo>
                      <a:pt x="5034" y="621"/>
                      <a:pt x="5053" y="621"/>
                      <a:pt x="5068" y="617"/>
                    </a:cubicBezTo>
                    <a:cubicBezTo>
                      <a:pt x="5092" y="636"/>
                      <a:pt x="5118" y="655"/>
                      <a:pt x="5149" y="667"/>
                    </a:cubicBezTo>
                    <a:cubicBezTo>
                      <a:pt x="5165" y="668"/>
                      <a:pt x="5180" y="669"/>
                      <a:pt x="5194" y="669"/>
                    </a:cubicBezTo>
                    <a:cubicBezTo>
                      <a:pt x="5288" y="669"/>
                      <a:pt x="5360" y="634"/>
                      <a:pt x="5384" y="521"/>
                    </a:cubicBezTo>
                    <a:cubicBezTo>
                      <a:pt x="5384" y="517"/>
                      <a:pt x="5380" y="513"/>
                      <a:pt x="5380" y="505"/>
                    </a:cubicBezTo>
                    <a:cubicBezTo>
                      <a:pt x="5530" y="494"/>
                      <a:pt x="5687" y="505"/>
                      <a:pt x="5806" y="390"/>
                    </a:cubicBezTo>
                    <a:cubicBezTo>
                      <a:pt x="5818" y="406"/>
                      <a:pt x="5825" y="421"/>
                      <a:pt x="5841" y="436"/>
                    </a:cubicBezTo>
                    <a:cubicBezTo>
                      <a:pt x="5932" y="474"/>
                      <a:pt x="6020" y="499"/>
                      <a:pt x="6104" y="499"/>
                    </a:cubicBezTo>
                    <a:cubicBezTo>
                      <a:pt x="6215" y="499"/>
                      <a:pt x="6319" y="456"/>
                      <a:pt x="6413" y="344"/>
                    </a:cubicBezTo>
                    <a:cubicBezTo>
                      <a:pt x="6421" y="321"/>
                      <a:pt x="6425" y="294"/>
                      <a:pt x="6425" y="267"/>
                    </a:cubicBezTo>
                    <a:lnTo>
                      <a:pt x="6840" y="233"/>
                    </a:lnTo>
                    <a:cubicBezTo>
                      <a:pt x="6866" y="240"/>
                      <a:pt x="6892" y="245"/>
                      <a:pt x="6916" y="245"/>
                    </a:cubicBezTo>
                    <a:cubicBezTo>
                      <a:pt x="6966" y="245"/>
                      <a:pt x="7009" y="225"/>
                      <a:pt x="7040" y="171"/>
                    </a:cubicBezTo>
                    <a:lnTo>
                      <a:pt x="7647" y="140"/>
                    </a:lnTo>
                    <a:lnTo>
                      <a:pt x="7758" y="171"/>
                    </a:lnTo>
                    <a:cubicBezTo>
                      <a:pt x="7789" y="218"/>
                      <a:pt x="7844" y="247"/>
                      <a:pt x="7902" y="247"/>
                    </a:cubicBezTo>
                    <a:cubicBezTo>
                      <a:pt x="7925" y="247"/>
                      <a:pt x="7948" y="242"/>
                      <a:pt x="7970" y="233"/>
                    </a:cubicBezTo>
                    <a:cubicBezTo>
                      <a:pt x="7973" y="263"/>
                      <a:pt x="7989" y="286"/>
                      <a:pt x="8012" y="306"/>
                    </a:cubicBezTo>
                    <a:cubicBezTo>
                      <a:pt x="8053" y="328"/>
                      <a:pt x="8099" y="340"/>
                      <a:pt x="8146" y="340"/>
                    </a:cubicBezTo>
                    <a:cubicBezTo>
                      <a:pt x="8194" y="340"/>
                      <a:pt x="8242" y="327"/>
                      <a:pt x="8285" y="302"/>
                    </a:cubicBezTo>
                    <a:lnTo>
                      <a:pt x="8285" y="325"/>
                    </a:lnTo>
                    <a:cubicBezTo>
                      <a:pt x="8357" y="454"/>
                      <a:pt x="8453" y="537"/>
                      <a:pt x="8591" y="537"/>
                    </a:cubicBezTo>
                    <a:cubicBezTo>
                      <a:pt x="8622" y="537"/>
                      <a:pt x="8654" y="533"/>
                      <a:pt x="8688" y="525"/>
                    </a:cubicBezTo>
                    <a:cubicBezTo>
                      <a:pt x="8692" y="505"/>
                      <a:pt x="8688" y="490"/>
                      <a:pt x="8673" y="467"/>
                    </a:cubicBezTo>
                    <a:lnTo>
                      <a:pt x="8673" y="467"/>
                    </a:lnTo>
                    <a:cubicBezTo>
                      <a:pt x="8693" y="472"/>
                      <a:pt x="8710" y="475"/>
                      <a:pt x="8726" y="475"/>
                    </a:cubicBezTo>
                    <a:cubicBezTo>
                      <a:pt x="8776" y="475"/>
                      <a:pt x="8802" y="445"/>
                      <a:pt x="8796" y="371"/>
                    </a:cubicBezTo>
                    <a:lnTo>
                      <a:pt x="8796" y="371"/>
                    </a:lnTo>
                    <a:lnTo>
                      <a:pt x="8723" y="379"/>
                    </a:lnTo>
                    <a:cubicBezTo>
                      <a:pt x="8723" y="371"/>
                      <a:pt x="8727" y="367"/>
                      <a:pt x="8727" y="359"/>
                    </a:cubicBezTo>
                    <a:cubicBezTo>
                      <a:pt x="8711" y="321"/>
                      <a:pt x="8684" y="286"/>
                      <a:pt x="8646" y="267"/>
                    </a:cubicBezTo>
                    <a:cubicBezTo>
                      <a:pt x="8611" y="267"/>
                      <a:pt x="8584" y="256"/>
                      <a:pt x="8558" y="236"/>
                    </a:cubicBezTo>
                    <a:cubicBezTo>
                      <a:pt x="8515" y="206"/>
                      <a:pt x="8469" y="175"/>
                      <a:pt x="8415" y="152"/>
                    </a:cubicBezTo>
                    <a:cubicBezTo>
                      <a:pt x="8381" y="152"/>
                      <a:pt x="8354" y="156"/>
                      <a:pt x="8323" y="167"/>
                    </a:cubicBezTo>
                    <a:lnTo>
                      <a:pt x="8219" y="114"/>
                    </a:lnTo>
                    <a:cubicBezTo>
                      <a:pt x="8185" y="98"/>
                      <a:pt x="8146" y="94"/>
                      <a:pt x="8108" y="94"/>
                    </a:cubicBezTo>
                    <a:cubicBezTo>
                      <a:pt x="8108" y="75"/>
                      <a:pt x="8104" y="52"/>
                      <a:pt x="8096" y="33"/>
                    </a:cubicBezTo>
                    <a:lnTo>
                      <a:pt x="7866" y="41"/>
                    </a:lnTo>
                    <a:lnTo>
                      <a:pt x="7643" y="37"/>
                    </a:lnTo>
                    <a:cubicBezTo>
                      <a:pt x="7505" y="23"/>
                      <a:pt x="7368" y="0"/>
                      <a:pt x="72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5" name="Google Shape;7735;p44"/>
              <p:cNvSpPr/>
              <p:nvPr/>
            </p:nvSpPr>
            <p:spPr>
              <a:xfrm>
                <a:off x="2155195" y="2169736"/>
                <a:ext cx="70850" cy="64429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077" extrusionOk="0">
                    <a:moveTo>
                      <a:pt x="1177" y="1914"/>
                    </a:moveTo>
                    <a:lnTo>
                      <a:pt x="1127" y="1964"/>
                    </a:lnTo>
                    <a:cubicBezTo>
                      <a:pt x="1119" y="1949"/>
                      <a:pt x="1119" y="1929"/>
                      <a:pt x="1135" y="1914"/>
                    </a:cubicBezTo>
                    <a:close/>
                    <a:moveTo>
                      <a:pt x="539" y="0"/>
                    </a:moveTo>
                    <a:cubicBezTo>
                      <a:pt x="166" y="216"/>
                      <a:pt x="105" y="427"/>
                      <a:pt x="128" y="688"/>
                    </a:cubicBezTo>
                    <a:cubicBezTo>
                      <a:pt x="1" y="1226"/>
                      <a:pt x="193" y="1595"/>
                      <a:pt x="693" y="1814"/>
                    </a:cubicBezTo>
                    <a:cubicBezTo>
                      <a:pt x="816" y="1933"/>
                      <a:pt x="973" y="1949"/>
                      <a:pt x="1135" y="1968"/>
                    </a:cubicBezTo>
                    <a:cubicBezTo>
                      <a:pt x="1306" y="2050"/>
                      <a:pt x="1479" y="2076"/>
                      <a:pt x="1653" y="2076"/>
                    </a:cubicBezTo>
                    <a:cubicBezTo>
                      <a:pt x="1854" y="2076"/>
                      <a:pt x="2057" y="2041"/>
                      <a:pt x="2257" y="2014"/>
                    </a:cubicBezTo>
                    <a:cubicBezTo>
                      <a:pt x="2284" y="2011"/>
                      <a:pt x="2263" y="1953"/>
                      <a:pt x="2234" y="1953"/>
                    </a:cubicBezTo>
                    <a:cubicBezTo>
                      <a:pt x="2230" y="1953"/>
                      <a:pt x="2226" y="1954"/>
                      <a:pt x="2222" y="1956"/>
                    </a:cubicBezTo>
                    <a:cubicBezTo>
                      <a:pt x="2213" y="1962"/>
                      <a:pt x="2206" y="1964"/>
                      <a:pt x="2200" y="1964"/>
                    </a:cubicBezTo>
                    <a:cubicBezTo>
                      <a:pt x="2176" y="1964"/>
                      <a:pt x="2176" y="1924"/>
                      <a:pt x="2173" y="1924"/>
                    </a:cubicBezTo>
                    <a:cubicBezTo>
                      <a:pt x="2171" y="1924"/>
                      <a:pt x="2169" y="1931"/>
                      <a:pt x="2164" y="1949"/>
                    </a:cubicBezTo>
                    <a:cubicBezTo>
                      <a:pt x="2063" y="1843"/>
                      <a:pt x="1947" y="1817"/>
                      <a:pt x="1826" y="1817"/>
                    </a:cubicBezTo>
                    <a:cubicBezTo>
                      <a:pt x="1710" y="1817"/>
                      <a:pt x="1590" y="1841"/>
                      <a:pt x="1473" y="1841"/>
                    </a:cubicBezTo>
                    <a:lnTo>
                      <a:pt x="1146" y="1822"/>
                    </a:lnTo>
                    <a:cubicBezTo>
                      <a:pt x="1106" y="1741"/>
                      <a:pt x="1038" y="1728"/>
                      <a:pt x="965" y="1728"/>
                    </a:cubicBezTo>
                    <a:cubicBezTo>
                      <a:pt x="947" y="1728"/>
                      <a:pt x="929" y="1729"/>
                      <a:pt x="912" y="1730"/>
                    </a:cubicBezTo>
                    <a:cubicBezTo>
                      <a:pt x="891" y="1705"/>
                      <a:pt x="861" y="1691"/>
                      <a:pt x="830" y="1691"/>
                    </a:cubicBezTo>
                    <a:cubicBezTo>
                      <a:pt x="826" y="1691"/>
                      <a:pt x="823" y="1691"/>
                      <a:pt x="819" y="1691"/>
                    </a:cubicBezTo>
                    <a:cubicBezTo>
                      <a:pt x="524" y="1461"/>
                      <a:pt x="162" y="1280"/>
                      <a:pt x="239" y="803"/>
                    </a:cubicBezTo>
                    <a:cubicBezTo>
                      <a:pt x="328" y="573"/>
                      <a:pt x="408" y="346"/>
                      <a:pt x="5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36" name="Google Shape;7736;p44"/>
            <p:cNvGrpSpPr/>
            <p:nvPr/>
          </p:nvGrpSpPr>
          <p:grpSpPr>
            <a:xfrm>
              <a:off x="6132823" y="1171119"/>
              <a:ext cx="737104" cy="477488"/>
              <a:chOff x="1355623" y="1057390"/>
              <a:chExt cx="637027" cy="412659"/>
            </a:xfrm>
          </p:grpSpPr>
          <p:sp>
            <p:nvSpPr>
              <p:cNvPr id="7737" name="Google Shape;7737;p44"/>
              <p:cNvSpPr/>
              <p:nvPr/>
            </p:nvSpPr>
            <p:spPr>
              <a:xfrm>
                <a:off x="1355623" y="1057390"/>
                <a:ext cx="637027" cy="412659"/>
              </a:xfrm>
              <a:custGeom>
                <a:avLst/>
                <a:gdLst/>
                <a:ahLst/>
                <a:cxnLst/>
                <a:rect l="l" t="t" r="r" b="b"/>
                <a:pathLst>
                  <a:path w="20536" h="13303" extrusionOk="0">
                    <a:moveTo>
                      <a:pt x="13469" y="311"/>
                    </a:moveTo>
                    <a:cubicBezTo>
                      <a:pt x="13642" y="311"/>
                      <a:pt x="13676" y="503"/>
                      <a:pt x="13803" y="557"/>
                    </a:cubicBezTo>
                    <a:lnTo>
                      <a:pt x="13815" y="565"/>
                    </a:lnTo>
                    <a:cubicBezTo>
                      <a:pt x="13811" y="615"/>
                      <a:pt x="13842" y="661"/>
                      <a:pt x="13896" y="669"/>
                    </a:cubicBezTo>
                    <a:lnTo>
                      <a:pt x="13899" y="669"/>
                    </a:lnTo>
                    <a:lnTo>
                      <a:pt x="13907" y="673"/>
                    </a:lnTo>
                    <a:cubicBezTo>
                      <a:pt x="13899" y="726"/>
                      <a:pt x="13945" y="765"/>
                      <a:pt x="13992" y="769"/>
                    </a:cubicBezTo>
                    <a:lnTo>
                      <a:pt x="14003" y="769"/>
                    </a:lnTo>
                    <a:lnTo>
                      <a:pt x="14007" y="772"/>
                    </a:lnTo>
                    <a:cubicBezTo>
                      <a:pt x="14014" y="821"/>
                      <a:pt x="14040" y="854"/>
                      <a:pt x="14088" y="854"/>
                    </a:cubicBezTo>
                    <a:cubicBezTo>
                      <a:pt x="14092" y="854"/>
                      <a:pt x="14098" y="854"/>
                      <a:pt x="14103" y="853"/>
                    </a:cubicBezTo>
                    <a:lnTo>
                      <a:pt x="14122" y="868"/>
                    </a:lnTo>
                    <a:cubicBezTo>
                      <a:pt x="14149" y="941"/>
                      <a:pt x="14214" y="988"/>
                      <a:pt x="14291" y="999"/>
                    </a:cubicBezTo>
                    <a:cubicBezTo>
                      <a:pt x="14360" y="1095"/>
                      <a:pt x="14464" y="1161"/>
                      <a:pt x="14572" y="1191"/>
                    </a:cubicBezTo>
                    <a:cubicBezTo>
                      <a:pt x="14596" y="1239"/>
                      <a:pt x="14638" y="1266"/>
                      <a:pt x="14687" y="1266"/>
                    </a:cubicBezTo>
                    <a:cubicBezTo>
                      <a:pt x="14693" y="1266"/>
                      <a:pt x="14700" y="1265"/>
                      <a:pt x="14706" y="1264"/>
                    </a:cubicBezTo>
                    <a:lnTo>
                      <a:pt x="14733" y="1272"/>
                    </a:lnTo>
                    <a:cubicBezTo>
                      <a:pt x="14764" y="1341"/>
                      <a:pt x="14837" y="1383"/>
                      <a:pt x="14910" y="1383"/>
                    </a:cubicBezTo>
                    <a:cubicBezTo>
                      <a:pt x="14952" y="1464"/>
                      <a:pt x="15025" y="1526"/>
                      <a:pt x="15110" y="1556"/>
                    </a:cubicBezTo>
                    <a:cubicBezTo>
                      <a:pt x="15125" y="1595"/>
                      <a:pt x="15144" y="1629"/>
                      <a:pt x="15167" y="1660"/>
                    </a:cubicBezTo>
                    <a:cubicBezTo>
                      <a:pt x="15644" y="2071"/>
                      <a:pt x="16201" y="2363"/>
                      <a:pt x="16720" y="2709"/>
                    </a:cubicBezTo>
                    <a:cubicBezTo>
                      <a:pt x="16777" y="2748"/>
                      <a:pt x="16831" y="2786"/>
                      <a:pt x="16885" y="2821"/>
                    </a:cubicBezTo>
                    <a:cubicBezTo>
                      <a:pt x="16924" y="2844"/>
                      <a:pt x="16954" y="2867"/>
                      <a:pt x="16993" y="2886"/>
                    </a:cubicBezTo>
                    <a:cubicBezTo>
                      <a:pt x="17050" y="2920"/>
                      <a:pt x="17104" y="2963"/>
                      <a:pt x="17158" y="3001"/>
                    </a:cubicBezTo>
                    <a:cubicBezTo>
                      <a:pt x="17819" y="3512"/>
                      <a:pt x="18557" y="3916"/>
                      <a:pt x="19183" y="4465"/>
                    </a:cubicBezTo>
                    <a:cubicBezTo>
                      <a:pt x="19248" y="4515"/>
                      <a:pt x="19306" y="4561"/>
                      <a:pt x="19356" y="4619"/>
                    </a:cubicBezTo>
                    <a:cubicBezTo>
                      <a:pt x="19460" y="4792"/>
                      <a:pt x="19548" y="4972"/>
                      <a:pt x="19367" y="5191"/>
                    </a:cubicBezTo>
                    <a:cubicBezTo>
                      <a:pt x="19344" y="5222"/>
                      <a:pt x="19421" y="5330"/>
                      <a:pt x="19452" y="5407"/>
                    </a:cubicBezTo>
                    <a:cubicBezTo>
                      <a:pt x="19606" y="5337"/>
                      <a:pt x="19679" y="5207"/>
                      <a:pt x="19740" y="5061"/>
                    </a:cubicBezTo>
                    <a:cubicBezTo>
                      <a:pt x="19986" y="5287"/>
                      <a:pt x="20005" y="5510"/>
                      <a:pt x="19794" y="5768"/>
                    </a:cubicBezTo>
                    <a:cubicBezTo>
                      <a:pt x="19636" y="5960"/>
                      <a:pt x="19460" y="6148"/>
                      <a:pt x="19325" y="6356"/>
                    </a:cubicBezTo>
                    <a:cubicBezTo>
                      <a:pt x="19018" y="6828"/>
                      <a:pt x="18484" y="7117"/>
                      <a:pt x="18272" y="7666"/>
                    </a:cubicBezTo>
                    <a:cubicBezTo>
                      <a:pt x="18276" y="7693"/>
                      <a:pt x="18288" y="7724"/>
                      <a:pt x="18307" y="7743"/>
                    </a:cubicBezTo>
                    <a:lnTo>
                      <a:pt x="17942" y="8066"/>
                    </a:lnTo>
                    <a:cubicBezTo>
                      <a:pt x="17869" y="8085"/>
                      <a:pt x="17803" y="8127"/>
                      <a:pt x="17754" y="8189"/>
                    </a:cubicBezTo>
                    <a:cubicBezTo>
                      <a:pt x="17765" y="8166"/>
                      <a:pt x="17773" y="8143"/>
                      <a:pt x="17777" y="8116"/>
                    </a:cubicBezTo>
                    <a:cubicBezTo>
                      <a:pt x="17777" y="7993"/>
                      <a:pt x="17765" y="7862"/>
                      <a:pt x="17769" y="7739"/>
                    </a:cubicBezTo>
                    <a:lnTo>
                      <a:pt x="17769" y="7662"/>
                    </a:lnTo>
                    <a:cubicBezTo>
                      <a:pt x="17777" y="7651"/>
                      <a:pt x="17792" y="7647"/>
                      <a:pt x="17807" y="7643"/>
                    </a:cubicBezTo>
                    <a:cubicBezTo>
                      <a:pt x="17807" y="7612"/>
                      <a:pt x="17803" y="7585"/>
                      <a:pt x="17796" y="7555"/>
                    </a:cubicBezTo>
                    <a:cubicBezTo>
                      <a:pt x="17807" y="7482"/>
                      <a:pt x="17815" y="7416"/>
                      <a:pt x="17830" y="7343"/>
                    </a:cubicBezTo>
                    <a:cubicBezTo>
                      <a:pt x="17830" y="7309"/>
                      <a:pt x="17830" y="7278"/>
                      <a:pt x="17827" y="7243"/>
                    </a:cubicBezTo>
                    <a:cubicBezTo>
                      <a:pt x="17809" y="7174"/>
                      <a:pt x="17798" y="7075"/>
                      <a:pt x="17712" y="7075"/>
                    </a:cubicBezTo>
                    <a:cubicBezTo>
                      <a:pt x="17704" y="7075"/>
                      <a:pt x="17694" y="7076"/>
                      <a:pt x="17684" y="7078"/>
                    </a:cubicBezTo>
                    <a:cubicBezTo>
                      <a:pt x="17619" y="7094"/>
                      <a:pt x="17634" y="7190"/>
                      <a:pt x="17638" y="7251"/>
                    </a:cubicBezTo>
                    <a:lnTo>
                      <a:pt x="17638" y="7355"/>
                    </a:lnTo>
                    <a:cubicBezTo>
                      <a:pt x="17627" y="7412"/>
                      <a:pt x="17623" y="7474"/>
                      <a:pt x="17615" y="7532"/>
                    </a:cubicBezTo>
                    <a:cubicBezTo>
                      <a:pt x="17527" y="7612"/>
                      <a:pt x="17538" y="7693"/>
                      <a:pt x="17611" y="7781"/>
                    </a:cubicBezTo>
                    <a:lnTo>
                      <a:pt x="17611" y="7808"/>
                    </a:lnTo>
                    <a:lnTo>
                      <a:pt x="17534" y="7950"/>
                    </a:lnTo>
                    <a:cubicBezTo>
                      <a:pt x="17515" y="7970"/>
                      <a:pt x="17508" y="7993"/>
                      <a:pt x="17515" y="8016"/>
                    </a:cubicBezTo>
                    <a:lnTo>
                      <a:pt x="17427" y="8150"/>
                    </a:lnTo>
                    <a:lnTo>
                      <a:pt x="17427" y="8154"/>
                    </a:lnTo>
                    <a:cubicBezTo>
                      <a:pt x="17346" y="8208"/>
                      <a:pt x="17289" y="8281"/>
                      <a:pt x="17250" y="8365"/>
                    </a:cubicBezTo>
                    <a:cubicBezTo>
                      <a:pt x="17189" y="8477"/>
                      <a:pt x="17154" y="8611"/>
                      <a:pt x="17000" y="8642"/>
                    </a:cubicBezTo>
                    <a:cubicBezTo>
                      <a:pt x="16770" y="8684"/>
                      <a:pt x="16589" y="8834"/>
                      <a:pt x="16393" y="8942"/>
                    </a:cubicBezTo>
                    <a:cubicBezTo>
                      <a:pt x="16178" y="8992"/>
                      <a:pt x="15928" y="8915"/>
                      <a:pt x="15713" y="9096"/>
                    </a:cubicBezTo>
                    <a:cubicBezTo>
                      <a:pt x="15821" y="9237"/>
                      <a:pt x="15945" y="9269"/>
                      <a:pt x="16073" y="9269"/>
                    </a:cubicBezTo>
                    <a:cubicBezTo>
                      <a:pt x="16176" y="9269"/>
                      <a:pt x="16281" y="9248"/>
                      <a:pt x="16381" y="9248"/>
                    </a:cubicBezTo>
                    <a:cubicBezTo>
                      <a:pt x="16391" y="9248"/>
                      <a:pt x="16402" y="9249"/>
                      <a:pt x="16412" y="9249"/>
                    </a:cubicBezTo>
                    <a:cubicBezTo>
                      <a:pt x="16482" y="9230"/>
                      <a:pt x="16528" y="9172"/>
                      <a:pt x="16532" y="9107"/>
                    </a:cubicBezTo>
                    <a:cubicBezTo>
                      <a:pt x="16562" y="9115"/>
                      <a:pt x="16589" y="9122"/>
                      <a:pt x="16620" y="9126"/>
                    </a:cubicBezTo>
                    <a:cubicBezTo>
                      <a:pt x="16681" y="9126"/>
                      <a:pt x="16739" y="9107"/>
                      <a:pt x="16793" y="9076"/>
                    </a:cubicBezTo>
                    <a:lnTo>
                      <a:pt x="16793" y="9076"/>
                    </a:lnTo>
                    <a:cubicBezTo>
                      <a:pt x="16685" y="9165"/>
                      <a:pt x="16558" y="9230"/>
                      <a:pt x="16539" y="9395"/>
                    </a:cubicBezTo>
                    <a:cubicBezTo>
                      <a:pt x="16378" y="9630"/>
                      <a:pt x="16167" y="9822"/>
                      <a:pt x="15924" y="9960"/>
                    </a:cubicBezTo>
                    <a:cubicBezTo>
                      <a:pt x="15444" y="10010"/>
                      <a:pt x="15106" y="10256"/>
                      <a:pt x="14918" y="10702"/>
                    </a:cubicBezTo>
                    <a:cubicBezTo>
                      <a:pt x="14852" y="10836"/>
                      <a:pt x="14699" y="10840"/>
                      <a:pt x="14591" y="10921"/>
                    </a:cubicBezTo>
                    <a:cubicBezTo>
                      <a:pt x="13857" y="11505"/>
                      <a:pt x="13089" y="12024"/>
                      <a:pt x="12216" y="12381"/>
                    </a:cubicBezTo>
                    <a:cubicBezTo>
                      <a:pt x="11686" y="12604"/>
                      <a:pt x="11129" y="12723"/>
                      <a:pt x="10591" y="12911"/>
                    </a:cubicBezTo>
                    <a:cubicBezTo>
                      <a:pt x="10368" y="12990"/>
                      <a:pt x="10153" y="13028"/>
                      <a:pt x="9945" y="13028"/>
                    </a:cubicBezTo>
                    <a:cubicBezTo>
                      <a:pt x="9525" y="13028"/>
                      <a:pt x="9133" y="12873"/>
                      <a:pt x="8766" y="12585"/>
                    </a:cubicBezTo>
                    <a:cubicBezTo>
                      <a:pt x="8885" y="12446"/>
                      <a:pt x="8877" y="12266"/>
                      <a:pt x="8900" y="12100"/>
                    </a:cubicBezTo>
                    <a:cubicBezTo>
                      <a:pt x="8931" y="11889"/>
                      <a:pt x="8808" y="11743"/>
                      <a:pt x="8635" y="11659"/>
                    </a:cubicBezTo>
                    <a:cubicBezTo>
                      <a:pt x="8581" y="11631"/>
                      <a:pt x="8531" y="11617"/>
                      <a:pt x="8487" y="11617"/>
                    </a:cubicBezTo>
                    <a:cubicBezTo>
                      <a:pt x="8378" y="11617"/>
                      <a:pt x="8296" y="11695"/>
                      <a:pt x="8247" y="11831"/>
                    </a:cubicBezTo>
                    <a:cubicBezTo>
                      <a:pt x="8214" y="11917"/>
                      <a:pt x="8177" y="11946"/>
                      <a:pt x="8136" y="11946"/>
                    </a:cubicBezTo>
                    <a:cubicBezTo>
                      <a:pt x="8086" y="11946"/>
                      <a:pt x="8031" y="11901"/>
                      <a:pt x="7978" y="11862"/>
                    </a:cubicBezTo>
                    <a:cubicBezTo>
                      <a:pt x="7866" y="11793"/>
                      <a:pt x="7766" y="11697"/>
                      <a:pt x="7632" y="11666"/>
                    </a:cubicBezTo>
                    <a:cubicBezTo>
                      <a:pt x="7605" y="11685"/>
                      <a:pt x="7571" y="11705"/>
                      <a:pt x="7536" y="11716"/>
                    </a:cubicBezTo>
                    <a:cubicBezTo>
                      <a:pt x="7536" y="11705"/>
                      <a:pt x="7540" y="11689"/>
                      <a:pt x="7540" y="11682"/>
                    </a:cubicBezTo>
                    <a:lnTo>
                      <a:pt x="7532" y="11678"/>
                    </a:lnTo>
                    <a:cubicBezTo>
                      <a:pt x="7528" y="11628"/>
                      <a:pt x="7482" y="11586"/>
                      <a:pt x="7436" y="11586"/>
                    </a:cubicBezTo>
                    <a:cubicBezTo>
                      <a:pt x="7252" y="11363"/>
                      <a:pt x="7067" y="11147"/>
                      <a:pt x="6825" y="10986"/>
                    </a:cubicBezTo>
                    <a:cubicBezTo>
                      <a:pt x="6825" y="10932"/>
                      <a:pt x="6790" y="10890"/>
                      <a:pt x="6741" y="10871"/>
                    </a:cubicBezTo>
                    <a:cubicBezTo>
                      <a:pt x="6733" y="10813"/>
                      <a:pt x="6694" y="10763"/>
                      <a:pt x="6644" y="10744"/>
                    </a:cubicBezTo>
                    <a:lnTo>
                      <a:pt x="6437" y="10567"/>
                    </a:lnTo>
                    <a:cubicBezTo>
                      <a:pt x="6252" y="10294"/>
                      <a:pt x="5957" y="10160"/>
                      <a:pt x="5726" y="9949"/>
                    </a:cubicBezTo>
                    <a:cubicBezTo>
                      <a:pt x="5723" y="9905"/>
                      <a:pt x="5687" y="9873"/>
                      <a:pt x="5650" y="9873"/>
                    </a:cubicBezTo>
                    <a:cubicBezTo>
                      <a:pt x="5645" y="9873"/>
                      <a:pt x="5639" y="9874"/>
                      <a:pt x="5634" y="9876"/>
                    </a:cubicBezTo>
                    <a:lnTo>
                      <a:pt x="5630" y="9876"/>
                    </a:lnTo>
                    <a:lnTo>
                      <a:pt x="5611" y="9856"/>
                    </a:lnTo>
                    <a:cubicBezTo>
                      <a:pt x="5615" y="9814"/>
                      <a:pt x="5580" y="9776"/>
                      <a:pt x="5538" y="9768"/>
                    </a:cubicBezTo>
                    <a:lnTo>
                      <a:pt x="5530" y="9768"/>
                    </a:lnTo>
                    <a:lnTo>
                      <a:pt x="5511" y="9756"/>
                    </a:lnTo>
                    <a:cubicBezTo>
                      <a:pt x="5476" y="9672"/>
                      <a:pt x="5407" y="9607"/>
                      <a:pt x="5326" y="9568"/>
                    </a:cubicBezTo>
                    <a:cubicBezTo>
                      <a:pt x="4812" y="9030"/>
                      <a:pt x="4227" y="8554"/>
                      <a:pt x="3593" y="8162"/>
                    </a:cubicBezTo>
                    <a:cubicBezTo>
                      <a:pt x="3532" y="8104"/>
                      <a:pt x="3478" y="8046"/>
                      <a:pt x="3409" y="7993"/>
                    </a:cubicBezTo>
                    <a:cubicBezTo>
                      <a:pt x="2637" y="7393"/>
                      <a:pt x="1768" y="6917"/>
                      <a:pt x="1065" y="6221"/>
                    </a:cubicBezTo>
                    <a:cubicBezTo>
                      <a:pt x="961" y="6114"/>
                      <a:pt x="850" y="6010"/>
                      <a:pt x="681" y="6010"/>
                    </a:cubicBezTo>
                    <a:cubicBezTo>
                      <a:pt x="688" y="5979"/>
                      <a:pt x="677" y="5956"/>
                      <a:pt x="658" y="5933"/>
                    </a:cubicBezTo>
                    <a:lnTo>
                      <a:pt x="465" y="5922"/>
                    </a:lnTo>
                    <a:lnTo>
                      <a:pt x="458" y="5918"/>
                    </a:lnTo>
                    <a:lnTo>
                      <a:pt x="250" y="5637"/>
                    </a:lnTo>
                    <a:cubicBezTo>
                      <a:pt x="288" y="5604"/>
                      <a:pt x="338" y="5597"/>
                      <a:pt x="392" y="5597"/>
                    </a:cubicBezTo>
                    <a:cubicBezTo>
                      <a:pt x="437" y="5597"/>
                      <a:pt x="485" y="5602"/>
                      <a:pt x="531" y="5602"/>
                    </a:cubicBezTo>
                    <a:cubicBezTo>
                      <a:pt x="631" y="5602"/>
                      <a:pt x="719" y="5575"/>
                      <a:pt x="738" y="5403"/>
                    </a:cubicBezTo>
                    <a:cubicBezTo>
                      <a:pt x="708" y="5049"/>
                      <a:pt x="731" y="4688"/>
                      <a:pt x="823" y="4342"/>
                    </a:cubicBezTo>
                    <a:cubicBezTo>
                      <a:pt x="840" y="4315"/>
                      <a:pt x="868" y="4303"/>
                      <a:pt x="901" y="4303"/>
                    </a:cubicBezTo>
                    <a:cubicBezTo>
                      <a:pt x="906" y="4303"/>
                      <a:pt x="910" y="4303"/>
                      <a:pt x="915" y="4304"/>
                    </a:cubicBezTo>
                    <a:cubicBezTo>
                      <a:pt x="961" y="4327"/>
                      <a:pt x="1011" y="4346"/>
                      <a:pt x="1069" y="4358"/>
                    </a:cubicBezTo>
                    <a:lnTo>
                      <a:pt x="1080" y="4350"/>
                    </a:lnTo>
                    <a:lnTo>
                      <a:pt x="1149" y="4446"/>
                    </a:lnTo>
                    <a:cubicBezTo>
                      <a:pt x="1157" y="4550"/>
                      <a:pt x="1215" y="4627"/>
                      <a:pt x="1272" y="4707"/>
                    </a:cubicBezTo>
                    <a:cubicBezTo>
                      <a:pt x="1572" y="5126"/>
                      <a:pt x="2003" y="5414"/>
                      <a:pt x="2310" y="5825"/>
                    </a:cubicBezTo>
                    <a:cubicBezTo>
                      <a:pt x="2329" y="5868"/>
                      <a:pt x="2368" y="5902"/>
                      <a:pt x="2371" y="5956"/>
                    </a:cubicBezTo>
                    <a:cubicBezTo>
                      <a:pt x="2456" y="6152"/>
                      <a:pt x="2598" y="6321"/>
                      <a:pt x="2783" y="6436"/>
                    </a:cubicBezTo>
                    <a:cubicBezTo>
                      <a:pt x="3128" y="6786"/>
                      <a:pt x="3524" y="7097"/>
                      <a:pt x="3801" y="7520"/>
                    </a:cubicBezTo>
                    <a:cubicBezTo>
                      <a:pt x="3805" y="7578"/>
                      <a:pt x="3843" y="7624"/>
                      <a:pt x="3897" y="7635"/>
                    </a:cubicBezTo>
                    <a:cubicBezTo>
                      <a:pt x="3935" y="7728"/>
                      <a:pt x="4005" y="7801"/>
                      <a:pt x="4097" y="7839"/>
                    </a:cubicBezTo>
                    <a:cubicBezTo>
                      <a:pt x="4266" y="8093"/>
                      <a:pt x="4512" y="8277"/>
                      <a:pt x="4746" y="8469"/>
                    </a:cubicBezTo>
                    <a:cubicBezTo>
                      <a:pt x="5480" y="9072"/>
                      <a:pt x="6203" y="9699"/>
                      <a:pt x="6960" y="10268"/>
                    </a:cubicBezTo>
                    <a:cubicBezTo>
                      <a:pt x="7474" y="10652"/>
                      <a:pt x="7989" y="11051"/>
                      <a:pt x="8570" y="11340"/>
                    </a:cubicBezTo>
                    <a:cubicBezTo>
                      <a:pt x="8625" y="11366"/>
                      <a:pt x="8668" y="11436"/>
                      <a:pt x="8728" y="11436"/>
                    </a:cubicBezTo>
                    <a:cubicBezTo>
                      <a:pt x="8755" y="11436"/>
                      <a:pt x="8786" y="11422"/>
                      <a:pt x="8823" y="11382"/>
                    </a:cubicBezTo>
                    <a:cubicBezTo>
                      <a:pt x="8808" y="11343"/>
                      <a:pt x="8808" y="11282"/>
                      <a:pt x="8777" y="11255"/>
                    </a:cubicBezTo>
                    <a:cubicBezTo>
                      <a:pt x="7509" y="10183"/>
                      <a:pt x="6110" y="9288"/>
                      <a:pt x="4838" y="8227"/>
                    </a:cubicBezTo>
                    <a:cubicBezTo>
                      <a:pt x="4838" y="8093"/>
                      <a:pt x="4765" y="7962"/>
                      <a:pt x="4650" y="7893"/>
                    </a:cubicBezTo>
                    <a:cubicBezTo>
                      <a:pt x="4116" y="7547"/>
                      <a:pt x="3762" y="7028"/>
                      <a:pt x="3305" y="6575"/>
                    </a:cubicBezTo>
                    <a:lnTo>
                      <a:pt x="3501" y="6509"/>
                    </a:lnTo>
                    <a:lnTo>
                      <a:pt x="3786" y="6517"/>
                    </a:lnTo>
                    <a:cubicBezTo>
                      <a:pt x="3931" y="6532"/>
                      <a:pt x="4080" y="6538"/>
                      <a:pt x="4225" y="6538"/>
                    </a:cubicBezTo>
                    <a:cubicBezTo>
                      <a:pt x="4267" y="6538"/>
                      <a:pt x="4309" y="6537"/>
                      <a:pt x="4350" y="6536"/>
                    </a:cubicBezTo>
                    <a:cubicBezTo>
                      <a:pt x="4393" y="6540"/>
                      <a:pt x="4436" y="6542"/>
                      <a:pt x="4478" y="6542"/>
                    </a:cubicBezTo>
                    <a:cubicBezTo>
                      <a:pt x="4603" y="6542"/>
                      <a:pt x="4726" y="6526"/>
                      <a:pt x="4846" y="6494"/>
                    </a:cubicBezTo>
                    <a:cubicBezTo>
                      <a:pt x="5203" y="6444"/>
                      <a:pt x="5553" y="6375"/>
                      <a:pt x="5903" y="6306"/>
                    </a:cubicBezTo>
                    <a:cubicBezTo>
                      <a:pt x="5951" y="6319"/>
                      <a:pt x="5997" y="6325"/>
                      <a:pt x="6042" y="6325"/>
                    </a:cubicBezTo>
                    <a:cubicBezTo>
                      <a:pt x="6223" y="6325"/>
                      <a:pt x="6375" y="6225"/>
                      <a:pt x="6529" y="6133"/>
                    </a:cubicBezTo>
                    <a:cubicBezTo>
                      <a:pt x="6729" y="6068"/>
                      <a:pt x="6936" y="6010"/>
                      <a:pt x="7125" y="5895"/>
                    </a:cubicBezTo>
                    <a:cubicBezTo>
                      <a:pt x="7455" y="5895"/>
                      <a:pt x="7713" y="5733"/>
                      <a:pt x="7951" y="5530"/>
                    </a:cubicBezTo>
                    <a:lnTo>
                      <a:pt x="7959" y="5522"/>
                    </a:lnTo>
                    <a:cubicBezTo>
                      <a:pt x="7975" y="5523"/>
                      <a:pt x="7990" y="5524"/>
                      <a:pt x="8006" y="5524"/>
                    </a:cubicBezTo>
                    <a:cubicBezTo>
                      <a:pt x="8242" y="5524"/>
                      <a:pt x="8411" y="5389"/>
                      <a:pt x="8573" y="5230"/>
                    </a:cubicBezTo>
                    <a:cubicBezTo>
                      <a:pt x="8904" y="5072"/>
                      <a:pt x="9257" y="4953"/>
                      <a:pt x="9507" y="4669"/>
                    </a:cubicBezTo>
                    <a:cubicBezTo>
                      <a:pt x="9546" y="4669"/>
                      <a:pt x="9584" y="4669"/>
                      <a:pt x="9622" y="4657"/>
                    </a:cubicBezTo>
                    <a:cubicBezTo>
                      <a:pt x="10345" y="4223"/>
                      <a:pt x="11002" y="3677"/>
                      <a:pt x="11567" y="3051"/>
                    </a:cubicBezTo>
                    <a:cubicBezTo>
                      <a:pt x="11859" y="2728"/>
                      <a:pt x="12259" y="2455"/>
                      <a:pt x="12335" y="1975"/>
                    </a:cubicBezTo>
                    <a:cubicBezTo>
                      <a:pt x="12335" y="1967"/>
                      <a:pt x="12332" y="1964"/>
                      <a:pt x="12328" y="1960"/>
                    </a:cubicBezTo>
                    <a:cubicBezTo>
                      <a:pt x="12512" y="1764"/>
                      <a:pt x="12677" y="1537"/>
                      <a:pt x="12800" y="1291"/>
                    </a:cubicBezTo>
                    <a:cubicBezTo>
                      <a:pt x="12835" y="1257"/>
                      <a:pt x="12870" y="1218"/>
                      <a:pt x="12904" y="1187"/>
                    </a:cubicBezTo>
                    <a:lnTo>
                      <a:pt x="12904" y="1180"/>
                    </a:lnTo>
                    <a:cubicBezTo>
                      <a:pt x="12954" y="1172"/>
                      <a:pt x="12992" y="1130"/>
                      <a:pt x="13000" y="1076"/>
                    </a:cubicBezTo>
                    <a:cubicBezTo>
                      <a:pt x="13023" y="1041"/>
                      <a:pt x="13046" y="1007"/>
                      <a:pt x="13069" y="968"/>
                    </a:cubicBezTo>
                    <a:cubicBezTo>
                      <a:pt x="13100" y="961"/>
                      <a:pt x="13115" y="930"/>
                      <a:pt x="13108" y="903"/>
                    </a:cubicBezTo>
                    <a:cubicBezTo>
                      <a:pt x="13162" y="880"/>
                      <a:pt x="13196" y="830"/>
                      <a:pt x="13196" y="772"/>
                    </a:cubicBezTo>
                    <a:lnTo>
                      <a:pt x="13200" y="769"/>
                    </a:lnTo>
                    <a:cubicBezTo>
                      <a:pt x="13227" y="738"/>
                      <a:pt x="13246" y="711"/>
                      <a:pt x="13261" y="673"/>
                    </a:cubicBezTo>
                    <a:cubicBezTo>
                      <a:pt x="13338" y="557"/>
                      <a:pt x="13350" y="404"/>
                      <a:pt x="13469" y="311"/>
                    </a:cubicBezTo>
                    <a:close/>
                    <a:moveTo>
                      <a:pt x="13512" y="1"/>
                    </a:moveTo>
                    <a:cubicBezTo>
                      <a:pt x="13433" y="1"/>
                      <a:pt x="13376" y="66"/>
                      <a:pt x="13304" y="88"/>
                    </a:cubicBezTo>
                    <a:lnTo>
                      <a:pt x="13181" y="357"/>
                    </a:lnTo>
                    <a:cubicBezTo>
                      <a:pt x="13100" y="411"/>
                      <a:pt x="13085" y="492"/>
                      <a:pt x="13089" y="584"/>
                    </a:cubicBezTo>
                    <a:lnTo>
                      <a:pt x="13016" y="684"/>
                    </a:lnTo>
                    <a:lnTo>
                      <a:pt x="12992" y="711"/>
                    </a:lnTo>
                    <a:lnTo>
                      <a:pt x="12812" y="807"/>
                    </a:lnTo>
                    <a:cubicBezTo>
                      <a:pt x="12804" y="868"/>
                      <a:pt x="12800" y="930"/>
                      <a:pt x="12797" y="988"/>
                    </a:cubicBezTo>
                    <a:lnTo>
                      <a:pt x="12793" y="991"/>
                    </a:lnTo>
                    <a:cubicBezTo>
                      <a:pt x="12766" y="1003"/>
                      <a:pt x="12743" y="1007"/>
                      <a:pt x="12720" y="1011"/>
                    </a:cubicBezTo>
                    <a:lnTo>
                      <a:pt x="12689" y="1184"/>
                    </a:lnTo>
                    <a:cubicBezTo>
                      <a:pt x="12662" y="1195"/>
                      <a:pt x="12631" y="1199"/>
                      <a:pt x="12604" y="1203"/>
                    </a:cubicBezTo>
                    <a:cubicBezTo>
                      <a:pt x="12604" y="1257"/>
                      <a:pt x="12566" y="1299"/>
                      <a:pt x="12512" y="1314"/>
                    </a:cubicBezTo>
                    <a:cubicBezTo>
                      <a:pt x="12489" y="1441"/>
                      <a:pt x="12416" y="1549"/>
                      <a:pt x="12305" y="1614"/>
                    </a:cubicBezTo>
                    <a:lnTo>
                      <a:pt x="12186" y="1852"/>
                    </a:lnTo>
                    <a:cubicBezTo>
                      <a:pt x="11943" y="1921"/>
                      <a:pt x="11832" y="2133"/>
                      <a:pt x="11701" y="2317"/>
                    </a:cubicBezTo>
                    <a:cubicBezTo>
                      <a:pt x="11628" y="2382"/>
                      <a:pt x="11563" y="2448"/>
                      <a:pt x="11498" y="2521"/>
                    </a:cubicBezTo>
                    <a:lnTo>
                      <a:pt x="11494" y="2525"/>
                    </a:lnTo>
                    <a:cubicBezTo>
                      <a:pt x="11321" y="2655"/>
                      <a:pt x="11148" y="2786"/>
                      <a:pt x="11044" y="2982"/>
                    </a:cubicBezTo>
                    <a:cubicBezTo>
                      <a:pt x="11037" y="2981"/>
                      <a:pt x="11030" y="2980"/>
                      <a:pt x="11023" y="2980"/>
                    </a:cubicBezTo>
                    <a:cubicBezTo>
                      <a:pt x="11005" y="2980"/>
                      <a:pt x="10989" y="2984"/>
                      <a:pt x="10975" y="2990"/>
                    </a:cubicBezTo>
                    <a:cubicBezTo>
                      <a:pt x="10963" y="3010"/>
                      <a:pt x="10947" y="3019"/>
                      <a:pt x="10930" y="3019"/>
                    </a:cubicBezTo>
                    <a:cubicBezTo>
                      <a:pt x="10925" y="3019"/>
                      <a:pt x="10919" y="3018"/>
                      <a:pt x="10914" y="3017"/>
                    </a:cubicBezTo>
                    <a:cubicBezTo>
                      <a:pt x="10860" y="3028"/>
                      <a:pt x="10814" y="3063"/>
                      <a:pt x="10779" y="3105"/>
                    </a:cubicBezTo>
                    <a:cubicBezTo>
                      <a:pt x="10745" y="3139"/>
                      <a:pt x="10710" y="3174"/>
                      <a:pt x="10683" y="3212"/>
                    </a:cubicBezTo>
                    <a:cubicBezTo>
                      <a:pt x="10656" y="3251"/>
                      <a:pt x="10614" y="3278"/>
                      <a:pt x="10575" y="3309"/>
                    </a:cubicBezTo>
                    <a:lnTo>
                      <a:pt x="10575" y="3312"/>
                    </a:lnTo>
                    <a:cubicBezTo>
                      <a:pt x="10537" y="3347"/>
                      <a:pt x="10506" y="3385"/>
                      <a:pt x="10479" y="3428"/>
                    </a:cubicBezTo>
                    <a:cubicBezTo>
                      <a:pt x="10441" y="3451"/>
                      <a:pt x="10406" y="3481"/>
                      <a:pt x="10372" y="3512"/>
                    </a:cubicBezTo>
                    <a:cubicBezTo>
                      <a:pt x="10357" y="3527"/>
                      <a:pt x="10335" y="3533"/>
                      <a:pt x="10315" y="3533"/>
                    </a:cubicBezTo>
                    <a:cubicBezTo>
                      <a:pt x="10310" y="3533"/>
                      <a:pt x="10304" y="3532"/>
                      <a:pt x="10299" y="3531"/>
                    </a:cubicBezTo>
                    <a:cubicBezTo>
                      <a:pt x="10245" y="3547"/>
                      <a:pt x="10203" y="3581"/>
                      <a:pt x="10168" y="3627"/>
                    </a:cubicBezTo>
                    <a:cubicBezTo>
                      <a:pt x="10111" y="3677"/>
                      <a:pt x="10022" y="3662"/>
                      <a:pt x="9972" y="3731"/>
                    </a:cubicBezTo>
                    <a:cubicBezTo>
                      <a:pt x="9934" y="3762"/>
                      <a:pt x="9926" y="3789"/>
                      <a:pt x="9949" y="3812"/>
                    </a:cubicBezTo>
                    <a:cubicBezTo>
                      <a:pt x="9918" y="3847"/>
                      <a:pt x="9891" y="3885"/>
                      <a:pt x="9872" y="3927"/>
                    </a:cubicBezTo>
                    <a:lnTo>
                      <a:pt x="9868" y="3935"/>
                    </a:lnTo>
                    <a:cubicBezTo>
                      <a:pt x="9815" y="3985"/>
                      <a:pt x="9715" y="3958"/>
                      <a:pt x="9684" y="4050"/>
                    </a:cubicBezTo>
                    <a:lnTo>
                      <a:pt x="9680" y="4054"/>
                    </a:lnTo>
                    <a:cubicBezTo>
                      <a:pt x="9638" y="4062"/>
                      <a:pt x="9599" y="4092"/>
                      <a:pt x="9569" y="4127"/>
                    </a:cubicBezTo>
                    <a:lnTo>
                      <a:pt x="9553" y="4135"/>
                    </a:lnTo>
                    <a:cubicBezTo>
                      <a:pt x="9511" y="4196"/>
                      <a:pt x="9411" y="4169"/>
                      <a:pt x="9373" y="4242"/>
                    </a:cubicBezTo>
                    <a:lnTo>
                      <a:pt x="9369" y="4246"/>
                    </a:lnTo>
                    <a:cubicBezTo>
                      <a:pt x="9311" y="4288"/>
                      <a:pt x="9207" y="4265"/>
                      <a:pt x="9181" y="4358"/>
                    </a:cubicBezTo>
                    <a:lnTo>
                      <a:pt x="9158" y="4342"/>
                    </a:lnTo>
                    <a:lnTo>
                      <a:pt x="9158" y="4342"/>
                    </a:lnTo>
                    <a:lnTo>
                      <a:pt x="9177" y="4358"/>
                    </a:lnTo>
                    <a:cubicBezTo>
                      <a:pt x="9123" y="4358"/>
                      <a:pt x="9092" y="4400"/>
                      <a:pt x="9069" y="4442"/>
                    </a:cubicBezTo>
                    <a:cubicBezTo>
                      <a:pt x="9031" y="4465"/>
                      <a:pt x="8996" y="4496"/>
                      <a:pt x="8969" y="4530"/>
                    </a:cubicBezTo>
                    <a:lnTo>
                      <a:pt x="8954" y="4538"/>
                    </a:lnTo>
                    <a:cubicBezTo>
                      <a:pt x="8912" y="4600"/>
                      <a:pt x="8812" y="4577"/>
                      <a:pt x="8773" y="4650"/>
                    </a:cubicBezTo>
                    <a:lnTo>
                      <a:pt x="8766" y="4650"/>
                    </a:lnTo>
                    <a:cubicBezTo>
                      <a:pt x="8662" y="4703"/>
                      <a:pt x="8554" y="4765"/>
                      <a:pt x="8466" y="4842"/>
                    </a:cubicBezTo>
                    <a:lnTo>
                      <a:pt x="8454" y="4846"/>
                    </a:lnTo>
                    <a:cubicBezTo>
                      <a:pt x="8401" y="4899"/>
                      <a:pt x="8304" y="4880"/>
                      <a:pt x="8262" y="4945"/>
                    </a:cubicBezTo>
                    <a:lnTo>
                      <a:pt x="8258" y="4945"/>
                    </a:lnTo>
                    <a:cubicBezTo>
                      <a:pt x="8201" y="4995"/>
                      <a:pt x="8112" y="4980"/>
                      <a:pt x="8062" y="5034"/>
                    </a:cubicBezTo>
                    <a:lnTo>
                      <a:pt x="8035" y="5042"/>
                    </a:lnTo>
                    <a:cubicBezTo>
                      <a:pt x="7966" y="5138"/>
                      <a:pt x="7832" y="5053"/>
                      <a:pt x="7759" y="5145"/>
                    </a:cubicBezTo>
                    <a:lnTo>
                      <a:pt x="7743" y="5149"/>
                    </a:lnTo>
                    <a:cubicBezTo>
                      <a:pt x="7670" y="5241"/>
                      <a:pt x="7524" y="5145"/>
                      <a:pt x="7467" y="5264"/>
                    </a:cubicBezTo>
                    <a:lnTo>
                      <a:pt x="7459" y="5264"/>
                    </a:lnTo>
                    <a:cubicBezTo>
                      <a:pt x="7394" y="5299"/>
                      <a:pt x="7305" y="5284"/>
                      <a:pt x="7255" y="5349"/>
                    </a:cubicBezTo>
                    <a:lnTo>
                      <a:pt x="7244" y="5349"/>
                    </a:lnTo>
                    <a:cubicBezTo>
                      <a:pt x="7086" y="5434"/>
                      <a:pt x="6898" y="5453"/>
                      <a:pt x="6756" y="5556"/>
                    </a:cubicBezTo>
                    <a:lnTo>
                      <a:pt x="6748" y="5556"/>
                    </a:lnTo>
                    <a:cubicBezTo>
                      <a:pt x="6687" y="5599"/>
                      <a:pt x="6602" y="5580"/>
                      <a:pt x="6548" y="5649"/>
                    </a:cubicBezTo>
                    <a:lnTo>
                      <a:pt x="6545" y="5653"/>
                    </a:lnTo>
                    <a:cubicBezTo>
                      <a:pt x="6487" y="5706"/>
                      <a:pt x="6395" y="5683"/>
                      <a:pt x="6345" y="5752"/>
                    </a:cubicBezTo>
                    <a:lnTo>
                      <a:pt x="6341" y="5752"/>
                    </a:lnTo>
                    <a:cubicBezTo>
                      <a:pt x="6283" y="5802"/>
                      <a:pt x="6191" y="5783"/>
                      <a:pt x="6141" y="5841"/>
                    </a:cubicBezTo>
                    <a:cubicBezTo>
                      <a:pt x="6132" y="5858"/>
                      <a:pt x="6114" y="5872"/>
                      <a:pt x="6094" y="5872"/>
                    </a:cubicBezTo>
                    <a:cubicBezTo>
                      <a:pt x="6088" y="5872"/>
                      <a:pt x="6082" y="5870"/>
                      <a:pt x="6076" y="5868"/>
                    </a:cubicBezTo>
                    <a:cubicBezTo>
                      <a:pt x="6072" y="5868"/>
                      <a:pt x="6068" y="5864"/>
                      <a:pt x="6064" y="5860"/>
                    </a:cubicBezTo>
                    <a:cubicBezTo>
                      <a:pt x="5960" y="5922"/>
                      <a:pt x="5834" y="5860"/>
                      <a:pt x="5741" y="5948"/>
                    </a:cubicBezTo>
                    <a:lnTo>
                      <a:pt x="5730" y="5956"/>
                    </a:lnTo>
                    <a:cubicBezTo>
                      <a:pt x="5685" y="5997"/>
                      <a:pt x="5633" y="6001"/>
                      <a:pt x="5580" y="6001"/>
                    </a:cubicBezTo>
                    <a:cubicBezTo>
                      <a:pt x="5566" y="6001"/>
                      <a:pt x="5552" y="6001"/>
                      <a:pt x="5537" y="6001"/>
                    </a:cubicBezTo>
                    <a:cubicBezTo>
                      <a:pt x="5504" y="6001"/>
                      <a:pt x="5470" y="6002"/>
                      <a:pt x="5438" y="6014"/>
                    </a:cubicBezTo>
                    <a:lnTo>
                      <a:pt x="5380" y="6056"/>
                    </a:lnTo>
                    <a:cubicBezTo>
                      <a:pt x="5365" y="6052"/>
                      <a:pt x="5346" y="6041"/>
                      <a:pt x="5334" y="6037"/>
                    </a:cubicBezTo>
                    <a:lnTo>
                      <a:pt x="5223" y="6056"/>
                    </a:lnTo>
                    <a:lnTo>
                      <a:pt x="5207" y="6098"/>
                    </a:lnTo>
                    <a:lnTo>
                      <a:pt x="4988" y="6098"/>
                    </a:lnTo>
                    <a:cubicBezTo>
                      <a:pt x="4950" y="6110"/>
                      <a:pt x="4911" y="6129"/>
                      <a:pt x="4881" y="6156"/>
                    </a:cubicBezTo>
                    <a:cubicBezTo>
                      <a:pt x="4865" y="6152"/>
                      <a:pt x="4846" y="6148"/>
                      <a:pt x="4835" y="6144"/>
                    </a:cubicBezTo>
                    <a:cubicBezTo>
                      <a:pt x="4821" y="6163"/>
                      <a:pt x="4800" y="6174"/>
                      <a:pt x="4777" y="6174"/>
                    </a:cubicBezTo>
                    <a:cubicBezTo>
                      <a:pt x="4767" y="6174"/>
                      <a:pt x="4757" y="6172"/>
                      <a:pt x="4746" y="6167"/>
                    </a:cubicBezTo>
                    <a:cubicBezTo>
                      <a:pt x="4742" y="6183"/>
                      <a:pt x="4738" y="6202"/>
                      <a:pt x="4731" y="6214"/>
                    </a:cubicBezTo>
                    <a:cubicBezTo>
                      <a:pt x="4708" y="6221"/>
                      <a:pt x="4689" y="6225"/>
                      <a:pt x="4665" y="6233"/>
                    </a:cubicBezTo>
                    <a:cubicBezTo>
                      <a:pt x="4627" y="6244"/>
                      <a:pt x="4589" y="6248"/>
                      <a:pt x="4550" y="6260"/>
                    </a:cubicBezTo>
                    <a:lnTo>
                      <a:pt x="4550" y="6233"/>
                    </a:lnTo>
                    <a:cubicBezTo>
                      <a:pt x="4534" y="6220"/>
                      <a:pt x="4514" y="6213"/>
                      <a:pt x="4493" y="6213"/>
                    </a:cubicBezTo>
                    <a:cubicBezTo>
                      <a:pt x="4470" y="6213"/>
                      <a:pt x="4447" y="6222"/>
                      <a:pt x="4431" y="6240"/>
                    </a:cubicBezTo>
                    <a:cubicBezTo>
                      <a:pt x="4394" y="6265"/>
                      <a:pt x="4349" y="6277"/>
                      <a:pt x="4304" y="6277"/>
                    </a:cubicBezTo>
                    <a:cubicBezTo>
                      <a:pt x="4280" y="6277"/>
                      <a:pt x="4255" y="6274"/>
                      <a:pt x="4231" y="6267"/>
                    </a:cubicBezTo>
                    <a:cubicBezTo>
                      <a:pt x="4227" y="6283"/>
                      <a:pt x="4224" y="6298"/>
                      <a:pt x="4220" y="6306"/>
                    </a:cubicBezTo>
                    <a:cubicBezTo>
                      <a:pt x="4201" y="6306"/>
                      <a:pt x="4181" y="6306"/>
                      <a:pt x="4154" y="6310"/>
                    </a:cubicBezTo>
                    <a:cubicBezTo>
                      <a:pt x="4143" y="6321"/>
                      <a:pt x="4128" y="6329"/>
                      <a:pt x="4116" y="6344"/>
                    </a:cubicBezTo>
                    <a:cubicBezTo>
                      <a:pt x="3980" y="6331"/>
                      <a:pt x="3844" y="6308"/>
                      <a:pt x="3708" y="6308"/>
                    </a:cubicBezTo>
                    <a:cubicBezTo>
                      <a:pt x="3610" y="6308"/>
                      <a:pt x="3511" y="6320"/>
                      <a:pt x="3413" y="6356"/>
                    </a:cubicBezTo>
                    <a:cubicBezTo>
                      <a:pt x="3397" y="6342"/>
                      <a:pt x="3380" y="6336"/>
                      <a:pt x="3364" y="6336"/>
                    </a:cubicBezTo>
                    <a:cubicBezTo>
                      <a:pt x="3347" y="6336"/>
                      <a:pt x="3332" y="6342"/>
                      <a:pt x="3321" y="6356"/>
                    </a:cubicBezTo>
                    <a:lnTo>
                      <a:pt x="3205" y="6356"/>
                    </a:lnTo>
                    <a:cubicBezTo>
                      <a:pt x="2809" y="6290"/>
                      <a:pt x="2667" y="5998"/>
                      <a:pt x="2579" y="5664"/>
                    </a:cubicBezTo>
                    <a:cubicBezTo>
                      <a:pt x="2095" y="5268"/>
                      <a:pt x="1799" y="4696"/>
                      <a:pt x="1311" y="4304"/>
                    </a:cubicBezTo>
                    <a:cubicBezTo>
                      <a:pt x="1307" y="4254"/>
                      <a:pt x="1272" y="4215"/>
                      <a:pt x="1226" y="4212"/>
                    </a:cubicBezTo>
                    <a:cubicBezTo>
                      <a:pt x="1222" y="4196"/>
                      <a:pt x="1222" y="4185"/>
                      <a:pt x="1215" y="4169"/>
                    </a:cubicBezTo>
                    <a:cubicBezTo>
                      <a:pt x="1211" y="4154"/>
                      <a:pt x="1207" y="4150"/>
                      <a:pt x="1203" y="4139"/>
                    </a:cubicBezTo>
                    <a:lnTo>
                      <a:pt x="1169" y="3943"/>
                    </a:lnTo>
                    <a:lnTo>
                      <a:pt x="1073" y="3920"/>
                    </a:lnTo>
                    <a:cubicBezTo>
                      <a:pt x="1057" y="3900"/>
                      <a:pt x="1050" y="3885"/>
                      <a:pt x="1034" y="3866"/>
                    </a:cubicBezTo>
                    <a:cubicBezTo>
                      <a:pt x="1000" y="3820"/>
                      <a:pt x="977" y="3770"/>
                      <a:pt x="942" y="3724"/>
                    </a:cubicBezTo>
                    <a:cubicBezTo>
                      <a:pt x="927" y="3704"/>
                      <a:pt x="907" y="3685"/>
                      <a:pt x="888" y="3670"/>
                    </a:cubicBezTo>
                    <a:lnTo>
                      <a:pt x="888" y="3616"/>
                    </a:lnTo>
                    <a:cubicBezTo>
                      <a:pt x="865" y="3608"/>
                      <a:pt x="842" y="3608"/>
                      <a:pt x="819" y="3608"/>
                    </a:cubicBezTo>
                    <a:cubicBezTo>
                      <a:pt x="804" y="3597"/>
                      <a:pt x="788" y="3581"/>
                      <a:pt x="773" y="3570"/>
                    </a:cubicBezTo>
                    <a:cubicBezTo>
                      <a:pt x="739" y="3488"/>
                      <a:pt x="686" y="3421"/>
                      <a:pt x="596" y="3421"/>
                    </a:cubicBezTo>
                    <a:cubicBezTo>
                      <a:pt x="585" y="3421"/>
                      <a:pt x="574" y="3422"/>
                      <a:pt x="562" y="3424"/>
                    </a:cubicBezTo>
                    <a:cubicBezTo>
                      <a:pt x="485" y="3439"/>
                      <a:pt x="481" y="3512"/>
                      <a:pt x="481" y="3581"/>
                    </a:cubicBezTo>
                    <a:cubicBezTo>
                      <a:pt x="458" y="3601"/>
                      <a:pt x="439" y="3627"/>
                      <a:pt x="427" y="3654"/>
                    </a:cubicBezTo>
                    <a:cubicBezTo>
                      <a:pt x="343" y="3800"/>
                      <a:pt x="127" y="3896"/>
                      <a:pt x="266" y="4115"/>
                    </a:cubicBezTo>
                    <a:cubicBezTo>
                      <a:pt x="293" y="4135"/>
                      <a:pt x="300" y="4173"/>
                      <a:pt x="281" y="4196"/>
                    </a:cubicBezTo>
                    <a:cubicBezTo>
                      <a:pt x="339" y="4281"/>
                      <a:pt x="327" y="4361"/>
                      <a:pt x="285" y="4442"/>
                    </a:cubicBezTo>
                    <a:lnTo>
                      <a:pt x="262" y="4619"/>
                    </a:lnTo>
                    <a:cubicBezTo>
                      <a:pt x="223" y="4684"/>
                      <a:pt x="231" y="4765"/>
                      <a:pt x="185" y="4826"/>
                    </a:cubicBezTo>
                    <a:lnTo>
                      <a:pt x="185" y="4819"/>
                    </a:lnTo>
                    <a:cubicBezTo>
                      <a:pt x="112" y="4880"/>
                      <a:pt x="120" y="4972"/>
                      <a:pt x="89" y="5049"/>
                    </a:cubicBezTo>
                    <a:cubicBezTo>
                      <a:pt x="100" y="5072"/>
                      <a:pt x="97" y="5099"/>
                      <a:pt x="74" y="5115"/>
                    </a:cubicBezTo>
                    <a:lnTo>
                      <a:pt x="70" y="5115"/>
                    </a:lnTo>
                    <a:cubicBezTo>
                      <a:pt x="1" y="5207"/>
                      <a:pt x="24" y="5303"/>
                      <a:pt x="35" y="5403"/>
                    </a:cubicBezTo>
                    <a:cubicBezTo>
                      <a:pt x="43" y="5434"/>
                      <a:pt x="58" y="5460"/>
                      <a:pt x="70" y="5487"/>
                    </a:cubicBezTo>
                    <a:cubicBezTo>
                      <a:pt x="39" y="5633"/>
                      <a:pt x="39" y="5776"/>
                      <a:pt x="74" y="5922"/>
                    </a:cubicBezTo>
                    <a:cubicBezTo>
                      <a:pt x="97" y="5933"/>
                      <a:pt x="127" y="5933"/>
                      <a:pt x="154" y="5933"/>
                    </a:cubicBezTo>
                    <a:cubicBezTo>
                      <a:pt x="154" y="5983"/>
                      <a:pt x="193" y="6033"/>
                      <a:pt x="246" y="6037"/>
                    </a:cubicBezTo>
                    <a:cubicBezTo>
                      <a:pt x="264" y="6085"/>
                      <a:pt x="308" y="6111"/>
                      <a:pt x="352" y="6111"/>
                    </a:cubicBezTo>
                    <a:cubicBezTo>
                      <a:pt x="358" y="6111"/>
                      <a:pt x="364" y="6111"/>
                      <a:pt x="369" y="6110"/>
                    </a:cubicBezTo>
                    <a:lnTo>
                      <a:pt x="396" y="6117"/>
                    </a:lnTo>
                    <a:cubicBezTo>
                      <a:pt x="400" y="6144"/>
                      <a:pt x="400" y="6167"/>
                      <a:pt x="404" y="6191"/>
                    </a:cubicBezTo>
                    <a:lnTo>
                      <a:pt x="573" y="6221"/>
                    </a:lnTo>
                    <a:cubicBezTo>
                      <a:pt x="592" y="6240"/>
                      <a:pt x="608" y="6264"/>
                      <a:pt x="612" y="6290"/>
                    </a:cubicBezTo>
                    <a:cubicBezTo>
                      <a:pt x="688" y="6306"/>
                      <a:pt x="765" y="6321"/>
                      <a:pt x="807" y="6398"/>
                    </a:cubicBezTo>
                    <a:cubicBezTo>
                      <a:pt x="884" y="6417"/>
                      <a:pt x="957" y="6440"/>
                      <a:pt x="992" y="6521"/>
                    </a:cubicBezTo>
                    <a:cubicBezTo>
                      <a:pt x="1076" y="6552"/>
                      <a:pt x="1100" y="6617"/>
                      <a:pt x="1126" y="6694"/>
                    </a:cubicBezTo>
                    <a:cubicBezTo>
                      <a:pt x="1176" y="6705"/>
                      <a:pt x="1211" y="6752"/>
                      <a:pt x="1215" y="6801"/>
                    </a:cubicBezTo>
                    <a:cubicBezTo>
                      <a:pt x="1269" y="6805"/>
                      <a:pt x="1311" y="6844"/>
                      <a:pt x="1322" y="6898"/>
                    </a:cubicBezTo>
                    <a:cubicBezTo>
                      <a:pt x="1376" y="6905"/>
                      <a:pt x="1415" y="6951"/>
                      <a:pt x="1418" y="7001"/>
                    </a:cubicBezTo>
                    <a:cubicBezTo>
                      <a:pt x="1472" y="7009"/>
                      <a:pt x="1515" y="7047"/>
                      <a:pt x="1522" y="7097"/>
                    </a:cubicBezTo>
                    <a:cubicBezTo>
                      <a:pt x="1637" y="7136"/>
                      <a:pt x="1745" y="7209"/>
                      <a:pt x="1822" y="7305"/>
                    </a:cubicBezTo>
                    <a:cubicBezTo>
                      <a:pt x="1941" y="7343"/>
                      <a:pt x="2041" y="7420"/>
                      <a:pt x="2110" y="7528"/>
                    </a:cubicBezTo>
                    <a:cubicBezTo>
                      <a:pt x="2116" y="7527"/>
                      <a:pt x="2121" y="7527"/>
                      <a:pt x="2127" y="7527"/>
                    </a:cubicBezTo>
                    <a:cubicBezTo>
                      <a:pt x="2174" y="7527"/>
                      <a:pt x="2216" y="7556"/>
                      <a:pt x="2233" y="7597"/>
                    </a:cubicBezTo>
                    <a:cubicBezTo>
                      <a:pt x="2310" y="7612"/>
                      <a:pt x="2375" y="7662"/>
                      <a:pt x="2414" y="7728"/>
                    </a:cubicBezTo>
                    <a:cubicBezTo>
                      <a:pt x="2575" y="7739"/>
                      <a:pt x="2648" y="7897"/>
                      <a:pt x="2790" y="7943"/>
                    </a:cubicBezTo>
                    <a:cubicBezTo>
                      <a:pt x="2798" y="7973"/>
                      <a:pt x="2802" y="8008"/>
                      <a:pt x="2817" y="8035"/>
                    </a:cubicBezTo>
                    <a:cubicBezTo>
                      <a:pt x="2867" y="8039"/>
                      <a:pt x="2913" y="8085"/>
                      <a:pt x="2917" y="8135"/>
                    </a:cubicBezTo>
                    <a:lnTo>
                      <a:pt x="3017" y="8239"/>
                    </a:lnTo>
                    <a:cubicBezTo>
                      <a:pt x="3071" y="8242"/>
                      <a:pt x="3113" y="8281"/>
                      <a:pt x="3125" y="8335"/>
                    </a:cubicBezTo>
                    <a:cubicBezTo>
                      <a:pt x="3175" y="8339"/>
                      <a:pt x="3221" y="8373"/>
                      <a:pt x="3232" y="8423"/>
                    </a:cubicBezTo>
                    <a:cubicBezTo>
                      <a:pt x="3286" y="8431"/>
                      <a:pt x="3328" y="8461"/>
                      <a:pt x="3344" y="8511"/>
                    </a:cubicBezTo>
                    <a:cubicBezTo>
                      <a:pt x="3417" y="8535"/>
                      <a:pt x="3490" y="8554"/>
                      <a:pt x="3528" y="8634"/>
                    </a:cubicBezTo>
                    <a:lnTo>
                      <a:pt x="3628" y="8634"/>
                    </a:lnTo>
                    <a:lnTo>
                      <a:pt x="3632" y="8642"/>
                    </a:lnTo>
                    <a:cubicBezTo>
                      <a:pt x="3632" y="8669"/>
                      <a:pt x="3636" y="8700"/>
                      <a:pt x="3643" y="8723"/>
                    </a:cubicBezTo>
                    <a:lnTo>
                      <a:pt x="3686" y="8723"/>
                    </a:lnTo>
                    <a:lnTo>
                      <a:pt x="3728" y="8719"/>
                    </a:lnTo>
                    <a:lnTo>
                      <a:pt x="3943" y="8923"/>
                    </a:lnTo>
                    <a:cubicBezTo>
                      <a:pt x="3950" y="8922"/>
                      <a:pt x="3957" y="8921"/>
                      <a:pt x="3964" y="8921"/>
                    </a:cubicBezTo>
                    <a:cubicBezTo>
                      <a:pt x="3987" y="8921"/>
                      <a:pt x="4008" y="8926"/>
                      <a:pt x="4031" y="8938"/>
                    </a:cubicBezTo>
                    <a:cubicBezTo>
                      <a:pt x="4028" y="8973"/>
                      <a:pt x="4028" y="9007"/>
                      <a:pt x="4035" y="9038"/>
                    </a:cubicBezTo>
                    <a:cubicBezTo>
                      <a:pt x="4089" y="9046"/>
                      <a:pt x="4131" y="9084"/>
                      <a:pt x="4143" y="9130"/>
                    </a:cubicBezTo>
                    <a:lnTo>
                      <a:pt x="4189" y="9134"/>
                    </a:lnTo>
                    <a:lnTo>
                      <a:pt x="4239" y="9134"/>
                    </a:lnTo>
                    <a:cubicBezTo>
                      <a:pt x="4250" y="9165"/>
                      <a:pt x="4281" y="9180"/>
                      <a:pt x="4308" y="9180"/>
                    </a:cubicBezTo>
                    <a:cubicBezTo>
                      <a:pt x="4323" y="9226"/>
                      <a:pt x="4362" y="9261"/>
                      <a:pt x="4412" y="9268"/>
                    </a:cubicBezTo>
                    <a:lnTo>
                      <a:pt x="4404" y="9268"/>
                    </a:lnTo>
                    <a:cubicBezTo>
                      <a:pt x="4443" y="9361"/>
                      <a:pt x="4519" y="9430"/>
                      <a:pt x="4612" y="9461"/>
                    </a:cubicBezTo>
                    <a:cubicBezTo>
                      <a:pt x="4665" y="9633"/>
                      <a:pt x="4854" y="9703"/>
                      <a:pt x="4934" y="9856"/>
                    </a:cubicBezTo>
                    <a:cubicBezTo>
                      <a:pt x="4988" y="9860"/>
                      <a:pt x="5031" y="9899"/>
                      <a:pt x="5038" y="9952"/>
                    </a:cubicBezTo>
                    <a:cubicBezTo>
                      <a:pt x="5092" y="9956"/>
                      <a:pt x="5134" y="9995"/>
                      <a:pt x="5146" y="10048"/>
                    </a:cubicBezTo>
                    <a:cubicBezTo>
                      <a:pt x="5200" y="10052"/>
                      <a:pt x="5242" y="10087"/>
                      <a:pt x="5257" y="10141"/>
                    </a:cubicBezTo>
                    <a:lnTo>
                      <a:pt x="5515" y="10283"/>
                    </a:lnTo>
                    <a:cubicBezTo>
                      <a:pt x="5526" y="10337"/>
                      <a:pt x="5569" y="10375"/>
                      <a:pt x="5622" y="10383"/>
                    </a:cubicBezTo>
                    <a:cubicBezTo>
                      <a:pt x="5630" y="10410"/>
                      <a:pt x="5634" y="10437"/>
                      <a:pt x="5642" y="10460"/>
                    </a:cubicBezTo>
                    <a:cubicBezTo>
                      <a:pt x="5691" y="10460"/>
                      <a:pt x="5741" y="10498"/>
                      <a:pt x="5749" y="10552"/>
                    </a:cubicBezTo>
                    <a:cubicBezTo>
                      <a:pt x="5803" y="10556"/>
                      <a:pt x="5845" y="10590"/>
                      <a:pt x="5861" y="10644"/>
                    </a:cubicBezTo>
                    <a:cubicBezTo>
                      <a:pt x="5914" y="10652"/>
                      <a:pt x="5953" y="10690"/>
                      <a:pt x="5968" y="10740"/>
                    </a:cubicBezTo>
                    <a:cubicBezTo>
                      <a:pt x="6045" y="10759"/>
                      <a:pt x="6122" y="10775"/>
                      <a:pt x="6160" y="10855"/>
                    </a:cubicBezTo>
                    <a:cubicBezTo>
                      <a:pt x="6210" y="10863"/>
                      <a:pt x="6249" y="10913"/>
                      <a:pt x="6249" y="10967"/>
                    </a:cubicBezTo>
                    <a:cubicBezTo>
                      <a:pt x="6326" y="10998"/>
                      <a:pt x="6352" y="11071"/>
                      <a:pt x="6375" y="11144"/>
                    </a:cubicBezTo>
                    <a:lnTo>
                      <a:pt x="6537" y="11190"/>
                    </a:lnTo>
                    <a:cubicBezTo>
                      <a:pt x="6602" y="11263"/>
                      <a:pt x="6633" y="11370"/>
                      <a:pt x="6760" y="11370"/>
                    </a:cubicBezTo>
                    <a:lnTo>
                      <a:pt x="6798" y="11397"/>
                    </a:lnTo>
                    <a:lnTo>
                      <a:pt x="6844" y="11390"/>
                    </a:lnTo>
                    <a:cubicBezTo>
                      <a:pt x="6844" y="11416"/>
                      <a:pt x="6856" y="11440"/>
                      <a:pt x="6860" y="11470"/>
                    </a:cubicBezTo>
                    <a:cubicBezTo>
                      <a:pt x="6933" y="11470"/>
                      <a:pt x="6956" y="11513"/>
                      <a:pt x="6960" y="11574"/>
                    </a:cubicBezTo>
                    <a:lnTo>
                      <a:pt x="7248" y="11851"/>
                    </a:lnTo>
                    <a:cubicBezTo>
                      <a:pt x="7244" y="11855"/>
                      <a:pt x="7240" y="11858"/>
                      <a:pt x="7236" y="11870"/>
                    </a:cubicBezTo>
                    <a:cubicBezTo>
                      <a:pt x="7221" y="11908"/>
                      <a:pt x="7236" y="11951"/>
                      <a:pt x="7275" y="11966"/>
                    </a:cubicBezTo>
                    <a:cubicBezTo>
                      <a:pt x="7278" y="11966"/>
                      <a:pt x="7278" y="11966"/>
                      <a:pt x="7282" y="11970"/>
                    </a:cubicBezTo>
                    <a:cubicBezTo>
                      <a:pt x="7398" y="12093"/>
                      <a:pt x="7528" y="12197"/>
                      <a:pt x="7678" y="12277"/>
                    </a:cubicBezTo>
                    <a:lnTo>
                      <a:pt x="7670" y="12277"/>
                    </a:lnTo>
                    <a:cubicBezTo>
                      <a:pt x="7701" y="12331"/>
                      <a:pt x="7747" y="12362"/>
                      <a:pt x="7805" y="12373"/>
                    </a:cubicBezTo>
                    <a:cubicBezTo>
                      <a:pt x="7812" y="12370"/>
                      <a:pt x="7819" y="12369"/>
                      <a:pt x="7826" y="12369"/>
                    </a:cubicBezTo>
                    <a:cubicBezTo>
                      <a:pt x="7843" y="12369"/>
                      <a:pt x="7857" y="12379"/>
                      <a:pt x="7863" y="12392"/>
                    </a:cubicBezTo>
                    <a:cubicBezTo>
                      <a:pt x="7863" y="12396"/>
                      <a:pt x="7870" y="12396"/>
                      <a:pt x="7870" y="12400"/>
                    </a:cubicBezTo>
                    <a:cubicBezTo>
                      <a:pt x="7901" y="12427"/>
                      <a:pt x="7936" y="12450"/>
                      <a:pt x="7966" y="12485"/>
                    </a:cubicBezTo>
                    <a:lnTo>
                      <a:pt x="7970" y="12489"/>
                    </a:lnTo>
                    <a:cubicBezTo>
                      <a:pt x="8054" y="12535"/>
                      <a:pt x="8130" y="12616"/>
                      <a:pt x="8232" y="12616"/>
                    </a:cubicBezTo>
                    <a:cubicBezTo>
                      <a:pt x="8257" y="12616"/>
                      <a:pt x="8284" y="12611"/>
                      <a:pt x="8312" y="12600"/>
                    </a:cubicBezTo>
                    <a:cubicBezTo>
                      <a:pt x="8427" y="12669"/>
                      <a:pt x="8554" y="12727"/>
                      <a:pt x="8631" y="12831"/>
                    </a:cubicBezTo>
                    <a:cubicBezTo>
                      <a:pt x="8988" y="13276"/>
                      <a:pt x="9488" y="13280"/>
                      <a:pt x="9988" y="13299"/>
                    </a:cubicBezTo>
                    <a:cubicBezTo>
                      <a:pt x="10031" y="13302"/>
                      <a:pt x="10075" y="13303"/>
                      <a:pt x="10118" y="13303"/>
                    </a:cubicBezTo>
                    <a:cubicBezTo>
                      <a:pt x="10273" y="13303"/>
                      <a:pt x="10431" y="13290"/>
                      <a:pt x="10583" y="13284"/>
                    </a:cubicBezTo>
                    <a:cubicBezTo>
                      <a:pt x="10910" y="13161"/>
                      <a:pt x="11225" y="13007"/>
                      <a:pt x="11582" y="12973"/>
                    </a:cubicBezTo>
                    <a:cubicBezTo>
                      <a:pt x="11663" y="12881"/>
                      <a:pt x="11774" y="12877"/>
                      <a:pt x="11886" y="12869"/>
                    </a:cubicBezTo>
                    <a:cubicBezTo>
                      <a:pt x="12009" y="12777"/>
                      <a:pt x="12155" y="12715"/>
                      <a:pt x="12308" y="12688"/>
                    </a:cubicBezTo>
                    <a:cubicBezTo>
                      <a:pt x="12378" y="12592"/>
                      <a:pt x="12485" y="12585"/>
                      <a:pt x="12589" y="12562"/>
                    </a:cubicBezTo>
                    <a:cubicBezTo>
                      <a:pt x="12635" y="12485"/>
                      <a:pt x="12712" y="12466"/>
                      <a:pt x="12793" y="12454"/>
                    </a:cubicBezTo>
                    <a:cubicBezTo>
                      <a:pt x="12839" y="12381"/>
                      <a:pt x="12923" y="12373"/>
                      <a:pt x="13000" y="12362"/>
                    </a:cubicBezTo>
                    <a:cubicBezTo>
                      <a:pt x="13273" y="12143"/>
                      <a:pt x="13588" y="12012"/>
                      <a:pt x="13896" y="11851"/>
                    </a:cubicBezTo>
                    <a:cubicBezTo>
                      <a:pt x="13903" y="11797"/>
                      <a:pt x="13945" y="11758"/>
                      <a:pt x="13999" y="11747"/>
                    </a:cubicBezTo>
                    <a:cubicBezTo>
                      <a:pt x="14017" y="11700"/>
                      <a:pt x="14060" y="11666"/>
                      <a:pt x="14110" y="11666"/>
                    </a:cubicBezTo>
                    <a:cubicBezTo>
                      <a:pt x="14113" y="11666"/>
                      <a:pt x="14116" y="11666"/>
                      <a:pt x="14118" y="11666"/>
                    </a:cubicBezTo>
                    <a:cubicBezTo>
                      <a:pt x="14153" y="11582"/>
                      <a:pt x="14230" y="11562"/>
                      <a:pt x="14311" y="11551"/>
                    </a:cubicBezTo>
                    <a:cubicBezTo>
                      <a:pt x="14384" y="11451"/>
                      <a:pt x="14487" y="11378"/>
                      <a:pt x="14606" y="11343"/>
                    </a:cubicBezTo>
                    <a:cubicBezTo>
                      <a:pt x="14691" y="11247"/>
                      <a:pt x="14795" y="11186"/>
                      <a:pt x="14914" y="11151"/>
                    </a:cubicBezTo>
                    <a:cubicBezTo>
                      <a:pt x="14925" y="11101"/>
                      <a:pt x="14968" y="11055"/>
                      <a:pt x="15021" y="11055"/>
                    </a:cubicBezTo>
                    <a:cubicBezTo>
                      <a:pt x="15029" y="11008"/>
                      <a:pt x="15075" y="10970"/>
                      <a:pt x="15125" y="10970"/>
                    </a:cubicBezTo>
                    <a:cubicBezTo>
                      <a:pt x="15128" y="10970"/>
                      <a:pt x="15130" y="10971"/>
                      <a:pt x="15133" y="10971"/>
                    </a:cubicBezTo>
                    <a:cubicBezTo>
                      <a:pt x="15275" y="10802"/>
                      <a:pt x="15413" y="10633"/>
                      <a:pt x="15625" y="10556"/>
                    </a:cubicBezTo>
                    <a:cubicBezTo>
                      <a:pt x="15690" y="10440"/>
                      <a:pt x="15805" y="10394"/>
                      <a:pt x="15909" y="10337"/>
                    </a:cubicBezTo>
                    <a:cubicBezTo>
                      <a:pt x="15921" y="10283"/>
                      <a:pt x="15967" y="10244"/>
                      <a:pt x="16020" y="10244"/>
                    </a:cubicBezTo>
                    <a:cubicBezTo>
                      <a:pt x="16097" y="10145"/>
                      <a:pt x="16201" y="10075"/>
                      <a:pt x="16324" y="10045"/>
                    </a:cubicBezTo>
                    <a:cubicBezTo>
                      <a:pt x="16332" y="9991"/>
                      <a:pt x="16382" y="9956"/>
                      <a:pt x="16432" y="9952"/>
                    </a:cubicBezTo>
                    <a:cubicBezTo>
                      <a:pt x="16439" y="9899"/>
                      <a:pt x="16478" y="9856"/>
                      <a:pt x="16535" y="9853"/>
                    </a:cubicBezTo>
                    <a:cubicBezTo>
                      <a:pt x="16535" y="9795"/>
                      <a:pt x="16582" y="9749"/>
                      <a:pt x="16635" y="9749"/>
                    </a:cubicBezTo>
                    <a:lnTo>
                      <a:pt x="17235" y="9242"/>
                    </a:lnTo>
                    <a:cubicBezTo>
                      <a:pt x="17246" y="9188"/>
                      <a:pt x="17289" y="9149"/>
                      <a:pt x="17342" y="9145"/>
                    </a:cubicBezTo>
                    <a:lnTo>
                      <a:pt x="18153" y="8339"/>
                    </a:lnTo>
                    <a:cubicBezTo>
                      <a:pt x="18192" y="8173"/>
                      <a:pt x="18334" y="8116"/>
                      <a:pt x="18457" y="8035"/>
                    </a:cubicBezTo>
                    <a:cubicBezTo>
                      <a:pt x="18445" y="7931"/>
                      <a:pt x="18534" y="7874"/>
                      <a:pt x="18572" y="7789"/>
                    </a:cubicBezTo>
                    <a:cubicBezTo>
                      <a:pt x="18603" y="7789"/>
                      <a:pt x="18641" y="7778"/>
                      <a:pt x="18668" y="7751"/>
                    </a:cubicBezTo>
                    <a:lnTo>
                      <a:pt x="18676" y="7743"/>
                    </a:lnTo>
                    <a:cubicBezTo>
                      <a:pt x="18706" y="7708"/>
                      <a:pt x="18733" y="7681"/>
                      <a:pt x="18768" y="7647"/>
                    </a:cubicBezTo>
                    <a:lnTo>
                      <a:pt x="18772" y="7643"/>
                    </a:lnTo>
                    <a:cubicBezTo>
                      <a:pt x="18899" y="7570"/>
                      <a:pt x="18999" y="7470"/>
                      <a:pt x="19064" y="7339"/>
                    </a:cubicBezTo>
                    <a:lnTo>
                      <a:pt x="19072" y="7336"/>
                    </a:lnTo>
                    <a:cubicBezTo>
                      <a:pt x="19110" y="7305"/>
                      <a:pt x="19141" y="7270"/>
                      <a:pt x="19168" y="7228"/>
                    </a:cubicBezTo>
                    <a:cubicBezTo>
                      <a:pt x="19271" y="7097"/>
                      <a:pt x="19387" y="6974"/>
                      <a:pt x="19467" y="6828"/>
                    </a:cubicBezTo>
                    <a:lnTo>
                      <a:pt x="19475" y="6825"/>
                    </a:lnTo>
                    <a:cubicBezTo>
                      <a:pt x="19513" y="6798"/>
                      <a:pt x="19540" y="6763"/>
                      <a:pt x="19571" y="6725"/>
                    </a:cubicBezTo>
                    <a:cubicBezTo>
                      <a:pt x="19610" y="6694"/>
                      <a:pt x="19640" y="6667"/>
                      <a:pt x="19671" y="6632"/>
                    </a:cubicBezTo>
                    <a:lnTo>
                      <a:pt x="19679" y="6625"/>
                    </a:lnTo>
                    <a:cubicBezTo>
                      <a:pt x="19713" y="6594"/>
                      <a:pt x="19744" y="6559"/>
                      <a:pt x="19771" y="6529"/>
                    </a:cubicBezTo>
                    <a:lnTo>
                      <a:pt x="19771" y="6521"/>
                    </a:lnTo>
                    <a:cubicBezTo>
                      <a:pt x="19813" y="6498"/>
                      <a:pt x="19844" y="6459"/>
                      <a:pt x="19863" y="6417"/>
                    </a:cubicBezTo>
                    <a:cubicBezTo>
                      <a:pt x="19917" y="6402"/>
                      <a:pt x="19948" y="6356"/>
                      <a:pt x="19955" y="6302"/>
                    </a:cubicBezTo>
                    <a:cubicBezTo>
                      <a:pt x="20040" y="6279"/>
                      <a:pt x="20017" y="6171"/>
                      <a:pt x="20078" y="6129"/>
                    </a:cubicBezTo>
                    <a:lnTo>
                      <a:pt x="20082" y="6117"/>
                    </a:lnTo>
                    <a:cubicBezTo>
                      <a:pt x="20121" y="6091"/>
                      <a:pt x="20151" y="6052"/>
                      <a:pt x="20171" y="6010"/>
                    </a:cubicBezTo>
                    <a:cubicBezTo>
                      <a:pt x="20267" y="5925"/>
                      <a:pt x="20313" y="5818"/>
                      <a:pt x="20370" y="5714"/>
                    </a:cubicBezTo>
                    <a:cubicBezTo>
                      <a:pt x="20443" y="5668"/>
                      <a:pt x="20424" y="5572"/>
                      <a:pt x="20478" y="5518"/>
                    </a:cubicBezTo>
                    <a:cubicBezTo>
                      <a:pt x="20528" y="5434"/>
                      <a:pt x="20536" y="5337"/>
                      <a:pt x="20432" y="5245"/>
                    </a:cubicBezTo>
                    <a:cubicBezTo>
                      <a:pt x="20420" y="5195"/>
                      <a:pt x="20382" y="5157"/>
                      <a:pt x="20332" y="5145"/>
                    </a:cubicBezTo>
                    <a:cubicBezTo>
                      <a:pt x="20209" y="4892"/>
                      <a:pt x="19998" y="4715"/>
                      <a:pt x="19794" y="4538"/>
                    </a:cubicBezTo>
                    <a:cubicBezTo>
                      <a:pt x="19791" y="4539"/>
                      <a:pt x="19787" y="4539"/>
                      <a:pt x="19784" y="4539"/>
                    </a:cubicBezTo>
                    <a:cubicBezTo>
                      <a:pt x="19768" y="4539"/>
                      <a:pt x="19751" y="4531"/>
                      <a:pt x="19748" y="4515"/>
                    </a:cubicBezTo>
                    <a:lnTo>
                      <a:pt x="19748" y="4500"/>
                    </a:lnTo>
                    <a:cubicBezTo>
                      <a:pt x="19659" y="4423"/>
                      <a:pt x="19629" y="4304"/>
                      <a:pt x="19521" y="4246"/>
                    </a:cubicBezTo>
                    <a:cubicBezTo>
                      <a:pt x="19517" y="4192"/>
                      <a:pt x="19471" y="4150"/>
                      <a:pt x="19421" y="4150"/>
                    </a:cubicBezTo>
                    <a:lnTo>
                      <a:pt x="19437" y="4119"/>
                    </a:lnTo>
                    <a:lnTo>
                      <a:pt x="19414" y="4150"/>
                    </a:lnTo>
                    <a:cubicBezTo>
                      <a:pt x="19394" y="4054"/>
                      <a:pt x="19287" y="4089"/>
                      <a:pt x="19244" y="4031"/>
                    </a:cubicBezTo>
                    <a:lnTo>
                      <a:pt x="19233" y="4023"/>
                    </a:lnTo>
                    <a:cubicBezTo>
                      <a:pt x="19206" y="3985"/>
                      <a:pt x="19164" y="3958"/>
                      <a:pt x="19125" y="3939"/>
                    </a:cubicBezTo>
                    <a:cubicBezTo>
                      <a:pt x="19114" y="3889"/>
                      <a:pt x="19075" y="3850"/>
                      <a:pt x="19025" y="3839"/>
                    </a:cubicBezTo>
                    <a:cubicBezTo>
                      <a:pt x="19014" y="3785"/>
                      <a:pt x="18975" y="3747"/>
                      <a:pt x="18922" y="3743"/>
                    </a:cubicBezTo>
                    <a:lnTo>
                      <a:pt x="18922" y="3747"/>
                    </a:lnTo>
                    <a:cubicBezTo>
                      <a:pt x="18464" y="3385"/>
                      <a:pt x="18011" y="3020"/>
                      <a:pt x="17488" y="2755"/>
                    </a:cubicBezTo>
                    <a:lnTo>
                      <a:pt x="17431" y="2728"/>
                    </a:lnTo>
                    <a:cubicBezTo>
                      <a:pt x="17427" y="2694"/>
                      <a:pt x="17419" y="2659"/>
                      <a:pt x="17412" y="2628"/>
                    </a:cubicBezTo>
                    <a:lnTo>
                      <a:pt x="17423" y="2621"/>
                    </a:lnTo>
                    <a:cubicBezTo>
                      <a:pt x="17392" y="2578"/>
                      <a:pt x="17350" y="2540"/>
                      <a:pt x="17308" y="2517"/>
                    </a:cubicBezTo>
                    <a:cubicBezTo>
                      <a:pt x="17277" y="2517"/>
                      <a:pt x="17250" y="2505"/>
                      <a:pt x="17231" y="2486"/>
                    </a:cubicBezTo>
                    <a:lnTo>
                      <a:pt x="17158" y="2502"/>
                    </a:lnTo>
                    <a:cubicBezTo>
                      <a:pt x="17146" y="2490"/>
                      <a:pt x="17143" y="2482"/>
                      <a:pt x="17135" y="2471"/>
                    </a:cubicBezTo>
                    <a:cubicBezTo>
                      <a:pt x="16751" y="2183"/>
                      <a:pt x="16320" y="1967"/>
                      <a:pt x="15924" y="1702"/>
                    </a:cubicBezTo>
                    <a:lnTo>
                      <a:pt x="15913" y="1695"/>
                    </a:lnTo>
                    <a:cubicBezTo>
                      <a:pt x="15867" y="1564"/>
                      <a:pt x="15721" y="1568"/>
                      <a:pt x="15629" y="1499"/>
                    </a:cubicBezTo>
                    <a:lnTo>
                      <a:pt x="15609" y="1483"/>
                    </a:lnTo>
                    <a:cubicBezTo>
                      <a:pt x="15579" y="1453"/>
                      <a:pt x="15544" y="1429"/>
                      <a:pt x="15506" y="1406"/>
                    </a:cubicBezTo>
                    <a:cubicBezTo>
                      <a:pt x="15463" y="1337"/>
                      <a:pt x="15386" y="1349"/>
                      <a:pt x="15321" y="1333"/>
                    </a:cubicBezTo>
                    <a:cubicBezTo>
                      <a:pt x="15317" y="1326"/>
                      <a:pt x="15317" y="1310"/>
                      <a:pt x="15313" y="1299"/>
                    </a:cubicBezTo>
                    <a:cubicBezTo>
                      <a:pt x="15279" y="1299"/>
                      <a:pt x="15252" y="1307"/>
                      <a:pt x="15217" y="1310"/>
                    </a:cubicBezTo>
                    <a:cubicBezTo>
                      <a:pt x="15208" y="1286"/>
                      <a:pt x="15187" y="1273"/>
                      <a:pt x="15165" y="1273"/>
                    </a:cubicBezTo>
                    <a:cubicBezTo>
                      <a:pt x="15159" y="1273"/>
                      <a:pt x="15154" y="1274"/>
                      <a:pt x="15148" y="1276"/>
                    </a:cubicBezTo>
                    <a:cubicBezTo>
                      <a:pt x="15144" y="1249"/>
                      <a:pt x="15129" y="1222"/>
                      <a:pt x="15117" y="1199"/>
                    </a:cubicBezTo>
                    <a:cubicBezTo>
                      <a:pt x="15083" y="1203"/>
                      <a:pt x="15052" y="1210"/>
                      <a:pt x="15021" y="1214"/>
                    </a:cubicBezTo>
                    <a:cubicBezTo>
                      <a:pt x="15004" y="1194"/>
                      <a:pt x="14978" y="1179"/>
                      <a:pt x="14953" y="1179"/>
                    </a:cubicBezTo>
                    <a:cubicBezTo>
                      <a:pt x="14950" y="1179"/>
                      <a:pt x="14947" y="1179"/>
                      <a:pt x="14945" y="1180"/>
                    </a:cubicBezTo>
                    <a:cubicBezTo>
                      <a:pt x="14937" y="1153"/>
                      <a:pt x="14929" y="1122"/>
                      <a:pt x="14914" y="1099"/>
                    </a:cubicBezTo>
                    <a:lnTo>
                      <a:pt x="14822" y="1099"/>
                    </a:lnTo>
                    <a:cubicBezTo>
                      <a:pt x="14810" y="1076"/>
                      <a:pt x="14799" y="1045"/>
                      <a:pt x="14795" y="1018"/>
                    </a:cubicBezTo>
                    <a:cubicBezTo>
                      <a:pt x="14718" y="1007"/>
                      <a:pt x="14649" y="965"/>
                      <a:pt x="14610" y="892"/>
                    </a:cubicBezTo>
                    <a:lnTo>
                      <a:pt x="14506" y="799"/>
                    </a:lnTo>
                    <a:cubicBezTo>
                      <a:pt x="14449" y="799"/>
                      <a:pt x="14407" y="757"/>
                      <a:pt x="14399" y="703"/>
                    </a:cubicBezTo>
                    <a:cubicBezTo>
                      <a:pt x="14395" y="704"/>
                      <a:pt x="14392" y="704"/>
                      <a:pt x="14388" y="704"/>
                    </a:cubicBezTo>
                    <a:cubicBezTo>
                      <a:pt x="14288" y="704"/>
                      <a:pt x="14234" y="602"/>
                      <a:pt x="14141" y="569"/>
                    </a:cubicBezTo>
                    <a:cubicBezTo>
                      <a:pt x="14138" y="542"/>
                      <a:pt x="14126" y="511"/>
                      <a:pt x="14107" y="484"/>
                    </a:cubicBezTo>
                    <a:cubicBezTo>
                      <a:pt x="14072" y="484"/>
                      <a:pt x="14045" y="484"/>
                      <a:pt x="14011" y="480"/>
                    </a:cubicBezTo>
                    <a:lnTo>
                      <a:pt x="13995" y="392"/>
                    </a:lnTo>
                    <a:cubicBezTo>
                      <a:pt x="13899" y="365"/>
                      <a:pt x="13896" y="277"/>
                      <a:pt x="13888" y="200"/>
                    </a:cubicBezTo>
                    <a:cubicBezTo>
                      <a:pt x="13784" y="127"/>
                      <a:pt x="13569" y="257"/>
                      <a:pt x="13569" y="12"/>
                    </a:cubicBezTo>
                    <a:cubicBezTo>
                      <a:pt x="13549" y="4"/>
                      <a:pt x="13530" y="1"/>
                      <a:pt x="135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8" name="Google Shape;7738;p44"/>
              <p:cNvSpPr/>
              <p:nvPr/>
            </p:nvSpPr>
            <p:spPr>
              <a:xfrm>
                <a:off x="1958652" y="1225922"/>
                <a:ext cx="155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4" y="4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39" name="Google Shape;7739;p44"/>
              <p:cNvSpPr/>
              <p:nvPr/>
            </p:nvSpPr>
            <p:spPr>
              <a:xfrm>
                <a:off x="1899280" y="1234514"/>
                <a:ext cx="32354" cy="29004"/>
              </a:xfrm>
              <a:custGeom>
                <a:avLst/>
                <a:gdLst/>
                <a:ahLst/>
                <a:cxnLst/>
                <a:rect l="l" t="t" r="r" b="b"/>
                <a:pathLst>
                  <a:path w="1043" h="935" extrusionOk="0">
                    <a:moveTo>
                      <a:pt x="904" y="0"/>
                    </a:moveTo>
                    <a:cubicBezTo>
                      <a:pt x="673" y="204"/>
                      <a:pt x="481" y="454"/>
                      <a:pt x="174" y="557"/>
                    </a:cubicBezTo>
                    <a:cubicBezTo>
                      <a:pt x="1" y="615"/>
                      <a:pt x="20" y="784"/>
                      <a:pt x="81" y="888"/>
                    </a:cubicBezTo>
                    <a:cubicBezTo>
                      <a:pt x="103" y="922"/>
                      <a:pt x="128" y="934"/>
                      <a:pt x="156" y="934"/>
                    </a:cubicBezTo>
                    <a:cubicBezTo>
                      <a:pt x="213" y="934"/>
                      <a:pt x="279" y="880"/>
                      <a:pt x="339" y="849"/>
                    </a:cubicBezTo>
                    <a:cubicBezTo>
                      <a:pt x="654" y="684"/>
                      <a:pt x="904" y="457"/>
                      <a:pt x="1042" y="119"/>
                    </a:cubicBezTo>
                    <a:lnTo>
                      <a:pt x="1019" y="81"/>
                    </a:lnTo>
                    <a:cubicBezTo>
                      <a:pt x="1000" y="50"/>
                      <a:pt x="977" y="31"/>
                      <a:pt x="950" y="16"/>
                    </a:cubicBezTo>
                    <a:lnTo>
                      <a:pt x="90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0" name="Google Shape;7740;p44"/>
              <p:cNvSpPr/>
              <p:nvPr/>
            </p:nvSpPr>
            <p:spPr>
              <a:xfrm>
                <a:off x="1713346" y="1172040"/>
                <a:ext cx="33409" cy="23141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746" extrusionOk="0">
                    <a:moveTo>
                      <a:pt x="356" y="0"/>
                    </a:moveTo>
                    <a:cubicBezTo>
                      <a:pt x="306" y="0"/>
                      <a:pt x="307" y="36"/>
                      <a:pt x="323" y="135"/>
                    </a:cubicBezTo>
                    <a:cubicBezTo>
                      <a:pt x="358" y="243"/>
                      <a:pt x="446" y="343"/>
                      <a:pt x="388" y="462"/>
                    </a:cubicBezTo>
                    <a:cubicBezTo>
                      <a:pt x="327" y="589"/>
                      <a:pt x="0" y="462"/>
                      <a:pt x="96" y="673"/>
                    </a:cubicBezTo>
                    <a:cubicBezTo>
                      <a:pt x="121" y="726"/>
                      <a:pt x="149" y="745"/>
                      <a:pt x="180" y="745"/>
                    </a:cubicBezTo>
                    <a:cubicBezTo>
                      <a:pt x="262" y="745"/>
                      <a:pt x="361" y="604"/>
                      <a:pt x="468" y="604"/>
                    </a:cubicBezTo>
                    <a:cubicBezTo>
                      <a:pt x="491" y="604"/>
                      <a:pt x="514" y="611"/>
                      <a:pt x="538" y="627"/>
                    </a:cubicBezTo>
                    <a:cubicBezTo>
                      <a:pt x="556" y="637"/>
                      <a:pt x="579" y="640"/>
                      <a:pt x="604" y="640"/>
                    </a:cubicBezTo>
                    <a:cubicBezTo>
                      <a:pt x="640" y="640"/>
                      <a:pt x="680" y="634"/>
                      <a:pt x="715" y="634"/>
                    </a:cubicBezTo>
                    <a:cubicBezTo>
                      <a:pt x="720" y="634"/>
                      <a:pt x="725" y="634"/>
                      <a:pt x="730" y="635"/>
                    </a:cubicBezTo>
                    <a:lnTo>
                      <a:pt x="926" y="608"/>
                    </a:lnTo>
                    <a:lnTo>
                      <a:pt x="980" y="500"/>
                    </a:lnTo>
                    <a:lnTo>
                      <a:pt x="984" y="500"/>
                    </a:lnTo>
                    <a:cubicBezTo>
                      <a:pt x="1022" y="489"/>
                      <a:pt x="1057" y="458"/>
                      <a:pt x="1076" y="423"/>
                    </a:cubicBezTo>
                    <a:cubicBezTo>
                      <a:pt x="903" y="231"/>
                      <a:pt x="684" y="112"/>
                      <a:pt x="442" y="16"/>
                    </a:cubicBezTo>
                    <a:cubicBezTo>
                      <a:pt x="404" y="6"/>
                      <a:pt x="376" y="0"/>
                      <a:pt x="3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1" name="Google Shape;7741;p44"/>
              <p:cNvSpPr/>
              <p:nvPr/>
            </p:nvSpPr>
            <p:spPr>
              <a:xfrm>
                <a:off x="1645040" y="1309707"/>
                <a:ext cx="62598" cy="83475"/>
              </a:xfrm>
              <a:custGeom>
                <a:avLst/>
                <a:gdLst/>
                <a:ahLst/>
                <a:cxnLst/>
                <a:rect l="l" t="t" r="r" b="b"/>
                <a:pathLst>
                  <a:path w="2018" h="2691" extrusionOk="0">
                    <a:moveTo>
                      <a:pt x="120" y="147"/>
                    </a:moveTo>
                    <a:cubicBezTo>
                      <a:pt x="146" y="166"/>
                      <a:pt x="173" y="189"/>
                      <a:pt x="196" y="208"/>
                    </a:cubicBezTo>
                    <a:lnTo>
                      <a:pt x="120" y="147"/>
                    </a:lnTo>
                    <a:close/>
                    <a:moveTo>
                      <a:pt x="148" y="1"/>
                    </a:moveTo>
                    <a:cubicBezTo>
                      <a:pt x="146" y="1"/>
                      <a:pt x="145" y="1"/>
                      <a:pt x="143" y="1"/>
                    </a:cubicBezTo>
                    <a:cubicBezTo>
                      <a:pt x="104" y="1"/>
                      <a:pt x="0" y="55"/>
                      <a:pt x="100" y="135"/>
                    </a:cubicBezTo>
                    <a:lnTo>
                      <a:pt x="104" y="135"/>
                    </a:lnTo>
                    <a:cubicBezTo>
                      <a:pt x="104" y="197"/>
                      <a:pt x="123" y="240"/>
                      <a:pt x="183" y="240"/>
                    </a:cubicBezTo>
                    <a:cubicBezTo>
                      <a:pt x="194" y="240"/>
                      <a:pt x="206" y="238"/>
                      <a:pt x="219" y="235"/>
                    </a:cubicBezTo>
                    <a:cubicBezTo>
                      <a:pt x="369" y="358"/>
                      <a:pt x="558" y="443"/>
                      <a:pt x="642" y="631"/>
                    </a:cubicBezTo>
                    <a:cubicBezTo>
                      <a:pt x="638" y="704"/>
                      <a:pt x="627" y="773"/>
                      <a:pt x="623" y="846"/>
                    </a:cubicBezTo>
                    <a:lnTo>
                      <a:pt x="623" y="942"/>
                    </a:lnTo>
                    <a:cubicBezTo>
                      <a:pt x="723" y="1231"/>
                      <a:pt x="1007" y="1361"/>
                      <a:pt x="1207" y="1569"/>
                    </a:cubicBezTo>
                    <a:cubicBezTo>
                      <a:pt x="1222" y="1702"/>
                      <a:pt x="1207" y="1853"/>
                      <a:pt x="1403" y="1853"/>
                    </a:cubicBezTo>
                    <a:cubicBezTo>
                      <a:pt x="1406" y="1853"/>
                      <a:pt x="1408" y="1853"/>
                      <a:pt x="1411" y="1853"/>
                    </a:cubicBezTo>
                    <a:cubicBezTo>
                      <a:pt x="1449" y="1988"/>
                      <a:pt x="1488" y="2122"/>
                      <a:pt x="1526" y="2249"/>
                    </a:cubicBezTo>
                    <a:cubicBezTo>
                      <a:pt x="1586" y="2628"/>
                      <a:pt x="1603" y="2690"/>
                      <a:pt x="1872" y="2690"/>
                    </a:cubicBezTo>
                    <a:cubicBezTo>
                      <a:pt x="1914" y="2690"/>
                      <a:pt x="1963" y="2689"/>
                      <a:pt x="2018" y="2687"/>
                    </a:cubicBezTo>
                    <a:cubicBezTo>
                      <a:pt x="1845" y="2479"/>
                      <a:pt x="1737" y="2268"/>
                      <a:pt x="1741" y="2007"/>
                    </a:cubicBezTo>
                    <a:cubicBezTo>
                      <a:pt x="1749" y="1726"/>
                      <a:pt x="1568" y="1549"/>
                      <a:pt x="1318" y="1450"/>
                    </a:cubicBezTo>
                    <a:cubicBezTo>
                      <a:pt x="1292" y="1384"/>
                      <a:pt x="1276" y="1315"/>
                      <a:pt x="1234" y="1269"/>
                    </a:cubicBezTo>
                    <a:cubicBezTo>
                      <a:pt x="1049" y="1081"/>
                      <a:pt x="884" y="889"/>
                      <a:pt x="846" y="616"/>
                    </a:cubicBezTo>
                    <a:cubicBezTo>
                      <a:pt x="838" y="577"/>
                      <a:pt x="777" y="550"/>
                      <a:pt x="738" y="516"/>
                    </a:cubicBezTo>
                    <a:cubicBezTo>
                      <a:pt x="658" y="241"/>
                      <a:pt x="393" y="1"/>
                      <a:pt x="14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2" name="Google Shape;7742;p44"/>
              <p:cNvSpPr/>
              <p:nvPr/>
            </p:nvSpPr>
            <p:spPr>
              <a:xfrm>
                <a:off x="1768407" y="1116762"/>
                <a:ext cx="36045" cy="3477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121" extrusionOk="0">
                    <a:moveTo>
                      <a:pt x="471" y="1"/>
                    </a:moveTo>
                    <a:cubicBezTo>
                      <a:pt x="422" y="1"/>
                      <a:pt x="367" y="15"/>
                      <a:pt x="300" y="42"/>
                    </a:cubicBezTo>
                    <a:cubicBezTo>
                      <a:pt x="1" y="161"/>
                      <a:pt x="104" y="376"/>
                      <a:pt x="181" y="580"/>
                    </a:cubicBezTo>
                    <a:cubicBezTo>
                      <a:pt x="197" y="607"/>
                      <a:pt x="223" y="622"/>
                      <a:pt x="254" y="630"/>
                    </a:cubicBezTo>
                    <a:cubicBezTo>
                      <a:pt x="250" y="649"/>
                      <a:pt x="258" y="668"/>
                      <a:pt x="289" y="684"/>
                    </a:cubicBezTo>
                    <a:cubicBezTo>
                      <a:pt x="308" y="718"/>
                      <a:pt x="339" y="737"/>
                      <a:pt x="377" y="741"/>
                    </a:cubicBezTo>
                    <a:cubicBezTo>
                      <a:pt x="416" y="745"/>
                      <a:pt x="450" y="761"/>
                      <a:pt x="485" y="776"/>
                    </a:cubicBezTo>
                    <a:lnTo>
                      <a:pt x="527" y="784"/>
                    </a:lnTo>
                    <a:lnTo>
                      <a:pt x="569" y="784"/>
                    </a:lnTo>
                    <a:cubicBezTo>
                      <a:pt x="792" y="668"/>
                      <a:pt x="677" y="565"/>
                      <a:pt x="565" y="457"/>
                    </a:cubicBezTo>
                    <a:cubicBezTo>
                      <a:pt x="585" y="453"/>
                      <a:pt x="600" y="445"/>
                      <a:pt x="619" y="438"/>
                    </a:cubicBezTo>
                    <a:cubicBezTo>
                      <a:pt x="638" y="434"/>
                      <a:pt x="658" y="430"/>
                      <a:pt x="677" y="419"/>
                    </a:cubicBezTo>
                    <a:cubicBezTo>
                      <a:pt x="696" y="407"/>
                      <a:pt x="711" y="392"/>
                      <a:pt x="723" y="376"/>
                    </a:cubicBezTo>
                    <a:lnTo>
                      <a:pt x="773" y="395"/>
                    </a:lnTo>
                    <a:cubicBezTo>
                      <a:pt x="773" y="476"/>
                      <a:pt x="777" y="561"/>
                      <a:pt x="777" y="641"/>
                    </a:cubicBezTo>
                    <a:cubicBezTo>
                      <a:pt x="761" y="657"/>
                      <a:pt x="750" y="668"/>
                      <a:pt x="738" y="687"/>
                    </a:cubicBezTo>
                    <a:cubicBezTo>
                      <a:pt x="723" y="734"/>
                      <a:pt x="731" y="776"/>
                      <a:pt x="758" y="810"/>
                    </a:cubicBezTo>
                    <a:cubicBezTo>
                      <a:pt x="735" y="837"/>
                      <a:pt x="711" y="868"/>
                      <a:pt x="685" y="899"/>
                    </a:cubicBezTo>
                    <a:cubicBezTo>
                      <a:pt x="654" y="918"/>
                      <a:pt x="638" y="968"/>
                      <a:pt x="658" y="1003"/>
                    </a:cubicBezTo>
                    <a:cubicBezTo>
                      <a:pt x="658" y="1033"/>
                      <a:pt x="665" y="1064"/>
                      <a:pt x="677" y="1091"/>
                    </a:cubicBezTo>
                    <a:cubicBezTo>
                      <a:pt x="690" y="1111"/>
                      <a:pt x="713" y="1121"/>
                      <a:pt x="735" y="1121"/>
                    </a:cubicBezTo>
                    <a:cubicBezTo>
                      <a:pt x="750" y="1121"/>
                      <a:pt x="766" y="1116"/>
                      <a:pt x="777" y="1106"/>
                    </a:cubicBezTo>
                    <a:cubicBezTo>
                      <a:pt x="988" y="949"/>
                      <a:pt x="1161" y="772"/>
                      <a:pt x="984" y="484"/>
                    </a:cubicBezTo>
                    <a:cubicBezTo>
                      <a:pt x="984" y="430"/>
                      <a:pt x="946" y="380"/>
                      <a:pt x="892" y="372"/>
                    </a:cubicBezTo>
                    <a:lnTo>
                      <a:pt x="777" y="284"/>
                    </a:lnTo>
                    <a:cubicBezTo>
                      <a:pt x="671" y="85"/>
                      <a:pt x="590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3" name="Google Shape;7743;p44"/>
              <p:cNvSpPr/>
              <p:nvPr/>
            </p:nvSpPr>
            <p:spPr>
              <a:xfrm>
                <a:off x="1755906" y="1129605"/>
                <a:ext cx="19791" cy="29159"/>
              </a:xfrm>
              <a:custGeom>
                <a:avLst/>
                <a:gdLst/>
                <a:ahLst/>
                <a:cxnLst/>
                <a:rect l="l" t="t" r="r" b="b"/>
                <a:pathLst>
                  <a:path w="638" h="940" extrusionOk="0">
                    <a:moveTo>
                      <a:pt x="108" y="1"/>
                    </a:moveTo>
                    <a:cubicBezTo>
                      <a:pt x="0" y="273"/>
                      <a:pt x="0" y="273"/>
                      <a:pt x="165" y="477"/>
                    </a:cubicBezTo>
                    <a:lnTo>
                      <a:pt x="173" y="481"/>
                    </a:lnTo>
                    <a:cubicBezTo>
                      <a:pt x="173" y="558"/>
                      <a:pt x="204" y="635"/>
                      <a:pt x="269" y="685"/>
                    </a:cubicBezTo>
                    <a:cubicBezTo>
                      <a:pt x="313" y="784"/>
                      <a:pt x="336" y="939"/>
                      <a:pt x="469" y="939"/>
                    </a:cubicBezTo>
                    <a:cubicBezTo>
                      <a:pt x="475" y="939"/>
                      <a:pt x="482" y="939"/>
                      <a:pt x="488" y="938"/>
                    </a:cubicBezTo>
                    <a:cubicBezTo>
                      <a:pt x="588" y="927"/>
                      <a:pt x="546" y="781"/>
                      <a:pt x="588" y="696"/>
                    </a:cubicBezTo>
                    <a:cubicBezTo>
                      <a:pt x="619" y="665"/>
                      <a:pt x="634" y="627"/>
                      <a:pt x="638" y="581"/>
                    </a:cubicBezTo>
                    <a:cubicBezTo>
                      <a:pt x="626" y="539"/>
                      <a:pt x="611" y="500"/>
                      <a:pt x="584" y="473"/>
                    </a:cubicBezTo>
                    <a:lnTo>
                      <a:pt x="480" y="389"/>
                    </a:lnTo>
                    <a:lnTo>
                      <a:pt x="108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4" name="Google Shape;7744;p44"/>
              <p:cNvSpPr/>
              <p:nvPr/>
            </p:nvSpPr>
            <p:spPr>
              <a:xfrm>
                <a:off x="1573291" y="1241401"/>
                <a:ext cx="59869" cy="28880"/>
              </a:xfrm>
              <a:custGeom>
                <a:avLst/>
                <a:gdLst/>
                <a:ahLst/>
                <a:cxnLst/>
                <a:rect l="l" t="t" r="r" b="b"/>
                <a:pathLst>
                  <a:path w="1930" h="931" extrusionOk="0">
                    <a:moveTo>
                      <a:pt x="1400" y="0"/>
                    </a:moveTo>
                    <a:cubicBezTo>
                      <a:pt x="1293" y="0"/>
                      <a:pt x="1198" y="56"/>
                      <a:pt x="1122" y="216"/>
                    </a:cubicBezTo>
                    <a:cubicBezTo>
                      <a:pt x="980" y="224"/>
                      <a:pt x="842" y="232"/>
                      <a:pt x="730" y="332"/>
                    </a:cubicBezTo>
                    <a:cubicBezTo>
                      <a:pt x="723" y="366"/>
                      <a:pt x="723" y="405"/>
                      <a:pt x="742" y="435"/>
                    </a:cubicBezTo>
                    <a:cubicBezTo>
                      <a:pt x="669" y="416"/>
                      <a:pt x="577" y="424"/>
                      <a:pt x="507" y="405"/>
                    </a:cubicBezTo>
                    <a:cubicBezTo>
                      <a:pt x="401" y="518"/>
                      <a:pt x="318" y="643"/>
                      <a:pt x="132" y="643"/>
                    </a:cubicBezTo>
                    <a:cubicBezTo>
                      <a:pt x="129" y="643"/>
                      <a:pt x="126" y="643"/>
                      <a:pt x="123" y="643"/>
                    </a:cubicBezTo>
                    <a:cubicBezTo>
                      <a:pt x="27" y="643"/>
                      <a:pt x="19" y="735"/>
                      <a:pt x="16" y="816"/>
                    </a:cubicBezTo>
                    <a:cubicBezTo>
                      <a:pt x="8" y="812"/>
                      <a:pt x="0" y="812"/>
                      <a:pt x="0" y="812"/>
                    </a:cubicBezTo>
                    <a:lnTo>
                      <a:pt x="0" y="812"/>
                    </a:lnTo>
                    <a:lnTo>
                      <a:pt x="8" y="816"/>
                    </a:lnTo>
                    <a:cubicBezTo>
                      <a:pt x="31" y="820"/>
                      <a:pt x="54" y="827"/>
                      <a:pt x="85" y="827"/>
                    </a:cubicBezTo>
                    <a:cubicBezTo>
                      <a:pt x="117" y="900"/>
                      <a:pt x="150" y="930"/>
                      <a:pt x="185" y="930"/>
                    </a:cubicBezTo>
                    <a:cubicBezTo>
                      <a:pt x="227" y="930"/>
                      <a:pt x="270" y="889"/>
                      <a:pt x="315" y="827"/>
                    </a:cubicBezTo>
                    <a:lnTo>
                      <a:pt x="799" y="700"/>
                    </a:lnTo>
                    <a:cubicBezTo>
                      <a:pt x="826" y="643"/>
                      <a:pt x="838" y="581"/>
                      <a:pt x="834" y="520"/>
                    </a:cubicBezTo>
                    <a:lnTo>
                      <a:pt x="834" y="520"/>
                    </a:lnTo>
                    <a:cubicBezTo>
                      <a:pt x="872" y="539"/>
                      <a:pt x="899" y="577"/>
                      <a:pt x="915" y="616"/>
                    </a:cubicBezTo>
                    <a:cubicBezTo>
                      <a:pt x="1034" y="600"/>
                      <a:pt x="1030" y="462"/>
                      <a:pt x="1115" y="412"/>
                    </a:cubicBezTo>
                    <a:cubicBezTo>
                      <a:pt x="1307" y="391"/>
                      <a:pt x="1452" y="227"/>
                      <a:pt x="1650" y="227"/>
                    </a:cubicBezTo>
                    <a:cubicBezTo>
                      <a:pt x="1670" y="227"/>
                      <a:pt x="1690" y="228"/>
                      <a:pt x="1710" y="232"/>
                    </a:cubicBezTo>
                    <a:cubicBezTo>
                      <a:pt x="1739" y="262"/>
                      <a:pt x="1763" y="273"/>
                      <a:pt x="1784" y="273"/>
                    </a:cubicBezTo>
                    <a:cubicBezTo>
                      <a:pt x="1830" y="273"/>
                      <a:pt x="1860" y="219"/>
                      <a:pt x="1895" y="182"/>
                    </a:cubicBezTo>
                    <a:cubicBezTo>
                      <a:pt x="1929" y="147"/>
                      <a:pt x="1921" y="97"/>
                      <a:pt x="1891" y="63"/>
                    </a:cubicBezTo>
                    <a:cubicBezTo>
                      <a:pt x="1883" y="63"/>
                      <a:pt x="1883" y="59"/>
                      <a:pt x="1879" y="59"/>
                    </a:cubicBezTo>
                    <a:cubicBezTo>
                      <a:pt x="1860" y="44"/>
                      <a:pt x="1842" y="38"/>
                      <a:pt x="1824" y="38"/>
                    </a:cubicBezTo>
                    <a:cubicBezTo>
                      <a:pt x="1785" y="38"/>
                      <a:pt x="1751" y="68"/>
                      <a:pt x="1722" y="105"/>
                    </a:cubicBezTo>
                    <a:cubicBezTo>
                      <a:pt x="1610" y="49"/>
                      <a:pt x="1500" y="0"/>
                      <a:pt x="14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5" name="Google Shape;7745;p44"/>
              <p:cNvSpPr/>
              <p:nvPr/>
            </p:nvSpPr>
            <p:spPr>
              <a:xfrm>
                <a:off x="1696037" y="1340758"/>
                <a:ext cx="146911" cy="99388"/>
              </a:xfrm>
              <a:custGeom>
                <a:avLst/>
                <a:gdLst/>
                <a:ahLst/>
                <a:cxnLst/>
                <a:rect l="l" t="t" r="r" b="b"/>
                <a:pathLst>
                  <a:path w="4736" h="3204" extrusionOk="0">
                    <a:moveTo>
                      <a:pt x="4418" y="1"/>
                    </a:moveTo>
                    <a:cubicBezTo>
                      <a:pt x="4280" y="1"/>
                      <a:pt x="4194" y="202"/>
                      <a:pt x="4113" y="333"/>
                    </a:cubicBezTo>
                    <a:cubicBezTo>
                      <a:pt x="3917" y="545"/>
                      <a:pt x="3748" y="779"/>
                      <a:pt x="3609" y="1033"/>
                    </a:cubicBezTo>
                    <a:cubicBezTo>
                      <a:pt x="3406" y="1067"/>
                      <a:pt x="3225" y="1182"/>
                      <a:pt x="3110" y="1344"/>
                    </a:cubicBezTo>
                    <a:lnTo>
                      <a:pt x="2883" y="1528"/>
                    </a:lnTo>
                    <a:cubicBezTo>
                      <a:pt x="2810" y="1536"/>
                      <a:pt x="2729" y="1536"/>
                      <a:pt x="2702" y="1624"/>
                    </a:cubicBezTo>
                    <a:cubicBezTo>
                      <a:pt x="2649" y="1632"/>
                      <a:pt x="2610" y="1670"/>
                      <a:pt x="2595" y="1724"/>
                    </a:cubicBezTo>
                    <a:cubicBezTo>
                      <a:pt x="2433" y="1790"/>
                      <a:pt x="2287" y="1901"/>
                      <a:pt x="2176" y="2036"/>
                    </a:cubicBezTo>
                    <a:cubicBezTo>
                      <a:pt x="1730" y="2147"/>
                      <a:pt x="1365" y="2424"/>
                      <a:pt x="973" y="2635"/>
                    </a:cubicBezTo>
                    <a:cubicBezTo>
                      <a:pt x="943" y="2643"/>
                      <a:pt x="916" y="2662"/>
                      <a:pt x="896" y="2681"/>
                    </a:cubicBezTo>
                    <a:cubicBezTo>
                      <a:pt x="562" y="2727"/>
                      <a:pt x="324" y="2989"/>
                      <a:pt x="9" y="3077"/>
                    </a:cubicBezTo>
                    <a:cubicBezTo>
                      <a:pt x="0" y="3174"/>
                      <a:pt x="28" y="3203"/>
                      <a:pt x="71" y="3203"/>
                    </a:cubicBezTo>
                    <a:cubicBezTo>
                      <a:pt x="104" y="3203"/>
                      <a:pt x="145" y="3186"/>
                      <a:pt x="186" y="3169"/>
                    </a:cubicBezTo>
                    <a:cubicBezTo>
                      <a:pt x="451" y="3142"/>
                      <a:pt x="693" y="3038"/>
                      <a:pt x="900" y="2873"/>
                    </a:cubicBezTo>
                    <a:lnTo>
                      <a:pt x="1085" y="2839"/>
                    </a:lnTo>
                    <a:cubicBezTo>
                      <a:pt x="1323" y="2673"/>
                      <a:pt x="1577" y="2535"/>
                      <a:pt x="1846" y="2431"/>
                    </a:cubicBezTo>
                    <a:cubicBezTo>
                      <a:pt x="2034" y="2354"/>
                      <a:pt x="2268" y="2347"/>
                      <a:pt x="2403" y="2155"/>
                    </a:cubicBezTo>
                    <a:lnTo>
                      <a:pt x="2606" y="1955"/>
                    </a:lnTo>
                    <a:cubicBezTo>
                      <a:pt x="2664" y="1955"/>
                      <a:pt x="2710" y="1916"/>
                      <a:pt x="2722" y="1863"/>
                    </a:cubicBezTo>
                    <a:cubicBezTo>
                      <a:pt x="2731" y="1863"/>
                      <a:pt x="2740" y="1863"/>
                      <a:pt x="2749" y="1863"/>
                    </a:cubicBezTo>
                    <a:cubicBezTo>
                      <a:pt x="2887" y="1863"/>
                      <a:pt x="3000" y="1832"/>
                      <a:pt x="3029" y="1663"/>
                    </a:cubicBezTo>
                    <a:cubicBezTo>
                      <a:pt x="3056" y="1663"/>
                      <a:pt x="3083" y="1651"/>
                      <a:pt x="3102" y="1632"/>
                    </a:cubicBezTo>
                    <a:cubicBezTo>
                      <a:pt x="3105" y="1632"/>
                      <a:pt x="3108" y="1632"/>
                      <a:pt x="3112" y="1632"/>
                    </a:cubicBezTo>
                    <a:cubicBezTo>
                      <a:pt x="3159" y="1632"/>
                      <a:pt x="3207" y="1606"/>
                      <a:pt x="3225" y="1555"/>
                    </a:cubicBezTo>
                    <a:lnTo>
                      <a:pt x="3609" y="1229"/>
                    </a:lnTo>
                    <a:cubicBezTo>
                      <a:pt x="3882" y="1060"/>
                      <a:pt x="4147" y="883"/>
                      <a:pt x="4255" y="556"/>
                    </a:cubicBezTo>
                    <a:cubicBezTo>
                      <a:pt x="4293" y="529"/>
                      <a:pt x="4355" y="510"/>
                      <a:pt x="4370" y="472"/>
                    </a:cubicBezTo>
                    <a:cubicBezTo>
                      <a:pt x="4428" y="326"/>
                      <a:pt x="4735" y="176"/>
                      <a:pt x="4524" y="37"/>
                    </a:cubicBezTo>
                    <a:cubicBezTo>
                      <a:pt x="4485" y="12"/>
                      <a:pt x="4450" y="1"/>
                      <a:pt x="44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6" name="Google Shape;7746;p44"/>
              <p:cNvSpPr/>
              <p:nvPr/>
            </p:nvSpPr>
            <p:spPr>
              <a:xfrm>
                <a:off x="1669391" y="1209264"/>
                <a:ext cx="17278" cy="11881"/>
              </a:xfrm>
              <a:custGeom>
                <a:avLst/>
                <a:gdLst/>
                <a:ahLst/>
                <a:cxnLst/>
                <a:rect l="l" t="t" r="r" b="b"/>
                <a:pathLst>
                  <a:path w="557" h="383" extrusionOk="0">
                    <a:moveTo>
                      <a:pt x="339" y="0"/>
                    </a:moveTo>
                    <a:cubicBezTo>
                      <a:pt x="144" y="0"/>
                      <a:pt x="1" y="72"/>
                      <a:pt x="7" y="338"/>
                    </a:cubicBezTo>
                    <a:cubicBezTo>
                      <a:pt x="43" y="368"/>
                      <a:pt x="79" y="382"/>
                      <a:pt x="114" y="382"/>
                    </a:cubicBezTo>
                    <a:cubicBezTo>
                      <a:pt x="154" y="382"/>
                      <a:pt x="193" y="364"/>
                      <a:pt x="230" y="334"/>
                    </a:cubicBezTo>
                    <a:lnTo>
                      <a:pt x="557" y="138"/>
                    </a:lnTo>
                    <a:cubicBezTo>
                      <a:pt x="545" y="80"/>
                      <a:pt x="476" y="61"/>
                      <a:pt x="453" y="7"/>
                    </a:cubicBezTo>
                    <a:cubicBezTo>
                      <a:pt x="413" y="3"/>
                      <a:pt x="375" y="0"/>
                      <a:pt x="3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7" name="Google Shape;7747;p44"/>
              <p:cNvSpPr/>
              <p:nvPr/>
            </p:nvSpPr>
            <p:spPr>
              <a:xfrm>
                <a:off x="1773773" y="1234080"/>
                <a:ext cx="58783" cy="30058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969" extrusionOk="0">
                    <a:moveTo>
                      <a:pt x="65" y="0"/>
                    </a:moveTo>
                    <a:cubicBezTo>
                      <a:pt x="57" y="0"/>
                      <a:pt x="50" y="2"/>
                      <a:pt x="47" y="6"/>
                    </a:cubicBezTo>
                    <a:cubicBezTo>
                      <a:pt x="0" y="53"/>
                      <a:pt x="43" y="122"/>
                      <a:pt x="81" y="168"/>
                    </a:cubicBezTo>
                    <a:cubicBezTo>
                      <a:pt x="108" y="202"/>
                      <a:pt x="147" y="229"/>
                      <a:pt x="181" y="252"/>
                    </a:cubicBezTo>
                    <a:lnTo>
                      <a:pt x="423" y="537"/>
                    </a:lnTo>
                    <a:cubicBezTo>
                      <a:pt x="465" y="683"/>
                      <a:pt x="585" y="787"/>
                      <a:pt x="734" y="813"/>
                    </a:cubicBezTo>
                    <a:cubicBezTo>
                      <a:pt x="735" y="813"/>
                      <a:pt x="735" y="813"/>
                      <a:pt x="735" y="813"/>
                    </a:cubicBezTo>
                    <a:cubicBezTo>
                      <a:pt x="762" y="813"/>
                      <a:pt x="759" y="649"/>
                      <a:pt x="852" y="649"/>
                    </a:cubicBezTo>
                    <a:cubicBezTo>
                      <a:pt x="877" y="649"/>
                      <a:pt x="909" y="661"/>
                      <a:pt x="950" y="690"/>
                    </a:cubicBezTo>
                    <a:cubicBezTo>
                      <a:pt x="976" y="711"/>
                      <a:pt x="1006" y="718"/>
                      <a:pt x="1036" y="718"/>
                    </a:cubicBezTo>
                    <a:cubicBezTo>
                      <a:pt x="1089" y="718"/>
                      <a:pt x="1146" y="698"/>
                      <a:pt x="1199" y="698"/>
                    </a:cubicBezTo>
                    <a:cubicBezTo>
                      <a:pt x="1241" y="698"/>
                      <a:pt x="1281" y="710"/>
                      <a:pt x="1315" y="752"/>
                    </a:cubicBezTo>
                    <a:cubicBezTo>
                      <a:pt x="1368" y="863"/>
                      <a:pt x="1472" y="910"/>
                      <a:pt x="1576" y="952"/>
                    </a:cubicBezTo>
                    <a:cubicBezTo>
                      <a:pt x="1601" y="964"/>
                      <a:pt x="1622" y="969"/>
                      <a:pt x="1638" y="969"/>
                    </a:cubicBezTo>
                    <a:cubicBezTo>
                      <a:pt x="1697" y="969"/>
                      <a:pt x="1707" y="904"/>
                      <a:pt x="1722" y="844"/>
                    </a:cubicBezTo>
                    <a:cubicBezTo>
                      <a:pt x="1791" y="840"/>
                      <a:pt x="1876" y="836"/>
                      <a:pt x="1883" y="763"/>
                    </a:cubicBezTo>
                    <a:cubicBezTo>
                      <a:pt x="1895" y="537"/>
                      <a:pt x="1664" y="287"/>
                      <a:pt x="1430" y="260"/>
                    </a:cubicBezTo>
                    <a:cubicBezTo>
                      <a:pt x="1415" y="260"/>
                      <a:pt x="1380" y="310"/>
                      <a:pt x="1388" y="322"/>
                    </a:cubicBezTo>
                    <a:cubicBezTo>
                      <a:pt x="1411" y="364"/>
                      <a:pt x="1434" y="402"/>
                      <a:pt x="1468" y="437"/>
                    </a:cubicBezTo>
                    <a:cubicBezTo>
                      <a:pt x="1476" y="471"/>
                      <a:pt x="1488" y="502"/>
                      <a:pt x="1503" y="537"/>
                    </a:cubicBezTo>
                    <a:cubicBezTo>
                      <a:pt x="1493" y="534"/>
                      <a:pt x="1482" y="533"/>
                      <a:pt x="1472" y="533"/>
                    </a:cubicBezTo>
                    <a:cubicBezTo>
                      <a:pt x="1452" y="533"/>
                      <a:pt x="1433" y="538"/>
                      <a:pt x="1415" y="548"/>
                    </a:cubicBezTo>
                    <a:cubicBezTo>
                      <a:pt x="1119" y="518"/>
                      <a:pt x="838" y="441"/>
                      <a:pt x="604" y="245"/>
                    </a:cubicBezTo>
                    <a:cubicBezTo>
                      <a:pt x="489" y="189"/>
                      <a:pt x="427" y="30"/>
                      <a:pt x="285" y="30"/>
                    </a:cubicBezTo>
                    <a:cubicBezTo>
                      <a:pt x="261" y="30"/>
                      <a:pt x="234" y="34"/>
                      <a:pt x="204" y="45"/>
                    </a:cubicBezTo>
                    <a:cubicBezTo>
                      <a:pt x="164" y="33"/>
                      <a:pt x="99" y="0"/>
                      <a:pt x="6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8" name="Google Shape;7748;p44"/>
              <p:cNvSpPr/>
              <p:nvPr/>
            </p:nvSpPr>
            <p:spPr>
              <a:xfrm>
                <a:off x="1651585" y="1362130"/>
                <a:ext cx="13742" cy="13059"/>
              </a:xfrm>
              <a:custGeom>
                <a:avLst/>
                <a:gdLst/>
                <a:ahLst/>
                <a:cxnLst/>
                <a:rect l="l" t="t" r="r" b="b"/>
                <a:pathLst>
                  <a:path w="443" h="421" extrusionOk="0">
                    <a:moveTo>
                      <a:pt x="154" y="0"/>
                    </a:moveTo>
                    <a:cubicBezTo>
                      <a:pt x="121" y="0"/>
                      <a:pt x="87" y="16"/>
                      <a:pt x="58" y="55"/>
                    </a:cubicBezTo>
                    <a:cubicBezTo>
                      <a:pt x="1" y="136"/>
                      <a:pt x="12" y="205"/>
                      <a:pt x="101" y="259"/>
                    </a:cubicBezTo>
                    <a:cubicBezTo>
                      <a:pt x="193" y="317"/>
                      <a:pt x="270" y="413"/>
                      <a:pt x="431" y="420"/>
                    </a:cubicBezTo>
                    <a:cubicBezTo>
                      <a:pt x="443" y="248"/>
                      <a:pt x="339" y="151"/>
                      <a:pt x="262" y="59"/>
                    </a:cubicBezTo>
                    <a:cubicBezTo>
                      <a:pt x="234" y="25"/>
                      <a:pt x="195" y="0"/>
                      <a:pt x="1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49" name="Google Shape;7749;p44"/>
              <p:cNvSpPr/>
              <p:nvPr/>
            </p:nvSpPr>
            <p:spPr>
              <a:xfrm>
                <a:off x="1946368" y="1225829"/>
                <a:ext cx="12191" cy="15634"/>
              </a:xfrm>
              <a:custGeom>
                <a:avLst/>
                <a:gdLst/>
                <a:ahLst/>
                <a:cxnLst/>
                <a:rect l="l" t="t" r="r" b="b"/>
                <a:pathLst>
                  <a:path w="393" h="504" extrusionOk="0">
                    <a:moveTo>
                      <a:pt x="301" y="0"/>
                    </a:moveTo>
                    <a:cubicBezTo>
                      <a:pt x="128" y="0"/>
                      <a:pt x="57" y="137"/>
                      <a:pt x="1" y="299"/>
                    </a:cubicBezTo>
                    <a:cubicBezTo>
                      <a:pt x="66" y="369"/>
                      <a:pt x="131" y="434"/>
                      <a:pt x="193" y="503"/>
                    </a:cubicBezTo>
                    <a:cubicBezTo>
                      <a:pt x="339" y="369"/>
                      <a:pt x="373" y="188"/>
                      <a:pt x="393" y="11"/>
                    </a:cubicBezTo>
                    <a:cubicBezTo>
                      <a:pt x="359" y="4"/>
                      <a:pt x="329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0" name="Google Shape;7750;p44"/>
              <p:cNvSpPr/>
              <p:nvPr/>
            </p:nvSpPr>
            <p:spPr>
              <a:xfrm>
                <a:off x="1710368" y="1276329"/>
                <a:ext cx="13121" cy="12315"/>
              </a:xfrm>
              <a:custGeom>
                <a:avLst/>
                <a:gdLst/>
                <a:ahLst/>
                <a:cxnLst/>
                <a:rect l="l" t="t" r="r" b="b"/>
                <a:pathLst>
                  <a:path w="423" h="397" extrusionOk="0">
                    <a:moveTo>
                      <a:pt x="242" y="1"/>
                    </a:moveTo>
                    <a:cubicBezTo>
                      <a:pt x="196" y="28"/>
                      <a:pt x="158" y="55"/>
                      <a:pt x="127" y="93"/>
                    </a:cubicBezTo>
                    <a:cubicBezTo>
                      <a:pt x="50" y="166"/>
                      <a:pt x="0" y="262"/>
                      <a:pt x="81" y="339"/>
                    </a:cubicBezTo>
                    <a:cubicBezTo>
                      <a:pt x="124" y="380"/>
                      <a:pt x="167" y="396"/>
                      <a:pt x="209" y="396"/>
                    </a:cubicBezTo>
                    <a:cubicBezTo>
                      <a:pt x="284" y="396"/>
                      <a:pt x="356" y="342"/>
                      <a:pt x="423" y="285"/>
                    </a:cubicBezTo>
                    <a:cubicBezTo>
                      <a:pt x="419" y="166"/>
                      <a:pt x="346" y="55"/>
                      <a:pt x="2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1" name="Google Shape;7751;p44"/>
              <p:cNvSpPr/>
              <p:nvPr/>
            </p:nvSpPr>
            <p:spPr>
              <a:xfrm>
                <a:off x="1632291" y="1357229"/>
                <a:ext cx="16130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68" extrusionOk="0">
                    <a:moveTo>
                      <a:pt x="147" y="0"/>
                    </a:moveTo>
                    <a:cubicBezTo>
                      <a:pt x="112" y="0"/>
                      <a:pt x="75" y="11"/>
                      <a:pt x="35" y="41"/>
                    </a:cubicBezTo>
                    <a:cubicBezTo>
                      <a:pt x="8" y="79"/>
                      <a:pt x="0" y="133"/>
                      <a:pt x="19" y="175"/>
                    </a:cubicBezTo>
                    <a:cubicBezTo>
                      <a:pt x="72" y="241"/>
                      <a:pt x="126" y="268"/>
                      <a:pt x="186" y="268"/>
                    </a:cubicBezTo>
                    <a:cubicBezTo>
                      <a:pt x="279" y="268"/>
                      <a:pt x="385" y="202"/>
                      <a:pt x="519" y="117"/>
                    </a:cubicBezTo>
                    <a:cubicBezTo>
                      <a:pt x="354" y="106"/>
                      <a:pt x="256" y="0"/>
                      <a:pt x="14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2" name="Google Shape;7752;p44"/>
              <p:cNvSpPr/>
              <p:nvPr/>
            </p:nvSpPr>
            <p:spPr>
              <a:xfrm>
                <a:off x="1557067" y="1265379"/>
                <a:ext cx="16130" cy="8003"/>
              </a:xfrm>
              <a:custGeom>
                <a:avLst/>
                <a:gdLst/>
                <a:ahLst/>
                <a:cxnLst/>
                <a:rect l="l" t="t" r="r" b="b"/>
                <a:pathLst>
                  <a:path w="520" h="258" extrusionOk="0">
                    <a:moveTo>
                      <a:pt x="355" y="1"/>
                    </a:moveTo>
                    <a:cubicBezTo>
                      <a:pt x="227" y="1"/>
                      <a:pt x="122" y="89"/>
                      <a:pt x="1" y="254"/>
                    </a:cubicBezTo>
                    <a:cubicBezTo>
                      <a:pt x="31" y="250"/>
                      <a:pt x="61" y="248"/>
                      <a:pt x="90" y="248"/>
                    </a:cubicBezTo>
                    <a:cubicBezTo>
                      <a:pt x="165" y="248"/>
                      <a:pt x="235" y="258"/>
                      <a:pt x="298" y="258"/>
                    </a:cubicBezTo>
                    <a:cubicBezTo>
                      <a:pt x="411" y="258"/>
                      <a:pt x="495" y="226"/>
                      <a:pt x="519" y="43"/>
                    </a:cubicBezTo>
                    <a:cubicBezTo>
                      <a:pt x="459" y="14"/>
                      <a:pt x="405" y="1"/>
                      <a:pt x="3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3" name="Google Shape;7753;p44"/>
              <p:cNvSpPr/>
              <p:nvPr/>
            </p:nvSpPr>
            <p:spPr>
              <a:xfrm>
                <a:off x="1739806" y="1288737"/>
                <a:ext cx="13370" cy="11043"/>
              </a:xfrm>
              <a:custGeom>
                <a:avLst/>
                <a:gdLst/>
                <a:ahLst/>
                <a:cxnLst/>
                <a:rect l="l" t="t" r="r" b="b"/>
                <a:pathLst>
                  <a:path w="431" h="356" extrusionOk="0">
                    <a:moveTo>
                      <a:pt x="85" y="1"/>
                    </a:moveTo>
                    <a:cubicBezTo>
                      <a:pt x="4" y="35"/>
                      <a:pt x="0" y="108"/>
                      <a:pt x="0" y="177"/>
                    </a:cubicBezTo>
                    <a:cubicBezTo>
                      <a:pt x="79" y="225"/>
                      <a:pt x="162" y="355"/>
                      <a:pt x="249" y="355"/>
                    </a:cubicBezTo>
                    <a:cubicBezTo>
                      <a:pt x="281" y="355"/>
                      <a:pt x="313" y="338"/>
                      <a:pt x="346" y="293"/>
                    </a:cubicBezTo>
                    <a:cubicBezTo>
                      <a:pt x="431" y="177"/>
                      <a:pt x="223" y="100"/>
                      <a:pt x="123" y="31"/>
                    </a:cubicBezTo>
                    <a:cubicBezTo>
                      <a:pt x="104" y="24"/>
                      <a:pt x="96" y="12"/>
                      <a:pt x="8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4" name="Google Shape;7754;p44"/>
              <p:cNvSpPr/>
              <p:nvPr/>
            </p:nvSpPr>
            <p:spPr>
              <a:xfrm>
                <a:off x="1607599" y="1247729"/>
                <a:ext cx="279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9" h="9" extrusionOk="0">
                    <a:moveTo>
                      <a:pt x="5" y="1"/>
                    </a:moveTo>
                    <a:cubicBezTo>
                      <a:pt x="1" y="1"/>
                      <a:pt x="1" y="8"/>
                      <a:pt x="9" y="8"/>
                    </a:cubicBezTo>
                    <a:lnTo>
                      <a:pt x="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5" name="Google Shape;7755;p44"/>
              <p:cNvSpPr/>
              <p:nvPr/>
            </p:nvSpPr>
            <p:spPr>
              <a:xfrm>
                <a:off x="1867578" y="1191582"/>
                <a:ext cx="403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13" h="5" extrusionOk="0">
                    <a:moveTo>
                      <a:pt x="12" y="1"/>
                    </a:moveTo>
                    <a:lnTo>
                      <a:pt x="12" y="1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6" name="Google Shape;7756;p44"/>
              <p:cNvSpPr/>
              <p:nvPr/>
            </p:nvSpPr>
            <p:spPr>
              <a:xfrm>
                <a:off x="1868074" y="1190559"/>
                <a:ext cx="9058" cy="9399"/>
              </a:xfrm>
              <a:custGeom>
                <a:avLst/>
                <a:gdLst/>
                <a:ahLst/>
                <a:cxnLst/>
                <a:rect l="l" t="t" r="r" b="b"/>
                <a:pathLst>
                  <a:path w="292" h="303" extrusionOk="0">
                    <a:moveTo>
                      <a:pt x="141" y="1"/>
                    </a:moveTo>
                    <a:cubicBezTo>
                      <a:pt x="103" y="1"/>
                      <a:pt x="57" y="11"/>
                      <a:pt x="0" y="34"/>
                    </a:cubicBezTo>
                    <a:cubicBezTo>
                      <a:pt x="42" y="168"/>
                      <a:pt x="154" y="264"/>
                      <a:pt x="288" y="303"/>
                    </a:cubicBezTo>
                    <a:cubicBezTo>
                      <a:pt x="291" y="124"/>
                      <a:pt x="269" y="1"/>
                      <a:pt x="1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7" name="Google Shape;7757;p44"/>
              <p:cNvSpPr/>
              <p:nvPr/>
            </p:nvSpPr>
            <p:spPr>
              <a:xfrm>
                <a:off x="1631919" y="1329621"/>
                <a:ext cx="8624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447" extrusionOk="0">
                    <a:moveTo>
                      <a:pt x="120" y="1"/>
                    </a:moveTo>
                    <a:lnTo>
                      <a:pt x="1" y="104"/>
                    </a:lnTo>
                    <a:cubicBezTo>
                      <a:pt x="39" y="235"/>
                      <a:pt x="70" y="366"/>
                      <a:pt x="201" y="446"/>
                    </a:cubicBezTo>
                    <a:cubicBezTo>
                      <a:pt x="277" y="312"/>
                      <a:pt x="254" y="200"/>
                      <a:pt x="224" y="89"/>
                    </a:cubicBezTo>
                    <a:cubicBezTo>
                      <a:pt x="197" y="62"/>
                      <a:pt x="162" y="27"/>
                      <a:pt x="12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8" name="Google Shape;7758;p44"/>
              <p:cNvSpPr/>
              <p:nvPr/>
            </p:nvSpPr>
            <p:spPr>
              <a:xfrm>
                <a:off x="1782490" y="1279090"/>
                <a:ext cx="9802" cy="13121"/>
              </a:xfrm>
              <a:custGeom>
                <a:avLst/>
                <a:gdLst/>
                <a:ahLst/>
                <a:cxnLst/>
                <a:rect l="l" t="t" r="r" b="b"/>
                <a:pathLst>
                  <a:path w="316" h="423" extrusionOk="0">
                    <a:moveTo>
                      <a:pt x="19" y="0"/>
                    </a:moveTo>
                    <a:cubicBezTo>
                      <a:pt x="12" y="100"/>
                      <a:pt x="8" y="196"/>
                      <a:pt x="0" y="296"/>
                    </a:cubicBezTo>
                    <a:lnTo>
                      <a:pt x="135" y="423"/>
                    </a:lnTo>
                    <a:cubicBezTo>
                      <a:pt x="315" y="219"/>
                      <a:pt x="135" y="119"/>
                      <a:pt x="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59" name="Google Shape;7759;p44"/>
              <p:cNvSpPr/>
              <p:nvPr/>
            </p:nvSpPr>
            <p:spPr>
              <a:xfrm>
                <a:off x="1570189" y="1288117"/>
                <a:ext cx="179544" cy="129043"/>
              </a:xfrm>
              <a:custGeom>
                <a:avLst/>
                <a:gdLst/>
                <a:ahLst/>
                <a:cxnLst/>
                <a:rect l="l" t="t" r="r" b="b"/>
                <a:pathLst>
                  <a:path w="5788" h="4160" extrusionOk="0">
                    <a:moveTo>
                      <a:pt x="242" y="693"/>
                    </a:moveTo>
                    <a:cubicBezTo>
                      <a:pt x="231" y="708"/>
                      <a:pt x="223" y="728"/>
                      <a:pt x="223" y="747"/>
                    </a:cubicBezTo>
                    <a:cubicBezTo>
                      <a:pt x="223" y="728"/>
                      <a:pt x="227" y="708"/>
                      <a:pt x="242" y="693"/>
                    </a:cubicBezTo>
                    <a:close/>
                    <a:moveTo>
                      <a:pt x="1422" y="0"/>
                    </a:moveTo>
                    <a:cubicBezTo>
                      <a:pt x="1148" y="0"/>
                      <a:pt x="872" y="25"/>
                      <a:pt x="600" y="74"/>
                    </a:cubicBezTo>
                    <a:cubicBezTo>
                      <a:pt x="519" y="90"/>
                      <a:pt x="446" y="140"/>
                      <a:pt x="408" y="217"/>
                    </a:cubicBezTo>
                    <a:cubicBezTo>
                      <a:pt x="312" y="286"/>
                      <a:pt x="135" y="243"/>
                      <a:pt x="127" y="424"/>
                    </a:cubicBezTo>
                    <a:cubicBezTo>
                      <a:pt x="96" y="447"/>
                      <a:pt x="89" y="482"/>
                      <a:pt x="100" y="516"/>
                    </a:cubicBezTo>
                    <a:lnTo>
                      <a:pt x="96" y="524"/>
                    </a:lnTo>
                    <a:cubicBezTo>
                      <a:pt x="12" y="562"/>
                      <a:pt x="39" y="616"/>
                      <a:pt x="81" y="670"/>
                    </a:cubicBezTo>
                    <a:lnTo>
                      <a:pt x="58" y="685"/>
                    </a:lnTo>
                    <a:lnTo>
                      <a:pt x="69" y="708"/>
                    </a:lnTo>
                    <a:cubicBezTo>
                      <a:pt x="4" y="785"/>
                      <a:pt x="0" y="858"/>
                      <a:pt x="92" y="920"/>
                    </a:cubicBezTo>
                    <a:cubicBezTo>
                      <a:pt x="81" y="1089"/>
                      <a:pt x="62" y="1250"/>
                      <a:pt x="112" y="1419"/>
                    </a:cubicBezTo>
                    <a:cubicBezTo>
                      <a:pt x="119" y="1665"/>
                      <a:pt x="254" y="1857"/>
                      <a:pt x="385" y="2053"/>
                    </a:cubicBezTo>
                    <a:lnTo>
                      <a:pt x="496" y="2253"/>
                    </a:lnTo>
                    <a:cubicBezTo>
                      <a:pt x="507" y="2259"/>
                      <a:pt x="519" y="2262"/>
                      <a:pt x="531" y="2262"/>
                    </a:cubicBezTo>
                    <a:cubicBezTo>
                      <a:pt x="543" y="2262"/>
                      <a:pt x="556" y="2259"/>
                      <a:pt x="569" y="2253"/>
                    </a:cubicBezTo>
                    <a:lnTo>
                      <a:pt x="569" y="2253"/>
                    </a:lnTo>
                    <a:cubicBezTo>
                      <a:pt x="561" y="2284"/>
                      <a:pt x="569" y="2318"/>
                      <a:pt x="577" y="2345"/>
                    </a:cubicBezTo>
                    <a:cubicBezTo>
                      <a:pt x="677" y="2476"/>
                      <a:pt x="838" y="2553"/>
                      <a:pt x="999" y="2553"/>
                    </a:cubicBezTo>
                    <a:cubicBezTo>
                      <a:pt x="1053" y="2610"/>
                      <a:pt x="1130" y="2637"/>
                      <a:pt x="1207" y="2637"/>
                    </a:cubicBezTo>
                    <a:cubicBezTo>
                      <a:pt x="1191" y="2580"/>
                      <a:pt x="1138" y="2537"/>
                      <a:pt x="1080" y="2537"/>
                    </a:cubicBezTo>
                    <a:cubicBezTo>
                      <a:pt x="1092" y="2415"/>
                      <a:pt x="1011" y="2361"/>
                      <a:pt x="915" y="2318"/>
                    </a:cubicBezTo>
                    <a:cubicBezTo>
                      <a:pt x="876" y="2299"/>
                      <a:pt x="838" y="2272"/>
                      <a:pt x="800" y="2253"/>
                    </a:cubicBezTo>
                    <a:lnTo>
                      <a:pt x="788" y="2249"/>
                    </a:lnTo>
                    <a:cubicBezTo>
                      <a:pt x="764" y="2208"/>
                      <a:pt x="719" y="2183"/>
                      <a:pt x="672" y="2183"/>
                    </a:cubicBezTo>
                    <a:cubicBezTo>
                      <a:pt x="666" y="2183"/>
                      <a:pt x="660" y="2183"/>
                      <a:pt x="654" y="2184"/>
                    </a:cubicBezTo>
                    <a:cubicBezTo>
                      <a:pt x="650" y="2188"/>
                      <a:pt x="638" y="2188"/>
                      <a:pt x="634" y="2192"/>
                    </a:cubicBezTo>
                    <a:cubicBezTo>
                      <a:pt x="654" y="2138"/>
                      <a:pt x="654" y="2080"/>
                      <a:pt x="630" y="2030"/>
                    </a:cubicBezTo>
                    <a:cubicBezTo>
                      <a:pt x="615" y="2000"/>
                      <a:pt x="600" y="1973"/>
                      <a:pt x="592" y="1938"/>
                    </a:cubicBezTo>
                    <a:cubicBezTo>
                      <a:pt x="592" y="1938"/>
                      <a:pt x="592" y="1934"/>
                      <a:pt x="588" y="1934"/>
                    </a:cubicBezTo>
                    <a:cubicBezTo>
                      <a:pt x="611" y="1907"/>
                      <a:pt x="634" y="1888"/>
                      <a:pt x="657" y="1865"/>
                    </a:cubicBezTo>
                    <a:cubicBezTo>
                      <a:pt x="673" y="1873"/>
                      <a:pt x="690" y="1877"/>
                      <a:pt x="707" y="1877"/>
                    </a:cubicBezTo>
                    <a:cubicBezTo>
                      <a:pt x="732" y="1877"/>
                      <a:pt x="757" y="1868"/>
                      <a:pt x="773" y="1850"/>
                    </a:cubicBezTo>
                    <a:lnTo>
                      <a:pt x="773" y="1850"/>
                    </a:lnTo>
                    <a:lnTo>
                      <a:pt x="765" y="1880"/>
                    </a:lnTo>
                    <a:lnTo>
                      <a:pt x="807" y="1934"/>
                    </a:lnTo>
                    <a:cubicBezTo>
                      <a:pt x="838" y="1965"/>
                      <a:pt x="869" y="2000"/>
                      <a:pt x="903" y="2030"/>
                    </a:cubicBezTo>
                    <a:cubicBezTo>
                      <a:pt x="896" y="2049"/>
                      <a:pt x="888" y="2073"/>
                      <a:pt x="888" y="2096"/>
                    </a:cubicBezTo>
                    <a:cubicBezTo>
                      <a:pt x="980" y="2330"/>
                      <a:pt x="1203" y="2376"/>
                      <a:pt x="1407" y="2445"/>
                    </a:cubicBezTo>
                    <a:lnTo>
                      <a:pt x="1491" y="2464"/>
                    </a:lnTo>
                    <a:cubicBezTo>
                      <a:pt x="1509" y="2476"/>
                      <a:pt x="1529" y="2481"/>
                      <a:pt x="1549" y="2481"/>
                    </a:cubicBezTo>
                    <a:cubicBezTo>
                      <a:pt x="1585" y="2481"/>
                      <a:pt x="1620" y="2465"/>
                      <a:pt x="1645" y="2438"/>
                    </a:cubicBezTo>
                    <a:cubicBezTo>
                      <a:pt x="1549" y="2119"/>
                      <a:pt x="1387" y="1861"/>
                      <a:pt x="1003" y="1861"/>
                    </a:cubicBezTo>
                    <a:cubicBezTo>
                      <a:pt x="980" y="1838"/>
                      <a:pt x="953" y="1823"/>
                      <a:pt x="923" y="1811"/>
                    </a:cubicBezTo>
                    <a:cubicBezTo>
                      <a:pt x="905" y="1805"/>
                      <a:pt x="887" y="1803"/>
                      <a:pt x="869" y="1803"/>
                    </a:cubicBezTo>
                    <a:cubicBezTo>
                      <a:pt x="851" y="1803"/>
                      <a:pt x="834" y="1805"/>
                      <a:pt x="819" y="1811"/>
                    </a:cubicBezTo>
                    <a:cubicBezTo>
                      <a:pt x="830" y="1788"/>
                      <a:pt x="826" y="1754"/>
                      <a:pt x="811" y="1734"/>
                    </a:cubicBezTo>
                    <a:cubicBezTo>
                      <a:pt x="788" y="1723"/>
                      <a:pt x="765" y="1711"/>
                      <a:pt x="734" y="1711"/>
                    </a:cubicBezTo>
                    <a:cubicBezTo>
                      <a:pt x="550" y="1631"/>
                      <a:pt x="342" y="1573"/>
                      <a:pt x="292" y="1331"/>
                    </a:cubicBezTo>
                    <a:cubicBezTo>
                      <a:pt x="327" y="1150"/>
                      <a:pt x="285" y="977"/>
                      <a:pt x="215" y="808"/>
                    </a:cubicBezTo>
                    <a:cubicBezTo>
                      <a:pt x="235" y="793"/>
                      <a:pt x="242" y="770"/>
                      <a:pt x="231" y="751"/>
                    </a:cubicBezTo>
                    <a:lnTo>
                      <a:pt x="227" y="751"/>
                    </a:lnTo>
                    <a:cubicBezTo>
                      <a:pt x="273" y="731"/>
                      <a:pt x="308" y="685"/>
                      <a:pt x="308" y="632"/>
                    </a:cubicBezTo>
                    <a:cubicBezTo>
                      <a:pt x="584" y="351"/>
                      <a:pt x="976" y="347"/>
                      <a:pt x="1322" y="236"/>
                    </a:cubicBezTo>
                    <a:lnTo>
                      <a:pt x="1418" y="224"/>
                    </a:lnTo>
                    <a:cubicBezTo>
                      <a:pt x="1945" y="366"/>
                      <a:pt x="2517" y="263"/>
                      <a:pt x="3017" y="539"/>
                    </a:cubicBezTo>
                    <a:cubicBezTo>
                      <a:pt x="3020" y="578"/>
                      <a:pt x="3052" y="610"/>
                      <a:pt x="3095" y="610"/>
                    </a:cubicBezTo>
                    <a:cubicBezTo>
                      <a:pt x="3100" y="610"/>
                      <a:pt x="3104" y="609"/>
                      <a:pt x="3109" y="608"/>
                    </a:cubicBezTo>
                    <a:lnTo>
                      <a:pt x="3113" y="608"/>
                    </a:lnTo>
                    <a:cubicBezTo>
                      <a:pt x="3228" y="716"/>
                      <a:pt x="3420" y="689"/>
                      <a:pt x="3512" y="843"/>
                    </a:cubicBezTo>
                    <a:cubicBezTo>
                      <a:pt x="3574" y="920"/>
                      <a:pt x="3701" y="924"/>
                      <a:pt x="3731" y="1035"/>
                    </a:cubicBezTo>
                    <a:cubicBezTo>
                      <a:pt x="3693" y="1112"/>
                      <a:pt x="3743" y="1135"/>
                      <a:pt x="3804" y="1150"/>
                    </a:cubicBezTo>
                    <a:cubicBezTo>
                      <a:pt x="3878" y="1251"/>
                      <a:pt x="3949" y="1352"/>
                      <a:pt x="4046" y="1352"/>
                    </a:cubicBezTo>
                    <a:cubicBezTo>
                      <a:pt x="4097" y="1352"/>
                      <a:pt x="4155" y="1324"/>
                      <a:pt x="4223" y="1254"/>
                    </a:cubicBezTo>
                    <a:cubicBezTo>
                      <a:pt x="4454" y="1385"/>
                      <a:pt x="4588" y="1634"/>
                      <a:pt x="4834" y="1746"/>
                    </a:cubicBezTo>
                    <a:lnTo>
                      <a:pt x="5034" y="1842"/>
                    </a:lnTo>
                    <a:cubicBezTo>
                      <a:pt x="5034" y="1877"/>
                      <a:pt x="5038" y="1907"/>
                      <a:pt x="5038" y="1942"/>
                    </a:cubicBezTo>
                    <a:cubicBezTo>
                      <a:pt x="5203" y="2368"/>
                      <a:pt x="5534" y="2749"/>
                      <a:pt x="5438" y="3252"/>
                    </a:cubicBezTo>
                    <a:cubicBezTo>
                      <a:pt x="5126" y="3729"/>
                      <a:pt x="4646" y="3863"/>
                      <a:pt x="4120" y="3917"/>
                    </a:cubicBezTo>
                    <a:cubicBezTo>
                      <a:pt x="4104" y="3904"/>
                      <a:pt x="4083" y="3898"/>
                      <a:pt x="4062" y="3898"/>
                    </a:cubicBezTo>
                    <a:cubicBezTo>
                      <a:pt x="4053" y="3898"/>
                      <a:pt x="4044" y="3899"/>
                      <a:pt x="4035" y="3902"/>
                    </a:cubicBezTo>
                    <a:lnTo>
                      <a:pt x="3920" y="3882"/>
                    </a:lnTo>
                    <a:lnTo>
                      <a:pt x="3639" y="3859"/>
                    </a:lnTo>
                    <a:cubicBezTo>
                      <a:pt x="3604" y="3801"/>
                      <a:pt x="3543" y="3767"/>
                      <a:pt x="3481" y="3767"/>
                    </a:cubicBezTo>
                    <a:cubicBezTo>
                      <a:pt x="3461" y="3767"/>
                      <a:pt x="3440" y="3771"/>
                      <a:pt x="3420" y="3779"/>
                    </a:cubicBezTo>
                    <a:cubicBezTo>
                      <a:pt x="3375" y="3714"/>
                      <a:pt x="3319" y="3696"/>
                      <a:pt x="3257" y="3696"/>
                    </a:cubicBezTo>
                    <a:cubicBezTo>
                      <a:pt x="3220" y="3696"/>
                      <a:pt x="3180" y="3702"/>
                      <a:pt x="3140" y="3709"/>
                    </a:cubicBezTo>
                    <a:lnTo>
                      <a:pt x="2905" y="3567"/>
                    </a:lnTo>
                    <a:cubicBezTo>
                      <a:pt x="2736" y="3433"/>
                      <a:pt x="2533" y="3356"/>
                      <a:pt x="2314" y="3348"/>
                    </a:cubicBezTo>
                    <a:cubicBezTo>
                      <a:pt x="2182" y="3262"/>
                      <a:pt x="2038" y="3200"/>
                      <a:pt x="1870" y="3200"/>
                    </a:cubicBezTo>
                    <a:cubicBezTo>
                      <a:pt x="1851" y="3200"/>
                      <a:pt x="1833" y="3201"/>
                      <a:pt x="1814" y="3202"/>
                    </a:cubicBezTo>
                    <a:cubicBezTo>
                      <a:pt x="1849" y="3345"/>
                      <a:pt x="1926" y="3357"/>
                      <a:pt x="2007" y="3357"/>
                    </a:cubicBezTo>
                    <a:cubicBezTo>
                      <a:pt x="2024" y="3357"/>
                      <a:pt x="2041" y="3357"/>
                      <a:pt x="2058" y="3357"/>
                    </a:cubicBezTo>
                    <a:cubicBezTo>
                      <a:pt x="2076" y="3357"/>
                      <a:pt x="2093" y="3357"/>
                      <a:pt x="2110" y="3360"/>
                    </a:cubicBezTo>
                    <a:cubicBezTo>
                      <a:pt x="2148" y="3644"/>
                      <a:pt x="2437" y="3560"/>
                      <a:pt x="2590" y="3675"/>
                    </a:cubicBezTo>
                    <a:cubicBezTo>
                      <a:pt x="2698" y="3917"/>
                      <a:pt x="2948" y="3763"/>
                      <a:pt x="3109" y="3863"/>
                    </a:cubicBezTo>
                    <a:cubicBezTo>
                      <a:pt x="3339" y="3939"/>
                      <a:pt x="3556" y="4071"/>
                      <a:pt x="3802" y="4071"/>
                    </a:cubicBezTo>
                    <a:cubicBezTo>
                      <a:pt x="3843" y="4071"/>
                      <a:pt x="3885" y="4067"/>
                      <a:pt x="3927" y="4059"/>
                    </a:cubicBezTo>
                    <a:lnTo>
                      <a:pt x="4097" y="4086"/>
                    </a:lnTo>
                    <a:cubicBezTo>
                      <a:pt x="4174" y="4139"/>
                      <a:pt x="4250" y="4160"/>
                      <a:pt x="4325" y="4160"/>
                    </a:cubicBezTo>
                    <a:cubicBezTo>
                      <a:pt x="4439" y="4160"/>
                      <a:pt x="4550" y="4113"/>
                      <a:pt x="4661" y="4067"/>
                    </a:cubicBezTo>
                    <a:cubicBezTo>
                      <a:pt x="4665" y="4067"/>
                      <a:pt x="4668" y="4068"/>
                      <a:pt x="4672" y="4068"/>
                    </a:cubicBezTo>
                    <a:cubicBezTo>
                      <a:pt x="4697" y="4068"/>
                      <a:pt x="4725" y="4057"/>
                      <a:pt x="4742" y="4040"/>
                    </a:cubicBezTo>
                    <a:cubicBezTo>
                      <a:pt x="5146" y="3952"/>
                      <a:pt x="5499" y="3786"/>
                      <a:pt x="5668" y="3367"/>
                    </a:cubicBezTo>
                    <a:cubicBezTo>
                      <a:pt x="5718" y="3348"/>
                      <a:pt x="5741" y="3298"/>
                      <a:pt x="5730" y="3248"/>
                    </a:cubicBezTo>
                    <a:lnTo>
                      <a:pt x="5741" y="3148"/>
                    </a:lnTo>
                    <a:cubicBezTo>
                      <a:pt x="5757" y="3106"/>
                      <a:pt x="5737" y="3056"/>
                      <a:pt x="5691" y="3041"/>
                    </a:cubicBezTo>
                    <a:cubicBezTo>
                      <a:pt x="5687" y="3041"/>
                      <a:pt x="5684" y="3037"/>
                      <a:pt x="5672" y="3037"/>
                    </a:cubicBezTo>
                    <a:cubicBezTo>
                      <a:pt x="5707" y="2937"/>
                      <a:pt x="5787" y="2830"/>
                      <a:pt x="5660" y="2733"/>
                    </a:cubicBezTo>
                    <a:cubicBezTo>
                      <a:pt x="5564" y="2418"/>
                      <a:pt x="5422" y="2119"/>
                      <a:pt x="5242" y="1842"/>
                    </a:cubicBezTo>
                    <a:cubicBezTo>
                      <a:pt x="5172" y="1734"/>
                      <a:pt x="5092" y="1638"/>
                      <a:pt x="4965" y="1600"/>
                    </a:cubicBezTo>
                    <a:cubicBezTo>
                      <a:pt x="4723" y="1212"/>
                      <a:pt x="4427" y="881"/>
                      <a:pt x="3931" y="839"/>
                    </a:cubicBezTo>
                    <a:cubicBezTo>
                      <a:pt x="3804" y="812"/>
                      <a:pt x="3689" y="743"/>
                      <a:pt x="3612" y="635"/>
                    </a:cubicBezTo>
                    <a:cubicBezTo>
                      <a:pt x="3506" y="538"/>
                      <a:pt x="3431" y="369"/>
                      <a:pt x="3275" y="369"/>
                    </a:cubicBezTo>
                    <a:cubicBezTo>
                      <a:pt x="3234" y="369"/>
                      <a:pt x="3187" y="381"/>
                      <a:pt x="3132" y="409"/>
                    </a:cubicBezTo>
                    <a:cubicBezTo>
                      <a:pt x="3110" y="384"/>
                      <a:pt x="3088" y="361"/>
                      <a:pt x="3066" y="361"/>
                    </a:cubicBezTo>
                    <a:cubicBezTo>
                      <a:pt x="3050" y="361"/>
                      <a:pt x="3033" y="374"/>
                      <a:pt x="3017" y="409"/>
                    </a:cubicBezTo>
                    <a:cubicBezTo>
                      <a:pt x="2921" y="347"/>
                      <a:pt x="2878" y="236"/>
                      <a:pt x="2752" y="197"/>
                    </a:cubicBezTo>
                    <a:cubicBezTo>
                      <a:pt x="2320" y="66"/>
                      <a:pt x="1872" y="0"/>
                      <a:pt x="14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0" name="Google Shape;7760;p44"/>
              <p:cNvSpPr/>
              <p:nvPr/>
            </p:nvSpPr>
            <p:spPr>
              <a:xfrm>
                <a:off x="1863762" y="1148217"/>
                <a:ext cx="8034" cy="8406"/>
              </a:xfrm>
              <a:custGeom>
                <a:avLst/>
                <a:gdLst/>
                <a:ahLst/>
                <a:cxnLst/>
                <a:rect l="l" t="t" r="r" b="b"/>
                <a:pathLst>
                  <a:path w="259" h="271" extrusionOk="0">
                    <a:moveTo>
                      <a:pt x="216" y="0"/>
                    </a:moveTo>
                    <a:lnTo>
                      <a:pt x="216" y="0"/>
                    </a:lnTo>
                    <a:cubicBezTo>
                      <a:pt x="116" y="19"/>
                      <a:pt x="51" y="89"/>
                      <a:pt x="1" y="169"/>
                    </a:cubicBezTo>
                    <a:cubicBezTo>
                      <a:pt x="26" y="216"/>
                      <a:pt x="61" y="271"/>
                      <a:pt x="110" y="271"/>
                    </a:cubicBezTo>
                    <a:cubicBezTo>
                      <a:pt x="122" y="271"/>
                      <a:pt x="134" y="268"/>
                      <a:pt x="147" y="261"/>
                    </a:cubicBezTo>
                    <a:cubicBezTo>
                      <a:pt x="258" y="208"/>
                      <a:pt x="204" y="92"/>
                      <a:pt x="2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1" name="Google Shape;7761;p44"/>
              <p:cNvSpPr/>
              <p:nvPr/>
            </p:nvSpPr>
            <p:spPr>
              <a:xfrm>
                <a:off x="1802498" y="1288427"/>
                <a:ext cx="9678" cy="6049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95" extrusionOk="0">
                    <a:moveTo>
                      <a:pt x="164" y="0"/>
                    </a:moveTo>
                    <a:cubicBezTo>
                      <a:pt x="111" y="0"/>
                      <a:pt x="53" y="19"/>
                      <a:pt x="1" y="26"/>
                    </a:cubicBezTo>
                    <a:cubicBezTo>
                      <a:pt x="44" y="121"/>
                      <a:pt x="94" y="194"/>
                      <a:pt x="165" y="194"/>
                    </a:cubicBezTo>
                    <a:cubicBezTo>
                      <a:pt x="206" y="194"/>
                      <a:pt x="254" y="170"/>
                      <a:pt x="312" y="110"/>
                    </a:cubicBezTo>
                    <a:cubicBezTo>
                      <a:pt x="277" y="23"/>
                      <a:pt x="224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2" name="Google Shape;7762;p44"/>
              <p:cNvSpPr/>
              <p:nvPr/>
            </p:nvSpPr>
            <p:spPr>
              <a:xfrm>
                <a:off x="1751377" y="1260726"/>
                <a:ext cx="5863" cy="7259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34" extrusionOk="0">
                    <a:moveTo>
                      <a:pt x="35" y="1"/>
                    </a:moveTo>
                    <a:cubicBezTo>
                      <a:pt x="23" y="58"/>
                      <a:pt x="15" y="120"/>
                      <a:pt x="0" y="177"/>
                    </a:cubicBezTo>
                    <a:cubicBezTo>
                      <a:pt x="32" y="218"/>
                      <a:pt x="55" y="234"/>
                      <a:pt x="73" y="234"/>
                    </a:cubicBezTo>
                    <a:cubicBezTo>
                      <a:pt x="108" y="234"/>
                      <a:pt x="120" y="172"/>
                      <a:pt x="138" y="131"/>
                    </a:cubicBezTo>
                    <a:cubicBezTo>
                      <a:pt x="188" y="20"/>
                      <a:pt x="119" y="1"/>
                      <a:pt x="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3" name="Google Shape;7763;p44"/>
              <p:cNvSpPr/>
              <p:nvPr/>
            </p:nvSpPr>
            <p:spPr>
              <a:xfrm>
                <a:off x="1881195" y="1198097"/>
                <a:ext cx="42808" cy="28228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910" extrusionOk="0">
                    <a:moveTo>
                      <a:pt x="94" y="1"/>
                    </a:moveTo>
                    <a:cubicBezTo>
                      <a:pt x="64" y="1"/>
                      <a:pt x="38" y="25"/>
                      <a:pt x="23" y="75"/>
                    </a:cubicBezTo>
                    <a:cubicBezTo>
                      <a:pt x="1" y="158"/>
                      <a:pt x="54" y="196"/>
                      <a:pt x="130" y="196"/>
                    </a:cubicBezTo>
                    <a:cubicBezTo>
                      <a:pt x="146" y="196"/>
                      <a:pt x="163" y="194"/>
                      <a:pt x="180" y="190"/>
                    </a:cubicBezTo>
                    <a:cubicBezTo>
                      <a:pt x="287" y="316"/>
                      <a:pt x="396" y="433"/>
                      <a:pt x="559" y="433"/>
                    </a:cubicBezTo>
                    <a:cubicBezTo>
                      <a:pt x="596" y="433"/>
                      <a:pt x="636" y="427"/>
                      <a:pt x="680" y="413"/>
                    </a:cubicBezTo>
                    <a:lnTo>
                      <a:pt x="768" y="513"/>
                    </a:lnTo>
                    <a:cubicBezTo>
                      <a:pt x="887" y="713"/>
                      <a:pt x="1072" y="832"/>
                      <a:pt x="1287" y="909"/>
                    </a:cubicBezTo>
                    <a:cubicBezTo>
                      <a:pt x="1345" y="890"/>
                      <a:pt x="1348" y="832"/>
                      <a:pt x="1379" y="794"/>
                    </a:cubicBezTo>
                    <a:cubicBezTo>
                      <a:pt x="1312" y="563"/>
                      <a:pt x="1192" y="398"/>
                      <a:pt x="948" y="398"/>
                    </a:cubicBezTo>
                    <a:cubicBezTo>
                      <a:pt x="927" y="398"/>
                      <a:pt x="906" y="399"/>
                      <a:pt x="884" y="402"/>
                    </a:cubicBezTo>
                    <a:cubicBezTo>
                      <a:pt x="832" y="373"/>
                      <a:pt x="788" y="310"/>
                      <a:pt x="720" y="310"/>
                    </a:cubicBezTo>
                    <a:cubicBezTo>
                      <a:pt x="707" y="310"/>
                      <a:pt x="694" y="313"/>
                      <a:pt x="680" y="317"/>
                    </a:cubicBezTo>
                    <a:cubicBezTo>
                      <a:pt x="557" y="160"/>
                      <a:pt x="322" y="217"/>
                      <a:pt x="188" y="79"/>
                    </a:cubicBezTo>
                    <a:cubicBezTo>
                      <a:pt x="160" y="28"/>
                      <a:pt x="126" y="1"/>
                      <a:pt x="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4" name="Google Shape;7764;p44"/>
              <p:cNvSpPr/>
              <p:nvPr/>
            </p:nvSpPr>
            <p:spPr>
              <a:xfrm>
                <a:off x="1611197" y="1326054"/>
                <a:ext cx="6452" cy="3319"/>
              </a:xfrm>
              <a:custGeom>
                <a:avLst/>
                <a:gdLst/>
                <a:ahLst/>
                <a:cxnLst/>
                <a:rect l="l" t="t" r="r" b="b"/>
                <a:pathLst>
                  <a:path w="208" h="107" extrusionOk="0">
                    <a:moveTo>
                      <a:pt x="77" y="0"/>
                    </a:moveTo>
                    <a:cubicBezTo>
                      <a:pt x="35" y="12"/>
                      <a:pt x="0" y="39"/>
                      <a:pt x="4" y="100"/>
                    </a:cubicBezTo>
                    <a:cubicBezTo>
                      <a:pt x="11" y="99"/>
                      <a:pt x="18" y="99"/>
                      <a:pt x="25" y="99"/>
                    </a:cubicBezTo>
                    <a:cubicBezTo>
                      <a:pt x="55" y="99"/>
                      <a:pt x="87" y="107"/>
                      <a:pt x="118" y="107"/>
                    </a:cubicBezTo>
                    <a:cubicBezTo>
                      <a:pt x="152" y="107"/>
                      <a:pt x="184" y="96"/>
                      <a:pt x="208" y="50"/>
                    </a:cubicBezTo>
                    <a:lnTo>
                      <a:pt x="7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5" name="Google Shape;7765;p44"/>
              <p:cNvSpPr/>
              <p:nvPr/>
            </p:nvSpPr>
            <p:spPr>
              <a:xfrm>
                <a:off x="1820861" y="1160004"/>
                <a:ext cx="155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5" h="5" extrusionOk="0">
                    <a:moveTo>
                      <a:pt x="4" y="4"/>
                    </a:moveTo>
                    <a:lnTo>
                      <a:pt x="0" y="1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6" name="Google Shape;7766;p44"/>
              <p:cNvSpPr/>
              <p:nvPr/>
            </p:nvSpPr>
            <p:spPr>
              <a:xfrm>
                <a:off x="1820861" y="1157305"/>
                <a:ext cx="5987" cy="4405"/>
              </a:xfrm>
              <a:custGeom>
                <a:avLst/>
                <a:gdLst/>
                <a:ahLst/>
                <a:cxnLst/>
                <a:rect l="l" t="t" r="r" b="b"/>
                <a:pathLst>
                  <a:path w="193" h="142" extrusionOk="0">
                    <a:moveTo>
                      <a:pt x="88" y="1"/>
                    </a:moveTo>
                    <a:cubicBezTo>
                      <a:pt x="50" y="1"/>
                      <a:pt x="18" y="29"/>
                      <a:pt x="0" y="88"/>
                    </a:cubicBezTo>
                    <a:cubicBezTo>
                      <a:pt x="40" y="105"/>
                      <a:pt x="78" y="141"/>
                      <a:pt x="120" y="141"/>
                    </a:cubicBezTo>
                    <a:cubicBezTo>
                      <a:pt x="135" y="141"/>
                      <a:pt x="150" y="137"/>
                      <a:pt x="166" y="126"/>
                    </a:cubicBezTo>
                    <a:cubicBezTo>
                      <a:pt x="185" y="103"/>
                      <a:pt x="192" y="68"/>
                      <a:pt x="177" y="41"/>
                    </a:cubicBezTo>
                    <a:cubicBezTo>
                      <a:pt x="145" y="14"/>
                      <a:pt x="115" y="1"/>
                      <a:pt x="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7" name="Google Shape;7767;p44"/>
              <p:cNvSpPr/>
              <p:nvPr/>
            </p:nvSpPr>
            <p:spPr>
              <a:xfrm>
                <a:off x="1770795" y="1269908"/>
                <a:ext cx="6235" cy="6297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3" extrusionOk="0">
                    <a:moveTo>
                      <a:pt x="0" y="0"/>
                    </a:moveTo>
                    <a:lnTo>
                      <a:pt x="0" y="200"/>
                    </a:lnTo>
                    <a:cubicBezTo>
                      <a:pt x="17" y="202"/>
                      <a:pt x="33" y="203"/>
                      <a:pt x="48" y="203"/>
                    </a:cubicBezTo>
                    <a:cubicBezTo>
                      <a:pt x="113" y="203"/>
                      <a:pt x="168" y="184"/>
                      <a:pt x="196" y="100"/>
                    </a:cubicBezTo>
                    <a:lnTo>
                      <a:pt x="200" y="89"/>
                    </a:lnTo>
                    <a:cubicBezTo>
                      <a:pt x="162" y="54"/>
                      <a:pt x="120" y="31"/>
                      <a:pt x="77" y="8"/>
                    </a:cubicBezTo>
                    <a:cubicBezTo>
                      <a:pt x="68" y="11"/>
                      <a:pt x="58" y="12"/>
                      <a:pt x="49" y="12"/>
                    </a:cubicBezTo>
                    <a:cubicBezTo>
                      <a:pt x="32" y="12"/>
                      <a:pt x="15" y="8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8" name="Google Shape;7768;p44"/>
              <p:cNvSpPr/>
              <p:nvPr/>
            </p:nvSpPr>
            <p:spPr>
              <a:xfrm>
                <a:off x="1752028" y="1297516"/>
                <a:ext cx="6514" cy="6638"/>
              </a:xfrm>
              <a:custGeom>
                <a:avLst/>
                <a:gdLst/>
                <a:ahLst/>
                <a:cxnLst/>
                <a:rect l="l" t="t" r="r" b="b"/>
                <a:pathLst>
                  <a:path w="210" h="214" extrusionOk="0">
                    <a:moveTo>
                      <a:pt x="153" y="1"/>
                    </a:moveTo>
                    <a:cubicBezTo>
                      <a:pt x="1" y="1"/>
                      <a:pt x="116" y="140"/>
                      <a:pt x="98" y="213"/>
                    </a:cubicBezTo>
                    <a:cubicBezTo>
                      <a:pt x="190" y="175"/>
                      <a:pt x="202" y="94"/>
                      <a:pt x="210" y="6"/>
                    </a:cubicBezTo>
                    <a:cubicBezTo>
                      <a:pt x="187" y="2"/>
                      <a:pt x="169" y="1"/>
                      <a:pt x="15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69" name="Google Shape;7769;p44"/>
              <p:cNvSpPr/>
              <p:nvPr/>
            </p:nvSpPr>
            <p:spPr>
              <a:xfrm>
                <a:off x="1748492" y="1278966"/>
                <a:ext cx="27205" cy="13494"/>
              </a:xfrm>
              <a:custGeom>
                <a:avLst/>
                <a:gdLst/>
                <a:ahLst/>
                <a:cxnLst/>
                <a:rect l="l" t="t" r="r" b="b"/>
                <a:pathLst>
                  <a:path w="877" h="435" extrusionOk="0">
                    <a:moveTo>
                      <a:pt x="1" y="0"/>
                    </a:moveTo>
                    <a:cubicBezTo>
                      <a:pt x="1" y="31"/>
                      <a:pt x="9" y="70"/>
                      <a:pt x="9" y="104"/>
                    </a:cubicBezTo>
                    <a:cubicBezTo>
                      <a:pt x="122" y="334"/>
                      <a:pt x="219" y="434"/>
                      <a:pt x="401" y="434"/>
                    </a:cubicBezTo>
                    <a:cubicBezTo>
                      <a:pt x="509" y="434"/>
                      <a:pt x="646" y="399"/>
                      <a:pt x="835" y="335"/>
                    </a:cubicBezTo>
                    <a:cubicBezTo>
                      <a:pt x="877" y="281"/>
                      <a:pt x="865" y="250"/>
                      <a:pt x="804" y="223"/>
                    </a:cubicBezTo>
                    <a:cubicBezTo>
                      <a:pt x="786" y="225"/>
                      <a:pt x="768" y="226"/>
                      <a:pt x="751" y="226"/>
                    </a:cubicBezTo>
                    <a:cubicBezTo>
                      <a:pt x="565" y="226"/>
                      <a:pt x="399" y="139"/>
                      <a:pt x="220" y="100"/>
                    </a:cubicBezTo>
                    <a:cubicBezTo>
                      <a:pt x="220" y="70"/>
                      <a:pt x="212" y="43"/>
                      <a:pt x="205" y="12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0" name="Google Shape;7770;p44"/>
              <p:cNvSpPr/>
              <p:nvPr/>
            </p:nvSpPr>
            <p:spPr>
              <a:xfrm>
                <a:off x="1817511" y="1163354"/>
                <a:ext cx="3350" cy="2202"/>
              </a:xfrm>
              <a:custGeom>
                <a:avLst/>
                <a:gdLst/>
                <a:ahLst/>
                <a:cxnLst/>
                <a:rect l="l" t="t" r="r" b="b"/>
                <a:pathLst>
                  <a:path w="108" h="7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6" y="23"/>
                      <a:pt x="31" y="69"/>
                      <a:pt x="51" y="69"/>
                    </a:cubicBezTo>
                    <a:cubicBezTo>
                      <a:pt x="54" y="70"/>
                      <a:pt x="58" y="70"/>
                      <a:pt x="61" y="70"/>
                    </a:cubicBezTo>
                    <a:cubicBezTo>
                      <a:pt x="92" y="70"/>
                      <a:pt x="107" y="39"/>
                      <a:pt x="97" y="4"/>
                    </a:cubicBezTo>
                    <a:cubicBezTo>
                      <a:pt x="62" y="4"/>
                      <a:pt x="35" y="4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1" name="Google Shape;7771;p44"/>
              <p:cNvSpPr/>
              <p:nvPr/>
            </p:nvSpPr>
            <p:spPr>
              <a:xfrm>
                <a:off x="1846608" y="1179205"/>
                <a:ext cx="1799" cy="2171"/>
              </a:xfrm>
              <a:custGeom>
                <a:avLst/>
                <a:gdLst/>
                <a:ahLst/>
                <a:cxnLst/>
                <a:rect l="l" t="t" r="r" b="b"/>
                <a:pathLst>
                  <a:path w="58" h="70" extrusionOk="0">
                    <a:moveTo>
                      <a:pt x="27" y="0"/>
                    </a:moveTo>
                    <a:lnTo>
                      <a:pt x="0" y="35"/>
                    </a:lnTo>
                    <a:lnTo>
                      <a:pt x="43" y="69"/>
                    </a:lnTo>
                    <a:lnTo>
                      <a:pt x="58" y="35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44"/>
              <p:cNvSpPr/>
              <p:nvPr/>
            </p:nvSpPr>
            <p:spPr>
              <a:xfrm>
                <a:off x="1867578" y="1191365"/>
                <a:ext cx="403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13" h="8" extrusionOk="0">
                    <a:moveTo>
                      <a:pt x="1" y="0"/>
                    </a:moveTo>
                    <a:lnTo>
                      <a:pt x="1" y="8"/>
                    </a:lnTo>
                    <a:lnTo>
                      <a:pt x="12" y="4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44"/>
              <p:cNvSpPr/>
              <p:nvPr/>
            </p:nvSpPr>
            <p:spPr>
              <a:xfrm>
                <a:off x="1865561" y="1189442"/>
                <a:ext cx="2047" cy="1706"/>
              </a:xfrm>
              <a:custGeom>
                <a:avLst/>
                <a:gdLst/>
                <a:ahLst/>
                <a:cxnLst/>
                <a:rect l="l" t="t" r="r" b="b"/>
                <a:pathLst>
                  <a:path w="66" h="55" extrusionOk="0">
                    <a:moveTo>
                      <a:pt x="43" y="1"/>
                    </a:moveTo>
                    <a:cubicBezTo>
                      <a:pt x="34" y="1"/>
                      <a:pt x="20" y="7"/>
                      <a:pt x="0" y="24"/>
                    </a:cubicBezTo>
                    <a:lnTo>
                      <a:pt x="66" y="54"/>
                    </a:lnTo>
                    <a:cubicBezTo>
                      <a:pt x="63" y="33"/>
                      <a:pt x="64" y="1"/>
                      <a:pt x="4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44"/>
              <p:cNvSpPr/>
              <p:nvPr/>
            </p:nvSpPr>
            <p:spPr>
              <a:xfrm>
                <a:off x="1760434" y="1251203"/>
                <a:ext cx="12408" cy="13090"/>
              </a:xfrm>
              <a:custGeom>
                <a:avLst/>
                <a:gdLst/>
                <a:ahLst/>
                <a:cxnLst/>
                <a:rect l="l" t="t" r="r" b="b"/>
                <a:pathLst>
                  <a:path w="400" h="422" extrusionOk="0">
                    <a:moveTo>
                      <a:pt x="135" y="0"/>
                    </a:moveTo>
                    <a:cubicBezTo>
                      <a:pt x="39" y="112"/>
                      <a:pt x="0" y="254"/>
                      <a:pt x="31" y="400"/>
                    </a:cubicBezTo>
                    <a:cubicBezTo>
                      <a:pt x="85" y="400"/>
                      <a:pt x="152" y="421"/>
                      <a:pt x="210" y="421"/>
                    </a:cubicBezTo>
                    <a:cubicBezTo>
                      <a:pt x="263" y="421"/>
                      <a:pt x="309" y="404"/>
                      <a:pt x="334" y="338"/>
                    </a:cubicBezTo>
                    <a:cubicBezTo>
                      <a:pt x="400" y="165"/>
                      <a:pt x="273" y="69"/>
                      <a:pt x="1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44"/>
              <p:cNvSpPr/>
              <p:nvPr/>
            </p:nvSpPr>
            <p:spPr>
              <a:xfrm>
                <a:off x="1702861" y="1207806"/>
                <a:ext cx="1675" cy="2171"/>
              </a:xfrm>
              <a:custGeom>
                <a:avLst/>
                <a:gdLst/>
                <a:ahLst/>
                <a:cxnLst/>
                <a:rect l="l" t="t" r="r" b="b"/>
                <a:pathLst>
                  <a:path w="54" h="70" extrusionOk="0">
                    <a:moveTo>
                      <a:pt x="42" y="0"/>
                    </a:moveTo>
                    <a:cubicBezTo>
                      <a:pt x="27" y="8"/>
                      <a:pt x="8" y="12"/>
                      <a:pt x="4" y="20"/>
                    </a:cubicBezTo>
                    <a:cubicBezTo>
                      <a:pt x="0" y="50"/>
                      <a:pt x="12" y="70"/>
                      <a:pt x="50" y="70"/>
                    </a:cubicBezTo>
                    <a:cubicBezTo>
                      <a:pt x="54" y="47"/>
                      <a:pt x="50" y="27"/>
                      <a:pt x="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44"/>
              <p:cNvSpPr/>
              <p:nvPr/>
            </p:nvSpPr>
            <p:spPr>
              <a:xfrm>
                <a:off x="1896178" y="1183734"/>
                <a:ext cx="1365" cy="1458"/>
              </a:xfrm>
              <a:custGeom>
                <a:avLst/>
                <a:gdLst/>
                <a:ahLst/>
                <a:cxnLst/>
                <a:rect l="l" t="t" r="r" b="b"/>
                <a:pathLst>
                  <a:path w="44" h="47" extrusionOk="0">
                    <a:moveTo>
                      <a:pt x="43" y="0"/>
                    </a:moveTo>
                    <a:lnTo>
                      <a:pt x="1" y="46"/>
                    </a:lnTo>
                    <a:cubicBezTo>
                      <a:pt x="16" y="42"/>
                      <a:pt x="24" y="39"/>
                      <a:pt x="39" y="27"/>
                    </a:cubicBezTo>
                    <a:cubicBezTo>
                      <a:pt x="39" y="23"/>
                      <a:pt x="39" y="8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44"/>
            <p:cNvGrpSpPr/>
            <p:nvPr/>
          </p:nvGrpSpPr>
          <p:grpSpPr>
            <a:xfrm>
              <a:off x="7669251" y="864340"/>
              <a:ext cx="388293" cy="306780"/>
              <a:chOff x="2775750" y="1137577"/>
              <a:chExt cx="335574" cy="265128"/>
            </a:xfrm>
          </p:grpSpPr>
          <p:sp>
            <p:nvSpPr>
              <p:cNvPr id="7778" name="Google Shape;7778;p44"/>
              <p:cNvSpPr/>
              <p:nvPr/>
            </p:nvSpPr>
            <p:spPr>
              <a:xfrm>
                <a:off x="3107137" y="1292553"/>
                <a:ext cx="155" cy="403"/>
              </a:xfrm>
              <a:custGeom>
                <a:avLst/>
                <a:gdLst/>
                <a:ahLst/>
                <a:cxnLst/>
                <a:rect l="l" t="t" r="r" b="b"/>
                <a:pathLst>
                  <a:path w="5" h="13" extrusionOk="0">
                    <a:moveTo>
                      <a:pt x="4" y="1"/>
                    </a:moveTo>
                    <a:lnTo>
                      <a:pt x="0" y="12"/>
                    </a:lnTo>
                    <a:cubicBezTo>
                      <a:pt x="4" y="8"/>
                      <a:pt x="4" y="8"/>
                      <a:pt x="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9" name="Google Shape;7779;p44"/>
              <p:cNvSpPr/>
              <p:nvPr/>
            </p:nvSpPr>
            <p:spPr>
              <a:xfrm>
                <a:off x="2775750" y="1137577"/>
                <a:ext cx="335574" cy="265128"/>
              </a:xfrm>
              <a:custGeom>
                <a:avLst/>
                <a:gdLst/>
                <a:ahLst/>
                <a:cxnLst/>
                <a:rect l="l" t="t" r="r" b="b"/>
                <a:pathLst>
                  <a:path w="10818" h="8547" extrusionOk="0">
                    <a:moveTo>
                      <a:pt x="8431" y="1046"/>
                    </a:moveTo>
                    <a:cubicBezTo>
                      <a:pt x="8501" y="1081"/>
                      <a:pt x="8566" y="1112"/>
                      <a:pt x="8631" y="1142"/>
                    </a:cubicBezTo>
                    <a:cubicBezTo>
                      <a:pt x="8589" y="1131"/>
                      <a:pt x="8547" y="1127"/>
                      <a:pt x="8497" y="1127"/>
                    </a:cubicBezTo>
                    <a:cubicBezTo>
                      <a:pt x="8493" y="1131"/>
                      <a:pt x="8489" y="1131"/>
                      <a:pt x="8478" y="1139"/>
                    </a:cubicBezTo>
                    <a:cubicBezTo>
                      <a:pt x="8470" y="1104"/>
                      <a:pt x="8455" y="1073"/>
                      <a:pt x="8431" y="1046"/>
                    </a:cubicBezTo>
                    <a:close/>
                    <a:moveTo>
                      <a:pt x="8858" y="1146"/>
                    </a:moveTo>
                    <a:lnTo>
                      <a:pt x="8943" y="1158"/>
                    </a:lnTo>
                    <a:cubicBezTo>
                      <a:pt x="8950" y="1215"/>
                      <a:pt x="8992" y="1262"/>
                      <a:pt x="9054" y="1265"/>
                    </a:cubicBezTo>
                    <a:cubicBezTo>
                      <a:pt x="9058" y="1323"/>
                      <a:pt x="9108" y="1373"/>
                      <a:pt x="9165" y="1377"/>
                    </a:cubicBezTo>
                    <a:cubicBezTo>
                      <a:pt x="9165" y="1411"/>
                      <a:pt x="9169" y="1442"/>
                      <a:pt x="9169" y="1484"/>
                    </a:cubicBezTo>
                    <a:cubicBezTo>
                      <a:pt x="9146" y="1457"/>
                      <a:pt x="9119" y="1438"/>
                      <a:pt x="9096" y="1419"/>
                    </a:cubicBezTo>
                    <a:cubicBezTo>
                      <a:pt x="8973" y="1338"/>
                      <a:pt x="8862" y="1235"/>
                      <a:pt x="8727" y="1177"/>
                    </a:cubicBezTo>
                    <a:lnTo>
                      <a:pt x="8727" y="1177"/>
                    </a:lnTo>
                    <a:cubicBezTo>
                      <a:pt x="8758" y="1185"/>
                      <a:pt x="8789" y="1188"/>
                      <a:pt x="8820" y="1188"/>
                    </a:cubicBezTo>
                    <a:cubicBezTo>
                      <a:pt x="8835" y="1177"/>
                      <a:pt x="8846" y="1162"/>
                      <a:pt x="8858" y="1146"/>
                    </a:cubicBezTo>
                    <a:close/>
                    <a:moveTo>
                      <a:pt x="9169" y="1488"/>
                    </a:moveTo>
                    <a:lnTo>
                      <a:pt x="9204" y="1496"/>
                    </a:lnTo>
                    <a:cubicBezTo>
                      <a:pt x="9204" y="1507"/>
                      <a:pt x="9204" y="1515"/>
                      <a:pt x="9208" y="1527"/>
                    </a:cubicBezTo>
                    <a:lnTo>
                      <a:pt x="9169" y="1488"/>
                    </a:lnTo>
                    <a:close/>
                    <a:moveTo>
                      <a:pt x="923" y="6138"/>
                    </a:moveTo>
                    <a:lnTo>
                      <a:pt x="938" y="6142"/>
                    </a:lnTo>
                    <a:lnTo>
                      <a:pt x="938" y="6161"/>
                    </a:lnTo>
                    <a:lnTo>
                      <a:pt x="923" y="6138"/>
                    </a:lnTo>
                    <a:close/>
                    <a:moveTo>
                      <a:pt x="977" y="6199"/>
                    </a:moveTo>
                    <a:lnTo>
                      <a:pt x="1023" y="6203"/>
                    </a:lnTo>
                    <a:cubicBezTo>
                      <a:pt x="1038" y="6234"/>
                      <a:pt x="1042" y="6261"/>
                      <a:pt x="1038" y="6291"/>
                    </a:cubicBezTo>
                    <a:cubicBezTo>
                      <a:pt x="1046" y="6365"/>
                      <a:pt x="1104" y="6414"/>
                      <a:pt x="1173" y="6426"/>
                    </a:cubicBezTo>
                    <a:cubicBezTo>
                      <a:pt x="1214" y="6430"/>
                      <a:pt x="1247" y="6462"/>
                      <a:pt x="1253" y="6503"/>
                    </a:cubicBezTo>
                    <a:lnTo>
                      <a:pt x="1253" y="6503"/>
                    </a:lnTo>
                    <a:cubicBezTo>
                      <a:pt x="1221" y="6487"/>
                      <a:pt x="1184" y="6478"/>
                      <a:pt x="1146" y="6478"/>
                    </a:cubicBezTo>
                    <a:cubicBezTo>
                      <a:pt x="1130" y="6478"/>
                      <a:pt x="1113" y="6480"/>
                      <a:pt x="1096" y="6484"/>
                    </a:cubicBezTo>
                    <a:cubicBezTo>
                      <a:pt x="1092" y="6464"/>
                      <a:pt x="1092" y="6445"/>
                      <a:pt x="1080" y="6426"/>
                    </a:cubicBezTo>
                    <a:cubicBezTo>
                      <a:pt x="1057" y="6365"/>
                      <a:pt x="1027" y="6299"/>
                      <a:pt x="996" y="6242"/>
                    </a:cubicBezTo>
                    <a:lnTo>
                      <a:pt x="965" y="6199"/>
                    </a:lnTo>
                    <a:close/>
                    <a:moveTo>
                      <a:pt x="796" y="6603"/>
                    </a:moveTo>
                    <a:cubicBezTo>
                      <a:pt x="796" y="6637"/>
                      <a:pt x="815" y="6664"/>
                      <a:pt x="846" y="6680"/>
                    </a:cubicBezTo>
                    <a:cubicBezTo>
                      <a:pt x="811" y="6672"/>
                      <a:pt x="792" y="6637"/>
                      <a:pt x="796" y="6603"/>
                    </a:cubicBezTo>
                    <a:close/>
                    <a:moveTo>
                      <a:pt x="869" y="6691"/>
                    </a:moveTo>
                    <a:lnTo>
                      <a:pt x="869" y="6691"/>
                    </a:lnTo>
                    <a:cubicBezTo>
                      <a:pt x="892" y="6697"/>
                      <a:pt x="918" y="6700"/>
                      <a:pt x="944" y="6700"/>
                    </a:cubicBezTo>
                    <a:cubicBezTo>
                      <a:pt x="965" y="6700"/>
                      <a:pt x="987" y="6698"/>
                      <a:pt x="1007" y="6695"/>
                    </a:cubicBezTo>
                    <a:lnTo>
                      <a:pt x="1007" y="6699"/>
                    </a:lnTo>
                    <a:cubicBezTo>
                      <a:pt x="1007" y="6703"/>
                      <a:pt x="1015" y="6707"/>
                      <a:pt x="1015" y="6714"/>
                    </a:cubicBezTo>
                    <a:cubicBezTo>
                      <a:pt x="961" y="6714"/>
                      <a:pt x="911" y="6710"/>
                      <a:pt x="869" y="6691"/>
                    </a:cubicBezTo>
                    <a:close/>
                    <a:moveTo>
                      <a:pt x="1323" y="6541"/>
                    </a:moveTo>
                    <a:lnTo>
                      <a:pt x="1323" y="6541"/>
                    </a:lnTo>
                    <a:cubicBezTo>
                      <a:pt x="1384" y="6560"/>
                      <a:pt x="1438" y="6599"/>
                      <a:pt x="1476" y="6657"/>
                    </a:cubicBezTo>
                    <a:cubicBezTo>
                      <a:pt x="1499" y="6664"/>
                      <a:pt x="1519" y="6672"/>
                      <a:pt x="1542" y="6672"/>
                    </a:cubicBezTo>
                    <a:cubicBezTo>
                      <a:pt x="1557" y="6718"/>
                      <a:pt x="1576" y="6760"/>
                      <a:pt x="1599" y="6806"/>
                    </a:cubicBezTo>
                    <a:cubicBezTo>
                      <a:pt x="1565" y="6780"/>
                      <a:pt x="1538" y="6756"/>
                      <a:pt x="1515" y="6726"/>
                    </a:cubicBezTo>
                    <a:cubicBezTo>
                      <a:pt x="1480" y="6699"/>
                      <a:pt x="1449" y="6660"/>
                      <a:pt x="1419" y="6626"/>
                    </a:cubicBezTo>
                    <a:cubicBezTo>
                      <a:pt x="1388" y="6595"/>
                      <a:pt x="1353" y="6568"/>
                      <a:pt x="1323" y="6541"/>
                    </a:cubicBezTo>
                    <a:close/>
                    <a:moveTo>
                      <a:pt x="8412" y="7206"/>
                    </a:moveTo>
                    <a:lnTo>
                      <a:pt x="8385" y="7218"/>
                    </a:lnTo>
                    <a:lnTo>
                      <a:pt x="8385" y="7218"/>
                    </a:lnTo>
                    <a:lnTo>
                      <a:pt x="8393" y="7206"/>
                    </a:lnTo>
                    <a:close/>
                    <a:moveTo>
                      <a:pt x="4593" y="378"/>
                    </a:moveTo>
                    <a:cubicBezTo>
                      <a:pt x="4620" y="412"/>
                      <a:pt x="4654" y="447"/>
                      <a:pt x="4693" y="466"/>
                    </a:cubicBezTo>
                    <a:cubicBezTo>
                      <a:pt x="5377" y="604"/>
                      <a:pt x="6080" y="508"/>
                      <a:pt x="6764" y="681"/>
                    </a:cubicBezTo>
                    <a:cubicBezTo>
                      <a:pt x="6810" y="670"/>
                      <a:pt x="6856" y="639"/>
                      <a:pt x="6879" y="597"/>
                    </a:cubicBezTo>
                    <a:lnTo>
                      <a:pt x="6960" y="624"/>
                    </a:lnTo>
                    <a:cubicBezTo>
                      <a:pt x="6973" y="640"/>
                      <a:pt x="6988" y="648"/>
                      <a:pt x="7002" y="648"/>
                    </a:cubicBezTo>
                    <a:cubicBezTo>
                      <a:pt x="7004" y="648"/>
                      <a:pt x="7007" y="647"/>
                      <a:pt x="7010" y="647"/>
                    </a:cubicBezTo>
                    <a:cubicBezTo>
                      <a:pt x="7033" y="662"/>
                      <a:pt x="7056" y="674"/>
                      <a:pt x="7087" y="685"/>
                    </a:cubicBezTo>
                    <a:cubicBezTo>
                      <a:pt x="7509" y="896"/>
                      <a:pt x="7982" y="989"/>
                      <a:pt x="8366" y="1285"/>
                    </a:cubicBezTo>
                    <a:cubicBezTo>
                      <a:pt x="8366" y="1288"/>
                      <a:pt x="8362" y="1296"/>
                      <a:pt x="8362" y="1304"/>
                    </a:cubicBezTo>
                    <a:cubicBezTo>
                      <a:pt x="8693" y="1857"/>
                      <a:pt x="9285" y="2141"/>
                      <a:pt x="9707" y="2603"/>
                    </a:cubicBezTo>
                    <a:cubicBezTo>
                      <a:pt x="9749" y="2610"/>
                      <a:pt x="9796" y="2610"/>
                      <a:pt x="9834" y="2614"/>
                    </a:cubicBezTo>
                    <a:cubicBezTo>
                      <a:pt x="9842" y="2664"/>
                      <a:pt x="9884" y="2702"/>
                      <a:pt x="9934" y="2702"/>
                    </a:cubicBezTo>
                    <a:cubicBezTo>
                      <a:pt x="9915" y="2898"/>
                      <a:pt x="9984" y="3068"/>
                      <a:pt x="10091" y="3225"/>
                    </a:cubicBezTo>
                    <a:cubicBezTo>
                      <a:pt x="10080" y="3240"/>
                      <a:pt x="10076" y="3256"/>
                      <a:pt x="10072" y="3264"/>
                    </a:cubicBezTo>
                    <a:cubicBezTo>
                      <a:pt x="10015" y="3629"/>
                      <a:pt x="10226" y="3940"/>
                      <a:pt x="10280" y="4282"/>
                    </a:cubicBezTo>
                    <a:cubicBezTo>
                      <a:pt x="10299" y="4339"/>
                      <a:pt x="10326" y="4393"/>
                      <a:pt x="10345" y="4451"/>
                    </a:cubicBezTo>
                    <a:cubicBezTo>
                      <a:pt x="10268" y="4724"/>
                      <a:pt x="10211" y="5000"/>
                      <a:pt x="10045" y="5235"/>
                    </a:cubicBezTo>
                    <a:cubicBezTo>
                      <a:pt x="9738" y="5780"/>
                      <a:pt x="9204" y="6076"/>
                      <a:pt x="8708" y="6414"/>
                    </a:cubicBezTo>
                    <a:lnTo>
                      <a:pt x="8708" y="6411"/>
                    </a:lnTo>
                    <a:lnTo>
                      <a:pt x="7386" y="6968"/>
                    </a:lnTo>
                    <a:cubicBezTo>
                      <a:pt x="7021" y="7010"/>
                      <a:pt x="6645" y="6995"/>
                      <a:pt x="6306" y="7195"/>
                    </a:cubicBezTo>
                    <a:cubicBezTo>
                      <a:pt x="6186" y="7190"/>
                      <a:pt x="6064" y="7185"/>
                      <a:pt x="5943" y="7185"/>
                    </a:cubicBezTo>
                    <a:cubicBezTo>
                      <a:pt x="5691" y="7185"/>
                      <a:pt x="5440" y="7206"/>
                      <a:pt x="5196" y="7294"/>
                    </a:cubicBezTo>
                    <a:lnTo>
                      <a:pt x="3455" y="7075"/>
                    </a:lnTo>
                    <a:cubicBezTo>
                      <a:pt x="3213" y="6949"/>
                      <a:pt x="2979" y="6818"/>
                      <a:pt x="2737" y="6703"/>
                    </a:cubicBezTo>
                    <a:cubicBezTo>
                      <a:pt x="2429" y="6560"/>
                      <a:pt x="2176" y="6299"/>
                      <a:pt x="1811" y="6295"/>
                    </a:cubicBezTo>
                    <a:lnTo>
                      <a:pt x="1457" y="6103"/>
                    </a:lnTo>
                    <a:cubicBezTo>
                      <a:pt x="1457" y="6049"/>
                      <a:pt x="1411" y="6007"/>
                      <a:pt x="1361" y="6007"/>
                    </a:cubicBezTo>
                    <a:lnTo>
                      <a:pt x="1349" y="5992"/>
                    </a:lnTo>
                    <a:lnTo>
                      <a:pt x="827" y="5258"/>
                    </a:lnTo>
                    <a:cubicBezTo>
                      <a:pt x="835" y="5242"/>
                      <a:pt x="846" y="5235"/>
                      <a:pt x="850" y="5219"/>
                    </a:cubicBezTo>
                    <a:cubicBezTo>
                      <a:pt x="854" y="5050"/>
                      <a:pt x="804" y="4927"/>
                      <a:pt x="631" y="4870"/>
                    </a:cubicBezTo>
                    <a:cubicBezTo>
                      <a:pt x="600" y="4870"/>
                      <a:pt x="573" y="4866"/>
                      <a:pt x="543" y="4858"/>
                    </a:cubicBezTo>
                    <a:cubicBezTo>
                      <a:pt x="527" y="4831"/>
                      <a:pt x="508" y="4801"/>
                      <a:pt x="489" y="4778"/>
                    </a:cubicBezTo>
                    <a:lnTo>
                      <a:pt x="370" y="4370"/>
                    </a:lnTo>
                    <a:cubicBezTo>
                      <a:pt x="519" y="4236"/>
                      <a:pt x="519" y="4047"/>
                      <a:pt x="554" y="3874"/>
                    </a:cubicBezTo>
                    <a:cubicBezTo>
                      <a:pt x="804" y="2545"/>
                      <a:pt x="1522" y="1584"/>
                      <a:pt x="2752" y="1008"/>
                    </a:cubicBezTo>
                    <a:cubicBezTo>
                      <a:pt x="2883" y="946"/>
                      <a:pt x="3033" y="900"/>
                      <a:pt x="3056" y="724"/>
                    </a:cubicBezTo>
                    <a:cubicBezTo>
                      <a:pt x="3056" y="720"/>
                      <a:pt x="3056" y="716"/>
                      <a:pt x="3052" y="716"/>
                    </a:cubicBezTo>
                    <a:cubicBezTo>
                      <a:pt x="3559" y="574"/>
                      <a:pt x="4059" y="397"/>
                      <a:pt x="4593" y="378"/>
                    </a:cubicBezTo>
                    <a:close/>
                    <a:moveTo>
                      <a:pt x="1803" y="6975"/>
                    </a:moveTo>
                    <a:lnTo>
                      <a:pt x="1803" y="6975"/>
                    </a:lnTo>
                    <a:cubicBezTo>
                      <a:pt x="1918" y="7022"/>
                      <a:pt x="2033" y="7048"/>
                      <a:pt x="2153" y="7072"/>
                    </a:cubicBezTo>
                    <a:lnTo>
                      <a:pt x="3006" y="7310"/>
                    </a:lnTo>
                    <a:cubicBezTo>
                      <a:pt x="3686" y="7544"/>
                      <a:pt x="4385" y="7621"/>
                      <a:pt x="5096" y="7636"/>
                    </a:cubicBezTo>
                    <a:cubicBezTo>
                      <a:pt x="5211" y="7638"/>
                      <a:pt x="5326" y="7640"/>
                      <a:pt x="5442" y="7640"/>
                    </a:cubicBezTo>
                    <a:cubicBezTo>
                      <a:pt x="5841" y="7640"/>
                      <a:pt x="6239" y="7621"/>
                      <a:pt x="6629" y="7529"/>
                    </a:cubicBezTo>
                    <a:lnTo>
                      <a:pt x="7136" y="7510"/>
                    </a:lnTo>
                    <a:cubicBezTo>
                      <a:pt x="7282" y="7394"/>
                      <a:pt x="7471" y="7467"/>
                      <a:pt x="7628" y="7410"/>
                    </a:cubicBezTo>
                    <a:lnTo>
                      <a:pt x="7674" y="7417"/>
                    </a:lnTo>
                    <a:lnTo>
                      <a:pt x="7694" y="7417"/>
                    </a:lnTo>
                    <a:cubicBezTo>
                      <a:pt x="7705" y="7444"/>
                      <a:pt x="7724" y="7463"/>
                      <a:pt x="7744" y="7475"/>
                    </a:cubicBezTo>
                    <a:cubicBezTo>
                      <a:pt x="7671" y="7490"/>
                      <a:pt x="7598" y="7517"/>
                      <a:pt x="7528" y="7544"/>
                    </a:cubicBezTo>
                    <a:cubicBezTo>
                      <a:pt x="7156" y="7717"/>
                      <a:pt x="6714" y="7732"/>
                      <a:pt x="6433" y="8071"/>
                    </a:cubicBezTo>
                    <a:cubicBezTo>
                      <a:pt x="6399" y="8036"/>
                      <a:pt x="6356" y="8005"/>
                      <a:pt x="6310" y="7986"/>
                    </a:cubicBezTo>
                    <a:cubicBezTo>
                      <a:pt x="6211" y="7959"/>
                      <a:pt x="6112" y="7948"/>
                      <a:pt x="6014" y="7948"/>
                    </a:cubicBezTo>
                    <a:cubicBezTo>
                      <a:pt x="5716" y="7948"/>
                      <a:pt x="5423" y="8045"/>
                      <a:pt x="5119" y="8048"/>
                    </a:cubicBezTo>
                    <a:cubicBezTo>
                      <a:pt x="5106" y="8048"/>
                      <a:pt x="5094" y="8048"/>
                      <a:pt x="5081" y="8048"/>
                    </a:cubicBezTo>
                    <a:cubicBezTo>
                      <a:pt x="4190" y="8048"/>
                      <a:pt x="3417" y="7648"/>
                      <a:pt x="2598" y="7406"/>
                    </a:cubicBezTo>
                    <a:cubicBezTo>
                      <a:pt x="2582" y="7407"/>
                      <a:pt x="2565" y="7407"/>
                      <a:pt x="2549" y="7407"/>
                    </a:cubicBezTo>
                    <a:cubicBezTo>
                      <a:pt x="2504" y="7407"/>
                      <a:pt x="2460" y="7404"/>
                      <a:pt x="2418" y="7398"/>
                    </a:cubicBezTo>
                    <a:cubicBezTo>
                      <a:pt x="2276" y="7348"/>
                      <a:pt x="2110" y="7341"/>
                      <a:pt x="2007" y="7214"/>
                    </a:cubicBezTo>
                    <a:cubicBezTo>
                      <a:pt x="1957" y="7122"/>
                      <a:pt x="1884" y="7041"/>
                      <a:pt x="1803" y="6975"/>
                    </a:cubicBezTo>
                    <a:close/>
                    <a:moveTo>
                      <a:pt x="4690" y="0"/>
                    </a:moveTo>
                    <a:cubicBezTo>
                      <a:pt x="4619" y="0"/>
                      <a:pt x="4559" y="39"/>
                      <a:pt x="4516" y="143"/>
                    </a:cubicBezTo>
                    <a:cubicBezTo>
                      <a:pt x="4489" y="141"/>
                      <a:pt x="4462" y="141"/>
                      <a:pt x="4436" y="141"/>
                    </a:cubicBezTo>
                    <a:cubicBezTo>
                      <a:pt x="4016" y="141"/>
                      <a:pt x="3645" y="358"/>
                      <a:pt x="3236" y="405"/>
                    </a:cubicBezTo>
                    <a:cubicBezTo>
                      <a:pt x="3140" y="497"/>
                      <a:pt x="3021" y="493"/>
                      <a:pt x="2902" y="501"/>
                    </a:cubicBezTo>
                    <a:cubicBezTo>
                      <a:pt x="2890" y="520"/>
                      <a:pt x="2890" y="535"/>
                      <a:pt x="2883" y="554"/>
                    </a:cubicBezTo>
                    <a:cubicBezTo>
                      <a:pt x="2691" y="558"/>
                      <a:pt x="2521" y="643"/>
                      <a:pt x="2360" y="739"/>
                    </a:cubicBezTo>
                    <a:cubicBezTo>
                      <a:pt x="2245" y="797"/>
                      <a:pt x="2110" y="835"/>
                      <a:pt x="2026" y="943"/>
                    </a:cubicBezTo>
                    <a:lnTo>
                      <a:pt x="2018" y="950"/>
                    </a:lnTo>
                    <a:cubicBezTo>
                      <a:pt x="1745" y="1016"/>
                      <a:pt x="1565" y="1223"/>
                      <a:pt x="1373" y="1400"/>
                    </a:cubicBezTo>
                    <a:cubicBezTo>
                      <a:pt x="1257" y="1423"/>
                      <a:pt x="1196" y="1507"/>
                      <a:pt x="1146" y="1607"/>
                    </a:cubicBezTo>
                    <a:cubicBezTo>
                      <a:pt x="1100" y="1630"/>
                      <a:pt x="1061" y="1673"/>
                      <a:pt x="1042" y="1723"/>
                    </a:cubicBezTo>
                    <a:cubicBezTo>
                      <a:pt x="984" y="1738"/>
                      <a:pt x="942" y="1780"/>
                      <a:pt x="934" y="1838"/>
                    </a:cubicBezTo>
                    <a:cubicBezTo>
                      <a:pt x="811" y="1919"/>
                      <a:pt x="750" y="2049"/>
                      <a:pt x="704" y="2188"/>
                    </a:cubicBezTo>
                    <a:cubicBezTo>
                      <a:pt x="719" y="2207"/>
                      <a:pt x="719" y="2230"/>
                      <a:pt x="700" y="2245"/>
                    </a:cubicBezTo>
                    <a:cubicBezTo>
                      <a:pt x="696" y="2249"/>
                      <a:pt x="692" y="2249"/>
                      <a:pt x="689" y="2257"/>
                    </a:cubicBezTo>
                    <a:cubicBezTo>
                      <a:pt x="623" y="2314"/>
                      <a:pt x="654" y="2414"/>
                      <a:pt x="581" y="2468"/>
                    </a:cubicBezTo>
                    <a:lnTo>
                      <a:pt x="577" y="2476"/>
                    </a:lnTo>
                    <a:cubicBezTo>
                      <a:pt x="519" y="2537"/>
                      <a:pt x="543" y="2633"/>
                      <a:pt x="470" y="2687"/>
                    </a:cubicBezTo>
                    <a:lnTo>
                      <a:pt x="470" y="2691"/>
                    </a:lnTo>
                    <a:cubicBezTo>
                      <a:pt x="389" y="2875"/>
                      <a:pt x="343" y="3068"/>
                      <a:pt x="266" y="3244"/>
                    </a:cubicBezTo>
                    <a:cubicBezTo>
                      <a:pt x="177" y="3337"/>
                      <a:pt x="208" y="3448"/>
                      <a:pt x="208" y="3552"/>
                    </a:cubicBezTo>
                    <a:cubicBezTo>
                      <a:pt x="181" y="3556"/>
                      <a:pt x="170" y="3571"/>
                      <a:pt x="162" y="3613"/>
                    </a:cubicBezTo>
                    <a:lnTo>
                      <a:pt x="139" y="3794"/>
                    </a:lnTo>
                    <a:cubicBezTo>
                      <a:pt x="66" y="4044"/>
                      <a:pt x="66" y="4313"/>
                      <a:pt x="139" y="4562"/>
                    </a:cubicBezTo>
                    <a:cubicBezTo>
                      <a:pt x="139" y="4601"/>
                      <a:pt x="135" y="4639"/>
                      <a:pt x="135" y="4678"/>
                    </a:cubicBezTo>
                    <a:cubicBezTo>
                      <a:pt x="35" y="4858"/>
                      <a:pt x="151" y="5070"/>
                      <a:pt x="43" y="5254"/>
                    </a:cubicBezTo>
                    <a:lnTo>
                      <a:pt x="58" y="5281"/>
                    </a:lnTo>
                    <a:lnTo>
                      <a:pt x="43" y="5304"/>
                    </a:lnTo>
                    <a:cubicBezTo>
                      <a:pt x="162" y="5477"/>
                      <a:pt x="1" y="5715"/>
                      <a:pt x="166" y="5876"/>
                    </a:cubicBezTo>
                    <a:lnTo>
                      <a:pt x="162" y="5853"/>
                    </a:lnTo>
                    <a:lnTo>
                      <a:pt x="162" y="5853"/>
                    </a:lnTo>
                    <a:cubicBezTo>
                      <a:pt x="462" y="6080"/>
                      <a:pt x="358" y="6503"/>
                      <a:pt x="616" y="6745"/>
                    </a:cubicBezTo>
                    <a:lnTo>
                      <a:pt x="600" y="6733"/>
                    </a:lnTo>
                    <a:lnTo>
                      <a:pt x="600" y="6733"/>
                    </a:lnTo>
                    <a:cubicBezTo>
                      <a:pt x="612" y="6791"/>
                      <a:pt x="658" y="6837"/>
                      <a:pt x="715" y="6849"/>
                    </a:cubicBezTo>
                    <a:cubicBezTo>
                      <a:pt x="754" y="6937"/>
                      <a:pt x="865" y="6914"/>
                      <a:pt x="923" y="6972"/>
                    </a:cubicBezTo>
                    <a:cubicBezTo>
                      <a:pt x="946" y="7022"/>
                      <a:pt x="996" y="7060"/>
                      <a:pt x="1046" y="7068"/>
                    </a:cubicBezTo>
                    <a:cubicBezTo>
                      <a:pt x="1077" y="7160"/>
                      <a:pt x="1192" y="7129"/>
                      <a:pt x="1234" y="7202"/>
                    </a:cubicBezTo>
                    <a:lnTo>
                      <a:pt x="1246" y="7214"/>
                    </a:lnTo>
                    <a:cubicBezTo>
                      <a:pt x="1261" y="7227"/>
                      <a:pt x="1281" y="7234"/>
                      <a:pt x="1302" y="7234"/>
                    </a:cubicBezTo>
                    <a:cubicBezTo>
                      <a:pt x="1318" y="7234"/>
                      <a:pt x="1335" y="7230"/>
                      <a:pt x="1349" y="7221"/>
                    </a:cubicBezTo>
                    <a:cubicBezTo>
                      <a:pt x="1361" y="7244"/>
                      <a:pt x="1369" y="7264"/>
                      <a:pt x="1369" y="7294"/>
                    </a:cubicBezTo>
                    <a:cubicBezTo>
                      <a:pt x="1376" y="7294"/>
                      <a:pt x="1383" y="7294"/>
                      <a:pt x="1390" y="7294"/>
                    </a:cubicBezTo>
                    <a:cubicBezTo>
                      <a:pt x="1545" y="7294"/>
                      <a:pt x="1670" y="7337"/>
                      <a:pt x="1695" y="7521"/>
                    </a:cubicBezTo>
                    <a:lnTo>
                      <a:pt x="1864" y="7560"/>
                    </a:lnTo>
                    <a:cubicBezTo>
                      <a:pt x="1880" y="7702"/>
                      <a:pt x="2037" y="7683"/>
                      <a:pt x="2133" y="7740"/>
                    </a:cubicBezTo>
                    <a:lnTo>
                      <a:pt x="2133" y="7736"/>
                    </a:lnTo>
                    <a:cubicBezTo>
                      <a:pt x="2214" y="7859"/>
                      <a:pt x="2368" y="7771"/>
                      <a:pt x="2464" y="7848"/>
                    </a:cubicBezTo>
                    <a:cubicBezTo>
                      <a:pt x="2514" y="7936"/>
                      <a:pt x="2614" y="7917"/>
                      <a:pt x="2691" y="7952"/>
                    </a:cubicBezTo>
                    <a:cubicBezTo>
                      <a:pt x="2729" y="8048"/>
                      <a:pt x="2833" y="8025"/>
                      <a:pt x="2902" y="8071"/>
                    </a:cubicBezTo>
                    <a:cubicBezTo>
                      <a:pt x="2983" y="8194"/>
                      <a:pt x="3136" y="8098"/>
                      <a:pt x="3229" y="8186"/>
                    </a:cubicBezTo>
                    <a:cubicBezTo>
                      <a:pt x="3309" y="8297"/>
                      <a:pt x="3463" y="8201"/>
                      <a:pt x="3551" y="8297"/>
                    </a:cubicBezTo>
                    <a:lnTo>
                      <a:pt x="3559" y="8301"/>
                    </a:lnTo>
                    <a:cubicBezTo>
                      <a:pt x="3806" y="8369"/>
                      <a:pt x="4050" y="8472"/>
                      <a:pt x="4310" y="8472"/>
                    </a:cubicBezTo>
                    <a:cubicBezTo>
                      <a:pt x="4345" y="8472"/>
                      <a:pt x="4380" y="8471"/>
                      <a:pt x="4416" y="8466"/>
                    </a:cubicBezTo>
                    <a:cubicBezTo>
                      <a:pt x="4523" y="8463"/>
                      <a:pt x="4635" y="8416"/>
                      <a:pt x="4743" y="8405"/>
                    </a:cubicBezTo>
                    <a:lnTo>
                      <a:pt x="4935" y="8432"/>
                    </a:lnTo>
                    <a:cubicBezTo>
                      <a:pt x="4938" y="8466"/>
                      <a:pt x="4958" y="8493"/>
                      <a:pt x="4985" y="8509"/>
                    </a:cubicBezTo>
                    <a:cubicBezTo>
                      <a:pt x="5002" y="8534"/>
                      <a:pt x="5018" y="8546"/>
                      <a:pt x="5035" y="8546"/>
                    </a:cubicBezTo>
                    <a:cubicBezTo>
                      <a:pt x="5052" y="8546"/>
                      <a:pt x="5069" y="8534"/>
                      <a:pt x="5088" y="8509"/>
                    </a:cubicBezTo>
                    <a:lnTo>
                      <a:pt x="5119" y="8489"/>
                    </a:lnTo>
                    <a:lnTo>
                      <a:pt x="5158" y="8509"/>
                    </a:lnTo>
                    <a:cubicBezTo>
                      <a:pt x="5196" y="8493"/>
                      <a:pt x="5234" y="8474"/>
                      <a:pt x="5265" y="8451"/>
                    </a:cubicBezTo>
                    <a:cubicBezTo>
                      <a:pt x="5291" y="8442"/>
                      <a:pt x="5319" y="8438"/>
                      <a:pt x="5346" y="8438"/>
                    </a:cubicBezTo>
                    <a:cubicBezTo>
                      <a:pt x="5380" y="8438"/>
                      <a:pt x="5414" y="8444"/>
                      <a:pt x="5446" y="8455"/>
                    </a:cubicBezTo>
                    <a:cubicBezTo>
                      <a:pt x="5492" y="8455"/>
                      <a:pt x="5534" y="8447"/>
                      <a:pt x="5573" y="8432"/>
                    </a:cubicBezTo>
                    <a:cubicBezTo>
                      <a:pt x="5588" y="8428"/>
                      <a:pt x="5607" y="8428"/>
                      <a:pt x="5619" y="8424"/>
                    </a:cubicBezTo>
                    <a:cubicBezTo>
                      <a:pt x="5656" y="8428"/>
                      <a:pt x="5694" y="8430"/>
                      <a:pt x="5731" y="8430"/>
                    </a:cubicBezTo>
                    <a:cubicBezTo>
                      <a:pt x="5918" y="8430"/>
                      <a:pt x="6105" y="8389"/>
                      <a:pt x="6290" y="8389"/>
                    </a:cubicBezTo>
                    <a:cubicBezTo>
                      <a:pt x="6322" y="8389"/>
                      <a:pt x="6355" y="8390"/>
                      <a:pt x="6387" y="8393"/>
                    </a:cubicBezTo>
                    <a:cubicBezTo>
                      <a:pt x="6399" y="8367"/>
                      <a:pt x="6406" y="8340"/>
                      <a:pt x="6422" y="8317"/>
                    </a:cubicBezTo>
                    <a:lnTo>
                      <a:pt x="6518" y="8297"/>
                    </a:lnTo>
                    <a:cubicBezTo>
                      <a:pt x="6556" y="8317"/>
                      <a:pt x="6595" y="8328"/>
                      <a:pt x="6633" y="8347"/>
                    </a:cubicBezTo>
                    <a:cubicBezTo>
                      <a:pt x="6657" y="8350"/>
                      <a:pt x="6680" y="8352"/>
                      <a:pt x="6703" y="8352"/>
                    </a:cubicBezTo>
                    <a:cubicBezTo>
                      <a:pt x="6752" y="8352"/>
                      <a:pt x="6798" y="8343"/>
                      <a:pt x="6837" y="8309"/>
                    </a:cubicBezTo>
                    <a:lnTo>
                      <a:pt x="6867" y="8278"/>
                    </a:lnTo>
                    <a:lnTo>
                      <a:pt x="6914" y="8290"/>
                    </a:lnTo>
                    <a:cubicBezTo>
                      <a:pt x="7021" y="8220"/>
                      <a:pt x="7167" y="8282"/>
                      <a:pt x="7267" y="8194"/>
                    </a:cubicBezTo>
                    <a:lnTo>
                      <a:pt x="7286" y="8186"/>
                    </a:lnTo>
                    <a:cubicBezTo>
                      <a:pt x="7340" y="8124"/>
                      <a:pt x="7436" y="8147"/>
                      <a:pt x="7490" y="8090"/>
                    </a:cubicBezTo>
                    <a:lnTo>
                      <a:pt x="7513" y="8082"/>
                    </a:lnTo>
                    <a:cubicBezTo>
                      <a:pt x="7567" y="8025"/>
                      <a:pt x="7651" y="8028"/>
                      <a:pt x="7709" y="7975"/>
                    </a:cubicBezTo>
                    <a:lnTo>
                      <a:pt x="7728" y="7967"/>
                    </a:lnTo>
                    <a:cubicBezTo>
                      <a:pt x="7817" y="7894"/>
                      <a:pt x="7959" y="7905"/>
                      <a:pt x="8001" y="7782"/>
                    </a:cubicBezTo>
                    <a:lnTo>
                      <a:pt x="8155" y="7744"/>
                    </a:lnTo>
                    <a:cubicBezTo>
                      <a:pt x="8232" y="7636"/>
                      <a:pt x="8355" y="7629"/>
                      <a:pt x="8470" y="7617"/>
                    </a:cubicBezTo>
                    <a:lnTo>
                      <a:pt x="8589" y="7494"/>
                    </a:lnTo>
                    <a:lnTo>
                      <a:pt x="8681" y="7494"/>
                    </a:lnTo>
                    <a:cubicBezTo>
                      <a:pt x="8693" y="7444"/>
                      <a:pt x="8747" y="7406"/>
                      <a:pt x="8800" y="7406"/>
                    </a:cubicBezTo>
                    <a:cubicBezTo>
                      <a:pt x="8816" y="7348"/>
                      <a:pt x="8862" y="7310"/>
                      <a:pt x="8919" y="7310"/>
                    </a:cubicBezTo>
                    <a:cubicBezTo>
                      <a:pt x="8958" y="7221"/>
                      <a:pt x="9035" y="7195"/>
                      <a:pt x="9115" y="7175"/>
                    </a:cubicBezTo>
                    <a:cubicBezTo>
                      <a:pt x="9135" y="7122"/>
                      <a:pt x="9188" y="7087"/>
                      <a:pt x="9246" y="7083"/>
                    </a:cubicBezTo>
                    <a:cubicBezTo>
                      <a:pt x="9281" y="6991"/>
                      <a:pt x="9358" y="6968"/>
                      <a:pt x="9438" y="6949"/>
                    </a:cubicBezTo>
                    <a:cubicBezTo>
                      <a:pt x="9442" y="6918"/>
                      <a:pt x="9454" y="6891"/>
                      <a:pt x="9469" y="6860"/>
                    </a:cubicBezTo>
                    <a:cubicBezTo>
                      <a:pt x="9500" y="6860"/>
                      <a:pt x="9534" y="6856"/>
                      <a:pt x="9569" y="6856"/>
                    </a:cubicBezTo>
                    <a:cubicBezTo>
                      <a:pt x="9577" y="6799"/>
                      <a:pt x="9627" y="6760"/>
                      <a:pt x="9680" y="6753"/>
                    </a:cubicBezTo>
                    <a:cubicBezTo>
                      <a:pt x="9688" y="6695"/>
                      <a:pt x="9730" y="6649"/>
                      <a:pt x="9788" y="6645"/>
                    </a:cubicBezTo>
                    <a:cubicBezTo>
                      <a:pt x="9799" y="6587"/>
                      <a:pt x="9838" y="6545"/>
                      <a:pt x="9892" y="6530"/>
                    </a:cubicBezTo>
                    <a:lnTo>
                      <a:pt x="9911" y="6330"/>
                    </a:lnTo>
                    <a:cubicBezTo>
                      <a:pt x="9915" y="6334"/>
                      <a:pt x="9919" y="6334"/>
                      <a:pt x="9922" y="6338"/>
                    </a:cubicBezTo>
                    <a:cubicBezTo>
                      <a:pt x="9929" y="6340"/>
                      <a:pt x="9936" y="6341"/>
                      <a:pt x="9943" y="6341"/>
                    </a:cubicBezTo>
                    <a:cubicBezTo>
                      <a:pt x="9967" y="6341"/>
                      <a:pt x="9989" y="6327"/>
                      <a:pt x="9995" y="6303"/>
                    </a:cubicBezTo>
                    <a:cubicBezTo>
                      <a:pt x="9999" y="6295"/>
                      <a:pt x="9999" y="6284"/>
                      <a:pt x="9999" y="6280"/>
                    </a:cubicBezTo>
                    <a:cubicBezTo>
                      <a:pt x="9992" y="6257"/>
                      <a:pt x="9999" y="6226"/>
                      <a:pt x="10030" y="6218"/>
                    </a:cubicBezTo>
                    <a:lnTo>
                      <a:pt x="10034" y="6218"/>
                    </a:lnTo>
                    <a:cubicBezTo>
                      <a:pt x="10065" y="6180"/>
                      <a:pt x="10088" y="6142"/>
                      <a:pt x="10115" y="6103"/>
                    </a:cubicBezTo>
                    <a:cubicBezTo>
                      <a:pt x="10172" y="6065"/>
                      <a:pt x="10191" y="5984"/>
                      <a:pt x="10153" y="5926"/>
                    </a:cubicBezTo>
                    <a:cubicBezTo>
                      <a:pt x="10149" y="5919"/>
                      <a:pt x="10149" y="5915"/>
                      <a:pt x="10145" y="5911"/>
                    </a:cubicBezTo>
                    <a:lnTo>
                      <a:pt x="10145" y="5911"/>
                    </a:lnTo>
                    <a:cubicBezTo>
                      <a:pt x="10148" y="5911"/>
                      <a:pt x="10151" y="5912"/>
                      <a:pt x="10154" y="5912"/>
                    </a:cubicBezTo>
                    <a:cubicBezTo>
                      <a:pt x="10184" y="5912"/>
                      <a:pt x="10208" y="5893"/>
                      <a:pt x="10222" y="5861"/>
                    </a:cubicBezTo>
                    <a:lnTo>
                      <a:pt x="10222" y="5861"/>
                    </a:lnTo>
                    <a:lnTo>
                      <a:pt x="10218" y="5876"/>
                    </a:lnTo>
                    <a:cubicBezTo>
                      <a:pt x="10299" y="5661"/>
                      <a:pt x="10487" y="5511"/>
                      <a:pt x="10556" y="5296"/>
                    </a:cubicBezTo>
                    <a:cubicBezTo>
                      <a:pt x="10545" y="5277"/>
                      <a:pt x="10549" y="5246"/>
                      <a:pt x="10568" y="5235"/>
                    </a:cubicBezTo>
                    <a:cubicBezTo>
                      <a:pt x="10572" y="5235"/>
                      <a:pt x="10572" y="5227"/>
                      <a:pt x="10576" y="5227"/>
                    </a:cubicBezTo>
                    <a:cubicBezTo>
                      <a:pt x="10633" y="5166"/>
                      <a:pt x="10626" y="5073"/>
                      <a:pt x="10668" y="5008"/>
                    </a:cubicBezTo>
                    <a:cubicBezTo>
                      <a:pt x="10818" y="4462"/>
                      <a:pt x="10802" y="3924"/>
                      <a:pt x="10572" y="3406"/>
                    </a:cubicBezTo>
                    <a:cubicBezTo>
                      <a:pt x="10487" y="3283"/>
                      <a:pt x="10399" y="3160"/>
                      <a:pt x="10245" y="3106"/>
                    </a:cubicBezTo>
                    <a:cubicBezTo>
                      <a:pt x="10241" y="3106"/>
                      <a:pt x="10230" y="3110"/>
                      <a:pt x="10226" y="3110"/>
                    </a:cubicBezTo>
                    <a:cubicBezTo>
                      <a:pt x="10161" y="2952"/>
                      <a:pt x="10222" y="2699"/>
                      <a:pt x="9930" y="2699"/>
                    </a:cubicBezTo>
                    <a:lnTo>
                      <a:pt x="9930" y="2629"/>
                    </a:lnTo>
                    <a:cubicBezTo>
                      <a:pt x="9942" y="2637"/>
                      <a:pt x="9953" y="2637"/>
                      <a:pt x="9969" y="2641"/>
                    </a:cubicBezTo>
                    <a:cubicBezTo>
                      <a:pt x="9987" y="2647"/>
                      <a:pt x="10007" y="2649"/>
                      <a:pt x="10027" y="2649"/>
                    </a:cubicBezTo>
                    <a:cubicBezTo>
                      <a:pt x="10076" y="2649"/>
                      <a:pt x="10127" y="2633"/>
                      <a:pt x="10168" y="2603"/>
                    </a:cubicBezTo>
                    <a:cubicBezTo>
                      <a:pt x="10191" y="2560"/>
                      <a:pt x="10188" y="2510"/>
                      <a:pt x="10161" y="2472"/>
                    </a:cubicBezTo>
                    <a:lnTo>
                      <a:pt x="10153" y="2468"/>
                    </a:lnTo>
                    <a:cubicBezTo>
                      <a:pt x="10076" y="2418"/>
                      <a:pt x="10107" y="2314"/>
                      <a:pt x="10045" y="2257"/>
                    </a:cubicBezTo>
                    <a:cubicBezTo>
                      <a:pt x="10030" y="2226"/>
                      <a:pt x="10026" y="2199"/>
                      <a:pt x="10034" y="2168"/>
                    </a:cubicBezTo>
                    <a:cubicBezTo>
                      <a:pt x="9988" y="2099"/>
                      <a:pt x="9995" y="1995"/>
                      <a:pt x="9930" y="1930"/>
                    </a:cubicBezTo>
                    <a:cubicBezTo>
                      <a:pt x="9899" y="1899"/>
                      <a:pt x="9861" y="1876"/>
                      <a:pt x="9822" y="1861"/>
                    </a:cubicBezTo>
                    <a:lnTo>
                      <a:pt x="9819" y="1857"/>
                    </a:lnTo>
                    <a:cubicBezTo>
                      <a:pt x="9819" y="1842"/>
                      <a:pt x="9819" y="1830"/>
                      <a:pt x="9822" y="1815"/>
                    </a:cubicBezTo>
                    <a:lnTo>
                      <a:pt x="9749" y="1803"/>
                    </a:lnTo>
                    <a:lnTo>
                      <a:pt x="9742" y="1796"/>
                    </a:lnTo>
                    <a:cubicBezTo>
                      <a:pt x="9765" y="1765"/>
                      <a:pt x="9761" y="1726"/>
                      <a:pt x="9730" y="1703"/>
                    </a:cubicBezTo>
                    <a:lnTo>
                      <a:pt x="9726" y="1703"/>
                    </a:lnTo>
                    <a:lnTo>
                      <a:pt x="9719" y="1696"/>
                    </a:lnTo>
                    <a:cubicBezTo>
                      <a:pt x="9680" y="1665"/>
                      <a:pt x="9642" y="1634"/>
                      <a:pt x="9611" y="1600"/>
                    </a:cubicBezTo>
                    <a:lnTo>
                      <a:pt x="9607" y="1592"/>
                    </a:lnTo>
                    <a:cubicBezTo>
                      <a:pt x="9569" y="1557"/>
                      <a:pt x="9530" y="1527"/>
                      <a:pt x="9496" y="1492"/>
                    </a:cubicBezTo>
                    <a:cubicBezTo>
                      <a:pt x="9457" y="1442"/>
                      <a:pt x="9411" y="1411"/>
                      <a:pt x="9354" y="1392"/>
                    </a:cubicBezTo>
                    <a:cubicBezTo>
                      <a:pt x="9319" y="1381"/>
                      <a:pt x="9285" y="1361"/>
                      <a:pt x="9265" y="1335"/>
                    </a:cubicBezTo>
                    <a:cubicBezTo>
                      <a:pt x="9250" y="1354"/>
                      <a:pt x="9238" y="1373"/>
                      <a:pt x="9227" y="1392"/>
                    </a:cubicBezTo>
                    <a:lnTo>
                      <a:pt x="9181" y="1377"/>
                    </a:lnTo>
                    <a:cubicBezTo>
                      <a:pt x="9181" y="1338"/>
                      <a:pt x="9181" y="1304"/>
                      <a:pt x="9173" y="1265"/>
                    </a:cubicBezTo>
                    <a:lnTo>
                      <a:pt x="9069" y="1262"/>
                    </a:lnTo>
                    <a:cubicBezTo>
                      <a:pt x="9069" y="1185"/>
                      <a:pt x="9035" y="1150"/>
                      <a:pt x="8958" y="1150"/>
                    </a:cubicBezTo>
                    <a:cubicBezTo>
                      <a:pt x="8958" y="1119"/>
                      <a:pt x="8954" y="1081"/>
                      <a:pt x="8954" y="1046"/>
                    </a:cubicBezTo>
                    <a:lnTo>
                      <a:pt x="8893" y="1042"/>
                    </a:lnTo>
                    <a:cubicBezTo>
                      <a:pt x="8881" y="1004"/>
                      <a:pt x="8862" y="969"/>
                      <a:pt x="8827" y="946"/>
                    </a:cubicBezTo>
                    <a:cubicBezTo>
                      <a:pt x="8789" y="946"/>
                      <a:pt x="8758" y="935"/>
                      <a:pt x="8727" y="912"/>
                    </a:cubicBezTo>
                    <a:cubicBezTo>
                      <a:pt x="8689" y="885"/>
                      <a:pt x="8650" y="862"/>
                      <a:pt x="8616" y="827"/>
                    </a:cubicBezTo>
                    <a:cubicBezTo>
                      <a:pt x="8585" y="785"/>
                      <a:pt x="8539" y="747"/>
                      <a:pt x="8497" y="720"/>
                    </a:cubicBezTo>
                    <a:lnTo>
                      <a:pt x="8381" y="662"/>
                    </a:lnTo>
                    <a:cubicBezTo>
                      <a:pt x="8366" y="681"/>
                      <a:pt x="8355" y="700"/>
                      <a:pt x="8343" y="720"/>
                    </a:cubicBezTo>
                    <a:lnTo>
                      <a:pt x="8289" y="708"/>
                    </a:lnTo>
                    <a:cubicBezTo>
                      <a:pt x="8305" y="674"/>
                      <a:pt x="8308" y="635"/>
                      <a:pt x="8297" y="604"/>
                    </a:cubicBezTo>
                    <a:lnTo>
                      <a:pt x="8289" y="604"/>
                    </a:lnTo>
                    <a:cubicBezTo>
                      <a:pt x="8228" y="547"/>
                      <a:pt x="8128" y="558"/>
                      <a:pt x="8066" y="501"/>
                    </a:cubicBezTo>
                    <a:cubicBezTo>
                      <a:pt x="8058" y="502"/>
                      <a:pt x="8050" y="503"/>
                      <a:pt x="8042" y="503"/>
                    </a:cubicBezTo>
                    <a:cubicBezTo>
                      <a:pt x="8012" y="503"/>
                      <a:pt x="7983" y="493"/>
                      <a:pt x="7959" y="478"/>
                    </a:cubicBezTo>
                    <a:cubicBezTo>
                      <a:pt x="7921" y="459"/>
                      <a:pt x="7882" y="448"/>
                      <a:pt x="7842" y="448"/>
                    </a:cubicBezTo>
                    <a:cubicBezTo>
                      <a:pt x="7825" y="448"/>
                      <a:pt x="7807" y="450"/>
                      <a:pt x="7790" y="455"/>
                    </a:cubicBezTo>
                    <a:cubicBezTo>
                      <a:pt x="7782" y="432"/>
                      <a:pt x="7767" y="405"/>
                      <a:pt x="7747" y="385"/>
                    </a:cubicBezTo>
                    <a:lnTo>
                      <a:pt x="7740" y="382"/>
                    </a:lnTo>
                    <a:cubicBezTo>
                      <a:pt x="7720" y="362"/>
                      <a:pt x="7695" y="349"/>
                      <a:pt x="7667" y="349"/>
                    </a:cubicBezTo>
                    <a:cubicBezTo>
                      <a:pt x="7657" y="349"/>
                      <a:pt x="7647" y="350"/>
                      <a:pt x="7636" y="355"/>
                    </a:cubicBezTo>
                    <a:cubicBezTo>
                      <a:pt x="7613" y="366"/>
                      <a:pt x="7587" y="372"/>
                      <a:pt x="7561" y="372"/>
                    </a:cubicBezTo>
                    <a:cubicBezTo>
                      <a:pt x="7534" y="372"/>
                      <a:pt x="7507" y="366"/>
                      <a:pt x="7482" y="355"/>
                    </a:cubicBezTo>
                    <a:cubicBezTo>
                      <a:pt x="7455" y="328"/>
                      <a:pt x="7432" y="309"/>
                      <a:pt x="7402" y="285"/>
                    </a:cubicBezTo>
                    <a:lnTo>
                      <a:pt x="7186" y="259"/>
                    </a:lnTo>
                    <a:cubicBezTo>
                      <a:pt x="7168" y="242"/>
                      <a:pt x="7149" y="234"/>
                      <a:pt x="7129" y="234"/>
                    </a:cubicBezTo>
                    <a:cubicBezTo>
                      <a:pt x="7116" y="234"/>
                      <a:pt x="7104" y="237"/>
                      <a:pt x="7090" y="243"/>
                    </a:cubicBezTo>
                    <a:lnTo>
                      <a:pt x="7052" y="270"/>
                    </a:lnTo>
                    <a:lnTo>
                      <a:pt x="7017" y="239"/>
                    </a:lnTo>
                    <a:cubicBezTo>
                      <a:pt x="7002" y="209"/>
                      <a:pt x="6975" y="189"/>
                      <a:pt x="6941" y="182"/>
                    </a:cubicBezTo>
                    <a:cubicBezTo>
                      <a:pt x="6937" y="182"/>
                      <a:pt x="6933" y="182"/>
                      <a:pt x="6930" y="182"/>
                    </a:cubicBezTo>
                    <a:cubicBezTo>
                      <a:pt x="6905" y="182"/>
                      <a:pt x="6876" y="172"/>
                      <a:pt x="6856" y="155"/>
                    </a:cubicBezTo>
                    <a:cubicBezTo>
                      <a:pt x="6838" y="141"/>
                      <a:pt x="6815" y="134"/>
                      <a:pt x="6792" y="134"/>
                    </a:cubicBezTo>
                    <a:cubicBezTo>
                      <a:pt x="6777" y="134"/>
                      <a:pt x="6762" y="137"/>
                      <a:pt x="6748" y="143"/>
                    </a:cubicBezTo>
                    <a:lnTo>
                      <a:pt x="6625" y="182"/>
                    </a:lnTo>
                    <a:lnTo>
                      <a:pt x="6518" y="147"/>
                    </a:lnTo>
                    <a:cubicBezTo>
                      <a:pt x="6458" y="116"/>
                      <a:pt x="6392" y="113"/>
                      <a:pt x="6325" y="113"/>
                    </a:cubicBezTo>
                    <a:cubicBezTo>
                      <a:pt x="6307" y="113"/>
                      <a:pt x="6289" y="113"/>
                      <a:pt x="6270" y="113"/>
                    </a:cubicBezTo>
                    <a:cubicBezTo>
                      <a:pt x="6198" y="113"/>
                      <a:pt x="6126" y="109"/>
                      <a:pt x="6061" y="70"/>
                    </a:cubicBezTo>
                    <a:cubicBezTo>
                      <a:pt x="6050" y="78"/>
                      <a:pt x="6037" y="82"/>
                      <a:pt x="6024" y="82"/>
                    </a:cubicBezTo>
                    <a:cubicBezTo>
                      <a:pt x="6005" y="82"/>
                      <a:pt x="5986" y="73"/>
                      <a:pt x="5972" y="55"/>
                    </a:cubicBezTo>
                    <a:cubicBezTo>
                      <a:pt x="5943" y="26"/>
                      <a:pt x="5905" y="11"/>
                      <a:pt x="5867" y="11"/>
                    </a:cubicBezTo>
                    <a:cubicBezTo>
                      <a:pt x="5831" y="11"/>
                      <a:pt x="5795" y="25"/>
                      <a:pt x="5769" y="51"/>
                    </a:cubicBezTo>
                    <a:lnTo>
                      <a:pt x="5761" y="59"/>
                    </a:lnTo>
                    <a:lnTo>
                      <a:pt x="5749" y="66"/>
                    </a:lnTo>
                    <a:cubicBezTo>
                      <a:pt x="5678" y="107"/>
                      <a:pt x="5608" y="123"/>
                      <a:pt x="5538" y="123"/>
                    </a:cubicBezTo>
                    <a:cubicBezTo>
                      <a:pt x="5460" y="123"/>
                      <a:pt x="5382" y="103"/>
                      <a:pt x="5304" y="70"/>
                    </a:cubicBezTo>
                    <a:lnTo>
                      <a:pt x="5115" y="74"/>
                    </a:lnTo>
                    <a:cubicBezTo>
                      <a:pt x="5091" y="90"/>
                      <a:pt x="5066" y="101"/>
                      <a:pt x="5041" y="101"/>
                    </a:cubicBezTo>
                    <a:cubicBezTo>
                      <a:pt x="5018" y="101"/>
                      <a:pt x="4995" y="92"/>
                      <a:pt x="4973" y="70"/>
                    </a:cubicBezTo>
                    <a:cubicBezTo>
                      <a:pt x="4960" y="77"/>
                      <a:pt x="4945" y="81"/>
                      <a:pt x="4931" y="81"/>
                    </a:cubicBezTo>
                    <a:cubicBezTo>
                      <a:pt x="4911" y="81"/>
                      <a:pt x="4892" y="74"/>
                      <a:pt x="4877" y="59"/>
                    </a:cubicBezTo>
                    <a:cubicBezTo>
                      <a:pt x="4811" y="25"/>
                      <a:pt x="4747" y="0"/>
                      <a:pt x="46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0" name="Google Shape;7780;p44"/>
              <p:cNvSpPr/>
              <p:nvPr/>
            </p:nvSpPr>
            <p:spPr>
              <a:xfrm>
                <a:off x="2831896" y="1189969"/>
                <a:ext cx="73331" cy="90920"/>
              </a:xfrm>
              <a:custGeom>
                <a:avLst/>
                <a:gdLst/>
                <a:ahLst/>
                <a:cxnLst/>
                <a:rect l="l" t="t" r="r" b="b"/>
                <a:pathLst>
                  <a:path w="2364" h="2931" extrusionOk="0">
                    <a:moveTo>
                      <a:pt x="2215" y="1"/>
                    </a:moveTo>
                    <a:cubicBezTo>
                      <a:pt x="2172" y="1"/>
                      <a:pt x="2126" y="15"/>
                      <a:pt x="2079" y="34"/>
                    </a:cubicBezTo>
                    <a:cubicBezTo>
                      <a:pt x="1807" y="134"/>
                      <a:pt x="1515" y="191"/>
                      <a:pt x="1307" y="429"/>
                    </a:cubicBezTo>
                    <a:lnTo>
                      <a:pt x="1207" y="491"/>
                    </a:lnTo>
                    <a:cubicBezTo>
                      <a:pt x="938" y="629"/>
                      <a:pt x="708" y="833"/>
                      <a:pt x="539" y="1083"/>
                    </a:cubicBezTo>
                    <a:cubicBezTo>
                      <a:pt x="477" y="1113"/>
                      <a:pt x="423" y="1152"/>
                      <a:pt x="439" y="1240"/>
                    </a:cubicBezTo>
                    <a:cubicBezTo>
                      <a:pt x="300" y="1298"/>
                      <a:pt x="235" y="1413"/>
                      <a:pt x="208" y="1551"/>
                    </a:cubicBezTo>
                    <a:cubicBezTo>
                      <a:pt x="1" y="1913"/>
                      <a:pt x="116" y="2239"/>
                      <a:pt x="293" y="2566"/>
                    </a:cubicBezTo>
                    <a:cubicBezTo>
                      <a:pt x="308" y="2654"/>
                      <a:pt x="308" y="2762"/>
                      <a:pt x="435" y="2781"/>
                    </a:cubicBezTo>
                    <a:cubicBezTo>
                      <a:pt x="446" y="2827"/>
                      <a:pt x="458" y="2881"/>
                      <a:pt x="473" y="2931"/>
                    </a:cubicBezTo>
                    <a:cubicBezTo>
                      <a:pt x="492" y="2916"/>
                      <a:pt x="531" y="2900"/>
                      <a:pt x="531" y="2881"/>
                    </a:cubicBezTo>
                    <a:cubicBezTo>
                      <a:pt x="539" y="2835"/>
                      <a:pt x="512" y="2793"/>
                      <a:pt x="462" y="2781"/>
                    </a:cubicBezTo>
                    <a:lnTo>
                      <a:pt x="439" y="2781"/>
                    </a:lnTo>
                    <a:lnTo>
                      <a:pt x="396" y="2566"/>
                    </a:lnTo>
                    <a:cubicBezTo>
                      <a:pt x="308" y="2312"/>
                      <a:pt x="331" y="2043"/>
                      <a:pt x="300" y="1782"/>
                    </a:cubicBezTo>
                    <a:cubicBezTo>
                      <a:pt x="343" y="1586"/>
                      <a:pt x="423" y="1402"/>
                      <a:pt x="535" y="1240"/>
                    </a:cubicBezTo>
                    <a:lnTo>
                      <a:pt x="492" y="1229"/>
                    </a:lnTo>
                    <a:lnTo>
                      <a:pt x="500" y="1206"/>
                    </a:lnTo>
                    <a:cubicBezTo>
                      <a:pt x="515" y="1217"/>
                      <a:pt x="523" y="1229"/>
                      <a:pt x="539" y="1240"/>
                    </a:cubicBezTo>
                    <a:cubicBezTo>
                      <a:pt x="792" y="1067"/>
                      <a:pt x="1019" y="860"/>
                      <a:pt x="1211" y="625"/>
                    </a:cubicBezTo>
                    <a:cubicBezTo>
                      <a:pt x="1246" y="614"/>
                      <a:pt x="1280" y="602"/>
                      <a:pt x="1307" y="583"/>
                    </a:cubicBezTo>
                    <a:lnTo>
                      <a:pt x="2091" y="168"/>
                    </a:lnTo>
                    <a:cubicBezTo>
                      <a:pt x="2187" y="153"/>
                      <a:pt x="2298" y="183"/>
                      <a:pt x="2364" y="76"/>
                    </a:cubicBezTo>
                    <a:cubicBezTo>
                      <a:pt x="2317" y="21"/>
                      <a:pt x="2268" y="1"/>
                      <a:pt x="22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81" name="Google Shape;7781;p44"/>
            <p:cNvGrpSpPr/>
            <p:nvPr/>
          </p:nvGrpSpPr>
          <p:grpSpPr>
            <a:xfrm>
              <a:off x="6129474" y="2299411"/>
              <a:ext cx="2321970" cy="2494652"/>
              <a:chOff x="1171954" y="2444666"/>
              <a:chExt cx="2006715" cy="2155952"/>
            </a:xfrm>
          </p:grpSpPr>
          <p:sp>
            <p:nvSpPr>
              <p:cNvPr id="7782" name="Google Shape;7782;p44"/>
              <p:cNvSpPr/>
              <p:nvPr/>
            </p:nvSpPr>
            <p:spPr>
              <a:xfrm>
                <a:off x="1182191" y="2637952"/>
                <a:ext cx="2761" cy="2637"/>
              </a:xfrm>
              <a:custGeom>
                <a:avLst/>
                <a:gdLst/>
                <a:ahLst/>
                <a:cxnLst/>
                <a:rect l="l" t="t" r="r" b="b"/>
                <a:pathLst>
                  <a:path w="89" h="85" extrusionOk="0">
                    <a:moveTo>
                      <a:pt x="81" y="0"/>
                    </a:moveTo>
                    <a:lnTo>
                      <a:pt x="0" y="42"/>
                    </a:lnTo>
                    <a:lnTo>
                      <a:pt x="81" y="85"/>
                    </a:lnTo>
                    <a:cubicBezTo>
                      <a:pt x="89" y="58"/>
                      <a:pt x="89" y="27"/>
                      <a:pt x="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3" name="Google Shape;7783;p44"/>
              <p:cNvSpPr/>
              <p:nvPr/>
            </p:nvSpPr>
            <p:spPr>
              <a:xfrm>
                <a:off x="2839992" y="2485489"/>
                <a:ext cx="869" cy="1210"/>
              </a:xfrm>
              <a:custGeom>
                <a:avLst/>
                <a:gdLst/>
                <a:ahLst/>
                <a:cxnLst/>
                <a:rect l="l" t="t" r="r" b="b"/>
                <a:pathLst>
                  <a:path w="28" h="39" extrusionOk="0">
                    <a:moveTo>
                      <a:pt x="1" y="39"/>
                    </a:moveTo>
                    <a:lnTo>
                      <a:pt x="28" y="0"/>
                    </a:lnTo>
                    <a:lnTo>
                      <a:pt x="1" y="39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4" name="Google Shape;7784;p44"/>
              <p:cNvSpPr/>
              <p:nvPr/>
            </p:nvSpPr>
            <p:spPr>
              <a:xfrm>
                <a:off x="1179802" y="3211884"/>
                <a:ext cx="155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5" h="9" extrusionOk="0">
                    <a:moveTo>
                      <a:pt x="4" y="0"/>
                    </a:moveTo>
                    <a:cubicBezTo>
                      <a:pt x="1" y="4"/>
                      <a:pt x="1" y="4"/>
                      <a:pt x="1" y="8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5" name="Google Shape;7785;p44"/>
              <p:cNvSpPr/>
              <p:nvPr/>
            </p:nvSpPr>
            <p:spPr>
              <a:xfrm>
                <a:off x="3070409" y="3812866"/>
                <a:ext cx="1117" cy="651"/>
              </a:xfrm>
              <a:custGeom>
                <a:avLst/>
                <a:gdLst/>
                <a:ahLst/>
                <a:cxnLst/>
                <a:rect l="l" t="t" r="r" b="b"/>
                <a:pathLst>
                  <a:path w="36" h="21" extrusionOk="0">
                    <a:moveTo>
                      <a:pt x="1" y="1"/>
                    </a:moveTo>
                    <a:lnTo>
                      <a:pt x="35" y="20"/>
                    </a:lnTo>
                    <a:lnTo>
                      <a:pt x="35" y="20"/>
                    </a:lnTo>
                    <a:lnTo>
                      <a:pt x="1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6" name="Google Shape;7786;p44"/>
              <p:cNvSpPr/>
              <p:nvPr/>
            </p:nvSpPr>
            <p:spPr>
              <a:xfrm>
                <a:off x="3049315" y="3416895"/>
                <a:ext cx="1117" cy="744"/>
              </a:xfrm>
              <a:custGeom>
                <a:avLst/>
                <a:gdLst/>
                <a:ahLst/>
                <a:cxnLst/>
                <a:rect l="l" t="t" r="r" b="b"/>
                <a:pathLst>
                  <a:path w="36" h="24" extrusionOk="0">
                    <a:moveTo>
                      <a:pt x="1" y="24"/>
                    </a:moveTo>
                    <a:lnTo>
                      <a:pt x="35" y="1"/>
                    </a:lnTo>
                    <a:lnTo>
                      <a:pt x="1" y="2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7" name="Google Shape;7787;p44"/>
              <p:cNvSpPr/>
              <p:nvPr/>
            </p:nvSpPr>
            <p:spPr>
              <a:xfrm>
                <a:off x="2580386" y="3344401"/>
                <a:ext cx="221855" cy="519399"/>
              </a:xfrm>
              <a:custGeom>
                <a:avLst/>
                <a:gdLst/>
                <a:ahLst/>
                <a:cxnLst/>
                <a:rect l="l" t="t" r="r" b="b"/>
                <a:pathLst>
                  <a:path w="7152" h="16744" extrusionOk="0">
                    <a:moveTo>
                      <a:pt x="4520" y="1769"/>
                    </a:moveTo>
                    <a:cubicBezTo>
                      <a:pt x="4535" y="1781"/>
                      <a:pt x="4550" y="1796"/>
                      <a:pt x="4570" y="1800"/>
                    </a:cubicBezTo>
                    <a:lnTo>
                      <a:pt x="4516" y="1815"/>
                    </a:lnTo>
                    <a:cubicBezTo>
                      <a:pt x="4516" y="1804"/>
                      <a:pt x="4516" y="1784"/>
                      <a:pt x="4520" y="1769"/>
                    </a:cubicBezTo>
                    <a:close/>
                    <a:moveTo>
                      <a:pt x="4512" y="1827"/>
                    </a:moveTo>
                    <a:lnTo>
                      <a:pt x="4516" y="1892"/>
                    </a:lnTo>
                    <a:lnTo>
                      <a:pt x="4531" y="1900"/>
                    </a:lnTo>
                    <a:cubicBezTo>
                      <a:pt x="4520" y="1900"/>
                      <a:pt x="4516" y="1892"/>
                      <a:pt x="4500" y="1892"/>
                    </a:cubicBezTo>
                    <a:cubicBezTo>
                      <a:pt x="4508" y="1873"/>
                      <a:pt x="4508" y="1846"/>
                      <a:pt x="4512" y="1827"/>
                    </a:cubicBezTo>
                    <a:close/>
                    <a:moveTo>
                      <a:pt x="2269" y="4490"/>
                    </a:moveTo>
                    <a:lnTo>
                      <a:pt x="2279" y="4563"/>
                    </a:lnTo>
                    <a:lnTo>
                      <a:pt x="2268" y="4574"/>
                    </a:lnTo>
                    <a:cubicBezTo>
                      <a:pt x="2271" y="4546"/>
                      <a:pt x="2271" y="4518"/>
                      <a:pt x="2269" y="4490"/>
                    </a:cubicBezTo>
                    <a:close/>
                    <a:moveTo>
                      <a:pt x="6888" y="0"/>
                    </a:moveTo>
                    <a:cubicBezTo>
                      <a:pt x="6700" y="0"/>
                      <a:pt x="6593" y="226"/>
                      <a:pt x="6460" y="378"/>
                    </a:cubicBezTo>
                    <a:cubicBezTo>
                      <a:pt x="6447" y="381"/>
                      <a:pt x="6434" y="382"/>
                      <a:pt x="6421" y="382"/>
                    </a:cubicBezTo>
                    <a:cubicBezTo>
                      <a:pt x="6394" y="382"/>
                      <a:pt x="6367" y="377"/>
                      <a:pt x="6341" y="366"/>
                    </a:cubicBezTo>
                    <a:lnTo>
                      <a:pt x="5980" y="616"/>
                    </a:lnTo>
                    <a:cubicBezTo>
                      <a:pt x="5957" y="578"/>
                      <a:pt x="5930" y="536"/>
                      <a:pt x="5895" y="501"/>
                    </a:cubicBezTo>
                    <a:cubicBezTo>
                      <a:pt x="5843" y="455"/>
                      <a:pt x="5802" y="380"/>
                      <a:pt x="5731" y="380"/>
                    </a:cubicBezTo>
                    <a:cubicBezTo>
                      <a:pt x="5708" y="380"/>
                      <a:pt x="5681" y="389"/>
                      <a:pt x="5649" y="409"/>
                    </a:cubicBezTo>
                    <a:lnTo>
                      <a:pt x="5223" y="808"/>
                    </a:lnTo>
                    <a:lnTo>
                      <a:pt x="5219" y="808"/>
                    </a:lnTo>
                    <a:cubicBezTo>
                      <a:pt x="4854" y="935"/>
                      <a:pt x="4685" y="1285"/>
                      <a:pt x="4404" y="1512"/>
                    </a:cubicBezTo>
                    <a:cubicBezTo>
                      <a:pt x="4124" y="1658"/>
                      <a:pt x="4035" y="2015"/>
                      <a:pt x="3724" y="2153"/>
                    </a:cubicBezTo>
                    <a:cubicBezTo>
                      <a:pt x="3593" y="2211"/>
                      <a:pt x="3540" y="2407"/>
                      <a:pt x="3555" y="2576"/>
                    </a:cubicBezTo>
                    <a:lnTo>
                      <a:pt x="3551" y="2587"/>
                    </a:lnTo>
                    <a:cubicBezTo>
                      <a:pt x="3325" y="2637"/>
                      <a:pt x="3171" y="2760"/>
                      <a:pt x="3163" y="3014"/>
                    </a:cubicBezTo>
                    <a:lnTo>
                      <a:pt x="3155" y="3018"/>
                    </a:lnTo>
                    <a:cubicBezTo>
                      <a:pt x="3067" y="3052"/>
                      <a:pt x="2944" y="3022"/>
                      <a:pt x="2902" y="3152"/>
                    </a:cubicBezTo>
                    <a:cubicBezTo>
                      <a:pt x="2706" y="3341"/>
                      <a:pt x="2556" y="3575"/>
                      <a:pt x="2464" y="3836"/>
                    </a:cubicBezTo>
                    <a:lnTo>
                      <a:pt x="2460" y="3840"/>
                    </a:lnTo>
                    <a:cubicBezTo>
                      <a:pt x="2264" y="3979"/>
                      <a:pt x="2095" y="4132"/>
                      <a:pt x="2076" y="4397"/>
                    </a:cubicBezTo>
                    <a:cubicBezTo>
                      <a:pt x="1880" y="4593"/>
                      <a:pt x="1664" y="4778"/>
                      <a:pt x="1649" y="5085"/>
                    </a:cubicBezTo>
                    <a:cubicBezTo>
                      <a:pt x="1342" y="5493"/>
                      <a:pt x="1173" y="5957"/>
                      <a:pt x="1088" y="6457"/>
                    </a:cubicBezTo>
                    <a:cubicBezTo>
                      <a:pt x="923" y="6957"/>
                      <a:pt x="581" y="7402"/>
                      <a:pt x="669" y="7971"/>
                    </a:cubicBezTo>
                    <a:cubicBezTo>
                      <a:pt x="638" y="7994"/>
                      <a:pt x="635" y="8036"/>
                      <a:pt x="658" y="8067"/>
                    </a:cubicBezTo>
                    <a:cubicBezTo>
                      <a:pt x="581" y="8106"/>
                      <a:pt x="535" y="8152"/>
                      <a:pt x="554" y="8244"/>
                    </a:cubicBezTo>
                    <a:cubicBezTo>
                      <a:pt x="516" y="8275"/>
                      <a:pt x="504" y="8321"/>
                      <a:pt x="531" y="8359"/>
                    </a:cubicBezTo>
                    <a:cubicBezTo>
                      <a:pt x="327" y="8805"/>
                      <a:pt x="212" y="9266"/>
                      <a:pt x="270" y="9758"/>
                    </a:cubicBezTo>
                    <a:cubicBezTo>
                      <a:pt x="227" y="9842"/>
                      <a:pt x="223" y="9946"/>
                      <a:pt x="262" y="10031"/>
                    </a:cubicBezTo>
                    <a:cubicBezTo>
                      <a:pt x="154" y="10165"/>
                      <a:pt x="197" y="10300"/>
                      <a:pt x="247" y="10438"/>
                    </a:cubicBezTo>
                    <a:cubicBezTo>
                      <a:pt x="1" y="11337"/>
                      <a:pt x="54" y="12240"/>
                      <a:pt x="208" y="13135"/>
                    </a:cubicBezTo>
                    <a:cubicBezTo>
                      <a:pt x="400" y="14215"/>
                      <a:pt x="819" y="15230"/>
                      <a:pt x="1249" y="16229"/>
                    </a:cubicBezTo>
                    <a:cubicBezTo>
                      <a:pt x="1269" y="16463"/>
                      <a:pt x="1419" y="16609"/>
                      <a:pt x="1607" y="16744"/>
                    </a:cubicBezTo>
                    <a:cubicBezTo>
                      <a:pt x="1734" y="16505"/>
                      <a:pt x="1599" y="16379"/>
                      <a:pt x="1503" y="16233"/>
                    </a:cubicBezTo>
                    <a:cubicBezTo>
                      <a:pt x="1503" y="16194"/>
                      <a:pt x="1503" y="16152"/>
                      <a:pt x="1495" y="16114"/>
                    </a:cubicBezTo>
                    <a:cubicBezTo>
                      <a:pt x="1664" y="15764"/>
                      <a:pt x="1511" y="15499"/>
                      <a:pt x="1265" y="15264"/>
                    </a:cubicBezTo>
                    <a:cubicBezTo>
                      <a:pt x="1069" y="14734"/>
                      <a:pt x="838" y="14215"/>
                      <a:pt x="696" y="13658"/>
                    </a:cubicBezTo>
                    <a:cubicBezTo>
                      <a:pt x="458" y="12671"/>
                      <a:pt x="554" y="11671"/>
                      <a:pt x="562" y="10676"/>
                    </a:cubicBezTo>
                    <a:cubicBezTo>
                      <a:pt x="696" y="10430"/>
                      <a:pt x="677" y="10173"/>
                      <a:pt x="669" y="9908"/>
                    </a:cubicBezTo>
                    <a:cubicBezTo>
                      <a:pt x="677" y="9777"/>
                      <a:pt x="692" y="9654"/>
                      <a:pt x="704" y="9523"/>
                    </a:cubicBezTo>
                    <a:cubicBezTo>
                      <a:pt x="811" y="9393"/>
                      <a:pt x="827" y="9239"/>
                      <a:pt x="808" y="9082"/>
                    </a:cubicBezTo>
                    <a:cubicBezTo>
                      <a:pt x="842" y="9051"/>
                      <a:pt x="850" y="9005"/>
                      <a:pt x="831" y="8962"/>
                    </a:cubicBezTo>
                    <a:cubicBezTo>
                      <a:pt x="923" y="8836"/>
                      <a:pt x="965" y="8682"/>
                      <a:pt x="946" y="8528"/>
                    </a:cubicBezTo>
                    <a:lnTo>
                      <a:pt x="984" y="8328"/>
                    </a:lnTo>
                    <a:cubicBezTo>
                      <a:pt x="1054" y="8282"/>
                      <a:pt x="1092" y="8198"/>
                      <a:pt x="1073" y="8117"/>
                    </a:cubicBezTo>
                    <a:lnTo>
                      <a:pt x="1100" y="7986"/>
                    </a:lnTo>
                    <a:cubicBezTo>
                      <a:pt x="1173" y="7906"/>
                      <a:pt x="1226" y="7817"/>
                      <a:pt x="1211" y="7702"/>
                    </a:cubicBezTo>
                    <a:cubicBezTo>
                      <a:pt x="1226" y="7637"/>
                      <a:pt x="1246" y="7564"/>
                      <a:pt x="1261" y="7495"/>
                    </a:cubicBezTo>
                    <a:cubicBezTo>
                      <a:pt x="1326" y="7452"/>
                      <a:pt x="1365" y="7372"/>
                      <a:pt x="1349" y="7291"/>
                    </a:cubicBezTo>
                    <a:cubicBezTo>
                      <a:pt x="1384" y="7264"/>
                      <a:pt x="1399" y="7222"/>
                      <a:pt x="1384" y="7179"/>
                    </a:cubicBezTo>
                    <a:cubicBezTo>
                      <a:pt x="1453" y="7156"/>
                      <a:pt x="1492" y="7083"/>
                      <a:pt x="1480" y="7014"/>
                    </a:cubicBezTo>
                    <a:cubicBezTo>
                      <a:pt x="1518" y="6987"/>
                      <a:pt x="1534" y="6941"/>
                      <a:pt x="1518" y="6899"/>
                    </a:cubicBezTo>
                    <a:cubicBezTo>
                      <a:pt x="1580" y="6872"/>
                      <a:pt x="1615" y="6807"/>
                      <a:pt x="1607" y="6741"/>
                    </a:cubicBezTo>
                    <a:cubicBezTo>
                      <a:pt x="1645" y="6718"/>
                      <a:pt x="1664" y="6668"/>
                      <a:pt x="1653" y="6626"/>
                    </a:cubicBezTo>
                    <a:cubicBezTo>
                      <a:pt x="1830" y="6476"/>
                      <a:pt x="1903" y="6276"/>
                      <a:pt x="1941" y="6057"/>
                    </a:cubicBezTo>
                    <a:cubicBezTo>
                      <a:pt x="2322" y="5454"/>
                      <a:pt x="2617" y="4801"/>
                      <a:pt x="2913" y="4151"/>
                    </a:cubicBezTo>
                    <a:cubicBezTo>
                      <a:pt x="3032" y="4078"/>
                      <a:pt x="3071" y="3955"/>
                      <a:pt x="3129" y="3840"/>
                    </a:cubicBezTo>
                    <a:cubicBezTo>
                      <a:pt x="3286" y="3667"/>
                      <a:pt x="3471" y="3514"/>
                      <a:pt x="3570" y="3291"/>
                    </a:cubicBezTo>
                    <a:cubicBezTo>
                      <a:pt x="3643" y="3271"/>
                      <a:pt x="3686" y="3229"/>
                      <a:pt x="3674" y="3149"/>
                    </a:cubicBezTo>
                    <a:lnTo>
                      <a:pt x="3690" y="3129"/>
                    </a:lnTo>
                    <a:cubicBezTo>
                      <a:pt x="3759" y="3125"/>
                      <a:pt x="3805" y="3072"/>
                      <a:pt x="3805" y="3010"/>
                    </a:cubicBezTo>
                    <a:lnTo>
                      <a:pt x="3836" y="2979"/>
                    </a:lnTo>
                    <a:cubicBezTo>
                      <a:pt x="3838" y="2980"/>
                      <a:pt x="3841" y="2980"/>
                      <a:pt x="3843" y="2980"/>
                    </a:cubicBezTo>
                    <a:cubicBezTo>
                      <a:pt x="3886" y="2980"/>
                      <a:pt x="3924" y="2950"/>
                      <a:pt x="3932" y="2903"/>
                    </a:cubicBezTo>
                    <a:lnTo>
                      <a:pt x="3932" y="2880"/>
                    </a:lnTo>
                    <a:lnTo>
                      <a:pt x="3997" y="2745"/>
                    </a:lnTo>
                    <a:cubicBezTo>
                      <a:pt x="3999" y="2745"/>
                      <a:pt x="4002" y="2745"/>
                      <a:pt x="4004" y="2745"/>
                    </a:cubicBezTo>
                    <a:cubicBezTo>
                      <a:pt x="4074" y="2745"/>
                      <a:pt x="4132" y="2693"/>
                      <a:pt x="4143" y="2626"/>
                    </a:cubicBezTo>
                    <a:cubicBezTo>
                      <a:pt x="4304" y="2518"/>
                      <a:pt x="4443" y="2376"/>
                      <a:pt x="4539" y="2203"/>
                    </a:cubicBezTo>
                    <a:cubicBezTo>
                      <a:pt x="4892" y="2000"/>
                      <a:pt x="5107" y="1665"/>
                      <a:pt x="5365" y="1377"/>
                    </a:cubicBezTo>
                    <a:cubicBezTo>
                      <a:pt x="5372" y="1378"/>
                      <a:pt x="5378" y="1378"/>
                      <a:pt x="5384" y="1378"/>
                    </a:cubicBezTo>
                    <a:cubicBezTo>
                      <a:pt x="5477" y="1378"/>
                      <a:pt x="5511" y="1325"/>
                      <a:pt x="5507" y="1235"/>
                    </a:cubicBezTo>
                    <a:lnTo>
                      <a:pt x="5507" y="1235"/>
                    </a:lnTo>
                    <a:cubicBezTo>
                      <a:pt x="5516" y="1236"/>
                      <a:pt x="5525" y="1237"/>
                      <a:pt x="5533" y="1237"/>
                    </a:cubicBezTo>
                    <a:cubicBezTo>
                      <a:pt x="5639" y="1237"/>
                      <a:pt x="5698" y="1149"/>
                      <a:pt x="5776" y="1081"/>
                    </a:cubicBezTo>
                    <a:cubicBezTo>
                      <a:pt x="5891" y="1020"/>
                      <a:pt x="5999" y="958"/>
                      <a:pt x="6053" y="831"/>
                    </a:cubicBezTo>
                    <a:lnTo>
                      <a:pt x="6456" y="524"/>
                    </a:lnTo>
                    <a:lnTo>
                      <a:pt x="7152" y="121"/>
                    </a:lnTo>
                    <a:cubicBezTo>
                      <a:pt x="7047" y="34"/>
                      <a:pt x="6962" y="0"/>
                      <a:pt x="68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88" name="Google Shape;7788;p44"/>
              <p:cNvSpPr/>
              <p:nvPr/>
            </p:nvSpPr>
            <p:spPr>
              <a:xfrm>
                <a:off x="1171954" y="2444666"/>
                <a:ext cx="2006715" cy="2155952"/>
              </a:xfrm>
              <a:custGeom>
                <a:avLst/>
                <a:gdLst/>
                <a:ahLst/>
                <a:cxnLst/>
                <a:rect l="l" t="t" r="r" b="b"/>
                <a:pathLst>
                  <a:path w="64691" h="69502" extrusionOk="0">
                    <a:moveTo>
                      <a:pt x="23417" y="1893"/>
                    </a:moveTo>
                    <a:lnTo>
                      <a:pt x="23455" y="1904"/>
                    </a:lnTo>
                    <a:cubicBezTo>
                      <a:pt x="23467" y="1908"/>
                      <a:pt x="23486" y="1912"/>
                      <a:pt x="23502" y="1916"/>
                    </a:cubicBezTo>
                    <a:lnTo>
                      <a:pt x="23521" y="1924"/>
                    </a:lnTo>
                    <a:cubicBezTo>
                      <a:pt x="23479" y="1924"/>
                      <a:pt x="23436" y="1943"/>
                      <a:pt x="23406" y="1974"/>
                    </a:cubicBezTo>
                    <a:cubicBezTo>
                      <a:pt x="23417" y="1951"/>
                      <a:pt x="23417" y="1924"/>
                      <a:pt x="23417" y="1893"/>
                    </a:cubicBezTo>
                    <a:close/>
                    <a:moveTo>
                      <a:pt x="30130" y="2408"/>
                    </a:moveTo>
                    <a:lnTo>
                      <a:pt x="30130" y="2415"/>
                    </a:lnTo>
                    <a:lnTo>
                      <a:pt x="30126" y="2415"/>
                    </a:lnTo>
                    <a:cubicBezTo>
                      <a:pt x="30126" y="2412"/>
                      <a:pt x="30130" y="2412"/>
                      <a:pt x="30130" y="2408"/>
                    </a:cubicBezTo>
                    <a:close/>
                    <a:moveTo>
                      <a:pt x="42926" y="5401"/>
                    </a:moveTo>
                    <a:cubicBezTo>
                      <a:pt x="42938" y="5420"/>
                      <a:pt x="42941" y="5443"/>
                      <a:pt x="42938" y="5467"/>
                    </a:cubicBezTo>
                    <a:lnTo>
                      <a:pt x="42892" y="5440"/>
                    </a:lnTo>
                    <a:lnTo>
                      <a:pt x="42926" y="5401"/>
                    </a:lnTo>
                    <a:close/>
                    <a:moveTo>
                      <a:pt x="13419" y="5927"/>
                    </a:moveTo>
                    <a:lnTo>
                      <a:pt x="13319" y="6001"/>
                    </a:lnTo>
                    <a:cubicBezTo>
                      <a:pt x="13352" y="5975"/>
                      <a:pt x="13386" y="5950"/>
                      <a:pt x="13419" y="5927"/>
                    </a:cubicBezTo>
                    <a:close/>
                    <a:moveTo>
                      <a:pt x="22964" y="2104"/>
                    </a:moveTo>
                    <a:lnTo>
                      <a:pt x="23217" y="2166"/>
                    </a:lnTo>
                    <a:lnTo>
                      <a:pt x="24481" y="2681"/>
                    </a:lnTo>
                    <a:cubicBezTo>
                      <a:pt x="24512" y="2701"/>
                      <a:pt x="24548" y="2712"/>
                      <a:pt x="24582" y="2712"/>
                    </a:cubicBezTo>
                    <a:cubicBezTo>
                      <a:pt x="24587" y="2712"/>
                      <a:pt x="24592" y="2712"/>
                      <a:pt x="24597" y="2711"/>
                    </a:cubicBezTo>
                    <a:cubicBezTo>
                      <a:pt x="24664" y="2789"/>
                      <a:pt x="24764" y="2831"/>
                      <a:pt x="24864" y="2831"/>
                    </a:cubicBezTo>
                    <a:cubicBezTo>
                      <a:pt x="24872" y="2831"/>
                      <a:pt x="24880" y="2831"/>
                      <a:pt x="24889" y="2830"/>
                    </a:cubicBezTo>
                    <a:cubicBezTo>
                      <a:pt x="25419" y="3215"/>
                      <a:pt x="25961" y="3587"/>
                      <a:pt x="26476" y="3991"/>
                    </a:cubicBezTo>
                    <a:cubicBezTo>
                      <a:pt x="27164" y="4537"/>
                      <a:pt x="27636" y="5247"/>
                      <a:pt x="28047" y="6008"/>
                    </a:cubicBezTo>
                    <a:cubicBezTo>
                      <a:pt x="28055" y="6074"/>
                      <a:pt x="28051" y="6131"/>
                      <a:pt x="28021" y="6181"/>
                    </a:cubicBezTo>
                    <a:cubicBezTo>
                      <a:pt x="27971" y="6162"/>
                      <a:pt x="27921" y="6139"/>
                      <a:pt x="27875" y="6112"/>
                    </a:cubicBezTo>
                    <a:cubicBezTo>
                      <a:pt x="25995" y="5355"/>
                      <a:pt x="24101" y="4663"/>
                      <a:pt x="22099" y="4310"/>
                    </a:cubicBezTo>
                    <a:cubicBezTo>
                      <a:pt x="21965" y="4295"/>
                      <a:pt x="21830" y="4271"/>
                      <a:pt x="21699" y="4237"/>
                    </a:cubicBezTo>
                    <a:lnTo>
                      <a:pt x="21615" y="4222"/>
                    </a:lnTo>
                    <a:cubicBezTo>
                      <a:pt x="21599" y="4183"/>
                      <a:pt x="21573" y="4156"/>
                      <a:pt x="21538" y="4137"/>
                    </a:cubicBezTo>
                    <a:cubicBezTo>
                      <a:pt x="21461" y="4104"/>
                      <a:pt x="21387" y="4085"/>
                      <a:pt x="21315" y="4085"/>
                    </a:cubicBezTo>
                    <a:cubicBezTo>
                      <a:pt x="21228" y="4085"/>
                      <a:pt x="21145" y="4112"/>
                      <a:pt x="21065" y="4175"/>
                    </a:cubicBezTo>
                    <a:cubicBezTo>
                      <a:pt x="20983" y="4048"/>
                      <a:pt x="20881" y="3979"/>
                      <a:pt x="20756" y="3979"/>
                    </a:cubicBezTo>
                    <a:cubicBezTo>
                      <a:pt x="20700" y="3979"/>
                      <a:pt x="20639" y="3993"/>
                      <a:pt x="20573" y="4022"/>
                    </a:cubicBezTo>
                    <a:cubicBezTo>
                      <a:pt x="20696" y="3703"/>
                      <a:pt x="20643" y="3338"/>
                      <a:pt x="20850" y="3046"/>
                    </a:cubicBezTo>
                    <a:cubicBezTo>
                      <a:pt x="21015" y="2654"/>
                      <a:pt x="21380" y="2431"/>
                      <a:pt x="21657" y="2139"/>
                    </a:cubicBezTo>
                    <a:cubicBezTo>
                      <a:pt x="21661" y="2127"/>
                      <a:pt x="21661" y="2120"/>
                      <a:pt x="21669" y="2108"/>
                    </a:cubicBezTo>
                    <a:lnTo>
                      <a:pt x="22964" y="2104"/>
                    </a:lnTo>
                    <a:close/>
                    <a:moveTo>
                      <a:pt x="24416" y="1938"/>
                    </a:moveTo>
                    <a:cubicBezTo>
                      <a:pt x="24478" y="1938"/>
                      <a:pt x="24538" y="1951"/>
                      <a:pt x="24589" y="2004"/>
                    </a:cubicBezTo>
                    <a:lnTo>
                      <a:pt x="25139" y="2143"/>
                    </a:lnTo>
                    <a:cubicBezTo>
                      <a:pt x="25150" y="2166"/>
                      <a:pt x="25165" y="2193"/>
                      <a:pt x="25185" y="2212"/>
                    </a:cubicBezTo>
                    <a:cubicBezTo>
                      <a:pt x="25308" y="2296"/>
                      <a:pt x="25442" y="2366"/>
                      <a:pt x="25554" y="2465"/>
                    </a:cubicBezTo>
                    <a:cubicBezTo>
                      <a:pt x="26111" y="2796"/>
                      <a:pt x="26668" y="3123"/>
                      <a:pt x="27210" y="3480"/>
                    </a:cubicBezTo>
                    <a:cubicBezTo>
                      <a:pt x="27264" y="3507"/>
                      <a:pt x="27317" y="3541"/>
                      <a:pt x="27367" y="3568"/>
                    </a:cubicBezTo>
                    <a:cubicBezTo>
                      <a:pt x="27398" y="3584"/>
                      <a:pt x="27421" y="3603"/>
                      <a:pt x="27444" y="3618"/>
                    </a:cubicBezTo>
                    <a:cubicBezTo>
                      <a:pt x="27494" y="3657"/>
                      <a:pt x="27540" y="3695"/>
                      <a:pt x="27594" y="3730"/>
                    </a:cubicBezTo>
                    <a:cubicBezTo>
                      <a:pt x="27617" y="3749"/>
                      <a:pt x="27648" y="3760"/>
                      <a:pt x="27675" y="3780"/>
                    </a:cubicBezTo>
                    <a:cubicBezTo>
                      <a:pt x="27809" y="4318"/>
                      <a:pt x="28301" y="4540"/>
                      <a:pt x="28705" y="4832"/>
                    </a:cubicBezTo>
                    <a:cubicBezTo>
                      <a:pt x="28708" y="4832"/>
                      <a:pt x="28712" y="4832"/>
                      <a:pt x="28724" y="4829"/>
                    </a:cubicBezTo>
                    <a:cubicBezTo>
                      <a:pt x="28731" y="4925"/>
                      <a:pt x="28743" y="5017"/>
                      <a:pt x="28801" y="5086"/>
                    </a:cubicBezTo>
                    <a:cubicBezTo>
                      <a:pt x="28801" y="5144"/>
                      <a:pt x="28804" y="5201"/>
                      <a:pt x="28808" y="5259"/>
                    </a:cubicBezTo>
                    <a:cubicBezTo>
                      <a:pt x="29058" y="5809"/>
                      <a:pt x="29438" y="6277"/>
                      <a:pt x="29784" y="6769"/>
                    </a:cubicBezTo>
                    <a:cubicBezTo>
                      <a:pt x="29665" y="6727"/>
                      <a:pt x="29546" y="6673"/>
                      <a:pt x="29415" y="6662"/>
                    </a:cubicBezTo>
                    <a:cubicBezTo>
                      <a:pt x="29327" y="6642"/>
                      <a:pt x="29242" y="6615"/>
                      <a:pt x="29154" y="6596"/>
                    </a:cubicBezTo>
                    <a:cubicBezTo>
                      <a:pt x="29112" y="6585"/>
                      <a:pt x="29062" y="6577"/>
                      <a:pt x="29020" y="6577"/>
                    </a:cubicBezTo>
                    <a:cubicBezTo>
                      <a:pt x="28993" y="6512"/>
                      <a:pt x="28941" y="6489"/>
                      <a:pt x="28874" y="6489"/>
                    </a:cubicBezTo>
                    <a:cubicBezTo>
                      <a:pt x="28846" y="6489"/>
                      <a:pt x="28815" y="6493"/>
                      <a:pt x="28781" y="6500"/>
                    </a:cubicBezTo>
                    <a:lnTo>
                      <a:pt x="28747" y="6535"/>
                    </a:lnTo>
                    <a:cubicBezTo>
                      <a:pt x="28747" y="6535"/>
                      <a:pt x="28747" y="6527"/>
                      <a:pt x="28743" y="6527"/>
                    </a:cubicBezTo>
                    <a:cubicBezTo>
                      <a:pt x="28743" y="6406"/>
                      <a:pt x="28702" y="6358"/>
                      <a:pt x="28638" y="6358"/>
                    </a:cubicBezTo>
                    <a:cubicBezTo>
                      <a:pt x="28616" y="6358"/>
                      <a:pt x="28592" y="6364"/>
                      <a:pt x="28566" y="6373"/>
                    </a:cubicBezTo>
                    <a:cubicBezTo>
                      <a:pt x="28570" y="6354"/>
                      <a:pt x="28574" y="6343"/>
                      <a:pt x="28574" y="6323"/>
                    </a:cubicBezTo>
                    <a:cubicBezTo>
                      <a:pt x="28539" y="6097"/>
                      <a:pt x="28489" y="5889"/>
                      <a:pt x="28228" y="5824"/>
                    </a:cubicBezTo>
                    <a:cubicBezTo>
                      <a:pt x="28220" y="5824"/>
                      <a:pt x="28213" y="5828"/>
                      <a:pt x="28205" y="5832"/>
                    </a:cubicBezTo>
                    <a:cubicBezTo>
                      <a:pt x="27959" y="5347"/>
                      <a:pt x="27728" y="4863"/>
                      <a:pt x="27344" y="4464"/>
                    </a:cubicBezTo>
                    <a:cubicBezTo>
                      <a:pt x="26668" y="3768"/>
                      <a:pt x="25899" y="3165"/>
                      <a:pt x="25058" y="2677"/>
                    </a:cubicBezTo>
                    <a:cubicBezTo>
                      <a:pt x="24989" y="2581"/>
                      <a:pt x="24885" y="2558"/>
                      <a:pt x="24774" y="2538"/>
                    </a:cubicBezTo>
                    <a:cubicBezTo>
                      <a:pt x="24604" y="2293"/>
                      <a:pt x="24285" y="2300"/>
                      <a:pt x="24074" y="2123"/>
                    </a:cubicBezTo>
                    <a:cubicBezTo>
                      <a:pt x="24059" y="2123"/>
                      <a:pt x="24043" y="2116"/>
                      <a:pt x="24036" y="2097"/>
                    </a:cubicBezTo>
                    <a:cubicBezTo>
                      <a:pt x="24024" y="2077"/>
                      <a:pt x="24036" y="2050"/>
                      <a:pt x="24070" y="2027"/>
                    </a:cubicBezTo>
                    <a:lnTo>
                      <a:pt x="24335" y="1989"/>
                    </a:lnTo>
                    <a:lnTo>
                      <a:pt x="24335" y="1943"/>
                    </a:lnTo>
                    <a:cubicBezTo>
                      <a:pt x="24362" y="1941"/>
                      <a:pt x="24389" y="1938"/>
                      <a:pt x="24416" y="1938"/>
                    </a:cubicBezTo>
                    <a:close/>
                    <a:moveTo>
                      <a:pt x="30176" y="6104"/>
                    </a:moveTo>
                    <a:lnTo>
                      <a:pt x="30176" y="6104"/>
                    </a:lnTo>
                    <a:cubicBezTo>
                      <a:pt x="30311" y="6126"/>
                      <a:pt x="30438" y="6207"/>
                      <a:pt x="30572" y="6207"/>
                    </a:cubicBezTo>
                    <a:cubicBezTo>
                      <a:pt x="30602" y="6207"/>
                      <a:pt x="30633" y="6203"/>
                      <a:pt x="30664" y="6193"/>
                    </a:cubicBezTo>
                    <a:lnTo>
                      <a:pt x="30691" y="6177"/>
                    </a:lnTo>
                    <a:cubicBezTo>
                      <a:pt x="30707" y="6208"/>
                      <a:pt x="30730" y="6235"/>
                      <a:pt x="30753" y="6254"/>
                    </a:cubicBezTo>
                    <a:lnTo>
                      <a:pt x="30945" y="6419"/>
                    </a:lnTo>
                    <a:cubicBezTo>
                      <a:pt x="31113" y="6539"/>
                      <a:pt x="31255" y="6716"/>
                      <a:pt x="31470" y="6716"/>
                    </a:cubicBezTo>
                    <a:cubicBezTo>
                      <a:pt x="31477" y="6716"/>
                      <a:pt x="31484" y="6716"/>
                      <a:pt x="31490" y="6715"/>
                    </a:cubicBezTo>
                    <a:lnTo>
                      <a:pt x="31490" y="6715"/>
                    </a:lnTo>
                    <a:cubicBezTo>
                      <a:pt x="31287" y="6988"/>
                      <a:pt x="30976" y="7119"/>
                      <a:pt x="30676" y="7265"/>
                    </a:cubicBezTo>
                    <a:cubicBezTo>
                      <a:pt x="30657" y="7161"/>
                      <a:pt x="30614" y="7092"/>
                      <a:pt x="30514" y="7092"/>
                    </a:cubicBezTo>
                    <a:cubicBezTo>
                      <a:pt x="30572" y="6708"/>
                      <a:pt x="30368" y="6408"/>
                      <a:pt x="30176" y="6104"/>
                    </a:cubicBezTo>
                    <a:close/>
                    <a:moveTo>
                      <a:pt x="7325" y="8165"/>
                    </a:moveTo>
                    <a:cubicBezTo>
                      <a:pt x="7356" y="8165"/>
                      <a:pt x="7384" y="8186"/>
                      <a:pt x="7397" y="8214"/>
                    </a:cubicBezTo>
                    <a:cubicBezTo>
                      <a:pt x="7424" y="8272"/>
                      <a:pt x="7455" y="8333"/>
                      <a:pt x="7493" y="8391"/>
                    </a:cubicBezTo>
                    <a:cubicBezTo>
                      <a:pt x="7501" y="8406"/>
                      <a:pt x="7516" y="8421"/>
                      <a:pt x="7524" y="8437"/>
                    </a:cubicBezTo>
                    <a:cubicBezTo>
                      <a:pt x="7524" y="8667"/>
                      <a:pt x="7666" y="8821"/>
                      <a:pt x="7820" y="8967"/>
                    </a:cubicBezTo>
                    <a:cubicBezTo>
                      <a:pt x="7662" y="9194"/>
                      <a:pt x="7455" y="9371"/>
                      <a:pt x="7316" y="9609"/>
                    </a:cubicBezTo>
                    <a:cubicBezTo>
                      <a:pt x="7286" y="9659"/>
                      <a:pt x="7259" y="9716"/>
                      <a:pt x="7240" y="9774"/>
                    </a:cubicBezTo>
                    <a:cubicBezTo>
                      <a:pt x="7232" y="9793"/>
                      <a:pt x="7232" y="9813"/>
                      <a:pt x="7228" y="9828"/>
                    </a:cubicBezTo>
                    <a:lnTo>
                      <a:pt x="7224" y="9824"/>
                    </a:lnTo>
                    <a:cubicBezTo>
                      <a:pt x="7163" y="9593"/>
                      <a:pt x="7186" y="9332"/>
                      <a:pt x="6982" y="9155"/>
                    </a:cubicBezTo>
                    <a:lnTo>
                      <a:pt x="6990" y="9155"/>
                    </a:lnTo>
                    <a:cubicBezTo>
                      <a:pt x="7059" y="9102"/>
                      <a:pt x="7109" y="9025"/>
                      <a:pt x="7124" y="8940"/>
                    </a:cubicBezTo>
                    <a:cubicBezTo>
                      <a:pt x="7140" y="8794"/>
                      <a:pt x="7174" y="8656"/>
                      <a:pt x="7209" y="8518"/>
                    </a:cubicBezTo>
                    <a:cubicBezTo>
                      <a:pt x="7232" y="8445"/>
                      <a:pt x="7247" y="8368"/>
                      <a:pt x="7263" y="8291"/>
                    </a:cubicBezTo>
                    <a:cubicBezTo>
                      <a:pt x="7270" y="8249"/>
                      <a:pt x="7286" y="8206"/>
                      <a:pt x="7305" y="8168"/>
                    </a:cubicBezTo>
                    <a:cubicBezTo>
                      <a:pt x="7312" y="8166"/>
                      <a:pt x="7318" y="8165"/>
                      <a:pt x="7325" y="8165"/>
                    </a:cubicBezTo>
                    <a:close/>
                    <a:moveTo>
                      <a:pt x="5787" y="11230"/>
                    </a:moveTo>
                    <a:cubicBezTo>
                      <a:pt x="5783" y="11234"/>
                      <a:pt x="5783" y="11242"/>
                      <a:pt x="5783" y="11246"/>
                    </a:cubicBezTo>
                    <a:cubicBezTo>
                      <a:pt x="5783" y="11254"/>
                      <a:pt x="5783" y="11254"/>
                      <a:pt x="5779" y="11261"/>
                    </a:cubicBezTo>
                    <a:lnTo>
                      <a:pt x="5768" y="11242"/>
                    </a:lnTo>
                    <a:cubicBezTo>
                      <a:pt x="5772" y="11234"/>
                      <a:pt x="5779" y="11234"/>
                      <a:pt x="5783" y="11230"/>
                    </a:cubicBezTo>
                    <a:close/>
                    <a:moveTo>
                      <a:pt x="53232" y="14708"/>
                    </a:moveTo>
                    <a:lnTo>
                      <a:pt x="53239" y="14715"/>
                    </a:lnTo>
                    <a:lnTo>
                      <a:pt x="53239" y="14715"/>
                    </a:lnTo>
                    <a:cubicBezTo>
                      <a:pt x="53237" y="14712"/>
                      <a:pt x="53235" y="14710"/>
                      <a:pt x="53232" y="14708"/>
                    </a:cubicBezTo>
                    <a:close/>
                    <a:moveTo>
                      <a:pt x="53355" y="14839"/>
                    </a:moveTo>
                    <a:lnTo>
                      <a:pt x="53369" y="14846"/>
                    </a:lnTo>
                    <a:lnTo>
                      <a:pt x="53369" y="14846"/>
                    </a:lnTo>
                    <a:cubicBezTo>
                      <a:pt x="53368" y="14847"/>
                      <a:pt x="53367" y="14850"/>
                      <a:pt x="53363" y="14854"/>
                    </a:cubicBezTo>
                    <a:cubicBezTo>
                      <a:pt x="53359" y="14846"/>
                      <a:pt x="53359" y="14843"/>
                      <a:pt x="53355" y="14839"/>
                    </a:cubicBezTo>
                    <a:close/>
                    <a:moveTo>
                      <a:pt x="53651" y="15807"/>
                    </a:moveTo>
                    <a:lnTo>
                      <a:pt x="53651" y="15826"/>
                    </a:lnTo>
                    <a:lnTo>
                      <a:pt x="53632" y="15826"/>
                    </a:lnTo>
                    <a:lnTo>
                      <a:pt x="53651" y="15807"/>
                    </a:lnTo>
                    <a:close/>
                    <a:moveTo>
                      <a:pt x="55311" y="47290"/>
                    </a:moveTo>
                    <a:lnTo>
                      <a:pt x="55324" y="47317"/>
                    </a:lnTo>
                    <a:lnTo>
                      <a:pt x="55324" y="47317"/>
                    </a:lnTo>
                    <a:cubicBezTo>
                      <a:pt x="55320" y="47308"/>
                      <a:pt x="55315" y="47299"/>
                      <a:pt x="55311" y="47290"/>
                    </a:cubicBezTo>
                    <a:close/>
                    <a:moveTo>
                      <a:pt x="50335" y="47586"/>
                    </a:moveTo>
                    <a:cubicBezTo>
                      <a:pt x="50333" y="47587"/>
                      <a:pt x="50331" y="47589"/>
                      <a:pt x="50331" y="47593"/>
                    </a:cubicBezTo>
                    <a:lnTo>
                      <a:pt x="50335" y="47586"/>
                    </a:lnTo>
                    <a:close/>
                    <a:moveTo>
                      <a:pt x="56387" y="48615"/>
                    </a:moveTo>
                    <a:lnTo>
                      <a:pt x="56395" y="48619"/>
                    </a:lnTo>
                    <a:lnTo>
                      <a:pt x="56329" y="48619"/>
                    </a:lnTo>
                    <a:lnTo>
                      <a:pt x="56387" y="48615"/>
                    </a:lnTo>
                    <a:close/>
                    <a:moveTo>
                      <a:pt x="54781" y="49085"/>
                    </a:moveTo>
                    <a:cubicBezTo>
                      <a:pt x="54782" y="49087"/>
                      <a:pt x="54783" y="49089"/>
                      <a:pt x="54784" y="49092"/>
                    </a:cubicBezTo>
                    <a:lnTo>
                      <a:pt x="54781" y="49092"/>
                    </a:lnTo>
                    <a:lnTo>
                      <a:pt x="54781" y="49085"/>
                    </a:lnTo>
                    <a:close/>
                    <a:moveTo>
                      <a:pt x="58178" y="46440"/>
                    </a:moveTo>
                    <a:cubicBezTo>
                      <a:pt x="58193" y="46659"/>
                      <a:pt x="58174" y="46886"/>
                      <a:pt x="58258" y="47097"/>
                    </a:cubicBezTo>
                    <a:cubicBezTo>
                      <a:pt x="58277" y="47132"/>
                      <a:pt x="58308" y="47155"/>
                      <a:pt x="58347" y="47174"/>
                    </a:cubicBezTo>
                    <a:lnTo>
                      <a:pt x="58339" y="47178"/>
                    </a:lnTo>
                    <a:cubicBezTo>
                      <a:pt x="58294" y="47167"/>
                      <a:pt x="58253" y="47161"/>
                      <a:pt x="58214" y="47161"/>
                    </a:cubicBezTo>
                    <a:cubicBezTo>
                      <a:pt x="58043" y="47161"/>
                      <a:pt x="57929" y="47267"/>
                      <a:pt x="57847" y="47439"/>
                    </a:cubicBezTo>
                    <a:cubicBezTo>
                      <a:pt x="57847" y="47443"/>
                      <a:pt x="57847" y="47447"/>
                      <a:pt x="57839" y="47451"/>
                    </a:cubicBezTo>
                    <a:cubicBezTo>
                      <a:pt x="57763" y="47466"/>
                      <a:pt x="57697" y="47524"/>
                      <a:pt x="57678" y="47601"/>
                    </a:cubicBezTo>
                    <a:lnTo>
                      <a:pt x="57659" y="47616"/>
                    </a:lnTo>
                    <a:cubicBezTo>
                      <a:pt x="57642" y="47614"/>
                      <a:pt x="57625" y="47613"/>
                      <a:pt x="57610" y="47613"/>
                    </a:cubicBezTo>
                    <a:cubicBezTo>
                      <a:pt x="57526" y="47613"/>
                      <a:pt x="57462" y="47643"/>
                      <a:pt x="57436" y="47747"/>
                    </a:cubicBezTo>
                    <a:cubicBezTo>
                      <a:pt x="57255" y="47908"/>
                      <a:pt x="56975" y="47912"/>
                      <a:pt x="56833" y="48135"/>
                    </a:cubicBezTo>
                    <a:cubicBezTo>
                      <a:pt x="56694" y="48162"/>
                      <a:pt x="56525" y="48123"/>
                      <a:pt x="56437" y="48289"/>
                    </a:cubicBezTo>
                    <a:lnTo>
                      <a:pt x="56418" y="48296"/>
                    </a:lnTo>
                    <a:cubicBezTo>
                      <a:pt x="56410" y="48296"/>
                      <a:pt x="56402" y="48295"/>
                      <a:pt x="56394" y="48295"/>
                    </a:cubicBezTo>
                    <a:cubicBezTo>
                      <a:pt x="56299" y="48295"/>
                      <a:pt x="56209" y="48338"/>
                      <a:pt x="56149" y="48419"/>
                    </a:cubicBezTo>
                    <a:lnTo>
                      <a:pt x="55868" y="48546"/>
                    </a:lnTo>
                    <a:cubicBezTo>
                      <a:pt x="55843" y="48544"/>
                      <a:pt x="55819" y="48543"/>
                      <a:pt x="55795" y="48543"/>
                    </a:cubicBezTo>
                    <a:cubicBezTo>
                      <a:pt x="55394" y="48543"/>
                      <a:pt x="55125" y="48861"/>
                      <a:pt x="54777" y="48984"/>
                    </a:cubicBezTo>
                    <a:cubicBezTo>
                      <a:pt x="54758" y="48981"/>
                      <a:pt x="54739" y="48979"/>
                      <a:pt x="54720" y="48979"/>
                    </a:cubicBezTo>
                    <a:cubicBezTo>
                      <a:pt x="54628" y="48979"/>
                      <a:pt x="54540" y="49017"/>
                      <a:pt x="54473" y="49080"/>
                    </a:cubicBezTo>
                    <a:cubicBezTo>
                      <a:pt x="54460" y="49073"/>
                      <a:pt x="54445" y="49070"/>
                      <a:pt x="54430" y="49070"/>
                    </a:cubicBezTo>
                    <a:cubicBezTo>
                      <a:pt x="54404" y="49070"/>
                      <a:pt x="54378" y="49081"/>
                      <a:pt x="54358" y="49103"/>
                    </a:cubicBezTo>
                    <a:lnTo>
                      <a:pt x="54223" y="49142"/>
                    </a:lnTo>
                    <a:lnTo>
                      <a:pt x="53516" y="49380"/>
                    </a:lnTo>
                    <a:cubicBezTo>
                      <a:pt x="53332" y="49399"/>
                      <a:pt x="53144" y="49403"/>
                      <a:pt x="52986" y="49530"/>
                    </a:cubicBezTo>
                    <a:cubicBezTo>
                      <a:pt x="52923" y="49528"/>
                      <a:pt x="52861" y="49525"/>
                      <a:pt x="52799" y="49525"/>
                    </a:cubicBezTo>
                    <a:cubicBezTo>
                      <a:pt x="52640" y="49525"/>
                      <a:pt x="52485" y="49542"/>
                      <a:pt x="52333" y="49622"/>
                    </a:cubicBezTo>
                    <a:cubicBezTo>
                      <a:pt x="52262" y="49657"/>
                      <a:pt x="52182" y="49676"/>
                      <a:pt x="52107" y="49676"/>
                    </a:cubicBezTo>
                    <a:cubicBezTo>
                      <a:pt x="52101" y="49676"/>
                      <a:pt x="52094" y="49676"/>
                      <a:pt x="52087" y="49676"/>
                    </a:cubicBezTo>
                    <a:cubicBezTo>
                      <a:pt x="52064" y="49614"/>
                      <a:pt x="52056" y="49561"/>
                      <a:pt x="52075" y="49514"/>
                    </a:cubicBezTo>
                    <a:cubicBezTo>
                      <a:pt x="52314" y="49092"/>
                      <a:pt x="52882" y="48765"/>
                      <a:pt x="52456" y="48158"/>
                    </a:cubicBezTo>
                    <a:cubicBezTo>
                      <a:pt x="52448" y="48154"/>
                      <a:pt x="52437" y="48150"/>
                      <a:pt x="52429" y="48150"/>
                    </a:cubicBezTo>
                    <a:lnTo>
                      <a:pt x="52513" y="48081"/>
                    </a:lnTo>
                    <a:cubicBezTo>
                      <a:pt x="52563" y="48100"/>
                      <a:pt x="52610" y="48120"/>
                      <a:pt x="52652" y="48139"/>
                    </a:cubicBezTo>
                    <a:cubicBezTo>
                      <a:pt x="52865" y="48164"/>
                      <a:pt x="53080" y="48197"/>
                      <a:pt x="53288" y="48197"/>
                    </a:cubicBezTo>
                    <a:cubicBezTo>
                      <a:pt x="53583" y="48197"/>
                      <a:pt x="53866" y="48132"/>
                      <a:pt x="54120" y="47889"/>
                    </a:cubicBezTo>
                    <a:lnTo>
                      <a:pt x="54120" y="47881"/>
                    </a:lnTo>
                    <a:cubicBezTo>
                      <a:pt x="54175" y="47935"/>
                      <a:pt x="54232" y="47959"/>
                      <a:pt x="54291" y="47959"/>
                    </a:cubicBezTo>
                    <a:cubicBezTo>
                      <a:pt x="54359" y="47959"/>
                      <a:pt x="54428" y="47926"/>
                      <a:pt x="54496" y="47866"/>
                    </a:cubicBezTo>
                    <a:cubicBezTo>
                      <a:pt x="54516" y="47828"/>
                      <a:pt x="54542" y="47793"/>
                      <a:pt x="54573" y="47766"/>
                    </a:cubicBezTo>
                    <a:cubicBezTo>
                      <a:pt x="54911" y="47758"/>
                      <a:pt x="55242" y="47674"/>
                      <a:pt x="55534" y="47509"/>
                    </a:cubicBezTo>
                    <a:cubicBezTo>
                      <a:pt x="55572" y="47528"/>
                      <a:pt x="55607" y="47543"/>
                      <a:pt x="55649" y="47555"/>
                    </a:cubicBezTo>
                    <a:cubicBezTo>
                      <a:pt x="55695" y="47565"/>
                      <a:pt x="55738" y="47570"/>
                      <a:pt x="55779" y="47570"/>
                    </a:cubicBezTo>
                    <a:cubicBezTo>
                      <a:pt x="55994" y="47570"/>
                      <a:pt x="56161" y="47441"/>
                      <a:pt x="56322" y="47309"/>
                    </a:cubicBezTo>
                    <a:cubicBezTo>
                      <a:pt x="56395" y="47251"/>
                      <a:pt x="56468" y="47194"/>
                      <a:pt x="56533" y="47124"/>
                    </a:cubicBezTo>
                    <a:cubicBezTo>
                      <a:pt x="56560" y="47097"/>
                      <a:pt x="56579" y="47063"/>
                      <a:pt x="56587" y="47024"/>
                    </a:cubicBezTo>
                    <a:cubicBezTo>
                      <a:pt x="56650" y="47052"/>
                      <a:pt x="56706" y="47066"/>
                      <a:pt x="56754" y="47066"/>
                    </a:cubicBezTo>
                    <a:cubicBezTo>
                      <a:pt x="56867" y="47066"/>
                      <a:pt x="56942" y="46993"/>
                      <a:pt x="56982" y="46852"/>
                    </a:cubicBezTo>
                    <a:cubicBezTo>
                      <a:pt x="56990" y="46855"/>
                      <a:pt x="57006" y="46863"/>
                      <a:pt x="57013" y="46867"/>
                    </a:cubicBezTo>
                    <a:cubicBezTo>
                      <a:pt x="57447" y="46855"/>
                      <a:pt x="57793" y="46586"/>
                      <a:pt x="58178" y="46440"/>
                    </a:cubicBezTo>
                    <a:close/>
                    <a:moveTo>
                      <a:pt x="58085" y="47951"/>
                    </a:moveTo>
                    <a:cubicBezTo>
                      <a:pt x="58108" y="47954"/>
                      <a:pt x="58128" y="47954"/>
                      <a:pt x="58154" y="47962"/>
                    </a:cubicBezTo>
                    <a:cubicBezTo>
                      <a:pt x="58204" y="47970"/>
                      <a:pt x="58258" y="47985"/>
                      <a:pt x="58312" y="48008"/>
                    </a:cubicBezTo>
                    <a:cubicBezTo>
                      <a:pt x="58489" y="48327"/>
                      <a:pt x="58481" y="48692"/>
                      <a:pt x="58546" y="49038"/>
                    </a:cubicBezTo>
                    <a:cubicBezTo>
                      <a:pt x="58350" y="49303"/>
                      <a:pt x="58435" y="49764"/>
                      <a:pt x="58066" y="49941"/>
                    </a:cubicBezTo>
                    <a:cubicBezTo>
                      <a:pt x="57912" y="50072"/>
                      <a:pt x="57743" y="50187"/>
                      <a:pt x="57601" y="50329"/>
                    </a:cubicBezTo>
                    <a:cubicBezTo>
                      <a:pt x="57563" y="50371"/>
                      <a:pt x="57528" y="50410"/>
                      <a:pt x="57494" y="50460"/>
                    </a:cubicBezTo>
                    <a:cubicBezTo>
                      <a:pt x="57474" y="50479"/>
                      <a:pt x="57459" y="50498"/>
                      <a:pt x="57444" y="50517"/>
                    </a:cubicBezTo>
                    <a:cubicBezTo>
                      <a:pt x="57405" y="50548"/>
                      <a:pt x="57359" y="50583"/>
                      <a:pt x="57321" y="50613"/>
                    </a:cubicBezTo>
                    <a:cubicBezTo>
                      <a:pt x="57282" y="50640"/>
                      <a:pt x="57244" y="50660"/>
                      <a:pt x="57202" y="50683"/>
                    </a:cubicBezTo>
                    <a:cubicBezTo>
                      <a:pt x="57129" y="50717"/>
                      <a:pt x="57052" y="50752"/>
                      <a:pt x="56982" y="50779"/>
                    </a:cubicBezTo>
                    <a:cubicBezTo>
                      <a:pt x="56929" y="50798"/>
                      <a:pt x="56875" y="50821"/>
                      <a:pt x="56821" y="50844"/>
                    </a:cubicBezTo>
                    <a:cubicBezTo>
                      <a:pt x="56779" y="50863"/>
                      <a:pt x="56737" y="50882"/>
                      <a:pt x="56694" y="50906"/>
                    </a:cubicBezTo>
                    <a:lnTo>
                      <a:pt x="56617" y="50906"/>
                    </a:lnTo>
                    <a:cubicBezTo>
                      <a:pt x="56533" y="50909"/>
                      <a:pt x="56514" y="50944"/>
                      <a:pt x="56552" y="51017"/>
                    </a:cubicBezTo>
                    <a:cubicBezTo>
                      <a:pt x="56521" y="50967"/>
                      <a:pt x="56471" y="50929"/>
                      <a:pt x="56418" y="50906"/>
                    </a:cubicBezTo>
                    <a:cubicBezTo>
                      <a:pt x="56296" y="50870"/>
                      <a:pt x="56177" y="50853"/>
                      <a:pt x="56063" y="50853"/>
                    </a:cubicBezTo>
                    <a:cubicBezTo>
                      <a:pt x="55756" y="50853"/>
                      <a:pt x="55475" y="50974"/>
                      <a:pt x="55215" y="51178"/>
                    </a:cubicBezTo>
                    <a:cubicBezTo>
                      <a:pt x="55146" y="51228"/>
                      <a:pt x="55080" y="51271"/>
                      <a:pt x="55007" y="51305"/>
                    </a:cubicBezTo>
                    <a:lnTo>
                      <a:pt x="54900" y="51301"/>
                    </a:lnTo>
                    <a:cubicBezTo>
                      <a:pt x="54813" y="51289"/>
                      <a:pt x="54727" y="51284"/>
                      <a:pt x="54642" y="51284"/>
                    </a:cubicBezTo>
                    <a:cubicBezTo>
                      <a:pt x="54231" y="51284"/>
                      <a:pt x="53839" y="51409"/>
                      <a:pt x="53447" y="51520"/>
                    </a:cubicBezTo>
                    <a:cubicBezTo>
                      <a:pt x="53428" y="51540"/>
                      <a:pt x="53413" y="51559"/>
                      <a:pt x="53397" y="51578"/>
                    </a:cubicBezTo>
                    <a:cubicBezTo>
                      <a:pt x="53393" y="51563"/>
                      <a:pt x="53393" y="51547"/>
                      <a:pt x="53390" y="51536"/>
                    </a:cubicBezTo>
                    <a:cubicBezTo>
                      <a:pt x="53355" y="51505"/>
                      <a:pt x="53317" y="51478"/>
                      <a:pt x="53274" y="51463"/>
                    </a:cubicBezTo>
                    <a:cubicBezTo>
                      <a:pt x="53228" y="51443"/>
                      <a:pt x="53190" y="51424"/>
                      <a:pt x="53148" y="51405"/>
                    </a:cubicBezTo>
                    <a:cubicBezTo>
                      <a:pt x="53101" y="51370"/>
                      <a:pt x="53051" y="51332"/>
                      <a:pt x="53005" y="51301"/>
                    </a:cubicBezTo>
                    <a:lnTo>
                      <a:pt x="53109" y="51294"/>
                    </a:lnTo>
                    <a:lnTo>
                      <a:pt x="53397" y="50909"/>
                    </a:lnTo>
                    <a:cubicBezTo>
                      <a:pt x="53440" y="50906"/>
                      <a:pt x="53478" y="50894"/>
                      <a:pt x="53516" y="50882"/>
                    </a:cubicBezTo>
                    <a:cubicBezTo>
                      <a:pt x="53557" y="50646"/>
                      <a:pt x="53473" y="50601"/>
                      <a:pt x="53358" y="50601"/>
                    </a:cubicBezTo>
                    <a:cubicBezTo>
                      <a:pt x="53287" y="50601"/>
                      <a:pt x="53204" y="50618"/>
                      <a:pt x="53132" y="50618"/>
                    </a:cubicBezTo>
                    <a:cubicBezTo>
                      <a:pt x="53124" y="50618"/>
                      <a:pt x="53117" y="50618"/>
                      <a:pt x="53109" y="50617"/>
                    </a:cubicBezTo>
                    <a:cubicBezTo>
                      <a:pt x="53009" y="50679"/>
                      <a:pt x="52986" y="50775"/>
                      <a:pt x="52998" y="50890"/>
                    </a:cubicBezTo>
                    <a:lnTo>
                      <a:pt x="52952" y="50890"/>
                    </a:lnTo>
                    <a:cubicBezTo>
                      <a:pt x="52917" y="50944"/>
                      <a:pt x="52879" y="50998"/>
                      <a:pt x="52840" y="51044"/>
                    </a:cubicBezTo>
                    <a:lnTo>
                      <a:pt x="52840" y="51155"/>
                    </a:lnTo>
                    <a:lnTo>
                      <a:pt x="52940" y="51278"/>
                    </a:lnTo>
                    <a:cubicBezTo>
                      <a:pt x="52913" y="51271"/>
                      <a:pt x="52879" y="51267"/>
                      <a:pt x="52844" y="51267"/>
                    </a:cubicBezTo>
                    <a:cubicBezTo>
                      <a:pt x="52802" y="51286"/>
                      <a:pt x="52763" y="51313"/>
                      <a:pt x="52736" y="51344"/>
                    </a:cubicBezTo>
                    <a:cubicBezTo>
                      <a:pt x="52683" y="51386"/>
                      <a:pt x="52621" y="51420"/>
                      <a:pt x="52552" y="51432"/>
                    </a:cubicBezTo>
                    <a:cubicBezTo>
                      <a:pt x="52452" y="51440"/>
                      <a:pt x="52352" y="51459"/>
                      <a:pt x="52248" y="51486"/>
                    </a:cubicBezTo>
                    <a:cubicBezTo>
                      <a:pt x="52191" y="51509"/>
                      <a:pt x="52148" y="51547"/>
                      <a:pt x="52122" y="51605"/>
                    </a:cubicBezTo>
                    <a:cubicBezTo>
                      <a:pt x="52114" y="51601"/>
                      <a:pt x="52114" y="51597"/>
                      <a:pt x="52110" y="51586"/>
                    </a:cubicBezTo>
                    <a:cubicBezTo>
                      <a:pt x="52037" y="51420"/>
                      <a:pt x="51871" y="51313"/>
                      <a:pt x="51687" y="51313"/>
                    </a:cubicBezTo>
                    <a:cubicBezTo>
                      <a:pt x="51667" y="51313"/>
                      <a:pt x="51647" y="51314"/>
                      <a:pt x="51626" y="51317"/>
                    </a:cubicBezTo>
                    <a:cubicBezTo>
                      <a:pt x="51480" y="51328"/>
                      <a:pt x="51338" y="51351"/>
                      <a:pt x="51203" y="51394"/>
                    </a:cubicBezTo>
                    <a:lnTo>
                      <a:pt x="51134" y="51451"/>
                    </a:lnTo>
                    <a:lnTo>
                      <a:pt x="51107" y="51536"/>
                    </a:lnTo>
                    <a:lnTo>
                      <a:pt x="51107" y="51543"/>
                    </a:lnTo>
                    <a:lnTo>
                      <a:pt x="50942" y="51524"/>
                    </a:lnTo>
                    <a:lnTo>
                      <a:pt x="50950" y="51520"/>
                    </a:lnTo>
                    <a:lnTo>
                      <a:pt x="50938" y="51428"/>
                    </a:lnTo>
                    <a:cubicBezTo>
                      <a:pt x="50915" y="51409"/>
                      <a:pt x="50884" y="51390"/>
                      <a:pt x="50857" y="51374"/>
                    </a:cubicBezTo>
                    <a:cubicBezTo>
                      <a:pt x="50877" y="51363"/>
                      <a:pt x="50900" y="51347"/>
                      <a:pt x="50919" y="51332"/>
                    </a:cubicBezTo>
                    <a:cubicBezTo>
                      <a:pt x="50957" y="51290"/>
                      <a:pt x="50957" y="51228"/>
                      <a:pt x="50923" y="51182"/>
                    </a:cubicBezTo>
                    <a:cubicBezTo>
                      <a:pt x="50915" y="51136"/>
                      <a:pt x="50911" y="51082"/>
                      <a:pt x="50903" y="51028"/>
                    </a:cubicBezTo>
                    <a:cubicBezTo>
                      <a:pt x="50719" y="51098"/>
                      <a:pt x="50642" y="51248"/>
                      <a:pt x="50623" y="51432"/>
                    </a:cubicBezTo>
                    <a:cubicBezTo>
                      <a:pt x="50577" y="51432"/>
                      <a:pt x="50531" y="51443"/>
                      <a:pt x="50492" y="51463"/>
                    </a:cubicBezTo>
                    <a:cubicBezTo>
                      <a:pt x="50466" y="51447"/>
                      <a:pt x="50434" y="51436"/>
                      <a:pt x="50403" y="51436"/>
                    </a:cubicBezTo>
                    <a:cubicBezTo>
                      <a:pt x="50389" y="51436"/>
                      <a:pt x="50375" y="51439"/>
                      <a:pt x="50362" y="51443"/>
                    </a:cubicBezTo>
                    <a:cubicBezTo>
                      <a:pt x="50323" y="51413"/>
                      <a:pt x="50285" y="51374"/>
                      <a:pt x="50262" y="51332"/>
                    </a:cubicBezTo>
                    <a:cubicBezTo>
                      <a:pt x="50281" y="51313"/>
                      <a:pt x="50300" y="51297"/>
                      <a:pt x="50316" y="51278"/>
                    </a:cubicBezTo>
                    <a:cubicBezTo>
                      <a:pt x="50634" y="51002"/>
                      <a:pt x="50934" y="50702"/>
                      <a:pt x="51146" y="50333"/>
                    </a:cubicBezTo>
                    <a:cubicBezTo>
                      <a:pt x="51238" y="50172"/>
                      <a:pt x="51395" y="50087"/>
                      <a:pt x="51541" y="49999"/>
                    </a:cubicBezTo>
                    <a:cubicBezTo>
                      <a:pt x="51564" y="49983"/>
                      <a:pt x="51576" y="49964"/>
                      <a:pt x="51591" y="49945"/>
                    </a:cubicBezTo>
                    <a:lnTo>
                      <a:pt x="51714" y="50164"/>
                    </a:lnTo>
                    <a:cubicBezTo>
                      <a:pt x="51580" y="50310"/>
                      <a:pt x="51341" y="50348"/>
                      <a:pt x="51299" y="50583"/>
                    </a:cubicBezTo>
                    <a:cubicBezTo>
                      <a:pt x="51299" y="50587"/>
                      <a:pt x="51292" y="50587"/>
                      <a:pt x="51292" y="50594"/>
                    </a:cubicBezTo>
                    <a:cubicBezTo>
                      <a:pt x="51245" y="50625"/>
                      <a:pt x="51215" y="50679"/>
                      <a:pt x="51222" y="50736"/>
                    </a:cubicBezTo>
                    <a:cubicBezTo>
                      <a:pt x="51222" y="50740"/>
                      <a:pt x="51215" y="50748"/>
                      <a:pt x="51215" y="50748"/>
                    </a:cubicBezTo>
                    <a:cubicBezTo>
                      <a:pt x="51195" y="50786"/>
                      <a:pt x="51184" y="50833"/>
                      <a:pt x="51172" y="50875"/>
                    </a:cubicBezTo>
                    <a:lnTo>
                      <a:pt x="51073" y="50906"/>
                    </a:lnTo>
                    <a:cubicBezTo>
                      <a:pt x="51073" y="50952"/>
                      <a:pt x="51099" y="50990"/>
                      <a:pt x="51142" y="51009"/>
                    </a:cubicBezTo>
                    <a:cubicBezTo>
                      <a:pt x="51142" y="51017"/>
                      <a:pt x="51146" y="51025"/>
                      <a:pt x="51146" y="51028"/>
                    </a:cubicBezTo>
                    <a:lnTo>
                      <a:pt x="51180" y="51048"/>
                    </a:lnTo>
                    <a:lnTo>
                      <a:pt x="51180" y="51163"/>
                    </a:lnTo>
                    <a:cubicBezTo>
                      <a:pt x="51230" y="51159"/>
                      <a:pt x="51276" y="51125"/>
                      <a:pt x="51299" y="51078"/>
                    </a:cubicBezTo>
                    <a:lnTo>
                      <a:pt x="51307" y="51078"/>
                    </a:lnTo>
                    <a:cubicBezTo>
                      <a:pt x="51338" y="51067"/>
                      <a:pt x="51365" y="51059"/>
                      <a:pt x="51391" y="51048"/>
                    </a:cubicBezTo>
                    <a:cubicBezTo>
                      <a:pt x="51441" y="51021"/>
                      <a:pt x="51491" y="50990"/>
                      <a:pt x="51534" y="50952"/>
                    </a:cubicBezTo>
                    <a:cubicBezTo>
                      <a:pt x="51653" y="50836"/>
                      <a:pt x="51853" y="50759"/>
                      <a:pt x="51741" y="50537"/>
                    </a:cubicBezTo>
                    <a:cubicBezTo>
                      <a:pt x="51741" y="50517"/>
                      <a:pt x="51737" y="50498"/>
                      <a:pt x="51737" y="50479"/>
                    </a:cubicBezTo>
                    <a:lnTo>
                      <a:pt x="51737" y="50479"/>
                    </a:lnTo>
                    <a:cubicBezTo>
                      <a:pt x="51757" y="50480"/>
                      <a:pt x="51777" y="50481"/>
                      <a:pt x="51795" y="50481"/>
                    </a:cubicBezTo>
                    <a:cubicBezTo>
                      <a:pt x="52109" y="50481"/>
                      <a:pt x="52226" y="50298"/>
                      <a:pt x="52179" y="49964"/>
                    </a:cubicBezTo>
                    <a:lnTo>
                      <a:pt x="52179" y="49964"/>
                    </a:lnTo>
                    <a:lnTo>
                      <a:pt x="52187" y="49979"/>
                    </a:lnTo>
                    <a:cubicBezTo>
                      <a:pt x="52244" y="50011"/>
                      <a:pt x="52308" y="50028"/>
                      <a:pt x="52372" y="50028"/>
                    </a:cubicBezTo>
                    <a:cubicBezTo>
                      <a:pt x="52393" y="50028"/>
                      <a:pt x="52415" y="50026"/>
                      <a:pt x="52437" y="50022"/>
                    </a:cubicBezTo>
                    <a:cubicBezTo>
                      <a:pt x="52440" y="50022"/>
                      <a:pt x="52448" y="50022"/>
                      <a:pt x="52452" y="50018"/>
                    </a:cubicBezTo>
                    <a:lnTo>
                      <a:pt x="52452" y="50018"/>
                    </a:lnTo>
                    <a:cubicBezTo>
                      <a:pt x="52556" y="50156"/>
                      <a:pt x="52440" y="50298"/>
                      <a:pt x="52394" y="50444"/>
                    </a:cubicBezTo>
                    <a:cubicBezTo>
                      <a:pt x="52245" y="50679"/>
                      <a:pt x="52045" y="50875"/>
                      <a:pt x="51976" y="51159"/>
                    </a:cubicBezTo>
                    <a:lnTo>
                      <a:pt x="52122" y="51286"/>
                    </a:lnTo>
                    <a:lnTo>
                      <a:pt x="52122" y="51294"/>
                    </a:lnTo>
                    <a:cubicBezTo>
                      <a:pt x="52210" y="51248"/>
                      <a:pt x="52168" y="51105"/>
                      <a:pt x="52275" y="51067"/>
                    </a:cubicBezTo>
                    <a:lnTo>
                      <a:pt x="52510" y="50675"/>
                    </a:lnTo>
                    <a:cubicBezTo>
                      <a:pt x="52513" y="50675"/>
                      <a:pt x="52515" y="50675"/>
                      <a:pt x="52518" y="50675"/>
                    </a:cubicBezTo>
                    <a:cubicBezTo>
                      <a:pt x="52843" y="50675"/>
                      <a:pt x="53010" y="50457"/>
                      <a:pt x="53132" y="50191"/>
                    </a:cubicBezTo>
                    <a:cubicBezTo>
                      <a:pt x="53148" y="50122"/>
                      <a:pt x="53113" y="50064"/>
                      <a:pt x="53094" y="50002"/>
                    </a:cubicBezTo>
                    <a:lnTo>
                      <a:pt x="53094" y="50002"/>
                    </a:lnTo>
                    <a:cubicBezTo>
                      <a:pt x="53148" y="50018"/>
                      <a:pt x="53201" y="50026"/>
                      <a:pt x="53255" y="50026"/>
                    </a:cubicBezTo>
                    <a:cubicBezTo>
                      <a:pt x="53313" y="50022"/>
                      <a:pt x="53370" y="50010"/>
                      <a:pt x="53428" y="49991"/>
                    </a:cubicBezTo>
                    <a:cubicBezTo>
                      <a:pt x="53451" y="49983"/>
                      <a:pt x="53474" y="49979"/>
                      <a:pt x="53497" y="49968"/>
                    </a:cubicBezTo>
                    <a:cubicBezTo>
                      <a:pt x="53513" y="49999"/>
                      <a:pt x="53513" y="50037"/>
                      <a:pt x="53497" y="50064"/>
                    </a:cubicBezTo>
                    <a:cubicBezTo>
                      <a:pt x="53440" y="50118"/>
                      <a:pt x="53409" y="50183"/>
                      <a:pt x="53390" y="50260"/>
                    </a:cubicBezTo>
                    <a:cubicBezTo>
                      <a:pt x="53409" y="50271"/>
                      <a:pt x="53413" y="50298"/>
                      <a:pt x="53401" y="50318"/>
                    </a:cubicBezTo>
                    <a:cubicBezTo>
                      <a:pt x="53397" y="50325"/>
                      <a:pt x="53397" y="50329"/>
                      <a:pt x="53393" y="50329"/>
                    </a:cubicBezTo>
                    <a:cubicBezTo>
                      <a:pt x="53458" y="50390"/>
                      <a:pt x="53521" y="50419"/>
                      <a:pt x="53584" y="50419"/>
                    </a:cubicBezTo>
                    <a:cubicBezTo>
                      <a:pt x="53649" y="50419"/>
                      <a:pt x="53713" y="50388"/>
                      <a:pt x="53778" y="50325"/>
                    </a:cubicBezTo>
                    <a:cubicBezTo>
                      <a:pt x="53824" y="50210"/>
                      <a:pt x="53874" y="50087"/>
                      <a:pt x="53920" y="49968"/>
                    </a:cubicBezTo>
                    <a:lnTo>
                      <a:pt x="53931" y="49968"/>
                    </a:lnTo>
                    <a:cubicBezTo>
                      <a:pt x="53989" y="49949"/>
                      <a:pt x="54035" y="49926"/>
                      <a:pt x="54085" y="49891"/>
                    </a:cubicBezTo>
                    <a:cubicBezTo>
                      <a:pt x="54181" y="49833"/>
                      <a:pt x="54273" y="49768"/>
                      <a:pt x="54354" y="49691"/>
                    </a:cubicBezTo>
                    <a:cubicBezTo>
                      <a:pt x="54361" y="49694"/>
                      <a:pt x="54367" y="49695"/>
                      <a:pt x="54371" y="49695"/>
                    </a:cubicBezTo>
                    <a:cubicBezTo>
                      <a:pt x="54398" y="49695"/>
                      <a:pt x="54391" y="49652"/>
                      <a:pt x="54381" y="49607"/>
                    </a:cubicBezTo>
                    <a:cubicBezTo>
                      <a:pt x="54416" y="49599"/>
                      <a:pt x="54446" y="49576"/>
                      <a:pt x="54450" y="49541"/>
                    </a:cubicBezTo>
                    <a:cubicBezTo>
                      <a:pt x="54466" y="49549"/>
                      <a:pt x="54473" y="49561"/>
                      <a:pt x="54492" y="49568"/>
                    </a:cubicBezTo>
                    <a:cubicBezTo>
                      <a:pt x="54524" y="49577"/>
                      <a:pt x="54557" y="49581"/>
                      <a:pt x="54590" y="49581"/>
                    </a:cubicBezTo>
                    <a:cubicBezTo>
                      <a:pt x="54614" y="49581"/>
                      <a:pt x="54638" y="49579"/>
                      <a:pt x="54662" y="49576"/>
                    </a:cubicBezTo>
                    <a:cubicBezTo>
                      <a:pt x="54800" y="49545"/>
                      <a:pt x="54938" y="49526"/>
                      <a:pt x="55084" y="49511"/>
                    </a:cubicBezTo>
                    <a:cubicBezTo>
                      <a:pt x="55284" y="49472"/>
                      <a:pt x="55488" y="49415"/>
                      <a:pt x="55680" y="49345"/>
                    </a:cubicBezTo>
                    <a:lnTo>
                      <a:pt x="55780" y="49307"/>
                    </a:lnTo>
                    <a:lnTo>
                      <a:pt x="55810" y="49345"/>
                    </a:lnTo>
                    <a:cubicBezTo>
                      <a:pt x="55803" y="49357"/>
                      <a:pt x="55799" y="49368"/>
                      <a:pt x="55795" y="49384"/>
                    </a:cubicBezTo>
                    <a:lnTo>
                      <a:pt x="55795" y="49395"/>
                    </a:lnTo>
                    <a:cubicBezTo>
                      <a:pt x="55668" y="49499"/>
                      <a:pt x="55645" y="49657"/>
                      <a:pt x="55572" y="49791"/>
                    </a:cubicBezTo>
                    <a:cubicBezTo>
                      <a:pt x="55597" y="49927"/>
                      <a:pt x="55605" y="50108"/>
                      <a:pt x="55762" y="50108"/>
                    </a:cubicBezTo>
                    <a:cubicBezTo>
                      <a:pt x="55778" y="50108"/>
                      <a:pt x="55795" y="50106"/>
                      <a:pt x="55814" y="50102"/>
                    </a:cubicBezTo>
                    <a:cubicBezTo>
                      <a:pt x="56022" y="50060"/>
                      <a:pt x="55957" y="49876"/>
                      <a:pt x="55891" y="49730"/>
                    </a:cubicBezTo>
                    <a:cubicBezTo>
                      <a:pt x="55872" y="49672"/>
                      <a:pt x="55857" y="49614"/>
                      <a:pt x="55853" y="49549"/>
                    </a:cubicBezTo>
                    <a:lnTo>
                      <a:pt x="55853" y="49549"/>
                    </a:lnTo>
                    <a:cubicBezTo>
                      <a:pt x="55868" y="49564"/>
                      <a:pt x="55880" y="49576"/>
                      <a:pt x="55895" y="49584"/>
                    </a:cubicBezTo>
                    <a:cubicBezTo>
                      <a:pt x="55930" y="49593"/>
                      <a:pt x="55966" y="49598"/>
                      <a:pt x="56001" y="49598"/>
                    </a:cubicBezTo>
                    <a:cubicBezTo>
                      <a:pt x="56041" y="49598"/>
                      <a:pt x="56080" y="49592"/>
                      <a:pt x="56118" y="49580"/>
                    </a:cubicBezTo>
                    <a:lnTo>
                      <a:pt x="56118" y="49580"/>
                    </a:lnTo>
                    <a:cubicBezTo>
                      <a:pt x="56110" y="49691"/>
                      <a:pt x="56137" y="49807"/>
                      <a:pt x="56183" y="49906"/>
                    </a:cubicBezTo>
                    <a:cubicBezTo>
                      <a:pt x="56187" y="49910"/>
                      <a:pt x="56195" y="49914"/>
                      <a:pt x="56195" y="49922"/>
                    </a:cubicBezTo>
                    <a:cubicBezTo>
                      <a:pt x="55953" y="49929"/>
                      <a:pt x="55899" y="50156"/>
                      <a:pt x="55795" y="50318"/>
                    </a:cubicBezTo>
                    <a:cubicBezTo>
                      <a:pt x="55784" y="50383"/>
                      <a:pt x="55795" y="50444"/>
                      <a:pt x="55822" y="50498"/>
                    </a:cubicBezTo>
                    <a:cubicBezTo>
                      <a:pt x="55822" y="50498"/>
                      <a:pt x="55822" y="50502"/>
                      <a:pt x="55818" y="50502"/>
                    </a:cubicBezTo>
                    <a:cubicBezTo>
                      <a:pt x="55810" y="50537"/>
                      <a:pt x="55818" y="50567"/>
                      <a:pt x="55849" y="50587"/>
                    </a:cubicBezTo>
                    <a:cubicBezTo>
                      <a:pt x="55881" y="50595"/>
                      <a:pt x="55910" y="50600"/>
                      <a:pt x="55941" y="50600"/>
                    </a:cubicBezTo>
                    <a:cubicBezTo>
                      <a:pt x="55951" y="50600"/>
                      <a:pt x="55961" y="50599"/>
                      <a:pt x="55972" y="50598"/>
                    </a:cubicBezTo>
                    <a:lnTo>
                      <a:pt x="55991" y="50483"/>
                    </a:lnTo>
                    <a:cubicBezTo>
                      <a:pt x="56206" y="50410"/>
                      <a:pt x="56237" y="50175"/>
                      <a:pt x="56375" y="50037"/>
                    </a:cubicBezTo>
                    <a:lnTo>
                      <a:pt x="56771" y="49488"/>
                    </a:lnTo>
                    <a:lnTo>
                      <a:pt x="57225" y="48681"/>
                    </a:lnTo>
                    <a:cubicBezTo>
                      <a:pt x="57386" y="48654"/>
                      <a:pt x="57524" y="48585"/>
                      <a:pt x="57605" y="48431"/>
                    </a:cubicBezTo>
                    <a:cubicBezTo>
                      <a:pt x="57624" y="48404"/>
                      <a:pt x="57640" y="48369"/>
                      <a:pt x="57647" y="48335"/>
                    </a:cubicBezTo>
                    <a:cubicBezTo>
                      <a:pt x="57693" y="48327"/>
                      <a:pt x="57724" y="48308"/>
                      <a:pt x="57755" y="48277"/>
                    </a:cubicBezTo>
                    <a:cubicBezTo>
                      <a:pt x="57759" y="48231"/>
                      <a:pt x="57759" y="48181"/>
                      <a:pt x="57763" y="48139"/>
                    </a:cubicBezTo>
                    <a:lnTo>
                      <a:pt x="57770" y="48139"/>
                    </a:lnTo>
                    <a:cubicBezTo>
                      <a:pt x="57912" y="48135"/>
                      <a:pt x="58001" y="48043"/>
                      <a:pt x="58085" y="47951"/>
                    </a:cubicBezTo>
                    <a:close/>
                    <a:moveTo>
                      <a:pt x="10667" y="54875"/>
                    </a:moveTo>
                    <a:lnTo>
                      <a:pt x="10667" y="54875"/>
                    </a:lnTo>
                    <a:cubicBezTo>
                      <a:pt x="10586" y="55171"/>
                      <a:pt x="10383" y="55386"/>
                      <a:pt x="10129" y="55567"/>
                    </a:cubicBezTo>
                    <a:lnTo>
                      <a:pt x="10098" y="55617"/>
                    </a:lnTo>
                    <a:lnTo>
                      <a:pt x="10072" y="55567"/>
                    </a:lnTo>
                    <a:cubicBezTo>
                      <a:pt x="10061" y="55561"/>
                      <a:pt x="10049" y="55558"/>
                      <a:pt x="10036" y="55558"/>
                    </a:cubicBezTo>
                    <a:cubicBezTo>
                      <a:pt x="10022" y="55558"/>
                      <a:pt x="10007" y="55562"/>
                      <a:pt x="9995" y="55570"/>
                    </a:cubicBezTo>
                    <a:cubicBezTo>
                      <a:pt x="10098" y="55432"/>
                      <a:pt x="10164" y="55259"/>
                      <a:pt x="9960" y="55182"/>
                    </a:cubicBezTo>
                    <a:cubicBezTo>
                      <a:pt x="9931" y="55171"/>
                      <a:pt x="9906" y="55166"/>
                      <a:pt x="9885" y="55166"/>
                    </a:cubicBezTo>
                    <a:cubicBezTo>
                      <a:pt x="9766" y="55166"/>
                      <a:pt x="9778" y="55334"/>
                      <a:pt x="9745" y="55432"/>
                    </a:cubicBezTo>
                    <a:cubicBezTo>
                      <a:pt x="9733" y="55474"/>
                      <a:pt x="9726" y="55517"/>
                      <a:pt x="9726" y="55567"/>
                    </a:cubicBezTo>
                    <a:cubicBezTo>
                      <a:pt x="9657" y="55574"/>
                      <a:pt x="9607" y="55632"/>
                      <a:pt x="9610" y="55705"/>
                    </a:cubicBezTo>
                    <a:lnTo>
                      <a:pt x="9318" y="56116"/>
                    </a:lnTo>
                    <a:lnTo>
                      <a:pt x="9053" y="56116"/>
                    </a:lnTo>
                    <a:lnTo>
                      <a:pt x="9038" y="55974"/>
                    </a:lnTo>
                    <a:cubicBezTo>
                      <a:pt x="9057" y="55943"/>
                      <a:pt x="9072" y="55912"/>
                      <a:pt x="9080" y="55882"/>
                    </a:cubicBezTo>
                    <a:cubicBezTo>
                      <a:pt x="9145" y="55847"/>
                      <a:pt x="9184" y="55782"/>
                      <a:pt x="9176" y="55709"/>
                    </a:cubicBezTo>
                    <a:lnTo>
                      <a:pt x="9192" y="55690"/>
                    </a:lnTo>
                    <a:cubicBezTo>
                      <a:pt x="9242" y="55655"/>
                      <a:pt x="9280" y="55613"/>
                      <a:pt x="9303" y="55559"/>
                    </a:cubicBezTo>
                    <a:lnTo>
                      <a:pt x="9322" y="55540"/>
                    </a:lnTo>
                    <a:cubicBezTo>
                      <a:pt x="9384" y="55540"/>
                      <a:pt x="9438" y="55490"/>
                      <a:pt x="9438" y="55421"/>
                    </a:cubicBezTo>
                    <a:cubicBezTo>
                      <a:pt x="9457" y="55344"/>
                      <a:pt x="9480" y="55267"/>
                      <a:pt x="9499" y="55190"/>
                    </a:cubicBezTo>
                    <a:cubicBezTo>
                      <a:pt x="9561" y="55152"/>
                      <a:pt x="9599" y="55086"/>
                      <a:pt x="9595" y="55013"/>
                    </a:cubicBezTo>
                    <a:cubicBezTo>
                      <a:pt x="9599" y="55002"/>
                      <a:pt x="9599" y="54994"/>
                      <a:pt x="9607" y="54990"/>
                    </a:cubicBezTo>
                    <a:cubicBezTo>
                      <a:pt x="9630" y="54983"/>
                      <a:pt x="9653" y="54983"/>
                      <a:pt x="9676" y="54979"/>
                    </a:cubicBezTo>
                    <a:cubicBezTo>
                      <a:pt x="9999" y="54898"/>
                      <a:pt x="10341" y="54959"/>
                      <a:pt x="10667" y="54875"/>
                    </a:cubicBezTo>
                    <a:close/>
                    <a:moveTo>
                      <a:pt x="2790" y="54475"/>
                    </a:moveTo>
                    <a:cubicBezTo>
                      <a:pt x="2828" y="54510"/>
                      <a:pt x="2874" y="54533"/>
                      <a:pt x="2928" y="54548"/>
                    </a:cubicBezTo>
                    <a:cubicBezTo>
                      <a:pt x="2967" y="54541"/>
                      <a:pt x="2982" y="54521"/>
                      <a:pt x="2982" y="54510"/>
                    </a:cubicBezTo>
                    <a:cubicBezTo>
                      <a:pt x="2982" y="54514"/>
                      <a:pt x="2986" y="54521"/>
                      <a:pt x="2986" y="54533"/>
                    </a:cubicBezTo>
                    <a:cubicBezTo>
                      <a:pt x="3001" y="54579"/>
                      <a:pt x="2940" y="54625"/>
                      <a:pt x="2928" y="54675"/>
                    </a:cubicBezTo>
                    <a:cubicBezTo>
                      <a:pt x="2928" y="54690"/>
                      <a:pt x="2928" y="54710"/>
                      <a:pt x="2924" y="54725"/>
                    </a:cubicBezTo>
                    <a:cubicBezTo>
                      <a:pt x="2901" y="54725"/>
                      <a:pt x="2874" y="54733"/>
                      <a:pt x="2855" y="54752"/>
                    </a:cubicBezTo>
                    <a:cubicBezTo>
                      <a:pt x="2790" y="55032"/>
                      <a:pt x="2352" y="55152"/>
                      <a:pt x="2521" y="55590"/>
                    </a:cubicBezTo>
                    <a:cubicBezTo>
                      <a:pt x="2790" y="55401"/>
                      <a:pt x="3093" y="55309"/>
                      <a:pt x="3132" y="54956"/>
                    </a:cubicBezTo>
                    <a:cubicBezTo>
                      <a:pt x="3143" y="54959"/>
                      <a:pt x="3166" y="54959"/>
                      <a:pt x="3178" y="54959"/>
                    </a:cubicBezTo>
                    <a:cubicBezTo>
                      <a:pt x="3393" y="54898"/>
                      <a:pt x="3604" y="54810"/>
                      <a:pt x="3823" y="54748"/>
                    </a:cubicBezTo>
                    <a:lnTo>
                      <a:pt x="3823" y="54748"/>
                    </a:lnTo>
                    <a:cubicBezTo>
                      <a:pt x="3773" y="54802"/>
                      <a:pt x="3739" y="54863"/>
                      <a:pt x="3716" y="54933"/>
                    </a:cubicBezTo>
                    <a:cubicBezTo>
                      <a:pt x="3708" y="54971"/>
                      <a:pt x="3697" y="55009"/>
                      <a:pt x="3693" y="55048"/>
                    </a:cubicBezTo>
                    <a:lnTo>
                      <a:pt x="3693" y="55052"/>
                    </a:lnTo>
                    <a:cubicBezTo>
                      <a:pt x="3689" y="55094"/>
                      <a:pt x="3674" y="55132"/>
                      <a:pt x="3643" y="55167"/>
                    </a:cubicBezTo>
                    <a:cubicBezTo>
                      <a:pt x="3624" y="55213"/>
                      <a:pt x="3585" y="55259"/>
                      <a:pt x="3539" y="55286"/>
                    </a:cubicBezTo>
                    <a:lnTo>
                      <a:pt x="3528" y="55298"/>
                    </a:lnTo>
                    <a:cubicBezTo>
                      <a:pt x="3620" y="55501"/>
                      <a:pt x="3374" y="55686"/>
                      <a:pt x="3466" y="55943"/>
                    </a:cubicBezTo>
                    <a:cubicBezTo>
                      <a:pt x="3566" y="55859"/>
                      <a:pt x="3651" y="55816"/>
                      <a:pt x="3693" y="55747"/>
                    </a:cubicBezTo>
                    <a:cubicBezTo>
                      <a:pt x="3739" y="55655"/>
                      <a:pt x="3785" y="55559"/>
                      <a:pt x="3812" y="55463"/>
                    </a:cubicBezTo>
                    <a:lnTo>
                      <a:pt x="3816" y="55471"/>
                    </a:lnTo>
                    <a:cubicBezTo>
                      <a:pt x="4173" y="55459"/>
                      <a:pt x="4350" y="55259"/>
                      <a:pt x="4404" y="54925"/>
                    </a:cubicBezTo>
                    <a:cubicBezTo>
                      <a:pt x="4438" y="54925"/>
                      <a:pt x="4469" y="54921"/>
                      <a:pt x="4504" y="54921"/>
                    </a:cubicBezTo>
                    <a:cubicBezTo>
                      <a:pt x="4511" y="54925"/>
                      <a:pt x="4511" y="54929"/>
                      <a:pt x="4515" y="54936"/>
                    </a:cubicBezTo>
                    <a:cubicBezTo>
                      <a:pt x="4523" y="54940"/>
                      <a:pt x="4530" y="54940"/>
                      <a:pt x="4538" y="54940"/>
                    </a:cubicBezTo>
                    <a:cubicBezTo>
                      <a:pt x="4338" y="55144"/>
                      <a:pt x="4212" y="55405"/>
                      <a:pt x="4019" y="55617"/>
                    </a:cubicBezTo>
                    <a:cubicBezTo>
                      <a:pt x="3935" y="55713"/>
                      <a:pt x="3858" y="55855"/>
                      <a:pt x="4096" y="55882"/>
                    </a:cubicBezTo>
                    <a:cubicBezTo>
                      <a:pt x="4346" y="55843"/>
                      <a:pt x="4607" y="55824"/>
                      <a:pt x="4753" y="55570"/>
                    </a:cubicBezTo>
                    <a:cubicBezTo>
                      <a:pt x="4788" y="55540"/>
                      <a:pt x="4803" y="55497"/>
                      <a:pt x="4792" y="55455"/>
                    </a:cubicBezTo>
                    <a:cubicBezTo>
                      <a:pt x="4823" y="55436"/>
                      <a:pt x="4869" y="55424"/>
                      <a:pt x="4876" y="55401"/>
                    </a:cubicBezTo>
                    <a:cubicBezTo>
                      <a:pt x="4896" y="55336"/>
                      <a:pt x="4838" y="55309"/>
                      <a:pt x="4784" y="55301"/>
                    </a:cubicBezTo>
                    <a:cubicBezTo>
                      <a:pt x="4880" y="55171"/>
                      <a:pt x="5088" y="55171"/>
                      <a:pt x="5165" y="55029"/>
                    </a:cubicBezTo>
                    <a:cubicBezTo>
                      <a:pt x="5184" y="55029"/>
                      <a:pt x="5203" y="55032"/>
                      <a:pt x="5226" y="55032"/>
                    </a:cubicBezTo>
                    <a:cubicBezTo>
                      <a:pt x="5367" y="55030"/>
                      <a:pt x="5505" y="54975"/>
                      <a:pt x="5645" y="54975"/>
                    </a:cubicBezTo>
                    <a:cubicBezTo>
                      <a:pt x="5692" y="54975"/>
                      <a:pt x="5739" y="54981"/>
                      <a:pt x="5787" y="54998"/>
                    </a:cubicBezTo>
                    <a:lnTo>
                      <a:pt x="5618" y="55186"/>
                    </a:lnTo>
                    <a:cubicBezTo>
                      <a:pt x="5491" y="55328"/>
                      <a:pt x="5357" y="55474"/>
                      <a:pt x="5226" y="55617"/>
                    </a:cubicBezTo>
                    <a:cubicBezTo>
                      <a:pt x="5057" y="55805"/>
                      <a:pt x="5138" y="55932"/>
                      <a:pt x="5330" y="56028"/>
                    </a:cubicBezTo>
                    <a:cubicBezTo>
                      <a:pt x="5357" y="56001"/>
                      <a:pt x="5384" y="55989"/>
                      <a:pt x="5418" y="55982"/>
                    </a:cubicBezTo>
                    <a:cubicBezTo>
                      <a:pt x="5510" y="55920"/>
                      <a:pt x="5491" y="55778"/>
                      <a:pt x="5599" y="55728"/>
                    </a:cubicBezTo>
                    <a:cubicBezTo>
                      <a:pt x="5649" y="55636"/>
                      <a:pt x="5691" y="55551"/>
                      <a:pt x="5741" y="55463"/>
                    </a:cubicBezTo>
                    <a:cubicBezTo>
                      <a:pt x="5883" y="55359"/>
                      <a:pt x="6060" y="55282"/>
                      <a:pt x="6114" y="55098"/>
                    </a:cubicBezTo>
                    <a:lnTo>
                      <a:pt x="6175" y="55098"/>
                    </a:lnTo>
                    <a:cubicBezTo>
                      <a:pt x="6396" y="55078"/>
                      <a:pt x="6612" y="54996"/>
                      <a:pt x="6839" y="54996"/>
                    </a:cubicBezTo>
                    <a:cubicBezTo>
                      <a:pt x="6873" y="54996"/>
                      <a:pt x="6906" y="54998"/>
                      <a:pt x="6940" y="55002"/>
                    </a:cubicBezTo>
                    <a:cubicBezTo>
                      <a:pt x="6744" y="55451"/>
                      <a:pt x="6248" y="55724"/>
                      <a:pt x="6079" y="56339"/>
                    </a:cubicBezTo>
                    <a:cubicBezTo>
                      <a:pt x="6771" y="56055"/>
                      <a:pt x="7051" y="55555"/>
                      <a:pt x="7309" y="55052"/>
                    </a:cubicBezTo>
                    <a:cubicBezTo>
                      <a:pt x="7332" y="55052"/>
                      <a:pt x="7359" y="55056"/>
                      <a:pt x="7382" y="55056"/>
                    </a:cubicBezTo>
                    <a:cubicBezTo>
                      <a:pt x="7462" y="55059"/>
                      <a:pt x="7543" y="55059"/>
                      <a:pt x="7620" y="55059"/>
                    </a:cubicBezTo>
                    <a:cubicBezTo>
                      <a:pt x="7585" y="55182"/>
                      <a:pt x="7551" y="55301"/>
                      <a:pt x="7512" y="55424"/>
                    </a:cubicBezTo>
                    <a:cubicBezTo>
                      <a:pt x="7201" y="55663"/>
                      <a:pt x="7105" y="55985"/>
                      <a:pt x="7113" y="56385"/>
                    </a:cubicBezTo>
                    <a:cubicBezTo>
                      <a:pt x="7228" y="56097"/>
                      <a:pt x="7589" y="56035"/>
                      <a:pt x="7670" y="55728"/>
                    </a:cubicBezTo>
                    <a:cubicBezTo>
                      <a:pt x="7785" y="55509"/>
                      <a:pt x="8031" y="55367"/>
                      <a:pt x="8077" y="55105"/>
                    </a:cubicBezTo>
                    <a:lnTo>
                      <a:pt x="8108" y="55109"/>
                    </a:lnTo>
                    <a:cubicBezTo>
                      <a:pt x="8266" y="55109"/>
                      <a:pt x="8404" y="55052"/>
                      <a:pt x="8554" y="55002"/>
                    </a:cubicBezTo>
                    <a:cubicBezTo>
                      <a:pt x="8669" y="54962"/>
                      <a:pt x="8790" y="54940"/>
                      <a:pt x="8913" y="54940"/>
                    </a:cubicBezTo>
                    <a:cubicBezTo>
                      <a:pt x="8979" y="54940"/>
                      <a:pt x="9045" y="54946"/>
                      <a:pt x="9111" y="54959"/>
                    </a:cubicBezTo>
                    <a:cubicBezTo>
                      <a:pt x="9161" y="55002"/>
                      <a:pt x="9180" y="55071"/>
                      <a:pt x="9172" y="55155"/>
                    </a:cubicBezTo>
                    <a:lnTo>
                      <a:pt x="9165" y="55167"/>
                    </a:lnTo>
                    <a:cubicBezTo>
                      <a:pt x="8996" y="55252"/>
                      <a:pt x="8938" y="55409"/>
                      <a:pt x="8903" y="55582"/>
                    </a:cubicBezTo>
                    <a:lnTo>
                      <a:pt x="8634" y="55866"/>
                    </a:lnTo>
                    <a:cubicBezTo>
                      <a:pt x="8377" y="56082"/>
                      <a:pt x="8166" y="56324"/>
                      <a:pt x="8231" y="56700"/>
                    </a:cubicBezTo>
                    <a:cubicBezTo>
                      <a:pt x="7643" y="56842"/>
                      <a:pt x="7036" y="56804"/>
                      <a:pt x="6436" y="56850"/>
                    </a:cubicBezTo>
                    <a:cubicBezTo>
                      <a:pt x="6328" y="56834"/>
                      <a:pt x="6221" y="56786"/>
                      <a:pt x="6110" y="56786"/>
                    </a:cubicBezTo>
                    <a:cubicBezTo>
                      <a:pt x="6060" y="56786"/>
                      <a:pt x="6009" y="56796"/>
                      <a:pt x="5956" y="56823"/>
                    </a:cubicBezTo>
                    <a:cubicBezTo>
                      <a:pt x="5756" y="56733"/>
                      <a:pt x="5546" y="56723"/>
                      <a:pt x="5336" y="56723"/>
                    </a:cubicBezTo>
                    <a:cubicBezTo>
                      <a:pt x="5272" y="56723"/>
                      <a:pt x="5208" y="56724"/>
                      <a:pt x="5144" y="56724"/>
                    </a:cubicBezTo>
                    <a:cubicBezTo>
                      <a:pt x="5023" y="56724"/>
                      <a:pt x="4903" y="56720"/>
                      <a:pt x="4784" y="56700"/>
                    </a:cubicBezTo>
                    <a:lnTo>
                      <a:pt x="4784" y="56658"/>
                    </a:lnTo>
                    <a:cubicBezTo>
                      <a:pt x="4750" y="56669"/>
                      <a:pt x="4715" y="56681"/>
                      <a:pt x="4677" y="56685"/>
                    </a:cubicBezTo>
                    <a:cubicBezTo>
                      <a:pt x="4653" y="56669"/>
                      <a:pt x="4630" y="56654"/>
                      <a:pt x="4607" y="56646"/>
                    </a:cubicBezTo>
                    <a:cubicBezTo>
                      <a:pt x="4483" y="56581"/>
                      <a:pt x="4349" y="56550"/>
                      <a:pt x="4213" y="56550"/>
                    </a:cubicBezTo>
                    <a:cubicBezTo>
                      <a:pt x="4173" y="56550"/>
                      <a:pt x="4133" y="56553"/>
                      <a:pt x="4092" y="56558"/>
                    </a:cubicBezTo>
                    <a:lnTo>
                      <a:pt x="4092" y="56520"/>
                    </a:lnTo>
                    <a:cubicBezTo>
                      <a:pt x="3796" y="56294"/>
                      <a:pt x="3485" y="56158"/>
                      <a:pt x="3154" y="56158"/>
                    </a:cubicBezTo>
                    <a:cubicBezTo>
                      <a:pt x="3000" y="56158"/>
                      <a:pt x="2842" y="56187"/>
                      <a:pt x="2678" y="56251"/>
                    </a:cubicBezTo>
                    <a:cubicBezTo>
                      <a:pt x="2671" y="56204"/>
                      <a:pt x="2655" y="56155"/>
                      <a:pt x="2632" y="56108"/>
                    </a:cubicBezTo>
                    <a:cubicBezTo>
                      <a:pt x="2521" y="55936"/>
                      <a:pt x="2367" y="55786"/>
                      <a:pt x="2259" y="55609"/>
                    </a:cubicBezTo>
                    <a:cubicBezTo>
                      <a:pt x="2213" y="55536"/>
                      <a:pt x="2160" y="55463"/>
                      <a:pt x="2106" y="55398"/>
                    </a:cubicBezTo>
                    <a:cubicBezTo>
                      <a:pt x="2094" y="55378"/>
                      <a:pt x="2083" y="55359"/>
                      <a:pt x="2075" y="55340"/>
                    </a:cubicBezTo>
                    <a:cubicBezTo>
                      <a:pt x="2083" y="55309"/>
                      <a:pt x="2083" y="55305"/>
                      <a:pt x="2083" y="55305"/>
                    </a:cubicBezTo>
                    <a:cubicBezTo>
                      <a:pt x="2110" y="55298"/>
                      <a:pt x="2137" y="55286"/>
                      <a:pt x="2160" y="55278"/>
                    </a:cubicBezTo>
                    <a:cubicBezTo>
                      <a:pt x="2160" y="55232"/>
                      <a:pt x="2175" y="55190"/>
                      <a:pt x="2198" y="55155"/>
                    </a:cubicBezTo>
                    <a:lnTo>
                      <a:pt x="2206" y="55155"/>
                    </a:lnTo>
                    <a:cubicBezTo>
                      <a:pt x="2233" y="55109"/>
                      <a:pt x="2271" y="55071"/>
                      <a:pt x="2313" y="55040"/>
                    </a:cubicBezTo>
                    <a:lnTo>
                      <a:pt x="2463" y="54886"/>
                    </a:lnTo>
                    <a:cubicBezTo>
                      <a:pt x="2505" y="54840"/>
                      <a:pt x="2544" y="54790"/>
                      <a:pt x="2578" y="54740"/>
                    </a:cubicBezTo>
                    <a:lnTo>
                      <a:pt x="2575" y="54740"/>
                    </a:lnTo>
                    <a:cubicBezTo>
                      <a:pt x="2609" y="54714"/>
                      <a:pt x="2632" y="54675"/>
                      <a:pt x="2632" y="54637"/>
                    </a:cubicBezTo>
                    <a:cubicBezTo>
                      <a:pt x="2640" y="54639"/>
                      <a:pt x="2648" y="54640"/>
                      <a:pt x="2655" y="54640"/>
                    </a:cubicBezTo>
                    <a:cubicBezTo>
                      <a:pt x="2682" y="54640"/>
                      <a:pt x="2702" y="54624"/>
                      <a:pt x="2717" y="54591"/>
                    </a:cubicBezTo>
                    <a:lnTo>
                      <a:pt x="2717" y="54571"/>
                    </a:lnTo>
                    <a:lnTo>
                      <a:pt x="2759" y="54529"/>
                    </a:lnTo>
                    <a:cubicBezTo>
                      <a:pt x="2771" y="54510"/>
                      <a:pt x="2778" y="54495"/>
                      <a:pt x="2790" y="54475"/>
                    </a:cubicBezTo>
                    <a:close/>
                    <a:moveTo>
                      <a:pt x="36167" y="63986"/>
                    </a:moveTo>
                    <a:lnTo>
                      <a:pt x="36202" y="63993"/>
                    </a:lnTo>
                    <a:cubicBezTo>
                      <a:pt x="36159" y="64040"/>
                      <a:pt x="36086" y="64097"/>
                      <a:pt x="36048" y="64136"/>
                    </a:cubicBezTo>
                    <a:cubicBezTo>
                      <a:pt x="36044" y="64105"/>
                      <a:pt x="36071" y="64063"/>
                      <a:pt x="36167" y="63986"/>
                    </a:cubicBezTo>
                    <a:close/>
                    <a:moveTo>
                      <a:pt x="25281" y="65907"/>
                    </a:moveTo>
                    <a:cubicBezTo>
                      <a:pt x="25292" y="65930"/>
                      <a:pt x="25311" y="65949"/>
                      <a:pt x="25338" y="65965"/>
                    </a:cubicBezTo>
                    <a:cubicBezTo>
                      <a:pt x="25342" y="65965"/>
                      <a:pt x="25342" y="65969"/>
                      <a:pt x="25346" y="65969"/>
                    </a:cubicBezTo>
                    <a:cubicBezTo>
                      <a:pt x="25332" y="65970"/>
                      <a:pt x="25317" y="65970"/>
                      <a:pt x="25302" y="65970"/>
                    </a:cubicBezTo>
                    <a:cubicBezTo>
                      <a:pt x="25262" y="65970"/>
                      <a:pt x="25221" y="65967"/>
                      <a:pt x="25185" y="65961"/>
                    </a:cubicBezTo>
                    <a:cubicBezTo>
                      <a:pt x="25215" y="65961"/>
                      <a:pt x="25250" y="65942"/>
                      <a:pt x="25281" y="65907"/>
                    </a:cubicBezTo>
                    <a:close/>
                    <a:moveTo>
                      <a:pt x="25826" y="65965"/>
                    </a:moveTo>
                    <a:lnTo>
                      <a:pt x="25826" y="65969"/>
                    </a:lnTo>
                    <a:cubicBezTo>
                      <a:pt x="25773" y="65972"/>
                      <a:pt x="25723" y="65984"/>
                      <a:pt x="25669" y="66003"/>
                    </a:cubicBezTo>
                    <a:lnTo>
                      <a:pt x="25638" y="65988"/>
                    </a:lnTo>
                    <a:cubicBezTo>
                      <a:pt x="25692" y="65984"/>
                      <a:pt x="25746" y="65969"/>
                      <a:pt x="25792" y="65965"/>
                    </a:cubicBezTo>
                    <a:cubicBezTo>
                      <a:pt x="25798" y="65967"/>
                      <a:pt x="25804" y="65968"/>
                      <a:pt x="25811" y="65968"/>
                    </a:cubicBezTo>
                    <a:cubicBezTo>
                      <a:pt x="25817" y="65968"/>
                      <a:pt x="25823" y="65967"/>
                      <a:pt x="25826" y="65965"/>
                    </a:cubicBezTo>
                    <a:close/>
                    <a:moveTo>
                      <a:pt x="23117" y="66142"/>
                    </a:moveTo>
                    <a:lnTo>
                      <a:pt x="23117" y="66153"/>
                    </a:lnTo>
                    <a:lnTo>
                      <a:pt x="23110" y="66153"/>
                    </a:lnTo>
                    <a:cubicBezTo>
                      <a:pt x="23113" y="66153"/>
                      <a:pt x="23117" y="66145"/>
                      <a:pt x="23117" y="66142"/>
                    </a:cubicBezTo>
                    <a:close/>
                    <a:moveTo>
                      <a:pt x="34265" y="66676"/>
                    </a:moveTo>
                    <a:lnTo>
                      <a:pt x="34265" y="66676"/>
                    </a:lnTo>
                    <a:cubicBezTo>
                      <a:pt x="34246" y="66691"/>
                      <a:pt x="34223" y="66699"/>
                      <a:pt x="34199" y="66710"/>
                    </a:cubicBezTo>
                    <a:lnTo>
                      <a:pt x="34265" y="66676"/>
                    </a:lnTo>
                    <a:close/>
                    <a:moveTo>
                      <a:pt x="23194" y="65277"/>
                    </a:moveTo>
                    <a:cubicBezTo>
                      <a:pt x="23230" y="65289"/>
                      <a:pt x="23265" y="65295"/>
                      <a:pt x="23301" y="65295"/>
                    </a:cubicBezTo>
                    <a:cubicBezTo>
                      <a:pt x="23333" y="65295"/>
                      <a:pt x="23365" y="65290"/>
                      <a:pt x="23398" y="65281"/>
                    </a:cubicBezTo>
                    <a:cubicBezTo>
                      <a:pt x="23467" y="65497"/>
                      <a:pt x="23593" y="65579"/>
                      <a:pt x="23756" y="65579"/>
                    </a:cubicBezTo>
                    <a:cubicBezTo>
                      <a:pt x="23840" y="65579"/>
                      <a:pt x="23932" y="65558"/>
                      <a:pt x="24032" y="65523"/>
                    </a:cubicBezTo>
                    <a:lnTo>
                      <a:pt x="24032" y="65523"/>
                    </a:lnTo>
                    <a:cubicBezTo>
                      <a:pt x="24032" y="65527"/>
                      <a:pt x="24024" y="65531"/>
                      <a:pt x="24024" y="65542"/>
                    </a:cubicBezTo>
                    <a:cubicBezTo>
                      <a:pt x="24120" y="65761"/>
                      <a:pt x="24328" y="65753"/>
                      <a:pt x="24516" y="65776"/>
                    </a:cubicBezTo>
                    <a:cubicBezTo>
                      <a:pt x="24535" y="65776"/>
                      <a:pt x="24554" y="65780"/>
                      <a:pt x="24574" y="65780"/>
                    </a:cubicBezTo>
                    <a:lnTo>
                      <a:pt x="24581" y="65838"/>
                    </a:lnTo>
                    <a:cubicBezTo>
                      <a:pt x="24574" y="65830"/>
                      <a:pt x="24558" y="65826"/>
                      <a:pt x="24551" y="65811"/>
                    </a:cubicBezTo>
                    <a:cubicBezTo>
                      <a:pt x="24243" y="65884"/>
                      <a:pt x="23993" y="66007"/>
                      <a:pt x="23978" y="66376"/>
                    </a:cubicBezTo>
                    <a:cubicBezTo>
                      <a:pt x="23982" y="66414"/>
                      <a:pt x="23997" y="66449"/>
                      <a:pt x="24013" y="66483"/>
                    </a:cubicBezTo>
                    <a:cubicBezTo>
                      <a:pt x="23882" y="66564"/>
                      <a:pt x="23794" y="66699"/>
                      <a:pt x="23786" y="66849"/>
                    </a:cubicBezTo>
                    <a:lnTo>
                      <a:pt x="23640" y="66875"/>
                    </a:lnTo>
                    <a:lnTo>
                      <a:pt x="23594" y="66868"/>
                    </a:lnTo>
                    <a:cubicBezTo>
                      <a:pt x="23598" y="66856"/>
                      <a:pt x="23601" y="66849"/>
                      <a:pt x="23605" y="66833"/>
                    </a:cubicBezTo>
                    <a:cubicBezTo>
                      <a:pt x="23605" y="66472"/>
                      <a:pt x="23578" y="66122"/>
                      <a:pt x="23271" y="65873"/>
                    </a:cubicBezTo>
                    <a:cubicBezTo>
                      <a:pt x="23260" y="65873"/>
                      <a:pt x="23252" y="65873"/>
                      <a:pt x="23244" y="65869"/>
                    </a:cubicBezTo>
                    <a:cubicBezTo>
                      <a:pt x="23429" y="65642"/>
                      <a:pt x="23386" y="65446"/>
                      <a:pt x="23194" y="65277"/>
                    </a:cubicBezTo>
                    <a:close/>
                    <a:moveTo>
                      <a:pt x="36321" y="64393"/>
                    </a:moveTo>
                    <a:lnTo>
                      <a:pt x="36321" y="64393"/>
                    </a:lnTo>
                    <a:cubicBezTo>
                      <a:pt x="36490" y="64781"/>
                      <a:pt x="36128" y="65012"/>
                      <a:pt x="36006" y="65315"/>
                    </a:cubicBezTo>
                    <a:lnTo>
                      <a:pt x="36017" y="65377"/>
                    </a:lnTo>
                    <a:cubicBezTo>
                      <a:pt x="36044" y="65415"/>
                      <a:pt x="36071" y="65446"/>
                      <a:pt x="36109" y="65465"/>
                    </a:cubicBezTo>
                    <a:lnTo>
                      <a:pt x="36171" y="65481"/>
                    </a:lnTo>
                    <a:cubicBezTo>
                      <a:pt x="36267" y="65415"/>
                      <a:pt x="36332" y="65392"/>
                      <a:pt x="36374" y="65392"/>
                    </a:cubicBezTo>
                    <a:cubicBezTo>
                      <a:pt x="36378" y="65473"/>
                      <a:pt x="36374" y="65527"/>
                      <a:pt x="36359" y="65584"/>
                    </a:cubicBezTo>
                    <a:cubicBezTo>
                      <a:pt x="36086" y="66280"/>
                      <a:pt x="35387" y="66622"/>
                      <a:pt x="35026" y="67240"/>
                    </a:cubicBezTo>
                    <a:cubicBezTo>
                      <a:pt x="35026" y="67248"/>
                      <a:pt x="35026" y="67252"/>
                      <a:pt x="35030" y="67256"/>
                    </a:cubicBezTo>
                    <a:cubicBezTo>
                      <a:pt x="35020" y="67256"/>
                      <a:pt x="35010" y="67255"/>
                      <a:pt x="35000" y="67255"/>
                    </a:cubicBezTo>
                    <a:cubicBezTo>
                      <a:pt x="34521" y="67255"/>
                      <a:pt x="34215" y="67618"/>
                      <a:pt x="33838" y="67828"/>
                    </a:cubicBezTo>
                    <a:cubicBezTo>
                      <a:pt x="33854" y="67655"/>
                      <a:pt x="33969" y="67525"/>
                      <a:pt x="34069" y="67375"/>
                    </a:cubicBezTo>
                    <a:cubicBezTo>
                      <a:pt x="34280" y="67064"/>
                      <a:pt x="34588" y="66825"/>
                      <a:pt x="34707" y="66453"/>
                    </a:cubicBezTo>
                    <a:lnTo>
                      <a:pt x="35379" y="65492"/>
                    </a:lnTo>
                    <a:cubicBezTo>
                      <a:pt x="35398" y="65461"/>
                      <a:pt x="35410" y="65415"/>
                      <a:pt x="35398" y="65377"/>
                    </a:cubicBezTo>
                    <a:lnTo>
                      <a:pt x="35398" y="65377"/>
                    </a:lnTo>
                    <a:cubicBezTo>
                      <a:pt x="35403" y="65378"/>
                      <a:pt x="35407" y="65379"/>
                      <a:pt x="35411" y="65379"/>
                    </a:cubicBezTo>
                    <a:cubicBezTo>
                      <a:pt x="35433" y="65379"/>
                      <a:pt x="35452" y="65362"/>
                      <a:pt x="35468" y="65327"/>
                    </a:cubicBezTo>
                    <a:lnTo>
                      <a:pt x="35644" y="65077"/>
                    </a:lnTo>
                    <a:cubicBezTo>
                      <a:pt x="35579" y="64998"/>
                      <a:pt x="35529" y="64968"/>
                      <a:pt x="35489" y="64968"/>
                    </a:cubicBezTo>
                    <a:cubicBezTo>
                      <a:pt x="35375" y="64968"/>
                      <a:pt x="35335" y="65201"/>
                      <a:pt x="35222" y="65204"/>
                    </a:cubicBezTo>
                    <a:cubicBezTo>
                      <a:pt x="35206" y="65204"/>
                      <a:pt x="35199" y="65223"/>
                      <a:pt x="35183" y="65258"/>
                    </a:cubicBezTo>
                    <a:cubicBezTo>
                      <a:pt x="35179" y="65281"/>
                      <a:pt x="35187" y="65308"/>
                      <a:pt x="35206" y="65319"/>
                    </a:cubicBezTo>
                    <a:cubicBezTo>
                      <a:pt x="35156" y="65369"/>
                      <a:pt x="35129" y="65434"/>
                      <a:pt x="35072" y="65473"/>
                    </a:cubicBezTo>
                    <a:lnTo>
                      <a:pt x="34945" y="65619"/>
                    </a:lnTo>
                    <a:cubicBezTo>
                      <a:pt x="34834" y="65692"/>
                      <a:pt x="34734" y="65773"/>
                      <a:pt x="34680" y="65896"/>
                    </a:cubicBezTo>
                    <a:cubicBezTo>
                      <a:pt x="34626" y="65934"/>
                      <a:pt x="34580" y="65980"/>
                      <a:pt x="34534" y="66030"/>
                    </a:cubicBezTo>
                    <a:cubicBezTo>
                      <a:pt x="34484" y="66076"/>
                      <a:pt x="34438" y="66126"/>
                      <a:pt x="34407" y="66184"/>
                    </a:cubicBezTo>
                    <a:cubicBezTo>
                      <a:pt x="34338" y="66357"/>
                      <a:pt x="34273" y="66530"/>
                      <a:pt x="34203" y="66699"/>
                    </a:cubicBezTo>
                    <a:cubicBezTo>
                      <a:pt x="34061" y="66756"/>
                      <a:pt x="33992" y="66902"/>
                      <a:pt x="33896" y="67006"/>
                    </a:cubicBezTo>
                    <a:cubicBezTo>
                      <a:pt x="33761" y="67045"/>
                      <a:pt x="33792" y="67194"/>
                      <a:pt x="33715" y="67271"/>
                    </a:cubicBezTo>
                    <a:lnTo>
                      <a:pt x="33715" y="67267"/>
                    </a:lnTo>
                    <a:cubicBezTo>
                      <a:pt x="33585" y="67371"/>
                      <a:pt x="33704" y="67567"/>
                      <a:pt x="33569" y="67675"/>
                    </a:cubicBezTo>
                    <a:lnTo>
                      <a:pt x="33565" y="67679"/>
                    </a:lnTo>
                    <a:cubicBezTo>
                      <a:pt x="33492" y="67755"/>
                      <a:pt x="33512" y="67882"/>
                      <a:pt x="33435" y="67959"/>
                    </a:cubicBezTo>
                    <a:cubicBezTo>
                      <a:pt x="33408" y="67986"/>
                      <a:pt x="33381" y="68021"/>
                      <a:pt x="33373" y="68063"/>
                    </a:cubicBezTo>
                    <a:cubicBezTo>
                      <a:pt x="33350" y="68074"/>
                      <a:pt x="33323" y="68082"/>
                      <a:pt x="33296" y="68094"/>
                    </a:cubicBezTo>
                    <a:cubicBezTo>
                      <a:pt x="33235" y="68113"/>
                      <a:pt x="33170" y="68136"/>
                      <a:pt x="33108" y="68159"/>
                    </a:cubicBezTo>
                    <a:cubicBezTo>
                      <a:pt x="31904" y="68619"/>
                      <a:pt x="30663" y="68873"/>
                      <a:pt x="29382" y="68873"/>
                    </a:cubicBezTo>
                    <a:cubicBezTo>
                      <a:pt x="29229" y="68873"/>
                      <a:pt x="29074" y="68869"/>
                      <a:pt x="28920" y="68862"/>
                    </a:cubicBezTo>
                    <a:cubicBezTo>
                      <a:pt x="28666" y="68862"/>
                      <a:pt x="28412" y="68854"/>
                      <a:pt x="28155" y="68835"/>
                    </a:cubicBezTo>
                    <a:lnTo>
                      <a:pt x="26568" y="68489"/>
                    </a:lnTo>
                    <a:cubicBezTo>
                      <a:pt x="26549" y="68470"/>
                      <a:pt x="26518" y="68462"/>
                      <a:pt x="26495" y="68451"/>
                    </a:cubicBezTo>
                    <a:cubicBezTo>
                      <a:pt x="26253" y="68328"/>
                      <a:pt x="26011" y="68213"/>
                      <a:pt x="25730" y="68193"/>
                    </a:cubicBezTo>
                    <a:lnTo>
                      <a:pt x="25185" y="67932"/>
                    </a:lnTo>
                    <a:cubicBezTo>
                      <a:pt x="25071" y="67788"/>
                      <a:pt x="24942" y="67659"/>
                      <a:pt x="24736" y="67659"/>
                    </a:cubicBezTo>
                    <a:cubicBezTo>
                      <a:pt x="24733" y="67659"/>
                      <a:pt x="24730" y="67659"/>
                      <a:pt x="24727" y="67659"/>
                    </a:cubicBezTo>
                    <a:cubicBezTo>
                      <a:pt x="24719" y="67645"/>
                      <a:pt x="24704" y="67637"/>
                      <a:pt x="24687" y="67637"/>
                    </a:cubicBezTo>
                    <a:cubicBezTo>
                      <a:pt x="24682" y="67637"/>
                      <a:pt x="24676" y="67638"/>
                      <a:pt x="24670" y="67640"/>
                    </a:cubicBezTo>
                    <a:cubicBezTo>
                      <a:pt x="24666" y="67640"/>
                      <a:pt x="24658" y="67644"/>
                      <a:pt x="24654" y="67652"/>
                    </a:cubicBezTo>
                    <a:cubicBezTo>
                      <a:pt x="24439" y="67471"/>
                      <a:pt x="24209" y="67317"/>
                      <a:pt x="23928" y="67240"/>
                    </a:cubicBezTo>
                    <a:cubicBezTo>
                      <a:pt x="23936" y="67202"/>
                      <a:pt x="23928" y="67160"/>
                      <a:pt x="23909" y="67125"/>
                    </a:cubicBezTo>
                    <a:cubicBezTo>
                      <a:pt x="23867" y="67075"/>
                      <a:pt x="23867" y="66998"/>
                      <a:pt x="23813" y="66948"/>
                    </a:cubicBezTo>
                    <a:cubicBezTo>
                      <a:pt x="23801" y="66941"/>
                      <a:pt x="23790" y="66933"/>
                      <a:pt x="23774" y="66929"/>
                    </a:cubicBezTo>
                    <a:lnTo>
                      <a:pt x="23782" y="66856"/>
                    </a:lnTo>
                    <a:cubicBezTo>
                      <a:pt x="23828" y="66888"/>
                      <a:pt x="23872" y="66909"/>
                      <a:pt x="23912" y="66909"/>
                    </a:cubicBezTo>
                    <a:cubicBezTo>
                      <a:pt x="23957" y="66909"/>
                      <a:pt x="23998" y="66884"/>
                      <a:pt x="24036" y="66818"/>
                    </a:cubicBezTo>
                    <a:lnTo>
                      <a:pt x="24182" y="66683"/>
                    </a:lnTo>
                    <a:cubicBezTo>
                      <a:pt x="24464" y="66444"/>
                      <a:pt x="24599" y="66330"/>
                      <a:pt x="24749" y="66330"/>
                    </a:cubicBezTo>
                    <a:cubicBezTo>
                      <a:pt x="24889" y="66330"/>
                      <a:pt x="25042" y="66429"/>
                      <a:pt x="25342" y="66618"/>
                    </a:cubicBezTo>
                    <a:cubicBezTo>
                      <a:pt x="25385" y="66645"/>
                      <a:pt x="25416" y="66655"/>
                      <a:pt x="25438" y="66655"/>
                    </a:cubicBezTo>
                    <a:cubicBezTo>
                      <a:pt x="25515" y="66655"/>
                      <a:pt x="25490" y="66522"/>
                      <a:pt x="25523" y="66457"/>
                    </a:cubicBezTo>
                    <a:cubicBezTo>
                      <a:pt x="25538" y="66472"/>
                      <a:pt x="25546" y="66487"/>
                      <a:pt x="25561" y="66495"/>
                    </a:cubicBezTo>
                    <a:cubicBezTo>
                      <a:pt x="25645" y="66538"/>
                      <a:pt x="25739" y="66560"/>
                      <a:pt x="25833" y="66560"/>
                    </a:cubicBezTo>
                    <a:cubicBezTo>
                      <a:pt x="25864" y="66560"/>
                      <a:pt x="25896" y="66557"/>
                      <a:pt x="25926" y="66553"/>
                    </a:cubicBezTo>
                    <a:cubicBezTo>
                      <a:pt x="25938" y="66541"/>
                      <a:pt x="25949" y="66522"/>
                      <a:pt x="25965" y="66510"/>
                    </a:cubicBezTo>
                    <a:lnTo>
                      <a:pt x="25965" y="66510"/>
                    </a:lnTo>
                    <a:lnTo>
                      <a:pt x="25949" y="66683"/>
                    </a:lnTo>
                    <a:cubicBezTo>
                      <a:pt x="25926" y="66809"/>
                      <a:pt x="25968" y="66860"/>
                      <a:pt x="26066" y="66860"/>
                    </a:cubicBezTo>
                    <a:cubicBezTo>
                      <a:pt x="26082" y="66860"/>
                      <a:pt x="26099" y="66859"/>
                      <a:pt x="26118" y="66856"/>
                    </a:cubicBezTo>
                    <a:cubicBezTo>
                      <a:pt x="26199" y="66779"/>
                      <a:pt x="26314" y="66726"/>
                      <a:pt x="26361" y="66610"/>
                    </a:cubicBezTo>
                    <a:cubicBezTo>
                      <a:pt x="26430" y="66599"/>
                      <a:pt x="26499" y="66560"/>
                      <a:pt x="26541" y="66507"/>
                    </a:cubicBezTo>
                    <a:cubicBezTo>
                      <a:pt x="26570" y="66447"/>
                      <a:pt x="26594" y="66426"/>
                      <a:pt x="26615" y="66426"/>
                    </a:cubicBezTo>
                    <a:cubicBezTo>
                      <a:pt x="26659" y="66426"/>
                      <a:pt x="26690" y="66515"/>
                      <a:pt x="26729" y="66526"/>
                    </a:cubicBezTo>
                    <a:cubicBezTo>
                      <a:pt x="26821" y="66562"/>
                      <a:pt x="26915" y="66579"/>
                      <a:pt x="27012" y="66579"/>
                    </a:cubicBezTo>
                    <a:cubicBezTo>
                      <a:pt x="27059" y="66579"/>
                      <a:pt x="27105" y="66575"/>
                      <a:pt x="27152" y="66568"/>
                    </a:cubicBezTo>
                    <a:cubicBezTo>
                      <a:pt x="27210" y="66560"/>
                      <a:pt x="27267" y="66541"/>
                      <a:pt x="27321" y="66510"/>
                    </a:cubicBezTo>
                    <a:cubicBezTo>
                      <a:pt x="27352" y="66487"/>
                      <a:pt x="27379" y="66457"/>
                      <a:pt x="27402" y="66426"/>
                    </a:cubicBezTo>
                    <a:lnTo>
                      <a:pt x="27486" y="66464"/>
                    </a:lnTo>
                    <a:lnTo>
                      <a:pt x="27621" y="66314"/>
                    </a:lnTo>
                    <a:lnTo>
                      <a:pt x="27767" y="66314"/>
                    </a:lnTo>
                    <a:cubicBezTo>
                      <a:pt x="27789" y="66350"/>
                      <a:pt x="27810" y="66368"/>
                      <a:pt x="27833" y="66368"/>
                    </a:cubicBezTo>
                    <a:cubicBezTo>
                      <a:pt x="27855" y="66368"/>
                      <a:pt x="27877" y="66352"/>
                      <a:pt x="27901" y="66318"/>
                    </a:cubicBezTo>
                    <a:lnTo>
                      <a:pt x="27963" y="66334"/>
                    </a:lnTo>
                    <a:lnTo>
                      <a:pt x="28024" y="66326"/>
                    </a:lnTo>
                    <a:lnTo>
                      <a:pt x="28170" y="66403"/>
                    </a:lnTo>
                    <a:lnTo>
                      <a:pt x="28170" y="66453"/>
                    </a:lnTo>
                    <a:cubicBezTo>
                      <a:pt x="28082" y="66641"/>
                      <a:pt x="27886" y="66760"/>
                      <a:pt x="27848" y="66979"/>
                    </a:cubicBezTo>
                    <a:cubicBezTo>
                      <a:pt x="27882" y="67024"/>
                      <a:pt x="27934" y="67048"/>
                      <a:pt x="27988" y="67048"/>
                    </a:cubicBezTo>
                    <a:cubicBezTo>
                      <a:pt x="28017" y="67048"/>
                      <a:pt x="28047" y="67040"/>
                      <a:pt x="28074" y="67025"/>
                    </a:cubicBezTo>
                    <a:cubicBezTo>
                      <a:pt x="28309" y="66895"/>
                      <a:pt x="28363" y="66603"/>
                      <a:pt x="28578" y="66453"/>
                    </a:cubicBezTo>
                    <a:lnTo>
                      <a:pt x="28601" y="66410"/>
                    </a:lnTo>
                    <a:cubicBezTo>
                      <a:pt x="28611" y="66413"/>
                      <a:pt x="28622" y="66414"/>
                      <a:pt x="28632" y="66414"/>
                    </a:cubicBezTo>
                    <a:cubicBezTo>
                      <a:pt x="28686" y="66414"/>
                      <a:pt x="28736" y="66382"/>
                      <a:pt x="28762" y="66334"/>
                    </a:cubicBezTo>
                    <a:cubicBezTo>
                      <a:pt x="28769" y="66335"/>
                      <a:pt x="28776" y="66336"/>
                      <a:pt x="28784" y="66336"/>
                    </a:cubicBezTo>
                    <a:cubicBezTo>
                      <a:pt x="28818" y="66336"/>
                      <a:pt x="28851" y="66320"/>
                      <a:pt x="28870" y="66291"/>
                    </a:cubicBezTo>
                    <a:lnTo>
                      <a:pt x="29131" y="66318"/>
                    </a:lnTo>
                    <a:cubicBezTo>
                      <a:pt x="29158" y="66395"/>
                      <a:pt x="29250" y="66503"/>
                      <a:pt x="29166" y="66549"/>
                    </a:cubicBezTo>
                    <a:cubicBezTo>
                      <a:pt x="28897" y="66695"/>
                      <a:pt x="29004" y="66914"/>
                      <a:pt x="29004" y="67118"/>
                    </a:cubicBezTo>
                    <a:cubicBezTo>
                      <a:pt x="29227" y="66925"/>
                      <a:pt x="29427" y="66714"/>
                      <a:pt x="29554" y="66445"/>
                    </a:cubicBezTo>
                    <a:cubicBezTo>
                      <a:pt x="29631" y="66372"/>
                      <a:pt x="29696" y="66291"/>
                      <a:pt x="29707" y="66184"/>
                    </a:cubicBezTo>
                    <a:lnTo>
                      <a:pt x="30096" y="66184"/>
                    </a:lnTo>
                    <a:cubicBezTo>
                      <a:pt x="30149" y="66230"/>
                      <a:pt x="30211" y="66257"/>
                      <a:pt x="30280" y="66261"/>
                    </a:cubicBezTo>
                    <a:cubicBezTo>
                      <a:pt x="30514" y="66245"/>
                      <a:pt x="30741" y="66199"/>
                      <a:pt x="30933" y="66045"/>
                    </a:cubicBezTo>
                    <a:lnTo>
                      <a:pt x="31302" y="66011"/>
                    </a:lnTo>
                    <a:cubicBezTo>
                      <a:pt x="31313" y="66013"/>
                      <a:pt x="31324" y="66013"/>
                      <a:pt x="31335" y="66013"/>
                    </a:cubicBezTo>
                    <a:cubicBezTo>
                      <a:pt x="31425" y="66013"/>
                      <a:pt x="31504" y="65961"/>
                      <a:pt x="31586" y="65926"/>
                    </a:cubicBezTo>
                    <a:cubicBezTo>
                      <a:pt x="31598" y="65930"/>
                      <a:pt x="31613" y="65930"/>
                      <a:pt x="31629" y="65934"/>
                    </a:cubicBezTo>
                    <a:cubicBezTo>
                      <a:pt x="31686" y="65992"/>
                      <a:pt x="31752" y="66042"/>
                      <a:pt x="31825" y="66072"/>
                    </a:cubicBezTo>
                    <a:cubicBezTo>
                      <a:pt x="31902" y="66072"/>
                      <a:pt x="31978" y="66045"/>
                      <a:pt x="32036" y="65999"/>
                    </a:cubicBezTo>
                    <a:cubicBezTo>
                      <a:pt x="32075" y="65969"/>
                      <a:pt x="32113" y="65934"/>
                      <a:pt x="32148" y="65903"/>
                    </a:cubicBezTo>
                    <a:lnTo>
                      <a:pt x="32201" y="65857"/>
                    </a:lnTo>
                    <a:cubicBezTo>
                      <a:pt x="32240" y="65834"/>
                      <a:pt x="32282" y="65815"/>
                      <a:pt x="32324" y="65811"/>
                    </a:cubicBezTo>
                    <a:cubicBezTo>
                      <a:pt x="32347" y="65815"/>
                      <a:pt x="32378" y="65819"/>
                      <a:pt x="32401" y="65826"/>
                    </a:cubicBezTo>
                    <a:lnTo>
                      <a:pt x="32182" y="66176"/>
                    </a:lnTo>
                    <a:cubicBezTo>
                      <a:pt x="31771" y="66414"/>
                      <a:pt x="31617" y="66902"/>
                      <a:pt x="31233" y="67160"/>
                    </a:cubicBezTo>
                    <a:lnTo>
                      <a:pt x="30933" y="67279"/>
                    </a:lnTo>
                    <a:cubicBezTo>
                      <a:pt x="30883" y="67329"/>
                      <a:pt x="30841" y="67375"/>
                      <a:pt x="30791" y="67421"/>
                    </a:cubicBezTo>
                    <a:lnTo>
                      <a:pt x="30780" y="67425"/>
                    </a:lnTo>
                    <a:cubicBezTo>
                      <a:pt x="30733" y="67625"/>
                      <a:pt x="30453" y="67752"/>
                      <a:pt x="30587" y="68040"/>
                    </a:cubicBezTo>
                    <a:cubicBezTo>
                      <a:pt x="30979" y="67886"/>
                      <a:pt x="31175" y="67525"/>
                      <a:pt x="31460" y="67271"/>
                    </a:cubicBezTo>
                    <a:lnTo>
                      <a:pt x="31475" y="67260"/>
                    </a:lnTo>
                    <a:cubicBezTo>
                      <a:pt x="31529" y="67233"/>
                      <a:pt x="31571" y="67191"/>
                      <a:pt x="31610" y="67144"/>
                    </a:cubicBezTo>
                    <a:cubicBezTo>
                      <a:pt x="31798" y="66964"/>
                      <a:pt x="32028" y="66825"/>
                      <a:pt x="32171" y="66595"/>
                    </a:cubicBezTo>
                    <a:cubicBezTo>
                      <a:pt x="32213" y="66549"/>
                      <a:pt x="32259" y="66503"/>
                      <a:pt x="32301" y="66453"/>
                    </a:cubicBezTo>
                    <a:cubicBezTo>
                      <a:pt x="32328" y="66441"/>
                      <a:pt x="32343" y="66407"/>
                      <a:pt x="32340" y="66376"/>
                    </a:cubicBezTo>
                    <a:cubicBezTo>
                      <a:pt x="32459" y="66176"/>
                      <a:pt x="32689" y="66049"/>
                      <a:pt x="32739" y="65796"/>
                    </a:cubicBezTo>
                    <a:lnTo>
                      <a:pt x="32720" y="65796"/>
                    </a:lnTo>
                    <a:cubicBezTo>
                      <a:pt x="32728" y="65792"/>
                      <a:pt x="32732" y="65788"/>
                      <a:pt x="32739" y="65776"/>
                    </a:cubicBezTo>
                    <a:cubicBezTo>
                      <a:pt x="32782" y="65811"/>
                      <a:pt x="32835" y="65826"/>
                      <a:pt x="32893" y="65826"/>
                    </a:cubicBezTo>
                    <a:cubicBezTo>
                      <a:pt x="32970" y="65815"/>
                      <a:pt x="33047" y="65796"/>
                      <a:pt x="33124" y="65780"/>
                    </a:cubicBezTo>
                    <a:lnTo>
                      <a:pt x="33124" y="65780"/>
                    </a:lnTo>
                    <a:cubicBezTo>
                      <a:pt x="33077" y="65826"/>
                      <a:pt x="33047" y="65873"/>
                      <a:pt x="33020" y="65926"/>
                    </a:cubicBezTo>
                    <a:lnTo>
                      <a:pt x="32978" y="66157"/>
                    </a:lnTo>
                    <a:lnTo>
                      <a:pt x="32981" y="66161"/>
                    </a:lnTo>
                    <a:cubicBezTo>
                      <a:pt x="32874" y="66172"/>
                      <a:pt x="32782" y="66211"/>
                      <a:pt x="32743" y="66326"/>
                    </a:cubicBezTo>
                    <a:lnTo>
                      <a:pt x="32566" y="66564"/>
                    </a:lnTo>
                    <a:cubicBezTo>
                      <a:pt x="32213" y="66837"/>
                      <a:pt x="32036" y="67248"/>
                      <a:pt x="31767" y="67582"/>
                    </a:cubicBezTo>
                    <a:cubicBezTo>
                      <a:pt x="31650" y="67737"/>
                      <a:pt x="31670" y="67829"/>
                      <a:pt x="31874" y="67829"/>
                    </a:cubicBezTo>
                    <a:cubicBezTo>
                      <a:pt x="31878" y="67829"/>
                      <a:pt x="31882" y="67828"/>
                      <a:pt x="31886" y="67828"/>
                    </a:cubicBezTo>
                    <a:lnTo>
                      <a:pt x="31894" y="67828"/>
                    </a:lnTo>
                    <a:cubicBezTo>
                      <a:pt x="31940" y="67790"/>
                      <a:pt x="31982" y="67748"/>
                      <a:pt x="32028" y="67698"/>
                    </a:cubicBezTo>
                    <a:lnTo>
                      <a:pt x="32459" y="67171"/>
                    </a:lnTo>
                    <a:cubicBezTo>
                      <a:pt x="32536" y="67156"/>
                      <a:pt x="32597" y="67094"/>
                      <a:pt x="32609" y="67018"/>
                    </a:cubicBezTo>
                    <a:cubicBezTo>
                      <a:pt x="32674" y="67002"/>
                      <a:pt x="32712" y="66933"/>
                      <a:pt x="32705" y="66868"/>
                    </a:cubicBezTo>
                    <a:cubicBezTo>
                      <a:pt x="32847" y="66733"/>
                      <a:pt x="32935" y="66541"/>
                      <a:pt x="33127" y="66460"/>
                    </a:cubicBezTo>
                    <a:cubicBezTo>
                      <a:pt x="33135" y="66422"/>
                      <a:pt x="33143" y="66376"/>
                      <a:pt x="33143" y="66337"/>
                    </a:cubicBezTo>
                    <a:cubicBezTo>
                      <a:pt x="33150" y="66337"/>
                      <a:pt x="33162" y="66326"/>
                      <a:pt x="33170" y="66295"/>
                    </a:cubicBezTo>
                    <a:lnTo>
                      <a:pt x="33247" y="66176"/>
                    </a:lnTo>
                    <a:cubicBezTo>
                      <a:pt x="33277" y="66134"/>
                      <a:pt x="33300" y="66095"/>
                      <a:pt x="33327" y="66049"/>
                    </a:cubicBezTo>
                    <a:cubicBezTo>
                      <a:pt x="33400" y="65930"/>
                      <a:pt x="33481" y="65815"/>
                      <a:pt x="33527" y="65680"/>
                    </a:cubicBezTo>
                    <a:cubicBezTo>
                      <a:pt x="33573" y="65661"/>
                      <a:pt x="33623" y="65642"/>
                      <a:pt x="33669" y="65619"/>
                    </a:cubicBezTo>
                    <a:cubicBezTo>
                      <a:pt x="33765" y="65561"/>
                      <a:pt x="33861" y="65504"/>
                      <a:pt x="33842" y="65385"/>
                    </a:cubicBezTo>
                    <a:lnTo>
                      <a:pt x="33842" y="65385"/>
                    </a:lnTo>
                    <a:cubicBezTo>
                      <a:pt x="33904" y="65442"/>
                      <a:pt x="33980" y="65473"/>
                      <a:pt x="34069" y="65484"/>
                    </a:cubicBezTo>
                    <a:cubicBezTo>
                      <a:pt x="34019" y="65680"/>
                      <a:pt x="33808" y="65800"/>
                      <a:pt x="33788" y="66011"/>
                    </a:cubicBezTo>
                    <a:cubicBezTo>
                      <a:pt x="33577" y="66176"/>
                      <a:pt x="33442" y="66403"/>
                      <a:pt x="33285" y="66606"/>
                    </a:cubicBezTo>
                    <a:lnTo>
                      <a:pt x="33104" y="67087"/>
                    </a:lnTo>
                    <a:lnTo>
                      <a:pt x="32839" y="67248"/>
                    </a:lnTo>
                    <a:cubicBezTo>
                      <a:pt x="32897" y="67306"/>
                      <a:pt x="32951" y="67363"/>
                      <a:pt x="33008" y="67413"/>
                    </a:cubicBezTo>
                    <a:lnTo>
                      <a:pt x="33147" y="67314"/>
                    </a:lnTo>
                    <a:cubicBezTo>
                      <a:pt x="33535" y="67010"/>
                      <a:pt x="33704" y="66557"/>
                      <a:pt x="33942" y="66153"/>
                    </a:cubicBezTo>
                    <a:cubicBezTo>
                      <a:pt x="34092" y="65903"/>
                      <a:pt x="34342" y="65700"/>
                      <a:pt x="34357" y="65385"/>
                    </a:cubicBezTo>
                    <a:cubicBezTo>
                      <a:pt x="34399" y="65346"/>
                      <a:pt x="34422" y="65292"/>
                      <a:pt x="34422" y="65235"/>
                    </a:cubicBezTo>
                    <a:cubicBezTo>
                      <a:pt x="34419" y="65223"/>
                      <a:pt x="34415" y="65215"/>
                      <a:pt x="34403" y="65204"/>
                    </a:cubicBezTo>
                    <a:lnTo>
                      <a:pt x="34403" y="65204"/>
                    </a:lnTo>
                    <a:cubicBezTo>
                      <a:pt x="34453" y="65231"/>
                      <a:pt x="34496" y="65246"/>
                      <a:pt x="34532" y="65246"/>
                    </a:cubicBezTo>
                    <a:cubicBezTo>
                      <a:pt x="34597" y="65246"/>
                      <a:pt x="34638" y="65197"/>
                      <a:pt x="34653" y="65085"/>
                    </a:cubicBezTo>
                    <a:lnTo>
                      <a:pt x="34672" y="65069"/>
                    </a:lnTo>
                    <a:cubicBezTo>
                      <a:pt x="34680" y="65069"/>
                      <a:pt x="34680" y="65066"/>
                      <a:pt x="34684" y="65066"/>
                    </a:cubicBezTo>
                    <a:cubicBezTo>
                      <a:pt x="34705" y="65068"/>
                      <a:pt x="34725" y="65070"/>
                      <a:pt x="34746" y="65070"/>
                    </a:cubicBezTo>
                    <a:cubicBezTo>
                      <a:pt x="34814" y="65070"/>
                      <a:pt x="34876" y="65051"/>
                      <a:pt x="34914" y="64989"/>
                    </a:cubicBezTo>
                    <a:lnTo>
                      <a:pt x="34930" y="64985"/>
                    </a:lnTo>
                    <a:cubicBezTo>
                      <a:pt x="34976" y="64966"/>
                      <a:pt x="35018" y="64943"/>
                      <a:pt x="35064" y="64916"/>
                    </a:cubicBezTo>
                    <a:cubicBezTo>
                      <a:pt x="35083" y="64904"/>
                      <a:pt x="35106" y="64896"/>
                      <a:pt x="35129" y="64885"/>
                    </a:cubicBezTo>
                    <a:lnTo>
                      <a:pt x="35199" y="64866"/>
                    </a:lnTo>
                    <a:lnTo>
                      <a:pt x="35202" y="64847"/>
                    </a:lnTo>
                    <a:cubicBezTo>
                      <a:pt x="35249" y="64827"/>
                      <a:pt x="35302" y="64812"/>
                      <a:pt x="35356" y="64800"/>
                    </a:cubicBezTo>
                    <a:cubicBezTo>
                      <a:pt x="35498" y="64789"/>
                      <a:pt x="35648" y="64789"/>
                      <a:pt x="35787" y="64750"/>
                    </a:cubicBezTo>
                    <a:cubicBezTo>
                      <a:pt x="35994" y="64681"/>
                      <a:pt x="36178" y="64558"/>
                      <a:pt x="36321" y="64393"/>
                    </a:cubicBezTo>
                    <a:close/>
                    <a:moveTo>
                      <a:pt x="50638" y="1"/>
                    </a:moveTo>
                    <a:cubicBezTo>
                      <a:pt x="50372" y="1"/>
                      <a:pt x="50108" y="31"/>
                      <a:pt x="49843" y="102"/>
                    </a:cubicBezTo>
                    <a:lnTo>
                      <a:pt x="49831" y="102"/>
                    </a:lnTo>
                    <a:cubicBezTo>
                      <a:pt x="49716" y="206"/>
                      <a:pt x="49532" y="91"/>
                      <a:pt x="49428" y="241"/>
                    </a:cubicBezTo>
                    <a:lnTo>
                      <a:pt x="49424" y="241"/>
                    </a:lnTo>
                    <a:cubicBezTo>
                      <a:pt x="49001" y="302"/>
                      <a:pt x="48629" y="471"/>
                      <a:pt x="48333" y="798"/>
                    </a:cubicBezTo>
                    <a:cubicBezTo>
                      <a:pt x="48275" y="821"/>
                      <a:pt x="48225" y="859"/>
                      <a:pt x="48187" y="909"/>
                    </a:cubicBezTo>
                    <a:lnTo>
                      <a:pt x="48167" y="925"/>
                    </a:lnTo>
                    <a:cubicBezTo>
                      <a:pt x="48056" y="1032"/>
                      <a:pt x="47868" y="1059"/>
                      <a:pt x="47802" y="1224"/>
                    </a:cubicBezTo>
                    <a:lnTo>
                      <a:pt x="47772" y="1201"/>
                    </a:lnTo>
                    <a:lnTo>
                      <a:pt x="47795" y="1232"/>
                    </a:lnTo>
                    <a:cubicBezTo>
                      <a:pt x="47679" y="1293"/>
                      <a:pt x="47595" y="1393"/>
                      <a:pt x="47507" y="1486"/>
                    </a:cubicBezTo>
                    <a:lnTo>
                      <a:pt x="47499" y="1489"/>
                    </a:lnTo>
                    <a:cubicBezTo>
                      <a:pt x="47345" y="1559"/>
                      <a:pt x="47195" y="1624"/>
                      <a:pt x="47095" y="1762"/>
                    </a:cubicBezTo>
                    <a:lnTo>
                      <a:pt x="47092" y="1762"/>
                    </a:lnTo>
                    <a:cubicBezTo>
                      <a:pt x="47034" y="1789"/>
                      <a:pt x="46984" y="1828"/>
                      <a:pt x="46946" y="1874"/>
                    </a:cubicBezTo>
                    <a:lnTo>
                      <a:pt x="46930" y="1885"/>
                    </a:lnTo>
                    <a:cubicBezTo>
                      <a:pt x="46738" y="2000"/>
                      <a:pt x="46573" y="2143"/>
                      <a:pt x="46423" y="2312"/>
                    </a:cubicBezTo>
                    <a:lnTo>
                      <a:pt x="46408" y="2319"/>
                    </a:lnTo>
                    <a:cubicBezTo>
                      <a:pt x="46350" y="2335"/>
                      <a:pt x="46296" y="2369"/>
                      <a:pt x="46258" y="2415"/>
                    </a:cubicBezTo>
                    <a:lnTo>
                      <a:pt x="46231" y="2431"/>
                    </a:lnTo>
                    <a:cubicBezTo>
                      <a:pt x="46173" y="2519"/>
                      <a:pt x="46039" y="2481"/>
                      <a:pt x="45985" y="2577"/>
                    </a:cubicBezTo>
                    <a:lnTo>
                      <a:pt x="45981" y="2581"/>
                    </a:lnTo>
                    <a:cubicBezTo>
                      <a:pt x="45843" y="2665"/>
                      <a:pt x="45674" y="2715"/>
                      <a:pt x="45593" y="2869"/>
                    </a:cubicBezTo>
                    <a:lnTo>
                      <a:pt x="45566" y="2834"/>
                    </a:lnTo>
                    <a:lnTo>
                      <a:pt x="45585" y="2869"/>
                    </a:lnTo>
                    <a:cubicBezTo>
                      <a:pt x="45520" y="2884"/>
                      <a:pt x="45466" y="2927"/>
                      <a:pt x="45439" y="2988"/>
                    </a:cubicBezTo>
                    <a:lnTo>
                      <a:pt x="45432" y="2992"/>
                    </a:lnTo>
                    <a:cubicBezTo>
                      <a:pt x="45374" y="3023"/>
                      <a:pt x="45328" y="3061"/>
                      <a:pt x="45289" y="3115"/>
                    </a:cubicBezTo>
                    <a:lnTo>
                      <a:pt x="45278" y="3123"/>
                    </a:lnTo>
                    <a:lnTo>
                      <a:pt x="45155" y="3230"/>
                    </a:lnTo>
                    <a:lnTo>
                      <a:pt x="45116" y="3253"/>
                    </a:lnTo>
                    <a:cubicBezTo>
                      <a:pt x="45063" y="3345"/>
                      <a:pt x="44928" y="3307"/>
                      <a:pt x="44874" y="3395"/>
                    </a:cubicBezTo>
                    <a:lnTo>
                      <a:pt x="44870" y="3403"/>
                    </a:lnTo>
                    <a:cubicBezTo>
                      <a:pt x="44844" y="3426"/>
                      <a:pt x="44817" y="3453"/>
                      <a:pt x="44794" y="3484"/>
                    </a:cubicBezTo>
                    <a:cubicBezTo>
                      <a:pt x="44775" y="3474"/>
                      <a:pt x="44755" y="3469"/>
                      <a:pt x="44735" y="3469"/>
                    </a:cubicBezTo>
                    <a:cubicBezTo>
                      <a:pt x="44685" y="3469"/>
                      <a:pt x="44635" y="3498"/>
                      <a:pt x="44613" y="3545"/>
                    </a:cubicBezTo>
                    <a:cubicBezTo>
                      <a:pt x="44544" y="3564"/>
                      <a:pt x="44490" y="3614"/>
                      <a:pt x="44459" y="3672"/>
                    </a:cubicBezTo>
                    <a:cubicBezTo>
                      <a:pt x="44409" y="3710"/>
                      <a:pt x="44363" y="3749"/>
                      <a:pt x="44317" y="3791"/>
                    </a:cubicBezTo>
                    <a:lnTo>
                      <a:pt x="44298" y="3807"/>
                    </a:lnTo>
                    <a:cubicBezTo>
                      <a:pt x="44240" y="3891"/>
                      <a:pt x="44102" y="3853"/>
                      <a:pt x="44056" y="3960"/>
                    </a:cubicBezTo>
                    <a:cubicBezTo>
                      <a:pt x="43987" y="3979"/>
                      <a:pt x="43941" y="4029"/>
                      <a:pt x="43914" y="4095"/>
                    </a:cubicBezTo>
                    <a:cubicBezTo>
                      <a:pt x="43848" y="4118"/>
                      <a:pt x="43798" y="4172"/>
                      <a:pt x="43779" y="4237"/>
                    </a:cubicBezTo>
                    <a:cubicBezTo>
                      <a:pt x="43714" y="4256"/>
                      <a:pt x="43660" y="4306"/>
                      <a:pt x="43641" y="4371"/>
                    </a:cubicBezTo>
                    <a:cubicBezTo>
                      <a:pt x="43579" y="4394"/>
                      <a:pt x="43526" y="4444"/>
                      <a:pt x="43499" y="4506"/>
                    </a:cubicBezTo>
                    <a:cubicBezTo>
                      <a:pt x="43441" y="4537"/>
                      <a:pt x="43391" y="4579"/>
                      <a:pt x="43353" y="4625"/>
                    </a:cubicBezTo>
                    <a:lnTo>
                      <a:pt x="43345" y="4637"/>
                    </a:lnTo>
                    <a:cubicBezTo>
                      <a:pt x="43299" y="4679"/>
                      <a:pt x="43257" y="4717"/>
                      <a:pt x="43210" y="4752"/>
                    </a:cubicBezTo>
                    <a:lnTo>
                      <a:pt x="43191" y="4767"/>
                    </a:lnTo>
                    <a:cubicBezTo>
                      <a:pt x="43161" y="4813"/>
                      <a:pt x="43118" y="4852"/>
                      <a:pt x="43068" y="4875"/>
                    </a:cubicBezTo>
                    <a:lnTo>
                      <a:pt x="43045" y="4902"/>
                    </a:lnTo>
                    <a:cubicBezTo>
                      <a:pt x="43026" y="4929"/>
                      <a:pt x="43018" y="4959"/>
                      <a:pt x="43011" y="4990"/>
                    </a:cubicBezTo>
                    <a:cubicBezTo>
                      <a:pt x="42992" y="4987"/>
                      <a:pt x="42974" y="4985"/>
                      <a:pt x="42956" y="4985"/>
                    </a:cubicBezTo>
                    <a:cubicBezTo>
                      <a:pt x="42899" y="4985"/>
                      <a:pt x="42847" y="5004"/>
                      <a:pt x="42815" y="5075"/>
                    </a:cubicBezTo>
                    <a:lnTo>
                      <a:pt x="42826" y="5063"/>
                    </a:lnTo>
                    <a:lnTo>
                      <a:pt x="42826" y="5063"/>
                    </a:lnTo>
                    <a:cubicBezTo>
                      <a:pt x="42795" y="5098"/>
                      <a:pt x="42780" y="5140"/>
                      <a:pt x="42780" y="5182"/>
                    </a:cubicBezTo>
                    <a:cubicBezTo>
                      <a:pt x="42763" y="5170"/>
                      <a:pt x="42743" y="5163"/>
                      <a:pt x="42723" y="5163"/>
                    </a:cubicBezTo>
                    <a:cubicBezTo>
                      <a:pt x="42695" y="5163"/>
                      <a:pt x="42666" y="5176"/>
                      <a:pt x="42646" y="5201"/>
                    </a:cubicBezTo>
                    <a:cubicBezTo>
                      <a:pt x="42623" y="5232"/>
                      <a:pt x="42623" y="5271"/>
                      <a:pt x="42638" y="5305"/>
                    </a:cubicBezTo>
                    <a:cubicBezTo>
                      <a:pt x="42603" y="5317"/>
                      <a:pt x="42565" y="5324"/>
                      <a:pt x="42526" y="5328"/>
                    </a:cubicBezTo>
                    <a:cubicBezTo>
                      <a:pt x="42526" y="5351"/>
                      <a:pt x="42523" y="5374"/>
                      <a:pt x="42511" y="5401"/>
                    </a:cubicBezTo>
                    <a:cubicBezTo>
                      <a:pt x="42484" y="5397"/>
                      <a:pt x="42455" y="5394"/>
                      <a:pt x="42426" y="5394"/>
                    </a:cubicBezTo>
                    <a:cubicBezTo>
                      <a:pt x="42382" y="5394"/>
                      <a:pt x="42336" y="5400"/>
                      <a:pt x="42292" y="5409"/>
                    </a:cubicBezTo>
                    <a:cubicBezTo>
                      <a:pt x="42307" y="5382"/>
                      <a:pt x="42281" y="5355"/>
                      <a:pt x="42223" y="5347"/>
                    </a:cubicBezTo>
                    <a:cubicBezTo>
                      <a:pt x="42215" y="5271"/>
                      <a:pt x="42158" y="5232"/>
                      <a:pt x="42104" y="5190"/>
                    </a:cubicBezTo>
                    <a:lnTo>
                      <a:pt x="41762" y="5171"/>
                    </a:lnTo>
                    <a:cubicBezTo>
                      <a:pt x="41731" y="5140"/>
                      <a:pt x="41696" y="5113"/>
                      <a:pt x="41666" y="5082"/>
                    </a:cubicBezTo>
                    <a:cubicBezTo>
                      <a:pt x="41462" y="4952"/>
                      <a:pt x="41235" y="4852"/>
                      <a:pt x="40993" y="4794"/>
                    </a:cubicBezTo>
                    <a:lnTo>
                      <a:pt x="40989" y="4794"/>
                    </a:lnTo>
                    <a:cubicBezTo>
                      <a:pt x="40759" y="4602"/>
                      <a:pt x="40451" y="4613"/>
                      <a:pt x="40186" y="4506"/>
                    </a:cubicBezTo>
                    <a:lnTo>
                      <a:pt x="40175" y="4502"/>
                    </a:lnTo>
                    <a:cubicBezTo>
                      <a:pt x="40006" y="4461"/>
                      <a:pt x="39855" y="4319"/>
                      <a:pt x="39677" y="4319"/>
                    </a:cubicBezTo>
                    <a:cubicBezTo>
                      <a:pt x="39619" y="4319"/>
                      <a:pt x="39559" y="4334"/>
                      <a:pt x="39495" y="4371"/>
                    </a:cubicBezTo>
                    <a:lnTo>
                      <a:pt x="39491" y="4375"/>
                    </a:lnTo>
                    <a:cubicBezTo>
                      <a:pt x="39299" y="4064"/>
                      <a:pt x="38930" y="4102"/>
                      <a:pt x="38642" y="3983"/>
                    </a:cubicBezTo>
                    <a:cubicBezTo>
                      <a:pt x="38549" y="3799"/>
                      <a:pt x="38342" y="3929"/>
                      <a:pt x="38219" y="3826"/>
                    </a:cubicBezTo>
                    <a:cubicBezTo>
                      <a:pt x="38208" y="3831"/>
                      <a:pt x="38196" y="3834"/>
                      <a:pt x="38184" y="3834"/>
                    </a:cubicBezTo>
                    <a:cubicBezTo>
                      <a:pt x="38154" y="3834"/>
                      <a:pt x="38125" y="3817"/>
                      <a:pt x="38111" y="3787"/>
                    </a:cubicBezTo>
                    <a:cubicBezTo>
                      <a:pt x="38034" y="3730"/>
                      <a:pt x="37919" y="3753"/>
                      <a:pt x="37850" y="3676"/>
                    </a:cubicBezTo>
                    <a:lnTo>
                      <a:pt x="37835" y="3672"/>
                    </a:lnTo>
                    <a:cubicBezTo>
                      <a:pt x="37723" y="3545"/>
                      <a:pt x="37543" y="3653"/>
                      <a:pt x="37420" y="3545"/>
                    </a:cubicBezTo>
                    <a:lnTo>
                      <a:pt x="37416" y="3545"/>
                    </a:lnTo>
                    <a:cubicBezTo>
                      <a:pt x="36909" y="3257"/>
                      <a:pt x="36332" y="3238"/>
                      <a:pt x="35779" y="3126"/>
                    </a:cubicBezTo>
                    <a:lnTo>
                      <a:pt x="35767" y="3126"/>
                    </a:lnTo>
                    <a:cubicBezTo>
                      <a:pt x="35699" y="3060"/>
                      <a:pt x="35619" y="3049"/>
                      <a:pt x="35535" y="3049"/>
                    </a:cubicBezTo>
                    <a:cubicBezTo>
                      <a:pt x="35492" y="3049"/>
                      <a:pt x="35448" y="3052"/>
                      <a:pt x="35404" y="3052"/>
                    </a:cubicBezTo>
                    <a:cubicBezTo>
                      <a:pt x="35336" y="3052"/>
                      <a:pt x="35270" y="3045"/>
                      <a:pt x="35210" y="3007"/>
                    </a:cubicBezTo>
                    <a:lnTo>
                      <a:pt x="35206" y="3011"/>
                    </a:lnTo>
                    <a:cubicBezTo>
                      <a:pt x="34922" y="2869"/>
                      <a:pt x="34611" y="2788"/>
                      <a:pt x="34296" y="2781"/>
                    </a:cubicBezTo>
                    <a:cubicBezTo>
                      <a:pt x="34299" y="2750"/>
                      <a:pt x="34269" y="2734"/>
                      <a:pt x="34211" y="2731"/>
                    </a:cubicBezTo>
                    <a:cubicBezTo>
                      <a:pt x="34202" y="2739"/>
                      <a:pt x="34191" y="2744"/>
                      <a:pt x="34180" y="2744"/>
                    </a:cubicBezTo>
                    <a:cubicBezTo>
                      <a:pt x="34166" y="2744"/>
                      <a:pt x="34152" y="2737"/>
                      <a:pt x="34142" y="2723"/>
                    </a:cubicBezTo>
                    <a:cubicBezTo>
                      <a:pt x="34134" y="2719"/>
                      <a:pt x="34130" y="2711"/>
                      <a:pt x="34126" y="2700"/>
                    </a:cubicBezTo>
                    <a:cubicBezTo>
                      <a:pt x="34011" y="2585"/>
                      <a:pt x="33827" y="2692"/>
                      <a:pt x="33708" y="2577"/>
                    </a:cubicBezTo>
                    <a:cubicBezTo>
                      <a:pt x="33615" y="2508"/>
                      <a:pt x="33514" y="2492"/>
                      <a:pt x="33411" y="2492"/>
                    </a:cubicBezTo>
                    <a:cubicBezTo>
                      <a:pt x="33323" y="2492"/>
                      <a:pt x="33233" y="2504"/>
                      <a:pt x="33144" y="2504"/>
                    </a:cubicBezTo>
                    <a:cubicBezTo>
                      <a:pt x="33054" y="2504"/>
                      <a:pt x="32965" y="2492"/>
                      <a:pt x="32881" y="2442"/>
                    </a:cubicBezTo>
                    <a:lnTo>
                      <a:pt x="32878" y="2450"/>
                    </a:lnTo>
                    <a:cubicBezTo>
                      <a:pt x="32776" y="2374"/>
                      <a:pt x="32667" y="2355"/>
                      <a:pt x="32555" y="2355"/>
                    </a:cubicBezTo>
                    <a:cubicBezTo>
                      <a:pt x="32446" y="2355"/>
                      <a:pt x="32334" y="2373"/>
                      <a:pt x="32225" y="2373"/>
                    </a:cubicBezTo>
                    <a:cubicBezTo>
                      <a:pt x="32188" y="2373"/>
                      <a:pt x="32152" y="2371"/>
                      <a:pt x="32117" y="2366"/>
                    </a:cubicBezTo>
                    <a:lnTo>
                      <a:pt x="32098" y="2366"/>
                    </a:lnTo>
                    <a:cubicBezTo>
                      <a:pt x="32090" y="2331"/>
                      <a:pt x="32059" y="2312"/>
                      <a:pt x="32028" y="2312"/>
                    </a:cubicBezTo>
                    <a:lnTo>
                      <a:pt x="31790" y="2300"/>
                    </a:lnTo>
                    <a:lnTo>
                      <a:pt x="31072" y="2296"/>
                    </a:lnTo>
                    <a:cubicBezTo>
                      <a:pt x="30993" y="2284"/>
                      <a:pt x="30913" y="2277"/>
                      <a:pt x="30834" y="2277"/>
                    </a:cubicBezTo>
                    <a:cubicBezTo>
                      <a:pt x="30767" y="2277"/>
                      <a:pt x="30700" y="2282"/>
                      <a:pt x="30634" y="2293"/>
                    </a:cubicBezTo>
                    <a:lnTo>
                      <a:pt x="30157" y="2289"/>
                    </a:lnTo>
                    <a:lnTo>
                      <a:pt x="30157" y="2277"/>
                    </a:lnTo>
                    <a:cubicBezTo>
                      <a:pt x="29862" y="2161"/>
                      <a:pt x="29562" y="2073"/>
                      <a:pt x="29255" y="2073"/>
                    </a:cubicBezTo>
                    <a:cubicBezTo>
                      <a:pt x="29094" y="2073"/>
                      <a:pt x="28931" y="2097"/>
                      <a:pt x="28766" y="2154"/>
                    </a:cubicBezTo>
                    <a:lnTo>
                      <a:pt x="28635" y="2173"/>
                    </a:lnTo>
                    <a:cubicBezTo>
                      <a:pt x="28475" y="2100"/>
                      <a:pt x="28310" y="2091"/>
                      <a:pt x="28144" y="2091"/>
                    </a:cubicBezTo>
                    <a:cubicBezTo>
                      <a:pt x="28090" y="2091"/>
                      <a:pt x="28036" y="2092"/>
                      <a:pt x="27981" y="2092"/>
                    </a:cubicBezTo>
                    <a:cubicBezTo>
                      <a:pt x="27906" y="2092"/>
                      <a:pt x="27831" y="2090"/>
                      <a:pt x="27755" y="2081"/>
                    </a:cubicBezTo>
                    <a:cubicBezTo>
                      <a:pt x="27736" y="2079"/>
                      <a:pt x="27716" y="2078"/>
                      <a:pt x="27696" y="2078"/>
                    </a:cubicBezTo>
                    <a:cubicBezTo>
                      <a:pt x="27449" y="2078"/>
                      <a:pt x="27211" y="2235"/>
                      <a:pt x="26963" y="2235"/>
                    </a:cubicBezTo>
                    <a:cubicBezTo>
                      <a:pt x="26875" y="2235"/>
                      <a:pt x="26786" y="2215"/>
                      <a:pt x="26695" y="2162"/>
                    </a:cubicBezTo>
                    <a:lnTo>
                      <a:pt x="26687" y="2166"/>
                    </a:lnTo>
                    <a:cubicBezTo>
                      <a:pt x="26403" y="2050"/>
                      <a:pt x="26172" y="1828"/>
                      <a:pt x="25861" y="1762"/>
                    </a:cubicBezTo>
                    <a:lnTo>
                      <a:pt x="25853" y="1762"/>
                    </a:lnTo>
                    <a:cubicBezTo>
                      <a:pt x="25765" y="1643"/>
                      <a:pt x="25619" y="1678"/>
                      <a:pt x="25496" y="1647"/>
                    </a:cubicBezTo>
                    <a:cubicBezTo>
                      <a:pt x="25477" y="1655"/>
                      <a:pt x="25461" y="1658"/>
                      <a:pt x="25442" y="1662"/>
                    </a:cubicBezTo>
                    <a:cubicBezTo>
                      <a:pt x="25323" y="1578"/>
                      <a:pt x="25135" y="1624"/>
                      <a:pt x="25035" y="1489"/>
                    </a:cubicBezTo>
                    <a:cubicBezTo>
                      <a:pt x="24708" y="1470"/>
                      <a:pt x="24374" y="1493"/>
                      <a:pt x="24063" y="1359"/>
                    </a:cubicBezTo>
                    <a:cubicBezTo>
                      <a:pt x="23698" y="1333"/>
                      <a:pt x="23337" y="1211"/>
                      <a:pt x="22972" y="1211"/>
                    </a:cubicBezTo>
                    <a:cubicBezTo>
                      <a:pt x="22791" y="1211"/>
                      <a:pt x="22609" y="1241"/>
                      <a:pt x="22426" y="1328"/>
                    </a:cubicBezTo>
                    <a:cubicBezTo>
                      <a:pt x="22361" y="1316"/>
                      <a:pt x="22297" y="1311"/>
                      <a:pt x="22236" y="1311"/>
                    </a:cubicBezTo>
                    <a:cubicBezTo>
                      <a:pt x="21993" y="1311"/>
                      <a:pt x="21780" y="1402"/>
                      <a:pt x="21599" y="1589"/>
                    </a:cubicBezTo>
                    <a:cubicBezTo>
                      <a:pt x="21596" y="1585"/>
                      <a:pt x="21596" y="1582"/>
                      <a:pt x="21588" y="1582"/>
                    </a:cubicBezTo>
                    <a:cubicBezTo>
                      <a:pt x="21522" y="1558"/>
                      <a:pt x="21457" y="1537"/>
                      <a:pt x="21396" y="1537"/>
                    </a:cubicBezTo>
                    <a:cubicBezTo>
                      <a:pt x="21328" y="1537"/>
                      <a:pt x="21264" y="1562"/>
                      <a:pt x="21206" y="1637"/>
                    </a:cubicBezTo>
                    <a:lnTo>
                      <a:pt x="21206" y="1637"/>
                    </a:lnTo>
                    <a:cubicBezTo>
                      <a:pt x="20663" y="2152"/>
                      <a:pt x="20424" y="2918"/>
                      <a:pt x="19790" y="3353"/>
                    </a:cubicBezTo>
                    <a:cubicBezTo>
                      <a:pt x="19727" y="3361"/>
                      <a:pt x="19664" y="3363"/>
                      <a:pt x="19600" y="3363"/>
                    </a:cubicBezTo>
                    <a:cubicBezTo>
                      <a:pt x="19491" y="3363"/>
                      <a:pt x="19381" y="3356"/>
                      <a:pt x="19272" y="3356"/>
                    </a:cubicBezTo>
                    <a:cubicBezTo>
                      <a:pt x="19122" y="3356"/>
                      <a:pt x="18974" y="3369"/>
                      <a:pt x="18829" y="3434"/>
                    </a:cubicBezTo>
                    <a:lnTo>
                      <a:pt x="18591" y="3422"/>
                    </a:lnTo>
                    <a:cubicBezTo>
                      <a:pt x="18587" y="3453"/>
                      <a:pt x="18579" y="3484"/>
                      <a:pt x="18564" y="3511"/>
                    </a:cubicBezTo>
                    <a:cubicBezTo>
                      <a:pt x="18536" y="3514"/>
                      <a:pt x="18508" y="3516"/>
                      <a:pt x="18479" y="3516"/>
                    </a:cubicBezTo>
                    <a:cubicBezTo>
                      <a:pt x="18444" y="3516"/>
                      <a:pt x="18409" y="3513"/>
                      <a:pt x="18376" y="3507"/>
                    </a:cubicBezTo>
                    <a:cubicBezTo>
                      <a:pt x="18313" y="3482"/>
                      <a:pt x="18251" y="3471"/>
                      <a:pt x="18190" y="3471"/>
                    </a:cubicBezTo>
                    <a:cubicBezTo>
                      <a:pt x="18065" y="3471"/>
                      <a:pt x="17944" y="3515"/>
                      <a:pt x="17822" y="3564"/>
                    </a:cubicBezTo>
                    <a:cubicBezTo>
                      <a:pt x="17761" y="3603"/>
                      <a:pt x="17699" y="3641"/>
                      <a:pt x="17642" y="3684"/>
                    </a:cubicBezTo>
                    <a:lnTo>
                      <a:pt x="17619" y="3680"/>
                    </a:lnTo>
                    <a:cubicBezTo>
                      <a:pt x="17611" y="3691"/>
                      <a:pt x="17611" y="3699"/>
                      <a:pt x="17607" y="3710"/>
                    </a:cubicBezTo>
                    <a:lnTo>
                      <a:pt x="17603" y="3714"/>
                    </a:lnTo>
                    <a:cubicBezTo>
                      <a:pt x="17522" y="3733"/>
                      <a:pt x="17438" y="3749"/>
                      <a:pt x="17357" y="3753"/>
                    </a:cubicBezTo>
                    <a:cubicBezTo>
                      <a:pt x="17315" y="3772"/>
                      <a:pt x="17277" y="3799"/>
                      <a:pt x="17238" y="3826"/>
                    </a:cubicBezTo>
                    <a:lnTo>
                      <a:pt x="17204" y="3818"/>
                    </a:lnTo>
                    <a:cubicBezTo>
                      <a:pt x="17200" y="3830"/>
                      <a:pt x="17200" y="3837"/>
                      <a:pt x="17196" y="3849"/>
                    </a:cubicBezTo>
                    <a:cubicBezTo>
                      <a:pt x="17180" y="3856"/>
                      <a:pt x="17161" y="3868"/>
                      <a:pt x="17146" y="3876"/>
                    </a:cubicBezTo>
                    <a:cubicBezTo>
                      <a:pt x="17092" y="3891"/>
                      <a:pt x="17046" y="3914"/>
                      <a:pt x="17008" y="3960"/>
                    </a:cubicBezTo>
                    <a:lnTo>
                      <a:pt x="17008" y="3972"/>
                    </a:lnTo>
                    <a:cubicBezTo>
                      <a:pt x="16984" y="3979"/>
                      <a:pt x="16958" y="3983"/>
                      <a:pt x="16938" y="3999"/>
                    </a:cubicBezTo>
                    <a:cubicBezTo>
                      <a:pt x="16928" y="3997"/>
                      <a:pt x="16917" y="3996"/>
                      <a:pt x="16907" y="3996"/>
                    </a:cubicBezTo>
                    <a:cubicBezTo>
                      <a:pt x="16866" y="3996"/>
                      <a:pt x="16824" y="4007"/>
                      <a:pt x="16785" y="4026"/>
                    </a:cubicBezTo>
                    <a:cubicBezTo>
                      <a:pt x="16719" y="4064"/>
                      <a:pt x="16646" y="4095"/>
                      <a:pt x="16581" y="4125"/>
                    </a:cubicBezTo>
                    <a:cubicBezTo>
                      <a:pt x="16535" y="4152"/>
                      <a:pt x="16493" y="4179"/>
                      <a:pt x="16458" y="4218"/>
                    </a:cubicBezTo>
                    <a:lnTo>
                      <a:pt x="16450" y="4229"/>
                    </a:lnTo>
                    <a:lnTo>
                      <a:pt x="16373" y="4210"/>
                    </a:lnTo>
                    <a:lnTo>
                      <a:pt x="16239" y="4248"/>
                    </a:lnTo>
                    <a:cubicBezTo>
                      <a:pt x="16220" y="4248"/>
                      <a:pt x="16204" y="4256"/>
                      <a:pt x="16197" y="4271"/>
                    </a:cubicBezTo>
                    <a:cubicBezTo>
                      <a:pt x="16185" y="4279"/>
                      <a:pt x="16185" y="4291"/>
                      <a:pt x="16189" y="4306"/>
                    </a:cubicBezTo>
                    <a:lnTo>
                      <a:pt x="16185" y="4306"/>
                    </a:lnTo>
                    <a:cubicBezTo>
                      <a:pt x="16108" y="4306"/>
                      <a:pt x="16032" y="4306"/>
                      <a:pt x="15966" y="4356"/>
                    </a:cubicBezTo>
                    <a:cubicBezTo>
                      <a:pt x="15954" y="4382"/>
                      <a:pt x="15927" y="4400"/>
                      <a:pt x="15899" y="4400"/>
                    </a:cubicBezTo>
                    <a:cubicBezTo>
                      <a:pt x="15891" y="4400"/>
                      <a:pt x="15882" y="4398"/>
                      <a:pt x="15874" y="4394"/>
                    </a:cubicBezTo>
                    <a:cubicBezTo>
                      <a:pt x="15874" y="4394"/>
                      <a:pt x="15870" y="4394"/>
                      <a:pt x="15870" y="4391"/>
                    </a:cubicBezTo>
                    <a:cubicBezTo>
                      <a:pt x="15663" y="4441"/>
                      <a:pt x="15455" y="4502"/>
                      <a:pt x="15282" y="4640"/>
                    </a:cubicBezTo>
                    <a:lnTo>
                      <a:pt x="15255" y="4652"/>
                    </a:lnTo>
                    <a:cubicBezTo>
                      <a:pt x="15086" y="4752"/>
                      <a:pt x="14875" y="4771"/>
                      <a:pt x="14729" y="4925"/>
                    </a:cubicBezTo>
                    <a:lnTo>
                      <a:pt x="14717" y="4932"/>
                    </a:lnTo>
                    <a:cubicBezTo>
                      <a:pt x="14644" y="5005"/>
                      <a:pt x="14514" y="4971"/>
                      <a:pt x="14460" y="5078"/>
                    </a:cubicBezTo>
                    <a:lnTo>
                      <a:pt x="14456" y="5078"/>
                    </a:lnTo>
                    <a:cubicBezTo>
                      <a:pt x="14371" y="5136"/>
                      <a:pt x="14245" y="5113"/>
                      <a:pt x="14183" y="5213"/>
                    </a:cubicBezTo>
                    <a:lnTo>
                      <a:pt x="14179" y="5213"/>
                    </a:lnTo>
                    <a:cubicBezTo>
                      <a:pt x="14095" y="5274"/>
                      <a:pt x="13976" y="5251"/>
                      <a:pt x="13903" y="5336"/>
                    </a:cubicBezTo>
                    <a:lnTo>
                      <a:pt x="13895" y="5344"/>
                    </a:lnTo>
                    <a:cubicBezTo>
                      <a:pt x="13860" y="5374"/>
                      <a:pt x="13826" y="5401"/>
                      <a:pt x="13787" y="5428"/>
                    </a:cubicBezTo>
                    <a:cubicBezTo>
                      <a:pt x="13726" y="5459"/>
                      <a:pt x="13661" y="5478"/>
                      <a:pt x="13591" y="5486"/>
                    </a:cubicBezTo>
                    <a:cubicBezTo>
                      <a:pt x="13526" y="5505"/>
                      <a:pt x="13457" y="5528"/>
                      <a:pt x="13392" y="5543"/>
                    </a:cubicBezTo>
                    <a:cubicBezTo>
                      <a:pt x="13338" y="5566"/>
                      <a:pt x="13288" y="5597"/>
                      <a:pt x="13246" y="5632"/>
                    </a:cubicBezTo>
                    <a:lnTo>
                      <a:pt x="13223" y="5624"/>
                    </a:lnTo>
                    <a:cubicBezTo>
                      <a:pt x="13223" y="5636"/>
                      <a:pt x="13219" y="5639"/>
                      <a:pt x="13219" y="5651"/>
                    </a:cubicBezTo>
                    <a:lnTo>
                      <a:pt x="13211" y="5655"/>
                    </a:lnTo>
                    <a:cubicBezTo>
                      <a:pt x="13169" y="5670"/>
                      <a:pt x="13126" y="5682"/>
                      <a:pt x="13077" y="5697"/>
                    </a:cubicBezTo>
                    <a:cubicBezTo>
                      <a:pt x="13046" y="5716"/>
                      <a:pt x="13015" y="5739"/>
                      <a:pt x="12980" y="5766"/>
                    </a:cubicBezTo>
                    <a:lnTo>
                      <a:pt x="12938" y="5755"/>
                    </a:lnTo>
                    <a:lnTo>
                      <a:pt x="12923" y="5793"/>
                    </a:lnTo>
                    <a:cubicBezTo>
                      <a:pt x="12915" y="5797"/>
                      <a:pt x="12911" y="5805"/>
                      <a:pt x="12900" y="5809"/>
                    </a:cubicBezTo>
                    <a:cubicBezTo>
                      <a:pt x="12857" y="5812"/>
                      <a:pt x="12808" y="5828"/>
                      <a:pt x="12769" y="5851"/>
                    </a:cubicBezTo>
                    <a:cubicBezTo>
                      <a:pt x="12746" y="5866"/>
                      <a:pt x="12723" y="5885"/>
                      <a:pt x="12704" y="5901"/>
                    </a:cubicBezTo>
                    <a:lnTo>
                      <a:pt x="12665" y="5893"/>
                    </a:lnTo>
                    <a:cubicBezTo>
                      <a:pt x="12662" y="5905"/>
                      <a:pt x="12662" y="5912"/>
                      <a:pt x="12654" y="5928"/>
                    </a:cubicBezTo>
                    <a:cubicBezTo>
                      <a:pt x="12635" y="5939"/>
                      <a:pt x="12612" y="5947"/>
                      <a:pt x="12592" y="5958"/>
                    </a:cubicBezTo>
                    <a:cubicBezTo>
                      <a:pt x="12546" y="5966"/>
                      <a:pt x="12500" y="5989"/>
                      <a:pt x="12462" y="6020"/>
                    </a:cubicBezTo>
                    <a:cubicBezTo>
                      <a:pt x="12454" y="6028"/>
                      <a:pt x="12442" y="6039"/>
                      <a:pt x="12431" y="6047"/>
                    </a:cubicBezTo>
                    <a:cubicBezTo>
                      <a:pt x="12416" y="6047"/>
                      <a:pt x="12404" y="6043"/>
                      <a:pt x="12393" y="6043"/>
                    </a:cubicBezTo>
                    <a:cubicBezTo>
                      <a:pt x="12385" y="6058"/>
                      <a:pt x="12385" y="6077"/>
                      <a:pt x="12381" y="6093"/>
                    </a:cubicBezTo>
                    <a:lnTo>
                      <a:pt x="12354" y="6120"/>
                    </a:lnTo>
                    <a:cubicBezTo>
                      <a:pt x="12343" y="6131"/>
                      <a:pt x="12343" y="6143"/>
                      <a:pt x="12339" y="6158"/>
                    </a:cubicBezTo>
                    <a:lnTo>
                      <a:pt x="12112" y="6174"/>
                    </a:lnTo>
                    <a:cubicBezTo>
                      <a:pt x="12108" y="6189"/>
                      <a:pt x="12097" y="6200"/>
                      <a:pt x="12093" y="6216"/>
                    </a:cubicBezTo>
                    <a:lnTo>
                      <a:pt x="12016" y="6231"/>
                    </a:lnTo>
                    <a:cubicBezTo>
                      <a:pt x="11943" y="6254"/>
                      <a:pt x="11878" y="6285"/>
                      <a:pt x="11805" y="6312"/>
                    </a:cubicBezTo>
                    <a:cubicBezTo>
                      <a:pt x="11762" y="6331"/>
                      <a:pt x="11720" y="6354"/>
                      <a:pt x="11674" y="6385"/>
                    </a:cubicBezTo>
                    <a:lnTo>
                      <a:pt x="11589" y="6466"/>
                    </a:lnTo>
                    <a:lnTo>
                      <a:pt x="11574" y="6466"/>
                    </a:lnTo>
                    <a:lnTo>
                      <a:pt x="11574" y="6481"/>
                    </a:lnTo>
                    <a:lnTo>
                      <a:pt x="11516" y="6519"/>
                    </a:lnTo>
                    <a:cubicBezTo>
                      <a:pt x="11478" y="6546"/>
                      <a:pt x="11443" y="6573"/>
                      <a:pt x="11413" y="6600"/>
                    </a:cubicBezTo>
                    <a:cubicBezTo>
                      <a:pt x="11378" y="6631"/>
                      <a:pt x="11340" y="6654"/>
                      <a:pt x="11305" y="6681"/>
                    </a:cubicBezTo>
                    <a:cubicBezTo>
                      <a:pt x="11270" y="6712"/>
                      <a:pt x="11224" y="6727"/>
                      <a:pt x="11186" y="6750"/>
                    </a:cubicBezTo>
                    <a:cubicBezTo>
                      <a:pt x="11148" y="6769"/>
                      <a:pt x="11109" y="6796"/>
                      <a:pt x="11071" y="6823"/>
                    </a:cubicBezTo>
                    <a:cubicBezTo>
                      <a:pt x="11032" y="6850"/>
                      <a:pt x="10994" y="6873"/>
                      <a:pt x="10959" y="6907"/>
                    </a:cubicBezTo>
                    <a:cubicBezTo>
                      <a:pt x="10925" y="6942"/>
                      <a:pt x="10886" y="6961"/>
                      <a:pt x="10855" y="6984"/>
                    </a:cubicBezTo>
                    <a:lnTo>
                      <a:pt x="10748" y="7007"/>
                    </a:lnTo>
                    <a:cubicBezTo>
                      <a:pt x="10744" y="7023"/>
                      <a:pt x="10744" y="7042"/>
                      <a:pt x="10740" y="7057"/>
                    </a:cubicBezTo>
                    <a:lnTo>
                      <a:pt x="10721" y="7073"/>
                    </a:lnTo>
                    <a:cubicBezTo>
                      <a:pt x="10706" y="7084"/>
                      <a:pt x="10694" y="7100"/>
                      <a:pt x="10686" y="7119"/>
                    </a:cubicBezTo>
                    <a:cubicBezTo>
                      <a:pt x="10684" y="7119"/>
                      <a:pt x="10681" y="7119"/>
                      <a:pt x="10678" y="7119"/>
                    </a:cubicBezTo>
                    <a:cubicBezTo>
                      <a:pt x="10624" y="7119"/>
                      <a:pt x="10575" y="7156"/>
                      <a:pt x="10567" y="7211"/>
                    </a:cubicBezTo>
                    <a:cubicBezTo>
                      <a:pt x="10521" y="7219"/>
                      <a:pt x="10479" y="7234"/>
                      <a:pt x="10440" y="7253"/>
                    </a:cubicBezTo>
                    <a:cubicBezTo>
                      <a:pt x="10394" y="7276"/>
                      <a:pt x="10348" y="7303"/>
                      <a:pt x="10306" y="7330"/>
                    </a:cubicBezTo>
                    <a:cubicBezTo>
                      <a:pt x="10264" y="7361"/>
                      <a:pt x="10225" y="7384"/>
                      <a:pt x="10183" y="7419"/>
                    </a:cubicBezTo>
                    <a:cubicBezTo>
                      <a:pt x="10164" y="7430"/>
                      <a:pt x="10148" y="7449"/>
                      <a:pt x="10129" y="7465"/>
                    </a:cubicBezTo>
                    <a:cubicBezTo>
                      <a:pt x="10095" y="7499"/>
                      <a:pt x="10060" y="7534"/>
                      <a:pt x="10033" y="7565"/>
                    </a:cubicBezTo>
                    <a:lnTo>
                      <a:pt x="9983" y="7615"/>
                    </a:lnTo>
                    <a:cubicBezTo>
                      <a:pt x="9952" y="7649"/>
                      <a:pt x="9918" y="7676"/>
                      <a:pt x="9887" y="7707"/>
                    </a:cubicBezTo>
                    <a:cubicBezTo>
                      <a:pt x="9860" y="7734"/>
                      <a:pt x="9818" y="7757"/>
                      <a:pt x="9783" y="7784"/>
                    </a:cubicBezTo>
                    <a:lnTo>
                      <a:pt x="9749" y="7803"/>
                    </a:lnTo>
                    <a:lnTo>
                      <a:pt x="9637" y="7826"/>
                    </a:lnTo>
                    <a:cubicBezTo>
                      <a:pt x="9637" y="7841"/>
                      <a:pt x="9634" y="7860"/>
                      <a:pt x="9634" y="7872"/>
                    </a:cubicBezTo>
                    <a:cubicBezTo>
                      <a:pt x="9610" y="7887"/>
                      <a:pt x="9591" y="7903"/>
                      <a:pt x="9568" y="7922"/>
                    </a:cubicBezTo>
                    <a:lnTo>
                      <a:pt x="9537" y="7949"/>
                    </a:lnTo>
                    <a:lnTo>
                      <a:pt x="9484" y="7949"/>
                    </a:lnTo>
                    <a:cubicBezTo>
                      <a:pt x="9484" y="7968"/>
                      <a:pt x="9480" y="7987"/>
                      <a:pt x="9480" y="8006"/>
                    </a:cubicBezTo>
                    <a:lnTo>
                      <a:pt x="9476" y="8014"/>
                    </a:lnTo>
                    <a:cubicBezTo>
                      <a:pt x="9476" y="8014"/>
                      <a:pt x="9422" y="8045"/>
                      <a:pt x="9422" y="8053"/>
                    </a:cubicBezTo>
                    <a:cubicBezTo>
                      <a:pt x="9388" y="8076"/>
                      <a:pt x="9357" y="8103"/>
                      <a:pt x="9326" y="8133"/>
                    </a:cubicBezTo>
                    <a:lnTo>
                      <a:pt x="9226" y="8206"/>
                    </a:lnTo>
                    <a:lnTo>
                      <a:pt x="9215" y="8210"/>
                    </a:lnTo>
                    <a:cubicBezTo>
                      <a:pt x="9172" y="8218"/>
                      <a:pt x="9130" y="8237"/>
                      <a:pt x="9099" y="8272"/>
                    </a:cubicBezTo>
                    <a:cubicBezTo>
                      <a:pt x="9069" y="8287"/>
                      <a:pt x="9034" y="8310"/>
                      <a:pt x="9003" y="8329"/>
                    </a:cubicBezTo>
                    <a:cubicBezTo>
                      <a:pt x="8973" y="8352"/>
                      <a:pt x="8934" y="8383"/>
                      <a:pt x="8903" y="8410"/>
                    </a:cubicBezTo>
                    <a:cubicBezTo>
                      <a:pt x="8877" y="8441"/>
                      <a:pt x="8827" y="8464"/>
                      <a:pt x="8788" y="8487"/>
                    </a:cubicBezTo>
                    <a:lnTo>
                      <a:pt x="8746" y="8506"/>
                    </a:lnTo>
                    <a:lnTo>
                      <a:pt x="8677" y="8521"/>
                    </a:lnTo>
                    <a:cubicBezTo>
                      <a:pt x="8677" y="8525"/>
                      <a:pt x="8677" y="8537"/>
                      <a:pt x="8673" y="8541"/>
                    </a:cubicBezTo>
                    <a:lnTo>
                      <a:pt x="8650" y="8552"/>
                    </a:lnTo>
                    <a:cubicBezTo>
                      <a:pt x="8600" y="8564"/>
                      <a:pt x="8558" y="8594"/>
                      <a:pt x="8519" y="8633"/>
                    </a:cubicBezTo>
                    <a:lnTo>
                      <a:pt x="8504" y="8641"/>
                    </a:lnTo>
                    <a:cubicBezTo>
                      <a:pt x="8465" y="8679"/>
                      <a:pt x="8423" y="8710"/>
                      <a:pt x="8377" y="8737"/>
                    </a:cubicBezTo>
                    <a:cubicBezTo>
                      <a:pt x="8358" y="8744"/>
                      <a:pt x="8331" y="8748"/>
                      <a:pt x="8308" y="8752"/>
                    </a:cubicBezTo>
                    <a:cubicBezTo>
                      <a:pt x="8254" y="8748"/>
                      <a:pt x="8212" y="8714"/>
                      <a:pt x="8196" y="8667"/>
                    </a:cubicBezTo>
                    <a:cubicBezTo>
                      <a:pt x="8112" y="8641"/>
                      <a:pt x="8081" y="8579"/>
                      <a:pt x="8081" y="8502"/>
                    </a:cubicBezTo>
                    <a:lnTo>
                      <a:pt x="7927" y="8360"/>
                    </a:lnTo>
                    <a:cubicBezTo>
                      <a:pt x="7939" y="8314"/>
                      <a:pt x="7943" y="8272"/>
                      <a:pt x="7947" y="8226"/>
                    </a:cubicBezTo>
                    <a:cubicBezTo>
                      <a:pt x="7916" y="8210"/>
                      <a:pt x="7877" y="8195"/>
                      <a:pt x="7839" y="8187"/>
                    </a:cubicBezTo>
                    <a:cubicBezTo>
                      <a:pt x="7843" y="8149"/>
                      <a:pt x="7827" y="8103"/>
                      <a:pt x="7801" y="8079"/>
                    </a:cubicBezTo>
                    <a:cubicBezTo>
                      <a:pt x="7808" y="7757"/>
                      <a:pt x="7820" y="7442"/>
                      <a:pt x="7827" y="7123"/>
                    </a:cubicBezTo>
                    <a:lnTo>
                      <a:pt x="7831" y="7123"/>
                    </a:lnTo>
                    <a:cubicBezTo>
                      <a:pt x="7866" y="7119"/>
                      <a:pt x="7900" y="7111"/>
                      <a:pt x="7935" y="7100"/>
                    </a:cubicBezTo>
                    <a:cubicBezTo>
                      <a:pt x="7908" y="6854"/>
                      <a:pt x="8208" y="6485"/>
                      <a:pt x="7678" y="6431"/>
                    </a:cubicBezTo>
                    <a:lnTo>
                      <a:pt x="7539" y="6566"/>
                    </a:lnTo>
                    <a:lnTo>
                      <a:pt x="7505" y="6831"/>
                    </a:lnTo>
                    <a:lnTo>
                      <a:pt x="6986" y="7130"/>
                    </a:lnTo>
                    <a:cubicBezTo>
                      <a:pt x="6851" y="7591"/>
                      <a:pt x="6725" y="8053"/>
                      <a:pt x="6590" y="8514"/>
                    </a:cubicBezTo>
                    <a:lnTo>
                      <a:pt x="6667" y="9121"/>
                    </a:lnTo>
                    <a:cubicBezTo>
                      <a:pt x="6671" y="9167"/>
                      <a:pt x="6679" y="9209"/>
                      <a:pt x="6686" y="9255"/>
                    </a:cubicBezTo>
                    <a:lnTo>
                      <a:pt x="6686" y="9275"/>
                    </a:lnTo>
                    <a:cubicBezTo>
                      <a:pt x="6667" y="9232"/>
                      <a:pt x="6652" y="9190"/>
                      <a:pt x="6648" y="9140"/>
                    </a:cubicBezTo>
                    <a:cubicBezTo>
                      <a:pt x="6360" y="9305"/>
                      <a:pt x="6456" y="9597"/>
                      <a:pt x="6521" y="9793"/>
                    </a:cubicBezTo>
                    <a:cubicBezTo>
                      <a:pt x="6632" y="10135"/>
                      <a:pt x="6525" y="10358"/>
                      <a:pt x="6290" y="10570"/>
                    </a:cubicBezTo>
                    <a:cubicBezTo>
                      <a:pt x="6275" y="10570"/>
                      <a:pt x="6264" y="10577"/>
                      <a:pt x="6248" y="10600"/>
                    </a:cubicBezTo>
                    <a:cubicBezTo>
                      <a:pt x="6237" y="10616"/>
                      <a:pt x="6237" y="10639"/>
                      <a:pt x="6248" y="10654"/>
                    </a:cubicBezTo>
                    <a:cubicBezTo>
                      <a:pt x="6244" y="10654"/>
                      <a:pt x="6240" y="10653"/>
                      <a:pt x="6237" y="10653"/>
                    </a:cubicBezTo>
                    <a:cubicBezTo>
                      <a:pt x="6202" y="10653"/>
                      <a:pt x="6169" y="10669"/>
                      <a:pt x="6148" y="10696"/>
                    </a:cubicBezTo>
                    <a:cubicBezTo>
                      <a:pt x="6091" y="10731"/>
                      <a:pt x="6044" y="10785"/>
                      <a:pt x="6018" y="10842"/>
                    </a:cubicBezTo>
                    <a:lnTo>
                      <a:pt x="6018" y="10846"/>
                    </a:lnTo>
                    <a:cubicBezTo>
                      <a:pt x="5887" y="10896"/>
                      <a:pt x="5776" y="10981"/>
                      <a:pt x="5706" y="11096"/>
                    </a:cubicBezTo>
                    <a:cubicBezTo>
                      <a:pt x="5679" y="11146"/>
                      <a:pt x="5679" y="11196"/>
                      <a:pt x="5706" y="11246"/>
                    </a:cubicBezTo>
                    <a:lnTo>
                      <a:pt x="5714" y="11246"/>
                    </a:lnTo>
                    <a:cubicBezTo>
                      <a:pt x="5687" y="11254"/>
                      <a:pt x="5656" y="11265"/>
                      <a:pt x="5629" y="11269"/>
                    </a:cubicBezTo>
                    <a:cubicBezTo>
                      <a:pt x="5618" y="11342"/>
                      <a:pt x="5564" y="11396"/>
                      <a:pt x="5495" y="11403"/>
                    </a:cubicBezTo>
                    <a:lnTo>
                      <a:pt x="5487" y="11492"/>
                    </a:lnTo>
                    <a:lnTo>
                      <a:pt x="5430" y="11549"/>
                    </a:lnTo>
                    <a:cubicBezTo>
                      <a:pt x="5399" y="11580"/>
                      <a:pt x="5368" y="11619"/>
                      <a:pt x="5349" y="11665"/>
                    </a:cubicBezTo>
                    <a:cubicBezTo>
                      <a:pt x="5234" y="11730"/>
                      <a:pt x="5245" y="11826"/>
                      <a:pt x="5307" y="11922"/>
                    </a:cubicBezTo>
                    <a:cubicBezTo>
                      <a:pt x="5302" y="11940"/>
                      <a:pt x="5306" y="11947"/>
                      <a:pt x="5315" y="11947"/>
                    </a:cubicBezTo>
                    <a:cubicBezTo>
                      <a:pt x="5337" y="11947"/>
                      <a:pt x="5386" y="11910"/>
                      <a:pt x="5407" y="11910"/>
                    </a:cubicBezTo>
                    <a:cubicBezTo>
                      <a:pt x="5422" y="11910"/>
                      <a:pt x="5423" y="11929"/>
                      <a:pt x="5391" y="11991"/>
                    </a:cubicBezTo>
                    <a:cubicBezTo>
                      <a:pt x="5364" y="12053"/>
                      <a:pt x="5380" y="12133"/>
                      <a:pt x="5314" y="12187"/>
                    </a:cubicBezTo>
                    <a:lnTo>
                      <a:pt x="5311" y="12203"/>
                    </a:lnTo>
                    <a:cubicBezTo>
                      <a:pt x="5268" y="12245"/>
                      <a:pt x="5230" y="12299"/>
                      <a:pt x="5199" y="12356"/>
                    </a:cubicBezTo>
                    <a:cubicBezTo>
                      <a:pt x="5134" y="12376"/>
                      <a:pt x="5080" y="12433"/>
                      <a:pt x="5076" y="12502"/>
                    </a:cubicBezTo>
                    <a:cubicBezTo>
                      <a:pt x="4949" y="12552"/>
                      <a:pt x="4980" y="12683"/>
                      <a:pt x="4930" y="12771"/>
                    </a:cubicBezTo>
                    <a:cubicBezTo>
                      <a:pt x="4788" y="12867"/>
                      <a:pt x="4738" y="13036"/>
                      <a:pt x="4642" y="13171"/>
                    </a:cubicBezTo>
                    <a:lnTo>
                      <a:pt x="4642" y="13175"/>
                    </a:lnTo>
                    <a:cubicBezTo>
                      <a:pt x="4554" y="13240"/>
                      <a:pt x="4580" y="13367"/>
                      <a:pt x="4504" y="13440"/>
                    </a:cubicBezTo>
                    <a:lnTo>
                      <a:pt x="4496" y="13455"/>
                    </a:lnTo>
                    <a:cubicBezTo>
                      <a:pt x="4446" y="13498"/>
                      <a:pt x="4388" y="13536"/>
                      <a:pt x="4388" y="13609"/>
                    </a:cubicBezTo>
                    <a:cubicBezTo>
                      <a:pt x="4269" y="13647"/>
                      <a:pt x="4304" y="13790"/>
                      <a:pt x="4231" y="13859"/>
                    </a:cubicBezTo>
                    <a:lnTo>
                      <a:pt x="4227" y="13863"/>
                    </a:lnTo>
                    <a:cubicBezTo>
                      <a:pt x="4162" y="13920"/>
                      <a:pt x="4154" y="13997"/>
                      <a:pt x="4154" y="14074"/>
                    </a:cubicBezTo>
                    <a:cubicBezTo>
                      <a:pt x="4123" y="14074"/>
                      <a:pt x="4096" y="14093"/>
                      <a:pt x="4081" y="14116"/>
                    </a:cubicBezTo>
                    <a:lnTo>
                      <a:pt x="4073" y="14132"/>
                    </a:lnTo>
                    <a:cubicBezTo>
                      <a:pt x="4023" y="14174"/>
                      <a:pt x="3985" y="14228"/>
                      <a:pt x="3962" y="14289"/>
                    </a:cubicBezTo>
                    <a:lnTo>
                      <a:pt x="3962" y="14297"/>
                    </a:lnTo>
                    <a:lnTo>
                      <a:pt x="3816" y="14623"/>
                    </a:lnTo>
                    <a:cubicBezTo>
                      <a:pt x="3489" y="14689"/>
                      <a:pt x="3543" y="15027"/>
                      <a:pt x="3401" y="15227"/>
                    </a:cubicBezTo>
                    <a:lnTo>
                      <a:pt x="3389" y="15242"/>
                    </a:lnTo>
                    <a:cubicBezTo>
                      <a:pt x="3343" y="15281"/>
                      <a:pt x="3305" y="15338"/>
                      <a:pt x="3289" y="15396"/>
                    </a:cubicBezTo>
                    <a:cubicBezTo>
                      <a:pt x="3113" y="15538"/>
                      <a:pt x="2967" y="15722"/>
                      <a:pt x="2867" y="15930"/>
                    </a:cubicBezTo>
                    <a:cubicBezTo>
                      <a:pt x="2659" y="16114"/>
                      <a:pt x="2567" y="16372"/>
                      <a:pt x="2448" y="16610"/>
                    </a:cubicBezTo>
                    <a:cubicBezTo>
                      <a:pt x="2290" y="16795"/>
                      <a:pt x="2160" y="16991"/>
                      <a:pt x="2271" y="17240"/>
                    </a:cubicBezTo>
                    <a:cubicBezTo>
                      <a:pt x="2259" y="17256"/>
                      <a:pt x="2252" y="17263"/>
                      <a:pt x="2240" y="17279"/>
                    </a:cubicBezTo>
                    <a:cubicBezTo>
                      <a:pt x="2217" y="17283"/>
                      <a:pt x="2194" y="17286"/>
                      <a:pt x="2175" y="17298"/>
                    </a:cubicBezTo>
                    <a:lnTo>
                      <a:pt x="2171" y="17413"/>
                    </a:lnTo>
                    <a:cubicBezTo>
                      <a:pt x="2137" y="17475"/>
                      <a:pt x="2106" y="17536"/>
                      <a:pt x="2079" y="17602"/>
                    </a:cubicBezTo>
                    <a:cubicBezTo>
                      <a:pt x="2056" y="17651"/>
                      <a:pt x="2040" y="17705"/>
                      <a:pt x="2037" y="17763"/>
                    </a:cubicBezTo>
                    <a:cubicBezTo>
                      <a:pt x="2037" y="17824"/>
                      <a:pt x="2025" y="17890"/>
                      <a:pt x="2017" y="17951"/>
                    </a:cubicBezTo>
                    <a:cubicBezTo>
                      <a:pt x="1991" y="17986"/>
                      <a:pt x="1960" y="18013"/>
                      <a:pt x="1921" y="18028"/>
                    </a:cubicBezTo>
                    <a:cubicBezTo>
                      <a:pt x="1933" y="18051"/>
                      <a:pt x="1929" y="18086"/>
                      <a:pt x="1906" y="18105"/>
                    </a:cubicBezTo>
                    <a:cubicBezTo>
                      <a:pt x="1902" y="18109"/>
                      <a:pt x="1891" y="18109"/>
                      <a:pt x="1887" y="18113"/>
                    </a:cubicBezTo>
                    <a:cubicBezTo>
                      <a:pt x="1891" y="18139"/>
                      <a:pt x="1894" y="18163"/>
                      <a:pt x="1902" y="18189"/>
                    </a:cubicBezTo>
                    <a:cubicBezTo>
                      <a:pt x="1894" y="18201"/>
                      <a:pt x="1887" y="18209"/>
                      <a:pt x="1875" y="18220"/>
                    </a:cubicBezTo>
                    <a:cubicBezTo>
                      <a:pt x="1829" y="18286"/>
                      <a:pt x="1818" y="18370"/>
                      <a:pt x="1791" y="18439"/>
                    </a:cubicBezTo>
                    <a:cubicBezTo>
                      <a:pt x="1760" y="18535"/>
                      <a:pt x="1756" y="18643"/>
                      <a:pt x="1710" y="18735"/>
                    </a:cubicBezTo>
                    <a:cubicBezTo>
                      <a:pt x="1683" y="18777"/>
                      <a:pt x="1664" y="18823"/>
                      <a:pt x="1645" y="18873"/>
                    </a:cubicBezTo>
                    <a:cubicBezTo>
                      <a:pt x="1645" y="18877"/>
                      <a:pt x="1641" y="18877"/>
                      <a:pt x="1641" y="18881"/>
                    </a:cubicBezTo>
                    <a:cubicBezTo>
                      <a:pt x="1633" y="18900"/>
                      <a:pt x="1625" y="18916"/>
                      <a:pt x="1622" y="18935"/>
                    </a:cubicBezTo>
                    <a:cubicBezTo>
                      <a:pt x="1606" y="18989"/>
                      <a:pt x="1587" y="19035"/>
                      <a:pt x="1564" y="19089"/>
                    </a:cubicBezTo>
                    <a:cubicBezTo>
                      <a:pt x="1564" y="19096"/>
                      <a:pt x="1560" y="19104"/>
                      <a:pt x="1560" y="19112"/>
                    </a:cubicBezTo>
                    <a:cubicBezTo>
                      <a:pt x="1541" y="19123"/>
                      <a:pt x="1522" y="19131"/>
                      <a:pt x="1502" y="19135"/>
                    </a:cubicBezTo>
                    <a:lnTo>
                      <a:pt x="1522" y="19185"/>
                    </a:lnTo>
                    <a:lnTo>
                      <a:pt x="1487" y="19223"/>
                    </a:lnTo>
                    <a:cubicBezTo>
                      <a:pt x="1483" y="19296"/>
                      <a:pt x="1472" y="19369"/>
                      <a:pt x="1468" y="19438"/>
                    </a:cubicBezTo>
                    <a:cubicBezTo>
                      <a:pt x="1460" y="19477"/>
                      <a:pt x="1445" y="19511"/>
                      <a:pt x="1426" y="19546"/>
                    </a:cubicBezTo>
                    <a:cubicBezTo>
                      <a:pt x="1403" y="19592"/>
                      <a:pt x="1383" y="19642"/>
                      <a:pt x="1368" y="19692"/>
                    </a:cubicBezTo>
                    <a:cubicBezTo>
                      <a:pt x="1364" y="19707"/>
                      <a:pt x="1356" y="19723"/>
                      <a:pt x="1356" y="19742"/>
                    </a:cubicBezTo>
                    <a:cubicBezTo>
                      <a:pt x="1333" y="19788"/>
                      <a:pt x="1318" y="19846"/>
                      <a:pt x="1314" y="19899"/>
                    </a:cubicBezTo>
                    <a:cubicBezTo>
                      <a:pt x="1310" y="19911"/>
                      <a:pt x="1310" y="19919"/>
                      <a:pt x="1307" y="19930"/>
                    </a:cubicBezTo>
                    <a:cubicBezTo>
                      <a:pt x="1276" y="19972"/>
                      <a:pt x="1241" y="20015"/>
                      <a:pt x="1210" y="20053"/>
                    </a:cubicBezTo>
                    <a:cubicBezTo>
                      <a:pt x="1084" y="20184"/>
                      <a:pt x="1164" y="20372"/>
                      <a:pt x="1080" y="20514"/>
                    </a:cubicBezTo>
                    <a:lnTo>
                      <a:pt x="1095" y="20568"/>
                    </a:lnTo>
                    <a:lnTo>
                      <a:pt x="1057" y="20603"/>
                    </a:lnTo>
                    <a:cubicBezTo>
                      <a:pt x="849" y="20960"/>
                      <a:pt x="884" y="21375"/>
                      <a:pt x="807" y="21763"/>
                    </a:cubicBezTo>
                    <a:lnTo>
                      <a:pt x="830" y="21805"/>
                    </a:lnTo>
                    <a:lnTo>
                      <a:pt x="795" y="21840"/>
                    </a:lnTo>
                    <a:cubicBezTo>
                      <a:pt x="657" y="22247"/>
                      <a:pt x="638" y="22681"/>
                      <a:pt x="526" y="23093"/>
                    </a:cubicBezTo>
                    <a:cubicBezTo>
                      <a:pt x="338" y="23354"/>
                      <a:pt x="546" y="23681"/>
                      <a:pt x="392" y="23946"/>
                    </a:cubicBezTo>
                    <a:cubicBezTo>
                      <a:pt x="427" y="24026"/>
                      <a:pt x="411" y="24119"/>
                      <a:pt x="354" y="24188"/>
                    </a:cubicBezTo>
                    <a:cubicBezTo>
                      <a:pt x="231" y="24357"/>
                      <a:pt x="377" y="24580"/>
                      <a:pt x="254" y="24753"/>
                    </a:cubicBezTo>
                    <a:cubicBezTo>
                      <a:pt x="96" y="25098"/>
                      <a:pt x="215" y="25467"/>
                      <a:pt x="177" y="25829"/>
                    </a:cubicBezTo>
                    <a:cubicBezTo>
                      <a:pt x="142" y="25840"/>
                      <a:pt x="123" y="25875"/>
                      <a:pt x="123" y="25909"/>
                    </a:cubicBezTo>
                    <a:cubicBezTo>
                      <a:pt x="173" y="25971"/>
                      <a:pt x="165" y="26059"/>
                      <a:pt x="115" y="26117"/>
                    </a:cubicBezTo>
                    <a:cubicBezTo>
                      <a:pt x="100" y="26117"/>
                      <a:pt x="88" y="26128"/>
                      <a:pt x="77" y="26159"/>
                    </a:cubicBezTo>
                    <a:cubicBezTo>
                      <a:pt x="62" y="26186"/>
                      <a:pt x="69" y="26221"/>
                      <a:pt x="104" y="26255"/>
                    </a:cubicBezTo>
                    <a:cubicBezTo>
                      <a:pt x="100" y="26301"/>
                      <a:pt x="100" y="26347"/>
                      <a:pt x="96" y="26393"/>
                    </a:cubicBezTo>
                    <a:lnTo>
                      <a:pt x="108" y="27704"/>
                    </a:lnTo>
                    <a:cubicBezTo>
                      <a:pt x="108" y="27973"/>
                      <a:pt x="108" y="28238"/>
                      <a:pt x="104" y="28503"/>
                    </a:cubicBezTo>
                    <a:cubicBezTo>
                      <a:pt x="100" y="28576"/>
                      <a:pt x="85" y="28641"/>
                      <a:pt x="65" y="28714"/>
                    </a:cubicBezTo>
                    <a:cubicBezTo>
                      <a:pt x="42" y="28872"/>
                      <a:pt x="135" y="29026"/>
                      <a:pt x="58" y="29179"/>
                    </a:cubicBezTo>
                    <a:cubicBezTo>
                      <a:pt x="58" y="29241"/>
                      <a:pt x="65" y="29306"/>
                      <a:pt x="85" y="29364"/>
                    </a:cubicBezTo>
                    <a:cubicBezTo>
                      <a:pt x="88" y="29391"/>
                      <a:pt x="88" y="29425"/>
                      <a:pt x="96" y="29452"/>
                    </a:cubicBezTo>
                    <a:cubicBezTo>
                      <a:pt x="88" y="29587"/>
                      <a:pt x="88" y="29721"/>
                      <a:pt x="104" y="29852"/>
                    </a:cubicBezTo>
                    <a:cubicBezTo>
                      <a:pt x="96" y="29967"/>
                      <a:pt x="81" y="30082"/>
                      <a:pt x="50" y="30198"/>
                    </a:cubicBezTo>
                    <a:cubicBezTo>
                      <a:pt x="62" y="30240"/>
                      <a:pt x="69" y="30278"/>
                      <a:pt x="81" y="30324"/>
                    </a:cubicBezTo>
                    <a:cubicBezTo>
                      <a:pt x="0" y="30482"/>
                      <a:pt x="23" y="30640"/>
                      <a:pt x="115" y="30805"/>
                    </a:cubicBezTo>
                    <a:cubicBezTo>
                      <a:pt x="158" y="30924"/>
                      <a:pt x="161" y="31047"/>
                      <a:pt x="123" y="31170"/>
                    </a:cubicBezTo>
                    <a:cubicBezTo>
                      <a:pt x="281" y="31539"/>
                      <a:pt x="65" y="31950"/>
                      <a:pt x="254" y="32315"/>
                    </a:cubicBezTo>
                    <a:lnTo>
                      <a:pt x="288" y="32349"/>
                    </a:lnTo>
                    <a:lnTo>
                      <a:pt x="261" y="32388"/>
                    </a:lnTo>
                    <a:cubicBezTo>
                      <a:pt x="407" y="32711"/>
                      <a:pt x="204" y="33080"/>
                      <a:pt x="403" y="33399"/>
                    </a:cubicBezTo>
                    <a:cubicBezTo>
                      <a:pt x="561" y="33852"/>
                      <a:pt x="346" y="34340"/>
                      <a:pt x="526" y="34793"/>
                    </a:cubicBezTo>
                    <a:cubicBezTo>
                      <a:pt x="557" y="34820"/>
                      <a:pt x="561" y="34863"/>
                      <a:pt x="538" y="34889"/>
                    </a:cubicBezTo>
                    <a:cubicBezTo>
                      <a:pt x="538" y="34897"/>
                      <a:pt x="530" y="34897"/>
                      <a:pt x="526" y="34901"/>
                    </a:cubicBezTo>
                    <a:cubicBezTo>
                      <a:pt x="657" y="35074"/>
                      <a:pt x="503" y="35312"/>
                      <a:pt x="665" y="35481"/>
                    </a:cubicBezTo>
                    <a:lnTo>
                      <a:pt x="661" y="35474"/>
                    </a:lnTo>
                    <a:lnTo>
                      <a:pt x="661" y="35474"/>
                    </a:lnTo>
                    <a:cubicBezTo>
                      <a:pt x="807" y="35635"/>
                      <a:pt x="638" y="35877"/>
                      <a:pt x="807" y="36031"/>
                    </a:cubicBezTo>
                    <a:lnTo>
                      <a:pt x="799" y="36019"/>
                    </a:lnTo>
                    <a:lnTo>
                      <a:pt x="799" y="36019"/>
                    </a:lnTo>
                    <a:cubicBezTo>
                      <a:pt x="965" y="36165"/>
                      <a:pt x="730" y="36473"/>
                      <a:pt x="980" y="36580"/>
                    </a:cubicBezTo>
                    <a:cubicBezTo>
                      <a:pt x="980" y="36592"/>
                      <a:pt x="972" y="36599"/>
                      <a:pt x="972" y="36611"/>
                    </a:cubicBezTo>
                    <a:cubicBezTo>
                      <a:pt x="999" y="36745"/>
                      <a:pt x="965" y="36888"/>
                      <a:pt x="1080" y="36995"/>
                    </a:cubicBezTo>
                    <a:lnTo>
                      <a:pt x="1076" y="36984"/>
                    </a:lnTo>
                    <a:lnTo>
                      <a:pt x="1076" y="36984"/>
                    </a:lnTo>
                    <a:cubicBezTo>
                      <a:pt x="1210" y="37153"/>
                      <a:pt x="1049" y="37387"/>
                      <a:pt x="1210" y="37552"/>
                    </a:cubicBezTo>
                    <a:lnTo>
                      <a:pt x="1241" y="37579"/>
                    </a:lnTo>
                    <a:lnTo>
                      <a:pt x="1222" y="37618"/>
                    </a:lnTo>
                    <a:cubicBezTo>
                      <a:pt x="1260" y="37733"/>
                      <a:pt x="1253" y="37864"/>
                      <a:pt x="1364" y="37952"/>
                    </a:cubicBezTo>
                    <a:cubicBezTo>
                      <a:pt x="1449" y="38075"/>
                      <a:pt x="1364" y="38252"/>
                      <a:pt x="1483" y="38375"/>
                    </a:cubicBezTo>
                    <a:cubicBezTo>
                      <a:pt x="1606" y="38482"/>
                      <a:pt x="1499" y="38674"/>
                      <a:pt x="1618" y="38786"/>
                    </a:cubicBezTo>
                    <a:lnTo>
                      <a:pt x="1618" y="38790"/>
                    </a:lnTo>
                    <a:cubicBezTo>
                      <a:pt x="1741" y="38901"/>
                      <a:pt x="1625" y="39093"/>
                      <a:pt x="1760" y="39201"/>
                    </a:cubicBezTo>
                    <a:lnTo>
                      <a:pt x="1760" y="39193"/>
                    </a:lnTo>
                    <a:lnTo>
                      <a:pt x="1760" y="39193"/>
                    </a:lnTo>
                    <a:cubicBezTo>
                      <a:pt x="1914" y="39343"/>
                      <a:pt x="1722" y="39597"/>
                      <a:pt x="1921" y="39739"/>
                    </a:cubicBezTo>
                    <a:cubicBezTo>
                      <a:pt x="1960" y="39835"/>
                      <a:pt x="1948" y="39954"/>
                      <a:pt x="2048" y="40027"/>
                    </a:cubicBezTo>
                    <a:lnTo>
                      <a:pt x="2044" y="40016"/>
                    </a:lnTo>
                    <a:lnTo>
                      <a:pt x="2044" y="40016"/>
                    </a:lnTo>
                    <a:cubicBezTo>
                      <a:pt x="2152" y="40135"/>
                      <a:pt x="2037" y="40334"/>
                      <a:pt x="2194" y="40434"/>
                    </a:cubicBezTo>
                    <a:cubicBezTo>
                      <a:pt x="2240" y="40527"/>
                      <a:pt x="2221" y="40646"/>
                      <a:pt x="2336" y="40703"/>
                    </a:cubicBezTo>
                    <a:cubicBezTo>
                      <a:pt x="2413" y="40834"/>
                      <a:pt x="2325" y="41015"/>
                      <a:pt x="2467" y="41126"/>
                    </a:cubicBezTo>
                    <a:cubicBezTo>
                      <a:pt x="2548" y="41360"/>
                      <a:pt x="2625" y="41591"/>
                      <a:pt x="2717" y="41822"/>
                    </a:cubicBezTo>
                    <a:lnTo>
                      <a:pt x="2755" y="41845"/>
                    </a:lnTo>
                    <a:lnTo>
                      <a:pt x="2748" y="41891"/>
                    </a:lnTo>
                    <a:cubicBezTo>
                      <a:pt x="2797" y="42110"/>
                      <a:pt x="2844" y="42333"/>
                      <a:pt x="2986" y="42513"/>
                    </a:cubicBezTo>
                    <a:cubicBezTo>
                      <a:pt x="3001" y="42544"/>
                      <a:pt x="3016" y="42571"/>
                      <a:pt x="3036" y="42605"/>
                    </a:cubicBezTo>
                    <a:cubicBezTo>
                      <a:pt x="3028" y="42655"/>
                      <a:pt x="3040" y="42705"/>
                      <a:pt x="3040" y="42755"/>
                    </a:cubicBezTo>
                    <a:cubicBezTo>
                      <a:pt x="3113" y="42771"/>
                      <a:pt x="3159" y="42840"/>
                      <a:pt x="3151" y="42913"/>
                    </a:cubicBezTo>
                    <a:cubicBezTo>
                      <a:pt x="3170" y="42917"/>
                      <a:pt x="3189" y="42921"/>
                      <a:pt x="3209" y="42921"/>
                    </a:cubicBezTo>
                    <a:lnTo>
                      <a:pt x="3255" y="43013"/>
                    </a:lnTo>
                    <a:cubicBezTo>
                      <a:pt x="3259" y="43040"/>
                      <a:pt x="3270" y="43059"/>
                      <a:pt x="3274" y="43082"/>
                    </a:cubicBezTo>
                    <a:lnTo>
                      <a:pt x="3289" y="43320"/>
                    </a:lnTo>
                    <a:cubicBezTo>
                      <a:pt x="3312" y="43332"/>
                      <a:pt x="3335" y="43336"/>
                      <a:pt x="3362" y="43339"/>
                    </a:cubicBezTo>
                    <a:cubicBezTo>
                      <a:pt x="3370" y="43355"/>
                      <a:pt x="3374" y="43374"/>
                      <a:pt x="3385" y="43389"/>
                    </a:cubicBezTo>
                    <a:cubicBezTo>
                      <a:pt x="3343" y="43508"/>
                      <a:pt x="3316" y="43628"/>
                      <a:pt x="3439" y="43731"/>
                    </a:cubicBezTo>
                    <a:cubicBezTo>
                      <a:pt x="3485" y="43820"/>
                      <a:pt x="3478" y="43931"/>
                      <a:pt x="3543" y="44020"/>
                    </a:cubicBezTo>
                    <a:cubicBezTo>
                      <a:pt x="3578" y="44039"/>
                      <a:pt x="3585" y="44081"/>
                      <a:pt x="3566" y="44108"/>
                    </a:cubicBezTo>
                    <a:lnTo>
                      <a:pt x="3566" y="44116"/>
                    </a:lnTo>
                    <a:cubicBezTo>
                      <a:pt x="3601" y="44212"/>
                      <a:pt x="3631" y="44312"/>
                      <a:pt x="3747" y="44315"/>
                    </a:cubicBezTo>
                    <a:cubicBezTo>
                      <a:pt x="3750" y="44323"/>
                      <a:pt x="3754" y="44338"/>
                      <a:pt x="3766" y="44350"/>
                    </a:cubicBezTo>
                    <a:cubicBezTo>
                      <a:pt x="3777" y="44369"/>
                      <a:pt x="3793" y="44392"/>
                      <a:pt x="3808" y="44415"/>
                    </a:cubicBezTo>
                    <a:cubicBezTo>
                      <a:pt x="3816" y="44469"/>
                      <a:pt x="3850" y="44511"/>
                      <a:pt x="3893" y="44542"/>
                    </a:cubicBezTo>
                    <a:cubicBezTo>
                      <a:pt x="3900" y="44550"/>
                      <a:pt x="3904" y="44561"/>
                      <a:pt x="3912" y="44569"/>
                    </a:cubicBezTo>
                    <a:cubicBezTo>
                      <a:pt x="3927" y="44581"/>
                      <a:pt x="3946" y="44588"/>
                      <a:pt x="3966" y="44600"/>
                    </a:cubicBezTo>
                    <a:cubicBezTo>
                      <a:pt x="3977" y="44642"/>
                      <a:pt x="4008" y="44677"/>
                      <a:pt x="4046" y="44688"/>
                    </a:cubicBezTo>
                    <a:lnTo>
                      <a:pt x="4046" y="44704"/>
                    </a:lnTo>
                    <a:cubicBezTo>
                      <a:pt x="4062" y="44727"/>
                      <a:pt x="4077" y="44746"/>
                      <a:pt x="4092" y="44773"/>
                    </a:cubicBezTo>
                    <a:cubicBezTo>
                      <a:pt x="4100" y="44780"/>
                      <a:pt x="4104" y="44792"/>
                      <a:pt x="4112" y="44800"/>
                    </a:cubicBezTo>
                    <a:cubicBezTo>
                      <a:pt x="4112" y="44815"/>
                      <a:pt x="4104" y="44830"/>
                      <a:pt x="4100" y="44842"/>
                    </a:cubicBezTo>
                    <a:cubicBezTo>
                      <a:pt x="4115" y="44853"/>
                      <a:pt x="4131" y="44857"/>
                      <a:pt x="4142" y="44869"/>
                    </a:cubicBezTo>
                    <a:cubicBezTo>
                      <a:pt x="4150" y="44884"/>
                      <a:pt x="4158" y="44896"/>
                      <a:pt x="4162" y="44911"/>
                    </a:cubicBezTo>
                    <a:cubicBezTo>
                      <a:pt x="4173" y="44988"/>
                      <a:pt x="4177" y="45065"/>
                      <a:pt x="4254" y="45111"/>
                    </a:cubicBezTo>
                    <a:cubicBezTo>
                      <a:pt x="4288" y="45161"/>
                      <a:pt x="4323" y="45207"/>
                      <a:pt x="4350" y="45257"/>
                    </a:cubicBezTo>
                    <a:lnTo>
                      <a:pt x="4404" y="45388"/>
                    </a:lnTo>
                    <a:cubicBezTo>
                      <a:pt x="4400" y="45430"/>
                      <a:pt x="4404" y="45468"/>
                      <a:pt x="4419" y="45510"/>
                    </a:cubicBezTo>
                    <a:cubicBezTo>
                      <a:pt x="4331" y="45514"/>
                      <a:pt x="4296" y="45618"/>
                      <a:pt x="4246" y="45683"/>
                    </a:cubicBezTo>
                    <a:lnTo>
                      <a:pt x="4246" y="45680"/>
                    </a:lnTo>
                    <a:cubicBezTo>
                      <a:pt x="4154" y="45753"/>
                      <a:pt x="4173" y="45876"/>
                      <a:pt x="4112" y="45956"/>
                    </a:cubicBezTo>
                    <a:cubicBezTo>
                      <a:pt x="4027" y="46025"/>
                      <a:pt x="4035" y="46110"/>
                      <a:pt x="4039" y="46202"/>
                    </a:cubicBezTo>
                    <a:lnTo>
                      <a:pt x="4054" y="46233"/>
                    </a:lnTo>
                    <a:cubicBezTo>
                      <a:pt x="4027" y="46241"/>
                      <a:pt x="4008" y="46244"/>
                      <a:pt x="3985" y="46244"/>
                    </a:cubicBezTo>
                    <a:lnTo>
                      <a:pt x="3950" y="46471"/>
                    </a:lnTo>
                    <a:cubicBezTo>
                      <a:pt x="3944" y="46470"/>
                      <a:pt x="3938" y="46469"/>
                      <a:pt x="3932" y="46469"/>
                    </a:cubicBezTo>
                    <a:cubicBezTo>
                      <a:pt x="3895" y="46469"/>
                      <a:pt x="3859" y="46488"/>
                      <a:pt x="3843" y="46521"/>
                    </a:cubicBezTo>
                    <a:lnTo>
                      <a:pt x="3847" y="46510"/>
                    </a:lnTo>
                    <a:lnTo>
                      <a:pt x="3847" y="46510"/>
                    </a:lnTo>
                    <a:cubicBezTo>
                      <a:pt x="3727" y="46694"/>
                      <a:pt x="3670" y="46898"/>
                      <a:pt x="3562" y="47090"/>
                    </a:cubicBezTo>
                    <a:cubicBezTo>
                      <a:pt x="3578" y="47128"/>
                      <a:pt x="3562" y="47167"/>
                      <a:pt x="3528" y="47194"/>
                    </a:cubicBezTo>
                    <a:cubicBezTo>
                      <a:pt x="3466" y="47282"/>
                      <a:pt x="3481" y="47397"/>
                      <a:pt x="3420" y="47489"/>
                    </a:cubicBezTo>
                    <a:cubicBezTo>
                      <a:pt x="3408" y="47578"/>
                      <a:pt x="3401" y="47658"/>
                      <a:pt x="3389" y="47743"/>
                    </a:cubicBezTo>
                    <a:cubicBezTo>
                      <a:pt x="3370" y="47781"/>
                      <a:pt x="3355" y="47820"/>
                      <a:pt x="3351" y="47866"/>
                    </a:cubicBezTo>
                    <a:cubicBezTo>
                      <a:pt x="3324" y="47870"/>
                      <a:pt x="3305" y="47893"/>
                      <a:pt x="3293" y="47931"/>
                    </a:cubicBezTo>
                    <a:cubicBezTo>
                      <a:pt x="3309" y="47962"/>
                      <a:pt x="3297" y="48000"/>
                      <a:pt x="3270" y="48012"/>
                    </a:cubicBezTo>
                    <a:cubicBezTo>
                      <a:pt x="3274" y="48039"/>
                      <a:pt x="3278" y="48066"/>
                      <a:pt x="3285" y="48089"/>
                    </a:cubicBezTo>
                    <a:cubicBezTo>
                      <a:pt x="3266" y="48120"/>
                      <a:pt x="3247" y="48143"/>
                      <a:pt x="3228" y="48173"/>
                    </a:cubicBezTo>
                    <a:cubicBezTo>
                      <a:pt x="3220" y="48212"/>
                      <a:pt x="3216" y="48243"/>
                      <a:pt x="3216" y="48281"/>
                    </a:cubicBezTo>
                    <a:cubicBezTo>
                      <a:pt x="3193" y="48293"/>
                      <a:pt x="3174" y="48300"/>
                      <a:pt x="3151" y="48312"/>
                    </a:cubicBezTo>
                    <a:cubicBezTo>
                      <a:pt x="3159" y="48354"/>
                      <a:pt x="3143" y="48396"/>
                      <a:pt x="3116" y="48435"/>
                    </a:cubicBezTo>
                    <a:cubicBezTo>
                      <a:pt x="3101" y="48435"/>
                      <a:pt x="3093" y="48454"/>
                      <a:pt x="3093" y="48492"/>
                    </a:cubicBezTo>
                    <a:cubicBezTo>
                      <a:pt x="3093" y="48519"/>
                      <a:pt x="3101" y="48542"/>
                      <a:pt x="3120" y="48550"/>
                    </a:cubicBezTo>
                    <a:cubicBezTo>
                      <a:pt x="3097" y="48588"/>
                      <a:pt x="3082" y="48627"/>
                      <a:pt x="3078" y="48673"/>
                    </a:cubicBezTo>
                    <a:cubicBezTo>
                      <a:pt x="3074" y="48672"/>
                      <a:pt x="3070" y="48671"/>
                      <a:pt x="3066" y="48671"/>
                    </a:cubicBezTo>
                    <a:cubicBezTo>
                      <a:pt x="3041" y="48671"/>
                      <a:pt x="3023" y="48692"/>
                      <a:pt x="3016" y="48738"/>
                    </a:cubicBezTo>
                    <a:cubicBezTo>
                      <a:pt x="3024" y="48777"/>
                      <a:pt x="3009" y="48815"/>
                      <a:pt x="2978" y="48846"/>
                    </a:cubicBezTo>
                    <a:cubicBezTo>
                      <a:pt x="2986" y="48892"/>
                      <a:pt x="2997" y="48942"/>
                      <a:pt x="3005" y="48984"/>
                    </a:cubicBezTo>
                    <a:cubicBezTo>
                      <a:pt x="2997" y="49038"/>
                      <a:pt x="2986" y="49084"/>
                      <a:pt x="2970" y="49134"/>
                    </a:cubicBezTo>
                    <a:lnTo>
                      <a:pt x="2967" y="49138"/>
                    </a:lnTo>
                    <a:cubicBezTo>
                      <a:pt x="2932" y="49176"/>
                      <a:pt x="2894" y="49215"/>
                      <a:pt x="2863" y="49249"/>
                    </a:cubicBezTo>
                    <a:lnTo>
                      <a:pt x="2863" y="49253"/>
                    </a:lnTo>
                    <a:cubicBezTo>
                      <a:pt x="2797" y="49319"/>
                      <a:pt x="2794" y="49407"/>
                      <a:pt x="2809" y="49491"/>
                    </a:cubicBezTo>
                    <a:cubicBezTo>
                      <a:pt x="2851" y="49526"/>
                      <a:pt x="2863" y="49587"/>
                      <a:pt x="2832" y="49634"/>
                    </a:cubicBezTo>
                    <a:cubicBezTo>
                      <a:pt x="2813" y="49661"/>
                      <a:pt x="2774" y="49676"/>
                      <a:pt x="2740" y="49676"/>
                    </a:cubicBezTo>
                    <a:cubicBezTo>
                      <a:pt x="2751" y="49714"/>
                      <a:pt x="2755" y="49753"/>
                      <a:pt x="2755" y="49795"/>
                    </a:cubicBezTo>
                    <a:cubicBezTo>
                      <a:pt x="2732" y="49807"/>
                      <a:pt x="2717" y="49826"/>
                      <a:pt x="2709" y="49849"/>
                    </a:cubicBezTo>
                    <a:cubicBezTo>
                      <a:pt x="2663" y="49872"/>
                      <a:pt x="2625" y="49903"/>
                      <a:pt x="2594" y="49933"/>
                    </a:cubicBezTo>
                    <a:lnTo>
                      <a:pt x="2586" y="49945"/>
                    </a:lnTo>
                    <a:cubicBezTo>
                      <a:pt x="2505" y="50029"/>
                      <a:pt x="2521" y="50156"/>
                      <a:pt x="2463" y="50248"/>
                    </a:cubicBezTo>
                    <a:cubicBezTo>
                      <a:pt x="2482" y="50287"/>
                      <a:pt x="2467" y="50333"/>
                      <a:pt x="2429" y="50352"/>
                    </a:cubicBezTo>
                    <a:cubicBezTo>
                      <a:pt x="2371" y="50441"/>
                      <a:pt x="2375" y="50548"/>
                      <a:pt x="2333" y="50637"/>
                    </a:cubicBezTo>
                    <a:cubicBezTo>
                      <a:pt x="2183" y="50736"/>
                      <a:pt x="2290" y="50929"/>
                      <a:pt x="2194" y="51048"/>
                    </a:cubicBezTo>
                    <a:cubicBezTo>
                      <a:pt x="2075" y="51132"/>
                      <a:pt x="2117" y="51255"/>
                      <a:pt x="2102" y="51367"/>
                    </a:cubicBezTo>
                    <a:cubicBezTo>
                      <a:pt x="2102" y="51390"/>
                      <a:pt x="2098" y="51413"/>
                      <a:pt x="2094" y="51440"/>
                    </a:cubicBezTo>
                    <a:cubicBezTo>
                      <a:pt x="2079" y="51447"/>
                      <a:pt x="2064" y="51459"/>
                      <a:pt x="2048" y="51463"/>
                    </a:cubicBezTo>
                    <a:lnTo>
                      <a:pt x="2048" y="51613"/>
                    </a:lnTo>
                    <a:cubicBezTo>
                      <a:pt x="2040" y="51636"/>
                      <a:pt x="2025" y="51659"/>
                      <a:pt x="2010" y="51682"/>
                    </a:cubicBezTo>
                    <a:cubicBezTo>
                      <a:pt x="1987" y="51732"/>
                      <a:pt x="1971" y="51785"/>
                      <a:pt x="1967" y="51843"/>
                    </a:cubicBezTo>
                    <a:lnTo>
                      <a:pt x="1967" y="51847"/>
                    </a:lnTo>
                    <a:cubicBezTo>
                      <a:pt x="1948" y="51855"/>
                      <a:pt x="1925" y="51866"/>
                      <a:pt x="1906" y="51882"/>
                    </a:cubicBezTo>
                    <a:cubicBezTo>
                      <a:pt x="1925" y="51924"/>
                      <a:pt x="1914" y="51966"/>
                      <a:pt x="1883" y="52001"/>
                    </a:cubicBezTo>
                    <a:cubicBezTo>
                      <a:pt x="1887" y="52028"/>
                      <a:pt x="1891" y="52054"/>
                      <a:pt x="1894" y="52081"/>
                    </a:cubicBezTo>
                    <a:cubicBezTo>
                      <a:pt x="1883" y="52101"/>
                      <a:pt x="1868" y="52116"/>
                      <a:pt x="1852" y="52135"/>
                    </a:cubicBezTo>
                    <a:cubicBezTo>
                      <a:pt x="1837" y="52177"/>
                      <a:pt x="1825" y="52227"/>
                      <a:pt x="1810" y="52270"/>
                    </a:cubicBezTo>
                    <a:cubicBezTo>
                      <a:pt x="1795" y="52277"/>
                      <a:pt x="1779" y="52285"/>
                      <a:pt x="1768" y="52289"/>
                    </a:cubicBezTo>
                    <a:cubicBezTo>
                      <a:pt x="1760" y="52354"/>
                      <a:pt x="1756" y="52427"/>
                      <a:pt x="1756" y="52500"/>
                    </a:cubicBezTo>
                    <a:cubicBezTo>
                      <a:pt x="1752" y="52535"/>
                      <a:pt x="1748" y="52566"/>
                      <a:pt x="1737" y="52604"/>
                    </a:cubicBezTo>
                    <a:cubicBezTo>
                      <a:pt x="1729" y="52642"/>
                      <a:pt x="1718" y="52669"/>
                      <a:pt x="1710" y="52700"/>
                    </a:cubicBezTo>
                    <a:lnTo>
                      <a:pt x="1637" y="52731"/>
                    </a:lnTo>
                    <a:cubicBezTo>
                      <a:pt x="1656" y="52769"/>
                      <a:pt x="1641" y="52811"/>
                      <a:pt x="1606" y="52831"/>
                    </a:cubicBezTo>
                    <a:cubicBezTo>
                      <a:pt x="1614" y="52854"/>
                      <a:pt x="1622" y="52881"/>
                      <a:pt x="1625" y="52908"/>
                    </a:cubicBezTo>
                    <a:cubicBezTo>
                      <a:pt x="1595" y="52946"/>
                      <a:pt x="1568" y="52996"/>
                      <a:pt x="1556" y="53042"/>
                    </a:cubicBezTo>
                    <a:cubicBezTo>
                      <a:pt x="1556" y="53103"/>
                      <a:pt x="1545" y="53161"/>
                      <a:pt x="1529" y="53219"/>
                    </a:cubicBezTo>
                    <a:cubicBezTo>
                      <a:pt x="1518" y="53230"/>
                      <a:pt x="1502" y="53246"/>
                      <a:pt x="1487" y="53253"/>
                    </a:cubicBezTo>
                    <a:lnTo>
                      <a:pt x="1487" y="53411"/>
                    </a:lnTo>
                    <a:cubicBezTo>
                      <a:pt x="1472" y="53515"/>
                      <a:pt x="1449" y="53615"/>
                      <a:pt x="1422" y="53711"/>
                    </a:cubicBezTo>
                    <a:lnTo>
                      <a:pt x="1422" y="53772"/>
                    </a:lnTo>
                    <a:cubicBezTo>
                      <a:pt x="1387" y="53784"/>
                      <a:pt x="1364" y="53807"/>
                      <a:pt x="1356" y="53841"/>
                    </a:cubicBezTo>
                    <a:lnTo>
                      <a:pt x="1330" y="54214"/>
                    </a:lnTo>
                    <a:cubicBezTo>
                      <a:pt x="1257" y="54402"/>
                      <a:pt x="1234" y="54583"/>
                      <a:pt x="1349" y="54764"/>
                    </a:cubicBezTo>
                    <a:lnTo>
                      <a:pt x="1349" y="54756"/>
                    </a:lnTo>
                    <a:lnTo>
                      <a:pt x="1387" y="54813"/>
                    </a:lnTo>
                    <a:lnTo>
                      <a:pt x="1410" y="54810"/>
                    </a:lnTo>
                    <a:cubicBezTo>
                      <a:pt x="1410" y="54879"/>
                      <a:pt x="1414" y="54944"/>
                      <a:pt x="1426" y="55006"/>
                    </a:cubicBezTo>
                    <a:lnTo>
                      <a:pt x="1483" y="55094"/>
                    </a:lnTo>
                    <a:cubicBezTo>
                      <a:pt x="1479" y="55121"/>
                      <a:pt x="1472" y="55148"/>
                      <a:pt x="1468" y="55171"/>
                    </a:cubicBezTo>
                    <a:cubicBezTo>
                      <a:pt x="1502" y="55190"/>
                      <a:pt x="1518" y="55232"/>
                      <a:pt x="1499" y="55267"/>
                    </a:cubicBezTo>
                    <a:cubicBezTo>
                      <a:pt x="1506" y="55309"/>
                      <a:pt x="1526" y="55332"/>
                      <a:pt x="1556" y="55340"/>
                    </a:cubicBezTo>
                    <a:cubicBezTo>
                      <a:pt x="1560" y="55386"/>
                      <a:pt x="1576" y="55428"/>
                      <a:pt x="1595" y="55467"/>
                    </a:cubicBezTo>
                    <a:cubicBezTo>
                      <a:pt x="1556" y="55497"/>
                      <a:pt x="1560" y="55536"/>
                      <a:pt x="1618" y="55582"/>
                    </a:cubicBezTo>
                    <a:cubicBezTo>
                      <a:pt x="1645" y="55601"/>
                      <a:pt x="1660" y="55640"/>
                      <a:pt x="1641" y="55670"/>
                    </a:cubicBezTo>
                    <a:lnTo>
                      <a:pt x="1756" y="55789"/>
                    </a:lnTo>
                    <a:cubicBezTo>
                      <a:pt x="1768" y="55843"/>
                      <a:pt x="1775" y="55897"/>
                      <a:pt x="1787" y="55943"/>
                    </a:cubicBezTo>
                    <a:cubicBezTo>
                      <a:pt x="1833" y="56043"/>
                      <a:pt x="1798" y="56174"/>
                      <a:pt x="1906" y="56251"/>
                    </a:cubicBezTo>
                    <a:cubicBezTo>
                      <a:pt x="1941" y="56327"/>
                      <a:pt x="2010" y="56381"/>
                      <a:pt x="2094" y="56389"/>
                    </a:cubicBezTo>
                    <a:lnTo>
                      <a:pt x="2137" y="56381"/>
                    </a:lnTo>
                    <a:lnTo>
                      <a:pt x="2163" y="56416"/>
                    </a:lnTo>
                    <a:cubicBezTo>
                      <a:pt x="2236" y="56497"/>
                      <a:pt x="2363" y="56462"/>
                      <a:pt x="2440" y="56539"/>
                    </a:cubicBezTo>
                    <a:lnTo>
                      <a:pt x="2448" y="56543"/>
                    </a:lnTo>
                    <a:cubicBezTo>
                      <a:pt x="2471" y="56570"/>
                      <a:pt x="2504" y="56583"/>
                      <a:pt x="2537" y="56583"/>
                    </a:cubicBezTo>
                    <a:cubicBezTo>
                      <a:pt x="2565" y="56583"/>
                      <a:pt x="2594" y="56574"/>
                      <a:pt x="2617" y="56554"/>
                    </a:cubicBezTo>
                    <a:lnTo>
                      <a:pt x="2621" y="56543"/>
                    </a:lnTo>
                    <a:lnTo>
                      <a:pt x="2870" y="56654"/>
                    </a:lnTo>
                    <a:cubicBezTo>
                      <a:pt x="3020" y="56666"/>
                      <a:pt x="3178" y="56654"/>
                      <a:pt x="3293" y="56781"/>
                    </a:cubicBezTo>
                    <a:cubicBezTo>
                      <a:pt x="3319" y="56779"/>
                      <a:pt x="3345" y="56778"/>
                      <a:pt x="3370" y="56778"/>
                    </a:cubicBezTo>
                    <a:cubicBezTo>
                      <a:pt x="3498" y="56778"/>
                      <a:pt x="3614" y="56808"/>
                      <a:pt x="3700" y="56923"/>
                    </a:cubicBezTo>
                    <a:lnTo>
                      <a:pt x="4615" y="56992"/>
                    </a:lnTo>
                    <a:cubicBezTo>
                      <a:pt x="4675" y="57046"/>
                      <a:pt x="4733" y="57072"/>
                      <a:pt x="4792" y="57072"/>
                    </a:cubicBezTo>
                    <a:cubicBezTo>
                      <a:pt x="4850" y="57072"/>
                      <a:pt x="4909" y="57046"/>
                      <a:pt x="4969" y="56996"/>
                    </a:cubicBezTo>
                    <a:cubicBezTo>
                      <a:pt x="5251" y="57199"/>
                      <a:pt x="5562" y="57221"/>
                      <a:pt x="5876" y="57221"/>
                    </a:cubicBezTo>
                    <a:cubicBezTo>
                      <a:pt x="5964" y="57221"/>
                      <a:pt x="6053" y="57219"/>
                      <a:pt x="6141" y="57219"/>
                    </a:cubicBezTo>
                    <a:cubicBezTo>
                      <a:pt x="6238" y="57219"/>
                      <a:pt x="6334" y="57222"/>
                      <a:pt x="6429" y="57230"/>
                    </a:cubicBezTo>
                    <a:lnTo>
                      <a:pt x="8062" y="57207"/>
                    </a:lnTo>
                    <a:cubicBezTo>
                      <a:pt x="8371" y="57097"/>
                      <a:pt x="8696" y="57042"/>
                      <a:pt x="9023" y="57042"/>
                    </a:cubicBezTo>
                    <a:cubicBezTo>
                      <a:pt x="9164" y="57042"/>
                      <a:pt x="9305" y="57052"/>
                      <a:pt x="9445" y="57073"/>
                    </a:cubicBezTo>
                    <a:cubicBezTo>
                      <a:pt x="9849" y="56900"/>
                      <a:pt x="10298" y="56919"/>
                      <a:pt x="10709" y="56789"/>
                    </a:cubicBezTo>
                    <a:cubicBezTo>
                      <a:pt x="10729" y="56793"/>
                      <a:pt x="10748" y="56795"/>
                      <a:pt x="10768" y="56795"/>
                    </a:cubicBezTo>
                    <a:cubicBezTo>
                      <a:pt x="10841" y="56795"/>
                      <a:pt x="10911" y="56766"/>
                      <a:pt x="10959" y="56712"/>
                    </a:cubicBezTo>
                    <a:cubicBezTo>
                      <a:pt x="10997" y="56717"/>
                      <a:pt x="11034" y="56720"/>
                      <a:pt x="11071" y="56720"/>
                    </a:cubicBezTo>
                    <a:cubicBezTo>
                      <a:pt x="11401" y="56720"/>
                      <a:pt x="11697" y="56515"/>
                      <a:pt x="12027" y="56515"/>
                    </a:cubicBezTo>
                    <a:cubicBezTo>
                      <a:pt x="12034" y="56515"/>
                      <a:pt x="12043" y="56515"/>
                      <a:pt x="12051" y="56516"/>
                    </a:cubicBezTo>
                    <a:cubicBezTo>
                      <a:pt x="12212" y="56370"/>
                      <a:pt x="12416" y="56408"/>
                      <a:pt x="12608" y="56385"/>
                    </a:cubicBezTo>
                    <a:lnTo>
                      <a:pt x="12873" y="56243"/>
                    </a:lnTo>
                    <a:cubicBezTo>
                      <a:pt x="13034" y="55993"/>
                      <a:pt x="13342" y="55978"/>
                      <a:pt x="13568" y="55839"/>
                    </a:cubicBezTo>
                    <a:cubicBezTo>
                      <a:pt x="13641" y="55693"/>
                      <a:pt x="13768" y="55613"/>
                      <a:pt x="13895" y="55521"/>
                    </a:cubicBezTo>
                    <a:cubicBezTo>
                      <a:pt x="14018" y="55428"/>
                      <a:pt x="14068" y="55325"/>
                      <a:pt x="13995" y="55179"/>
                    </a:cubicBezTo>
                    <a:cubicBezTo>
                      <a:pt x="13991" y="55044"/>
                      <a:pt x="13991" y="54910"/>
                      <a:pt x="13987" y="54775"/>
                    </a:cubicBezTo>
                    <a:cubicBezTo>
                      <a:pt x="13949" y="54725"/>
                      <a:pt x="13903" y="54671"/>
                      <a:pt x="13860" y="54617"/>
                    </a:cubicBezTo>
                    <a:lnTo>
                      <a:pt x="13707" y="54495"/>
                    </a:lnTo>
                    <a:cubicBezTo>
                      <a:pt x="13718" y="54448"/>
                      <a:pt x="13737" y="54410"/>
                      <a:pt x="13764" y="54379"/>
                    </a:cubicBezTo>
                    <a:cubicBezTo>
                      <a:pt x="13787" y="54387"/>
                      <a:pt x="13807" y="54398"/>
                      <a:pt x="13826" y="54406"/>
                    </a:cubicBezTo>
                    <a:cubicBezTo>
                      <a:pt x="13836" y="54409"/>
                      <a:pt x="13848" y="54411"/>
                      <a:pt x="13859" y="54411"/>
                    </a:cubicBezTo>
                    <a:cubicBezTo>
                      <a:pt x="13889" y="54411"/>
                      <a:pt x="13921" y="54401"/>
                      <a:pt x="13949" y="54387"/>
                    </a:cubicBezTo>
                    <a:lnTo>
                      <a:pt x="13949" y="54387"/>
                    </a:lnTo>
                    <a:cubicBezTo>
                      <a:pt x="13941" y="54425"/>
                      <a:pt x="13953" y="54468"/>
                      <a:pt x="13968" y="54506"/>
                    </a:cubicBezTo>
                    <a:cubicBezTo>
                      <a:pt x="14049" y="54591"/>
                      <a:pt x="14183" y="54533"/>
                      <a:pt x="14260" y="54629"/>
                    </a:cubicBezTo>
                    <a:lnTo>
                      <a:pt x="14279" y="54637"/>
                    </a:lnTo>
                    <a:cubicBezTo>
                      <a:pt x="14629" y="54979"/>
                      <a:pt x="15105" y="55082"/>
                      <a:pt x="15524" y="55305"/>
                    </a:cubicBezTo>
                    <a:cubicBezTo>
                      <a:pt x="15582" y="55390"/>
                      <a:pt x="15670" y="55405"/>
                      <a:pt x="15763" y="55424"/>
                    </a:cubicBezTo>
                    <a:cubicBezTo>
                      <a:pt x="15782" y="55505"/>
                      <a:pt x="15859" y="55540"/>
                      <a:pt x="15947" y="55570"/>
                    </a:cubicBezTo>
                    <a:cubicBezTo>
                      <a:pt x="16158" y="55736"/>
                      <a:pt x="16416" y="55774"/>
                      <a:pt x="16666" y="55851"/>
                    </a:cubicBezTo>
                    <a:lnTo>
                      <a:pt x="16719" y="55847"/>
                    </a:lnTo>
                    <a:lnTo>
                      <a:pt x="16758" y="55886"/>
                    </a:lnTo>
                    <a:cubicBezTo>
                      <a:pt x="16780" y="55906"/>
                      <a:pt x="16801" y="55916"/>
                      <a:pt x="16820" y="55916"/>
                    </a:cubicBezTo>
                    <a:cubicBezTo>
                      <a:pt x="16840" y="55916"/>
                      <a:pt x="16857" y="55905"/>
                      <a:pt x="16873" y="55886"/>
                    </a:cubicBezTo>
                    <a:cubicBezTo>
                      <a:pt x="16915" y="55939"/>
                      <a:pt x="16973" y="55974"/>
                      <a:pt x="17034" y="55997"/>
                    </a:cubicBezTo>
                    <a:lnTo>
                      <a:pt x="17042" y="56001"/>
                    </a:lnTo>
                    <a:cubicBezTo>
                      <a:pt x="17104" y="56101"/>
                      <a:pt x="17227" y="56078"/>
                      <a:pt x="17315" y="56131"/>
                    </a:cubicBezTo>
                    <a:lnTo>
                      <a:pt x="17319" y="56131"/>
                    </a:lnTo>
                    <a:cubicBezTo>
                      <a:pt x="17373" y="56243"/>
                      <a:pt x="17507" y="56212"/>
                      <a:pt x="17588" y="56274"/>
                    </a:cubicBezTo>
                    <a:cubicBezTo>
                      <a:pt x="17688" y="56420"/>
                      <a:pt x="17880" y="56301"/>
                      <a:pt x="17991" y="56416"/>
                    </a:cubicBezTo>
                    <a:lnTo>
                      <a:pt x="18003" y="56416"/>
                    </a:lnTo>
                    <a:cubicBezTo>
                      <a:pt x="18091" y="56504"/>
                      <a:pt x="18218" y="56504"/>
                      <a:pt x="18329" y="56539"/>
                    </a:cubicBezTo>
                    <a:lnTo>
                      <a:pt x="18372" y="56523"/>
                    </a:lnTo>
                    <a:lnTo>
                      <a:pt x="18406" y="56558"/>
                    </a:lnTo>
                    <a:cubicBezTo>
                      <a:pt x="18483" y="56646"/>
                      <a:pt x="18606" y="56616"/>
                      <a:pt x="18694" y="56677"/>
                    </a:cubicBezTo>
                    <a:cubicBezTo>
                      <a:pt x="18791" y="56827"/>
                      <a:pt x="18983" y="56704"/>
                      <a:pt x="19086" y="56827"/>
                    </a:cubicBezTo>
                    <a:lnTo>
                      <a:pt x="19102" y="56831"/>
                    </a:lnTo>
                    <a:cubicBezTo>
                      <a:pt x="19317" y="56946"/>
                      <a:pt x="19559" y="56992"/>
                      <a:pt x="19774" y="57100"/>
                    </a:cubicBezTo>
                    <a:lnTo>
                      <a:pt x="19790" y="57108"/>
                    </a:lnTo>
                    <a:cubicBezTo>
                      <a:pt x="19859" y="57192"/>
                      <a:pt x="19982" y="57173"/>
                      <a:pt x="20066" y="57223"/>
                    </a:cubicBezTo>
                    <a:lnTo>
                      <a:pt x="20070" y="57223"/>
                    </a:lnTo>
                    <a:cubicBezTo>
                      <a:pt x="20118" y="57301"/>
                      <a:pt x="20186" y="57310"/>
                      <a:pt x="20257" y="57310"/>
                    </a:cubicBezTo>
                    <a:cubicBezTo>
                      <a:pt x="20277" y="57310"/>
                      <a:pt x="20298" y="57309"/>
                      <a:pt x="20319" y="57309"/>
                    </a:cubicBezTo>
                    <a:cubicBezTo>
                      <a:pt x="20336" y="57309"/>
                      <a:pt x="20353" y="57309"/>
                      <a:pt x="20370" y="57311"/>
                    </a:cubicBezTo>
                    <a:lnTo>
                      <a:pt x="20485" y="57342"/>
                    </a:lnTo>
                    <a:cubicBezTo>
                      <a:pt x="20485" y="57346"/>
                      <a:pt x="20489" y="57350"/>
                      <a:pt x="20493" y="57357"/>
                    </a:cubicBezTo>
                    <a:lnTo>
                      <a:pt x="20558" y="57365"/>
                    </a:lnTo>
                    <a:cubicBezTo>
                      <a:pt x="20600" y="57380"/>
                      <a:pt x="20643" y="57400"/>
                      <a:pt x="20685" y="57415"/>
                    </a:cubicBezTo>
                    <a:cubicBezTo>
                      <a:pt x="20716" y="57426"/>
                      <a:pt x="20739" y="57442"/>
                      <a:pt x="20769" y="57457"/>
                    </a:cubicBezTo>
                    <a:cubicBezTo>
                      <a:pt x="20773" y="57465"/>
                      <a:pt x="20777" y="57476"/>
                      <a:pt x="20777" y="57492"/>
                    </a:cubicBezTo>
                    <a:lnTo>
                      <a:pt x="20850" y="57499"/>
                    </a:lnTo>
                    <a:lnTo>
                      <a:pt x="20992" y="57561"/>
                    </a:lnTo>
                    <a:cubicBezTo>
                      <a:pt x="20992" y="57569"/>
                      <a:pt x="20989" y="57569"/>
                      <a:pt x="20989" y="57572"/>
                    </a:cubicBezTo>
                    <a:cubicBezTo>
                      <a:pt x="20981" y="57599"/>
                      <a:pt x="21000" y="57619"/>
                      <a:pt x="21042" y="57634"/>
                    </a:cubicBezTo>
                    <a:lnTo>
                      <a:pt x="21031" y="57634"/>
                    </a:lnTo>
                    <a:cubicBezTo>
                      <a:pt x="21135" y="57791"/>
                      <a:pt x="21327" y="57684"/>
                      <a:pt x="21450" y="57772"/>
                    </a:cubicBezTo>
                    <a:cubicBezTo>
                      <a:pt x="21479" y="57829"/>
                      <a:pt x="21532" y="57859"/>
                      <a:pt x="21593" y="57859"/>
                    </a:cubicBezTo>
                    <a:cubicBezTo>
                      <a:pt x="21603" y="57859"/>
                      <a:pt x="21612" y="57858"/>
                      <a:pt x="21623" y="57857"/>
                    </a:cubicBezTo>
                    <a:cubicBezTo>
                      <a:pt x="21657" y="57838"/>
                      <a:pt x="21692" y="57811"/>
                      <a:pt x="21715" y="57788"/>
                    </a:cubicBezTo>
                    <a:lnTo>
                      <a:pt x="21719" y="57788"/>
                    </a:lnTo>
                    <a:lnTo>
                      <a:pt x="21692" y="57818"/>
                    </a:lnTo>
                    <a:cubicBezTo>
                      <a:pt x="21672" y="57864"/>
                      <a:pt x="21680" y="57895"/>
                      <a:pt x="21738" y="57899"/>
                    </a:cubicBezTo>
                    <a:cubicBezTo>
                      <a:pt x="21883" y="57981"/>
                      <a:pt x="22045" y="58049"/>
                      <a:pt x="22187" y="58049"/>
                    </a:cubicBezTo>
                    <a:cubicBezTo>
                      <a:pt x="22324" y="58049"/>
                      <a:pt x="22442" y="57986"/>
                      <a:pt x="22506" y="57811"/>
                    </a:cubicBezTo>
                    <a:cubicBezTo>
                      <a:pt x="22645" y="57434"/>
                      <a:pt x="22195" y="57434"/>
                      <a:pt x="21965" y="57311"/>
                    </a:cubicBezTo>
                    <a:cubicBezTo>
                      <a:pt x="21926" y="57292"/>
                      <a:pt x="21884" y="57273"/>
                      <a:pt x="21849" y="57250"/>
                    </a:cubicBezTo>
                    <a:cubicBezTo>
                      <a:pt x="21619" y="57173"/>
                      <a:pt x="21384" y="57108"/>
                      <a:pt x="21154" y="57015"/>
                    </a:cubicBezTo>
                    <a:cubicBezTo>
                      <a:pt x="20804" y="56882"/>
                      <a:pt x="20473" y="56692"/>
                      <a:pt x="20082" y="56692"/>
                    </a:cubicBezTo>
                    <a:cubicBezTo>
                      <a:pt x="20078" y="56692"/>
                      <a:pt x="20074" y="56692"/>
                      <a:pt x="20070" y="56693"/>
                    </a:cubicBezTo>
                    <a:cubicBezTo>
                      <a:pt x="19890" y="56612"/>
                      <a:pt x="19705" y="56500"/>
                      <a:pt x="19513" y="56447"/>
                    </a:cubicBezTo>
                    <a:cubicBezTo>
                      <a:pt x="18714" y="56212"/>
                      <a:pt x="17945" y="55901"/>
                      <a:pt x="17184" y="55570"/>
                    </a:cubicBezTo>
                    <a:cubicBezTo>
                      <a:pt x="17054" y="55412"/>
                      <a:pt x="16899" y="55302"/>
                      <a:pt x="16688" y="55302"/>
                    </a:cubicBezTo>
                    <a:cubicBezTo>
                      <a:pt x="16668" y="55302"/>
                      <a:pt x="16648" y="55303"/>
                      <a:pt x="16627" y="55305"/>
                    </a:cubicBezTo>
                    <a:cubicBezTo>
                      <a:pt x="16516" y="55220"/>
                      <a:pt x="16399" y="55150"/>
                      <a:pt x="16259" y="55150"/>
                    </a:cubicBezTo>
                    <a:cubicBezTo>
                      <a:pt x="16249" y="55150"/>
                      <a:pt x="16238" y="55151"/>
                      <a:pt x="16227" y="55152"/>
                    </a:cubicBezTo>
                    <a:cubicBezTo>
                      <a:pt x="15586" y="54725"/>
                      <a:pt x="14852" y="54487"/>
                      <a:pt x="14149" y="54191"/>
                    </a:cubicBezTo>
                    <a:cubicBezTo>
                      <a:pt x="14026" y="53960"/>
                      <a:pt x="13776" y="53922"/>
                      <a:pt x="13576" y="53803"/>
                    </a:cubicBezTo>
                    <a:cubicBezTo>
                      <a:pt x="13526" y="53719"/>
                      <a:pt x="13473" y="53644"/>
                      <a:pt x="13371" y="53644"/>
                    </a:cubicBezTo>
                    <a:cubicBezTo>
                      <a:pt x="13356" y="53644"/>
                      <a:pt x="13340" y="53646"/>
                      <a:pt x="13322" y="53649"/>
                    </a:cubicBezTo>
                    <a:lnTo>
                      <a:pt x="13315" y="53649"/>
                    </a:lnTo>
                    <a:cubicBezTo>
                      <a:pt x="13300" y="53584"/>
                      <a:pt x="13246" y="53533"/>
                      <a:pt x="13179" y="53533"/>
                    </a:cubicBezTo>
                    <a:cubicBezTo>
                      <a:pt x="13174" y="53533"/>
                      <a:pt x="13170" y="53533"/>
                      <a:pt x="13165" y="53534"/>
                    </a:cubicBezTo>
                    <a:lnTo>
                      <a:pt x="13161" y="53526"/>
                    </a:lnTo>
                    <a:cubicBezTo>
                      <a:pt x="13103" y="53334"/>
                      <a:pt x="12892" y="53330"/>
                      <a:pt x="12769" y="53219"/>
                    </a:cubicBezTo>
                    <a:lnTo>
                      <a:pt x="12212" y="52696"/>
                    </a:lnTo>
                    <a:cubicBezTo>
                      <a:pt x="12178" y="52587"/>
                      <a:pt x="12119" y="52456"/>
                      <a:pt x="12020" y="52456"/>
                    </a:cubicBezTo>
                    <a:cubicBezTo>
                      <a:pt x="12007" y="52456"/>
                      <a:pt x="11995" y="52458"/>
                      <a:pt x="11981" y="52462"/>
                    </a:cubicBezTo>
                    <a:cubicBezTo>
                      <a:pt x="11862" y="52500"/>
                      <a:pt x="11924" y="52631"/>
                      <a:pt x="12012" y="52712"/>
                    </a:cubicBezTo>
                    <a:cubicBezTo>
                      <a:pt x="12112" y="53027"/>
                      <a:pt x="12320" y="53250"/>
                      <a:pt x="12604" y="53407"/>
                    </a:cubicBezTo>
                    <a:cubicBezTo>
                      <a:pt x="12673" y="53518"/>
                      <a:pt x="12758" y="53618"/>
                      <a:pt x="12896" y="53638"/>
                    </a:cubicBezTo>
                    <a:lnTo>
                      <a:pt x="13034" y="53795"/>
                    </a:lnTo>
                    <a:cubicBezTo>
                      <a:pt x="13115" y="53945"/>
                      <a:pt x="13230" y="54080"/>
                      <a:pt x="13365" y="54179"/>
                    </a:cubicBezTo>
                    <a:lnTo>
                      <a:pt x="13422" y="54210"/>
                    </a:lnTo>
                    <a:lnTo>
                      <a:pt x="13419" y="54629"/>
                    </a:lnTo>
                    <a:cubicBezTo>
                      <a:pt x="13457" y="54771"/>
                      <a:pt x="13453" y="54936"/>
                      <a:pt x="13568" y="55056"/>
                    </a:cubicBezTo>
                    <a:cubicBezTo>
                      <a:pt x="13553" y="55094"/>
                      <a:pt x="13557" y="55140"/>
                      <a:pt x="13576" y="55175"/>
                    </a:cubicBezTo>
                    <a:cubicBezTo>
                      <a:pt x="13372" y="55417"/>
                      <a:pt x="13111" y="55578"/>
                      <a:pt x="12857" y="55766"/>
                    </a:cubicBezTo>
                    <a:cubicBezTo>
                      <a:pt x="12327" y="56155"/>
                      <a:pt x="11666" y="56151"/>
                      <a:pt x="11105" y="56427"/>
                    </a:cubicBezTo>
                    <a:cubicBezTo>
                      <a:pt x="11056" y="56424"/>
                      <a:pt x="11008" y="56421"/>
                      <a:pt x="10960" y="56421"/>
                    </a:cubicBezTo>
                    <a:cubicBezTo>
                      <a:pt x="10841" y="56421"/>
                      <a:pt x="10727" y="56441"/>
                      <a:pt x="10629" y="56531"/>
                    </a:cubicBezTo>
                    <a:cubicBezTo>
                      <a:pt x="10620" y="56522"/>
                      <a:pt x="10608" y="56517"/>
                      <a:pt x="10596" y="56517"/>
                    </a:cubicBezTo>
                    <a:cubicBezTo>
                      <a:pt x="10583" y="56517"/>
                      <a:pt x="10570" y="56523"/>
                      <a:pt x="10560" y="56535"/>
                    </a:cubicBezTo>
                    <a:cubicBezTo>
                      <a:pt x="10556" y="56539"/>
                      <a:pt x="10552" y="56543"/>
                      <a:pt x="10552" y="56550"/>
                    </a:cubicBezTo>
                    <a:cubicBezTo>
                      <a:pt x="10536" y="56550"/>
                      <a:pt x="10521" y="56550"/>
                      <a:pt x="10505" y="56550"/>
                    </a:cubicBezTo>
                    <a:cubicBezTo>
                      <a:pt x="9944" y="56550"/>
                      <a:pt x="9393" y="56714"/>
                      <a:pt x="8833" y="56714"/>
                    </a:cubicBezTo>
                    <a:cubicBezTo>
                      <a:pt x="8715" y="56714"/>
                      <a:pt x="8596" y="56706"/>
                      <a:pt x="8477" y="56689"/>
                    </a:cubicBezTo>
                    <a:cubicBezTo>
                      <a:pt x="8438" y="56466"/>
                      <a:pt x="8696" y="56458"/>
                      <a:pt x="8754" y="56301"/>
                    </a:cubicBezTo>
                    <a:cubicBezTo>
                      <a:pt x="8804" y="56285"/>
                      <a:pt x="8850" y="56262"/>
                      <a:pt x="8888" y="56231"/>
                    </a:cubicBezTo>
                    <a:lnTo>
                      <a:pt x="8946" y="56158"/>
                    </a:lnTo>
                    <a:cubicBezTo>
                      <a:pt x="8946" y="56151"/>
                      <a:pt x="8953" y="56139"/>
                      <a:pt x="8957" y="56131"/>
                    </a:cubicBezTo>
                    <a:lnTo>
                      <a:pt x="9030" y="56135"/>
                    </a:lnTo>
                    <a:cubicBezTo>
                      <a:pt x="9108" y="56374"/>
                      <a:pt x="9153" y="56482"/>
                      <a:pt x="9239" y="56482"/>
                    </a:cubicBezTo>
                    <a:cubicBezTo>
                      <a:pt x="9310" y="56482"/>
                      <a:pt x="9410" y="56409"/>
                      <a:pt x="9580" y="56274"/>
                    </a:cubicBezTo>
                    <a:lnTo>
                      <a:pt x="9749" y="56116"/>
                    </a:lnTo>
                    <a:cubicBezTo>
                      <a:pt x="9753" y="56120"/>
                      <a:pt x="9753" y="56131"/>
                      <a:pt x="9760" y="56135"/>
                    </a:cubicBezTo>
                    <a:cubicBezTo>
                      <a:pt x="9817" y="56248"/>
                      <a:pt x="9908" y="56308"/>
                      <a:pt x="10001" y="56308"/>
                    </a:cubicBezTo>
                    <a:cubicBezTo>
                      <a:pt x="10053" y="56308"/>
                      <a:pt x="10105" y="56289"/>
                      <a:pt x="10152" y="56251"/>
                    </a:cubicBezTo>
                    <a:cubicBezTo>
                      <a:pt x="10590" y="55905"/>
                      <a:pt x="11075" y="55590"/>
                      <a:pt x="11094" y="54948"/>
                    </a:cubicBezTo>
                    <a:lnTo>
                      <a:pt x="11113" y="54948"/>
                    </a:lnTo>
                    <a:cubicBezTo>
                      <a:pt x="11278" y="54936"/>
                      <a:pt x="11440" y="54906"/>
                      <a:pt x="11605" y="54867"/>
                    </a:cubicBezTo>
                    <a:lnTo>
                      <a:pt x="11605" y="54867"/>
                    </a:lnTo>
                    <a:lnTo>
                      <a:pt x="11520" y="55025"/>
                    </a:lnTo>
                    <a:lnTo>
                      <a:pt x="11378" y="55175"/>
                    </a:lnTo>
                    <a:cubicBezTo>
                      <a:pt x="11263" y="55363"/>
                      <a:pt x="11009" y="55467"/>
                      <a:pt x="11013" y="55839"/>
                    </a:cubicBezTo>
                    <a:cubicBezTo>
                      <a:pt x="11363" y="55574"/>
                      <a:pt x="11828" y="55909"/>
                      <a:pt x="12058" y="55444"/>
                    </a:cubicBezTo>
                    <a:lnTo>
                      <a:pt x="12573" y="54729"/>
                    </a:lnTo>
                    <a:cubicBezTo>
                      <a:pt x="12608" y="54725"/>
                      <a:pt x="12635" y="54717"/>
                      <a:pt x="12665" y="54710"/>
                    </a:cubicBezTo>
                    <a:cubicBezTo>
                      <a:pt x="12808" y="54667"/>
                      <a:pt x="12942" y="54602"/>
                      <a:pt x="13065" y="54521"/>
                    </a:cubicBezTo>
                    <a:cubicBezTo>
                      <a:pt x="13142" y="54464"/>
                      <a:pt x="13199" y="54387"/>
                      <a:pt x="13226" y="54295"/>
                    </a:cubicBezTo>
                    <a:cubicBezTo>
                      <a:pt x="13238" y="54233"/>
                      <a:pt x="13230" y="54168"/>
                      <a:pt x="13207" y="54110"/>
                    </a:cubicBezTo>
                    <a:cubicBezTo>
                      <a:pt x="13109" y="54004"/>
                      <a:pt x="13002" y="53973"/>
                      <a:pt x="12891" y="53973"/>
                    </a:cubicBezTo>
                    <a:cubicBezTo>
                      <a:pt x="12754" y="53973"/>
                      <a:pt x="12611" y="54019"/>
                      <a:pt x="12473" y="54026"/>
                    </a:cubicBezTo>
                    <a:lnTo>
                      <a:pt x="12454" y="54072"/>
                    </a:lnTo>
                    <a:cubicBezTo>
                      <a:pt x="12414" y="54065"/>
                      <a:pt x="12375" y="54062"/>
                      <a:pt x="12336" y="54062"/>
                    </a:cubicBezTo>
                    <a:cubicBezTo>
                      <a:pt x="12099" y="54062"/>
                      <a:pt x="11882" y="54178"/>
                      <a:pt x="11651" y="54214"/>
                    </a:cubicBezTo>
                    <a:cubicBezTo>
                      <a:pt x="11607" y="54195"/>
                      <a:pt x="11560" y="54185"/>
                      <a:pt x="11513" y="54185"/>
                    </a:cubicBezTo>
                    <a:cubicBezTo>
                      <a:pt x="11458" y="54185"/>
                      <a:pt x="11403" y="54198"/>
                      <a:pt x="11355" y="54226"/>
                    </a:cubicBezTo>
                    <a:cubicBezTo>
                      <a:pt x="11237" y="54220"/>
                      <a:pt x="11117" y="54199"/>
                      <a:pt x="11001" y="54199"/>
                    </a:cubicBezTo>
                    <a:cubicBezTo>
                      <a:pt x="10880" y="54199"/>
                      <a:pt x="10762" y="54222"/>
                      <a:pt x="10652" y="54310"/>
                    </a:cubicBezTo>
                    <a:cubicBezTo>
                      <a:pt x="9491" y="54329"/>
                      <a:pt x="8327" y="54360"/>
                      <a:pt x="7167" y="54364"/>
                    </a:cubicBezTo>
                    <a:cubicBezTo>
                      <a:pt x="7133" y="54364"/>
                      <a:pt x="7100" y="54364"/>
                      <a:pt x="7066" y="54364"/>
                    </a:cubicBezTo>
                    <a:cubicBezTo>
                      <a:pt x="6392" y="54364"/>
                      <a:pt x="5715" y="54329"/>
                      <a:pt x="5042" y="54314"/>
                    </a:cubicBezTo>
                    <a:cubicBezTo>
                      <a:pt x="4784" y="54168"/>
                      <a:pt x="4496" y="54218"/>
                      <a:pt x="4215" y="54191"/>
                    </a:cubicBezTo>
                    <a:lnTo>
                      <a:pt x="4196" y="54187"/>
                    </a:lnTo>
                    <a:cubicBezTo>
                      <a:pt x="3893" y="53983"/>
                      <a:pt x="3489" y="53999"/>
                      <a:pt x="3209" y="53749"/>
                    </a:cubicBezTo>
                    <a:cubicBezTo>
                      <a:pt x="3228" y="53668"/>
                      <a:pt x="3424" y="53603"/>
                      <a:pt x="3232" y="53503"/>
                    </a:cubicBezTo>
                    <a:cubicBezTo>
                      <a:pt x="3186" y="53422"/>
                      <a:pt x="3142" y="53394"/>
                      <a:pt x="3100" y="53394"/>
                    </a:cubicBezTo>
                    <a:cubicBezTo>
                      <a:pt x="3017" y="53394"/>
                      <a:pt x="2939" y="53498"/>
                      <a:pt x="2855" y="53518"/>
                    </a:cubicBezTo>
                    <a:cubicBezTo>
                      <a:pt x="2728" y="53745"/>
                      <a:pt x="2471" y="53572"/>
                      <a:pt x="2259" y="53711"/>
                    </a:cubicBezTo>
                    <a:cubicBezTo>
                      <a:pt x="2440" y="53880"/>
                      <a:pt x="2463" y="54091"/>
                      <a:pt x="2394" y="54310"/>
                    </a:cubicBezTo>
                    <a:lnTo>
                      <a:pt x="1906" y="54959"/>
                    </a:lnTo>
                    <a:cubicBezTo>
                      <a:pt x="1887" y="54890"/>
                      <a:pt x="1868" y="54821"/>
                      <a:pt x="1844" y="54756"/>
                    </a:cubicBezTo>
                    <a:cubicBezTo>
                      <a:pt x="1814" y="54533"/>
                      <a:pt x="1810" y="54302"/>
                      <a:pt x="1837" y="54076"/>
                    </a:cubicBezTo>
                    <a:cubicBezTo>
                      <a:pt x="1875" y="53987"/>
                      <a:pt x="1906" y="53903"/>
                      <a:pt x="1925" y="53811"/>
                    </a:cubicBezTo>
                    <a:lnTo>
                      <a:pt x="1941" y="53738"/>
                    </a:lnTo>
                    <a:cubicBezTo>
                      <a:pt x="2037" y="53695"/>
                      <a:pt x="2156" y="53676"/>
                      <a:pt x="2133" y="53515"/>
                    </a:cubicBezTo>
                    <a:lnTo>
                      <a:pt x="2133" y="53515"/>
                    </a:lnTo>
                    <a:cubicBezTo>
                      <a:pt x="2130" y="53515"/>
                      <a:pt x="2128" y="53515"/>
                      <a:pt x="2126" y="53515"/>
                    </a:cubicBezTo>
                    <a:cubicBezTo>
                      <a:pt x="1982" y="53515"/>
                      <a:pt x="1947" y="53390"/>
                      <a:pt x="1887" y="53303"/>
                    </a:cubicBezTo>
                    <a:cubicBezTo>
                      <a:pt x="1967" y="53207"/>
                      <a:pt x="2017" y="53084"/>
                      <a:pt x="2006" y="52961"/>
                    </a:cubicBezTo>
                    <a:cubicBezTo>
                      <a:pt x="2133" y="52850"/>
                      <a:pt x="2133" y="52696"/>
                      <a:pt x="2137" y="52546"/>
                    </a:cubicBezTo>
                    <a:lnTo>
                      <a:pt x="2137" y="52542"/>
                    </a:lnTo>
                    <a:cubicBezTo>
                      <a:pt x="2217" y="52481"/>
                      <a:pt x="2259" y="52381"/>
                      <a:pt x="2240" y="52273"/>
                    </a:cubicBezTo>
                    <a:lnTo>
                      <a:pt x="2267" y="52131"/>
                    </a:lnTo>
                    <a:cubicBezTo>
                      <a:pt x="2259" y="52131"/>
                      <a:pt x="2256" y="52124"/>
                      <a:pt x="2252" y="52116"/>
                    </a:cubicBezTo>
                    <a:lnTo>
                      <a:pt x="2252" y="52116"/>
                    </a:lnTo>
                    <a:lnTo>
                      <a:pt x="2267" y="52131"/>
                    </a:lnTo>
                    <a:cubicBezTo>
                      <a:pt x="2298" y="52104"/>
                      <a:pt x="2313" y="52062"/>
                      <a:pt x="2306" y="52024"/>
                    </a:cubicBezTo>
                    <a:cubicBezTo>
                      <a:pt x="2375" y="52001"/>
                      <a:pt x="2421" y="51928"/>
                      <a:pt x="2394" y="51855"/>
                    </a:cubicBezTo>
                    <a:cubicBezTo>
                      <a:pt x="2425" y="51832"/>
                      <a:pt x="2432" y="51789"/>
                      <a:pt x="2421" y="51751"/>
                    </a:cubicBezTo>
                    <a:cubicBezTo>
                      <a:pt x="2548" y="51632"/>
                      <a:pt x="2540" y="51467"/>
                      <a:pt x="2563" y="51313"/>
                    </a:cubicBezTo>
                    <a:cubicBezTo>
                      <a:pt x="2836" y="50579"/>
                      <a:pt x="3113" y="49849"/>
                      <a:pt x="3385" y="49115"/>
                    </a:cubicBezTo>
                    <a:cubicBezTo>
                      <a:pt x="3505" y="49050"/>
                      <a:pt x="3520" y="48946"/>
                      <a:pt x="3505" y="48830"/>
                    </a:cubicBezTo>
                    <a:lnTo>
                      <a:pt x="3505" y="48827"/>
                    </a:lnTo>
                    <a:cubicBezTo>
                      <a:pt x="3612" y="48777"/>
                      <a:pt x="3670" y="48661"/>
                      <a:pt x="3639" y="48554"/>
                    </a:cubicBezTo>
                    <a:cubicBezTo>
                      <a:pt x="3662" y="48523"/>
                      <a:pt x="3674" y="48485"/>
                      <a:pt x="3662" y="48450"/>
                    </a:cubicBezTo>
                    <a:cubicBezTo>
                      <a:pt x="3754" y="48381"/>
                      <a:pt x="3804" y="48266"/>
                      <a:pt x="3789" y="48150"/>
                    </a:cubicBezTo>
                    <a:cubicBezTo>
                      <a:pt x="4023" y="47716"/>
                      <a:pt x="4219" y="47267"/>
                      <a:pt x="4369" y="46794"/>
                    </a:cubicBezTo>
                    <a:cubicBezTo>
                      <a:pt x="4584" y="46556"/>
                      <a:pt x="4519" y="46194"/>
                      <a:pt x="4730" y="45952"/>
                    </a:cubicBezTo>
                    <a:lnTo>
                      <a:pt x="5768" y="47393"/>
                    </a:lnTo>
                    <a:cubicBezTo>
                      <a:pt x="5946" y="47641"/>
                      <a:pt x="6068" y="47748"/>
                      <a:pt x="6247" y="47748"/>
                    </a:cubicBezTo>
                    <a:cubicBezTo>
                      <a:pt x="6347" y="47748"/>
                      <a:pt x="6464" y="47715"/>
                      <a:pt x="6617" y="47655"/>
                    </a:cubicBezTo>
                    <a:cubicBezTo>
                      <a:pt x="6344" y="47463"/>
                      <a:pt x="6141" y="47232"/>
                      <a:pt x="5960" y="46978"/>
                    </a:cubicBezTo>
                    <a:cubicBezTo>
                      <a:pt x="5422" y="46241"/>
                      <a:pt x="4903" y="45503"/>
                      <a:pt x="4504" y="44684"/>
                    </a:cubicBezTo>
                    <a:cubicBezTo>
                      <a:pt x="4488" y="44577"/>
                      <a:pt x="4465" y="44469"/>
                      <a:pt x="4346" y="44423"/>
                    </a:cubicBezTo>
                    <a:lnTo>
                      <a:pt x="4346" y="44415"/>
                    </a:lnTo>
                    <a:cubicBezTo>
                      <a:pt x="4346" y="44296"/>
                      <a:pt x="4327" y="44185"/>
                      <a:pt x="4215" y="44108"/>
                    </a:cubicBezTo>
                    <a:cubicBezTo>
                      <a:pt x="4235" y="44077"/>
                      <a:pt x="4219" y="44031"/>
                      <a:pt x="4188" y="44012"/>
                    </a:cubicBezTo>
                    <a:cubicBezTo>
                      <a:pt x="4173" y="43808"/>
                      <a:pt x="4092" y="43608"/>
                      <a:pt x="3950" y="43451"/>
                    </a:cubicBezTo>
                    <a:lnTo>
                      <a:pt x="3904" y="43328"/>
                    </a:lnTo>
                    <a:cubicBezTo>
                      <a:pt x="3920" y="43251"/>
                      <a:pt x="3873" y="43174"/>
                      <a:pt x="3797" y="43143"/>
                    </a:cubicBezTo>
                    <a:cubicBezTo>
                      <a:pt x="3816" y="43109"/>
                      <a:pt x="3804" y="43067"/>
                      <a:pt x="3770" y="43047"/>
                    </a:cubicBezTo>
                    <a:cubicBezTo>
                      <a:pt x="3735" y="42644"/>
                      <a:pt x="3516" y="42336"/>
                      <a:pt x="3251" y="42052"/>
                    </a:cubicBezTo>
                    <a:cubicBezTo>
                      <a:pt x="3236" y="41964"/>
                      <a:pt x="3236" y="41868"/>
                      <a:pt x="3197" y="41791"/>
                    </a:cubicBezTo>
                    <a:cubicBezTo>
                      <a:pt x="2429" y="40165"/>
                      <a:pt x="1929" y="38452"/>
                      <a:pt x="1433" y="36738"/>
                    </a:cubicBezTo>
                    <a:lnTo>
                      <a:pt x="1406" y="36680"/>
                    </a:lnTo>
                    <a:lnTo>
                      <a:pt x="1345" y="36688"/>
                    </a:lnTo>
                    <a:cubicBezTo>
                      <a:pt x="1272" y="36626"/>
                      <a:pt x="1426" y="36630"/>
                      <a:pt x="1376" y="36573"/>
                    </a:cubicBezTo>
                    <a:cubicBezTo>
                      <a:pt x="1372" y="36480"/>
                      <a:pt x="1387" y="36380"/>
                      <a:pt x="1318" y="36304"/>
                    </a:cubicBezTo>
                    <a:cubicBezTo>
                      <a:pt x="1268" y="36238"/>
                      <a:pt x="1257" y="36146"/>
                      <a:pt x="1295" y="36069"/>
                    </a:cubicBezTo>
                    <a:cubicBezTo>
                      <a:pt x="1280" y="36014"/>
                      <a:pt x="1252" y="35988"/>
                      <a:pt x="1217" y="35988"/>
                    </a:cubicBezTo>
                    <a:cubicBezTo>
                      <a:pt x="1209" y="35988"/>
                      <a:pt x="1200" y="35989"/>
                      <a:pt x="1191" y="35992"/>
                    </a:cubicBezTo>
                    <a:cubicBezTo>
                      <a:pt x="1333" y="35693"/>
                      <a:pt x="1107" y="35458"/>
                      <a:pt x="1041" y="35201"/>
                    </a:cubicBezTo>
                    <a:cubicBezTo>
                      <a:pt x="811" y="34405"/>
                      <a:pt x="911" y="33579"/>
                      <a:pt x="749" y="32780"/>
                    </a:cubicBezTo>
                    <a:cubicBezTo>
                      <a:pt x="561" y="31869"/>
                      <a:pt x="599" y="30928"/>
                      <a:pt x="369" y="30032"/>
                    </a:cubicBezTo>
                    <a:lnTo>
                      <a:pt x="369" y="30032"/>
                    </a:lnTo>
                    <a:lnTo>
                      <a:pt x="373" y="30040"/>
                    </a:lnTo>
                    <a:cubicBezTo>
                      <a:pt x="461" y="29956"/>
                      <a:pt x="480" y="29844"/>
                      <a:pt x="480" y="29729"/>
                    </a:cubicBezTo>
                    <a:lnTo>
                      <a:pt x="480" y="26117"/>
                    </a:lnTo>
                    <a:cubicBezTo>
                      <a:pt x="561" y="25487"/>
                      <a:pt x="615" y="24849"/>
                      <a:pt x="730" y="24222"/>
                    </a:cubicBezTo>
                    <a:cubicBezTo>
                      <a:pt x="961" y="22970"/>
                      <a:pt x="1295" y="21740"/>
                      <a:pt x="1460" y="20476"/>
                    </a:cubicBezTo>
                    <a:cubicBezTo>
                      <a:pt x="1541" y="20410"/>
                      <a:pt x="1583" y="20303"/>
                      <a:pt x="1564" y="20199"/>
                    </a:cubicBezTo>
                    <a:cubicBezTo>
                      <a:pt x="1602" y="20176"/>
                      <a:pt x="1618" y="20126"/>
                      <a:pt x="1602" y="20084"/>
                    </a:cubicBezTo>
                    <a:cubicBezTo>
                      <a:pt x="1718" y="20011"/>
                      <a:pt x="1737" y="19907"/>
                      <a:pt x="1722" y="19784"/>
                    </a:cubicBezTo>
                    <a:cubicBezTo>
                      <a:pt x="1752" y="19776"/>
                      <a:pt x="1771" y="19742"/>
                      <a:pt x="1760" y="19715"/>
                    </a:cubicBezTo>
                    <a:cubicBezTo>
                      <a:pt x="1760" y="19707"/>
                      <a:pt x="1756" y="19700"/>
                      <a:pt x="1752" y="19696"/>
                    </a:cubicBezTo>
                    <a:cubicBezTo>
                      <a:pt x="1883" y="19580"/>
                      <a:pt x="1887" y="19415"/>
                      <a:pt x="1910" y="19262"/>
                    </a:cubicBezTo>
                    <a:cubicBezTo>
                      <a:pt x="1983" y="19235"/>
                      <a:pt x="2002" y="19169"/>
                      <a:pt x="1991" y="19100"/>
                    </a:cubicBezTo>
                    <a:cubicBezTo>
                      <a:pt x="2025" y="19085"/>
                      <a:pt x="2044" y="19042"/>
                      <a:pt x="2029" y="19008"/>
                    </a:cubicBezTo>
                    <a:cubicBezTo>
                      <a:pt x="2029" y="19008"/>
                      <a:pt x="2029" y="19004"/>
                      <a:pt x="2025" y="19004"/>
                    </a:cubicBezTo>
                    <a:cubicBezTo>
                      <a:pt x="2137" y="18920"/>
                      <a:pt x="2156" y="18812"/>
                      <a:pt x="2140" y="18685"/>
                    </a:cubicBezTo>
                    <a:cubicBezTo>
                      <a:pt x="2175" y="18670"/>
                      <a:pt x="2183" y="18631"/>
                      <a:pt x="2171" y="18601"/>
                    </a:cubicBezTo>
                    <a:cubicBezTo>
                      <a:pt x="2171" y="18593"/>
                      <a:pt x="2163" y="18593"/>
                      <a:pt x="2163" y="18593"/>
                    </a:cubicBezTo>
                    <a:cubicBezTo>
                      <a:pt x="2233" y="18566"/>
                      <a:pt x="2271" y="18489"/>
                      <a:pt x="2256" y="18416"/>
                    </a:cubicBezTo>
                    <a:cubicBezTo>
                      <a:pt x="2294" y="18389"/>
                      <a:pt x="2309" y="18335"/>
                      <a:pt x="2290" y="18293"/>
                    </a:cubicBezTo>
                    <a:cubicBezTo>
                      <a:pt x="2421" y="18178"/>
                      <a:pt x="2429" y="18028"/>
                      <a:pt x="2432" y="17871"/>
                    </a:cubicBezTo>
                    <a:cubicBezTo>
                      <a:pt x="2563" y="17759"/>
                      <a:pt x="2567" y="17605"/>
                      <a:pt x="2567" y="17452"/>
                    </a:cubicBezTo>
                    <a:cubicBezTo>
                      <a:pt x="2659" y="17275"/>
                      <a:pt x="2771" y="17106"/>
                      <a:pt x="2844" y="16918"/>
                    </a:cubicBezTo>
                    <a:cubicBezTo>
                      <a:pt x="3132" y="16180"/>
                      <a:pt x="3654" y="15573"/>
                      <a:pt x="3958" y="14843"/>
                    </a:cubicBezTo>
                    <a:cubicBezTo>
                      <a:pt x="4131" y="14689"/>
                      <a:pt x="4258" y="14493"/>
                      <a:pt x="4342" y="14278"/>
                    </a:cubicBezTo>
                    <a:lnTo>
                      <a:pt x="6287" y="11388"/>
                    </a:lnTo>
                    <a:lnTo>
                      <a:pt x="7535" y="10024"/>
                    </a:lnTo>
                    <a:cubicBezTo>
                      <a:pt x="7620" y="10020"/>
                      <a:pt x="7651" y="9959"/>
                      <a:pt x="7670" y="9882"/>
                    </a:cubicBezTo>
                    <a:cubicBezTo>
                      <a:pt x="8196" y="9593"/>
                      <a:pt x="8615" y="9175"/>
                      <a:pt x="9053" y="8775"/>
                    </a:cubicBezTo>
                    <a:cubicBezTo>
                      <a:pt x="9058" y="8776"/>
                      <a:pt x="9063" y="8776"/>
                      <a:pt x="9068" y="8776"/>
                    </a:cubicBezTo>
                    <a:cubicBezTo>
                      <a:pt x="9134" y="8776"/>
                      <a:pt x="9189" y="8728"/>
                      <a:pt x="9207" y="8660"/>
                    </a:cubicBezTo>
                    <a:lnTo>
                      <a:pt x="9192" y="8629"/>
                    </a:lnTo>
                    <a:lnTo>
                      <a:pt x="9211" y="8660"/>
                    </a:lnTo>
                    <a:cubicBezTo>
                      <a:pt x="9311" y="8652"/>
                      <a:pt x="9395" y="8591"/>
                      <a:pt x="9434" y="8495"/>
                    </a:cubicBezTo>
                    <a:lnTo>
                      <a:pt x="9464" y="8475"/>
                    </a:lnTo>
                    <a:cubicBezTo>
                      <a:pt x="9471" y="8476"/>
                      <a:pt x="9477" y="8476"/>
                      <a:pt x="9483" y="8476"/>
                    </a:cubicBezTo>
                    <a:cubicBezTo>
                      <a:pt x="9550" y="8476"/>
                      <a:pt x="9613" y="8439"/>
                      <a:pt x="9637" y="8379"/>
                    </a:cubicBezTo>
                    <a:cubicBezTo>
                      <a:pt x="9645" y="8381"/>
                      <a:pt x="9653" y="8382"/>
                      <a:pt x="9661" y="8382"/>
                    </a:cubicBezTo>
                    <a:cubicBezTo>
                      <a:pt x="9699" y="8382"/>
                      <a:pt x="9732" y="8360"/>
                      <a:pt x="9745" y="8325"/>
                    </a:cubicBezTo>
                    <a:cubicBezTo>
                      <a:pt x="9752" y="8326"/>
                      <a:pt x="9759" y="8327"/>
                      <a:pt x="9766" y="8327"/>
                    </a:cubicBezTo>
                    <a:cubicBezTo>
                      <a:pt x="9825" y="8327"/>
                      <a:pt x="9856" y="8295"/>
                      <a:pt x="9856" y="8226"/>
                    </a:cubicBezTo>
                    <a:lnTo>
                      <a:pt x="9876" y="8206"/>
                    </a:lnTo>
                    <a:cubicBezTo>
                      <a:pt x="9878" y="8206"/>
                      <a:pt x="9880" y="8207"/>
                      <a:pt x="9882" y="8207"/>
                    </a:cubicBezTo>
                    <a:cubicBezTo>
                      <a:pt x="9941" y="8207"/>
                      <a:pt x="9991" y="8158"/>
                      <a:pt x="9991" y="8099"/>
                    </a:cubicBezTo>
                    <a:lnTo>
                      <a:pt x="9991" y="8095"/>
                    </a:lnTo>
                    <a:lnTo>
                      <a:pt x="9999" y="8083"/>
                    </a:lnTo>
                    <a:lnTo>
                      <a:pt x="10018" y="8072"/>
                    </a:lnTo>
                    <a:cubicBezTo>
                      <a:pt x="10020" y="8072"/>
                      <a:pt x="10023" y="8072"/>
                      <a:pt x="10026" y="8072"/>
                    </a:cubicBezTo>
                    <a:cubicBezTo>
                      <a:pt x="10095" y="8072"/>
                      <a:pt x="10153" y="8023"/>
                      <a:pt x="10164" y="7957"/>
                    </a:cubicBezTo>
                    <a:cubicBezTo>
                      <a:pt x="10241" y="7957"/>
                      <a:pt x="10302" y="7899"/>
                      <a:pt x="10306" y="7826"/>
                    </a:cubicBezTo>
                    <a:cubicBezTo>
                      <a:pt x="10406" y="7807"/>
                      <a:pt x="10494" y="7768"/>
                      <a:pt x="10540" y="7672"/>
                    </a:cubicBezTo>
                    <a:lnTo>
                      <a:pt x="10575" y="7657"/>
                    </a:lnTo>
                    <a:cubicBezTo>
                      <a:pt x="10585" y="7658"/>
                      <a:pt x="10595" y="7659"/>
                      <a:pt x="10605" y="7659"/>
                    </a:cubicBezTo>
                    <a:cubicBezTo>
                      <a:pt x="10666" y="7659"/>
                      <a:pt x="10708" y="7627"/>
                      <a:pt x="10725" y="7557"/>
                    </a:cubicBezTo>
                    <a:lnTo>
                      <a:pt x="10733" y="7553"/>
                    </a:lnTo>
                    <a:lnTo>
                      <a:pt x="10798" y="7553"/>
                    </a:lnTo>
                    <a:lnTo>
                      <a:pt x="10844" y="7515"/>
                    </a:lnTo>
                    <a:cubicBezTo>
                      <a:pt x="10853" y="7515"/>
                      <a:pt x="10861" y="7516"/>
                      <a:pt x="10869" y="7516"/>
                    </a:cubicBezTo>
                    <a:cubicBezTo>
                      <a:pt x="10935" y="7516"/>
                      <a:pt x="10976" y="7486"/>
                      <a:pt x="10990" y="7411"/>
                    </a:cubicBezTo>
                    <a:lnTo>
                      <a:pt x="10994" y="7407"/>
                    </a:lnTo>
                    <a:cubicBezTo>
                      <a:pt x="11067" y="7407"/>
                      <a:pt x="11124" y="7353"/>
                      <a:pt x="11128" y="7284"/>
                    </a:cubicBezTo>
                    <a:lnTo>
                      <a:pt x="11128" y="7276"/>
                    </a:lnTo>
                    <a:cubicBezTo>
                      <a:pt x="11209" y="7273"/>
                      <a:pt x="11282" y="7219"/>
                      <a:pt x="11309" y="7142"/>
                    </a:cubicBezTo>
                    <a:cubicBezTo>
                      <a:pt x="11317" y="7146"/>
                      <a:pt x="11326" y="7147"/>
                      <a:pt x="11335" y="7147"/>
                    </a:cubicBezTo>
                    <a:cubicBezTo>
                      <a:pt x="11361" y="7147"/>
                      <a:pt x="11385" y="7131"/>
                      <a:pt x="11393" y="7111"/>
                    </a:cubicBezTo>
                    <a:cubicBezTo>
                      <a:pt x="11393" y="7103"/>
                      <a:pt x="11397" y="7100"/>
                      <a:pt x="11397" y="7096"/>
                    </a:cubicBezTo>
                    <a:cubicBezTo>
                      <a:pt x="11403" y="7097"/>
                      <a:pt x="11408" y="7097"/>
                      <a:pt x="11414" y="7097"/>
                    </a:cubicBezTo>
                    <a:cubicBezTo>
                      <a:pt x="11461" y="7097"/>
                      <a:pt x="11503" y="7067"/>
                      <a:pt x="11516" y="7019"/>
                    </a:cubicBezTo>
                    <a:lnTo>
                      <a:pt x="11516" y="6996"/>
                    </a:lnTo>
                    <a:lnTo>
                      <a:pt x="11532" y="6981"/>
                    </a:lnTo>
                    <a:cubicBezTo>
                      <a:pt x="11593" y="6977"/>
                      <a:pt x="11643" y="6931"/>
                      <a:pt x="11651" y="6869"/>
                    </a:cubicBezTo>
                    <a:lnTo>
                      <a:pt x="11666" y="6854"/>
                    </a:lnTo>
                    <a:lnTo>
                      <a:pt x="11674" y="6846"/>
                    </a:lnTo>
                    <a:cubicBezTo>
                      <a:pt x="11785" y="6834"/>
                      <a:pt x="11893" y="6823"/>
                      <a:pt x="11970" y="6727"/>
                    </a:cubicBezTo>
                    <a:cubicBezTo>
                      <a:pt x="11978" y="6729"/>
                      <a:pt x="11986" y="6730"/>
                      <a:pt x="11994" y="6730"/>
                    </a:cubicBezTo>
                    <a:cubicBezTo>
                      <a:pt x="12029" y="6730"/>
                      <a:pt x="12062" y="6711"/>
                      <a:pt x="12077" y="6677"/>
                    </a:cubicBezTo>
                    <a:lnTo>
                      <a:pt x="12077" y="6673"/>
                    </a:lnTo>
                    <a:cubicBezTo>
                      <a:pt x="12200" y="6635"/>
                      <a:pt x="12300" y="6558"/>
                      <a:pt x="12362" y="6450"/>
                    </a:cubicBezTo>
                    <a:lnTo>
                      <a:pt x="12366" y="6450"/>
                    </a:lnTo>
                    <a:cubicBezTo>
                      <a:pt x="12388" y="6452"/>
                      <a:pt x="12410" y="6453"/>
                      <a:pt x="12432" y="6453"/>
                    </a:cubicBezTo>
                    <a:cubicBezTo>
                      <a:pt x="12522" y="6453"/>
                      <a:pt x="12603" y="6432"/>
                      <a:pt x="12646" y="6327"/>
                    </a:cubicBezTo>
                    <a:lnTo>
                      <a:pt x="12650" y="6327"/>
                    </a:lnTo>
                    <a:cubicBezTo>
                      <a:pt x="12761" y="6323"/>
                      <a:pt x="12873" y="6316"/>
                      <a:pt x="12915" y="6181"/>
                    </a:cubicBezTo>
                    <a:lnTo>
                      <a:pt x="12915" y="6177"/>
                    </a:lnTo>
                    <a:cubicBezTo>
                      <a:pt x="13027" y="6162"/>
                      <a:pt x="13130" y="6135"/>
                      <a:pt x="13207" y="6043"/>
                    </a:cubicBezTo>
                    <a:cubicBezTo>
                      <a:pt x="13217" y="6047"/>
                      <a:pt x="13228" y="6049"/>
                      <a:pt x="13239" y="6049"/>
                    </a:cubicBezTo>
                    <a:cubicBezTo>
                      <a:pt x="13269" y="6049"/>
                      <a:pt x="13301" y="6033"/>
                      <a:pt x="13315" y="6004"/>
                    </a:cubicBezTo>
                    <a:cubicBezTo>
                      <a:pt x="13317" y="6005"/>
                      <a:pt x="13320" y="6005"/>
                      <a:pt x="13323" y="6005"/>
                    </a:cubicBezTo>
                    <a:cubicBezTo>
                      <a:pt x="13381" y="6005"/>
                      <a:pt x="13437" y="5964"/>
                      <a:pt x="13449" y="5906"/>
                    </a:cubicBezTo>
                    <a:lnTo>
                      <a:pt x="13449" y="5906"/>
                    </a:lnTo>
                    <a:cubicBezTo>
                      <a:pt x="13452" y="5904"/>
                      <a:pt x="13454" y="5903"/>
                      <a:pt x="13457" y="5901"/>
                    </a:cubicBezTo>
                    <a:cubicBezTo>
                      <a:pt x="13611" y="5885"/>
                      <a:pt x="13780" y="5908"/>
                      <a:pt x="13903" y="5770"/>
                    </a:cubicBezTo>
                    <a:cubicBezTo>
                      <a:pt x="13911" y="5770"/>
                      <a:pt x="13919" y="5771"/>
                      <a:pt x="13927" y="5771"/>
                    </a:cubicBezTo>
                    <a:cubicBezTo>
                      <a:pt x="14136" y="5771"/>
                      <a:pt x="14324" y="5678"/>
                      <a:pt x="14479" y="5574"/>
                    </a:cubicBezTo>
                    <a:cubicBezTo>
                      <a:pt x="15190" y="5098"/>
                      <a:pt x="15989" y="4817"/>
                      <a:pt x="16762" y="4487"/>
                    </a:cubicBezTo>
                    <a:cubicBezTo>
                      <a:pt x="16793" y="4491"/>
                      <a:pt x="16823" y="4494"/>
                      <a:pt x="16852" y="4494"/>
                    </a:cubicBezTo>
                    <a:cubicBezTo>
                      <a:pt x="16927" y="4494"/>
                      <a:pt x="16993" y="4472"/>
                      <a:pt x="17034" y="4383"/>
                    </a:cubicBezTo>
                    <a:lnTo>
                      <a:pt x="17046" y="4375"/>
                    </a:lnTo>
                    <a:cubicBezTo>
                      <a:pt x="17196" y="4356"/>
                      <a:pt x="17353" y="4368"/>
                      <a:pt x="17476" y="4256"/>
                    </a:cubicBezTo>
                    <a:cubicBezTo>
                      <a:pt x="18322" y="4106"/>
                      <a:pt x="19102" y="3710"/>
                      <a:pt x="19951" y="3568"/>
                    </a:cubicBezTo>
                    <a:cubicBezTo>
                      <a:pt x="20059" y="3680"/>
                      <a:pt x="20059" y="3818"/>
                      <a:pt x="20051" y="3953"/>
                    </a:cubicBezTo>
                    <a:cubicBezTo>
                      <a:pt x="20047" y="4145"/>
                      <a:pt x="20120" y="4260"/>
                      <a:pt x="20328" y="4268"/>
                    </a:cubicBezTo>
                    <a:cubicBezTo>
                      <a:pt x="20450" y="4428"/>
                      <a:pt x="20594" y="4544"/>
                      <a:pt x="20800" y="4544"/>
                    </a:cubicBezTo>
                    <a:cubicBezTo>
                      <a:pt x="20821" y="4544"/>
                      <a:pt x="20843" y="4543"/>
                      <a:pt x="20866" y="4540"/>
                    </a:cubicBezTo>
                    <a:cubicBezTo>
                      <a:pt x="21009" y="4638"/>
                      <a:pt x="21180" y="4692"/>
                      <a:pt x="21352" y="4692"/>
                    </a:cubicBezTo>
                    <a:cubicBezTo>
                      <a:pt x="21423" y="4692"/>
                      <a:pt x="21495" y="4683"/>
                      <a:pt x="21565" y="4663"/>
                    </a:cubicBezTo>
                    <a:lnTo>
                      <a:pt x="21619" y="4690"/>
                    </a:lnTo>
                    <a:lnTo>
                      <a:pt x="21676" y="4690"/>
                    </a:lnTo>
                    <a:cubicBezTo>
                      <a:pt x="21695" y="4743"/>
                      <a:pt x="21745" y="4778"/>
                      <a:pt x="21798" y="4778"/>
                    </a:cubicBezTo>
                    <a:cubicBezTo>
                      <a:pt x="21811" y="4778"/>
                      <a:pt x="21825" y="4776"/>
                      <a:pt x="21838" y="4771"/>
                    </a:cubicBezTo>
                    <a:cubicBezTo>
                      <a:pt x="21945" y="4852"/>
                      <a:pt x="22076" y="4909"/>
                      <a:pt x="22203" y="4940"/>
                    </a:cubicBezTo>
                    <a:cubicBezTo>
                      <a:pt x="23329" y="5174"/>
                      <a:pt x="24412" y="5540"/>
                      <a:pt x="25488" y="5928"/>
                    </a:cubicBezTo>
                    <a:cubicBezTo>
                      <a:pt x="26180" y="6177"/>
                      <a:pt x="26868" y="6381"/>
                      <a:pt x="27590" y="6462"/>
                    </a:cubicBezTo>
                    <a:cubicBezTo>
                      <a:pt x="27617" y="6539"/>
                      <a:pt x="27655" y="6600"/>
                      <a:pt x="27752" y="6604"/>
                    </a:cubicBezTo>
                    <a:cubicBezTo>
                      <a:pt x="27838" y="6720"/>
                      <a:pt x="27954" y="6737"/>
                      <a:pt x="28077" y="6737"/>
                    </a:cubicBezTo>
                    <a:cubicBezTo>
                      <a:pt x="28113" y="6737"/>
                      <a:pt x="28149" y="6735"/>
                      <a:pt x="28186" y="6735"/>
                    </a:cubicBezTo>
                    <a:lnTo>
                      <a:pt x="28243" y="6735"/>
                    </a:lnTo>
                    <a:cubicBezTo>
                      <a:pt x="28282" y="6802"/>
                      <a:pt x="28354" y="6843"/>
                      <a:pt x="28434" y="6843"/>
                    </a:cubicBezTo>
                    <a:cubicBezTo>
                      <a:pt x="28441" y="6843"/>
                      <a:pt x="28448" y="6843"/>
                      <a:pt x="28455" y="6842"/>
                    </a:cubicBezTo>
                    <a:lnTo>
                      <a:pt x="28593" y="6846"/>
                    </a:lnTo>
                    <a:lnTo>
                      <a:pt x="28731" y="6873"/>
                    </a:lnTo>
                    <a:cubicBezTo>
                      <a:pt x="28748" y="6930"/>
                      <a:pt x="28780" y="6967"/>
                      <a:pt x="28835" y="6967"/>
                    </a:cubicBezTo>
                    <a:cubicBezTo>
                      <a:pt x="28842" y="6967"/>
                      <a:pt x="28850" y="6967"/>
                      <a:pt x="28858" y="6965"/>
                    </a:cubicBezTo>
                    <a:lnTo>
                      <a:pt x="28981" y="7023"/>
                    </a:lnTo>
                    <a:cubicBezTo>
                      <a:pt x="29035" y="7102"/>
                      <a:pt x="29105" y="7127"/>
                      <a:pt x="29183" y="7127"/>
                    </a:cubicBezTo>
                    <a:cubicBezTo>
                      <a:pt x="29211" y="7127"/>
                      <a:pt x="29240" y="7124"/>
                      <a:pt x="29269" y="7119"/>
                    </a:cubicBezTo>
                    <a:lnTo>
                      <a:pt x="29819" y="7288"/>
                    </a:lnTo>
                    <a:cubicBezTo>
                      <a:pt x="29883" y="7352"/>
                      <a:pt x="29939" y="7429"/>
                      <a:pt x="30033" y="7429"/>
                    </a:cubicBezTo>
                    <a:cubicBezTo>
                      <a:pt x="30052" y="7429"/>
                      <a:pt x="30073" y="7426"/>
                      <a:pt x="30096" y="7419"/>
                    </a:cubicBezTo>
                    <a:lnTo>
                      <a:pt x="30111" y="7422"/>
                    </a:lnTo>
                    <a:cubicBezTo>
                      <a:pt x="30287" y="7574"/>
                      <a:pt x="30472" y="7704"/>
                      <a:pt x="30708" y="7704"/>
                    </a:cubicBezTo>
                    <a:cubicBezTo>
                      <a:pt x="30735" y="7704"/>
                      <a:pt x="30763" y="7703"/>
                      <a:pt x="30791" y="7699"/>
                    </a:cubicBezTo>
                    <a:cubicBezTo>
                      <a:pt x="30843" y="7706"/>
                      <a:pt x="30893" y="7710"/>
                      <a:pt x="30941" y="7710"/>
                    </a:cubicBezTo>
                    <a:cubicBezTo>
                      <a:pt x="31334" y="7710"/>
                      <a:pt x="31633" y="7487"/>
                      <a:pt x="31913" y="7230"/>
                    </a:cubicBezTo>
                    <a:cubicBezTo>
                      <a:pt x="32105" y="7054"/>
                      <a:pt x="32221" y="6842"/>
                      <a:pt x="32017" y="6585"/>
                    </a:cubicBezTo>
                    <a:cubicBezTo>
                      <a:pt x="31952" y="6335"/>
                      <a:pt x="31771" y="6216"/>
                      <a:pt x="31537" y="6154"/>
                    </a:cubicBezTo>
                    <a:cubicBezTo>
                      <a:pt x="31474" y="6061"/>
                      <a:pt x="31387" y="6031"/>
                      <a:pt x="31286" y="6031"/>
                    </a:cubicBezTo>
                    <a:cubicBezTo>
                      <a:pt x="31263" y="6031"/>
                      <a:pt x="31239" y="6032"/>
                      <a:pt x="31214" y="6035"/>
                    </a:cubicBezTo>
                    <a:lnTo>
                      <a:pt x="31202" y="6028"/>
                    </a:lnTo>
                    <a:cubicBezTo>
                      <a:pt x="31136" y="5957"/>
                      <a:pt x="31069" y="5887"/>
                      <a:pt x="30970" y="5887"/>
                    </a:cubicBezTo>
                    <a:cubicBezTo>
                      <a:pt x="30961" y="5887"/>
                      <a:pt x="30951" y="5888"/>
                      <a:pt x="30941" y="5889"/>
                    </a:cubicBezTo>
                    <a:lnTo>
                      <a:pt x="30937" y="5885"/>
                    </a:lnTo>
                    <a:cubicBezTo>
                      <a:pt x="30530" y="5689"/>
                      <a:pt x="30149" y="5424"/>
                      <a:pt x="29677" y="5370"/>
                    </a:cubicBezTo>
                    <a:cubicBezTo>
                      <a:pt x="29477" y="5271"/>
                      <a:pt x="29385" y="5078"/>
                      <a:pt x="29342" y="4882"/>
                    </a:cubicBezTo>
                    <a:cubicBezTo>
                      <a:pt x="29273" y="4602"/>
                      <a:pt x="29100" y="4406"/>
                      <a:pt x="28904" y="4218"/>
                    </a:cubicBezTo>
                    <a:cubicBezTo>
                      <a:pt x="28781" y="3945"/>
                      <a:pt x="28543" y="3772"/>
                      <a:pt x="28324" y="3580"/>
                    </a:cubicBezTo>
                    <a:cubicBezTo>
                      <a:pt x="28128" y="3403"/>
                      <a:pt x="27936" y="3215"/>
                      <a:pt x="27728" y="3046"/>
                    </a:cubicBezTo>
                    <a:cubicBezTo>
                      <a:pt x="27575" y="2923"/>
                      <a:pt x="27360" y="2857"/>
                      <a:pt x="27360" y="2604"/>
                    </a:cubicBezTo>
                    <a:cubicBezTo>
                      <a:pt x="27857" y="2604"/>
                      <a:pt x="28352" y="2596"/>
                      <a:pt x="28848" y="2596"/>
                    </a:cubicBezTo>
                    <a:cubicBezTo>
                      <a:pt x="29146" y="2596"/>
                      <a:pt x="29444" y="2599"/>
                      <a:pt x="29742" y="2608"/>
                    </a:cubicBezTo>
                    <a:cubicBezTo>
                      <a:pt x="30188" y="2623"/>
                      <a:pt x="30634" y="2700"/>
                      <a:pt x="31075" y="2750"/>
                    </a:cubicBezTo>
                    <a:cubicBezTo>
                      <a:pt x="31391" y="2872"/>
                      <a:pt x="31712" y="2901"/>
                      <a:pt x="32034" y="2901"/>
                    </a:cubicBezTo>
                    <a:cubicBezTo>
                      <a:pt x="32332" y="2901"/>
                      <a:pt x="32631" y="2876"/>
                      <a:pt x="32929" y="2876"/>
                    </a:cubicBezTo>
                    <a:cubicBezTo>
                      <a:pt x="32949" y="2876"/>
                      <a:pt x="32969" y="2876"/>
                      <a:pt x="32989" y="2877"/>
                    </a:cubicBezTo>
                    <a:cubicBezTo>
                      <a:pt x="33685" y="3138"/>
                      <a:pt x="34380" y="3407"/>
                      <a:pt x="35122" y="3522"/>
                    </a:cubicBezTo>
                    <a:cubicBezTo>
                      <a:pt x="36171" y="3691"/>
                      <a:pt x="37185" y="3979"/>
                      <a:pt x="38196" y="4306"/>
                    </a:cubicBezTo>
                    <a:cubicBezTo>
                      <a:pt x="38446" y="4386"/>
                      <a:pt x="38676" y="4534"/>
                      <a:pt x="38951" y="4534"/>
                    </a:cubicBezTo>
                    <a:cubicBezTo>
                      <a:pt x="38980" y="4534"/>
                      <a:pt x="39010" y="4533"/>
                      <a:pt x="39041" y="4529"/>
                    </a:cubicBezTo>
                    <a:cubicBezTo>
                      <a:pt x="39714" y="4798"/>
                      <a:pt x="40378" y="5094"/>
                      <a:pt x="41062" y="5332"/>
                    </a:cubicBezTo>
                    <a:cubicBezTo>
                      <a:pt x="41320" y="5427"/>
                      <a:pt x="41542" y="5636"/>
                      <a:pt x="41829" y="5636"/>
                    </a:cubicBezTo>
                    <a:cubicBezTo>
                      <a:pt x="41867" y="5636"/>
                      <a:pt x="41906" y="5632"/>
                      <a:pt x="41946" y="5624"/>
                    </a:cubicBezTo>
                    <a:cubicBezTo>
                      <a:pt x="42031" y="5674"/>
                      <a:pt x="42119" y="5720"/>
                      <a:pt x="42204" y="5774"/>
                    </a:cubicBezTo>
                    <a:cubicBezTo>
                      <a:pt x="42215" y="5862"/>
                      <a:pt x="42219" y="5951"/>
                      <a:pt x="42231" y="6039"/>
                    </a:cubicBezTo>
                    <a:cubicBezTo>
                      <a:pt x="42238" y="6039"/>
                      <a:pt x="42242" y="6043"/>
                      <a:pt x="42250" y="6047"/>
                    </a:cubicBezTo>
                    <a:lnTo>
                      <a:pt x="42231" y="6039"/>
                    </a:lnTo>
                    <a:cubicBezTo>
                      <a:pt x="42200" y="6077"/>
                      <a:pt x="42200" y="6124"/>
                      <a:pt x="42231" y="6162"/>
                    </a:cubicBezTo>
                    <a:cubicBezTo>
                      <a:pt x="42307" y="6354"/>
                      <a:pt x="42292" y="6585"/>
                      <a:pt x="42480" y="6727"/>
                    </a:cubicBezTo>
                    <a:cubicBezTo>
                      <a:pt x="42480" y="6769"/>
                      <a:pt x="42492" y="6811"/>
                      <a:pt x="42507" y="6854"/>
                    </a:cubicBezTo>
                    <a:cubicBezTo>
                      <a:pt x="42480" y="6965"/>
                      <a:pt x="42526" y="7080"/>
                      <a:pt x="42626" y="7138"/>
                    </a:cubicBezTo>
                    <a:cubicBezTo>
                      <a:pt x="42653" y="7234"/>
                      <a:pt x="42657" y="7346"/>
                      <a:pt x="42776" y="7388"/>
                    </a:cubicBezTo>
                    <a:cubicBezTo>
                      <a:pt x="43018" y="7787"/>
                      <a:pt x="43161" y="8252"/>
                      <a:pt x="43583" y="8521"/>
                    </a:cubicBezTo>
                    <a:cubicBezTo>
                      <a:pt x="43718" y="8752"/>
                      <a:pt x="43852" y="8994"/>
                      <a:pt x="43998" y="9217"/>
                    </a:cubicBezTo>
                    <a:cubicBezTo>
                      <a:pt x="44044" y="9290"/>
                      <a:pt x="44118" y="9365"/>
                      <a:pt x="44206" y="9365"/>
                    </a:cubicBezTo>
                    <a:cubicBezTo>
                      <a:pt x="44229" y="9365"/>
                      <a:pt x="44254" y="9360"/>
                      <a:pt x="44279" y="9348"/>
                    </a:cubicBezTo>
                    <a:cubicBezTo>
                      <a:pt x="44440" y="9275"/>
                      <a:pt x="44375" y="9117"/>
                      <a:pt x="44363" y="8994"/>
                    </a:cubicBezTo>
                    <a:cubicBezTo>
                      <a:pt x="44344" y="8879"/>
                      <a:pt x="44271" y="8783"/>
                      <a:pt x="44171" y="8725"/>
                    </a:cubicBezTo>
                    <a:cubicBezTo>
                      <a:pt x="43967" y="8594"/>
                      <a:pt x="43914" y="8352"/>
                      <a:pt x="43752" y="8195"/>
                    </a:cubicBezTo>
                    <a:cubicBezTo>
                      <a:pt x="43453" y="7757"/>
                      <a:pt x="43026" y="7403"/>
                      <a:pt x="42907" y="6861"/>
                    </a:cubicBezTo>
                    <a:lnTo>
                      <a:pt x="42876" y="6177"/>
                    </a:lnTo>
                    <a:cubicBezTo>
                      <a:pt x="42892" y="5951"/>
                      <a:pt x="42903" y="5728"/>
                      <a:pt x="42911" y="5501"/>
                    </a:cubicBezTo>
                    <a:lnTo>
                      <a:pt x="43180" y="5213"/>
                    </a:lnTo>
                    <a:cubicBezTo>
                      <a:pt x="43752" y="4902"/>
                      <a:pt x="44267" y="4498"/>
                      <a:pt x="44701" y="4018"/>
                    </a:cubicBezTo>
                    <a:lnTo>
                      <a:pt x="44832" y="3922"/>
                    </a:lnTo>
                    <a:cubicBezTo>
                      <a:pt x="44838" y="3922"/>
                      <a:pt x="44844" y="3923"/>
                      <a:pt x="44849" y="3923"/>
                    </a:cubicBezTo>
                    <a:cubicBezTo>
                      <a:pt x="44906" y="3923"/>
                      <a:pt x="44933" y="3886"/>
                      <a:pt x="44940" y="3830"/>
                    </a:cubicBezTo>
                    <a:cubicBezTo>
                      <a:pt x="45920" y="3123"/>
                      <a:pt x="46911" y="2442"/>
                      <a:pt x="47864" y="1697"/>
                    </a:cubicBezTo>
                    <a:cubicBezTo>
                      <a:pt x="48736" y="1018"/>
                      <a:pt x="49715" y="598"/>
                      <a:pt x="50811" y="598"/>
                    </a:cubicBezTo>
                    <a:cubicBezTo>
                      <a:pt x="51018" y="598"/>
                      <a:pt x="51230" y="613"/>
                      <a:pt x="51445" y="644"/>
                    </a:cubicBezTo>
                    <a:cubicBezTo>
                      <a:pt x="52617" y="813"/>
                      <a:pt x="53490" y="1332"/>
                      <a:pt x="53916" y="2512"/>
                    </a:cubicBezTo>
                    <a:cubicBezTo>
                      <a:pt x="54108" y="3042"/>
                      <a:pt x="54016" y="3549"/>
                      <a:pt x="54047" y="4068"/>
                    </a:cubicBezTo>
                    <a:cubicBezTo>
                      <a:pt x="53805" y="4479"/>
                      <a:pt x="53939" y="4921"/>
                      <a:pt x="53924" y="5347"/>
                    </a:cubicBezTo>
                    <a:cubicBezTo>
                      <a:pt x="53893" y="5367"/>
                      <a:pt x="53881" y="5409"/>
                      <a:pt x="53905" y="5443"/>
                    </a:cubicBezTo>
                    <a:cubicBezTo>
                      <a:pt x="53905" y="5447"/>
                      <a:pt x="53912" y="5447"/>
                      <a:pt x="53912" y="5447"/>
                    </a:cubicBezTo>
                    <a:cubicBezTo>
                      <a:pt x="53720" y="5862"/>
                      <a:pt x="53855" y="6297"/>
                      <a:pt x="53805" y="6719"/>
                    </a:cubicBezTo>
                    <a:cubicBezTo>
                      <a:pt x="53797" y="6808"/>
                      <a:pt x="53785" y="6888"/>
                      <a:pt x="53770" y="6977"/>
                    </a:cubicBezTo>
                    <a:cubicBezTo>
                      <a:pt x="53689" y="7276"/>
                      <a:pt x="53589" y="7580"/>
                      <a:pt x="53532" y="7887"/>
                    </a:cubicBezTo>
                    <a:cubicBezTo>
                      <a:pt x="53320" y="8979"/>
                      <a:pt x="52898" y="10012"/>
                      <a:pt x="52667" y="11092"/>
                    </a:cubicBezTo>
                    <a:cubicBezTo>
                      <a:pt x="52533" y="11319"/>
                      <a:pt x="52425" y="11553"/>
                      <a:pt x="52421" y="11822"/>
                    </a:cubicBezTo>
                    <a:cubicBezTo>
                      <a:pt x="52414" y="11903"/>
                      <a:pt x="52402" y="11980"/>
                      <a:pt x="52394" y="12060"/>
                    </a:cubicBezTo>
                    <a:cubicBezTo>
                      <a:pt x="52241" y="12195"/>
                      <a:pt x="52348" y="12406"/>
                      <a:pt x="52245" y="12560"/>
                    </a:cubicBezTo>
                    <a:cubicBezTo>
                      <a:pt x="52129" y="12727"/>
                      <a:pt x="52145" y="12816"/>
                      <a:pt x="52297" y="12816"/>
                    </a:cubicBezTo>
                    <a:cubicBezTo>
                      <a:pt x="52327" y="12816"/>
                      <a:pt x="52362" y="12813"/>
                      <a:pt x="52402" y="12806"/>
                    </a:cubicBezTo>
                    <a:cubicBezTo>
                      <a:pt x="52412" y="12804"/>
                      <a:pt x="52420" y="12803"/>
                      <a:pt x="52428" y="12803"/>
                    </a:cubicBezTo>
                    <a:cubicBezTo>
                      <a:pt x="52500" y="12803"/>
                      <a:pt x="52492" y="12881"/>
                      <a:pt x="52502" y="12933"/>
                    </a:cubicBezTo>
                    <a:cubicBezTo>
                      <a:pt x="52613" y="13302"/>
                      <a:pt x="52721" y="13671"/>
                      <a:pt x="52829" y="14039"/>
                    </a:cubicBezTo>
                    <a:lnTo>
                      <a:pt x="52817" y="14028"/>
                    </a:lnTo>
                    <a:lnTo>
                      <a:pt x="52817" y="14028"/>
                    </a:lnTo>
                    <a:cubicBezTo>
                      <a:pt x="52821" y="14281"/>
                      <a:pt x="52944" y="14424"/>
                      <a:pt x="53205" y="14451"/>
                    </a:cubicBezTo>
                    <a:cubicBezTo>
                      <a:pt x="53205" y="14451"/>
                      <a:pt x="53205" y="14451"/>
                      <a:pt x="53205" y="14451"/>
                    </a:cubicBezTo>
                    <a:lnTo>
                      <a:pt x="53205" y="14451"/>
                    </a:lnTo>
                    <a:cubicBezTo>
                      <a:pt x="53228" y="14458"/>
                      <a:pt x="53251" y="14474"/>
                      <a:pt x="53263" y="14497"/>
                    </a:cubicBezTo>
                    <a:cubicBezTo>
                      <a:pt x="53244" y="14481"/>
                      <a:pt x="53224" y="14470"/>
                      <a:pt x="53205" y="14451"/>
                    </a:cubicBezTo>
                    <a:lnTo>
                      <a:pt x="53205" y="14451"/>
                    </a:lnTo>
                    <a:cubicBezTo>
                      <a:pt x="53224" y="14493"/>
                      <a:pt x="53244" y="14531"/>
                      <a:pt x="53263" y="14574"/>
                    </a:cubicBezTo>
                    <a:cubicBezTo>
                      <a:pt x="53259" y="14623"/>
                      <a:pt x="53247" y="14670"/>
                      <a:pt x="53244" y="14720"/>
                    </a:cubicBezTo>
                    <a:lnTo>
                      <a:pt x="53239" y="14715"/>
                    </a:lnTo>
                    <a:lnTo>
                      <a:pt x="53239" y="14715"/>
                    </a:lnTo>
                    <a:cubicBezTo>
                      <a:pt x="53241" y="14718"/>
                      <a:pt x="53241" y="14721"/>
                      <a:pt x="53244" y="14723"/>
                    </a:cubicBezTo>
                    <a:lnTo>
                      <a:pt x="53244" y="14731"/>
                    </a:lnTo>
                    <a:cubicBezTo>
                      <a:pt x="53244" y="14727"/>
                      <a:pt x="53240" y="14727"/>
                      <a:pt x="53240" y="14723"/>
                    </a:cubicBezTo>
                    <a:lnTo>
                      <a:pt x="53240" y="14723"/>
                    </a:lnTo>
                    <a:cubicBezTo>
                      <a:pt x="52921" y="14912"/>
                      <a:pt x="53224" y="15085"/>
                      <a:pt x="53251" y="15261"/>
                    </a:cubicBezTo>
                    <a:cubicBezTo>
                      <a:pt x="53305" y="15423"/>
                      <a:pt x="53367" y="15576"/>
                      <a:pt x="53501" y="15699"/>
                    </a:cubicBezTo>
                    <a:cubicBezTo>
                      <a:pt x="53516" y="15765"/>
                      <a:pt x="53534" y="15827"/>
                      <a:pt x="53617" y="15827"/>
                    </a:cubicBezTo>
                    <a:cubicBezTo>
                      <a:pt x="53622" y="15827"/>
                      <a:pt x="53627" y="15827"/>
                      <a:pt x="53632" y="15826"/>
                    </a:cubicBezTo>
                    <a:lnTo>
                      <a:pt x="53632" y="15826"/>
                    </a:lnTo>
                    <a:cubicBezTo>
                      <a:pt x="53628" y="15872"/>
                      <a:pt x="53636" y="15915"/>
                      <a:pt x="53655" y="15953"/>
                    </a:cubicBezTo>
                    <a:cubicBezTo>
                      <a:pt x="53632" y="16018"/>
                      <a:pt x="53666" y="16091"/>
                      <a:pt x="53732" y="16114"/>
                    </a:cubicBezTo>
                    <a:cubicBezTo>
                      <a:pt x="53739" y="16114"/>
                      <a:pt x="53747" y="16122"/>
                      <a:pt x="53751" y="16122"/>
                    </a:cubicBezTo>
                    <a:lnTo>
                      <a:pt x="53935" y="16357"/>
                    </a:lnTo>
                    <a:lnTo>
                      <a:pt x="53939" y="16360"/>
                    </a:lnTo>
                    <a:lnTo>
                      <a:pt x="54615" y="17605"/>
                    </a:lnTo>
                    <a:cubicBezTo>
                      <a:pt x="54750" y="18074"/>
                      <a:pt x="55011" y="18485"/>
                      <a:pt x="55284" y="18881"/>
                    </a:cubicBezTo>
                    <a:cubicBezTo>
                      <a:pt x="55511" y="19458"/>
                      <a:pt x="55726" y="20034"/>
                      <a:pt x="56110" y="20533"/>
                    </a:cubicBezTo>
                    <a:cubicBezTo>
                      <a:pt x="56256" y="21002"/>
                      <a:pt x="56448" y="21448"/>
                      <a:pt x="56683" y="21875"/>
                    </a:cubicBezTo>
                    <a:cubicBezTo>
                      <a:pt x="57301" y="23838"/>
                      <a:pt x="57916" y="25809"/>
                      <a:pt x="58466" y="27792"/>
                    </a:cubicBezTo>
                    <a:cubicBezTo>
                      <a:pt x="58393" y="28173"/>
                      <a:pt x="58604" y="28457"/>
                      <a:pt x="58777" y="28753"/>
                    </a:cubicBezTo>
                    <a:cubicBezTo>
                      <a:pt x="58754" y="29033"/>
                      <a:pt x="58735" y="29310"/>
                      <a:pt x="58700" y="29590"/>
                    </a:cubicBezTo>
                    <a:cubicBezTo>
                      <a:pt x="58689" y="29686"/>
                      <a:pt x="58663" y="29782"/>
                      <a:pt x="58582" y="29782"/>
                    </a:cubicBezTo>
                    <a:cubicBezTo>
                      <a:pt x="58549" y="29782"/>
                      <a:pt x="58507" y="29766"/>
                      <a:pt x="58454" y="29729"/>
                    </a:cubicBezTo>
                    <a:cubicBezTo>
                      <a:pt x="58420" y="29698"/>
                      <a:pt x="58389" y="29679"/>
                      <a:pt x="58343" y="29660"/>
                    </a:cubicBezTo>
                    <a:cubicBezTo>
                      <a:pt x="57825" y="29348"/>
                      <a:pt x="57245" y="29268"/>
                      <a:pt x="56645" y="29268"/>
                    </a:cubicBezTo>
                    <a:cubicBezTo>
                      <a:pt x="56631" y="29268"/>
                      <a:pt x="56616" y="29268"/>
                      <a:pt x="56602" y="29268"/>
                    </a:cubicBezTo>
                    <a:cubicBezTo>
                      <a:pt x="56519" y="29203"/>
                      <a:pt x="56430" y="29187"/>
                      <a:pt x="56339" y="29187"/>
                    </a:cubicBezTo>
                    <a:cubicBezTo>
                      <a:pt x="56273" y="29187"/>
                      <a:pt x="56207" y="29195"/>
                      <a:pt x="56141" y="29199"/>
                    </a:cubicBezTo>
                    <a:lnTo>
                      <a:pt x="55991" y="29191"/>
                    </a:lnTo>
                    <a:lnTo>
                      <a:pt x="55626" y="29133"/>
                    </a:lnTo>
                    <a:cubicBezTo>
                      <a:pt x="55397" y="29028"/>
                      <a:pt x="55156" y="29003"/>
                      <a:pt x="54915" y="29003"/>
                    </a:cubicBezTo>
                    <a:cubicBezTo>
                      <a:pt x="54856" y="29003"/>
                      <a:pt x="54797" y="29004"/>
                      <a:pt x="54738" y="29006"/>
                    </a:cubicBezTo>
                    <a:cubicBezTo>
                      <a:pt x="54620" y="28931"/>
                      <a:pt x="54486" y="28890"/>
                      <a:pt x="54352" y="28890"/>
                    </a:cubicBezTo>
                    <a:cubicBezTo>
                      <a:pt x="54302" y="28890"/>
                      <a:pt x="54253" y="28895"/>
                      <a:pt x="54204" y="28907"/>
                    </a:cubicBezTo>
                    <a:lnTo>
                      <a:pt x="53931" y="28864"/>
                    </a:lnTo>
                    <a:cubicBezTo>
                      <a:pt x="53836" y="28767"/>
                      <a:pt x="53729" y="28746"/>
                      <a:pt x="53619" y="28746"/>
                    </a:cubicBezTo>
                    <a:cubicBezTo>
                      <a:pt x="53531" y="28746"/>
                      <a:pt x="53442" y="28759"/>
                      <a:pt x="53355" y="28759"/>
                    </a:cubicBezTo>
                    <a:cubicBezTo>
                      <a:pt x="53316" y="28759"/>
                      <a:pt x="53277" y="28756"/>
                      <a:pt x="53240" y="28749"/>
                    </a:cubicBezTo>
                    <a:cubicBezTo>
                      <a:pt x="53224" y="28749"/>
                      <a:pt x="53209" y="28764"/>
                      <a:pt x="53194" y="28791"/>
                    </a:cubicBezTo>
                    <a:cubicBezTo>
                      <a:pt x="53182" y="28822"/>
                      <a:pt x="53194" y="28853"/>
                      <a:pt x="53240" y="28883"/>
                    </a:cubicBezTo>
                    <a:cubicBezTo>
                      <a:pt x="53429" y="28915"/>
                      <a:pt x="53608" y="29024"/>
                      <a:pt x="53804" y="29024"/>
                    </a:cubicBezTo>
                    <a:cubicBezTo>
                      <a:pt x="53847" y="29024"/>
                      <a:pt x="53890" y="29019"/>
                      <a:pt x="53935" y="29006"/>
                    </a:cubicBezTo>
                    <a:lnTo>
                      <a:pt x="54193" y="29006"/>
                    </a:lnTo>
                    <a:cubicBezTo>
                      <a:pt x="54323" y="29102"/>
                      <a:pt x="54460" y="29160"/>
                      <a:pt x="54610" y="29160"/>
                    </a:cubicBezTo>
                    <a:cubicBezTo>
                      <a:pt x="54659" y="29160"/>
                      <a:pt x="54709" y="29154"/>
                      <a:pt x="54761" y="29141"/>
                    </a:cubicBezTo>
                    <a:lnTo>
                      <a:pt x="55165" y="29291"/>
                    </a:lnTo>
                    <a:lnTo>
                      <a:pt x="55722" y="29418"/>
                    </a:lnTo>
                    <a:lnTo>
                      <a:pt x="55980" y="29444"/>
                    </a:lnTo>
                    <a:cubicBezTo>
                      <a:pt x="56156" y="29552"/>
                      <a:pt x="56344" y="29573"/>
                      <a:pt x="56535" y="29573"/>
                    </a:cubicBezTo>
                    <a:cubicBezTo>
                      <a:pt x="56663" y="29573"/>
                      <a:pt x="56792" y="29563"/>
                      <a:pt x="56920" y="29563"/>
                    </a:cubicBezTo>
                    <a:cubicBezTo>
                      <a:pt x="56930" y="29563"/>
                      <a:pt x="56939" y="29563"/>
                      <a:pt x="56948" y="29564"/>
                    </a:cubicBezTo>
                    <a:lnTo>
                      <a:pt x="58185" y="29833"/>
                    </a:lnTo>
                    <a:lnTo>
                      <a:pt x="58877" y="30267"/>
                    </a:lnTo>
                    <a:cubicBezTo>
                      <a:pt x="58907" y="30399"/>
                      <a:pt x="58952" y="30532"/>
                      <a:pt x="58736" y="30532"/>
                    </a:cubicBezTo>
                    <a:cubicBezTo>
                      <a:pt x="58733" y="30532"/>
                      <a:pt x="58730" y="30532"/>
                      <a:pt x="58727" y="30532"/>
                    </a:cubicBezTo>
                    <a:cubicBezTo>
                      <a:pt x="58693" y="30532"/>
                      <a:pt x="58658" y="30531"/>
                      <a:pt x="58624" y="30531"/>
                    </a:cubicBezTo>
                    <a:cubicBezTo>
                      <a:pt x="58503" y="30531"/>
                      <a:pt x="58384" y="30543"/>
                      <a:pt x="58285" y="30647"/>
                    </a:cubicBezTo>
                    <a:cubicBezTo>
                      <a:pt x="58277" y="30644"/>
                      <a:pt x="58268" y="30643"/>
                      <a:pt x="58259" y="30643"/>
                    </a:cubicBezTo>
                    <a:cubicBezTo>
                      <a:pt x="58234" y="30643"/>
                      <a:pt x="58208" y="30653"/>
                      <a:pt x="58185" y="30670"/>
                    </a:cubicBezTo>
                    <a:lnTo>
                      <a:pt x="57909" y="30809"/>
                    </a:lnTo>
                    <a:lnTo>
                      <a:pt x="57909" y="30958"/>
                    </a:lnTo>
                    <a:cubicBezTo>
                      <a:pt x="58012" y="30947"/>
                      <a:pt x="58124" y="30962"/>
                      <a:pt x="58193" y="30851"/>
                    </a:cubicBezTo>
                    <a:cubicBezTo>
                      <a:pt x="58310" y="30830"/>
                      <a:pt x="58429" y="30819"/>
                      <a:pt x="58548" y="30819"/>
                    </a:cubicBezTo>
                    <a:cubicBezTo>
                      <a:pt x="58793" y="30819"/>
                      <a:pt x="59039" y="30864"/>
                      <a:pt x="59269" y="30955"/>
                    </a:cubicBezTo>
                    <a:cubicBezTo>
                      <a:pt x="59665" y="31108"/>
                      <a:pt x="59818" y="31512"/>
                      <a:pt x="60122" y="31765"/>
                    </a:cubicBezTo>
                    <a:lnTo>
                      <a:pt x="60533" y="32303"/>
                    </a:lnTo>
                    <a:lnTo>
                      <a:pt x="60541" y="32311"/>
                    </a:lnTo>
                    <a:cubicBezTo>
                      <a:pt x="60568" y="32453"/>
                      <a:pt x="60679" y="32461"/>
                      <a:pt x="60791" y="32472"/>
                    </a:cubicBezTo>
                    <a:cubicBezTo>
                      <a:pt x="60837" y="32703"/>
                      <a:pt x="60956" y="32861"/>
                      <a:pt x="61217" y="32876"/>
                    </a:cubicBezTo>
                    <a:cubicBezTo>
                      <a:pt x="61528" y="33245"/>
                      <a:pt x="61682" y="33744"/>
                      <a:pt x="62151" y="33990"/>
                    </a:cubicBezTo>
                    <a:cubicBezTo>
                      <a:pt x="62151" y="34109"/>
                      <a:pt x="62193" y="34205"/>
                      <a:pt x="62305" y="34259"/>
                    </a:cubicBezTo>
                    <a:lnTo>
                      <a:pt x="62305" y="34263"/>
                    </a:lnTo>
                    <a:cubicBezTo>
                      <a:pt x="62823" y="35089"/>
                      <a:pt x="63430" y="35858"/>
                      <a:pt x="63799" y="36776"/>
                    </a:cubicBezTo>
                    <a:cubicBezTo>
                      <a:pt x="63984" y="37264"/>
                      <a:pt x="64026" y="37794"/>
                      <a:pt x="63938" y="38306"/>
                    </a:cubicBezTo>
                    <a:cubicBezTo>
                      <a:pt x="63826" y="38878"/>
                      <a:pt x="63769" y="39466"/>
                      <a:pt x="63542" y="40012"/>
                    </a:cubicBezTo>
                    <a:cubicBezTo>
                      <a:pt x="63503" y="40023"/>
                      <a:pt x="63469" y="40031"/>
                      <a:pt x="63438" y="40046"/>
                    </a:cubicBezTo>
                    <a:cubicBezTo>
                      <a:pt x="63284" y="40146"/>
                      <a:pt x="63404" y="40342"/>
                      <a:pt x="63288" y="40457"/>
                    </a:cubicBezTo>
                    <a:lnTo>
                      <a:pt x="63288" y="40454"/>
                    </a:lnTo>
                    <a:cubicBezTo>
                      <a:pt x="63200" y="40534"/>
                      <a:pt x="63192" y="40623"/>
                      <a:pt x="63273" y="40715"/>
                    </a:cubicBezTo>
                    <a:cubicBezTo>
                      <a:pt x="63258" y="40719"/>
                      <a:pt x="63246" y="40723"/>
                      <a:pt x="63234" y="40726"/>
                    </a:cubicBezTo>
                    <a:cubicBezTo>
                      <a:pt x="63177" y="40796"/>
                      <a:pt x="63138" y="40872"/>
                      <a:pt x="63111" y="40953"/>
                    </a:cubicBezTo>
                    <a:cubicBezTo>
                      <a:pt x="63104" y="40957"/>
                      <a:pt x="63104" y="40968"/>
                      <a:pt x="63104" y="40972"/>
                    </a:cubicBezTo>
                    <a:cubicBezTo>
                      <a:pt x="63093" y="40966"/>
                      <a:pt x="63083" y="40963"/>
                      <a:pt x="63074" y="40963"/>
                    </a:cubicBezTo>
                    <a:cubicBezTo>
                      <a:pt x="63051" y="40963"/>
                      <a:pt x="63033" y="40984"/>
                      <a:pt x="63019" y="41022"/>
                    </a:cubicBezTo>
                    <a:cubicBezTo>
                      <a:pt x="62958" y="41184"/>
                      <a:pt x="62892" y="41349"/>
                      <a:pt x="62831" y="41514"/>
                    </a:cubicBezTo>
                    <a:cubicBezTo>
                      <a:pt x="62750" y="41533"/>
                      <a:pt x="62720" y="41599"/>
                      <a:pt x="62716" y="41676"/>
                    </a:cubicBezTo>
                    <a:cubicBezTo>
                      <a:pt x="62554" y="41745"/>
                      <a:pt x="62443" y="41898"/>
                      <a:pt x="62428" y="42079"/>
                    </a:cubicBezTo>
                    <a:cubicBezTo>
                      <a:pt x="62009" y="42482"/>
                      <a:pt x="61536" y="42828"/>
                      <a:pt x="61221" y="43328"/>
                    </a:cubicBezTo>
                    <a:cubicBezTo>
                      <a:pt x="60698" y="43720"/>
                      <a:pt x="60214" y="44158"/>
                      <a:pt x="59826" y="44696"/>
                    </a:cubicBezTo>
                    <a:cubicBezTo>
                      <a:pt x="59603" y="44876"/>
                      <a:pt x="59384" y="45065"/>
                      <a:pt x="59157" y="45249"/>
                    </a:cubicBezTo>
                    <a:cubicBezTo>
                      <a:pt x="58846" y="45503"/>
                      <a:pt x="58450" y="45637"/>
                      <a:pt x="58193" y="45964"/>
                    </a:cubicBezTo>
                    <a:cubicBezTo>
                      <a:pt x="57674" y="46079"/>
                      <a:pt x="57313" y="46502"/>
                      <a:pt x="56821" y="46675"/>
                    </a:cubicBezTo>
                    <a:cubicBezTo>
                      <a:pt x="56629" y="46755"/>
                      <a:pt x="56398" y="46740"/>
                      <a:pt x="56237" y="46905"/>
                    </a:cubicBezTo>
                    <a:cubicBezTo>
                      <a:pt x="56187" y="46905"/>
                      <a:pt x="56145" y="46925"/>
                      <a:pt x="56118" y="46963"/>
                    </a:cubicBezTo>
                    <a:cubicBezTo>
                      <a:pt x="56091" y="46967"/>
                      <a:pt x="56064" y="46978"/>
                      <a:pt x="56045" y="46990"/>
                    </a:cubicBezTo>
                    <a:lnTo>
                      <a:pt x="55937" y="47036"/>
                    </a:lnTo>
                    <a:cubicBezTo>
                      <a:pt x="55718" y="47124"/>
                      <a:pt x="55465" y="47124"/>
                      <a:pt x="55280" y="47309"/>
                    </a:cubicBezTo>
                    <a:cubicBezTo>
                      <a:pt x="54765" y="47332"/>
                      <a:pt x="54262" y="47390"/>
                      <a:pt x="53785" y="47601"/>
                    </a:cubicBezTo>
                    <a:lnTo>
                      <a:pt x="53762" y="47616"/>
                    </a:lnTo>
                    <a:cubicBezTo>
                      <a:pt x="53658" y="47571"/>
                      <a:pt x="53554" y="47555"/>
                      <a:pt x="53449" y="47555"/>
                    </a:cubicBezTo>
                    <a:cubicBezTo>
                      <a:pt x="53245" y="47555"/>
                      <a:pt x="53039" y="47613"/>
                      <a:pt x="52831" y="47613"/>
                    </a:cubicBezTo>
                    <a:cubicBezTo>
                      <a:pt x="52823" y="47613"/>
                      <a:pt x="52814" y="47613"/>
                      <a:pt x="52806" y="47612"/>
                    </a:cubicBezTo>
                    <a:lnTo>
                      <a:pt x="52671" y="47601"/>
                    </a:lnTo>
                    <a:cubicBezTo>
                      <a:pt x="52510" y="47601"/>
                      <a:pt x="52345" y="47616"/>
                      <a:pt x="52182" y="47616"/>
                    </a:cubicBezTo>
                    <a:cubicBezTo>
                      <a:pt x="51969" y="47616"/>
                      <a:pt x="51757" y="47590"/>
                      <a:pt x="51557" y="47470"/>
                    </a:cubicBezTo>
                    <a:cubicBezTo>
                      <a:pt x="51422" y="47247"/>
                      <a:pt x="51257" y="47044"/>
                      <a:pt x="51026" y="46913"/>
                    </a:cubicBezTo>
                    <a:cubicBezTo>
                      <a:pt x="51034" y="46794"/>
                      <a:pt x="50938" y="46729"/>
                      <a:pt x="50884" y="46640"/>
                    </a:cubicBezTo>
                    <a:cubicBezTo>
                      <a:pt x="50842" y="46429"/>
                      <a:pt x="50784" y="46221"/>
                      <a:pt x="50634" y="46056"/>
                    </a:cubicBezTo>
                    <a:cubicBezTo>
                      <a:pt x="50488" y="45526"/>
                      <a:pt x="50342" y="44992"/>
                      <a:pt x="50327" y="44435"/>
                    </a:cubicBezTo>
                    <a:cubicBezTo>
                      <a:pt x="50415" y="44204"/>
                      <a:pt x="50392" y="43973"/>
                      <a:pt x="50308" y="43743"/>
                    </a:cubicBezTo>
                    <a:cubicBezTo>
                      <a:pt x="50319" y="43662"/>
                      <a:pt x="50327" y="43581"/>
                      <a:pt x="50342" y="43501"/>
                    </a:cubicBezTo>
                    <a:cubicBezTo>
                      <a:pt x="50477" y="43136"/>
                      <a:pt x="50458" y="42751"/>
                      <a:pt x="50450" y="42375"/>
                    </a:cubicBezTo>
                    <a:cubicBezTo>
                      <a:pt x="50654" y="41472"/>
                      <a:pt x="50608" y="40530"/>
                      <a:pt x="50892" y="39643"/>
                    </a:cubicBezTo>
                    <a:cubicBezTo>
                      <a:pt x="50903" y="39624"/>
                      <a:pt x="50919" y="39601"/>
                      <a:pt x="50930" y="39570"/>
                    </a:cubicBezTo>
                    <a:cubicBezTo>
                      <a:pt x="51011" y="39416"/>
                      <a:pt x="51030" y="39247"/>
                      <a:pt x="51030" y="39074"/>
                    </a:cubicBezTo>
                    <a:lnTo>
                      <a:pt x="51030" y="39082"/>
                    </a:lnTo>
                    <a:cubicBezTo>
                      <a:pt x="51169" y="38966"/>
                      <a:pt x="51169" y="38817"/>
                      <a:pt x="51149" y="38659"/>
                    </a:cubicBezTo>
                    <a:cubicBezTo>
                      <a:pt x="51180" y="38632"/>
                      <a:pt x="51188" y="38594"/>
                      <a:pt x="51172" y="38555"/>
                    </a:cubicBezTo>
                    <a:cubicBezTo>
                      <a:pt x="51307" y="38436"/>
                      <a:pt x="51295" y="38275"/>
                      <a:pt x="51303" y="38113"/>
                    </a:cubicBezTo>
                    <a:cubicBezTo>
                      <a:pt x="51395" y="38052"/>
                      <a:pt x="51441" y="37941"/>
                      <a:pt x="51430" y="37833"/>
                    </a:cubicBezTo>
                    <a:lnTo>
                      <a:pt x="51457" y="37702"/>
                    </a:lnTo>
                    <a:cubicBezTo>
                      <a:pt x="51610" y="37510"/>
                      <a:pt x="51703" y="37276"/>
                      <a:pt x="51718" y="37026"/>
                    </a:cubicBezTo>
                    <a:cubicBezTo>
                      <a:pt x="51749" y="36976"/>
                      <a:pt x="51776" y="36930"/>
                      <a:pt x="51799" y="36876"/>
                    </a:cubicBezTo>
                    <a:cubicBezTo>
                      <a:pt x="51806" y="36826"/>
                      <a:pt x="51822" y="36776"/>
                      <a:pt x="51837" y="36726"/>
                    </a:cubicBezTo>
                    <a:cubicBezTo>
                      <a:pt x="52191" y="35923"/>
                      <a:pt x="52663" y="35182"/>
                      <a:pt x="53224" y="34509"/>
                    </a:cubicBezTo>
                    <a:cubicBezTo>
                      <a:pt x="53267" y="34482"/>
                      <a:pt x="53301" y="34440"/>
                      <a:pt x="53320" y="34394"/>
                    </a:cubicBezTo>
                    <a:cubicBezTo>
                      <a:pt x="53359" y="34375"/>
                      <a:pt x="53382" y="34328"/>
                      <a:pt x="53378" y="34282"/>
                    </a:cubicBezTo>
                    <a:lnTo>
                      <a:pt x="53497" y="34113"/>
                    </a:lnTo>
                    <a:lnTo>
                      <a:pt x="53505" y="34109"/>
                    </a:lnTo>
                    <a:cubicBezTo>
                      <a:pt x="53574" y="34109"/>
                      <a:pt x="53632" y="34052"/>
                      <a:pt x="53639" y="33979"/>
                    </a:cubicBezTo>
                    <a:lnTo>
                      <a:pt x="53643" y="33975"/>
                    </a:lnTo>
                    <a:lnTo>
                      <a:pt x="54362" y="33168"/>
                    </a:lnTo>
                    <a:cubicBezTo>
                      <a:pt x="54423" y="33156"/>
                      <a:pt x="54473" y="33106"/>
                      <a:pt x="54477" y="33041"/>
                    </a:cubicBezTo>
                    <a:cubicBezTo>
                      <a:pt x="54550" y="33018"/>
                      <a:pt x="54604" y="32957"/>
                      <a:pt x="54612" y="32880"/>
                    </a:cubicBezTo>
                    <a:lnTo>
                      <a:pt x="54615" y="32880"/>
                    </a:lnTo>
                    <a:cubicBezTo>
                      <a:pt x="54688" y="32876"/>
                      <a:pt x="54742" y="32822"/>
                      <a:pt x="54746" y="32749"/>
                    </a:cubicBezTo>
                    <a:lnTo>
                      <a:pt x="54758" y="32745"/>
                    </a:lnTo>
                    <a:cubicBezTo>
                      <a:pt x="54831" y="32745"/>
                      <a:pt x="54888" y="32688"/>
                      <a:pt x="54892" y="32615"/>
                    </a:cubicBezTo>
                    <a:lnTo>
                      <a:pt x="54900" y="32607"/>
                    </a:lnTo>
                    <a:cubicBezTo>
                      <a:pt x="54973" y="32607"/>
                      <a:pt x="55034" y="32553"/>
                      <a:pt x="55050" y="32480"/>
                    </a:cubicBezTo>
                    <a:lnTo>
                      <a:pt x="55226" y="32330"/>
                    </a:lnTo>
                    <a:lnTo>
                      <a:pt x="55837" y="31885"/>
                    </a:lnTo>
                    <a:lnTo>
                      <a:pt x="57244" y="31039"/>
                    </a:lnTo>
                    <a:cubicBezTo>
                      <a:pt x="57105" y="30920"/>
                      <a:pt x="56979" y="30863"/>
                      <a:pt x="56839" y="30863"/>
                    </a:cubicBezTo>
                    <a:cubicBezTo>
                      <a:pt x="56766" y="30863"/>
                      <a:pt x="56690" y="30878"/>
                      <a:pt x="56606" y="30909"/>
                    </a:cubicBezTo>
                    <a:cubicBezTo>
                      <a:pt x="56322" y="31016"/>
                      <a:pt x="56087" y="31189"/>
                      <a:pt x="55841" y="31350"/>
                    </a:cubicBezTo>
                    <a:lnTo>
                      <a:pt x="55834" y="31358"/>
                    </a:lnTo>
                    <a:cubicBezTo>
                      <a:pt x="55653" y="31358"/>
                      <a:pt x="55607" y="31496"/>
                      <a:pt x="55549" y="31627"/>
                    </a:cubicBezTo>
                    <a:cubicBezTo>
                      <a:pt x="55284" y="31762"/>
                      <a:pt x="55030" y="31904"/>
                      <a:pt x="54900" y="32192"/>
                    </a:cubicBezTo>
                    <a:lnTo>
                      <a:pt x="54881" y="32211"/>
                    </a:lnTo>
                    <a:cubicBezTo>
                      <a:pt x="54819" y="32211"/>
                      <a:pt x="54769" y="32261"/>
                      <a:pt x="54761" y="32323"/>
                    </a:cubicBezTo>
                    <a:lnTo>
                      <a:pt x="54738" y="32338"/>
                    </a:lnTo>
                    <a:cubicBezTo>
                      <a:pt x="54729" y="32336"/>
                      <a:pt x="54719" y="32335"/>
                      <a:pt x="54710" y="32335"/>
                    </a:cubicBezTo>
                    <a:cubicBezTo>
                      <a:pt x="54656" y="32335"/>
                      <a:pt x="54609" y="32370"/>
                      <a:pt x="54596" y="32423"/>
                    </a:cubicBezTo>
                    <a:cubicBezTo>
                      <a:pt x="54596" y="32434"/>
                      <a:pt x="54592" y="32438"/>
                      <a:pt x="54592" y="32446"/>
                    </a:cubicBezTo>
                    <a:lnTo>
                      <a:pt x="54589" y="32453"/>
                    </a:lnTo>
                    <a:cubicBezTo>
                      <a:pt x="54512" y="32453"/>
                      <a:pt x="54450" y="32515"/>
                      <a:pt x="54450" y="32592"/>
                    </a:cubicBezTo>
                    <a:lnTo>
                      <a:pt x="54316" y="32745"/>
                    </a:lnTo>
                    <a:cubicBezTo>
                      <a:pt x="54250" y="32745"/>
                      <a:pt x="54204" y="32791"/>
                      <a:pt x="54204" y="32849"/>
                    </a:cubicBezTo>
                    <a:lnTo>
                      <a:pt x="54204" y="32876"/>
                    </a:lnTo>
                    <a:lnTo>
                      <a:pt x="54189" y="32899"/>
                    </a:lnTo>
                    <a:cubicBezTo>
                      <a:pt x="53747" y="33080"/>
                      <a:pt x="53490" y="33445"/>
                      <a:pt x="53259" y="33840"/>
                    </a:cubicBezTo>
                    <a:lnTo>
                      <a:pt x="53224" y="33867"/>
                    </a:lnTo>
                    <a:cubicBezTo>
                      <a:pt x="53117" y="33906"/>
                      <a:pt x="53078" y="33994"/>
                      <a:pt x="53071" y="34094"/>
                    </a:cubicBezTo>
                    <a:cubicBezTo>
                      <a:pt x="53002" y="34109"/>
                      <a:pt x="52952" y="34167"/>
                      <a:pt x="52944" y="34232"/>
                    </a:cubicBezTo>
                    <a:cubicBezTo>
                      <a:pt x="52733" y="34494"/>
                      <a:pt x="52513" y="34747"/>
                      <a:pt x="52321" y="35012"/>
                    </a:cubicBezTo>
                    <a:cubicBezTo>
                      <a:pt x="52014" y="35439"/>
                      <a:pt x="51691" y="35881"/>
                      <a:pt x="51541" y="36403"/>
                    </a:cubicBezTo>
                    <a:lnTo>
                      <a:pt x="51541" y="36415"/>
                    </a:lnTo>
                    <a:cubicBezTo>
                      <a:pt x="51407" y="36476"/>
                      <a:pt x="51415" y="36596"/>
                      <a:pt x="51426" y="36719"/>
                    </a:cubicBezTo>
                    <a:cubicBezTo>
                      <a:pt x="51303" y="36980"/>
                      <a:pt x="51153" y="37241"/>
                      <a:pt x="51157" y="37545"/>
                    </a:cubicBezTo>
                    <a:cubicBezTo>
                      <a:pt x="51126" y="37572"/>
                      <a:pt x="51119" y="37614"/>
                      <a:pt x="51134" y="37652"/>
                    </a:cubicBezTo>
                    <a:cubicBezTo>
                      <a:pt x="51073" y="37683"/>
                      <a:pt x="51034" y="37745"/>
                      <a:pt x="51038" y="37818"/>
                    </a:cubicBezTo>
                    <a:lnTo>
                      <a:pt x="51023" y="37837"/>
                    </a:lnTo>
                    <a:cubicBezTo>
                      <a:pt x="50877" y="37933"/>
                      <a:pt x="50903" y="38090"/>
                      <a:pt x="50888" y="38229"/>
                    </a:cubicBezTo>
                    <a:cubicBezTo>
                      <a:pt x="50865" y="38236"/>
                      <a:pt x="50846" y="38263"/>
                      <a:pt x="50850" y="38286"/>
                    </a:cubicBezTo>
                    <a:cubicBezTo>
                      <a:pt x="50850" y="38294"/>
                      <a:pt x="50857" y="38298"/>
                      <a:pt x="50857" y="38302"/>
                    </a:cubicBezTo>
                    <a:cubicBezTo>
                      <a:pt x="50761" y="38390"/>
                      <a:pt x="50723" y="38517"/>
                      <a:pt x="50746" y="38644"/>
                    </a:cubicBezTo>
                    <a:cubicBezTo>
                      <a:pt x="50711" y="38667"/>
                      <a:pt x="50707" y="38717"/>
                      <a:pt x="50727" y="38747"/>
                    </a:cubicBezTo>
                    <a:cubicBezTo>
                      <a:pt x="50600" y="38874"/>
                      <a:pt x="50596" y="39032"/>
                      <a:pt x="50615" y="39189"/>
                    </a:cubicBezTo>
                    <a:cubicBezTo>
                      <a:pt x="50588" y="39220"/>
                      <a:pt x="50581" y="39262"/>
                      <a:pt x="50596" y="39301"/>
                    </a:cubicBezTo>
                    <a:cubicBezTo>
                      <a:pt x="50481" y="39412"/>
                      <a:pt x="50423" y="39570"/>
                      <a:pt x="50446" y="39727"/>
                    </a:cubicBezTo>
                    <a:cubicBezTo>
                      <a:pt x="50231" y="40354"/>
                      <a:pt x="50150" y="41007"/>
                      <a:pt x="50127" y="41649"/>
                    </a:cubicBezTo>
                    <a:cubicBezTo>
                      <a:pt x="50112" y="42067"/>
                      <a:pt x="49847" y="42482"/>
                      <a:pt x="50058" y="42909"/>
                    </a:cubicBezTo>
                    <a:cubicBezTo>
                      <a:pt x="50012" y="43136"/>
                      <a:pt x="50016" y="43370"/>
                      <a:pt x="50073" y="43589"/>
                    </a:cubicBezTo>
                    <a:cubicBezTo>
                      <a:pt x="49966" y="44500"/>
                      <a:pt x="50139" y="45368"/>
                      <a:pt x="50492" y="46202"/>
                    </a:cubicBezTo>
                    <a:cubicBezTo>
                      <a:pt x="50573" y="46348"/>
                      <a:pt x="50577" y="46525"/>
                      <a:pt x="50731" y="46625"/>
                    </a:cubicBezTo>
                    <a:cubicBezTo>
                      <a:pt x="50734" y="46740"/>
                      <a:pt x="50746" y="46863"/>
                      <a:pt x="50880" y="46905"/>
                    </a:cubicBezTo>
                    <a:cubicBezTo>
                      <a:pt x="50984" y="47040"/>
                      <a:pt x="50957" y="47255"/>
                      <a:pt x="51146" y="47343"/>
                    </a:cubicBezTo>
                    <a:cubicBezTo>
                      <a:pt x="51092" y="47451"/>
                      <a:pt x="50973" y="47413"/>
                      <a:pt x="50888" y="47447"/>
                    </a:cubicBezTo>
                    <a:lnTo>
                      <a:pt x="50627" y="47424"/>
                    </a:lnTo>
                    <a:cubicBezTo>
                      <a:pt x="50341" y="47340"/>
                      <a:pt x="50149" y="47045"/>
                      <a:pt x="49828" y="47045"/>
                    </a:cubicBezTo>
                    <a:cubicBezTo>
                      <a:pt x="49813" y="47045"/>
                      <a:pt x="49797" y="47046"/>
                      <a:pt x="49781" y="47048"/>
                    </a:cubicBezTo>
                    <a:cubicBezTo>
                      <a:pt x="49757" y="47031"/>
                      <a:pt x="49729" y="47025"/>
                      <a:pt x="49699" y="47025"/>
                    </a:cubicBezTo>
                    <a:cubicBezTo>
                      <a:pt x="49686" y="47025"/>
                      <a:pt x="49672" y="47026"/>
                      <a:pt x="49658" y="47028"/>
                    </a:cubicBezTo>
                    <a:cubicBezTo>
                      <a:pt x="49505" y="46875"/>
                      <a:pt x="49282" y="46867"/>
                      <a:pt x="49097" y="46759"/>
                    </a:cubicBezTo>
                    <a:cubicBezTo>
                      <a:pt x="49044" y="46644"/>
                      <a:pt x="48944" y="46606"/>
                      <a:pt x="48828" y="46598"/>
                    </a:cubicBezTo>
                    <a:cubicBezTo>
                      <a:pt x="48797" y="46565"/>
                      <a:pt x="48766" y="46553"/>
                      <a:pt x="48735" y="46553"/>
                    </a:cubicBezTo>
                    <a:cubicBezTo>
                      <a:pt x="48659" y="46553"/>
                      <a:pt x="48586" y="46626"/>
                      <a:pt x="48504" y="46626"/>
                    </a:cubicBezTo>
                    <a:cubicBezTo>
                      <a:pt x="48492" y="46626"/>
                      <a:pt x="48480" y="46625"/>
                      <a:pt x="48467" y="46621"/>
                    </a:cubicBezTo>
                    <a:cubicBezTo>
                      <a:pt x="48462" y="46619"/>
                      <a:pt x="48457" y="46618"/>
                      <a:pt x="48452" y="46618"/>
                    </a:cubicBezTo>
                    <a:cubicBezTo>
                      <a:pt x="48411" y="46618"/>
                      <a:pt x="48357" y="46666"/>
                      <a:pt x="48306" y="46690"/>
                    </a:cubicBezTo>
                    <a:cubicBezTo>
                      <a:pt x="48350" y="46749"/>
                      <a:pt x="48405" y="46765"/>
                      <a:pt x="48467" y="46765"/>
                    </a:cubicBezTo>
                    <a:cubicBezTo>
                      <a:pt x="48490" y="46765"/>
                      <a:pt x="48515" y="46762"/>
                      <a:pt x="48540" y="46759"/>
                    </a:cubicBezTo>
                    <a:cubicBezTo>
                      <a:pt x="48568" y="46919"/>
                      <a:pt x="48659" y="46944"/>
                      <a:pt x="48761" y="46944"/>
                    </a:cubicBezTo>
                    <a:cubicBezTo>
                      <a:pt x="48808" y="46944"/>
                      <a:pt x="48856" y="46939"/>
                      <a:pt x="48903" y="46939"/>
                    </a:cubicBezTo>
                    <a:cubicBezTo>
                      <a:pt x="48911" y="46939"/>
                      <a:pt x="48920" y="46940"/>
                      <a:pt x="48928" y="46940"/>
                    </a:cubicBezTo>
                    <a:cubicBezTo>
                      <a:pt x="49044" y="47190"/>
                      <a:pt x="49301" y="47209"/>
                      <a:pt x="49516" y="47297"/>
                    </a:cubicBezTo>
                    <a:cubicBezTo>
                      <a:pt x="49543" y="47321"/>
                      <a:pt x="49577" y="47336"/>
                      <a:pt x="49614" y="47336"/>
                    </a:cubicBezTo>
                    <a:cubicBezTo>
                      <a:pt x="49625" y="47336"/>
                      <a:pt x="49636" y="47334"/>
                      <a:pt x="49647" y="47332"/>
                    </a:cubicBezTo>
                    <a:cubicBezTo>
                      <a:pt x="49851" y="47439"/>
                      <a:pt x="50042" y="47584"/>
                      <a:pt x="50286" y="47584"/>
                    </a:cubicBezTo>
                    <a:cubicBezTo>
                      <a:pt x="50303" y="47584"/>
                      <a:pt x="50321" y="47583"/>
                      <a:pt x="50339" y="47582"/>
                    </a:cubicBezTo>
                    <a:lnTo>
                      <a:pt x="50339" y="47582"/>
                    </a:lnTo>
                    <a:lnTo>
                      <a:pt x="50335" y="47586"/>
                    </a:lnTo>
                    <a:lnTo>
                      <a:pt x="50335" y="47586"/>
                    </a:lnTo>
                    <a:cubicBezTo>
                      <a:pt x="50338" y="47585"/>
                      <a:pt x="50341" y="47585"/>
                      <a:pt x="50342" y="47585"/>
                    </a:cubicBezTo>
                    <a:lnTo>
                      <a:pt x="50339" y="47582"/>
                    </a:lnTo>
                    <a:lnTo>
                      <a:pt x="50346" y="47582"/>
                    </a:lnTo>
                    <a:cubicBezTo>
                      <a:pt x="50342" y="47582"/>
                      <a:pt x="50342" y="47585"/>
                      <a:pt x="50342" y="47585"/>
                    </a:cubicBezTo>
                    <a:cubicBezTo>
                      <a:pt x="50435" y="47747"/>
                      <a:pt x="50608" y="47720"/>
                      <a:pt x="50750" y="47758"/>
                    </a:cubicBezTo>
                    <a:cubicBezTo>
                      <a:pt x="50798" y="47838"/>
                      <a:pt x="50865" y="47863"/>
                      <a:pt x="50938" y="47863"/>
                    </a:cubicBezTo>
                    <a:cubicBezTo>
                      <a:pt x="50964" y="47863"/>
                      <a:pt x="50991" y="47860"/>
                      <a:pt x="51019" y="47854"/>
                    </a:cubicBezTo>
                    <a:cubicBezTo>
                      <a:pt x="51299" y="47901"/>
                      <a:pt x="51591" y="47874"/>
                      <a:pt x="51860" y="48004"/>
                    </a:cubicBezTo>
                    <a:cubicBezTo>
                      <a:pt x="51908" y="48045"/>
                      <a:pt x="51959" y="48059"/>
                      <a:pt x="52012" y="48059"/>
                    </a:cubicBezTo>
                    <a:cubicBezTo>
                      <a:pt x="52050" y="48059"/>
                      <a:pt x="52087" y="48052"/>
                      <a:pt x="52125" y="48043"/>
                    </a:cubicBezTo>
                    <a:cubicBezTo>
                      <a:pt x="52141" y="48024"/>
                      <a:pt x="52152" y="48004"/>
                      <a:pt x="52160" y="47977"/>
                    </a:cubicBezTo>
                    <a:cubicBezTo>
                      <a:pt x="52248" y="48016"/>
                      <a:pt x="52371" y="48016"/>
                      <a:pt x="52402" y="48139"/>
                    </a:cubicBezTo>
                    <a:cubicBezTo>
                      <a:pt x="52373" y="48126"/>
                      <a:pt x="52347" y="48121"/>
                      <a:pt x="52323" y="48121"/>
                    </a:cubicBezTo>
                    <a:cubicBezTo>
                      <a:pt x="52238" y="48121"/>
                      <a:pt x="52186" y="48195"/>
                      <a:pt x="52141" y="48285"/>
                    </a:cubicBezTo>
                    <a:cubicBezTo>
                      <a:pt x="51949" y="48746"/>
                      <a:pt x="51534" y="49061"/>
                      <a:pt x="51303" y="49499"/>
                    </a:cubicBezTo>
                    <a:lnTo>
                      <a:pt x="51292" y="49507"/>
                    </a:lnTo>
                    <a:cubicBezTo>
                      <a:pt x="51289" y="49507"/>
                      <a:pt x="51287" y="49507"/>
                      <a:pt x="51285" y="49507"/>
                    </a:cubicBezTo>
                    <a:cubicBezTo>
                      <a:pt x="51219" y="49507"/>
                      <a:pt x="51164" y="49559"/>
                      <a:pt x="51157" y="49630"/>
                    </a:cubicBezTo>
                    <a:lnTo>
                      <a:pt x="51157" y="49637"/>
                    </a:lnTo>
                    <a:cubicBezTo>
                      <a:pt x="50704" y="50014"/>
                      <a:pt x="50319" y="50460"/>
                      <a:pt x="49870" y="50848"/>
                    </a:cubicBezTo>
                    <a:cubicBezTo>
                      <a:pt x="48214" y="52285"/>
                      <a:pt x="46361" y="53419"/>
                      <a:pt x="44448" y="54471"/>
                    </a:cubicBezTo>
                    <a:cubicBezTo>
                      <a:pt x="44240" y="54475"/>
                      <a:pt x="44094" y="54579"/>
                      <a:pt x="43971" y="54740"/>
                    </a:cubicBezTo>
                    <a:cubicBezTo>
                      <a:pt x="43191" y="55098"/>
                      <a:pt x="42407" y="55459"/>
                      <a:pt x="41627" y="55824"/>
                    </a:cubicBezTo>
                    <a:cubicBezTo>
                      <a:pt x="41447" y="55912"/>
                      <a:pt x="41232" y="55932"/>
                      <a:pt x="41109" y="56124"/>
                    </a:cubicBezTo>
                    <a:cubicBezTo>
                      <a:pt x="40636" y="56162"/>
                      <a:pt x="40275" y="56477"/>
                      <a:pt x="39856" y="56654"/>
                    </a:cubicBezTo>
                    <a:cubicBezTo>
                      <a:pt x="39391" y="56712"/>
                      <a:pt x="39003" y="56938"/>
                      <a:pt x="38626" y="57192"/>
                    </a:cubicBezTo>
                    <a:lnTo>
                      <a:pt x="38615" y="57204"/>
                    </a:lnTo>
                    <a:cubicBezTo>
                      <a:pt x="38611" y="57203"/>
                      <a:pt x="38608" y="57203"/>
                      <a:pt x="38605" y="57203"/>
                    </a:cubicBezTo>
                    <a:cubicBezTo>
                      <a:pt x="38501" y="57203"/>
                      <a:pt x="38409" y="57260"/>
                      <a:pt x="38357" y="57346"/>
                    </a:cubicBezTo>
                    <a:lnTo>
                      <a:pt x="38346" y="57346"/>
                    </a:lnTo>
                    <a:lnTo>
                      <a:pt x="38119" y="57392"/>
                    </a:lnTo>
                    <a:cubicBezTo>
                      <a:pt x="37877" y="57507"/>
                      <a:pt x="37623" y="57596"/>
                      <a:pt x="37527" y="57880"/>
                    </a:cubicBezTo>
                    <a:cubicBezTo>
                      <a:pt x="37331" y="58103"/>
                      <a:pt x="37105" y="58299"/>
                      <a:pt x="36970" y="58572"/>
                    </a:cubicBezTo>
                    <a:cubicBezTo>
                      <a:pt x="36793" y="58595"/>
                      <a:pt x="36724" y="58718"/>
                      <a:pt x="36720" y="58883"/>
                    </a:cubicBezTo>
                    <a:lnTo>
                      <a:pt x="36716" y="58894"/>
                    </a:lnTo>
                    <a:cubicBezTo>
                      <a:pt x="36567" y="59036"/>
                      <a:pt x="36474" y="59229"/>
                      <a:pt x="36463" y="59436"/>
                    </a:cubicBezTo>
                    <a:cubicBezTo>
                      <a:pt x="36405" y="59567"/>
                      <a:pt x="36397" y="59717"/>
                      <a:pt x="36444" y="59851"/>
                    </a:cubicBezTo>
                    <a:cubicBezTo>
                      <a:pt x="36221" y="60243"/>
                      <a:pt x="36328" y="60670"/>
                      <a:pt x="36336" y="61085"/>
                    </a:cubicBezTo>
                    <a:cubicBezTo>
                      <a:pt x="36309" y="61607"/>
                      <a:pt x="36298" y="62130"/>
                      <a:pt x="36424" y="62649"/>
                    </a:cubicBezTo>
                    <a:cubicBezTo>
                      <a:pt x="36409" y="62683"/>
                      <a:pt x="36417" y="62722"/>
                      <a:pt x="36447" y="62741"/>
                    </a:cubicBezTo>
                    <a:cubicBezTo>
                      <a:pt x="36444" y="62948"/>
                      <a:pt x="36405" y="63163"/>
                      <a:pt x="36559" y="63340"/>
                    </a:cubicBezTo>
                    <a:lnTo>
                      <a:pt x="36578" y="63694"/>
                    </a:lnTo>
                    <a:cubicBezTo>
                      <a:pt x="36436" y="63871"/>
                      <a:pt x="36178" y="63809"/>
                      <a:pt x="36025" y="63967"/>
                    </a:cubicBezTo>
                    <a:lnTo>
                      <a:pt x="34630" y="64508"/>
                    </a:lnTo>
                    <a:cubicBezTo>
                      <a:pt x="34623" y="64508"/>
                      <a:pt x="34617" y="64508"/>
                      <a:pt x="34611" y="64508"/>
                    </a:cubicBezTo>
                    <a:cubicBezTo>
                      <a:pt x="34511" y="64508"/>
                      <a:pt x="34423" y="64538"/>
                      <a:pt x="34376" y="64647"/>
                    </a:cubicBezTo>
                    <a:lnTo>
                      <a:pt x="34361" y="64658"/>
                    </a:lnTo>
                    <a:cubicBezTo>
                      <a:pt x="34341" y="64656"/>
                      <a:pt x="34321" y="64655"/>
                      <a:pt x="34302" y="64655"/>
                    </a:cubicBezTo>
                    <a:cubicBezTo>
                      <a:pt x="34211" y="64655"/>
                      <a:pt x="34131" y="64682"/>
                      <a:pt x="34080" y="64777"/>
                    </a:cubicBezTo>
                    <a:cubicBezTo>
                      <a:pt x="33811" y="64873"/>
                      <a:pt x="33508" y="64885"/>
                      <a:pt x="33262" y="65050"/>
                    </a:cubicBezTo>
                    <a:cubicBezTo>
                      <a:pt x="33210" y="65045"/>
                      <a:pt x="33158" y="65043"/>
                      <a:pt x="33107" y="65043"/>
                    </a:cubicBezTo>
                    <a:cubicBezTo>
                      <a:pt x="32761" y="65043"/>
                      <a:pt x="32445" y="65154"/>
                      <a:pt x="32144" y="65335"/>
                    </a:cubicBezTo>
                    <a:lnTo>
                      <a:pt x="31763" y="65373"/>
                    </a:lnTo>
                    <a:cubicBezTo>
                      <a:pt x="31721" y="65372"/>
                      <a:pt x="31679" y="65370"/>
                      <a:pt x="31637" y="65370"/>
                    </a:cubicBezTo>
                    <a:cubicBezTo>
                      <a:pt x="31530" y="65370"/>
                      <a:pt x="31426" y="65385"/>
                      <a:pt x="31341" y="65473"/>
                    </a:cubicBezTo>
                    <a:lnTo>
                      <a:pt x="31052" y="65527"/>
                    </a:lnTo>
                    <a:cubicBezTo>
                      <a:pt x="31008" y="65517"/>
                      <a:pt x="30964" y="65513"/>
                      <a:pt x="30921" y="65513"/>
                    </a:cubicBezTo>
                    <a:cubicBezTo>
                      <a:pt x="30808" y="65513"/>
                      <a:pt x="30700" y="65543"/>
                      <a:pt x="30591" y="65584"/>
                    </a:cubicBezTo>
                    <a:cubicBezTo>
                      <a:pt x="30568" y="65588"/>
                      <a:pt x="30545" y="65600"/>
                      <a:pt x="30518" y="65615"/>
                    </a:cubicBezTo>
                    <a:cubicBezTo>
                      <a:pt x="30476" y="65607"/>
                      <a:pt x="30436" y="65600"/>
                      <a:pt x="30396" y="65600"/>
                    </a:cubicBezTo>
                    <a:cubicBezTo>
                      <a:pt x="30345" y="65600"/>
                      <a:pt x="30295" y="65611"/>
                      <a:pt x="30245" y="65646"/>
                    </a:cubicBezTo>
                    <a:cubicBezTo>
                      <a:pt x="30231" y="65636"/>
                      <a:pt x="30214" y="65631"/>
                      <a:pt x="30197" y="65631"/>
                    </a:cubicBezTo>
                    <a:cubicBezTo>
                      <a:pt x="30176" y="65631"/>
                      <a:pt x="30155" y="65640"/>
                      <a:pt x="30142" y="65657"/>
                    </a:cubicBezTo>
                    <a:lnTo>
                      <a:pt x="30134" y="65661"/>
                    </a:lnTo>
                    <a:cubicBezTo>
                      <a:pt x="30022" y="65641"/>
                      <a:pt x="29909" y="65626"/>
                      <a:pt x="29797" y="65626"/>
                    </a:cubicBezTo>
                    <a:cubicBezTo>
                      <a:pt x="29657" y="65626"/>
                      <a:pt x="29518" y="65649"/>
                      <a:pt x="29381" y="65711"/>
                    </a:cubicBezTo>
                    <a:cubicBezTo>
                      <a:pt x="29342" y="65692"/>
                      <a:pt x="29304" y="65680"/>
                      <a:pt x="29268" y="65680"/>
                    </a:cubicBezTo>
                    <a:cubicBezTo>
                      <a:pt x="29219" y="65680"/>
                      <a:pt x="29173" y="65701"/>
                      <a:pt x="29131" y="65750"/>
                    </a:cubicBezTo>
                    <a:lnTo>
                      <a:pt x="29012" y="65800"/>
                    </a:lnTo>
                    <a:cubicBezTo>
                      <a:pt x="28800" y="65764"/>
                      <a:pt x="28588" y="65751"/>
                      <a:pt x="28374" y="65751"/>
                    </a:cubicBezTo>
                    <a:cubicBezTo>
                      <a:pt x="28085" y="65751"/>
                      <a:pt x="27794" y="65774"/>
                      <a:pt x="27502" y="65792"/>
                    </a:cubicBezTo>
                    <a:cubicBezTo>
                      <a:pt x="27117" y="65782"/>
                      <a:pt x="26745" y="65636"/>
                      <a:pt x="26358" y="65636"/>
                    </a:cubicBezTo>
                    <a:cubicBezTo>
                      <a:pt x="26278" y="65636"/>
                      <a:pt x="26197" y="65642"/>
                      <a:pt x="26115" y="65657"/>
                    </a:cubicBezTo>
                    <a:cubicBezTo>
                      <a:pt x="26095" y="65638"/>
                      <a:pt x="26071" y="65628"/>
                      <a:pt x="26046" y="65628"/>
                    </a:cubicBezTo>
                    <a:cubicBezTo>
                      <a:pt x="26027" y="65628"/>
                      <a:pt x="26008" y="65634"/>
                      <a:pt x="25992" y="65646"/>
                    </a:cubicBezTo>
                    <a:lnTo>
                      <a:pt x="25446" y="65634"/>
                    </a:lnTo>
                    <a:cubicBezTo>
                      <a:pt x="25427" y="65615"/>
                      <a:pt x="25400" y="65600"/>
                      <a:pt x="25369" y="65596"/>
                    </a:cubicBezTo>
                    <a:cubicBezTo>
                      <a:pt x="25004" y="65408"/>
                      <a:pt x="24578" y="65484"/>
                      <a:pt x="24197" y="65354"/>
                    </a:cubicBezTo>
                    <a:cubicBezTo>
                      <a:pt x="23997" y="65181"/>
                      <a:pt x="23724" y="65200"/>
                      <a:pt x="23494" y="65104"/>
                    </a:cubicBezTo>
                    <a:cubicBezTo>
                      <a:pt x="23344" y="65027"/>
                      <a:pt x="23213" y="64931"/>
                      <a:pt x="23217" y="64743"/>
                    </a:cubicBezTo>
                    <a:cubicBezTo>
                      <a:pt x="23236" y="64355"/>
                      <a:pt x="23140" y="63974"/>
                      <a:pt x="23160" y="63582"/>
                    </a:cubicBezTo>
                    <a:cubicBezTo>
                      <a:pt x="23210" y="62752"/>
                      <a:pt x="23194" y="61915"/>
                      <a:pt x="23248" y="61088"/>
                    </a:cubicBezTo>
                    <a:cubicBezTo>
                      <a:pt x="23267" y="60812"/>
                      <a:pt x="23029" y="60931"/>
                      <a:pt x="22960" y="60819"/>
                    </a:cubicBezTo>
                    <a:cubicBezTo>
                      <a:pt x="23002" y="60762"/>
                      <a:pt x="23010" y="60681"/>
                      <a:pt x="22983" y="60612"/>
                    </a:cubicBezTo>
                    <a:cubicBezTo>
                      <a:pt x="23094" y="60570"/>
                      <a:pt x="23221" y="60512"/>
                      <a:pt x="23175" y="60381"/>
                    </a:cubicBezTo>
                    <a:cubicBezTo>
                      <a:pt x="23056" y="60070"/>
                      <a:pt x="23183" y="59755"/>
                      <a:pt x="23117" y="59440"/>
                    </a:cubicBezTo>
                    <a:cubicBezTo>
                      <a:pt x="23163" y="59382"/>
                      <a:pt x="23160" y="59302"/>
                      <a:pt x="23113" y="59248"/>
                    </a:cubicBezTo>
                    <a:cubicBezTo>
                      <a:pt x="23217" y="59106"/>
                      <a:pt x="23183" y="58937"/>
                      <a:pt x="23213" y="58779"/>
                    </a:cubicBezTo>
                    <a:cubicBezTo>
                      <a:pt x="23194" y="58764"/>
                      <a:pt x="23175" y="58748"/>
                      <a:pt x="23160" y="58729"/>
                    </a:cubicBezTo>
                    <a:lnTo>
                      <a:pt x="23160" y="58671"/>
                    </a:lnTo>
                    <a:cubicBezTo>
                      <a:pt x="23148" y="58621"/>
                      <a:pt x="23102" y="58583"/>
                      <a:pt x="23052" y="58568"/>
                    </a:cubicBezTo>
                    <a:cubicBezTo>
                      <a:pt x="23040" y="58545"/>
                      <a:pt x="23021" y="58525"/>
                      <a:pt x="22998" y="58514"/>
                    </a:cubicBezTo>
                    <a:cubicBezTo>
                      <a:pt x="22998" y="58533"/>
                      <a:pt x="22994" y="58552"/>
                      <a:pt x="22994" y="58575"/>
                    </a:cubicBezTo>
                    <a:cubicBezTo>
                      <a:pt x="22964" y="58591"/>
                      <a:pt x="22937" y="58610"/>
                      <a:pt x="22918" y="58633"/>
                    </a:cubicBezTo>
                    <a:lnTo>
                      <a:pt x="22860" y="58633"/>
                    </a:lnTo>
                    <a:cubicBezTo>
                      <a:pt x="22860" y="58671"/>
                      <a:pt x="22860" y="58710"/>
                      <a:pt x="22852" y="58756"/>
                    </a:cubicBezTo>
                    <a:cubicBezTo>
                      <a:pt x="22814" y="58871"/>
                      <a:pt x="22795" y="58990"/>
                      <a:pt x="22764" y="59110"/>
                    </a:cubicBezTo>
                    <a:cubicBezTo>
                      <a:pt x="22756" y="59256"/>
                      <a:pt x="22764" y="59398"/>
                      <a:pt x="22710" y="59536"/>
                    </a:cubicBezTo>
                    <a:cubicBezTo>
                      <a:pt x="22679" y="59678"/>
                      <a:pt x="22698" y="59817"/>
                      <a:pt x="22656" y="59951"/>
                    </a:cubicBezTo>
                    <a:cubicBezTo>
                      <a:pt x="22637" y="60005"/>
                      <a:pt x="22633" y="60055"/>
                      <a:pt x="22637" y="60112"/>
                    </a:cubicBezTo>
                    <a:cubicBezTo>
                      <a:pt x="22660" y="60128"/>
                      <a:pt x="22679" y="60151"/>
                      <a:pt x="22691" y="60182"/>
                    </a:cubicBezTo>
                    <a:lnTo>
                      <a:pt x="22691" y="60235"/>
                    </a:lnTo>
                    <a:cubicBezTo>
                      <a:pt x="22675" y="60266"/>
                      <a:pt x="22652" y="60293"/>
                      <a:pt x="22622" y="60305"/>
                    </a:cubicBezTo>
                    <a:cubicBezTo>
                      <a:pt x="22610" y="60378"/>
                      <a:pt x="22602" y="60451"/>
                      <a:pt x="22614" y="60524"/>
                    </a:cubicBezTo>
                    <a:lnTo>
                      <a:pt x="22556" y="60554"/>
                    </a:lnTo>
                    <a:lnTo>
                      <a:pt x="22556" y="60550"/>
                    </a:lnTo>
                    <a:cubicBezTo>
                      <a:pt x="22545" y="60550"/>
                      <a:pt x="22533" y="60566"/>
                      <a:pt x="22518" y="60593"/>
                    </a:cubicBezTo>
                    <a:cubicBezTo>
                      <a:pt x="22503" y="60627"/>
                      <a:pt x="22518" y="60666"/>
                      <a:pt x="22545" y="60685"/>
                    </a:cubicBezTo>
                    <a:lnTo>
                      <a:pt x="22560" y="60819"/>
                    </a:lnTo>
                    <a:cubicBezTo>
                      <a:pt x="22576" y="60835"/>
                      <a:pt x="22595" y="60843"/>
                      <a:pt x="22606" y="60858"/>
                    </a:cubicBezTo>
                    <a:cubicBezTo>
                      <a:pt x="22606" y="60946"/>
                      <a:pt x="22595" y="61027"/>
                      <a:pt x="22572" y="61108"/>
                    </a:cubicBezTo>
                    <a:cubicBezTo>
                      <a:pt x="22556" y="61108"/>
                      <a:pt x="22541" y="61123"/>
                      <a:pt x="22533" y="61146"/>
                    </a:cubicBezTo>
                    <a:cubicBezTo>
                      <a:pt x="22518" y="61169"/>
                      <a:pt x="22526" y="61196"/>
                      <a:pt x="22560" y="61223"/>
                    </a:cubicBezTo>
                    <a:cubicBezTo>
                      <a:pt x="22695" y="61803"/>
                      <a:pt x="22587" y="62395"/>
                      <a:pt x="22622" y="62975"/>
                    </a:cubicBezTo>
                    <a:cubicBezTo>
                      <a:pt x="22622" y="62987"/>
                      <a:pt x="22618" y="63002"/>
                      <a:pt x="22618" y="63010"/>
                    </a:cubicBezTo>
                    <a:cubicBezTo>
                      <a:pt x="22595" y="63029"/>
                      <a:pt x="22576" y="63052"/>
                      <a:pt x="22572" y="63083"/>
                    </a:cubicBezTo>
                    <a:cubicBezTo>
                      <a:pt x="22599" y="63156"/>
                      <a:pt x="22591" y="63236"/>
                      <a:pt x="22541" y="63298"/>
                    </a:cubicBezTo>
                    <a:cubicBezTo>
                      <a:pt x="22468" y="63621"/>
                      <a:pt x="22422" y="63947"/>
                      <a:pt x="22564" y="64262"/>
                    </a:cubicBezTo>
                    <a:cubicBezTo>
                      <a:pt x="22610" y="64351"/>
                      <a:pt x="22602" y="64451"/>
                      <a:pt x="22556" y="64539"/>
                    </a:cubicBezTo>
                    <a:cubicBezTo>
                      <a:pt x="22476" y="64662"/>
                      <a:pt x="22468" y="64754"/>
                      <a:pt x="22560" y="64812"/>
                    </a:cubicBezTo>
                    <a:cubicBezTo>
                      <a:pt x="22556" y="64873"/>
                      <a:pt x="22556" y="64931"/>
                      <a:pt x="22556" y="64993"/>
                    </a:cubicBezTo>
                    <a:cubicBezTo>
                      <a:pt x="22564" y="65058"/>
                      <a:pt x="22564" y="65119"/>
                      <a:pt x="22564" y="65181"/>
                    </a:cubicBezTo>
                    <a:cubicBezTo>
                      <a:pt x="22541" y="65319"/>
                      <a:pt x="22533" y="65465"/>
                      <a:pt x="22545" y="65604"/>
                    </a:cubicBezTo>
                    <a:cubicBezTo>
                      <a:pt x="22545" y="65680"/>
                      <a:pt x="22549" y="65761"/>
                      <a:pt x="22564" y="65838"/>
                    </a:cubicBezTo>
                    <a:cubicBezTo>
                      <a:pt x="22579" y="65953"/>
                      <a:pt x="22579" y="66076"/>
                      <a:pt x="22564" y="66195"/>
                    </a:cubicBezTo>
                    <a:lnTo>
                      <a:pt x="22576" y="66330"/>
                    </a:lnTo>
                    <a:cubicBezTo>
                      <a:pt x="22560" y="66330"/>
                      <a:pt x="22545" y="66345"/>
                      <a:pt x="22533" y="66376"/>
                    </a:cubicBezTo>
                    <a:cubicBezTo>
                      <a:pt x="22518" y="66410"/>
                      <a:pt x="22537" y="66430"/>
                      <a:pt x="22591" y="66453"/>
                    </a:cubicBezTo>
                    <a:cubicBezTo>
                      <a:pt x="22597" y="66486"/>
                      <a:pt x="22627" y="66513"/>
                      <a:pt x="22659" y="66513"/>
                    </a:cubicBezTo>
                    <a:cubicBezTo>
                      <a:pt x="22664" y="66513"/>
                      <a:pt x="22670" y="66512"/>
                      <a:pt x="22675" y="66510"/>
                    </a:cubicBezTo>
                    <a:cubicBezTo>
                      <a:pt x="22679" y="66510"/>
                      <a:pt x="22687" y="66507"/>
                      <a:pt x="22691" y="66507"/>
                    </a:cubicBezTo>
                    <a:cubicBezTo>
                      <a:pt x="22764" y="66883"/>
                      <a:pt x="22868" y="67240"/>
                      <a:pt x="23244" y="67440"/>
                    </a:cubicBezTo>
                    <a:cubicBezTo>
                      <a:pt x="23286" y="67440"/>
                      <a:pt x="23325" y="67440"/>
                      <a:pt x="23367" y="67448"/>
                    </a:cubicBezTo>
                    <a:cubicBezTo>
                      <a:pt x="23381" y="67513"/>
                      <a:pt x="23435" y="67557"/>
                      <a:pt x="23499" y="67557"/>
                    </a:cubicBezTo>
                    <a:cubicBezTo>
                      <a:pt x="23506" y="67557"/>
                      <a:pt x="23513" y="67557"/>
                      <a:pt x="23521" y="67556"/>
                    </a:cubicBezTo>
                    <a:cubicBezTo>
                      <a:pt x="23533" y="67587"/>
                      <a:pt x="23561" y="67605"/>
                      <a:pt x="23591" y="67605"/>
                    </a:cubicBezTo>
                    <a:cubicBezTo>
                      <a:pt x="23598" y="67605"/>
                      <a:pt x="23606" y="67604"/>
                      <a:pt x="23613" y="67602"/>
                    </a:cubicBezTo>
                    <a:cubicBezTo>
                      <a:pt x="23635" y="67672"/>
                      <a:pt x="23700" y="67713"/>
                      <a:pt x="23772" y="67713"/>
                    </a:cubicBezTo>
                    <a:cubicBezTo>
                      <a:pt x="23776" y="67713"/>
                      <a:pt x="23779" y="67713"/>
                      <a:pt x="23782" y="67713"/>
                    </a:cubicBezTo>
                    <a:cubicBezTo>
                      <a:pt x="23805" y="67740"/>
                      <a:pt x="23824" y="67775"/>
                      <a:pt x="23828" y="67813"/>
                    </a:cubicBezTo>
                    <a:cubicBezTo>
                      <a:pt x="24082" y="67855"/>
                      <a:pt x="24186" y="68101"/>
                      <a:pt x="24370" y="68232"/>
                    </a:cubicBezTo>
                    <a:cubicBezTo>
                      <a:pt x="24543" y="68251"/>
                      <a:pt x="24697" y="68351"/>
                      <a:pt x="24789" y="68505"/>
                    </a:cubicBezTo>
                    <a:cubicBezTo>
                      <a:pt x="24896" y="68524"/>
                      <a:pt x="24993" y="68562"/>
                      <a:pt x="25042" y="68662"/>
                    </a:cubicBezTo>
                    <a:lnTo>
                      <a:pt x="25308" y="68662"/>
                    </a:lnTo>
                    <a:cubicBezTo>
                      <a:pt x="25308" y="68708"/>
                      <a:pt x="25319" y="68751"/>
                      <a:pt x="25327" y="68789"/>
                    </a:cubicBezTo>
                    <a:cubicBezTo>
                      <a:pt x="25365" y="68778"/>
                      <a:pt x="25408" y="68774"/>
                      <a:pt x="25454" y="68774"/>
                    </a:cubicBezTo>
                    <a:lnTo>
                      <a:pt x="25677" y="68843"/>
                    </a:lnTo>
                    <a:cubicBezTo>
                      <a:pt x="25692" y="68874"/>
                      <a:pt x="25707" y="68912"/>
                      <a:pt x="25726" y="68947"/>
                    </a:cubicBezTo>
                    <a:cubicBezTo>
                      <a:pt x="25765" y="68939"/>
                      <a:pt x="25807" y="68927"/>
                      <a:pt x="25846" y="68920"/>
                    </a:cubicBezTo>
                    <a:lnTo>
                      <a:pt x="25999" y="68947"/>
                    </a:lnTo>
                    <a:lnTo>
                      <a:pt x="26249" y="68985"/>
                    </a:lnTo>
                    <a:lnTo>
                      <a:pt x="26261" y="68985"/>
                    </a:lnTo>
                    <a:cubicBezTo>
                      <a:pt x="26309" y="69065"/>
                      <a:pt x="26381" y="69088"/>
                      <a:pt x="26459" y="69088"/>
                    </a:cubicBezTo>
                    <a:cubicBezTo>
                      <a:pt x="26486" y="69088"/>
                      <a:pt x="26514" y="69085"/>
                      <a:pt x="26541" y="69081"/>
                    </a:cubicBezTo>
                    <a:lnTo>
                      <a:pt x="26587" y="69120"/>
                    </a:lnTo>
                    <a:lnTo>
                      <a:pt x="26645" y="69116"/>
                    </a:lnTo>
                    <a:cubicBezTo>
                      <a:pt x="26656" y="69154"/>
                      <a:pt x="26672" y="69189"/>
                      <a:pt x="26691" y="69219"/>
                    </a:cubicBezTo>
                    <a:lnTo>
                      <a:pt x="27098" y="69200"/>
                    </a:lnTo>
                    <a:lnTo>
                      <a:pt x="27521" y="69346"/>
                    </a:lnTo>
                    <a:cubicBezTo>
                      <a:pt x="28362" y="69439"/>
                      <a:pt x="29201" y="69501"/>
                      <a:pt x="30041" y="69501"/>
                    </a:cubicBezTo>
                    <a:cubicBezTo>
                      <a:pt x="30379" y="69501"/>
                      <a:pt x="30718" y="69491"/>
                      <a:pt x="31056" y="69469"/>
                    </a:cubicBezTo>
                    <a:cubicBezTo>
                      <a:pt x="31109" y="69332"/>
                      <a:pt x="31181" y="69293"/>
                      <a:pt x="31259" y="69293"/>
                    </a:cubicBezTo>
                    <a:cubicBezTo>
                      <a:pt x="31366" y="69293"/>
                      <a:pt x="31486" y="69365"/>
                      <a:pt x="31593" y="69365"/>
                    </a:cubicBezTo>
                    <a:cubicBezTo>
                      <a:pt x="31606" y="69365"/>
                      <a:pt x="31620" y="69364"/>
                      <a:pt x="31633" y="69362"/>
                    </a:cubicBezTo>
                    <a:cubicBezTo>
                      <a:pt x="31840" y="69216"/>
                      <a:pt x="32075" y="69120"/>
                      <a:pt x="32324" y="69093"/>
                    </a:cubicBezTo>
                    <a:cubicBezTo>
                      <a:pt x="32805" y="68889"/>
                      <a:pt x="33312" y="68774"/>
                      <a:pt x="33811" y="68643"/>
                    </a:cubicBezTo>
                    <a:lnTo>
                      <a:pt x="35206" y="67709"/>
                    </a:lnTo>
                    <a:cubicBezTo>
                      <a:pt x="35218" y="67682"/>
                      <a:pt x="35222" y="67655"/>
                      <a:pt x="35225" y="67632"/>
                    </a:cubicBezTo>
                    <a:cubicBezTo>
                      <a:pt x="35257" y="67639"/>
                      <a:pt x="35289" y="67644"/>
                      <a:pt x="35319" y="67644"/>
                    </a:cubicBezTo>
                    <a:cubicBezTo>
                      <a:pt x="35377" y="67644"/>
                      <a:pt x="35431" y="67625"/>
                      <a:pt x="35471" y="67559"/>
                    </a:cubicBezTo>
                    <a:cubicBezTo>
                      <a:pt x="35829" y="67371"/>
                      <a:pt x="36090" y="67083"/>
                      <a:pt x="36298" y="66741"/>
                    </a:cubicBezTo>
                    <a:lnTo>
                      <a:pt x="36301" y="66737"/>
                    </a:lnTo>
                    <a:cubicBezTo>
                      <a:pt x="36432" y="66695"/>
                      <a:pt x="36528" y="66587"/>
                      <a:pt x="36567" y="66460"/>
                    </a:cubicBezTo>
                    <a:cubicBezTo>
                      <a:pt x="36697" y="66337"/>
                      <a:pt x="36797" y="66203"/>
                      <a:pt x="36828" y="66026"/>
                    </a:cubicBezTo>
                    <a:cubicBezTo>
                      <a:pt x="37116" y="65892"/>
                      <a:pt x="37012" y="65577"/>
                      <a:pt x="37139" y="65365"/>
                    </a:cubicBezTo>
                    <a:lnTo>
                      <a:pt x="37139" y="65369"/>
                    </a:lnTo>
                    <a:cubicBezTo>
                      <a:pt x="37239" y="65139"/>
                      <a:pt x="37274" y="64908"/>
                      <a:pt x="37124" y="64677"/>
                    </a:cubicBezTo>
                    <a:lnTo>
                      <a:pt x="37105" y="64643"/>
                    </a:lnTo>
                    <a:lnTo>
                      <a:pt x="37128" y="64616"/>
                    </a:lnTo>
                    <a:cubicBezTo>
                      <a:pt x="37005" y="64312"/>
                      <a:pt x="37154" y="63982"/>
                      <a:pt x="37008" y="63678"/>
                    </a:cubicBezTo>
                    <a:cubicBezTo>
                      <a:pt x="36928" y="63598"/>
                      <a:pt x="36828" y="63525"/>
                      <a:pt x="36924" y="63390"/>
                    </a:cubicBezTo>
                    <a:cubicBezTo>
                      <a:pt x="36916" y="63329"/>
                      <a:pt x="36909" y="63271"/>
                      <a:pt x="36889" y="63213"/>
                    </a:cubicBezTo>
                    <a:cubicBezTo>
                      <a:pt x="36874" y="63098"/>
                      <a:pt x="36859" y="62975"/>
                      <a:pt x="36839" y="62860"/>
                    </a:cubicBezTo>
                    <a:lnTo>
                      <a:pt x="36839" y="62772"/>
                    </a:lnTo>
                    <a:cubicBezTo>
                      <a:pt x="36836" y="62772"/>
                      <a:pt x="36832" y="62764"/>
                      <a:pt x="36820" y="62764"/>
                    </a:cubicBezTo>
                    <a:cubicBezTo>
                      <a:pt x="36812" y="62722"/>
                      <a:pt x="36797" y="62679"/>
                      <a:pt x="36782" y="62637"/>
                    </a:cubicBezTo>
                    <a:cubicBezTo>
                      <a:pt x="36763" y="62579"/>
                      <a:pt x="36751" y="62522"/>
                      <a:pt x="36739" y="62456"/>
                    </a:cubicBezTo>
                    <a:cubicBezTo>
                      <a:pt x="36859" y="61722"/>
                      <a:pt x="36751" y="60977"/>
                      <a:pt x="36793" y="60243"/>
                    </a:cubicBezTo>
                    <a:cubicBezTo>
                      <a:pt x="36793" y="60208"/>
                      <a:pt x="36793" y="60182"/>
                      <a:pt x="36789" y="60147"/>
                    </a:cubicBezTo>
                    <a:cubicBezTo>
                      <a:pt x="36809" y="60139"/>
                      <a:pt x="36832" y="60128"/>
                      <a:pt x="36851" y="60120"/>
                    </a:cubicBezTo>
                    <a:lnTo>
                      <a:pt x="36851" y="60128"/>
                    </a:lnTo>
                    <a:cubicBezTo>
                      <a:pt x="36962" y="60013"/>
                      <a:pt x="36955" y="59890"/>
                      <a:pt x="36893" y="59767"/>
                    </a:cubicBezTo>
                    <a:cubicBezTo>
                      <a:pt x="36909" y="59747"/>
                      <a:pt x="36924" y="59728"/>
                      <a:pt x="36932" y="59705"/>
                    </a:cubicBezTo>
                    <a:cubicBezTo>
                      <a:pt x="36947" y="59701"/>
                      <a:pt x="36962" y="59701"/>
                      <a:pt x="36974" y="59697"/>
                    </a:cubicBezTo>
                    <a:cubicBezTo>
                      <a:pt x="36982" y="59647"/>
                      <a:pt x="36985" y="59601"/>
                      <a:pt x="36989" y="59548"/>
                    </a:cubicBezTo>
                    <a:cubicBezTo>
                      <a:pt x="37005" y="59486"/>
                      <a:pt x="37024" y="59421"/>
                      <a:pt x="37047" y="59359"/>
                    </a:cubicBezTo>
                    <a:lnTo>
                      <a:pt x="37081" y="59302"/>
                    </a:lnTo>
                    <a:cubicBezTo>
                      <a:pt x="37097" y="59302"/>
                      <a:pt x="37116" y="59298"/>
                      <a:pt x="37128" y="59294"/>
                    </a:cubicBezTo>
                    <a:cubicBezTo>
                      <a:pt x="37124" y="59279"/>
                      <a:pt x="37124" y="59263"/>
                      <a:pt x="37124" y="59244"/>
                    </a:cubicBezTo>
                    <a:cubicBezTo>
                      <a:pt x="37147" y="59217"/>
                      <a:pt x="37174" y="59186"/>
                      <a:pt x="37193" y="59152"/>
                    </a:cubicBezTo>
                    <a:cubicBezTo>
                      <a:pt x="37201" y="59102"/>
                      <a:pt x="37197" y="59048"/>
                      <a:pt x="37166" y="59006"/>
                    </a:cubicBezTo>
                    <a:cubicBezTo>
                      <a:pt x="37204" y="58998"/>
                      <a:pt x="37243" y="58994"/>
                      <a:pt x="37277" y="58987"/>
                    </a:cubicBezTo>
                    <a:cubicBezTo>
                      <a:pt x="37331" y="58960"/>
                      <a:pt x="37370" y="58917"/>
                      <a:pt x="37393" y="58864"/>
                    </a:cubicBezTo>
                    <a:lnTo>
                      <a:pt x="37393" y="58864"/>
                    </a:lnTo>
                    <a:lnTo>
                      <a:pt x="37389" y="58875"/>
                    </a:lnTo>
                    <a:cubicBezTo>
                      <a:pt x="37454" y="58852"/>
                      <a:pt x="37508" y="58798"/>
                      <a:pt x="37539" y="58737"/>
                    </a:cubicBezTo>
                    <a:cubicBezTo>
                      <a:pt x="37642" y="58683"/>
                      <a:pt x="37735" y="58625"/>
                      <a:pt x="37731" y="58491"/>
                    </a:cubicBezTo>
                    <a:cubicBezTo>
                      <a:pt x="37769" y="58491"/>
                      <a:pt x="37796" y="58472"/>
                      <a:pt x="37812" y="58437"/>
                    </a:cubicBezTo>
                    <a:lnTo>
                      <a:pt x="37869" y="58437"/>
                    </a:lnTo>
                    <a:lnTo>
                      <a:pt x="37927" y="58433"/>
                    </a:lnTo>
                    <a:cubicBezTo>
                      <a:pt x="37942" y="58360"/>
                      <a:pt x="38004" y="58314"/>
                      <a:pt x="38077" y="58314"/>
                    </a:cubicBezTo>
                    <a:cubicBezTo>
                      <a:pt x="38081" y="58276"/>
                      <a:pt x="38088" y="58237"/>
                      <a:pt x="38096" y="58203"/>
                    </a:cubicBezTo>
                    <a:lnTo>
                      <a:pt x="38104" y="58199"/>
                    </a:lnTo>
                    <a:lnTo>
                      <a:pt x="38350" y="58168"/>
                    </a:lnTo>
                    <a:cubicBezTo>
                      <a:pt x="38353" y="58153"/>
                      <a:pt x="38357" y="58133"/>
                      <a:pt x="38357" y="58122"/>
                    </a:cubicBezTo>
                    <a:cubicBezTo>
                      <a:pt x="38376" y="58110"/>
                      <a:pt x="38396" y="58095"/>
                      <a:pt x="38411" y="58084"/>
                    </a:cubicBezTo>
                    <a:lnTo>
                      <a:pt x="38426" y="58064"/>
                    </a:lnTo>
                    <a:lnTo>
                      <a:pt x="38519" y="58064"/>
                    </a:lnTo>
                    <a:cubicBezTo>
                      <a:pt x="38530" y="58026"/>
                      <a:pt x="38538" y="57987"/>
                      <a:pt x="38538" y="57941"/>
                    </a:cubicBezTo>
                    <a:lnTo>
                      <a:pt x="38542" y="57941"/>
                    </a:lnTo>
                    <a:lnTo>
                      <a:pt x="38776" y="57911"/>
                    </a:lnTo>
                    <a:cubicBezTo>
                      <a:pt x="38780" y="57884"/>
                      <a:pt x="38788" y="57864"/>
                      <a:pt x="38788" y="57841"/>
                    </a:cubicBezTo>
                    <a:cubicBezTo>
                      <a:pt x="38807" y="57838"/>
                      <a:pt x="38826" y="57826"/>
                      <a:pt x="38845" y="57815"/>
                    </a:cubicBezTo>
                    <a:lnTo>
                      <a:pt x="38907" y="57776"/>
                    </a:lnTo>
                    <a:lnTo>
                      <a:pt x="38911" y="57768"/>
                    </a:lnTo>
                    <a:lnTo>
                      <a:pt x="39045" y="57761"/>
                    </a:lnTo>
                    <a:lnTo>
                      <a:pt x="39141" y="57645"/>
                    </a:lnTo>
                    <a:cubicBezTo>
                      <a:pt x="39153" y="57642"/>
                      <a:pt x="39160" y="57642"/>
                      <a:pt x="39172" y="57634"/>
                    </a:cubicBezTo>
                    <a:cubicBezTo>
                      <a:pt x="39218" y="57622"/>
                      <a:pt x="39268" y="57603"/>
                      <a:pt x="39314" y="57584"/>
                    </a:cubicBezTo>
                    <a:cubicBezTo>
                      <a:pt x="39383" y="57549"/>
                      <a:pt x="39452" y="57515"/>
                      <a:pt x="39522" y="57480"/>
                    </a:cubicBezTo>
                    <a:lnTo>
                      <a:pt x="39660" y="57411"/>
                    </a:lnTo>
                    <a:cubicBezTo>
                      <a:pt x="39729" y="57376"/>
                      <a:pt x="39806" y="57346"/>
                      <a:pt x="39875" y="57319"/>
                    </a:cubicBezTo>
                    <a:cubicBezTo>
                      <a:pt x="40029" y="57265"/>
                      <a:pt x="40175" y="57200"/>
                      <a:pt x="40286" y="57073"/>
                    </a:cubicBezTo>
                    <a:cubicBezTo>
                      <a:pt x="40509" y="56931"/>
                      <a:pt x="40778" y="56862"/>
                      <a:pt x="40966" y="56662"/>
                    </a:cubicBezTo>
                    <a:lnTo>
                      <a:pt x="40978" y="56662"/>
                    </a:lnTo>
                    <a:cubicBezTo>
                      <a:pt x="41097" y="56566"/>
                      <a:pt x="41285" y="56681"/>
                      <a:pt x="41385" y="56527"/>
                    </a:cubicBezTo>
                    <a:lnTo>
                      <a:pt x="41385" y="56520"/>
                    </a:lnTo>
                    <a:cubicBezTo>
                      <a:pt x="41404" y="56520"/>
                      <a:pt x="41424" y="56512"/>
                      <a:pt x="41439" y="56497"/>
                    </a:cubicBezTo>
                    <a:cubicBezTo>
                      <a:pt x="41443" y="56493"/>
                      <a:pt x="41447" y="56481"/>
                      <a:pt x="41447" y="56477"/>
                    </a:cubicBezTo>
                    <a:cubicBezTo>
                      <a:pt x="41527" y="56477"/>
                      <a:pt x="41604" y="56473"/>
                      <a:pt x="41673" y="56412"/>
                    </a:cubicBezTo>
                    <a:lnTo>
                      <a:pt x="41700" y="56374"/>
                    </a:lnTo>
                    <a:lnTo>
                      <a:pt x="41746" y="56385"/>
                    </a:lnTo>
                    <a:cubicBezTo>
                      <a:pt x="41854" y="56347"/>
                      <a:pt x="41996" y="56362"/>
                      <a:pt x="42065" y="56239"/>
                    </a:cubicBezTo>
                    <a:cubicBezTo>
                      <a:pt x="42161" y="56201"/>
                      <a:pt x="42273" y="56208"/>
                      <a:pt x="42354" y="56131"/>
                    </a:cubicBezTo>
                    <a:lnTo>
                      <a:pt x="42380" y="56124"/>
                    </a:lnTo>
                    <a:cubicBezTo>
                      <a:pt x="42688" y="55974"/>
                      <a:pt x="43015" y="55855"/>
                      <a:pt x="43322" y="55701"/>
                    </a:cubicBezTo>
                    <a:cubicBezTo>
                      <a:pt x="43656" y="55463"/>
                      <a:pt x="44056" y="55344"/>
                      <a:pt x="44402" y="55125"/>
                    </a:cubicBezTo>
                    <a:cubicBezTo>
                      <a:pt x="44590" y="55040"/>
                      <a:pt x="44794" y="54990"/>
                      <a:pt x="44959" y="54856"/>
                    </a:cubicBezTo>
                    <a:lnTo>
                      <a:pt x="44963" y="54856"/>
                    </a:lnTo>
                    <a:cubicBezTo>
                      <a:pt x="45228" y="54771"/>
                      <a:pt x="45370" y="54491"/>
                      <a:pt x="45654" y="54445"/>
                    </a:cubicBezTo>
                    <a:lnTo>
                      <a:pt x="45654" y="54445"/>
                    </a:lnTo>
                    <a:lnTo>
                      <a:pt x="45651" y="54452"/>
                    </a:lnTo>
                    <a:cubicBezTo>
                      <a:pt x="45800" y="54379"/>
                      <a:pt x="45958" y="54318"/>
                      <a:pt x="46058" y="54168"/>
                    </a:cubicBezTo>
                    <a:cubicBezTo>
                      <a:pt x="46119" y="54145"/>
                      <a:pt x="46173" y="54106"/>
                      <a:pt x="46212" y="54053"/>
                    </a:cubicBezTo>
                    <a:lnTo>
                      <a:pt x="46223" y="54049"/>
                    </a:lnTo>
                    <a:cubicBezTo>
                      <a:pt x="46292" y="53972"/>
                      <a:pt x="46423" y="54003"/>
                      <a:pt x="46484" y="53907"/>
                    </a:cubicBezTo>
                    <a:cubicBezTo>
                      <a:pt x="46627" y="53822"/>
                      <a:pt x="46784" y="53753"/>
                      <a:pt x="46896" y="53630"/>
                    </a:cubicBezTo>
                    <a:cubicBezTo>
                      <a:pt x="47115" y="53484"/>
                      <a:pt x="47387" y="53419"/>
                      <a:pt x="47576" y="53211"/>
                    </a:cubicBezTo>
                    <a:lnTo>
                      <a:pt x="47587" y="53207"/>
                    </a:lnTo>
                    <a:cubicBezTo>
                      <a:pt x="47733" y="53134"/>
                      <a:pt x="47887" y="53069"/>
                      <a:pt x="47991" y="52934"/>
                    </a:cubicBezTo>
                    <a:lnTo>
                      <a:pt x="47995" y="52934"/>
                    </a:lnTo>
                    <a:cubicBezTo>
                      <a:pt x="48087" y="52884"/>
                      <a:pt x="48206" y="52904"/>
                      <a:pt x="48271" y="52804"/>
                    </a:cubicBezTo>
                    <a:cubicBezTo>
                      <a:pt x="48348" y="52735"/>
                      <a:pt x="48494" y="52781"/>
                      <a:pt x="48521" y="52646"/>
                    </a:cubicBezTo>
                    <a:cubicBezTo>
                      <a:pt x="48767" y="52381"/>
                      <a:pt x="49051" y="52151"/>
                      <a:pt x="49363" y="51966"/>
                    </a:cubicBezTo>
                    <a:lnTo>
                      <a:pt x="49359" y="51966"/>
                    </a:lnTo>
                    <a:cubicBezTo>
                      <a:pt x="49412" y="51943"/>
                      <a:pt x="49462" y="51908"/>
                      <a:pt x="49512" y="51878"/>
                    </a:cubicBezTo>
                    <a:lnTo>
                      <a:pt x="49516" y="51870"/>
                    </a:lnTo>
                    <a:cubicBezTo>
                      <a:pt x="49520" y="51908"/>
                      <a:pt x="49528" y="51947"/>
                      <a:pt x="49528" y="51985"/>
                    </a:cubicBezTo>
                    <a:lnTo>
                      <a:pt x="50750" y="51978"/>
                    </a:lnTo>
                    <a:cubicBezTo>
                      <a:pt x="51122" y="52020"/>
                      <a:pt x="51499" y="51981"/>
                      <a:pt x="51860" y="52116"/>
                    </a:cubicBezTo>
                    <a:lnTo>
                      <a:pt x="52133" y="52131"/>
                    </a:lnTo>
                    <a:lnTo>
                      <a:pt x="52172" y="52097"/>
                    </a:lnTo>
                    <a:lnTo>
                      <a:pt x="52221" y="52112"/>
                    </a:lnTo>
                    <a:cubicBezTo>
                      <a:pt x="52283" y="52101"/>
                      <a:pt x="52344" y="52074"/>
                      <a:pt x="52398" y="52039"/>
                    </a:cubicBezTo>
                    <a:lnTo>
                      <a:pt x="52398" y="52039"/>
                    </a:lnTo>
                    <a:cubicBezTo>
                      <a:pt x="52391" y="52081"/>
                      <a:pt x="52414" y="52108"/>
                      <a:pt x="52475" y="52112"/>
                    </a:cubicBezTo>
                    <a:lnTo>
                      <a:pt x="52513" y="52108"/>
                    </a:lnTo>
                    <a:lnTo>
                      <a:pt x="53236" y="51962"/>
                    </a:lnTo>
                    <a:lnTo>
                      <a:pt x="53378" y="51958"/>
                    </a:lnTo>
                    <a:lnTo>
                      <a:pt x="53524" y="51962"/>
                    </a:lnTo>
                    <a:cubicBezTo>
                      <a:pt x="53631" y="51979"/>
                      <a:pt x="53739" y="51988"/>
                      <a:pt x="53848" y="51988"/>
                    </a:cubicBezTo>
                    <a:cubicBezTo>
                      <a:pt x="53962" y="51988"/>
                      <a:pt x="54076" y="51978"/>
                      <a:pt x="54189" y="51958"/>
                    </a:cubicBezTo>
                    <a:lnTo>
                      <a:pt x="54350" y="51966"/>
                    </a:lnTo>
                    <a:lnTo>
                      <a:pt x="55023" y="51981"/>
                    </a:lnTo>
                    <a:cubicBezTo>
                      <a:pt x="55034" y="51947"/>
                      <a:pt x="55050" y="51916"/>
                      <a:pt x="55053" y="51882"/>
                    </a:cubicBezTo>
                    <a:lnTo>
                      <a:pt x="55572" y="51839"/>
                    </a:lnTo>
                    <a:cubicBezTo>
                      <a:pt x="56099" y="51628"/>
                      <a:pt x="56625" y="51436"/>
                      <a:pt x="57198" y="51405"/>
                    </a:cubicBezTo>
                    <a:lnTo>
                      <a:pt x="57198" y="51305"/>
                    </a:lnTo>
                    <a:lnTo>
                      <a:pt x="57236" y="51305"/>
                    </a:lnTo>
                    <a:lnTo>
                      <a:pt x="57244" y="51267"/>
                    </a:lnTo>
                    <a:cubicBezTo>
                      <a:pt x="57313" y="51267"/>
                      <a:pt x="57371" y="51255"/>
                      <a:pt x="57378" y="51174"/>
                    </a:cubicBezTo>
                    <a:lnTo>
                      <a:pt x="57386" y="51171"/>
                    </a:lnTo>
                    <a:cubicBezTo>
                      <a:pt x="57724" y="51167"/>
                      <a:pt x="57962" y="50867"/>
                      <a:pt x="58297" y="50848"/>
                    </a:cubicBezTo>
                    <a:cubicBezTo>
                      <a:pt x="58312" y="50729"/>
                      <a:pt x="58327" y="50602"/>
                      <a:pt x="58335" y="50483"/>
                    </a:cubicBezTo>
                    <a:cubicBezTo>
                      <a:pt x="58892" y="50456"/>
                      <a:pt x="58800" y="50006"/>
                      <a:pt x="58873" y="49661"/>
                    </a:cubicBezTo>
                    <a:cubicBezTo>
                      <a:pt x="58946" y="49634"/>
                      <a:pt x="58969" y="49553"/>
                      <a:pt x="59000" y="49480"/>
                    </a:cubicBezTo>
                    <a:lnTo>
                      <a:pt x="59000" y="49480"/>
                    </a:lnTo>
                    <a:lnTo>
                      <a:pt x="58988" y="49499"/>
                    </a:lnTo>
                    <a:cubicBezTo>
                      <a:pt x="59173" y="49084"/>
                      <a:pt x="59107" y="48673"/>
                      <a:pt x="59000" y="48258"/>
                    </a:cubicBezTo>
                    <a:lnTo>
                      <a:pt x="59008" y="48131"/>
                    </a:lnTo>
                    <a:cubicBezTo>
                      <a:pt x="59023" y="48131"/>
                      <a:pt x="59031" y="48116"/>
                      <a:pt x="59046" y="48081"/>
                    </a:cubicBezTo>
                    <a:cubicBezTo>
                      <a:pt x="59061" y="48047"/>
                      <a:pt x="59042" y="48024"/>
                      <a:pt x="59004" y="48000"/>
                    </a:cubicBezTo>
                    <a:cubicBezTo>
                      <a:pt x="58915" y="47789"/>
                      <a:pt x="58954" y="47528"/>
                      <a:pt x="58773" y="47351"/>
                    </a:cubicBezTo>
                    <a:cubicBezTo>
                      <a:pt x="58773" y="47347"/>
                      <a:pt x="58769" y="47347"/>
                      <a:pt x="58769" y="47343"/>
                    </a:cubicBezTo>
                    <a:cubicBezTo>
                      <a:pt x="58812" y="47343"/>
                      <a:pt x="58850" y="47328"/>
                      <a:pt x="58877" y="47293"/>
                    </a:cubicBezTo>
                    <a:cubicBezTo>
                      <a:pt x="58954" y="47159"/>
                      <a:pt x="59019" y="47024"/>
                      <a:pt x="58846" y="46913"/>
                    </a:cubicBezTo>
                    <a:cubicBezTo>
                      <a:pt x="58716" y="46633"/>
                      <a:pt x="58596" y="46352"/>
                      <a:pt x="58712" y="46037"/>
                    </a:cubicBezTo>
                    <a:lnTo>
                      <a:pt x="58723" y="46025"/>
                    </a:lnTo>
                    <a:cubicBezTo>
                      <a:pt x="58819" y="45987"/>
                      <a:pt x="58942" y="46006"/>
                      <a:pt x="59008" y="45906"/>
                    </a:cubicBezTo>
                    <a:cubicBezTo>
                      <a:pt x="59088" y="45845"/>
                      <a:pt x="59223" y="45872"/>
                      <a:pt x="59273" y="45756"/>
                    </a:cubicBezTo>
                    <a:cubicBezTo>
                      <a:pt x="59473" y="45703"/>
                      <a:pt x="59584" y="45541"/>
                      <a:pt x="59703" y="45388"/>
                    </a:cubicBezTo>
                    <a:lnTo>
                      <a:pt x="59718" y="45372"/>
                    </a:lnTo>
                    <a:cubicBezTo>
                      <a:pt x="59818" y="45257"/>
                      <a:pt x="60010" y="45211"/>
                      <a:pt x="60007" y="45019"/>
                    </a:cubicBezTo>
                    <a:cubicBezTo>
                      <a:pt x="60118" y="45007"/>
                      <a:pt x="60191" y="44923"/>
                      <a:pt x="60249" y="44819"/>
                    </a:cubicBezTo>
                    <a:lnTo>
                      <a:pt x="60256" y="44811"/>
                    </a:lnTo>
                    <a:cubicBezTo>
                      <a:pt x="60383" y="44704"/>
                      <a:pt x="60548" y="44661"/>
                      <a:pt x="60645" y="44519"/>
                    </a:cubicBezTo>
                    <a:cubicBezTo>
                      <a:pt x="60856" y="44423"/>
                      <a:pt x="61044" y="44277"/>
                      <a:pt x="61190" y="44096"/>
                    </a:cubicBezTo>
                    <a:lnTo>
                      <a:pt x="61194" y="44100"/>
                    </a:lnTo>
                    <a:cubicBezTo>
                      <a:pt x="61271" y="44096"/>
                      <a:pt x="61313" y="44043"/>
                      <a:pt x="61344" y="43973"/>
                    </a:cubicBezTo>
                    <a:lnTo>
                      <a:pt x="61336" y="43973"/>
                    </a:lnTo>
                    <a:cubicBezTo>
                      <a:pt x="61382" y="43950"/>
                      <a:pt x="61409" y="43916"/>
                      <a:pt x="61428" y="43874"/>
                    </a:cubicBezTo>
                    <a:cubicBezTo>
                      <a:pt x="61432" y="43870"/>
                      <a:pt x="61440" y="43866"/>
                      <a:pt x="61440" y="43858"/>
                    </a:cubicBezTo>
                    <a:cubicBezTo>
                      <a:pt x="61450" y="43856"/>
                      <a:pt x="61457" y="43856"/>
                      <a:pt x="61465" y="43856"/>
                    </a:cubicBezTo>
                    <a:cubicBezTo>
                      <a:pt x="61473" y="43856"/>
                      <a:pt x="61480" y="43856"/>
                      <a:pt x="61490" y="43854"/>
                    </a:cubicBezTo>
                    <a:cubicBezTo>
                      <a:pt x="61498" y="43831"/>
                      <a:pt x="61501" y="43808"/>
                      <a:pt x="61501" y="43781"/>
                    </a:cubicBezTo>
                    <a:cubicBezTo>
                      <a:pt x="61505" y="43777"/>
                      <a:pt x="61509" y="43770"/>
                      <a:pt x="61517" y="43762"/>
                    </a:cubicBezTo>
                    <a:cubicBezTo>
                      <a:pt x="61528" y="43751"/>
                      <a:pt x="61540" y="43731"/>
                      <a:pt x="61555" y="43716"/>
                    </a:cubicBezTo>
                    <a:cubicBezTo>
                      <a:pt x="61574" y="43716"/>
                      <a:pt x="61597" y="43712"/>
                      <a:pt x="61617" y="43704"/>
                    </a:cubicBezTo>
                    <a:cubicBezTo>
                      <a:pt x="61624" y="43635"/>
                      <a:pt x="61690" y="43581"/>
                      <a:pt x="61759" y="43578"/>
                    </a:cubicBezTo>
                    <a:cubicBezTo>
                      <a:pt x="61767" y="43562"/>
                      <a:pt x="61767" y="43543"/>
                      <a:pt x="61770" y="43528"/>
                    </a:cubicBezTo>
                    <a:lnTo>
                      <a:pt x="61778" y="43524"/>
                    </a:lnTo>
                    <a:cubicBezTo>
                      <a:pt x="61828" y="43505"/>
                      <a:pt x="61866" y="43474"/>
                      <a:pt x="61893" y="43435"/>
                    </a:cubicBezTo>
                    <a:cubicBezTo>
                      <a:pt x="61951" y="43405"/>
                      <a:pt x="62001" y="43351"/>
                      <a:pt x="62020" y="43289"/>
                    </a:cubicBezTo>
                    <a:cubicBezTo>
                      <a:pt x="62086" y="43270"/>
                      <a:pt x="62139" y="43213"/>
                      <a:pt x="62151" y="43140"/>
                    </a:cubicBezTo>
                    <a:cubicBezTo>
                      <a:pt x="62220" y="43128"/>
                      <a:pt x="62278" y="43078"/>
                      <a:pt x="62297" y="43009"/>
                    </a:cubicBezTo>
                    <a:cubicBezTo>
                      <a:pt x="62362" y="42986"/>
                      <a:pt x="62412" y="42932"/>
                      <a:pt x="62431" y="42871"/>
                    </a:cubicBezTo>
                    <a:cubicBezTo>
                      <a:pt x="62501" y="42851"/>
                      <a:pt x="62554" y="42801"/>
                      <a:pt x="62574" y="42736"/>
                    </a:cubicBezTo>
                    <a:cubicBezTo>
                      <a:pt x="62639" y="42717"/>
                      <a:pt x="62693" y="42663"/>
                      <a:pt x="62712" y="42598"/>
                    </a:cubicBezTo>
                    <a:cubicBezTo>
                      <a:pt x="62777" y="42563"/>
                      <a:pt x="62796" y="42494"/>
                      <a:pt x="62827" y="42433"/>
                    </a:cubicBezTo>
                    <a:cubicBezTo>
                      <a:pt x="62850" y="42367"/>
                      <a:pt x="62881" y="42302"/>
                      <a:pt x="62912" y="42240"/>
                    </a:cubicBezTo>
                    <a:cubicBezTo>
                      <a:pt x="62931" y="42198"/>
                      <a:pt x="62958" y="42160"/>
                      <a:pt x="62977" y="42117"/>
                    </a:cubicBezTo>
                    <a:cubicBezTo>
                      <a:pt x="62996" y="42071"/>
                      <a:pt x="63015" y="42029"/>
                      <a:pt x="63038" y="41991"/>
                    </a:cubicBezTo>
                    <a:cubicBezTo>
                      <a:pt x="63054" y="41971"/>
                      <a:pt x="63062" y="41952"/>
                      <a:pt x="63077" y="41933"/>
                    </a:cubicBezTo>
                    <a:cubicBezTo>
                      <a:pt x="63081" y="41929"/>
                      <a:pt x="63085" y="41929"/>
                      <a:pt x="63085" y="41925"/>
                    </a:cubicBezTo>
                    <a:lnTo>
                      <a:pt x="63131" y="41925"/>
                    </a:lnTo>
                    <a:lnTo>
                      <a:pt x="63131" y="41887"/>
                    </a:lnTo>
                    <a:cubicBezTo>
                      <a:pt x="63150" y="41868"/>
                      <a:pt x="63161" y="41852"/>
                      <a:pt x="63181" y="41837"/>
                    </a:cubicBezTo>
                    <a:lnTo>
                      <a:pt x="63238" y="41795"/>
                    </a:lnTo>
                    <a:cubicBezTo>
                      <a:pt x="63273" y="41756"/>
                      <a:pt x="63304" y="41718"/>
                      <a:pt x="63323" y="41668"/>
                    </a:cubicBezTo>
                    <a:cubicBezTo>
                      <a:pt x="63334" y="41626"/>
                      <a:pt x="63350" y="41583"/>
                      <a:pt x="63361" y="41541"/>
                    </a:cubicBezTo>
                    <a:cubicBezTo>
                      <a:pt x="63373" y="41530"/>
                      <a:pt x="63392" y="41526"/>
                      <a:pt x="63407" y="41514"/>
                    </a:cubicBezTo>
                    <a:cubicBezTo>
                      <a:pt x="63407" y="41495"/>
                      <a:pt x="63404" y="41476"/>
                      <a:pt x="63404" y="41457"/>
                    </a:cubicBezTo>
                    <a:cubicBezTo>
                      <a:pt x="63438" y="41414"/>
                      <a:pt x="63461" y="41368"/>
                      <a:pt x="63480" y="41314"/>
                    </a:cubicBezTo>
                    <a:cubicBezTo>
                      <a:pt x="63480" y="41303"/>
                      <a:pt x="63484" y="41295"/>
                      <a:pt x="63488" y="41284"/>
                    </a:cubicBezTo>
                    <a:cubicBezTo>
                      <a:pt x="63515" y="41280"/>
                      <a:pt x="63538" y="41261"/>
                      <a:pt x="63546" y="41234"/>
                    </a:cubicBezTo>
                    <a:lnTo>
                      <a:pt x="63546" y="41237"/>
                    </a:lnTo>
                    <a:cubicBezTo>
                      <a:pt x="63688" y="41138"/>
                      <a:pt x="63565" y="40938"/>
                      <a:pt x="63692" y="40830"/>
                    </a:cubicBezTo>
                    <a:lnTo>
                      <a:pt x="63692" y="40822"/>
                    </a:lnTo>
                    <a:cubicBezTo>
                      <a:pt x="63734" y="40776"/>
                      <a:pt x="63792" y="40738"/>
                      <a:pt x="63807" y="40665"/>
                    </a:cubicBezTo>
                    <a:cubicBezTo>
                      <a:pt x="63907" y="40600"/>
                      <a:pt x="63903" y="40523"/>
                      <a:pt x="63845" y="40438"/>
                    </a:cubicBezTo>
                    <a:cubicBezTo>
                      <a:pt x="63965" y="40373"/>
                      <a:pt x="64022" y="40246"/>
                      <a:pt x="64072" y="40112"/>
                    </a:cubicBezTo>
                    <a:cubicBezTo>
                      <a:pt x="64195" y="40065"/>
                      <a:pt x="64176" y="39939"/>
                      <a:pt x="64210" y="39843"/>
                    </a:cubicBezTo>
                    <a:cubicBezTo>
                      <a:pt x="64383" y="39766"/>
                      <a:pt x="64245" y="39551"/>
                      <a:pt x="64380" y="39451"/>
                    </a:cubicBezTo>
                    <a:cubicBezTo>
                      <a:pt x="64499" y="39324"/>
                      <a:pt x="64406" y="39139"/>
                      <a:pt x="64506" y="39009"/>
                    </a:cubicBezTo>
                    <a:cubicBezTo>
                      <a:pt x="64479" y="38986"/>
                      <a:pt x="64476" y="38947"/>
                      <a:pt x="64499" y="38917"/>
                    </a:cubicBezTo>
                    <a:lnTo>
                      <a:pt x="64514" y="38901"/>
                    </a:lnTo>
                    <a:cubicBezTo>
                      <a:pt x="64526" y="38901"/>
                      <a:pt x="64537" y="38890"/>
                      <a:pt x="64552" y="38855"/>
                    </a:cubicBezTo>
                    <a:cubicBezTo>
                      <a:pt x="64564" y="38820"/>
                      <a:pt x="64583" y="38774"/>
                      <a:pt x="64545" y="38740"/>
                    </a:cubicBezTo>
                    <a:cubicBezTo>
                      <a:pt x="64545" y="38724"/>
                      <a:pt x="64545" y="38678"/>
                      <a:pt x="64549" y="38632"/>
                    </a:cubicBezTo>
                    <a:cubicBezTo>
                      <a:pt x="64637" y="38129"/>
                      <a:pt x="64691" y="37629"/>
                      <a:pt x="64518" y="37134"/>
                    </a:cubicBezTo>
                    <a:lnTo>
                      <a:pt x="64518" y="37134"/>
                    </a:lnTo>
                    <a:lnTo>
                      <a:pt x="64522" y="37149"/>
                    </a:lnTo>
                    <a:cubicBezTo>
                      <a:pt x="64410" y="36815"/>
                      <a:pt x="64345" y="36461"/>
                      <a:pt x="64141" y="36161"/>
                    </a:cubicBezTo>
                    <a:lnTo>
                      <a:pt x="64103" y="36134"/>
                    </a:lnTo>
                    <a:lnTo>
                      <a:pt x="64114" y="36088"/>
                    </a:lnTo>
                    <a:cubicBezTo>
                      <a:pt x="64022" y="35846"/>
                      <a:pt x="64049" y="35531"/>
                      <a:pt x="63738" y="35439"/>
                    </a:cubicBezTo>
                    <a:cubicBezTo>
                      <a:pt x="63849" y="35258"/>
                      <a:pt x="63715" y="35155"/>
                      <a:pt x="63584" y="35059"/>
                    </a:cubicBezTo>
                    <a:lnTo>
                      <a:pt x="63580" y="35051"/>
                    </a:lnTo>
                    <a:cubicBezTo>
                      <a:pt x="63442" y="34782"/>
                      <a:pt x="63392" y="34463"/>
                      <a:pt x="63146" y="34252"/>
                    </a:cubicBezTo>
                    <a:cubicBezTo>
                      <a:pt x="63142" y="34182"/>
                      <a:pt x="63081" y="34144"/>
                      <a:pt x="63038" y="34094"/>
                    </a:cubicBezTo>
                    <a:lnTo>
                      <a:pt x="63031" y="34086"/>
                    </a:lnTo>
                    <a:cubicBezTo>
                      <a:pt x="62969" y="33994"/>
                      <a:pt x="62896" y="33913"/>
                      <a:pt x="62781" y="33913"/>
                    </a:cubicBezTo>
                    <a:lnTo>
                      <a:pt x="62773" y="33863"/>
                    </a:lnTo>
                    <a:cubicBezTo>
                      <a:pt x="62769" y="33840"/>
                      <a:pt x="62758" y="33821"/>
                      <a:pt x="62754" y="33798"/>
                    </a:cubicBezTo>
                    <a:lnTo>
                      <a:pt x="62735" y="33702"/>
                    </a:lnTo>
                    <a:lnTo>
                      <a:pt x="62716" y="33694"/>
                    </a:lnTo>
                    <a:cubicBezTo>
                      <a:pt x="62712" y="33683"/>
                      <a:pt x="62704" y="33668"/>
                      <a:pt x="62696" y="33656"/>
                    </a:cubicBezTo>
                    <a:cubicBezTo>
                      <a:pt x="62677" y="33614"/>
                      <a:pt x="62647" y="33571"/>
                      <a:pt x="62608" y="33541"/>
                    </a:cubicBezTo>
                    <a:cubicBezTo>
                      <a:pt x="62543" y="33464"/>
                      <a:pt x="62570" y="33329"/>
                      <a:pt x="62454" y="33283"/>
                    </a:cubicBezTo>
                    <a:cubicBezTo>
                      <a:pt x="62447" y="33210"/>
                      <a:pt x="62393" y="33168"/>
                      <a:pt x="62335" y="33130"/>
                    </a:cubicBezTo>
                    <a:cubicBezTo>
                      <a:pt x="62297" y="33080"/>
                      <a:pt x="62258" y="33033"/>
                      <a:pt x="62216" y="32991"/>
                    </a:cubicBezTo>
                    <a:lnTo>
                      <a:pt x="62205" y="32976"/>
                    </a:lnTo>
                    <a:cubicBezTo>
                      <a:pt x="62162" y="32937"/>
                      <a:pt x="62120" y="32895"/>
                      <a:pt x="62078" y="32849"/>
                    </a:cubicBezTo>
                    <a:lnTo>
                      <a:pt x="62066" y="32841"/>
                    </a:lnTo>
                    <a:cubicBezTo>
                      <a:pt x="62024" y="32791"/>
                      <a:pt x="61982" y="32753"/>
                      <a:pt x="61932" y="32715"/>
                    </a:cubicBezTo>
                    <a:lnTo>
                      <a:pt x="61928" y="32711"/>
                    </a:lnTo>
                    <a:cubicBezTo>
                      <a:pt x="61890" y="32665"/>
                      <a:pt x="61847" y="32615"/>
                      <a:pt x="61801" y="32572"/>
                    </a:cubicBezTo>
                    <a:lnTo>
                      <a:pt x="61793" y="32561"/>
                    </a:lnTo>
                    <a:cubicBezTo>
                      <a:pt x="61694" y="32396"/>
                      <a:pt x="61548" y="32261"/>
                      <a:pt x="61375" y="32169"/>
                    </a:cubicBezTo>
                    <a:lnTo>
                      <a:pt x="61371" y="32169"/>
                    </a:lnTo>
                    <a:cubicBezTo>
                      <a:pt x="61340" y="32138"/>
                      <a:pt x="61309" y="32119"/>
                      <a:pt x="61271" y="32111"/>
                    </a:cubicBezTo>
                    <a:cubicBezTo>
                      <a:pt x="61278" y="32081"/>
                      <a:pt x="61260" y="32059"/>
                      <a:pt x="61224" y="32040"/>
                    </a:cubicBezTo>
                    <a:lnTo>
                      <a:pt x="61224" y="32040"/>
                    </a:lnTo>
                    <a:cubicBezTo>
                      <a:pt x="61196" y="31979"/>
                      <a:pt x="61143" y="31927"/>
                      <a:pt x="61083" y="31904"/>
                    </a:cubicBezTo>
                    <a:cubicBezTo>
                      <a:pt x="61060" y="31842"/>
                      <a:pt x="61010" y="31788"/>
                      <a:pt x="60948" y="31762"/>
                    </a:cubicBezTo>
                    <a:cubicBezTo>
                      <a:pt x="60917" y="31696"/>
                      <a:pt x="60871" y="31650"/>
                      <a:pt x="60802" y="31631"/>
                    </a:cubicBezTo>
                    <a:cubicBezTo>
                      <a:pt x="60783" y="31562"/>
                      <a:pt x="60725" y="31512"/>
                      <a:pt x="60660" y="31500"/>
                    </a:cubicBezTo>
                    <a:cubicBezTo>
                      <a:pt x="60648" y="31427"/>
                      <a:pt x="60587" y="31370"/>
                      <a:pt x="60514" y="31366"/>
                    </a:cubicBezTo>
                    <a:cubicBezTo>
                      <a:pt x="60506" y="31212"/>
                      <a:pt x="60379" y="31151"/>
                      <a:pt x="60279" y="31070"/>
                    </a:cubicBezTo>
                    <a:lnTo>
                      <a:pt x="60272" y="31058"/>
                    </a:lnTo>
                    <a:lnTo>
                      <a:pt x="60145" y="30935"/>
                    </a:lnTo>
                    <a:lnTo>
                      <a:pt x="60137" y="30920"/>
                    </a:lnTo>
                    <a:cubicBezTo>
                      <a:pt x="60049" y="30824"/>
                      <a:pt x="59991" y="30697"/>
                      <a:pt x="59888" y="30616"/>
                    </a:cubicBezTo>
                    <a:cubicBezTo>
                      <a:pt x="59868" y="30609"/>
                      <a:pt x="59853" y="30601"/>
                      <a:pt x="59834" y="30601"/>
                    </a:cubicBezTo>
                    <a:cubicBezTo>
                      <a:pt x="59834" y="30582"/>
                      <a:pt x="59834" y="30563"/>
                      <a:pt x="59830" y="30543"/>
                    </a:cubicBezTo>
                    <a:cubicBezTo>
                      <a:pt x="59761" y="30524"/>
                      <a:pt x="59715" y="30467"/>
                      <a:pt x="59707" y="30397"/>
                    </a:cubicBezTo>
                    <a:cubicBezTo>
                      <a:pt x="59684" y="30390"/>
                      <a:pt x="59665" y="30386"/>
                      <a:pt x="59645" y="30382"/>
                    </a:cubicBezTo>
                    <a:cubicBezTo>
                      <a:pt x="59638" y="30363"/>
                      <a:pt x="59626" y="30347"/>
                      <a:pt x="59611" y="30328"/>
                    </a:cubicBezTo>
                    <a:lnTo>
                      <a:pt x="59599" y="30301"/>
                    </a:lnTo>
                    <a:cubicBezTo>
                      <a:pt x="59599" y="30274"/>
                      <a:pt x="59603" y="30251"/>
                      <a:pt x="59599" y="30228"/>
                    </a:cubicBezTo>
                    <a:cubicBezTo>
                      <a:pt x="59580" y="30213"/>
                      <a:pt x="59553" y="30205"/>
                      <a:pt x="59534" y="30198"/>
                    </a:cubicBezTo>
                    <a:cubicBezTo>
                      <a:pt x="59526" y="30152"/>
                      <a:pt x="59507" y="30102"/>
                      <a:pt x="59476" y="30059"/>
                    </a:cubicBezTo>
                    <a:cubicBezTo>
                      <a:pt x="59469" y="30044"/>
                      <a:pt x="59457" y="30032"/>
                      <a:pt x="59453" y="30021"/>
                    </a:cubicBezTo>
                    <a:cubicBezTo>
                      <a:pt x="59453" y="30002"/>
                      <a:pt x="59453" y="29982"/>
                      <a:pt x="59457" y="29963"/>
                    </a:cubicBezTo>
                    <a:cubicBezTo>
                      <a:pt x="59446" y="29959"/>
                      <a:pt x="59430" y="29956"/>
                      <a:pt x="59411" y="29944"/>
                    </a:cubicBezTo>
                    <a:cubicBezTo>
                      <a:pt x="59396" y="29921"/>
                      <a:pt x="59388" y="29890"/>
                      <a:pt x="59380" y="29863"/>
                    </a:cubicBezTo>
                    <a:cubicBezTo>
                      <a:pt x="59373" y="29833"/>
                      <a:pt x="59353" y="29810"/>
                      <a:pt x="59330" y="29786"/>
                    </a:cubicBezTo>
                    <a:cubicBezTo>
                      <a:pt x="59430" y="29579"/>
                      <a:pt x="59426" y="29333"/>
                      <a:pt x="59315" y="29133"/>
                    </a:cubicBezTo>
                    <a:cubicBezTo>
                      <a:pt x="59315" y="29091"/>
                      <a:pt x="59319" y="29041"/>
                      <a:pt x="59319" y="28999"/>
                    </a:cubicBezTo>
                    <a:cubicBezTo>
                      <a:pt x="59398" y="28905"/>
                      <a:pt x="59407" y="28815"/>
                      <a:pt x="59310" y="28735"/>
                    </a:cubicBezTo>
                    <a:lnTo>
                      <a:pt x="59310" y="28735"/>
                    </a:lnTo>
                    <a:cubicBezTo>
                      <a:pt x="59296" y="28701"/>
                      <a:pt x="59277" y="28683"/>
                      <a:pt x="59253" y="28683"/>
                    </a:cubicBezTo>
                    <a:cubicBezTo>
                      <a:pt x="59243" y="28683"/>
                      <a:pt x="59233" y="28686"/>
                      <a:pt x="59223" y="28691"/>
                    </a:cubicBezTo>
                    <a:cubicBezTo>
                      <a:pt x="59215" y="28668"/>
                      <a:pt x="59207" y="28638"/>
                      <a:pt x="59207" y="28614"/>
                    </a:cubicBezTo>
                    <a:lnTo>
                      <a:pt x="59207" y="28565"/>
                    </a:lnTo>
                    <a:cubicBezTo>
                      <a:pt x="59215" y="28515"/>
                      <a:pt x="59223" y="28457"/>
                      <a:pt x="59242" y="28403"/>
                    </a:cubicBezTo>
                    <a:cubicBezTo>
                      <a:pt x="59242" y="28345"/>
                      <a:pt x="59227" y="28288"/>
                      <a:pt x="59204" y="28234"/>
                    </a:cubicBezTo>
                    <a:cubicBezTo>
                      <a:pt x="59196" y="28215"/>
                      <a:pt x="59188" y="28196"/>
                      <a:pt x="59184" y="28180"/>
                    </a:cubicBezTo>
                    <a:cubicBezTo>
                      <a:pt x="59188" y="28134"/>
                      <a:pt x="59196" y="28080"/>
                      <a:pt x="59196" y="28034"/>
                    </a:cubicBezTo>
                    <a:cubicBezTo>
                      <a:pt x="59161" y="28007"/>
                      <a:pt x="59150" y="27961"/>
                      <a:pt x="59177" y="27923"/>
                    </a:cubicBezTo>
                    <a:lnTo>
                      <a:pt x="59119" y="27892"/>
                    </a:lnTo>
                    <a:lnTo>
                      <a:pt x="59119" y="27796"/>
                    </a:lnTo>
                    <a:cubicBezTo>
                      <a:pt x="59092" y="27650"/>
                      <a:pt x="59184" y="27477"/>
                      <a:pt x="59027" y="27362"/>
                    </a:cubicBezTo>
                    <a:cubicBezTo>
                      <a:pt x="58931" y="27181"/>
                      <a:pt x="59054" y="26962"/>
                      <a:pt x="58911" y="26793"/>
                    </a:cubicBezTo>
                    <a:lnTo>
                      <a:pt x="58877" y="26755"/>
                    </a:lnTo>
                    <a:lnTo>
                      <a:pt x="58896" y="26709"/>
                    </a:lnTo>
                    <a:cubicBezTo>
                      <a:pt x="58835" y="26124"/>
                      <a:pt x="58619" y="25583"/>
                      <a:pt x="58470" y="25022"/>
                    </a:cubicBezTo>
                    <a:lnTo>
                      <a:pt x="58470" y="25022"/>
                    </a:lnTo>
                    <a:lnTo>
                      <a:pt x="58473" y="25029"/>
                    </a:lnTo>
                    <a:cubicBezTo>
                      <a:pt x="58277" y="24480"/>
                      <a:pt x="58224" y="23884"/>
                      <a:pt x="57928" y="23365"/>
                    </a:cubicBezTo>
                    <a:lnTo>
                      <a:pt x="57928" y="23365"/>
                    </a:lnTo>
                    <a:lnTo>
                      <a:pt x="57932" y="23369"/>
                    </a:lnTo>
                    <a:cubicBezTo>
                      <a:pt x="57839" y="23047"/>
                      <a:pt x="57797" y="22712"/>
                      <a:pt x="57663" y="22397"/>
                    </a:cubicBezTo>
                    <a:lnTo>
                      <a:pt x="57663" y="22393"/>
                    </a:lnTo>
                    <a:cubicBezTo>
                      <a:pt x="57593" y="22316"/>
                      <a:pt x="57624" y="22182"/>
                      <a:pt x="57513" y="22124"/>
                    </a:cubicBezTo>
                    <a:cubicBezTo>
                      <a:pt x="57471" y="22032"/>
                      <a:pt x="57478" y="21913"/>
                      <a:pt x="57394" y="21836"/>
                    </a:cubicBezTo>
                    <a:cubicBezTo>
                      <a:pt x="57278" y="21525"/>
                      <a:pt x="57263" y="21179"/>
                      <a:pt x="57102" y="20879"/>
                    </a:cubicBezTo>
                    <a:lnTo>
                      <a:pt x="57102" y="20879"/>
                    </a:lnTo>
                    <a:lnTo>
                      <a:pt x="57105" y="20891"/>
                    </a:lnTo>
                    <a:cubicBezTo>
                      <a:pt x="57082" y="20860"/>
                      <a:pt x="57052" y="20833"/>
                      <a:pt x="57025" y="20802"/>
                    </a:cubicBezTo>
                    <a:cubicBezTo>
                      <a:pt x="57071" y="20683"/>
                      <a:pt x="57082" y="20568"/>
                      <a:pt x="56971" y="20464"/>
                    </a:cubicBezTo>
                    <a:cubicBezTo>
                      <a:pt x="56913" y="20376"/>
                      <a:pt x="56933" y="20257"/>
                      <a:pt x="56836" y="20188"/>
                    </a:cubicBezTo>
                    <a:lnTo>
                      <a:pt x="56836" y="20195"/>
                    </a:lnTo>
                    <a:cubicBezTo>
                      <a:pt x="56798" y="20145"/>
                      <a:pt x="56760" y="20099"/>
                      <a:pt x="56717" y="20053"/>
                    </a:cubicBezTo>
                    <a:lnTo>
                      <a:pt x="56706" y="19907"/>
                    </a:lnTo>
                    <a:cubicBezTo>
                      <a:pt x="56564" y="19815"/>
                      <a:pt x="56533" y="19669"/>
                      <a:pt x="56544" y="19511"/>
                    </a:cubicBezTo>
                    <a:cubicBezTo>
                      <a:pt x="56414" y="19296"/>
                      <a:pt x="56283" y="19073"/>
                      <a:pt x="56287" y="18812"/>
                    </a:cubicBezTo>
                    <a:lnTo>
                      <a:pt x="56160" y="18666"/>
                    </a:lnTo>
                    <a:lnTo>
                      <a:pt x="56145" y="18408"/>
                    </a:lnTo>
                    <a:cubicBezTo>
                      <a:pt x="56110" y="18397"/>
                      <a:pt x="56072" y="18382"/>
                      <a:pt x="56037" y="18370"/>
                    </a:cubicBezTo>
                    <a:cubicBezTo>
                      <a:pt x="56053" y="18324"/>
                      <a:pt x="56037" y="18282"/>
                      <a:pt x="55999" y="18255"/>
                    </a:cubicBezTo>
                    <a:cubicBezTo>
                      <a:pt x="56014" y="18178"/>
                      <a:pt x="55976" y="18101"/>
                      <a:pt x="55903" y="18070"/>
                    </a:cubicBezTo>
                    <a:cubicBezTo>
                      <a:pt x="55899" y="17993"/>
                      <a:pt x="55891" y="17917"/>
                      <a:pt x="55883" y="17840"/>
                    </a:cubicBezTo>
                    <a:cubicBezTo>
                      <a:pt x="55799" y="17767"/>
                      <a:pt x="55741" y="17686"/>
                      <a:pt x="55741" y="17571"/>
                    </a:cubicBezTo>
                    <a:cubicBezTo>
                      <a:pt x="55712" y="17559"/>
                      <a:pt x="55683" y="17554"/>
                      <a:pt x="55653" y="17554"/>
                    </a:cubicBezTo>
                    <a:cubicBezTo>
                      <a:pt x="55644" y="17554"/>
                      <a:pt x="55635" y="17554"/>
                      <a:pt x="55626" y="17555"/>
                    </a:cubicBezTo>
                    <a:lnTo>
                      <a:pt x="55622" y="17548"/>
                    </a:lnTo>
                    <a:cubicBezTo>
                      <a:pt x="55607" y="17421"/>
                      <a:pt x="55591" y="17302"/>
                      <a:pt x="55576" y="17179"/>
                    </a:cubicBezTo>
                    <a:cubicBezTo>
                      <a:pt x="55434" y="17083"/>
                      <a:pt x="55338" y="16933"/>
                      <a:pt x="55299" y="16764"/>
                    </a:cubicBezTo>
                    <a:cubicBezTo>
                      <a:pt x="55161" y="16664"/>
                      <a:pt x="55065" y="16510"/>
                      <a:pt x="55038" y="16337"/>
                    </a:cubicBezTo>
                    <a:cubicBezTo>
                      <a:pt x="54931" y="16287"/>
                      <a:pt x="54900" y="16187"/>
                      <a:pt x="54881" y="16084"/>
                    </a:cubicBezTo>
                    <a:cubicBezTo>
                      <a:pt x="54808" y="16057"/>
                      <a:pt x="54769" y="15980"/>
                      <a:pt x="54784" y="15911"/>
                    </a:cubicBezTo>
                    <a:cubicBezTo>
                      <a:pt x="54704" y="15838"/>
                      <a:pt x="54635" y="15757"/>
                      <a:pt x="54642" y="15642"/>
                    </a:cubicBezTo>
                    <a:cubicBezTo>
                      <a:pt x="54550" y="15584"/>
                      <a:pt x="54492" y="15480"/>
                      <a:pt x="54496" y="15373"/>
                    </a:cubicBezTo>
                    <a:cubicBezTo>
                      <a:pt x="54385" y="15307"/>
                      <a:pt x="54366" y="15204"/>
                      <a:pt x="54366" y="15092"/>
                    </a:cubicBezTo>
                    <a:cubicBezTo>
                      <a:pt x="54277" y="15035"/>
                      <a:pt x="54220" y="14939"/>
                      <a:pt x="54208" y="14835"/>
                    </a:cubicBezTo>
                    <a:cubicBezTo>
                      <a:pt x="54077" y="14673"/>
                      <a:pt x="53981" y="14493"/>
                      <a:pt x="53920" y="14297"/>
                    </a:cubicBezTo>
                    <a:lnTo>
                      <a:pt x="53709" y="14066"/>
                    </a:lnTo>
                    <a:cubicBezTo>
                      <a:pt x="53712" y="14047"/>
                      <a:pt x="53720" y="14028"/>
                      <a:pt x="53728" y="14009"/>
                    </a:cubicBezTo>
                    <a:cubicBezTo>
                      <a:pt x="53743" y="13951"/>
                      <a:pt x="53712" y="13893"/>
                      <a:pt x="53655" y="13874"/>
                    </a:cubicBezTo>
                    <a:cubicBezTo>
                      <a:pt x="53609" y="13778"/>
                      <a:pt x="53632" y="13651"/>
                      <a:pt x="53528" y="13590"/>
                    </a:cubicBezTo>
                    <a:cubicBezTo>
                      <a:pt x="53455" y="13440"/>
                      <a:pt x="53405" y="13279"/>
                      <a:pt x="53267" y="13171"/>
                    </a:cubicBezTo>
                    <a:cubicBezTo>
                      <a:pt x="53194" y="13094"/>
                      <a:pt x="53221" y="12963"/>
                      <a:pt x="53132" y="12898"/>
                    </a:cubicBezTo>
                    <a:cubicBezTo>
                      <a:pt x="53059" y="12825"/>
                      <a:pt x="53090" y="12691"/>
                      <a:pt x="52978" y="12637"/>
                    </a:cubicBezTo>
                    <a:cubicBezTo>
                      <a:pt x="52971" y="12568"/>
                      <a:pt x="52913" y="12529"/>
                      <a:pt x="52867" y="12483"/>
                    </a:cubicBezTo>
                    <a:lnTo>
                      <a:pt x="52859" y="12475"/>
                    </a:lnTo>
                    <a:cubicBezTo>
                      <a:pt x="52817" y="12437"/>
                      <a:pt x="52782" y="12395"/>
                      <a:pt x="52752" y="12345"/>
                    </a:cubicBezTo>
                    <a:cubicBezTo>
                      <a:pt x="52706" y="12310"/>
                      <a:pt x="52690" y="12253"/>
                      <a:pt x="52721" y="12206"/>
                    </a:cubicBezTo>
                    <a:cubicBezTo>
                      <a:pt x="52782" y="12149"/>
                      <a:pt x="52798" y="12057"/>
                      <a:pt x="52759" y="11980"/>
                    </a:cubicBezTo>
                    <a:cubicBezTo>
                      <a:pt x="52782" y="11914"/>
                      <a:pt x="52817" y="11849"/>
                      <a:pt x="52863" y="11791"/>
                    </a:cubicBezTo>
                    <a:lnTo>
                      <a:pt x="52863" y="11788"/>
                    </a:lnTo>
                    <a:cubicBezTo>
                      <a:pt x="52936" y="11707"/>
                      <a:pt x="52932" y="11595"/>
                      <a:pt x="52978" y="11499"/>
                    </a:cubicBezTo>
                    <a:cubicBezTo>
                      <a:pt x="53163" y="11350"/>
                      <a:pt x="52990" y="11107"/>
                      <a:pt x="53128" y="10946"/>
                    </a:cubicBezTo>
                    <a:lnTo>
                      <a:pt x="53128" y="10946"/>
                    </a:lnTo>
                    <a:lnTo>
                      <a:pt x="53124" y="10958"/>
                    </a:lnTo>
                    <a:cubicBezTo>
                      <a:pt x="53267" y="10850"/>
                      <a:pt x="53155" y="10654"/>
                      <a:pt x="53267" y="10535"/>
                    </a:cubicBezTo>
                    <a:lnTo>
                      <a:pt x="53267" y="10535"/>
                    </a:lnTo>
                    <a:lnTo>
                      <a:pt x="53263" y="10543"/>
                    </a:lnTo>
                    <a:cubicBezTo>
                      <a:pt x="53401" y="10331"/>
                      <a:pt x="53436" y="10078"/>
                      <a:pt x="53539" y="9851"/>
                    </a:cubicBezTo>
                    <a:cubicBezTo>
                      <a:pt x="53632" y="9782"/>
                      <a:pt x="53624" y="9659"/>
                      <a:pt x="53666" y="9563"/>
                    </a:cubicBezTo>
                    <a:cubicBezTo>
                      <a:pt x="53866" y="9359"/>
                      <a:pt x="53674" y="9063"/>
                      <a:pt x="53808" y="8844"/>
                    </a:cubicBezTo>
                    <a:lnTo>
                      <a:pt x="53801" y="8794"/>
                    </a:lnTo>
                    <a:lnTo>
                      <a:pt x="53839" y="8763"/>
                    </a:lnTo>
                    <a:cubicBezTo>
                      <a:pt x="53901" y="8656"/>
                      <a:pt x="53912" y="8537"/>
                      <a:pt x="53943" y="8425"/>
                    </a:cubicBezTo>
                    <a:lnTo>
                      <a:pt x="53931" y="8383"/>
                    </a:lnTo>
                    <a:lnTo>
                      <a:pt x="53962" y="8352"/>
                    </a:lnTo>
                    <a:cubicBezTo>
                      <a:pt x="54097" y="8103"/>
                      <a:pt x="54008" y="7834"/>
                      <a:pt x="54027" y="7576"/>
                    </a:cubicBezTo>
                    <a:cubicBezTo>
                      <a:pt x="54016" y="7542"/>
                      <a:pt x="54012" y="7507"/>
                      <a:pt x="54008" y="7469"/>
                    </a:cubicBezTo>
                    <a:cubicBezTo>
                      <a:pt x="54039" y="7411"/>
                      <a:pt x="54066" y="7349"/>
                      <a:pt x="54077" y="7288"/>
                    </a:cubicBezTo>
                    <a:cubicBezTo>
                      <a:pt x="54089" y="7246"/>
                      <a:pt x="54093" y="7207"/>
                      <a:pt x="54093" y="7161"/>
                    </a:cubicBezTo>
                    <a:cubicBezTo>
                      <a:pt x="54108" y="7103"/>
                      <a:pt x="54116" y="7046"/>
                      <a:pt x="54108" y="6988"/>
                    </a:cubicBezTo>
                    <a:cubicBezTo>
                      <a:pt x="54112" y="6938"/>
                      <a:pt x="54127" y="6888"/>
                      <a:pt x="54143" y="6842"/>
                    </a:cubicBezTo>
                    <a:cubicBezTo>
                      <a:pt x="54162" y="6754"/>
                      <a:pt x="54170" y="6669"/>
                      <a:pt x="54112" y="6592"/>
                    </a:cubicBezTo>
                    <a:lnTo>
                      <a:pt x="54112" y="6592"/>
                    </a:lnTo>
                    <a:cubicBezTo>
                      <a:pt x="54123" y="6594"/>
                      <a:pt x="54132" y="6595"/>
                      <a:pt x="54141" y="6595"/>
                    </a:cubicBezTo>
                    <a:cubicBezTo>
                      <a:pt x="54195" y="6595"/>
                      <a:pt x="54222" y="6564"/>
                      <a:pt x="54212" y="6489"/>
                    </a:cubicBezTo>
                    <a:lnTo>
                      <a:pt x="54193" y="6450"/>
                    </a:lnTo>
                    <a:lnTo>
                      <a:pt x="54223" y="6423"/>
                    </a:lnTo>
                    <a:cubicBezTo>
                      <a:pt x="54393" y="6197"/>
                      <a:pt x="54223" y="5908"/>
                      <a:pt x="54354" y="5674"/>
                    </a:cubicBezTo>
                    <a:lnTo>
                      <a:pt x="54327" y="5632"/>
                    </a:lnTo>
                    <a:lnTo>
                      <a:pt x="54362" y="5593"/>
                    </a:lnTo>
                    <a:cubicBezTo>
                      <a:pt x="54535" y="5328"/>
                      <a:pt x="54373" y="5017"/>
                      <a:pt x="54481" y="4740"/>
                    </a:cubicBezTo>
                    <a:lnTo>
                      <a:pt x="54481" y="4740"/>
                    </a:lnTo>
                    <a:lnTo>
                      <a:pt x="54477" y="4756"/>
                    </a:lnTo>
                    <a:cubicBezTo>
                      <a:pt x="54642" y="4394"/>
                      <a:pt x="54592" y="4029"/>
                      <a:pt x="54508" y="3660"/>
                    </a:cubicBezTo>
                    <a:cubicBezTo>
                      <a:pt x="54450" y="3491"/>
                      <a:pt x="54443" y="3315"/>
                      <a:pt x="54492" y="3142"/>
                    </a:cubicBezTo>
                    <a:cubicBezTo>
                      <a:pt x="54477" y="3115"/>
                      <a:pt x="54458" y="3088"/>
                      <a:pt x="54423" y="3076"/>
                    </a:cubicBezTo>
                    <a:cubicBezTo>
                      <a:pt x="54419" y="2857"/>
                      <a:pt x="54492" y="2635"/>
                      <a:pt x="54346" y="2431"/>
                    </a:cubicBezTo>
                    <a:lnTo>
                      <a:pt x="54346" y="2435"/>
                    </a:lnTo>
                    <a:cubicBezTo>
                      <a:pt x="54285" y="2350"/>
                      <a:pt x="54308" y="2223"/>
                      <a:pt x="54204" y="2158"/>
                    </a:cubicBezTo>
                    <a:cubicBezTo>
                      <a:pt x="54147" y="2070"/>
                      <a:pt x="54166" y="1951"/>
                      <a:pt x="54074" y="1878"/>
                    </a:cubicBezTo>
                    <a:cubicBezTo>
                      <a:pt x="54008" y="1797"/>
                      <a:pt x="54031" y="1674"/>
                      <a:pt x="53939" y="1605"/>
                    </a:cubicBezTo>
                    <a:cubicBezTo>
                      <a:pt x="53862" y="1539"/>
                      <a:pt x="53905" y="1389"/>
                      <a:pt x="53778" y="1355"/>
                    </a:cubicBezTo>
                    <a:cubicBezTo>
                      <a:pt x="53778" y="1282"/>
                      <a:pt x="53720" y="1220"/>
                      <a:pt x="53647" y="1213"/>
                    </a:cubicBezTo>
                    <a:cubicBezTo>
                      <a:pt x="53551" y="963"/>
                      <a:pt x="53359" y="763"/>
                      <a:pt x="53113" y="663"/>
                    </a:cubicBezTo>
                    <a:lnTo>
                      <a:pt x="53105" y="659"/>
                    </a:lnTo>
                    <a:cubicBezTo>
                      <a:pt x="53055" y="548"/>
                      <a:pt x="52921" y="586"/>
                      <a:pt x="52855" y="513"/>
                    </a:cubicBezTo>
                    <a:lnTo>
                      <a:pt x="52840" y="506"/>
                    </a:lnTo>
                    <a:cubicBezTo>
                      <a:pt x="52806" y="452"/>
                      <a:pt x="52748" y="413"/>
                      <a:pt x="52686" y="398"/>
                    </a:cubicBezTo>
                    <a:cubicBezTo>
                      <a:pt x="52633" y="308"/>
                      <a:pt x="52558" y="291"/>
                      <a:pt x="52478" y="291"/>
                    </a:cubicBezTo>
                    <a:cubicBezTo>
                      <a:pt x="52431" y="291"/>
                      <a:pt x="52382" y="297"/>
                      <a:pt x="52334" y="297"/>
                    </a:cubicBezTo>
                    <a:cubicBezTo>
                      <a:pt x="52271" y="297"/>
                      <a:pt x="52211" y="287"/>
                      <a:pt x="52164" y="237"/>
                    </a:cubicBezTo>
                    <a:lnTo>
                      <a:pt x="52022" y="202"/>
                    </a:lnTo>
                    <a:cubicBezTo>
                      <a:pt x="51895" y="118"/>
                      <a:pt x="51726" y="194"/>
                      <a:pt x="51599" y="102"/>
                    </a:cubicBezTo>
                    <a:cubicBezTo>
                      <a:pt x="51584" y="115"/>
                      <a:pt x="51564" y="122"/>
                      <a:pt x="51543" y="122"/>
                    </a:cubicBezTo>
                    <a:cubicBezTo>
                      <a:pt x="51522" y="122"/>
                      <a:pt x="51500" y="114"/>
                      <a:pt x="51484" y="98"/>
                    </a:cubicBezTo>
                    <a:lnTo>
                      <a:pt x="51476" y="87"/>
                    </a:lnTo>
                    <a:cubicBezTo>
                      <a:pt x="51195" y="34"/>
                      <a:pt x="50916" y="1"/>
                      <a:pt x="506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dirty="0"/>
              </a:p>
            </p:txBody>
          </p:sp>
          <p:sp>
            <p:nvSpPr>
              <p:cNvPr id="7789" name="Google Shape;7789;p44"/>
              <p:cNvSpPr/>
              <p:nvPr/>
            </p:nvSpPr>
            <p:spPr>
              <a:xfrm>
                <a:off x="2483231" y="3236359"/>
                <a:ext cx="81210" cy="79256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2555" extrusionOk="0">
                    <a:moveTo>
                      <a:pt x="962" y="0"/>
                    </a:moveTo>
                    <a:cubicBezTo>
                      <a:pt x="757" y="0"/>
                      <a:pt x="597" y="185"/>
                      <a:pt x="381" y="583"/>
                    </a:cubicBezTo>
                    <a:cubicBezTo>
                      <a:pt x="1" y="1302"/>
                      <a:pt x="331" y="2274"/>
                      <a:pt x="1196" y="2516"/>
                    </a:cubicBezTo>
                    <a:cubicBezTo>
                      <a:pt x="1306" y="2541"/>
                      <a:pt x="1402" y="2555"/>
                      <a:pt x="1488" y="2555"/>
                    </a:cubicBezTo>
                    <a:cubicBezTo>
                      <a:pt x="1782" y="2555"/>
                      <a:pt x="1954" y="2391"/>
                      <a:pt x="2183" y="1959"/>
                    </a:cubicBezTo>
                    <a:cubicBezTo>
                      <a:pt x="2618" y="1340"/>
                      <a:pt x="2568" y="967"/>
                      <a:pt x="1961" y="579"/>
                    </a:cubicBezTo>
                    <a:cubicBezTo>
                      <a:pt x="1811" y="483"/>
                      <a:pt x="1726" y="295"/>
                      <a:pt x="1523" y="276"/>
                    </a:cubicBezTo>
                    <a:lnTo>
                      <a:pt x="1503" y="268"/>
                    </a:lnTo>
                    <a:cubicBezTo>
                      <a:pt x="1276" y="93"/>
                      <a:pt x="1107" y="0"/>
                      <a:pt x="9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0" name="Google Shape;7790;p44"/>
              <p:cNvSpPr/>
              <p:nvPr/>
            </p:nvSpPr>
            <p:spPr>
              <a:xfrm>
                <a:off x="2764087" y="3064136"/>
                <a:ext cx="62133" cy="6356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2049" extrusionOk="0">
                    <a:moveTo>
                      <a:pt x="485" y="1"/>
                    </a:moveTo>
                    <a:cubicBezTo>
                      <a:pt x="457" y="1"/>
                      <a:pt x="428" y="20"/>
                      <a:pt x="400" y="60"/>
                    </a:cubicBezTo>
                    <a:cubicBezTo>
                      <a:pt x="372" y="56"/>
                      <a:pt x="345" y="53"/>
                      <a:pt x="318" y="53"/>
                    </a:cubicBezTo>
                    <a:cubicBezTo>
                      <a:pt x="230" y="53"/>
                      <a:pt x="153" y="84"/>
                      <a:pt x="127" y="187"/>
                    </a:cubicBezTo>
                    <a:cubicBezTo>
                      <a:pt x="39" y="517"/>
                      <a:pt x="0" y="848"/>
                      <a:pt x="89" y="1197"/>
                    </a:cubicBezTo>
                    <a:cubicBezTo>
                      <a:pt x="217" y="1734"/>
                      <a:pt x="438" y="2048"/>
                      <a:pt x="933" y="2048"/>
                    </a:cubicBezTo>
                    <a:cubicBezTo>
                      <a:pt x="1133" y="2048"/>
                      <a:pt x="1378" y="1997"/>
                      <a:pt x="1679" y="1889"/>
                    </a:cubicBezTo>
                    <a:cubicBezTo>
                      <a:pt x="1891" y="1820"/>
                      <a:pt x="1956" y="1666"/>
                      <a:pt x="1929" y="1455"/>
                    </a:cubicBezTo>
                    <a:cubicBezTo>
                      <a:pt x="1975" y="1209"/>
                      <a:pt x="2002" y="963"/>
                      <a:pt x="1802" y="763"/>
                    </a:cubicBezTo>
                    <a:cubicBezTo>
                      <a:pt x="1559" y="386"/>
                      <a:pt x="1322" y="11"/>
                      <a:pt x="870" y="11"/>
                    </a:cubicBezTo>
                    <a:cubicBezTo>
                      <a:pt x="779" y="11"/>
                      <a:pt x="679" y="27"/>
                      <a:pt x="569" y="60"/>
                    </a:cubicBezTo>
                    <a:cubicBezTo>
                      <a:pt x="542" y="21"/>
                      <a:pt x="513" y="1"/>
                      <a:pt x="4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1" name="Google Shape;7791;p44"/>
              <p:cNvSpPr/>
              <p:nvPr/>
            </p:nvSpPr>
            <p:spPr>
              <a:xfrm>
                <a:off x="2785304" y="3595757"/>
                <a:ext cx="115270" cy="245337"/>
              </a:xfrm>
              <a:custGeom>
                <a:avLst/>
                <a:gdLst/>
                <a:ahLst/>
                <a:cxnLst/>
                <a:rect l="l" t="t" r="r" b="b"/>
                <a:pathLst>
                  <a:path w="3716" h="7909" extrusionOk="0">
                    <a:moveTo>
                      <a:pt x="2816" y="2477"/>
                    </a:moveTo>
                    <a:cubicBezTo>
                      <a:pt x="2863" y="2477"/>
                      <a:pt x="2920" y="2515"/>
                      <a:pt x="2994" y="2619"/>
                    </a:cubicBezTo>
                    <a:cubicBezTo>
                      <a:pt x="2594" y="3019"/>
                      <a:pt x="2244" y="3457"/>
                      <a:pt x="2137" y="4033"/>
                    </a:cubicBezTo>
                    <a:cubicBezTo>
                      <a:pt x="2017" y="4126"/>
                      <a:pt x="1937" y="4252"/>
                      <a:pt x="1898" y="4402"/>
                    </a:cubicBezTo>
                    <a:cubicBezTo>
                      <a:pt x="1845" y="4518"/>
                      <a:pt x="1833" y="4656"/>
                      <a:pt x="1964" y="4683"/>
                    </a:cubicBezTo>
                    <a:cubicBezTo>
                      <a:pt x="1990" y="4688"/>
                      <a:pt x="2015" y="4690"/>
                      <a:pt x="2038" y="4690"/>
                    </a:cubicBezTo>
                    <a:cubicBezTo>
                      <a:pt x="2255" y="4690"/>
                      <a:pt x="2362" y="4493"/>
                      <a:pt x="2494" y="4341"/>
                    </a:cubicBezTo>
                    <a:cubicBezTo>
                      <a:pt x="2506" y="4306"/>
                      <a:pt x="2517" y="4272"/>
                      <a:pt x="2513" y="4233"/>
                    </a:cubicBezTo>
                    <a:cubicBezTo>
                      <a:pt x="2590" y="4222"/>
                      <a:pt x="2667" y="4187"/>
                      <a:pt x="2728" y="4145"/>
                    </a:cubicBezTo>
                    <a:lnTo>
                      <a:pt x="2728" y="4145"/>
                    </a:lnTo>
                    <a:cubicBezTo>
                      <a:pt x="2709" y="4187"/>
                      <a:pt x="2698" y="4233"/>
                      <a:pt x="2698" y="4283"/>
                    </a:cubicBezTo>
                    <a:cubicBezTo>
                      <a:pt x="2705" y="4302"/>
                      <a:pt x="2713" y="4318"/>
                      <a:pt x="2717" y="4337"/>
                    </a:cubicBezTo>
                    <a:lnTo>
                      <a:pt x="2602" y="4422"/>
                    </a:lnTo>
                    <a:cubicBezTo>
                      <a:pt x="2575" y="4456"/>
                      <a:pt x="2563" y="4502"/>
                      <a:pt x="2575" y="4548"/>
                    </a:cubicBezTo>
                    <a:cubicBezTo>
                      <a:pt x="2302" y="4706"/>
                      <a:pt x="2198" y="5040"/>
                      <a:pt x="1956" y="5240"/>
                    </a:cubicBezTo>
                    <a:cubicBezTo>
                      <a:pt x="1902" y="4875"/>
                      <a:pt x="1806" y="4514"/>
                      <a:pt x="1848" y="4137"/>
                    </a:cubicBezTo>
                    <a:cubicBezTo>
                      <a:pt x="1852" y="4068"/>
                      <a:pt x="1848" y="3995"/>
                      <a:pt x="1845" y="3922"/>
                    </a:cubicBezTo>
                    <a:cubicBezTo>
                      <a:pt x="1783" y="3761"/>
                      <a:pt x="1749" y="3588"/>
                      <a:pt x="1752" y="3407"/>
                    </a:cubicBezTo>
                    <a:lnTo>
                      <a:pt x="1752" y="3407"/>
                    </a:lnTo>
                    <a:cubicBezTo>
                      <a:pt x="1807" y="3418"/>
                      <a:pt x="1858" y="3423"/>
                      <a:pt x="1904" y="3423"/>
                    </a:cubicBezTo>
                    <a:cubicBezTo>
                      <a:pt x="2291" y="3423"/>
                      <a:pt x="2409" y="3066"/>
                      <a:pt x="2598" y="2785"/>
                    </a:cubicBezTo>
                    <a:cubicBezTo>
                      <a:pt x="2655" y="2700"/>
                      <a:pt x="2704" y="2477"/>
                      <a:pt x="2816" y="2477"/>
                    </a:cubicBezTo>
                    <a:close/>
                    <a:moveTo>
                      <a:pt x="3097" y="4537"/>
                    </a:moveTo>
                    <a:lnTo>
                      <a:pt x="3097" y="4537"/>
                    </a:lnTo>
                    <a:cubicBezTo>
                      <a:pt x="3074" y="4625"/>
                      <a:pt x="3013" y="4691"/>
                      <a:pt x="2928" y="4721"/>
                    </a:cubicBezTo>
                    <a:cubicBezTo>
                      <a:pt x="2878" y="4752"/>
                      <a:pt x="2828" y="4787"/>
                      <a:pt x="2786" y="4825"/>
                    </a:cubicBezTo>
                    <a:cubicBezTo>
                      <a:pt x="2744" y="4867"/>
                      <a:pt x="2698" y="4913"/>
                      <a:pt x="2667" y="4963"/>
                    </a:cubicBezTo>
                    <a:cubicBezTo>
                      <a:pt x="2555" y="5152"/>
                      <a:pt x="2406" y="5321"/>
                      <a:pt x="2383" y="5547"/>
                    </a:cubicBezTo>
                    <a:cubicBezTo>
                      <a:pt x="2171" y="5724"/>
                      <a:pt x="2217" y="5859"/>
                      <a:pt x="2486" y="5955"/>
                    </a:cubicBezTo>
                    <a:cubicBezTo>
                      <a:pt x="2513" y="5912"/>
                      <a:pt x="2536" y="5866"/>
                      <a:pt x="2555" y="5828"/>
                    </a:cubicBezTo>
                    <a:cubicBezTo>
                      <a:pt x="2559" y="5828"/>
                      <a:pt x="2559" y="5836"/>
                      <a:pt x="2563" y="5836"/>
                    </a:cubicBezTo>
                    <a:cubicBezTo>
                      <a:pt x="2782" y="5820"/>
                      <a:pt x="2886" y="5636"/>
                      <a:pt x="3043" y="5528"/>
                    </a:cubicBezTo>
                    <a:cubicBezTo>
                      <a:pt x="3064" y="5518"/>
                      <a:pt x="3088" y="5513"/>
                      <a:pt x="3112" y="5513"/>
                    </a:cubicBezTo>
                    <a:cubicBezTo>
                      <a:pt x="3124" y="5513"/>
                      <a:pt x="3136" y="5514"/>
                      <a:pt x="3147" y="5517"/>
                    </a:cubicBezTo>
                    <a:cubicBezTo>
                      <a:pt x="3128" y="5528"/>
                      <a:pt x="3116" y="5536"/>
                      <a:pt x="3109" y="5547"/>
                    </a:cubicBezTo>
                    <a:cubicBezTo>
                      <a:pt x="3032" y="5709"/>
                      <a:pt x="2928" y="5874"/>
                      <a:pt x="3043" y="6055"/>
                    </a:cubicBezTo>
                    <a:cubicBezTo>
                      <a:pt x="2705" y="6243"/>
                      <a:pt x="2613" y="6577"/>
                      <a:pt x="2552" y="6935"/>
                    </a:cubicBezTo>
                    <a:lnTo>
                      <a:pt x="2555" y="6935"/>
                    </a:lnTo>
                    <a:cubicBezTo>
                      <a:pt x="2563" y="6977"/>
                      <a:pt x="2582" y="7015"/>
                      <a:pt x="2617" y="7038"/>
                    </a:cubicBezTo>
                    <a:lnTo>
                      <a:pt x="2609" y="7092"/>
                    </a:lnTo>
                    <a:lnTo>
                      <a:pt x="2602" y="7088"/>
                    </a:lnTo>
                    <a:cubicBezTo>
                      <a:pt x="2479" y="7012"/>
                      <a:pt x="2491" y="6744"/>
                      <a:pt x="2316" y="6744"/>
                    </a:cubicBezTo>
                    <a:cubicBezTo>
                      <a:pt x="2288" y="6744"/>
                      <a:pt x="2256" y="6750"/>
                      <a:pt x="2217" y="6766"/>
                    </a:cubicBezTo>
                    <a:lnTo>
                      <a:pt x="2217" y="6750"/>
                    </a:lnTo>
                    <a:cubicBezTo>
                      <a:pt x="2256" y="6723"/>
                      <a:pt x="2275" y="6673"/>
                      <a:pt x="2271" y="6627"/>
                    </a:cubicBezTo>
                    <a:cubicBezTo>
                      <a:pt x="2252" y="6554"/>
                      <a:pt x="2229" y="6481"/>
                      <a:pt x="2210" y="6416"/>
                    </a:cubicBezTo>
                    <a:cubicBezTo>
                      <a:pt x="2198" y="6366"/>
                      <a:pt x="2190" y="6320"/>
                      <a:pt x="2175" y="6270"/>
                    </a:cubicBezTo>
                    <a:cubicBezTo>
                      <a:pt x="2160" y="6224"/>
                      <a:pt x="2148" y="6174"/>
                      <a:pt x="2121" y="6128"/>
                    </a:cubicBezTo>
                    <a:cubicBezTo>
                      <a:pt x="2083" y="6039"/>
                      <a:pt x="2056" y="5955"/>
                      <a:pt x="2025" y="5863"/>
                    </a:cubicBezTo>
                    <a:cubicBezTo>
                      <a:pt x="2110" y="5778"/>
                      <a:pt x="2137" y="5670"/>
                      <a:pt x="2094" y="5532"/>
                    </a:cubicBezTo>
                    <a:cubicBezTo>
                      <a:pt x="2194" y="5205"/>
                      <a:pt x="2671" y="5144"/>
                      <a:pt x="2659" y="4740"/>
                    </a:cubicBezTo>
                    <a:lnTo>
                      <a:pt x="2890" y="4687"/>
                    </a:lnTo>
                    <a:cubicBezTo>
                      <a:pt x="2909" y="4648"/>
                      <a:pt x="2917" y="4610"/>
                      <a:pt x="2901" y="4568"/>
                    </a:cubicBezTo>
                    <a:lnTo>
                      <a:pt x="2905" y="4556"/>
                    </a:lnTo>
                    <a:cubicBezTo>
                      <a:pt x="2917" y="4560"/>
                      <a:pt x="2924" y="4571"/>
                      <a:pt x="2936" y="4575"/>
                    </a:cubicBezTo>
                    <a:cubicBezTo>
                      <a:pt x="2994" y="4571"/>
                      <a:pt x="3043" y="4560"/>
                      <a:pt x="3097" y="4537"/>
                    </a:cubicBezTo>
                    <a:close/>
                    <a:moveTo>
                      <a:pt x="1815" y="0"/>
                    </a:moveTo>
                    <a:cubicBezTo>
                      <a:pt x="1557" y="0"/>
                      <a:pt x="1376" y="164"/>
                      <a:pt x="1234" y="410"/>
                    </a:cubicBezTo>
                    <a:lnTo>
                      <a:pt x="934" y="821"/>
                    </a:lnTo>
                    <a:cubicBezTo>
                      <a:pt x="703" y="1002"/>
                      <a:pt x="676" y="1286"/>
                      <a:pt x="561" y="1532"/>
                    </a:cubicBezTo>
                    <a:cubicBezTo>
                      <a:pt x="327" y="1809"/>
                      <a:pt x="365" y="2174"/>
                      <a:pt x="269" y="2496"/>
                    </a:cubicBezTo>
                    <a:cubicBezTo>
                      <a:pt x="108" y="2600"/>
                      <a:pt x="142" y="2762"/>
                      <a:pt x="146" y="2908"/>
                    </a:cubicBezTo>
                    <a:cubicBezTo>
                      <a:pt x="0" y="3188"/>
                      <a:pt x="173" y="3461"/>
                      <a:pt x="162" y="3741"/>
                    </a:cubicBezTo>
                    <a:cubicBezTo>
                      <a:pt x="135" y="4195"/>
                      <a:pt x="69" y="4652"/>
                      <a:pt x="158" y="5109"/>
                    </a:cubicBezTo>
                    <a:lnTo>
                      <a:pt x="158" y="5394"/>
                    </a:lnTo>
                    <a:cubicBezTo>
                      <a:pt x="158" y="5394"/>
                      <a:pt x="158" y="5394"/>
                      <a:pt x="158" y="5394"/>
                    </a:cubicBezTo>
                    <a:lnTo>
                      <a:pt x="158" y="5394"/>
                    </a:lnTo>
                    <a:cubicBezTo>
                      <a:pt x="177" y="5405"/>
                      <a:pt x="185" y="5424"/>
                      <a:pt x="192" y="5451"/>
                    </a:cubicBezTo>
                    <a:cubicBezTo>
                      <a:pt x="181" y="5432"/>
                      <a:pt x="165" y="5413"/>
                      <a:pt x="158" y="5394"/>
                    </a:cubicBezTo>
                    <a:lnTo>
                      <a:pt x="158" y="5394"/>
                    </a:lnTo>
                    <a:cubicBezTo>
                      <a:pt x="138" y="5436"/>
                      <a:pt x="142" y="5482"/>
                      <a:pt x="165" y="5517"/>
                    </a:cubicBezTo>
                    <a:cubicBezTo>
                      <a:pt x="138" y="5920"/>
                      <a:pt x="350" y="6266"/>
                      <a:pt x="454" y="6643"/>
                    </a:cubicBezTo>
                    <a:cubicBezTo>
                      <a:pt x="507" y="6823"/>
                      <a:pt x="561" y="7054"/>
                      <a:pt x="815" y="7096"/>
                    </a:cubicBezTo>
                    <a:cubicBezTo>
                      <a:pt x="815" y="7288"/>
                      <a:pt x="930" y="7403"/>
                      <a:pt x="1084" y="7488"/>
                    </a:cubicBezTo>
                    <a:cubicBezTo>
                      <a:pt x="1396" y="7772"/>
                      <a:pt x="1591" y="7908"/>
                      <a:pt x="1798" y="7908"/>
                    </a:cubicBezTo>
                    <a:cubicBezTo>
                      <a:pt x="1982" y="7908"/>
                      <a:pt x="2176" y="7800"/>
                      <a:pt x="2471" y="7592"/>
                    </a:cubicBezTo>
                    <a:cubicBezTo>
                      <a:pt x="2575" y="7507"/>
                      <a:pt x="2713" y="7461"/>
                      <a:pt x="2748" y="7315"/>
                    </a:cubicBezTo>
                    <a:lnTo>
                      <a:pt x="2936" y="7069"/>
                    </a:lnTo>
                    <a:cubicBezTo>
                      <a:pt x="3116" y="6835"/>
                      <a:pt x="3224" y="6570"/>
                      <a:pt x="3205" y="6266"/>
                    </a:cubicBezTo>
                    <a:cubicBezTo>
                      <a:pt x="3347" y="6089"/>
                      <a:pt x="3366" y="5863"/>
                      <a:pt x="3439" y="5663"/>
                    </a:cubicBezTo>
                    <a:lnTo>
                      <a:pt x="3435" y="5655"/>
                    </a:lnTo>
                    <a:cubicBezTo>
                      <a:pt x="3505" y="4998"/>
                      <a:pt x="3716" y="4356"/>
                      <a:pt x="3466" y="3707"/>
                    </a:cubicBezTo>
                    <a:cubicBezTo>
                      <a:pt x="3443" y="3415"/>
                      <a:pt x="3466" y="3119"/>
                      <a:pt x="3362" y="2842"/>
                    </a:cubicBezTo>
                    <a:cubicBezTo>
                      <a:pt x="3351" y="2808"/>
                      <a:pt x="3339" y="2777"/>
                      <a:pt x="3324" y="2750"/>
                    </a:cubicBezTo>
                    <a:cubicBezTo>
                      <a:pt x="3332" y="2708"/>
                      <a:pt x="3320" y="2658"/>
                      <a:pt x="3286" y="2631"/>
                    </a:cubicBezTo>
                    <a:cubicBezTo>
                      <a:pt x="3293" y="2327"/>
                      <a:pt x="3205" y="2054"/>
                      <a:pt x="3055" y="1797"/>
                    </a:cubicBezTo>
                    <a:cubicBezTo>
                      <a:pt x="3132" y="1663"/>
                      <a:pt x="3090" y="1536"/>
                      <a:pt x="3032" y="1409"/>
                    </a:cubicBezTo>
                    <a:cubicBezTo>
                      <a:pt x="2997" y="1402"/>
                      <a:pt x="2966" y="1399"/>
                      <a:pt x="2938" y="1399"/>
                    </a:cubicBezTo>
                    <a:cubicBezTo>
                      <a:pt x="2708" y="1399"/>
                      <a:pt x="2685" y="1622"/>
                      <a:pt x="2617" y="1793"/>
                    </a:cubicBezTo>
                    <a:lnTo>
                      <a:pt x="2064" y="2631"/>
                    </a:lnTo>
                    <a:cubicBezTo>
                      <a:pt x="1975" y="2677"/>
                      <a:pt x="1898" y="2746"/>
                      <a:pt x="1829" y="2823"/>
                    </a:cubicBezTo>
                    <a:cubicBezTo>
                      <a:pt x="1879" y="2615"/>
                      <a:pt x="1906" y="2404"/>
                      <a:pt x="1925" y="2193"/>
                    </a:cubicBezTo>
                    <a:cubicBezTo>
                      <a:pt x="1929" y="2062"/>
                      <a:pt x="1937" y="1939"/>
                      <a:pt x="1941" y="1809"/>
                    </a:cubicBezTo>
                    <a:lnTo>
                      <a:pt x="2213" y="1363"/>
                    </a:lnTo>
                    <a:lnTo>
                      <a:pt x="2636" y="706"/>
                    </a:lnTo>
                    <a:cubicBezTo>
                      <a:pt x="2544" y="652"/>
                      <a:pt x="2486" y="560"/>
                      <a:pt x="2479" y="460"/>
                    </a:cubicBezTo>
                    <a:cubicBezTo>
                      <a:pt x="2457" y="454"/>
                      <a:pt x="2435" y="451"/>
                      <a:pt x="2413" y="451"/>
                    </a:cubicBezTo>
                    <a:cubicBezTo>
                      <a:pt x="2391" y="451"/>
                      <a:pt x="2369" y="454"/>
                      <a:pt x="2348" y="460"/>
                    </a:cubicBezTo>
                    <a:cubicBezTo>
                      <a:pt x="2301" y="430"/>
                      <a:pt x="2252" y="410"/>
                      <a:pt x="2202" y="410"/>
                    </a:cubicBezTo>
                    <a:cubicBezTo>
                      <a:pt x="2162" y="410"/>
                      <a:pt x="2120" y="423"/>
                      <a:pt x="2079" y="456"/>
                    </a:cubicBezTo>
                    <a:cubicBezTo>
                      <a:pt x="1764" y="633"/>
                      <a:pt x="1652" y="917"/>
                      <a:pt x="1652" y="1255"/>
                    </a:cubicBezTo>
                    <a:cubicBezTo>
                      <a:pt x="1572" y="1370"/>
                      <a:pt x="1476" y="1478"/>
                      <a:pt x="1506" y="1636"/>
                    </a:cubicBezTo>
                    <a:cubicBezTo>
                      <a:pt x="1291" y="1974"/>
                      <a:pt x="1272" y="2366"/>
                      <a:pt x="1234" y="2735"/>
                    </a:cubicBezTo>
                    <a:cubicBezTo>
                      <a:pt x="1099" y="4003"/>
                      <a:pt x="1368" y="5228"/>
                      <a:pt x="1714" y="6439"/>
                    </a:cubicBezTo>
                    <a:cubicBezTo>
                      <a:pt x="1749" y="6566"/>
                      <a:pt x="1864" y="6666"/>
                      <a:pt x="1941" y="6777"/>
                    </a:cubicBezTo>
                    <a:cubicBezTo>
                      <a:pt x="1941" y="6846"/>
                      <a:pt x="1994" y="6912"/>
                      <a:pt x="2064" y="6923"/>
                    </a:cubicBezTo>
                    <a:cubicBezTo>
                      <a:pt x="2079" y="6996"/>
                      <a:pt x="2140" y="7054"/>
                      <a:pt x="2213" y="7058"/>
                    </a:cubicBezTo>
                    <a:cubicBezTo>
                      <a:pt x="2275" y="7184"/>
                      <a:pt x="2456" y="7265"/>
                      <a:pt x="2363" y="7453"/>
                    </a:cubicBezTo>
                    <a:cubicBezTo>
                      <a:pt x="2186" y="7558"/>
                      <a:pt x="2016" y="7606"/>
                      <a:pt x="1853" y="7606"/>
                    </a:cubicBezTo>
                    <a:cubicBezTo>
                      <a:pt x="1596" y="7606"/>
                      <a:pt x="1355" y="7488"/>
                      <a:pt x="1122" y="7288"/>
                    </a:cubicBezTo>
                    <a:lnTo>
                      <a:pt x="849" y="6892"/>
                    </a:lnTo>
                    <a:cubicBezTo>
                      <a:pt x="584" y="6324"/>
                      <a:pt x="477" y="5705"/>
                      <a:pt x="288" y="5113"/>
                    </a:cubicBezTo>
                    <a:cubicBezTo>
                      <a:pt x="381" y="4706"/>
                      <a:pt x="277" y="4299"/>
                      <a:pt x="311" y="3887"/>
                    </a:cubicBezTo>
                    <a:cubicBezTo>
                      <a:pt x="519" y="3445"/>
                      <a:pt x="357" y="2965"/>
                      <a:pt x="446" y="2512"/>
                    </a:cubicBezTo>
                    <a:cubicBezTo>
                      <a:pt x="557" y="2189"/>
                      <a:pt x="661" y="1870"/>
                      <a:pt x="772" y="1551"/>
                    </a:cubicBezTo>
                    <a:cubicBezTo>
                      <a:pt x="888" y="1443"/>
                      <a:pt x="965" y="1309"/>
                      <a:pt x="999" y="1159"/>
                    </a:cubicBezTo>
                    <a:lnTo>
                      <a:pt x="1099" y="986"/>
                    </a:lnTo>
                    <a:cubicBezTo>
                      <a:pt x="1126" y="944"/>
                      <a:pt x="1157" y="902"/>
                      <a:pt x="1180" y="863"/>
                    </a:cubicBezTo>
                    <a:lnTo>
                      <a:pt x="1376" y="564"/>
                    </a:lnTo>
                    <a:cubicBezTo>
                      <a:pt x="1518" y="287"/>
                      <a:pt x="1845" y="245"/>
                      <a:pt x="2041" y="37"/>
                    </a:cubicBezTo>
                    <a:cubicBezTo>
                      <a:pt x="1959" y="12"/>
                      <a:pt x="1885" y="0"/>
                      <a:pt x="18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2" name="Google Shape;7792;p44"/>
              <p:cNvSpPr/>
              <p:nvPr/>
            </p:nvSpPr>
            <p:spPr>
              <a:xfrm>
                <a:off x="2993293" y="3470715"/>
                <a:ext cx="115549" cy="250952"/>
              </a:xfrm>
              <a:custGeom>
                <a:avLst/>
                <a:gdLst/>
                <a:ahLst/>
                <a:cxnLst/>
                <a:rect l="l" t="t" r="r" b="b"/>
                <a:pathLst>
                  <a:path w="3725" h="8090" extrusionOk="0">
                    <a:moveTo>
                      <a:pt x="2003" y="971"/>
                    </a:moveTo>
                    <a:cubicBezTo>
                      <a:pt x="2014" y="979"/>
                      <a:pt x="2022" y="994"/>
                      <a:pt x="2033" y="1009"/>
                    </a:cubicBezTo>
                    <a:cubicBezTo>
                      <a:pt x="2041" y="1017"/>
                      <a:pt x="2045" y="1021"/>
                      <a:pt x="2056" y="1029"/>
                    </a:cubicBezTo>
                    <a:cubicBezTo>
                      <a:pt x="1997" y="1083"/>
                      <a:pt x="1940" y="1198"/>
                      <a:pt x="1882" y="1198"/>
                    </a:cubicBezTo>
                    <a:cubicBezTo>
                      <a:pt x="1846" y="1198"/>
                      <a:pt x="1809" y="1152"/>
                      <a:pt x="1772" y="1017"/>
                    </a:cubicBezTo>
                    <a:cubicBezTo>
                      <a:pt x="1853" y="1017"/>
                      <a:pt x="1937" y="1002"/>
                      <a:pt x="2003" y="971"/>
                    </a:cubicBezTo>
                    <a:close/>
                    <a:moveTo>
                      <a:pt x="2437" y="1532"/>
                    </a:moveTo>
                    <a:lnTo>
                      <a:pt x="2448" y="1559"/>
                    </a:lnTo>
                    <a:cubicBezTo>
                      <a:pt x="2464" y="1593"/>
                      <a:pt x="2479" y="1628"/>
                      <a:pt x="2494" y="1655"/>
                    </a:cubicBezTo>
                    <a:cubicBezTo>
                      <a:pt x="2387" y="1674"/>
                      <a:pt x="2287" y="1732"/>
                      <a:pt x="2214" y="1820"/>
                    </a:cubicBezTo>
                    <a:cubicBezTo>
                      <a:pt x="2291" y="1724"/>
                      <a:pt x="2352" y="1620"/>
                      <a:pt x="2437" y="1532"/>
                    </a:cubicBezTo>
                    <a:close/>
                    <a:moveTo>
                      <a:pt x="2175" y="1866"/>
                    </a:moveTo>
                    <a:lnTo>
                      <a:pt x="2175" y="1866"/>
                    </a:lnTo>
                    <a:cubicBezTo>
                      <a:pt x="2056" y="2055"/>
                      <a:pt x="1945" y="2251"/>
                      <a:pt x="1853" y="2454"/>
                    </a:cubicBezTo>
                    <a:cubicBezTo>
                      <a:pt x="1804" y="2465"/>
                      <a:pt x="1902" y="2554"/>
                      <a:pt x="1812" y="2554"/>
                    </a:cubicBezTo>
                    <a:cubicBezTo>
                      <a:pt x="1811" y="2554"/>
                      <a:pt x="1809" y="2554"/>
                      <a:pt x="1807" y="2554"/>
                    </a:cubicBezTo>
                    <a:cubicBezTo>
                      <a:pt x="1810" y="2447"/>
                      <a:pt x="1807" y="2343"/>
                      <a:pt x="1734" y="2251"/>
                    </a:cubicBezTo>
                    <a:cubicBezTo>
                      <a:pt x="1730" y="2247"/>
                      <a:pt x="1718" y="2247"/>
                      <a:pt x="1714" y="2247"/>
                    </a:cubicBezTo>
                    <a:cubicBezTo>
                      <a:pt x="1768" y="2239"/>
                      <a:pt x="1822" y="2204"/>
                      <a:pt x="1860" y="2166"/>
                    </a:cubicBezTo>
                    <a:cubicBezTo>
                      <a:pt x="1868" y="2135"/>
                      <a:pt x="1883" y="2108"/>
                      <a:pt x="1891" y="2078"/>
                    </a:cubicBezTo>
                    <a:cubicBezTo>
                      <a:pt x="1891" y="2070"/>
                      <a:pt x="1887" y="2055"/>
                      <a:pt x="1883" y="2047"/>
                    </a:cubicBezTo>
                    <a:cubicBezTo>
                      <a:pt x="1906" y="2047"/>
                      <a:pt x="1937" y="2039"/>
                      <a:pt x="1960" y="2031"/>
                    </a:cubicBezTo>
                    <a:cubicBezTo>
                      <a:pt x="2041" y="1993"/>
                      <a:pt x="2114" y="1939"/>
                      <a:pt x="2175" y="1866"/>
                    </a:cubicBezTo>
                    <a:close/>
                    <a:moveTo>
                      <a:pt x="2149" y="3857"/>
                    </a:moveTo>
                    <a:lnTo>
                      <a:pt x="2149" y="3857"/>
                    </a:lnTo>
                    <a:cubicBezTo>
                      <a:pt x="2052" y="3991"/>
                      <a:pt x="1976" y="4141"/>
                      <a:pt x="1910" y="4291"/>
                    </a:cubicBezTo>
                    <a:cubicBezTo>
                      <a:pt x="1880" y="4268"/>
                      <a:pt x="1853" y="4237"/>
                      <a:pt x="1845" y="4195"/>
                    </a:cubicBezTo>
                    <a:cubicBezTo>
                      <a:pt x="1857" y="4168"/>
                      <a:pt x="1872" y="4141"/>
                      <a:pt x="1883" y="4110"/>
                    </a:cubicBezTo>
                    <a:cubicBezTo>
                      <a:pt x="1899" y="4057"/>
                      <a:pt x="1906" y="3999"/>
                      <a:pt x="1903" y="3949"/>
                    </a:cubicBezTo>
                    <a:cubicBezTo>
                      <a:pt x="1899" y="3934"/>
                      <a:pt x="1891" y="3922"/>
                      <a:pt x="1891" y="3907"/>
                    </a:cubicBezTo>
                    <a:lnTo>
                      <a:pt x="1891" y="3907"/>
                    </a:lnTo>
                    <a:cubicBezTo>
                      <a:pt x="1904" y="3908"/>
                      <a:pt x="1917" y="3908"/>
                      <a:pt x="1930" y="3908"/>
                    </a:cubicBezTo>
                    <a:cubicBezTo>
                      <a:pt x="2006" y="3908"/>
                      <a:pt x="2083" y="3890"/>
                      <a:pt x="2149" y="3857"/>
                    </a:cubicBezTo>
                    <a:close/>
                    <a:moveTo>
                      <a:pt x="2026" y="4756"/>
                    </a:moveTo>
                    <a:cubicBezTo>
                      <a:pt x="2048" y="4764"/>
                      <a:pt x="2068" y="4771"/>
                      <a:pt x="2089" y="4771"/>
                    </a:cubicBezTo>
                    <a:cubicBezTo>
                      <a:pt x="2097" y="4771"/>
                      <a:pt x="2105" y="4770"/>
                      <a:pt x="2114" y="4767"/>
                    </a:cubicBezTo>
                    <a:cubicBezTo>
                      <a:pt x="2156" y="4767"/>
                      <a:pt x="2199" y="4775"/>
                      <a:pt x="2241" y="4775"/>
                    </a:cubicBezTo>
                    <a:cubicBezTo>
                      <a:pt x="2248" y="4775"/>
                      <a:pt x="2248" y="4779"/>
                      <a:pt x="2252" y="4779"/>
                    </a:cubicBezTo>
                    <a:cubicBezTo>
                      <a:pt x="2214" y="4837"/>
                      <a:pt x="2191" y="4898"/>
                      <a:pt x="2175" y="4967"/>
                    </a:cubicBezTo>
                    <a:cubicBezTo>
                      <a:pt x="2157" y="4962"/>
                      <a:pt x="2139" y="4960"/>
                      <a:pt x="2122" y="4960"/>
                    </a:cubicBezTo>
                    <a:cubicBezTo>
                      <a:pt x="2020" y="4960"/>
                      <a:pt x="1947" y="5040"/>
                      <a:pt x="1868" y="5109"/>
                    </a:cubicBezTo>
                    <a:cubicBezTo>
                      <a:pt x="1868" y="5110"/>
                      <a:pt x="1868" y="5111"/>
                      <a:pt x="1867" y="5111"/>
                    </a:cubicBezTo>
                    <a:cubicBezTo>
                      <a:pt x="1866" y="5111"/>
                      <a:pt x="1864" y="5107"/>
                      <a:pt x="1864" y="5102"/>
                    </a:cubicBezTo>
                    <a:lnTo>
                      <a:pt x="1864" y="5090"/>
                    </a:lnTo>
                    <a:cubicBezTo>
                      <a:pt x="1868" y="5056"/>
                      <a:pt x="1945" y="5044"/>
                      <a:pt x="1941" y="5010"/>
                    </a:cubicBezTo>
                    <a:cubicBezTo>
                      <a:pt x="1953" y="4986"/>
                      <a:pt x="1976" y="4967"/>
                      <a:pt x="1987" y="4940"/>
                    </a:cubicBezTo>
                    <a:cubicBezTo>
                      <a:pt x="2018" y="4894"/>
                      <a:pt x="2037" y="4837"/>
                      <a:pt x="2037" y="4779"/>
                    </a:cubicBezTo>
                    <a:cubicBezTo>
                      <a:pt x="2037" y="4767"/>
                      <a:pt x="2033" y="4764"/>
                      <a:pt x="2026" y="4756"/>
                    </a:cubicBezTo>
                    <a:close/>
                    <a:moveTo>
                      <a:pt x="880" y="825"/>
                    </a:moveTo>
                    <a:cubicBezTo>
                      <a:pt x="1007" y="925"/>
                      <a:pt x="1050" y="1105"/>
                      <a:pt x="1192" y="1201"/>
                    </a:cubicBezTo>
                    <a:cubicBezTo>
                      <a:pt x="1219" y="1213"/>
                      <a:pt x="1242" y="1232"/>
                      <a:pt x="1269" y="1251"/>
                    </a:cubicBezTo>
                    <a:cubicBezTo>
                      <a:pt x="1050" y="1567"/>
                      <a:pt x="1153" y="1912"/>
                      <a:pt x="1153" y="2247"/>
                    </a:cubicBezTo>
                    <a:cubicBezTo>
                      <a:pt x="1046" y="2992"/>
                      <a:pt x="1184" y="3722"/>
                      <a:pt x="1311" y="4452"/>
                    </a:cubicBezTo>
                    <a:cubicBezTo>
                      <a:pt x="1280" y="4575"/>
                      <a:pt x="1330" y="4683"/>
                      <a:pt x="1395" y="4783"/>
                    </a:cubicBezTo>
                    <a:lnTo>
                      <a:pt x="1407" y="4802"/>
                    </a:lnTo>
                    <a:cubicBezTo>
                      <a:pt x="1353" y="4879"/>
                      <a:pt x="1338" y="4948"/>
                      <a:pt x="1422" y="5013"/>
                    </a:cubicBezTo>
                    <a:cubicBezTo>
                      <a:pt x="1415" y="5179"/>
                      <a:pt x="1411" y="5340"/>
                      <a:pt x="1545" y="5467"/>
                    </a:cubicBezTo>
                    <a:cubicBezTo>
                      <a:pt x="1538" y="5505"/>
                      <a:pt x="1557" y="5547"/>
                      <a:pt x="1595" y="5563"/>
                    </a:cubicBezTo>
                    <a:lnTo>
                      <a:pt x="1680" y="5747"/>
                    </a:lnTo>
                    <a:lnTo>
                      <a:pt x="1722" y="5970"/>
                    </a:lnTo>
                    <a:cubicBezTo>
                      <a:pt x="1703" y="6074"/>
                      <a:pt x="1749" y="6182"/>
                      <a:pt x="1833" y="6239"/>
                    </a:cubicBezTo>
                    <a:lnTo>
                      <a:pt x="1837" y="6243"/>
                    </a:lnTo>
                    <a:cubicBezTo>
                      <a:pt x="1837" y="6324"/>
                      <a:pt x="1887" y="6397"/>
                      <a:pt x="1953" y="6439"/>
                    </a:cubicBezTo>
                    <a:cubicBezTo>
                      <a:pt x="1945" y="6470"/>
                      <a:pt x="1953" y="6497"/>
                      <a:pt x="1983" y="6508"/>
                    </a:cubicBezTo>
                    <a:cubicBezTo>
                      <a:pt x="1987" y="6508"/>
                      <a:pt x="1987" y="6512"/>
                      <a:pt x="1991" y="6512"/>
                    </a:cubicBezTo>
                    <a:cubicBezTo>
                      <a:pt x="2060" y="6677"/>
                      <a:pt x="2164" y="6800"/>
                      <a:pt x="2410" y="6819"/>
                    </a:cubicBezTo>
                    <a:cubicBezTo>
                      <a:pt x="2152" y="6585"/>
                      <a:pt x="2387" y="6208"/>
                      <a:pt x="2106" y="5978"/>
                    </a:cubicBezTo>
                    <a:lnTo>
                      <a:pt x="2102" y="5970"/>
                    </a:lnTo>
                    <a:cubicBezTo>
                      <a:pt x="2006" y="5663"/>
                      <a:pt x="2314" y="5528"/>
                      <a:pt x="2391" y="5298"/>
                    </a:cubicBezTo>
                    <a:cubicBezTo>
                      <a:pt x="2683" y="5148"/>
                      <a:pt x="2752" y="4821"/>
                      <a:pt x="2952" y="4595"/>
                    </a:cubicBezTo>
                    <a:lnTo>
                      <a:pt x="2952" y="4452"/>
                    </a:lnTo>
                    <a:cubicBezTo>
                      <a:pt x="2925" y="4433"/>
                      <a:pt x="2913" y="4399"/>
                      <a:pt x="2921" y="4364"/>
                    </a:cubicBezTo>
                    <a:cubicBezTo>
                      <a:pt x="2886" y="4260"/>
                      <a:pt x="2809" y="4249"/>
                      <a:pt x="2721" y="4249"/>
                    </a:cubicBezTo>
                    <a:cubicBezTo>
                      <a:pt x="2760" y="4145"/>
                      <a:pt x="2690" y="3999"/>
                      <a:pt x="2809" y="3922"/>
                    </a:cubicBezTo>
                    <a:lnTo>
                      <a:pt x="2825" y="3903"/>
                    </a:lnTo>
                    <a:cubicBezTo>
                      <a:pt x="2856" y="3845"/>
                      <a:pt x="2909" y="3799"/>
                      <a:pt x="2925" y="3730"/>
                    </a:cubicBezTo>
                    <a:lnTo>
                      <a:pt x="2913" y="3526"/>
                    </a:lnTo>
                    <a:cubicBezTo>
                      <a:pt x="2841" y="3451"/>
                      <a:pt x="2767" y="3388"/>
                      <a:pt x="2673" y="3388"/>
                    </a:cubicBezTo>
                    <a:cubicBezTo>
                      <a:pt x="2637" y="3388"/>
                      <a:pt x="2598" y="3397"/>
                      <a:pt x="2556" y="3419"/>
                    </a:cubicBezTo>
                    <a:cubicBezTo>
                      <a:pt x="2487" y="3472"/>
                      <a:pt x="2425" y="3530"/>
                      <a:pt x="2364" y="3592"/>
                    </a:cubicBezTo>
                    <a:cubicBezTo>
                      <a:pt x="2421" y="3472"/>
                      <a:pt x="2460" y="3334"/>
                      <a:pt x="2521" y="3211"/>
                    </a:cubicBezTo>
                    <a:cubicBezTo>
                      <a:pt x="2556" y="3134"/>
                      <a:pt x="2587" y="3065"/>
                      <a:pt x="2625" y="2988"/>
                    </a:cubicBezTo>
                    <a:cubicBezTo>
                      <a:pt x="2547" y="2958"/>
                      <a:pt x="2473" y="2882"/>
                      <a:pt x="2393" y="2882"/>
                    </a:cubicBezTo>
                    <a:cubicBezTo>
                      <a:pt x="2343" y="2882"/>
                      <a:pt x="2291" y="2911"/>
                      <a:pt x="2233" y="3000"/>
                    </a:cubicBezTo>
                    <a:cubicBezTo>
                      <a:pt x="2102" y="3200"/>
                      <a:pt x="1930" y="3365"/>
                      <a:pt x="1768" y="3545"/>
                    </a:cubicBezTo>
                    <a:lnTo>
                      <a:pt x="1753" y="3499"/>
                    </a:lnTo>
                    <a:cubicBezTo>
                      <a:pt x="1741" y="3430"/>
                      <a:pt x="1753" y="3353"/>
                      <a:pt x="1776" y="3280"/>
                    </a:cubicBezTo>
                    <a:cubicBezTo>
                      <a:pt x="1795" y="3238"/>
                      <a:pt x="1810" y="3188"/>
                      <a:pt x="1818" y="3142"/>
                    </a:cubicBezTo>
                    <a:lnTo>
                      <a:pt x="1845" y="3146"/>
                    </a:lnTo>
                    <a:cubicBezTo>
                      <a:pt x="2172" y="3084"/>
                      <a:pt x="2275" y="2788"/>
                      <a:pt x="2452" y="2569"/>
                    </a:cubicBezTo>
                    <a:cubicBezTo>
                      <a:pt x="2540" y="2435"/>
                      <a:pt x="2602" y="2285"/>
                      <a:pt x="2640" y="2131"/>
                    </a:cubicBezTo>
                    <a:cubicBezTo>
                      <a:pt x="2656" y="2181"/>
                      <a:pt x="2671" y="2224"/>
                      <a:pt x="2683" y="2270"/>
                    </a:cubicBezTo>
                    <a:cubicBezTo>
                      <a:pt x="2694" y="2320"/>
                      <a:pt x="2710" y="2362"/>
                      <a:pt x="2729" y="2412"/>
                    </a:cubicBezTo>
                    <a:cubicBezTo>
                      <a:pt x="2767" y="2500"/>
                      <a:pt x="2794" y="2596"/>
                      <a:pt x="2821" y="2692"/>
                    </a:cubicBezTo>
                    <a:cubicBezTo>
                      <a:pt x="2829" y="2742"/>
                      <a:pt x="2848" y="2788"/>
                      <a:pt x="2863" y="2838"/>
                    </a:cubicBezTo>
                    <a:cubicBezTo>
                      <a:pt x="2898" y="2938"/>
                      <a:pt x="2909" y="3046"/>
                      <a:pt x="2917" y="3150"/>
                    </a:cubicBezTo>
                    <a:cubicBezTo>
                      <a:pt x="2917" y="3238"/>
                      <a:pt x="2917" y="3323"/>
                      <a:pt x="2921" y="3411"/>
                    </a:cubicBezTo>
                    <a:cubicBezTo>
                      <a:pt x="2929" y="3534"/>
                      <a:pt x="2948" y="3653"/>
                      <a:pt x="3032" y="3757"/>
                    </a:cubicBezTo>
                    <a:cubicBezTo>
                      <a:pt x="3065" y="3778"/>
                      <a:pt x="3107" y="3791"/>
                      <a:pt x="3149" y="3791"/>
                    </a:cubicBezTo>
                    <a:cubicBezTo>
                      <a:pt x="3161" y="3791"/>
                      <a:pt x="3174" y="3790"/>
                      <a:pt x="3186" y="3788"/>
                    </a:cubicBezTo>
                    <a:lnTo>
                      <a:pt x="3186" y="3788"/>
                    </a:lnTo>
                    <a:cubicBezTo>
                      <a:pt x="2959" y="4237"/>
                      <a:pt x="2925" y="4679"/>
                      <a:pt x="3209" y="5106"/>
                    </a:cubicBezTo>
                    <a:cubicBezTo>
                      <a:pt x="3198" y="5109"/>
                      <a:pt x="3190" y="5109"/>
                      <a:pt x="3175" y="5109"/>
                    </a:cubicBezTo>
                    <a:cubicBezTo>
                      <a:pt x="3040" y="5267"/>
                      <a:pt x="3025" y="5474"/>
                      <a:pt x="2963" y="5659"/>
                    </a:cubicBezTo>
                    <a:cubicBezTo>
                      <a:pt x="2856" y="6312"/>
                      <a:pt x="2713" y="6946"/>
                      <a:pt x="2237" y="7446"/>
                    </a:cubicBezTo>
                    <a:cubicBezTo>
                      <a:pt x="2195" y="7492"/>
                      <a:pt x="2145" y="7530"/>
                      <a:pt x="2102" y="7573"/>
                    </a:cubicBezTo>
                    <a:cubicBezTo>
                      <a:pt x="1368" y="7323"/>
                      <a:pt x="1080" y="6700"/>
                      <a:pt x="854" y="5993"/>
                    </a:cubicBezTo>
                    <a:cubicBezTo>
                      <a:pt x="727" y="5601"/>
                      <a:pt x="750" y="5132"/>
                      <a:pt x="408" y="4821"/>
                    </a:cubicBezTo>
                    <a:cubicBezTo>
                      <a:pt x="385" y="4821"/>
                      <a:pt x="366" y="4821"/>
                      <a:pt x="344" y="4832"/>
                    </a:cubicBezTo>
                    <a:lnTo>
                      <a:pt x="344" y="4832"/>
                    </a:lnTo>
                    <a:cubicBezTo>
                      <a:pt x="347" y="4829"/>
                      <a:pt x="350" y="4816"/>
                      <a:pt x="350" y="4806"/>
                    </a:cubicBezTo>
                    <a:cubicBezTo>
                      <a:pt x="665" y="4180"/>
                      <a:pt x="489" y="3515"/>
                      <a:pt x="496" y="2865"/>
                    </a:cubicBezTo>
                    <a:cubicBezTo>
                      <a:pt x="481" y="2823"/>
                      <a:pt x="469" y="2781"/>
                      <a:pt x="458" y="2739"/>
                    </a:cubicBezTo>
                    <a:cubicBezTo>
                      <a:pt x="731" y="2500"/>
                      <a:pt x="738" y="2208"/>
                      <a:pt x="585" y="1874"/>
                    </a:cubicBezTo>
                    <a:cubicBezTo>
                      <a:pt x="596" y="1866"/>
                      <a:pt x="604" y="1866"/>
                      <a:pt x="615" y="1862"/>
                    </a:cubicBezTo>
                    <a:cubicBezTo>
                      <a:pt x="796" y="1593"/>
                      <a:pt x="869" y="1271"/>
                      <a:pt x="927" y="944"/>
                    </a:cubicBezTo>
                    <a:cubicBezTo>
                      <a:pt x="923" y="902"/>
                      <a:pt x="904" y="859"/>
                      <a:pt x="873" y="829"/>
                    </a:cubicBezTo>
                    <a:lnTo>
                      <a:pt x="880" y="825"/>
                    </a:lnTo>
                    <a:close/>
                    <a:moveTo>
                      <a:pt x="1553" y="1"/>
                    </a:moveTo>
                    <a:cubicBezTo>
                      <a:pt x="1515" y="1"/>
                      <a:pt x="1476" y="4"/>
                      <a:pt x="1434" y="10"/>
                    </a:cubicBezTo>
                    <a:cubicBezTo>
                      <a:pt x="1426" y="18"/>
                      <a:pt x="1415" y="33"/>
                      <a:pt x="1411" y="41"/>
                    </a:cubicBezTo>
                    <a:cubicBezTo>
                      <a:pt x="1396" y="18"/>
                      <a:pt x="1379" y="7"/>
                      <a:pt x="1358" y="7"/>
                    </a:cubicBezTo>
                    <a:cubicBezTo>
                      <a:pt x="1339" y="7"/>
                      <a:pt x="1319" y="15"/>
                      <a:pt x="1295" y="33"/>
                    </a:cubicBezTo>
                    <a:cubicBezTo>
                      <a:pt x="1281" y="54"/>
                      <a:pt x="1254" y="68"/>
                      <a:pt x="1227" y="68"/>
                    </a:cubicBezTo>
                    <a:cubicBezTo>
                      <a:pt x="1219" y="68"/>
                      <a:pt x="1211" y="67"/>
                      <a:pt x="1203" y="64"/>
                    </a:cubicBezTo>
                    <a:cubicBezTo>
                      <a:pt x="1126" y="79"/>
                      <a:pt x="1061" y="129"/>
                      <a:pt x="1023" y="202"/>
                    </a:cubicBezTo>
                    <a:cubicBezTo>
                      <a:pt x="965" y="229"/>
                      <a:pt x="915" y="283"/>
                      <a:pt x="892" y="341"/>
                    </a:cubicBezTo>
                    <a:cubicBezTo>
                      <a:pt x="831" y="368"/>
                      <a:pt x="777" y="418"/>
                      <a:pt x="754" y="483"/>
                    </a:cubicBezTo>
                    <a:cubicBezTo>
                      <a:pt x="704" y="510"/>
                      <a:pt x="681" y="560"/>
                      <a:pt x="696" y="614"/>
                    </a:cubicBezTo>
                    <a:lnTo>
                      <a:pt x="723" y="656"/>
                    </a:lnTo>
                    <a:cubicBezTo>
                      <a:pt x="715" y="671"/>
                      <a:pt x="711" y="690"/>
                      <a:pt x="711" y="706"/>
                    </a:cubicBezTo>
                    <a:cubicBezTo>
                      <a:pt x="701" y="704"/>
                      <a:pt x="691" y="703"/>
                      <a:pt x="682" y="703"/>
                    </a:cubicBezTo>
                    <a:cubicBezTo>
                      <a:pt x="576" y="703"/>
                      <a:pt x="526" y="798"/>
                      <a:pt x="473" y="886"/>
                    </a:cubicBezTo>
                    <a:lnTo>
                      <a:pt x="473" y="886"/>
                    </a:lnTo>
                    <a:cubicBezTo>
                      <a:pt x="317" y="1048"/>
                      <a:pt x="467" y="1285"/>
                      <a:pt x="335" y="1455"/>
                    </a:cubicBezTo>
                    <a:cubicBezTo>
                      <a:pt x="335" y="1586"/>
                      <a:pt x="339" y="1709"/>
                      <a:pt x="339" y="1839"/>
                    </a:cubicBezTo>
                    <a:cubicBezTo>
                      <a:pt x="258" y="2066"/>
                      <a:pt x="185" y="2289"/>
                      <a:pt x="204" y="2535"/>
                    </a:cubicBezTo>
                    <a:cubicBezTo>
                      <a:pt x="1" y="3403"/>
                      <a:pt x="27" y="4276"/>
                      <a:pt x="193" y="5144"/>
                    </a:cubicBezTo>
                    <a:cubicBezTo>
                      <a:pt x="277" y="6005"/>
                      <a:pt x="692" y="6743"/>
                      <a:pt x="1046" y="7503"/>
                    </a:cubicBezTo>
                    <a:cubicBezTo>
                      <a:pt x="1153" y="7722"/>
                      <a:pt x="1303" y="7938"/>
                      <a:pt x="1591" y="7972"/>
                    </a:cubicBezTo>
                    <a:lnTo>
                      <a:pt x="1649" y="8007"/>
                    </a:lnTo>
                    <a:lnTo>
                      <a:pt x="1710" y="7991"/>
                    </a:lnTo>
                    <a:cubicBezTo>
                      <a:pt x="1828" y="8062"/>
                      <a:pt x="1941" y="8089"/>
                      <a:pt x="2049" y="8089"/>
                    </a:cubicBezTo>
                    <a:cubicBezTo>
                      <a:pt x="2354" y="8089"/>
                      <a:pt x="2629" y="7874"/>
                      <a:pt x="2921" y="7803"/>
                    </a:cubicBezTo>
                    <a:cubicBezTo>
                      <a:pt x="3159" y="7745"/>
                      <a:pt x="3290" y="7534"/>
                      <a:pt x="3321" y="7296"/>
                    </a:cubicBezTo>
                    <a:cubicBezTo>
                      <a:pt x="3390" y="6735"/>
                      <a:pt x="3586" y="6182"/>
                      <a:pt x="3513" y="5597"/>
                    </a:cubicBezTo>
                    <a:cubicBezTo>
                      <a:pt x="3724" y="4898"/>
                      <a:pt x="3555" y="4195"/>
                      <a:pt x="3478" y="3499"/>
                    </a:cubicBezTo>
                    <a:cubicBezTo>
                      <a:pt x="3459" y="2731"/>
                      <a:pt x="3274" y="1978"/>
                      <a:pt x="2944" y="1286"/>
                    </a:cubicBezTo>
                    <a:lnTo>
                      <a:pt x="2936" y="1286"/>
                    </a:lnTo>
                    <a:cubicBezTo>
                      <a:pt x="2948" y="1217"/>
                      <a:pt x="2906" y="1152"/>
                      <a:pt x="2840" y="1136"/>
                    </a:cubicBezTo>
                    <a:cubicBezTo>
                      <a:pt x="2833" y="1136"/>
                      <a:pt x="2825" y="1136"/>
                      <a:pt x="2817" y="1132"/>
                    </a:cubicBezTo>
                    <a:lnTo>
                      <a:pt x="2817" y="1128"/>
                    </a:lnTo>
                    <a:cubicBezTo>
                      <a:pt x="2809" y="1017"/>
                      <a:pt x="2786" y="917"/>
                      <a:pt x="2656" y="894"/>
                    </a:cubicBezTo>
                    <a:lnTo>
                      <a:pt x="2640" y="879"/>
                    </a:lnTo>
                    <a:cubicBezTo>
                      <a:pt x="2588" y="703"/>
                      <a:pt x="2490" y="591"/>
                      <a:pt x="2309" y="591"/>
                    </a:cubicBezTo>
                    <a:cubicBezTo>
                      <a:pt x="2292" y="591"/>
                      <a:pt x="2274" y="592"/>
                      <a:pt x="2256" y="594"/>
                    </a:cubicBezTo>
                    <a:lnTo>
                      <a:pt x="2118" y="441"/>
                    </a:lnTo>
                    <a:cubicBezTo>
                      <a:pt x="2003" y="173"/>
                      <a:pt x="1834" y="1"/>
                      <a:pt x="15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3" name="Google Shape;7793;p44"/>
              <p:cNvSpPr/>
              <p:nvPr/>
            </p:nvSpPr>
            <p:spPr>
              <a:xfrm>
                <a:off x="1938613" y="2935682"/>
                <a:ext cx="239381" cy="401740"/>
              </a:xfrm>
              <a:custGeom>
                <a:avLst/>
                <a:gdLst/>
                <a:ahLst/>
                <a:cxnLst/>
                <a:rect l="l" t="t" r="r" b="b"/>
                <a:pathLst>
                  <a:path w="7717" h="12951" extrusionOk="0">
                    <a:moveTo>
                      <a:pt x="5803" y="1162"/>
                    </a:moveTo>
                    <a:cubicBezTo>
                      <a:pt x="5803" y="1163"/>
                      <a:pt x="5803" y="1164"/>
                      <a:pt x="5803" y="1165"/>
                    </a:cubicBezTo>
                    <a:lnTo>
                      <a:pt x="5803" y="1165"/>
                    </a:lnTo>
                    <a:cubicBezTo>
                      <a:pt x="5804" y="1165"/>
                      <a:pt x="5804" y="1164"/>
                      <a:pt x="5805" y="1164"/>
                    </a:cubicBezTo>
                    <a:lnTo>
                      <a:pt x="5805" y="1164"/>
                    </a:lnTo>
                    <a:lnTo>
                      <a:pt x="5803" y="1162"/>
                    </a:lnTo>
                    <a:close/>
                    <a:moveTo>
                      <a:pt x="2718" y="3978"/>
                    </a:moveTo>
                    <a:lnTo>
                      <a:pt x="2718" y="3978"/>
                    </a:lnTo>
                    <a:cubicBezTo>
                      <a:pt x="2725" y="3986"/>
                      <a:pt x="2737" y="3986"/>
                      <a:pt x="2748" y="3986"/>
                    </a:cubicBezTo>
                    <a:cubicBezTo>
                      <a:pt x="2745" y="4013"/>
                      <a:pt x="2756" y="4036"/>
                      <a:pt x="2768" y="4055"/>
                    </a:cubicBezTo>
                    <a:cubicBezTo>
                      <a:pt x="2760" y="4070"/>
                      <a:pt x="2756" y="4082"/>
                      <a:pt x="2745" y="4090"/>
                    </a:cubicBezTo>
                    <a:cubicBezTo>
                      <a:pt x="2741" y="4051"/>
                      <a:pt x="2729" y="4020"/>
                      <a:pt x="2718" y="3978"/>
                    </a:cubicBezTo>
                    <a:close/>
                    <a:moveTo>
                      <a:pt x="2030" y="4566"/>
                    </a:moveTo>
                    <a:lnTo>
                      <a:pt x="2030" y="4566"/>
                    </a:lnTo>
                    <a:cubicBezTo>
                      <a:pt x="2303" y="4651"/>
                      <a:pt x="2014" y="4789"/>
                      <a:pt x="2057" y="4904"/>
                    </a:cubicBezTo>
                    <a:cubicBezTo>
                      <a:pt x="2045" y="4981"/>
                      <a:pt x="2037" y="5058"/>
                      <a:pt x="2022" y="5139"/>
                    </a:cubicBezTo>
                    <a:cubicBezTo>
                      <a:pt x="1999" y="5181"/>
                      <a:pt x="1972" y="5219"/>
                      <a:pt x="1941" y="5258"/>
                    </a:cubicBezTo>
                    <a:cubicBezTo>
                      <a:pt x="1922" y="5273"/>
                      <a:pt x="1899" y="5281"/>
                      <a:pt x="1868" y="5281"/>
                    </a:cubicBezTo>
                    <a:cubicBezTo>
                      <a:pt x="1907" y="5216"/>
                      <a:pt x="1884" y="5108"/>
                      <a:pt x="1976" y="5077"/>
                    </a:cubicBezTo>
                    <a:lnTo>
                      <a:pt x="1953" y="4889"/>
                    </a:lnTo>
                    <a:cubicBezTo>
                      <a:pt x="1961" y="4850"/>
                      <a:pt x="1961" y="4808"/>
                      <a:pt x="1941" y="4762"/>
                    </a:cubicBezTo>
                    <a:cubicBezTo>
                      <a:pt x="1945" y="4712"/>
                      <a:pt x="1953" y="4658"/>
                      <a:pt x="1961" y="4605"/>
                    </a:cubicBezTo>
                    <a:cubicBezTo>
                      <a:pt x="1988" y="4589"/>
                      <a:pt x="2011" y="4578"/>
                      <a:pt x="2030" y="4566"/>
                    </a:cubicBezTo>
                    <a:close/>
                    <a:moveTo>
                      <a:pt x="1142" y="4793"/>
                    </a:moveTo>
                    <a:lnTo>
                      <a:pt x="1161" y="5142"/>
                    </a:lnTo>
                    <a:cubicBezTo>
                      <a:pt x="1115" y="5204"/>
                      <a:pt x="1077" y="5273"/>
                      <a:pt x="1050" y="5338"/>
                    </a:cubicBezTo>
                    <a:lnTo>
                      <a:pt x="1050" y="5350"/>
                    </a:lnTo>
                    <a:cubicBezTo>
                      <a:pt x="1046" y="5239"/>
                      <a:pt x="1019" y="5131"/>
                      <a:pt x="981" y="5031"/>
                    </a:cubicBezTo>
                    <a:cubicBezTo>
                      <a:pt x="1077" y="4993"/>
                      <a:pt x="1084" y="4908"/>
                      <a:pt x="1019" y="4793"/>
                    </a:cubicBezTo>
                    <a:lnTo>
                      <a:pt x="1019" y="4793"/>
                    </a:lnTo>
                    <a:cubicBezTo>
                      <a:pt x="1046" y="4801"/>
                      <a:pt x="1069" y="4808"/>
                      <a:pt x="1096" y="4812"/>
                    </a:cubicBezTo>
                    <a:cubicBezTo>
                      <a:pt x="1102" y="4816"/>
                      <a:pt x="1106" y="4818"/>
                      <a:pt x="1111" y="4818"/>
                    </a:cubicBezTo>
                    <a:cubicBezTo>
                      <a:pt x="1122" y="4818"/>
                      <a:pt x="1131" y="4807"/>
                      <a:pt x="1142" y="4793"/>
                    </a:cubicBezTo>
                    <a:close/>
                    <a:moveTo>
                      <a:pt x="1538" y="4685"/>
                    </a:moveTo>
                    <a:cubicBezTo>
                      <a:pt x="1549" y="4739"/>
                      <a:pt x="1569" y="4789"/>
                      <a:pt x="1592" y="4831"/>
                    </a:cubicBezTo>
                    <a:cubicBezTo>
                      <a:pt x="1669" y="4973"/>
                      <a:pt x="1707" y="5135"/>
                      <a:pt x="1707" y="5296"/>
                    </a:cubicBezTo>
                    <a:cubicBezTo>
                      <a:pt x="1703" y="5294"/>
                      <a:pt x="1699" y="5293"/>
                      <a:pt x="1695" y="5293"/>
                    </a:cubicBezTo>
                    <a:cubicBezTo>
                      <a:pt x="1685" y="5293"/>
                      <a:pt x="1676" y="5299"/>
                      <a:pt x="1665" y="5308"/>
                    </a:cubicBezTo>
                    <a:cubicBezTo>
                      <a:pt x="1619" y="5369"/>
                      <a:pt x="1603" y="5446"/>
                      <a:pt x="1615" y="5519"/>
                    </a:cubicBezTo>
                    <a:cubicBezTo>
                      <a:pt x="1626" y="5546"/>
                      <a:pt x="1634" y="5569"/>
                      <a:pt x="1649" y="5596"/>
                    </a:cubicBezTo>
                    <a:cubicBezTo>
                      <a:pt x="1603" y="5665"/>
                      <a:pt x="1553" y="5773"/>
                      <a:pt x="1499" y="5777"/>
                    </a:cubicBezTo>
                    <a:cubicBezTo>
                      <a:pt x="1498" y="5777"/>
                      <a:pt x="1496" y="5777"/>
                      <a:pt x="1495" y="5777"/>
                    </a:cubicBezTo>
                    <a:cubicBezTo>
                      <a:pt x="1392" y="5777"/>
                      <a:pt x="1411" y="5656"/>
                      <a:pt x="1411" y="5577"/>
                    </a:cubicBezTo>
                    <a:cubicBezTo>
                      <a:pt x="1403" y="5404"/>
                      <a:pt x="1411" y="5223"/>
                      <a:pt x="1411" y="5046"/>
                    </a:cubicBezTo>
                    <a:cubicBezTo>
                      <a:pt x="1415" y="5008"/>
                      <a:pt x="1415" y="4970"/>
                      <a:pt x="1419" y="4931"/>
                    </a:cubicBezTo>
                    <a:cubicBezTo>
                      <a:pt x="1473" y="4889"/>
                      <a:pt x="1511" y="4831"/>
                      <a:pt x="1534" y="4770"/>
                    </a:cubicBezTo>
                    <a:cubicBezTo>
                      <a:pt x="1534" y="4739"/>
                      <a:pt x="1538" y="4712"/>
                      <a:pt x="1538" y="4685"/>
                    </a:cubicBezTo>
                    <a:close/>
                    <a:moveTo>
                      <a:pt x="454" y="6699"/>
                    </a:moveTo>
                    <a:lnTo>
                      <a:pt x="458" y="6703"/>
                    </a:lnTo>
                    <a:lnTo>
                      <a:pt x="454" y="6710"/>
                    </a:lnTo>
                    <a:lnTo>
                      <a:pt x="454" y="6699"/>
                    </a:lnTo>
                    <a:close/>
                    <a:moveTo>
                      <a:pt x="1000" y="5926"/>
                    </a:moveTo>
                    <a:cubicBezTo>
                      <a:pt x="996" y="6026"/>
                      <a:pt x="1015" y="6126"/>
                      <a:pt x="1050" y="6222"/>
                    </a:cubicBezTo>
                    <a:cubicBezTo>
                      <a:pt x="1077" y="6272"/>
                      <a:pt x="1111" y="6311"/>
                      <a:pt x="1154" y="6338"/>
                    </a:cubicBezTo>
                    <a:cubicBezTo>
                      <a:pt x="938" y="6683"/>
                      <a:pt x="1127" y="7125"/>
                      <a:pt x="962" y="7490"/>
                    </a:cubicBezTo>
                    <a:cubicBezTo>
                      <a:pt x="958" y="7486"/>
                      <a:pt x="950" y="7483"/>
                      <a:pt x="942" y="7479"/>
                    </a:cubicBezTo>
                    <a:cubicBezTo>
                      <a:pt x="900" y="7421"/>
                      <a:pt x="865" y="7352"/>
                      <a:pt x="839" y="7287"/>
                    </a:cubicBezTo>
                    <a:cubicBezTo>
                      <a:pt x="819" y="7237"/>
                      <a:pt x="800" y="7183"/>
                      <a:pt x="781" y="7137"/>
                    </a:cubicBezTo>
                    <a:cubicBezTo>
                      <a:pt x="773" y="7121"/>
                      <a:pt x="769" y="7106"/>
                      <a:pt x="769" y="7095"/>
                    </a:cubicBezTo>
                    <a:cubicBezTo>
                      <a:pt x="781" y="7087"/>
                      <a:pt x="785" y="7079"/>
                      <a:pt x="792" y="7075"/>
                    </a:cubicBezTo>
                    <a:cubicBezTo>
                      <a:pt x="904" y="6699"/>
                      <a:pt x="973" y="6314"/>
                      <a:pt x="1000" y="5926"/>
                    </a:cubicBezTo>
                    <a:close/>
                    <a:moveTo>
                      <a:pt x="7563" y="0"/>
                    </a:moveTo>
                    <a:cubicBezTo>
                      <a:pt x="7529" y="0"/>
                      <a:pt x="7495" y="23"/>
                      <a:pt x="7463" y="74"/>
                    </a:cubicBezTo>
                    <a:cubicBezTo>
                      <a:pt x="7379" y="74"/>
                      <a:pt x="7340" y="124"/>
                      <a:pt x="7317" y="193"/>
                    </a:cubicBezTo>
                    <a:cubicBezTo>
                      <a:pt x="6849" y="573"/>
                      <a:pt x="6224" y="704"/>
                      <a:pt x="5805" y="1164"/>
                    </a:cubicBezTo>
                    <a:lnTo>
                      <a:pt x="5805" y="1164"/>
                    </a:lnTo>
                    <a:lnTo>
                      <a:pt x="5849" y="1223"/>
                    </a:lnTo>
                    <a:lnTo>
                      <a:pt x="5838" y="1223"/>
                    </a:lnTo>
                    <a:cubicBezTo>
                      <a:pt x="5820" y="1208"/>
                      <a:pt x="5805" y="1187"/>
                      <a:pt x="5803" y="1165"/>
                    </a:cubicBezTo>
                    <a:lnTo>
                      <a:pt x="5803" y="1165"/>
                    </a:lnTo>
                    <a:cubicBezTo>
                      <a:pt x="5803" y="1165"/>
                      <a:pt x="5803" y="1165"/>
                      <a:pt x="5803" y="1165"/>
                    </a:cubicBezTo>
                    <a:cubicBezTo>
                      <a:pt x="5561" y="1327"/>
                      <a:pt x="5334" y="1515"/>
                      <a:pt x="5138" y="1738"/>
                    </a:cubicBezTo>
                    <a:cubicBezTo>
                      <a:pt x="4954" y="1838"/>
                      <a:pt x="4785" y="1949"/>
                      <a:pt x="4681" y="2134"/>
                    </a:cubicBezTo>
                    <a:cubicBezTo>
                      <a:pt x="4604" y="2184"/>
                      <a:pt x="4524" y="2230"/>
                      <a:pt x="4447" y="2284"/>
                    </a:cubicBezTo>
                    <a:cubicBezTo>
                      <a:pt x="4259" y="2207"/>
                      <a:pt x="4351" y="2011"/>
                      <a:pt x="4274" y="1884"/>
                    </a:cubicBezTo>
                    <a:cubicBezTo>
                      <a:pt x="4282" y="1842"/>
                      <a:pt x="4285" y="1799"/>
                      <a:pt x="4293" y="1757"/>
                    </a:cubicBezTo>
                    <a:cubicBezTo>
                      <a:pt x="4285" y="1688"/>
                      <a:pt x="4343" y="1584"/>
                      <a:pt x="4216" y="1577"/>
                    </a:cubicBezTo>
                    <a:cubicBezTo>
                      <a:pt x="4205" y="1577"/>
                      <a:pt x="4185" y="1696"/>
                      <a:pt x="4178" y="1757"/>
                    </a:cubicBezTo>
                    <a:cubicBezTo>
                      <a:pt x="4178" y="1799"/>
                      <a:pt x="4182" y="1842"/>
                      <a:pt x="4189" y="1884"/>
                    </a:cubicBezTo>
                    <a:cubicBezTo>
                      <a:pt x="3986" y="2095"/>
                      <a:pt x="4016" y="2326"/>
                      <a:pt x="4151" y="2556"/>
                    </a:cubicBezTo>
                    <a:lnTo>
                      <a:pt x="3759" y="2975"/>
                    </a:lnTo>
                    <a:cubicBezTo>
                      <a:pt x="3678" y="3018"/>
                      <a:pt x="3594" y="3064"/>
                      <a:pt x="3525" y="3114"/>
                    </a:cubicBezTo>
                    <a:cubicBezTo>
                      <a:pt x="3555" y="3044"/>
                      <a:pt x="3563" y="2960"/>
                      <a:pt x="3536" y="2883"/>
                    </a:cubicBezTo>
                    <a:cubicBezTo>
                      <a:pt x="3525" y="2860"/>
                      <a:pt x="3505" y="2845"/>
                      <a:pt x="3478" y="2833"/>
                    </a:cubicBezTo>
                    <a:lnTo>
                      <a:pt x="3613" y="2706"/>
                    </a:lnTo>
                    <a:cubicBezTo>
                      <a:pt x="3640" y="2549"/>
                      <a:pt x="3555" y="2418"/>
                      <a:pt x="3490" y="2287"/>
                    </a:cubicBezTo>
                    <a:cubicBezTo>
                      <a:pt x="3494" y="2057"/>
                      <a:pt x="3567" y="1803"/>
                      <a:pt x="3209" y="1646"/>
                    </a:cubicBezTo>
                    <a:lnTo>
                      <a:pt x="3209" y="1646"/>
                    </a:lnTo>
                    <a:cubicBezTo>
                      <a:pt x="3236" y="1949"/>
                      <a:pt x="3133" y="2211"/>
                      <a:pt x="3321" y="2453"/>
                    </a:cubicBezTo>
                    <a:lnTo>
                      <a:pt x="3363" y="2856"/>
                    </a:lnTo>
                    <a:cubicBezTo>
                      <a:pt x="3236" y="3071"/>
                      <a:pt x="3067" y="3233"/>
                      <a:pt x="2802" y="3240"/>
                    </a:cubicBezTo>
                    <a:cubicBezTo>
                      <a:pt x="2806" y="3206"/>
                      <a:pt x="2798" y="3167"/>
                      <a:pt x="2787" y="3137"/>
                    </a:cubicBezTo>
                    <a:cubicBezTo>
                      <a:pt x="2679" y="2971"/>
                      <a:pt x="2760" y="2783"/>
                      <a:pt x="2721" y="2614"/>
                    </a:cubicBezTo>
                    <a:cubicBezTo>
                      <a:pt x="2687" y="2466"/>
                      <a:pt x="2643" y="2408"/>
                      <a:pt x="2591" y="2408"/>
                    </a:cubicBezTo>
                    <a:cubicBezTo>
                      <a:pt x="2532" y="2408"/>
                      <a:pt x="2465" y="2484"/>
                      <a:pt x="2395" y="2587"/>
                    </a:cubicBezTo>
                    <a:cubicBezTo>
                      <a:pt x="2391" y="2902"/>
                      <a:pt x="2383" y="3225"/>
                      <a:pt x="2383" y="3544"/>
                    </a:cubicBezTo>
                    <a:cubicBezTo>
                      <a:pt x="2360" y="3571"/>
                      <a:pt x="2356" y="3609"/>
                      <a:pt x="2372" y="3644"/>
                    </a:cubicBezTo>
                    <a:lnTo>
                      <a:pt x="2114" y="3836"/>
                    </a:lnTo>
                    <a:cubicBezTo>
                      <a:pt x="1834" y="3636"/>
                      <a:pt x="1980" y="3336"/>
                      <a:pt x="1953" y="3083"/>
                    </a:cubicBezTo>
                    <a:cubicBezTo>
                      <a:pt x="1918" y="2810"/>
                      <a:pt x="2034" y="2503"/>
                      <a:pt x="1742" y="2222"/>
                    </a:cubicBezTo>
                    <a:cubicBezTo>
                      <a:pt x="1719" y="2345"/>
                      <a:pt x="1703" y="2472"/>
                      <a:pt x="1692" y="2599"/>
                    </a:cubicBezTo>
                    <a:cubicBezTo>
                      <a:pt x="1692" y="3006"/>
                      <a:pt x="1703" y="3409"/>
                      <a:pt x="1703" y="3817"/>
                    </a:cubicBezTo>
                    <a:cubicBezTo>
                      <a:pt x="1680" y="3848"/>
                      <a:pt x="1669" y="3878"/>
                      <a:pt x="1672" y="3913"/>
                    </a:cubicBezTo>
                    <a:cubicBezTo>
                      <a:pt x="1634" y="3924"/>
                      <a:pt x="1603" y="3936"/>
                      <a:pt x="1569" y="3951"/>
                    </a:cubicBezTo>
                    <a:cubicBezTo>
                      <a:pt x="1573" y="4040"/>
                      <a:pt x="1576" y="4124"/>
                      <a:pt x="1630" y="4193"/>
                    </a:cubicBezTo>
                    <a:cubicBezTo>
                      <a:pt x="1642" y="4224"/>
                      <a:pt x="1661" y="4255"/>
                      <a:pt x="1680" y="4278"/>
                    </a:cubicBezTo>
                    <a:lnTo>
                      <a:pt x="1684" y="4278"/>
                    </a:lnTo>
                    <a:lnTo>
                      <a:pt x="1684" y="4339"/>
                    </a:lnTo>
                    <a:cubicBezTo>
                      <a:pt x="1680" y="4339"/>
                      <a:pt x="1672" y="4347"/>
                      <a:pt x="1669" y="4347"/>
                    </a:cubicBezTo>
                    <a:lnTo>
                      <a:pt x="1653" y="4374"/>
                    </a:lnTo>
                    <a:cubicBezTo>
                      <a:pt x="1615" y="4412"/>
                      <a:pt x="1584" y="4455"/>
                      <a:pt x="1565" y="4505"/>
                    </a:cubicBezTo>
                    <a:cubicBezTo>
                      <a:pt x="1573" y="4309"/>
                      <a:pt x="1569" y="4117"/>
                      <a:pt x="1453" y="3932"/>
                    </a:cubicBezTo>
                    <a:cubicBezTo>
                      <a:pt x="1438" y="3848"/>
                      <a:pt x="1423" y="3759"/>
                      <a:pt x="1403" y="3675"/>
                    </a:cubicBezTo>
                    <a:cubicBezTo>
                      <a:pt x="1396" y="3386"/>
                      <a:pt x="1626" y="3071"/>
                      <a:pt x="1319" y="2760"/>
                    </a:cubicBezTo>
                    <a:cubicBezTo>
                      <a:pt x="1150" y="3025"/>
                      <a:pt x="912" y="3213"/>
                      <a:pt x="896" y="3529"/>
                    </a:cubicBezTo>
                    <a:lnTo>
                      <a:pt x="885" y="3678"/>
                    </a:lnTo>
                    <a:lnTo>
                      <a:pt x="846" y="3913"/>
                    </a:lnTo>
                    <a:cubicBezTo>
                      <a:pt x="550" y="4140"/>
                      <a:pt x="593" y="4455"/>
                      <a:pt x="608" y="4770"/>
                    </a:cubicBezTo>
                    <a:lnTo>
                      <a:pt x="596" y="4908"/>
                    </a:lnTo>
                    <a:cubicBezTo>
                      <a:pt x="374" y="5484"/>
                      <a:pt x="416" y="6099"/>
                      <a:pt x="324" y="6695"/>
                    </a:cubicBezTo>
                    <a:cubicBezTo>
                      <a:pt x="308" y="6906"/>
                      <a:pt x="262" y="7121"/>
                      <a:pt x="435" y="7298"/>
                    </a:cubicBezTo>
                    <a:cubicBezTo>
                      <a:pt x="416" y="7325"/>
                      <a:pt x="420" y="7356"/>
                      <a:pt x="443" y="7371"/>
                    </a:cubicBezTo>
                    <a:cubicBezTo>
                      <a:pt x="450" y="7375"/>
                      <a:pt x="454" y="7375"/>
                      <a:pt x="458" y="7383"/>
                    </a:cubicBezTo>
                    <a:cubicBezTo>
                      <a:pt x="539" y="7575"/>
                      <a:pt x="627" y="7755"/>
                      <a:pt x="723" y="7940"/>
                    </a:cubicBezTo>
                    <a:cubicBezTo>
                      <a:pt x="973" y="8328"/>
                      <a:pt x="719" y="8712"/>
                      <a:pt x="708" y="9100"/>
                    </a:cubicBezTo>
                    <a:cubicBezTo>
                      <a:pt x="489" y="9546"/>
                      <a:pt x="308" y="10003"/>
                      <a:pt x="297" y="10511"/>
                    </a:cubicBezTo>
                    <a:cubicBezTo>
                      <a:pt x="89" y="11099"/>
                      <a:pt x="1" y="11717"/>
                      <a:pt x="39" y="12336"/>
                    </a:cubicBezTo>
                    <a:cubicBezTo>
                      <a:pt x="85" y="12381"/>
                      <a:pt x="142" y="12405"/>
                      <a:pt x="200" y="12405"/>
                    </a:cubicBezTo>
                    <a:cubicBezTo>
                      <a:pt x="230" y="12405"/>
                      <a:pt x="260" y="12399"/>
                      <a:pt x="289" y="12386"/>
                    </a:cubicBezTo>
                    <a:cubicBezTo>
                      <a:pt x="289" y="12413"/>
                      <a:pt x="301" y="12443"/>
                      <a:pt x="320" y="12474"/>
                    </a:cubicBezTo>
                    <a:cubicBezTo>
                      <a:pt x="316" y="12613"/>
                      <a:pt x="308" y="12751"/>
                      <a:pt x="308" y="12889"/>
                    </a:cubicBezTo>
                    <a:cubicBezTo>
                      <a:pt x="343" y="12928"/>
                      <a:pt x="380" y="12951"/>
                      <a:pt x="411" y="12951"/>
                    </a:cubicBezTo>
                    <a:cubicBezTo>
                      <a:pt x="445" y="12951"/>
                      <a:pt x="471" y="12924"/>
                      <a:pt x="481" y="12862"/>
                    </a:cubicBezTo>
                    <a:cubicBezTo>
                      <a:pt x="500" y="12743"/>
                      <a:pt x="474" y="12601"/>
                      <a:pt x="470" y="12478"/>
                    </a:cubicBezTo>
                    <a:cubicBezTo>
                      <a:pt x="531" y="12290"/>
                      <a:pt x="489" y="12109"/>
                      <a:pt x="454" y="11925"/>
                    </a:cubicBezTo>
                    <a:cubicBezTo>
                      <a:pt x="577" y="11663"/>
                      <a:pt x="623" y="11375"/>
                      <a:pt x="577" y="11095"/>
                    </a:cubicBezTo>
                    <a:cubicBezTo>
                      <a:pt x="589" y="11014"/>
                      <a:pt x="596" y="10929"/>
                      <a:pt x="612" y="10845"/>
                    </a:cubicBezTo>
                    <a:cubicBezTo>
                      <a:pt x="758" y="10576"/>
                      <a:pt x="777" y="10288"/>
                      <a:pt x="746" y="9988"/>
                    </a:cubicBezTo>
                    <a:lnTo>
                      <a:pt x="865" y="9435"/>
                    </a:lnTo>
                    <a:lnTo>
                      <a:pt x="1453" y="7967"/>
                    </a:lnTo>
                    <a:cubicBezTo>
                      <a:pt x="1507" y="7894"/>
                      <a:pt x="1553" y="7821"/>
                      <a:pt x="1592" y="7748"/>
                    </a:cubicBezTo>
                    <a:cubicBezTo>
                      <a:pt x="1980" y="6860"/>
                      <a:pt x="2299" y="5949"/>
                      <a:pt x="2814" y="5123"/>
                    </a:cubicBezTo>
                    <a:cubicBezTo>
                      <a:pt x="2821" y="5104"/>
                      <a:pt x="2821" y="5081"/>
                      <a:pt x="2821" y="5058"/>
                    </a:cubicBezTo>
                    <a:cubicBezTo>
                      <a:pt x="2902" y="5035"/>
                      <a:pt x="2952" y="4989"/>
                      <a:pt x="2929" y="4897"/>
                    </a:cubicBezTo>
                    <a:cubicBezTo>
                      <a:pt x="2956" y="4870"/>
                      <a:pt x="2967" y="4824"/>
                      <a:pt x="2952" y="4785"/>
                    </a:cubicBezTo>
                    <a:lnTo>
                      <a:pt x="3048" y="4624"/>
                    </a:lnTo>
                    <a:cubicBezTo>
                      <a:pt x="3087" y="4608"/>
                      <a:pt x="3106" y="4570"/>
                      <a:pt x="3102" y="4532"/>
                    </a:cubicBezTo>
                    <a:lnTo>
                      <a:pt x="3186" y="4351"/>
                    </a:lnTo>
                    <a:cubicBezTo>
                      <a:pt x="3590" y="3859"/>
                      <a:pt x="3813" y="3221"/>
                      <a:pt x="4343" y="2818"/>
                    </a:cubicBezTo>
                    <a:cubicBezTo>
                      <a:pt x="4535" y="2668"/>
                      <a:pt x="4739" y="2522"/>
                      <a:pt x="4862" y="2299"/>
                    </a:cubicBezTo>
                    <a:cubicBezTo>
                      <a:pt x="5016" y="2230"/>
                      <a:pt x="5169" y="2161"/>
                      <a:pt x="5265" y="2015"/>
                    </a:cubicBezTo>
                    <a:cubicBezTo>
                      <a:pt x="5546" y="1792"/>
                      <a:pt x="5861" y="1611"/>
                      <a:pt x="6091" y="1327"/>
                    </a:cubicBezTo>
                    <a:cubicBezTo>
                      <a:pt x="6099" y="1328"/>
                      <a:pt x="6107" y="1329"/>
                      <a:pt x="6115" y="1329"/>
                    </a:cubicBezTo>
                    <a:cubicBezTo>
                      <a:pt x="6153" y="1329"/>
                      <a:pt x="6189" y="1313"/>
                      <a:pt x="6214" y="1285"/>
                    </a:cubicBezTo>
                    <a:cubicBezTo>
                      <a:pt x="6695" y="1073"/>
                      <a:pt x="7125" y="762"/>
                      <a:pt x="7475" y="366"/>
                    </a:cubicBezTo>
                    <a:cubicBezTo>
                      <a:pt x="7548" y="355"/>
                      <a:pt x="7605" y="297"/>
                      <a:pt x="7617" y="224"/>
                    </a:cubicBezTo>
                    <a:cubicBezTo>
                      <a:pt x="7682" y="189"/>
                      <a:pt x="7717" y="136"/>
                      <a:pt x="7663" y="70"/>
                    </a:cubicBezTo>
                    <a:cubicBezTo>
                      <a:pt x="7632" y="25"/>
                      <a:pt x="7597" y="0"/>
                      <a:pt x="75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4" name="Google Shape;7794;p44"/>
              <p:cNvSpPr/>
              <p:nvPr/>
            </p:nvSpPr>
            <p:spPr>
              <a:xfrm>
                <a:off x="2716750" y="2544613"/>
                <a:ext cx="18736" cy="81334"/>
              </a:xfrm>
              <a:custGeom>
                <a:avLst/>
                <a:gdLst/>
                <a:ahLst/>
                <a:cxnLst/>
                <a:rect l="l" t="t" r="r" b="b"/>
                <a:pathLst>
                  <a:path w="604" h="2622" extrusionOk="0">
                    <a:moveTo>
                      <a:pt x="212" y="0"/>
                    </a:moveTo>
                    <a:lnTo>
                      <a:pt x="212" y="0"/>
                    </a:lnTo>
                    <a:cubicBezTo>
                      <a:pt x="139" y="304"/>
                      <a:pt x="93" y="592"/>
                      <a:pt x="258" y="877"/>
                    </a:cubicBezTo>
                    <a:lnTo>
                      <a:pt x="304" y="1403"/>
                    </a:lnTo>
                    <a:cubicBezTo>
                      <a:pt x="43" y="1687"/>
                      <a:pt x="362" y="2133"/>
                      <a:pt x="20" y="2402"/>
                    </a:cubicBezTo>
                    <a:cubicBezTo>
                      <a:pt x="1" y="2417"/>
                      <a:pt x="35" y="2533"/>
                      <a:pt x="70" y="2575"/>
                    </a:cubicBezTo>
                    <a:cubicBezTo>
                      <a:pt x="99" y="2609"/>
                      <a:pt x="131" y="2622"/>
                      <a:pt x="163" y="2622"/>
                    </a:cubicBezTo>
                    <a:cubicBezTo>
                      <a:pt x="215" y="2622"/>
                      <a:pt x="267" y="2589"/>
                      <a:pt x="312" y="2556"/>
                    </a:cubicBezTo>
                    <a:cubicBezTo>
                      <a:pt x="462" y="2437"/>
                      <a:pt x="527" y="2279"/>
                      <a:pt x="550" y="2087"/>
                    </a:cubicBezTo>
                    <a:cubicBezTo>
                      <a:pt x="600" y="1653"/>
                      <a:pt x="604" y="1230"/>
                      <a:pt x="454" y="815"/>
                    </a:cubicBezTo>
                    <a:lnTo>
                      <a:pt x="408" y="596"/>
                    </a:lnTo>
                    <a:cubicBezTo>
                      <a:pt x="446" y="362"/>
                      <a:pt x="308" y="189"/>
                      <a:pt x="2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5" name="Google Shape;7795;p44"/>
              <p:cNvSpPr/>
              <p:nvPr/>
            </p:nvSpPr>
            <p:spPr>
              <a:xfrm>
                <a:off x="2577873" y="2489149"/>
                <a:ext cx="245244" cy="305640"/>
              </a:xfrm>
              <a:custGeom>
                <a:avLst/>
                <a:gdLst/>
                <a:ahLst/>
                <a:cxnLst/>
                <a:rect l="l" t="t" r="r" b="b"/>
                <a:pathLst>
                  <a:path w="7906" h="9853" extrusionOk="0">
                    <a:moveTo>
                      <a:pt x="7440" y="3145"/>
                    </a:moveTo>
                    <a:cubicBezTo>
                      <a:pt x="7456" y="3168"/>
                      <a:pt x="7475" y="3191"/>
                      <a:pt x="7494" y="3218"/>
                    </a:cubicBezTo>
                    <a:cubicBezTo>
                      <a:pt x="7471" y="3229"/>
                      <a:pt x="7463" y="3268"/>
                      <a:pt x="7483" y="3295"/>
                    </a:cubicBezTo>
                    <a:cubicBezTo>
                      <a:pt x="7471" y="3291"/>
                      <a:pt x="7459" y="3289"/>
                      <a:pt x="7448" y="3289"/>
                    </a:cubicBezTo>
                    <a:cubicBezTo>
                      <a:pt x="7436" y="3289"/>
                      <a:pt x="7425" y="3291"/>
                      <a:pt x="7413" y="3295"/>
                    </a:cubicBezTo>
                    <a:cubicBezTo>
                      <a:pt x="7425" y="3245"/>
                      <a:pt x="7436" y="3199"/>
                      <a:pt x="7440" y="3145"/>
                    </a:cubicBezTo>
                    <a:close/>
                    <a:moveTo>
                      <a:pt x="2237" y="3391"/>
                    </a:moveTo>
                    <a:cubicBezTo>
                      <a:pt x="2214" y="3452"/>
                      <a:pt x="2214" y="3518"/>
                      <a:pt x="2241" y="3575"/>
                    </a:cubicBezTo>
                    <a:cubicBezTo>
                      <a:pt x="2226" y="3573"/>
                      <a:pt x="2209" y="3572"/>
                      <a:pt x="2193" y="3572"/>
                    </a:cubicBezTo>
                    <a:cubicBezTo>
                      <a:pt x="2176" y="3572"/>
                      <a:pt x="2159" y="3573"/>
                      <a:pt x="2141" y="3575"/>
                    </a:cubicBezTo>
                    <a:lnTo>
                      <a:pt x="2137" y="3571"/>
                    </a:lnTo>
                    <a:cubicBezTo>
                      <a:pt x="2168" y="3518"/>
                      <a:pt x="2180" y="3456"/>
                      <a:pt x="2176" y="3395"/>
                    </a:cubicBezTo>
                    <a:cubicBezTo>
                      <a:pt x="2195" y="3395"/>
                      <a:pt x="2218" y="3391"/>
                      <a:pt x="2237" y="3391"/>
                    </a:cubicBezTo>
                    <a:close/>
                    <a:moveTo>
                      <a:pt x="2160" y="5235"/>
                    </a:moveTo>
                    <a:lnTo>
                      <a:pt x="2103" y="5301"/>
                    </a:lnTo>
                    <a:lnTo>
                      <a:pt x="2091" y="5285"/>
                    </a:lnTo>
                    <a:cubicBezTo>
                      <a:pt x="2111" y="5262"/>
                      <a:pt x="2134" y="5243"/>
                      <a:pt x="2160" y="5235"/>
                    </a:cubicBezTo>
                    <a:close/>
                    <a:moveTo>
                      <a:pt x="1634" y="5105"/>
                    </a:moveTo>
                    <a:cubicBezTo>
                      <a:pt x="1692" y="5266"/>
                      <a:pt x="1788" y="5397"/>
                      <a:pt x="1988" y="5427"/>
                    </a:cubicBezTo>
                    <a:lnTo>
                      <a:pt x="1988" y="5420"/>
                    </a:lnTo>
                    <a:lnTo>
                      <a:pt x="1999" y="5412"/>
                    </a:lnTo>
                    <a:lnTo>
                      <a:pt x="1984" y="5646"/>
                    </a:lnTo>
                    <a:cubicBezTo>
                      <a:pt x="1937" y="5667"/>
                      <a:pt x="1896" y="5676"/>
                      <a:pt x="1859" y="5676"/>
                    </a:cubicBezTo>
                    <a:cubicBezTo>
                      <a:pt x="1719" y="5676"/>
                      <a:pt x="1643" y="5546"/>
                      <a:pt x="1546" y="5454"/>
                    </a:cubicBezTo>
                    <a:cubicBezTo>
                      <a:pt x="1557" y="5450"/>
                      <a:pt x="1561" y="5439"/>
                      <a:pt x="1565" y="5427"/>
                    </a:cubicBezTo>
                    <a:cubicBezTo>
                      <a:pt x="1599" y="5320"/>
                      <a:pt x="1619" y="5212"/>
                      <a:pt x="1634" y="5105"/>
                    </a:cubicBezTo>
                    <a:close/>
                    <a:moveTo>
                      <a:pt x="1988" y="5650"/>
                    </a:moveTo>
                    <a:lnTo>
                      <a:pt x="2034" y="5666"/>
                    </a:lnTo>
                    <a:cubicBezTo>
                      <a:pt x="2034" y="5677"/>
                      <a:pt x="2034" y="5685"/>
                      <a:pt x="2026" y="5689"/>
                    </a:cubicBezTo>
                    <a:lnTo>
                      <a:pt x="1988" y="5650"/>
                    </a:lnTo>
                    <a:close/>
                    <a:moveTo>
                      <a:pt x="2034" y="5988"/>
                    </a:moveTo>
                    <a:lnTo>
                      <a:pt x="2034" y="5988"/>
                    </a:lnTo>
                    <a:cubicBezTo>
                      <a:pt x="2072" y="6011"/>
                      <a:pt x="2114" y="6027"/>
                      <a:pt x="2160" y="6031"/>
                    </a:cubicBezTo>
                    <a:cubicBezTo>
                      <a:pt x="2172" y="6031"/>
                      <a:pt x="2187" y="6023"/>
                      <a:pt x="2195" y="6023"/>
                    </a:cubicBezTo>
                    <a:cubicBezTo>
                      <a:pt x="2180" y="6046"/>
                      <a:pt x="2172" y="6069"/>
                      <a:pt x="2160" y="6092"/>
                    </a:cubicBezTo>
                    <a:cubicBezTo>
                      <a:pt x="2141" y="6215"/>
                      <a:pt x="2045" y="6300"/>
                      <a:pt x="1926" y="6311"/>
                    </a:cubicBezTo>
                    <a:cubicBezTo>
                      <a:pt x="2014" y="6223"/>
                      <a:pt x="2064" y="6123"/>
                      <a:pt x="2034" y="5988"/>
                    </a:cubicBezTo>
                    <a:close/>
                    <a:moveTo>
                      <a:pt x="1446" y="5604"/>
                    </a:moveTo>
                    <a:lnTo>
                      <a:pt x="1446" y="5604"/>
                    </a:lnTo>
                    <a:cubicBezTo>
                      <a:pt x="1488" y="5762"/>
                      <a:pt x="1503" y="5915"/>
                      <a:pt x="1419" y="6069"/>
                    </a:cubicBezTo>
                    <a:lnTo>
                      <a:pt x="1192" y="6257"/>
                    </a:lnTo>
                    <a:lnTo>
                      <a:pt x="969" y="6353"/>
                    </a:lnTo>
                    <a:cubicBezTo>
                      <a:pt x="958" y="6330"/>
                      <a:pt x="942" y="6300"/>
                      <a:pt x="939" y="6269"/>
                    </a:cubicBezTo>
                    <a:cubicBezTo>
                      <a:pt x="942" y="6200"/>
                      <a:pt x="950" y="6138"/>
                      <a:pt x="969" y="6073"/>
                    </a:cubicBezTo>
                    <a:cubicBezTo>
                      <a:pt x="977" y="6050"/>
                      <a:pt x="977" y="6027"/>
                      <a:pt x="969" y="6008"/>
                    </a:cubicBezTo>
                    <a:cubicBezTo>
                      <a:pt x="1161" y="5915"/>
                      <a:pt x="1273" y="5719"/>
                      <a:pt x="1446" y="5604"/>
                    </a:cubicBezTo>
                    <a:close/>
                    <a:moveTo>
                      <a:pt x="1670" y="6419"/>
                    </a:moveTo>
                    <a:cubicBezTo>
                      <a:pt x="1691" y="6419"/>
                      <a:pt x="1712" y="6424"/>
                      <a:pt x="1734" y="6438"/>
                    </a:cubicBezTo>
                    <a:cubicBezTo>
                      <a:pt x="1719" y="6457"/>
                      <a:pt x="1707" y="6473"/>
                      <a:pt x="1696" y="6496"/>
                    </a:cubicBezTo>
                    <a:cubicBezTo>
                      <a:pt x="1676" y="6619"/>
                      <a:pt x="1692" y="6742"/>
                      <a:pt x="1734" y="6857"/>
                    </a:cubicBezTo>
                    <a:cubicBezTo>
                      <a:pt x="1623" y="6945"/>
                      <a:pt x="1515" y="7030"/>
                      <a:pt x="1461" y="7164"/>
                    </a:cubicBezTo>
                    <a:cubicBezTo>
                      <a:pt x="1422" y="7137"/>
                      <a:pt x="1372" y="7123"/>
                      <a:pt x="1322" y="7123"/>
                    </a:cubicBezTo>
                    <a:cubicBezTo>
                      <a:pt x="1293" y="7123"/>
                      <a:pt x="1265" y="7128"/>
                      <a:pt x="1238" y="7137"/>
                    </a:cubicBezTo>
                    <a:cubicBezTo>
                      <a:pt x="1227" y="7145"/>
                      <a:pt x="1215" y="7160"/>
                      <a:pt x="1208" y="7176"/>
                    </a:cubicBezTo>
                    <a:lnTo>
                      <a:pt x="1208" y="7168"/>
                    </a:lnTo>
                    <a:lnTo>
                      <a:pt x="1196" y="7160"/>
                    </a:lnTo>
                    <a:lnTo>
                      <a:pt x="1073" y="6834"/>
                    </a:lnTo>
                    <a:cubicBezTo>
                      <a:pt x="1092" y="6811"/>
                      <a:pt x="1104" y="6780"/>
                      <a:pt x="1115" y="6753"/>
                    </a:cubicBezTo>
                    <a:cubicBezTo>
                      <a:pt x="1265" y="6722"/>
                      <a:pt x="1403" y="6669"/>
                      <a:pt x="1469" y="6503"/>
                    </a:cubicBezTo>
                    <a:cubicBezTo>
                      <a:pt x="1536" y="6477"/>
                      <a:pt x="1602" y="6419"/>
                      <a:pt x="1670" y="6419"/>
                    </a:cubicBezTo>
                    <a:close/>
                    <a:moveTo>
                      <a:pt x="673" y="6799"/>
                    </a:moveTo>
                    <a:cubicBezTo>
                      <a:pt x="686" y="6809"/>
                      <a:pt x="701" y="6816"/>
                      <a:pt x="717" y="6816"/>
                    </a:cubicBezTo>
                    <a:cubicBezTo>
                      <a:pt x="720" y="6816"/>
                      <a:pt x="724" y="6815"/>
                      <a:pt x="727" y="6815"/>
                    </a:cubicBezTo>
                    <a:lnTo>
                      <a:pt x="727" y="6815"/>
                    </a:lnTo>
                    <a:cubicBezTo>
                      <a:pt x="716" y="6834"/>
                      <a:pt x="696" y="6857"/>
                      <a:pt x="719" y="6872"/>
                    </a:cubicBezTo>
                    <a:cubicBezTo>
                      <a:pt x="739" y="6899"/>
                      <a:pt x="769" y="6926"/>
                      <a:pt x="804" y="6934"/>
                    </a:cubicBezTo>
                    <a:cubicBezTo>
                      <a:pt x="842" y="7041"/>
                      <a:pt x="912" y="7130"/>
                      <a:pt x="1015" y="7183"/>
                    </a:cubicBezTo>
                    <a:cubicBezTo>
                      <a:pt x="1019" y="7214"/>
                      <a:pt x="1027" y="7241"/>
                      <a:pt x="1042" y="7264"/>
                    </a:cubicBezTo>
                    <a:cubicBezTo>
                      <a:pt x="1027" y="7264"/>
                      <a:pt x="1008" y="7272"/>
                      <a:pt x="996" y="7272"/>
                    </a:cubicBezTo>
                    <a:cubicBezTo>
                      <a:pt x="866" y="7333"/>
                      <a:pt x="746" y="7399"/>
                      <a:pt x="746" y="7564"/>
                    </a:cubicBezTo>
                    <a:cubicBezTo>
                      <a:pt x="738" y="7562"/>
                      <a:pt x="730" y="7561"/>
                      <a:pt x="723" y="7561"/>
                    </a:cubicBezTo>
                    <a:cubicBezTo>
                      <a:pt x="711" y="7561"/>
                      <a:pt x="700" y="7563"/>
                      <a:pt x="689" y="7568"/>
                    </a:cubicBezTo>
                    <a:cubicBezTo>
                      <a:pt x="677" y="7533"/>
                      <a:pt x="673" y="7495"/>
                      <a:pt x="670" y="7460"/>
                    </a:cubicBezTo>
                    <a:cubicBezTo>
                      <a:pt x="670" y="7402"/>
                      <a:pt x="670" y="7353"/>
                      <a:pt x="658" y="7295"/>
                    </a:cubicBezTo>
                    <a:cubicBezTo>
                      <a:pt x="639" y="7160"/>
                      <a:pt x="635" y="7026"/>
                      <a:pt x="527" y="6922"/>
                    </a:cubicBezTo>
                    <a:cubicBezTo>
                      <a:pt x="547" y="6918"/>
                      <a:pt x="573" y="6907"/>
                      <a:pt x="597" y="6891"/>
                    </a:cubicBezTo>
                    <a:cubicBezTo>
                      <a:pt x="623" y="6868"/>
                      <a:pt x="650" y="6838"/>
                      <a:pt x="673" y="6803"/>
                    </a:cubicBezTo>
                    <a:lnTo>
                      <a:pt x="673" y="6799"/>
                    </a:lnTo>
                    <a:close/>
                    <a:moveTo>
                      <a:pt x="1634" y="7533"/>
                    </a:moveTo>
                    <a:cubicBezTo>
                      <a:pt x="1676" y="7549"/>
                      <a:pt x="1719" y="7560"/>
                      <a:pt x="1765" y="7568"/>
                    </a:cubicBezTo>
                    <a:cubicBezTo>
                      <a:pt x="1745" y="7618"/>
                      <a:pt x="1730" y="7668"/>
                      <a:pt x="1719" y="7718"/>
                    </a:cubicBezTo>
                    <a:cubicBezTo>
                      <a:pt x="1692" y="7660"/>
                      <a:pt x="1661" y="7598"/>
                      <a:pt x="1634" y="7533"/>
                    </a:cubicBezTo>
                    <a:close/>
                    <a:moveTo>
                      <a:pt x="6562" y="0"/>
                    </a:moveTo>
                    <a:cubicBezTo>
                      <a:pt x="6375" y="0"/>
                      <a:pt x="6177" y="43"/>
                      <a:pt x="5976" y="132"/>
                    </a:cubicBezTo>
                    <a:cubicBezTo>
                      <a:pt x="5269" y="282"/>
                      <a:pt x="4674" y="674"/>
                      <a:pt x="4063" y="1024"/>
                    </a:cubicBezTo>
                    <a:cubicBezTo>
                      <a:pt x="3790" y="1185"/>
                      <a:pt x="3463" y="1289"/>
                      <a:pt x="3283" y="1562"/>
                    </a:cubicBezTo>
                    <a:cubicBezTo>
                      <a:pt x="2898" y="2134"/>
                      <a:pt x="2387" y="2595"/>
                      <a:pt x="1976" y="3145"/>
                    </a:cubicBezTo>
                    <a:cubicBezTo>
                      <a:pt x="1211" y="3929"/>
                      <a:pt x="842" y="4897"/>
                      <a:pt x="631" y="5950"/>
                    </a:cubicBezTo>
                    <a:cubicBezTo>
                      <a:pt x="535" y="6104"/>
                      <a:pt x="481" y="6280"/>
                      <a:pt x="466" y="6465"/>
                    </a:cubicBezTo>
                    <a:cubicBezTo>
                      <a:pt x="397" y="6488"/>
                      <a:pt x="354" y="6561"/>
                      <a:pt x="366" y="6630"/>
                    </a:cubicBezTo>
                    <a:cubicBezTo>
                      <a:pt x="328" y="6645"/>
                      <a:pt x="312" y="6688"/>
                      <a:pt x="320" y="6726"/>
                    </a:cubicBezTo>
                    <a:cubicBezTo>
                      <a:pt x="1" y="7207"/>
                      <a:pt x="235" y="7629"/>
                      <a:pt x="470" y="8052"/>
                    </a:cubicBezTo>
                    <a:cubicBezTo>
                      <a:pt x="477" y="8163"/>
                      <a:pt x="543" y="8236"/>
                      <a:pt x="635" y="8290"/>
                    </a:cubicBezTo>
                    <a:lnTo>
                      <a:pt x="658" y="8425"/>
                    </a:lnTo>
                    <a:cubicBezTo>
                      <a:pt x="635" y="8509"/>
                      <a:pt x="677" y="8559"/>
                      <a:pt x="754" y="8586"/>
                    </a:cubicBezTo>
                    <a:cubicBezTo>
                      <a:pt x="1081" y="9097"/>
                      <a:pt x="1649" y="9124"/>
                      <a:pt x="2157" y="9274"/>
                    </a:cubicBezTo>
                    <a:cubicBezTo>
                      <a:pt x="2254" y="9342"/>
                      <a:pt x="2368" y="9377"/>
                      <a:pt x="2482" y="9377"/>
                    </a:cubicBezTo>
                    <a:cubicBezTo>
                      <a:pt x="2503" y="9377"/>
                      <a:pt x="2524" y="9376"/>
                      <a:pt x="2545" y="9374"/>
                    </a:cubicBezTo>
                    <a:lnTo>
                      <a:pt x="2706" y="9389"/>
                    </a:lnTo>
                    <a:cubicBezTo>
                      <a:pt x="2906" y="9471"/>
                      <a:pt x="3107" y="9565"/>
                      <a:pt x="3326" y="9565"/>
                    </a:cubicBezTo>
                    <a:cubicBezTo>
                      <a:pt x="3384" y="9565"/>
                      <a:pt x="3444" y="9558"/>
                      <a:pt x="3505" y="9543"/>
                    </a:cubicBezTo>
                    <a:lnTo>
                      <a:pt x="3671" y="9662"/>
                    </a:lnTo>
                    <a:cubicBezTo>
                      <a:pt x="3859" y="9817"/>
                      <a:pt x="4063" y="9852"/>
                      <a:pt x="4273" y="9852"/>
                    </a:cubicBezTo>
                    <a:cubicBezTo>
                      <a:pt x="4448" y="9852"/>
                      <a:pt x="4628" y="9827"/>
                      <a:pt x="4805" y="9827"/>
                    </a:cubicBezTo>
                    <a:cubicBezTo>
                      <a:pt x="4856" y="9827"/>
                      <a:pt x="4907" y="9829"/>
                      <a:pt x="4958" y="9835"/>
                    </a:cubicBezTo>
                    <a:cubicBezTo>
                      <a:pt x="4704" y="9647"/>
                      <a:pt x="4397" y="9543"/>
                      <a:pt x="4082" y="9527"/>
                    </a:cubicBezTo>
                    <a:cubicBezTo>
                      <a:pt x="3963" y="9459"/>
                      <a:pt x="3844" y="9380"/>
                      <a:pt x="3697" y="9380"/>
                    </a:cubicBezTo>
                    <a:cubicBezTo>
                      <a:pt x="3687" y="9380"/>
                      <a:pt x="3677" y="9381"/>
                      <a:pt x="3667" y="9381"/>
                    </a:cubicBezTo>
                    <a:cubicBezTo>
                      <a:pt x="3402" y="9255"/>
                      <a:pt x="3137" y="9128"/>
                      <a:pt x="2841" y="9124"/>
                    </a:cubicBezTo>
                    <a:lnTo>
                      <a:pt x="2829" y="9120"/>
                    </a:lnTo>
                    <a:cubicBezTo>
                      <a:pt x="2783" y="9013"/>
                      <a:pt x="2687" y="8989"/>
                      <a:pt x="2583" y="8978"/>
                    </a:cubicBezTo>
                    <a:lnTo>
                      <a:pt x="1611" y="8425"/>
                    </a:lnTo>
                    <a:lnTo>
                      <a:pt x="1734" y="8006"/>
                    </a:lnTo>
                    <a:cubicBezTo>
                      <a:pt x="2426" y="7741"/>
                      <a:pt x="2495" y="7122"/>
                      <a:pt x="2591" y="6511"/>
                    </a:cubicBezTo>
                    <a:lnTo>
                      <a:pt x="2591" y="6526"/>
                    </a:lnTo>
                    <a:cubicBezTo>
                      <a:pt x="2706" y="6526"/>
                      <a:pt x="2818" y="6515"/>
                      <a:pt x="2844" y="6373"/>
                    </a:cubicBezTo>
                    <a:cubicBezTo>
                      <a:pt x="2925" y="6357"/>
                      <a:pt x="2983" y="6323"/>
                      <a:pt x="2975" y="6227"/>
                    </a:cubicBezTo>
                    <a:cubicBezTo>
                      <a:pt x="3060" y="6138"/>
                      <a:pt x="3121" y="6046"/>
                      <a:pt x="2967" y="5958"/>
                    </a:cubicBezTo>
                    <a:lnTo>
                      <a:pt x="2960" y="5950"/>
                    </a:lnTo>
                    <a:cubicBezTo>
                      <a:pt x="2942" y="5905"/>
                      <a:pt x="2924" y="5886"/>
                      <a:pt x="2906" y="5886"/>
                    </a:cubicBezTo>
                    <a:cubicBezTo>
                      <a:pt x="2885" y="5886"/>
                      <a:pt x="2865" y="5911"/>
                      <a:pt x="2844" y="5950"/>
                    </a:cubicBezTo>
                    <a:lnTo>
                      <a:pt x="2829" y="5965"/>
                    </a:lnTo>
                    <a:cubicBezTo>
                      <a:pt x="2752" y="5973"/>
                      <a:pt x="2714" y="6011"/>
                      <a:pt x="2722" y="6092"/>
                    </a:cubicBezTo>
                    <a:cubicBezTo>
                      <a:pt x="2653" y="6162"/>
                      <a:pt x="2602" y="6189"/>
                      <a:pt x="2563" y="6189"/>
                    </a:cubicBezTo>
                    <a:cubicBezTo>
                      <a:pt x="2476" y="6189"/>
                      <a:pt x="2445" y="6057"/>
                      <a:pt x="2403" y="5954"/>
                    </a:cubicBezTo>
                    <a:cubicBezTo>
                      <a:pt x="2406" y="5900"/>
                      <a:pt x="2410" y="5854"/>
                      <a:pt x="2410" y="5800"/>
                    </a:cubicBezTo>
                    <a:lnTo>
                      <a:pt x="2964" y="5247"/>
                    </a:lnTo>
                    <a:cubicBezTo>
                      <a:pt x="3044" y="5224"/>
                      <a:pt x="3152" y="5224"/>
                      <a:pt x="3198" y="5166"/>
                    </a:cubicBezTo>
                    <a:cubicBezTo>
                      <a:pt x="3283" y="5074"/>
                      <a:pt x="3379" y="4955"/>
                      <a:pt x="3256" y="4824"/>
                    </a:cubicBezTo>
                    <a:cubicBezTo>
                      <a:pt x="3222" y="4789"/>
                      <a:pt x="3188" y="4776"/>
                      <a:pt x="3153" y="4776"/>
                    </a:cubicBezTo>
                    <a:cubicBezTo>
                      <a:pt x="3089" y="4776"/>
                      <a:pt x="3024" y="4821"/>
                      <a:pt x="2964" y="4851"/>
                    </a:cubicBezTo>
                    <a:cubicBezTo>
                      <a:pt x="2910" y="4878"/>
                      <a:pt x="2868" y="4936"/>
                      <a:pt x="2825" y="4978"/>
                    </a:cubicBezTo>
                    <a:cubicBezTo>
                      <a:pt x="2652" y="5092"/>
                      <a:pt x="2497" y="5255"/>
                      <a:pt x="2280" y="5255"/>
                    </a:cubicBezTo>
                    <a:cubicBezTo>
                      <a:pt x="2242" y="5255"/>
                      <a:pt x="2202" y="5250"/>
                      <a:pt x="2160" y="5239"/>
                    </a:cubicBezTo>
                    <a:lnTo>
                      <a:pt x="2160" y="5235"/>
                    </a:lnTo>
                    <a:lnTo>
                      <a:pt x="1880" y="4824"/>
                    </a:lnTo>
                    <a:cubicBezTo>
                      <a:pt x="1857" y="4740"/>
                      <a:pt x="1842" y="4647"/>
                      <a:pt x="1822" y="4563"/>
                    </a:cubicBezTo>
                    <a:lnTo>
                      <a:pt x="2410" y="3602"/>
                    </a:lnTo>
                    <a:lnTo>
                      <a:pt x="3521" y="2365"/>
                    </a:lnTo>
                    <a:cubicBezTo>
                      <a:pt x="3586" y="2342"/>
                      <a:pt x="3632" y="2280"/>
                      <a:pt x="3632" y="2211"/>
                    </a:cubicBezTo>
                    <a:lnTo>
                      <a:pt x="3640" y="2203"/>
                    </a:lnTo>
                    <a:cubicBezTo>
                      <a:pt x="3774" y="2153"/>
                      <a:pt x="3890" y="2088"/>
                      <a:pt x="3913" y="1931"/>
                    </a:cubicBezTo>
                    <a:cubicBezTo>
                      <a:pt x="4040" y="1904"/>
                      <a:pt x="4101" y="1827"/>
                      <a:pt x="4097" y="1704"/>
                    </a:cubicBezTo>
                    <a:cubicBezTo>
                      <a:pt x="4382" y="1481"/>
                      <a:pt x="4658" y="1250"/>
                      <a:pt x="4958" y="1051"/>
                    </a:cubicBezTo>
                    <a:cubicBezTo>
                      <a:pt x="5354" y="777"/>
                      <a:pt x="5769" y="546"/>
                      <a:pt x="6243" y="546"/>
                    </a:cubicBezTo>
                    <a:cubicBezTo>
                      <a:pt x="6376" y="546"/>
                      <a:pt x="6514" y="565"/>
                      <a:pt x="6656" y="605"/>
                    </a:cubicBezTo>
                    <a:lnTo>
                      <a:pt x="6822" y="866"/>
                    </a:lnTo>
                    <a:cubicBezTo>
                      <a:pt x="6841" y="871"/>
                      <a:pt x="6859" y="873"/>
                      <a:pt x="6876" y="873"/>
                    </a:cubicBezTo>
                    <a:cubicBezTo>
                      <a:pt x="6955" y="873"/>
                      <a:pt x="6997" y="820"/>
                      <a:pt x="7010" y="728"/>
                    </a:cubicBezTo>
                    <a:cubicBezTo>
                      <a:pt x="7029" y="670"/>
                      <a:pt x="7021" y="605"/>
                      <a:pt x="6991" y="555"/>
                    </a:cubicBezTo>
                    <a:cubicBezTo>
                      <a:pt x="6971" y="541"/>
                      <a:pt x="6948" y="535"/>
                      <a:pt x="6925" y="535"/>
                    </a:cubicBezTo>
                    <a:cubicBezTo>
                      <a:pt x="6901" y="535"/>
                      <a:pt x="6877" y="541"/>
                      <a:pt x="6856" y="555"/>
                    </a:cubicBezTo>
                    <a:cubicBezTo>
                      <a:pt x="6864" y="517"/>
                      <a:pt x="6868" y="478"/>
                      <a:pt x="6860" y="440"/>
                    </a:cubicBezTo>
                    <a:lnTo>
                      <a:pt x="6868" y="440"/>
                    </a:lnTo>
                    <a:lnTo>
                      <a:pt x="6918" y="490"/>
                    </a:lnTo>
                    <a:cubicBezTo>
                      <a:pt x="6952" y="517"/>
                      <a:pt x="6991" y="547"/>
                      <a:pt x="7029" y="570"/>
                    </a:cubicBezTo>
                    <a:cubicBezTo>
                      <a:pt x="7079" y="613"/>
                      <a:pt x="7125" y="666"/>
                      <a:pt x="7156" y="724"/>
                    </a:cubicBezTo>
                    <a:cubicBezTo>
                      <a:pt x="7202" y="809"/>
                      <a:pt x="7240" y="897"/>
                      <a:pt x="7279" y="981"/>
                    </a:cubicBezTo>
                    <a:cubicBezTo>
                      <a:pt x="7310" y="1051"/>
                      <a:pt x="7340" y="1124"/>
                      <a:pt x="7363" y="1189"/>
                    </a:cubicBezTo>
                    <a:cubicBezTo>
                      <a:pt x="7383" y="1266"/>
                      <a:pt x="7417" y="1339"/>
                      <a:pt x="7459" y="1400"/>
                    </a:cubicBezTo>
                    <a:cubicBezTo>
                      <a:pt x="7498" y="1435"/>
                      <a:pt x="7552" y="1454"/>
                      <a:pt x="7606" y="1454"/>
                    </a:cubicBezTo>
                    <a:lnTo>
                      <a:pt x="7609" y="1454"/>
                    </a:lnTo>
                    <a:cubicBezTo>
                      <a:pt x="7556" y="1519"/>
                      <a:pt x="7517" y="1604"/>
                      <a:pt x="7498" y="1689"/>
                    </a:cubicBezTo>
                    <a:cubicBezTo>
                      <a:pt x="7494" y="1631"/>
                      <a:pt x="7483" y="1573"/>
                      <a:pt x="7471" y="1516"/>
                    </a:cubicBezTo>
                    <a:cubicBezTo>
                      <a:pt x="7444" y="1454"/>
                      <a:pt x="7402" y="1396"/>
                      <a:pt x="7348" y="1354"/>
                    </a:cubicBezTo>
                    <a:cubicBezTo>
                      <a:pt x="7325" y="1343"/>
                      <a:pt x="7302" y="1339"/>
                      <a:pt x="7271" y="1339"/>
                    </a:cubicBezTo>
                    <a:cubicBezTo>
                      <a:pt x="7271" y="1316"/>
                      <a:pt x="7264" y="1289"/>
                      <a:pt x="7248" y="1270"/>
                    </a:cubicBezTo>
                    <a:cubicBezTo>
                      <a:pt x="7225" y="1243"/>
                      <a:pt x="7210" y="1204"/>
                      <a:pt x="7214" y="1166"/>
                    </a:cubicBezTo>
                    <a:lnTo>
                      <a:pt x="7214" y="1166"/>
                    </a:lnTo>
                    <a:cubicBezTo>
                      <a:pt x="7068" y="1185"/>
                      <a:pt x="7087" y="1277"/>
                      <a:pt x="7106" y="1366"/>
                    </a:cubicBezTo>
                    <a:lnTo>
                      <a:pt x="7060" y="1396"/>
                    </a:lnTo>
                    <a:cubicBezTo>
                      <a:pt x="7206" y="1642"/>
                      <a:pt x="7221" y="1911"/>
                      <a:pt x="7229" y="2188"/>
                    </a:cubicBezTo>
                    <a:cubicBezTo>
                      <a:pt x="7244" y="2718"/>
                      <a:pt x="7171" y="3229"/>
                      <a:pt x="7114" y="3756"/>
                    </a:cubicBezTo>
                    <a:cubicBezTo>
                      <a:pt x="7098" y="3794"/>
                      <a:pt x="7087" y="3833"/>
                      <a:pt x="7079" y="3875"/>
                    </a:cubicBezTo>
                    <a:cubicBezTo>
                      <a:pt x="6948" y="3994"/>
                      <a:pt x="6937" y="4148"/>
                      <a:pt x="6964" y="4305"/>
                    </a:cubicBezTo>
                    <a:cubicBezTo>
                      <a:pt x="6906" y="4601"/>
                      <a:pt x="6849" y="4893"/>
                      <a:pt x="6802" y="5185"/>
                    </a:cubicBezTo>
                    <a:cubicBezTo>
                      <a:pt x="6784" y="5297"/>
                      <a:pt x="6794" y="5409"/>
                      <a:pt x="6948" y="5409"/>
                    </a:cubicBezTo>
                    <a:cubicBezTo>
                      <a:pt x="6953" y="5409"/>
                      <a:pt x="6958" y="5408"/>
                      <a:pt x="6964" y="5408"/>
                    </a:cubicBezTo>
                    <a:cubicBezTo>
                      <a:pt x="7298" y="5170"/>
                      <a:pt x="7321" y="4805"/>
                      <a:pt x="7371" y="4451"/>
                    </a:cubicBezTo>
                    <a:cubicBezTo>
                      <a:pt x="7552" y="4371"/>
                      <a:pt x="7502" y="4190"/>
                      <a:pt x="7536" y="4052"/>
                    </a:cubicBezTo>
                    <a:cubicBezTo>
                      <a:pt x="7667" y="3933"/>
                      <a:pt x="7671" y="3779"/>
                      <a:pt x="7648" y="3621"/>
                    </a:cubicBezTo>
                    <a:lnTo>
                      <a:pt x="7659" y="3360"/>
                    </a:lnTo>
                    <a:cubicBezTo>
                      <a:pt x="7878" y="2688"/>
                      <a:pt x="7905" y="1973"/>
                      <a:pt x="7752" y="1285"/>
                    </a:cubicBezTo>
                    <a:cubicBezTo>
                      <a:pt x="7705" y="1081"/>
                      <a:pt x="7671" y="882"/>
                      <a:pt x="7590" y="697"/>
                    </a:cubicBezTo>
                    <a:cubicBezTo>
                      <a:pt x="7385" y="243"/>
                      <a:pt x="7005" y="0"/>
                      <a:pt x="6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6" name="Google Shape;7796;p44"/>
              <p:cNvSpPr/>
              <p:nvPr/>
            </p:nvSpPr>
            <p:spPr>
              <a:xfrm>
                <a:off x="2645249" y="2651539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7" name="Google Shape;7797;p44"/>
              <p:cNvSpPr/>
              <p:nvPr/>
            </p:nvSpPr>
            <p:spPr>
              <a:xfrm>
                <a:off x="1756123" y="2848081"/>
                <a:ext cx="445850" cy="503951"/>
              </a:xfrm>
              <a:custGeom>
                <a:avLst/>
                <a:gdLst/>
                <a:ahLst/>
                <a:cxnLst/>
                <a:rect l="l" t="t" r="r" b="b"/>
                <a:pathLst>
                  <a:path w="14373" h="16246" extrusionOk="0">
                    <a:moveTo>
                      <a:pt x="9411" y="335"/>
                    </a:moveTo>
                    <a:lnTo>
                      <a:pt x="9415" y="339"/>
                    </a:lnTo>
                    <a:lnTo>
                      <a:pt x="9411" y="343"/>
                    </a:lnTo>
                    <a:lnTo>
                      <a:pt x="9411" y="335"/>
                    </a:lnTo>
                    <a:close/>
                    <a:moveTo>
                      <a:pt x="12528" y="1284"/>
                    </a:moveTo>
                    <a:cubicBezTo>
                      <a:pt x="12585" y="1300"/>
                      <a:pt x="12643" y="1319"/>
                      <a:pt x="12701" y="1334"/>
                    </a:cubicBezTo>
                    <a:cubicBezTo>
                      <a:pt x="12716" y="1342"/>
                      <a:pt x="12735" y="1349"/>
                      <a:pt x="12751" y="1357"/>
                    </a:cubicBezTo>
                    <a:cubicBezTo>
                      <a:pt x="12728" y="1426"/>
                      <a:pt x="12735" y="1496"/>
                      <a:pt x="12758" y="1561"/>
                    </a:cubicBezTo>
                    <a:cubicBezTo>
                      <a:pt x="12785" y="1603"/>
                      <a:pt x="12828" y="1642"/>
                      <a:pt x="12866" y="1680"/>
                    </a:cubicBezTo>
                    <a:cubicBezTo>
                      <a:pt x="12831" y="1657"/>
                      <a:pt x="12789" y="1626"/>
                      <a:pt x="12751" y="1599"/>
                    </a:cubicBezTo>
                    <a:cubicBezTo>
                      <a:pt x="12674" y="1530"/>
                      <a:pt x="12578" y="1496"/>
                      <a:pt x="12474" y="1496"/>
                    </a:cubicBezTo>
                    <a:cubicBezTo>
                      <a:pt x="12451" y="1438"/>
                      <a:pt x="12416" y="1388"/>
                      <a:pt x="12370" y="1349"/>
                    </a:cubicBezTo>
                    <a:cubicBezTo>
                      <a:pt x="12424" y="1338"/>
                      <a:pt x="12470" y="1319"/>
                      <a:pt x="12512" y="1284"/>
                    </a:cubicBezTo>
                    <a:close/>
                    <a:moveTo>
                      <a:pt x="3036" y="14610"/>
                    </a:moveTo>
                    <a:lnTo>
                      <a:pt x="3035" y="14613"/>
                    </a:lnTo>
                    <a:lnTo>
                      <a:pt x="3035" y="14613"/>
                    </a:lnTo>
                    <a:cubicBezTo>
                      <a:pt x="3036" y="14613"/>
                      <a:pt x="3036" y="14612"/>
                      <a:pt x="3036" y="14610"/>
                    </a:cubicBezTo>
                    <a:close/>
                    <a:moveTo>
                      <a:pt x="8814" y="0"/>
                    </a:moveTo>
                    <a:cubicBezTo>
                      <a:pt x="8769" y="0"/>
                      <a:pt x="8723" y="11"/>
                      <a:pt x="8681" y="31"/>
                    </a:cubicBezTo>
                    <a:cubicBezTo>
                      <a:pt x="8640" y="14"/>
                      <a:pt x="8597" y="6"/>
                      <a:pt x="8554" y="6"/>
                    </a:cubicBezTo>
                    <a:cubicBezTo>
                      <a:pt x="8500" y="6"/>
                      <a:pt x="8446" y="19"/>
                      <a:pt x="8397" y="47"/>
                    </a:cubicBezTo>
                    <a:cubicBezTo>
                      <a:pt x="8334" y="59"/>
                      <a:pt x="8269" y="62"/>
                      <a:pt x="8204" y="62"/>
                    </a:cubicBezTo>
                    <a:cubicBezTo>
                      <a:pt x="8100" y="62"/>
                      <a:pt x="7994" y="53"/>
                      <a:pt x="7889" y="53"/>
                    </a:cubicBezTo>
                    <a:cubicBezTo>
                      <a:pt x="7739" y="53"/>
                      <a:pt x="7591" y="72"/>
                      <a:pt x="7452" y="166"/>
                    </a:cubicBezTo>
                    <a:lnTo>
                      <a:pt x="7429" y="177"/>
                    </a:lnTo>
                    <a:cubicBezTo>
                      <a:pt x="7369" y="168"/>
                      <a:pt x="7310" y="163"/>
                      <a:pt x="7251" y="163"/>
                    </a:cubicBezTo>
                    <a:cubicBezTo>
                      <a:pt x="7072" y="163"/>
                      <a:pt x="6896" y="207"/>
                      <a:pt x="6737" y="297"/>
                    </a:cubicBezTo>
                    <a:cubicBezTo>
                      <a:pt x="6722" y="288"/>
                      <a:pt x="6705" y="283"/>
                      <a:pt x="6687" y="283"/>
                    </a:cubicBezTo>
                    <a:cubicBezTo>
                      <a:pt x="6658" y="283"/>
                      <a:pt x="6629" y="295"/>
                      <a:pt x="6610" y="316"/>
                    </a:cubicBezTo>
                    <a:cubicBezTo>
                      <a:pt x="6383" y="320"/>
                      <a:pt x="6191" y="397"/>
                      <a:pt x="6049" y="569"/>
                    </a:cubicBezTo>
                    <a:cubicBezTo>
                      <a:pt x="5853" y="642"/>
                      <a:pt x="5642" y="685"/>
                      <a:pt x="5507" y="869"/>
                    </a:cubicBezTo>
                    <a:cubicBezTo>
                      <a:pt x="5277" y="896"/>
                      <a:pt x="5135" y="1027"/>
                      <a:pt x="5073" y="1246"/>
                    </a:cubicBezTo>
                    <a:cubicBezTo>
                      <a:pt x="5059" y="1245"/>
                      <a:pt x="5045" y="1245"/>
                      <a:pt x="5031" y="1245"/>
                    </a:cubicBezTo>
                    <a:cubicBezTo>
                      <a:pt x="4931" y="1245"/>
                      <a:pt x="4838" y="1263"/>
                      <a:pt x="4804" y="1388"/>
                    </a:cubicBezTo>
                    <a:lnTo>
                      <a:pt x="4800" y="1392"/>
                    </a:lnTo>
                    <a:cubicBezTo>
                      <a:pt x="4712" y="1399"/>
                      <a:pt x="4689" y="1457"/>
                      <a:pt x="4689" y="1534"/>
                    </a:cubicBezTo>
                    <a:lnTo>
                      <a:pt x="4673" y="1553"/>
                    </a:lnTo>
                    <a:lnTo>
                      <a:pt x="4497" y="1661"/>
                    </a:lnTo>
                    <a:cubicBezTo>
                      <a:pt x="4488" y="1657"/>
                      <a:pt x="4478" y="1655"/>
                      <a:pt x="4469" y="1655"/>
                    </a:cubicBezTo>
                    <a:cubicBezTo>
                      <a:pt x="4444" y="1655"/>
                      <a:pt x="4421" y="1670"/>
                      <a:pt x="4412" y="1695"/>
                    </a:cubicBezTo>
                    <a:cubicBezTo>
                      <a:pt x="4412" y="1699"/>
                      <a:pt x="4404" y="1703"/>
                      <a:pt x="4404" y="1707"/>
                    </a:cubicBezTo>
                    <a:cubicBezTo>
                      <a:pt x="4400" y="1707"/>
                      <a:pt x="4395" y="1706"/>
                      <a:pt x="4390" y="1706"/>
                    </a:cubicBezTo>
                    <a:cubicBezTo>
                      <a:pt x="4328" y="1706"/>
                      <a:pt x="4277" y="1732"/>
                      <a:pt x="4266" y="1811"/>
                    </a:cubicBezTo>
                    <a:lnTo>
                      <a:pt x="4251" y="1811"/>
                    </a:lnTo>
                    <a:cubicBezTo>
                      <a:pt x="4116" y="1849"/>
                      <a:pt x="3955" y="1811"/>
                      <a:pt x="3866" y="1964"/>
                    </a:cubicBezTo>
                    <a:lnTo>
                      <a:pt x="3859" y="1968"/>
                    </a:lnTo>
                    <a:cubicBezTo>
                      <a:pt x="3852" y="1967"/>
                      <a:pt x="3846" y="1966"/>
                      <a:pt x="3840" y="1966"/>
                    </a:cubicBezTo>
                    <a:cubicBezTo>
                      <a:pt x="3784" y="1966"/>
                      <a:pt x="3731" y="2010"/>
                      <a:pt x="3724" y="2068"/>
                    </a:cubicBezTo>
                    <a:lnTo>
                      <a:pt x="3724" y="2091"/>
                    </a:lnTo>
                    <a:lnTo>
                      <a:pt x="3720" y="2099"/>
                    </a:lnTo>
                    <a:cubicBezTo>
                      <a:pt x="3715" y="2098"/>
                      <a:pt x="3711" y="2098"/>
                      <a:pt x="3706" y="2098"/>
                    </a:cubicBezTo>
                    <a:cubicBezTo>
                      <a:pt x="3639" y="2098"/>
                      <a:pt x="3585" y="2146"/>
                      <a:pt x="3578" y="2214"/>
                    </a:cubicBezTo>
                    <a:lnTo>
                      <a:pt x="3578" y="2222"/>
                    </a:lnTo>
                    <a:lnTo>
                      <a:pt x="3574" y="2226"/>
                    </a:lnTo>
                    <a:cubicBezTo>
                      <a:pt x="3572" y="2225"/>
                      <a:pt x="3570" y="2225"/>
                      <a:pt x="3567" y="2225"/>
                    </a:cubicBezTo>
                    <a:cubicBezTo>
                      <a:pt x="3504" y="2225"/>
                      <a:pt x="3444" y="2274"/>
                      <a:pt x="3440" y="2341"/>
                    </a:cubicBezTo>
                    <a:lnTo>
                      <a:pt x="3440" y="2368"/>
                    </a:lnTo>
                    <a:cubicBezTo>
                      <a:pt x="3259" y="2525"/>
                      <a:pt x="2983" y="2552"/>
                      <a:pt x="2848" y="2794"/>
                    </a:cubicBezTo>
                    <a:cubicBezTo>
                      <a:pt x="2495" y="3417"/>
                      <a:pt x="1964" y="3897"/>
                      <a:pt x="1492" y="4427"/>
                    </a:cubicBezTo>
                    <a:cubicBezTo>
                      <a:pt x="1234" y="4700"/>
                      <a:pt x="1211" y="5085"/>
                      <a:pt x="1038" y="5396"/>
                    </a:cubicBezTo>
                    <a:cubicBezTo>
                      <a:pt x="293" y="6737"/>
                      <a:pt x="158" y="8228"/>
                      <a:pt x="20" y="9711"/>
                    </a:cubicBezTo>
                    <a:cubicBezTo>
                      <a:pt x="1" y="9892"/>
                      <a:pt x="51" y="10080"/>
                      <a:pt x="158" y="10230"/>
                    </a:cubicBezTo>
                    <a:cubicBezTo>
                      <a:pt x="178" y="10699"/>
                      <a:pt x="116" y="11190"/>
                      <a:pt x="408" y="11613"/>
                    </a:cubicBezTo>
                    <a:cubicBezTo>
                      <a:pt x="416" y="11736"/>
                      <a:pt x="439" y="11859"/>
                      <a:pt x="535" y="11947"/>
                    </a:cubicBezTo>
                    <a:lnTo>
                      <a:pt x="523" y="11994"/>
                    </a:lnTo>
                    <a:lnTo>
                      <a:pt x="558" y="12020"/>
                    </a:lnTo>
                    <a:cubicBezTo>
                      <a:pt x="554" y="12136"/>
                      <a:pt x="577" y="12236"/>
                      <a:pt x="689" y="12301"/>
                    </a:cubicBezTo>
                    <a:cubicBezTo>
                      <a:pt x="677" y="12416"/>
                      <a:pt x="727" y="12524"/>
                      <a:pt x="819" y="12597"/>
                    </a:cubicBezTo>
                    <a:cubicBezTo>
                      <a:pt x="800" y="12635"/>
                      <a:pt x="812" y="12678"/>
                      <a:pt x="842" y="12704"/>
                    </a:cubicBezTo>
                    <a:cubicBezTo>
                      <a:pt x="827" y="12824"/>
                      <a:pt x="862" y="12916"/>
                      <a:pt x="981" y="12962"/>
                    </a:cubicBezTo>
                    <a:lnTo>
                      <a:pt x="985" y="12973"/>
                    </a:lnTo>
                    <a:cubicBezTo>
                      <a:pt x="1111" y="13223"/>
                      <a:pt x="1111" y="13538"/>
                      <a:pt x="1361" y="13730"/>
                    </a:cubicBezTo>
                    <a:cubicBezTo>
                      <a:pt x="1346" y="13750"/>
                      <a:pt x="1365" y="13784"/>
                      <a:pt x="1400" y="13788"/>
                    </a:cubicBezTo>
                    <a:cubicBezTo>
                      <a:pt x="1553" y="14157"/>
                      <a:pt x="1753" y="14495"/>
                      <a:pt x="2057" y="14756"/>
                    </a:cubicBezTo>
                    <a:cubicBezTo>
                      <a:pt x="2303" y="15033"/>
                      <a:pt x="2479" y="15379"/>
                      <a:pt x="2864" y="15498"/>
                    </a:cubicBezTo>
                    <a:cubicBezTo>
                      <a:pt x="2898" y="15648"/>
                      <a:pt x="3002" y="15706"/>
                      <a:pt x="3140" y="15729"/>
                    </a:cubicBezTo>
                    <a:cubicBezTo>
                      <a:pt x="3340" y="15921"/>
                      <a:pt x="3582" y="16009"/>
                      <a:pt x="3851" y="16048"/>
                    </a:cubicBezTo>
                    <a:cubicBezTo>
                      <a:pt x="4016" y="16163"/>
                      <a:pt x="4208" y="16228"/>
                      <a:pt x="4408" y="16232"/>
                    </a:cubicBezTo>
                    <a:cubicBezTo>
                      <a:pt x="4425" y="16241"/>
                      <a:pt x="4441" y="16246"/>
                      <a:pt x="4455" y="16246"/>
                    </a:cubicBezTo>
                    <a:cubicBezTo>
                      <a:pt x="4481" y="16246"/>
                      <a:pt x="4499" y="16229"/>
                      <a:pt x="4504" y="16194"/>
                    </a:cubicBezTo>
                    <a:cubicBezTo>
                      <a:pt x="4474" y="16174"/>
                      <a:pt x="4443" y="16163"/>
                      <a:pt x="4404" y="16151"/>
                    </a:cubicBezTo>
                    <a:lnTo>
                      <a:pt x="3847" y="15859"/>
                    </a:lnTo>
                    <a:lnTo>
                      <a:pt x="3294" y="15590"/>
                    </a:lnTo>
                    <a:lnTo>
                      <a:pt x="2887" y="15306"/>
                    </a:lnTo>
                    <a:cubicBezTo>
                      <a:pt x="2706" y="15110"/>
                      <a:pt x="2525" y="14914"/>
                      <a:pt x="2345" y="14714"/>
                    </a:cubicBezTo>
                    <a:lnTo>
                      <a:pt x="2264" y="14737"/>
                    </a:lnTo>
                    <a:lnTo>
                      <a:pt x="2072" y="14564"/>
                    </a:lnTo>
                    <a:lnTo>
                      <a:pt x="1672" y="13838"/>
                    </a:lnTo>
                    <a:lnTo>
                      <a:pt x="1676" y="13838"/>
                    </a:lnTo>
                    <a:cubicBezTo>
                      <a:pt x="1695" y="13857"/>
                      <a:pt x="1715" y="13880"/>
                      <a:pt x="1734" y="13900"/>
                    </a:cubicBezTo>
                    <a:cubicBezTo>
                      <a:pt x="1884" y="14030"/>
                      <a:pt x="1972" y="14245"/>
                      <a:pt x="2203" y="14253"/>
                    </a:cubicBezTo>
                    <a:cubicBezTo>
                      <a:pt x="2157" y="14480"/>
                      <a:pt x="2333" y="14534"/>
                      <a:pt x="2499" y="14599"/>
                    </a:cubicBezTo>
                    <a:cubicBezTo>
                      <a:pt x="2619" y="14633"/>
                      <a:pt x="2709" y="14758"/>
                      <a:pt x="2846" y="14758"/>
                    </a:cubicBezTo>
                    <a:cubicBezTo>
                      <a:pt x="2861" y="14758"/>
                      <a:pt x="2877" y="14756"/>
                      <a:pt x="2894" y="14753"/>
                    </a:cubicBezTo>
                    <a:cubicBezTo>
                      <a:pt x="2914" y="14906"/>
                      <a:pt x="3048" y="14945"/>
                      <a:pt x="3152" y="15014"/>
                    </a:cubicBezTo>
                    <a:cubicBezTo>
                      <a:pt x="3222" y="14936"/>
                      <a:pt x="3318" y="14887"/>
                      <a:pt x="3424" y="14887"/>
                    </a:cubicBezTo>
                    <a:cubicBezTo>
                      <a:pt x="3428" y="14887"/>
                      <a:pt x="3432" y="14887"/>
                      <a:pt x="3436" y="14887"/>
                    </a:cubicBezTo>
                    <a:cubicBezTo>
                      <a:pt x="3336" y="14749"/>
                      <a:pt x="3186" y="14672"/>
                      <a:pt x="3033" y="14618"/>
                    </a:cubicBezTo>
                    <a:lnTo>
                      <a:pt x="3035" y="14613"/>
                    </a:lnTo>
                    <a:lnTo>
                      <a:pt x="3035" y="14613"/>
                    </a:lnTo>
                    <a:cubicBezTo>
                      <a:pt x="3034" y="14614"/>
                      <a:pt x="3031" y="14614"/>
                      <a:pt x="3029" y="14614"/>
                    </a:cubicBezTo>
                    <a:cubicBezTo>
                      <a:pt x="2837" y="14349"/>
                      <a:pt x="2629" y="14099"/>
                      <a:pt x="2333" y="13938"/>
                    </a:cubicBezTo>
                    <a:lnTo>
                      <a:pt x="1081" y="12132"/>
                    </a:lnTo>
                    <a:cubicBezTo>
                      <a:pt x="1092" y="12055"/>
                      <a:pt x="1069" y="12001"/>
                      <a:pt x="985" y="11982"/>
                    </a:cubicBezTo>
                    <a:cubicBezTo>
                      <a:pt x="988" y="11828"/>
                      <a:pt x="938" y="11678"/>
                      <a:pt x="838" y="11563"/>
                    </a:cubicBezTo>
                    <a:cubicBezTo>
                      <a:pt x="850" y="11521"/>
                      <a:pt x="842" y="11479"/>
                      <a:pt x="808" y="11448"/>
                    </a:cubicBezTo>
                    <a:cubicBezTo>
                      <a:pt x="823" y="11344"/>
                      <a:pt x="781" y="11237"/>
                      <a:pt x="696" y="11175"/>
                    </a:cubicBezTo>
                    <a:lnTo>
                      <a:pt x="696" y="11167"/>
                    </a:lnTo>
                    <a:cubicBezTo>
                      <a:pt x="689" y="10968"/>
                      <a:pt x="685" y="10775"/>
                      <a:pt x="562" y="10610"/>
                    </a:cubicBezTo>
                    <a:cubicBezTo>
                      <a:pt x="504" y="9957"/>
                      <a:pt x="500" y="9304"/>
                      <a:pt x="612" y="8650"/>
                    </a:cubicBezTo>
                    <a:cubicBezTo>
                      <a:pt x="735" y="7905"/>
                      <a:pt x="1000" y="7202"/>
                      <a:pt x="1242" y="6499"/>
                    </a:cubicBezTo>
                    <a:lnTo>
                      <a:pt x="2118" y="4846"/>
                    </a:lnTo>
                    <a:cubicBezTo>
                      <a:pt x="2107" y="4827"/>
                      <a:pt x="2091" y="4800"/>
                      <a:pt x="2076" y="4781"/>
                    </a:cubicBezTo>
                    <a:cubicBezTo>
                      <a:pt x="2034" y="4754"/>
                      <a:pt x="1984" y="4731"/>
                      <a:pt x="1937" y="4716"/>
                    </a:cubicBezTo>
                    <a:cubicBezTo>
                      <a:pt x="1918" y="4712"/>
                      <a:pt x="1899" y="4712"/>
                      <a:pt x="1876" y="4712"/>
                    </a:cubicBezTo>
                    <a:cubicBezTo>
                      <a:pt x="1876" y="4704"/>
                      <a:pt x="1880" y="4696"/>
                      <a:pt x="1880" y="4693"/>
                    </a:cubicBezTo>
                    <a:cubicBezTo>
                      <a:pt x="1880" y="4662"/>
                      <a:pt x="1880" y="4627"/>
                      <a:pt x="1876" y="4600"/>
                    </a:cubicBezTo>
                    <a:lnTo>
                      <a:pt x="1876" y="4600"/>
                    </a:lnTo>
                    <a:cubicBezTo>
                      <a:pt x="1889" y="4602"/>
                      <a:pt x="1903" y="4603"/>
                      <a:pt x="1915" y="4603"/>
                    </a:cubicBezTo>
                    <a:cubicBezTo>
                      <a:pt x="2071" y="4603"/>
                      <a:pt x="2183" y="4462"/>
                      <a:pt x="2322" y="4412"/>
                    </a:cubicBezTo>
                    <a:cubicBezTo>
                      <a:pt x="2752" y="3713"/>
                      <a:pt x="3279" y="3071"/>
                      <a:pt x="3870" y="2510"/>
                    </a:cubicBezTo>
                    <a:cubicBezTo>
                      <a:pt x="3877" y="2511"/>
                      <a:pt x="3884" y="2512"/>
                      <a:pt x="3890" y="2512"/>
                    </a:cubicBezTo>
                    <a:cubicBezTo>
                      <a:pt x="3950" y="2512"/>
                      <a:pt x="3998" y="2465"/>
                      <a:pt x="4001" y="2406"/>
                    </a:cubicBezTo>
                    <a:lnTo>
                      <a:pt x="4001" y="2391"/>
                    </a:lnTo>
                    <a:lnTo>
                      <a:pt x="4013" y="2379"/>
                    </a:lnTo>
                    <a:cubicBezTo>
                      <a:pt x="4182" y="2341"/>
                      <a:pt x="4289" y="2226"/>
                      <a:pt x="4393" y="2099"/>
                    </a:cubicBezTo>
                    <a:lnTo>
                      <a:pt x="4412" y="2083"/>
                    </a:lnTo>
                    <a:cubicBezTo>
                      <a:pt x="4418" y="2084"/>
                      <a:pt x="4423" y="2084"/>
                      <a:pt x="4428" y="2084"/>
                    </a:cubicBezTo>
                    <a:cubicBezTo>
                      <a:pt x="4492" y="2084"/>
                      <a:pt x="4556" y="2043"/>
                      <a:pt x="4574" y="1976"/>
                    </a:cubicBezTo>
                    <a:lnTo>
                      <a:pt x="4819" y="1791"/>
                    </a:lnTo>
                    <a:cubicBezTo>
                      <a:pt x="4822" y="1792"/>
                      <a:pt x="4825" y="1792"/>
                      <a:pt x="4827" y="1792"/>
                    </a:cubicBezTo>
                    <a:cubicBezTo>
                      <a:pt x="4885" y="1792"/>
                      <a:pt x="4935" y="1750"/>
                      <a:pt x="4950" y="1688"/>
                    </a:cubicBezTo>
                    <a:lnTo>
                      <a:pt x="4962" y="1680"/>
                    </a:lnTo>
                    <a:cubicBezTo>
                      <a:pt x="5035" y="1680"/>
                      <a:pt x="5104" y="1638"/>
                      <a:pt x="5127" y="1565"/>
                    </a:cubicBezTo>
                    <a:cubicBezTo>
                      <a:pt x="5130" y="1565"/>
                      <a:pt x="5134" y="1565"/>
                      <a:pt x="5137" y="1565"/>
                    </a:cubicBezTo>
                    <a:cubicBezTo>
                      <a:pt x="5179" y="1565"/>
                      <a:pt x="5220" y="1542"/>
                      <a:pt x="5238" y="1503"/>
                    </a:cubicBezTo>
                    <a:cubicBezTo>
                      <a:pt x="5281" y="1476"/>
                      <a:pt x="5323" y="1449"/>
                      <a:pt x="5365" y="1415"/>
                    </a:cubicBezTo>
                    <a:lnTo>
                      <a:pt x="6610" y="700"/>
                    </a:lnTo>
                    <a:cubicBezTo>
                      <a:pt x="6616" y="701"/>
                      <a:pt x="6622" y="701"/>
                      <a:pt x="6627" y="701"/>
                    </a:cubicBezTo>
                    <a:cubicBezTo>
                      <a:pt x="6694" y="701"/>
                      <a:pt x="6758" y="660"/>
                      <a:pt x="6783" y="600"/>
                    </a:cubicBezTo>
                    <a:lnTo>
                      <a:pt x="7025" y="554"/>
                    </a:lnTo>
                    <a:cubicBezTo>
                      <a:pt x="7055" y="559"/>
                      <a:pt x="7084" y="561"/>
                      <a:pt x="7114" y="561"/>
                    </a:cubicBezTo>
                    <a:cubicBezTo>
                      <a:pt x="7208" y="561"/>
                      <a:pt x="7297" y="534"/>
                      <a:pt x="7371" y="454"/>
                    </a:cubicBezTo>
                    <a:cubicBezTo>
                      <a:pt x="7408" y="470"/>
                      <a:pt x="7445" y="476"/>
                      <a:pt x="7481" y="476"/>
                    </a:cubicBezTo>
                    <a:cubicBezTo>
                      <a:pt x="7560" y="476"/>
                      <a:pt x="7638" y="446"/>
                      <a:pt x="7717" y="420"/>
                    </a:cubicBezTo>
                    <a:lnTo>
                      <a:pt x="9073" y="408"/>
                    </a:lnTo>
                    <a:lnTo>
                      <a:pt x="9361" y="450"/>
                    </a:lnTo>
                    <a:cubicBezTo>
                      <a:pt x="9619" y="589"/>
                      <a:pt x="9896" y="589"/>
                      <a:pt x="10168" y="600"/>
                    </a:cubicBezTo>
                    <a:lnTo>
                      <a:pt x="10322" y="689"/>
                    </a:lnTo>
                    <a:lnTo>
                      <a:pt x="10322" y="723"/>
                    </a:lnTo>
                    <a:cubicBezTo>
                      <a:pt x="10341" y="742"/>
                      <a:pt x="10368" y="758"/>
                      <a:pt x="10391" y="765"/>
                    </a:cubicBezTo>
                    <a:cubicBezTo>
                      <a:pt x="10368" y="796"/>
                      <a:pt x="10337" y="823"/>
                      <a:pt x="10303" y="838"/>
                    </a:cubicBezTo>
                    <a:cubicBezTo>
                      <a:pt x="9815" y="927"/>
                      <a:pt x="9319" y="1008"/>
                      <a:pt x="8831" y="1104"/>
                    </a:cubicBezTo>
                    <a:cubicBezTo>
                      <a:pt x="8370" y="1196"/>
                      <a:pt x="7978" y="1399"/>
                      <a:pt x="7721" y="1814"/>
                    </a:cubicBezTo>
                    <a:cubicBezTo>
                      <a:pt x="7025" y="2106"/>
                      <a:pt x="6748" y="2783"/>
                      <a:pt x="6345" y="3336"/>
                    </a:cubicBezTo>
                    <a:cubicBezTo>
                      <a:pt x="6184" y="3413"/>
                      <a:pt x="6072" y="3567"/>
                      <a:pt x="6049" y="3740"/>
                    </a:cubicBezTo>
                    <a:cubicBezTo>
                      <a:pt x="5473" y="4570"/>
                      <a:pt x="5150" y="5503"/>
                      <a:pt x="4942" y="6483"/>
                    </a:cubicBezTo>
                    <a:cubicBezTo>
                      <a:pt x="4627" y="7425"/>
                      <a:pt x="4474" y="8393"/>
                      <a:pt x="4539" y="9392"/>
                    </a:cubicBezTo>
                    <a:cubicBezTo>
                      <a:pt x="4497" y="10138"/>
                      <a:pt x="4439" y="10879"/>
                      <a:pt x="4704" y="11598"/>
                    </a:cubicBezTo>
                    <a:cubicBezTo>
                      <a:pt x="4681" y="11844"/>
                      <a:pt x="4689" y="12086"/>
                      <a:pt x="4804" y="12312"/>
                    </a:cubicBezTo>
                    <a:cubicBezTo>
                      <a:pt x="4804" y="12320"/>
                      <a:pt x="4804" y="12320"/>
                      <a:pt x="4808" y="12320"/>
                    </a:cubicBezTo>
                    <a:lnTo>
                      <a:pt x="4839" y="12558"/>
                    </a:lnTo>
                    <a:cubicBezTo>
                      <a:pt x="4843" y="12766"/>
                      <a:pt x="4846" y="12973"/>
                      <a:pt x="4942" y="13166"/>
                    </a:cubicBezTo>
                    <a:cubicBezTo>
                      <a:pt x="4923" y="13239"/>
                      <a:pt x="4950" y="13323"/>
                      <a:pt x="5000" y="13385"/>
                    </a:cubicBezTo>
                    <a:cubicBezTo>
                      <a:pt x="4989" y="13554"/>
                      <a:pt x="4992" y="13742"/>
                      <a:pt x="5204" y="13746"/>
                    </a:cubicBezTo>
                    <a:cubicBezTo>
                      <a:pt x="5206" y="13746"/>
                      <a:pt x="5208" y="13746"/>
                      <a:pt x="5210" y="13746"/>
                    </a:cubicBezTo>
                    <a:cubicBezTo>
                      <a:pt x="5441" y="13746"/>
                      <a:pt x="5377" y="13533"/>
                      <a:pt x="5384" y="13385"/>
                    </a:cubicBezTo>
                    <a:cubicBezTo>
                      <a:pt x="5384" y="13342"/>
                      <a:pt x="5380" y="13292"/>
                      <a:pt x="5365" y="13250"/>
                    </a:cubicBezTo>
                    <a:cubicBezTo>
                      <a:pt x="5392" y="13046"/>
                      <a:pt x="5392" y="12854"/>
                      <a:pt x="5238" y="12693"/>
                    </a:cubicBezTo>
                    <a:lnTo>
                      <a:pt x="5223" y="12420"/>
                    </a:lnTo>
                    <a:cubicBezTo>
                      <a:pt x="5219" y="12370"/>
                      <a:pt x="5211" y="12324"/>
                      <a:pt x="5208" y="12278"/>
                    </a:cubicBezTo>
                    <a:cubicBezTo>
                      <a:pt x="5227" y="12159"/>
                      <a:pt x="5231" y="12044"/>
                      <a:pt x="5115" y="11963"/>
                    </a:cubicBezTo>
                    <a:cubicBezTo>
                      <a:pt x="5135" y="11928"/>
                      <a:pt x="5127" y="11890"/>
                      <a:pt x="5092" y="11871"/>
                    </a:cubicBezTo>
                    <a:cubicBezTo>
                      <a:pt x="5096" y="11778"/>
                      <a:pt x="5096" y="11690"/>
                      <a:pt x="5104" y="11598"/>
                    </a:cubicBezTo>
                    <a:lnTo>
                      <a:pt x="5085" y="9115"/>
                    </a:lnTo>
                    <a:cubicBezTo>
                      <a:pt x="5173" y="8335"/>
                      <a:pt x="5200" y="7548"/>
                      <a:pt x="5380" y="6779"/>
                    </a:cubicBezTo>
                    <a:cubicBezTo>
                      <a:pt x="5757" y="5930"/>
                      <a:pt x="5861" y="4973"/>
                      <a:pt x="6337" y="4162"/>
                    </a:cubicBezTo>
                    <a:cubicBezTo>
                      <a:pt x="6591" y="3790"/>
                      <a:pt x="6864" y="3417"/>
                      <a:pt x="7106" y="3048"/>
                    </a:cubicBezTo>
                    <a:cubicBezTo>
                      <a:pt x="7390" y="2606"/>
                      <a:pt x="7897" y="2433"/>
                      <a:pt x="8143" y="1984"/>
                    </a:cubicBezTo>
                    <a:cubicBezTo>
                      <a:pt x="8216" y="1968"/>
                      <a:pt x="8274" y="1911"/>
                      <a:pt x="8293" y="1838"/>
                    </a:cubicBezTo>
                    <a:lnTo>
                      <a:pt x="8297" y="1838"/>
                    </a:lnTo>
                    <a:cubicBezTo>
                      <a:pt x="9033" y="1528"/>
                      <a:pt x="9779" y="1307"/>
                      <a:pt x="10553" y="1307"/>
                    </a:cubicBezTo>
                    <a:cubicBezTo>
                      <a:pt x="10874" y="1307"/>
                      <a:pt x="11200" y="1345"/>
                      <a:pt x="11533" y="1430"/>
                    </a:cubicBezTo>
                    <a:lnTo>
                      <a:pt x="12389" y="1887"/>
                    </a:lnTo>
                    <a:lnTo>
                      <a:pt x="12655" y="2122"/>
                    </a:lnTo>
                    <a:cubicBezTo>
                      <a:pt x="12781" y="2206"/>
                      <a:pt x="12897" y="2318"/>
                      <a:pt x="13039" y="2379"/>
                    </a:cubicBezTo>
                    <a:cubicBezTo>
                      <a:pt x="13091" y="2404"/>
                      <a:pt x="13165" y="2462"/>
                      <a:pt x="13232" y="2462"/>
                    </a:cubicBezTo>
                    <a:cubicBezTo>
                      <a:pt x="13269" y="2462"/>
                      <a:pt x="13303" y="2445"/>
                      <a:pt x="13331" y="2399"/>
                    </a:cubicBezTo>
                    <a:cubicBezTo>
                      <a:pt x="13396" y="2283"/>
                      <a:pt x="13262" y="2203"/>
                      <a:pt x="13200" y="2110"/>
                    </a:cubicBezTo>
                    <a:lnTo>
                      <a:pt x="12981" y="1991"/>
                    </a:lnTo>
                    <a:cubicBezTo>
                      <a:pt x="13004" y="1907"/>
                      <a:pt x="12981" y="1811"/>
                      <a:pt x="12912" y="1745"/>
                    </a:cubicBezTo>
                    <a:lnTo>
                      <a:pt x="12912" y="1745"/>
                    </a:lnTo>
                    <a:cubicBezTo>
                      <a:pt x="13027" y="1840"/>
                      <a:pt x="13168" y="1889"/>
                      <a:pt x="13313" y="1889"/>
                    </a:cubicBezTo>
                    <a:cubicBezTo>
                      <a:pt x="13356" y="1889"/>
                      <a:pt x="13399" y="1885"/>
                      <a:pt x="13442" y="1876"/>
                    </a:cubicBezTo>
                    <a:lnTo>
                      <a:pt x="13442" y="1876"/>
                    </a:lnTo>
                    <a:cubicBezTo>
                      <a:pt x="13442" y="1887"/>
                      <a:pt x="13435" y="1895"/>
                      <a:pt x="13435" y="1907"/>
                    </a:cubicBezTo>
                    <a:lnTo>
                      <a:pt x="13485" y="1972"/>
                    </a:lnTo>
                    <a:cubicBezTo>
                      <a:pt x="13767" y="2098"/>
                      <a:pt x="13910" y="2468"/>
                      <a:pt x="14365" y="2468"/>
                    </a:cubicBezTo>
                    <a:cubicBezTo>
                      <a:pt x="14368" y="2468"/>
                      <a:pt x="14370" y="2468"/>
                      <a:pt x="14372" y="2468"/>
                    </a:cubicBezTo>
                    <a:cubicBezTo>
                      <a:pt x="14219" y="2045"/>
                      <a:pt x="14023" y="1780"/>
                      <a:pt x="13646" y="1680"/>
                    </a:cubicBezTo>
                    <a:cubicBezTo>
                      <a:pt x="13550" y="1545"/>
                      <a:pt x="13408" y="1469"/>
                      <a:pt x="13258" y="1399"/>
                    </a:cubicBezTo>
                    <a:cubicBezTo>
                      <a:pt x="12989" y="988"/>
                      <a:pt x="12520" y="915"/>
                      <a:pt x="12117" y="739"/>
                    </a:cubicBezTo>
                    <a:cubicBezTo>
                      <a:pt x="11782" y="516"/>
                      <a:pt x="11410" y="362"/>
                      <a:pt x="11021" y="281"/>
                    </a:cubicBezTo>
                    <a:cubicBezTo>
                      <a:pt x="10967" y="218"/>
                      <a:pt x="10902" y="198"/>
                      <a:pt x="10832" y="198"/>
                    </a:cubicBezTo>
                    <a:cubicBezTo>
                      <a:pt x="10807" y="198"/>
                      <a:pt x="10782" y="200"/>
                      <a:pt x="10756" y="204"/>
                    </a:cubicBezTo>
                    <a:cubicBezTo>
                      <a:pt x="10218" y="118"/>
                      <a:pt x="9683" y="32"/>
                      <a:pt x="9137" y="32"/>
                    </a:cubicBezTo>
                    <a:cubicBezTo>
                      <a:pt x="9075" y="32"/>
                      <a:pt x="9013" y="33"/>
                      <a:pt x="8950" y="35"/>
                    </a:cubicBezTo>
                    <a:cubicBezTo>
                      <a:pt x="8909" y="12"/>
                      <a:pt x="8862" y="0"/>
                      <a:pt x="881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8" name="Google Shape;7798;p44"/>
              <p:cNvSpPr/>
              <p:nvPr/>
            </p:nvSpPr>
            <p:spPr>
              <a:xfrm>
                <a:off x="2764676" y="3340028"/>
                <a:ext cx="12780" cy="1181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1" extrusionOk="0">
                    <a:moveTo>
                      <a:pt x="262" y="0"/>
                    </a:moveTo>
                    <a:lnTo>
                      <a:pt x="0" y="288"/>
                    </a:lnTo>
                    <a:cubicBezTo>
                      <a:pt x="50" y="357"/>
                      <a:pt x="97" y="381"/>
                      <a:pt x="142" y="381"/>
                    </a:cubicBezTo>
                    <a:cubicBezTo>
                      <a:pt x="226" y="381"/>
                      <a:pt x="304" y="297"/>
                      <a:pt x="385" y="262"/>
                    </a:cubicBezTo>
                    <a:cubicBezTo>
                      <a:pt x="411" y="150"/>
                      <a:pt x="404" y="43"/>
                      <a:pt x="2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9" name="Google Shape;7799;p44"/>
              <p:cNvSpPr/>
              <p:nvPr/>
            </p:nvSpPr>
            <p:spPr>
              <a:xfrm>
                <a:off x="1936597" y="3322036"/>
                <a:ext cx="9337" cy="13121"/>
              </a:xfrm>
              <a:custGeom>
                <a:avLst/>
                <a:gdLst/>
                <a:ahLst/>
                <a:cxnLst/>
                <a:rect l="l" t="t" r="r" b="b"/>
                <a:pathLst>
                  <a:path w="301" h="423" extrusionOk="0">
                    <a:moveTo>
                      <a:pt x="93" y="0"/>
                    </a:moveTo>
                    <a:lnTo>
                      <a:pt x="93" y="0"/>
                    </a:lnTo>
                    <a:cubicBezTo>
                      <a:pt x="1" y="184"/>
                      <a:pt x="39" y="330"/>
                      <a:pt x="227" y="423"/>
                    </a:cubicBezTo>
                    <a:cubicBezTo>
                      <a:pt x="227" y="269"/>
                      <a:pt x="300" y="88"/>
                      <a:pt x="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0" name="Google Shape;7800;p44"/>
              <p:cNvSpPr/>
              <p:nvPr/>
            </p:nvSpPr>
            <p:spPr>
              <a:xfrm>
                <a:off x="2795293" y="2849167"/>
                <a:ext cx="2420" cy="2885"/>
              </a:xfrm>
              <a:custGeom>
                <a:avLst/>
                <a:gdLst/>
                <a:ahLst/>
                <a:cxnLst/>
                <a:rect l="l" t="t" r="r" b="b"/>
                <a:pathLst>
                  <a:path w="78" h="93" extrusionOk="0">
                    <a:moveTo>
                      <a:pt x="39" y="0"/>
                    </a:moveTo>
                    <a:cubicBezTo>
                      <a:pt x="24" y="16"/>
                      <a:pt x="1" y="31"/>
                      <a:pt x="1" y="46"/>
                    </a:cubicBezTo>
                    <a:cubicBezTo>
                      <a:pt x="1" y="58"/>
                      <a:pt x="20" y="77"/>
                      <a:pt x="32" y="93"/>
                    </a:cubicBezTo>
                    <a:lnTo>
                      <a:pt x="78" y="5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1" name="Google Shape;7801;p44"/>
              <p:cNvSpPr/>
              <p:nvPr/>
            </p:nvSpPr>
            <p:spPr>
              <a:xfrm>
                <a:off x="2785770" y="3335840"/>
                <a:ext cx="2171" cy="2078"/>
              </a:xfrm>
              <a:custGeom>
                <a:avLst/>
                <a:gdLst/>
                <a:ahLst/>
                <a:cxnLst/>
                <a:rect l="l" t="t" r="r" b="b"/>
                <a:pathLst>
                  <a:path w="70" h="6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" y="20"/>
                      <a:pt x="12" y="39"/>
                      <a:pt x="24" y="58"/>
                    </a:cubicBezTo>
                    <a:cubicBezTo>
                      <a:pt x="31" y="66"/>
                      <a:pt x="50" y="62"/>
                      <a:pt x="70" y="66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2" name="Google Shape;7802;p44"/>
              <p:cNvSpPr/>
              <p:nvPr/>
            </p:nvSpPr>
            <p:spPr>
              <a:xfrm>
                <a:off x="1284215" y="4180856"/>
                <a:ext cx="19698" cy="9306"/>
              </a:xfrm>
              <a:custGeom>
                <a:avLst/>
                <a:gdLst/>
                <a:ahLst/>
                <a:cxnLst/>
                <a:rect l="l" t="t" r="r" b="b"/>
                <a:pathLst>
                  <a:path w="635" h="300" extrusionOk="0">
                    <a:moveTo>
                      <a:pt x="477" y="0"/>
                    </a:moveTo>
                    <a:cubicBezTo>
                      <a:pt x="550" y="100"/>
                      <a:pt x="1" y="204"/>
                      <a:pt x="481" y="300"/>
                    </a:cubicBezTo>
                    <a:cubicBezTo>
                      <a:pt x="623" y="200"/>
                      <a:pt x="635" y="100"/>
                      <a:pt x="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3" name="Google Shape;7803;p44"/>
              <p:cNvSpPr/>
              <p:nvPr/>
            </p:nvSpPr>
            <p:spPr>
              <a:xfrm>
                <a:off x="2063438" y="4526760"/>
                <a:ext cx="8965" cy="5397"/>
              </a:xfrm>
              <a:custGeom>
                <a:avLst/>
                <a:gdLst/>
                <a:ahLst/>
                <a:cxnLst/>
                <a:rect l="l" t="t" r="r" b="b"/>
                <a:pathLst>
                  <a:path w="289" h="174" extrusionOk="0">
                    <a:moveTo>
                      <a:pt x="288" y="0"/>
                    </a:moveTo>
                    <a:lnTo>
                      <a:pt x="277" y="12"/>
                    </a:lnTo>
                    <a:lnTo>
                      <a:pt x="277" y="20"/>
                    </a:lnTo>
                    <a:lnTo>
                      <a:pt x="288" y="20"/>
                    </a:lnTo>
                    <a:lnTo>
                      <a:pt x="288" y="0"/>
                    </a:lnTo>
                    <a:close/>
                    <a:moveTo>
                      <a:pt x="186" y="10"/>
                    </a:moveTo>
                    <a:cubicBezTo>
                      <a:pt x="101" y="10"/>
                      <a:pt x="32" y="43"/>
                      <a:pt x="0" y="154"/>
                    </a:cubicBezTo>
                    <a:lnTo>
                      <a:pt x="161" y="173"/>
                    </a:lnTo>
                    <a:cubicBezTo>
                      <a:pt x="231" y="150"/>
                      <a:pt x="277" y="93"/>
                      <a:pt x="277" y="20"/>
                    </a:cubicBezTo>
                    <a:cubicBezTo>
                      <a:pt x="245" y="14"/>
                      <a:pt x="215" y="10"/>
                      <a:pt x="186" y="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4" name="Google Shape;7804;p44"/>
              <p:cNvSpPr/>
              <p:nvPr/>
            </p:nvSpPr>
            <p:spPr>
              <a:xfrm>
                <a:off x="2093465" y="4518415"/>
                <a:ext cx="24599" cy="21590"/>
              </a:xfrm>
              <a:custGeom>
                <a:avLst/>
                <a:gdLst/>
                <a:ahLst/>
                <a:cxnLst/>
                <a:rect l="l" t="t" r="r" b="b"/>
                <a:pathLst>
                  <a:path w="793" h="696" extrusionOk="0">
                    <a:moveTo>
                      <a:pt x="554" y="0"/>
                    </a:moveTo>
                    <a:lnTo>
                      <a:pt x="554" y="0"/>
                    </a:lnTo>
                    <a:cubicBezTo>
                      <a:pt x="323" y="135"/>
                      <a:pt x="131" y="327"/>
                      <a:pt x="0" y="558"/>
                    </a:cubicBezTo>
                    <a:lnTo>
                      <a:pt x="139" y="696"/>
                    </a:lnTo>
                    <a:cubicBezTo>
                      <a:pt x="185" y="646"/>
                      <a:pt x="235" y="608"/>
                      <a:pt x="292" y="573"/>
                    </a:cubicBezTo>
                    <a:cubicBezTo>
                      <a:pt x="339" y="561"/>
                      <a:pt x="377" y="542"/>
                      <a:pt x="415" y="523"/>
                    </a:cubicBezTo>
                    <a:cubicBezTo>
                      <a:pt x="369" y="327"/>
                      <a:pt x="792" y="250"/>
                      <a:pt x="5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5" name="Google Shape;7805;p44"/>
              <p:cNvSpPr/>
              <p:nvPr/>
            </p:nvSpPr>
            <p:spPr>
              <a:xfrm>
                <a:off x="2964817" y="3949354"/>
                <a:ext cx="26956" cy="36852"/>
              </a:xfrm>
              <a:custGeom>
                <a:avLst/>
                <a:gdLst/>
                <a:ahLst/>
                <a:cxnLst/>
                <a:rect l="l" t="t" r="r" b="b"/>
                <a:pathLst>
                  <a:path w="869" h="1188" extrusionOk="0">
                    <a:moveTo>
                      <a:pt x="569" y="1"/>
                    </a:moveTo>
                    <a:lnTo>
                      <a:pt x="569" y="1"/>
                    </a:lnTo>
                    <a:cubicBezTo>
                      <a:pt x="292" y="231"/>
                      <a:pt x="273" y="546"/>
                      <a:pt x="284" y="865"/>
                    </a:cubicBezTo>
                    <a:lnTo>
                      <a:pt x="0" y="727"/>
                    </a:lnTo>
                    <a:lnTo>
                      <a:pt x="0" y="727"/>
                    </a:lnTo>
                    <a:cubicBezTo>
                      <a:pt x="4" y="865"/>
                      <a:pt x="4" y="1007"/>
                      <a:pt x="12" y="1138"/>
                    </a:cubicBezTo>
                    <a:cubicBezTo>
                      <a:pt x="31" y="1170"/>
                      <a:pt x="64" y="1188"/>
                      <a:pt x="98" y="1188"/>
                    </a:cubicBezTo>
                    <a:cubicBezTo>
                      <a:pt x="117" y="1188"/>
                      <a:pt x="137" y="1182"/>
                      <a:pt x="154" y="1169"/>
                    </a:cubicBezTo>
                    <a:cubicBezTo>
                      <a:pt x="158" y="1169"/>
                      <a:pt x="158" y="1165"/>
                      <a:pt x="165" y="1161"/>
                    </a:cubicBezTo>
                    <a:cubicBezTo>
                      <a:pt x="273" y="1088"/>
                      <a:pt x="381" y="1007"/>
                      <a:pt x="388" y="858"/>
                    </a:cubicBezTo>
                    <a:cubicBezTo>
                      <a:pt x="561" y="596"/>
                      <a:pt x="869" y="362"/>
                      <a:pt x="56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6" name="Google Shape;7806;p44"/>
              <p:cNvSpPr/>
              <p:nvPr/>
            </p:nvSpPr>
            <p:spPr>
              <a:xfrm>
                <a:off x="2960753" y="3942436"/>
                <a:ext cx="12904" cy="14331"/>
              </a:xfrm>
              <a:custGeom>
                <a:avLst/>
                <a:gdLst/>
                <a:ahLst/>
                <a:cxnLst/>
                <a:rect l="l" t="t" r="r" b="b"/>
                <a:pathLst>
                  <a:path w="416" h="462" extrusionOk="0">
                    <a:moveTo>
                      <a:pt x="127" y="1"/>
                    </a:moveTo>
                    <a:lnTo>
                      <a:pt x="73" y="66"/>
                    </a:lnTo>
                    <a:cubicBezTo>
                      <a:pt x="50" y="135"/>
                      <a:pt x="58" y="205"/>
                      <a:pt x="97" y="270"/>
                    </a:cubicBezTo>
                    <a:cubicBezTo>
                      <a:pt x="31" y="281"/>
                      <a:pt x="12" y="335"/>
                      <a:pt x="0" y="393"/>
                    </a:cubicBezTo>
                    <a:cubicBezTo>
                      <a:pt x="63" y="435"/>
                      <a:pt x="120" y="461"/>
                      <a:pt x="165" y="461"/>
                    </a:cubicBezTo>
                    <a:cubicBezTo>
                      <a:pt x="228" y="461"/>
                      <a:pt x="271" y="411"/>
                      <a:pt x="285" y="281"/>
                    </a:cubicBezTo>
                    <a:lnTo>
                      <a:pt x="415" y="124"/>
                    </a:lnTo>
                    <a:cubicBezTo>
                      <a:pt x="354" y="5"/>
                      <a:pt x="227" y="28"/>
                      <a:pt x="1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7" name="Google Shape;7807;p44"/>
              <p:cNvSpPr/>
              <p:nvPr/>
            </p:nvSpPr>
            <p:spPr>
              <a:xfrm>
                <a:off x="2964693" y="3941971"/>
                <a:ext cx="496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16" h="9" extrusionOk="0">
                    <a:moveTo>
                      <a:pt x="16" y="0"/>
                    </a:moveTo>
                    <a:lnTo>
                      <a:pt x="16" y="0"/>
                    </a:lnTo>
                    <a:cubicBezTo>
                      <a:pt x="8" y="4"/>
                      <a:pt x="4" y="4"/>
                      <a:pt x="0" y="8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8" name="Google Shape;7808;p44"/>
              <p:cNvSpPr/>
              <p:nvPr/>
            </p:nvSpPr>
            <p:spPr>
              <a:xfrm>
                <a:off x="2118374" y="4504363"/>
                <a:ext cx="13990" cy="12253"/>
              </a:xfrm>
              <a:custGeom>
                <a:avLst/>
                <a:gdLst/>
                <a:ahLst/>
                <a:cxnLst/>
                <a:rect l="l" t="t" r="r" b="b"/>
                <a:pathLst>
                  <a:path w="451" h="395" extrusionOk="0">
                    <a:moveTo>
                      <a:pt x="397" y="1"/>
                    </a:moveTo>
                    <a:cubicBezTo>
                      <a:pt x="362" y="1"/>
                      <a:pt x="328" y="12"/>
                      <a:pt x="296" y="31"/>
                    </a:cubicBezTo>
                    <a:lnTo>
                      <a:pt x="1" y="315"/>
                    </a:lnTo>
                    <a:cubicBezTo>
                      <a:pt x="56" y="373"/>
                      <a:pt x="101" y="395"/>
                      <a:pt x="140" y="395"/>
                    </a:cubicBezTo>
                    <a:cubicBezTo>
                      <a:pt x="260" y="395"/>
                      <a:pt x="323" y="188"/>
                      <a:pt x="445" y="188"/>
                    </a:cubicBezTo>
                    <a:cubicBezTo>
                      <a:pt x="447" y="188"/>
                      <a:pt x="448" y="188"/>
                      <a:pt x="450" y="188"/>
                    </a:cubicBezTo>
                    <a:cubicBezTo>
                      <a:pt x="446" y="127"/>
                      <a:pt x="442" y="65"/>
                      <a:pt x="442" y="8"/>
                    </a:cubicBezTo>
                    <a:cubicBezTo>
                      <a:pt x="427" y="3"/>
                      <a:pt x="412" y="1"/>
                      <a:pt x="3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9" name="Google Shape;7809;p44"/>
              <p:cNvSpPr/>
              <p:nvPr/>
            </p:nvSpPr>
            <p:spPr>
              <a:xfrm>
                <a:off x="2948004" y="3962475"/>
                <a:ext cx="16937" cy="22427"/>
              </a:xfrm>
              <a:custGeom>
                <a:avLst/>
                <a:gdLst/>
                <a:ahLst/>
                <a:cxnLst/>
                <a:rect l="l" t="t" r="r" b="b"/>
                <a:pathLst>
                  <a:path w="546" h="723" extrusionOk="0">
                    <a:moveTo>
                      <a:pt x="273" y="0"/>
                    </a:moveTo>
                    <a:cubicBezTo>
                      <a:pt x="116" y="108"/>
                      <a:pt x="77" y="289"/>
                      <a:pt x="0" y="450"/>
                    </a:cubicBezTo>
                    <a:lnTo>
                      <a:pt x="135" y="723"/>
                    </a:lnTo>
                    <a:cubicBezTo>
                      <a:pt x="289" y="627"/>
                      <a:pt x="327" y="454"/>
                      <a:pt x="411" y="316"/>
                    </a:cubicBezTo>
                    <a:cubicBezTo>
                      <a:pt x="446" y="307"/>
                      <a:pt x="478" y="303"/>
                      <a:pt x="510" y="303"/>
                    </a:cubicBezTo>
                    <a:cubicBezTo>
                      <a:pt x="521" y="303"/>
                      <a:pt x="532" y="303"/>
                      <a:pt x="542" y="304"/>
                    </a:cubicBezTo>
                    <a:cubicBezTo>
                      <a:pt x="542" y="181"/>
                      <a:pt x="546" y="58"/>
                      <a:pt x="404" y="12"/>
                    </a:cubicBezTo>
                    <a:lnTo>
                      <a:pt x="273" y="58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0" name="Google Shape;7810;p44"/>
              <p:cNvSpPr/>
              <p:nvPr/>
            </p:nvSpPr>
            <p:spPr>
              <a:xfrm>
                <a:off x="2773268" y="4029881"/>
                <a:ext cx="8468" cy="5770"/>
              </a:xfrm>
              <a:custGeom>
                <a:avLst/>
                <a:gdLst/>
                <a:ahLst/>
                <a:cxnLst/>
                <a:rect l="l" t="t" r="r" b="b"/>
                <a:pathLst>
                  <a:path w="273" h="186" extrusionOk="0">
                    <a:moveTo>
                      <a:pt x="159" y="0"/>
                    </a:moveTo>
                    <a:cubicBezTo>
                      <a:pt x="80" y="0"/>
                      <a:pt x="50" y="110"/>
                      <a:pt x="0" y="171"/>
                    </a:cubicBezTo>
                    <a:cubicBezTo>
                      <a:pt x="31" y="180"/>
                      <a:pt x="61" y="185"/>
                      <a:pt x="89" y="185"/>
                    </a:cubicBezTo>
                    <a:cubicBezTo>
                      <a:pt x="167" y="185"/>
                      <a:pt x="230" y="147"/>
                      <a:pt x="273" y="56"/>
                    </a:cubicBezTo>
                    <a:cubicBezTo>
                      <a:pt x="225" y="16"/>
                      <a:pt x="189" y="0"/>
                      <a:pt x="15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1" name="Google Shape;7811;p44"/>
              <p:cNvSpPr/>
              <p:nvPr/>
            </p:nvSpPr>
            <p:spPr>
              <a:xfrm>
                <a:off x="2891982" y="4001033"/>
                <a:ext cx="8965" cy="9740"/>
              </a:xfrm>
              <a:custGeom>
                <a:avLst/>
                <a:gdLst/>
                <a:ahLst/>
                <a:cxnLst/>
                <a:rect l="l" t="t" r="r" b="b"/>
                <a:pathLst>
                  <a:path w="289" h="314" extrusionOk="0">
                    <a:moveTo>
                      <a:pt x="108" y="1"/>
                    </a:moveTo>
                    <a:cubicBezTo>
                      <a:pt x="79" y="1"/>
                      <a:pt x="46" y="8"/>
                      <a:pt x="8" y="25"/>
                    </a:cubicBezTo>
                    <a:cubicBezTo>
                      <a:pt x="0" y="148"/>
                      <a:pt x="23" y="248"/>
                      <a:pt x="135" y="314"/>
                    </a:cubicBezTo>
                    <a:lnTo>
                      <a:pt x="288" y="171"/>
                    </a:lnTo>
                    <a:cubicBezTo>
                      <a:pt x="248" y="73"/>
                      <a:pt x="196" y="1"/>
                      <a:pt x="10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2" name="Google Shape;7812;p44"/>
              <p:cNvSpPr/>
              <p:nvPr/>
            </p:nvSpPr>
            <p:spPr>
              <a:xfrm>
                <a:off x="2874580" y="4019086"/>
                <a:ext cx="4777" cy="5801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87" extrusionOk="0">
                    <a:moveTo>
                      <a:pt x="23" y="1"/>
                    </a:moveTo>
                    <a:cubicBezTo>
                      <a:pt x="12" y="47"/>
                      <a:pt x="4" y="89"/>
                      <a:pt x="0" y="127"/>
                    </a:cubicBezTo>
                    <a:cubicBezTo>
                      <a:pt x="28" y="151"/>
                      <a:pt x="59" y="187"/>
                      <a:pt x="86" y="187"/>
                    </a:cubicBezTo>
                    <a:cubicBezTo>
                      <a:pt x="104" y="187"/>
                      <a:pt x="121" y="171"/>
                      <a:pt x="135" y="127"/>
                    </a:cubicBezTo>
                    <a:cubicBezTo>
                      <a:pt x="154" y="58"/>
                      <a:pt x="96" y="12"/>
                      <a:pt x="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13" name="Google Shape;7813;p44"/>
            <p:cNvGrpSpPr/>
            <p:nvPr/>
          </p:nvGrpSpPr>
          <p:grpSpPr>
            <a:xfrm>
              <a:off x="7832824" y="1443068"/>
              <a:ext cx="831323" cy="773499"/>
              <a:chOff x="7116968" y="1880320"/>
              <a:chExt cx="718454" cy="668481"/>
            </a:xfrm>
          </p:grpSpPr>
          <p:sp>
            <p:nvSpPr>
              <p:cNvPr id="7814" name="Google Shape;7814;p44"/>
              <p:cNvSpPr/>
              <p:nvPr/>
            </p:nvSpPr>
            <p:spPr>
              <a:xfrm>
                <a:off x="7639190" y="2524109"/>
                <a:ext cx="4777" cy="3009"/>
              </a:xfrm>
              <a:custGeom>
                <a:avLst/>
                <a:gdLst/>
                <a:ahLst/>
                <a:cxnLst/>
                <a:rect l="l" t="t" r="r" b="b"/>
                <a:pathLst>
                  <a:path w="154" h="97" extrusionOk="0">
                    <a:moveTo>
                      <a:pt x="154" y="0"/>
                    </a:moveTo>
                    <a:lnTo>
                      <a:pt x="0" y="97"/>
                    </a:lnTo>
                    <a:cubicBezTo>
                      <a:pt x="69" y="97"/>
                      <a:pt x="131" y="58"/>
                      <a:pt x="1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5" name="Google Shape;7815;p44"/>
              <p:cNvSpPr/>
              <p:nvPr/>
            </p:nvSpPr>
            <p:spPr>
              <a:xfrm>
                <a:off x="7764324" y="2408373"/>
                <a:ext cx="3009" cy="2637"/>
              </a:xfrm>
              <a:custGeom>
                <a:avLst/>
                <a:gdLst/>
                <a:ahLst/>
                <a:cxnLst/>
                <a:rect l="l" t="t" r="r" b="b"/>
                <a:pathLst>
                  <a:path w="97" h="85" extrusionOk="0">
                    <a:moveTo>
                      <a:pt x="97" y="0"/>
                    </a:moveTo>
                    <a:cubicBezTo>
                      <a:pt x="47" y="0"/>
                      <a:pt x="5" y="31"/>
                      <a:pt x="1" y="85"/>
                    </a:cubicBezTo>
                    <a:lnTo>
                      <a:pt x="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6" name="Google Shape;7816;p44"/>
              <p:cNvSpPr/>
              <p:nvPr/>
            </p:nvSpPr>
            <p:spPr>
              <a:xfrm>
                <a:off x="7294806" y="1882119"/>
                <a:ext cx="527" cy="372"/>
              </a:xfrm>
              <a:custGeom>
                <a:avLst/>
                <a:gdLst/>
                <a:ahLst/>
                <a:cxnLst/>
                <a:rect l="l" t="t" r="r" b="b"/>
                <a:pathLst>
                  <a:path w="17" h="12" extrusionOk="0">
                    <a:moveTo>
                      <a:pt x="16" y="0"/>
                    </a:moveTo>
                    <a:lnTo>
                      <a:pt x="1" y="12"/>
                    </a:lnTo>
                    <a:lnTo>
                      <a:pt x="8" y="8"/>
                    </a:lnTo>
                    <a:cubicBezTo>
                      <a:pt x="12" y="8"/>
                      <a:pt x="12" y="4"/>
                      <a:pt x="1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7" name="Google Shape;7817;p44"/>
              <p:cNvSpPr/>
              <p:nvPr/>
            </p:nvSpPr>
            <p:spPr>
              <a:xfrm>
                <a:off x="7751823" y="2420874"/>
                <a:ext cx="3009" cy="2668"/>
              </a:xfrm>
              <a:custGeom>
                <a:avLst/>
                <a:gdLst/>
                <a:ahLst/>
                <a:cxnLst/>
                <a:rect l="l" t="t" r="r" b="b"/>
                <a:pathLst>
                  <a:path w="97" h="86" extrusionOk="0">
                    <a:moveTo>
                      <a:pt x="96" y="1"/>
                    </a:moveTo>
                    <a:cubicBezTo>
                      <a:pt x="50" y="1"/>
                      <a:pt x="12" y="39"/>
                      <a:pt x="0" y="85"/>
                    </a:cubicBezTo>
                    <a:lnTo>
                      <a:pt x="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8" name="Google Shape;7818;p44"/>
              <p:cNvSpPr/>
              <p:nvPr/>
            </p:nvSpPr>
            <p:spPr>
              <a:xfrm>
                <a:off x="7116968" y="1880320"/>
                <a:ext cx="718454" cy="668481"/>
              </a:xfrm>
              <a:custGeom>
                <a:avLst/>
                <a:gdLst/>
                <a:ahLst/>
                <a:cxnLst/>
                <a:rect l="l" t="t" r="r" b="b"/>
                <a:pathLst>
                  <a:path w="23161" h="21550" extrusionOk="0">
                    <a:moveTo>
                      <a:pt x="17638" y="15006"/>
                    </a:moveTo>
                    <a:cubicBezTo>
                      <a:pt x="17638" y="15010"/>
                      <a:pt x="17634" y="15014"/>
                      <a:pt x="17634" y="15017"/>
                    </a:cubicBezTo>
                    <a:lnTo>
                      <a:pt x="17619" y="15006"/>
                    </a:lnTo>
                    <a:close/>
                    <a:moveTo>
                      <a:pt x="20028" y="15229"/>
                    </a:moveTo>
                    <a:cubicBezTo>
                      <a:pt x="20044" y="15267"/>
                      <a:pt x="20067" y="15302"/>
                      <a:pt x="20098" y="15329"/>
                    </a:cubicBezTo>
                    <a:cubicBezTo>
                      <a:pt x="20055" y="15329"/>
                      <a:pt x="20009" y="15321"/>
                      <a:pt x="19971" y="15310"/>
                    </a:cubicBezTo>
                    <a:cubicBezTo>
                      <a:pt x="19940" y="15321"/>
                      <a:pt x="19905" y="15325"/>
                      <a:pt x="19871" y="15325"/>
                    </a:cubicBezTo>
                    <a:cubicBezTo>
                      <a:pt x="19867" y="15321"/>
                      <a:pt x="19867" y="15313"/>
                      <a:pt x="19867" y="15298"/>
                    </a:cubicBezTo>
                    <a:cubicBezTo>
                      <a:pt x="19886" y="15294"/>
                      <a:pt x="19902" y="15294"/>
                      <a:pt x="19921" y="15286"/>
                    </a:cubicBezTo>
                    <a:cubicBezTo>
                      <a:pt x="19959" y="15275"/>
                      <a:pt x="19998" y="15260"/>
                      <a:pt x="20028" y="15229"/>
                    </a:cubicBezTo>
                    <a:close/>
                    <a:moveTo>
                      <a:pt x="5753" y="1003"/>
                    </a:moveTo>
                    <a:cubicBezTo>
                      <a:pt x="5864" y="1945"/>
                      <a:pt x="5976" y="2767"/>
                      <a:pt x="6122" y="3586"/>
                    </a:cubicBezTo>
                    <a:cubicBezTo>
                      <a:pt x="6156" y="3778"/>
                      <a:pt x="6149" y="4001"/>
                      <a:pt x="6352" y="4101"/>
                    </a:cubicBezTo>
                    <a:cubicBezTo>
                      <a:pt x="6360" y="4393"/>
                      <a:pt x="6437" y="4669"/>
                      <a:pt x="6533" y="4942"/>
                    </a:cubicBezTo>
                    <a:cubicBezTo>
                      <a:pt x="6541" y="5000"/>
                      <a:pt x="6556" y="5057"/>
                      <a:pt x="6571" y="5115"/>
                    </a:cubicBezTo>
                    <a:cubicBezTo>
                      <a:pt x="6560" y="5177"/>
                      <a:pt x="6583" y="5238"/>
                      <a:pt x="6633" y="5273"/>
                    </a:cubicBezTo>
                    <a:cubicBezTo>
                      <a:pt x="6633" y="5250"/>
                      <a:pt x="6629" y="5230"/>
                      <a:pt x="6621" y="5211"/>
                    </a:cubicBezTo>
                    <a:lnTo>
                      <a:pt x="6621" y="5211"/>
                    </a:lnTo>
                    <a:cubicBezTo>
                      <a:pt x="6633" y="5230"/>
                      <a:pt x="6637" y="5253"/>
                      <a:pt x="6633" y="5273"/>
                    </a:cubicBezTo>
                    <a:lnTo>
                      <a:pt x="6660" y="5419"/>
                    </a:lnTo>
                    <a:cubicBezTo>
                      <a:pt x="6656" y="5499"/>
                      <a:pt x="6687" y="5580"/>
                      <a:pt x="6744" y="5634"/>
                    </a:cubicBezTo>
                    <a:cubicBezTo>
                      <a:pt x="6733" y="5668"/>
                      <a:pt x="6744" y="5707"/>
                      <a:pt x="6775" y="5718"/>
                    </a:cubicBezTo>
                    <a:cubicBezTo>
                      <a:pt x="6771" y="5768"/>
                      <a:pt x="6802" y="5811"/>
                      <a:pt x="6844" y="5826"/>
                    </a:cubicBezTo>
                    <a:cubicBezTo>
                      <a:pt x="6848" y="5922"/>
                      <a:pt x="6860" y="6014"/>
                      <a:pt x="6940" y="6080"/>
                    </a:cubicBezTo>
                    <a:cubicBezTo>
                      <a:pt x="6917" y="6168"/>
                      <a:pt x="6929" y="6256"/>
                      <a:pt x="6983" y="6329"/>
                    </a:cubicBezTo>
                    <a:cubicBezTo>
                      <a:pt x="7002" y="6368"/>
                      <a:pt x="7025" y="6406"/>
                      <a:pt x="7044" y="6445"/>
                    </a:cubicBezTo>
                    <a:cubicBezTo>
                      <a:pt x="7036" y="6475"/>
                      <a:pt x="7040" y="6506"/>
                      <a:pt x="7063" y="6525"/>
                    </a:cubicBezTo>
                    <a:cubicBezTo>
                      <a:pt x="7052" y="6610"/>
                      <a:pt x="7083" y="6691"/>
                      <a:pt x="7152" y="6733"/>
                    </a:cubicBezTo>
                    <a:cubicBezTo>
                      <a:pt x="7152" y="6810"/>
                      <a:pt x="7190" y="6886"/>
                      <a:pt x="7252" y="6929"/>
                    </a:cubicBezTo>
                    <a:lnTo>
                      <a:pt x="7252" y="6936"/>
                    </a:lnTo>
                    <a:cubicBezTo>
                      <a:pt x="7252" y="7013"/>
                      <a:pt x="7290" y="7090"/>
                      <a:pt x="7352" y="7132"/>
                    </a:cubicBezTo>
                    <a:cubicBezTo>
                      <a:pt x="7455" y="7474"/>
                      <a:pt x="7632" y="7786"/>
                      <a:pt x="7870" y="8043"/>
                    </a:cubicBezTo>
                    <a:cubicBezTo>
                      <a:pt x="7866" y="8093"/>
                      <a:pt x="7901" y="8135"/>
                      <a:pt x="7947" y="8139"/>
                    </a:cubicBezTo>
                    <a:lnTo>
                      <a:pt x="7955" y="8139"/>
                    </a:lnTo>
                    <a:lnTo>
                      <a:pt x="7959" y="8151"/>
                    </a:lnTo>
                    <a:cubicBezTo>
                      <a:pt x="8043" y="8404"/>
                      <a:pt x="8243" y="8577"/>
                      <a:pt x="8420" y="8766"/>
                    </a:cubicBezTo>
                    <a:cubicBezTo>
                      <a:pt x="8673" y="9223"/>
                      <a:pt x="9054" y="9580"/>
                      <a:pt x="9396" y="9972"/>
                    </a:cubicBezTo>
                    <a:cubicBezTo>
                      <a:pt x="9396" y="10014"/>
                      <a:pt x="9423" y="10053"/>
                      <a:pt x="9465" y="10060"/>
                    </a:cubicBezTo>
                    <a:lnTo>
                      <a:pt x="9476" y="10072"/>
                    </a:lnTo>
                    <a:cubicBezTo>
                      <a:pt x="9611" y="10268"/>
                      <a:pt x="9780" y="10441"/>
                      <a:pt x="9964" y="10587"/>
                    </a:cubicBezTo>
                    <a:cubicBezTo>
                      <a:pt x="10330" y="10994"/>
                      <a:pt x="10741" y="11367"/>
                      <a:pt x="11175" y="11694"/>
                    </a:cubicBezTo>
                    <a:cubicBezTo>
                      <a:pt x="11309" y="11920"/>
                      <a:pt x="11540" y="12028"/>
                      <a:pt x="11751" y="12162"/>
                    </a:cubicBezTo>
                    <a:cubicBezTo>
                      <a:pt x="11747" y="12174"/>
                      <a:pt x="11747" y="12193"/>
                      <a:pt x="11747" y="12209"/>
                    </a:cubicBezTo>
                    <a:cubicBezTo>
                      <a:pt x="12151" y="12770"/>
                      <a:pt x="12704" y="13135"/>
                      <a:pt x="13334" y="13396"/>
                    </a:cubicBezTo>
                    <a:lnTo>
                      <a:pt x="13373" y="13396"/>
                    </a:lnTo>
                    <a:cubicBezTo>
                      <a:pt x="13557" y="13569"/>
                      <a:pt x="13803" y="13653"/>
                      <a:pt x="14011" y="13803"/>
                    </a:cubicBezTo>
                    <a:cubicBezTo>
                      <a:pt x="14062" y="13873"/>
                      <a:pt x="14140" y="13912"/>
                      <a:pt x="14222" y="13912"/>
                    </a:cubicBezTo>
                    <a:cubicBezTo>
                      <a:pt x="14243" y="13912"/>
                      <a:pt x="14266" y="13909"/>
                      <a:pt x="14287" y="13903"/>
                    </a:cubicBezTo>
                    <a:cubicBezTo>
                      <a:pt x="14303" y="13934"/>
                      <a:pt x="14318" y="13957"/>
                      <a:pt x="14334" y="13988"/>
                    </a:cubicBezTo>
                    <a:cubicBezTo>
                      <a:pt x="15198" y="14614"/>
                      <a:pt x="16190" y="14948"/>
                      <a:pt x="17216" y="15202"/>
                    </a:cubicBezTo>
                    <a:cubicBezTo>
                      <a:pt x="17246" y="15198"/>
                      <a:pt x="17277" y="15187"/>
                      <a:pt x="17304" y="15171"/>
                    </a:cubicBezTo>
                    <a:cubicBezTo>
                      <a:pt x="17439" y="15244"/>
                      <a:pt x="17571" y="15314"/>
                      <a:pt x="17729" y="15314"/>
                    </a:cubicBezTo>
                    <a:cubicBezTo>
                      <a:pt x="17737" y="15314"/>
                      <a:pt x="17745" y="15314"/>
                      <a:pt x="17754" y="15313"/>
                    </a:cubicBezTo>
                    <a:cubicBezTo>
                      <a:pt x="17793" y="15366"/>
                      <a:pt x="17854" y="15393"/>
                      <a:pt x="17919" y="15393"/>
                    </a:cubicBezTo>
                    <a:cubicBezTo>
                      <a:pt x="17930" y="15393"/>
                      <a:pt x="17942" y="15392"/>
                      <a:pt x="17953" y="15390"/>
                    </a:cubicBezTo>
                    <a:lnTo>
                      <a:pt x="18049" y="15394"/>
                    </a:lnTo>
                    <a:lnTo>
                      <a:pt x="18161" y="15402"/>
                    </a:lnTo>
                    <a:lnTo>
                      <a:pt x="18664" y="15509"/>
                    </a:lnTo>
                    <a:cubicBezTo>
                      <a:pt x="18821" y="15578"/>
                      <a:pt x="18980" y="15620"/>
                      <a:pt x="19144" y="15620"/>
                    </a:cubicBezTo>
                    <a:cubicBezTo>
                      <a:pt x="19217" y="15620"/>
                      <a:pt x="19292" y="15612"/>
                      <a:pt x="19367" y="15594"/>
                    </a:cubicBezTo>
                    <a:cubicBezTo>
                      <a:pt x="19698" y="15632"/>
                      <a:pt x="20032" y="15628"/>
                      <a:pt x="20359" y="15709"/>
                    </a:cubicBezTo>
                    <a:cubicBezTo>
                      <a:pt x="20412" y="15671"/>
                      <a:pt x="20472" y="15660"/>
                      <a:pt x="20535" y="15660"/>
                    </a:cubicBezTo>
                    <a:cubicBezTo>
                      <a:pt x="20628" y="15660"/>
                      <a:pt x="20728" y="15685"/>
                      <a:pt x="20821" y="15685"/>
                    </a:cubicBezTo>
                    <a:cubicBezTo>
                      <a:pt x="20877" y="15685"/>
                      <a:pt x="20932" y="15676"/>
                      <a:pt x="20981" y="15648"/>
                    </a:cubicBezTo>
                    <a:cubicBezTo>
                      <a:pt x="21012" y="15651"/>
                      <a:pt x="21043" y="15659"/>
                      <a:pt x="21077" y="15659"/>
                    </a:cubicBezTo>
                    <a:cubicBezTo>
                      <a:pt x="21159" y="15661"/>
                      <a:pt x="21244" y="15686"/>
                      <a:pt x="21327" y="15686"/>
                    </a:cubicBezTo>
                    <a:cubicBezTo>
                      <a:pt x="21389" y="15686"/>
                      <a:pt x="21450" y="15672"/>
                      <a:pt x="21508" y="15625"/>
                    </a:cubicBezTo>
                    <a:cubicBezTo>
                      <a:pt x="21537" y="15654"/>
                      <a:pt x="21578" y="15672"/>
                      <a:pt x="21621" y="15672"/>
                    </a:cubicBezTo>
                    <a:cubicBezTo>
                      <a:pt x="21634" y="15672"/>
                      <a:pt x="21648" y="15670"/>
                      <a:pt x="21661" y="15667"/>
                    </a:cubicBezTo>
                    <a:cubicBezTo>
                      <a:pt x="21696" y="15651"/>
                      <a:pt x="21731" y="15628"/>
                      <a:pt x="21754" y="15602"/>
                    </a:cubicBezTo>
                    <a:lnTo>
                      <a:pt x="21896" y="15605"/>
                    </a:lnTo>
                    <a:lnTo>
                      <a:pt x="22003" y="15605"/>
                    </a:lnTo>
                    <a:lnTo>
                      <a:pt x="22096" y="15594"/>
                    </a:lnTo>
                    <a:cubicBezTo>
                      <a:pt x="22111" y="15596"/>
                      <a:pt x="22128" y="15597"/>
                      <a:pt x="22144" y="15597"/>
                    </a:cubicBezTo>
                    <a:cubicBezTo>
                      <a:pt x="22155" y="15597"/>
                      <a:pt x="22167" y="15596"/>
                      <a:pt x="22178" y="15596"/>
                    </a:cubicBezTo>
                    <a:cubicBezTo>
                      <a:pt x="22234" y="15596"/>
                      <a:pt x="22287" y="15602"/>
                      <a:pt x="22307" y="15663"/>
                    </a:cubicBezTo>
                    <a:cubicBezTo>
                      <a:pt x="22311" y="15671"/>
                      <a:pt x="22230" y="15736"/>
                      <a:pt x="22192" y="15786"/>
                    </a:cubicBezTo>
                    <a:cubicBezTo>
                      <a:pt x="22157" y="15801"/>
                      <a:pt x="22123" y="15805"/>
                      <a:pt x="22088" y="15805"/>
                    </a:cubicBezTo>
                    <a:cubicBezTo>
                      <a:pt x="21915" y="16159"/>
                      <a:pt x="21527" y="16324"/>
                      <a:pt x="21358" y="16681"/>
                    </a:cubicBezTo>
                    <a:lnTo>
                      <a:pt x="21358" y="16685"/>
                    </a:lnTo>
                    <a:cubicBezTo>
                      <a:pt x="21281" y="16701"/>
                      <a:pt x="21212" y="16716"/>
                      <a:pt x="21181" y="16804"/>
                    </a:cubicBezTo>
                    <a:lnTo>
                      <a:pt x="21173" y="16816"/>
                    </a:lnTo>
                    <a:cubicBezTo>
                      <a:pt x="21124" y="16820"/>
                      <a:pt x="21085" y="16858"/>
                      <a:pt x="21085" y="16908"/>
                    </a:cubicBezTo>
                    <a:lnTo>
                      <a:pt x="21070" y="16920"/>
                    </a:lnTo>
                    <a:cubicBezTo>
                      <a:pt x="21024" y="16920"/>
                      <a:pt x="20985" y="16958"/>
                      <a:pt x="20985" y="17008"/>
                    </a:cubicBezTo>
                    <a:lnTo>
                      <a:pt x="20970" y="17023"/>
                    </a:lnTo>
                    <a:cubicBezTo>
                      <a:pt x="20943" y="17054"/>
                      <a:pt x="20908" y="17085"/>
                      <a:pt x="20874" y="17108"/>
                    </a:cubicBezTo>
                    <a:lnTo>
                      <a:pt x="20870" y="17112"/>
                    </a:lnTo>
                    <a:cubicBezTo>
                      <a:pt x="20816" y="17112"/>
                      <a:pt x="20770" y="17158"/>
                      <a:pt x="20770" y="17208"/>
                    </a:cubicBezTo>
                    <a:cubicBezTo>
                      <a:pt x="20716" y="17219"/>
                      <a:pt x="20678" y="17262"/>
                      <a:pt x="20678" y="17315"/>
                    </a:cubicBezTo>
                    <a:lnTo>
                      <a:pt x="20674" y="17323"/>
                    </a:lnTo>
                    <a:cubicBezTo>
                      <a:pt x="20624" y="17331"/>
                      <a:pt x="20586" y="17369"/>
                      <a:pt x="20582" y="17415"/>
                    </a:cubicBezTo>
                    <a:lnTo>
                      <a:pt x="20570" y="17427"/>
                    </a:lnTo>
                    <a:cubicBezTo>
                      <a:pt x="20543" y="17458"/>
                      <a:pt x="20509" y="17488"/>
                      <a:pt x="20474" y="17511"/>
                    </a:cubicBezTo>
                    <a:lnTo>
                      <a:pt x="20470" y="17515"/>
                    </a:lnTo>
                    <a:cubicBezTo>
                      <a:pt x="20416" y="17515"/>
                      <a:pt x="20374" y="17561"/>
                      <a:pt x="20374" y="17611"/>
                    </a:cubicBezTo>
                    <a:cubicBezTo>
                      <a:pt x="19875" y="17949"/>
                      <a:pt x="19513" y="18445"/>
                      <a:pt x="19060" y="18829"/>
                    </a:cubicBezTo>
                    <a:cubicBezTo>
                      <a:pt x="18795" y="18991"/>
                      <a:pt x="18526" y="19141"/>
                      <a:pt x="18349" y="19410"/>
                    </a:cubicBezTo>
                    <a:cubicBezTo>
                      <a:pt x="18253" y="19448"/>
                      <a:pt x="18180" y="19525"/>
                      <a:pt x="18145" y="19621"/>
                    </a:cubicBezTo>
                    <a:lnTo>
                      <a:pt x="18145" y="19625"/>
                    </a:lnTo>
                    <a:lnTo>
                      <a:pt x="18046" y="19640"/>
                    </a:lnTo>
                    <a:cubicBezTo>
                      <a:pt x="18042" y="19663"/>
                      <a:pt x="18042" y="19690"/>
                      <a:pt x="18042" y="19717"/>
                    </a:cubicBezTo>
                    <a:lnTo>
                      <a:pt x="18030" y="19721"/>
                    </a:lnTo>
                    <a:cubicBezTo>
                      <a:pt x="18030" y="19725"/>
                      <a:pt x="18034" y="19729"/>
                      <a:pt x="18034" y="19736"/>
                    </a:cubicBezTo>
                    <a:cubicBezTo>
                      <a:pt x="18019" y="19733"/>
                      <a:pt x="18004" y="19732"/>
                      <a:pt x="17990" y="19732"/>
                    </a:cubicBezTo>
                    <a:cubicBezTo>
                      <a:pt x="17903" y="19732"/>
                      <a:pt x="17833" y="19781"/>
                      <a:pt x="17780" y="19863"/>
                    </a:cubicBezTo>
                    <a:cubicBezTo>
                      <a:pt x="17719" y="19882"/>
                      <a:pt x="17704" y="19940"/>
                      <a:pt x="17677" y="19990"/>
                    </a:cubicBezTo>
                    <a:lnTo>
                      <a:pt x="17646" y="20032"/>
                    </a:lnTo>
                    <a:lnTo>
                      <a:pt x="17569" y="20063"/>
                    </a:lnTo>
                    <a:cubicBezTo>
                      <a:pt x="17569" y="20071"/>
                      <a:pt x="17565" y="20086"/>
                      <a:pt x="17565" y="20094"/>
                    </a:cubicBezTo>
                    <a:cubicBezTo>
                      <a:pt x="17561" y="20094"/>
                      <a:pt x="17561" y="20101"/>
                      <a:pt x="17550" y="20105"/>
                    </a:cubicBezTo>
                    <a:cubicBezTo>
                      <a:pt x="17511" y="20109"/>
                      <a:pt x="17485" y="20132"/>
                      <a:pt x="17473" y="20167"/>
                    </a:cubicBezTo>
                    <a:cubicBezTo>
                      <a:pt x="17431" y="20182"/>
                      <a:pt x="17415" y="20201"/>
                      <a:pt x="17419" y="20224"/>
                    </a:cubicBezTo>
                    <a:cubicBezTo>
                      <a:pt x="17396" y="20224"/>
                      <a:pt x="17377" y="20240"/>
                      <a:pt x="17358" y="20274"/>
                    </a:cubicBezTo>
                    <a:cubicBezTo>
                      <a:pt x="17239" y="20389"/>
                      <a:pt x="17143" y="20547"/>
                      <a:pt x="16947" y="20555"/>
                    </a:cubicBezTo>
                    <a:cubicBezTo>
                      <a:pt x="16862" y="20643"/>
                      <a:pt x="16728" y="20566"/>
                      <a:pt x="16643" y="20651"/>
                    </a:cubicBezTo>
                    <a:lnTo>
                      <a:pt x="16631" y="20658"/>
                    </a:lnTo>
                    <a:cubicBezTo>
                      <a:pt x="16608" y="20678"/>
                      <a:pt x="16593" y="20705"/>
                      <a:pt x="16589" y="20739"/>
                    </a:cubicBezTo>
                    <a:lnTo>
                      <a:pt x="16547" y="20747"/>
                    </a:lnTo>
                    <a:lnTo>
                      <a:pt x="16516" y="20720"/>
                    </a:lnTo>
                    <a:cubicBezTo>
                      <a:pt x="16494" y="20716"/>
                      <a:pt x="16472" y="20713"/>
                      <a:pt x="16451" y="20713"/>
                    </a:cubicBezTo>
                    <a:cubicBezTo>
                      <a:pt x="16410" y="20713"/>
                      <a:pt x="16372" y="20724"/>
                      <a:pt x="16339" y="20762"/>
                    </a:cubicBezTo>
                    <a:cubicBezTo>
                      <a:pt x="16115" y="20833"/>
                      <a:pt x="15890" y="20914"/>
                      <a:pt x="15657" y="20914"/>
                    </a:cubicBezTo>
                    <a:cubicBezTo>
                      <a:pt x="15547" y="20914"/>
                      <a:pt x="15435" y="20896"/>
                      <a:pt x="15321" y="20851"/>
                    </a:cubicBezTo>
                    <a:cubicBezTo>
                      <a:pt x="15274" y="20788"/>
                      <a:pt x="15215" y="20775"/>
                      <a:pt x="15153" y="20775"/>
                    </a:cubicBezTo>
                    <a:cubicBezTo>
                      <a:pt x="15109" y="20775"/>
                      <a:pt x="15062" y="20781"/>
                      <a:pt x="15018" y="20781"/>
                    </a:cubicBezTo>
                    <a:cubicBezTo>
                      <a:pt x="14986" y="20782"/>
                      <a:pt x="14954" y="20783"/>
                      <a:pt x="14923" y="20783"/>
                    </a:cubicBezTo>
                    <a:cubicBezTo>
                      <a:pt x="14429" y="20783"/>
                      <a:pt x="13941" y="20675"/>
                      <a:pt x="13442" y="20639"/>
                    </a:cubicBezTo>
                    <a:cubicBezTo>
                      <a:pt x="13346" y="20562"/>
                      <a:pt x="13238" y="20547"/>
                      <a:pt x="13123" y="20543"/>
                    </a:cubicBezTo>
                    <a:lnTo>
                      <a:pt x="13112" y="20543"/>
                    </a:lnTo>
                    <a:cubicBezTo>
                      <a:pt x="13080" y="20483"/>
                      <a:pt x="13034" y="20465"/>
                      <a:pt x="12981" y="20465"/>
                    </a:cubicBezTo>
                    <a:cubicBezTo>
                      <a:pt x="12957" y="20465"/>
                      <a:pt x="12931" y="20469"/>
                      <a:pt x="12904" y="20474"/>
                    </a:cubicBezTo>
                    <a:lnTo>
                      <a:pt x="12720" y="20439"/>
                    </a:lnTo>
                    <a:cubicBezTo>
                      <a:pt x="12416" y="20293"/>
                      <a:pt x="12066" y="20259"/>
                      <a:pt x="11790" y="20047"/>
                    </a:cubicBezTo>
                    <a:cubicBezTo>
                      <a:pt x="11744" y="20014"/>
                      <a:pt x="11699" y="20002"/>
                      <a:pt x="11653" y="20002"/>
                    </a:cubicBezTo>
                    <a:cubicBezTo>
                      <a:pt x="11599" y="20002"/>
                      <a:pt x="11544" y="20019"/>
                      <a:pt x="11490" y="20036"/>
                    </a:cubicBezTo>
                    <a:cubicBezTo>
                      <a:pt x="11498" y="20324"/>
                      <a:pt x="11751" y="20351"/>
                      <a:pt x="11936" y="20428"/>
                    </a:cubicBezTo>
                    <a:cubicBezTo>
                      <a:pt x="12174" y="20528"/>
                      <a:pt x="12435" y="20589"/>
                      <a:pt x="12689" y="20666"/>
                    </a:cubicBezTo>
                    <a:lnTo>
                      <a:pt x="12700" y="20666"/>
                    </a:lnTo>
                    <a:cubicBezTo>
                      <a:pt x="12720" y="20697"/>
                      <a:pt x="12741" y="20709"/>
                      <a:pt x="12763" y="20709"/>
                    </a:cubicBezTo>
                    <a:cubicBezTo>
                      <a:pt x="12786" y="20709"/>
                      <a:pt x="12810" y="20697"/>
                      <a:pt x="12835" y="20678"/>
                    </a:cubicBezTo>
                    <a:lnTo>
                      <a:pt x="12858" y="20678"/>
                    </a:lnTo>
                    <a:cubicBezTo>
                      <a:pt x="12881" y="20728"/>
                      <a:pt x="12939" y="20762"/>
                      <a:pt x="12996" y="20762"/>
                    </a:cubicBezTo>
                    <a:lnTo>
                      <a:pt x="13008" y="20766"/>
                    </a:lnTo>
                    <a:cubicBezTo>
                      <a:pt x="13019" y="20809"/>
                      <a:pt x="13059" y="20832"/>
                      <a:pt x="13099" y="20832"/>
                    </a:cubicBezTo>
                    <a:cubicBezTo>
                      <a:pt x="13102" y="20832"/>
                      <a:pt x="13105" y="20832"/>
                      <a:pt x="13108" y="20831"/>
                    </a:cubicBezTo>
                    <a:cubicBezTo>
                      <a:pt x="13273" y="20869"/>
                      <a:pt x="13442" y="20887"/>
                      <a:pt x="13611" y="20887"/>
                    </a:cubicBezTo>
                    <a:cubicBezTo>
                      <a:pt x="13698" y="20887"/>
                      <a:pt x="13785" y="20883"/>
                      <a:pt x="13872" y="20874"/>
                    </a:cubicBezTo>
                    <a:cubicBezTo>
                      <a:pt x="13919" y="20908"/>
                      <a:pt x="13961" y="20939"/>
                      <a:pt x="14011" y="20970"/>
                    </a:cubicBezTo>
                    <a:lnTo>
                      <a:pt x="14107" y="20958"/>
                    </a:lnTo>
                    <a:cubicBezTo>
                      <a:pt x="14161" y="20989"/>
                      <a:pt x="14218" y="21008"/>
                      <a:pt x="14276" y="21027"/>
                    </a:cubicBezTo>
                    <a:cubicBezTo>
                      <a:pt x="14315" y="21038"/>
                      <a:pt x="14355" y="21043"/>
                      <a:pt x="14396" y="21043"/>
                    </a:cubicBezTo>
                    <a:cubicBezTo>
                      <a:pt x="14427" y="21043"/>
                      <a:pt x="14459" y="21040"/>
                      <a:pt x="14491" y="21035"/>
                    </a:cubicBezTo>
                    <a:cubicBezTo>
                      <a:pt x="14537" y="21027"/>
                      <a:pt x="14587" y="21012"/>
                      <a:pt x="14633" y="20997"/>
                    </a:cubicBezTo>
                    <a:cubicBezTo>
                      <a:pt x="14669" y="21009"/>
                      <a:pt x="14703" y="21018"/>
                      <a:pt x="14736" y="21018"/>
                    </a:cubicBezTo>
                    <a:cubicBezTo>
                      <a:pt x="14745" y="21018"/>
                      <a:pt x="14755" y="21017"/>
                      <a:pt x="14764" y="21016"/>
                    </a:cubicBezTo>
                    <a:lnTo>
                      <a:pt x="14764" y="21016"/>
                    </a:lnTo>
                    <a:cubicBezTo>
                      <a:pt x="14756" y="21023"/>
                      <a:pt x="14749" y="21027"/>
                      <a:pt x="14741" y="21031"/>
                    </a:cubicBezTo>
                    <a:cubicBezTo>
                      <a:pt x="14722" y="21050"/>
                      <a:pt x="14710" y="21073"/>
                      <a:pt x="14710" y="21100"/>
                    </a:cubicBezTo>
                    <a:cubicBezTo>
                      <a:pt x="14658" y="21108"/>
                      <a:pt x="14605" y="21114"/>
                      <a:pt x="14554" y="21114"/>
                    </a:cubicBezTo>
                    <a:cubicBezTo>
                      <a:pt x="14526" y="21114"/>
                      <a:pt x="14499" y="21112"/>
                      <a:pt x="14472" y="21108"/>
                    </a:cubicBezTo>
                    <a:cubicBezTo>
                      <a:pt x="14433" y="21108"/>
                      <a:pt x="14391" y="21112"/>
                      <a:pt x="14353" y="21120"/>
                    </a:cubicBezTo>
                    <a:cubicBezTo>
                      <a:pt x="14304" y="21088"/>
                      <a:pt x="14254" y="21076"/>
                      <a:pt x="14204" y="21076"/>
                    </a:cubicBezTo>
                    <a:cubicBezTo>
                      <a:pt x="14109" y="21076"/>
                      <a:pt x="14013" y="21119"/>
                      <a:pt x="13915" y="21154"/>
                    </a:cubicBezTo>
                    <a:lnTo>
                      <a:pt x="13788" y="21158"/>
                    </a:lnTo>
                    <a:cubicBezTo>
                      <a:pt x="13661" y="21143"/>
                      <a:pt x="13530" y="21112"/>
                      <a:pt x="13411" y="21070"/>
                    </a:cubicBezTo>
                    <a:cubicBezTo>
                      <a:pt x="12324" y="20835"/>
                      <a:pt x="11271" y="20470"/>
                      <a:pt x="10280" y="19986"/>
                    </a:cubicBezTo>
                    <a:cubicBezTo>
                      <a:pt x="9922" y="19813"/>
                      <a:pt x="9569" y="19606"/>
                      <a:pt x="9173" y="19506"/>
                    </a:cubicBezTo>
                    <a:cubicBezTo>
                      <a:pt x="9166" y="19505"/>
                      <a:pt x="9160" y="19505"/>
                      <a:pt x="9153" y="19505"/>
                    </a:cubicBezTo>
                    <a:cubicBezTo>
                      <a:pt x="9121" y="19505"/>
                      <a:pt x="9090" y="19512"/>
                      <a:pt x="9061" y="19525"/>
                    </a:cubicBezTo>
                    <a:cubicBezTo>
                      <a:pt x="8942" y="19390"/>
                      <a:pt x="8785" y="19317"/>
                      <a:pt x="8631" y="19233"/>
                    </a:cubicBezTo>
                    <a:cubicBezTo>
                      <a:pt x="7263" y="18472"/>
                      <a:pt x="5984" y="17569"/>
                      <a:pt x="4823" y="16528"/>
                    </a:cubicBezTo>
                    <a:cubicBezTo>
                      <a:pt x="4231" y="16005"/>
                      <a:pt x="3693" y="15421"/>
                      <a:pt x="3221" y="14795"/>
                    </a:cubicBezTo>
                    <a:cubicBezTo>
                      <a:pt x="3078" y="14249"/>
                      <a:pt x="2614" y="13918"/>
                      <a:pt x="2352" y="13454"/>
                    </a:cubicBezTo>
                    <a:cubicBezTo>
                      <a:pt x="2288" y="13389"/>
                      <a:pt x="2217" y="13339"/>
                      <a:pt x="2125" y="13339"/>
                    </a:cubicBezTo>
                    <a:cubicBezTo>
                      <a:pt x="2113" y="13339"/>
                      <a:pt x="2100" y="13340"/>
                      <a:pt x="2087" y="13342"/>
                    </a:cubicBezTo>
                    <a:cubicBezTo>
                      <a:pt x="1837" y="12789"/>
                      <a:pt x="1472" y="12308"/>
                      <a:pt x="1192" y="11778"/>
                    </a:cubicBezTo>
                    <a:cubicBezTo>
                      <a:pt x="1176" y="11671"/>
                      <a:pt x="1138" y="11571"/>
                      <a:pt x="1069" y="11482"/>
                    </a:cubicBezTo>
                    <a:cubicBezTo>
                      <a:pt x="1084" y="11452"/>
                      <a:pt x="1100" y="11413"/>
                      <a:pt x="1103" y="11378"/>
                    </a:cubicBezTo>
                    <a:cubicBezTo>
                      <a:pt x="1157" y="11052"/>
                      <a:pt x="980" y="10787"/>
                      <a:pt x="888" y="10495"/>
                    </a:cubicBezTo>
                    <a:cubicBezTo>
                      <a:pt x="846" y="10387"/>
                      <a:pt x="819" y="10272"/>
                      <a:pt x="815" y="10157"/>
                    </a:cubicBezTo>
                    <a:cubicBezTo>
                      <a:pt x="815" y="10110"/>
                      <a:pt x="815" y="10068"/>
                      <a:pt x="811" y="10018"/>
                    </a:cubicBezTo>
                    <a:cubicBezTo>
                      <a:pt x="811" y="9945"/>
                      <a:pt x="800" y="9876"/>
                      <a:pt x="792" y="9803"/>
                    </a:cubicBezTo>
                    <a:lnTo>
                      <a:pt x="761" y="9657"/>
                    </a:lnTo>
                    <a:cubicBezTo>
                      <a:pt x="711" y="9380"/>
                      <a:pt x="731" y="9092"/>
                      <a:pt x="685" y="8812"/>
                    </a:cubicBezTo>
                    <a:cubicBezTo>
                      <a:pt x="627" y="8443"/>
                      <a:pt x="723" y="8039"/>
                      <a:pt x="473" y="7709"/>
                    </a:cubicBezTo>
                    <a:cubicBezTo>
                      <a:pt x="454" y="7697"/>
                      <a:pt x="442" y="7693"/>
                      <a:pt x="423" y="7690"/>
                    </a:cubicBezTo>
                    <a:cubicBezTo>
                      <a:pt x="431" y="7544"/>
                      <a:pt x="442" y="7405"/>
                      <a:pt x="358" y="7286"/>
                    </a:cubicBezTo>
                    <a:cubicBezTo>
                      <a:pt x="366" y="7271"/>
                      <a:pt x="366" y="7255"/>
                      <a:pt x="369" y="7244"/>
                    </a:cubicBezTo>
                    <a:cubicBezTo>
                      <a:pt x="416" y="7052"/>
                      <a:pt x="416" y="6852"/>
                      <a:pt x="446" y="6660"/>
                    </a:cubicBezTo>
                    <a:cubicBezTo>
                      <a:pt x="446" y="6614"/>
                      <a:pt x="442" y="6571"/>
                      <a:pt x="423" y="6525"/>
                    </a:cubicBezTo>
                    <a:cubicBezTo>
                      <a:pt x="750" y="6322"/>
                      <a:pt x="984" y="6026"/>
                      <a:pt x="1203" y="5718"/>
                    </a:cubicBezTo>
                    <a:lnTo>
                      <a:pt x="2318" y="4604"/>
                    </a:lnTo>
                    <a:cubicBezTo>
                      <a:pt x="2444" y="4535"/>
                      <a:pt x="2544" y="4427"/>
                      <a:pt x="2614" y="4304"/>
                    </a:cubicBezTo>
                    <a:lnTo>
                      <a:pt x="2621" y="4293"/>
                    </a:lnTo>
                    <a:cubicBezTo>
                      <a:pt x="2671" y="4289"/>
                      <a:pt x="2710" y="4247"/>
                      <a:pt x="2710" y="4197"/>
                    </a:cubicBezTo>
                    <a:lnTo>
                      <a:pt x="2717" y="4181"/>
                    </a:lnTo>
                    <a:cubicBezTo>
                      <a:pt x="2767" y="4177"/>
                      <a:pt x="2798" y="4139"/>
                      <a:pt x="2806" y="4097"/>
                    </a:cubicBezTo>
                    <a:lnTo>
                      <a:pt x="2817" y="4081"/>
                    </a:lnTo>
                    <a:cubicBezTo>
                      <a:pt x="2863" y="4078"/>
                      <a:pt x="2902" y="4039"/>
                      <a:pt x="2902" y="3997"/>
                    </a:cubicBezTo>
                    <a:lnTo>
                      <a:pt x="2913" y="3981"/>
                    </a:lnTo>
                    <a:lnTo>
                      <a:pt x="3002" y="3893"/>
                    </a:lnTo>
                    <a:lnTo>
                      <a:pt x="3017" y="3882"/>
                    </a:lnTo>
                    <a:lnTo>
                      <a:pt x="3105" y="3797"/>
                    </a:lnTo>
                    <a:lnTo>
                      <a:pt x="3117" y="3789"/>
                    </a:lnTo>
                    <a:cubicBezTo>
                      <a:pt x="3163" y="3789"/>
                      <a:pt x="3201" y="3751"/>
                      <a:pt x="3201" y="3701"/>
                    </a:cubicBezTo>
                    <a:lnTo>
                      <a:pt x="3201" y="3697"/>
                    </a:lnTo>
                    <a:cubicBezTo>
                      <a:pt x="3232" y="3689"/>
                      <a:pt x="3248" y="3659"/>
                      <a:pt x="3248" y="3632"/>
                    </a:cubicBezTo>
                    <a:cubicBezTo>
                      <a:pt x="3251" y="3632"/>
                      <a:pt x="3255" y="3624"/>
                      <a:pt x="3255" y="3624"/>
                    </a:cubicBezTo>
                    <a:cubicBezTo>
                      <a:pt x="3251" y="3620"/>
                      <a:pt x="3251" y="3613"/>
                      <a:pt x="3251" y="3605"/>
                    </a:cubicBezTo>
                    <a:cubicBezTo>
                      <a:pt x="3540" y="3593"/>
                      <a:pt x="3678" y="3367"/>
                      <a:pt x="3812" y="3163"/>
                    </a:cubicBezTo>
                    <a:cubicBezTo>
                      <a:pt x="4028" y="2848"/>
                      <a:pt x="4270" y="2544"/>
                      <a:pt x="4535" y="2268"/>
                    </a:cubicBezTo>
                    <a:cubicBezTo>
                      <a:pt x="4911" y="1868"/>
                      <a:pt x="5250" y="1422"/>
                      <a:pt x="5753" y="1003"/>
                    </a:cubicBezTo>
                    <a:close/>
                    <a:moveTo>
                      <a:pt x="5935" y="0"/>
                    </a:moveTo>
                    <a:cubicBezTo>
                      <a:pt x="5874" y="0"/>
                      <a:pt x="5814" y="26"/>
                      <a:pt x="5753" y="81"/>
                    </a:cubicBezTo>
                    <a:cubicBezTo>
                      <a:pt x="5638" y="193"/>
                      <a:pt x="5661" y="369"/>
                      <a:pt x="5557" y="485"/>
                    </a:cubicBezTo>
                    <a:lnTo>
                      <a:pt x="5561" y="481"/>
                    </a:lnTo>
                    <a:lnTo>
                      <a:pt x="5561" y="481"/>
                    </a:lnTo>
                    <a:cubicBezTo>
                      <a:pt x="5353" y="907"/>
                      <a:pt x="4946" y="1153"/>
                      <a:pt x="4639" y="1484"/>
                    </a:cubicBezTo>
                    <a:cubicBezTo>
                      <a:pt x="4546" y="1568"/>
                      <a:pt x="4496" y="1680"/>
                      <a:pt x="4439" y="1787"/>
                    </a:cubicBezTo>
                    <a:cubicBezTo>
                      <a:pt x="4389" y="1807"/>
                      <a:pt x="4354" y="1849"/>
                      <a:pt x="4347" y="1895"/>
                    </a:cubicBezTo>
                    <a:cubicBezTo>
                      <a:pt x="4293" y="1906"/>
                      <a:pt x="4250" y="1945"/>
                      <a:pt x="4239" y="1999"/>
                    </a:cubicBezTo>
                    <a:lnTo>
                      <a:pt x="4247" y="1999"/>
                    </a:lnTo>
                    <a:cubicBezTo>
                      <a:pt x="4175" y="2059"/>
                      <a:pt x="4107" y="2130"/>
                      <a:pt x="4043" y="2195"/>
                    </a:cubicBezTo>
                    <a:lnTo>
                      <a:pt x="4043" y="2195"/>
                    </a:lnTo>
                    <a:cubicBezTo>
                      <a:pt x="3851" y="2352"/>
                      <a:pt x="3678" y="2525"/>
                      <a:pt x="3582" y="2756"/>
                    </a:cubicBezTo>
                    <a:cubicBezTo>
                      <a:pt x="3577" y="2754"/>
                      <a:pt x="3573" y="2753"/>
                      <a:pt x="3569" y="2753"/>
                    </a:cubicBezTo>
                    <a:cubicBezTo>
                      <a:pt x="3554" y="2753"/>
                      <a:pt x="3539" y="2764"/>
                      <a:pt x="3524" y="2790"/>
                    </a:cubicBezTo>
                    <a:lnTo>
                      <a:pt x="3520" y="2794"/>
                    </a:lnTo>
                    <a:cubicBezTo>
                      <a:pt x="3490" y="2825"/>
                      <a:pt x="3459" y="2852"/>
                      <a:pt x="3420" y="2871"/>
                    </a:cubicBezTo>
                    <a:cubicBezTo>
                      <a:pt x="3410" y="2892"/>
                      <a:pt x="3391" y="2906"/>
                      <a:pt x="3364" y="2906"/>
                    </a:cubicBezTo>
                    <a:cubicBezTo>
                      <a:pt x="3361" y="2906"/>
                      <a:pt x="3358" y="2906"/>
                      <a:pt x="3355" y="2906"/>
                    </a:cubicBezTo>
                    <a:cubicBezTo>
                      <a:pt x="3294" y="2909"/>
                      <a:pt x="3240" y="2952"/>
                      <a:pt x="3232" y="3017"/>
                    </a:cubicBezTo>
                    <a:cubicBezTo>
                      <a:pt x="3152" y="3055"/>
                      <a:pt x="3163" y="3144"/>
                      <a:pt x="3132" y="3213"/>
                    </a:cubicBezTo>
                    <a:cubicBezTo>
                      <a:pt x="3098" y="3228"/>
                      <a:pt x="3067" y="3255"/>
                      <a:pt x="3055" y="3290"/>
                    </a:cubicBezTo>
                    <a:cubicBezTo>
                      <a:pt x="3009" y="3382"/>
                      <a:pt x="2952" y="3470"/>
                      <a:pt x="2982" y="3582"/>
                    </a:cubicBezTo>
                    <a:cubicBezTo>
                      <a:pt x="2986" y="3593"/>
                      <a:pt x="2998" y="3601"/>
                      <a:pt x="3005" y="3605"/>
                    </a:cubicBezTo>
                    <a:cubicBezTo>
                      <a:pt x="2952" y="3620"/>
                      <a:pt x="2906" y="3655"/>
                      <a:pt x="2867" y="3697"/>
                    </a:cubicBezTo>
                    <a:cubicBezTo>
                      <a:pt x="2867" y="3697"/>
                      <a:pt x="2863" y="3701"/>
                      <a:pt x="2863" y="3709"/>
                    </a:cubicBezTo>
                    <a:lnTo>
                      <a:pt x="2810" y="3701"/>
                    </a:lnTo>
                    <a:cubicBezTo>
                      <a:pt x="2796" y="3718"/>
                      <a:pt x="2776" y="3732"/>
                      <a:pt x="2750" y="3732"/>
                    </a:cubicBezTo>
                    <a:cubicBezTo>
                      <a:pt x="2747" y="3732"/>
                      <a:pt x="2744" y="3732"/>
                      <a:pt x="2740" y="3732"/>
                    </a:cubicBezTo>
                    <a:cubicBezTo>
                      <a:pt x="2729" y="3785"/>
                      <a:pt x="2717" y="3843"/>
                      <a:pt x="2702" y="3893"/>
                    </a:cubicBezTo>
                    <a:cubicBezTo>
                      <a:pt x="2700" y="3893"/>
                      <a:pt x="2698" y="3893"/>
                      <a:pt x="2696" y="3893"/>
                    </a:cubicBezTo>
                    <a:cubicBezTo>
                      <a:pt x="2648" y="3893"/>
                      <a:pt x="2606" y="3934"/>
                      <a:pt x="2602" y="3985"/>
                    </a:cubicBezTo>
                    <a:lnTo>
                      <a:pt x="2602" y="3989"/>
                    </a:lnTo>
                    <a:lnTo>
                      <a:pt x="2433" y="4016"/>
                    </a:lnTo>
                    <a:cubicBezTo>
                      <a:pt x="2444" y="4058"/>
                      <a:pt x="2460" y="4097"/>
                      <a:pt x="2510" y="4101"/>
                    </a:cubicBezTo>
                    <a:cubicBezTo>
                      <a:pt x="2491" y="4116"/>
                      <a:pt x="2487" y="4143"/>
                      <a:pt x="2491" y="4170"/>
                    </a:cubicBezTo>
                    <a:cubicBezTo>
                      <a:pt x="2478" y="4168"/>
                      <a:pt x="2467" y="4168"/>
                      <a:pt x="2455" y="4168"/>
                    </a:cubicBezTo>
                    <a:cubicBezTo>
                      <a:pt x="2228" y="4168"/>
                      <a:pt x="2212" y="4453"/>
                      <a:pt x="2026" y="4519"/>
                    </a:cubicBezTo>
                    <a:cubicBezTo>
                      <a:pt x="2029" y="4546"/>
                      <a:pt x="2029" y="4577"/>
                      <a:pt x="2026" y="4604"/>
                    </a:cubicBezTo>
                    <a:cubicBezTo>
                      <a:pt x="1926" y="4677"/>
                      <a:pt x="1849" y="4792"/>
                      <a:pt x="1718" y="4823"/>
                    </a:cubicBezTo>
                    <a:cubicBezTo>
                      <a:pt x="1588" y="4961"/>
                      <a:pt x="1522" y="5161"/>
                      <a:pt x="1319" y="5226"/>
                    </a:cubicBezTo>
                    <a:cubicBezTo>
                      <a:pt x="1299" y="5303"/>
                      <a:pt x="1272" y="5369"/>
                      <a:pt x="1196" y="5403"/>
                    </a:cubicBezTo>
                    <a:cubicBezTo>
                      <a:pt x="1192" y="5461"/>
                      <a:pt x="1173" y="5507"/>
                      <a:pt x="1103" y="5515"/>
                    </a:cubicBezTo>
                    <a:cubicBezTo>
                      <a:pt x="1100" y="5542"/>
                      <a:pt x="1096" y="5565"/>
                      <a:pt x="1088" y="5595"/>
                    </a:cubicBezTo>
                    <a:cubicBezTo>
                      <a:pt x="1080" y="5594"/>
                      <a:pt x="1071" y="5594"/>
                      <a:pt x="1063" y="5594"/>
                    </a:cubicBezTo>
                    <a:cubicBezTo>
                      <a:pt x="1039" y="5594"/>
                      <a:pt x="1014" y="5597"/>
                      <a:pt x="992" y="5603"/>
                    </a:cubicBezTo>
                    <a:cubicBezTo>
                      <a:pt x="904" y="5776"/>
                      <a:pt x="800" y="5945"/>
                      <a:pt x="615" y="6033"/>
                    </a:cubicBezTo>
                    <a:cubicBezTo>
                      <a:pt x="608" y="6083"/>
                      <a:pt x="569" y="6129"/>
                      <a:pt x="519" y="6137"/>
                    </a:cubicBezTo>
                    <a:cubicBezTo>
                      <a:pt x="508" y="6341"/>
                      <a:pt x="308" y="6352"/>
                      <a:pt x="193" y="6456"/>
                    </a:cubicBezTo>
                    <a:cubicBezTo>
                      <a:pt x="154" y="6468"/>
                      <a:pt x="116" y="6487"/>
                      <a:pt x="85" y="6518"/>
                    </a:cubicBezTo>
                    <a:cubicBezTo>
                      <a:pt x="1" y="6787"/>
                      <a:pt x="12" y="7056"/>
                      <a:pt x="77" y="7321"/>
                    </a:cubicBezTo>
                    <a:cubicBezTo>
                      <a:pt x="100" y="7440"/>
                      <a:pt x="139" y="7559"/>
                      <a:pt x="97" y="7686"/>
                    </a:cubicBezTo>
                    <a:cubicBezTo>
                      <a:pt x="97" y="7732"/>
                      <a:pt x="112" y="7754"/>
                      <a:pt x="141" y="7754"/>
                    </a:cubicBezTo>
                    <a:cubicBezTo>
                      <a:pt x="150" y="7754"/>
                      <a:pt x="161" y="7752"/>
                      <a:pt x="173" y="7747"/>
                    </a:cubicBezTo>
                    <a:lnTo>
                      <a:pt x="173" y="7747"/>
                    </a:lnTo>
                    <a:cubicBezTo>
                      <a:pt x="166" y="7763"/>
                      <a:pt x="166" y="7782"/>
                      <a:pt x="173" y="7793"/>
                    </a:cubicBezTo>
                    <a:cubicBezTo>
                      <a:pt x="162" y="7805"/>
                      <a:pt x="158" y="7813"/>
                      <a:pt x="154" y="7828"/>
                    </a:cubicBezTo>
                    <a:cubicBezTo>
                      <a:pt x="135" y="7928"/>
                      <a:pt x="120" y="8032"/>
                      <a:pt x="173" y="8128"/>
                    </a:cubicBezTo>
                    <a:cubicBezTo>
                      <a:pt x="177" y="8158"/>
                      <a:pt x="181" y="8193"/>
                      <a:pt x="193" y="8228"/>
                    </a:cubicBezTo>
                    <a:cubicBezTo>
                      <a:pt x="327" y="8485"/>
                      <a:pt x="162" y="8781"/>
                      <a:pt x="289" y="9038"/>
                    </a:cubicBezTo>
                    <a:cubicBezTo>
                      <a:pt x="312" y="9054"/>
                      <a:pt x="319" y="9088"/>
                      <a:pt x="300" y="9111"/>
                    </a:cubicBezTo>
                    <a:cubicBezTo>
                      <a:pt x="300" y="9115"/>
                      <a:pt x="296" y="9115"/>
                      <a:pt x="296" y="9115"/>
                    </a:cubicBezTo>
                    <a:cubicBezTo>
                      <a:pt x="369" y="9242"/>
                      <a:pt x="339" y="9361"/>
                      <a:pt x="300" y="9484"/>
                    </a:cubicBezTo>
                    <a:lnTo>
                      <a:pt x="300" y="9496"/>
                    </a:lnTo>
                    <a:cubicBezTo>
                      <a:pt x="396" y="9703"/>
                      <a:pt x="281" y="9941"/>
                      <a:pt x="389" y="10149"/>
                    </a:cubicBezTo>
                    <a:cubicBezTo>
                      <a:pt x="412" y="10164"/>
                      <a:pt x="423" y="10195"/>
                      <a:pt x="404" y="10222"/>
                    </a:cubicBezTo>
                    <a:lnTo>
                      <a:pt x="404" y="10226"/>
                    </a:lnTo>
                    <a:cubicBezTo>
                      <a:pt x="442" y="10299"/>
                      <a:pt x="435" y="10383"/>
                      <a:pt x="485" y="10452"/>
                    </a:cubicBezTo>
                    <a:lnTo>
                      <a:pt x="512" y="10472"/>
                    </a:lnTo>
                    <a:lnTo>
                      <a:pt x="508" y="10502"/>
                    </a:lnTo>
                    <a:cubicBezTo>
                      <a:pt x="558" y="10614"/>
                      <a:pt x="527" y="10744"/>
                      <a:pt x="581" y="10856"/>
                    </a:cubicBezTo>
                    <a:cubicBezTo>
                      <a:pt x="585" y="10887"/>
                      <a:pt x="596" y="10917"/>
                      <a:pt x="600" y="10952"/>
                    </a:cubicBezTo>
                    <a:cubicBezTo>
                      <a:pt x="654" y="11013"/>
                      <a:pt x="642" y="11094"/>
                      <a:pt x="661" y="11167"/>
                    </a:cubicBezTo>
                    <a:cubicBezTo>
                      <a:pt x="677" y="11209"/>
                      <a:pt x="696" y="11248"/>
                      <a:pt x="711" y="11290"/>
                    </a:cubicBezTo>
                    <a:lnTo>
                      <a:pt x="711" y="11348"/>
                    </a:lnTo>
                    <a:lnTo>
                      <a:pt x="738" y="11359"/>
                    </a:lnTo>
                    <a:cubicBezTo>
                      <a:pt x="754" y="11386"/>
                      <a:pt x="769" y="11413"/>
                      <a:pt x="781" y="11440"/>
                    </a:cubicBezTo>
                    <a:lnTo>
                      <a:pt x="788" y="11452"/>
                    </a:lnTo>
                    <a:cubicBezTo>
                      <a:pt x="788" y="11490"/>
                      <a:pt x="788" y="11532"/>
                      <a:pt x="792" y="11571"/>
                    </a:cubicBezTo>
                    <a:lnTo>
                      <a:pt x="834" y="11586"/>
                    </a:lnTo>
                    <a:lnTo>
                      <a:pt x="877" y="11586"/>
                    </a:lnTo>
                    <a:lnTo>
                      <a:pt x="877" y="11578"/>
                    </a:lnTo>
                    <a:lnTo>
                      <a:pt x="884" y="11586"/>
                    </a:lnTo>
                    <a:cubicBezTo>
                      <a:pt x="969" y="11740"/>
                      <a:pt x="973" y="11905"/>
                      <a:pt x="1000" y="12074"/>
                    </a:cubicBezTo>
                    <a:cubicBezTo>
                      <a:pt x="1023" y="12089"/>
                      <a:pt x="1050" y="12097"/>
                      <a:pt x="1080" y="12109"/>
                    </a:cubicBezTo>
                    <a:lnTo>
                      <a:pt x="1119" y="12262"/>
                    </a:lnTo>
                    <a:cubicBezTo>
                      <a:pt x="1184" y="12305"/>
                      <a:pt x="1222" y="12381"/>
                      <a:pt x="1219" y="12462"/>
                    </a:cubicBezTo>
                    <a:cubicBezTo>
                      <a:pt x="1372" y="12635"/>
                      <a:pt x="1491" y="12827"/>
                      <a:pt x="1530" y="13058"/>
                    </a:cubicBezTo>
                    <a:cubicBezTo>
                      <a:pt x="1676" y="13108"/>
                      <a:pt x="1684" y="13246"/>
                      <a:pt x="1734" y="13357"/>
                    </a:cubicBezTo>
                    <a:lnTo>
                      <a:pt x="1999" y="13500"/>
                    </a:lnTo>
                    <a:lnTo>
                      <a:pt x="2037" y="13661"/>
                    </a:lnTo>
                    <a:cubicBezTo>
                      <a:pt x="2156" y="13784"/>
                      <a:pt x="2298" y="13892"/>
                      <a:pt x="2314" y="14084"/>
                    </a:cubicBezTo>
                    <a:cubicBezTo>
                      <a:pt x="2441" y="14287"/>
                      <a:pt x="2633" y="14453"/>
                      <a:pt x="2729" y="14679"/>
                    </a:cubicBezTo>
                    <a:cubicBezTo>
                      <a:pt x="3055" y="15029"/>
                      <a:pt x="3382" y="15379"/>
                      <a:pt x="3640" y="15786"/>
                    </a:cubicBezTo>
                    <a:cubicBezTo>
                      <a:pt x="3747" y="15882"/>
                      <a:pt x="3882" y="15951"/>
                      <a:pt x="3943" y="16086"/>
                    </a:cubicBezTo>
                    <a:cubicBezTo>
                      <a:pt x="4104" y="16132"/>
                      <a:pt x="4177" y="16262"/>
                      <a:pt x="4231" y="16401"/>
                    </a:cubicBezTo>
                    <a:cubicBezTo>
                      <a:pt x="4324" y="16439"/>
                      <a:pt x="4408" y="16489"/>
                      <a:pt x="4450" y="16585"/>
                    </a:cubicBezTo>
                    <a:cubicBezTo>
                      <a:pt x="4504" y="16589"/>
                      <a:pt x="4546" y="16624"/>
                      <a:pt x="4558" y="16677"/>
                    </a:cubicBezTo>
                    <a:cubicBezTo>
                      <a:pt x="4785" y="16747"/>
                      <a:pt x="4919" y="16920"/>
                      <a:pt x="5042" y="17104"/>
                    </a:cubicBezTo>
                    <a:cubicBezTo>
                      <a:pt x="5188" y="17162"/>
                      <a:pt x="5257" y="17285"/>
                      <a:pt x="5361" y="17392"/>
                    </a:cubicBezTo>
                    <a:cubicBezTo>
                      <a:pt x="5557" y="17492"/>
                      <a:pt x="5749" y="17600"/>
                      <a:pt x="5864" y="17800"/>
                    </a:cubicBezTo>
                    <a:cubicBezTo>
                      <a:pt x="6053" y="17838"/>
                      <a:pt x="6168" y="17957"/>
                      <a:pt x="6253" y="18118"/>
                    </a:cubicBezTo>
                    <a:cubicBezTo>
                      <a:pt x="6575" y="18322"/>
                      <a:pt x="6898" y="18541"/>
                      <a:pt x="7171" y="18814"/>
                    </a:cubicBezTo>
                    <a:cubicBezTo>
                      <a:pt x="7183" y="18811"/>
                      <a:pt x="7196" y="18810"/>
                      <a:pt x="7208" y="18810"/>
                    </a:cubicBezTo>
                    <a:cubicBezTo>
                      <a:pt x="7277" y="18810"/>
                      <a:pt x="7344" y="18854"/>
                      <a:pt x="7367" y="18925"/>
                    </a:cubicBezTo>
                    <a:cubicBezTo>
                      <a:pt x="7374" y="18924"/>
                      <a:pt x="7381" y="18923"/>
                      <a:pt x="7388" y="18923"/>
                    </a:cubicBezTo>
                    <a:cubicBezTo>
                      <a:pt x="7433" y="18923"/>
                      <a:pt x="7472" y="18955"/>
                      <a:pt x="7478" y="19002"/>
                    </a:cubicBezTo>
                    <a:lnTo>
                      <a:pt x="7478" y="19010"/>
                    </a:lnTo>
                    <a:cubicBezTo>
                      <a:pt x="7617" y="19025"/>
                      <a:pt x="7732" y="19068"/>
                      <a:pt x="7778" y="19221"/>
                    </a:cubicBezTo>
                    <a:lnTo>
                      <a:pt x="7824" y="19217"/>
                    </a:lnTo>
                    <a:lnTo>
                      <a:pt x="7874" y="19233"/>
                    </a:lnTo>
                    <a:cubicBezTo>
                      <a:pt x="7874" y="19260"/>
                      <a:pt x="7874" y="19294"/>
                      <a:pt x="7882" y="19321"/>
                    </a:cubicBezTo>
                    <a:cubicBezTo>
                      <a:pt x="8066" y="19398"/>
                      <a:pt x="8262" y="19452"/>
                      <a:pt x="8385" y="19621"/>
                    </a:cubicBezTo>
                    <a:cubicBezTo>
                      <a:pt x="8489" y="19644"/>
                      <a:pt x="8608" y="19625"/>
                      <a:pt x="8685" y="19732"/>
                    </a:cubicBezTo>
                    <a:cubicBezTo>
                      <a:pt x="8739" y="19732"/>
                      <a:pt x="8781" y="19763"/>
                      <a:pt x="8796" y="19813"/>
                    </a:cubicBezTo>
                    <a:lnTo>
                      <a:pt x="8954" y="19752"/>
                    </a:lnTo>
                    <a:cubicBezTo>
                      <a:pt x="9000" y="19851"/>
                      <a:pt x="9096" y="19886"/>
                      <a:pt x="9192" y="19917"/>
                    </a:cubicBezTo>
                    <a:lnTo>
                      <a:pt x="9192" y="19924"/>
                    </a:lnTo>
                    <a:cubicBezTo>
                      <a:pt x="9204" y="19974"/>
                      <a:pt x="9246" y="20013"/>
                      <a:pt x="9296" y="20021"/>
                    </a:cubicBezTo>
                    <a:lnTo>
                      <a:pt x="9288" y="20013"/>
                    </a:lnTo>
                    <a:lnTo>
                      <a:pt x="9288" y="20013"/>
                    </a:lnTo>
                    <a:cubicBezTo>
                      <a:pt x="9377" y="20082"/>
                      <a:pt x="9496" y="20051"/>
                      <a:pt x="9576" y="20136"/>
                    </a:cubicBezTo>
                    <a:lnTo>
                      <a:pt x="9584" y="20140"/>
                    </a:lnTo>
                    <a:cubicBezTo>
                      <a:pt x="9707" y="20297"/>
                      <a:pt x="9915" y="20263"/>
                      <a:pt x="10068" y="20347"/>
                    </a:cubicBezTo>
                    <a:lnTo>
                      <a:pt x="10087" y="20355"/>
                    </a:lnTo>
                    <a:cubicBezTo>
                      <a:pt x="10114" y="20389"/>
                      <a:pt x="10160" y="20416"/>
                      <a:pt x="10203" y="20424"/>
                    </a:cubicBezTo>
                    <a:cubicBezTo>
                      <a:pt x="10226" y="20520"/>
                      <a:pt x="10333" y="20489"/>
                      <a:pt x="10391" y="20539"/>
                    </a:cubicBezTo>
                    <a:lnTo>
                      <a:pt x="10395" y="20539"/>
                    </a:lnTo>
                    <a:cubicBezTo>
                      <a:pt x="10449" y="20608"/>
                      <a:pt x="10533" y="20601"/>
                      <a:pt x="10606" y="20620"/>
                    </a:cubicBezTo>
                    <a:lnTo>
                      <a:pt x="10610" y="20620"/>
                    </a:lnTo>
                    <a:cubicBezTo>
                      <a:pt x="10641" y="20720"/>
                      <a:pt x="10737" y="20693"/>
                      <a:pt x="10802" y="20720"/>
                    </a:cubicBezTo>
                    <a:lnTo>
                      <a:pt x="10814" y="20724"/>
                    </a:lnTo>
                    <a:cubicBezTo>
                      <a:pt x="10864" y="20854"/>
                      <a:pt x="11017" y="20751"/>
                      <a:pt x="11090" y="20847"/>
                    </a:cubicBezTo>
                    <a:lnTo>
                      <a:pt x="11102" y="20851"/>
                    </a:lnTo>
                    <a:cubicBezTo>
                      <a:pt x="11160" y="20908"/>
                      <a:pt x="11240" y="20897"/>
                      <a:pt x="11302" y="20931"/>
                    </a:cubicBezTo>
                    <a:lnTo>
                      <a:pt x="11306" y="20931"/>
                    </a:lnTo>
                    <a:cubicBezTo>
                      <a:pt x="11379" y="21047"/>
                      <a:pt x="11517" y="20962"/>
                      <a:pt x="11605" y="21039"/>
                    </a:cubicBezTo>
                    <a:lnTo>
                      <a:pt x="11609" y="21039"/>
                    </a:lnTo>
                    <a:cubicBezTo>
                      <a:pt x="11654" y="21094"/>
                      <a:pt x="11710" y="21105"/>
                      <a:pt x="11768" y="21105"/>
                    </a:cubicBezTo>
                    <a:cubicBezTo>
                      <a:pt x="11803" y="21105"/>
                      <a:pt x="11838" y="21101"/>
                      <a:pt x="11872" y="21101"/>
                    </a:cubicBezTo>
                    <a:cubicBezTo>
                      <a:pt x="11921" y="21101"/>
                      <a:pt x="11967" y="21108"/>
                      <a:pt x="12005" y="21143"/>
                    </a:cubicBezTo>
                    <a:lnTo>
                      <a:pt x="12009" y="21143"/>
                    </a:lnTo>
                    <a:cubicBezTo>
                      <a:pt x="12082" y="21243"/>
                      <a:pt x="12220" y="21158"/>
                      <a:pt x="12301" y="21243"/>
                    </a:cubicBezTo>
                    <a:lnTo>
                      <a:pt x="12312" y="21250"/>
                    </a:lnTo>
                    <a:cubicBezTo>
                      <a:pt x="12408" y="21335"/>
                      <a:pt x="12535" y="21277"/>
                      <a:pt x="12643" y="21339"/>
                    </a:cubicBezTo>
                    <a:lnTo>
                      <a:pt x="12681" y="21327"/>
                    </a:lnTo>
                    <a:lnTo>
                      <a:pt x="12708" y="21350"/>
                    </a:lnTo>
                    <a:cubicBezTo>
                      <a:pt x="12773" y="21396"/>
                      <a:pt x="12844" y="21407"/>
                      <a:pt x="12916" y="21407"/>
                    </a:cubicBezTo>
                    <a:cubicBezTo>
                      <a:pt x="12980" y="21407"/>
                      <a:pt x="13045" y="21398"/>
                      <a:pt x="13109" y="21398"/>
                    </a:cubicBezTo>
                    <a:cubicBezTo>
                      <a:pt x="13179" y="21398"/>
                      <a:pt x="13248" y="21408"/>
                      <a:pt x="13311" y="21450"/>
                    </a:cubicBezTo>
                    <a:lnTo>
                      <a:pt x="13323" y="21454"/>
                    </a:lnTo>
                    <a:cubicBezTo>
                      <a:pt x="13397" y="21500"/>
                      <a:pt x="13476" y="21510"/>
                      <a:pt x="13555" y="21510"/>
                    </a:cubicBezTo>
                    <a:cubicBezTo>
                      <a:pt x="13618" y="21510"/>
                      <a:pt x="13682" y="21503"/>
                      <a:pt x="13744" y="21503"/>
                    </a:cubicBezTo>
                    <a:cubicBezTo>
                      <a:pt x="13815" y="21503"/>
                      <a:pt x="13884" y="21511"/>
                      <a:pt x="13949" y="21546"/>
                    </a:cubicBezTo>
                    <a:lnTo>
                      <a:pt x="13976" y="21527"/>
                    </a:lnTo>
                    <a:lnTo>
                      <a:pt x="14007" y="21546"/>
                    </a:lnTo>
                    <a:cubicBezTo>
                      <a:pt x="14103" y="21469"/>
                      <a:pt x="14245" y="21550"/>
                      <a:pt x="14334" y="21450"/>
                    </a:cubicBezTo>
                    <a:lnTo>
                      <a:pt x="14618" y="21450"/>
                    </a:lnTo>
                    <a:cubicBezTo>
                      <a:pt x="14764" y="21327"/>
                      <a:pt x="14987" y="21404"/>
                      <a:pt x="15125" y="21262"/>
                    </a:cubicBezTo>
                    <a:cubicBezTo>
                      <a:pt x="15150" y="21268"/>
                      <a:pt x="15176" y="21271"/>
                      <a:pt x="15201" y="21271"/>
                    </a:cubicBezTo>
                    <a:cubicBezTo>
                      <a:pt x="15287" y="21271"/>
                      <a:pt x="15371" y="21237"/>
                      <a:pt x="15436" y="21177"/>
                    </a:cubicBezTo>
                    <a:lnTo>
                      <a:pt x="16024" y="21139"/>
                    </a:lnTo>
                    <a:cubicBezTo>
                      <a:pt x="16120" y="21047"/>
                      <a:pt x="16278" y="21070"/>
                      <a:pt x="16359" y="20962"/>
                    </a:cubicBezTo>
                    <a:lnTo>
                      <a:pt x="16397" y="20966"/>
                    </a:lnTo>
                    <a:lnTo>
                      <a:pt x="16432" y="20943"/>
                    </a:lnTo>
                    <a:cubicBezTo>
                      <a:pt x="16449" y="20949"/>
                      <a:pt x="16467" y="20951"/>
                      <a:pt x="16485" y="20951"/>
                    </a:cubicBezTo>
                    <a:cubicBezTo>
                      <a:pt x="16550" y="20951"/>
                      <a:pt x="16613" y="20915"/>
                      <a:pt x="16643" y="20854"/>
                    </a:cubicBezTo>
                    <a:cubicBezTo>
                      <a:pt x="16648" y="20851"/>
                      <a:pt x="16654" y="20850"/>
                      <a:pt x="16659" y="20850"/>
                    </a:cubicBezTo>
                    <a:cubicBezTo>
                      <a:pt x="16698" y="20850"/>
                      <a:pt x="16740" y="20914"/>
                      <a:pt x="16780" y="20914"/>
                    </a:cubicBezTo>
                    <a:cubicBezTo>
                      <a:pt x="16801" y="20914"/>
                      <a:pt x="16820" y="20898"/>
                      <a:pt x="16839" y="20851"/>
                    </a:cubicBezTo>
                    <a:cubicBezTo>
                      <a:pt x="16877" y="20797"/>
                      <a:pt x="16931" y="20762"/>
                      <a:pt x="16993" y="20754"/>
                    </a:cubicBezTo>
                    <a:lnTo>
                      <a:pt x="17127" y="20739"/>
                    </a:lnTo>
                    <a:cubicBezTo>
                      <a:pt x="17139" y="20685"/>
                      <a:pt x="17181" y="20647"/>
                      <a:pt x="17235" y="20643"/>
                    </a:cubicBezTo>
                    <a:cubicBezTo>
                      <a:pt x="17242" y="20589"/>
                      <a:pt x="17281" y="20551"/>
                      <a:pt x="17335" y="20543"/>
                    </a:cubicBezTo>
                    <a:lnTo>
                      <a:pt x="17450" y="20389"/>
                    </a:lnTo>
                    <a:cubicBezTo>
                      <a:pt x="17503" y="20412"/>
                      <a:pt x="17554" y="20421"/>
                      <a:pt x="17605" y="20421"/>
                    </a:cubicBezTo>
                    <a:cubicBezTo>
                      <a:pt x="17719" y="20421"/>
                      <a:pt x="17827" y="20374"/>
                      <a:pt x="17934" y="20332"/>
                    </a:cubicBezTo>
                    <a:cubicBezTo>
                      <a:pt x="17992" y="20224"/>
                      <a:pt x="18134" y="20186"/>
                      <a:pt x="18157" y="20059"/>
                    </a:cubicBezTo>
                    <a:lnTo>
                      <a:pt x="18318" y="20013"/>
                    </a:lnTo>
                    <a:cubicBezTo>
                      <a:pt x="18318" y="19990"/>
                      <a:pt x="18315" y="19967"/>
                      <a:pt x="18315" y="19944"/>
                    </a:cubicBezTo>
                    <a:lnTo>
                      <a:pt x="18461" y="19798"/>
                    </a:lnTo>
                    <a:cubicBezTo>
                      <a:pt x="18480" y="19802"/>
                      <a:pt x="18503" y="19809"/>
                      <a:pt x="18522" y="19813"/>
                    </a:cubicBezTo>
                    <a:cubicBezTo>
                      <a:pt x="18518" y="19790"/>
                      <a:pt x="18518" y="19771"/>
                      <a:pt x="18511" y="19744"/>
                    </a:cubicBezTo>
                    <a:cubicBezTo>
                      <a:pt x="18772" y="19625"/>
                      <a:pt x="18945" y="19410"/>
                      <a:pt x="19145" y="19221"/>
                    </a:cubicBezTo>
                    <a:cubicBezTo>
                      <a:pt x="19145" y="19087"/>
                      <a:pt x="19233" y="19033"/>
                      <a:pt x="19352" y="19021"/>
                    </a:cubicBezTo>
                    <a:cubicBezTo>
                      <a:pt x="19356" y="18991"/>
                      <a:pt x="19356" y="18956"/>
                      <a:pt x="19352" y="18929"/>
                    </a:cubicBezTo>
                    <a:cubicBezTo>
                      <a:pt x="19375" y="18914"/>
                      <a:pt x="19406" y="18906"/>
                      <a:pt x="19429" y="18899"/>
                    </a:cubicBezTo>
                    <a:cubicBezTo>
                      <a:pt x="19448" y="18783"/>
                      <a:pt x="19529" y="18726"/>
                      <a:pt x="19633" y="18695"/>
                    </a:cubicBezTo>
                    <a:cubicBezTo>
                      <a:pt x="19644" y="18641"/>
                      <a:pt x="19690" y="18606"/>
                      <a:pt x="19740" y="18603"/>
                    </a:cubicBezTo>
                    <a:cubicBezTo>
                      <a:pt x="19752" y="18549"/>
                      <a:pt x="19794" y="18510"/>
                      <a:pt x="19848" y="18507"/>
                    </a:cubicBezTo>
                    <a:cubicBezTo>
                      <a:pt x="19855" y="18449"/>
                      <a:pt x="19882" y="18407"/>
                      <a:pt x="19944" y="18399"/>
                    </a:cubicBezTo>
                    <a:cubicBezTo>
                      <a:pt x="19959" y="18353"/>
                      <a:pt x="19998" y="18314"/>
                      <a:pt x="20048" y="18303"/>
                    </a:cubicBezTo>
                    <a:cubicBezTo>
                      <a:pt x="20067" y="18188"/>
                      <a:pt x="20151" y="18138"/>
                      <a:pt x="20247" y="18099"/>
                    </a:cubicBezTo>
                    <a:cubicBezTo>
                      <a:pt x="20247" y="18045"/>
                      <a:pt x="20290" y="17995"/>
                      <a:pt x="20343" y="17992"/>
                    </a:cubicBezTo>
                    <a:cubicBezTo>
                      <a:pt x="20355" y="17938"/>
                      <a:pt x="20405" y="17907"/>
                      <a:pt x="20459" y="17907"/>
                    </a:cubicBezTo>
                    <a:lnTo>
                      <a:pt x="20470" y="17819"/>
                    </a:lnTo>
                    <a:cubicBezTo>
                      <a:pt x="20524" y="17815"/>
                      <a:pt x="20566" y="17776"/>
                      <a:pt x="20574" y="17723"/>
                    </a:cubicBezTo>
                    <a:cubicBezTo>
                      <a:pt x="20624" y="17723"/>
                      <a:pt x="20674" y="17680"/>
                      <a:pt x="20678" y="17627"/>
                    </a:cubicBezTo>
                    <a:cubicBezTo>
                      <a:pt x="20709" y="17623"/>
                      <a:pt x="20735" y="17619"/>
                      <a:pt x="20770" y="17611"/>
                    </a:cubicBezTo>
                    <a:cubicBezTo>
                      <a:pt x="20774" y="17584"/>
                      <a:pt x="20774" y="17554"/>
                      <a:pt x="20785" y="17523"/>
                    </a:cubicBezTo>
                    <a:cubicBezTo>
                      <a:pt x="20835" y="17523"/>
                      <a:pt x="20874" y="17477"/>
                      <a:pt x="20874" y="17427"/>
                    </a:cubicBezTo>
                    <a:lnTo>
                      <a:pt x="20874" y="17411"/>
                    </a:lnTo>
                    <a:lnTo>
                      <a:pt x="20881" y="17400"/>
                    </a:lnTo>
                    <a:cubicBezTo>
                      <a:pt x="20908" y="17369"/>
                      <a:pt x="20943" y="17338"/>
                      <a:pt x="20977" y="17312"/>
                    </a:cubicBezTo>
                    <a:lnTo>
                      <a:pt x="20985" y="17304"/>
                    </a:lnTo>
                    <a:cubicBezTo>
                      <a:pt x="20990" y="17304"/>
                      <a:pt x="20995" y="17305"/>
                      <a:pt x="21000" y="17305"/>
                    </a:cubicBezTo>
                    <a:cubicBezTo>
                      <a:pt x="21052" y="17305"/>
                      <a:pt x="21098" y="17268"/>
                      <a:pt x="21112" y="17219"/>
                    </a:cubicBezTo>
                    <a:cubicBezTo>
                      <a:pt x="21158" y="17215"/>
                      <a:pt x="21193" y="17177"/>
                      <a:pt x="21193" y="17127"/>
                    </a:cubicBezTo>
                    <a:lnTo>
                      <a:pt x="21308" y="17016"/>
                    </a:lnTo>
                    <a:cubicBezTo>
                      <a:pt x="21313" y="17017"/>
                      <a:pt x="21318" y="17017"/>
                      <a:pt x="21323" y="17017"/>
                    </a:cubicBezTo>
                    <a:cubicBezTo>
                      <a:pt x="21351" y="17017"/>
                      <a:pt x="21376" y="16999"/>
                      <a:pt x="21389" y="16970"/>
                    </a:cubicBezTo>
                    <a:lnTo>
                      <a:pt x="21458" y="16973"/>
                    </a:lnTo>
                    <a:lnTo>
                      <a:pt x="21446" y="16908"/>
                    </a:lnTo>
                    <a:lnTo>
                      <a:pt x="21496" y="16820"/>
                    </a:lnTo>
                    <a:lnTo>
                      <a:pt x="21681" y="16689"/>
                    </a:lnTo>
                    <a:cubicBezTo>
                      <a:pt x="21688" y="16639"/>
                      <a:pt x="21731" y="16593"/>
                      <a:pt x="21784" y="16589"/>
                    </a:cubicBezTo>
                    <a:cubicBezTo>
                      <a:pt x="21792" y="16535"/>
                      <a:pt x="21831" y="16497"/>
                      <a:pt x="21881" y="16485"/>
                    </a:cubicBezTo>
                    <a:cubicBezTo>
                      <a:pt x="21961" y="16266"/>
                      <a:pt x="22226" y="16224"/>
                      <a:pt x="22307" y="16005"/>
                    </a:cubicBezTo>
                    <a:cubicBezTo>
                      <a:pt x="22334" y="15993"/>
                      <a:pt x="22365" y="15990"/>
                      <a:pt x="22399" y="15990"/>
                    </a:cubicBezTo>
                    <a:cubicBezTo>
                      <a:pt x="22438" y="15897"/>
                      <a:pt x="22503" y="15824"/>
                      <a:pt x="22591" y="15778"/>
                    </a:cubicBezTo>
                    <a:cubicBezTo>
                      <a:pt x="22614" y="15640"/>
                      <a:pt x="22784" y="15621"/>
                      <a:pt x="22826" y="15498"/>
                    </a:cubicBezTo>
                    <a:cubicBezTo>
                      <a:pt x="22853" y="15498"/>
                      <a:pt x="22880" y="15498"/>
                      <a:pt x="22903" y="15490"/>
                    </a:cubicBezTo>
                    <a:cubicBezTo>
                      <a:pt x="22910" y="15467"/>
                      <a:pt x="22918" y="15440"/>
                      <a:pt x="22910" y="15417"/>
                    </a:cubicBezTo>
                    <a:cubicBezTo>
                      <a:pt x="22941" y="15417"/>
                      <a:pt x="22968" y="15413"/>
                      <a:pt x="23003" y="15409"/>
                    </a:cubicBezTo>
                    <a:lnTo>
                      <a:pt x="23018" y="15390"/>
                    </a:lnTo>
                    <a:cubicBezTo>
                      <a:pt x="23041" y="15352"/>
                      <a:pt x="23072" y="15313"/>
                      <a:pt x="23099" y="15283"/>
                    </a:cubicBezTo>
                    <a:lnTo>
                      <a:pt x="23099" y="15286"/>
                    </a:lnTo>
                    <a:cubicBezTo>
                      <a:pt x="23137" y="15221"/>
                      <a:pt x="23160" y="15144"/>
                      <a:pt x="23076" y="15090"/>
                    </a:cubicBezTo>
                    <a:cubicBezTo>
                      <a:pt x="23029" y="15062"/>
                      <a:pt x="22979" y="15040"/>
                      <a:pt x="22932" y="15040"/>
                    </a:cubicBezTo>
                    <a:cubicBezTo>
                      <a:pt x="22883" y="15040"/>
                      <a:pt x="22838" y="15064"/>
                      <a:pt x="22803" y="15133"/>
                    </a:cubicBezTo>
                    <a:lnTo>
                      <a:pt x="22711" y="15202"/>
                    </a:lnTo>
                    <a:cubicBezTo>
                      <a:pt x="22676" y="15217"/>
                      <a:pt x="22657" y="15256"/>
                      <a:pt x="22668" y="15294"/>
                    </a:cubicBezTo>
                    <a:cubicBezTo>
                      <a:pt x="22649" y="15302"/>
                      <a:pt x="22622" y="15306"/>
                      <a:pt x="22599" y="15306"/>
                    </a:cubicBezTo>
                    <a:cubicBezTo>
                      <a:pt x="22459" y="15384"/>
                      <a:pt x="22314" y="15405"/>
                      <a:pt x="22165" y="15405"/>
                    </a:cubicBezTo>
                    <a:cubicBezTo>
                      <a:pt x="22044" y="15405"/>
                      <a:pt x="21920" y="15391"/>
                      <a:pt x="21796" y="15383"/>
                    </a:cubicBezTo>
                    <a:cubicBezTo>
                      <a:pt x="21788" y="15356"/>
                      <a:pt x="21784" y="15325"/>
                      <a:pt x="21784" y="15298"/>
                    </a:cubicBezTo>
                    <a:lnTo>
                      <a:pt x="21777" y="15294"/>
                    </a:lnTo>
                    <a:cubicBezTo>
                      <a:pt x="21746" y="15248"/>
                      <a:pt x="21696" y="15221"/>
                      <a:pt x="21638" y="15210"/>
                    </a:cubicBezTo>
                    <a:lnTo>
                      <a:pt x="21612" y="15210"/>
                    </a:lnTo>
                    <a:cubicBezTo>
                      <a:pt x="21562" y="15225"/>
                      <a:pt x="21515" y="15236"/>
                      <a:pt x="21485" y="15279"/>
                    </a:cubicBezTo>
                    <a:cubicBezTo>
                      <a:pt x="21417" y="15252"/>
                      <a:pt x="21347" y="15245"/>
                      <a:pt x="21275" y="15245"/>
                    </a:cubicBezTo>
                    <a:cubicBezTo>
                      <a:pt x="21215" y="15245"/>
                      <a:pt x="21153" y="15250"/>
                      <a:pt x="21092" y="15250"/>
                    </a:cubicBezTo>
                    <a:cubicBezTo>
                      <a:pt x="21011" y="15250"/>
                      <a:pt x="20931" y="15242"/>
                      <a:pt x="20855" y="15206"/>
                    </a:cubicBezTo>
                    <a:cubicBezTo>
                      <a:pt x="20845" y="15213"/>
                      <a:pt x="20833" y="15216"/>
                      <a:pt x="20822" y="15216"/>
                    </a:cubicBezTo>
                    <a:cubicBezTo>
                      <a:pt x="20802" y="15216"/>
                      <a:pt x="20781" y="15206"/>
                      <a:pt x="20766" y="15187"/>
                    </a:cubicBezTo>
                    <a:cubicBezTo>
                      <a:pt x="20678" y="15106"/>
                      <a:pt x="20543" y="15183"/>
                      <a:pt x="20463" y="15102"/>
                    </a:cubicBezTo>
                    <a:lnTo>
                      <a:pt x="20363" y="15075"/>
                    </a:lnTo>
                    <a:cubicBezTo>
                      <a:pt x="20315" y="15056"/>
                      <a:pt x="20263" y="15046"/>
                      <a:pt x="20211" y="15046"/>
                    </a:cubicBezTo>
                    <a:cubicBezTo>
                      <a:pt x="20159" y="15046"/>
                      <a:pt x="20107" y="15056"/>
                      <a:pt x="20059" y="15075"/>
                    </a:cubicBezTo>
                    <a:cubicBezTo>
                      <a:pt x="20059" y="15075"/>
                      <a:pt x="20059" y="15083"/>
                      <a:pt x="20051" y="15083"/>
                    </a:cubicBezTo>
                    <a:cubicBezTo>
                      <a:pt x="19929" y="15051"/>
                      <a:pt x="19806" y="15042"/>
                      <a:pt x="19681" y="15042"/>
                    </a:cubicBezTo>
                    <a:cubicBezTo>
                      <a:pt x="19535" y="15042"/>
                      <a:pt x="19389" y="15054"/>
                      <a:pt x="19243" y="15054"/>
                    </a:cubicBezTo>
                    <a:cubicBezTo>
                      <a:pt x="19109" y="15054"/>
                      <a:pt x="18976" y="15044"/>
                      <a:pt x="18845" y="15006"/>
                    </a:cubicBezTo>
                    <a:cubicBezTo>
                      <a:pt x="18809" y="15013"/>
                      <a:pt x="18773" y="15016"/>
                      <a:pt x="18738" y="15016"/>
                    </a:cubicBezTo>
                    <a:cubicBezTo>
                      <a:pt x="18672" y="15016"/>
                      <a:pt x="18608" y="15004"/>
                      <a:pt x="18545" y="14979"/>
                    </a:cubicBezTo>
                    <a:cubicBezTo>
                      <a:pt x="18464" y="14949"/>
                      <a:pt x="18382" y="14942"/>
                      <a:pt x="18300" y="14942"/>
                    </a:cubicBezTo>
                    <a:cubicBezTo>
                      <a:pt x="18214" y="14942"/>
                      <a:pt x="18128" y="14950"/>
                      <a:pt x="18043" y="14950"/>
                    </a:cubicBezTo>
                    <a:cubicBezTo>
                      <a:pt x="18022" y="14950"/>
                      <a:pt x="18001" y="14950"/>
                      <a:pt x="17980" y="14948"/>
                    </a:cubicBezTo>
                    <a:lnTo>
                      <a:pt x="17965" y="14948"/>
                    </a:lnTo>
                    <a:cubicBezTo>
                      <a:pt x="17953" y="14933"/>
                      <a:pt x="17938" y="14921"/>
                      <a:pt x="17926" y="14910"/>
                    </a:cubicBezTo>
                    <a:lnTo>
                      <a:pt x="17738" y="14883"/>
                    </a:lnTo>
                    <a:cubicBezTo>
                      <a:pt x="17695" y="14852"/>
                      <a:pt x="17650" y="14844"/>
                      <a:pt x="17602" y="14844"/>
                    </a:cubicBezTo>
                    <a:cubicBezTo>
                      <a:pt x="17560" y="14844"/>
                      <a:pt x="17516" y="14851"/>
                      <a:pt x="17473" y="14856"/>
                    </a:cubicBezTo>
                    <a:lnTo>
                      <a:pt x="17446" y="14898"/>
                    </a:lnTo>
                    <a:lnTo>
                      <a:pt x="17438" y="14894"/>
                    </a:lnTo>
                    <a:lnTo>
                      <a:pt x="17446" y="14883"/>
                    </a:lnTo>
                    <a:cubicBezTo>
                      <a:pt x="17454" y="14883"/>
                      <a:pt x="17458" y="14871"/>
                      <a:pt x="17465" y="14845"/>
                    </a:cubicBezTo>
                    <a:cubicBezTo>
                      <a:pt x="17469" y="14825"/>
                      <a:pt x="17450" y="14814"/>
                      <a:pt x="17412" y="14814"/>
                    </a:cubicBezTo>
                    <a:lnTo>
                      <a:pt x="17235" y="14775"/>
                    </a:lnTo>
                    <a:cubicBezTo>
                      <a:pt x="17222" y="14768"/>
                      <a:pt x="17209" y="14764"/>
                      <a:pt x="17196" y="14764"/>
                    </a:cubicBezTo>
                    <a:cubicBezTo>
                      <a:pt x="17181" y="14764"/>
                      <a:pt x="17168" y="14769"/>
                      <a:pt x="17158" y="14779"/>
                    </a:cubicBezTo>
                    <a:lnTo>
                      <a:pt x="17150" y="14775"/>
                    </a:lnTo>
                    <a:cubicBezTo>
                      <a:pt x="17123" y="14764"/>
                      <a:pt x="17093" y="14756"/>
                      <a:pt x="17066" y="14748"/>
                    </a:cubicBezTo>
                    <a:lnTo>
                      <a:pt x="17066" y="14725"/>
                    </a:lnTo>
                    <a:lnTo>
                      <a:pt x="17023" y="14706"/>
                    </a:lnTo>
                    <a:cubicBezTo>
                      <a:pt x="17012" y="14713"/>
                      <a:pt x="16999" y="14717"/>
                      <a:pt x="16987" y="14717"/>
                    </a:cubicBezTo>
                    <a:cubicBezTo>
                      <a:pt x="16966" y="14717"/>
                      <a:pt x="16947" y="14708"/>
                      <a:pt x="16935" y="14691"/>
                    </a:cubicBezTo>
                    <a:lnTo>
                      <a:pt x="16831" y="14702"/>
                    </a:lnTo>
                    <a:cubicBezTo>
                      <a:pt x="16797" y="14687"/>
                      <a:pt x="16762" y="14672"/>
                      <a:pt x="16728" y="14664"/>
                    </a:cubicBezTo>
                    <a:cubicBezTo>
                      <a:pt x="16593" y="14610"/>
                      <a:pt x="16459" y="14553"/>
                      <a:pt x="16320" y="14510"/>
                    </a:cubicBezTo>
                    <a:cubicBezTo>
                      <a:pt x="16278" y="14433"/>
                      <a:pt x="16182" y="14456"/>
                      <a:pt x="16128" y="14403"/>
                    </a:cubicBezTo>
                    <a:lnTo>
                      <a:pt x="16120" y="14399"/>
                    </a:lnTo>
                    <a:cubicBezTo>
                      <a:pt x="16070" y="14337"/>
                      <a:pt x="15978" y="14360"/>
                      <a:pt x="15932" y="14299"/>
                    </a:cubicBezTo>
                    <a:lnTo>
                      <a:pt x="15917" y="14287"/>
                    </a:lnTo>
                    <a:cubicBezTo>
                      <a:pt x="15882" y="14245"/>
                      <a:pt x="15836" y="14211"/>
                      <a:pt x="15778" y="14207"/>
                    </a:cubicBezTo>
                    <a:cubicBezTo>
                      <a:pt x="15772" y="14210"/>
                      <a:pt x="15766" y="14211"/>
                      <a:pt x="15760" y="14211"/>
                    </a:cubicBezTo>
                    <a:cubicBezTo>
                      <a:pt x="15743" y="14211"/>
                      <a:pt x="15727" y="14200"/>
                      <a:pt x="15725" y="14184"/>
                    </a:cubicBezTo>
                    <a:cubicBezTo>
                      <a:pt x="15725" y="14180"/>
                      <a:pt x="15721" y="14172"/>
                      <a:pt x="15721" y="14168"/>
                    </a:cubicBezTo>
                    <a:cubicBezTo>
                      <a:pt x="15659" y="14057"/>
                      <a:pt x="15525" y="14057"/>
                      <a:pt x="15433" y="13991"/>
                    </a:cubicBezTo>
                    <a:lnTo>
                      <a:pt x="15410" y="13980"/>
                    </a:lnTo>
                    <a:cubicBezTo>
                      <a:pt x="15356" y="13930"/>
                      <a:pt x="15267" y="13949"/>
                      <a:pt x="15221" y="13892"/>
                    </a:cubicBezTo>
                    <a:lnTo>
                      <a:pt x="15210" y="13884"/>
                    </a:lnTo>
                    <a:cubicBezTo>
                      <a:pt x="15164" y="13826"/>
                      <a:pt x="15071" y="13857"/>
                      <a:pt x="15029" y="13788"/>
                    </a:cubicBezTo>
                    <a:lnTo>
                      <a:pt x="15010" y="13780"/>
                    </a:lnTo>
                    <a:cubicBezTo>
                      <a:pt x="14975" y="13749"/>
                      <a:pt x="14937" y="13722"/>
                      <a:pt x="14898" y="13703"/>
                    </a:cubicBezTo>
                    <a:cubicBezTo>
                      <a:pt x="14860" y="13623"/>
                      <a:pt x="14764" y="13646"/>
                      <a:pt x="14710" y="13592"/>
                    </a:cubicBezTo>
                    <a:lnTo>
                      <a:pt x="14706" y="13592"/>
                    </a:lnTo>
                    <a:cubicBezTo>
                      <a:pt x="14660" y="13527"/>
                      <a:pt x="14568" y="13550"/>
                      <a:pt x="14514" y="13492"/>
                    </a:cubicBezTo>
                    <a:lnTo>
                      <a:pt x="14506" y="13488"/>
                    </a:lnTo>
                    <a:cubicBezTo>
                      <a:pt x="14453" y="13430"/>
                      <a:pt x="14360" y="13450"/>
                      <a:pt x="14307" y="13392"/>
                    </a:cubicBezTo>
                    <a:lnTo>
                      <a:pt x="14303" y="13384"/>
                    </a:lnTo>
                    <a:cubicBezTo>
                      <a:pt x="14199" y="13269"/>
                      <a:pt x="14038" y="13258"/>
                      <a:pt x="13911" y="13185"/>
                    </a:cubicBezTo>
                    <a:lnTo>
                      <a:pt x="13899" y="13181"/>
                    </a:lnTo>
                    <a:cubicBezTo>
                      <a:pt x="13883" y="13160"/>
                      <a:pt x="13858" y="13150"/>
                      <a:pt x="13832" y="13150"/>
                    </a:cubicBezTo>
                    <a:cubicBezTo>
                      <a:pt x="13816" y="13150"/>
                      <a:pt x="13799" y="13154"/>
                      <a:pt x="13784" y="13161"/>
                    </a:cubicBezTo>
                    <a:cubicBezTo>
                      <a:pt x="13769" y="13142"/>
                      <a:pt x="13746" y="13127"/>
                      <a:pt x="13723" y="13123"/>
                    </a:cubicBezTo>
                    <a:cubicBezTo>
                      <a:pt x="13719" y="13108"/>
                      <a:pt x="13707" y="13092"/>
                      <a:pt x="13703" y="13085"/>
                    </a:cubicBezTo>
                    <a:cubicBezTo>
                      <a:pt x="13692" y="13085"/>
                      <a:pt x="13680" y="13088"/>
                      <a:pt x="13669" y="13088"/>
                    </a:cubicBezTo>
                    <a:cubicBezTo>
                      <a:pt x="13642" y="13069"/>
                      <a:pt x="13607" y="13050"/>
                      <a:pt x="13573" y="13035"/>
                    </a:cubicBezTo>
                    <a:cubicBezTo>
                      <a:pt x="13515" y="13027"/>
                      <a:pt x="13454" y="13031"/>
                      <a:pt x="13411" y="12981"/>
                    </a:cubicBezTo>
                    <a:lnTo>
                      <a:pt x="13396" y="12973"/>
                    </a:lnTo>
                    <a:cubicBezTo>
                      <a:pt x="13342" y="12923"/>
                      <a:pt x="13261" y="12935"/>
                      <a:pt x="13212" y="12877"/>
                    </a:cubicBezTo>
                    <a:lnTo>
                      <a:pt x="13192" y="12866"/>
                    </a:lnTo>
                    <a:cubicBezTo>
                      <a:pt x="13162" y="12823"/>
                      <a:pt x="13112" y="12796"/>
                      <a:pt x="13058" y="12785"/>
                    </a:cubicBezTo>
                    <a:cubicBezTo>
                      <a:pt x="13052" y="12789"/>
                      <a:pt x="13045" y="12790"/>
                      <a:pt x="13038" y="12790"/>
                    </a:cubicBezTo>
                    <a:cubicBezTo>
                      <a:pt x="13023" y="12790"/>
                      <a:pt x="13008" y="12783"/>
                      <a:pt x="13000" y="12770"/>
                    </a:cubicBezTo>
                    <a:cubicBezTo>
                      <a:pt x="13000" y="12766"/>
                      <a:pt x="12996" y="12766"/>
                      <a:pt x="12996" y="12762"/>
                    </a:cubicBezTo>
                    <a:cubicBezTo>
                      <a:pt x="12962" y="12731"/>
                      <a:pt x="12923" y="12708"/>
                      <a:pt x="12881" y="12689"/>
                    </a:cubicBezTo>
                    <a:cubicBezTo>
                      <a:pt x="12854" y="12608"/>
                      <a:pt x="12747" y="12635"/>
                      <a:pt x="12708" y="12574"/>
                    </a:cubicBezTo>
                    <a:lnTo>
                      <a:pt x="12689" y="12566"/>
                    </a:lnTo>
                    <a:cubicBezTo>
                      <a:pt x="12662" y="12531"/>
                      <a:pt x="12624" y="12508"/>
                      <a:pt x="12585" y="12481"/>
                    </a:cubicBezTo>
                    <a:cubicBezTo>
                      <a:pt x="12566" y="12435"/>
                      <a:pt x="12528" y="12397"/>
                      <a:pt x="12478" y="12385"/>
                    </a:cubicBezTo>
                    <a:cubicBezTo>
                      <a:pt x="12451" y="12305"/>
                      <a:pt x="12343" y="12335"/>
                      <a:pt x="12305" y="12270"/>
                    </a:cubicBezTo>
                    <a:lnTo>
                      <a:pt x="12289" y="12262"/>
                    </a:lnTo>
                    <a:cubicBezTo>
                      <a:pt x="12259" y="12228"/>
                      <a:pt x="12224" y="12205"/>
                      <a:pt x="12182" y="12182"/>
                    </a:cubicBezTo>
                    <a:cubicBezTo>
                      <a:pt x="12109" y="12105"/>
                      <a:pt x="12013" y="12051"/>
                      <a:pt x="11913" y="12028"/>
                    </a:cubicBezTo>
                    <a:cubicBezTo>
                      <a:pt x="11905" y="12009"/>
                      <a:pt x="11897" y="11982"/>
                      <a:pt x="11893" y="11963"/>
                    </a:cubicBezTo>
                    <a:cubicBezTo>
                      <a:pt x="11840" y="11963"/>
                      <a:pt x="11790" y="11924"/>
                      <a:pt x="11782" y="11874"/>
                    </a:cubicBezTo>
                    <a:cubicBezTo>
                      <a:pt x="11728" y="11867"/>
                      <a:pt x="11686" y="11836"/>
                      <a:pt x="11671" y="11782"/>
                    </a:cubicBezTo>
                    <a:cubicBezTo>
                      <a:pt x="11548" y="11751"/>
                      <a:pt x="11444" y="11671"/>
                      <a:pt x="11386" y="11555"/>
                    </a:cubicBezTo>
                    <a:cubicBezTo>
                      <a:pt x="11363" y="11548"/>
                      <a:pt x="11336" y="11540"/>
                      <a:pt x="11309" y="11540"/>
                    </a:cubicBezTo>
                    <a:lnTo>
                      <a:pt x="11071" y="11271"/>
                    </a:lnTo>
                    <a:cubicBezTo>
                      <a:pt x="11017" y="11267"/>
                      <a:pt x="10975" y="11232"/>
                      <a:pt x="10960" y="11183"/>
                    </a:cubicBezTo>
                    <a:cubicBezTo>
                      <a:pt x="10864" y="11148"/>
                      <a:pt x="10791" y="11071"/>
                      <a:pt x="10760" y="10975"/>
                    </a:cubicBezTo>
                    <a:cubicBezTo>
                      <a:pt x="10683" y="10956"/>
                      <a:pt x="10614" y="10925"/>
                      <a:pt x="10587" y="10844"/>
                    </a:cubicBezTo>
                    <a:lnTo>
                      <a:pt x="10483" y="10744"/>
                    </a:lnTo>
                    <a:lnTo>
                      <a:pt x="10383" y="10645"/>
                    </a:lnTo>
                    <a:cubicBezTo>
                      <a:pt x="10303" y="10591"/>
                      <a:pt x="10210" y="10548"/>
                      <a:pt x="10184" y="10441"/>
                    </a:cubicBezTo>
                    <a:lnTo>
                      <a:pt x="10099" y="10433"/>
                    </a:lnTo>
                    <a:cubicBezTo>
                      <a:pt x="10091" y="10402"/>
                      <a:pt x="10087" y="10376"/>
                      <a:pt x="10080" y="10341"/>
                    </a:cubicBezTo>
                    <a:cubicBezTo>
                      <a:pt x="9980" y="10306"/>
                      <a:pt x="9941" y="10210"/>
                      <a:pt x="9880" y="10137"/>
                    </a:cubicBezTo>
                    <a:lnTo>
                      <a:pt x="9749" y="9964"/>
                    </a:lnTo>
                    <a:cubicBezTo>
                      <a:pt x="9696" y="9961"/>
                      <a:pt x="9657" y="9922"/>
                      <a:pt x="9649" y="9868"/>
                    </a:cubicBezTo>
                    <a:cubicBezTo>
                      <a:pt x="9626" y="9865"/>
                      <a:pt x="9599" y="9861"/>
                      <a:pt x="9576" y="9845"/>
                    </a:cubicBezTo>
                    <a:lnTo>
                      <a:pt x="9569" y="9830"/>
                    </a:lnTo>
                    <a:cubicBezTo>
                      <a:pt x="9538" y="9799"/>
                      <a:pt x="9511" y="9765"/>
                      <a:pt x="9480" y="9726"/>
                    </a:cubicBezTo>
                    <a:lnTo>
                      <a:pt x="9480" y="9726"/>
                    </a:lnTo>
                    <a:lnTo>
                      <a:pt x="9569" y="9826"/>
                    </a:lnTo>
                    <a:cubicBezTo>
                      <a:pt x="9561" y="9799"/>
                      <a:pt x="9561" y="9768"/>
                      <a:pt x="9569" y="9742"/>
                    </a:cubicBezTo>
                    <a:lnTo>
                      <a:pt x="9480" y="9726"/>
                    </a:lnTo>
                    <a:lnTo>
                      <a:pt x="9480" y="9726"/>
                    </a:lnTo>
                    <a:cubicBezTo>
                      <a:pt x="9480" y="9726"/>
                      <a:pt x="9480" y="9726"/>
                      <a:pt x="9480" y="9726"/>
                    </a:cubicBezTo>
                    <a:cubicBezTo>
                      <a:pt x="9480" y="9695"/>
                      <a:pt x="9476" y="9669"/>
                      <a:pt x="9473" y="9638"/>
                    </a:cubicBezTo>
                    <a:cubicBezTo>
                      <a:pt x="9442" y="9638"/>
                      <a:pt x="9407" y="9634"/>
                      <a:pt x="9380" y="9630"/>
                    </a:cubicBezTo>
                    <a:cubicBezTo>
                      <a:pt x="9369" y="9599"/>
                      <a:pt x="9365" y="9572"/>
                      <a:pt x="9369" y="9542"/>
                    </a:cubicBezTo>
                    <a:cubicBezTo>
                      <a:pt x="9342" y="9538"/>
                      <a:pt x="9311" y="9534"/>
                      <a:pt x="9284" y="9519"/>
                    </a:cubicBezTo>
                    <a:cubicBezTo>
                      <a:pt x="9273" y="9380"/>
                      <a:pt x="9115" y="9346"/>
                      <a:pt x="9073" y="9234"/>
                    </a:cubicBezTo>
                    <a:cubicBezTo>
                      <a:pt x="8977" y="9157"/>
                      <a:pt x="8866" y="9088"/>
                      <a:pt x="8858" y="8942"/>
                    </a:cubicBezTo>
                    <a:cubicBezTo>
                      <a:pt x="8792" y="8900"/>
                      <a:pt x="8750" y="8839"/>
                      <a:pt x="8735" y="8762"/>
                    </a:cubicBezTo>
                    <a:cubicBezTo>
                      <a:pt x="8708" y="8754"/>
                      <a:pt x="8677" y="8746"/>
                      <a:pt x="8654" y="8731"/>
                    </a:cubicBezTo>
                    <a:lnTo>
                      <a:pt x="8650" y="8650"/>
                    </a:lnTo>
                    <a:cubicBezTo>
                      <a:pt x="8597" y="8639"/>
                      <a:pt x="8558" y="8596"/>
                      <a:pt x="8554" y="8543"/>
                    </a:cubicBezTo>
                    <a:cubicBezTo>
                      <a:pt x="8500" y="8531"/>
                      <a:pt x="8466" y="8481"/>
                      <a:pt x="8466" y="8427"/>
                    </a:cubicBezTo>
                    <a:cubicBezTo>
                      <a:pt x="8389" y="8397"/>
                      <a:pt x="8358" y="8327"/>
                      <a:pt x="8339" y="8251"/>
                    </a:cubicBezTo>
                    <a:cubicBezTo>
                      <a:pt x="8289" y="8231"/>
                      <a:pt x="8255" y="8185"/>
                      <a:pt x="8262" y="8131"/>
                    </a:cubicBezTo>
                    <a:cubicBezTo>
                      <a:pt x="8185" y="8093"/>
                      <a:pt x="8158" y="8024"/>
                      <a:pt x="8139" y="7947"/>
                    </a:cubicBezTo>
                    <a:lnTo>
                      <a:pt x="8059" y="7936"/>
                    </a:lnTo>
                    <a:lnTo>
                      <a:pt x="8055" y="7924"/>
                    </a:lnTo>
                    <a:cubicBezTo>
                      <a:pt x="8059" y="7866"/>
                      <a:pt x="8032" y="7813"/>
                      <a:pt x="7982" y="7782"/>
                    </a:cubicBezTo>
                    <a:lnTo>
                      <a:pt x="7670" y="7198"/>
                    </a:lnTo>
                    <a:cubicBezTo>
                      <a:pt x="7670" y="6883"/>
                      <a:pt x="7440" y="6629"/>
                      <a:pt x="7436" y="6314"/>
                    </a:cubicBezTo>
                    <a:cubicBezTo>
                      <a:pt x="7359" y="6233"/>
                      <a:pt x="7325" y="6122"/>
                      <a:pt x="7340" y="6014"/>
                    </a:cubicBezTo>
                    <a:cubicBezTo>
                      <a:pt x="7252" y="5976"/>
                      <a:pt x="7232" y="5899"/>
                      <a:pt x="7236" y="5814"/>
                    </a:cubicBezTo>
                    <a:lnTo>
                      <a:pt x="7079" y="5680"/>
                    </a:lnTo>
                    <a:cubicBezTo>
                      <a:pt x="7083" y="5592"/>
                      <a:pt x="7040" y="5503"/>
                      <a:pt x="6967" y="5457"/>
                    </a:cubicBezTo>
                    <a:lnTo>
                      <a:pt x="6979" y="5419"/>
                    </a:lnTo>
                    <a:lnTo>
                      <a:pt x="6948" y="5392"/>
                    </a:lnTo>
                    <a:lnTo>
                      <a:pt x="6936" y="5215"/>
                    </a:lnTo>
                    <a:cubicBezTo>
                      <a:pt x="6910" y="5215"/>
                      <a:pt x="6883" y="5211"/>
                      <a:pt x="6860" y="5207"/>
                    </a:cubicBezTo>
                    <a:lnTo>
                      <a:pt x="6848" y="5192"/>
                    </a:lnTo>
                    <a:cubicBezTo>
                      <a:pt x="6848" y="5130"/>
                      <a:pt x="6821" y="5077"/>
                      <a:pt x="6767" y="5042"/>
                    </a:cubicBezTo>
                    <a:lnTo>
                      <a:pt x="6783" y="5019"/>
                    </a:lnTo>
                    <a:lnTo>
                      <a:pt x="6764" y="5000"/>
                    </a:lnTo>
                    <a:lnTo>
                      <a:pt x="6748" y="4700"/>
                    </a:lnTo>
                    <a:cubicBezTo>
                      <a:pt x="6717" y="4688"/>
                      <a:pt x="6694" y="4669"/>
                      <a:pt x="6668" y="4650"/>
                    </a:cubicBezTo>
                    <a:lnTo>
                      <a:pt x="6675" y="4619"/>
                    </a:lnTo>
                    <a:lnTo>
                      <a:pt x="6652" y="4600"/>
                    </a:lnTo>
                    <a:cubicBezTo>
                      <a:pt x="6652" y="4500"/>
                      <a:pt x="6648" y="4400"/>
                      <a:pt x="6648" y="4304"/>
                    </a:cubicBezTo>
                    <a:cubicBezTo>
                      <a:pt x="6575" y="4193"/>
                      <a:pt x="6537" y="4066"/>
                      <a:pt x="6541" y="3931"/>
                    </a:cubicBezTo>
                    <a:cubicBezTo>
                      <a:pt x="6545" y="3893"/>
                      <a:pt x="6545" y="3862"/>
                      <a:pt x="6541" y="3824"/>
                    </a:cubicBezTo>
                    <a:lnTo>
                      <a:pt x="6541" y="3701"/>
                    </a:lnTo>
                    <a:cubicBezTo>
                      <a:pt x="6533" y="3697"/>
                      <a:pt x="6525" y="3693"/>
                      <a:pt x="6518" y="3689"/>
                    </a:cubicBezTo>
                    <a:cubicBezTo>
                      <a:pt x="6475" y="3559"/>
                      <a:pt x="6541" y="3413"/>
                      <a:pt x="6456" y="3290"/>
                    </a:cubicBezTo>
                    <a:cubicBezTo>
                      <a:pt x="6429" y="3271"/>
                      <a:pt x="6422" y="3232"/>
                      <a:pt x="6441" y="3209"/>
                    </a:cubicBezTo>
                    <a:cubicBezTo>
                      <a:pt x="6329" y="3009"/>
                      <a:pt x="6464" y="2779"/>
                      <a:pt x="6349" y="2583"/>
                    </a:cubicBezTo>
                    <a:cubicBezTo>
                      <a:pt x="6326" y="2564"/>
                      <a:pt x="6314" y="2529"/>
                      <a:pt x="6333" y="2506"/>
                    </a:cubicBezTo>
                    <a:lnTo>
                      <a:pt x="6333" y="2502"/>
                    </a:lnTo>
                    <a:cubicBezTo>
                      <a:pt x="6226" y="2306"/>
                      <a:pt x="6352" y="2076"/>
                      <a:pt x="6249" y="1876"/>
                    </a:cubicBezTo>
                    <a:cubicBezTo>
                      <a:pt x="6214" y="1833"/>
                      <a:pt x="6210" y="1776"/>
                      <a:pt x="6229" y="1722"/>
                    </a:cubicBezTo>
                    <a:cubicBezTo>
                      <a:pt x="6137" y="1511"/>
                      <a:pt x="6245" y="1276"/>
                      <a:pt x="6149" y="1069"/>
                    </a:cubicBezTo>
                    <a:cubicBezTo>
                      <a:pt x="6091" y="834"/>
                      <a:pt x="6091" y="596"/>
                      <a:pt x="6149" y="358"/>
                    </a:cubicBezTo>
                    <a:cubicBezTo>
                      <a:pt x="6195" y="258"/>
                      <a:pt x="6233" y="158"/>
                      <a:pt x="6118" y="70"/>
                    </a:cubicBezTo>
                    <a:lnTo>
                      <a:pt x="6118" y="70"/>
                    </a:lnTo>
                    <a:lnTo>
                      <a:pt x="6130" y="81"/>
                    </a:lnTo>
                    <a:cubicBezTo>
                      <a:pt x="6064" y="29"/>
                      <a:pt x="5999" y="0"/>
                      <a:pt x="593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44"/>
              <p:cNvSpPr/>
              <p:nvPr/>
            </p:nvSpPr>
            <p:spPr>
              <a:xfrm>
                <a:off x="7393759" y="2388799"/>
                <a:ext cx="28880" cy="29345"/>
              </a:xfrm>
              <a:custGeom>
                <a:avLst/>
                <a:gdLst/>
                <a:ahLst/>
                <a:cxnLst/>
                <a:rect l="l" t="t" r="r" b="b"/>
                <a:pathLst>
                  <a:path w="931" h="946" extrusionOk="0">
                    <a:moveTo>
                      <a:pt x="291" y="0"/>
                    </a:moveTo>
                    <a:cubicBezTo>
                      <a:pt x="197" y="0"/>
                      <a:pt x="216" y="76"/>
                      <a:pt x="246" y="143"/>
                    </a:cubicBezTo>
                    <a:cubicBezTo>
                      <a:pt x="288" y="236"/>
                      <a:pt x="354" y="324"/>
                      <a:pt x="419" y="401"/>
                    </a:cubicBezTo>
                    <a:cubicBezTo>
                      <a:pt x="411" y="401"/>
                      <a:pt x="396" y="401"/>
                      <a:pt x="384" y="405"/>
                    </a:cubicBezTo>
                    <a:cubicBezTo>
                      <a:pt x="223" y="451"/>
                      <a:pt x="0" y="470"/>
                      <a:pt x="211" y="727"/>
                    </a:cubicBezTo>
                    <a:cubicBezTo>
                      <a:pt x="358" y="872"/>
                      <a:pt x="481" y="946"/>
                      <a:pt x="588" y="946"/>
                    </a:cubicBezTo>
                    <a:cubicBezTo>
                      <a:pt x="712" y="946"/>
                      <a:pt x="814" y="844"/>
                      <a:pt x="903" y="639"/>
                    </a:cubicBezTo>
                    <a:cubicBezTo>
                      <a:pt x="930" y="581"/>
                      <a:pt x="919" y="508"/>
                      <a:pt x="930" y="443"/>
                    </a:cubicBezTo>
                    <a:cubicBezTo>
                      <a:pt x="753" y="259"/>
                      <a:pt x="611" y="43"/>
                      <a:pt x="338" y="5"/>
                    </a:cubicBezTo>
                    <a:cubicBezTo>
                      <a:pt x="320" y="2"/>
                      <a:pt x="304" y="0"/>
                      <a:pt x="2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44"/>
              <p:cNvSpPr/>
              <p:nvPr/>
            </p:nvSpPr>
            <p:spPr>
              <a:xfrm>
                <a:off x="7317947" y="2395376"/>
                <a:ext cx="27918" cy="34556"/>
              </a:xfrm>
              <a:custGeom>
                <a:avLst/>
                <a:gdLst/>
                <a:ahLst/>
                <a:cxnLst/>
                <a:rect l="l" t="t" r="r" b="b"/>
                <a:pathLst>
                  <a:path w="900" h="1114" extrusionOk="0">
                    <a:moveTo>
                      <a:pt x="254" y="0"/>
                    </a:moveTo>
                    <a:cubicBezTo>
                      <a:pt x="0" y="27"/>
                      <a:pt x="135" y="208"/>
                      <a:pt x="131" y="331"/>
                    </a:cubicBezTo>
                    <a:cubicBezTo>
                      <a:pt x="112" y="442"/>
                      <a:pt x="146" y="558"/>
                      <a:pt x="219" y="638"/>
                    </a:cubicBezTo>
                    <a:cubicBezTo>
                      <a:pt x="384" y="815"/>
                      <a:pt x="565" y="976"/>
                      <a:pt x="765" y="1111"/>
                    </a:cubicBezTo>
                    <a:cubicBezTo>
                      <a:pt x="778" y="1113"/>
                      <a:pt x="791" y="1114"/>
                      <a:pt x="803" y="1114"/>
                    </a:cubicBezTo>
                    <a:cubicBezTo>
                      <a:pt x="867" y="1114"/>
                      <a:pt x="899" y="1084"/>
                      <a:pt x="876" y="1000"/>
                    </a:cubicBezTo>
                    <a:cubicBezTo>
                      <a:pt x="673" y="661"/>
                      <a:pt x="327" y="419"/>
                      <a:pt x="2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1" name="Google Shape;7821;p44"/>
              <p:cNvSpPr/>
              <p:nvPr/>
            </p:nvSpPr>
            <p:spPr>
              <a:xfrm>
                <a:off x="7457288" y="2284510"/>
                <a:ext cx="88593" cy="88779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2862" extrusionOk="0">
                    <a:moveTo>
                      <a:pt x="926" y="873"/>
                    </a:moveTo>
                    <a:lnTo>
                      <a:pt x="946" y="888"/>
                    </a:lnTo>
                    <a:cubicBezTo>
                      <a:pt x="938" y="888"/>
                      <a:pt x="930" y="888"/>
                      <a:pt x="926" y="892"/>
                    </a:cubicBezTo>
                    <a:lnTo>
                      <a:pt x="926" y="873"/>
                    </a:lnTo>
                    <a:close/>
                    <a:moveTo>
                      <a:pt x="335" y="1"/>
                    </a:moveTo>
                    <a:cubicBezTo>
                      <a:pt x="288" y="208"/>
                      <a:pt x="0" y="331"/>
                      <a:pt x="296" y="566"/>
                    </a:cubicBezTo>
                    <a:cubicBezTo>
                      <a:pt x="354" y="623"/>
                      <a:pt x="431" y="658"/>
                      <a:pt x="507" y="662"/>
                    </a:cubicBezTo>
                    <a:lnTo>
                      <a:pt x="615" y="750"/>
                    </a:lnTo>
                    <a:cubicBezTo>
                      <a:pt x="700" y="835"/>
                      <a:pt x="807" y="896"/>
                      <a:pt x="922" y="938"/>
                    </a:cubicBezTo>
                    <a:cubicBezTo>
                      <a:pt x="972" y="996"/>
                      <a:pt x="1026" y="1046"/>
                      <a:pt x="1115" y="1046"/>
                    </a:cubicBezTo>
                    <a:cubicBezTo>
                      <a:pt x="1376" y="1296"/>
                      <a:pt x="1618" y="1572"/>
                      <a:pt x="1826" y="1868"/>
                    </a:cubicBezTo>
                    <a:lnTo>
                      <a:pt x="2314" y="2372"/>
                    </a:lnTo>
                    <a:lnTo>
                      <a:pt x="2290" y="2664"/>
                    </a:lnTo>
                    <a:cubicBezTo>
                      <a:pt x="2260" y="2660"/>
                      <a:pt x="2225" y="2656"/>
                      <a:pt x="2192" y="2656"/>
                    </a:cubicBezTo>
                    <a:cubicBezTo>
                      <a:pt x="2121" y="2656"/>
                      <a:pt x="2060" y="2676"/>
                      <a:pt x="2068" y="2768"/>
                    </a:cubicBezTo>
                    <a:cubicBezTo>
                      <a:pt x="2073" y="2839"/>
                      <a:pt x="2101" y="2862"/>
                      <a:pt x="2139" y="2862"/>
                    </a:cubicBezTo>
                    <a:cubicBezTo>
                      <a:pt x="2184" y="2862"/>
                      <a:pt x="2242" y="2830"/>
                      <a:pt x="2290" y="2814"/>
                    </a:cubicBezTo>
                    <a:cubicBezTo>
                      <a:pt x="2367" y="2791"/>
                      <a:pt x="2448" y="2779"/>
                      <a:pt x="2529" y="2760"/>
                    </a:cubicBezTo>
                    <a:cubicBezTo>
                      <a:pt x="2567" y="2748"/>
                      <a:pt x="2598" y="2714"/>
                      <a:pt x="2606" y="2675"/>
                    </a:cubicBezTo>
                    <a:cubicBezTo>
                      <a:pt x="2613" y="2637"/>
                      <a:pt x="2617" y="2602"/>
                      <a:pt x="2617" y="2568"/>
                    </a:cubicBezTo>
                    <a:cubicBezTo>
                      <a:pt x="2832" y="2314"/>
                      <a:pt x="2855" y="2022"/>
                      <a:pt x="2813" y="1588"/>
                    </a:cubicBezTo>
                    <a:lnTo>
                      <a:pt x="2813" y="1588"/>
                    </a:lnTo>
                    <a:lnTo>
                      <a:pt x="2425" y="2256"/>
                    </a:lnTo>
                    <a:lnTo>
                      <a:pt x="1941" y="1622"/>
                    </a:lnTo>
                    <a:cubicBezTo>
                      <a:pt x="1699" y="1215"/>
                      <a:pt x="1430" y="835"/>
                      <a:pt x="926" y="731"/>
                    </a:cubicBezTo>
                    <a:lnTo>
                      <a:pt x="792" y="573"/>
                    </a:lnTo>
                    <a:cubicBezTo>
                      <a:pt x="776" y="489"/>
                      <a:pt x="703" y="431"/>
                      <a:pt x="623" y="427"/>
                    </a:cubicBezTo>
                    <a:cubicBezTo>
                      <a:pt x="431" y="370"/>
                      <a:pt x="557" y="124"/>
                      <a:pt x="33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2" name="Google Shape;7822;p44"/>
              <p:cNvSpPr/>
              <p:nvPr/>
            </p:nvSpPr>
            <p:spPr>
              <a:xfrm>
                <a:off x="7494823" y="2414329"/>
                <a:ext cx="155" cy="279"/>
              </a:xfrm>
              <a:custGeom>
                <a:avLst/>
                <a:gdLst/>
                <a:ahLst/>
                <a:cxnLst/>
                <a:rect l="l" t="t" r="r" b="b"/>
                <a:pathLst>
                  <a:path w="5" h="9" extrusionOk="0">
                    <a:moveTo>
                      <a:pt x="1" y="0"/>
                    </a:moveTo>
                    <a:lnTo>
                      <a:pt x="1" y="8"/>
                    </a:lnTo>
                    <a:lnTo>
                      <a:pt x="5" y="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3" name="Google Shape;7823;p44"/>
              <p:cNvSpPr/>
              <p:nvPr/>
            </p:nvSpPr>
            <p:spPr>
              <a:xfrm>
                <a:off x="7416404" y="2411475"/>
                <a:ext cx="105034" cy="60985"/>
              </a:xfrm>
              <a:custGeom>
                <a:avLst/>
                <a:gdLst/>
                <a:ahLst/>
                <a:cxnLst/>
                <a:rect l="l" t="t" r="r" b="b"/>
                <a:pathLst>
                  <a:path w="3386" h="1966" extrusionOk="0">
                    <a:moveTo>
                      <a:pt x="1361" y="0"/>
                    </a:moveTo>
                    <a:lnTo>
                      <a:pt x="1361" y="0"/>
                    </a:lnTo>
                    <a:cubicBezTo>
                      <a:pt x="1007" y="123"/>
                      <a:pt x="953" y="139"/>
                      <a:pt x="938" y="292"/>
                    </a:cubicBezTo>
                    <a:cubicBezTo>
                      <a:pt x="888" y="719"/>
                      <a:pt x="627" y="1045"/>
                      <a:pt x="434" y="1407"/>
                    </a:cubicBezTo>
                    <a:cubicBezTo>
                      <a:pt x="377" y="1514"/>
                      <a:pt x="358" y="1649"/>
                      <a:pt x="231" y="1714"/>
                    </a:cubicBezTo>
                    <a:cubicBezTo>
                      <a:pt x="203" y="1708"/>
                      <a:pt x="174" y="1702"/>
                      <a:pt x="146" y="1702"/>
                    </a:cubicBezTo>
                    <a:cubicBezTo>
                      <a:pt x="107" y="1702"/>
                      <a:pt x="71" y="1713"/>
                      <a:pt x="46" y="1749"/>
                    </a:cubicBezTo>
                    <a:cubicBezTo>
                      <a:pt x="0" y="1810"/>
                      <a:pt x="39" y="1879"/>
                      <a:pt x="96" y="1918"/>
                    </a:cubicBezTo>
                    <a:cubicBezTo>
                      <a:pt x="144" y="1951"/>
                      <a:pt x="187" y="1965"/>
                      <a:pt x="225" y="1965"/>
                    </a:cubicBezTo>
                    <a:cubicBezTo>
                      <a:pt x="306" y="1965"/>
                      <a:pt x="368" y="1900"/>
                      <a:pt x="423" y="1814"/>
                    </a:cubicBezTo>
                    <a:lnTo>
                      <a:pt x="527" y="1729"/>
                    </a:lnTo>
                    <a:cubicBezTo>
                      <a:pt x="627" y="1706"/>
                      <a:pt x="727" y="1699"/>
                      <a:pt x="828" y="1699"/>
                    </a:cubicBezTo>
                    <a:cubicBezTo>
                      <a:pt x="960" y="1699"/>
                      <a:pt x="1092" y="1711"/>
                      <a:pt x="1222" y="1718"/>
                    </a:cubicBezTo>
                    <a:cubicBezTo>
                      <a:pt x="1268" y="1725"/>
                      <a:pt x="1314" y="1728"/>
                      <a:pt x="1358" y="1728"/>
                    </a:cubicBezTo>
                    <a:cubicBezTo>
                      <a:pt x="1648" y="1728"/>
                      <a:pt x="1897" y="1584"/>
                      <a:pt x="2137" y="1410"/>
                    </a:cubicBezTo>
                    <a:cubicBezTo>
                      <a:pt x="2167" y="1410"/>
                      <a:pt x="2202" y="1407"/>
                      <a:pt x="2229" y="1403"/>
                    </a:cubicBezTo>
                    <a:cubicBezTo>
                      <a:pt x="2279" y="1416"/>
                      <a:pt x="2326" y="1422"/>
                      <a:pt x="2372" y="1422"/>
                    </a:cubicBezTo>
                    <a:cubicBezTo>
                      <a:pt x="2613" y="1422"/>
                      <a:pt x="2810" y="1259"/>
                      <a:pt x="3036" y="1188"/>
                    </a:cubicBezTo>
                    <a:cubicBezTo>
                      <a:pt x="3240" y="1057"/>
                      <a:pt x="3386" y="907"/>
                      <a:pt x="3236" y="619"/>
                    </a:cubicBezTo>
                    <a:lnTo>
                      <a:pt x="3236" y="619"/>
                    </a:lnTo>
                    <a:lnTo>
                      <a:pt x="2851" y="1099"/>
                    </a:lnTo>
                    <a:cubicBezTo>
                      <a:pt x="2652" y="1195"/>
                      <a:pt x="2436" y="1168"/>
                      <a:pt x="2229" y="1199"/>
                    </a:cubicBezTo>
                    <a:cubicBezTo>
                      <a:pt x="2197" y="1144"/>
                      <a:pt x="2137" y="1111"/>
                      <a:pt x="2073" y="1111"/>
                    </a:cubicBezTo>
                    <a:cubicBezTo>
                      <a:pt x="2061" y="1111"/>
                      <a:pt x="2049" y="1112"/>
                      <a:pt x="2037" y="1115"/>
                    </a:cubicBezTo>
                    <a:cubicBezTo>
                      <a:pt x="1859" y="1386"/>
                      <a:pt x="1626" y="1525"/>
                      <a:pt x="1331" y="1525"/>
                    </a:cubicBezTo>
                    <a:cubicBezTo>
                      <a:pt x="1262" y="1525"/>
                      <a:pt x="1190" y="1518"/>
                      <a:pt x="1115" y="1503"/>
                    </a:cubicBezTo>
                    <a:cubicBezTo>
                      <a:pt x="1098" y="1502"/>
                      <a:pt x="1082" y="1501"/>
                      <a:pt x="1065" y="1501"/>
                    </a:cubicBezTo>
                    <a:cubicBezTo>
                      <a:pt x="1015" y="1501"/>
                      <a:pt x="965" y="1506"/>
                      <a:pt x="919" y="1514"/>
                    </a:cubicBezTo>
                    <a:cubicBezTo>
                      <a:pt x="784" y="1507"/>
                      <a:pt x="711" y="1441"/>
                      <a:pt x="719" y="1303"/>
                    </a:cubicBezTo>
                    <a:cubicBezTo>
                      <a:pt x="992" y="919"/>
                      <a:pt x="1026" y="423"/>
                      <a:pt x="13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4" name="Google Shape;7824;p44"/>
              <p:cNvSpPr/>
              <p:nvPr/>
            </p:nvSpPr>
            <p:spPr>
              <a:xfrm>
                <a:off x="7264654" y="2193901"/>
                <a:ext cx="29004" cy="26894"/>
              </a:xfrm>
              <a:custGeom>
                <a:avLst/>
                <a:gdLst/>
                <a:ahLst/>
                <a:cxnLst/>
                <a:rect l="l" t="t" r="r" b="b"/>
                <a:pathLst>
                  <a:path w="935" h="867" extrusionOk="0">
                    <a:moveTo>
                      <a:pt x="783" y="1"/>
                    </a:moveTo>
                    <a:cubicBezTo>
                      <a:pt x="714" y="1"/>
                      <a:pt x="699" y="120"/>
                      <a:pt x="681" y="194"/>
                    </a:cubicBezTo>
                    <a:cubicBezTo>
                      <a:pt x="677" y="209"/>
                      <a:pt x="685" y="228"/>
                      <a:pt x="692" y="240"/>
                    </a:cubicBezTo>
                    <a:cubicBezTo>
                      <a:pt x="396" y="309"/>
                      <a:pt x="254" y="574"/>
                      <a:pt x="27" y="732"/>
                    </a:cubicBezTo>
                    <a:cubicBezTo>
                      <a:pt x="1" y="774"/>
                      <a:pt x="8" y="831"/>
                      <a:pt x="51" y="866"/>
                    </a:cubicBezTo>
                    <a:cubicBezTo>
                      <a:pt x="53" y="866"/>
                      <a:pt x="56" y="866"/>
                      <a:pt x="59" y="866"/>
                    </a:cubicBezTo>
                    <a:cubicBezTo>
                      <a:pt x="491" y="866"/>
                      <a:pt x="678" y="560"/>
                      <a:pt x="850" y="236"/>
                    </a:cubicBezTo>
                    <a:cubicBezTo>
                      <a:pt x="854" y="151"/>
                      <a:pt x="934" y="24"/>
                      <a:pt x="792" y="1"/>
                    </a:cubicBezTo>
                    <a:cubicBezTo>
                      <a:pt x="789" y="1"/>
                      <a:pt x="786" y="1"/>
                      <a:pt x="7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5" name="Google Shape;7825;p44"/>
              <p:cNvSpPr/>
              <p:nvPr/>
            </p:nvSpPr>
            <p:spPr>
              <a:xfrm>
                <a:off x="7382313" y="2357934"/>
                <a:ext cx="3133" cy="3381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9" extrusionOk="0">
                    <a:moveTo>
                      <a:pt x="100" y="1"/>
                    </a:moveTo>
                    <a:lnTo>
                      <a:pt x="0" y="108"/>
                    </a:lnTo>
                    <a:cubicBezTo>
                      <a:pt x="54" y="97"/>
                      <a:pt x="92" y="55"/>
                      <a:pt x="10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6" name="Google Shape;7826;p44"/>
              <p:cNvSpPr/>
              <p:nvPr/>
            </p:nvSpPr>
            <p:spPr>
              <a:xfrm>
                <a:off x="7385415" y="2357934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7" name="Google Shape;7827;p44"/>
              <p:cNvSpPr/>
              <p:nvPr/>
            </p:nvSpPr>
            <p:spPr>
              <a:xfrm>
                <a:off x="7374682" y="2343758"/>
                <a:ext cx="28290" cy="26026"/>
              </a:xfrm>
              <a:custGeom>
                <a:avLst/>
                <a:gdLst/>
                <a:ahLst/>
                <a:cxnLst/>
                <a:rect l="l" t="t" r="r" b="b"/>
                <a:pathLst>
                  <a:path w="912" h="839" extrusionOk="0">
                    <a:moveTo>
                      <a:pt x="569" y="0"/>
                    </a:moveTo>
                    <a:cubicBezTo>
                      <a:pt x="482" y="0"/>
                      <a:pt x="387" y="89"/>
                      <a:pt x="242" y="258"/>
                    </a:cubicBezTo>
                    <a:lnTo>
                      <a:pt x="50" y="458"/>
                    </a:lnTo>
                    <a:cubicBezTo>
                      <a:pt x="16" y="477"/>
                      <a:pt x="0" y="519"/>
                      <a:pt x="20" y="558"/>
                    </a:cubicBezTo>
                    <a:cubicBezTo>
                      <a:pt x="23" y="569"/>
                      <a:pt x="35" y="577"/>
                      <a:pt x="43" y="585"/>
                    </a:cubicBezTo>
                    <a:lnTo>
                      <a:pt x="43" y="838"/>
                    </a:lnTo>
                    <a:cubicBezTo>
                      <a:pt x="177" y="800"/>
                      <a:pt x="235" y="700"/>
                      <a:pt x="262" y="569"/>
                    </a:cubicBezTo>
                    <a:lnTo>
                      <a:pt x="250" y="565"/>
                    </a:lnTo>
                    <a:cubicBezTo>
                      <a:pt x="273" y="519"/>
                      <a:pt x="308" y="489"/>
                      <a:pt x="354" y="458"/>
                    </a:cubicBezTo>
                    <a:cubicBezTo>
                      <a:pt x="476" y="352"/>
                      <a:pt x="530" y="308"/>
                      <a:pt x="623" y="308"/>
                    </a:cubicBezTo>
                    <a:cubicBezTo>
                      <a:pt x="688" y="308"/>
                      <a:pt x="772" y="329"/>
                      <a:pt x="911" y="366"/>
                    </a:cubicBezTo>
                    <a:cubicBezTo>
                      <a:pt x="763" y="118"/>
                      <a:pt x="671" y="0"/>
                      <a:pt x="5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8" name="Google Shape;7828;p44"/>
              <p:cNvSpPr/>
              <p:nvPr/>
            </p:nvSpPr>
            <p:spPr>
              <a:xfrm>
                <a:off x="7382313" y="2361285"/>
                <a:ext cx="15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0" y="0"/>
                    </a:moveTo>
                    <a:lnTo>
                      <a:pt x="4" y="0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9" name="Google Shape;7829;p44"/>
              <p:cNvSpPr/>
              <p:nvPr/>
            </p:nvSpPr>
            <p:spPr>
              <a:xfrm>
                <a:off x="7181210" y="2193932"/>
                <a:ext cx="22924" cy="32912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061" extrusionOk="0">
                    <a:moveTo>
                      <a:pt x="47" y="0"/>
                    </a:moveTo>
                    <a:lnTo>
                      <a:pt x="47" y="0"/>
                    </a:lnTo>
                    <a:cubicBezTo>
                      <a:pt x="1" y="408"/>
                      <a:pt x="354" y="638"/>
                      <a:pt x="435" y="1061"/>
                    </a:cubicBezTo>
                    <a:cubicBezTo>
                      <a:pt x="739" y="477"/>
                      <a:pt x="143" y="346"/>
                      <a:pt x="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0" name="Google Shape;7830;p44"/>
              <p:cNvSpPr/>
              <p:nvPr/>
            </p:nvSpPr>
            <p:spPr>
              <a:xfrm>
                <a:off x="7215550" y="2126463"/>
                <a:ext cx="22427" cy="16348"/>
              </a:xfrm>
              <a:custGeom>
                <a:avLst/>
                <a:gdLst/>
                <a:ahLst/>
                <a:cxnLst/>
                <a:rect l="l" t="t" r="r" b="b"/>
                <a:pathLst>
                  <a:path w="723" h="527" extrusionOk="0">
                    <a:moveTo>
                      <a:pt x="723" y="1"/>
                    </a:moveTo>
                    <a:lnTo>
                      <a:pt x="723" y="1"/>
                    </a:lnTo>
                    <a:cubicBezTo>
                      <a:pt x="500" y="162"/>
                      <a:pt x="277" y="327"/>
                      <a:pt x="0" y="527"/>
                    </a:cubicBezTo>
                    <a:cubicBezTo>
                      <a:pt x="615" y="508"/>
                      <a:pt x="665" y="473"/>
                      <a:pt x="72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1" name="Google Shape;7831;p44"/>
              <p:cNvSpPr/>
              <p:nvPr/>
            </p:nvSpPr>
            <p:spPr>
              <a:xfrm>
                <a:off x="7413767" y="2339943"/>
                <a:ext cx="25560" cy="18736"/>
              </a:xfrm>
              <a:custGeom>
                <a:avLst/>
                <a:gdLst/>
                <a:ahLst/>
                <a:cxnLst/>
                <a:rect l="l" t="t" r="r" b="b"/>
                <a:pathLst>
                  <a:path w="824" h="60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" y="289"/>
                      <a:pt x="101" y="289"/>
                      <a:pt x="681" y="604"/>
                    </a:cubicBezTo>
                    <a:lnTo>
                      <a:pt x="735" y="596"/>
                    </a:lnTo>
                    <a:cubicBezTo>
                      <a:pt x="765" y="577"/>
                      <a:pt x="788" y="546"/>
                      <a:pt x="808" y="519"/>
                    </a:cubicBezTo>
                    <a:lnTo>
                      <a:pt x="823" y="469"/>
                    </a:lnTo>
                    <a:cubicBezTo>
                      <a:pt x="592" y="266"/>
                      <a:pt x="304" y="174"/>
                      <a:pt x="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2" name="Google Shape;7832;p44"/>
              <p:cNvSpPr/>
              <p:nvPr/>
            </p:nvSpPr>
            <p:spPr>
              <a:xfrm>
                <a:off x="7438801" y="2296236"/>
                <a:ext cx="22676" cy="115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71" extrusionOk="0">
                    <a:moveTo>
                      <a:pt x="624" y="0"/>
                    </a:moveTo>
                    <a:cubicBezTo>
                      <a:pt x="616" y="0"/>
                      <a:pt x="608" y="1"/>
                      <a:pt x="600" y="3"/>
                    </a:cubicBezTo>
                    <a:cubicBezTo>
                      <a:pt x="596" y="3"/>
                      <a:pt x="596" y="3"/>
                      <a:pt x="592" y="7"/>
                    </a:cubicBezTo>
                    <a:cubicBezTo>
                      <a:pt x="393" y="72"/>
                      <a:pt x="151" y="15"/>
                      <a:pt x="1" y="238"/>
                    </a:cubicBezTo>
                    <a:cubicBezTo>
                      <a:pt x="48" y="310"/>
                      <a:pt x="109" y="370"/>
                      <a:pt x="189" y="370"/>
                    </a:cubicBezTo>
                    <a:cubicBezTo>
                      <a:pt x="220" y="370"/>
                      <a:pt x="253" y="362"/>
                      <a:pt x="289" y="341"/>
                    </a:cubicBezTo>
                    <a:cubicBezTo>
                      <a:pt x="423" y="265"/>
                      <a:pt x="600" y="341"/>
                      <a:pt x="704" y="207"/>
                    </a:cubicBezTo>
                    <a:cubicBezTo>
                      <a:pt x="731" y="180"/>
                      <a:pt x="719" y="107"/>
                      <a:pt x="704" y="65"/>
                    </a:cubicBezTo>
                    <a:cubicBezTo>
                      <a:pt x="697" y="23"/>
                      <a:pt x="662" y="0"/>
                      <a:pt x="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3" name="Google Shape;7833;p44"/>
              <p:cNvSpPr/>
              <p:nvPr/>
            </p:nvSpPr>
            <p:spPr>
              <a:xfrm>
                <a:off x="7274301" y="2244805"/>
                <a:ext cx="156775" cy="106802"/>
              </a:xfrm>
              <a:custGeom>
                <a:avLst/>
                <a:gdLst/>
                <a:ahLst/>
                <a:cxnLst/>
                <a:rect l="l" t="t" r="r" b="b"/>
                <a:pathLst>
                  <a:path w="5054" h="3443" extrusionOk="0">
                    <a:moveTo>
                      <a:pt x="1868" y="493"/>
                    </a:moveTo>
                    <a:cubicBezTo>
                      <a:pt x="1853" y="497"/>
                      <a:pt x="1834" y="501"/>
                      <a:pt x="1815" y="501"/>
                    </a:cubicBezTo>
                    <a:cubicBezTo>
                      <a:pt x="1834" y="501"/>
                      <a:pt x="1849" y="497"/>
                      <a:pt x="1868" y="493"/>
                    </a:cubicBezTo>
                    <a:close/>
                    <a:moveTo>
                      <a:pt x="3720" y="0"/>
                    </a:moveTo>
                    <a:cubicBezTo>
                      <a:pt x="3595" y="0"/>
                      <a:pt x="3470" y="25"/>
                      <a:pt x="3344" y="90"/>
                    </a:cubicBezTo>
                    <a:lnTo>
                      <a:pt x="3106" y="90"/>
                    </a:lnTo>
                    <a:cubicBezTo>
                      <a:pt x="3072" y="56"/>
                      <a:pt x="3029" y="40"/>
                      <a:pt x="2986" y="40"/>
                    </a:cubicBezTo>
                    <a:cubicBezTo>
                      <a:pt x="2940" y="40"/>
                      <a:pt x="2893" y="58"/>
                      <a:pt x="2856" y="93"/>
                    </a:cubicBezTo>
                    <a:cubicBezTo>
                      <a:pt x="2848" y="90"/>
                      <a:pt x="2841" y="89"/>
                      <a:pt x="2832" y="89"/>
                    </a:cubicBezTo>
                    <a:cubicBezTo>
                      <a:pt x="2811" y="89"/>
                      <a:pt x="2788" y="99"/>
                      <a:pt x="2771" y="113"/>
                    </a:cubicBezTo>
                    <a:cubicBezTo>
                      <a:pt x="2756" y="110"/>
                      <a:pt x="2741" y="109"/>
                      <a:pt x="2726" y="109"/>
                    </a:cubicBezTo>
                    <a:cubicBezTo>
                      <a:pt x="2663" y="109"/>
                      <a:pt x="2607" y="131"/>
                      <a:pt x="2564" y="193"/>
                    </a:cubicBezTo>
                    <a:lnTo>
                      <a:pt x="2564" y="197"/>
                    </a:lnTo>
                    <a:cubicBezTo>
                      <a:pt x="2555" y="197"/>
                      <a:pt x="2545" y="196"/>
                      <a:pt x="2536" y="196"/>
                    </a:cubicBezTo>
                    <a:cubicBezTo>
                      <a:pt x="2435" y="196"/>
                      <a:pt x="2338" y="234"/>
                      <a:pt x="2268" y="305"/>
                    </a:cubicBezTo>
                    <a:cubicBezTo>
                      <a:pt x="2157" y="309"/>
                      <a:pt x="2041" y="301"/>
                      <a:pt x="1964" y="405"/>
                    </a:cubicBezTo>
                    <a:cubicBezTo>
                      <a:pt x="1903" y="409"/>
                      <a:pt x="1845" y="447"/>
                      <a:pt x="1815" y="501"/>
                    </a:cubicBezTo>
                    <a:lnTo>
                      <a:pt x="1791" y="493"/>
                    </a:lnTo>
                    <a:lnTo>
                      <a:pt x="1772" y="512"/>
                    </a:lnTo>
                    <a:cubicBezTo>
                      <a:pt x="1715" y="512"/>
                      <a:pt x="1665" y="551"/>
                      <a:pt x="1661" y="608"/>
                    </a:cubicBezTo>
                    <a:lnTo>
                      <a:pt x="1772" y="512"/>
                    </a:lnTo>
                    <a:lnTo>
                      <a:pt x="1772" y="512"/>
                    </a:lnTo>
                    <a:cubicBezTo>
                      <a:pt x="1742" y="551"/>
                      <a:pt x="1703" y="581"/>
                      <a:pt x="1661" y="608"/>
                    </a:cubicBezTo>
                    <a:lnTo>
                      <a:pt x="1549" y="704"/>
                    </a:lnTo>
                    <a:cubicBezTo>
                      <a:pt x="1338" y="785"/>
                      <a:pt x="1146" y="885"/>
                      <a:pt x="1050" y="1108"/>
                    </a:cubicBezTo>
                    <a:cubicBezTo>
                      <a:pt x="927" y="1254"/>
                      <a:pt x="789" y="1392"/>
                      <a:pt x="750" y="1588"/>
                    </a:cubicBezTo>
                    <a:cubicBezTo>
                      <a:pt x="696" y="1611"/>
                      <a:pt x="662" y="1657"/>
                      <a:pt x="658" y="1719"/>
                    </a:cubicBezTo>
                    <a:cubicBezTo>
                      <a:pt x="608" y="1727"/>
                      <a:pt x="577" y="1769"/>
                      <a:pt x="577" y="1819"/>
                    </a:cubicBezTo>
                    <a:lnTo>
                      <a:pt x="566" y="1830"/>
                    </a:lnTo>
                    <a:cubicBezTo>
                      <a:pt x="416" y="1965"/>
                      <a:pt x="358" y="2153"/>
                      <a:pt x="274" y="2326"/>
                    </a:cubicBezTo>
                    <a:cubicBezTo>
                      <a:pt x="254" y="2349"/>
                      <a:pt x="243" y="2380"/>
                      <a:pt x="254" y="2407"/>
                    </a:cubicBezTo>
                    <a:cubicBezTo>
                      <a:pt x="193" y="2461"/>
                      <a:pt x="155" y="2537"/>
                      <a:pt x="155" y="2618"/>
                    </a:cubicBezTo>
                    <a:cubicBezTo>
                      <a:pt x="1" y="2876"/>
                      <a:pt x="85" y="3148"/>
                      <a:pt x="70" y="3417"/>
                    </a:cubicBezTo>
                    <a:cubicBezTo>
                      <a:pt x="98" y="3435"/>
                      <a:pt x="120" y="3442"/>
                      <a:pt x="138" y="3442"/>
                    </a:cubicBezTo>
                    <a:cubicBezTo>
                      <a:pt x="195" y="3442"/>
                      <a:pt x="213" y="3371"/>
                      <a:pt x="239" y="3321"/>
                    </a:cubicBezTo>
                    <a:lnTo>
                      <a:pt x="377" y="2541"/>
                    </a:lnTo>
                    <a:cubicBezTo>
                      <a:pt x="577" y="2380"/>
                      <a:pt x="646" y="2134"/>
                      <a:pt x="762" y="1923"/>
                    </a:cubicBezTo>
                    <a:cubicBezTo>
                      <a:pt x="792" y="1888"/>
                      <a:pt x="827" y="1857"/>
                      <a:pt x="858" y="1826"/>
                    </a:cubicBezTo>
                    <a:lnTo>
                      <a:pt x="1173" y="1327"/>
                    </a:lnTo>
                    <a:cubicBezTo>
                      <a:pt x="1257" y="1093"/>
                      <a:pt x="1538" y="1039"/>
                      <a:pt x="1669" y="839"/>
                    </a:cubicBezTo>
                    <a:cubicBezTo>
                      <a:pt x="1745" y="820"/>
                      <a:pt x="1815" y="789"/>
                      <a:pt x="1853" y="712"/>
                    </a:cubicBezTo>
                    <a:lnTo>
                      <a:pt x="1864" y="708"/>
                    </a:lnTo>
                    <a:cubicBezTo>
                      <a:pt x="1907" y="681"/>
                      <a:pt x="1953" y="654"/>
                      <a:pt x="1999" y="628"/>
                    </a:cubicBezTo>
                    <a:cubicBezTo>
                      <a:pt x="2005" y="630"/>
                      <a:pt x="2011" y="630"/>
                      <a:pt x="2017" y="630"/>
                    </a:cubicBezTo>
                    <a:cubicBezTo>
                      <a:pt x="2036" y="630"/>
                      <a:pt x="2057" y="622"/>
                      <a:pt x="2068" y="605"/>
                    </a:cubicBezTo>
                    <a:cubicBezTo>
                      <a:pt x="2076" y="605"/>
                      <a:pt x="2083" y="606"/>
                      <a:pt x="2091" y="606"/>
                    </a:cubicBezTo>
                    <a:cubicBezTo>
                      <a:pt x="2164" y="606"/>
                      <a:pt x="2234" y="572"/>
                      <a:pt x="2276" y="520"/>
                    </a:cubicBezTo>
                    <a:lnTo>
                      <a:pt x="2372" y="493"/>
                    </a:lnTo>
                    <a:cubicBezTo>
                      <a:pt x="2374" y="493"/>
                      <a:pt x="2377" y="493"/>
                      <a:pt x="2380" y="493"/>
                    </a:cubicBezTo>
                    <a:cubicBezTo>
                      <a:pt x="2429" y="493"/>
                      <a:pt x="2461" y="460"/>
                      <a:pt x="2479" y="424"/>
                    </a:cubicBezTo>
                    <a:cubicBezTo>
                      <a:pt x="2556" y="416"/>
                      <a:pt x="2633" y="401"/>
                      <a:pt x="2679" y="328"/>
                    </a:cubicBezTo>
                    <a:cubicBezTo>
                      <a:pt x="2710" y="328"/>
                      <a:pt x="2741" y="324"/>
                      <a:pt x="2771" y="305"/>
                    </a:cubicBezTo>
                    <a:lnTo>
                      <a:pt x="4082" y="286"/>
                    </a:lnTo>
                    <a:lnTo>
                      <a:pt x="4189" y="301"/>
                    </a:lnTo>
                    <a:lnTo>
                      <a:pt x="4393" y="305"/>
                    </a:lnTo>
                    <a:cubicBezTo>
                      <a:pt x="4562" y="327"/>
                      <a:pt x="4727" y="421"/>
                      <a:pt x="4927" y="421"/>
                    </a:cubicBezTo>
                    <a:cubicBezTo>
                      <a:pt x="4968" y="421"/>
                      <a:pt x="5010" y="418"/>
                      <a:pt x="5054" y="409"/>
                    </a:cubicBezTo>
                    <a:cubicBezTo>
                      <a:pt x="4969" y="278"/>
                      <a:pt x="4904" y="216"/>
                      <a:pt x="4808" y="193"/>
                    </a:cubicBezTo>
                    <a:cubicBezTo>
                      <a:pt x="4750" y="141"/>
                      <a:pt x="4687" y="124"/>
                      <a:pt x="4619" y="124"/>
                    </a:cubicBezTo>
                    <a:cubicBezTo>
                      <a:pt x="4583" y="124"/>
                      <a:pt x="4546" y="129"/>
                      <a:pt x="4508" y="136"/>
                    </a:cubicBezTo>
                    <a:lnTo>
                      <a:pt x="4212" y="93"/>
                    </a:lnTo>
                    <a:cubicBezTo>
                      <a:pt x="4048" y="43"/>
                      <a:pt x="3885" y="0"/>
                      <a:pt x="37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4" name="Google Shape;7834;p44"/>
              <p:cNvSpPr/>
              <p:nvPr/>
            </p:nvSpPr>
            <p:spPr>
              <a:xfrm>
                <a:off x="7356691" y="2275887"/>
                <a:ext cx="24568" cy="10950"/>
              </a:xfrm>
              <a:custGeom>
                <a:avLst/>
                <a:gdLst/>
                <a:ahLst/>
                <a:cxnLst/>
                <a:rect l="l" t="t" r="r" b="b"/>
                <a:pathLst>
                  <a:path w="792" h="353" extrusionOk="0">
                    <a:moveTo>
                      <a:pt x="454" y="1"/>
                    </a:moveTo>
                    <a:cubicBezTo>
                      <a:pt x="314" y="1"/>
                      <a:pt x="184" y="102"/>
                      <a:pt x="0" y="317"/>
                    </a:cubicBezTo>
                    <a:cubicBezTo>
                      <a:pt x="19" y="340"/>
                      <a:pt x="44" y="352"/>
                      <a:pt x="72" y="352"/>
                    </a:cubicBezTo>
                    <a:cubicBezTo>
                      <a:pt x="90" y="352"/>
                      <a:pt x="109" y="347"/>
                      <a:pt x="127" y="336"/>
                    </a:cubicBezTo>
                    <a:cubicBezTo>
                      <a:pt x="131" y="336"/>
                      <a:pt x="131" y="333"/>
                      <a:pt x="135" y="333"/>
                    </a:cubicBezTo>
                    <a:lnTo>
                      <a:pt x="792" y="152"/>
                    </a:lnTo>
                    <a:cubicBezTo>
                      <a:pt x="659" y="53"/>
                      <a:pt x="554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5" name="Google Shape;7835;p44"/>
              <p:cNvSpPr/>
              <p:nvPr/>
            </p:nvSpPr>
            <p:spPr>
              <a:xfrm>
                <a:off x="7476583" y="2331567"/>
                <a:ext cx="25560" cy="40109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293" extrusionOk="0">
                    <a:moveTo>
                      <a:pt x="47" y="0"/>
                    </a:moveTo>
                    <a:cubicBezTo>
                      <a:pt x="30" y="0"/>
                      <a:pt x="15" y="13"/>
                      <a:pt x="1" y="40"/>
                    </a:cubicBezTo>
                    <a:cubicBezTo>
                      <a:pt x="112" y="221"/>
                      <a:pt x="208" y="413"/>
                      <a:pt x="385" y="540"/>
                    </a:cubicBezTo>
                    <a:lnTo>
                      <a:pt x="385" y="543"/>
                    </a:lnTo>
                    <a:cubicBezTo>
                      <a:pt x="374" y="593"/>
                      <a:pt x="397" y="640"/>
                      <a:pt x="443" y="655"/>
                    </a:cubicBezTo>
                    <a:cubicBezTo>
                      <a:pt x="450" y="655"/>
                      <a:pt x="454" y="655"/>
                      <a:pt x="454" y="659"/>
                    </a:cubicBezTo>
                    <a:cubicBezTo>
                      <a:pt x="470" y="689"/>
                      <a:pt x="477" y="713"/>
                      <a:pt x="493" y="739"/>
                    </a:cubicBezTo>
                    <a:cubicBezTo>
                      <a:pt x="493" y="889"/>
                      <a:pt x="481" y="1039"/>
                      <a:pt x="493" y="1181"/>
                    </a:cubicBezTo>
                    <a:cubicBezTo>
                      <a:pt x="496" y="1254"/>
                      <a:pt x="569" y="1293"/>
                      <a:pt x="635" y="1293"/>
                    </a:cubicBezTo>
                    <a:cubicBezTo>
                      <a:pt x="638" y="1293"/>
                      <a:pt x="640" y="1293"/>
                      <a:pt x="643" y="1293"/>
                    </a:cubicBezTo>
                    <a:cubicBezTo>
                      <a:pt x="713" y="1293"/>
                      <a:pt x="770" y="1248"/>
                      <a:pt x="785" y="1178"/>
                    </a:cubicBezTo>
                    <a:cubicBezTo>
                      <a:pt x="823" y="1024"/>
                      <a:pt x="762" y="885"/>
                      <a:pt x="700" y="751"/>
                    </a:cubicBezTo>
                    <a:lnTo>
                      <a:pt x="685" y="555"/>
                    </a:lnTo>
                    <a:cubicBezTo>
                      <a:pt x="685" y="490"/>
                      <a:pt x="662" y="451"/>
                      <a:pt x="589" y="451"/>
                    </a:cubicBezTo>
                    <a:lnTo>
                      <a:pt x="581" y="447"/>
                    </a:lnTo>
                    <a:cubicBezTo>
                      <a:pt x="477" y="236"/>
                      <a:pt x="343" y="67"/>
                      <a:pt x="93" y="25"/>
                    </a:cubicBezTo>
                    <a:cubicBezTo>
                      <a:pt x="76" y="9"/>
                      <a:pt x="60" y="0"/>
                      <a:pt x="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6" name="Google Shape;7836;p44"/>
              <p:cNvSpPr/>
              <p:nvPr/>
            </p:nvSpPr>
            <p:spPr>
              <a:xfrm>
                <a:off x="7165607" y="2150876"/>
                <a:ext cx="19108" cy="20349"/>
              </a:xfrm>
              <a:custGeom>
                <a:avLst/>
                <a:gdLst/>
                <a:ahLst/>
                <a:cxnLst/>
                <a:rect l="l" t="t" r="r" b="b"/>
                <a:pathLst>
                  <a:path w="616" h="656" extrusionOk="0">
                    <a:moveTo>
                      <a:pt x="247" y="0"/>
                    </a:moveTo>
                    <a:cubicBezTo>
                      <a:pt x="169" y="0"/>
                      <a:pt x="93" y="45"/>
                      <a:pt x="54" y="109"/>
                    </a:cubicBezTo>
                    <a:cubicBezTo>
                      <a:pt x="8" y="186"/>
                      <a:pt x="0" y="263"/>
                      <a:pt x="73" y="336"/>
                    </a:cubicBezTo>
                    <a:cubicBezTo>
                      <a:pt x="146" y="409"/>
                      <a:pt x="219" y="470"/>
                      <a:pt x="296" y="539"/>
                    </a:cubicBezTo>
                    <a:cubicBezTo>
                      <a:pt x="309" y="590"/>
                      <a:pt x="319" y="655"/>
                      <a:pt x="367" y="655"/>
                    </a:cubicBezTo>
                    <a:cubicBezTo>
                      <a:pt x="376" y="655"/>
                      <a:pt x="387" y="653"/>
                      <a:pt x="400" y="647"/>
                    </a:cubicBezTo>
                    <a:cubicBezTo>
                      <a:pt x="492" y="608"/>
                      <a:pt x="615" y="555"/>
                      <a:pt x="527" y="409"/>
                    </a:cubicBezTo>
                    <a:cubicBezTo>
                      <a:pt x="485" y="328"/>
                      <a:pt x="342" y="309"/>
                      <a:pt x="377" y="170"/>
                    </a:cubicBezTo>
                    <a:cubicBezTo>
                      <a:pt x="400" y="82"/>
                      <a:pt x="381" y="5"/>
                      <a:pt x="265" y="1"/>
                    </a:cubicBezTo>
                    <a:cubicBezTo>
                      <a:pt x="259" y="1"/>
                      <a:pt x="253" y="0"/>
                      <a:pt x="2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7" name="Google Shape;7837;p44"/>
              <p:cNvSpPr/>
              <p:nvPr/>
            </p:nvSpPr>
            <p:spPr>
              <a:xfrm>
                <a:off x="7387183" y="2275390"/>
                <a:ext cx="13028" cy="1278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412" extrusionOk="0">
                    <a:moveTo>
                      <a:pt x="383" y="0"/>
                    </a:moveTo>
                    <a:cubicBezTo>
                      <a:pt x="296" y="0"/>
                      <a:pt x="261" y="50"/>
                      <a:pt x="220" y="87"/>
                    </a:cubicBezTo>
                    <a:cubicBezTo>
                      <a:pt x="147" y="156"/>
                      <a:pt x="35" y="176"/>
                      <a:pt x="1" y="279"/>
                    </a:cubicBezTo>
                    <a:cubicBezTo>
                      <a:pt x="126" y="363"/>
                      <a:pt x="205" y="412"/>
                      <a:pt x="260" y="412"/>
                    </a:cubicBezTo>
                    <a:cubicBezTo>
                      <a:pt x="344" y="412"/>
                      <a:pt x="371" y="294"/>
                      <a:pt x="420" y="3"/>
                    </a:cubicBezTo>
                    <a:cubicBezTo>
                      <a:pt x="407" y="1"/>
                      <a:pt x="395" y="0"/>
                      <a:pt x="38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8" name="Google Shape;7838;p44"/>
              <p:cNvSpPr/>
              <p:nvPr/>
            </p:nvSpPr>
            <p:spPr>
              <a:xfrm>
                <a:off x="7203638" y="2234754"/>
                <a:ext cx="31858" cy="42932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1384" extrusionOk="0">
                    <a:moveTo>
                      <a:pt x="399" y="1"/>
                    </a:moveTo>
                    <a:cubicBezTo>
                      <a:pt x="318" y="1"/>
                      <a:pt x="207" y="88"/>
                      <a:pt x="0" y="268"/>
                    </a:cubicBezTo>
                    <a:cubicBezTo>
                      <a:pt x="27" y="279"/>
                      <a:pt x="55" y="283"/>
                      <a:pt x="83" y="283"/>
                    </a:cubicBezTo>
                    <a:cubicBezTo>
                      <a:pt x="168" y="283"/>
                      <a:pt x="257" y="245"/>
                      <a:pt x="336" y="245"/>
                    </a:cubicBezTo>
                    <a:cubicBezTo>
                      <a:pt x="398" y="245"/>
                      <a:pt x="453" y="268"/>
                      <a:pt x="496" y="352"/>
                    </a:cubicBezTo>
                    <a:cubicBezTo>
                      <a:pt x="504" y="410"/>
                      <a:pt x="550" y="452"/>
                      <a:pt x="600" y="467"/>
                    </a:cubicBezTo>
                    <a:cubicBezTo>
                      <a:pt x="650" y="548"/>
                      <a:pt x="715" y="625"/>
                      <a:pt x="665" y="729"/>
                    </a:cubicBezTo>
                    <a:cubicBezTo>
                      <a:pt x="553" y="952"/>
                      <a:pt x="596" y="1167"/>
                      <a:pt x="696" y="1382"/>
                    </a:cubicBezTo>
                    <a:cubicBezTo>
                      <a:pt x="700" y="1383"/>
                      <a:pt x="704" y="1384"/>
                      <a:pt x="707" y="1384"/>
                    </a:cubicBezTo>
                    <a:cubicBezTo>
                      <a:pt x="729" y="1384"/>
                      <a:pt x="746" y="1366"/>
                      <a:pt x="749" y="1340"/>
                    </a:cubicBezTo>
                    <a:lnTo>
                      <a:pt x="749" y="1332"/>
                    </a:lnTo>
                    <a:lnTo>
                      <a:pt x="815" y="1355"/>
                    </a:lnTo>
                    <a:cubicBezTo>
                      <a:pt x="819" y="1324"/>
                      <a:pt x="822" y="1294"/>
                      <a:pt x="826" y="1263"/>
                    </a:cubicBezTo>
                    <a:cubicBezTo>
                      <a:pt x="988" y="1148"/>
                      <a:pt x="788" y="998"/>
                      <a:pt x="842" y="905"/>
                    </a:cubicBezTo>
                    <a:cubicBezTo>
                      <a:pt x="1026" y="579"/>
                      <a:pt x="838" y="402"/>
                      <a:pt x="607" y="233"/>
                    </a:cubicBezTo>
                    <a:lnTo>
                      <a:pt x="565" y="279"/>
                    </a:lnTo>
                    <a:cubicBezTo>
                      <a:pt x="565" y="268"/>
                      <a:pt x="557" y="260"/>
                      <a:pt x="557" y="252"/>
                    </a:cubicBezTo>
                    <a:cubicBezTo>
                      <a:pt x="573" y="241"/>
                      <a:pt x="588" y="233"/>
                      <a:pt x="607" y="233"/>
                    </a:cubicBezTo>
                    <a:cubicBezTo>
                      <a:pt x="527" y="80"/>
                      <a:pt x="476" y="1"/>
                      <a:pt x="3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9" name="Google Shape;7839;p44"/>
              <p:cNvSpPr/>
              <p:nvPr/>
            </p:nvSpPr>
            <p:spPr>
              <a:xfrm>
                <a:off x="7222591" y="2241858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0" name="Google Shape;7840;p44"/>
              <p:cNvSpPr/>
              <p:nvPr/>
            </p:nvSpPr>
            <p:spPr>
              <a:xfrm>
                <a:off x="7167500" y="2130868"/>
                <a:ext cx="19232" cy="8499"/>
              </a:xfrm>
              <a:custGeom>
                <a:avLst/>
                <a:gdLst/>
                <a:ahLst/>
                <a:cxnLst/>
                <a:rect l="l" t="t" r="r" b="b"/>
                <a:pathLst>
                  <a:path w="620" h="274" extrusionOk="0">
                    <a:moveTo>
                      <a:pt x="527" y="1"/>
                    </a:moveTo>
                    <a:cubicBezTo>
                      <a:pt x="512" y="1"/>
                      <a:pt x="493" y="1"/>
                      <a:pt x="481" y="5"/>
                    </a:cubicBezTo>
                    <a:cubicBezTo>
                      <a:pt x="423" y="37"/>
                      <a:pt x="359" y="40"/>
                      <a:pt x="294" y="40"/>
                    </a:cubicBezTo>
                    <a:cubicBezTo>
                      <a:pt x="281" y="40"/>
                      <a:pt x="269" y="40"/>
                      <a:pt x="257" y="40"/>
                    </a:cubicBezTo>
                    <a:cubicBezTo>
                      <a:pt x="167" y="40"/>
                      <a:pt x="77" y="45"/>
                      <a:pt x="1" y="127"/>
                    </a:cubicBezTo>
                    <a:cubicBezTo>
                      <a:pt x="91" y="235"/>
                      <a:pt x="194" y="274"/>
                      <a:pt x="303" y="274"/>
                    </a:cubicBezTo>
                    <a:cubicBezTo>
                      <a:pt x="379" y="274"/>
                      <a:pt x="459" y="254"/>
                      <a:pt x="539" y="227"/>
                    </a:cubicBezTo>
                    <a:cubicBezTo>
                      <a:pt x="577" y="204"/>
                      <a:pt x="604" y="158"/>
                      <a:pt x="608" y="112"/>
                    </a:cubicBezTo>
                    <a:cubicBezTo>
                      <a:pt x="619" y="58"/>
                      <a:pt x="581" y="12"/>
                      <a:pt x="52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1" name="Google Shape;7841;p44"/>
              <p:cNvSpPr/>
              <p:nvPr/>
            </p:nvSpPr>
            <p:spPr>
              <a:xfrm>
                <a:off x="7366586" y="2190395"/>
                <a:ext cx="19201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619" h="598" extrusionOk="0">
                    <a:moveTo>
                      <a:pt x="109" y="1"/>
                    </a:moveTo>
                    <a:cubicBezTo>
                      <a:pt x="70" y="1"/>
                      <a:pt x="33" y="14"/>
                      <a:pt x="0" y="49"/>
                    </a:cubicBezTo>
                    <a:lnTo>
                      <a:pt x="396" y="560"/>
                    </a:lnTo>
                    <a:cubicBezTo>
                      <a:pt x="434" y="583"/>
                      <a:pt x="472" y="598"/>
                      <a:pt x="509" y="598"/>
                    </a:cubicBezTo>
                    <a:cubicBezTo>
                      <a:pt x="546" y="598"/>
                      <a:pt x="582" y="583"/>
                      <a:pt x="619" y="549"/>
                    </a:cubicBezTo>
                    <a:cubicBezTo>
                      <a:pt x="461" y="391"/>
                      <a:pt x="407" y="153"/>
                      <a:pt x="211" y="22"/>
                    </a:cubicBezTo>
                    <a:cubicBezTo>
                      <a:pt x="176" y="10"/>
                      <a:pt x="142" y="1"/>
                      <a:pt x="1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2" name="Google Shape;7842;p44"/>
              <p:cNvSpPr/>
              <p:nvPr/>
            </p:nvSpPr>
            <p:spPr>
              <a:xfrm>
                <a:off x="7307803" y="2148674"/>
                <a:ext cx="25529" cy="38031"/>
              </a:xfrm>
              <a:custGeom>
                <a:avLst/>
                <a:gdLst/>
                <a:ahLst/>
                <a:cxnLst/>
                <a:rect l="l" t="t" r="r" b="b"/>
                <a:pathLst>
                  <a:path w="823" h="1226" extrusionOk="0">
                    <a:moveTo>
                      <a:pt x="106" y="1"/>
                    </a:moveTo>
                    <a:cubicBezTo>
                      <a:pt x="75" y="1"/>
                      <a:pt x="33" y="20"/>
                      <a:pt x="1" y="26"/>
                    </a:cubicBezTo>
                    <a:cubicBezTo>
                      <a:pt x="12" y="72"/>
                      <a:pt x="4" y="122"/>
                      <a:pt x="31" y="157"/>
                    </a:cubicBezTo>
                    <a:cubicBezTo>
                      <a:pt x="74" y="207"/>
                      <a:pt x="120" y="245"/>
                      <a:pt x="174" y="284"/>
                    </a:cubicBezTo>
                    <a:cubicBezTo>
                      <a:pt x="177" y="314"/>
                      <a:pt x="189" y="349"/>
                      <a:pt x="197" y="384"/>
                    </a:cubicBezTo>
                    <a:cubicBezTo>
                      <a:pt x="185" y="430"/>
                      <a:pt x="208" y="483"/>
                      <a:pt x="254" y="503"/>
                    </a:cubicBezTo>
                    <a:cubicBezTo>
                      <a:pt x="300" y="595"/>
                      <a:pt x="343" y="691"/>
                      <a:pt x="385" y="783"/>
                    </a:cubicBezTo>
                    <a:cubicBezTo>
                      <a:pt x="443" y="945"/>
                      <a:pt x="485" y="1117"/>
                      <a:pt x="685" y="1225"/>
                    </a:cubicBezTo>
                    <a:cubicBezTo>
                      <a:pt x="773" y="998"/>
                      <a:pt x="823" y="810"/>
                      <a:pt x="592" y="672"/>
                    </a:cubicBezTo>
                    <a:lnTo>
                      <a:pt x="381" y="284"/>
                    </a:lnTo>
                    <a:cubicBezTo>
                      <a:pt x="350" y="141"/>
                      <a:pt x="235" y="76"/>
                      <a:pt x="131" y="7"/>
                    </a:cubicBezTo>
                    <a:cubicBezTo>
                      <a:pt x="124" y="2"/>
                      <a:pt x="116" y="1"/>
                      <a:pt x="1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3" name="Google Shape;7843;p44"/>
              <p:cNvSpPr/>
              <p:nvPr/>
            </p:nvSpPr>
            <p:spPr>
              <a:xfrm>
                <a:off x="7613443" y="2429932"/>
                <a:ext cx="69981" cy="25778"/>
              </a:xfrm>
              <a:custGeom>
                <a:avLst/>
                <a:gdLst/>
                <a:ahLst/>
                <a:cxnLst/>
                <a:rect l="l" t="t" r="r" b="b"/>
                <a:pathLst>
                  <a:path w="2256" h="831" extrusionOk="0">
                    <a:moveTo>
                      <a:pt x="1678" y="22"/>
                    </a:moveTo>
                    <a:cubicBezTo>
                      <a:pt x="1633" y="22"/>
                      <a:pt x="1587" y="23"/>
                      <a:pt x="1541" y="24"/>
                    </a:cubicBezTo>
                    <a:cubicBezTo>
                      <a:pt x="1314" y="116"/>
                      <a:pt x="1030" y="1"/>
                      <a:pt x="838" y="216"/>
                    </a:cubicBezTo>
                    <a:cubicBezTo>
                      <a:pt x="826" y="235"/>
                      <a:pt x="815" y="258"/>
                      <a:pt x="811" y="285"/>
                    </a:cubicBezTo>
                    <a:cubicBezTo>
                      <a:pt x="786" y="281"/>
                      <a:pt x="763" y="279"/>
                      <a:pt x="741" y="279"/>
                    </a:cubicBezTo>
                    <a:cubicBezTo>
                      <a:pt x="566" y="279"/>
                      <a:pt x="448" y="402"/>
                      <a:pt x="319" y="508"/>
                    </a:cubicBezTo>
                    <a:lnTo>
                      <a:pt x="215" y="516"/>
                    </a:lnTo>
                    <a:cubicBezTo>
                      <a:pt x="165" y="516"/>
                      <a:pt x="119" y="546"/>
                      <a:pt x="108" y="596"/>
                    </a:cubicBezTo>
                    <a:cubicBezTo>
                      <a:pt x="92" y="639"/>
                      <a:pt x="62" y="681"/>
                      <a:pt x="27" y="716"/>
                    </a:cubicBezTo>
                    <a:lnTo>
                      <a:pt x="27" y="719"/>
                    </a:lnTo>
                    <a:cubicBezTo>
                      <a:pt x="19" y="719"/>
                      <a:pt x="8" y="731"/>
                      <a:pt x="4" y="750"/>
                    </a:cubicBezTo>
                    <a:cubicBezTo>
                      <a:pt x="0" y="769"/>
                      <a:pt x="8" y="789"/>
                      <a:pt x="39" y="800"/>
                    </a:cubicBezTo>
                    <a:lnTo>
                      <a:pt x="235" y="831"/>
                    </a:lnTo>
                    <a:lnTo>
                      <a:pt x="334" y="719"/>
                    </a:lnTo>
                    <a:lnTo>
                      <a:pt x="842" y="431"/>
                    </a:lnTo>
                    <a:lnTo>
                      <a:pt x="1022" y="385"/>
                    </a:lnTo>
                    <a:cubicBezTo>
                      <a:pt x="1226" y="301"/>
                      <a:pt x="1468" y="370"/>
                      <a:pt x="1641" y="193"/>
                    </a:cubicBezTo>
                    <a:lnTo>
                      <a:pt x="2133" y="331"/>
                    </a:lnTo>
                    <a:cubicBezTo>
                      <a:pt x="2148" y="389"/>
                      <a:pt x="2121" y="470"/>
                      <a:pt x="2217" y="470"/>
                    </a:cubicBezTo>
                    <a:cubicBezTo>
                      <a:pt x="2233" y="470"/>
                      <a:pt x="2256" y="393"/>
                      <a:pt x="2256" y="354"/>
                    </a:cubicBezTo>
                    <a:cubicBezTo>
                      <a:pt x="2248" y="304"/>
                      <a:pt x="2237" y="254"/>
                      <a:pt x="2217" y="212"/>
                    </a:cubicBezTo>
                    <a:cubicBezTo>
                      <a:pt x="2067" y="43"/>
                      <a:pt x="1876" y="22"/>
                      <a:pt x="1678" y="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4" name="Google Shape;7844;p44"/>
              <p:cNvSpPr/>
              <p:nvPr/>
            </p:nvSpPr>
            <p:spPr>
              <a:xfrm>
                <a:off x="7227958" y="2156087"/>
                <a:ext cx="31113" cy="30462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982" extrusionOk="0">
                    <a:moveTo>
                      <a:pt x="354" y="1"/>
                    </a:moveTo>
                    <a:cubicBezTo>
                      <a:pt x="201" y="1"/>
                      <a:pt x="26" y="63"/>
                      <a:pt x="4" y="145"/>
                    </a:cubicBezTo>
                    <a:cubicBezTo>
                      <a:pt x="0" y="171"/>
                      <a:pt x="62" y="218"/>
                      <a:pt x="96" y="256"/>
                    </a:cubicBezTo>
                    <a:cubicBezTo>
                      <a:pt x="123" y="325"/>
                      <a:pt x="177" y="383"/>
                      <a:pt x="169" y="486"/>
                    </a:cubicBezTo>
                    <a:cubicBezTo>
                      <a:pt x="130" y="850"/>
                      <a:pt x="152" y="955"/>
                      <a:pt x="384" y="955"/>
                    </a:cubicBezTo>
                    <a:cubicBezTo>
                      <a:pt x="451" y="955"/>
                      <a:pt x="536" y="946"/>
                      <a:pt x="642" y="932"/>
                    </a:cubicBezTo>
                    <a:cubicBezTo>
                      <a:pt x="700" y="960"/>
                      <a:pt x="757" y="981"/>
                      <a:pt x="808" y="981"/>
                    </a:cubicBezTo>
                    <a:cubicBezTo>
                      <a:pt x="872" y="981"/>
                      <a:pt x="929" y="949"/>
                      <a:pt x="976" y="855"/>
                    </a:cubicBezTo>
                    <a:cubicBezTo>
                      <a:pt x="1003" y="813"/>
                      <a:pt x="999" y="759"/>
                      <a:pt x="968" y="717"/>
                    </a:cubicBezTo>
                    <a:cubicBezTo>
                      <a:pt x="929" y="664"/>
                      <a:pt x="889" y="646"/>
                      <a:pt x="849" y="646"/>
                    </a:cubicBezTo>
                    <a:cubicBezTo>
                      <a:pt x="787" y="646"/>
                      <a:pt x="725" y="689"/>
                      <a:pt x="665" y="717"/>
                    </a:cubicBezTo>
                    <a:cubicBezTo>
                      <a:pt x="649" y="721"/>
                      <a:pt x="638" y="736"/>
                      <a:pt x="623" y="748"/>
                    </a:cubicBezTo>
                    <a:cubicBezTo>
                      <a:pt x="388" y="659"/>
                      <a:pt x="427" y="513"/>
                      <a:pt x="538" y="352"/>
                    </a:cubicBezTo>
                    <a:cubicBezTo>
                      <a:pt x="634" y="237"/>
                      <a:pt x="692" y="110"/>
                      <a:pt x="507" y="29"/>
                    </a:cubicBezTo>
                    <a:cubicBezTo>
                      <a:pt x="465" y="9"/>
                      <a:pt x="411" y="1"/>
                      <a:pt x="3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5" name="Google Shape;7845;p44"/>
              <p:cNvSpPr/>
              <p:nvPr/>
            </p:nvSpPr>
            <p:spPr>
              <a:xfrm>
                <a:off x="7153572" y="2191791"/>
                <a:ext cx="94797" cy="159629"/>
              </a:xfrm>
              <a:custGeom>
                <a:avLst/>
                <a:gdLst/>
                <a:ahLst/>
                <a:cxnLst/>
                <a:rect l="l" t="t" r="r" b="b"/>
                <a:pathLst>
                  <a:path w="3056" h="5146" extrusionOk="0">
                    <a:moveTo>
                      <a:pt x="323" y="481"/>
                    </a:moveTo>
                    <a:lnTo>
                      <a:pt x="323" y="481"/>
                    </a:lnTo>
                    <a:cubicBezTo>
                      <a:pt x="323" y="492"/>
                      <a:pt x="327" y="500"/>
                      <a:pt x="327" y="511"/>
                    </a:cubicBezTo>
                    <a:cubicBezTo>
                      <a:pt x="323" y="500"/>
                      <a:pt x="323" y="492"/>
                      <a:pt x="323" y="481"/>
                    </a:cubicBezTo>
                    <a:close/>
                    <a:moveTo>
                      <a:pt x="0" y="0"/>
                    </a:moveTo>
                    <a:lnTo>
                      <a:pt x="0" y="0"/>
                    </a:lnTo>
                    <a:cubicBezTo>
                      <a:pt x="8" y="254"/>
                      <a:pt x="50" y="496"/>
                      <a:pt x="189" y="711"/>
                    </a:cubicBezTo>
                    <a:cubicBezTo>
                      <a:pt x="300" y="980"/>
                      <a:pt x="269" y="1291"/>
                      <a:pt x="481" y="1522"/>
                    </a:cubicBezTo>
                    <a:lnTo>
                      <a:pt x="788" y="2248"/>
                    </a:lnTo>
                    <a:cubicBezTo>
                      <a:pt x="823" y="2567"/>
                      <a:pt x="1015" y="2821"/>
                      <a:pt x="1134" y="3105"/>
                    </a:cubicBezTo>
                    <a:lnTo>
                      <a:pt x="1299" y="3170"/>
                    </a:lnTo>
                    <a:cubicBezTo>
                      <a:pt x="1299" y="3359"/>
                      <a:pt x="1307" y="3547"/>
                      <a:pt x="1510" y="3647"/>
                    </a:cubicBezTo>
                    <a:cubicBezTo>
                      <a:pt x="1514" y="3778"/>
                      <a:pt x="1580" y="3893"/>
                      <a:pt x="1695" y="3958"/>
                    </a:cubicBezTo>
                    <a:cubicBezTo>
                      <a:pt x="1726" y="4085"/>
                      <a:pt x="1810" y="4185"/>
                      <a:pt x="1925" y="4239"/>
                    </a:cubicBezTo>
                    <a:cubicBezTo>
                      <a:pt x="1952" y="4335"/>
                      <a:pt x="2018" y="4415"/>
                      <a:pt x="2110" y="4454"/>
                    </a:cubicBezTo>
                    <a:cubicBezTo>
                      <a:pt x="2129" y="4473"/>
                      <a:pt x="2137" y="4500"/>
                      <a:pt x="2144" y="4531"/>
                    </a:cubicBezTo>
                    <a:cubicBezTo>
                      <a:pt x="2167" y="4535"/>
                      <a:pt x="2191" y="4546"/>
                      <a:pt x="2214" y="4554"/>
                    </a:cubicBezTo>
                    <a:cubicBezTo>
                      <a:pt x="2283" y="4669"/>
                      <a:pt x="2387" y="4750"/>
                      <a:pt x="2513" y="4784"/>
                    </a:cubicBezTo>
                    <a:cubicBezTo>
                      <a:pt x="2590" y="4896"/>
                      <a:pt x="2694" y="4988"/>
                      <a:pt x="2809" y="5053"/>
                    </a:cubicBezTo>
                    <a:cubicBezTo>
                      <a:pt x="2855" y="5076"/>
                      <a:pt x="2886" y="5111"/>
                      <a:pt x="2932" y="5134"/>
                    </a:cubicBezTo>
                    <a:lnTo>
                      <a:pt x="2974" y="5146"/>
                    </a:lnTo>
                    <a:lnTo>
                      <a:pt x="3017" y="5134"/>
                    </a:lnTo>
                    <a:cubicBezTo>
                      <a:pt x="3028" y="5134"/>
                      <a:pt x="3036" y="5126"/>
                      <a:pt x="3047" y="5107"/>
                    </a:cubicBezTo>
                    <a:cubicBezTo>
                      <a:pt x="3055" y="5088"/>
                      <a:pt x="3051" y="5069"/>
                      <a:pt x="3032" y="5046"/>
                    </a:cubicBezTo>
                    <a:cubicBezTo>
                      <a:pt x="2855" y="4915"/>
                      <a:pt x="2775" y="4677"/>
                      <a:pt x="2536" y="4611"/>
                    </a:cubicBezTo>
                    <a:cubicBezTo>
                      <a:pt x="2513" y="4504"/>
                      <a:pt x="2429" y="4458"/>
                      <a:pt x="2333" y="4431"/>
                    </a:cubicBezTo>
                    <a:cubicBezTo>
                      <a:pt x="2298" y="4396"/>
                      <a:pt x="2267" y="4358"/>
                      <a:pt x="2237" y="4323"/>
                    </a:cubicBezTo>
                    <a:cubicBezTo>
                      <a:pt x="2221" y="4200"/>
                      <a:pt x="2148" y="4093"/>
                      <a:pt x="2033" y="4039"/>
                    </a:cubicBezTo>
                    <a:cubicBezTo>
                      <a:pt x="1952" y="3820"/>
                      <a:pt x="1729" y="3720"/>
                      <a:pt x="1595" y="3539"/>
                    </a:cubicBezTo>
                    <a:cubicBezTo>
                      <a:pt x="1518" y="3270"/>
                      <a:pt x="1476" y="2982"/>
                      <a:pt x="1211" y="2809"/>
                    </a:cubicBezTo>
                    <a:cubicBezTo>
                      <a:pt x="1207" y="2786"/>
                      <a:pt x="1203" y="2759"/>
                      <a:pt x="1203" y="2729"/>
                    </a:cubicBezTo>
                    <a:cubicBezTo>
                      <a:pt x="1111" y="2644"/>
                      <a:pt x="1191" y="2509"/>
                      <a:pt x="1107" y="2421"/>
                    </a:cubicBezTo>
                    <a:cubicBezTo>
                      <a:pt x="1076" y="2298"/>
                      <a:pt x="1030" y="2183"/>
                      <a:pt x="915" y="2106"/>
                    </a:cubicBezTo>
                    <a:cubicBezTo>
                      <a:pt x="876" y="1975"/>
                      <a:pt x="838" y="1841"/>
                      <a:pt x="799" y="1710"/>
                    </a:cubicBezTo>
                    <a:cubicBezTo>
                      <a:pt x="738" y="1649"/>
                      <a:pt x="719" y="1553"/>
                      <a:pt x="646" y="1499"/>
                    </a:cubicBezTo>
                    <a:cubicBezTo>
                      <a:pt x="634" y="1495"/>
                      <a:pt x="630" y="1495"/>
                      <a:pt x="623" y="1495"/>
                    </a:cubicBezTo>
                    <a:lnTo>
                      <a:pt x="673" y="1426"/>
                    </a:lnTo>
                    <a:lnTo>
                      <a:pt x="615" y="1361"/>
                    </a:lnTo>
                    <a:cubicBezTo>
                      <a:pt x="623" y="1345"/>
                      <a:pt x="627" y="1326"/>
                      <a:pt x="630" y="1311"/>
                    </a:cubicBezTo>
                    <a:cubicBezTo>
                      <a:pt x="634" y="1272"/>
                      <a:pt x="623" y="1241"/>
                      <a:pt x="592" y="1215"/>
                    </a:cubicBezTo>
                    <a:cubicBezTo>
                      <a:pt x="496" y="1057"/>
                      <a:pt x="431" y="888"/>
                      <a:pt x="396" y="707"/>
                    </a:cubicBezTo>
                    <a:lnTo>
                      <a:pt x="384" y="607"/>
                    </a:lnTo>
                    <a:cubicBezTo>
                      <a:pt x="365" y="561"/>
                      <a:pt x="342" y="523"/>
                      <a:pt x="323" y="481"/>
                    </a:cubicBezTo>
                    <a:cubicBezTo>
                      <a:pt x="323" y="477"/>
                      <a:pt x="319" y="477"/>
                      <a:pt x="319" y="473"/>
                    </a:cubicBezTo>
                    <a:cubicBezTo>
                      <a:pt x="281" y="346"/>
                      <a:pt x="238" y="227"/>
                      <a:pt x="200" y="10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6" name="Google Shape;7846;p44"/>
              <p:cNvSpPr/>
              <p:nvPr/>
            </p:nvSpPr>
            <p:spPr>
              <a:xfrm>
                <a:off x="7163467" y="2206557"/>
                <a:ext cx="124" cy="403"/>
              </a:xfrm>
              <a:custGeom>
                <a:avLst/>
                <a:gdLst/>
                <a:ahLst/>
                <a:cxnLst/>
                <a:rect l="l" t="t" r="r" b="b"/>
                <a:pathLst>
                  <a:path w="4" h="13" extrusionOk="0">
                    <a:moveTo>
                      <a:pt x="0" y="1"/>
                    </a:moveTo>
                    <a:lnTo>
                      <a:pt x="0" y="12"/>
                    </a:lnTo>
                    <a:cubicBezTo>
                      <a:pt x="4" y="5"/>
                      <a:pt x="4" y="1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7" name="Google Shape;7847;p44"/>
              <p:cNvSpPr/>
              <p:nvPr/>
            </p:nvSpPr>
            <p:spPr>
              <a:xfrm>
                <a:off x="7457164" y="2254359"/>
                <a:ext cx="279" cy="155"/>
              </a:xfrm>
              <a:custGeom>
                <a:avLst/>
                <a:gdLst/>
                <a:ahLst/>
                <a:cxnLst/>
                <a:rect l="l" t="t" r="r" b="b"/>
                <a:pathLst>
                  <a:path w="9" h="5" extrusionOk="0">
                    <a:moveTo>
                      <a:pt x="0" y="1"/>
                    </a:moveTo>
                    <a:lnTo>
                      <a:pt x="0" y="4"/>
                    </a:lnTo>
                    <a:lnTo>
                      <a:pt x="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8" name="Google Shape;7848;p44"/>
              <p:cNvSpPr/>
              <p:nvPr/>
            </p:nvSpPr>
            <p:spPr>
              <a:xfrm>
                <a:off x="7457413" y="2254235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9" name="Google Shape;7849;p44"/>
              <p:cNvSpPr/>
              <p:nvPr/>
            </p:nvSpPr>
            <p:spPr>
              <a:xfrm>
                <a:off x="7405795" y="2272754"/>
                <a:ext cx="25995" cy="39768"/>
              </a:xfrm>
              <a:custGeom>
                <a:avLst/>
                <a:gdLst/>
                <a:ahLst/>
                <a:cxnLst/>
                <a:rect l="l" t="t" r="r" b="b"/>
                <a:pathLst>
                  <a:path w="838" h="1282" extrusionOk="0">
                    <a:moveTo>
                      <a:pt x="413" y="1"/>
                    </a:moveTo>
                    <a:cubicBezTo>
                      <a:pt x="273" y="1"/>
                      <a:pt x="140" y="69"/>
                      <a:pt x="0" y="161"/>
                    </a:cubicBezTo>
                    <a:cubicBezTo>
                      <a:pt x="73" y="218"/>
                      <a:pt x="142" y="234"/>
                      <a:pt x="209" y="234"/>
                    </a:cubicBezTo>
                    <a:cubicBezTo>
                      <a:pt x="290" y="234"/>
                      <a:pt x="368" y="211"/>
                      <a:pt x="444" y="211"/>
                    </a:cubicBezTo>
                    <a:cubicBezTo>
                      <a:pt x="447" y="211"/>
                      <a:pt x="450" y="211"/>
                      <a:pt x="454" y="211"/>
                    </a:cubicBezTo>
                    <a:cubicBezTo>
                      <a:pt x="477" y="230"/>
                      <a:pt x="504" y="241"/>
                      <a:pt x="531" y="241"/>
                    </a:cubicBezTo>
                    <a:cubicBezTo>
                      <a:pt x="531" y="268"/>
                      <a:pt x="542" y="299"/>
                      <a:pt x="561" y="322"/>
                    </a:cubicBezTo>
                    <a:cubicBezTo>
                      <a:pt x="554" y="557"/>
                      <a:pt x="569" y="799"/>
                      <a:pt x="434" y="1010"/>
                    </a:cubicBezTo>
                    <a:cubicBezTo>
                      <a:pt x="392" y="1079"/>
                      <a:pt x="235" y="1110"/>
                      <a:pt x="300" y="1214"/>
                    </a:cubicBezTo>
                    <a:cubicBezTo>
                      <a:pt x="332" y="1263"/>
                      <a:pt x="370" y="1281"/>
                      <a:pt x="410" y="1281"/>
                    </a:cubicBezTo>
                    <a:cubicBezTo>
                      <a:pt x="468" y="1281"/>
                      <a:pt x="532" y="1243"/>
                      <a:pt x="588" y="1202"/>
                    </a:cubicBezTo>
                    <a:cubicBezTo>
                      <a:pt x="611" y="1179"/>
                      <a:pt x="619" y="1148"/>
                      <a:pt x="630" y="1118"/>
                    </a:cubicBezTo>
                    <a:cubicBezTo>
                      <a:pt x="796" y="945"/>
                      <a:pt x="800" y="737"/>
                      <a:pt x="769" y="522"/>
                    </a:cubicBezTo>
                    <a:cubicBezTo>
                      <a:pt x="838" y="353"/>
                      <a:pt x="742" y="226"/>
                      <a:pt x="673" y="84"/>
                    </a:cubicBezTo>
                    <a:cubicBezTo>
                      <a:pt x="582" y="25"/>
                      <a:pt x="497" y="1"/>
                      <a:pt x="41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0" name="Google Shape;7850;p44"/>
              <p:cNvSpPr/>
              <p:nvPr/>
            </p:nvSpPr>
            <p:spPr>
              <a:xfrm>
                <a:off x="7268346" y="1941708"/>
                <a:ext cx="51183" cy="188757"/>
              </a:xfrm>
              <a:custGeom>
                <a:avLst/>
                <a:gdLst/>
                <a:ahLst/>
                <a:cxnLst/>
                <a:rect l="l" t="t" r="r" b="b"/>
                <a:pathLst>
                  <a:path w="1650" h="6085" extrusionOk="0">
                    <a:moveTo>
                      <a:pt x="74" y="0"/>
                    </a:moveTo>
                    <a:cubicBezTo>
                      <a:pt x="20" y="404"/>
                      <a:pt x="1" y="696"/>
                      <a:pt x="54" y="988"/>
                    </a:cubicBezTo>
                    <a:cubicBezTo>
                      <a:pt x="78" y="1153"/>
                      <a:pt x="120" y="1315"/>
                      <a:pt x="131" y="1484"/>
                    </a:cubicBezTo>
                    <a:cubicBezTo>
                      <a:pt x="158" y="1991"/>
                      <a:pt x="323" y="2460"/>
                      <a:pt x="527" y="2913"/>
                    </a:cubicBezTo>
                    <a:lnTo>
                      <a:pt x="662" y="3712"/>
                    </a:lnTo>
                    <a:cubicBezTo>
                      <a:pt x="654" y="3743"/>
                      <a:pt x="654" y="3774"/>
                      <a:pt x="654" y="3808"/>
                    </a:cubicBezTo>
                    <a:cubicBezTo>
                      <a:pt x="696" y="3874"/>
                      <a:pt x="689" y="3955"/>
                      <a:pt x="719" y="4024"/>
                    </a:cubicBezTo>
                    <a:cubicBezTo>
                      <a:pt x="927" y="4700"/>
                      <a:pt x="1173" y="5365"/>
                      <a:pt x="1461" y="6006"/>
                    </a:cubicBezTo>
                    <a:cubicBezTo>
                      <a:pt x="1480" y="6053"/>
                      <a:pt x="1524" y="6085"/>
                      <a:pt x="1570" y="6085"/>
                    </a:cubicBezTo>
                    <a:cubicBezTo>
                      <a:pt x="1581" y="6085"/>
                      <a:pt x="1592" y="6083"/>
                      <a:pt x="1603" y="6079"/>
                    </a:cubicBezTo>
                    <a:lnTo>
                      <a:pt x="1649" y="6037"/>
                    </a:lnTo>
                    <a:cubicBezTo>
                      <a:pt x="1630" y="5941"/>
                      <a:pt x="1638" y="5826"/>
                      <a:pt x="1595" y="5741"/>
                    </a:cubicBezTo>
                    <a:cubicBezTo>
                      <a:pt x="1276" y="5211"/>
                      <a:pt x="1084" y="4627"/>
                      <a:pt x="927" y="4031"/>
                    </a:cubicBezTo>
                    <a:cubicBezTo>
                      <a:pt x="892" y="3962"/>
                      <a:pt x="904" y="3878"/>
                      <a:pt x="854" y="3812"/>
                    </a:cubicBezTo>
                    <a:lnTo>
                      <a:pt x="835" y="3624"/>
                    </a:lnTo>
                    <a:cubicBezTo>
                      <a:pt x="831" y="3593"/>
                      <a:pt x="803" y="3577"/>
                      <a:pt x="775" y="3577"/>
                    </a:cubicBezTo>
                    <a:cubicBezTo>
                      <a:pt x="772" y="3577"/>
                      <a:pt x="768" y="3578"/>
                      <a:pt x="765" y="3578"/>
                    </a:cubicBezTo>
                    <a:cubicBezTo>
                      <a:pt x="792" y="3524"/>
                      <a:pt x="792" y="3463"/>
                      <a:pt x="758" y="3409"/>
                    </a:cubicBezTo>
                    <a:cubicBezTo>
                      <a:pt x="754" y="3340"/>
                      <a:pt x="750" y="3278"/>
                      <a:pt x="750" y="3213"/>
                    </a:cubicBezTo>
                    <a:cubicBezTo>
                      <a:pt x="831" y="3067"/>
                      <a:pt x="788" y="2971"/>
                      <a:pt x="650" y="2921"/>
                    </a:cubicBezTo>
                    <a:lnTo>
                      <a:pt x="654" y="2921"/>
                    </a:lnTo>
                    <a:cubicBezTo>
                      <a:pt x="681" y="2848"/>
                      <a:pt x="689" y="2767"/>
                      <a:pt x="673" y="2690"/>
                    </a:cubicBezTo>
                    <a:lnTo>
                      <a:pt x="673" y="2690"/>
                    </a:lnTo>
                    <a:cubicBezTo>
                      <a:pt x="681" y="2702"/>
                      <a:pt x="692" y="2713"/>
                      <a:pt x="700" y="2729"/>
                    </a:cubicBezTo>
                    <a:cubicBezTo>
                      <a:pt x="712" y="2733"/>
                      <a:pt x="719" y="2736"/>
                      <a:pt x="731" y="2736"/>
                    </a:cubicBezTo>
                    <a:cubicBezTo>
                      <a:pt x="692" y="2809"/>
                      <a:pt x="746" y="2863"/>
                      <a:pt x="792" y="2913"/>
                    </a:cubicBezTo>
                    <a:cubicBezTo>
                      <a:pt x="811" y="2925"/>
                      <a:pt x="831" y="2932"/>
                      <a:pt x="850" y="2932"/>
                    </a:cubicBezTo>
                    <a:lnTo>
                      <a:pt x="850" y="2998"/>
                    </a:lnTo>
                    <a:cubicBezTo>
                      <a:pt x="831" y="3028"/>
                      <a:pt x="823" y="3063"/>
                      <a:pt x="811" y="3098"/>
                    </a:cubicBezTo>
                    <a:cubicBezTo>
                      <a:pt x="808" y="3098"/>
                      <a:pt x="808" y="3113"/>
                      <a:pt x="808" y="3140"/>
                    </a:cubicBezTo>
                    <a:cubicBezTo>
                      <a:pt x="808" y="3171"/>
                      <a:pt x="815" y="3194"/>
                      <a:pt x="835" y="3213"/>
                    </a:cubicBezTo>
                    <a:lnTo>
                      <a:pt x="842" y="3217"/>
                    </a:lnTo>
                    <a:cubicBezTo>
                      <a:pt x="881" y="3240"/>
                      <a:pt x="908" y="3274"/>
                      <a:pt x="923" y="3317"/>
                    </a:cubicBezTo>
                    <a:lnTo>
                      <a:pt x="938" y="3336"/>
                    </a:lnTo>
                    <a:lnTo>
                      <a:pt x="1150" y="3313"/>
                    </a:lnTo>
                    <a:cubicBezTo>
                      <a:pt x="1130" y="3155"/>
                      <a:pt x="1038" y="3028"/>
                      <a:pt x="958" y="2905"/>
                    </a:cubicBezTo>
                    <a:cubicBezTo>
                      <a:pt x="942" y="2844"/>
                      <a:pt x="927" y="2775"/>
                      <a:pt x="911" y="2709"/>
                    </a:cubicBezTo>
                    <a:cubicBezTo>
                      <a:pt x="785" y="2352"/>
                      <a:pt x="673" y="1987"/>
                      <a:pt x="635" y="1603"/>
                    </a:cubicBezTo>
                    <a:cubicBezTo>
                      <a:pt x="573" y="1626"/>
                      <a:pt x="508" y="1660"/>
                      <a:pt x="450" y="1699"/>
                    </a:cubicBezTo>
                    <a:cubicBezTo>
                      <a:pt x="423" y="1511"/>
                      <a:pt x="385" y="1334"/>
                      <a:pt x="250" y="1180"/>
                    </a:cubicBezTo>
                    <a:cubicBezTo>
                      <a:pt x="231" y="1103"/>
                      <a:pt x="212" y="1030"/>
                      <a:pt x="135" y="988"/>
                    </a:cubicBezTo>
                    <a:cubicBezTo>
                      <a:pt x="158" y="658"/>
                      <a:pt x="135" y="327"/>
                      <a:pt x="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1" name="Google Shape;7851;p44"/>
              <p:cNvSpPr/>
              <p:nvPr/>
            </p:nvSpPr>
            <p:spPr>
              <a:xfrm>
                <a:off x="7536700" y="2375554"/>
                <a:ext cx="37441" cy="57449"/>
              </a:xfrm>
              <a:custGeom>
                <a:avLst/>
                <a:gdLst/>
                <a:ahLst/>
                <a:cxnLst/>
                <a:rect l="l" t="t" r="r" b="b"/>
                <a:pathLst>
                  <a:path w="1207" h="1852" extrusionOk="0">
                    <a:moveTo>
                      <a:pt x="1047" y="1"/>
                    </a:moveTo>
                    <a:cubicBezTo>
                      <a:pt x="998" y="1"/>
                      <a:pt x="970" y="51"/>
                      <a:pt x="960" y="148"/>
                    </a:cubicBezTo>
                    <a:cubicBezTo>
                      <a:pt x="952" y="244"/>
                      <a:pt x="1060" y="378"/>
                      <a:pt x="849" y="401"/>
                    </a:cubicBezTo>
                    <a:cubicBezTo>
                      <a:pt x="664" y="420"/>
                      <a:pt x="614" y="524"/>
                      <a:pt x="783" y="643"/>
                    </a:cubicBezTo>
                    <a:cubicBezTo>
                      <a:pt x="975" y="782"/>
                      <a:pt x="972" y="916"/>
                      <a:pt x="837" y="1093"/>
                    </a:cubicBezTo>
                    <a:cubicBezTo>
                      <a:pt x="753" y="1200"/>
                      <a:pt x="722" y="1331"/>
                      <a:pt x="660" y="1450"/>
                    </a:cubicBezTo>
                    <a:cubicBezTo>
                      <a:pt x="584" y="1642"/>
                      <a:pt x="403" y="1589"/>
                      <a:pt x="261" y="1627"/>
                    </a:cubicBezTo>
                    <a:cubicBezTo>
                      <a:pt x="216" y="1622"/>
                      <a:pt x="166" y="1610"/>
                      <a:pt x="122" y="1610"/>
                    </a:cubicBezTo>
                    <a:cubicBezTo>
                      <a:pt x="59" y="1610"/>
                      <a:pt x="8" y="1635"/>
                      <a:pt x="3" y="1738"/>
                    </a:cubicBezTo>
                    <a:cubicBezTo>
                      <a:pt x="1" y="1830"/>
                      <a:pt x="51" y="1852"/>
                      <a:pt x="112" y="1852"/>
                    </a:cubicBezTo>
                    <a:cubicBezTo>
                      <a:pt x="148" y="1852"/>
                      <a:pt x="188" y="1844"/>
                      <a:pt x="222" y="1838"/>
                    </a:cubicBezTo>
                    <a:cubicBezTo>
                      <a:pt x="284" y="1819"/>
                      <a:pt x="341" y="1796"/>
                      <a:pt x="395" y="1762"/>
                    </a:cubicBezTo>
                    <a:cubicBezTo>
                      <a:pt x="464" y="1778"/>
                      <a:pt x="538" y="1806"/>
                      <a:pt x="606" y="1806"/>
                    </a:cubicBezTo>
                    <a:cubicBezTo>
                      <a:pt x="678" y="1806"/>
                      <a:pt x="742" y="1774"/>
                      <a:pt x="783" y="1665"/>
                    </a:cubicBezTo>
                    <a:cubicBezTo>
                      <a:pt x="841" y="1658"/>
                      <a:pt x="883" y="1608"/>
                      <a:pt x="887" y="1550"/>
                    </a:cubicBezTo>
                    <a:cubicBezTo>
                      <a:pt x="918" y="1527"/>
                      <a:pt x="937" y="1493"/>
                      <a:pt x="941" y="1454"/>
                    </a:cubicBezTo>
                    <a:cubicBezTo>
                      <a:pt x="1164" y="1012"/>
                      <a:pt x="1206" y="543"/>
                      <a:pt x="1168" y="63"/>
                    </a:cubicBezTo>
                    <a:cubicBezTo>
                      <a:pt x="1118" y="21"/>
                      <a:pt x="1078" y="1"/>
                      <a:pt x="10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2" name="Google Shape;7852;p44"/>
              <p:cNvSpPr/>
              <p:nvPr/>
            </p:nvSpPr>
            <p:spPr>
              <a:xfrm>
                <a:off x="7410324" y="2216390"/>
                <a:ext cx="46995" cy="40078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92" extrusionOk="0">
                    <a:moveTo>
                      <a:pt x="0" y="10"/>
                    </a:moveTo>
                    <a:lnTo>
                      <a:pt x="0" y="22"/>
                    </a:lnTo>
                    <a:lnTo>
                      <a:pt x="4" y="14"/>
                    </a:lnTo>
                    <a:lnTo>
                      <a:pt x="0" y="10"/>
                    </a:lnTo>
                    <a:close/>
                    <a:moveTo>
                      <a:pt x="116" y="1"/>
                    </a:moveTo>
                    <a:cubicBezTo>
                      <a:pt x="81" y="1"/>
                      <a:pt x="44" y="7"/>
                      <a:pt x="4" y="22"/>
                    </a:cubicBezTo>
                    <a:lnTo>
                      <a:pt x="12" y="22"/>
                    </a:lnTo>
                    <a:cubicBezTo>
                      <a:pt x="96" y="352"/>
                      <a:pt x="400" y="491"/>
                      <a:pt x="615" y="714"/>
                    </a:cubicBezTo>
                    <a:cubicBezTo>
                      <a:pt x="692" y="771"/>
                      <a:pt x="715" y="875"/>
                      <a:pt x="823" y="906"/>
                    </a:cubicBezTo>
                    <a:cubicBezTo>
                      <a:pt x="846" y="925"/>
                      <a:pt x="876" y="933"/>
                      <a:pt x="907" y="936"/>
                    </a:cubicBezTo>
                    <a:cubicBezTo>
                      <a:pt x="1003" y="1067"/>
                      <a:pt x="1176" y="1102"/>
                      <a:pt x="1268" y="1240"/>
                    </a:cubicBezTo>
                    <a:cubicBezTo>
                      <a:pt x="1293" y="1278"/>
                      <a:pt x="1319" y="1292"/>
                      <a:pt x="1346" y="1292"/>
                    </a:cubicBezTo>
                    <a:cubicBezTo>
                      <a:pt x="1401" y="1292"/>
                      <a:pt x="1460" y="1237"/>
                      <a:pt x="1514" y="1225"/>
                    </a:cubicBezTo>
                    <a:cubicBezTo>
                      <a:pt x="1426" y="1002"/>
                      <a:pt x="1149" y="986"/>
                      <a:pt x="1034" y="790"/>
                    </a:cubicBezTo>
                    <a:cubicBezTo>
                      <a:pt x="980" y="687"/>
                      <a:pt x="880" y="664"/>
                      <a:pt x="784" y="625"/>
                    </a:cubicBezTo>
                    <a:cubicBezTo>
                      <a:pt x="715" y="433"/>
                      <a:pt x="538" y="333"/>
                      <a:pt x="415" y="183"/>
                    </a:cubicBezTo>
                    <a:cubicBezTo>
                      <a:pt x="332" y="82"/>
                      <a:pt x="238" y="1"/>
                      <a:pt x="11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3" name="Google Shape;7853;p44"/>
              <p:cNvSpPr/>
              <p:nvPr/>
            </p:nvSpPr>
            <p:spPr>
              <a:xfrm>
                <a:off x="7260498" y="2028719"/>
                <a:ext cx="14083" cy="40915"/>
              </a:xfrm>
              <a:custGeom>
                <a:avLst/>
                <a:gdLst/>
                <a:ahLst/>
                <a:cxnLst/>
                <a:rect l="l" t="t" r="r" b="b"/>
                <a:pathLst>
                  <a:path w="454" h="1319" extrusionOk="0">
                    <a:moveTo>
                      <a:pt x="196" y="1"/>
                    </a:moveTo>
                    <a:lnTo>
                      <a:pt x="196" y="1"/>
                    </a:lnTo>
                    <a:cubicBezTo>
                      <a:pt x="0" y="139"/>
                      <a:pt x="81" y="335"/>
                      <a:pt x="88" y="512"/>
                    </a:cubicBezTo>
                    <a:lnTo>
                      <a:pt x="65" y="623"/>
                    </a:lnTo>
                    <a:cubicBezTo>
                      <a:pt x="123" y="796"/>
                      <a:pt x="161" y="980"/>
                      <a:pt x="281" y="1123"/>
                    </a:cubicBezTo>
                    <a:cubicBezTo>
                      <a:pt x="296" y="1199"/>
                      <a:pt x="261" y="1307"/>
                      <a:pt x="392" y="1319"/>
                    </a:cubicBezTo>
                    <a:lnTo>
                      <a:pt x="392" y="1119"/>
                    </a:lnTo>
                    <a:cubicBezTo>
                      <a:pt x="454" y="873"/>
                      <a:pt x="181" y="738"/>
                      <a:pt x="185" y="512"/>
                    </a:cubicBezTo>
                    <a:cubicBezTo>
                      <a:pt x="196" y="339"/>
                      <a:pt x="258" y="173"/>
                      <a:pt x="1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4" name="Google Shape;7854;p44"/>
              <p:cNvSpPr/>
              <p:nvPr/>
            </p:nvSpPr>
            <p:spPr>
              <a:xfrm>
                <a:off x="7353899" y="2176592"/>
                <a:ext cx="12284" cy="11912"/>
              </a:xfrm>
              <a:custGeom>
                <a:avLst/>
                <a:gdLst/>
                <a:ahLst/>
                <a:cxnLst/>
                <a:rect l="l" t="t" r="r" b="b"/>
                <a:pathLst>
                  <a:path w="396" h="384" extrusionOk="0">
                    <a:moveTo>
                      <a:pt x="141" y="0"/>
                    </a:moveTo>
                    <a:cubicBezTo>
                      <a:pt x="38" y="0"/>
                      <a:pt x="0" y="68"/>
                      <a:pt x="13" y="183"/>
                    </a:cubicBezTo>
                    <a:cubicBezTo>
                      <a:pt x="102" y="229"/>
                      <a:pt x="167" y="294"/>
                      <a:pt x="213" y="383"/>
                    </a:cubicBezTo>
                    <a:cubicBezTo>
                      <a:pt x="220" y="383"/>
                      <a:pt x="227" y="383"/>
                      <a:pt x="233" y="383"/>
                    </a:cubicBezTo>
                    <a:cubicBezTo>
                      <a:pt x="395" y="383"/>
                      <a:pt x="365" y="290"/>
                      <a:pt x="309" y="191"/>
                    </a:cubicBezTo>
                    <a:cubicBezTo>
                      <a:pt x="271" y="125"/>
                      <a:pt x="232" y="68"/>
                      <a:pt x="198" y="6"/>
                    </a:cubicBezTo>
                    <a:cubicBezTo>
                      <a:pt x="177" y="2"/>
                      <a:pt x="158" y="0"/>
                      <a:pt x="14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5" name="Google Shape;7855;p44"/>
              <p:cNvSpPr/>
              <p:nvPr/>
            </p:nvSpPr>
            <p:spPr>
              <a:xfrm>
                <a:off x="7350828" y="2313855"/>
                <a:ext cx="18984" cy="2205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711" extrusionOk="0">
                    <a:moveTo>
                      <a:pt x="504" y="0"/>
                    </a:moveTo>
                    <a:cubicBezTo>
                      <a:pt x="281" y="42"/>
                      <a:pt x="304" y="273"/>
                      <a:pt x="204" y="407"/>
                    </a:cubicBezTo>
                    <a:cubicBezTo>
                      <a:pt x="147" y="484"/>
                      <a:pt x="24" y="503"/>
                      <a:pt x="5" y="615"/>
                    </a:cubicBezTo>
                    <a:cubicBezTo>
                      <a:pt x="16" y="634"/>
                      <a:pt x="16" y="657"/>
                      <a:pt x="1" y="673"/>
                    </a:cubicBezTo>
                    <a:cubicBezTo>
                      <a:pt x="47" y="699"/>
                      <a:pt x="85" y="710"/>
                      <a:pt x="117" y="710"/>
                    </a:cubicBezTo>
                    <a:cubicBezTo>
                      <a:pt x="216" y="710"/>
                      <a:pt x="259" y="604"/>
                      <a:pt x="308" y="511"/>
                    </a:cubicBezTo>
                    <a:cubicBezTo>
                      <a:pt x="404" y="377"/>
                      <a:pt x="504" y="235"/>
                      <a:pt x="600" y="100"/>
                    </a:cubicBezTo>
                    <a:cubicBezTo>
                      <a:pt x="612" y="23"/>
                      <a:pt x="573" y="0"/>
                      <a:pt x="5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6" name="Google Shape;7856;p44"/>
              <p:cNvSpPr/>
              <p:nvPr/>
            </p:nvSpPr>
            <p:spPr>
              <a:xfrm>
                <a:off x="7321049" y="2332808"/>
                <a:ext cx="41381" cy="47647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1536" extrusionOk="0">
                    <a:moveTo>
                      <a:pt x="968" y="0"/>
                    </a:moveTo>
                    <a:cubicBezTo>
                      <a:pt x="888" y="158"/>
                      <a:pt x="642" y="161"/>
                      <a:pt x="630" y="384"/>
                    </a:cubicBezTo>
                    <a:cubicBezTo>
                      <a:pt x="469" y="519"/>
                      <a:pt x="258" y="630"/>
                      <a:pt x="423" y="892"/>
                    </a:cubicBezTo>
                    <a:cubicBezTo>
                      <a:pt x="131" y="995"/>
                      <a:pt x="0" y="1195"/>
                      <a:pt x="46" y="1506"/>
                    </a:cubicBezTo>
                    <a:cubicBezTo>
                      <a:pt x="61" y="1526"/>
                      <a:pt x="84" y="1536"/>
                      <a:pt x="106" y="1536"/>
                    </a:cubicBezTo>
                    <a:cubicBezTo>
                      <a:pt x="123" y="1536"/>
                      <a:pt x="140" y="1530"/>
                      <a:pt x="154" y="1518"/>
                    </a:cubicBezTo>
                    <a:lnTo>
                      <a:pt x="162" y="1514"/>
                    </a:lnTo>
                    <a:cubicBezTo>
                      <a:pt x="315" y="1326"/>
                      <a:pt x="384" y="1076"/>
                      <a:pt x="569" y="911"/>
                    </a:cubicBezTo>
                    <a:cubicBezTo>
                      <a:pt x="668" y="942"/>
                      <a:pt x="737" y="1057"/>
                      <a:pt x="848" y="1057"/>
                    </a:cubicBezTo>
                    <a:cubicBezTo>
                      <a:pt x="875" y="1057"/>
                      <a:pt x="905" y="1050"/>
                      <a:pt x="938" y="1034"/>
                    </a:cubicBezTo>
                    <a:lnTo>
                      <a:pt x="1045" y="1199"/>
                    </a:lnTo>
                    <a:cubicBezTo>
                      <a:pt x="1061" y="1225"/>
                      <a:pt x="1091" y="1241"/>
                      <a:pt x="1120" y="1241"/>
                    </a:cubicBezTo>
                    <a:cubicBezTo>
                      <a:pt x="1134" y="1241"/>
                      <a:pt x="1148" y="1237"/>
                      <a:pt x="1161" y="1230"/>
                    </a:cubicBezTo>
                    <a:lnTo>
                      <a:pt x="1172" y="1214"/>
                    </a:lnTo>
                    <a:cubicBezTo>
                      <a:pt x="1280" y="1091"/>
                      <a:pt x="1334" y="957"/>
                      <a:pt x="1153" y="834"/>
                    </a:cubicBezTo>
                    <a:lnTo>
                      <a:pt x="976" y="788"/>
                    </a:lnTo>
                    <a:cubicBezTo>
                      <a:pt x="711" y="726"/>
                      <a:pt x="719" y="592"/>
                      <a:pt x="872" y="411"/>
                    </a:cubicBezTo>
                    <a:cubicBezTo>
                      <a:pt x="992" y="323"/>
                      <a:pt x="953" y="188"/>
                      <a:pt x="961" y="62"/>
                    </a:cubicBezTo>
                    <a:lnTo>
                      <a:pt x="96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7" name="Google Shape;7857;p44"/>
              <p:cNvSpPr/>
              <p:nvPr/>
            </p:nvSpPr>
            <p:spPr>
              <a:xfrm>
                <a:off x="7393139" y="2312583"/>
                <a:ext cx="8593" cy="9492"/>
              </a:xfrm>
              <a:custGeom>
                <a:avLst/>
                <a:gdLst/>
                <a:ahLst/>
                <a:cxnLst/>
                <a:rect l="l" t="t" r="r" b="b"/>
                <a:pathLst>
                  <a:path w="277" h="306" extrusionOk="0">
                    <a:moveTo>
                      <a:pt x="193" y="0"/>
                    </a:moveTo>
                    <a:cubicBezTo>
                      <a:pt x="152" y="0"/>
                      <a:pt x="100" y="38"/>
                      <a:pt x="55" y="53"/>
                    </a:cubicBezTo>
                    <a:cubicBezTo>
                      <a:pt x="51" y="141"/>
                      <a:pt x="1" y="272"/>
                      <a:pt x="116" y="302"/>
                    </a:cubicBezTo>
                    <a:cubicBezTo>
                      <a:pt x="128" y="305"/>
                      <a:pt x="138" y="306"/>
                      <a:pt x="148" y="306"/>
                    </a:cubicBezTo>
                    <a:cubicBezTo>
                      <a:pt x="249" y="306"/>
                      <a:pt x="276" y="190"/>
                      <a:pt x="262" y="103"/>
                    </a:cubicBezTo>
                    <a:cubicBezTo>
                      <a:pt x="252" y="24"/>
                      <a:pt x="226" y="0"/>
                      <a:pt x="19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8" name="Google Shape;7858;p44"/>
              <p:cNvSpPr/>
              <p:nvPr/>
            </p:nvSpPr>
            <p:spPr>
              <a:xfrm>
                <a:off x="7317233" y="2129193"/>
                <a:ext cx="37565" cy="4439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431" extrusionOk="0">
                    <a:moveTo>
                      <a:pt x="73" y="1"/>
                    </a:moveTo>
                    <a:cubicBezTo>
                      <a:pt x="0" y="101"/>
                      <a:pt x="16" y="205"/>
                      <a:pt x="65" y="304"/>
                    </a:cubicBezTo>
                    <a:lnTo>
                      <a:pt x="277" y="497"/>
                    </a:lnTo>
                    <a:cubicBezTo>
                      <a:pt x="296" y="512"/>
                      <a:pt x="327" y="520"/>
                      <a:pt x="350" y="520"/>
                    </a:cubicBezTo>
                    <a:cubicBezTo>
                      <a:pt x="365" y="685"/>
                      <a:pt x="530" y="762"/>
                      <a:pt x="580" y="904"/>
                    </a:cubicBezTo>
                    <a:cubicBezTo>
                      <a:pt x="642" y="958"/>
                      <a:pt x="619" y="1069"/>
                      <a:pt x="707" y="1111"/>
                    </a:cubicBezTo>
                    <a:cubicBezTo>
                      <a:pt x="803" y="1211"/>
                      <a:pt x="930" y="1284"/>
                      <a:pt x="980" y="1430"/>
                    </a:cubicBezTo>
                    <a:cubicBezTo>
                      <a:pt x="993" y="1430"/>
                      <a:pt x="1006" y="1431"/>
                      <a:pt x="1019" y="1431"/>
                    </a:cubicBezTo>
                    <a:cubicBezTo>
                      <a:pt x="1086" y="1431"/>
                      <a:pt x="1152" y="1425"/>
                      <a:pt x="1211" y="1357"/>
                    </a:cubicBezTo>
                    <a:cubicBezTo>
                      <a:pt x="899" y="1134"/>
                      <a:pt x="773" y="758"/>
                      <a:pt x="488" y="500"/>
                    </a:cubicBezTo>
                    <a:cubicBezTo>
                      <a:pt x="466" y="416"/>
                      <a:pt x="408" y="402"/>
                      <a:pt x="343" y="402"/>
                    </a:cubicBezTo>
                    <a:cubicBezTo>
                      <a:pt x="320" y="402"/>
                      <a:pt x="296" y="403"/>
                      <a:pt x="273" y="404"/>
                    </a:cubicBezTo>
                    <a:cubicBezTo>
                      <a:pt x="273" y="239"/>
                      <a:pt x="269" y="70"/>
                      <a:pt x="7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9" name="Google Shape;7859;p44"/>
              <p:cNvSpPr/>
              <p:nvPr/>
            </p:nvSpPr>
            <p:spPr>
              <a:xfrm>
                <a:off x="7723719" y="2386442"/>
                <a:ext cx="12160" cy="5615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81" extrusionOk="0">
                    <a:moveTo>
                      <a:pt x="155" y="0"/>
                    </a:moveTo>
                    <a:cubicBezTo>
                      <a:pt x="109" y="0"/>
                      <a:pt x="60" y="25"/>
                      <a:pt x="3" y="92"/>
                    </a:cubicBezTo>
                    <a:cubicBezTo>
                      <a:pt x="0" y="147"/>
                      <a:pt x="19" y="181"/>
                      <a:pt x="66" y="181"/>
                    </a:cubicBezTo>
                    <a:cubicBezTo>
                      <a:pt x="75" y="181"/>
                      <a:pt x="85" y="179"/>
                      <a:pt x="96" y="177"/>
                    </a:cubicBezTo>
                    <a:cubicBezTo>
                      <a:pt x="101" y="177"/>
                      <a:pt x="107" y="177"/>
                      <a:pt x="113" y="177"/>
                    </a:cubicBezTo>
                    <a:cubicBezTo>
                      <a:pt x="146" y="177"/>
                      <a:pt x="180" y="180"/>
                      <a:pt x="216" y="180"/>
                    </a:cubicBezTo>
                    <a:cubicBezTo>
                      <a:pt x="271" y="180"/>
                      <a:pt x="329" y="172"/>
                      <a:pt x="392" y="131"/>
                    </a:cubicBezTo>
                    <a:cubicBezTo>
                      <a:pt x="306" y="75"/>
                      <a:pt x="235" y="0"/>
                      <a:pt x="1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0" name="Google Shape;7860;p44"/>
              <p:cNvSpPr/>
              <p:nvPr/>
            </p:nvSpPr>
            <p:spPr>
              <a:xfrm>
                <a:off x="7367765" y="2361533"/>
                <a:ext cx="8717" cy="18023"/>
              </a:xfrm>
              <a:custGeom>
                <a:avLst/>
                <a:gdLst/>
                <a:ahLst/>
                <a:cxnLst/>
                <a:rect l="l" t="t" r="r" b="b"/>
                <a:pathLst>
                  <a:path w="281" h="581" extrusionOk="0">
                    <a:moveTo>
                      <a:pt x="158" y="0"/>
                    </a:moveTo>
                    <a:cubicBezTo>
                      <a:pt x="0" y="89"/>
                      <a:pt x="81" y="246"/>
                      <a:pt x="47" y="377"/>
                    </a:cubicBezTo>
                    <a:lnTo>
                      <a:pt x="66" y="580"/>
                    </a:lnTo>
                    <a:cubicBezTo>
                      <a:pt x="162" y="553"/>
                      <a:pt x="166" y="473"/>
                      <a:pt x="185" y="392"/>
                    </a:cubicBezTo>
                    <a:cubicBezTo>
                      <a:pt x="223" y="261"/>
                      <a:pt x="281" y="119"/>
                      <a:pt x="15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1" name="Google Shape;7861;p44"/>
              <p:cNvSpPr/>
              <p:nvPr/>
            </p:nvSpPr>
            <p:spPr>
              <a:xfrm>
                <a:off x="7620237" y="2467621"/>
                <a:ext cx="46995" cy="12625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407" extrusionOk="0">
                    <a:moveTo>
                      <a:pt x="0" y="0"/>
                    </a:moveTo>
                    <a:lnTo>
                      <a:pt x="8" y="292"/>
                    </a:lnTo>
                    <a:cubicBezTo>
                      <a:pt x="177" y="325"/>
                      <a:pt x="340" y="407"/>
                      <a:pt x="516" y="407"/>
                    </a:cubicBezTo>
                    <a:cubicBezTo>
                      <a:pt x="545" y="407"/>
                      <a:pt x="574" y="405"/>
                      <a:pt x="603" y="400"/>
                    </a:cubicBezTo>
                    <a:lnTo>
                      <a:pt x="1107" y="388"/>
                    </a:lnTo>
                    <a:cubicBezTo>
                      <a:pt x="1268" y="384"/>
                      <a:pt x="1418" y="361"/>
                      <a:pt x="1514" y="169"/>
                    </a:cubicBezTo>
                    <a:cubicBezTo>
                      <a:pt x="1499" y="167"/>
                      <a:pt x="1484" y="166"/>
                      <a:pt x="1470" y="166"/>
                    </a:cubicBezTo>
                    <a:cubicBezTo>
                      <a:pt x="1324" y="166"/>
                      <a:pt x="1234" y="267"/>
                      <a:pt x="1115" y="288"/>
                    </a:cubicBezTo>
                    <a:cubicBezTo>
                      <a:pt x="1060" y="253"/>
                      <a:pt x="1002" y="244"/>
                      <a:pt x="943" y="244"/>
                    </a:cubicBezTo>
                    <a:cubicBezTo>
                      <a:pt x="880" y="244"/>
                      <a:pt x="815" y="255"/>
                      <a:pt x="752" y="255"/>
                    </a:cubicBezTo>
                    <a:cubicBezTo>
                      <a:pt x="701" y="255"/>
                      <a:pt x="651" y="248"/>
                      <a:pt x="603" y="22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2" name="Google Shape;7862;p44"/>
              <p:cNvSpPr/>
              <p:nvPr/>
            </p:nvSpPr>
            <p:spPr>
              <a:xfrm>
                <a:off x="7417459" y="2329334"/>
                <a:ext cx="7073" cy="5553"/>
              </a:xfrm>
              <a:custGeom>
                <a:avLst/>
                <a:gdLst/>
                <a:ahLst/>
                <a:cxnLst/>
                <a:rect l="l" t="t" r="r" b="b"/>
                <a:pathLst>
                  <a:path w="228" h="179" extrusionOk="0">
                    <a:moveTo>
                      <a:pt x="120" y="0"/>
                    </a:moveTo>
                    <a:cubicBezTo>
                      <a:pt x="65" y="0"/>
                      <a:pt x="12" y="38"/>
                      <a:pt x="1" y="93"/>
                    </a:cubicBezTo>
                    <a:lnTo>
                      <a:pt x="1" y="108"/>
                    </a:lnTo>
                    <a:cubicBezTo>
                      <a:pt x="10" y="149"/>
                      <a:pt x="32" y="179"/>
                      <a:pt x="66" y="179"/>
                    </a:cubicBezTo>
                    <a:cubicBezTo>
                      <a:pt x="75" y="179"/>
                      <a:pt x="83" y="177"/>
                      <a:pt x="93" y="174"/>
                    </a:cubicBezTo>
                    <a:cubicBezTo>
                      <a:pt x="135" y="158"/>
                      <a:pt x="170" y="127"/>
                      <a:pt x="193" y="89"/>
                    </a:cubicBezTo>
                    <a:cubicBezTo>
                      <a:pt x="228" y="31"/>
                      <a:pt x="170" y="1"/>
                      <a:pt x="128" y="1"/>
                    </a:cubicBezTo>
                    <a:cubicBezTo>
                      <a:pt x="125" y="0"/>
                      <a:pt x="122" y="0"/>
                      <a:pt x="1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3" name="Google Shape;7863;p44"/>
              <p:cNvSpPr/>
              <p:nvPr/>
            </p:nvSpPr>
            <p:spPr>
              <a:xfrm>
                <a:off x="7139892" y="2133846"/>
                <a:ext cx="7383" cy="10764"/>
              </a:xfrm>
              <a:custGeom>
                <a:avLst/>
                <a:gdLst/>
                <a:ahLst/>
                <a:cxnLst/>
                <a:rect l="l" t="t" r="r" b="b"/>
                <a:pathLst>
                  <a:path w="238" h="347" extrusionOk="0">
                    <a:moveTo>
                      <a:pt x="53" y="1"/>
                    </a:moveTo>
                    <a:cubicBezTo>
                      <a:pt x="34" y="194"/>
                      <a:pt x="0" y="347"/>
                      <a:pt x="218" y="347"/>
                    </a:cubicBezTo>
                    <a:cubicBezTo>
                      <a:pt x="221" y="347"/>
                      <a:pt x="223" y="347"/>
                      <a:pt x="226" y="347"/>
                    </a:cubicBezTo>
                    <a:cubicBezTo>
                      <a:pt x="238" y="320"/>
                      <a:pt x="238" y="289"/>
                      <a:pt x="230" y="262"/>
                    </a:cubicBezTo>
                    <a:lnTo>
                      <a:pt x="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4" name="Google Shape;7864;p44"/>
              <p:cNvSpPr/>
              <p:nvPr/>
            </p:nvSpPr>
            <p:spPr>
              <a:xfrm>
                <a:off x="7462872" y="2412499"/>
                <a:ext cx="32819" cy="11043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356" extrusionOk="0">
                    <a:moveTo>
                      <a:pt x="211" y="0"/>
                    </a:moveTo>
                    <a:cubicBezTo>
                      <a:pt x="142" y="0"/>
                      <a:pt x="96" y="74"/>
                      <a:pt x="62" y="144"/>
                    </a:cubicBezTo>
                    <a:cubicBezTo>
                      <a:pt x="1" y="290"/>
                      <a:pt x="135" y="321"/>
                      <a:pt x="224" y="332"/>
                    </a:cubicBezTo>
                    <a:cubicBezTo>
                      <a:pt x="374" y="348"/>
                      <a:pt x="524" y="355"/>
                      <a:pt x="675" y="355"/>
                    </a:cubicBezTo>
                    <a:cubicBezTo>
                      <a:pt x="741" y="355"/>
                      <a:pt x="807" y="354"/>
                      <a:pt x="873" y="351"/>
                    </a:cubicBezTo>
                    <a:cubicBezTo>
                      <a:pt x="1058" y="340"/>
                      <a:pt x="1058" y="202"/>
                      <a:pt x="1031" y="63"/>
                    </a:cubicBezTo>
                    <a:lnTo>
                      <a:pt x="1031" y="63"/>
                    </a:lnTo>
                    <a:lnTo>
                      <a:pt x="420" y="71"/>
                    </a:lnTo>
                    <a:cubicBezTo>
                      <a:pt x="393" y="67"/>
                      <a:pt x="362" y="59"/>
                      <a:pt x="327" y="59"/>
                    </a:cubicBezTo>
                    <a:cubicBezTo>
                      <a:pt x="283" y="17"/>
                      <a:pt x="244" y="0"/>
                      <a:pt x="2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5" name="Google Shape;7865;p44"/>
              <p:cNvSpPr/>
              <p:nvPr/>
            </p:nvSpPr>
            <p:spPr>
              <a:xfrm>
                <a:off x="7455024" y="2254607"/>
                <a:ext cx="263546" cy="138070"/>
              </a:xfrm>
              <a:custGeom>
                <a:avLst/>
                <a:gdLst/>
                <a:ahLst/>
                <a:cxnLst/>
                <a:rect l="l" t="t" r="r" b="b"/>
                <a:pathLst>
                  <a:path w="8496" h="4451" extrusionOk="0">
                    <a:moveTo>
                      <a:pt x="1491" y="1215"/>
                    </a:moveTo>
                    <a:lnTo>
                      <a:pt x="1490" y="1217"/>
                    </a:lnTo>
                    <a:lnTo>
                      <a:pt x="1490" y="1217"/>
                    </a:lnTo>
                    <a:lnTo>
                      <a:pt x="1491" y="1215"/>
                    </a:lnTo>
                    <a:close/>
                    <a:moveTo>
                      <a:pt x="6783" y="3862"/>
                    </a:moveTo>
                    <a:cubicBezTo>
                      <a:pt x="6806" y="3893"/>
                      <a:pt x="6832" y="3927"/>
                      <a:pt x="6848" y="3966"/>
                    </a:cubicBezTo>
                    <a:lnTo>
                      <a:pt x="6867" y="4008"/>
                    </a:lnTo>
                    <a:cubicBezTo>
                      <a:pt x="6848" y="3985"/>
                      <a:pt x="6825" y="3970"/>
                      <a:pt x="6802" y="3958"/>
                    </a:cubicBezTo>
                    <a:cubicBezTo>
                      <a:pt x="6763" y="3935"/>
                      <a:pt x="6725" y="3912"/>
                      <a:pt x="6686" y="3893"/>
                    </a:cubicBezTo>
                    <a:cubicBezTo>
                      <a:pt x="6721" y="3889"/>
                      <a:pt x="6752" y="3874"/>
                      <a:pt x="6783" y="3862"/>
                    </a:cubicBezTo>
                    <a:close/>
                    <a:moveTo>
                      <a:pt x="77" y="0"/>
                    </a:moveTo>
                    <a:cubicBezTo>
                      <a:pt x="81" y="31"/>
                      <a:pt x="81" y="62"/>
                      <a:pt x="89" y="96"/>
                    </a:cubicBezTo>
                    <a:cubicBezTo>
                      <a:pt x="19" y="223"/>
                      <a:pt x="0" y="338"/>
                      <a:pt x="177" y="392"/>
                    </a:cubicBezTo>
                    <a:lnTo>
                      <a:pt x="185" y="396"/>
                    </a:lnTo>
                    <a:cubicBezTo>
                      <a:pt x="227" y="519"/>
                      <a:pt x="338" y="604"/>
                      <a:pt x="461" y="619"/>
                    </a:cubicBezTo>
                    <a:lnTo>
                      <a:pt x="465" y="619"/>
                    </a:lnTo>
                    <a:lnTo>
                      <a:pt x="569" y="719"/>
                    </a:lnTo>
                    <a:cubicBezTo>
                      <a:pt x="688" y="865"/>
                      <a:pt x="807" y="1011"/>
                      <a:pt x="984" y="1099"/>
                    </a:cubicBezTo>
                    <a:cubicBezTo>
                      <a:pt x="1022" y="1176"/>
                      <a:pt x="1092" y="1234"/>
                      <a:pt x="1176" y="1249"/>
                    </a:cubicBezTo>
                    <a:lnTo>
                      <a:pt x="1272" y="1315"/>
                    </a:lnTo>
                    <a:lnTo>
                      <a:pt x="1553" y="1522"/>
                    </a:lnTo>
                    <a:cubicBezTo>
                      <a:pt x="1568" y="1580"/>
                      <a:pt x="1614" y="1622"/>
                      <a:pt x="1672" y="1633"/>
                    </a:cubicBezTo>
                    <a:cubicBezTo>
                      <a:pt x="1752" y="1680"/>
                      <a:pt x="1837" y="1733"/>
                      <a:pt x="1922" y="1776"/>
                    </a:cubicBezTo>
                    <a:cubicBezTo>
                      <a:pt x="2290" y="1968"/>
                      <a:pt x="2575" y="2310"/>
                      <a:pt x="2998" y="2421"/>
                    </a:cubicBezTo>
                    <a:cubicBezTo>
                      <a:pt x="3347" y="2636"/>
                      <a:pt x="3724" y="2798"/>
                      <a:pt x="4116" y="2909"/>
                    </a:cubicBezTo>
                    <a:cubicBezTo>
                      <a:pt x="4327" y="3024"/>
                      <a:pt x="4558" y="3113"/>
                      <a:pt x="4796" y="3159"/>
                    </a:cubicBezTo>
                    <a:cubicBezTo>
                      <a:pt x="4796" y="3182"/>
                      <a:pt x="4804" y="3209"/>
                      <a:pt x="4819" y="3228"/>
                    </a:cubicBezTo>
                    <a:lnTo>
                      <a:pt x="4969" y="3213"/>
                    </a:lnTo>
                    <a:cubicBezTo>
                      <a:pt x="4969" y="3228"/>
                      <a:pt x="4973" y="3240"/>
                      <a:pt x="4973" y="3251"/>
                    </a:cubicBezTo>
                    <a:cubicBezTo>
                      <a:pt x="5030" y="3401"/>
                      <a:pt x="5153" y="3509"/>
                      <a:pt x="5307" y="3543"/>
                    </a:cubicBezTo>
                    <a:cubicBezTo>
                      <a:pt x="5493" y="3573"/>
                      <a:pt x="5672" y="3665"/>
                      <a:pt x="5859" y="3665"/>
                    </a:cubicBezTo>
                    <a:cubicBezTo>
                      <a:pt x="5916" y="3665"/>
                      <a:pt x="5974" y="3657"/>
                      <a:pt x="6033" y="3635"/>
                    </a:cubicBezTo>
                    <a:cubicBezTo>
                      <a:pt x="6052" y="3682"/>
                      <a:pt x="6091" y="3720"/>
                      <a:pt x="6133" y="3751"/>
                    </a:cubicBezTo>
                    <a:cubicBezTo>
                      <a:pt x="6083" y="3766"/>
                      <a:pt x="6029" y="3774"/>
                      <a:pt x="5976" y="3785"/>
                    </a:cubicBezTo>
                    <a:cubicBezTo>
                      <a:pt x="5933" y="3755"/>
                      <a:pt x="5883" y="3735"/>
                      <a:pt x="5833" y="3735"/>
                    </a:cubicBezTo>
                    <a:cubicBezTo>
                      <a:pt x="5795" y="3735"/>
                      <a:pt x="5757" y="3747"/>
                      <a:pt x="5722" y="3755"/>
                    </a:cubicBezTo>
                    <a:cubicBezTo>
                      <a:pt x="5660" y="3739"/>
                      <a:pt x="5591" y="3735"/>
                      <a:pt x="5530" y="3720"/>
                    </a:cubicBezTo>
                    <a:cubicBezTo>
                      <a:pt x="5461" y="3597"/>
                      <a:pt x="5334" y="3635"/>
                      <a:pt x="5226" y="3612"/>
                    </a:cubicBezTo>
                    <a:cubicBezTo>
                      <a:pt x="5226" y="3585"/>
                      <a:pt x="5226" y="3559"/>
                      <a:pt x="5219" y="3536"/>
                    </a:cubicBezTo>
                    <a:cubicBezTo>
                      <a:pt x="5115" y="3566"/>
                      <a:pt x="5122" y="3639"/>
                      <a:pt x="5146" y="3716"/>
                    </a:cubicBezTo>
                    <a:lnTo>
                      <a:pt x="5188" y="3720"/>
                    </a:lnTo>
                    <a:lnTo>
                      <a:pt x="5230" y="3720"/>
                    </a:lnTo>
                    <a:lnTo>
                      <a:pt x="5534" y="3732"/>
                    </a:lnTo>
                    <a:cubicBezTo>
                      <a:pt x="5549" y="3778"/>
                      <a:pt x="5587" y="3812"/>
                      <a:pt x="5630" y="3828"/>
                    </a:cubicBezTo>
                    <a:cubicBezTo>
                      <a:pt x="5630" y="3862"/>
                      <a:pt x="5626" y="3893"/>
                      <a:pt x="5626" y="3931"/>
                    </a:cubicBezTo>
                    <a:cubicBezTo>
                      <a:pt x="5653" y="3947"/>
                      <a:pt x="5687" y="3951"/>
                      <a:pt x="5722" y="3951"/>
                    </a:cubicBezTo>
                    <a:cubicBezTo>
                      <a:pt x="6114" y="4123"/>
                      <a:pt x="6544" y="4189"/>
                      <a:pt x="6959" y="4258"/>
                    </a:cubicBezTo>
                    <a:cubicBezTo>
                      <a:pt x="6986" y="4254"/>
                      <a:pt x="7005" y="4254"/>
                      <a:pt x="7028" y="4254"/>
                    </a:cubicBezTo>
                    <a:cubicBezTo>
                      <a:pt x="7028" y="4285"/>
                      <a:pt x="7044" y="4308"/>
                      <a:pt x="7063" y="4331"/>
                    </a:cubicBezTo>
                    <a:cubicBezTo>
                      <a:pt x="7138" y="4429"/>
                      <a:pt x="7237" y="4439"/>
                      <a:pt x="7338" y="4439"/>
                    </a:cubicBezTo>
                    <a:cubicBezTo>
                      <a:pt x="7364" y="4439"/>
                      <a:pt x="7390" y="4438"/>
                      <a:pt x="7416" y="4438"/>
                    </a:cubicBezTo>
                    <a:cubicBezTo>
                      <a:pt x="7459" y="4438"/>
                      <a:pt x="7502" y="4440"/>
                      <a:pt x="7543" y="4450"/>
                    </a:cubicBezTo>
                    <a:cubicBezTo>
                      <a:pt x="7632" y="4419"/>
                      <a:pt x="7759" y="4408"/>
                      <a:pt x="7639" y="4266"/>
                    </a:cubicBezTo>
                    <a:cubicBezTo>
                      <a:pt x="7586" y="4200"/>
                      <a:pt x="7555" y="4120"/>
                      <a:pt x="7551" y="4035"/>
                    </a:cubicBezTo>
                    <a:lnTo>
                      <a:pt x="7659" y="4024"/>
                    </a:lnTo>
                    <a:cubicBezTo>
                      <a:pt x="7666" y="4074"/>
                      <a:pt x="7709" y="4104"/>
                      <a:pt x="7762" y="4112"/>
                    </a:cubicBezTo>
                    <a:cubicBezTo>
                      <a:pt x="7793" y="4123"/>
                      <a:pt x="7820" y="4135"/>
                      <a:pt x="7855" y="4139"/>
                    </a:cubicBezTo>
                    <a:lnTo>
                      <a:pt x="8258" y="4342"/>
                    </a:lnTo>
                    <a:lnTo>
                      <a:pt x="8254" y="4327"/>
                    </a:lnTo>
                    <a:cubicBezTo>
                      <a:pt x="8262" y="4326"/>
                      <a:pt x="8271" y="4325"/>
                      <a:pt x="8280" y="4325"/>
                    </a:cubicBezTo>
                    <a:cubicBezTo>
                      <a:pt x="8319" y="4325"/>
                      <a:pt x="8365" y="4336"/>
                      <a:pt x="8404" y="4336"/>
                    </a:cubicBezTo>
                    <a:cubicBezTo>
                      <a:pt x="8451" y="4336"/>
                      <a:pt x="8489" y="4320"/>
                      <a:pt x="8492" y="4250"/>
                    </a:cubicBezTo>
                    <a:cubicBezTo>
                      <a:pt x="8495" y="4152"/>
                      <a:pt x="8413" y="4137"/>
                      <a:pt x="8329" y="4137"/>
                    </a:cubicBezTo>
                    <a:cubicBezTo>
                      <a:pt x="8305" y="4137"/>
                      <a:pt x="8280" y="4138"/>
                      <a:pt x="8258" y="4139"/>
                    </a:cubicBezTo>
                    <a:cubicBezTo>
                      <a:pt x="8200" y="4102"/>
                      <a:pt x="8155" y="4043"/>
                      <a:pt x="8081" y="4043"/>
                    </a:cubicBezTo>
                    <a:cubicBezTo>
                      <a:pt x="8072" y="4043"/>
                      <a:pt x="8061" y="4044"/>
                      <a:pt x="8051" y="4047"/>
                    </a:cubicBezTo>
                    <a:cubicBezTo>
                      <a:pt x="7949" y="4001"/>
                      <a:pt x="7855" y="3937"/>
                      <a:pt x="7745" y="3937"/>
                    </a:cubicBezTo>
                    <a:cubicBezTo>
                      <a:pt x="7717" y="3937"/>
                      <a:pt x="7689" y="3941"/>
                      <a:pt x="7659" y="3951"/>
                    </a:cubicBezTo>
                    <a:cubicBezTo>
                      <a:pt x="7624" y="3947"/>
                      <a:pt x="7589" y="3939"/>
                      <a:pt x="7551" y="3931"/>
                    </a:cubicBezTo>
                    <a:cubicBezTo>
                      <a:pt x="7512" y="3871"/>
                      <a:pt x="7437" y="3831"/>
                      <a:pt x="7363" y="3831"/>
                    </a:cubicBezTo>
                    <a:cubicBezTo>
                      <a:pt x="7356" y="3831"/>
                      <a:pt x="7350" y="3831"/>
                      <a:pt x="7344" y="3831"/>
                    </a:cubicBezTo>
                    <a:cubicBezTo>
                      <a:pt x="7290" y="3758"/>
                      <a:pt x="7221" y="3755"/>
                      <a:pt x="7136" y="3755"/>
                    </a:cubicBezTo>
                    <a:cubicBezTo>
                      <a:pt x="7010" y="3737"/>
                      <a:pt x="6910" y="3640"/>
                      <a:pt x="6777" y="3640"/>
                    </a:cubicBezTo>
                    <a:cubicBezTo>
                      <a:pt x="6764" y="3640"/>
                      <a:pt x="6750" y="3641"/>
                      <a:pt x="6736" y="3643"/>
                    </a:cubicBezTo>
                    <a:cubicBezTo>
                      <a:pt x="6611" y="3636"/>
                      <a:pt x="6513" y="3537"/>
                      <a:pt x="6389" y="3537"/>
                    </a:cubicBezTo>
                    <a:cubicBezTo>
                      <a:pt x="6372" y="3537"/>
                      <a:pt x="6355" y="3539"/>
                      <a:pt x="6337" y="3543"/>
                    </a:cubicBezTo>
                    <a:cubicBezTo>
                      <a:pt x="6247" y="3487"/>
                      <a:pt x="6165" y="3424"/>
                      <a:pt x="6047" y="3424"/>
                    </a:cubicBezTo>
                    <a:cubicBezTo>
                      <a:pt x="6044" y="3424"/>
                      <a:pt x="6041" y="3424"/>
                      <a:pt x="6037" y="3424"/>
                    </a:cubicBezTo>
                    <a:cubicBezTo>
                      <a:pt x="5695" y="3290"/>
                      <a:pt x="5372" y="3124"/>
                      <a:pt x="5011" y="3040"/>
                    </a:cubicBezTo>
                    <a:cubicBezTo>
                      <a:pt x="4993" y="3025"/>
                      <a:pt x="4970" y="3014"/>
                      <a:pt x="4948" y="3014"/>
                    </a:cubicBezTo>
                    <a:cubicBezTo>
                      <a:pt x="4942" y="3014"/>
                      <a:pt x="4936" y="3015"/>
                      <a:pt x="4930" y="3017"/>
                    </a:cubicBezTo>
                    <a:cubicBezTo>
                      <a:pt x="4796" y="2863"/>
                      <a:pt x="4604" y="2836"/>
                      <a:pt x="4415" y="2817"/>
                    </a:cubicBezTo>
                    <a:lnTo>
                      <a:pt x="3205" y="2317"/>
                    </a:lnTo>
                    <a:lnTo>
                      <a:pt x="2283" y="1737"/>
                    </a:lnTo>
                    <a:cubicBezTo>
                      <a:pt x="2270" y="1719"/>
                      <a:pt x="2247" y="1708"/>
                      <a:pt x="2225" y="1708"/>
                    </a:cubicBezTo>
                    <a:cubicBezTo>
                      <a:pt x="2213" y="1708"/>
                      <a:pt x="2201" y="1711"/>
                      <a:pt x="2191" y="1718"/>
                    </a:cubicBezTo>
                    <a:cubicBezTo>
                      <a:pt x="2114" y="1660"/>
                      <a:pt x="2091" y="1549"/>
                      <a:pt x="1979" y="1530"/>
                    </a:cubicBezTo>
                    <a:lnTo>
                      <a:pt x="1799" y="1507"/>
                    </a:lnTo>
                    <a:lnTo>
                      <a:pt x="1490" y="1217"/>
                    </a:lnTo>
                    <a:lnTo>
                      <a:pt x="1476" y="1249"/>
                    </a:lnTo>
                    <a:lnTo>
                      <a:pt x="1464" y="1249"/>
                    </a:lnTo>
                    <a:lnTo>
                      <a:pt x="1490" y="1217"/>
                    </a:lnTo>
                    <a:lnTo>
                      <a:pt x="1484" y="1211"/>
                    </a:lnTo>
                    <a:cubicBezTo>
                      <a:pt x="1268" y="915"/>
                      <a:pt x="880" y="815"/>
                      <a:pt x="673" y="508"/>
                    </a:cubicBezTo>
                    <a:cubicBezTo>
                      <a:pt x="637" y="452"/>
                      <a:pt x="602" y="411"/>
                      <a:pt x="562" y="411"/>
                    </a:cubicBezTo>
                    <a:cubicBezTo>
                      <a:pt x="533" y="411"/>
                      <a:pt x="501" y="433"/>
                      <a:pt x="465" y="488"/>
                    </a:cubicBezTo>
                    <a:lnTo>
                      <a:pt x="465" y="484"/>
                    </a:lnTo>
                    <a:cubicBezTo>
                      <a:pt x="342" y="377"/>
                      <a:pt x="404" y="135"/>
                      <a:pt x="185" y="96"/>
                    </a:cubicBezTo>
                    <a:cubicBezTo>
                      <a:pt x="177" y="43"/>
                      <a:pt x="131" y="0"/>
                      <a:pt x="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6" name="Google Shape;7866;p44"/>
              <p:cNvSpPr/>
              <p:nvPr/>
            </p:nvSpPr>
            <p:spPr>
              <a:xfrm>
                <a:off x="7497801" y="2408094"/>
                <a:ext cx="6483" cy="7259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34" extrusionOk="0">
                    <a:moveTo>
                      <a:pt x="185" y="1"/>
                    </a:moveTo>
                    <a:cubicBezTo>
                      <a:pt x="54" y="1"/>
                      <a:pt x="15" y="93"/>
                      <a:pt x="1" y="209"/>
                    </a:cubicBezTo>
                    <a:cubicBezTo>
                      <a:pt x="42" y="226"/>
                      <a:pt x="75" y="234"/>
                      <a:pt x="100" y="234"/>
                    </a:cubicBezTo>
                    <a:cubicBezTo>
                      <a:pt x="206" y="234"/>
                      <a:pt x="190" y="104"/>
                      <a:pt x="208" y="2"/>
                    </a:cubicBezTo>
                    <a:cubicBezTo>
                      <a:pt x="200" y="1"/>
                      <a:pt x="192" y="1"/>
                      <a:pt x="1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7" name="Google Shape;7867;p44"/>
              <p:cNvSpPr/>
              <p:nvPr/>
            </p:nvSpPr>
            <p:spPr>
              <a:xfrm>
                <a:off x="7348098" y="2295367"/>
                <a:ext cx="12532" cy="9523"/>
              </a:xfrm>
              <a:custGeom>
                <a:avLst/>
                <a:gdLst/>
                <a:ahLst/>
                <a:cxnLst/>
                <a:rect l="l" t="t" r="r" b="b"/>
                <a:pathLst>
                  <a:path w="404" h="307" extrusionOk="0">
                    <a:moveTo>
                      <a:pt x="185" y="1"/>
                    </a:moveTo>
                    <a:cubicBezTo>
                      <a:pt x="185" y="31"/>
                      <a:pt x="181" y="58"/>
                      <a:pt x="166" y="89"/>
                    </a:cubicBezTo>
                    <a:cubicBezTo>
                      <a:pt x="96" y="127"/>
                      <a:pt x="0" y="193"/>
                      <a:pt x="58" y="262"/>
                    </a:cubicBezTo>
                    <a:cubicBezTo>
                      <a:pt x="83" y="293"/>
                      <a:pt x="115" y="306"/>
                      <a:pt x="148" y="306"/>
                    </a:cubicBezTo>
                    <a:cubicBezTo>
                      <a:pt x="201" y="306"/>
                      <a:pt x="258" y="273"/>
                      <a:pt x="300" y="223"/>
                    </a:cubicBezTo>
                    <a:lnTo>
                      <a:pt x="404" y="100"/>
                    </a:lnTo>
                    <a:lnTo>
                      <a:pt x="18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8" name="Google Shape;7868;p44"/>
              <p:cNvSpPr/>
              <p:nvPr/>
            </p:nvSpPr>
            <p:spPr>
              <a:xfrm>
                <a:off x="7261211" y="2303308"/>
                <a:ext cx="5149" cy="6297"/>
              </a:xfrm>
              <a:custGeom>
                <a:avLst/>
                <a:gdLst/>
                <a:ahLst/>
                <a:cxnLst/>
                <a:rect l="l" t="t" r="r" b="b"/>
                <a:pathLst>
                  <a:path w="166" h="203" extrusionOk="0">
                    <a:moveTo>
                      <a:pt x="76" y="1"/>
                    </a:moveTo>
                    <a:cubicBezTo>
                      <a:pt x="46" y="1"/>
                      <a:pt x="16" y="19"/>
                      <a:pt x="4" y="52"/>
                    </a:cubicBezTo>
                    <a:cubicBezTo>
                      <a:pt x="0" y="63"/>
                      <a:pt x="0" y="71"/>
                      <a:pt x="0" y="83"/>
                    </a:cubicBezTo>
                    <a:cubicBezTo>
                      <a:pt x="4" y="129"/>
                      <a:pt x="31" y="167"/>
                      <a:pt x="69" y="190"/>
                    </a:cubicBezTo>
                    <a:cubicBezTo>
                      <a:pt x="84" y="199"/>
                      <a:pt x="96" y="202"/>
                      <a:pt x="106" y="202"/>
                    </a:cubicBezTo>
                    <a:cubicBezTo>
                      <a:pt x="142" y="202"/>
                      <a:pt x="150" y="154"/>
                      <a:pt x="165" y="106"/>
                    </a:cubicBezTo>
                    <a:cubicBezTo>
                      <a:pt x="154" y="83"/>
                      <a:pt x="138" y="17"/>
                      <a:pt x="104" y="6"/>
                    </a:cubicBezTo>
                    <a:cubicBezTo>
                      <a:pt x="95" y="2"/>
                      <a:pt x="86" y="1"/>
                      <a:pt x="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9" name="Google Shape;7869;p44"/>
              <p:cNvSpPr/>
              <p:nvPr/>
            </p:nvSpPr>
            <p:spPr>
              <a:xfrm>
                <a:off x="7384205" y="2399532"/>
                <a:ext cx="4095" cy="4405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42" extrusionOk="0">
                    <a:moveTo>
                      <a:pt x="58" y="1"/>
                    </a:moveTo>
                    <a:cubicBezTo>
                      <a:pt x="39" y="1"/>
                      <a:pt x="20" y="28"/>
                      <a:pt x="1" y="47"/>
                    </a:cubicBezTo>
                    <a:cubicBezTo>
                      <a:pt x="16" y="78"/>
                      <a:pt x="31" y="101"/>
                      <a:pt x="51" y="124"/>
                    </a:cubicBezTo>
                    <a:cubicBezTo>
                      <a:pt x="61" y="136"/>
                      <a:pt x="72" y="141"/>
                      <a:pt x="83" y="141"/>
                    </a:cubicBezTo>
                    <a:cubicBezTo>
                      <a:pt x="101" y="141"/>
                      <a:pt x="117" y="127"/>
                      <a:pt x="124" y="101"/>
                    </a:cubicBezTo>
                    <a:cubicBezTo>
                      <a:pt x="131" y="59"/>
                      <a:pt x="116" y="5"/>
                      <a:pt x="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0" name="Google Shape;7870;p44"/>
              <p:cNvSpPr/>
              <p:nvPr/>
            </p:nvSpPr>
            <p:spPr>
              <a:xfrm>
                <a:off x="7462035" y="2357004"/>
                <a:ext cx="139745" cy="139466"/>
              </a:xfrm>
              <a:custGeom>
                <a:avLst/>
                <a:gdLst/>
                <a:ahLst/>
                <a:cxnLst/>
                <a:rect l="l" t="t" r="r" b="b"/>
                <a:pathLst>
                  <a:path w="4505" h="4496" extrusionOk="0">
                    <a:moveTo>
                      <a:pt x="3880" y="0"/>
                    </a:moveTo>
                    <a:cubicBezTo>
                      <a:pt x="3864" y="0"/>
                      <a:pt x="3846" y="2"/>
                      <a:pt x="3828" y="4"/>
                    </a:cubicBezTo>
                    <a:cubicBezTo>
                      <a:pt x="3978" y="131"/>
                      <a:pt x="3940" y="396"/>
                      <a:pt x="4166" y="457"/>
                    </a:cubicBezTo>
                    <a:cubicBezTo>
                      <a:pt x="4174" y="684"/>
                      <a:pt x="4189" y="911"/>
                      <a:pt x="4197" y="1138"/>
                    </a:cubicBezTo>
                    <a:lnTo>
                      <a:pt x="4178" y="1318"/>
                    </a:lnTo>
                    <a:cubicBezTo>
                      <a:pt x="4113" y="1376"/>
                      <a:pt x="4097" y="1453"/>
                      <a:pt x="4101" y="1537"/>
                    </a:cubicBezTo>
                    <a:cubicBezTo>
                      <a:pt x="4097" y="1606"/>
                      <a:pt x="4086" y="1672"/>
                      <a:pt x="4082" y="1741"/>
                    </a:cubicBezTo>
                    <a:cubicBezTo>
                      <a:pt x="3886" y="1764"/>
                      <a:pt x="3890" y="1906"/>
                      <a:pt x="3901" y="2048"/>
                    </a:cubicBezTo>
                    <a:cubicBezTo>
                      <a:pt x="3867" y="2140"/>
                      <a:pt x="3821" y="2225"/>
                      <a:pt x="3763" y="2302"/>
                    </a:cubicBezTo>
                    <a:cubicBezTo>
                      <a:pt x="3463" y="2744"/>
                      <a:pt x="3014" y="3032"/>
                      <a:pt x="2675" y="3432"/>
                    </a:cubicBezTo>
                    <a:lnTo>
                      <a:pt x="2579" y="3470"/>
                    </a:lnTo>
                    <a:cubicBezTo>
                      <a:pt x="2545" y="3505"/>
                      <a:pt x="2503" y="3528"/>
                      <a:pt x="2453" y="3543"/>
                    </a:cubicBezTo>
                    <a:cubicBezTo>
                      <a:pt x="2376" y="3555"/>
                      <a:pt x="2307" y="3578"/>
                      <a:pt x="2280" y="3666"/>
                    </a:cubicBezTo>
                    <a:cubicBezTo>
                      <a:pt x="2122" y="3774"/>
                      <a:pt x="1907" y="3800"/>
                      <a:pt x="1845" y="4023"/>
                    </a:cubicBezTo>
                    <a:cubicBezTo>
                      <a:pt x="1473" y="4023"/>
                      <a:pt x="1177" y="4227"/>
                      <a:pt x="858" y="4369"/>
                    </a:cubicBezTo>
                    <a:cubicBezTo>
                      <a:pt x="780" y="4334"/>
                      <a:pt x="701" y="4308"/>
                      <a:pt x="621" y="4308"/>
                    </a:cubicBezTo>
                    <a:cubicBezTo>
                      <a:pt x="563" y="4308"/>
                      <a:pt x="505" y="4322"/>
                      <a:pt x="447" y="4354"/>
                    </a:cubicBezTo>
                    <a:cubicBezTo>
                      <a:pt x="393" y="4322"/>
                      <a:pt x="343" y="4306"/>
                      <a:pt x="289" y="4306"/>
                    </a:cubicBezTo>
                    <a:cubicBezTo>
                      <a:pt x="208" y="4306"/>
                      <a:pt x="119" y="4342"/>
                      <a:pt x="1" y="4411"/>
                    </a:cubicBezTo>
                    <a:cubicBezTo>
                      <a:pt x="146" y="4446"/>
                      <a:pt x="250" y="4471"/>
                      <a:pt x="342" y="4471"/>
                    </a:cubicBezTo>
                    <a:cubicBezTo>
                      <a:pt x="385" y="4471"/>
                      <a:pt x="425" y="4466"/>
                      <a:pt x="466" y="4454"/>
                    </a:cubicBezTo>
                    <a:cubicBezTo>
                      <a:pt x="493" y="4465"/>
                      <a:pt x="524" y="4469"/>
                      <a:pt x="550" y="4484"/>
                    </a:cubicBezTo>
                    <a:lnTo>
                      <a:pt x="835" y="4435"/>
                    </a:lnTo>
                    <a:cubicBezTo>
                      <a:pt x="835" y="4454"/>
                      <a:pt x="839" y="4469"/>
                      <a:pt x="850" y="4484"/>
                    </a:cubicBezTo>
                    <a:cubicBezTo>
                      <a:pt x="865" y="4492"/>
                      <a:pt x="881" y="4496"/>
                      <a:pt x="896" y="4496"/>
                    </a:cubicBezTo>
                    <a:cubicBezTo>
                      <a:pt x="921" y="4496"/>
                      <a:pt x="944" y="4486"/>
                      <a:pt x="965" y="4465"/>
                    </a:cubicBezTo>
                    <a:cubicBezTo>
                      <a:pt x="1012" y="4471"/>
                      <a:pt x="1058" y="4474"/>
                      <a:pt x="1103" y="4474"/>
                    </a:cubicBezTo>
                    <a:cubicBezTo>
                      <a:pt x="1395" y="4474"/>
                      <a:pt x="1649" y="4358"/>
                      <a:pt x="1872" y="4158"/>
                    </a:cubicBezTo>
                    <a:cubicBezTo>
                      <a:pt x="2145" y="4131"/>
                      <a:pt x="2276" y="3881"/>
                      <a:pt x="2483" y="3754"/>
                    </a:cubicBezTo>
                    <a:lnTo>
                      <a:pt x="2679" y="3639"/>
                    </a:lnTo>
                    <a:cubicBezTo>
                      <a:pt x="3044" y="3439"/>
                      <a:pt x="3352" y="3166"/>
                      <a:pt x="3636" y="2874"/>
                    </a:cubicBezTo>
                    <a:cubicBezTo>
                      <a:pt x="3836" y="2667"/>
                      <a:pt x="4059" y="2456"/>
                      <a:pt x="4105" y="2144"/>
                    </a:cubicBezTo>
                    <a:cubicBezTo>
                      <a:pt x="4174" y="2094"/>
                      <a:pt x="4193" y="2025"/>
                      <a:pt x="4213" y="1952"/>
                    </a:cubicBezTo>
                    <a:cubicBezTo>
                      <a:pt x="4316" y="1864"/>
                      <a:pt x="4289" y="1745"/>
                      <a:pt x="4286" y="1629"/>
                    </a:cubicBezTo>
                    <a:cubicBezTo>
                      <a:pt x="4305" y="1606"/>
                      <a:pt x="4309" y="1576"/>
                      <a:pt x="4309" y="1553"/>
                    </a:cubicBezTo>
                    <a:cubicBezTo>
                      <a:pt x="4393" y="1460"/>
                      <a:pt x="4405" y="1345"/>
                      <a:pt x="4389" y="1226"/>
                    </a:cubicBezTo>
                    <a:cubicBezTo>
                      <a:pt x="4385" y="1191"/>
                      <a:pt x="4382" y="1164"/>
                      <a:pt x="4374" y="1130"/>
                    </a:cubicBezTo>
                    <a:cubicBezTo>
                      <a:pt x="4382" y="1065"/>
                      <a:pt x="4389" y="995"/>
                      <a:pt x="4393" y="922"/>
                    </a:cubicBezTo>
                    <a:cubicBezTo>
                      <a:pt x="4428" y="869"/>
                      <a:pt x="4505" y="799"/>
                      <a:pt x="4408" y="723"/>
                    </a:cubicBezTo>
                    <a:cubicBezTo>
                      <a:pt x="4370" y="592"/>
                      <a:pt x="4428" y="438"/>
                      <a:pt x="4289" y="338"/>
                    </a:cubicBezTo>
                    <a:cubicBezTo>
                      <a:pt x="4168" y="209"/>
                      <a:pt x="4103" y="0"/>
                      <a:pt x="38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1" name="Google Shape;7871;p44"/>
              <p:cNvSpPr/>
              <p:nvPr/>
            </p:nvSpPr>
            <p:spPr>
              <a:xfrm>
                <a:off x="7537971" y="2467001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2" name="Google Shape;7872;p44"/>
              <p:cNvSpPr/>
              <p:nvPr/>
            </p:nvSpPr>
            <p:spPr>
              <a:xfrm>
                <a:off x="7537971" y="2464736"/>
                <a:ext cx="3971" cy="2295"/>
              </a:xfrm>
              <a:custGeom>
                <a:avLst/>
                <a:gdLst/>
                <a:ahLst/>
                <a:cxnLst/>
                <a:rect l="l" t="t" r="r" b="b"/>
                <a:pathLst>
                  <a:path w="128" h="74" extrusionOk="0">
                    <a:moveTo>
                      <a:pt x="118" y="1"/>
                    </a:moveTo>
                    <a:cubicBezTo>
                      <a:pt x="68" y="1"/>
                      <a:pt x="19" y="30"/>
                      <a:pt x="1" y="74"/>
                    </a:cubicBezTo>
                    <a:lnTo>
                      <a:pt x="128" y="1"/>
                    </a:lnTo>
                    <a:cubicBezTo>
                      <a:pt x="125" y="1"/>
                      <a:pt x="121" y="1"/>
                      <a:pt x="1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3" name="Google Shape;7873;p44"/>
              <p:cNvSpPr/>
              <p:nvPr/>
            </p:nvSpPr>
            <p:spPr>
              <a:xfrm>
                <a:off x="7281095" y="1979366"/>
                <a:ext cx="4467" cy="6669"/>
              </a:xfrm>
              <a:custGeom>
                <a:avLst/>
                <a:gdLst/>
                <a:ahLst/>
                <a:cxnLst/>
                <a:rect l="l" t="t" r="r" b="b"/>
                <a:pathLst>
                  <a:path w="144" h="215" extrusionOk="0">
                    <a:moveTo>
                      <a:pt x="51" y="1"/>
                    </a:moveTo>
                    <a:lnTo>
                      <a:pt x="51" y="1"/>
                    </a:lnTo>
                    <a:cubicBezTo>
                      <a:pt x="47" y="78"/>
                      <a:pt x="1" y="177"/>
                      <a:pt x="74" y="212"/>
                    </a:cubicBezTo>
                    <a:cubicBezTo>
                      <a:pt x="77" y="214"/>
                      <a:pt x="80" y="214"/>
                      <a:pt x="83" y="214"/>
                    </a:cubicBezTo>
                    <a:cubicBezTo>
                      <a:pt x="118" y="214"/>
                      <a:pt x="129" y="120"/>
                      <a:pt x="143" y="74"/>
                    </a:cubicBezTo>
                    <a:lnTo>
                      <a:pt x="5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4" name="Google Shape;7874;p44"/>
              <p:cNvSpPr/>
              <p:nvPr/>
            </p:nvSpPr>
            <p:spPr>
              <a:xfrm>
                <a:off x="7153572" y="2181400"/>
                <a:ext cx="3598" cy="7321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36" extrusionOk="0">
                    <a:moveTo>
                      <a:pt x="0" y="1"/>
                    </a:moveTo>
                    <a:cubicBezTo>
                      <a:pt x="0" y="97"/>
                      <a:pt x="8" y="193"/>
                      <a:pt x="116" y="235"/>
                    </a:cubicBezTo>
                    <a:cubicBezTo>
                      <a:pt x="100" y="143"/>
                      <a:pt x="92" y="55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5" name="Google Shape;7875;p44"/>
              <p:cNvSpPr/>
              <p:nvPr/>
            </p:nvSpPr>
            <p:spPr>
              <a:xfrm>
                <a:off x="7388021" y="2214188"/>
                <a:ext cx="3598" cy="6235"/>
              </a:xfrm>
              <a:custGeom>
                <a:avLst/>
                <a:gdLst/>
                <a:ahLst/>
                <a:cxnLst/>
                <a:rect l="l" t="t" r="r" b="b"/>
                <a:pathLst>
                  <a:path w="116" h="201" extrusionOk="0">
                    <a:moveTo>
                      <a:pt x="101" y="1"/>
                    </a:moveTo>
                    <a:lnTo>
                      <a:pt x="1" y="97"/>
                    </a:lnTo>
                    <a:lnTo>
                      <a:pt x="116" y="200"/>
                    </a:lnTo>
                    <a:lnTo>
                      <a:pt x="10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6" name="Google Shape;7876;p44"/>
              <p:cNvSpPr/>
              <p:nvPr/>
            </p:nvSpPr>
            <p:spPr>
              <a:xfrm>
                <a:off x="7272533" y="2069604"/>
                <a:ext cx="6576" cy="12346"/>
              </a:xfrm>
              <a:custGeom>
                <a:avLst/>
                <a:gdLst/>
                <a:ahLst/>
                <a:cxnLst/>
                <a:rect l="l" t="t" r="r" b="b"/>
                <a:pathLst>
                  <a:path w="212" h="398" extrusionOk="0">
                    <a:moveTo>
                      <a:pt x="0" y="1"/>
                    </a:moveTo>
                    <a:lnTo>
                      <a:pt x="85" y="300"/>
                    </a:lnTo>
                    <a:cubicBezTo>
                      <a:pt x="42" y="354"/>
                      <a:pt x="62" y="393"/>
                      <a:pt x="119" y="396"/>
                    </a:cubicBezTo>
                    <a:cubicBezTo>
                      <a:pt x="124" y="397"/>
                      <a:pt x="128" y="397"/>
                      <a:pt x="131" y="397"/>
                    </a:cubicBezTo>
                    <a:cubicBezTo>
                      <a:pt x="182" y="397"/>
                      <a:pt x="193" y="351"/>
                      <a:pt x="196" y="304"/>
                    </a:cubicBezTo>
                    <a:cubicBezTo>
                      <a:pt x="212" y="150"/>
                      <a:pt x="208" y="12"/>
                      <a:pt x="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7" name="Google Shape;7877;p44"/>
              <p:cNvSpPr/>
              <p:nvPr/>
            </p:nvSpPr>
            <p:spPr>
              <a:xfrm>
                <a:off x="7372759" y="2308613"/>
                <a:ext cx="3009" cy="4653"/>
              </a:xfrm>
              <a:custGeom>
                <a:avLst/>
                <a:gdLst/>
                <a:ahLst/>
                <a:cxnLst/>
                <a:rect l="l" t="t" r="r" b="b"/>
                <a:pathLst>
                  <a:path w="97" h="150" extrusionOk="0">
                    <a:moveTo>
                      <a:pt x="55" y="0"/>
                    </a:moveTo>
                    <a:cubicBezTo>
                      <a:pt x="39" y="27"/>
                      <a:pt x="12" y="50"/>
                      <a:pt x="5" y="73"/>
                    </a:cubicBezTo>
                    <a:cubicBezTo>
                      <a:pt x="1" y="96"/>
                      <a:pt x="35" y="127"/>
                      <a:pt x="51" y="150"/>
                    </a:cubicBezTo>
                    <a:lnTo>
                      <a:pt x="97" y="77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8" name="Google Shape;7878;p44"/>
              <p:cNvSpPr/>
              <p:nvPr/>
            </p:nvSpPr>
            <p:spPr>
              <a:xfrm>
                <a:off x="7604727" y="2361409"/>
                <a:ext cx="5770" cy="5987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93" extrusionOk="0">
                    <a:moveTo>
                      <a:pt x="1" y="0"/>
                    </a:moveTo>
                    <a:cubicBezTo>
                      <a:pt x="12" y="54"/>
                      <a:pt x="35" y="85"/>
                      <a:pt x="97" y="93"/>
                    </a:cubicBezTo>
                    <a:cubicBezTo>
                      <a:pt x="93" y="43"/>
                      <a:pt x="54" y="0"/>
                      <a:pt x="1" y="0"/>
                    </a:cubicBezTo>
                    <a:close/>
                    <a:moveTo>
                      <a:pt x="97" y="93"/>
                    </a:moveTo>
                    <a:lnTo>
                      <a:pt x="97" y="192"/>
                    </a:lnTo>
                    <a:cubicBezTo>
                      <a:pt x="181" y="150"/>
                      <a:pt x="185" y="119"/>
                      <a:pt x="97" y="9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9" name="Google Shape;7879;p44"/>
              <p:cNvSpPr/>
              <p:nvPr/>
            </p:nvSpPr>
            <p:spPr>
              <a:xfrm>
                <a:off x="7407346" y="2360881"/>
                <a:ext cx="3133" cy="3071"/>
              </a:xfrm>
              <a:custGeom>
                <a:avLst/>
                <a:gdLst/>
                <a:ahLst/>
                <a:cxnLst/>
                <a:rect l="l" t="t" r="r" b="b"/>
                <a:pathLst>
                  <a:path w="101" h="99" extrusionOk="0">
                    <a:moveTo>
                      <a:pt x="82" y="1"/>
                    </a:moveTo>
                    <a:cubicBezTo>
                      <a:pt x="20" y="1"/>
                      <a:pt x="0" y="38"/>
                      <a:pt x="0" y="98"/>
                    </a:cubicBezTo>
                    <a:cubicBezTo>
                      <a:pt x="54" y="98"/>
                      <a:pt x="100" y="56"/>
                      <a:pt x="100" y="2"/>
                    </a:cubicBezTo>
                    <a:cubicBezTo>
                      <a:pt x="94" y="1"/>
                      <a:pt x="87" y="1"/>
                      <a:pt x="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0" name="Google Shape;7880;p44"/>
              <p:cNvSpPr/>
              <p:nvPr/>
            </p:nvSpPr>
            <p:spPr>
              <a:xfrm>
                <a:off x="7557638" y="2371831"/>
                <a:ext cx="3257" cy="1985"/>
              </a:xfrm>
              <a:custGeom>
                <a:avLst/>
                <a:gdLst/>
                <a:ahLst/>
                <a:cxnLst/>
                <a:rect l="l" t="t" r="r" b="b"/>
                <a:pathLst>
                  <a:path w="105" h="64" extrusionOk="0">
                    <a:moveTo>
                      <a:pt x="51" y="1"/>
                    </a:moveTo>
                    <a:cubicBezTo>
                      <a:pt x="35" y="1"/>
                      <a:pt x="18" y="16"/>
                      <a:pt x="1" y="52"/>
                    </a:cubicBezTo>
                    <a:lnTo>
                      <a:pt x="51" y="64"/>
                    </a:lnTo>
                    <a:lnTo>
                      <a:pt x="105" y="56"/>
                    </a:lnTo>
                    <a:cubicBezTo>
                      <a:pt x="88" y="23"/>
                      <a:pt x="70" y="1"/>
                      <a:pt x="5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1" name="Google Shape;7881;p44"/>
              <p:cNvSpPr/>
              <p:nvPr/>
            </p:nvSpPr>
            <p:spPr>
              <a:xfrm>
                <a:off x="7324368" y="2389544"/>
                <a:ext cx="1458" cy="2761"/>
              </a:xfrm>
              <a:custGeom>
                <a:avLst/>
                <a:gdLst/>
                <a:ahLst/>
                <a:cxnLst/>
                <a:rect l="l" t="t" r="r" b="b"/>
                <a:pathLst>
                  <a:path w="47" h="89" extrusionOk="0">
                    <a:moveTo>
                      <a:pt x="28" y="0"/>
                    </a:moveTo>
                    <a:cubicBezTo>
                      <a:pt x="20" y="12"/>
                      <a:pt x="1" y="23"/>
                      <a:pt x="1" y="31"/>
                    </a:cubicBezTo>
                    <a:cubicBezTo>
                      <a:pt x="12" y="50"/>
                      <a:pt x="24" y="65"/>
                      <a:pt x="43" y="89"/>
                    </a:cubicBezTo>
                    <a:cubicBezTo>
                      <a:pt x="47" y="58"/>
                      <a:pt x="43" y="23"/>
                      <a:pt x="2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2" name="Google Shape;7882;p44"/>
              <p:cNvSpPr/>
              <p:nvPr/>
            </p:nvSpPr>
            <p:spPr>
              <a:xfrm>
                <a:off x="7139147" y="2148643"/>
                <a:ext cx="8593" cy="11477"/>
              </a:xfrm>
              <a:custGeom>
                <a:avLst/>
                <a:gdLst/>
                <a:ahLst/>
                <a:cxnLst/>
                <a:rect l="l" t="t" r="r" b="b"/>
                <a:pathLst>
                  <a:path w="277" h="370" extrusionOk="0">
                    <a:moveTo>
                      <a:pt x="239" y="0"/>
                    </a:moveTo>
                    <a:cubicBezTo>
                      <a:pt x="0" y="85"/>
                      <a:pt x="212" y="250"/>
                      <a:pt x="173" y="369"/>
                    </a:cubicBezTo>
                    <a:lnTo>
                      <a:pt x="277" y="269"/>
                    </a:lnTo>
                    <a:cubicBezTo>
                      <a:pt x="265" y="177"/>
                      <a:pt x="254" y="92"/>
                      <a:pt x="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3" name="Google Shape;7883;p44"/>
              <p:cNvSpPr/>
              <p:nvPr/>
            </p:nvSpPr>
            <p:spPr>
              <a:xfrm>
                <a:off x="7138899" y="2104160"/>
                <a:ext cx="5335" cy="5304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71" extrusionOk="0">
                    <a:moveTo>
                      <a:pt x="162" y="1"/>
                    </a:moveTo>
                    <a:lnTo>
                      <a:pt x="162" y="1"/>
                    </a:lnTo>
                    <a:cubicBezTo>
                      <a:pt x="77" y="9"/>
                      <a:pt x="1" y="28"/>
                      <a:pt x="12" y="135"/>
                    </a:cubicBezTo>
                    <a:cubicBezTo>
                      <a:pt x="20" y="151"/>
                      <a:pt x="31" y="166"/>
                      <a:pt x="47" y="170"/>
                    </a:cubicBezTo>
                    <a:cubicBezTo>
                      <a:pt x="53" y="171"/>
                      <a:pt x="59" y="171"/>
                      <a:pt x="65" y="171"/>
                    </a:cubicBezTo>
                    <a:cubicBezTo>
                      <a:pt x="172" y="171"/>
                      <a:pt x="155" y="74"/>
                      <a:pt x="1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4" name="Google Shape;7884;p44"/>
              <p:cNvSpPr/>
              <p:nvPr/>
            </p:nvSpPr>
            <p:spPr>
              <a:xfrm>
                <a:off x="7300048" y="2050402"/>
                <a:ext cx="111610" cy="166453"/>
              </a:xfrm>
              <a:custGeom>
                <a:avLst/>
                <a:gdLst/>
                <a:ahLst/>
                <a:cxnLst/>
                <a:rect l="l" t="t" r="r" b="b"/>
                <a:pathLst>
                  <a:path w="3598" h="5366" extrusionOk="0">
                    <a:moveTo>
                      <a:pt x="76" y="1"/>
                    </a:moveTo>
                    <a:cubicBezTo>
                      <a:pt x="6" y="1"/>
                      <a:pt x="23" y="79"/>
                      <a:pt x="1" y="120"/>
                    </a:cubicBezTo>
                    <a:cubicBezTo>
                      <a:pt x="32" y="193"/>
                      <a:pt x="24" y="289"/>
                      <a:pt x="128" y="312"/>
                    </a:cubicBezTo>
                    <a:cubicBezTo>
                      <a:pt x="112" y="573"/>
                      <a:pt x="228" y="792"/>
                      <a:pt x="343" y="1012"/>
                    </a:cubicBezTo>
                    <a:lnTo>
                      <a:pt x="443" y="1234"/>
                    </a:lnTo>
                    <a:cubicBezTo>
                      <a:pt x="443" y="1234"/>
                      <a:pt x="443" y="1234"/>
                      <a:pt x="443" y="1234"/>
                    </a:cubicBezTo>
                    <a:lnTo>
                      <a:pt x="443" y="1234"/>
                    </a:lnTo>
                    <a:cubicBezTo>
                      <a:pt x="458" y="1242"/>
                      <a:pt x="466" y="1254"/>
                      <a:pt x="473" y="1269"/>
                    </a:cubicBezTo>
                    <a:lnTo>
                      <a:pt x="443" y="1234"/>
                    </a:lnTo>
                    <a:lnTo>
                      <a:pt x="443" y="1234"/>
                    </a:lnTo>
                    <a:cubicBezTo>
                      <a:pt x="439" y="1261"/>
                      <a:pt x="443" y="1284"/>
                      <a:pt x="458" y="1307"/>
                    </a:cubicBezTo>
                    <a:cubicBezTo>
                      <a:pt x="500" y="1473"/>
                      <a:pt x="531" y="1653"/>
                      <a:pt x="712" y="1730"/>
                    </a:cubicBezTo>
                    <a:cubicBezTo>
                      <a:pt x="885" y="2253"/>
                      <a:pt x="1169" y="2733"/>
                      <a:pt x="1538" y="3144"/>
                    </a:cubicBezTo>
                    <a:cubicBezTo>
                      <a:pt x="1619" y="3233"/>
                      <a:pt x="1765" y="3286"/>
                      <a:pt x="1749" y="3452"/>
                    </a:cubicBezTo>
                    <a:cubicBezTo>
                      <a:pt x="1818" y="3609"/>
                      <a:pt x="1884" y="3763"/>
                      <a:pt x="2030" y="3867"/>
                    </a:cubicBezTo>
                    <a:cubicBezTo>
                      <a:pt x="2034" y="3897"/>
                      <a:pt x="2037" y="3920"/>
                      <a:pt x="2037" y="3951"/>
                    </a:cubicBezTo>
                    <a:lnTo>
                      <a:pt x="2087" y="3959"/>
                    </a:lnTo>
                    <a:lnTo>
                      <a:pt x="2133" y="3959"/>
                    </a:lnTo>
                    <a:lnTo>
                      <a:pt x="2341" y="4166"/>
                    </a:lnTo>
                    <a:cubicBezTo>
                      <a:pt x="2368" y="4193"/>
                      <a:pt x="2402" y="4212"/>
                      <a:pt x="2437" y="4228"/>
                    </a:cubicBezTo>
                    <a:lnTo>
                      <a:pt x="2652" y="4458"/>
                    </a:lnTo>
                    <a:lnTo>
                      <a:pt x="3021" y="4873"/>
                    </a:lnTo>
                    <a:cubicBezTo>
                      <a:pt x="3086" y="5016"/>
                      <a:pt x="3206" y="5104"/>
                      <a:pt x="3340" y="5173"/>
                    </a:cubicBezTo>
                    <a:cubicBezTo>
                      <a:pt x="3340" y="5242"/>
                      <a:pt x="3371" y="5277"/>
                      <a:pt x="3434" y="5277"/>
                    </a:cubicBezTo>
                    <a:cubicBezTo>
                      <a:pt x="3437" y="5277"/>
                      <a:pt x="3440" y="5277"/>
                      <a:pt x="3444" y="5277"/>
                    </a:cubicBezTo>
                    <a:lnTo>
                      <a:pt x="3548" y="5365"/>
                    </a:lnTo>
                    <a:cubicBezTo>
                      <a:pt x="3598" y="5104"/>
                      <a:pt x="3344" y="5031"/>
                      <a:pt x="3229" y="4877"/>
                    </a:cubicBezTo>
                    <a:cubicBezTo>
                      <a:pt x="3175" y="4608"/>
                      <a:pt x="2917" y="4516"/>
                      <a:pt x="2760" y="4339"/>
                    </a:cubicBezTo>
                    <a:lnTo>
                      <a:pt x="2610" y="4166"/>
                    </a:lnTo>
                    <a:cubicBezTo>
                      <a:pt x="2610" y="4124"/>
                      <a:pt x="2579" y="4086"/>
                      <a:pt x="2533" y="4074"/>
                    </a:cubicBezTo>
                    <a:lnTo>
                      <a:pt x="2525" y="4070"/>
                    </a:lnTo>
                    <a:cubicBezTo>
                      <a:pt x="2522" y="4016"/>
                      <a:pt x="2487" y="3974"/>
                      <a:pt x="2437" y="3959"/>
                    </a:cubicBezTo>
                    <a:cubicBezTo>
                      <a:pt x="2383" y="3886"/>
                      <a:pt x="2306" y="3874"/>
                      <a:pt x="2226" y="3874"/>
                    </a:cubicBezTo>
                    <a:lnTo>
                      <a:pt x="2137" y="3759"/>
                    </a:lnTo>
                    <a:cubicBezTo>
                      <a:pt x="2133" y="3613"/>
                      <a:pt x="2030" y="3540"/>
                      <a:pt x="1938" y="3455"/>
                    </a:cubicBezTo>
                    <a:cubicBezTo>
                      <a:pt x="1896" y="3327"/>
                      <a:pt x="1927" y="3128"/>
                      <a:pt x="1757" y="3128"/>
                    </a:cubicBezTo>
                    <a:cubicBezTo>
                      <a:pt x="1724" y="3128"/>
                      <a:pt x="1684" y="3135"/>
                      <a:pt x="1634" y="3152"/>
                    </a:cubicBezTo>
                    <a:cubicBezTo>
                      <a:pt x="1657" y="2802"/>
                      <a:pt x="1346" y="2625"/>
                      <a:pt x="1223" y="2349"/>
                    </a:cubicBezTo>
                    <a:cubicBezTo>
                      <a:pt x="1188" y="2318"/>
                      <a:pt x="1154" y="2283"/>
                      <a:pt x="1131" y="2245"/>
                    </a:cubicBezTo>
                    <a:lnTo>
                      <a:pt x="1127" y="2241"/>
                    </a:lnTo>
                    <a:cubicBezTo>
                      <a:pt x="1019" y="2168"/>
                      <a:pt x="1111" y="2022"/>
                      <a:pt x="1019" y="1945"/>
                    </a:cubicBezTo>
                    <a:cubicBezTo>
                      <a:pt x="946" y="1880"/>
                      <a:pt x="881" y="1818"/>
                      <a:pt x="808" y="1749"/>
                    </a:cubicBezTo>
                    <a:cubicBezTo>
                      <a:pt x="773" y="1619"/>
                      <a:pt x="742" y="1484"/>
                      <a:pt x="708" y="1357"/>
                    </a:cubicBezTo>
                    <a:cubicBezTo>
                      <a:pt x="658" y="1292"/>
                      <a:pt x="677" y="1204"/>
                      <a:pt x="619" y="1138"/>
                    </a:cubicBezTo>
                    <a:cubicBezTo>
                      <a:pt x="616" y="1111"/>
                      <a:pt x="612" y="1081"/>
                      <a:pt x="612" y="1054"/>
                    </a:cubicBezTo>
                    <a:cubicBezTo>
                      <a:pt x="589" y="1012"/>
                      <a:pt x="558" y="973"/>
                      <a:pt x="520" y="939"/>
                    </a:cubicBezTo>
                    <a:cubicBezTo>
                      <a:pt x="512" y="908"/>
                      <a:pt x="512" y="881"/>
                      <a:pt x="512" y="858"/>
                    </a:cubicBezTo>
                    <a:cubicBezTo>
                      <a:pt x="497" y="827"/>
                      <a:pt x="466" y="812"/>
                      <a:pt x="439" y="812"/>
                    </a:cubicBezTo>
                    <a:cubicBezTo>
                      <a:pt x="439" y="808"/>
                      <a:pt x="443" y="804"/>
                      <a:pt x="443" y="792"/>
                    </a:cubicBezTo>
                    <a:cubicBezTo>
                      <a:pt x="447" y="773"/>
                      <a:pt x="439" y="754"/>
                      <a:pt x="408" y="735"/>
                    </a:cubicBezTo>
                    <a:lnTo>
                      <a:pt x="193" y="151"/>
                    </a:lnTo>
                    <a:cubicBezTo>
                      <a:pt x="176" y="123"/>
                      <a:pt x="156" y="110"/>
                      <a:pt x="136" y="110"/>
                    </a:cubicBezTo>
                    <a:cubicBezTo>
                      <a:pt x="128" y="110"/>
                      <a:pt x="120" y="112"/>
                      <a:pt x="112" y="116"/>
                    </a:cubicBezTo>
                    <a:cubicBezTo>
                      <a:pt x="108" y="62"/>
                      <a:pt x="97" y="1"/>
                      <a:pt x="82" y="1"/>
                    </a:cubicBezTo>
                    <a:cubicBezTo>
                      <a:pt x="80" y="1"/>
                      <a:pt x="78" y="1"/>
                      <a:pt x="7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5" name="Google Shape;7885;p44"/>
              <p:cNvSpPr/>
              <p:nvPr/>
            </p:nvSpPr>
            <p:spPr>
              <a:xfrm>
                <a:off x="7394938" y="2395841"/>
                <a:ext cx="3381" cy="3909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6" extrusionOk="0">
                    <a:moveTo>
                      <a:pt x="89" y="1"/>
                    </a:moveTo>
                    <a:cubicBezTo>
                      <a:pt x="35" y="9"/>
                      <a:pt x="1" y="43"/>
                      <a:pt x="16" y="89"/>
                    </a:cubicBezTo>
                    <a:cubicBezTo>
                      <a:pt x="26" y="116"/>
                      <a:pt x="37" y="126"/>
                      <a:pt x="49" y="126"/>
                    </a:cubicBezTo>
                    <a:cubicBezTo>
                      <a:pt x="68" y="126"/>
                      <a:pt x="89" y="98"/>
                      <a:pt x="108" y="82"/>
                    </a:cubicBezTo>
                    <a:cubicBezTo>
                      <a:pt x="100" y="51"/>
                      <a:pt x="97" y="24"/>
                      <a:pt x="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6" name="Google Shape;7886;p44"/>
              <p:cNvSpPr/>
              <p:nvPr/>
            </p:nvSpPr>
            <p:spPr>
              <a:xfrm>
                <a:off x="7232114" y="2287395"/>
                <a:ext cx="1334" cy="1334"/>
              </a:xfrm>
              <a:custGeom>
                <a:avLst/>
                <a:gdLst/>
                <a:ahLst/>
                <a:cxnLst/>
                <a:rect l="l" t="t" r="r" b="b"/>
                <a:pathLst>
                  <a:path w="43" h="43" extrusionOk="0">
                    <a:moveTo>
                      <a:pt x="43" y="0"/>
                    </a:moveTo>
                    <a:lnTo>
                      <a:pt x="1" y="42"/>
                    </a:lnTo>
                    <a:cubicBezTo>
                      <a:pt x="16" y="38"/>
                      <a:pt x="24" y="31"/>
                      <a:pt x="39" y="27"/>
                    </a:cubicBezTo>
                    <a:cubicBezTo>
                      <a:pt x="39" y="23"/>
                      <a:pt x="39" y="8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87" name="Google Shape;7887;p44"/>
            <p:cNvGrpSpPr/>
            <p:nvPr/>
          </p:nvGrpSpPr>
          <p:grpSpPr>
            <a:xfrm>
              <a:off x="6684715" y="390735"/>
              <a:ext cx="892952" cy="421674"/>
              <a:chOff x="7447517" y="2800652"/>
              <a:chExt cx="771716" cy="364423"/>
            </a:xfrm>
          </p:grpSpPr>
          <p:sp>
            <p:nvSpPr>
              <p:cNvPr id="7888" name="Google Shape;7888;p44"/>
              <p:cNvSpPr/>
              <p:nvPr/>
            </p:nvSpPr>
            <p:spPr>
              <a:xfrm>
                <a:off x="7447517" y="2800652"/>
                <a:ext cx="771716" cy="364423"/>
              </a:xfrm>
              <a:custGeom>
                <a:avLst/>
                <a:gdLst/>
                <a:ahLst/>
                <a:cxnLst/>
                <a:rect l="l" t="t" r="r" b="b"/>
                <a:pathLst>
                  <a:path w="24878" h="11748" extrusionOk="0">
                    <a:moveTo>
                      <a:pt x="14714" y="577"/>
                    </a:moveTo>
                    <a:lnTo>
                      <a:pt x="14752" y="604"/>
                    </a:lnTo>
                    <a:lnTo>
                      <a:pt x="14752" y="604"/>
                    </a:lnTo>
                    <a:cubicBezTo>
                      <a:pt x="14738" y="595"/>
                      <a:pt x="14725" y="588"/>
                      <a:pt x="14714" y="577"/>
                    </a:cubicBezTo>
                    <a:close/>
                    <a:moveTo>
                      <a:pt x="16166" y="2218"/>
                    </a:moveTo>
                    <a:cubicBezTo>
                      <a:pt x="16174" y="2229"/>
                      <a:pt x="16185" y="2237"/>
                      <a:pt x="16193" y="2244"/>
                    </a:cubicBezTo>
                    <a:lnTo>
                      <a:pt x="16166" y="2218"/>
                    </a:lnTo>
                    <a:close/>
                    <a:moveTo>
                      <a:pt x="8850" y="2414"/>
                    </a:moveTo>
                    <a:lnTo>
                      <a:pt x="8850" y="2414"/>
                    </a:lnTo>
                    <a:cubicBezTo>
                      <a:pt x="8857" y="2415"/>
                      <a:pt x="8864" y="2416"/>
                      <a:pt x="8870" y="2416"/>
                    </a:cubicBezTo>
                    <a:cubicBezTo>
                      <a:pt x="8872" y="2416"/>
                      <a:pt x="8873" y="2416"/>
                      <a:pt x="8874" y="2416"/>
                    </a:cubicBezTo>
                    <a:lnTo>
                      <a:pt x="8874" y="2416"/>
                    </a:lnTo>
                    <a:cubicBezTo>
                      <a:pt x="8867" y="2422"/>
                      <a:pt x="8860" y="2428"/>
                      <a:pt x="8852" y="2434"/>
                    </a:cubicBezTo>
                    <a:lnTo>
                      <a:pt x="8852" y="2434"/>
                    </a:lnTo>
                    <a:lnTo>
                      <a:pt x="8850" y="2414"/>
                    </a:lnTo>
                    <a:close/>
                    <a:moveTo>
                      <a:pt x="9288" y="3743"/>
                    </a:moveTo>
                    <a:lnTo>
                      <a:pt x="9288" y="3743"/>
                    </a:lnTo>
                    <a:cubicBezTo>
                      <a:pt x="9345" y="3939"/>
                      <a:pt x="9426" y="4116"/>
                      <a:pt x="9707" y="4127"/>
                    </a:cubicBezTo>
                    <a:cubicBezTo>
                      <a:pt x="9726" y="4120"/>
                      <a:pt x="9745" y="4104"/>
                      <a:pt x="9757" y="4093"/>
                    </a:cubicBezTo>
                    <a:lnTo>
                      <a:pt x="9906" y="4173"/>
                    </a:lnTo>
                    <a:cubicBezTo>
                      <a:pt x="9910" y="4193"/>
                      <a:pt x="9910" y="4212"/>
                      <a:pt x="9910" y="4235"/>
                    </a:cubicBezTo>
                    <a:cubicBezTo>
                      <a:pt x="9918" y="4323"/>
                      <a:pt x="10026" y="4312"/>
                      <a:pt x="10076" y="4362"/>
                    </a:cubicBezTo>
                    <a:cubicBezTo>
                      <a:pt x="9954" y="4311"/>
                      <a:pt x="9835" y="4273"/>
                      <a:pt x="9707" y="4273"/>
                    </a:cubicBezTo>
                    <a:cubicBezTo>
                      <a:pt x="9661" y="4273"/>
                      <a:pt x="9613" y="4278"/>
                      <a:pt x="9564" y="4289"/>
                    </a:cubicBezTo>
                    <a:cubicBezTo>
                      <a:pt x="9507" y="4304"/>
                      <a:pt x="9461" y="4339"/>
                      <a:pt x="9422" y="4381"/>
                    </a:cubicBezTo>
                    <a:lnTo>
                      <a:pt x="9322" y="4308"/>
                    </a:lnTo>
                    <a:lnTo>
                      <a:pt x="9322" y="4289"/>
                    </a:lnTo>
                    <a:cubicBezTo>
                      <a:pt x="9234" y="4100"/>
                      <a:pt x="9215" y="3920"/>
                      <a:pt x="9288" y="3743"/>
                    </a:cubicBezTo>
                    <a:close/>
                    <a:moveTo>
                      <a:pt x="6510" y="4385"/>
                    </a:moveTo>
                    <a:lnTo>
                      <a:pt x="6506" y="4408"/>
                    </a:lnTo>
                    <a:cubicBezTo>
                      <a:pt x="6506" y="4400"/>
                      <a:pt x="6506" y="4389"/>
                      <a:pt x="6510" y="4385"/>
                    </a:cubicBezTo>
                    <a:close/>
                    <a:moveTo>
                      <a:pt x="22460" y="5184"/>
                    </a:moveTo>
                    <a:lnTo>
                      <a:pt x="22464" y="5187"/>
                    </a:lnTo>
                    <a:lnTo>
                      <a:pt x="22464" y="5187"/>
                    </a:lnTo>
                    <a:cubicBezTo>
                      <a:pt x="22460" y="5186"/>
                      <a:pt x="22460" y="5184"/>
                      <a:pt x="22460" y="5184"/>
                    </a:cubicBezTo>
                    <a:close/>
                    <a:moveTo>
                      <a:pt x="10471" y="5445"/>
                    </a:moveTo>
                    <a:lnTo>
                      <a:pt x="10471" y="5445"/>
                    </a:lnTo>
                    <a:cubicBezTo>
                      <a:pt x="10487" y="5457"/>
                      <a:pt x="10502" y="5476"/>
                      <a:pt x="10510" y="5484"/>
                    </a:cubicBezTo>
                    <a:cubicBezTo>
                      <a:pt x="10502" y="5484"/>
                      <a:pt x="10487" y="5476"/>
                      <a:pt x="10471" y="5445"/>
                    </a:cubicBezTo>
                    <a:close/>
                    <a:moveTo>
                      <a:pt x="22168" y="5585"/>
                    </a:moveTo>
                    <a:lnTo>
                      <a:pt x="22168" y="5585"/>
                    </a:lnTo>
                    <a:cubicBezTo>
                      <a:pt x="22170" y="5591"/>
                      <a:pt x="22174" y="5595"/>
                      <a:pt x="22180" y="5599"/>
                    </a:cubicBezTo>
                    <a:lnTo>
                      <a:pt x="22176" y="5599"/>
                    </a:lnTo>
                    <a:cubicBezTo>
                      <a:pt x="22173" y="5596"/>
                      <a:pt x="22170" y="5591"/>
                      <a:pt x="22168" y="5585"/>
                    </a:cubicBezTo>
                    <a:close/>
                    <a:moveTo>
                      <a:pt x="3047" y="7647"/>
                    </a:moveTo>
                    <a:lnTo>
                      <a:pt x="3047" y="7663"/>
                    </a:lnTo>
                    <a:lnTo>
                      <a:pt x="3044" y="7655"/>
                    </a:lnTo>
                    <a:lnTo>
                      <a:pt x="3047" y="7647"/>
                    </a:lnTo>
                    <a:close/>
                    <a:moveTo>
                      <a:pt x="21215" y="4700"/>
                    </a:moveTo>
                    <a:cubicBezTo>
                      <a:pt x="21324" y="4700"/>
                      <a:pt x="21351" y="4834"/>
                      <a:pt x="21438" y="4869"/>
                    </a:cubicBezTo>
                    <a:cubicBezTo>
                      <a:pt x="21444" y="4869"/>
                      <a:pt x="21450" y="4869"/>
                      <a:pt x="21456" y="4869"/>
                    </a:cubicBezTo>
                    <a:cubicBezTo>
                      <a:pt x="21492" y="4869"/>
                      <a:pt x="21529" y="4872"/>
                      <a:pt x="21564" y="4872"/>
                    </a:cubicBezTo>
                    <a:cubicBezTo>
                      <a:pt x="21647" y="4872"/>
                      <a:pt x="21723" y="4856"/>
                      <a:pt x="21753" y="4754"/>
                    </a:cubicBezTo>
                    <a:cubicBezTo>
                      <a:pt x="21880" y="4788"/>
                      <a:pt x="22011" y="4800"/>
                      <a:pt x="22138" y="4850"/>
                    </a:cubicBezTo>
                    <a:cubicBezTo>
                      <a:pt x="22188" y="4873"/>
                      <a:pt x="22238" y="4907"/>
                      <a:pt x="22276" y="4946"/>
                    </a:cubicBezTo>
                    <a:cubicBezTo>
                      <a:pt x="22322" y="5003"/>
                      <a:pt x="22364" y="5073"/>
                      <a:pt x="22418" y="5130"/>
                    </a:cubicBezTo>
                    <a:cubicBezTo>
                      <a:pt x="22433" y="5149"/>
                      <a:pt x="22453" y="5169"/>
                      <a:pt x="22468" y="5184"/>
                    </a:cubicBezTo>
                    <a:lnTo>
                      <a:pt x="22468" y="5188"/>
                    </a:lnTo>
                    <a:cubicBezTo>
                      <a:pt x="22466" y="5188"/>
                      <a:pt x="22465" y="5188"/>
                      <a:pt x="22464" y="5187"/>
                    </a:cubicBezTo>
                    <a:lnTo>
                      <a:pt x="22464" y="5187"/>
                    </a:lnTo>
                    <a:cubicBezTo>
                      <a:pt x="22396" y="5116"/>
                      <a:pt x="22332" y="5044"/>
                      <a:pt x="22264" y="4980"/>
                    </a:cubicBezTo>
                    <a:cubicBezTo>
                      <a:pt x="22210" y="4962"/>
                      <a:pt x="22165" y="4952"/>
                      <a:pt x="22130" y="4952"/>
                    </a:cubicBezTo>
                    <a:cubicBezTo>
                      <a:pt x="22027" y="4952"/>
                      <a:pt x="22003" y="5031"/>
                      <a:pt x="22057" y="5188"/>
                    </a:cubicBezTo>
                    <a:cubicBezTo>
                      <a:pt x="22060" y="5188"/>
                      <a:pt x="22062" y="5188"/>
                      <a:pt x="22065" y="5188"/>
                    </a:cubicBezTo>
                    <a:cubicBezTo>
                      <a:pt x="22131" y="5188"/>
                      <a:pt x="22146" y="5236"/>
                      <a:pt x="22161" y="5288"/>
                    </a:cubicBezTo>
                    <a:lnTo>
                      <a:pt x="22053" y="5296"/>
                    </a:lnTo>
                    <a:cubicBezTo>
                      <a:pt x="22018" y="5279"/>
                      <a:pt x="21986" y="5270"/>
                      <a:pt x="21960" y="5270"/>
                    </a:cubicBezTo>
                    <a:cubicBezTo>
                      <a:pt x="21910" y="5270"/>
                      <a:pt x="21876" y="5303"/>
                      <a:pt x="21869" y="5388"/>
                    </a:cubicBezTo>
                    <a:cubicBezTo>
                      <a:pt x="21896" y="5457"/>
                      <a:pt x="21926" y="5526"/>
                      <a:pt x="21953" y="5595"/>
                    </a:cubicBezTo>
                    <a:cubicBezTo>
                      <a:pt x="22022" y="5676"/>
                      <a:pt x="22065" y="5780"/>
                      <a:pt x="22080" y="5883"/>
                    </a:cubicBezTo>
                    <a:cubicBezTo>
                      <a:pt x="22095" y="5901"/>
                      <a:pt x="22114" y="5914"/>
                      <a:pt x="22136" y="5914"/>
                    </a:cubicBezTo>
                    <a:cubicBezTo>
                      <a:pt x="22143" y="5914"/>
                      <a:pt x="22150" y="5913"/>
                      <a:pt x="22157" y="5910"/>
                    </a:cubicBezTo>
                    <a:cubicBezTo>
                      <a:pt x="22168" y="5979"/>
                      <a:pt x="22180" y="6049"/>
                      <a:pt x="22241" y="6091"/>
                    </a:cubicBezTo>
                    <a:cubicBezTo>
                      <a:pt x="22165" y="6168"/>
                      <a:pt x="22034" y="6110"/>
                      <a:pt x="21965" y="6195"/>
                    </a:cubicBezTo>
                    <a:cubicBezTo>
                      <a:pt x="21930" y="6252"/>
                      <a:pt x="21896" y="6341"/>
                      <a:pt x="21949" y="6368"/>
                    </a:cubicBezTo>
                    <a:cubicBezTo>
                      <a:pt x="22118" y="6456"/>
                      <a:pt x="22241" y="6617"/>
                      <a:pt x="22449" y="6621"/>
                    </a:cubicBezTo>
                    <a:cubicBezTo>
                      <a:pt x="22468" y="6675"/>
                      <a:pt x="22514" y="6710"/>
                      <a:pt x="22568" y="6710"/>
                    </a:cubicBezTo>
                    <a:cubicBezTo>
                      <a:pt x="22560" y="6736"/>
                      <a:pt x="22564" y="6771"/>
                      <a:pt x="22572" y="6802"/>
                    </a:cubicBezTo>
                    <a:cubicBezTo>
                      <a:pt x="22603" y="6844"/>
                      <a:pt x="22645" y="6879"/>
                      <a:pt x="22687" y="6906"/>
                    </a:cubicBezTo>
                    <a:lnTo>
                      <a:pt x="23164" y="7225"/>
                    </a:lnTo>
                    <a:cubicBezTo>
                      <a:pt x="23240" y="7324"/>
                      <a:pt x="23352" y="7390"/>
                      <a:pt x="23475" y="7405"/>
                    </a:cubicBezTo>
                    <a:cubicBezTo>
                      <a:pt x="23579" y="7217"/>
                      <a:pt x="23467" y="7140"/>
                      <a:pt x="23310" y="7082"/>
                    </a:cubicBezTo>
                    <a:cubicBezTo>
                      <a:pt x="23079" y="6871"/>
                      <a:pt x="22733" y="6802"/>
                      <a:pt x="22583" y="6483"/>
                    </a:cubicBezTo>
                    <a:cubicBezTo>
                      <a:pt x="22541" y="6356"/>
                      <a:pt x="22495" y="6229"/>
                      <a:pt x="22453" y="6102"/>
                    </a:cubicBezTo>
                    <a:cubicBezTo>
                      <a:pt x="22457" y="6003"/>
                      <a:pt x="22464" y="5899"/>
                      <a:pt x="22468" y="5795"/>
                    </a:cubicBezTo>
                    <a:cubicBezTo>
                      <a:pt x="22495" y="5803"/>
                      <a:pt x="22526" y="5810"/>
                      <a:pt x="22553" y="5810"/>
                    </a:cubicBezTo>
                    <a:cubicBezTo>
                      <a:pt x="22599" y="5903"/>
                      <a:pt x="22668" y="5972"/>
                      <a:pt x="22764" y="6003"/>
                    </a:cubicBezTo>
                    <a:lnTo>
                      <a:pt x="23102" y="6483"/>
                    </a:lnTo>
                    <a:cubicBezTo>
                      <a:pt x="23137" y="6598"/>
                      <a:pt x="23217" y="6698"/>
                      <a:pt x="23321" y="6756"/>
                    </a:cubicBezTo>
                    <a:cubicBezTo>
                      <a:pt x="23329" y="6775"/>
                      <a:pt x="23333" y="6802"/>
                      <a:pt x="23340" y="6813"/>
                    </a:cubicBezTo>
                    <a:cubicBezTo>
                      <a:pt x="23407" y="6889"/>
                      <a:pt x="23460" y="6922"/>
                      <a:pt x="23505" y="6922"/>
                    </a:cubicBezTo>
                    <a:cubicBezTo>
                      <a:pt x="23549" y="6922"/>
                      <a:pt x="23585" y="6891"/>
                      <a:pt x="23617" y="6840"/>
                    </a:cubicBezTo>
                    <a:cubicBezTo>
                      <a:pt x="23640" y="6956"/>
                      <a:pt x="23717" y="7052"/>
                      <a:pt x="23794" y="7151"/>
                    </a:cubicBezTo>
                    <a:cubicBezTo>
                      <a:pt x="24051" y="7517"/>
                      <a:pt x="24243" y="7916"/>
                      <a:pt x="24447" y="8308"/>
                    </a:cubicBezTo>
                    <a:cubicBezTo>
                      <a:pt x="24462" y="8343"/>
                      <a:pt x="24474" y="8370"/>
                      <a:pt x="24493" y="8400"/>
                    </a:cubicBezTo>
                    <a:cubicBezTo>
                      <a:pt x="24493" y="8404"/>
                      <a:pt x="24512" y="8423"/>
                      <a:pt x="24512" y="8427"/>
                    </a:cubicBezTo>
                    <a:cubicBezTo>
                      <a:pt x="24505" y="8427"/>
                      <a:pt x="24501" y="8427"/>
                      <a:pt x="24493" y="8435"/>
                    </a:cubicBezTo>
                    <a:cubicBezTo>
                      <a:pt x="24489" y="8439"/>
                      <a:pt x="24485" y="8439"/>
                      <a:pt x="24485" y="8439"/>
                    </a:cubicBezTo>
                    <a:cubicBezTo>
                      <a:pt x="24485" y="8439"/>
                      <a:pt x="24461" y="8429"/>
                      <a:pt x="24451" y="8429"/>
                    </a:cubicBezTo>
                    <a:cubicBezTo>
                      <a:pt x="24449" y="8429"/>
                      <a:pt x="24447" y="8430"/>
                      <a:pt x="24447" y="8431"/>
                    </a:cubicBezTo>
                    <a:cubicBezTo>
                      <a:pt x="24412" y="8420"/>
                      <a:pt x="24378" y="8416"/>
                      <a:pt x="24347" y="8404"/>
                    </a:cubicBezTo>
                    <a:cubicBezTo>
                      <a:pt x="24274" y="8381"/>
                      <a:pt x="24205" y="8343"/>
                      <a:pt x="24143" y="8297"/>
                    </a:cubicBezTo>
                    <a:cubicBezTo>
                      <a:pt x="23386" y="7732"/>
                      <a:pt x="22637" y="7163"/>
                      <a:pt x="21842" y="6648"/>
                    </a:cubicBezTo>
                    <a:cubicBezTo>
                      <a:pt x="21780" y="6625"/>
                      <a:pt x="21719" y="6610"/>
                      <a:pt x="21650" y="6598"/>
                    </a:cubicBezTo>
                    <a:lnTo>
                      <a:pt x="21554" y="6579"/>
                    </a:lnTo>
                    <a:cubicBezTo>
                      <a:pt x="21515" y="6527"/>
                      <a:pt x="21452" y="6493"/>
                      <a:pt x="21388" y="6493"/>
                    </a:cubicBezTo>
                    <a:cubicBezTo>
                      <a:pt x="21382" y="6493"/>
                      <a:pt x="21376" y="6494"/>
                      <a:pt x="21369" y="6494"/>
                    </a:cubicBezTo>
                    <a:lnTo>
                      <a:pt x="21361" y="6487"/>
                    </a:lnTo>
                    <a:cubicBezTo>
                      <a:pt x="21355" y="6436"/>
                      <a:pt x="21328" y="6414"/>
                      <a:pt x="21287" y="6414"/>
                    </a:cubicBezTo>
                    <a:cubicBezTo>
                      <a:pt x="21278" y="6414"/>
                      <a:pt x="21268" y="6415"/>
                      <a:pt x="21258" y="6418"/>
                    </a:cubicBezTo>
                    <a:cubicBezTo>
                      <a:pt x="21246" y="6394"/>
                      <a:pt x="21222" y="6379"/>
                      <a:pt x="21200" y="6379"/>
                    </a:cubicBezTo>
                    <a:cubicBezTo>
                      <a:pt x="21193" y="6379"/>
                      <a:pt x="21187" y="6380"/>
                      <a:pt x="21181" y="6383"/>
                    </a:cubicBezTo>
                    <a:cubicBezTo>
                      <a:pt x="20870" y="6149"/>
                      <a:pt x="20524" y="5972"/>
                      <a:pt x="20239" y="5703"/>
                    </a:cubicBezTo>
                    <a:cubicBezTo>
                      <a:pt x="20199" y="5597"/>
                      <a:pt x="20135" y="5542"/>
                      <a:pt x="20045" y="5542"/>
                    </a:cubicBezTo>
                    <a:cubicBezTo>
                      <a:pt x="20014" y="5542"/>
                      <a:pt x="19980" y="5548"/>
                      <a:pt x="19943" y="5561"/>
                    </a:cubicBezTo>
                    <a:lnTo>
                      <a:pt x="19932" y="5576"/>
                    </a:lnTo>
                    <a:cubicBezTo>
                      <a:pt x="19882" y="5499"/>
                      <a:pt x="19767" y="5457"/>
                      <a:pt x="19809" y="5319"/>
                    </a:cubicBezTo>
                    <a:cubicBezTo>
                      <a:pt x="19823" y="5317"/>
                      <a:pt x="19837" y="5316"/>
                      <a:pt x="19850" y="5316"/>
                    </a:cubicBezTo>
                    <a:cubicBezTo>
                      <a:pt x="20049" y="5316"/>
                      <a:pt x="20184" y="5526"/>
                      <a:pt x="20379" y="5526"/>
                    </a:cubicBezTo>
                    <a:cubicBezTo>
                      <a:pt x="20394" y="5526"/>
                      <a:pt x="20409" y="5525"/>
                      <a:pt x="20424" y="5522"/>
                    </a:cubicBezTo>
                    <a:lnTo>
                      <a:pt x="20439" y="5591"/>
                    </a:lnTo>
                    <a:lnTo>
                      <a:pt x="20666" y="5561"/>
                    </a:lnTo>
                    <a:cubicBezTo>
                      <a:pt x="21066" y="5607"/>
                      <a:pt x="21346" y="5953"/>
                      <a:pt x="21753" y="5991"/>
                    </a:cubicBezTo>
                    <a:cubicBezTo>
                      <a:pt x="21738" y="5918"/>
                      <a:pt x="21734" y="5841"/>
                      <a:pt x="21665" y="5791"/>
                    </a:cubicBezTo>
                    <a:cubicBezTo>
                      <a:pt x="21665" y="5741"/>
                      <a:pt x="21630" y="5691"/>
                      <a:pt x="21577" y="5676"/>
                    </a:cubicBezTo>
                    <a:cubicBezTo>
                      <a:pt x="21358" y="5530"/>
                      <a:pt x="21108" y="5438"/>
                      <a:pt x="20843" y="5399"/>
                    </a:cubicBezTo>
                    <a:cubicBezTo>
                      <a:pt x="20827" y="5387"/>
                      <a:pt x="20806" y="5379"/>
                      <a:pt x="20783" y="5379"/>
                    </a:cubicBezTo>
                    <a:cubicBezTo>
                      <a:pt x="20779" y="5379"/>
                      <a:pt x="20774" y="5379"/>
                      <a:pt x="20770" y="5380"/>
                    </a:cubicBezTo>
                    <a:cubicBezTo>
                      <a:pt x="20616" y="5272"/>
                      <a:pt x="20420" y="5319"/>
                      <a:pt x="20247" y="5242"/>
                    </a:cubicBezTo>
                    <a:cubicBezTo>
                      <a:pt x="20228" y="5111"/>
                      <a:pt x="20397" y="5030"/>
                      <a:pt x="20351" y="4888"/>
                    </a:cubicBezTo>
                    <a:lnTo>
                      <a:pt x="20351" y="4888"/>
                    </a:lnTo>
                    <a:cubicBezTo>
                      <a:pt x="20385" y="4904"/>
                      <a:pt x="20420" y="4909"/>
                      <a:pt x="20455" y="4909"/>
                    </a:cubicBezTo>
                    <a:cubicBezTo>
                      <a:pt x="20535" y="4909"/>
                      <a:pt x="20617" y="4881"/>
                      <a:pt x="20704" y="4881"/>
                    </a:cubicBezTo>
                    <a:cubicBezTo>
                      <a:pt x="20741" y="4881"/>
                      <a:pt x="20778" y="4886"/>
                      <a:pt x="20816" y="4900"/>
                    </a:cubicBezTo>
                    <a:cubicBezTo>
                      <a:pt x="20839" y="4908"/>
                      <a:pt x="20891" y="4920"/>
                      <a:pt x="20949" y="4920"/>
                    </a:cubicBezTo>
                    <a:cubicBezTo>
                      <a:pt x="21054" y="4920"/>
                      <a:pt x="21178" y="4880"/>
                      <a:pt x="21181" y="4704"/>
                    </a:cubicBezTo>
                    <a:cubicBezTo>
                      <a:pt x="21193" y="4701"/>
                      <a:pt x="21204" y="4700"/>
                      <a:pt x="21215" y="4700"/>
                    </a:cubicBezTo>
                    <a:close/>
                    <a:moveTo>
                      <a:pt x="2052" y="9676"/>
                    </a:moveTo>
                    <a:cubicBezTo>
                      <a:pt x="2087" y="9753"/>
                      <a:pt x="2094" y="9841"/>
                      <a:pt x="2083" y="9926"/>
                    </a:cubicBezTo>
                    <a:cubicBezTo>
                      <a:pt x="2068" y="9991"/>
                      <a:pt x="2064" y="10057"/>
                      <a:pt x="2060" y="10118"/>
                    </a:cubicBezTo>
                    <a:cubicBezTo>
                      <a:pt x="2068" y="10133"/>
                      <a:pt x="2071" y="10153"/>
                      <a:pt x="2071" y="10179"/>
                    </a:cubicBezTo>
                    <a:cubicBezTo>
                      <a:pt x="2068" y="10172"/>
                      <a:pt x="2064" y="10172"/>
                      <a:pt x="2056" y="10168"/>
                    </a:cubicBezTo>
                    <a:cubicBezTo>
                      <a:pt x="2027" y="10160"/>
                      <a:pt x="1997" y="10156"/>
                      <a:pt x="1968" y="10156"/>
                    </a:cubicBezTo>
                    <a:cubicBezTo>
                      <a:pt x="1938" y="10156"/>
                      <a:pt x="1908" y="10160"/>
                      <a:pt x="1879" y="10168"/>
                    </a:cubicBezTo>
                    <a:cubicBezTo>
                      <a:pt x="1849" y="10179"/>
                      <a:pt x="1817" y="10183"/>
                      <a:pt x="1784" y="10183"/>
                    </a:cubicBezTo>
                    <a:cubicBezTo>
                      <a:pt x="1745" y="10183"/>
                      <a:pt x="1705" y="10177"/>
                      <a:pt x="1668" y="10164"/>
                    </a:cubicBezTo>
                    <a:cubicBezTo>
                      <a:pt x="1641" y="10145"/>
                      <a:pt x="1614" y="10126"/>
                      <a:pt x="1591" y="10103"/>
                    </a:cubicBezTo>
                    <a:cubicBezTo>
                      <a:pt x="1783" y="10010"/>
                      <a:pt x="1879" y="9799"/>
                      <a:pt x="2052" y="9676"/>
                    </a:cubicBezTo>
                    <a:close/>
                    <a:moveTo>
                      <a:pt x="7635" y="10618"/>
                    </a:moveTo>
                    <a:cubicBezTo>
                      <a:pt x="7635" y="10637"/>
                      <a:pt x="7628" y="10652"/>
                      <a:pt x="7620" y="10671"/>
                    </a:cubicBezTo>
                    <a:lnTo>
                      <a:pt x="7620" y="10667"/>
                    </a:lnTo>
                    <a:lnTo>
                      <a:pt x="7586" y="10667"/>
                    </a:lnTo>
                    <a:lnTo>
                      <a:pt x="7635" y="10618"/>
                    </a:lnTo>
                    <a:close/>
                    <a:moveTo>
                      <a:pt x="7620" y="10698"/>
                    </a:moveTo>
                    <a:cubicBezTo>
                      <a:pt x="7622" y="10702"/>
                      <a:pt x="7623" y="10707"/>
                      <a:pt x="7624" y="10712"/>
                    </a:cubicBezTo>
                    <a:lnTo>
                      <a:pt x="7624" y="10712"/>
                    </a:lnTo>
                    <a:cubicBezTo>
                      <a:pt x="7622" y="10707"/>
                      <a:pt x="7620" y="10703"/>
                      <a:pt x="7620" y="10698"/>
                    </a:cubicBezTo>
                    <a:close/>
                    <a:moveTo>
                      <a:pt x="12808" y="273"/>
                    </a:moveTo>
                    <a:cubicBezTo>
                      <a:pt x="12812" y="300"/>
                      <a:pt x="12823" y="331"/>
                      <a:pt x="12835" y="358"/>
                    </a:cubicBezTo>
                    <a:cubicBezTo>
                      <a:pt x="13169" y="465"/>
                      <a:pt x="13519" y="446"/>
                      <a:pt x="13861" y="481"/>
                    </a:cubicBezTo>
                    <a:cubicBezTo>
                      <a:pt x="13911" y="473"/>
                      <a:pt x="13957" y="446"/>
                      <a:pt x="13984" y="404"/>
                    </a:cubicBezTo>
                    <a:lnTo>
                      <a:pt x="13984" y="423"/>
                    </a:lnTo>
                    <a:lnTo>
                      <a:pt x="13995" y="415"/>
                    </a:lnTo>
                    <a:cubicBezTo>
                      <a:pt x="14027" y="477"/>
                      <a:pt x="14079" y="488"/>
                      <a:pt x="14134" y="488"/>
                    </a:cubicBezTo>
                    <a:cubicBezTo>
                      <a:pt x="14158" y="488"/>
                      <a:pt x="14183" y="486"/>
                      <a:pt x="14206" y="485"/>
                    </a:cubicBezTo>
                    <a:cubicBezTo>
                      <a:pt x="14506" y="561"/>
                      <a:pt x="14710" y="815"/>
                      <a:pt x="14994" y="923"/>
                    </a:cubicBezTo>
                    <a:lnTo>
                      <a:pt x="15002" y="923"/>
                    </a:lnTo>
                    <a:lnTo>
                      <a:pt x="15724" y="1518"/>
                    </a:lnTo>
                    <a:cubicBezTo>
                      <a:pt x="15735" y="1529"/>
                      <a:pt x="15748" y="1535"/>
                      <a:pt x="15761" y="1535"/>
                    </a:cubicBezTo>
                    <a:cubicBezTo>
                      <a:pt x="15770" y="1535"/>
                      <a:pt x="15780" y="1532"/>
                      <a:pt x="15790" y="1526"/>
                    </a:cubicBezTo>
                    <a:lnTo>
                      <a:pt x="15793" y="1541"/>
                    </a:lnTo>
                    <a:cubicBezTo>
                      <a:pt x="15813" y="1580"/>
                      <a:pt x="15840" y="1614"/>
                      <a:pt x="15866" y="1641"/>
                    </a:cubicBezTo>
                    <a:cubicBezTo>
                      <a:pt x="15924" y="1695"/>
                      <a:pt x="15986" y="1741"/>
                      <a:pt x="16055" y="1780"/>
                    </a:cubicBezTo>
                    <a:lnTo>
                      <a:pt x="16059" y="1787"/>
                    </a:lnTo>
                    <a:cubicBezTo>
                      <a:pt x="16039" y="1795"/>
                      <a:pt x="16020" y="1810"/>
                      <a:pt x="16012" y="1829"/>
                    </a:cubicBezTo>
                    <a:lnTo>
                      <a:pt x="15617" y="1703"/>
                    </a:lnTo>
                    <a:cubicBezTo>
                      <a:pt x="15607" y="1707"/>
                      <a:pt x="15595" y="1709"/>
                      <a:pt x="15583" y="1709"/>
                    </a:cubicBezTo>
                    <a:cubicBezTo>
                      <a:pt x="15563" y="1709"/>
                      <a:pt x="15541" y="1703"/>
                      <a:pt x="15524" y="1691"/>
                    </a:cubicBezTo>
                    <a:cubicBezTo>
                      <a:pt x="15486" y="1676"/>
                      <a:pt x="15455" y="1645"/>
                      <a:pt x="15428" y="1614"/>
                    </a:cubicBezTo>
                    <a:lnTo>
                      <a:pt x="15409" y="1618"/>
                    </a:lnTo>
                    <a:cubicBezTo>
                      <a:pt x="15033" y="1414"/>
                      <a:pt x="14602" y="1345"/>
                      <a:pt x="14199" y="1218"/>
                    </a:cubicBezTo>
                    <a:cubicBezTo>
                      <a:pt x="14179" y="1212"/>
                      <a:pt x="14160" y="1209"/>
                      <a:pt x="14141" y="1209"/>
                    </a:cubicBezTo>
                    <a:cubicBezTo>
                      <a:pt x="14061" y="1209"/>
                      <a:pt x="13990" y="1260"/>
                      <a:pt x="13918" y="1291"/>
                    </a:cubicBezTo>
                    <a:cubicBezTo>
                      <a:pt x="13467" y="1143"/>
                      <a:pt x="13007" y="1108"/>
                      <a:pt x="12544" y="1108"/>
                    </a:cubicBezTo>
                    <a:cubicBezTo>
                      <a:pt x="12289" y="1108"/>
                      <a:pt x="12034" y="1118"/>
                      <a:pt x="11778" y="1126"/>
                    </a:cubicBezTo>
                    <a:lnTo>
                      <a:pt x="11670" y="1107"/>
                    </a:lnTo>
                    <a:lnTo>
                      <a:pt x="11670" y="1107"/>
                    </a:lnTo>
                    <a:cubicBezTo>
                      <a:pt x="11674" y="1176"/>
                      <a:pt x="11682" y="1238"/>
                      <a:pt x="11689" y="1307"/>
                    </a:cubicBezTo>
                    <a:lnTo>
                      <a:pt x="11989" y="1307"/>
                    </a:lnTo>
                    <a:lnTo>
                      <a:pt x="11962" y="1280"/>
                    </a:lnTo>
                    <a:lnTo>
                      <a:pt x="11962" y="1280"/>
                    </a:lnTo>
                    <a:cubicBezTo>
                      <a:pt x="11970" y="1288"/>
                      <a:pt x="11982" y="1295"/>
                      <a:pt x="11989" y="1307"/>
                    </a:cubicBezTo>
                    <a:lnTo>
                      <a:pt x="12193" y="1299"/>
                    </a:lnTo>
                    <a:lnTo>
                      <a:pt x="12500" y="1299"/>
                    </a:lnTo>
                    <a:lnTo>
                      <a:pt x="12604" y="1307"/>
                    </a:lnTo>
                    <a:cubicBezTo>
                      <a:pt x="12656" y="1323"/>
                      <a:pt x="12710" y="1331"/>
                      <a:pt x="12765" y="1331"/>
                    </a:cubicBezTo>
                    <a:cubicBezTo>
                      <a:pt x="12812" y="1331"/>
                      <a:pt x="12859" y="1325"/>
                      <a:pt x="12904" y="1315"/>
                    </a:cubicBezTo>
                    <a:cubicBezTo>
                      <a:pt x="13188" y="1441"/>
                      <a:pt x="13488" y="1411"/>
                      <a:pt x="13788" y="1434"/>
                    </a:cubicBezTo>
                    <a:cubicBezTo>
                      <a:pt x="13844" y="1485"/>
                      <a:pt x="13906" y="1499"/>
                      <a:pt x="13970" y="1499"/>
                    </a:cubicBezTo>
                    <a:cubicBezTo>
                      <a:pt x="14044" y="1499"/>
                      <a:pt x="14121" y="1480"/>
                      <a:pt x="14196" y="1480"/>
                    </a:cubicBezTo>
                    <a:cubicBezTo>
                      <a:pt x="14239" y="1480"/>
                      <a:pt x="14281" y="1486"/>
                      <a:pt x="14322" y="1507"/>
                    </a:cubicBezTo>
                    <a:lnTo>
                      <a:pt x="14329" y="1518"/>
                    </a:lnTo>
                    <a:cubicBezTo>
                      <a:pt x="14487" y="1714"/>
                      <a:pt x="14748" y="1580"/>
                      <a:pt x="14929" y="1703"/>
                    </a:cubicBezTo>
                    <a:cubicBezTo>
                      <a:pt x="15305" y="1876"/>
                      <a:pt x="15690" y="2022"/>
                      <a:pt x="16089" y="2137"/>
                    </a:cubicBezTo>
                    <a:cubicBezTo>
                      <a:pt x="16120" y="2183"/>
                      <a:pt x="16178" y="2214"/>
                      <a:pt x="16235" y="2214"/>
                    </a:cubicBezTo>
                    <a:cubicBezTo>
                      <a:pt x="16261" y="2226"/>
                      <a:pt x="16284" y="2234"/>
                      <a:pt x="16310" y="2234"/>
                    </a:cubicBezTo>
                    <a:cubicBezTo>
                      <a:pt x="16316" y="2234"/>
                      <a:pt x="16322" y="2234"/>
                      <a:pt x="16328" y="2233"/>
                    </a:cubicBezTo>
                    <a:cubicBezTo>
                      <a:pt x="16570" y="2433"/>
                      <a:pt x="16885" y="2483"/>
                      <a:pt x="17138" y="2663"/>
                    </a:cubicBezTo>
                    <a:cubicBezTo>
                      <a:pt x="17169" y="2671"/>
                      <a:pt x="17196" y="2675"/>
                      <a:pt x="17227" y="2675"/>
                    </a:cubicBezTo>
                    <a:cubicBezTo>
                      <a:pt x="17227" y="2694"/>
                      <a:pt x="17231" y="2717"/>
                      <a:pt x="17242" y="2732"/>
                    </a:cubicBezTo>
                    <a:cubicBezTo>
                      <a:pt x="17322" y="2780"/>
                      <a:pt x="17396" y="2841"/>
                      <a:pt x="17493" y="2841"/>
                    </a:cubicBezTo>
                    <a:cubicBezTo>
                      <a:pt x="17513" y="2841"/>
                      <a:pt x="17535" y="2838"/>
                      <a:pt x="17557" y="2832"/>
                    </a:cubicBezTo>
                    <a:cubicBezTo>
                      <a:pt x="17672" y="2909"/>
                      <a:pt x="17676" y="3105"/>
                      <a:pt x="17857" y="3117"/>
                    </a:cubicBezTo>
                    <a:cubicBezTo>
                      <a:pt x="17826" y="2694"/>
                      <a:pt x="17826" y="2694"/>
                      <a:pt x="17473" y="2621"/>
                    </a:cubicBezTo>
                    <a:lnTo>
                      <a:pt x="17242" y="2444"/>
                    </a:lnTo>
                    <a:lnTo>
                      <a:pt x="17234" y="2440"/>
                    </a:lnTo>
                    <a:cubicBezTo>
                      <a:pt x="17165" y="2371"/>
                      <a:pt x="17100" y="2291"/>
                      <a:pt x="17015" y="2241"/>
                    </a:cubicBezTo>
                    <a:lnTo>
                      <a:pt x="16454" y="2122"/>
                    </a:lnTo>
                    <a:lnTo>
                      <a:pt x="16454" y="2118"/>
                    </a:lnTo>
                    <a:cubicBezTo>
                      <a:pt x="16474" y="2079"/>
                      <a:pt x="16493" y="2045"/>
                      <a:pt x="16504" y="2006"/>
                    </a:cubicBezTo>
                    <a:cubicBezTo>
                      <a:pt x="16531" y="2018"/>
                      <a:pt x="16558" y="2025"/>
                      <a:pt x="16581" y="2037"/>
                    </a:cubicBezTo>
                    <a:cubicBezTo>
                      <a:pt x="16653" y="2052"/>
                      <a:pt x="16725" y="2084"/>
                      <a:pt x="16798" y="2084"/>
                    </a:cubicBezTo>
                    <a:cubicBezTo>
                      <a:pt x="16839" y="2084"/>
                      <a:pt x="16879" y="2074"/>
                      <a:pt x="16919" y="2045"/>
                    </a:cubicBezTo>
                    <a:cubicBezTo>
                      <a:pt x="16927" y="2171"/>
                      <a:pt x="17023" y="2221"/>
                      <a:pt x="17115" y="2275"/>
                    </a:cubicBezTo>
                    <a:cubicBezTo>
                      <a:pt x="17192" y="2317"/>
                      <a:pt x="17269" y="2356"/>
                      <a:pt x="17342" y="2402"/>
                    </a:cubicBezTo>
                    <a:cubicBezTo>
                      <a:pt x="17380" y="2425"/>
                      <a:pt x="17419" y="2444"/>
                      <a:pt x="17457" y="2463"/>
                    </a:cubicBezTo>
                    <a:cubicBezTo>
                      <a:pt x="17703" y="2583"/>
                      <a:pt x="17945" y="2698"/>
                      <a:pt x="18176" y="2832"/>
                    </a:cubicBezTo>
                    <a:cubicBezTo>
                      <a:pt x="18606" y="3067"/>
                      <a:pt x="19071" y="3213"/>
                      <a:pt x="19475" y="3497"/>
                    </a:cubicBezTo>
                    <a:cubicBezTo>
                      <a:pt x="19576" y="3566"/>
                      <a:pt x="19697" y="3628"/>
                      <a:pt x="19824" y="3628"/>
                    </a:cubicBezTo>
                    <a:cubicBezTo>
                      <a:pt x="19894" y="3628"/>
                      <a:pt x="19967" y="3609"/>
                      <a:pt x="20040" y="3562"/>
                    </a:cubicBezTo>
                    <a:cubicBezTo>
                      <a:pt x="20051" y="3559"/>
                      <a:pt x="20059" y="3555"/>
                      <a:pt x="20066" y="3547"/>
                    </a:cubicBezTo>
                    <a:lnTo>
                      <a:pt x="20066" y="3547"/>
                    </a:lnTo>
                    <a:cubicBezTo>
                      <a:pt x="20059" y="3562"/>
                      <a:pt x="20051" y="3578"/>
                      <a:pt x="20036" y="3586"/>
                    </a:cubicBezTo>
                    <a:cubicBezTo>
                      <a:pt x="20047" y="3632"/>
                      <a:pt x="20066" y="3670"/>
                      <a:pt x="20097" y="3697"/>
                    </a:cubicBezTo>
                    <a:cubicBezTo>
                      <a:pt x="20024" y="3742"/>
                      <a:pt x="19944" y="3751"/>
                      <a:pt x="19863" y="3751"/>
                    </a:cubicBezTo>
                    <a:cubicBezTo>
                      <a:pt x="19818" y="3751"/>
                      <a:pt x="19773" y="3748"/>
                      <a:pt x="19729" y="3748"/>
                    </a:cubicBezTo>
                    <a:cubicBezTo>
                      <a:pt x="19676" y="3748"/>
                      <a:pt x="19624" y="3751"/>
                      <a:pt x="19575" y="3766"/>
                    </a:cubicBezTo>
                    <a:cubicBezTo>
                      <a:pt x="19558" y="3765"/>
                      <a:pt x="19542" y="3765"/>
                      <a:pt x="19525" y="3765"/>
                    </a:cubicBezTo>
                    <a:cubicBezTo>
                      <a:pt x="19268" y="3765"/>
                      <a:pt x="19031" y="3848"/>
                      <a:pt x="18760" y="3931"/>
                    </a:cubicBezTo>
                    <a:cubicBezTo>
                      <a:pt x="18864" y="4040"/>
                      <a:pt x="18967" y="4053"/>
                      <a:pt x="19066" y="4053"/>
                    </a:cubicBezTo>
                    <a:cubicBezTo>
                      <a:pt x="19097" y="4053"/>
                      <a:pt x="19127" y="4051"/>
                      <a:pt x="19157" y="4051"/>
                    </a:cubicBezTo>
                    <a:cubicBezTo>
                      <a:pt x="19193" y="4051"/>
                      <a:pt x="19229" y="4053"/>
                      <a:pt x="19263" y="4062"/>
                    </a:cubicBezTo>
                    <a:lnTo>
                      <a:pt x="19671" y="4020"/>
                    </a:lnTo>
                    <a:cubicBezTo>
                      <a:pt x="19746" y="3998"/>
                      <a:pt x="19798" y="3927"/>
                      <a:pt x="19880" y="3927"/>
                    </a:cubicBezTo>
                    <a:cubicBezTo>
                      <a:pt x="19916" y="3927"/>
                      <a:pt x="19957" y="3940"/>
                      <a:pt x="20009" y="3977"/>
                    </a:cubicBezTo>
                    <a:cubicBezTo>
                      <a:pt x="20073" y="4023"/>
                      <a:pt x="20167" y="4073"/>
                      <a:pt x="20256" y="4073"/>
                    </a:cubicBezTo>
                    <a:cubicBezTo>
                      <a:pt x="20331" y="4073"/>
                      <a:pt x="20403" y="4037"/>
                      <a:pt x="20451" y="3931"/>
                    </a:cubicBezTo>
                    <a:lnTo>
                      <a:pt x="20478" y="3951"/>
                    </a:lnTo>
                    <a:cubicBezTo>
                      <a:pt x="20758" y="4135"/>
                      <a:pt x="21181" y="4081"/>
                      <a:pt x="21334" y="4462"/>
                    </a:cubicBezTo>
                    <a:cubicBezTo>
                      <a:pt x="21283" y="4458"/>
                      <a:pt x="21231" y="4454"/>
                      <a:pt x="21180" y="4454"/>
                    </a:cubicBezTo>
                    <a:cubicBezTo>
                      <a:pt x="21073" y="4454"/>
                      <a:pt x="20970" y="4471"/>
                      <a:pt x="20873" y="4539"/>
                    </a:cubicBezTo>
                    <a:cubicBezTo>
                      <a:pt x="20850" y="4536"/>
                      <a:pt x="20827" y="4535"/>
                      <a:pt x="20804" y="4535"/>
                    </a:cubicBezTo>
                    <a:cubicBezTo>
                      <a:pt x="20716" y="4535"/>
                      <a:pt x="20629" y="4553"/>
                      <a:pt x="20547" y="4592"/>
                    </a:cubicBezTo>
                    <a:cubicBezTo>
                      <a:pt x="20535" y="4585"/>
                      <a:pt x="20523" y="4582"/>
                      <a:pt x="20511" y="4582"/>
                    </a:cubicBezTo>
                    <a:cubicBezTo>
                      <a:pt x="20490" y="4582"/>
                      <a:pt x="20471" y="4592"/>
                      <a:pt x="20458" y="4612"/>
                    </a:cubicBezTo>
                    <a:cubicBezTo>
                      <a:pt x="20455" y="4615"/>
                      <a:pt x="20455" y="4619"/>
                      <a:pt x="20451" y="4631"/>
                    </a:cubicBezTo>
                    <a:cubicBezTo>
                      <a:pt x="20051" y="4708"/>
                      <a:pt x="19698" y="4846"/>
                      <a:pt x="19352" y="5000"/>
                    </a:cubicBezTo>
                    <a:cubicBezTo>
                      <a:pt x="19221" y="5019"/>
                      <a:pt x="19094" y="5057"/>
                      <a:pt x="18975" y="5115"/>
                    </a:cubicBezTo>
                    <a:cubicBezTo>
                      <a:pt x="18941" y="5100"/>
                      <a:pt x="18902" y="5092"/>
                      <a:pt x="18864" y="5080"/>
                    </a:cubicBezTo>
                    <a:cubicBezTo>
                      <a:pt x="18829" y="5078"/>
                      <a:pt x="18794" y="5076"/>
                      <a:pt x="18761" y="5076"/>
                    </a:cubicBezTo>
                    <a:cubicBezTo>
                      <a:pt x="18464" y="5076"/>
                      <a:pt x="18231" y="5188"/>
                      <a:pt x="18103" y="5495"/>
                    </a:cubicBezTo>
                    <a:lnTo>
                      <a:pt x="18103" y="5503"/>
                    </a:lnTo>
                    <a:cubicBezTo>
                      <a:pt x="17588" y="5538"/>
                      <a:pt x="17238" y="5849"/>
                      <a:pt x="16896" y="6183"/>
                    </a:cubicBezTo>
                    <a:cubicBezTo>
                      <a:pt x="16885" y="6222"/>
                      <a:pt x="16885" y="6260"/>
                      <a:pt x="16900" y="6298"/>
                    </a:cubicBezTo>
                    <a:lnTo>
                      <a:pt x="16612" y="6517"/>
                    </a:lnTo>
                    <a:lnTo>
                      <a:pt x="16508" y="6594"/>
                    </a:lnTo>
                    <a:cubicBezTo>
                      <a:pt x="16451" y="6594"/>
                      <a:pt x="16397" y="6629"/>
                      <a:pt x="16377" y="6687"/>
                    </a:cubicBezTo>
                    <a:cubicBezTo>
                      <a:pt x="16374" y="6686"/>
                      <a:pt x="16370" y="6686"/>
                      <a:pt x="16366" y="6686"/>
                    </a:cubicBezTo>
                    <a:cubicBezTo>
                      <a:pt x="16340" y="6686"/>
                      <a:pt x="16318" y="6698"/>
                      <a:pt x="16308" y="6721"/>
                    </a:cubicBezTo>
                    <a:cubicBezTo>
                      <a:pt x="16304" y="6720"/>
                      <a:pt x="16300" y="6720"/>
                      <a:pt x="16295" y="6720"/>
                    </a:cubicBezTo>
                    <a:cubicBezTo>
                      <a:pt x="16255" y="6720"/>
                      <a:pt x="16219" y="6752"/>
                      <a:pt x="16208" y="6794"/>
                    </a:cubicBezTo>
                    <a:lnTo>
                      <a:pt x="16205" y="6802"/>
                    </a:lnTo>
                    <a:cubicBezTo>
                      <a:pt x="16155" y="6802"/>
                      <a:pt x="16112" y="6840"/>
                      <a:pt x="16109" y="6886"/>
                    </a:cubicBezTo>
                    <a:cubicBezTo>
                      <a:pt x="16097" y="6883"/>
                      <a:pt x="16093" y="6883"/>
                      <a:pt x="16085" y="6879"/>
                    </a:cubicBezTo>
                    <a:cubicBezTo>
                      <a:pt x="15674" y="7052"/>
                      <a:pt x="15278" y="7244"/>
                      <a:pt x="15059" y="7666"/>
                    </a:cubicBezTo>
                    <a:cubicBezTo>
                      <a:pt x="15059" y="7674"/>
                      <a:pt x="15067" y="7689"/>
                      <a:pt x="15071" y="7701"/>
                    </a:cubicBezTo>
                    <a:cubicBezTo>
                      <a:pt x="14741" y="7720"/>
                      <a:pt x="14475" y="7828"/>
                      <a:pt x="14387" y="8185"/>
                    </a:cubicBezTo>
                    <a:cubicBezTo>
                      <a:pt x="14368" y="8181"/>
                      <a:pt x="14356" y="8174"/>
                      <a:pt x="14337" y="8174"/>
                    </a:cubicBezTo>
                    <a:cubicBezTo>
                      <a:pt x="13911" y="8377"/>
                      <a:pt x="13638" y="8738"/>
                      <a:pt x="13361" y="9092"/>
                    </a:cubicBezTo>
                    <a:cubicBezTo>
                      <a:pt x="13346" y="9130"/>
                      <a:pt x="13346" y="9173"/>
                      <a:pt x="13361" y="9211"/>
                    </a:cubicBezTo>
                    <a:cubicBezTo>
                      <a:pt x="13342" y="9208"/>
                      <a:pt x="13324" y="9207"/>
                      <a:pt x="13306" y="9207"/>
                    </a:cubicBezTo>
                    <a:cubicBezTo>
                      <a:pt x="13144" y="9207"/>
                      <a:pt x="13033" y="9327"/>
                      <a:pt x="12950" y="9438"/>
                    </a:cubicBezTo>
                    <a:cubicBezTo>
                      <a:pt x="12550" y="9980"/>
                      <a:pt x="11982" y="10372"/>
                      <a:pt x="11574" y="10902"/>
                    </a:cubicBezTo>
                    <a:cubicBezTo>
                      <a:pt x="11359" y="11386"/>
                      <a:pt x="10883" y="11271"/>
                      <a:pt x="10494" y="11367"/>
                    </a:cubicBezTo>
                    <a:cubicBezTo>
                      <a:pt x="10437" y="11394"/>
                      <a:pt x="10379" y="11417"/>
                      <a:pt x="10318" y="11432"/>
                    </a:cubicBezTo>
                    <a:cubicBezTo>
                      <a:pt x="10238" y="11421"/>
                      <a:pt x="10158" y="11412"/>
                      <a:pt x="10077" y="11412"/>
                    </a:cubicBezTo>
                    <a:cubicBezTo>
                      <a:pt x="10045" y="11412"/>
                      <a:pt x="10012" y="11414"/>
                      <a:pt x="9979" y="11417"/>
                    </a:cubicBezTo>
                    <a:cubicBezTo>
                      <a:pt x="9930" y="11398"/>
                      <a:pt x="9883" y="11367"/>
                      <a:pt x="9845" y="11336"/>
                    </a:cubicBezTo>
                    <a:cubicBezTo>
                      <a:pt x="9792" y="11299"/>
                      <a:pt x="9740" y="11274"/>
                      <a:pt x="9690" y="11274"/>
                    </a:cubicBezTo>
                    <a:cubicBezTo>
                      <a:pt x="9652" y="11274"/>
                      <a:pt x="9617" y="11288"/>
                      <a:pt x="9584" y="11321"/>
                    </a:cubicBezTo>
                    <a:cubicBezTo>
                      <a:pt x="9564" y="11305"/>
                      <a:pt x="9549" y="11290"/>
                      <a:pt x="9530" y="11278"/>
                    </a:cubicBezTo>
                    <a:cubicBezTo>
                      <a:pt x="8139" y="11052"/>
                      <a:pt x="6725" y="10994"/>
                      <a:pt x="5330" y="10806"/>
                    </a:cubicBezTo>
                    <a:cubicBezTo>
                      <a:pt x="5161" y="10821"/>
                      <a:pt x="4992" y="10840"/>
                      <a:pt x="4915" y="11021"/>
                    </a:cubicBezTo>
                    <a:lnTo>
                      <a:pt x="4911" y="11029"/>
                    </a:lnTo>
                    <a:cubicBezTo>
                      <a:pt x="4815" y="10921"/>
                      <a:pt x="4681" y="10879"/>
                      <a:pt x="4550" y="10825"/>
                    </a:cubicBezTo>
                    <a:cubicBezTo>
                      <a:pt x="4294" y="10725"/>
                      <a:pt x="4030" y="10700"/>
                      <a:pt x="3759" y="10700"/>
                    </a:cubicBezTo>
                    <a:cubicBezTo>
                      <a:pt x="3717" y="10700"/>
                      <a:pt x="3674" y="10701"/>
                      <a:pt x="3631" y="10702"/>
                    </a:cubicBezTo>
                    <a:cubicBezTo>
                      <a:pt x="3701" y="10644"/>
                      <a:pt x="3804" y="10671"/>
                      <a:pt x="3877" y="10625"/>
                    </a:cubicBezTo>
                    <a:cubicBezTo>
                      <a:pt x="4001" y="10625"/>
                      <a:pt x="4124" y="10655"/>
                      <a:pt x="4249" y="10655"/>
                    </a:cubicBezTo>
                    <a:cubicBezTo>
                      <a:pt x="4299" y="10655"/>
                      <a:pt x="4349" y="10650"/>
                      <a:pt x="4400" y="10637"/>
                    </a:cubicBezTo>
                    <a:cubicBezTo>
                      <a:pt x="4490" y="10678"/>
                      <a:pt x="4581" y="10693"/>
                      <a:pt x="4671" y="10693"/>
                    </a:cubicBezTo>
                    <a:cubicBezTo>
                      <a:pt x="4781" y="10693"/>
                      <a:pt x="4892" y="10671"/>
                      <a:pt x="5003" y="10648"/>
                    </a:cubicBezTo>
                    <a:cubicBezTo>
                      <a:pt x="5161" y="10741"/>
                      <a:pt x="5349" y="10667"/>
                      <a:pt x="5511" y="10741"/>
                    </a:cubicBezTo>
                    <a:lnTo>
                      <a:pt x="5560" y="10721"/>
                    </a:lnTo>
                    <a:lnTo>
                      <a:pt x="5607" y="10733"/>
                    </a:lnTo>
                    <a:cubicBezTo>
                      <a:pt x="5617" y="10748"/>
                      <a:pt x="5634" y="10756"/>
                      <a:pt x="5651" y="10756"/>
                    </a:cubicBezTo>
                    <a:cubicBezTo>
                      <a:pt x="5664" y="10756"/>
                      <a:pt x="5677" y="10751"/>
                      <a:pt x="5687" y="10741"/>
                    </a:cubicBezTo>
                    <a:cubicBezTo>
                      <a:pt x="5695" y="10733"/>
                      <a:pt x="5699" y="10725"/>
                      <a:pt x="5703" y="10721"/>
                    </a:cubicBezTo>
                    <a:cubicBezTo>
                      <a:pt x="5739" y="10720"/>
                      <a:pt x="5775" y="10720"/>
                      <a:pt x="5811" y="10720"/>
                    </a:cubicBezTo>
                    <a:cubicBezTo>
                      <a:pt x="6009" y="10720"/>
                      <a:pt x="6205" y="10734"/>
                      <a:pt x="6401" y="10734"/>
                    </a:cubicBezTo>
                    <a:cubicBezTo>
                      <a:pt x="6541" y="10734"/>
                      <a:pt x="6681" y="10727"/>
                      <a:pt x="6821" y="10702"/>
                    </a:cubicBezTo>
                    <a:cubicBezTo>
                      <a:pt x="6951" y="10738"/>
                      <a:pt x="7081" y="10750"/>
                      <a:pt x="7210" y="10750"/>
                    </a:cubicBezTo>
                    <a:cubicBezTo>
                      <a:pt x="7355" y="10750"/>
                      <a:pt x="7499" y="10735"/>
                      <a:pt x="7643" y="10725"/>
                    </a:cubicBezTo>
                    <a:lnTo>
                      <a:pt x="7643" y="10729"/>
                    </a:lnTo>
                    <a:cubicBezTo>
                      <a:pt x="7769" y="10792"/>
                      <a:pt x="7897" y="10807"/>
                      <a:pt x="8026" y="10807"/>
                    </a:cubicBezTo>
                    <a:cubicBezTo>
                      <a:pt x="8149" y="10807"/>
                      <a:pt x="8272" y="10793"/>
                      <a:pt x="8395" y="10793"/>
                    </a:cubicBezTo>
                    <a:cubicBezTo>
                      <a:pt x="8446" y="10793"/>
                      <a:pt x="8496" y="10796"/>
                      <a:pt x="8546" y="10802"/>
                    </a:cubicBezTo>
                    <a:cubicBezTo>
                      <a:pt x="8648" y="10839"/>
                      <a:pt x="8759" y="10859"/>
                      <a:pt x="8869" y="10859"/>
                    </a:cubicBezTo>
                    <a:cubicBezTo>
                      <a:pt x="8930" y="10859"/>
                      <a:pt x="8991" y="10853"/>
                      <a:pt x="9050" y="10840"/>
                    </a:cubicBezTo>
                    <a:cubicBezTo>
                      <a:pt x="9173" y="10925"/>
                      <a:pt x="9303" y="10942"/>
                      <a:pt x="9436" y="10942"/>
                    </a:cubicBezTo>
                    <a:cubicBezTo>
                      <a:pt x="9522" y="10942"/>
                      <a:pt x="9609" y="10935"/>
                      <a:pt x="9696" y="10935"/>
                    </a:cubicBezTo>
                    <a:cubicBezTo>
                      <a:pt x="9716" y="10935"/>
                      <a:pt x="9736" y="10935"/>
                      <a:pt x="9757" y="10936"/>
                    </a:cubicBezTo>
                    <a:lnTo>
                      <a:pt x="10760" y="10956"/>
                    </a:lnTo>
                    <a:cubicBezTo>
                      <a:pt x="10842" y="11034"/>
                      <a:pt x="10932" y="11060"/>
                      <a:pt x="11025" y="11060"/>
                    </a:cubicBezTo>
                    <a:cubicBezTo>
                      <a:pt x="11102" y="11060"/>
                      <a:pt x="11181" y="11042"/>
                      <a:pt x="11259" y="11021"/>
                    </a:cubicBezTo>
                    <a:cubicBezTo>
                      <a:pt x="11420" y="10994"/>
                      <a:pt x="11451" y="10825"/>
                      <a:pt x="11574" y="10756"/>
                    </a:cubicBezTo>
                    <a:cubicBezTo>
                      <a:pt x="11567" y="10667"/>
                      <a:pt x="11624" y="10564"/>
                      <a:pt x="11470" y="10475"/>
                    </a:cubicBezTo>
                    <a:cubicBezTo>
                      <a:pt x="11374" y="10629"/>
                      <a:pt x="11305" y="10806"/>
                      <a:pt x="11163" y="10933"/>
                    </a:cubicBezTo>
                    <a:lnTo>
                      <a:pt x="10756" y="10852"/>
                    </a:lnTo>
                    <a:cubicBezTo>
                      <a:pt x="10542" y="10832"/>
                      <a:pt x="10327" y="10808"/>
                      <a:pt x="10112" y="10808"/>
                    </a:cubicBezTo>
                    <a:cubicBezTo>
                      <a:pt x="9991" y="10808"/>
                      <a:pt x="9870" y="10816"/>
                      <a:pt x="9749" y="10837"/>
                    </a:cubicBezTo>
                    <a:cubicBezTo>
                      <a:pt x="9591" y="10756"/>
                      <a:pt x="9425" y="10723"/>
                      <a:pt x="9255" y="10723"/>
                    </a:cubicBezTo>
                    <a:cubicBezTo>
                      <a:pt x="9181" y="10723"/>
                      <a:pt x="9106" y="10729"/>
                      <a:pt x="9030" y="10741"/>
                    </a:cubicBezTo>
                    <a:cubicBezTo>
                      <a:pt x="8982" y="10717"/>
                      <a:pt x="8928" y="10705"/>
                      <a:pt x="8874" y="10705"/>
                    </a:cubicBezTo>
                    <a:cubicBezTo>
                      <a:pt x="8838" y="10705"/>
                      <a:pt x="8803" y="10711"/>
                      <a:pt x="8769" y="10721"/>
                    </a:cubicBezTo>
                    <a:cubicBezTo>
                      <a:pt x="8508" y="10627"/>
                      <a:pt x="8242" y="10620"/>
                      <a:pt x="7976" y="10620"/>
                    </a:cubicBezTo>
                    <a:cubicBezTo>
                      <a:pt x="7925" y="10620"/>
                      <a:pt x="7875" y="10620"/>
                      <a:pt x="7824" y="10620"/>
                    </a:cubicBezTo>
                    <a:cubicBezTo>
                      <a:pt x="7761" y="10620"/>
                      <a:pt x="7698" y="10619"/>
                      <a:pt x="7635" y="10618"/>
                    </a:cubicBezTo>
                    <a:cubicBezTo>
                      <a:pt x="7532" y="10541"/>
                      <a:pt x="7413" y="10556"/>
                      <a:pt x="7297" y="10552"/>
                    </a:cubicBezTo>
                    <a:cubicBezTo>
                      <a:pt x="6961" y="10529"/>
                      <a:pt x="6625" y="10522"/>
                      <a:pt x="6289" y="10522"/>
                    </a:cubicBezTo>
                    <a:cubicBezTo>
                      <a:pt x="5856" y="10522"/>
                      <a:pt x="5424" y="10533"/>
                      <a:pt x="4992" y="10533"/>
                    </a:cubicBezTo>
                    <a:lnTo>
                      <a:pt x="4704" y="10510"/>
                    </a:lnTo>
                    <a:cubicBezTo>
                      <a:pt x="4552" y="10468"/>
                      <a:pt x="4396" y="10447"/>
                      <a:pt x="4241" y="10447"/>
                    </a:cubicBezTo>
                    <a:cubicBezTo>
                      <a:pt x="4085" y="10447"/>
                      <a:pt x="3929" y="10468"/>
                      <a:pt x="3777" y="10510"/>
                    </a:cubicBezTo>
                    <a:lnTo>
                      <a:pt x="3074" y="10552"/>
                    </a:lnTo>
                    <a:cubicBezTo>
                      <a:pt x="3061" y="10545"/>
                      <a:pt x="3044" y="10541"/>
                      <a:pt x="3028" y="10541"/>
                    </a:cubicBezTo>
                    <a:cubicBezTo>
                      <a:pt x="3011" y="10541"/>
                      <a:pt x="2994" y="10545"/>
                      <a:pt x="2978" y="10552"/>
                    </a:cubicBezTo>
                    <a:cubicBezTo>
                      <a:pt x="2817" y="10502"/>
                      <a:pt x="2629" y="10518"/>
                      <a:pt x="2486" y="10402"/>
                    </a:cubicBezTo>
                    <a:lnTo>
                      <a:pt x="2371" y="9626"/>
                    </a:lnTo>
                    <a:cubicBezTo>
                      <a:pt x="2366" y="9626"/>
                      <a:pt x="2363" y="9625"/>
                      <a:pt x="2360" y="9621"/>
                    </a:cubicBezTo>
                    <a:lnTo>
                      <a:pt x="2360" y="9621"/>
                    </a:lnTo>
                    <a:cubicBezTo>
                      <a:pt x="2362" y="9623"/>
                      <a:pt x="2365" y="9624"/>
                      <a:pt x="2371" y="9626"/>
                    </a:cubicBezTo>
                    <a:cubicBezTo>
                      <a:pt x="2394" y="9603"/>
                      <a:pt x="2398" y="9569"/>
                      <a:pt x="2390" y="9538"/>
                    </a:cubicBezTo>
                    <a:cubicBezTo>
                      <a:pt x="2490" y="9476"/>
                      <a:pt x="2629" y="9461"/>
                      <a:pt x="2667" y="9323"/>
                    </a:cubicBezTo>
                    <a:cubicBezTo>
                      <a:pt x="2882" y="9123"/>
                      <a:pt x="3032" y="8865"/>
                      <a:pt x="3197" y="8619"/>
                    </a:cubicBezTo>
                    <a:cubicBezTo>
                      <a:pt x="3220" y="8581"/>
                      <a:pt x="3224" y="8539"/>
                      <a:pt x="3209" y="8500"/>
                    </a:cubicBezTo>
                    <a:cubicBezTo>
                      <a:pt x="3201" y="8485"/>
                      <a:pt x="3190" y="8473"/>
                      <a:pt x="3178" y="8462"/>
                    </a:cubicBezTo>
                    <a:cubicBezTo>
                      <a:pt x="3186" y="8397"/>
                      <a:pt x="3143" y="8327"/>
                      <a:pt x="3070" y="8320"/>
                    </a:cubicBezTo>
                    <a:cubicBezTo>
                      <a:pt x="3063" y="8347"/>
                      <a:pt x="3055" y="8370"/>
                      <a:pt x="3051" y="8400"/>
                    </a:cubicBezTo>
                    <a:cubicBezTo>
                      <a:pt x="2798" y="8654"/>
                      <a:pt x="2763" y="9092"/>
                      <a:pt x="2356" y="9215"/>
                    </a:cubicBezTo>
                    <a:cubicBezTo>
                      <a:pt x="2248" y="9242"/>
                      <a:pt x="2129" y="9215"/>
                      <a:pt x="2064" y="9330"/>
                    </a:cubicBezTo>
                    <a:cubicBezTo>
                      <a:pt x="1749" y="9419"/>
                      <a:pt x="1495" y="9645"/>
                      <a:pt x="1372" y="9945"/>
                    </a:cubicBezTo>
                    <a:cubicBezTo>
                      <a:pt x="1249" y="10110"/>
                      <a:pt x="1049" y="10276"/>
                      <a:pt x="1360" y="10441"/>
                    </a:cubicBezTo>
                    <a:cubicBezTo>
                      <a:pt x="1394" y="10444"/>
                      <a:pt x="1428" y="10446"/>
                      <a:pt x="1461" y="10446"/>
                    </a:cubicBezTo>
                    <a:cubicBezTo>
                      <a:pt x="1693" y="10446"/>
                      <a:pt x="1916" y="10373"/>
                      <a:pt x="2148" y="10356"/>
                    </a:cubicBezTo>
                    <a:lnTo>
                      <a:pt x="2260" y="10552"/>
                    </a:lnTo>
                    <a:lnTo>
                      <a:pt x="2260" y="10637"/>
                    </a:lnTo>
                    <a:cubicBezTo>
                      <a:pt x="1787" y="10575"/>
                      <a:pt x="1307" y="10591"/>
                      <a:pt x="853" y="10433"/>
                    </a:cubicBezTo>
                    <a:cubicBezTo>
                      <a:pt x="1295" y="9634"/>
                      <a:pt x="1941" y="8996"/>
                      <a:pt x="2517" y="8304"/>
                    </a:cubicBezTo>
                    <a:cubicBezTo>
                      <a:pt x="2556" y="8262"/>
                      <a:pt x="2590" y="8212"/>
                      <a:pt x="2629" y="8166"/>
                    </a:cubicBezTo>
                    <a:cubicBezTo>
                      <a:pt x="2832" y="8081"/>
                      <a:pt x="2936" y="7882"/>
                      <a:pt x="3067" y="7713"/>
                    </a:cubicBezTo>
                    <a:lnTo>
                      <a:pt x="3067" y="7709"/>
                    </a:lnTo>
                    <a:lnTo>
                      <a:pt x="3067" y="7705"/>
                    </a:lnTo>
                    <a:cubicBezTo>
                      <a:pt x="3067" y="7709"/>
                      <a:pt x="3070" y="7709"/>
                      <a:pt x="3070" y="7713"/>
                    </a:cubicBezTo>
                    <a:lnTo>
                      <a:pt x="3070" y="7713"/>
                    </a:lnTo>
                    <a:cubicBezTo>
                      <a:pt x="3070" y="7712"/>
                      <a:pt x="3070" y="7709"/>
                      <a:pt x="3067" y="7709"/>
                    </a:cubicBezTo>
                    <a:lnTo>
                      <a:pt x="3067" y="7709"/>
                    </a:lnTo>
                    <a:lnTo>
                      <a:pt x="3070" y="7713"/>
                    </a:lnTo>
                    <a:cubicBezTo>
                      <a:pt x="3073" y="7713"/>
                      <a:pt x="3075" y="7713"/>
                      <a:pt x="3078" y="7713"/>
                    </a:cubicBezTo>
                    <a:cubicBezTo>
                      <a:pt x="3133" y="7713"/>
                      <a:pt x="3182" y="7672"/>
                      <a:pt x="3190" y="7616"/>
                    </a:cubicBezTo>
                    <a:lnTo>
                      <a:pt x="3474" y="7313"/>
                    </a:lnTo>
                    <a:lnTo>
                      <a:pt x="3574" y="7309"/>
                    </a:lnTo>
                    <a:cubicBezTo>
                      <a:pt x="3574" y="7228"/>
                      <a:pt x="3551" y="7151"/>
                      <a:pt x="3508" y="7082"/>
                    </a:cubicBezTo>
                    <a:cubicBezTo>
                      <a:pt x="3555" y="7025"/>
                      <a:pt x="3612" y="6975"/>
                      <a:pt x="3666" y="6917"/>
                    </a:cubicBezTo>
                    <a:cubicBezTo>
                      <a:pt x="3674" y="6982"/>
                      <a:pt x="3697" y="7052"/>
                      <a:pt x="3739" y="7102"/>
                    </a:cubicBezTo>
                    <a:cubicBezTo>
                      <a:pt x="3747" y="7113"/>
                      <a:pt x="3762" y="7121"/>
                      <a:pt x="3774" y="7132"/>
                    </a:cubicBezTo>
                    <a:cubicBezTo>
                      <a:pt x="3777" y="7232"/>
                      <a:pt x="3881" y="7363"/>
                      <a:pt x="3689" y="7417"/>
                    </a:cubicBezTo>
                    <a:cubicBezTo>
                      <a:pt x="3593" y="7647"/>
                      <a:pt x="3393" y="7805"/>
                      <a:pt x="3263" y="8012"/>
                    </a:cubicBezTo>
                    <a:cubicBezTo>
                      <a:pt x="3232" y="8158"/>
                      <a:pt x="3090" y="8339"/>
                      <a:pt x="3366" y="8404"/>
                    </a:cubicBezTo>
                    <a:cubicBezTo>
                      <a:pt x="3474" y="8166"/>
                      <a:pt x="3620" y="7939"/>
                      <a:pt x="3789" y="7736"/>
                    </a:cubicBezTo>
                    <a:cubicBezTo>
                      <a:pt x="3931" y="7559"/>
                      <a:pt x="4081" y="7371"/>
                      <a:pt x="4100" y="7128"/>
                    </a:cubicBezTo>
                    <a:lnTo>
                      <a:pt x="4185" y="7021"/>
                    </a:lnTo>
                    <a:cubicBezTo>
                      <a:pt x="4289" y="6982"/>
                      <a:pt x="4312" y="6906"/>
                      <a:pt x="4292" y="6810"/>
                    </a:cubicBezTo>
                    <a:cubicBezTo>
                      <a:pt x="4427" y="6802"/>
                      <a:pt x="4481" y="6717"/>
                      <a:pt x="4469" y="6590"/>
                    </a:cubicBezTo>
                    <a:lnTo>
                      <a:pt x="4876" y="6287"/>
                    </a:lnTo>
                    <a:cubicBezTo>
                      <a:pt x="4949" y="6187"/>
                      <a:pt x="4903" y="6091"/>
                      <a:pt x="4876" y="5995"/>
                    </a:cubicBezTo>
                    <a:cubicBezTo>
                      <a:pt x="4865" y="5903"/>
                      <a:pt x="4965" y="5776"/>
                      <a:pt x="4800" y="5730"/>
                    </a:cubicBezTo>
                    <a:cubicBezTo>
                      <a:pt x="4784" y="5830"/>
                      <a:pt x="4723" y="5880"/>
                      <a:pt x="4634" y="5899"/>
                    </a:cubicBezTo>
                    <a:cubicBezTo>
                      <a:pt x="4584" y="5999"/>
                      <a:pt x="4538" y="6095"/>
                      <a:pt x="4485" y="6195"/>
                    </a:cubicBezTo>
                    <a:cubicBezTo>
                      <a:pt x="4465" y="6233"/>
                      <a:pt x="4442" y="6272"/>
                      <a:pt x="4415" y="6310"/>
                    </a:cubicBezTo>
                    <a:cubicBezTo>
                      <a:pt x="4412" y="6302"/>
                      <a:pt x="4400" y="6291"/>
                      <a:pt x="4392" y="6287"/>
                    </a:cubicBezTo>
                    <a:cubicBezTo>
                      <a:pt x="4362" y="6295"/>
                      <a:pt x="4335" y="6306"/>
                      <a:pt x="4304" y="6310"/>
                    </a:cubicBezTo>
                    <a:lnTo>
                      <a:pt x="4104" y="6552"/>
                    </a:lnTo>
                    <a:cubicBezTo>
                      <a:pt x="4089" y="6552"/>
                      <a:pt x="4073" y="6544"/>
                      <a:pt x="4062" y="6544"/>
                    </a:cubicBezTo>
                    <a:cubicBezTo>
                      <a:pt x="4046" y="6552"/>
                      <a:pt x="4027" y="6556"/>
                      <a:pt x="4012" y="6564"/>
                    </a:cubicBezTo>
                    <a:cubicBezTo>
                      <a:pt x="4096" y="6468"/>
                      <a:pt x="4173" y="6368"/>
                      <a:pt x="4242" y="6264"/>
                    </a:cubicBezTo>
                    <a:cubicBezTo>
                      <a:pt x="4339" y="6149"/>
                      <a:pt x="4442" y="6037"/>
                      <a:pt x="4550" y="5937"/>
                    </a:cubicBezTo>
                    <a:cubicBezTo>
                      <a:pt x="4657" y="5822"/>
                      <a:pt x="4777" y="5718"/>
                      <a:pt x="4873" y="5595"/>
                    </a:cubicBezTo>
                    <a:cubicBezTo>
                      <a:pt x="4911" y="5541"/>
                      <a:pt x="4934" y="5480"/>
                      <a:pt x="4946" y="5411"/>
                    </a:cubicBezTo>
                    <a:cubicBezTo>
                      <a:pt x="4957" y="5417"/>
                      <a:pt x="4971" y="5419"/>
                      <a:pt x="4984" y="5419"/>
                    </a:cubicBezTo>
                    <a:cubicBezTo>
                      <a:pt x="4998" y="5419"/>
                      <a:pt x="5011" y="5417"/>
                      <a:pt x="5022" y="5411"/>
                    </a:cubicBezTo>
                    <a:cubicBezTo>
                      <a:pt x="5038" y="5403"/>
                      <a:pt x="5057" y="5388"/>
                      <a:pt x="5069" y="5380"/>
                    </a:cubicBezTo>
                    <a:lnTo>
                      <a:pt x="5134" y="5388"/>
                    </a:lnTo>
                    <a:cubicBezTo>
                      <a:pt x="5049" y="5580"/>
                      <a:pt x="4965" y="5772"/>
                      <a:pt x="4999" y="5987"/>
                    </a:cubicBezTo>
                    <a:cubicBezTo>
                      <a:pt x="5134" y="5880"/>
                      <a:pt x="5099" y="5649"/>
                      <a:pt x="5291" y="5576"/>
                    </a:cubicBezTo>
                    <a:cubicBezTo>
                      <a:pt x="5318" y="5564"/>
                      <a:pt x="5338" y="5538"/>
                      <a:pt x="5334" y="5503"/>
                    </a:cubicBezTo>
                    <a:lnTo>
                      <a:pt x="5334" y="5503"/>
                    </a:lnTo>
                    <a:cubicBezTo>
                      <a:pt x="5349" y="5507"/>
                      <a:pt x="5357" y="5515"/>
                      <a:pt x="5372" y="5518"/>
                    </a:cubicBezTo>
                    <a:cubicBezTo>
                      <a:pt x="5395" y="5522"/>
                      <a:pt x="5426" y="5522"/>
                      <a:pt x="5449" y="5522"/>
                    </a:cubicBezTo>
                    <a:cubicBezTo>
                      <a:pt x="5403" y="5557"/>
                      <a:pt x="5357" y="5595"/>
                      <a:pt x="5395" y="5676"/>
                    </a:cubicBezTo>
                    <a:cubicBezTo>
                      <a:pt x="5411" y="5730"/>
                      <a:pt x="5449" y="5772"/>
                      <a:pt x="5503" y="5784"/>
                    </a:cubicBezTo>
                    <a:cubicBezTo>
                      <a:pt x="5703" y="5611"/>
                      <a:pt x="5952" y="5499"/>
                      <a:pt x="6114" y="5276"/>
                    </a:cubicBezTo>
                    <a:cubicBezTo>
                      <a:pt x="6069" y="5225"/>
                      <a:pt x="6004" y="5198"/>
                      <a:pt x="5939" y="5198"/>
                    </a:cubicBezTo>
                    <a:cubicBezTo>
                      <a:pt x="5930" y="5198"/>
                      <a:pt x="5922" y="5199"/>
                      <a:pt x="5914" y="5199"/>
                    </a:cubicBezTo>
                    <a:cubicBezTo>
                      <a:pt x="5841" y="5215"/>
                      <a:pt x="5779" y="5249"/>
                      <a:pt x="5722" y="5296"/>
                    </a:cubicBezTo>
                    <a:cubicBezTo>
                      <a:pt x="5737" y="5265"/>
                      <a:pt x="5741" y="5219"/>
                      <a:pt x="5737" y="5180"/>
                    </a:cubicBezTo>
                    <a:lnTo>
                      <a:pt x="5737" y="5180"/>
                    </a:lnTo>
                    <a:cubicBezTo>
                      <a:pt x="5747" y="5182"/>
                      <a:pt x="5755" y="5183"/>
                      <a:pt x="5763" y="5183"/>
                    </a:cubicBezTo>
                    <a:cubicBezTo>
                      <a:pt x="5802" y="5183"/>
                      <a:pt x="5818" y="5159"/>
                      <a:pt x="5818" y="5111"/>
                    </a:cubicBezTo>
                    <a:cubicBezTo>
                      <a:pt x="5829" y="5115"/>
                      <a:pt x="5833" y="5115"/>
                      <a:pt x="5841" y="5115"/>
                    </a:cubicBezTo>
                    <a:cubicBezTo>
                      <a:pt x="5929" y="5115"/>
                      <a:pt x="6010" y="5080"/>
                      <a:pt x="6075" y="5023"/>
                    </a:cubicBezTo>
                    <a:lnTo>
                      <a:pt x="6106" y="4969"/>
                    </a:lnTo>
                    <a:lnTo>
                      <a:pt x="6195" y="4754"/>
                    </a:lnTo>
                    <a:cubicBezTo>
                      <a:pt x="6210" y="4558"/>
                      <a:pt x="6429" y="4562"/>
                      <a:pt x="6510" y="4431"/>
                    </a:cubicBezTo>
                    <a:cubicBezTo>
                      <a:pt x="6721" y="4354"/>
                      <a:pt x="6844" y="4162"/>
                      <a:pt x="7021" y="4039"/>
                    </a:cubicBezTo>
                    <a:cubicBezTo>
                      <a:pt x="7213" y="3847"/>
                      <a:pt x="7463" y="3720"/>
                      <a:pt x="7659" y="3459"/>
                    </a:cubicBezTo>
                    <a:cubicBezTo>
                      <a:pt x="7624" y="3453"/>
                      <a:pt x="7591" y="3451"/>
                      <a:pt x="7560" y="3451"/>
                    </a:cubicBezTo>
                    <a:cubicBezTo>
                      <a:pt x="7299" y="3451"/>
                      <a:pt x="7172" y="3627"/>
                      <a:pt x="7021" y="3755"/>
                    </a:cubicBezTo>
                    <a:cubicBezTo>
                      <a:pt x="6752" y="3766"/>
                      <a:pt x="6694" y="4062"/>
                      <a:pt x="6487" y="4150"/>
                    </a:cubicBezTo>
                    <a:cubicBezTo>
                      <a:pt x="6498" y="4227"/>
                      <a:pt x="6506" y="4308"/>
                      <a:pt x="6517" y="4385"/>
                    </a:cubicBezTo>
                    <a:lnTo>
                      <a:pt x="6510" y="4385"/>
                    </a:lnTo>
                    <a:cubicBezTo>
                      <a:pt x="6463" y="4362"/>
                      <a:pt x="6420" y="4352"/>
                      <a:pt x="6379" y="4352"/>
                    </a:cubicBezTo>
                    <a:cubicBezTo>
                      <a:pt x="6232" y="4352"/>
                      <a:pt x="6122" y="4481"/>
                      <a:pt x="5999" y="4554"/>
                    </a:cubicBezTo>
                    <a:lnTo>
                      <a:pt x="5633" y="4984"/>
                    </a:lnTo>
                    <a:cubicBezTo>
                      <a:pt x="5622" y="5007"/>
                      <a:pt x="5607" y="5034"/>
                      <a:pt x="5599" y="5057"/>
                    </a:cubicBezTo>
                    <a:lnTo>
                      <a:pt x="5407" y="5084"/>
                    </a:lnTo>
                    <a:cubicBezTo>
                      <a:pt x="5388" y="5096"/>
                      <a:pt x="5372" y="5103"/>
                      <a:pt x="5357" y="5111"/>
                    </a:cubicBezTo>
                    <a:lnTo>
                      <a:pt x="5499" y="4980"/>
                    </a:lnTo>
                    <a:cubicBezTo>
                      <a:pt x="5768" y="4719"/>
                      <a:pt x="6022" y="4446"/>
                      <a:pt x="6294" y="4197"/>
                    </a:cubicBezTo>
                    <a:cubicBezTo>
                      <a:pt x="6971" y="3678"/>
                      <a:pt x="7482" y="2967"/>
                      <a:pt x="8212" y="2517"/>
                    </a:cubicBezTo>
                    <a:cubicBezTo>
                      <a:pt x="8300" y="2467"/>
                      <a:pt x="8366" y="2375"/>
                      <a:pt x="8381" y="2275"/>
                    </a:cubicBezTo>
                    <a:cubicBezTo>
                      <a:pt x="8389" y="2278"/>
                      <a:pt x="8401" y="2282"/>
                      <a:pt x="8412" y="2282"/>
                    </a:cubicBezTo>
                    <a:cubicBezTo>
                      <a:pt x="8417" y="2282"/>
                      <a:pt x="8422" y="2281"/>
                      <a:pt x="8427" y="2279"/>
                    </a:cubicBezTo>
                    <a:cubicBezTo>
                      <a:pt x="8477" y="2268"/>
                      <a:pt x="8527" y="2241"/>
                      <a:pt x="8573" y="2218"/>
                    </a:cubicBezTo>
                    <a:cubicBezTo>
                      <a:pt x="8604" y="2202"/>
                      <a:pt x="8635" y="2191"/>
                      <a:pt x="8661" y="2171"/>
                    </a:cubicBezTo>
                    <a:cubicBezTo>
                      <a:pt x="8704" y="2141"/>
                      <a:pt x="8742" y="2106"/>
                      <a:pt x="8781" y="2068"/>
                    </a:cubicBezTo>
                    <a:cubicBezTo>
                      <a:pt x="8807" y="2045"/>
                      <a:pt x="8834" y="2025"/>
                      <a:pt x="8861" y="2002"/>
                    </a:cubicBezTo>
                    <a:lnTo>
                      <a:pt x="8904" y="1972"/>
                    </a:lnTo>
                    <a:cubicBezTo>
                      <a:pt x="8930" y="1952"/>
                      <a:pt x="8965" y="1933"/>
                      <a:pt x="8992" y="1922"/>
                    </a:cubicBezTo>
                    <a:cubicBezTo>
                      <a:pt x="9027" y="1906"/>
                      <a:pt x="9061" y="1887"/>
                      <a:pt x="9088" y="1868"/>
                    </a:cubicBezTo>
                    <a:cubicBezTo>
                      <a:pt x="9123" y="1849"/>
                      <a:pt x="9153" y="1826"/>
                      <a:pt x="9184" y="1799"/>
                    </a:cubicBezTo>
                    <a:cubicBezTo>
                      <a:pt x="9199" y="1791"/>
                      <a:pt x="9219" y="1780"/>
                      <a:pt x="9234" y="1768"/>
                    </a:cubicBezTo>
                    <a:lnTo>
                      <a:pt x="9238" y="1760"/>
                    </a:lnTo>
                    <a:lnTo>
                      <a:pt x="9234" y="1941"/>
                    </a:lnTo>
                    <a:lnTo>
                      <a:pt x="9215" y="1929"/>
                    </a:lnTo>
                    <a:cubicBezTo>
                      <a:pt x="9203" y="1929"/>
                      <a:pt x="9196" y="1945"/>
                      <a:pt x="9192" y="1968"/>
                    </a:cubicBezTo>
                    <a:cubicBezTo>
                      <a:pt x="9192" y="1972"/>
                      <a:pt x="9192" y="1983"/>
                      <a:pt x="9196" y="1987"/>
                    </a:cubicBezTo>
                    <a:cubicBezTo>
                      <a:pt x="9181" y="1985"/>
                      <a:pt x="9166" y="1984"/>
                      <a:pt x="9151" y="1984"/>
                    </a:cubicBezTo>
                    <a:cubicBezTo>
                      <a:pt x="9108" y="1984"/>
                      <a:pt x="9066" y="1992"/>
                      <a:pt x="9027" y="2006"/>
                    </a:cubicBezTo>
                    <a:lnTo>
                      <a:pt x="9003" y="2029"/>
                    </a:lnTo>
                    <a:cubicBezTo>
                      <a:pt x="8988" y="2064"/>
                      <a:pt x="8965" y="2095"/>
                      <a:pt x="8930" y="2106"/>
                    </a:cubicBezTo>
                    <a:cubicBezTo>
                      <a:pt x="8927" y="2141"/>
                      <a:pt x="8923" y="2171"/>
                      <a:pt x="8915" y="2202"/>
                    </a:cubicBezTo>
                    <a:lnTo>
                      <a:pt x="8734" y="2237"/>
                    </a:lnTo>
                    <a:cubicBezTo>
                      <a:pt x="8700" y="2268"/>
                      <a:pt x="8661" y="2294"/>
                      <a:pt x="8635" y="2329"/>
                    </a:cubicBezTo>
                    <a:lnTo>
                      <a:pt x="8627" y="2333"/>
                    </a:lnTo>
                    <a:cubicBezTo>
                      <a:pt x="8550" y="2387"/>
                      <a:pt x="8489" y="2452"/>
                      <a:pt x="8423" y="2510"/>
                    </a:cubicBezTo>
                    <a:lnTo>
                      <a:pt x="8427" y="2544"/>
                    </a:lnTo>
                    <a:cubicBezTo>
                      <a:pt x="7943" y="2959"/>
                      <a:pt x="7755" y="3505"/>
                      <a:pt x="7924" y="4054"/>
                    </a:cubicBezTo>
                    <a:cubicBezTo>
                      <a:pt x="7931" y="4208"/>
                      <a:pt x="8004" y="4354"/>
                      <a:pt x="8120" y="4458"/>
                    </a:cubicBezTo>
                    <a:lnTo>
                      <a:pt x="8147" y="4554"/>
                    </a:lnTo>
                    <a:cubicBezTo>
                      <a:pt x="8158" y="4661"/>
                      <a:pt x="8204" y="4738"/>
                      <a:pt x="8327" y="4754"/>
                    </a:cubicBezTo>
                    <a:cubicBezTo>
                      <a:pt x="8454" y="5000"/>
                      <a:pt x="8692" y="5042"/>
                      <a:pt x="8934" y="5065"/>
                    </a:cubicBezTo>
                    <a:cubicBezTo>
                      <a:pt x="9003" y="5192"/>
                      <a:pt x="9142" y="5196"/>
                      <a:pt x="9249" y="5249"/>
                    </a:cubicBezTo>
                    <a:lnTo>
                      <a:pt x="9442" y="5288"/>
                    </a:lnTo>
                    <a:cubicBezTo>
                      <a:pt x="9618" y="5538"/>
                      <a:pt x="9906" y="5488"/>
                      <a:pt x="10152" y="5557"/>
                    </a:cubicBezTo>
                    <a:cubicBezTo>
                      <a:pt x="10172" y="5573"/>
                      <a:pt x="10196" y="5581"/>
                      <a:pt x="10219" y="5581"/>
                    </a:cubicBezTo>
                    <a:cubicBezTo>
                      <a:pt x="10224" y="5581"/>
                      <a:pt x="10229" y="5581"/>
                      <a:pt x="10233" y="5580"/>
                    </a:cubicBezTo>
                    <a:lnTo>
                      <a:pt x="10348" y="5657"/>
                    </a:lnTo>
                    <a:lnTo>
                      <a:pt x="10368" y="5668"/>
                    </a:lnTo>
                    <a:cubicBezTo>
                      <a:pt x="10548" y="5764"/>
                      <a:pt x="10748" y="5826"/>
                      <a:pt x="10952" y="5845"/>
                    </a:cubicBezTo>
                    <a:lnTo>
                      <a:pt x="11459" y="5976"/>
                    </a:lnTo>
                    <a:cubicBezTo>
                      <a:pt x="11476" y="5990"/>
                      <a:pt x="11499" y="5998"/>
                      <a:pt x="11523" y="5998"/>
                    </a:cubicBezTo>
                    <a:cubicBezTo>
                      <a:pt x="11531" y="5998"/>
                      <a:pt x="11539" y="5997"/>
                      <a:pt x="11547" y="5995"/>
                    </a:cubicBezTo>
                    <a:cubicBezTo>
                      <a:pt x="11799" y="6050"/>
                      <a:pt x="12053" y="6082"/>
                      <a:pt x="12306" y="6082"/>
                    </a:cubicBezTo>
                    <a:cubicBezTo>
                      <a:pt x="12512" y="6082"/>
                      <a:pt x="12718" y="6061"/>
                      <a:pt x="12923" y="6014"/>
                    </a:cubicBezTo>
                    <a:cubicBezTo>
                      <a:pt x="12929" y="6014"/>
                      <a:pt x="12935" y="6015"/>
                      <a:pt x="12940" y="6015"/>
                    </a:cubicBezTo>
                    <a:cubicBezTo>
                      <a:pt x="12993" y="6015"/>
                      <a:pt x="13047" y="5999"/>
                      <a:pt x="13092" y="5968"/>
                    </a:cubicBezTo>
                    <a:cubicBezTo>
                      <a:pt x="13168" y="6000"/>
                      <a:pt x="13245" y="6011"/>
                      <a:pt x="13322" y="6011"/>
                    </a:cubicBezTo>
                    <a:cubicBezTo>
                      <a:pt x="13477" y="6011"/>
                      <a:pt x="13633" y="5967"/>
                      <a:pt x="13788" y="5964"/>
                    </a:cubicBezTo>
                    <a:lnTo>
                      <a:pt x="13891" y="5968"/>
                    </a:lnTo>
                    <a:lnTo>
                      <a:pt x="14483" y="5945"/>
                    </a:lnTo>
                    <a:cubicBezTo>
                      <a:pt x="14487" y="5922"/>
                      <a:pt x="14498" y="5903"/>
                      <a:pt x="14506" y="5883"/>
                    </a:cubicBezTo>
                    <a:lnTo>
                      <a:pt x="14802" y="5849"/>
                    </a:lnTo>
                    <a:cubicBezTo>
                      <a:pt x="14827" y="5854"/>
                      <a:pt x="14851" y="5856"/>
                      <a:pt x="14875" y="5856"/>
                    </a:cubicBezTo>
                    <a:cubicBezTo>
                      <a:pt x="15025" y="5856"/>
                      <a:pt x="15161" y="5774"/>
                      <a:pt x="15313" y="5764"/>
                    </a:cubicBezTo>
                    <a:lnTo>
                      <a:pt x="15513" y="5860"/>
                    </a:lnTo>
                    <a:cubicBezTo>
                      <a:pt x="15544" y="5826"/>
                      <a:pt x="15578" y="5787"/>
                      <a:pt x="15601" y="5749"/>
                    </a:cubicBezTo>
                    <a:cubicBezTo>
                      <a:pt x="15533" y="5616"/>
                      <a:pt x="15479" y="5553"/>
                      <a:pt x="15388" y="5553"/>
                    </a:cubicBezTo>
                    <a:cubicBezTo>
                      <a:pt x="15319" y="5553"/>
                      <a:pt x="15228" y="5589"/>
                      <a:pt x="15094" y="5657"/>
                    </a:cubicBezTo>
                    <a:lnTo>
                      <a:pt x="14890" y="5672"/>
                    </a:lnTo>
                    <a:lnTo>
                      <a:pt x="14506" y="5672"/>
                    </a:lnTo>
                    <a:cubicBezTo>
                      <a:pt x="14487" y="5668"/>
                      <a:pt x="14467" y="5666"/>
                      <a:pt x="14449" y="5666"/>
                    </a:cubicBezTo>
                    <a:cubicBezTo>
                      <a:pt x="14312" y="5666"/>
                      <a:pt x="14193" y="5771"/>
                      <a:pt x="14059" y="5771"/>
                    </a:cubicBezTo>
                    <a:cubicBezTo>
                      <a:pt x="14041" y="5771"/>
                      <a:pt x="14022" y="5769"/>
                      <a:pt x="14003" y="5764"/>
                    </a:cubicBezTo>
                    <a:cubicBezTo>
                      <a:pt x="13928" y="5693"/>
                      <a:pt x="13852" y="5666"/>
                      <a:pt x="13775" y="5666"/>
                    </a:cubicBezTo>
                    <a:cubicBezTo>
                      <a:pt x="13680" y="5666"/>
                      <a:pt x="13584" y="5708"/>
                      <a:pt x="13488" y="5757"/>
                    </a:cubicBezTo>
                    <a:lnTo>
                      <a:pt x="13480" y="5764"/>
                    </a:lnTo>
                    <a:cubicBezTo>
                      <a:pt x="13385" y="5745"/>
                      <a:pt x="13290" y="5736"/>
                      <a:pt x="13194" y="5736"/>
                    </a:cubicBezTo>
                    <a:cubicBezTo>
                      <a:pt x="13057" y="5736"/>
                      <a:pt x="12920" y="5755"/>
                      <a:pt x="12785" y="5791"/>
                    </a:cubicBezTo>
                    <a:cubicBezTo>
                      <a:pt x="12727" y="5768"/>
                      <a:pt x="12663" y="5756"/>
                      <a:pt x="12600" y="5756"/>
                    </a:cubicBezTo>
                    <a:cubicBezTo>
                      <a:pt x="12558" y="5756"/>
                      <a:pt x="12517" y="5761"/>
                      <a:pt x="12477" y="5772"/>
                    </a:cubicBezTo>
                    <a:cubicBezTo>
                      <a:pt x="12458" y="5753"/>
                      <a:pt x="12427" y="5745"/>
                      <a:pt x="12400" y="5745"/>
                    </a:cubicBezTo>
                    <a:cubicBezTo>
                      <a:pt x="12322" y="5696"/>
                      <a:pt x="12245" y="5667"/>
                      <a:pt x="12169" y="5667"/>
                    </a:cubicBezTo>
                    <a:cubicBezTo>
                      <a:pt x="12101" y="5667"/>
                      <a:pt x="12034" y="5689"/>
                      <a:pt x="11966" y="5737"/>
                    </a:cubicBezTo>
                    <a:lnTo>
                      <a:pt x="11582" y="5745"/>
                    </a:lnTo>
                    <a:lnTo>
                      <a:pt x="11470" y="5649"/>
                    </a:lnTo>
                    <a:cubicBezTo>
                      <a:pt x="11178" y="5603"/>
                      <a:pt x="11517" y="5353"/>
                      <a:pt x="11347" y="5269"/>
                    </a:cubicBezTo>
                    <a:cubicBezTo>
                      <a:pt x="11332" y="5263"/>
                      <a:pt x="11319" y="5260"/>
                      <a:pt x="11306" y="5260"/>
                    </a:cubicBezTo>
                    <a:cubicBezTo>
                      <a:pt x="11293" y="5260"/>
                      <a:pt x="11280" y="5263"/>
                      <a:pt x="11267" y="5269"/>
                    </a:cubicBezTo>
                    <a:cubicBezTo>
                      <a:pt x="11235" y="5248"/>
                      <a:pt x="11198" y="5238"/>
                      <a:pt x="11161" y="5238"/>
                    </a:cubicBezTo>
                    <a:cubicBezTo>
                      <a:pt x="11129" y="5238"/>
                      <a:pt x="11097" y="5245"/>
                      <a:pt x="11067" y="5257"/>
                    </a:cubicBezTo>
                    <a:cubicBezTo>
                      <a:pt x="10683" y="5038"/>
                      <a:pt x="10656" y="4938"/>
                      <a:pt x="10886" y="4650"/>
                    </a:cubicBezTo>
                    <a:cubicBezTo>
                      <a:pt x="10963" y="4504"/>
                      <a:pt x="11002" y="4331"/>
                      <a:pt x="11178" y="4270"/>
                    </a:cubicBezTo>
                    <a:lnTo>
                      <a:pt x="11467" y="4139"/>
                    </a:lnTo>
                    <a:cubicBezTo>
                      <a:pt x="11505" y="4133"/>
                      <a:pt x="11543" y="4131"/>
                      <a:pt x="11582" y="4131"/>
                    </a:cubicBezTo>
                    <a:cubicBezTo>
                      <a:pt x="11635" y="4131"/>
                      <a:pt x="11689" y="4135"/>
                      <a:pt x="11743" y="4135"/>
                    </a:cubicBezTo>
                    <a:cubicBezTo>
                      <a:pt x="11830" y="4135"/>
                      <a:pt x="11917" y="4126"/>
                      <a:pt x="12001" y="4081"/>
                    </a:cubicBezTo>
                    <a:cubicBezTo>
                      <a:pt x="12025" y="4067"/>
                      <a:pt x="12049" y="4061"/>
                      <a:pt x="12071" y="4061"/>
                    </a:cubicBezTo>
                    <a:cubicBezTo>
                      <a:pt x="12143" y="4061"/>
                      <a:pt x="12208" y="4118"/>
                      <a:pt x="12266" y="4162"/>
                    </a:cubicBezTo>
                    <a:cubicBezTo>
                      <a:pt x="12431" y="4162"/>
                      <a:pt x="12450" y="4085"/>
                      <a:pt x="12366" y="3962"/>
                    </a:cubicBezTo>
                    <a:lnTo>
                      <a:pt x="11855" y="3862"/>
                    </a:lnTo>
                    <a:cubicBezTo>
                      <a:pt x="11832" y="3851"/>
                      <a:pt x="11809" y="3843"/>
                      <a:pt x="11786" y="3843"/>
                    </a:cubicBezTo>
                    <a:cubicBezTo>
                      <a:pt x="11718" y="3767"/>
                      <a:pt x="11660" y="3739"/>
                      <a:pt x="11610" y="3739"/>
                    </a:cubicBezTo>
                    <a:cubicBezTo>
                      <a:pt x="11480" y="3739"/>
                      <a:pt x="11392" y="3922"/>
                      <a:pt x="11271" y="3958"/>
                    </a:cubicBezTo>
                    <a:cubicBezTo>
                      <a:pt x="11197" y="3960"/>
                      <a:pt x="11124" y="3961"/>
                      <a:pt x="11050" y="3961"/>
                    </a:cubicBezTo>
                    <a:cubicBezTo>
                      <a:pt x="10658" y="3961"/>
                      <a:pt x="10266" y="3931"/>
                      <a:pt x="9887" y="3828"/>
                    </a:cubicBezTo>
                    <a:cubicBezTo>
                      <a:pt x="9795" y="3709"/>
                      <a:pt x="9661" y="3612"/>
                      <a:pt x="9638" y="3447"/>
                    </a:cubicBezTo>
                    <a:cubicBezTo>
                      <a:pt x="9531" y="3377"/>
                      <a:pt x="9702" y="3138"/>
                      <a:pt x="9481" y="3138"/>
                    </a:cubicBezTo>
                    <a:cubicBezTo>
                      <a:pt x="9471" y="3138"/>
                      <a:pt x="9461" y="3139"/>
                      <a:pt x="9449" y="3140"/>
                    </a:cubicBezTo>
                    <a:cubicBezTo>
                      <a:pt x="9280" y="3144"/>
                      <a:pt x="9115" y="3140"/>
                      <a:pt x="9030" y="3332"/>
                    </a:cubicBezTo>
                    <a:lnTo>
                      <a:pt x="8930" y="3447"/>
                    </a:lnTo>
                    <a:cubicBezTo>
                      <a:pt x="8857" y="3543"/>
                      <a:pt x="8973" y="3682"/>
                      <a:pt x="8854" y="3766"/>
                    </a:cubicBezTo>
                    <a:lnTo>
                      <a:pt x="8854" y="3939"/>
                    </a:lnTo>
                    <a:cubicBezTo>
                      <a:pt x="8907" y="4001"/>
                      <a:pt x="8892" y="4081"/>
                      <a:pt x="8915" y="4154"/>
                    </a:cubicBezTo>
                    <a:cubicBezTo>
                      <a:pt x="8954" y="4220"/>
                      <a:pt x="8954" y="4296"/>
                      <a:pt x="8923" y="4366"/>
                    </a:cubicBezTo>
                    <a:cubicBezTo>
                      <a:pt x="8923" y="4404"/>
                      <a:pt x="8950" y="4431"/>
                      <a:pt x="8984" y="4442"/>
                    </a:cubicBezTo>
                    <a:lnTo>
                      <a:pt x="9165" y="4558"/>
                    </a:lnTo>
                    <a:cubicBezTo>
                      <a:pt x="9264" y="4646"/>
                      <a:pt x="9375" y="4678"/>
                      <a:pt x="9487" y="4678"/>
                    </a:cubicBezTo>
                    <a:cubicBezTo>
                      <a:pt x="9565" y="4678"/>
                      <a:pt x="9644" y="4662"/>
                      <a:pt x="9718" y="4638"/>
                    </a:cubicBezTo>
                    <a:cubicBezTo>
                      <a:pt x="9758" y="4625"/>
                      <a:pt x="9794" y="4620"/>
                      <a:pt x="9827" y="4620"/>
                    </a:cubicBezTo>
                    <a:cubicBezTo>
                      <a:pt x="9903" y="4620"/>
                      <a:pt x="9966" y="4648"/>
                      <a:pt x="10041" y="4677"/>
                    </a:cubicBezTo>
                    <a:cubicBezTo>
                      <a:pt x="10082" y="4715"/>
                      <a:pt x="10122" y="4729"/>
                      <a:pt x="10160" y="4729"/>
                    </a:cubicBezTo>
                    <a:cubicBezTo>
                      <a:pt x="10229" y="4729"/>
                      <a:pt x="10295" y="4685"/>
                      <a:pt x="10364" y="4658"/>
                    </a:cubicBezTo>
                    <a:cubicBezTo>
                      <a:pt x="10375" y="4708"/>
                      <a:pt x="10421" y="4746"/>
                      <a:pt x="10468" y="4750"/>
                    </a:cubicBezTo>
                    <a:cubicBezTo>
                      <a:pt x="10498" y="4977"/>
                      <a:pt x="10521" y="5199"/>
                      <a:pt x="10548" y="5426"/>
                    </a:cubicBezTo>
                    <a:cubicBezTo>
                      <a:pt x="10521" y="5426"/>
                      <a:pt x="10498" y="5438"/>
                      <a:pt x="10471" y="5445"/>
                    </a:cubicBezTo>
                    <a:lnTo>
                      <a:pt x="10468" y="5445"/>
                    </a:lnTo>
                    <a:lnTo>
                      <a:pt x="10468" y="5449"/>
                    </a:lnTo>
                    <a:cubicBezTo>
                      <a:pt x="10425" y="5384"/>
                      <a:pt x="10352" y="5342"/>
                      <a:pt x="10272" y="5342"/>
                    </a:cubicBezTo>
                    <a:lnTo>
                      <a:pt x="10268" y="5330"/>
                    </a:lnTo>
                    <a:cubicBezTo>
                      <a:pt x="9849" y="5119"/>
                      <a:pt x="9384" y="5027"/>
                      <a:pt x="8950" y="4846"/>
                    </a:cubicBezTo>
                    <a:lnTo>
                      <a:pt x="8366" y="4427"/>
                    </a:lnTo>
                    <a:cubicBezTo>
                      <a:pt x="8289" y="4231"/>
                      <a:pt x="8258" y="4020"/>
                      <a:pt x="8135" y="3847"/>
                    </a:cubicBezTo>
                    <a:cubicBezTo>
                      <a:pt x="8085" y="3401"/>
                      <a:pt x="8377" y="3098"/>
                      <a:pt x="8577" y="2748"/>
                    </a:cubicBezTo>
                    <a:cubicBezTo>
                      <a:pt x="8661" y="2702"/>
                      <a:pt x="8734" y="2633"/>
                      <a:pt x="8769" y="2537"/>
                    </a:cubicBezTo>
                    <a:cubicBezTo>
                      <a:pt x="8781" y="2490"/>
                      <a:pt x="8811" y="2463"/>
                      <a:pt x="8854" y="2444"/>
                    </a:cubicBezTo>
                    <a:lnTo>
                      <a:pt x="8853" y="2436"/>
                    </a:lnTo>
                    <a:lnTo>
                      <a:pt x="8853" y="2436"/>
                    </a:lnTo>
                    <a:lnTo>
                      <a:pt x="8834" y="2448"/>
                    </a:lnTo>
                    <a:cubicBezTo>
                      <a:pt x="8841" y="2444"/>
                      <a:pt x="8847" y="2439"/>
                      <a:pt x="8852" y="2434"/>
                    </a:cubicBezTo>
                    <a:lnTo>
                      <a:pt x="8852" y="2434"/>
                    </a:lnTo>
                    <a:lnTo>
                      <a:pt x="8853" y="2436"/>
                    </a:lnTo>
                    <a:lnTo>
                      <a:pt x="8853" y="2436"/>
                    </a:lnTo>
                    <a:lnTo>
                      <a:pt x="8883" y="2415"/>
                    </a:lnTo>
                    <a:lnTo>
                      <a:pt x="8883" y="2415"/>
                    </a:lnTo>
                    <a:cubicBezTo>
                      <a:pt x="8880" y="2415"/>
                      <a:pt x="8877" y="2416"/>
                      <a:pt x="8874" y="2416"/>
                    </a:cubicBezTo>
                    <a:lnTo>
                      <a:pt x="8874" y="2416"/>
                    </a:lnTo>
                    <a:cubicBezTo>
                      <a:pt x="8895" y="2397"/>
                      <a:pt x="8915" y="2380"/>
                      <a:pt x="8942" y="2375"/>
                    </a:cubicBezTo>
                    <a:lnTo>
                      <a:pt x="8942" y="2375"/>
                    </a:lnTo>
                    <a:lnTo>
                      <a:pt x="8883" y="2415"/>
                    </a:lnTo>
                    <a:lnTo>
                      <a:pt x="8883" y="2415"/>
                    </a:lnTo>
                    <a:cubicBezTo>
                      <a:pt x="8923" y="2409"/>
                      <a:pt x="8956" y="2379"/>
                      <a:pt x="8965" y="2337"/>
                    </a:cubicBezTo>
                    <a:cubicBezTo>
                      <a:pt x="9088" y="2271"/>
                      <a:pt x="9215" y="2202"/>
                      <a:pt x="9261" y="2056"/>
                    </a:cubicBezTo>
                    <a:cubicBezTo>
                      <a:pt x="9296" y="2048"/>
                      <a:pt x="9326" y="2029"/>
                      <a:pt x="9345" y="2002"/>
                    </a:cubicBezTo>
                    <a:lnTo>
                      <a:pt x="9883" y="1733"/>
                    </a:lnTo>
                    <a:cubicBezTo>
                      <a:pt x="9960" y="1722"/>
                      <a:pt x="10037" y="1710"/>
                      <a:pt x="10083" y="1637"/>
                    </a:cubicBezTo>
                    <a:lnTo>
                      <a:pt x="10560" y="1499"/>
                    </a:lnTo>
                    <a:cubicBezTo>
                      <a:pt x="10575" y="1499"/>
                      <a:pt x="10587" y="1487"/>
                      <a:pt x="10598" y="1472"/>
                    </a:cubicBezTo>
                    <a:cubicBezTo>
                      <a:pt x="10606" y="1464"/>
                      <a:pt x="10602" y="1449"/>
                      <a:pt x="10594" y="1434"/>
                    </a:cubicBezTo>
                    <a:lnTo>
                      <a:pt x="10594" y="1434"/>
                    </a:lnTo>
                    <a:cubicBezTo>
                      <a:pt x="10618" y="1442"/>
                      <a:pt x="10643" y="1446"/>
                      <a:pt x="10668" y="1446"/>
                    </a:cubicBezTo>
                    <a:cubicBezTo>
                      <a:pt x="10702" y="1446"/>
                      <a:pt x="10736" y="1438"/>
                      <a:pt x="10767" y="1422"/>
                    </a:cubicBezTo>
                    <a:cubicBezTo>
                      <a:pt x="10902" y="1384"/>
                      <a:pt x="11067" y="1426"/>
                      <a:pt x="11163" y="1280"/>
                    </a:cubicBezTo>
                    <a:lnTo>
                      <a:pt x="11171" y="1253"/>
                    </a:lnTo>
                    <a:lnTo>
                      <a:pt x="11171" y="1253"/>
                    </a:lnTo>
                    <a:cubicBezTo>
                      <a:pt x="11171" y="1261"/>
                      <a:pt x="11163" y="1280"/>
                      <a:pt x="11163" y="1280"/>
                    </a:cubicBezTo>
                    <a:cubicBezTo>
                      <a:pt x="11223" y="1303"/>
                      <a:pt x="11285" y="1311"/>
                      <a:pt x="11346" y="1311"/>
                    </a:cubicBezTo>
                    <a:cubicBezTo>
                      <a:pt x="11418" y="1311"/>
                      <a:pt x="11490" y="1300"/>
                      <a:pt x="11563" y="1288"/>
                    </a:cubicBezTo>
                    <a:cubicBezTo>
                      <a:pt x="11507" y="1184"/>
                      <a:pt x="11445" y="1142"/>
                      <a:pt x="11378" y="1142"/>
                    </a:cubicBezTo>
                    <a:cubicBezTo>
                      <a:pt x="11312" y="1142"/>
                      <a:pt x="11242" y="1184"/>
                      <a:pt x="11171" y="1249"/>
                    </a:cubicBezTo>
                    <a:cubicBezTo>
                      <a:pt x="11096" y="1208"/>
                      <a:pt x="11025" y="1191"/>
                      <a:pt x="10956" y="1191"/>
                    </a:cubicBezTo>
                    <a:cubicBezTo>
                      <a:pt x="10821" y="1191"/>
                      <a:pt x="10693" y="1254"/>
                      <a:pt x="10564" y="1315"/>
                    </a:cubicBezTo>
                    <a:cubicBezTo>
                      <a:pt x="10546" y="1312"/>
                      <a:pt x="10528" y="1311"/>
                      <a:pt x="10510" y="1311"/>
                    </a:cubicBezTo>
                    <a:cubicBezTo>
                      <a:pt x="10423" y="1311"/>
                      <a:pt x="10333" y="1341"/>
                      <a:pt x="10260" y="1395"/>
                    </a:cubicBezTo>
                    <a:lnTo>
                      <a:pt x="9853" y="1487"/>
                    </a:lnTo>
                    <a:cubicBezTo>
                      <a:pt x="9826" y="1503"/>
                      <a:pt x="9795" y="1518"/>
                      <a:pt x="9760" y="1526"/>
                    </a:cubicBezTo>
                    <a:cubicBezTo>
                      <a:pt x="9757" y="1549"/>
                      <a:pt x="9753" y="1576"/>
                      <a:pt x="9741" y="1595"/>
                    </a:cubicBezTo>
                    <a:lnTo>
                      <a:pt x="9737" y="1595"/>
                    </a:lnTo>
                    <a:lnTo>
                      <a:pt x="9307" y="1714"/>
                    </a:lnTo>
                    <a:cubicBezTo>
                      <a:pt x="9326" y="1703"/>
                      <a:pt x="9345" y="1691"/>
                      <a:pt x="9365" y="1680"/>
                    </a:cubicBezTo>
                    <a:cubicBezTo>
                      <a:pt x="9480" y="1622"/>
                      <a:pt x="9595" y="1568"/>
                      <a:pt x="9703" y="1507"/>
                    </a:cubicBezTo>
                    <a:lnTo>
                      <a:pt x="9864" y="1422"/>
                    </a:lnTo>
                    <a:cubicBezTo>
                      <a:pt x="9895" y="1407"/>
                      <a:pt x="9930" y="1388"/>
                      <a:pt x="9960" y="1368"/>
                    </a:cubicBezTo>
                    <a:cubicBezTo>
                      <a:pt x="10006" y="1345"/>
                      <a:pt x="10049" y="1318"/>
                      <a:pt x="10099" y="1295"/>
                    </a:cubicBezTo>
                    <a:cubicBezTo>
                      <a:pt x="10126" y="1280"/>
                      <a:pt x="10160" y="1268"/>
                      <a:pt x="10191" y="1253"/>
                    </a:cubicBezTo>
                    <a:cubicBezTo>
                      <a:pt x="10233" y="1234"/>
                      <a:pt x="10279" y="1215"/>
                      <a:pt x="10329" y="1199"/>
                    </a:cubicBezTo>
                    <a:cubicBezTo>
                      <a:pt x="10383" y="1192"/>
                      <a:pt x="10429" y="1176"/>
                      <a:pt x="10479" y="1157"/>
                    </a:cubicBezTo>
                    <a:cubicBezTo>
                      <a:pt x="10525" y="1138"/>
                      <a:pt x="10575" y="1115"/>
                      <a:pt x="10621" y="1088"/>
                    </a:cubicBezTo>
                    <a:lnTo>
                      <a:pt x="10721" y="1046"/>
                    </a:lnTo>
                    <a:cubicBezTo>
                      <a:pt x="10779" y="1026"/>
                      <a:pt x="10836" y="1007"/>
                      <a:pt x="10890" y="988"/>
                    </a:cubicBezTo>
                    <a:cubicBezTo>
                      <a:pt x="11067" y="934"/>
                      <a:pt x="11228" y="838"/>
                      <a:pt x="11401" y="777"/>
                    </a:cubicBezTo>
                    <a:cubicBezTo>
                      <a:pt x="11486" y="750"/>
                      <a:pt x="11578" y="723"/>
                      <a:pt x="11670" y="711"/>
                    </a:cubicBezTo>
                    <a:cubicBezTo>
                      <a:pt x="11770" y="673"/>
                      <a:pt x="11909" y="661"/>
                      <a:pt x="11889" y="508"/>
                    </a:cubicBezTo>
                    <a:lnTo>
                      <a:pt x="11893" y="508"/>
                    </a:lnTo>
                    <a:cubicBezTo>
                      <a:pt x="12001" y="488"/>
                      <a:pt x="12124" y="523"/>
                      <a:pt x="12193" y="404"/>
                    </a:cubicBezTo>
                    <a:cubicBezTo>
                      <a:pt x="12400" y="404"/>
                      <a:pt x="12592" y="339"/>
                      <a:pt x="12788" y="292"/>
                    </a:cubicBezTo>
                    <a:cubicBezTo>
                      <a:pt x="12792" y="281"/>
                      <a:pt x="12804" y="277"/>
                      <a:pt x="12808" y="273"/>
                    </a:cubicBezTo>
                    <a:close/>
                    <a:moveTo>
                      <a:pt x="13196" y="0"/>
                    </a:moveTo>
                    <a:cubicBezTo>
                      <a:pt x="13169" y="16"/>
                      <a:pt x="13142" y="39"/>
                      <a:pt x="13123" y="66"/>
                    </a:cubicBezTo>
                    <a:lnTo>
                      <a:pt x="13054" y="35"/>
                    </a:lnTo>
                    <a:lnTo>
                      <a:pt x="12958" y="54"/>
                    </a:lnTo>
                    <a:cubicBezTo>
                      <a:pt x="12946" y="77"/>
                      <a:pt x="12942" y="100"/>
                      <a:pt x="12931" y="123"/>
                    </a:cubicBezTo>
                    <a:lnTo>
                      <a:pt x="12642" y="158"/>
                    </a:lnTo>
                    <a:lnTo>
                      <a:pt x="12350" y="154"/>
                    </a:lnTo>
                    <a:cubicBezTo>
                      <a:pt x="12335" y="177"/>
                      <a:pt x="12327" y="200"/>
                      <a:pt x="12324" y="227"/>
                    </a:cubicBezTo>
                    <a:cubicBezTo>
                      <a:pt x="12310" y="226"/>
                      <a:pt x="12297" y="225"/>
                      <a:pt x="12284" y="225"/>
                    </a:cubicBezTo>
                    <a:cubicBezTo>
                      <a:pt x="12187" y="225"/>
                      <a:pt x="12095" y="263"/>
                      <a:pt x="12024" y="327"/>
                    </a:cubicBezTo>
                    <a:cubicBezTo>
                      <a:pt x="11851" y="327"/>
                      <a:pt x="11693" y="392"/>
                      <a:pt x="11536" y="450"/>
                    </a:cubicBezTo>
                    <a:lnTo>
                      <a:pt x="11351" y="465"/>
                    </a:lnTo>
                    <a:cubicBezTo>
                      <a:pt x="11347" y="496"/>
                      <a:pt x="11336" y="519"/>
                      <a:pt x="11332" y="542"/>
                    </a:cubicBezTo>
                    <a:lnTo>
                      <a:pt x="11040" y="558"/>
                    </a:lnTo>
                    <a:cubicBezTo>
                      <a:pt x="10733" y="757"/>
                      <a:pt x="10387" y="861"/>
                      <a:pt x="10049" y="984"/>
                    </a:cubicBezTo>
                    <a:cubicBezTo>
                      <a:pt x="9795" y="1157"/>
                      <a:pt x="9538" y="1311"/>
                      <a:pt x="9234" y="1380"/>
                    </a:cubicBezTo>
                    <a:cubicBezTo>
                      <a:pt x="8923" y="1637"/>
                      <a:pt x="8485" y="1737"/>
                      <a:pt x="8289" y="2141"/>
                    </a:cubicBezTo>
                    <a:cubicBezTo>
                      <a:pt x="8272" y="2138"/>
                      <a:pt x="8255" y="2137"/>
                      <a:pt x="8240" y="2137"/>
                    </a:cubicBezTo>
                    <a:cubicBezTo>
                      <a:pt x="8099" y="2137"/>
                      <a:pt x="8008" y="2238"/>
                      <a:pt x="7904" y="2321"/>
                    </a:cubicBezTo>
                    <a:cubicBezTo>
                      <a:pt x="7605" y="2544"/>
                      <a:pt x="7301" y="2767"/>
                      <a:pt x="7005" y="2986"/>
                    </a:cubicBezTo>
                    <a:cubicBezTo>
                      <a:pt x="6944" y="3098"/>
                      <a:pt x="6836" y="3174"/>
                      <a:pt x="6713" y="3197"/>
                    </a:cubicBezTo>
                    <a:cubicBezTo>
                      <a:pt x="6702" y="3251"/>
                      <a:pt x="6659" y="3290"/>
                      <a:pt x="6610" y="3294"/>
                    </a:cubicBezTo>
                    <a:cubicBezTo>
                      <a:pt x="6387" y="3674"/>
                      <a:pt x="6098" y="3997"/>
                      <a:pt x="5703" y="4208"/>
                    </a:cubicBezTo>
                    <a:cubicBezTo>
                      <a:pt x="5645" y="4346"/>
                      <a:pt x="5568" y="4477"/>
                      <a:pt x="5411" y="4515"/>
                    </a:cubicBezTo>
                    <a:cubicBezTo>
                      <a:pt x="5284" y="4857"/>
                      <a:pt x="4896" y="4965"/>
                      <a:pt x="4738" y="5280"/>
                    </a:cubicBezTo>
                    <a:lnTo>
                      <a:pt x="4600" y="5326"/>
                    </a:lnTo>
                    <a:cubicBezTo>
                      <a:pt x="4561" y="5418"/>
                      <a:pt x="4485" y="5491"/>
                      <a:pt x="4388" y="5515"/>
                    </a:cubicBezTo>
                    <a:cubicBezTo>
                      <a:pt x="4312" y="5703"/>
                      <a:pt x="4123" y="5784"/>
                      <a:pt x="3993" y="5922"/>
                    </a:cubicBezTo>
                    <a:cubicBezTo>
                      <a:pt x="3989" y="6003"/>
                      <a:pt x="3966" y="6079"/>
                      <a:pt x="3877" y="6114"/>
                    </a:cubicBezTo>
                    <a:cubicBezTo>
                      <a:pt x="3777" y="6348"/>
                      <a:pt x="3535" y="6444"/>
                      <a:pt x="3378" y="6625"/>
                    </a:cubicBezTo>
                    <a:cubicBezTo>
                      <a:pt x="3378" y="6675"/>
                      <a:pt x="3339" y="6725"/>
                      <a:pt x="3286" y="6733"/>
                    </a:cubicBezTo>
                    <a:cubicBezTo>
                      <a:pt x="3190" y="6998"/>
                      <a:pt x="2986" y="7167"/>
                      <a:pt x="2775" y="7336"/>
                    </a:cubicBezTo>
                    <a:cubicBezTo>
                      <a:pt x="2767" y="7386"/>
                      <a:pt x="2728" y="7432"/>
                      <a:pt x="2678" y="7436"/>
                    </a:cubicBezTo>
                    <a:cubicBezTo>
                      <a:pt x="2532" y="7778"/>
                      <a:pt x="2283" y="8058"/>
                      <a:pt x="1968" y="8247"/>
                    </a:cubicBezTo>
                    <a:cubicBezTo>
                      <a:pt x="1960" y="8300"/>
                      <a:pt x="1921" y="8343"/>
                      <a:pt x="1872" y="8347"/>
                    </a:cubicBezTo>
                    <a:cubicBezTo>
                      <a:pt x="1760" y="8535"/>
                      <a:pt x="1649" y="8723"/>
                      <a:pt x="1457" y="8842"/>
                    </a:cubicBezTo>
                    <a:cubicBezTo>
                      <a:pt x="1122" y="9296"/>
                      <a:pt x="799" y="9764"/>
                      <a:pt x="431" y="10187"/>
                    </a:cubicBezTo>
                    <a:cubicBezTo>
                      <a:pt x="296" y="10341"/>
                      <a:pt x="238" y="10529"/>
                      <a:pt x="108" y="10683"/>
                    </a:cubicBezTo>
                    <a:cubicBezTo>
                      <a:pt x="0" y="10814"/>
                      <a:pt x="92" y="10921"/>
                      <a:pt x="231" y="10921"/>
                    </a:cubicBezTo>
                    <a:cubicBezTo>
                      <a:pt x="238" y="10921"/>
                      <a:pt x="246" y="10921"/>
                      <a:pt x="254" y="10921"/>
                    </a:cubicBezTo>
                    <a:cubicBezTo>
                      <a:pt x="920" y="10921"/>
                      <a:pt x="1574" y="11071"/>
                      <a:pt x="2242" y="11071"/>
                    </a:cubicBezTo>
                    <a:cubicBezTo>
                      <a:pt x="2305" y="11071"/>
                      <a:pt x="2369" y="11070"/>
                      <a:pt x="2433" y="11067"/>
                    </a:cubicBezTo>
                    <a:cubicBezTo>
                      <a:pt x="3220" y="11217"/>
                      <a:pt x="4023" y="11225"/>
                      <a:pt x="4815" y="11282"/>
                    </a:cubicBezTo>
                    <a:cubicBezTo>
                      <a:pt x="5814" y="11355"/>
                      <a:pt x="6813" y="11448"/>
                      <a:pt x="7812" y="11532"/>
                    </a:cubicBezTo>
                    <a:cubicBezTo>
                      <a:pt x="8316" y="11567"/>
                      <a:pt x="8827" y="11544"/>
                      <a:pt x="9326" y="11632"/>
                    </a:cubicBezTo>
                    <a:lnTo>
                      <a:pt x="9614" y="11563"/>
                    </a:lnTo>
                    <a:cubicBezTo>
                      <a:pt x="9791" y="11717"/>
                      <a:pt x="10010" y="11720"/>
                      <a:pt x="10229" y="11728"/>
                    </a:cubicBezTo>
                    <a:cubicBezTo>
                      <a:pt x="10598" y="11743"/>
                      <a:pt x="10967" y="11743"/>
                      <a:pt x="11332" y="11747"/>
                    </a:cubicBezTo>
                    <a:cubicBezTo>
                      <a:pt x="11451" y="11628"/>
                      <a:pt x="11555" y="11490"/>
                      <a:pt x="11716" y="11421"/>
                    </a:cubicBezTo>
                    <a:cubicBezTo>
                      <a:pt x="11728" y="11371"/>
                      <a:pt x="11770" y="11332"/>
                      <a:pt x="11824" y="11325"/>
                    </a:cubicBezTo>
                    <a:cubicBezTo>
                      <a:pt x="11824" y="11275"/>
                      <a:pt x="11862" y="11229"/>
                      <a:pt x="11912" y="11217"/>
                    </a:cubicBezTo>
                    <a:cubicBezTo>
                      <a:pt x="12024" y="10902"/>
                      <a:pt x="12193" y="10633"/>
                      <a:pt x="12523" y="10510"/>
                    </a:cubicBezTo>
                    <a:cubicBezTo>
                      <a:pt x="12596" y="10314"/>
                      <a:pt x="12719" y="10164"/>
                      <a:pt x="12931" y="10106"/>
                    </a:cubicBezTo>
                    <a:cubicBezTo>
                      <a:pt x="12988" y="9980"/>
                      <a:pt x="13096" y="9922"/>
                      <a:pt x="13227" y="9899"/>
                    </a:cubicBezTo>
                    <a:lnTo>
                      <a:pt x="13269" y="9545"/>
                    </a:lnTo>
                    <a:cubicBezTo>
                      <a:pt x="13290" y="9551"/>
                      <a:pt x="13309" y="9554"/>
                      <a:pt x="13327" y="9554"/>
                    </a:cubicBezTo>
                    <a:cubicBezTo>
                      <a:pt x="13443" y="9554"/>
                      <a:pt x="13497" y="9447"/>
                      <a:pt x="13584" y="9380"/>
                    </a:cubicBezTo>
                    <a:cubicBezTo>
                      <a:pt x="13784" y="9227"/>
                      <a:pt x="13861" y="8938"/>
                      <a:pt x="14141" y="8896"/>
                    </a:cubicBezTo>
                    <a:cubicBezTo>
                      <a:pt x="14229" y="8712"/>
                      <a:pt x="14429" y="8650"/>
                      <a:pt x="14560" y="8516"/>
                    </a:cubicBezTo>
                    <a:lnTo>
                      <a:pt x="14560" y="8500"/>
                    </a:lnTo>
                    <a:cubicBezTo>
                      <a:pt x="14560" y="8504"/>
                      <a:pt x="14564" y="8504"/>
                      <a:pt x="14564" y="8512"/>
                    </a:cubicBezTo>
                    <a:cubicBezTo>
                      <a:pt x="14787" y="8293"/>
                      <a:pt x="15079" y="8135"/>
                      <a:pt x="15175" y="7809"/>
                    </a:cubicBezTo>
                    <a:cubicBezTo>
                      <a:pt x="15555" y="7636"/>
                      <a:pt x="15920" y="7440"/>
                      <a:pt x="16189" y="7105"/>
                    </a:cubicBezTo>
                    <a:cubicBezTo>
                      <a:pt x="16193" y="7071"/>
                      <a:pt x="16205" y="7040"/>
                      <a:pt x="16220" y="7013"/>
                    </a:cubicBezTo>
                    <a:cubicBezTo>
                      <a:pt x="16291" y="6984"/>
                      <a:pt x="16368" y="6970"/>
                      <a:pt x="16444" y="6970"/>
                    </a:cubicBezTo>
                    <a:cubicBezTo>
                      <a:pt x="16487" y="6970"/>
                      <a:pt x="16531" y="6974"/>
                      <a:pt x="16573" y="6982"/>
                    </a:cubicBezTo>
                    <a:cubicBezTo>
                      <a:pt x="16581" y="6932"/>
                      <a:pt x="16620" y="6890"/>
                      <a:pt x="16673" y="6883"/>
                    </a:cubicBezTo>
                    <a:cubicBezTo>
                      <a:pt x="16700" y="6795"/>
                      <a:pt x="16763" y="6786"/>
                      <a:pt x="16828" y="6786"/>
                    </a:cubicBezTo>
                    <a:cubicBezTo>
                      <a:pt x="16845" y="6786"/>
                      <a:pt x="16863" y="6786"/>
                      <a:pt x="16881" y="6786"/>
                    </a:cubicBezTo>
                    <a:cubicBezTo>
                      <a:pt x="16915" y="6698"/>
                      <a:pt x="16992" y="6687"/>
                      <a:pt x="17073" y="6671"/>
                    </a:cubicBezTo>
                    <a:cubicBezTo>
                      <a:pt x="17085" y="6617"/>
                      <a:pt x="17127" y="6583"/>
                      <a:pt x="17181" y="6579"/>
                    </a:cubicBezTo>
                    <a:cubicBezTo>
                      <a:pt x="17173" y="6552"/>
                      <a:pt x="17181" y="6521"/>
                      <a:pt x="17196" y="6494"/>
                    </a:cubicBezTo>
                    <a:lnTo>
                      <a:pt x="17208" y="6498"/>
                    </a:lnTo>
                    <a:lnTo>
                      <a:pt x="17204" y="6494"/>
                    </a:lnTo>
                    <a:lnTo>
                      <a:pt x="17234" y="6464"/>
                    </a:lnTo>
                    <a:lnTo>
                      <a:pt x="17281" y="6468"/>
                    </a:lnTo>
                    <a:cubicBezTo>
                      <a:pt x="17269" y="6441"/>
                      <a:pt x="17284" y="6410"/>
                      <a:pt x="17311" y="6398"/>
                    </a:cubicBezTo>
                    <a:cubicBezTo>
                      <a:pt x="17396" y="6325"/>
                      <a:pt x="17465" y="6245"/>
                      <a:pt x="17530" y="6152"/>
                    </a:cubicBezTo>
                    <a:cubicBezTo>
                      <a:pt x="17530" y="6191"/>
                      <a:pt x="17538" y="6225"/>
                      <a:pt x="17553" y="6256"/>
                    </a:cubicBezTo>
                    <a:cubicBezTo>
                      <a:pt x="17576" y="6295"/>
                      <a:pt x="17615" y="6321"/>
                      <a:pt x="17657" y="6325"/>
                    </a:cubicBezTo>
                    <a:cubicBezTo>
                      <a:pt x="17696" y="6310"/>
                      <a:pt x="17734" y="6291"/>
                      <a:pt x="17769" y="6264"/>
                    </a:cubicBezTo>
                    <a:cubicBezTo>
                      <a:pt x="17784" y="6248"/>
                      <a:pt x="17799" y="6233"/>
                      <a:pt x="17818" y="6218"/>
                    </a:cubicBezTo>
                    <a:cubicBezTo>
                      <a:pt x="17845" y="6191"/>
                      <a:pt x="17876" y="6168"/>
                      <a:pt x="17907" y="6141"/>
                    </a:cubicBezTo>
                    <a:cubicBezTo>
                      <a:pt x="17944" y="6130"/>
                      <a:pt x="17973" y="6105"/>
                      <a:pt x="17999" y="6079"/>
                    </a:cubicBezTo>
                    <a:lnTo>
                      <a:pt x="17999" y="6079"/>
                    </a:lnTo>
                    <a:cubicBezTo>
                      <a:pt x="17999" y="6079"/>
                      <a:pt x="17999" y="6079"/>
                      <a:pt x="17999" y="6079"/>
                    </a:cubicBezTo>
                    <a:lnTo>
                      <a:pt x="18003" y="6076"/>
                    </a:lnTo>
                    <a:lnTo>
                      <a:pt x="18003" y="6076"/>
                    </a:lnTo>
                    <a:cubicBezTo>
                      <a:pt x="18002" y="6077"/>
                      <a:pt x="18001" y="6078"/>
                      <a:pt x="17999" y="6079"/>
                    </a:cubicBezTo>
                    <a:lnTo>
                      <a:pt x="17999" y="6079"/>
                    </a:lnTo>
                    <a:cubicBezTo>
                      <a:pt x="18057" y="6018"/>
                      <a:pt x="18134" y="5979"/>
                      <a:pt x="18222" y="5960"/>
                    </a:cubicBezTo>
                    <a:lnTo>
                      <a:pt x="18253" y="5956"/>
                    </a:lnTo>
                    <a:lnTo>
                      <a:pt x="18283" y="5968"/>
                    </a:lnTo>
                    <a:cubicBezTo>
                      <a:pt x="18476" y="5899"/>
                      <a:pt x="18610" y="5718"/>
                      <a:pt x="18821" y="5676"/>
                    </a:cubicBezTo>
                    <a:lnTo>
                      <a:pt x="18921" y="5676"/>
                    </a:lnTo>
                    <a:cubicBezTo>
                      <a:pt x="18934" y="5698"/>
                      <a:pt x="18956" y="5709"/>
                      <a:pt x="18978" y="5709"/>
                    </a:cubicBezTo>
                    <a:cubicBezTo>
                      <a:pt x="18990" y="5709"/>
                      <a:pt x="19003" y="5706"/>
                      <a:pt x="19014" y="5699"/>
                    </a:cubicBezTo>
                    <a:cubicBezTo>
                      <a:pt x="19021" y="5695"/>
                      <a:pt x="19033" y="5680"/>
                      <a:pt x="19040" y="5672"/>
                    </a:cubicBezTo>
                    <a:cubicBezTo>
                      <a:pt x="19037" y="5668"/>
                      <a:pt x="19033" y="5664"/>
                      <a:pt x="19033" y="5657"/>
                    </a:cubicBezTo>
                    <a:lnTo>
                      <a:pt x="19033" y="5657"/>
                    </a:lnTo>
                    <a:cubicBezTo>
                      <a:pt x="19098" y="5691"/>
                      <a:pt x="19190" y="5687"/>
                      <a:pt x="19233" y="5768"/>
                    </a:cubicBezTo>
                    <a:cubicBezTo>
                      <a:pt x="19317" y="5768"/>
                      <a:pt x="19386" y="5807"/>
                      <a:pt x="19432" y="5872"/>
                    </a:cubicBezTo>
                    <a:cubicBezTo>
                      <a:pt x="19513" y="5872"/>
                      <a:pt x="19594" y="5887"/>
                      <a:pt x="19636" y="5968"/>
                    </a:cubicBezTo>
                    <a:cubicBezTo>
                      <a:pt x="19721" y="5976"/>
                      <a:pt x="19790" y="5999"/>
                      <a:pt x="19828" y="6079"/>
                    </a:cubicBezTo>
                    <a:cubicBezTo>
                      <a:pt x="19882" y="6079"/>
                      <a:pt x="19932" y="6110"/>
                      <a:pt x="19951" y="6156"/>
                    </a:cubicBezTo>
                    <a:cubicBezTo>
                      <a:pt x="20105" y="6175"/>
                      <a:pt x="20247" y="6245"/>
                      <a:pt x="20358" y="6352"/>
                    </a:cubicBezTo>
                    <a:cubicBezTo>
                      <a:pt x="20431" y="6371"/>
                      <a:pt x="20508" y="6391"/>
                      <a:pt x="20551" y="6464"/>
                    </a:cubicBezTo>
                    <a:lnTo>
                      <a:pt x="20731" y="6498"/>
                    </a:lnTo>
                    <a:cubicBezTo>
                      <a:pt x="20743" y="6521"/>
                      <a:pt x="20747" y="6544"/>
                      <a:pt x="20747" y="6571"/>
                    </a:cubicBezTo>
                    <a:cubicBezTo>
                      <a:pt x="20777" y="6571"/>
                      <a:pt x="20804" y="6571"/>
                      <a:pt x="20835" y="6560"/>
                    </a:cubicBezTo>
                    <a:lnTo>
                      <a:pt x="20935" y="6594"/>
                    </a:lnTo>
                    <a:cubicBezTo>
                      <a:pt x="20943" y="6617"/>
                      <a:pt x="20954" y="6640"/>
                      <a:pt x="20958" y="6667"/>
                    </a:cubicBezTo>
                    <a:lnTo>
                      <a:pt x="21135" y="6679"/>
                    </a:lnTo>
                    <a:lnTo>
                      <a:pt x="21150" y="6687"/>
                    </a:lnTo>
                    <a:lnTo>
                      <a:pt x="21165" y="6756"/>
                    </a:lnTo>
                    <a:lnTo>
                      <a:pt x="21277" y="6775"/>
                    </a:lnTo>
                    <a:lnTo>
                      <a:pt x="21277" y="6783"/>
                    </a:lnTo>
                    <a:cubicBezTo>
                      <a:pt x="21292" y="6821"/>
                      <a:pt x="21319" y="6848"/>
                      <a:pt x="21358" y="6867"/>
                    </a:cubicBezTo>
                    <a:cubicBezTo>
                      <a:pt x="21396" y="6948"/>
                      <a:pt x="21496" y="6921"/>
                      <a:pt x="21550" y="6979"/>
                    </a:cubicBezTo>
                    <a:lnTo>
                      <a:pt x="21554" y="6982"/>
                    </a:lnTo>
                    <a:cubicBezTo>
                      <a:pt x="21581" y="7017"/>
                      <a:pt x="21606" y="7061"/>
                      <a:pt x="21652" y="7061"/>
                    </a:cubicBezTo>
                    <a:cubicBezTo>
                      <a:pt x="21658" y="7061"/>
                      <a:pt x="21663" y="7060"/>
                      <a:pt x="21669" y="7059"/>
                    </a:cubicBezTo>
                    <a:cubicBezTo>
                      <a:pt x="21688" y="7155"/>
                      <a:pt x="21799" y="7125"/>
                      <a:pt x="21842" y="7186"/>
                    </a:cubicBezTo>
                    <a:lnTo>
                      <a:pt x="21853" y="7190"/>
                    </a:lnTo>
                    <a:cubicBezTo>
                      <a:pt x="21880" y="7228"/>
                      <a:pt x="21926" y="7251"/>
                      <a:pt x="21969" y="7267"/>
                    </a:cubicBezTo>
                    <a:lnTo>
                      <a:pt x="21953" y="7294"/>
                    </a:lnTo>
                    <a:lnTo>
                      <a:pt x="21953" y="7294"/>
                    </a:lnTo>
                    <a:lnTo>
                      <a:pt x="21969" y="7271"/>
                    </a:lnTo>
                    <a:cubicBezTo>
                      <a:pt x="22141" y="7444"/>
                      <a:pt x="22357" y="7555"/>
                      <a:pt x="22568" y="7674"/>
                    </a:cubicBezTo>
                    <a:cubicBezTo>
                      <a:pt x="22599" y="7770"/>
                      <a:pt x="22702" y="7743"/>
                      <a:pt x="22760" y="7789"/>
                    </a:cubicBezTo>
                    <a:cubicBezTo>
                      <a:pt x="22779" y="7839"/>
                      <a:pt x="22818" y="7870"/>
                      <a:pt x="22872" y="7885"/>
                    </a:cubicBezTo>
                    <a:lnTo>
                      <a:pt x="22872" y="7882"/>
                    </a:lnTo>
                    <a:cubicBezTo>
                      <a:pt x="22991" y="8001"/>
                      <a:pt x="23110" y="8120"/>
                      <a:pt x="23275" y="8185"/>
                    </a:cubicBezTo>
                    <a:lnTo>
                      <a:pt x="23279" y="8185"/>
                    </a:lnTo>
                    <a:cubicBezTo>
                      <a:pt x="23559" y="8397"/>
                      <a:pt x="23832" y="8608"/>
                      <a:pt x="24182" y="8692"/>
                    </a:cubicBezTo>
                    <a:lnTo>
                      <a:pt x="24186" y="8696"/>
                    </a:lnTo>
                    <a:cubicBezTo>
                      <a:pt x="24297" y="8835"/>
                      <a:pt x="24462" y="8858"/>
                      <a:pt x="24616" y="8900"/>
                    </a:cubicBezTo>
                    <a:lnTo>
                      <a:pt x="24635" y="8900"/>
                    </a:lnTo>
                    <a:cubicBezTo>
                      <a:pt x="24689" y="8888"/>
                      <a:pt x="24743" y="8858"/>
                      <a:pt x="24774" y="8808"/>
                    </a:cubicBezTo>
                    <a:cubicBezTo>
                      <a:pt x="24870" y="8715"/>
                      <a:pt x="24797" y="8577"/>
                      <a:pt x="24870" y="8481"/>
                    </a:cubicBezTo>
                    <a:cubicBezTo>
                      <a:pt x="24877" y="8450"/>
                      <a:pt x="24874" y="8397"/>
                      <a:pt x="24874" y="8347"/>
                    </a:cubicBezTo>
                    <a:cubicBezTo>
                      <a:pt x="24831" y="8277"/>
                      <a:pt x="24847" y="8185"/>
                      <a:pt x="24778" y="8124"/>
                    </a:cubicBezTo>
                    <a:cubicBezTo>
                      <a:pt x="24724" y="8066"/>
                      <a:pt x="24743" y="7974"/>
                      <a:pt x="24681" y="7920"/>
                    </a:cubicBezTo>
                    <a:lnTo>
                      <a:pt x="24681" y="7916"/>
                    </a:lnTo>
                    <a:cubicBezTo>
                      <a:pt x="24616" y="7782"/>
                      <a:pt x="24597" y="7628"/>
                      <a:pt x="24485" y="7513"/>
                    </a:cubicBezTo>
                    <a:lnTo>
                      <a:pt x="24485" y="7509"/>
                    </a:lnTo>
                    <a:cubicBezTo>
                      <a:pt x="24428" y="7455"/>
                      <a:pt x="24447" y="7359"/>
                      <a:pt x="24386" y="7309"/>
                    </a:cubicBezTo>
                    <a:lnTo>
                      <a:pt x="24386" y="7305"/>
                    </a:lnTo>
                    <a:cubicBezTo>
                      <a:pt x="24328" y="7251"/>
                      <a:pt x="24351" y="7151"/>
                      <a:pt x="24270" y="7117"/>
                    </a:cubicBezTo>
                    <a:cubicBezTo>
                      <a:pt x="24140" y="6936"/>
                      <a:pt x="24120" y="6671"/>
                      <a:pt x="23898" y="6552"/>
                    </a:cubicBezTo>
                    <a:lnTo>
                      <a:pt x="23871" y="6406"/>
                    </a:lnTo>
                    <a:cubicBezTo>
                      <a:pt x="23794" y="6379"/>
                      <a:pt x="23744" y="6302"/>
                      <a:pt x="23752" y="6222"/>
                    </a:cubicBezTo>
                    <a:cubicBezTo>
                      <a:pt x="23698" y="6214"/>
                      <a:pt x="23659" y="6168"/>
                      <a:pt x="23667" y="6114"/>
                    </a:cubicBezTo>
                    <a:lnTo>
                      <a:pt x="23667" y="6106"/>
                    </a:lnTo>
                    <a:cubicBezTo>
                      <a:pt x="23640" y="6072"/>
                      <a:pt x="23609" y="6037"/>
                      <a:pt x="23582" y="6010"/>
                    </a:cubicBezTo>
                    <a:cubicBezTo>
                      <a:pt x="23605" y="5979"/>
                      <a:pt x="23609" y="5937"/>
                      <a:pt x="23590" y="5903"/>
                    </a:cubicBezTo>
                    <a:cubicBezTo>
                      <a:pt x="23571" y="5887"/>
                      <a:pt x="23559" y="5860"/>
                      <a:pt x="23563" y="5837"/>
                    </a:cubicBezTo>
                    <a:cubicBezTo>
                      <a:pt x="23548" y="5784"/>
                      <a:pt x="23521" y="5734"/>
                      <a:pt x="23475" y="5695"/>
                    </a:cubicBezTo>
                    <a:lnTo>
                      <a:pt x="23471" y="5691"/>
                    </a:lnTo>
                    <a:cubicBezTo>
                      <a:pt x="23436" y="5672"/>
                      <a:pt x="23413" y="5638"/>
                      <a:pt x="23398" y="5607"/>
                    </a:cubicBezTo>
                    <a:cubicBezTo>
                      <a:pt x="23375" y="5580"/>
                      <a:pt x="23360" y="5553"/>
                      <a:pt x="23360" y="5518"/>
                    </a:cubicBezTo>
                    <a:cubicBezTo>
                      <a:pt x="23337" y="5476"/>
                      <a:pt x="23306" y="5434"/>
                      <a:pt x="23267" y="5395"/>
                    </a:cubicBezTo>
                    <a:lnTo>
                      <a:pt x="23264" y="5388"/>
                    </a:lnTo>
                    <a:cubicBezTo>
                      <a:pt x="23198" y="5342"/>
                      <a:pt x="23221" y="5246"/>
                      <a:pt x="23160" y="5196"/>
                    </a:cubicBezTo>
                    <a:cubicBezTo>
                      <a:pt x="23129" y="5157"/>
                      <a:pt x="23091" y="5126"/>
                      <a:pt x="23056" y="5096"/>
                    </a:cubicBezTo>
                    <a:cubicBezTo>
                      <a:pt x="23029" y="5057"/>
                      <a:pt x="22995" y="5023"/>
                      <a:pt x="22956" y="4996"/>
                    </a:cubicBezTo>
                    <a:cubicBezTo>
                      <a:pt x="22913" y="4941"/>
                      <a:pt x="22875" y="4869"/>
                      <a:pt x="22815" y="4869"/>
                    </a:cubicBezTo>
                    <a:cubicBezTo>
                      <a:pt x="22800" y="4869"/>
                      <a:pt x="22783" y="4873"/>
                      <a:pt x="22764" y="4884"/>
                    </a:cubicBezTo>
                    <a:lnTo>
                      <a:pt x="22764" y="4881"/>
                    </a:lnTo>
                    <a:cubicBezTo>
                      <a:pt x="22679" y="4761"/>
                      <a:pt x="22545" y="4669"/>
                      <a:pt x="22537" y="4500"/>
                    </a:cubicBezTo>
                    <a:cubicBezTo>
                      <a:pt x="22528" y="4500"/>
                      <a:pt x="22520" y="4501"/>
                      <a:pt x="22511" y="4501"/>
                    </a:cubicBezTo>
                    <a:cubicBezTo>
                      <a:pt x="22437" y="4501"/>
                      <a:pt x="22371" y="4483"/>
                      <a:pt x="22334" y="4404"/>
                    </a:cubicBezTo>
                    <a:cubicBezTo>
                      <a:pt x="22331" y="4404"/>
                      <a:pt x="22329" y="4404"/>
                      <a:pt x="22326" y="4404"/>
                    </a:cubicBezTo>
                    <a:cubicBezTo>
                      <a:pt x="22272" y="4404"/>
                      <a:pt x="22230" y="4363"/>
                      <a:pt x="22226" y="4308"/>
                    </a:cubicBezTo>
                    <a:cubicBezTo>
                      <a:pt x="22145" y="4308"/>
                      <a:pt x="22068" y="4289"/>
                      <a:pt x="22026" y="4208"/>
                    </a:cubicBezTo>
                    <a:cubicBezTo>
                      <a:pt x="21838" y="4185"/>
                      <a:pt x="21653" y="4154"/>
                      <a:pt x="21530" y="3997"/>
                    </a:cubicBezTo>
                    <a:cubicBezTo>
                      <a:pt x="21354" y="3943"/>
                      <a:pt x="21165" y="3935"/>
                      <a:pt x="21016" y="3805"/>
                    </a:cubicBezTo>
                    <a:cubicBezTo>
                      <a:pt x="20939" y="3793"/>
                      <a:pt x="20862" y="3774"/>
                      <a:pt x="20816" y="3705"/>
                    </a:cubicBezTo>
                    <a:cubicBezTo>
                      <a:pt x="20593" y="3635"/>
                      <a:pt x="20362" y="3597"/>
                      <a:pt x="20209" y="3397"/>
                    </a:cubicBezTo>
                    <a:lnTo>
                      <a:pt x="20032" y="3386"/>
                    </a:lnTo>
                    <a:cubicBezTo>
                      <a:pt x="19924" y="3320"/>
                      <a:pt x="19824" y="3247"/>
                      <a:pt x="19721" y="3178"/>
                    </a:cubicBezTo>
                    <a:cubicBezTo>
                      <a:pt x="19708" y="3179"/>
                      <a:pt x="19695" y="3180"/>
                      <a:pt x="19683" y="3180"/>
                    </a:cubicBezTo>
                    <a:cubicBezTo>
                      <a:pt x="19611" y="3180"/>
                      <a:pt x="19549" y="3158"/>
                      <a:pt x="19513" y="3082"/>
                    </a:cubicBezTo>
                    <a:cubicBezTo>
                      <a:pt x="19432" y="3082"/>
                      <a:pt x="19359" y="3044"/>
                      <a:pt x="19317" y="2975"/>
                    </a:cubicBezTo>
                    <a:cubicBezTo>
                      <a:pt x="19021" y="2886"/>
                      <a:pt x="18764" y="2732"/>
                      <a:pt x="18499" y="2583"/>
                    </a:cubicBezTo>
                    <a:cubicBezTo>
                      <a:pt x="18489" y="2584"/>
                      <a:pt x="18480" y="2585"/>
                      <a:pt x="18470" y="2585"/>
                    </a:cubicBezTo>
                    <a:cubicBezTo>
                      <a:pt x="18400" y="2585"/>
                      <a:pt x="18335" y="2548"/>
                      <a:pt x="18291" y="2487"/>
                    </a:cubicBezTo>
                    <a:cubicBezTo>
                      <a:pt x="18153" y="2429"/>
                      <a:pt x="17984" y="2429"/>
                      <a:pt x="17895" y="2275"/>
                    </a:cubicBezTo>
                    <a:cubicBezTo>
                      <a:pt x="17592" y="2187"/>
                      <a:pt x="17327" y="1995"/>
                      <a:pt x="17004" y="1945"/>
                    </a:cubicBezTo>
                    <a:cubicBezTo>
                      <a:pt x="16673" y="1699"/>
                      <a:pt x="16293" y="1560"/>
                      <a:pt x="15909" y="1438"/>
                    </a:cubicBezTo>
                    <a:lnTo>
                      <a:pt x="15863" y="1276"/>
                    </a:lnTo>
                    <a:cubicBezTo>
                      <a:pt x="15857" y="1277"/>
                      <a:pt x="15852" y="1277"/>
                      <a:pt x="15846" y="1277"/>
                    </a:cubicBezTo>
                    <a:cubicBezTo>
                      <a:pt x="15772" y="1277"/>
                      <a:pt x="15707" y="1229"/>
                      <a:pt x="15674" y="1161"/>
                    </a:cubicBezTo>
                    <a:cubicBezTo>
                      <a:pt x="15620" y="1161"/>
                      <a:pt x="15574" y="1122"/>
                      <a:pt x="15563" y="1072"/>
                    </a:cubicBezTo>
                    <a:lnTo>
                      <a:pt x="15409" y="1026"/>
                    </a:lnTo>
                    <a:cubicBezTo>
                      <a:pt x="15405" y="999"/>
                      <a:pt x="15390" y="976"/>
                      <a:pt x="15378" y="957"/>
                    </a:cubicBezTo>
                    <a:cubicBezTo>
                      <a:pt x="15376" y="957"/>
                      <a:pt x="15373" y="957"/>
                      <a:pt x="15370" y="957"/>
                    </a:cubicBezTo>
                    <a:cubicBezTo>
                      <a:pt x="15319" y="957"/>
                      <a:pt x="15270" y="924"/>
                      <a:pt x="15255" y="873"/>
                    </a:cubicBezTo>
                    <a:lnTo>
                      <a:pt x="15071" y="754"/>
                    </a:lnTo>
                    <a:cubicBezTo>
                      <a:pt x="15068" y="754"/>
                      <a:pt x="15065" y="754"/>
                      <a:pt x="15062" y="754"/>
                    </a:cubicBezTo>
                    <a:cubicBezTo>
                      <a:pt x="15012" y="754"/>
                      <a:pt x="14966" y="724"/>
                      <a:pt x="14948" y="677"/>
                    </a:cubicBezTo>
                    <a:lnTo>
                      <a:pt x="14775" y="642"/>
                    </a:lnTo>
                    <a:cubicBezTo>
                      <a:pt x="14771" y="642"/>
                      <a:pt x="14771" y="638"/>
                      <a:pt x="14771" y="638"/>
                    </a:cubicBezTo>
                    <a:cubicBezTo>
                      <a:pt x="14768" y="628"/>
                      <a:pt x="14764" y="618"/>
                      <a:pt x="14759" y="609"/>
                    </a:cubicBezTo>
                    <a:lnTo>
                      <a:pt x="14759" y="609"/>
                    </a:lnTo>
                    <a:lnTo>
                      <a:pt x="14767" y="615"/>
                    </a:lnTo>
                    <a:cubicBezTo>
                      <a:pt x="14764" y="613"/>
                      <a:pt x="14761" y="611"/>
                      <a:pt x="14758" y="608"/>
                    </a:cubicBezTo>
                    <a:lnTo>
                      <a:pt x="14758" y="608"/>
                    </a:lnTo>
                    <a:cubicBezTo>
                      <a:pt x="14737" y="573"/>
                      <a:pt x="14699" y="554"/>
                      <a:pt x="14656" y="554"/>
                    </a:cubicBezTo>
                    <a:lnTo>
                      <a:pt x="14641" y="534"/>
                    </a:lnTo>
                    <a:lnTo>
                      <a:pt x="14618" y="542"/>
                    </a:lnTo>
                    <a:lnTo>
                      <a:pt x="14564" y="450"/>
                    </a:lnTo>
                    <a:lnTo>
                      <a:pt x="14460" y="458"/>
                    </a:lnTo>
                    <a:cubicBezTo>
                      <a:pt x="14451" y="437"/>
                      <a:pt x="14434" y="428"/>
                      <a:pt x="14416" y="428"/>
                    </a:cubicBezTo>
                    <a:cubicBezTo>
                      <a:pt x="14410" y="428"/>
                      <a:pt x="14404" y="429"/>
                      <a:pt x="14399" y="431"/>
                    </a:cubicBezTo>
                    <a:cubicBezTo>
                      <a:pt x="14237" y="354"/>
                      <a:pt x="14091" y="269"/>
                      <a:pt x="13918" y="239"/>
                    </a:cubicBezTo>
                    <a:lnTo>
                      <a:pt x="13918" y="235"/>
                    </a:lnTo>
                    <a:cubicBezTo>
                      <a:pt x="13907" y="196"/>
                      <a:pt x="13880" y="169"/>
                      <a:pt x="13841" y="158"/>
                    </a:cubicBezTo>
                    <a:cubicBezTo>
                      <a:pt x="13834" y="161"/>
                      <a:pt x="13826" y="162"/>
                      <a:pt x="13819" y="162"/>
                    </a:cubicBezTo>
                    <a:cubicBezTo>
                      <a:pt x="13794" y="162"/>
                      <a:pt x="13772" y="147"/>
                      <a:pt x="13757" y="123"/>
                    </a:cubicBezTo>
                    <a:cubicBezTo>
                      <a:pt x="13572" y="93"/>
                      <a:pt x="13384" y="43"/>
                      <a:pt x="1319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44"/>
              <p:cNvSpPr/>
              <p:nvPr/>
            </p:nvSpPr>
            <p:spPr>
              <a:xfrm>
                <a:off x="7899758" y="3064911"/>
                <a:ext cx="496" cy="372"/>
              </a:xfrm>
              <a:custGeom>
                <a:avLst/>
                <a:gdLst/>
                <a:ahLst/>
                <a:cxnLst/>
                <a:rect l="l" t="t" r="r" b="b"/>
                <a:pathLst>
                  <a:path w="16" h="12" extrusionOk="0">
                    <a:moveTo>
                      <a:pt x="4" y="0"/>
                    </a:moveTo>
                    <a:lnTo>
                      <a:pt x="0" y="4"/>
                    </a:lnTo>
                    <a:lnTo>
                      <a:pt x="16" y="12"/>
                    </a:lnTo>
                    <a:cubicBezTo>
                      <a:pt x="12" y="4"/>
                      <a:pt x="4" y="4"/>
                      <a:pt x="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44"/>
              <p:cNvSpPr/>
              <p:nvPr/>
            </p:nvSpPr>
            <p:spPr>
              <a:xfrm>
                <a:off x="7649302" y="293735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44"/>
              <p:cNvSpPr/>
              <p:nvPr/>
            </p:nvSpPr>
            <p:spPr>
              <a:xfrm>
                <a:off x="7684231" y="3130457"/>
                <a:ext cx="31" cy="31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44"/>
              <p:cNvSpPr/>
              <p:nvPr/>
            </p:nvSpPr>
            <p:spPr>
              <a:xfrm>
                <a:off x="8113734" y="2958482"/>
                <a:ext cx="6204" cy="5708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84" extrusionOk="0">
                    <a:moveTo>
                      <a:pt x="111" y="1"/>
                    </a:moveTo>
                    <a:cubicBezTo>
                      <a:pt x="64" y="1"/>
                      <a:pt x="22" y="11"/>
                      <a:pt x="11" y="61"/>
                    </a:cubicBezTo>
                    <a:cubicBezTo>
                      <a:pt x="1" y="113"/>
                      <a:pt x="59" y="184"/>
                      <a:pt x="115" y="184"/>
                    </a:cubicBezTo>
                    <a:cubicBezTo>
                      <a:pt x="121" y="184"/>
                      <a:pt x="128" y="183"/>
                      <a:pt x="134" y="181"/>
                    </a:cubicBezTo>
                    <a:cubicBezTo>
                      <a:pt x="199" y="161"/>
                      <a:pt x="180" y="65"/>
                      <a:pt x="173" y="4"/>
                    </a:cubicBezTo>
                    <a:cubicBezTo>
                      <a:pt x="153" y="3"/>
                      <a:pt x="131" y="1"/>
                      <a:pt x="11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44"/>
              <p:cNvSpPr/>
              <p:nvPr/>
            </p:nvSpPr>
            <p:spPr>
              <a:xfrm>
                <a:off x="7831452" y="2855185"/>
                <a:ext cx="123987" cy="61668"/>
              </a:xfrm>
              <a:custGeom>
                <a:avLst/>
                <a:gdLst/>
                <a:ahLst/>
                <a:cxnLst/>
                <a:rect l="l" t="t" r="r" b="b"/>
                <a:pathLst>
                  <a:path w="3997" h="1988" extrusionOk="0">
                    <a:moveTo>
                      <a:pt x="338" y="1"/>
                    </a:moveTo>
                    <a:cubicBezTo>
                      <a:pt x="236" y="1"/>
                      <a:pt x="125" y="27"/>
                      <a:pt x="0" y="91"/>
                    </a:cubicBezTo>
                    <a:lnTo>
                      <a:pt x="876" y="625"/>
                    </a:lnTo>
                    <a:lnTo>
                      <a:pt x="988" y="705"/>
                    </a:lnTo>
                    <a:lnTo>
                      <a:pt x="1011" y="901"/>
                    </a:lnTo>
                    <a:cubicBezTo>
                      <a:pt x="1104" y="1000"/>
                      <a:pt x="1187" y="1037"/>
                      <a:pt x="1265" y="1037"/>
                    </a:cubicBezTo>
                    <a:cubicBezTo>
                      <a:pt x="1424" y="1037"/>
                      <a:pt x="1561" y="887"/>
                      <a:pt x="1710" y="802"/>
                    </a:cubicBezTo>
                    <a:cubicBezTo>
                      <a:pt x="1737" y="817"/>
                      <a:pt x="1768" y="825"/>
                      <a:pt x="1799" y="825"/>
                    </a:cubicBezTo>
                    <a:cubicBezTo>
                      <a:pt x="1876" y="917"/>
                      <a:pt x="1991" y="913"/>
                      <a:pt x="2098" y="932"/>
                    </a:cubicBezTo>
                    <a:cubicBezTo>
                      <a:pt x="2079" y="959"/>
                      <a:pt x="2064" y="990"/>
                      <a:pt x="2048" y="1017"/>
                    </a:cubicBezTo>
                    <a:cubicBezTo>
                      <a:pt x="2030" y="1067"/>
                      <a:pt x="1992" y="1080"/>
                      <a:pt x="1948" y="1080"/>
                    </a:cubicBezTo>
                    <a:cubicBezTo>
                      <a:pt x="1899" y="1080"/>
                      <a:pt x="1842" y="1064"/>
                      <a:pt x="1797" y="1064"/>
                    </a:cubicBezTo>
                    <a:cubicBezTo>
                      <a:pt x="1744" y="1064"/>
                      <a:pt x="1707" y="1085"/>
                      <a:pt x="1714" y="1178"/>
                    </a:cubicBezTo>
                    <a:cubicBezTo>
                      <a:pt x="1717" y="1262"/>
                      <a:pt x="1766" y="1278"/>
                      <a:pt x="1826" y="1278"/>
                    </a:cubicBezTo>
                    <a:cubicBezTo>
                      <a:pt x="1865" y="1278"/>
                      <a:pt x="1909" y="1271"/>
                      <a:pt x="1948" y="1271"/>
                    </a:cubicBezTo>
                    <a:cubicBezTo>
                      <a:pt x="1987" y="1271"/>
                      <a:pt x="2020" y="1278"/>
                      <a:pt x="2041" y="1305"/>
                    </a:cubicBezTo>
                    <a:cubicBezTo>
                      <a:pt x="2241" y="1585"/>
                      <a:pt x="2540" y="1574"/>
                      <a:pt x="2828" y="1601"/>
                    </a:cubicBezTo>
                    <a:lnTo>
                      <a:pt x="2848" y="1605"/>
                    </a:lnTo>
                    <a:cubicBezTo>
                      <a:pt x="2887" y="1816"/>
                      <a:pt x="2907" y="1898"/>
                      <a:pt x="2971" y="1898"/>
                    </a:cubicBezTo>
                    <a:cubicBezTo>
                      <a:pt x="3008" y="1898"/>
                      <a:pt x="3061" y="1870"/>
                      <a:pt x="3140" y="1824"/>
                    </a:cubicBezTo>
                    <a:cubicBezTo>
                      <a:pt x="3205" y="1841"/>
                      <a:pt x="3274" y="1843"/>
                      <a:pt x="3344" y="1843"/>
                    </a:cubicBezTo>
                    <a:cubicBezTo>
                      <a:pt x="3364" y="1843"/>
                      <a:pt x="3384" y="1843"/>
                      <a:pt x="3404" y="1843"/>
                    </a:cubicBezTo>
                    <a:cubicBezTo>
                      <a:pt x="3545" y="1843"/>
                      <a:pt x="3684" y="1851"/>
                      <a:pt x="3797" y="1977"/>
                    </a:cubicBezTo>
                    <a:cubicBezTo>
                      <a:pt x="3799" y="1985"/>
                      <a:pt x="3807" y="1988"/>
                      <a:pt x="3818" y="1988"/>
                    </a:cubicBezTo>
                    <a:cubicBezTo>
                      <a:pt x="3846" y="1988"/>
                      <a:pt x="3897" y="1967"/>
                      <a:pt x="3927" y="1951"/>
                    </a:cubicBezTo>
                    <a:cubicBezTo>
                      <a:pt x="3977" y="1927"/>
                      <a:pt x="3997" y="1870"/>
                      <a:pt x="3970" y="1820"/>
                    </a:cubicBezTo>
                    <a:cubicBezTo>
                      <a:pt x="3920" y="1672"/>
                      <a:pt x="3767" y="1584"/>
                      <a:pt x="3590" y="1584"/>
                    </a:cubicBezTo>
                    <a:cubicBezTo>
                      <a:pt x="3536" y="1584"/>
                      <a:pt x="3480" y="1592"/>
                      <a:pt x="3424" y="1609"/>
                    </a:cubicBezTo>
                    <a:lnTo>
                      <a:pt x="3420" y="1612"/>
                    </a:lnTo>
                    <a:lnTo>
                      <a:pt x="3140" y="1601"/>
                    </a:lnTo>
                    <a:cubicBezTo>
                      <a:pt x="3132" y="1543"/>
                      <a:pt x="3124" y="1478"/>
                      <a:pt x="3117" y="1420"/>
                    </a:cubicBezTo>
                    <a:cubicBezTo>
                      <a:pt x="3105" y="1403"/>
                      <a:pt x="3087" y="1394"/>
                      <a:pt x="3068" y="1394"/>
                    </a:cubicBezTo>
                    <a:cubicBezTo>
                      <a:pt x="3061" y="1394"/>
                      <a:pt x="3054" y="1395"/>
                      <a:pt x="3048" y="1397"/>
                    </a:cubicBezTo>
                    <a:lnTo>
                      <a:pt x="3048" y="1393"/>
                    </a:lnTo>
                    <a:cubicBezTo>
                      <a:pt x="3055" y="1363"/>
                      <a:pt x="3040" y="1336"/>
                      <a:pt x="3017" y="1316"/>
                    </a:cubicBezTo>
                    <a:cubicBezTo>
                      <a:pt x="2948" y="1247"/>
                      <a:pt x="2848" y="1267"/>
                      <a:pt x="2767" y="1224"/>
                    </a:cubicBezTo>
                    <a:cubicBezTo>
                      <a:pt x="2659" y="1182"/>
                      <a:pt x="2544" y="1151"/>
                      <a:pt x="2433" y="1147"/>
                    </a:cubicBezTo>
                    <a:lnTo>
                      <a:pt x="2390" y="1147"/>
                    </a:lnTo>
                    <a:cubicBezTo>
                      <a:pt x="2390" y="1147"/>
                      <a:pt x="2394" y="1128"/>
                      <a:pt x="2391" y="1128"/>
                    </a:cubicBezTo>
                    <a:lnTo>
                      <a:pt x="2391" y="1128"/>
                    </a:lnTo>
                    <a:cubicBezTo>
                      <a:pt x="2391" y="1128"/>
                      <a:pt x="2391" y="1128"/>
                      <a:pt x="2391" y="1128"/>
                    </a:cubicBezTo>
                    <a:lnTo>
                      <a:pt x="2391" y="1128"/>
                    </a:lnTo>
                    <a:cubicBezTo>
                      <a:pt x="2460" y="1070"/>
                      <a:pt x="2510" y="997"/>
                      <a:pt x="2544" y="917"/>
                    </a:cubicBezTo>
                    <a:cubicBezTo>
                      <a:pt x="2556" y="875"/>
                      <a:pt x="2536" y="832"/>
                      <a:pt x="2498" y="813"/>
                    </a:cubicBezTo>
                    <a:lnTo>
                      <a:pt x="2344" y="782"/>
                    </a:lnTo>
                    <a:cubicBezTo>
                      <a:pt x="1975" y="540"/>
                      <a:pt x="1581" y="374"/>
                      <a:pt x="1142" y="374"/>
                    </a:cubicBezTo>
                    <a:cubicBezTo>
                      <a:pt x="1102" y="374"/>
                      <a:pt x="1060" y="376"/>
                      <a:pt x="1019" y="379"/>
                    </a:cubicBezTo>
                    <a:cubicBezTo>
                      <a:pt x="814" y="194"/>
                      <a:pt x="611" y="1"/>
                      <a:pt x="3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44"/>
              <p:cNvSpPr/>
              <p:nvPr/>
            </p:nvSpPr>
            <p:spPr>
              <a:xfrm>
                <a:off x="7812964" y="2950137"/>
                <a:ext cx="49508" cy="21280"/>
              </a:xfrm>
              <a:custGeom>
                <a:avLst/>
                <a:gdLst/>
                <a:ahLst/>
                <a:cxnLst/>
                <a:rect l="l" t="t" r="r" b="b"/>
                <a:pathLst>
                  <a:path w="1596" h="686" extrusionOk="0">
                    <a:moveTo>
                      <a:pt x="239" y="0"/>
                    </a:moveTo>
                    <a:cubicBezTo>
                      <a:pt x="154" y="4"/>
                      <a:pt x="78" y="62"/>
                      <a:pt x="51" y="142"/>
                    </a:cubicBezTo>
                    <a:cubicBezTo>
                      <a:pt x="1" y="300"/>
                      <a:pt x="8" y="430"/>
                      <a:pt x="185" y="523"/>
                    </a:cubicBezTo>
                    <a:cubicBezTo>
                      <a:pt x="396" y="628"/>
                      <a:pt x="604" y="685"/>
                      <a:pt x="815" y="685"/>
                    </a:cubicBezTo>
                    <a:cubicBezTo>
                      <a:pt x="1065" y="685"/>
                      <a:pt x="1320" y="605"/>
                      <a:pt x="1595" y="430"/>
                    </a:cubicBezTo>
                    <a:cubicBezTo>
                      <a:pt x="1437" y="381"/>
                      <a:pt x="1301" y="367"/>
                      <a:pt x="1176" y="367"/>
                    </a:cubicBezTo>
                    <a:cubicBezTo>
                      <a:pt x="1076" y="367"/>
                      <a:pt x="982" y="376"/>
                      <a:pt x="888" y="384"/>
                    </a:cubicBezTo>
                    <a:lnTo>
                      <a:pt x="792" y="384"/>
                    </a:lnTo>
                    <a:cubicBezTo>
                      <a:pt x="623" y="342"/>
                      <a:pt x="396" y="407"/>
                      <a:pt x="366" y="135"/>
                    </a:cubicBezTo>
                    <a:cubicBezTo>
                      <a:pt x="366" y="62"/>
                      <a:pt x="308" y="4"/>
                      <a:pt x="2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44"/>
              <p:cNvSpPr/>
              <p:nvPr/>
            </p:nvSpPr>
            <p:spPr>
              <a:xfrm>
                <a:off x="7765999" y="3088300"/>
                <a:ext cx="31392" cy="39209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1264" extrusionOk="0">
                    <a:moveTo>
                      <a:pt x="538" y="1"/>
                    </a:moveTo>
                    <a:cubicBezTo>
                      <a:pt x="319" y="1"/>
                      <a:pt x="196" y="95"/>
                      <a:pt x="120" y="276"/>
                    </a:cubicBezTo>
                    <a:cubicBezTo>
                      <a:pt x="1" y="564"/>
                      <a:pt x="289" y="703"/>
                      <a:pt x="297" y="937"/>
                    </a:cubicBezTo>
                    <a:cubicBezTo>
                      <a:pt x="304" y="1083"/>
                      <a:pt x="485" y="1033"/>
                      <a:pt x="592" y="1064"/>
                    </a:cubicBezTo>
                    <a:cubicBezTo>
                      <a:pt x="689" y="1168"/>
                      <a:pt x="788" y="1260"/>
                      <a:pt x="961" y="1264"/>
                    </a:cubicBezTo>
                    <a:cubicBezTo>
                      <a:pt x="928" y="1108"/>
                      <a:pt x="848" y="1056"/>
                      <a:pt x="729" y="1056"/>
                    </a:cubicBezTo>
                    <a:cubicBezTo>
                      <a:pt x="724" y="1056"/>
                      <a:pt x="720" y="1056"/>
                      <a:pt x="715" y="1056"/>
                    </a:cubicBezTo>
                    <a:cubicBezTo>
                      <a:pt x="696" y="1029"/>
                      <a:pt x="681" y="1003"/>
                      <a:pt x="662" y="972"/>
                    </a:cubicBezTo>
                    <a:cubicBezTo>
                      <a:pt x="673" y="876"/>
                      <a:pt x="681" y="776"/>
                      <a:pt x="685" y="680"/>
                    </a:cubicBezTo>
                    <a:cubicBezTo>
                      <a:pt x="692" y="622"/>
                      <a:pt x="731" y="534"/>
                      <a:pt x="642" y="515"/>
                    </a:cubicBezTo>
                    <a:cubicBezTo>
                      <a:pt x="634" y="513"/>
                      <a:pt x="625" y="512"/>
                      <a:pt x="617" y="512"/>
                    </a:cubicBezTo>
                    <a:cubicBezTo>
                      <a:pt x="547" y="512"/>
                      <a:pt x="500" y="583"/>
                      <a:pt x="462" y="645"/>
                    </a:cubicBezTo>
                    <a:cubicBezTo>
                      <a:pt x="435" y="645"/>
                      <a:pt x="412" y="641"/>
                      <a:pt x="389" y="634"/>
                    </a:cubicBezTo>
                    <a:cubicBezTo>
                      <a:pt x="335" y="353"/>
                      <a:pt x="443" y="192"/>
                      <a:pt x="735" y="153"/>
                    </a:cubicBezTo>
                    <a:cubicBezTo>
                      <a:pt x="740" y="153"/>
                      <a:pt x="746" y="153"/>
                      <a:pt x="752" y="153"/>
                    </a:cubicBezTo>
                    <a:cubicBezTo>
                      <a:pt x="794" y="153"/>
                      <a:pt x="839" y="163"/>
                      <a:pt x="882" y="163"/>
                    </a:cubicBezTo>
                    <a:cubicBezTo>
                      <a:pt x="931" y="163"/>
                      <a:pt x="977" y="149"/>
                      <a:pt x="1011" y="92"/>
                    </a:cubicBezTo>
                    <a:cubicBezTo>
                      <a:pt x="817" y="31"/>
                      <a:pt x="662" y="1"/>
                      <a:pt x="5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44"/>
              <p:cNvSpPr/>
              <p:nvPr/>
            </p:nvSpPr>
            <p:spPr>
              <a:xfrm>
                <a:off x="7858036" y="3023779"/>
                <a:ext cx="29810" cy="22458"/>
              </a:xfrm>
              <a:custGeom>
                <a:avLst/>
                <a:gdLst/>
                <a:ahLst/>
                <a:cxnLst/>
                <a:rect l="l" t="t" r="r" b="b"/>
                <a:pathLst>
                  <a:path w="961" h="724" extrusionOk="0">
                    <a:moveTo>
                      <a:pt x="224" y="1"/>
                    </a:moveTo>
                    <a:cubicBezTo>
                      <a:pt x="215" y="1"/>
                      <a:pt x="205" y="1"/>
                      <a:pt x="196" y="1"/>
                    </a:cubicBezTo>
                    <a:cubicBezTo>
                      <a:pt x="146" y="1"/>
                      <a:pt x="96" y="39"/>
                      <a:pt x="100" y="89"/>
                    </a:cubicBezTo>
                    <a:cubicBezTo>
                      <a:pt x="112" y="154"/>
                      <a:pt x="165" y="208"/>
                      <a:pt x="231" y="212"/>
                    </a:cubicBezTo>
                    <a:lnTo>
                      <a:pt x="246" y="224"/>
                    </a:lnTo>
                    <a:cubicBezTo>
                      <a:pt x="215" y="304"/>
                      <a:pt x="538" y="308"/>
                      <a:pt x="288" y="447"/>
                    </a:cubicBezTo>
                    <a:cubicBezTo>
                      <a:pt x="189" y="500"/>
                      <a:pt x="0" y="481"/>
                      <a:pt x="16" y="689"/>
                    </a:cubicBezTo>
                    <a:cubicBezTo>
                      <a:pt x="82" y="712"/>
                      <a:pt x="149" y="723"/>
                      <a:pt x="213" y="723"/>
                    </a:cubicBezTo>
                    <a:cubicBezTo>
                      <a:pt x="372" y="723"/>
                      <a:pt x="512" y="654"/>
                      <a:pt x="580" y="520"/>
                    </a:cubicBezTo>
                    <a:cubicBezTo>
                      <a:pt x="677" y="331"/>
                      <a:pt x="780" y="158"/>
                      <a:pt x="961" y="16"/>
                    </a:cubicBezTo>
                    <a:lnTo>
                      <a:pt x="961" y="16"/>
                    </a:lnTo>
                    <a:cubicBezTo>
                      <a:pt x="896" y="23"/>
                      <a:pt x="833" y="26"/>
                      <a:pt x="771" y="26"/>
                    </a:cubicBezTo>
                    <a:cubicBezTo>
                      <a:pt x="581" y="26"/>
                      <a:pt x="402" y="1"/>
                      <a:pt x="2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44"/>
              <p:cNvSpPr/>
              <p:nvPr/>
            </p:nvSpPr>
            <p:spPr>
              <a:xfrm>
                <a:off x="7925877" y="2881831"/>
                <a:ext cx="99667" cy="105716"/>
              </a:xfrm>
              <a:custGeom>
                <a:avLst/>
                <a:gdLst/>
                <a:ahLst/>
                <a:cxnLst/>
                <a:rect l="l" t="t" r="r" b="b"/>
                <a:pathLst>
                  <a:path w="3213" h="3408" extrusionOk="0">
                    <a:moveTo>
                      <a:pt x="2901" y="1553"/>
                    </a:moveTo>
                    <a:cubicBezTo>
                      <a:pt x="2897" y="1560"/>
                      <a:pt x="2885" y="1572"/>
                      <a:pt x="2882" y="1580"/>
                    </a:cubicBezTo>
                    <a:cubicBezTo>
                      <a:pt x="2882" y="1576"/>
                      <a:pt x="2882" y="1572"/>
                      <a:pt x="2878" y="1564"/>
                    </a:cubicBezTo>
                    <a:cubicBezTo>
                      <a:pt x="2882" y="1560"/>
                      <a:pt x="2893" y="1553"/>
                      <a:pt x="2901" y="1553"/>
                    </a:cubicBezTo>
                    <a:close/>
                    <a:moveTo>
                      <a:pt x="2789" y="1726"/>
                    </a:moveTo>
                    <a:lnTo>
                      <a:pt x="2789" y="1837"/>
                    </a:lnTo>
                    <a:cubicBezTo>
                      <a:pt x="2778" y="1841"/>
                      <a:pt x="2763" y="1841"/>
                      <a:pt x="2743" y="1845"/>
                    </a:cubicBezTo>
                    <a:cubicBezTo>
                      <a:pt x="2730" y="1854"/>
                      <a:pt x="2713" y="1857"/>
                      <a:pt x="2695" y="1857"/>
                    </a:cubicBezTo>
                    <a:cubicBezTo>
                      <a:pt x="2668" y="1857"/>
                      <a:pt x="2637" y="1849"/>
                      <a:pt x="2609" y="1845"/>
                    </a:cubicBezTo>
                    <a:cubicBezTo>
                      <a:pt x="2666" y="1802"/>
                      <a:pt x="2743" y="1775"/>
                      <a:pt x="2789" y="1726"/>
                    </a:cubicBezTo>
                    <a:close/>
                    <a:moveTo>
                      <a:pt x="2036" y="2567"/>
                    </a:moveTo>
                    <a:cubicBezTo>
                      <a:pt x="2036" y="2571"/>
                      <a:pt x="2040" y="2571"/>
                      <a:pt x="2040" y="2575"/>
                    </a:cubicBezTo>
                    <a:lnTo>
                      <a:pt x="2075" y="2575"/>
                    </a:lnTo>
                    <a:lnTo>
                      <a:pt x="2105" y="2586"/>
                    </a:lnTo>
                    <a:lnTo>
                      <a:pt x="2105" y="2586"/>
                    </a:lnTo>
                    <a:lnTo>
                      <a:pt x="2040" y="2575"/>
                    </a:lnTo>
                    <a:lnTo>
                      <a:pt x="2032" y="2575"/>
                    </a:lnTo>
                    <a:cubicBezTo>
                      <a:pt x="2032" y="2571"/>
                      <a:pt x="2036" y="2571"/>
                      <a:pt x="2036" y="2567"/>
                    </a:cubicBezTo>
                    <a:close/>
                    <a:moveTo>
                      <a:pt x="1387" y="2748"/>
                    </a:moveTo>
                    <a:lnTo>
                      <a:pt x="1421" y="2798"/>
                    </a:lnTo>
                    <a:cubicBezTo>
                      <a:pt x="1418" y="2801"/>
                      <a:pt x="1406" y="2805"/>
                      <a:pt x="1402" y="2805"/>
                    </a:cubicBezTo>
                    <a:lnTo>
                      <a:pt x="1387" y="2748"/>
                    </a:lnTo>
                    <a:close/>
                    <a:moveTo>
                      <a:pt x="466" y="0"/>
                    </a:moveTo>
                    <a:cubicBezTo>
                      <a:pt x="444" y="0"/>
                      <a:pt x="417" y="12"/>
                      <a:pt x="384" y="42"/>
                    </a:cubicBezTo>
                    <a:cubicBezTo>
                      <a:pt x="378" y="42"/>
                      <a:pt x="372" y="41"/>
                      <a:pt x="366" y="41"/>
                    </a:cubicBezTo>
                    <a:cubicBezTo>
                      <a:pt x="339" y="41"/>
                      <a:pt x="314" y="49"/>
                      <a:pt x="292" y="62"/>
                    </a:cubicBezTo>
                    <a:lnTo>
                      <a:pt x="188" y="35"/>
                    </a:lnTo>
                    <a:cubicBezTo>
                      <a:pt x="176" y="34"/>
                      <a:pt x="164" y="33"/>
                      <a:pt x="154" y="33"/>
                    </a:cubicBezTo>
                    <a:cubicBezTo>
                      <a:pt x="0" y="33"/>
                      <a:pt x="33" y="134"/>
                      <a:pt x="77" y="242"/>
                    </a:cubicBezTo>
                    <a:cubicBezTo>
                      <a:pt x="103" y="276"/>
                      <a:pt x="128" y="289"/>
                      <a:pt x="152" y="289"/>
                    </a:cubicBezTo>
                    <a:cubicBezTo>
                      <a:pt x="201" y="289"/>
                      <a:pt x="245" y="239"/>
                      <a:pt x="292" y="223"/>
                    </a:cubicBezTo>
                    <a:cubicBezTo>
                      <a:pt x="295" y="223"/>
                      <a:pt x="298" y="223"/>
                      <a:pt x="301" y="223"/>
                    </a:cubicBezTo>
                    <a:cubicBezTo>
                      <a:pt x="543" y="223"/>
                      <a:pt x="621" y="534"/>
                      <a:pt x="841" y="538"/>
                    </a:cubicBezTo>
                    <a:cubicBezTo>
                      <a:pt x="1118" y="550"/>
                      <a:pt x="1202" y="750"/>
                      <a:pt x="1318" y="926"/>
                    </a:cubicBezTo>
                    <a:cubicBezTo>
                      <a:pt x="1335" y="957"/>
                      <a:pt x="1368" y="973"/>
                      <a:pt x="1402" y="973"/>
                    </a:cubicBezTo>
                    <a:cubicBezTo>
                      <a:pt x="1406" y="973"/>
                      <a:pt x="1410" y="973"/>
                      <a:pt x="1414" y="972"/>
                    </a:cubicBezTo>
                    <a:cubicBezTo>
                      <a:pt x="1425" y="1030"/>
                      <a:pt x="1421" y="1095"/>
                      <a:pt x="1491" y="1134"/>
                    </a:cubicBezTo>
                    <a:cubicBezTo>
                      <a:pt x="1533" y="1030"/>
                      <a:pt x="1637" y="1088"/>
                      <a:pt x="1710" y="1049"/>
                    </a:cubicBezTo>
                    <a:cubicBezTo>
                      <a:pt x="1856" y="1057"/>
                      <a:pt x="1998" y="1057"/>
                      <a:pt x="2136" y="1076"/>
                    </a:cubicBezTo>
                    <a:cubicBezTo>
                      <a:pt x="2290" y="1095"/>
                      <a:pt x="2405" y="1168"/>
                      <a:pt x="2394" y="1357"/>
                    </a:cubicBezTo>
                    <a:lnTo>
                      <a:pt x="2298" y="1445"/>
                    </a:lnTo>
                    <a:cubicBezTo>
                      <a:pt x="2244" y="1483"/>
                      <a:pt x="2248" y="1530"/>
                      <a:pt x="2286" y="1576"/>
                    </a:cubicBezTo>
                    <a:cubicBezTo>
                      <a:pt x="2374" y="1902"/>
                      <a:pt x="2071" y="1964"/>
                      <a:pt x="1906" y="2110"/>
                    </a:cubicBezTo>
                    <a:cubicBezTo>
                      <a:pt x="1894" y="2120"/>
                      <a:pt x="1884" y="2124"/>
                      <a:pt x="1875" y="2124"/>
                    </a:cubicBezTo>
                    <a:cubicBezTo>
                      <a:pt x="1828" y="2124"/>
                      <a:pt x="1806" y="2009"/>
                      <a:pt x="1787" y="1948"/>
                    </a:cubicBezTo>
                    <a:cubicBezTo>
                      <a:pt x="1790" y="1902"/>
                      <a:pt x="1817" y="1845"/>
                      <a:pt x="1798" y="1810"/>
                    </a:cubicBezTo>
                    <a:cubicBezTo>
                      <a:pt x="1778" y="1777"/>
                      <a:pt x="1755" y="1764"/>
                      <a:pt x="1732" y="1764"/>
                    </a:cubicBezTo>
                    <a:cubicBezTo>
                      <a:pt x="1702" y="1764"/>
                      <a:pt x="1672" y="1786"/>
                      <a:pt x="1648" y="1814"/>
                    </a:cubicBezTo>
                    <a:cubicBezTo>
                      <a:pt x="1552" y="1922"/>
                      <a:pt x="1464" y="2037"/>
                      <a:pt x="1375" y="2141"/>
                    </a:cubicBezTo>
                    <a:cubicBezTo>
                      <a:pt x="1302" y="2156"/>
                      <a:pt x="1245" y="2198"/>
                      <a:pt x="1206" y="2264"/>
                    </a:cubicBezTo>
                    <a:cubicBezTo>
                      <a:pt x="1049" y="2352"/>
                      <a:pt x="876" y="2363"/>
                      <a:pt x="703" y="2375"/>
                    </a:cubicBezTo>
                    <a:cubicBezTo>
                      <a:pt x="644" y="2370"/>
                      <a:pt x="583" y="2360"/>
                      <a:pt x="526" y="2360"/>
                    </a:cubicBezTo>
                    <a:cubicBezTo>
                      <a:pt x="417" y="2360"/>
                      <a:pt x="323" y="2395"/>
                      <a:pt x="288" y="2559"/>
                    </a:cubicBezTo>
                    <a:cubicBezTo>
                      <a:pt x="242" y="2613"/>
                      <a:pt x="246" y="2702"/>
                      <a:pt x="299" y="2752"/>
                    </a:cubicBezTo>
                    <a:lnTo>
                      <a:pt x="303" y="2752"/>
                    </a:lnTo>
                    <a:cubicBezTo>
                      <a:pt x="345" y="2757"/>
                      <a:pt x="386" y="2760"/>
                      <a:pt x="427" y="2760"/>
                    </a:cubicBezTo>
                    <a:cubicBezTo>
                      <a:pt x="666" y="2760"/>
                      <a:pt x="887" y="2671"/>
                      <a:pt x="1110" y="2579"/>
                    </a:cubicBezTo>
                    <a:lnTo>
                      <a:pt x="1156" y="2571"/>
                    </a:lnTo>
                    <a:lnTo>
                      <a:pt x="1206" y="2575"/>
                    </a:lnTo>
                    <a:lnTo>
                      <a:pt x="1402" y="2740"/>
                    </a:lnTo>
                    <a:cubicBezTo>
                      <a:pt x="1264" y="2798"/>
                      <a:pt x="1114" y="2844"/>
                      <a:pt x="1010" y="2971"/>
                    </a:cubicBezTo>
                    <a:lnTo>
                      <a:pt x="895" y="3051"/>
                    </a:lnTo>
                    <a:cubicBezTo>
                      <a:pt x="803" y="3109"/>
                      <a:pt x="668" y="3132"/>
                      <a:pt x="684" y="3282"/>
                    </a:cubicBezTo>
                    <a:cubicBezTo>
                      <a:pt x="691" y="3347"/>
                      <a:pt x="745" y="3401"/>
                      <a:pt x="818" y="3405"/>
                    </a:cubicBezTo>
                    <a:cubicBezTo>
                      <a:pt x="831" y="3407"/>
                      <a:pt x="844" y="3408"/>
                      <a:pt x="855" y="3408"/>
                    </a:cubicBezTo>
                    <a:cubicBezTo>
                      <a:pt x="983" y="3408"/>
                      <a:pt x="984" y="3274"/>
                      <a:pt x="1030" y="3186"/>
                    </a:cubicBezTo>
                    <a:cubicBezTo>
                      <a:pt x="1035" y="3186"/>
                      <a:pt x="1040" y="3187"/>
                      <a:pt x="1045" y="3187"/>
                    </a:cubicBezTo>
                    <a:cubicBezTo>
                      <a:pt x="1071" y="3187"/>
                      <a:pt x="1096" y="3179"/>
                      <a:pt x="1118" y="3167"/>
                    </a:cubicBezTo>
                    <a:cubicBezTo>
                      <a:pt x="1402" y="3124"/>
                      <a:pt x="1971" y="2790"/>
                      <a:pt x="2132" y="2575"/>
                    </a:cubicBezTo>
                    <a:cubicBezTo>
                      <a:pt x="2176" y="2584"/>
                      <a:pt x="2219" y="2624"/>
                      <a:pt x="2260" y="2624"/>
                    </a:cubicBezTo>
                    <a:cubicBezTo>
                      <a:pt x="2284" y="2624"/>
                      <a:pt x="2307" y="2610"/>
                      <a:pt x="2328" y="2567"/>
                    </a:cubicBezTo>
                    <a:cubicBezTo>
                      <a:pt x="2490" y="2502"/>
                      <a:pt x="2655" y="2452"/>
                      <a:pt x="2816" y="2383"/>
                    </a:cubicBezTo>
                    <a:cubicBezTo>
                      <a:pt x="3051" y="2287"/>
                      <a:pt x="3189" y="2133"/>
                      <a:pt x="3105" y="1856"/>
                    </a:cubicBezTo>
                    <a:lnTo>
                      <a:pt x="3212" y="1672"/>
                    </a:lnTo>
                    <a:lnTo>
                      <a:pt x="3212" y="1672"/>
                    </a:lnTo>
                    <a:cubicBezTo>
                      <a:pt x="3204" y="1672"/>
                      <a:pt x="3197" y="1673"/>
                      <a:pt x="3190" y="1673"/>
                    </a:cubicBezTo>
                    <a:cubicBezTo>
                      <a:pt x="3156" y="1673"/>
                      <a:pt x="3131" y="1665"/>
                      <a:pt x="3112" y="1653"/>
                    </a:cubicBezTo>
                    <a:lnTo>
                      <a:pt x="2993" y="1368"/>
                    </a:lnTo>
                    <a:cubicBezTo>
                      <a:pt x="2989" y="1337"/>
                      <a:pt x="2974" y="1307"/>
                      <a:pt x="2943" y="1287"/>
                    </a:cubicBezTo>
                    <a:cubicBezTo>
                      <a:pt x="2920" y="1268"/>
                      <a:pt x="2897" y="1245"/>
                      <a:pt x="2878" y="1214"/>
                    </a:cubicBezTo>
                    <a:cubicBezTo>
                      <a:pt x="2859" y="1188"/>
                      <a:pt x="2836" y="1168"/>
                      <a:pt x="2805" y="1153"/>
                    </a:cubicBezTo>
                    <a:cubicBezTo>
                      <a:pt x="2782" y="1149"/>
                      <a:pt x="2763" y="1149"/>
                      <a:pt x="2739" y="1149"/>
                    </a:cubicBezTo>
                    <a:cubicBezTo>
                      <a:pt x="2694" y="1021"/>
                      <a:pt x="2652" y="907"/>
                      <a:pt x="2487" y="907"/>
                    </a:cubicBezTo>
                    <a:cubicBezTo>
                      <a:pt x="2484" y="907"/>
                      <a:pt x="2481" y="907"/>
                      <a:pt x="2478" y="907"/>
                    </a:cubicBezTo>
                    <a:cubicBezTo>
                      <a:pt x="2476" y="907"/>
                      <a:pt x="2474" y="907"/>
                      <a:pt x="2473" y="907"/>
                    </a:cubicBezTo>
                    <a:cubicBezTo>
                      <a:pt x="2391" y="907"/>
                      <a:pt x="2343" y="825"/>
                      <a:pt x="2301" y="753"/>
                    </a:cubicBezTo>
                    <a:cubicBezTo>
                      <a:pt x="2290" y="753"/>
                      <a:pt x="2280" y="753"/>
                      <a:pt x="2269" y="753"/>
                    </a:cubicBezTo>
                    <a:cubicBezTo>
                      <a:pt x="2084" y="753"/>
                      <a:pt x="1903" y="783"/>
                      <a:pt x="1725" y="838"/>
                    </a:cubicBezTo>
                    <a:cubicBezTo>
                      <a:pt x="1652" y="677"/>
                      <a:pt x="1656" y="457"/>
                      <a:pt x="1414" y="431"/>
                    </a:cubicBezTo>
                    <a:cubicBezTo>
                      <a:pt x="1167" y="339"/>
                      <a:pt x="968" y="118"/>
                      <a:pt x="685" y="118"/>
                    </a:cubicBezTo>
                    <a:cubicBezTo>
                      <a:pt x="660" y="118"/>
                      <a:pt x="634" y="119"/>
                      <a:pt x="607" y="123"/>
                    </a:cubicBezTo>
                    <a:cubicBezTo>
                      <a:pt x="556" y="92"/>
                      <a:pt x="528" y="0"/>
                      <a:pt x="46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44"/>
              <p:cNvSpPr/>
              <p:nvPr/>
            </p:nvSpPr>
            <p:spPr>
              <a:xfrm>
                <a:off x="7646914" y="3004360"/>
                <a:ext cx="101373" cy="47957"/>
              </a:xfrm>
              <a:custGeom>
                <a:avLst/>
                <a:gdLst/>
                <a:ahLst/>
                <a:cxnLst/>
                <a:rect l="l" t="t" r="r" b="b"/>
                <a:pathLst>
                  <a:path w="3268" h="1546" extrusionOk="0">
                    <a:moveTo>
                      <a:pt x="1792" y="43"/>
                    </a:moveTo>
                    <a:cubicBezTo>
                      <a:pt x="1511" y="70"/>
                      <a:pt x="1196" y="0"/>
                      <a:pt x="958" y="223"/>
                    </a:cubicBezTo>
                    <a:cubicBezTo>
                      <a:pt x="850" y="239"/>
                      <a:pt x="743" y="231"/>
                      <a:pt x="673" y="339"/>
                    </a:cubicBezTo>
                    <a:lnTo>
                      <a:pt x="474" y="542"/>
                    </a:lnTo>
                    <a:cubicBezTo>
                      <a:pt x="281" y="704"/>
                      <a:pt x="120" y="892"/>
                      <a:pt x="93" y="1157"/>
                    </a:cubicBezTo>
                    <a:cubicBezTo>
                      <a:pt x="1" y="1311"/>
                      <a:pt x="185" y="1411"/>
                      <a:pt x="185" y="1545"/>
                    </a:cubicBezTo>
                    <a:lnTo>
                      <a:pt x="304" y="1280"/>
                    </a:lnTo>
                    <a:cubicBezTo>
                      <a:pt x="377" y="1038"/>
                      <a:pt x="581" y="873"/>
                      <a:pt x="696" y="658"/>
                    </a:cubicBezTo>
                    <a:cubicBezTo>
                      <a:pt x="727" y="654"/>
                      <a:pt x="754" y="642"/>
                      <a:pt x="781" y="627"/>
                    </a:cubicBezTo>
                    <a:cubicBezTo>
                      <a:pt x="796" y="629"/>
                      <a:pt x="809" y="630"/>
                      <a:pt x="823" y="630"/>
                    </a:cubicBezTo>
                    <a:cubicBezTo>
                      <a:pt x="917" y="630"/>
                      <a:pt x="975" y="580"/>
                      <a:pt x="985" y="469"/>
                    </a:cubicBezTo>
                    <a:cubicBezTo>
                      <a:pt x="1261" y="442"/>
                      <a:pt x="1492" y="254"/>
                      <a:pt x="1772" y="250"/>
                    </a:cubicBezTo>
                    <a:lnTo>
                      <a:pt x="1884" y="235"/>
                    </a:lnTo>
                    <a:cubicBezTo>
                      <a:pt x="2027" y="342"/>
                      <a:pt x="2186" y="350"/>
                      <a:pt x="2347" y="350"/>
                    </a:cubicBezTo>
                    <a:cubicBezTo>
                      <a:pt x="2375" y="350"/>
                      <a:pt x="2403" y="349"/>
                      <a:pt x="2431" y="349"/>
                    </a:cubicBezTo>
                    <a:cubicBezTo>
                      <a:pt x="2479" y="349"/>
                      <a:pt x="2528" y="350"/>
                      <a:pt x="2575" y="354"/>
                    </a:cubicBezTo>
                    <a:cubicBezTo>
                      <a:pt x="2775" y="454"/>
                      <a:pt x="2925" y="634"/>
                      <a:pt x="3002" y="846"/>
                    </a:cubicBezTo>
                    <a:cubicBezTo>
                      <a:pt x="3052" y="996"/>
                      <a:pt x="2914" y="1115"/>
                      <a:pt x="2921" y="1261"/>
                    </a:cubicBezTo>
                    <a:cubicBezTo>
                      <a:pt x="2944" y="1270"/>
                      <a:pt x="2964" y="1273"/>
                      <a:pt x="2983" y="1273"/>
                    </a:cubicBezTo>
                    <a:cubicBezTo>
                      <a:pt x="3069" y="1273"/>
                      <a:pt x="3120" y="1192"/>
                      <a:pt x="3186" y="1161"/>
                    </a:cubicBezTo>
                    <a:cubicBezTo>
                      <a:pt x="3244" y="1138"/>
                      <a:pt x="3267" y="1092"/>
                      <a:pt x="3210" y="1049"/>
                    </a:cubicBezTo>
                    <a:cubicBezTo>
                      <a:pt x="3217" y="711"/>
                      <a:pt x="3240" y="358"/>
                      <a:pt x="2810" y="235"/>
                    </a:cubicBezTo>
                    <a:cubicBezTo>
                      <a:pt x="2556" y="77"/>
                      <a:pt x="2264" y="89"/>
                      <a:pt x="1984" y="50"/>
                    </a:cubicBezTo>
                    <a:lnTo>
                      <a:pt x="1792" y="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44"/>
              <p:cNvSpPr/>
              <p:nvPr/>
            </p:nvSpPr>
            <p:spPr>
              <a:xfrm>
                <a:off x="7684944" y="3028215"/>
                <a:ext cx="18519" cy="18023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81" extrusionOk="0">
                    <a:moveTo>
                      <a:pt x="388" y="0"/>
                    </a:moveTo>
                    <a:cubicBezTo>
                      <a:pt x="339" y="0"/>
                      <a:pt x="290" y="24"/>
                      <a:pt x="235" y="58"/>
                    </a:cubicBezTo>
                    <a:cubicBezTo>
                      <a:pt x="1" y="204"/>
                      <a:pt x="5" y="373"/>
                      <a:pt x="170" y="569"/>
                    </a:cubicBezTo>
                    <a:lnTo>
                      <a:pt x="270" y="580"/>
                    </a:lnTo>
                    <a:cubicBezTo>
                      <a:pt x="408" y="542"/>
                      <a:pt x="470" y="419"/>
                      <a:pt x="539" y="311"/>
                    </a:cubicBezTo>
                    <a:cubicBezTo>
                      <a:pt x="596" y="227"/>
                      <a:pt x="581" y="108"/>
                      <a:pt x="500" y="46"/>
                    </a:cubicBezTo>
                    <a:cubicBezTo>
                      <a:pt x="461" y="13"/>
                      <a:pt x="425" y="0"/>
                      <a:pt x="38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44"/>
              <p:cNvSpPr/>
              <p:nvPr/>
            </p:nvSpPr>
            <p:spPr>
              <a:xfrm>
                <a:off x="7824658" y="2890486"/>
                <a:ext cx="24816" cy="1371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442" extrusionOk="0">
                    <a:moveTo>
                      <a:pt x="186" y="0"/>
                    </a:moveTo>
                    <a:cubicBezTo>
                      <a:pt x="127" y="0"/>
                      <a:pt x="85" y="54"/>
                      <a:pt x="50" y="109"/>
                    </a:cubicBezTo>
                    <a:cubicBezTo>
                      <a:pt x="0" y="182"/>
                      <a:pt x="12" y="259"/>
                      <a:pt x="73" y="278"/>
                    </a:cubicBezTo>
                    <a:cubicBezTo>
                      <a:pt x="213" y="325"/>
                      <a:pt x="348" y="441"/>
                      <a:pt x="499" y="441"/>
                    </a:cubicBezTo>
                    <a:cubicBezTo>
                      <a:pt x="560" y="441"/>
                      <a:pt x="624" y="422"/>
                      <a:pt x="692" y="371"/>
                    </a:cubicBezTo>
                    <a:cubicBezTo>
                      <a:pt x="800" y="290"/>
                      <a:pt x="757" y="186"/>
                      <a:pt x="700" y="121"/>
                    </a:cubicBezTo>
                    <a:cubicBezTo>
                      <a:pt x="677" y="94"/>
                      <a:pt x="649" y="82"/>
                      <a:pt x="621" y="82"/>
                    </a:cubicBezTo>
                    <a:cubicBezTo>
                      <a:pt x="577" y="82"/>
                      <a:pt x="529" y="110"/>
                      <a:pt x="492" y="152"/>
                    </a:cubicBezTo>
                    <a:cubicBezTo>
                      <a:pt x="481" y="154"/>
                      <a:pt x="471" y="155"/>
                      <a:pt x="461" y="155"/>
                    </a:cubicBezTo>
                    <a:cubicBezTo>
                      <a:pt x="367" y="155"/>
                      <a:pt x="319" y="62"/>
                      <a:pt x="246" y="17"/>
                    </a:cubicBezTo>
                    <a:cubicBezTo>
                      <a:pt x="224" y="5"/>
                      <a:pt x="204" y="0"/>
                      <a:pt x="1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44"/>
              <p:cNvSpPr/>
              <p:nvPr/>
            </p:nvSpPr>
            <p:spPr>
              <a:xfrm>
                <a:off x="7664316" y="2959753"/>
                <a:ext cx="25902" cy="13277"/>
              </a:xfrm>
              <a:custGeom>
                <a:avLst/>
                <a:gdLst/>
                <a:ahLst/>
                <a:cxnLst/>
                <a:rect l="l" t="t" r="r" b="b"/>
                <a:pathLst>
                  <a:path w="835" h="428" extrusionOk="0">
                    <a:moveTo>
                      <a:pt x="271" y="0"/>
                    </a:moveTo>
                    <a:cubicBezTo>
                      <a:pt x="176" y="0"/>
                      <a:pt x="98" y="77"/>
                      <a:pt x="1" y="124"/>
                    </a:cubicBezTo>
                    <a:cubicBezTo>
                      <a:pt x="165" y="333"/>
                      <a:pt x="240" y="427"/>
                      <a:pt x="309" y="427"/>
                    </a:cubicBezTo>
                    <a:cubicBezTo>
                      <a:pt x="365" y="427"/>
                      <a:pt x="419" y="363"/>
                      <a:pt x="516" y="247"/>
                    </a:cubicBezTo>
                    <a:cubicBezTo>
                      <a:pt x="550" y="251"/>
                      <a:pt x="577" y="255"/>
                      <a:pt x="612" y="259"/>
                    </a:cubicBezTo>
                    <a:cubicBezTo>
                      <a:pt x="653" y="259"/>
                      <a:pt x="703" y="303"/>
                      <a:pt x="746" y="303"/>
                    </a:cubicBezTo>
                    <a:cubicBezTo>
                      <a:pt x="770" y="303"/>
                      <a:pt x="792" y="288"/>
                      <a:pt x="808" y="240"/>
                    </a:cubicBezTo>
                    <a:cubicBezTo>
                      <a:pt x="835" y="170"/>
                      <a:pt x="766" y="113"/>
                      <a:pt x="708" y="94"/>
                    </a:cubicBezTo>
                    <a:cubicBezTo>
                      <a:pt x="650" y="74"/>
                      <a:pt x="581" y="82"/>
                      <a:pt x="516" y="78"/>
                    </a:cubicBezTo>
                    <a:cubicBezTo>
                      <a:pt x="495" y="68"/>
                      <a:pt x="475" y="63"/>
                      <a:pt x="454" y="63"/>
                    </a:cubicBezTo>
                    <a:cubicBezTo>
                      <a:pt x="444" y="63"/>
                      <a:pt x="434" y="64"/>
                      <a:pt x="424" y="67"/>
                    </a:cubicBezTo>
                    <a:lnTo>
                      <a:pt x="420" y="63"/>
                    </a:lnTo>
                    <a:cubicBezTo>
                      <a:pt x="364" y="17"/>
                      <a:pt x="316" y="0"/>
                      <a:pt x="2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44"/>
              <p:cNvSpPr/>
              <p:nvPr/>
            </p:nvSpPr>
            <p:spPr>
              <a:xfrm>
                <a:off x="7636677" y="2994000"/>
                <a:ext cx="20411" cy="8562"/>
              </a:xfrm>
              <a:custGeom>
                <a:avLst/>
                <a:gdLst/>
                <a:ahLst/>
                <a:cxnLst/>
                <a:rect l="l" t="t" r="r" b="b"/>
                <a:pathLst>
                  <a:path w="658" h="276" extrusionOk="0">
                    <a:moveTo>
                      <a:pt x="604" y="0"/>
                    </a:moveTo>
                    <a:cubicBezTo>
                      <a:pt x="442" y="19"/>
                      <a:pt x="273" y="46"/>
                      <a:pt x="116" y="73"/>
                    </a:cubicBezTo>
                    <a:cubicBezTo>
                      <a:pt x="20" y="92"/>
                      <a:pt x="0" y="169"/>
                      <a:pt x="12" y="261"/>
                    </a:cubicBezTo>
                    <a:cubicBezTo>
                      <a:pt x="28" y="260"/>
                      <a:pt x="44" y="260"/>
                      <a:pt x="61" y="260"/>
                    </a:cubicBezTo>
                    <a:cubicBezTo>
                      <a:pt x="149" y="260"/>
                      <a:pt x="241" y="276"/>
                      <a:pt x="332" y="276"/>
                    </a:cubicBezTo>
                    <a:cubicBezTo>
                      <a:pt x="419" y="276"/>
                      <a:pt x="505" y="260"/>
                      <a:pt x="585" y="200"/>
                    </a:cubicBezTo>
                    <a:cubicBezTo>
                      <a:pt x="619" y="165"/>
                      <a:pt x="642" y="123"/>
                      <a:pt x="654" y="73"/>
                    </a:cubicBezTo>
                    <a:cubicBezTo>
                      <a:pt x="658" y="54"/>
                      <a:pt x="619" y="0"/>
                      <a:pt x="60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44"/>
              <p:cNvSpPr/>
              <p:nvPr/>
            </p:nvSpPr>
            <p:spPr>
              <a:xfrm>
                <a:off x="7636677" y="3002220"/>
                <a:ext cx="279" cy="248"/>
              </a:xfrm>
              <a:custGeom>
                <a:avLst/>
                <a:gdLst/>
                <a:ahLst/>
                <a:cxnLst/>
                <a:rect l="l" t="t" r="r" b="b"/>
                <a:pathLst>
                  <a:path w="9" h="8" extrusionOk="0">
                    <a:moveTo>
                      <a:pt x="4" y="0"/>
                    </a:moveTo>
                    <a:lnTo>
                      <a:pt x="8" y="8"/>
                    </a:lnTo>
                    <a:lnTo>
                      <a:pt x="8" y="0"/>
                    </a:lnTo>
                    <a:close/>
                    <a:moveTo>
                      <a:pt x="0" y="0"/>
                    </a:moveTo>
                    <a:lnTo>
                      <a:pt x="0" y="4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8" y="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44"/>
              <p:cNvSpPr/>
              <p:nvPr/>
            </p:nvSpPr>
            <p:spPr>
              <a:xfrm>
                <a:off x="7754894" y="3014504"/>
                <a:ext cx="52021" cy="60551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1952" extrusionOk="0">
                    <a:moveTo>
                      <a:pt x="1669" y="0"/>
                    </a:moveTo>
                    <a:lnTo>
                      <a:pt x="1223" y="300"/>
                    </a:lnTo>
                    <a:lnTo>
                      <a:pt x="935" y="715"/>
                    </a:lnTo>
                    <a:cubicBezTo>
                      <a:pt x="647" y="938"/>
                      <a:pt x="493" y="1280"/>
                      <a:pt x="232" y="1529"/>
                    </a:cubicBezTo>
                    <a:cubicBezTo>
                      <a:pt x="105" y="1568"/>
                      <a:pt x="17" y="1691"/>
                      <a:pt x="17" y="1821"/>
                    </a:cubicBezTo>
                    <a:cubicBezTo>
                      <a:pt x="0" y="1911"/>
                      <a:pt x="29" y="1952"/>
                      <a:pt x="98" y="1952"/>
                    </a:cubicBezTo>
                    <a:cubicBezTo>
                      <a:pt x="110" y="1952"/>
                      <a:pt x="122" y="1950"/>
                      <a:pt x="136" y="1948"/>
                    </a:cubicBezTo>
                    <a:cubicBezTo>
                      <a:pt x="240" y="1860"/>
                      <a:pt x="343" y="1783"/>
                      <a:pt x="328" y="1629"/>
                    </a:cubicBezTo>
                    <a:lnTo>
                      <a:pt x="328" y="1629"/>
                    </a:lnTo>
                    <a:lnTo>
                      <a:pt x="339" y="1637"/>
                    </a:lnTo>
                    <a:lnTo>
                      <a:pt x="332" y="1629"/>
                    </a:lnTo>
                    <a:cubicBezTo>
                      <a:pt x="708" y="1533"/>
                      <a:pt x="804" y="1161"/>
                      <a:pt x="1035" y="926"/>
                    </a:cubicBezTo>
                    <a:cubicBezTo>
                      <a:pt x="1193" y="834"/>
                      <a:pt x="1235" y="657"/>
                      <a:pt x="1346" y="523"/>
                    </a:cubicBezTo>
                    <a:cubicBezTo>
                      <a:pt x="1415" y="523"/>
                      <a:pt x="1435" y="477"/>
                      <a:pt x="1438" y="423"/>
                    </a:cubicBezTo>
                    <a:lnTo>
                      <a:pt x="1438" y="415"/>
                    </a:lnTo>
                    <a:cubicBezTo>
                      <a:pt x="1608" y="350"/>
                      <a:pt x="1677" y="223"/>
                      <a:pt x="166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44"/>
              <p:cNvSpPr/>
              <p:nvPr/>
            </p:nvSpPr>
            <p:spPr>
              <a:xfrm>
                <a:off x="7606867" y="3000483"/>
                <a:ext cx="30307" cy="39426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271" extrusionOk="0">
                    <a:moveTo>
                      <a:pt x="869" y="364"/>
                    </a:moveTo>
                    <a:lnTo>
                      <a:pt x="835" y="402"/>
                    </a:lnTo>
                    <a:cubicBezTo>
                      <a:pt x="842" y="387"/>
                      <a:pt x="854" y="375"/>
                      <a:pt x="869" y="364"/>
                    </a:cubicBezTo>
                    <a:close/>
                    <a:moveTo>
                      <a:pt x="814" y="1"/>
                    </a:moveTo>
                    <a:cubicBezTo>
                      <a:pt x="737" y="1"/>
                      <a:pt x="687" y="67"/>
                      <a:pt x="654" y="187"/>
                    </a:cubicBezTo>
                    <a:cubicBezTo>
                      <a:pt x="616" y="321"/>
                      <a:pt x="696" y="441"/>
                      <a:pt x="696" y="571"/>
                    </a:cubicBezTo>
                    <a:cubicBezTo>
                      <a:pt x="673" y="594"/>
                      <a:pt x="658" y="621"/>
                      <a:pt x="650" y="656"/>
                    </a:cubicBezTo>
                    <a:cubicBezTo>
                      <a:pt x="408" y="817"/>
                      <a:pt x="139" y="940"/>
                      <a:pt x="1" y="1224"/>
                    </a:cubicBezTo>
                    <a:cubicBezTo>
                      <a:pt x="71" y="1248"/>
                      <a:pt x="136" y="1271"/>
                      <a:pt x="196" y="1271"/>
                    </a:cubicBezTo>
                    <a:cubicBezTo>
                      <a:pt x="256" y="1271"/>
                      <a:pt x="311" y="1249"/>
                      <a:pt x="362" y="1182"/>
                    </a:cubicBezTo>
                    <a:lnTo>
                      <a:pt x="366" y="1174"/>
                    </a:lnTo>
                    <a:cubicBezTo>
                      <a:pt x="535" y="1136"/>
                      <a:pt x="539" y="952"/>
                      <a:pt x="658" y="867"/>
                    </a:cubicBezTo>
                    <a:cubicBezTo>
                      <a:pt x="977" y="806"/>
                      <a:pt x="942" y="594"/>
                      <a:pt x="869" y="368"/>
                    </a:cubicBezTo>
                    <a:cubicBezTo>
                      <a:pt x="977" y="287"/>
                      <a:pt x="950" y="168"/>
                      <a:pt x="961" y="60"/>
                    </a:cubicBezTo>
                    <a:cubicBezTo>
                      <a:pt x="904" y="20"/>
                      <a:pt x="855" y="1"/>
                      <a:pt x="81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6" name="Google Shape;7906;p44"/>
              <p:cNvSpPr/>
              <p:nvPr/>
            </p:nvSpPr>
            <p:spPr>
              <a:xfrm>
                <a:off x="7888777" y="2986338"/>
                <a:ext cx="40450" cy="33533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1081" extrusionOk="0">
                    <a:moveTo>
                      <a:pt x="1210" y="1"/>
                    </a:moveTo>
                    <a:cubicBezTo>
                      <a:pt x="1088" y="1"/>
                      <a:pt x="987" y="48"/>
                      <a:pt x="888" y="120"/>
                    </a:cubicBezTo>
                    <a:lnTo>
                      <a:pt x="858" y="90"/>
                    </a:lnTo>
                    <a:cubicBezTo>
                      <a:pt x="596" y="305"/>
                      <a:pt x="335" y="531"/>
                      <a:pt x="1" y="685"/>
                    </a:cubicBezTo>
                    <a:lnTo>
                      <a:pt x="312" y="1081"/>
                    </a:lnTo>
                    <a:cubicBezTo>
                      <a:pt x="250" y="793"/>
                      <a:pt x="473" y="716"/>
                      <a:pt x="650" y="601"/>
                    </a:cubicBezTo>
                    <a:cubicBezTo>
                      <a:pt x="719" y="531"/>
                      <a:pt x="796" y="470"/>
                      <a:pt x="881" y="416"/>
                    </a:cubicBezTo>
                    <a:cubicBezTo>
                      <a:pt x="892" y="435"/>
                      <a:pt x="910" y="443"/>
                      <a:pt x="929" y="443"/>
                    </a:cubicBezTo>
                    <a:cubicBezTo>
                      <a:pt x="942" y="443"/>
                      <a:pt x="954" y="439"/>
                      <a:pt x="965" y="432"/>
                    </a:cubicBezTo>
                    <a:lnTo>
                      <a:pt x="977" y="420"/>
                    </a:lnTo>
                    <a:cubicBezTo>
                      <a:pt x="1100" y="343"/>
                      <a:pt x="1207" y="236"/>
                      <a:pt x="1288" y="109"/>
                    </a:cubicBezTo>
                    <a:cubicBezTo>
                      <a:pt x="1303" y="82"/>
                      <a:pt x="1303" y="36"/>
                      <a:pt x="1273" y="5"/>
                    </a:cubicBezTo>
                    <a:cubicBezTo>
                      <a:pt x="1251" y="2"/>
                      <a:pt x="1230" y="1"/>
                      <a:pt x="12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7" name="Google Shape;7907;p44"/>
              <p:cNvSpPr/>
              <p:nvPr/>
            </p:nvSpPr>
            <p:spPr>
              <a:xfrm>
                <a:off x="7840013" y="2940521"/>
                <a:ext cx="72866" cy="25809"/>
              </a:xfrm>
              <a:custGeom>
                <a:avLst/>
                <a:gdLst/>
                <a:ahLst/>
                <a:cxnLst/>
                <a:rect l="l" t="t" r="r" b="b"/>
                <a:pathLst>
                  <a:path w="2349" h="832" extrusionOk="0">
                    <a:moveTo>
                      <a:pt x="1110" y="0"/>
                    </a:moveTo>
                    <a:cubicBezTo>
                      <a:pt x="1069" y="0"/>
                      <a:pt x="1036" y="28"/>
                      <a:pt x="1023" y="68"/>
                    </a:cubicBezTo>
                    <a:cubicBezTo>
                      <a:pt x="992" y="68"/>
                      <a:pt x="958" y="76"/>
                      <a:pt x="927" y="87"/>
                    </a:cubicBezTo>
                    <a:cubicBezTo>
                      <a:pt x="890" y="79"/>
                      <a:pt x="855" y="74"/>
                      <a:pt x="821" y="74"/>
                    </a:cubicBezTo>
                    <a:cubicBezTo>
                      <a:pt x="746" y="74"/>
                      <a:pt x="678" y="99"/>
                      <a:pt x="620" y="168"/>
                    </a:cubicBezTo>
                    <a:cubicBezTo>
                      <a:pt x="537" y="175"/>
                      <a:pt x="452" y="234"/>
                      <a:pt x="367" y="234"/>
                    </a:cubicBezTo>
                    <a:cubicBezTo>
                      <a:pt x="322" y="234"/>
                      <a:pt x="277" y="217"/>
                      <a:pt x="232" y="168"/>
                    </a:cubicBezTo>
                    <a:cubicBezTo>
                      <a:pt x="235" y="137"/>
                      <a:pt x="235" y="103"/>
                      <a:pt x="224" y="72"/>
                    </a:cubicBezTo>
                    <a:cubicBezTo>
                      <a:pt x="211" y="69"/>
                      <a:pt x="197" y="68"/>
                      <a:pt x="184" y="68"/>
                    </a:cubicBezTo>
                    <a:cubicBezTo>
                      <a:pt x="106" y="68"/>
                      <a:pt x="34" y="114"/>
                      <a:pt x="1" y="183"/>
                    </a:cubicBezTo>
                    <a:cubicBezTo>
                      <a:pt x="1" y="218"/>
                      <a:pt x="20" y="252"/>
                      <a:pt x="43" y="272"/>
                    </a:cubicBezTo>
                    <a:cubicBezTo>
                      <a:pt x="59" y="368"/>
                      <a:pt x="120" y="445"/>
                      <a:pt x="212" y="475"/>
                    </a:cubicBezTo>
                    <a:cubicBezTo>
                      <a:pt x="288" y="539"/>
                      <a:pt x="358" y="563"/>
                      <a:pt x="425" y="563"/>
                    </a:cubicBezTo>
                    <a:cubicBezTo>
                      <a:pt x="547" y="563"/>
                      <a:pt x="658" y="481"/>
                      <a:pt x="770" y="406"/>
                    </a:cubicBezTo>
                    <a:cubicBezTo>
                      <a:pt x="785" y="395"/>
                      <a:pt x="804" y="387"/>
                      <a:pt x="812" y="375"/>
                    </a:cubicBezTo>
                    <a:lnTo>
                      <a:pt x="812" y="372"/>
                    </a:lnTo>
                    <a:lnTo>
                      <a:pt x="1131" y="352"/>
                    </a:lnTo>
                    <a:lnTo>
                      <a:pt x="1169" y="360"/>
                    </a:lnTo>
                    <a:lnTo>
                      <a:pt x="1211" y="352"/>
                    </a:lnTo>
                    <a:cubicBezTo>
                      <a:pt x="1461" y="514"/>
                      <a:pt x="1784" y="487"/>
                      <a:pt x="2022" y="679"/>
                    </a:cubicBezTo>
                    <a:cubicBezTo>
                      <a:pt x="2056" y="756"/>
                      <a:pt x="2110" y="831"/>
                      <a:pt x="2182" y="831"/>
                    </a:cubicBezTo>
                    <a:cubicBezTo>
                      <a:pt x="2200" y="831"/>
                      <a:pt x="2218" y="827"/>
                      <a:pt x="2237" y="817"/>
                    </a:cubicBezTo>
                    <a:cubicBezTo>
                      <a:pt x="2349" y="760"/>
                      <a:pt x="2253" y="644"/>
                      <a:pt x="2237" y="560"/>
                    </a:cubicBezTo>
                    <a:cubicBezTo>
                      <a:pt x="2227" y="485"/>
                      <a:pt x="2203" y="408"/>
                      <a:pt x="2146" y="408"/>
                    </a:cubicBezTo>
                    <a:cubicBezTo>
                      <a:pt x="2118" y="408"/>
                      <a:pt x="2081" y="427"/>
                      <a:pt x="2034" y="475"/>
                    </a:cubicBezTo>
                    <a:cubicBezTo>
                      <a:pt x="1895" y="252"/>
                      <a:pt x="1626" y="291"/>
                      <a:pt x="1427" y="183"/>
                    </a:cubicBezTo>
                    <a:cubicBezTo>
                      <a:pt x="1314" y="149"/>
                      <a:pt x="1271" y="2"/>
                      <a:pt x="1141" y="2"/>
                    </a:cubicBezTo>
                    <a:cubicBezTo>
                      <a:pt x="1137" y="2"/>
                      <a:pt x="1134" y="2"/>
                      <a:pt x="1131" y="3"/>
                    </a:cubicBezTo>
                    <a:cubicBezTo>
                      <a:pt x="1124" y="1"/>
                      <a:pt x="1117" y="0"/>
                      <a:pt x="11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8" name="Google Shape;7908;p44"/>
              <p:cNvSpPr/>
              <p:nvPr/>
            </p:nvSpPr>
            <p:spPr>
              <a:xfrm>
                <a:off x="7771614" y="2970610"/>
                <a:ext cx="155" cy="31"/>
              </a:xfrm>
              <a:custGeom>
                <a:avLst/>
                <a:gdLst/>
                <a:ahLst/>
                <a:cxnLst/>
                <a:rect l="l" t="t" r="r" b="b"/>
                <a:pathLst>
                  <a:path w="5" h="1" extrusionOk="0">
                    <a:moveTo>
                      <a:pt x="4" y="1"/>
                    </a:moveTo>
                    <a:lnTo>
                      <a:pt x="4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9" name="Google Shape;7909;p44"/>
              <p:cNvSpPr/>
              <p:nvPr/>
            </p:nvSpPr>
            <p:spPr>
              <a:xfrm>
                <a:off x="8025854" y="2938443"/>
                <a:ext cx="13866" cy="10640"/>
              </a:xfrm>
              <a:custGeom>
                <a:avLst/>
                <a:gdLst/>
                <a:ahLst/>
                <a:cxnLst/>
                <a:rect l="l" t="t" r="r" b="b"/>
                <a:pathLst>
                  <a:path w="447" h="343" extrusionOk="0">
                    <a:moveTo>
                      <a:pt x="177" y="31"/>
                    </a:moveTo>
                    <a:cubicBezTo>
                      <a:pt x="97" y="77"/>
                      <a:pt x="1" y="116"/>
                      <a:pt x="4" y="227"/>
                    </a:cubicBezTo>
                    <a:cubicBezTo>
                      <a:pt x="8" y="335"/>
                      <a:pt x="112" y="323"/>
                      <a:pt x="181" y="342"/>
                    </a:cubicBezTo>
                    <a:cubicBezTo>
                      <a:pt x="181" y="273"/>
                      <a:pt x="212" y="212"/>
                      <a:pt x="258" y="166"/>
                    </a:cubicBezTo>
                    <a:cubicBezTo>
                      <a:pt x="446" y="0"/>
                      <a:pt x="220" y="70"/>
                      <a:pt x="177" y="3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44"/>
              <p:cNvSpPr/>
              <p:nvPr/>
            </p:nvSpPr>
            <p:spPr>
              <a:xfrm>
                <a:off x="7652404" y="3052162"/>
                <a:ext cx="279" cy="744"/>
              </a:xfrm>
              <a:custGeom>
                <a:avLst/>
                <a:gdLst/>
                <a:ahLst/>
                <a:cxnLst/>
                <a:rect l="l" t="t" r="r" b="b"/>
                <a:pathLst>
                  <a:path w="9" h="24" extrusionOk="0">
                    <a:moveTo>
                      <a:pt x="8" y="0"/>
                    </a:moveTo>
                    <a:cubicBezTo>
                      <a:pt x="5" y="4"/>
                      <a:pt x="1" y="8"/>
                      <a:pt x="1" y="20"/>
                    </a:cubicBezTo>
                    <a:lnTo>
                      <a:pt x="8" y="23"/>
                    </a:lnTo>
                    <a:lnTo>
                      <a:pt x="8" y="20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44"/>
              <p:cNvSpPr/>
              <p:nvPr/>
            </p:nvSpPr>
            <p:spPr>
              <a:xfrm>
                <a:off x="7589713" y="3060196"/>
                <a:ext cx="6700" cy="8096"/>
              </a:xfrm>
              <a:custGeom>
                <a:avLst/>
                <a:gdLst/>
                <a:ahLst/>
                <a:cxnLst/>
                <a:rect l="l" t="t" r="r" b="b"/>
                <a:pathLst>
                  <a:path w="216" h="261" extrusionOk="0">
                    <a:moveTo>
                      <a:pt x="111" y="0"/>
                    </a:moveTo>
                    <a:cubicBezTo>
                      <a:pt x="61" y="0"/>
                      <a:pt x="17" y="58"/>
                      <a:pt x="4" y="110"/>
                    </a:cubicBezTo>
                    <a:cubicBezTo>
                      <a:pt x="0" y="156"/>
                      <a:pt x="0" y="206"/>
                      <a:pt x="4" y="252"/>
                    </a:cubicBezTo>
                    <a:lnTo>
                      <a:pt x="116" y="260"/>
                    </a:lnTo>
                    <a:cubicBezTo>
                      <a:pt x="135" y="233"/>
                      <a:pt x="154" y="206"/>
                      <a:pt x="170" y="179"/>
                    </a:cubicBezTo>
                    <a:cubicBezTo>
                      <a:pt x="177" y="122"/>
                      <a:pt x="216" y="33"/>
                      <a:pt x="139" y="6"/>
                    </a:cubicBezTo>
                    <a:cubicBezTo>
                      <a:pt x="129" y="2"/>
                      <a:pt x="120" y="0"/>
                      <a:pt x="1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44"/>
              <p:cNvSpPr/>
              <p:nvPr/>
            </p:nvSpPr>
            <p:spPr>
              <a:xfrm>
                <a:off x="7645146" y="3049867"/>
                <a:ext cx="53913" cy="26956"/>
              </a:xfrm>
              <a:custGeom>
                <a:avLst/>
                <a:gdLst/>
                <a:ahLst/>
                <a:cxnLst/>
                <a:rect l="l" t="t" r="r" b="b"/>
                <a:pathLst>
                  <a:path w="1738" h="869" extrusionOk="0">
                    <a:moveTo>
                      <a:pt x="88" y="1"/>
                    </a:moveTo>
                    <a:cubicBezTo>
                      <a:pt x="77" y="1"/>
                      <a:pt x="65" y="6"/>
                      <a:pt x="54" y="17"/>
                    </a:cubicBezTo>
                    <a:cubicBezTo>
                      <a:pt x="0" y="59"/>
                      <a:pt x="19" y="128"/>
                      <a:pt x="43" y="182"/>
                    </a:cubicBezTo>
                    <a:cubicBezTo>
                      <a:pt x="23" y="608"/>
                      <a:pt x="365" y="612"/>
                      <a:pt x="634" y="704"/>
                    </a:cubicBezTo>
                    <a:cubicBezTo>
                      <a:pt x="778" y="800"/>
                      <a:pt x="924" y="869"/>
                      <a:pt x="1078" y="869"/>
                    </a:cubicBezTo>
                    <a:cubicBezTo>
                      <a:pt x="1167" y="869"/>
                      <a:pt x="1258" y="846"/>
                      <a:pt x="1353" y="793"/>
                    </a:cubicBezTo>
                    <a:lnTo>
                      <a:pt x="1733" y="774"/>
                    </a:lnTo>
                    <a:cubicBezTo>
                      <a:pt x="1737" y="751"/>
                      <a:pt x="1737" y="724"/>
                      <a:pt x="1737" y="697"/>
                    </a:cubicBezTo>
                    <a:lnTo>
                      <a:pt x="1345" y="689"/>
                    </a:lnTo>
                    <a:cubicBezTo>
                      <a:pt x="1161" y="593"/>
                      <a:pt x="957" y="612"/>
                      <a:pt x="765" y="578"/>
                    </a:cubicBezTo>
                    <a:cubicBezTo>
                      <a:pt x="546" y="462"/>
                      <a:pt x="335" y="339"/>
                      <a:pt x="239" y="97"/>
                    </a:cubicBezTo>
                    <a:lnTo>
                      <a:pt x="154" y="55"/>
                    </a:lnTo>
                    <a:cubicBezTo>
                      <a:pt x="138" y="24"/>
                      <a:pt x="113" y="1"/>
                      <a:pt x="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44"/>
              <p:cNvSpPr/>
              <p:nvPr/>
            </p:nvSpPr>
            <p:spPr>
              <a:xfrm>
                <a:off x="7814174" y="3083865"/>
                <a:ext cx="16937" cy="6638"/>
              </a:xfrm>
              <a:custGeom>
                <a:avLst/>
                <a:gdLst/>
                <a:ahLst/>
                <a:cxnLst/>
                <a:rect l="l" t="t" r="r" b="b"/>
                <a:pathLst>
                  <a:path w="546" h="214" extrusionOk="0">
                    <a:moveTo>
                      <a:pt x="546" y="0"/>
                    </a:moveTo>
                    <a:lnTo>
                      <a:pt x="442" y="16"/>
                    </a:lnTo>
                    <a:cubicBezTo>
                      <a:pt x="425" y="18"/>
                      <a:pt x="407" y="18"/>
                      <a:pt x="390" y="18"/>
                    </a:cubicBezTo>
                    <a:cubicBezTo>
                      <a:pt x="330" y="18"/>
                      <a:pt x="269" y="10"/>
                      <a:pt x="207" y="10"/>
                    </a:cubicBezTo>
                    <a:cubicBezTo>
                      <a:pt x="141" y="10"/>
                      <a:pt x="72" y="20"/>
                      <a:pt x="0" y="62"/>
                    </a:cubicBezTo>
                    <a:cubicBezTo>
                      <a:pt x="80" y="161"/>
                      <a:pt x="159" y="213"/>
                      <a:pt x="241" y="213"/>
                    </a:cubicBezTo>
                    <a:cubicBezTo>
                      <a:pt x="306" y="213"/>
                      <a:pt x="373" y="181"/>
                      <a:pt x="446" y="116"/>
                    </a:cubicBezTo>
                    <a:cubicBezTo>
                      <a:pt x="480" y="116"/>
                      <a:pt x="511" y="112"/>
                      <a:pt x="542" y="100"/>
                    </a:cubicBezTo>
                    <a:lnTo>
                      <a:pt x="5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44"/>
              <p:cNvSpPr/>
              <p:nvPr/>
            </p:nvSpPr>
            <p:spPr>
              <a:xfrm>
                <a:off x="8005598" y="2898985"/>
                <a:ext cx="12780" cy="1076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47" extrusionOk="0">
                    <a:moveTo>
                      <a:pt x="131" y="1"/>
                    </a:moveTo>
                    <a:cubicBezTo>
                      <a:pt x="73" y="16"/>
                      <a:pt x="23" y="58"/>
                      <a:pt x="0" y="112"/>
                    </a:cubicBezTo>
                    <a:cubicBezTo>
                      <a:pt x="81" y="200"/>
                      <a:pt x="131" y="331"/>
                      <a:pt x="277" y="346"/>
                    </a:cubicBezTo>
                    <a:cubicBezTo>
                      <a:pt x="412" y="150"/>
                      <a:pt x="181" y="112"/>
                      <a:pt x="13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8008C4B9-9DDB-55A0-386D-B7EB919D452B}"/>
              </a:ext>
            </a:extLst>
          </p:cNvPr>
          <p:cNvSpPr/>
          <p:nvPr/>
        </p:nvSpPr>
        <p:spPr>
          <a:xfrm>
            <a:off x="4064000" y="4703278"/>
            <a:ext cx="1083733" cy="315900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" name="Google Shape;7301;p43"/>
          <p:cNvSpPr txBox="1">
            <a:spLocks noGrp="1"/>
          </p:cNvSpPr>
          <p:nvPr>
            <p:ph type="title"/>
          </p:nvPr>
        </p:nvSpPr>
        <p:spPr>
          <a:xfrm>
            <a:off x="1762966" y="1640322"/>
            <a:ext cx="5361300" cy="162418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3200" dirty="0"/>
              <a:t>Историјат монетарних одбора</a:t>
            </a:r>
            <a:endParaRPr sz="3200" dirty="0"/>
          </a:p>
        </p:txBody>
      </p:sp>
      <p:sp>
        <p:nvSpPr>
          <p:cNvPr id="7302" name="Google Shape;7302;p43"/>
          <p:cNvSpPr txBox="1">
            <a:spLocks noGrp="1"/>
          </p:cNvSpPr>
          <p:nvPr>
            <p:ph type="title" idx="2"/>
          </p:nvPr>
        </p:nvSpPr>
        <p:spPr>
          <a:xfrm>
            <a:off x="3294815" y="548966"/>
            <a:ext cx="2002200" cy="12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7303" name="Google Shape;7303;p43"/>
          <p:cNvSpPr txBox="1">
            <a:spLocks noGrp="1"/>
          </p:cNvSpPr>
          <p:nvPr>
            <p:ph type="subTitle" idx="1"/>
          </p:nvPr>
        </p:nvSpPr>
        <p:spPr>
          <a:xfrm>
            <a:off x="1191766" y="3256001"/>
            <a:ext cx="6300900" cy="9666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</a:pPr>
            <a:r>
              <a:rPr lang="sr-Cyrl-RS" dirty="0">
                <a:solidFill>
                  <a:schemeClr val="tx1"/>
                </a:solidFill>
              </a:rPr>
              <a:t>- Дефинисанње монетарног одбора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</a:pPr>
            <a:r>
              <a:rPr lang="sr-Cyrl-RS" dirty="0">
                <a:solidFill>
                  <a:schemeClr val="tx1"/>
                </a:solidFill>
              </a:rPr>
              <a:t>- Развој монетарних одбора кроз историју</a:t>
            </a:r>
            <a:endParaRPr dirty="0">
              <a:solidFill>
                <a:schemeClr val="tx1"/>
              </a:solidFill>
            </a:endParaRPr>
          </a:p>
        </p:txBody>
      </p:sp>
      <p:sp>
        <p:nvSpPr>
          <p:cNvPr id="7304" name="Google Shape;7304;p43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5</a:t>
            </a:fld>
            <a:endParaRPr/>
          </a:p>
        </p:txBody>
      </p:sp>
      <p:sp>
        <p:nvSpPr>
          <p:cNvPr id="7305" name="Google Shape;7305;p43"/>
          <p:cNvSpPr txBox="1">
            <a:spLocks noGrp="1"/>
          </p:cNvSpPr>
          <p:nvPr>
            <p:ph type="sldNum" idx="3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5</a:t>
            </a:fld>
            <a:endParaRPr/>
          </a:p>
        </p:txBody>
      </p:sp>
      <p:sp>
        <p:nvSpPr>
          <p:cNvPr id="7308" name="Google Shape;7308;p43"/>
          <p:cNvSpPr/>
          <p:nvPr/>
        </p:nvSpPr>
        <p:spPr>
          <a:xfrm>
            <a:off x="5420512" y="4858266"/>
            <a:ext cx="861" cy="718"/>
          </a:xfrm>
          <a:custGeom>
            <a:avLst/>
            <a:gdLst/>
            <a:ahLst/>
            <a:cxnLst/>
            <a:rect l="l" t="t" r="r" b="b"/>
            <a:pathLst>
              <a:path w="24" h="20" extrusionOk="0">
                <a:moveTo>
                  <a:pt x="23" y="16"/>
                </a:moveTo>
                <a:lnTo>
                  <a:pt x="0" y="0"/>
                </a:lnTo>
                <a:lnTo>
                  <a:pt x="23" y="16"/>
                </a:lnTo>
                <a:cubicBezTo>
                  <a:pt x="20" y="19"/>
                  <a:pt x="20" y="19"/>
                  <a:pt x="23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9" name="Google Shape;7309;p43"/>
          <p:cNvSpPr/>
          <p:nvPr/>
        </p:nvSpPr>
        <p:spPr>
          <a:xfrm>
            <a:off x="5427690" y="4904854"/>
            <a:ext cx="4164" cy="3769"/>
          </a:xfrm>
          <a:custGeom>
            <a:avLst/>
            <a:gdLst/>
            <a:ahLst/>
            <a:cxnLst/>
            <a:rect l="l" t="t" r="r" b="b"/>
            <a:pathLst>
              <a:path w="116" h="105" extrusionOk="0">
                <a:moveTo>
                  <a:pt x="9" y="1"/>
                </a:moveTo>
                <a:cubicBezTo>
                  <a:pt x="6" y="1"/>
                  <a:pt x="3" y="1"/>
                  <a:pt x="0" y="1"/>
                </a:cubicBezTo>
                <a:lnTo>
                  <a:pt x="115" y="105"/>
                </a:lnTo>
                <a:cubicBezTo>
                  <a:pt x="97" y="46"/>
                  <a:pt x="78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0" name="Google Shape;7310;p43"/>
          <p:cNvSpPr/>
          <p:nvPr/>
        </p:nvSpPr>
        <p:spPr>
          <a:xfrm>
            <a:off x="5475139" y="4901696"/>
            <a:ext cx="2620" cy="2512"/>
          </a:xfrm>
          <a:custGeom>
            <a:avLst/>
            <a:gdLst/>
            <a:ahLst/>
            <a:cxnLst/>
            <a:rect l="l" t="t" r="r" b="b"/>
            <a:pathLst>
              <a:path w="73" h="70" extrusionOk="0">
                <a:moveTo>
                  <a:pt x="0" y="1"/>
                </a:moveTo>
                <a:lnTo>
                  <a:pt x="31" y="70"/>
                </a:lnTo>
                <a:lnTo>
                  <a:pt x="73" y="2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1" name="Google Shape;7311;p43"/>
          <p:cNvSpPr/>
          <p:nvPr/>
        </p:nvSpPr>
        <p:spPr>
          <a:xfrm>
            <a:off x="5474852" y="4901014"/>
            <a:ext cx="287" cy="718"/>
          </a:xfrm>
          <a:custGeom>
            <a:avLst/>
            <a:gdLst/>
            <a:ahLst/>
            <a:cxnLst/>
            <a:rect l="l" t="t" r="r" b="b"/>
            <a:pathLst>
              <a:path w="8" h="20" extrusionOk="0">
                <a:moveTo>
                  <a:pt x="0" y="0"/>
                </a:moveTo>
                <a:lnTo>
                  <a:pt x="0" y="20"/>
                </a:lnTo>
                <a:lnTo>
                  <a:pt x="8" y="20"/>
                </a:lnTo>
                <a:cubicBezTo>
                  <a:pt x="8" y="16"/>
                  <a:pt x="4" y="16"/>
                  <a:pt x="4" y="12"/>
                </a:cubicBezTo>
                <a:cubicBezTo>
                  <a:pt x="0" y="8"/>
                  <a:pt x="0" y="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2" name="Google Shape;7312;p43"/>
          <p:cNvGrpSpPr/>
          <p:nvPr/>
        </p:nvGrpSpPr>
        <p:grpSpPr>
          <a:xfrm>
            <a:off x="7220169" y="3955998"/>
            <a:ext cx="353692" cy="148885"/>
            <a:chOff x="3747452" y="3892153"/>
            <a:chExt cx="305671" cy="128671"/>
          </a:xfrm>
        </p:grpSpPr>
        <p:sp>
          <p:nvSpPr>
            <p:cNvPr id="7313" name="Google Shape;7313;p43"/>
            <p:cNvSpPr/>
            <p:nvPr/>
          </p:nvSpPr>
          <p:spPr>
            <a:xfrm>
              <a:off x="3747452" y="3892153"/>
              <a:ext cx="305671" cy="128671"/>
            </a:xfrm>
            <a:custGeom>
              <a:avLst/>
              <a:gdLst/>
              <a:ahLst/>
              <a:cxnLst/>
              <a:rect l="l" t="t" r="r" b="b"/>
              <a:pathLst>
                <a:path w="9854" h="4148" extrusionOk="0">
                  <a:moveTo>
                    <a:pt x="573" y="1737"/>
                  </a:moveTo>
                  <a:lnTo>
                    <a:pt x="608" y="1760"/>
                  </a:lnTo>
                  <a:lnTo>
                    <a:pt x="746" y="1910"/>
                  </a:lnTo>
                  <a:lnTo>
                    <a:pt x="792" y="1922"/>
                  </a:lnTo>
                  <a:lnTo>
                    <a:pt x="842" y="1914"/>
                  </a:lnTo>
                  <a:cubicBezTo>
                    <a:pt x="864" y="1932"/>
                    <a:pt x="892" y="1943"/>
                    <a:pt x="922" y="1943"/>
                  </a:cubicBezTo>
                  <a:cubicBezTo>
                    <a:pt x="930" y="1943"/>
                    <a:pt x="938" y="1942"/>
                    <a:pt x="946" y="1941"/>
                  </a:cubicBezTo>
                  <a:cubicBezTo>
                    <a:pt x="1265" y="2164"/>
                    <a:pt x="1638" y="2237"/>
                    <a:pt x="1991" y="2375"/>
                  </a:cubicBezTo>
                  <a:cubicBezTo>
                    <a:pt x="2272" y="2552"/>
                    <a:pt x="2587" y="2671"/>
                    <a:pt x="2917" y="2729"/>
                  </a:cubicBezTo>
                  <a:lnTo>
                    <a:pt x="2956" y="2755"/>
                  </a:lnTo>
                  <a:lnTo>
                    <a:pt x="2998" y="2748"/>
                  </a:lnTo>
                  <a:cubicBezTo>
                    <a:pt x="3106" y="2851"/>
                    <a:pt x="3240" y="2851"/>
                    <a:pt x="3375" y="2851"/>
                  </a:cubicBezTo>
                  <a:lnTo>
                    <a:pt x="3405" y="2871"/>
                  </a:lnTo>
                  <a:lnTo>
                    <a:pt x="3452" y="2863"/>
                  </a:lnTo>
                  <a:cubicBezTo>
                    <a:pt x="3477" y="2910"/>
                    <a:pt x="3529" y="2936"/>
                    <a:pt x="3583" y="2936"/>
                  </a:cubicBezTo>
                  <a:cubicBezTo>
                    <a:pt x="3586" y="2936"/>
                    <a:pt x="3590" y="2936"/>
                    <a:pt x="3594" y="2936"/>
                  </a:cubicBezTo>
                  <a:lnTo>
                    <a:pt x="3797" y="2978"/>
                  </a:lnTo>
                  <a:cubicBezTo>
                    <a:pt x="3840" y="2994"/>
                    <a:pt x="3882" y="3013"/>
                    <a:pt x="3920" y="3036"/>
                  </a:cubicBezTo>
                  <a:lnTo>
                    <a:pt x="4247" y="3101"/>
                  </a:lnTo>
                  <a:cubicBezTo>
                    <a:pt x="4285" y="3109"/>
                    <a:pt x="4324" y="3120"/>
                    <a:pt x="4362" y="3132"/>
                  </a:cubicBezTo>
                  <a:cubicBezTo>
                    <a:pt x="4656" y="3214"/>
                    <a:pt x="4943" y="3326"/>
                    <a:pt x="5248" y="3326"/>
                  </a:cubicBezTo>
                  <a:cubicBezTo>
                    <a:pt x="5287" y="3326"/>
                    <a:pt x="5326" y="3324"/>
                    <a:pt x="5365" y="3320"/>
                  </a:cubicBezTo>
                  <a:cubicBezTo>
                    <a:pt x="5423" y="3375"/>
                    <a:pt x="5500" y="3402"/>
                    <a:pt x="5578" y="3402"/>
                  </a:cubicBezTo>
                  <a:cubicBezTo>
                    <a:pt x="5603" y="3402"/>
                    <a:pt x="5629" y="3399"/>
                    <a:pt x="5653" y="3393"/>
                  </a:cubicBezTo>
                  <a:cubicBezTo>
                    <a:pt x="5836" y="3425"/>
                    <a:pt x="6023" y="3442"/>
                    <a:pt x="6210" y="3442"/>
                  </a:cubicBezTo>
                  <a:cubicBezTo>
                    <a:pt x="6293" y="3442"/>
                    <a:pt x="6377" y="3439"/>
                    <a:pt x="6460" y="3432"/>
                  </a:cubicBezTo>
                  <a:cubicBezTo>
                    <a:pt x="6668" y="3535"/>
                    <a:pt x="6895" y="3535"/>
                    <a:pt x="7121" y="3551"/>
                  </a:cubicBezTo>
                  <a:cubicBezTo>
                    <a:pt x="7177" y="3554"/>
                    <a:pt x="7232" y="3556"/>
                    <a:pt x="7287" y="3556"/>
                  </a:cubicBezTo>
                  <a:cubicBezTo>
                    <a:pt x="7702" y="3556"/>
                    <a:pt x="8109" y="3463"/>
                    <a:pt x="8516" y="3409"/>
                  </a:cubicBezTo>
                  <a:cubicBezTo>
                    <a:pt x="8542" y="3411"/>
                    <a:pt x="8567" y="3412"/>
                    <a:pt x="8592" y="3412"/>
                  </a:cubicBezTo>
                  <a:cubicBezTo>
                    <a:pt x="8856" y="3412"/>
                    <a:pt x="9088" y="3305"/>
                    <a:pt x="9319" y="3190"/>
                  </a:cubicBezTo>
                  <a:lnTo>
                    <a:pt x="9373" y="3201"/>
                  </a:lnTo>
                  <a:lnTo>
                    <a:pt x="9427" y="3197"/>
                  </a:lnTo>
                  <a:lnTo>
                    <a:pt x="9427" y="3197"/>
                  </a:lnTo>
                  <a:cubicBezTo>
                    <a:pt x="9377" y="3547"/>
                    <a:pt x="9077" y="3612"/>
                    <a:pt x="8827" y="3739"/>
                  </a:cubicBezTo>
                  <a:cubicBezTo>
                    <a:pt x="8605" y="3766"/>
                    <a:pt x="8374" y="3758"/>
                    <a:pt x="8163" y="3862"/>
                  </a:cubicBezTo>
                  <a:lnTo>
                    <a:pt x="7014" y="3854"/>
                  </a:lnTo>
                  <a:cubicBezTo>
                    <a:pt x="6948" y="3846"/>
                    <a:pt x="6881" y="3842"/>
                    <a:pt x="6814" y="3842"/>
                  </a:cubicBezTo>
                  <a:cubicBezTo>
                    <a:pt x="6756" y="3842"/>
                    <a:pt x="6698" y="3845"/>
                    <a:pt x="6641" y="3851"/>
                  </a:cubicBezTo>
                  <a:lnTo>
                    <a:pt x="6357" y="3851"/>
                  </a:lnTo>
                  <a:cubicBezTo>
                    <a:pt x="6306" y="3808"/>
                    <a:pt x="6249" y="3797"/>
                    <a:pt x="6191" y="3797"/>
                  </a:cubicBezTo>
                  <a:cubicBezTo>
                    <a:pt x="6169" y="3797"/>
                    <a:pt x="6148" y="3799"/>
                    <a:pt x="6126" y="3801"/>
                  </a:cubicBezTo>
                  <a:cubicBezTo>
                    <a:pt x="6130" y="3797"/>
                    <a:pt x="6130" y="3793"/>
                    <a:pt x="6134" y="3781"/>
                  </a:cubicBezTo>
                  <a:cubicBezTo>
                    <a:pt x="5434" y="3436"/>
                    <a:pt x="4674" y="3370"/>
                    <a:pt x="3905" y="3324"/>
                  </a:cubicBezTo>
                  <a:cubicBezTo>
                    <a:pt x="3855" y="3339"/>
                    <a:pt x="3805" y="3363"/>
                    <a:pt x="3767" y="3397"/>
                  </a:cubicBezTo>
                  <a:cubicBezTo>
                    <a:pt x="3617" y="3324"/>
                    <a:pt x="3452" y="3282"/>
                    <a:pt x="3282" y="3282"/>
                  </a:cubicBezTo>
                  <a:cubicBezTo>
                    <a:pt x="3271" y="3286"/>
                    <a:pt x="3263" y="3286"/>
                    <a:pt x="3252" y="3286"/>
                  </a:cubicBezTo>
                  <a:cubicBezTo>
                    <a:pt x="3259" y="3270"/>
                    <a:pt x="3263" y="3263"/>
                    <a:pt x="3267" y="3247"/>
                  </a:cubicBezTo>
                  <a:cubicBezTo>
                    <a:pt x="2783" y="2913"/>
                    <a:pt x="2210" y="2790"/>
                    <a:pt x="1653" y="2656"/>
                  </a:cubicBezTo>
                  <a:cubicBezTo>
                    <a:pt x="1611" y="2663"/>
                    <a:pt x="1573" y="2682"/>
                    <a:pt x="1534" y="2702"/>
                  </a:cubicBezTo>
                  <a:cubicBezTo>
                    <a:pt x="1484" y="2528"/>
                    <a:pt x="1392" y="2446"/>
                    <a:pt x="1261" y="2446"/>
                  </a:cubicBezTo>
                  <a:cubicBezTo>
                    <a:pt x="1213" y="2446"/>
                    <a:pt x="1159" y="2457"/>
                    <a:pt x="1100" y="2479"/>
                  </a:cubicBezTo>
                  <a:cubicBezTo>
                    <a:pt x="1108" y="2471"/>
                    <a:pt x="1108" y="2456"/>
                    <a:pt x="1108" y="2448"/>
                  </a:cubicBezTo>
                  <a:cubicBezTo>
                    <a:pt x="1054" y="2229"/>
                    <a:pt x="858" y="2133"/>
                    <a:pt x="727" y="1979"/>
                  </a:cubicBezTo>
                  <a:cubicBezTo>
                    <a:pt x="650" y="1918"/>
                    <a:pt x="596" y="1833"/>
                    <a:pt x="573" y="1737"/>
                  </a:cubicBezTo>
                  <a:close/>
                  <a:moveTo>
                    <a:pt x="2452" y="0"/>
                  </a:moveTo>
                  <a:cubicBezTo>
                    <a:pt x="2351" y="43"/>
                    <a:pt x="2245" y="54"/>
                    <a:pt x="2139" y="54"/>
                  </a:cubicBezTo>
                  <a:cubicBezTo>
                    <a:pt x="2034" y="54"/>
                    <a:pt x="1929" y="44"/>
                    <a:pt x="1825" y="44"/>
                  </a:cubicBezTo>
                  <a:cubicBezTo>
                    <a:pt x="1723" y="44"/>
                    <a:pt x="1623" y="54"/>
                    <a:pt x="1526" y="92"/>
                  </a:cubicBezTo>
                  <a:lnTo>
                    <a:pt x="1411" y="112"/>
                  </a:lnTo>
                  <a:cubicBezTo>
                    <a:pt x="1392" y="142"/>
                    <a:pt x="1380" y="173"/>
                    <a:pt x="1380" y="208"/>
                  </a:cubicBezTo>
                  <a:lnTo>
                    <a:pt x="1365" y="200"/>
                  </a:lnTo>
                  <a:lnTo>
                    <a:pt x="1242" y="219"/>
                  </a:lnTo>
                  <a:cubicBezTo>
                    <a:pt x="1231" y="212"/>
                    <a:pt x="1227" y="204"/>
                    <a:pt x="1219" y="192"/>
                  </a:cubicBezTo>
                  <a:cubicBezTo>
                    <a:pt x="1196" y="182"/>
                    <a:pt x="1171" y="176"/>
                    <a:pt x="1146" y="176"/>
                  </a:cubicBezTo>
                  <a:cubicBezTo>
                    <a:pt x="1118" y="176"/>
                    <a:pt x="1090" y="184"/>
                    <a:pt x="1065" y="200"/>
                  </a:cubicBezTo>
                  <a:lnTo>
                    <a:pt x="942" y="223"/>
                  </a:lnTo>
                  <a:cubicBezTo>
                    <a:pt x="881" y="285"/>
                    <a:pt x="785" y="265"/>
                    <a:pt x="719" y="319"/>
                  </a:cubicBezTo>
                  <a:lnTo>
                    <a:pt x="693" y="335"/>
                  </a:lnTo>
                  <a:cubicBezTo>
                    <a:pt x="650" y="415"/>
                    <a:pt x="539" y="381"/>
                    <a:pt x="493" y="450"/>
                  </a:cubicBezTo>
                  <a:lnTo>
                    <a:pt x="489" y="454"/>
                  </a:lnTo>
                  <a:cubicBezTo>
                    <a:pt x="454" y="469"/>
                    <a:pt x="439" y="492"/>
                    <a:pt x="450" y="519"/>
                  </a:cubicBezTo>
                  <a:cubicBezTo>
                    <a:pt x="301" y="554"/>
                    <a:pt x="228" y="673"/>
                    <a:pt x="155" y="803"/>
                  </a:cubicBezTo>
                  <a:lnTo>
                    <a:pt x="155" y="800"/>
                  </a:lnTo>
                  <a:lnTo>
                    <a:pt x="155" y="800"/>
                  </a:lnTo>
                  <a:cubicBezTo>
                    <a:pt x="1" y="972"/>
                    <a:pt x="166" y="1211"/>
                    <a:pt x="35" y="1391"/>
                  </a:cubicBezTo>
                  <a:cubicBezTo>
                    <a:pt x="55" y="1411"/>
                    <a:pt x="59" y="1437"/>
                    <a:pt x="39" y="1457"/>
                  </a:cubicBezTo>
                  <a:cubicBezTo>
                    <a:pt x="47" y="1492"/>
                    <a:pt x="61" y="1508"/>
                    <a:pt x="82" y="1508"/>
                  </a:cubicBezTo>
                  <a:cubicBezTo>
                    <a:pt x="91" y="1508"/>
                    <a:pt x="101" y="1505"/>
                    <a:pt x="112" y="1499"/>
                  </a:cubicBezTo>
                  <a:lnTo>
                    <a:pt x="112" y="1499"/>
                  </a:lnTo>
                  <a:cubicBezTo>
                    <a:pt x="89" y="1568"/>
                    <a:pt x="93" y="1645"/>
                    <a:pt x="128" y="1706"/>
                  </a:cubicBezTo>
                  <a:cubicBezTo>
                    <a:pt x="155" y="1729"/>
                    <a:pt x="166" y="1768"/>
                    <a:pt x="155" y="1802"/>
                  </a:cubicBezTo>
                  <a:cubicBezTo>
                    <a:pt x="208" y="1875"/>
                    <a:pt x="189" y="1987"/>
                    <a:pt x="278" y="2045"/>
                  </a:cubicBezTo>
                  <a:cubicBezTo>
                    <a:pt x="297" y="2091"/>
                    <a:pt x="343" y="2125"/>
                    <a:pt x="366" y="2171"/>
                  </a:cubicBezTo>
                  <a:lnTo>
                    <a:pt x="374" y="2183"/>
                  </a:lnTo>
                  <a:cubicBezTo>
                    <a:pt x="462" y="2314"/>
                    <a:pt x="577" y="2421"/>
                    <a:pt x="708" y="2513"/>
                  </a:cubicBezTo>
                  <a:lnTo>
                    <a:pt x="719" y="2525"/>
                  </a:lnTo>
                  <a:lnTo>
                    <a:pt x="835" y="2625"/>
                  </a:lnTo>
                  <a:cubicBezTo>
                    <a:pt x="858" y="2652"/>
                    <a:pt x="892" y="2663"/>
                    <a:pt x="931" y="2663"/>
                  </a:cubicBezTo>
                  <a:cubicBezTo>
                    <a:pt x="919" y="2702"/>
                    <a:pt x="938" y="2721"/>
                    <a:pt x="992" y="2729"/>
                  </a:cubicBezTo>
                  <a:cubicBezTo>
                    <a:pt x="997" y="2727"/>
                    <a:pt x="1002" y="2727"/>
                    <a:pt x="1007" y="2727"/>
                  </a:cubicBezTo>
                  <a:cubicBezTo>
                    <a:pt x="1029" y="2727"/>
                    <a:pt x="1053" y="2741"/>
                    <a:pt x="1065" y="2763"/>
                  </a:cubicBezTo>
                  <a:cubicBezTo>
                    <a:pt x="1131" y="2805"/>
                    <a:pt x="1219" y="2798"/>
                    <a:pt x="1277" y="2859"/>
                  </a:cubicBezTo>
                  <a:lnTo>
                    <a:pt x="1296" y="2871"/>
                  </a:lnTo>
                  <a:cubicBezTo>
                    <a:pt x="1313" y="2890"/>
                    <a:pt x="1339" y="2900"/>
                    <a:pt x="1367" y="2900"/>
                  </a:cubicBezTo>
                  <a:cubicBezTo>
                    <a:pt x="1383" y="2900"/>
                    <a:pt x="1399" y="2897"/>
                    <a:pt x="1415" y="2890"/>
                  </a:cubicBezTo>
                  <a:cubicBezTo>
                    <a:pt x="1423" y="2878"/>
                    <a:pt x="1430" y="2871"/>
                    <a:pt x="1438" y="2855"/>
                  </a:cubicBezTo>
                  <a:lnTo>
                    <a:pt x="1473" y="2863"/>
                  </a:lnTo>
                  <a:cubicBezTo>
                    <a:pt x="1476" y="2901"/>
                    <a:pt x="1496" y="2940"/>
                    <a:pt x="1519" y="2971"/>
                  </a:cubicBezTo>
                  <a:lnTo>
                    <a:pt x="1526" y="2974"/>
                  </a:lnTo>
                  <a:cubicBezTo>
                    <a:pt x="1592" y="3047"/>
                    <a:pt x="1692" y="3036"/>
                    <a:pt x="1776" y="3074"/>
                  </a:cubicBezTo>
                  <a:lnTo>
                    <a:pt x="1822" y="3074"/>
                  </a:lnTo>
                  <a:lnTo>
                    <a:pt x="1861" y="3105"/>
                  </a:lnTo>
                  <a:cubicBezTo>
                    <a:pt x="1941" y="3159"/>
                    <a:pt x="2037" y="3151"/>
                    <a:pt x="2122" y="3190"/>
                  </a:cubicBezTo>
                  <a:lnTo>
                    <a:pt x="2168" y="3190"/>
                  </a:lnTo>
                  <a:lnTo>
                    <a:pt x="2207" y="3220"/>
                  </a:lnTo>
                  <a:cubicBezTo>
                    <a:pt x="2280" y="3274"/>
                    <a:pt x="2376" y="3259"/>
                    <a:pt x="2449" y="3313"/>
                  </a:cubicBezTo>
                  <a:cubicBezTo>
                    <a:pt x="2459" y="3310"/>
                    <a:pt x="2469" y="3308"/>
                    <a:pt x="2478" y="3308"/>
                  </a:cubicBezTo>
                  <a:cubicBezTo>
                    <a:pt x="2506" y="3308"/>
                    <a:pt x="2532" y="3320"/>
                    <a:pt x="2549" y="3339"/>
                  </a:cubicBezTo>
                  <a:cubicBezTo>
                    <a:pt x="2614" y="3389"/>
                    <a:pt x="2710" y="3370"/>
                    <a:pt x="2775" y="3432"/>
                  </a:cubicBezTo>
                  <a:lnTo>
                    <a:pt x="2779" y="3432"/>
                  </a:lnTo>
                  <a:cubicBezTo>
                    <a:pt x="2804" y="3457"/>
                    <a:pt x="2838" y="3472"/>
                    <a:pt x="2871" y="3472"/>
                  </a:cubicBezTo>
                  <a:cubicBezTo>
                    <a:pt x="2888" y="3472"/>
                    <a:pt x="2905" y="3468"/>
                    <a:pt x="2921" y="3459"/>
                  </a:cubicBezTo>
                  <a:cubicBezTo>
                    <a:pt x="2952" y="3451"/>
                    <a:pt x="2979" y="3447"/>
                    <a:pt x="3010" y="3439"/>
                  </a:cubicBezTo>
                  <a:cubicBezTo>
                    <a:pt x="3129" y="3455"/>
                    <a:pt x="3256" y="3447"/>
                    <a:pt x="3355" y="3532"/>
                  </a:cubicBezTo>
                  <a:lnTo>
                    <a:pt x="3651" y="3562"/>
                  </a:lnTo>
                  <a:cubicBezTo>
                    <a:pt x="3648" y="3605"/>
                    <a:pt x="3671" y="3639"/>
                    <a:pt x="3728" y="3651"/>
                  </a:cubicBezTo>
                  <a:lnTo>
                    <a:pt x="3774" y="3647"/>
                  </a:lnTo>
                  <a:lnTo>
                    <a:pt x="3801" y="3678"/>
                  </a:lnTo>
                  <a:cubicBezTo>
                    <a:pt x="3853" y="3718"/>
                    <a:pt x="3913" y="3724"/>
                    <a:pt x="3974" y="3724"/>
                  </a:cubicBezTo>
                  <a:cubicBezTo>
                    <a:pt x="4007" y="3724"/>
                    <a:pt x="4040" y="3722"/>
                    <a:pt x="4073" y="3722"/>
                  </a:cubicBezTo>
                  <a:cubicBezTo>
                    <a:pt x="4138" y="3722"/>
                    <a:pt x="4201" y="3730"/>
                    <a:pt x="4255" y="3778"/>
                  </a:cubicBezTo>
                  <a:lnTo>
                    <a:pt x="4262" y="3781"/>
                  </a:lnTo>
                  <a:cubicBezTo>
                    <a:pt x="4330" y="3836"/>
                    <a:pt x="4406" y="3843"/>
                    <a:pt x="4484" y="3843"/>
                  </a:cubicBezTo>
                  <a:cubicBezTo>
                    <a:pt x="4510" y="3843"/>
                    <a:pt x="4536" y="3842"/>
                    <a:pt x="4562" y="3842"/>
                  </a:cubicBezTo>
                  <a:cubicBezTo>
                    <a:pt x="4627" y="3842"/>
                    <a:pt x="4690" y="3847"/>
                    <a:pt x="4747" y="3881"/>
                  </a:cubicBezTo>
                  <a:lnTo>
                    <a:pt x="4793" y="3874"/>
                  </a:lnTo>
                  <a:lnTo>
                    <a:pt x="4831" y="3901"/>
                  </a:lnTo>
                  <a:cubicBezTo>
                    <a:pt x="4913" y="3951"/>
                    <a:pt x="5001" y="3960"/>
                    <a:pt x="5089" y="3960"/>
                  </a:cubicBezTo>
                  <a:cubicBezTo>
                    <a:pt x="5136" y="3960"/>
                    <a:pt x="5183" y="3958"/>
                    <a:pt x="5229" y="3958"/>
                  </a:cubicBezTo>
                  <a:cubicBezTo>
                    <a:pt x="5281" y="3958"/>
                    <a:pt x="5332" y="3961"/>
                    <a:pt x="5381" y="3974"/>
                  </a:cubicBezTo>
                  <a:lnTo>
                    <a:pt x="5407" y="4008"/>
                  </a:lnTo>
                  <a:lnTo>
                    <a:pt x="5715" y="4016"/>
                  </a:lnTo>
                  <a:cubicBezTo>
                    <a:pt x="5746" y="4023"/>
                    <a:pt x="5780" y="4023"/>
                    <a:pt x="5815" y="4023"/>
                  </a:cubicBezTo>
                  <a:lnTo>
                    <a:pt x="6184" y="4031"/>
                  </a:lnTo>
                  <a:cubicBezTo>
                    <a:pt x="6180" y="4039"/>
                    <a:pt x="6168" y="4050"/>
                    <a:pt x="6164" y="4062"/>
                  </a:cubicBezTo>
                  <a:lnTo>
                    <a:pt x="6241" y="4112"/>
                  </a:lnTo>
                  <a:lnTo>
                    <a:pt x="6280" y="4096"/>
                  </a:lnTo>
                  <a:lnTo>
                    <a:pt x="6314" y="4127"/>
                  </a:lnTo>
                  <a:lnTo>
                    <a:pt x="7340" y="4116"/>
                  </a:lnTo>
                  <a:cubicBezTo>
                    <a:pt x="7436" y="4137"/>
                    <a:pt x="7534" y="4147"/>
                    <a:pt x="7632" y="4147"/>
                  </a:cubicBezTo>
                  <a:cubicBezTo>
                    <a:pt x="7730" y="4147"/>
                    <a:pt x="7828" y="4137"/>
                    <a:pt x="7924" y="4116"/>
                  </a:cubicBezTo>
                  <a:lnTo>
                    <a:pt x="8370" y="4123"/>
                  </a:lnTo>
                  <a:cubicBezTo>
                    <a:pt x="8386" y="4093"/>
                    <a:pt x="8397" y="4066"/>
                    <a:pt x="8412" y="4039"/>
                  </a:cubicBezTo>
                  <a:lnTo>
                    <a:pt x="8451" y="4047"/>
                  </a:lnTo>
                  <a:lnTo>
                    <a:pt x="8482" y="4016"/>
                  </a:lnTo>
                  <a:lnTo>
                    <a:pt x="8827" y="4000"/>
                  </a:lnTo>
                  <a:lnTo>
                    <a:pt x="9058" y="3881"/>
                  </a:lnTo>
                  <a:lnTo>
                    <a:pt x="9108" y="3885"/>
                  </a:lnTo>
                  <a:lnTo>
                    <a:pt x="9162" y="3881"/>
                  </a:lnTo>
                  <a:cubicBezTo>
                    <a:pt x="9181" y="3824"/>
                    <a:pt x="9231" y="3785"/>
                    <a:pt x="9289" y="3781"/>
                  </a:cubicBezTo>
                  <a:cubicBezTo>
                    <a:pt x="9331" y="3747"/>
                    <a:pt x="9369" y="3708"/>
                    <a:pt x="9408" y="3678"/>
                  </a:cubicBezTo>
                  <a:cubicBezTo>
                    <a:pt x="9454" y="3547"/>
                    <a:pt x="9642" y="3497"/>
                    <a:pt x="9619" y="3320"/>
                  </a:cubicBezTo>
                  <a:cubicBezTo>
                    <a:pt x="9634" y="3297"/>
                    <a:pt x="9642" y="3266"/>
                    <a:pt x="9646" y="3240"/>
                  </a:cubicBezTo>
                  <a:cubicBezTo>
                    <a:pt x="9651" y="3240"/>
                    <a:pt x="9657" y="3241"/>
                    <a:pt x="9663" y="3241"/>
                  </a:cubicBezTo>
                  <a:cubicBezTo>
                    <a:pt x="9692" y="3241"/>
                    <a:pt x="9723" y="3231"/>
                    <a:pt x="9742" y="3209"/>
                  </a:cubicBezTo>
                  <a:cubicBezTo>
                    <a:pt x="9753" y="3170"/>
                    <a:pt x="9761" y="3132"/>
                    <a:pt x="9773" y="3090"/>
                  </a:cubicBezTo>
                  <a:cubicBezTo>
                    <a:pt x="9846" y="2898"/>
                    <a:pt x="9853" y="2702"/>
                    <a:pt x="9815" y="2513"/>
                  </a:cubicBezTo>
                  <a:lnTo>
                    <a:pt x="9777" y="2314"/>
                  </a:lnTo>
                  <a:cubicBezTo>
                    <a:pt x="9753" y="2260"/>
                    <a:pt x="9723" y="2206"/>
                    <a:pt x="9684" y="2164"/>
                  </a:cubicBezTo>
                  <a:lnTo>
                    <a:pt x="9680" y="2152"/>
                  </a:lnTo>
                  <a:cubicBezTo>
                    <a:pt x="9646" y="2125"/>
                    <a:pt x="9600" y="2106"/>
                    <a:pt x="9558" y="2106"/>
                  </a:cubicBezTo>
                  <a:lnTo>
                    <a:pt x="9550" y="2110"/>
                  </a:lnTo>
                  <a:lnTo>
                    <a:pt x="9461" y="2014"/>
                  </a:lnTo>
                  <a:cubicBezTo>
                    <a:pt x="9469" y="1991"/>
                    <a:pt x="9469" y="1960"/>
                    <a:pt x="9450" y="1941"/>
                  </a:cubicBezTo>
                  <a:lnTo>
                    <a:pt x="9335" y="1826"/>
                  </a:lnTo>
                  <a:cubicBezTo>
                    <a:pt x="9277" y="1822"/>
                    <a:pt x="9223" y="1783"/>
                    <a:pt x="9204" y="1729"/>
                  </a:cubicBezTo>
                  <a:cubicBezTo>
                    <a:pt x="9182" y="1727"/>
                    <a:pt x="9157" y="1724"/>
                    <a:pt x="9131" y="1724"/>
                  </a:cubicBezTo>
                  <a:cubicBezTo>
                    <a:pt x="9121" y="1724"/>
                    <a:pt x="9110" y="1724"/>
                    <a:pt x="9100" y="1726"/>
                  </a:cubicBezTo>
                  <a:cubicBezTo>
                    <a:pt x="9070" y="1711"/>
                    <a:pt x="9045" y="1704"/>
                    <a:pt x="9025" y="1704"/>
                  </a:cubicBezTo>
                  <a:cubicBezTo>
                    <a:pt x="8973" y="1704"/>
                    <a:pt x="8957" y="1752"/>
                    <a:pt x="8966" y="1833"/>
                  </a:cubicBezTo>
                  <a:lnTo>
                    <a:pt x="9096" y="1872"/>
                  </a:lnTo>
                  <a:lnTo>
                    <a:pt x="9346" y="2141"/>
                  </a:lnTo>
                  <a:cubicBezTo>
                    <a:pt x="9377" y="2148"/>
                    <a:pt x="9411" y="2152"/>
                    <a:pt x="9446" y="2160"/>
                  </a:cubicBezTo>
                  <a:lnTo>
                    <a:pt x="9450" y="2164"/>
                  </a:lnTo>
                  <a:cubicBezTo>
                    <a:pt x="9446" y="2167"/>
                    <a:pt x="9442" y="2171"/>
                    <a:pt x="9431" y="2179"/>
                  </a:cubicBezTo>
                  <a:cubicBezTo>
                    <a:pt x="9408" y="2217"/>
                    <a:pt x="9396" y="2264"/>
                    <a:pt x="9404" y="2314"/>
                  </a:cubicBezTo>
                  <a:cubicBezTo>
                    <a:pt x="9408" y="2337"/>
                    <a:pt x="9411" y="2356"/>
                    <a:pt x="9423" y="2379"/>
                  </a:cubicBezTo>
                  <a:cubicBezTo>
                    <a:pt x="9435" y="2421"/>
                    <a:pt x="9454" y="2467"/>
                    <a:pt x="9473" y="2506"/>
                  </a:cubicBezTo>
                  <a:cubicBezTo>
                    <a:pt x="9508" y="2602"/>
                    <a:pt x="9531" y="2702"/>
                    <a:pt x="9538" y="2802"/>
                  </a:cubicBezTo>
                  <a:cubicBezTo>
                    <a:pt x="9465" y="2863"/>
                    <a:pt x="9396" y="2932"/>
                    <a:pt x="9335" y="2998"/>
                  </a:cubicBezTo>
                  <a:cubicBezTo>
                    <a:pt x="8954" y="3167"/>
                    <a:pt x="8532" y="3170"/>
                    <a:pt x="8143" y="3301"/>
                  </a:cubicBezTo>
                  <a:lnTo>
                    <a:pt x="6464" y="3320"/>
                  </a:lnTo>
                  <a:cubicBezTo>
                    <a:pt x="6451" y="3302"/>
                    <a:pt x="6430" y="3290"/>
                    <a:pt x="6408" y="3290"/>
                  </a:cubicBezTo>
                  <a:cubicBezTo>
                    <a:pt x="6399" y="3290"/>
                    <a:pt x="6389" y="3293"/>
                    <a:pt x="6380" y="3297"/>
                  </a:cubicBezTo>
                  <a:cubicBezTo>
                    <a:pt x="6088" y="3170"/>
                    <a:pt x="5776" y="3236"/>
                    <a:pt x="5473" y="3186"/>
                  </a:cubicBezTo>
                  <a:cubicBezTo>
                    <a:pt x="5423" y="3142"/>
                    <a:pt x="5357" y="3118"/>
                    <a:pt x="5289" y="3118"/>
                  </a:cubicBezTo>
                  <a:cubicBezTo>
                    <a:pt x="5268" y="3118"/>
                    <a:pt x="5247" y="3120"/>
                    <a:pt x="5227" y="3124"/>
                  </a:cubicBezTo>
                  <a:cubicBezTo>
                    <a:pt x="5035" y="3051"/>
                    <a:pt x="4804" y="3113"/>
                    <a:pt x="4631" y="2967"/>
                  </a:cubicBezTo>
                  <a:cubicBezTo>
                    <a:pt x="4580" y="2927"/>
                    <a:pt x="4522" y="2921"/>
                    <a:pt x="4464" y="2921"/>
                  </a:cubicBezTo>
                  <a:cubicBezTo>
                    <a:pt x="4441" y="2921"/>
                    <a:pt x="4418" y="2922"/>
                    <a:pt x="4396" y="2922"/>
                  </a:cubicBezTo>
                  <a:cubicBezTo>
                    <a:pt x="4381" y="2922"/>
                    <a:pt x="4366" y="2922"/>
                    <a:pt x="4351" y="2921"/>
                  </a:cubicBezTo>
                  <a:lnTo>
                    <a:pt x="4305" y="2921"/>
                  </a:lnTo>
                  <a:cubicBezTo>
                    <a:pt x="4289" y="2909"/>
                    <a:pt x="4282" y="2894"/>
                    <a:pt x="4266" y="2878"/>
                  </a:cubicBezTo>
                  <a:lnTo>
                    <a:pt x="4066" y="2882"/>
                  </a:lnTo>
                  <a:lnTo>
                    <a:pt x="3851" y="2851"/>
                  </a:lnTo>
                  <a:cubicBezTo>
                    <a:pt x="3789" y="2805"/>
                    <a:pt x="3726" y="2759"/>
                    <a:pt x="3646" y="2759"/>
                  </a:cubicBezTo>
                  <a:cubicBezTo>
                    <a:pt x="3633" y="2759"/>
                    <a:pt x="3619" y="2760"/>
                    <a:pt x="3605" y="2763"/>
                  </a:cubicBezTo>
                  <a:lnTo>
                    <a:pt x="3379" y="2705"/>
                  </a:lnTo>
                  <a:cubicBezTo>
                    <a:pt x="3364" y="2670"/>
                    <a:pt x="3325" y="2645"/>
                    <a:pt x="3288" y="2645"/>
                  </a:cubicBezTo>
                  <a:cubicBezTo>
                    <a:pt x="3277" y="2645"/>
                    <a:pt x="3266" y="2647"/>
                    <a:pt x="3256" y="2652"/>
                  </a:cubicBezTo>
                  <a:lnTo>
                    <a:pt x="3037" y="2613"/>
                  </a:lnTo>
                  <a:cubicBezTo>
                    <a:pt x="2825" y="2452"/>
                    <a:pt x="2533" y="2460"/>
                    <a:pt x="2326" y="2283"/>
                  </a:cubicBezTo>
                  <a:cubicBezTo>
                    <a:pt x="2298" y="2256"/>
                    <a:pt x="2261" y="2240"/>
                    <a:pt x="2222" y="2240"/>
                  </a:cubicBezTo>
                  <a:cubicBezTo>
                    <a:pt x="2196" y="2240"/>
                    <a:pt x="2169" y="2248"/>
                    <a:pt x="2145" y="2264"/>
                  </a:cubicBezTo>
                  <a:cubicBezTo>
                    <a:pt x="2149" y="2225"/>
                    <a:pt x="2126" y="2191"/>
                    <a:pt x="2087" y="2187"/>
                  </a:cubicBezTo>
                  <a:lnTo>
                    <a:pt x="2084" y="2187"/>
                  </a:lnTo>
                  <a:lnTo>
                    <a:pt x="1065" y="1841"/>
                  </a:lnTo>
                  <a:cubicBezTo>
                    <a:pt x="1044" y="1823"/>
                    <a:pt x="1023" y="1812"/>
                    <a:pt x="998" y="1812"/>
                  </a:cubicBezTo>
                  <a:cubicBezTo>
                    <a:pt x="991" y="1812"/>
                    <a:pt x="984" y="1812"/>
                    <a:pt x="977" y="1814"/>
                  </a:cubicBezTo>
                  <a:cubicBezTo>
                    <a:pt x="885" y="1687"/>
                    <a:pt x="731" y="1672"/>
                    <a:pt x="608" y="1614"/>
                  </a:cubicBezTo>
                  <a:lnTo>
                    <a:pt x="531" y="1583"/>
                  </a:lnTo>
                  <a:cubicBezTo>
                    <a:pt x="527" y="1572"/>
                    <a:pt x="527" y="1564"/>
                    <a:pt x="520" y="1557"/>
                  </a:cubicBezTo>
                  <a:lnTo>
                    <a:pt x="512" y="1549"/>
                  </a:lnTo>
                  <a:lnTo>
                    <a:pt x="512" y="1549"/>
                  </a:lnTo>
                  <a:lnTo>
                    <a:pt x="535" y="1553"/>
                  </a:lnTo>
                  <a:cubicBezTo>
                    <a:pt x="573" y="1264"/>
                    <a:pt x="520" y="957"/>
                    <a:pt x="666" y="688"/>
                  </a:cubicBezTo>
                  <a:cubicBezTo>
                    <a:pt x="701" y="693"/>
                    <a:pt x="736" y="696"/>
                    <a:pt x="769" y="696"/>
                  </a:cubicBezTo>
                  <a:cubicBezTo>
                    <a:pt x="991" y="696"/>
                    <a:pt x="1173" y="589"/>
                    <a:pt x="1327" y="415"/>
                  </a:cubicBezTo>
                  <a:cubicBezTo>
                    <a:pt x="1334" y="396"/>
                    <a:pt x="1334" y="377"/>
                    <a:pt x="1327" y="358"/>
                  </a:cubicBezTo>
                  <a:lnTo>
                    <a:pt x="1442" y="338"/>
                  </a:lnTo>
                  <a:cubicBezTo>
                    <a:pt x="1500" y="400"/>
                    <a:pt x="1584" y="450"/>
                    <a:pt x="1665" y="461"/>
                  </a:cubicBezTo>
                  <a:cubicBezTo>
                    <a:pt x="2622" y="358"/>
                    <a:pt x="3590" y="477"/>
                    <a:pt x="4547" y="319"/>
                  </a:cubicBezTo>
                  <a:cubicBezTo>
                    <a:pt x="4585" y="300"/>
                    <a:pt x="4620" y="265"/>
                    <a:pt x="4631" y="223"/>
                  </a:cubicBezTo>
                  <a:lnTo>
                    <a:pt x="4639" y="262"/>
                  </a:lnTo>
                  <a:cubicBezTo>
                    <a:pt x="4644" y="405"/>
                    <a:pt x="4713" y="430"/>
                    <a:pt x="4797" y="430"/>
                  </a:cubicBezTo>
                  <a:cubicBezTo>
                    <a:pt x="4842" y="430"/>
                    <a:pt x="4890" y="423"/>
                    <a:pt x="4935" y="423"/>
                  </a:cubicBezTo>
                  <a:cubicBezTo>
                    <a:pt x="4992" y="404"/>
                    <a:pt x="5046" y="381"/>
                    <a:pt x="5100" y="346"/>
                  </a:cubicBezTo>
                  <a:cubicBezTo>
                    <a:pt x="5169" y="358"/>
                    <a:pt x="5240" y="368"/>
                    <a:pt x="5312" y="368"/>
                  </a:cubicBezTo>
                  <a:cubicBezTo>
                    <a:pt x="5332" y="368"/>
                    <a:pt x="5353" y="367"/>
                    <a:pt x="5373" y="365"/>
                  </a:cubicBezTo>
                  <a:cubicBezTo>
                    <a:pt x="5377" y="392"/>
                    <a:pt x="5381" y="415"/>
                    <a:pt x="5392" y="434"/>
                  </a:cubicBezTo>
                  <a:cubicBezTo>
                    <a:pt x="5475" y="529"/>
                    <a:pt x="5567" y="572"/>
                    <a:pt x="5664" y="572"/>
                  </a:cubicBezTo>
                  <a:cubicBezTo>
                    <a:pt x="5720" y="572"/>
                    <a:pt x="5779" y="557"/>
                    <a:pt x="5838" y="531"/>
                  </a:cubicBezTo>
                  <a:cubicBezTo>
                    <a:pt x="5924" y="683"/>
                    <a:pt x="6056" y="755"/>
                    <a:pt x="6218" y="755"/>
                  </a:cubicBezTo>
                  <a:cubicBezTo>
                    <a:pt x="6244" y="755"/>
                    <a:pt x="6271" y="753"/>
                    <a:pt x="6299" y="750"/>
                  </a:cubicBezTo>
                  <a:cubicBezTo>
                    <a:pt x="6334" y="738"/>
                    <a:pt x="6368" y="723"/>
                    <a:pt x="6395" y="700"/>
                  </a:cubicBezTo>
                  <a:lnTo>
                    <a:pt x="6683" y="796"/>
                  </a:lnTo>
                  <a:lnTo>
                    <a:pt x="7025" y="899"/>
                  </a:lnTo>
                  <a:lnTo>
                    <a:pt x="7110" y="922"/>
                  </a:lnTo>
                  <a:cubicBezTo>
                    <a:pt x="7106" y="949"/>
                    <a:pt x="7106" y="972"/>
                    <a:pt x="7110" y="999"/>
                  </a:cubicBezTo>
                  <a:cubicBezTo>
                    <a:pt x="7244" y="1162"/>
                    <a:pt x="7402" y="1236"/>
                    <a:pt x="7583" y="1236"/>
                  </a:cubicBezTo>
                  <a:cubicBezTo>
                    <a:pt x="7646" y="1236"/>
                    <a:pt x="7711" y="1227"/>
                    <a:pt x="7778" y="1211"/>
                  </a:cubicBezTo>
                  <a:cubicBezTo>
                    <a:pt x="7790" y="1207"/>
                    <a:pt x="7798" y="1199"/>
                    <a:pt x="7809" y="1188"/>
                  </a:cubicBezTo>
                  <a:cubicBezTo>
                    <a:pt x="7867" y="1276"/>
                    <a:pt x="7955" y="1280"/>
                    <a:pt x="8044" y="1295"/>
                  </a:cubicBezTo>
                  <a:cubicBezTo>
                    <a:pt x="8136" y="1411"/>
                    <a:pt x="8263" y="1453"/>
                    <a:pt x="8409" y="1468"/>
                  </a:cubicBezTo>
                  <a:lnTo>
                    <a:pt x="8524" y="1476"/>
                  </a:lnTo>
                  <a:cubicBezTo>
                    <a:pt x="8532" y="1510"/>
                    <a:pt x="8539" y="1537"/>
                    <a:pt x="8543" y="1572"/>
                  </a:cubicBezTo>
                  <a:cubicBezTo>
                    <a:pt x="8548" y="1571"/>
                    <a:pt x="8552" y="1570"/>
                    <a:pt x="8557" y="1570"/>
                  </a:cubicBezTo>
                  <a:cubicBezTo>
                    <a:pt x="8599" y="1570"/>
                    <a:pt x="8656" y="1607"/>
                    <a:pt x="8698" y="1607"/>
                  </a:cubicBezTo>
                  <a:cubicBezTo>
                    <a:pt x="8733" y="1607"/>
                    <a:pt x="8758" y="1581"/>
                    <a:pt x="8754" y="1487"/>
                  </a:cubicBezTo>
                  <a:cubicBezTo>
                    <a:pt x="8697" y="1480"/>
                    <a:pt x="8647" y="1441"/>
                    <a:pt x="8628" y="1384"/>
                  </a:cubicBezTo>
                  <a:cubicBezTo>
                    <a:pt x="8589" y="1384"/>
                    <a:pt x="8558" y="1391"/>
                    <a:pt x="8520" y="1395"/>
                  </a:cubicBezTo>
                  <a:lnTo>
                    <a:pt x="8416" y="1337"/>
                  </a:lnTo>
                  <a:cubicBezTo>
                    <a:pt x="8428" y="1314"/>
                    <a:pt x="8424" y="1280"/>
                    <a:pt x="8409" y="1261"/>
                  </a:cubicBezTo>
                  <a:cubicBezTo>
                    <a:pt x="8316" y="1249"/>
                    <a:pt x="8224" y="1245"/>
                    <a:pt x="8174" y="1153"/>
                  </a:cubicBezTo>
                  <a:cubicBezTo>
                    <a:pt x="8136" y="1153"/>
                    <a:pt x="8101" y="1153"/>
                    <a:pt x="8063" y="1161"/>
                  </a:cubicBezTo>
                  <a:lnTo>
                    <a:pt x="7936" y="1045"/>
                  </a:lnTo>
                  <a:lnTo>
                    <a:pt x="7859" y="1045"/>
                  </a:lnTo>
                  <a:cubicBezTo>
                    <a:pt x="7821" y="992"/>
                    <a:pt x="7771" y="953"/>
                    <a:pt x="7713" y="934"/>
                  </a:cubicBezTo>
                  <a:cubicBezTo>
                    <a:pt x="7648" y="842"/>
                    <a:pt x="7540" y="857"/>
                    <a:pt x="7448" y="819"/>
                  </a:cubicBezTo>
                  <a:cubicBezTo>
                    <a:pt x="7441" y="821"/>
                    <a:pt x="7433" y="822"/>
                    <a:pt x="7426" y="822"/>
                  </a:cubicBezTo>
                  <a:cubicBezTo>
                    <a:pt x="7404" y="822"/>
                    <a:pt x="7383" y="811"/>
                    <a:pt x="7371" y="788"/>
                  </a:cubicBezTo>
                  <a:cubicBezTo>
                    <a:pt x="7346" y="775"/>
                    <a:pt x="7319" y="768"/>
                    <a:pt x="7293" y="768"/>
                  </a:cubicBezTo>
                  <a:cubicBezTo>
                    <a:pt x="7266" y="768"/>
                    <a:pt x="7240" y="775"/>
                    <a:pt x="7217" y="788"/>
                  </a:cubicBezTo>
                  <a:cubicBezTo>
                    <a:pt x="7214" y="796"/>
                    <a:pt x="7206" y="800"/>
                    <a:pt x="7202" y="800"/>
                  </a:cubicBezTo>
                  <a:lnTo>
                    <a:pt x="7041" y="769"/>
                  </a:lnTo>
                  <a:cubicBezTo>
                    <a:pt x="7044" y="742"/>
                    <a:pt x="7041" y="711"/>
                    <a:pt x="7025" y="688"/>
                  </a:cubicBezTo>
                  <a:lnTo>
                    <a:pt x="6695" y="642"/>
                  </a:lnTo>
                  <a:cubicBezTo>
                    <a:pt x="6695" y="615"/>
                    <a:pt x="6695" y="596"/>
                    <a:pt x="6683" y="577"/>
                  </a:cubicBezTo>
                  <a:lnTo>
                    <a:pt x="6491" y="565"/>
                  </a:lnTo>
                  <a:cubicBezTo>
                    <a:pt x="6491" y="527"/>
                    <a:pt x="6468" y="492"/>
                    <a:pt x="6433" y="477"/>
                  </a:cubicBezTo>
                  <a:cubicBezTo>
                    <a:pt x="6425" y="479"/>
                    <a:pt x="6416" y="480"/>
                    <a:pt x="6408" y="480"/>
                  </a:cubicBezTo>
                  <a:cubicBezTo>
                    <a:pt x="6381" y="480"/>
                    <a:pt x="6355" y="470"/>
                    <a:pt x="6337" y="450"/>
                  </a:cubicBezTo>
                  <a:cubicBezTo>
                    <a:pt x="6257" y="400"/>
                    <a:pt x="6161" y="396"/>
                    <a:pt x="6072" y="361"/>
                  </a:cubicBezTo>
                  <a:cubicBezTo>
                    <a:pt x="6065" y="366"/>
                    <a:pt x="6057" y="368"/>
                    <a:pt x="6049" y="368"/>
                  </a:cubicBezTo>
                  <a:cubicBezTo>
                    <a:pt x="6028" y="368"/>
                    <a:pt x="6006" y="354"/>
                    <a:pt x="5992" y="335"/>
                  </a:cubicBezTo>
                  <a:cubicBezTo>
                    <a:pt x="5973" y="318"/>
                    <a:pt x="5950" y="309"/>
                    <a:pt x="5926" y="309"/>
                  </a:cubicBezTo>
                  <a:cubicBezTo>
                    <a:pt x="5902" y="309"/>
                    <a:pt x="5877" y="319"/>
                    <a:pt x="5857" y="338"/>
                  </a:cubicBezTo>
                  <a:cubicBezTo>
                    <a:pt x="5815" y="265"/>
                    <a:pt x="5707" y="304"/>
                    <a:pt x="5661" y="239"/>
                  </a:cubicBezTo>
                  <a:lnTo>
                    <a:pt x="5534" y="212"/>
                  </a:lnTo>
                  <a:cubicBezTo>
                    <a:pt x="5518" y="200"/>
                    <a:pt x="5500" y="194"/>
                    <a:pt x="5481" y="194"/>
                  </a:cubicBezTo>
                  <a:cubicBezTo>
                    <a:pt x="5450" y="194"/>
                    <a:pt x="5418" y="210"/>
                    <a:pt x="5396" y="239"/>
                  </a:cubicBezTo>
                  <a:lnTo>
                    <a:pt x="5238" y="208"/>
                  </a:lnTo>
                  <a:lnTo>
                    <a:pt x="5227" y="212"/>
                  </a:lnTo>
                  <a:cubicBezTo>
                    <a:pt x="5238" y="169"/>
                    <a:pt x="5208" y="131"/>
                    <a:pt x="5169" y="123"/>
                  </a:cubicBezTo>
                  <a:lnTo>
                    <a:pt x="4854" y="89"/>
                  </a:lnTo>
                  <a:cubicBezTo>
                    <a:pt x="4823" y="70"/>
                    <a:pt x="4787" y="62"/>
                    <a:pt x="4751" y="62"/>
                  </a:cubicBezTo>
                  <a:cubicBezTo>
                    <a:pt x="4704" y="62"/>
                    <a:pt x="4657" y="77"/>
                    <a:pt x="4620" y="108"/>
                  </a:cubicBezTo>
                  <a:lnTo>
                    <a:pt x="4620" y="112"/>
                  </a:lnTo>
                  <a:cubicBezTo>
                    <a:pt x="4567" y="62"/>
                    <a:pt x="4501" y="53"/>
                    <a:pt x="4433" y="53"/>
                  </a:cubicBezTo>
                  <a:cubicBezTo>
                    <a:pt x="4395" y="53"/>
                    <a:pt x="4357" y="56"/>
                    <a:pt x="4320" y="56"/>
                  </a:cubicBezTo>
                  <a:cubicBezTo>
                    <a:pt x="4256" y="56"/>
                    <a:pt x="4195" y="48"/>
                    <a:pt x="4143" y="8"/>
                  </a:cubicBezTo>
                  <a:cubicBezTo>
                    <a:pt x="4134" y="19"/>
                    <a:pt x="4119" y="25"/>
                    <a:pt x="4104" y="25"/>
                  </a:cubicBezTo>
                  <a:cubicBezTo>
                    <a:pt x="4093" y="25"/>
                    <a:pt x="4082" y="22"/>
                    <a:pt x="4074" y="16"/>
                  </a:cubicBezTo>
                  <a:cubicBezTo>
                    <a:pt x="4070" y="16"/>
                    <a:pt x="4070" y="12"/>
                    <a:pt x="4066" y="8"/>
                  </a:cubicBezTo>
                  <a:cubicBezTo>
                    <a:pt x="4003" y="39"/>
                    <a:pt x="3936" y="54"/>
                    <a:pt x="3869" y="54"/>
                  </a:cubicBezTo>
                  <a:cubicBezTo>
                    <a:pt x="3803" y="54"/>
                    <a:pt x="3738" y="39"/>
                    <a:pt x="3678" y="8"/>
                  </a:cubicBezTo>
                  <a:lnTo>
                    <a:pt x="3648" y="27"/>
                  </a:lnTo>
                  <a:lnTo>
                    <a:pt x="3621" y="8"/>
                  </a:lnTo>
                  <a:cubicBezTo>
                    <a:pt x="3569" y="31"/>
                    <a:pt x="3517" y="46"/>
                    <a:pt x="3466" y="46"/>
                  </a:cubicBezTo>
                  <a:cubicBezTo>
                    <a:pt x="3422" y="46"/>
                    <a:pt x="3379" y="35"/>
                    <a:pt x="3336" y="8"/>
                  </a:cubicBezTo>
                  <a:lnTo>
                    <a:pt x="2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43"/>
            <p:cNvSpPr/>
            <p:nvPr/>
          </p:nvSpPr>
          <p:spPr>
            <a:xfrm>
              <a:off x="3809926" y="3922893"/>
              <a:ext cx="70105" cy="30058"/>
            </a:xfrm>
            <a:custGeom>
              <a:avLst/>
              <a:gdLst/>
              <a:ahLst/>
              <a:cxnLst/>
              <a:rect l="l" t="t" r="r" b="b"/>
              <a:pathLst>
                <a:path w="2260" h="969" extrusionOk="0">
                  <a:moveTo>
                    <a:pt x="167" y="1"/>
                  </a:moveTo>
                  <a:cubicBezTo>
                    <a:pt x="130" y="1"/>
                    <a:pt x="94" y="18"/>
                    <a:pt x="62" y="58"/>
                  </a:cubicBezTo>
                  <a:cubicBezTo>
                    <a:pt x="0" y="135"/>
                    <a:pt x="93" y="220"/>
                    <a:pt x="196" y="239"/>
                  </a:cubicBezTo>
                  <a:cubicBezTo>
                    <a:pt x="227" y="266"/>
                    <a:pt x="266" y="277"/>
                    <a:pt x="300" y="277"/>
                  </a:cubicBezTo>
                  <a:cubicBezTo>
                    <a:pt x="450" y="466"/>
                    <a:pt x="673" y="527"/>
                    <a:pt x="896" y="592"/>
                  </a:cubicBezTo>
                  <a:cubicBezTo>
                    <a:pt x="1153" y="681"/>
                    <a:pt x="1395" y="811"/>
                    <a:pt x="1668" y="846"/>
                  </a:cubicBezTo>
                  <a:cubicBezTo>
                    <a:pt x="1810" y="942"/>
                    <a:pt x="1976" y="950"/>
                    <a:pt x="2137" y="969"/>
                  </a:cubicBezTo>
                  <a:lnTo>
                    <a:pt x="2260" y="846"/>
                  </a:lnTo>
                  <a:lnTo>
                    <a:pt x="1810" y="719"/>
                  </a:lnTo>
                  <a:cubicBezTo>
                    <a:pt x="1568" y="600"/>
                    <a:pt x="1307" y="516"/>
                    <a:pt x="1042" y="462"/>
                  </a:cubicBezTo>
                  <a:lnTo>
                    <a:pt x="419" y="158"/>
                  </a:lnTo>
                  <a:cubicBezTo>
                    <a:pt x="400" y="135"/>
                    <a:pt x="373" y="120"/>
                    <a:pt x="342" y="116"/>
                  </a:cubicBezTo>
                  <a:cubicBezTo>
                    <a:pt x="294" y="49"/>
                    <a:pt x="230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5" name="Google Shape;7315;p43"/>
          <p:cNvGrpSpPr/>
          <p:nvPr/>
        </p:nvGrpSpPr>
        <p:grpSpPr>
          <a:xfrm>
            <a:off x="500785" y="3991208"/>
            <a:ext cx="752825" cy="731038"/>
            <a:chOff x="3724466" y="2666739"/>
            <a:chExt cx="650613" cy="631784"/>
          </a:xfrm>
        </p:grpSpPr>
        <p:sp>
          <p:nvSpPr>
            <p:cNvPr id="7316" name="Google Shape;7316;p43"/>
            <p:cNvSpPr/>
            <p:nvPr/>
          </p:nvSpPr>
          <p:spPr>
            <a:xfrm>
              <a:off x="3790724" y="3263129"/>
              <a:ext cx="6700" cy="7693"/>
            </a:xfrm>
            <a:custGeom>
              <a:avLst/>
              <a:gdLst/>
              <a:ahLst/>
              <a:cxnLst/>
              <a:rect l="l" t="t" r="r" b="b"/>
              <a:pathLst>
                <a:path w="216" h="248" extrusionOk="0">
                  <a:moveTo>
                    <a:pt x="162" y="1"/>
                  </a:moveTo>
                  <a:cubicBezTo>
                    <a:pt x="128" y="16"/>
                    <a:pt x="93" y="39"/>
                    <a:pt x="58" y="62"/>
                  </a:cubicBezTo>
                  <a:cubicBezTo>
                    <a:pt x="1" y="139"/>
                    <a:pt x="5" y="227"/>
                    <a:pt x="105" y="247"/>
                  </a:cubicBezTo>
                  <a:cubicBezTo>
                    <a:pt x="109" y="248"/>
                    <a:pt x="113" y="248"/>
                    <a:pt x="118" y="248"/>
                  </a:cubicBezTo>
                  <a:cubicBezTo>
                    <a:pt x="170" y="248"/>
                    <a:pt x="216" y="187"/>
                    <a:pt x="212" y="120"/>
                  </a:cubicBezTo>
                  <a:cubicBezTo>
                    <a:pt x="201" y="78"/>
                    <a:pt x="185" y="39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43"/>
            <p:cNvSpPr/>
            <p:nvPr/>
          </p:nvSpPr>
          <p:spPr>
            <a:xfrm>
              <a:off x="3795967" y="326300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5" y="5"/>
                  </a:lnTo>
                  <a:lnTo>
                    <a:pt x="9" y="5"/>
                  </a:lnTo>
                  <a:cubicBezTo>
                    <a:pt x="5" y="5"/>
                    <a:pt x="9" y="5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43"/>
            <p:cNvSpPr/>
            <p:nvPr/>
          </p:nvSpPr>
          <p:spPr>
            <a:xfrm>
              <a:off x="4321632" y="2760946"/>
              <a:ext cx="651" cy="869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8"/>
                  </a:moveTo>
                  <a:lnTo>
                    <a:pt x="20" y="28"/>
                  </a:lnTo>
                  <a:lnTo>
                    <a:pt x="1" y="8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43"/>
            <p:cNvSpPr/>
            <p:nvPr/>
          </p:nvSpPr>
          <p:spPr>
            <a:xfrm>
              <a:off x="3758184" y="3278143"/>
              <a:ext cx="403" cy="40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43"/>
            <p:cNvSpPr/>
            <p:nvPr/>
          </p:nvSpPr>
          <p:spPr>
            <a:xfrm>
              <a:off x="3817681" y="329151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43"/>
            <p:cNvSpPr/>
            <p:nvPr/>
          </p:nvSpPr>
          <p:spPr>
            <a:xfrm>
              <a:off x="3724466" y="2666739"/>
              <a:ext cx="650613" cy="631784"/>
            </a:xfrm>
            <a:custGeom>
              <a:avLst/>
              <a:gdLst/>
              <a:ahLst/>
              <a:cxnLst/>
              <a:rect l="l" t="t" r="r" b="b"/>
              <a:pathLst>
                <a:path w="20974" h="20367" extrusionOk="0">
                  <a:moveTo>
                    <a:pt x="13745" y="229"/>
                  </a:moveTo>
                  <a:cubicBezTo>
                    <a:pt x="13745" y="240"/>
                    <a:pt x="13742" y="244"/>
                    <a:pt x="13742" y="252"/>
                  </a:cubicBezTo>
                  <a:lnTo>
                    <a:pt x="13742" y="248"/>
                  </a:lnTo>
                  <a:cubicBezTo>
                    <a:pt x="13738" y="244"/>
                    <a:pt x="13738" y="233"/>
                    <a:pt x="13730" y="229"/>
                  </a:cubicBezTo>
                  <a:close/>
                  <a:moveTo>
                    <a:pt x="15740" y="9935"/>
                  </a:moveTo>
                  <a:lnTo>
                    <a:pt x="15740" y="9935"/>
                  </a:lnTo>
                  <a:cubicBezTo>
                    <a:pt x="15744" y="9935"/>
                    <a:pt x="15747" y="9943"/>
                    <a:pt x="15755" y="9947"/>
                  </a:cubicBezTo>
                  <a:cubicBezTo>
                    <a:pt x="15747" y="9943"/>
                    <a:pt x="15747" y="9943"/>
                    <a:pt x="15740" y="9935"/>
                  </a:cubicBezTo>
                  <a:close/>
                  <a:moveTo>
                    <a:pt x="15705" y="10800"/>
                  </a:moveTo>
                  <a:lnTo>
                    <a:pt x="15647" y="10838"/>
                  </a:lnTo>
                  <a:cubicBezTo>
                    <a:pt x="15647" y="10831"/>
                    <a:pt x="15647" y="10819"/>
                    <a:pt x="15644" y="10808"/>
                  </a:cubicBezTo>
                  <a:cubicBezTo>
                    <a:pt x="15663" y="10800"/>
                    <a:pt x="15686" y="10800"/>
                    <a:pt x="15705" y="10800"/>
                  </a:cubicBezTo>
                  <a:close/>
                  <a:moveTo>
                    <a:pt x="9703" y="16829"/>
                  </a:moveTo>
                  <a:cubicBezTo>
                    <a:pt x="9695" y="16833"/>
                    <a:pt x="9695" y="16840"/>
                    <a:pt x="9695" y="16840"/>
                  </a:cubicBezTo>
                  <a:lnTo>
                    <a:pt x="9695" y="16829"/>
                  </a:lnTo>
                  <a:close/>
                  <a:moveTo>
                    <a:pt x="13914" y="137"/>
                  </a:moveTo>
                  <a:cubicBezTo>
                    <a:pt x="14014" y="175"/>
                    <a:pt x="14137" y="125"/>
                    <a:pt x="14226" y="221"/>
                  </a:cubicBezTo>
                  <a:lnTo>
                    <a:pt x="14368" y="248"/>
                  </a:lnTo>
                  <a:cubicBezTo>
                    <a:pt x="14479" y="436"/>
                    <a:pt x="14668" y="440"/>
                    <a:pt x="14848" y="452"/>
                  </a:cubicBezTo>
                  <a:cubicBezTo>
                    <a:pt x="14915" y="454"/>
                    <a:pt x="14981" y="455"/>
                    <a:pt x="15048" y="455"/>
                  </a:cubicBezTo>
                  <a:cubicBezTo>
                    <a:pt x="15181" y="455"/>
                    <a:pt x="15313" y="452"/>
                    <a:pt x="15444" y="452"/>
                  </a:cubicBezTo>
                  <a:lnTo>
                    <a:pt x="15478" y="444"/>
                  </a:lnTo>
                  <a:cubicBezTo>
                    <a:pt x="15584" y="506"/>
                    <a:pt x="15699" y="537"/>
                    <a:pt x="15822" y="537"/>
                  </a:cubicBezTo>
                  <a:cubicBezTo>
                    <a:pt x="15829" y="537"/>
                    <a:pt x="15836" y="536"/>
                    <a:pt x="15843" y="536"/>
                  </a:cubicBezTo>
                  <a:cubicBezTo>
                    <a:pt x="15865" y="554"/>
                    <a:pt x="15892" y="563"/>
                    <a:pt x="15920" y="563"/>
                  </a:cubicBezTo>
                  <a:cubicBezTo>
                    <a:pt x="15941" y="563"/>
                    <a:pt x="15962" y="558"/>
                    <a:pt x="15982" y="548"/>
                  </a:cubicBezTo>
                  <a:cubicBezTo>
                    <a:pt x="16030" y="613"/>
                    <a:pt x="16091" y="636"/>
                    <a:pt x="16158" y="636"/>
                  </a:cubicBezTo>
                  <a:cubicBezTo>
                    <a:pt x="16182" y="636"/>
                    <a:pt x="16206" y="633"/>
                    <a:pt x="16232" y="628"/>
                  </a:cubicBezTo>
                  <a:lnTo>
                    <a:pt x="16335" y="648"/>
                  </a:lnTo>
                  <a:lnTo>
                    <a:pt x="17265" y="944"/>
                  </a:lnTo>
                  <a:cubicBezTo>
                    <a:pt x="17316" y="1016"/>
                    <a:pt x="17397" y="1057"/>
                    <a:pt x="17479" y="1057"/>
                  </a:cubicBezTo>
                  <a:cubicBezTo>
                    <a:pt x="17498" y="1057"/>
                    <a:pt x="17516" y="1055"/>
                    <a:pt x="17534" y="1051"/>
                  </a:cubicBezTo>
                  <a:lnTo>
                    <a:pt x="17550" y="1051"/>
                  </a:lnTo>
                  <a:cubicBezTo>
                    <a:pt x="17634" y="1117"/>
                    <a:pt x="17727" y="1136"/>
                    <a:pt x="17822" y="1136"/>
                  </a:cubicBezTo>
                  <a:cubicBezTo>
                    <a:pt x="17862" y="1136"/>
                    <a:pt x="17901" y="1132"/>
                    <a:pt x="17942" y="1128"/>
                  </a:cubicBezTo>
                  <a:lnTo>
                    <a:pt x="18141" y="1155"/>
                  </a:lnTo>
                  <a:lnTo>
                    <a:pt x="18141" y="1151"/>
                  </a:lnTo>
                  <a:cubicBezTo>
                    <a:pt x="18149" y="1174"/>
                    <a:pt x="18164" y="1201"/>
                    <a:pt x="18184" y="1220"/>
                  </a:cubicBezTo>
                  <a:cubicBezTo>
                    <a:pt x="18260" y="1278"/>
                    <a:pt x="18341" y="1328"/>
                    <a:pt x="18430" y="1366"/>
                  </a:cubicBezTo>
                  <a:cubicBezTo>
                    <a:pt x="18708" y="1430"/>
                    <a:pt x="18971" y="1592"/>
                    <a:pt x="19256" y="1592"/>
                  </a:cubicBezTo>
                  <a:cubicBezTo>
                    <a:pt x="19349" y="1592"/>
                    <a:pt x="19445" y="1575"/>
                    <a:pt x="19544" y="1531"/>
                  </a:cubicBezTo>
                  <a:cubicBezTo>
                    <a:pt x="19582" y="1685"/>
                    <a:pt x="19801" y="1654"/>
                    <a:pt x="19836" y="1820"/>
                  </a:cubicBezTo>
                  <a:cubicBezTo>
                    <a:pt x="19663" y="1970"/>
                    <a:pt x="19490" y="2127"/>
                    <a:pt x="19298" y="2262"/>
                  </a:cubicBezTo>
                  <a:cubicBezTo>
                    <a:pt x="19240" y="2300"/>
                    <a:pt x="19187" y="2342"/>
                    <a:pt x="19137" y="2385"/>
                  </a:cubicBezTo>
                  <a:cubicBezTo>
                    <a:pt x="19102" y="2415"/>
                    <a:pt x="19067" y="2450"/>
                    <a:pt x="19033" y="2481"/>
                  </a:cubicBezTo>
                  <a:cubicBezTo>
                    <a:pt x="18856" y="2761"/>
                    <a:pt x="18433" y="2876"/>
                    <a:pt x="18445" y="3276"/>
                  </a:cubicBezTo>
                  <a:cubicBezTo>
                    <a:pt x="18426" y="3280"/>
                    <a:pt x="18410" y="3284"/>
                    <a:pt x="18391" y="3288"/>
                  </a:cubicBezTo>
                  <a:cubicBezTo>
                    <a:pt x="18126" y="3422"/>
                    <a:pt x="17976" y="3668"/>
                    <a:pt x="17792" y="3891"/>
                  </a:cubicBezTo>
                  <a:cubicBezTo>
                    <a:pt x="16708" y="5159"/>
                    <a:pt x="16312" y="6723"/>
                    <a:pt x="15863" y="8275"/>
                  </a:cubicBezTo>
                  <a:cubicBezTo>
                    <a:pt x="15863" y="8321"/>
                    <a:pt x="15870" y="8375"/>
                    <a:pt x="15878" y="8421"/>
                  </a:cubicBezTo>
                  <a:cubicBezTo>
                    <a:pt x="15882" y="8444"/>
                    <a:pt x="15882" y="8464"/>
                    <a:pt x="15882" y="8479"/>
                  </a:cubicBezTo>
                  <a:cubicBezTo>
                    <a:pt x="15874" y="8490"/>
                    <a:pt x="15863" y="8506"/>
                    <a:pt x="15859" y="8517"/>
                  </a:cubicBezTo>
                  <a:cubicBezTo>
                    <a:pt x="15817" y="8629"/>
                    <a:pt x="15786" y="8752"/>
                    <a:pt x="15767" y="8871"/>
                  </a:cubicBezTo>
                  <a:cubicBezTo>
                    <a:pt x="15774" y="8925"/>
                    <a:pt x="15782" y="8975"/>
                    <a:pt x="15782" y="9028"/>
                  </a:cubicBezTo>
                  <a:cubicBezTo>
                    <a:pt x="15774" y="9032"/>
                    <a:pt x="15763" y="9044"/>
                    <a:pt x="15747" y="9048"/>
                  </a:cubicBezTo>
                  <a:cubicBezTo>
                    <a:pt x="15744" y="9313"/>
                    <a:pt x="15740" y="9570"/>
                    <a:pt x="15736" y="9835"/>
                  </a:cubicBezTo>
                  <a:cubicBezTo>
                    <a:pt x="15736" y="9870"/>
                    <a:pt x="15740" y="9905"/>
                    <a:pt x="15740" y="9935"/>
                  </a:cubicBezTo>
                  <a:cubicBezTo>
                    <a:pt x="15740" y="9970"/>
                    <a:pt x="15740" y="10004"/>
                    <a:pt x="15736" y="10039"/>
                  </a:cubicBezTo>
                  <a:cubicBezTo>
                    <a:pt x="15709" y="10047"/>
                    <a:pt x="15701" y="10070"/>
                    <a:pt x="15705" y="10089"/>
                  </a:cubicBezTo>
                  <a:cubicBezTo>
                    <a:pt x="15705" y="10097"/>
                    <a:pt x="15709" y="10101"/>
                    <a:pt x="15709" y="10104"/>
                  </a:cubicBezTo>
                  <a:cubicBezTo>
                    <a:pt x="15709" y="10108"/>
                    <a:pt x="15717" y="10116"/>
                    <a:pt x="15717" y="10120"/>
                  </a:cubicBezTo>
                  <a:cubicBezTo>
                    <a:pt x="15703" y="10114"/>
                    <a:pt x="15692" y="10110"/>
                    <a:pt x="15682" y="10110"/>
                  </a:cubicBezTo>
                  <a:cubicBezTo>
                    <a:pt x="15672" y="10110"/>
                    <a:pt x="15665" y="10114"/>
                    <a:pt x="15659" y="10124"/>
                  </a:cubicBezTo>
                  <a:cubicBezTo>
                    <a:pt x="15509" y="10223"/>
                    <a:pt x="15509" y="10377"/>
                    <a:pt x="15505" y="10531"/>
                  </a:cubicBezTo>
                  <a:cubicBezTo>
                    <a:pt x="15505" y="10585"/>
                    <a:pt x="15513" y="10635"/>
                    <a:pt x="15525" y="10685"/>
                  </a:cubicBezTo>
                  <a:cubicBezTo>
                    <a:pt x="15513" y="10712"/>
                    <a:pt x="15490" y="10731"/>
                    <a:pt x="15459" y="10735"/>
                  </a:cubicBezTo>
                  <a:cubicBezTo>
                    <a:pt x="15382" y="10504"/>
                    <a:pt x="15248" y="10296"/>
                    <a:pt x="15071" y="10127"/>
                  </a:cubicBezTo>
                  <a:lnTo>
                    <a:pt x="15013" y="10043"/>
                  </a:lnTo>
                  <a:cubicBezTo>
                    <a:pt x="14794" y="9732"/>
                    <a:pt x="14518" y="9463"/>
                    <a:pt x="14203" y="9244"/>
                  </a:cubicBezTo>
                  <a:lnTo>
                    <a:pt x="14110" y="9232"/>
                  </a:lnTo>
                  <a:lnTo>
                    <a:pt x="14110" y="9232"/>
                  </a:lnTo>
                  <a:cubicBezTo>
                    <a:pt x="14103" y="9301"/>
                    <a:pt x="14153" y="9336"/>
                    <a:pt x="14206" y="9367"/>
                  </a:cubicBezTo>
                  <a:cubicBezTo>
                    <a:pt x="14395" y="9628"/>
                    <a:pt x="14641" y="9835"/>
                    <a:pt x="14890" y="10043"/>
                  </a:cubicBezTo>
                  <a:cubicBezTo>
                    <a:pt x="14910" y="10077"/>
                    <a:pt x="14933" y="10104"/>
                    <a:pt x="14952" y="10139"/>
                  </a:cubicBezTo>
                  <a:cubicBezTo>
                    <a:pt x="15140" y="10358"/>
                    <a:pt x="15102" y="10600"/>
                    <a:pt x="15006" y="10838"/>
                  </a:cubicBezTo>
                  <a:cubicBezTo>
                    <a:pt x="14921" y="10888"/>
                    <a:pt x="14860" y="10965"/>
                    <a:pt x="14833" y="11057"/>
                  </a:cubicBezTo>
                  <a:cubicBezTo>
                    <a:pt x="14802" y="11065"/>
                    <a:pt x="14787" y="11100"/>
                    <a:pt x="14802" y="11127"/>
                  </a:cubicBezTo>
                  <a:lnTo>
                    <a:pt x="14802" y="11134"/>
                  </a:lnTo>
                  <a:cubicBezTo>
                    <a:pt x="14748" y="11138"/>
                    <a:pt x="14706" y="11180"/>
                    <a:pt x="14706" y="11234"/>
                  </a:cubicBezTo>
                  <a:lnTo>
                    <a:pt x="14702" y="11234"/>
                  </a:lnTo>
                  <a:cubicBezTo>
                    <a:pt x="14695" y="11232"/>
                    <a:pt x="14689" y="11230"/>
                    <a:pt x="14682" y="11230"/>
                  </a:cubicBezTo>
                  <a:cubicBezTo>
                    <a:pt x="14659" y="11230"/>
                    <a:pt x="14637" y="11246"/>
                    <a:pt x="14625" y="11273"/>
                  </a:cubicBezTo>
                  <a:lnTo>
                    <a:pt x="14545" y="11319"/>
                  </a:lnTo>
                  <a:cubicBezTo>
                    <a:pt x="14529" y="11326"/>
                    <a:pt x="14514" y="11334"/>
                    <a:pt x="14506" y="11346"/>
                  </a:cubicBezTo>
                  <a:lnTo>
                    <a:pt x="14318" y="11357"/>
                  </a:lnTo>
                  <a:cubicBezTo>
                    <a:pt x="14248" y="11343"/>
                    <a:pt x="14177" y="11336"/>
                    <a:pt x="14105" y="11336"/>
                  </a:cubicBezTo>
                  <a:cubicBezTo>
                    <a:pt x="14039" y="11336"/>
                    <a:pt x="13971" y="11342"/>
                    <a:pt x="13903" y="11353"/>
                  </a:cubicBezTo>
                  <a:cubicBezTo>
                    <a:pt x="13889" y="11343"/>
                    <a:pt x="13871" y="11338"/>
                    <a:pt x="13854" y="11338"/>
                  </a:cubicBezTo>
                  <a:cubicBezTo>
                    <a:pt x="13838" y="11338"/>
                    <a:pt x="13821" y="11342"/>
                    <a:pt x="13807" y="11349"/>
                  </a:cubicBezTo>
                  <a:cubicBezTo>
                    <a:pt x="13792" y="11334"/>
                    <a:pt x="13771" y="11326"/>
                    <a:pt x="13750" y="11326"/>
                  </a:cubicBezTo>
                  <a:cubicBezTo>
                    <a:pt x="13739" y="11326"/>
                    <a:pt x="13728" y="11329"/>
                    <a:pt x="13718" y="11334"/>
                  </a:cubicBezTo>
                  <a:lnTo>
                    <a:pt x="13530" y="11223"/>
                  </a:lnTo>
                  <a:cubicBezTo>
                    <a:pt x="13480" y="11030"/>
                    <a:pt x="13403" y="10865"/>
                    <a:pt x="13161" y="10750"/>
                  </a:cubicBezTo>
                  <a:lnTo>
                    <a:pt x="13161" y="10750"/>
                  </a:lnTo>
                  <a:cubicBezTo>
                    <a:pt x="13200" y="10961"/>
                    <a:pt x="13327" y="11088"/>
                    <a:pt x="13319" y="11257"/>
                  </a:cubicBezTo>
                  <a:cubicBezTo>
                    <a:pt x="13288" y="11334"/>
                    <a:pt x="13327" y="11422"/>
                    <a:pt x="13403" y="11453"/>
                  </a:cubicBezTo>
                  <a:cubicBezTo>
                    <a:pt x="13519" y="11688"/>
                    <a:pt x="13496" y="11933"/>
                    <a:pt x="13461" y="12179"/>
                  </a:cubicBezTo>
                  <a:cubicBezTo>
                    <a:pt x="13400" y="12664"/>
                    <a:pt x="13084" y="13006"/>
                    <a:pt x="12800" y="13371"/>
                  </a:cubicBezTo>
                  <a:lnTo>
                    <a:pt x="12462" y="13751"/>
                  </a:lnTo>
                  <a:cubicBezTo>
                    <a:pt x="12505" y="13762"/>
                    <a:pt x="12543" y="13768"/>
                    <a:pt x="12576" y="13768"/>
                  </a:cubicBezTo>
                  <a:cubicBezTo>
                    <a:pt x="12692" y="13768"/>
                    <a:pt x="12758" y="13705"/>
                    <a:pt x="12800" y="13601"/>
                  </a:cubicBezTo>
                  <a:cubicBezTo>
                    <a:pt x="13473" y="13171"/>
                    <a:pt x="13834" y="12587"/>
                    <a:pt x="13653" y="11761"/>
                  </a:cubicBezTo>
                  <a:cubicBezTo>
                    <a:pt x="13603" y="11503"/>
                    <a:pt x="13776" y="11549"/>
                    <a:pt x="13914" y="11538"/>
                  </a:cubicBezTo>
                  <a:lnTo>
                    <a:pt x="14014" y="11538"/>
                  </a:lnTo>
                  <a:cubicBezTo>
                    <a:pt x="14153" y="11561"/>
                    <a:pt x="14306" y="11545"/>
                    <a:pt x="14418" y="11664"/>
                  </a:cubicBezTo>
                  <a:cubicBezTo>
                    <a:pt x="14506" y="12225"/>
                    <a:pt x="14360" y="12725"/>
                    <a:pt x="14034" y="13186"/>
                  </a:cubicBezTo>
                  <a:cubicBezTo>
                    <a:pt x="13949" y="13309"/>
                    <a:pt x="13838" y="13417"/>
                    <a:pt x="13807" y="13570"/>
                  </a:cubicBezTo>
                  <a:lnTo>
                    <a:pt x="13718" y="13678"/>
                  </a:lnTo>
                  <a:cubicBezTo>
                    <a:pt x="13549" y="13743"/>
                    <a:pt x="13384" y="13812"/>
                    <a:pt x="13380" y="14124"/>
                  </a:cubicBezTo>
                  <a:lnTo>
                    <a:pt x="13815" y="13782"/>
                  </a:lnTo>
                  <a:lnTo>
                    <a:pt x="13903" y="13663"/>
                  </a:lnTo>
                  <a:cubicBezTo>
                    <a:pt x="14364" y="13301"/>
                    <a:pt x="14648" y="12848"/>
                    <a:pt x="14702" y="12256"/>
                  </a:cubicBezTo>
                  <a:cubicBezTo>
                    <a:pt x="14721" y="12225"/>
                    <a:pt x="14721" y="12187"/>
                    <a:pt x="14706" y="12160"/>
                  </a:cubicBezTo>
                  <a:cubicBezTo>
                    <a:pt x="14710" y="12091"/>
                    <a:pt x="14718" y="12026"/>
                    <a:pt x="14725" y="11964"/>
                  </a:cubicBezTo>
                  <a:lnTo>
                    <a:pt x="14921" y="12053"/>
                  </a:lnTo>
                  <a:cubicBezTo>
                    <a:pt x="14979" y="12191"/>
                    <a:pt x="14990" y="12341"/>
                    <a:pt x="15094" y="12456"/>
                  </a:cubicBezTo>
                  <a:cubicBezTo>
                    <a:pt x="15186" y="12264"/>
                    <a:pt x="15190" y="12095"/>
                    <a:pt x="15010" y="11957"/>
                  </a:cubicBezTo>
                  <a:cubicBezTo>
                    <a:pt x="14971" y="11868"/>
                    <a:pt x="14929" y="11780"/>
                    <a:pt x="14817" y="11757"/>
                  </a:cubicBezTo>
                  <a:lnTo>
                    <a:pt x="14718" y="11653"/>
                  </a:lnTo>
                  <a:cubicBezTo>
                    <a:pt x="14710" y="11618"/>
                    <a:pt x="14710" y="11584"/>
                    <a:pt x="14706" y="11549"/>
                  </a:cubicBezTo>
                  <a:cubicBezTo>
                    <a:pt x="14744" y="11507"/>
                    <a:pt x="14783" y="11468"/>
                    <a:pt x="14821" y="11426"/>
                  </a:cubicBezTo>
                  <a:cubicBezTo>
                    <a:pt x="14826" y="11427"/>
                    <a:pt x="14830" y="11428"/>
                    <a:pt x="14835" y="11428"/>
                  </a:cubicBezTo>
                  <a:cubicBezTo>
                    <a:pt x="14865" y="11428"/>
                    <a:pt x="14895" y="11406"/>
                    <a:pt x="14902" y="11376"/>
                  </a:cubicBezTo>
                  <a:lnTo>
                    <a:pt x="14902" y="11349"/>
                  </a:lnTo>
                  <a:lnTo>
                    <a:pt x="14921" y="11338"/>
                  </a:lnTo>
                  <a:cubicBezTo>
                    <a:pt x="14967" y="11334"/>
                    <a:pt x="14998" y="11296"/>
                    <a:pt x="14994" y="11253"/>
                  </a:cubicBezTo>
                  <a:lnTo>
                    <a:pt x="14994" y="11242"/>
                  </a:lnTo>
                  <a:lnTo>
                    <a:pt x="15036" y="11153"/>
                  </a:lnTo>
                  <a:cubicBezTo>
                    <a:pt x="15086" y="11153"/>
                    <a:pt x="15129" y="11115"/>
                    <a:pt x="15129" y="11065"/>
                  </a:cubicBezTo>
                  <a:lnTo>
                    <a:pt x="15129" y="11057"/>
                  </a:lnTo>
                  <a:cubicBezTo>
                    <a:pt x="15178" y="10983"/>
                    <a:pt x="15218" y="10899"/>
                    <a:pt x="15292" y="10899"/>
                  </a:cubicBezTo>
                  <a:cubicBezTo>
                    <a:pt x="15322" y="10899"/>
                    <a:pt x="15358" y="10913"/>
                    <a:pt x="15402" y="10946"/>
                  </a:cubicBezTo>
                  <a:lnTo>
                    <a:pt x="15432" y="11046"/>
                  </a:lnTo>
                  <a:cubicBezTo>
                    <a:pt x="15409" y="11157"/>
                    <a:pt x="15436" y="11276"/>
                    <a:pt x="15517" y="11357"/>
                  </a:cubicBezTo>
                  <a:cubicBezTo>
                    <a:pt x="15548" y="11964"/>
                    <a:pt x="15490" y="12560"/>
                    <a:pt x="15409" y="13159"/>
                  </a:cubicBezTo>
                  <a:cubicBezTo>
                    <a:pt x="15332" y="13728"/>
                    <a:pt x="15279" y="14289"/>
                    <a:pt x="15048" y="14823"/>
                  </a:cubicBezTo>
                  <a:cubicBezTo>
                    <a:pt x="14395" y="16349"/>
                    <a:pt x="13488" y="17674"/>
                    <a:pt x="12089" y="18620"/>
                  </a:cubicBezTo>
                  <a:cubicBezTo>
                    <a:pt x="11555" y="18869"/>
                    <a:pt x="11036" y="19150"/>
                    <a:pt x="10479" y="19338"/>
                  </a:cubicBezTo>
                  <a:cubicBezTo>
                    <a:pt x="10233" y="19434"/>
                    <a:pt x="9918" y="19415"/>
                    <a:pt x="9787" y="19711"/>
                  </a:cubicBezTo>
                  <a:cubicBezTo>
                    <a:pt x="9780" y="19707"/>
                    <a:pt x="9772" y="19703"/>
                    <a:pt x="9764" y="19696"/>
                  </a:cubicBezTo>
                  <a:cubicBezTo>
                    <a:pt x="9752" y="19695"/>
                    <a:pt x="9740" y="19694"/>
                    <a:pt x="9728" y="19694"/>
                  </a:cubicBezTo>
                  <a:cubicBezTo>
                    <a:pt x="9427" y="19694"/>
                    <a:pt x="9229" y="20000"/>
                    <a:pt x="8930" y="20000"/>
                  </a:cubicBezTo>
                  <a:cubicBezTo>
                    <a:pt x="8921" y="20000"/>
                    <a:pt x="8912" y="20000"/>
                    <a:pt x="8904" y="19999"/>
                  </a:cubicBezTo>
                  <a:lnTo>
                    <a:pt x="8827" y="19999"/>
                  </a:lnTo>
                  <a:cubicBezTo>
                    <a:pt x="8819" y="19972"/>
                    <a:pt x="8842" y="19941"/>
                    <a:pt x="8934" y="19899"/>
                  </a:cubicBezTo>
                  <a:cubicBezTo>
                    <a:pt x="9019" y="19849"/>
                    <a:pt x="9100" y="19803"/>
                    <a:pt x="9176" y="19746"/>
                  </a:cubicBezTo>
                  <a:lnTo>
                    <a:pt x="9476" y="19588"/>
                  </a:lnTo>
                  <a:cubicBezTo>
                    <a:pt x="9492" y="19596"/>
                    <a:pt x="9506" y="19599"/>
                    <a:pt x="9518" y="19599"/>
                  </a:cubicBezTo>
                  <a:cubicBezTo>
                    <a:pt x="9548" y="19599"/>
                    <a:pt x="9565" y="19576"/>
                    <a:pt x="9576" y="19534"/>
                  </a:cubicBezTo>
                  <a:cubicBezTo>
                    <a:pt x="9580" y="19534"/>
                    <a:pt x="9580" y="19538"/>
                    <a:pt x="9580" y="19538"/>
                  </a:cubicBezTo>
                  <a:cubicBezTo>
                    <a:pt x="9837" y="19492"/>
                    <a:pt x="10022" y="19292"/>
                    <a:pt x="10268" y="19227"/>
                  </a:cubicBezTo>
                  <a:cubicBezTo>
                    <a:pt x="10283" y="19196"/>
                    <a:pt x="10291" y="19173"/>
                    <a:pt x="10299" y="19138"/>
                  </a:cubicBezTo>
                  <a:lnTo>
                    <a:pt x="11086" y="18727"/>
                  </a:lnTo>
                  <a:cubicBezTo>
                    <a:pt x="11763" y="18347"/>
                    <a:pt x="12412" y="17928"/>
                    <a:pt x="12785" y="17206"/>
                  </a:cubicBezTo>
                  <a:cubicBezTo>
                    <a:pt x="12892" y="17075"/>
                    <a:pt x="13031" y="16910"/>
                    <a:pt x="12804" y="16810"/>
                  </a:cubicBezTo>
                  <a:cubicBezTo>
                    <a:pt x="12768" y="16794"/>
                    <a:pt x="12738" y="16787"/>
                    <a:pt x="12714" y="16787"/>
                  </a:cubicBezTo>
                  <a:cubicBezTo>
                    <a:pt x="12591" y="16787"/>
                    <a:pt x="12603" y="16965"/>
                    <a:pt x="12577" y="17071"/>
                  </a:cubicBezTo>
                  <a:cubicBezTo>
                    <a:pt x="12108" y="17690"/>
                    <a:pt x="11482" y="18139"/>
                    <a:pt x="10875" y="18608"/>
                  </a:cubicBezTo>
                  <a:cubicBezTo>
                    <a:pt x="10598" y="18673"/>
                    <a:pt x="10383" y="18839"/>
                    <a:pt x="10156" y="18992"/>
                  </a:cubicBezTo>
                  <a:lnTo>
                    <a:pt x="9557" y="19323"/>
                  </a:lnTo>
                  <a:cubicBezTo>
                    <a:pt x="9542" y="19342"/>
                    <a:pt x="9530" y="19361"/>
                    <a:pt x="9522" y="19384"/>
                  </a:cubicBezTo>
                  <a:cubicBezTo>
                    <a:pt x="9508" y="19379"/>
                    <a:pt x="9492" y="19376"/>
                    <a:pt x="9477" y="19376"/>
                  </a:cubicBezTo>
                  <a:cubicBezTo>
                    <a:pt x="9437" y="19376"/>
                    <a:pt x="9396" y="19393"/>
                    <a:pt x="9369" y="19423"/>
                  </a:cubicBezTo>
                  <a:cubicBezTo>
                    <a:pt x="9311" y="19461"/>
                    <a:pt x="9249" y="19500"/>
                    <a:pt x="9192" y="19538"/>
                  </a:cubicBezTo>
                  <a:cubicBezTo>
                    <a:pt x="9146" y="19557"/>
                    <a:pt x="9100" y="19588"/>
                    <a:pt x="9069" y="19619"/>
                  </a:cubicBezTo>
                  <a:lnTo>
                    <a:pt x="9073" y="19638"/>
                  </a:lnTo>
                  <a:cubicBezTo>
                    <a:pt x="8804" y="19769"/>
                    <a:pt x="8485" y="19807"/>
                    <a:pt x="8266" y="20034"/>
                  </a:cubicBezTo>
                  <a:cubicBezTo>
                    <a:pt x="8112" y="20058"/>
                    <a:pt x="7959" y="20066"/>
                    <a:pt x="7807" y="20066"/>
                  </a:cubicBezTo>
                  <a:cubicBezTo>
                    <a:pt x="7442" y="20066"/>
                    <a:pt x="7079" y="20018"/>
                    <a:pt x="6716" y="20018"/>
                  </a:cubicBezTo>
                  <a:cubicBezTo>
                    <a:pt x="6697" y="20018"/>
                    <a:pt x="6678" y="20018"/>
                    <a:pt x="6660" y="20018"/>
                  </a:cubicBezTo>
                  <a:cubicBezTo>
                    <a:pt x="6594" y="19884"/>
                    <a:pt x="6794" y="19849"/>
                    <a:pt x="6763" y="19715"/>
                  </a:cubicBezTo>
                  <a:cubicBezTo>
                    <a:pt x="6739" y="19714"/>
                    <a:pt x="6714" y="19714"/>
                    <a:pt x="6690" y="19714"/>
                  </a:cubicBezTo>
                  <a:cubicBezTo>
                    <a:pt x="6462" y="19714"/>
                    <a:pt x="6233" y="19746"/>
                    <a:pt x="6004" y="19746"/>
                  </a:cubicBezTo>
                  <a:cubicBezTo>
                    <a:pt x="5913" y="19746"/>
                    <a:pt x="5821" y="19741"/>
                    <a:pt x="5730" y="19726"/>
                  </a:cubicBezTo>
                  <a:cubicBezTo>
                    <a:pt x="5464" y="19384"/>
                    <a:pt x="5630" y="19062"/>
                    <a:pt x="5795" y="18762"/>
                  </a:cubicBezTo>
                  <a:cubicBezTo>
                    <a:pt x="5960" y="18466"/>
                    <a:pt x="6214" y="18255"/>
                    <a:pt x="6448" y="18020"/>
                  </a:cubicBezTo>
                  <a:cubicBezTo>
                    <a:pt x="6453" y="18021"/>
                    <a:pt x="6457" y="18021"/>
                    <a:pt x="6461" y="18021"/>
                  </a:cubicBezTo>
                  <a:cubicBezTo>
                    <a:pt x="6490" y="18021"/>
                    <a:pt x="6516" y="18009"/>
                    <a:pt x="6537" y="17986"/>
                  </a:cubicBezTo>
                  <a:cubicBezTo>
                    <a:pt x="6542" y="17986"/>
                    <a:pt x="6547" y="17987"/>
                    <a:pt x="6552" y="17987"/>
                  </a:cubicBezTo>
                  <a:cubicBezTo>
                    <a:pt x="6594" y="17987"/>
                    <a:pt x="6635" y="17961"/>
                    <a:pt x="6652" y="17920"/>
                  </a:cubicBezTo>
                  <a:cubicBezTo>
                    <a:pt x="6965" y="17813"/>
                    <a:pt x="7275" y="17685"/>
                    <a:pt x="7612" y="17685"/>
                  </a:cubicBezTo>
                  <a:cubicBezTo>
                    <a:pt x="7626" y="17685"/>
                    <a:pt x="7640" y="17685"/>
                    <a:pt x="7655" y="17686"/>
                  </a:cubicBezTo>
                  <a:cubicBezTo>
                    <a:pt x="7665" y="17684"/>
                    <a:pt x="7676" y="17684"/>
                    <a:pt x="7686" y="17684"/>
                  </a:cubicBezTo>
                  <a:cubicBezTo>
                    <a:pt x="7862" y="17684"/>
                    <a:pt x="7965" y="17887"/>
                    <a:pt x="8150" y="17887"/>
                  </a:cubicBezTo>
                  <a:cubicBezTo>
                    <a:pt x="8158" y="17887"/>
                    <a:pt x="8166" y="17886"/>
                    <a:pt x="8174" y="17886"/>
                  </a:cubicBezTo>
                  <a:cubicBezTo>
                    <a:pt x="8154" y="17686"/>
                    <a:pt x="8043" y="17601"/>
                    <a:pt x="7882" y="17582"/>
                  </a:cubicBezTo>
                  <a:cubicBezTo>
                    <a:pt x="7821" y="17522"/>
                    <a:pt x="7752" y="17505"/>
                    <a:pt x="7680" y="17505"/>
                  </a:cubicBezTo>
                  <a:cubicBezTo>
                    <a:pt x="7637" y="17505"/>
                    <a:pt x="7594" y="17511"/>
                    <a:pt x="7551" y="17517"/>
                  </a:cubicBezTo>
                  <a:cubicBezTo>
                    <a:pt x="7489" y="17499"/>
                    <a:pt x="7425" y="17490"/>
                    <a:pt x="7361" y="17490"/>
                  </a:cubicBezTo>
                  <a:cubicBezTo>
                    <a:pt x="7290" y="17490"/>
                    <a:pt x="7218" y="17500"/>
                    <a:pt x="7148" y="17521"/>
                  </a:cubicBezTo>
                  <a:cubicBezTo>
                    <a:pt x="7144" y="17521"/>
                    <a:pt x="7141" y="17521"/>
                    <a:pt x="7137" y="17521"/>
                  </a:cubicBezTo>
                  <a:cubicBezTo>
                    <a:pt x="6862" y="17521"/>
                    <a:pt x="6649" y="17668"/>
                    <a:pt x="6429" y="17793"/>
                  </a:cubicBezTo>
                  <a:cubicBezTo>
                    <a:pt x="5899" y="17959"/>
                    <a:pt x="5668" y="18420"/>
                    <a:pt x="5426" y="18850"/>
                  </a:cubicBezTo>
                  <a:cubicBezTo>
                    <a:pt x="5211" y="19234"/>
                    <a:pt x="5276" y="19469"/>
                    <a:pt x="5637" y="19811"/>
                  </a:cubicBezTo>
                  <a:lnTo>
                    <a:pt x="5730" y="19842"/>
                  </a:lnTo>
                  <a:cubicBezTo>
                    <a:pt x="5714" y="19861"/>
                    <a:pt x="5714" y="19888"/>
                    <a:pt x="5730" y="19907"/>
                  </a:cubicBezTo>
                  <a:lnTo>
                    <a:pt x="4746" y="19899"/>
                  </a:lnTo>
                  <a:cubicBezTo>
                    <a:pt x="4689" y="19834"/>
                    <a:pt x="4621" y="19825"/>
                    <a:pt x="4548" y="19825"/>
                  </a:cubicBezTo>
                  <a:cubicBezTo>
                    <a:pt x="4522" y="19825"/>
                    <a:pt x="4496" y="19826"/>
                    <a:pt x="4469" y="19826"/>
                  </a:cubicBezTo>
                  <a:cubicBezTo>
                    <a:pt x="4006" y="19826"/>
                    <a:pt x="3544" y="19824"/>
                    <a:pt x="3081" y="19824"/>
                  </a:cubicBezTo>
                  <a:cubicBezTo>
                    <a:pt x="2850" y="19824"/>
                    <a:pt x="2618" y="19825"/>
                    <a:pt x="2387" y="19826"/>
                  </a:cubicBezTo>
                  <a:cubicBezTo>
                    <a:pt x="2379" y="19826"/>
                    <a:pt x="2372" y="19826"/>
                    <a:pt x="2364" y="19826"/>
                  </a:cubicBezTo>
                  <a:cubicBezTo>
                    <a:pt x="2176" y="19826"/>
                    <a:pt x="1990" y="19797"/>
                    <a:pt x="1805" y="19797"/>
                  </a:cubicBezTo>
                  <a:cubicBezTo>
                    <a:pt x="1702" y="19797"/>
                    <a:pt x="1600" y="19806"/>
                    <a:pt x="1499" y="19834"/>
                  </a:cubicBezTo>
                  <a:lnTo>
                    <a:pt x="1084" y="19726"/>
                  </a:lnTo>
                  <a:cubicBezTo>
                    <a:pt x="1349" y="19311"/>
                    <a:pt x="1741" y="19023"/>
                    <a:pt x="2075" y="18673"/>
                  </a:cubicBezTo>
                  <a:cubicBezTo>
                    <a:pt x="2602" y="18112"/>
                    <a:pt x="3067" y="17505"/>
                    <a:pt x="3409" y="16806"/>
                  </a:cubicBezTo>
                  <a:cubicBezTo>
                    <a:pt x="3616" y="16383"/>
                    <a:pt x="3751" y="15930"/>
                    <a:pt x="3943" y="15503"/>
                  </a:cubicBezTo>
                  <a:cubicBezTo>
                    <a:pt x="4250" y="14827"/>
                    <a:pt x="4400" y="14108"/>
                    <a:pt x="4538" y="13386"/>
                  </a:cubicBezTo>
                  <a:cubicBezTo>
                    <a:pt x="4611" y="13294"/>
                    <a:pt x="4631" y="13182"/>
                    <a:pt x="4634" y="13067"/>
                  </a:cubicBezTo>
                  <a:cubicBezTo>
                    <a:pt x="4654" y="13079"/>
                    <a:pt x="4677" y="13082"/>
                    <a:pt x="4700" y="13082"/>
                  </a:cubicBezTo>
                  <a:cubicBezTo>
                    <a:pt x="4692" y="13109"/>
                    <a:pt x="4700" y="13136"/>
                    <a:pt x="4727" y="13155"/>
                  </a:cubicBezTo>
                  <a:cubicBezTo>
                    <a:pt x="4692" y="13367"/>
                    <a:pt x="4815" y="13555"/>
                    <a:pt x="4827" y="13759"/>
                  </a:cubicBezTo>
                  <a:lnTo>
                    <a:pt x="4854" y="13732"/>
                  </a:lnTo>
                  <a:lnTo>
                    <a:pt x="4854" y="13732"/>
                  </a:lnTo>
                  <a:cubicBezTo>
                    <a:pt x="4850" y="13739"/>
                    <a:pt x="4842" y="13755"/>
                    <a:pt x="4827" y="13759"/>
                  </a:cubicBezTo>
                  <a:cubicBezTo>
                    <a:pt x="4773" y="13855"/>
                    <a:pt x="4769" y="13970"/>
                    <a:pt x="4811" y="14070"/>
                  </a:cubicBezTo>
                  <a:cubicBezTo>
                    <a:pt x="4731" y="14466"/>
                    <a:pt x="4585" y="14850"/>
                    <a:pt x="4611" y="15265"/>
                  </a:cubicBezTo>
                  <a:lnTo>
                    <a:pt x="4604" y="15269"/>
                  </a:lnTo>
                  <a:cubicBezTo>
                    <a:pt x="4504" y="15307"/>
                    <a:pt x="4523" y="15396"/>
                    <a:pt x="4508" y="15476"/>
                  </a:cubicBezTo>
                  <a:cubicBezTo>
                    <a:pt x="4296" y="15738"/>
                    <a:pt x="4200" y="16057"/>
                    <a:pt x="4100" y="16372"/>
                  </a:cubicBezTo>
                  <a:lnTo>
                    <a:pt x="4100" y="16376"/>
                  </a:lnTo>
                  <a:cubicBezTo>
                    <a:pt x="4020" y="16425"/>
                    <a:pt x="4008" y="16502"/>
                    <a:pt x="4016" y="16587"/>
                  </a:cubicBezTo>
                  <a:lnTo>
                    <a:pt x="3908" y="16779"/>
                  </a:lnTo>
                  <a:cubicBezTo>
                    <a:pt x="3797" y="17090"/>
                    <a:pt x="3459" y="17255"/>
                    <a:pt x="3409" y="17601"/>
                  </a:cubicBezTo>
                  <a:cubicBezTo>
                    <a:pt x="3366" y="17613"/>
                    <a:pt x="3336" y="17655"/>
                    <a:pt x="3336" y="17697"/>
                  </a:cubicBezTo>
                  <a:lnTo>
                    <a:pt x="3316" y="17717"/>
                  </a:lnTo>
                  <a:cubicBezTo>
                    <a:pt x="3155" y="17866"/>
                    <a:pt x="3040" y="18059"/>
                    <a:pt x="2982" y="18266"/>
                  </a:cubicBezTo>
                  <a:cubicBezTo>
                    <a:pt x="2709" y="18543"/>
                    <a:pt x="2463" y="18842"/>
                    <a:pt x="2310" y="19208"/>
                  </a:cubicBezTo>
                  <a:cubicBezTo>
                    <a:pt x="2325" y="19208"/>
                    <a:pt x="2341" y="19208"/>
                    <a:pt x="2357" y="19208"/>
                  </a:cubicBezTo>
                  <a:cubicBezTo>
                    <a:pt x="2424" y="19208"/>
                    <a:pt x="2491" y="19203"/>
                    <a:pt x="2529" y="19150"/>
                  </a:cubicBezTo>
                  <a:cubicBezTo>
                    <a:pt x="2717" y="18892"/>
                    <a:pt x="2986" y="18708"/>
                    <a:pt x="3117" y="18408"/>
                  </a:cubicBezTo>
                  <a:cubicBezTo>
                    <a:pt x="3240" y="18293"/>
                    <a:pt x="3336" y="18155"/>
                    <a:pt x="3409" y="18001"/>
                  </a:cubicBezTo>
                  <a:lnTo>
                    <a:pt x="3413" y="17997"/>
                  </a:lnTo>
                  <a:cubicBezTo>
                    <a:pt x="3443" y="17966"/>
                    <a:pt x="3470" y="17928"/>
                    <a:pt x="3497" y="17897"/>
                  </a:cubicBezTo>
                  <a:lnTo>
                    <a:pt x="3509" y="17882"/>
                  </a:lnTo>
                  <a:cubicBezTo>
                    <a:pt x="3555" y="17882"/>
                    <a:pt x="3585" y="17843"/>
                    <a:pt x="3585" y="17801"/>
                  </a:cubicBezTo>
                  <a:lnTo>
                    <a:pt x="3585" y="17793"/>
                  </a:lnTo>
                  <a:cubicBezTo>
                    <a:pt x="3697" y="17628"/>
                    <a:pt x="3808" y="17459"/>
                    <a:pt x="3912" y="17290"/>
                  </a:cubicBezTo>
                  <a:lnTo>
                    <a:pt x="3920" y="17286"/>
                  </a:lnTo>
                  <a:cubicBezTo>
                    <a:pt x="4027" y="17217"/>
                    <a:pt x="4039" y="17113"/>
                    <a:pt x="4043" y="17002"/>
                  </a:cubicBezTo>
                  <a:cubicBezTo>
                    <a:pt x="4181" y="16948"/>
                    <a:pt x="4219" y="16833"/>
                    <a:pt x="4239" y="16710"/>
                  </a:cubicBezTo>
                  <a:cubicBezTo>
                    <a:pt x="4289" y="16691"/>
                    <a:pt x="4316" y="16641"/>
                    <a:pt x="4308" y="16591"/>
                  </a:cubicBezTo>
                  <a:lnTo>
                    <a:pt x="4354" y="16498"/>
                  </a:lnTo>
                  <a:cubicBezTo>
                    <a:pt x="4477" y="16283"/>
                    <a:pt x="4631" y="16076"/>
                    <a:pt x="4638" y="15815"/>
                  </a:cubicBezTo>
                  <a:cubicBezTo>
                    <a:pt x="4796" y="15507"/>
                    <a:pt x="4911" y="15188"/>
                    <a:pt x="4930" y="14835"/>
                  </a:cubicBezTo>
                  <a:cubicBezTo>
                    <a:pt x="4942" y="14669"/>
                    <a:pt x="4965" y="14504"/>
                    <a:pt x="5111" y="14389"/>
                  </a:cubicBezTo>
                  <a:cubicBezTo>
                    <a:pt x="5153" y="14485"/>
                    <a:pt x="5195" y="14577"/>
                    <a:pt x="5234" y="14673"/>
                  </a:cubicBezTo>
                  <a:cubicBezTo>
                    <a:pt x="5269" y="14827"/>
                    <a:pt x="5372" y="14911"/>
                    <a:pt x="5503" y="14984"/>
                  </a:cubicBezTo>
                  <a:lnTo>
                    <a:pt x="5653" y="15273"/>
                  </a:lnTo>
                  <a:cubicBezTo>
                    <a:pt x="5637" y="15350"/>
                    <a:pt x="5668" y="15430"/>
                    <a:pt x="5730" y="15484"/>
                  </a:cubicBezTo>
                  <a:cubicBezTo>
                    <a:pt x="5637" y="15776"/>
                    <a:pt x="5507" y="16064"/>
                    <a:pt x="5553" y="16391"/>
                  </a:cubicBezTo>
                  <a:cubicBezTo>
                    <a:pt x="5418" y="16479"/>
                    <a:pt x="5372" y="16629"/>
                    <a:pt x="5311" y="16764"/>
                  </a:cubicBezTo>
                  <a:cubicBezTo>
                    <a:pt x="5180" y="17063"/>
                    <a:pt x="5034" y="17359"/>
                    <a:pt x="4788" y="17590"/>
                  </a:cubicBezTo>
                  <a:cubicBezTo>
                    <a:pt x="4700" y="17670"/>
                    <a:pt x="4638" y="17770"/>
                    <a:pt x="4600" y="17886"/>
                  </a:cubicBezTo>
                  <a:cubicBezTo>
                    <a:pt x="4327" y="18097"/>
                    <a:pt x="4039" y="18297"/>
                    <a:pt x="3889" y="18746"/>
                  </a:cubicBezTo>
                  <a:lnTo>
                    <a:pt x="3889" y="18746"/>
                  </a:lnTo>
                  <a:cubicBezTo>
                    <a:pt x="4285" y="18535"/>
                    <a:pt x="4477" y="18243"/>
                    <a:pt x="4727" y="18020"/>
                  </a:cubicBezTo>
                  <a:lnTo>
                    <a:pt x="4938" y="17728"/>
                  </a:lnTo>
                  <a:cubicBezTo>
                    <a:pt x="5249" y="17578"/>
                    <a:pt x="5349" y="17267"/>
                    <a:pt x="5507" y="16994"/>
                  </a:cubicBezTo>
                  <a:cubicBezTo>
                    <a:pt x="5564" y="16910"/>
                    <a:pt x="5649" y="16840"/>
                    <a:pt x="5649" y="16725"/>
                  </a:cubicBezTo>
                  <a:cubicBezTo>
                    <a:pt x="5695" y="16698"/>
                    <a:pt x="5726" y="16648"/>
                    <a:pt x="5718" y="16595"/>
                  </a:cubicBezTo>
                  <a:cubicBezTo>
                    <a:pt x="5737" y="16575"/>
                    <a:pt x="5749" y="16545"/>
                    <a:pt x="5737" y="16518"/>
                  </a:cubicBezTo>
                  <a:cubicBezTo>
                    <a:pt x="5753" y="16495"/>
                    <a:pt x="5764" y="16468"/>
                    <a:pt x="5768" y="16445"/>
                  </a:cubicBezTo>
                  <a:cubicBezTo>
                    <a:pt x="5872" y="16168"/>
                    <a:pt x="5956" y="15884"/>
                    <a:pt x="5926" y="15580"/>
                  </a:cubicBezTo>
                  <a:cubicBezTo>
                    <a:pt x="5945" y="15526"/>
                    <a:pt x="5987" y="15496"/>
                    <a:pt x="6041" y="15484"/>
                  </a:cubicBezTo>
                  <a:lnTo>
                    <a:pt x="6344" y="15672"/>
                  </a:lnTo>
                  <a:cubicBezTo>
                    <a:pt x="6368" y="15695"/>
                    <a:pt x="6398" y="15715"/>
                    <a:pt x="6429" y="15726"/>
                  </a:cubicBezTo>
                  <a:cubicBezTo>
                    <a:pt x="6498" y="15853"/>
                    <a:pt x="6621" y="15922"/>
                    <a:pt x="6744" y="15995"/>
                  </a:cubicBezTo>
                  <a:cubicBezTo>
                    <a:pt x="6848" y="16118"/>
                    <a:pt x="7002" y="16141"/>
                    <a:pt x="7151" y="16180"/>
                  </a:cubicBezTo>
                  <a:cubicBezTo>
                    <a:pt x="7172" y="16192"/>
                    <a:pt x="7198" y="16201"/>
                    <a:pt x="7225" y="16201"/>
                  </a:cubicBezTo>
                  <a:cubicBezTo>
                    <a:pt x="7232" y="16201"/>
                    <a:pt x="7240" y="16200"/>
                    <a:pt x="7247" y="16199"/>
                  </a:cubicBezTo>
                  <a:cubicBezTo>
                    <a:pt x="7320" y="16322"/>
                    <a:pt x="7443" y="16349"/>
                    <a:pt x="7570" y="16387"/>
                  </a:cubicBezTo>
                  <a:lnTo>
                    <a:pt x="7709" y="16418"/>
                  </a:lnTo>
                  <a:cubicBezTo>
                    <a:pt x="7801" y="16533"/>
                    <a:pt x="7947" y="16522"/>
                    <a:pt x="8070" y="16571"/>
                  </a:cubicBezTo>
                  <a:cubicBezTo>
                    <a:pt x="8193" y="16607"/>
                    <a:pt x="8294" y="16701"/>
                    <a:pt x="8426" y="16701"/>
                  </a:cubicBezTo>
                  <a:cubicBezTo>
                    <a:pt x="8438" y="16701"/>
                    <a:pt x="8450" y="16700"/>
                    <a:pt x="8462" y="16698"/>
                  </a:cubicBezTo>
                  <a:lnTo>
                    <a:pt x="8512" y="16718"/>
                  </a:lnTo>
                  <a:lnTo>
                    <a:pt x="8558" y="16714"/>
                  </a:lnTo>
                  <a:cubicBezTo>
                    <a:pt x="8629" y="16793"/>
                    <a:pt x="8716" y="16818"/>
                    <a:pt x="8811" y="16818"/>
                  </a:cubicBezTo>
                  <a:cubicBezTo>
                    <a:pt x="8845" y="16818"/>
                    <a:pt x="8880" y="16815"/>
                    <a:pt x="8915" y="16810"/>
                  </a:cubicBezTo>
                  <a:cubicBezTo>
                    <a:pt x="9083" y="16877"/>
                    <a:pt x="9253" y="16904"/>
                    <a:pt x="9428" y="16904"/>
                  </a:cubicBezTo>
                  <a:cubicBezTo>
                    <a:pt x="9512" y="16904"/>
                    <a:pt x="9597" y="16898"/>
                    <a:pt x="9684" y="16887"/>
                  </a:cubicBezTo>
                  <a:cubicBezTo>
                    <a:pt x="9777" y="16907"/>
                    <a:pt x="9872" y="16916"/>
                    <a:pt x="9966" y="16916"/>
                  </a:cubicBezTo>
                  <a:cubicBezTo>
                    <a:pt x="10069" y="16916"/>
                    <a:pt x="10171" y="16905"/>
                    <a:pt x="10272" y="16883"/>
                  </a:cubicBezTo>
                  <a:cubicBezTo>
                    <a:pt x="10683" y="16821"/>
                    <a:pt x="11109" y="16871"/>
                    <a:pt x="11501" y="16714"/>
                  </a:cubicBezTo>
                  <a:cubicBezTo>
                    <a:pt x="11643" y="16714"/>
                    <a:pt x="11782" y="16706"/>
                    <a:pt x="11897" y="16610"/>
                  </a:cubicBezTo>
                  <a:lnTo>
                    <a:pt x="11943" y="16614"/>
                  </a:lnTo>
                  <a:lnTo>
                    <a:pt x="11989" y="16591"/>
                  </a:lnTo>
                  <a:cubicBezTo>
                    <a:pt x="12489" y="16575"/>
                    <a:pt x="12942" y="16345"/>
                    <a:pt x="13430" y="16256"/>
                  </a:cubicBezTo>
                  <a:cubicBezTo>
                    <a:pt x="13565" y="16233"/>
                    <a:pt x="13642" y="16110"/>
                    <a:pt x="13730" y="16014"/>
                  </a:cubicBezTo>
                  <a:cubicBezTo>
                    <a:pt x="13815" y="15999"/>
                    <a:pt x="13880" y="15949"/>
                    <a:pt x="13930" y="15884"/>
                  </a:cubicBezTo>
                  <a:cubicBezTo>
                    <a:pt x="14049" y="15734"/>
                    <a:pt x="13957" y="15692"/>
                    <a:pt x="13818" y="15680"/>
                  </a:cubicBezTo>
                  <a:cubicBezTo>
                    <a:pt x="13864" y="15446"/>
                    <a:pt x="14045" y="15246"/>
                    <a:pt x="13999" y="14984"/>
                  </a:cubicBezTo>
                  <a:cubicBezTo>
                    <a:pt x="14034" y="14923"/>
                    <a:pt x="14037" y="14850"/>
                    <a:pt x="14014" y="14785"/>
                  </a:cubicBezTo>
                  <a:cubicBezTo>
                    <a:pt x="14011" y="14673"/>
                    <a:pt x="14014" y="14558"/>
                    <a:pt x="13930" y="14470"/>
                  </a:cubicBezTo>
                  <a:cubicBezTo>
                    <a:pt x="13937" y="14439"/>
                    <a:pt x="13922" y="14404"/>
                    <a:pt x="13899" y="14381"/>
                  </a:cubicBezTo>
                  <a:cubicBezTo>
                    <a:pt x="13857" y="14327"/>
                    <a:pt x="13821" y="14300"/>
                    <a:pt x="13793" y="14300"/>
                  </a:cubicBezTo>
                  <a:cubicBezTo>
                    <a:pt x="13757" y="14300"/>
                    <a:pt x="13733" y="14343"/>
                    <a:pt x="13722" y="14427"/>
                  </a:cubicBezTo>
                  <a:cubicBezTo>
                    <a:pt x="13707" y="14508"/>
                    <a:pt x="13707" y="14593"/>
                    <a:pt x="13703" y="14677"/>
                  </a:cubicBezTo>
                  <a:lnTo>
                    <a:pt x="13453" y="14677"/>
                  </a:lnTo>
                  <a:cubicBezTo>
                    <a:pt x="13380" y="14606"/>
                    <a:pt x="13295" y="14593"/>
                    <a:pt x="13208" y="14593"/>
                  </a:cubicBezTo>
                  <a:cubicBezTo>
                    <a:pt x="13157" y="14593"/>
                    <a:pt x="13105" y="14597"/>
                    <a:pt x="13054" y="14597"/>
                  </a:cubicBezTo>
                  <a:cubicBezTo>
                    <a:pt x="13028" y="14597"/>
                    <a:pt x="13002" y="14596"/>
                    <a:pt x="12977" y="14593"/>
                  </a:cubicBezTo>
                  <a:cubicBezTo>
                    <a:pt x="12926" y="14586"/>
                    <a:pt x="12875" y="14584"/>
                    <a:pt x="12823" y="14584"/>
                  </a:cubicBezTo>
                  <a:cubicBezTo>
                    <a:pt x="12716" y="14584"/>
                    <a:pt x="12608" y="14593"/>
                    <a:pt x="12500" y="14593"/>
                  </a:cubicBezTo>
                  <a:cubicBezTo>
                    <a:pt x="12362" y="14593"/>
                    <a:pt x="12225" y="14577"/>
                    <a:pt x="12093" y="14504"/>
                  </a:cubicBezTo>
                  <a:cubicBezTo>
                    <a:pt x="12090" y="14483"/>
                    <a:pt x="12071" y="14469"/>
                    <a:pt x="12047" y="14469"/>
                  </a:cubicBezTo>
                  <a:cubicBezTo>
                    <a:pt x="12045" y="14469"/>
                    <a:pt x="12042" y="14469"/>
                    <a:pt x="12039" y="14470"/>
                  </a:cubicBezTo>
                  <a:lnTo>
                    <a:pt x="12035" y="14470"/>
                  </a:lnTo>
                  <a:cubicBezTo>
                    <a:pt x="11991" y="14425"/>
                    <a:pt x="11947" y="14395"/>
                    <a:pt x="11902" y="14395"/>
                  </a:cubicBezTo>
                  <a:cubicBezTo>
                    <a:pt x="11865" y="14395"/>
                    <a:pt x="11828" y="14415"/>
                    <a:pt x="11789" y="14466"/>
                  </a:cubicBezTo>
                  <a:lnTo>
                    <a:pt x="11494" y="14485"/>
                  </a:lnTo>
                  <a:lnTo>
                    <a:pt x="11317" y="14370"/>
                  </a:lnTo>
                  <a:cubicBezTo>
                    <a:pt x="11270" y="14286"/>
                    <a:pt x="11204" y="14268"/>
                    <a:pt x="11133" y="14268"/>
                  </a:cubicBezTo>
                  <a:cubicBezTo>
                    <a:pt x="11086" y="14268"/>
                    <a:pt x="11037" y="14276"/>
                    <a:pt x="10990" y="14277"/>
                  </a:cubicBezTo>
                  <a:cubicBezTo>
                    <a:pt x="10806" y="14254"/>
                    <a:pt x="10629" y="14220"/>
                    <a:pt x="10445" y="14208"/>
                  </a:cubicBezTo>
                  <a:cubicBezTo>
                    <a:pt x="10440" y="14208"/>
                    <a:pt x="10436" y="14208"/>
                    <a:pt x="10432" y="14208"/>
                  </a:cubicBezTo>
                  <a:cubicBezTo>
                    <a:pt x="10331" y="14208"/>
                    <a:pt x="10266" y="14293"/>
                    <a:pt x="10222" y="14381"/>
                  </a:cubicBezTo>
                  <a:cubicBezTo>
                    <a:pt x="10210" y="14408"/>
                    <a:pt x="10214" y="14443"/>
                    <a:pt x="10229" y="14466"/>
                  </a:cubicBezTo>
                  <a:cubicBezTo>
                    <a:pt x="10269" y="14515"/>
                    <a:pt x="10314" y="14537"/>
                    <a:pt x="10361" y="14537"/>
                  </a:cubicBezTo>
                  <a:cubicBezTo>
                    <a:pt x="10405" y="14537"/>
                    <a:pt x="10450" y="14518"/>
                    <a:pt x="10494" y="14485"/>
                  </a:cubicBezTo>
                  <a:cubicBezTo>
                    <a:pt x="10605" y="14411"/>
                    <a:pt x="10726" y="14381"/>
                    <a:pt x="10843" y="14381"/>
                  </a:cubicBezTo>
                  <a:cubicBezTo>
                    <a:pt x="10999" y="14381"/>
                    <a:pt x="11147" y="14434"/>
                    <a:pt x="11248" y="14504"/>
                  </a:cubicBezTo>
                  <a:cubicBezTo>
                    <a:pt x="11411" y="14620"/>
                    <a:pt x="11564" y="14659"/>
                    <a:pt x="11719" y="14659"/>
                  </a:cubicBezTo>
                  <a:cubicBezTo>
                    <a:pt x="11841" y="14659"/>
                    <a:pt x="11964" y="14635"/>
                    <a:pt x="12093" y="14604"/>
                  </a:cubicBezTo>
                  <a:cubicBezTo>
                    <a:pt x="12135" y="14681"/>
                    <a:pt x="12208" y="14731"/>
                    <a:pt x="12297" y="14746"/>
                  </a:cubicBezTo>
                  <a:cubicBezTo>
                    <a:pt x="12424" y="14774"/>
                    <a:pt x="12553" y="14783"/>
                    <a:pt x="12682" y="14783"/>
                  </a:cubicBezTo>
                  <a:cubicBezTo>
                    <a:pt x="12857" y="14783"/>
                    <a:pt x="13033" y="14767"/>
                    <a:pt x="13207" y="14758"/>
                  </a:cubicBezTo>
                  <a:lnTo>
                    <a:pt x="13718" y="14765"/>
                  </a:lnTo>
                  <a:lnTo>
                    <a:pt x="13722" y="14769"/>
                  </a:lnTo>
                  <a:cubicBezTo>
                    <a:pt x="13730" y="15154"/>
                    <a:pt x="13611" y="15519"/>
                    <a:pt x="13526" y="15884"/>
                  </a:cubicBezTo>
                  <a:cubicBezTo>
                    <a:pt x="13392" y="16076"/>
                    <a:pt x="13173" y="16110"/>
                    <a:pt x="12973" y="16176"/>
                  </a:cubicBezTo>
                  <a:cubicBezTo>
                    <a:pt x="12616" y="16291"/>
                    <a:pt x="12239" y="16326"/>
                    <a:pt x="11893" y="16483"/>
                  </a:cubicBezTo>
                  <a:cubicBezTo>
                    <a:pt x="11885" y="16481"/>
                    <a:pt x="11877" y="16480"/>
                    <a:pt x="11869" y="16480"/>
                  </a:cubicBezTo>
                  <a:cubicBezTo>
                    <a:pt x="11843" y="16480"/>
                    <a:pt x="11819" y="16490"/>
                    <a:pt x="11801" y="16514"/>
                  </a:cubicBezTo>
                  <a:lnTo>
                    <a:pt x="11490" y="16602"/>
                  </a:lnTo>
                  <a:cubicBezTo>
                    <a:pt x="10979" y="16671"/>
                    <a:pt x="10460" y="16629"/>
                    <a:pt x="9957" y="16775"/>
                  </a:cubicBezTo>
                  <a:lnTo>
                    <a:pt x="9799" y="16783"/>
                  </a:lnTo>
                  <a:cubicBezTo>
                    <a:pt x="9675" y="16706"/>
                    <a:pt x="9545" y="16688"/>
                    <a:pt x="9413" y="16688"/>
                  </a:cubicBezTo>
                  <a:cubicBezTo>
                    <a:pt x="9328" y="16688"/>
                    <a:pt x="9243" y="16695"/>
                    <a:pt x="9157" y="16698"/>
                  </a:cubicBezTo>
                  <a:lnTo>
                    <a:pt x="8558" y="16598"/>
                  </a:lnTo>
                  <a:lnTo>
                    <a:pt x="8458" y="16591"/>
                  </a:lnTo>
                  <a:lnTo>
                    <a:pt x="8058" y="16425"/>
                  </a:lnTo>
                  <a:cubicBezTo>
                    <a:pt x="8033" y="16380"/>
                    <a:pt x="7995" y="16368"/>
                    <a:pt x="7953" y="16368"/>
                  </a:cubicBezTo>
                  <a:cubicBezTo>
                    <a:pt x="7939" y="16368"/>
                    <a:pt x="7923" y="16370"/>
                    <a:pt x="7908" y="16372"/>
                  </a:cubicBezTo>
                  <a:cubicBezTo>
                    <a:pt x="7808" y="16283"/>
                    <a:pt x="7678" y="16268"/>
                    <a:pt x="7559" y="16233"/>
                  </a:cubicBezTo>
                  <a:cubicBezTo>
                    <a:pt x="7466" y="16160"/>
                    <a:pt x="7367" y="16114"/>
                    <a:pt x="7255" y="16095"/>
                  </a:cubicBezTo>
                  <a:cubicBezTo>
                    <a:pt x="7228" y="16076"/>
                    <a:pt x="7198" y="16064"/>
                    <a:pt x="7167" y="16060"/>
                  </a:cubicBezTo>
                  <a:cubicBezTo>
                    <a:pt x="7098" y="15941"/>
                    <a:pt x="6948" y="15964"/>
                    <a:pt x="6852" y="15891"/>
                  </a:cubicBezTo>
                  <a:lnTo>
                    <a:pt x="6456" y="15576"/>
                  </a:lnTo>
                  <a:cubicBezTo>
                    <a:pt x="6341" y="15449"/>
                    <a:pt x="6198" y="15350"/>
                    <a:pt x="6041" y="15288"/>
                  </a:cubicBezTo>
                  <a:lnTo>
                    <a:pt x="5853" y="15161"/>
                  </a:lnTo>
                  <a:lnTo>
                    <a:pt x="5637" y="14977"/>
                  </a:lnTo>
                  <a:lnTo>
                    <a:pt x="5368" y="14535"/>
                  </a:lnTo>
                  <a:cubicBezTo>
                    <a:pt x="5253" y="14212"/>
                    <a:pt x="5138" y="13886"/>
                    <a:pt x="5023" y="13563"/>
                  </a:cubicBezTo>
                  <a:cubicBezTo>
                    <a:pt x="5065" y="13382"/>
                    <a:pt x="4961" y="13221"/>
                    <a:pt x="4923" y="13055"/>
                  </a:cubicBezTo>
                  <a:cubicBezTo>
                    <a:pt x="4946" y="12852"/>
                    <a:pt x="4930" y="12652"/>
                    <a:pt x="4884" y="12452"/>
                  </a:cubicBezTo>
                  <a:cubicBezTo>
                    <a:pt x="4823" y="12191"/>
                    <a:pt x="4815" y="11914"/>
                    <a:pt x="4865" y="11653"/>
                  </a:cubicBezTo>
                  <a:cubicBezTo>
                    <a:pt x="5099" y="10558"/>
                    <a:pt x="5172" y="9432"/>
                    <a:pt x="5461" y="8352"/>
                  </a:cubicBezTo>
                  <a:cubicBezTo>
                    <a:pt x="5514" y="8241"/>
                    <a:pt x="5561" y="8129"/>
                    <a:pt x="5534" y="8006"/>
                  </a:cubicBezTo>
                  <a:lnTo>
                    <a:pt x="5553" y="7822"/>
                  </a:lnTo>
                  <a:cubicBezTo>
                    <a:pt x="5618" y="7733"/>
                    <a:pt x="5653" y="7618"/>
                    <a:pt x="5641" y="7503"/>
                  </a:cubicBezTo>
                  <a:cubicBezTo>
                    <a:pt x="5660" y="7491"/>
                    <a:pt x="5672" y="7468"/>
                    <a:pt x="5660" y="7449"/>
                  </a:cubicBezTo>
                  <a:cubicBezTo>
                    <a:pt x="5660" y="7445"/>
                    <a:pt x="5657" y="7445"/>
                    <a:pt x="5657" y="7438"/>
                  </a:cubicBezTo>
                  <a:cubicBezTo>
                    <a:pt x="5707" y="7411"/>
                    <a:pt x="5730" y="7357"/>
                    <a:pt x="5726" y="7299"/>
                  </a:cubicBezTo>
                  <a:cubicBezTo>
                    <a:pt x="5749" y="7280"/>
                    <a:pt x="5764" y="7245"/>
                    <a:pt x="5753" y="7215"/>
                  </a:cubicBezTo>
                  <a:cubicBezTo>
                    <a:pt x="5795" y="7195"/>
                    <a:pt x="5826" y="7146"/>
                    <a:pt x="5822" y="7099"/>
                  </a:cubicBezTo>
                  <a:cubicBezTo>
                    <a:pt x="6033" y="6608"/>
                    <a:pt x="6271" y="6127"/>
                    <a:pt x="6498" y="5643"/>
                  </a:cubicBezTo>
                  <a:cubicBezTo>
                    <a:pt x="7021" y="4517"/>
                    <a:pt x="7839" y="3641"/>
                    <a:pt x="8712" y="2803"/>
                  </a:cubicBezTo>
                  <a:cubicBezTo>
                    <a:pt x="9184" y="2346"/>
                    <a:pt x="9734" y="1977"/>
                    <a:pt x="10337" y="1712"/>
                  </a:cubicBezTo>
                  <a:cubicBezTo>
                    <a:pt x="10667" y="1570"/>
                    <a:pt x="11036" y="1493"/>
                    <a:pt x="11321" y="1239"/>
                  </a:cubicBezTo>
                  <a:lnTo>
                    <a:pt x="11363" y="1247"/>
                  </a:lnTo>
                  <a:lnTo>
                    <a:pt x="11394" y="1213"/>
                  </a:lnTo>
                  <a:cubicBezTo>
                    <a:pt x="11413" y="1222"/>
                    <a:pt x="11429" y="1226"/>
                    <a:pt x="11444" y="1226"/>
                  </a:cubicBezTo>
                  <a:cubicBezTo>
                    <a:pt x="11482" y="1226"/>
                    <a:pt x="11507" y="1196"/>
                    <a:pt x="11520" y="1151"/>
                  </a:cubicBezTo>
                  <a:lnTo>
                    <a:pt x="11690" y="1128"/>
                  </a:lnTo>
                  <a:cubicBezTo>
                    <a:pt x="11705" y="1130"/>
                    <a:pt x="11720" y="1130"/>
                    <a:pt x="11735" y="1130"/>
                  </a:cubicBezTo>
                  <a:cubicBezTo>
                    <a:pt x="11893" y="1130"/>
                    <a:pt x="12035" y="1045"/>
                    <a:pt x="12189" y="1017"/>
                  </a:cubicBezTo>
                  <a:cubicBezTo>
                    <a:pt x="12262" y="978"/>
                    <a:pt x="12354" y="997"/>
                    <a:pt x="12404" y="924"/>
                  </a:cubicBezTo>
                  <a:lnTo>
                    <a:pt x="12412" y="924"/>
                  </a:lnTo>
                  <a:cubicBezTo>
                    <a:pt x="12454" y="924"/>
                    <a:pt x="12493" y="924"/>
                    <a:pt x="12535" y="917"/>
                  </a:cubicBezTo>
                  <a:cubicBezTo>
                    <a:pt x="12577" y="905"/>
                    <a:pt x="12616" y="894"/>
                    <a:pt x="12654" y="874"/>
                  </a:cubicBezTo>
                  <a:cubicBezTo>
                    <a:pt x="12712" y="847"/>
                    <a:pt x="12765" y="821"/>
                    <a:pt x="12819" y="790"/>
                  </a:cubicBezTo>
                  <a:cubicBezTo>
                    <a:pt x="12858" y="771"/>
                    <a:pt x="12892" y="751"/>
                    <a:pt x="12923" y="728"/>
                  </a:cubicBezTo>
                  <a:cubicBezTo>
                    <a:pt x="12958" y="709"/>
                    <a:pt x="12996" y="690"/>
                    <a:pt x="13031" y="671"/>
                  </a:cubicBezTo>
                  <a:cubicBezTo>
                    <a:pt x="13065" y="652"/>
                    <a:pt x="13096" y="636"/>
                    <a:pt x="13131" y="628"/>
                  </a:cubicBezTo>
                  <a:cubicBezTo>
                    <a:pt x="13284" y="628"/>
                    <a:pt x="13438" y="625"/>
                    <a:pt x="13553" y="494"/>
                  </a:cubicBezTo>
                  <a:cubicBezTo>
                    <a:pt x="13584" y="479"/>
                    <a:pt x="13607" y="463"/>
                    <a:pt x="13630" y="444"/>
                  </a:cubicBezTo>
                  <a:cubicBezTo>
                    <a:pt x="13642" y="417"/>
                    <a:pt x="13645" y="383"/>
                    <a:pt x="13642" y="356"/>
                  </a:cubicBezTo>
                  <a:lnTo>
                    <a:pt x="13645" y="356"/>
                  </a:lnTo>
                  <a:lnTo>
                    <a:pt x="13680" y="359"/>
                  </a:lnTo>
                  <a:lnTo>
                    <a:pt x="13707" y="344"/>
                  </a:lnTo>
                  <a:cubicBezTo>
                    <a:pt x="13726" y="346"/>
                    <a:pt x="13745" y="348"/>
                    <a:pt x="13763" y="348"/>
                  </a:cubicBezTo>
                  <a:cubicBezTo>
                    <a:pt x="13835" y="348"/>
                    <a:pt x="13894" y="323"/>
                    <a:pt x="13907" y="225"/>
                  </a:cubicBezTo>
                  <a:lnTo>
                    <a:pt x="13914" y="137"/>
                  </a:lnTo>
                  <a:close/>
                  <a:moveTo>
                    <a:pt x="3635" y="20099"/>
                  </a:moveTo>
                  <a:lnTo>
                    <a:pt x="3635" y="20149"/>
                  </a:lnTo>
                  <a:cubicBezTo>
                    <a:pt x="3632" y="20134"/>
                    <a:pt x="3620" y="20118"/>
                    <a:pt x="3608" y="20107"/>
                  </a:cubicBezTo>
                  <a:lnTo>
                    <a:pt x="3635" y="20099"/>
                  </a:lnTo>
                  <a:close/>
                  <a:moveTo>
                    <a:pt x="14122" y="1"/>
                  </a:moveTo>
                  <a:cubicBezTo>
                    <a:pt x="14047" y="1"/>
                    <a:pt x="13978" y="30"/>
                    <a:pt x="13922" y="133"/>
                  </a:cubicBezTo>
                  <a:lnTo>
                    <a:pt x="13519" y="137"/>
                  </a:lnTo>
                  <a:lnTo>
                    <a:pt x="13476" y="217"/>
                  </a:lnTo>
                  <a:cubicBezTo>
                    <a:pt x="13449" y="210"/>
                    <a:pt x="13419" y="198"/>
                    <a:pt x="13392" y="194"/>
                  </a:cubicBezTo>
                  <a:cubicBezTo>
                    <a:pt x="13351" y="194"/>
                    <a:pt x="13309" y="188"/>
                    <a:pt x="13269" y="188"/>
                  </a:cubicBezTo>
                  <a:cubicBezTo>
                    <a:pt x="13217" y="188"/>
                    <a:pt x="13168" y="198"/>
                    <a:pt x="13127" y="248"/>
                  </a:cubicBezTo>
                  <a:cubicBezTo>
                    <a:pt x="13065" y="294"/>
                    <a:pt x="12973" y="275"/>
                    <a:pt x="12919" y="340"/>
                  </a:cubicBezTo>
                  <a:lnTo>
                    <a:pt x="12896" y="363"/>
                  </a:lnTo>
                  <a:lnTo>
                    <a:pt x="12862" y="352"/>
                  </a:lnTo>
                  <a:cubicBezTo>
                    <a:pt x="12809" y="385"/>
                    <a:pt x="12749" y="389"/>
                    <a:pt x="12689" y="389"/>
                  </a:cubicBezTo>
                  <a:cubicBezTo>
                    <a:pt x="12673" y="389"/>
                    <a:pt x="12656" y="388"/>
                    <a:pt x="12640" y="388"/>
                  </a:cubicBezTo>
                  <a:cubicBezTo>
                    <a:pt x="12563" y="388"/>
                    <a:pt x="12487" y="394"/>
                    <a:pt x="12423" y="459"/>
                  </a:cubicBezTo>
                  <a:lnTo>
                    <a:pt x="12431" y="459"/>
                  </a:lnTo>
                  <a:lnTo>
                    <a:pt x="12385" y="482"/>
                  </a:lnTo>
                  <a:lnTo>
                    <a:pt x="12385" y="517"/>
                  </a:lnTo>
                  <a:cubicBezTo>
                    <a:pt x="12373" y="509"/>
                    <a:pt x="12360" y="505"/>
                    <a:pt x="12348" y="505"/>
                  </a:cubicBezTo>
                  <a:cubicBezTo>
                    <a:pt x="12337" y="505"/>
                    <a:pt x="12327" y="508"/>
                    <a:pt x="12316" y="513"/>
                  </a:cubicBezTo>
                  <a:cubicBezTo>
                    <a:pt x="12297" y="525"/>
                    <a:pt x="12270" y="540"/>
                    <a:pt x="12251" y="555"/>
                  </a:cubicBezTo>
                  <a:cubicBezTo>
                    <a:pt x="12243" y="552"/>
                    <a:pt x="12228" y="552"/>
                    <a:pt x="12212" y="544"/>
                  </a:cubicBezTo>
                  <a:cubicBezTo>
                    <a:pt x="12208" y="555"/>
                    <a:pt x="12204" y="571"/>
                    <a:pt x="12201" y="579"/>
                  </a:cubicBezTo>
                  <a:lnTo>
                    <a:pt x="12170" y="594"/>
                  </a:lnTo>
                  <a:cubicBezTo>
                    <a:pt x="12135" y="602"/>
                    <a:pt x="12105" y="617"/>
                    <a:pt x="12074" y="640"/>
                  </a:cubicBezTo>
                  <a:cubicBezTo>
                    <a:pt x="12074" y="640"/>
                    <a:pt x="12070" y="640"/>
                    <a:pt x="12070" y="648"/>
                  </a:cubicBezTo>
                  <a:cubicBezTo>
                    <a:pt x="12051" y="640"/>
                    <a:pt x="12032" y="640"/>
                    <a:pt x="12016" y="636"/>
                  </a:cubicBezTo>
                  <a:cubicBezTo>
                    <a:pt x="12004" y="655"/>
                    <a:pt x="11980" y="669"/>
                    <a:pt x="11958" y="669"/>
                  </a:cubicBezTo>
                  <a:cubicBezTo>
                    <a:pt x="11953" y="669"/>
                    <a:pt x="11948" y="668"/>
                    <a:pt x="11943" y="667"/>
                  </a:cubicBezTo>
                  <a:cubicBezTo>
                    <a:pt x="11932" y="667"/>
                    <a:pt x="11916" y="671"/>
                    <a:pt x="11905" y="678"/>
                  </a:cubicBezTo>
                  <a:cubicBezTo>
                    <a:pt x="11901" y="686"/>
                    <a:pt x="11897" y="694"/>
                    <a:pt x="11897" y="705"/>
                  </a:cubicBezTo>
                  <a:cubicBezTo>
                    <a:pt x="11866" y="709"/>
                    <a:pt x="11839" y="717"/>
                    <a:pt x="11816" y="736"/>
                  </a:cubicBezTo>
                  <a:lnTo>
                    <a:pt x="11789" y="767"/>
                  </a:lnTo>
                  <a:lnTo>
                    <a:pt x="11751" y="763"/>
                  </a:lnTo>
                  <a:cubicBezTo>
                    <a:pt x="11670" y="790"/>
                    <a:pt x="11578" y="790"/>
                    <a:pt x="11509" y="847"/>
                  </a:cubicBezTo>
                  <a:lnTo>
                    <a:pt x="11482" y="878"/>
                  </a:lnTo>
                  <a:lnTo>
                    <a:pt x="11451" y="867"/>
                  </a:lnTo>
                  <a:cubicBezTo>
                    <a:pt x="11405" y="886"/>
                    <a:pt x="11394" y="909"/>
                    <a:pt x="11405" y="944"/>
                  </a:cubicBezTo>
                  <a:lnTo>
                    <a:pt x="11401" y="944"/>
                  </a:lnTo>
                  <a:lnTo>
                    <a:pt x="11205" y="955"/>
                  </a:lnTo>
                  <a:lnTo>
                    <a:pt x="11148" y="1043"/>
                  </a:lnTo>
                  <a:lnTo>
                    <a:pt x="11117" y="1043"/>
                  </a:lnTo>
                  <a:lnTo>
                    <a:pt x="10906" y="1059"/>
                  </a:lnTo>
                  <a:lnTo>
                    <a:pt x="10848" y="1147"/>
                  </a:lnTo>
                  <a:lnTo>
                    <a:pt x="10702" y="1151"/>
                  </a:lnTo>
                  <a:cubicBezTo>
                    <a:pt x="10552" y="1266"/>
                    <a:pt x="10379" y="1312"/>
                    <a:pt x="10202" y="1362"/>
                  </a:cubicBezTo>
                  <a:cubicBezTo>
                    <a:pt x="10152" y="1435"/>
                    <a:pt x="10076" y="1447"/>
                    <a:pt x="9995" y="1455"/>
                  </a:cubicBezTo>
                  <a:cubicBezTo>
                    <a:pt x="9953" y="1520"/>
                    <a:pt x="9880" y="1558"/>
                    <a:pt x="9799" y="1562"/>
                  </a:cubicBezTo>
                  <a:cubicBezTo>
                    <a:pt x="9657" y="1708"/>
                    <a:pt x="9476" y="1789"/>
                    <a:pt x="9299" y="1870"/>
                  </a:cubicBezTo>
                  <a:cubicBezTo>
                    <a:pt x="9292" y="1923"/>
                    <a:pt x="9253" y="1966"/>
                    <a:pt x="9196" y="1977"/>
                  </a:cubicBezTo>
                  <a:cubicBezTo>
                    <a:pt x="9030" y="2158"/>
                    <a:pt x="8811" y="2269"/>
                    <a:pt x="8600" y="2388"/>
                  </a:cubicBezTo>
                  <a:cubicBezTo>
                    <a:pt x="8300" y="2819"/>
                    <a:pt x="7851" y="3126"/>
                    <a:pt x="7574" y="3572"/>
                  </a:cubicBezTo>
                  <a:lnTo>
                    <a:pt x="7370" y="3587"/>
                  </a:lnTo>
                  <a:lnTo>
                    <a:pt x="7267" y="3676"/>
                  </a:lnTo>
                  <a:lnTo>
                    <a:pt x="7151" y="3864"/>
                  </a:lnTo>
                  <a:cubicBezTo>
                    <a:pt x="7094" y="3864"/>
                    <a:pt x="7044" y="3914"/>
                    <a:pt x="7051" y="3972"/>
                  </a:cubicBezTo>
                  <a:cubicBezTo>
                    <a:pt x="7025" y="3979"/>
                    <a:pt x="7002" y="3991"/>
                    <a:pt x="6978" y="3991"/>
                  </a:cubicBezTo>
                  <a:lnTo>
                    <a:pt x="6955" y="4271"/>
                  </a:lnTo>
                  <a:cubicBezTo>
                    <a:pt x="6621" y="4782"/>
                    <a:pt x="6379" y="5347"/>
                    <a:pt x="5976" y="5808"/>
                  </a:cubicBezTo>
                  <a:cubicBezTo>
                    <a:pt x="5968" y="5970"/>
                    <a:pt x="5887" y="6112"/>
                    <a:pt x="5764" y="6204"/>
                  </a:cubicBezTo>
                  <a:cubicBezTo>
                    <a:pt x="5764" y="6285"/>
                    <a:pt x="5753" y="6365"/>
                    <a:pt x="5672" y="6415"/>
                  </a:cubicBezTo>
                  <a:cubicBezTo>
                    <a:pt x="5710" y="6569"/>
                    <a:pt x="5649" y="6719"/>
                    <a:pt x="5634" y="6865"/>
                  </a:cubicBezTo>
                  <a:cubicBezTo>
                    <a:pt x="5557" y="6919"/>
                    <a:pt x="5534" y="7003"/>
                    <a:pt x="5534" y="7092"/>
                  </a:cubicBezTo>
                  <a:lnTo>
                    <a:pt x="5380" y="7230"/>
                  </a:lnTo>
                  <a:lnTo>
                    <a:pt x="5334" y="7910"/>
                  </a:lnTo>
                  <a:cubicBezTo>
                    <a:pt x="5238" y="8064"/>
                    <a:pt x="5288" y="8248"/>
                    <a:pt x="5238" y="8414"/>
                  </a:cubicBezTo>
                  <a:cubicBezTo>
                    <a:pt x="5219" y="8429"/>
                    <a:pt x="5192" y="8437"/>
                    <a:pt x="5169" y="8437"/>
                  </a:cubicBezTo>
                  <a:cubicBezTo>
                    <a:pt x="5153" y="8544"/>
                    <a:pt x="5157" y="8660"/>
                    <a:pt x="5065" y="8740"/>
                  </a:cubicBezTo>
                  <a:cubicBezTo>
                    <a:pt x="5046" y="9051"/>
                    <a:pt x="5042" y="9370"/>
                    <a:pt x="4861" y="9647"/>
                  </a:cubicBezTo>
                  <a:cubicBezTo>
                    <a:pt x="4807" y="10077"/>
                    <a:pt x="4715" y="10496"/>
                    <a:pt x="4734" y="10934"/>
                  </a:cubicBezTo>
                  <a:cubicBezTo>
                    <a:pt x="4711" y="10950"/>
                    <a:pt x="4688" y="10961"/>
                    <a:pt x="4658" y="10965"/>
                  </a:cubicBezTo>
                  <a:cubicBezTo>
                    <a:pt x="4642" y="11069"/>
                    <a:pt x="4673" y="11196"/>
                    <a:pt x="4565" y="11273"/>
                  </a:cubicBezTo>
                  <a:cubicBezTo>
                    <a:pt x="4585" y="11576"/>
                    <a:pt x="4335" y="11837"/>
                    <a:pt x="4427" y="12156"/>
                  </a:cubicBezTo>
                  <a:cubicBezTo>
                    <a:pt x="4422" y="12156"/>
                    <a:pt x="4418" y="12155"/>
                    <a:pt x="4413" y="12155"/>
                  </a:cubicBezTo>
                  <a:cubicBezTo>
                    <a:pt x="4390" y="12155"/>
                    <a:pt x="4366" y="12163"/>
                    <a:pt x="4350" y="12176"/>
                  </a:cubicBezTo>
                  <a:lnTo>
                    <a:pt x="4350" y="12164"/>
                  </a:lnTo>
                  <a:cubicBezTo>
                    <a:pt x="4254" y="12260"/>
                    <a:pt x="4312" y="12402"/>
                    <a:pt x="4254" y="12510"/>
                  </a:cubicBezTo>
                  <a:lnTo>
                    <a:pt x="4269" y="12541"/>
                  </a:lnTo>
                  <a:lnTo>
                    <a:pt x="4246" y="12564"/>
                  </a:lnTo>
                  <a:cubicBezTo>
                    <a:pt x="4143" y="12644"/>
                    <a:pt x="4231" y="12790"/>
                    <a:pt x="4143" y="12871"/>
                  </a:cubicBezTo>
                  <a:cubicBezTo>
                    <a:pt x="4008" y="13059"/>
                    <a:pt x="4162" y="13294"/>
                    <a:pt x="4043" y="13482"/>
                  </a:cubicBezTo>
                  <a:lnTo>
                    <a:pt x="4043" y="13478"/>
                  </a:lnTo>
                  <a:lnTo>
                    <a:pt x="4043" y="13478"/>
                  </a:lnTo>
                  <a:cubicBezTo>
                    <a:pt x="3908" y="13663"/>
                    <a:pt x="4054" y="13901"/>
                    <a:pt x="3947" y="14093"/>
                  </a:cubicBezTo>
                  <a:cubicBezTo>
                    <a:pt x="3835" y="14174"/>
                    <a:pt x="3920" y="14316"/>
                    <a:pt x="3843" y="14408"/>
                  </a:cubicBezTo>
                  <a:cubicBezTo>
                    <a:pt x="3862" y="14427"/>
                    <a:pt x="3854" y="14458"/>
                    <a:pt x="3835" y="14477"/>
                  </a:cubicBezTo>
                  <a:cubicBezTo>
                    <a:pt x="3835" y="14477"/>
                    <a:pt x="3831" y="14481"/>
                    <a:pt x="3828" y="14481"/>
                  </a:cubicBezTo>
                  <a:cubicBezTo>
                    <a:pt x="3747" y="14600"/>
                    <a:pt x="3785" y="14731"/>
                    <a:pt x="3789" y="14854"/>
                  </a:cubicBezTo>
                  <a:cubicBezTo>
                    <a:pt x="3804" y="14862"/>
                    <a:pt x="3824" y="14862"/>
                    <a:pt x="3835" y="14862"/>
                  </a:cubicBezTo>
                  <a:cubicBezTo>
                    <a:pt x="3831" y="14865"/>
                    <a:pt x="3828" y="14869"/>
                    <a:pt x="3824" y="14881"/>
                  </a:cubicBezTo>
                  <a:cubicBezTo>
                    <a:pt x="3797" y="14892"/>
                    <a:pt x="3774" y="14900"/>
                    <a:pt x="3751" y="14900"/>
                  </a:cubicBezTo>
                  <a:cubicBezTo>
                    <a:pt x="3559" y="15557"/>
                    <a:pt x="3466" y="16249"/>
                    <a:pt x="3055" y="16825"/>
                  </a:cubicBezTo>
                  <a:cubicBezTo>
                    <a:pt x="3017" y="16975"/>
                    <a:pt x="2963" y="17117"/>
                    <a:pt x="2832" y="17213"/>
                  </a:cubicBezTo>
                  <a:cubicBezTo>
                    <a:pt x="2828" y="17294"/>
                    <a:pt x="2817" y="17378"/>
                    <a:pt x="2729" y="17417"/>
                  </a:cubicBezTo>
                  <a:cubicBezTo>
                    <a:pt x="2729" y="17467"/>
                    <a:pt x="2694" y="17517"/>
                    <a:pt x="2640" y="17532"/>
                  </a:cubicBezTo>
                  <a:cubicBezTo>
                    <a:pt x="2625" y="17609"/>
                    <a:pt x="2606" y="17686"/>
                    <a:pt x="2525" y="17724"/>
                  </a:cubicBezTo>
                  <a:cubicBezTo>
                    <a:pt x="2529" y="17774"/>
                    <a:pt x="2490" y="17824"/>
                    <a:pt x="2440" y="17840"/>
                  </a:cubicBezTo>
                  <a:cubicBezTo>
                    <a:pt x="2287" y="18055"/>
                    <a:pt x="2141" y="18274"/>
                    <a:pt x="1925" y="18439"/>
                  </a:cubicBezTo>
                  <a:cubicBezTo>
                    <a:pt x="1925" y="18493"/>
                    <a:pt x="1887" y="18539"/>
                    <a:pt x="1833" y="18550"/>
                  </a:cubicBezTo>
                  <a:cubicBezTo>
                    <a:pt x="1676" y="18693"/>
                    <a:pt x="1530" y="18866"/>
                    <a:pt x="1326" y="18946"/>
                  </a:cubicBezTo>
                  <a:cubicBezTo>
                    <a:pt x="1326" y="19000"/>
                    <a:pt x="1280" y="19050"/>
                    <a:pt x="1230" y="19054"/>
                  </a:cubicBezTo>
                  <a:cubicBezTo>
                    <a:pt x="1069" y="19254"/>
                    <a:pt x="853" y="19369"/>
                    <a:pt x="619" y="19457"/>
                  </a:cubicBezTo>
                  <a:cubicBezTo>
                    <a:pt x="492" y="19657"/>
                    <a:pt x="238" y="19646"/>
                    <a:pt x="77" y="19780"/>
                  </a:cubicBezTo>
                  <a:cubicBezTo>
                    <a:pt x="23" y="19822"/>
                    <a:pt x="0" y="19888"/>
                    <a:pt x="8" y="19957"/>
                  </a:cubicBezTo>
                  <a:cubicBezTo>
                    <a:pt x="21" y="20036"/>
                    <a:pt x="77" y="20042"/>
                    <a:pt x="131" y="20042"/>
                  </a:cubicBezTo>
                  <a:cubicBezTo>
                    <a:pt x="140" y="20042"/>
                    <a:pt x="149" y="20041"/>
                    <a:pt x="158" y="20041"/>
                  </a:cubicBezTo>
                  <a:cubicBezTo>
                    <a:pt x="373" y="20041"/>
                    <a:pt x="584" y="20034"/>
                    <a:pt x="800" y="20030"/>
                  </a:cubicBezTo>
                  <a:lnTo>
                    <a:pt x="1826" y="20030"/>
                  </a:lnTo>
                  <a:lnTo>
                    <a:pt x="1972" y="20053"/>
                  </a:lnTo>
                  <a:cubicBezTo>
                    <a:pt x="1987" y="20080"/>
                    <a:pt x="2002" y="20111"/>
                    <a:pt x="2018" y="20134"/>
                  </a:cubicBezTo>
                  <a:lnTo>
                    <a:pt x="3017" y="20153"/>
                  </a:lnTo>
                  <a:cubicBezTo>
                    <a:pt x="3017" y="20157"/>
                    <a:pt x="3017" y="20157"/>
                    <a:pt x="3021" y="20164"/>
                  </a:cubicBezTo>
                  <a:lnTo>
                    <a:pt x="3028" y="20122"/>
                  </a:lnTo>
                  <a:lnTo>
                    <a:pt x="3055" y="20130"/>
                  </a:lnTo>
                  <a:cubicBezTo>
                    <a:pt x="3044" y="20141"/>
                    <a:pt x="3036" y="20153"/>
                    <a:pt x="3024" y="20168"/>
                  </a:cubicBezTo>
                  <a:cubicBezTo>
                    <a:pt x="3036" y="20187"/>
                    <a:pt x="3044" y="20210"/>
                    <a:pt x="3047" y="20230"/>
                  </a:cubicBezTo>
                  <a:lnTo>
                    <a:pt x="3528" y="20260"/>
                  </a:lnTo>
                  <a:lnTo>
                    <a:pt x="3651" y="20226"/>
                  </a:lnTo>
                  <a:lnTo>
                    <a:pt x="3655" y="20226"/>
                  </a:lnTo>
                  <a:cubicBezTo>
                    <a:pt x="3757" y="20263"/>
                    <a:pt x="3863" y="20272"/>
                    <a:pt x="3969" y="20272"/>
                  </a:cubicBezTo>
                  <a:cubicBezTo>
                    <a:pt x="4072" y="20272"/>
                    <a:pt x="4177" y="20263"/>
                    <a:pt x="4280" y="20263"/>
                  </a:cubicBezTo>
                  <a:cubicBezTo>
                    <a:pt x="4403" y="20263"/>
                    <a:pt x="4525" y="20275"/>
                    <a:pt x="4642" y="20330"/>
                  </a:cubicBezTo>
                  <a:lnTo>
                    <a:pt x="5430" y="20330"/>
                  </a:lnTo>
                  <a:cubicBezTo>
                    <a:pt x="5441" y="20307"/>
                    <a:pt x="5438" y="20283"/>
                    <a:pt x="5418" y="20268"/>
                  </a:cubicBezTo>
                  <a:cubicBezTo>
                    <a:pt x="5681" y="20264"/>
                    <a:pt x="5944" y="20245"/>
                    <a:pt x="6205" y="20245"/>
                  </a:cubicBezTo>
                  <a:cubicBezTo>
                    <a:pt x="6460" y="20245"/>
                    <a:pt x="6713" y="20263"/>
                    <a:pt x="6963" y="20333"/>
                  </a:cubicBezTo>
                  <a:cubicBezTo>
                    <a:pt x="7559" y="20345"/>
                    <a:pt x="8150" y="20341"/>
                    <a:pt x="8746" y="20364"/>
                  </a:cubicBezTo>
                  <a:cubicBezTo>
                    <a:pt x="8774" y="20366"/>
                    <a:pt x="8802" y="20367"/>
                    <a:pt x="8830" y="20367"/>
                  </a:cubicBezTo>
                  <a:cubicBezTo>
                    <a:pt x="9051" y="20367"/>
                    <a:pt x="9266" y="20313"/>
                    <a:pt x="9461" y="20214"/>
                  </a:cubicBezTo>
                  <a:cubicBezTo>
                    <a:pt x="9553" y="20134"/>
                    <a:pt x="9638" y="20045"/>
                    <a:pt x="9764" y="20014"/>
                  </a:cubicBezTo>
                  <a:lnTo>
                    <a:pt x="9918" y="19865"/>
                  </a:lnTo>
                  <a:lnTo>
                    <a:pt x="10187" y="19838"/>
                  </a:lnTo>
                  <a:cubicBezTo>
                    <a:pt x="10233" y="19769"/>
                    <a:pt x="10306" y="19734"/>
                    <a:pt x="10387" y="19734"/>
                  </a:cubicBezTo>
                  <a:cubicBezTo>
                    <a:pt x="10425" y="19665"/>
                    <a:pt x="10498" y="19619"/>
                    <a:pt x="10579" y="19619"/>
                  </a:cubicBezTo>
                  <a:cubicBezTo>
                    <a:pt x="10729" y="19515"/>
                    <a:pt x="10898" y="19442"/>
                    <a:pt x="11079" y="19407"/>
                  </a:cubicBezTo>
                  <a:cubicBezTo>
                    <a:pt x="11228" y="19292"/>
                    <a:pt x="11417" y="19269"/>
                    <a:pt x="11586" y="19211"/>
                  </a:cubicBezTo>
                  <a:cubicBezTo>
                    <a:pt x="11628" y="19131"/>
                    <a:pt x="11701" y="19115"/>
                    <a:pt x="11782" y="19100"/>
                  </a:cubicBezTo>
                  <a:cubicBezTo>
                    <a:pt x="11916" y="18939"/>
                    <a:pt x="12124" y="18904"/>
                    <a:pt x="12289" y="18808"/>
                  </a:cubicBezTo>
                  <a:cubicBezTo>
                    <a:pt x="12297" y="18785"/>
                    <a:pt x="12301" y="18762"/>
                    <a:pt x="12304" y="18743"/>
                  </a:cubicBezTo>
                  <a:lnTo>
                    <a:pt x="12489" y="18700"/>
                  </a:lnTo>
                  <a:cubicBezTo>
                    <a:pt x="12493" y="18650"/>
                    <a:pt x="12539" y="18604"/>
                    <a:pt x="12593" y="18604"/>
                  </a:cubicBezTo>
                  <a:cubicBezTo>
                    <a:pt x="12635" y="18524"/>
                    <a:pt x="12712" y="18508"/>
                    <a:pt x="12796" y="18504"/>
                  </a:cubicBezTo>
                  <a:lnTo>
                    <a:pt x="13104" y="18212"/>
                  </a:lnTo>
                  <a:cubicBezTo>
                    <a:pt x="13096" y="18155"/>
                    <a:pt x="13142" y="18109"/>
                    <a:pt x="13192" y="18101"/>
                  </a:cubicBezTo>
                  <a:lnTo>
                    <a:pt x="13707" y="17605"/>
                  </a:lnTo>
                  <a:cubicBezTo>
                    <a:pt x="13707" y="17555"/>
                    <a:pt x="13742" y="17505"/>
                    <a:pt x="13795" y="17490"/>
                  </a:cubicBezTo>
                  <a:cubicBezTo>
                    <a:pt x="13861" y="17425"/>
                    <a:pt x="13930" y="17355"/>
                    <a:pt x="13999" y="17290"/>
                  </a:cubicBezTo>
                  <a:cubicBezTo>
                    <a:pt x="14007" y="17236"/>
                    <a:pt x="14045" y="17198"/>
                    <a:pt x="14095" y="17190"/>
                  </a:cubicBezTo>
                  <a:cubicBezTo>
                    <a:pt x="14191" y="16963"/>
                    <a:pt x="14314" y="16752"/>
                    <a:pt x="14510" y="16595"/>
                  </a:cubicBezTo>
                  <a:lnTo>
                    <a:pt x="15206" y="15373"/>
                  </a:lnTo>
                  <a:cubicBezTo>
                    <a:pt x="15209" y="15292"/>
                    <a:pt x="15240" y="15219"/>
                    <a:pt x="15321" y="15184"/>
                  </a:cubicBezTo>
                  <a:cubicBezTo>
                    <a:pt x="15321" y="15104"/>
                    <a:pt x="15355" y="15031"/>
                    <a:pt x="15421" y="14984"/>
                  </a:cubicBezTo>
                  <a:cubicBezTo>
                    <a:pt x="15417" y="14896"/>
                    <a:pt x="15432" y="14819"/>
                    <a:pt x="15509" y="14773"/>
                  </a:cubicBezTo>
                  <a:cubicBezTo>
                    <a:pt x="15517" y="14685"/>
                    <a:pt x="15532" y="14596"/>
                    <a:pt x="15544" y="14508"/>
                  </a:cubicBezTo>
                  <a:lnTo>
                    <a:pt x="15544" y="14500"/>
                  </a:lnTo>
                  <a:lnTo>
                    <a:pt x="15567" y="14523"/>
                  </a:lnTo>
                  <a:cubicBezTo>
                    <a:pt x="15897" y="14366"/>
                    <a:pt x="15709" y="14020"/>
                    <a:pt x="15836" y="13789"/>
                  </a:cubicBezTo>
                  <a:cubicBezTo>
                    <a:pt x="15959" y="13590"/>
                    <a:pt x="15843" y="13367"/>
                    <a:pt x="15920" y="13163"/>
                  </a:cubicBezTo>
                  <a:lnTo>
                    <a:pt x="15920" y="13163"/>
                  </a:lnTo>
                  <a:lnTo>
                    <a:pt x="15916" y="13175"/>
                  </a:lnTo>
                  <a:cubicBezTo>
                    <a:pt x="16104" y="12678"/>
                    <a:pt x="15903" y="12154"/>
                    <a:pt x="16026" y="11654"/>
                  </a:cubicBezTo>
                  <a:lnTo>
                    <a:pt x="16026" y="11654"/>
                  </a:lnTo>
                  <a:cubicBezTo>
                    <a:pt x="16165" y="11397"/>
                    <a:pt x="16070" y="11110"/>
                    <a:pt x="16120" y="10850"/>
                  </a:cubicBezTo>
                  <a:cubicBezTo>
                    <a:pt x="16101" y="10823"/>
                    <a:pt x="16105" y="10785"/>
                    <a:pt x="16128" y="10761"/>
                  </a:cubicBezTo>
                  <a:lnTo>
                    <a:pt x="16132" y="10758"/>
                  </a:lnTo>
                  <a:cubicBezTo>
                    <a:pt x="16216" y="9832"/>
                    <a:pt x="16278" y="8902"/>
                    <a:pt x="16524" y="8006"/>
                  </a:cubicBezTo>
                  <a:lnTo>
                    <a:pt x="16524" y="8006"/>
                  </a:lnTo>
                  <a:lnTo>
                    <a:pt x="16512" y="8014"/>
                  </a:lnTo>
                  <a:cubicBezTo>
                    <a:pt x="16700" y="7630"/>
                    <a:pt x="16662" y="7192"/>
                    <a:pt x="16831" y="6804"/>
                  </a:cubicBezTo>
                  <a:cubicBezTo>
                    <a:pt x="16989" y="6669"/>
                    <a:pt x="16819" y="6454"/>
                    <a:pt x="16950" y="6316"/>
                  </a:cubicBezTo>
                  <a:lnTo>
                    <a:pt x="16950" y="6308"/>
                  </a:lnTo>
                  <a:cubicBezTo>
                    <a:pt x="17008" y="6258"/>
                    <a:pt x="16989" y="6166"/>
                    <a:pt x="17050" y="6112"/>
                  </a:cubicBezTo>
                  <a:lnTo>
                    <a:pt x="17050" y="6108"/>
                  </a:lnTo>
                  <a:cubicBezTo>
                    <a:pt x="17107" y="6051"/>
                    <a:pt x="17093" y="5961"/>
                    <a:pt x="17140" y="5899"/>
                  </a:cubicBezTo>
                  <a:lnTo>
                    <a:pt x="17140" y="5899"/>
                  </a:lnTo>
                  <a:cubicBezTo>
                    <a:pt x="17241" y="5826"/>
                    <a:pt x="17158" y="5681"/>
                    <a:pt x="17246" y="5605"/>
                  </a:cubicBezTo>
                  <a:cubicBezTo>
                    <a:pt x="17311" y="5551"/>
                    <a:pt x="17292" y="5459"/>
                    <a:pt x="17350" y="5405"/>
                  </a:cubicBezTo>
                  <a:lnTo>
                    <a:pt x="17350" y="5401"/>
                  </a:lnTo>
                  <a:cubicBezTo>
                    <a:pt x="17492" y="5205"/>
                    <a:pt x="17646" y="5017"/>
                    <a:pt x="17734" y="4782"/>
                  </a:cubicBezTo>
                  <a:cubicBezTo>
                    <a:pt x="17838" y="4705"/>
                    <a:pt x="17888" y="4594"/>
                    <a:pt x="17938" y="4483"/>
                  </a:cubicBezTo>
                  <a:cubicBezTo>
                    <a:pt x="18015" y="4452"/>
                    <a:pt x="17991" y="4348"/>
                    <a:pt x="18053" y="4302"/>
                  </a:cubicBezTo>
                  <a:lnTo>
                    <a:pt x="18064" y="4290"/>
                  </a:lnTo>
                  <a:cubicBezTo>
                    <a:pt x="18099" y="4260"/>
                    <a:pt x="18126" y="4225"/>
                    <a:pt x="18149" y="4187"/>
                  </a:cubicBezTo>
                  <a:cubicBezTo>
                    <a:pt x="18387" y="3883"/>
                    <a:pt x="18675" y="3633"/>
                    <a:pt x="18948" y="3368"/>
                  </a:cubicBezTo>
                  <a:cubicBezTo>
                    <a:pt x="18975" y="3357"/>
                    <a:pt x="18994" y="3330"/>
                    <a:pt x="19002" y="3303"/>
                  </a:cubicBezTo>
                  <a:cubicBezTo>
                    <a:pt x="19005" y="3304"/>
                    <a:pt x="19008" y="3304"/>
                    <a:pt x="19010" y="3304"/>
                  </a:cubicBezTo>
                  <a:cubicBezTo>
                    <a:pt x="19025" y="3304"/>
                    <a:pt x="19035" y="3294"/>
                    <a:pt x="19048" y="3268"/>
                  </a:cubicBezTo>
                  <a:cubicBezTo>
                    <a:pt x="19102" y="3261"/>
                    <a:pt x="19140" y="3215"/>
                    <a:pt x="19148" y="3168"/>
                  </a:cubicBezTo>
                  <a:cubicBezTo>
                    <a:pt x="19202" y="3157"/>
                    <a:pt x="19240" y="3115"/>
                    <a:pt x="19244" y="3061"/>
                  </a:cubicBezTo>
                  <a:lnTo>
                    <a:pt x="19252" y="3061"/>
                  </a:lnTo>
                  <a:cubicBezTo>
                    <a:pt x="19367" y="3003"/>
                    <a:pt x="19390" y="2869"/>
                    <a:pt x="19471" y="2784"/>
                  </a:cubicBezTo>
                  <a:lnTo>
                    <a:pt x="19475" y="2780"/>
                  </a:lnTo>
                  <a:cubicBezTo>
                    <a:pt x="19509" y="2750"/>
                    <a:pt x="19544" y="2715"/>
                    <a:pt x="19571" y="2677"/>
                  </a:cubicBezTo>
                  <a:cubicBezTo>
                    <a:pt x="19617" y="2654"/>
                    <a:pt x="19648" y="2615"/>
                    <a:pt x="19667" y="2573"/>
                  </a:cubicBezTo>
                  <a:cubicBezTo>
                    <a:pt x="19759" y="2538"/>
                    <a:pt x="19832" y="2473"/>
                    <a:pt x="19874" y="2385"/>
                  </a:cubicBezTo>
                  <a:lnTo>
                    <a:pt x="19878" y="2381"/>
                  </a:lnTo>
                  <a:cubicBezTo>
                    <a:pt x="19970" y="2304"/>
                    <a:pt x="20101" y="2273"/>
                    <a:pt x="20163" y="2166"/>
                  </a:cubicBezTo>
                  <a:cubicBezTo>
                    <a:pt x="20282" y="2135"/>
                    <a:pt x="20378" y="2054"/>
                    <a:pt x="20474" y="1985"/>
                  </a:cubicBezTo>
                  <a:lnTo>
                    <a:pt x="20485" y="1981"/>
                  </a:lnTo>
                  <a:cubicBezTo>
                    <a:pt x="20539" y="1923"/>
                    <a:pt x="20628" y="1946"/>
                    <a:pt x="20677" y="1885"/>
                  </a:cubicBezTo>
                  <a:lnTo>
                    <a:pt x="20685" y="1881"/>
                  </a:lnTo>
                  <a:cubicBezTo>
                    <a:pt x="20827" y="1789"/>
                    <a:pt x="20973" y="1743"/>
                    <a:pt x="20931" y="1547"/>
                  </a:cubicBezTo>
                  <a:cubicBezTo>
                    <a:pt x="20893" y="1362"/>
                    <a:pt x="20743" y="1416"/>
                    <a:pt x="20620" y="1397"/>
                  </a:cubicBezTo>
                  <a:cubicBezTo>
                    <a:pt x="20585" y="1392"/>
                    <a:pt x="20550" y="1390"/>
                    <a:pt x="20514" y="1390"/>
                  </a:cubicBezTo>
                  <a:cubicBezTo>
                    <a:pt x="20460" y="1390"/>
                    <a:pt x="20406" y="1394"/>
                    <a:pt x="20352" y="1394"/>
                  </a:cubicBezTo>
                  <a:cubicBezTo>
                    <a:pt x="20279" y="1394"/>
                    <a:pt x="20208" y="1388"/>
                    <a:pt x="20140" y="1359"/>
                  </a:cubicBezTo>
                  <a:lnTo>
                    <a:pt x="20116" y="1362"/>
                  </a:lnTo>
                  <a:lnTo>
                    <a:pt x="20001" y="1393"/>
                  </a:lnTo>
                  <a:lnTo>
                    <a:pt x="20001" y="1385"/>
                  </a:lnTo>
                  <a:lnTo>
                    <a:pt x="19963" y="1362"/>
                  </a:lnTo>
                  <a:lnTo>
                    <a:pt x="19771" y="1336"/>
                  </a:lnTo>
                  <a:cubicBezTo>
                    <a:pt x="19563" y="1251"/>
                    <a:pt x="19348" y="1193"/>
                    <a:pt x="19125" y="1155"/>
                  </a:cubicBezTo>
                  <a:lnTo>
                    <a:pt x="18956" y="1132"/>
                  </a:lnTo>
                  <a:cubicBezTo>
                    <a:pt x="18860" y="1067"/>
                    <a:pt x="18733" y="1116"/>
                    <a:pt x="18637" y="1055"/>
                  </a:cubicBezTo>
                  <a:cubicBezTo>
                    <a:pt x="18627" y="1065"/>
                    <a:pt x="18615" y="1069"/>
                    <a:pt x="18602" y="1069"/>
                  </a:cubicBezTo>
                  <a:cubicBezTo>
                    <a:pt x="18590" y="1069"/>
                    <a:pt x="18577" y="1065"/>
                    <a:pt x="18568" y="1055"/>
                  </a:cubicBezTo>
                  <a:cubicBezTo>
                    <a:pt x="18564" y="1051"/>
                    <a:pt x="18560" y="1047"/>
                    <a:pt x="18560" y="1036"/>
                  </a:cubicBezTo>
                  <a:cubicBezTo>
                    <a:pt x="18506" y="999"/>
                    <a:pt x="18451" y="991"/>
                    <a:pt x="18394" y="991"/>
                  </a:cubicBezTo>
                  <a:cubicBezTo>
                    <a:pt x="18344" y="991"/>
                    <a:pt x="18293" y="998"/>
                    <a:pt x="18243" y="998"/>
                  </a:cubicBezTo>
                  <a:cubicBezTo>
                    <a:pt x="18237" y="998"/>
                    <a:pt x="18231" y="998"/>
                    <a:pt x="18226" y="997"/>
                  </a:cubicBezTo>
                  <a:cubicBezTo>
                    <a:pt x="18207" y="1009"/>
                    <a:pt x="18195" y="1017"/>
                    <a:pt x="18180" y="1028"/>
                  </a:cubicBezTo>
                  <a:lnTo>
                    <a:pt x="18184" y="1013"/>
                  </a:lnTo>
                  <a:lnTo>
                    <a:pt x="18176" y="1009"/>
                  </a:lnTo>
                  <a:cubicBezTo>
                    <a:pt x="18180" y="982"/>
                    <a:pt x="18168" y="959"/>
                    <a:pt x="18161" y="940"/>
                  </a:cubicBezTo>
                  <a:lnTo>
                    <a:pt x="18061" y="955"/>
                  </a:lnTo>
                  <a:cubicBezTo>
                    <a:pt x="18047" y="938"/>
                    <a:pt x="18024" y="928"/>
                    <a:pt x="18000" y="928"/>
                  </a:cubicBezTo>
                  <a:cubicBezTo>
                    <a:pt x="17991" y="928"/>
                    <a:pt x="17982" y="929"/>
                    <a:pt x="17972" y="932"/>
                  </a:cubicBezTo>
                  <a:cubicBezTo>
                    <a:pt x="17957" y="913"/>
                    <a:pt x="17945" y="886"/>
                    <a:pt x="17938" y="863"/>
                  </a:cubicBezTo>
                  <a:lnTo>
                    <a:pt x="17646" y="840"/>
                  </a:lnTo>
                  <a:lnTo>
                    <a:pt x="17626" y="821"/>
                  </a:lnTo>
                  <a:lnTo>
                    <a:pt x="17603" y="828"/>
                  </a:lnTo>
                  <a:cubicBezTo>
                    <a:pt x="17588" y="801"/>
                    <a:pt x="17573" y="771"/>
                    <a:pt x="17550" y="748"/>
                  </a:cubicBezTo>
                  <a:lnTo>
                    <a:pt x="17350" y="748"/>
                  </a:lnTo>
                  <a:lnTo>
                    <a:pt x="17242" y="655"/>
                  </a:lnTo>
                  <a:lnTo>
                    <a:pt x="17008" y="640"/>
                  </a:lnTo>
                  <a:cubicBezTo>
                    <a:pt x="16932" y="567"/>
                    <a:pt x="16826" y="529"/>
                    <a:pt x="16721" y="529"/>
                  </a:cubicBezTo>
                  <a:cubicBezTo>
                    <a:pt x="16688" y="529"/>
                    <a:pt x="16655" y="533"/>
                    <a:pt x="16623" y="540"/>
                  </a:cubicBezTo>
                  <a:cubicBezTo>
                    <a:pt x="16615" y="532"/>
                    <a:pt x="16603" y="525"/>
                    <a:pt x="16592" y="525"/>
                  </a:cubicBezTo>
                  <a:cubicBezTo>
                    <a:pt x="16588" y="525"/>
                    <a:pt x="16584" y="526"/>
                    <a:pt x="16581" y="529"/>
                  </a:cubicBezTo>
                  <a:lnTo>
                    <a:pt x="16574" y="532"/>
                  </a:lnTo>
                  <a:cubicBezTo>
                    <a:pt x="16566" y="502"/>
                    <a:pt x="16550" y="479"/>
                    <a:pt x="16543" y="456"/>
                  </a:cubicBezTo>
                  <a:lnTo>
                    <a:pt x="16166" y="413"/>
                  </a:lnTo>
                  <a:cubicBezTo>
                    <a:pt x="16166" y="386"/>
                    <a:pt x="16159" y="363"/>
                    <a:pt x="16147" y="344"/>
                  </a:cubicBezTo>
                  <a:cubicBezTo>
                    <a:pt x="16120" y="348"/>
                    <a:pt x="16093" y="352"/>
                    <a:pt x="16070" y="367"/>
                  </a:cubicBezTo>
                  <a:lnTo>
                    <a:pt x="15843" y="321"/>
                  </a:lnTo>
                  <a:cubicBezTo>
                    <a:pt x="15843" y="294"/>
                    <a:pt x="15840" y="275"/>
                    <a:pt x="15832" y="252"/>
                  </a:cubicBezTo>
                  <a:lnTo>
                    <a:pt x="15659" y="256"/>
                  </a:lnTo>
                  <a:cubicBezTo>
                    <a:pt x="15588" y="223"/>
                    <a:pt x="15508" y="204"/>
                    <a:pt x="15429" y="204"/>
                  </a:cubicBezTo>
                  <a:cubicBezTo>
                    <a:pt x="15406" y="204"/>
                    <a:pt x="15382" y="206"/>
                    <a:pt x="15359" y="210"/>
                  </a:cubicBezTo>
                  <a:cubicBezTo>
                    <a:pt x="15352" y="190"/>
                    <a:pt x="15340" y="167"/>
                    <a:pt x="15332" y="140"/>
                  </a:cubicBezTo>
                  <a:cubicBezTo>
                    <a:pt x="15319" y="148"/>
                    <a:pt x="15305" y="151"/>
                    <a:pt x="15291" y="151"/>
                  </a:cubicBezTo>
                  <a:cubicBezTo>
                    <a:pt x="15270" y="151"/>
                    <a:pt x="15250" y="143"/>
                    <a:pt x="15236" y="129"/>
                  </a:cubicBezTo>
                  <a:lnTo>
                    <a:pt x="15148" y="156"/>
                  </a:lnTo>
                  <a:lnTo>
                    <a:pt x="14952" y="121"/>
                  </a:lnTo>
                  <a:lnTo>
                    <a:pt x="14940" y="121"/>
                  </a:lnTo>
                  <a:cubicBezTo>
                    <a:pt x="14940" y="94"/>
                    <a:pt x="14933" y="64"/>
                    <a:pt x="14910" y="52"/>
                  </a:cubicBezTo>
                  <a:lnTo>
                    <a:pt x="14729" y="33"/>
                  </a:lnTo>
                  <a:lnTo>
                    <a:pt x="14433" y="52"/>
                  </a:lnTo>
                  <a:cubicBezTo>
                    <a:pt x="14431" y="52"/>
                    <a:pt x="14429" y="52"/>
                    <a:pt x="14427" y="52"/>
                  </a:cubicBezTo>
                  <a:cubicBezTo>
                    <a:pt x="14329" y="52"/>
                    <a:pt x="14221" y="1"/>
                    <a:pt x="14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43"/>
            <p:cNvSpPr/>
            <p:nvPr/>
          </p:nvSpPr>
          <p:spPr>
            <a:xfrm>
              <a:off x="3936270" y="2693013"/>
              <a:ext cx="197908" cy="214813"/>
            </a:xfrm>
            <a:custGeom>
              <a:avLst/>
              <a:gdLst/>
              <a:ahLst/>
              <a:cxnLst/>
              <a:rect l="l" t="t" r="r" b="b"/>
              <a:pathLst>
                <a:path w="6380" h="6925" extrusionOk="0">
                  <a:moveTo>
                    <a:pt x="6180" y="0"/>
                  </a:moveTo>
                  <a:cubicBezTo>
                    <a:pt x="6149" y="35"/>
                    <a:pt x="6114" y="70"/>
                    <a:pt x="6076" y="93"/>
                  </a:cubicBezTo>
                  <a:lnTo>
                    <a:pt x="6068" y="104"/>
                  </a:lnTo>
                  <a:cubicBezTo>
                    <a:pt x="6045" y="127"/>
                    <a:pt x="6034" y="166"/>
                    <a:pt x="6049" y="200"/>
                  </a:cubicBezTo>
                  <a:cubicBezTo>
                    <a:pt x="6034" y="204"/>
                    <a:pt x="6018" y="212"/>
                    <a:pt x="6007" y="220"/>
                  </a:cubicBezTo>
                  <a:cubicBezTo>
                    <a:pt x="5999" y="204"/>
                    <a:pt x="5995" y="193"/>
                    <a:pt x="5987" y="181"/>
                  </a:cubicBezTo>
                  <a:cubicBezTo>
                    <a:pt x="5972" y="176"/>
                    <a:pt x="5957" y="172"/>
                    <a:pt x="5943" y="172"/>
                  </a:cubicBezTo>
                  <a:cubicBezTo>
                    <a:pt x="5917" y="172"/>
                    <a:pt x="5895" y="182"/>
                    <a:pt x="5880" y="204"/>
                  </a:cubicBezTo>
                  <a:cubicBezTo>
                    <a:pt x="5859" y="216"/>
                    <a:pt x="5834" y="221"/>
                    <a:pt x="5808" y="221"/>
                  </a:cubicBezTo>
                  <a:cubicBezTo>
                    <a:pt x="5800" y="221"/>
                    <a:pt x="5792" y="220"/>
                    <a:pt x="5784" y="220"/>
                  </a:cubicBezTo>
                  <a:cubicBezTo>
                    <a:pt x="5749" y="243"/>
                    <a:pt x="5711" y="262"/>
                    <a:pt x="5672" y="269"/>
                  </a:cubicBezTo>
                  <a:lnTo>
                    <a:pt x="5496" y="323"/>
                  </a:lnTo>
                  <a:cubicBezTo>
                    <a:pt x="5449" y="335"/>
                    <a:pt x="5400" y="362"/>
                    <a:pt x="5373" y="404"/>
                  </a:cubicBezTo>
                  <a:lnTo>
                    <a:pt x="5277" y="519"/>
                  </a:lnTo>
                  <a:cubicBezTo>
                    <a:pt x="5096" y="608"/>
                    <a:pt x="4935" y="708"/>
                    <a:pt x="4862" y="904"/>
                  </a:cubicBezTo>
                  <a:cubicBezTo>
                    <a:pt x="4831" y="899"/>
                    <a:pt x="4802" y="896"/>
                    <a:pt x="4773" y="896"/>
                  </a:cubicBezTo>
                  <a:cubicBezTo>
                    <a:pt x="4689" y="896"/>
                    <a:pt x="4613" y="923"/>
                    <a:pt x="4558" y="1015"/>
                  </a:cubicBezTo>
                  <a:cubicBezTo>
                    <a:pt x="4324" y="1096"/>
                    <a:pt x="4097" y="1184"/>
                    <a:pt x="3939" y="1392"/>
                  </a:cubicBezTo>
                  <a:cubicBezTo>
                    <a:pt x="3551" y="1476"/>
                    <a:pt x="3290" y="1749"/>
                    <a:pt x="3021" y="2010"/>
                  </a:cubicBezTo>
                  <a:cubicBezTo>
                    <a:pt x="2702" y="2210"/>
                    <a:pt x="2383" y="2421"/>
                    <a:pt x="2129" y="2717"/>
                  </a:cubicBezTo>
                  <a:cubicBezTo>
                    <a:pt x="1884" y="2913"/>
                    <a:pt x="1576" y="3036"/>
                    <a:pt x="1407" y="3321"/>
                  </a:cubicBezTo>
                  <a:cubicBezTo>
                    <a:pt x="1330" y="3378"/>
                    <a:pt x="1249" y="3428"/>
                    <a:pt x="1226" y="3528"/>
                  </a:cubicBezTo>
                  <a:cubicBezTo>
                    <a:pt x="1146" y="3574"/>
                    <a:pt x="1134" y="3651"/>
                    <a:pt x="1130" y="3736"/>
                  </a:cubicBezTo>
                  <a:cubicBezTo>
                    <a:pt x="1111" y="3743"/>
                    <a:pt x="1100" y="3766"/>
                    <a:pt x="1111" y="3785"/>
                  </a:cubicBezTo>
                  <a:lnTo>
                    <a:pt x="938" y="3935"/>
                  </a:lnTo>
                  <a:cubicBezTo>
                    <a:pt x="919" y="3935"/>
                    <a:pt x="904" y="3955"/>
                    <a:pt x="904" y="3974"/>
                  </a:cubicBezTo>
                  <a:cubicBezTo>
                    <a:pt x="904" y="3978"/>
                    <a:pt x="904" y="3985"/>
                    <a:pt x="907" y="3985"/>
                  </a:cubicBezTo>
                  <a:cubicBezTo>
                    <a:pt x="846" y="4051"/>
                    <a:pt x="811" y="4131"/>
                    <a:pt x="804" y="4224"/>
                  </a:cubicBezTo>
                  <a:cubicBezTo>
                    <a:pt x="754" y="4243"/>
                    <a:pt x="727" y="4285"/>
                    <a:pt x="727" y="4339"/>
                  </a:cubicBezTo>
                  <a:lnTo>
                    <a:pt x="723" y="4343"/>
                  </a:lnTo>
                  <a:cubicBezTo>
                    <a:pt x="304" y="5065"/>
                    <a:pt x="223" y="5887"/>
                    <a:pt x="24" y="6667"/>
                  </a:cubicBezTo>
                  <a:cubicBezTo>
                    <a:pt x="1" y="6794"/>
                    <a:pt x="43" y="6886"/>
                    <a:pt x="193" y="6925"/>
                  </a:cubicBezTo>
                  <a:cubicBezTo>
                    <a:pt x="427" y="6187"/>
                    <a:pt x="539" y="5438"/>
                    <a:pt x="823" y="4738"/>
                  </a:cubicBezTo>
                  <a:cubicBezTo>
                    <a:pt x="842" y="4715"/>
                    <a:pt x="846" y="4685"/>
                    <a:pt x="842" y="4662"/>
                  </a:cubicBezTo>
                  <a:cubicBezTo>
                    <a:pt x="888" y="4642"/>
                    <a:pt x="919" y="4589"/>
                    <a:pt x="907" y="4535"/>
                  </a:cubicBezTo>
                  <a:cubicBezTo>
                    <a:pt x="934" y="4523"/>
                    <a:pt x="946" y="4493"/>
                    <a:pt x="938" y="4466"/>
                  </a:cubicBezTo>
                  <a:cubicBezTo>
                    <a:pt x="984" y="4439"/>
                    <a:pt x="1019" y="4393"/>
                    <a:pt x="1015" y="4335"/>
                  </a:cubicBezTo>
                  <a:cubicBezTo>
                    <a:pt x="1038" y="4316"/>
                    <a:pt x="1042" y="4285"/>
                    <a:pt x="1034" y="4262"/>
                  </a:cubicBezTo>
                  <a:cubicBezTo>
                    <a:pt x="1054" y="4220"/>
                    <a:pt x="1073" y="4181"/>
                    <a:pt x="1092" y="4143"/>
                  </a:cubicBezTo>
                  <a:lnTo>
                    <a:pt x="1230" y="3951"/>
                  </a:lnTo>
                  <a:cubicBezTo>
                    <a:pt x="1249" y="3908"/>
                    <a:pt x="1276" y="3870"/>
                    <a:pt x="1311" y="3835"/>
                  </a:cubicBezTo>
                  <a:lnTo>
                    <a:pt x="1745" y="3344"/>
                  </a:lnTo>
                  <a:lnTo>
                    <a:pt x="2145" y="2975"/>
                  </a:lnTo>
                  <a:cubicBezTo>
                    <a:pt x="2548" y="2660"/>
                    <a:pt x="2986" y="2383"/>
                    <a:pt x="3344" y="2002"/>
                  </a:cubicBezTo>
                  <a:lnTo>
                    <a:pt x="4058" y="1518"/>
                  </a:lnTo>
                  <a:cubicBezTo>
                    <a:pt x="4277" y="1403"/>
                    <a:pt x="4500" y="1303"/>
                    <a:pt x="4673" y="1123"/>
                  </a:cubicBezTo>
                  <a:cubicBezTo>
                    <a:pt x="4676" y="1123"/>
                    <a:pt x="4680" y="1123"/>
                    <a:pt x="4683" y="1123"/>
                  </a:cubicBezTo>
                  <a:cubicBezTo>
                    <a:pt x="4710" y="1123"/>
                    <a:pt x="4734" y="1109"/>
                    <a:pt x="4758" y="1092"/>
                  </a:cubicBezTo>
                  <a:cubicBezTo>
                    <a:pt x="4808" y="1092"/>
                    <a:pt x="4846" y="1053"/>
                    <a:pt x="4854" y="1000"/>
                  </a:cubicBezTo>
                  <a:lnTo>
                    <a:pt x="4858" y="1000"/>
                  </a:lnTo>
                  <a:cubicBezTo>
                    <a:pt x="5115" y="953"/>
                    <a:pt x="5280" y="761"/>
                    <a:pt x="5473" y="611"/>
                  </a:cubicBezTo>
                  <a:cubicBezTo>
                    <a:pt x="5499" y="611"/>
                    <a:pt x="5530" y="608"/>
                    <a:pt x="5557" y="604"/>
                  </a:cubicBezTo>
                  <a:cubicBezTo>
                    <a:pt x="5603" y="577"/>
                    <a:pt x="5634" y="546"/>
                    <a:pt x="5665" y="500"/>
                  </a:cubicBezTo>
                  <a:cubicBezTo>
                    <a:pt x="5726" y="454"/>
                    <a:pt x="5807" y="458"/>
                    <a:pt x="5876" y="431"/>
                  </a:cubicBezTo>
                  <a:lnTo>
                    <a:pt x="5891" y="419"/>
                  </a:lnTo>
                  <a:cubicBezTo>
                    <a:pt x="5914" y="373"/>
                    <a:pt x="5968" y="354"/>
                    <a:pt x="5995" y="308"/>
                  </a:cubicBezTo>
                  <a:lnTo>
                    <a:pt x="6110" y="296"/>
                  </a:lnTo>
                  <a:cubicBezTo>
                    <a:pt x="6114" y="300"/>
                    <a:pt x="6114" y="304"/>
                    <a:pt x="6122" y="304"/>
                  </a:cubicBezTo>
                  <a:lnTo>
                    <a:pt x="6180" y="327"/>
                  </a:lnTo>
                  <a:cubicBezTo>
                    <a:pt x="6206" y="319"/>
                    <a:pt x="6241" y="308"/>
                    <a:pt x="6276" y="300"/>
                  </a:cubicBezTo>
                  <a:cubicBezTo>
                    <a:pt x="6345" y="250"/>
                    <a:pt x="6318" y="154"/>
                    <a:pt x="6379" y="104"/>
                  </a:cubicBezTo>
                  <a:cubicBezTo>
                    <a:pt x="6337" y="20"/>
                    <a:pt x="6260" y="8"/>
                    <a:pt x="6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43"/>
            <p:cNvSpPr/>
            <p:nvPr/>
          </p:nvSpPr>
          <p:spPr>
            <a:xfrm>
              <a:off x="4013045" y="2991673"/>
              <a:ext cx="102645" cy="26646"/>
            </a:xfrm>
            <a:custGeom>
              <a:avLst/>
              <a:gdLst/>
              <a:ahLst/>
              <a:cxnLst/>
              <a:rect l="l" t="t" r="r" b="b"/>
              <a:pathLst>
                <a:path w="3309" h="859" extrusionOk="0">
                  <a:moveTo>
                    <a:pt x="737" y="1"/>
                  </a:moveTo>
                  <a:cubicBezTo>
                    <a:pt x="499" y="1"/>
                    <a:pt x="256" y="30"/>
                    <a:pt x="0" y="125"/>
                  </a:cubicBezTo>
                  <a:cubicBezTo>
                    <a:pt x="149" y="170"/>
                    <a:pt x="286" y="182"/>
                    <a:pt x="416" y="182"/>
                  </a:cubicBezTo>
                  <a:cubicBezTo>
                    <a:pt x="552" y="182"/>
                    <a:pt x="680" y="169"/>
                    <a:pt x="807" y="167"/>
                  </a:cubicBezTo>
                  <a:cubicBezTo>
                    <a:pt x="852" y="167"/>
                    <a:pt x="893" y="167"/>
                    <a:pt x="931" y="167"/>
                  </a:cubicBezTo>
                  <a:cubicBezTo>
                    <a:pt x="1349" y="167"/>
                    <a:pt x="1352" y="206"/>
                    <a:pt x="1380" y="721"/>
                  </a:cubicBezTo>
                  <a:cubicBezTo>
                    <a:pt x="1387" y="767"/>
                    <a:pt x="1407" y="817"/>
                    <a:pt x="1426" y="859"/>
                  </a:cubicBezTo>
                  <a:cubicBezTo>
                    <a:pt x="1595" y="590"/>
                    <a:pt x="1899" y="748"/>
                    <a:pt x="2102" y="602"/>
                  </a:cubicBezTo>
                  <a:cubicBezTo>
                    <a:pt x="2139" y="602"/>
                    <a:pt x="2195" y="587"/>
                    <a:pt x="2226" y="587"/>
                  </a:cubicBezTo>
                  <a:cubicBezTo>
                    <a:pt x="2237" y="587"/>
                    <a:pt x="2245" y="589"/>
                    <a:pt x="2248" y="594"/>
                  </a:cubicBezTo>
                  <a:cubicBezTo>
                    <a:pt x="2327" y="732"/>
                    <a:pt x="2419" y="782"/>
                    <a:pt x="2519" y="782"/>
                  </a:cubicBezTo>
                  <a:cubicBezTo>
                    <a:pt x="2608" y="782"/>
                    <a:pt x="2704" y="742"/>
                    <a:pt x="2805" y="690"/>
                  </a:cubicBezTo>
                  <a:cubicBezTo>
                    <a:pt x="2863" y="663"/>
                    <a:pt x="2936" y="667"/>
                    <a:pt x="3001" y="652"/>
                  </a:cubicBezTo>
                  <a:lnTo>
                    <a:pt x="3167" y="678"/>
                  </a:lnTo>
                  <a:cubicBezTo>
                    <a:pt x="3187" y="712"/>
                    <a:pt x="3206" y="751"/>
                    <a:pt x="3249" y="751"/>
                  </a:cubicBezTo>
                  <a:cubicBezTo>
                    <a:pt x="3255" y="751"/>
                    <a:pt x="3263" y="750"/>
                    <a:pt x="3270" y="748"/>
                  </a:cubicBezTo>
                  <a:cubicBezTo>
                    <a:pt x="3305" y="740"/>
                    <a:pt x="3309" y="705"/>
                    <a:pt x="3282" y="671"/>
                  </a:cubicBezTo>
                  <a:cubicBezTo>
                    <a:pt x="3267" y="609"/>
                    <a:pt x="3213" y="555"/>
                    <a:pt x="3151" y="552"/>
                  </a:cubicBezTo>
                  <a:cubicBezTo>
                    <a:pt x="3085" y="492"/>
                    <a:pt x="3019" y="461"/>
                    <a:pt x="2952" y="461"/>
                  </a:cubicBezTo>
                  <a:cubicBezTo>
                    <a:pt x="2886" y="461"/>
                    <a:pt x="2820" y="491"/>
                    <a:pt x="2755" y="552"/>
                  </a:cubicBezTo>
                  <a:cubicBezTo>
                    <a:pt x="2748" y="552"/>
                    <a:pt x="2741" y="553"/>
                    <a:pt x="2734" y="553"/>
                  </a:cubicBezTo>
                  <a:cubicBezTo>
                    <a:pt x="2575" y="553"/>
                    <a:pt x="2433" y="405"/>
                    <a:pt x="2272" y="405"/>
                  </a:cubicBezTo>
                  <a:cubicBezTo>
                    <a:pt x="2215" y="405"/>
                    <a:pt x="2157" y="423"/>
                    <a:pt x="2095" y="471"/>
                  </a:cubicBezTo>
                  <a:cubicBezTo>
                    <a:pt x="2011" y="472"/>
                    <a:pt x="1920" y="491"/>
                    <a:pt x="1838" y="491"/>
                  </a:cubicBezTo>
                  <a:cubicBezTo>
                    <a:pt x="1708" y="491"/>
                    <a:pt x="1600" y="444"/>
                    <a:pt x="1583" y="206"/>
                  </a:cubicBezTo>
                  <a:cubicBezTo>
                    <a:pt x="1580" y="106"/>
                    <a:pt x="1449" y="52"/>
                    <a:pt x="1349" y="44"/>
                  </a:cubicBezTo>
                  <a:cubicBezTo>
                    <a:pt x="1146" y="23"/>
                    <a:pt x="943" y="1"/>
                    <a:pt x="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43"/>
            <p:cNvSpPr/>
            <p:nvPr/>
          </p:nvSpPr>
          <p:spPr>
            <a:xfrm>
              <a:off x="4006375" y="2792556"/>
              <a:ext cx="27205" cy="35611"/>
            </a:xfrm>
            <a:custGeom>
              <a:avLst/>
              <a:gdLst/>
              <a:ahLst/>
              <a:cxnLst/>
              <a:rect l="l" t="t" r="r" b="b"/>
              <a:pathLst>
                <a:path w="877" h="1148" extrusionOk="0">
                  <a:moveTo>
                    <a:pt x="539" y="0"/>
                  </a:moveTo>
                  <a:cubicBezTo>
                    <a:pt x="473" y="0"/>
                    <a:pt x="414" y="23"/>
                    <a:pt x="373" y="112"/>
                  </a:cubicBezTo>
                  <a:cubicBezTo>
                    <a:pt x="211" y="277"/>
                    <a:pt x="404" y="546"/>
                    <a:pt x="238" y="669"/>
                  </a:cubicBezTo>
                  <a:cubicBezTo>
                    <a:pt x="0" y="861"/>
                    <a:pt x="204" y="1038"/>
                    <a:pt x="281" y="1103"/>
                  </a:cubicBezTo>
                  <a:cubicBezTo>
                    <a:pt x="319" y="1135"/>
                    <a:pt x="352" y="1148"/>
                    <a:pt x="382" y="1148"/>
                  </a:cubicBezTo>
                  <a:cubicBezTo>
                    <a:pt x="484" y="1148"/>
                    <a:pt x="539" y="989"/>
                    <a:pt x="607" y="915"/>
                  </a:cubicBezTo>
                  <a:cubicBezTo>
                    <a:pt x="684" y="834"/>
                    <a:pt x="738" y="722"/>
                    <a:pt x="799" y="626"/>
                  </a:cubicBezTo>
                  <a:cubicBezTo>
                    <a:pt x="876" y="396"/>
                    <a:pt x="626" y="300"/>
                    <a:pt x="580" y="115"/>
                  </a:cubicBezTo>
                  <a:lnTo>
                    <a:pt x="600" y="115"/>
                  </a:lnTo>
                  <a:cubicBezTo>
                    <a:pt x="642" y="108"/>
                    <a:pt x="676" y="69"/>
                    <a:pt x="680" y="19"/>
                  </a:cubicBezTo>
                  <a:cubicBezTo>
                    <a:pt x="633" y="11"/>
                    <a:pt x="584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43"/>
            <p:cNvSpPr/>
            <p:nvPr/>
          </p:nvSpPr>
          <p:spPr>
            <a:xfrm>
              <a:off x="3890144" y="2945484"/>
              <a:ext cx="48888" cy="117349"/>
            </a:xfrm>
            <a:custGeom>
              <a:avLst/>
              <a:gdLst/>
              <a:ahLst/>
              <a:cxnLst/>
              <a:rect l="l" t="t" r="r" b="b"/>
              <a:pathLst>
                <a:path w="1576" h="3783" extrusionOk="0">
                  <a:moveTo>
                    <a:pt x="1576" y="0"/>
                  </a:moveTo>
                  <a:lnTo>
                    <a:pt x="1576" y="0"/>
                  </a:lnTo>
                  <a:cubicBezTo>
                    <a:pt x="1123" y="192"/>
                    <a:pt x="915" y="484"/>
                    <a:pt x="773" y="834"/>
                  </a:cubicBezTo>
                  <a:cubicBezTo>
                    <a:pt x="658" y="907"/>
                    <a:pt x="581" y="1003"/>
                    <a:pt x="600" y="1149"/>
                  </a:cubicBezTo>
                  <a:cubicBezTo>
                    <a:pt x="531" y="1191"/>
                    <a:pt x="500" y="1272"/>
                    <a:pt x="508" y="1349"/>
                  </a:cubicBezTo>
                  <a:cubicBezTo>
                    <a:pt x="250" y="1775"/>
                    <a:pt x="196" y="2263"/>
                    <a:pt x="77" y="2732"/>
                  </a:cubicBezTo>
                  <a:cubicBezTo>
                    <a:pt x="1" y="2901"/>
                    <a:pt x="12" y="3082"/>
                    <a:pt x="1" y="3263"/>
                  </a:cubicBezTo>
                  <a:cubicBezTo>
                    <a:pt x="1" y="3397"/>
                    <a:pt x="4" y="3532"/>
                    <a:pt x="4" y="3658"/>
                  </a:cubicBezTo>
                  <a:cubicBezTo>
                    <a:pt x="40" y="3709"/>
                    <a:pt x="60" y="3783"/>
                    <a:pt x="124" y="3783"/>
                  </a:cubicBezTo>
                  <a:cubicBezTo>
                    <a:pt x="143" y="3783"/>
                    <a:pt x="165" y="3777"/>
                    <a:pt x="193" y="3762"/>
                  </a:cubicBezTo>
                  <a:cubicBezTo>
                    <a:pt x="239" y="3593"/>
                    <a:pt x="200" y="3428"/>
                    <a:pt x="196" y="3263"/>
                  </a:cubicBezTo>
                  <a:lnTo>
                    <a:pt x="296" y="2655"/>
                  </a:lnTo>
                  <a:lnTo>
                    <a:pt x="723" y="1364"/>
                  </a:lnTo>
                  <a:lnTo>
                    <a:pt x="1027" y="846"/>
                  </a:lnTo>
                  <a:lnTo>
                    <a:pt x="1027" y="849"/>
                  </a:lnTo>
                  <a:cubicBezTo>
                    <a:pt x="1173" y="580"/>
                    <a:pt x="1453" y="388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43"/>
            <p:cNvSpPr/>
            <p:nvPr/>
          </p:nvSpPr>
          <p:spPr>
            <a:xfrm>
              <a:off x="4233070" y="2742582"/>
              <a:ext cx="34711" cy="21125"/>
            </a:xfrm>
            <a:custGeom>
              <a:avLst/>
              <a:gdLst/>
              <a:ahLst/>
              <a:cxnLst/>
              <a:rect l="l" t="t" r="r" b="b"/>
              <a:pathLst>
                <a:path w="1119" h="681" extrusionOk="0">
                  <a:moveTo>
                    <a:pt x="1030" y="0"/>
                  </a:moveTo>
                  <a:cubicBezTo>
                    <a:pt x="1006" y="0"/>
                    <a:pt x="980" y="5"/>
                    <a:pt x="958" y="13"/>
                  </a:cubicBezTo>
                  <a:cubicBezTo>
                    <a:pt x="658" y="24"/>
                    <a:pt x="427" y="197"/>
                    <a:pt x="178" y="324"/>
                  </a:cubicBezTo>
                  <a:cubicBezTo>
                    <a:pt x="78" y="378"/>
                    <a:pt x="1" y="493"/>
                    <a:pt x="97" y="620"/>
                  </a:cubicBezTo>
                  <a:cubicBezTo>
                    <a:pt x="132" y="664"/>
                    <a:pt x="163" y="680"/>
                    <a:pt x="193" y="680"/>
                  </a:cubicBezTo>
                  <a:cubicBezTo>
                    <a:pt x="247" y="680"/>
                    <a:pt x="295" y="630"/>
                    <a:pt x="347" y="593"/>
                  </a:cubicBezTo>
                  <a:cubicBezTo>
                    <a:pt x="554" y="435"/>
                    <a:pt x="762" y="282"/>
                    <a:pt x="965" y="124"/>
                  </a:cubicBezTo>
                  <a:cubicBezTo>
                    <a:pt x="1031" y="120"/>
                    <a:pt x="1119" y="112"/>
                    <a:pt x="1111" y="51"/>
                  </a:cubicBezTo>
                  <a:cubicBezTo>
                    <a:pt x="1104" y="13"/>
                    <a:pt x="1069" y="0"/>
                    <a:pt x="10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43"/>
            <p:cNvSpPr/>
            <p:nvPr/>
          </p:nvSpPr>
          <p:spPr>
            <a:xfrm>
              <a:off x="3972750" y="2837504"/>
              <a:ext cx="22924" cy="32044"/>
            </a:xfrm>
            <a:custGeom>
              <a:avLst/>
              <a:gdLst/>
              <a:ahLst/>
              <a:cxnLst/>
              <a:rect l="l" t="t" r="r" b="b"/>
              <a:pathLst>
                <a:path w="739" h="1033" extrusionOk="0">
                  <a:moveTo>
                    <a:pt x="51" y="1"/>
                  </a:moveTo>
                  <a:cubicBezTo>
                    <a:pt x="35" y="1"/>
                    <a:pt x="18" y="2"/>
                    <a:pt x="0" y="4"/>
                  </a:cubicBezTo>
                  <a:cubicBezTo>
                    <a:pt x="66" y="253"/>
                    <a:pt x="227" y="469"/>
                    <a:pt x="450" y="595"/>
                  </a:cubicBezTo>
                  <a:cubicBezTo>
                    <a:pt x="454" y="749"/>
                    <a:pt x="385" y="914"/>
                    <a:pt x="550" y="1030"/>
                  </a:cubicBezTo>
                  <a:cubicBezTo>
                    <a:pt x="553" y="1032"/>
                    <a:pt x="557" y="1033"/>
                    <a:pt x="562" y="1033"/>
                  </a:cubicBezTo>
                  <a:cubicBezTo>
                    <a:pt x="583" y="1033"/>
                    <a:pt x="617" y="1014"/>
                    <a:pt x="627" y="999"/>
                  </a:cubicBezTo>
                  <a:cubicBezTo>
                    <a:pt x="696" y="845"/>
                    <a:pt x="635" y="714"/>
                    <a:pt x="546" y="595"/>
                  </a:cubicBezTo>
                  <a:lnTo>
                    <a:pt x="400" y="349"/>
                  </a:lnTo>
                  <a:cubicBezTo>
                    <a:pt x="425" y="316"/>
                    <a:pt x="453" y="306"/>
                    <a:pt x="483" y="306"/>
                  </a:cubicBezTo>
                  <a:cubicBezTo>
                    <a:pt x="522" y="306"/>
                    <a:pt x="565" y="323"/>
                    <a:pt x="609" y="323"/>
                  </a:cubicBezTo>
                  <a:cubicBezTo>
                    <a:pt x="651" y="323"/>
                    <a:pt x="695" y="308"/>
                    <a:pt x="738" y="250"/>
                  </a:cubicBezTo>
                  <a:lnTo>
                    <a:pt x="738" y="250"/>
                  </a:lnTo>
                  <a:cubicBezTo>
                    <a:pt x="736" y="250"/>
                    <a:pt x="734" y="250"/>
                    <a:pt x="732" y="250"/>
                  </a:cubicBezTo>
                  <a:cubicBezTo>
                    <a:pt x="457" y="250"/>
                    <a:pt x="31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43"/>
            <p:cNvSpPr/>
            <p:nvPr/>
          </p:nvSpPr>
          <p:spPr>
            <a:xfrm>
              <a:off x="3996480" y="3127913"/>
              <a:ext cx="43521" cy="26460"/>
            </a:xfrm>
            <a:custGeom>
              <a:avLst/>
              <a:gdLst/>
              <a:ahLst/>
              <a:cxnLst/>
              <a:rect l="l" t="t" r="r" b="b"/>
              <a:pathLst>
                <a:path w="1403" h="853" extrusionOk="0">
                  <a:moveTo>
                    <a:pt x="448" y="0"/>
                  </a:moveTo>
                  <a:cubicBezTo>
                    <a:pt x="404" y="0"/>
                    <a:pt x="357" y="7"/>
                    <a:pt x="308" y="21"/>
                  </a:cubicBezTo>
                  <a:lnTo>
                    <a:pt x="0" y="14"/>
                  </a:lnTo>
                  <a:lnTo>
                    <a:pt x="0" y="14"/>
                  </a:lnTo>
                  <a:cubicBezTo>
                    <a:pt x="0" y="44"/>
                    <a:pt x="0" y="75"/>
                    <a:pt x="4" y="110"/>
                  </a:cubicBezTo>
                  <a:lnTo>
                    <a:pt x="304" y="114"/>
                  </a:lnTo>
                  <a:lnTo>
                    <a:pt x="799" y="356"/>
                  </a:lnTo>
                  <a:cubicBezTo>
                    <a:pt x="895" y="471"/>
                    <a:pt x="1118" y="467"/>
                    <a:pt x="1107" y="694"/>
                  </a:cubicBezTo>
                  <a:cubicBezTo>
                    <a:pt x="1101" y="772"/>
                    <a:pt x="1122" y="853"/>
                    <a:pt x="1190" y="853"/>
                  </a:cubicBezTo>
                  <a:cubicBezTo>
                    <a:pt x="1212" y="853"/>
                    <a:pt x="1239" y="844"/>
                    <a:pt x="1272" y="825"/>
                  </a:cubicBezTo>
                  <a:cubicBezTo>
                    <a:pt x="1360" y="771"/>
                    <a:pt x="1403" y="679"/>
                    <a:pt x="1322" y="575"/>
                  </a:cubicBezTo>
                  <a:cubicBezTo>
                    <a:pt x="1195" y="402"/>
                    <a:pt x="1015" y="275"/>
                    <a:pt x="811" y="210"/>
                  </a:cubicBezTo>
                  <a:cubicBezTo>
                    <a:pt x="716" y="77"/>
                    <a:pt x="597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43"/>
            <p:cNvSpPr/>
            <p:nvPr/>
          </p:nvSpPr>
          <p:spPr>
            <a:xfrm>
              <a:off x="4196714" y="2739356"/>
              <a:ext cx="116139" cy="227128"/>
            </a:xfrm>
            <a:custGeom>
              <a:avLst/>
              <a:gdLst/>
              <a:ahLst/>
              <a:cxnLst/>
              <a:rect l="l" t="t" r="r" b="b"/>
              <a:pathLst>
                <a:path w="3744" h="7322" extrusionOk="0">
                  <a:moveTo>
                    <a:pt x="3671" y="1"/>
                  </a:moveTo>
                  <a:cubicBezTo>
                    <a:pt x="3384" y="1"/>
                    <a:pt x="3206" y="210"/>
                    <a:pt x="3021" y="409"/>
                  </a:cubicBezTo>
                  <a:cubicBezTo>
                    <a:pt x="2837" y="439"/>
                    <a:pt x="2748" y="601"/>
                    <a:pt x="2633" y="716"/>
                  </a:cubicBezTo>
                  <a:lnTo>
                    <a:pt x="2629" y="716"/>
                  </a:lnTo>
                  <a:cubicBezTo>
                    <a:pt x="2575" y="724"/>
                    <a:pt x="2533" y="762"/>
                    <a:pt x="2518" y="812"/>
                  </a:cubicBezTo>
                  <a:lnTo>
                    <a:pt x="2418" y="920"/>
                  </a:lnTo>
                  <a:lnTo>
                    <a:pt x="2114" y="1227"/>
                  </a:lnTo>
                  <a:cubicBezTo>
                    <a:pt x="1861" y="1446"/>
                    <a:pt x="1592" y="1657"/>
                    <a:pt x="1515" y="2015"/>
                  </a:cubicBezTo>
                  <a:cubicBezTo>
                    <a:pt x="1211" y="2195"/>
                    <a:pt x="992" y="2491"/>
                    <a:pt x="908" y="2837"/>
                  </a:cubicBezTo>
                  <a:cubicBezTo>
                    <a:pt x="838" y="2879"/>
                    <a:pt x="800" y="2964"/>
                    <a:pt x="819" y="3048"/>
                  </a:cubicBezTo>
                  <a:cubicBezTo>
                    <a:pt x="800" y="3068"/>
                    <a:pt x="792" y="3095"/>
                    <a:pt x="800" y="3118"/>
                  </a:cubicBezTo>
                  <a:cubicBezTo>
                    <a:pt x="704" y="3171"/>
                    <a:pt x="704" y="3260"/>
                    <a:pt x="708" y="3348"/>
                  </a:cubicBezTo>
                  <a:cubicBezTo>
                    <a:pt x="596" y="3575"/>
                    <a:pt x="512" y="3805"/>
                    <a:pt x="512" y="4059"/>
                  </a:cubicBezTo>
                  <a:cubicBezTo>
                    <a:pt x="377" y="4547"/>
                    <a:pt x="358" y="5047"/>
                    <a:pt x="285" y="5538"/>
                  </a:cubicBezTo>
                  <a:cubicBezTo>
                    <a:pt x="189" y="5746"/>
                    <a:pt x="227" y="5969"/>
                    <a:pt x="224" y="6184"/>
                  </a:cubicBezTo>
                  <a:cubicBezTo>
                    <a:pt x="174" y="6430"/>
                    <a:pt x="1" y="6664"/>
                    <a:pt x="189" y="6914"/>
                  </a:cubicBezTo>
                  <a:cubicBezTo>
                    <a:pt x="178" y="6937"/>
                    <a:pt x="185" y="6972"/>
                    <a:pt x="208" y="6987"/>
                  </a:cubicBezTo>
                  <a:cubicBezTo>
                    <a:pt x="189" y="7029"/>
                    <a:pt x="166" y="7072"/>
                    <a:pt x="151" y="7122"/>
                  </a:cubicBezTo>
                  <a:cubicBezTo>
                    <a:pt x="116" y="7199"/>
                    <a:pt x="89" y="7283"/>
                    <a:pt x="193" y="7318"/>
                  </a:cubicBezTo>
                  <a:cubicBezTo>
                    <a:pt x="202" y="7320"/>
                    <a:pt x="211" y="7322"/>
                    <a:pt x="219" y="7322"/>
                  </a:cubicBezTo>
                  <a:cubicBezTo>
                    <a:pt x="275" y="7322"/>
                    <a:pt x="293" y="7257"/>
                    <a:pt x="324" y="7206"/>
                  </a:cubicBezTo>
                  <a:cubicBezTo>
                    <a:pt x="439" y="7014"/>
                    <a:pt x="397" y="6795"/>
                    <a:pt x="423" y="6588"/>
                  </a:cubicBezTo>
                  <a:cubicBezTo>
                    <a:pt x="523" y="6461"/>
                    <a:pt x="458" y="6322"/>
                    <a:pt x="447" y="6188"/>
                  </a:cubicBezTo>
                  <a:cubicBezTo>
                    <a:pt x="439" y="6180"/>
                    <a:pt x="427" y="6169"/>
                    <a:pt x="416" y="6165"/>
                  </a:cubicBezTo>
                  <a:cubicBezTo>
                    <a:pt x="485" y="6123"/>
                    <a:pt x="447" y="6015"/>
                    <a:pt x="512" y="5969"/>
                  </a:cubicBezTo>
                  <a:cubicBezTo>
                    <a:pt x="512" y="5834"/>
                    <a:pt x="512" y="5704"/>
                    <a:pt x="504" y="5569"/>
                  </a:cubicBezTo>
                  <a:cubicBezTo>
                    <a:pt x="523" y="5546"/>
                    <a:pt x="531" y="5512"/>
                    <a:pt x="520" y="5481"/>
                  </a:cubicBezTo>
                  <a:lnTo>
                    <a:pt x="596" y="5442"/>
                  </a:lnTo>
                  <a:lnTo>
                    <a:pt x="600" y="5166"/>
                  </a:lnTo>
                  <a:cubicBezTo>
                    <a:pt x="600" y="4655"/>
                    <a:pt x="746" y="4174"/>
                    <a:pt x="831" y="3679"/>
                  </a:cubicBezTo>
                  <a:cubicBezTo>
                    <a:pt x="896" y="3617"/>
                    <a:pt x="923" y="3533"/>
                    <a:pt x="904" y="3444"/>
                  </a:cubicBezTo>
                  <a:cubicBezTo>
                    <a:pt x="919" y="3417"/>
                    <a:pt x="927" y="3383"/>
                    <a:pt x="923" y="3352"/>
                  </a:cubicBezTo>
                  <a:cubicBezTo>
                    <a:pt x="992" y="3306"/>
                    <a:pt x="1023" y="3225"/>
                    <a:pt x="1011" y="3141"/>
                  </a:cubicBezTo>
                  <a:cubicBezTo>
                    <a:pt x="1031" y="3118"/>
                    <a:pt x="1034" y="3083"/>
                    <a:pt x="1023" y="3056"/>
                  </a:cubicBezTo>
                  <a:cubicBezTo>
                    <a:pt x="1165" y="2714"/>
                    <a:pt x="1403" y="2430"/>
                    <a:pt x="1607" y="2130"/>
                  </a:cubicBezTo>
                  <a:lnTo>
                    <a:pt x="2376" y="1231"/>
                  </a:lnTo>
                  <a:lnTo>
                    <a:pt x="2825" y="804"/>
                  </a:lnTo>
                  <a:lnTo>
                    <a:pt x="3133" y="508"/>
                  </a:lnTo>
                  <a:cubicBezTo>
                    <a:pt x="3348" y="355"/>
                    <a:pt x="3567" y="209"/>
                    <a:pt x="3744" y="5"/>
                  </a:cubicBezTo>
                  <a:cubicBezTo>
                    <a:pt x="3719" y="2"/>
                    <a:pt x="3694" y="1"/>
                    <a:pt x="3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43"/>
            <p:cNvSpPr/>
            <p:nvPr/>
          </p:nvSpPr>
          <p:spPr>
            <a:xfrm>
              <a:off x="4060009" y="3132535"/>
              <a:ext cx="28042" cy="14641"/>
            </a:xfrm>
            <a:custGeom>
              <a:avLst/>
              <a:gdLst/>
              <a:ahLst/>
              <a:cxnLst/>
              <a:rect l="l" t="t" r="r" b="b"/>
              <a:pathLst>
                <a:path w="904" h="472" extrusionOk="0">
                  <a:moveTo>
                    <a:pt x="270" y="1"/>
                  </a:moveTo>
                  <a:cubicBezTo>
                    <a:pt x="229" y="1"/>
                    <a:pt x="188" y="4"/>
                    <a:pt x="146" y="11"/>
                  </a:cubicBezTo>
                  <a:cubicBezTo>
                    <a:pt x="58" y="26"/>
                    <a:pt x="0" y="107"/>
                    <a:pt x="12" y="199"/>
                  </a:cubicBezTo>
                  <a:cubicBezTo>
                    <a:pt x="30" y="263"/>
                    <a:pt x="74" y="293"/>
                    <a:pt x="125" y="293"/>
                  </a:cubicBezTo>
                  <a:cubicBezTo>
                    <a:pt x="150" y="293"/>
                    <a:pt x="177" y="286"/>
                    <a:pt x="204" y="272"/>
                  </a:cubicBezTo>
                  <a:cubicBezTo>
                    <a:pt x="272" y="235"/>
                    <a:pt x="338" y="212"/>
                    <a:pt x="405" y="212"/>
                  </a:cubicBezTo>
                  <a:cubicBezTo>
                    <a:pt x="462" y="212"/>
                    <a:pt x="520" y="229"/>
                    <a:pt x="581" y="268"/>
                  </a:cubicBezTo>
                  <a:cubicBezTo>
                    <a:pt x="615" y="334"/>
                    <a:pt x="642" y="407"/>
                    <a:pt x="680" y="472"/>
                  </a:cubicBezTo>
                  <a:lnTo>
                    <a:pt x="903" y="472"/>
                  </a:lnTo>
                  <a:cubicBezTo>
                    <a:pt x="853" y="353"/>
                    <a:pt x="800" y="237"/>
                    <a:pt x="684" y="172"/>
                  </a:cubicBezTo>
                  <a:cubicBezTo>
                    <a:pt x="569" y="50"/>
                    <a:pt x="424" y="1"/>
                    <a:pt x="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43"/>
            <p:cNvSpPr/>
            <p:nvPr/>
          </p:nvSpPr>
          <p:spPr>
            <a:xfrm>
              <a:off x="4110292" y="2753533"/>
              <a:ext cx="52858" cy="34680"/>
            </a:xfrm>
            <a:custGeom>
              <a:avLst/>
              <a:gdLst/>
              <a:ahLst/>
              <a:cxnLst/>
              <a:rect l="l" t="t" r="r" b="b"/>
              <a:pathLst>
                <a:path w="1704" h="1118" extrusionOk="0">
                  <a:moveTo>
                    <a:pt x="437" y="0"/>
                  </a:moveTo>
                  <a:cubicBezTo>
                    <a:pt x="347" y="0"/>
                    <a:pt x="257" y="44"/>
                    <a:pt x="170" y="174"/>
                  </a:cubicBezTo>
                  <a:cubicBezTo>
                    <a:pt x="1" y="451"/>
                    <a:pt x="139" y="636"/>
                    <a:pt x="370" y="785"/>
                  </a:cubicBezTo>
                  <a:cubicBezTo>
                    <a:pt x="416" y="939"/>
                    <a:pt x="547" y="1004"/>
                    <a:pt x="666" y="1085"/>
                  </a:cubicBezTo>
                  <a:cubicBezTo>
                    <a:pt x="695" y="1107"/>
                    <a:pt x="727" y="1117"/>
                    <a:pt x="760" y="1117"/>
                  </a:cubicBezTo>
                  <a:cubicBezTo>
                    <a:pt x="801" y="1117"/>
                    <a:pt x="843" y="1101"/>
                    <a:pt x="877" y="1074"/>
                  </a:cubicBezTo>
                  <a:cubicBezTo>
                    <a:pt x="731" y="851"/>
                    <a:pt x="481" y="709"/>
                    <a:pt x="385" y="447"/>
                  </a:cubicBezTo>
                  <a:cubicBezTo>
                    <a:pt x="397" y="424"/>
                    <a:pt x="397" y="393"/>
                    <a:pt x="385" y="370"/>
                  </a:cubicBezTo>
                  <a:cubicBezTo>
                    <a:pt x="464" y="275"/>
                    <a:pt x="552" y="239"/>
                    <a:pt x="646" y="239"/>
                  </a:cubicBezTo>
                  <a:cubicBezTo>
                    <a:pt x="718" y="239"/>
                    <a:pt x="793" y="260"/>
                    <a:pt x="869" y="290"/>
                  </a:cubicBezTo>
                  <a:lnTo>
                    <a:pt x="1561" y="789"/>
                  </a:lnTo>
                  <a:cubicBezTo>
                    <a:pt x="1585" y="803"/>
                    <a:pt x="1613" y="836"/>
                    <a:pt x="1627" y="836"/>
                  </a:cubicBezTo>
                  <a:cubicBezTo>
                    <a:pt x="1628" y="836"/>
                    <a:pt x="1629" y="836"/>
                    <a:pt x="1630" y="835"/>
                  </a:cubicBezTo>
                  <a:cubicBezTo>
                    <a:pt x="1703" y="797"/>
                    <a:pt x="1676" y="739"/>
                    <a:pt x="1657" y="682"/>
                  </a:cubicBezTo>
                  <a:cubicBezTo>
                    <a:pt x="1484" y="524"/>
                    <a:pt x="1350" y="313"/>
                    <a:pt x="1096" y="267"/>
                  </a:cubicBezTo>
                  <a:cubicBezTo>
                    <a:pt x="1062" y="183"/>
                    <a:pt x="1003" y="149"/>
                    <a:pt x="925" y="149"/>
                  </a:cubicBezTo>
                  <a:cubicBezTo>
                    <a:pt x="907" y="149"/>
                    <a:pt x="887" y="151"/>
                    <a:pt x="865" y="155"/>
                  </a:cubicBezTo>
                  <a:cubicBezTo>
                    <a:pt x="724" y="110"/>
                    <a:pt x="579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43"/>
            <p:cNvSpPr/>
            <p:nvPr/>
          </p:nvSpPr>
          <p:spPr>
            <a:xfrm>
              <a:off x="4113891" y="3140104"/>
              <a:ext cx="17774" cy="7166"/>
            </a:xfrm>
            <a:custGeom>
              <a:avLst/>
              <a:gdLst/>
              <a:ahLst/>
              <a:cxnLst/>
              <a:rect l="l" t="t" r="r" b="b"/>
              <a:pathLst>
                <a:path w="573" h="231" extrusionOk="0">
                  <a:moveTo>
                    <a:pt x="352" y="1"/>
                  </a:moveTo>
                  <a:cubicBezTo>
                    <a:pt x="228" y="1"/>
                    <a:pt x="119" y="56"/>
                    <a:pt x="0" y="101"/>
                  </a:cubicBezTo>
                  <a:cubicBezTo>
                    <a:pt x="76" y="192"/>
                    <a:pt x="151" y="230"/>
                    <a:pt x="229" y="230"/>
                  </a:cubicBezTo>
                  <a:cubicBezTo>
                    <a:pt x="333" y="230"/>
                    <a:pt x="444" y="163"/>
                    <a:pt x="573" y="63"/>
                  </a:cubicBezTo>
                  <a:cubicBezTo>
                    <a:pt x="492" y="18"/>
                    <a:pt x="42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43"/>
            <p:cNvSpPr/>
            <p:nvPr/>
          </p:nvSpPr>
          <p:spPr>
            <a:xfrm>
              <a:off x="4140475" y="2974395"/>
              <a:ext cx="36138" cy="21590"/>
            </a:xfrm>
            <a:custGeom>
              <a:avLst/>
              <a:gdLst/>
              <a:ahLst/>
              <a:cxnLst/>
              <a:rect l="l" t="t" r="r" b="b"/>
              <a:pathLst>
                <a:path w="1165" h="696" extrusionOk="0">
                  <a:moveTo>
                    <a:pt x="288" y="1"/>
                  </a:moveTo>
                  <a:cubicBezTo>
                    <a:pt x="240" y="1"/>
                    <a:pt x="202" y="50"/>
                    <a:pt x="185" y="202"/>
                  </a:cubicBezTo>
                  <a:cubicBezTo>
                    <a:pt x="115" y="305"/>
                    <a:pt x="19" y="402"/>
                    <a:pt x="8" y="536"/>
                  </a:cubicBezTo>
                  <a:cubicBezTo>
                    <a:pt x="0" y="605"/>
                    <a:pt x="38" y="667"/>
                    <a:pt x="100" y="690"/>
                  </a:cubicBezTo>
                  <a:cubicBezTo>
                    <a:pt x="111" y="694"/>
                    <a:pt x="122" y="695"/>
                    <a:pt x="132" y="695"/>
                  </a:cubicBezTo>
                  <a:cubicBezTo>
                    <a:pt x="171" y="695"/>
                    <a:pt x="198" y="668"/>
                    <a:pt x="223" y="644"/>
                  </a:cubicBezTo>
                  <a:cubicBezTo>
                    <a:pt x="281" y="590"/>
                    <a:pt x="319" y="509"/>
                    <a:pt x="315" y="425"/>
                  </a:cubicBezTo>
                  <a:cubicBezTo>
                    <a:pt x="331" y="402"/>
                    <a:pt x="334" y="378"/>
                    <a:pt x="334" y="352"/>
                  </a:cubicBezTo>
                  <a:cubicBezTo>
                    <a:pt x="377" y="335"/>
                    <a:pt x="418" y="328"/>
                    <a:pt x="460" y="328"/>
                  </a:cubicBezTo>
                  <a:cubicBezTo>
                    <a:pt x="617" y="328"/>
                    <a:pt x="772" y="424"/>
                    <a:pt x="942" y="424"/>
                  </a:cubicBezTo>
                  <a:cubicBezTo>
                    <a:pt x="1013" y="424"/>
                    <a:pt x="1087" y="407"/>
                    <a:pt x="1164" y="359"/>
                  </a:cubicBezTo>
                  <a:lnTo>
                    <a:pt x="500" y="133"/>
                  </a:lnTo>
                  <a:cubicBezTo>
                    <a:pt x="427" y="79"/>
                    <a:pt x="349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43"/>
            <p:cNvSpPr/>
            <p:nvPr/>
          </p:nvSpPr>
          <p:spPr>
            <a:xfrm>
              <a:off x="4057621" y="2830059"/>
              <a:ext cx="29004" cy="7197"/>
            </a:xfrm>
            <a:custGeom>
              <a:avLst/>
              <a:gdLst/>
              <a:ahLst/>
              <a:cxnLst/>
              <a:rect l="l" t="t" r="r" b="b"/>
              <a:pathLst>
                <a:path w="935" h="232" extrusionOk="0">
                  <a:moveTo>
                    <a:pt x="536" y="0"/>
                  </a:moveTo>
                  <a:cubicBezTo>
                    <a:pt x="371" y="0"/>
                    <a:pt x="204" y="53"/>
                    <a:pt x="39" y="117"/>
                  </a:cubicBezTo>
                  <a:cubicBezTo>
                    <a:pt x="23" y="128"/>
                    <a:pt x="12" y="144"/>
                    <a:pt x="4" y="155"/>
                  </a:cubicBezTo>
                  <a:cubicBezTo>
                    <a:pt x="0" y="167"/>
                    <a:pt x="4" y="190"/>
                    <a:pt x="8" y="190"/>
                  </a:cubicBezTo>
                  <a:cubicBezTo>
                    <a:pt x="128" y="215"/>
                    <a:pt x="248" y="232"/>
                    <a:pt x="366" y="232"/>
                  </a:cubicBezTo>
                  <a:cubicBezTo>
                    <a:pt x="531" y="232"/>
                    <a:pt x="694" y="200"/>
                    <a:pt x="853" y="117"/>
                  </a:cubicBezTo>
                  <a:lnTo>
                    <a:pt x="934" y="128"/>
                  </a:lnTo>
                  <a:cubicBezTo>
                    <a:pt x="803" y="35"/>
                    <a:pt x="67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43"/>
            <p:cNvSpPr/>
            <p:nvPr/>
          </p:nvSpPr>
          <p:spPr>
            <a:xfrm>
              <a:off x="4087524" y="2831207"/>
              <a:ext cx="15789" cy="5211"/>
            </a:xfrm>
            <a:custGeom>
              <a:avLst/>
              <a:gdLst/>
              <a:ahLst/>
              <a:cxnLst/>
              <a:rect l="l" t="t" r="r" b="b"/>
              <a:pathLst>
                <a:path w="509" h="168" extrusionOk="0">
                  <a:moveTo>
                    <a:pt x="231" y="1"/>
                  </a:moveTo>
                  <a:cubicBezTo>
                    <a:pt x="151" y="1"/>
                    <a:pt x="75" y="27"/>
                    <a:pt x="1" y="95"/>
                  </a:cubicBezTo>
                  <a:cubicBezTo>
                    <a:pt x="126" y="142"/>
                    <a:pt x="192" y="167"/>
                    <a:pt x="252" y="167"/>
                  </a:cubicBezTo>
                  <a:cubicBezTo>
                    <a:pt x="320" y="167"/>
                    <a:pt x="380" y="135"/>
                    <a:pt x="508" y="68"/>
                  </a:cubicBezTo>
                  <a:cubicBezTo>
                    <a:pt x="409" y="30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43"/>
            <p:cNvSpPr/>
            <p:nvPr/>
          </p:nvSpPr>
          <p:spPr>
            <a:xfrm>
              <a:off x="4086810" y="2834029"/>
              <a:ext cx="775" cy="34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9" y="4"/>
                    <a:pt x="20" y="8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5" y="11"/>
                    <a:pt x="21" y="4"/>
                    <a:pt x="24" y="4"/>
                  </a:cubicBezTo>
                  <a:lnTo>
                    <a:pt x="2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43"/>
            <p:cNvSpPr/>
            <p:nvPr/>
          </p:nvSpPr>
          <p:spPr>
            <a:xfrm>
              <a:off x="4071673" y="2902335"/>
              <a:ext cx="28538" cy="12191"/>
            </a:xfrm>
            <a:custGeom>
              <a:avLst/>
              <a:gdLst/>
              <a:ahLst/>
              <a:cxnLst/>
              <a:rect l="l" t="t" r="r" b="b"/>
              <a:pathLst>
                <a:path w="920" h="393" extrusionOk="0">
                  <a:moveTo>
                    <a:pt x="12" y="12"/>
                  </a:moveTo>
                  <a:lnTo>
                    <a:pt x="1" y="16"/>
                  </a:lnTo>
                  <a:lnTo>
                    <a:pt x="12" y="16"/>
                  </a:lnTo>
                  <a:lnTo>
                    <a:pt x="12" y="12"/>
                  </a:lnTo>
                  <a:close/>
                  <a:moveTo>
                    <a:pt x="130" y="0"/>
                  </a:moveTo>
                  <a:cubicBezTo>
                    <a:pt x="92" y="0"/>
                    <a:pt x="53" y="7"/>
                    <a:pt x="12" y="16"/>
                  </a:cubicBezTo>
                  <a:cubicBezTo>
                    <a:pt x="51" y="165"/>
                    <a:pt x="205" y="138"/>
                    <a:pt x="308" y="188"/>
                  </a:cubicBezTo>
                  <a:lnTo>
                    <a:pt x="919" y="392"/>
                  </a:lnTo>
                  <a:cubicBezTo>
                    <a:pt x="915" y="369"/>
                    <a:pt x="915" y="346"/>
                    <a:pt x="912" y="323"/>
                  </a:cubicBezTo>
                  <a:cubicBezTo>
                    <a:pt x="758" y="123"/>
                    <a:pt x="535" y="100"/>
                    <a:pt x="308" y="92"/>
                  </a:cubicBezTo>
                  <a:cubicBezTo>
                    <a:pt x="257" y="21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43"/>
            <p:cNvSpPr/>
            <p:nvPr/>
          </p:nvSpPr>
          <p:spPr>
            <a:xfrm>
              <a:off x="4183500" y="2895635"/>
              <a:ext cx="7290" cy="10050"/>
            </a:xfrm>
            <a:custGeom>
              <a:avLst/>
              <a:gdLst/>
              <a:ahLst/>
              <a:cxnLst/>
              <a:rect l="l" t="t" r="r" b="b"/>
              <a:pathLst>
                <a:path w="235" h="324" extrusionOk="0">
                  <a:moveTo>
                    <a:pt x="117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0" y="9"/>
                    <a:pt x="23" y="112"/>
                    <a:pt x="19" y="185"/>
                  </a:cubicBezTo>
                  <a:cubicBezTo>
                    <a:pt x="19" y="232"/>
                    <a:pt x="23" y="281"/>
                    <a:pt x="39" y="324"/>
                  </a:cubicBezTo>
                  <a:lnTo>
                    <a:pt x="227" y="308"/>
                  </a:lnTo>
                  <a:cubicBezTo>
                    <a:pt x="231" y="262"/>
                    <a:pt x="235" y="212"/>
                    <a:pt x="235" y="166"/>
                  </a:cubicBezTo>
                  <a:cubicBezTo>
                    <a:pt x="227" y="91"/>
                    <a:pt x="209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43"/>
            <p:cNvSpPr/>
            <p:nvPr/>
          </p:nvSpPr>
          <p:spPr>
            <a:xfrm>
              <a:off x="4010284" y="3035349"/>
              <a:ext cx="13618" cy="19574"/>
            </a:xfrm>
            <a:custGeom>
              <a:avLst/>
              <a:gdLst/>
              <a:ahLst/>
              <a:cxnLst/>
              <a:rect l="l" t="t" r="r" b="b"/>
              <a:pathLst>
                <a:path w="439" h="631" extrusionOk="0">
                  <a:moveTo>
                    <a:pt x="241" y="1"/>
                  </a:moveTo>
                  <a:cubicBezTo>
                    <a:pt x="196" y="1"/>
                    <a:pt x="160" y="49"/>
                    <a:pt x="143" y="147"/>
                  </a:cubicBezTo>
                  <a:cubicBezTo>
                    <a:pt x="47" y="293"/>
                    <a:pt x="1" y="458"/>
                    <a:pt x="12" y="631"/>
                  </a:cubicBezTo>
                  <a:cubicBezTo>
                    <a:pt x="132" y="600"/>
                    <a:pt x="231" y="504"/>
                    <a:pt x="278" y="377"/>
                  </a:cubicBezTo>
                  <a:cubicBezTo>
                    <a:pt x="381" y="300"/>
                    <a:pt x="439" y="200"/>
                    <a:pt x="358" y="89"/>
                  </a:cubicBezTo>
                  <a:cubicBezTo>
                    <a:pt x="316" y="30"/>
                    <a:pt x="276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43"/>
            <p:cNvSpPr/>
            <p:nvPr/>
          </p:nvSpPr>
          <p:spPr>
            <a:xfrm>
              <a:off x="4076822" y="3038544"/>
              <a:ext cx="7755" cy="8996"/>
            </a:xfrm>
            <a:custGeom>
              <a:avLst/>
              <a:gdLst/>
              <a:ahLst/>
              <a:cxnLst/>
              <a:rect l="l" t="t" r="r" b="b"/>
              <a:pathLst>
                <a:path w="250" h="290" extrusionOk="0">
                  <a:moveTo>
                    <a:pt x="119" y="0"/>
                  </a:moveTo>
                  <a:cubicBezTo>
                    <a:pt x="114" y="0"/>
                    <a:pt x="109" y="1"/>
                    <a:pt x="104" y="1"/>
                  </a:cubicBezTo>
                  <a:cubicBezTo>
                    <a:pt x="0" y="82"/>
                    <a:pt x="0" y="178"/>
                    <a:pt x="73" y="289"/>
                  </a:cubicBezTo>
                  <a:cubicBezTo>
                    <a:pt x="181" y="232"/>
                    <a:pt x="250" y="155"/>
                    <a:pt x="188" y="24"/>
                  </a:cubicBezTo>
                  <a:cubicBezTo>
                    <a:pt x="172" y="8"/>
                    <a:pt x="146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43"/>
            <p:cNvSpPr/>
            <p:nvPr/>
          </p:nvSpPr>
          <p:spPr>
            <a:xfrm>
              <a:off x="3897402" y="2896380"/>
              <a:ext cx="133200" cy="79039"/>
            </a:xfrm>
            <a:custGeom>
              <a:avLst/>
              <a:gdLst/>
              <a:ahLst/>
              <a:cxnLst/>
              <a:rect l="l" t="t" r="r" b="b"/>
              <a:pathLst>
                <a:path w="4294" h="2548" extrusionOk="0">
                  <a:moveTo>
                    <a:pt x="3982" y="1"/>
                  </a:moveTo>
                  <a:cubicBezTo>
                    <a:pt x="3881" y="1"/>
                    <a:pt x="3780" y="10"/>
                    <a:pt x="3678" y="27"/>
                  </a:cubicBezTo>
                  <a:cubicBezTo>
                    <a:pt x="3599" y="20"/>
                    <a:pt x="3518" y="4"/>
                    <a:pt x="3439" y="4"/>
                  </a:cubicBezTo>
                  <a:cubicBezTo>
                    <a:pt x="3353" y="4"/>
                    <a:pt x="3268" y="22"/>
                    <a:pt x="3190" y="88"/>
                  </a:cubicBezTo>
                  <a:cubicBezTo>
                    <a:pt x="3044" y="119"/>
                    <a:pt x="2883" y="85"/>
                    <a:pt x="2764" y="204"/>
                  </a:cubicBezTo>
                  <a:lnTo>
                    <a:pt x="2583" y="227"/>
                  </a:lnTo>
                  <a:cubicBezTo>
                    <a:pt x="2426" y="234"/>
                    <a:pt x="2276" y="292"/>
                    <a:pt x="2157" y="392"/>
                  </a:cubicBezTo>
                  <a:cubicBezTo>
                    <a:pt x="2068" y="396"/>
                    <a:pt x="1995" y="434"/>
                    <a:pt x="1938" y="503"/>
                  </a:cubicBezTo>
                  <a:cubicBezTo>
                    <a:pt x="1726" y="546"/>
                    <a:pt x="1542" y="626"/>
                    <a:pt x="1411" y="811"/>
                  </a:cubicBezTo>
                  <a:cubicBezTo>
                    <a:pt x="1219" y="853"/>
                    <a:pt x="1096" y="991"/>
                    <a:pt x="958" y="1107"/>
                  </a:cubicBezTo>
                  <a:cubicBezTo>
                    <a:pt x="750" y="1237"/>
                    <a:pt x="577" y="1414"/>
                    <a:pt x="458" y="1625"/>
                  </a:cubicBezTo>
                  <a:cubicBezTo>
                    <a:pt x="320" y="1725"/>
                    <a:pt x="220" y="1871"/>
                    <a:pt x="170" y="2033"/>
                  </a:cubicBezTo>
                  <a:cubicBezTo>
                    <a:pt x="39" y="2175"/>
                    <a:pt x="1" y="2371"/>
                    <a:pt x="66" y="2548"/>
                  </a:cubicBezTo>
                  <a:cubicBezTo>
                    <a:pt x="220" y="2425"/>
                    <a:pt x="239" y="2279"/>
                    <a:pt x="270" y="2137"/>
                  </a:cubicBezTo>
                  <a:cubicBezTo>
                    <a:pt x="416" y="2033"/>
                    <a:pt x="500" y="1887"/>
                    <a:pt x="573" y="1725"/>
                  </a:cubicBezTo>
                  <a:lnTo>
                    <a:pt x="1061" y="1207"/>
                  </a:lnTo>
                  <a:cubicBezTo>
                    <a:pt x="1250" y="1103"/>
                    <a:pt x="1442" y="999"/>
                    <a:pt x="1576" y="818"/>
                  </a:cubicBezTo>
                  <a:cubicBezTo>
                    <a:pt x="1769" y="742"/>
                    <a:pt x="1953" y="665"/>
                    <a:pt x="2107" y="523"/>
                  </a:cubicBezTo>
                  <a:lnTo>
                    <a:pt x="2268" y="496"/>
                  </a:lnTo>
                  <a:cubicBezTo>
                    <a:pt x="2380" y="453"/>
                    <a:pt x="2506" y="438"/>
                    <a:pt x="2587" y="334"/>
                  </a:cubicBezTo>
                  <a:cubicBezTo>
                    <a:pt x="2733" y="319"/>
                    <a:pt x="2887" y="330"/>
                    <a:pt x="3002" y="215"/>
                  </a:cubicBezTo>
                  <a:lnTo>
                    <a:pt x="3356" y="196"/>
                  </a:lnTo>
                  <a:cubicBezTo>
                    <a:pt x="3424" y="201"/>
                    <a:pt x="3492" y="210"/>
                    <a:pt x="3557" y="210"/>
                  </a:cubicBezTo>
                  <a:cubicBezTo>
                    <a:pt x="3646" y="210"/>
                    <a:pt x="3731" y="193"/>
                    <a:pt x="3809" y="127"/>
                  </a:cubicBezTo>
                  <a:lnTo>
                    <a:pt x="4293" y="92"/>
                  </a:lnTo>
                  <a:cubicBezTo>
                    <a:pt x="4289" y="73"/>
                    <a:pt x="4285" y="50"/>
                    <a:pt x="4285" y="27"/>
                  </a:cubicBezTo>
                  <a:cubicBezTo>
                    <a:pt x="4184" y="10"/>
                    <a:pt x="4083" y="1"/>
                    <a:pt x="3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43"/>
            <p:cNvSpPr/>
            <p:nvPr/>
          </p:nvSpPr>
          <p:spPr>
            <a:xfrm>
              <a:off x="3990276" y="3031534"/>
              <a:ext cx="20411" cy="26088"/>
            </a:xfrm>
            <a:custGeom>
              <a:avLst/>
              <a:gdLst/>
              <a:ahLst/>
              <a:cxnLst/>
              <a:rect l="l" t="t" r="r" b="b"/>
              <a:pathLst>
                <a:path w="658" h="841" extrusionOk="0">
                  <a:moveTo>
                    <a:pt x="212" y="1"/>
                  </a:moveTo>
                  <a:cubicBezTo>
                    <a:pt x="0" y="108"/>
                    <a:pt x="108" y="312"/>
                    <a:pt x="70" y="473"/>
                  </a:cubicBezTo>
                  <a:cubicBezTo>
                    <a:pt x="50" y="546"/>
                    <a:pt x="58" y="631"/>
                    <a:pt x="20" y="696"/>
                  </a:cubicBezTo>
                  <a:cubicBezTo>
                    <a:pt x="8" y="727"/>
                    <a:pt x="8" y="761"/>
                    <a:pt x="20" y="788"/>
                  </a:cubicBezTo>
                  <a:cubicBezTo>
                    <a:pt x="48" y="823"/>
                    <a:pt x="75" y="840"/>
                    <a:pt x="102" y="840"/>
                  </a:cubicBezTo>
                  <a:cubicBezTo>
                    <a:pt x="128" y="840"/>
                    <a:pt x="154" y="823"/>
                    <a:pt x="181" y="788"/>
                  </a:cubicBezTo>
                  <a:cubicBezTo>
                    <a:pt x="242" y="588"/>
                    <a:pt x="223" y="358"/>
                    <a:pt x="519" y="262"/>
                  </a:cubicBezTo>
                  <a:cubicBezTo>
                    <a:pt x="650" y="217"/>
                    <a:pt x="657" y="4"/>
                    <a:pt x="412" y="4"/>
                  </a:cubicBezTo>
                  <a:cubicBezTo>
                    <a:pt x="405" y="4"/>
                    <a:pt x="399" y="4"/>
                    <a:pt x="392" y="4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43"/>
            <p:cNvSpPr/>
            <p:nvPr/>
          </p:nvSpPr>
          <p:spPr>
            <a:xfrm>
              <a:off x="3922808" y="2980227"/>
              <a:ext cx="36976" cy="129384"/>
            </a:xfrm>
            <a:custGeom>
              <a:avLst/>
              <a:gdLst/>
              <a:ahLst/>
              <a:cxnLst/>
              <a:rect l="l" t="t" r="r" b="b"/>
              <a:pathLst>
                <a:path w="1192" h="4171" extrusionOk="0">
                  <a:moveTo>
                    <a:pt x="1109" y="0"/>
                  </a:moveTo>
                  <a:cubicBezTo>
                    <a:pt x="1060" y="0"/>
                    <a:pt x="1007" y="90"/>
                    <a:pt x="957" y="121"/>
                  </a:cubicBezTo>
                  <a:cubicBezTo>
                    <a:pt x="900" y="229"/>
                    <a:pt x="746" y="271"/>
                    <a:pt x="750" y="425"/>
                  </a:cubicBezTo>
                  <a:cubicBezTo>
                    <a:pt x="477" y="686"/>
                    <a:pt x="323" y="1017"/>
                    <a:pt x="162" y="1347"/>
                  </a:cubicBezTo>
                  <a:cubicBezTo>
                    <a:pt x="0" y="1524"/>
                    <a:pt x="58" y="1743"/>
                    <a:pt x="66" y="1947"/>
                  </a:cubicBezTo>
                  <a:cubicBezTo>
                    <a:pt x="50" y="1981"/>
                    <a:pt x="50" y="2016"/>
                    <a:pt x="66" y="2050"/>
                  </a:cubicBezTo>
                  <a:cubicBezTo>
                    <a:pt x="54" y="2331"/>
                    <a:pt x="39" y="2615"/>
                    <a:pt x="39" y="2900"/>
                  </a:cubicBezTo>
                  <a:cubicBezTo>
                    <a:pt x="39" y="3249"/>
                    <a:pt x="166" y="3549"/>
                    <a:pt x="442" y="3768"/>
                  </a:cubicBezTo>
                  <a:cubicBezTo>
                    <a:pt x="458" y="3845"/>
                    <a:pt x="481" y="3914"/>
                    <a:pt x="565" y="3937"/>
                  </a:cubicBezTo>
                  <a:lnTo>
                    <a:pt x="661" y="3995"/>
                  </a:lnTo>
                  <a:cubicBezTo>
                    <a:pt x="716" y="4104"/>
                    <a:pt x="798" y="4171"/>
                    <a:pt x="915" y="4171"/>
                  </a:cubicBezTo>
                  <a:cubicBezTo>
                    <a:pt x="930" y="4171"/>
                    <a:pt x="945" y="4170"/>
                    <a:pt x="961" y="4168"/>
                  </a:cubicBezTo>
                  <a:lnTo>
                    <a:pt x="969" y="4164"/>
                  </a:lnTo>
                  <a:lnTo>
                    <a:pt x="961" y="4164"/>
                  </a:lnTo>
                  <a:cubicBezTo>
                    <a:pt x="919" y="4006"/>
                    <a:pt x="784" y="3941"/>
                    <a:pt x="650" y="3876"/>
                  </a:cubicBezTo>
                  <a:cubicBezTo>
                    <a:pt x="631" y="3845"/>
                    <a:pt x="600" y="3833"/>
                    <a:pt x="565" y="3826"/>
                  </a:cubicBezTo>
                  <a:cubicBezTo>
                    <a:pt x="573" y="3806"/>
                    <a:pt x="569" y="3783"/>
                    <a:pt x="550" y="3768"/>
                  </a:cubicBezTo>
                  <a:cubicBezTo>
                    <a:pt x="266" y="3391"/>
                    <a:pt x="150" y="2973"/>
                    <a:pt x="246" y="2500"/>
                  </a:cubicBezTo>
                  <a:cubicBezTo>
                    <a:pt x="277" y="2358"/>
                    <a:pt x="250" y="2204"/>
                    <a:pt x="250" y="2050"/>
                  </a:cubicBezTo>
                  <a:lnTo>
                    <a:pt x="262" y="1893"/>
                  </a:lnTo>
                  <a:cubicBezTo>
                    <a:pt x="319" y="1789"/>
                    <a:pt x="342" y="1670"/>
                    <a:pt x="335" y="1551"/>
                  </a:cubicBezTo>
                  <a:cubicBezTo>
                    <a:pt x="515" y="1224"/>
                    <a:pt x="692" y="898"/>
                    <a:pt x="877" y="567"/>
                  </a:cubicBezTo>
                  <a:cubicBezTo>
                    <a:pt x="938" y="394"/>
                    <a:pt x="1096" y="290"/>
                    <a:pt x="1192" y="137"/>
                  </a:cubicBezTo>
                  <a:cubicBezTo>
                    <a:pt x="1167" y="34"/>
                    <a:pt x="1139" y="0"/>
                    <a:pt x="1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43"/>
            <p:cNvSpPr/>
            <p:nvPr/>
          </p:nvSpPr>
          <p:spPr>
            <a:xfrm>
              <a:off x="3960838" y="3122795"/>
              <a:ext cx="75720" cy="53044"/>
            </a:xfrm>
            <a:custGeom>
              <a:avLst/>
              <a:gdLst/>
              <a:ahLst/>
              <a:cxnLst/>
              <a:rect l="l" t="t" r="r" b="b"/>
              <a:pathLst>
                <a:path w="2441" h="1710" extrusionOk="0">
                  <a:moveTo>
                    <a:pt x="176" y="0"/>
                  </a:moveTo>
                  <a:cubicBezTo>
                    <a:pt x="119" y="0"/>
                    <a:pt x="61" y="8"/>
                    <a:pt x="0" y="25"/>
                  </a:cubicBezTo>
                  <a:cubicBezTo>
                    <a:pt x="151" y="109"/>
                    <a:pt x="302" y="184"/>
                    <a:pt x="473" y="184"/>
                  </a:cubicBezTo>
                  <a:cubicBezTo>
                    <a:pt x="498" y="184"/>
                    <a:pt x="524" y="182"/>
                    <a:pt x="550" y="179"/>
                  </a:cubicBezTo>
                  <a:cubicBezTo>
                    <a:pt x="592" y="298"/>
                    <a:pt x="650" y="409"/>
                    <a:pt x="638" y="548"/>
                  </a:cubicBezTo>
                  <a:cubicBezTo>
                    <a:pt x="607" y="859"/>
                    <a:pt x="750" y="1074"/>
                    <a:pt x="1053" y="1174"/>
                  </a:cubicBezTo>
                  <a:cubicBezTo>
                    <a:pt x="1072" y="1193"/>
                    <a:pt x="1095" y="1205"/>
                    <a:pt x="1118" y="1205"/>
                  </a:cubicBezTo>
                  <a:cubicBezTo>
                    <a:pt x="1134" y="1249"/>
                    <a:pt x="1177" y="1273"/>
                    <a:pt x="1222" y="1273"/>
                  </a:cubicBezTo>
                  <a:cubicBezTo>
                    <a:pt x="1231" y="1273"/>
                    <a:pt x="1240" y="1272"/>
                    <a:pt x="1249" y="1270"/>
                  </a:cubicBezTo>
                  <a:cubicBezTo>
                    <a:pt x="1445" y="1316"/>
                    <a:pt x="1664" y="1320"/>
                    <a:pt x="1841" y="1439"/>
                  </a:cubicBezTo>
                  <a:cubicBezTo>
                    <a:pt x="1914" y="1558"/>
                    <a:pt x="2025" y="1608"/>
                    <a:pt x="2152" y="1624"/>
                  </a:cubicBezTo>
                  <a:cubicBezTo>
                    <a:pt x="2175" y="1647"/>
                    <a:pt x="2202" y="1666"/>
                    <a:pt x="2225" y="1685"/>
                  </a:cubicBezTo>
                  <a:cubicBezTo>
                    <a:pt x="2254" y="1699"/>
                    <a:pt x="2287" y="1710"/>
                    <a:pt x="2318" y="1710"/>
                  </a:cubicBezTo>
                  <a:cubicBezTo>
                    <a:pt x="2352" y="1710"/>
                    <a:pt x="2384" y="1697"/>
                    <a:pt x="2402" y="1662"/>
                  </a:cubicBezTo>
                  <a:cubicBezTo>
                    <a:pt x="2440" y="1581"/>
                    <a:pt x="2352" y="1554"/>
                    <a:pt x="2302" y="1528"/>
                  </a:cubicBezTo>
                  <a:cubicBezTo>
                    <a:pt x="2256" y="1508"/>
                    <a:pt x="2206" y="1497"/>
                    <a:pt x="2160" y="1493"/>
                  </a:cubicBezTo>
                  <a:lnTo>
                    <a:pt x="1856" y="1308"/>
                  </a:lnTo>
                  <a:cubicBezTo>
                    <a:pt x="1793" y="1216"/>
                    <a:pt x="1694" y="1166"/>
                    <a:pt x="1588" y="1166"/>
                  </a:cubicBezTo>
                  <a:cubicBezTo>
                    <a:pt x="1584" y="1166"/>
                    <a:pt x="1580" y="1166"/>
                    <a:pt x="1576" y="1166"/>
                  </a:cubicBezTo>
                  <a:cubicBezTo>
                    <a:pt x="1533" y="1124"/>
                    <a:pt x="1478" y="1100"/>
                    <a:pt x="1419" y="1100"/>
                  </a:cubicBezTo>
                  <a:cubicBezTo>
                    <a:pt x="1398" y="1100"/>
                    <a:pt x="1377" y="1103"/>
                    <a:pt x="1357" y="1109"/>
                  </a:cubicBezTo>
                  <a:lnTo>
                    <a:pt x="1053" y="1055"/>
                  </a:lnTo>
                  <a:cubicBezTo>
                    <a:pt x="953" y="928"/>
                    <a:pt x="884" y="778"/>
                    <a:pt x="899" y="613"/>
                  </a:cubicBezTo>
                  <a:cubicBezTo>
                    <a:pt x="919" y="432"/>
                    <a:pt x="823" y="313"/>
                    <a:pt x="715" y="186"/>
                  </a:cubicBezTo>
                  <a:cubicBezTo>
                    <a:pt x="696" y="160"/>
                    <a:pt x="665" y="140"/>
                    <a:pt x="630" y="140"/>
                  </a:cubicBezTo>
                  <a:cubicBezTo>
                    <a:pt x="486" y="61"/>
                    <a:pt x="337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43"/>
            <p:cNvSpPr/>
            <p:nvPr/>
          </p:nvSpPr>
          <p:spPr>
            <a:xfrm>
              <a:off x="4106725" y="2833068"/>
              <a:ext cx="23637" cy="4436"/>
            </a:xfrm>
            <a:custGeom>
              <a:avLst/>
              <a:gdLst/>
              <a:ahLst/>
              <a:cxnLst/>
              <a:rect l="l" t="t" r="r" b="b"/>
              <a:pathLst>
                <a:path w="762" h="143" extrusionOk="0">
                  <a:moveTo>
                    <a:pt x="524" y="10"/>
                  </a:moveTo>
                  <a:cubicBezTo>
                    <a:pt x="442" y="10"/>
                    <a:pt x="364" y="25"/>
                    <a:pt x="285" y="31"/>
                  </a:cubicBezTo>
                  <a:cubicBezTo>
                    <a:pt x="235" y="20"/>
                    <a:pt x="189" y="12"/>
                    <a:pt x="139" y="12"/>
                  </a:cubicBezTo>
                  <a:cubicBezTo>
                    <a:pt x="89" y="16"/>
                    <a:pt x="1" y="1"/>
                    <a:pt x="16" y="97"/>
                  </a:cubicBezTo>
                  <a:cubicBezTo>
                    <a:pt x="20" y="116"/>
                    <a:pt x="93" y="143"/>
                    <a:pt x="139" y="143"/>
                  </a:cubicBezTo>
                  <a:cubicBezTo>
                    <a:pt x="189" y="143"/>
                    <a:pt x="235" y="131"/>
                    <a:pt x="285" y="124"/>
                  </a:cubicBezTo>
                  <a:cubicBezTo>
                    <a:pt x="294" y="123"/>
                    <a:pt x="303" y="123"/>
                    <a:pt x="311" y="123"/>
                  </a:cubicBezTo>
                  <a:cubicBezTo>
                    <a:pt x="381" y="123"/>
                    <a:pt x="451" y="135"/>
                    <a:pt x="524" y="135"/>
                  </a:cubicBezTo>
                  <a:cubicBezTo>
                    <a:pt x="601" y="135"/>
                    <a:pt x="680" y="122"/>
                    <a:pt x="761" y="66"/>
                  </a:cubicBezTo>
                  <a:cubicBezTo>
                    <a:pt x="676" y="22"/>
                    <a:pt x="598" y="10"/>
                    <a:pt x="524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43"/>
            <p:cNvSpPr/>
            <p:nvPr/>
          </p:nvSpPr>
          <p:spPr>
            <a:xfrm>
              <a:off x="4041769" y="2761536"/>
              <a:ext cx="36262" cy="31640"/>
            </a:xfrm>
            <a:custGeom>
              <a:avLst/>
              <a:gdLst/>
              <a:ahLst/>
              <a:cxnLst/>
              <a:rect l="l" t="t" r="r" b="b"/>
              <a:pathLst>
                <a:path w="1169" h="1020" extrusionOk="0">
                  <a:moveTo>
                    <a:pt x="953" y="1"/>
                  </a:moveTo>
                  <a:cubicBezTo>
                    <a:pt x="865" y="55"/>
                    <a:pt x="773" y="112"/>
                    <a:pt x="665" y="112"/>
                  </a:cubicBezTo>
                  <a:cubicBezTo>
                    <a:pt x="542" y="166"/>
                    <a:pt x="427" y="232"/>
                    <a:pt x="304" y="266"/>
                  </a:cubicBezTo>
                  <a:cubicBezTo>
                    <a:pt x="0" y="347"/>
                    <a:pt x="73" y="520"/>
                    <a:pt x="185" y="708"/>
                  </a:cubicBezTo>
                  <a:lnTo>
                    <a:pt x="189" y="708"/>
                  </a:lnTo>
                  <a:cubicBezTo>
                    <a:pt x="108" y="800"/>
                    <a:pt x="31" y="885"/>
                    <a:pt x="58" y="1015"/>
                  </a:cubicBezTo>
                  <a:cubicBezTo>
                    <a:pt x="93" y="1015"/>
                    <a:pt x="127" y="1015"/>
                    <a:pt x="158" y="1019"/>
                  </a:cubicBezTo>
                  <a:cubicBezTo>
                    <a:pt x="281" y="942"/>
                    <a:pt x="269" y="827"/>
                    <a:pt x="246" y="708"/>
                  </a:cubicBezTo>
                  <a:cubicBezTo>
                    <a:pt x="285" y="447"/>
                    <a:pt x="542" y="401"/>
                    <a:pt x="692" y="247"/>
                  </a:cubicBezTo>
                  <a:cubicBezTo>
                    <a:pt x="857" y="212"/>
                    <a:pt x="1022" y="208"/>
                    <a:pt x="1169" y="109"/>
                  </a:cubicBezTo>
                  <a:cubicBezTo>
                    <a:pt x="1126" y="13"/>
                    <a:pt x="1034" y="13"/>
                    <a:pt x="9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43"/>
            <p:cNvSpPr/>
            <p:nvPr/>
          </p:nvSpPr>
          <p:spPr>
            <a:xfrm>
              <a:off x="4030571" y="2896318"/>
              <a:ext cx="40791" cy="6855"/>
            </a:xfrm>
            <a:custGeom>
              <a:avLst/>
              <a:gdLst/>
              <a:ahLst/>
              <a:cxnLst/>
              <a:rect l="l" t="t" r="r" b="b"/>
              <a:pathLst>
                <a:path w="1315" h="221" extrusionOk="0">
                  <a:moveTo>
                    <a:pt x="545" y="0"/>
                  </a:moveTo>
                  <a:cubicBezTo>
                    <a:pt x="364" y="0"/>
                    <a:pt x="182" y="27"/>
                    <a:pt x="0" y="29"/>
                  </a:cubicBezTo>
                  <a:cubicBezTo>
                    <a:pt x="0" y="48"/>
                    <a:pt x="8" y="71"/>
                    <a:pt x="12" y="94"/>
                  </a:cubicBezTo>
                  <a:lnTo>
                    <a:pt x="192" y="113"/>
                  </a:lnTo>
                  <a:cubicBezTo>
                    <a:pt x="322" y="195"/>
                    <a:pt x="457" y="215"/>
                    <a:pt x="593" y="215"/>
                  </a:cubicBezTo>
                  <a:cubicBezTo>
                    <a:pt x="706" y="215"/>
                    <a:pt x="821" y="201"/>
                    <a:pt x="934" y="198"/>
                  </a:cubicBezTo>
                  <a:cubicBezTo>
                    <a:pt x="1002" y="213"/>
                    <a:pt x="1073" y="221"/>
                    <a:pt x="1145" y="221"/>
                  </a:cubicBezTo>
                  <a:cubicBezTo>
                    <a:pt x="1201" y="221"/>
                    <a:pt x="1258" y="216"/>
                    <a:pt x="1314" y="206"/>
                  </a:cubicBezTo>
                  <a:cubicBezTo>
                    <a:pt x="1276" y="113"/>
                    <a:pt x="1208" y="98"/>
                    <a:pt x="1136" y="98"/>
                  </a:cubicBezTo>
                  <a:cubicBezTo>
                    <a:pt x="1100" y="98"/>
                    <a:pt x="1062" y="102"/>
                    <a:pt x="1026" y="102"/>
                  </a:cubicBezTo>
                  <a:cubicBezTo>
                    <a:pt x="868" y="22"/>
                    <a:pt x="707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43"/>
            <p:cNvSpPr/>
            <p:nvPr/>
          </p:nvSpPr>
          <p:spPr>
            <a:xfrm>
              <a:off x="4071455" y="2902553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cubicBezTo>
                    <a:pt x="0" y="5"/>
                    <a:pt x="4" y="5"/>
                    <a:pt x="4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43"/>
            <p:cNvSpPr/>
            <p:nvPr/>
          </p:nvSpPr>
          <p:spPr>
            <a:xfrm>
              <a:off x="4137838" y="2690097"/>
              <a:ext cx="8841" cy="5832"/>
            </a:xfrm>
            <a:custGeom>
              <a:avLst/>
              <a:gdLst/>
              <a:ahLst/>
              <a:cxnLst/>
              <a:rect l="l" t="t" r="r" b="b"/>
              <a:pathLst>
                <a:path w="285" h="188" extrusionOk="0">
                  <a:moveTo>
                    <a:pt x="160" y="1"/>
                  </a:moveTo>
                  <a:cubicBezTo>
                    <a:pt x="85" y="1"/>
                    <a:pt x="54" y="127"/>
                    <a:pt x="1" y="183"/>
                  </a:cubicBezTo>
                  <a:cubicBezTo>
                    <a:pt x="17" y="186"/>
                    <a:pt x="33" y="188"/>
                    <a:pt x="48" y="188"/>
                  </a:cubicBezTo>
                  <a:cubicBezTo>
                    <a:pt x="138" y="188"/>
                    <a:pt x="213" y="136"/>
                    <a:pt x="285" y="87"/>
                  </a:cubicBezTo>
                  <a:cubicBezTo>
                    <a:pt x="232" y="24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43"/>
            <p:cNvSpPr/>
            <p:nvPr/>
          </p:nvSpPr>
          <p:spPr>
            <a:xfrm>
              <a:off x="4064879" y="2780148"/>
              <a:ext cx="47243" cy="46995"/>
            </a:xfrm>
            <a:custGeom>
              <a:avLst/>
              <a:gdLst/>
              <a:ahLst/>
              <a:cxnLst/>
              <a:rect l="l" t="t" r="r" b="b"/>
              <a:pathLst>
                <a:path w="1523" h="1515" extrusionOk="0">
                  <a:moveTo>
                    <a:pt x="898" y="1"/>
                  </a:moveTo>
                  <a:cubicBezTo>
                    <a:pt x="768" y="1"/>
                    <a:pt x="645" y="21"/>
                    <a:pt x="523" y="93"/>
                  </a:cubicBezTo>
                  <a:cubicBezTo>
                    <a:pt x="16" y="450"/>
                    <a:pt x="1" y="600"/>
                    <a:pt x="435" y="1023"/>
                  </a:cubicBezTo>
                  <a:cubicBezTo>
                    <a:pt x="562" y="1276"/>
                    <a:pt x="812" y="1334"/>
                    <a:pt x="1046" y="1407"/>
                  </a:cubicBezTo>
                  <a:lnTo>
                    <a:pt x="1234" y="1457"/>
                  </a:lnTo>
                  <a:cubicBezTo>
                    <a:pt x="1238" y="1507"/>
                    <a:pt x="1277" y="1514"/>
                    <a:pt x="1327" y="1514"/>
                  </a:cubicBezTo>
                  <a:lnTo>
                    <a:pt x="1523" y="1338"/>
                  </a:lnTo>
                  <a:lnTo>
                    <a:pt x="1234" y="1318"/>
                  </a:lnTo>
                  <a:cubicBezTo>
                    <a:pt x="1038" y="1176"/>
                    <a:pt x="746" y="1184"/>
                    <a:pt x="616" y="930"/>
                  </a:cubicBezTo>
                  <a:cubicBezTo>
                    <a:pt x="420" y="719"/>
                    <a:pt x="520" y="523"/>
                    <a:pt x="643" y="319"/>
                  </a:cubicBezTo>
                  <a:cubicBezTo>
                    <a:pt x="804" y="112"/>
                    <a:pt x="1142" y="323"/>
                    <a:pt x="1319" y="27"/>
                  </a:cubicBezTo>
                  <a:cubicBezTo>
                    <a:pt x="1169" y="22"/>
                    <a:pt x="1030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43"/>
            <p:cNvSpPr/>
            <p:nvPr/>
          </p:nvSpPr>
          <p:spPr>
            <a:xfrm>
              <a:off x="4127695" y="2796371"/>
              <a:ext cx="5646" cy="5677"/>
            </a:xfrm>
            <a:custGeom>
              <a:avLst/>
              <a:gdLst/>
              <a:ahLst/>
              <a:cxnLst/>
              <a:rect l="l" t="t" r="r" b="b"/>
              <a:pathLst>
                <a:path w="182" h="183" extrusionOk="0">
                  <a:moveTo>
                    <a:pt x="108" y="0"/>
                  </a:moveTo>
                  <a:lnTo>
                    <a:pt x="1" y="104"/>
                  </a:lnTo>
                  <a:cubicBezTo>
                    <a:pt x="20" y="144"/>
                    <a:pt x="48" y="182"/>
                    <a:pt x="83" y="182"/>
                  </a:cubicBezTo>
                  <a:cubicBezTo>
                    <a:pt x="98" y="182"/>
                    <a:pt x="114" y="175"/>
                    <a:pt x="132" y="158"/>
                  </a:cubicBezTo>
                  <a:cubicBezTo>
                    <a:pt x="181" y="108"/>
                    <a:pt x="135" y="5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43"/>
            <p:cNvSpPr/>
            <p:nvPr/>
          </p:nvSpPr>
          <p:spPr>
            <a:xfrm>
              <a:off x="4190386" y="2773447"/>
              <a:ext cx="37255" cy="36231"/>
            </a:xfrm>
            <a:custGeom>
              <a:avLst/>
              <a:gdLst/>
              <a:ahLst/>
              <a:cxnLst/>
              <a:rect l="l" t="t" r="r" b="b"/>
              <a:pathLst>
                <a:path w="1201" h="1168" extrusionOk="0">
                  <a:moveTo>
                    <a:pt x="1046" y="0"/>
                  </a:moveTo>
                  <a:cubicBezTo>
                    <a:pt x="1042" y="0"/>
                    <a:pt x="1036" y="0"/>
                    <a:pt x="1031" y="1"/>
                  </a:cubicBezTo>
                  <a:cubicBezTo>
                    <a:pt x="900" y="28"/>
                    <a:pt x="916" y="136"/>
                    <a:pt x="927" y="232"/>
                  </a:cubicBezTo>
                  <a:cubicBezTo>
                    <a:pt x="858" y="366"/>
                    <a:pt x="793" y="497"/>
                    <a:pt x="724" y="631"/>
                  </a:cubicBezTo>
                  <a:lnTo>
                    <a:pt x="724" y="635"/>
                  </a:lnTo>
                  <a:cubicBezTo>
                    <a:pt x="681" y="612"/>
                    <a:pt x="631" y="597"/>
                    <a:pt x="585" y="589"/>
                  </a:cubicBezTo>
                  <a:cubicBezTo>
                    <a:pt x="576" y="589"/>
                    <a:pt x="567" y="589"/>
                    <a:pt x="558" y="589"/>
                  </a:cubicBezTo>
                  <a:cubicBezTo>
                    <a:pt x="188" y="589"/>
                    <a:pt x="0" y="816"/>
                    <a:pt x="120" y="1127"/>
                  </a:cubicBezTo>
                  <a:cubicBezTo>
                    <a:pt x="192" y="1153"/>
                    <a:pt x="262" y="1167"/>
                    <a:pt x="329" y="1167"/>
                  </a:cubicBezTo>
                  <a:cubicBezTo>
                    <a:pt x="436" y="1167"/>
                    <a:pt x="536" y="1130"/>
                    <a:pt x="627" y="1039"/>
                  </a:cubicBezTo>
                  <a:cubicBezTo>
                    <a:pt x="747" y="1039"/>
                    <a:pt x="820" y="981"/>
                    <a:pt x="831" y="854"/>
                  </a:cubicBezTo>
                  <a:lnTo>
                    <a:pt x="839" y="843"/>
                  </a:lnTo>
                  <a:cubicBezTo>
                    <a:pt x="1046" y="651"/>
                    <a:pt x="1200" y="435"/>
                    <a:pt x="1119" y="132"/>
                  </a:cubicBezTo>
                  <a:cubicBezTo>
                    <a:pt x="1126" y="71"/>
                    <a:pt x="1114" y="0"/>
                    <a:pt x="10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43"/>
            <p:cNvSpPr/>
            <p:nvPr/>
          </p:nvSpPr>
          <p:spPr>
            <a:xfrm>
              <a:off x="4175155" y="2833812"/>
              <a:ext cx="9492" cy="9213"/>
            </a:xfrm>
            <a:custGeom>
              <a:avLst/>
              <a:gdLst/>
              <a:ahLst/>
              <a:cxnLst/>
              <a:rect l="l" t="t" r="r" b="b"/>
              <a:pathLst>
                <a:path w="306" h="297" extrusionOk="0">
                  <a:moveTo>
                    <a:pt x="126" y="0"/>
                  </a:moveTo>
                  <a:cubicBezTo>
                    <a:pt x="73" y="0"/>
                    <a:pt x="27" y="20"/>
                    <a:pt x="0" y="103"/>
                  </a:cubicBezTo>
                  <a:cubicBezTo>
                    <a:pt x="4" y="165"/>
                    <a:pt x="8" y="226"/>
                    <a:pt x="19" y="292"/>
                  </a:cubicBezTo>
                  <a:cubicBezTo>
                    <a:pt x="54" y="294"/>
                    <a:pt x="88" y="296"/>
                    <a:pt x="121" y="296"/>
                  </a:cubicBezTo>
                  <a:cubicBezTo>
                    <a:pt x="223" y="296"/>
                    <a:pt x="305" y="269"/>
                    <a:pt x="285" y="100"/>
                  </a:cubicBezTo>
                  <a:cubicBezTo>
                    <a:pt x="292" y="69"/>
                    <a:pt x="292" y="42"/>
                    <a:pt x="288" y="15"/>
                  </a:cubicBezTo>
                  <a:lnTo>
                    <a:pt x="288" y="15"/>
                  </a:lnTo>
                  <a:cubicBezTo>
                    <a:pt x="284" y="15"/>
                    <a:pt x="279" y="16"/>
                    <a:pt x="274" y="16"/>
                  </a:cubicBezTo>
                  <a:cubicBezTo>
                    <a:pt x="225" y="16"/>
                    <a:pt x="173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43"/>
            <p:cNvSpPr/>
            <p:nvPr/>
          </p:nvSpPr>
          <p:spPr>
            <a:xfrm>
              <a:off x="3952835" y="3093512"/>
              <a:ext cx="74169" cy="22862"/>
            </a:xfrm>
            <a:custGeom>
              <a:avLst/>
              <a:gdLst/>
              <a:ahLst/>
              <a:cxnLst/>
              <a:rect l="l" t="t" r="r" b="b"/>
              <a:pathLst>
                <a:path w="2391" h="737" extrusionOk="0">
                  <a:moveTo>
                    <a:pt x="1179" y="1"/>
                  </a:moveTo>
                  <a:cubicBezTo>
                    <a:pt x="1070" y="1"/>
                    <a:pt x="960" y="35"/>
                    <a:pt x="850" y="108"/>
                  </a:cubicBezTo>
                  <a:lnTo>
                    <a:pt x="700" y="135"/>
                  </a:lnTo>
                  <a:cubicBezTo>
                    <a:pt x="695" y="135"/>
                    <a:pt x="690" y="135"/>
                    <a:pt x="686" y="135"/>
                  </a:cubicBezTo>
                  <a:cubicBezTo>
                    <a:pt x="633" y="135"/>
                    <a:pt x="601" y="156"/>
                    <a:pt x="604" y="220"/>
                  </a:cubicBezTo>
                  <a:lnTo>
                    <a:pt x="600" y="231"/>
                  </a:lnTo>
                  <a:lnTo>
                    <a:pt x="404" y="323"/>
                  </a:lnTo>
                  <a:lnTo>
                    <a:pt x="1" y="527"/>
                  </a:lnTo>
                  <a:cubicBezTo>
                    <a:pt x="59" y="667"/>
                    <a:pt x="95" y="736"/>
                    <a:pt x="149" y="736"/>
                  </a:cubicBezTo>
                  <a:cubicBezTo>
                    <a:pt x="203" y="736"/>
                    <a:pt x="275" y="670"/>
                    <a:pt x="404" y="539"/>
                  </a:cubicBezTo>
                  <a:cubicBezTo>
                    <a:pt x="508" y="516"/>
                    <a:pt x="639" y="558"/>
                    <a:pt x="692" y="416"/>
                  </a:cubicBezTo>
                  <a:lnTo>
                    <a:pt x="700" y="404"/>
                  </a:lnTo>
                  <a:lnTo>
                    <a:pt x="808" y="323"/>
                  </a:lnTo>
                  <a:lnTo>
                    <a:pt x="1196" y="193"/>
                  </a:lnTo>
                  <a:lnTo>
                    <a:pt x="1423" y="201"/>
                  </a:lnTo>
                  <a:lnTo>
                    <a:pt x="1607" y="247"/>
                  </a:lnTo>
                  <a:cubicBezTo>
                    <a:pt x="1761" y="381"/>
                    <a:pt x="1934" y="489"/>
                    <a:pt x="2122" y="573"/>
                  </a:cubicBezTo>
                  <a:cubicBezTo>
                    <a:pt x="2174" y="639"/>
                    <a:pt x="2223" y="706"/>
                    <a:pt x="2302" y="706"/>
                  </a:cubicBezTo>
                  <a:cubicBezTo>
                    <a:pt x="2328" y="706"/>
                    <a:pt x="2357" y="698"/>
                    <a:pt x="2391" y="681"/>
                  </a:cubicBezTo>
                  <a:cubicBezTo>
                    <a:pt x="2333" y="546"/>
                    <a:pt x="2229" y="481"/>
                    <a:pt x="2107" y="443"/>
                  </a:cubicBezTo>
                  <a:cubicBezTo>
                    <a:pt x="1960" y="308"/>
                    <a:pt x="1814" y="170"/>
                    <a:pt x="1607" y="128"/>
                  </a:cubicBezTo>
                  <a:lnTo>
                    <a:pt x="1603" y="128"/>
                  </a:lnTo>
                  <a:cubicBezTo>
                    <a:pt x="1586" y="116"/>
                    <a:pt x="1565" y="109"/>
                    <a:pt x="1545" y="109"/>
                  </a:cubicBezTo>
                  <a:cubicBezTo>
                    <a:pt x="1537" y="109"/>
                    <a:pt x="1530" y="110"/>
                    <a:pt x="1522" y="112"/>
                  </a:cubicBezTo>
                  <a:cubicBezTo>
                    <a:pt x="1408" y="39"/>
                    <a:pt x="1294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43"/>
            <p:cNvSpPr/>
            <p:nvPr/>
          </p:nvSpPr>
          <p:spPr>
            <a:xfrm>
              <a:off x="4110075" y="2783529"/>
              <a:ext cx="5025" cy="4033"/>
            </a:xfrm>
            <a:custGeom>
              <a:avLst/>
              <a:gdLst/>
              <a:ahLst/>
              <a:cxnLst/>
              <a:rect l="l" t="t" r="r" b="b"/>
              <a:pathLst>
                <a:path w="162" h="130" extrusionOk="0">
                  <a:moveTo>
                    <a:pt x="74" y="0"/>
                  </a:moveTo>
                  <a:cubicBezTo>
                    <a:pt x="50" y="0"/>
                    <a:pt x="27" y="9"/>
                    <a:pt x="8" y="34"/>
                  </a:cubicBezTo>
                  <a:cubicBezTo>
                    <a:pt x="0" y="41"/>
                    <a:pt x="42" y="95"/>
                    <a:pt x="58" y="130"/>
                  </a:cubicBezTo>
                  <a:lnTo>
                    <a:pt x="162" y="22"/>
                  </a:lnTo>
                  <a:cubicBezTo>
                    <a:pt x="133" y="12"/>
                    <a:pt x="103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43"/>
            <p:cNvSpPr/>
            <p:nvPr/>
          </p:nvSpPr>
          <p:spPr>
            <a:xfrm>
              <a:off x="4004824" y="2912324"/>
              <a:ext cx="157954" cy="82792"/>
            </a:xfrm>
            <a:custGeom>
              <a:avLst/>
              <a:gdLst/>
              <a:ahLst/>
              <a:cxnLst/>
              <a:rect l="l" t="t" r="r" b="b"/>
              <a:pathLst>
                <a:path w="5092" h="2669" extrusionOk="0">
                  <a:moveTo>
                    <a:pt x="2098" y="1592"/>
                  </a:moveTo>
                  <a:cubicBezTo>
                    <a:pt x="2110" y="1615"/>
                    <a:pt x="2110" y="1634"/>
                    <a:pt x="2110" y="1653"/>
                  </a:cubicBezTo>
                  <a:cubicBezTo>
                    <a:pt x="2079" y="1634"/>
                    <a:pt x="2048" y="1626"/>
                    <a:pt x="2010" y="1615"/>
                  </a:cubicBezTo>
                  <a:cubicBezTo>
                    <a:pt x="2018" y="1611"/>
                    <a:pt x="2033" y="1607"/>
                    <a:pt x="2041" y="1596"/>
                  </a:cubicBezTo>
                  <a:lnTo>
                    <a:pt x="2098" y="1592"/>
                  </a:lnTo>
                  <a:close/>
                  <a:moveTo>
                    <a:pt x="984" y="1669"/>
                  </a:moveTo>
                  <a:cubicBezTo>
                    <a:pt x="1003" y="1676"/>
                    <a:pt x="1018" y="1688"/>
                    <a:pt x="1038" y="1692"/>
                  </a:cubicBezTo>
                  <a:cubicBezTo>
                    <a:pt x="1041" y="1699"/>
                    <a:pt x="1038" y="1699"/>
                    <a:pt x="1038" y="1707"/>
                  </a:cubicBezTo>
                  <a:cubicBezTo>
                    <a:pt x="1018" y="1688"/>
                    <a:pt x="999" y="1672"/>
                    <a:pt x="972" y="1669"/>
                  </a:cubicBezTo>
                  <a:close/>
                  <a:moveTo>
                    <a:pt x="3059" y="1"/>
                  </a:moveTo>
                  <a:lnTo>
                    <a:pt x="3059" y="1"/>
                  </a:lnTo>
                  <a:cubicBezTo>
                    <a:pt x="3070" y="20"/>
                    <a:pt x="3074" y="47"/>
                    <a:pt x="3070" y="70"/>
                  </a:cubicBezTo>
                  <a:lnTo>
                    <a:pt x="3259" y="128"/>
                  </a:lnTo>
                  <a:cubicBezTo>
                    <a:pt x="3412" y="258"/>
                    <a:pt x="3597" y="308"/>
                    <a:pt x="3777" y="377"/>
                  </a:cubicBezTo>
                  <a:cubicBezTo>
                    <a:pt x="3797" y="393"/>
                    <a:pt x="3824" y="402"/>
                    <a:pt x="3848" y="402"/>
                  </a:cubicBezTo>
                  <a:cubicBezTo>
                    <a:pt x="3853" y="402"/>
                    <a:pt x="3858" y="401"/>
                    <a:pt x="3862" y="401"/>
                  </a:cubicBezTo>
                  <a:cubicBezTo>
                    <a:pt x="3970" y="498"/>
                    <a:pt x="4078" y="602"/>
                    <a:pt x="4237" y="602"/>
                  </a:cubicBezTo>
                  <a:cubicBezTo>
                    <a:pt x="4247" y="602"/>
                    <a:pt x="4258" y="601"/>
                    <a:pt x="4269" y="600"/>
                  </a:cubicBezTo>
                  <a:cubicBezTo>
                    <a:pt x="4269" y="670"/>
                    <a:pt x="4315" y="696"/>
                    <a:pt x="4377" y="708"/>
                  </a:cubicBezTo>
                  <a:cubicBezTo>
                    <a:pt x="4438" y="842"/>
                    <a:pt x="4558" y="923"/>
                    <a:pt x="4661" y="1023"/>
                  </a:cubicBezTo>
                  <a:lnTo>
                    <a:pt x="4554" y="1188"/>
                  </a:lnTo>
                  <a:cubicBezTo>
                    <a:pt x="4403" y="1252"/>
                    <a:pt x="4248" y="1269"/>
                    <a:pt x="4092" y="1269"/>
                  </a:cubicBezTo>
                  <a:cubicBezTo>
                    <a:pt x="3915" y="1269"/>
                    <a:pt x="3736" y="1247"/>
                    <a:pt x="3558" y="1247"/>
                  </a:cubicBezTo>
                  <a:cubicBezTo>
                    <a:pt x="3526" y="1247"/>
                    <a:pt x="3494" y="1248"/>
                    <a:pt x="3462" y="1250"/>
                  </a:cubicBezTo>
                  <a:cubicBezTo>
                    <a:pt x="3366" y="1204"/>
                    <a:pt x="3265" y="1193"/>
                    <a:pt x="3163" y="1193"/>
                  </a:cubicBezTo>
                  <a:cubicBezTo>
                    <a:pt x="3102" y="1193"/>
                    <a:pt x="3040" y="1197"/>
                    <a:pt x="2978" y="1200"/>
                  </a:cubicBezTo>
                  <a:cubicBezTo>
                    <a:pt x="2934" y="1153"/>
                    <a:pt x="2875" y="1126"/>
                    <a:pt x="2818" y="1126"/>
                  </a:cubicBezTo>
                  <a:cubicBezTo>
                    <a:pt x="2804" y="1126"/>
                    <a:pt x="2791" y="1128"/>
                    <a:pt x="2778" y="1131"/>
                  </a:cubicBezTo>
                  <a:cubicBezTo>
                    <a:pt x="2765" y="1124"/>
                    <a:pt x="2751" y="1121"/>
                    <a:pt x="2738" y="1121"/>
                  </a:cubicBezTo>
                  <a:cubicBezTo>
                    <a:pt x="2706" y="1121"/>
                    <a:pt x="2677" y="1139"/>
                    <a:pt x="2663" y="1169"/>
                  </a:cubicBezTo>
                  <a:cubicBezTo>
                    <a:pt x="2655" y="1173"/>
                    <a:pt x="2655" y="1184"/>
                    <a:pt x="2652" y="1192"/>
                  </a:cubicBezTo>
                  <a:cubicBezTo>
                    <a:pt x="2574" y="1367"/>
                    <a:pt x="2486" y="1519"/>
                    <a:pt x="2311" y="1519"/>
                  </a:cubicBezTo>
                  <a:cubicBezTo>
                    <a:pt x="2260" y="1519"/>
                    <a:pt x="2201" y="1506"/>
                    <a:pt x="2133" y="1476"/>
                  </a:cubicBezTo>
                  <a:cubicBezTo>
                    <a:pt x="2090" y="1431"/>
                    <a:pt x="2042" y="1417"/>
                    <a:pt x="1992" y="1417"/>
                  </a:cubicBezTo>
                  <a:cubicBezTo>
                    <a:pt x="1954" y="1417"/>
                    <a:pt x="1914" y="1426"/>
                    <a:pt x="1875" y="1434"/>
                  </a:cubicBezTo>
                  <a:cubicBezTo>
                    <a:pt x="1759" y="1417"/>
                    <a:pt x="1642" y="1379"/>
                    <a:pt x="1531" y="1379"/>
                  </a:cubicBezTo>
                  <a:cubicBezTo>
                    <a:pt x="1518" y="1379"/>
                    <a:pt x="1504" y="1379"/>
                    <a:pt x="1491" y="1380"/>
                  </a:cubicBezTo>
                  <a:cubicBezTo>
                    <a:pt x="1464" y="1383"/>
                    <a:pt x="1438" y="1383"/>
                    <a:pt x="1411" y="1383"/>
                  </a:cubicBezTo>
                  <a:cubicBezTo>
                    <a:pt x="1303" y="1383"/>
                    <a:pt x="1194" y="1370"/>
                    <a:pt x="1087" y="1370"/>
                  </a:cubicBezTo>
                  <a:cubicBezTo>
                    <a:pt x="938" y="1370"/>
                    <a:pt x="794" y="1397"/>
                    <a:pt x="669" y="1526"/>
                  </a:cubicBezTo>
                  <a:lnTo>
                    <a:pt x="646" y="1615"/>
                  </a:lnTo>
                  <a:cubicBezTo>
                    <a:pt x="619" y="1634"/>
                    <a:pt x="611" y="1665"/>
                    <a:pt x="615" y="1692"/>
                  </a:cubicBezTo>
                  <a:cubicBezTo>
                    <a:pt x="423" y="1738"/>
                    <a:pt x="165" y="1665"/>
                    <a:pt x="58" y="1838"/>
                  </a:cubicBezTo>
                  <a:cubicBezTo>
                    <a:pt x="0" y="1934"/>
                    <a:pt x="150" y="2145"/>
                    <a:pt x="138" y="2318"/>
                  </a:cubicBezTo>
                  <a:cubicBezTo>
                    <a:pt x="146" y="2372"/>
                    <a:pt x="119" y="2441"/>
                    <a:pt x="208" y="2441"/>
                  </a:cubicBezTo>
                  <a:cubicBezTo>
                    <a:pt x="223" y="2441"/>
                    <a:pt x="235" y="2364"/>
                    <a:pt x="250" y="2326"/>
                  </a:cubicBezTo>
                  <a:cubicBezTo>
                    <a:pt x="323" y="2276"/>
                    <a:pt x="350" y="2187"/>
                    <a:pt x="327" y="2107"/>
                  </a:cubicBezTo>
                  <a:cubicBezTo>
                    <a:pt x="346" y="2049"/>
                    <a:pt x="361" y="1988"/>
                    <a:pt x="381" y="1922"/>
                  </a:cubicBezTo>
                  <a:cubicBezTo>
                    <a:pt x="432" y="1901"/>
                    <a:pt x="482" y="1883"/>
                    <a:pt x="526" y="1883"/>
                  </a:cubicBezTo>
                  <a:cubicBezTo>
                    <a:pt x="586" y="1883"/>
                    <a:pt x="633" y="1918"/>
                    <a:pt x="653" y="2030"/>
                  </a:cubicBezTo>
                  <a:cubicBezTo>
                    <a:pt x="602" y="2151"/>
                    <a:pt x="561" y="2292"/>
                    <a:pt x="740" y="2292"/>
                  </a:cubicBezTo>
                  <a:cubicBezTo>
                    <a:pt x="749" y="2292"/>
                    <a:pt x="759" y="2292"/>
                    <a:pt x="769" y="2291"/>
                  </a:cubicBezTo>
                  <a:cubicBezTo>
                    <a:pt x="938" y="2280"/>
                    <a:pt x="965" y="2153"/>
                    <a:pt x="876" y="2014"/>
                  </a:cubicBezTo>
                  <a:cubicBezTo>
                    <a:pt x="942" y="1838"/>
                    <a:pt x="1153" y="1964"/>
                    <a:pt x="1245" y="1838"/>
                  </a:cubicBezTo>
                  <a:lnTo>
                    <a:pt x="1433" y="1838"/>
                  </a:lnTo>
                  <a:cubicBezTo>
                    <a:pt x="1542" y="1896"/>
                    <a:pt x="1659" y="1906"/>
                    <a:pt x="1776" y="1906"/>
                  </a:cubicBezTo>
                  <a:cubicBezTo>
                    <a:pt x="1838" y="1906"/>
                    <a:pt x="1899" y="1903"/>
                    <a:pt x="1960" y="1903"/>
                  </a:cubicBezTo>
                  <a:lnTo>
                    <a:pt x="2655" y="1961"/>
                  </a:lnTo>
                  <a:cubicBezTo>
                    <a:pt x="2748" y="2068"/>
                    <a:pt x="2828" y="2184"/>
                    <a:pt x="2974" y="2214"/>
                  </a:cubicBezTo>
                  <a:cubicBezTo>
                    <a:pt x="3090" y="2310"/>
                    <a:pt x="3224" y="2383"/>
                    <a:pt x="3366" y="2422"/>
                  </a:cubicBezTo>
                  <a:lnTo>
                    <a:pt x="3397" y="2449"/>
                  </a:lnTo>
                  <a:lnTo>
                    <a:pt x="3435" y="2449"/>
                  </a:lnTo>
                  <a:cubicBezTo>
                    <a:pt x="3593" y="2583"/>
                    <a:pt x="3785" y="2522"/>
                    <a:pt x="3962" y="2552"/>
                  </a:cubicBezTo>
                  <a:cubicBezTo>
                    <a:pt x="3990" y="2609"/>
                    <a:pt x="4038" y="2669"/>
                    <a:pt x="4090" y="2669"/>
                  </a:cubicBezTo>
                  <a:cubicBezTo>
                    <a:pt x="4109" y="2669"/>
                    <a:pt x="4128" y="2661"/>
                    <a:pt x="4146" y="2645"/>
                  </a:cubicBezTo>
                  <a:cubicBezTo>
                    <a:pt x="4231" y="2568"/>
                    <a:pt x="4131" y="2499"/>
                    <a:pt x="4069" y="2453"/>
                  </a:cubicBezTo>
                  <a:cubicBezTo>
                    <a:pt x="4039" y="2437"/>
                    <a:pt x="4012" y="2426"/>
                    <a:pt x="3977" y="2422"/>
                  </a:cubicBezTo>
                  <a:cubicBezTo>
                    <a:pt x="3856" y="2368"/>
                    <a:pt x="3728" y="2345"/>
                    <a:pt x="3596" y="2345"/>
                  </a:cubicBezTo>
                  <a:cubicBezTo>
                    <a:pt x="3586" y="2345"/>
                    <a:pt x="3576" y="2345"/>
                    <a:pt x="3566" y="2345"/>
                  </a:cubicBezTo>
                  <a:lnTo>
                    <a:pt x="3374" y="2314"/>
                  </a:lnTo>
                  <a:cubicBezTo>
                    <a:pt x="3282" y="2164"/>
                    <a:pt x="3117" y="2141"/>
                    <a:pt x="2978" y="2076"/>
                  </a:cubicBezTo>
                  <a:cubicBezTo>
                    <a:pt x="2897" y="1961"/>
                    <a:pt x="2809" y="1857"/>
                    <a:pt x="2663" y="1826"/>
                  </a:cubicBezTo>
                  <a:cubicBezTo>
                    <a:pt x="2650" y="1807"/>
                    <a:pt x="2627" y="1798"/>
                    <a:pt x="2603" y="1798"/>
                  </a:cubicBezTo>
                  <a:cubicBezTo>
                    <a:pt x="2599" y="1798"/>
                    <a:pt x="2594" y="1799"/>
                    <a:pt x="2590" y="1799"/>
                  </a:cubicBezTo>
                  <a:lnTo>
                    <a:pt x="2690" y="1634"/>
                  </a:lnTo>
                  <a:cubicBezTo>
                    <a:pt x="2694" y="1635"/>
                    <a:pt x="2698" y="1635"/>
                    <a:pt x="2702" y="1635"/>
                  </a:cubicBezTo>
                  <a:cubicBezTo>
                    <a:pt x="2736" y="1635"/>
                    <a:pt x="2767" y="1607"/>
                    <a:pt x="2771" y="1573"/>
                  </a:cubicBezTo>
                  <a:lnTo>
                    <a:pt x="2771" y="1569"/>
                  </a:lnTo>
                  <a:cubicBezTo>
                    <a:pt x="2776" y="1545"/>
                    <a:pt x="2781" y="1524"/>
                    <a:pt x="2792" y="1504"/>
                  </a:cubicBezTo>
                  <a:lnTo>
                    <a:pt x="2792" y="1504"/>
                  </a:lnTo>
                  <a:cubicBezTo>
                    <a:pt x="2782" y="1523"/>
                    <a:pt x="2776" y="1546"/>
                    <a:pt x="2771" y="1569"/>
                  </a:cubicBezTo>
                  <a:cubicBezTo>
                    <a:pt x="2836" y="1549"/>
                    <a:pt x="2882" y="1496"/>
                    <a:pt x="2894" y="1430"/>
                  </a:cubicBezTo>
                  <a:lnTo>
                    <a:pt x="3040" y="1338"/>
                  </a:lnTo>
                  <a:cubicBezTo>
                    <a:pt x="3401" y="1473"/>
                    <a:pt x="3785" y="1442"/>
                    <a:pt x="4154" y="1515"/>
                  </a:cubicBezTo>
                  <a:cubicBezTo>
                    <a:pt x="4188" y="1521"/>
                    <a:pt x="4222" y="1524"/>
                    <a:pt x="4256" y="1524"/>
                  </a:cubicBezTo>
                  <a:cubicBezTo>
                    <a:pt x="4421" y="1524"/>
                    <a:pt x="4580" y="1455"/>
                    <a:pt x="4692" y="1330"/>
                  </a:cubicBezTo>
                  <a:lnTo>
                    <a:pt x="4980" y="1281"/>
                  </a:lnTo>
                  <a:lnTo>
                    <a:pt x="5076" y="1304"/>
                  </a:lnTo>
                  <a:cubicBezTo>
                    <a:pt x="5092" y="1238"/>
                    <a:pt x="5046" y="1207"/>
                    <a:pt x="4988" y="1200"/>
                  </a:cubicBezTo>
                  <a:cubicBezTo>
                    <a:pt x="4942" y="1035"/>
                    <a:pt x="4800" y="969"/>
                    <a:pt x="4680" y="877"/>
                  </a:cubicBezTo>
                  <a:cubicBezTo>
                    <a:pt x="4611" y="758"/>
                    <a:pt x="4500" y="666"/>
                    <a:pt x="4365" y="616"/>
                  </a:cubicBezTo>
                  <a:cubicBezTo>
                    <a:pt x="4345" y="601"/>
                    <a:pt x="4319" y="595"/>
                    <a:pt x="4296" y="595"/>
                  </a:cubicBezTo>
                  <a:cubicBezTo>
                    <a:pt x="4289" y="595"/>
                    <a:pt x="4283" y="596"/>
                    <a:pt x="4277" y="597"/>
                  </a:cubicBezTo>
                  <a:cubicBezTo>
                    <a:pt x="4235" y="458"/>
                    <a:pt x="4135" y="404"/>
                    <a:pt x="4000" y="397"/>
                  </a:cubicBezTo>
                  <a:cubicBezTo>
                    <a:pt x="3950" y="308"/>
                    <a:pt x="3862" y="289"/>
                    <a:pt x="3770" y="285"/>
                  </a:cubicBezTo>
                  <a:cubicBezTo>
                    <a:pt x="3635" y="124"/>
                    <a:pt x="3439" y="89"/>
                    <a:pt x="3259" y="16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43"/>
            <p:cNvSpPr/>
            <p:nvPr/>
          </p:nvSpPr>
          <p:spPr>
            <a:xfrm>
              <a:off x="4150122" y="2686684"/>
              <a:ext cx="3009" cy="2823"/>
            </a:xfrm>
            <a:custGeom>
              <a:avLst/>
              <a:gdLst/>
              <a:ahLst/>
              <a:cxnLst/>
              <a:rect l="l" t="t" r="r" b="b"/>
              <a:pathLst>
                <a:path w="97" h="91" extrusionOk="0">
                  <a:moveTo>
                    <a:pt x="96" y="1"/>
                  </a:moveTo>
                  <a:lnTo>
                    <a:pt x="0" y="89"/>
                  </a:lnTo>
                  <a:cubicBezTo>
                    <a:pt x="5" y="90"/>
                    <a:pt x="9" y="90"/>
                    <a:pt x="13" y="90"/>
                  </a:cubicBezTo>
                  <a:cubicBezTo>
                    <a:pt x="53" y="90"/>
                    <a:pt x="86" y="58"/>
                    <a:pt x="96" y="12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8" name="Google Shape;7358;p43"/>
          <p:cNvGrpSpPr/>
          <p:nvPr/>
        </p:nvGrpSpPr>
        <p:grpSpPr>
          <a:xfrm>
            <a:off x="670875" y="1017726"/>
            <a:ext cx="657385" cy="635203"/>
            <a:chOff x="3806948" y="1530972"/>
            <a:chExt cx="568131" cy="548961"/>
          </a:xfrm>
        </p:grpSpPr>
        <p:sp>
          <p:nvSpPr>
            <p:cNvPr id="7359" name="Google Shape;7359;p43"/>
            <p:cNvSpPr/>
            <p:nvPr/>
          </p:nvSpPr>
          <p:spPr>
            <a:xfrm>
              <a:off x="3806948" y="1530972"/>
              <a:ext cx="568131" cy="548961"/>
            </a:xfrm>
            <a:custGeom>
              <a:avLst/>
              <a:gdLst/>
              <a:ahLst/>
              <a:cxnLst/>
              <a:rect l="l" t="t" r="r" b="b"/>
              <a:pathLst>
                <a:path w="18315" h="17697" extrusionOk="0">
                  <a:moveTo>
                    <a:pt x="17212" y="6425"/>
                  </a:moveTo>
                  <a:cubicBezTo>
                    <a:pt x="17227" y="6448"/>
                    <a:pt x="17238" y="6475"/>
                    <a:pt x="17254" y="6505"/>
                  </a:cubicBezTo>
                  <a:cubicBezTo>
                    <a:pt x="17227" y="6517"/>
                    <a:pt x="17196" y="6525"/>
                    <a:pt x="17173" y="6544"/>
                  </a:cubicBezTo>
                  <a:lnTo>
                    <a:pt x="17162" y="6521"/>
                  </a:lnTo>
                  <a:cubicBezTo>
                    <a:pt x="17181" y="6490"/>
                    <a:pt x="17200" y="6459"/>
                    <a:pt x="17212" y="6425"/>
                  </a:cubicBezTo>
                  <a:close/>
                  <a:moveTo>
                    <a:pt x="4804" y="11712"/>
                  </a:moveTo>
                  <a:lnTo>
                    <a:pt x="4834" y="11727"/>
                  </a:lnTo>
                  <a:cubicBezTo>
                    <a:pt x="4819" y="11727"/>
                    <a:pt x="4807" y="11731"/>
                    <a:pt x="4800" y="11735"/>
                  </a:cubicBezTo>
                  <a:cubicBezTo>
                    <a:pt x="4800" y="11727"/>
                    <a:pt x="4800" y="11716"/>
                    <a:pt x="4804" y="11712"/>
                  </a:cubicBezTo>
                  <a:close/>
                  <a:moveTo>
                    <a:pt x="13692" y="253"/>
                  </a:moveTo>
                  <a:cubicBezTo>
                    <a:pt x="13716" y="275"/>
                    <a:pt x="13750" y="286"/>
                    <a:pt x="13785" y="286"/>
                  </a:cubicBezTo>
                  <a:cubicBezTo>
                    <a:pt x="13793" y="286"/>
                    <a:pt x="13802" y="286"/>
                    <a:pt x="13811" y="284"/>
                  </a:cubicBezTo>
                  <a:cubicBezTo>
                    <a:pt x="13826" y="280"/>
                    <a:pt x="13845" y="276"/>
                    <a:pt x="13857" y="273"/>
                  </a:cubicBezTo>
                  <a:cubicBezTo>
                    <a:pt x="13903" y="434"/>
                    <a:pt x="13984" y="584"/>
                    <a:pt x="14099" y="715"/>
                  </a:cubicBezTo>
                  <a:cubicBezTo>
                    <a:pt x="14095" y="726"/>
                    <a:pt x="14087" y="738"/>
                    <a:pt x="14084" y="753"/>
                  </a:cubicBezTo>
                  <a:cubicBezTo>
                    <a:pt x="14057" y="949"/>
                    <a:pt x="14160" y="1106"/>
                    <a:pt x="14237" y="1276"/>
                  </a:cubicBezTo>
                  <a:cubicBezTo>
                    <a:pt x="14429" y="1683"/>
                    <a:pt x="14691" y="2067"/>
                    <a:pt x="14825" y="2501"/>
                  </a:cubicBezTo>
                  <a:cubicBezTo>
                    <a:pt x="15160" y="3558"/>
                    <a:pt x="15832" y="4423"/>
                    <a:pt x="16370" y="5364"/>
                  </a:cubicBezTo>
                  <a:cubicBezTo>
                    <a:pt x="16405" y="5391"/>
                    <a:pt x="16431" y="5426"/>
                    <a:pt x="16462" y="5452"/>
                  </a:cubicBezTo>
                  <a:cubicBezTo>
                    <a:pt x="16462" y="5541"/>
                    <a:pt x="16520" y="5583"/>
                    <a:pt x="16585" y="5622"/>
                  </a:cubicBezTo>
                  <a:cubicBezTo>
                    <a:pt x="16597" y="5637"/>
                    <a:pt x="16604" y="5652"/>
                    <a:pt x="16612" y="5664"/>
                  </a:cubicBezTo>
                  <a:cubicBezTo>
                    <a:pt x="16624" y="5691"/>
                    <a:pt x="16639" y="5710"/>
                    <a:pt x="16658" y="5733"/>
                  </a:cubicBezTo>
                  <a:cubicBezTo>
                    <a:pt x="16593" y="5910"/>
                    <a:pt x="16846" y="6010"/>
                    <a:pt x="16797" y="6183"/>
                  </a:cubicBezTo>
                  <a:cubicBezTo>
                    <a:pt x="16773" y="6271"/>
                    <a:pt x="16812" y="6336"/>
                    <a:pt x="16866" y="6405"/>
                  </a:cubicBezTo>
                  <a:cubicBezTo>
                    <a:pt x="16873" y="6482"/>
                    <a:pt x="16912" y="6555"/>
                    <a:pt x="16977" y="6598"/>
                  </a:cubicBezTo>
                  <a:lnTo>
                    <a:pt x="17066" y="6717"/>
                  </a:lnTo>
                  <a:lnTo>
                    <a:pt x="17288" y="6997"/>
                  </a:lnTo>
                  <a:cubicBezTo>
                    <a:pt x="17273" y="7028"/>
                    <a:pt x="17277" y="7066"/>
                    <a:pt x="17308" y="7093"/>
                  </a:cubicBezTo>
                  <a:cubicBezTo>
                    <a:pt x="17304" y="7255"/>
                    <a:pt x="17308" y="7408"/>
                    <a:pt x="17477" y="7504"/>
                  </a:cubicBezTo>
                  <a:cubicBezTo>
                    <a:pt x="17469" y="7558"/>
                    <a:pt x="17507" y="7604"/>
                    <a:pt x="17561" y="7616"/>
                  </a:cubicBezTo>
                  <a:cubicBezTo>
                    <a:pt x="17634" y="7754"/>
                    <a:pt x="17669" y="7873"/>
                    <a:pt x="17461" y="7893"/>
                  </a:cubicBezTo>
                  <a:cubicBezTo>
                    <a:pt x="17435" y="7895"/>
                    <a:pt x="17408" y="7896"/>
                    <a:pt x="17381" y="7896"/>
                  </a:cubicBezTo>
                  <a:cubicBezTo>
                    <a:pt x="17324" y="7896"/>
                    <a:pt x="17267" y="7892"/>
                    <a:pt x="17210" y="7892"/>
                  </a:cubicBezTo>
                  <a:cubicBezTo>
                    <a:pt x="17105" y="7892"/>
                    <a:pt x="17003" y="7906"/>
                    <a:pt x="16912" y="7985"/>
                  </a:cubicBezTo>
                  <a:cubicBezTo>
                    <a:pt x="15913" y="8023"/>
                    <a:pt x="14933" y="8196"/>
                    <a:pt x="13949" y="8334"/>
                  </a:cubicBezTo>
                  <a:cubicBezTo>
                    <a:pt x="13757" y="8365"/>
                    <a:pt x="13549" y="8369"/>
                    <a:pt x="13384" y="8496"/>
                  </a:cubicBezTo>
                  <a:cubicBezTo>
                    <a:pt x="13339" y="8490"/>
                    <a:pt x="13293" y="8487"/>
                    <a:pt x="13248" y="8487"/>
                  </a:cubicBezTo>
                  <a:cubicBezTo>
                    <a:pt x="13085" y="8487"/>
                    <a:pt x="12924" y="8525"/>
                    <a:pt x="12777" y="8600"/>
                  </a:cubicBezTo>
                  <a:cubicBezTo>
                    <a:pt x="12735" y="8597"/>
                    <a:pt x="12693" y="8596"/>
                    <a:pt x="12651" y="8596"/>
                  </a:cubicBezTo>
                  <a:cubicBezTo>
                    <a:pt x="12248" y="8596"/>
                    <a:pt x="11864" y="8707"/>
                    <a:pt x="11474" y="8815"/>
                  </a:cubicBezTo>
                  <a:cubicBezTo>
                    <a:pt x="11443" y="8818"/>
                    <a:pt x="11412" y="8820"/>
                    <a:pt x="11379" y="8820"/>
                  </a:cubicBezTo>
                  <a:cubicBezTo>
                    <a:pt x="11340" y="8820"/>
                    <a:pt x="11299" y="8817"/>
                    <a:pt x="11259" y="8811"/>
                  </a:cubicBezTo>
                  <a:cubicBezTo>
                    <a:pt x="11217" y="8815"/>
                    <a:pt x="11167" y="8826"/>
                    <a:pt x="11125" y="8842"/>
                  </a:cubicBezTo>
                  <a:cubicBezTo>
                    <a:pt x="11044" y="8869"/>
                    <a:pt x="10963" y="8907"/>
                    <a:pt x="10879" y="8938"/>
                  </a:cubicBezTo>
                  <a:cubicBezTo>
                    <a:pt x="10840" y="8949"/>
                    <a:pt x="10798" y="8965"/>
                    <a:pt x="10760" y="8980"/>
                  </a:cubicBezTo>
                  <a:cubicBezTo>
                    <a:pt x="10725" y="8988"/>
                    <a:pt x="10698" y="8995"/>
                    <a:pt x="10664" y="8999"/>
                  </a:cubicBezTo>
                  <a:cubicBezTo>
                    <a:pt x="10646" y="8998"/>
                    <a:pt x="10629" y="8998"/>
                    <a:pt x="10612" y="8998"/>
                  </a:cubicBezTo>
                  <a:cubicBezTo>
                    <a:pt x="10554" y="8998"/>
                    <a:pt x="10497" y="9004"/>
                    <a:pt x="10437" y="9018"/>
                  </a:cubicBezTo>
                  <a:cubicBezTo>
                    <a:pt x="10395" y="9022"/>
                    <a:pt x="10356" y="9026"/>
                    <a:pt x="10318" y="9038"/>
                  </a:cubicBezTo>
                  <a:cubicBezTo>
                    <a:pt x="10276" y="9045"/>
                    <a:pt x="10233" y="9061"/>
                    <a:pt x="10195" y="9076"/>
                  </a:cubicBezTo>
                  <a:cubicBezTo>
                    <a:pt x="10145" y="9103"/>
                    <a:pt x="10087" y="9118"/>
                    <a:pt x="10041" y="9141"/>
                  </a:cubicBezTo>
                  <a:cubicBezTo>
                    <a:pt x="9542" y="9218"/>
                    <a:pt x="9088" y="9426"/>
                    <a:pt x="8639" y="9629"/>
                  </a:cubicBezTo>
                  <a:lnTo>
                    <a:pt x="8639" y="9622"/>
                  </a:lnTo>
                  <a:cubicBezTo>
                    <a:pt x="8181" y="9737"/>
                    <a:pt x="7739" y="9910"/>
                    <a:pt x="7324" y="10137"/>
                  </a:cubicBezTo>
                  <a:cubicBezTo>
                    <a:pt x="7321" y="10136"/>
                    <a:pt x="7317" y="10136"/>
                    <a:pt x="7313" y="10136"/>
                  </a:cubicBezTo>
                  <a:cubicBezTo>
                    <a:pt x="7237" y="10136"/>
                    <a:pt x="7164" y="10174"/>
                    <a:pt x="7113" y="10233"/>
                  </a:cubicBezTo>
                  <a:lnTo>
                    <a:pt x="7013" y="10263"/>
                  </a:lnTo>
                  <a:cubicBezTo>
                    <a:pt x="7005" y="10262"/>
                    <a:pt x="6998" y="10261"/>
                    <a:pt x="6990" y="10261"/>
                  </a:cubicBezTo>
                  <a:cubicBezTo>
                    <a:pt x="6946" y="10261"/>
                    <a:pt x="6907" y="10289"/>
                    <a:pt x="6890" y="10329"/>
                  </a:cubicBezTo>
                  <a:cubicBezTo>
                    <a:pt x="6884" y="10327"/>
                    <a:pt x="6878" y="10326"/>
                    <a:pt x="6872" y="10326"/>
                  </a:cubicBezTo>
                  <a:cubicBezTo>
                    <a:pt x="6847" y="10326"/>
                    <a:pt x="6823" y="10339"/>
                    <a:pt x="6817" y="10363"/>
                  </a:cubicBezTo>
                  <a:lnTo>
                    <a:pt x="6813" y="10363"/>
                  </a:lnTo>
                  <a:cubicBezTo>
                    <a:pt x="6810" y="10363"/>
                    <a:pt x="6807" y="10363"/>
                    <a:pt x="6804" y="10363"/>
                  </a:cubicBezTo>
                  <a:cubicBezTo>
                    <a:pt x="6758" y="10363"/>
                    <a:pt x="6720" y="10390"/>
                    <a:pt x="6710" y="10436"/>
                  </a:cubicBezTo>
                  <a:cubicBezTo>
                    <a:pt x="6701" y="10435"/>
                    <a:pt x="6692" y="10434"/>
                    <a:pt x="6683" y="10434"/>
                  </a:cubicBezTo>
                  <a:cubicBezTo>
                    <a:pt x="6612" y="10434"/>
                    <a:pt x="6548" y="10475"/>
                    <a:pt x="6514" y="10536"/>
                  </a:cubicBezTo>
                  <a:lnTo>
                    <a:pt x="6506" y="10536"/>
                  </a:lnTo>
                  <a:cubicBezTo>
                    <a:pt x="6237" y="10602"/>
                    <a:pt x="5987" y="10744"/>
                    <a:pt x="5784" y="10928"/>
                  </a:cubicBezTo>
                  <a:cubicBezTo>
                    <a:pt x="5680" y="10982"/>
                    <a:pt x="5572" y="11040"/>
                    <a:pt x="5507" y="11140"/>
                  </a:cubicBezTo>
                  <a:cubicBezTo>
                    <a:pt x="5453" y="11140"/>
                    <a:pt x="5403" y="11174"/>
                    <a:pt x="5392" y="11228"/>
                  </a:cubicBezTo>
                  <a:cubicBezTo>
                    <a:pt x="5315" y="11232"/>
                    <a:pt x="5246" y="11282"/>
                    <a:pt x="5211" y="11351"/>
                  </a:cubicBezTo>
                  <a:lnTo>
                    <a:pt x="5203" y="11351"/>
                  </a:lnTo>
                  <a:cubicBezTo>
                    <a:pt x="5149" y="11359"/>
                    <a:pt x="5107" y="11389"/>
                    <a:pt x="5092" y="11439"/>
                  </a:cubicBezTo>
                  <a:lnTo>
                    <a:pt x="5096" y="11443"/>
                  </a:lnTo>
                  <a:cubicBezTo>
                    <a:pt x="5089" y="11442"/>
                    <a:pt x="5083" y="11441"/>
                    <a:pt x="5077" y="11441"/>
                  </a:cubicBezTo>
                  <a:cubicBezTo>
                    <a:pt x="5051" y="11441"/>
                    <a:pt x="5026" y="11452"/>
                    <a:pt x="5007" y="11474"/>
                  </a:cubicBezTo>
                  <a:cubicBezTo>
                    <a:pt x="4957" y="11474"/>
                    <a:pt x="4915" y="11501"/>
                    <a:pt x="4900" y="11551"/>
                  </a:cubicBezTo>
                  <a:cubicBezTo>
                    <a:pt x="4846" y="11555"/>
                    <a:pt x="4804" y="11597"/>
                    <a:pt x="4800" y="11651"/>
                  </a:cubicBezTo>
                  <a:lnTo>
                    <a:pt x="4796" y="11654"/>
                  </a:lnTo>
                  <a:cubicBezTo>
                    <a:pt x="4731" y="11654"/>
                    <a:pt x="4708" y="11697"/>
                    <a:pt x="4688" y="11747"/>
                  </a:cubicBezTo>
                  <a:cubicBezTo>
                    <a:pt x="4642" y="11747"/>
                    <a:pt x="4596" y="11785"/>
                    <a:pt x="4596" y="11839"/>
                  </a:cubicBezTo>
                  <a:lnTo>
                    <a:pt x="4596" y="11843"/>
                  </a:lnTo>
                  <a:lnTo>
                    <a:pt x="4592" y="11850"/>
                  </a:lnTo>
                  <a:cubicBezTo>
                    <a:pt x="4539" y="11850"/>
                    <a:pt x="4500" y="11897"/>
                    <a:pt x="4500" y="11946"/>
                  </a:cubicBezTo>
                  <a:lnTo>
                    <a:pt x="4492" y="11958"/>
                  </a:lnTo>
                  <a:cubicBezTo>
                    <a:pt x="4490" y="11958"/>
                    <a:pt x="4488" y="11958"/>
                    <a:pt x="4486" y="11958"/>
                  </a:cubicBezTo>
                  <a:cubicBezTo>
                    <a:pt x="4435" y="11958"/>
                    <a:pt x="4396" y="11999"/>
                    <a:pt x="4392" y="12050"/>
                  </a:cubicBezTo>
                  <a:cubicBezTo>
                    <a:pt x="4027" y="12415"/>
                    <a:pt x="3632" y="12753"/>
                    <a:pt x="3309" y="13153"/>
                  </a:cubicBezTo>
                  <a:cubicBezTo>
                    <a:pt x="2878" y="13687"/>
                    <a:pt x="2414" y="14225"/>
                    <a:pt x="2364" y="14963"/>
                  </a:cubicBezTo>
                  <a:cubicBezTo>
                    <a:pt x="2348" y="14955"/>
                    <a:pt x="2341" y="14951"/>
                    <a:pt x="2325" y="14944"/>
                  </a:cubicBezTo>
                  <a:cubicBezTo>
                    <a:pt x="2271" y="14951"/>
                    <a:pt x="2229" y="14978"/>
                    <a:pt x="2202" y="15021"/>
                  </a:cubicBezTo>
                  <a:cubicBezTo>
                    <a:pt x="2106" y="15316"/>
                    <a:pt x="2060" y="15624"/>
                    <a:pt x="1975" y="15916"/>
                  </a:cubicBezTo>
                  <a:cubicBezTo>
                    <a:pt x="1960" y="16035"/>
                    <a:pt x="1956" y="16150"/>
                    <a:pt x="2033" y="16246"/>
                  </a:cubicBezTo>
                  <a:cubicBezTo>
                    <a:pt x="1749" y="16073"/>
                    <a:pt x="1791" y="15705"/>
                    <a:pt x="1657" y="15439"/>
                  </a:cubicBezTo>
                  <a:cubicBezTo>
                    <a:pt x="1653" y="15432"/>
                    <a:pt x="1653" y="15420"/>
                    <a:pt x="1649" y="15413"/>
                  </a:cubicBezTo>
                  <a:cubicBezTo>
                    <a:pt x="1710" y="15316"/>
                    <a:pt x="1726" y="15193"/>
                    <a:pt x="1768" y="15090"/>
                  </a:cubicBezTo>
                  <a:lnTo>
                    <a:pt x="2360" y="13864"/>
                  </a:lnTo>
                  <a:lnTo>
                    <a:pt x="2694" y="13376"/>
                  </a:lnTo>
                  <a:cubicBezTo>
                    <a:pt x="2782" y="13288"/>
                    <a:pt x="2867" y="13203"/>
                    <a:pt x="2894" y="13072"/>
                  </a:cubicBezTo>
                  <a:lnTo>
                    <a:pt x="3305" y="12458"/>
                  </a:lnTo>
                  <a:cubicBezTo>
                    <a:pt x="3424" y="12385"/>
                    <a:pt x="3501" y="12269"/>
                    <a:pt x="3574" y="12150"/>
                  </a:cubicBezTo>
                  <a:cubicBezTo>
                    <a:pt x="3701" y="12012"/>
                    <a:pt x="3920" y="11958"/>
                    <a:pt x="3958" y="11743"/>
                  </a:cubicBezTo>
                  <a:cubicBezTo>
                    <a:pt x="3974" y="11712"/>
                    <a:pt x="3989" y="11678"/>
                    <a:pt x="3997" y="11651"/>
                  </a:cubicBezTo>
                  <a:cubicBezTo>
                    <a:pt x="3974" y="11601"/>
                    <a:pt x="3943" y="11555"/>
                    <a:pt x="3881" y="11551"/>
                  </a:cubicBezTo>
                  <a:lnTo>
                    <a:pt x="3751" y="11735"/>
                  </a:lnTo>
                  <a:cubicBezTo>
                    <a:pt x="3578" y="11785"/>
                    <a:pt x="3493" y="11939"/>
                    <a:pt x="3374" y="12054"/>
                  </a:cubicBezTo>
                  <a:cubicBezTo>
                    <a:pt x="3194" y="12127"/>
                    <a:pt x="3132" y="12292"/>
                    <a:pt x="3059" y="12446"/>
                  </a:cubicBezTo>
                  <a:cubicBezTo>
                    <a:pt x="2921" y="12581"/>
                    <a:pt x="2817" y="12746"/>
                    <a:pt x="2744" y="12926"/>
                  </a:cubicBezTo>
                  <a:cubicBezTo>
                    <a:pt x="2633" y="12984"/>
                    <a:pt x="2556" y="13099"/>
                    <a:pt x="2540" y="13226"/>
                  </a:cubicBezTo>
                  <a:cubicBezTo>
                    <a:pt x="2360" y="13407"/>
                    <a:pt x="2244" y="13630"/>
                    <a:pt x="2145" y="13864"/>
                  </a:cubicBezTo>
                  <a:cubicBezTo>
                    <a:pt x="1945" y="14071"/>
                    <a:pt x="1876" y="14356"/>
                    <a:pt x="1733" y="14594"/>
                  </a:cubicBezTo>
                  <a:cubicBezTo>
                    <a:pt x="1676" y="14694"/>
                    <a:pt x="1672" y="14778"/>
                    <a:pt x="1745" y="14863"/>
                  </a:cubicBezTo>
                  <a:cubicBezTo>
                    <a:pt x="1743" y="14863"/>
                    <a:pt x="1741" y="14863"/>
                    <a:pt x="1739" y="14863"/>
                  </a:cubicBezTo>
                  <a:cubicBezTo>
                    <a:pt x="1587" y="14863"/>
                    <a:pt x="1579" y="14999"/>
                    <a:pt x="1534" y="15097"/>
                  </a:cubicBezTo>
                  <a:lnTo>
                    <a:pt x="1534" y="15094"/>
                  </a:lnTo>
                  <a:cubicBezTo>
                    <a:pt x="1226" y="14387"/>
                    <a:pt x="1015" y="13649"/>
                    <a:pt x="788" y="12915"/>
                  </a:cubicBezTo>
                  <a:cubicBezTo>
                    <a:pt x="734" y="12742"/>
                    <a:pt x="723" y="12538"/>
                    <a:pt x="531" y="12454"/>
                  </a:cubicBezTo>
                  <a:cubicBezTo>
                    <a:pt x="627" y="12369"/>
                    <a:pt x="634" y="12262"/>
                    <a:pt x="627" y="12150"/>
                  </a:cubicBezTo>
                  <a:cubicBezTo>
                    <a:pt x="581" y="11920"/>
                    <a:pt x="558" y="11685"/>
                    <a:pt x="554" y="11447"/>
                  </a:cubicBezTo>
                  <a:lnTo>
                    <a:pt x="554" y="11447"/>
                  </a:lnTo>
                  <a:cubicBezTo>
                    <a:pt x="573" y="11520"/>
                    <a:pt x="607" y="11589"/>
                    <a:pt x="650" y="11647"/>
                  </a:cubicBezTo>
                  <a:cubicBezTo>
                    <a:pt x="634" y="11716"/>
                    <a:pt x="673" y="11747"/>
                    <a:pt x="742" y="11747"/>
                  </a:cubicBezTo>
                  <a:lnTo>
                    <a:pt x="711" y="11647"/>
                  </a:lnTo>
                  <a:lnTo>
                    <a:pt x="823" y="10924"/>
                  </a:lnTo>
                  <a:cubicBezTo>
                    <a:pt x="830" y="10867"/>
                    <a:pt x="846" y="10809"/>
                    <a:pt x="857" y="10751"/>
                  </a:cubicBezTo>
                  <a:cubicBezTo>
                    <a:pt x="965" y="10525"/>
                    <a:pt x="1057" y="10290"/>
                    <a:pt x="1069" y="10033"/>
                  </a:cubicBezTo>
                  <a:cubicBezTo>
                    <a:pt x="1149" y="9994"/>
                    <a:pt x="1157" y="9921"/>
                    <a:pt x="1157" y="9841"/>
                  </a:cubicBezTo>
                  <a:lnTo>
                    <a:pt x="1153" y="9833"/>
                  </a:lnTo>
                  <a:cubicBezTo>
                    <a:pt x="1203" y="9822"/>
                    <a:pt x="1234" y="9772"/>
                    <a:pt x="1234" y="9718"/>
                  </a:cubicBezTo>
                  <a:cubicBezTo>
                    <a:pt x="1299" y="9614"/>
                    <a:pt x="1330" y="9487"/>
                    <a:pt x="1441" y="9418"/>
                  </a:cubicBezTo>
                  <a:cubicBezTo>
                    <a:pt x="1472" y="9399"/>
                    <a:pt x="1484" y="9364"/>
                    <a:pt x="1480" y="9330"/>
                  </a:cubicBezTo>
                  <a:lnTo>
                    <a:pt x="1453" y="9330"/>
                  </a:lnTo>
                  <a:cubicBezTo>
                    <a:pt x="1457" y="9330"/>
                    <a:pt x="1476" y="9322"/>
                    <a:pt x="1453" y="9287"/>
                  </a:cubicBezTo>
                  <a:cubicBezTo>
                    <a:pt x="1453" y="9284"/>
                    <a:pt x="1445" y="9284"/>
                    <a:pt x="1445" y="9284"/>
                  </a:cubicBezTo>
                  <a:lnTo>
                    <a:pt x="1457" y="9264"/>
                  </a:lnTo>
                  <a:lnTo>
                    <a:pt x="1472" y="9268"/>
                  </a:lnTo>
                  <a:cubicBezTo>
                    <a:pt x="1475" y="9269"/>
                    <a:pt x="1477" y="9269"/>
                    <a:pt x="1480" y="9269"/>
                  </a:cubicBezTo>
                  <a:cubicBezTo>
                    <a:pt x="1509" y="9269"/>
                    <a:pt x="1538" y="9250"/>
                    <a:pt x="1549" y="9218"/>
                  </a:cubicBezTo>
                  <a:lnTo>
                    <a:pt x="1549" y="9214"/>
                  </a:lnTo>
                  <a:cubicBezTo>
                    <a:pt x="1607" y="9157"/>
                    <a:pt x="1591" y="9065"/>
                    <a:pt x="1633" y="9003"/>
                  </a:cubicBezTo>
                  <a:cubicBezTo>
                    <a:pt x="1676" y="8976"/>
                    <a:pt x="1687" y="8949"/>
                    <a:pt x="1657" y="8930"/>
                  </a:cubicBezTo>
                  <a:cubicBezTo>
                    <a:pt x="1691" y="8892"/>
                    <a:pt x="1722" y="8853"/>
                    <a:pt x="1745" y="8811"/>
                  </a:cubicBezTo>
                  <a:cubicBezTo>
                    <a:pt x="1883" y="8546"/>
                    <a:pt x="2029" y="8284"/>
                    <a:pt x="2168" y="8019"/>
                  </a:cubicBezTo>
                  <a:cubicBezTo>
                    <a:pt x="2184" y="8022"/>
                    <a:pt x="2204" y="8025"/>
                    <a:pt x="2224" y="8025"/>
                  </a:cubicBezTo>
                  <a:cubicBezTo>
                    <a:pt x="2232" y="8025"/>
                    <a:pt x="2240" y="8024"/>
                    <a:pt x="2248" y="8023"/>
                  </a:cubicBezTo>
                  <a:lnTo>
                    <a:pt x="2248" y="8023"/>
                  </a:lnTo>
                  <a:cubicBezTo>
                    <a:pt x="2214" y="8254"/>
                    <a:pt x="2191" y="8484"/>
                    <a:pt x="2252" y="8715"/>
                  </a:cubicBezTo>
                  <a:lnTo>
                    <a:pt x="2268" y="9026"/>
                  </a:lnTo>
                  <a:cubicBezTo>
                    <a:pt x="2248" y="9368"/>
                    <a:pt x="2437" y="9633"/>
                    <a:pt x="2575" y="9918"/>
                  </a:cubicBezTo>
                  <a:cubicBezTo>
                    <a:pt x="2556" y="10041"/>
                    <a:pt x="2617" y="10117"/>
                    <a:pt x="2732" y="10156"/>
                  </a:cubicBezTo>
                  <a:cubicBezTo>
                    <a:pt x="3009" y="10552"/>
                    <a:pt x="3251" y="10978"/>
                    <a:pt x="3732" y="11159"/>
                  </a:cubicBezTo>
                  <a:cubicBezTo>
                    <a:pt x="3924" y="11235"/>
                    <a:pt x="4027" y="11276"/>
                    <a:pt x="4110" y="11276"/>
                  </a:cubicBezTo>
                  <a:cubicBezTo>
                    <a:pt x="4207" y="11276"/>
                    <a:pt x="4278" y="11221"/>
                    <a:pt x="4431" y="11101"/>
                  </a:cubicBezTo>
                  <a:cubicBezTo>
                    <a:pt x="4258" y="11051"/>
                    <a:pt x="4089" y="11051"/>
                    <a:pt x="3970" y="10936"/>
                  </a:cubicBezTo>
                  <a:cubicBezTo>
                    <a:pt x="3962" y="10936"/>
                    <a:pt x="3962" y="10940"/>
                    <a:pt x="3962" y="10940"/>
                  </a:cubicBezTo>
                  <a:lnTo>
                    <a:pt x="3970" y="10936"/>
                  </a:lnTo>
                  <a:lnTo>
                    <a:pt x="3970" y="10936"/>
                  </a:lnTo>
                  <a:cubicBezTo>
                    <a:pt x="3970" y="10940"/>
                    <a:pt x="3962" y="10940"/>
                    <a:pt x="3962" y="10944"/>
                  </a:cubicBezTo>
                  <a:lnTo>
                    <a:pt x="3962" y="10940"/>
                  </a:lnTo>
                  <a:lnTo>
                    <a:pt x="3962" y="10936"/>
                  </a:lnTo>
                  <a:lnTo>
                    <a:pt x="3977" y="10732"/>
                  </a:lnTo>
                  <a:cubicBezTo>
                    <a:pt x="4066" y="10636"/>
                    <a:pt x="4181" y="10552"/>
                    <a:pt x="4143" y="10402"/>
                  </a:cubicBezTo>
                  <a:cubicBezTo>
                    <a:pt x="4121" y="10323"/>
                    <a:pt x="4060" y="10257"/>
                    <a:pt x="3977" y="10257"/>
                  </a:cubicBezTo>
                  <a:cubicBezTo>
                    <a:pt x="3959" y="10257"/>
                    <a:pt x="3940" y="10260"/>
                    <a:pt x="3920" y="10267"/>
                  </a:cubicBezTo>
                  <a:cubicBezTo>
                    <a:pt x="3858" y="10290"/>
                    <a:pt x="3878" y="10383"/>
                    <a:pt x="3885" y="10444"/>
                  </a:cubicBezTo>
                  <a:cubicBezTo>
                    <a:pt x="3874" y="10498"/>
                    <a:pt x="3862" y="10552"/>
                    <a:pt x="3847" y="10602"/>
                  </a:cubicBezTo>
                  <a:cubicBezTo>
                    <a:pt x="3732" y="10652"/>
                    <a:pt x="3828" y="10840"/>
                    <a:pt x="3666" y="10871"/>
                  </a:cubicBezTo>
                  <a:cubicBezTo>
                    <a:pt x="3324" y="10667"/>
                    <a:pt x="3048" y="10363"/>
                    <a:pt x="2867" y="10006"/>
                  </a:cubicBezTo>
                  <a:lnTo>
                    <a:pt x="2767" y="9822"/>
                  </a:lnTo>
                  <a:cubicBezTo>
                    <a:pt x="2836" y="9772"/>
                    <a:pt x="2844" y="9695"/>
                    <a:pt x="2782" y="9656"/>
                  </a:cubicBezTo>
                  <a:cubicBezTo>
                    <a:pt x="2617" y="9545"/>
                    <a:pt x="2686" y="9441"/>
                    <a:pt x="2767" y="9326"/>
                  </a:cubicBezTo>
                  <a:cubicBezTo>
                    <a:pt x="2855" y="9264"/>
                    <a:pt x="2882" y="9138"/>
                    <a:pt x="3013" y="9118"/>
                  </a:cubicBezTo>
                  <a:cubicBezTo>
                    <a:pt x="3186" y="9091"/>
                    <a:pt x="3171" y="8949"/>
                    <a:pt x="3171" y="8826"/>
                  </a:cubicBezTo>
                  <a:cubicBezTo>
                    <a:pt x="3305" y="8661"/>
                    <a:pt x="3167" y="8584"/>
                    <a:pt x="3059" y="8503"/>
                  </a:cubicBezTo>
                  <a:cubicBezTo>
                    <a:pt x="3067" y="8407"/>
                    <a:pt x="2859" y="8311"/>
                    <a:pt x="3048" y="8211"/>
                  </a:cubicBezTo>
                  <a:cubicBezTo>
                    <a:pt x="3144" y="8162"/>
                    <a:pt x="3244" y="8104"/>
                    <a:pt x="3167" y="7996"/>
                  </a:cubicBezTo>
                  <a:cubicBezTo>
                    <a:pt x="3140" y="7958"/>
                    <a:pt x="3105" y="7944"/>
                    <a:pt x="3067" y="7944"/>
                  </a:cubicBezTo>
                  <a:cubicBezTo>
                    <a:pt x="3004" y="7944"/>
                    <a:pt x="2935" y="7984"/>
                    <a:pt x="2886" y="8008"/>
                  </a:cubicBezTo>
                  <a:cubicBezTo>
                    <a:pt x="2644" y="8138"/>
                    <a:pt x="2709" y="8327"/>
                    <a:pt x="2829" y="8507"/>
                  </a:cubicBezTo>
                  <a:cubicBezTo>
                    <a:pt x="2844" y="8619"/>
                    <a:pt x="2982" y="8600"/>
                    <a:pt x="3017" y="8692"/>
                  </a:cubicBezTo>
                  <a:cubicBezTo>
                    <a:pt x="2971" y="8711"/>
                    <a:pt x="2940" y="8765"/>
                    <a:pt x="2952" y="8815"/>
                  </a:cubicBezTo>
                  <a:lnTo>
                    <a:pt x="2902" y="8911"/>
                  </a:lnTo>
                  <a:lnTo>
                    <a:pt x="2656" y="9045"/>
                  </a:lnTo>
                  <a:cubicBezTo>
                    <a:pt x="2644" y="9047"/>
                    <a:pt x="2634" y="9047"/>
                    <a:pt x="2624" y="9047"/>
                  </a:cubicBezTo>
                  <a:cubicBezTo>
                    <a:pt x="2414" y="9047"/>
                    <a:pt x="2492" y="8788"/>
                    <a:pt x="2360" y="8715"/>
                  </a:cubicBezTo>
                  <a:lnTo>
                    <a:pt x="2364" y="7720"/>
                  </a:lnTo>
                  <a:cubicBezTo>
                    <a:pt x="2456" y="7554"/>
                    <a:pt x="2444" y="7370"/>
                    <a:pt x="2425" y="7189"/>
                  </a:cubicBezTo>
                  <a:cubicBezTo>
                    <a:pt x="2463" y="7097"/>
                    <a:pt x="2471" y="6990"/>
                    <a:pt x="2440" y="6893"/>
                  </a:cubicBezTo>
                  <a:cubicBezTo>
                    <a:pt x="2667" y="6655"/>
                    <a:pt x="3013" y="6555"/>
                    <a:pt x="3163" y="6221"/>
                  </a:cubicBezTo>
                  <a:cubicBezTo>
                    <a:pt x="3190" y="6159"/>
                    <a:pt x="3240" y="6117"/>
                    <a:pt x="3171" y="6056"/>
                  </a:cubicBezTo>
                  <a:cubicBezTo>
                    <a:pt x="3148" y="6033"/>
                    <a:pt x="3127" y="6025"/>
                    <a:pt x="3106" y="6025"/>
                  </a:cubicBezTo>
                  <a:cubicBezTo>
                    <a:pt x="3051" y="6025"/>
                    <a:pt x="3002" y="6086"/>
                    <a:pt x="2952" y="6086"/>
                  </a:cubicBezTo>
                  <a:lnTo>
                    <a:pt x="2944" y="6086"/>
                  </a:lnTo>
                  <a:lnTo>
                    <a:pt x="2952" y="6083"/>
                  </a:lnTo>
                  <a:cubicBezTo>
                    <a:pt x="2905" y="5867"/>
                    <a:pt x="3067" y="5737"/>
                    <a:pt x="3174" y="5595"/>
                  </a:cubicBezTo>
                  <a:cubicBezTo>
                    <a:pt x="3129" y="5538"/>
                    <a:pt x="3095" y="5517"/>
                    <a:pt x="3067" y="5517"/>
                  </a:cubicBezTo>
                  <a:cubicBezTo>
                    <a:pt x="2985" y="5517"/>
                    <a:pt x="2954" y="5692"/>
                    <a:pt x="2871" y="5692"/>
                  </a:cubicBezTo>
                  <a:cubicBezTo>
                    <a:pt x="2867" y="5692"/>
                    <a:pt x="2863" y="5691"/>
                    <a:pt x="2859" y="5691"/>
                  </a:cubicBezTo>
                  <a:cubicBezTo>
                    <a:pt x="2786" y="5810"/>
                    <a:pt x="2748" y="5944"/>
                    <a:pt x="2748" y="6083"/>
                  </a:cubicBezTo>
                  <a:cubicBezTo>
                    <a:pt x="2598" y="6179"/>
                    <a:pt x="2552" y="6325"/>
                    <a:pt x="2548" y="6486"/>
                  </a:cubicBezTo>
                  <a:cubicBezTo>
                    <a:pt x="2425" y="6598"/>
                    <a:pt x="2341" y="6721"/>
                    <a:pt x="2364" y="6893"/>
                  </a:cubicBezTo>
                  <a:cubicBezTo>
                    <a:pt x="2348" y="6920"/>
                    <a:pt x="2337" y="6943"/>
                    <a:pt x="2325" y="6970"/>
                  </a:cubicBezTo>
                  <a:cubicBezTo>
                    <a:pt x="2168" y="7155"/>
                    <a:pt x="2302" y="7385"/>
                    <a:pt x="2229" y="7577"/>
                  </a:cubicBezTo>
                  <a:cubicBezTo>
                    <a:pt x="2098" y="7600"/>
                    <a:pt x="2072" y="7693"/>
                    <a:pt x="2075" y="7804"/>
                  </a:cubicBezTo>
                  <a:cubicBezTo>
                    <a:pt x="2052" y="7823"/>
                    <a:pt x="2033" y="7850"/>
                    <a:pt x="2033" y="7885"/>
                  </a:cubicBezTo>
                  <a:cubicBezTo>
                    <a:pt x="1779" y="8192"/>
                    <a:pt x="1557" y="8523"/>
                    <a:pt x="1437" y="8911"/>
                  </a:cubicBezTo>
                  <a:cubicBezTo>
                    <a:pt x="1284" y="9161"/>
                    <a:pt x="1022" y="9353"/>
                    <a:pt x="1003" y="9679"/>
                  </a:cubicBezTo>
                  <a:cubicBezTo>
                    <a:pt x="938" y="9752"/>
                    <a:pt x="861" y="9822"/>
                    <a:pt x="850" y="9929"/>
                  </a:cubicBezTo>
                  <a:cubicBezTo>
                    <a:pt x="811" y="10167"/>
                    <a:pt x="773" y="10402"/>
                    <a:pt x="734" y="10632"/>
                  </a:cubicBezTo>
                  <a:lnTo>
                    <a:pt x="696" y="10809"/>
                  </a:lnTo>
                  <a:cubicBezTo>
                    <a:pt x="631" y="10928"/>
                    <a:pt x="577" y="11055"/>
                    <a:pt x="538" y="11189"/>
                  </a:cubicBezTo>
                  <a:cubicBezTo>
                    <a:pt x="558" y="10786"/>
                    <a:pt x="596" y="10386"/>
                    <a:pt x="657" y="9987"/>
                  </a:cubicBezTo>
                  <a:cubicBezTo>
                    <a:pt x="638" y="9848"/>
                    <a:pt x="634" y="9710"/>
                    <a:pt x="654" y="9576"/>
                  </a:cubicBezTo>
                  <a:lnTo>
                    <a:pt x="1019" y="8507"/>
                  </a:lnTo>
                  <a:cubicBezTo>
                    <a:pt x="1053" y="8427"/>
                    <a:pt x="1088" y="8342"/>
                    <a:pt x="1119" y="8258"/>
                  </a:cubicBezTo>
                  <a:cubicBezTo>
                    <a:pt x="1145" y="8219"/>
                    <a:pt x="1169" y="8177"/>
                    <a:pt x="1188" y="8135"/>
                  </a:cubicBezTo>
                  <a:cubicBezTo>
                    <a:pt x="1222" y="8073"/>
                    <a:pt x="1249" y="8015"/>
                    <a:pt x="1280" y="7950"/>
                  </a:cubicBezTo>
                  <a:cubicBezTo>
                    <a:pt x="1299" y="7912"/>
                    <a:pt x="1322" y="7873"/>
                    <a:pt x="1341" y="7831"/>
                  </a:cubicBezTo>
                  <a:lnTo>
                    <a:pt x="1357" y="7804"/>
                  </a:lnTo>
                  <a:cubicBezTo>
                    <a:pt x="1453" y="7677"/>
                    <a:pt x="1530" y="7535"/>
                    <a:pt x="1580" y="7385"/>
                  </a:cubicBezTo>
                  <a:cubicBezTo>
                    <a:pt x="1595" y="7362"/>
                    <a:pt x="1610" y="7335"/>
                    <a:pt x="1626" y="7316"/>
                  </a:cubicBezTo>
                  <a:cubicBezTo>
                    <a:pt x="1649" y="7285"/>
                    <a:pt x="1672" y="7247"/>
                    <a:pt x="1691" y="7209"/>
                  </a:cubicBezTo>
                  <a:cubicBezTo>
                    <a:pt x="1722" y="7151"/>
                    <a:pt x="1745" y="7097"/>
                    <a:pt x="1768" y="7036"/>
                  </a:cubicBezTo>
                  <a:cubicBezTo>
                    <a:pt x="1779" y="7005"/>
                    <a:pt x="1783" y="6978"/>
                    <a:pt x="1787" y="6943"/>
                  </a:cubicBezTo>
                  <a:cubicBezTo>
                    <a:pt x="1864" y="6851"/>
                    <a:pt x="1922" y="6740"/>
                    <a:pt x="1956" y="6624"/>
                  </a:cubicBezTo>
                  <a:lnTo>
                    <a:pt x="2129" y="6386"/>
                  </a:lnTo>
                  <a:lnTo>
                    <a:pt x="2137" y="6371"/>
                  </a:lnTo>
                  <a:cubicBezTo>
                    <a:pt x="2175" y="6367"/>
                    <a:pt x="2210" y="6329"/>
                    <a:pt x="2206" y="6290"/>
                  </a:cubicBezTo>
                  <a:cubicBezTo>
                    <a:pt x="2233" y="6275"/>
                    <a:pt x="2252" y="6240"/>
                    <a:pt x="2248" y="6209"/>
                  </a:cubicBezTo>
                  <a:cubicBezTo>
                    <a:pt x="2298" y="6190"/>
                    <a:pt x="2329" y="6136"/>
                    <a:pt x="2325" y="6083"/>
                  </a:cubicBezTo>
                  <a:cubicBezTo>
                    <a:pt x="2348" y="6075"/>
                    <a:pt x="2360" y="6048"/>
                    <a:pt x="2356" y="6025"/>
                  </a:cubicBezTo>
                  <a:cubicBezTo>
                    <a:pt x="2406" y="6002"/>
                    <a:pt x="2444" y="5952"/>
                    <a:pt x="2452" y="5891"/>
                  </a:cubicBezTo>
                  <a:cubicBezTo>
                    <a:pt x="2498" y="5883"/>
                    <a:pt x="2536" y="5837"/>
                    <a:pt x="2552" y="5791"/>
                  </a:cubicBezTo>
                  <a:lnTo>
                    <a:pt x="2836" y="5541"/>
                  </a:lnTo>
                  <a:cubicBezTo>
                    <a:pt x="3163" y="5502"/>
                    <a:pt x="3228" y="5218"/>
                    <a:pt x="3355" y="4991"/>
                  </a:cubicBezTo>
                  <a:cubicBezTo>
                    <a:pt x="3509" y="4738"/>
                    <a:pt x="3770" y="4588"/>
                    <a:pt x="3962" y="4373"/>
                  </a:cubicBezTo>
                  <a:cubicBezTo>
                    <a:pt x="4419" y="4104"/>
                    <a:pt x="4750" y="3681"/>
                    <a:pt x="5180" y="3377"/>
                  </a:cubicBezTo>
                  <a:cubicBezTo>
                    <a:pt x="5841" y="2993"/>
                    <a:pt x="6479" y="2570"/>
                    <a:pt x="7167" y="2236"/>
                  </a:cubicBezTo>
                  <a:cubicBezTo>
                    <a:pt x="7955" y="1852"/>
                    <a:pt x="8765" y="1502"/>
                    <a:pt x="9611" y="1245"/>
                  </a:cubicBezTo>
                  <a:cubicBezTo>
                    <a:pt x="9619" y="1245"/>
                    <a:pt x="9626" y="1246"/>
                    <a:pt x="9634" y="1246"/>
                  </a:cubicBezTo>
                  <a:cubicBezTo>
                    <a:pt x="9783" y="1246"/>
                    <a:pt x="9894" y="1143"/>
                    <a:pt x="10026" y="1106"/>
                  </a:cubicBezTo>
                  <a:cubicBezTo>
                    <a:pt x="10041" y="1111"/>
                    <a:pt x="10057" y="1113"/>
                    <a:pt x="10073" y="1113"/>
                  </a:cubicBezTo>
                  <a:cubicBezTo>
                    <a:pt x="10125" y="1113"/>
                    <a:pt x="10177" y="1089"/>
                    <a:pt x="10206" y="1045"/>
                  </a:cubicBezTo>
                  <a:cubicBezTo>
                    <a:pt x="10752" y="899"/>
                    <a:pt x="11313" y="841"/>
                    <a:pt x="11840" y="649"/>
                  </a:cubicBezTo>
                  <a:cubicBezTo>
                    <a:pt x="11877" y="654"/>
                    <a:pt x="11914" y="657"/>
                    <a:pt x="11951" y="657"/>
                  </a:cubicBezTo>
                  <a:cubicBezTo>
                    <a:pt x="12027" y="657"/>
                    <a:pt x="12102" y="646"/>
                    <a:pt x="12178" y="622"/>
                  </a:cubicBezTo>
                  <a:cubicBezTo>
                    <a:pt x="12220" y="622"/>
                    <a:pt x="12258" y="618"/>
                    <a:pt x="12301" y="607"/>
                  </a:cubicBezTo>
                  <a:cubicBezTo>
                    <a:pt x="12347" y="599"/>
                    <a:pt x="12389" y="584"/>
                    <a:pt x="12427" y="568"/>
                  </a:cubicBezTo>
                  <a:cubicBezTo>
                    <a:pt x="12462" y="553"/>
                    <a:pt x="12493" y="545"/>
                    <a:pt x="12527" y="534"/>
                  </a:cubicBezTo>
                  <a:cubicBezTo>
                    <a:pt x="12581" y="534"/>
                    <a:pt x="12639" y="530"/>
                    <a:pt x="12693" y="511"/>
                  </a:cubicBezTo>
                  <a:cubicBezTo>
                    <a:pt x="12777" y="511"/>
                    <a:pt x="12858" y="522"/>
                    <a:pt x="12946" y="534"/>
                  </a:cubicBezTo>
                  <a:cubicBezTo>
                    <a:pt x="13211" y="515"/>
                    <a:pt x="13484" y="511"/>
                    <a:pt x="13684" y="292"/>
                  </a:cubicBezTo>
                  <a:cubicBezTo>
                    <a:pt x="13692" y="276"/>
                    <a:pt x="13692" y="261"/>
                    <a:pt x="13692" y="253"/>
                  </a:cubicBezTo>
                  <a:close/>
                  <a:moveTo>
                    <a:pt x="13873" y="0"/>
                  </a:moveTo>
                  <a:cubicBezTo>
                    <a:pt x="13782" y="0"/>
                    <a:pt x="13690" y="23"/>
                    <a:pt x="13599" y="42"/>
                  </a:cubicBezTo>
                  <a:lnTo>
                    <a:pt x="13403" y="65"/>
                  </a:lnTo>
                  <a:cubicBezTo>
                    <a:pt x="13373" y="80"/>
                    <a:pt x="13357" y="119"/>
                    <a:pt x="13369" y="146"/>
                  </a:cubicBezTo>
                  <a:lnTo>
                    <a:pt x="13357" y="146"/>
                  </a:lnTo>
                  <a:cubicBezTo>
                    <a:pt x="13330" y="142"/>
                    <a:pt x="13300" y="130"/>
                    <a:pt x="13277" y="123"/>
                  </a:cubicBezTo>
                  <a:cubicBezTo>
                    <a:pt x="13254" y="119"/>
                    <a:pt x="13231" y="116"/>
                    <a:pt x="13209" y="116"/>
                  </a:cubicBezTo>
                  <a:cubicBezTo>
                    <a:pt x="13167" y="116"/>
                    <a:pt x="13129" y="126"/>
                    <a:pt x="13096" y="161"/>
                  </a:cubicBezTo>
                  <a:lnTo>
                    <a:pt x="13069" y="188"/>
                  </a:lnTo>
                  <a:lnTo>
                    <a:pt x="13038" y="180"/>
                  </a:lnTo>
                  <a:cubicBezTo>
                    <a:pt x="12947" y="219"/>
                    <a:pt x="12854" y="222"/>
                    <a:pt x="12761" y="222"/>
                  </a:cubicBezTo>
                  <a:cubicBezTo>
                    <a:pt x="12745" y="222"/>
                    <a:pt x="12729" y="222"/>
                    <a:pt x="12714" y="222"/>
                  </a:cubicBezTo>
                  <a:cubicBezTo>
                    <a:pt x="12694" y="222"/>
                    <a:pt x="12674" y="222"/>
                    <a:pt x="12654" y="223"/>
                  </a:cubicBezTo>
                  <a:cubicBezTo>
                    <a:pt x="12616" y="234"/>
                    <a:pt x="12581" y="253"/>
                    <a:pt x="12550" y="276"/>
                  </a:cubicBezTo>
                  <a:cubicBezTo>
                    <a:pt x="12531" y="265"/>
                    <a:pt x="12512" y="261"/>
                    <a:pt x="12493" y="257"/>
                  </a:cubicBezTo>
                  <a:cubicBezTo>
                    <a:pt x="12474" y="273"/>
                    <a:pt x="12446" y="281"/>
                    <a:pt x="12420" y="281"/>
                  </a:cubicBezTo>
                  <a:cubicBezTo>
                    <a:pt x="12415" y="281"/>
                    <a:pt x="12410" y="281"/>
                    <a:pt x="12404" y="280"/>
                  </a:cubicBezTo>
                  <a:cubicBezTo>
                    <a:pt x="12397" y="296"/>
                    <a:pt x="12393" y="311"/>
                    <a:pt x="12389" y="330"/>
                  </a:cubicBezTo>
                  <a:cubicBezTo>
                    <a:pt x="12358" y="330"/>
                    <a:pt x="12331" y="334"/>
                    <a:pt x="12301" y="338"/>
                  </a:cubicBezTo>
                  <a:cubicBezTo>
                    <a:pt x="12205" y="380"/>
                    <a:pt x="12097" y="373"/>
                    <a:pt x="12005" y="434"/>
                  </a:cubicBezTo>
                  <a:cubicBezTo>
                    <a:pt x="11989" y="449"/>
                    <a:pt x="11974" y="465"/>
                    <a:pt x="11966" y="484"/>
                  </a:cubicBezTo>
                  <a:lnTo>
                    <a:pt x="11774" y="515"/>
                  </a:lnTo>
                  <a:cubicBezTo>
                    <a:pt x="11790" y="511"/>
                    <a:pt x="11797" y="495"/>
                    <a:pt x="11793" y="484"/>
                  </a:cubicBezTo>
                  <a:cubicBezTo>
                    <a:pt x="11793" y="476"/>
                    <a:pt x="11790" y="472"/>
                    <a:pt x="11782" y="469"/>
                  </a:cubicBezTo>
                  <a:lnTo>
                    <a:pt x="11605" y="503"/>
                  </a:lnTo>
                  <a:cubicBezTo>
                    <a:pt x="11601" y="526"/>
                    <a:pt x="11590" y="549"/>
                    <a:pt x="11578" y="568"/>
                  </a:cubicBezTo>
                  <a:lnTo>
                    <a:pt x="11182" y="592"/>
                  </a:lnTo>
                  <a:cubicBezTo>
                    <a:pt x="11029" y="688"/>
                    <a:pt x="10856" y="684"/>
                    <a:pt x="10687" y="703"/>
                  </a:cubicBezTo>
                  <a:cubicBezTo>
                    <a:pt x="10571" y="830"/>
                    <a:pt x="10372" y="734"/>
                    <a:pt x="10272" y="887"/>
                  </a:cubicBezTo>
                  <a:lnTo>
                    <a:pt x="9987" y="907"/>
                  </a:lnTo>
                  <a:lnTo>
                    <a:pt x="9972" y="976"/>
                  </a:lnTo>
                  <a:lnTo>
                    <a:pt x="9964" y="983"/>
                  </a:lnTo>
                  <a:lnTo>
                    <a:pt x="9791" y="1007"/>
                  </a:lnTo>
                  <a:cubicBezTo>
                    <a:pt x="9784" y="1028"/>
                    <a:pt x="9777" y="1050"/>
                    <a:pt x="9763" y="1075"/>
                  </a:cubicBezTo>
                  <a:lnTo>
                    <a:pt x="9763" y="1075"/>
                  </a:lnTo>
                  <a:lnTo>
                    <a:pt x="9745" y="1053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2" y="1077"/>
                    <a:pt x="9763" y="1076"/>
                    <a:pt x="9763" y="1075"/>
                  </a:cubicBezTo>
                  <a:lnTo>
                    <a:pt x="9763" y="1075"/>
                  </a:lnTo>
                  <a:lnTo>
                    <a:pt x="9776" y="1091"/>
                  </a:lnTo>
                  <a:lnTo>
                    <a:pt x="9772" y="1095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1" y="1079"/>
                    <a:pt x="9761" y="1079"/>
                    <a:pt x="9761" y="1080"/>
                  </a:cubicBezTo>
                  <a:cubicBezTo>
                    <a:pt x="9737" y="1082"/>
                    <a:pt x="9712" y="1082"/>
                    <a:pt x="9688" y="1082"/>
                  </a:cubicBezTo>
                  <a:cubicBezTo>
                    <a:pt x="9684" y="1082"/>
                    <a:pt x="9680" y="1082"/>
                    <a:pt x="9676" y="1082"/>
                  </a:cubicBezTo>
                  <a:cubicBezTo>
                    <a:pt x="9591" y="1082"/>
                    <a:pt x="9508" y="1084"/>
                    <a:pt x="9453" y="1179"/>
                  </a:cubicBezTo>
                  <a:cubicBezTo>
                    <a:pt x="9420" y="1173"/>
                    <a:pt x="9388" y="1170"/>
                    <a:pt x="9356" y="1170"/>
                  </a:cubicBezTo>
                  <a:cubicBezTo>
                    <a:pt x="9186" y="1170"/>
                    <a:pt x="9036" y="1255"/>
                    <a:pt x="8877" y="1310"/>
                  </a:cubicBezTo>
                  <a:cubicBezTo>
                    <a:pt x="8819" y="1379"/>
                    <a:pt x="8739" y="1387"/>
                    <a:pt x="8658" y="1387"/>
                  </a:cubicBezTo>
                  <a:cubicBezTo>
                    <a:pt x="8573" y="1464"/>
                    <a:pt x="8470" y="1483"/>
                    <a:pt x="8370" y="1506"/>
                  </a:cubicBezTo>
                  <a:lnTo>
                    <a:pt x="7855" y="1698"/>
                  </a:lnTo>
                  <a:cubicBezTo>
                    <a:pt x="7766" y="1760"/>
                    <a:pt x="7659" y="1794"/>
                    <a:pt x="7547" y="1794"/>
                  </a:cubicBezTo>
                  <a:cubicBezTo>
                    <a:pt x="7474" y="1890"/>
                    <a:pt x="7363" y="1898"/>
                    <a:pt x="7259" y="1917"/>
                  </a:cubicBezTo>
                  <a:cubicBezTo>
                    <a:pt x="7205" y="1994"/>
                    <a:pt x="7125" y="1994"/>
                    <a:pt x="7044" y="2002"/>
                  </a:cubicBezTo>
                  <a:cubicBezTo>
                    <a:pt x="7005" y="2067"/>
                    <a:pt x="6940" y="2117"/>
                    <a:pt x="6863" y="2125"/>
                  </a:cubicBezTo>
                  <a:cubicBezTo>
                    <a:pt x="6845" y="2172"/>
                    <a:pt x="6800" y="2198"/>
                    <a:pt x="6750" y="2198"/>
                  </a:cubicBezTo>
                  <a:cubicBezTo>
                    <a:pt x="6747" y="2198"/>
                    <a:pt x="6744" y="2198"/>
                    <a:pt x="6740" y="2198"/>
                  </a:cubicBezTo>
                  <a:cubicBezTo>
                    <a:pt x="6702" y="2263"/>
                    <a:pt x="6629" y="2313"/>
                    <a:pt x="6548" y="2313"/>
                  </a:cubicBezTo>
                  <a:lnTo>
                    <a:pt x="6049" y="2620"/>
                  </a:lnTo>
                  <a:cubicBezTo>
                    <a:pt x="6006" y="2697"/>
                    <a:pt x="5930" y="2717"/>
                    <a:pt x="5845" y="2720"/>
                  </a:cubicBezTo>
                  <a:cubicBezTo>
                    <a:pt x="5827" y="2767"/>
                    <a:pt x="5785" y="2798"/>
                    <a:pt x="5735" y="2798"/>
                  </a:cubicBezTo>
                  <a:cubicBezTo>
                    <a:pt x="5732" y="2798"/>
                    <a:pt x="5729" y="2797"/>
                    <a:pt x="5726" y="2797"/>
                  </a:cubicBezTo>
                  <a:cubicBezTo>
                    <a:pt x="5649" y="2897"/>
                    <a:pt x="5564" y="2985"/>
                    <a:pt x="5434" y="3012"/>
                  </a:cubicBezTo>
                  <a:cubicBezTo>
                    <a:pt x="5361" y="3124"/>
                    <a:pt x="5249" y="3178"/>
                    <a:pt x="5130" y="3216"/>
                  </a:cubicBezTo>
                  <a:cubicBezTo>
                    <a:pt x="5130" y="3243"/>
                    <a:pt x="5123" y="3266"/>
                    <a:pt x="5111" y="3293"/>
                  </a:cubicBezTo>
                  <a:lnTo>
                    <a:pt x="4938" y="3331"/>
                  </a:lnTo>
                  <a:cubicBezTo>
                    <a:pt x="4719" y="3520"/>
                    <a:pt x="4500" y="3716"/>
                    <a:pt x="4227" y="3831"/>
                  </a:cubicBezTo>
                  <a:cubicBezTo>
                    <a:pt x="4074" y="3977"/>
                    <a:pt x="3924" y="4138"/>
                    <a:pt x="3724" y="4234"/>
                  </a:cubicBezTo>
                  <a:cubicBezTo>
                    <a:pt x="3724" y="4261"/>
                    <a:pt x="3724" y="4292"/>
                    <a:pt x="3720" y="4319"/>
                  </a:cubicBezTo>
                  <a:cubicBezTo>
                    <a:pt x="3497" y="4396"/>
                    <a:pt x="3382" y="4607"/>
                    <a:pt x="3194" y="4730"/>
                  </a:cubicBezTo>
                  <a:lnTo>
                    <a:pt x="3205" y="4719"/>
                  </a:lnTo>
                  <a:lnTo>
                    <a:pt x="3205" y="4719"/>
                  </a:lnTo>
                  <a:cubicBezTo>
                    <a:pt x="3067" y="4815"/>
                    <a:pt x="2978" y="4972"/>
                    <a:pt x="2817" y="5041"/>
                  </a:cubicBezTo>
                  <a:cubicBezTo>
                    <a:pt x="2809" y="5122"/>
                    <a:pt x="2805" y="5203"/>
                    <a:pt x="2709" y="5241"/>
                  </a:cubicBezTo>
                  <a:cubicBezTo>
                    <a:pt x="2636" y="5372"/>
                    <a:pt x="2533" y="5472"/>
                    <a:pt x="2402" y="5541"/>
                  </a:cubicBezTo>
                  <a:cubicBezTo>
                    <a:pt x="2402" y="5675"/>
                    <a:pt x="2337" y="5787"/>
                    <a:pt x="2271" y="5894"/>
                  </a:cubicBezTo>
                  <a:cubicBezTo>
                    <a:pt x="2168" y="5925"/>
                    <a:pt x="2091" y="6021"/>
                    <a:pt x="2091" y="6133"/>
                  </a:cubicBezTo>
                  <a:lnTo>
                    <a:pt x="2087" y="6136"/>
                  </a:lnTo>
                  <a:cubicBezTo>
                    <a:pt x="1937" y="6190"/>
                    <a:pt x="2033" y="6386"/>
                    <a:pt x="1899" y="6448"/>
                  </a:cubicBezTo>
                  <a:cubicBezTo>
                    <a:pt x="1899" y="6478"/>
                    <a:pt x="1895" y="6505"/>
                    <a:pt x="1883" y="6536"/>
                  </a:cubicBezTo>
                  <a:cubicBezTo>
                    <a:pt x="1856" y="6544"/>
                    <a:pt x="1826" y="6548"/>
                    <a:pt x="1799" y="6555"/>
                  </a:cubicBezTo>
                  <a:cubicBezTo>
                    <a:pt x="1799" y="6605"/>
                    <a:pt x="1760" y="6651"/>
                    <a:pt x="1710" y="6663"/>
                  </a:cubicBezTo>
                  <a:cubicBezTo>
                    <a:pt x="1695" y="6713"/>
                    <a:pt x="1683" y="6759"/>
                    <a:pt x="1668" y="6813"/>
                  </a:cubicBezTo>
                  <a:lnTo>
                    <a:pt x="1683" y="6828"/>
                  </a:lnTo>
                  <a:cubicBezTo>
                    <a:pt x="1672" y="6832"/>
                    <a:pt x="1664" y="6843"/>
                    <a:pt x="1653" y="6847"/>
                  </a:cubicBezTo>
                  <a:cubicBezTo>
                    <a:pt x="1657" y="6836"/>
                    <a:pt x="1664" y="6832"/>
                    <a:pt x="1664" y="6824"/>
                  </a:cubicBezTo>
                  <a:cubicBezTo>
                    <a:pt x="1633" y="6824"/>
                    <a:pt x="1610" y="6832"/>
                    <a:pt x="1587" y="6843"/>
                  </a:cubicBezTo>
                  <a:cubicBezTo>
                    <a:pt x="1576" y="6867"/>
                    <a:pt x="1572" y="6890"/>
                    <a:pt x="1576" y="6909"/>
                  </a:cubicBezTo>
                  <a:lnTo>
                    <a:pt x="1572" y="6913"/>
                  </a:lnTo>
                  <a:lnTo>
                    <a:pt x="1553" y="6932"/>
                  </a:lnTo>
                  <a:cubicBezTo>
                    <a:pt x="1534" y="6940"/>
                    <a:pt x="1511" y="6943"/>
                    <a:pt x="1491" y="6947"/>
                  </a:cubicBezTo>
                  <a:lnTo>
                    <a:pt x="1491" y="7001"/>
                  </a:lnTo>
                  <a:cubicBezTo>
                    <a:pt x="1472" y="7020"/>
                    <a:pt x="1457" y="7039"/>
                    <a:pt x="1441" y="7059"/>
                  </a:cubicBezTo>
                  <a:cubicBezTo>
                    <a:pt x="1426" y="7063"/>
                    <a:pt x="1418" y="7063"/>
                    <a:pt x="1403" y="7063"/>
                  </a:cubicBezTo>
                  <a:lnTo>
                    <a:pt x="1384" y="7162"/>
                  </a:lnTo>
                  <a:cubicBezTo>
                    <a:pt x="1376" y="7178"/>
                    <a:pt x="1368" y="7197"/>
                    <a:pt x="1361" y="7212"/>
                  </a:cubicBezTo>
                  <a:cubicBezTo>
                    <a:pt x="1349" y="7228"/>
                    <a:pt x="1349" y="7232"/>
                    <a:pt x="1341" y="7247"/>
                  </a:cubicBezTo>
                  <a:cubicBezTo>
                    <a:pt x="1326" y="7251"/>
                    <a:pt x="1307" y="7255"/>
                    <a:pt x="1291" y="7258"/>
                  </a:cubicBezTo>
                  <a:cubicBezTo>
                    <a:pt x="1288" y="7293"/>
                    <a:pt x="1288" y="7328"/>
                    <a:pt x="1284" y="7366"/>
                  </a:cubicBezTo>
                  <a:cubicBezTo>
                    <a:pt x="1280" y="7374"/>
                    <a:pt x="1272" y="7389"/>
                    <a:pt x="1268" y="7401"/>
                  </a:cubicBezTo>
                  <a:cubicBezTo>
                    <a:pt x="1261" y="7424"/>
                    <a:pt x="1249" y="7443"/>
                    <a:pt x="1245" y="7470"/>
                  </a:cubicBezTo>
                  <a:cubicBezTo>
                    <a:pt x="1230" y="7481"/>
                    <a:pt x="1215" y="7489"/>
                    <a:pt x="1195" y="7497"/>
                  </a:cubicBezTo>
                  <a:cubicBezTo>
                    <a:pt x="1207" y="7520"/>
                    <a:pt x="1195" y="7547"/>
                    <a:pt x="1172" y="7558"/>
                  </a:cubicBezTo>
                  <a:cubicBezTo>
                    <a:pt x="1169" y="7558"/>
                    <a:pt x="1169" y="7558"/>
                    <a:pt x="1165" y="7562"/>
                  </a:cubicBezTo>
                  <a:cubicBezTo>
                    <a:pt x="1157" y="7562"/>
                    <a:pt x="1149" y="7574"/>
                    <a:pt x="1145" y="7597"/>
                  </a:cubicBezTo>
                  <a:cubicBezTo>
                    <a:pt x="1138" y="7616"/>
                    <a:pt x="1149" y="7631"/>
                    <a:pt x="1157" y="7639"/>
                  </a:cubicBezTo>
                  <a:cubicBezTo>
                    <a:pt x="1153" y="7650"/>
                    <a:pt x="1145" y="7654"/>
                    <a:pt x="1138" y="7662"/>
                  </a:cubicBezTo>
                  <a:cubicBezTo>
                    <a:pt x="1126" y="7670"/>
                    <a:pt x="1107" y="7673"/>
                    <a:pt x="1092" y="7677"/>
                  </a:cubicBezTo>
                  <a:lnTo>
                    <a:pt x="1076" y="7766"/>
                  </a:lnTo>
                  <a:cubicBezTo>
                    <a:pt x="1069" y="7789"/>
                    <a:pt x="1053" y="7812"/>
                    <a:pt x="1038" y="7831"/>
                  </a:cubicBezTo>
                  <a:cubicBezTo>
                    <a:pt x="1038" y="7831"/>
                    <a:pt x="1022" y="7850"/>
                    <a:pt x="1019" y="7866"/>
                  </a:cubicBezTo>
                  <a:cubicBezTo>
                    <a:pt x="1011" y="7869"/>
                    <a:pt x="996" y="7873"/>
                    <a:pt x="984" y="7873"/>
                  </a:cubicBezTo>
                  <a:cubicBezTo>
                    <a:pt x="984" y="7885"/>
                    <a:pt x="984" y="7893"/>
                    <a:pt x="992" y="7908"/>
                  </a:cubicBezTo>
                  <a:cubicBezTo>
                    <a:pt x="980" y="7923"/>
                    <a:pt x="965" y="7939"/>
                    <a:pt x="953" y="7950"/>
                  </a:cubicBezTo>
                  <a:cubicBezTo>
                    <a:pt x="934" y="7981"/>
                    <a:pt x="923" y="8015"/>
                    <a:pt x="919" y="8046"/>
                  </a:cubicBezTo>
                  <a:cubicBezTo>
                    <a:pt x="919" y="8054"/>
                    <a:pt x="915" y="8058"/>
                    <a:pt x="915" y="8062"/>
                  </a:cubicBezTo>
                  <a:cubicBezTo>
                    <a:pt x="903" y="8065"/>
                    <a:pt x="888" y="8073"/>
                    <a:pt x="880" y="8077"/>
                  </a:cubicBezTo>
                  <a:lnTo>
                    <a:pt x="880" y="8119"/>
                  </a:lnTo>
                  <a:lnTo>
                    <a:pt x="838" y="8177"/>
                  </a:lnTo>
                  <a:cubicBezTo>
                    <a:pt x="827" y="8208"/>
                    <a:pt x="819" y="8235"/>
                    <a:pt x="811" y="8265"/>
                  </a:cubicBezTo>
                  <a:cubicBezTo>
                    <a:pt x="803" y="8273"/>
                    <a:pt x="792" y="8277"/>
                    <a:pt x="784" y="8284"/>
                  </a:cubicBezTo>
                  <a:cubicBezTo>
                    <a:pt x="780" y="8308"/>
                    <a:pt x="780" y="8327"/>
                    <a:pt x="773" y="8350"/>
                  </a:cubicBezTo>
                  <a:cubicBezTo>
                    <a:pt x="765" y="8373"/>
                    <a:pt x="754" y="8400"/>
                    <a:pt x="742" y="8419"/>
                  </a:cubicBezTo>
                  <a:cubicBezTo>
                    <a:pt x="727" y="8446"/>
                    <a:pt x="707" y="8480"/>
                    <a:pt x="696" y="8515"/>
                  </a:cubicBezTo>
                  <a:lnTo>
                    <a:pt x="684" y="8557"/>
                  </a:lnTo>
                  <a:cubicBezTo>
                    <a:pt x="673" y="8592"/>
                    <a:pt x="657" y="8623"/>
                    <a:pt x="646" y="8657"/>
                  </a:cubicBezTo>
                  <a:lnTo>
                    <a:pt x="615" y="8757"/>
                  </a:lnTo>
                  <a:cubicBezTo>
                    <a:pt x="611" y="8769"/>
                    <a:pt x="607" y="8772"/>
                    <a:pt x="600" y="8776"/>
                  </a:cubicBezTo>
                  <a:cubicBezTo>
                    <a:pt x="596" y="8788"/>
                    <a:pt x="592" y="8784"/>
                    <a:pt x="581" y="8788"/>
                  </a:cubicBezTo>
                  <a:lnTo>
                    <a:pt x="581" y="8807"/>
                  </a:lnTo>
                  <a:cubicBezTo>
                    <a:pt x="561" y="8834"/>
                    <a:pt x="542" y="8861"/>
                    <a:pt x="523" y="8888"/>
                  </a:cubicBezTo>
                  <a:cubicBezTo>
                    <a:pt x="504" y="8918"/>
                    <a:pt x="492" y="8949"/>
                    <a:pt x="481" y="8988"/>
                  </a:cubicBezTo>
                  <a:cubicBezTo>
                    <a:pt x="473" y="9041"/>
                    <a:pt x="461" y="9095"/>
                    <a:pt x="442" y="9149"/>
                  </a:cubicBezTo>
                  <a:cubicBezTo>
                    <a:pt x="419" y="9195"/>
                    <a:pt x="400" y="9249"/>
                    <a:pt x="377" y="9295"/>
                  </a:cubicBezTo>
                  <a:lnTo>
                    <a:pt x="381" y="9291"/>
                  </a:lnTo>
                  <a:lnTo>
                    <a:pt x="381" y="9291"/>
                  </a:lnTo>
                  <a:cubicBezTo>
                    <a:pt x="227" y="9579"/>
                    <a:pt x="242" y="9906"/>
                    <a:pt x="173" y="10217"/>
                  </a:cubicBezTo>
                  <a:cubicBezTo>
                    <a:pt x="192" y="10237"/>
                    <a:pt x="192" y="10271"/>
                    <a:pt x="169" y="10290"/>
                  </a:cubicBezTo>
                  <a:cubicBezTo>
                    <a:pt x="166" y="10290"/>
                    <a:pt x="166" y="10294"/>
                    <a:pt x="158" y="10294"/>
                  </a:cubicBezTo>
                  <a:cubicBezTo>
                    <a:pt x="39" y="10594"/>
                    <a:pt x="185" y="10921"/>
                    <a:pt x="77" y="11216"/>
                  </a:cubicBezTo>
                  <a:cubicBezTo>
                    <a:pt x="0" y="11274"/>
                    <a:pt x="4" y="11332"/>
                    <a:pt x="77" y="11397"/>
                  </a:cubicBezTo>
                  <a:cubicBezTo>
                    <a:pt x="177" y="11593"/>
                    <a:pt x="50" y="11820"/>
                    <a:pt x="166" y="12012"/>
                  </a:cubicBezTo>
                  <a:lnTo>
                    <a:pt x="189" y="12031"/>
                  </a:lnTo>
                  <a:lnTo>
                    <a:pt x="177" y="12058"/>
                  </a:lnTo>
                  <a:cubicBezTo>
                    <a:pt x="235" y="12169"/>
                    <a:pt x="173" y="12312"/>
                    <a:pt x="281" y="12408"/>
                  </a:cubicBezTo>
                  <a:cubicBezTo>
                    <a:pt x="365" y="12534"/>
                    <a:pt x="269" y="12696"/>
                    <a:pt x="365" y="12819"/>
                  </a:cubicBezTo>
                  <a:lnTo>
                    <a:pt x="385" y="12980"/>
                  </a:lnTo>
                  <a:cubicBezTo>
                    <a:pt x="385" y="13003"/>
                    <a:pt x="400" y="13022"/>
                    <a:pt x="423" y="13034"/>
                  </a:cubicBezTo>
                  <a:cubicBezTo>
                    <a:pt x="446" y="13195"/>
                    <a:pt x="365" y="13368"/>
                    <a:pt x="481" y="13522"/>
                  </a:cubicBezTo>
                  <a:lnTo>
                    <a:pt x="477" y="13514"/>
                  </a:lnTo>
                  <a:lnTo>
                    <a:pt x="477" y="13514"/>
                  </a:lnTo>
                  <a:cubicBezTo>
                    <a:pt x="575" y="13632"/>
                    <a:pt x="450" y="13805"/>
                    <a:pt x="583" y="13917"/>
                  </a:cubicBezTo>
                  <a:lnTo>
                    <a:pt x="583" y="13917"/>
                  </a:lnTo>
                  <a:cubicBezTo>
                    <a:pt x="664" y="14043"/>
                    <a:pt x="574" y="14207"/>
                    <a:pt x="665" y="14337"/>
                  </a:cubicBezTo>
                  <a:cubicBezTo>
                    <a:pt x="688" y="14344"/>
                    <a:pt x="696" y="14375"/>
                    <a:pt x="688" y="14398"/>
                  </a:cubicBezTo>
                  <a:cubicBezTo>
                    <a:pt x="688" y="14402"/>
                    <a:pt x="684" y="14402"/>
                    <a:pt x="684" y="14406"/>
                  </a:cubicBezTo>
                  <a:cubicBezTo>
                    <a:pt x="723" y="14479"/>
                    <a:pt x="711" y="14575"/>
                    <a:pt x="784" y="14632"/>
                  </a:cubicBezTo>
                  <a:cubicBezTo>
                    <a:pt x="868" y="14789"/>
                    <a:pt x="869" y="14986"/>
                    <a:pt x="996" y="15124"/>
                  </a:cubicBezTo>
                  <a:lnTo>
                    <a:pt x="996" y="15124"/>
                  </a:lnTo>
                  <a:cubicBezTo>
                    <a:pt x="1000" y="15177"/>
                    <a:pt x="1043" y="15207"/>
                    <a:pt x="1076" y="15240"/>
                  </a:cubicBezTo>
                  <a:lnTo>
                    <a:pt x="1076" y="15243"/>
                  </a:lnTo>
                  <a:cubicBezTo>
                    <a:pt x="1172" y="15320"/>
                    <a:pt x="1080" y="15462"/>
                    <a:pt x="1184" y="15539"/>
                  </a:cubicBezTo>
                  <a:lnTo>
                    <a:pt x="1184" y="15535"/>
                  </a:lnTo>
                  <a:cubicBezTo>
                    <a:pt x="1265" y="15624"/>
                    <a:pt x="1188" y="15762"/>
                    <a:pt x="1280" y="15847"/>
                  </a:cubicBezTo>
                  <a:cubicBezTo>
                    <a:pt x="1357" y="16050"/>
                    <a:pt x="1364" y="16266"/>
                    <a:pt x="1480" y="16454"/>
                  </a:cubicBezTo>
                  <a:lnTo>
                    <a:pt x="1480" y="16458"/>
                  </a:lnTo>
                  <a:cubicBezTo>
                    <a:pt x="1537" y="16512"/>
                    <a:pt x="1518" y="16596"/>
                    <a:pt x="1568" y="16661"/>
                  </a:cubicBezTo>
                  <a:cubicBezTo>
                    <a:pt x="1591" y="16669"/>
                    <a:pt x="1607" y="16700"/>
                    <a:pt x="1595" y="16723"/>
                  </a:cubicBezTo>
                  <a:cubicBezTo>
                    <a:pt x="1595" y="16727"/>
                    <a:pt x="1591" y="16731"/>
                    <a:pt x="1591" y="16731"/>
                  </a:cubicBezTo>
                  <a:cubicBezTo>
                    <a:pt x="1664" y="16827"/>
                    <a:pt x="1580" y="16973"/>
                    <a:pt x="1695" y="17053"/>
                  </a:cubicBezTo>
                  <a:cubicBezTo>
                    <a:pt x="1730" y="17122"/>
                    <a:pt x="1722" y="17207"/>
                    <a:pt x="1787" y="17265"/>
                  </a:cubicBezTo>
                  <a:lnTo>
                    <a:pt x="1787" y="17261"/>
                  </a:lnTo>
                  <a:cubicBezTo>
                    <a:pt x="1876" y="17342"/>
                    <a:pt x="1787" y="17488"/>
                    <a:pt x="1895" y="17564"/>
                  </a:cubicBezTo>
                  <a:cubicBezTo>
                    <a:pt x="1914" y="17611"/>
                    <a:pt x="1960" y="17641"/>
                    <a:pt x="2010" y="17649"/>
                  </a:cubicBezTo>
                  <a:lnTo>
                    <a:pt x="2002" y="17645"/>
                  </a:lnTo>
                  <a:lnTo>
                    <a:pt x="2002" y="17645"/>
                  </a:lnTo>
                  <a:cubicBezTo>
                    <a:pt x="2106" y="17676"/>
                    <a:pt x="2177" y="17697"/>
                    <a:pt x="2225" y="17697"/>
                  </a:cubicBezTo>
                  <a:cubicBezTo>
                    <a:pt x="2326" y="17697"/>
                    <a:pt x="2329" y="17604"/>
                    <a:pt x="2337" y="17315"/>
                  </a:cubicBezTo>
                  <a:cubicBezTo>
                    <a:pt x="2325" y="17288"/>
                    <a:pt x="2310" y="17265"/>
                    <a:pt x="2306" y="17238"/>
                  </a:cubicBezTo>
                  <a:cubicBezTo>
                    <a:pt x="2344" y="17184"/>
                    <a:pt x="2337" y="17126"/>
                    <a:pt x="2306" y="17065"/>
                  </a:cubicBezTo>
                  <a:lnTo>
                    <a:pt x="2302" y="16957"/>
                  </a:lnTo>
                  <a:cubicBezTo>
                    <a:pt x="2344" y="16900"/>
                    <a:pt x="2344" y="16815"/>
                    <a:pt x="2298" y="16757"/>
                  </a:cubicBezTo>
                  <a:cubicBezTo>
                    <a:pt x="2271" y="16688"/>
                    <a:pt x="2271" y="16615"/>
                    <a:pt x="2302" y="16550"/>
                  </a:cubicBezTo>
                  <a:cubicBezTo>
                    <a:pt x="2402" y="16319"/>
                    <a:pt x="2264" y="16066"/>
                    <a:pt x="2387" y="15839"/>
                  </a:cubicBezTo>
                  <a:cubicBezTo>
                    <a:pt x="2394" y="15804"/>
                    <a:pt x="2402" y="15778"/>
                    <a:pt x="2406" y="15743"/>
                  </a:cubicBezTo>
                  <a:cubicBezTo>
                    <a:pt x="2444" y="15670"/>
                    <a:pt x="2440" y="15589"/>
                    <a:pt x="2483" y="15516"/>
                  </a:cubicBezTo>
                  <a:cubicBezTo>
                    <a:pt x="2471" y="15493"/>
                    <a:pt x="2475" y="15459"/>
                    <a:pt x="2502" y="15439"/>
                  </a:cubicBezTo>
                  <a:cubicBezTo>
                    <a:pt x="2552" y="15374"/>
                    <a:pt x="2548" y="15301"/>
                    <a:pt x="2529" y="15228"/>
                  </a:cubicBezTo>
                  <a:cubicBezTo>
                    <a:pt x="2529" y="15224"/>
                    <a:pt x="2521" y="15213"/>
                    <a:pt x="2521" y="15209"/>
                  </a:cubicBezTo>
                  <a:lnTo>
                    <a:pt x="2590" y="15128"/>
                  </a:lnTo>
                  <a:cubicBezTo>
                    <a:pt x="2594" y="15017"/>
                    <a:pt x="2610" y="14905"/>
                    <a:pt x="2683" y="14817"/>
                  </a:cubicBezTo>
                  <a:cubicBezTo>
                    <a:pt x="2702" y="14629"/>
                    <a:pt x="2721" y="14440"/>
                    <a:pt x="2902" y="14325"/>
                  </a:cubicBezTo>
                  <a:cubicBezTo>
                    <a:pt x="2902" y="14244"/>
                    <a:pt x="2944" y="14171"/>
                    <a:pt x="3009" y="14129"/>
                  </a:cubicBezTo>
                  <a:cubicBezTo>
                    <a:pt x="2998" y="14075"/>
                    <a:pt x="3032" y="14021"/>
                    <a:pt x="3086" y="14002"/>
                  </a:cubicBezTo>
                  <a:cubicBezTo>
                    <a:pt x="3128" y="13887"/>
                    <a:pt x="3205" y="13787"/>
                    <a:pt x="3301" y="13714"/>
                  </a:cubicBezTo>
                  <a:cubicBezTo>
                    <a:pt x="3363" y="13553"/>
                    <a:pt x="3440" y="13399"/>
                    <a:pt x="3609" y="13311"/>
                  </a:cubicBezTo>
                  <a:cubicBezTo>
                    <a:pt x="3651" y="13226"/>
                    <a:pt x="3724" y="13153"/>
                    <a:pt x="3808" y="13111"/>
                  </a:cubicBezTo>
                  <a:cubicBezTo>
                    <a:pt x="3808" y="13053"/>
                    <a:pt x="3858" y="13011"/>
                    <a:pt x="3912" y="13011"/>
                  </a:cubicBezTo>
                  <a:lnTo>
                    <a:pt x="4439" y="12438"/>
                  </a:lnTo>
                  <a:lnTo>
                    <a:pt x="4615" y="12404"/>
                  </a:lnTo>
                  <a:cubicBezTo>
                    <a:pt x="4627" y="12350"/>
                    <a:pt x="4669" y="12312"/>
                    <a:pt x="4723" y="12308"/>
                  </a:cubicBezTo>
                  <a:cubicBezTo>
                    <a:pt x="4750" y="12227"/>
                    <a:pt x="4823" y="12204"/>
                    <a:pt x="4896" y="12173"/>
                  </a:cubicBezTo>
                  <a:cubicBezTo>
                    <a:pt x="4915" y="12127"/>
                    <a:pt x="4961" y="12093"/>
                    <a:pt x="5015" y="12093"/>
                  </a:cubicBezTo>
                  <a:lnTo>
                    <a:pt x="5173" y="11939"/>
                  </a:lnTo>
                  <a:lnTo>
                    <a:pt x="5211" y="11939"/>
                  </a:lnTo>
                  <a:cubicBezTo>
                    <a:pt x="5257" y="11939"/>
                    <a:pt x="5296" y="11923"/>
                    <a:pt x="5319" y="11889"/>
                  </a:cubicBezTo>
                  <a:cubicBezTo>
                    <a:pt x="5353" y="11862"/>
                    <a:pt x="5384" y="11839"/>
                    <a:pt x="5418" y="11812"/>
                  </a:cubicBezTo>
                  <a:cubicBezTo>
                    <a:pt x="5438" y="11793"/>
                    <a:pt x="5461" y="11785"/>
                    <a:pt x="5491" y="11781"/>
                  </a:cubicBezTo>
                  <a:cubicBezTo>
                    <a:pt x="5530" y="11774"/>
                    <a:pt x="5557" y="11735"/>
                    <a:pt x="5553" y="11697"/>
                  </a:cubicBezTo>
                  <a:cubicBezTo>
                    <a:pt x="5553" y="11693"/>
                    <a:pt x="5549" y="11685"/>
                    <a:pt x="5549" y="11678"/>
                  </a:cubicBezTo>
                  <a:lnTo>
                    <a:pt x="5534" y="11666"/>
                  </a:lnTo>
                  <a:cubicBezTo>
                    <a:pt x="5579" y="11617"/>
                    <a:pt x="5624" y="11572"/>
                    <a:pt x="5694" y="11572"/>
                  </a:cubicBezTo>
                  <a:cubicBezTo>
                    <a:pt x="5702" y="11572"/>
                    <a:pt x="5710" y="11573"/>
                    <a:pt x="5718" y="11574"/>
                  </a:cubicBezTo>
                  <a:cubicBezTo>
                    <a:pt x="5760" y="11501"/>
                    <a:pt x="5833" y="11478"/>
                    <a:pt x="5903" y="11462"/>
                  </a:cubicBezTo>
                  <a:cubicBezTo>
                    <a:pt x="5918" y="11416"/>
                    <a:pt x="5968" y="11378"/>
                    <a:pt x="6014" y="11378"/>
                  </a:cubicBezTo>
                  <a:cubicBezTo>
                    <a:pt x="6018" y="11343"/>
                    <a:pt x="6026" y="11312"/>
                    <a:pt x="6029" y="11282"/>
                  </a:cubicBezTo>
                  <a:lnTo>
                    <a:pt x="6229" y="11186"/>
                  </a:lnTo>
                  <a:cubicBezTo>
                    <a:pt x="6260" y="11113"/>
                    <a:pt x="6325" y="11063"/>
                    <a:pt x="6402" y="11051"/>
                  </a:cubicBezTo>
                  <a:cubicBezTo>
                    <a:pt x="6418" y="10997"/>
                    <a:pt x="6468" y="10963"/>
                    <a:pt x="6517" y="10963"/>
                  </a:cubicBezTo>
                  <a:cubicBezTo>
                    <a:pt x="6564" y="10882"/>
                    <a:pt x="6640" y="10863"/>
                    <a:pt x="6721" y="10863"/>
                  </a:cubicBezTo>
                  <a:lnTo>
                    <a:pt x="6871" y="10698"/>
                  </a:lnTo>
                  <a:cubicBezTo>
                    <a:pt x="6876" y="10700"/>
                    <a:pt x="6882" y="10701"/>
                    <a:pt x="6887" y="10701"/>
                  </a:cubicBezTo>
                  <a:cubicBezTo>
                    <a:pt x="6909" y="10701"/>
                    <a:pt x="6930" y="10684"/>
                    <a:pt x="6936" y="10659"/>
                  </a:cubicBezTo>
                  <a:lnTo>
                    <a:pt x="6936" y="10655"/>
                  </a:lnTo>
                  <a:cubicBezTo>
                    <a:pt x="6967" y="10659"/>
                    <a:pt x="6994" y="10659"/>
                    <a:pt x="7029" y="10659"/>
                  </a:cubicBezTo>
                  <a:cubicBezTo>
                    <a:pt x="7067" y="10563"/>
                    <a:pt x="7152" y="10571"/>
                    <a:pt x="7236" y="10563"/>
                  </a:cubicBezTo>
                  <a:cubicBezTo>
                    <a:pt x="7261" y="10492"/>
                    <a:pt x="7332" y="10447"/>
                    <a:pt x="7410" y="10447"/>
                  </a:cubicBezTo>
                  <a:cubicBezTo>
                    <a:pt x="7416" y="10447"/>
                    <a:pt x="7422" y="10447"/>
                    <a:pt x="7428" y="10448"/>
                  </a:cubicBezTo>
                  <a:cubicBezTo>
                    <a:pt x="7467" y="10393"/>
                    <a:pt x="7530" y="10360"/>
                    <a:pt x="7600" y="10360"/>
                  </a:cubicBezTo>
                  <a:cubicBezTo>
                    <a:pt x="7613" y="10360"/>
                    <a:pt x="7626" y="10361"/>
                    <a:pt x="7640" y="10363"/>
                  </a:cubicBezTo>
                  <a:cubicBezTo>
                    <a:pt x="7647" y="10340"/>
                    <a:pt x="7663" y="10313"/>
                    <a:pt x="7670" y="10290"/>
                  </a:cubicBezTo>
                  <a:lnTo>
                    <a:pt x="8247" y="10064"/>
                  </a:lnTo>
                  <a:cubicBezTo>
                    <a:pt x="8320" y="9979"/>
                    <a:pt x="8427" y="9956"/>
                    <a:pt x="8531" y="9937"/>
                  </a:cubicBezTo>
                  <a:cubicBezTo>
                    <a:pt x="8623" y="9852"/>
                    <a:pt x="8735" y="9852"/>
                    <a:pt x="8850" y="9852"/>
                  </a:cubicBezTo>
                  <a:cubicBezTo>
                    <a:pt x="8858" y="9829"/>
                    <a:pt x="8869" y="9806"/>
                    <a:pt x="8873" y="9775"/>
                  </a:cubicBezTo>
                  <a:lnTo>
                    <a:pt x="9050" y="9749"/>
                  </a:lnTo>
                  <a:lnTo>
                    <a:pt x="9157" y="9764"/>
                  </a:lnTo>
                  <a:cubicBezTo>
                    <a:pt x="9261" y="9652"/>
                    <a:pt x="9415" y="9675"/>
                    <a:pt x="9542" y="9637"/>
                  </a:cubicBezTo>
                  <a:cubicBezTo>
                    <a:pt x="9630" y="9556"/>
                    <a:pt x="9745" y="9572"/>
                    <a:pt x="9857" y="9556"/>
                  </a:cubicBezTo>
                  <a:cubicBezTo>
                    <a:pt x="9868" y="9533"/>
                    <a:pt x="9872" y="9506"/>
                    <a:pt x="9876" y="9483"/>
                  </a:cubicBezTo>
                  <a:lnTo>
                    <a:pt x="10064" y="9445"/>
                  </a:lnTo>
                  <a:lnTo>
                    <a:pt x="10164" y="9468"/>
                  </a:lnTo>
                  <a:cubicBezTo>
                    <a:pt x="10176" y="9450"/>
                    <a:pt x="10199" y="9437"/>
                    <a:pt x="10219" y="9437"/>
                  </a:cubicBezTo>
                  <a:cubicBezTo>
                    <a:pt x="10226" y="9437"/>
                    <a:pt x="10232" y="9438"/>
                    <a:pt x="10237" y="9441"/>
                  </a:cubicBezTo>
                  <a:cubicBezTo>
                    <a:pt x="10237" y="9430"/>
                    <a:pt x="10245" y="9422"/>
                    <a:pt x="10256" y="9410"/>
                  </a:cubicBezTo>
                  <a:lnTo>
                    <a:pt x="10272" y="9410"/>
                  </a:lnTo>
                  <a:cubicBezTo>
                    <a:pt x="10289" y="9412"/>
                    <a:pt x="10305" y="9413"/>
                    <a:pt x="10322" y="9413"/>
                  </a:cubicBezTo>
                  <a:cubicBezTo>
                    <a:pt x="10369" y="9413"/>
                    <a:pt x="10416" y="9405"/>
                    <a:pt x="10468" y="9391"/>
                  </a:cubicBezTo>
                  <a:lnTo>
                    <a:pt x="10525" y="9349"/>
                  </a:lnTo>
                  <a:cubicBezTo>
                    <a:pt x="10541" y="9353"/>
                    <a:pt x="10552" y="9353"/>
                    <a:pt x="10571" y="9360"/>
                  </a:cubicBezTo>
                  <a:lnTo>
                    <a:pt x="10606" y="9334"/>
                  </a:lnTo>
                  <a:lnTo>
                    <a:pt x="10648" y="9341"/>
                  </a:lnTo>
                  <a:cubicBezTo>
                    <a:pt x="10656" y="9330"/>
                    <a:pt x="10664" y="9314"/>
                    <a:pt x="10675" y="9307"/>
                  </a:cubicBezTo>
                  <a:lnTo>
                    <a:pt x="10702" y="9307"/>
                  </a:lnTo>
                  <a:cubicBezTo>
                    <a:pt x="10723" y="9308"/>
                    <a:pt x="10744" y="9308"/>
                    <a:pt x="10764" y="9308"/>
                  </a:cubicBezTo>
                  <a:cubicBezTo>
                    <a:pt x="10831" y="9308"/>
                    <a:pt x="10896" y="9303"/>
                    <a:pt x="10963" y="9291"/>
                  </a:cubicBezTo>
                  <a:cubicBezTo>
                    <a:pt x="10983" y="9276"/>
                    <a:pt x="11006" y="9264"/>
                    <a:pt x="11025" y="9249"/>
                  </a:cubicBezTo>
                  <a:cubicBezTo>
                    <a:pt x="11040" y="9253"/>
                    <a:pt x="11059" y="9257"/>
                    <a:pt x="11071" y="9264"/>
                  </a:cubicBezTo>
                  <a:lnTo>
                    <a:pt x="11109" y="9237"/>
                  </a:lnTo>
                  <a:lnTo>
                    <a:pt x="11156" y="9245"/>
                  </a:lnTo>
                  <a:cubicBezTo>
                    <a:pt x="11159" y="9230"/>
                    <a:pt x="11167" y="9218"/>
                    <a:pt x="11179" y="9211"/>
                  </a:cubicBezTo>
                  <a:lnTo>
                    <a:pt x="11205" y="9211"/>
                  </a:lnTo>
                  <a:cubicBezTo>
                    <a:pt x="11220" y="9212"/>
                    <a:pt x="11233" y="9213"/>
                    <a:pt x="11247" y="9213"/>
                  </a:cubicBezTo>
                  <a:cubicBezTo>
                    <a:pt x="11305" y="9213"/>
                    <a:pt x="11360" y="9199"/>
                    <a:pt x="11409" y="9168"/>
                  </a:cubicBezTo>
                  <a:cubicBezTo>
                    <a:pt x="11413" y="9161"/>
                    <a:pt x="11417" y="9157"/>
                    <a:pt x="11428" y="9157"/>
                  </a:cubicBezTo>
                  <a:cubicBezTo>
                    <a:pt x="11448" y="9161"/>
                    <a:pt x="11463" y="9168"/>
                    <a:pt x="11482" y="9172"/>
                  </a:cubicBezTo>
                  <a:lnTo>
                    <a:pt x="11667" y="9141"/>
                  </a:lnTo>
                  <a:cubicBezTo>
                    <a:pt x="11674" y="9130"/>
                    <a:pt x="11682" y="9118"/>
                    <a:pt x="11686" y="9111"/>
                  </a:cubicBezTo>
                  <a:lnTo>
                    <a:pt x="11763" y="9111"/>
                  </a:lnTo>
                  <a:cubicBezTo>
                    <a:pt x="11798" y="9106"/>
                    <a:pt x="11833" y="9104"/>
                    <a:pt x="11868" y="9104"/>
                  </a:cubicBezTo>
                  <a:cubicBezTo>
                    <a:pt x="11948" y="9104"/>
                    <a:pt x="12027" y="9112"/>
                    <a:pt x="12106" y="9112"/>
                  </a:cubicBezTo>
                  <a:cubicBezTo>
                    <a:pt x="12198" y="9112"/>
                    <a:pt x="12289" y="9101"/>
                    <a:pt x="12377" y="9053"/>
                  </a:cubicBezTo>
                  <a:lnTo>
                    <a:pt x="12385" y="9053"/>
                  </a:lnTo>
                  <a:cubicBezTo>
                    <a:pt x="12434" y="9014"/>
                    <a:pt x="12489" y="9007"/>
                    <a:pt x="12546" y="9007"/>
                  </a:cubicBezTo>
                  <a:cubicBezTo>
                    <a:pt x="12578" y="9007"/>
                    <a:pt x="12612" y="9009"/>
                    <a:pt x="12645" y="9009"/>
                  </a:cubicBezTo>
                  <a:cubicBezTo>
                    <a:pt x="12694" y="9009"/>
                    <a:pt x="12744" y="9003"/>
                    <a:pt x="12789" y="8976"/>
                  </a:cubicBezTo>
                  <a:lnTo>
                    <a:pt x="12885" y="8949"/>
                  </a:lnTo>
                  <a:cubicBezTo>
                    <a:pt x="12904" y="8930"/>
                    <a:pt x="12912" y="8907"/>
                    <a:pt x="12912" y="8884"/>
                  </a:cubicBezTo>
                  <a:lnTo>
                    <a:pt x="13292" y="8853"/>
                  </a:lnTo>
                  <a:cubicBezTo>
                    <a:pt x="13296" y="8834"/>
                    <a:pt x="13300" y="8811"/>
                    <a:pt x="13307" y="8792"/>
                  </a:cubicBezTo>
                  <a:cubicBezTo>
                    <a:pt x="13453" y="8772"/>
                    <a:pt x="13603" y="8765"/>
                    <a:pt x="13738" y="8692"/>
                  </a:cubicBezTo>
                  <a:lnTo>
                    <a:pt x="13738" y="8692"/>
                  </a:lnTo>
                  <a:cubicBezTo>
                    <a:pt x="13730" y="8711"/>
                    <a:pt x="13722" y="8734"/>
                    <a:pt x="13719" y="8753"/>
                  </a:cubicBezTo>
                  <a:lnTo>
                    <a:pt x="13749" y="8730"/>
                  </a:lnTo>
                  <a:lnTo>
                    <a:pt x="13780" y="8738"/>
                  </a:lnTo>
                  <a:cubicBezTo>
                    <a:pt x="13780" y="8715"/>
                    <a:pt x="13792" y="8692"/>
                    <a:pt x="13807" y="8676"/>
                  </a:cubicBezTo>
                  <a:lnTo>
                    <a:pt x="14406" y="8653"/>
                  </a:lnTo>
                  <a:cubicBezTo>
                    <a:pt x="14529" y="8577"/>
                    <a:pt x="14675" y="8573"/>
                    <a:pt x="14814" y="8561"/>
                  </a:cubicBezTo>
                  <a:cubicBezTo>
                    <a:pt x="14852" y="8538"/>
                    <a:pt x="14902" y="8519"/>
                    <a:pt x="14944" y="8503"/>
                  </a:cubicBezTo>
                  <a:cubicBezTo>
                    <a:pt x="15844" y="8404"/>
                    <a:pt x="16735" y="8250"/>
                    <a:pt x="17642" y="8246"/>
                  </a:cubicBezTo>
                  <a:lnTo>
                    <a:pt x="18226" y="8235"/>
                  </a:lnTo>
                  <a:cubicBezTo>
                    <a:pt x="18230" y="8188"/>
                    <a:pt x="18268" y="8142"/>
                    <a:pt x="18314" y="8138"/>
                  </a:cubicBezTo>
                  <a:cubicBezTo>
                    <a:pt x="18276" y="8015"/>
                    <a:pt x="18253" y="7931"/>
                    <a:pt x="18234" y="7846"/>
                  </a:cubicBezTo>
                  <a:cubicBezTo>
                    <a:pt x="18238" y="7843"/>
                    <a:pt x="18249" y="7843"/>
                    <a:pt x="18253" y="7835"/>
                  </a:cubicBezTo>
                  <a:cubicBezTo>
                    <a:pt x="18276" y="7796"/>
                    <a:pt x="18276" y="7750"/>
                    <a:pt x="18249" y="7716"/>
                  </a:cubicBezTo>
                  <a:lnTo>
                    <a:pt x="18245" y="7700"/>
                  </a:lnTo>
                  <a:cubicBezTo>
                    <a:pt x="18138" y="7639"/>
                    <a:pt x="18238" y="7481"/>
                    <a:pt x="18122" y="7424"/>
                  </a:cubicBezTo>
                  <a:cubicBezTo>
                    <a:pt x="18080" y="7362"/>
                    <a:pt x="18099" y="7270"/>
                    <a:pt x="18022" y="7228"/>
                  </a:cubicBezTo>
                  <a:cubicBezTo>
                    <a:pt x="17984" y="7159"/>
                    <a:pt x="17999" y="7066"/>
                    <a:pt x="17922" y="7020"/>
                  </a:cubicBezTo>
                  <a:cubicBezTo>
                    <a:pt x="17884" y="6959"/>
                    <a:pt x="17899" y="6867"/>
                    <a:pt x="17823" y="6817"/>
                  </a:cubicBezTo>
                  <a:cubicBezTo>
                    <a:pt x="17784" y="6755"/>
                    <a:pt x="17796" y="6663"/>
                    <a:pt x="17726" y="6613"/>
                  </a:cubicBezTo>
                  <a:cubicBezTo>
                    <a:pt x="17676" y="6555"/>
                    <a:pt x="17692" y="6463"/>
                    <a:pt x="17630" y="6409"/>
                  </a:cubicBezTo>
                  <a:lnTo>
                    <a:pt x="17623" y="6405"/>
                  </a:lnTo>
                  <a:cubicBezTo>
                    <a:pt x="17573" y="6352"/>
                    <a:pt x="17596" y="6252"/>
                    <a:pt x="17507" y="6217"/>
                  </a:cubicBezTo>
                  <a:cubicBezTo>
                    <a:pt x="17477" y="6098"/>
                    <a:pt x="17400" y="6002"/>
                    <a:pt x="17327" y="5906"/>
                  </a:cubicBezTo>
                  <a:lnTo>
                    <a:pt x="17323" y="5894"/>
                  </a:lnTo>
                  <a:cubicBezTo>
                    <a:pt x="17246" y="5806"/>
                    <a:pt x="17208" y="5683"/>
                    <a:pt x="17115" y="5606"/>
                  </a:cubicBezTo>
                  <a:lnTo>
                    <a:pt x="17115" y="5602"/>
                  </a:lnTo>
                  <a:cubicBezTo>
                    <a:pt x="17066" y="5545"/>
                    <a:pt x="17096" y="5445"/>
                    <a:pt x="17000" y="5422"/>
                  </a:cubicBezTo>
                  <a:lnTo>
                    <a:pt x="17027" y="5403"/>
                  </a:lnTo>
                  <a:lnTo>
                    <a:pt x="17000" y="5414"/>
                  </a:lnTo>
                  <a:cubicBezTo>
                    <a:pt x="17004" y="5356"/>
                    <a:pt x="16962" y="5326"/>
                    <a:pt x="16919" y="5299"/>
                  </a:cubicBezTo>
                  <a:cubicBezTo>
                    <a:pt x="16870" y="5191"/>
                    <a:pt x="16804" y="5087"/>
                    <a:pt x="16720" y="4999"/>
                  </a:cubicBezTo>
                  <a:cubicBezTo>
                    <a:pt x="16670" y="4941"/>
                    <a:pt x="16689" y="4845"/>
                    <a:pt x="16616" y="4799"/>
                  </a:cubicBezTo>
                  <a:lnTo>
                    <a:pt x="16616" y="4807"/>
                  </a:lnTo>
                  <a:cubicBezTo>
                    <a:pt x="16593" y="4768"/>
                    <a:pt x="16566" y="4734"/>
                    <a:pt x="16539" y="4695"/>
                  </a:cubicBezTo>
                  <a:lnTo>
                    <a:pt x="16528" y="4676"/>
                  </a:lnTo>
                  <a:cubicBezTo>
                    <a:pt x="16458" y="4638"/>
                    <a:pt x="16485" y="4538"/>
                    <a:pt x="16412" y="4503"/>
                  </a:cubicBezTo>
                  <a:cubicBezTo>
                    <a:pt x="16389" y="4465"/>
                    <a:pt x="16366" y="4426"/>
                    <a:pt x="16332" y="4392"/>
                  </a:cubicBezTo>
                  <a:lnTo>
                    <a:pt x="16328" y="4384"/>
                  </a:lnTo>
                  <a:cubicBezTo>
                    <a:pt x="16266" y="4338"/>
                    <a:pt x="16293" y="4234"/>
                    <a:pt x="16209" y="4211"/>
                  </a:cubicBezTo>
                  <a:cubicBezTo>
                    <a:pt x="16209" y="4154"/>
                    <a:pt x="16162" y="4123"/>
                    <a:pt x="16124" y="4096"/>
                  </a:cubicBezTo>
                  <a:lnTo>
                    <a:pt x="16120" y="4088"/>
                  </a:lnTo>
                  <a:cubicBezTo>
                    <a:pt x="16093" y="4058"/>
                    <a:pt x="16066" y="4023"/>
                    <a:pt x="16043" y="3988"/>
                  </a:cubicBezTo>
                  <a:lnTo>
                    <a:pt x="16036" y="3969"/>
                  </a:lnTo>
                  <a:cubicBezTo>
                    <a:pt x="15940" y="3858"/>
                    <a:pt x="15947" y="3685"/>
                    <a:pt x="15813" y="3596"/>
                  </a:cubicBezTo>
                  <a:cubicBezTo>
                    <a:pt x="15578" y="3089"/>
                    <a:pt x="15421" y="2547"/>
                    <a:pt x="15121" y="2071"/>
                  </a:cubicBezTo>
                  <a:lnTo>
                    <a:pt x="15117" y="2063"/>
                  </a:lnTo>
                  <a:cubicBezTo>
                    <a:pt x="15017" y="2002"/>
                    <a:pt x="15121" y="1837"/>
                    <a:pt x="14990" y="1790"/>
                  </a:cubicBezTo>
                  <a:cubicBezTo>
                    <a:pt x="14990" y="1733"/>
                    <a:pt x="14948" y="1702"/>
                    <a:pt x="14914" y="1667"/>
                  </a:cubicBezTo>
                  <a:lnTo>
                    <a:pt x="14910" y="1664"/>
                  </a:lnTo>
                  <a:cubicBezTo>
                    <a:pt x="14852" y="1610"/>
                    <a:pt x="14871" y="1521"/>
                    <a:pt x="14818" y="1468"/>
                  </a:cubicBezTo>
                  <a:cubicBezTo>
                    <a:pt x="14795" y="1456"/>
                    <a:pt x="14787" y="1433"/>
                    <a:pt x="14791" y="1414"/>
                  </a:cubicBezTo>
                  <a:cubicBezTo>
                    <a:pt x="14791" y="1410"/>
                    <a:pt x="14795" y="1406"/>
                    <a:pt x="14795" y="1398"/>
                  </a:cubicBezTo>
                  <a:cubicBezTo>
                    <a:pt x="14752" y="1245"/>
                    <a:pt x="14729" y="1083"/>
                    <a:pt x="14595" y="972"/>
                  </a:cubicBezTo>
                  <a:cubicBezTo>
                    <a:pt x="14529" y="818"/>
                    <a:pt x="14518" y="622"/>
                    <a:pt x="14295" y="618"/>
                  </a:cubicBezTo>
                  <a:lnTo>
                    <a:pt x="14199" y="353"/>
                  </a:lnTo>
                  <a:lnTo>
                    <a:pt x="14199" y="161"/>
                  </a:lnTo>
                  <a:lnTo>
                    <a:pt x="14114" y="161"/>
                  </a:lnTo>
                  <a:cubicBezTo>
                    <a:pt x="14114" y="157"/>
                    <a:pt x="14118" y="150"/>
                    <a:pt x="14118" y="142"/>
                  </a:cubicBezTo>
                  <a:cubicBezTo>
                    <a:pt x="14122" y="111"/>
                    <a:pt x="14114" y="84"/>
                    <a:pt x="14087" y="65"/>
                  </a:cubicBezTo>
                  <a:lnTo>
                    <a:pt x="14087" y="65"/>
                  </a:lnTo>
                  <a:lnTo>
                    <a:pt x="14099" y="69"/>
                  </a:lnTo>
                  <a:cubicBezTo>
                    <a:pt x="14026" y="17"/>
                    <a:pt x="13950" y="0"/>
                    <a:pt x="138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43"/>
            <p:cNvSpPr/>
            <p:nvPr/>
          </p:nvSpPr>
          <p:spPr>
            <a:xfrm>
              <a:off x="4094441" y="1745755"/>
              <a:ext cx="210316" cy="57759"/>
            </a:xfrm>
            <a:custGeom>
              <a:avLst/>
              <a:gdLst/>
              <a:ahLst/>
              <a:cxnLst/>
              <a:rect l="l" t="t" r="r" b="b"/>
              <a:pathLst>
                <a:path w="6780" h="1862" extrusionOk="0">
                  <a:moveTo>
                    <a:pt x="981" y="1706"/>
                  </a:moveTo>
                  <a:cubicBezTo>
                    <a:pt x="992" y="1714"/>
                    <a:pt x="1000" y="1726"/>
                    <a:pt x="1008" y="1737"/>
                  </a:cubicBezTo>
                  <a:cubicBezTo>
                    <a:pt x="996" y="1729"/>
                    <a:pt x="992" y="1714"/>
                    <a:pt x="981" y="1706"/>
                  </a:cubicBezTo>
                  <a:close/>
                  <a:moveTo>
                    <a:pt x="6718" y="0"/>
                  </a:moveTo>
                  <a:lnTo>
                    <a:pt x="6718" y="0"/>
                  </a:lnTo>
                  <a:cubicBezTo>
                    <a:pt x="6291" y="54"/>
                    <a:pt x="5838" y="54"/>
                    <a:pt x="5396" y="135"/>
                  </a:cubicBezTo>
                  <a:cubicBezTo>
                    <a:pt x="5331" y="135"/>
                    <a:pt x="5261" y="150"/>
                    <a:pt x="5200" y="177"/>
                  </a:cubicBezTo>
                  <a:cubicBezTo>
                    <a:pt x="5179" y="177"/>
                    <a:pt x="5158" y="176"/>
                    <a:pt x="5137" y="176"/>
                  </a:cubicBezTo>
                  <a:cubicBezTo>
                    <a:pt x="4679" y="176"/>
                    <a:pt x="4234" y="255"/>
                    <a:pt x="3793" y="369"/>
                  </a:cubicBezTo>
                  <a:lnTo>
                    <a:pt x="3809" y="384"/>
                  </a:lnTo>
                  <a:cubicBezTo>
                    <a:pt x="3801" y="384"/>
                    <a:pt x="3793" y="384"/>
                    <a:pt x="3786" y="384"/>
                  </a:cubicBezTo>
                  <a:cubicBezTo>
                    <a:pt x="3670" y="384"/>
                    <a:pt x="3556" y="411"/>
                    <a:pt x="3451" y="457"/>
                  </a:cubicBezTo>
                  <a:cubicBezTo>
                    <a:pt x="3432" y="461"/>
                    <a:pt x="3417" y="469"/>
                    <a:pt x="3405" y="484"/>
                  </a:cubicBezTo>
                  <a:cubicBezTo>
                    <a:pt x="3360" y="477"/>
                    <a:pt x="3315" y="473"/>
                    <a:pt x="3270" y="473"/>
                  </a:cubicBezTo>
                  <a:cubicBezTo>
                    <a:pt x="3178" y="473"/>
                    <a:pt x="3087" y="489"/>
                    <a:pt x="3002" y="523"/>
                  </a:cubicBezTo>
                  <a:cubicBezTo>
                    <a:pt x="2991" y="518"/>
                    <a:pt x="2979" y="516"/>
                    <a:pt x="2968" y="516"/>
                  </a:cubicBezTo>
                  <a:cubicBezTo>
                    <a:pt x="2935" y="516"/>
                    <a:pt x="2906" y="536"/>
                    <a:pt x="2894" y="565"/>
                  </a:cubicBezTo>
                  <a:cubicBezTo>
                    <a:pt x="2894" y="573"/>
                    <a:pt x="2894" y="573"/>
                    <a:pt x="2890" y="577"/>
                  </a:cubicBezTo>
                  <a:lnTo>
                    <a:pt x="2894" y="584"/>
                  </a:lnTo>
                  <a:lnTo>
                    <a:pt x="2794" y="600"/>
                  </a:lnTo>
                  <a:cubicBezTo>
                    <a:pt x="2760" y="604"/>
                    <a:pt x="2724" y="605"/>
                    <a:pt x="2688" y="605"/>
                  </a:cubicBezTo>
                  <a:cubicBezTo>
                    <a:pt x="2673" y="605"/>
                    <a:pt x="2658" y="605"/>
                    <a:pt x="2642" y="605"/>
                  </a:cubicBezTo>
                  <a:cubicBezTo>
                    <a:pt x="2550" y="605"/>
                    <a:pt x="2457" y="610"/>
                    <a:pt x="2376" y="676"/>
                  </a:cubicBezTo>
                  <a:cubicBezTo>
                    <a:pt x="2371" y="676"/>
                    <a:pt x="2366" y="676"/>
                    <a:pt x="2362" y="676"/>
                  </a:cubicBezTo>
                  <a:cubicBezTo>
                    <a:pt x="2337" y="676"/>
                    <a:pt x="2310" y="684"/>
                    <a:pt x="2291" y="700"/>
                  </a:cubicBezTo>
                  <a:cubicBezTo>
                    <a:pt x="2272" y="699"/>
                    <a:pt x="2253" y="698"/>
                    <a:pt x="2235" y="698"/>
                  </a:cubicBezTo>
                  <a:cubicBezTo>
                    <a:pt x="2144" y="698"/>
                    <a:pt x="2058" y="711"/>
                    <a:pt x="1987" y="788"/>
                  </a:cubicBezTo>
                  <a:cubicBezTo>
                    <a:pt x="1982" y="787"/>
                    <a:pt x="1976" y="787"/>
                    <a:pt x="1970" y="787"/>
                  </a:cubicBezTo>
                  <a:cubicBezTo>
                    <a:pt x="1941" y="787"/>
                    <a:pt x="1914" y="794"/>
                    <a:pt x="1891" y="807"/>
                  </a:cubicBezTo>
                  <a:lnTo>
                    <a:pt x="1684" y="815"/>
                  </a:lnTo>
                  <a:cubicBezTo>
                    <a:pt x="1677" y="814"/>
                    <a:pt x="1670" y="813"/>
                    <a:pt x="1663" y="813"/>
                  </a:cubicBezTo>
                  <a:cubicBezTo>
                    <a:pt x="1618" y="813"/>
                    <a:pt x="1576" y="836"/>
                    <a:pt x="1549" y="872"/>
                  </a:cubicBezTo>
                  <a:lnTo>
                    <a:pt x="1384" y="919"/>
                  </a:lnTo>
                  <a:lnTo>
                    <a:pt x="1250" y="976"/>
                  </a:lnTo>
                  <a:cubicBezTo>
                    <a:pt x="1146" y="976"/>
                    <a:pt x="1038" y="984"/>
                    <a:pt x="969" y="1084"/>
                  </a:cubicBezTo>
                  <a:cubicBezTo>
                    <a:pt x="938" y="1084"/>
                    <a:pt x="912" y="1095"/>
                    <a:pt x="881" y="1115"/>
                  </a:cubicBezTo>
                  <a:cubicBezTo>
                    <a:pt x="874" y="1113"/>
                    <a:pt x="867" y="1112"/>
                    <a:pt x="860" y="1112"/>
                  </a:cubicBezTo>
                  <a:cubicBezTo>
                    <a:pt x="813" y="1112"/>
                    <a:pt x="767" y="1144"/>
                    <a:pt x="750" y="1188"/>
                  </a:cubicBezTo>
                  <a:cubicBezTo>
                    <a:pt x="681" y="1199"/>
                    <a:pt x="612" y="1238"/>
                    <a:pt x="558" y="1291"/>
                  </a:cubicBezTo>
                  <a:cubicBezTo>
                    <a:pt x="531" y="1291"/>
                    <a:pt x="500" y="1307"/>
                    <a:pt x="489" y="1330"/>
                  </a:cubicBezTo>
                  <a:cubicBezTo>
                    <a:pt x="377" y="1360"/>
                    <a:pt x="270" y="1399"/>
                    <a:pt x="166" y="1437"/>
                  </a:cubicBezTo>
                  <a:cubicBezTo>
                    <a:pt x="97" y="1468"/>
                    <a:pt x="1" y="1514"/>
                    <a:pt x="32" y="1614"/>
                  </a:cubicBezTo>
                  <a:cubicBezTo>
                    <a:pt x="49" y="1666"/>
                    <a:pt x="77" y="1682"/>
                    <a:pt x="108" y="1682"/>
                  </a:cubicBezTo>
                  <a:cubicBezTo>
                    <a:pt x="144" y="1682"/>
                    <a:pt x="186" y="1661"/>
                    <a:pt x="228" y="1649"/>
                  </a:cubicBezTo>
                  <a:cubicBezTo>
                    <a:pt x="400" y="1595"/>
                    <a:pt x="573" y="1545"/>
                    <a:pt x="704" y="1418"/>
                  </a:cubicBezTo>
                  <a:cubicBezTo>
                    <a:pt x="707" y="1419"/>
                    <a:pt x="710" y="1419"/>
                    <a:pt x="712" y="1419"/>
                  </a:cubicBezTo>
                  <a:cubicBezTo>
                    <a:pt x="737" y="1419"/>
                    <a:pt x="764" y="1404"/>
                    <a:pt x="781" y="1384"/>
                  </a:cubicBezTo>
                  <a:cubicBezTo>
                    <a:pt x="858" y="1384"/>
                    <a:pt x="935" y="1384"/>
                    <a:pt x="981" y="1307"/>
                  </a:cubicBezTo>
                  <a:cubicBezTo>
                    <a:pt x="987" y="1308"/>
                    <a:pt x="995" y="1309"/>
                    <a:pt x="1002" y="1309"/>
                  </a:cubicBezTo>
                  <a:cubicBezTo>
                    <a:pt x="1033" y="1309"/>
                    <a:pt x="1071" y="1300"/>
                    <a:pt x="1100" y="1300"/>
                  </a:cubicBezTo>
                  <a:cubicBezTo>
                    <a:pt x="1149" y="1300"/>
                    <a:pt x="1175" y="1322"/>
                    <a:pt x="1107" y="1437"/>
                  </a:cubicBezTo>
                  <a:cubicBezTo>
                    <a:pt x="1058" y="1522"/>
                    <a:pt x="1019" y="1614"/>
                    <a:pt x="981" y="1706"/>
                  </a:cubicBezTo>
                  <a:cubicBezTo>
                    <a:pt x="977" y="1714"/>
                    <a:pt x="969" y="1729"/>
                    <a:pt x="973" y="1737"/>
                  </a:cubicBezTo>
                  <a:cubicBezTo>
                    <a:pt x="977" y="1756"/>
                    <a:pt x="988" y="1775"/>
                    <a:pt x="992" y="1795"/>
                  </a:cubicBezTo>
                  <a:cubicBezTo>
                    <a:pt x="1006" y="1836"/>
                    <a:pt x="1051" y="1861"/>
                    <a:pt x="1080" y="1861"/>
                  </a:cubicBezTo>
                  <a:cubicBezTo>
                    <a:pt x="1091" y="1861"/>
                    <a:pt x="1100" y="1857"/>
                    <a:pt x="1104" y="1848"/>
                  </a:cubicBezTo>
                  <a:cubicBezTo>
                    <a:pt x="1180" y="1617"/>
                    <a:pt x="1361" y="1578"/>
                    <a:pt x="1561" y="1578"/>
                  </a:cubicBezTo>
                  <a:cubicBezTo>
                    <a:pt x="1584" y="1578"/>
                    <a:pt x="1607" y="1579"/>
                    <a:pt x="1630" y="1579"/>
                  </a:cubicBezTo>
                  <a:lnTo>
                    <a:pt x="1553" y="1303"/>
                  </a:lnTo>
                  <a:cubicBezTo>
                    <a:pt x="1592" y="1161"/>
                    <a:pt x="1726" y="1111"/>
                    <a:pt x="1815" y="1018"/>
                  </a:cubicBezTo>
                  <a:lnTo>
                    <a:pt x="1987" y="999"/>
                  </a:lnTo>
                  <a:cubicBezTo>
                    <a:pt x="2012" y="994"/>
                    <a:pt x="2037" y="992"/>
                    <a:pt x="2062" y="992"/>
                  </a:cubicBezTo>
                  <a:cubicBezTo>
                    <a:pt x="2129" y="992"/>
                    <a:pt x="2198" y="1005"/>
                    <a:pt x="2265" y="1005"/>
                  </a:cubicBezTo>
                  <a:cubicBezTo>
                    <a:pt x="2345" y="1005"/>
                    <a:pt x="2421" y="987"/>
                    <a:pt x="2487" y="907"/>
                  </a:cubicBezTo>
                  <a:lnTo>
                    <a:pt x="2495" y="899"/>
                  </a:lnTo>
                  <a:cubicBezTo>
                    <a:pt x="2532" y="901"/>
                    <a:pt x="2570" y="904"/>
                    <a:pt x="2607" y="904"/>
                  </a:cubicBezTo>
                  <a:cubicBezTo>
                    <a:pt x="2687" y="904"/>
                    <a:pt x="2764" y="889"/>
                    <a:pt x="2821" y="811"/>
                  </a:cubicBezTo>
                  <a:cubicBezTo>
                    <a:pt x="2825" y="812"/>
                    <a:pt x="2829" y="812"/>
                    <a:pt x="2833" y="812"/>
                  </a:cubicBezTo>
                  <a:cubicBezTo>
                    <a:pt x="2853" y="812"/>
                    <a:pt x="2873" y="803"/>
                    <a:pt x="2883" y="784"/>
                  </a:cubicBezTo>
                  <a:cubicBezTo>
                    <a:pt x="2886" y="784"/>
                    <a:pt x="2888" y="784"/>
                    <a:pt x="2891" y="784"/>
                  </a:cubicBezTo>
                  <a:cubicBezTo>
                    <a:pt x="2942" y="784"/>
                    <a:pt x="2988" y="751"/>
                    <a:pt x="3006" y="707"/>
                  </a:cubicBezTo>
                  <a:cubicBezTo>
                    <a:pt x="3417" y="707"/>
                    <a:pt x="3813" y="577"/>
                    <a:pt x="4208" y="496"/>
                  </a:cubicBezTo>
                  <a:cubicBezTo>
                    <a:pt x="4254" y="500"/>
                    <a:pt x="4299" y="502"/>
                    <a:pt x="4344" y="502"/>
                  </a:cubicBezTo>
                  <a:cubicBezTo>
                    <a:pt x="4732" y="502"/>
                    <a:pt x="5098" y="366"/>
                    <a:pt x="5473" y="308"/>
                  </a:cubicBezTo>
                  <a:cubicBezTo>
                    <a:pt x="5523" y="349"/>
                    <a:pt x="5585" y="379"/>
                    <a:pt x="5645" y="379"/>
                  </a:cubicBezTo>
                  <a:cubicBezTo>
                    <a:pt x="5667" y="379"/>
                    <a:pt x="5690" y="375"/>
                    <a:pt x="5711" y="365"/>
                  </a:cubicBezTo>
                  <a:cubicBezTo>
                    <a:pt x="6003" y="231"/>
                    <a:pt x="6326" y="265"/>
                    <a:pt x="6622" y="177"/>
                  </a:cubicBezTo>
                  <a:cubicBezTo>
                    <a:pt x="6683" y="135"/>
                    <a:pt x="6779" y="112"/>
                    <a:pt x="6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43"/>
            <p:cNvSpPr/>
            <p:nvPr/>
          </p:nvSpPr>
          <p:spPr>
            <a:xfrm>
              <a:off x="3915766" y="1748857"/>
              <a:ext cx="19543" cy="46747"/>
            </a:xfrm>
            <a:custGeom>
              <a:avLst/>
              <a:gdLst/>
              <a:ahLst/>
              <a:cxnLst/>
              <a:rect l="l" t="t" r="r" b="b"/>
              <a:pathLst>
                <a:path w="630" h="1507" extrusionOk="0">
                  <a:moveTo>
                    <a:pt x="254" y="0"/>
                  </a:moveTo>
                  <a:cubicBezTo>
                    <a:pt x="139" y="138"/>
                    <a:pt x="197" y="273"/>
                    <a:pt x="193" y="400"/>
                  </a:cubicBezTo>
                  <a:cubicBezTo>
                    <a:pt x="193" y="461"/>
                    <a:pt x="193" y="523"/>
                    <a:pt x="197" y="588"/>
                  </a:cubicBezTo>
                  <a:cubicBezTo>
                    <a:pt x="1" y="991"/>
                    <a:pt x="347" y="1211"/>
                    <a:pt x="504" y="1495"/>
                  </a:cubicBezTo>
                  <a:cubicBezTo>
                    <a:pt x="510" y="1502"/>
                    <a:pt x="524" y="1506"/>
                    <a:pt x="541" y="1506"/>
                  </a:cubicBezTo>
                  <a:cubicBezTo>
                    <a:pt x="580" y="1506"/>
                    <a:pt x="629" y="1480"/>
                    <a:pt x="589" y="1399"/>
                  </a:cubicBezTo>
                  <a:cubicBezTo>
                    <a:pt x="581" y="1399"/>
                    <a:pt x="569" y="1387"/>
                    <a:pt x="562" y="1368"/>
                  </a:cubicBezTo>
                  <a:lnTo>
                    <a:pt x="562" y="1357"/>
                  </a:lnTo>
                  <a:lnTo>
                    <a:pt x="589" y="1399"/>
                  </a:lnTo>
                  <a:cubicBezTo>
                    <a:pt x="604" y="1368"/>
                    <a:pt x="600" y="1330"/>
                    <a:pt x="581" y="1307"/>
                  </a:cubicBezTo>
                  <a:cubicBezTo>
                    <a:pt x="481" y="1057"/>
                    <a:pt x="347" y="826"/>
                    <a:pt x="454" y="519"/>
                  </a:cubicBezTo>
                  <a:cubicBezTo>
                    <a:pt x="508" y="365"/>
                    <a:pt x="427" y="138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43"/>
            <p:cNvSpPr/>
            <p:nvPr/>
          </p:nvSpPr>
          <p:spPr>
            <a:xfrm>
              <a:off x="4012331" y="1744204"/>
              <a:ext cx="37937" cy="72897"/>
            </a:xfrm>
            <a:custGeom>
              <a:avLst/>
              <a:gdLst/>
              <a:ahLst/>
              <a:cxnLst/>
              <a:rect l="l" t="t" r="r" b="b"/>
              <a:pathLst>
                <a:path w="1223" h="2350" extrusionOk="0">
                  <a:moveTo>
                    <a:pt x="729" y="0"/>
                  </a:moveTo>
                  <a:cubicBezTo>
                    <a:pt x="638" y="0"/>
                    <a:pt x="627" y="109"/>
                    <a:pt x="642" y="192"/>
                  </a:cubicBezTo>
                  <a:cubicBezTo>
                    <a:pt x="661" y="304"/>
                    <a:pt x="700" y="415"/>
                    <a:pt x="730" y="527"/>
                  </a:cubicBezTo>
                  <a:cubicBezTo>
                    <a:pt x="930" y="899"/>
                    <a:pt x="961" y="1268"/>
                    <a:pt x="700" y="1629"/>
                  </a:cubicBezTo>
                  <a:cubicBezTo>
                    <a:pt x="684" y="1660"/>
                    <a:pt x="680" y="1691"/>
                    <a:pt x="680" y="1726"/>
                  </a:cubicBezTo>
                  <a:cubicBezTo>
                    <a:pt x="657" y="1729"/>
                    <a:pt x="634" y="1741"/>
                    <a:pt x="607" y="1749"/>
                  </a:cubicBezTo>
                  <a:cubicBezTo>
                    <a:pt x="586" y="1744"/>
                    <a:pt x="565" y="1741"/>
                    <a:pt x="544" y="1741"/>
                  </a:cubicBezTo>
                  <a:cubicBezTo>
                    <a:pt x="480" y="1741"/>
                    <a:pt x="422" y="1767"/>
                    <a:pt x="384" y="1837"/>
                  </a:cubicBezTo>
                  <a:lnTo>
                    <a:pt x="215" y="1968"/>
                  </a:lnTo>
                  <a:cubicBezTo>
                    <a:pt x="115" y="1979"/>
                    <a:pt x="27" y="2052"/>
                    <a:pt x="0" y="2152"/>
                  </a:cubicBezTo>
                  <a:lnTo>
                    <a:pt x="4" y="2160"/>
                  </a:lnTo>
                  <a:cubicBezTo>
                    <a:pt x="54" y="2186"/>
                    <a:pt x="102" y="2202"/>
                    <a:pt x="147" y="2202"/>
                  </a:cubicBezTo>
                  <a:cubicBezTo>
                    <a:pt x="214" y="2202"/>
                    <a:pt x="273" y="2168"/>
                    <a:pt x="319" y="2083"/>
                  </a:cubicBezTo>
                  <a:cubicBezTo>
                    <a:pt x="339" y="2080"/>
                    <a:pt x="357" y="2079"/>
                    <a:pt x="375" y="2079"/>
                  </a:cubicBezTo>
                  <a:cubicBezTo>
                    <a:pt x="528" y="2079"/>
                    <a:pt x="598" y="2181"/>
                    <a:pt x="619" y="2337"/>
                  </a:cubicBezTo>
                  <a:cubicBezTo>
                    <a:pt x="648" y="2345"/>
                    <a:pt x="671" y="2349"/>
                    <a:pt x="690" y="2349"/>
                  </a:cubicBezTo>
                  <a:cubicBezTo>
                    <a:pt x="808" y="2349"/>
                    <a:pt x="746" y="2192"/>
                    <a:pt x="796" y="2129"/>
                  </a:cubicBezTo>
                  <a:lnTo>
                    <a:pt x="726" y="1968"/>
                  </a:lnTo>
                  <a:cubicBezTo>
                    <a:pt x="776" y="1948"/>
                    <a:pt x="803" y="1898"/>
                    <a:pt x="799" y="1852"/>
                  </a:cubicBezTo>
                  <a:lnTo>
                    <a:pt x="846" y="1756"/>
                  </a:lnTo>
                  <a:cubicBezTo>
                    <a:pt x="1214" y="1530"/>
                    <a:pt x="1222" y="1218"/>
                    <a:pt x="1080" y="857"/>
                  </a:cubicBezTo>
                  <a:cubicBezTo>
                    <a:pt x="988" y="642"/>
                    <a:pt x="907" y="423"/>
                    <a:pt x="826" y="208"/>
                  </a:cubicBezTo>
                  <a:cubicBezTo>
                    <a:pt x="807" y="131"/>
                    <a:pt x="815" y="8"/>
                    <a:pt x="734" y="0"/>
                  </a:cubicBezTo>
                  <a:cubicBezTo>
                    <a:pt x="733" y="0"/>
                    <a:pt x="731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43"/>
            <p:cNvSpPr/>
            <p:nvPr/>
          </p:nvSpPr>
          <p:spPr>
            <a:xfrm>
              <a:off x="4122111" y="1671059"/>
              <a:ext cx="23730" cy="37410"/>
            </a:xfrm>
            <a:custGeom>
              <a:avLst/>
              <a:gdLst/>
              <a:ahLst/>
              <a:cxnLst/>
              <a:rect l="l" t="t" r="r" b="b"/>
              <a:pathLst>
                <a:path w="765" h="1206" extrusionOk="0">
                  <a:moveTo>
                    <a:pt x="406" y="0"/>
                  </a:moveTo>
                  <a:cubicBezTo>
                    <a:pt x="339" y="0"/>
                    <a:pt x="244" y="24"/>
                    <a:pt x="96" y="60"/>
                  </a:cubicBezTo>
                  <a:cubicBezTo>
                    <a:pt x="54" y="68"/>
                    <a:pt x="0" y="80"/>
                    <a:pt x="20" y="141"/>
                  </a:cubicBezTo>
                  <a:cubicBezTo>
                    <a:pt x="23" y="156"/>
                    <a:pt x="73" y="160"/>
                    <a:pt x="96" y="168"/>
                  </a:cubicBezTo>
                  <a:cubicBezTo>
                    <a:pt x="163" y="145"/>
                    <a:pt x="235" y="91"/>
                    <a:pt x="295" y="91"/>
                  </a:cubicBezTo>
                  <a:cubicBezTo>
                    <a:pt x="346" y="91"/>
                    <a:pt x="389" y="130"/>
                    <a:pt x="411" y="260"/>
                  </a:cubicBezTo>
                  <a:cubicBezTo>
                    <a:pt x="465" y="545"/>
                    <a:pt x="561" y="829"/>
                    <a:pt x="661" y="1205"/>
                  </a:cubicBezTo>
                  <a:cubicBezTo>
                    <a:pt x="765" y="821"/>
                    <a:pt x="677" y="564"/>
                    <a:pt x="611" y="310"/>
                  </a:cubicBezTo>
                  <a:cubicBezTo>
                    <a:pt x="551" y="81"/>
                    <a:pt x="529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43"/>
            <p:cNvSpPr/>
            <p:nvPr/>
          </p:nvSpPr>
          <p:spPr>
            <a:xfrm>
              <a:off x="3929849" y="1800443"/>
              <a:ext cx="13835" cy="34960"/>
            </a:xfrm>
            <a:custGeom>
              <a:avLst/>
              <a:gdLst/>
              <a:ahLst/>
              <a:cxnLst/>
              <a:rect l="l" t="t" r="r" b="b"/>
              <a:pathLst>
                <a:path w="446" h="1127" extrusionOk="0">
                  <a:moveTo>
                    <a:pt x="145" y="0"/>
                  </a:moveTo>
                  <a:cubicBezTo>
                    <a:pt x="141" y="0"/>
                    <a:pt x="136" y="1"/>
                    <a:pt x="131" y="1"/>
                  </a:cubicBezTo>
                  <a:cubicBezTo>
                    <a:pt x="0" y="9"/>
                    <a:pt x="27" y="139"/>
                    <a:pt x="42" y="235"/>
                  </a:cubicBezTo>
                  <a:cubicBezTo>
                    <a:pt x="54" y="278"/>
                    <a:pt x="96" y="316"/>
                    <a:pt x="119" y="354"/>
                  </a:cubicBezTo>
                  <a:cubicBezTo>
                    <a:pt x="131" y="566"/>
                    <a:pt x="138" y="781"/>
                    <a:pt x="146" y="992"/>
                  </a:cubicBezTo>
                  <a:cubicBezTo>
                    <a:pt x="149" y="1085"/>
                    <a:pt x="184" y="1126"/>
                    <a:pt x="260" y="1126"/>
                  </a:cubicBezTo>
                  <a:cubicBezTo>
                    <a:pt x="272" y="1126"/>
                    <a:pt x="285" y="1125"/>
                    <a:pt x="300" y="1123"/>
                  </a:cubicBezTo>
                  <a:cubicBezTo>
                    <a:pt x="377" y="1115"/>
                    <a:pt x="446" y="1042"/>
                    <a:pt x="407" y="1000"/>
                  </a:cubicBezTo>
                  <a:cubicBezTo>
                    <a:pt x="204" y="762"/>
                    <a:pt x="446" y="447"/>
                    <a:pt x="250" y="220"/>
                  </a:cubicBezTo>
                  <a:cubicBezTo>
                    <a:pt x="228" y="139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43"/>
            <p:cNvSpPr/>
            <p:nvPr/>
          </p:nvSpPr>
          <p:spPr>
            <a:xfrm>
              <a:off x="4033177" y="1653656"/>
              <a:ext cx="29593" cy="16441"/>
            </a:xfrm>
            <a:custGeom>
              <a:avLst/>
              <a:gdLst/>
              <a:ahLst/>
              <a:cxnLst/>
              <a:rect l="l" t="t" r="r" b="b"/>
              <a:pathLst>
                <a:path w="954" h="530" extrusionOk="0">
                  <a:moveTo>
                    <a:pt x="163" y="0"/>
                  </a:moveTo>
                  <a:cubicBezTo>
                    <a:pt x="122" y="0"/>
                    <a:pt x="78" y="6"/>
                    <a:pt x="31" y="18"/>
                  </a:cubicBezTo>
                  <a:cubicBezTo>
                    <a:pt x="5" y="41"/>
                    <a:pt x="1" y="87"/>
                    <a:pt x="24" y="118"/>
                  </a:cubicBezTo>
                  <a:cubicBezTo>
                    <a:pt x="24" y="129"/>
                    <a:pt x="28" y="129"/>
                    <a:pt x="28" y="129"/>
                  </a:cubicBezTo>
                  <a:lnTo>
                    <a:pt x="642" y="529"/>
                  </a:lnTo>
                  <a:cubicBezTo>
                    <a:pt x="677" y="525"/>
                    <a:pt x="704" y="518"/>
                    <a:pt x="738" y="518"/>
                  </a:cubicBezTo>
                  <a:lnTo>
                    <a:pt x="954" y="521"/>
                  </a:lnTo>
                  <a:cubicBezTo>
                    <a:pt x="892" y="402"/>
                    <a:pt x="777" y="322"/>
                    <a:pt x="646" y="291"/>
                  </a:cubicBezTo>
                  <a:cubicBezTo>
                    <a:pt x="512" y="140"/>
                    <a:pt x="3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43"/>
            <p:cNvSpPr/>
            <p:nvPr/>
          </p:nvSpPr>
          <p:spPr>
            <a:xfrm>
              <a:off x="3919830" y="1672920"/>
              <a:ext cx="48670" cy="52517"/>
            </a:xfrm>
            <a:custGeom>
              <a:avLst/>
              <a:gdLst/>
              <a:ahLst/>
              <a:cxnLst/>
              <a:rect l="l" t="t" r="r" b="b"/>
              <a:pathLst>
                <a:path w="1569" h="1693" extrusionOk="0">
                  <a:moveTo>
                    <a:pt x="550" y="607"/>
                  </a:moveTo>
                  <a:lnTo>
                    <a:pt x="550" y="607"/>
                  </a:lnTo>
                  <a:cubicBezTo>
                    <a:pt x="550" y="608"/>
                    <a:pt x="550" y="635"/>
                    <a:pt x="554" y="646"/>
                  </a:cubicBezTo>
                  <a:cubicBezTo>
                    <a:pt x="550" y="638"/>
                    <a:pt x="550" y="623"/>
                    <a:pt x="550" y="607"/>
                  </a:cubicBezTo>
                  <a:close/>
                  <a:moveTo>
                    <a:pt x="565" y="654"/>
                  </a:moveTo>
                  <a:lnTo>
                    <a:pt x="573" y="661"/>
                  </a:lnTo>
                  <a:lnTo>
                    <a:pt x="569" y="661"/>
                  </a:lnTo>
                  <a:lnTo>
                    <a:pt x="607" y="704"/>
                  </a:lnTo>
                  <a:lnTo>
                    <a:pt x="607" y="700"/>
                  </a:lnTo>
                  <a:cubicBezTo>
                    <a:pt x="609" y="701"/>
                    <a:pt x="610" y="704"/>
                    <a:pt x="611" y="706"/>
                  </a:cubicBezTo>
                  <a:lnTo>
                    <a:pt x="611" y="706"/>
                  </a:lnTo>
                  <a:cubicBezTo>
                    <a:pt x="610" y="705"/>
                    <a:pt x="609" y="705"/>
                    <a:pt x="607" y="704"/>
                  </a:cubicBezTo>
                  <a:lnTo>
                    <a:pt x="569" y="665"/>
                  </a:lnTo>
                  <a:cubicBezTo>
                    <a:pt x="565" y="661"/>
                    <a:pt x="565" y="657"/>
                    <a:pt x="565" y="654"/>
                  </a:cubicBezTo>
                  <a:close/>
                  <a:moveTo>
                    <a:pt x="1363" y="0"/>
                  </a:moveTo>
                  <a:cubicBezTo>
                    <a:pt x="1282" y="0"/>
                    <a:pt x="1206" y="20"/>
                    <a:pt x="1145" y="108"/>
                  </a:cubicBezTo>
                  <a:cubicBezTo>
                    <a:pt x="911" y="227"/>
                    <a:pt x="688" y="373"/>
                    <a:pt x="550" y="607"/>
                  </a:cubicBezTo>
                  <a:cubicBezTo>
                    <a:pt x="519" y="646"/>
                    <a:pt x="488" y="692"/>
                    <a:pt x="458" y="730"/>
                  </a:cubicBezTo>
                  <a:cubicBezTo>
                    <a:pt x="319" y="788"/>
                    <a:pt x="173" y="846"/>
                    <a:pt x="154" y="1026"/>
                  </a:cubicBezTo>
                  <a:cubicBezTo>
                    <a:pt x="146" y="1095"/>
                    <a:pt x="135" y="1157"/>
                    <a:pt x="131" y="1218"/>
                  </a:cubicBezTo>
                  <a:cubicBezTo>
                    <a:pt x="50" y="1364"/>
                    <a:pt x="0" y="1518"/>
                    <a:pt x="93" y="1676"/>
                  </a:cubicBezTo>
                  <a:cubicBezTo>
                    <a:pt x="106" y="1687"/>
                    <a:pt x="123" y="1693"/>
                    <a:pt x="142" y="1693"/>
                  </a:cubicBezTo>
                  <a:cubicBezTo>
                    <a:pt x="155" y="1693"/>
                    <a:pt x="168" y="1690"/>
                    <a:pt x="181" y="1683"/>
                  </a:cubicBezTo>
                  <a:cubicBezTo>
                    <a:pt x="300" y="1564"/>
                    <a:pt x="239" y="1407"/>
                    <a:pt x="258" y="1268"/>
                  </a:cubicBezTo>
                  <a:cubicBezTo>
                    <a:pt x="258" y="1253"/>
                    <a:pt x="258" y="1234"/>
                    <a:pt x="250" y="1218"/>
                  </a:cubicBezTo>
                  <a:cubicBezTo>
                    <a:pt x="265" y="1195"/>
                    <a:pt x="269" y="1165"/>
                    <a:pt x="277" y="1138"/>
                  </a:cubicBezTo>
                  <a:cubicBezTo>
                    <a:pt x="392" y="1069"/>
                    <a:pt x="461" y="946"/>
                    <a:pt x="458" y="803"/>
                  </a:cubicBezTo>
                  <a:lnTo>
                    <a:pt x="458" y="803"/>
                  </a:lnTo>
                  <a:cubicBezTo>
                    <a:pt x="475" y="809"/>
                    <a:pt x="490" y="811"/>
                    <a:pt x="505" y="811"/>
                  </a:cubicBezTo>
                  <a:cubicBezTo>
                    <a:pt x="570" y="811"/>
                    <a:pt x="611" y="762"/>
                    <a:pt x="657" y="719"/>
                  </a:cubicBezTo>
                  <a:lnTo>
                    <a:pt x="657" y="719"/>
                  </a:lnTo>
                  <a:cubicBezTo>
                    <a:pt x="659" y="719"/>
                    <a:pt x="660" y="719"/>
                    <a:pt x="661" y="719"/>
                  </a:cubicBezTo>
                  <a:cubicBezTo>
                    <a:pt x="661" y="719"/>
                    <a:pt x="660" y="719"/>
                    <a:pt x="658" y="719"/>
                  </a:cubicBezTo>
                  <a:lnTo>
                    <a:pt x="658" y="719"/>
                  </a:lnTo>
                  <a:cubicBezTo>
                    <a:pt x="657" y="719"/>
                    <a:pt x="657" y="719"/>
                    <a:pt x="657" y="719"/>
                  </a:cubicBezTo>
                  <a:lnTo>
                    <a:pt x="657" y="719"/>
                  </a:lnTo>
                  <a:cubicBezTo>
                    <a:pt x="648" y="719"/>
                    <a:pt x="638" y="717"/>
                    <a:pt x="629" y="714"/>
                  </a:cubicBezTo>
                  <a:lnTo>
                    <a:pt x="629" y="714"/>
                  </a:lnTo>
                  <a:cubicBezTo>
                    <a:pt x="638" y="716"/>
                    <a:pt x="651" y="718"/>
                    <a:pt x="658" y="719"/>
                  </a:cubicBezTo>
                  <a:lnTo>
                    <a:pt x="658" y="719"/>
                  </a:lnTo>
                  <a:cubicBezTo>
                    <a:pt x="659" y="717"/>
                    <a:pt x="660" y="716"/>
                    <a:pt x="661" y="715"/>
                  </a:cubicBezTo>
                  <a:cubicBezTo>
                    <a:pt x="930" y="504"/>
                    <a:pt x="1180" y="265"/>
                    <a:pt x="1491" y="119"/>
                  </a:cubicBezTo>
                  <a:cubicBezTo>
                    <a:pt x="1497" y="120"/>
                    <a:pt x="1503" y="121"/>
                    <a:pt x="1510" y="121"/>
                  </a:cubicBezTo>
                  <a:cubicBezTo>
                    <a:pt x="1529" y="121"/>
                    <a:pt x="1550" y="117"/>
                    <a:pt x="1564" y="108"/>
                  </a:cubicBezTo>
                  <a:cubicBezTo>
                    <a:pt x="1568" y="73"/>
                    <a:pt x="1568" y="46"/>
                    <a:pt x="1568" y="12"/>
                  </a:cubicBezTo>
                  <a:lnTo>
                    <a:pt x="1568" y="12"/>
                  </a:lnTo>
                  <a:cubicBezTo>
                    <a:pt x="1564" y="12"/>
                    <a:pt x="1560" y="12"/>
                    <a:pt x="1556" y="12"/>
                  </a:cubicBezTo>
                  <a:cubicBezTo>
                    <a:pt x="1492" y="12"/>
                    <a:pt x="1426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43"/>
            <p:cNvSpPr/>
            <p:nvPr/>
          </p:nvSpPr>
          <p:spPr>
            <a:xfrm>
              <a:off x="3999923" y="1760986"/>
              <a:ext cx="32106" cy="17805"/>
            </a:xfrm>
            <a:custGeom>
              <a:avLst/>
              <a:gdLst/>
              <a:ahLst/>
              <a:cxnLst/>
              <a:rect l="l" t="t" r="r" b="b"/>
              <a:pathLst>
                <a:path w="1035" h="574" extrusionOk="0">
                  <a:moveTo>
                    <a:pt x="655" y="0"/>
                  </a:moveTo>
                  <a:cubicBezTo>
                    <a:pt x="613" y="0"/>
                    <a:pt x="568" y="11"/>
                    <a:pt x="523" y="24"/>
                  </a:cubicBezTo>
                  <a:cubicBezTo>
                    <a:pt x="316" y="105"/>
                    <a:pt x="116" y="189"/>
                    <a:pt x="1" y="408"/>
                  </a:cubicBezTo>
                  <a:cubicBezTo>
                    <a:pt x="35" y="439"/>
                    <a:pt x="71" y="450"/>
                    <a:pt x="108" y="450"/>
                  </a:cubicBezTo>
                  <a:cubicBezTo>
                    <a:pt x="142" y="450"/>
                    <a:pt x="177" y="440"/>
                    <a:pt x="212" y="428"/>
                  </a:cubicBezTo>
                  <a:lnTo>
                    <a:pt x="400" y="401"/>
                  </a:lnTo>
                  <a:lnTo>
                    <a:pt x="400" y="401"/>
                  </a:lnTo>
                  <a:lnTo>
                    <a:pt x="393" y="412"/>
                  </a:lnTo>
                  <a:lnTo>
                    <a:pt x="400" y="408"/>
                  </a:lnTo>
                  <a:cubicBezTo>
                    <a:pt x="406" y="511"/>
                    <a:pt x="440" y="573"/>
                    <a:pt x="538" y="573"/>
                  </a:cubicBezTo>
                  <a:cubicBezTo>
                    <a:pt x="561" y="573"/>
                    <a:pt x="588" y="569"/>
                    <a:pt x="619" y="562"/>
                  </a:cubicBezTo>
                  <a:cubicBezTo>
                    <a:pt x="777" y="524"/>
                    <a:pt x="961" y="531"/>
                    <a:pt x="1004" y="331"/>
                  </a:cubicBezTo>
                  <a:cubicBezTo>
                    <a:pt x="1034" y="197"/>
                    <a:pt x="950" y="112"/>
                    <a:pt x="815" y="86"/>
                  </a:cubicBezTo>
                  <a:cubicBezTo>
                    <a:pt x="768" y="21"/>
                    <a:pt x="714" y="0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43"/>
            <p:cNvSpPr/>
            <p:nvPr/>
          </p:nvSpPr>
          <p:spPr>
            <a:xfrm>
              <a:off x="4034138" y="1713773"/>
              <a:ext cx="39364" cy="90113"/>
            </a:xfrm>
            <a:custGeom>
              <a:avLst/>
              <a:gdLst/>
              <a:ahLst/>
              <a:cxnLst/>
              <a:rect l="l" t="t" r="r" b="b"/>
              <a:pathLst>
                <a:path w="1269" h="2905" extrusionOk="0">
                  <a:moveTo>
                    <a:pt x="267" y="0"/>
                  </a:moveTo>
                  <a:cubicBezTo>
                    <a:pt x="192" y="0"/>
                    <a:pt x="104" y="14"/>
                    <a:pt x="0" y="40"/>
                  </a:cubicBezTo>
                  <a:cubicBezTo>
                    <a:pt x="50" y="97"/>
                    <a:pt x="77" y="167"/>
                    <a:pt x="135" y="193"/>
                  </a:cubicBezTo>
                  <a:cubicBezTo>
                    <a:pt x="415" y="343"/>
                    <a:pt x="565" y="551"/>
                    <a:pt x="500" y="881"/>
                  </a:cubicBezTo>
                  <a:cubicBezTo>
                    <a:pt x="477" y="1020"/>
                    <a:pt x="569" y="1097"/>
                    <a:pt x="711" y="1097"/>
                  </a:cubicBezTo>
                  <a:cubicBezTo>
                    <a:pt x="969" y="1143"/>
                    <a:pt x="1134" y="1243"/>
                    <a:pt x="988" y="1535"/>
                  </a:cubicBezTo>
                  <a:cubicBezTo>
                    <a:pt x="915" y="1677"/>
                    <a:pt x="988" y="1796"/>
                    <a:pt x="1030" y="1919"/>
                  </a:cubicBezTo>
                  <a:cubicBezTo>
                    <a:pt x="1034" y="2096"/>
                    <a:pt x="834" y="2169"/>
                    <a:pt x="819" y="2338"/>
                  </a:cubicBezTo>
                  <a:cubicBezTo>
                    <a:pt x="807" y="2476"/>
                    <a:pt x="842" y="2634"/>
                    <a:pt x="654" y="2703"/>
                  </a:cubicBezTo>
                  <a:cubicBezTo>
                    <a:pt x="646" y="2707"/>
                    <a:pt x="665" y="2787"/>
                    <a:pt x="669" y="2830"/>
                  </a:cubicBezTo>
                  <a:cubicBezTo>
                    <a:pt x="686" y="2886"/>
                    <a:pt x="704" y="2905"/>
                    <a:pt x="722" y="2905"/>
                  </a:cubicBezTo>
                  <a:cubicBezTo>
                    <a:pt x="750" y="2905"/>
                    <a:pt x="780" y="2860"/>
                    <a:pt x="807" y="2837"/>
                  </a:cubicBezTo>
                  <a:lnTo>
                    <a:pt x="815" y="2837"/>
                  </a:lnTo>
                  <a:lnTo>
                    <a:pt x="819" y="2830"/>
                  </a:lnTo>
                  <a:cubicBezTo>
                    <a:pt x="877" y="2826"/>
                    <a:pt x="915" y="2806"/>
                    <a:pt x="892" y="2741"/>
                  </a:cubicBezTo>
                  <a:cubicBezTo>
                    <a:pt x="900" y="2595"/>
                    <a:pt x="1065" y="2495"/>
                    <a:pt x="1007" y="2338"/>
                  </a:cubicBezTo>
                  <a:cubicBezTo>
                    <a:pt x="1103" y="2269"/>
                    <a:pt x="1268" y="2280"/>
                    <a:pt x="1226" y="2076"/>
                  </a:cubicBezTo>
                  <a:cubicBezTo>
                    <a:pt x="1199" y="1923"/>
                    <a:pt x="1207" y="1769"/>
                    <a:pt x="1203" y="1623"/>
                  </a:cubicBezTo>
                  <a:cubicBezTo>
                    <a:pt x="1265" y="1047"/>
                    <a:pt x="1265" y="1047"/>
                    <a:pt x="819" y="797"/>
                  </a:cubicBezTo>
                  <a:cubicBezTo>
                    <a:pt x="815" y="685"/>
                    <a:pt x="838" y="570"/>
                    <a:pt x="731" y="493"/>
                  </a:cubicBezTo>
                  <a:cubicBezTo>
                    <a:pt x="625" y="142"/>
                    <a:pt x="509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43"/>
            <p:cNvSpPr/>
            <p:nvPr/>
          </p:nvSpPr>
          <p:spPr>
            <a:xfrm>
              <a:off x="4080855" y="1701055"/>
              <a:ext cx="20411" cy="91695"/>
            </a:xfrm>
            <a:custGeom>
              <a:avLst/>
              <a:gdLst/>
              <a:ahLst/>
              <a:cxnLst/>
              <a:rect l="l" t="t" r="r" b="b"/>
              <a:pathLst>
                <a:path w="658" h="2956" extrusionOk="0">
                  <a:moveTo>
                    <a:pt x="220" y="0"/>
                  </a:moveTo>
                  <a:lnTo>
                    <a:pt x="174" y="23"/>
                  </a:lnTo>
                  <a:cubicBezTo>
                    <a:pt x="174" y="27"/>
                    <a:pt x="166" y="35"/>
                    <a:pt x="166" y="39"/>
                  </a:cubicBezTo>
                  <a:lnTo>
                    <a:pt x="101" y="19"/>
                  </a:lnTo>
                  <a:lnTo>
                    <a:pt x="120" y="115"/>
                  </a:lnTo>
                  <a:cubicBezTo>
                    <a:pt x="128" y="546"/>
                    <a:pt x="393" y="919"/>
                    <a:pt x="435" y="1345"/>
                  </a:cubicBezTo>
                  <a:lnTo>
                    <a:pt x="404" y="1518"/>
                  </a:lnTo>
                  <a:cubicBezTo>
                    <a:pt x="254" y="1714"/>
                    <a:pt x="335" y="1933"/>
                    <a:pt x="347" y="2144"/>
                  </a:cubicBezTo>
                  <a:cubicBezTo>
                    <a:pt x="293" y="2306"/>
                    <a:pt x="239" y="2467"/>
                    <a:pt x="193" y="2632"/>
                  </a:cubicBezTo>
                  <a:cubicBezTo>
                    <a:pt x="124" y="2728"/>
                    <a:pt x="1" y="2848"/>
                    <a:pt x="124" y="2932"/>
                  </a:cubicBezTo>
                  <a:cubicBezTo>
                    <a:pt x="147" y="2948"/>
                    <a:pt x="169" y="2955"/>
                    <a:pt x="190" y="2955"/>
                  </a:cubicBezTo>
                  <a:cubicBezTo>
                    <a:pt x="266" y="2955"/>
                    <a:pt x="318" y="2855"/>
                    <a:pt x="327" y="2755"/>
                  </a:cubicBezTo>
                  <a:cubicBezTo>
                    <a:pt x="473" y="2632"/>
                    <a:pt x="519" y="2452"/>
                    <a:pt x="546" y="2271"/>
                  </a:cubicBezTo>
                  <a:cubicBezTo>
                    <a:pt x="658" y="1476"/>
                    <a:pt x="619" y="711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43"/>
            <p:cNvSpPr/>
            <p:nvPr/>
          </p:nvSpPr>
          <p:spPr>
            <a:xfrm>
              <a:off x="3949981" y="1822870"/>
              <a:ext cx="11943" cy="20907"/>
            </a:xfrm>
            <a:custGeom>
              <a:avLst/>
              <a:gdLst/>
              <a:ahLst/>
              <a:cxnLst/>
              <a:rect l="l" t="t" r="r" b="b"/>
              <a:pathLst>
                <a:path w="385" h="674" extrusionOk="0">
                  <a:moveTo>
                    <a:pt x="147" y="0"/>
                  </a:moveTo>
                  <a:cubicBezTo>
                    <a:pt x="1" y="250"/>
                    <a:pt x="193" y="435"/>
                    <a:pt x="189" y="634"/>
                  </a:cubicBezTo>
                  <a:cubicBezTo>
                    <a:pt x="221" y="659"/>
                    <a:pt x="255" y="674"/>
                    <a:pt x="288" y="674"/>
                  </a:cubicBezTo>
                  <a:cubicBezTo>
                    <a:pt x="321" y="674"/>
                    <a:pt x="354" y="659"/>
                    <a:pt x="385" y="627"/>
                  </a:cubicBezTo>
                  <a:cubicBezTo>
                    <a:pt x="343" y="415"/>
                    <a:pt x="346" y="185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43"/>
            <p:cNvSpPr/>
            <p:nvPr/>
          </p:nvSpPr>
          <p:spPr>
            <a:xfrm>
              <a:off x="4222585" y="1769578"/>
              <a:ext cx="28166" cy="9709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192" y="19"/>
                  </a:moveTo>
                  <a:cubicBezTo>
                    <a:pt x="102" y="19"/>
                    <a:pt x="46" y="91"/>
                    <a:pt x="16" y="177"/>
                  </a:cubicBezTo>
                  <a:cubicBezTo>
                    <a:pt x="1" y="227"/>
                    <a:pt x="1" y="277"/>
                    <a:pt x="62" y="293"/>
                  </a:cubicBezTo>
                  <a:cubicBezTo>
                    <a:pt x="78" y="298"/>
                    <a:pt x="94" y="301"/>
                    <a:pt x="108" y="301"/>
                  </a:cubicBezTo>
                  <a:cubicBezTo>
                    <a:pt x="174" y="301"/>
                    <a:pt x="228" y="253"/>
                    <a:pt x="285" y="227"/>
                  </a:cubicBezTo>
                  <a:cubicBezTo>
                    <a:pt x="360" y="291"/>
                    <a:pt x="437" y="312"/>
                    <a:pt x="515" y="312"/>
                  </a:cubicBezTo>
                  <a:cubicBezTo>
                    <a:pt x="618" y="312"/>
                    <a:pt x="721" y="275"/>
                    <a:pt x="819" y="247"/>
                  </a:cubicBezTo>
                  <a:cubicBezTo>
                    <a:pt x="907" y="220"/>
                    <a:pt x="877" y="154"/>
                    <a:pt x="800" y="124"/>
                  </a:cubicBezTo>
                  <a:cubicBezTo>
                    <a:pt x="627" y="1"/>
                    <a:pt x="419" y="66"/>
                    <a:pt x="235" y="24"/>
                  </a:cubicBezTo>
                  <a:cubicBezTo>
                    <a:pt x="220" y="20"/>
                    <a:pt x="205" y="19"/>
                    <a:pt x="19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43"/>
            <p:cNvSpPr/>
            <p:nvPr/>
          </p:nvSpPr>
          <p:spPr>
            <a:xfrm>
              <a:off x="4159087" y="1779039"/>
              <a:ext cx="41350" cy="13959"/>
            </a:xfrm>
            <a:custGeom>
              <a:avLst/>
              <a:gdLst/>
              <a:ahLst/>
              <a:cxnLst/>
              <a:rect l="l" t="t" r="r" b="b"/>
              <a:pathLst>
                <a:path w="1333" h="450" extrusionOk="0">
                  <a:moveTo>
                    <a:pt x="305" y="0"/>
                  </a:moveTo>
                  <a:cubicBezTo>
                    <a:pt x="197" y="0"/>
                    <a:pt x="130" y="147"/>
                    <a:pt x="57" y="222"/>
                  </a:cubicBezTo>
                  <a:cubicBezTo>
                    <a:pt x="1" y="286"/>
                    <a:pt x="88" y="387"/>
                    <a:pt x="103" y="387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47" y="366"/>
                    <a:pt x="191" y="358"/>
                    <a:pt x="235" y="358"/>
                  </a:cubicBezTo>
                  <a:cubicBezTo>
                    <a:pt x="385" y="358"/>
                    <a:pt x="541" y="449"/>
                    <a:pt x="690" y="449"/>
                  </a:cubicBezTo>
                  <a:cubicBezTo>
                    <a:pt x="773" y="449"/>
                    <a:pt x="853" y="421"/>
                    <a:pt x="929" y="334"/>
                  </a:cubicBezTo>
                  <a:cubicBezTo>
                    <a:pt x="941" y="334"/>
                    <a:pt x="952" y="335"/>
                    <a:pt x="964" y="335"/>
                  </a:cubicBezTo>
                  <a:cubicBezTo>
                    <a:pt x="1102" y="335"/>
                    <a:pt x="1216" y="270"/>
                    <a:pt x="1333" y="145"/>
                  </a:cubicBezTo>
                  <a:cubicBezTo>
                    <a:pt x="1233" y="99"/>
                    <a:pt x="1133" y="61"/>
                    <a:pt x="1033" y="30"/>
                  </a:cubicBezTo>
                  <a:cubicBezTo>
                    <a:pt x="1032" y="30"/>
                    <a:pt x="1031" y="30"/>
                    <a:pt x="1030" y="30"/>
                  </a:cubicBezTo>
                  <a:cubicBezTo>
                    <a:pt x="996" y="30"/>
                    <a:pt x="955" y="85"/>
                    <a:pt x="918" y="107"/>
                  </a:cubicBezTo>
                  <a:cubicBezTo>
                    <a:pt x="843" y="127"/>
                    <a:pt x="772" y="141"/>
                    <a:pt x="703" y="141"/>
                  </a:cubicBezTo>
                  <a:cubicBezTo>
                    <a:pt x="604" y="141"/>
                    <a:pt x="508" y="113"/>
                    <a:pt x="403" y="38"/>
                  </a:cubicBezTo>
                  <a:cubicBezTo>
                    <a:pt x="367" y="11"/>
                    <a:pt x="334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43"/>
            <p:cNvSpPr/>
            <p:nvPr/>
          </p:nvSpPr>
          <p:spPr>
            <a:xfrm>
              <a:off x="3998620" y="1810959"/>
              <a:ext cx="13742" cy="9926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435" y="0"/>
                  </a:moveTo>
                  <a:cubicBezTo>
                    <a:pt x="239" y="35"/>
                    <a:pt x="46" y="85"/>
                    <a:pt x="0" y="319"/>
                  </a:cubicBezTo>
                  <a:cubicBezTo>
                    <a:pt x="108" y="165"/>
                    <a:pt x="427" y="296"/>
                    <a:pt x="442" y="8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43"/>
            <p:cNvSpPr/>
            <p:nvPr/>
          </p:nvSpPr>
          <p:spPr>
            <a:xfrm>
              <a:off x="4179901" y="1734370"/>
              <a:ext cx="35084" cy="11601"/>
            </a:xfrm>
            <a:custGeom>
              <a:avLst/>
              <a:gdLst/>
              <a:ahLst/>
              <a:cxnLst/>
              <a:rect l="l" t="t" r="r" b="b"/>
              <a:pathLst>
                <a:path w="1131" h="374" extrusionOk="0">
                  <a:moveTo>
                    <a:pt x="882" y="0"/>
                  </a:moveTo>
                  <a:cubicBezTo>
                    <a:pt x="763" y="0"/>
                    <a:pt x="654" y="58"/>
                    <a:pt x="543" y="137"/>
                  </a:cubicBezTo>
                  <a:cubicBezTo>
                    <a:pt x="536" y="136"/>
                    <a:pt x="529" y="135"/>
                    <a:pt x="522" y="135"/>
                  </a:cubicBezTo>
                  <a:cubicBezTo>
                    <a:pt x="501" y="135"/>
                    <a:pt x="479" y="140"/>
                    <a:pt x="462" y="148"/>
                  </a:cubicBezTo>
                  <a:cubicBezTo>
                    <a:pt x="388" y="94"/>
                    <a:pt x="319" y="64"/>
                    <a:pt x="255" y="64"/>
                  </a:cubicBezTo>
                  <a:cubicBezTo>
                    <a:pt x="170" y="64"/>
                    <a:pt x="95" y="118"/>
                    <a:pt x="36" y="237"/>
                  </a:cubicBezTo>
                  <a:cubicBezTo>
                    <a:pt x="1" y="279"/>
                    <a:pt x="5" y="344"/>
                    <a:pt x="47" y="371"/>
                  </a:cubicBezTo>
                  <a:cubicBezTo>
                    <a:pt x="112" y="310"/>
                    <a:pt x="180" y="289"/>
                    <a:pt x="249" y="289"/>
                  </a:cubicBezTo>
                  <a:cubicBezTo>
                    <a:pt x="316" y="289"/>
                    <a:pt x="383" y="308"/>
                    <a:pt x="451" y="329"/>
                  </a:cubicBezTo>
                  <a:cubicBezTo>
                    <a:pt x="482" y="344"/>
                    <a:pt x="510" y="351"/>
                    <a:pt x="536" y="351"/>
                  </a:cubicBezTo>
                  <a:cubicBezTo>
                    <a:pt x="589" y="351"/>
                    <a:pt x="631" y="319"/>
                    <a:pt x="662" y="260"/>
                  </a:cubicBezTo>
                  <a:cubicBezTo>
                    <a:pt x="667" y="260"/>
                    <a:pt x="672" y="260"/>
                    <a:pt x="677" y="260"/>
                  </a:cubicBezTo>
                  <a:cubicBezTo>
                    <a:pt x="840" y="260"/>
                    <a:pt x="982" y="199"/>
                    <a:pt x="1131" y="87"/>
                  </a:cubicBezTo>
                  <a:cubicBezTo>
                    <a:pt x="1042" y="25"/>
                    <a:pt x="960" y="0"/>
                    <a:pt x="882" y="0"/>
                  </a:cubicBezTo>
                  <a:close/>
                  <a:moveTo>
                    <a:pt x="47" y="371"/>
                  </a:moveTo>
                  <a:cubicBezTo>
                    <a:pt x="47" y="373"/>
                    <a:pt x="49" y="374"/>
                    <a:pt x="50" y="374"/>
                  </a:cubicBezTo>
                  <a:cubicBezTo>
                    <a:pt x="51" y="374"/>
                    <a:pt x="51" y="373"/>
                    <a:pt x="47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43"/>
            <p:cNvSpPr/>
            <p:nvPr/>
          </p:nvSpPr>
          <p:spPr>
            <a:xfrm>
              <a:off x="3968345" y="1829292"/>
              <a:ext cx="64398" cy="33657"/>
            </a:xfrm>
            <a:custGeom>
              <a:avLst/>
              <a:gdLst/>
              <a:ahLst/>
              <a:cxnLst/>
              <a:rect l="l" t="t" r="r" b="b"/>
              <a:pathLst>
                <a:path w="2076" h="1085" extrusionOk="0">
                  <a:moveTo>
                    <a:pt x="1998" y="0"/>
                  </a:moveTo>
                  <a:cubicBezTo>
                    <a:pt x="1838" y="0"/>
                    <a:pt x="1690" y="76"/>
                    <a:pt x="1599" y="208"/>
                  </a:cubicBezTo>
                  <a:cubicBezTo>
                    <a:pt x="1526" y="224"/>
                    <a:pt x="1445" y="216"/>
                    <a:pt x="1407" y="301"/>
                  </a:cubicBezTo>
                  <a:cubicBezTo>
                    <a:pt x="1092" y="347"/>
                    <a:pt x="873" y="593"/>
                    <a:pt x="596" y="723"/>
                  </a:cubicBezTo>
                  <a:lnTo>
                    <a:pt x="0" y="1023"/>
                  </a:lnTo>
                  <a:cubicBezTo>
                    <a:pt x="143" y="1061"/>
                    <a:pt x="231" y="1085"/>
                    <a:pt x="305" y="1085"/>
                  </a:cubicBezTo>
                  <a:cubicBezTo>
                    <a:pt x="426" y="1085"/>
                    <a:pt x="513" y="1023"/>
                    <a:pt x="738" y="862"/>
                  </a:cubicBezTo>
                  <a:lnTo>
                    <a:pt x="1541" y="447"/>
                  </a:lnTo>
                  <a:cubicBezTo>
                    <a:pt x="1618" y="443"/>
                    <a:pt x="1691" y="400"/>
                    <a:pt x="1729" y="331"/>
                  </a:cubicBezTo>
                  <a:lnTo>
                    <a:pt x="2045" y="143"/>
                  </a:lnTo>
                  <a:cubicBezTo>
                    <a:pt x="2075" y="97"/>
                    <a:pt x="2064" y="35"/>
                    <a:pt x="2022" y="1"/>
                  </a:cubicBezTo>
                  <a:cubicBezTo>
                    <a:pt x="2014" y="1"/>
                    <a:pt x="2006" y="0"/>
                    <a:pt x="19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43"/>
            <p:cNvSpPr/>
            <p:nvPr/>
          </p:nvSpPr>
          <p:spPr>
            <a:xfrm>
              <a:off x="3953673" y="1726491"/>
              <a:ext cx="22458" cy="22924"/>
            </a:xfrm>
            <a:custGeom>
              <a:avLst/>
              <a:gdLst/>
              <a:ahLst/>
              <a:cxnLst/>
              <a:rect l="l" t="t" r="r" b="b"/>
              <a:pathLst>
                <a:path w="724" h="739" extrusionOk="0">
                  <a:moveTo>
                    <a:pt x="266" y="283"/>
                  </a:moveTo>
                  <a:lnTo>
                    <a:pt x="300" y="333"/>
                  </a:lnTo>
                  <a:lnTo>
                    <a:pt x="285" y="333"/>
                  </a:lnTo>
                  <a:cubicBezTo>
                    <a:pt x="281" y="318"/>
                    <a:pt x="270" y="302"/>
                    <a:pt x="266" y="283"/>
                  </a:cubicBezTo>
                  <a:close/>
                  <a:moveTo>
                    <a:pt x="539" y="0"/>
                  </a:moveTo>
                  <a:cubicBezTo>
                    <a:pt x="499" y="0"/>
                    <a:pt x="457" y="14"/>
                    <a:pt x="419" y="41"/>
                  </a:cubicBezTo>
                  <a:cubicBezTo>
                    <a:pt x="339" y="99"/>
                    <a:pt x="281" y="183"/>
                    <a:pt x="266" y="283"/>
                  </a:cubicBezTo>
                  <a:lnTo>
                    <a:pt x="266" y="291"/>
                  </a:lnTo>
                  <a:cubicBezTo>
                    <a:pt x="166" y="394"/>
                    <a:pt x="1" y="510"/>
                    <a:pt x="120" y="660"/>
                  </a:cubicBezTo>
                  <a:cubicBezTo>
                    <a:pt x="161" y="713"/>
                    <a:pt x="217" y="738"/>
                    <a:pt x="277" y="738"/>
                  </a:cubicBezTo>
                  <a:cubicBezTo>
                    <a:pt x="352" y="738"/>
                    <a:pt x="434" y="698"/>
                    <a:pt x="500" y="621"/>
                  </a:cubicBezTo>
                  <a:cubicBezTo>
                    <a:pt x="615" y="506"/>
                    <a:pt x="423" y="414"/>
                    <a:pt x="477" y="302"/>
                  </a:cubicBezTo>
                  <a:cubicBezTo>
                    <a:pt x="558" y="291"/>
                    <a:pt x="665" y="318"/>
                    <a:pt x="704" y="233"/>
                  </a:cubicBezTo>
                  <a:cubicBezTo>
                    <a:pt x="723" y="183"/>
                    <a:pt x="688" y="91"/>
                    <a:pt x="650" y="49"/>
                  </a:cubicBezTo>
                  <a:cubicBezTo>
                    <a:pt x="619" y="15"/>
                    <a:pt x="580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43"/>
            <p:cNvSpPr/>
            <p:nvPr/>
          </p:nvSpPr>
          <p:spPr>
            <a:xfrm>
              <a:off x="3961769" y="1735146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43"/>
            <p:cNvSpPr/>
            <p:nvPr/>
          </p:nvSpPr>
          <p:spPr>
            <a:xfrm>
              <a:off x="3996573" y="1745289"/>
              <a:ext cx="11136" cy="7383"/>
            </a:xfrm>
            <a:custGeom>
              <a:avLst/>
              <a:gdLst/>
              <a:ahLst/>
              <a:cxnLst/>
              <a:rect l="l" t="t" r="r" b="b"/>
              <a:pathLst>
                <a:path w="359" h="238" extrusionOk="0">
                  <a:moveTo>
                    <a:pt x="254" y="1"/>
                  </a:moveTo>
                  <a:cubicBezTo>
                    <a:pt x="163" y="1"/>
                    <a:pt x="84" y="52"/>
                    <a:pt x="5" y="111"/>
                  </a:cubicBezTo>
                  <a:lnTo>
                    <a:pt x="1" y="215"/>
                  </a:lnTo>
                  <a:cubicBezTo>
                    <a:pt x="59" y="226"/>
                    <a:pt x="117" y="238"/>
                    <a:pt x="169" y="238"/>
                  </a:cubicBezTo>
                  <a:cubicBezTo>
                    <a:pt x="266" y="238"/>
                    <a:pt x="343" y="196"/>
                    <a:pt x="358" y="23"/>
                  </a:cubicBezTo>
                  <a:cubicBezTo>
                    <a:pt x="322" y="8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43"/>
            <p:cNvSpPr/>
            <p:nvPr/>
          </p:nvSpPr>
          <p:spPr>
            <a:xfrm>
              <a:off x="4080513" y="1616805"/>
              <a:ext cx="117442" cy="41598"/>
            </a:xfrm>
            <a:custGeom>
              <a:avLst/>
              <a:gdLst/>
              <a:ahLst/>
              <a:cxnLst/>
              <a:rect l="l" t="t" r="r" b="b"/>
              <a:pathLst>
                <a:path w="3786" h="1341" extrusionOk="0">
                  <a:moveTo>
                    <a:pt x="3597" y="0"/>
                  </a:moveTo>
                  <a:cubicBezTo>
                    <a:pt x="3507" y="0"/>
                    <a:pt x="3419" y="15"/>
                    <a:pt x="3330" y="15"/>
                  </a:cubicBezTo>
                  <a:cubicBezTo>
                    <a:pt x="3306" y="15"/>
                    <a:pt x="3283" y="14"/>
                    <a:pt x="3259" y="11"/>
                  </a:cubicBezTo>
                  <a:cubicBezTo>
                    <a:pt x="3214" y="11"/>
                    <a:pt x="3169" y="5"/>
                    <a:pt x="3126" y="5"/>
                  </a:cubicBezTo>
                  <a:cubicBezTo>
                    <a:pt x="3061" y="5"/>
                    <a:pt x="3000" y="19"/>
                    <a:pt x="2951" y="88"/>
                  </a:cubicBezTo>
                  <a:cubicBezTo>
                    <a:pt x="2844" y="111"/>
                    <a:pt x="2721" y="92"/>
                    <a:pt x="2644" y="199"/>
                  </a:cubicBezTo>
                  <a:cubicBezTo>
                    <a:pt x="2613" y="199"/>
                    <a:pt x="2590" y="207"/>
                    <a:pt x="2559" y="218"/>
                  </a:cubicBezTo>
                  <a:cubicBezTo>
                    <a:pt x="2524" y="212"/>
                    <a:pt x="2489" y="207"/>
                    <a:pt x="2455" y="207"/>
                  </a:cubicBezTo>
                  <a:cubicBezTo>
                    <a:pt x="2375" y="207"/>
                    <a:pt x="2301" y="232"/>
                    <a:pt x="2244" y="311"/>
                  </a:cubicBezTo>
                  <a:cubicBezTo>
                    <a:pt x="2154" y="352"/>
                    <a:pt x="2092" y="460"/>
                    <a:pt x="1981" y="460"/>
                  </a:cubicBezTo>
                  <a:cubicBezTo>
                    <a:pt x="1969" y="460"/>
                    <a:pt x="1957" y="459"/>
                    <a:pt x="1945" y="457"/>
                  </a:cubicBezTo>
                  <a:cubicBezTo>
                    <a:pt x="1934" y="456"/>
                    <a:pt x="1923" y="456"/>
                    <a:pt x="1913" y="456"/>
                  </a:cubicBezTo>
                  <a:cubicBezTo>
                    <a:pt x="1629" y="456"/>
                    <a:pt x="1411" y="606"/>
                    <a:pt x="1207" y="795"/>
                  </a:cubicBezTo>
                  <a:cubicBezTo>
                    <a:pt x="1201" y="794"/>
                    <a:pt x="1196" y="793"/>
                    <a:pt x="1190" y="793"/>
                  </a:cubicBezTo>
                  <a:cubicBezTo>
                    <a:pt x="1171" y="793"/>
                    <a:pt x="1152" y="799"/>
                    <a:pt x="1138" y="810"/>
                  </a:cubicBezTo>
                  <a:cubicBezTo>
                    <a:pt x="976" y="818"/>
                    <a:pt x="799" y="799"/>
                    <a:pt x="715" y="991"/>
                  </a:cubicBezTo>
                  <a:cubicBezTo>
                    <a:pt x="477" y="1014"/>
                    <a:pt x="204" y="964"/>
                    <a:pt x="0" y="1341"/>
                  </a:cubicBezTo>
                  <a:cubicBezTo>
                    <a:pt x="327" y="1206"/>
                    <a:pt x="600" y="1256"/>
                    <a:pt x="830" y="1110"/>
                  </a:cubicBezTo>
                  <a:lnTo>
                    <a:pt x="934" y="1022"/>
                  </a:lnTo>
                  <a:cubicBezTo>
                    <a:pt x="938" y="1006"/>
                    <a:pt x="953" y="991"/>
                    <a:pt x="965" y="987"/>
                  </a:cubicBezTo>
                  <a:lnTo>
                    <a:pt x="965" y="987"/>
                  </a:lnTo>
                  <a:lnTo>
                    <a:pt x="934" y="1022"/>
                  </a:lnTo>
                  <a:cubicBezTo>
                    <a:pt x="953" y="1023"/>
                    <a:pt x="971" y="1023"/>
                    <a:pt x="989" y="1023"/>
                  </a:cubicBezTo>
                  <a:cubicBezTo>
                    <a:pt x="1121" y="1023"/>
                    <a:pt x="1239" y="995"/>
                    <a:pt x="1330" y="887"/>
                  </a:cubicBezTo>
                  <a:cubicBezTo>
                    <a:pt x="1537" y="799"/>
                    <a:pt x="1772" y="772"/>
                    <a:pt x="1941" y="591"/>
                  </a:cubicBezTo>
                  <a:cubicBezTo>
                    <a:pt x="2191" y="572"/>
                    <a:pt x="2425" y="487"/>
                    <a:pt x="2655" y="399"/>
                  </a:cubicBezTo>
                  <a:lnTo>
                    <a:pt x="2955" y="284"/>
                  </a:lnTo>
                  <a:cubicBezTo>
                    <a:pt x="3105" y="245"/>
                    <a:pt x="3270" y="261"/>
                    <a:pt x="3363" y="103"/>
                  </a:cubicBezTo>
                  <a:cubicBezTo>
                    <a:pt x="3385" y="97"/>
                    <a:pt x="3408" y="95"/>
                    <a:pt x="3431" y="95"/>
                  </a:cubicBezTo>
                  <a:cubicBezTo>
                    <a:pt x="3486" y="95"/>
                    <a:pt x="3542" y="106"/>
                    <a:pt x="3597" y="106"/>
                  </a:cubicBezTo>
                  <a:cubicBezTo>
                    <a:pt x="3661" y="106"/>
                    <a:pt x="3725" y="92"/>
                    <a:pt x="3785" y="30"/>
                  </a:cubicBezTo>
                  <a:cubicBezTo>
                    <a:pt x="3722" y="7"/>
                    <a:pt x="3659" y="0"/>
                    <a:pt x="3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43"/>
            <p:cNvSpPr/>
            <p:nvPr/>
          </p:nvSpPr>
          <p:spPr>
            <a:xfrm>
              <a:off x="4076450" y="1607964"/>
              <a:ext cx="61420" cy="31206"/>
            </a:xfrm>
            <a:custGeom>
              <a:avLst/>
              <a:gdLst/>
              <a:ahLst/>
              <a:cxnLst/>
              <a:rect l="l" t="t" r="r" b="b"/>
              <a:pathLst>
                <a:path w="1980" h="1006" extrusionOk="0">
                  <a:moveTo>
                    <a:pt x="1960" y="0"/>
                  </a:moveTo>
                  <a:lnTo>
                    <a:pt x="1672" y="88"/>
                  </a:lnTo>
                  <a:cubicBezTo>
                    <a:pt x="1568" y="154"/>
                    <a:pt x="1403" y="115"/>
                    <a:pt x="1365" y="288"/>
                  </a:cubicBezTo>
                  <a:lnTo>
                    <a:pt x="1365" y="388"/>
                  </a:lnTo>
                  <a:cubicBezTo>
                    <a:pt x="1294" y="340"/>
                    <a:pt x="1229" y="315"/>
                    <a:pt x="1170" y="315"/>
                  </a:cubicBezTo>
                  <a:cubicBezTo>
                    <a:pt x="1083" y="315"/>
                    <a:pt x="1006" y="367"/>
                    <a:pt x="938" y="469"/>
                  </a:cubicBezTo>
                  <a:cubicBezTo>
                    <a:pt x="911" y="469"/>
                    <a:pt x="884" y="484"/>
                    <a:pt x="869" y="507"/>
                  </a:cubicBezTo>
                  <a:lnTo>
                    <a:pt x="350" y="699"/>
                  </a:lnTo>
                  <a:cubicBezTo>
                    <a:pt x="216" y="734"/>
                    <a:pt x="1" y="719"/>
                    <a:pt x="89" y="942"/>
                  </a:cubicBezTo>
                  <a:cubicBezTo>
                    <a:pt x="107" y="988"/>
                    <a:pt x="142" y="1006"/>
                    <a:pt x="183" y="1006"/>
                  </a:cubicBezTo>
                  <a:cubicBezTo>
                    <a:pt x="245" y="1006"/>
                    <a:pt x="322" y="964"/>
                    <a:pt x="377" y="911"/>
                  </a:cubicBezTo>
                  <a:lnTo>
                    <a:pt x="980" y="615"/>
                  </a:lnTo>
                  <a:cubicBezTo>
                    <a:pt x="984" y="615"/>
                    <a:pt x="987" y="616"/>
                    <a:pt x="990" y="616"/>
                  </a:cubicBezTo>
                  <a:cubicBezTo>
                    <a:pt x="1018" y="616"/>
                    <a:pt x="1047" y="601"/>
                    <a:pt x="1061" y="580"/>
                  </a:cubicBezTo>
                  <a:lnTo>
                    <a:pt x="1472" y="392"/>
                  </a:lnTo>
                  <a:cubicBezTo>
                    <a:pt x="1649" y="354"/>
                    <a:pt x="1822" y="281"/>
                    <a:pt x="1980" y="185"/>
                  </a:cubicBezTo>
                  <a:cubicBezTo>
                    <a:pt x="1960" y="185"/>
                    <a:pt x="1941" y="181"/>
                    <a:pt x="1922" y="173"/>
                  </a:cubicBezTo>
                  <a:cubicBezTo>
                    <a:pt x="1933" y="112"/>
                    <a:pt x="1949" y="54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43"/>
            <p:cNvSpPr/>
            <p:nvPr/>
          </p:nvSpPr>
          <p:spPr>
            <a:xfrm>
              <a:off x="4183500" y="1658806"/>
              <a:ext cx="20535" cy="18178"/>
            </a:xfrm>
            <a:custGeom>
              <a:avLst/>
              <a:gdLst/>
              <a:ahLst/>
              <a:cxnLst/>
              <a:rect l="l" t="t" r="r" b="b"/>
              <a:pathLst>
                <a:path w="662" h="586" extrusionOk="0">
                  <a:moveTo>
                    <a:pt x="370" y="1"/>
                  </a:moveTo>
                  <a:cubicBezTo>
                    <a:pt x="323" y="1"/>
                    <a:pt x="277" y="14"/>
                    <a:pt x="235" y="60"/>
                  </a:cubicBezTo>
                  <a:cubicBezTo>
                    <a:pt x="46" y="171"/>
                    <a:pt x="0" y="329"/>
                    <a:pt x="85" y="586"/>
                  </a:cubicBezTo>
                  <a:cubicBezTo>
                    <a:pt x="219" y="409"/>
                    <a:pt x="308" y="256"/>
                    <a:pt x="458" y="171"/>
                  </a:cubicBezTo>
                  <a:cubicBezTo>
                    <a:pt x="462" y="170"/>
                    <a:pt x="466" y="170"/>
                    <a:pt x="471" y="170"/>
                  </a:cubicBezTo>
                  <a:cubicBezTo>
                    <a:pt x="505" y="170"/>
                    <a:pt x="543" y="190"/>
                    <a:pt x="576" y="190"/>
                  </a:cubicBezTo>
                  <a:cubicBezTo>
                    <a:pt x="597" y="190"/>
                    <a:pt x="616" y="181"/>
                    <a:pt x="630" y="152"/>
                  </a:cubicBezTo>
                  <a:cubicBezTo>
                    <a:pt x="661" y="83"/>
                    <a:pt x="634" y="25"/>
                    <a:pt x="554" y="21"/>
                  </a:cubicBezTo>
                  <a:cubicBezTo>
                    <a:pt x="491" y="21"/>
                    <a:pt x="429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43"/>
            <p:cNvSpPr/>
            <p:nvPr/>
          </p:nvSpPr>
          <p:spPr>
            <a:xfrm>
              <a:off x="4035224" y="1571608"/>
              <a:ext cx="149485" cy="63467"/>
            </a:xfrm>
            <a:custGeom>
              <a:avLst/>
              <a:gdLst/>
              <a:ahLst/>
              <a:cxnLst/>
              <a:rect l="l" t="t" r="r" b="b"/>
              <a:pathLst>
                <a:path w="4819" h="2046" extrusionOk="0">
                  <a:moveTo>
                    <a:pt x="4511" y="27"/>
                  </a:moveTo>
                  <a:cubicBezTo>
                    <a:pt x="4373" y="50"/>
                    <a:pt x="4231" y="65"/>
                    <a:pt x="4112" y="158"/>
                  </a:cubicBezTo>
                  <a:cubicBezTo>
                    <a:pt x="4104" y="156"/>
                    <a:pt x="4097" y="156"/>
                    <a:pt x="4090" y="156"/>
                  </a:cubicBezTo>
                  <a:cubicBezTo>
                    <a:pt x="4042" y="156"/>
                    <a:pt x="4012" y="191"/>
                    <a:pt x="3989" y="235"/>
                  </a:cubicBezTo>
                  <a:cubicBezTo>
                    <a:pt x="3981" y="231"/>
                    <a:pt x="3973" y="230"/>
                    <a:pt x="3966" y="230"/>
                  </a:cubicBezTo>
                  <a:cubicBezTo>
                    <a:pt x="3949" y="230"/>
                    <a:pt x="3933" y="238"/>
                    <a:pt x="3919" y="246"/>
                  </a:cubicBezTo>
                  <a:cubicBezTo>
                    <a:pt x="3885" y="244"/>
                    <a:pt x="3849" y="240"/>
                    <a:pt x="3815" y="240"/>
                  </a:cubicBezTo>
                  <a:cubicBezTo>
                    <a:pt x="3735" y="240"/>
                    <a:pt x="3659" y="258"/>
                    <a:pt x="3608" y="350"/>
                  </a:cubicBezTo>
                  <a:lnTo>
                    <a:pt x="3105" y="446"/>
                  </a:lnTo>
                  <a:cubicBezTo>
                    <a:pt x="3079" y="446"/>
                    <a:pt x="3052" y="445"/>
                    <a:pt x="3026" y="445"/>
                  </a:cubicBezTo>
                  <a:cubicBezTo>
                    <a:pt x="2940" y="445"/>
                    <a:pt x="2856" y="456"/>
                    <a:pt x="2809" y="553"/>
                  </a:cubicBezTo>
                  <a:cubicBezTo>
                    <a:pt x="2617" y="684"/>
                    <a:pt x="2367" y="592"/>
                    <a:pt x="2183" y="734"/>
                  </a:cubicBezTo>
                  <a:cubicBezTo>
                    <a:pt x="2106" y="746"/>
                    <a:pt x="2033" y="757"/>
                    <a:pt x="1994" y="838"/>
                  </a:cubicBezTo>
                  <a:lnTo>
                    <a:pt x="1994" y="842"/>
                  </a:lnTo>
                  <a:cubicBezTo>
                    <a:pt x="1991" y="841"/>
                    <a:pt x="1989" y="841"/>
                    <a:pt x="1986" y="841"/>
                  </a:cubicBezTo>
                  <a:cubicBezTo>
                    <a:pt x="1922" y="841"/>
                    <a:pt x="1886" y="882"/>
                    <a:pt x="1864" y="934"/>
                  </a:cubicBezTo>
                  <a:cubicBezTo>
                    <a:pt x="1859" y="933"/>
                    <a:pt x="1854" y="932"/>
                    <a:pt x="1850" y="932"/>
                  </a:cubicBezTo>
                  <a:cubicBezTo>
                    <a:pt x="1834" y="932"/>
                    <a:pt x="1817" y="937"/>
                    <a:pt x="1802" y="949"/>
                  </a:cubicBezTo>
                  <a:cubicBezTo>
                    <a:pt x="1664" y="1015"/>
                    <a:pt x="1499" y="1022"/>
                    <a:pt x="1387" y="1141"/>
                  </a:cubicBezTo>
                  <a:cubicBezTo>
                    <a:pt x="1337" y="1157"/>
                    <a:pt x="1299" y="1199"/>
                    <a:pt x="1287" y="1253"/>
                  </a:cubicBezTo>
                  <a:cubicBezTo>
                    <a:pt x="1274" y="1254"/>
                    <a:pt x="1260" y="1254"/>
                    <a:pt x="1247" y="1254"/>
                  </a:cubicBezTo>
                  <a:cubicBezTo>
                    <a:pt x="1227" y="1254"/>
                    <a:pt x="1207" y="1253"/>
                    <a:pt x="1187" y="1253"/>
                  </a:cubicBezTo>
                  <a:cubicBezTo>
                    <a:pt x="1111" y="1253"/>
                    <a:pt x="1037" y="1262"/>
                    <a:pt x="984" y="1341"/>
                  </a:cubicBezTo>
                  <a:cubicBezTo>
                    <a:pt x="665" y="1407"/>
                    <a:pt x="407" y="1587"/>
                    <a:pt x="154" y="1779"/>
                  </a:cubicBezTo>
                  <a:cubicBezTo>
                    <a:pt x="92" y="1829"/>
                    <a:pt x="0" y="1879"/>
                    <a:pt x="58" y="1975"/>
                  </a:cubicBezTo>
                  <a:cubicBezTo>
                    <a:pt x="85" y="2023"/>
                    <a:pt x="124" y="2045"/>
                    <a:pt x="165" y="2045"/>
                  </a:cubicBezTo>
                  <a:cubicBezTo>
                    <a:pt x="199" y="2045"/>
                    <a:pt x="236" y="2030"/>
                    <a:pt x="269" y="2002"/>
                  </a:cubicBezTo>
                  <a:cubicBezTo>
                    <a:pt x="484" y="1818"/>
                    <a:pt x="784" y="1764"/>
                    <a:pt x="984" y="1564"/>
                  </a:cubicBezTo>
                  <a:cubicBezTo>
                    <a:pt x="1157" y="1553"/>
                    <a:pt x="1291" y="1464"/>
                    <a:pt x="1426" y="1372"/>
                  </a:cubicBezTo>
                  <a:lnTo>
                    <a:pt x="1579" y="1333"/>
                  </a:lnTo>
                  <a:cubicBezTo>
                    <a:pt x="1695" y="1295"/>
                    <a:pt x="1825" y="1291"/>
                    <a:pt x="1894" y="1164"/>
                  </a:cubicBezTo>
                  <a:lnTo>
                    <a:pt x="2194" y="1045"/>
                  </a:lnTo>
                  <a:lnTo>
                    <a:pt x="2790" y="838"/>
                  </a:lnTo>
                  <a:cubicBezTo>
                    <a:pt x="2932" y="780"/>
                    <a:pt x="3093" y="776"/>
                    <a:pt x="3209" y="661"/>
                  </a:cubicBezTo>
                  <a:lnTo>
                    <a:pt x="3612" y="523"/>
                  </a:lnTo>
                  <a:lnTo>
                    <a:pt x="3904" y="446"/>
                  </a:lnTo>
                  <a:cubicBezTo>
                    <a:pt x="3939" y="448"/>
                    <a:pt x="3975" y="451"/>
                    <a:pt x="4010" y="451"/>
                  </a:cubicBezTo>
                  <a:cubicBezTo>
                    <a:pt x="4090" y="451"/>
                    <a:pt x="4168" y="435"/>
                    <a:pt x="4227" y="357"/>
                  </a:cubicBezTo>
                  <a:lnTo>
                    <a:pt x="4819" y="142"/>
                  </a:lnTo>
                  <a:cubicBezTo>
                    <a:pt x="4757" y="0"/>
                    <a:pt x="4623" y="46"/>
                    <a:pt x="4511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43"/>
            <p:cNvSpPr/>
            <p:nvPr/>
          </p:nvSpPr>
          <p:spPr>
            <a:xfrm>
              <a:off x="3914153" y="1731424"/>
              <a:ext cx="9399" cy="13866"/>
            </a:xfrm>
            <a:custGeom>
              <a:avLst/>
              <a:gdLst/>
              <a:ahLst/>
              <a:cxnLst/>
              <a:rect l="l" t="t" r="r" b="b"/>
              <a:pathLst>
                <a:path w="303" h="447" extrusionOk="0">
                  <a:moveTo>
                    <a:pt x="61" y="1"/>
                  </a:moveTo>
                  <a:cubicBezTo>
                    <a:pt x="1" y="1"/>
                    <a:pt x="23" y="65"/>
                    <a:pt x="53" y="136"/>
                  </a:cubicBezTo>
                  <a:cubicBezTo>
                    <a:pt x="118" y="235"/>
                    <a:pt x="83" y="401"/>
                    <a:pt x="302" y="447"/>
                  </a:cubicBezTo>
                  <a:cubicBezTo>
                    <a:pt x="249" y="289"/>
                    <a:pt x="279" y="132"/>
                    <a:pt x="141" y="20"/>
                  </a:cubicBezTo>
                  <a:cubicBezTo>
                    <a:pt x="105" y="7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43"/>
            <p:cNvSpPr/>
            <p:nvPr/>
          </p:nvSpPr>
          <p:spPr>
            <a:xfrm>
              <a:off x="4015526" y="1635603"/>
              <a:ext cx="19698" cy="19574"/>
            </a:xfrm>
            <a:custGeom>
              <a:avLst/>
              <a:gdLst/>
              <a:ahLst/>
              <a:cxnLst/>
              <a:rect l="l" t="t" r="r" b="b"/>
              <a:pathLst>
                <a:path w="635" h="631" extrusionOk="0">
                  <a:moveTo>
                    <a:pt x="423" y="1"/>
                  </a:moveTo>
                  <a:cubicBezTo>
                    <a:pt x="350" y="1"/>
                    <a:pt x="293" y="92"/>
                    <a:pt x="243" y="150"/>
                  </a:cubicBezTo>
                  <a:cubicBezTo>
                    <a:pt x="212" y="181"/>
                    <a:pt x="212" y="243"/>
                    <a:pt x="193" y="289"/>
                  </a:cubicBezTo>
                  <a:lnTo>
                    <a:pt x="89" y="396"/>
                  </a:lnTo>
                  <a:cubicBezTo>
                    <a:pt x="59" y="462"/>
                    <a:pt x="32" y="535"/>
                    <a:pt x="1" y="600"/>
                  </a:cubicBezTo>
                  <a:lnTo>
                    <a:pt x="101" y="631"/>
                  </a:lnTo>
                  <a:cubicBezTo>
                    <a:pt x="193" y="592"/>
                    <a:pt x="266" y="504"/>
                    <a:pt x="289" y="400"/>
                  </a:cubicBezTo>
                  <a:lnTo>
                    <a:pt x="408" y="327"/>
                  </a:lnTo>
                  <a:cubicBezTo>
                    <a:pt x="481" y="247"/>
                    <a:pt x="635" y="174"/>
                    <a:pt x="516" y="51"/>
                  </a:cubicBezTo>
                  <a:cubicBezTo>
                    <a:pt x="482" y="15"/>
                    <a:pt x="452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43"/>
            <p:cNvSpPr/>
            <p:nvPr/>
          </p:nvSpPr>
          <p:spPr>
            <a:xfrm>
              <a:off x="3991703" y="1719884"/>
              <a:ext cx="15882" cy="15758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136" y="0"/>
                  </a:moveTo>
                  <a:cubicBezTo>
                    <a:pt x="117" y="0"/>
                    <a:pt x="96" y="9"/>
                    <a:pt x="73" y="31"/>
                  </a:cubicBezTo>
                  <a:cubicBezTo>
                    <a:pt x="0" y="104"/>
                    <a:pt x="58" y="181"/>
                    <a:pt x="131" y="235"/>
                  </a:cubicBezTo>
                  <a:cubicBezTo>
                    <a:pt x="216" y="369"/>
                    <a:pt x="319" y="485"/>
                    <a:pt x="512" y="508"/>
                  </a:cubicBezTo>
                  <a:cubicBezTo>
                    <a:pt x="500" y="342"/>
                    <a:pt x="404" y="196"/>
                    <a:pt x="262" y="112"/>
                  </a:cubicBezTo>
                  <a:cubicBezTo>
                    <a:pt x="225" y="64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43"/>
            <p:cNvSpPr/>
            <p:nvPr/>
          </p:nvSpPr>
          <p:spPr>
            <a:xfrm>
              <a:off x="3836262" y="1874116"/>
              <a:ext cx="36759" cy="80590"/>
            </a:xfrm>
            <a:custGeom>
              <a:avLst/>
              <a:gdLst/>
              <a:ahLst/>
              <a:cxnLst/>
              <a:rect l="l" t="t" r="r" b="b"/>
              <a:pathLst>
                <a:path w="1185" h="2598" extrusionOk="0">
                  <a:moveTo>
                    <a:pt x="812" y="0"/>
                  </a:moveTo>
                  <a:cubicBezTo>
                    <a:pt x="776" y="0"/>
                    <a:pt x="739" y="22"/>
                    <a:pt x="700" y="66"/>
                  </a:cubicBezTo>
                  <a:cubicBezTo>
                    <a:pt x="535" y="108"/>
                    <a:pt x="477" y="239"/>
                    <a:pt x="412" y="377"/>
                  </a:cubicBezTo>
                  <a:cubicBezTo>
                    <a:pt x="227" y="765"/>
                    <a:pt x="127" y="1188"/>
                    <a:pt x="124" y="1615"/>
                  </a:cubicBezTo>
                  <a:cubicBezTo>
                    <a:pt x="124" y="1884"/>
                    <a:pt x="1" y="2172"/>
                    <a:pt x="204" y="2422"/>
                  </a:cubicBezTo>
                  <a:cubicBezTo>
                    <a:pt x="346" y="2536"/>
                    <a:pt x="424" y="2598"/>
                    <a:pt x="496" y="2598"/>
                  </a:cubicBezTo>
                  <a:cubicBezTo>
                    <a:pt x="581" y="2598"/>
                    <a:pt x="659" y="2510"/>
                    <a:pt x="831" y="2318"/>
                  </a:cubicBezTo>
                  <a:cubicBezTo>
                    <a:pt x="884" y="2306"/>
                    <a:pt x="919" y="2260"/>
                    <a:pt x="915" y="2206"/>
                  </a:cubicBezTo>
                  <a:lnTo>
                    <a:pt x="919" y="2199"/>
                  </a:lnTo>
                  <a:cubicBezTo>
                    <a:pt x="1000" y="2164"/>
                    <a:pt x="1019" y="2091"/>
                    <a:pt x="1042" y="2018"/>
                  </a:cubicBezTo>
                  <a:cubicBezTo>
                    <a:pt x="1134" y="1953"/>
                    <a:pt x="1184" y="1841"/>
                    <a:pt x="1107" y="1780"/>
                  </a:cubicBezTo>
                  <a:cubicBezTo>
                    <a:pt x="1084" y="1759"/>
                    <a:pt x="1063" y="1750"/>
                    <a:pt x="1044" y="1750"/>
                  </a:cubicBezTo>
                  <a:cubicBezTo>
                    <a:pt x="984" y="1750"/>
                    <a:pt x="947" y="1839"/>
                    <a:pt x="911" y="1895"/>
                  </a:cubicBezTo>
                  <a:lnTo>
                    <a:pt x="827" y="1999"/>
                  </a:lnTo>
                  <a:lnTo>
                    <a:pt x="823" y="2007"/>
                  </a:lnTo>
                  <a:cubicBezTo>
                    <a:pt x="769" y="2007"/>
                    <a:pt x="723" y="2045"/>
                    <a:pt x="708" y="2095"/>
                  </a:cubicBezTo>
                  <a:cubicBezTo>
                    <a:pt x="564" y="2205"/>
                    <a:pt x="486" y="2264"/>
                    <a:pt x="437" y="2264"/>
                  </a:cubicBezTo>
                  <a:cubicBezTo>
                    <a:pt x="380" y="2264"/>
                    <a:pt x="361" y="2184"/>
                    <a:pt x="320" y="2010"/>
                  </a:cubicBezTo>
                  <a:cubicBezTo>
                    <a:pt x="323" y="1649"/>
                    <a:pt x="385" y="1296"/>
                    <a:pt x="512" y="954"/>
                  </a:cubicBezTo>
                  <a:cubicBezTo>
                    <a:pt x="573" y="769"/>
                    <a:pt x="596" y="577"/>
                    <a:pt x="635" y="385"/>
                  </a:cubicBezTo>
                  <a:cubicBezTo>
                    <a:pt x="708" y="358"/>
                    <a:pt x="785" y="335"/>
                    <a:pt x="861" y="316"/>
                  </a:cubicBezTo>
                  <a:cubicBezTo>
                    <a:pt x="864" y="315"/>
                    <a:pt x="866" y="315"/>
                    <a:pt x="869" y="315"/>
                  </a:cubicBezTo>
                  <a:cubicBezTo>
                    <a:pt x="917" y="315"/>
                    <a:pt x="969" y="387"/>
                    <a:pt x="1012" y="387"/>
                  </a:cubicBezTo>
                  <a:cubicBezTo>
                    <a:pt x="1029" y="387"/>
                    <a:pt x="1044" y="376"/>
                    <a:pt x="1057" y="347"/>
                  </a:cubicBezTo>
                  <a:cubicBezTo>
                    <a:pt x="1111" y="239"/>
                    <a:pt x="1057" y="131"/>
                    <a:pt x="931" y="85"/>
                  </a:cubicBezTo>
                  <a:cubicBezTo>
                    <a:pt x="893" y="29"/>
                    <a:pt x="854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43"/>
            <p:cNvSpPr/>
            <p:nvPr/>
          </p:nvSpPr>
          <p:spPr>
            <a:xfrm>
              <a:off x="4150246" y="1604273"/>
              <a:ext cx="6328" cy="5149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98" y="1"/>
                  </a:moveTo>
                  <a:cubicBezTo>
                    <a:pt x="62" y="1"/>
                    <a:pt x="30" y="36"/>
                    <a:pt x="0" y="111"/>
                  </a:cubicBezTo>
                  <a:lnTo>
                    <a:pt x="0" y="165"/>
                  </a:lnTo>
                  <a:lnTo>
                    <a:pt x="204" y="92"/>
                  </a:lnTo>
                  <a:cubicBezTo>
                    <a:pt x="166" y="32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43"/>
            <p:cNvSpPr/>
            <p:nvPr/>
          </p:nvSpPr>
          <p:spPr>
            <a:xfrm>
              <a:off x="4205183" y="1665785"/>
              <a:ext cx="5273" cy="6917"/>
            </a:xfrm>
            <a:custGeom>
              <a:avLst/>
              <a:gdLst/>
              <a:ahLst/>
              <a:cxnLst/>
              <a:rect l="l" t="t" r="r" b="b"/>
              <a:pathLst>
                <a:path w="170" h="223" extrusionOk="0">
                  <a:moveTo>
                    <a:pt x="97" y="0"/>
                  </a:moveTo>
                  <a:cubicBezTo>
                    <a:pt x="90" y="0"/>
                    <a:pt x="82" y="2"/>
                    <a:pt x="74" y="7"/>
                  </a:cubicBezTo>
                  <a:cubicBezTo>
                    <a:pt x="1" y="50"/>
                    <a:pt x="51" y="150"/>
                    <a:pt x="66" y="223"/>
                  </a:cubicBezTo>
                  <a:lnTo>
                    <a:pt x="170" y="123"/>
                  </a:lnTo>
                  <a:cubicBezTo>
                    <a:pt x="153" y="77"/>
                    <a:pt x="137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43"/>
            <p:cNvSpPr/>
            <p:nvPr/>
          </p:nvSpPr>
          <p:spPr>
            <a:xfrm>
              <a:off x="4146772" y="1751338"/>
              <a:ext cx="5770" cy="350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97" y="0"/>
                  </a:moveTo>
                  <a:cubicBezTo>
                    <a:pt x="93" y="0"/>
                    <a:pt x="89" y="0"/>
                    <a:pt x="85" y="1"/>
                  </a:cubicBezTo>
                  <a:cubicBezTo>
                    <a:pt x="55" y="5"/>
                    <a:pt x="1" y="32"/>
                    <a:pt x="8" y="47"/>
                  </a:cubicBezTo>
                  <a:cubicBezTo>
                    <a:pt x="12" y="105"/>
                    <a:pt x="58" y="105"/>
                    <a:pt x="108" y="112"/>
                  </a:cubicBezTo>
                  <a:cubicBezTo>
                    <a:pt x="131" y="97"/>
                    <a:pt x="185" y="85"/>
                    <a:pt x="185" y="70"/>
                  </a:cubicBezTo>
                  <a:cubicBezTo>
                    <a:pt x="175" y="18"/>
                    <a:pt x="13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43"/>
            <p:cNvSpPr/>
            <p:nvPr/>
          </p:nvSpPr>
          <p:spPr>
            <a:xfrm>
              <a:off x="4005538" y="1711943"/>
              <a:ext cx="25405" cy="19170"/>
            </a:xfrm>
            <a:custGeom>
              <a:avLst/>
              <a:gdLst/>
              <a:ahLst/>
              <a:cxnLst/>
              <a:rect l="l" t="t" r="r" b="b"/>
              <a:pathLst>
                <a:path w="819" h="618" extrusionOk="0">
                  <a:moveTo>
                    <a:pt x="351" y="1"/>
                  </a:moveTo>
                  <a:cubicBezTo>
                    <a:pt x="256" y="1"/>
                    <a:pt x="145" y="21"/>
                    <a:pt x="16" y="60"/>
                  </a:cubicBezTo>
                  <a:cubicBezTo>
                    <a:pt x="0" y="95"/>
                    <a:pt x="8" y="130"/>
                    <a:pt x="27" y="156"/>
                  </a:cubicBezTo>
                  <a:cubicBezTo>
                    <a:pt x="31" y="395"/>
                    <a:pt x="165" y="498"/>
                    <a:pt x="377" y="556"/>
                  </a:cubicBezTo>
                  <a:cubicBezTo>
                    <a:pt x="434" y="364"/>
                    <a:pt x="250" y="360"/>
                    <a:pt x="212" y="264"/>
                  </a:cubicBezTo>
                  <a:lnTo>
                    <a:pt x="212" y="264"/>
                  </a:lnTo>
                  <a:lnTo>
                    <a:pt x="223" y="268"/>
                  </a:lnTo>
                  <a:cubicBezTo>
                    <a:pt x="223" y="268"/>
                    <a:pt x="219" y="264"/>
                    <a:pt x="219" y="256"/>
                  </a:cubicBezTo>
                  <a:cubicBezTo>
                    <a:pt x="272" y="235"/>
                    <a:pt x="318" y="226"/>
                    <a:pt x="359" y="226"/>
                  </a:cubicBezTo>
                  <a:cubicBezTo>
                    <a:pt x="586" y="226"/>
                    <a:pt x="646" y="513"/>
                    <a:pt x="819" y="618"/>
                  </a:cubicBezTo>
                  <a:cubicBezTo>
                    <a:pt x="787" y="196"/>
                    <a:pt x="64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43"/>
            <p:cNvSpPr/>
            <p:nvPr/>
          </p:nvSpPr>
          <p:spPr>
            <a:xfrm>
              <a:off x="4147610" y="1663242"/>
              <a:ext cx="36138" cy="47771"/>
            </a:xfrm>
            <a:custGeom>
              <a:avLst/>
              <a:gdLst/>
              <a:ahLst/>
              <a:cxnLst/>
              <a:rect l="l" t="t" r="r" b="b"/>
              <a:pathLst>
                <a:path w="1165" h="1540" extrusionOk="0">
                  <a:moveTo>
                    <a:pt x="538" y="1"/>
                  </a:moveTo>
                  <a:cubicBezTo>
                    <a:pt x="453" y="1"/>
                    <a:pt x="381" y="78"/>
                    <a:pt x="293" y="239"/>
                  </a:cubicBezTo>
                  <a:cubicBezTo>
                    <a:pt x="212" y="382"/>
                    <a:pt x="154" y="535"/>
                    <a:pt x="174" y="708"/>
                  </a:cubicBezTo>
                  <a:cubicBezTo>
                    <a:pt x="1" y="1139"/>
                    <a:pt x="43" y="1300"/>
                    <a:pt x="385" y="1538"/>
                  </a:cubicBezTo>
                  <a:cubicBezTo>
                    <a:pt x="392" y="1539"/>
                    <a:pt x="400" y="1539"/>
                    <a:pt x="406" y="1539"/>
                  </a:cubicBezTo>
                  <a:cubicBezTo>
                    <a:pt x="467" y="1539"/>
                    <a:pt x="491" y="1507"/>
                    <a:pt x="473" y="1434"/>
                  </a:cubicBezTo>
                  <a:cubicBezTo>
                    <a:pt x="293" y="1269"/>
                    <a:pt x="300" y="1046"/>
                    <a:pt x="289" y="827"/>
                  </a:cubicBezTo>
                  <a:cubicBezTo>
                    <a:pt x="354" y="781"/>
                    <a:pt x="389" y="704"/>
                    <a:pt x="373" y="624"/>
                  </a:cubicBezTo>
                  <a:cubicBezTo>
                    <a:pt x="442" y="497"/>
                    <a:pt x="492" y="337"/>
                    <a:pt x="626" y="337"/>
                  </a:cubicBezTo>
                  <a:cubicBezTo>
                    <a:pt x="671" y="337"/>
                    <a:pt x="727" y="356"/>
                    <a:pt x="796" y="401"/>
                  </a:cubicBezTo>
                  <a:lnTo>
                    <a:pt x="896" y="620"/>
                  </a:lnTo>
                  <a:cubicBezTo>
                    <a:pt x="904" y="681"/>
                    <a:pt x="907" y="747"/>
                    <a:pt x="911" y="812"/>
                  </a:cubicBezTo>
                  <a:cubicBezTo>
                    <a:pt x="915" y="873"/>
                    <a:pt x="946" y="954"/>
                    <a:pt x="1011" y="958"/>
                  </a:cubicBezTo>
                  <a:cubicBezTo>
                    <a:pt x="1013" y="958"/>
                    <a:pt x="1015" y="958"/>
                    <a:pt x="1017" y="958"/>
                  </a:cubicBezTo>
                  <a:cubicBezTo>
                    <a:pt x="1105" y="958"/>
                    <a:pt x="1154" y="864"/>
                    <a:pt x="1161" y="797"/>
                  </a:cubicBezTo>
                  <a:cubicBezTo>
                    <a:pt x="1165" y="743"/>
                    <a:pt x="1119" y="681"/>
                    <a:pt x="1088" y="624"/>
                  </a:cubicBezTo>
                  <a:cubicBezTo>
                    <a:pt x="1123" y="493"/>
                    <a:pt x="1061" y="401"/>
                    <a:pt x="965" y="324"/>
                  </a:cubicBezTo>
                  <a:cubicBezTo>
                    <a:pt x="915" y="282"/>
                    <a:pt x="869" y="239"/>
                    <a:pt x="827" y="189"/>
                  </a:cubicBezTo>
                  <a:cubicBezTo>
                    <a:pt x="704" y="65"/>
                    <a:pt x="616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43"/>
            <p:cNvSpPr/>
            <p:nvPr/>
          </p:nvSpPr>
          <p:spPr>
            <a:xfrm>
              <a:off x="4075023" y="1683032"/>
              <a:ext cx="3598" cy="4219"/>
            </a:xfrm>
            <a:custGeom>
              <a:avLst/>
              <a:gdLst/>
              <a:ahLst/>
              <a:cxnLst/>
              <a:rect l="l" t="t" r="r" b="b"/>
              <a:pathLst>
                <a:path w="116" h="136" extrusionOk="0">
                  <a:moveTo>
                    <a:pt x="85" y="1"/>
                  </a:moveTo>
                  <a:cubicBezTo>
                    <a:pt x="35" y="20"/>
                    <a:pt x="0" y="62"/>
                    <a:pt x="24" y="105"/>
                  </a:cubicBezTo>
                  <a:cubicBezTo>
                    <a:pt x="37" y="127"/>
                    <a:pt x="47" y="135"/>
                    <a:pt x="57" y="135"/>
                  </a:cubicBezTo>
                  <a:cubicBezTo>
                    <a:pt x="79" y="135"/>
                    <a:pt x="94" y="94"/>
                    <a:pt x="116" y="78"/>
                  </a:cubicBezTo>
                  <a:cubicBezTo>
                    <a:pt x="112" y="47"/>
                    <a:pt x="100" y="24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43"/>
            <p:cNvSpPr/>
            <p:nvPr/>
          </p:nvSpPr>
          <p:spPr>
            <a:xfrm>
              <a:off x="3908849" y="1693548"/>
              <a:ext cx="3629" cy="4312"/>
            </a:xfrm>
            <a:custGeom>
              <a:avLst/>
              <a:gdLst/>
              <a:ahLst/>
              <a:cxnLst/>
              <a:rect l="l" t="t" r="r" b="b"/>
              <a:pathLst>
                <a:path w="117" h="139" extrusionOk="0">
                  <a:moveTo>
                    <a:pt x="43" y="0"/>
                  </a:moveTo>
                  <a:cubicBezTo>
                    <a:pt x="32" y="50"/>
                    <a:pt x="16" y="92"/>
                    <a:pt x="1" y="138"/>
                  </a:cubicBezTo>
                  <a:cubicBezTo>
                    <a:pt x="39" y="112"/>
                    <a:pt x="78" y="88"/>
                    <a:pt x="116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43"/>
            <p:cNvSpPr/>
            <p:nvPr/>
          </p:nvSpPr>
          <p:spPr>
            <a:xfrm>
              <a:off x="4145221" y="1607530"/>
              <a:ext cx="5056" cy="390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0"/>
                  </a:moveTo>
                  <a:cubicBezTo>
                    <a:pt x="46" y="0"/>
                    <a:pt x="19" y="12"/>
                    <a:pt x="5" y="56"/>
                  </a:cubicBezTo>
                  <a:cubicBezTo>
                    <a:pt x="1" y="68"/>
                    <a:pt x="43" y="102"/>
                    <a:pt x="62" y="126"/>
                  </a:cubicBezTo>
                  <a:lnTo>
                    <a:pt x="162" y="64"/>
                  </a:lnTo>
                  <a:lnTo>
                    <a:pt x="162" y="14"/>
                  </a:lnTo>
                  <a:cubicBezTo>
                    <a:pt x="134" y="9"/>
                    <a:pt x="105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43"/>
            <p:cNvSpPr/>
            <p:nvPr/>
          </p:nvSpPr>
          <p:spPr>
            <a:xfrm>
              <a:off x="4082406" y="1695192"/>
              <a:ext cx="1830" cy="1241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8" y="1"/>
                  </a:moveTo>
                  <a:lnTo>
                    <a:pt x="58" y="1"/>
                  </a:lnTo>
                  <a:cubicBezTo>
                    <a:pt x="12" y="16"/>
                    <a:pt x="1" y="35"/>
                    <a:pt x="35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51" y="15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6" name="Google Shape;7396;p43"/>
          <p:cNvGrpSpPr/>
          <p:nvPr/>
        </p:nvGrpSpPr>
        <p:grpSpPr>
          <a:xfrm>
            <a:off x="1865499" y="475211"/>
            <a:ext cx="831862" cy="773787"/>
            <a:chOff x="3283547" y="1878769"/>
            <a:chExt cx="718920" cy="668729"/>
          </a:xfrm>
        </p:grpSpPr>
        <p:sp>
          <p:nvSpPr>
            <p:cNvPr id="7397" name="Google Shape;7397;p43"/>
            <p:cNvSpPr/>
            <p:nvPr/>
          </p:nvSpPr>
          <p:spPr>
            <a:xfrm>
              <a:off x="3461850" y="1880320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6" y="0"/>
                  </a:moveTo>
                  <a:cubicBezTo>
                    <a:pt x="12" y="0"/>
                    <a:pt x="12" y="4"/>
                    <a:pt x="5" y="8"/>
                  </a:cubicBezTo>
                  <a:lnTo>
                    <a:pt x="1" y="1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43"/>
            <p:cNvSpPr/>
            <p:nvPr/>
          </p:nvSpPr>
          <p:spPr>
            <a:xfrm>
              <a:off x="3455895" y="189294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1"/>
                    <a:pt x="1" y="1"/>
                    <a:pt x="1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43"/>
            <p:cNvSpPr/>
            <p:nvPr/>
          </p:nvSpPr>
          <p:spPr>
            <a:xfrm>
              <a:off x="3283547" y="1878769"/>
              <a:ext cx="718920" cy="668729"/>
            </a:xfrm>
            <a:custGeom>
              <a:avLst/>
              <a:gdLst/>
              <a:ahLst/>
              <a:cxnLst/>
              <a:rect l="l" t="t" r="r" b="b"/>
              <a:pathLst>
                <a:path w="23176" h="21558" extrusionOk="0">
                  <a:moveTo>
                    <a:pt x="17653" y="14991"/>
                  </a:moveTo>
                  <a:cubicBezTo>
                    <a:pt x="17646" y="14994"/>
                    <a:pt x="17646" y="15002"/>
                    <a:pt x="17646" y="15006"/>
                  </a:cubicBezTo>
                  <a:lnTo>
                    <a:pt x="17630" y="14991"/>
                  </a:lnTo>
                  <a:close/>
                  <a:moveTo>
                    <a:pt x="20040" y="15217"/>
                  </a:moveTo>
                  <a:cubicBezTo>
                    <a:pt x="20055" y="15256"/>
                    <a:pt x="20078" y="15290"/>
                    <a:pt x="20105" y="15317"/>
                  </a:cubicBezTo>
                  <a:cubicBezTo>
                    <a:pt x="20063" y="15317"/>
                    <a:pt x="20020" y="15313"/>
                    <a:pt x="19982" y="15298"/>
                  </a:cubicBezTo>
                  <a:cubicBezTo>
                    <a:pt x="19947" y="15310"/>
                    <a:pt x="19913" y="15313"/>
                    <a:pt x="19882" y="15313"/>
                  </a:cubicBezTo>
                  <a:lnTo>
                    <a:pt x="19882" y="15286"/>
                  </a:lnTo>
                  <a:lnTo>
                    <a:pt x="19874" y="15286"/>
                  </a:lnTo>
                  <a:cubicBezTo>
                    <a:pt x="19894" y="15279"/>
                    <a:pt x="19909" y="15279"/>
                    <a:pt x="19928" y="15275"/>
                  </a:cubicBezTo>
                  <a:cubicBezTo>
                    <a:pt x="19967" y="15260"/>
                    <a:pt x="20005" y="15248"/>
                    <a:pt x="20040" y="15217"/>
                  </a:cubicBezTo>
                  <a:close/>
                  <a:moveTo>
                    <a:pt x="17000" y="20747"/>
                  </a:moveTo>
                  <a:lnTo>
                    <a:pt x="16862" y="20828"/>
                  </a:lnTo>
                  <a:cubicBezTo>
                    <a:pt x="16896" y="20785"/>
                    <a:pt x="16946" y="20755"/>
                    <a:pt x="17000" y="20747"/>
                  </a:cubicBezTo>
                  <a:close/>
                  <a:moveTo>
                    <a:pt x="5749" y="980"/>
                  </a:moveTo>
                  <a:cubicBezTo>
                    <a:pt x="5860" y="1918"/>
                    <a:pt x="5972" y="2744"/>
                    <a:pt x="6118" y="3566"/>
                  </a:cubicBezTo>
                  <a:cubicBezTo>
                    <a:pt x="6152" y="3759"/>
                    <a:pt x="6145" y="3978"/>
                    <a:pt x="6348" y="4078"/>
                  </a:cubicBezTo>
                  <a:cubicBezTo>
                    <a:pt x="6356" y="4373"/>
                    <a:pt x="6433" y="4646"/>
                    <a:pt x="6529" y="4919"/>
                  </a:cubicBezTo>
                  <a:cubicBezTo>
                    <a:pt x="6541" y="4977"/>
                    <a:pt x="6552" y="5034"/>
                    <a:pt x="6567" y="5092"/>
                  </a:cubicBezTo>
                  <a:cubicBezTo>
                    <a:pt x="6556" y="5153"/>
                    <a:pt x="6579" y="5219"/>
                    <a:pt x="6633" y="5250"/>
                  </a:cubicBezTo>
                  <a:cubicBezTo>
                    <a:pt x="6633" y="5227"/>
                    <a:pt x="6629" y="5207"/>
                    <a:pt x="6625" y="5184"/>
                  </a:cubicBezTo>
                  <a:lnTo>
                    <a:pt x="6625" y="5184"/>
                  </a:lnTo>
                  <a:cubicBezTo>
                    <a:pt x="6633" y="5203"/>
                    <a:pt x="6633" y="5227"/>
                    <a:pt x="6633" y="5250"/>
                  </a:cubicBezTo>
                  <a:lnTo>
                    <a:pt x="6663" y="5396"/>
                  </a:lnTo>
                  <a:cubicBezTo>
                    <a:pt x="6656" y="5476"/>
                    <a:pt x="6687" y="5553"/>
                    <a:pt x="6744" y="5611"/>
                  </a:cubicBezTo>
                  <a:cubicBezTo>
                    <a:pt x="6733" y="5645"/>
                    <a:pt x="6744" y="5684"/>
                    <a:pt x="6779" y="5699"/>
                  </a:cubicBezTo>
                  <a:cubicBezTo>
                    <a:pt x="6771" y="5745"/>
                    <a:pt x="6802" y="5788"/>
                    <a:pt x="6844" y="5803"/>
                  </a:cubicBezTo>
                  <a:cubicBezTo>
                    <a:pt x="6848" y="5899"/>
                    <a:pt x="6859" y="5991"/>
                    <a:pt x="6936" y="6057"/>
                  </a:cubicBezTo>
                  <a:cubicBezTo>
                    <a:pt x="6913" y="6145"/>
                    <a:pt x="6925" y="6237"/>
                    <a:pt x="6979" y="6302"/>
                  </a:cubicBezTo>
                  <a:cubicBezTo>
                    <a:pt x="6998" y="6341"/>
                    <a:pt x="7021" y="6379"/>
                    <a:pt x="7040" y="6418"/>
                  </a:cubicBezTo>
                  <a:cubicBezTo>
                    <a:pt x="7032" y="6448"/>
                    <a:pt x="7036" y="6479"/>
                    <a:pt x="7059" y="6498"/>
                  </a:cubicBezTo>
                  <a:cubicBezTo>
                    <a:pt x="7040" y="6583"/>
                    <a:pt x="7078" y="6664"/>
                    <a:pt x="7148" y="6706"/>
                  </a:cubicBezTo>
                  <a:cubicBezTo>
                    <a:pt x="7148" y="6783"/>
                    <a:pt x="7186" y="6860"/>
                    <a:pt x="7248" y="6902"/>
                  </a:cubicBezTo>
                  <a:lnTo>
                    <a:pt x="7248" y="6910"/>
                  </a:lnTo>
                  <a:cubicBezTo>
                    <a:pt x="7248" y="6986"/>
                    <a:pt x="7286" y="7063"/>
                    <a:pt x="7347" y="7106"/>
                  </a:cubicBezTo>
                  <a:cubicBezTo>
                    <a:pt x="7451" y="7444"/>
                    <a:pt x="7628" y="7759"/>
                    <a:pt x="7866" y="8016"/>
                  </a:cubicBezTo>
                  <a:cubicBezTo>
                    <a:pt x="7862" y="8066"/>
                    <a:pt x="7897" y="8108"/>
                    <a:pt x="7943" y="8112"/>
                  </a:cubicBezTo>
                  <a:lnTo>
                    <a:pt x="7951" y="8112"/>
                  </a:lnTo>
                  <a:lnTo>
                    <a:pt x="7955" y="8124"/>
                  </a:lnTo>
                  <a:cubicBezTo>
                    <a:pt x="8039" y="8377"/>
                    <a:pt x="8239" y="8550"/>
                    <a:pt x="8416" y="8739"/>
                  </a:cubicBezTo>
                  <a:cubicBezTo>
                    <a:pt x="8669" y="9196"/>
                    <a:pt x="9050" y="9549"/>
                    <a:pt x="9392" y="9941"/>
                  </a:cubicBezTo>
                  <a:cubicBezTo>
                    <a:pt x="9392" y="9988"/>
                    <a:pt x="9419" y="10026"/>
                    <a:pt x="9461" y="10034"/>
                  </a:cubicBezTo>
                  <a:lnTo>
                    <a:pt x="9472" y="10045"/>
                  </a:lnTo>
                  <a:cubicBezTo>
                    <a:pt x="9607" y="10241"/>
                    <a:pt x="9776" y="10414"/>
                    <a:pt x="9960" y="10560"/>
                  </a:cubicBezTo>
                  <a:cubicBezTo>
                    <a:pt x="10326" y="10967"/>
                    <a:pt x="10737" y="11336"/>
                    <a:pt x="11171" y="11667"/>
                  </a:cubicBezTo>
                  <a:cubicBezTo>
                    <a:pt x="11305" y="11893"/>
                    <a:pt x="11536" y="12001"/>
                    <a:pt x="11747" y="12136"/>
                  </a:cubicBezTo>
                  <a:cubicBezTo>
                    <a:pt x="11743" y="12147"/>
                    <a:pt x="11743" y="12166"/>
                    <a:pt x="11743" y="12182"/>
                  </a:cubicBezTo>
                  <a:cubicBezTo>
                    <a:pt x="12147" y="12743"/>
                    <a:pt x="12700" y="13108"/>
                    <a:pt x="13330" y="13369"/>
                  </a:cubicBezTo>
                  <a:lnTo>
                    <a:pt x="13369" y="13369"/>
                  </a:lnTo>
                  <a:cubicBezTo>
                    <a:pt x="13553" y="13542"/>
                    <a:pt x="13799" y="13626"/>
                    <a:pt x="14007" y="13776"/>
                  </a:cubicBezTo>
                  <a:cubicBezTo>
                    <a:pt x="14058" y="13846"/>
                    <a:pt x="14136" y="13885"/>
                    <a:pt x="14218" y="13885"/>
                  </a:cubicBezTo>
                  <a:cubicBezTo>
                    <a:pt x="14239" y="13885"/>
                    <a:pt x="14262" y="13882"/>
                    <a:pt x="14283" y="13876"/>
                  </a:cubicBezTo>
                  <a:cubicBezTo>
                    <a:pt x="14299" y="13907"/>
                    <a:pt x="14314" y="13930"/>
                    <a:pt x="14330" y="13961"/>
                  </a:cubicBezTo>
                  <a:cubicBezTo>
                    <a:pt x="15194" y="14587"/>
                    <a:pt x="16186" y="14921"/>
                    <a:pt x="17212" y="15175"/>
                  </a:cubicBezTo>
                  <a:cubicBezTo>
                    <a:pt x="17242" y="15171"/>
                    <a:pt x="17273" y="15160"/>
                    <a:pt x="17300" y="15144"/>
                  </a:cubicBezTo>
                  <a:cubicBezTo>
                    <a:pt x="17435" y="15217"/>
                    <a:pt x="17567" y="15287"/>
                    <a:pt x="17725" y="15287"/>
                  </a:cubicBezTo>
                  <a:cubicBezTo>
                    <a:pt x="17733" y="15287"/>
                    <a:pt x="17741" y="15287"/>
                    <a:pt x="17749" y="15286"/>
                  </a:cubicBezTo>
                  <a:cubicBezTo>
                    <a:pt x="17789" y="15336"/>
                    <a:pt x="17852" y="15366"/>
                    <a:pt x="17917" y="15366"/>
                  </a:cubicBezTo>
                  <a:cubicBezTo>
                    <a:pt x="17928" y="15366"/>
                    <a:pt x="17939" y="15365"/>
                    <a:pt x="17949" y="15363"/>
                  </a:cubicBezTo>
                  <a:lnTo>
                    <a:pt x="18045" y="15367"/>
                  </a:lnTo>
                  <a:lnTo>
                    <a:pt x="18157" y="15375"/>
                  </a:lnTo>
                  <a:lnTo>
                    <a:pt x="18656" y="15482"/>
                  </a:lnTo>
                  <a:cubicBezTo>
                    <a:pt x="18815" y="15550"/>
                    <a:pt x="18975" y="15592"/>
                    <a:pt x="19140" y="15592"/>
                  </a:cubicBezTo>
                  <a:cubicBezTo>
                    <a:pt x="19211" y="15592"/>
                    <a:pt x="19283" y="15584"/>
                    <a:pt x="19356" y="15567"/>
                  </a:cubicBezTo>
                  <a:cubicBezTo>
                    <a:pt x="19690" y="15605"/>
                    <a:pt x="20024" y="15602"/>
                    <a:pt x="20351" y="15682"/>
                  </a:cubicBezTo>
                  <a:cubicBezTo>
                    <a:pt x="20403" y="15645"/>
                    <a:pt x="20463" y="15633"/>
                    <a:pt x="20526" y="15633"/>
                  </a:cubicBezTo>
                  <a:cubicBezTo>
                    <a:pt x="20618" y="15633"/>
                    <a:pt x="20718" y="15658"/>
                    <a:pt x="20811" y="15658"/>
                  </a:cubicBezTo>
                  <a:cubicBezTo>
                    <a:pt x="20867" y="15658"/>
                    <a:pt x="20921" y="15649"/>
                    <a:pt x="20970" y="15621"/>
                  </a:cubicBezTo>
                  <a:cubicBezTo>
                    <a:pt x="21000" y="15625"/>
                    <a:pt x="21035" y="15632"/>
                    <a:pt x="21066" y="15632"/>
                  </a:cubicBezTo>
                  <a:cubicBezTo>
                    <a:pt x="21149" y="15635"/>
                    <a:pt x="21235" y="15659"/>
                    <a:pt x="21319" y="15659"/>
                  </a:cubicBezTo>
                  <a:cubicBezTo>
                    <a:pt x="21381" y="15659"/>
                    <a:pt x="21442" y="15645"/>
                    <a:pt x="21500" y="15598"/>
                  </a:cubicBezTo>
                  <a:cubicBezTo>
                    <a:pt x="21529" y="15627"/>
                    <a:pt x="21570" y="15645"/>
                    <a:pt x="21612" y="15645"/>
                  </a:cubicBezTo>
                  <a:cubicBezTo>
                    <a:pt x="21624" y="15645"/>
                    <a:pt x="21637" y="15644"/>
                    <a:pt x="21650" y="15640"/>
                  </a:cubicBezTo>
                  <a:cubicBezTo>
                    <a:pt x="21680" y="15625"/>
                    <a:pt x="21715" y="15602"/>
                    <a:pt x="21738" y="15575"/>
                  </a:cubicBezTo>
                  <a:lnTo>
                    <a:pt x="21884" y="15579"/>
                  </a:lnTo>
                  <a:lnTo>
                    <a:pt x="21988" y="15579"/>
                  </a:lnTo>
                  <a:lnTo>
                    <a:pt x="22080" y="15567"/>
                  </a:lnTo>
                  <a:cubicBezTo>
                    <a:pt x="22096" y="15569"/>
                    <a:pt x="22112" y="15570"/>
                    <a:pt x="22129" y="15570"/>
                  </a:cubicBezTo>
                  <a:cubicBezTo>
                    <a:pt x="22140" y="15570"/>
                    <a:pt x="22152" y="15570"/>
                    <a:pt x="22163" y="15570"/>
                  </a:cubicBezTo>
                  <a:cubicBezTo>
                    <a:pt x="22220" y="15570"/>
                    <a:pt x="22274" y="15575"/>
                    <a:pt x="22291" y="15636"/>
                  </a:cubicBezTo>
                  <a:cubicBezTo>
                    <a:pt x="22322" y="15655"/>
                    <a:pt x="22242" y="15721"/>
                    <a:pt x="22207" y="15771"/>
                  </a:cubicBezTo>
                  <a:cubicBezTo>
                    <a:pt x="22172" y="15786"/>
                    <a:pt x="22138" y="15794"/>
                    <a:pt x="22103" y="15794"/>
                  </a:cubicBezTo>
                  <a:lnTo>
                    <a:pt x="22103" y="15790"/>
                  </a:lnTo>
                  <a:cubicBezTo>
                    <a:pt x="21930" y="16140"/>
                    <a:pt x="21542" y="16309"/>
                    <a:pt x="21373" y="16662"/>
                  </a:cubicBezTo>
                  <a:lnTo>
                    <a:pt x="21369" y="16670"/>
                  </a:lnTo>
                  <a:cubicBezTo>
                    <a:pt x="21292" y="16681"/>
                    <a:pt x="21219" y="16697"/>
                    <a:pt x="21192" y="16789"/>
                  </a:cubicBezTo>
                  <a:lnTo>
                    <a:pt x="21181" y="16797"/>
                  </a:lnTo>
                  <a:cubicBezTo>
                    <a:pt x="21135" y="16804"/>
                    <a:pt x="21096" y="16843"/>
                    <a:pt x="21096" y="16889"/>
                  </a:cubicBezTo>
                  <a:lnTo>
                    <a:pt x="21081" y="16904"/>
                  </a:lnTo>
                  <a:cubicBezTo>
                    <a:pt x="21035" y="16904"/>
                    <a:pt x="20997" y="16943"/>
                    <a:pt x="20989" y="16989"/>
                  </a:cubicBezTo>
                  <a:lnTo>
                    <a:pt x="20977" y="17004"/>
                  </a:lnTo>
                  <a:cubicBezTo>
                    <a:pt x="20927" y="17004"/>
                    <a:pt x="20885" y="17043"/>
                    <a:pt x="20881" y="17093"/>
                  </a:cubicBezTo>
                  <a:lnTo>
                    <a:pt x="20874" y="17096"/>
                  </a:lnTo>
                  <a:cubicBezTo>
                    <a:pt x="20824" y="17096"/>
                    <a:pt x="20774" y="17139"/>
                    <a:pt x="20774" y="17192"/>
                  </a:cubicBezTo>
                  <a:cubicBezTo>
                    <a:pt x="20720" y="17200"/>
                    <a:pt x="20681" y="17242"/>
                    <a:pt x="20681" y="17292"/>
                  </a:cubicBezTo>
                  <a:lnTo>
                    <a:pt x="20678" y="17300"/>
                  </a:lnTo>
                  <a:cubicBezTo>
                    <a:pt x="20631" y="17308"/>
                    <a:pt x="20593" y="17346"/>
                    <a:pt x="20585" y="17392"/>
                  </a:cubicBezTo>
                  <a:lnTo>
                    <a:pt x="20578" y="17404"/>
                  </a:lnTo>
                  <a:cubicBezTo>
                    <a:pt x="20528" y="17408"/>
                    <a:pt x="20489" y="17446"/>
                    <a:pt x="20482" y="17496"/>
                  </a:cubicBezTo>
                  <a:lnTo>
                    <a:pt x="20478" y="17500"/>
                  </a:lnTo>
                  <a:cubicBezTo>
                    <a:pt x="20424" y="17500"/>
                    <a:pt x="20382" y="17542"/>
                    <a:pt x="20382" y="17596"/>
                  </a:cubicBezTo>
                  <a:cubicBezTo>
                    <a:pt x="19882" y="17930"/>
                    <a:pt x="19521" y="18426"/>
                    <a:pt x="19064" y="18810"/>
                  </a:cubicBezTo>
                  <a:cubicBezTo>
                    <a:pt x="18799" y="18975"/>
                    <a:pt x="18526" y="19121"/>
                    <a:pt x="18349" y="19390"/>
                  </a:cubicBezTo>
                  <a:cubicBezTo>
                    <a:pt x="18253" y="19429"/>
                    <a:pt x="18180" y="19506"/>
                    <a:pt x="18145" y="19602"/>
                  </a:cubicBezTo>
                  <a:lnTo>
                    <a:pt x="18045" y="19621"/>
                  </a:lnTo>
                  <a:cubicBezTo>
                    <a:pt x="18042" y="19648"/>
                    <a:pt x="18042" y="19675"/>
                    <a:pt x="18038" y="19698"/>
                  </a:cubicBezTo>
                  <a:lnTo>
                    <a:pt x="18026" y="19702"/>
                  </a:lnTo>
                  <a:cubicBezTo>
                    <a:pt x="18026" y="19709"/>
                    <a:pt x="18030" y="19713"/>
                    <a:pt x="18030" y="19717"/>
                  </a:cubicBezTo>
                  <a:cubicBezTo>
                    <a:pt x="18015" y="19714"/>
                    <a:pt x="18001" y="19713"/>
                    <a:pt x="17988" y="19713"/>
                  </a:cubicBezTo>
                  <a:cubicBezTo>
                    <a:pt x="17900" y="19713"/>
                    <a:pt x="17830" y="19765"/>
                    <a:pt x="17776" y="19848"/>
                  </a:cubicBezTo>
                  <a:cubicBezTo>
                    <a:pt x="17715" y="19867"/>
                    <a:pt x="17700" y="19925"/>
                    <a:pt x="17673" y="19971"/>
                  </a:cubicBezTo>
                  <a:lnTo>
                    <a:pt x="17642" y="20017"/>
                  </a:lnTo>
                  <a:lnTo>
                    <a:pt x="17565" y="20044"/>
                  </a:lnTo>
                  <a:cubicBezTo>
                    <a:pt x="17565" y="20055"/>
                    <a:pt x="17561" y="20067"/>
                    <a:pt x="17561" y="20078"/>
                  </a:cubicBezTo>
                  <a:cubicBezTo>
                    <a:pt x="17557" y="20078"/>
                    <a:pt x="17550" y="20082"/>
                    <a:pt x="17546" y="20082"/>
                  </a:cubicBezTo>
                  <a:cubicBezTo>
                    <a:pt x="17507" y="20086"/>
                    <a:pt x="17480" y="20113"/>
                    <a:pt x="17469" y="20144"/>
                  </a:cubicBezTo>
                  <a:cubicBezTo>
                    <a:pt x="17427" y="20159"/>
                    <a:pt x="17411" y="20178"/>
                    <a:pt x="17415" y="20197"/>
                  </a:cubicBezTo>
                  <a:cubicBezTo>
                    <a:pt x="17392" y="20197"/>
                    <a:pt x="17373" y="20213"/>
                    <a:pt x="17354" y="20247"/>
                  </a:cubicBezTo>
                  <a:cubicBezTo>
                    <a:pt x="17231" y="20363"/>
                    <a:pt x="17138" y="20520"/>
                    <a:pt x="16943" y="20528"/>
                  </a:cubicBezTo>
                  <a:cubicBezTo>
                    <a:pt x="16858" y="20616"/>
                    <a:pt x="16723" y="20539"/>
                    <a:pt x="16639" y="20624"/>
                  </a:cubicBezTo>
                  <a:lnTo>
                    <a:pt x="16627" y="20632"/>
                  </a:lnTo>
                  <a:cubicBezTo>
                    <a:pt x="16604" y="20651"/>
                    <a:pt x="16589" y="20678"/>
                    <a:pt x="16585" y="20712"/>
                  </a:cubicBezTo>
                  <a:lnTo>
                    <a:pt x="16543" y="20720"/>
                  </a:lnTo>
                  <a:lnTo>
                    <a:pt x="16512" y="20693"/>
                  </a:lnTo>
                  <a:cubicBezTo>
                    <a:pt x="16490" y="20689"/>
                    <a:pt x="16468" y="20686"/>
                    <a:pt x="16447" y="20686"/>
                  </a:cubicBezTo>
                  <a:cubicBezTo>
                    <a:pt x="16406" y="20686"/>
                    <a:pt x="16368" y="20697"/>
                    <a:pt x="16335" y="20735"/>
                  </a:cubicBezTo>
                  <a:cubicBezTo>
                    <a:pt x="16109" y="20804"/>
                    <a:pt x="15883" y="20886"/>
                    <a:pt x="15649" y="20886"/>
                  </a:cubicBezTo>
                  <a:cubicBezTo>
                    <a:pt x="15540" y="20886"/>
                    <a:pt x="15430" y="20869"/>
                    <a:pt x="15317" y="20824"/>
                  </a:cubicBezTo>
                  <a:cubicBezTo>
                    <a:pt x="15270" y="20761"/>
                    <a:pt x="15211" y="20748"/>
                    <a:pt x="15149" y="20748"/>
                  </a:cubicBezTo>
                  <a:cubicBezTo>
                    <a:pt x="15105" y="20748"/>
                    <a:pt x="15058" y="20755"/>
                    <a:pt x="15014" y="20755"/>
                  </a:cubicBezTo>
                  <a:cubicBezTo>
                    <a:pt x="14982" y="20755"/>
                    <a:pt x="14950" y="20756"/>
                    <a:pt x="14919" y="20756"/>
                  </a:cubicBezTo>
                  <a:cubicBezTo>
                    <a:pt x="14425" y="20756"/>
                    <a:pt x="13936" y="20648"/>
                    <a:pt x="13438" y="20612"/>
                  </a:cubicBezTo>
                  <a:cubicBezTo>
                    <a:pt x="13342" y="20536"/>
                    <a:pt x="13234" y="20520"/>
                    <a:pt x="13119" y="20516"/>
                  </a:cubicBezTo>
                  <a:lnTo>
                    <a:pt x="13108" y="20516"/>
                  </a:lnTo>
                  <a:cubicBezTo>
                    <a:pt x="13076" y="20456"/>
                    <a:pt x="13030" y="20439"/>
                    <a:pt x="12977" y="20439"/>
                  </a:cubicBezTo>
                  <a:cubicBezTo>
                    <a:pt x="12953" y="20439"/>
                    <a:pt x="12927" y="20442"/>
                    <a:pt x="12900" y="20447"/>
                  </a:cubicBezTo>
                  <a:lnTo>
                    <a:pt x="12708" y="20420"/>
                  </a:lnTo>
                  <a:cubicBezTo>
                    <a:pt x="12412" y="20270"/>
                    <a:pt x="12055" y="20236"/>
                    <a:pt x="11782" y="20024"/>
                  </a:cubicBezTo>
                  <a:cubicBezTo>
                    <a:pt x="11736" y="19991"/>
                    <a:pt x="11690" y="19979"/>
                    <a:pt x="11644" y="19979"/>
                  </a:cubicBezTo>
                  <a:cubicBezTo>
                    <a:pt x="11590" y="19979"/>
                    <a:pt x="11534" y="19996"/>
                    <a:pt x="11478" y="20017"/>
                  </a:cubicBezTo>
                  <a:cubicBezTo>
                    <a:pt x="11490" y="20305"/>
                    <a:pt x="11743" y="20328"/>
                    <a:pt x="11928" y="20405"/>
                  </a:cubicBezTo>
                  <a:cubicBezTo>
                    <a:pt x="12170" y="20505"/>
                    <a:pt x="12427" y="20566"/>
                    <a:pt x="12681" y="20643"/>
                  </a:cubicBezTo>
                  <a:lnTo>
                    <a:pt x="12689" y="20643"/>
                  </a:lnTo>
                  <a:cubicBezTo>
                    <a:pt x="12708" y="20673"/>
                    <a:pt x="12731" y="20685"/>
                    <a:pt x="12754" y="20685"/>
                  </a:cubicBezTo>
                  <a:cubicBezTo>
                    <a:pt x="12777" y="20685"/>
                    <a:pt x="12801" y="20673"/>
                    <a:pt x="12823" y="20655"/>
                  </a:cubicBezTo>
                  <a:lnTo>
                    <a:pt x="12850" y="20655"/>
                  </a:lnTo>
                  <a:cubicBezTo>
                    <a:pt x="12873" y="20708"/>
                    <a:pt x="12931" y="20739"/>
                    <a:pt x="12988" y="20739"/>
                  </a:cubicBezTo>
                  <a:lnTo>
                    <a:pt x="12996" y="20747"/>
                  </a:lnTo>
                  <a:cubicBezTo>
                    <a:pt x="13010" y="20786"/>
                    <a:pt x="13048" y="20809"/>
                    <a:pt x="13090" y="20809"/>
                  </a:cubicBezTo>
                  <a:cubicBezTo>
                    <a:pt x="13093" y="20809"/>
                    <a:pt x="13097" y="20809"/>
                    <a:pt x="13100" y="20808"/>
                  </a:cubicBezTo>
                  <a:cubicBezTo>
                    <a:pt x="13261" y="20845"/>
                    <a:pt x="13425" y="20865"/>
                    <a:pt x="13589" y="20865"/>
                  </a:cubicBezTo>
                  <a:cubicBezTo>
                    <a:pt x="13680" y="20865"/>
                    <a:pt x="13770" y="20859"/>
                    <a:pt x="13861" y="20847"/>
                  </a:cubicBezTo>
                  <a:lnTo>
                    <a:pt x="14003" y="20943"/>
                  </a:lnTo>
                  <a:lnTo>
                    <a:pt x="14099" y="20931"/>
                  </a:lnTo>
                  <a:cubicBezTo>
                    <a:pt x="14149" y="20962"/>
                    <a:pt x="14207" y="20981"/>
                    <a:pt x="14264" y="21000"/>
                  </a:cubicBezTo>
                  <a:cubicBezTo>
                    <a:pt x="14308" y="21010"/>
                    <a:pt x="14353" y="21015"/>
                    <a:pt x="14397" y="21015"/>
                  </a:cubicBezTo>
                  <a:cubicBezTo>
                    <a:pt x="14426" y="21015"/>
                    <a:pt x="14454" y="21013"/>
                    <a:pt x="14483" y="21008"/>
                  </a:cubicBezTo>
                  <a:cubicBezTo>
                    <a:pt x="14529" y="21000"/>
                    <a:pt x="14579" y="20985"/>
                    <a:pt x="14625" y="20970"/>
                  </a:cubicBezTo>
                  <a:cubicBezTo>
                    <a:pt x="14658" y="20982"/>
                    <a:pt x="14694" y="20991"/>
                    <a:pt x="14728" y="20991"/>
                  </a:cubicBezTo>
                  <a:cubicBezTo>
                    <a:pt x="14737" y="20991"/>
                    <a:pt x="14747" y="20991"/>
                    <a:pt x="14756" y="20989"/>
                  </a:cubicBezTo>
                  <a:lnTo>
                    <a:pt x="14756" y="20989"/>
                  </a:lnTo>
                  <a:cubicBezTo>
                    <a:pt x="14745" y="20997"/>
                    <a:pt x="14741" y="21000"/>
                    <a:pt x="14733" y="21004"/>
                  </a:cubicBezTo>
                  <a:cubicBezTo>
                    <a:pt x="14714" y="21024"/>
                    <a:pt x="14702" y="21047"/>
                    <a:pt x="14702" y="21073"/>
                  </a:cubicBezTo>
                  <a:cubicBezTo>
                    <a:pt x="14652" y="21081"/>
                    <a:pt x="14601" y="21087"/>
                    <a:pt x="14548" y="21087"/>
                  </a:cubicBezTo>
                  <a:cubicBezTo>
                    <a:pt x="14520" y="21087"/>
                    <a:pt x="14492" y="21085"/>
                    <a:pt x="14464" y="21081"/>
                  </a:cubicBezTo>
                  <a:cubicBezTo>
                    <a:pt x="14426" y="21081"/>
                    <a:pt x="14379" y="21085"/>
                    <a:pt x="14341" y="21093"/>
                  </a:cubicBezTo>
                  <a:cubicBezTo>
                    <a:pt x="14293" y="21061"/>
                    <a:pt x="14243" y="21049"/>
                    <a:pt x="14193" y="21049"/>
                  </a:cubicBezTo>
                  <a:cubicBezTo>
                    <a:pt x="14099" y="21049"/>
                    <a:pt x="14002" y="21091"/>
                    <a:pt x="13907" y="21123"/>
                  </a:cubicBezTo>
                  <a:lnTo>
                    <a:pt x="13780" y="21131"/>
                  </a:lnTo>
                  <a:cubicBezTo>
                    <a:pt x="13649" y="21116"/>
                    <a:pt x="13523" y="21085"/>
                    <a:pt x="13400" y="21043"/>
                  </a:cubicBezTo>
                  <a:cubicBezTo>
                    <a:pt x="12316" y="20808"/>
                    <a:pt x="11267" y="20443"/>
                    <a:pt x="10268" y="19959"/>
                  </a:cubicBezTo>
                  <a:cubicBezTo>
                    <a:pt x="9914" y="19779"/>
                    <a:pt x="9557" y="19575"/>
                    <a:pt x="9165" y="19479"/>
                  </a:cubicBezTo>
                  <a:cubicBezTo>
                    <a:pt x="9158" y="19478"/>
                    <a:pt x="9152" y="19478"/>
                    <a:pt x="9145" y="19478"/>
                  </a:cubicBezTo>
                  <a:cubicBezTo>
                    <a:pt x="9114" y="19478"/>
                    <a:pt x="9082" y="19485"/>
                    <a:pt x="9054" y="19498"/>
                  </a:cubicBezTo>
                  <a:cubicBezTo>
                    <a:pt x="8934" y="19364"/>
                    <a:pt x="8777" y="19291"/>
                    <a:pt x="8623" y="19206"/>
                  </a:cubicBezTo>
                  <a:cubicBezTo>
                    <a:pt x="7251" y="18445"/>
                    <a:pt x="5976" y="17542"/>
                    <a:pt x="4811" y="16501"/>
                  </a:cubicBezTo>
                  <a:cubicBezTo>
                    <a:pt x="4223" y="15978"/>
                    <a:pt x="3685" y="15394"/>
                    <a:pt x="3213" y="14768"/>
                  </a:cubicBezTo>
                  <a:cubicBezTo>
                    <a:pt x="3071" y="14222"/>
                    <a:pt x="2602" y="13892"/>
                    <a:pt x="2344" y="13427"/>
                  </a:cubicBezTo>
                  <a:cubicBezTo>
                    <a:pt x="2280" y="13362"/>
                    <a:pt x="2209" y="13313"/>
                    <a:pt x="2117" y="13313"/>
                  </a:cubicBezTo>
                  <a:cubicBezTo>
                    <a:pt x="2105" y="13313"/>
                    <a:pt x="2092" y="13313"/>
                    <a:pt x="2079" y="13315"/>
                  </a:cubicBezTo>
                  <a:cubicBezTo>
                    <a:pt x="1829" y="12762"/>
                    <a:pt x="1464" y="12282"/>
                    <a:pt x="1180" y="11751"/>
                  </a:cubicBezTo>
                  <a:cubicBezTo>
                    <a:pt x="1172" y="11644"/>
                    <a:pt x="1130" y="11544"/>
                    <a:pt x="1057" y="11455"/>
                  </a:cubicBezTo>
                  <a:cubicBezTo>
                    <a:pt x="1072" y="11425"/>
                    <a:pt x="1084" y="11386"/>
                    <a:pt x="1092" y="11352"/>
                  </a:cubicBezTo>
                  <a:cubicBezTo>
                    <a:pt x="1142" y="11029"/>
                    <a:pt x="965" y="10760"/>
                    <a:pt x="873" y="10472"/>
                  </a:cubicBezTo>
                  <a:cubicBezTo>
                    <a:pt x="830" y="10368"/>
                    <a:pt x="807" y="10253"/>
                    <a:pt x="807" y="10137"/>
                  </a:cubicBezTo>
                  <a:cubicBezTo>
                    <a:pt x="807" y="10087"/>
                    <a:pt x="807" y="10041"/>
                    <a:pt x="803" y="9995"/>
                  </a:cubicBezTo>
                  <a:cubicBezTo>
                    <a:pt x="803" y="9926"/>
                    <a:pt x="792" y="9853"/>
                    <a:pt x="784" y="9780"/>
                  </a:cubicBezTo>
                  <a:cubicBezTo>
                    <a:pt x="777" y="9734"/>
                    <a:pt x="765" y="9684"/>
                    <a:pt x="753" y="9638"/>
                  </a:cubicBezTo>
                  <a:cubicBezTo>
                    <a:pt x="700" y="9357"/>
                    <a:pt x="719" y="9069"/>
                    <a:pt x="677" y="8792"/>
                  </a:cubicBezTo>
                  <a:cubicBezTo>
                    <a:pt x="619" y="8420"/>
                    <a:pt x="715" y="8016"/>
                    <a:pt x="465" y="7686"/>
                  </a:cubicBezTo>
                  <a:cubicBezTo>
                    <a:pt x="446" y="7678"/>
                    <a:pt x="427" y="7670"/>
                    <a:pt x="411" y="7667"/>
                  </a:cubicBezTo>
                  <a:cubicBezTo>
                    <a:pt x="423" y="7524"/>
                    <a:pt x="431" y="7382"/>
                    <a:pt x="350" y="7263"/>
                  </a:cubicBezTo>
                  <a:cubicBezTo>
                    <a:pt x="354" y="7248"/>
                    <a:pt x="354" y="7236"/>
                    <a:pt x="362" y="7221"/>
                  </a:cubicBezTo>
                  <a:cubicBezTo>
                    <a:pt x="408" y="7029"/>
                    <a:pt x="408" y="6833"/>
                    <a:pt x="438" y="6641"/>
                  </a:cubicBezTo>
                  <a:cubicBezTo>
                    <a:pt x="438" y="6591"/>
                    <a:pt x="427" y="6548"/>
                    <a:pt x="411" y="6506"/>
                  </a:cubicBezTo>
                  <a:cubicBezTo>
                    <a:pt x="738" y="6299"/>
                    <a:pt x="976" y="6007"/>
                    <a:pt x="1195" y="5699"/>
                  </a:cubicBezTo>
                  <a:lnTo>
                    <a:pt x="2310" y="4585"/>
                  </a:lnTo>
                  <a:cubicBezTo>
                    <a:pt x="2437" y="4512"/>
                    <a:pt x="2536" y="4404"/>
                    <a:pt x="2602" y="4281"/>
                  </a:cubicBezTo>
                  <a:lnTo>
                    <a:pt x="2613" y="4270"/>
                  </a:lnTo>
                  <a:cubicBezTo>
                    <a:pt x="2659" y="4266"/>
                    <a:pt x="2698" y="4224"/>
                    <a:pt x="2698" y="4174"/>
                  </a:cubicBezTo>
                  <a:lnTo>
                    <a:pt x="2709" y="4162"/>
                  </a:lnTo>
                  <a:cubicBezTo>
                    <a:pt x="2756" y="4154"/>
                    <a:pt x="2790" y="4116"/>
                    <a:pt x="2794" y="4074"/>
                  </a:cubicBezTo>
                  <a:lnTo>
                    <a:pt x="2809" y="4058"/>
                  </a:lnTo>
                  <a:cubicBezTo>
                    <a:pt x="2852" y="4055"/>
                    <a:pt x="2890" y="4016"/>
                    <a:pt x="2890" y="3974"/>
                  </a:cubicBezTo>
                  <a:lnTo>
                    <a:pt x="2905" y="3958"/>
                  </a:lnTo>
                  <a:cubicBezTo>
                    <a:pt x="2940" y="3939"/>
                    <a:pt x="2975" y="3912"/>
                    <a:pt x="2994" y="3874"/>
                  </a:cubicBezTo>
                  <a:lnTo>
                    <a:pt x="3013" y="3859"/>
                  </a:lnTo>
                  <a:lnTo>
                    <a:pt x="3101" y="3778"/>
                  </a:lnTo>
                  <a:lnTo>
                    <a:pt x="3113" y="3766"/>
                  </a:lnTo>
                  <a:cubicBezTo>
                    <a:pt x="3159" y="3766"/>
                    <a:pt x="3197" y="3728"/>
                    <a:pt x="3197" y="3682"/>
                  </a:cubicBezTo>
                  <a:lnTo>
                    <a:pt x="3197" y="3674"/>
                  </a:lnTo>
                  <a:cubicBezTo>
                    <a:pt x="3224" y="3666"/>
                    <a:pt x="3244" y="3636"/>
                    <a:pt x="3244" y="3609"/>
                  </a:cubicBezTo>
                  <a:cubicBezTo>
                    <a:pt x="3247" y="3609"/>
                    <a:pt x="3251" y="3605"/>
                    <a:pt x="3251" y="3605"/>
                  </a:cubicBezTo>
                  <a:cubicBezTo>
                    <a:pt x="3247" y="3597"/>
                    <a:pt x="3247" y="3590"/>
                    <a:pt x="3247" y="3586"/>
                  </a:cubicBezTo>
                  <a:cubicBezTo>
                    <a:pt x="3536" y="3570"/>
                    <a:pt x="3674" y="3344"/>
                    <a:pt x="3808" y="3144"/>
                  </a:cubicBezTo>
                  <a:cubicBezTo>
                    <a:pt x="4024" y="2825"/>
                    <a:pt x="4266" y="2521"/>
                    <a:pt x="4531" y="2245"/>
                  </a:cubicBezTo>
                  <a:cubicBezTo>
                    <a:pt x="4907" y="1845"/>
                    <a:pt x="5246" y="1399"/>
                    <a:pt x="5749" y="980"/>
                  </a:cubicBezTo>
                  <a:close/>
                  <a:moveTo>
                    <a:pt x="5950" y="0"/>
                  </a:moveTo>
                  <a:cubicBezTo>
                    <a:pt x="5890" y="0"/>
                    <a:pt x="5829" y="26"/>
                    <a:pt x="5768" y="81"/>
                  </a:cubicBezTo>
                  <a:cubicBezTo>
                    <a:pt x="5653" y="193"/>
                    <a:pt x="5676" y="369"/>
                    <a:pt x="5572" y="485"/>
                  </a:cubicBezTo>
                  <a:cubicBezTo>
                    <a:pt x="5365" y="907"/>
                    <a:pt x="4961" y="1153"/>
                    <a:pt x="4650" y="1484"/>
                  </a:cubicBezTo>
                  <a:cubicBezTo>
                    <a:pt x="4558" y="1572"/>
                    <a:pt x="4504" y="1684"/>
                    <a:pt x="4446" y="1787"/>
                  </a:cubicBezTo>
                  <a:cubicBezTo>
                    <a:pt x="4400" y="1807"/>
                    <a:pt x="4366" y="1849"/>
                    <a:pt x="4358" y="1899"/>
                  </a:cubicBezTo>
                  <a:cubicBezTo>
                    <a:pt x="4304" y="1906"/>
                    <a:pt x="4262" y="1945"/>
                    <a:pt x="4250" y="1999"/>
                  </a:cubicBezTo>
                  <a:cubicBezTo>
                    <a:pt x="4177" y="2060"/>
                    <a:pt x="4112" y="2129"/>
                    <a:pt x="4050" y="2202"/>
                  </a:cubicBezTo>
                  <a:lnTo>
                    <a:pt x="4054" y="2195"/>
                  </a:lnTo>
                  <a:lnTo>
                    <a:pt x="4054" y="2195"/>
                  </a:lnTo>
                  <a:cubicBezTo>
                    <a:pt x="3866" y="2356"/>
                    <a:pt x="3689" y="2521"/>
                    <a:pt x="3593" y="2760"/>
                  </a:cubicBezTo>
                  <a:cubicBezTo>
                    <a:pt x="3588" y="2757"/>
                    <a:pt x="3583" y="2755"/>
                    <a:pt x="3578" y="2755"/>
                  </a:cubicBezTo>
                  <a:cubicBezTo>
                    <a:pt x="3564" y="2755"/>
                    <a:pt x="3550" y="2767"/>
                    <a:pt x="3536" y="2790"/>
                  </a:cubicBezTo>
                  <a:lnTo>
                    <a:pt x="3532" y="2798"/>
                  </a:lnTo>
                  <a:cubicBezTo>
                    <a:pt x="3501" y="2825"/>
                    <a:pt x="3466" y="2848"/>
                    <a:pt x="3428" y="2875"/>
                  </a:cubicBezTo>
                  <a:cubicBezTo>
                    <a:pt x="3422" y="2894"/>
                    <a:pt x="3405" y="2908"/>
                    <a:pt x="3382" y="2908"/>
                  </a:cubicBezTo>
                  <a:cubicBezTo>
                    <a:pt x="3377" y="2908"/>
                    <a:pt x="3372" y="2907"/>
                    <a:pt x="3366" y="2906"/>
                  </a:cubicBezTo>
                  <a:cubicBezTo>
                    <a:pt x="3305" y="2913"/>
                    <a:pt x="3251" y="2956"/>
                    <a:pt x="3244" y="3017"/>
                  </a:cubicBezTo>
                  <a:cubicBezTo>
                    <a:pt x="3159" y="3055"/>
                    <a:pt x="3174" y="3148"/>
                    <a:pt x="3140" y="3213"/>
                  </a:cubicBezTo>
                  <a:cubicBezTo>
                    <a:pt x="3109" y="3228"/>
                    <a:pt x="3078" y="3259"/>
                    <a:pt x="3063" y="3290"/>
                  </a:cubicBezTo>
                  <a:cubicBezTo>
                    <a:pt x="3024" y="3382"/>
                    <a:pt x="2963" y="3474"/>
                    <a:pt x="2994" y="3586"/>
                  </a:cubicBezTo>
                  <a:cubicBezTo>
                    <a:pt x="2998" y="3593"/>
                    <a:pt x="3005" y="3605"/>
                    <a:pt x="3013" y="3609"/>
                  </a:cubicBezTo>
                  <a:cubicBezTo>
                    <a:pt x="2959" y="3624"/>
                    <a:pt x="2909" y="3655"/>
                    <a:pt x="2871" y="3701"/>
                  </a:cubicBezTo>
                  <a:cubicBezTo>
                    <a:pt x="2867" y="3701"/>
                    <a:pt x="2867" y="3705"/>
                    <a:pt x="2867" y="3709"/>
                  </a:cubicBezTo>
                  <a:lnTo>
                    <a:pt x="2813" y="3701"/>
                  </a:lnTo>
                  <a:cubicBezTo>
                    <a:pt x="2803" y="3718"/>
                    <a:pt x="2781" y="3729"/>
                    <a:pt x="2758" y="3729"/>
                  </a:cubicBezTo>
                  <a:cubicBezTo>
                    <a:pt x="2755" y="3729"/>
                    <a:pt x="2751" y="3728"/>
                    <a:pt x="2748" y="3728"/>
                  </a:cubicBezTo>
                  <a:cubicBezTo>
                    <a:pt x="2736" y="3782"/>
                    <a:pt x="2725" y="3839"/>
                    <a:pt x="2709" y="3893"/>
                  </a:cubicBezTo>
                  <a:cubicBezTo>
                    <a:pt x="2705" y="3893"/>
                    <a:pt x="2701" y="3892"/>
                    <a:pt x="2698" y="3892"/>
                  </a:cubicBezTo>
                  <a:cubicBezTo>
                    <a:pt x="2650" y="3892"/>
                    <a:pt x="2613" y="3935"/>
                    <a:pt x="2609" y="3981"/>
                  </a:cubicBezTo>
                  <a:lnTo>
                    <a:pt x="2609" y="3989"/>
                  </a:lnTo>
                  <a:lnTo>
                    <a:pt x="2602" y="3989"/>
                  </a:lnTo>
                  <a:lnTo>
                    <a:pt x="2437" y="4016"/>
                  </a:lnTo>
                  <a:cubicBezTo>
                    <a:pt x="2444" y="4058"/>
                    <a:pt x="2460" y="4097"/>
                    <a:pt x="2513" y="4104"/>
                  </a:cubicBezTo>
                  <a:cubicBezTo>
                    <a:pt x="2494" y="4116"/>
                    <a:pt x="2487" y="4147"/>
                    <a:pt x="2494" y="4170"/>
                  </a:cubicBezTo>
                  <a:cubicBezTo>
                    <a:pt x="2483" y="4169"/>
                    <a:pt x="2473" y="4168"/>
                    <a:pt x="2463" y="4168"/>
                  </a:cubicBezTo>
                  <a:cubicBezTo>
                    <a:pt x="2228" y="4168"/>
                    <a:pt x="2217" y="4457"/>
                    <a:pt x="2025" y="4519"/>
                  </a:cubicBezTo>
                  <a:cubicBezTo>
                    <a:pt x="2033" y="4550"/>
                    <a:pt x="2033" y="4577"/>
                    <a:pt x="2025" y="4608"/>
                  </a:cubicBezTo>
                  <a:cubicBezTo>
                    <a:pt x="1925" y="4681"/>
                    <a:pt x="1849" y="4796"/>
                    <a:pt x="1718" y="4823"/>
                  </a:cubicBezTo>
                  <a:cubicBezTo>
                    <a:pt x="1591" y="4961"/>
                    <a:pt x="1522" y="5165"/>
                    <a:pt x="1322" y="5227"/>
                  </a:cubicBezTo>
                  <a:cubicBezTo>
                    <a:pt x="1303" y="5303"/>
                    <a:pt x="1272" y="5373"/>
                    <a:pt x="1195" y="5403"/>
                  </a:cubicBezTo>
                  <a:cubicBezTo>
                    <a:pt x="1192" y="5461"/>
                    <a:pt x="1172" y="5511"/>
                    <a:pt x="1103" y="5515"/>
                  </a:cubicBezTo>
                  <a:cubicBezTo>
                    <a:pt x="1099" y="5545"/>
                    <a:pt x="1095" y="5569"/>
                    <a:pt x="1092" y="5595"/>
                  </a:cubicBezTo>
                  <a:cubicBezTo>
                    <a:pt x="1083" y="5594"/>
                    <a:pt x="1074" y="5594"/>
                    <a:pt x="1066" y="5594"/>
                  </a:cubicBezTo>
                  <a:cubicBezTo>
                    <a:pt x="1040" y="5594"/>
                    <a:pt x="1016" y="5598"/>
                    <a:pt x="996" y="5607"/>
                  </a:cubicBezTo>
                  <a:cubicBezTo>
                    <a:pt x="903" y="5780"/>
                    <a:pt x="803" y="5949"/>
                    <a:pt x="615" y="6033"/>
                  </a:cubicBezTo>
                  <a:cubicBezTo>
                    <a:pt x="611" y="6087"/>
                    <a:pt x="573" y="6130"/>
                    <a:pt x="519" y="6141"/>
                  </a:cubicBezTo>
                  <a:cubicBezTo>
                    <a:pt x="508" y="6341"/>
                    <a:pt x="308" y="6352"/>
                    <a:pt x="192" y="6456"/>
                  </a:cubicBezTo>
                  <a:cubicBezTo>
                    <a:pt x="154" y="6472"/>
                    <a:pt x="119" y="6491"/>
                    <a:pt x="85" y="6518"/>
                  </a:cubicBezTo>
                  <a:lnTo>
                    <a:pt x="85" y="6525"/>
                  </a:lnTo>
                  <a:cubicBezTo>
                    <a:pt x="0" y="6794"/>
                    <a:pt x="16" y="7056"/>
                    <a:pt x="77" y="7325"/>
                  </a:cubicBezTo>
                  <a:cubicBezTo>
                    <a:pt x="100" y="7448"/>
                    <a:pt x="139" y="7567"/>
                    <a:pt x="96" y="7690"/>
                  </a:cubicBezTo>
                  <a:cubicBezTo>
                    <a:pt x="96" y="7739"/>
                    <a:pt x="112" y="7762"/>
                    <a:pt x="141" y="7762"/>
                  </a:cubicBezTo>
                  <a:cubicBezTo>
                    <a:pt x="150" y="7762"/>
                    <a:pt x="161" y="7760"/>
                    <a:pt x="173" y="7755"/>
                  </a:cubicBezTo>
                  <a:lnTo>
                    <a:pt x="173" y="7755"/>
                  </a:lnTo>
                  <a:cubicBezTo>
                    <a:pt x="169" y="7766"/>
                    <a:pt x="169" y="7786"/>
                    <a:pt x="173" y="7801"/>
                  </a:cubicBezTo>
                  <a:cubicBezTo>
                    <a:pt x="162" y="7813"/>
                    <a:pt x="158" y="7820"/>
                    <a:pt x="154" y="7836"/>
                  </a:cubicBezTo>
                  <a:cubicBezTo>
                    <a:pt x="135" y="7936"/>
                    <a:pt x="119" y="8035"/>
                    <a:pt x="173" y="8132"/>
                  </a:cubicBezTo>
                  <a:cubicBezTo>
                    <a:pt x="177" y="8166"/>
                    <a:pt x="181" y="8201"/>
                    <a:pt x="192" y="8235"/>
                  </a:cubicBezTo>
                  <a:cubicBezTo>
                    <a:pt x="327" y="8493"/>
                    <a:pt x="162" y="8785"/>
                    <a:pt x="289" y="9046"/>
                  </a:cubicBezTo>
                  <a:cubicBezTo>
                    <a:pt x="312" y="9061"/>
                    <a:pt x="323" y="9092"/>
                    <a:pt x="304" y="9119"/>
                  </a:cubicBezTo>
                  <a:lnTo>
                    <a:pt x="296" y="9123"/>
                  </a:lnTo>
                  <a:cubicBezTo>
                    <a:pt x="369" y="9246"/>
                    <a:pt x="342" y="9373"/>
                    <a:pt x="304" y="9492"/>
                  </a:cubicBezTo>
                  <a:lnTo>
                    <a:pt x="304" y="9503"/>
                  </a:lnTo>
                  <a:cubicBezTo>
                    <a:pt x="400" y="9707"/>
                    <a:pt x="285" y="9949"/>
                    <a:pt x="388" y="10157"/>
                  </a:cubicBezTo>
                  <a:cubicBezTo>
                    <a:pt x="411" y="10168"/>
                    <a:pt x="423" y="10203"/>
                    <a:pt x="404" y="10226"/>
                  </a:cubicBezTo>
                  <a:lnTo>
                    <a:pt x="404" y="10233"/>
                  </a:lnTo>
                  <a:cubicBezTo>
                    <a:pt x="442" y="10303"/>
                    <a:pt x="438" y="10391"/>
                    <a:pt x="485" y="10456"/>
                  </a:cubicBezTo>
                  <a:lnTo>
                    <a:pt x="515" y="10476"/>
                  </a:lnTo>
                  <a:lnTo>
                    <a:pt x="508" y="10510"/>
                  </a:lnTo>
                  <a:cubicBezTo>
                    <a:pt x="558" y="10622"/>
                    <a:pt x="527" y="10752"/>
                    <a:pt x="581" y="10860"/>
                  </a:cubicBezTo>
                  <a:cubicBezTo>
                    <a:pt x="584" y="10894"/>
                    <a:pt x="596" y="10925"/>
                    <a:pt x="600" y="10956"/>
                  </a:cubicBezTo>
                  <a:cubicBezTo>
                    <a:pt x="654" y="11021"/>
                    <a:pt x="642" y="11102"/>
                    <a:pt x="661" y="11175"/>
                  </a:cubicBezTo>
                  <a:cubicBezTo>
                    <a:pt x="680" y="11213"/>
                    <a:pt x="696" y="11256"/>
                    <a:pt x="715" y="11298"/>
                  </a:cubicBezTo>
                  <a:lnTo>
                    <a:pt x="715" y="11355"/>
                  </a:lnTo>
                  <a:lnTo>
                    <a:pt x="746" y="11367"/>
                  </a:lnTo>
                  <a:cubicBezTo>
                    <a:pt x="757" y="11394"/>
                    <a:pt x="773" y="11417"/>
                    <a:pt x="788" y="11448"/>
                  </a:cubicBezTo>
                  <a:cubicBezTo>
                    <a:pt x="788" y="11452"/>
                    <a:pt x="792" y="11452"/>
                    <a:pt x="792" y="11455"/>
                  </a:cubicBezTo>
                  <a:cubicBezTo>
                    <a:pt x="792" y="11494"/>
                    <a:pt x="792" y="11540"/>
                    <a:pt x="796" y="11578"/>
                  </a:cubicBezTo>
                  <a:lnTo>
                    <a:pt x="842" y="11590"/>
                  </a:lnTo>
                  <a:lnTo>
                    <a:pt x="884" y="11590"/>
                  </a:lnTo>
                  <a:lnTo>
                    <a:pt x="884" y="11586"/>
                  </a:lnTo>
                  <a:lnTo>
                    <a:pt x="888" y="11590"/>
                  </a:lnTo>
                  <a:lnTo>
                    <a:pt x="884" y="11598"/>
                  </a:lnTo>
                  <a:cubicBezTo>
                    <a:pt x="969" y="11744"/>
                    <a:pt x="976" y="11917"/>
                    <a:pt x="999" y="12086"/>
                  </a:cubicBezTo>
                  <a:cubicBezTo>
                    <a:pt x="1022" y="12101"/>
                    <a:pt x="1053" y="12109"/>
                    <a:pt x="1080" y="12120"/>
                  </a:cubicBezTo>
                  <a:cubicBezTo>
                    <a:pt x="1092" y="12174"/>
                    <a:pt x="1103" y="12220"/>
                    <a:pt x="1119" y="12274"/>
                  </a:cubicBezTo>
                  <a:cubicBezTo>
                    <a:pt x="1188" y="12316"/>
                    <a:pt x="1226" y="12393"/>
                    <a:pt x="1218" y="12474"/>
                  </a:cubicBezTo>
                  <a:cubicBezTo>
                    <a:pt x="1372" y="12647"/>
                    <a:pt x="1495" y="12839"/>
                    <a:pt x="1534" y="13069"/>
                  </a:cubicBezTo>
                  <a:cubicBezTo>
                    <a:pt x="1676" y="13119"/>
                    <a:pt x="1687" y="13258"/>
                    <a:pt x="1733" y="13369"/>
                  </a:cubicBezTo>
                  <a:lnTo>
                    <a:pt x="1999" y="13511"/>
                  </a:lnTo>
                  <a:lnTo>
                    <a:pt x="2037" y="13673"/>
                  </a:lnTo>
                  <a:cubicBezTo>
                    <a:pt x="2156" y="13796"/>
                    <a:pt x="2302" y="13903"/>
                    <a:pt x="2314" y="14095"/>
                  </a:cubicBezTo>
                  <a:cubicBezTo>
                    <a:pt x="2440" y="14299"/>
                    <a:pt x="2633" y="14464"/>
                    <a:pt x="2729" y="14691"/>
                  </a:cubicBezTo>
                  <a:cubicBezTo>
                    <a:pt x="3055" y="15041"/>
                    <a:pt x="3382" y="15390"/>
                    <a:pt x="3639" y="15798"/>
                  </a:cubicBezTo>
                  <a:cubicBezTo>
                    <a:pt x="3747" y="15894"/>
                    <a:pt x="3881" y="15963"/>
                    <a:pt x="3943" y="16097"/>
                  </a:cubicBezTo>
                  <a:cubicBezTo>
                    <a:pt x="4108" y="16143"/>
                    <a:pt x="4177" y="16274"/>
                    <a:pt x="4231" y="16412"/>
                  </a:cubicBezTo>
                  <a:cubicBezTo>
                    <a:pt x="4323" y="16451"/>
                    <a:pt x="4408" y="16501"/>
                    <a:pt x="4454" y="16597"/>
                  </a:cubicBezTo>
                  <a:cubicBezTo>
                    <a:pt x="4504" y="16601"/>
                    <a:pt x="4550" y="16635"/>
                    <a:pt x="4558" y="16689"/>
                  </a:cubicBezTo>
                  <a:cubicBezTo>
                    <a:pt x="4784" y="16758"/>
                    <a:pt x="4919" y="16931"/>
                    <a:pt x="5042" y="17116"/>
                  </a:cubicBezTo>
                  <a:cubicBezTo>
                    <a:pt x="5184" y="17173"/>
                    <a:pt x="5261" y="17296"/>
                    <a:pt x="5361" y="17404"/>
                  </a:cubicBezTo>
                  <a:cubicBezTo>
                    <a:pt x="5557" y="17504"/>
                    <a:pt x="5749" y="17611"/>
                    <a:pt x="5864" y="17811"/>
                  </a:cubicBezTo>
                  <a:cubicBezTo>
                    <a:pt x="6052" y="17850"/>
                    <a:pt x="6168" y="17969"/>
                    <a:pt x="6252" y="18130"/>
                  </a:cubicBezTo>
                  <a:cubicBezTo>
                    <a:pt x="6575" y="18334"/>
                    <a:pt x="6898" y="18553"/>
                    <a:pt x="7171" y="18826"/>
                  </a:cubicBezTo>
                  <a:cubicBezTo>
                    <a:pt x="7183" y="18823"/>
                    <a:pt x="7195" y="18821"/>
                    <a:pt x="7208" y="18821"/>
                  </a:cubicBezTo>
                  <a:cubicBezTo>
                    <a:pt x="7277" y="18821"/>
                    <a:pt x="7344" y="18865"/>
                    <a:pt x="7367" y="18937"/>
                  </a:cubicBezTo>
                  <a:cubicBezTo>
                    <a:pt x="7374" y="18935"/>
                    <a:pt x="7381" y="18935"/>
                    <a:pt x="7387" y="18935"/>
                  </a:cubicBezTo>
                  <a:cubicBezTo>
                    <a:pt x="7433" y="18935"/>
                    <a:pt x="7471" y="18967"/>
                    <a:pt x="7478" y="19014"/>
                  </a:cubicBezTo>
                  <a:lnTo>
                    <a:pt x="7478" y="19022"/>
                  </a:lnTo>
                  <a:cubicBezTo>
                    <a:pt x="7616" y="19037"/>
                    <a:pt x="7732" y="19079"/>
                    <a:pt x="7778" y="19229"/>
                  </a:cubicBezTo>
                  <a:lnTo>
                    <a:pt x="7824" y="19229"/>
                  </a:lnTo>
                  <a:lnTo>
                    <a:pt x="7874" y="19244"/>
                  </a:lnTo>
                  <a:cubicBezTo>
                    <a:pt x="7874" y="19271"/>
                    <a:pt x="7874" y="19306"/>
                    <a:pt x="7882" y="19333"/>
                  </a:cubicBezTo>
                  <a:cubicBezTo>
                    <a:pt x="8066" y="19410"/>
                    <a:pt x="8262" y="19463"/>
                    <a:pt x="8385" y="19632"/>
                  </a:cubicBezTo>
                  <a:cubicBezTo>
                    <a:pt x="8489" y="19656"/>
                    <a:pt x="8608" y="19636"/>
                    <a:pt x="8685" y="19744"/>
                  </a:cubicBezTo>
                  <a:cubicBezTo>
                    <a:pt x="8738" y="19744"/>
                    <a:pt x="8781" y="19775"/>
                    <a:pt x="8800" y="19825"/>
                  </a:cubicBezTo>
                  <a:lnTo>
                    <a:pt x="8958" y="19763"/>
                  </a:lnTo>
                  <a:cubicBezTo>
                    <a:pt x="9007" y="19863"/>
                    <a:pt x="9104" y="19898"/>
                    <a:pt x="9200" y="19928"/>
                  </a:cubicBezTo>
                  <a:lnTo>
                    <a:pt x="9200" y="19936"/>
                  </a:lnTo>
                  <a:cubicBezTo>
                    <a:pt x="9207" y="19986"/>
                    <a:pt x="9250" y="20024"/>
                    <a:pt x="9300" y="20032"/>
                  </a:cubicBezTo>
                  <a:lnTo>
                    <a:pt x="9296" y="20024"/>
                  </a:lnTo>
                  <a:lnTo>
                    <a:pt x="9296" y="20024"/>
                  </a:lnTo>
                  <a:cubicBezTo>
                    <a:pt x="9376" y="20094"/>
                    <a:pt x="9499" y="20063"/>
                    <a:pt x="9584" y="20147"/>
                  </a:cubicBezTo>
                  <a:lnTo>
                    <a:pt x="9588" y="20151"/>
                  </a:lnTo>
                  <a:cubicBezTo>
                    <a:pt x="9711" y="20309"/>
                    <a:pt x="9918" y="20274"/>
                    <a:pt x="10072" y="20359"/>
                  </a:cubicBezTo>
                  <a:lnTo>
                    <a:pt x="10091" y="20366"/>
                  </a:lnTo>
                  <a:cubicBezTo>
                    <a:pt x="10122" y="20401"/>
                    <a:pt x="10164" y="20428"/>
                    <a:pt x="10206" y="20436"/>
                  </a:cubicBezTo>
                  <a:cubicBezTo>
                    <a:pt x="10229" y="20532"/>
                    <a:pt x="10337" y="20501"/>
                    <a:pt x="10391" y="20551"/>
                  </a:cubicBezTo>
                  <a:lnTo>
                    <a:pt x="10395" y="20551"/>
                  </a:lnTo>
                  <a:cubicBezTo>
                    <a:pt x="10448" y="20620"/>
                    <a:pt x="10533" y="20612"/>
                    <a:pt x="10606" y="20632"/>
                  </a:cubicBezTo>
                  <a:lnTo>
                    <a:pt x="10610" y="20632"/>
                  </a:lnTo>
                  <a:cubicBezTo>
                    <a:pt x="10641" y="20731"/>
                    <a:pt x="10737" y="20705"/>
                    <a:pt x="10802" y="20731"/>
                  </a:cubicBezTo>
                  <a:lnTo>
                    <a:pt x="10814" y="20735"/>
                  </a:lnTo>
                  <a:cubicBezTo>
                    <a:pt x="10863" y="20866"/>
                    <a:pt x="11017" y="20762"/>
                    <a:pt x="11090" y="20858"/>
                  </a:cubicBezTo>
                  <a:lnTo>
                    <a:pt x="11102" y="20862"/>
                  </a:lnTo>
                  <a:cubicBezTo>
                    <a:pt x="11159" y="20920"/>
                    <a:pt x="11240" y="20904"/>
                    <a:pt x="11305" y="20943"/>
                  </a:cubicBezTo>
                  <a:lnTo>
                    <a:pt x="11313" y="20943"/>
                  </a:lnTo>
                  <a:cubicBezTo>
                    <a:pt x="11378" y="21058"/>
                    <a:pt x="11524" y="20974"/>
                    <a:pt x="11609" y="21050"/>
                  </a:cubicBezTo>
                  <a:lnTo>
                    <a:pt x="11613" y="21050"/>
                  </a:lnTo>
                  <a:cubicBezTo>
                    <a:pt x="11657" y="21106"/>
                    <a:pt x="11714" y="21116"/>
                    <a:pt x="11772" y="21116"/>
                  </a:cubicBezTo>
                  <a:cubicBezTo>
                    <a:pt x="11807" y="21116"/>
                    <a:pt x="11842" y="21113"/>
                    <a:pt x="11876" y="21113"/>
                  </a:cubicBezTo>
                  <a:cubicBezTo>
                    <a:pt x="11924" y="21113"/>
                    <a:pt x="11970" y="21120"/>
                    <a:pt x="12009" y="21154"/>
                  </a:cubicBezTo>
                  <a:lnTo>
                    <a:pt x="12012" y="21154"/>
                  </a:lnTo>
                  <a:cubicBezTo>
                    <a:pt x="12085" y="21254"/>
                    <a:pt x="12224" y="21170"/>
                    <a:pt x="12304" y="21254"/>
                  </a:cubicBezTo>
                  <a:lnTo>
                    <a:pt x="12316" y="21262"/>
                  </a:lnTo>
                  <a:cubicBezTo>
                    <a:pt x="12412" y="21346"/>
                    <a:pt x="12543" y="21289"/>
                    <a:pt x="12646" y="21350"/>
                  </a:cubicBezTo>
                  <a:lnTo>
                    <a:pt x="12685" y="21339"/>
                  </a:lnTo>
                  <a:lnTo>
                    <a:pt x="12716" y="21362"/>
                  </a:lnTo>
                  <a:cubicBezTo>
                    <a:pt x="12779" y="21408"/>
                    <a:pt x="12849" y="21418"/>
                    <a:pt x="12921" y="21418"/>
                  </a:cubicBezTo>
                  <a:cubicBezTo>
                    <a:pt x="12984" y="21418"/>
                    <a:pt x="13049" y="21410"/>
                    <a:pt x="13113" y="21410"/>
                  </a:cubicBezTo>
                  <a:cubicBezTo>
                    <a:pt x="13183" y="21410"/>
                    <a:pt x="13251" y="21420"/>
                    <a:pt x="13315" y="21462"/>
                  </a:cubicBezTo>
                  <a:lnTo>
                    <a:pt x="13330" y="21465"/>
                  </a:lnTo>
                  <a:cubicBezTo>
                    <a:pt x="13403" y="21511"/>
                    <a:pt x="13480" y="21521"/>
                    <a:pt x="13558" y="21521"/>
                  </a:cubicBezTo>
                  <a:cubicBezTo>
                    <a:pt x="13623" y="21521"/>
                    <a:pt x="13690" y="21514"/>
                    <a:pt x="13755" y="21514"/>
                  </a:cubicBezTo>
                  <a:cubicBezTo>
                    <a:pt x="13823" y="21514"/>
                    <a:pt x="13890" y="21522"/>
                    <a:pt x="13953" y="21554"/>
                  </a:cubicBezTo>
                  <a:lnTo>
                    <a:pt x="13984" y="21535"/>
                  </a:lnTo>
                  <a:lnTo>
                    <a:pt x="14011" y="21554"/>
                  </a:lnTo>
                  <a:cubicBezTo>
                    <a:pt x="14107" y="21477"/>
                    <a:pt x="14253" y="21558"/>
                    <a:pt x="14337" y="21458"/>
                  </a:cubicBezTo>
                  <a:lnTo>
                    <a:pt x="14629" y="21458"/>
                  </a:lnTo>
                  <a:cubicBezTo>
                    <a:pt x="14779" y="21331"/>
                    <a:pt x="15002" y="21408"/>
                    <a:pt x="15140" y="21269"/>
                  </a:cubicBezTo>
                  <a:cubicBezTo>
                    <a:pt x="15165" y="21274"/>
                    <a:pt x="15189" y="21277"/>
                    <a:pt x="15214" y="21277"/>
                  </a:cubicBezTo>
                  <a:cubicBezTo>
                    <a:pt x="15302" y="21277"/>
                    <a:pt x="15388" y="21245"/>
                    <a:pt x="15452" y="21185"/>
                  </a:cubicBezTo>
                  <a:lnTo>
                    <a:pt x="16040" y="21146"/>
                  </a:lnTo>
                  <a:cubicBezTo>
                    <a:pt x="16136" y="21054"/>
                    <a:pt x="16293" y="21077"/>
                    <a:pt x="16374" y="20966"/>
                  </a:cubicBezTo>
                  <a:lnTo>
                    <a:pt x="16412" y="20974"/>
                  </a:lnTo>
                  <a:lnTo>
                    <a:pt x="16447" y="20947"/>
                  </a:lnTo>
                  <a:cubicBezTo>
                    <a:pt x="16466" y="20954"/>
                    <a:pt x="16485" y="20957"/>
                    <a:pt x="16505" y="20957"/>
                  </a:cubicBezTo>
                  <a:cubicBezTo>
                    <a:pt x="16568" y="20957"/>
                    <a:pt x="16629" y="20921"/>
                    <a:pt x="16658" y="20862"/>
                  </a:cubicBezTo>
                  <a:cubicBezTo>
                    <a:pt x="16664" y="20859"/>
                    <a:pt x="16670" y="20858"/>
                    <a:pt x="16675" y="20858"/>
                  </a:cubicBezTo>
                  <a:cubicBezTo>
                    <a:pt x="16716" y="20858"/>
                    <a:pt x="16757" y="20922"/>
                    <a:pt x="16796" y="20922"/>
                  </a:cubicBezTo>
                  <a:cubicBezTo>
                    <a:pt x="16816" y="20922"/>
                    <a:pt x="16835" y="20906"/>
                    <a:pt x="16854" y="20858"/>
                  </a:cubicBezTo>
                  <a:cubicBezTo>
                    <a:pt x="16916" y="20858"/>
                    <a:pt x="16973" y="20820"/>
                    <a:pt x="17000" y="20766"/>
                  </a:cubicBezTo>
                  <a:lnTo>
                    <a:pt x="17008" y="20766"/>
                  </a:lnTo>
                  <a:lnTo>
                    <a:pt x="17142" y="20751"/>
                  </a:lnTo>
                  <a:cubicBezTo>
                    <a:pt x="17154" y="20697"/>
                    <a:pt x="17196" y="20658"/>
                    <a:pt x="17250" y="20655"/>
                  </a:cubicBezTo>
                  <a:cubicBezTo>
                    <a:pt x="17258" y="20601"/>
                    <a:pt x="17300" y="20562"/>
                    <a:pt x="17354" y="20555"/>
                  </a:cubicBezTo>
                  <a:lnTo>
                    <a:pt x="17469" y="20401"/>
                  </a:lnTo>
                  <a:cubicBezTo>
                    <a:pt x="17522" y="20423"/>
                    <a:pt x="17573" y="20432"/>
                    <a:pt x="17623" y="20432"/>
                  </a:cubicBezTo>
                  <a:cubicBezTo>
                    <a:pt x="17736" y="20432"/>
                    <a:pt x="17844" y="20386"/>
                    <a:pt x="17953" y="20343"/>
                  </a:cubicBezTo>
                  <a:cubicBezTo>
                    <a:pt x="18011" y="20236"/>
                    <a:pt x="18153" y="20197"/>
                    <a:pt x="18176" y="20071"/>
                  </a:cubicBezTo>
                  <a:lnTo>
                    <a:pt x="18337" y="20032"/>
                  </a:lnTo>
                  <a:cubicBezTo>
                    <a:pt x="18337" y="20005"/>
                    <a:pt x="18334" y="19982"/>
                    <a:pt x="18334" y="19959"/>
                  </a:cubicBezTo>
                  <a:lnTo>
                    <a:pt x="18480" y="19813"/>
                  </a:lnTo>
                  <a:cubicBezTo>
                    <a:pt x="18499" y="19821"/>
                    <a:pt x="18522" y="19825"/>
                    <a:pt x="18541" y="19828"/>
                  </a:cubicBezTo>
                  <a:cubicBezTo>
                    <a:pt x="18537" y="19805"/>
                    <a:pt x="18537" y="19786"/>
                    <a:pt x="18530" y="19763"/>
                  </a:cubicBezTo>
                  <a:cubicBezTo>
                    <a:pt x="18791" y="19640"/>
                    <a:pt x="18960" y="19425"/>
                    <a:pt x="19164" y="19237"/>
                  </a:cubicBezTo>
                  <a:cubicBezTo>
                    <a:pt x="19164" y="19102"/>
                    <a:pt x="19252" y="19052"/>
                    <a:pt x="19371" y="19037"/>
                  </a:cubicBezTo>
                  <a:cubicBezTo>
                    <a:pt x="19375" y="19006"/>
                    <a:pt x="19375" y="18975"/>
                    <a:pt x="19371" y="18945"/>
                  </a:cubicBezTo>
                  <a:cubicBezTo>
                    <a:pt x="19394" y="18929"/>
                    <a:pt x="19425" y="18922"/>
                    <a:pt x="19448" y="18918"/>
                  </a:cubicBezTo>
                  <a:cubicBezTo>
                    <a:pt x="19467" y="18802"/>
                    <a:pt x="19548" y="18745"/>
                    <a:pt x="19652" y="18710"/>
                  </a:cubicBezTo>
                  <a:cubicBezTo>
                    <a:pt x="19728" y="18653"/>
                    <a:pt x="19798" y="18591"/>
                    <a:pt x="19867" y="18526"/>
                  </a:cubicBezTo>
                  <a:cubicBezTo>
                    <a:pt x="19874" y="18468"/>
                    <a:pt x="19901" y="18426"/>
                    <a:pt x="19963" y="18422"/>
                  </a:cubicBezTo>
                  <a:cubicBezTo>
                    <a:pt x="19978" y="18372"/>
                    <a:pt x="20017" y="18334"/>
                    <a:pt x="20067" y="18326"/>
                  </a:cubicBezTo>
                  <a:cubicBezTo>
                    <a:pt x="20086" y="18211"/>
                    <a:pt x="20170" y="18157"/>
                    <a:pt x="20266" y="18119"/>
                  </a:cubicBezTo>
                  <a:cubicBezTo>
                    <a:pt x="20266" y="18065"/>
                    <a:pt x="20309" y="18019"/>
                    <a:pt x="20362" y="18015"/>
                  </a:cubicBezTo>
                  <a:cubicBezTo>
                    <a:pt x="20374" y="17961"/>
                    <a:pt x="20424" y="17926"/>
                    <a:pt x="20478" y="17926"/>
                  </a:cubicBezTo>
                  <a:lnTo>
                    <a:pt x="20489" y="17842"/>
                  </a:lnTo>
                  <a:cubicBezTo>
                    <a:pt x="20543" y="17834"/>
                    <a:pt x="20585" y="17796"/>
                    <a:pt x="20593" y="17738"/>
                  </a:cubicBezTo>
                  <a:cubicBezTo>
                    <a:pt x="20643" y="17738"/>
                    <a:pt x="20693" y="17696"/>
                    <a:pt x="20697" y="17642"/>
                  </a:cubicBezTo>
                  <a:cubicBezTo>
                    <a:pt x="20728" y="17642"/>
                    <a:pt x="20754" y="17638"/>
                    <a:pt x="20789" y="17630"/>
                  </a:cubicBezTo>
                  <a:cubicBezTo>
                    <a:pt x="20793" y="17600"/>
                    <a:pt x="20793" y="17573"/>
                    <a:pt x="20804" y="17538"/>
                  </a:cubicBezTo>
                  <a:cubicBezTo>
                    <a:pt x="20854" y="17538"/>
                    <a:pt x="20893" y="17496"/>
                    <a:pt x="20893" y="17442"/>
                  </a:cubicBezTo>
                  <a:lnTo>
                    <a:pt x="20893" y="17427"/>
                  </a:lnTo>
                  <a:lnTo>
                    <a:pt x="20900" y="17419"/>
                  </a:lnTo>
                  <a:cubicBezTo>
                    <a:pt x="20927" y="17385"/>
                    <a:pt x="20962" y="17354"/>
                    <a:pt x="20997" y="17327"/>
                  </a:cubicBezTo>
                  <a:lnTo>
                    <a:pt x="21004" y="17323"/>
                  </a:lnTo>
                  <a:cubicBezTo>
                    <a:pt x="21007" y="17323"/>
                    <a:pt x="21009" y="17323"/>
                    <a:pt x="21012" y="17323"/>
                  </a:cubicBezTo>
                  <a:cubicBezTo>
                    <a:pt x="21067" y="17323"/>
                    <a:pt x="21116" y="17286"/>
                    <a:pt x="21131" y="17231"/>
                  </a:cubicBezTo>
                  <a:cubicBezTo>
                    <a:pt x="21177" y="17227"/>
                    <a:pt x="21212" y="17189"/>
                    <a:pt x="21212" y="17139"/>
                  </a:cubicBezTo>
                  <a:lnTo>
                    <a:pt x="21327" y="17027"/>
                  </a:lnTo>
                  <a:cubicBezTo>
                    <a:pt x="21332" y="17028"/>
                    <a:pt x="21337" y="17029"/>
                    <a:pt x="21342" y="17029"/>
                  </a:cubicBezTo>
                  <a:cubicBezTo>
                    <a:pt x="21370" y="17029"/>
                    <a:pt x="21395" y="17011"/>
                    <a:pt x="21408" y="16981"/>
                  </a:cubicBezTo>
                  <a:lnTo>
                    <a:pt x="21477" y="16985"/>
                  </a:lnTo>
                  <a:lnTo>
                    <a:pt x="21465" y="16916"/>
                  </a:lnTo>
                  <a:lnTo>
                    <a:pt x="21515" y="16831"/>
                  </a:lnTo>
                  <a:lnTo>
                    <a:pt x="21700" y="16701"/>
                  </a:lnTo>
                  <a:cubicBezTo>
                    <a:pt x="21707" y="16651"/>
                    <a:pt x="21750" y="16605"/>
                    <a:pt x="21803" y="16601"/>
                  </a:cubicBezTo>
                  <a:cubicBezTo>
                    <a:pt x="21811" y="16547"/>
                    <a:pt x="21850" y="16508"/>
                    <a:pt x="21900" y="16497"/>
                  </a:cubicBezTo>
                  <a:cubicBezTo>
                    <a:pt x="21980" y="16278"/>
                    <a:pt x="22245" y="16236"/>
                    <a:pt x="22322" y="16017"/>
                  </a:cubicBezTo>
                  <a:cubicBezTo>
                    <a:pt x="22349" y="16005"/>
                    <a:pt x="22380" y="16001"/>
                    <a:pt x="22411" y="16001"/>
                  </a:cubicBezTo>
                  <a:cubicBezTo>
                    <a:pt x="22449" y="15909"/>
                    <a:pt x="22518" y="15836"/>
                    <a:pt x="22603" y="15790"/>
                  </a:cubicBezTo>
                  <a:cubicBezTo>
                    <a:pt x="22630" y="15648"/>
                    <a:pt x="22795" y="15636"/>
                    <a:pt x="22841" y="15509"/>
                  </a:cubicBezTo>
                  <a:cubicBezTo>
                    <a:pt x="22868" y="15509"/>
                    <a:pt x="22891" y="15509"/>
                    <a:pt x="22918" y="15502"/>
                  </a:cubicBezTo>
                  <a:cubicBezTo>
                    <a:pt x="22929" y="15482"/>
                    <a:pt x="22929" y="15452"/>
                    <a:pt x="22926" y="15429"/>
                  </a:cubicBezTo>
                  <a:cubicBezTo>
                    <a:pt x="22956" y="15429"/>
                    <a:pt x="22983" y="15425"/>
                    <a:pt x="23018" y="15417"/>
                  </a:cubicBezTo>
                  <a:lnTo>
                    <a:pt x="23033" y="15398"/>
                  </a:lnTo>
                  <a:cubicBezTo>
                    <a:pt x="23056" y="15360"/>
                    <a:pt x="23083" y="15321"/>
                    <a:pt x="23114" y="15294"/>
                  </a:cubicBezTo>
                  <a:lnTo>
                    <a:pt x="23114" y="15298"/>
                  </a:lnTo>
                  <a:cubicBezTo>
                    <a:pt x="23152" y="15210"/>
                    <a:pt x="23175" y="15133"/>
                    <a:pt x="23091" y="15079"/>
                  </a:cubicBezTo>
                  <a:cubicBezTo>
                    <a:pt x="23044" y="15051"/>
                    <a:pt x="22994" y="15028"/>
                    <a:pt x="22947" y="15028"/>
                  </a:cubicBezTo>
                  <a:cubicBezTo>
                    <a:pt x="22898" y="15028"/>
                    <a:pt x="22851" y="15053"/>
                    <a:pt x="22814" y="15121"/>
                  </a:cubicBezTo>
                  <a:lnTo>
                    <a:pt x="22726" y="15190"/>
                  </a:lnTo>
                  <a:cubicBezTo>
                    <a:pt x="22691" y="15202"/>
                    <a:pt x="22672" y="15240"/>
                    <a:pt x="22680" y="15279"/>
                  </a:cubicBezTo>
                  <a:cubicBezTo>
                    <a:pt x="22660" y="15290"/>
                    <a:pt x="22637" y="15294"/>
                    <a:pt x="22614" y="15294"/>
                  </a:cubicBezTo>
                  <a:cubicBezTo>
                    <a:pt x="22470" y="15371"/>
                    <a:pt x="22319" y="15391"/>
                    <a:pt x="22164" y="15391"/>
                  </a:cubicBezTo>
                  <a:cubicBezTo>
                    <a:pt x="22047" y="15391"/>
                    <a:pt x="21929" y="15379"/>
                    <a:pt x="21811" y="15371"/>
                  </a:cubicBezTo>
                  <a:cubicBezTo>
                    <a:pt x="21803" y="15344"/>
                    <a:pt x="21796" y="15313"/>
                    <a:pt x="21796" y="15286"/>
                  </a:cubicBezTo>
                  <a:lnTo>
                    <a:pt x="21792" y="15279"/>
                  </a:lnTo>
                  <a:cubicBezTo>
                    <a:pt x="21757" y="15237"/>
                    <a:pt x="21711" y="15210"/>
                    <a:pt x="21654" y="15198"/>
                  </a:cubicBezTo>
                  <a:lnTo>
                    <a:pt x="21623" y="15198"/>
                  </a:lnTo>
                  <a:cubicBezTo>
                    <a:pt x="21577" y="15213"/>
                    <a:pt x="21527" y="15221"/>
                    <a:pt x="21500" y="15267"/>
                  </a:cubicBezTo>
                  <a:cubicBezTo>
                    <a:pt x="21431" y="15239"/>
                    <a:pt x="21360" y="15232"/>
                    <a:pt x="21289" y="15232"/>
                  </a:cubicBezTo>
                  <a:cubicBezTo>
                    <a:pt x="21226" y="15232"/>
                    <a:pt x="21162" y="15237"/>
                    <a:pt x="21099" y="15237"/>
                  </a:cubicBezTo>
                  <a:cubicBezTo>
                    <a:pt x="21021" y="15237"/>
                    <a:pt x="20944" y="15229"/>
                    <a:pt x="20870" y="15194"/>
                  </a:cubicBezTo>
                  <a:cubicBezTo>
                    <a:pt x="20861" y="15201"/>
                    <a:pt x="20850" y="15204"/>
                    <a:pt x="20839" y="15204"/>
                  </a:cubicBezTo>
                  <a:cubicBezTo>
                    <a:pt x="20818" y="15204"/>
                    <a:pt x="20795" y="15193"/>
                    <a:pt x="20777" y="15175"/>
                  </a:cubicBezTo>
                  <a:cubicBezTo>
                    <a:pt x="20693" y="15098"/>
                    <a:pt x="20558" y="15171"/>
                    <a:pt x="20478" y="15087"/>
                  </a:cubicBezTo>
                  <a:lnTo>
                    <a:pt x="20374" y="15064"/>
                  </a:lnTo>
                  <a:cubicBezTo>
                    <a:pt x="20326" y="15044"/>
                    <a:pt x="20275" y="15035"/>
                    <a:pt x="20224" y="15035"/>
                  </a:cubicBezTo>
                  <a:cubicBezTo>
                    <a:pt x="20173" y="15035"/>
                    <a:pt x="20122" y="15044"/>
                    <a:pt x="20074" y="15064"/>
                  </a:cubicBezTo>
                  <a:cubicBezTo>
                    <a:pt x="20074" y="15064"/>
                    <a:pt x="20074" y="15067"/>
                    <a:pt x="20067" y="15067"/>
                  </a:cubicBezTo>
                  <a:cubicBezTo>
                    <a:pt x="19945" y="15037"/>
                    <a:pt x="19822" y="15029"/>
                    <a:pt x="19698" y="15029"/>
                  </a:cubicBezTo>
                  <a:cubicBezTo>
                    <a:pt x="19554" y="15029"/>
                    <a:pt x="19410" y="15040"/>
                    <a:pt x="19266" y="15040"/>
                  </a:cubicBezTo>
                  <a:cubicBezTo>
                    <a:pt x="19128" y="15040"/>
                    <a:pt x="18991" y="15030"/>
                    <a:pt x="18856" y="14991"/>
                  </a:cubicBezTo>
                  <a:cubicBezTo>
                    <a:pt x="18818" y="14998"/>
                    <a:pt x="18780" y="15002"/>
                    <a:pt x="18742" y="15002"/>
                  </a:cubicBezTo>
                  <a:cubicBezTo>
                    <a:pt x="18681" y="15002"/>
                    <a:pt x="18620" y="14991"/>
                    <a:pt x="18560" y="14968"/>
                  </a:cubicBezTo>
                  <a:cubicBezTo>
                    <a:pt x="18479" y="14936"/>
                    <a:pt x="18397" y="14928"/>
                    <a:pt x="18315" y="14928"/>
                  </a:cubicBezTo>
                  <a:cubicBezTo>
                    <a:pt x="18233" y="14928"/>
                    <a:pt x="18151" y="14936"/>
                    <a:pt x="18070" y="14936"/>
                  </a:cubicBezTo>
                  <a:cubicBezTo>
                    <a:pt x="18044" y="14936"/>
                    <a:pt x="18018" y="14935"/>
                    <a:pt x="17992" y="14933"/>
                  </a:cubicBezTo>
                  <a:lnTo>
                    <a:pt x="17980" y="14933"/>
                  </a:lnTo>
                  <a:lnTo>
                    <a:pt x="17942" y="14895"/>
                  </a:lnTo>
                  <a:lnTo>
                    <a:pt x="17753" y="14871"/>
                  </a:lnTo>
                  <a:cubicBezTo>
                    <a:pt x="17711" y="14841"/>
                    <a:pt x="17665" y="14832"/>
                    <a:pt x="17617" y="14832"/>
                  </a:cubicBezTo>
                  <a:cubicBezTo>
                    <a:pt x="17574" y="14832"/>
                    <a:pt x="17530" y="14839"/>
                    <a:pt x="17484" y="14845"/>
                  </a:cubicBezTo>
                  <a:lnTo>
                    <a:pt x="17454" y="14887"/>
                  </a:lnTo>
                  <a:lnTo>
                    <a:pt x="17450" y="14883"/>
                  </a:lnTo>
                  <a:lnTo>
                    <a:pt x="17454" y="14871"/>
                  </a:lnTo>
                  <a:cubicBezTo>
                    <a:pt x="17465" y="14871"/>
                    <a:pt x="17469" y="14856"/>
                    <a:pt x="17473" y="14833"/>
                  </a:cubicBezTo>
                  <a:cubicBezTo>
                    <a:pt x="17480" y="14810"/>
                    <a:pt x="17461" y="14798"/>
                    <a:pt x="17423" y="14798"/>
                  </a:cubicBezTo>
                  <a:lnTo>
                    <a:pt x="17242" y="14760"/>
                  </a:lnTo>
                  <a:cubicBezTo>
                    <a:pt x="17232" y="14755"/>
                    <a:pt x="17220" y="14752"/>
                    <a:pt x="17208" y="14752"/>
                  </a:cubicBezTo>
                  <a:cubicBezTo>
                    <a:pt x="17192" y="14752"/>
                    <a:pt x="17176" y="14757"/>
                    <a:pt x="17165" y="14768"/>
                  </a:cubicBezTo>
                  <a:lnTo>
                    <a:pt x="17162" y="14760"/>
                  </a:lnTo>
                  <a:cubicBezTo>
                    <a:pt x="17135" y="14752"/>
                    <a:pt x="17108" y="14741"/>
                    <a:pt x="17077" y="14737"/>
                  </a:cubicBezTo>
                  <a:lnTo>
                    <a:pt x="17077" y="14714"/>
                  </a:lnTo>
                  <a:lnTo>
                    <a:pt x="17031" y="14695"/>
                  </a:lnTo>
                  <a:cubicBezTo>
                    <a:pt x="17022" y="14701"/>
                    <a:pt x="17011" y="14704"/>
                    <a:pt x="17001" y="14704"/>
                  </a:cubicBezTo>
                  <a:cubicBezTo>
                    <a:pt x="16980" y="14704"/>
                    <a:pt x="16959" y="14693"/>
                    <a:pt x="16946" y="14676"/>
                  </a:cubicBezTo>
                  <a:lnTo>
                    <a:pt x="16839" y="14683"/>
                  </a:lnTo>
                  <a:cubicBezTo>
                    <a:pt x="16808" y="14672"/>
                    <a:pt x="16773" y="14656"/>
                    <a:pt x="16739" y="14645"/>
                  </a:cubicBezTo>
                  <a:cubicBezTo>
                    <a:pt x="16604" y="14595"/>
                    <a:pt x="16470" y="14537"/>
                    <a:pt x="16332" y="14499"/>
                  </a:cubicBezTo>
                  <a:cubicBezTo>
                    <a:pt x="16289" y="14422"/>
                    <a:pt x="16193" y="14445"/>
                    <a:pt x="16139" y="14391"/>
                  </a:cubicBezTo>
                  <a:lnTo>
                    <a:pt x="16128" y="14387"/>
                  </a:lnTo>
                  <a:cubicBezTo>
                    <a:pt x="16082" y="14326"/>
                    <a:pt x="15990" y="14349"/>
                    <a:pt x="15943" y="14291"/>
                  </a:cubicBezTo>
                  <a:lnTo>
                    <a:pt x="15928" y="14280"/>
                  </a:lnTo>
                  <a:cubicBezTo>
                    <a:pt x="15893" y="14234"/>
                    <a:pt x="15847" y="14203"/>
                    <a:pt x="15790" y="14199"/>
                  </a:cubicBezTo>
                  <a:cubicBezTo>
                    <a:pt x="15783" y="14202"/>
                    <a:pt x="15776" y="14204"/>
                    <a:pt x="15769" y="14204"/>
                  </a:cubicBezTo>
                  <a:cubicBezTo>
                    <a:pt x="15752" y="14204"/>
                    <a:pt x="15738" y="14193"/>
                    <a:pt x="15732" y="14176"/>
                  </a:cubicBezTo>
                  <a:cubicBezTo>
                    <a:pt x="15732" y="14172"/>
                    <a:pt x="15724" y="14164"/>
                    <a:pt x="15724" y="14161"/>
                  </a:cubicBezTo>
                  <a:cubicBezTo>
                    <a:pt x="15663" y="14049"/>
                    <a:pt x="15528" y="14049"/>
                    <a:pt x="15444" y="13984"/>
                  </a:cubicBezTo>
                  <a:lnTo>
                    <a:pt x="15417" y="13972"/>
                  </a:lnTo>
                  <a:cubicBezTo>
                    <a:pt x="15367" y="13922"/>
                    <a:pt x="15279" y="13942"/>
                    <a:pt x="15233" y="13884"/>
                  </a:cubicBezTo>
                  <a:lnTo>
                    <a:pt x="15221" y="13876"/>
                  </a:lnTo>
                  <a:cubicBezTo>
                    <a:pt x="15175" y="13819"/>
                    <a:pt x="15083" y="13849"/>
                    <a:pt x="15040" y="13776"/>
                  </a:cubicBezTo>
                  <a:lnTo>
                    <a:pt x="15021" y="13769"/>
                  </a:lnTo>
                  <a:cubicBezTo>
                    <a:pt x="14987" y="13738"/>
                    <a:pt x="14948" y="13711"/>
                    <a:pt x="14910" y="13692"/>
                  </a:cubicBezTo>
                  <a:cubicBezTo>
                    <a:pt x="14871" y="13607"/>
                    <a:pt x="14775" y="13634"/>
                    <a:pt x="14721" y="13580"/>
                  </a:cubicBezTo>
                  <a:lnTo>
                    <a:pt x="14718" y="13577"/>
                  </a:lnTo>
                  <a:cubicBezTo>
                    <a:pt x="14668" y="13511"/>
                    <a:pt x="14579" y="13530"/>
                    <a:pt x="14526" y="13473"/>
                  </a:cubicBezTo>
                  <a:lnTo>
                    <a:pt x="14514" y="13469"/>
                  </a:lnTo>
                  <a:cubicBezTo>
                    <a:pt x="14464" y="13411"/>
                    <a:pt x="14376" y="13431"/>
                    <a:pt x="14318" y="13373"/>
                  </a:cubicBezTo>
                  <a:lnTo>
                    <a:pt x="14314" y="13369"/>
                  </a:lnTo>
                  <a:cubicBezTo>
                    <a:pt x="14207" y="13254"/>
                    <a:pt x="14049" y="13238"/>
                    <a:pt x="13918" y="13173"/>
                  </a:cubicBezTo>
                  <a:lnTo>
                    <a:pt x="13911" y="13165"/>
                  </a:lnTo>
                  <a:cubicBezTo>
                    <a:pt x="13890" y="13148"/>
                    <a:pt x="13864" y="13137"/>
                    <a:pt x="13837" y="13137"/>
                  </a:cubicBezTo>
                  <a:cubicBezTo>
                    <a:pt x="13823" y="13137"/>
                    <a:pt x="13809" y="13140"/>
                    <a:pt x="13795" y="13146"/>
                  </a:cubicBezTo>
                  <a:cubicBezTo>
                    <a:pt x="13780" y="13127"/>
                    <a:pt x="13757" y="13115"/>
                    <a:pt x="13734" y="13108"/>
                  </a:cubicBezTo>
                  <a:cubicBezTo>
                    <a:pt x="13726" y="13096"/>
                    <a:pt x="13719" y="13081"/>
                    <a:pt x="13715" y="13069"/>
                  </a:cubicBezTo>
                  <a:cubicBezTo>
                    <a:pt x="13703" y="13069"/>
                    <a:pt x="13688" y="13077"/>
                    <a:pt x="13680" y="13077"/>
                  </a:cubicBezTo>
                  <a:cubicBezTo>
                    <a:pt x="13649" y="13058"/>
                    <a:pt x="13619" y="13039"/>
                    <a:pt x="13584" y="13023"/>
                  </a:cubicBezTo>
                  <a:cubicBezTo>
                    <a:pt x="13526" y="13012"/>
                    <a:pt x="13469" y="13019"/>
                    <a:pt x="13427" y="12969"/>
                  </a:cubicBezTo>
                  <a:lnTo>
                    <a:pt x="13407" y="12962"/>
                  </a:lnTo>
                  <a:cubicBezTo>
                    <a:pt x="13353" y="12912"/>
                    <a:pt x="13273" y="12923"/>
                    <a:pt x="13223" y="12866"/>
                  </a:cubicBezTo>
                  <a:lnTo>
                    <a:pt x="13204" y="12854"/>
                  </a:lnTo>
                  <a:cubicBezTo>
                    <a:pt x="13169" y="12812"/>
                    <a:pt x="13123" y="12781"/>
                    <a:pt x="13069" y="12773"/>
                  </a:cubicBezTo>
                  <a:cubicBezTo>
                    <a:pt x="13063" y="12776"/>
                    <a:pt x="13056" y="12777"/>
                    <a:pt x="13049" y="12777"/>
                  </a:cubicBezTo>
                  <a:cubicBezTo>
                    <a:pt x="13033" y="12777"/>
                    <a:pt x="13017" y="12770"/>
                    <a:pt x="13012" y="12754"/>
                  </a:cubicBezTo>
                  <a:cubicBezTo>
                    <a:pt x="13012" y="12750"/>
                    <a:pt x="13008" y="12750"/>
                    <a:pt x="13008" y="12743"/>
                  </a:cubicBezTo>
                  <a:cubicBezTo>
                    <a:pt x="12973" y="12716"/>
                    <a:pt x="12935" y="12693"/>
                    <a:pt x="12892" y="12674"/>
                  </a:cubicBezTo>
                  <a:cubicBezTo>
                    <a:pt x="12862" y="12589"/>
                    <a:pt x="12758" y="12620"/>
                    <a:pt x="12719" y="12558"/>
                  </a:cubicBezTo>
                  <a:lnTo>
                    <a:pt x="12700" y="12547"/>
                  </a:lnTo>
                  <a:cubicBezTo>
                    <a:pt x="12670" y="12512"/>
                    <a:pt x="12631" y="12489"/>
                    <a:pt x="12593" y="12466"/>
                  </a:cubicBezTo>
                  <a:cubicBezTo>
                    <a:pt x="12573" y="12416"/>
                    <a:pt x="12535" y="12385"/>
                    <a:pt x="12489" y="12370"/>
                  </a:cubicBezTo>
                  <a:cubicBezTo>
                    <a:pt x="12458" y="12289"/>
                    <a:pt x="12354" y="12316"/>
                    <a:pt x="12316" y="12255"/>
                  </a:cubicBezTo>
                  <a:lnTo>
                    <a:pt x="12301" y="12243"/>
                  </a:lnTo>
                  <a:cubicBezTo>
                    <a:pt x="12266" y="12212"/>
                    <a:pt x="12235" y="12185"/>
                    <a:pt x="12189" y="12162"/>
                  </a:cubicBezTo>
                  <a:cubicBezTo>
                    <a:pt x="12120" y="12086"/>
                    <a:pt x="12024" y="12032"/>
                    <a:pt x="11916" y="12009"/>
                  </a:cubicBezTo>
                  <a:cubicBezTo>
                    <a:pt x="11913" y="11990"/>
                    <a:pt x="11901" y="11966"/>
                    <a:pt x="11897" y="11947"/>
                  </a:cubicBezTo>
                  <a:cubicBezTo>
                    <a:pt x="11843" y="11947"/>
                    <a:pt x="11797" y="11909"/>
                    <a:pt x="11786" y="11855"/>
                  </a:cubicBezTo>
                  <a:cubicBezTo>
                    <a:pt x="11736" y="11851"/>
                    <a:pt x="11690" y="11817"/>
                    <a:pt x="11674" y="11763"/>
                  </a:cubicBezTo>
                  <a:cubicBezTo>
                    <a:pt x="11551" y="11736"/>
                    <a:pt x="11451" y="11655"/>
                    <a:pt x="11394" y="11540"/>
                  </a:cubicBezTo>
                  <a:cubicBezTo>
                    <a:pt x="11367" y="11528"/>
                    <a:pt x="11340" y="11525"/>
                    <a:pt x="11317" y="11525"/>
                  </a:cubicBezTo>
                  <a:lnTo>
                    <a:pt x="11075" y="11256"/>
                  </a:lnTo>
                  <a:cubicBezTo>
                    <a:pt x="11025" y="11252"/>
                    <a:pt x="10979" y="11217"/>
                    <a:pt x="10963" y="11163"/>
                  </a:cubicBezTo>
                  <a:cubicBezTo>
                    <a:pt x="10867" y="11129"/>
                    <a:pt x="10798" y="11052"/>
                    <a:pt x="10764" y="10956"/>
                  </a:cubicBezTo>
                  <a:cubicBezTo>
                    <a:pt x="10687" y="10948"/>
                    <a:pt x="10618" y="10898"/>
                    <a:pt x="10591" y="10829"/>
                  </a:cubicBezTo>
                  <a:lnTo>
                    <a:pt x="10491" y="10725"/>
                  </a:lnTo>
                  <a:lnTo>
                    <a:pt x="10391" y="10625"/>
                  </a:lnTo>
                  <a:cubicBezTo>
                    <a:pt x="10314" y="10568"/>
                    <a:pt x="10218" y="10529"/>
                    <a:pt x="10187" y="10426"/>
                  </a:cubicBezTo>
                  <a:cubicBezTo>
                    <a:pt x="10160" y="10418"/>
                    <a:pt x="10133" y="10414"/>
                    <a:pt x="10106" y="10414"/>
                  </a:cubicBezTo>
                  <a:cubicBezTo>
                    <a:pt x="10095" y="10387"/>
                    <a:pt x="10091" y="10356"/>
                    <a:pt x="10087" y="10322"/>
                  </a:cubicBezTo>
                  <a:cubicBezTo>
                    <a:pt x="9987" y="10291"/>
                    <a:pt x="9949" y="10195"/>
                    <a:pt x="9884" y="10122"/>
                  </a:cubicBezTo>
                  <a:lnTo>
                    <a:pt x="9757" y="9949"/>
                  </a:lnTo>
                  <a:cubicBezTo>
                    <a:pt x="9703" y="9945"/>
                    <a:pt x="9665" y="9907"/>
                    <a:pt x="9653" y="9853"/>
                  </a:cubicBezTo>
                  <a:cubicBezTo>
                    <a:pt x="9630" y="9849"/>
                    <a:pt x="9607" y="9841"/>
                    <a:pt x="9584" y="9830"/>
                  </a:cubicBezTo>
                  <a:lnTo>
                    <a:pt x="9572" y="9815"/>
                  </a:lnTo>
                  <a:cubicBezTo>
                    <a:pt x="9569" y="9784"/>
                    <a:pt x="9569" y="9757"/>
                    <a:pt x="9572" y="9726"/>
                  </a:cubicBezTo>
                  <a:lnTo>
                    <a:pt x="9488" y="9715"/>
                  </a:lnTo>
                  <a:cubicBezTo>
                    <a:pt x="9488" y="9684"/>
                    <a:pt x="9480" y="9649"/>
                    <a:pt x="9476" y="9622"/>
                  </a:cubicBezTo>
                  <a:cubicBezTo>
                    <a:pt x="9449" y="9622"/>
                    <a:pt x="9415" y="9619"/>
                    <a:pt x="9384" y="9611"/>
                  </a:cubicBezTo>
                  <a:cubicBezTo>
                    <a:pt x="9376" y="9584"/>
                    <a:pt x="9373" y="9553"/>
                    <a:pt x="9376" y="9526"/>
                  </a:cubicBezTo>
                  <a:cubicBezTo>
                    <a:pt x="9346" y="9523"/>
                    <a:pt x="9319" y="9511"/>
                    <a:pt x="9288" y="9503"/>
                  </a:cubicBezTo>
                  <a:cubicBezTo>
                    <a:pt x="9280" y="9361"/>
                    <a:pt x="9123" y="9334"/>
                    <a:pt x="9077" y="9219"/>
                  </a:cubicBezTo>
                  <a:cubicBezTo>
                    <a:pt x="8981" y="9142"/>
                    <a:pt x="8873" y="9069"/>
                    <a:pt x="8861" y="8927"/>
                  </a:cubicBezTo>
                  <a:cubicBezTo>
                    <a:pt x="8800" y="8881"/>
                    <a:pt x="8758" y="8819"/>
                    <a:pt x="8742" y="8746"/>
                  </a:cubicBezTo>
                  <a:cubicBezTo>
                    <a:pt x="8712" y="8743"/>
                    <a:pt x="8685" y="8735"/>
                    <a:pt x="8662" y="8719"/>
                  </a:cubicBezTo>
                  <a:lnTo>
                    <a:pt x="8654" y="8639"/>
                  </a:lnTo>
                  <a:cubicBezTo>
                    <a:pt x="8604" y="8627"/>
                    <a:pt x="8566" y="8589"/>
                    <a:pt x="8558" y="8535"/>
                  </a:cubicBezTo>
                  <a:cubicBezTo>
                    <a:pt x="8508" y="8523"/>
                    <a:pt x="8473" y="8474"/>
                    <a:pt x="8473" y="8420"/>
                  </a:cubicBezTo>
                  <a:cubicBezTo>
                    <a:pt x="8396" y="8389"/>
                    <a:pt x="8362" y="8320"/>
                    <a:pt x="8343" y="8243"/>
                  </a:cubicBezTo>
                  <a:cubicBezTo>
                    <a:pt x="8297" y="8224"/>
                    <a:pt x="8262" y="8178"/>
                    <a:pt x="8266" y="8124"/>
                  </a:cubicBezTo>
                  <a:cubicBezTo>
                    <a:pt x="8189" y="8085"/>
                    <a:pt x="8166" y="8016"/>
                    <a:pt x="8147" y="7939"/>
                  </a:cubicBezTo>
                  <a:lnTo>
                    <a:pt x="8066" y="7928"/>
                  </a:lnTo>
                  <a:lnTo>
                    <a:pt x="8058" y="7916"/>
                  </a:lnTo>
                  <a:cubicBezTo>
                    <a:pt x="8066" y="7859"/>
                    <a:pt x="8035" y="7805"/>
                    <a:pt x="7989" y="7774"/>
                  </a:cubicBezTo>
                  <a:lnTo>
                    <a:pt x="7682" y="7202"/>
                  </a:lnTo>
                  <a:cubicBezTo>
                    <a:pt x="7674" y="6883"/>
                    <a:pt x="7451" y="6629"/>
                    <a:pt x="7444" y="6318"/>
                  </a:cubicBezTo>
                  <a:cubicBezTo>
                    <a:pt x="7367" y="6237"/>
                    <a:pt x="7336" y="6126"/>
                    <a:pt x="7347" y="6014"/>
                  </a:cubicBezTo>
                  <a:cubicBezTo>
                    <a:pt x="7263" y="5976"/>
                    <a:pt x="7244" y="5899"/>
                    <a:pt x="7248" y="5818"/>
                  </a:cubicBezTo>
                  <a:lnTo>
                    <a:pt x="7090" y="5684"/>
                  </a:lnTo>
                  <a:cubicBezTo>
                    <a:pt x="7094" y="5592"/>
                    <a:pt x="7052" y="5507"/>
                    <a:pt x="6979" y="5457"/>
                  </a:cubicBezTo>
                  <a:lnTo>
                    <a:pt x="6990" y="5419"/>
                  </a:lnTo>
                  <a:lnTo>
                    <a:pt x="6959" y="5396"/>
                  </a:lnTo>
                  <a:lnTo>
                    <a:pt x="6944" y="5219"/>
                  </a:lnTo>
                  <a:cubicBezTo>
                    <a:pt x="6921" y="5219"/>
                    <a:pt x="6894" y="5211"/>
                    <a:pt x="6867" y="5207"/>
                  </a:cubicBezTo>
                  <a:lnTo>
                    <a:pt x="6859" y="5192"/>
                  </a:lnTo>
                  <a:cubicBezTo>
                    <a:pt x="6859" y="5130"/>
                    <a:pt x="6829" y="5077"/>
                    <a:pt x="6779" y="5046"/>
                  </a:cubicBezTo>
                  <a:lnTo>
                    <a:pt x="6790" y="5019"/>
                  </a:lnTo>
                  <a:lnTo>
                    <a:pt x="6771" y="5000"/>
                  </a:lnTo>
                  <a:lnTo>
                    <a:pt x="6760" y="4704"/>
                  </a:lnTo>
                  <a:cubicBezTo>
                    <a:pt x="6729" y="4689"/>
                    <a:pt x="6706" y="4669"/>
                    <a:pt x="6675" y="4650"/>
                  </a:cubicBezTo>
                  <a:lnTo>
                    <a:pt x="6687" y="4623"/>
                  </a:lnTo>
                  <a:lnTo>
                    <a:pt x="6663" y="4604"/>
                  </a:lnTo>
                  <a:cubicBezTo>
                    <a:pt x="6663" y="4500"/>
                    <a:pt x="6656" y="4400"/>
                    <a:pt x="6656" y="4304"/>
                  </a:cubicBezTo>
                  <a:cubicBezTo>
                    <a:pt x="6587" y="4193"/>
                    <a:pt x="6548" y="4070"/>
                    <a:pt x="6552" y="3935"/>
                  </a:cubicBezTo>
                  <a:cubicBezTo>
                    <a:pt x="6556" y="3897"/>
                    <a:pt x="6556" y="3859"/>
                    <a:pt x="6552" y="3824"/>
                  </a:cubicBezTo>
                  <a:lnTo>
                    <a:pt x="6552" y="3705"/>
                  </a:lnTo>
                  <a:cubicBezTo>
                    <a:pt x="6541" y="3701"/>
                    <a:pt x="6537" y="3693"/>
                    <a:pt x="6529" y="3689"/>
                  </a:cubicBezTo>
                  <a:cubicBezTo>
                    <a:pt x="6483" y="3559"/>
                    <a:pt x="6548" y="3417"/>
                    <a:pt x="6464" y="3290"/>
                  </a:cubicBezTo>
                  <a:cubicBezTo>
                    <a:pt x="6441" y="3271"/>
                    <a:pt x="6437" y="3232"/>
                    <a:pt x="6456" y="3209"/>
                  </a:cubicBezTo>
                  <a:cubicBezTo>
                    <a:pt x="6345" y="3013"/>
                    <a:pt x="6479" y="2783"/>
                    <a:pt x="6364" y="2587"/>
                  </a:cubicBezTo>
                  <a:cubicBezTo>
                    <a:pt x="6341" y="2567"/>
                    <a:pt x="6329" y="2533"/>
                    <a:pt x="6348" y="2502"/>
                  </a:cubicBezTo>
                  <a:cubicBezTo>
                    <a:pt x="6241" y="2306"/>
                    <a:pt x="6368" y="2076"/>
                    <a:pt x="6264" y="1880"/>
                  </a:cubicBezTo>
                  <a:cubicBezTo>
                    <a:pt x="6229" y="1837"/>
                    <a:pt x="6225" y="1780"/>
                    <a:pt x="6245" y="1726"/>
                  </a:cubicBezTo>
                  <a:cubicBezTo>
                    <a:pt x="6152" y="1515"/>
                    <a:pt x="6260" y="1280"/>
                    <a:pt x="6164" y="1073"/>
                  </a:cubicBezTo>
                  <a:cubicBezTo>
                    <a:pt x="6106" y="838"/>
                    <a:pt x="6106" y="596"/>
                    <a:pt x="6164" y="362"/>
                  </a:cubicBezTo>
                  <a:cubicBezTo>
                    <a:pt x="6210" y="262"/>
                    <a:pt x="6245" y="158"/>
                    <a:pt x="6133" y="74"/>
                  </a:cubicBezTo>
                  <a:lnTo>
                    <a:pt x="6133" y="74"/>
                  </a:lnTo>
                  <a:lnTo>
                    <a:pt x="6145" y="81"/>
                  </a:lnTo>
                  <a:cubicBezTo>
                    <a:pt x="6079" y="30"/>
                    <a:pt x="6014" y="0"/>
                    <a:pt x="5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43"/>
            <p:cNvSpPr/>
            <p:nvPr/>
          </p:nvSpPr>
          <p:spPr>
            <a:xfrm>
              <a:off x="3560804" y="2386907"/>
              <a:ext cx="28756" cy="29345"/>
            </a:xfrm>
            <a:custGeom>
              <a:avLst/>
              <a:gdLst/>
              <a:ahLst/>
              <a:cxnLst/>
              <a:rect l="l" t="t" r="r" b="b"/>
              <a:pathLst>
                <a:path w="927" h="946" extrusionOk="0">
                  <a:moveTo>
                    <a:pt x="292" y="1"/>
                  </a:moveTo>
                  <a:cubicBezTo>
                    <a:pt x="197" y="1"/>
                    <a:pt x="216" y="75"/>
                    <a:pt x="246" y="147"/>
                  </a:cubicBezTo>
                  <a:cubicBezTo>
                    <a:pt x="289" y="239"/>
                    <a:pt x="350" y="327"/>
                    <a:pt x="419" y="404"/>
                  </a:cubicBezTo>
                  <a:cubicBezTo>
                    <a:pt x="408" y="404"/>
                    <a:pt x="392" y="404"/>
                    <a:pt x="385" y="408"/>
                  </a:cubicBezTo>
                  <a:cubicBezTo>
                    <a:pt x="219" y="454"/>
                    <a:pt x="0" y="473"/>
                    <a:pt x="212" y="731"/>
                  </a:cubicBezTo>
                  <a:cubicBezTo>
                    <a:pt x="356" y="873"/>
                    <a:pt x="478" y="946"/>
                    <a:pt x="584" y="946"/>
                  </a:cubicBezTo>
                  <a:cubicBezTo>
                    <a:pt x="709" y="946"/>
                    <a:pt x="812" y="845"/>
                    <a:pt x="903" y="639"/>
                  </a:cubicBezTo>
                  <a:cubicBezTo>
                    <a:pt x="926" y="581"/>
                    <a:pt x="919" y="508"/>
                    <a:pt x="926" y="443"/>
                  </a:cubicBezTo>
                  <a:cubicBezTo>
                    <a:pt x="753" y="258"/>
                    <a:pt x="611" y="43"/>
                    <a:pt x="335" y="4"/>
                  </a:cubicBezTo>
                  <a:cubicBezTo>
                    <a:pt x="318" y="2"/>
                    <a:pt x="30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43"/>
            <p:cNvSpPr/>
            <p:nvPr/>
          </p:nvSpPr>
          <p:spPr>
            <a:xfrm>
              <a:off x="3484991" y="2393452"/>
              <a:ext cx="27856" cy="34494"/>
            </a:xfrm>
            <a:custGeom>
              <a:avLst/>
              <a:gdLst/>
              <a:ahLst/>
              <a:cxnLst/>
              <a:rect l="l" t="t" r="r" b="b"/>
              <a:pathLst>
                <a:path w="898" h="1112" extrusionOk="0">
                  <a:moveTo>
                    <a:pt x="254" y="1"/>
                  </a:moveTo>
                  <a:cubicBezTo>
                    <a:pt x="0" y="28"/>
                    <a:pt x="131" y="205"/>
                    <a:pt x="131" y="331"/>
                  </a:cubicBezTo>
                  <a:cubicBezTo>
                    <a:pt x="112" y="443"/>
                    <a:pt x="143" y="558"/>
                    <a:pt x="219" y="639"/>
                  </a:cubicBezTo>
                  <a:cubicBezTo>
                    <a:pt x="385" y="816"/>
                    <a:pt x="565" y="973"/>
                    <a:pt x="765" y="1108"/>
                  </a:cubicBezTo>
                  <a:cubicBezTo>
                    <a:pt x="781" y="1110"/>
                    <a:pt x="796" y="1112"/>
                    <a:pt x="810" y="1112"/>
                  </a:cubicBezTo>
                  <a:cubicBezTo>
                    <a:pt x="869" y="1112"/>
                    <a:pt x="898" y="1082"/>
                    <a:pt x="873" y="1000"/>
                  </a:cubicBezTo>
                  <a:cubicBezTo>
                    <a:pt x="673" y="662"/>
                    <a:pt x="327" y="416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43"/>
            <p:cNvSpPr/>
            <p:nvPr/>
          </p:nvSpPr>
          <p:spPr>
            <a:xfrm>
              <a:off x="3624209" y="2282618"/>
              <a:ext cx="88469" cy="88717"/>
            </a:xfrm>
            <a:custGeom>
              <a:avLst/>
              <a:gdLst/>
              <a:ahLst/>
              <a:cxnLst/>
              <a:rect l="l" t="t" r="r" b="b"/>
              <a:pathLst>
                <a:path w="2852" h="2860" extrusionOk="0">
                  <a:moveTo>
                    <a:pt x="927" y="873"/>
                  </a:moveTo>
                  <a:cubicBezTo>
                    <a:pt x="931" y="876"/>
                    <a:pt x="934" y="884"/>
                    <a:pt x="946" y="888"/>
                  </a:cubicBezTo>
                  <a:lnTo>
                    <a:pt x="927" y="892"/>
                  </a:lnTo>
                  <a:lnTo>
                    <a:pt x="927" y="873"/>
                  </a:lnTo>
                  <a:close/>
                  <a:moveTo>
                    <a:pt x="335" y="0"/>
                  </a:moveTo>
                  <a:cubicBezTo>
                    <a:pt x="285" y="204"/>
                    <a:pt x="1" y="331"/>
                    <a:pt x="296" y="565"/>
                  </a:cubicBezTo>
                  <a:cubicBezTo>
                    <a:pt x="354" y="623"/>
                    <a:pt x="431" y="657"/>
                    <a:pt x="508" y="661"/>
                  </a:cubicBezTo>
                  <a:lnTo>
                    <a:pt x="612" y="742"/>
                  </a:lnTo>
                  <a:cubicBezTo>
                    <a:pt x="700" y="830"/>
                    <a:pt x="804" y="892"/>
                    <a:pt x="919" y="930"/>
                  </a:cubicBezTo>
                  <a:cubicBezTo>
                    <a:pt x="973" y="988"/>
                    <a:pt x="1027" y="1042"/>
                    <a:pt x="1111" y="1042"/>
                  </a:cubicBezTo>
                  <a:cubicBezTo>
                    <a:pt x="1376" y="1291"/>
                    <a:pt x="1614" y="1564"/>
                    <a:pt x="1822" y="1864"/>
                  </a:cubicBezTo>
                  <a:lnTo>
                    <a:pt x="2314" y="2371"/>
                  </a:lnTo>
                  <a:cubicBezTo>
                    <a:pt x="2302" y="2467"/>
                    <a:pt x="2295" y="2567"/>
                    <a:pt x="2287" y="2663"/>
                  </a:cubicBezTo>
                  <a:cubicBezTo>
                    <a:pt x="2255" y="2658"/>
                    <a:pt x="2217" y="2652"/>
                    <a:pt x="2183" y="2652"/>
                  </a:cubicBezTo>
                  <a:cubicBezTo>
                    <a:pt x="2115" y="2652"/>
                    <a:pt x="2056" y="2674"/>
                    <a:pt x="2064" y="2763"/>
                  </a:cubicBezTo>
                  <a:cubicBezTo>
                    <a:pt x="2068" y="2837"/>
                    <a:pt x="2096" y="2859"/>
                    <a:pt x="2134" y="2859"/>
                  </a:cubicBezTo>
                  <a:cubicBezTo>
                    <a:pt x="2179" y="2859"/>
                    <a:pt x="2237" y="2828"/>
                    <a:pt x="2283" y="2813"/>
                  </a:cubicBezTo>
                  <a:cubicBezTo>
                    <a:pt x="2360" y="2794"/>
                    <a:pt x="2445" y="2775"/>
                    <a:pt x="2525" y="2759"/>
                  </a:cubicBezTo>
                  <a:cubicBezTo>
                    <a:pt x="2564" y="2744"/>
                    <a:pt x="2591" y="2713"/>
                    <a:pt x="2602" y="2675"/>
                  </a:cubicBezTo>
                  <a:cubicBezTo>
                    <a:pt x="2606" y="2636"/>
                    <a:pt x="2606" y="2602"/>
                    <a:pt x="2610" y="2567"/>
                  </a:cubicBezTo>
                  <a:cubicBezTo>
                    <a:pt x="2825" y="2314"/>
                    <a:pt x="2852" y="2022"/>
                    <a:pt x="2806" y="1587"/>
                  </a:cubicBezTo>
                  <a:lnTo>
                    <a:pt x="2806" y="1587"/>
                  </a:lnTo>
                  <a:lnTo>
                    <a:pt x="2421" y="2256"/>
                  </a:lnTo>
                  <a:lnTo>
                    <a:pt x="1937" y="1622"/>
                  </a:lnTo>
                  <a:cubicBezTo>
                    <a:pt x="1699" y="1215"/>
                    <a:pt x="1430" y="834"/>
                    <a:pt x="927" y="730"/>
                  </a:cubicBezTo>
                  <a:lnTo>
                    <a:pt x="788" y="569"/>
                  </a:lnTo>
                  <a:cubicBezTo>
                    <a:pt x="777" y="488"/>
                    <a:pt x="704" y="431"/>
                    <a:pt x="623" y="427"/>
                  </a:cubicBezTo>
                  <a:cubicBezTo>
                    <a:pt x="431" y="369"/>
                    <a:pt x="554" y="119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43"/>
            <p:cNvSpPr/>
            <p:nvPr/>
          </p:nvSpPr>
          <p:spPr>
            <a:xfrm>
              <a:off x="3661650" y="2412313"/>
              <a:ext cx="248" cy="372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0"/>
                  </a:moveTo>
                  <a:lnTo>
                    <a:pt x="0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43"/>
            <p:cNvSpPr/>
            <p:nvPr/>
          </p:nvSpPr>
          <p:spPr>
            <a:xfrm>
              <a:off x="3583325" y="2409676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1"/>
                  </a:moveTo>
                  <a:lnTo>
                    <a:pt x="1361" y="1"/>
                  </a:lnTo>
                  <a:cubicBezTo>
                    <a:pt x="1003" y="124"/>
                    <a:pt x="950" y="139"/>
                    <a:pt x="938" y="293"/>
                  </a:cubicBezTo>
                  <a:cubicBezTo>
                    <a:pt x="888" y="719"/>
                    <a:pt x="623" y="1046"/>
                    <a:pt x="427" y="1407"/>
                  </a:cubicBezTo>
                  <a:cubicBezTo>
                    <a:pt x="369" y="1515"/>
                    <a:pt x="350" y="1649"/>
                    <a:pt x="231" y="1714"/>
                  </a:cubicBezTo>
                  <a:cubicBezTo>
                    <a:pt x="202" y="1708"/>
                    <a:pt x="172" y="1702"/>
                    <a:pt x="143" y="1702"/>
                  </a:cubicBezTo>
                  <a:cubicBezTo>
                    <a:pt x="104" y="1702"/>
                    <a:pt x="67" y="1713"/>
                    <a:pt x="43" y="1749"/>
                  </a:cubicBezTo>
                  <a:cubicBezTo>
                    <a:pt x="1" y="1810"/>
                    <a:pt x="39" y="1880"/>
                    <a:pt x="97" y="1918"/>
                  </a:cubicBezTo>
                  <a:cubicBezTo>
                    <a:pt x="145" y="1951"/>
                    <a:pt x="187" y="1966"/>
                    <a:pt x="225" y="1966"/>
                  </a:cubicBezTo>
                  <a:cubicBezTo>
                    <a:pt x="306" y="1966"/>
                    <a:pt x="368" y="1901"/>
                    <a:pt x="423" y="1814"/>
                  </a:cubicBezTo>
                  <a:lnTo>
                    <a:pt x="523" y="1730"/>
                  </a:lnTo>
                  <a:cubicBezTo>
                    <a:pt x="623" y="1706"/>
                    <a:pt x="724" y="1699"/>
                    <a:pt x="825" y="1699"/>
                  </a:cubicBezTo>
                  <a:cubicBezTo>
                    <a:pt x="956" y="1699"/>
                    <a:pt x="1088" y="1712"/>
                    <a:pt x="1219" y="1718"/>
                  </a:cubicBezTo>
                  <a:cubicBezTo>
                    <a:pt x="1263" y="1724"/>
                    <a:pt x="1306" y="1727"/>
                    <a:pt x="1348" y="1727"/>
                  </a:cubicBezTo>
                  <a:cubicBezTo>
                    <a:pt x="1649" y="1727"/>
                    <a:pt x="1898" y="1579"/>
                    <a:pt x="2137" y="1411"/>
                  </a:cubicBezTo>
                  <a:cubicBezTo>
                    <a:pt x="2168" y="1411"/>
                    <a:pt x="2199" y="1407"/>
                    <a:pt x="2229" y="1403"/>
                  </a:cubicBezTo>
                  <a:cubicBezTo>
                    <a:pt x="2279" y="1417"/>
                    <a:pt x="2326" y="1422"/>
                    <a:pt x="2372" y="1422"/>
                  </a:cubicBezTo>
                  <a:cubicBezTo>
                    <a:pt x="2614" y="1422"/>
                    <a:pt x="2810" y="1259"/>
                    <a:pt x="3036" y="1188"/>
                  </a:cubicBezTo>
                  <a:cubicBezTo>
                    <a:pt x="3236" y="1057"/>
                    <a:pt x="3386" y="907"/>
                    <a:pt x="3232" y="619"/>
                  </a:cubicBezTo>
                  <a:lnTo>
                    <a:pt x="3232" y="619"/>
                  </a:lnTo>
                  <a:lnTo>
                    <a:pt x="2848" y="1100"/>
                  </a:lnTo>
                  <a:cubicBezTo>
                    <a:pt x="2652" y="1196"/>
                    <a:pt x="2437" y="1169"/>
                    <a:pt x="2229" y="1199"/>
                  </a:cubicBezTo>
                  <a:cubicBezTo>
                    <a:pt x="2197" y="1145"/>
                    <a:pt x="2137" y="1111"/>
                    <a:pt x="2074" y="1111"/>
                  </a:cubicBezTo>
                  <a:cubicBezTo>
                    <a:pt x="2062" y="1111"/>
                    <a:pt x="2049" y="1112"/>
                    <a:pt x="2037" y="1115"/>
                  </a:cubicBezTo>
                  <a:cubicBezTo>
                    <a:pt x="1856" y="1386"/>
                    <a:pt x="1625" y="1526"/>
                    <a:pt x="1331" y="1526"/>
                  </a:cubicBezTo>
                  <a:cubicBezTo>
                    <a:pt x="1262" y="1526"/>
                    <a:pt x="1190" y="1518"/>
                    <a:pt x="1115" y="1503"/>
                  </a:cubicBezTo>
                  <a:cubicBezTo>
                    <a:pt x="1092" y="1502"/>
                    <a:pt x="1069" y="1501"/>
                    <a:pt x="1047" y="1501"/>
                  </a:cubicBezTo>
                  <a:cubicBezTo>
                    <a:pt x="1003" y="1501"/>
                    <a:pt x="960" y="1504"/>
                    <a:pt x="919" y="1515"/>
                  </a:cubicBezTo>
                  <a:cubicBezTo>
                    <a:pt x="784" y="1507"/>
                    <a:pt x="711" y="1442"/>
                    <a:pt x="715" y="1303"/>
                  </a:cubicBezTo>
                  <a:cubicBezTo>
                    <a:pt x="988" y="919"/>
                    <a:pt x="1023" y="423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43"/>
            <p:cNvSpPr/>
            <p:nvPr/>
          </p:nvSpPr>
          <p:spPr>
            <a:xfrm>
              <a:off x="3431575" y="2191760"/>
              <a:ext cx="29128" cy="27111"/>
            </a:xfrm>
            <a:custGeom>
              <a:avLst/>
              <a:gdLst/>
              <a:ahLst/>
              <a:cxnLst/>
              <a:rect l="l" t="t" r="r" b="b"/>
              <a:pathLst>
                <a:path w="939" h="874" extrusionOk="0">
                  <a:moveTo>
                    <a:pt x="790" y="1"/>
                  </a:moveTo>
                  <a:cubicBezTo>
                    <a:pt x="719" y="1"/>
                    <a:pt x="704" y="119"/>
                    <a:pt x="685" y="193"/>
                  </a:cubicBezTo>
                  <a:cubicBezTo>
                    <a:pt x="681" y="209"/>
                    <a:pt x="693" y="228"/>
                    <a:pt x="693" y="243"/>
                  </a:cubicBezTo>
                  <a:cubicBezTo>
                    <a:pt x="401" y="309"/>
                    <a:pt x="255" y="574"/>
                    <a:pt x="32" y="731"/>
                  </a:cubicBezTo>
                  <a:cubicBezTo>
                    <a:pt x="1" y="781"/>
                    <a:pt x="12" y="843"/>
                    <a:pt x="55" y="874"/>
                  </a:cubicBezTo>
                  <a:cubicBezTo>
                    <a:pt x="57" y="874"/>
                    <a:pt x="60" y="874"/>
                    <a:pt x="63" y="874"/>
                  </a:cubicBezTo>
                  <a:cubicBezTo>
                    <a:pt x="495" y="874"/>
                    <a:pt x="682" y="568"/>
                    <a:pt x="850" y="240"/>
                  </a:cubicBezTo>
                  <a:cubicBezTo>
                    <a:pt x="858" y="151"/>
                    <a:pt x="938" y="28"/>
                    <a:pt x="796" y="1"/>
                  </a:cubicBezTo>
                  <a:cubicBezTo>
                    <a:pt x="794" y="1"/>
                    <a:pt x="792" y="1"/>
                    <a:pt x="7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43"/>
            <p:cNvSpPr/>
            <p:nvPr/>
          </p:nvSpPr>
          <p:spPr>
            <a:xfrm>
              <a:off x="3552460" y="235604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43"/>
            <p:cNvSpPr/>
            <p:nvPr/>
          </p:nvSpPr>
          <p:spPr>
            <a:xfrm>
              <a:off x="3549358" y="2359268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4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43"/>
            <p:cNvSpPr/>
            <p:nvPr/>
          </p:nvSpPr>
          <p:spPr>
            <a:xfrm>
              <a:off x="3549482" y="2356042"/>
              <a:ext cx="3009" cy="3257"/>
            </a:xfrm>
            <a:custGeom>
              <a:avLst/>
              <a:gdLst/>
              <a:ahLst/>
              <a:cxnLst/>
              <a:rect l="l" t="t" r="r" b="b"/>
              <a:pathLst>
                <a:path w="97" h="105" extrusionOk="0">
                  <a:moveTo>
                    <a:pt x="96" y="0"/>
                  </a:moveTo>
                  <a:lnTo>
                    <a:pt x="0" y="104"/>
                  </a:lnTo>
                  <a:cubicBezTo>
                    <a:pt x="50" y="93"/>
                    <a:pt x="89" y="5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43"/>
            <p:cNvSpPr/>
            <p:nvPr/>
          </p:nvSpPr>
          <p:spPr>
            <a:xfrm>
              <a:off x="3541603" y="2341897"/>
              <a:ext cx="28042" cy="26088"/>
            </a:xfrm>
            <a:custGeom>
              <a:avLst/>
              <a:gdLst/>
              <a:ahLst/>
              <a:cxnLst/>
              <a:rect l="l" t="t" r="r" b="b"/>
              <a:pathLst>
                <a:path w="904" h="841" extrusionOk="0">
                  <a:moveTo>
                    <a:pt x="570" y="0"/>
                  </a:moveTo>
                  <a:cubicBezTo>
                    <a:pt x="483" y="0"/>
                    <a:pt x="386" y="87"/>
                    <a:pt x="239" y="253"/>
                  </a:cubicBezTo>
                  <a:lnTo>
                    <a:pt x="47" y="460"/>
                  </a:lnTo>
                  <a:cubicBezTo>
                    <a:pt x="16" y="479"/>
                    <a:pt x="1" y="522"/>
                    <a:pt x="20" y="556"/>
                  </a:cubicBezTo>
                  <a:cubicBezTo>
                    <a:pt x="24" y="568"/>
                    <a:pt x="35" y="576"/>
                    <a:pt x="43" y="583"/>
                  </a:cubicBezTo>
                  <a:lnTo>
                    <a:pt x="43" y="841"/>
                  </a:lnTo>
                  <a:cubicBezTo>
                    <a:pt x="177" y="802"/>
                    <a:pt x="235" y="698"/>
                    <a:pt x="258" y="572"/>
                  </a:cubicBezTo>
                  <a:lnTo>
                    <a:pt x="250" y="568"/>
                  </a:lnTo>
                  <a:cubicBezTo>
                    <a:pt x="273" y="522"/>
                    <a:pt x="308" y="491"/>
                    <a:pt x="346" y="460"/>
                  </a:cubicBezTo>
                  <a:cubicBezTo>
                    <a:pt x="471" y="354"/>
                    <a:pt x="525" y="310"/>
                    <a:pt x="617" y="310"/>
                  </a:cubicBezTo>
                  <a:cubicBezTo>
                    <a:pt x="681" y="310"/>
                    <a:pt x="764" y="332"/>
                    <a:pt x="904" y="368"/>
                  </a:cubicBezTo>
                  <a:cubicBezTo>
                    <a:pt x="761" y="118"/>
                    <a:pt x="672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43"/>
            <p:cNvSpPr/>
            <p:nvPr/>
          </p:nvSpPr>
          <p:spPr>
            <a:xfrm>
              <a:off x="3348162" y="2192008"/>
              <a:ext cx="23017" cy="32943"/>
            </a:xfrm>
            <a:custGeom>
              <a:avLst/>
              <a:gdLst/>
              <a:ahLst/>
              <a:cxnLst/>
              <a:rect l="l" t="t" r="r" b="b"/>
              <a:pathLst>
                <a:path w="742" h="1062" extrusionOk="0">
                  <a:moveTo>
                    <a:pt x="50" y="1"/>
                  </a:moveTo>
                  <a:cubicBezTo>
                    <a:pt x="0" y="408"/>
                    <a:pt x="357" y="643"/>
                    <a:pt x="438" y="1062"/>
                  </a:cubicBezTo>
                  <a:cubicBezTo>
                    <a:pt x="742" y="474"/>
                    <a:pt x="146" y="347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43"/>
            <p:cNvSpPr/>
            <p:nvPr/>
          </p:nvSpPr>
          <p:spPr>
            <a:xfrm>
              <a:off x="3382594" y="2124447"/>
              <a:ext cx="22427" cy="16472"/>
            </a:xfrm>
            <a:custGeom>
              <a:avLst/>
              <a:gdLst/>
              <a:ahLst/>
              <a:cxnLst/>
              <a:rect l="l" t="t" r="r" b="b"/>
              <a:pathLst>
                <a:path w="723" h="531" extrusionOk="0">
                  <a:moveTo>
                    <a:pt x="723" y="0"/>
                  </a:moveTo>
                  <a:lnTo>
                    <a:pt x="1" y="530"/>
                  </a:lnTo>
                  <a:cubicBezTo>
                    <a:pt x="615" y="511"/>
                    <a:pt x="665" y="477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43"/>
            <p:cNvSpPr/>
            <p:nvPr/>
          </p:nvSpPr>
          <p:spPr>
            <a:xfrm>
              <a:off x="3580812" y="2337802"/>
              <a:ext cx="25436" cy="18984"/>
            </a:xfrm>
            <a:custGeom>
              <a:avLst/>
              <a:gdLst/>
              <a:ahLst/>
              <a:cxnLst/>
              <a:rect l="l" t="t" r="r" b="b"/>
              <a:pathLst>
                <a:path w="820" h="612" extrusionOk="0">
                  <a:moveTo>
                    <a:pt x="1" y="0"/>
                  </a:moveTo>
                  <a:cubicBezTo>
                    <a:pt x="101" y="296"/>
                    <a:pt x="101" y="296"/>
                    <a:pt x="681" y="611"/>
                  </a:cubicBezTo>
                  <a:lnTo>
                    <a:pt x="735" y="604"/>
                  </a:lnTo>
                  <a:cubicBezTo>
                    <a:pt x="762" y="581"/>
                    <a:pt x="789" y="554"/>
                    <a:pt x="808" y="527"/>
                  </a:cubicBezTo>
                  <a:lnTo>
                    <a:pt x="819" y="473"/>
                  </a:lnTo>
                  <a:cubicBezTo>
                    <a:pt x="589" y="266"/>
                    <a:pt x="301" y="17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43"/>
            <p:cNvSpPr/>
            <p:nvPr/>
          </p:nvSpPr>
          <p:spPr>
            <a:xfrm>
              <a:off x="3605845" y="2294250"/>
              <a:ext cx="22676" cy="11570"/>
            </a:xfrm>
            <a:custGeom>
              <a:avLst/>
              <a:gdLst/>
              <a:ahLst/>
              <a:cxnLst/>
              <a:rect l="l" t="t" r="r" b="b"/>
              <a:pathLst>
                <a:path w="731" h="373" extrusionOk="0">
                  <a:moveTo>
                    <a:pt x="618" y="0"/>
                  </a:moveTo>
                  <a:cubicBezTo>
                    <a:pt x="612" y="0"/>
                    <a:pt x="606" y="1"/>
                    <a:pt x="600" y="2"/>
                  </a:cubicBezTo>
                  <a:cubicBezTo>
                    <a:pt x="596" y="2"/>
                    <a:pt x="589" y="2"/>
                    <a:pt x="589" y="10"/>
                  </a:cubicBezTo>
                  <a:cubicBezTo>
                    <a:pt x="393" y="75"/>
                    <a:pt x="147" y="17"/>
                    <a:pt x="1" y="240"/>
                  </a:cubicBezTo>
                  <a:cubicBezTo>
                    <a:pt x="48" y="313"/>
                    <a:pt x="110" y="373"/>
                    <a:pt x="189" y="373"/>
                  </a:cubicBezTo>
                  <a:cubicBezTo>
                    <a:pt x="220" y="373"/>
                    <a:pt x="253" y="364"/>
                    <a:pt x="289" y="344"/>
                  </a:cubicBezTo>
                  <a:cubicBezTo>
                    <a:pt x="424" y="267"/>
                    <a:pt x="600" y="344"/>
                    <a:pt x="704" y="209"/>
                  </a:cubicBezTo>
                  <a:cubicBezTo>
                    <a:pt x="731" y="183"/>
                    <a:pt x="719" y="110"/>
                    <a:pt x="704" y="67"/>
                  </a:cubicBezTo>
                  <a:cubicBezTo>
                    <a:pt x="697" y="24"/>
                    <a:pt x="658" y="0"/>
                    <a:pt x="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43"/>
            <p:cNvSpPr/>
            <p:nvPr/>
          </p:nvSpPr>
          <p:spPr>
            <a:xfrm>
              <a:off x="3441129" y="2242881"/>
              <a:ext cx="156775" cy="106771"/>
            </a:xfrm>
            <a:custGeom>
              <a:avLst/>
              <a:gdLst/>
              <a:ahLst/>
              <a:cxnLst/>
              <a:rect l="l" t="t" r="r" b="b"/>
              <a:pathLst>
                <a:path w="5054" h="3442" extrusionOk="0">
                  <a:moveTo>
                    <a:pt x="1872" y="494"/>
                  </a:moveTo>
                  <a:cubicBezTo>
                    <a:pt x="1856" y="497"/>
                    <a:pt x="1837" y="501"/>
                    <a:pt x="1822" y="501"/>
                  </a:cubicBezTo>
                  <a:cubicBezTo>
                    <a:pt x="1837" y="501"/>
                    <a:pt x="1852" y="497"/>
                    <a:pt x="1872" y="494"/>
                  </a:cubicBezTo>
                  <a:close/>
                  <a:moveTo>
                    <a:pt x="3718" y="0"/>
                  </a:moveTo>
                  <a:cubicBezTo>
                    <a:pt x="3594" y="0"/>
                    <a:pt x="3470" y="24"/>
                    <a:pt x="3343" y="86"/>
                  </a:cubicBezTo>
                  <a:lnTo>
                    <a:pt x="3109" y="86"/>
                  </a:lnTo>
                  <a:cubicBezTo>
                    <a:pt x="3069" y="56"/>
                    <a:pt x="3028" y="40"/>
                    <a:pt x="2986" y="40"/>
                  </a:cubicBezTo>
                  <a:cubicBezTo>
                    <a:pt x="2943" y="40"/>
                    <a:pt x="2900" y="57"/>
                    <a:pt x="2859" y="94"/>
                  </a:cubicBezTo>
                  <a:cubicBezTo>
                    <a:pt x="2852" y="91"/>
                    <a:pt x="2844" y="89"/>
                    <a:pt x="2836" y="89"/>
                  </a:cubicBezTo>
                  <a:cubicBezTo>
                    <a:pt x="2814" y="89"/>
                    <a:pt x="2791" y="99"/>
                    <a:pt x="2775" y="113"/>
                  </a:cubicBezTo>
                  <a:cubicBezTo>
                    <a:pt x="2759" y="111"/>
                    <a:pt x="2743" y="110"/>
                    <a:pt x="2728" y="110"/>
                  </a:cubicBezTo>
                  <a:cubicBezTo>
                    <a:pt x="2664" y="110"/>
                    <a:pt x="2611" y="132"/>
                    <a:pt x="2567" y="194"/>
                  </a:cubicBezTo>
                  <a:lnTo>
                    <a:pt x="2567" y="198"/>
                  </a:lnTo>
                  <a:cubicBezTo>
                    <a:pt x="2558" y="197"/>
                    <a:pt x="2548" y="197"/>
                    <a:pt x="2539" y="197"/>
                  </a:cubicBezTo>
                  <a:cubicBezTo>
                    <a:pt x="2437" y="197"/>
                    <a:pt x="2338" y="235"/>
                    <a:pt x="2267" y="305"/>
                  </a:cubicBezTo>
                  <a:cubicBezTo>
                    <a:pt x="2260" y="305"/>
                    <a:pt x="2253" y="305"/>
                    <a:pt x="2245" y="305"/>
                  </a:cubicBezTo>
                  <a:cubicBezTo>
                    <a:pt x="2144" y="305"/>
                    <a:pt x="2039" y="309"/>
                    <a:pt x="1968" y="405"/>
                  </a:cubicBezTo>
                  <a:cubicBezTo>
                    <a:pt x="1902" y="409"/>
                    <a:pt x="1845" y="447"/>
                    <a:pt x="1818" y="501"/>
                  </a:cubicBezTo>
                  <a:lnTo>
                    <a:pt x="1795" y="490"/>
                  </a:lnTo>
                  <a:lnTo>
                    <a:pt x="1776" y="509"/>
                  </a:lnTo>
                  <a:cubicBezTo>
                    <a:pt x="1718" y="509"/>
                    <a:pt x="1668" y="547"/>
                    <a:pt x="1664" y="605"/>
                  </a:cubicBezTo>
                  <a:lnTo>
                    <a:pt x="1776" y="509"/>
                  </a:lnTo>
                  <a:lnTo>
                    <a:pt x="1776" y="509"/>
                  </a:lnTo>
                  <a:cubicBezTo>
                    <a:pt x="1745" y="547"/>
                    <a:pt x="1706" y="582"/>
                    <a:pt x="1664" y="605"/>
                  </a:cubicBezTo>
                  <a:lnTo>
                    <a:pt x="1553" y="701"/>
                  </a:lnTo>
                  <a:cubicBezTo>
                    <a:pt x="1341" y="786"/>
                    <a:pt x="1149" y="886"/>
                    <a:pt x="1053" y="1108"/>
                  </a:cubicBezTo>
                  <a:cubicBezTo>
                    <a:pt x="926" y="1254"/>
                    <a:pt x="788" y="1389"/>
                    <a:pt x="750" y="1589"/>
                  </a:cubicBezTo>
                  <a:cubicBezTo>
                    <a:pt x="696" y="1612"/>
                    <a:pt x="665" y="1658"/>
                    <a:pt x="657" y="1716"/>
                  </a:cubicBezTo>
                  <a:cubicBezTo>
                    <a:pt x="611" y="1727"/>
                    <a:pt x="577" y="1769"/>
                    <a:pt x="577" y="1815"/>
                  </a:cubicBezTo>
                  <a:lnTo>
                    <a:pt x="569" y="1831"/>
                  </a:lnTo>
                  <a:cubicBezTo>
                    <a:pt x="419" y="1965"/>
                    <a:pt x="362" y="2154"/>
                    <a:pt x="277" y="2327"/>
                  </a:cubicBezTo>
                  <a:cubicBezTo>
                    <a:pt x="254" y="2350"/>
                    <a:pt x="246" y="2380"/>
                    <a:pt x="254" y="2407"/>
                  </a:cubicBezTo>
                  <a:cubicBezTo>
                    <a:pt x="192" y="2461"/>
                    <a:pt x="154" y="2538"/>
                    <a:pt x="154" y="2619"/>
                  </a:cubicBezTo>
                  <a:cubicBezTo>
                    <a:pt x="0" y="2872"/>
                    <a:pt x="89" y="3149"/>
                    <a:pt x="73" y="3418"/>
                  </a:cubicBezTo>
                  <a:cubicBezTo>
                    <a:pt x="101" y="3434"/>
                    <a:pt x="123" y="3441"/>
                    <a:pt x="141" y="3441"/>
                  </a:cubicBezTo>
                  <a:cubicBezTo>
                    <a:pt x="197" y="3441"/>
                    <a:pt x="213" y="3371"/>
                    <a:pt x="242" y="3322"/>
                  </a:cubicBezTo>
                  <a:cubicBezTo>
                    <a:pt x="288" y="3060"/>
                    <a:pt x="335" y="2803"/>
                    <a:pt x="381" y="2542"/>
                  </a:cubicBezTo>
                  <a:cubicBezTo>
                    <a:pt x="577" y="2380"/>
                    <a:pt x="650" y="2134"/>
                    <a:pt x="765" y="1923"/>
                  </a:cubicBezTo>
                  <a:lnTo>
                    <a:pt x="861" y="1823"/>
                  </a:lnTo>
                  <a:lnTo>
                    <a:pt x="1172" y="1324"/>
                  </a:lnTo>
                  <a:cubicBezTo>
                    <a:pt x="1265" y="1097"/>
                    <a:pt x="1545" y="1043"/>
                    <a:pt x="1672" y="839"/>
                  </a:cubicBezTo>
                  <a:cubicBezTo>
                    <a:pt x="1749" y="820"/>
                    <a:pt x="1822" y="789"/>
                    <a:pt x="1860" y="713"/>
                  </a:cubicBezTo>
                  <a:lnTo>
                    <a:pt x="1868" y="709"/>
                  </a:lnTo>
                  <a:lnTo>
                    <a:pt x="2006" y="628"/>
                  </a:lnTo>
                  <a:cubicBezTo>
                    <a:pt x="2012" y="630"/>
                    <a:pt x="2018" y="631"/>
                    <a:pt x="2023" y="631"/>
                  </a:cubicBezTo>
                  <a:cubicBezTo>
                    <a:pt x="2042" y="631"/>
                    <a:pt x="2060" y="622"/>
                    <a:pt x="2071" y="601"/>
                  </a:cubicBezTo>
                  <a:cubicBezTo>
                    <a:pt x="2081" y="603"/>
                    <a:pt x="2091" y="603"/>
                    <a:pt x="2101" y="603"/>
                  </a:cubicBezTo>
                  <a:cubicBezTo>
                    <a:pt x="2169" y="603"/>
                    <a:pt x="2236" y="571"/>
                    <a:pt x="2283" y="521"/>
                  </a:cubicBezTo>
                  <a:lnTo>
                    <a:pt x="2379" y="494"/>
                  </a:lnTo>
                  <a:cubicBezTo>
                    <a:pt x="2382" y="494"/>
                    <a:pt x="2384" y="494"/>
                    <a:pt x="2387" y="494"/>
                  </a:cubicBezTo>
                  <a:cubicBezTo>
                    <a:pt x="2436" y="494"/>
                    <a:pt x="2468" y="461"/>
                    <a:pt x="2486" y="424"/>
                  </a:cubicBezTo>
                  <a:cubicBezTo>
                    <a:pt x="2559" y="417"/>
                    <a:pt x="2636" y="401"/>
                    <a:pt x="2682" y="328"/>
                  </a:cubicBezTo>
                  <a:cubicBezTo>
                    <a:pt x="2709" y="328"/>
                    <a:pt x="2744" y="325"/>
                    <a:pt x="2775" y="305"/>
                  </a:cubicBezTo>
                  <a:lnTo>
                    <a:pt x="4085" y="286"/>
                  </a:lnTo>
                  <a:lnTo>
                    <a:pt x="4189" y="301"/>
                  </a:lnTo>
                  <a:lnTo>
                    <a:pt x="4396" y="305"/>
                  </a:lnTo>
                  <a:cubicBezTo>
                    <a:pt x="4566" y="328"/>
                    <a:pt x="4730" y="422"/>
                    <a:pt x="4929" y="422"/>
                  </a:cubicBezTo>
                  <a:cubicBezTo>
                    <a:pt x="4969" y="422"/>
                    <a:pt x="5010" y="418"/>
                    <a:pt x="5053" y="409"/>
                  </a:cubicBezTo>
                  <a:cubicBezTo>
                    <a:pt x="4973" y="275"/>
                    <a:pt x="4907" y="217"/>
                    <a:pt x="4811" y="194"/>
                  </a:cubicBezTo>
                  <a:cubicBezTo>
                    <a:pt x="4754" y="141"/>
                    <a:pt x="4690" y="123"/>
                    <a:pt x="4622" y="123"/>
                  </a:cubicBezTo>
                  <a:cubicBezTo>
                    <a:pt x="4586" y="123"/>
                    <a:pt x="4549" y="128"/>
                    <a:pt x="4512" y="136"/>
                  </a:cubicBezTo>
                  <a:lnTo>
                    <a:pt x="4216" y="94"/>
                  </a:lnTo>
                  <a:cubicBezTo>
                    <a:pt x="4050" y="43"/>
                    <a:pt x="3885" y="0"/>
                    <a:pt x="3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43"/>
            <p:cNvSpPr/>
            <p:nvPr/>
          </p:nvSpPr>
          <p:spPr>
            <a:xfrm>
              <a:off x="3523735" y="2273963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1" y="0"/>
                  </a:moveTo>
                  <a:cubicBezTo>
                    <a:pt x="312" y="0"/>
                    <a:pt x="183" y="101"/>
                    <a:pt x="0" y="318"/>
                  </a:cubicBezTo>
                  <a:cubicBezTo>
                    <a:pt x="16" y="341"/>
                    <a:pt x="44" y="353"/>
                    <a:pt x="71" y="353"/>
                  </a:cubicBezTo>
                  <a:cubicBezTo>
                    <a:pt x="90" y="353"/>
                    <a:pt x="108" y="348"/>
                    <a:pt x="123" y="337"/>
                  </a:cubicBezTo>
                  <a:cubicBezTo>
                    <a:pt x="131" y="337"/>
                    <a:pt x="131" y="329"/>
                    <a:pt x="135" y="329"/>
                  </a:cubicBezTo>
                  <a:lnTo>
                    <a:pt x="792" y="153"/>
                  </a:lnTo>
                  <a:cubicBezTo>
                    <a:pt x="657" y="53"/>
                    <a:pt x="551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43"/>
            <p:cNvSpPr/>
            <p:nvPr/>
          </p:nvSpPr>
          <p:spPr>
            <a:xfrm>
              <a:off x="3643628" y="2329706"/>
              <a:ext cx="25560" cy="40078"/>
            </a:xfrm>
            <a:custGeom>
              <a:avLst/>
              <a:gdLst/>
              <a:ahLst/>
              <a:cxnLst/>
              <a:rect l="l" t="t" r="r" b="b"/>
              <a:pathLst>
                <a:path w="824" h="1292" extrusionOk="0">
                  <a:moveTo>
                    <a:pt x="47" y="0"/>
                  </a:moveTo>
                  <a:cubicBezTo>
                    <a:pt x="29" y="0"/>
                    <a:pt x="14" y="13"/>
                    <a:pt x="1" y="39"/>
                  </a:cubicBezTo>
                  <a:cubicBezTo>
                    <a:pt x="112" y="219"/>
                    <a:pt x="208" y="411"/>
                    <a:pt x="385" y="538"/>
                  </a:cubicBezTo>
                  <a:lnTo>
                    <a:pt x="385" y="542"/>
                  </a:lnTo>
                  <a:cubicBezTo>
                    <a:pt x="370" y="588"/>
                    <a:pt x="393" y="638"/>
                    <a:pt x="443" y="653"/>
                  </a:cubicBezTo>
                  <a:cubicBezTo>
                    <a:pt x="447" y="653"/>
                    <a:pt x="451" y="653"/>
                    <a:pt x="451" y="657"/>
                  </a:cubicBezTo>
                  <a:cubicBezTo>
                    <a:pt x="466" y="684"/>
                    <a:pt x="477" y="711"/>
                    <a:pt x="489" y="738"/>
                  </a:cubicBezTo>
                  <a:cubicBezTo>
                    <a:pt x="489" y="888"/>
                    <a:pt x="481" y="1038"/>
                    <a:pt x="489" y="1180"/>
                  </a:cubicBezTo>
                  <a:cubicBezTo>
                    <a:pt x="500" y="1246"/>
                    <a:pt x="561" y="1292"/>
                    <a:pt x="627" y="1292"/>
                  </a:cubicBezTo>
                  <a:cubicBezTo>
                    <a:pt x="630" y="1292"/>
                    <a:pt x="632" y="1291"/>
                    <a:pt x="635" y="1291"/>
                  </a:cubicBezTo>
                  <a:cubicBezTo>
                    <a:pt x="638" y="1291"/>
                    <a:pt x="641" y="1292"/>
                    <a:pt x="644" y="1292"/>
                  </a:cubicBezTo>
                  <a:cubicBezTo>
                    <a:pt x="716" y="1292"/>
                    <a:pt x="770" y="1246"/>
                    <a:pt x="785" y="1180"/>
                  </a:cubicBezTo>
                  <a:cubicBezTo>
                    <a:pt x="823" y="1026"/>
                    <a:pt x="762" y="888"/>
                    <a:pt x="696" y="749"/>
                  </a:cubicBezTo>
                  <a:cubicBezTo>
                    <a:pt x="693" y="680"/>
                    <a:pt x="689" y="619"/>
                    <a:pt x="681" y="550"/>
                  </a:cubicBezTo>
                  <a:cubicBezTo>
                    <a:pt x="677" y="484"/>
                    <a:pt x="654" y="450"/>
                    <a:pt x="585" y="450"/>
                  </a:cubicBezTo>
                  <a:lnTo>
                    <a:pt x="581" y="446"/>
                  </a:lnTo>
                  <a:cubicBezTo>
                    <a:pt x="477" y="238"/>
                    <a:pt x="343" y="66"/>
                    <a:pt x="93" y="23"/>
                  </a:cubicBezTo>
                  <a:cubicBezTo>
                    <a:pt x="76" y="8"/>
                    <a:pt x="61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43"/>
            <p:cNvSpPr/>
            <p:nvPr/>
          </p:nvSpPr>
          <p:spPr>
            <a:xfrm>
              <a:off x="3332776" y="2148860"/>
              <a:ext cx="18984" cy="20442"/>
            </a:xfrm>
            <a:custGeom>
              <a:avLst/>
              <a:gdLst/>
              <a:ahLst/>
              <a:cxnLst/>
              <a:rect l="l" t="t" r="r" b="b"/>
              <a:pathLst>
                <a:path w="612" h="659" extrusionOk="0">
                  <a:moveTo>
                    <a:pt x="251" y="1"/>
                  </a:moveTo>
                  <a:cubicBezTo>
                    <a:pt x="167" y="1"/>
                    <a:pt x="95" y="42"/>
                    <a:pt x="54" y="112"/>
                  </a:cubicBezTo>
                  <a:cubicBezTo>
                    <a:pt x="0" y="189"/>
                    <a:pt x="0" y="266"/>
                    <a:pt x="73" y="331"/>
                  </a:cubicBezTo>
                  <a:cubicBezTo>
                    <a:pt x="146" y="401"/>
                    <a:pt x="216" y="474"/>
                    <a:pt x="289" y="539"/>
                  </a:cubicBezTo>
                  <a:cubicBezTo>
                    <a:pt x="301" y="593"/>
                    <a:pt x="314" y="659"/>
                    <a:pt x="363" y="659"/>
                  </a:cubicBezTo>
                  <a:cubicBezTo>
                    <a:pt x="372" y="659"/>
                    <a:pt x="383" y="656"/>
                    <a:pt x="396" y="650"/>
                  </a:cubicBezTo>
                  <a:cubicBezTo>
                    <a:pt x="488" y="612"/>
                    <a:pt x="611" y="558"/>
                    <a:pt x="519" y="412"/>
                  </a:cubicBezTo>
                  <a:cubicBezTo>
                    <a:pt x="477" y="328"/>
                    <a:pt x="338" y="308"/>
                    <a:pt x="373" y="174"/>
                  </a:cubicBezTo>
                  <a:cubicBezTo>
                    <a:pt x="396" y="82"/>
                    <a:pt x="377" y="9"/>
                    <a:pt x="262" y="1"/>
                  </a:cubicBezTo>
                  <a:cubicBezTo>
                    <a:pt x="258" y="1"/>
                    <a:pt x="254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43"/>
            <p:cNvSpPr/>
            <p:nvPr/>
          </p:nvSpPr>
          <p:spPr>
            <a:xfrm>
              <a:off x="3554135" y="2273374"/>
              <a:ext cx="12997" cy="12904"/>
            </a:xfrm>
            <a:custGeom>
              <a:avLst/>
              <a:gdLst/>
              <a:ahLst/>
              <a:cxnLst/>
              <a:rect l="l" t="t" r="r" b="b"/>
              <a:pathLst>
                <a:path w="419" h="416" extrusionOk="0">
                  <a:moveTo>
                    <a:pt x="390" y="1"/>
                  </a:moveTo>
                  <a:cubicBezTo>
                    <a:pt x="297" y="1"/>
                    <a:pt x="261" y="52"/>
                    <a:pt x="215" y="91"/>
                  </a:cubicBezTo>
                  <a:cubicBezTo>
                    <a:pt x="142" y="156"/>
                    <a:pt x="35" y="175"/>
                    <a:pt x="0" y="283"/>
                  </a:cubicBezTo>
                  <a:cubicBezTo>
                    <a:pt x="126" y="367"/>
                    <a:pt x="206" y="416"/>
                    <a:pt x="260" y="416"/>
                  </a:cubicBezTo>
                  <a:cubicBezTo>
                    <a:pt x="347" y="416"/>
                    <a:pt x="372" y="296"/>
                    <a:pt x="419" y="2"/>
                  </a:cubicBezTo>
                  <a:cubicBezTo>
                    <a:pt x="409" y="1"/>
                    <a:pt x="39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43"/>
            <p:cNvSpPr/>
            <p:nvPr/>
          </p:nvSpPr>
          <p:spPr>
            <a:xfrm>
              <a:off x="3370683" y="2233079"/>
              <a:ext cx="31733" cy="42839"/>
            </a:xfrm>
            <a:custGeom>
              <a:avLst/>
              <a:gdLst/>
              <a:ahLst/>
              <a:cxnLst/>
              <a:rect l="l" t="t" r="r" b="b"/>
              <a:pathLst>
                <a:path w="1023" h="1381" extrusionOk="0">
                  <a:moveTo>
                    <a:pt x="400" y="1"/>
                  </a:moveTo>
                  <a:cubicBezTo>
                    <a:pt x="319" y="1"/>
                    <a:pt x="208" y="88"/>
                    <a:pt x="0" y="268"/>
                  </a:cubicBezTo>
                  <a:cubicBezTo>
                    <a:pt x="24" y="277"/>
                    <a:pt x="49" y="281"/>
                    <a:pt x="75" y="281"/>
                  </a:cubicBezTo>
                  <a:cubicBezTo>
                    <a:pt x="162" y="281"/>
                    <a:pt x="254" y="239"/>
                    <a:pt x="335" y="239"/>
                  </a:cubicBezTo>
                  <a:cubicBezTo>
                    <a:pt x="397" y="239"/>
                    <a:pt x="453" y="263"/>
                    <a:pt x="496" y="348"/>
                  </a:cubicBezTo>
                  <a:cubicBezTo>
                    <a:pt x="504" y="406"/>
                    <a:pt x="550" y="448"/>
                    <a:pt x="600" y="464"/>
                  </a:cubicBezTo>
                  <a:cubicBezTo>
                    <a:pt x="646" y="544"/>
                    <a:pt x="715" y="621"/>
                    <a:pt x="665" y="725"/>
                  </a:cubicBezTo>
                  <a:cubicBezTo>
                    <a:pt x="554" y="948"/>
                    <a:pt x="596" y="1163"/>
                    <a:pt x="696" y="1378"/>
                  </a:cubicBezTo>
                  <a:cubicBezTo>
                    <a:pt x="700" y="1379"/>
                    <a:pt x="704" y="1380"/>
                    <a:pt x="708" y="1380"/>
                  </a:cubicBezTo>
                  <a:cubicBezTo>
                    <a:pt x="729" y="1380"/>
                    <a:pt x="746" y="1362"/>
                    <a:pt x="750" y="1336"/>
                  </a:cubicBezTo>
                  <a:lnTo>
                    <a:pt x="750" y="1328"/>
                  </a:lnTo>
                  <a:lnTo>
                    <a:pt x="811" y="1351"/>
                  </a:lnTo>
                  <a:cubicBezTo>
                    <a:pt x="819" y="1317"/>
                    <a:pt x="823" y="1290"/>
                    <a:pt x="826" y="1259"/>
                  </a:cubicBezTo>
                  <a:cubicBezTo>
                    <a:pt x="984" y="1144"/>
                    <a:pt x="788" y="994"/>
                    <a:pt x="842" y="902"/>
                  </a:cubicBezTo>
                  <a:cubicBezTo>
                    <a:pt x="1022" y="575"/>
                    <a:pt x="838" y="398"/>
                    <a:pt x="607" y="229"/>
                  </a:cubicBezTo>
                  <a:lnTo>
                    <a:pt x="561" y="275"/>
                  </a:lnTo>
                  <a:cubicBezTo>
                    <a:pt x="561" y="264"/>
                    <a:pt x="557" y="260"/>
                    <a:pt x="557" y="249"/>
                  </a:cubicBezTo>
                  <a:cubicBezTo>
                    <a:pt x="569" y="237"/>
                    <a:pt x="588" y="229"/>
                    <a:pt x="607" y="229"/>
                  </a:cubicBezTo>
                  <a:cubicBezTo>
                    <a:pt x="527" y="78"/>
                    <a:pt x="477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43"/>
            <p:cNvSpPr/>
            <p:nvPr/>
          </p:nvSpPr>
          <p:spPr>
            <a:xfrm>
              <a:off x="3389388" y="2239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43"/>
            <p:cNvSpPr/>
            <p:nvPr/>
          </p:nvSpPr>
          <p:spPr>
            <a:xfrm>
              <a:off x="3334451" y="2128976"/>
              <a:ext cx="19201" cy="8468"/>
            </a:xfrm>
            <a:custGeom>
              <a:avLst/>
              <a:gdLst/>
              <a:ahLst/>
              <a:cxnLst/>
              <a:rect l="l" t="t" r="r" b="b"/>
              <a:pathLst>
                <a:path w="619" h="273" extrusionOk="0">
                  <a:moveTo>
                    <a:pt x="530" y="0"/>
                  </a:moveTo>
                  <a:cubicBezTo>
                    <a:pt x="515" y="0"/>
                    <a:pt x="496" y="0"/>
                    <a:pt x="480" y="4"/>
                  </a:cubicBezTo>
                  <a:cubicBezTo>
                    <a:pt x="428" y="33"/>
                    <a:pt x="371" y="37"/>
                    <a:pt x="312" y="37"/>
                  </a:cubicBezTo>
                  <a:cubicBezTo>
                    <a:pt x="290" y="37"/>
                    <a:pt x="269" y="36"/>
                    <a:pt x="248" y="36"/>
                  </a:cubicBezTo>
                  <a:cubicBezTo>
                    <a:pt x="162" y="36"/>
                    <a:pt x="75" y="44"/>
                    <a:pt x="0" y="123"/>
                  </a:cubicBezTo>
                  <a:cubicBezTo>
                    <a:pt x="91" y="234"/>
                    <a:pt x="193" y="273"/>
                    <a:pt x="302" y="273"/>
                  </a:cubicBezTo>
                  <a:cubicBezTo>
                    <a:pt x="378" y="273"/>
                    <a:pt x="457" y="254"/>
                    <a:pt x="538" y="227"/>
                  </a:cubicBezTo>
                  <a:cubicBezTo>
                    <a:pt x="577" y="200"/>
                    <a:pt x="607" y="158"/>
                    <a:pt x="611" y="108"/>
                  </a:cubicBezTo>
                  <a:cubicBezTo>
                    <a:pt x="619" y="58"/>
                    <a:pt x="584" y="8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43"/>
            <p:cNvSpPr/>
            <p:nvPr/>
          </p:nvSpPr>
          <p:spPr>
            <a:xfrm>
              <a:off x="3533507" y="2188534"/>
              <a:ext cx="19325" cy="18519"/>
            </a:xfrm>
            <a:custGeom>
              <a:avLst/>
              <a:gdLst/>
              <a:ahLst/>
              <a:cxnLst/>
              <a:rect l="l" t="t" r="r" b="b"/>
              <a:pathLst>
                <a:path w="623" h="597" extrusionOk="0">
                  <a:moveTo>
                    <a:pt x="109" y="1"/>
                  </a:moveTo>
                  <a:cubicBezTo>
                    <a:pt x="71" y="1"/>
                    <a:pt x="35" y="13"/>
                    <a:pt x="0" y="48"/>
                  </a:cubicBezTo>
                  <a:lnTo>
                    <a:pt x="400" y="559"/>
                  </a:lnTo>
                  <a:cubicBezTo>
                    <a:pt x="438" y="582"/>
                    <a:pt x="476" y="596"/>
                    <a:pt x="513" y="596"/>
                  </a:cubicBezTo>
                  <a:cubicBezTo>
                    <a:pt x="550" y="596"/>
                    <a:pt x="586" y="582"/>
                    <a:pt x="623" y="547"/>
                  </a:cubicBezTo>
                  <a:cubicBezTo>
                    <a:pt x="461" y="390"/>
                    <a:pt x="412" y="151"/>
                    <a:pt x="212" y="21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43"/>
            <p:cNvSpPr/>
            <p:nvPr/>
          </p:nvSpPr>
          <p:spPr>
            <a:xfrm>
              <a:off x="3474848" y="2146905"/>
              <a:ext cx="25560" cy="37999"/>
            </a:xfrm>
            <a:custGeom>
              <a:avLst/>
              <a:gdLst/>
              <a:ahLst/>
              <a:cxnLst/>
              <a:rect l="l" t="t" r="r" b="b"/>
              <a:pathLst>
                <a:path w="824" h="1225" extrusionOk="0">
                  <a:moveTo>
                    <a:pt x="105" y="0"/>
                  </a:moveTo>
                  <a:cubicBezTo>
                    <a:pt x="75" y="0"/>
                    <a:pt x="33" y="20"/>
                    <a:pt x="1" y="25"/>
                  </a:cubicBezTo>
                  <a:cubicBezTo>
                    <a:pt x="8" y="72"/>
                    <a:pt x="5" y="122"/>
                    <a:pt x="28" y="156"/>
                  </a:cubicBezTo>
                  <a:cubicBezTo>
                    <a:pt x="74" y="206"/>
                    <a:pt x="120" y="245"/>
                    <a:pt x="178" y="283"/>
                  </a:cubicBezTo>
                  <a:lnTo>
                    <a:pt x="197" y="383"/>
                  </a:lnTo>
                  <a:cubicBezTo>
                    <a:pt x="181" y="425"/>
                    <a:pt x="208" y="479"/>
                    <a:pt x="254" y="502"/>
                  </a:cubicBezTo>
                  <a:lnTo>
                    <a:pt x="385" y="782"/>
                  </a:lnTo>
                  <a:cubicBezTo>
                    <a:pt x="439" y="944"/>
                    <a:pt x="485" y="1117"/>
                    <a:pt x="681" y="1224"/>
                  </a:cubicBezTo>
                  <a:cubicBezTo>
                    <a:pt x="773" y="998"/>
                    <a:pt x="823" y="809"/>
                    <a:pt x="589" y="671"/>
                  </a:cubicBezTo>
                  <a:lnTo>
                    <a:pt x="377" y="283"/>
                  </a:lnTo>
                  <a:cubicBezTo>
                    <a:pt x="350" y="141"/>
                    <a:pt x="239" y="75"/>
                    <a:pt x="128" y="6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43"/>
            <p:cNvSpPr/>
            <p:nvPr/>
          </p:nvSpPr>
          <p:spPr>
            <a:xfrm>
              <a:off x="3780488" y="2428040"/>
              <a:ext cx="69888" cy="25778"/>
            </a:xfrm>
            <a:custGeom>
              <a:avLst/>
              <a:gdLst/>
              <a:ahLst/>
              <a:cxnLst/>
              <a:rect l="l" t="t" r="r" b="b"/>
              <a:pathLst>
                <a:path w="2253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3"/>
                  </a:cubicBezTo>
                  <a:cubicBezTo>
                    <a:pt x="1314" y="116"/>
                    <a:pt x="1030" y="0"/>
                    <a:pt x="838" y="216"/>
                  </a:cubicBezTo>
                  <a:cubicBezTo>
                    <a:pt x="826" y="235"/>
                    <a:pt x="815" y="258"/>
                    <a:pt x="811" y="281"/>
                  </a:cubicBezTo>
                  <a:cubicBezTo>
                    <a:pt x="788" y="277"/>
                    <a:pt x="765" y="275"/>
                    <a:pt x="743" y="275"/>
                  </a:cubicBezTo>
                  <a:cubicBezTo>
                    <a:pt x="570" y="275"/>
                    <a:pt x="449" y="402"/>
                    <a:pt x="319" y="508"/>
                  </a:cubicBezTo>
                  <a:lnTo>
                    <a:pt x="215" y="511"/>
                  </a:lnTo>
                  <a:cubicBezTo>
                    <a:pt x="166" y="511"/>
                    <a:pt x="119" y="546"/>
                    <a:pt x="108" y="596"/>
                  </a:cubicBezTo>
                  <a:cubicBezTo>
                    <a:pt x="89" y="638"/>
                    <a:pt x="62" y="680"/>
                    <a:pt x="27" y="715"/>
                  </a:cubicBezTo>
                  <a:lnTo>
                    <a:pt x="27" y="719"/>
                  </a:lnTo>
                  <a:cubicBezTo>
                    <a:pt x="20" y="719"/>
                    <a:pt x="8" y="730"/>
                    <a:pt x="4" y="746"/>
                  </a:cubicBezTo>
                  <a:cubicBezTo>
                    <a:pt x="0" y="765"/>
                    <a:pt x="8" y="784"/>
                    <a:pt x="39" y="800"/>
                  </a:cubicBezTo>
                  <a:lnTo>
                    <a:pt x="231" y="830"/>
                  </a:lnTo>
                  <a:lnTo>
                    <a:pt x="331" y="719"/>
                  </a:lnTo>
                  <a:lnTo>
                    <a:pt x="834" y="435"/>
                  </a:lnTo>
                  <a:lnTo>
                    <a:pt x="1019" y="388"/>
                  </a:lnTo>
                  <a:cubicBezTo>
                    <a:pt x="1218" y="304"/>
                    <a:pt x="1464" y="373"/>
                    <a:pt x="1637" y="196"/>
                  </a:cubicBezTo>
                  <a:lnTo>
                    <a:pt x="2125" y="335"/>
                  </a:lnTo>
                  <a:cubicBezTo>
                    <a:pt x="2141" y="392"/>
                    <a:pt x="2118" y="473"/>
                    <a:pt x="2214" y="473"/>
                  </a:cubicBezTo>
                  <a:cubicBezTo>
                    <a:pt x="2229" y="473"/>
                    <a:pt x="2252" y="396"/>
                    <a:pt x="2252" y="358"/>
                  </a:cubicBezTo>
                  <a:cubicBezTo>
                    <a:pt x="2241" y="300"/>
                    <a:pt x="2233" y="258"/>
                    <a:pt x="2217" y="212"/>
                  </a:cubicBezTo>
                  <a:cubicBezTo>
                    <a:pt x="2064" y="43"/>
                    <a:pt x="1875" y="22"/>
                    <a:pt x="1678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43"/>
            <p:cNvSpPr/>
            <p:nvPr/>
          </p:nvSpPr>
          <p:spPr>
            <a:xfrm>
              <a:off x="3395002" y="2154009"/>
              <a:ext cx="31144" cy="30431"/>
            </a:xfrm>
            <a:custGeom>
              <a:avLst/>
              <a:gdLst/>
              <a:ahLst/>
              <a:cxnLst/>
              <a:rect l="l" t="t" r="r" b="b"/>
              <a:pathLst>
                <a:path w="1004" h="981" extrusionOk="0">
                  <a:moveTo>
                    <a:pt x="359" y="1"/>
                  </a:moveTo>
                  <a:cubicBezTo>
                    <a:pt x="204" y="1"/>
                    <a:pt x="24" y="63"/>
                    <a:pt x="4" y="142"/>
                  </a:cubicBezTo>
                  <a:cubicBezTo>
                    <a:pt x="0" y="173"/>
                    <a:pt x="62" y="215"/>
                    <a:pt x="96" y="254"/>
                  </a:cubicBezTo>
                  <a:cubicBezTo>
                    <a:pt x="123" y="327"/>
                    <a:pt x="177" y="384"/>
                    <a:pt x="165" y="484"/>
                  </a:cubicBezTo>
                  <a:cubicBezTo>
                    <a:pt x="130" y="848"/>
                    <a:pt x="149" y="955"/>
                    <a:pt x="377" y="955"/>
                  </a:cubicBezTo>
                  <a:cubicBezTo>
                    <a:pt x="445" y="955"/>
                    <a:pt x="532" y="945"/>
                    <a:pt x="642" y="930"/>
                  </a:cubicBezTo>
                  <a:cubicBezTo>
                    <a:pt x="702" y="959"/>
                    <a:pt x="758" y="981"/>
                    <a:pt x="809" y="981"/>
                  </a:cubicBezTo>
                  <a:cubicBezTo>
                    <a:pt x="872" y="981"/>
                    <a:pt x="928" y="947"/>
                    <a:pt x="972" y="853"/>
                  </a:cubicBezTo>
                  <a:cubicBezTo>
                    <a:pt x="1003" y="811"/>
                    <a:pt x="999" y="757"/>
                    <a:pt x="969" y="715"/>
                  </a:cubicBezTo>
                  <a:cubicBezTo>
                    <a:pt x="930" y="667"/>
                    <a:pt x="891" y="651"/>
                    <a:pt x="851" y="651"/>
                  </a:cubicBezTo>
                  <a:cubicBezTo>
                    <a:pt x="789" y="651"/>
                    <a:pt x="725" y="693"/>
                    <a:pt x="661" y="719"/>
                  </a:cubicBezTo>
                  <a:cubicBezTo>
                    <a:pt x="646" y="726"/>
                    <a:pt x="638" y="746"/>
                    <a:pt x="623" y="753"/>
                  </a:cubicBezTo>
                  <a:cubicBezTo>
                    <a:pt x="392" y="661"/>
                    <a:pt x="427" y="519"/>
                    <a:pt x="538" y="354"/>
                  </a:cubicBezTo>
                  <a:cubicBezTo>
                    <a:pt x="634" y="238"/>
                    <a:pt x="692" y="115"/>
                    <a:pt x="507" y="27"/>
                  </a:cubicBezTo>
                  <a:cubicBezTo>
                    <a:pt x="467" y="9"/>
                    <a:pt x="414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43"/>
            <p:cNvSpPr/>
            <p:nvPr/>
          </p:nvSpPr>
          <p:spPr>
            <a:xfrm>
              <a:off x="3330636" y="2204665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43"/>
            <p:cNvSpPr/>
            <p:nvPr/>
          </p:nvSpPr>
          <p:spPr>
            <a:xfrm>
              <a:off x="3320492" y="2189992"/>
              <a:ext cx="94797" cy="159288"/>
            </a:xfrm>
            <a:custGeom>
              <a:avLst/>
              <a:gdLst/>
              <a:ahLst/>
              <a:cxnLst/>
              <a:rect l="l" t="t" r="r" b="b"/>
              <a:pathLst>
                <a:path w="3056" h="5135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2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" y="250"/>
                    <a:pt x="47" y="496"/>
                    <a:pt x="189" y="712"/>
                  </a:cubicBezTo>
                  <a:cubicBezTo>
                    <a:pt x="296" y="977"/>
                    <a:pt x="270" y="1292"/>
                    <a:pt x="481" y="1526"/>
                  </a:cubicBezTo>
                  <a:lnTo>
                    <a:pt x="788" y="2245"/>
                  </a:lnTo>
                  <a:cubicBezTo>
                    <a:pt x="823" y="2560"/>
                    <a:pt x="1015" y="2817"/>
                    <a:pt x="1134" y="3102"/>
                  </a:cubicBezTo>
                  <a:lnTo>
                    <a:pt x="1296" y="3167"/>
                  </a:lnTo>
                  <a:cubicBezTo>
                    <a:pt x="1296" y="3355"/>
                    <a:pt x="1307" y="3544"/>
                    <a:pt x="1507" y="3643"/>
                  </a:cubicBezTo>
                  <a:cubicBezTo>
                    <a:pt x="1515" y="3774"/>
                    <a:pt x="1580" y="3889"/>
                    <a:pt x="1695" y="3955"/>
                  </a:cubicBezTo>
                  <a:cubicBezTo>
                    <a:pt x="1726" y="4081"/>
                    <a:pt x="1810" y="4181"/>
                    <a:pt x="1926" y="4235"/>
                  </a:cubicBezTo>
                  <a:cubicBezTo>
                    <a:pt x="1949" y="4331"/>
                    <a:pt x="2018" y="4412"/>
                    <a:pt x="2110" y="4450"/>
                  </a:cubicBezTo>
                  <a:cubicBezTo>
                    <a:pt x="2129" y="4470"/>
                    <a:pt x="2137" y="4496"/>
                    <a:pt x="2141" y="4527"/>
                  </a:cubicBezTo>
                  <a:cubicBezTo>
                    <a:pt x="2168" y="4531"/>
                    <a:pt x="2191" y="4543"/>
                    <a:pt x="2214" y="4550"/>
                  </a:cubicBezTo>
                  <a:cubicBezTo>
                    <a:pt x="2283" y="4666"/>
                    <a:pt x="2387" y="4746"/>
                    <a:pt x="2514" y="4781"/>
                  </a:cubicBezTo>
                  <a:cubicBezTo>
                    <a:pt x="2594" y="4892"/>
                    <a:pt x="2694" y="4985"/>
                    <a:pt x="2810" y="5050"/>
                  </a:cubicBezTo>
                  <a:cubicBezTo>
                    <a:pt x="2852" y="5073"/>
                    <a:pt x="2886" y="5107"/>
                    <a:pt x="2929" y="5127"/>
                  </a:cubicBezTo>
                  <a:lnTo>
                    <a:pt x="2975" y="5134"/>
                  </a:lnTo>
                  <a:lnTo>
                    <a:pt x="3017" y="5127"/>
                  </a:lnTo>
                  <a:cubicBezTo>
                    <a:pt x="3025" y="5127"/>
                    <a:pt x="3036" y="5115"/>
                    <a:pt x="3044" y="5096"/>
                  </a:cubicBezTo>
                  <a:cubicBezTo>
                    <a:pt x="3055" y="5081"/>
                    <a:pt x="3052" y="5058"/>
                    <a:pt x="3032" y="5034"/>
                  </a:cubicBezTo>
                  <a:cubicBezTo>
                    <a:pt x="2859" y="4911"/>
                    <a:pt x="2775" y="4677"/>
                    <a:pt x="2541" y="4608"/>
                  </a:cubicBezTo>
                  <a:cubicBezTo>
                    <a:pt x="2517" y="4496"/>
                    <a:pt x="2429" y="4454"/>
                    <a:pt x="2333" y="4427"/>
                  </a:cubicBezTo>
                  <a:lnTo>
                    <a:pt x="2237" y="4320"/>
                  </a:lnTo>
                  <a:cubicBezTo>
                    <a:pt x="2222" y="4197"/>
                    <a:pt x="2152" y="4089"/>
                    <a:pt x="2037" y="4035"/>
                  </a:cubicBezTo>
                  <a:cubicBezTo>
                    <a:pt x="1956" y="3816"/>
                    <a:pt x="1734" y="3713"/>
                    <a:pt x="1599" y="3536"/>
                  </a:cubicBezTo>
                  <a:cubicBezTo>
                    <a:pt x="1522" y="3267"/>
                    <a:pt x="1476" y="2979"/>
                    <a:pt x="1215" y="2813"/>
                  </a:cubicBezTo>
                  <a:cubicBezTo>
                    <a:pt x="1211" y="2783"/>
                    <a:pt x="1207" y="2760"/>
                    <a:pt x="1207" y="2729"/>
                  </a:cubicBezTo>
                  <a:cubicBezTo>
                    <a:pt x="1115" y="2648"/>
                    <a:pt x="1196" y="2510"/>
                    <a:pt x="1111" y="2421"/>
                  </a:cubicBezTo>
                  <a:cubicBezTo>
                    <a:pt x="1080" y="2299"/>
                    <a:pt x="1034" y="2183"/>
                    <a:pt x="919" y="2110"/>
                  </a:cubicBezTo>
                  <a:lnTo>
                    <a:pt x="804" y="1714"/>
                  </a:lnTo>
                  <a:cubicBezTo>
                    <a:pt x="738" y="1653"/>
                    <a:pt x="719" y="1557"/>
                    <a:pt x="642" y="1503"/>
                  </a:cubicBezTo>
                  <a:cubicBezTo>
                    <a:pt x="635" y="1499"/>
                    <a:pt x="631" y="1499"/>
                    <a:pt x="619" y="1499"/>
                  </a:cubicBezTo>
                  <a:lnTo>
                    <a:pt x="673" y="1434"/>
                  </a:lnTo>
                  <a:cubicBezTo>
                    <a:pt x="654" y="1407"/>
                    <a:pt x="635" y="1384"/>
                    <a:pt x="615" y="1365"/>
                  </a:cubicBezTo>
                  <a:cubicBezTo>
                    <a:pt x="619" y="1349"/>
                    <a:pt x="623" y="1330"/>
                    <a:pt x="631" y="1311"/>
                  </a:cubicBezTo>
                  <a:cubicBezTo>
                    <a:pt x="635" y="1273"/>
                    <a:pt x="619" y="1242"/>
                    <a:pt x="592" y="1215"/>
                  </a:cubicBezTo>
                  <a:cubicBezTo>
                    <a:pt x="496" y="1057"/>
                    <a:pt x="427" y="888"/>
                    <a:pt x="393" y="708"/>
                  </a:cubicBezTo>
                  <a:cubicBezTo>
                    <a:pt x="389" y="673"/>
                    <a:pt x="389" y="639"/>
                    <a:pt x="385" y="608"/>
                  </a:cubicBezTo>
                  <a:cubicBezTo>
                    <a:pt x="366" y="562"/>
                    <a:pt x="343" y="523"/>
                    <a:pt x="323" y="481"/>
                  </a:cubicBezTo>
                  <a:cubicBezTo>
                    <a:pt x="323" y="477"/>
                    <a:pt x="316" y="477"/>
                    <a:pt x="316" y="473"/>
                  </a:cubicBezTo>
                  <a:cubicBezTo>
                    <a:pt x="277" y="346"/>
                    <a:pt x="235" y="227"/>
                    <a:pt x="197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43"/>
            <p:cNvSpPr/>
            <p:nvPr/>
          </p:nvSpPr>
          <p:spPr>
            <a:xfrm>
              <a:off x="3624085" y="2252466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0"/>
                  </a:moveTo>
                  <a:cubicBezTo>
                    <a:pt x="8" y="0"/>
                    <a:pt x="8" y="0"/>
                    <a:pt x="1" y="4"/>
                  </a:cubicBezTo>
                  <a:lnTo>
                    <a:pt x="1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43"/>
            <p:cNvSpPr/>
            <p:nvPr/>
          </p:nvSpPr>
          <p:spPr>
            <a:xfrm>
              <a:off x="3624457" y="2252342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cubicBezTo>
                    <a:pt x="0" y="0"/>
                    <a:pt x="0" y="4"/>
                    <a:pt x="0" y="0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43"/>
            <p:cNvSpPr/>
            <p:nvPr/>
          </p:nvSpPr>
          <p:spPr>
            <a:xfrm>
              <a:off x="3577369" y="2214436"/>
              <a:ext cx="46747" cy="40078"/>
            </a:xfrm>
            <a:custGeom>
              <a:avLst/>
              <a:gdLst/>
              <a:ahLst/>
              <a:cxnLst/>
              <a:rect l="l" t="t" r="r" b="b"/>
              <a:pathLst>
                <a:path w="1507" h="1292" extrusionOk="0">
                  <a:moveTo>
                    <a:pt x="107" y="1"/>
                  </a:moveTo>
                  <a:cubicBezTo>
                    <a:pt x="73" y="1"/>
                    <a:pt x="38" y="6"/>
                    <a:pt x="0" y="20"/>
                  </a:cubicBezTo>
                  <a:cubicBezTo>
                    <a:pt x="89" y="354"/>
                    <a:pt x="400" y="492"/>
                    <a:pt x="611" y="711"/>
                  </a:cubicBezTo>
                  <a:cubicBezTo>
                    <a:pt x="688" y="769"/>
                    <a:pt x="711" y="880"/>
                    <a:pt x="815" y="903"/>
                  </a:cubicBezTo>
                  <a:cubicBezTo>
                    <a:pt x="842" y="923"/>
                    <a:pt x="869" y="934"/>
                    <a:pt x="903" y="938"/>
                  </a:cubicBezTo>
                  <a:cubicBezTo>
                    <a:pt x="996" y="1069"/>
                    <a:pt x="1172" y="1103"/>
                    <a:pt x="1265" y="1242"/>
                  </a:cubicBezTo>
                  <a:cubicBezTo>
                    <a:pt x="1288" y="1278"/>
                    <a:pt x="1313" y="1291"/>
                    <a:pt x="1340" y="1291"/>
                  </a:cubicBezTo>
                  <a:cubicBezTo>
                    <a:pt x="1394" y="1291"/>
                    <a:pt x="1453" y="1239"/>
                    <a:pt x="1507" y="1226"/>
                  </a:cubicBezTo>
                  <a:cubicBezTo>
                    <a:pt x="1422" y="999"/>
                    <a:pt x="1142" y="988"/>
                    <a:pt x="1026" y="788"/>
                  </a:cubicBezTo>
                  <a:cubicBezTo>
                    <a:pt x="976" y="688"/>
                    <a:pt x="873" y="665"/>
                    <a:pt x="777" y="627"/>
                  </a:cubicBezTo>
                  <a:cubicBezTo>
                    <a:pt x="711" y="435"/>
                    <a:pt x="535" y="335"/>
                    <a:pt x="408" y="185"/>
                  </a:cubicBezTo>
                  <a:cubicBezTo>
                    <a:pt x="326" y="82"/>
                    <a:pt x="230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43"/>
            <p:cNvSpPr/>
            <p:nvPr/>
          </p:nvSpPr>
          <p:spPr>
            <a:xfrm>
              <a:off x="3572716" y="2270861"/>
              <a:ext cx="26026" cy="39737"/>
            </a:xfrm>
            <a:custGeom>
              <a:avLst/>
              <a:gdLst/>
              <a:ahLst/>
              <a:cxnLst/>
              <a:rect l="l" t="t" r="r" b="b"/>
              <a:pathLst>
                <a:path w="839" h="1281" extrusionOk="0">
                  <a:moveTo>
                    <a:pt x="415" y="0"/>
                  </a:moveTo>
                  <a:cubicBezTo>
                    <a:pt x="275" y="0"/>
                    <a:pt x="143" y="69"/>
                    <a:pt x="1" y="160"/>
                  </a:cubicBezTo>
                  <a:cubicBezTo>
                    <a:pt x="74" y="219"/>
                    <a:pt x="145" y="235"/>
                    <a:pt x="213" y="235"/>
                  </a:cubicBezTo>
                  <a:cubicBezTo>
                    <a:pt x="296" y="235"/>
                    <a:pt x="377" y="210"/>
                    <a:pt x="458" y="210"/>
                  </a:cubicBezTo>
                  <a:cubicBezTo>
                    <a:pt x="481" y="229"/>
                    <a:pt x="504" y="237"/>
                    <a:pt x="535" y="237"/>
                  </a:cubicBezTo>
                  <a:cubicBezTo>
                    <a:pt x="535" y="268"/>
                    <a:pt x="542" y="295"/>
                    <a:pt x="562" y="322"/>
                  </a:cubicBezTo>
                  <a:cubicBezTo>
                    <a:pt x="558" y="556"/>
                    <a:pt x="573" y="794"/>
                    <a:pt x="439" y="1006"/>
                  </a:cubicBezTo>
                  <a:cubicBezTo>
                    <a:pt x="393" y="1079"/>
                    <a:pt x="235" y="1106"/>
                    <a:pt x="304" y="1213"/>
                  </a:cubicBezTo>
                  <a:cubicBezTo>
                    <a:pt x="335" y="1262"/>
                    <a:pt x="373" y="1280"/>
                    <a:pt x="413" y="1280"/>
                  </a:cubicBezTo>
                  <a:cubicBezTo>
                    <a:pt x="470" y="1280"/>
                    <a:pt x="532" y="1241"/>
                    <a:pt x="585" y="1198"/>
                  </a:cubicBezTo>
                  <a:cubicBezTo>
                    <a:pt x="604" y="1175"/>
                    <a:pt x="619" y="1148"/>
                    <a:pt x="631" y="1117"/>
                  </a:cubicBezTo>
                  <a:cubicBezTo>
                    <a:pt x="792" y="944"/>
                    <a:pt x="792" y="737"/>
                    <a:pt x="769" y="522"/>
                  </a:cubicBezTo>
                  <a:cubicBezTo>
                    <a:pt x="838" y="352"/>
                    <a:pt x="742" y="222"/>
                    <a:pt x="677" y="83"/>
                  </a:cubicBezTo>
                  <a:cubicBezTo>
                    <a:pt x="585" y="25"/>
                    <a:pt x="499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43"/>
            <p:cNvSpPr/>
            <p:nvPr/>
          </p:nvSpPr>
          <p:spPr>
            <a:xfrm>
              <a:off x="3435173" y="1939909"/>
              <a:ext cx="51276" cy="188788"/>
            </a:xfrm>
            <a:custGeom>
              <a:avLst/>
              <a:gdLst/>
              <a:ahLst/>
              <a:cxnLst/>
              <a:rect l="l" t="t" r="r" b="b"/>
              <a:pathLst>
                <a:path w="1653" h="6086" extrusionOk="0">
                  <a:moveTo>
                    <a:pt x="73" y="1"/>
                  </a:moveTo>
                  <a:cubicBezTo>
                    <a:pt x="27" y="404"/>
                    <a:pt x="0" y="696"/>
                    <a:pt x="58" y="988"/>
                  </a:cubicBezTo>
                  <a:cubicBezTo>
                    <a:pt x="89" y="1154"/>
                    <a:pt x="127" y="1315"/>
                    <a:pt x="135" y="1484"/>
                  </a:cubicBezTo>
                  <a:cubicBezTo>
                    <a:pt x="165" y="1991"/>
                    <a:pt x="327" y="2456"/>
                    <a:pt x="534" y="2914"/>
                  </a:cubicBezTo>
                  <a:cubicBezTo>
                    <a:pt x="577" y="3179"/>
                    <a:pt x="627" y="3448"/>
                    <a:pt x="669" y="3713"/>
                  </a:cubicBezTo>
                  <a:cubicBezTo>
                    <a:pt x="661" y="3744"/>
                    <a:pt x="661" y="3774"/>
                    <a:pt x="661" y="3809"/>
                  </a:cubicBezTo>
                  <a:cubicBezTo>
                    <a:pt x="703" y="3874"/>
                    <a:pt x="692" y="3955"/>
                    <a:pt x="726" y="4024"/>
                  </a:cubicBezTo>
                  <a:cubicBezTo>
                    <a:pt x="934" y="4700"/>
                    <a:pt x="1180" y="5365"/>
                    <a:pt x="1468" y="6007"/>
                  </a:cubicBezTo>
                  <a:cubicBezTo>
                    <a:pt x="1487" y="6054"/>
                    <a:pt x="1531" y="6085"/>
                    <a:pt x="1577" y="6085"/>
                  </a:cubicBezTo>
                  <a:cubicBezTo>
                    <a:pt x="1588" y="6085"/>
                    <a:pt x="1599" y="6083"/>
                    <a:pt x="1610" y="6080"/>
                  </a:cubicBezTo>
                  <a:lnTo>
                    <a:pt x="1653" y="6038"/>
                  </a:lnTo>
                  <a:cubicBezTo>
                    <a:pt x="1633" y="5942"/>
                    <a:pt x="1645" y="5826"/>
                    <a:pt x="1595" y="5742"/>
                  </a:cubicBezTo>
                  <a:cubicBezTo>
                    <a:pt x="1280" y="5211"/>
                    <a:pt x="1088" y="4627"/>
                    <a:pt x="930" y="4032"/>
                  </a:cubicBezTo>
                  <a:cubicBezTo>
                    <a:pt x="896" y="3963"/>
                    <a:pt x="899" y="3878"/>
                    <a:pt x="857" y="3813"/>
                  </a:cubicBezTo>
                  <a:cubicBezTo>
                    <a:pt x="853" y="3751"/>
                    <a:pt x="842" y="3690"/>
                    <a:pt x="838" y="3624"/>
                  </a:cubicBezTo>
                  <a:cubicBezTo>
                    <a:pt x="834" y="3593"/>
                    <a:pt x="806" y="3578"/>
                    <a:pt x="778" y="3578"/>
                  </a:cubicBezTo>
                  <a:cubicBezTo>
                    <a:pt x="775" y="3578"/>
                    <a:pt x="772" y="3578"/>
                    <a:pt x="769" y="3578"/>
                  </a:cubicBezTo>
                  <a:cubicBezTo>
                    <a:pt x="799" y="3524"/>
                    <a:pt x="799" y="3463"/>
                    <a:pt x="765" y="3409"/>
                  </a:cubicBezTo>
                  <a:lnTo>
                    <a:pt x="757" y="3213"/>
                  </a:lnTo>
                  <a:cubicBezTo>
                    <a:pt x="838" y="3067"/>
                    <a:pt x="796" y="2971"/>
                    <a:pt x="653" y="2921"/>
                  </a:cubicBezTo>
                  <a:lnTo>
                    <a:pt x="661" y="2921"/>
                  </a:lnTo>
                  <a:cubicBezTo>
                    <a:pt x="688" y="2848"/>
                    <a:pt x="692" y="2767"/>
                    <a:pt x="680" y="2691"/>
                  </a:cubicBezTo>
                  <a:lnTo>
                    <a:pt x="680" y="2691"/>
                  </a:lnTo>
                  <a:cubicBezTo>
                    <a:pt x="688" y="2702"/>
                    <a:pt x="700" y="2714"/>
                    <a:pt x="707" y="2729"/>
                  </a:cubicBezTo>
                  <a:cubicBezTo>
                    <a:pt x="719" y="2733"/>
                    <a:pt x="726" y="2737"/>
                    <a:pt x="738" y="2737"/>
                  </a:cubicBezTo>
                  <a:cubicBezTo>
                    <a:pt x="700" y="2806"/>
                    <a:pt x="749" y="2856"/>
                    <a:pt x="799" y="2914"/>
                  </a:cubicBezTo>
                  <a:cubicBezTo>
                    <a:pt x="819" y="2925"/>
                    <a:pt x="838" y="2933"/>
                    <a:pt x="857" y="2933"/>
                  </a:cubicBezTo>
                  <a:lnTo>
                    <a:pt x="857" y="2998"/>
                  </a:lnTo>
                  <a:cubicBezTo>
                    <a:pt x="838" y="3029"/>
                    <a:pt x="826" y="3063"/>
                    <a:pt x="819" y="3098"/>
                  </a:cubicBezTo>
                  <a:cubicBezTo>
                    <a:pt x="815" y="3098"/>
                    <a:pt x="807" y="3113"/>
                    <a:pt x="807" y="3140"/>
                  </a:cubicBezTo>
                  <a:cubicBezTo>
                    <a:pt x="807" y="3171"/>
                    <a:pt x="819" y="3194"/>
                    <a:pt x="838" y="3213"/>
                  </a:cubicBezTo>
                  <a:lnTo>
                    <a:pt x="842" y="3217"/>
                  </a:lnTo>
                  <a:cubicBezTo>
                    <a:pt x="880" y="3240"/>
                    <a:pt x="911" y="3275"/>
                    <a:pt x="922" y="3317"/>
                  </a:cubicBezTo>
                  <a:lnTo>
                    <a:pt x="938" y="3336"/>
                  </a:lnTo>
                  <a:lnTo>
                    <a:pt x="1149" y="3313"/>
                  </a:lnTo>
                  <a:cubicBezTo>
                    <a:pt x="1130" y="3156"/>
                    <a:pt x="1038" y="3029"/>
                    <a:pt x="957" y="2906"/>
                  </a:cubicBezTo>
                  <a:lnTo>
                    <a:pt x="915" y="2710"/>
                  </a:lnTo>
                  <a:cubicBezTo>
                    <a:pt x="784" y="2349"/>
                    <a:pt x="673" y="1987"/>
                    <a:pt x="634" y="1603"/>
                  </a:cubicBezTo>
                  <a:cubicBezTo>
                    <a:pt x="573" y="1626"/>
                    <a:pt x="511" y="1661"/>
                    <a:pt x="454" y="1699"/>
                  </a:cubicBezTo>
                  <a:cubicBezTo>
                    <a:pt x="423" y="1519"/>
                    <a:pt x="384" y="1334"/>
                    <a:pt x="250" y="1180"/>
                  </a:cubicBezTo>
                  <a:cubicBezTo>
                    <a:pt x="231" y="1104"/>
                    <a:pt x="212" y="1027"/>
                    <a:pt x="135" y="988"/>
                  </a:cubicBezTo>
                  <a:cubicBezTo>
                    <a:pt x="162" y="658"/>
                    <a:pt x="135" y="327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43"/>
            <p:cNvSpPr/>
            <p:nvPr/>
          </p:nvSpPr>
          <p:spPr>
            <a:xfrm>
              <a:off x="3703775" y="2373662"/>
              <a:ext cx="37286" cy="57418"/>
            </a:xfrm>
            <a:custGeom>
              <a:avLst/>
              <a:gdLst/>
              <a:ahLst/>
              <a:cxnLst/>
              <a:rect l="l" t="t" r="r" b="b"/>
              <a:pathLst>
                <a:path w="1202" h="1851" extrusionOk="0">
                  <a:moveTo>
                    <a:pt x="1044" y="0"/>
                  </a:moveTo>
                  <a:cubicBezTo>
                    <a:pt x="995" y="0"/>
                    <a:pt x="966" y="51"/>
                    <a:pt x="959" y="147"/>
                  </a:cubicBezTo>
                  <a:cubicBezTo>
                    <a:pt x="948" y="243"/>
                    <a:pt x="1059" y="378"/>
                    <a:pt x="848" y="401"/>
                  </a:cubicBezTo>
                  <a:cubicBezTo>
                    <a:pt x="660" y="420"/>
                    <a:pt x="613" y="520"/>
                    <a:pt x="779" y="643"/>
                  </a:cubicBezTo>
                  <a:cubicBezTo>
                    <a:pt x="971" y="781"/>
                    <a:pt x="967" y="916"/>
                    <a:pt x="832" y="1092"/>
                  </a:cubicBezTo>
                  <a:cubicBezTo>
                    <a:pt x="752" y="1196"/>
                    <a:pt x="713" y="1331"/>
                    <a:pt x="660" y="1450"/>
                  </a:cubicBezTo>
                  <a:cubicBezTo>
                    <a:pt x="590" y="1642"/>
                    <a:pt x="402" y="1588"/>
                    <a:pt x="256" y="1627"/>
                  </a:cubicBezTo>
                  <a:cubicBezTo>
                    <a:pt x="214" y="1620"/>
                    <a:pt x="164" y="1608"/>
                    <a:pt x="120" y="1608"/>
                  </a:cubicBezTo>
                  <a:cubicBezTo>
                    <a:pt x="57" y="1608"/>
                    <a:pt x="5" y="1633"/>
                    <a:pt x="2" y="1738"/>
                  </a:cubicBezTo>
                  <a:cubicBezTo>
                    <a:pt x="0" y="1829"/>
                    <a:pt x="51" y="1851"/>
                    <a:pt x="112" y="1851"/>
                  </a:cubicBezTo>
                  <a:cubicBezTo>
                    <a:pt x="146" y="1851"/>
                    <a:pt x="184" y="1843"/>
                    <a:pt x="218" y="1838"/>
                  </a:cubicBezTo>
                  <a:cubicBezTo>
                    <a:pt x="283" y="1819"/>
                    <a:pt x="337" y="1796"/>
                    <a:pt x="391" y="1761"/>
                  </a:cubicBezTo>
                  <a:cubicBezTo>
                    <a:pt x="461" y="1778"/>
                    <a:pt x="536" y="1805"/>
                    <a:pt x="603" y="1805"/>
                  </a:cubicBezTo>
                  <a:cubicBezTo>
                    <a:pt x="674" y="1805"/>
                    <a:pt x="737" y="1774"/>
                    <a:pt x="779" y="1665"/>
                  </a:cubicBezTo>
                  <a:cubicBezTo>
                    <a:pt x="836" y="1657"/>
                    <a:pt x="882" y="1607"/>
                    <a:pt x="886" y="1550"/>
                  </a:cubicBezTo>
                  <a:cubicBezTo>
                    <a:pt x="913" y="1527"/>
                    <a:pt x="932" y="1492"/>
                    <a:pt x="940" y="1454"/>
                  </a:cubicBezTo>
                  <a:cubicBezTo>
                    <a:pt x="1159" y="1012"/>
                    <a:pt x="1201" y="543"/>
                    <a:pt x="1163" y="63"/>
                  </a:cubicBezTo>
                  <a:cubicBezTo>
                    <a:pt x="1115" y="21"/>
                    <a:pt x="1076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43"/>
            <p:cNvSpPr/>
            <p:nvPr/>
          </p:nvSpPr>
          <p:spPr>
            <a:xfrm>
              <a:off x="3577369" y="2214777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0" y="9"/>
                  </a:lnTo>
                  <a:lnTo>
                    <a:pt x="8" y="9"/>
                  </a:lnTo>
                  <a:lnTo>
                    <a:pt x="8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43"/>
            <p:cNvSpPr/>
            <p:nvPr/>
          </p:nvSpPr>
          <p:spPr>
            <a:xfrm>
              <a:off x="3427294" y="2026703"/>
              <a:ext cx="14207" cy="41039"/>
            </a:xfrm>
            <a:custGeom>
              <a:avLst/>
              <a:gdLst/>
              <a:ahLst/>
              <a:cxnLst/>
              <a:rect l="l" t="t" r="r" b="b"/>
              <a:pathLst>
                <a:path w="458" h="1323" extrusionOk="0">
                  <a:moveTo>
                    <a:pt x="197" y="0"/>
                  </a:moveTo>
                  <a:lnTo>
                    <a:pt x="197" y="0"/>
                  </a:lnTo>
                  <a:cubicBezTo>
                    <a:pt x="1" y="142"/>
                    <a:pt x="81" y="338"/>
                    <a:pt x="93" y="515"/>
                  </a:cubicBezTo>
                  <a:cubicBezTo>
                    <a:pt x="89" y="554"/>
                    <a:pt x="77" y="588"/>
                    <a:pt x="74" y="627"/>
                  </a:cubicBezTo>
                  <a:cubicBezTo>
                    <a:pt x="131" y="800"/>
                    <a:pt x="170" y="980"/>
                    <a:pt x="289" y="1126"/>
                  </a:cubicBezTo>
                  <a:cubicBezTo>
                    <a:pt x="304" y="1203"/>
                    <a:pt x="270" y="1307"/>
                    <a:pt x="393" y="1322"/>
                  </a:cubicBezTo>
                  <a:lnTo>
                    <a:pt x="393" y="1122"/>
                  </a:lnTo>
                  <a:cubicBezTo>
                    <a:pt x="458" y="876"/>
                    <a:pt x="181" y="742"/>
                    <a:pt x="189" y="515"/>
                  </a:cubicBezTo>
                  <a:cubicBezTo>
                    <a:pt x="197" y="342"/>
                    <a:pt x="258" y="173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43"/>
            <p:cNvSpPr/>
            <p:nvPr/>
          </p:nvSpPr>
          <p:spPr>
            <a:xfrm>
              <a:off x="3520944" y="2174637"/>
              <a:ext cx="12129" cy="11850"/>
            </a:xfrm>
            <a:custGeom>
              <a:avLst/>
              <a:gdLst/>
              <a:ahLst/>
              <a:cxnLst/>
              <a:rect l="l" t="t" r="r" b="b"/>
              <a:pathLst>
                <a:path w="391" h="382" extrusionOk="0">
                  <a:moveTo>
                    <a:pt x="135" y="1"/>
                  </a:moveTo>
                  <a:cubicBezTo>
                    <a:pt x="37" y="1"/>
                    <a:pt x="0" y="70"/>
                    <a:pt x="13" y="184"/>
                  </a:cubicBezTo>
                  <a:cubicBezTo>
                    <a:pt x="98" y="227"/>
                    <a:pt x="167" y="296"/>
                    <a:pt x="213" y="380"/>
                  </a:cubicBezTo>
                  <a:cubicBezTo>
                    <a:pt x="223" y="381"/>
                    <a:pt x="232" y="381"/>
                    <a:pt x="241" y="381"/>
                  </a:cubicBezTo>
                  <a:cubicBezTo>
                    <a:pt x="391" y="381"/>
                    <a:pt x="364" y="290"/>
                    <a:pt x="309" y="188"/>
                  </a:cubicBezTo>
                  <a:lnTo>
                    <a:pt x="194" y="8"/>
                  </a:lnTo>
                  <a:cubicBezTo>
                    <a:pt x="172" y="3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43"/>
            <p:cNvSpPr/>
            <p:nvPr/>
          </p:nvSpPr>
          <p:spPr>
            <a:xfrm>
              <a:off x="3517873" y="2312056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17" y="0"/>
                  </a:moveTo>
                  <a:cubicBezTo>
                    <a:pt x="513" y="0"/>
                    <a:pt x="509" y="0"/>
                    <a:pt x="504" y="0"/>
                  </a:cubicBezTo>
                  <a:cubicBezTo>
                    <a:pt x="281" y="43"/>
                    <a:pt x="305" y="273"/>
                    <a:pt x="205" y="408"/>
                  </a:cubicBezTo>
                  <a:cubicBezTo>
                    <a:pt x="147" y="481"/>
                    <a:pt x="24" y="500"/>
                    <a:pt x="5" y="611"/>
                  </a:cubicBezTo>
                  <a:cubicBezTo>
                    <a:pt x="16" y="631"/>
                    <a:pt x="16" y="654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2"/>
                  </a:cubicBezTo>
                  <a:lnTo>
                    <a:pt x="600" y="100"/>
                  </a:lnTo>
                  <a:cubicBezTo>
                    <a:pt x="611" y="28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43"/>
            <p:cNvSpPr/>
            <p:nvPr/>
          </p:nvSpPr>
          <p:spPr>
            <a:xfrm>
              <a:off x="3488093" y="2330885"/>
              <a:ext cx="41257" cy="47678"/>
            </a:xfrm>
            <a:custGeom>
              <a:avLst/>
              <a:gdLst/>
              <a:ahLst/>
              <a:cxnLst/>
              <a:rect l="l" t="t" r="r" b="b"/>
              <a:pathLst>
                <a:path w="1330" h="1537" extrusionOk="0">
                  <a:moveTo>
                    <a:pt x="965" y="1"/>
                  </a:moveTo>
                  <a:cubicBezTo>
                    <a:pt x="888" y="158"/>
                    <a:pt x="638" y="162"/>
                    <a:pt x="630" y="385"/>
                  </a:cubicBezTo>
                  <a:cubicBezTo>
                    <a:pt x="465" y="519"/>
                    <a:pt x="254" y="627"/>
                    <a:pt x="423" y="892"/>
                  </a:cubicBezTo>
                  <a:cubicBezTo>
                    <a:pt x="131" y="992"/>
                    <a:pt x="0" y="1196"/>
                    <a:pt x="43" y="1507"/>
                  </a:cubicBezTo>
                  <a:cubicBezTo>
                    <a:pt x="60" y="1526"/>
                    <a:pt x="82" y="1536"/>
                    <a:pt x="104" y="1536"/>
                  </a:cubicBezTo>
                  <a:cubicBezTo>
                    <a:pt x="122" y="1536"/>
                    <a:pt x="139" y="1530"/>
                    <a:pt x="154" y="1518"/>
                  </a:cubicBezTo>
                  <a:lnTo>
                    <a:pt x="158" y="1511"/>
                  </a:lnTo>
                  <a:cubicBezTo>
                    <a:pt x="312" y="1326"/>
                    <a:pt x="385" y="1080"/>
                    <a:pt x="569" y="911"/>
                  </a:cubicBezTo>
                  <a:cubicBezTo>
                    <a:pt x="667" y="942"/>
                    <a:pt x="736" y="1056"/>
                    <a:pt x="845" y="1056"/>
                  </a:cubicBezTo>
                  <a:cubicBezTo>
                    <a:pt x="873" y="1056"/>
                    <a:pt x="904" y="1048"/>
                    <a:pt x="938" y="1030"/>
                  </a:cubicBezTo>
                  <a:cubicBezTo>
                    <a:pt x="972" y="1088"/>
                    <a:pt x="1011" y="1146"/>
                    <a:pt x="1042" y="1200"/>
                  </a:cubicBezTo>
                  <a:cubicBezTo>
                    <a:pt x="1060" y="1226"/>
                    <a:pt x="1089" y="1241"/>
                    <a:pt x="1118" y="1241"/>
                  </a:cubicBezTo>
                  <a:cubicBezTo>
                    <a:pt x="1131" y="1241"/>
                    <a:pt x="1145" y="1238"/>
                    <a:pt x="1157" y="1230"/>
                  </a:cubicBezTo>
                  <a:lnTo>
                    <a:pt x="1172" y="1215"/>
                  </a:lnTo>
                  <a:cubicBezTo>
                    <a:pt x="1280" y="1088"/>
                    <a:pt x="1330" y="954"/>
                    <a:pt x="1153" y="834"/>
                  </a:cubicBezTo>
                  <a:lnTo>
                    <a:pt x="976" y="788"/>
                  </a:lnTo>
                  <a:cubicBezTo>
                    <a:pt x="711" y="723"/>
                    <a:pt x="715" y="589"/>
                    <a:pt x="869" y="412"/>
                  </a:cubicBezTo>
                  <a:cubicBezTo>
                    <a:pt x="992" y="320"/>
                    <a:pt x="953" y="181"/>
                    <a:pt x="961" y="6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43"/>
            <p:cNvSpPr/>
            <p:nvPr/>
          </p:nvSpPr>
          <p:spPr>
            <a:xfrm>
              <a:off x="3560215" y="2310660"/>
              <a:ext cx="8437" cy="9430"/>
            </a:xfrm>
            <a:custGeom>
              <a:avLst/>
              <a:gdLst/>
              <a:ahLst/>
              <a:cxnLst/>
              <a:rect l="l" t="t" r="r" b="b"/>
              <a:pathLst>
                <a:path w="272" h="304" extrusionOk="0">
                  <a:moveTo>
                    <a:pt x="189" y="0"/>
                  </a:moveTo>
                  <a:cubicBezTo>
                    <a:pt x="149" y="0"/>
                    <a:pt x="98" y="37"/>
                    <a:pt x="54" y="49"/>
                  </a:cubicBezTo>
                  <a:cubicBezTo>
                    <a:pt x="50" y="145"/>
                    <a:pt x="0" y="276"/>
                    <a:pt x="115" y="299"/>
                  </a:cubicBezTo>
                  <a:cubicBezTo>
                    <a:pt x="128" y="302"/>
                    <a:pt x="140" y="304"/>
                    <a:pt x="151" y="304"/>
                  </a:cubicBezTo>
                  <a:cubicBezTo>
                    <a:pt x="245" y="304"/>
                    <a:pt x="271" y="193"/>
                    <a:pt x="258" y="103"/>
                  </a:cubicBezTo>
                  <a:cubicBezTo>
                    <a:pt x="247" y="24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43"/>
            <p:cNvSpPr/>
            <p:nvPr/>
          </p:nvSpPr>
          <p:spPr>
            <a:xfrm>
              <a:off x="3484278" y="2127301"/>
              <a:ext cx="37565" cy="44266"/>
            </a:xfrm>
            <a:custGeom>
              <a:avLst/>
              <a:gdLst/>
              <a:ahLst/>
              <a:cxnLst/>
              <a:rect l="l" t="t" r="r" b="b"/>
              <a:pathLst>
                <a:path w="1211" h="1427" extrusionOk="0">
                  <a:moveTo>
                    <a:pt x="77" y="0"/>
                  </a:moveTo>
                  <a:cubicBezTo>
                    <a:pt x="0" y="100"/>
                    <a:pt x="12" y="204"/>
                    <a:pt x="70" y="304"/>
                  </a:cubicBezTo>
                  <a:lnTo>
                    <a:pt x="281" y="496"/>
                  </a:lnTo>
                  <a:cubicBezTo>
                    <a:pt x="300" y="511"/>
                    <a:pt x="327" y="519"/>
                    <a:pt x="354" y="519"/>
                  </a:cubicBezTo>
                  <a:cubicBezTo>
                    <a:pt x="369" y="684"/>
                    <a:pt x="538" y="761"/>
                    <a:pt x="584" y="903"/>
                  </a:cubicBezTo>
                  <a:cubicBezTo>
                    <a:pt x="642" y="961"/>
                    <a:pt x="615" y="1069"/>
                    <a:pt x="704" y="1111"/>
                  </a:cubicBezTo>
                  <a:cubicBezTo>
                    <a:pt x="800" y="1211"/>
                    <a:pt x="930" y="1284"/>
                    <a:pt x="976" y="1426"/>
                  </a:cubicBezTo>
                  <a:cubicBezTo>
                    <a:pt x="995" y="1426"/>
                    <a:pt x="1014" y="1427"/>
                    <a:pt x="1032" y="1427"/>
                  </a:cubicBezTo>
                  <a:cubicBezTo>
                    <a:pt x="1096" y="1427"/>
                    <a:pt x="1157" y="1420"/>
                    <a:pt x="1211" y="1357"/>
                  </a:cubicBezTo>
                  <a:cubicBezTo>
                    <a:pt x="896" y="1134"/>
                    <a:pt x="773" y="754"/>
                    <a:pt x="492" y="500"/>
                  </a:cubicBezTo>
                  <a:cubicBezTo>
                    <a:pt x="470" y="415"/>
                    <a:pt x="412" y="401"/>
                    <a:pt x="347" y="401"/>
                  </a:cubicBezTo>
                  <a:cubicBezTo>
                    <a:pt x="324" y="401"/>
                    <a:pt x="300" y="403"/>
                    <a:pt x="277" y="404"/>
                  </a:cubicBezTo>
                  <a:cubicBezTo>
                    <a:pt x="277" y="235"/>
                    <a:pt x="273" y="7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43"/>
            <p:cNvSpPr/>
            <p:nvPr/>
          </p:nvSpPr>
          <p:spPr>
            <a:xfrm>
              <a:off x="3486418" y="2127177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43"/>
            <p:cNvSpPr/>
            <p:nvPr/>
          </p:nvSpPr>
          <p:spPr>
            <a:xfrm>
              <a:off x="3890764" y="2384488"/>
              <a:ext cx="12160" cy="5708"/>
            </a:xfrm>
            <a:custGeom>
              <a:avLst/>
              <a:gdLst/>
              <a:ahLst/>
              <a:cxnLst/>
              <a:rect l="l" t="t" r="r" b="b"/>
              <a:pathLst>
                <a:path w="392" h="184" extrusionOk="0">
                  <a:moveTo>
                    <a:pt x="152" y="1"/>
                  </a:moveTo>
                  <a:cubicBezTo>
                    <a:pt x="106" y="1"/>
                    <a:pt x="58" y="25"/>
                    <a:pt x="4" y="90"/>
                  </a:cubicBezTo>
                  <a:cubicBezTo>
                    <a:pt x="0" y="148"/>
                    <a:pt x="19" y="182"/>
                    <a:pt x="66" y="182"/>
                  </a:cubicBezTo>
                  <a:cubicBezTo>
                    <a:pt x="75" y="182"/>
                    <a:pt x="85" y="181"/>
                    <a:pt x="96" y="179"/>
                  </a:cubicBezTo>
                  <a:cubicBezTo>
                    <a:pt x="100" y="178"/>
                    <a:pt x="105" y="178"/>
                    <a:pt x="109" y="178"/>
                  </a:cubicBezTo>
                  <a:cubicBezTo>
                    <a:pt x="146" y="178"/>
                    <a:pt x="184" y="184"/>
                    <a:pt x="224" y="184"/>
                  </a:cubicBezTo>
                  <a:cubicBezTo>
                    <a:pt x="276" y="184"/>
                    <a:pt x="332" y="174"/>
                    <a:pt x="392" y="129"/>
                  </a:cubicBezTo>
                  <a:cubicBezTo>
                    <a:pt x="306" y="75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43"/>
            <p:cNvSpPr/>
            <p:nvPr/>
          </p:nvSpPr>
          <p:spPr>
            <a:xfrm>
              <a:off x="3534685" y="2359610"/>
              <a:ext cx="8872" cy="18023"/>
            </a:xfrm>
            <a:custGeom>
              <a:avLst/>
              <a:gdLst/>
              <a:ahLst/>
              <a:cxnLst/>
              <a:rect l="l" t="t" r="r" b="b"/>
              <a:pathLst>
                <a:path w="286" h="581" extrusionOk="0">
                  <a:moveTo>
                    <a:pt x="162" y="1"/>
                  </a:moveTo>
                  <a:cubicBezTo>
                    <a:pt x="1" y="85"/>
                    <a:pt x="78" y="247"/>
                    <a:pt x="51" y="373"/>
                  </a:cubicBezTo>
                  <a:lnTo>
                    <a:pt x="70" y="581"/>
                  </a:lnTo>
                  <a:cubicBezTo>
                    <a:pt x="166" y="554"/>
                    <a:pt x="174" y="469"/>
                    <a:pt x="189" y="393"/>
                  </a:cubicBezTo>
                  <a:cubicBezTo>
                    <a:pt x="227" y="258"/>
                    <a:pt x="285" y="120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43"/>
            <p:cNvSpPr/>
            <p:nvPr/>
          </p:nvSpPr>
          <p:spPr>
            <a:xfrm>
              <a:off x="3787281" y="2465698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1"/>
                  </a:moveTo>
                  <a:lnTo>
                    <a:pt x="4" y="293"/>
                  </a:lnTo>
                  <a:cubicBezTo>
                    <a:pt x="178" y="326"/>
                    <a:pt x="340" y="406"/>
                    <a:pt x="519" y="406"/>
                  </a:cubicBezTo>
                  <a:cubicBezTo>
                    <a:pt x="545" y="406"/>
                    <a:pt x="572" y="404"/>
                    <a:pt x="600" y="400"/>
                  </a:cubicBezTo>
                  <a:lnTo>
                    <a:pt x="1107" y="389"/>
                  </a:lnTo>
                  <a:cubicBezTo>
                    <a:pt x="1268" y="385"/>
                    <a:pt x="1418" y="362"/>
                    <a:pt x="1514" y="170"/>
                  </a:cubicBezTo>
                  <a:cubicBezTo>
                    <a:pt x="1497" y="167"/>
                    <a:pt x="1481" y="166"/>
                    <a:pt x="1466" y="166"/>
                  </a:cubicBezTo>
                  <a:cubicBezTo>
                    <a:pt x="1322" y="166"/>
                    <a:pt x="1233" y="268"/>
                    <a:pt x="1115" y="289"/>
                  </a:cubicBezTo>
                  <a:cubicBezTo>
                    <a:pt x="1061" y="252"/>
                    <a:pt x="1003" y="243"/>
                    <a:pt x="944" y="243"/>
                  </a:cubicBezTo>
                  <a:cubicBezTo>
                    <a:pt x="881" y="243"/>
                    <a:pt x="817" y="253"/>
                    <a:pt x="753" y="253"/>
                  </a:cubicBezTo>
                  <a:cubicBezTo>
                    <a:pt x="701" y="253"/>
                    <a:pt x="649" y="246"/>
                    <a:pt x="600" y="2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43"/>
            <p:cNvSpPr/>
            <p:nvPr/>
          </p:nvSpPr>
          <p:spPr>
            <a:xfrm>
              <a:off x="3584503" y="2327535"/>
              <a:ext cx="6948" cy="5584"/>
            </a:xfrm>
            <a:custGeom>
              <a:avLst/>
              <a:gdLst/>
              <a:ahLst/>
              <a:cxnLst/>
              <a:rect l="l" t="t" r="r" b="b"/>
              <a:pathLst>
                <a:path w="224" h="180" extrusionOk="0">
                  <a:moveTo>
                    <a:pt x="109" y="0"/>
                  </a:moveTo>
                  <a:cubicBezTo>
                    <a:pt x="57" y="0"/>
                    <a:pt x="8" y="37"/>
                    <a:pt x="1" y="93"/>
                  </a:cubicBezTo>
                  <a:lnTo>
                    <a:pt x="1" y="109"/>
                  </a:lnTo>
                  <a:cubicBezTo>
                    <a:pt x="7" y="149"/>
                    <a:pt x="31" y="179"/>
                    <a:pt x="66" y="179"/>
                  </a:cubicBezTo>
                  <a:cubicBezTo>
                    <a:pt x="75" y="179"/>
                    <a:pt x="84" y="178"/>
                    <a:pt x="93" y="174"/>
                  </a:cubicBezTo>
                  <a:cubicBezTo>
                    <a:pt x="135" y="159"/>
                    <a:pt x="170" y="128"/>
                    <a:pt x="193" y="89"/>
                  </a:cubicBezTo>
                  <a:cubicBezTo>
                    <a:pt x="224" y="32"/>
                    <a:pt x="170" y="1"/>
                    <a:pt x="124" y="1"/>
                  </a:cubicBezTo>
                  <a:cubicBezTo>
                    <a:pt x="119" y="0"/>
                    <a:pt x="11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43"/>
            <p:cNvSpPr/>
            <p:nvPr/>
          </p:nvSpPr>
          <p:spPr>
            <a:xfrm>
              <a:off x="3306937" y="2131954"/>
              <a:ext cx="7259" cy="10764"/>
            </a:xfrm>
            <a:custGeom>
              <a:avLst/>
              <a:gdLst/>
              <a:ahLst/>
              <a:cxnLst/>
              <a:rect l="l" t="t" r="r" b="b"/>
              <a:pathLst>
                <a:path w="234" h="347" extrusionOk="0">
                  <a:moveTo>
                    <a:pt x="53" y="0"/>
                  </a:moveTo>
                  <a:lnTo>
                    <a:pt x="53" y="0"/>
                  </a:lnTo>
                  <a:cubicBezTo>
                    <a:pt x="34" y="194"/>
                    <a:pt x="0" y="346"/>
                    <a:pt x="218" y="346"/>
                  </a:cubicBezTo>
                  <a:cubicBezTo>
                    <a:pt x="221" y="346"/>
                    <a:pt x="223" y="346"/>
                    <a:pt x="226" y="346"/>
                  </a:cubicBezTo>
                  <a:cubicBezTo>
                    <a:pt x="234" y="315"/>
                    <a:pt x="234" y="288"/>
                    <a:pt x="230" y="258"/>
                  </a:cubicBezTo>
                  <a:cubicBezTo>
                    <a:pt x="176" y="181"/>
                    <a:pt x="130" y="112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43"/>
            <p:cNvSpPr/>
            <p:nvPr/>
          </p:nvSpPr>
          <p:spPr>
            <a:xfrm>
              <a:off x="3629948" y="2410699"/>
              <a:ext cx="32788" cy="11043"/>
            </a:xfrm>
            <a:custGeom>
              <a:avLst/>
              <a:gdLst/>
              <a:ahLst/>
              <a:cxnLst/>
              <a:rect l="l" t="t" r="r" b="b"/>
              <a:pathLst>
                <a:path w="1057" h="356" extrusionOk="0">
                  <a:moveTo>
                    <a:pt x="210" y="1"/>
                  </a:moveTo>
                  <a:cubicBezTo>
                    <a:pt x="141" y="1"/>
                    <a:pt x="95" y="74"/>
                    <a:pt x="62" y="144"/>
                  </a:cubicBezTo>
                  <a:cubicBezTo>
                    <a:pt x="0" y="290"/>
                    <a:pt x="135" y="321"/>
                    <a:pt x="223" y="333"/>
                  </a:cubicBezTo>
                  <a:cubicBezTo>
                    <a:pt x="373" y="349"/>
                    <a:pt x="523" y="355"/>
                    <a:pt x="673" y="355"/>
                  </a:cubicBezTo>
                  <a:cubicBezTo>
                    <a:pt x="738" y="355"/>
                    <a:pt x="803" y="354"/>
                    <a:pt x="868" y="352"/>
                  </a:cubicBezTo>
                  <a:cubicBezTo>
                    <a:pt x="1057" y="340"/>
                    <a:pt x="1057" y="202"/>
                    <a:pt x="1030" y="64"/>
                  </a:cubicBezTo>
                  <a:lnTo>
                    <a:pt x="1030" y="64"/>
                  </a:lnTo>
                  <a:lnTo>
                    <a:pt x="419" y="71"/>
                  </a:lnTo>
                  <a:cubicBezTo>
                    <a:pt x="388" y="64"/>
                    <a:pt x="357" y="60"/>
                    <a:pt x="327" y="60"/>
                  </a:cubicBezTo>
                  <a:cubicBezTo>
                    <a:pt x="282" y="17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43"/>
            <p:cNvSpPr/>
            <p:nvPr/>
          </p:nvSpPr>
          <p:spPr>
            <a:xfrm>
              <a:off x="3622193" y="2252591"/>
              <a:ext cx="263918" cy="138287"/>
            </a:xfrm>
            <a:custGeom>
              <a:avLst/>
              <a:gdLst/>
              <a:ahLst/>
              <a:cxnLst/>
              <a:rect l="l" t="t" r="r" b="b"/>
              <a:pathLst>
                <a:path w="8508" h="4458" extrusionOk="0">
                  <a:moveTo>
                    <a:pt x="1484" y="1218"/>
                  </a:moveTo>
                  <a:lnTo>
                    <a:pt x="1472" y="1249"/>
                  </a:lnTo>
                  <a:lnTo>
                    <a:pt x="1460" y="1249"/>
                  </a:lnTo>
                  <a:cubicBezTo>
                    <a:pt x="1464" y="1245"/>
                    <a:pt x="1476" y="1226"/>
                    <a:pt x="1484" y="1218"/>
                  </a:cubicBezTo>
                  <a:close/>
                  <a:moveTo>
                    <a:pt x="6779" y="3858"/>
                  </a:moveTo>
                  <a:cubicBezTo>
                    <a:pt x="6802" y="3893"/>
                    <a:pt x="6825" y="3927"/>
                    <a:pt x="6844" y="3966"/>
                  </a:cubicBezTo>
                  <a:cubicBezTo>
                    <a:pt x="6856" y="3977"/>
                    <a:pt x="6859" y="3992"/>
                    <a:pt x="6863" y="4008"/>
                  </a:cubicBezTo>
                  <a:cubicBezTo>
                    <a:pt x="6844" y="3992"/>
                    <a:pt x="6821" y="3973"/>
                    <a:pt x="6798" y="3958"/>
                  </a:cubicBezTo>
                  <a:lnTo>
                    <a:pt x="6683" y="3893"/>
                  </a:lnTo>
                  <a:cubicBezTo>
                    <a:pt x="6713" y="3889"/>
                    <a:pt x="6748" y="3873"/>
                    <a:pt x="6779" y="3858"/>
                  </a:cubicBezTo>
                  <a:close/>
                  <a:moveTo>
                    <a:pt x="77" y="0"/>
                  </a:moveTo>
                  <a:cubicBezTo>
                    <a:pt x="81" y="35"/>
                    <a:pt x="81" y="65"/>
                    <a:pt x="85" y="96"/>
                  </a:cubicBezTo>
                  <a:cubicBezTo>
                    <a:pt x="19" y="227"/>
                    <a:pt x="0" y="342"/>
                    <a:pt x="177" y="396"/>
                  </a:cubicBezTo>
                  <a:lnTo>
                    <a:pt x="181" y="400"/>
                  </a:lnTo>
                  <a:lnTo>
                    <a:pt x="208" y="377"/>
                  </a:lnTo>
                  <a:lnTo>
                    <a:pt x="212" y="377"/>
                  </a:lnTo>
                  <a:lnTo>
                    <a:pt x="189" y="403"/>
                  </a:lnTo>
                  <a:cubicBezTo>
                    <a:pt x="231" y="526"/>
                    <a:pt x="342" y="611"/>
                    <a:pt x="465" y="626"/>
                  </a:cubicBezTo>
                  <a:lnTo>
                    <a:pt x="469" y="626"/>
                  </a:lnTo>
                  <a:lnTo>
                    <a:pt x="573" y="730"/>
                  </a:lnTo>
                  <a:cubicBezTo>
                    <a:pt x="692" y="876"/>
                    <a:pt x="811" y="1022"/>
                    <a:pt x="988" y="1111"/>
                  </a:cubicBezTo>
                  <a:cubicBezTo>
                    <a:pt x="1026" y="1187"/>
                    <a:pt x="1095" y="1245"/>
                    <a:pt x="1180" y="1260"/>
                  </a:cubicBezTo>
                  <a:lnTo>
                    <a:pt x="1276" y="1326"/>
                  </a:lnTo>
                  <a:lnTo>
                    <a:pt x="1557" y="1533"/>
                  </a:lnTo>
                  <a:cubicBezTo>
                    <a:pt x="1572" y="1591"/>
                    <a:pt x="1614" y="1633"/>
                    <a:pt x="1676" y="1645"/>
                  </a:cubicBezTo>
                  <a:cubicBezTo>
                    <a:pt x="1756" y="1691"/>
                    <a:pt x="1841" y="1745"/>
                    <a:pt x="1925" y="1787"/>
                  </a:cubicBezTo>
                  <a:cubicBezTo>
                    <a:pt x="2294" y="1979"/>
                    <a:pt x="2579" y="2321"/>
                    <a:pt x="3001" y="2432"/>
                  </a:cubicBezTo>
                  <a:cubicBezTo>
                    <a:pt x="3351" y="2648"/>
                    <a:pt x="3728" y="2813"/>
                    <a:pt x="4127" y="2920"/>
                  </a:cubicBezTo>
                  <a:cubicBezTo>
                    <a:pt x="4339" y="3036"/>
                    <a:pt x="4569" y="3124"/>
                    <a:pt x="4804" y="3170"/>
                  </a:cubicBezTo>
                  <a:cubicBezTo>
                    <a:pt x="4804" y="3197"/>
                    <a:pt x="4811" y="3220"/>
                    <a:pt x="4827" y="3239"/>
                  </a:cubicBezTo>
                  <a:lnTo>
                    <a:pt x="4976" y="3224"/>
                  </a:lnTo>
                  <a:cubicBezTo>
                    <a:pt x="4976" y="3239"/>
                    <a:pt x="4980" y="3255"/>
                    <a:pt x="4980" y="3262"/>
                  </a:cubicBezTo>
                  <a:cubicBezTo>
                    <a:pt x="5038" y="3412"/>
                    <a:pt x="5165" y="3524"/>
                    <a:pt x="5318" y="3554"/>
                  </a:cubicBezTo>
                  <a:cubicBezTo>
                    <a:pt x="5501" y="3584"/>
                    <a:pt x="5679" y="3677"/>
                    <a:pt x="5867" y="3677"/>
                  </a:cubicBezTo>
                  <a:cubicBezTo>
                    <a:pt x="5924" y="3677"/>
                    <a:pt x="5982" y="3668"/>
                    <a:pt x="6041" y="3647"/>
                  </a:cubicBezTo>
                  <a:cubicBezTo>
                    <a:pt x="6060" y="3697"/>
                    <a:pt x="6099" y="3735"/>
                    <a:pt x="6145" y="3762"/>
                  </a:cubicBezTo>
                  <a:cubicBezTo>
                    <a:pt x="6091" y="3777"/>
                    <a:pt x="6037" y="3785"/>
                    <a:pt x="5983" y="3797"/>
                  </a:cubicBezTo>
                  <a:cubicBezTo>
                    <a:pt x="5941" y="3766"/>
                    <a:pt x="5895" y="3747"/>
                    <a:pt x="5841" y="3747"/>
                  </a:cubicBezTo>
                  <a:cubicBezTo>
                    <a:pt x="5803" y="3747"/>
                    <a:pt x="5764" y="3758"/>
                    <a:pt x="5730" y="3766"/>
                  </a:cubicBezTo>
                  <a:cubicBezTo>
                    <a:pt x="5668" y="3754"/>
                    <a:pt x="5599" y="3747"/>
                    <a:pt x="5541" y="3735"/>
                  </a:cubicBezTo>
                  <a:cubicBezTo>
                    <a:pt x="5476" y="3608"/>
                    <a:pt x="5345" y="3647"/>
                    <a:pt x="5242" y="3624"/>
                  </a:cubicBezTo>
                  <a:cubicBezTo>
                    <a:pt x="5242" y="3601"/>
                    <a:pt x="5242" y="3570"/>
                    <a:pt x="5230" y="3547"/>
                  </a:cubicBezTo>
                  <a:cubicBezTo>
                    <a:pt x="5134" y="3581"/>
                    <a:pt x="5138" y="3650"/>
                    <a:pt x="5157" y="3727"/>
                  </a:cubicBezTo>
                  <a:lnTo>
                    <a:pt x="5245" y="3727"/>
                  </a:lnTo>
                  <a:lnTo>
                    <a:pt x="5549" y="3739"/>
                  </a:lnTo>
                  <a:cubicBezTo>
                    <a:pt x="5561" y="3785"/>
                    <a:pt x="5595" y="3820"/>
                    <a:pt x="5645" y="3835"/>
                  </a:cubicBezTo>
                  <a:cubicBezTo>
                    <a:pt x="5645" y="3870"/>
                    <a:pt x="5637" y="3900"/>
                    <a:pt x="5637" y="3939"/>
                  </a:cubicBezTo>
                  <a:cubicBezTo>
                    <a:pt x="5668" y="3954"/>
                    <a:pt x="5703" y="3958"/>
                    <a:pt x="5733" y="3958"/>
                  </a:cubicBezTo>
                  <a:cubicBezTo>
                    <a:pt x="6129" y="4131"/>
                    <a:pt x="6556" y="4196"/>
                    <a:pt x="6975" y="4265"/>
                  </a:cubicBezTo>
                  <a:cubicBezTo>
                    <a:pt x="6998" y="4261"/>
                    <a:pt x="7017" y="4261"/>
                    <a:pt x="7040" y="4261"/>
                  </a:cubicBezTo>
                  <a:cubicBezTo>
                    <a:pt x="7040" y="4292"/>
                    <a:pt x="7055" y="4319"/>
                    <a:pt x="7075" y="4338"/>
                  </a:cubicBezTo>
                  <a:cubicBezTo>
                    <a:pt x="7152" y="4437"/>
                    <a:pt x="7252" y="4447"/>
                    <a:pt x="7352" y="4447"/>
                  </a:cubicBezTo>
                  <a:cubicBezTo>
                    <a:pt x="7378" y="4447"/>
                    <a:pt x="7404" y="4446"/>
                    <a:pt x="7430" y="4446"/>
                  </a:cubicBezTo>
                  <a:cubicBezTo>
                    <a:pt x="7473" y="4446"/>
                    <a:pt x="7515" y="4448"/>
                    <a:pt x="7555" y="4457"/>
                  </a:cubicBezTo>
                  <a:cubicBezTo>
                    <a:pt x="7647" y="4427"/>
                    <a:pt x="7770" y="4415"/>
                    <a:pt x="7651" y="4273"/>
                  </a:cubicBezTo>
                  <a:cubicBezTo>
                    <a:pt x="7597" y="4208"/>
                    <a:pt x="7570" y="4127"/>
                    <a:pt x="7566" y="4042"/>
                  </a:cubicBezTo>
                  <a:lnTo>
                    <a:pt x="7670" y="4031"/>
                  </a:lnTo>
                  <a:cubicBezTo>
                    <a:pt x="7682" y="4081"/>
                    <a:pt x="7724" y="4119"/>
                    <a:pt x="7778" y="4119"/>
                  </a:cubicBezTo>
                  <a:cubicBezTo>
                    <a:pt x="7805" y="4131"/>
                    <a:pt x="7835" y="4142"/>
                    <a:pt x="7866" y="4146"/>
                  </a:cubicBezTo>
                  <a:lnTo>
                    <a:pt x="8270" y="4350"/>
                  </a:lnTo>
                  <a:lnTo>
                    <a:pt x="8270" y="4350"/>
                  </a:lnTo>
                  <a:lnTo>
                    <a:pt x="8266" y="4334"/>
                  </a:lnTo>
                  <a:cubicBezTo>
                    <a:pt x="8274" y="4333"/>
                    <a:pt x="8283" y="4332"/>
                    <a:pt x="8292" y="4332"/>
                  </a:cubicBezTo>
                  <a:cubicBezTo>
                    <a:pt x="8332" y="4332"/>
                    <a:pt x="8378" y="4344"/>
                    <a:pt x="8418" y="4344"/>
                  </a:cubicBezTo>
                  <a:cubicBezTo>
                    <a:pt x="8465" y="4344"/>
                    <a:pt x="8502" y="4328"/>
                    <a:pt x="8508" y="4258"/>
                  </a:cubicBezTo>
                  <a:cubicBezTo>
                    <a:pt x="8496" y="4156"/>
                    <a:pt x="8404" y="4141"/>
                    <a:pt x="8314" y="4141"/>
                  </a:cubicBezTo>
                  <a:cubicBezTo>
                    <a:pt x="8293" y="4141"/>
                    <a:pt x="8271" y="4142"/>
                    <a:pt x="8250" y="4142"/>
                  </a:cubicBezTo>
                  <a:cubicBezTo>
                    <a:pt x="8196" y="4102"/>
                    <a:pt x="8148" y="4047"/>
                    <a:pt x="8078" y="4047"/>
                  </a:cubicBezTo>
                  <a:cubicBezTo>
                    <a:pt x="8068" y="4047"/>
                    <a:pt x="8058" y="4048"/>
                    <a:pt x="8047" y="4050"/>
                  </a:cubicBezTo>
                  <a:cubicBezTo>
                    <a:pt x="7946" y="4004"/>
                    <a:pt x="7853" y="3939"/>
                    <a:pt x="7744" y="3939"/>
                  </a:cubicBezTo>
                  <a:cubicBezTo>
                    <a:pt x="7715" y="3939"/>
                    <a:pt x="7686" y="3944"/>
                    <a:pt x="7655" y="3954"/>
                  </a:cubicBezTo>
                  <a:lnTo>
                    <a:pt x="7551" y="3935"/>
                  </a:lnTo>
                  <a:cubicBezTo>
                    <a:pt x="7512" y="3872"/>
                    <a:pt x="7441" y="3834"/>
                    <a:pt x="7365" y="3834"/>
                  </a:cubicBezTo>
                  <a:cubicBezTo>
                    <a:pt x="7358" y="3834"/>
                    <a:pt x="7351" y="3834"/>
                    <a:pt x="7344" y="3835"/>
                  </a:cubicBezTo>
                  <a:cubicBezTo>
                    <a:pt x="7290" y="3762"/>
                    <a:pt x="7221" y="3758"/>
                    <a:pt x="7136" y="3758"/>
                  </a:cubicBezTo>
                  <a:cubicBezTo>
                    <a:pt x="7010" y="3741"/>
                    <a:pt x="6907" y="3644"/>
                    <a:pt x="6773" y="3644"/>
                  </a:cubicBezTo>
                  <a:cubicBezTo>
                    <a:pt x="6760" y="3644"/>
                    <a:pt x="6746" y="3645"/>
                    <a:pt x="6733" y="3647"/>
                  </a:cubicBezTo>
                  <a:cubicBezTo>
                    <a:pt x="6611" y="3640"/>
                    <a:pt x="6510" y="3541"/>
                    <a:pt x="6388" y="3541"/>
                  </a:cubicBezTo>
                  <a:cubicBezTo>
                    <a:pt x="6371" y="3541"/>
                    <a:pt x="6354" y="3543"/>
                    <a:pt x="6337" y="3547"/>
                  </a:cubicBezTo>
                  <a:cubicBezTo>
                    <a:pt x="6249" y="3492"/>
                    <a:pt x="6165" y="3427"/>
                    <a:pt x="6055" y="3427"/>
                  </a:cubicBezTo>
                  <a:cubicBezTo>
                    <a:pt x="6049" y="3427"/>
                    <a:pt x="6043" y="3427"/>
                    <a:pt x="6037" y="3428"/>
                  </a:cubicBezTo>
                  <a:cubicBezTo>
                    <a:pt x="5695" y="3293"/>
                    <a:pt x="5368" y="3128"/>
                    <a:pt x="5011" y="3043"/>
                  </a:cubicBezTo>
                  <a:cubicBezTo>
                    <a:pt x="4988" y="3027"/>
                    <a:pt x="4964" y="3016"/>
                    <a:pt x="4938" y="3016"/>
                  </a:cubicBezTo>
                  <a:cubicBezTo>
                    <a:pt x="4934" y="3016"/>
                    <a:pt x="4930" y="3016"/>
                    <a:pt x="4927" y="3016"/>
                  </a:cubicBezTo>
                  <a:cubicBezTo>
                    <a:pt x="4792" y="2859"/>
                    <a:pt x="4608" y="2840"/>
                    <a:pt x="4415" y="2820"/>
                  </a:cubicBezTo>
                  <a:lnTo>
                    <a:pt x="3205" y="2321"/>
                  </a:lnTo>
                  <a:lnTo>
                    <a:pt x="2283" y="1741"/>
                  </a:lnTo>
                  <a:cubicBezTo>
                    <a:pt x="2271" y="1721"/>
                    <a:pt x="2249" y="1711"/>
                    <a:pt x="2227" y="1711"/>
                  </a:cubicBezTo>
                  <a:cubicBezTo>
                    <a:pt x="2215" y="1711"/>
                    <a:pt x="2202" y="1714"/>
                    <a:pt x="2191" y="1721"/>
                  </a:cubicBezTo>
                  <a:cubicBezTo>
                    <a:pt x="2114" y="1664"/>
                    <a:pt x="2091" y="1552"/>
                    <a:pt x="1979" y="1533"/>
                  </a:cubicBezTo>
                  <a:lnTo>
                    <a:pt x="1795" y="1510"/>
                  </a:lnTo>
                  <a:lnTo>
                    <a:pt x="1484" y="1210"/>
                  </a:lnTo>
                  <a:cubicBezTo>
                    <a:pt x="1268" y="915"/>
                    <a:pt x="880" y="818"/>
                    <a:pt x="673" y="511"/>
                  </a:cubicBezTo>
                  <a:cubicBezTo>
                    <a:pt x="637" y="456"/>
                    <a:pt x="601" y="414"/>
                    <a:pt x="560" y="414"/>
                  </a:cubicBezTo>
                  <a:cubicBezTo>
                    <a:pt x="531" y="414"/>
                    <a:pt x="499" y="437"/>
                    <a:pt x="465" y="492"/>
                  </a:cubicBezTo>
                  <a:lnTo>
                    <a:pt x="465" y="488"/>
                  </a:lnTo>
                  <a:cubicBezTo>
                    <a:pt x="342" y="380"/>
                    <a:pt x="404" y="134"/>
                    <a:pt x="181" y="96"/>
                  </a:cubicBezTo>
                  <a:cubicBezTo>
                    <a:pt x="177" y="46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43"/>
            <p:cNvSpPr/>
            <p:nvPr/>
          </p:nvSpPr>
          <p:spPr>
            <a:xfrm>
              <a:off x="3664628" y="2406171"/>
              <a:ext cx="6638" cy="7228"/>
            </a:xfrm>
            <a:custGeom>
              <a:avLst/>
              <a:gdLst/>
              <a:ahLst/>
              <a:cxnLst/>
              <a:rect l="l" t="t" r="r" b="b"/>
              <a:pathLst>
                <a:path w="214" h="233" extrusionOk="0">
                  <a:moveTo>
                    <a:pt x="178" y="1"/>
                  </a:moveTo>
                  <a:cubicBezTo>
                    <a:pt x="52" y="1"/>
                    <a:pt x="15" y="92"/>
                    <a:pt x="0" y="210"/>
                  </a:cubicBezTo>
                  <a:cubicBezTo>
                    <a:pt x="43" y="226"/>
                    <a:pt x="76" y="233"/>
                    <a:pt x="102" y="233"/>
                  </a:cubicBezTo>
                  <a:cubicBezTo>
                    <a:pt x="213" y="233"/>
                    <a:pt x="195" y="105"/>
                    <a:pt x="208" y="2"/>
                  </a:cubicBezTo>
                  <a:cubicBezTo>
                    <a:pt x="197" y="1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43"/>
            <p:cNvSpPr/>
            <p:nvPr/>
          </p:nvSpPr>
          <p:spPr>
            <a:xfrm>
              <a:off x="3515019" y="2293351"/>
              <a:ext cx="12439" cy="9399"/>
            </a:xfrm>
            <a:custGeom>
              <a:avLst/>
              <a:gdLst/>
              <a:ahLst/>
              <a:cxnLst/>
              <a:rect l="l" t="t" r="r" b="b"/>
              <a:pathLst>
                <a:path w="401" h="303" extrusionOk="0">
                  <a:moveTo>
                    <a:pt x="185" y="0"/>
                  </a:moveTo>
                  <a:lnTo>
                    <a:pt x="185" y="0"/>
                  </a:lnTo>
                  <a:cubicBezTo>
                    <a:pt x="189" y="27"/>
                    <a:pt x="185" y="58"/>
                    <a:pt x="170" y="85"/>
                  </a:cubicBezTo>
                  <a:cubicBezTo>
                    <a:pt x="97" y="123"/>
                    <a:pt x="1" y="196"/>
                    <a:pt x="55" y="258"/>
                  </a:cubicBezTo>
                  <a:cubicBezTo>
                    <a:pt x="81" y="289"/>
                    <a:pt x="113" y="302"/>
                    <a:pt x="147" y="302"/>
                  </a:cubicBezTo>
                  <a:cubicBezTo>
                    <a:pt x="199" y="302"/>
                    <a:pt x="256" y="269"/>
                    <a:pt x="300" y="219"/>
                  </a:cubicBezTo>
                  <a:lnTo>
                    <a:pt x="400" y="10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43"/>
            <p:cNvSpPr/>
            <p:nvPr/>
          </p:nvSpPr>
          <p:spPr>
            <a:xfrm>
              <a:off x="3428256" y="2301540"/>
              <a:ext cx="5149" cy="6142"/>
            </a:xfrm>
            <a:custGeom>
              <a:avLst/>
              <a:gdLst/>
              <a:ahLst/>
              <a:cxnLst/>
              <a:rect l="l" t="t" r="r" b="b"/>
              <a:pathLst>
                <a:path w="166" h="198" extrusionOk="0">
                  <a:moveTo>
                    <a:pt x="77" y="0"/>
                  </a:moveTo>
                  <a:cubicBezTo>
                    <a:pt x="45" y="0"/>
                    <a:pt x="16" y="21"/>
                    <a:pt x="4" y="51"/>
                  </a:cubicBezTo>
                  <a:cubicBezTo>
                    <a:pt x="0" y="63"/>
                    <a:pt x="0" y="70"/>
                    <a:pt x="0" y="74"/>
                  </a:cubicBezTo>
                  <a:cubicBezTo>
                    <a:pt x="4" y="124"/>
                    <a:pt x="31" y="163"/>
                    <a:pt x="69" y="186"/>
                  </a:cubicBezTo>
                  <a:cubicBezTo>
                    <a:pt x="84" y="194"/>
                    <a:pt x="96" y="198"/>
                    <a:pt x="106" y="198"/>
                  </a:cubicBezTo>
                  <a:cubicBezTo>
                    <a:pt x="142" y="198"/>
                    <a:pt x="150" y="149"/>
                    <a:pt x="166" y="101"/>
                  </a:cubicBezTo>
                  <a:cubicBezTo>
                    <a:pt x="154" y="74"/>
                    <a:pt x="139" y="13"/>
                    <a:pt x="104" y="5"/>
                  </a:cubicBezTo>
                  <a:cubicBezTo>
                    <a:pt x="95" y="2"/>
                    <a:pt x="8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43"/>
            <p:cNvSpPr/>
            <p:nvPr/>
          </p:nvSpPr>
          <p:spPr>
            <a:xfrm>
              <a:off x="3551250" y="2397640"/>
              <a:ext cx="4095" cy="4374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59" y="0"/>
                  </a:moveTo>
                  <a:cubicBezTo>
                    <a:pt x="39" y="0"/>
                    <a:pt x="20" y="27"/>
                    <a:pt x="1" y="47"/>
                  </a:cubicBezTo>
                  <a:cubicBezTo>
                    <a:pt x="16" y="77"/>
                    <a:pt x="32" y="100"/>
                    <a:pt x="51" y="123"/>
                  </a:cubicBezTo>
                  <a:cubicBezTo>
                    <a:pt x="63" y="135"/>
                    <a:pt x="74" y="141"/>
                    <a:pt x="85" y="141"/>
                  </a:cubicBezTo>
                  <a:cubicBezTo>
                    <a:pt x="102" y="141"/>
                    <a:pt x="115" y="126"/>
                    <a:pt x="120" y="100"/>
                  </a:cubicBezTo>
                  <a:cubicBezTo>
                    <a:pt x="132" y="58"/>
                    <a:pt x="116" y="4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43"/>
            <p:cNvSpPr/>
            <p:nvPr/>
          </p:nvSpPr>
          <p:spPr>
            <a:xfrm>
              <a:off x="3628862" y="2354988"/>
              <a:ext cx="139962" cy="139218"/>
            </a:xfrm>
            <a:custGeom>
              <a:avLst/>
              <a:gdLst/>
              <a:ahLst/>
              <a:cxnLst/>
              <a:rect l="l" t="t" r="r" b="b"/>
              <a:pathLst>
                <a:path w="4512" h="4488" extrusionOk="0">
                  <a:moveTo>
                    <a:pt x="3878" y="1"/>
                  </a:moveTo>
                  <a:cubicBezTo>
                    <a:pt x="3863" y="1"/>
                    <a:pt x="3848" y="2"/>
                    <a:pt x="3832" y="4"/>
                  </a:cubicBezTo>
                  <a:cubicBezTo>
                    <a:pt x="3981" y="134"/>
                    <a:pt x="3939" y="396"/>
                    <a:pt x="4166" y="461"/>
                  </a:cubicBezTo>
                  <a:cubicBezTo>
                    <a:pt x="4181" y="688"/>
                    <a:pt x="4189" y="914"/>
                    <a:pt x="4200" y="1137"/>
                  </a:cubicBezTo>
                  <a:lnTo>
                    <a:pt x="4181" y="1322"/>
                  </a:lnTo>
                  <a:cubicBezTo>
                    <a:pt x="4112" y="1379"/>
                    <a:pt x="4097" y="1456"/>
                    <a:pt x="4104" y="1537"/>
                  </a:cubicBezTo>
                  <a:cubicBezTo>
                    <a:pt x="4097" y="1606"/>
                    <a:pt x="4089" y="1671"/>
                    <a:pt x="4085" y="1741"/>
                  </a:cubicBezTo>
                  <a:cubicBezTo>
                    <a:pt x="3885" y="1764"/>
                    <a:pt x="3893" y="1902"/>
                    <a:pt x="3901" y="2048"/>
                  </a:cubicBezTo>
                  <a:cubicBezTo>
                    <a:pt x="3866" y="2136"/>
                    <a:pt x="3820" y="2225"/>
                    <a:pt x="3762" y="2302"/>
                  </a:cubicBezTo>
                  <a:cubicBezTo>
                    <a:pt x="3463" y="2743"/>
                    <a:pt x="3013" y="3032"/>
                    <a:pt x="2675" y="3431"/>
                  </a:cubicBezTo>
                  <a:lnTo>
                    <a:pt x="2579" y="3470"/>
                  </a:lnTo>
                  <a:cubicBezTo>
                    <a:pt x="2574" y="3469"/>
                    <a:pt x="2569" y="3469"/>
                    <a:pt x="2563" y="3469"/>
                  </a:cubicBezTo>
                  <a:cubicBezTo>
                    <a:pt x="2518" y="3469"/>
                    <a:pt x="2473" y="3498"/>
                    <a:pt x="2456" y="3539"/>
                  </a:cubicBezTo>
                  <a:lnTo>
                    <a:pt x="2579" y="3470"/>
                  </a:lnTo>
                  <a:lnTo>
                    <a:pt x="2579" y="3470"/>
                  </a:lnTo>
                  <a:cubicBezTo>
                    <a:pt x="2548" y="3500"/>
                    <a:pt x="2502" y="3527"/>
                    <a:pt x="2456" y="3539"/>
                  </a:cubicBezTo>
                  <a:cubicBezTo>
                    <a:pt x="2379" y="3554"/>
                    <a:pt x="2306" y="3577"/>
                    <a:pt x="2283" y="3666"/>
                  </a:cubicBezTo>
                  <a:cubicBezTo>
                    <a:pt x="2125" y="3769"/>
                    <a:pt x="1906" y="3804"/>
                    <a:pt x="1845" y="4019"/>
                  </a:cubicBezTo>
                  <a:cubicBezTo>
                    <a:pt x="1476" y="4019"/>
                    <a:pt x="1176" y="4227"/>
                    <a:pt x="861" y="4365"/>
                  </a:cubicBezTo>
                  <a:cubicBezTo>
                    <a:pt x="785" y="4330"/>
                    <a:pt x="707" y="4306"/>
                    <a:pt x="629" y="4306"/>
                  </a:cubicBezTo>
                  <a:cubicBezTo>
                    <a:pt x="569" y="4306"/>
                    <a:pt x="508" y="4320"/>
                    <a:pt x="446" y="4354"/>
                  </a:cubicBezTo>
                  <a:cubicBezTo>
                    <a:pt x="393" y="4320"/>
                    <a:pt x="342" y="4304"/>
                    <a:pt x="288" y="4304"/>
                  </a:cubicBezTo>
                  <a:cubicBezTo>
                    <a:pt x="206" y="4304"/>
                    <a:pt x="117" y="4341"/>
                    <a:pt x="0" y="4411"/>
                  </a:cubicBezTo>
                  <a:cubicBezTo>
                    <a:pt x="148" y="4443"/>
                    <a:pt x="254" y="4470"/>
                    <a:pt x="348" y="4470"/>
                  </a:cubicBezTo>
                  <a:cubicBezTo>
                    <a:pt x="389" y="4470"/>
                    <a:pt x="427" y="4465"/>
                    <a:pt x="465" y="4453"/>
                  </a:cubicBezTo>
                  <a:cubicBezTo>
                    <a:pt x="496" y="4461"/>
                    <a:pt x="523" y="4469"/>
                    <a:pt x="554" y="4476"/>
                  </a:cubicBezTo>
                  <a:lnTo>
                    <a:pt x="838" y="4430"/>
                  </a:lnTo>
                  <a:cubicBezTo>
                    <a:pt x="838" y="4450"/>
                    <a:pt x="842" y="4461"/>
                    <a:pt x="854" y="4476"/>
                  </a:cubicBezTo>
                  <a:cubicBezTo>
                    <a:pt x="869" y="4484"/>
                    <a:pt x="884" y="4488"/>
                    <a:pt x="900" y="4488"/>
                  </a:cubicBezTo>
                  <a:cubicBezTo>
                    <a:pt x="924" y="4488"/>
                    <a:pt x="948" y="4478"/>
                    <a:pt x="969" y="4457"/>
                  </a:cubicBezTo>
                  <a:cubicBezTo>
                    <a:pt x="1020" y="4465"/>
                    <a:pt x="1070" y="4468"/>
                    <a:pt x="1118" y="4468"/>
                  </a:cubicBezTo>
                  <a:cubicBezTo>
                    <a:pt x="1404" y="4468"/>
                    <a:pt x="1652" y="4347"/>
                    <a:pt x="1876" y="4150"/>
                  </a:cubicBezTo>
                  <a:cubicBezTo>
                    <a:pt x="2148" y="4127"/>
                    <a:pt x="2279" y="3877"/>
                    <a:pt x="2487" y="3746"/>
                  </a:cubicBezTo>
                  <a:lnTo>
                    <a:pt x="2683" y="3631"/>
                  </a:lnTo>
                  <a:cubicBezTo>
                    <a:pt x="3048" y="3435"/>
                    <a:pt x="3355" y="3162"/>
                    <a:pt x="3639" y="2866"/>
                  </a:cubicBezTo>
                  <a:cubicBezTo>
                    <a:pt x="3839" y="2659"/>
                    <a:pt x="4062" y="2448"/>
                    <a:pt x="4108" y="2132"/>
                  </a:cubicBezTo>
                  <a:cubicBezTo>
                    <a:pt x="4177" y="2090"/>
                    <a:pt x="4197" y="2017"/>
                    <a:pt x="4216" y="1944"/>
                  </a:cubicBezTo>
                  <a:cubicBezTo>
                    <a:pt x="4320" y="1860"/>
                    <a:pt x="4289" y="1737"/>
                    <a:pt x="4289" y="1621"/>
                  </a:cubicBezTo>
                  <a:cubicBezTo>
                    <a:pt x="4312" y="1598"/>
                    <a:pt x="4316" y="1571"/>
                    <a:pt x="4316" y="1545"/>
                  </a:cubicBezTo>
                  <a:cubicBezTo>
                    <a:pt x="4400" y="1456"/>
                    <a:pt x="4416" y="1341"/>
                    <a:pt x="4396" y="1218"/>
                  </a:cubicBezTo>
                  <a:cubicBezTo>
                    <a:pt x="4393" y="1187"/>
                    <a:pt x="4385" y="1156"/>
                    <a:pt x="4381" y="1122"/>
                  </a:cubicBezTo>
                  <a:cubicBezTo>
                    <a:pt x="4385" y="1057"/>
                    <a:pt x="4396" y="987"/>
                    <a:pt x="4400" y="918"/>
                  </a:cubicBezTo>
                  <a:cubicBezTo>
                    <a:pt x="4435" y="876"/>
                    <a:pt x="4512" y="803"/>
                    <a:pt x="4412" y="726"/>
                  </a:cubicBezTo>
                  <a:cubicBezTo>
                    <a:pt x="4373" y="595"/>
                    <a:pt x="4431" y="442"/>
                    <a:pt x="4289" y="342"/>
                  </a:cubicBezTo>
                  <a:cubicBezTo>
                    <a:pt x="4170" y="212"/>
                    <a:pt x="4102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43"/>
            <p:cNvSpPr/>
            <p:nvPr/>
          </p:nvSpPr>
          <p:spPr>
            <a:xfrm>
              <a:off x="3448047" y="1977598"/>
              <a:ext cx="4436" cy="6638"/>
            </a:xfrm>
            <a:custGeom>
              <a:avLst/>
              <a:gdLst/>
              <a:ahLst/>
              <a:cxnLst/>
              <a:rect l="l" t="t" r="r" b="b"/>
              <a:pathLst>
                <a:path w="143" h="214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77"/>
                    <a:pt x="0" y="173"/>
                    <a:pt x="77" y="211"/>
                  </a:cubicBezTo>
                  <a:cubicBezTo>
                    <a:pt x="80" y="213"/>
                    <a:pt x="84" y="214"/>
                    <a:pt x="87" y="214"/>
                  </a:cubicBezTo>
                  <a:cubicBezTo>
                    <a:pt x="121" y="214"/>
                    <a:pt x="128" y="119"/>
                    <a:pt x="142" y="7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43"/>
            <p:cNvSpPr/>
            <p:nvPr/>
          </p:nvSpPr>
          <p:spPr>
            <a:xfrm>
              <a:off x="3320616" y="2179507"/>
              <a:ext cx="3598" cy="7290"/>
            </a:xfrm>
            <a:custGeom>
              <a:avLst/>
              <a:gdLst/>
              <a:ahLst/>
              <a:cxnLst/>
              <a:rect l="l" t="t" r="r" b="b"/>
              <a:pathLst>
                <a:path w="116" h="235" extrusionOk="0">
                  <a:moveTo>
                    <a:pt x="0" y="0"/>
                  </a:moveTo>
                  <a:cubicBezTo>
                    <a:pt x="0" y="97"/>
                    <a:pt x="0" y="193"/>
                    <a:pt x="116" y="235"/>
                  </a:cubicBezTo>
                  <a:cubicBezTo>
                    <a:pt x="100" y="143"/>
                    <a:pt x="93" y="5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43"/>
            <p:cNvSpPr/>
            <p:nvPr/>
          </p:nvSpPr>
          <p:spPr>
            <a:xfrm>
              <a:off x="3554972" y="2212296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0" y="0"/>
                  </a:moveTo>
                  <a:cubicBezTo>
                    <a:pt x="69" y="31"/>
                    <a:pt x="35" y="62"/>
                    <a:pt x="0" y="96"/>
                  </a:cubicBezTo>
                  <a:lnTo>
                    <a:pt x="115" y="2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43"/>
            <p:cNvSpPr/>
            <p:nvPr/>
          </p:nvSpPr>
          <p:spPr>
            <a:xfrm>
              <a:off x="3439578" y="2067711"/>
              <a:ext cx="6576" cy="12315"/>
            </a:xfrm>
            <a:custGeom>
              <a:avLst/>
              <a:gdLst/>
              <a:ahLst/>
              <a:cxnLst/>
              <a:rect l="l" t="t" r="r" b="b"/>
              <a:pathLst>
                <a:path w="212" h="397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100"/>
                    <a:pt x="58" y="196"/>
                    <a:pt x="85" y="300"/>
                  </a:cubicBezTo>
                  <a:cubicBezTo>
                    <a:pt x="43" y="350"/>
                    <a:pt x="62" y="388"/>
                    <a:pt x="119" y="396"/>
                  </a:cubicBezTo>
                  <a:cubicBezTo>
                    <a:pt x="123" y="396"/>
                    <a:pt x="127" y="397"/>
                    <a:pt x="131" y="397"/>
                  </a:cubicBezTo>
                  <a:cubicBezTo>
                    <a:pt x="182" y="397"/>
                    <a:pt x="193" y="347"/>
                    <a:pt x="196" y="304"/>
                  </a:cubicBezTo>
                  <a:cubicBezTo>
                    <a:pt x="212" y="150"/>
                    <a:pt x="20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43"/>
            <p:cNvSpPr/>
            <p:nvPr/>
          </p:nvSpPr>
          <p:spPr>
            <a:xfrm>
              <a:off x="3539835" y="2306689"/>
              <a:ext cx="3009" cy="4684"/>
            </a:xfrm>
            <a:custGeom>
              <a:avLst/>
              <a:gdLst/>
              <a:ahLst/>
              <a:cxnLst/>
              <a:rect l="l" t="t" r="r" b="b"/>
              <a:pathLst>
                <a:path w="97" h="151" extrusionOk="0">
                  <a:moveTo>
                    <a:pt x="50" y="1"/>
                  </a:moveTo>
                  <a:cubicBezTo>
                    <a:pt x="38" y="24"/>
                    <a:pt x="8" y="51"/>
                    <a:pt x="4" y="74"/>
                  </a:cubicBezTo>
                  <a:cubicBezTo>
                    <a:pt x="0" y="97"/>
                    <a:pt x="35" y="127"/>
                    <a:pt x="46" y="150"/>
                  </a:cubicBezTo>
                  <a:lnTo>
                    <a:pt x="96" y="77"/>
                  </a:lnTo>
                  <a:cubicBezTo>
                    <a:pt x="81" y="54"/>
                    <a:pt x="65" y="3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43"/>
            <p:cNvSpPr/>
            <p:nvPr/>
          </p:nvSpPr>
          <p:spPr>
            <a:xfrm>
              <a:off x="3771771" y="2359485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1"/>
                  </a:moveTo>
                  <a:cubicBezTo>
                    <a:pt x="5" y="51"/>
                    <a:pt x="35" y="89"/>
                    <a:pt x="93" y="97"/>
                  </a:cubicBezTo>
                  <a:lnTo>
                    <a:pt x="97" y="193"/>
                  </a:lnTo>
                  <a:cubicBezTo>
                    <a:pt x="178" y="155"/>
                    <a:pt x="185" y="120"/>
                    <a:pt x="97" y="89"/>
                  </a:cubicBezTo>
                  <a:cubicBezTo>
                    <a:pt x="93" y="39"/>
                    <a:pt x="5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43"/>
            <p:cNvSpPr/>
            <p:nvPr/>
          </p:nvSpPr>
          <p:spPr>
            <a:xfrm>
              <a:off x="3574174" y="2358958"/>
              <a:ext cx="3350" cy="3071"/>
            </a:xfrm>
            <a:custGeom>
              <a:avLst/>
              <a:gdLst/>
              <a:ahLst/>
              <a:cxnLst/>
              <a:rect l="l" t="t" r="r" b="b"/>
              <a:pathLst>
                <a:path w="108" h="99" extrusionOk="0">
                  <a:moveTo>
                    <a:pt x="82" y="0"/>
                  </a:moveTo>
                  <a:cubicBezTo>
                    <a:pt x="24" y="0"/>
                    <a:pt x="1" y="38"/>
                    <a:pt x="7" y="99"/>
                  </a:cubicBezTo>
                  <a:cubicBezTo>
                    <a:pt x="61" y="99"/>
                    <a:pt x="107" y="56"/>
                    <a:pt x="107" y="2"/>
                  </a:cubicBezTo>
                  <a:cubicBezTo>
                    <a:pt x="98" y="1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43"/>
            <p:cNvSpPr/>
            <p:nvPr/>
          </p:nvSpPr>
          <p:spPr>
            <a:xfrm>
              <a:off x="3724683" y="2369939"/>
              <a:ext cx="3133" cy="1861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52" y="0"/>
                  </a:moveTo>
                  <a:cubicBezTo>
                    <a:pt x="37" y="0"/>
                    <a:pt x="20" y="15"/>
                    <a:pt x="1" y="52"/>
                  </a:cubicBezTo>
                  <a:lnTo>
                    <a:pt x="51" y="60"/>
                  </a:lnTo>
                  <a:lnTo>
                    <a:pt x="101" y="56"/>
                  </a:lnTo>
                  <a:cubicBezTo>
                    <a:pt x="86" y="22"/>
                    <a:pt x="70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43"/>
            <p:cNvSpPr/>
            <p:nvPr/>
          </p:nvSpPr>
          <p:spPr>
            <a:xfrm>
              <a:off x="3491195" y="2387621"/>
              <a:ext cx="1675" cy="266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31" y="1"/>
                  </a:moveTo>
                  <a:cubicBezTo>
                    <a:pt x="19" y="8"/>
                    <a:pt x="0" y="24"/>
                    <a:pt x="0" y="28"/>
                  </a:cubicBezTo>
                  <a:lnTo>
                    <a:pt x="46" y="85"/>
                  </a:lnTo>
                  <a:cubicBezTo>
                    <a:pt x="54" y="58"/>
                    <a:pt x="50" y="2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43"/>
            <p:cNvSpPr/>
            <p:nvPr/>
          </p:nvSpPr>
          <p:spPr>
            <a:xfrm>
              <a:off x="3306192" y="2146843"/>
              <a:ext cx="8499" cy="11477"/>
            </a:xfrm>
            <a:custGeom>
              <a:avLst/>
              <a:gdLst/>
              <a:ahLst/>
              <a:cxnLst/>
              <a:rect l="l" t="t" r="r" b="b"/>
              <a:pathLst>
                <a:path w="274" h="370" extrusionOk="0">
                  <a:moveTo>
                    <a:pt x="235" y="1"/>
                  </a:moveTo>
                  <a:cubicBezTo>
                    <a:pt x="0" y="81"/>
                    <a:pt x="212" y="250"/>
                    <a:pt x="170" y="369"/>
                  </a:cubicBezTo>
                  <a:cubicBezTo>
                    <a:pt x="200" y="335"/>
                    <a:pt x="239" y="300"/>
                    <a:pt x="273" y="270"/>
                  </a:cubicBezTo>
                  <a:lnTo>
                    <a:pt x="2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43"/>
            <p:cNvSpPr/>
            <p:nvPr/>
          </p:nvSpPr>
          <p:spPr>
            <a:xfrm>
              <a:off x="3305820" y="2102392"/>
              <a:ext cx="5366" cy="5273"/>
            </a:xfrm>
            <a:custGeom>
              <a:avLst/>
              <a:gdLst/>
              <a:ahLst/>
              <a:cxnLst/>
              <a:rect l="l" t="t" r="r" b="b"/>
              <a:pathLst>
                <a:path w="173" h="170" extrusionOk="0">
                  <a:moveTo>
                    <a:pt x="166" y="0"/>
                  </a:moveTo>
                  <a:lnTo>
                    <a:pt x="166" y="0"/>
                  </a:lnTo>
                  <a:cubicBezTo>
                    <a:pt x="78" y="4"/>
                    <a:pt x="1" y="27"/>
                    <a:pt x="16" y="135"/>
                  </a:cubicBezTo>
                  <a:cubicBezTo>
                    <a:pt x="20" y="150"/>
                    <a:pt x="35" y="166"/>
                    <a:pt x="51" y="169"/>
                  </a:cubicBezTo>
                  <a:cubicBezTo>
                    <a:pt x="53" y="169"/>
                    <a:pt x="55" y="169"/>
                    <a:pt x="58" y="169"/>
                  </a:cubicBezTo>
                  <a:cubicBezTo>
                    <a:pt x="173" y="169"/>
                    <a:pt x="151" y="72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43"/>
            <p:cNvSpPr/>
            <p:nvPr/>
          </p:nvSpPr>
          <p:spPr>
            <a:xfrm>
              <a:off x="3467093" y="2048510"/>
              <a:ext cx="111734" cy="166422"/>
            </a:xfrm>
            <a:custGeom>
              <a:avLst/>
              <a:gdLst/>
              <a:ahLst/>
              <a:cxnLst/>
              <a:rect l="l" t="t" r="r" b="b"/>
              <a:pathLst>
                <a:path w="3602" h="5365" extrusionOk="0">
                  <a:moveTo>
                    <a:pt x="77" y="0"/>
                  </a:moveTo>
                  <a:cubicBezTo>
                    <a:pt x="6" y="0"/>
                    <a:pt x="24" y="78"/>
                    <a:pt x="1" y="120"/>
                  </a:cubicBezTo>
                  <a:cubicBezTo>
                    <a:pt x="28" y="193"/>
                    <a:pt x="24" y="289"/>
                    <a:pt x="124" y="312"/>
                  </a:cubicBezTo>
                  <a:cubicBezTo>
                    <a:pt x="112" y="573"/>
                    <a:pt x="228" y="792"/>
                    <a:pt x="343" y="1007"/>
                  </a:cubicBezTo>
                  <a:cubicBezTo>
                    <a:pt x="374" y="1084"/>
                    <a:pt x="408" y="1157"/>
                    <a:pt x="443" y="1234"/>
                  </a:cubicBez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38"/>
                    <a:pt x="466" y="1253"/>
                    <a:pt x="470" y="1269"/>
                  </a:cubicBezTo>
                  <a:cubicBezTo>
                    <a:pt x="462" y="1257"/>
                    <a:pt x="451" y="1245"/>
                    <a:pt x="443" y="1234"/>
                  </a:cubicBezTo>
                  <a:lnTo>
                    <a:pt x="443" y="1234"/>
                  </a:lnTo>
                  <a:cubicBezTo>
                    <a:pt x="439" y="1257"/>
                    <a:pt x="443" y="1284"/>
                    <a:pt x="458" y="1307"/>
                  </a:cubicBezTo>
                  <a:cubicBezTo>
                    <a:pt x="501" y="1468"/>
                    <a:pt x="524" y="1653"/>
                    <a:pt x="716" y="1730"/>
                  </a:cubicBezTo>
                  <a:cubicBezTo>
                    <a:pt x="889" y="2252"/>
                    <a:pt x="1173" y="2733"/>
                    <a:pt x="1542" y="3140"/>
                  </a:cubicBezTo>
                  <a:cubicBezTo>
                    <a:pt x="1623" y="3232"/>
                    <a:pt x="1769" y="3286"/>
                    <a:pt x="1753" y="3447"/>
                  </a:cubicBezTo>
                  <a:cubicBezTo>
                    <a:pt x="1822" y="3609"/>
                    <a:pt x="1888" y="3762"/>
                    <a:pt x="2034" y="3866"/>
                  </a:cubicBezTo>
                  <a:cubicBezTo>
                    <a:pt x="2038" y="3897"/>
                    <a:pt x="2041" y="3924"/>
                    <a:pt x="2041" y="3947"/>
                  </a:cubicBezTo>
                  <a:lnTo>
                    <a:pt x="2091" y="3958"/>
                  </a:lnTo>
                  <a:lnTo>
                    <a:pt x="2138" y="3958"/>
                  </a:lnTo>
                  <a:lnTo>
                    <a:pt x="2345" y="4166"/>
                  </a:lnTo>
                  <a:cubicBezTo>
                    <a:pt x="2372" y="4193"/>
                    <a:pt x="2406" y="4212"/>
                    <a:pt x="2441" y="4227"/>
                  </a:cubicBezTo>
                  <a:lnTo>
                    <a:pt x="2656" y="4458"/>
                  </a:lnTo>
                  <a:lnTo>
                    <a:pt x="3025" y="4869"/>
                  </a:lnTo>
                  <a:cubicBezTo>
                    <a:pt x="3090" y="5015"/>
                    <a:pt x="3210" y="5100"/>
                    <a:pt x="3344" y="5173"/>
                  </a:cubicBezTo>
                  <a:cubicBezTo>
                    <a:pt x="3344" y="5239"/>
                    <a:pt x="3373" y="5274"/>
                    <a:pt x="3430" y="5274"/>
                  </a:cubicBezTo>
                  <a:cubicBezTo>
                    <a:pt x="3436" y="5274"/>
                    <a:pt x="3442" y="5273"/>
                    <a:pt x="3448" y="5273"/>
                  </a:cubicBezTo>
                  <a:lnTo>
                    <a:pt x="3548" y="5365"/>
                  </a:lnTo>
                  <a:cubicBezTo>
                    <a:pt x="3602" y="5100"/>
                    <a:pt x="3348" y="5030"/>
                    <a:pt x="3233" y="4877"/>
                  </a:cubicBezTo>
                  <a:cubicBezTo>
                    <a:pt x="3179" y="4608"/>
                    <a:pt x="2921" y="4516"/>
                    <a:pt x="2760" y="4339"/>
                  </a:cubicBezTo>
                  <a:lnTo>
                    <a:pt x="2614" y="4166"/>
                  </a:lnTo>
                  <a:cubicBezTo>
                    <a:pt x="2614" y="4120"/>
                    <a:pt x="2579" y="4081"/>
                    <a:pt x="2537" y="4074"/>
                  </a:cubicBezTo>
                  <a:lnTo>
                    <a:pt x="2533" y="4062"/>
                  </a:lnTo>
                  <a:cubicBezTo>
                    <a:pt x="2526" y="4012"/>
                    <a:pt x="2491" y="3966"/>
                    <a:pt x="2441" y="3954"/>
                  </a:cubicBezTo>
                  <a:cubicBezTo>
                    <a:pt x="2387" y="3881"/>
                    <a:pt x="2310" y="3866"/>
                    <a:pt x="2230" y="3866"/>
                  </a:cubicBezTo>
                  <a:lnTo>
                    <a:pt x="2141" y="3751"/>
                  </a:lnTo>
                  <a:cubicBezTo>
                    <a:pt x="2138" y="3609"/>
                    <a:pt x="2030" y="3536"/>
                    <a:pt x="1942" y="3447"/>
                  </a:cubicBezTo>
                  <a:cubicBezTo>
                    <a:pt x="1900" y="3319"/>
                    <a:pt x="1931" y="3123"/>
                    <a:pt x="1762" y="3123"/>
                  </a:cubicBezTo>
                  <a:cubicBezTo>
                    <a:pt x="1729" y="3123"/>
                    <a:pt x="1688" y="3131"/>
                    <a:pt x="1638" y="3148"/>
                  </a:cubicBezTo>
                  <a:cubicBezTo>
                    <a:pt x="1661" y="2794"/>
                    <a:pt x="1350" y="2617"/>
                    <a:pt x="1223" y="2344"/>
                  </a:cubicBezTo>
                  <a:cubicBezTo>
                    <a:pt x="1192" y="2310"/>
                    <a:pt x="1158" y="2275"/>
                    <a:pt x="1135" y="2237"/>
                  </a:cubicBezTo>
                  <a:lnTo>
                    <a:pt x="1127" y="2233"/>
                  </a:lnTo>
                  <a:cubicBezTo>
                    <a:pt x="1023" y="2160"/>
                    <a:pt x="1115" y="2018"/>
                    <a:pt x="1023" y="1941"/>
                  </a:cubicBezTo>
                  <a:lnTo>
                    <a:pt x="812" y="1745"/>
                  </a:lnTo>
                  <a:cubicBezTo>
                    <a:pt x="777" y="1614"/>
                    <a:pt x="743" y="1480"/>
                    <a:pt x="712" y="1349"/>
                  </a:cubicBezTo>
                  <a:cubicBezTo>
                    <a:pt x="662" y="1288"/>
                    <a:pt x="681" y="1195"/>
                    <a:pt x="624" y="1134"/>
                  </a:cubicBezTo>
                  <a:cubicBezTo>
                    <a:pt x="620" y="1103"/>
                    <a:pt x="616" y="1076"/>
                    <a:pt x="616" y="1046"/>
                  </a:cubicBezTo>
                  <a:cubicBezTo>
                    <a:pt x="593" y="1003"/>
                    <a:pt x="562" y="965"/>
                    <a:pt x="524" y="930"/>
                  </a:cubicBezTo>
                  <a:cubicBezTo>
                    <a:pt x="516" y="903"/>
                    <a:pt x="516" y="873"/>
                    <a:pt x="516" y="850"/>
                  </a:cubicBezTo>
                  <a:cubicBezTo>
                    <a:pt x="501" y="823"/>
                    <a:pt x="470" y="807"/>
                    <a:pt x="443" y="807"/>
                  </a:cubicBezTo>
                  <a:cubicBezTo>
                    <a:pt x="447" y="804"/>
                    <a:pt x="447" y="796"/>
                    <a:pt x="447" y="792"/>
                  </a:cubicBezTo>
                  <a:cubicBezTo>
                    <a:pt x="451" y="773"/>
                    <a:pt x="443" y="754"/>
                    <a:pt x="412" y="734"/>
                  </a:cubicBezTo>
                  <a:lnTo>
                    <a:pt x="197" y="150"/>
                  </a:lnTo>
                  <a:cubicBezTo>
                    <a:pt x="181" y="123"/>
                    <a:pt x="160" y="109"/>
                    <a:pt x="140" y="109"/>
                  </a:cubicBezTo>
                  <a:cubicBezTo>
                    <a:pt x="132" y="109"/>
                    <a:pt x="124" y="111"/>
                    <a:pt x="116" y="116"/>
                  </a:cubicBezTo>
                  <a:cubicBezTo>
                    <a:pt x="105" y="62"/>
                    <a:pt x="97" y="0"/>
                    <a:pt x="82" y="0"/>
                  </a:cubicBezTo>
                  <a:cubicBezTo>
                    <a:pt x="80" y="0"/>
                    <a:pt x="78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43"/>
            <p:cNvSpPr/>
            <p:nvPr/>
          </p:nvSpPr>
          <p:spPr>
            <a:xfrm>
              <a:off x="3561983" y="2393825"/>
              <a:ext cx="3257" cy="4033"/>
            </a:xfrm>
            <a:custGeom>
              <a:avLst/>
              <a:gdLst/>
              <a:ahLst/>
              <a:cxnLst/>
              <a:rect l="l" t="t" r="r" b="b"/>
              <a:pathLst>
                <a:path w="105" h="130" extrusionOk="0">
                  <a:moveTo>
                    <a:pt x="85" y="1"/>
                  </a:moveTo>
                  <a:cubicBezTo>
                    <a:pt x="39" y="12"/>
                    <a:pt x="1" y="47"/>
                    <a:pt x="20" y="93"/>
                  </a:cubicBezTo>
                  <a:cubicBezTo>
                    <a:pt x="29" y="120"/>
                    <a:pt x="39" y="129"/>
                    <a:pt x="49" y="129"/>
                  </a:cubicBezTo>
                  <a:cubicBezTo>
                    <a:pt x="68" y="129"/>
                    <a:pt x="88" y="102"/>
                    <a:pt x="104" y="85"/>
                  </a:cubicBezTo>
                  <a:cubicBezTo>
                    <a:pt x="101" y="54"/>
                    <a:pt x="97" y="27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43"/>
            <p:cNvSpPr/>
            <p:nvPr/>
          </p:nvSpPr>
          <p:spPr>
            <a:xfrm>
              <a:off x="3399159" y="2285348"/>
              <a:ext cx="1334" cy="1458"/>
            </a:xfrm>
            <a:custGeom>
              <a:avLst/>
              <a:gdLst/>
              <a:ahLst/>
              <a:cxnLst/>
              <a:rect l="l" t="t" r="r" b="b"/>
              <a:pathLst>
                <a:path w="43" h="47" extrusionOk="0">
                  <a:moveTo>
                    <a:pt x="43" y="1"/>
                  </a:moveTo>
                  <a:lnTo>
                    <a:pt x="1" y="47"/>
                  </a:lnTo>
                  <a:cubicBezTo>
                    <a:pt x="16" y="39"/>
                    <a:pt x="24" y="35"/>
                    <a:pt x="39" y="31"/>
                  </a:cubicBezTo>
                  <a:cubicBezTo>
                    <a:pt x="39" y="28"/>
                    <a:pt x="39" y="1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8" name="Google Shape;7468;p43"/>
          <p:cNvGrpSpPr/>
          <p:nvPr/>
        </p:nvGrpSpPr>
        <p:grpSpPr>
          <a:xfrm>
            <a:off x="7815549" y="1539930"/>
            <a:ext cx="831323" cy="773499"/>
            <a:chOff x="7116968" y="1880320"/>
            <a:chExt cx="718454" cy="668481"/>
          </a:xfrm>
        </p:grpSpPr>
        <p:sp>
          <p:nvSpPr>
            <p:cNvPr id="7469" name="Google Shape;7469;p43"/>
            <p:cNvSpPr/>
            <p:nvPr/>
          </p:nvSpPr>
          <p:spPr>
            <a:xfrm>
              <a:off x="7639190" y="2524109"/>
              <a:ext cx="4777" cy="3009"/>
            </a:xfrm>
            <a:custGeom>
              <a:avLst/>
              <a:gdLst/>
              <a:ahLst/>
              <a:cxnLst/>
              <a:rect l="l" t="t" r="r" b="b"/>
              <a:pathLst>
                <a:path w="154" h="97" extrusionOk="0">
                  <a:moveTo>
                    <a:pt x="154" y="0"/>
                  </a:moveTo>
                  <a:lnTo>
                    <a:pt x="0" y="97"/>
                  </a:lnTo>
                  <a:cubicBezTo>
                    <a:pt x="69" y="97"/>
                    <a:pt x="131" y="58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43"/>
            <p:cNvSpPr/>
            <p:nvPr/>
          </p:nvSpPr>
          <p:spPr>
            <a:xfrm>
              <a:off x="7764324" y="2408373"/>
              <a:ext cx="3009" cy="263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97" y="0"/>
                  </a:moveTo>
                  <a:cubicBezTo>
                    <a:pt x="47" y="0"/>
                    <a:pt x="5" y="31"/>
                    <a:pt x="1" y="85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43"/>
            <p:cNvSpPr/>
            <p:nvPr/>
          </p:nvSpPr>
          <p:spPr>
            <a:xfrm>
              <a:off x="7294806" y="1882119"/>
              <a:ext cx="527" cy="37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6" y="0"/>
                  </a:moveTo>
                  <a:lnTo>
                    <a:pt x="1" y="12"/>
                  </a:lnTo>
                  <a:lnTo>
                    <a:pt x="8" y="8"/>
                  </a:lnTo>
                  <a:cubicBezTo>
                    <a:pt x="12" y="8"/>
                    <a:pt x="12" y="4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43"/>
            <p:cNvSpPr/>
            <p:nvPr/>
          </p:nvSpPr>
          <p:spPr>
            <a:xfrm>
              <a:off x="7751823" y="2420874"/>
              <a:ext cx="3009" cy="2668"/>
            </a:xfrm>
            <a:custGeom>
              <a:avLst/>
              <a:gdLst/>
              <a:ahLst/>
              <a:cxnLst/>
              <a:rect l="l" t="t" r="r" b="b"/>
              <a:pathLst>
                <a:path w="97" h="86" extrusionOk="0">
                  <a:moveTo>
                    <a:pt x="96" y="1"/>
                  </a:moveTo>
                  <a:cubicBezTo>
                    <a:pt x="50" y="1"/>
                    <a:pt x="12" y="39"/>
                    <a:pt x="0" y="85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43"/>
            <p:cNvSpPr/>
            <p:nvPr/>
          </p:nvSpPr>
          <p:spPr>
            <a:xfrm>
              <a:off x="7116968" y="1880320"/>
              <a:ext cx="718454" cy="668481"/>
            </a:xfrm>
            <a:custGeom>
              <a:avLst/>
              <a:gdLst/>
              <a:ahLst/>
              <a:cxnLst/>
              <a:rect l="l" t="t" r="r" b="b"/>
              <a:pathLst>
                <a:path w="23161" h="21550" extrusionOk="0">
                  <a:moveTo>
                    <a:pt x="17638" y="15006"/>
                  </a:moveTo>
                  <a:cubicBezTo>
                    <a:pt x="17638" y="15010"/>
                    <a:pt x="17634" y="15014"/>
                    <a:pt x="17634" y="15017"/>
                  </a:cubicBezTo>
                  <a:lnTo>
                    <a:pt x="17619" y="15006"/>
                  </a:lnTo>
                  <a:close/>
                  <a:moveTo>
                    <a:pt x="20028" y="15229"/>
                  </a:moveTo>
                  <a:cubicBezTo>
                    <a:pt x="20044" y="15267"/>
                    <a:pt x="20067" y="15302"/>
                    <a:pt x="20098" y="15329"/>
                  </a:cubicBezTo>
                  <a:cubicBezTo>
                    <a:pt x="20055" y="15329"/>
                    <a:pt x="20009" y="15321"/>
                    <a:pt x="19971" y="15310"/>
                  </a:cubicBezTo>
                  <a:cubicBezTo>
                    <a:pt x="19940" y="15321"/>
                    <a:pt x="19905" y="15325"/>
                    <a:pt x="19871" y="15325"/>
                  </a:cubicBezTo>
                  <a:cubicBezTo>
                    <a:pt x="19867" y="15321"/>
                    <a:pt x="19867" y="15313"/>
                    <a:pt x="19867" y="15298"/>
                  </a:cubicBezTo>
                  <a:cubicBezTo>
                    <a:pt x="19886" y="15294"/>
                    <a:pt x="19902" y="15294"/>
                    <a:pt x="19921" y="15286"/>
                  </a:cubicBezTo>
                  <a:cubicBezTo>
                    <a:pt x="19959" y="15275"/>
                    <a:pt x="19998" y="15260"/>
                    <a:pt x="20028" y="15229"/>
                  </a:cubicBezTo>
                  <a:close/>
                  <a:moveTo>
                    <a:pt x="5753" y="1003"/>
                  </a:moveTo>
                  <a:cubicBezTo>
                    <a:pt x="5864" y="1945"/>
                    <a:pt x="5976" y="2767"/>
                    <a:pt x="6122" y="3586"/>
                  </a:cubicBezTo>
                  <a:cubicBezTo>
                    <a:pt x="6156" y="3778"/>
                    <a:pt x="6149" y="4001"/>
                    <a:pt x="6352" y="4101"/>
                  </a:cubicBezTo>
                  <a:cubicBezTo>
                    <a:pt x="6360" y="4393"/>
                    <a:pt x="6437" y="4669"/>
                    <a:pt x="6533" y="4942"/>
                  </a:cubicBezTo>
                  <a:cubicBezTo>
                    <a:pt x="6541" y="5000"/>
                    <a:pt x="6556" y="5057"/>
                    <a:pt x="6571" y="5115"/>
                  </a:cubicBezTo>
                  <a:cubicBezTo>
                    <a:pt x="6560" y="5177"/>
                    <a:pt x="6583" y="5238"/>
                    <a:pt x="6633" y="5273"/>
                  </a:cubicBezTo>
                  <a:cubicBezTo>
                    <a:pt x="6633" y="5250"/>
                    <a:pt x="6629" y="5230"/>
                    <a:pt x="6621" y="5211"/>
                  </a:cubicBezTo>
                  <a:lnTo>
                    <a:pt x="6621" y="5211"/>
                  </a:lnTo>
                  <a:cubicBezTo>
                    <a:pt x="6633" y="5230"/>
                    <a:pt x="6637" y="5253"/>
                    <a:pt x="6633" y="5273"/>
                  </a:cubicBezTo>
                  <a:lnTo>
                    <a:pt x="6660" y="5419"/>
                  </a:lnTo>
                  <a:cubicBezTo>
                    <a:pt x="6656" y="5499"/>
                    <a:pt x="6687" y="5580"/>
                    <a:pt x="6744" y="5634"/>
                  </a:cubicBezTo>
                  <a:cubicBezTo>
                    <a:pt x="6733" y="5668"/>
                    <a:pt x="6744" y="5707"/>
                    <a:pt x="6775" y="5718"/>
                  </a:cubicBezTo>
                  <a:cubicBezTo>
                    <a:pt x="6771" y="5768"/>
                    <a:pt x="6802" y="5811"/>
                    <a:pt x="6844" y="5826"/>
                  </a:cubicBezTo>
                  <a:cubicBezTo>
                    <a:pt x="6848" y="5922"/>
                    <a:pt x="6860" y="6014"/>
                    <a:pt x="6940" y="6080"/>
                  </a:cubicBezTo>
                  <a:cubicBezTo>
                    <a:pt x="6917" y="6168"/>
                    <a:pt x="6929" y="6256"/>
                    <a:pt x="6983" y="6329"/>
                  </a:cubicBezTo>
                  <a:cubicBezTo>
                    <a:pt x="7002" y="6368"/>
                    <a:pt x="7025" y="6406"/>
                    <a:pt x="7044" y="6445"/>
                  </a:cubicBezTo>
                  <a:cubicBezTo>
                    <a:pt x="7036" y="6475"/>
                    <a:pt x="7040" y="6506"/>
                    <a:pt x="7063" y="6525"/>
                  </a:cubicBezTo>
                  <a:cubicBezTo>
                    <a:pt x="7052" y="6610"/>
                    <a:pt x="7083" y="6691"/>
                    <a:pt x="7152" y="6733"/>
                  </a:cubicBezTo>
                  <a:cubicBezTo>
                    <a:pt x="7152" y="6810"/>
                    <a:pt x="7190" y="6886"/>
                    <a:pt x="7252" y="6929"/>
                  </a:cubicBezTo>
                  <a:lnTo>
                    <a:pt x="7252" y="6936"/>
                  </a:lnTo>
                  <a:cubicBezTo>
                    <a:pt x="7252" y="7013"/>
                    <a:pt x="7290" y="7090"/>
                    <a:pt x="7352" y="7132"/>
                  </a:cubicBezTo>
                  <a:cubicBezTo>
                    <a:pt x="7455" y="7474"/>
                    <a:pt x="7632" y="7786"/>
                    <a:pt x="7870" y="8043"/>
                  </a:cubicBezTo>
                  <a:cubicBezTo>
                    <a:pt x="7866" y="8093"/>
                    <a:pt x="7901" y="8135"/>
                    <a:pt x="7947" y="8139"/>
                  </a:cubicBezTo>
                  <a:lnTo>
                    <a:pt x="7955" y="8139"/>
                  </a:lnTo>
                  <a:lnTo>
                    <a:pt x="7959" y="8151"/>
                  </a:lnTo>
                  <a:cubicBezTo>
                    <a:pt x="8043" y="8404"/>
                    <a:pt x="8243" y="8577"/>
                    <a:pt x="8420" y="8766"/>
                  </a:cubicBezTo>
                  <a:cubicBezTo>
                    <a:pt x="8673" y="9223"/>
                    <a:pt x="9054" y="9580"/>
                    <a:pt x="9396" y="9972"/>
                  </a:cubicBezTo>
                  <a:cubicBezTo>
                    <a:pt x="9396" y="10014"/>
                    <a:pt x="9423" y="10053"/>
                    <a:pt x="9465" y="10060"/>
                  </a:cubicBezTo>
                  <a:lnTo>
                    <a:pt x="9476" y="10072"/>
                  </a:lnTo>
                  <a:cubicBezTo>
                    <a:pt x="9611" y="10268"/>
                    <a:pt x="9780" y="10441"/>
                    <a:pt x="9964" y="10587"/>
                  </a:cubicBezTo>
                  <a:cubicBezTo>
                    <a:pt x="10330" y="10994"/>
                    <a:pt x="10741" y="11367"/>
                    <a:pt x="11175" y="11694"/>
                  </a:cubicBezTo>
                  <a:cubicBezTo>
                    <a:pt x="11309" y="11920"/>
                    <a:pt x="11540" y="12028"/>
                    <a:pt x="11751" y="12162"/>
                  </a:cubicBezTo>
                  <a:cubicBezTo>
                    <a:pt x="11747" y="12174"/>
                    <a:pt x="11747" y="12193"/>
                    <a:pt x="11747" y="12209"/>
                  </a:cubicBezTo>
                  <a:cubicBezTo>
                    <a:pt x="12151" y="12770"/>
                    <a:pt x="12704" y="13135"/>
                    <a:pt x="13334" y="13396"/>
                  </a:cubicBezTo>
                  <a:lnTo>
                    <a:pt x="13373" y="13396"/>
                  </a:lnTo>
                  <a:cubicBezTo>
                    <a:pt x="13557" y="13569"/>
                    <a:pt x="13803" y="13653"/>
                    <a:pt x="14011" y="13803"/>
                  </a:cubicBezTo>
                  <a:cubicBezTo>
                    <a:pt x="14062" y="13873"/>
                    <a:pt x="14140" y="13912"/>
                    <a:pt x="14222" y="13912"/>
                  </a:cubicBezTo>
                  <a:cubicBezTo>
                    <a:pt x="14243" y="13912"/>
                    <a:pt x="14266" y="13909"/>
                    <a:pt x="14287" y="13903"/>
                  </a:cubicBezTo>
                  <a:cubicBezTo>
                    <a:pt x="14303" y="13934"/>
                    <a:pt x="14318" y="13957"/>
                    <a:pt x="14334" y="13988"/>
                  </a:cubicBezTo>
                  <a:cubicBezTo>
                    <a:pt x="15198" y="14614"/>
                    <a:pt x="16190" y="14948"/>
                    <a:pt x="17216" y="15202"/>
                  </a:cubicBezTo>
                  <a:cubicBezTo>
                    <a:pt x="17246" y="15198"/>
                    <a:pt x="17277" y="15187"/>
                    <a:pt x="17304" y="15171"/>
                  </a:cubicBezTo>
                  <a:cubicBezTo>
                    <a:pt x="17439" y="15244"/>
                    <a:pt x="17571" y="15314"/>
                    <a:pt x="17729" y="15314"/>
                  </a:cubicBezTo>
                  <a:cubicBezTo>
                    <a:pt x="17737" y="15314"/>
                    <a:pt x="17745" y="15314"/>
                    <a:pt x="17754" y="15313"/>
                  </a:cubicBezTo>
                  <a:cubicBezTo>
                    <a:pt x="17793" y="15366"/>
                    <a:pt x="17854" y="15393"/>
                    <a:pt x="17919" y="15393"/>
                  </a:cubicBezTo>
                  <a:cubicBezTo>
                    <a:pt x="17930" y="15393"/>
                    <a:pt x="17942" y="15392"/>
                    <a:pt x="17953" y="15390"/>
                  </a:cubicBezTo>
                  <a:lnTo>
                    <a:pt x="18049" y="15394"/>
                  </a:lnTo>
                  <a:lnTo>
                    <a:pt x="18161" y="15402"/>
                  </a:lnTo>
                  <a:lnTo>
                    <a:pt x="18664" y="15509"/>
                  </a:lnTo>
                  <a:cubicBezTo>
                    <a:pt x="18821" y="15578"/>
                    <a:pt x="18980" y="15620"/>
                    <a:pt x="19144" y="15620"/>
                  </a:cubicBezTo>
                  <a:cubicBezTo>
                    <a:pt x="19217" y="15620"/>
                    <a:pt x="19292" y="15612"/>
                    <a:pt x="19367" y="15594"/>
                  </a:cubicBezTo>
                  <a:cubicBezTo>
                    <a:pt x="19698" y="15632"/>
                    <a:pt x="20032" y="15628"/>
                    <a:pt x="20359" y="15709"/>
                  </a:cubicBezTo>
                  <a:cubicBezTo>
                    <a:pt x="20412" y="15671"/>
                    <a:pt x="20472" y="15660"/>
                    <a:pt x="20535" y="15660"/>
                  </a:cubicBezTo>
                  <a:cubicBezTo>
                    <a:pt x="20628" y="15660"/>
                    <a:pt x="20728" y="15685"/>
                    <a:pt x="20821" y="15685"/>
                  </a:cubicBezTo>
                  <a:cubicBezTo>
                    <a:pt x="20877" y="15685"/>
                    <a:pt x="20932" y="15676"/>
                    <a:pt x="20981" y="15648"/>
                  </a:cubicBezTo>
                  <a:cubicBezTo>
                    <a:pt x="21012" y="15651"/>
                    <a:pt x="21043" y="15659"/>
                    <a:pt x="21077" y="15659"/>
                  </a:cubicBezTo>
                  <a:cubicBezTo>
                    <a:pt x="21159" y="15661"/>
                    <a:pt x="21244" y="15686"/>
                    <a:pt x="21327" y="15686"/>
                  </a:cubicBezTo>
                  <a:cubicBezTo>
                    <a:pt x="21389" y="15686"/>
                    <a:pt x="21450" y="15672"/>
                    <a:pt x="21508" y="15625"/>
                  </a:cubicBezTo>
                  <a:cubicBezTo>
                    <a:pt x="21537" y="15654"/>
                    <a:pt x="21578" y="15672"/>
                    <a:pt x="21621" y="15672"/>
                  </a:cubicBezTo>
                  <a:cubicBezTo>
                    <a:pt x="21634" y="15672"/>
                    <a:pt x="21648" y="15670"/>
                    <a:pt x="21661" y="15667"/>
                  </a:cubicBezTo>
                  <a:cubicBezTo>
                    <a:pt x="21696" y="15651"/>
                    <a:pt x="21731" y="15628"/>
                    <a:pt x="21754" y="15602"/>
                  </a:cubicBezTo>
                  <a:lnTo>
                    <a:pt x="21896" y="15605"/>
                  </a:lnTo>
                  <a:lnTo>
                    <a:pt x="22003" y="15605"/>
                  </a:lnTo>
                  <a:lnTo>
                    <a:pt x="22096" y="15594"/>
                  </a:lnTo>
                  <a:cubicBezTo>
                    <a:pt x="22111" y="15596"/>
                    <a:pt x="22128" y="15597"/>
                    <a:pt x="22144" y="15597"/>
                  </a:cubicBezTo>
                  <a:cubicBezTo>
                    <a:pt x="22155" y="15597"/>
                    <a:pt x="22167" y="15596"/>
                    <a:pt x="22178" y="15596"/>
                  </a:cubicBezTo>
                  <a:cubicBezTo>
                    <a:pt x="22234" y="15596"/>
                    <a:pt x="22287" y="15602"/>
                    <a:pt x="22307" y="15663"/>
                  </a:cubicBezTo>
                  <a:cubicBezTo>
                    <a:pt x="22311" y="15671"/>
                    <a:pt x="22230" y="15736"/>
                    <a:pt x="22192" y="15786"/>
                  </a:cubicBezTo>
                  <a:cubicBezTo>
                    <a:pt x="22157" y="15801"/>
                    <a:pt x="22123" y="15805"/>
                    <a:pt x="22088" y="15805"/>
                  </a:cubicBezTo>
                  <a:cubicBezTo>
                    <a:pt x="21915" y="16159"/>
                    <a:pt x="21527" y="16324"/>
                    <a:pt x="21358" y="16681"/>
                  </a:cubicBezTo>
                  <a:lnTo>
                    <a:pt x="21358" y="16685"/>
                  </a:lnTo>
                  <a:cubicBezTo>
                    <a:pt x="21281" y="16701"/>
                    <a:pt x="21212" y="16716"/>
                    <a:pt x="21181" y="16804"/>
                  </a:cubicBezTo>
                  <a:lnTo>
                    <a:pt x="21173" y="16816"/>
                  </a:lnTo>
                  <a:cubicBezTo>
                    <a:pt x="21124" y="16820"/>
                    <a:pt x="21085" y="16858"/>
                    <a:pt x="21085" y="16908"/>
                  </a:cubicBezTo>
                  <a:lnTo>
                    <a:pt x="21070" y="16920"/>
                  </a:lnTo>
                  <a:cubicBezTo>
                    <a:pt x="21024" y="16920"/>
                    <a:pt x="20985" y="16958"/>
                    <a:pt x="20985" y="17008"/>
                  </a:cubicBezTo>
                  <a:lnTo>
                    <a:pt x="20970" y="17023"/>
                  </a:lnTo>
                  <a:cubicBezTo>
                    <a:pt x="20943" y="17054"/>
                    <a:pt x="20908" y="17085"/>
                    <a:pt x="20874" y="17108"/>
                  </a:cubicBezTo>
                  <a:lnTo>
                    <a:pt x="20870" y="17112"/>
                  </a:lnTo>
                  <a:cubicBezTo>
                    <a:pt x="20816" y="17112"/>
                    <a:pt x="20770" y="17158"/>
                    <a:pt x="20770" y="17208"/>
                  </a:cubicBezTo>
                  <a:cubicBezTo>
                    <a:pt x="20716" y="17219"/>
                    <a:pt x="20678" y="17262"/>
                    <a:pt x="20678" y="17315"/>
                  </a:cubicBezTo>
                  <a:lnTo>
                    <a:pt x="20674" y="17323"/>
                  </a:lnTo>
                  <a:cubicBezTo>
                    <a:pt x="20624" y="17331"/>
                    <a:pt x="20586" y="17369"/>
                    <a:pt x="20582" y="17415"/>
                  </a:cubicBezTo>
                  <a:lnTo>
                    <a:pt x="20570" y="17427"/>
                  </a:lnTo>
                  <a:cubicBezTo>
                    <a:pt x="20543" y="17458"/>
                    <a:pt x="20509" y="17488"/>
                    <a:pt x="20474" y="17511"/>
                  </a:cubicBezTo>
                  <a:lnTo>
                    <a:pt x="20470" y="17515"/>
                  </a:lnTo>
                  <a:cubicBezTo>
                    <a:pt x="20416" y="17515"/>
                    <a:pt x="20374" y="17561"/>
                    <a:pt x="20374" y="17611"/>
                  </a:cubicBezTo>
                  <a:cubicBezTo>
                    <a:pt x="19875" y="17949"/>
                    <a:pt x="19513" y="18445"/>
                    <a:pt x="19060" y="18829"/>
                  </a:cubicBezTo>
                  <a:cubicBezTo>
                    <a:pt x="18795" y="18991"/>
                    <a:pt x="18526" y="19141"/>
                    <a:pt x="18349" y="19410"/>
                  </a:cubicBezTo>
                  <a:cubicBezTo>
                    <a:pt x="18253" y="19448"/>
                    <a:pt x="18180" y="19525"/>
                    <a:pt x="18145" y="19621"/>
                  </a:cubicBezTo>
                  <a:lnTo>
                    <a:pt x="18145" y="19625"/>
                  </a:lnTo>
                  <a:lnTo>
                    <a:pt x="18046" y="19640"/>
                  </a:lnTo>
                  <a:cubicBezTo>
                    <a:pt x="18042" y="19663"/>
                    <a:pt x="18042" y="19690"/>
                    <a:pt x="18042" y="19717"/>
                  </a:cubicBezTo>
                  <a:lnTo>
                    <a:pt x="18030" y="19721"/>
                  </a:lnTo>
                  <a:cubicBezTo>
                    <a:pt x="18030" y="19725"/>
                    <a:pt x="18034" y="19729"/>
                    <a:pt x="18034" y="19736"/>
                  </a:cubicBezTo>
                  <a:cubicBezTo>
                    <a:pt x="18019" y="19733"/>
                    <a:pt x="18004" y="19732"/>
                    <a:pt x="17990" y="19732"/>
                  </a:cubicBezTo>
                  <a:cubicBezTo>
                    <a:pt x="17903" y="19732"/>
                    <a:pt x="17833" y="19781"/>
                    <a:pt x="17780" y="19863"/>
                  </a:cubicBezTo>
                  <a:cubicBezTo>
                    <a:pt x="17719" y="19882"/>
                    <a:pt x="17704" y="19940"/>
                    <a:pt x="17677" y="19990"/>
                  </a:cubicBezTo>
                  <a:lnTo>
                    <a:pt x="17646" y="20032"/>
                  </a:lnTo>
                  <a:lnTo>
                    <a:pt x="17569" y="20063"/>
                  </a:lnTo>
                  <a:cubicBezTo>
                    <a:pt x="17569" y="20071"/>
                    <a:pt x="17565" y="20086"/>
                    <a:pt x="17565" y="20094"/>
                  </a:cubicBezTo>
                  <a:cubicBezTo>
                    <a:pt x="17561" y="20094"/>
                    <a:pt x="17561" y="20101"/>
                    <a:pt x="17550" y="20105"/>
                  </a:cubicBezTo>
                  <a:cubicBezTo>
                    <a:pt x="17511" y="20109"/>
                    <a:pt x="17485" y="20132"/>
                    <a:pt x="17473" y="20167"/>
                  </a:cubicBezTo>
                  <a:cubicBezTo>
                    <a:pt x="17431" y="20182"/>
                    <a:pt x="17415" y="20201"/>
                    <a:pt x="17419" y="20224"/>
                  </a:cubicBezTo>
                  <a:cubicBezTo>
                    <a:pt x="17396" y="20224"/>
                    <a:pt x="17377" y="20240"/>
                    <a:pt x="17358" y="20274"/>
                  </a:cubicBezTo>
                  <a:cubicBezTo>
                    <a:pt x="17239" y="20389"/>
                    <a:pt x="17143" y="20547"/>
                    <a:pt x="16947" y="20555"/>
                  </a:cubicBezTo>
                  <a:cubicBezTo>
                    <a:pt x="16862" y="20643"/>
                    <a:pt x="16728" y="20566"/>
                    <a:pt x="16643" y="20651"/>
                  </a:cubicBezTo>
                  <a:lnTo>
                    <a:pt x="16631" y="20658"/>
                  </a:lnTo>
                  <a:cubicBezTo>
                    <a:pt x="16608" y="20678"/>
                    <a:pt x="16593" y="20705"/>
                    <a:pt x="16589" y="20739"/>
                  </a:cubicBezTo>
                  <a:lnTo>
                    <a:pt x="16547" y="20747"/>
                  </a:lnTo>
                  <a:lnTo>
                    <a:pt x="16516" y="20720"/>
                  </a:lnTo>
                  <a:cubicBezTo>
                    <a:pt x="16494" y="20716"/>
                    <a:pt x="16472" y="20713"/>
                    <a:pt x="16451" y="20713"/>
                  </a:cubicBezTo>
                  <a:cubicBezTo>
                    <a:pt x="16410" y="20713"/>
                    <a:pt x="16372" y="20724"/>
                    <a:pt x="16339" y="20762"/>
                  </a:cubicBezTo>
                  <a:cubicBezTo>
                    <a:pt x="16115" y="20833"/>
                    <a:pt x="15890" y="20914"/>
                    <a:pt x="15657" y="20914"/>
                  </a:cubicBezTo>
                  <a:cubicBezTo>
                    <a:pt x="15547" y="20914"/>
                    <a:pt x="15435" y="20896"/>
                    <a:pt x="15321" y="20851"/>
                  </a:cubicBezTo>
                  <a:cubicBezTo>
                    <a:pt x="15274" y="20788"/>
                    <a:pt x="15215" y="20775"/>
                    <a:pt x="15153" y="20775"/>
                  </a:cubicBezTo>
                  <a:cubicBezTo>
                    <a:pt x="15109" y="20775"/>
                    <a:pt x="15062" y="20781"/>
                    <a:pt x="15018" y="20781"/>
                  </a:cubicBezTo>
                  <a:cubicBezTo>
                    <a:pt x="14986" y="20782"/>
                    <a:pt x="14954" y="20783"/>
                    <a:pt x="14923" y="20783"/>
                  </a:cubicBezTo>
                  <a:cubicBezTo>
                    <a:pt x="14429" y="20783"/>
                    <a:pt x="13941" y="20675"/>
                    <a:pt x="13442" y="20639"/>
                  </a:cubicBezTo>
                  <a:cubicBezTo>
                    <a:pt x="13346" y="20562"/>
                    <a:pt x="13238" y="20547"/>
                    <a:pt x="13123" y="20543"/>
                  </a:cubicBezTo>
                  <a:lnTo>
                    <a:pt x="13112" y="20543"/>
                  </a:lnTo>
                  <a:cubicBezTo>
                    <a:pt x="13080" y="20483"/>
                    <a:pt x="13034" y="20465"/>
                    <a:pt x="12981" y="20465"/>
                  </a:cubicBezTo>
                  <a:cubicBezTo>
                    <a:pt x="12957" y="20465"/>
                    <a:pt x="12931" y="20469"/>
                    <a:pt x="12904" y="20474"/>
                  </a:cubicBezTo>
                  <a:lnTo>
                    <a:pt x="12720" y="20439"/>
                  </a:lnTo>
                  <a:cubicBezTo>
                    <a:pt x="12416" y="20293"/>
                    <a:pt x="12066" y="20259"/>
                    <a:pt x="11790" y="20047"/>
                  </a:cubicBezTo>
                  <a:cubicBezTo>
                    <a:pt x="11744" y="20014"/>
                    <a:pt x="11699" y="20002"/>
                    <a:pt x="11653" y="20002"/>
                  </a:cubicBezTo>
                  <a:cubicBezTo>
                    <a:pt x="11599" y="20002"/>
                    <a:pt x="11544" y="20019"/>
                    <a:pt x="11490" y="20036"/>
                  </a:cubicBezTo>
                  <a:cubicBezTo>
                    <a:pt x="11498" y="20324"/>
                    <a:pt x="11751" y="20351"/>
                    <a:pt x="11936" y="20428"/>
                  </a:cubicBezTo>
                  <a:cubicBezTo>
                    <a:pt x="12174" y="20528"/>
                    <a:pt x="12435" y="20589"/>
                    <a:pt x="12689" y="20666"/>
                  </a:cubicBezTo>
                  <a:lnTo>
                    <a:pt x="12700" y="20666"/>
                  </a:lnTo>
                  <a:cubicBezTo>
                    <a:pt x="12720" y="20697"/>
                    <a:pt x="12741" y="20709"/>
                    <a:pt x="12763" y="20709"/>
                  </a:cubicBezTo>
                  <a:cubicBezTo>
                    <a:pt x="12786" y="20709"/>
                    <a:pt x="12810" y="20697"/>
                    <a:pt x="12835" y="20678"/>
                  </a:cubicBezTo>
                  <a:lnTo>
                    <a:pt x="12858" y="20678"/>
                  </a:lnTo>
                  <a:cubicBezTo>
                    <a:pt x="12881" y="20728"/>
                    <a:pt x="12939" y="20762"/>
                    <a:pt x="12996" y="20762"/>
                  </a:cubicBezTo>
                  <a:lnTo>
                    <a:pt x="13008" y="20766"/>
                  </a:lnTo>
                  <a:cubicBezTo>
                    <a:pt x="13019" y="20809"/>
                    <a:pt x="13059" y="20832"/>
                    <a:pt x="13099" y="20832"/>
                  </a:cubicBezTo>
                  <a:cubicBezTo>
                    <a:pt x="13102" y="20832"/>
                    <a:pt x="13105" y="20832"/>
                    <a:pt x="13108" y="20831"/>
                  </a:cubicBezTo>
                  <a:cubicBezTo>
                    <a:pt x="13273" y="20869"/>
                    <a:pt x="13442" y="20887"/>
                    <a:pt x="13611" y="20887"/>
                  </a:cubicBezTo>
                  <a:cubicBezTo>
                    <a:pt x="13698" y="20887"/>
                    <a:pt x="13785" y="20883"/>
                    <a:pt x="13872" y="20874"/>
                  </a:cubicBezTo>
                  <a:cubicBezTo>
                    <a:pt x="13919" y="20908"/>
                    <a:pt x="13961" y="20939"/>
                    <a:pt x="14011" y="20970"/>
                  </a:cubicBezTo>
                  <a:lnTo>
                    <a:pt x="14107" y="20958"/>
                  </a:lnTo>
                  <a:cubicBezTo>
                    <a:pt x="14161" y="20989"/>
                    <a:pt x="14218" y="21008"/>
                    <a:pt x="14276" y="21027"/>
                  </a:cubicBezTo>
                  <a:cubicBezTo>
                    <a:pt x="14315" y="21038"/>
                    <a:pt x="14355" y="21043"/>
                    <a:pt x="14396" y="21043"/>
                  </a:cubicBezTo>
                  <a:cubicBezTo>
                    <a:pt x="14427" y="21043"/>
                    <a:pt x="14459" y="21040"/>
                    <a:pt x="14491" y="21035"/>
                  </a:cubicBezTo>
                  <a:cubicBezTo>
                    <a:pt x="14537" y="21027"/>
                    <a:pt x="14587" y="21012"/>
                    <a:pt x="14633" y="20997"/>
                  </a:cubicBezTo>
                  <a:cubicBezTo>
                    <a:pt x="14669" y="21009"/>
                    <a:pt x="14703" y="21018"/>
                    <a:pt x="14736" y="21018"/>
                  </a:cubicBezTo>
                  <a:cubicBezTo>
                    <a:pt x="14745" y="21018"/>
                    <a:pt x="14755" y="21017"/>
                    <a:pt x="14764" y="21016"/>
                  </a:cubicBezTo>
                  <a:lnTo>
                    <a:pt x="14764" y="21016"/>
                  </a:lnTo>
                  <a:cubicBezTo>
                    <a:pt x="14756" y="21023"/>
                    <a:pt x="14749" y="21027"/>
                    <a:pt x="14741" y="21031"/>
                  </a:cubicBezTo>
                  <a:cubicBezTo>
                    <a:pt x="14722" y="21050"/>
                    <a:pt x="14710" y="21073"/>
                    <a:pt x="14710" y="21100"/>
                  </a:cubicBezTo>
                  <a:cubicBezTo>
                    <a:pt x="14658" y="21108"/>
                    <a:pt x="14605" y="21114"/>
                    <a:pt x="14554" y="21114"/>
                  </a:cubicBezTo>
                  <a:cubicBezTo>
                    <a:pt x="14526" y="21114"/>
                    <a:pt x="14499" y="21112"/>
                    <a:pt x="14472" y="21108"/>
                  </a:cubicBezTo>
                  <a:cubicBezTo>
                    <a:pt x="14433" y="21108"/>
                    <a:pt x="14391" y="21112"/>
                    <a:pt x="14353" y="21120"/>
                  </a:cubicBezTo>
                  <a:cubicBezTo>
                    <a:pt x="14304" y="21088"/>
                    <a:pt x="14254" y="21076"/>
                    <a:pt x="14204" y="21076"/>
                  </a:cubicBezTo>
                  <a:cubicBezTo>
                    <a:pt x="14109" y="21076"/>
                    <a:pt x="14013" y="21119"/>
                    <a:pt x="13915" y="21154"/>
                  </a:cubicBezTo>
                  <a:lnTo>
                    <a:pt x="13788" y="21158"/>
                  </a:lnTo>
                  <a:cubicBezTo>
                    <a:pt x="13661" y="21143"/>
                    <a:pt x="13530" y="21112"/>
                    <a:pt x="13411" y="21070"/>
                  </a:cubicBezTo>
                  <a:cubicBezTo>
                    <a:pt x="12324" y="20835"/>
                    <a:pt x="11271" y="20470"/>
                    <a:pt x="10280" y="19986"/>
                  </a:cubicBezTo>
                  <a:cubicBezTo>
                    <a:pt x="9922" y="19813"/>
                    <a:pt x="9569" y="19606"/>
                    <a:pt x="9173" y="19506"/>
                  </a:cubicBezTo>
                  <a:cubicBezTo>
                    <a:pt x="9166" y="19505"/>
                    <a:pt x="9160" y="19505"/>
                    <a:pt x="9153" y="19505"/>
                  </a:cubicBezTo>
                  <a:cubicBezTo>
                    <a:pt x="9121" y="19505"/>
                    <a:pt x="9090" y="19512"/>
                    <a:pt x="9061" y="19525"/>
                  </a:cubicBezTo>
                  <a:cubicBezTo>
                    <a:pt x="8942" y="19390"/>
                    <a:pt x="8785" y="19317"/>
                    <a:pt x="8631" y="19233"/>
                  </a:cubicBezTo>
                  <a:cubicBezTo>
                    <a:pt x="7263" y="18472"/>
                    <a:pt x="5984" y="17569"/>
                    <a:pt x="4823" y="16528"/>
                  </a:cubicBezTo>
                  <a:cubicBezTo>
                    <a:pt x="4231" y="16005"/>
                    <a:pt x="3693" y="15421"/>
                    <a:pt x="3221" y="14795"/>
                  </a:cubicBezTo>
                  <a:cubicBezTo>
                    <a:pt x="3078" y="14249"/>
                    <a:pt x="2614" y="13918"/>
                    <a:pt x="2352" y="13454"/>
                  </a:cubicBezTo>
                  <a:cubicBezTo>
                    <a:pt x="2288" y="13389"/>
                    <a:pt x="2217" y="13339"/>
                    <a:pt x="2125" y="13339"/>
                  </a:cubicBezTo>
                  <a:cubicBezTo>
                    <a:pt x="2113" y="13339"/>
                    <a:pt x="2100" y="13340"/>
                    <a:pt x="2087" y="13342"/>
                  </a:cubicBezTo>
                  <a:cubicBezTo>
                    <a:pt x="1837" y="12789"/>
                    <a:pt x="1472" y="12308"/>
                    <a:pt x="1192" y="11778"/>
                  </a:cubicBezTo>
                  <a:cubicBezTo>
                    <a:pt x="1176" y="11671"/>
                    <a:pt x="1138" y="11571"/>
                    <a:pt x="1069" y="11482"/>
                  </a:cubicBezTo>
                  <a:cubicBezTo>
                    <a:pt x="1084" y="11452"/>
                    <a:pt x="1100" y="11413"/>
                    <a:pt x="1103" y="11378"/>
                  </a:cubicBezTo>
                  <a:cubicBezTo>
                    <a:pt x="1157" y="11052"/>
                    <a:pt x="980" y="10787"/>
                    <a:pt x="888" y="10495"/>
                  </a:cubicBezTo>
                  <a:cubicBezTo>
                    <a:pt x="846" y="10387"/>
                    <a:pt x="819" y="10272"/>
                    <a:pt x="815" y="10157"/>
                  </a:cubicBezTo>
                  <a:cubicBezTo>
                    <a:pt x="815" y="10110"/>
                    <a:pt x="815" y="10068"/>
                    <a:pt x="811" y="10018"/>
                  </a:cubicBezTo>
                  <a:cubicBezTo>
                    <a:pt x="811" y="9945"/>
                    <a:pt x="800" y="9876"/>
                    <a:pt x="792" y="9803"/>
                  </a:cubicBezTo>
                  <a:lnTo>
                    <a:pt x="761" y="9657"/>
                  </a:lnTo>
                  <a:cubicBezTo>
                    <a:pt x="711" y="9380"/>
                    <a:pt x="731" y="9092"/>
                    <a:pt x="685" y="8812"/>
                  </a:cubicBezTo>
                  <a:cubicBezTo>
                    <a:pt x="627" y="8443"/>
                    <a:pt x="723" y="8039"/>
                    <a:pt x="473" y="7709"/>
                  </a:cubicBezTo>
                  <a:cubicBezTo>
                    <a:pt x="454" y="7697"/>
                    <a:pt x="442" y="7693"/>
                    <a:pt x="423" y="7690"/>
                  </a:cubicBezTo>
                  <a:cubicBezTo>
                    <a:pt x="431" y="7544"/>
                    <a:pt x="442" y="7405"/>
                    <a:pt x="358" y="7286"/>
                  </a:cubicBezTo>
                  <a:cubicBezTo>
                    <a:pt x="366" y="7271"/>
                    <a:pt x="366" y="7255"/>
                    <a:pt x="369" y="7244"/>
                  </a:cubicBezTo>
                  <a:cubicBezTo>
                    <a:pt x="416" y="7052"/>
                    <a:pt x="416" y="6852"/>
                    <a:pt x="446" y="6660"/>
                  </a:cubicBezTo>
                  <a:cubicBezTo>
                    <a:pt x="446" y="6614"/>
                    <a:pt x="442" y="6571"/>
                    <a:pt x="423" y="6525"/>
                  </a:cubicBezTo>
                  <a:cubicBezTo>
                    <a:pt x="750" y="6322"/>
                    <a:pt x="984" y="6026"/>
                    <a:pt x="1203" y="5718"/>
                  </a:cubicBezTo>
                  <a:lnTo>
                    <a:pt x="2318" y="4604"/>
                  </a:lnTo>
                  <a:cubicBezTo>
                    <a:pt x="2444" y="4535"/>
                    <a:pt x="2544" y="4427"/>
                    <a:pt x="2614" y="4304"/>
                  </a:cubicBezTo>
                  <a:lnTo>
                    <a:pt x="2621" y="4293"/>
                  </a:lnTo>
                  <a:cubicBezTo>
                    <a:pt x="2671" y="4289"/>
                    <a:pt x="2710" y="4247"/>
                    <a:pt x="2710" y="4197"/>
                  </a:cubicBezTo>
                  <a:lnTo>
                    <a:pt x="2717" y="4181"/>
                  </a:lnTo>
                  <a:cubicBezTo>
                    <a:pt x="2767" y="4177"/>
                    <a:pt x="2798" y="4139"/>
                    <a:pt x="2806" y="4097"/>
                  </a:cubicBezTo>
                  <a:lnTo>
                    <a:pt x="2817" y="4081"/>
                  </a:lnTo>
                  <a:cubicBezTo>
                    <a:pt x="2863" y="4078"/>
                    <a:pt x="2902" y="4039"/>
                    <a:pt x="2902" y="3997"/>
                  </a:cubicBezTo>
                  <a:lnTo>
                    <a:pt x="2913" y="3981"/>
                  </a:lnTo>
                  <a:lnTo>
                    <a:pt x="3002" y="3893"/>
                  </a:lnTo>
                  <a:lnTo>
                    <a:pt x="3017" y="3882"/>
                  </a:lnTo>
                  <a:lnTo>
                    <a:pt x="3105" y="3797"/>
                  </a:lnTo>
                  <a:lnTo>
                    <a:pt x="3117" y="3789"/>
                  </a:lnTo>
                  <a:cubicBezTo>
                    <a:pt x="3163" y="3789"/>
                    <a:pt x="3201" y="3751"/>
                    <a:pt x="3201" y="3701"/>
                  </a:cubicBezTo>
                  <a:lnTo>
                    <a:pt x="3201" y="3697"/>
                  </a:lnTo>
                  <a:cubicBezTo>
                    <a:pt x="3232" y="3689"/>
                    <a:pt x="3248" y="3659"/>
                    <a:pt x="3248" y="3632"/>
                  </a:cubicBezTo>
                  <a:cubicBezTo>
                    <a:pt x="3251" y="3632"/>
                    <a:pt x="3255" y="3624"/>
                    <a:pt x="3255" y="3624"/>
                  </a:cubicBezTo>
                  <a:cubicBezTo>
                    <a:pt x="3251" y="3620"/>
                    <a:pt x="3251" y="3613"/>
                    <a:pt x="3251" y="3605"/>
                  </a:cubicBezTo>
                  <a:cubicBezTo>
                    <a:pt x="3540" y="3593"/>
                    <a:pt x="3678" y="3367"/>
                    <a:pt x="3812" y="3163"/>
                  </a:cubicBezTo>
                  <a:cubicBezTo>
                    <a:pt x="4028" y="2848"/>
                    <a:pt x="4270" y="2544"/>
                    <a:pt x="4535" y="2268"/>
                  </a:cubicBezTo>
                  <a:cubicBezTo>
                    <a:pt x="4911" y="1868"/>
                    <a:pt x="5250" y="1422"/>
                    <a:pt x="5753" y="1003"/>
                  </a:cubicBezTo>
                  <a:close/>
                  <a:moveTo>
                    <a:pt x="5935" y="0"/>
                  </a:moveTo>
                  <a:cubicBezTo>
                    <a:pt x="5874" y="0"/>
                    <a:pt x="5814" y="26"/>
                    <a:pt x="5753" y="81"/>
                  </a:cubicBezTo>
                  <a:cubicBezTo>
                    <a:pt x="5638" y="193"/>
                    <a:pt x="5661" y="369"/>
                    <a:pt x="5557" y="485"/>
                  </a:cubicBezTo>
                  <a:lnTo>
                    <a:pt x="5561" y="481"/>
                  </a:lnTo>
                  <a:lnTo>
                    <a:pt x="5561" y="481"/>
                  </a:lnTo>
                  <a:cubicBezTo>
                    <a:pt x="5353" y="907"/>
                    <a:pt x="4946" y="1153"/>
                    <a:pt x="4639" y="1484"/>
                  </a:cubicBezTo>
                  <a:cubicBezTo>
                    <a:pt x="4546" y="1568"/>
                    <a:pt x="4496" y="1680"/>
                    <a:pt x="4439" y="1787"/>
                  </a:cubicBezTo>
                  <a:cubicBezTo>
                    <a:pt x="4389" y="1807"/>
                    <a:pt x="4354" y="1849"/>
                    <a:pt x="4347" y="1895"/>
                  </a:cubicBezTo>
                  <a:cubicBezTo>
                    <a:pt x="4293" y="1906"/>
                    <a:pt x="4250" y="1945"/>
                    <a:pt x="4239" y="1999"/>
                  </a:cubicBezTo>
                  <a:lnTo>
                    <a:pt x="4247" y="1999"/>
                  </a:lnTo>
                  <a:cubicBezTo>
                    <a:pt x="4175" y="2059"/>
                    <a:pt x="4107" y="2130"/>
                    <a:pt x="4043" y="2195"/>
                  </a:cubicBezTo>
                  <a:lnTo>
                    <a:pt x="4043" y="2195"/>
                  </a:lnTo>
                  <a:cubicBezTo>
                    <a:pt x="3851" y="2352"/>
                    <a:pt x="3678" y="2525"/>
                    <a:pt x="3582" y="2756"/>
                  </a:cubicBezTo>
                  <a:cubicBezTo>
                    <a:pt x="3577" y="2754"/>
                    <a:pt x="3573" y="2753"/>
                    <a:pt x="3569" y="2753"/>
                  </a:cubicBezTo>
                  <a:cubicBezTo>
                    <a:pt x="3554" y="2753"/>
                    <a:pt x="3539" y="2764"/>
                    <a:pt x="3524" y="2790"/>
                  </a:cubicBezTo>
                  <a:lnTo>
                    <a:pt x="3520" y="2794"/>
                  </a:lnTo>
                  <a:cubicBezTo>
                    <a:pt x="3490" y="2825"/>
                    <a:pt x="3459" y="2852"/>
                    <a:pt x="3420" y="2871"/>
                  </a:cubicBezTo>
                  <a:cubicBezTo>
                    <a:pt x="3410" y="2892"/>
                    <a:pt x="3391" y="2906"/>
                    <a:pt x="3364" y="2906"/>
                  </a:cubicBezTo>
                  <a:cubicBezTo>
                    <a:pt x="3361" y="2906"/>
                    <a:pt x="3358" y="2906"/>
                    <a:pt x="3355" y="2906"/>
                  </a:cubicBezTo>
                  <a:cubicBezTo>
                    <a:pt x="3294" y="2909"/>
                    <a:pt x="3240" y="2952"/>
                    <a:pt x="3232" y="3017"/>
                  </a:cubicBezTo>
                  <a:cubicBezTo>
                    <a:pt x="3152" y="3055"/>
                    <a:pt x="3163" y="3144"/>
                    <a:pt x="3132" y="3213"/>
                  </a:cubicBezTo>
                  <a:cubicBezTo>
                    <a:pt x="3098" y="3228"/>
                    <a:pt x="3067" y="3255"/>
                    <a:pt x="3055" y="3290"/>
                  </a:cubicBezTo>
                  <a:cubicBezTo>
                    <a:pt x="3009" y="3382"/>
                    <a:pt x="2952" y="3470"/>
                    <a:pt x="2982" y="3582"/>
                  </a:cubicBezTo>
                  <a:cubicBezTo>
                    <a:pt x="2986" y="3593"/>
                    <a:pt x="2998" y="3601"/>
                    <a:pt x="3005" y="3605"/>
                  </a:cubicBezTo>
                  <a:cubicBezTo>
                    <a:pt x="2952" y="3620"/>
                    <a:pt x="2906" y="3655"/>
                    <a:pt x="2867" y="3697"/>
                  </a:cubicBezTo>
                  <a:cubicBezTo>
                    <a:pt x="2867" y="3697"/>
                    <a:pt x="2863" y="3701"/>
                    <a:pt x="2863" y="3709"/>
                  </a:cubicBezTo>
                  <a:lnTo>
                    <a:pt x="2810" y="3701"/>
                  </a:lnTo>
                  <a:cubicBezTo>
                    <a:pt x="2796" y="3718"/>
                    <a:pt x="2776" y="3732"/>
                    <a:pt x="2750" y="3732"/>
                  </a:cubicBezTo>
                  <a:cubicBezTo>
                    <a:pt x="2747" y="3732"/>
                    <a:pt x="2744" y="3732"/>
                    <a:pt x="2740" y="3732"/>
                  </a:cubicBezTo>
                  <a:cubicBezTo>
                    <a:pt x="2729" y="3785"/>
                    <a:pt x="2717" y="3843"/>
                    <a:pt x="2702" y="3893"/>
                  </a:cubicBezTo>
                  <a:cubicBezTo>
                    <a:pt x="2700" y="3893"/>
                    <a:pt x="2698" y="3893"/>
                    <a:pt x="2696" y="3893"/>
                  </a:cubicBezTo>
                  <a:cubicBezTo>
                    <a:pt x="2648" y="3893"/>
                    <a:pt x="2606" y="3934"/>
                    <a:pt x="2602" y="3985"/>
                  </a:cubicBezTo>
                  <a:lnTo>
                    <a:pt x="2602" y="3989"/>
                  </a:lnTo>
                  <a:lnTo>
                    <a:pt x="2433" y="4016"/>
                  </a:lnTo>
                  <a:cubicBezTo>
                    <a:pt x="2444" y="4058"/>
                    <a:pt x="2460" y="4097"/>
                    <a:pt x="2510" y="4101"/>
                  </a:cubicBezTo>
                  <a:cubicBezTo>
                    <a:pt x="2491" y="4116"/>
                    <a:pt x="2487" y="4143"/>
                    <a:pt x="2491" y="4170"/>
                  </a:cubicBezTo>
                  <a:cubicBezTo>
                    <a:pt x="2478" y="4168"/>
                    <a:pt x="2467" y="4168"/>
                    <a:pt x="2455" y="4168"/>
                  </a:cubicBezTo>
                  <a:cubicBezTo>
                    <a:pt x="2228" y="4168"/>
                    <a:pt x="2212" y="4453"/>
                    <a:pt x="2026" y="4519"/>
                  </a:cubicBezTo>
                  <a:cubicBezTo>
                    <a:pt x="2029" y="4546"/>
                    <a:pt x="2029" y="4577"/>
                    <a:pt x="2026" y="4604"/>
                  </a:cubicBezTo>
                  <a:cubicBezTo>
                    <a:pt x="1926" y="4677"/>
                    <a:pt x="1849" y="4792"/>
                    <a:pt x="1718" y="4823"/>
                  </a:cubicBezTo>
                  <a:cubicBezTo>
                    <a:pt x="1588" y="4961"/>
                    <a:pt x="1522" y="5161"/>
                    <a:pt x="1319" y="5226"/>
                  </a:cubicBezTo>
                  <a:cubicBezTo>
                    <a:pt x="1299" y="5303"/>
                    <a:pt x="1272" y="5369"/>
                    <a:pt x="1196" y="5403"/>
                  </a:cubicBezTo>
                  <a:cubicBezTo>
                    <a:pt x="1192" y="5461"/>
                    <a:pt x="1173" y="5507"/>
                    <a:pt x="1103" y="5515"/>
                  </a:cubicBezTo>
                  <a:cubicBezTo>
                    <a:pt x="1100" y="5542"/>
                    <a:pt x="1096" y="5565"/>
                    <a:pt x="1088" y="5595"/>
                  </a:cubicBezTo>
                  <a:cubicBezTo>
                    <a:pt x="1080" y="5594"/>
                    <a:pt x="1071" y="5594"/>
                    <a:pt x="1063" y="5594"/>
                  </a:cubicBezTo>
                  <a:cubicBezTo>
                    <a:pt x="1039" y="5594"/>
                    <a:pt x="1014" y="5597"/>
                    <a:pt x="992" y="5603"/>
                  </a:cubicBezTo>
                  <a:cubicBezTo>
                    <a:pt x="904" y="5776"/>
                    <a:pt x="800" y="5945"/>
                    <a:pt x="615" y="6033"/>
                  </a:cubicBezTo>
                  <a:cubicBezTo>
                    <a:pt x="608" y="6083"/>
                    <a:pt x="569" y="6129"/>
                    <a:pt x="519" y="6137"/>
                  </a:cubicBezTo>
                  <a:cubicBezTo>
                    <a:pt x="508" y="6341"/>
                    <a:pt x="308" y="6352"/>
                    <a:pt x="193" y="6456"/>
                  </a:cubicBezTo>
                  <a:cubicBezTo>
                    <a:pt x="154" y="6468"/>
                    <a:pt x="116" y="6487"/>
                    <a:pt x="85" y="6518"/>
                  </a:cubicBezTo>
                  <a:cubicBezTo>
                    <a:pt x="1" y="6787"/>
                    <a:pt x="12" y="7056"/>
                    <a:pt x="77" y="7321"/>
                  </a:cubicBezTo>
                  <a:cubicBezTo>
                    <a:pt x="100" y="7440"/>
                    <a:pt x="139" y="7559"/>
                    <a:pt x="97" y="7686"/>
                  </a:cubicBezTo>
                  <a:cubicBezTo>
                    <a:pt x="97" y="7732"/>
                    <a:pt x="112" y="7754"/>
                    <a:pt x="141" y="7754"/>
                  </a:cubicBezTo>
                  <a:cubicBezTo>
                    <a:pt x="150" y="7754"/>
                    <a:pt x="161" y="7752"/>
                    <a:pt x="173" y="7747"/>
                  </a:cubicBezTo>
                  <a:lnTo>
                    <a:pt x="173" y="7747"/>
                  </a:lnTo>
                  <a:cubicBezTo>
                    <a:pt x="166" y="7763"/>
                    <a:pt x="166" y="7782"/>
                    <a:pt x="173" y="7793"/>
                  </a:cubicBezTo>
                  <a:cubicBezTo>
                    <a:pt x="162" y="7805"/>
                    <a:pt x="158" y="7813"/>
                    <a:pt x="154" y="7828"/>
                  </a:cubicBezTo>
                  <a:cubicBezTo>
                    <a:pt x="135" y="7928"/>
                    <a:pt x="120" y="8032"/>
                    <a:pt x="173" y="8128"/>
                  </a:cubicBezTo>
                  <a:cubicBezTo>
                    <a:pt x="177" y="8158"/>
                    <a:pt x="181" y="8193"/>
                    <a:pt x="193" y="8228"/>
                  </a:cubicBezTo>
                  <a:cubicBezTo>
                    <a:pt x="327" y="8485"/>
                    <a:pt x="162" y="8781"/>
                    <a:pt x="289" y="9038"/>
                  </a:cubicBezTo>
                  <a:cubicBezTo>
                    <a:pt x="312" y="9054"/>
                    <a:pt x="319" y="9088"/>
                    <a:pt x="300" y="9111"/>
                  </a:cubicBezTo>
                  <a:cubicBezTo>
                    <a:pt x="300" y="9115"/>
                    <a:pt x="296" y="9115"/>
                    <a:pt x="296" y="9115"/>
                  </a:cubicBezTo>
                  <a:cubicBezTo>
                    <a:pt x="369" y="9242"/>
                    <a:pt x="339" y="9361"/>
                    <a:pt x="300" y="9484"/>
                  </a:cubicBezTo>
                  <a:lnTo>
                    <a:pt x="300" y="9496"/>
                  </a:lnTo>
                  <a:cubicBezTo>
                    <a:pt x="396" y="9703"/>
                    <a:pt x="281" y="9941"/>
                    <a:pt x="389" y="10149"/>
                  </a:cubicBezTo>
                  <a:cubicBezTo>
                    <a:pt x="412" y="10164"/>
                    <a:pt x="423" y="10195"/>
                    <a:pt x="404" y="10222"/>
                  </a:cubicBezTo>
                  <a:lnTo>
                    <a:pt x="404" y="10226"/>
                  </a:lnTo>
                  <a:cubicBezTo>
                    <a:pt x="442" y="10299"/>
                    <a:pt x="435" y="10383"/>
                    <a:pt x="485" y="10452"/>
                  </a:cubicBezTo>
                  <a:lnTo>
                    <a:pt x="512" y="10472"/>
                  </a:lnTo>
                  <a:lnTo>
                    <a:pt x="508" y="10502"/>
                  </a:lnTo>
                  <a:cubicBezTo>
                    <a:pt x="558" y="10614"/>
                    <a:pt x="527" y="10744"/>
                    <a:pt x="581" y="10856"/>
                  </a:cubicBezTo>
                  <a:cubicBezTo>
                    <a:pt x="585" y="10887"/>
                    <a:pt x="596" y="10917"/>
                    <a:pt x="600" y="10952"/>
                  </a:cubicBezTo>
                  <a:cubicBezTo>
                    <a:pt x="654" y="11013"/>
                    <a:pt x="642" y="11094"/>
                    <a:pt x="661" y="11167"/>
                  </a:cubicBezTo>
                  <a:cubicBezTo>
                    <a:pt x="677" y="11209"/>
                    <a:pt x="696" y="11248"/>
                    <a:pt x="711" y="11290"/>
                  </a:cubicBezTo>
                  <a:lnTo>
                    <a:pt x="711" y="11348"/>
                  </a:lnTo>
                  <a:lnTo>
                    <a:pt x="738" y="11359"/>
                  </a:lnTo>
                  <a:cubicBezTo>
                    <a:pt x="754" y="11386"/>
                    <a:pt x="769" y="11413"/>
                    <a:pt x="781" y="11440"/>
                  </a:cubicBezTo>
                  <a:lnTo>
                    <a:pt x="788" y="11452"/>
                  </a:lnTo>
                  <a:cubicBezTo>
                    <a:pt x="788" y="11490"/>
                    <a:pt x="788" y="11532"/>
                    <a:pt x="792" y="11571"/>
                  </a:cubicBezTo>
                  <a:lnTo>
                    <a:pt x="834" y="11586"/>
                  </a:lnTo>
                  <a:lnTo>
                    <a:pt x="877" y="11586"/>
                  </a:lnTo>
                  <a:lnTo>
                    <a:pt x="877" y="11578"/>
                  </a:lnTo>
                  <a:lnTo>
                    <a:pt x="884" y="11586"/>
                  </a:lnTo>
                  <a:cubicBezTo>
                    <a:pt x="969" y="11740"/>
                    <a:pt x="973" y="11905"/>
                    <a:pt x="1000" y="12074"/>
                  </a:cubicBezTo>
                  <a:cubicBezTo>
                    <a:pt x="1023" y="12089"/>
                    <a:pt x="1050" y="12097"/>
                    <a:pt x="1080" y="12109"/>
                  </a:cubicBezTo>
                  <a:lnTo>
                    <a:pt x="1119" y="12262"/>
                  </a:lnTo>
                  <a:cubicBezTo>
                    <a:pt x="1184" y="12305"/>
                    <a:pt x="1222" y="12381"/>
                    <a:pt x="1219" y="12462"/>
                  </a:cubicBezTo>
                  <a:cubicBezTo>
                    <a:pt x="1372" y="12635"/>
                    <a:pt x="1491" y="12827"/>
                    <a:pt x="1530" y="13058"/>
                  </a:cubicBezTo>
                  <a:cubicBezTo>
                    <a:pt x="1676" y="13108"/>
                    <a:pt x="1684" y="13246"/>
                    <a:pt x="1734" y="13357"/>
                  </a:cubicBezTo>
                  <a:lnTo>
                    <a:pt x="1999" y="13500"/>
                  </a:lnTo>
                  <a:lnTo>
                    <a:pt x="2037" y="13661"/>
                  </a:lnTo>
                  <a:cubicBezTo>
                    <a:pt x="2156" y="13784"/>
                    <a:pt x="2298" y="13892"/>
                    <a:pt x="2314" y="14084"/>
                  </a:cubicBezTo>
                  <a:cubicBezTo>
                    <a:pt x="2441" y="14287"/>
                    <a:pt x="2633" y="14453"/>
                    <a:pt x="2729" y="14679"/>
                  </a:cubicBezTo>
                  <a:cubicBezTo>
                    <a:pt x="3055" y="15029"/>
                    <a:pt x="3382" y="15379"/>
                    <a:pt x="3640" y="15786"/>
                  </a:cubicBezTo>
                  <a:cubicBezTo>
                    <a:pt x="3747" y="15882"/>
                    <a:pt x="3882" y="15951"/>
                    <a:pt x="3943" y="16086"/>
                  </a:cubicBezTo>
                  <a:cubicBezTo>
                    <a:pt x="4104" y="16132"/>
                    <a:pt x="4177" y="16262"/>
                    <a:pt x="4231" y="16401"/>
                  </a:cubicBezTo>
                  <a:cubicBezTo>
                    <a:pt x="4324" y="16439"/>
                    <a:pt x="4408" y="16489"/>
                    <a:pt x="4450" y="16585"/>
                  </a:cubicBezTo>
                  <a:cubicBezTo>
                    <a:pt x="4504" y="16589"/>
                    <a:pt x="4546" y="16624"/>
                    <a:pt x="4558" y="16677"/>
                  </a:cubicBezTo>
                  <a:cubicBezTo>
                    <a:pt x="4785" y="16747"/>
                    <a:pt x="4919" y="16920"/>
                    <a:pt x="5042" y="17104"/>
                  </a:cubicBezTo>
                  <a:cubicBezTo>
                    <a:pt x="5188" y="17162"/>
                    <a:pt x="5257" y="17285"/>
                    <a:pt x="5361" y="17392"/>
                  </a:cubicBezTo>
                  <a:cubicBezTo>
                    <a:pt x="5557" y="17492"/>
                    <a:pt x="5749" y="17600"/>
                    <a:pt x="5864" y="17800"/>
                  </a:cubicBezTo>
                  <a:cubicBezTo>
                    <a:pt x="6053" y="17838"/>
                    <a:pt x="6168" y="17957"/>
                    <a:pt x="6253" y="18118"/>
                  </a:cubicBezTo>
                  <a:cubicBezTo>
                    <a:pt x="6575" y="18322"/>
                    <a:pt x="6898" y="18541"/>
                    <a:pt x="7171" y="18814"/>
                  </a:cubicBezTo>
                  <a:cubicBezTo>
                    <a:pt x="7183" y="18811"/>
                    <a:pt x="7196" y="18810"/>
                    <a:pt x="7208" y="18810"/>
                  </a:cubicBezTo>
                  <a:cubicBezTo>
                    <a:pt x="7277" y="18810"/>
                    <a:pt x="7344" y="18854"/>
                    <a:pt x="7367" y="18925"/>
                  </a:cubicBezTo>
                  <a:cubicBezTo>
                    <a:pt x="7374" y="18924"/>
                    <a:pt x="7381" y="18923"/>
                    <a:pt x="7388" y="18923"/>
                  </a:cubicBezTo>
                  <a:cubicBezTo>
                    <a:pt x="7433" y="18923"/>
                    <a:pt x="7472" y="18955"/>
                    <a:pt x="7478" y="19002"/>
                  </a:cubicBezTo>
                  <a:lnTo>
                    <a:pt x="7478" y="19010"/>
                  </a:lnTo>
                  <a:cubicBezTo>
                    <a:pt x="7617" y="19025"/>
                    <a:pt x="7732" y="19068"/>
                    <a:pt x="7778" y="19221"/>
                  </a:cubicBezTo>
                  <a:lnTo>
                    <a:pt x="7824" y="19217"/>
                  </a:lnTo>
                  <a:lnTo>
                    <a:pt x="7874" y="19233"/>
                  </a:lnTo>
                  <a:cubicBezTo>
                    <a:pt x="7874" y="19260"/>
                    <a:pt x="7874" y="19294"/>
                    <a:pt x="7882" y="19321"/>
                  </a:cubicBezTo>
                  <a:cubicBezTo>
                    <a:pt x="8066" y="19398"/>
                    <a:pt x="8262" y="19452"/>
                    <a:pt x="8385" y="19621"/>
                  </a:cubicBezTo>
                  <a:cubicBezTo>
                    <a:pt x="8489" y="19644"/>
                    <a:pt x="8608" y="19625"/>
                    <a:pt x="8685" y="19732"/>
                  </a:cubicBezTo>
                  <a:cubicBezTo>
                    <a:pt x="8739" y="19732"/>
                    <a:pt x="8781" y="19763"/>
                    <a:pt x="8796" y="19813"/>
                  </a:cubicBezTo>
                  <a:lnTo>
                    <a:pt x="8954" y="19752"/>
                  </a:lnTo>
                  <a:cubicBezTo>
                    <a:pt x="9000" y="19851"/>
                    <a:pt x="9096" y="19886"/>
                    <a:pt x="9192" y="19917"/>
                  </a:cubicBezTo>
                  <a:lnTo>
                    <a:pt x="9192" y="19924"/>
                  </a:lnTo>
                  <a:cubicBezTo>
                    <a:pt x="9204" y="19974"/>
                    <a:pt x="9246" y="20013"/>
                    <a:pt x="9296" y="20021"/>
                  </a:cubicBezTo>
                  <a:lnTo>
                    <a:pt x="9288" y="20013"/>
                  </a:lnTo>
                  <a:lnTo>
                    <a:pt x="9288" y="20013"/>
                  </a:lnTo>
                  <a:cubicBezTo>
                    <a:pt x="9377" y="20082"/>
                    <a:pt x="9496" y="20051"/>
                    <a:pt x="9576" y="20136"/>
                  </a:cubicBezTo>
                  <a:lnTo>
                    <a:pt x="9584" y="20140"/>
                  </a:lnTo>
                  <a:cubicBezTo>
                    <a:pt x="9707" y="20297"/>
                    <a:pt x="9915" y="20263"/>
                    <a:pt x="10068" y="20347"/>
                  </a:cubicBezTo>
                  <a:lnTo>
                    <a:pt x="10087" y="20355"/>
                  </a:lnTo>
                  <a:cubicBezTo>
                    <a:pt x="10114" y="20389"/>
                    <a:pt x="10160" y="20416"/>
                    <a:pt x="10203" y="20424"/>
                  </a:cubicBezTo>
                  <a:cubicBezTo>
                    <a:pt x="10226" y="20520"/>
                    <a:pt x="10333" y="20489"/>
                    <a:pt x="10391" y="20539"/>
                  </a:cubicBezTo>
                  <a:lnTo>
                    <a:pt x="10395" y="20539"/>
                  </a:lnTo>
                  <a:cubicBezTo>
                    <a:pt x="10449" y="20608"/>
                    <a:pt x="10533" y="20601"/>
                    <a:pt x="10606" y="20620"/>
                  </a:cubicBezTo>
                  <a:lnTo>
                    <a:pt x="10610" y="20620"/>
                  </a:lnTo>
                  <a:cubicBezTo>
                    <a:pt x="10641" y="20720"/>
                    <a:pt x="10737" y="20693"/>
                    <a:pt x="10802" y="20720"/>
                  </a:cubicBezTo>
                  <a:lnTo>
                    <a:pt x="10814" y="20724"/>
                  </a:lnTo>
                  <a:cubicBezTo>
                    <a:pt x="10864" y="20854"/>
                    <a:pt x="11017" y="20751"/>
                    <a:pt x="11090" y="20847"/>
                  </a:cubicBezTo>
                  <a:lnTo>
                    <a:pt x="11102" y="20851"/>
                  </a:lnTo>
                  <a:cubicBezTo>
                    <a:pt x="11160" y="20908"/>
                    <a:pt x="11240" y="20897"/>
                    <a:pt x="11302" y="20931"/>
                  </a:cubicBezTo>
                  <a:lnTo>
                    <a:pt x="11306" y="20931"/>
                  </a:lnTo>
                  <a:cubicBezTo>
                    <a:pt x="11379" y="21047"/>
                    <a:pt x="11517" y="20962"/>
                    <a:pt x="11605" y="21039"/>
                  </a:cubicBezTo>
                  <a:lnTo>
                    <a:pt x="11609" y="21039"/>
                  </a:lnTo>
                  <a:cubicBezTo>
                    <a:pt x="11654" y="21094"/>
                    <a:pt x="11710" y="21105"/>
                    <a:pt x="11768" y="21105"/>
                  </a:cubicBezTo>
                  <a:cubicBezTo>
                    <a:pt x="11803" y="21105"/>
                    <a:pt x="11838" y="21101"/>
                    <a:pt x="11872" y="21101"/>
                  </a:cubicBezTo>
                  <a:cubicBezTo>
                    <a:pt x="11921" y="21101"/>
                    <a:pt x="11967" y="21108"/>
                    <a:pt x="12005" y="21143"/>
                  </a:cubicBezTo>
                  <a:lnTo>
                    <a:pt x="12009" y="21143"/>
                  </a:lnTo>
                  <a:cubicBezTo>
                    <a:pt x="12082" y="21243"/>
                    <a:pt x="12220" y="21158"/>
                    <a:pt x="12301" y="21243"/>
                  </a:cubicBezTo>
                  <a:lnTo>
                    <a:pt x="12312" y="21250"/>
                  </a:lnTo>
                  <a:cubicBezTo>
                    <a:pt x="12408" y="21335"/>
                    <a:pt x="12535" y="21277"/>
                    <a:pt x="12643" y="21339"/>
                  </a:cubicBezTo>
                  <a:lnTo>
                    <a:pt x="12681" y="21327"/>
                  </a:lnTo>
                  <a:lnTo>
                    <a:pt x="12708" y="21350"/>
                  </a:lnTo>
                  <a:cubicBezTo>
                    <a:pt x="12773" y="21396"/>
                    <a:pt x="12844" y="21407"/>
                    <a:pt x="12916" y="21407"/>
                  </a:cubicBezTo>
                  <a:cubicBezTo>
                    <a:pt x="12980" y="21407"/>
                    <a:pt x="13045" y="21398"/>
                    <a:pt x="13109" y="21398"/>
                  </a:cubicBezTo>
                  <a:cubicBezTo>
                    <a:pt x="13179" y="21398"/>
                    <a:pt x="13248" y="21408"/>
                    <a:pt x="13311" y="21450"/>
                  </a:cubicBezTo>
                  <a:lnTo>
                    <a:pt x="13323" y="21454"/>
                  </a:lnTo>
                  <a:cubicBezTo>
                    <a:pt x="13397" y="21500"/>
                    <a:pt x="13476" y="21510"/>
                    <a:pt x="13555" y="21510"/>
                  </a:cubicBezTo>
                  <a:cubicBezTo>
                    <a:pt x="13618" y="21510"/>
                    <a:pt x="13682" y="21503"/>
                    <a:pt x="13744" y="21503"/>
                  </a:cubicBezTo>
                  <a:cubicBezTo>
                    <a:pt x="13815" y="21503"/>
                    <a:pt x="13884" y="21511"/>
                    <a:pt x="13949" y="21546"/>
                  </a:cubicBezTo>
                  <a:lnTo>
                    <a:pt x="13976" y="21527"/>
                  </a:lnTo>
                  <a:lnTo>
                    <a:pt x="14007" y="21546"/>
                  </a:lnTo>
                  <a:cubicBezTo>
                    <a:pt x="14103" y="21469"/>
                    <a:pt x="14245" y="21550"/>
                    <a:pt x="14334" y="21450"/>
                  </a:cubicBezTo>
                  <a:lnTo>
                    <a:pt x="14618" y="21450"/>
                  </a:lnTo>
                  <a:cubicBezTo>
                    <a:pt x="14764" y="21327"/>
                    <a:pt x="14987" y="21404"/>
                    <a:pt x="15125" y="21262"/>
                  </a:cubicBezTo>
                  <a:cubicBezTo>
                    <a:pt x="15150" y="21268"/>
                    <a:pt x="15176" y="21271"/>
                    <a:pt x="15201" y="21271"/>
                  </a:cubicBezTo>
                  <a:cubicBezTo>
                    <a:pt x="15287" y="21271"/>
                    <a:pt x="15371" y="21237"/>
                    <a:pt x="15436" y="21177"/>
                  </a:cubicBezTo>
                  <a:lnTo>
                    <a:pt x="16024" y="21139"/>
                  </a:lnTo>
                  <a:cubicBezTo>
                    <a:pt x="16120" y="21047"/>
                    <a:pt x="16278" y="21070"/>
                    <a:pt x="16359" y="20962"/>
                  </a:cubicBezTo>
                  <a:lnTo>
                    <a:pt x="16397" y="20966"/>
                  </a:lnTo>
                  <a:lnTo>
                    <a:pt x="16432" y="20943"/>
                  </a:lnTo>
                  <a:cubicBezTo>
                    <a:pt x="16449" y="20949"/>
                    <a:pt x="16467" y="20951"/>
                    <a:pt x="16485" y="20951"/>
                  </a:cubicBezTo>
                  <a:cubicBezTo>
                    <a:pt x="16550" y="20951"/>
                    <a:pt x="16613" y="20915"/>
                    <a:pt x="16643" y="20854"/>
                  </a:cubicBezTo>
                  <a:cubicBezTo>
                    <a:pt x="16648" y="20851"/>
                    <a:pt x="16654" y="20850"/>
                    <a:pt x="16659" y="20850"/>
                  </a:cubicBezTo>
                  <a:cubicBezTo>
                    <a:pt x="16698" y="20850"/>
                    <a:pt x="16740" y="20914"/>
                    <a:pt x="16780" y="20914"/>
                  </a:cubicBezTo>
                  <a:cubicBezTo>
                    <a:pt x="16801" y="20914"/>
                    <a:pt x="16820" y="20898"/>
                    <a:pt x="16839" y="20851"/>
                  </a:cubicBezTo>
                  <a:cubicBezTo>
                    <a:pt x="16877" y="20797"/>
                    <a:pt x="16931" y="20762"/>
                    <a:pt x="16993" y="20754"/>
                  </a:cubicBezTo>
                  <a:lnTo>
                    <a:pt x="17127" y="20739"/>
                  </a:lnTo>
                  <a:cubicBezTo>
                    <a:pt x="17139" y="20685"/>
                    <a:pt x="17181" y="20647"/>
                    <a:pt x="17235" y="20643"/>
                  </a:cubicBezTo>
                  <a:cubicBezTo>
                    <a:pt x="17242" y="20589"/>
                    <a:pt x="17281" y="20551"/>
                    <a:pt x="17335" y="20543"/>
                  </a:cubicBezTo>
                  <a:lnTo>
                    <a:pt x="17450" y="20389"/>
                  </a:lnTo>
                  <a:cubicBezTo>
                    <a:pt x="17503" y="20412"/>
                    <a:pt x="17554" y="20421"/>
                    <a:pt x="17605" y="20421"/>
                  </a:cubicBezTo>
                  <a:cubicBezTo>
                    <a:pt x="17719" y="20421"/>
                    <a:pt x="17827" y="20374"/>
                    <a:pt x="17934" y="20332"/>
                  </a:cubicBezTo>
                  <a:cubicBezTo>
                    <a:pt x="17992" y="20224"/>
                    <a:pt x="18134" y="20186"/>
                    <a:pt x="18157" y="20059"/>
                  </a:cubicBezTo>
                  <a:lnTo>
                    <a:pt x="18318" y="20013"/>
                  </a:lnTo>
                  <a:cubicBezTo>
                    <a:pt x="18318" y="19990"/>
                    <a:pt x="18315" y="19967"/>
                    <a:pt x="18315" y="19944"/>
                  </a:cubicBezTo>
                  <a:lnTo>
                    <a:pt x="18461" y="19798"/>
                  </a:lnTo>
                  <a:cubicBezTo>
                    <a:pt x="18480" y="19802"/>
                    <a:pt x="18503" y="19809"/>
                    <a:pt x="18522" y="19813"/>
                  </a:cubicBezTo>
                  <a:cubicBezTo>
                    <a:pt x="18518" y="19790"/>
                    <a:pt x="18518" y="19771"/>
                    <a:pt x="18511" y="19744"/>
                  </a:cubicBezTo>
                  <a:cubicBezTo>
                    <a:pt x="18772" y="19625"/>
                    <a:pt x="18945" y="19410"/>
                    <a:pt x="19145" y="19221"/>
                  </a:cubicBezTo>
                  <a:cubicBezTo>
                    <a:pt x="19145" y="19087"/>
                    <a:pt x="19233" y="19033"/>
                    <a:pt x="19352" y="19021"/>
                  </a:cubicBezTo>
                  <a:cubicBezTo>
                    <a:pt x="19356" y="18991"/>
                    <a:pt x="19356" y="18956"/>
                    <a:pt x="19352" y="18929"/>
                  </a:cubicBezTo>
                  <a:cubicBezTo>
                    <a:pt x="19375" y="18914"/>
                    <a:pt x="19406" y="18906"/>
                    <a:pt x="19429" y="18899"/>
                  </a:cubicBezTo>
                  <a:cubicBezTo>
                    <a:pt x="19448" y="18783"/>
                    <a:pt x="19529" y="18726"/>
                    <a:pt x="19633" y="18695"/>
                  </a:cubicBezTo>
                  <a:cubicBezTo>
                    <a:pt x="19644" y="18641"/>
                    <a:pt x="19690" y="18606"/>
                    <a:pt x="19740" y="18603"/>
                  </a:cubicBezTo>
                  <a:cubicBezTo>
                    <a:pt x="19752" y="18549"/>
                    <a:pt x="19794" y="18510"/>
                    <a:pt x="19848" y="18507"/>
                  </a:cubicBezTo>
                  <a:cubicBezTo>
                    <a:pt x="19855" y="18449"/>
                    <a:pt x="19882" y="18407"/>
                    <a:pt x="19944" y="18399"/>
                  </a:cubicBezTo>
                  <a:cubicBezTo>
                    <a:pt x="19959" y="18353"/>
                    <a:pt x="19998" y="18314"/>
                    <a:pt x="20048" y="18303"/>
                  </a:cubicBezTo>
                  <a:cubicBezTo>
                    <a:pt x="20067" y="18188"/>
                    <a:pt x="20151" y="18138"/>
                    <a:pt x="20247" y="18099"/>
                  </a:cubicBezTo>
                  <a:cubicBezTo>
                    <a:pt x="20247" y="18045"/>
                    <a:pt x="20290" y="17995"/>
                    <a:pt x="20343" y="17992"/>
                  </a:cubicBezTo>
                  <a:cubicBezTo>
                    <a:pt x="20355" y="17938"/>
                    <a:pt x="20405" y="17907"/>
                    <a:pt x="20459" y="17907"/>
                  </a:cubicBezTo>
                  <a:lnTo>
                    <a:pt x="20470" y="17819"/>
                  </a:lnTo>
                  <a:cubicBezTo>
                    <a:pt x="20524" y="17815"/>
                    <a:pt x="20566" y="17776"/>
                    <a:pt x="20574" y="17723"/>
                  </a:cubicBezTo>
                  <a:cubicBezTo>
                    <a:pt x="20624" y="17723"/>
                    <a:pt x="20674" y="17680"/>
                    <a:pt x="20678" y="17627"/>
                  </a:cubicBezTo>
                  <a:cubicBezTo>
                    <a:pt x="20709" y="17623"/>
                    <a:pt x="20735" y="17619"/>
                    <a:pt x="20770" y="17611"/>
                  </a:cubicBezTo>
                  <a:cubicBezTo>
                    <a:pt x="20774" y="17584"/>
                    <a:pt x="20774" y="17554"/>
                    <a:pt x="20785" y="17523"/>
                  </a:cubicBezTo>
                  <a:cubicBezTo>
                    <a:pt x="20835" y="17523"/>
                    <a:pt x="20874" y="17477"/>
                    <a:pt x="20874" y="17427"/>
                  </a:cubicBezTo>
                  <a:lnTo>
                    <a:pt x="20874" y="17411"/>
                  </a:lnTo>
                  <a:lnTo>
                    <a:pt x="20881" y="17400"/>
                  </a:lnTo>
                  <a:cubicBezTo>
                    <a:pt x="20908" y="17369"/>
                    <a:pt x="20943" y="17338"/>
                    <a:pt x="20977" y="17312"/>
                  </a:cubicBezTo>
                  <a:lnTo>
                    <a:pt x="20985" y="17304"/>
                  </a:lnTo>
                  <a:cubicBezTo>
                    <a:pt x="20990" y="17304"/>
                    <a:pt x="20995" y="17305"/>
                    <a:pt x="21000" y="17305"/>
                  </a:cubicBezTo>
                  <a:cubicBezTo>
                    <a:pt x="21052" y="17305"/>
                    <a:pt x="21098" y="17268"/>
                    <a:pt x="21112" y="17219"/>
                  </a:cubicBezTo>
                  <a:cubicBezTo>
                    <a:pt x="21158" y="17215"/>
                    <a:pt x="21193" y="17177"/>
                    <a:pt x="21193" y="17127"/>
                  </a:cubicBezTo>
                  <a:lnTo>
                    <a:pt x="21308" y="17016"/>
                  </a:lnTo>
                  <a:cubicBezTo>
                    <a:pt x="21313" y="17017"/>
                    <a:pt x="21318" y="17017"/>
                    <a:pt x="21323" y="17017"/>
                  </a:cubicBezTo>
                  <a:cubicBezTo>
                    <a:pt x="21351" y="17017"/>
                    <a:pt x="21376" y="16999"/>
                    <a:pt x="21389" y="16970"/>
                  </a:cubicBezTo>
                  <a:lnTo>
                    <a:pt x="21458" y="16973"/>
                  </a:lnTo>
                  <a:lnTo>
                    <a:pt x="21446" y="16908"/>
                  </a:lnTo>
                  <a:lnTo>
                    <a:pt x="21496" y="16820"/>
                  </a:lnTo>
                  <a:lnTo>
                    <a:pt x="21681" y="16689"/>
                  </a:lnTo>
                  <a:cubicBezTo>
                    <a:pt x="21688" y="16639"/>
                    <a:pt x="21731" y="16593"/>
                    <a:pt x="21784" y="16589"/>
                  </a:cubicBezTo>
                  <a:cubicBezTo>
                    <a:pt x="21792" y="16535"/>
                    <a:pt x="21831" y="16497"/>
                    <a:pt x="21881" y="16485"/>
                  </a:cubicBezTo>
                  <a:cubicBezTo>
                    <a:pt x="21961" y="16266"/>
                    <a:pt x="22226" y="16224"/>
                    <a:pt x="22307" y="16005"/>
                  </a:cubicBezTo>
                  <a:cubicBezTo>
                    <a:pt x="22334" y="15993"/>
                    <a:pt x="22365" y="15990"/>
                    <a:pt x="22399" y="15990"/>
                  </a:cubicBezTo>
                  <a:cubicBezTo>
                    <a:pt x="22438" y="15897"/>
                    <a:pt x="22503" y="15824"/>
                    <a:pt x="22591" y="15778"/>
                  </a:cubicBezTo>
                  <a:cubicBezTo>
                    <a:pt x="22614" y="15640"/>
                    <a:pt x="22784" y="15621"/>
                    <a:pt x="22826" y="15498"/>
                  </a:cubicBezTo>
                  <a:cubicBezTo>
                    <a:pt x="22853" y="15498"/>
                    <a:pt x="22880" y="15498"/>
                    <a:pt x="22903" y="15490"/>
                  </a:cubicBezTo>
                  <a:cubicBezTo>
                    <a:pt x="22910" y="15467"/>
                    <a:pt x="22918" y="15440"/>
                    <a:pt x="22910" y="15417"/>
                  </a:cubicBezTo>
                  <a:cubicBezTo>
                    <a:pt x="22941" y="15417"/>
                    <a:pt x="22968" y="15413"/>
                    <a:pt x="23003" y="15409"/>
                  </a:cubicBezTo>
                  <a:lnTo>
                    <a:pt x="23018" y="15390"/>
                  </a:lnTo>
                  <a:cubicBezTo>
                    <a:pt x="23041" y="15352"/>
                    <a:pt x="23072" y="15313"/>
                    <a:pt x="23099" y="15283"/>
                  </a:cubicBezTo>
                  <a:lnTo>
                    <a:pt x="23099" y="15286"/>
                  </a:lnTo>
                  <a:cubicBezTo>
                    <a:pt x="23137" y="15221"/>
                    <a:pt x="23160" y="15144"/>
                    <a:pt x="23076" y="15090"/>
                  </a:cubicBezTo>
                  <a:cubicBezTo>
                    <a:pt x="23029" y="15062"/>
                    <a:pt x="22979" y="15040"/>
                    <a:pt x="22932" y="15040"/>
                  </a:cubicBezTo>
                  <a:cubicBezTo>
                    <a:pt x="22883" y="15040"/>
                    <a:pt x="22838" y="15064"/>
                    <a:pt x="22803" y="15133"/>
                  </a:cubicBezTo>
                  <a:lnTo>
                    <a:pt x="22711" y="15202"/>
                  </a:lnTo>
                  <a:cubicBezTo>
                    <a:pt x="22676" y="15217"/>
                    <a:pt x="22657" y="15256"/>
                    <a:pt x="22668" y="15294"/>
                  </a:cubicBezTo>
                  <a:cubicBezTo>
                    <a:pt x="22649" y="15302"/>
                    <a:pt x="22622" y="15306"/>
                    <a:pt x="22599" y="15306"/>
                  </a:cubicBezTo>
                  <a:cubicBezTo>
                    <a:pt x="22459" y="15384"/>
                    <a:pt x="22314" y="15405"/>
                    <a:pt x="22165" y="15405"/>
                  </a:cubicBezTo>
                  <a:cubicBezTo>
                    <a:pt x="22044" y="15405"/>
                    <a:pt x="21920" y="15391"/>
                    <a:pt x="21796" y="15383"/>
                  </a:cubicBezTo>
                  <a:cubicBezTo>
                    <a:pt x="21788" y="15356"/>
                    <a:pt x="21784" y="15325"/>
                    <a:pt x="21784" y="15298"/>
                  </a:cubicBezTo>
                  <a:lnTo>
                    <a:pt x="21777" y="15294"/>
                  </a:lnTo>
                  <a:cubicBezTo>
                    <a:pt x="21746" y="15248"/>
                    <a:pt x="21696" y="15221"/>
                    <a:pt x="21638" y="15210"/>
                  </a:cubicBezTo>
                  <a:lnTo>
                    <a:pt x="21612" y="15210"/>
                  </a:lnTo>
                  <a:cubicBezTo>
                    <a:pt x="21562" y="15225"/>
                    <a:pt x="21515" y="15236"/>
                    <a:pt x="21485" y="15279"/>
                  </a:cubicBezTo>
                  <a:cubicBezTo>
                    <a:pt x="21417" y="15252"/>
                    <a:pt x="21347" y="15245"/>
                    <a:pt x="21275" y="15245"/>
                  </a:cubicBezTo>
                  <a:cubicBezTo>
                    <a:pt x="21215" y="15245"/>
                    <a:pt x="21153" y="15250"/>
                    <a:pt x="21092" y="15250"/>
                  </a:cubicBezTo>
                  <a:cubicBezTo>
                    <a:pt x="21011" y="15250"/>
                    <a:pt x="20931" y="15242"/>
                    <a:pt x="20855" y="15206"/>
                  </a:cubicBezTo>
                  <a:cubicBezTo>
                    <a:pt x="20845" y="15213"/>
                    <a:pt x="20833" y="15216"/>
                    <a:pt x="20822" y="15216"/>
                  </a:cubicBezTo>
                  <a:cubicBezTo>
                    <a:pt x="20802" y="15216"/>
                    <a:pt x="20781" y="15206"/>
                    <a:pt x="20766" y="15187"/>
                  </a:cubicBezTo>
                  <a:cubicBezTo>
                    <a:pt x="20678" y="15106"/>
                    <a:pt x="20543" y="15183"/>
                    <a:pt x="20463" y="15102"/>
                  </a:cubicBezTo>
                  <a:lnTo>
                    <a:pt x="20363" y="15075"/>
                  </a:lnTo>
                  <a:cubicBezTo>
                    <a:pt x="20315" y="15056"/>
                    <a:pt x="20263" y="15046"/>
                    <a:pt x="20211" y="15046"/>
                  </a:cubicBezTo>
                  <a:cubicBezTo>
                    <a:pt x="20159" y="15046"/>
                    <a:pt x="20107" y="15056"/>
                    <a:pt x="20059" y="15075"/>
                  </a:cubicBezTo>
                  <a:cubicBezTo>
                    <a:pt x="20059" y="15075"/>
                    <a:pt x="20059" y="15083"/>
                    <a:pt x="20051" y="15083"/>
                  </a:cubicBezTo>
                  <a:cubicBezTo>
                    <a:pt x="19929" y="15051"/>
                    <a:pt x="19806" y="15042"/>
                    <a:pt x="19681" y="15042"/>
                  </a:cubicBezTo>
                  <a:cubicBezTo>
                    <a:pt x="19535" y="15042"/>
                    <a:pt x="19389" y="15054"/>
                    <a:pt x="19243" y="15054"/>
                  </a:cubicBezTo>
                  <a:cubicBezTo>
                    <a:pt x="19109" y="15054"/>
                    <a:pt x="18976" y="15044"/>
                    <a:pt x="18845" y="15006"/>
                  </a:cubicBezTo>
                  <a:cubicBezTo>
                    <a:pt x="18809" y="15013"/>
                    <a:pt x="18773" y="15016"/>
                    <a:pt x="18738" y="15016"/>
                  </a:cubicBezTo>
                  <a:cubicBezTo>
                    <a:pt x="18672" y="15016"/>
                    <a:pt x="18608" y="15004"/>
                    <a:pt x="18545" y="14979"/>
                  </a:cubicBezTo>
                  <a:cubicBezTo>
                    <a:pt x="18464" y="14949"/>
                    <a:pt x="18382" y="14942"/>
                    <a:pt x="18300" y="14942"/>
                  </a:cubicBezTo>
                  <a:cubicBezTo>
                    <a:pt x="18214" y="14942"/>
                    <a:pt x="18128" y="14950"/>
                    <a:pt x="18043" y="14950"/>
                  </a:cubicBezTo>
                  <a:cubicBezTo>
                    <a:pt x="18022" y="14950"/>
                    <a:pt x="18001" y="14950"/>
                    <a:pt x="17980" y="14948"/>
                  </a:cubicBezTo>
                  <a:lnTo>
                    <a:pt x="17965" y="14948"/>
                  </a:lnTo>
                  <a:cubicBezTo>
                    <a:pt x="17953" y="14933"/>
                    <a:pt x="17938" y="14921"/>
                    <a:pt x="17926" y="14910"/>
                  </a:cubicBezTo>
                  <a:lnTo>
                    <a:pt x="17738" y="14883"/>
                  </a:lnTo>
                  <a:cubicBezTo>
                    <a:pt x="17695" y="14852"/>
                    <a:pt x="17650" y="14844"/>
                    <a:pt x="17602" y="14844"/>
                  </a:cubicBezTo>
                  <a:cubicBezTo>
                    <a:pt x="17560" y="14844"/>
                    <a:pt x="17516" y="14851"/>
                    <a:pt x="17473" y="14856"/>
                  </a:cubicBezTo>
                  <a:lnTo>
                    <a:pt x="17446" y="14898"/>
                  </a:lnTo>
                  <a:lnTo>
                    <a:pt x="17438" y="14894"/>
                  </a:lnTo>
                  <a:lnTo>
                    <a:pt x="17446" y="14883"/>
                  </a:lnTo>
                  <a:cubicBezTo>
                    <a:pt x="17454" y="14883"/>
                    <a:pt x="17458" y="14871"/>
                    <a:pt x="17465" y="14845"/>
                  </a:cubicBezTo>
                  <a:cubicBezTo>
                    <a:pt x="17469" y="14825"/>
                    <a:pt x="17450" y="14814"/>
                    <a:pt x="17412" y="14814"/>
                  </a:cubicBezTo>
                  <a:lnTo>
                    <a:pt x="17235" y="14775"/>
                  </a:lnTo>
                  <a:cubicBezTo>
                    <a:pt x="17222" y="14768"/>
                    <a:pt x="17209" y="14764"/>
                    <a:pt x="17196" y="14764"/>
                  </a:cubicBezTo>
                  <a:cubicBezTo>
                    <a:pt x="17181" y="14764"/>
                    <a:pt x="17168" y="14769"/>
                    <a:pt x="17158" y="14779"/>
                  </a:cubicBezTo>
                  <a:lnTo>
                    <a:pt x="17150" y="14775"/>
                  </a:lnTo>
                  <a:cubicBezTo>
                    <a:pt x="17123" y="14764"/>
                    <a:pt x="17093" y="14756"/>
                    <a:pt x="17066" y="14748"/>
                  </a:cubicBezTo>
                  <a:lnTo>
                    <a:pt x="17066" y="14725"/>
                  </a:lnTo>
                  <a:lnTo>
                    <a:pt x="17023" y="14706"/>
                  </a:lnTo>
                  <a:cubicBezTo>
                    <a:pt x="17012" y="14713"/>
                    <a:pt x="16999" y="14717"/>
                    <a:pt x="16987" y="14717"/>
                  </a:cubicBezTo>
                  <a:cubicBezTo>
                    <a:pt x="16966" y="14717"/>
                    <a:pt x="16947" y="14708"/>
                    <a:pt x="16935" y="14691"/>
                  </a:cubicBezTo>
                  <a:lnTo>
                    <a:pt x="16831" y="14702"/>
                  </a:lnTo>
                  <a:cubicBezTo>
                    <a:pt x="16797" y="14687"/>
                    <a:pt x="16762" y="14672"/>
                    <a:pt x="16728" y="14664"/>
                  </a:cubicBezTo>
                  <a:cubicBezTo>
                    <a:pt x="16593" y="14610"/>
                    <a:pt x="16459" y="14553"/>
                    <a:pt x="16320" y="14510"/>
                  </a:cubicBezTo>
                  <a:cubicBezTo>
                    <a:pt x="16278" y="14433"/>
                    <a:pt x="16182" y="14456"/>
                    <a:pt x="16128" y="14403"/>
                  </a:cubicBezTo>
                  <a:lnTo>
                    <a:pt x="16120" y="14399"/>
                  </a:lnTo>
                  <a:cubicBezTo>
                    <a:pt x="16070" y="14337"/>
                    <a:pt x="15978" y="14360"/>
                    <a:pt x="15932" y="14299"/>
                  </a:cubicBezTo>
                  <a:lnTo>
                    <a:pt x="15917" y="14287"/>
                  </a:lnTo>
                  <a:cubicBezTo>
                    <a:pt x="15882" y="14245"/>
                    <a:pt x="15836" y="14211"/>
                    <a:pt x="15778" y="14207"/>
                  </a:cubicBezTo>
                  <a:cubicBezTo>
                    <a:pt x="15772" y="14210"/>
                    <a:pt x="15766" y="14211"/>
                    <a:pt x="15760" y="14211"/>
                  </a:cubicBezTo>
                  <a:cubicBezTo>
                    <a:pt x="15743" y="14211"/>
                    <a:pt x="15727" y="14200"/>
                    <a:pt x="15725" y="14184"/>
                  </a:cubicBezTo>
                  <a:cubicBezTo>
                    <a:pt x="15725" y="14180"/>
                    <a:pt x="15721" y="14172"/>
                    <a:pt x="15721" y="14168"/>
                  </a:cubicBezTo>
                  <a:cubicBezTo>
                    <a:pt x="15659" y="14057"/>
                    <a:pt x="15525" y="14057"/>
                    <a:pt x="15433" y="13991"/>
                  </a:cubicBezTo>
                  <a:lnTo>
                    <a:pt x="15410" y="13980"/>
                  </a:lnTo>
                  <a:cubicBezTo>
                    <a:pt x="15356" y="13930"/>
                    <a:pt x="15267" y="13949"/>
                    <a:pt x="15221" y="13892"/>
                  </a:cubicBezTo>
                  <a:lnTo>
                    <a:pt x="15210" y="13884"/>
                  </a:lnTo>
                  <a:cubicBezTo>
                    <a:pt x="15164" y="13826"/>
                    <a:pt x="15071" y="13857"/>
                    <a:pt x="15029" y="13788"/>
                  </a:cubicBezTo>
                  <a:lnTo>
                    <a:pt x="15010" y="13780"/>
                  </a:lnTo>
                  <a:cubicBezTo>
                    <a:pt x="14975" y="13749"/>
                    <a:pt x="14937" y="13722"/>
                    <a:pt x="14898" y="13703"/>
                  </a:cubicBezTo>
                  <a:cubicBezTo>
                    <a:pt x="14860" y="13623"/>
                    <a:pt x="14764" y="13646"/>
                    <a:pt x="14710" y="13592"/>
                  </a:cubicBezTo>
                  <a:lnTo>
                    <a:pt x="14706" y="13592"/>
                  </a:lnTo>
                  <a:cubicBezTo>
                    <a:pt x="14660" y="13527"/>
                    <a:pt x="14568" y="13550"/>
                    <a:pt x="14514" y="13492"/>
                  </a:cubicBezTo>
                  <a:lnTo>
                    <a:pt x="14506" y="13488"/>
                  </a:lnTo>
                  <a:cubicBezTo>
                    <a:pt x="14453" y="13430"/>
                    <a:pt x="14360" y="13450"/>
                    <a:pt x="14307" y="13392"/>
                  </a:cubicBezTo>
                  <a:lnTo>
                    <a:pt x="14303" y="13384"/>
                  </a:lnTo>
                  <a:cubicBezTo>
                    <a:pt x="14199" y="13269"/>
                    <a:pt x="14038" y="13258"/>
                    <a:pt x="13911" y="13185"/>
                  </a:cubicBezTo>
                  <a:lnTo>
                    <a:pt x="13899" y="13181"/>
                  </a:lnTo>
                  <a:cubicBezTo>
                    <a:pt x="13883" y="13160"/>
                    <a:pt x="13858" y="13150"/>
                    <a:pt x="13832" y="13150"/>
                  </a:cubicBezTo>
                  <a:cubicBezTo>
                    <a:pt x="13816" y="13150"/>
                    <a:pt x="13799" y="13154"/>
                    <a:pt x="13784" y="13161"/>
                  </a:cubicBezTo>
                  <a:cubicBezTo>
                    <a:pt x="13769" y="13142"/>
                    <a:pt x="13746" y="13127"/>
                    <a:pt x="13723" y="13123"/>
                  </a:cubicBezTo>
                  <a:cubicBezTo>
                    <a:pt x="13719" y="13108"/>
                    <a:pt x="13707" y="13092"/>
                    <a:pt x="13703" y="13085"/>
                  </a:cubicBezTo>
                  <a:cubicBezTo>
                    <a:pt x="13692" y="13085"/>
                    <a:pt x="13680" y="13088"/>
                    <a:pt x="13669" y="13088"/>
                  </a:cubicBezTo>
                  <a:cubicBezTo>
                    <a:pt x="13642" y="13069"/>
                    <a:pt x="13607" y="13050"/>
                    <a:pt x="13573" y="13035"/>
                  </a:cubicBezTo>
                  <a:cubicBezTo>
                    <a:pt x="13515" y="13027"/>
                    <a:pt x="13454" y="13031"/>
                    <a:pt x="13411" y="12981"/>
                  </a:cubicBezTo>
                  <a:lnTo>
                    <a:pt x="13396" y="12973"/>
                  </a:lnTo>
                  <a:cubicBezTo>
                    <a:pt x="13342" y="12923"/>
                    <a:pt x="13261" y="12935"/>
                    <a:pt x="13212" y="12877"/>
                  </a:cubicBezTo>
                  <a:lnTo>
                    <a:pt x="13192" y="12866"/>
                  </a:lnTo>
                  <a:cubicBezTo>
                    <a:pt x="13162" y="12823"/>
                    <a:pt x="13112" y="12796"/>
                    <a:pt x="13058" y="12785"/>
                  </a:cubicBezTo>
                  <a:cubicBezTo>
                    <a:pt x="13052" y="12789"/>
                    <a:pt x="13045" y="12790"/>
                    <a:pt x="13038" y="12790"/>
                  </a:cubicBezTo>
                  <a:cubicBezTo>
                    <a:pt x="13023" y="12790"/>
                    <a:pt x="13008" y="12783"/>
                    <a:pt x="13000" y="12770"/>
                  </a:cubicBezTo>
                  <a:cubicBezTo>
                    <a:pt x="13000" y="12766"/>
                    <a:pt x="12996" y="12766"/>
                    <a:pt x="12996" y="12762"/>
                  </a:cubicBezTo>
                  <a:cubicBezTo>
                    <a:pt x="12962" y="12731"/>
                    <a:pt x="12923" y="12708"/>
                    <a:pt x="12881" y="12689"/>
                  </a:cubicBezTo>
                  <a:cubicBezTo>
                    <a:pt x="12854" y="12608"/>
                    <a:pt x="12747" y="12635"/>
                    <a:pt x="12708" y="12574"/>
                  </a:cubicBezTo>
                  <a:lnTo>
                    <a:pt x="12689" y="12566"/>
                  </a:lnTo>
                  <a:cubicBezTo>
                    <a:pt x="12662" y="12531"/>
                    <a:pt x="12624" y="12508"/>
                    <a:pt x="12585" y="12481"/>
                  </a:cubicBezTo>
                  <a:cubicBezTo>
                    <a:pt x="12566" y="12435"/>
                    <a:pt x="12528" y="12397"/>
                    <a:pt x="12478" y="12385"/>
                  </a:cubicBezTo>
                  <a:cubicBezTo>
                    <a:pt x="12451" y="12305"/>
                    <a:pt x="12343" y="12335"/>
                    <a:pt x="12305" y="12270"/>
                  </a:cubicBezTo>
                  <a:lnTo>
                    <a:pt x="12289" y="12262"/>
                  </a:lnTo>
                  <a:cubicBezTo>
                    <a:pt x="12259" y="12228"/>
                    <a:pt x="12224" y="12205"/>
                    <a:pt x="12182" y="12182"/>
                  </a:cubicBezTo>
                  <a:cubicBezTo>
                    <a:pt x="12109" y="12105"/>
                    <a:pt x="12013" y="12051"/>
                    <a:pt x="11913" y="12028"/>
                  </a:cubicBezTo>
                  <a:cubicBezTo>
                    <a:pt x="11905" y="12009"/>
                    <a:pt x="11897" y="11982"/>
                    <a:pt x="11893" y="11963"/>
                  </a:cubicBezTo>
                  <a:cubicBezTo>
                    <a:pt x="11840" y="11963"/>
                    <a:pt x="11790" y="11924"/>
                    <a:pt x="11782" y="11874"/>
                  </a:cubicBezTo>
                  <a:cubicBezTo>
                    <a:pt x="11728" y="11867"/>
                    <a:pt x="11686" y="11836"/>
                    <a:pt x="11671" y="11782"/>
                  </a:cubicBezTo>
                  <a:cubicBezTo>
                    <a:pt x="11548" y="11751"/>
                    <a:pt x="11444" y="11671"/>
                    <a:pt x="11386" y="11555"/>
                  </a:cubicBezTo>
                  <a:cubicBezTo>
                    <a:pt x="11363" y="11548"/>
                    <a:pt x="11336" y="11540"/>
                    <a:pt x="11309" y="11540"/>
                  </a:cubicBezTo>
                  <a:lnTo>
                    <a:pt x="11071" y="11271"/>
                  </a:lnTo>
                  <a:cubicBezTo>
                    <a:pt x="11017" y="11267"/>
                    <a:pt x="10975" y="11232"/>
                    <a:pt x="10960" y="11183"/>
                  </a:cubicBezTo>
                  <a:cubicBezTo>
                    <a:pt x="10864" y="11148"/>
                    <a:pt x="10791" y="11071"/>
                    <a:pt x="10760" y="10975"/>
                  </a:cubicBezTo>
                  <a:cubicBezTo>
                    <a:pt x="10683" y="10956"/>
                    <a:pt x="10614" y="10925"/>
                    <a:pt x="10587" y="10844"/>
                  </a:cubicBezTo>
                  <a:lnTo>
                    <a:pt x="10483" y="10744"/>
                  </a:lnTo>
                  <a:lnTo>
                    <a:pt x="10383" y="10645"/>
                  </a:lnTo>
                  <a:cubicBezTo>
                    <a:pt x="10303" y="10591"/>
                    <a:pt x="10210" y="10548"/>
                    <a:pt x="10184" y="10441"/>
                  </a:cubicBezTo>
                  <a:lnTo>
                    <a:pt x="10099" y="10433"/>
                  </a:lnTo>
                  <a:cubicBezTo>
                    <a:pt x="10091" y="10402"/>
                    <a:pt x="10087" y="10376"/>
                    <a:pt x="10080" y="10341"/>
                  </a:cubicBezTo>
                  <a:cubicBezTo>
                    <a:pt x="9980" y="10306"/>
                    <a:pt x="9941" y="10210"/>
                    <a:pt x="9880" y="10137"/>
                  </a:cubicBezTo>
                  <a:lnTo>
                    <a:pt x="9749" y="9964"/>
                  </a:lnTo>
                  <a:cubicBezTo>
                    <a:pt x="9696" y="9961"/>
                    <a:pt x="9657" y="9922"/>
                    <a:pt x="9649" y="9868"/>
                  </a:cubicBezTo>
                  <a:cubicBezTo>
                    <a:pt x="9626" y="9865"/>
                    <a:pt x="9599" y="9861"/>
                    <a:pt x="9576" y="9845"/>
                  </a:cubicBezTo>
                  <a:lnTo>
                    <a:pt x="9569" y="9830"/>
                  </a:lnTo>
                  <a:cubicBezTo>
                    <a:pt x="9538" y="9799"/>
                    <a:pt x="9511" y="9765"/>
                    <a:pt x="9480" y="9726"/>
                  </a:cubicBezTo>
                  <a:lnTo>
                    <a:pt x="9480" y="9726"/>
                  </a:lnTo>
                  <a:lnTo>
                    <a:pt x="9569" y="9826"/>
                  </a:lnTo>
                  <a:cubicBezTo>
                    <a:pt x="9561" y="9799"/>
                    <a:pt x="9561" y="9768"/>
                    <a:pt x="9569" y="9742"/>
                  </a:cubicBezTo>
                  <a:lnTo>
                    <a:pt x="9480" y="9726"/>
                  </a:lnTo>
                  <a:lnTo>
                    <a:pt x="9480" y="9726"/>
                  </a:lnTo>
                  <a:cubicBezTo>
                    <a:pt x="9480" y="9726"/>
                    <a:pt x="9480" y="9726"/>
                    <a:pt x="9480" y="9726"/>
                  </a:cubicBezTo>
                  <a:cubicBezTo>
                    <a:pt x="9480" y="9695"/>
                    <a:pt x="9476" y="9669"/>
                    <a:pt x="9473" y="9638"/>
                  </a:cubicBezTo>
                  <a:cubicBezTo>
                    <a:pt x="9442" y="9638"/>
                    <a:pt x="9407" y="9634"/>
                    <a:pt x="9380" y="9630"/>
                  </a:cubicBezTo>
                  <a:cubicBezTo>
                    <a:pt x="9369" y="9599"/>
                    <a:pt x="9365" y="9572"/>
                    <a:pt x="9369" y="9542"/>
                  </a:cubicBezTo>
                  <a:cubicBezTo>
                    <a:pt x="9342" y="9538"/>
                    <a:pt x="9311" y="9534"/>
                    <a:pt x="9284" y="9519"/>
                  </a:cubicBezTo>
                  <a:cubicBezTo>
                    <a:pt x="9273" y="9380"/>
                    <a:pt x="9115" y="9346"/>
                    <a:pt x="9073" y="9234"/>
                  </a:cubicBezTo>
                  <a:cubicBezTo>
                    <a:pt x="8977" y="9157"/>
                    <a:pt x="8866" y="9088"/>
                    <a:pt x="8858" y="8942"/>
                  </a:cubicBezTo>
                  <a:cubicBezTo>
                    <a:pt x="8792" y="8900"/>
                    <a:pt x="8750" y="8839"/>
                    <a:pt x="8735" y="8762"/>
                  </a:cubicBezTo>
                  <a:cubicBezTo>
                    <a:pt x="8708" y="8754"/>
                    <a:pt x="8677" y="8746"/>
                    <a:pt x="8654" y="8731"/>
                  </a:cubicBezTo>
                  <a:lnTo>
                    <a:pt x="8650" y="8650"/>
                  </a:lnTo>
                  <a:cubicBezTo>
                    <a:pt x="8597" y="8639"/>
                    <a:pt x="8558" y="8596"/>
                    <a:pt x="8554" y="8543"/>
                  </a:cubicBezTo>
                  <a:cubicBezTo>
                    <a:pt x="8500" y="8531"/>
                    <a:pt x="8466" y="8481"/>
                    <a:pt x="8466" y="8427"/>
                  </a:cubicBezTo>
                  <a:cubicBezTo>
                    <a:pt x="8389" y="8397"/>
                    <a:pt x="8358" y="8327"/>
                    <a:pt x="8339" y="8251"/>
                  </a:cubicBezTo>
                  <a:cubicBezTo>
                    <a:pt x="8289" y="8231"/>
                    <a:pt x="8255" y="8185"/>
                    <a:pt x="8262" y="8131"/>
                  </a:cubicBezTo>
                  <a:cubicBezTo>
                    <a:pt x="8185" y="8093"/>
                    <a:pt x="8158" y="8024"/>
                    <a:pt x="8139" y="7947"/>
                  </a:cubicBezTo>
                  <a:lnTo>
                    <a:pt x="8059" y="7936"/>
                  </a:lnTo>
                  <a:lnTo>
                    <a:pt x="8055" y="7924"/>
                  </a:lnTo>
                  <a:cubicBezTo>
                    <a:pt x="8059" y="7866"/>
                    <a:pt x="8032" y="7813"/>
                    <a:pt x="7982" y="7782"/>
                  </a:cubicBezTo>
                  <a:lnTo>
                    <a:pt x="7670" y="7198"/>
                  </a:lnTo>
                  <a:cubicBezTo>
                    <a:pt x="7670" y="6883"/>
                    <a:pt x="7440" y="6629"/>
                    <a:pt x="7436" y="6314"/>
                  </a:cubicBezTo>
                  <a:cubicBezTo>
                    <a:pt x="7359" y="6233"/>
                    <a:pt x="7325" y="6122"/>
                    <a:pt x="7340" y="6014"/>
                  </a:cubicBezTo>
                  <a:cubicBezTo>
                    <a:pt x="7252" y="5976"/>
                    <a:pt x="7232" y="5899"/>
                    <a:pt x="7236" y="5814"/>
                  </a:cubicBezTo>
                  <a:lnTo>
                    <a:pt x="7079" y="5680"/>
                  </a:lnTo>
                  <a:cubicBezTo>
                    <a:pt x="7083" y="5592"/>
                    <a:pt x="7040" y="5503"/>
                    <a:pt x="6967" y="5457"/>
                  </a:cubicBezTo>
                  <a:lnTo>
                    <a:pt x="6979" y="5419"/>
                  </a:lnTo>
                  <a:lnTo>
                    <a:pt x="6948" y="5392"/>
                  </a:lnTo>
                  <a:lnTo>
                    <a:pt x="6936" y="5215"/>
                  </a:lnTo>
                  <a:cubicBezTo>
                    <a:pt x="6910" y="5215"/>
                    <a:pt x="6883" y="5211"/>
                    <a:pt x="6860" y="5207"/>
                  </a:cubicBezTo>
                  <a:lnTo>
                    <a:pt x="6848" y="5192"/>
                  </a:lnTo>
                  <a:cubicBezTo>
                    <a:pt x="6848" y="5130"/>
                    <a:pt x="6821" y="5077"/>
                    <a:pt x="6767" y="5042"/>
                  </a:cubicBezTo>
                  <a:lnTo>
                    <a:pt x="6783" y="5019"/>
                  </a:lnTo>
                  <a:lnTo>
                    <a:pt x="6764" y="5000"/>
                  </a:lnTo>
                  <a:lnTo>
                    <a:pt x="6748" y="4700"/>
                  </a:lnTo>
                  <a:cubicBezTo>
                    <a:pt x="6717" y="4688"/>
                    <a:pt x="6694" y="4669"/>
                    <a:pt x="6668" y="4650"/>
                  </a:cubicBezTo>
                  <a:lnTo>
                    <a:pt x="6675" y="4619"/>
                  </a:lnTo>
                  <a:lnTo>
                    <a:pt x="6652" y="4600"/>
                  </a:lnTo>
                  <a:cubicBezTo>
                    <a:pt x="6652" y="4500"/>
                    <a:pt x="6648" y="4400"/>
                    <a:pt x="6648" y="4304"/>
                  </a:cubicBezTo>
                  <a:cubicBezTo>
                    <a:pt x="6575" y="4193"/>
                    <a:pt x="6537" y="4066"/>
                    <a:pt x="6541" y="3931"/>
                  </a:cubicBezTo>
                  <a:cubicBezTo>
                    <a:pt x="6545" y="3893"/>
                    <a:pt x="6545" y="3862"/>
                    <a:pt x="6541" y="3824"/>
                  </a:cubicBezTo>
                  <a:lnTo>
                    <a:pt x="6541" y="3701"/>
                  </a:lnTo>
                  <a:cubicBezTo>
                    <a:pt x="6533" y="3697"/>
                    <a:pt x="6525" y="3693"/>
                    <a:pt x="6518" y="3689"/>
                  </a:cubicBezTo>
                  <a:cubicBezTo>
                    <a:pt x="6475" y="3559"/>
                    <a:pt x="6541" y="3413"/>
                    <a:pt x="6456" y="3290"/>
                  </a:cubicBezTo>
                  <a:cubicBezTo>
                    <a:pt x="6429" y="3271"/>
                    <a:pt x="6422" y="3232"/>
                    <a:pt x="6441" y="3209"/>
                  </a:cubicBezTo>
                  <a:cubicBezTo>
                    <a:pt x="6329" y="3009"/>
                    <a:pt x="6464" y="2779"/>
                    <a:pt x="6349" y="2583"/>
                  </a:cubicBezTo>
                  <a:cubicBezTo>
                    <a:pt x="6326" y="2564"/>
                    <a:pt x="6314" y="2529"/>
                    <a:pt x="6333" y="2506"/>
                  </a:cubicBezTo>
                  <a:lnTo>
                    <a:pt x="6333" y="2502"/>
                  </a:lnTo>
                  <a:cubicBezTo>
                    <a:pt x="6226" y="2306"/>
                    <a:pt x="6352" y="2076"/>
                    <a:pt x="6249" y="1876"/>
                  </a:cubicBezTo>
                  <a:cubicBezTo>
                    <a:pt x="6214" y="1833"/>
                    <a:pt x="6210" y="1776"/>
                    <a:pt x="6229" y="1722"/>
                  </a:cubicBezTo>
                  <a:cubicBezTo>
                    <a:pt x="6137" y="1511"/>
                    <a:pt x="6245" y="1276"/>
                    <a:pt x="6149" y="1069"/>
                  </a:cubicBezTo>
                  <a:cubicBezTo>
                    <a:pt x="6091" y="834"/>
                    <a:pt x="6091" y="596"/>
                    <a:pt x="6149" y="358"/>
                  </a:cubicBezTo>
                  <a:cubicBezTo>
                    <a:pt x="6195" y="258"/>
                    <a:pt x="6233" y="158"/>
                    <a:pt x="6118" y="70"/>
                  </a:cubicBezTo>
                  <a:lnTo>
                    <a:pt x="6118" y="70"/>
                  </a:lnTo>
                  <a:lnTo>
                    <a:pt x="6130" y="81"/>
                  </a:lnTo>
                  <a:cubicBezTo>
                    <a:pt x="6064" y="29"/>
                    <a:pt x="5999" y="0"/>
                    <a:pt x="5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43"/>
            <p:cNvSpPr/>
            <p:nvPr/>
          </p:nvSpPr>
          <p:spPr>
            <a:xfrm>
              <a:off x="7393759" y="2388799"/>
              <a:ext cx="28880" cy="29345"/>
            </a:xfrm>
            <a:custGeom>
              <a:avLst/>
              <a:gdLst/>
              <a:ahLst/>
              <a:cxnLst/>
              <a:rect l="l" t="t" r="r" b="b"/>
              <a:pathLst>
                <a:path w="931" h="946" extrusionOk="0">
                  <a:moveTo>
                    <a:pt x="291" y="0"/>
                  </a:moveTo>
                  <a:cubicBezTo>
                    <a:pt x="197" y="0"/>
                    <a:pt x="216" y="76"/>
                    <a:pt x="246" y="143"/>
                  </a:cubicBezTo>
                  <a:cubicBezTo>
                    <a:pt x="288" y="236"/>
                    <a:pt x="354" y="324"/>
                    <a:pt x="419" y="401"/>
                  </a:cubicBezTo>
                  <a:cubicBezTo>
                    <a:pt x="411" y="401"/>
                    <a:pt x="396" y="401"/>
                    <a:pt x="384" y="405"/>
                  </a:cubicBezTo>
                  <a:cubicBezTo>
                    <a:pt x="223" y="451"/>
                    <a:pt x="0" y="470"/>
                    <a:pt x="211" y="727"/>
                  </a:cubicBezTo>
                  <a:cubicBezTo>
                    <a:pt x="358" y="872"/>
                    <a:pt x="481" y="946"/>
                    <a:pt x="588" y="946"/>
                  </a:cubicBezTo>
                  <a:cubicBezTo>
                    <a:pt x="712" y="946"/>
                    <a:pt x="814" y="844"/>
                    <a:pt x="903" y="639"/>
                  </a:cubicBezTo>
                  <a:cubicBezTo>
                    <a:pt x="930" y="581"/>
                    <a:pt x="919" y="508"/>
                    <a:pt x="930" y="443"/>
                  </a:cubicBezTo>
                  <a:cubicBezTo>
                    <a:pt x="753" y="259"/>
                    <a:pt x="611" y="43"/>
                    <a:pt x="338" y="5"/>
                  </a:cubicBezTo>
                  <a:cubicBezTo>
                    <a:pt x="320" y="2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43"/>
            <p:cNvSpPr/>
            <p:nvPr/>
          </p:nvSpPr>
          <p:spPr>
            <a:xfrm>
              <a:off x="7317947" y="2395376"/>
              <a:ext cx="27918" cy="34556"/>
            </a:xfrm>
            <a:custGeom>
              <a:avLst/>
              <a:gdLst/>
              <a:ahLst/>
              <a:cxnLst/>
              <a:rect l="l" t="t" r="r" b="b"/>
              <a:pathLst>
                <a:path w="900" h="1114" extrusionOk="0">
                  <a:moveTo>
                    <a:pt x="254" y="0"/>
                  </a:moveTo>
                  <a:cubicBezTo>
                    <a:pt x="0" y="27"/>
                    <a:pt x="135" y="208"/>
                    <a:pt x="131" y="331"/>
                  </a:cubicBezTo>
                  <a:cubicBezTo>
                    <a:pt x="112" y="442"/>
                    <a:pt x="146" y="558"/>
                    <a:pt x="219" y="638"/>
                  </a:cubicBezTo>
                  <a:cubicBezTo>
                    <a:pt x="384" y="815"/>
                    <a:pt x="565" y="976"/>
                    <a:pt x="765" y="1111"/>
                  </a:cubicBezTo>
                  <a:cubicBezTo>
                    <a:pt x="778" y="1113"/>
                    <a:pt x="791" y="1114"/>
                    <a:pt x="803" y="1114"/>
                  </a:cubicBezTo>
                  <a:cubicBezTo>
                    <a:pt x="867" y="1114"/>
                    <a:pt x="899" y="1084"/>
                    <a:pt x="876" y="1000"/>
                  </a:cubicBezTo>
                  <a:cubicBezTo>
                    <a:pt x="673" y="661"/>
                    <a:pt x="327" y="419"/>
                    <a:pt x="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43"/>
            <p:cNvSpPr/>
            <p:nvPr/>
          </p:nvSpPr>
          <p:spPr>
            <a:xfrm>
              <a:off x="7457288" y="2284510"/>
              <a:ext cx="88593" cy="88779"/>
            </a:xfrm>
            <a:custGeom>
              <a:avLst/>
              <a:gdLst/>
              <a:ahLst/>
              <a:cxnLst/>
              <a:rect l="l" t="t" r="r" b="b"/>
              <a:pathLst>
                <a:path w="2856" h="2862" extrusionOk="0">
                  <a:moveTo>
                    <a:pt x="926" y="873"/>
                  </a:moveTo>
                  <a:lnTo>
                    <a:pt x="946" y="888"/>
                  </a:lnTo>
                  <a:cubicBezTo>
                    <a:pt x="938" y="888"/>
                    <a:pt x="930" y="888"/>
                    <a:pt x="926" y="892"/>
                  </a:cubicBezTo>
                  <a:lnTo>
                    <a:pt x="926" y="873"/>
                  </a:lnTo>
                  <a:close/>
                  <a:moveTo>
                    <a:pt x="335" y="1"/>
                  </a:moveTo>
                  <a:cubicBezTo>
                    <a:pt x="288" y="208"/>
                    <a:pt x="0" y="331"/>
                    <a:pt x="296" y="566"/>
                  </a:cubicBezTo>
                  <a:cubicBezTo>
                    <a:pt x="354" y="623"/>
                    <a:pt x="431" y="658"/>
                    <a:pt x="507" y="662"/>
                  </a:cubicBezTo>
                  <a:lnTo>
                    <a:pt x="615" y="750"/>
                  </a:lnTo>
                  <a:cubicBezTo>
                    <a:pt x="700" y="835"/>
                    <a:pt x="807" y="896"/>
                    <a:pt x="922" y="938"/>
                  </a:cubicBezTo>
                  <a:cubicBezTo>
                    <a:pt x="972" y="996"/>
                    <a:pt x="1026" y="1046"/>
                    <a:pt x="1115" y="1046"/>
                  </a:cubicBezTo>
                  <a:cubicBezTo>
                    <a:pt x="1376" y="1296"/>
                    <a:pt x="1618" y="1572"/>
                    <a:pt x="1826" y="1868"/>
                  </a:cubicBezTo>
                  <a:lnTo>
                    <a:pt x="2314" y="2372"/>
                  </a:lnTo>
                  <a:lnTo>
                    <a:pt x="2290" y="2664"/>
                  </a:lnTo>
                  <a:cubicBezTo>
                    <a:pt x="2260" y="2660"/>
                    <a:pt x="2225" y="2656"/>
                    <a:pt x="2192" y="2656"/>
                  </a:cubicBezTo>
                  <a:cubicBezTo>
                    <a:pt x="2121" y="2656"/>
                    <a:pt x="2060" y="2676"/>
                    <a:pt x="2068" y="2768"/>
                  </a:cubicBezTo>
                  <a:cubicBezTo>
                    <a:pt x="2073" y="2839"/>
                    <a:pt x="2101" y="2862"/>
                    <a:pt x="2139" y="2862"/>
                  </a:cubicBezTo>
                  <a:cubicBezTo>
                    <a:pt x="2184" y="2862"/>
                    <a:pt x="2242" y="2830"/>
                    <a:pt x="2290" y="2814"/>
                  </a:cubicBezTo>
                  <a:cubicBezTo>
                    <a:pt x="2367" y="2791"/>
                    <a:pt x="2448" y="2779"/>
                    <a:pt x="2529" y="2760"/>
                  </a:cubicBezTo>
                  <a:cubicBezTo>
                    <a:pt x="2567" y="2748"/>
                    <a:pt x="2598" y="2714"/>
                    <a:pt x="2606" y="2675"/>
                  </a:cubicBezTo>
                  <a:cubicBezTo>
                    <a:pt x="2613" y="2637"/>
                    <a:pt x="2617" y="2602"/>
                    <a:pt x="2617" y="2568"/>
                  </a:cubicBezTo>
                  <a:cubicBezTo>
                    <a:pt x="2832" y="2314"/>
                    <a:pt x="2855" y="2022"/>
                    <a:pt x="2813" y="1588"/>
                  </a:cubicBezTo>
                  <a:lnTo>
                    <a:pt x="2813" y="1588"/>
                  </a:lnTo>
                  <a:lnTo>
                    <a:pt x="2425" y="2256"/>
                  </a:lnTo>
                  <a:lnTo>
                    <a:pt x="1941" y="1622"/>
                  </a:lnTo>
                  <a:cubicBezTo>
                    <a:pt x="1699" y="1215"/>
                    <a:pt x="1430" y="835"/>
                    <a:pt x="926" y="731"/>
                  </a:cubicBezTo>
                  <a:lnTo>
                    <a:pt x="792" y="573"/>
                  </a:lnTo>
                  <a:cubicBezTo>
                    <a:pt x="776" y="489"/>
                    <a:pt x="703" y="431"/>
                    <a:pt x="623" y="427"/>
                  </a:cubicBezTo>
                  <a:cubicBezTo>
                    <a:pt x="431" y="370"/>
                    <a:pt x="557" y="124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43"/>
            <p:cNvSpPr/>
            <p:nvPr/>
          </p:nvSpPr>
          <p:spPr>
            <a:xfrm>
              <a:off x="7494823" y="2414329"/>
              <a:ext cx="155" cy="27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0"/>
                  </a:moveTo>
                  <a:lnTo>
                    <a:pt x="1" y="8"/>
                  </a:lnTo>
                  <a:lnTo>
                    <a:pt x="5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43"/>
            <p:cNvSpPr/>
            <p:nvPr/>
          </p:nvSpPr>
          <p:spPr>
            <a:xfrm>
              <a:off x="7416404" y="2411475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0"/>
                  </a:moveTo>
                  <a:lnTo>
                    <a:pt x="1361" y="0"/>
                  </a:lnTo>
                  <a:cubicBezTo>
                    <a:pt x="1007" y="123"/>
                    <a:pt x="953" y="139"/>
                    <a:pt x="938" y="292"/>
                  </a:cubicBezTo>
                  <a:cubicBezTo>
                    <a:pt x="888" y="719"/>
                    <a:pt x="627" y="1045"/>
                    <a:pt x="434" y="1407"/>
                  </a:cubicBezTo>
                  <a:cubicBezTo>
                    <a:pt x="377" y="1514"/>
                    <a:pt x="358" y="1649"/>
                    <a:pt x="231" y="1714"/>
                  </a:cubicBezTo>
                  <a:cubicBezTo>
                    <a:pt x="203" y="1708"/>
                    <a:pt x="174" y="1702"/>
                    <a:pt x="146" y="1702"/>
                  </a:cubicBezTo>
                  <a:cubicBezTo>
                    <a:pt x="107" y="1702"/>
                    <a:pt x="71" y="1713"/>
                    <a:pt x="46" y="1749"/>
                  </a:cubicBezTo>
                  <a:cubicBezTo>
                    <a:pt x="0" y="1810"/>
                    <a:pt x="39" y="1879"/>
                    <a:pt x="96" y="1918"/>
                  </a:cubicBezTo>
                  <a:cubicBezTo>
                    <a:pt x="144" y="1951"/>
                    <a:pt x="187" y="1965"/>
                    <a:pt x="225" y="1965"/>
                  </a:cubicBezTo>
                  <a:cubicBezTo>
                    <a:pt x="306" y="1965"/>
                    <a:pt x="368" y="1900"/>
                    <a:pt x="423" y="1814"/>
                  </a:cubicBezTo>
                  <a:lnTo>
                    <a:pt x="527" y="1729"/>
                  </a:lnTo>
                  <a:cubicBezTo>
                    <a:pt x="627" y="1706"/>
                    <a:pt x="727" y="1699"/>
                    <a:pt x="828" y="1699"/>
                  </a:cubicBezTo>
                  <a:cubicBezTo>
                    <a:pt x="960" y="1699"/>
                    <a:pt x="1092" y="1711"/>
                    <a:pt x="1222" y="1718"/>
                  </a:cubicBezTo>
                  <a:cubicBezTo>
                    <a:pt x="1268" y="1725"/>
                    <a:pt x="1314" y="1728"/>
                    <a:pt x="1358" y="1728"/>
                  </a:cubicBezTo>
                  <a:cubicBezTo>
                    <a:pt x="1648" y="1728"/>
                    <a:pt x="1897" y="1584"/>
                    <a:pt x="2137" y="1410"/>
                  </a:cubicBezTo>
                  <a:cubicBezTo>
                    <a:pt x="2167" y="1410"/>
                    <a:pt x="2202" y="1407"/>
                    <a:pt x="2229" y="1403"/>
                  </a:cubicBezTo>
                  <a:cubicBezTo>
                    <a:pt x="2279" y="1416"/>
                    <a:pt x="2326" y="1422"/>
                    <a:pt x="2372" y="1422"/>
                  </a:cubicBezTo>
                  <a:cubicBezTo>
                    <a:pt x="2613" y="1422"/>
                    <a:pt x="2810" y="1259"/>
                    <a:pt x="3036" y="1188"/>
                  </a:cubicBezTo>
                  <a:cubicBezTo>
                    <a:pt x="3240" y="1057"/>
                    <a:pt x="3386" y="907"/>
                    <a:pt x="3236" y="619"/>
                  </a:cubicBezTo>
                  <a:lnTo>
                    <a:pt x="3236" y="619"/>
                  </a:lnTo>
                  <a:lnTo>
                    <a:pt x="2851" y="1099"/>
                  </a:lnTo>
                  <a:cubicBezTo>
                    <a:pt x="2652" y="1195"/>
                    <a:pt x="2436" y="1168"/>
                    <a:pt x="2229" y="1199"/>
                  </a:cubicBezTo>
                  <a:cubicBezTo>
                    <a:pt x="2197" y="1144"/>
                    <a:pt x="2137" y="1111"/>
                    <a:pt x="2073" y="1111"/>
                  </a:cubicBezTo>
                  <a:cubicBezTo>
                    <a:pt x="2061" y="1111"/>
                    <a:pt x="2049" y="1112"/>
                    <a:pt x="2037" y="1115"/>
                  </a:cubicBezTo>
                  <a:cubicBezTo>
                    <a:pt x="1859" y="1386"/>
                    <a:pt x="1626" y="1525"/>
                    <a:pt x="1331" y="1525"/>
                  </a:cubicBezTo>
                  <a:cubicBezTo>
                    <a:pt x="1262" y="1525"/>
                    <a:pt x="1190" y="1518"/>
                    <a:pt x="1115" y="1503"/>
                  </a:cubicBezTo>
                  <a:cubicBezTo>
                    <a:pt x="1098" y="1502"/>
                    <a:pt x="1082" y="1501"/>
                    <a:pt x="1065" y="1501"/>
                  </a:cubicBezTo>
                  <a:cubicBezTo>
                    <a:pt x="1015" y="1501"/>
                    <a:pt x="965" y="1506"/>
                    <a:pt x="919" y="1514"/>
                  </a:cubicBezTo>
                  <a:cubicBezTo>
                    <a:pt x="784" y="1507"/>
                    <a:pt x="711" y="1441"/>
                    <a:pt x="719" y="1303"/>
                  </a:cubicBezTo>
                  <a:cubicBezTo>
                    <a:pt x="992" y="919"/>
                    <a:pt x="1026" y="423"/>
                    <a:pt x="13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43"/>
            <p:cNvSpPr/>
            <p:nvPr/>
          </p:nvSpPr>
          <p:spPr>
            <a:xfrm>
              <a:off x="7264654" y="2193901"/>
              <a:ext cx="29004" cy="26894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783" y="1"/>
                  </a:moveTo>
                  <a:cubicBezTo>
                    <a:pt x="714" y="1"/>
                    <a:pt x="699" y="120"/>
                    <a:pt x="681" y="194"/>
                  </a:cubicBezTo>
                  <a:cubicBezTo>
                    <a:pt x="677" y="209"/>
                    <a:pt x="685" y="228"/>
                    <a:pt x="692" y="240"/>
                  </a:cubicBezTo>
                  <a:cubicBezTo>
                    <a:pt x="396" y="309"/>
                    <a:pt x="254" y="574"/>
                    <a:pt x="27" y="732"/>
                  </a:cubicBezTo>
                  <a:cubicBezTo>
                    <a:pt x="1" y="774"/>
                    <a:pt x="8" y="831"/>
                    <a:pt x="51" y="866"/>
                  </a:cubicBezTo>
                  <a:cubicBezTo>
                    <a:pt x="53" y="866"/>
                    <a:pt x="56" y="866"/>
                    <a:pt x="59" y="866"/>
                  </a:cubicBezTo>
                  <a:cubicBezTo>
                    <a:pt x="491" y="866"/>
                    <a:pt x="678" y="560"/>
                    <a:pt x="850" y="236"/>
                  </a:cubicBezTo>
                  <a:cubicBezTo>
                    <a:pt x="854" y="151"/>
                    <a:pt x="934" y="24"/>
                    <a:pt x="792" y="1"/>
                  </a:cubicBezTo>
                  <a:cubicBezTo>
                    <a:pt x="789" y="1"/>
                    <a:pt x="786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43"/>
            <p:cNvSpPr/>
            <p:nvPr/>
          </p:nvSpPr>
          <p:spPr>
            <a:xfrm>
              <a:off x="7382313" y="2357934"/>
              <a:ext cx="3133" cy="3381"/>
            </a:xfrm>
            <a:custGeom>
              <a:avLst/>
              <a:gdLst/>
              <a:ahLst/>
              <a:cxnLst/>
              <a:rect l="l" t="t" r="r" b="b"/>
              <a:pathLst>
                <a:path w="101" h="109" extrusionOk="0">
                  <a:moveTo>
                    <a:pt x="100" y="1"/>
                  </a:moveTo>
                  <a:lnTo>
                    <a:pt x="0" y="108"/>
                  </a:lnTo>
                  <a:cubicBezTo>
                    <a:pt x="54" y="97"/>
                    <a:pt x="92" y="55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43"/>
            <p:cNvSpPr/>
            <p:nvPr/>
          </p:nvSpPr>
          <p:spPr>
            <a:xfrm>
              <a:off x="7385415" y="2357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43"/>
            <p:cNvSpPr/>
            <p:nvPr/>
          </p:nvSpPr>
          <p:spPr>
            <a:xfrm>
              <a:off x="7374682" y="2343758"/>
              <a:ext cx="28290" cy="26026"/>
            </a:xfrm>
            <a:custGeom>
              <a:avLst/>
              <a:gdLst/>
              <a:ahLst/>
              <a:cxnLst/>
              <a:rect l="l" t="t" r="r" b="b"/>
              <a:pathLst>
                <a:path w="912" h="839" extrusionOk="0">
                  <a:moveTo>
                    <a:pt x="569" y="0"/>
                  </a:moveTo>
                  <a:cubicBezTo>
                    <a:pt x="482" y="0"/>
                    <a:pt x="387" y="89"/>
                    <a:pt x="242" y="258"/>
                  </a:cubicBezTo>
                  <a:lnTo>
                    <a:pt x="50" y="458"/>
                  </a:lnTo>
                  <a:cubicBezTo>
                    <a:pt x="16" y="477"/>
                    <a:pt x="0" y="519"/>
                    <a:pt x="20" y="558"/>
                  </a:cubicBezTo>
                  <a:cubicBezTo>
                    <a:pt x="23" y="569"/>
                    <a:pt x="35" y="577"/>
                    <a:pt x="43" y="585"/>
                  </a:cubicBezTo>
                  <a:lnTo>
                    <a:pt x="43" y="838"/>
                  </a:lnTo>
                  <a:cubicBezTo>
                    <a:pt x="177" y="800"/>
                    <a:pt x="235" y="700"/>
                    <a:pt x="262" y="569"/>
                  </a:cubicBezTo>
                  <a:lnTo>
                    <a:pt x="250" y="565"/>
                  </a:lnTo>
                  <a:cubicBezTo>
                    <a:pt x="273" y="519"/>
                    <a:pt x="308" y="489"/>
                    <a:pt x="354" y="458"/>
                  </a:cubicBezTo>
                  <a:cubicBezTo>
                    <a:pt x="476" y="352"/>
                    <a:pt x="530" y="308"/>
                    <a:pt x="623" y="308"/>
                  </a:cubicBezTo>
                  <a:cubicBezTo>
                    <a:pt x="688" y="308"/>
                    <a:pt x="772" y="329"/>
                    <a:pt x="911" y="366"/>
                  </a:cubicBezTo>
                  <a:cubicBezTo>
                    <a:pt x="763" y="118"/>
                    <a:pt x="671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43"/>
            <p:cNvSpPr/>
            <p:nvPr/>
          </p:nvSpPr>
          <p:spPr>
            <a:xfrm>
              <a:off x="7382313" y="2361285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43"/>
            <p:cNvSpPr/>
            <p:nvPr/>
          </p:nvSpPr>
          <p:spPr>
            <a:xfrm>
              <a:off x="7181210" y="2193932"/>
              <a:ext cx="22924" cy="32912"/>
            </a:xfrm>
            <a:custGeom>
              <a:avLst/>
              <a:gdLst/>
              <a:ahLst/>
              <a:cxnLst/>
              <a:rect l="l" t="t" r="r" b="b"/>
              <a:pathLst>
                <a:path w="739" h="1061" extrusionOk="0">
                  <a:moveTo>
                    <a:pt x="47" y="0"/>
                  </a:moveTo>
                  <a:lnTo>
                    <a:pt x="47" y="0"/>
                  </a:lnTo>
                  <a:cubicBezTo>
                    <a:pt x="1" y="408"/>
                    <a:pt x="354" y="638"/>
                    <a:pt x="435" y="1061"/>
                  </a:cubicBezTo>
                  <a:cubicBezTo>
                    <a:pt x="739" y="477"/>
                    <a:pt x="143" y="346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43"/>
            <p:cNvSpPr/>
            <p:nvPr/>
          </p:nvSpPr>
          <p:spPr>
            <a:xfrm>
              <a:off x="7215550" y="2126463"/>
              <a:ext cx="22427" cy="16348"/>
            </a:xfrm>
            <a:custGeom>
              <a:avLst/>
              <a:gdLst/>
              <a:ahLst/>
              <a:cxnLst/>
              <a:rect l="l" t="t" r="r" b="b"/>
              <a:pathLst>
                <a:path w="723" h="52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00" y="162"/>
                    <a:pt x="277" y="327"/>
                    <a:pt x="0" y="527"/>
                  </a:cubicBezTo>
                  <a:cubicBezTo>
                    <a:pt x="615" y="508"/>
                    <a:pt x="665" y="473"/>
                    <a:pt x="7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43"/>
            <p:cNvSpPr/>
            <p:nvPr/>
          </p:nvSpPr>
          <p:spPr>
            <a:xfrm>
              <a:off x="7413767" y="2339943"/>
              <a:ext cx="25560" cy="18736"/>
            </a:xfrm>
            <a:custGeom>
              <a:avLst/>
              <a:gdLst/>
              <a:ahLst/>
              <a:cxnLst/>
              <a:rect l="l" t="t" r="r" b="b"/>
              <a:pathLst>
                <a:path w="824" h="604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289"/>
                    <a:pt x="101" y="289"/>
                    <a:pt x="681" y="604"/>
                  </a:cubicBezTo>
                  <a:lnTo>
                    <a:pt x="735" y="596"/>
                  </a:lnTo>
                  <a:cubicBezTo>
                    <a:pt x="765" y="577"/>
                    <a:pt x="788" y="546"/>
                    <a:pt x="808" y="519"/>
                  </a:cubicBezTo>
                  <a:lnTo>
                    <a:pt x="823" y="469"/>
                  </a:lnTo>
                  <a:cubicBezTo>
                    <a:pt x="592" y="266"/>
                    <a:pt x="304" y="17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43"/>
            <p:cNvSpPr/>
            <p:nvPr/>
          </p:nvSpPr>
          <p:spPr>
            <a:xfrm>
              <a:off x="7438801" y="2296236"/>
              <a:ext cx="22676" cy="11508"/>
            </a:xfrm>
            <a:custGeom>
              <a:avLst/>
              <a:gdLst/>
              <a:ahLst/>
              <a:cxnLst/>
              <a:rect l="l" t="t" r="r" b="b"/>
              <a:pathLst>
                <a:path w="731" h="371" extrusionOk="0">
                  <a:moveTo>
                    <a:pt x="624" y="0"/>
                  </a:moveTo>
                  <a:cubicBezTo>
                    <a:pt x="616" y="0"/>
                    <a:pt x="608" y="1"/>
                    <a:pt x="600" y="3"/>
                  </a:cubicBezTo>
                  <a:cubicBezTo>
                    <a:pt x="596" y="3"/>
                    <a:pt x="596" y="3"/>
                    <a:pt x="592" y="7"/>
                  </a:cubicBezTo>
                  <a:cubicBezTo>
                    <a:pt x="393" y="72"/>
                    <a:pt x="151" y="15"/>
                    <a:pt x="1" y="238"/>
                  </a:cubicBezTo>
                  <a:cubicBezTo>
                    <a:pt x="48" y="310"/>
                    <a:pt x="109" y="370"/>
                    <a:pt x="189" y="370"/>
                  </a:cubicBezTo>
                  <a:cubicBezTo>
                    <a:pt x="220" y="370"/>
                    <a:pt x="253" y="362"/>
                    <a:pt x="289" y="341"/>
                  </a:cubicBezTo>
                  <a:cubicBezTo>
                    <a:pt x="423" y="265"/>
                    <a:pt x="600" y="341"/>
                    <a:pt x="704" y="207"/>
                  </a:cubicBezTo>
                  <a:cubicBezTo>
                    <a:pt x="731" y="180"/>
                    <a:pt x="719" y="107"/>
                    <a:pt x="704" y="65"/>
                  </a:cubicBezTo>
                  <a:cubicBezTo>
                    <a:pt x="697" y="23"/>
                    <a:pt x="662" y="0"/>
                    <a:pt x="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43"/>
            <p:cNvSpPr/>
            <p:nvPr/>
          </p:nvSpPr>
          <p:spPr>
            <a:xfrm>
              <a:off x="7274301" y="2244805"/>
              <a:ext cx="156775" cy="106802"/>
            </a:xfrm>
            <a:custGeom>
              <a:avLst/>
              <a:gdLst/>
              <a:ahLst/>
              <a:cxnLst/>
              <a:rect l="l" t="t" r="r" b="b"/>
              <a:pathLst>
                <a:path w="5054" h="3443" extrusionOk="0">
                  <a:moveTo>
                    <a:pt x="1868" y="493"/>
                  </a:moveTo>
                  <a:cubicBezTo>
                    <a:pt x="1853" y="497"/>
                    <a:pt x="1834" y="501"/>
                    <a:pt x="1815" y="501"/>
                  </a:cubicBezTo>
                  <a:cubicBezTo>
                    <a:pt x="1834" y="501"/>
                    <a:pt x="1849" y="497"/>
                    <a:pt x="1868" y="493"/>
                  </a:cubicBezTo>
                  <a:close/>
                  <a:moveTo>
                    <a:pt x="3720" y="0"/>
                  </a:moveTo>
                  <a:cubicBezTo>
                    <a:pt x="3595" y="0"/>
                    <a:pt x="3470" y="25"/>
                    <a:pt x="3344" y="90"/>
                  </a:cubicBezTo>
                  <a:lnTo>
                    <a:pt x="3106" y="90"/>
                  </a:lnTo>
                  <a:cubicBezTo>
                    <a:pt x="3072" y="56"/>
                    <a:pt x="3029" y="40"/>
                    <a:pt x="2986" y="40"/>
                  </a:cubicBezTo>
                  <a:cubicBezTo>
                    <a:pt x="2940" y="40"/>
                    <a:pt x="2893" y="58"/>
                    <a:pt x="2856" y="93"/>
                  </a:cubicBezTo>
                  <a:cubicBezTo>
                    <a:pt x="2848" y="90"/>
                    <a:pt x="2841" y="89"/>
                    <a:pt x="2832" y="89"/>
                  </a:cubicBezTo>
                  <a:cubicBezTo>
                    <a:pt x="2811" y="89"/>
                    <a:pt x="2788" y="99"/>
                    <a:pt x="2771" y="113"/>
                  </a:cubicBezTo>
                  <a:cubicBezTo>
                    <a:pt x="2756" y="110"/>
                    <a:pt x="2741" y="109"/>
                    <a:pt x="2726" y="109"/>
                  </a:cubicBezTo>
                  <a:cubicBezTo>
                    <a:pt x="2663" y="109"/>
                    <a:pt x="2607" y="131"/>
                    <a:pt x="2564" y="193"/>
                  </a:cubicBezTo>
                  <a:lnTo>
                    <a:pt x="2564" y="197"/>
                  </a:lnTo>
                  <a:cubicBezTo>
                    <a:pt x="2555" y="197"/>
                    <a:pt x="2545" y="196"/>
                    <a:pt x="2536" y="196"/>
                  </a:cubicBezTo>
                  <a:cubicBezTo>
                    <a:pt x="2435" y="196"/>
                    <a:pt x="2338" y="234"/>
                    <a:pt x="2268" y="305"/>
                  </a:cubicBezTo>
                  <a:cubicBezTo>
                    <a:pt x="2157" y="309"/>
                    <a:pt x="2041" y="301"/>
                    <a:pt x="1964" y="405"/>
                  </a:cubicBezTo>
                  <a:cubicBezTo>
                    <a:pt x="1903" y="409"/>
                    <a:pt x="1845" y="447"/>
                    <a:pt x="1815" y="501"/>
                  </a:cubicBezTo>
                  <a:lnTo>
                    <a:pt x="1791" y="493"/>
                  </a:lnTo>
                  <a:lnTo>
                    <a:pt x="1772" y="512"/>
                  </a:lnTo>
                  <a:cubicBezTo>
                    <a:pt x="1715" y="512"/>
                    <a:pt x="1665" y="551"/>
                    <a:pt x="1661" y="608"/>
                  </a:cubicBezTo>
                  <a:lnTo>
                    <a:pt x="1772" y="512"/>
                  </a:lnTo>
                  <a:lnTo>
                    <a:pt x="1772" y="512"/>
                  </a:lnTo>
                  <a:cubicBezTo>
                    <a:pt x="1742" y="551"/>
                    <a:pt x="1703" y="581"/>
                    <a:pt x="1661" y="608"/>
                  </a:cubicBezTo>
                  <a:lnTo>
                    <a:pt x="1549" y="704"/>
                  </a:lnTo>
                  <a:cubicBezTo>
                    <a:pt x="1338" y="785"/>
                    <a:pt x="1146" y="885"/>
                    <a:pt x="1050" y="1108"/>
                  </a:cubicBezTo>
                  <a:cubicBezTo>
                    <a:pt x="927" y="1254"/>
                    <a:pt x="789" y="1392"/>
                    <a:pt x="750" y="1588"/>
                  </a:cubicBezTo>
                  <a:cubicBezTo>
                    <a:pt x="696" y="1611"/>
                    <a:pt x="662" y="1657"/>
                    <a:pt x="658" y="1719"/>
                  </a:cubicBezTo>
                  <a:cubicBezTo>
                    <a:pt x="608" y="1727"/>
                    <a:pt x="577" y="1769"/>
                    <a:pt x="577" y="1819"/>
                  </a:cubicBezTo>
                  <a:lnTo>
                    <a:pt x="566" y="1830"/>
                  </a:lnTo>
                  <a:cubicBezTo>
                    <a:pt x="416" y="1965"/>
                    <a:pt x="358" y="2153"/>
                    <a:pt x="274" y="2326"/>
                  </a:cubicBezTo>
                  <a:cubicBezTo>
                    <a:pt x="254" y="2349"/>
                    <a:pt x="243" y="2380"/>
                    <a:pt x="254" y="2407"/>
                  </a:cubicBezTo>
                  <a:cubicBezTo>
                    <a:pt x="193" y="2461"/>
                    <a:pt x="155" y="2537"/>
                    <a:pt x="155" y="2618"/>
                  </a:cubicBezTo>
                  <a:cubicBezTo>
                    <a:pt x="1" y="2876"/>
                    <a:pt x="85" y="3148"/>
                    <a:pt x="70" y="3417"/>
                  </a:cubicBezTo>
                  <a:cubicBezTo>
                    <a:pt x="98" y="3435"/>
                    <a:pt x="120" y="3442"/>
                    <a:pt x="138" y="3442"/>
                  </a:cubicBezTo>
                  <a:cubicBezTo>
                    <a:pt x="195" y="3442"/>
                    <a:pt x="213" y="3371"/>
                    <a:pt x="239" y="3321"/>
                  </a:cubicBezTo>
                  <a:lnTo>
                    <a:pt x="377" y="2541"/>
                  </a:lnTo>
                  <a:cubicBezTo>
                    <a:pt x="577" y="2380"/>
                    <a:pt x="646" y="2134"/>
                    <a:pt x="762" y="1923"/>
                  </a:cubicBezTo>
                  <a:cubicBezTo>
                    <a:pt x="792" y="1888"/>
                    <a:pt x="827" y="1857"/>
                    <a:pt x="858" y="1826"/>
                  </a:cubicBezTo>
                  <a:lnTo>
                    <a:pt x="1173" y="1327"/>
                  </a:lnTo>
                  <a:cubicBezTo>
                    <a:pt x="1257" y="1093"/>
                    <a:pt x="1538" y="1039"/>
                    <a:pt x="1669" y="839"/>
                  </a:cubicBezTo>
                  <a:cubicBezTo>
                    <a:pt x="1745" y="820"/>
                    <a:pt x="1815" y="789"/>
                    <a:pt x="1853" y="712"/>
                  </a:cubicBezTo>
                  <a:lnTo>
                    <a:pt x="1864" y="708"/>
                  </a:lnTo>
                  <a:cubicBezTo>
                    <a:pt x="1907" y="681"/>
                    <a:pt x="1953" y="654"/>
                    <a:pt x="1999" y="628"/>
                  </a:cubicBezTo>
                  <a:cubicBezTo>
                    <a:pt x="2005" y="630"/>
                    <a:pt x="2011" y="630"/>
                    <a:pt x="2017" y="630"/>
                  </a:cubicBezTo>
                  <a:cubicBezTo>
                    <a:pt x="2036" y="630"/>
                    <a:pt x="2057" y="622"/>
                    <a:pt x="2068" y="605"/>
                  </a:cubicBezTo>
                  <a:cubicBezTo>
                    <a:pt x="2076" y="605"/>
                    <a:pt x="2083" y="606"/>
                    <a:pt x="2091" y="606"/>
                  </a:cubicBezTo>
                  <a:cubicBezTo>
                    <a:pt x="2164" y="606"/>
                    <a:pt x="2234" y="572"/>
                    <a:pt x="2276" y="520"/>
                  </a:cubicBezTo>
                  <a:lnTo>
                    <a:pt x="2372" y="493"/>
                  </a:lnTo>
                  <a:cubicBezTo>
                    <a:pt x="2374" y="493"/>
                    <a:pt x="2377" y="493"/>
                    <a:pt x="2380" y="493"/>
                  </a:cubicBezTo>
                  <a:cubicBezTo>
                    <a:pt x="2429" y="493"/>
                    <a:pt x="2461" y="460"/>
                    <a:pt x="2479" y="424"/>
                  </a:cubicBezTo>
                  <a:cubicBezTo>
                    <a:pt x="2556" y="416"/>
                    <a:pt x="2633" y="401"/>
                    <a:pt x="2679" y="328"/>
                  </a:cubicBezTo>
                  <a:cubicBezTo>
                    <a:pt x="2710" y="328"/>
                    <a:pt x="2741" y="324"/>
                    <a:pt x="2771" y="305"/>
                  </a:cubicBezTo>
                  <a:lnTo>
                    <a:pt x="4082" y="286"/>
                  </a:lnTo>
                  <a:lnTo>
                    <a:pt x="4189" y="301"/>
                  </a:lnTo>
                  <a:lnTo>
                    <a:pt x="4393" y="305"/>
                  </a:lnTo>
                  <a:cubicBezTo>
                    <a:pt x="4562" y="327"/>
                    <a:pt x="4727" y="421"/>
                    <a:pt x="4927" y="421"/>
                  </a:cubicBezTo>
                  <a:cubicBezTo>
                    <a:pt x="4968" y="421"/>
                    <a:pt x="5010" y="418"/>
                    <a:pt x="5054" y="409"/>
                  </a:cubicBezTo>
                  <a:cubicBezTo>
                    <a:pt x="4969" y="278"/>
                    <a:pt x="4904" y="216"/>
                    <a:pt x="4808" y="193"/>
                  </a:cubicBezTo>
                  <a:cubicBezTo>
                    <a:pt x="4750" y="141"/>
                    <a:pt x="4687" y="124"/>
                    <a:pt x="4619" y="124"/>
                  </a:cubicBezTo>
                  <a:cubicBezTo>
                    <a:pt x="4583" y="124"/>
                    <a:pt x="4546" y="129"/>
                    <a:pt x="4508" y="136"/>
                  </a:cubicBezTo>
                  <a:lnTo>
                    <a:pt x="4212" y="93"/>
                  </a:lnTo>
                  <a:cubicBezTo>
                    <a:pt x="4048" y="43"/>
                    <a:pt x="3885" y="0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43"/>
            <p:cNvSpPr/>
            <p:nvPr/>
          </p:nvSpPr>
          <p:spPr>
            <a:xfrm>
              <a:off x="7356691" y="2275887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4" y="1"/>
                  </a:moveTo>
                  <a:cubicBezTo>
                    <a:pt x="314" y="1"/>
                    <a:pt x="184" y="102"/>
                    <a:pt x="0" y="317"/>
                  </a:cubicBezTo>
                  <a:cubicBezTo>
                    <a:pt x="19" y="340"/>
                    <a:pt x="44" y="352"/>
                    <a:pt x="72" y="352"/>
                  </a:cubicBezTo>
                  <a:cubicBezTo>
                    <a:pt x="90" y="352"/>
                    <a:pt x="109" y="347"/>
                    <a:pt x="127" y="336"/>
                  </a:cubicBezTo>
                  <a:cubicBezTo>
                    <a:pt x="131" y="336"/>
                    <a:pt x="131" y="333"/>
                    <a:pt x="135" y="333"/>
                  </a:cubicBezTo>
                  <a:lnTo>
                    <a:pt x="792" y="152"/>
                  </a:lnTo>
                  <a:cubicBezTo>
                    <a:pt x="659" y="53"/>
                    <a:pt x="554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43"/>
            <p:cNvSpPr/>
            <p:nvPr/>
          </p:nvSpPr>
          <p:spPr>
            <a:xfrm>
              <a:off x="7476583" y="2331567"/>
              <a:ext cx="25560" cy="40109"/>
            </a:xfrm>
            <a:custGeom>
              <a:avLst/>
              <a:gdLst/>
              <a:ahLst/>
              <a:cxnLst/>
              <a:rect l="l" t="t" r="r" b="b"/>
              <a:pathLst>
                <a:path w="824" h="1293" extrusionOk="0">
                  <a:moveTo>
                    <a:pt x="47" y="0"/>
                  </a:moveTo>
                  <a:cubicBezTo>
                    <a:pt x="30" y="0"/>
                    <a:pt x="15" y="13"/>
                    <a:pt x="1" y="40"/>
                  </a:cubicBezTo>
                  <a:cubicBezTo>
                    <a:pt x="112" y="221"/>
                    <a:pt x="208" y="413"/>
                    <a:pt x="385" y="540"/>
                  </a:cubicBezTo>
                  <a:lnTo>
                    <a:pt x="385" y="543"/>
                  </a:lnTo>
                  <a:cubicBezTo>
                    <a:pt x="374" y="593"/>
                    <a:pt x="397" y="640"/>
                    <a:pt x="443" y="655"/>
                  </a:cubicBezTo>
                  <a:cubicBezTo>
                    <a:pt x="450" y="655"/>
                    <a:pt x="454" y="655"/>
                    <a:pt x="454" y="659"/>
                  </a:cubicBezTo>
                  <a:cubicBezTo>
                    <a:pt x="470" y="689"/>
                    <a:pt x="477" y="713"/>
                    <a:pt x="493" y="739"/>
                  </a:cubicBezTo>
                  <a:cubicBezTo>
                    <a:pt x="493" y="889"/>
                    <a:pt x="481" y="1039"/>
                    <a:pt x="493" y="1181"/>
                  </a:cubicBezTo>
                  <a:cubicBezTo>
                    <a:pt x="496" y="1254"/>
                    <a:pt x="569" y="1293"/>
                    <a:pt x="635" y="1293"/>
                  </a:cubicBezTo>
                  <a:cubicBezTo>
                    <a:pt x="638" y="1293"/>
                    <a:pt x="640" y="1293"/>
                    <a:pt x="643" y="1293"/>
                  </a:cubicBezTo>
                  <a:cubicBezTo>
                    <a:pt x="713" y="1293"/>
                    <a:pt x="770" y="1248"/>
                    <a:pt x="785" y="1178"/>
                  </a:cubicBezTo>
                  <a:cubicBezTo>
                    <a:pt x="823" y="1024"/>
                    <a:pt x="762" y="885"/>
                    <a:pt x="700" y="751"/>
                  </a:cubicBezTo>
                  <a:lnTo>
                    <a:pt x="685" y="555"/>
                  </a:lnTo>
                  <a:cubicBezTo>
                    <a:pt x="685" y="490"/>
                    <a:pt x="662" y="451"/>
                    <a:pt x="589" y="451"/>
                  </a:cubicBezTo>
                  <a:lnTo>
                    <a:pt x="581" y="447"/>
                  </a:lnTo>
                  <a:cubicBezTo>
                    <a:pt x="477" y="236"/>
                    <a:pt x="343" y="67"/>
                    <a:pt x="93" y="25"/>
                  </a:cubicBezTo>
                  <a:cubicBezTo>
                    <a:pt x="76" y="9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43"/>
            <p:cNvSpPr/>
            <p:nvPr/>
          </p:nvSpPr>
          <p:spPr>
            <a:xfrm>
              <a:off x="7165607" y="2150876"/>
              <a:ext cx="19108" cy="20349"/>
            </a:xfrm>
            <a:custGeom>
              <a:avLst/>
              <a:gdLst/>
              <a:ahLst/>
              <a:cxnLst/>
              <a:rect l="l" t="t" r="r" b="b"/>
              <a:pathLst>
                <a:path w="616" h="656" extrusionOk="0">
                  <a:moveTo>
                    <a:pt x="247" y="0"/>
                  </a:moveTo>
                  <a:cubicBezTo>
                    <a:pt x="169" y="0"/>
                    <a:pt x="93" y="45"/>
                    <a:pt x="54" y="109"/>
                  </a:cubicBezTo>
                  <a:cubicBezTo>
                    <a:pt x="8" y="186"/>
                    <a:pt x="0" y="263"/>
                    <a:pt x="73" y="336"/>
                  </a:cubicBezTo>
                  <a:cubicBezTo>
                    <a:pt x="146" y="409"/>
                    <a:pt x="219" y="470"/>
                    <a:pt x="296" y="539"/>
                  </a:cubicBezTo>
                  <a:cubicBezTo>
                    <a:pt x="309" y="590"/>
                    <a:pt x="319" y="655"/>
                    <a:pt x="367" y="655"/>
                  </a:cubicBezTo>
                  <a:cubicBezTo>
                    <a:pt x="376" y="655"/>
                    <a:pt x="387" y="653"/>
                    <a:pt x="400" y="647"/>
                  </a:cubicBezTo>
                  <a:cubicBezTo>
                    <a:pt x="492" y="608"/>
                    <a:pt x="615" y="555"/>
                    <a:pt x="527" y="409"/>
                  </a:cubicBezTo>
                  <a:cubicBezTo>
                    <a:pt x="485" y="328"/>
                    <a:pt x="342" y="309"/>
                    <a:pt x="377" y="170"/>
                  </a:cubicBezTo>
                  <a:cubicBezTo>
                    <a:pt x="400" y="82"/>
                    <a:pt x="381" y="5"/>
                    <a:pt x="265" y="1"/>
                  </a:cubicBezTo>
                  <a:cubicBezTo>
                    <a:pt x="259" y="1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43"/>
            <p:cNvSpPr/>
            <p:nvPr/>
          </p:nvSpPr>
          <p:spPr>
            <a:xfrm>
              <a:off x="7387183" y="2275390"/>
              <a:ext cx="13028" cy="12780"/>
            </a:xfrm>
            <a:custGeom>
              <a:avLst/>
              <a:gdLst/>
              <a:ahLst/>
              <a:cxnLst/>
              <a:rect l="l" t="t" r="r" b="b"/>
              <a:pathLst>
                <a:path w="420" h="412" extrusionOk="0">
                  <a:moveTo>
                    <a:pt x="383" y="0"/>
                  </a:moveTo>
                  <a:cubicBezTo>
                    <a:pt x="296" y="0"/>
                    <a:pt x="261" y="50"/>
                    <a:pt x="220" y="87"/>
                  </a:cubicBezTo>
                  <a:cubicBezTo>
                    <a:pt x="147" y="156"/>
                    <a:pt x="35" y="176"/>
                    <a:pt x="1" y="279"/>
                  </a:cubicBezTo>
                  <a:cubicBezTo>
                    <a:pt x="126" y="363"/>
                    <a:pt x="205" y="412"/>
                    <a:pt x="260" y="412"/>
                  </a:cubicBezTo>
                  <a:cubicBezTo>
                    <a:pt x="344" y="412"/>
                    <a:pt x="371" y="294"/>
                    <a:pt x="420" y="3"/>
                  </a:cubicBezTo>
                  <a:cubicBezTo>
                    <a:pt x="407" y="1"/>
                    <a:pt x="395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43"/>
            <p:cNvSpPr/>
            <p:nvPr/>
          </p:nvSpPr>
          <p:spPr>
            <a:xfrm>
              <a:off x="7203638" y="2234754"/>
              <a:ext cx="31858" cy="42932"/>
            </a:xfrm>
            <a:custGeom>
              <a:avLst/>
              <a:gdLst/>
              <a:ahLst/>
              <a:cxnLst/>
              <a:rect l="l" t="t" r="r" b="b"/>
              <a:pathLst>
                <a:path w="1027" h="1384" extrusionOk="0">
                  <a:moveTo>
                    <a:pt x="399" y="1"/>
                  </a:moveTo>
                  <a:cubicBezTo>
                    <a:pt x="318" y="1"/>
                    <a:pt x="207" y="88"/>
                    <a:pt x="0" y="268"/>
                  </a:cubicBezTo>
                  <a:cubicBezTo>
                    <a:pt x="27" y="279"/>
                    <a:pt x="55" y="283"/>
                    <a:pt x="83" y="283"/>
                  </a:cubicBezTo>
                  <a:cubicBezTo>
                    <a:pt x="168" y="283"/>
                    <a:pt x="257" y="245"/>
                    <a:pt x="336" y="245"/>
                  </a:cubicBezTo>
                  <a:cubicBezTo>
                    <a:pt x="398" y="245"/>
                    <a:pt x="453" y="268"/>
                    <a:pt x="496" y="352"/>
                  </a:cubicBezTo>
                  <a:cubicBezTo>
                    <a:pt x="504" y="410"/>
                    <a:pt x="550" y="452"/>
                    <a:pt x="600" y="467"/>
                  </a:cubicBezTo>
                  <a:cubicBezTo>
                    <a:pt x="650" y="548"/>
                    <a:pt x="715" y="625"/>
                    <a:pt x="665" y="729"/>
                  </a:cubicBezTo>
                  <a:cubicBezTo>
                    <a:pt x="553" y="952"/>
                    <a:pt x="596" y="1167"/>
                    <a:pt x="696" y="1382"/>
                  </a:cubicBezTo>
                  <a:cubicBezTo>
                    <a:pt x="700" y="1383"/>
                    <a:pt x="704" y="1384"/>
                    <a:pt x="707" y="1384"/>
                  </a:cubicBezTo>
                  <a:cubicBezTo>
                    <a:pt x="729" y="1384"/>
                    <a:pt x="746" y="1366"/>
                    <a:pt x="749" y="1340"/>
                  </a:cubicBezTo>
                  <a:lnTo>
                    <a:pt x="749" y="1332"/>
                  </a:lnTo>
                  <a:lnTo>
                    <a:pt x="815" y="1355"/>
                  </a:lnTo>
                  <a:cubicBezTo>
                    <a:pt x="819" y="1324"/>
                    <a:pt x="822" y="1294"/>
                    <a:pt x="826" y="1263"/>
                  </a:cubicBezTo>
                  <a:cubicBezTo>
                    <a:pt x="988" y="1148"/>
                    <a:pt x="788" y="998"/>
                    <a:pt x="842" y="905"/>
                  </a:cubicBezTo>
                  <a:cubicBezTo>
                    <a:pt x="1026" y="579"/>
                    <a:pt x="838" y="402"/>
                    <a:pt x="607" y="233"/>
                  </a:cubicBezTo>
                  <a:lnTo>
                    <a:pt x="565" y="279"/>
                  </a:lnTo>
                  <a:cubicBezTo>
                    <a:pt x="565" y="268"/>
                    <a:pt x="557" y="260"/>
                    <a:pt x="557" y="252"/>
                  </a:cubicBezTo>
                  <a:cubicBezTo>
                    <a:pt x="573" y="241"/>
                    <a:pt x="588" y="233"/>
                    <a:pt x="607" y="233"/>
                  </a:cubicBezTo>
                  <a:cubicBezTo>
                    <a:pt x="527" y="80"/>
                    <a:pt x="476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43"/>
            <p:cNvSpPr/>
            <p:nvPr/>
          </p:nvSpPr>
          <p:spPr>
            <a:xfrm>
              <a:off x="7222591" y="224185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43"/>
            <p:cNvSpPr/>
            <p:nvPr/>
          </p:nvSpPr>
          <p:spPr>
            <a:xfrm>
              <a:off x="7167500" y="2130868"/>
              <a:ext cx="19232" cy="8499"/>
            </a:xfrm>
            <a:custGeom>
              <a:avLst/>
              <a:gdLst/>
              <a:ahLst/>
              <a:cxnLst/>
              <a:rect l="l" t="t" r="r" b="b"/>
              <a:pathLst>
                <a:path w="620" h="274" extrusionOk="0">
                  <a:moveTo>
                    <a:pt x="527" y="1"/>
                  </a:moveTo>
                  <a:cubicBezTo>
                    <a:pt x="512" y="1"/>
                    <a:pt x="493" y="1"/>
                    <a:pt x="481" y="5"/>
                  </a:cubicBezTo>
                  <a:cubicBezTo>
                    <a:pt x="423" y="37"/>
                    <a:pt x="359" y="40"/>
                    <a:pt x="294" y="40"/>
                  </a:cubicBezTo>
                  <a:cubicBezTo>
                    <a:pt x="281" y="40"/>
                    <a:pt x="269" y="40"/>
                    <a:pt x="257" y="40"/>
                  </a:cubicBezTo>
                  <a:cubicBezTo>
                    <a:pt x="167" y="40"/>
                    <a:pt x="77" y="45"/>
                    <a:pt x="1" y="127"/>
                  </a:cubicBezTo>
                  <a:cubicBezTo>
                    <a:pt x="91" y="235"/>
                    <a:pt x="194" y="274"/>
                    <a:pt x="303" y="274"/>
                  </a:cubicBezTo>
                  <a:cubicBezTo>
                    <a:pt x="379" y="274"/>
                    <a:pt x="459" y="254"/>
                    <a:pt x="539" y="227"/>
                  </a:cubicBezTo>
                  <a:cubicBezTo>
                    <a:pt x="577" y="204"/>
                    <a:pt x="604" y="158"/>
                    <a:pt x="608" y="112"/>
                  </a:cubicBezTo>
                  <a:cubicBezTo>
                    <a:pt x="619" y="58"/>
                    <a:pt x="581" y="12"/>
                    <a:pt x="5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43"/>
            <p:cNvSpPr/>
            <p:nvPr/>
          </p:nvSpPr>
          <p:spPr>
            <a:xfrm>
              <a:off x="7366586" y="2190395"/>
              <a:ext cx="19201" cy="18550"/>
            </a:xfrm>
            <a:custGeom>
              <a:avLst/>
              <a:gdLst/>
              <a:ahLst/>
              <a:cxnLst/>
              <a:rect l="l" t="t" r="r" b="b"/>
              <a:pathLst>
                <a:path w="619" h="598" extrusionOk="0">
                  <a:moveTo>
                    <a:pt x="109" y="1"/>
                  </a:moveTo>
                  <a:cubicBezTo>
                    <a:pt x="70" y="1"/>
                    <a:pt x="33" y="14"/>
                    <a:pt x="0" y="49"/>
                  </a:cubicBezTo>
                  <a:lnTo>
                    <a:pt x="396" y="560"/>
                  </a:lnTo>
                  <a:cubicBezTo>
                    <a:pt x="434" y="583"/>
                    <a:pt x="472" y="598"/>
                    <a:pt x="509" y="598"/>
                  </a:cubicBezTo>
                  <a:cubicBezTo>
                    <a:pt x="546" y="598"/>
                    <a:pt x="582" y="583"/>
                    <a:pt x="619" y="549"/>
                  </a:cubicBezTo>
                  <a:cubicBezTo>
                    <a:pt x="461" y="391"/>
                    <a:pt x="407" y="153"/>
                    <a:pt x="211" y="22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43"/>
            <p:cNvSpPr/>
            <p:nvPr/>
          </p:nvSpPr>
          <p:spPr>
            <a:xfrm>
              <a:off x="7307803" y="2148674"/>
              <a:ext cx="25529" cy="38031"/>
            </a:xfrm>
            <a:custGeom>
              <a:avLst/>
              <a:gdLst/>
              <a:ahLst/>
              <a:cxnLst/>
              <a:rect l="l" t="t" r="r" b="b"/>
              <a:pathLst>
                <a:path w="823" h="1226" extrusionOk="0">
                  <a:moveTo>
                    <a:pt x="106" y="1"/>
                  </a:moveTo>
                  <a:cubicBezTo>
                    <a:pt x="75" y="1"/>
                    <a:pt x="33" y="20"/>
                    <a:pt x="1" y="26"/>
                  </a:cubicBezTo>
                  <a:cubicBezTo>
                    <a:pt x="12" y="72"/>
                    <a:pt x="4" y="122"/>
                    <a:pt x="31" y="157"/>
                  </a:cubicBezTo>
                  <a:cubicBezTo>
                    <a:pt x="74" y="207"/>
                    <a:pt x="120" y="245"/>
                    <a:pt x="174" y="284"/>
                  </a:cubicBezTo>
                  <a:cubicBezTo>
                    <a:pt x="177" y="314"/>
                    <a:pt x="189" y="349"/>
                    <a:pt x="197" y="384"/>
                  </a:cubicBezTo>
                  <a:cubicBezTo>
                    <a:pt x="185" y="430"/>
                    <a:pt x="208" y="483"/>
                    <a:pt x="254" y="503"/>
                  </a:cubicBezTo>
                  <a:cubicBezTo>
                    <a:pt x="300" y="595"/>
                    <a:pt x="343" y="691"/>
                    <a:pt x="385" y="783"/>
                  </a:cubicBezTo>
                  <a:cubicBezTo>
                    <a:pt x="443" y="945"/>
                    <a:pt x="485" y="1117"/>
                    <a:pt x="685" y="1225"/>
                  </a:cubicBezTo>
                  <a:cubicBezTo>
                    <a:pt x="773" y="998"/>
                    <a:pt x="823" y="810"/>
                    <a:pt x="592" y="672"/>
                  </a:cubicBezTo>
                  <a:lnTo>
                    <a:pt x="381" y="284"/>
                  </a:lnTo>
                  <a:cubicBezTo>
                    <a:pt x="350" y="141"/>
                    <a:pt x="235" y="76"/>
                    <a:pt x="131" y="7"/>
                  </a:cubicBezTo>
                  <a:cubicBezTo>
                    <a:pt x="124" y="2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43"/>
            <p:cNvSpPr/>
            <p:nvPr/>
          </p:nvSpPr>
          <p:spPr>
            <a:xfrm>
              <a:off x="7613443" y="2429932"/>
              <a:ext cx="69981" cy="25778"/>
            </a:xfrm>
            <a:custGeom>
              <a:avLst/>
              <a:gdLst/>
              <a:ahLst/>
              <a:cxnLst/>
              <a:rect l="l" t="t" r="r" b="b"/>
              <a:pathLst>
                <a:path w="2256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4"/>
                  </a:cubicBezTo>
                  <a:cubicBezTo>
                    <a:pt x="1314" y="116"/>
                    <a:pt x="1030" y="1"/>
                    <a:pt x="838" y="216"/>
                  </a:cubicBezTo>
                  <a:cubicBezTo>
                    <a:pt x="826" y="235"/>
                    <a:pt x="815" y="258"/>
                    <a:pt x="811" y="285"/>
                  </a:cubicBezTo>
                  <a:cubicBezTo>
                    <a:pt x="786" y="281"/>
                    <a:pt x="763" y="279"/>
                    <a:pt x="741" y="279"/>
                  </a:cubicBezTo>
                  <a:cubicBezTo>
                    <a:pt x="566" y="279"/>
                    <a:pt x="448" y="402"/>
                    <a:pt x="319" y="508"/>
                  </a:cubicBezTo>
                  <a:lnTo>
                    <a:pt x="215" y="516"/>
                  </a:lnTo>
                  <a:cubicBezTo>
                    <a:pt x="165" y="516"/>
                    <a:pt x="119" y="546"/>
                    <a:pt x="108" y="596"/>
                  </a:cubicBezTo>
                  <a:cubicBezTo>
                    <a:pt x="92" y="639"/>
                    <a:pt x="62" y="681"/>
                    <a:pt x="27" y="716"/>
                  </a:cubicBezTo>
                  <a:lnTo>
                    <a:pt x="27" y="719"/>
                  </a:lnTo>
                  <a:cubicBezTo>
                    <a:pt x="19" y="719"/>
                    <a:pt x="8" y="731"/>
                    <a:pt x="4" y="750"/>
                  </a:cubicBezTo>
                  <a:cubicBezTo>
                    <a:pt x="0" y="769"/>
                    <a:pt x="8" y="789"/>
                    <a:pt x="39" y="800"/>
                  </a:cubicBezTo>
                  <a:lnTo>
                    <a:pt x="235" y="831"/>
                  </a:lnTo>
                  <a:lnTo>
                    <a:pt x="334" y="719"/>
                  </a:lnTo>
                  <a:lnTo>
                    <a:pt x="842" y="431"/>
                  </a:lnTo>
                  <a:lnTo>
                    <a:pt x="1022" y="385"/>
                  </a:lnTo>
                  <a:cubicBezTo>
                    <a:pt x="1226" y="301"/>
                    <a:pt x="1468" y="370"/>
                    <a:pt x="1641" y="193"/>
                  </a:cubicBezTo>
                  <a:lnTo>
                    <a:pt x="2133" y="331"/>
                  </a:lnTo>
                  <a:cubicBezTo>
                    <a:pt x="2148" y="389"/>
                    <a:pt x="2121" y="470"/>
                    <a:pt x="2217" y="470"/>
                  </a:cubicBezTo>
                  <a:cubicBezTo>
                    <a:pt x="2233" y="470"/>
                    <a:pt x="2256" y="393"/>
                    <a:pt x="2256" y="354"/>
                  </a:cubicBezTo>
                  <a:cubicBezTo>
                    <a:pt x="2248" y="304"/>
                    <a:pt x="2237" y="254"/>
                    <a:pt x="2217" y="212"/>
                  </a:cubicBezTo>
                  <a:cubicBezTo>
                    <a:pt x="2067" y="43"/>
                    <a:pt x="1876" y="22"/>
                    <a:pt x="1678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43"/>
            <p:cNvSpPr/>
            <p:nvPr/>
          </p:nvSpPr>
          <p:spPr>
            <a:xfrm>
              <a:off x="7227958" y="2156087"/>
              <a:ext cx="31113" cy="30462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354" y="1"/>
                  </a:moveTo>
                  <a:cubicBezTo>
                    <a:pt x="201" y="1"/>
                    <a:pt x="26" y="63"/>
                    <a:pt x="4" y="145"/>
                  </a:cubicBezTo>
                  <a:cubicBezTo>
                    <a:pt x="0" y="171"/>
                    <a:pt x="62" y="218"/>
                    <a:pt x="96" y="256"/>
                  </a:cubicBezTo>
                  <a:cubicBezTo>
                    <a:pt x="123" y="325"/>
                    <a:pt x="177" y="383"/>
                    <a:pt x="169" y="486"/>
                  </a:cubicBezTo>
                  <a:cubicBezTo>
                    <a:pt x="130" y="850"/>
                    <a:pt x="152" y="955"/>
                    <a:pt x="384" y="955"/>
                  </a:cubicBezTo>
                  <a:cubicBezTo>
                    <a:pt x="451" y="955"/>
                    <a:pt x="536" y="946"/>
                    <a:pt x="642" y="932"/>
                  </a:cubicBezTo>
                  <a:cubicBezTo>
                    <a:pt x="700" y="960"/>
                    <a:pt x="757" y="981"/>
                    <a:pt x="808" y="981"/>
                  </a:cubicBezTo>
                  <a:cubicBezTo>
                    <a:pt x="872" y="981"/>
                    <a:pt x="929" y="949"/>
                    <a:pt x="976" y="855"/>
                  </a:cubicBezTo>
                  <a:cubicBezTo>
                    <a:pt x="1003" y="813"/>
                    <a:pt x="999" y="759"/>
                    <a:pt x="968" y="717"/>
                  </a:cubicBezTo>
                  <a:cubicBezTo>
                    <a:pt x="929" y="664"/>
                    <a:pt x="889" y="646"/>
                    <a:pt x="849" y="646"/>
                  </a:cubicBezTo>
                  <a:cubicBezTo>
                    <a:pt x="787" y="646"/>
                    <a:pt x="725" y="689"/>
                    <a:pt x="665" y="717"/>
                  </a:cubicBezTo>
                  <a:cubicBezTo>
                    <a:pt x="649" y="721"/>
                    <a:pt x="638" y="736"/>
                    <a:pt x="623" y="748"/>
                  </a:cubicBezTo>
                  <a:cubicBezTo>
                    <a:pt x="388" y="659"/>
                    <a:pt x="427" y="513"/>
                    <a:pt x="538" y="352"/>
                  </a:cubicBezTo>
                  <a:cubicBezTo>
                    <a:pt x="634" y="237"/>
                    <a:pt x="692" y="110"/>
                    <a:pt x="507" y="29"/>
                  </a:cubicBezTo>
                  <a:cubicBezTo>
                    <a:pt x="465" y="9"/>
                    <a:pt x="411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43"/>
            <p:cNvSpPr/>
            <p:nvPr/>
          </p:nvSpPr>
          <p:spPr>
            <a:xfrm>
              <a:off x="7153572" y="2191791"/>
              <a:ext cx="94797" cy="159629"/>
            </a:xfrm>
            <a:custGeom>
              <a:avLst/>
              <a:gdLst/>
              <a:ahLst/>
              <a:cxnLst/>
              <a:rect l="l" t="t" r="r" b="b"/>
              <a:pathLst>
                <a:path w="3056" h="5146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1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8" y="254"/>
                    <a:pt x="50" y="496"/>
                    <a:pt x="189" y="711"/>
                  </a:cubicBezTo>
                  <a:cubicBezTo>
                    <a:pt x="300" y="980"/>
                    <a:pt x="269" y="1291"/>
                    <a:pt x="481" y="1522"/>
                  </a:cubicBezTo>
                  <a:lnTo>
                    <a:pt x="788" y="2248"/>
                  </a:lnTo>
                  <a:cubicBezTo>
                    <a:pt x="823" y="2567"/>
                    <a:pt x="1015" y="2821"/>
                    <a:pt x="1134" y="3105"/>
                  </a:cubicBezTo>
                  <a:lnTo>
                    <a:pt x="1299" y="3170"/>
                  </a:lnTo>
                  <a:cubicBezTo>
                    <a:pt x="1299" y="3359"/>
                    <a:pt x="1307" y="3547"/>
                    <a:pt x="1510" y="3647"/>
                  </a:cubicBezTo>
                  <a:cubicBezTo>
                    <a:pt x="1514" y="3778"/>
                    <a:pt x="1580" y="3893"/>
                    <a:pt x="1695" y="3958"/>
                  </a:cubicBezTo>
                  <a:cubicBezTo>
                    <a:pt x="1726" y="4085"/>
                    <a:pt x="1810" y="4185"/>
                    <a:pt x="1925" y="4239"/>
                  </a:cubicBezTo>
                  <a:cubicBezTo>
                    <a:pt x="1952" y="4335"/>
                    <a:pt x="2018" y="4415"/>
                    <a:pt x="2110" y="4454"/>
                  </a:cubicBezTo>
                  <a:cubicBezTo>
                    <a:pt x="2129" y="4473"/>
                    <a:pt x="2137" y="4500"/>
                    <a:pt x="2144" y="4531"/>
                  </a:cubicBezTo>
                  <a:cubicBezTo>
                    <a:pt x="2167" y="4535"/>
                    <a:pt x="2191" y="4546"/>
                    <a:pt x="2214" y="4554"/>
                  </a:cubicBezTo>
                  <a:cubicBezTo>
                    <a:pt x="2283" y="4669"/>
                    <a:pt x="2387" y="4750"/>
                    <a:pt x="2513" y="4784"/>
                  </a:cubicBezTo>
                  <a:cubicBezTo>
                    <a:pt x="2590" y="4896"/>
                    <a:pt x="2694" y="4988"/>
                    <a:pt x="2809" y="5053"/>
                  </a:cubicBezTo>
                  <a:cubicBezTo>
                    <a:pt x="2855" y="5076"/>
                    <a:pt x="2886" y="5111"/>
                    <a:pt x="2932" y="5134"/>
                  </a:cubicBezTo>
                  <a:lnTo>
                    <a:pt x="2974" y="5146"/>
                  </a:lnTo>
                  <a:lnTo>
                    <a:pt x="3017" y="5134"/>
                  </a:lnTo>
                  <a:cubicBezTo>
                    <a:pt x="3028" y="5134"/>
                    <a:pt x="3036" y="5126"/>
                    <a:pt x="3047" y="5107"/>
                  </a:cubicBezTo>
                  <a:cubicBezTo>
                    <a:pt x="3055" y="5088"/>
                    <a:pt x="3051" y="5069"/>
                    <a:pt x="3032" y="5046"/>
                  </a:cubicBezTo>
                  <a:cubicBezTo>
                    <a:pt x="2855" y="4915"/>
                    <a:pt x="2775" y="4677"/>
                    <a:pt x="2536" y="4611"/>
                  </a:cubicBezTo>
                  <a:cubicBezTo>
                    <a:pt x="2513" y="4504"/>
                    <a:pt x="2429" y="4458"/>
                    <a:pt x="2333" y="4431"/>
                  </a:cubicBezTo>
                  <a:cubicBezTo>
                    <a:pt x="2298" y="4396"/>
                    <a:pt x="2267" y="4358"/>
                    <a:pt x="2237" y="4323"/>
                  </a:cubicBezTo>
                  <a:cubicBezTo>
                    <a:pt x="2221" y="4200"/>
                    <a:pt x="2148" y="4093"/>
                    <a:pt x="2033" y="4039"/>
                  </a:cubicBezTo>
                  <a:cubicBezTo>
                    <a:pt x="1952" y="3820"/>
                    <a:pt x="1729" y="3720"/>
                    <a:pt x="1595" y="3539"/>
                  </a:cubicBezTo>
                  <a:cubicBezTo>
                    <a:pt x="1518" y="3270"/>
                    <a:pt x="1476" y="2982"/>
                    <a:pt x="1211" y="2809"/>
                  </a:cubicBezTo>
                  <a:cubicBezTo>
                    <a:pt x="1207" y="2786"/>
                    <a:pt x="1203" y="2759"/>
                    <a:pt x="1203" y="2729"/>
                  </a:cubicBezTo>
                  <a:cubicBezTo>
                    <a:pt x="1111" y="2644"/>
                    <a:pt x="1191" y="2509"/>
                    <a:pt x="1107" y="2421"/>
                  </a:cubicBezTo>
                  <a:cubicBezTo>
                    <a:pt x="1076" y="2298"/>
                    <a:pt x="1030" y="2183"/>
                    <a:pt x="915" y="2106"/>
                  </a:cubicBezTo>
                  <a:cubicBezTo>
                    <a:pt x="876" y="1975"/>
                    <a:pt x="838" y="1841"/>
                    <a:pt x="799" y="1710"/>
                  </a:cubicBezTo>
                  <a:cubicBezTo>
                    <a:pt x="738" y="1649"/>
                    <a:pt x="719" y="1553"/>
                    <a:pt x="646" y="1499"/>
                  </a:cubicBezTo>
                  <a:cubicBezTo>
                    <a:pt x="634" y="1495"/>
                    <a:pt x="630" y="1495"/>
                    <a:pt x="623" y="1495"/>
                  </a:cubicBezTo>
                  <a:lnTo>
                    <a:pt x="673" y="1426"/>
                  </a:lnTo>
                  <a:lnTo>
                    <a:pt x="615" y="1361"/>
                  </a:lnTo>
                  <a:cubicBezTo>
                    <a:pt x="623" y="1345"/>
                    <a:pt x="627" y="1326"/>
                    <a:pt x="630" y="1311"/>
                  </a:cubicBezTo>
                  <a:cubicBezTo>
                    <a:pt x="634" y="1272"/>
                    <a:pt x="623" y="1241"/>
                    <a:pt x="592" y="1215"/>
                  </a:cubicBezTo>
                  <a:cubicBezTo>
                    <a:pt x="496" y="1057"/>
                    <a:pt x="431" y="888"/>
                    <a:pt x="396" y="707"/>
                  </a:cubicBezTo>
                  <a:lnTo>
                    <a:pt x="384" y="607"/>
                  </a:lnTo>
                  <a:cubicBezTo>
                    <a:pt x="365" y="561"/>
                    <a:pt x="342" y="523"/>
                    <a:pt x="323" y="481"/>
                  </a:cubicBezTo>
                  <a:cubicBezTo>
                    <a:pt x="323" y="477"/>
                    <a:pt x="319" y="477"/>
                    <a:pt x="319" y="473"/>
                  </a:cubicBezTo>
                  <a:cubicBezTo>
                    <a:pt x="281" y="346"/>
                    <a:pt x="238" y="227"/>
                    <a:pt x="200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43"/>
            <p:cNvSpPr/>
            <p:nvPr/>
          </p:nvSpPr>
          <p:spPr>
            <a:xfrm>
              <a:off x="7163467" y="2206557"/>
              <a:ext cx="124" cy="403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4" y="5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43"/>
            <p:cNvSpPr/>
            <p:nvPr/>
          </p:nvSpPr>
          <p:spPr>
            <a:xfrm>
              <a:off x="7457164" y="2254359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0" y="1"/>
                  </a:moveTo>
                  <a:lnTo>
                    <a:pt x="0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43"/>
            <p:cNvSpPr/>
            <p:nvPr/>
          </p:nvSpPr>
          <p:spPr>
            <a:xfrm>
              <a:off x="7457413" y="225423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43"/>
            <p:cNvSpPr/>
            <p:nvPr/>
          </p:nvSpPr>
          <p:spPr>
            <a:xfrm>
              <a:off x="7405795" y="2272754"/>
              <a:ext cx="25995" cy="39768"/>
            </a:xfrm>
            <a:custGeom>
              <a:avLst/>
              <a:gdLst/>
              <a:ahLst/>
              <a:cxnLst/>
              <a:rect l="l" t="t" r="r" b="b"/>
              <a:pathLst>
                <a:path w="838" h="1282" extrusionOk="0">
                  <a:moveTo>
                    <a:pt x="413" y="1"/>
                  </a:moveTo>
                  <a:cubicBezTo>
                    <a:pt x="273" y="1"/>
                    <a:pt x="140" y="69"/>
                    <a:pt x="0" y="161"/>
                  </a:cubicBezTo>
                  <a:cubicBezTo>
                    <a:pt x="73" y="218"/>
                    <a:pt x="142" y="234"/>
                    <a:pt x="209" y="234"/>
                  </a:cubicBezTo>
                  <a:cubicBezTo>
                    <a:pt x="290" y="234"/>
                    <a:pt x="368" y="211"/>
                    <a:pt x="444" y="211"/>
                  </a:cubicBezTo>
                  <a:cubicBezTo>
                    <a:pt x="447" y="211"/>
                    <a:pt x="450" y="211"/>
                    <a:pt x="454" y="211"/>
                  </a:cubicBezTo>
                  <a:cubicBezTo>
                    <a:pt x="477" y="230"/>
                    <a:pt x="504" y="241"/>
                    <a:pt x="531" y="241"/>
                  </a:cubicBezTo>
                  <a:cubicBezTo>
                    <a:pt x="531" y="268"/>
                    <a:pt x="542" y="299"/>
                    <a:pt x="561" y="322"/>
                  </a:cubicBezTo>
                  <a:cubicBezTo>
                    <a:pt x="554" y="557"/>
                    <a:pt x="569" y="799"/>
                    <a:pt x="434" y="1010"/>
                  </a:cubicBezTo>
                  <a:cubicBezTo>
                    <a:pt x="392" y="1079"/>
                    <a:pt x="235" y="1110"/>
                    <a:pt x="300" y="1214"/>
                  </a:cubicBezTo>
                  <a:cubicBezTo>
                    <a:pt x="332" y="1263"/>
                    <a:pt x="370" y="1281"/>
                    <a:pt x="410" y="1281"/>
                  </a:cubicBezTo>
                  <a:cubicBezTo>
                    <a:pt x="468" y="1281"/>
                    <a:pt x="532" y="1243"/>
                    <a:pt x="588" y="1202"/>
                  </a:cubicBezTo>
                  <a:cubicBezTo>
                    <a:pt x="611" y="1179"/>
                    <a:pt x="619" y="1148"/>
                    <a:pt x="630" y="1118"/>
                  </a:cubicBezTo>
                  <a:cubicBezTo>
                    <a:pt x="796" y="945"/>
                    <a:pt x="800" y="737"/>
                    <a:pt x="769" y="522"/>
                  </a:cubicBezTo>
                  <a:cubicBezTo>
                    <a:pt x="838" y="353"/>
                    <a:pt x="742" y="226"/>
                    <a:pt x="673" y="84"/>
                  </a:cubicBezTo>
                  <a:cubicBezTo>
                    <a:pt x="582" y="25"/>
                    <a:pt x="497" y="1"/>
                    <a:pt x="4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43"/>
            <p:cNvSpPr/>
            <p:nvPr/>
          </p:nvSpPr>
          <p:spPr>
            <a:xfrm>
              <a:off x="7268346" y="1941708"/>
              <a:ext cx="51183" cy="188757"/>
            </a:xfrm>
            <a:custGeom>
              <a:avLst/>
              <a:gdLst/>
              <a:ahLst/>
              <a:cxnLst/>
              <a:rect l="l" t="t" r="r" b="b"/>
              <a:pathLst>
                <a:path w="1650" h="6085" extrusionOk="0">
                  <a:moveTo>
                    <a:pt x="74" y="0"/>
                  </a:moveTo>
                  <a:cubicBezTo>
                    <a:pt x="20" y="404"/>
                    <a:pt x="1" y="696"/>
                    <a:pt x="54" y="988"/>
                  </a:cubicBezTo>
                  <a:cubicBezTo>
                    <a:pt x="78" y="1153"/>
                    <a:pt x="120" y="1315"/>
                    <a:pt x="131" y="1484"/>
                  </a:cubicBezTo>
                  <a:cubicBezTo>
                    <a:pt x="158" y="1991"/>
                    <a:pt x="323" y="2460"/>
                    <a:pt x="527" y="2913"/>
                  </a:cubicBezTo>
                  <a:lnTo>
                    <a:pt x="662" y="3712"/>
                  </a:lnTo>
                  <a:cubicBezTo>
                    <a:pt x="654" y="3743"/>
                    <a:pt x="654" y="3774"/>
                    <a:pt x="654" y="3808"/>
                  </a:cubicBezTo>
                  <a:cubicBezTo>
                    <a:pt x="696" y="3874"/>
                    <a:pt x="689" y="3955"/>
                    <a:pt x="719" y="4024"/>
                  </a:cubicBezTo>
                  <a:cubicBezTo>
                    <a:pt x="927" y="4700"/>
                    <a:pt x="1173" y="5365"/>
                    <a:pt x="1461" y="6006"/>
                  </a:cubicBezTo>
                  <a:cubicBezTo>
                    <a:pt x="1480" y="6053"/>
                    <a:pt x="1524" y="6085"/>
                    <a:pt x="1570" y="6085"/>
                  </a:cubicBezTo>
                  <a:cubicBezTo>
                    <a:pt x="1581" y="6085"/>
                    <a:pt x="1592" y="6083"/>
                    <a:pt x="1603" y="6079"/>
                  </a:cubicBezTo>
                  <a:lnTo>
                    <a:pt x="1649" y="6037"/>
                  </a:lnTo>
                  <a:cubicBezTo>
                    <a:pt x="1630" y="5941"/>
                    <a:pt x="1638" y="5826"/>
                    <a:pt x="1595" y="5741"/>
                  </a:cubicBezTo>
                  <a:cubicBezTo>
                    <a:pt x="1276" y="5211"/>
                    <a:pt x="1084" y="4627"/>
                    <a:pt x="927" y="4031"/>
                  </a:cubicBezTo>
                  <a:cubicBezTo>
                    <a:pt x="892" y="3962"/>
                    <a:pt x="904" y="3878"/>
                    <a:pt x="854" y="3812"/>
                  </a:cubicBezTo>
                  <a:lnTo>
                    <a:pt x="835" y="3624"/>
                  </a:lnTo>
                  <a:cubicBezTo>
                    <a:pt x="831" y="3593"/>
                    <a:pt x="803" y="3577"/>
                    <a:pt x="775" y="3577"/>
                  </a:cubicBezTo>
                  <a:cubicBezTo>
                    <a:pt x="772" y="3577"/>
                    <a:pt x="768" y="3578"/>
                    <a:pt x="765" y="3578"/>
                  </a:cubicBezTo>
                  <a:cubicBezTo>
                    <a:pt x="792" y="3524"/>
                    <a:pt x="792" y="3463"/>
                    <a:pt x="758" y="3409"/>
                  </a:cubicBezTo>
                  <a:cubicBezTo>
                    <a:pt x="754" y="3340"/>
                    <a:pt x="750" y="3278"/>
                    <a:pt x="750" y="3213"/>
                  </a:cubicBezTo>
                  <a:cubicBezTo>
                    <a:pt x="831" y="3067"/>
                    <a:pt x="788" y="2971"/>
                    <a:pt x="650" y="2921"/>
                  </a:cubicBezTo>
                  <a:lnTo>
                    <a:pt x="654" y="2921"/>
                  </a:lnTo>
                  <a:cubicBezTo>
                    <a:pt x="681" y="2848"/>
                    <a:pt x="689" y="2767"/>
                    <a:pt x="673" y="2690"/>
                  </a:cubicBezTo>
                  <a:lnTo>
                    <a:pt x="673" y="2690"/>
                  </a:lnTo>
                  <a:cubicBezTo>
                    <a:pt x="681" y="2702"/>
                    <a:pt x="692" y="2713"/>
                    <a:pt x="700" y="2729"/>
                  </a:cubicBezTo>
                  <a:cubicBezTo>
                    <a:pt x="712" y="2733"/>
                    <a:pt x="719" y="2736"/>
                    <a:pt x="731" y="2736"/>
                  </a:cubicBezTo>
                  <a:cubicBezTo>
                    <a:pt x="692" y="2809"/>
                    <a:pt x="746" y="2863"/>
                    <a:pt x="792" y="2913"/>
                  </a:cubicBezTo>
                  <a:cubicBezTo>
                    <a:pt x="811" y="2925"/>
                    <a:pt x="831" y="2932"/>
                    <a:pt x="850" y="2932"/>
                  </a:cubicBezTo>
                  <a:lnTo>
                    <a:pt x="850" y="2998"/>
                  </a:lnTo>
                  <a:cubicBezTo>
                    <a:pt x="831" y="3028"/>
                    <a:pt x="823" y="3063"/>
                    <a:pt x="811" y="3098"/>
                  </a:cubicBezTo>
                  <a:cubicBezTo>
                    <a:pt x="808" y="3098"/>
                    <a:pt x="808" y="3113"/>
                    <a:pt x="808" y="3140"/>
                  </a:cubicBezTo>
                  <a:cubicBezTo>
                    <a:pt x="808" y="3171"/>
                    <a:pt x="815" y="3194"/>
                    <a:pt x="835" y="3213"/>
                  </a:cubicBezTo>
                  <a:lnTo>
                    <a:pt x="842" y="3217"/>
                  </a:lnTo>
                  <a:cubicBezTo>
                    <a:pt x="881" y="3240"/>
                    <a:pt x="908" y="3274"/>
                    <a:pt x="923" y="3317"/>
                  </a:cubicBezTo>
                  <a:lnTo>
                    <a:pt x="938" y="3336"/>
                  </a:lnTo>
                  <a:lnTo>
                    <a:pt x="1150" y="3313"/>
                  </a:lnTo>
                  <a:cubicBezTo>
                    <a:pt x="1130" y="3155"/>
                    <a:pt x="1038" y="3028"/>
                    <a:pt x="958" y="2905"/>
                  </a:cubicBezTo>
                  <a:cubicBezTo>
                    <a:pt x="942" y="2844"/>
                    <a:pt x="927" y="2775"/>
                    <a:pt x="911" y="2709"/>
                  </a:cubicBezTo>
                  <a:cubicBezTo>
                    <a:pt x="785" y="2352"/>
                    <a:pt x="673" y="1987"/>
                    <a:pt x="635" y="1603"/>
                  </a:cubicBezTo>
                  <a:cubicBezTo>
                    <a:pt x="573" y="1626"/>
                    <a:pt x="508" y="1660"/>
                    <a:pt x="450" y="1699"/>
                  </a:cubicBezTo>
                  <a:cubicBezTo>
                    <a:pt x="423" y="1511"/>
                    <a:pt x="385" y="1334"/>
                    <a:pt x="250" y="1180"/>
                  </a:cubicBezTo>
                  <a:cubicBezTo>
                    <a:pt x="231" y="1103"/>
                    <a:pt x="212" y="1030"/>
                    <a:pt x="135" y="988"/>
                  </a:cubicBezTo>
                  <a:cubicBezTo>
                    <a:pt x="158" y="658"/>
                    <a:pt x="135" y="327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43"/>
            <p:cNvSpPr/>
            <p:nvPr/>
          </p:nvSpPr>
          <p:spPr>
            <a:xfrm>
              <a:off x="7536700" y="2375554"/>
              <a:ext cx="37441" cy="57449"/>
            </a:xfrm>
            <a:custGeom>
              <a:avLst/>
              <a:gdLst/>
              <a:ahLst/>
              <a:cxnLst/>
              <a:rect l="l" t="t" r="r" b="b"/>
              <a:pathLst>
                <a:path w="1207" h="1852" extrusionOk="0">
                  <a:moveTo>
                    <a:pt x="1047" y="1"/>
                  </a:moveTo>
                  <a:cubicBezTo>
                    <a:pt x="998" y="1"/>
                    <a:pt x="970" y="51"/>
                    <a:pt x="960" y="148"/>
                  </a:cubicBezTo>
                  <a:cubicBezTo>
                    <a:pt x="952" y="244"/>
                    <a:pt x="1060" y="378"/>
                    <a:pt x="849" y="401"/>
                  </a:cubicBezTo>
                  <a:cubicBezTo>
                    <a:pt x="664" y="420"/>
                    <a:pt x="614" y="524"/>
                    <a:pt x="783" y="643"/>
                  </a:cubicBezTo>
                  <a:cubicBezTo>
                    <a:pt x="975" y="782"/>
                    <a:pt x="972" y="916"/>
                    <a:pt x="837" y="1093"/>
                  </a:cubicBezTo>
                  <a:cubicBezTo>
                    <a:pt x="753" y="1200"/>
                    <a:pt x="722" y="1331"/>
                    <a:pt x="660" y="1450"/>
                  </a:cubicBezTo>
                  <a:cubicBezTo>
                    <a:pt x="584" y="1642"/>
                    <a:pt x="403" y="1589"/>
                    <a:pt x="261" y="1627"/>
                  </a:cubicBezTo>
                  <a:cubicBezTo>
                    <a:pt x="216" y="1622"/>
                    <a:pt x="166" y="1610"/>
                    <a:pt x="122" y="1610"/>
                  </a:cubicBezTo>
                  <a:cubicBezTo>
                    <a:pt x="59" y="1610"/>
                    <a:pt x="8" y="1635"/>
                    <a:pt x="3" y="1738"/>
                  </a:cubicBezTo>
                  <a:cubicBezTo>
                    <a:pt x="1" y="1830"/>
                    <a:pt x="51" y="1852"/>
                    <a:pt x="112" y="1852"/>
                  </a:cubicBezTo>
                  <a:cubicBezTo>
                    <a:pt x="148" y="1852"/>
                    <a:pt x="188" y="1844"/>
                    <a:pt x="222" y="1838"/>
                  </a:cubicBezTo>
                  <a:cubicBezTo>
                    <a:pt x="284" y="1819"/>
                    <a:pt x="341" y="1796"/>
                    <a:pt x="395" y="1762"/>
                  </a:cubicBezTo>
                  <a:cubicBezTo>
                    <a:pt x="464" y="1778"/>
                    <a:pt x="538" y="1806"/>
                    <a:pt x="606" y="1806"/>
                  </a:cubicBezTo>
                  <a:cubicBezTo>
                    <a:pt x="678" y="1806"/>
                    <a:pt x="742" y="1774"/>
                    <a:pt x="783" y="1665"/>
                  </a:cubicBezTo>
                  <a:cubicBezTo>
                    <a:pt x="841" y="1658"/>
                    <a:pt x="883" y="1608"/>
                    <a:pt x="887" y="1550"/>
                  </a:cubicBezTo>
                  <a:cubicBezTo>
                    <a:pt x="918" y="1527"/>
                    <a:pt x="937" y="1493"/>
                    <a:pt x="941" y="1454"/>
                  </a:cubicBezTo>
                  <a:cubicBezTo>
                    <a:pt x="1164" y="1012"/>
                    <a:pt x="1206" y="543"/>
                    <a:pt x="1168" y="63"/>
                  </a:cubicBezTo>
                  <a:cubicBezTo>
                    <a:pt x="1118" y="21"/>
                    <a:pt x="1078" y="1"/>
                    <a:pt x="10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43"/>
            <p:cNvSpPr/>
            <p:nvPr/>
          </p:nvSpPr>
          <p:spPr>
            <a:xfrm>
              <a:off x="7410324" y="2216390"/>
              <a:ext cx="46995" cy="40078"/>
            </a:xfrm>
            <a:custGeom>
              <a:avLst/>
              <a:gdLst/>
              <a:ahLst/>
              <a:cxnLst/>
              <a:rect l="l" t="t" r="r" b="b"/>
              <a:pathLst>
                <a:path w="1515" h="1292" extrusionOk="0">
                  <a:moveTo>
                    <a:pt x="0" y="10"/>
                  </a:moveTo>
                  <a:lnTo>
                    <a:pt x="0" y="22"/>
                  </a:lnTo>
                  <a:lnTo>
                    <a:pt x="4" y="14"/>
                  </a:lnTo>
                  <a:lnTo>
                    <a:pt x="0" y="10"/>
                  </a:lnTo>
                  <a:close/>
                  <a:moveTo>
                    <a:pt x="116" y="1"/>
                  </a:moveTo>
                  <a:cubicBezTo>
                    <a:pt x="81" y="1"/>
                    <a:pt x="44" y="7"/>
                    <a:pt x="4" y="22"/>
                  </a:cubicBezTo>
                  <a:lnTo>
                    <a:pt x="12" y="22"/>
                  </a:lnTo>
                  <a:cubicBezTo>
                    <a:pt x="96" y="352"/>
                    <a:pt x="400" y="491"/>
                    <a:pt x="615" y="714"/>
                  </a:cubicBezTo>
                  <a:cubicBezTo>
                    <a:pt x="692" y="771"/>
                    <a:pt x="715" y="875"/>
                    <a:pt x="823" y="906"/>
                  </a:cubicBezTo>
                  <a:cubicBezTo>
                    <a:pt x="846" y="925"/>
                    <a:pt x="876" y="933"/>
                    <a:pt x="907" y="936"/>
                  </a:cubicBezTo>
                  <a:cubicBezTo>
                    <a:pt x="1003" y="1067"/>
                    <a:pt x="1176" y="1102"/>
                    <a:pt x="1268" y="1240"/>
                  </a:cubicBezTo>
                  <a:cubicBezTo>
                    <a:pt x="1293" y="1278"/>
                    <a:pt x="1319" y="1292"/>
                    <a:pt x="1346" y="1292"/>
                  </a:cubicBezTo>
                  <a:cubicBezTo>
                    <a:pt x="1401" y="1292"/>
                    <a:pt x="1460" y="1237"/>
                    <a:pt x="1514" y="1225"/>
                  </a:cubicBezTo>
                  <a:cubicBezTo>
                    <a:pt x="1426" y="1002"/>
                    <a:pt x="1149" y="986"/>
                    <a:pt x="1034" y="790"/>
                  </a:cubicBezTo>
                  <a:cubicBezTo>
                    <a:pt x="980" y="687"/>
                    <a:pt x="880" y="664"/>
                    <a:pt x="784" y="625"/>
                  </a:cubicBezTo>
                  <a:cubicBezTo>
                    <a:pt x="715" y="433"/>
                    <a:pt x="538" y="333"/>
                    <a:pt x="415" y="183"/>
                  </a:cubicBezTo>
                  <a:cubicBezTo>
                    <a:pt x="332" y="82"/>
                    <a:pt x="238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43"/>
            <p:cNvSpPr/>
            <p:nvPr/>
          </p:nvSpPr>
          <p:spPr>
            <a:xfrm>
              <a:off x="7260498" y="2028719"/>
              <a:ext cx="14083" cy="40915"/>
            </a:xfrm>
            <a:custGeom>
              <a:avLst/>
              <a:gdLst/>
              <a:ahLst/>
              <a:cxnLst/>
              <a:rect l="l" t="t" r="r" b="b"/>
              <a:pathLst>
                <a:path w="454" h="1319" extrusionOk="0">
                  <a:moveTo>
                    <a:pt x="196" y="1"/>
                  </a:moveTo>
                  <a:lnTo>
                    <a:pt x="196" y="1"/>
                  </a:lnTo>
                  <a:cubicBezTo>
                    <a:pt x="0" y="139"/>
                    <a:pt x="81" y="335"/>
                    <a:pt x="88" y="512"/>
                  </a:cubicBezTo>
                  <a:lnTo>
                    <a:pt x="65" y="623"/>
                  </a:lnTo>
                  <a:cubicBezTo>
                    <a:pt x="123" y="796"/>
                    <a:pt x="161" y="980"/>
                    <a:pt x="281" y="1123"/>
                  </a:cubicBezTo>
                  <a:cubicBezTo>
                    <a:pt x="296" y="1199"/>
                    <a:pt x="261" y="1307"/>
                    <a:pt x="392" y="1319"/>
                  </a:cubicBezTo>
                  <a:lnTo>
                    <a:pt x="392" y="1119"/>
                  </a:lnTo>
                  <a:cubicBezTo>
                    <a:pt x="454" y="873"/>
                    <a:pt x="181" y="738"/>
                    <a:pt x="185" y="512"/>
                  </a:cubicBezTo>
                  <a:cubicBezTo>
                    <a:pt x="196" y="339"/>
                    <a:pt x="258" y="173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43"/>
            <p:cNvSpPr/>
            <p:nvPr/>
          </p:nvSpPr>
          <p:spPr>
            <a:xfrm>
              <a:off x="7353899" y="2176592"/>
              <a:ext cx="12284" cy="11912"/>
            </a:xfrm>
            <a:custGeom>
              <a:avLst/>
              <a:gdLst/>
              <a:ahLst/>
              <a:cxnLst/>
              <a:rect l="l" t="t" r="r" b="b"/>
              <a:pathLst>
                <a:path w="396" h="384" extrusionOk="0">
                  <a:moveTo>
                    <a:pt x="141" y="0"/>
                  </a:moveTo>
                  <a:cubicBezTo>
                    <a:pt x="38" y="0"/>
                    <a:pt x="0" y="68"/>
                    <a:pt x="13" y="183"/>
                  </a:cubicBezTo>
                  <a:cubicBezTo>
                    <a:pt x="102" y="229"/>
                    <a:pt x="167" y="294"/>
                    <a:pt x="213" y="383"/>
                  </a:cubicBezTo>
                  <a:cubicBezTo>
                    <a:pt x="220" y="383"/>
                    <a:pt x="227" y="383"/>
                    <a:pt x="233" y="383"/>
                  </a:cubicBezTo>
                  <a:cubicBezTo>
                    <a:pt x="395" y="383"/>
                    <a:pt x="365" y="290"/>
                    <a:pt x="309" y="191"/>
                  </a:cubicBezTo>
                  <a:cubicBezTo>
                    <a:pt x="271" y="125"/>
                    <a:pt x="232" y="68"/>
                    <a:pt x="198" y="6"/>
                  </a:cubicBezTo>
                  <a:cubicBezTo>
                    <a:pt x="177" y="2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43"/>
            <p:cNvSpPr/>
            <p:nvPr/>
          </p:nvSpPr>
          <p:spPr>
            <a:xfrm>
              <a:off x="7350828" y="2313855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04" y="0"/>
                  </a:moveTo>
                  <a:cubicBezTo>
                    <a:pt x="281" y="42"/>
                    <a:pt x="304" y="273"/>
                    <a:pt x="204" y="407"/>
                  </a:cubicBezTo>
                  <a:cubicBezTo>
                    <a:pt x="147" y="484"/>
                    <a:pt x="24" y="503"/>
                    <a:pt x="5" y="615"/>
                  </a:cubicBezTo>
                  <a:cubicBezTo>
                    <a:pt x="16" y="634"/>
                    <a:pt x="16" y="657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1"/>
                  </a:cubicBezTo>
                  <a:cubicBezTo>
                    <a:pt x="404" y="377"/>
                    <a:pt x="504" y="235"/>
                    <a:pt x="600" y="100"/>
                  </a:cubicBezTo>
                  <a:cubicBezTo>
                    <a:pt x="612" y="23"/>
                    <a:pt x="573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43"/>
            <p:cNvSpPr/>
            <p:nvPr/>
          </p:nvSpPr>
          <p:spPr>
            <a:xfrm>
              <a:off x="7321049" y="2332808"/>
              <a:ext cx="41381" cy="47647"/>
            </a:xfrm>
            <a:custGeom>
              <a:avLst/>
              <a:gdLst/>
              <a:ahLst/>
              <a:cxnLst/>
              <a:rect l="l" t="t" r="r" b="b"/>
              <a:pathLst>
                <a:path w="1334" h="1536" extrusionOk="0">
                  <a:moveTo>
                    <a:pt x="968" y="0"/>
                  </a:moveTo>
                  <a:cubicBezTo>
                    <a:pt x="888" y="158"/>
                    <a:pt x="642" y="161"/>
                    <a:pt x="630" y="384"/>
                  </a:cubicBezTo>
                  <a:cubicBezTo>
                    <a:pt x="469" y="519"/>
                    <a:pt x="258" y="630"/>
                    <a:pt x="423" y="892"/>
                  </a:cubicBezTo>
                  <a:cubicBezTo>
                    <a:pt x="131" y="995"/>
                    <a:pt x="0" y="1195"/>
                    <a:pt x="46" y="1506"/>
                  </a:cubicBezTo>
                  <a:cubicBezTo>
                    <a:pt x="61" y="1526"/>
                    <a:pt x="84" y="1536"/>
                    <a:pt x="106" y="1536"/>
                  </a:cubicBezTo>
                  <a:cubicBezTo>
                    <a:pt x="123" y="1536"/>
                    <a:pt x="140" y="1530"/>
                    <a:pt x="154" y="1518"/>
                  </a:cubicBezTo>
                  <a:lnTo>
                    <a:pt x="162" y="1514"/>
                  </a:lnTo>
                  <a:cubicBezTo>
                    <a:pt x="315" y="1326"/>
                    <a:pt x="384" y="1076"/>
                    <a:pt x="569" y="911"/>
                  </a:cubicBezTo>
                  <a:cubicBezTo>
                    <a:pt x="668" y="942"/>
                    <a:pt x="737" y="1057"/>
                    <a:pt x="848" y="1057"/>
                  </a:cubicBezTo>
                  <a:cubicBezTo>
                    <a:pt x="875" y="1057"/>
                    <a:pt x="905" y="1050"/>
                    <a:pt x="938" y="1034"/>
                  </a:cubicBezTo>
                  <a:lnTo>
                    <a:pt x="1045" y="1199"/>
                  </a:lnTo>
                  <a:cubicBezTo>
                    <a:pt x="1061" y="1225"/>
                    <a:pt x="1091" y="1241"/>
                    <a:pt x="1120" y="1241"/>
                  </a:cubicBezTo>
                  <a:cubicBezTo>
                    <a:pt x="1134" y="1241"/>
                    <a:pt x="1148" y="1237"/>
                    <a:pt x="1161" y="1230"/>
                  </a:cubicBezTo>
                  <a:lnTo>
                    <a:pt x="1172" y="1214"/>
                  </a:lnTo>
                  <a:cubicBezTo>
                    <a:pt x="1280" y="1091"/>
                    <a:pt x="1334" y="957"/>
                    <a:pt x="1153" y="834"/>
                  </a:cubicBezTo>
                  <a:lnTo>
                    <a:pt x="976" y="788"/>
                  </a:lnTo>
                  <a:cubicBezTo>
                    <a:pt x="711" y="726"/>
                    <a:pt x="719" y="592"/>
                    <a:pt x="872" y="411"/>
                  </a:cubicBezTo>
                  <a:cubicBezTo>
                    <a:pt x="992" y="323"/>
                    <a:pt x="953" y="188"/>
                    <a:pt x="961" y="62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43"/>
            <p:cNvSpPr/>
            <p:nvPr/>
          </p:nvSpPr>
          <p:spPr>
            <a:xfrm>
              <a:off x="7393139" y="2312583"/>
              <a:ext cx="8593" cy="9492"/>
            </a:xfrm>
            <a:custGeom>
              <a:avLst/>
              <a:gdLst/>
              <a:ahLst/>
              <a:cxnLst/>
              <a:rect l="l" t="t" r="r" b="b"/>
              <a:pathLst>
                <a:path w="277" h="306" extrusionOk="0">
                  <a:moveTo>
                    <a:pt x="193" y="0"/>
                  </a:moveTo>
                  <a:cubicBezTo>
                    <a:pt x="152" y="0"/>
                    <a:pt x="100" y="38"/>
                    <a:pt x="55" y="53"/>
                  </a:cubicBezTo>
                  <a:cubicBezTo>
                    <a:pt x="51" y="141"/>
                    <a:pt x="1" y="272"/>
                    <a:pt x="116" y="302"/>
                  </a:cubicBezTo>
                  <a:cubicBezTo>
                    <a:pt x="128" y="305"/>
                    <a:pt x="138" y="306"/>
                    <a:pt x="148" y="306"/>
                  </a:cubicBezTo>
                  <a:cubicBezTo>
                    <a:pt x="249" y="306"/>
                    <a:pt x="276" y="190"/>
                    <a:pt x="262" y="103"/>
                  </a:cubicBezTo>
                  <a:cubicBezTo>
                    <a:pt x="252" y="24"/>
                    <a:pt x="226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43"/>
            <p:cNvSpPr/>
            <p:nvPr/>
          </p:nvSpPr>
          <p:spPr>
            <a:xfrm>
              <a:off x="7317233" y="2129193"/>
              <a:ext cx="37565" cy="44390"/>
            </a:xfrm>
            <a:custGeom>
              <a:avLst/>
              <a:gdLst/>
              <a:ahLst/>
              <a:cxnLst/>
              <a:rect l="l" t="t" r="r" b="b"/>
              <a:pathLst>
                <a:path w="1211" h="1431" extrusionOk="0">
                  <a:moveTo>
                    <a:pt x="73" y="1"/>
                  </a:moveTo>
                  <a:cubicBezTo>
                    <a:pt x="0" y="101"/>
                    <a:pt x="16" y="205"/>
                    <a:pt x="65" y="304"/>
                  </a:cubicBezTo>
                  <a:lnTo>
                    <a:pt x="277" y="497"/>
                  </a:lnTo>
                  <a:cubicBezTo>
                    <a:pt x="296" y="512"/>
                    <a:pt x="327" y="520"/>
                    <a:pt x="350" y="520"/>
                  </a:cubicBezTo>
                  <a:cubicBezTo>
                    <a:pt x="365" y="685"/>
                    <a:pt x="530" y="762"/>
                    <a:pt x="580" y="904"/>
                  </a:cubicBezTo>
                  <a:cubicBezTo>
                    <a:pt x="642" y="958"/>
                    <a:pt x="619" y="1069"/>
                    <a:pt x="707" y="1111"/>
                  </a:cubicBezTo>
                  <a:cubicBezTo>
                    <a:pt x="803" y="1211"/>
                    <a:pt x="930" y="1284"/>
                    <a:pt x="980" y="1430"/>
                  </a:cubicBezTo>
                  <a:cubicBezTo>
                    <a:pt x="993" y="1430"/>
                    <a:pt x="1006" y="1431"/>
                    <a:pt x="1019" y="1431"/>
                  </a:cubicBezTo>
                  <a:cubicBezTo>
                    <a:pt x="1086" y="1431"/>
                    <a:pt x="1152" y="1425"/>
                    <a:pt x="1211" y="1357"/>
                  </a:cubicBezTo>
                  <a:cubicBezTo>
                    <a:pt x="899" y="1134"/>
                    <a:pt x="773" y="758"/>
                    <a:pt x="488" y="500"/>
                  </a:cubicBezTo>
                  <a:cubicBezTo>
                    <a:pt x="466" y="416"/>
                    <a:pt x="408" y="402"/>
                    <a:pt x="343" y="402"/>
                  </a:cubicBezTo>
                  <a:cubicBezTo>
                    <a:pt x="320" y="402"/>
                    <a:pt x="296" y="403"/>
                    <a:pt x="273" y="404"/>
                  </a:cubicBezTo>
                  <a:cubicBezTo>
                    <a:pt x="273" y="239"/>
                    <a:pt x="269" y="70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43"/>
            <p:cNvSpPr/>
            <p:nvPr/>
          </p:nvSpPr>
          <p:spPr>
            <a:xfrm>
              <a:off x="7723719" y="2386442"/>
              <a:ext cx="12160" cy="5615"/>
            </a:xfrm>
            <a:custGeom>
              <a:avLst/>
              <a:gdLst/>
              <a:ahLst/>
              <a:cxnLst/>
              <a:rect l="l" t="t" r="r" b="b"/>
              <a:pathLst>
                <a:path w="392" h="181" extrusionOk="0">
                  <a:moveTo>
                    <a:pt x="155" y="0"/>
                  </a:moveTo>
                  <a:cubicBezTo>
                    <a:pt x="109" y="0"/>
                    <a:pt x="60" y="25"/>
                    <a:pt x="3" y="92"/>
                  </a:cubicBezTo>
                  <a:cubicBezTo>
                    <a:pt x="0" y="147"/>
                    <a:pt x="19" y="181"/>
                    <a:pt x="66" y="181"/>
                  </a:cubicBezTo>
                  <a:cubicBezTo>
                    <a:pt x="75" y="181"/>
                    <a:pt x="85" y="179"/>
                    <a:pt x="96" y="177"/>
                  </a:cubicBezTo>
                  <a:cubicBezTo>
                    <a:pt x="101" y="177"/>
                    <a:pt x="107" y="177"/>
                    <a:pt x="113" y="177"/>
                  </a:cubicBezTo>
                  <a:cubicBezTo>
                    <a:pt x="146" y="177"/>
                    <a:pt x="180" y="180"/>
                    <a:pt x="216" y="180"/>
                  </a:cubicBezTo>
                  <a:cubicBezTo>
                    <a:pt x="271" y="180"/>
                    <a:pt x="329" y="172"/>
                    <a:pt x="392" y="131"/>
                  </a:cubicBezTo>
                  <a:cubicBezTo>
                    <a:pt x="306" y="75"/>
                    <a:pt x="23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43"/>
            <p:cNvSpPr/>
            <p:nvPr/>
          </p:nvSpPr>
          <p:spPr>
            <a:xfrm>
              <a:off x="7367765" y="2361533"/>
              <a:ext cx="8717" cy="18023"/>
            </a:xfrm>
            <a:custGeom>
              <a:avLst/>
              <a:gdLst/>
              <a:ahLst/>
              <a:cxnLst/>
              <a:rect l="l" t="t" r="r" b="b"/>
              <a:pathLst>
                <a:path w="281" h="581" extrusionOk="0">
                  <a:moveTo>
                    <a:pt x="158" y="0"/>
                  </a:moveTo>
                  <a:cubicBezTo>
                    <a:pt x="0" y="89"/>
                    <a:pt x="81" y="246"/>
                    <a:pt x="47" y="377"/>
                  </a:cubicBezTo>
                  <a:lnTo>
                    <a:pt x="66" y="580"/>
                  </a:lnTo>
                  <a:cubicBezTo>
                    <a:pt x="162" y="553"/>
                    <a:pt x="166" y="473"/>
                    <a:pt x="185" y="392"/>
                  </a:cubicBezTo>
                  <a:cubicBezTo>
                    <a:pt x="223" y="261"/>
                    <a:pt x="281" y="11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43"/>
            <p:cNvSpPr/>
            <p:nvPr/>
          </p:nvSpPr>
          <p:spPr>
            <a:xfrm>
              <a:off x="7620237" y="2467621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0"/>
                  </a:moveTo>
                  <a:lnTo>
                    <a:pt x="8" y="292"/>
                  </a:lnTo>
                  <a:cubicBezTo>
                    <a:pt x="177" y="325"/>
                    <a:pt x="340" y="407"/>
                    <a:pt x="516" y="407"/>
                  </a:cubicBezTo>
                  <a:cubicBezTo>
                    <a:pt x="545" y="407"/>
                    <a:pt x="574" y="405"/>
                    <a:pt x="603" y="400"/>
                  </a:cubicBezTo>
                  <a:lnTo>
                    <a:pt x="1107" y="388"/>
                  </a:lnTo>
                  <a:cubicBezTo>
                    <a:pt x="1268" y="384"/>
                    <a:pt x="1418" y="361"/>
                    <a:pt x="1514" y="169"/>
                  </a:cubicBezTo>
                  <a:cubicBezTo>
                    <a:pt x="1499" y="167"/>
                    <a:pt x="1484" y="166"/>
                    <a:pt x="1470" y="166"/>
                  </a:cubicBezTo>
                  <a:cubicBezTo>
                    <a:pt x="1324" y="166"/>
                    <a:pt x="1234" y="267"/>
                    <a:pt x="1115" y="288"/>
                  </a:cubicBezTo>
                  <a:cubicBezTo>
                    <a:pt x="1060" y="253"/>
                    <a:pt x="1002" y="244"/>
                    <a:pt x="943" y="244"/>
                  </a:cubicBezTo>
                  <a:cubicBezTo>
                    <a:pt x="880" y="244"/>
                    <a:pt x="815" y="255"/>
                    <a:pt x="752" y="255"/>
                  </a:cubicBezTo>
                  <a:cubicBezTo>
                    <a:pt x="701" y="255"/>
                    <a:pt x="651" y="248"/>
                    <a:pt x="603" y="2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43"/>
            <p:cNvSpPr/>
            <p:nvPr/>
          </p:nvSpPr>
          <p:spPr>
            <a:xfrm>
              <a:off x="7417459" y="2329334"/>
              <a:ext cx="7073" cy="5553"/>
            </a:xfrm>
            <a:custGeom>
              <a:avLst/>
              <a:gdLst/>
              <a:ahLst/>
              <a:cxnLst/>
              <a:rect l="l" t="t" r="r" b="b"/>
              <a:pathLst>
                <a:path w="228" h="179" extrusionOk="0">
                  <a:moveTo>
                    <a:pt x="120" y="0"/>
                  </a:moveTo>
                  <a:cubicBezTo>
                    <a:pt x="65" y="0"/>
                    <a:pt x="12" y="38"/>
                    <a:pt x="1" y="93"/>
                  </a:cubicBezTo>
                  <a:lnTo>
                    <a:pt x="1" y="108"/>
                  </a:lnTo>
                  <a:cubicBezTo>
                    <a:pt x="10" y="149"/>
                    <a:pt x="32" y="179"/>
                    <a:pt x="66" y="179"/>
                  </a:cubicBezTo>
                  <a:cubicBezTo>
                    <a:pt x="75" y="179"/>
                    <a:pt x="83" y="177"/>
                    <a:pt x="93" y="174"/>
                  </a:cubicBezTo>
                  <a:cubicBezTo>
                    <a:pt x="135" y="158"/>
                    <a:pt x="170" y="127"/>
                    <a:pt x="193" y="89"/>
                  </a:cubicBezTo>
                  <a:cubicBezTo>
                    <a:pt x="228" y="31"/>
                    <a:pt x="170" y="1"/>
                    <a:pt x="128" y="1"/>
                  </a:cubicBezTo>
                  <a:cubicBezTo>
                    <a:pt x="125" y="0"/>
                    <a:pt x="122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43"/>
            <p:cNvSpPr/>
            <p:nvPr/>
          </p:nvSpPr>
          <p:spPr>
            <a:xfrm>
              <a:off x="7139892" y="2133846"/>
              <a:ext cx="7383" cy="10764"/>
            </a:xfrm>
            <a:custGeom>
              <a:avLst/>
              <a:gdLst/>
              <a:ahLst/>
              <a:cxnLst/>
              <a:rect l="l" t="t" r="r" b="b"/>
              <a:pathLst>
                <a:path w="238" h="347" extrusionOk="0">
                  <a:moveTo>
                    <a:pt x="53" y="1"/>
                  </a:moveTo>
                  <a:cubicBezTo>
                    <a:pt x="34" y="194"/>
                    <a:pt x="0" y="347"/>
                    <a:pt x="218" y="347"/>
                  </a:cubicBezTo>
                  <a:cubicBezTo>
                    <a:pt x="221" y="347"/>
                    <a:pt x="223" y="347"/>
                    <a:pt x="226" y="347"/>
                  </a:cubicBezTo>
                  <a:cubicBezTo>
                    <a:pt x="238" y="320"/>
                    <a:pt x="238" y="289"/>
                    <a:pt x="230" y="262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43"/>
            <p:cNvSpPr/>
            <p:nvPr/>
          </p:nvSpPr>
          <p:spPr>
            <a:xfrm>
              <a:off x="7462872" y="2412499"/>
              <a:ext cx="32819" cy="11043"/>
            </a:xfrm>
            <a:custGeom>
              <a:avLst/>
              <a:gdLst/>
              <a:ahLst/>
              <a:cxnLst/>
              <a:rect l="l" t="t" r="r" b="b"/>
              <a:pathLst>
                <a:path w="1058" h="356" extrusionOk="0">
                  <a:moveTo>
                    <a:pt x="211" y="0"/>
                  </a:moveTo>
                  <a:cubicBezTo>
                    <a:pt x="142" y="0"/>
                    <a:pt x="96" y="74"/>
                    <a:pt x="62" y="144"/>
                  </a:cubicBezTo>
                  <a:cubicBezTo>
                    <a:pt x="1" y="290"/>
                    <a:pt x="135" y="321"/>
                    <a:pt x="224" y="332"/>
                  </a:cubicBezTo>
                  <a:cubicBezTo>
                    <a:pt x="374" y="348"/>
                    <a:pt x="524" y="355"/>
                    <a:pt x="675" y="355"/>
                  </a:cubicBezTo>
                  <a:cubicBezTo>
                    <a:pt x="741" y="355"/>
                    <a:pt x="807" y="354"/>
                    <a:pt x="873" y="351"/>
                  </a:cubicBezTo>
                  <a:cubicBezTo>
                    <a:pt x="1058" y="340"/>
                    <a:pt x="1058" y="202"/>
                    <a:pt x="1031" y="63"/>
                  </a:cubicBezTo>
                  <a:lnTo>
                    <a:pt x="1031" y="63"/>
                  </a:lnTo>
                  <a:lnTo>
                    <a:pt x="420" y="71"/>
                  </a:lnTo>
                  <a:cubicBezTo>
                    <a:pt x="393" y="67"/>
                    <a:pt x="362" y="59"/>
                    <a:pt x="327" y="59"/>
                  </a:cubicBezTo>
                  <a:cubicBezTo>
                    <a:pt x="283" y="17"/>
                    <a:pt x="24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43"/>
            <p:cNvSpPr/>
            <p:nvPr/>
          </p:nvSpPr>
          <p:spPr>
            <a:xfrm>
              <a:off x="7455024" y="2254607"/>
              <a:ext cx="263546" cy="138070"/>
            </a:xfrm>
            <a:custGeom>
              <a:avLst/>
              <a:gdLst/>
              <a:ahLst/>
              <a:cxnLst/>
              <a:rect l="l" t="t" r="r" b="b"/>
              <a:pathLst>
                <a:path w="8496" h="4451" extrusionOk="0">
                  <a:moveTo>
                    <a:pt x="1491" y="1215"/>
                  </a:moveTo>
                  <a:lnTo>
                    <a:pt x="1490" y="1217"/>
                  </a:lnTo>
                  <a:lnTo>
                    <a:pt x="1490" y="1217"/>
                  </a:lnTo>
                  <a:lnTo>
                    <a:pt x="1491" y="1215"/>
                  </a:lnTo>
                  <a:close/>
                  <a:moveTo>
                    <a:pt x="6783" y="3862"/>
                  </a:moveTo>
                  <a:cubicBezTo>
                    <a:pt x="6806" y="3893"/>
                    <a:pt x="6832" y="3927"/>
                    <a:pt x="6848" y="3966"/>
                  </a:cubicBezTo>
                  <a:lnTo>
                    <a:pt x="6867" y="4008"/>
                  </a:lnTo>
                  <a:cubicBezTo>
                    <a:pt x="6848" y="3985"/>
                    <a:pt x="6825" y="3970"/>
                    <a:pt x="6802" y="3958"/>
                  </a:cubicBezTo>
                  <a:cubicBezTo>
                    <a:pt x="6763" y="3935"/>
                    <a:pt x="6725" y="3912"/>
                    <a:pt x="6686" y="3893"/>
                  </a:cubicBezTo>
                  <a:cubicBezTo>
                    <a:pt x="6721" y="3889"/>
                    <a:pt x="6752" y="3874"/>
                    <a:pt x="6783" y="3862"/>
                  </a:cubicBezTo>
                  <a:close/>
                  <a:moveTo>
                    <a:pt x="77" y="0"/>
                  </a:moveTo>
                  <a:cubicBezTo>
                    <a:pt x="81" y="31"/>
                    <a:pt x="81" y="62"/>
                    <a:pt x="89" y="96"/>
                  </a:cubicBezTo>
                  <a:cubicBezTo>
                    <a:pt x="19" y="223"/>
                    <a:pt x="0" y="338"/>
                    <a:pt x="177" y="392"/>
                  </a:cubicBezTo>
                  <a:lnTo>
                    <a:pt x="185" y="396"/>
                  </a:lnTo>
                  <a:cubicBezTo>
                    <a:pt x="227" y="519"/>
                    <a:pt x="338" y="604"/>
                    <a:pt x="461" y="619"/>
                  </a:cubicBezTo>
                  <a:lnTo>
                    <a:pt x="465" y="619"/>
                  </a:lnTo>
                  <a:lnTo>
                    <a:pt x="569" y="719"/>
                  </a:lnTo>
                  <a:cubicBezTo>
                    <a:pt x="688" y="865"/>
                    <a:pt x="807" y="1011"/>
                    <a:pt x="984" y="1099"/>
                  </a:cubicBezTo>
                  <a:cubicBezTo>
                    <a:pt x="1022" y="1176"/>
                    <a:pt x="1092" y="1234"/>
                    <a:pt x="1176" y="1249"/>
                  </a:cubicBezTo>
                  <a:lnTo>
                    <a:pt x="1272" y="1315"/>
                  </a:lnTo>
                  <a:lnTo>
                    <a:pt x="1553" y="1522"/>
                  </a:lnTo>
                  <a:cubicBezTo>
                    <a:pt x="1568" y="1580"/>
                    <a:pt x="1614" y="1622"/>
                    <a:pt x="1672" y="1633"/>
                  </a:cubicBezTo>
                  <a:cubicBezTo>
                    <a:pt x="1752" y="1680"/>
                    <a:pt x="1837" y="1733"/>
                    <a:pt x="1922" y="1776"/>
                  </a:cubicBezTo>
                  <a:cubicBezTo>
                    <a:pt x="2290" y="1968"/>
                    <a:pt x="2575" y="2310"/>
                    <a:pt x="2998" y="2421"/>
                  </a:cubicBezTo>
                  <a:cubicBezTo>
                    <a:pt x="3347" y="2636"/>
                    <a:pt x="3724" y="2798"/>
                    <a:pt x="4116" y="2909"/>
                  </a:cubicBezTo>
                  <a:cubicBezTo>
                    <a:pt x="4327" y="3024"/>
                    <a:pt x="4558" y="3113"/>
                    <a:pt x="4796" y="3159"/>
                  </a:cubicBezTo>
                  <a:cubicBezTo>
                    <a:pt x="4796" y="3182"/>
                    <a:pt x="4804" y="3209"/>
                    <a:pt x="4819" y="3228"/>
                  </a:cubicBezTo>
                  <a:lnTo>
                    <a:pt x="4969" y="3213"/>
                  </a:lnTo>
                  <a:cubicBezTo>
                    <a:pt x="4969" y="3228"/>
                    <a:pt x="4973" y="3240"/>
                    <a:pt x="4973" y="3251"/>
                  </a:cubicBezTo>
                  <a:cubicBezTo>
                    <a:pt x="5030" y="3401"/>
                    <a:pt x="5153" y="3509"/>
                    <a:pt x="5307" y="3543"/>
                  </a:cubicBezTo>
                  <a:cubicBezTo>
                    <a:pt x="5493" y="3573"/>
                    <a:pt x="5672" y="3665"/>
                    <a:pt x="5859" y="3665"/>
                  </a:cubicBezTo>
                  <a:cubicBezTo>
                    <a:pt x="5916" y="3665"/>
                    <a:pt x="5974" y="3657"/>
                    <a:pt x="6033" y="3635"/>
                  </a:cubicBezTo>
                  <a:cubicBezTo>
                    <a:pt x="6052" y="3682"/>
                    <a:pt x="6091" y="3720"/>
                    <a:pt x="6133" y="3751"/>
                  </a:cubicBezTo>
                  <a:cubicBezTo>
                    <a:pt x="6083" y="3766"/>
                    <a:pt x="6029" y="3774"/>
                    <a:pt x="5976" y="3785"/>
                  </a:cubicBezTo>
                  <a:cubicBezTo>
                    <a:pt x="5933" y="3755"/>
                    <a:pt x="5883" y="3735"/>
                    <a:pt x="5833" y="3735"/>
                  </a:cubicBezTo>
                  <a:cubicBezTo>
                    <a:pt x="5795" y="3735"/>
                    <a:pt x="5757" y="3747"/>
                    <a:pt x="5722" y="3755"/>
                  </a:cubicBezTo>
                  <a:cubicBezTo>
                    <a:pt x="5660" y="3739"/>
                    <a:pt x="5591" y="3735"/>
                    <a:pt x="5530" y="3720"/>
                  </a:cubicBezTo>
                  <a:cubicBezTo>
                    <a:pt x="5461" y="3597"/>
                    <a:pt x="5334" y="3635"/>
                    <a:pt x="5226" y="3612"/>
                  </a:cubicBezTo>
                  <a:cubicBezTo>
                    <a:pt x="5226" y="3585"/>
                    <a:pt x="5226" y="3559"/>
                    <a:pt x="5219" y="3536"/>
                  </a:cubicBezTo>
                  <a:cubicBezTo>
                    <a:pt x="5115" y="3566"/>
                    <a:pt x="5122" y="3639"/>
                    <a:pt x="5146" y="3716"/>
                  </a:cubicBezTo>
                  <a:lnTo>
                    <a:pt x="5188" y="3720"/>
                  </a:lnTo>
                  <a:lnTo>
                    <a:pt x="5230" y="3720"/>
                  </a:lnTo>
                  <a:lnTo>
                    <a:pt x="5534" y="3732"/>
                  </a:lnTo>
                  <a:cubicBezTo>
                    <a:pt x="5549" y="3778"/>
                    <a:pt x="5587" y="3812"/>
                    <a:pt x="5630" y="3828"/>
                  </a:cubicBezTo>
                  <a:cubicBezTo>
                    <a:pt x="5630" y="3862"/>
                    <a:pt x="5626" y="3893"/>
                    <a:pt x="5626" y="3931"/>
                  </a:cubicBezTo>
                  <a:cubicBezTo>
                    <a:pt x="5653" y="3947"/>
                    <a:pt x="5687" y="3951"/>
                    <a:pt x="5722" y="3951"/>
                  </a:cubicBezTo>
                  <a:cubicBezTo>
                    <a:pt x="6114" y="4123"/>
                    <a:pt x="6544" y="4189"/>
                    <a:pt x="6959" y="4258"/>
                  </a:cubicBezTo>
                  <a:cubicBezTo>
                    <a:pt x="6986" y="4254"/>
                    <a:pt x="7005" y="4254"/>
                    <a:pt x="7028" y="4254"/>
                  </a:cubicBezTo>
                  <a:cubicBezTo>
                    <a:pt x="7028" y="4285"/>
                    <a:pt x="7044" y="4308"/>
                    <a:pt x="7063" y="4331"/>
                  </a:cubicBezTo>
                  <a:cubicBezTo>
                    <a:pt x="7138" y="4429"/>
                    <a:pt x="7237" y="4439"/>
                    <a:pt x="7338" y="4439"/>
                  </a:cubicBezTo>
                  <a:cubicBezTo>
                    <a:pt x="7364" y="4439"/>
                    <a:pt x="7390" y="4438"/>
                    <a:pt x="7416" y="4438"/>
                  </a:cubicBezTo>
                  <a:cubicBezTo>
                    <a:pt x="7459" y="4438"/>
                    <a:pt x="7502" y="4440"/>
                    <a:pt x="7543" y="4450"/>
                  </a:cubicBezTo>
                  <a:cubicBezTo>
                    <a:pt x="7632" y="4419"/>
                    <a:pt x="7759" y="4408"/>
                    <a:pt x="7639" y="4266"/>
                  </a:cubicBezTo>
                  <a:cubicBezTo>
                    <a:pt x="7586" y="4200"/>
                    <a:pt x="7555" y="4120"/>
                    <a:pt x="7551" y="4035"/>
                  </a:cubicBezTo>
                  <a:lnTo>
                    <a:pt x="7659" y="4024"/>
                  </a:lnTo>
                  <a:cubicBezTo>
                    <a:pt x="7666" y="4074"/>
                    <a:pt x="7709" y="4104"/>
                    <a:pt x="7762" y="4112"/>
                  </a:cubicBezTo>
                  <a:cubicBezTo>
                    <a:pt x="7793" y="4123"/>
                    <a:pt x="7820" y="4135"/>
                    <a:pt x="7855" y="4139"/>
                  </a:cubicBezTo>
                  <a:lnTo>
                    <a:pt x="8258" y="4342"/>
                  </a:lnTo>
                  <a:lnTo>
                    <a:pt x="8254" y="4327"/>
                  </a:lnTo>
                  <a:cubicBezTo>
                    <a:pt x="8262" y="4326"/>
                    <a:pt x="8271" y="4325"/>
                    <a:pt x="8280" y="4325"/>
                  </a:cubicBezTo>
                  <a:cubicBezTo>
                    <a:pt x="8319" y="4325"/>
                    <a:pt x="8365" y="4336"/>
                    <a:pt x="8404" y="4336"/>
                  </a:cubicBezTo>
                  <a:cubicBezTo>
                    <a:pt x="8451" y="4336"/>
                    <a:pt x="8489" y="4320"/>
                    <a:pt x="8492" y="4250"/>
                  </a:cubicBezTo>
                  <a:cubicBezTo>
                    <a:pt x="8495" y="4152"/>
                    <a:pt x="8413" y="4137"/>
                    <a:pt x="8329" y="4137"/>
                  </a:cubicBezTo>
                  <a:cubicBezTo>
                    <a:pt x="8305" y="4137"/>
                    <a:pt x="8280" y="4138"/>
                    <a:pt x="8258" y="4139"/>
                  </a:cubicBezTo>
                  <a:cubicBezTo>
                    <a:pt x="8200" y="4102"/>
                    <a:pt x="8155" y="4043"/>
                    <a:pt x="8081" y="4043"/>
                  </a:cubicBezTo>
                  <a:cubicBezTo>
                    <a:pt x="8072" y="4043"/>
                    <a:pt x="8061" y="4044"/>
                    <a:pt x="8051" y="4047"/>
                  </a:cubicBezTo>
                  <a:cubicBezTo>
                    <a:pt x="7949" y="4001"/>
                    <a:pt x="7855" y="3937"/>
                    <a:pt x="7745" y="3937"/>
                  </a:cubicBezTo>
                  <a:cubicBezTo>
                    <a:pt x="7717" y="3937"/>
                    <a:pt x="7689" y="3941"/>
                    <a:pt x="7659" y="3951"/>
                  </a:cubicBezTo>
                  <a:cubicBezTo>
                    <a:pt x="7624" y="3947"/>
                    <a:pt x="7589" y="3939"/>
                    <a:pt x="7551" y="3931"/>
                  </a:cubicBezTo>
                  <a:cubicBezTo>
                    <a:pt x="7512" y="3871"/>
                    <a:pt x="7437" y="3831"/>
                    <a:pt x="7363" y="3831"/>
                  </a:cubicBezTo>
                  <a:cubicBezTo>
                    <a:pt x="7356" y="3831"/>
                    <a:pt x="7350" y="3831"/>
                    <a:pt x="7344" y="3831"/>
                  </a:cubicBezTo>
                  <a:cubicBezTo>
                    <a:pt x="7290" y="3758"/>
                    <a:pt x="7221" y="3755"/>
                    <a:pt x="7136" y="3755"/>
                  </a:cubicBezTo>
                  <a:cubicBezTo>
                    <a:pt x="7010" y="3737"/>
                    <a:pt x="6910" y="3640"/>
                    <a:pt x="6777" y="3640"/>
                  </a:cubicBezTo>
                  <a:cubicBezTo>
                    <a:pt x="6764" y="3640"/>
                    <a:pt x="6750" y="3641"/>
                    <a:pt x="6736" y="3643"/>
                  </a:cubicBezTo>
                  <a:cubicBezTo>
                    <a:pt x="6611" y="3636"/>
                    <a:pt x="6513" y="3537"/>
                    <a:pt x="6389" y="3537"/>
                  </a:cubicBezTo>
                  <a:cubicBezTo>
                    <a:pt x="6372" y="3537"/>
                    <a:pt x="6355" y="3539"/>
                    <a:pt x="6337" y="3543"/>
                  </a:cubicBezTo>
                  <a:cubicBezTo>
                    <a:pt x="6247" y="3487"/>
                    <a:pt x="6165" y="3424"/>
                    <a:pt x="6047" y="3424"/>
                  </a:cubicBezTo>
                  <a:cubicBezTo>
                    <a:pt x="6044" y="3424"/>
                    <a:pt x="6041" y="3424"/>
                    <a:pt x="6037" y="3424"/>
                  </a:cubicBezTo>
                  <a:cubicBezTo>
                    <a:pt x="5695" y="3290"/>
                    <a:pt x="5372" y="3124"/>
                    <a:pt x="5011" y="3040"/>
                  </a:cubicBezTo>
                  <a:cubicBezTo>
                    <a:pt x="4993" y="3025"/>
                    <a:pt x="4970" y="3014"/>
                    <a:pt x="4948" y="3014"/>
                  </a:cubicBezTo>
                  <a:cubicBezTo>
                    <a:pt x="4942" y="3014"/>
                    <a:pt x="4936" y="3015"/>
                    <a:pt x="4930" y="3017"/>
                  </a:cubicBezTo>
                  <a:cubicBezTo>
                    <a:pt x="4796" y="2863"/>
                    <a:pt x="4604" y="2836"/>
                    <a:pt x="4415" y="2817"/>
                  </a:cubicBezTo>
                  <a:lnTo>
                    <a:pt x="3205" y="2317"/>
                  </a:lnTo>
                  <a:lnTo>
                    <a:pt x="2283" y="1737"/>
                  </a:lnTo>
                  <a:cubicBezTo>
                    <a:pt x="2270" y="1719"/>
                    <a:pt x="2247" y="1708"/>
                    <a:pt x="2225" y="1708"/>
                  </a:cubicBezTo>
                  <a:cubicBezTo>
                    <a:pt x="2213" y="1708"/>
                    <a:pt x="2201" y="1711"/>
                    <a:pt x="2191" y="1718"/>
                  </a:cubicBezTo>
                  <a:cubicBezTo>
                    <a:pt x="2114" y="1660"/>
                    <a:pt x="2091" y="1549"/>
                    <a:pt x="1979" y="1530"/>
                  </a:cubicBezTo>
                  <a:lnTo>
                    <a:pt x="1799" y="1507"/>
                  </a:lnTo>
                  <a:lnTo>
                    <a:pt x="1490" y="1217"/>
                  </a:lnTo>
                  <a:lnTo>
                    <a:pt x="1476" y="1249"/>
                  </a:lnTo>
                  <a:lnTo>
                    <a:pt x="1464" y="1249"/>
                  </a:lnTo>
                  <a:lnTo>
                    <a:pt x="1490" y="1217"/>
                  </a:lnTo>
                  <a:lnTo>
                    <a:pt x="1484" y="1211"/>
                  </a:lnTo>
                  <a:cubicBezTo>
                    <a:pt x="1268" y="915"/>
                    <a:pt x="880" y="815"/>
                    <a:pt x="673" y="508"/>
                  </a:cubicBezTo>
                  <a:cubicBezTo>
                    <a:pt x="637" y="452"/>
                    <a:pt x="602" y="411"/>
                    <a:pt x="562" y="411"/>
                  </a:cubicBezTo>
                  <a:cubicBezTo>
                    <a:pt x="533" y="411"/>
                    <a:pt x="501" y="433"/>
                    <a:pt x="465" y="488"/>
                  </a:cubicBezTo>
                  <a:lnTo>
                    <a:pt x="465" y="484"/>
                  </a:lnTo>
                  <a:cubicBezTo>
                    <a:pt x="342" y="377"/>
                    <a:pt x="404" y="135"/>
                    <a:pt x="185" y="96"/>
                  </a:cubicBezTo>
                  <a:cubicBezTo>
                    <a:pt x="177" y="43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43"/>
            <p:cNvSpPr/>
            <p:nvPr/>
          </p:nvSpPr>
          <p:spPr>
            <a:xfrm>
              <a:off x="7497801" y="2408094"/>
              <a:ext cx="6483" cy="7259"/>
            </a:xfrm>
            <a:custGeom>
              <a:avLst/>
              <a:gdLst/>
              <a:ahLst/>
              <a:cxnLst/>
              <a:rect l="l" t="t" r="r" b="b"/>
              <a:pathLst>
                <a:path w="209" h="234" extrusionOk="0">
                  <a:moveTo>
                    <a:pt x="185" y="1"/>
                  </a:moveTo>
                  <a:cubicBezTo>
                    <a:pt x="54" y="1"/>
                    <a:pt x="15" y="93"/>
                    <a:pt x="1" y="209"/>
                  </a:cubicBezTo>
                  <a:cubicBezTo>
                    <a:pt x="42" y="226"/>
                    <a:pt x="75" y="234"/>
                    <a:pt x="100" y="234"/>
                  </a:cubicBezTo>
                  <a:cubicBezTo>
                    <a:pt x="206" y="234"/>
                    <a:pt x="190" y="104"/>
                    <a:pt x="208" y="2"/>
                  </a:cubicBezTo>
                  <a:cubicBezTo>
                    <a:pt x="200" y="1"/>
                    <a:pt x="192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43"/>
            <p:cNvSpPr/>
            <p:nvPr/>
          </p:nvSpPr>
          <p:spPr>
            <a:xfrm>
              <a:off x="7348098" y="2295367"/>
              <a:ext cx="12532" cy="9523"/>
            </a:xfrm>
            <a:custGeom>
              <a:avLst/>
              <a:gdLst/>
              <a:ahLst/>
              <a:cxnLst/>
              <a:rect l="l" t="t" r="r" b="b"/>
              <a:pathLst>
                <a:path w="404" h="307" extrusionOk="0">
                  <a:moveTo>
                    <a:pt x="185" y="1"/>
                  </a:moveTo>
                  <a:cubicBezTo>
                    <a:pt x="185" y="31"/>
                    <a:pt x="181" y="58"/>
                    <a:pt x="166" y="89"/>
                  </a:cubicBezTo>
                  <a:cubicBezTo>
                    <a:pt x="96" y="127"/>
                    <a:pt x="0" y="193"/>
                    <a:pt x="58" y="262"/>
                  </a:cubicBezTo>
                  <a:cubicBezTo>
                    <a:pt x="83" y="293"/>
                    <a:pt x="115" y="306"/>
                    <a:pt x="148" y="306"/>
                  </a:cubicBezTo>
                  <a:cubicBezTo>
                    <a:pt x="201" y="306"/>
                    <a:pt x="258" y="273"/>
                    <a:pt x="300" y="223"/>
                  </a:cubicBezTo>
                  <a:lnTo>
                    <a:pt x="404" y="1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43"/>
            <p:cNvSpPr/>
            <p:nvPr/>
          </p:nvSpPr>
          <p:spPr>
            <a:xfrm>
              <a:off x="7261211" y="2303308"/>
              <a:ext cx="5149" cy="6297"/>
            </a:xfrm>
            <a:custGeom>
              <a:avLst/>
              <a:gdLst/>
              <a:ahLst/>
              <a:cxnLst/>
              <a:rect l="l" t="t" r="r" b="b"/>
              <a:pathLst>
                <a:path w="166" h="203" extrusionOk="0">
                  <a:moveTo>
                    <a:pt x="76" y="1"/>
                  </a:moveTo>
                  <a:cubicBezTo>
                    <a:pt x="46" y="1"/>
                    <a:pt x="16" y="19"/>
                    <a:pt x="4" y="52"/>
                  </a:cubicBezTo>
                  <a:cubicBezTo>
                    <a:pt x="0" y="63"/>
                    <a:pt x="0" y="71"/>
                    <a:pt x="0" y="83"/>
                  </a:cubicBezTo>
                  <a:cubicBezTo>
                    <a:pt x="4" y="129"/>
                    <a:pt x="31" y="167"/>
                    <a:pt x="69" y="190"/>
                  </a:cubicBezTo>
                  <a:cubicBezTo>
                    <a:pt x="84" y="199"/>
                    <a:pt x="96" y="202"/>
                    <a:pt x="106" y="202"/>
                  </a:cubicBezTo>
                  <a:cubicBezTo>
                    <a:pt x="142" y="202"/>
                    <a:pt x="150" y="154"/>
                    <a:pt x="165" y="106"/>
                  </a:cubicBezTo>
                  <a:cubicBezTo>
                    <a:pt x="154" y="83"/>
                    <a:pt x="138" y="17"/>
                    <a:pt x="104" y="6"/>
                  </a:cubicBezTo>
                  <a:cubicBezTo>
                    <a:pt x="95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43"/>
            <p:cNvSpPr/>
            <p:nvPr/>
          </p:nvSpPr>
          <p:spPr>
            <a:xfrm>
              <a:off x="7384205" y="2399532"/>
              <a:ext cx="4095" cy="4405"/>
            </a:xfrm>
            <a:custGeom>
              <a:avLst/>
              <a:gdLst/>
              <a:ahLst/>
              <a:cxnLst/>
              <a:rect l="l" t="t" r="r" b="b"/>
              <a:pathLst>
                <a:path w="132" h="142" extrusionOk="0">
                  <a:moveTo>
                    <a:pt x="58" y="1"/>
                  </a:moveTo>
                  <a:cubicBezTo>
                    <a:pt x="39" y="1"/>
                    <a:pt x="20" y="28"/>
                    <a:pt x="1" y="47"/>
                  </a:cubicBezTo>
                  <a:cubicBezTo>
                    <a:pt x="16" y="78"/>
                    <a:pt x="31" y="101"/>
                    <a:pt x="51" y="124"/>
                  </a:cubicBezTo>
                  <a:cubicBezTo>
                    <a:pt x="61" y="136"/>
                    <a:pt x="72" y="141"/>
                    <a:pt x="83" y="141"/>
                  </a:cubicBezTo>
                  <a:cubicBezTo>
                    <a:pt x="101" y="141"/>
                    <a:pt x="117" y="127"/>
                    <a:pt x="124" y="101"/>
                  </a:cubicBezTo>
                  <a:cubicBezTo>
                    <a:pt x="131" y="59"/>
                    <a:pt x="116" y="5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43"/>
            <p:cNvSpPr/>
            <p:nvPr/>
          </p:nvSpPr>
          <p:spPr>
            <a:xfrm>
              <a:off x="7462035" y="2357004"/>
              <a:ext cx="139745" cy="139466"/>
            </a:xfrm>
            <a:custGeom>
              <a:avLst/>
              <a:gdLst/>
              <a:ahLst/>
              <a:cxnLst/>
              <a:rect l="l" t="t" r="r" b="b"/>
              <a:pathLst>
                <a:path w="4505" h="4496" extrusionOk="0">
                  <a:moveTo>
                    <a:pt x="3880" y="0"/>
                  </a:moveTo>
                  <a:cubicBezTo>
                    <a:pt x="3864" y="0"/>
                    <a:pt x="3846" y="2"/>
                    <a:pt x="3828" y="4"/>
                  </a:cubicBezTo>
                  <a:cubicBezTo>
                    <a:pt x="3978" y="131"/>
                    <a:pt x="3940" y="396"/>
                    <a:pt x="4166" y="457"/>
                  </a:cubicBezTo>
                  <a:cubicBezTo>
                    <a:pt x="4174" y="684"/>
                    <a:pt x="4189" y="911"/>
                    <a:pt x="4197" y="1138"/>
                  </a:cubicBezTo>
                  <a:lnTo>
                    <a:pt x="4178" y="1318"/>
                  </a:lnTo>
                  <a:cubicBezTo>
                    <a:pt x="4113" y="1376"/>
                    <a:pt x="4097" y="1453"/>
                    <a:pt x="4101" y="1537"/>
                  </a:cubicBezTo>
                  <a:cubicBezTo>
                    <a:pt x="4097" y="1606"/>
                    <a:pt x="4086" y="1672"/>
                    <a:pt x="4082" y="1741"/>
                  </a:cubicBezTo>
                  <a:cubicBezTo>
                    <a:pt x="3886" y="1764"/>
                    <a:pt x="3890" y="1906"/>
                    <a:pt x="3901" y="2048"/>
                  </a:cubicBezTo>
                  <a:cubicBezTo>
                    <a:pt x="3867" y="2140"/>
                    <a:pt x="3821" y="2225"/>
                    <a:pt x="3763" y="2302"/>
                  </a:cubicBezTo>
                  <a:cubicBezTo>
                    <a:pt x="3463" y="2744"/>
                    <a:pt x="3014" y="3032"/>
                    <a:pt x="2675" y="3432"/>
                  </a:cubicBezTo>
                  <a:lnTo>
                    <a:pt x="2579" y="3470"/>
                  </a:lnTo>
                  <a:cubicBezTo>
                    <a:pt x="2545" y="3505"/>
                    <a:pt x="2503" y="3528"/>
                    <a:pt x="2453" y="3543"/>
                  </a:cubicBezTo>
                  <a:cubicBezTo>
                    <a:pt x="2376" y="3555"/>
                    <a:pt x="2307" y="3578"/>
                    <a:pt x="2280" y="3666"/>
                  </a:cubicBezTo>
                  <a:cubicBezTo>
                    <a:pt x="2122" y="3774"/>
                    <a:pt x="1907" y="3800"/>
                    <a:pt x="1845" y="4023"/>
                  </a:cubicBezTo>
                  <a:cubicBezTo>
                    <a:pt x="1473" y="4023"/>
                    <a:pt x="1177" y="4227"/>
                    <a:pt x="858" y="4369"/>
                  </a:cubicBezTo>
                  <a:cubicBezTo>
                    <a:pt x="780" y="4334"/>
                    <a:pt x="701" y="4308"/>
                    <a:pt x="621" y="4308"/>
                  </a:cubicBezTo>
                  <a:cubicBezTo>
                    <a:pt x="563" y="4308"/>
                    <a:pt x="505" y="4322"/>
                    <a:pt x="447" y="4354"/>
                  </a:cubicBezTo>
                  <a:cubicBezTo>
                    <a:pt x="393" y="4322"/>
                    <a:pt x="343" y="4306"/>
                    <a:pt x="289" y="4306"/>
                  </a:cubicBezTo>
                  <a:cubicBezTo>
                    <a:pt x="208" y="4306"/>
                    <a:pt x="119" y="4342"/>
                    <a:pt x="1" y="4411"/>
                  </a:cubicBezTo>
                  <a:cubicBezTo>
                    <a:pt x="146" y="4446"/>
                    <a:pt x="250" y="4471"/>
                    <a:pt x="342" y="4471"/>
                  </a:cubicBezTo>
                  <a:cubicBezTo>
                    <a:pt x="385" y="4471"/>
                    <a:pt x="425" y="4466"/>
                    <a:pt x="466" y="4454"/>
                  </a:cubicBezTo>
                  <a:cubicBezTo>
                    <a:pt x="493" y="4465"/>
                    <a:pt x="524" y="4469"/>
                    <a:pt x="550" y="4484"/>
                  </a:cubicBezTo>
                  <a:lnTo>
                    <a:pt x="835" y="4435"/>
                  </a:lnTo>
                  <a:cubicBezTo>
                    <a:pt x="835" y="4454"/>
                    <a:pt x="839" y="4469"/>
                    <a:pt x="850" y="4484"/>
                  </a:cubicBezTo>
                  <a:cubicBezTo>
                    <a:pt x="865" y="4492"/>
                    <a:pt x="881" y="4496"/>
                    <a:pt x="896" y="4496"/>
                  </a:cubicBezTo>
                  <a:cubicBezTo>
                    <a:pt x="921" y="4496"/>
                    <a:pt x="944" y="4486"/>
                    <a:pt x="965" y="4465"/>
                  </a:cubicBezTo>
                  <a:cubicBezTo>
                    <a:pt x="1012" y="4471"/>
                    <a:pt x="1058" y="4474"/>
                    <a:pt x="1103" y="4474"/>
                  </a:cubicBezTo>
                  <a:cubicBezTo>
                    <a:pt x="1395" y="4474"/>
                    <a:pt x="1649" y="4358"/>
                    <a:pt x="1872" y="4158"/>
                  </a:cubicBezTo>
                  <a:cubicBezTo>
                    <a:pt x="2145" y="4131"/>
                    <a:pt x="2276" y="3881"/>
                    <a:pt x="2483" y="3754"/>
                  </a:cubicBezTo>
                  <a:lnTo>
                    <a:pt x="2679" y="3639"/>
                  </a:lnTo>
                  <a:cubicBezTo>
                    <a:pt x="3044" y="3439"/>
                    <a:pt x="3352" y="3166"/>
                    <a:pt x="3636" y="2874"/>
                  </a:cubicBezTo>
                  <a:cubicBezTo>
                    <a:pt x="3836" y="2667"/>
                    <a:pt x="4059" y="2456"/>
                    <a:pt x="4105" y="2144"/>
                  </a:cubicBezTo>
                  <a:cubicBezTo>
                    <a:pt x="4174" y="2094"/>
                    <a:pt x="4193" y="2025"/>
                    <a:pt x="4213" y="1952"/>
                  </a:cubicBezTo>
                  <a:cubicBezTo>
                    <a:pt x="4316" y="1864"/>
                    <a:pt x="4289" y="1745"/>
                    <a:pt x="4286" y="1629"/>
                  </a:cubicBezTo>
                  <a:cubicBezTo>
                    <a:pt x="4305" y="1606"/>
                    <a:pt x="4309" y="1576"/>
                    <a:pt x="4309" y="1553"/>
                  </a:cubicBezTo>
                  <a:cubicBezTo>
                    <a:pt x="4393" y="1460"/>
                    <a:pt x="4405" y="1345"/>
                    <a:pt x="4389" y="1226"/>
                  </a:cubicBezTo>
                  <a:cubicBezTo>
                    <a:pt x="4385" y="1191"/>
                    <a:pt x="4382" y="1164"/>
                    <a:pt x="4374" y="1130"/>
                  </a:cubicBezTo>
                  <a:cubicBezTo>
                    <a:pt x="4382" y="1065"/>
                    <a:pt x="4389" y="995"/>
                    <a:pt x="4393" y="922"/>
                  </a:cubicBezTo>
                  <a:cubicBezTo>
                    <a:pt x="4428" y="869"/>
                    <a:pt x="4505" y="799"/>
                    <a:pt x="4408" y="723"/>
                  </a:cubicBezTo>
                  <a:cubicBezTo>
                    <a:pt x="4370" y="592"/>
                    <a:pt x="4428" y="438"/>
                    <a:pt x="4289" y="338"/>
                  </a:cubicBezTo>
                  <a:cubicBezTo>
                    <a:pt x="4168" y="209"/>
                    <a:pt x="4103" y="0"/>
                    <a:pt x="3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43"/>
            <p:cNvSpPr/>
            <p:nvPr/>
          </p:nvSpPr>
          <p:spPr>
            <a:xfrm>
              <a:off x="7537971" y="2467001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43"/>
            <p:cNvSpPr/>
            <p:nvPr/>
          </p:nvSpPr>
          <p:spPr>
            <a:xfrm>
              <a:off x="7537971" y="2464736"/>
              <a:ext cx="3971" cy="2295"/>
            </a:xfrm>
            <a:custGeom>
              <a:avLst/>
              <a:gdLst/>
              <a:ahLst/>
              <a:cxnLst/>
              <a:rect l="l" t="t" r="r" b="b"/>
              <a:pathLst>
                <a:path w="128" h="74" extrusionOk="0">
                  <a:moveTo>
                    <a:pt x="118" y="1"/>
                  </a:moveTo>
                  <a:cubicBezTo>
                    <a:pt x="68" y="1"/>
                    <a:pt x="19" y="30"/>
                    <a:pt x="1" y="74"/>
                  </a:cubicBezTo>
                  <a:lnTo>
                    <a:pt x="128" y="1"/>
                  </a:lnTo>
                  <a:cubicBezTo>
                    <a:pt x="125" y="1"/>
                    <a:pt x="121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43"/>
            <p:cNvSpPr/>
            <p:nvPr/>
          </p:nvSpPr>
          <p:spPr>
            <a:xfrm>
              <a:off x="7281095" y="1979366"/>
              <a:ext cx="4467" cy="6669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51" y="1"/>
                  </a:moveTo>
                  <a:lnTo>
                    <a:pt x="51" y="1"/>
                  </a:lnTo>
                  <a:cubicBezTo>
                    <a:pt x="47" y="78"/>
                    <a:pt x="1" y="177"/>
                    <a:pt x="74" y="212"/>
                  </a:cubicBezTo>
                  <a:cubicBezTo>
                    <a:pt x="77" y="214"/>
                    <a:pt x="80" y="214"/>
                    <a:pt x="83" y="214"/>
                  </a:cubicBezTo>
                  <a:cubicBezTo>
                    <a:pt x="118" y="214"/>
                    <a:pt x="129" y="120"/>
                    <a:pt x="143" y="74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43"/>
            <p:cNvSpPr/>
            <p:nvPr/>
          </p:nvSpPr>
          <p:spPr>
            <a:xfrm>
              <a:off x="7153572" y="2181400"/>
              <a:ext cx="3598" cy="7321"/>
            </a:xfrm>
            <a:custGeom>
              <a:avLst/>
              <a:gdLst/>
              <a:ahLst/>
              <a:cxnLst/>
              <a:rect l="l" t="t" r="r" b="b"/>
              <a:pathLst>
                <a:path w="116" h="236" extrusionOk="0">
                  <a:moveTo>
                    <a:pt x="0" y="1"/>
                  </a:moveTo>
                  <a:cubicBezTo>
                    <a:pt x="0" y="97"/>
                    <a:pt x="8" y="193"/>
                    <a:pt x="116" y="235"/>
                  </a:cubicBezTo>
                  <a:cubicBezTo>
                    <a:pt x="100" y="143"/>
                    <a:pt x="92" y="5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43"/>
            <p:cNvSpPr/>
            <p:nvPr/>
          </p:nvSpPr>
          <p:spPr>
            <a:xfrm>
              <a:off x="7388021" y="2214188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1" y="1"/>
                  </a:moveTo>
                  <a:lnTo>
                    <a:pt x="1" y="97"/>
                  </a:lnTo>
                  <a:lnTo>
                    <a:pt x="116" y="20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43"/>
            <p:cNvSpPr/>
            <p:nvPr/>
          </p:nvSpPr>
          <p:spPr>
            <a:xfrm>
              <a:off x="7272533" y="2069604"/>
              <a:ext cx="6576" cy="12346"/>
            </a:xfrm>
            <a:custGeom>
              <a:avLst/>
              <a:gdLst/>
              <a:ahLst/>
              <a:cxnLst/>
              <a:rect l="l" t="t" r="r" b="b"/>
              <a:pathLst>
                <a:path w="212" h="398" extrusionOk="0">
                  <a:moveTo>
                    <a:pt x="0" y="1"/>
                  </a:moveTo>
                  <a:lnTo>
                    <a:pt x="85" y="300"/>
                  </a:lnTo>
                  <a:cubicBezTo>
                    <a:pt x="42" y="354"/>
                    <a:pt x="62" y="393"/>
                    <a:pt x="119" y="396"/>
                  </a:cubicBezTo>
                  <a:cubicBezTo>
                    <a:pt x="124" y="397"/>
                    <a:pt x="128" y="397"/>
                    <a:pt x="131" y="397"/>
                  </a:cubicBezTo>
                  <a:cubicBezTo>
                    <a:pt x="182" y="397"/>
                    <a:pt x="193" y="351"/>
                    <a:pt x="196" y="304"/>
                  </a:cubicBezTo>
                  <a:cubicBezTo>
                    <a:pt x="212" y="150"/>
                    <a:pt x="208" y="1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43"/>
            <p:cNvSpPr/>
            <p:nvPr/>
          </p:nvSpPr>
          <p:spPr>
            <a:xfrm>
              <a:off x="7372759" y="2308613"/>
              <a:ext cx="3009" cy="4653"/>
            </a:xfrm>
            <a:custGeom>
              <a:avLst/>
              <a:gdLst/>
              <a:ahLst/>
              <a:cxnLst/>
              <a:rect l="l" t="t" r="r" b="b"/>
              <a:pathLst>
                <a:path w="97" h="150" extrusionOk="0">
                  <a:moveTo>
                    <a:pt x="55" y="0"/>
                  </a:moveTo>
                  <a:cubicBezTo>
                    <a:pt x="39" y="27"/>
                    <a:pt x="12" y="50"/>
                    <a:pt x="5" y="73"/>
                  </a:cubicBezTo>
                  <a:cubicBezTo>
                    <a:pt x="1" y="96"/>
                    <a:pt x="35" y="127"/>
                    <a:pt x="51" y="150"/>
                  </a:cubicBezTo>
                  <a:lnTo>
                    <a:pt x="97" y="7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43"/>
            <p:cNvSpPr/>
            <p:nvPr/>
          </p:nvSpPr>
          <p:spPr>
            <a:xfrm>
              <a:off x="7604727" y="2361409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0"/>
                  </a:moveTo>
                  <a:cubicBezTo>
                    <a:pt x="12" y="54"/>
                    <a:pt x="35" y="85"/>
                    <a:pt x="97" y="93"/>
                  </a:cubicBezTo>
                  <a:cubicBezTo>
                    <a:pt x="93" y="43"/>
                    <a:pt x="54" y="0"/>
                    <a:pt x="1" y="0"/>
                  </a:cubicBezTo>
                  <a:close/>
                  <a:moveTo>
                    <a:pt x="97" y="93"/>
                  </a:moveTo>
                  <a:lnTo>
                    <a:pt x="97" y="192"/>
                  </a:lnTo>
                  <a:cubicBezTo>
                    <a:pt x="181" y="150"/>
                    <a:pt x="185" y="119"/>
                    <a:pt x="97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43"/>
            <p:cNvSpPr/>
            <p:nvPr/>
          </p:nvSpPr>
          <p:spPr>
            <a:xfrm>
              <a:off x="7407346" y="2360881"/>
              <a:ext cx="3133" cy="3071"/>
            </a:xfrm>
            <a:custGeom>
              <a:avLst/>
              <a:gdLst/>
              <a:ahLst/>
              <a:cxnLst/>
              <a:rect l="l" t="t" r="r" b="b"/>
              <a:pathLst>
                <a:path w="101" h="99" extrusionOk="0">
                  <a:moveTo>
                    <a:pt x="82" y="1"/>
                  </a:moveTo>
                  <a:cubicBezTo>
                    <a:pt x="20" y="1"/>
                    <a:pt x="0" y="38"/>
                    <a:pt x="0" y="98"/>
                  </a:cubicBezTo>
                  <a:cubicBezTo>
                    <a:pt x="54" y="98"/>
                    <a:pt x="100" y="56"/>
                    <a:pt x="100" y="2"/>
                  </a:cubicBezTo>
                  <a:cubicBezTo>
                    <a:pt x="94" y="1"/>
                    <a:pt x="87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43"/>
            <p:cNvSpPr/>
            <p:nvPr/>
          </p:nvSpPr>
          <p:spPr>
            <a:xfrm>
              <a:off x="7557638" y="2371831"/>
              <a:ext cx="3257" cy="1985"/>
            </a:xfrm>
            <a:custGeom>
              <a:avLst/>
              <a:gdLst/>
              <a:ahLst/>
              <a:cxnLst/>
              <a:rect l="l" t="t" r="r" b="b"/>
              <a:pathLst>
                <a:path w="105" h="64" extrusionOk="0">
                  <a:moveTo>
                    <a:pt x="51" y="1"/>
                  </a:moveTo>
                  <a:cubicBezTo>
                    <a:pt x="35" y="1"/>
                    <a:pt x="18" y="16"/>
                    <a:pt x="1" y="52"/>
                  </a:cubicBezTo>
                  <a:lnTo>
                    <a:pt x="51" y="64"/>
                  </a:lnTo>
                  <a:lnTo>
                    <a:pt x="105" y="56"/>
                  </a:lnTo>
                  <a:cubicBezTo>
                    <a:pt x="88" y="23"/>
                    <a:pt x="70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43"/>
            <p:cNvSpPr/>
            <p:nvPr/>
          </p:nvSpPr>
          <p:spPr>
            <a:xfrm>
              <a:off x="7324368" y="2389544"/>
              <a:ext cx="1458" cy="2761"/>
            </a:xfrm>
            <a:custGeom>
              <a:avLst/>
              <a:gdLst/>
              <a:ahLst/>
              <a:cxnLst/>
              <a:rect l="l" t="t" r="r" b="b"/>
              <a:pathLst>
                <a:path w="47" h="89" extrusionOk="0">
                  <a:moveTo>
                    <a:pt x="28" y="0"/>
                  </a:moveTo>
                  <a:cubicBezTo>
                    <a:pt x="20" y="12"/>
                    <a:pt x="1" y="23"/>
                    <a:pt x="1" y="31"/>
                  </a:cubicBezTo>
                  <a:cubicBezTo>
                    <a:pt x="12" y="50"/>
                    <a:pt x="24" y="65"/>
                    <a:pt x="43" y="89"/>
                  </a:cubicBezTo>
                  <a:cubicBezTo>
                    <a:pt x="47" y="58"/>
                    <a:pt x="43" y="23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43"/>
            <p:cNvSpPr/>
            <p:nvPr/>
          </p:nvSpPr>
          <p:spPr>
            <a:xfrm>
              <a:off x="7139147" y="2148643"/>
              <a:ext cx="8593" cy="11477"/>
            </a:xfrm>
            <a:custGeom>
              <a:avLst/>
              <a:gdLst/>
              <a:ahLst/>
              <a:cxnLst/>
              <a:rect l="l" t="t" r="r" b="b"/>
              <a:pathLst>
                <a:path w="277" h="370" extrusionOk="0">
                  <a:moveTo>
                    <a:pt x="239" y="0"/>
                  </a:moveTo>
                  <a:cubicBezTo>
                    <a:pt x="0" y="85"/>
                    <a:pt x="212" y="250"/>
                    <a:pt x="173" y="369"/>
                  </a:cubicBezTo>
                  <a:lnTo>
                    <a:pt x="277" y="269"/>
                  </a:lnTo>
                  <a:cubicBezTo>
                    <a:pt x="265" y="177"/>
                    <a:pt x="254" y="92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43"/>
            <p:cNvSpPr/>
            <p:nvPr/>
          </p:nvSpPr>
          <p:spPr>
            <a:xfrm>
              <a:off x="7138899" y="2104160"/>
              <a:ext cx="5335" cy="5304"/>
            </a:xfrm>
            <a:custGeom>
              <a:avLst/>
              <a:gdLst/>
              <a:ahLst/>
              <a:cxnLst/>
              <a:rect l="l" t="t" r="r" b="b"/>
              <a:pathLst>
                <a:path w="172" h="171" extrusionOk="0">
                  <a:moveTo>
                    <a:pt x="162" y="1"/>
                  </a:moveTo>
                  <a:lnTo>
                    <a:pt x="162" y="1"/>
                  </a:lnTo>
                  <a:cubicBezTo>
                    <a:pt x="77" y="9"/>
                    <a:pt x="1" y="28"/>
                    <a:pt x="12" y="135"/>
                  </a:cubicBezTo>
                  <a:cubicBezTo>
                    <a:pt x="20" y="151"/>
                    <a:pt x="31" y="166"/>
                    <a:pt x="47" y="170"/>
                  </a:cubicBezTo>
                  <a:cubicBezTo>
                    <a:pt x="53" y="171"/>
                    <a:pt x="59" y="171"/>
                    <a:pt x="65" y="171"/>
                  </a:cubicBezTo>
                  <a:cubicBezTo>
                    <a:pt x="172" y="171"/>
                    <a:pt x="155" y="74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43"/>
            <p:cNvSpPr/>
            <p:nvPr/>
          </p:nvSpPr>
          <p:spPr>
            <a:xfrm>
              <a:off x="7300048" y="2050402"/>
              <a:ext cx="111610" cy="166453"/>
            </a:xfrm>
            <a:custGeom>
              <a:avLst/>
              <a:gdLst/>
              <a:ahLst/>
              <a:cxnLst/>
              <a:rect l="l" t="t" r="r" b="b"/>
              <a:pathLst>
                <a:path w="3598" h="5366" extrusionOk="0">
                  <a:moveTo>
                    <a:pt x="76" y="1"/>
                  </a:moveTo>
                  <a:cubicBezTo>
                    <a:pt x="6" y="1"/>
                    <a:pt x="23" y="79"/>
                    <a:pt x="1" y="120"/>
                  </a:cubicBezTo>
                  <a:cubicBezTo>
                    <a:pt x="32" y="193"/>
                    <a:pt x="24" y="289"/>
                    <a:pt x="128" y="312"/>
                  </a:cubicBezTo>
                  <a:cubicBezTo>
                    <a:pt x="112" y="573"/>
                    <a:pt x="228" y="792"/>
                    <a:pt x="343" y="1012"/>
                  </a:cubicBezTo>
                  <a:lnTo>
                    <a:pt x="443" y="1234"/>
                  </a:ln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42"/>
                    <a:pt x="466" y="1254"/>
                    <a:pt x="473" y="1269"/>
                  </a:cubicBezTo>
                  <a:lnTo>
                    <a:pt x="443" y="1234"/>
                  </a:lnTo>
                  <a:lnTo>
                    <a:pt x="443" y="1234"/>
                  </a:lnTo>
                  <a:cubicBezTo>
                    <a:pt x="439" y="1261"/>
                    <a:pt x="443" y="1284"/>
                    <a:pt x="458" y="1307"/>
                  </a:cubicBezTo>
                  <a:cubicBezTo>
                    <a:pt x="500" y="1473"/>
                    <a:pt x="531" y="1653"/>
                    <a:pt x="712" y="1730"/>
                  </a:cubicBezTo>
                  <a:cubicBezTo>
                    <a:pt x="885" y="2253"/>
                    <a:pt x="1169" y="2733"/>
                    <a:pt x="1538" y="3144"/>
                  </a:cubicBezTo>
                  <a:cubicBezTo>
                    <a:pt x="1619" y="3233"/>
                    <a:pt x="1765" y="3286"/>
                    <a:pt x="1749" y="3452"/>
                  </a:cubicBezTo>
                  <a:cubicBezTo>
                    <a:pt x="1818" y="3609"/>
                    <a:pt x="1884" y="3763"/>
                    <a:pt x="2030" y="3867"/>
                  </a:cubicBezTo>
                  <a:cubicBezTo>
                    <a:pt x="2034" y="3897"/>
                    <a:pt x="2037" y="3920"/>
                    <a:pt x="2037" y="3951"/>
                  </a:cubicBezTo>
                  <a:lnTo>
                    <a:pt x="2087" y="3959"/>
                  </a:lnTo>
                  <a:lnTo>
                    <a:pt x="2133" y="3959"/>
                  </a:lnTo>
                  <a:lnTo>
                    <a:pt x="2341" y="4166"/>
                  </a:lnTo>
                  <a:cubicBezTo>
                    <a:pt x="2368" y="4193"/>
                    <a:pt x="2402" y="4212"/>
                    <a:pt x="2437" y="4228"/>
                  </a:cubicBezTo>
                  <a:lnTo>
                    <a:pt x="2652" y="4458"/>
                  </a:lnTo>
                  <a:lnTo>
                    <a:pt x="3021" y="4873"/>
                  </a:lnTo>
                  <a:cubicBezTo>
                    <a:pt x="3086" y="5016"/>
                    <a:pt x="3206" y="5104"/>
                    <a:pt x="3340" y="5173"/>
                  </a:cubicBezTo>
                  <a:cubicBezTo>
                    <a:pt x="3340" y="5242"/>
                    <a:pt x="3371" y="5277"/>
                    <a:pt x="3434" y="5277"/>
                  </a:cubicBezTo>
                  <a:cubicBezTo>
                    <a:pt x="3437" y="5277"/>
                    <a:pt x="3440" y="5277"/>
                    <a:pt x="3444" y="5277"/>
                  </a:cubicBezTo>
                  <a:lnTo>
                    <a:pt x="3548" y="5365"/>
                  </a:lnTo>
                  <a:cubicBezTo>
                    <a:pt x="3598" y="5104"/>
                    <a:pt x="3344" y="5031"/>
                    <a:pt x="3229" y="4877"/>
                  </a:cubicBezTo>
                  <a:cubicBezTo>
                    <a:pt x="3175" y="4608"/>
                    <a:pt x="2917" y="4516"/>
                    <a:pt x="2760" y="4339"/>
                  </a:cubicBezTo>
                  <a:lnTo>
                    <a:pt x="2610" y="4166"/>
                  </a:lnTo>
                  <a:cubicBezTo>
                    <a:pt x="2610" y="4124"/>
                    <a:pt x="2579" y="4086"/>
                    <a:pt x="2533" y="4074"/>
                  </a:cubicBezTo>
                  <a:lnTo>
                    <a:pt x="2525" y="4070"/>
                  </a:lnTo>
                  <a:cubicBezTo>
                    <a:pt x="2522" y="4016"/>
                    <a:pt x="2487" y="3974"/>
                    <a:pt x="2437" y="3959"/>
                  </a:cubicBezTo>
                  <a:cubicBezTo>
                    <a:pt x="2383" y="3886"/>
                    <a:pt x="2306" y="3874"/>
                    <a:pt x="2226" y="3874"/>
                  </a:cubicBezTo>
                  <a:lnTo>
                    <a:pt x="2137" y="3759"/>
                  </a:lnTo>
                  <a:cubicBezTo>
                    <a:pt x="2133" y="3613"/>
                    <a:pt x="2030" y="3540"/>
                    <a:pt x="1938" y="3455"/>
                  </a:cubicBezTo>
                  <a:cubicBezTo>
                    <a:pt x="1896" y="3327"/>
                    <a:pt x="1927" y="3128"/>
                    <a:pt x="1757" y="3128"/>
                  </a:cubicBezTo>
                  <a:cubicBezTo>
                    <a:pt x="1724" y="3128"/>
                    <a:pt x="1684" y="3135"/>
                    <a:pt x="1634" y="3152"/>
                  </a:cubicBezTo>
                  <a:cubicBezTo>
                    <a:pt x="1657" y="2802"/>
                    <a:pt x="1346" y="2625"/>
                    <a:pt x="1223" y="2349"/>
                  </a:cubicBezTo>
                  <a:cubicBezTo>
                    <a:pt x="1188" y="2318"/>
                    <a:pt x="1154" y="2283"/>
                    <a:pt x="1131" y="2245"/>
                  </a:cubicBezTo>
                  <a:lnTo>
                    <a:pt x="1127" y="2241"/>
                  </a:lnTo>
                  <a:cubicBezTo>
                    <a:pt x="1019" y="2168"/>
                    <a:pt x="1111" y="2022"/>
                    <a:pt x="1019" y="1945"/>
                  </a:cubicBezTo>
                  <a:cubicBezTo>
                    <a:pt x="946" y="1880"/>
                    <a:pt x="881" y="1818"/>
                    <a:pt x="808" y="1749"/>
                  </a:cubicBezTo>
                  <a:cubicBezTo>
                    <a:pt x="773" y="1619"/>
                    <a:pt x="742" y="1484"/>
                    <a:pt x="708" y="1357"/>
                  </a:cubicBezTo>
                  <a:cubicBezTo>
                    <a:pt x="658" y="1292"/>
                    <a:pt x="677" y="1204"/>
                    <a:pt x="619" y="1138"/>
                  </a:cubicBezTo>
                  <a:cubicBezTo>
                    <a:pt x="616" y="1111"/>
                    <a:pt x="612" y="1081"/>
                    <a:pt x="612" y="1054"/>
                  </a:cubicBezTo>
                  <a:cubicBezTo>
                    <a:pt x="589" y="1012"/>
                    <a:pt x="558" y="973"/>
                    <a:pt x="520" y="939"/>
                  </a:cubicBezTo>
                  <a:cubicBezTo>
                    <a:pt x="512" y="908"/>
                    <a:pt x="512" y="881"/>
                    <a:pt x="512" y="858"/>
                  </a:cubicBezTo>
                  <a:cubicBezTo>
                    <a:pt x="497" y="827"/>
                    <a:pt x="466" y="812"/>
                    <a:pt x="439" y="812"/>
                  </a:cubicBezTo>
                  <a:cubicBezTo>
                    <a:pt x="439" y="808"/>
                    <a:pt x="443" y="804"/>
                    <a:pt x="443" y="792"/>
                  </a:cubicBezTo>
                  <a:cubicBezTo>
                    <a:pt x="447" y="773"/>
                    <a:pt x="439" y="754"/>
                    <a:pt x="408" y="735"/>
                  </a:cubicBezTo>
                  <a:lnTo>
                    <a:pt x="193" y="151"/>
                  </a:lnTo>
                  <a:cubicBezTo>
                    <a:pt x="176" y="123"/>
                    <a:pt x="156" y="110"/>
                    <a:pt x="136" y="110"/>
                  </a:cubicBezTo>
                  <a:cubicBezTo>
                    <a:pt x="128" y="110"/>
                    <a:pt x="120" y="112"/>
                    <a:pt x="112" y="116"/>
                  </a:cubicBezTo>
                  <a:cubicBezTo>
                    <a:pt x="108" y="62"/>
                    <a:pt x="97" y="1"/>
                    <a:pt x="82" y="1"/>
                  </a:cubicBezTo>
                  <a:cubicBezTo>
                    <a:pt x="80" y="1"/>
                    <a:pt x="7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43"/>
            <p:cNvSpPr/>
            <p:nvPr/>
          </p:nvSpPr>
          <p:spPr>
            <a:xfrm>
              <a:off x="7394938" y="2395841"/>
              <a:ext cx="3381" cy="3909"/>
            </a:xfrm>
            <a:custGeom>
              <a:avLst/>
              <a:gdLst/>
              <a:ahLst/>
              <a:cxnLst/>
              <a:rect l="l" t="t" r="r" b="b"/>
              <a:pathLst>
                <a:path w="109" h="126" extrusionOk="0">
                  <a:moveTo>
                    <a:pt x="89" y="1"/>
                  </a:moveTo>
                  <a:cubicBezTo>
                    <a:pt x="35" y="9"/>
                    <a:pt x="1" y="43"/>
                    <a:pt x="16" y="89"/>
                  </a:cubicBezTo>
                  <a:cubicBezTo>
                    <a:pt x="26" y="116"/>
                    <a:pt x="37" y="126"/>
                    <a:pt x="49" y="126"/>
                  </a:cubicBezTo>
                  <a:cubicBezTo>
                    <a:pt x="68" y="126"/>
                    <a:pt x="89" y="98"/>
                    <a:pt x="108" y="82"/>
                  </a:cubicBezTo>
                  <a:cubicBezTo>
                    <a:pt x="100" y="51"/>
                    <a:pt x="97" y="24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43"/>
            <p:cNvSpPr/>
            <p:nvPr/>
          </p:nvSpPr>
          <p:spPr>
            <a:xfrm>
              <a:off x="7232114" y="2287395"/>
              <a:ext cx="1334" cy="133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42"/>
                  </a:lnTo>
                  <a:cubicBezTo>
                    <a:pt x="16" y="38"/>
                    <a:pt x="24" y="31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2" name="Google Shape;7542;p43"/>
          <p:cNvSpPr/>
          <p:nvPr/>
        </p:nvSpPr>
        <p:spPr>
          <a:xfrm>
            <a:off x="5383830" y="4799367"/>
            <a:ext cx="36" cy="179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cubicBezTo>
                  <a:pt x="0" y="0"/>
                  <a:pt x="0" y="4"/>
                  <a:pt x="0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3" name="Google Shape;7543;p43"/>
          <p:cNvSpPr/>
          <p:nvPr/>
        </p:nvSpPr>
        <p:spPr>
          <a:xfrm>
            <a:off x="5349625" y="4800336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4" name="Google Shape;7544;p43"/>
          <p:cNvSpPr/>
          <p:nvPr/>
        </p:nvSpPr>
        <p:spPr>
          <a:xfrm>
            <a:off x="5332792" y="4825712"/>
            <a:ext cx="5671" cy="4845"/>
          </a:xfrm>
          <a:custGeom>
            <a:avLst/>
            <a:gdLst/>
            <a:ahLst/>
            <a:cxnLst/>
            <a:rect l="l" t="t" r="r" b="b"/>
            <a:pathLst>
              <a:path w="158" h="135" extrusionOk="0">
                <a:moveTo>
                  <a:pt x="158" y="0"/>
                </a:moveTo>
                <a:lnTo>
                  <a:pt x="158" y="0"/>
                </a:lnTo>
                <a:cubicBezTo>
                  <a:pt x="85" y="16"/>
                  <a:pt x="23" y="62"/>
                  <a:pt x="0" y="135"/>
                </a:cubicBezTo>
                <a:cubicBezTo>
                  <a:pt x="70" y="119"/>
                  <a:pt x="135" y="7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5" name="Google Shape;7545;p43"/>
          <p:cNvSpPr/>
          <p:nvPr/>
        </p:nvSpPr>
        <p:spPr>
          <a:xfrm>
            <a:off x="4408861" y="4980192"/>
            <a:ext cx="179" cy="431"/>
          </a:xfrm>
          <a:custGeom>
            <a:avLst/>
            <a:gdLst/>
            <a:ahLst/>
            <a:cxnLst/>
            <a:rect l="l" t="t" r="r" b="b"/>
            <a:pathLst>
              <a:path w="5" h="12" extrusionOk="0">
                <a:moveTo>
                  <a:pt x="4" y="0"/>
                </a:moveTo>
                <a:lnTo>
                  <a:pt x="4" y="0"/>
                </a:lnTo>
                <a:cubicBezTo>
                  <a:pt x="1" y="4"/>
                  <a:pt x="1" y="12"/>
                  <a:pt x="1" y="1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6" name="Google Shape;7546;p43"/>
          <p:cNvGrpSpPr/>
          <p:nvPr/>
        </p:nvGrpSpPr>
        <p:grpSpPr>
          <a:xfrm>
            <a:off x="1289126" y="1635234"/>
            <a:ext cx="325947" cy="342888"/>
            <a:chOff x="4221282" y="3493018"/>
            <a:chExt cx="281693" cy="296334"/>
          </a:xfrm>
        </p:grpSpPr>
        <p:sp>
          <p:nvSpPr>
            <p:cNvPr id="7547" name="Google Shape;7547;p43"/>
            <p:cNvSpPr/>
            <p:nvPr/>
          </p:nvSpPr>
          <p:spPr>
            <a:xfrm>
              <a:off x="4221282" y="3493018"/>
              <a:ext cx="281693" cy="296334"/>
            </a:xfrm>
            <a:custGeom>
              <a:avLst/>
              <a:gdLst/>
              <a:ahLst/>
              <a:cxnLst/>
              <a:rect l="l" t="t" r="r" b="b"/>
              <a:pathLst>
                <a:path w="9081" h="9553" extrusionOk="0">
                  <a:moveTo>
                    <a:pt x="8489" y="2239"/>
                  </a:moveTo>
                  <a:cubicBezTo>
                    <a:pt x="8504" y="2281"/>
                    <a:pt x="8508" y="2335"/>
                    <a:pt x="8543" y="2369"/>
                  </a:cubicBezTo>
                  <a:cubicBezTo>
                    <a:pt x="8562" y="2392"/>
                    <a:pt x="8569" y="2423"/>
                    <a:pt x="8566" y="2450"/>
                  </a:cubicBezTo>
                  <a:cubicBezTo>
                    <a:pt x="8569" y="2473"/>
                    <a:pt x="8596" y="2492"/>
                    <a:pt x="8623" y="2500"/>
                  </a:cubicBezTo>
                  <a:cubicBezTo>
                    <a:pt x="8623" y="2527"/>
                    <a:pt x="8627" y="2558"/>
                    <a:pt x="8635" y="2581"/>
                  </a:cubicBezTo>
                  <a:cubicBezTo>
                    <a:pt x="8673" y="2750"/>
                    <a:pt x="8712" y="2911"/>
                    <a:pt x="8750" y="3080"/>
                  </a:cubicBezTo>
                  <a:cubicBezTo>
                    <a:pt x="8712" y="3142"/>
                    <a:pt x="8692" y="3203"/>
                    <a:pt x="8666" y="3268"/>
                  </a:cubicBezTo>
                  <a:cubicBezTo>
                    <a:pt x="8608" y="3430"/>
                    <a:pt x="8566" y="3595"/>
                    <a:pt x="8543" y="3760"/>
                  </a:cubicBezTo>
                  <a:cubicBezTo>
                    <a:pt x="8546" y="3730"/>
                    <a:pt x="8546" y="3691"/>
                    <a:pt x="8543" y="3656"/>
                  </a:cubicBezTo>
                  <a:cubicBezTo>
                    <a:pt x="8512" y="3407"/>
                    <a:pt x="8566" y="3145"/>
                    <a:pt x="8462" y="2907"/>
                  </a:cubicBezTo>
                  <a:cubicBezTo>
                    <a:pt x="8446" y="2800"/>
                    <a:pt x="8431" y="2696"/>
                    <a:pt x="8416" y="2584"/>
                  </a:cubicBezTo>
                  <a:cubicBezTo>
                    <a:pt x="8427" y="2511"/>
                    <a:pt x="8435" y="2442"/>
                    <a:pt x="8450" y="2369"/>
                  </a:cubicBezTo>
                  <a:cubicBezTo>
                    <a:pt x="8485" y="2335"/>
                    <a:pt x="8500" y="2289"/>
                    <a:pt x="8489" y="2239"/>
                  </a:cubicBezTo>
                  <a:close/>
                  <a:moveTo>
                    <a:pt x="7620" y="6734"/>
                  </a:moveTo>
                  <a:lnTo>
                    <a:pt x="7624" y="6738"/>
                  </a:lnTo>
                  <a:cubicBezTo>
                    <a:pt x="7616" y="6738"/>
                    <a:pt x="7616" y="6746"/>
                    <a:pt x="7609" y="6754"/>
                  </a:cubicBezTo>
                  <a:cubicBezTo>
                    <a:pt x="7605" y="6792"/>
                    <a:pt x="7601" y="6831"/>
                    <a:pt x="7605" y="6865"/>
                  </a:cubicBezTo>
                  <a:cubicBezTo>
                    <a:pt x="7563" y="6873"/>
                    <a:pt x="7528" y="6888"/>
                    <a:pt x="7501" y="6911"/>
                  </a:cubicBezTo>
                  <a:cubicBezTo>
                    <a:pt x="7547" y="6861"/>
                    <a:pt x="7582" y="6796"/>
                    <a:pt x="7620" y="6734"/>
                  </a:cubicBezTo>
                  <a:close/>
                  <a:moveTo>
                    <a:pt x="6133" y="171"/>
                  </a:moveTo>
                  <a:lnTo>
                    <a:pt x="6133" y="171"/>
                  </a:lnTo>
                  <a:cubicBezTo>
                    <a:pt x="6106" y="287"/>
                    <a:pt x="6199" y="340"/>
                    <a:pt x="6283" y="379"/>
                  </a:cubicBezTo>
                  <a:cubicBezTo>
                    <a:pt x="6744" y="582"/>
                    <a:pt x="7105" y="917"/>
                    <a:pt x="7455" y="1266"/>
                  </a:cubicBezTo>
                  <a:cubicBezTo>
                    <a:pt x="7474" y="1274"/>
                    <a:pt x="7494" y="1278"/>
                    <a:pt x="7515" y="1278"/>
                  </a:cubicBezTo>
                  <a:cubicBezTo>
                    <a:pt x="7535" y="1278"/>
                    <a:pt x="7555" y="1274"/>
                    <a:pt x="7574" y="1266"/>
                  </a:cubicBezTo>
                  <a:cubicBezTo>
                    <a:pt x="7605" y="1378"/>
                    <a:pt x="7686" y="1439"/>
                    <a:pt x="7782" y="1501"/>
                  </a:cubicBezTo>
                  <a:cubicBezTo>
                    <a:pt x="7820" y="1635"/>
                    <a:pt x="7878" y="1754"/>
                    <a:pt x="7997" y="1831"/>
                  </a:cubicBezTo>
                  <a:cubicBezTo>
                    <a:pt x="8166" y="2200"/>
                    <a:pt x="8227" y="2596"/>
                    <a:pt x="8254" y="2999"/>
                  </a:cubicBezTo>
                  <a:cubicBezTo>
                    <a:pt x="8262" y="3591"/>
                    <a:pt x="8235" y="4175"/>
                    <a:pt x="8204" y="4755"/>
                  </a:cubicBezTo>
                  <a:cubicBezTo>
                    <a:pt x="8135" y="4817"/>
                    <a:pt x="8101" y="4913"/>
                    <a:pt x="8120" y="5005"/>
                  </a:cubicBezTo>
                  <a:cubicBezTo>
                    <a:pt x="8097" y="5028"/>
                    <a:pt x="8085" y="5063"/>
                    <a:pt x="8101" y="5094"/>
                  </a:cubicBezTo>
                  <a:cubicBezTo>
                    <a:pt x="8028" y="5151"/>
                    <a:pt x="7993" y="5247"/>
                    <a:pt x="8008" y="5336"/>
                  </a:cubicBezTo>
                  <a:cubicBezTo>
                    <a:pt x="7985" y="5351"/>
                    <a:pt x="7974" y="5386"/>
                    <a:pt x="7985" y="5409"/>
                  </a:cubicBezTo>
                  <a:cubicBezTo>
                    <a:pt x="7928" y="5432"/>
                    <a:pt x="7893" y="5497"/>
                    <a:pt x="7905" y="5559"/>
                  </a:cubicBezTo>
                  <a:cubicBezTo>
                    <a:pt x="7878" y="5582"/>
                    <a:pt x="7870" y="5616"/>
                    <a:pt x="7878" y="5651"/>
                  </a:cubicBezTo>
                  <a:lnTo>
                    <a:pt x="7885" y="5655"/>
                  </a:lnTo>
                  <a:lnTo>
                    <a:pt x="7770" y="5670"/>
                  </a:lnTo>
                  <a:cubicBezTo>
                    <a:pt x="7494" y="6039"/>
                    <a:pt x="7263" y="6442"/>
                    <a:pt x="7090" y="6865"/>
                  </a:cubicBezTo>
                  <a:cubicBezTo>
                    <a:pt x="7102" y="6884"/>
                    <a:pt x="7109" y="6904"/>
                    <a:pt x="7125" y="6919"/>
                  </a:cubicBezTo>
                  <a:lnTo>
                    <a:pt x="6975" y="7084"/>
                  </a:lnTo>
                  <a:cubicBezTo>
                    <a:pt x="6802" y="7153"/>
                    <a:pt x="6694" y="7292"/>
                    <a:pt x="6571" y="7418"/>
                  </a:cubicBezTo>
                  <a:cubicBezTo>
                    <a:pt x="6364" y="7561"/>
                    <a:pt x="6172" y="7718"/>
                    <a:pt x="6026" y="7926"/>
                  </a:cubicBezTo>
                  <a:lnTo>
                    <a:pt x="5918" y="7995"/>
                  </a:lnTo>
                  <a:cubicBezTo>
                    <a:pt x="5784" y="8022"/>
                    <a:pt x="5695" y="8118"/>
                    <a:pt x="5588" y="8195"/>
                  </a:cubicBezTo>
                  <a:lnTo>
                    <a:pt x="5015" y="8506"/>
                  </a:lnTo>
                  <a:cubicBezTo>
                    <a:pt x="4930" y="8517"/>
                    <a:pt x="4842" y="8533"/>
                    <a:pt x="4796" y="8617"/>
                  </a:cubicBezTo>
                  <a:lnTo>
                    <a:pt x="4612" y="8656"/>
                  </a:lnTo>
                  <a:cubicBezTo>
                    <a:pt x="4366" y="8679"/>
                    <a:pt x="4127" y="8710"/>
                    <a:pt x="3912" y="8833"/>
                  </a:cubicBezTo>
                  <a:lnTo>
                    <a:pt x="3532" y="8840"/>
                  </a:lnTo>
                  <a:cubicBezTo>
                    <a:pt x="3347" y="8761"/>
                    <a:pt x="3156" y="8750"/>
                    <a:pt x="2964" y="8750"/>
                  </a:cubicBezTo>
                  <a:cubicBezTo>
                    <a:pt x="2884" y="8750"/>
                    <a:pt x="2805" y="8752"/>
                    <a:pt x="2725" y="8752"/>
                  </a:cubicBezTo>
                  <a:lnTo>
                    <a:pt x="2513" y="8725"/>
                  </a:lnTo>
                  <a:cubicBezTo>
                    <a:pt x="2503" y="8682"/>
                    <a:pt x="2465" y="8655"/>
                    <a:pt x="2422" y="8655"/>
                  </a:cubicBezTo>
                  <a:cubicBezTo>
                    <a:pt x="2419" y="8655"/>
                    <a:pt x="2416" y="8656"/>
                    <a:pt x="2414" y="8656"/>
                  </a:cubicBezTo>
                  <a:cubicBezTo>
                    <a:pt x="2414" y="8648"/>
                    <a:pt x="2417" y="8640"/>
                    <a:pt x="2417" y="8633"/>
                  </a:cubicBezTo>
                  <a:cubicBezTo>
                    <a:pt x="2202" y="8460"/>
                    <a:pt x="1941" y="8410"/>
                    <a:pt x="1676" y="8371"/>
                  </a:cubicBezTo>
                  <a:cubicBezTo>
                    <a:pt x="1649" y="8383"/>
                    <a:pt x="1626" y="8398"/>
                    <a:pt x="1610" y="8421"/>
                  </a:cubicBezTo>
                  <a:lnTo>
                    <a:pt x="1514" y="8321"/>
                  </a:lnTo>
                  <a:cubicBezTo>
                    <a:pt x="1498" y="8296"/>
                    <a:pt x="1483" y="8281"/>
                    <a:pt x="1464" y="8281"/>
                  </a:cubicBezTo>
                  <a:cubicBezTo>
                    <a:pt x="1461" y="8281"/>
                    <a:pt x="1457" y="8282"/>
                    <a:pt x="1453" y="8283"/>
                  </a:cubicBezTo>
                  <a:cubicBezTo>
                    <a:pt x="1453" y="8268"/>
                    <a:pt x="1457" y="8252"/>
                    <a:pt x="1457" y="8237"/>
                  </a:cubicBezTo>
                  <a:cubicBezTo>
                    <a:pt x="1445" y="8195"/>
                    <a:pt x="1422" y="8156"/>
                    <a:pt x="1388" y="8125"/>
                  </a:cubicBezTo>
                  <a:cubicBezTo>
                    <a:pt x="1303" y="8064"/>
                    <a:pt x="1203" y="8026"/>
                    <a:pt x="1096" y="8018"/>
                  </a:cubicBezTo>
                  <a:cubicBezTo>
                    <a:pt x="1072" y="7987"/>
                    <a:pt x="1038" y="7964"/>
                    <a:pt x="999" y="7964"/>
                  </a:cubicBezTo>
                  <a:cubicBezTo>
                    <a:pt x="999" y="7941"/>
                    <a:pt x="996" y="7914"/>
                    <a:pt x="980" y="7891"/>
                  </a:cubicBezTo>
                  <a:cubicBezTo>
                    <a:pt x="1003" y="7853"/>
                    <a:pt x="1019" y="7810"/>
                    <a:pt x="1019" y="7760"/>
                  </a:cubicBezTo>
                  <a:cubicBezTo>
                    <a:pt x="819" y="7257"/>
                    <a:pt x="692" y="6723"/>
                    <a:pt x="369" y="6273"/>
                  </a:cubicBezTo>
                  <a:cubicBezTo>
                    <a:pt x="485" y="6050"/>
                    <a:pt x="504" y="5835"/>
                    <a:pt x="369" y="5635"/>
                  </a:cubicBezTo>
                  <a:cubicBezTo>
                    <a:pt x="381" y="5605"/>
                    <a:pt x="388" y="5582"/>
                    <a:pt x="400" y="5551"/>
                  </a:cubicBezTo>
                  <a:cubicBezTo>
                    <a:pt x="515" y="4463"/>
                    <a:pt x="1119" y="3591"/>
                    <a:pt x="1657" y="2696"/>
                  </a:cubicBezTo>
                  <a:cubicBezTo>
                    <a:pt x="1668" y="2650"/>
                    <a:pt x="1664" y="2611"/>
                    <a:pt x="1653" y="2569"/>
                  </a:cubicBezTo>
                  <a:cubicBezTo>
                    <a:pt x="1703" y="2565"/>
                    <a:pt x="1733" y="2527"/>
                    <a:pt x="1741" y="2477"/>
                  </a:cubicBezTo>
                  <a:cubicBezTo>
                    <a:pt x="2329" y="1900"/>
                    <a:pt x="2982" y="1389"/>
                    <a:pt x="3689" y="951"/>
                  </a:cubicBezTo>
                  <a:cubicBezTo>
                    <a:pt x="3712" y="967"/>
                    <a:pt x="3739" y="974"/>
                    <a:pt x="3766" y="978"/>
                  </a:cubicBezTo>
                  <a:cubicBezTo>
                    <a:pt x="4054" y="932"/>
                    <a:pt x="4285" y="801"/>
                    <a:pt x="4423" y="536"/>
                  </a:cubicBezTo>
                  <a:cubicBezTo>
                    <a:pt x="4497" y="563"/>
                    <a:pt x="4567" y="576"/>
                    <a:pt x="4633" y="576"/>
                  </a:cubicBezTo>
                  <a:cubicBezTo>
                    <a:pt x="4804" y="576"/>
                    <a:pt x="4951" y="490"/>
                    <a:pt x="5084" y="340"/>
                  </a:cubicBezTo>
                  <a:cubicBezTo>
                    <a:pt x="5088" y="321"/>
                    <a:pt x="5092" y="306"/>
                    <a:pt x="5092" y="287"/>
                  </a:cubicBezTo>
                  <a:cubicBezTo>
                    <a:pt x="5146" y="287"/>
                    <a:pt x="5199" y="283"/>
                    <a:pt x="5246" y="275"/>
                  </a:cubicBezTo>
                  <a:cubicBezTo>
                    <a:pt x="5296" y="302"/>
                    <a:pt x="5342" y="321"/>
                    <a:pt x="5395" y="336"/>
                  </a:cubicBezTo>
                  <a:cubicBezTo>
                    <a:pt x="5630" y="306"/>
                    <a:pt x="5883" y="363"/>
                    <a:pt x="6087" y="179"/>
                  </a:cubicBezTo>
                  <a:lnTo>
                    <a:pt x="6133" y="171"/>
                  </a:lnTo>
                  <a:close/>
                  <a:moveTo>
                    <a:pt x="2529" y="8859"/>
                  </a:moveTo>
                  <a:cubicBezTo>
                    <a:pt x="2537" y="8871"/>
                    <a:pt x="2552" y="8882"/>
                    <a:pt x="2567" y="8890"/>
                  </a:cubicBezTo>
                  <a:cubicBezTo>
                    <a:pt x="2546" y="8897"/>
                    <a:pt x="2525" y="8907"/>
                    <a:pt x="2506" y="8907"/>
                  </a:cubicBezTo>
                  <a:cubicBezTo>
                    <a:pt x="2492" y="8907"/>
                    <a:pt x="2479" y="8901"/>
                    <a:pt x="2467" y="8882"/>
                  </a:cubicBezTo>
                  <a:cubicBezTo>
                    <a:pt x="2490" y="8882"/>
                    <a:pt x="2513" y="8879"/>
                    <a:pt x="2529" y="8859"/>
                  </a:cubicBezTo>
                  <a:close/>
                  <a:moveTo>
                    <a:pt x="2852" y="8944"/>
                  </a:moveTo>
                  <a:lnTo>
                    <a:pt x="2940" y="8955"/>
                  </a:lnTo>
                  <a:cubicBezTo>
                    <a:pt x="2871" y="8955"/>
                    <a:pt x="2805" y="8963"/>
                    <a:pt x="2744" y="8979"/>
                  </a:cubicBezTo>
                  <a:cubicBezTo>
                    <a:pt x="2744" y="8975"/>
                    <a:pt x="2740" y="8967"/>
                    <a:pt x="2740" y="8959"/>
                  </a:cubicBezTo>
                  <a:lnTo>
                    <a:pt x="2852" y="8944"/>
                  </a:lnTo>
                  <a:close/>
                  <a:moveTo>
                    <a:pt x="7451" y="6953"/>
                  </a:moveTo>
                  <a:lnTo>
                    <a:pt x="7451" y="6953"/>
                  </a:lnTo>
                  <a:cubicBezTo>
                    <a:pt x="7390" y="7026"/>
                    <a:pt x="7336" y="7119"/>
                    <a:pt x="7255" y="7161"/>
                  </a:cubicBezTo>
                  <a:cubicBezTo>
                    <a:pt x="7102" y="7345"/>
                    <a:pt x="6932" y="7518"/>
                    <a:pt x="6956" y="7783"/>
                  </a:cubicBezTo>
                  <a:lnTo>
                    <a:pt x="6348" y="8329"/>
                  </a:lnTo>
                  <a:cubicBezTo>
                    <a:pt x="6310" y="8352"/>
                    <a:pt x="6272" y="8379"/>
                    <a:pt x="6237" y="8410"/>
                  </a:cubicBezTo>
                  <a:lnTo>
                    <a:pt x="6225" y="8418"/>
                  </a:lnTo>
                  <a:lnTo>
                    <a:pt x="6022" y="8540"/>
                  </a:lnTo>
                  <a:lnTo>
                    <a:pt x="5069" y="9017"/>
                  </a:lnTo>
                  <a:cubicBezTo>
                    <a:pt x="5042" y="8998"/>
                    <a:pt x="5007" y="8986"/>
                    <a:pt x="4973" y="8979"/>
                  </a:cubicBezTo>
                  <a:cubicBezTo>
                    <a:pt x="4623" y="8990"/>
                    <a:pt x="4281" y="9142"/>
                    <a:pt x="3930" y="9142"/>
                  </a:cubicBezTo>
                  <a:cubicBezTo>
                    <a:pt x="3799" y="9142"/>
                    <a:pt x="3666" y="9120"/>
                    <a:pt x="3532" y="9063"/>
                  </a:cubicBezTo>
                  <a:cubicBezTo>
                    <a:pt x="3459" y="9052"/>
                    <a:pt x="3382" y="9032"/>
                    <a:pt x="3313" y="9013"/>
                  </a:cubicBezTo>
                  <a:cubicBezTo>
                    <a:pt x="3267" y="8998"/>
                    <a:pt x="3224" y="8986"/>
                    <a:pt x="3182" y="8979"/>
                  </a:cubicBezTo>
                  <a:lnTo>
                    <a:pt x="3182" y="8979"/>
                  </a:lnTo>
                  <a:lnTo>
                    <a:pt x="3274" y="8986"/>
                  </a:lnTo>
                  <a:lnTo>
                    <a:pt x="3390" y="8955"/>
                  </a:lnTo>
                  <a:cubicBezTo>
                    <a:pt x="3510" y="8968"/>
                    <a:pt x="3628" y="8981"/>
                    <a:pt x="3747" y="8981"/>
                  </a:cubicBezTo>
                  <a:cubicBezTo>
                    <a:pt x="3845" y="8981"/>
                    <a:pt x="3944" y="8972"/>
                    <a:pt x="4043" y="8948"/>
                  </a:cubicBezTo>
                  <a:cubicBezTo>
                    <a:pt x="4273" y="8909"/>
                    <a:pt x="4508" y="8906"/>
                    <a:pt x="4708" y="8763"/>
                  </a:cubicBezTo>
                  <a:lnTo>
                    <a:pt x="4907" y="8717"/>
                  </a:lnTo>
                  <a:lnTo>
                    <a:pt x="5130" y="8621"/>
                  </a:lnTo>
                  <a:cubicBezTo>
                    <a:pt x="5330" y="8537"/>
                    <a:pt x="5545" y="8483"/>
                    <a:pt x="5707" y="8329"/>
                  </a:cubicBezTo>
                  <a:cubicBezTo>
                    <a:pt x="5830" y="8271"/>
                    <a:pt x="5945" y="8210"/>
                    <a:pt x="6026" y="8095"/>
                  </a:cubicBezTo>
                  <a:cubicBezTo>
                    <a:pt x="6006" y="8079"/>
                    <a:pt x="5991" y="8072"/>
                    <a:pt x="5976" y="8056"/>
                  </a:cubicBezTo>
                  <a:lnTo>
                    <a:pt x="5976" y="8052"/>
                  </a:lnTo>
                  <a:lnTo>
                    <a:pt x="6026" y="8095"/>
                  </a:lnTo>
                  <a:cubicBezTo>
                    <a:pt x="6329" y="8014"/>
                    <a:pt x="6475" y="7734"/>
                    <a:pt x="6694" y="7545"/>
                  </a:cubicBezTo>
                  <a:cubicBezTo>
                    <a:pt x="6859" y="7422"/>
                    <a:pt x="7021" y="7292"/>
                    <a:pt x="7136" y="7115"/>
                  </a:cubicBezTo>
                  <a:lnTo>
                    <a:pt x="7225" y="7092"/>
                  </a:lnTo>
                  <a:cubicBezTo>
                    <a:pt x="7232" y="7065"/>
                    <a:pt x="7232" y="7042"/>
                    <a:pt x="7236" y="7019"/>
                  </a:cubicBezTo>
                  <a:cubicBezTo>
                    <a:pt x="7240" y="7019"/>
                    <a:pt x="7240" y="7023"/>
                    <a:pt x="7244" y="7023"/>
                  </a:cubicBezTo>
                  <a:cubicBezTo>
                    <a:pt x="7336" y="7023"/>
                    <a:pt x="7397" y="7000"/>
                    <a:pt x="7451" y="6953"/>
                  </a:cubicBezTo>
                  <a:close/>
                  <a:moveTo>
                    <a:pt x="5967" y="0"/>
                  </a:moveTo>
                  <a:cubicBezTo>
                    <a:pt x="5839" y="0"/>
                    <a:pt x="5711" y="14"/>
                    <a:pt x="5584" y="41"/>
                  </a:cubicBezTo>
                  <a:lnTo>
                    <a:pt x="5468" y="41"/>
                  </a:lnTo>
                  <a:cubicBezTo>
                    <a:pt x="5411" y="23"/>
                    <a:pt x="5354" y="5"/>
                    <a:pt x="5298" y="5"/>
                  </a:cubicBezTo>
                  <a:cubicBezTo>
                    <a:pt x="5245" y="5"/>
                    <a:pt x="5194" y="21"/>
                    <a:pt x="5146" y="67"/>
                  </a:cubicBezTo>
                  <a:lnTo>
                    <a:pt x="5149" y="67"/>
                  </a:lnTo>
                  <a:cubicBezTo>
                    <a:pt x="5123" y="91"/>
                    <a:pt x="5107" y="125"/>
                    <a:pt x="5119" y="164"/>
                  </a:cubicBezTo>
                  <a:lnTo>
                    <a:pt x="5103" y="160"/>
                  </a:lnTo>
                  <a:cubicBezTo>
                    <a:pt x="5098" y="156"/>
                    <a:pt x="5092" y="154"/>
                    <a:pt x="5086" y="154"/>
                  </a:cubicBezTo>
                  <a:cubicBezTo>
                    <a:pt x="5075" y="154"/>
                    <a:pt x="5063" y="160"/>
                    <a:pt x="5053" y="167"/>
                  </a:cubicBezTo>
                  <a:cubicBezTo>
                    <a:pt x="5037" y="147"/>
                    <a:pt x="5014" y="136"/>
                    <a:pt x="4990" y="136"/>
                  </a:cubicBezTo>
                  <a:cubicBezTo>
                    <a:pt x="4969" y="136"/>
                    <a:pt x="4948" y="144"/>
                    <a:pt x="4930" y="160"/>
                  </a:cubicBezTo>
                  <a:cubicBezTo>
                    <a:pt x="4914" y="178"/>
                    <a:pt x="4887" y="190"/>
                    <a:pt x="4862" y="190"/>
                  </a:cubicBezTo>
                  <a:cubicBezTo>
                    <a:pt x="4851" y="190"/>
                    <a:pt x="4840" y="187"/>
                    <a:pt x="4831" y="183"/>
                  </a:cubicBezTo>
                  <a:cubicBezTo>
                    <a:pt x="4727" y="263"/>
                    <a:pt x="4588" y="194"/>
                    <a:pt x="4492" y="279"/>
                  </a:cubicBezTo>
                  <a:lnTo>
                    <a:pt x="4473" y="283"/>
                  </a:lnTo>
                  <a:cubicBezTo>
                    <a:pt x="4450" y="321"/>
                    <a:pt x="4396" y="333"/>
                    <a:pt x="4377" y="375"/>
                  </a:cubicBezTo>
                  <a:cubicBezTo>
                    <a:pt x="4359" y="370"/>
                    <a:pt x="4341" y="367"/>
                    <a:pt x="4325" y="367"/>
                  </a:cubicBezTo>
                  <a:cubicBezTo>
                    <a:pt x="4222" y="367"/>
                    <a:pt x="4146" y="457"/>
                    <a:pt x="4051" y="486"/>
                  </a:cubicBezTo>
                  <a:cubicBezTo>
                    <a:pt x="4037" y="506"/>
                    <a:pt x="4012" y="519"/>
                    <a:pt x="3987" y="519"/>
                  </a:cubicBezTo>
                  <a:cubicBezTo>
                    <a:pt x="3977" y="519"/>
                    <a:pt x="3968" y="517"/>
                    <a:pt x="3958" y="513"/>
                  </a:cubicBezTo>
                  <a:cubicBezTo>
                    <a:pt x="3893" y="563"/>
                    <a:pt x="3782" y="540"/>
                    <a:pt x="3735" y="629"/>
                  </a:cubicBezTo>
                  <a:lnTo>
                    <a:pt x="3735" y="636"/>
                  </a:lnTo>
                  <a:cubicBezTo>
                    <a:pt x="3643" y="667"/>
                    <a:pt x="3574" y="717"/>
                    <a:pt x="3582" y="817"/>
                  </a:cubicBezTo>
                  <a:lnTo>
                    <a:pt x="3574" y="813"/>
                  </a:lnTo>
                  <a:lnTo>
                    <a:pt x="3393" y="840"/>
                  </a:lnTo>
                  <a:cubicBezTo>
                    <a:pt x="3351" y="924"/>
                    <a:pt x="3267" y="951"/>
                    <a:pt x="3182" y="963"/>
                  </a:cubicBezTo>
                  <a:cubicBezTo>
                    <a:pt x="3132" y="1047"/>
                    <a:pt x="3051" y="1063"/>
                    <a:pt x="2967" y="1078"/>
                  </a:cubicBezTo>
                  <a:cubicBezTo>
                    <a:pt x="2878" y="1182"/>
                    <a:pt x="2759" y="1251"/>
                    <a:pt x="2625" y="1274"/>
                  </a:cubicBezTo>
                  <a:cubicBezTo>
                    <a:pt x="2548" y="1386"/>
                    <a:pt x="2440" y="1466"/>
                    <a:pt x="2317" y="1512"/>
                  </a:cubicBezTo>
                  <a:cubicBezTo>
                    <a:pt x="2241" y="1731"/>
                    <a:pt x="2064" y="1850"/>
                    <a:pt x="1876" y="1950"/>
                  </a:cubicBezTo>
                  <a:cubicBezTo>
                    <a:pt x="1872" y="2008"/>
                    <a:pt x="1822" y="2050"/>
                    <a:pt x="1768" y="2058"/>
                  </a:cubicBezTo>
                  <a:lnTo>
                    <a:pt x="1630" y="2277"/>
                  </a:lnTo>
                  <a:cubicBezTo>
                    <a:pt x="1607" y="2277"/>
                    <a:pt x="1576" y="2277"/>
                    <a:pt x="1553" y="2281"/>
                  </a:cubicBezTo>
                  <a:cubicBezTo>
                    <a:pt x="1549" y="2308"/>
                    <a:pt x="1549" y="2335"/>
                    <a:pt x="1553" y="2358"/>
                  </a:cubicBezTo>
                  <a:lnTo>
                    <a:pt x="1530" y="2385"/>
                  </a:lnTo>
                  <a:cubicBezTo>
                    <a:pt x="1515" y="2379"/>
                    <a:pt x="1501" y="2376"/>
                    <a:pt x="1487" y="2376"/>
                  </a:cubicBezTo>
                  <a:cubicBezTo>
                    <a:pt x="1470" y="2376"/>
                    <a:pt x="1454" y="2380"/>
                    <a:pt x="1438" y="2388"/>
                  </a:cubicBezTo>
                  <a:lnTo>
                    <a:pt x="1441" y="2377"/>
                  </a:lnTo>
                  <a:lnTo>
                    <a:pt x="1441" y="2377"/>
                  </a:lnTo>
                  <a:cubicBezTo>
                    <a:pt x="1299" y="2492"/>
                    <a:pt x="1184" y="2638"/>
                    <a:pt x="1096" y="2800"/>
                  </a:cubicBezTo>
                  <a:cubicBezTo>
                    <a:pt x="1011" y="2865"/>
                    <a:pt x="1026" y="2965"/>
                    <a:pt x="988" y="3046"/>
                  </a:cubicBezTo>
                  <a:cubicBezTo>
                    <a:pt x="996" y="3076"/>
                    <a:pt x="988" y="3107"/>
                    <a:pt x="957" y="3122"/>
                  </a:cubicBezTo>
                  <a:cubicBezTo>
                    <a:pt x="930" y="3161"/>
                    <a:pt x="903" y="3203"/>
                    <a:pt x="884" y="3249"/>
                  </a:cubicBezTo>
                  <a:cubicBezTo>
                    <a:pt x="796" y="3276"/>
                    <a:pt x="827" y="3395"/>
                    <a:pt x="746" y="3430"/>
                  </a:cubicBezTo>
                  <a:lnTo>
                    <a:pt x="738" y="3445"/>
                  </a:lnTo>
                  <a:cubicBezTo>
                    <a:pt x="711" y="3487"/>
                    <a:pt x="684" y="3522"/>
                    <a:pt x="646" y="3557"/>
                  </a:cubicBezTo>
                  <a:lnTo>
                    <a:pt x="642" y="3560"/>
                  </a:lnTo>
                  <a:cubicBezTo>
                    <a:pt x="592" y="3599"/>
                    <a:pt x="558" y="3653"/>
                    <a:pt x="550" y="3714"/>
                  </a:cubicBezTo>
                  <a:cubicBezTo>
                    <a:pt x="558" y="3737"/>
                    <a:pt x="550" y="3768"/>
                    <a:pt x="527" y="3776"/>
                  </a:cubicBezTo>
                  <a:lnTo>
                    <a:pt x="519" y="3776"/>
                  </a:lnTo>
                  <a:cubicBezTo>
                    <a:pt x="473" y="3833"/>
                    <a:pt x="500" y="3933"/>
                    <a:pt x="419" y="3979"/>
                  </a:cubicBezTo>
                  <a:lnTo>
                    <a:pt x="415" y="3991"/>
                  </a:lnTo>
                  <a:cubicBezTo>
                    <a:pt x="362" y="4056"/>
                    <a:pt x="385" y="4152"/>
                    <a:pt x="315" y="4202"/>
                  </a:cubicBezTo>
                  <a:lnTo>
                    <a:pt x="308" y="4214"/>
                  </a:lnTo>
                  <a:cubicBezTo>
                    <a:pt x="262" y="4279"/>
                    <a:pt x="266" y="4367"/>
                    <a:pt x="223" y="4440"/>
                  </a:cubicBezTo>
                  <a:cubicBezTo>
                    <a:pt x="131" y="4510"/>
                    <a:pt x="166" y="4617"/>
                    <a:pt x="154" y="4713"/>
                  </a:cubicBezTo>
                  <a:lnTo>
                    <a:pt x="154" y="4752"/>
                  </a:lnTo>
                  <a:cubicBezTo>
                    <a:pt x="131" y="4759"/>
                    <a:pt x="116" y="4779"/>
                    <a:pt x="112" y="4809"/>
                  </a:cubicBezTo>
                  <a:cubicBezTo>
                    <a:pt x="104" y="4867"/>
                    <a:pt x="93" y="4925"/>
                    <a:pt x="85" y="4986"/>
                  </a:cubicBezTo>
                  <a:cubicBezTo>
                    <a:pt x="89" y="5005"/>
                    <a:pt x="96" y="5024"/>
                    <a:pt x="104" y="5044"/>
                  </a:cubicBezTo>
                  <a:cubicBezTo>
                    <a:pt x="96" y="5048"/>
                    <a:pt x="96" y="5055"/>
                    <a:pt x="93" y="5059"/>
                  </a:cubicBezTo>
                  <a:cubicBezTo>
                    <a:pt x="66" y="5097"/>
                    <a:pt x="54" y="5144"/>
                    <a:pt x="58" y="5190"/>
                  </a:cubicBezTo>
                  <a:cubicBezTo>
                    <a:pt x="116" y="5309"/>
                    <a:pt x="50" y="5420"/>
                    <a:pt x="46" y="5536"/>
                  </a:cubicBezTo>
                  <a:cubicBezTo>
                    <a:pt x="66" y="5651"/>
                    <a:pt x="0" y="5785"/>
                    <a:pt x="112" y="5885"/>
                  </a:cubicBezTo>
                  <a:lnTo>
                    <a:pt x="93" y="5970"/>
                  </a:lnTo>
                  <a:cubicBezTo>
                    <a:pt x="116" y="5997"/>
                    <a:pt x="123" y="6035"/>
                    <a:pt x="108" y="6062"/>
                  </a:cubicBezTo>
                  <a:cubicBezTo>
                    <a:pt x="166" y="6123"/>
                    <a:pt x="143" y="6227"/>
                    <a:pt x="204" y="6285"/>
                  </a:cubicBezTo>
                  <a:cubicBezTo>
                    <a:pt x="173" y="6316"/>
                    <a:pt x="169" y="6369"/>
                    <a:pt x="200" y="6408"/>
                  </a:cubicBezTo>
                  <a:cubicBezTo>
                    <a:pt x="227" y="6427"/>
                    <a:pt x="231" y="6465"/>
                    <a:pt x="219" y="6496"/>
                  </a:cubicBezTo>
                  <a:cubicBezTo>
                    <a:pt x="296" y="6600"/>
                    <a:pt x="239" y="6738"/>
                    <a:pt x="304" y="6846"/>
                  </a:cubicBezTo>
                  <a:cubicBezTo>
                    <a:pt x="327" y="6869"/>
                    <a:pt x="339" y="6904"/>
                    <a:pt x="327" y="6938"/>
                  </a:cubicBezTo>
                  <a:cubicBezTo>
                    <a:pt x="377" y="7015"/>
                    <a:pt x="365" y="7111"/>
                    <a:pt x="419" y="7180"/>
                  </a:cubicBezTo>
                  <a:lnTo>
                    <a:pt x="423" y="7192"/>
                  </a:lnTo>
                  <a:cubicBezTo>
                    <a:pt x="500" y="7238"/>
                    <a:pt x="477" y="7334"/>
                    <a:pt x="519" y="7399"/>
                  </a:cubicBezTo>
                  <a:cubicBezTo>
                    <a:pt x="546" y="7422"/>
                    <a:pt x="558" y="7457"/>
                    <a:pt x="550" y="7488"/>
                  </a:cubicBezTo>
                  <a:cubicBezTo>
                    <a:pt x="596" y="7564"/>
                    <a:pt x="584" y="7668"/>
                    <a:pt x="654" y="7730"/>
                  </a:cubicBezTo>
                  <a:cubicBezTo>
                    <a:pt x="719" y="7787"/>
                    <a:pt x="688" y="7903"/>
                    <a:pt x="788" y="7937"/>
                  </a:cubicBezTo>
                  <a:lnTo>
                    <a:pt x="780" y="7922"/>
                  </a:lnTo>
                  <a:lnTo>
                    <a:pt x="780" y="7922"/>
                  </a:lnTo>
                  <a:cubicBezTo>
                    <a:pt x="805" y="7938"/>
                    <a:pt x="831" y="7945"/>
                    <a:pt x="857" y="7945"/>
                  </a:cubicBezTo>
                  <a:cubicBezTo>
                    <a:pt x="869" y="7945"/>
                    <a:pt x="880" y="7943"/>
                    <a:pt x="892" y="7941"/>
                  </a:cubicBezTo>
                  <a:lnTo>
                    <a:pt x="896" y="7945"/>
                  </a:lnTo>
                  <a:cubicBezTo>
                    <a:pt x="896" y="7976"/>
                    <a:pt x="896" y="8003"/>
                    <a:pt x="900" y="8026"/>
                  </a:cubicBezTo>
                  <a:cubicBezTo>
                    <a:pt x="919" y="8033"/>
                    <a:pt x="938" y="8037"/>
                    <a:pt x="957" y="8045"/>
                  </a:cubicBezTo>
                  <a:cubicBezTo>
                    <a:pt x="957" y="8045"/>
                    <a:pt x="953" y="8045"/>
                    <a:pt x="953" y="8052"/>
                  </a:cubicBezTo>
                  <a:cubicBezTo>
                    <a:pt x="934" y="8091"/>
                    <a:pt x="949" y="8137"/>
                    <a:pt x="988" y="8160"/>
                  </a:cubicBezTo>
                  <a:cubicBezTo>
                    <a:pt x="1015" y="8206"/>
                    <a:pt x="1049" y="8245"/>
                    <a:pt x="1088" y="8283"/>
                  </a:cubicBezTo>
                  <a:lnTo>
                    <a:pt x="1092" y="8287"/>
                  </a:lnTo>
                  <a:cubicBezTo>
                    <a:pt x="1130" y="8329"/>
                    <a:pt x="1180" y="8364"/>
                    <a:pt x="1230" y="8383"/>
                  </a:cubicBezTo>
                  <a:cubicBezTo>
                    <a:pt x="1265" y="8383"/>
                    <a:pt x="1299" y="8402"/>
                    <a:pt x="1322" y="8425"/>
                  </a:cubicBezTo>
                  <a:lnTo>
                    <a:pt x="1380" y="8398"/>
                  </a:lnTo>
                  <a:cubicBezTo>
                    <a:pt x="1384" y="8391"/>
                    <a:pt x="1384" y="8387"/>
                    <a:pt x="1391" y="8383"/>
                  </a:cubicBezTo>
                  <a:lnTo>
                    <a:pt x="1422" y="8387"/>
                  </a:lnTo>
                  <a:cubicBezTo>
                    <a:pt x="1430" y="8421"/>
                    <a:pt x="1434" y="8448"/>
                    <a:pt x="1438" y="8483"/>
                  </a:cubicBezTo>
                  <a:lnTo>
                    <a:pt x="1591" y="8517"/>
                  </a:lnTo>
                  <a:cubicBezTo>
                    <a:pt x="1595" y="8552"/>
                    <a:pt x="1610" y="8583"/>
                    <a:pt x="1630" y="8610"/>
                  </a:cubicBezTo>
                  <a:lnTo>
                    <a:pt x="1645" y="8617"/>
                  </a:lnTo>
                  <a:cubicBezTo>
                    <a:pt x="1699" y="8667"/>
                    <a:pt x="1783" y="8660"/>
                    <a:pt x="1833" y="8725"/>
                  </a:cubicBezTo>
                  <a:cubicBezTo>
                    <a:pt x="1860" y="8733"/>
                    <a:pt x="1876" y="8763"/>
                    <a:pt x="1872" y="8790"/>
                  </a:cubicBezTo>
                  <a:cubicBezTo>
                    <a:pt x="1879" y="8844"/>
                    <a:pt x="1922" y="8882"/>
                    <a:pt x="1975" y="8886"/>
                  </a:cubicBezTo>
                  <a:cubicBezTo>
                    <a:pt x="1975" y="8902"/>
                    <a:pt x="1975" y="8917"/>
                    <a:pt x="1979" y="8929"/>
                  </a:cubicBezTo>
                  <a:cubicBezTo>
                    <a:pt x="2121" y="8959"/>
                    <a:pt x="2202" y="9071"/>
                    <a:pt x="2302" y="9151"/>
                  </a:cubicBezTo>
                  <a:lnTo>
                    <a:pt x="2517" y="9148"/>
                  </a:lnTo>
                  <a:lnTo>
                    <a:pt x="2606" y="9151"/>
                  </a:lnTo>
                  <a:cubicBezTo>
                    <a:pt x="2606" y="9159"/>
                    <a:pt x="2610" y="9171"/>
                    <a:pt x="2610" y="9178"/>
                  </a:cubicBezTo>
                  <a:cubicBezTo>
                    <a:pt x="2663" y="9202"/>
                    <a:pt x="2717" y="9217"/>
                    <a:pt x="2772" y="9217"/>
                  </a:cubicBezTo>
                  <a:cubicBezTo>
                    <a:pt x="2788" y="9217"/>
                    <a:pt x="2804" y="9216"/>
                    <a:pt x="2821" y="9213"/>
                  </a:cubicBezTo>
                  <a:lnTo>
                    <a:pt x="2832" y="9213"/>
                  </a:lnTo>
                  <a:cubicBezTo>
                    <a:pt x="2844" y="9228"/>
                    <a:pt x="2855" y="9244"/>
                    <a:pt x="2863" y="9255"/>
                  </a:cubicBezTo>
                  <a:lnTo>
                    <a:pt x="2917" y="9251"/>
                  </a:lnTo>
                  <a:lnTo>
                    <a:pt x="2959" y="9274"/>
                  </a:lnTo>
                  <a:lnTo>
                    <a:pt x="3013" y="9263"/>
                  </a:lnTo>
                  <a:lnTo>
                    <a:pt x="3071" y="9305"/>
                  </a:lnTo>
                  <a:cubicBezTo>
                    <a:pt x="3118" y="9320"/>
                    <a:pt x="3171" y="9326"/>
                    <a:pt x="3222" y="9326"/>
                  </a:cubicBezTo>
                  <a:cubicBezTo>
                    <a:pt x="3237" y="9326"/>
                    <a:pt x="3252" y="9325"/>
                    <a:pt x="3267" y="9324"/>
                  </a:cubicBezTo>
                  <a:lnTo>
                    <a:pt x="3282" y="9324"/>
                  </a:lnTo>
                  <a:cubicBezTo>
                    <a:pt x="3294" y="9340"/>
                    <a:pt x="3301" y="9347"/>
                    <a:pt x="3313" y="9363"/>
                  </a:cubicBezTo>
                  <a:lnTo>
                    <a:pt x="3359" y="9359"/>
                  </a:lnTo>
                  <a:lnTo>
                    <a:pt x="3401" y="9382"/>
                  </a:lnTo>
                  <a:lnTo>
                    <a:pt x="3455" y="9367"/>
                  </a:lnTo>
                  <a:cubicBezTo>
                    <a:pt x="3470" y="9378"/>
                    <a:pt x="3486" y="9390"/>
                    <a:pt x="3497" y="9401"/>
                  </a:cubicBezTo>
                  <a:cubicBezTo>
                    <a:pt x="3574" y="9440"/>
                    <a:pt x="3666" y="9420"/>
                    <a:pt x="3735" y="9478"/>
                  </a:cubicBezTo>
                  <a:lnTo>
                    <a:pt x="3739" y="9478"/>
                  </a:lnTo>
                  <a:cubicBezTo>
                    <a:pt x="3824" y="9528"/>
                    <a:pt x="3917" y="9553"/>
                    <a:pt x="4010" y="9553"/>
                  </a:cubicBezTo>
                  <a:cubicBezTo>
                    <a:pt x="4103" y="9553"/>
                    <a:pt x="4197" y="9528"/>
                    <a:pt x="4281" y="9478"/>
                  </a:cubicBezTo>
                  <a:lnTo>
                    <a:pt x="4316" y="9459"/>
                  </a:lnTo>
                  <a:lnTo>
                    <a:pt x="4350" y="9478"/>
                  </a:lnTo>
                  <a:cubicBezTo>
                    <a:pt x="4435" y="9447"/>
                    <a:pt x="4527" y="9443"/>
                    <a:pt x="4604" y="9390"/>
                  </a:cubicBezTo>
                  <a:lnTo>
                    <a:pt x="4623" y="9386"/>
                  </a:lnTo>
                  <a:cubicBezTo>
                    <a:pt x="4660" y="9338"/>
                    <a:pt x="4709" y="9329"/>
                    <a:pt x="4763" y="9329"/>
                  </a:cubicBezTo>
                  <a:cubicBezTo>
                    <a:pt x="4798" y="9329"/>
                    <a:pt x="4836" y="9333"/>
                    <a:pt x="4872" y="9333"/>
                  </a:cubicBezTo>
                  <a:cubicBezTo>
                    <a:pt x="4933" y="9333"/>
                    <a:pt x="4991" y="9320"/>
                    <a:pt x="5030" y="9251"/>
                  </a:cubicBezTo>
                  <a:lnTo>
                    <a:pt x="5030" y="9248"/>
                  </a:lnTo>
                  <a:cubicBezTo>
                    <a:pt x="5100" y="9232"/>
                    <a:pt x="5157" y="9209"/>
                    <a:pt x="5176" y="9148"/>
                  </a:cubicBezTo>
                  <a:lnTo>
                    <a:pt x="5265" y="9159"/>
                  </a:lnTo>
                  <a:cubicBezTo>
                    <a:pt x="5319" y="9082"/>
                    <a:pt x="5407" y="9071"/>
                    <a:pt x="5488" y="9055"/>
                  </a:cubicBezTo>
                  <a:cubicBezTo>
                    <a:pt x="5561" y="8948"/>
                    <a:pt x="5687" y="8967"/>
                    <a:pt x="5784" y="8909"/>
                  </a:cubicBezTo>
                  <a:lnTo>
                    <a:pt x="5918" y="8829"/>
                  </a:lnTo>
                  <a:cubicBezTo>
                    <a:pt x="5964" y="8736"/>
                    <a:pt x="6045" y="8725"/>
                    <a:pt x="6137" y="8713"/>
                  </a:cubicBezTo>
                  <a:cubicBezTo>
                    <a:pt x="6141" y="8686"/>
                    <a:pt x="6156" y="8660"/>
                    <a:pt x="6168" y="8637"/>
                  </a:cubicBezTo>
                  <a:lnTo>
                    <a:pt x="6348" y="8598"/>
                  </a:lnTo>
                  <a:cubicBezTo>
                    <a:pt x="6352" y="8571"/>
                    <a:pt x="6356" y="8540"/>
                    <a:pt x="6368" y="8517"/>
                  </a:cubicBezTo>
                  <a:cubicBezTo>
                    <a:pt x="6398" y="8506"/>
                    <a:pt x="6433" y="8502"/>
                    <a:pt x="6471" y="8502"/>
                  </a:cubicBezTo>
                  <a:cubicBezTo>
                    <a:pt x="6514" y="8410"/>
                    <a:pt x="6598" y="8391"/>
                    <a:pt x="6687" y="8383"/>
                  </a:cubicBezTo>
                  <a:lnTo>
                    <a:pt x="7136" y="7956"/>
                  </a:lnTo>
                  <a:cubicBezTo>
                    <a:pt x="7140" y="7922"/>
                    <a:pt x="7148" y="7891"/>
                    <a:pt x="7155" y="7860"/>
                  </a:cubicBezTo>
                  <a:lnTo>
                    <a:pt x="7244" y="7845"/>
                  </a:lnTo>
                  <a:cubicBezTo>
                    <a:pt x="7251" y="7787"/>
                    <a:pt x="7282" y="7737"/>
                    <a:pt x="7336" y="7718"/>
                  </a:cubicBezTo>
                  <a:cubicBezTo>
                    <a:pt x="7405" y="7545"/>
                    <a:pt x="7524" y="7399"/>
                    <a:pt x="7674" y="7288"/>
                  </a:cubicBezTo>
                  <a:cubicBezTo>
                    <a:pt x="7674" y="7176"/>
                    <a:pt x="7743" y="7103"/>
                    <a:pt x="7797" y="7023"/>
                  </a:cubicBezTo>
                  <a:cubicBezTo>
                    <a:pt x="7909" y="7015"/>
                    <a:pt x="7966" y="6942"/>
                    <a:pt x="7985" y="6834"/>
                  </a:cubicBezTo>
                  <a:cubicBezTo>
                    <a:pt x="8085" y="6807"/>
                    <a:pt x="8058" y="6688"/>
                    <a:pt x="8120" y="6635"/>
                  </a:cubicBezTo>
                  <a:cubicBezTo>
                    <a:pt x="8185" y="6573"/>
                    <a:pt x="8174" y="6469"/>
                    <a:pt x="8224" y="6400"/>
                  </a:cubicBezTo>
                  <a:cubicBezTo>
                    <a:pt x="8212" y="6366"/>
                    <a:pt x="8220" y="6327"/>
                    <a:pt x="8251" y="6308"/>
                  </a:cubicBezTo>
                  <a:cubicBezTo>
                    <a:pt x="8281" y="6258"/>
                    <a:pt x="8320" y="6216"/>
                    <a:pt x="8327" y="6154"/>
                  </a:cubicBezTo>
                  <a:cubicBezTo>
                    <a:pt x="8312" y="6135"/>
                    <a:pt x="8316" y="6112"/>
                    <a:pt x="8335" y="6097"/>
                  </a:cubicBezTo>
                  <a:cubicBezTo>
                    <a:pt x="8339" y="6093"/>
                    <a:pt x="8347" y="6093"/>
                    <a:pt x="8350" y="6093"/>
                  </a:cubicBezTo>
                  <a:cubicBezTo>
                    <a:pt x="8393" y="6047"/>
                    <a:pt x="8423" y="5989"/>
                    <a:pt x="8431" y="5931"/>
                  </a:cubicBezTo>
                  <a:lnTo>
                    <a:pt x="8427" y="5893"/>
                  </a:lnTo>
                  <a:lnTo>
                    <a:pt x="8454" y="5870"/>
                  </a:lnTo>
                  <a:cubicBezTo>
                    <a:pt x="8508" y="5805"/>
                    <a:pt x="8493" y="5712"/>
                    <a:pt x="8550" y="5643"/>
                  </a:cubicBezTo>
                  <a:lnTo>
                    <a:pt x="8550" y="5651"/>
                  </a:lnTo>
                  <a:cubicBezTo>
                    <a:pt x="8623" y="5578"/>
                    <a:pt x="8623" y="5478"/>
                    <a:pt x="8654" y="5386"/>
                  </a:cubicBezTo>
                  <a:cubicBezTo>
                    <a:pt x="8639" y="5366"/>
                    <a:pt x="8639" y="5343"/>
                    <a:pt x="8658" y="5328"/>
                  </a:cubicBezTo>
                  <a:cubicBezTo>
                    <a:pt x="8662" y="5324"/>
                    <a:pt x="8666" y="5324"/>
                    <a:pt x="8677" y="5317"/>
                  </a:cubicBezTo>
                  <a:cubicBezTo>
                    <a:pt x="8758" y="5217"/>
                    <a:pt x="8685" y="5074"/>
                    <a:pt x="8773" y="4971"/>
                  </a:cubicBezTo>
                  <a:cubicBezTo>
                    <a:pt x="8754" y="4944"/>
                    <a:pt x="8758" y="4905"/>
                    <a:pt x="8788" y="4882"/>
                  </a:cubicBezTo>
                  <a:cubicBezTo>
                    <a:pt x="8885" y="4736"/>
                    <a:pt x="8788" y="4556"/>
                    <a:pt x="8877" y="4410"/>
                  </a:cubicBezTo>
                  <a:cubicBezTo>
                    <a:pt x="8858" y="4390"/>
                    <a:pt x="8854" y="4364"/>
                    <a:pt x="8873" y="4344"/>
                  </a:cubicBezTo>
                  <a:cubicBezTo>
                    <a:pt x="8877" y="4337"/>
                    <a:pt x="8885" y="4333"/>
                    <a:pt x="8888" y="4333"/>
                  </a:cubicBezTo>
                  <a:cubicBezTo>
                    <a:pt x="9008" y="4152"/>
                    <a:pt x="8885" y="3929"/>
                    <a:pt x="8984" y="3749"/>
                  </a:cubicBezTo>
                  <a:cubicBezTo>
                    <a:pt x="8965" y="3733"/>
                    <a:pt x="8965" y="3703"/>
                    <a:pt x="8981" y="3683"/>
                  </a:cubicBezTo>
                  <a:lnTo>
                    <a:pt x="8981" y="3683"/>
                  </a:lnTo>
                  <a:cubicBezTo>
                    <a:pt x="8977" y="3688"/>
                    <a:pt x="8977" y="3690"/>
                    <a:pt x="8978" y="3690"/>
                  </a:cubicBezTo>
                  <a:cubicBezTo>
                    <a:pt x="8980" y="3690"/>
                    <a:pt x="8984" y="3687"/>
                    <a:pt x="8988" y="3687"/>
                  </a:cubicBezTo>
                  <a:cubicBezTo>
                    <a:pt x="9065" y="3468"/>
                    <a:pt x="9081" y="3249"/>
                    <a:pt x="8973" y="3026"/>
                  </a:cubicBezTo>
                  <a:lnTo>
                    <a:pt x="8954" y="3003"/>
                  </a:lnTo>
                  <a:lnTo>
                    <a:pt x="8973" y="2973"/>
                  </a:lnTo>
                  <a:cubicBezTo>
                    <a:pt x="8976" y="2917"/>
                    <a:pt x="8957" y="2889"/>
                    <a:pt x="8916" y="2889"/>
                  </a:cubicBezTo>
                  <a:cubicBezTo>
                    <a:pt x="8909" y="2889"/>
                    <a:pt x="8901" y="2890"/>
                    <a:pt x="8892" y="2892"/>
                  </a:cubicBezTo>
                  <a:cubicBezTo>
                    <a:pt x="8888" y="2796"/>
                    <a:pt x="8877" y="2696"/>
                    <a:pt x="8869" y="2600"/>
                  </a:cubicBezTo>
                  <a:lnTo>
                    <a:pt x="8742" y="2385"/>
                  </a:lnTo>
                  <a:cubicBezTo>
                    <a:pt x="8754" y="2338"/>
                    <a:pt x="8762" y="2296"/>
                    <a:pt x="8777" y="2258"/>
                  </a:cubicBezTo>
                  <a:lnTo>
                    <a:pt x="8646" y="1943"/>
                  </a:lnTo>
                  <a:cubicBezTo>
                    <a:pt x="8531" y="1870"/>
                    <a:pt x="8450" y="1754"/>
                    <a:pt x="8416" y="1620"/>
                  </a:cubicBezTo>
                  <a:cubicBezTo>
                    <a:pt x="8366" y="1597"/>
                    <a:pt x="8331" y="1547"/>
                    <a:pt x="8331" y="1489"/>
                  </a:cubicBezTo>
                  <a:cubicBezTo>
                    <a:pt x="8239" y="1451"/>
                    <a:pt x="8216" y="1374"/>
                    <a:pt x="8201" y="1289"/>
                  </a:cubicBezTo>
                  <a:cubicBezTo>
                    <a:pt x="8147" y="1274"/>
                    <a:pt x="8108" y="1224"/>
                    <a:pt x="8104" y="1166"/>
                  </a:cubicBezTo>
                  <a:cubicBezTo>
                    <a:pt x="8070" y="1166"/>
                    <a:pt x="8043" y="1163"/>
                    <a:pt x="8012" y="1147"/>
                  </a:cubicBezTo>
                  <a:cubicBezTo>
                    <a:pt x="8008" y="1117"/>
                    <a:pt x="8005" y="1082"/>
                    <a:pt x="8005" y="1047"/>
                  </a:cubicBezTo>
                  <a:lnTo>
                    <a:pt x="7739" y="851"/>
                  </a:lnTo>
                  <a:cubicBezTo>
                    <a:pt x="7736" y="801"/>
                    <a:pt x="7705" y="759"/>
                    <a:pt x="7674" y="725"/>
                  </a:cubicBezTo>
                  <a:lnTo>
                    <a:pt x="7666" y="721"/>
                  </a:lnTo>
                  <a:cubicBezTo>
                    <a:pt x="7567" y="636"/>
                    <a:pt x="7451" y="563"/>
                    <a:pt x="7328" y="509"/>
                  </a:cubicBezTo>
                  <a:cubicBezTo>
                    <a:pt x="7318" y="513"/>
                    <a:pt x="7308" y="515"/>
                    <a:pt x="7298" y="515"/>
                  </a:cubicBezTo>
                  <a:cubicBezTo>
                    <a:pt x="7271" y="515"/>
                    <a:pt x="7246" y="500"/>
                    <a:pt x="7232" y="475"/>
                  </a:cubicBezTo>
                  <a:cubicBezTo>
                    <a:pt x="7167" y="444"/>
                    <a:pt x="7086" y="452"/>
                    <a:pt x="7040" y="386"/>
                  </a:cubicBezTo>
                  <a:lnTo>
                    <a:pt x="7009" y="371"/>
                  </a:lnTo>
                  <a:cubicBezTo>
                    <a:pt x="6967" y="340"/>
                    <a:pt x="6929" y="298"/>
                    <a:pt x="6871" y="294"/>
                  </a:cubicBezTo>
                  <a:cubicBezTo>
                    <a:pt x="6863" y="298"/>
                    <a:pt x="6854" y="300"/>
                    <a:pt x="6845" y="300"/>
                  </a:cubicBezTo>
                  <a:cubicBezTo>
                    <a:pt x="6822" y="300"/>
                    <a:pt x="6800" y="286"/>
                    <a:pt x="6794" y="263"/>
                  </a:cubicBezTo>
                  <a:cubicBezTo>
                    <a:pt x="6698" y="221"/>
                    <a:pt x="6610" y="148"/>
                    <a:pt x="6502" y="125"/>
                  </a:cubicBezTo>
                  <a:cubicBezTo>
                    <a:pt x="6502" y="98"/>
                    <a:pt x="6475" y="67"/>
                    <a:pt x="6444" y="67"/>
                  </a:cubicBezTo>
                  <a:cubicBezTo>
                    <a:pt x="6435" y="71"/>
                    <a:pt x="6426" y="72"/>
                    <a:pt x="6417" y="72"/>
                  </a:cubicBezTo>
                  <a:cubicBezTo>
                    <a:pt x="6391" y="72"/>
                    <a:pt x="6365" y="60"/>
                    <a:pt x="6348" y="41"/>
                  </a:cubicBezTo>
                  <a:cubicBezTo>
                    <a:pt x="6224" y="14"/>
                    <a:pt x="6096" y="0"/>
                    <a:pt x="5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43"/>
            <p:cNvSpPr/>
            <p:nvPr/>
          </p:nvSpPr>
          <p:spPr>
            <a:xfrm>
              <a:off x="4336304" y="3583318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8" y="0"/>
                  </a:moveTo>
                  <a:cubicBezTo>
                    <a:pt x="8" y="0"/>
                    <a:pt x="1" y="0"/>
                    <a:pt x="1" y="4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43"/>
            <p:cNvSpPr/>
            <p:nvPr/>
          </p:nvSpPr>
          <p:spPr>
            <a:xfrm>
              <a:off x="4336304" y="3541378"/>
              <a:ext cx="103607" cy="41846"/>
            </a:xfrm>
            <a:custGeom>
              <a:avLst/>
              <a:gdLst/>
              <a:ahLst/>
              <a:cxnLst/>
              <a:rect l="l" t="t" r="r" b="b"/>
              <a:pathLst>
                <a:path w="3340" h="1349" extrusionOk="0">
                  <a:moveTo>
                    <a:pt x="2017" y="1"/>
                  </a:moveTo>
                  <a:cubicBezTo>
                    <a:pt x="1778" y="1"/>
                    <a:pt x="1538" y="54"/>
                    <a:pt x="1299" y="138"/>
                  </a:cubicBezTo>
                  <a:cubicBezTo>
                    <a:pt x="1291" y="135"/>
                    <a:pt x="1282" y="133"/>
                    <a:pt x="1274" y="133"/>
                  </a:cubicBezTo>
                  <a:cubicBezTo>
                    <a:pt x="1253" y="133"/>
                    <a:pt x="1233" y="143"/>
                    <a:pt x="1219" y="157"/>
                  </a:cubicBezTo>
                  <a:cubicBezTo>
                    <a:pt x="1084" y="184"/>
                    <a:pt x="961" y="257"/>
                    <a:pt x="877" y="364"/>
                  </a:cubicBezTo>
                  <a:cubicBezTo>
                    <a:pt x="750" y="422"/>
                    <a:pt x="631" y="484"/>
                    <a:pt x="558" y="607"/>
                  </a:cubicBezTo>
                  <a:lnTo>
                    <a:pt x="592" y="633"/>
                  </a:lnTo>
                  <a:lnTo>
                    <a:pt x="577" y="637"/>
                  </a:lnTo>
                  <a:lnTo>
                    <a:pt x="554" y="607"/>
                  </a:lnTo>
                  <a:lnTo>
                    <a:pt x="442" y="714"/>
                  </a:lnTo>
                  <a:cubicBezTo>
                    <a:pt x="346" y="741"/>
                    <a:pt x="319" y="826"/>
                    <a:pt x="308" y="910"/>
                  </a:cubicBezTo>
                  <a:cubicBezTo>
                    <a:pt x="243" y="914"/>
                    <a:pt x="212" y="968"/>
                    <a:pt x="193" y="1025"/>
                  </a:cubicBezTo>
                  <a:cubicBezTo>
                    <a:pt x="54" y="1095"/>
                    <a:pt x="1" y="1202"/>
                    <a:pt x="1" y="1348"/>
                  </a:cubicBezTo>
                  <a:cubicBezTo>
                    <a:pt x="166" y="1298"/>
                    <a:pt x="262" y="1175"/>
                    <a:pt x="335" y="1029"/>
                  </a:cubicBezTo>
                  <a:lnTo>
                    <a:pt x="416" y="914"/>
                  </a:lnTo>
                  <a:cubicBezTo>
                    <a:pt x="454" y="876"/>
                    <a:pt x="492" y="837"/>
                    <a:pt x="527" y="799"/>
                  </a:cubicBezTo>
                  <a:lnTo>
                    <a:pt x="627" y="695"/>
                  </a:lnTo>
                  <a:cubicBezTo>
                    <a:pt x="650" y="660"/>
                    <a:pt x="673" y="626"/>
                    <a:pt x="704" y="599"/>
                  </a:cubicBezTo>
                  <a:lnTo>
                    <a:pt x="973" y="461"/>
                  </a:lnTo>
                  <a:cubicBezTo>
                    <a:pt x="1100" y="422"/>
                    <a:pt x="1226" y="376"/>
                    <a:pt x="1322" y="272"/>
                  </a:cubicBezTo>
                  <a:cubicBezTo>
                    <a:pt x="1326" y="273"/>
                    <a:pt x="1330" y="273"/>
                    <a:pt x="1334" y="273"/>
                  </a:cubicBezTo>
                  <a:cubicBezTo>
                    <a:pt x="1368" y="273"/>
                    <a:pt x="1399" y="259"/>
                    <a:pt x="1426" y="242"/>
                  </a:cubicBezTo>
                  <a:cubicBezTo>
                    <a:pt x="1580" y="191"/>
                    <a:pt x="1734" y="170"/>
                    <a:pt x="1886" y="170"/>
                  </a:cubicBezTo>
                  <a:cubicBezTo>
                    <a:pt x="2095" y="170"/>
                    <a:pt x="2303" y="210"/>
                    <a:pt x="2510" y="272"/>
                  </a:cubicBezTo>
                  <a:cubicBezTo>
                    <a:pt x="2740" y="407"/>
                    <a:pt x="3029" y="484"/>
                    <a:pt x="3075" y="810"/>
                  </a:cubicBezTo>
                  <a:cubicBezTo>
                    <a:pt x="3075" y="956"/>
                    <a:pt x="3113" y="1083"/>
                    <a:pt x="3259" y="1218"/>
                  </a:cubicBezTo>
                  <a:cubicBezTo>
                    <a:pt x="3332" y="964"/>
                    <a:pt x="3340" y="764"/>
                    <a:pt x="3198" y="580"/>
                  </a:cubicBezTo>
                  <a:cubicBezTo>
                    <a:pt x="3102" y="330"/>
                    <a:pt x="2929" y="172"/>
                    <a:pt x="2648" y="142"/>
                  </a:cubicBezTo>
                  <a:cubicBezTo>
                    <a:pt x="2439" y="42"/>
                    <a:pt x="2228" y="1"/>
                    <a:pt x="2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0" name="Google Shape;7550;p43"/>
          <p:cNvGrpSpPr/>
          <p:nvPr/>
        </p:nvGrpSpPr>
        <p:grpSpPr>
          <a:xfrm>
            <a:off x="828412" y="2254703"/>
            <a:ext cx="1247398" cy="1236127"/>
            <a:chOff x="4582820" y="2220392"/>
            <a:chExt cx="1078038" cy="1068298"/>
          </a:xfrm>
        </p:grpSpPr>
        <p:sp>
          <p:nvSpPr>
            <p:cNvPr id="7551" name="Google Shape;7551;p43"/>
            <p:cNvSpPr/>
            <p:nvPr/>
          </p:nvSpPr>
          <p:spPr>
            <a:xfrm>
              <a:off x="4582820" y="2220392"/>
              <a:ext cx="1078038" cy="1068298"/>
            </a:xfrm>
            <a:custGeom>
              <a:avLst/>
              <a:gdLst/>
              <a:ahLst/>
              <a:cxnLst/>
              <a:rect l="l" t="t" r="r" b="b"/>
              <a:pathLst>
                <a:path w="34753" h="34439" extrusionOk="0">
                  <a:moveTo>
                    <a:pt x="30594" y="7033"/>
                  </a:moveTo>
                  <a:cubicBezTo>
                    <a:pt x="30591" y="7043"/>
                    <a:pt x="30591" y="7053"/>
                    <a:pt x="30587" y="7063"/>
                  </a:cubicBezTo>
                  <a:lnTo>
                    <a:pt x="30572" y="7063"/>
                  </a:lnTo>
                  <a:cubicBezTo>
                    <a:pt x="30582" y="7053"/>
                    <a:pt x="30590" y="7046"/>
                    <a:pt x="30594" y="7033"/>
                  </a:cubicBezTo>
                  <a:close/>
                  <a:moveTo>
                    <a:pt x="2821" y="23110"/>
                  </a:moveTo>
                  <a:lnTo>
                    <a:pt x="2824" y="23114"/>
                  </a:lnTo>
                  <a:cubicBezTo>
                    <a:pt x="2813" y="23168"/>
                    <a:pt x="2782" y="23206"/>
                    <a:pt x="2736" y="23229"/>
                  </a:cubicBezTo>
                  <a:cubicBezTo>
                    <a:pt x="2709" y="23248"/>
                    <a:pt x="2686" y="23279"/>
                    <a:pt x="2671" y="23314"/>
                  </a:cubicBezTo>
                  <a:cubicBezTo>
                    <a:pt x="2667" y="23325"/>
                    <a:pt x="2659" y="23341"/>
                    <a:pt x="2651" y="23356"/>
                  </a:cubicBezTo>
                  <a:cubicBezTo>
                    <a:pt x="2640" y="23356"/>
                    <a:pt x="2632" y="23352"/>
                    <a:pt x="2621" y="23352"/>
                  </a:cubicBezTo>
                  <a:cubicBezTo>
                    <a:pt x="2602" y="23371"/>
                    <a:pt x="2590" y="23394"/>
                    <a:pt x="2575" y="23417"/>
                  </a:cubicBezTo>
                  <a:cubicBezTo>
                    <a:pt x="2521" y="23421"/>
                    <a:pt x="2479" y="23456"/>
                    <a:pt x="2463" y="23506"/>
                  </a:cubicBezTo>
                  <a:cubicBezTo>
                    <a:pt x="2458" y="23505"/>
                    <a:pt x="2453" y="23505"/>
                    <a:pt x="2448" y="23505"/>
                  </a:cubicBezTo>
                  <a:cubicBezTo>
                    <a:pt x="2401" y="23505"/>
                    <a:pt x="2362" y="23538"/>
                    <a:pt x="2348" y="23587"/>
                  </a:cubicBezTo>
                  <a:lnTo>
                    <a:pt x="2244" y="23667"/>
                  </a:lnTo>
                  <a:lnTo>
                    <a:pt x="2098" y="23721"/>
                  </a:lnTo>
                  <a:lnTo>
                    <a:pt x="2044" y="23709"/>
                  </a:lnTo>
                  <a:cubicBezTo>
                    <a:pt x="2098" y="23660"/>
                    <a:pt x="2152" y="23610"/>
                    <a:pt x="2206" y="23556"/>
                  </a:cubicBezTo>
                  <a:lnTo>
                    <a:pt x="2290" y="23471"/>
                  </a:lnTo>
                  <a:cubicBezTo>
                    <a:pt x="2306" y="23456"/>
                    <a:pt x="2321" y="23448"/>
                    <a:pt x="2333" y="23433"/>
                  </a:cubicBezTo>
                  <a:cubicBezTo>
                    <a:pt x="2363" y="23410"/>
                    <a:pt x="2398" y="23387"/>
                    <a:pt x="2425" y="23364"/>
                  </a:cubicBezTo>
                  <a:cubicBezTo>
                    <a:pt x="2440" y="23356"/>
                    <a:pt x="2459" y="23344"/>
                    <a:pt x="2475" y="23337"/>
                  </a:cubicBezTo>
                  <a:cubicBezTo>
                    <a:pt x="2482" y="23333"/>
                    <a:pt x="2486" y="23325"/>
                    <a:pt x="2498" y="23318"/>
                  </a:cubicBezTo>
                  <a:lnTo>
                    <a:pt x="2513" y="23321"/>
                  </a:lnTo>
                  <a:cubicBezTo>
                    <a:pt x="2514" y="23322"/>
                    <a:pt x="2516" y="23322"/>
                    <a:pt x="2518" y="23322"/>
                  </a:cubicBezTo>
                  <a:cubicBezTo>
                    <a:pt x="2526" y="23322"/>
                    <a:pt x="2539" y="23314"/>
                    <a:pt x="2552" y="23298"/>
                  </a:cubicBezTo>
                  <a:cubicBezTo>
                    <a:pt x="2555" y="23291"/>
                    <a:pt x="2555" y="23283"/>
                    <a:pt x="2555" y="23279"/>
                  </a:cubicBezTo>
                  <a:cubicBezTo>
                    <a:pt x="2559" y="23271"/>
                    <a:pt x="2563" y="23271"/>
                    <a:pt x="2563" y="23268"/>
                  </a:cubicBezTo>
                  <a:cubicBezTo>
                    <a:pt x="2563" y="23264"/>
                    <a:pt x="2575" y="23260"/>
                    <a:pt x="2582" y="23252"/>
                  </a:cubicBezTo>
                  <a:cubicBezTo>
                    <a:pt x="2609" y="23245"/>
                    <a:pt x="2628" y="23229"/>
                    <a:pt x="2640" y="23206"/>
                  </a:cubicBezTo>
                  <a:cubicBezTo>
                    <a:pt x="2651" y="23195"/>
                    <a:pt x="2667" y="23187"/>
                    <a:pt x="2675" y="23175"/>
                  </a:cubicBezTo>
                  <a:lnTo>
                    <a:pt x="2728" y="23191"/>
                  </a:lnTo>
                  <a:cubicBezTo>
                    <a:pt x="2767" y="23183"/>
                    <a:pt x="2794" y="23160"/>
                    <a:pt x="2813" y="23125"/>
                  </a:cubicBezTo>
                  <a:cubicBezTo>
                    <a:pt x="2813" y="23122"/>
                    <a:pt x="2813" y="23114"/>
                    <a:pt x="2821" y="23110"/>
                  </a:cubicBezTo>
                  <a:close/>
                  <a:moveTo>
                    <a:pt x="1599" y="25708"/>
                  </a:moveTo>
                  <a:cubicBezTo>
                    <a:pt x="1622" y="25711"/>
                    <a:pt x="1641" y="25723"/>
                    <a:pt x="1656" y="25738"/>
                  </a:cubicBezTo>
                  <a:cubicBezTo>
                    <a:pt x="1637" y="25723"/>
                    <a:pt x="1618" y="25711"/>
                    <a:pt x="1599" y="25708"/>
                  </a:cubicBezTo>
                  <a:close/>
                  <a:moveTo>
                    <a:pt x="27148" y="28032"/>
                  </a:moveTo>
                  <a:lnTo>
                    <a:pt x="27156" y="28040"/>
                  </a:lnTo>
                  <a:cubicBezTo>
                    <a:pt x="27152" y="28040"/>
                    <a:pt x="27148" y="28044"/>
                    <a:pt x="27148" y="28044"/>
                  </a:cubicBezTo>
                  <a:lnTo>
                    <a:pt x="27148" y="28032"/>
                  </a:lnTo>
                  <a:close/>
                  <a:moveTo>
                    <a:pt x="26672" y="30023"/>
                  </a:moveTo>
                  <a:cubicBezTo>
                    <a:pt x="26672" y="30069"/>
                    <a:pt x="26676" y="30119"/>
                    <a:pt x="26691" y="30165"/>
                  </a:cubicBezTo>
                  <a:cubicBezTo>
                    <a:pt x="26687" y="30173"/>
                    <a:pt x="26687" y="30177"/>
                    <a:pt x="26683" y="30180"/>
                  </a:cubicBezTo>
                  <a:cubicBezTo>
                    <a:pt x="26664" y="30230"/>
                    <a:pt x="26649" y="30280"/>
                    <a:pt x="26637" y="30334"/>
                  </a:cubicBezTo>
                  <a:cubicBezTo>
                    <a:pt x="26633" y="30442"/>
                    <a:pt x="26618" y="30542"/>
                    <a:pt x="26595" y="30642"/>
                  </a:cubicBezTo>
                  <a:cubicBezTo>
                    <a:pt x="26595" y="30430"/>
                    <a:pt x="26618" y="30223"/>
                    <a:pt x="26672" y="30023"/>
                  </a:cubicBezTo>
                  <a:close/>
                  <a:moveTo>
                    <a:pt x="24439" y="33408"/>
                  </a:moveTo>
                  <a:cubicBezTo>
                    <a:pt x="24458" y="33431"/>
                    <a:pt x="24478" y="33458"/>
                    <a:pt x="24505" y="33477"/>
                  </a:cubicBezTo>
                  <a:cubicBezTo>
                    <a:pt x="24466" y="33481"/>
                    <a:pt x="24435" y="33489"/>
                    <a:pt x="24401" y="33504"/>
                  </a:cubicBezTo>
                  <a:lnTo>
                    <a:pt x="24370" y="33497"/>
                  </a:lnTo>
                  <a:cubicBezTo>
                    <a:pt x="24366" y="33485"/>
                    <a:pt x="24362" y="33481"/>
                    <a:pt x="24351" y="33477"/>
                  </a:cubicBezTo>
                  <a:cubicBezTo>
                    <a:pt x="24385" y="33462"/>
                    <a:pt x="24420" y="33439"/>
                    <a:pt x="24439" y="33408"/>
                  </a:cubicBezTo>
                  <a:close/>
                  <a:moveTo>
                    <a:pt x="24670" y="33773"/>
                  </a:moveTo>
                  <a:lnTo>
                    <a:pt x="24670" y="33785"/>
                  </a:lnTo>
                  <a:lnTo>
                    <a:pt x="24658" y="33785"/>
                  </a:lnTo>
                  <a:cubicBezTo>
                    <a:pt x="24666" y="33777"/>
                    <a:pt x="24666" y="33773"/>
                    <a:pt x="24670" y="33773"/>
                  </a:cubicBezTo>
                  <a:close/>
                  <a:moveTo>
                    <a:pt x="25792" y="34169"/>
                  </a:moveTo>
                  <a:lnTo>
                    <a:pt x="25807" y="34173"/>
                  </a:lnTo>
                  <a:cubicBezTo>
                    <a:pt x="25803" y="34181"/>
                    <a:pt x="25800" y="34196"/>
                    <a:pt x="25800" y="34208"/>
                  </a:cubicBezTo>
                  <a:cubicBezTo>
                    <a:pt x="25800" y="34192"/>
                    <a:pt x="25800" y="34181"/>
                    <a:pt x="25792" y="34169"/>
                  </a:cubicBezTo>
                  <a:close/>
                  <a:moveTo>
                    <a:pt x="24693" y="0"/>
                  </a:moveTo>
                  <a:cubicBezTo>
                    <a:pt x="24656" y="124"/>
                    <a:pt x="24595" y="174"/>
                    <a:pt x="24517" y="174"/>
                  </a:cubicBezTo>
                  <a:cubicBezTo>
                    <a:pt x="24467" y="174"/>
                    <a:pt x="24409" y="152"/>
                    <a:pt x="24347" y="116"/>
                  </a:cubicBezTo>
                  <a:cubicBezTo>
                    <a:pt x="24339" y="135"/>
                    <a:pt x="24339" y="162"/>
                    <a:pt x="24332" y="181"/>
                  </a:cubicBezTo>
                  <a:cubicBezTo>
                    <a:pt x="24274" y="193"/>
                    <a:pt x="24232" y="231"/>
                    <a:pt x="24205" y="281"/>
                  </a:cubicBezTo>
                  <a:cubicBezTo>
                    <a:pt x="24078" y="323"/>
                    <a:pt x="24136" y="489"/>
                    <a:pt x="24024" y="538"/>
                  </a:cubicBezTo>
                  <a:cubicBezTo>
                    <a:pt x="23920" y="604"/>
                    <a:pt x="23963" y="757"/>
                    <a:pt x="23863" y="819"/>
                  </a:cubicBezTo>
                  <a:cubicBezTo>
                    <a:pt x="23863" y="854"/>
                    <a:pt x="23847" y="884"/>
                    <a:pt x="23821" y="904"/>
                  </a:cubicBezTo>
                  <a:cubicBezTo>
                    <a:pt x="23813" y="904"/>
                    <a:pt x="23805" y="915"/>
                    <a:pt x="23794" y="934"/>
                  </a:cubicBezTo>
                  <a:cubicBezTo>
                    <a:pt x="23790" y="953"/>
                    <a:pt x="23790" y="973"/>
                    <a:pt x="23801" y="988"/>
                  </a:cubicBezTo>
                  <a:cubicBezTo>
                    <a:pt x="23786" y="977"/>
                    <a:pt x="23771" y="973"/>
                    <a:pt x="23755" y="973"/>
                  </a:cubicBezTo>
                  <a:lnTo>
                    <a:pt x="23717" y="1026"/>
                  </a:lnTo>
                  <a:cubicBezTo>
                    <a:pt x="23728" y="1046"/>
                    <a:pt x="23717" y="1065"/>
                    <a:pt x="23701" y="1073"/>
                  </a:cubicBezTo>
                  <a:cubicBezTo>
                    <a:pt x="23698" y="1076"/>
                    <a:pt x="23694" y="1076"/>
                    <a:pt x="23690" y="1076"/>
                  </a:cubicBezTo>
                  <a:cubicBezTo>
                    <a:pt x="23217" y="1614"/>
                    <a:pt x="22798" y="2191"/>
                    <a:pt x="22376" y="2767"/>
                  </a:cubicBezTo>
                  <a:cubicBezTo>
                    <a:pt x="22307" y="2871"/>
                    <a:pt x="22230" y="2971"/>
                    <a:pt x="22260" y="3101"/>
                  </a:cubicBezTo>
                  <a:cubicBezTo>
                    <a:pt x="22003" y="3128"/>
                    <a:pt x="22011" y="3413"/>
                    <a:pt x="21869" y="3551"/>
                  </a:cubicBezTo>
                  <a:lnTo>
                    <a:pt x="21865" y="3563"/>
                  </a:lnTo>
                  <a:cubicBezTo>
                    <a:pt x="21692" y="3716"/>
                    <a:pt x="21576" y="3912"/>
                    <a:pt x="21461" y="4108"/>
                  </a:cubicBezTo>
                  <a:lnTo>
                    <a:pt x="21454" y="4108"/>
                  </a:lnTo>
                  <a:cubicBezTo>
                    <a:pt x="21357" y="4108"/>
                    <a:pt x="21365" y="4220"/>
                    <a:pt x="21296" y="4258"/>
                  </a:cubicBezTo>
                  <a:lnTo>
                    <a:pt x="21292" y="4262"/>
                  </a:lnTo>
                  <a:cubicBezTo>
                    <a:pt x="21196" y="4377"/>
                    <a:pt x="21123" y="4512"/>
                    <a:pt x="21008" y="4612"/>
                  </a:cubicBezTo>
                  <a:lnTo>
                    <a:pt x="21012" y="4608"/>
                  </a:lnTo>
                  <a:lnTo>
                    <a:pt x="21012" y="4608"/>
                  </a:lnTo>
                  <a:cubicBezTo>
                    <a:pt x="20927" y="4650"/>
                    <a:pt x="20912" y="4746"/>
                    <a:pt x="20866" y="4819"/>
                  </a:cubicBezTo>
                  <a:lnTo>
                    <a:pt x="20858" y="4858"/>
                  </a:lnTo>
                  <a:lnTo>
                    <a:pt x="20819" y="4873"/>
                  </a:lnTo>
                  <a:cubicBezTo>
                    <a:pt x="20762" y="4931"/>
                    <a:pt x="20754" y="5011"/>
                    <a:pt x="20697" y="5069"/>
                  </a:cubicBezTo>
                  <a:cubicBezTo>
                    <a:pt x="20704" y="5100"/>
                    <a:pt x="20697" y="5127"/>
                    <a:pt x="20666" y="5142"/>
                  </a:cubicBezTo>
                  <a:cubicBezTo>
                    <a:pt x="20662" y="5142"/>
                    <a:pt x="20658" y="5146"/>
                    <a:pt x="20654" y="5146"/>
                  </a:cubicBezTo>
                  <a:cubicBezTo>
                    <a:pt x="20627" y="5177"/>
                    <a:pt x="20620" y="5207"/>
                    <a:pt x="20624" y="5242"/>
                  </a:cubicBezTo>
                  <a:cubicBezTo>
                    <a:pt x="20614" y="5244"/>
                    <a:pt x="20604" y="5245"/>
                    <a:pt x="20594" y="5245"/>
                  </a:cubicBezTo>
                  <a:cubicBezTo>
                    <a:pt x="20584" y="5245"/>
                    <a:pt x="20574" y="5244"/>
                    <a:pt x="20562" y="5242"/>
                  </a:cubicBezTo>
                  <a:cubicBezTo>
                    <a:pt x="20493" y="5376"/>
                    <a:pt x="20393" y="5495"/>
                    <a:pt x="20274" y="5588"/>
                  </a:cubicBezTo>
                  <a:cubicBezTo>
                    <a:pt x="20216" y="5734"/>
                    <a:pt x="20097" y="5834"/>
                    <a:pt x="19989" y="5945"/>
                  </a:cubicBezTo>
                  <a:cubicBezTo>
                    <a:pt x="19936" y="6087"/>
                    <a:pt x="19836" y="6214"/>
                    <a:pt x="19705" y="6299"/>
                  </a:cubicBezTo>
                  <a:cubicBezTo>
                    <a:pt x="19655" y="6445"/>
                    <a:pt x="19548" y="6564"/>
                    <a:pt x="19405" y="6629"/>
                  </a:cubicBezTo>
                  <a:cubicBezTo>
                    <a:pt x="19332" y="6833"/>
                    <a:pt x="19167" y="6948"/>
                    <a:pt x="19002" y="7063"/>
                  </a:cubicBezTo>
                  <a:cubicBezTo>
                    <a:pt x="18963" y="7225"/>
                    <a:pt x="18898" y="7371"/>
                    <a:pt x="18714" y="7409"/>
                  </a:cubicBezTo>
                  <a:lnTo>
                    <a:pt x="18506" y="7743"/>
                  </a:lnTo>
                  <a:cubicBezTo>
                    <a:pt x="18472" y="7740"/>
                    <a:pt x="18445" y="7740"/>
                    <a:pt x="18410" y="7736"/>
                  </a:cubicBezTo>
                  <a:cubicBezTo>
                    <a:pt x="18395" y="7782"/>
                    <a:pt x="18353" y="7820"/>
                    <a:pt x="18299" y="7828"/>
                  </a:cubicBezTo>
                  <a:cubicBezTo>
                    <a:pt x="18280" y="7889"/>
                    <a:pt x="18256" y="7947"/>
                    <a:pt x="18237" y="8009"/>
                  </a:cubicBezTo>
                  <a:cubicBezTo>
                    <a:pt x="17976" y="8473"/>
                    <a:pt x="17607" y="8854"/>
                    <a:pt x="17238" y="9230"/>
                  </a:cubicBezTo>
                  <a:cubicBezTo>
                    <a:pt x="16869" y="9807"/>
                    <a:pt x="16381" y="10280"/>
                    <a:pt x="15939" y="10794"/>
                  </a:cubicBezTo>
                  <a:cubicBezTo>
                    <a:pt x="15862" y="10990"/>
                    <a:pt x="15747" y="11156"/>
                    <a:pt x="15544" y="11232"/>
                  </a:cubicBezTo>
                  <a:cubicBezTo>
                    <a:pt x="15432" y="11428"/>
                    <a:pt x="15278" y="11598"/>
                    <a:pt x="15090" y="11732"/>
                  </a:cubicBezTo>
                  <a:lnTo>
                    <a:pt x="14279" y="12593"/>
                  </a:lnTo>
                  <a:cubicBezTo>
                    <a:pt x="14256" y="12673"/>
                    <a:pt x="14226" y="12746"/>
                    <a:pt x="14129" y="12758"/>
                  </a:cubicBezTo>
                  <a:cubicBezTo>
                    <a:pt x="14106" y="12835"/>
                    <a:pt x="14083" y="12919"/>
                    <a:pt x="13980" y="12931"/>
                  </a:cubicBezTo>
                  <a:cubicBezTo>
                    <a:pt x="13918" y="13039"/>
                    <a:pt x="13826" y="13123"/>
                    <a:pt x="13722" y="13188"/>
                  </a:cubicBezTo>
                  <a:cubicBezTo>
                    <a:pt x="13688" y="13311"/>
                    <a:pt x="13591" y="13411"/>
                    <a:pt x="13472" y="13457"/>
                  </a:cubicBezTo>
                  <a:cubicBezTo>
                    <a:pt x="13415" y="13576"/>
                    <a:pt x="13334" y="13669"/>
                    <a:pt x="13200" y="13696"/>
                  </a:cubicBezTo>
                  <a:cubicBezTo>
                    <a:pt x="13057" y="13995"/>
                    <a:pt x="12823" y="14234"/>
                    <a:pt x="12527" y="14380"/>
                  </a:cubicBezTo>
                  <a:cubicBezTo>
                    <a:pt x="12443" y="14503"/>
                    <a:pt x="12343" y="14614"/>
                    <a:pt x="12220" y="14699"/>
                  </a:cubicBezTo>
                  <a:cubicBezTo>
                    <a:pt x="12212" y="14750"/>
                    <a:pt x="12170" y="14791"/>
                    <a:pt x="12119" y="14791"/>
                  </a:cubicBezTo>
                  <a:cubicBezTo>
                    <a:pt x="12117" y="14791"/>
                    <a:pt x="12114" y="14791"/>
                    <a:pt x="12112" y="14791"/>
                  </a:cubicBezTo>
                  <a:lnTo>
                    <a:pt x="12108" y="14791"/>
                  </a:lnTo>
                  <a:cubicBezTo>
                    <a:pt x="12051" y="14906"/>
                    <a:pt x="11997" y="15033"/>
                    <a:pt x="11839" y="15037"/>
                  </a:cubicBezTo>
                  <a:cubicBezTo>
                    <a:pt x="11817" y="15080"/>
                    <a:pt x="11772" y="15110"/>
                    <a:pt x="11728" y="15110"/>
                  </a:cubicBezTo>
                  <a:cubicBezTo>
                    <a:pt x="11725" y="15110"/>
                    <a:pt x="11723" y="15110"/>
                    <a:pt x="11720" y="15110"/>
                  </a:cubicBezTo>
                  <a:cubicBezTo>
                    <a:pt x="11647" y="15244"/>
                    <a:pt x="11566" y="15367"/>
                    <a:pt x="11420" y="15440"/>
                  </a:cubicBezTo>
                  <a:cubicBezTo>
                    <a:pt x="11363" y="15517"/>
                    <a:pt x="11286" y="15578"/>
                    <a:pt x="11194" y="15613"/>
                  </a:cubicBezTo>
                  <a:cubicBezTo>
                    <a:pt x="11128" y="15713"/>
                    <a:pt x="11032" y="15794"/>
                    <a:pt x="10921" y="15844"/>
                  </a:cubicBezTo>
                  <a:cubicBezTo>
                    <a:pt x="10894" y="15993"/>
                    <a:pt x="10790" y="16059"/>
                    <a:pt x="10652" y="16090"/>
                  </a:cubicBezTo>
                  <a:cubicBezTo>
                    <a:pt x="10644" y="16140"/>
                    <a:pt x="10598" y="16178"/>
                    <a:pt x="10548" y="16186"/>
                  </a:cubicBezTo>
                  <a:cubicBezTo>
                    <a:pt x="10521" y="16339"/>
                    <a:pt x="10406" y="16389"/>
                    <a:pt x="10279" y="16435"/>
                  </a:cubicBezTo>
                  <a:cubicBezTo>
                    <a:pt x="10214" y="16516"/>
                    <a:pt x="10152" y="16593"/>
                    <a:pt x="10091" y="16670"/>
                  </a:cubicBezTo>
                  <a:lnTo>
                    <a:pt x="10002" y="16670"/>
                  </a:lnTo>
                  <a:cubicBezTo>
                    <a:pt x="9999" y="16704"/>
                    <a:pt x="9995" y="16731"/>
                    <a:pt x="9991" y="16762"/>
                  </a:cubicBezTo>
                  <a:lnTo>
                    <a:pt x="9976" y="16774"/>
                  </a:lnTo>
                  <a:cubicBezTo>
                    <a:pt x="9945" y="16770"/>
                    <a:pt x="9922" y="16766"/>
                    <a:pt x="9895" y="16766"/>
                  </a:cubicBezTo>
                  <a:cubicBezTo>
                    <a:pt x="9845" y="16820"/>
                    <a:pt x="9799" y="16870"/>
                    <a:pt x="9745" y="16927"/>
                  </a:cubicBezTo>
                  <a:cubicBezTo>
                    <a:pt x="9707" y="17073"/>
                    <a:pt x="9607" y="17135"/>
                    <a:pt x="9464" y="17165"/>
                  </a:cubicBezTo>
                  <a:cubicBezTo>
                    <a:pt x="9445" y="17212"/>
                    <a:pt x="9422" y="17254"/>
                    <a:pt x="9361" y="17262"/>
                  </a:cubicBezTo>
                  <a:cubicBezTo>
                    <a:pt x="9342" y="17338"/>
                    <a:pt x="9288" y="17400"/>
                    <a:pt x="9215" y="17434"/>
                  </a:cubicBezTo>
                  <a:cubicBezTo>
                    <a:pt x="9169" y="17531"/>
                    <a:pt x="9146" y="17638"/>
                    <a:pt x="9030" y="17677"/>
                  </a:cubicBezTo>
                  <a:cubicBezTo>
                    <a:pt x="9019" y="17730"/>
                    <a:pt x="8973" y="17769"/>
                    <a:pt x="8919" y="17769"/>
                  </a:cubicBezTo>
                  <a:cubicBezTo>
                    <a:pt x="8857" y="17849"/>
                    <a:pt x="8792" y="17934"/>
                    <a:pt x="8734" y="18019"/>
                  </a:cubicBezTo>
                  <a:lnTo>
                    <a:pt x="8538" y="18107"/>
                  </a:lnTo>
                  <a:cubicBezTo>
                    <a:pt x="8515" y="18157"/>
                    <a:pt x="8492" y="18211"/>
                    <a:pt x="8465" y="18268"/>
                  </a:cubicBezTo>
                  <a:cubicBezTo>
                    <a:pt x="8439" y="18264"/>
                    <a:pt x="8408" y="18261"/>
                    <a:pt x="8381" y="18261"/>
                  </a:cubicBezTo>
                  <a:cubicBezTo>
                    <a:pt x="8369" y="18288"/>
                    <a:pt x="8362" y="18322"/>
                    <a:pt x="8366" y="18349"/>
                  </a:cubicBezTo>
                  <a:lnTo>
                    <a:pt x="8350" y="18364"/>
                  </a:lnTo>
                  <a:cubicBezTo>
                    <a:pt x="8323" y="18364"/>
                    <a:pt x="8300" y="18361"/>
                    <a:pt x="8269" y="18361"/>
                  </a:cubicBezTo>
                  <a:cubicBezTo>
                    <a:pt x="8251" y="18404"/>
                    <a:pt x="8209" y="18434"/>
                    <a:pt x="8159" y="18434"/>
                  </a:cubicBezTo>
                  <a:cubicBezTo>
                    <a:pt x="8156" y="18434"/>
                    <a:pt x="8153" y="18434"/>
                    <a:pt x="8150" y="18434"/>
                  </a:cubicBezTo>
                  <a:cubicBezTo>
                    <a:pt x="8131" y="18510"/>
                    <a:pt x="8070" y="18572"/>
                    <a:pt x="7993" y="18587"/>
                  </a:cubicBezTo>
                  <a:lnTo>
                    <a:pt x="7862" y="18760"/>
                  </a:lnTo>
                  <a:lnTo>
                    <a:pt x="7843" y="18772"/>
                  </a:lnTo>
                  <a:cubicBezTo>
                    <a:pt x="7820" y="18764"/>
                    <a:pt x="7789" y="18760"/>
                    <a:pt x="7766" y="18752"/>
                  </a:cubicBezTo>
                  <a:cubicBezTo>
                    <a:pt x="7755" y="18779"/>
                    <a:pt x="7747" y="18802"/>
                    <a:pt x="7731" y="18825"/>
                  </a:cubicBezTo>
                  <a:cubicBezTo>
                    <a:pt x="7697" y="18825"/>
                    <a:pt x="7670" y="18825"/>
                    <a:pt x="7635" y="18818"/>
                  </a:cubicBezTo>
                  <a:cubicBezTo>
                    <a:pt x="7574" y="18925"/>
                    <a:pt x="7524" y="19052"/>
                    <a:pt x="7370" y="19068"/>
                  </a:cubicBezTo>
                  <a:cubicBezTo>
                    <a:pt x="7320" y="19260"/>
                    <a:pt x="7174" y="19356"/>
                    <a:pt x="6994" y="19398"/>
                  </a:cubicBezTo>
                  <a:cubicBezTo>
                    <a:pt x="6963" y="19475"/>
                    <a:pt x="6928" y="19540"/>
                    <a:pt x="6848" y="19567"/>
                  </a:cubicBezTo>
                  <a:cubicBezTo>
                    <a:pt x="6813" y="19709"/>
                    <a:pt x="6694" y="19759"/>
                    <a:pt x="6579" y="19817"/>
                  </a:cubicBezTo>
                  <a:cubicBezTo>
                    <a:pt x="6483" y="19959"/>
                    <a:pt x="6333" y="20051"/>
                    <a:pt x="6194" y="20144"/>
                  </a:cubicBezTo>
                  <a:cubicBezTo>
                    <a:pt x="6152" y="20263"/>
                    <a:pt x="6056" y="20355"/>
                    <a:pt x="5937" y="20397"/>
                  </a:cubicBezTo>
                  <a:lnTo>
                    <a:pt x="5745" y="20628"/>
                  </a:lnTo>
                  <a:lnTo>
                    <a:pt x="5733" y="20632"/>
                  </a:lnTo>
                  <a:cubicBezTo>
                    <a:pt x="5731" y="20631"/>
                    <a:pt x="5729" y="20631"/>
                    <a:pt x="5726" y="20631"/>
                  </a:cubicBezTo>
                  <a:cubicBezTo>
                    <a:pt x="5683" y="20631"/>
                    <a:pt x="5641" y="20665"/>
                    <a:pt x="5633" y="20708"/>
                  </a:cubicBezTo>
                  <a:lnTo>
                    <a:pt x="5633" y="20712"/>
                  </a:lnTo>
                  <a:lnTo>
                    <a:pt x="5464" y="20847"/>
                  </a:lnTo>
                  <a:cubicBezTo>
                    <a:pt x="5464" y="20854"/>
                    <a:pt x="5464" y="20854"/>
                    <a:pt x="5460" y="20854"/>
                  </a:cubicBezTo>
                  <a:cubicBezTo>
                    <a:pt x="5480" y="20804"/>
                    <a:pt x="5468" y="20747"/>
                    <a:pt x="5430" y="20705"/>
                  </a:cubicBezTo>
                  <a:cubicBezTo>
                    <a:pt x="5404" y="20675"/>
                    <a:pt x="5367" y="20659"/>
                    <a:pt x="5329" y="20659"/>
                  </a:cubicBezTo>
                  <a:cubicBezTo>
                    <a:pt x="5294" y="20659"/>
                    <a:pt x="5258" y="20673"/>
                    <a:pt x="5230" y="20701"/>
                  </a:cubicBezTo>
                  <a:cubicBezTo>
                    <a:pt x="5172" y="20751"/>
                    <a:pt x="5168" y="20843"/>
                    <a:pt x="5226" y="20901"/>
                  </a:cubicBezTo>
                  <a:cubicBezTo>
                    <a:pt x="5248" y="20929"/>
                    <a:pt x="5281" y="20945"/>
                    <a:pt x="5321" y="20945"/>
                  </a:cubicBezTo>
                  <a:cubicBezTo>
                    <a:pt x="5329" y="20945"/>
                    <a:pt x="5337" y="20944"/>
                    <a:pt x="5345" y="20943"/>
                  </a:cubicBezTo>
                  <a:lnTo>
                    <a:pt x="5345" y="20943"/>
                  </a:lnTo>
                  <a:lnTo>
                    <a:pt x="5026" y="21108"/>
                  </a:lnTo>
                  <a:cubicBezTo>
                    <a:pt x="4976" y="21223"/>
                    <a:pt x="4880" y="21316"/>
                    <a:pt x="4757" y="21354"/>
                  </a:cubicBezTo>
                  <a:cubicBezTo>
                    <a:pt x="4696" y="21458"/>
                    <a:pt x="4600" y="21546"/>
                    <a:pt x="4484" y="21592"/>
                  </a:cubicBezTo>
                  <a:cubicBezTo>
                    <a:pt x="4477" y="21646"/>
                    <a:pt x="4427" y="21684"/>
                    <a:pt x="4373" y="21684"/>
                  </a:cubicBezTo>
                  <a:cubicBezTo>
                    <a:pt x="4346" y="21761"/>
                    <a:pt x="4308" y="21827"/>
                    <a:pt x="4215" y="21838"/>
                  </a:cubicBezTo>
                  <a:cubicBezTo>
                    <a:pt x="4202" y="21886"/>
                    <a:pt x="4160" y="21916"/>
                    <a:pt x="4110" y="21916"/>
                  </a:cubicBezTo>
                  <a:cubicBezTo>
                    <a:pt x="4104" y="21916"/>
                    <a:pt x="4098" y="21916"/>
                    <a:pt x="4092" y="21915"/>
                  </a:cubicBezTo>
                  <a:lnTo>
                    <a:pt x="3701" y="22211"/>
                  </a:lnTo>
                  <a:cubicBezTo>
                    <a:pt x="3679" y="22201"/>
                    <a:pt x="3660" y="22196"/>
                    <a:pt x="3641" y="22196"/>
                  </a:cubicBezTo>
                  <a:cubicBezTo>
                    <a:pt x="3579" y="22196"/>
                    <a:pt x="3533" y="22249"/>
                    <a:pt x="3485" y="22288"/>
                  </a:cubicBezTo>
                  <a:lnTo>
                    <a:pt x="3482" y="22295"/>
                  </a:lnTo>
                  <a:cubicBezTo>
                    <a:pt x="3347" y="22338"/>
                    <a:pt x="3220" y="22411"/>
                    <a:pt x="3120" y="22511"/>
                  </a:cubicBezTo>
                  <a:lnTo>
                    <a:pt x="3113" y="22514"/>
                  </a:lnTo>
                  <a:cubicBezTo>
                    <a:pt x="3078" y="22537"/>
                    <a:pt x="3040" y="22564"/>
                    <a:pt x="3001" y="22587"/>
                  </a:cubicBezTo>
                  <a:lnTo>
                    <a:pt x="2990" y="22591"/>
                  </a:lnTo>
                  <a:cubicBezTo>
                    <a:pt x="2951" y="22614"/>
                    <a:pt x="2913" y="22641"/>
                    <a:pt x="2874" y="22660"/>
                  </a:cubicBezTo>
                  <a:lnTo>
                    <a:pt x="2867" y="22664"/>
                  </a:lnTo>
                  <a:cubicBezTo>
                    <a:pt x="2828" y="22687"/>
                    <a:pt x="2790" y="22714"/>
                    <a:pt x="2755" y="22745"/>
                  </a:cubicBezTo>
                  <a:cubicBezTo>
                    <a:pt x="2709" y="22753"/>
                    <a:pt x="2663" y="22787"/>
                    <a:pt x="2640" y="22833"/>
                  </a:cubicBezTo>
                  <a:cubicBezTo>
                    <a:pt x="2521" y="22876"/>
                    <a:pt x="2459" y="22983"/>
                    <a:pt x="2367" y="23064"/>
                  </a:cubicBezTo>
                  <a:lnTo>
                    <a:pt x="2363" y="23068"/>
                  </a:lnTo>
                  <a:cubicBezTo>
                    <a:pt x="2267" y="23087"/>
                    <a:pt x="2179" y="23141"/>
                    <a:pt x="2121" y="23221"/>
                  </a:cubicBezTo>
                  <a:cubicBezTo>
                    <a:pt x="2075" y="23237"/>
                    <a:pt x="2037" y="23260"/>
                    <a:pt x="2002" y="23298"/>
                  </a:cubicBezTo>
                  <a:cubicBezTo>
                    <a:pt x="1960" y="23314"/>
                    <a:pt x="1914" y="23337"/>
                    <a:pt x="1883" y="23367"/>
                  </a:cubicBezTo>
                  <a:lnTo>
                    <a:pt x="1875" y="23375"/>
                  </a:lnTo>
                  <a:cubicBezTo>
                    <a:pt x="1829" y="23387"/>
                    <a:pt x="1791" y="23417"/>
                    <a:pt x="1760" y="23460"/>
                  </a:cubicBezTo>
                  <a:cubicBezTo>
                    <a:pt x="1618" y="23548"/>
                    <a:pt x="1487" y="23652"/>
                    <a:pt x="1372" y="23771"/>
                  </a:cubicBezTo>
                  <a:cubicBezTo>
                    <a:pt x="1318" y="23786"/>
                    <a:pt x="1272" y="23829"/>
                    <a:pt x="1249" y="23879"/>
                  </a:cubicBezTo>
                  <a:cubicBezTo>
                    <a:pt x="1253" y="23902"/>
                    <a:pt x="1234" y="23925"/>
                    <a:pt x="1203" y="23932"/>
                  </a:cubicBezTo>
                  <a:lnTo>
                    <a:pt x="1199" y="23932"/>
                  </a:lnTo>
                  <a:cubicBezTo>
                    <a:pt x="1134" y="23975"/>
                    <a:pt x="1057" y="24009"/>
                    <a:pt x="1045" y="24098"/>
                  </a:cubicBezTo>
                  <a:cubicBezTo>
                    <a:pt x="780" y="24167"/>
                    <a:pt x="596" y="24363"/>
                    <a:pt x="365" y="24490"/>
                  </a:cubicBezTo>
                  <a:cubicBezTo>
                    <a:pt x="342" y="24478"/>
                    <a:pt x="315" y="24474"/>
                    <a:pt x="288" y="24474"/>
                  </a:cubicBezTo>
                  <a:cubicBezTo>
                    <a:pt x="258" y="24547"/>
                    <a:pt x="196" y="24593"/>
                    <a:pt x="123" y="24612"/>
                  </a:cubicBezTo>
                  <a:cubicBezTo>
                    <a:pt x="96" y="24689"/>
                    <a:pt x="138" y="24805"/>
                    <a:pt x="0" y="24805"/>
                  </a:cubicBezTo>
                  <a:cubicBezTo>
                    <a:pt x="4" y="24856"/>
                    <a:pt x="49" y="24893"/>
                    <a:pt x="97" y="24893"/>
                  </a:cubicBezTo>
                  <a:cubicBezTo>
                    <a:pt x="99" y="24893"/>
                    <a:pt x="102" y="24893"/>
                    <a:pt x="104" y="24893"/>
                  </a:cubicBezTo>
                  <a:cubicBezTo>
                    <a:pt x="119" y="24893"/>
                    <a:pt x="138" y="24881"/>
                    <a:pt x="154" y="24874"/>
                  </a:cubicBezTo>
                  <a:cubicBezTo>
                    <a:pt x="220" y="24837"/>
                    <a:pt x="270" y="24822"/>
                    <a:pt x="306" y="24822"/>
                  </a:cubicBezTo>
                  <a:cubicBezTo>
                    <a:pt x="378" y="24822"/>
                    <a:pt x="401" y="24881"/>
                    <a:pt x="411" y="24962"/>
                  </a:cubicBezTo>
                  <a:cubicBezTo>
                    <a:pt x="359" y="24954"/>
                    <a:pt x="307" y="24946"/>
                    <a:pt x="254" y="24946"/>
                  </a:cubicBezTo>
                  <a:cubicBezTo>
                    <a:pt x="183" y="24946"/>
                    <a:pt x="113" y="24961"/>
                    <a:pt x="46" y="25012"/>
                  </a:cubicBezTo>
                  <a:cubicBezTo>
                    <a:pt x="54" y="25035"/>
                    <a:pt x="42" y="25058"/>
                    <a:pt x="27" y="25077"/>
                  </a:cubicBezTo>
                  <a:cubicBezTo>
                    <a:pt x="81" y="25200"/>
                    <a:pt x="181" y="25277"/>
                    <a:pt x="277" y="25358"/>
                  </a:cubicBezTo>
                  <a:lnTo>
                    <a:pt x="288" y="25358"/>
                  </a:lnTo>
                  <a:cubicBezTo>
                    <a:pt x="404" y="25419"/>
                    <a:pt x="530" y="25454"/>
                    <a:pt x="665" y="25458"/>
                  </a:cubicBezTo>
                  <a:cubicBezTo>
                    <a:pt x="911" y="25610"/>
                    <a:pt x="1170" y="25705"/>
                    <a:pt x="1459" y="25705"/>
                  </a:cubicBezTo>
                  <a:cubicBezTo>
                    <a:pt x="1498" y="25705"/>
                    <a:pt x="1539" y="25704"/>
                    <a:pt x="1579" y="25700"/>
                  </a:cubicBezTo>
                  <a:lnTo>
                    <a:pt x="1599" y="25708"/>
                  </a:lnTo>
                  <a:cubicBezTo>
                    <a:pt x="1606" y="25761"/>
                    <a:pt x="1645" y="25800"/>
                    <a:pt x="1699" y="25815"/>
                  </a:cubicBezTo>
                  <a:cubicBezTo>
                    <a:pt x="1702" y="25815"/>
                    <a:pt x="1702" y="25815"/>
                    <a:pt x="1710" y="25819"/>
                  </a:cubicBezTo>
                  <a:cubicBezTo>
                    <a:pt x="1810" y="25919"/>
                    <a:pt x="1948" y="25884"/>
                    <a:pt x="2067" y="25919"/>
                  </a:cubicBezTo>
                  <a:cubicBezTo>
                    <a:pt x="2112" y="25989"/>
                    <a:pt x="2184" y="26031"/>
                    <a:pt x="2264" y="26031"/>
                  </a:cubicBezTo>
                  <a:cubicBezTo>
                    <a:pt x="2268" y="26031"/>
                    <a:pt x="2271" y="26031"/>
                    <a:pt x="2275" y="26030"/>
                  </a:cubicBezTo>
                  <a:cubicBezTo>
                    <a:pt x="2421" y="26107"/>
                    <a:pt x="2575" y="26153"/>
                    <a:pt x="2736" y="26173"/>
                  </a:cubicBezTo>
                  <a:cubicBezTo>
                    <a:pt x="2851" y="26269"/>
                    <a:pt x="3005" y="26276"/>
                    <a:pt x="3140" y="26322"/>
                  </a:cubicBezTo>
                  <a:cubicBezTo>
                    <a:pt x="3420" y="26492"/>
                    <a:pt x="3735" y="26499"/>
                    <a:pt x="4039" y="26584"/>
                  </a:cubicBezTo>
                  <a:cubicBezTo>
                    <a:pt x="4048" y="26613"/>
                    <a:pt x="4064" y="26628"/>
                    <a:pt x="4084" y="26628"/>
                  </a:cubicBezTo>
                  <a:cubicBezTo>
                    <a:pt x="4095" y="26628"/>
                    <a:pt x="4109" y="26622"/>
                    <a:pt x="4123" y="26611"/>
                  </a:cubicBezTo>
                  <a:lnTo>
                    <a:pt x="4150" y="26626"/>
                  </a:lnTo>
                  <a:lnTo>
                    <a:pt x="4177" y="26614"/>
                  </a:lnTo>
                  <a:cubicBezTo>
                    <a:pt x="4365" y="26837"/>
                    <a:pt x="4642" y="26818"/>
                    <a:pt x="4888" y="26883"/>
                  </a:cubicBezTo>
                  <a:cubicBezTo>
                    <a:pt x="5495" y="27103"/>
                    <a:pt x="6091" y="27341"/>
                    <a:pt x="6717" y="27494"/>
                  </a:cubicBezTo>
                  <a:cubicBezTo>
                    <a:pt x="6978" y="27683"/>
                    <a:pt x="7274" y="27763"/>
                    <a:pt x="7589" y="27806"/>
                  </a:cubicBezTo>
                  <a:lnTo>
                    <a:pt x="7843" y="27898"/>
                  </a:lnTo>
                  <a:cubicBezTo>
                    <a:pt x="7912" y="27967"/>
                    <a:pt x="7977" y="28036"/>
                    <a:pt x="8043" y="28109"/>
                  </a:cubicBezTo>
                  <a:cubicBezTo>
                    <a:pt x="8158" y="28109"/>
                    <a:pt x="8266" y="28171"/>
                    <a:pt x="8319" y="28275"/>
                  </a:cubicBezTo>
                  <a:lnTo>
                    <a:pt x="8588" y="28336"/>
                  </a:lnTo>
                  <a:lnTo>
                    <a:pt x="8677" y="28309"/>
                  </a:lnTo>
                  <a:lnTo>
                    <a:pt x="8677" y="28309"/>
                  </a:lnTo>
                  <a:cubicBezTo>
                    <a:pt x="8677" y="28313"/>
                    <a:pt x="8673" y="28313"/>
                    <a:pt x="8673" y="28317"/>
                  </a:cubicBezTo>
                  <a:lnTo>
                    <a:pt x="8704" y="28374"/>
                  </a:lnTo>
                  <a:cubicBezTo>
                    <a:pt x="8900" y="28563"/>
                    <a:pt x="9203" y="28447"/>
                    <a:pt x="9399" y="28632"/>
                  </a:cubicBezTo>
                  <a:lnTo>
                    <a:pt x="9438" y="28640"/>
                  </a:lnTo>
                  <a:lnTo>
                    <a:pt x="9461" y="28666"/>
                  </a:lnTo>
                  <a:cubicBezTo>
                    <a:pt x="9532" y="28646"/>
                    <a:pt x="9600" y="28629"/>
                    <a:pt x="9663" y="28629"/>
                  </a:cubicBezTo>
                  <a:cubicBezTo>
                    <a:pt x="9763" y="28629"/>
                    <a:pt x="9850" y="28671"/>
                    <a:pt x="9918" y="28805"/>
                  </a:cubicBezTo>
                  <a:cubicBezTo>
                    <a:pt x="9944" y="28856"/>
                    <a:pt x="9995" y="28884"/>
                    <a:pt x="10046" y="28884"/>
                  </a:cubicBezTo>
                  <a:cubicBezTo>
                    <a:pt x="10064" y="28884"/>
                    <a:pt x="10082" y="28881"/>
                    <a:pt x="10099" y="28874"/>
                  </a:cubicBezTo>
                  <a:cubicBezTo>
                    <a:pt x="10125" y="28862"/>
                    <a:pt x="10145" y="28843"/>
                    <a:pt x="10156" y="28820"/>
                  </a:cubicBezTo>
                  <a:cubicBezTo>
                    <a:pt x="10348" y="29070"/>
                    <a:pt x="10702" y="28985"/>
                    <a:pt x="10917" y="29178"/>
                  </a:cubicBezTo>
                  <a:cubicBezTo>
                    <a:pt x="11297" y="29289"/>
                    <a:pt x="11693" y="29320"/>
                    <a:pt x="12062" y="29481"/>
                  </a:cubicBezTo>
                  <a:cubicBezTo>
                    <a:pt x="12281" y="29681"/>
                    <a:pt x="12569" y="29616"/>
                    <a:pt x="12831" y="29666"/>
                  </a:cubicBezTo>
                  <a:cubicBezTo>
                    <a:pt x="13047" y="29982"/>
                    <a:pt x="13353" y="30022"/>
                    <a:pt x="13676" y="30022"/>
                  </a:cubicBezTo>
                  <a:cubicBezTo>
                    <a:pt x="13737" y="30022"/>
                    <a:pt x="13799" y="30020"/>
                    <a:pt x="13860" y="30019"/>
                  </a:cubicBezTo>
                  <a:lnTo>
                    <a:pt x="13972" y="30042"/>
                  </a:lnTo>
                  <a:cubicBezTo>
                    <a:pt x="13987" y="30100"/>
                    <a:pt x="14014" y="30146"/>
                    <a:pt x="14083" y="30157"/>
                  </a:cubicBezTo>
                  <a:lnTo>
                    <a:pt x="14091" y="30161"/>
                  </a:lnTo>
                  <a:cubicBezTo>
                    <a:pt x="14126" y="30236"/>
                    <a:pt x="14174" y="30256"/>
                    <a:pt x="14227" y="30256"/>
                  </a:cubicBezTo>
                  <a:cubicBezTo>
                    <a:pt x="14273" y="30256"/>
                    <a:pt x="14322" y="30241"/>
                    <a:pt x="14372" y="30234"/>
                  </a:cubicBezTo>
                  <a:lnTo>
                    <a:pt x="14379" y="30238"/>
                  </a:lnTo>
                  <a:cubicBezTo>
                    <a:pt x="14544" y="30492"/>
                    <a:pt x="14833" y="30392"/>
                    <a:pt x="15052" y="30480"/>
                  </a:cubicBezTo>
                  <a:cubicBezTo>
                    <a:pt x="15140" y="30526"/>
                    <a:pt x="15232" y="30565"/>
                    <a:pt x="15328" y="30599"/>
                  </a:cubicBezTo>
                  <a:cubicBezTo>
                    <a:pt x="15985" y="30799"/>
                    <a:pt x="16643" y="31007"/>
                    <a:pt x="17273" y="31279"/>
                  </a:cubicBezTo>
                  <a:cubicBezTo>
                    <a:pt x="17761" y="31376"/>
                    <a:pt x="18195" y="31641"/>
                    <a:pt x="18691" y="31721"/>
                  </a:cubicBezTo>
                  <a:lnTo>
                    <a:pt x="19063" y="31856"/>
                  </a:lnTo>
                  <a:cubicBezTo>
                    <a:pt x="19075" y="31883"/>
                    <a:pt x="19079" y="31906"/>
                    <a:pt x="19083" y="31929"/>
                  </a:cubicBezTo>
                  <a:lnTo>
                    <a:pt x="19352" y="31967"/>
                  </a:lnTo>
                  <a:cubicBezTo>
                    <a:pt x="19559" y="32086"/>
                    <a:pt x="19794" y="32121"/>
                    <a:pt x="20020" y="32182"/>
                  </a:cubicBezTo>
                  <a:cubicBezTo>
                    <a:pt x="20024" y="32209"/>
                    <a:pt x="20036" y="32236"/>
                    <a:pt x="20043" y="32259"/>
                  </a:cubicBezTo>
                  <a:lnTo>
                    <a:pt x="20439" y="32336"/>
                  </a:lnTo>
                  <a:cubicBezTo>
                    <a:pt x="20547" y="32428"/>
                    <a:pt x="20727" y="32405"/>
                    <a:pt x="20816" y="32536"/>
                  </a:cubicBezTo>
                  <a:lnTo>
                    <a:pt x="21534" y="32736"/>
                  </a:lnTo>
                  <a:cubicBezTo>
                    <a:pt x="21546" y="32763"/>
                    <a:pt x="21561" y="32797"/>
                    <a:pt x="21576" y="32828"/>
                  </a:cubicBezTo>
                  <a:lnTo>
                    <a:pt x="22161" y="32955"/>
                  </a:lnTo>
                  <a:lnTo>
                    <a:pt x="22925" y="33166"/>
                  </a:lnTo>
                  <a:lnTo>
                    <a:pt x="22929" y="33166"/>
                  </a:lnTo>
                  <a:cubicBezTo>
                    <a:pt x="22921" y="33193"/>
                    <a:pt x="22929" y="33220"/>
                    <a:pt x="22948" y="33243"/>
                  </a:cubicBezTo>
                  <a:lnTo>
                    <a:pt x="22994" y="33243"/>
                  </a:lnTo>
                  <a:lnTo>
                    <a:pt x="23025" y="33278"/>
                  </a:lnTo>
                  <a:cubicBezTo>
                    <a:pt x="23217" y="33454"/>
                    <a:pt x="23513" y="33370"/>
                    <a:pt x="23705" y="33531"/>
                  </a:cubicBezTo>
                  <a:lnTo>
                    <a:pt x="23751" y="33531"/>
                  </a:lnTo>
                  <a:lnTo>
                    <a:pt x="23786" y="33566"/>
                  </a:lnTo>
                  <a:cubicBezTo>
                    <a:pt x="23940" y="33700"/>
                    <a:pt x="24151" y="33677"/>
                    <a:pt x="24328" y="33743"/>
                  </a:cubicBezTo>
                  <a:lnTo>
                    <a:pt x="24362" y="33754"/>
                  </a:lnTo>
                  <a:cubicBezTo>
                    <a:pt x="24359" y="33769"/>
                    <a:pt x="24359" y="33781"/>
                    <a:pt x="24351" y="33793"/>
                  </a:cubicBezTo>
                  <a:lnTo>
                    <a:pt x="24743" y="33908"/>
                  </a:lnTo>
                  <a:lnTo>
                    <a:pt x="25031" y="33946"/>
                  </a:lnTo>
                  <a:lnTo>
                    <a:pt x="25265" y="34023"/>
                  </a:lnTo>
                  <a:lnTo>
                    <a:pt x="25388" y="34061"/>
                  </a:lnTo>
                  <a:cubicBezTo>
                    <a:pt x="25408" y="34085"/>
                    <a:pt x="25427" y="34115"/>
                    <a:pt x="25434" y="34146"/>
                  </a:cubicBezTo>
                  <a:lnTo>
                    <a:pt x="25607" y="34215"/>
                  </a:lnTo>
                  <a:lnTo>
                    <a:pt x="25811" y="34242"/>
                  </a:lnTo>
                  <a:lnTo>
                    <a:pt x="25811" y="34254"/>
                  </a:lnTo>
                  <a:cubicBezTo>
                    <a:pt x="25811" y="34250"/>
                    <a:pt x="25811" y="34250"/>
                    <a:pt x="25819" y="34242"/>
                  </a:cubicBezTo>
                  <a:lnTo>
                    <a:pt x="26107" y="34319"/>
                  </a:lnTo>
                  <a:cubicBezTo>
                    <a:pt x="26130" y="34288"/>
                    <a:pt x="26126" y="34234"/>
                    <a:pt x="26088" y="34211"/>
                  </a:cubicBezTo>
                  <a:cubicBezTo>
                    <a:pt x="26080" y="34211"/>
                    <a:pt x="26080" y="34204"/>
                    <a:pt x="26076" y="34204"/>
                  </a:cubicBezTo>
                  <a:cubicBezTo>
                    <a:pt x="26034" y="34108"/>
                    <a:pt x="25953" y="34077"/>
                    <a:pt x="25849" y="34069"/>
                  </a:cubicBezTo>
                  <a:cubicBezTo>
                    <a:pt x="25826" y="34046"/>
                    <a:pt x="25800" y="34031"/>
                    <a:pt x="25765" y="34023"/>
                  </a:cubicBezTo>
                  <a:cubicBezTo>
                    <a:pt x="25807" y="33915"/>
                    <a:pt x="25961" y="33988"/>
                    <a:pt x="25999" y="33877"/>
                  </a:cubicBezTo>
                  <a:cubicBezTo>
                    <a:pt x="26107" y="33835"/>
                    <a:pt x="26134" y="33773"/>
                    <a:pt x="26042" y="33681"/>
                  </a:cubicBezTo>
                  <a:cubicBezTo>
                    <a:pt x="26049" y="33654"/>
                    <a:pt x="26049" y="33623"/>
                    <a:pt x="26049" y="33600"/>
                  </a:cubicBezTo>
                  <a:lnTo>
                    <a:pt x="25673" y="33520"/>
                  </a:lnTo>
                  <a:lnTo>
                    <a:pt x="25031" y="33328"/>
                  </a:lnTo>
                  <a:cubicBezTo>
                    <a:pt x="24751" y="33162"/>
                    <a:pt x="24435" y="33116"/>
                    <a:pt x="24120" y="33039"/>
                  </a:cubicBezTo>
                  <a:lnTo>
                    <a:pt x="23932" y="32970"/>
                  </a:lnTo>
                  <a:cubicBezTo>
                    <a:pt x="23947" y="32951"/>
                    <a:pt x="23959" y="32928"/>
                    <a:pt x="23963" y="32909"/>
                  </a:cubicBezTo>
                  <a:cubicBezTo>
                    <a:pt x="24001" y="32880"/>
                    <a:pt x="24040" y="32871"/>
                    <a:pt x="24080" y="32871"/>
                  </a:cubicBezTo>
                  <a:cubicBezTo>
                    <a:pt x="24152" y="32871"/>
                    <a:pt x="24225" y="32903"/>
                    <a:pt x="24298" y="32903"/>
                  </a:cubicBezTo>
                  <a:cubicBezTo>
                    <a:pt x="24322" y="32903"/>
                    <a:pt x="24346" y="32899"/>
                    <a:pt x="24370" y="32889"/>
                  </a:cubicBezTo>
                  <a:cubicBezTo>
                    <a:pt x="24412" y="32886"/>
                    <a:pt x="24497" y="32889"/>
                    <a:pt x="24501" y="32874"/>
                  </a:cubicBezTo>
                  <a:cubicBezTo>
                    <a:pt x="24516" y="32782"/>
                    <a:pt x="24439" y="32801"/>
                    <a:pt x="24385" y="32790"/>
                  </a:cubicBezTo>
                  <a:cubicBezTo>
                    <a:pt x="24028" y="32697"/>
                    <a:pt x="23736" y="32436"/>
                    <a:pt x="23356" y="32417"/>
                  </a:cubicBezTo>
                  <a:cubicBezTo>
                    <a:pt x="23171" y="32286"/>
                    <a:pt x="22953" y="32218"/>
                    <a:pt x="22732" y="32218"/>
                  </a:cubicBezTo>
                  <a:cubicBezTo>
                    <a:pt x="22654" y="32218"/>
                    <a:pt x="22576" y="32227"/>
                    <a:pt x="22499" y="32244"/>
                  </a:cubicBezTo>
                  <a:cubicBezTo>
                    <a:pt x="22679" y="32371"/>
                    <a:pt x="22887" y="32451"/>
                    <a:pt x="23106" y="32474"/>
                  </a:cubicBezTo>
                  <a:cubicBezTo>
                    <a:pt x="23306" y="32636"/>
                    <a:pt x="23621" y="32509"/>
                    <a:pt x="23778" y="32755"/>
                  </a:cubicBezTo>
                  <a:cubicBezTo>
                    <a:pt x="23754" y="32841"/>
                    <a:pt x="23714" y="32865"/>
                    <a:pt x="23666" y="32865"/>
                  </a:cubicBezTo>
                  <a:cubicBezTo>
                    <a:pt x="23617" y="32865"/>
                    <a:pt x="23560" y="32840"/>
                    <a:pt x="23502" y="32828"/>
                  </a:cubicBezTo>
                  <a:cubicBezTo>
                    <a:pt x="23336" y="32794"/>
                    <a:pt x="23173" y="32692"/>
                    <a:pt x="23003" y="32692"/>
                  </a:cubicBezTo>
                  <a:cubicBezTo>
                    <a:pt x="22922" y="32692"/>
                    <a:pt x="22838" y="32716"/>
                    <a:pt x="22752" y="32782"/>
                  </a:cubicBezTo>
                  <a:cubicBezTo>
                    <a:pt x="22775" y="32551"/>
                    <a:pt x="22579" y="32571"/>
                    <a:pt x="22449" y="32536"/>
                  </a:cubicBezTo>
                  <a:cubicBezTo>
                    <a:pt x="21911" y="32371"/>
                    <a:pt x="21365" y="32217"/>
                    <a:pt x="20819" y="32063"/>
                  </a:cubicBezTo>
                  <a:cubicBezTo>
                    <a:pt x="20347" y="31898"/>
                    <a:pt x="19820" y="31875"/>
                    <a:pt x="19375" y="31610"/>
                  </a:cubicBezTo>
                  <a:cubicBezTo>
                    <a:pt x="19198" y="31568"/>
                    <a:pt x="19021" y="31525"/>
                    <a:pt x="18841" y="31487"/>
                  </a:cubicBezTo>
                  <a:cubicBezTo>
                    <a:pt x="18718" y="31464"/>
                    <a:pt x="18591" y="31425"/>
                    <a:pt x="18468" y="31387"/>
                  </a:cubicBezTo>
                  <a:cubicBezTo>
                    <a:pt x="18130" y="31164"/>
                    <a:pt x="17699" y="31156"/>
                    <a:pt x="17373" y="30914"/>
                  </a:cubicBezTo>
                  <a:cubicBezTo>
                    <a:pt x="17054" y="30642"/>
                    <a:pt x="16600" y="30830"/>
                    <a:pt x="16266" y="30592"/>
                  </a:cubicBezTo>
                  <a:lnTo>
                    <a:pt x="15248" y="30330"/>
                  </a:lnTo>
                  <a:cubicBezTo>
                    <a:pt x="14913" y="30142"/>
                    <a:pt x="14533" y="30081"/>
                    <a:pt x="14172" y="29965"/>
                  </a:cubicBezTo>
                  <a:cubicBezTo>
                    <a:pt x="14109" y="29880"/>
                    <a:pt x="14007" y="29834"/>
                    <a:pt x="13904" y="29834"/>
                  </a:cubicBezTo>
                  <a:cubicBezTo>
                    <a:pt x="13900" y="29834"/>
                    <a:pt x="13895" y="29834"/>
                    <a:pt x="13891" y="29835"/>
                  </a:cubicBezTo>
                  <a:lnTo>
                    <a:pt x="13511" y="29700"/>
                  </a:lnTo>
                  <a:cubicBezTo>
                    <a:pt x="13507" y="29668"/>
                    <a:pt x="13477" y="29646"/>
                    <a:pt x="13442" y="29646"/>
                  </a:cubicBezTo>
                  <a:cubicBezTo>
                    <a:pt x="13440" y="29646"/>
                    <a:pt x="13437" y="29646"/>
                    <a:pt x="13434" y="29646"/>
                  </a:cubicBezTo>
                  <a:cubicBezTo>
                    <a:pt x="13430" y="29646"/>
                    <a:pt x="13422" y="29646"/>
                    <a:pt x="13422" y="29654"/>
                  </a:cubicBezTo>
                  <a:cubicBezTo>
                    <a:pt x="13269" y="29535"/>
                    <a:pt x="13084" y="29504"/>
                    <a:pt x="12900" y="29466"/>
                  </a:cubicBezTo>
                  <a:cubicBezTo>
                    <a:pt x="12688" y="29370"/>
                    <a:pt x="12481" y="29270"/>
                    <a:pt x="12250" y="29239"/>
                  </a:cubicBezTo>
                  <a:cubicBezTo>
                    <a:pt x="12084" y="29165"/>
                    <a:pt x="11925" y="29077"/>
                    <a:pt x="11732" y="29077"/>
                  </a:cubicBezTo>
                  <a:cubicBezTo>
                    <a:pt x="11725" y="29077"/>
                    <a:pt x="11717" y="29077"/>
                    <a:pt x="11709" y="29078"/>
                  </a:cubicBezTo>
                  <a:cubicBezTo>
                    <a:pt x="11593" y="28974"/>
                    <a:pt x="11451" y="28916"/>
                    <a:pt x="11297" y="28912"/>
                  </a:cubicBezTo>
                  <a:cubicBezTo>
                    <a:pt x="11151" y="28836"/>
                    <a:pt x="10994" y="28782"/>
                    <a:pt x="10829" y="28763"/>
                  </a:cubicBezTo>
                  <a:cubicBezTo>
                    <a:pt x="10540" y="28597"/>
                    <a:pt x="10221" y="28486"/>
                    <a:pt x="9887" y="28444"/>
                  </a:cubicBezTo>
                  <a:cubicBezTo>
                    <a:pt x="9844" y="28372"/>
                    <a:pt x="9772" y="28327"/>
                    <a:pt x="9691" y="28327"/>
                  </a:cubicBezTo>
                  <a:cubicBezTo>
                    <a:pt x="9685" y="28327"/>
                    <a:pt x="9678" y="28328"/>
                    <a:pt x="9672" y="28328"/>
                  </a:cubicBezTo>
                  <a:lnTo>
                    <a:pt x="9307" y="28201"/>
                  </a:lnTo>
                  <a:cubicBezTo>
                    <a:pt x="9284" y="28163"/>
                    <a:pt x="9243" y="28142"/>
                    <a:pt x="9200" y="28142"/>
                  </a:cubicBezTo>
                  <a:cubicBezTo>
                    <a:pt x="9179" y="28142"/>
                    <a:pt x="9157" y="28148"/>
                    <a:pt x="9138" y="28159"/>
                  </a:cubicBezTo>
                  <a:lnTo>
                    <a:pt x="9134" y="28163"/>
                  </a:lnTo>
                  <a:lnTo>
                    <a:pt x="9134" y="28171"/>
                  </a:lnTo>
                  <a:cubicBezTo>
                    <a:pt x="8869" y="27967"/>
                    <a:pt x="8542" y="27925"/>
                    <a:pt x="8235" y="27836"/>
                  </a:cubicBezTo>
                  <a:lnTo>
                    <a:pt x="8139" y="27737"/>
                  </a:lnTo>
                  <a:cubicBezTo>
                    <a:pt x="8112" y="27740"/>
                    <a:pt x="8089" y="27744"/>
                    <a:pt x="8062" y="27756"/>
                  </a:cubicBezTo>
                  <a:cubicBezTo>
                    <a:pt x="7935" y="27687"/>
                    <a:pt x="7789" y="27644"/>
                    <a:pt x="7639" y="27629"/>
                  </a:cubicBezTo>
                  <a:cubicBezTo>
                    <a:pt x="7535" y="27567"/>
                    <a:pt x="7416" y="27529"/>
                    <a:pt x="7293" y="27525"/>
                  </a:cubicBezTo>
                  <a:lnTo>
                    <a:pt x="7267" y="27514"/>
                  </a:lnTo>
                  <a:lnTo>
                    <a:pt x="7251" y="27514"/>
                  </a:lnTo>
                  <a:cubicBezTo>
                    <a:pt x="7255" y="27510"/>
                    <a:pt x="7255" y="27510"/>
                    <a:pt x="7263" y="27510"/>
                  </a:cubicBezTo>
                  <a:cubicBezTo>
                    <a:pt x="7178" y="27218"/>
                    <a:pt x="6844" y="27375"/>
                    <a:pt x="6694" y="27202"/>
                  </a:cubicBezTo>
                  <a:cubicBezTo>
                    <a:pt x="6517" y="27156"/>
                    <a:pt x="6333" y="27126"/>
                    <a:pt x="6168" y="27060"/>
                  </a:cubicBezTo>
                  <a:cubicBezTo>
                    <a:pt x="5714" y="26880"/>
                    <a:pt x="5253" y="26737"/>
                    <a:pt x="4784" y="26630"/>
                  </a:cubicBezTo>
                  <a:cubicBezTo>
                    <a:pt x="4763" y="26595"/>
                    <a:pt x="4725" y="26575"/>
                    <a:pt x="4686" y="26575"/>
                  </a:cubicBezTo>
                  <a:cubicBezTo>
                    <a:pt x="4668" y="26575"/>
                    <a:pt x="4651" y="26579"/>
                    <a:pt x="4634" y="26588"/>
                  </a:cubicBezTo>
                  <a:cubicBezTo>
                    <a:pt x="4630" y="26588"/>
                    <a:pt x="4630" y="26591"/>
                    <a:pt x="4623" y="26591"/>
                  </a:cubicBezTo>
                  <a:cubicBezTo>
                    <a:pt x="4617" y="26574"/>
                    <a:pt x="4598" y="26565"/>
                    <a:pt x="4580" y="26565"/>
                  </a:cubicBezTo>
                  <a:cubicBezTo>
                    <a:pt x="4573" y="26565"/>
                    <a:pt x="4567" y="26566"/>
                    <a:pt x="4561" y="26568"/>
                  </a:cubicBezTo>
                  <a:cubicBezTo>
                    <a:pt x="4557" y="26568"/>
                    <a:pt x="4554" y="26572"/>
                    <a:pt x="4546" y="26580"/>
                  </a:cubicBezTo>
                  <a:lnTo>
                    <a:pt x="4519" y="26572"/>
                  </a:lnTo>
                  <a:cubicBezTo>
                    <a:pt x="4411" y="26449"/>
                    <a:pt x="4258" y="26415"/>
                    <a:pt x="4119" y="26353"/>
                  </a:cubicBezTo>
                  <a:cubicBezTo>
                    <a:pt x="4046" y="26267"/>
                    <a:pt x="3963" y="26239"/>
                    <a:pt x="3874" y="26239"/>
                  </a:cubicBezTo>
                  <a:cubicBezTo>
                    <a:pt x="3823" y="26239"/>
                    <a:pt x="3770" y="26248"/>
                    <a:pt x="3716" y="26261"/>
                  </a:cubicBezTo>
                  <a:cubicBezTo>
                    <a:pt x="3689" y="26215"/>
                    <a:pt x="3643" y="26173"/>
                    <a:pt x="3597" y="26146"/>
                  </a:cubicBezTo>
                  <a:cubicBezTo>
                    <a:pt x="3055" y="25992"/>
                    <a:pt x="2521" y="25800"/>
                    <a:pt x="1991" y="25596"/>
                  </a:cubicBezTo>
                  <a:cubicBezTo>
                    <a:pt x="1968" y="25589"/>
                    <a:pt x="1944" y="25573"/>
                    <a:pt x="1921" y="25565"/>
                  </a:cubicBezTo>
                  <a:cubicBezTo>
                    <a:pt x="1895" y="25554"/>
                    <a:pt x="1871" y="25542"/>
                    <a:pt x="1848" y="25531"/>
                  </a:cubicBezTo>
                  <a:cubicBezTo>
                    <a:pt x="1798" y="25512"/>
                    <a:pt x="1752" y="25492"/>
                    <a:pt x="1702" y="25477"/>
                  </a:cubicBezTo>
                  <a:cubicBezTo>
                    <a:pt x="1537" y="25431"/>
                    <a:pt x="1368" y="25393"/>
                    <a:pt x="1222" y="25293"/>
                  </a:cubicBezTo>
                  <a:cubicBezTo>
                    <a:pt x="1057" y="25181"/>
                    <a:pt x="872" y="25093"/>
                    <a:pt x="680" y="25031"/>
                  </a:cubicBezTo>
                  <a:cubicBezTo>
                    <a:pt x="1057" y="24735"/>
                    <a:pt x="1503" y="24543"/>
                    <a:pt x="1845" y="24201"/>
                  </a:cubicBezTo>
                  <a:cubicBezTo>
                    <a:pt x="1864" y="24205"/>
                    <a:pt x="1883" y="24208"/>
                    <a:pt x="1901" y="24208"/>
                  </a:cubicBezTo>
                  <a:cubicBezTo>
                    <a:pt x="1953" y="24208"/>
                    <a:pt x="1996" y="24187"/>
                    <a:pt x="2021" y="24124"/>
                  </a:cubicBezTo>
                  <a:lnTo>
                    <a:pt x="2029" y="24113"/>
                  </a:lnTo>
                  <a:cubicBezTo>
                    <a:pt x="2034" y="24114"/>
                    <a:pt x="2039" y="24114"/>
                    <a:pt x="2044" y="24114"/>
                  </a:cubicBezTo>
                  <a:cubicBezTo>
                    <a:pt x="2087" y="24114"/>
                    <a:pt x="2123" y="24086"/>
                    <a:pt x="2137" y="24048"/>
                  </a:cubicBezTo>
                  <a:cubicBezTo>
                    <a:pt x="2233" y="24017"/>
                    <a:pt x="2333" y="23990"/>
                    <a:pt x="2394" y="23902"/>
                  </a:cubicBezTo>
                  <a:cubicBezTo>
                    <a:pt x="2509" y="23855"/>
                    <a:pt x="2621" y="23798"/>
                    <a:pt x="2675" y="23679"/>
                  </a:cubicBezTo>
                  <a:cubicBezTo>
                    <a:pt x="2728" y="23679"/>
                    <a:pt x="2774" y="23644"/>
                    <a:pt x="2798" y="23594"/>
                  </a:cubicBezTo>
                  <a:cubicBezTo>
                    <a:pt x="3005" y="23513"/>
                    <a:pt x="3136" y="23333"/>
                    <a:pt x="3293" y="23187"/>
                  </a:cubicBezTo>
                  <a:cubicBezTo>
                    <a:pt x="3408" y="23183"/>
                    <a:pt x="3439" y="23056"/>
                    <a:pt x="3528" y="23018"/>
                  </a:cubicBezTo>
                  <a:cubicBezTo>
                    <a:pt x="3662" y="22991"/>
                    <a:pt x="3766" y="22918"/>
                    <a:pt x="3797" y="22776"/>
                  </a:cubicBezTo>
                  <a:cubicBezTo>
                    <a:pt x="3885" y="22691"/>
                    <a:pt x="4035" y="22687"/>
                    <a:pt x="4073" y="22545"/>
                  </a:cubicBezTo>
                  <a:cubicBezTo>
                    <a:pt x="4076" y="22545"/>
                    <a:pt x="4078" y="22545"/>
                    <a:pt x="4080" y="22545"/>
                  </a:cubicBezTo>
                  <a:cubicBezTo>
                    <a:pt x="4128" y="22545"/>
                    <a:pt x="4177" y="22508"/>
                    <a:pt x="4181" y="22453"/>
                  </a:cubicBezTo>
                  <a:lnTo>
                    <a:pt x="4189" y="22449"/>
                  </a:lnTo>
                  <a:cubicBezTo>
                    <a:pt x="4419" y="22276"/>
                    <a:pt x="4707" y="22165"/>
                    <a:pt x="4849" y="21884"/>
                  </a:cubicBezTo>
                  <a:cubicBezTo>
                    <a:pt x="5072" y="21746"/>
                    <a:pt x="5322" y="21642"/>
                    <a:pt x="5468" y="21412"/>
                  </a:cubicBezTo>
                  <a:cubicBezTo>
                    <a:pt x="6041" y="20920"/>
                    <a:pt x="6579" y="20397"/>
                    <a:pt x="7074" y="19836"/>
                  </a:cubicBezTo>
                  <a:cubicBezTo>
                    <a:pt x="7359" y="19521"/>
                    <a:pt x="7743" y="19325"/>
                    <a:pt x="8004" y="18998"/>
                  </a:cubicBezTo>
                  <a:cubicBezTo>
                    <a:pt x="8135" y="18895"/>
                    <a:pt x="8292" y="18818"/>
                    <a:pt x="8369" y="18656"/>
                  </a:cubicBezTo>
                  <a:cubicBezTo>
                    <a:pt x="8477" y="18591"/>
                    <a:pt x="8592" y="18541"/>
                    <a:pt x="8665" y="18434"/>
                  </a:cubicBezTo>
                  <a:cubicBezTo>
                    <a:pt x="8715" y="18434"/>
                    <a:pt x="8761" y="18395"/>
                    <a:pt x="8769" y="18345"/>
                  </a:cubicBezTo>
                  <a:lnTo>
                    <a:pt x="10214" y="17019"/>
                  </a:lnTo>
                  <a:lnTo>
                    <a:pt x="10225" y="17012"/>
                  </a:lnTo>
                  <a:cubicBezTo>
                    <a:pt x="10306" y="17000"/>
                    <a:pt x="10368" y="16939"/>
                    <a:pt x="10379" y="16862"/>
                  </a:cubicBezTo>
                  <a:lnTo>
                    <a:pt x="10636" y="16612"/>
                  </a:lnTo>
                  <a:cubicBezTo>
                    <a:pt x="10763" y="16574"/>
                    <a:pt x="10863" y="16481"/>
                    <a:pt x="10917" y="16362"/>
                  </a:cubicBezTo>
                  <a:cubicBezTo>
                    <a:pt x="10990" y="16320"/>
                    <a:pt x="11055" y="16270"/>
                    <a:pt x="11117" y="16213"/>
                  </a:cubicBezTo>
                  <a:cubicBezTo>
                    <a:pt x="12316" y="15110"/>
                    <a:pt x="13469" y="13961"/>
                    <a:pt x="14552" y="12750"/>
                  </a:cubicBezTo>
                  <a:cubicBezTo>
                    <a:pt x="15217" y="12016"/>
                    <a:pt x="15928" y="11325"/>
                    <a:pt x="16570" y="10568"/>
                  </a:cubicBezTo>
                  <a:cubicBezTo>
                    <a:pt x="17561" y="9407"/>
                    <a:pt x="18506" y="8212"/>
                    <a:pt x="19467" y="7025"/>
                  </a:cubicBezTo>
                  <a:cubicBezTo>
                    <a:pt x="19897" y="6491"/>
                    <a:pt x="20320" y="5949"/>
                    <a:pt x="20743" y="5407"/>
                  </a:cubicBezTo>
                  <a:lnTo>
                    <a:pt x="20739" y="5396"/>
                  </a:lnTo>
                  <a:lnTo>
                    <a:pt x="20739" y="5396"/>
                  </a:lnTo>
                  <a:cubicBezTo>
                    <a:pt x="20762" y="5407"/>
                    <a:pt x="20789" y="5411"/>
                    <a:pt x="20812" y="5411"/>
                  </a:cubicBezTo>
                  <a:cubicBezTo>
                    <a:pt x="21465" y="4831"/>
                    <a:pt x="22011" y="4143"/>
                    <a:pt x="22426" y="3378"/>
                  </a:cubicBezTo>
                  <a:cubicBezTo>
                    <a:pt x="22522" y="3370"/>
                    <a:pt x="22576" y="3282"/>
                    <a:pt x="22622" y="3209"/>
                  </a:cubicBezTo>
                  <a:cubicBezTo>
                    <a:pt x="23021" y="2610"/>
                    <a:pt x="23498" y="2068"/>
                    <a:pt x="23882" y="1453"/>
                  </a:cubicBezTo>
                  <a:cubicBezTo>
                    <a:pt x="23901" y="1411"/>
                    <a:pt x="23913" y="1361"/>
                    <a:pt x="23924" y="1315"/>
                  </a:cubicBezTo>
                  <a:cubicBezTo>
                    <a:pt x="23928" y="1249"/>
                    <a:pt x="23920" y="1188"/>
                    <a:pt x="23901" y="1126"/>
                  </a:cubicBezTo>
                  <a:lnTo>
                    <a:pt x="23920" y="1084"/>
                  </a:lnTo>
                  <a:cubicBezTo>
                    <a:pt x="23932" y="1088"/>
                    <a:pt x="23947" y="1092"/>
                    <a:pt x="23963" y="1092"/>
                  </a:cubicBezTo>
                  <a:cubicBezTo>
                    <a:pt x="24005" y="1088"/>
                    <a:pt x="24047" y="1069"/>
                    <a:pt x="24082" y="1034"/>
                  </a:cubicBezTo>
                  <a:cubicBezTo>
                    <a:pt x="24209" y="877"/>
                    <a:pt x="24324" y="708"/>
                    <a:pt x="24428" y="535"/>
                  </a:cubicBezTo>
                  <a:cubicBezTo>
                    <a:pt x="24443" y="500"/>
                    <a:pt x="24451" y="469"/>
                    <a:pt x="24458" y="435"/>
                  </a:cubicBezTo>
                  <a:cubicBezTo>
                    <a:pt x="24487" y="454"/>
                    <a:pt x="24522" y="458"/>
                    <a:pt x="24559" y="458"/>
                  </a:cubicBezTo>
                  <a:cubicBezTo>
                    <a:pt x="24585" y="458"/>
                    <a:pt x="24612" y="456"/>
                    <a:pt x="24638" y="456"/>
                  </a:cubicBezTo>
                  <a:cubicBezTo>
                    <a:pt x="24683" y="456"/>
                    <a:pt x="24726" y="462"/>
                    <a:pt x="24758" y="496"/>
                  </a:cubicBezTo>
                  <a:lnTo>
                    <a:pt x="24900" y="615"/>
                  </a:lnTo>
                  <a:cubicBezTo>
                    <a:pt x="24893" y="627"/>
                    <a:pt x="24889" y="631"/>
                    <a:pt x="24889" y="642"/>
                  </a:cubicBezTo>
                  <a:cubicBezTo>
                    <a:pt x="25131" y="1295"/>
                    <a:pt x="25638" y="1737"/>
                    <a:pt x="26095" y="2222"/>
                  </a:cubicBezTo>
                  <a:cubicBezTo>
                    <a:pt x="26142" y="2264"/>
                    <a:pt x="26191" y="2302"/>
                    <a:pt x="26238" y="2352"/>
                  </a:cubicBezTo>
                  <a:cubicBezTo>
                    <a:pt x="26295" y="2410"/>
                    <a:pt x="26349" y="2471"/>
                    <a:pt x="26403" y="2529"/>
                  </a:cubicBezTo>
                  <a:cubicBezTo>
                    <a:pt x="26441" y="2575"/>
                    <a:pt x="26476" y="2629"/>
                    <a:pt x="26507" y="2679"/>
                  </a:cubicBezTo>
                  <a:cubicBezTo>
                    <a:pt x="26557" y="2748"/>
                    <a:pt x="26637" y="2786"/>
                    <a:pt x="26726" y="2794"/>
                  </a:cubicBezTo>
                  <a:cubicBezTo>
                    <a:pt x="26733" y="2794"/>
                    <a:pt x="26737" y="2786"/>
                    <a:pt x="26745" y="2786"/>
                  </a:cubicBezTo>
                  <a:lnTo>
                    <a:pt x="27210" y="3351"/>
                  </a:lnTo>
                  <a:cubicBezTo>
                    <a:pt x="27314" y="3497"/>
                    <a:pt x="27417" y="3651"/>
                    <a:pt x="27533" y="3797"/>
                  </a:cubicBezTo>
                  <a:cubicBezTo>
                    <a:pt x="28136" y="4542"/>
                    <a:pt x="28781" y="5246"/>
                    <a:pt x="29377" y="5995"/>
                  </a:cubicBezTo>
                  <a:cubicBezTo>
                    <a:pt x="29650" y="6341"/>
                    <a:pt x="29915" y="6721"/>
                    <a:pt x="30288" y="6990"/>
                  </a:cubicBezTo>
                  <a:cubicBezTo>
                    <a:pt x="30499" y="7371"/>
                    <a:pt x="30772" y="7713"/>
                    <a:pt x="31087" y="8009"/>
                  </a:cubicBezTo>
                  <a:cubicBezTo>
                    <a:pt x="31187" y="8254"/>
                    <a:pt x="31344" y="8473"/>
                    <a:pt x="31548" y="8646"/>
                  </a:cubicBezTo>
                  <a:cubicBezTo>
                    <a:pt x="31952" y="9311"/>
                    <a:pt x="32455" y="9888"/>
                    <a:pt x="33008" y="10426"/>
                  </a:cubicBezTo>
                  <a:cubicBezTo>
                    <a:pt x="33008" y="10479"/>
                    <a:pt x="33039" y="10525"/>
                    <a:pt x="33089" y="10545"/>
                  </a:cubicBezTo>
                  <a:cubicBezTo>
                    <a:pt x="33147" y="10710"/>
                    <a:pt x="33262" y="10844"/>
                    <a:pt x="33416" y="10925"/>
                  </a:cubicBezTo>
                  <a:lnTo>
                    <a:pt x="33419" y="10929"/>
                  </a:lnTo>
                  <a:lnTo>
                    <a:pt x="33435" y="10933"/>
                  </a:lnTo>
                  <a:cubicBezTo>
                    <a:pt x="33423" y="10940"/>
                    <a:pt x="33416" y="10944"/>
                    <a:pt x="33404" y="10952"/>
                  </a:cubicBezTo>
                  <a:cubicBezTo>
                    <a:pt x="33400" y="11267"/>
                    <a:pt x="33646" y="11444"/>
                    <a:pt x="33808" y="11659"/>
                  </a:cubicBezTo>
                  <a:cubicBezTo>
                    <a:pt x="33934" y="11824"/>
                    <a:pt x="34142" y="11932"/>
                    <a:pt x="34142" y="12182"/>
                  </a:cubicBezTo>
                  <a:lnTo>
                    <a:pt x="34142" y="12212"/>
                  </a:lnTo>
                  <a:cubicBezTo>
                    <a:pt x="33858" y="12428"/>
                    <a:pt x="33788" y="12777"/>
                    <a:pt x="33662" y="13096"/>
                  </a:cubicBezTo>
                  <a:cubicBezTo>
                    <a:pt x="33662" y="13142"/>
                    <a:pt x="33665" y="13188"/>
                    <a:pt x="33673" y="13231"/>
                  </a:cubicBezTo>
                  <a:cubicBezTo>
                    <a:pt x="33585" y="13350"/>
                    <a:pt x="33489" y="13469"/>
                    <a:pt x="33431" y="13615"/>
                  </a:cubicBezTo>
                  <a:cubicBezTo>
                    <a:pt x="33412" y="13630"/>
                    <a:pt x="33396" y="13649"/>
                    <a:pt x="33381" y="13661"/>
                  </a:cubicBezTo>
                  <a:cubicBezTo>
                    <a:pt x="33358" y="13699"/>
                    <a:pt x="33339" y="13749"/>
                    <a:pt x="33335" y="13796"/>
                  </a:cubicBezTo>
                  <a:lnTo>
                    <a:pt x="33335" y="13826"/>
                  </a:lnTo>
                  <a:cubicBezTo>
                    <a:pt x="33266" y="13861"/>
                    <a:pt x="33227" y="13926"/>
                    <a:pt x="33231" y="13999"/>
                  </a:cubicBezTo>
                  <a:cubicBezTo>
                    <a:pt x="33204" y="14007"/>
                    <a:pt x="33185" y="14045"/>
                    <a:pt x="33193" y="14076"/>
                  </a:cubicBezTo>
                  <a:cubicBezTo>
                    <a:pt x="33127" y="14118"/>
                    <a:pt x="33085" y="14191"/>
                    <a:pt x="33074" y="14272"/>
                  </a:cubicBezTo>
                  <a:cubicBezTo>
                    <a:pt x="33039" y="14284"/>
                    <a:pt x="33020" y="14314"/>
                    <a:pt x="33028" y="14349"/>
                  </a:cubicBezTo>
                  <a:cubicBezTo>
                    <a:pt x="32935" y="14418"/>
                    <a:pt x="32874" y="14518"/>
                    <a:pt x="32855" y="14629"/>
                  </a:cubicBezTo>
                  <a:lnTo>
                    <a:pt x="32847" y="14633"/>
                  </a:lnTo>
                  <a:cubicBezTo>
                    <a:pt x="32712" y="14679"/>
                    <a:pt x="32712" y="14806"/>
                    <a:pt x="32693" y="14918"/>
                  </a:cubicBezTo>
                  <a:cubicBezTo>
                    <a:pt x="31817" y="16343"/>
                    <a:pt x="30960" y="17784"/>
                    <a:pt x="30307" y="19329"/>
                  </a:cubicBezTo>
                  <a:cubicBezTo>
                    <a:pt x="30280" y="19340"/>
                    <a:pt x="30253" y="19356"/>
                    <a:pt x="30230" y="19375"/>
                  </a:cubicBezTo>
                  <a:cubicBezTo>
                    <a:pt x="30176" y="19440"/>
                    <a:pt x="30130" y="19513"/>
                    <a:pt x="30080" y="19586"/>
                  </a:cubicBezTo>
                  <a:cubicBezTo>
                    <a:pt x="30057" y="19617"/>
                    <a:pt x="30038" y="19656"/>
                    <a:pt x="30023" y="19694"/>
                  </a:cubicBezTo>
                  <a:cubicBezTo>
                    <a:pt x="29984" y="19790"/>
                    <a:pt x="29938" y="19882"/>
                    <a:pt x="29880" y="19971"/>
                  </a:cubicBezTo>
                  <a:cubicBezTo>
                    <a:pt x="29857" y="20009"/>
                    <a:pt x="29838" y="20040"/>
                    <a:pt x="29823" y="20086"/>
                  </a:cubicBezTo>
                  <a:cubicBezTo>
                    <a:pt x="29784" y="20209"/>
                    <a:pt x="29727" y="20328"/>
                    <a:pt x="29654" y="20439"/>
                  </a:cubicBezTo>
                  <a:cubicBezTo>
                    <a:pt x="29631" y="20478"/>
                    <a:pt x="29608" y="20520"/>
                    <a:pt x="29588" y="20566"/>
                  </a:cubicBezTo>
                  <a:cubicBezTo>
                    <a:pt x="29369" y="20989"/>
                    <a:pt x="29227" y="21442"/>
                    <a:pt x="28935" y="21827"/>
                  </a:cubicBezTo>
                  <a:cubicBezTo>
                    <a:pt x="28247" y="23179"/>
                    <a:pt x="27825" y="24632"/>
                    <a:pt x="27283" y="26046"/>
                  </a:cubicBezTo>
                  <a:cubicBezTo>
                    <a:pt x="27252" y="26188"/>
                    <a:pt x="27229" y="26338"/>
                    <a:pt x="27210" y="26488"/>
                  </a:cubicBezTo>
                  <a:cubicBezTo>
                    <a:pt x="27075" y="26799"/>
                    <a:pt x="26983" y="27129"/>
                    <a:pt x="26941" y="27471"/>
                  </a:cubicBezTo>
                  <a:cubicBezTo>
                    <a:pt x="26864" y="27548"/>
                    <a:pt x="26845" y="27644"/>
                    <a:pt x="26822" y="27744"/>
                  </a:cubicBezTo>
                  <a:cubicBezTo>
                    <a:pt x="26656" y="28397"/>
                    <a:pt x="26476" y="29047"/>
                    <a:pt x="26341" y="29704"/>
                  </a:cubicBezTo>
                  <a:cubicBezTo>
                    <a:pt x="26230" y="30277"/>
                    <a:pt x="26065" y="30849"/>
                    <a:pt x="26134" y="31441"/>
                  </a:cubicBezTo>
                  <a:cubicBezTo>
                    <a:pt x="26111" y="31545"/>
                    <a:pt x="26095" y="31656"/>
                    <a:pt x="26153" y="31756"/>
                  </a:cubicBezTo>
                  <a:cubicBezTo>
                    <a:pt x="26118" y="31871"/>
                    <a:pt x="26099" y="31983"/>
                    <a:pt x="26176" y="32086"/>
                  </a:cubicBezTo>
                  <a:cubicBezTo>
                    <a:pt x="26157" y="32194"/>
                    <a:pt x="26122" y="32305"/>
                    <a:pt x="26211" y="32401"/>
                  </a:cubicBezTo>
                  <a:cubicBezTo>
                    <a:pt x="26188" y="32567"/>
                    <a:pt x="26180" y="32740"/>
                    <a:pt x="26191" y="32913"/>
                  </a:cubicBezTo>
                  <a:cubicBezTo>
                    <a:pt x="26188" y="32939"/>
                    <a:pt x="26188" y="32959"/>
                    <a:pt x="26180" y="32982"/>
                  </a:cubicBezTo>
                  <a:cubicBezTo>
                    <a:pt x="26176" y="33024"/>
                    <a:pt x="26180" y="33074"/>
                    <a:pt x="26188" y="33116"/>
                  </a:cubicBezTo>
                  <a:cubicBezTo>
                    <a:pt x="26199" y="33220"/>
                    <a:pt x="26199" y="33328"/>
                    <a:pt x="26191" y="33431"/>
                  </a:cubicBezTo>
                  <a:cubicBezTo>
                    <a:pt x="26191" y="33477"/>
                    <a:pt x="26191" y="33520"/>
                    <a:pt x="26195" y="33558"/>
                  </a:cubicBezTo>
                  <a:cubicBezTo>
                    <a:pt x="26199" y="33643"/>
                    <a:pt x="26195" y="33731"/>
                    <a:pt x="26180" y="33812"/>
                  </a:cubicBezTo>
                  <a:cubicBezTo>
                    <a:pt x="26153" y="33927"/>
                    <a:pt x="26149" y="34042"/>
                    <a:pt x="26157" y="34158"/>
                  </a:cubicBezTo>
                  <a:cubicBezTo>
                    <a:pt x="26168" y="34211"/>
                    <a:pt x="26180" y="34257"/>
                    <a:pt x="26199" y="34307"/>
                  </a:cubicBezTo>
                  <a:cubicBezTo>
                    <a:pt x="26195" y="34323"/>
                    <a:pt x="26195" y="34330"/>
                    <a:pt x="26191" y="34346"/>
                  </a:cubicBezTo>
                  <a:cubicBezTo>
                    <a:pt x="26199" y="34346"/>
                    <a:pt x="26215" y="34346"/>
                    <a:pt x="26226" y="34350"/>
                  </a:cubicBezTo>
                  <a:cubicBezTo>
                    <a:pt x="26238" y="34373"/>
                    <a:pt x="26265" y="34400"/>
                    <a:pt x="26284" y="34419"/>
                  </a:cubicBezTo>
                  <a:cubicBezTo>
                    <a:pt x="26315" y="34430"/>
                    <a:pt x="26344" y="34438"/>
                    <a:pt x="26371" y="34438"/>
                  </a:cubicBezTo>
                  <a:cubicBezTo>
                    <a:pt x="26410" y="34438"/>
                    <a:pt x="26443" y="34420"/>
                    <a:pt x="26468" y="34365"/>
                  </a:cubicBezTo>
                  <a:cubicBezTo>
                    <a:pt x="26464" y="34350"/>
                    <a:pt x="26449" y="34334"/>
                    <a:pt x="26449" y="34327"/>
                  </a:cubicBezTo>
                  <a:cubicBezTo>
                    <a:pt x="26460" y="34304"/>
                    <a:pt x="26476" y="34273"/>
                    <a:pt x="26487" y="34250"/>
                  </a:cubicBezTo>
                  <a:cubicBezTo>
                    <a:pt x="26464" y="34150"/>
                    <a:pt x="26537" y="34077"/>
                    <a:pt x="26557" y="33985"/>
                  </a:cubicBezTo>
                  <a:lnTo>
                    <a:pt x="26557" y="33965"/>
                  </a:lnTo>
                  <a:lnTo>
                    <a:pt x="26672" y="33862"/>
                  </a:lnTo>
                  <a:cubicBezTo>
                    <a:pt x="26603" y="33796"/>
                    <a:pt x="26603" y="33719"/>
                    <a:pt x="26622" y="33643"/>
                  </a:cubicBezTo>
                  <a:lnTo>
                    <a:pt x="26557" y="33543"/>
                  </a:lnTo>
                  <a:lnTo>
                    <a:pt x="26557" y="33497"/>
                  </a:lnTo>
                  <a:cubicBezTo>
                    <a:pt x="26553" y="33424"/>
                    <a:pt x="26545" y="33351"/>
                    <a:pt x="26545" y="33285"/>
                  </a:cubicBezTo>
                  <a:cubicBezTo>
                    <a:pt x="26545" y="33216"/>
                    <a:pt x="26553" y="33155"/>
                    <a:pt x="26557" y="33085"/>
                  </a:cubicBezTo>
                  <a:lnTo>
                    <a:pt x="26603" y="32901"/>
                  </a:lnTo>
                  <a:cubicBezTo>
                    <a:pt x="26583" y="32874"/>
                    <a:pt x="26583" y="32843"/>
                    <a:pt x="26610" y="32824"/>
                  </a:cubicBezTo>
                  <a:lnTo>
                    <a:pt x="26614" y="32816"/>
                  </a:lnTo>
                  <a:lnTo>
                    <a:pt x="26583" y="32759"/>
                  </a:lnTo>
                  <a:cubicBezTo>
                    <a:pt x="26618" y="32644"/>
                    <a:pt x="26641" y="32524"/>
                    <a:pt x="26656" y="32405"/>
                  </a:cubicBezTo>
                  <a:cubicBezTo>
                    <a:pt x="26656" y="32348"/>
                    <a:pt x="26656" y="32294"/>
                    <a:pt x="26653" y="32236"/>
                  </a:cubicBezTo>
                  <a:lnTo>
                    <a:pt x="26691" y="32086"/>
                  </a:lnTo>
                  <a:cubicBezTo>
                    <a:pt x="26672" y="32067"/>
                    <a:pt x="26668" y="32040"/>
                    <a:pt x="26687" y="32021"/>
                  </a:cubicBezTo>
                  <a:cubicBezTo>
                    <a:pt x="26687" y="32017"/>
                    <a:pt x="26691" y="32017"/>
                    <a:pt x="26695" y="32017"/>
                  </a:cubicBezTo>
                  <a:cubicBezTo>
                    <a:pt x="26687" y="32002"/>
                    <a:pt x="26676" y="31986"/>
                    <a:pt x="26668" y="31967"/>
                  </a:cubicBezTo>
                  <a:cubicBezTo>
                    <a:pt x="26668" y="31963"/>
                    <a:pt x="26668" y="31952"/>
                    <a:pt x="26672" y="31948"/>
                  </a:cubicBezTo>
                  <a:cubicBezTo>
                    <a:pt x="26695" y="31817"/>
                    <a:pt x="26749" y="31694"/>
                    <a:pt x="26737" y="31560"/>
                  </a:cubicBezTo>
                  <a:lnTo>
                    <a:pt x="26737" y="31541"/>
                  </a:lnTo>
                  <a:cubicBezTo>
                    <a:pt x="26802" y="31472"/>
                    <a:pt x="26806" y="31387"/>
                    <a:pt x="26787" y="31291"/>
                  </a:cubicBezTo>
                  <a:cubicBezTo>
                    <a:pt x="26776" y="31095"/>
                    <a:pt x="26845" y="30911"/>
                    <a:pt x="26887" y="30722"/>
                  </a:cubicBezTo>
                  <a:lnTo>
                    <a:pt x="26864" y="30680"/>
                  </a:lnTo>
                  <a:lnTo>
                    <a:pt x="26868" y="30672"/>
                  </a:lnTo>
                  <a:cubicBezTo>
                    <a:pt x="26922" y="30426"/>
                    <a:pt x="26987" y="30184"/>
                    <a:pt x="27033" y="29942"/>
                  </a:cubicBezTo>
                  <a:cubicBezTo>
                    <a:pt x="27006" y="29927"/>
                    <a:pt x="26979" y="29915"/>
                    <a:pt x="26956" y="29908"/>
                  </a:cubicBezTo>
                  <a:cubicBezTo>
                    <a:pt x="26964" y="29896"/>
                    <a:pt x="26979" y="29892"/>
                    <a:pt x="26995" y="29888"/>
                  </a:cubicBezTo>
                  <a:cubicBezTo>
                    <a:pt x="27041" y="29865"/>
                    <a:pt x="27071" y="29808"/>
                    <a:pt x="27056" y="29750"/>
                  </a:cubicBezTo>
                  <a:lnTo>
                    <a:pt x="27056" y="29654"/>
                  </a:lnTo>
                  <a:lnTo>
                    <a:pt x="27102" y="29493"/>
                  </a:lnTo>
                  <a:cubicBezTo>
                    <a:pt x="27083" y="29404"/>
                    <a:pt x="27083" y="29312"/>
                    <a:pt x="27141" y="29231"/>
                  </a:cubicBezTo>
                  <a:cubicBezTo>
                    <a:pt x="27133" y="29220"/>
                    <a:pt x="27121" y="29204"/>
                    <a:pt x="27114" y="29193"/>
                  </a:cubicBezTo>
                  <a:cubicBezTo>
                    <a:pt x="27121" y="29154"/>
                    <a:pt x="27133" y="29120"/>
                    <a:pt x="27141" y="29081"/>
                  </a:cubicBezTo>
                  <a:cubicBezTo>
                    <a:pt x="27248" y="28520"/>
                    <a:pt x="27456" y="27982"/>
                    <a:pt x="27486" y="27406"/>
                  </a:cubicBezTo>
                  <a:cubicBezTo>
                    <a:pt x="27502" y="27141"/>
                    <a:pt x="27559" y="26887"/>
                    <a:pt x="27652" y="26641"/>
                  </a:cubicBezTo>
                  <a:cubicBezTo>
                    <a:pt x="27648" y="26618"/>
                    <a:pt x="27636" y="26599"/>
                    <a:pt x="27621" y="26584"/>
                  </a:cubicBezTo>
                  <a:cubicBezTo>
                    <a:pt x="27640" y="26472"/>
                    <a:pt x="27679" y="26369"/>
                    <a:pt x="27736" y="26272"/>
                  </a:cubicBezTo>
                  <a:cubicBezTo>
                    <a:pt x="27725" y="26207"/>
                    <a:pt x="27744" y="26142"/>
                    <a:pt x="27782" y="26092"/>
                  </a:cubicBezTo>
                  <a:lnTo>
                    <a:pt x="27775" y="26053"/>
                  </a:lnTo>
                  <a:lnTo>
                    <a:pt x="27809" y="26030"/>
                  </a:lnTo>
                  <a:cubicBezTo>
                    <a:pt x="27966" y="25862"/>
                    <a:pt x="27902" y="25613"/>
                    <a:pt x="28031" y="25437"/>
                  </a:cubicBezTo>
                  <a:lnTo>
                    <a:pt x="28031" y="25437"/>
                  </a:lnTo>
                  <a:cubicBezTo>
                    <a:pt x="28267" y="25205"/>
                    <a:pt x="28154" y="24836"/>
                    <a:pt x="28347" y="24586"/>
                  </a:cubicBezTo>
                  <a:lnTo>
                    <a:pt x="28347" y="24586"/>
                  </a:lnTo>
                  <a:lnTo>
                    <a:pt x="28343" y="24589"/>
                  </a:lnTo>
                  <a:cubicBezTo>
                    <a:pt x="28620" y="23859"/>
                    <a:pt x="28904" y="23129"/>
                    <a:pt x="29170" y="22391"/>
                  </a:cubicBezTo>
                  <a:cubicBezTo>
                    <a:pt x="29319" y="22307"/>
                    <a:pt x="29246" y="22111"/>
                    <a:pt x="29362" y="22015"/>
                  </a:cubicBezTo>
                  <a:lnTo>
                    <a:pt x="29362" y="22015"/>
                  </a:lnTo>
                  <a:lnTo>
                    <a:pt x="29358" y="22023"/>
                  </a:lnTo>
                  <a:cubicBezTo>
                    <a:pt x="29550" y="21880"/>
                    <a:pt x="29454" y="21615"/>
                    <a:pt x="29596" y="21446"/>
                  </a:cubicBezTo>
                  <a:cubicBezTo>
                    <a:pt x="29761" y="21327"/>
                    <a:pt x="29708" y="21127"/>
                    <a:pt x="29773" y="20974"/>
                  </a:cubicBezTo>
                  <a:cubicBezTo>
                    <a:pt x="29788" y="20947"/>
                    <a:pt x="29800" y="20924"/>
                    <a:pt x="29807" y="20897"/>
                  </a:cubicBezTo>
                  <a:cubicBezTo>
                    <a:pt x="29819" y="20897"/>
                    <a:pt x="29827" y="20889"/>
                    <a:pt x="29838" y="20889"/>
                  </a:cubicBezTo>
                  <a:cubicBezTo>
                    <a:pt x="29846" y="20851"/>
                    <a:pt x="29857" y="20816"/>
                    <a:pt x="29865" y="20770"/>
                  </a:cubicBezTo>
                  <a:cubicBezTo>
                    <a:pt x="29884" y="20731"/>
                    <a:pt x="29903" y="20689"/>
                    <a:pt x="29927" y="20651"/>
                  </a:cubicBezTo>
                  <a:cubicBezTo>
                    <a:pt x="29953" y="20612"/>
                    <a:pt x="29980" y="20578"/>
                    <a:pt x="30003" y="20539"/>
                  </a:cubicBezTo>
                  <a:cubicBezTo>
                    <a:pt x="30049" y="20439"/>
                    <a:pt x="30076" y="20339"/>
                    <a:pt x="30149" y="20251"/>
                  </a:cubicBezTo>
                  <a:cubicBezTo>
                    <a:pt x="30157" y="20224"/>
                    <a:pt x="30169" y="20190"/>
                    <a:pt x="30169" y="20155"/>
                  </a:cubicBezTo>
                  <a:cubicBezTo>
                    <a:pt x="30176" y="20151"/>
                    <a:pt x="30192" y="20147"/>
                    <a:pt x="30203" y="20147"/>
                  </a:cubicBezTo>
                  <a:cubicBezTo>
                    <a:pt x="30203" y="20136"/>
                    <a:pt x="30196" y="20117"/>
                    <a:pt x="30203" y="20113"/>
                  </a:cubicBezTo>
                  <a:cubicBezTo>
                    <a:pt x="30215" y="20094"/>
                    <a:pt x="30230" y="20078"/>
                    <a:pt x="30245" y="20059"/>
                  </a:cubicBezTo>
                  <a:cubicBezTo>
                    <a:pt x="30261" y="20009"/>
                    <a:pt x="30272" y="19955"/>
                    <a:pt x="30288" y="19905"/>
                  </a:cubicBezTo>
                  <a:cubicBezTo>
                    <a:pt x="30311" y="19871"/>
                    <a:pt x="30338" y="19840"/>
                    <a:pt x="30365" y="19805"/>
                  </a:cubicBezTo>
                  <a:cubicBezTo>
                    <a:pt x="30388" y="19767"/>
                    <a:pt x="30407" y="19729"/>
                    <a:pt x="30426" y="19690"/>
                  </a:cubicBezTo>
                  <a:cubicBezTo>
                    <a:pt x="30434" y="19675"/>
                    <a:pt x="30438" y="19663"/>
                    <a:pt x="30438" y="19648"/>
                  </a:cubicBezTo>
                  <a:cubicBezTo>
                    <a:pt x="30518" y="19536"/>
                    <a:pt x="30591" y="19417"/>
                    <a:pt x="30649" y="19290"/>
                  </a:cubicBezTo>
                  <a:cubicBezTo>
                    <a:pt x="30922" y="18733"/>
                    <a:pt x="31202" y="18180"/>
                    <a:pt x="31517" y="17650"/>
                  </a:cubicBezTo>
                  <a:cubicBezTo>
                    <a:pt x="31629" y="17465"/>
                    <a:pt x="31686" y="17250"/>
                    <a:pt x="31848" y="17096"/>
                  </a:cubicBezTo>
                  <a:cubicBezTo>
                    <a:pt x="32021" y="16562"/>
                    <a:pt x="32344" y="16105"/>
                    <a:pt x="32624" y="15632"/>
                  </a:cubicBezTo>
                  <a:lnTo>
                    <a:pt x="32705" y="15371"/>
                  </a:lnTo>
                  <a:cubicBezTo>
                    <a:pt x="32828" y="15313"/>
                    <a:pt x="32874" y="15213"/>
                    <a:pt x="32874" y="15087"/>
                  </a:cubicBezTo>
                  <a:cubicBezTo>
                    <a:pt x="32897" y="15087"/>
                    <a:pt x="32924" y="15087"/>
                    <a:pt x="32951" y="15083"/>
                  </a:cubicBezTo>
                  <a:cubicBezTo>
                    <a:pt x="32970" y="14987"/>
                    <a:pt x="32993" y="14894"/>
                    <a:pt x="33012" y="14798"/>
                  </a:cubicBezTo>
                  <a:cubicBezTo>
                    <a:pt x="33039" y="14787"/>
                    <a:pt x="33058" y="14756"/>
                    <a:pt x="33054" y="14722"/>
                  </a:cubicBezTo>
                  <a:cubicBezTo>
                    <a:pt x="33085" y="14718"/>
                    <a:pt x="33112" y="14718"/>
                    <a:pt x="33143" y="14714"/>
                  </a:cubicBezTo>
                  <a:cubicBezTo>
                    <a:pt x="33154" y="14652"/>
                    <a:pt x="33170" y="14587"/>
                    <a:pt x="33189" y="14526"/>
                  </a:cubicBezTo>
                  <a:cubicBezTo>
                    <a:pt x="33220" y="14510"/>
                    <a:pt x="33231" y="14483"/>
                    <a:pt x="33227" y="14449"/>
                  </a:cubicBezTo>
                  <a:cubicBezTo>
                    <a:pt x="33258" y="14445"/>
                    <a:pt x="33281" y="14441"/>
                    <a:pt x="33308" y="14433"/>
                  </a:cubicBezTo>
                  <a:lnTo>
                    <a:pt x="33381" y="14153"/>
                  </a:lnTo>
                  <a:cubicBezTo>
                    <a:pt x="33404" y="14137"/>
                    <a:pt x="33416" y="14114"/>
                    <a:pt x="33416" y="14084"/>
                  </a:cubicBezTo>
                  <a:cubicBezTo>
                    <a:pt x="33426" y="14088"/>
                    <a:pt x="33437" y="14090"/>
                    <a:pt x="33447" y="14090"/>
                  </a:cubicBezTo>
                  <a:cubicBezTo>
                    <a:pt x="33471" y="14090"/>
                    <a:pt x="33492" y="14078"/>
                    <a:pt x="33500" y="14057"/>
                  </a:cubicBezTo>
                  <a:cubicBezTo>
                    <a:pt x="33500" y="14057"/>
                    <a:pt x="33500" y="14049"/>
                    <a:pt x="33508" y="14049"/>
                  </a:cubicBezTo>
                  <a:cubicBezTo>
                    <a:pt x="33496" y="14022"/>
                    <a:pt x="33512" y="13988"/>
                    <a:pt x="33539" y="13980"/>
                  </a:cubicBezTo>
                  <a:cubicBezTo>
                    <a:pt x="33596" y="13930"/>
                    <a:pt x="33608" y="13853"/>
                    <a:pt x="33635" y="13792"/>
                  </a:cubicBezTo>
                  <a:lnTo>
                    <a:pt x="33635" y="13788"/>
                  </a:lnTo>
                  <a:cubicBezTo>
                    <a:pt x="33642" y="13780"/>
                    <a:pt x="33650" y="13780"/>
                    <a:pt x="33654" y="13780"/>
                  </a:cubicBezTo>
                  <a:lnTo>
                    <a:pt x="33777" y="13454"/>
                  </a:lnTo>
                  <a:lnTo>
                    <a:pt x="33777" y="13434"/>
                  </a:lnTo>
                  <a:cubicBezTo>
                    <a:pt x="33784" y="13437"/>
                    <a:pt x="33792" y="13439"/>
                    <a:pt x="33800" y="13439"/>
                  </a:cubicBezTo>
                  <a:cubicBezTo>
                    <a:pt x="33822" y="13439"/>
                    <a:pt x="33845" y="13429"/>
                    <a:pt x="33861" y="13415"/>
                  </a:cubicBezTo>
                  <a:cubicBezTo>
                    <a:pt x="33854" y="13384"/>
                    <a:pt x="33873" y="13350"/>
                    <a:pt x="33900" y="13334"/>
                  </a:cubicBezTo>
                  <a:cubicBezTo>
                    <a:pt x="33942" y="13288"/>
                    <a:pt x="33969" y="13231"/>
                    <a:pt x="33977" y="13165"/>
                  </a:cubicBezTo>
                  <a:cubicBezTo>
                    <a:pt x="33977" y="13158"/>
                    <a:pt x="33981" y="13146"/>
                    <a:pt x="33981" y="13138"/>
                  </a:cubicBezTo>
                  <a:cubicBezTo>
                    <a:pt x="33996" y="13127"/>
                    <a:pt x="34007" y="13123"/>
                    <a:pt x="34019" y="13119"/>
                  </a:cubicBezTo>
                  <a:cubicBezTo>
                    <a:pt x="34011" y="13096"/>
                    <a:pt x="34027" y="13069"/>
                    <a:pt x="34050" y="13062"/>
                  </a:cubicBezTo>
                  <a:lnTo>
                    <a:pt x="34057" y="13062"/>
                  </a:lnTo>
                  <a:lnTo>
                    <a:pt x="34057" y="13004"/>
                  </a:lnTo>
                  <a:cubicBezTo>
                    <a:pt x="34073" y="12989"/>
                    <a:pt x="34088" y="12981"/>
                    <a:pt x="34107" y="12965"/>
                  </a:cubicBezTo>
                  <a:cubicBezTo>
                    <a:pt x="34142" y="12889"/>
                    <a:pt x="34173" y="12816"/>
                    <a:pt x="34219" y="12743"/>
                  </a:cubicBezTo>
                  <a:cubicBezTo>
                    <a:pt x="34238" y="12693"/>
                    <a:pt x="34261" y="12643"/>
                    <a:pt x="34280" y="12589"/>
                  </a:cubicBezTo>
                  <a:cubicBezTo>
                    <a:pt x="34288" y="12589"/>
                    <a:pt x="34299" y="12581"/>
                    <a:pt x="34307" y="12558"/>
                  </a:cubicBezTo>
                  <a:cubicBezTo>
                    <a:pt x="34319" y="12531"/>
                    <a:pt x="34307" y="12520"/>
                    <a:pt x="34288" y="12501"/>
                  </a:cubicBezTo>
                  <a:cubicBezTo>
                    <a:pt x="34342" y="12474"/>
                    <a:pt x="34380" y="12431"/>
                    <a:pt x="34403" y="12378"/>
                  </a:cubicBezTo>
                  <a:cubicBezTo>
                    <a:pt x="34422" y="12328"/>
                    <a:pt x="34442" y="12274"/>
                    <a:pt x="34461" y="12216"/>
                  </a:cubicBezTo>
                  <a:cubicBezTo>
                    <a:pt x="34753" y="11790"/>
                    <a:pt x="34426" y="11578"/>
                    <a:pt x="34138" y="11348"/>
                  </a:cubicBezTo>
                  <a:lnTo>
                    <a:pt x="34130" y="11344"/>
                  </a:lnTo>
                  <a:cubicBezTo>
                    <a:pt x="34092" y="11236"/>
                    <a:pt x="34007" y="11175"/>
                    <a:pt x="33919" y="11113"/>
                  </a:cubicBezTo>
                  <a:cubicBezTo>
                    <a:pt x="33911" y="11106"/>
                    <a:pt x="33900" y="11102"/>
                    <a:pt x="33896" y="11102"/>
                  </a:cubicBezTo>
                  <a:cubicBezTo>
                    <a:pt x="33892" y="11063"/>
                    <a:pt x="33869" y="11037"/>
                    <a:pt x="33834" y="11017"/>
                  </a:cubicBezTo>
                  <a:cubicBezTo>
                    <a:pt x="33842" y="10963"/>
                    <a:pt x="33811" y="10914"/>
                    <a:pt x="33758" y="10906"/>
                  </a:cubicBezTo>
                  <a:cubicBezTo>
                    <a:pt x="33758" y="10852"/>
                    <a:pt x="33715" y="10810"/>
                    <a:pt x="33662" y="10810"/>
                  </a:cubicBezTo>
                  <a:cubicBezTo>
                    <a:pt x="33662" y="10779"/>
                    <a:pt x="33642" y="10760"/>
                    <a:pt x="33612" y="10760"/>
                  </a:cubicBezTo>
                  <a:lnTo>
                    <a:pt x="33604" y="10760"/>
                  </a:lnTo>
                  <a:cubicBezTo>
                    <a:pt x="33604" y="10733"/>
                    <a:pt x="33600" y="10698"/>
                    <a:pt x="33585" y="10671"/>
                  </a:cubicBezTo>
                  <a:cubicBezTo>
                    <a:pt x="33562" y="10656"/>
                    <a:pt x="33531" y="10645"/>
                    <a:pt x="33508" y="10637"/>
                  </a:cubicBezTo>
                  <a:lnTo>
                    <a:pt x="33431" y="10429"/>
                  </a:lnTo>
                  <a:cubicBezTo>
                    <a:pt x="33377" y="10422"/>
                    <a:pt x="33339" y="10376"/>
                    <a:pt x="33335" y="10326"/>
                  </a:cubicBezTo>
                  <a:cubicBezTo>
                    <a:pt x="33139" y="10199"/>
                    <a:pt x="33054" y="9991"/>
                    <a:pt x="32955" y="9799"/>
                  </a:cubicBezTo>
                  <a:cubicBezTo>
                    <a:pt x="32901" y="9788"/>
                    <a:pt x="32870" y="9738"/>
                    <a:pt x="32870" y="9684"/>
                  </a:cubicBezTo>
                  <a:cubicBezTo>
                    <a:pt x="32816" y="9672"/>
                    <a:pt x="32782" y="9626"/>
                    <a:pt x="32782" y="9576"/>
                  </a:cubicBezTo>
                  <a:cubicBezTo>
                    <a:pt x="32670" y="9511"/>
                    <a:pt x="32593" y="9411"/>
                    <a:pt x="32555" y="9292"/>
                  </a:cubicBezTo>
                  <a:cubicBezTo>
                    <a:pt x="32532" y="9254"/>
                    <a:pt x="32509" y="9207"/>
                    <a:pt x="32478" y="9169"/>
                  </a:cubicBezTo>
                  <a:lnTo>
                    <a:pt x="32401" y="9050"/>
                  </a:lnTo>
                  <a:cubicBezTo>
                    <a:pt x="32351" y="9038"/>
                    <a:pt x="32317" y="8988"/>
                    <a:pt x="32320" y="8931"/>
                  </a:cubicBezTo>
                  <a:cubicBezTo>
                    <a:pt x="32267" y="8915"/>
                    <a:pt x="32236" y="8873"/>
                    <a:pt x="32228" y="8819"/>
                  </a:cubicBezTo>
                  <a:lnTo>
                    <a:pt x="32013" y="8631"/>
                  </a:lnTo>
                  <a:cubicBezTo>
                    <a:pt x="32009" y="8604"/>
                    <a:pt x="32009" y="8570"/>
                    <a:pt x="31998" y="8543"/>
                  </a:cubicBezTo>
                  <a:cubicBezTo>
                    <a:pt x="31948" y="8527"/>
                    <a:pt x="31913" y="8485"/>
                    <a:pt x="31909" y="8431"/>
                  </a:cubicBezTo>
                  <a:cubicBezTo>
                    <a:pt x="31763" y="8335"/>
                    <a:pt x="31648" y="8204"/>
                    <a:pt x="31575" y="8047"/>
                  </a:cubicBezTo>
                  <a:cubicBezTo>
                    <a:pt x="31429" y="7955"/>
                    <a:pt x="31314" y="7820"/>
                    <a:pt x="31245" y="7663"/>
                  </a:cubicBezTo>
                  <a:cubicBezTo>
                    <a:pt x="31198" y="7643"/>
                    <a:pt x="31164" y="7601"/>
                    <a:pt x="31164" y="7547"/>
                  </a:cubicBezTo>
                  <a:cubicBezTo>
                    <a:pt x="31095" y="7509"/>
                    <a:pt x="31029" y="7471"/>
                    <a:pt x="31018" y="7378"/>
                  </a:cubicBezTo>
                  <a:cubicBezTo>
                    <a:pt x="30968" y="7363"/>
                    <a:pt x="30933" y="7321"/>
                    <a:pt x="30933" y="7267"/>
                  </a:cubicBezTo>
                  <a:cubicBezTo>
                    <a:pt x="30883" y="7255"/>
                    <a:pt x="30845" y="7209"/>
                    <a:pt x="30841" y="7163"/>
                  </a:cubicBezTo>
                  <a:lnTo>
                    <a:pt x="30691" y="7082"/>
                  </a:lnTo>
                  <a:cubicBezTo>
                    <a:pt x="30687" y="7052"/>
                    <a:pt x="30687" y="7029"/>
                    <a:pt x="30691" y="6998"/>
                  </a:cubicBezTo>
                  <a:cubicBezTo>
                    <a:pt x="30664" y="6990"/>
                    <a:pt x="30630" y="6986"/>
                    <a:pt x="30603" y="6979"/>
                  </a:cubicBezTo>
                  <a:lnTo>
                    <a:pt x="30530" y="6852"/>
                  </a:lnTo>
                  <a:cubicBezTo>
                    <a:pt x="30476" y="6844"/>
                    <a:pt x="30434" y="6802"/>
                    <a:pt x="30422" y="6748"/>
                  </a:cubicBezTo>
                  <a:cubicBezTo>
                    <a:pt x="30322" y="6683"/>
                    <a:pt x="30242" y="6587"/>
                    <a:pt x="30188" y="6471"/>
                  </a:cubicBezTo>
                  <a:cubicBezTo>
                    <a:pt x="30134" y="6460"/>
                    <a:pt x="30092" y="6414"/>
                    <a:pt x="30096" y="6360"/>
                  </a:cubicBezTo>
                  <a:cubicBezTo>
                    <a:pt x="30030" y="6325"/>
                    <a:pt x="29976" y="6268"/>
                    <a:pt x="29953" y="6191"/>
                  </a:cubicBezTo>
                  <a:cubicBezTo>
                    <a:pt x="29873" y="6141"/>
                    <a:pt x="29815" y="6056"/>
                    <a:pt x="29781" y="5968"/>
                  </a:cubicBezTo>
                  <a:cubicBezTo>
                    <a:pt x="29627" y="5880"/>
                    <a:pt x="29535" y="5738"/>
                    <a:pt x="29450" y="5588"/>
                  </a:cubicBezTo>
                  <a:cubicBezTo>
                    <a:pt x="28935" y="5169"/>
                    <a:pt x="28585" y="4612"/>
                    <a:pt x="28155" y="4116"/>
                  </a:cubicBezTo>
                  <a:cubicBezTo>
                    <a:pt x="28105" y="4108"/>
                    <a:pt x="28063" y="4058"/>
                    <a:pt x="28063" y="4008"/>
                  </a:cubicBezTo>
                  <a:cubicBezTo>
                    <a:pt x="27798" y="3866"/>
                    <a:pt x="27694" y="3547"/>
                    <a:pt x="27433" y="3401"/>
                  </a:cubicBezTo>
                  <a:cubicBezTo>
                    <a:pt x="27425" y="3344"/>
                    <a:pt x="27425" y="3286"/>
                    <a:pt x="27421" y="3224"/>
                  </a:cubicBezTo>
                  <a:cubicBezTo>
                    <a:pt x="27375" y="3209"/>
                    <a:pt x="27340" y="3163"/>
                    <a:pt x="27340" y="3113"/>
                  </a:cubicBezTo>
                  <a:cubicBezTo>
                    <a:pt x="27210" y="3086"/>
                    <a:pt x="27156" y="3002"/>
                    <a:pt x="27183" y="2875"/>
                  </a:cubicBezTo>
                  <a:cubicBezTo>
                    <a:pt x="27068" y="2825"/>
                    <a:pt x="26979" y="2725"/>
                    <a:pt x="26945" y="2606"/>
                  </a:cubicBezTo>
                  <a:cubicBezTo>
                    <a:pt x="26933" y="2606"/>
                    <a:pt x="26918" y="2602"/>
                    <a:pt x="26902" y="2594"/>
                  </a:cubicBezTo>
                  <a:cubicBezTo>
                    <a:pt x="26899" y="2579"/>
                    <a:pt x="26895" y="2560"/>
                    <a:pt x="26887" y="2548"/>
                  </a:cubicBezTo>
                  <a:lnTo>
                    <a:pt x="26860" y="2517"/>
                  </a:lnTo>
                  <a:cubicBezTo>
                    <a:pt x="26864" y="2510"/>
                    <a:pt x="26864" y="2494"/>
                    <a:pt x="26868" y="2479"/>
                  </a:cubicBezTo>
                  <a:lnTo>
                    <a:pt x="26783" y="2441"/>
                  </a:lnTo>
                  <a:cubicBezTo>
                    <a:pt x="26776" y="2437"/>
                    <a:pt x="26772" y="2429"/>
                    <a:pt x="26764" y="2421"/>
                  </a:cubicBezTo>
                  <a:cubicBezTo>
                    <a:pt x="26749" y="2410"/>
                    <a:pt x="26729" y="2394"/>
                    <a:pt x="26714" y="2379"/>
                  </a:cubicBezTo>
                  <a:cubicBezTo>
                    <a:pt x="26718" y="2360"/>
                    <a:pt x="26718" y="2341"/>
                    <a:pt x="26714" y="2321"/>
                  </a:cubicBezTo>
                  <a:lnTo>
                    <a:pt x="26622" y="2291"/>
                  </a:lnTo>
                  <a:cubicBezTo>
                    <a:pt x="26603" y="2279"/>
                    <a:pt x="26580" y="2260"/>
                    <a:pt x="26564" y="2241"/>
                  </a:cubicBezTo>
                  <a:cubicBezTo>
                    <a:pt x="26553" y="2222"/>
                    <a:pt x="26541" y="2218"/>
                    <a:pt x="26526" y="2202"/>
                  </a:cubicBezTo>
                  <a:lnTo>
                    <a:pt x="26522" y="2198"/>
                  </a:lnTo>
                  <a:lnTo>
                    <a:pt x="26522" y="2187"/>
                  </a:lnTo>
                  <a:lnTo>
                    <a:pt x="26518" y="2187"/>
                  </a:lnTo>
                  <a:cubicBezTo>
                    <a:pt x="26499" y="2164"/>
                    <a:pt x="26484" y="2141"/>
                    <a:pt x="26464" y="2114"/>
                  </a:cubicBezTo>
                  <a:cubicBezTo>
                    <a:pt x="26441" y="2087"/>
                    <a:pt x="26411" y="2064"/>
                    <a:pt x="26387" y="2037"/>
                  </a:cubicBezTo>
                  <a:cubicBezTo>
                    <a:pt x="26345" y="1999"/>
                    <a:pt x="26307" y="1960"/>
                    <a:pt x="26268" y="1918"/>
                  </a:cubicBezTo>
                  <a:cubicBezTo>
                    <a:pt x="26199" y="1822"/>
                    <a:pt x="26142" y="1718"/>
                    <a:pt x="26034" y="1653"/>
                  </a:cubicBezTo>
                  <a:lnTo>
                    <a:pt x="26026" y="1649"/>
                  </a:lnTo>
                  <a:cubicBezTo>
                    <a:pt x="25984" y="1568"/>
                    <a:pt x="25930" y="1488"/>
                    <a:pt x="25876" y="1411"/>
                  </a:cubicBezTo>
                  <a:cubicBezTo>
                    <a:pt x="25830" y="1288"/>
                    <a:pt x="25723" y="1226"/>
                    <a:pt x="25642" y="1134"/>
                  </a:cubicBezTo>
                  <a:lnTo>
                    <a:pt x="25638" y="1130"/>
                  </a:lnTo>
                  <a:cubicBezTo>
                    <a:pt x="25623" y="1076"/>
                    <a:pt x="25588" y="1034"/>
                    <a:pt x="25534" y="1011"/>
                  </a:cubicBezTo>
                  <a:cubicBezTo>
                    <a:pt x="25504" y="1011"/>
                    <a:pt x="25481" y="988"/>
                    <a:pt x="25481" y="957"/>
                  </a:cubicBezTo>
                  <a:cubicBezTo>
                    <a:pt x="25434" y="880"/>
                    <a:pt x="25396" y="800"/>
                    <a:pt x="25308" y="757"/>
                  </a:cubicBezTo>
                  <a:cubicBezTo>
                    <a:pt x="25246" y="650"/>
                    <a:pt x="25177" y="554"/>
                    <a:pt x="25050" y="527"/>
                  </a:cubicBezTo>
                  <a:lnTo>
                    <a:pt x="24904" y="335"/>
                  </a:lnTo>
                  <a:cubicBezTo>
                    <a:pt x="24808" y="250"/>
                    <a:pt x="24754" y="135"/>
                    <a:pt x="24747" y="16"/>
                  </a:cubicBezTo>
                  <a:cubicBezTo>
                    <a:pt x="24742" y="17"/>
                    <a:pt x="24738" y="17"/>
                    <a:pt x="24733" y="17"/>
                  </a:cubicBezTo>
                  <a:cubicBezTo>
                    <a:pt x="24719" y="17"/>
                    <a:pt x="24705" y="12"/>
                    <a:pt x="24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43"/>
            <p:cNvSpPr/>
            <p:nvPr/>
          </p:nvSpPr>
          <p:spPr>
            <a:xfrm>
              <a:off x="4948019" y="3046796"/>
              <a:ext cx="93742" cy="65824"/>
            </a:xfrm>
            <a:custGeom>
              <a:avLst/>
              <a:gdLst/>
              <a:ahLst/>
              <a:cxnLst/>
              <a:rect l="l" t="t" r="r" b="b"/>
              <a:pathLst>
                <a:path w="3022" h="2122" extrusionOk="0">
                  <a:moveTo>
                    <a:pt x="43" y="0"/>
                  </a:moveTo>
                  <a:cubicBezTo>
                    <a:pt x="28" y="62"/>
                    <a:pt x="12" y="127"/>
                    <a:pt x="1" y="193"/>
                  </a:cubicBezTo>
                  <a:cubicBezTo>
                    <a:pt x="62" y="377"/>
                    <a:pt x="124" y="561"/>
                    <a:pt x="293" y="684"/>
                  </a:cubicBezTo>
                  <a:lnTo>
                    <a:pt x="385" y="788"/>
                  </a:lnTo>
                  <a:lnTo>
                    <a:pt x="389" y="792"/>
                  </a:lnTo>
                  <a:cubicBezTo>
                    <a:pt x="520" y="965"/>
                    <a:pt x="704" y="1084"/>
                    <a:pt x="915" y="1126"/>
                  </a:cubicBezTo>
                  <a:cubicBezTo>
                    <a:pt x="908" y="1161"/>
                    <a:pt x="904" y="1192"/>
                    <a:pt x="904" y="1222"/>
                  </a:cubicBezTo>
                  <a:lnTo>
                    <a:pt x="885" y="1226"/>
                  </a:lnTo>
                  <a:cubicBezTo>
                    <a:pt x="908" y="1276"/>
                    <a:pt x="946" y="1322"/>
                    <a:pt x="1000" y="1349"/>
                  </a:cubicBezTo>
                  <a:cubicBezTo>
                    <a:pt x="1057" y="1317"/>
                    <a:pt x="1124" y="1297"/>
                    <a:pt x="1186" y="1297"/>
                  </a:cubicBezTo>
                  <a:cubicBezTo>
                    <a:pt x="1241" y="1297"/>
                    <a:pt x="1292" y="1313"/>
                    <a:pt x="1327" y="1349"/>
                  </a:cubicBezTo>
                  <a:cubicBezTo>
                    <a:pt x="1523" y="1545"/>
                    <a:pt x="1807" y="1595"/>
                    <a:pt x="1999" y="1787"/>
                  </a:cubicBezTo>
                  <a:lnTo>
                    <a:pt x="2095" y="1814"/>
                  </a:lnTo>
                  <a:lnTo>
                    <a:pt x="2287" y="1872"/>
                  </a:lnTo>
                  <a:cubicBezTo>
                    <a:pt x="2345" y="2064"/>
                    <a:pt x="2579" y="1902"/>
                    <a:pt x="2660" y="2056"/>
                  </a:cubicBezTo>
                  <a:cubicBezTo>
                    <a:pt x="2779" y="1987"/>
                    <a:pt x="3021" y="2122"/>
                    <a:pt x="3010" y="1845"/>
                  </a:cubicBezTo>
                  <a:cubicBezTo>
                    <a:pt x="2818" y="1780"/>
                    <a:pt x="2664" y="1634"/>
                    <a:pt x="2460" y="1603"/>
                  </a:cubicBezTo>
                  <a:cubicBezTo>
                    <a:pt x="2272" y="1599"/>
                    <a:pt x="2160" y="1422"/>
                    <a:pt x="1984" y="1391"/>
                  </a:cubicBezTo>
                  <a:lnTo>
                    <a:pt x="1818" y="1326"/>
                  </a:lnTo>
                  <a:cubicBezTo>
                    <a:pt x="1749" y="1211"/>
                    <a:pt x="1623" y="1215"/>
                    <a:pt x="1511" y="1180"/>
                  </a:cubicBezTo>
                  <a:cubicBezTo>
                    <a:pt x="1184" y="896"/>
                    <a:pt x="781" y="750"/>
                    <a:pt x="427" y="511"/>
                  </a:cubicBezTo>
                  <a:lnTo>
                    <a:pt x="116" y="116"/>
                  </a:lnTo>
                  <a:cubicBezTo>
                    <a:pt x="105" y="66"/>
                    <a:pt x="89" y="2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43"/>
            <p:cNvSpPr/>
            <p:nvPr/>
          </p:nvSpPr>
          <p:spPr>
            <a:xfrm>
              <a:off x="5296435" y="2463247"/>
              <a:ext cx="51059" cy="50656"/>
            </a:xfrm>
            <a:custGeom>
              <a:avLst/>
              <a:gdLst/>
              <a:ahLst/>
              <a:cxnLst/>
              <a:rect l="l" t="t" r="r" b="b"/>
              <a:pathLst>
                <a:path w="1646" h="1633" extrusionOk="0">
                  <a:moveTo>
                    <a:pt x="1503" y="1"/>
                  </a:moveTo>
                  <a:cubicBezTo>
                    <a:pt x="1473" y="1"/>
                    <a:pt x="1442" y="6"/>
                    <a:pt x="1411" y="10"/>
                  </a:cubicBezTo>
                  <a:cubicBezTo>
                    <a:pt x="1265" y="41"/>
                    <a:pt x="1127" y="99"/>
                    <a:pt x="1000" y="183"/>
                  </a:cubicBezTo>
                  <a:cubicBezTo>
                    <a:pt x="823" y="299"/>
                    <a:pt x="627" y="395"/>
                    <a:pt x="439" y="498"/>
                  </a:cubicBezTo>
                  <a:cubicBezTo>
                    <a:pt x="429" y="495"/>
                    <a:pt x="419" y="493"/>
                    <a:pt x="411" y="493"/>
                  </a:cubicBezTo>
                  <a:cubicBezTo>
                    <a:pt x="380" y="493"/>
                    <a:pt x="360" y="514"/>
                    <a:pt x="354" y="556"/>
                  </a:cubicBezTo>
                  <a:cubicBezTo>
                    <a:pt x="308" y="614"/>
                    <a:pt x="289" y="683"/>
                    <a:pt x="301" y="752"/>
                  </a:cubicBezTo>
                  <a:cubicBezTo>
                    <a:pt x="212" y="948"/>
                    <a:pt x="116" y="1144"/>
                    <a:pt x="39" y="1340"/>
                  </a:cubicBezTo>
                  <a:cubicBezTo>
                    <a:pt x="1" y="1436"/>
                    <a:pt x="9" y="1547"/>
                    <a:pt x="109" y="1609"/>
                  </a:cubicBezTo>
                  <a:cubicBezTo>
                    <a:pt x="135" y="1626"/>
                    <a:pt x="160" y="1632"/>
                    <a:pt x="184" y="1632"/>
                  </a:cubicBezTo>
                  <a:cubicBezTo>
                    <a:pt x="254" y="1632"/>
                    <a:pt x="313" y="1572"/>
                    <a:pt x="362" y="1521"/>
                  </a:cubicBezTo>
                  <a:cubicBezTo>
                    <a:pt x="470" y="1409"/>
                    <a:pt x="520" y="1259"/>
                    <a:pt x="508" y="1109"/>
                  </a:cubicBezTo>
                  <a:lnTo>
                    <a:pt x="516" y="1006"/>
                  </a:lnTo>
                  <a:lnTo>
                    <a:pt x="593" y="821"/>
                  </a:lnTo>
                  <a:cubicBezTo>
                    <a:pt x="643" y="810"/>
                    <a:pt x="689" y="794"/>
                    <a:pt x="731" y="775"/>
                  </a:cubicBezTo>
                  <a:cubicBezTo>
                    <a:pt x="1031" y="641"/>
                    <a:pt x="1323" y="491"/>
                    <a:pt x="1550" y="241"/>
                  </a:cubicBezTo>
                  <a:cubicBezTo>
                    <a:pt x="1596" y="195"/>
                    <a:pt x="1646" y="141"/>
                    <a:pt x="1615" y="72"/>
                  </a:cubicBezTo>
                  <a:cubicBezTo>
                    <a:pt x="1591" y="15"/>
                    <a:pt x="1550" y="1"/>
                    <a:pt x="1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43"/>
            <p:cNvSpPr/>
            <p:nvPr/>
          </p:nvSpPr>
          <p:spPr>
            <a:xfrm>
              <a:off x="5407301" y="2642698"/>
              <a:ext cx="130904" cy="230572"/>
            </a:xfrm>
            <a:custGeom>
              <a:avLst/>
              <a:gdLst/>
              <a:ahLst/>
              <a:cxnLst/>
              <a:rect l="l" t="t" r="r" b="b"/>
              <a:pathLst>
                <a:path w="4220" h="7433" extrusionOk="0">
                  <a:moveTo>
                    <a:pt x="4131" y="1"/>
                  </a:moveTo>
                  <a:cubicBezTo>
                    <a:pt x="3978" y="97"/>
                    <a:pt x="3935" y="270"/>
                    <a:pt x="3874" y="412"/>
                  </a:cubicBezTo>
                  <a:cubicBezTo>
                    <a:pt x="3774" y="670"/>
                    <a:pt x="3643" y="908"/>
                    <a:pt x="3478" y="1131"/>
                  </a:cubicBezTo>
                  <a:cubicBezTo>
                    <a:pt x="3324" y="1334"/>
                    <a:pt x="3009" y="1596"/>
                    <a:pt x="3152" y="1964"/>
                  </a:cubicBezTo>
                  <a:cubicBezTo>
                    <a:pt x="3102" y="1964"/>
                    <a:pt x="3052" y="1999"/>
                    <a:pt x="3036" y="2045"/>
                  </a:cubicBezTo>
                  <a:lnTo>
                    <a:pt x="2525" y="2825"/>
                  </a:lnTo>
                  <a:cubicBezTo>
                    <a:pt x="2287" y="2967"/>
                    <a:pt x="2129" y="3206"/>
                    <a:pt x="2076" y="3475"/>
                  </a:cubicBezTo>
                  <a:cubicBezTo>
                    <a:pt x="2072" y="3505"/>
                    <a:pt x="2060" y="3540"/>
                    <a:pt x="2056" y="3575"/>
                  </a:cubicBezTo>
                  <a:cubicBezTo>
                    <a:pt x="1964" y="3732"/>
                    <a:pt x="1799" y="3832"/>
                    <a:pt x="1753" y="4024"/>
                  </a:cubicBezTo>
                  <a:cubicBezTo>
                    <a:pt x="1734" y="4055"/>
                    <a:pt x="1726" y="4089"/>
                    <a:pt x="1730" y="4120"/>
                  </a:cubicBezTo>
                  <a:lnTo>
                    <a:pt x="1699" y="4216"/>
                  </a:lnTo>
                  <a:cubicBezTo>
                    <a:pt x="1676" y="4232"/>
                    <a:pt x="1668" y="4255"/>
                    <a:pt x="1672" y="4282"/>
                  </a:cubicBezTo>
                  <a:cubicBezTo>
                    <a:pt x="1518" y="4378"/>
                    <a:pt x="1534" y="4543"/>
                    <a:pt x="1484" y="4689"/>
                  </a:cubicBezTo>
                  <a:cubicBezTo>
                    <a:pt x="1361" y="4812"/>
                    <a:pt x="1303" y="4966"/>
                    <a:pt x="1265" y="5135"/>
                  </a:cubicBezTo>
                  <a:cubicBezTo>
                    <a:pt x="923" y="5311"/>
                    <a:pt x="827" y="5634"/>
                    <a:pt x="777" y="5976"/>
                  </a:cubicBezTo>
                  <a:cubicBezTo>
                    <a:pt x="758" y="5999"/>
                    <a:pt x="742" y="6022"/>
                    <a:pt x="738" y="6053"/>
                  </a:cubicBezTo>
                  <a:cubicBezTo>
                    <a:pt x="650" y="6249"/>
                    <a:pt x="539" y="6433"/>
                    <a:pt x="404" y="6606"/>
                  </a:cubicBezTo>
                  <a:cubicBezTo>
                    <a:pt x="293" y="6845"/>
                    <a:pt x="1" y="7037"/>
                    <a:pt x="174" y="7433"/>
                  </a:cubicBezTo>
                  <a:cubicBezTo>
                    <a:pt x="273" y="7171"/>
                    <a:pt x="558" y="7133"/>
                    <a:pt x="558" y="6875"/>
                  </a:cubicBezTo>
                  <a:cubicBezTo>
                    <a:pt x="665" y="6683"/>
                    <a:pt x="769" y="6491"/>
                    <a:pt x="877" y="6291"/>
                  </a:cubicBezTo>
                  <a:lnTo>
                    <a:pt x="977" y="6042"/>
                  </a:lnTo>
                  <a:cubicBezTo>
                    <a:pt x="1067" y="5930"/>
                    <a:pt x="1143" y="5789"/>
                    <a:pt x="1287" y="5789"/>
                  </a:cubicBezTo>
                  <a:cubicBezTo>
                    <a:pt x="1327" y="5789"/>
                    <a:pt x="1373" y="5800"/>
                    <a:pt x="1426" y="5826"/>
                  </a:cubicBezTo>
                  <a:cubicBezTo>
                    <a:pt x="1479" y="5860"/>
                    <a:pt x="1529" y="5934"/>
                    <a:pt x="1586" y="5934"/>
                  </a:cubicBezTo>
                  <a:cubicBezTo>
                    <a:pt x="1600" y="5934"/>
                    <a:pt x="1615" y="5929"/>
                    <a:pt x="1630" y="5919"/>
                  </a:cubicBezTo>
                  <a:cubicBezTo>
                    <a:pt x="1691" y="5869"/>
                    <a:pt x="1722" y="5788"/>
                    <a:pt x="1711" y="5711"/>
                  </a:cubicBezTo>
                  <a:cubicBezTo>
                    <a:pt x="1676" y="5600"/>
                    <a:pt x="1549" y="5646"/>
                    <a:pt x="1461" y="5626"/>
                  </a:cubicBezTo>
                  <a:cubicBezTo>
                    <a:pt x="1311" y="5480"/>
                    <a:pt x="1457" y="5350"/>
                    <a:pt x="1484" y="5215"/>
                  </a:cubicBezTo>
                  <a:cubicBezTo>
                    <a:pt x="1588" y="5165"/>
                    <a:pt x="1607" y="5062"/>
                    <a:pt x="1634" y="4966"/>
                  </a:cubicBezTo>
                  <a:cubicBezTo>
                    <a:pt x="1691" y="4908"/>
                    <a:pt x="1761" y="4850"/>
                    <a:pt x="1764" y="4754"/>
                  </a:cubicBezTo>
                  <a:cubicBezTo>
                    <a:pt x="1787" y="4697"/>
                    <a:pt x="1807" y="4635"/>
                    <a:pt x="1830" y="4574"/>
                  </a:cubicBezTo>
                  <a:cubicBezTo>
                    <a:pt x="1899" y="4531"/>
                    <a:pt x="1941" y="4458"/>
                    <a:pt x="1945" y="4378"/>
                  </a:cubicBezTo>
                  <a:cubicBezTo>
                    <a:pt x="1972" y="4324"/>
                    <a:pt x="1995" y="4266"/>
                    <a:pt x="2022" y="4212"/>
                  </a:cubicBezTo>
                  <a:cubicBezTo>
                    <a:pt x="2099" y="4186"/>
                    <a:pt x="2129" y="4147"/>
                    <a:pt x="2056" y="4078"/>
                  </a:cubicBezTo>
                  <a:lnTo>
                    <a:pt x="2056" y="4074"/>
                  </a:lnTo>
                  <a:cubicBezTo>
                    <a:pt x="2387" y="3878"/>
                    <a:pt x="2379" y="3482"/>
                    <a:pt x="2560" y="3198"/>
                  </a:cubicBezTo>
                  <a:cubicBezTo>
                    <a:pt x="2879" y="2844"/>
                    <a:pt x="3086" y="2426"/>
                    <a:pt x="3263" y="1995"/>
                  </a:cubicBezTo>
                  <a:cubicBezTo>
                    <a:pt x="3690" y="1515"/>
                    <a:pt x="3924" y="927"/>
                    <a:pt x="4162" y="343"/>
                  </a:cubicBezTo>
                  <a:cubicBezTo>
                    <a:pt x="4197" y="328"/>
                    <a:pt x="4216" y="293"/>
                    <a:pt x="4220" y="255"/>
                  </a:cubicBezTo>
                  <a:cubicBezTo>
                    <a:pt x="4216" y="182"/>
                    <a:pt x="4201" y="105"/>
                    <a:pt x="4170" y="39"/>
                  </a:cubicBezTo>
                  <a:lnTo>
                    <a:pt x="4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43"/>
            <p:cNvSpPr/>
            <p:nvPr/>
          </p:nvSpPr>
          <p:spPr>
            <a:xfrm>
              <a:off x="5150207" y="3098289"/>
              <a:ext cx="23978" cy="62847"/>
            </a:xfrm>
            <a:custGeom>
              <a:avLst/>
              <a:gdLst/>
              <a:ahLst/>
              <a:cxnLst/>
              <a:rect l="l" t="t" r="r" b="b"/>
              <a:pathLst>
                <a:path w="773" h="2026" extrusionOk="0">
                  <a:moveTo>
                    <a:pt x="592" y="0"/>
                  </a:moveTo>
                  <a:cubicBezTo>
                    <a:pt x="519" y="47"/>
                    <a:pt x="515" y="116"/>
                    <a:pt x="523" y="189"/>
                  </a:cubicBezTo>
                  <a:cubicBezTo>
                    <a:pt x="523" y="266"/>
                    <a:pt x="507" y="342"/>
                    <a:pt x="561" y="412"/>
                  </a:cubicBezTo>
                  <a:cubicBezTo>
                    <a:pt x="465" y="554"/>
                    <a:pt x="369" y="704"/>
                    <a:pt x="273" y="846"/>
                  </a:cubicBezTo>
                  <a:cubicBezTo>
                    <a:pt x="265" y="1057"/>
                    <a:pt x="192" y="1261"/>
                    <a:pt x="65" y="1426"/>
                  </a:cubicBezTo>
                  <a:cubicBezTo>
                    <a:pt x="38" y="1449"/>
                    <a:pt x="27" y="1480"/>
                    <a:pt x="38" y="1514"/>
                  </a:cubicBezTo>
                  <a:cubicBezTo>
                    <a:pt x="0" y="1768"/>
                    <a:pt x="62" y="1952"/>
                    <a:pt x="388" y="2025"/>
                  </a:cubicBezTo>
                  <a:cubicBezTo>
                    <a:pt x="254" y="1584"/>
                    <a:pt x="323" y="1226"/>
                    <a:pt x="573" y="884"/>
                  </a:cubicBezTo>
                  <a:cubicBezTo>
                    <a:pt x="642" y="777"/>
                    <a:pt x="772" y="615"/>
                    <a:pt x="692" y="431"/>
                  </a:cubicBezTo>
                  <a:cubicBezTo>
                    <a:pt x="692" y="281"/>
                    <a:pt x="734" y="116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43"/>
            <p:cNvSpPr/>
            <p:nvPr/>
          </p:nvSpPr>
          <p:spPr>
            <a:xfrm>
              <a:off x="5247207" y="2701605"/>
              <a:ext cx="3381" cy="3846"/>
            </a:xfrm>
            <a:custGeom>
              <a:avLst/>
              <a:gdLst/>
              <a:ahLst/>
              <a:cxnLst/>
              <a:rect l="l" t="t" r="r" b="b"/>
              <a:pathLst>
                <a:path w="109" h="124" extrusionOk="0">
                  <a:moveTo>
                    <a:pt x="28" y="0"/>
                  </a:moveTo>
                  <a:cubicBezTo>
                    <a:pt x="1" y="77"/>
                    <a:pt x="47" y="104"/>
                    <a:pt x="109" y="123"/>
                  </a:cubicBezTo>
                  <a:cubicBezTo>
                    <a:pt x="82" y="81"/>
                    <a:pt x="59" y="39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43"/>
            <p:cNvSpPr/>
            <p:nvPr/>
          </p:nvSpPr>
          <p:spPr>
            <a:xfrm>
              <a:off x="5087702" y="2642946"/>
              <a:ext cx="322019" cy="265593"/>
            </a:xfrm>
            <a:custGeom>
              <a:avLst/>
              <a:gdLst/>
              <a:ahLst/>
              <a:cxnLst/>
              <a:rect l="l" t="t" r="r" b="b"/>
              <a:pathLst>
                <a:path w="10381" h="8562" extrusionOk="0">
                  <a:moveTo>
                    <a:pt x="1487" y="1"/>
                  </a:moveTo>
                  <a:cubicBezTo>
                    <a:pt x="1357" y="1"/>
                    <a:pt x="1253" y="118"/>
                    <a:pt x="1122" y="118"/>
                  </a:cubicBezTo>
                  <a:cubicBezTo>
                    <a:pt x="1090" y="118"/>
                    <a:pt x="1056" y="111"/>
                    <a:pt x="1020" y="93"/>
                  </a:cubicBezTo>
                  <a:cubicBezTo>
                    <a:pt x="961" y="117"/>
                    <a:pt x="903" y="126"/>
                    <a:pt x="846" y="126"/>
                  </a:cubicBezTo>
                  <a:cubicBezTo>
                    <a:pt x="685" y="126"/>
                    <a:pt x="527" y="58"/>
                    <a:pt x="365" y="58"/>
                  </a:cubicBezTo>
                  <a:cubicBezTo>
                    <a:pt x="308" y="58"/>
                    <a:pt x="251" y="66"/>
                    <a:pt x="194" y="89"/>
                  </a:cubicBezTo>
                  <a:cubicBezTo>
                    <a:pt x="159" y="112"/>
                    <a:pt x="132" y="143"/>
                    <a:pt x="117" y="181"/>
                  </a:cubicBezTo>
                  <a:lnTo>
                    <a:pt x="117" y="189"/>
                  </a:lnTo>
                  <a:cubicBezTo>
                    <a:pt x="100" y="187"/>
                    <a:pt x="83" y="185"/>
                    <a:pt x="69" y="185"/>
                  </a:cubicBezTo>
                  <a:cubicBezTo>
                    <a:pt x="26" y="185"/>
                    <a:pt x="1" y="204"/>
                    <a:pt x="55" y="304"/>
                  </a:cubicBezTo>
                  <a:cubicBezTo>
                    <a:pt x="90" y="304"/>
                    <a:pt x="117" y="300"/>
                    <a:pt x="151" y="289"/>
                  </a:cubicBezTo>
                  <a:cubicBezTo>
                    <a:pt x="181" y="301"/>
                    <a:pt x="211" y="306"/>
                    <a:pt x="241" y="306"/>
                  </a:cubicBezTo>
                  <a:cubicBezTo>
                    <a:pt x="289" y="306"/>
                    <a:pt x="337" y="292"/>
                    <a:pt x="382" y="266"/>
                  </a:cubicBezTo>
                  <a:lnTo>
                    <a:pt x="762" y="323"/>
                  </a:lnTo>
                  <a:cubicBezTo>
                    <a:pt x="865" y="350"/>
                    <a:pt x="968" y="359"/>
                    <a:pt x="1071" y="359"/>
                  </a:cubicBezTo>
                  <a:cubicBezTo>
                    <a:pt x="1279" y="359"/>
                    <a:pt x="1488" y="322"/>
                    <a:pt x="1696" y="320"/>
                  </a:cubicBezTo>
                  <a:cubicBezTo>
                    <a:pt x="2138" y="439"/>
                    <a:pt x="2568" y="604"/>
                    <a:pt x="2980" y="804"/>
                  </a:cubicBezTo>
                  <a:cubicBezTo>
                    <a:pt x="3056" y="842"/>
                    <a:pt x="3134" y="885"/>
                    <a:pt x="3218" y="885"/>
                  </a:cubicBezTo>
                  <a:cubicBezTo>
                    <a:pt x="3260" y="885"/>
                    <a:pt x="3303" y="874"/>
                    <a:pt x="3348" y="846"/>
                  </a:cubicBezTo>
                  <a:lnTo>
                    <a:pt x="3433" y="861"/>
                  </a:lnTo>
                  <a:cubicBezTo>
                    <a:pt x="3433" y="915"/>
                    <a:pt x="3471" y="957"/>
                    <a:pt x="3521" y="961"/>
                  </a:cubicBezTo>
                  <a:cubicBezTo>
                    <a:pt x="3606" y="1084"/>
                    <a:pt x="3729" y="1134"/>
                    <a:pt x="3863" y="1169"/>
                  </a:cubicBezTo>
                  <a:cubicBezTo>
                    <a:pt x="3982" y="1322"/>
                    <a:pt x="4163" y="1392"/>
                    <a:pt x="4324" y="1476"/>
                  </a:cubicBezTo>
                  <a:lnTo>
                    <a:pt x="4885" y="1799"/>
                  </a:lnTo>
                  <a:lnTo>
                    <a:pt x="5131" y="1903"/>
                  </a:lnTo>
                  <a:lnTo>
                    <a:pt x="5154" y="1880"/>
                  </a:lnTo>
                  <a:cubicBezTo>
                    <a:pt x="5189" y="1918"/>
                    <a:pt x="5220" y="1956"/>
                    <a:pt x="5239" y="2006"/>
                  </a:cubicBezTo>
                  <a:cubicBezTo>
                    <a:pt x="5243" y="2056"/>
                    <a:pt x="5281" y="2095"/>
                    <a:pt x="5327" y="2110"/>
                  </a:cubicBezTo>
                  <a:cubicBezTo>
                    <a:pt x="5343" y="2133"/>
                    <a:pt x="5366" y="2152"/>
                    <a:pt x="5397" y="2152"/>
                  </a:cubicBezTo>
                  <a:cubicBezTo>
                    <a:pt x="5573" y="2356"/>
                    <a:pt x="5854" y="2402"/>
                    <a:pt x="6038" y="2583"/>
                  </a:cubicBezTo>
                  <a:cubicBezTo>
                    <a:pt x="6057" y="2606"/>
                    <a:pt x="6088" y="2625"/>
                    <a:pt x="6115" y="2633"/>
                  </a:cubicBezTo>
                  <a:lnTo>
                    <a:pt x="6899" y="3321"/>
                  </a:lnTo>
                  <a:cubicBezTo>
                    <a:pt x="7018" y="3470"/>
                    <a:pt x="7145" y="3601"/>
                    <a:pt x="7326" y="3670"/>
                  </a:cubicBezTo>
                  <a:cubicBezTo>
                    <a:pt x="7621" y="4139"/>
                    <a:pt x="8052" y="4493"/>
                    <a:pt x="8378" y="4931"/>
                  </a:cubicBezTo>
                  <a:cubicBezTo>
                    <a:pt x="8524" y="5234"/>
                    <a:pt x="8705" y="5515"/>
                    <a:pt x="8913" y="5776"/>
                  </a:cubicBezTo>
                  <a:lnTo>
                    <a:pt x="8989" y="5887"/>
                  </a:lnTo>
                  <a:cubicBezTo>
                    <a:pt x="8974" y="5937"/>
                    <a:pt x="8997" y="5991"/>
                    <a:pt x="9047" y="6014"/>
                  </a:cubicBezTo>
                  <a:cubicBezTo>
                    <a:pt x="9051" y="6045"/>
                    <a:pt x="9055" y="6068"/>
                    <a:pt x="9055" y="6099"/>
                  </a:cubicBezTo>
                  <a:cubicBezTo>
                    <a:pt x="9082" y="6137"/>
                    <a:pt x="9109" y="6168"/>
                    <a:pt x="9132" y="6206"/>
                  </a:cubicBezTo>
                  <a:cubicBezTo>
                    <a:pt x="8986" y="6395"/>
                    <a:pt x="9162" y="6514"/>
                    <a:pt x="9235" y="6660"/>
                  </a:cubicBezTo>
                  <a:lnTo>
                    <a:pt x="9474" y="6933"/>
                  </a:lnTo>
                  <a:cubicBezTo>
                    <a:pt x="9612" y="7463"/>
                    <a:pt x="9989" y="7886"/>
                    <a:pt x="10111" y="8427"/>
                  </a:cubicBezTo>
                  <a:cubicBezTo>
                    <a:pt x="10143" y="8523"/>
                    <a:pt x="10186" y="8561"/>
                    <a:pt x="10230" y="8561"/>
                  </a:cubicBezTo>
                  <a:cubicBezTo>
                    <a:pt x="10288" y="8561"/>
                    <a:pt x="10346" y="8496"/>
                    <a:pt x="10380" y="8404"/>
                  </a:cubicBezTo>
                  <a:cubicBezTo>
                    <a:pt x="10265" y="8281"/>
                    <a:pt x="10204" y="8120"/>
                    <a:pt x="10208" y="7951"/>
                  </a:cubicBezTo>
                  <a:cubicBezTo>
                    <a:pt x="10208" y="7840"/>
                    <a:pt x="10196" y="7759"/>
                    <a:pt x="10108" y="7694"/>
                  </a:cubicBezTo>
                  <a:cubicBezTo>
                    <a:pt x="9842" y="7490"/>
                    <a:pt x="9804" y="7171"/>
                    <a:pt x="9723" y="6879"/>
                  </a:cubicBezTo>
                  <a:cubicBezTo>
                    <a:pt x="9704" y="6852"/>
                    <a:pt x="9677" y="6837"/>
                    <a:pt x="9643" y="6837"/>
                  </a:cubicBezTo>
                  <a:cubicBezTo>
                    <a:pt x="9670" y="6687"/>
                    <a:pt x="9620" y="6533"/>
                    <a:pt x="9508" y="6433"/>
                  </a:cubicBezTo>
                  <a:cubicBezTo>
                    <a:pt x="9458" y="6383"/>
                    <a:pt x="9416" y="6333"/>
                    <a:pt x="9370" y="6283"/>
                  </a:cubicBezTo>
                  <a:cubicBezTo>
                    <a:pt x="9408" y="6126"/>
                    <a:pt x="9358" y="5960"/>
                    <a:pt x="9243" y="5849"/>
                  </a:cubicBezTo>
                  <a:cubicBezTo>
                    <a:pt x="9255" y="5795"/>
                    <a:pt x="9220" y="5745"/>
                    <a:pt x="9166" y="5738"/>
                  </a:cubicBezTo>
                  <a:lnTo>
                    <a:pt x="9162" y="5738"/>
                  </a:lnTo>
                  <a:lnTo>
                    <a:pt x="9151" y="5726"/>
                  </a:lnTo>
                  <a:cubicBezTo>
                    <a:pt x="9139" y="5634"/>
                    <a:pt x="9066" y="5603"/>
                    <a:pt x="8989" y="5580"/>
                  </a:cubicBezTo>
                  <a:cubicBezTo>
                    <a:pt x="9012" y="5215"/>
                    <a:pt x="8767" y="4992"/>
                    <a:pt x="8548" y="4758"/>
                  </a:cubicBezTo>
                  <a:cubicBezTo>
                    <a:pt x="8528" y="4581"/>
                    <a:pt x="8440" y="4400"/>
                    <a:pt x="8302" y="4339"/>
                  </a:cubicBezTo>
                  <a:cubicBezTo>
                    <a:pt x="7994" y="4208"/>
                    <a:pt x="7871" y="3947"/>
                    <a:pt x="7706" y="3701"/>
                  </a:cubicBezTo>
                  <a:cubicBezTo>
                    <a:pt x="7646" y="3610"/>
                    <a:pt x="7592" y="3512"/>
                    <a:pt x="7482" y="3512"/>
                  </a:cubicBezTo>
                  <a:cubicBezTo>
                    <a:pt x="7458" y="3512"/>
                    <a:pt x="7430" y="3517"/>
                    <a:pt x="7399" y="3528"/>
                  </a:cubicBezTo>
                  <a:cubicBezTo>
                    <a:pt x="7333" y="3378"/>
                    <a:pt x="7245" y="3259"/>
                    <a:pt x="7068" y="3240"/>
                  </a:cubicBezTo>
                  <a:cubicBezTo>
                    <a:pt x="6930" y="2871"/>
                    <a:pt x="6645" y="2660"/>
                    <a:pt x="6280" y="2548"/>
                  </a:cubicBezTo>
                  <a:cubicBezTo>
                    <a:pt x="6260" y="2493"/>
                    <a:pt x="6230" y="2478"/>
                    <a:pt x="6195" y="2478"/>
                  </a:cubicBezTo>
                  <a:cubicBezTo>
                    <a:pt x="6157" y="2478"/>
                    <a:pt x="6115" y="2496"/>
                    <a:pt x="6077" y="2498"/>
                  </a:cubicBezTo>
                  <a:cubicBezTo>
                    <a:pt x="5981" y="2275"/>
                    <a:pt x="5827" y="2114"/>
                    <a:pt x="5577" y="2056"/>
                  </a:cubicBezTo>
                  <a:cubicBezTo>
                    <a:pt x="5462" y="1953"/>
                    <a:pt x="5385" y="1799"/>
                    <a:pt x="5204" y="1795"/>
                  </a:cubicBezTo>
                  <a:lnTo>
                    <a:pt x="5020" y="1730"/>
                  </a:lnTo>
                  <a:cubicBezTo>
                    <a:pt x="5078" y="1511"/>
                    <a:pt x="4862" y="1480"/>
                    <a:pt x="4763" y="1365"/>
                  </a:cubicBezTo>
                  <a:cubicBezTo>
                    <a:pt x="4729" y="1327"/>
                    <a:pt x="4699" y="1313"/>
                    <a:pt x="4672" y="1313"/>
                  </a:cubicBezTo>
                  <a:cubicBezTo>
                    <a:pt x="4601" y="1313"/>
                    <a:pt x="4546" y="1404"/>
                    <a:pt x="4477" y="1404"/>
                  </a:cubicBezTo>
                  <a:cubicBezTo>
                    <a:pt x="4472" y="1404"/>
                    <a:pt x="4468" y="1404"/>
                    <a:pt x="4463" y="1403"/>
                  </a:cubicBezTo>
                  <a:cubicBezTo>
                    <a:pt x="4455" y="1096"/>
                    <a:pt x="4144" y="1230"/>
                    <a:pt x="4017" y="1103"/>
                  </a:cubicBezTo>
                  <a:lnTo>
                    <a:pt x="4009" y="1096"/>
                  </a:lnTo>
                  <a:cubicBezTo>
                    <a:pt x="3963" y="961"/>
                    <a:pt x="3856" y="957"/>
                    <a:pt x="3740" y="942"/>
                  </a:cubicBezTo>
                  <a:lnTo>
                    <a:pt x="3744" y="931"/>
                  </a:lnTo>
                  <a:cubicBezTo>
                    <a:pt x="3702" y="819"/>
                    <a:pt x="3606" y="769"/>
                    <a:pt x="3502" y="742"/>
                  </a:cubicBezTo>
                  <a:cubicBezTo>
                    <a:pt x="3502" y="719"/>
                    <a:pt x="3498" y="692"/>
                    <a:pt x="3494" y="665"/>
                  </a:cubicBezTo>
                  <a:cubicBezTo>
                    <a:pt x="3126" y="519"/>
                    <a:pt x="2764" y="327"/>
                    <a:pt x="2357" y="300"/>
                  </a:cubicBezTo>
                  <a:lnTo>
                    <a:pt x="2357" y="289"/>
                  </a:lnTo>
                  <a:cubicBezTo>
                    <a:pt x="2338" y="250"/>
                    <a:pt x="2307" y="223"/>
                    <a:pt x="2272" y="200"/>
                  </a:cubicBezTo>
                  <a:cubicBezTo>
                    <a:pt x="2223" y="170"/>
                    <a:pt x="2169" y="150"/>
                    <a:pt x="2111" y="131"/>
                  </a:cubicBezTo>
                  <a:cubicBezTo>
                    <a:pt x="2057" y="112"/>
                    <a:pt x="2011" y="89"/>
                    <a:pt x="1965" y="58"/>
                  </a:cubicBezTo>
                  <a:cubicBezTo>
                    <a:pt x="1953" y="54"/>
                    <a:pt x="1940" y="52"/>
                    <a:pt x="1926" y="52"/>
                  </a:cubicBezTo>
                  <a:cubicBezTo>
                    <a:pt x="1905" y="52"/>
                    <a:pt x="1884" y="57"/>
                    <a:pt x="1865" y="66"/>
                  </a:cubicBezTo>
                  <a:lnTo>
                    <a:pt x="1669" y="27"/>
                  </a:lnTo>
                  <a:cubicBezTo>
                    <a:pt x="1627" y="47"/>
                    <a:pt x="1600" y="85"/>
                    <a:pt x="1600" y="131"/>
                  </a:cubicBezTo>
                  <a:cubicBezTo>
                    <a:pt x="1592" y="89"/>
                    <a:pt x="1600" y="39"/>
                    <a:pt x="1569" y="8"/>
                  </a:cubicBezTo>
                  <a:cubicBezTo>
                    <a:pt x="1542" y="8"/>
                    <a:pt x="1519" y="1"/>
                    <a:pt x="1492" y="1"/>
                  </a:cubicBezTo>
                  <a:cubicBezTo>
                    <a:pt x="1491" y="1"/>
                    <a:pt x="1489" y="1"/>
                    <a:pt x="1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43"/>
            <p:cNvSpPr/>
            <p:nvPr/>
          </p:nvSpPr>
          <p:spPr>
            <a:xfrm>
              <a:off x="5238273" y="2270551"/>
              <a:ext cx="105158" cy="137263"/>
            </a:xfrm>
            <a:custGeom>
              <a:avLst/>
              <a:gdLst/>
              <a:ahLst/>
              <a:cxnLst/>
              <a:rect l="l" t="t" r="r" b="b"/>
              <a:pathLst>
                <a:path w="3390" h="4425" extrusionOk="0">
                  <a:moveTo>
                    <a:pt x="3234" y="1"/>
                  </a:moveTo>
                  <a:cubicBezTo>
                    <a:pt x="3188" y="1"/>
                    <a:pt x="3145" y="62"/>
                    <a:pt x="3117" y="109"/>
                  </a:cubicBezTo>
                  <a:cubicBezTo>
                    <a:pt x="3006" y="374"/>
                    <a:pt x="2694" y="455"/>
                    <a:pt x="2575" y="708"/>
                  </a:cubicBezTo>
                  <a:cubicBezTo>
                    <a:pt x="2410" y="812"/>
                    <a:pt x="2425" y="1043"/>
                    <a:pt x="2253" y="1139"/>
                  </a:cubicBezTo>
                  <a:cubicBezTo>
                    <a:pt x="1930" y="1315"/>
                    <a:pt x="1826" y="1627"/>
                    <a:pt x="1768" y="1957"/>
                  </a:cubicBezTo>
                  <a:lnTo>
                    <a:pt x="1626" y="2042"/>
                  </a:lnTo>
                  <a:cubicBezTo>
                    <a:pt x="1583" y="2038"/>
                    <a:pt x="1531" y="2024"/>
                    <a:pt x="1486" y="2024"/>
                  </a:cubicBezTo>
                  <a:cubicBezTo>
                    <a:pt x="1446" y="2024"/>
                    <a:pt x="1412" y="2035"/>
                    <a:pt x="1396" y="2072"/>
                  </a:cubicBezTo>
                  <a:cubicBezTo>
                    <a:pt x="1253" y="2388"/>
                    <a:pt x="961" y="2591"/>
                    <a:pt x="812" y="2899"/>
                  </a:cubicBezTo>
                  <a:cubicBezTo>
                    <a:pt x="627" y="3098"/>
                    <a:pt x="470" y="3310"/>
                    <a:pt x="446" y="3590"/>
                  </a:cubicBezTo>
                  <a:cubicBezTo>
                    <a:pt x="443" y="3667"/>
                    <a:pt x="431" y="3763"/>
                    <a:pt x="320" y="3779"/>
                  </a:cubicBezTo>
                  <a:cubicBezTo>
                    <a:pt x="78" y="3802"/>
                    <a:pt x="78" y="4013"/>
                    <a:pt x="8" y="4174"/>
                  </a:cubicBezTo>
                  <a:lnTo>
                    <a:pt x="5" y="4167"/>
                  </a:lnTo>
                  <a:cubicBezTo>
                    <a:pt x="5" y="4174"/>
                    <a:pt x="5" y="4174"/>
                    <a:pt x="1" y="4178"/>
                  </a:cubicBezTo>
                  <a:lnTo>
                    <a:pt x="5" y="4174"/>
                  </a:lnTo>
                  <a:lnTo>
                    <a:pt x="135" y="4424"/>
                  </a:lnTo>
                  <a:lnTo>
                    <a:pt x="585" y="3779"/>
                  </a:lnTo>
                  <a:lnTo>
                    <a:pt x="662" y="3617"/>
                  </a:lnTo>
                  <a:cubicBezTo>
                    <a:pt x="762" y="3560"/>
                    <a:pt x="808" y="3456"/>
                    <a:pt x="846" y="3356"/>
                  </a:cubicBezTo>
                  <a:cubicBezTo>
                    <a:pt x="935" y="3225"/>
                    <a:pt x="1127" y="3121"/>
                    <a:pt x="935" y="2933"/>
                  </a:cubicBezTo>
                  <a:cubicBezTo>
                    <a:pt x="1031" y="2872"/>
                    <a:pt x="1038" y="2714"/>
                    <a:pt x="1180" y="2699"/>
                  </a:cubicBezTo>
                  <a:lnTo>
                    <a:pt x="1180" y="2699"/>
                  </a:lnTo>
                  <a:cubicBezTo>
                    <a:pt x="1177" y="2745"/>
                    <a:pt x="1154" y="2810"/>
                    <a:pt x="1173" y="2833"/>
                  </a:cubicBezTo>
                  <a:cubicBezTo>
                    <a:pt x="1192" y="2858"/>
                    <a:pt x="1208" y="2867"/>
                    <a:pt x="1222" y="2867"/>
                  </a:cubicBezTo>
                  <a:cubicBezTo>
                    <a:pt x="1256" y="2867"/>
                    <a:pt x="1278" y="2813"/>
                    <a:pt x="1300" y="2791"/>
                  </a:cubicBezTo>
                  <a:cubicBezTo>
                    <a:pt x="1369" y="2722"/>
                    <a:pt x="1411" y="2637"/>
                    <a:pt x="1426" y="2541"/>
                  </a:cubicBezTo>
                  <a:cubicBezTo>
                    <a:pt x="1561" y="2453"/>
                    <a:pt x="1626" y="2314"/>
                    <a:pt x="1711" y="2188"/>
                  </a:cubicBezTo>
                  <a:cubicBezTo>
                    <a:pt x="1734" y="2176"/>
                    <a:pt x="1753" y="2149"/>
                    <a:pt x="1768" y="2126"/>
                  </a:cubicBezTo>
                  <a:cubicBezTo>
                    <a:pt x="2083" y="1796"/>
                    <a:pt x="2333" y="1415"/>
                    <a:pt x="2602" y="1050"/>
                  </a:cubicBezTo>
                  <a:cubicBezTo>
                    <a:pt x="2625" y="1027"/>
                    <a:pt x="2641" y="996"/>
                    <a:pt x="2644" y="970"/>
                  </a:cubicBezTo>
                  <a:cubicBezTo>
                    <a:pt x="2871" y="766"/>
                    <a:pt x="3059" y="528"/>
                    <a:pt x="3198" y="263"/>
                  </a:cubicBezTo>
                  <a:cubicBezTo>
                    <a:pt x="3240" y="178"/>
                    <a:pt x="3390" y="113"/>
                    <a:pt x="3267" y="13"/>
                  </a:cubicBezTo>
                  <a:cubicBezTo>
                    <a:pt x="3256" y="5"/>
                    <a:pt x="3245" y="1"/>
                    <a:pt x="3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43"/>
            <p:cNvSpPr/>
            <p:nvPr/>
          </p:nvSpPr>
          <p:spPr>
            <a:xfrm>
              <a:off x="5036364" y="2854410"/>
              <a:ext cx="90485" cy="59341"/>
            </a:xfrm>
            <a:custGeom>
              <a:avLst/>
              <a:gdLst/>
              <a:ahLst/>
              <a:cxnLst/>
              <a:rect l="l" t="t" r="r" b="b"/>
              <a:pathLst>
                <a:path w="2917" h="1913" extrusionOk="0">
                  <a:moveTo>
                    <a:pt x="0" y="0"/>
                  </a:moveTo>
                  <a:lnTo>
                    <a:pt x="0" y="0"/>
                  </a:lnTo>
                  <a:cubicBezTo>
                    <a:pt x="181" y="196"/>
                    <a:pt x="354" y="377"/>
                    <a:pt x="650" y="438"/>
                  </a:cubicBezTo>
                  <a:cubicBezTo>
                    <a:pt x="911" y="496"/>
                    <a:pt x="1026" y="838"/>
                    <a:pt x="1295" y="938"/>
                  </a:cubicBezTo>
                  <a:cubicBezTo>
                    <a:pt x="1361" y="961"/>
                    <a:pt x="1426" y="976"/>
                    <a:pt x="1487" y="992"/>
                  </a:cubicBezTo>
                  <a:cubicBezTo>
                    <a:pt x="1526" y="1192"/>
                    <a:pt x="1726" y="1288"/>
                    <a:pt x="1806" y="1464"/>
                  </a:cubicBezTo>
                  <a:lnTo>
                    <a:pt x="1806" y="1476"/>
                  </a:lnTo>
                  <a:lnTo>
                    <a:pt x="1810" y="1476"/>
                  </a:lnTo>
                  <a:lnTo>
                    <a:pt x="1806" y="1464"/>
                  </a:lnTo>
                  <a:lnTo>
                    <a:pt x="1806" y="1464"/>
                  </a:lnTo>
                  <a:cubicBezTo>
                    <a:pt x="2033" y="1484"/>
                    <a:pt x="2175" y="1672"/>
                    <a:pt x="2383" y="1726"/>
                  </a:cubicBezTo>
                  <a:cubicBezTo>
                    <a:pt x="2483" y="1749"/>
                    <a:pt x="2552" y="1810"/>
                    <a:pt x="2629" y="1876"/>
                  </a:cubicBezTo>
                  <a:cubicBezTo>
                    <a:pt x="2658" y="1901"/>
                    <a:pt x="2689" y="1913"/>
                    <a:pt x="2719" y="1913"/>
                  </a:cubicBezTo>
                  <a:cubicBezTo>
                    <a:pt x="2817" y="1913"/>
                    <a:pt x="2908" y="1794"/>
                    <a:pt x="2917" y="1630"/>
                  </a:cubicBezTo>
                  <a:lnTo>
                    <a:pt x="2825" y="1595"/>
                  </a:lnTo>
                  <a:cubicBezTo>
                    <a:pt x="2671" y="1434"/>
                    <a:pt x="2444" y="1453"/>
                    <a:pt x="2256" y="1380"/>
                  </a:cubicBezTo>
                  <a:lnTo>
                    <a:pt x="1545" y="880"/>
                  </a:lnTo>
                  <a:lnTo>
                    <a:pt x="1545" y="861"/>
                  </a:lnTo>
                  <a:cubicBezTo>
                    <a:pt x="1541" y="811"/>
                    <a:pt x="1510" y="773"/>
                    <a:pt x="1472" y="750"/>
                  </a:cubicBezTo>
                  <a:cubicBezTo>
                    <a:pt x="1414" y="646"/>
                    <a:pt x="1314" y="615"/>
                    <a:pt x="1211" y="588"/>
                  </a:cubicBezTo>
                  <a:lnTo>
                    <a:pt x="1203" y="577"/>
                  </a:lnTo>
                  <a:cubicBezTo>
                    <a:pt x="884" y="223"/>
                    <a:pt x="427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43"/>
            <p:cNvSpPr/>
            <p:nvPr/>
          </p:nvSpPr>
          <p:spPr>
            <a:xfrm>
              <a:off x="5355466" y="2708523"/>
              <a:ext cx="205383" cy="513040"/>
            </a:xfrm>
            <a:custGeom>
              <a:avLst/>
              <a:gdLst/>
              <a:ahLst/>
              <a:cxnLst/>
              <a:rect l="l" t="t" r="r" b="b"/>
              <a:pathLst>
                <a:path w="6621" h="16539" extrusionOk="0">
                  <a:moveTo>
                    <a:pt x="104" y="16066"/>
                  </a:moveTo>
                  <a:cubicBezTo>
                    <a:pt x="108" y="16072"/>
                    <a:pt x="111" y="16077"/>
                    <a:pt x="113" y="16081"/>
                  </a:cubicBezTo>
                  <a:lnTo>
                    <a:pt x="113" y="16081"/>
                  </a:lnTo>
                  <a:lnTo>
                    <a:pt x="104" y="16066"/>
                  </a:lnTo>
                  <a:close/>
                  <a:moveTo>
                    <a:pt x="6360" y="0"/>
                  </a:moveTo>
                  <a:cubicBezTo>
                    <a:pt x="6314" y="127"/>
                    <a:pt x="6375" y="281"/>
                    <a:pt x="6260" y="384"/>
                  </a:cubicBezTo>
                  <a:cubicBezTo>
                    <a:pt x="6237" y="407"/>
                    <a:pt x="6225" y="442"/>
                    <a:pt x="6221" y="473"/>
                  </a:cubicBezTo>
                  <a:cubicBezTo>
                    <a:pt x="6098" y="561"/>
                    <a:pt x="6002" y="684"/>
                    <a:pt x="5941" y="826"/>
                  </a:cubicBezTo>
                  <a:cubicBezTo>
                    <a:pt x="5825" y="845"/>
                    <a:pt x="5875" y="922"/>
                    <a:pt x="5887" y="984"/>
                  </a:cubicBezTo>
                  <a:cubicBezTo>
                    <a:pt x="5814" y="1038"/>
                    <a:pt x="5772" y="1114"/>
                    <a:pt x="5760" y="1203"/>
                  </a:cubicBezTo>
                  <a:cubicBezTo>
                    <a:pt x="5737" y="1230"/>
                    <a:pt x="5726" y="1264"/>
                    <a:pt x="5726" y="1299"/>
                  </a:cubicBezTo>
                  <a:cubicBezTo>
                    <a:pt x="5430" y="1533"/>
                    <a:pt x="5357" y="1898"/>
                    <a:pt x="5199" y="2210"/>
                  </a:cubicBezTo>
                  <a:lnTo>
                    <a:pt x="4873" y="2874"/>
                  </a:lnTo>
                  <a:cubicBezTo>
                    <a:pt x="4842" y="2924"/>
                    <a:pt x="4819" y="2978"/>
                    <a:pt x="4792" y="3032"/>
                  </a:cubicBezTo>
                  <a:cubicBezTo>
                    <a:pt x="4611" y="3224"/>
                    <a:pt x="4600" y="3489"/>
                    <a:pt x="4465" y="3704"/>
                  </a:cubicBezTo>
                  <a:cubicBezTo>
                    <a:pt x="4158" y="4204"/>
                    <a:pt x="3950" y="4746"/>
                    <a:pt x="3766" y="5303"/>
                  </a:cubicBezTo>
                  <a:cubicBezTo>
                    <a:pt x="3747" y="5360"/>
                    <a:pt x="3727" y="5422"/>
                    <a:pt x="3708" y="5480"/>
                  </a:cubicBezTo>
                  <a:cubicBezTo>
                    <a:pt x="3120" y="6652"/>
                    <a:pt x="2563" y="7835"/>
                    <a:pt x="2056" y="9049"/>
                  </a:cubicBezTo>
                  <a:lnTo>
                    <a:pt x="1737" y="9872"/>
                  </a:lnTo>
                  <a:cubicBezTo>
                    <a:pt x="1660" y="9929"/>
                    <a:pt x="1641" y="10014"/>
                    <a:pt x="1614" y="10102"/>
                  </a:cubicBezTo>
                  <a:cubicBezTo>
                    <a:pt x="1587" y="10106"/>
                    <a:pt x="1568" y="10129"/>
                    <a:pt x="1568" y="10160"/>
                  </a:cubicBezTo>
                  <a:cubicBezTo>
                    <a:pt x="1441" y="10221"/>
                    <a:pt x="1437" y="10348"/>
                    <a:pt x="1418" y="10463"/>
                  </a:cubicBezTo>
                  <a:cubicBezTo>
                    <a:pt x="1307" y="10702"/>
                    <a:pt x="1172" y="10932"/>
                    <a:pt x="1114" y="11197"/>
                  </a:cubicBezTo>
                  <a:cubicBezTo>
                    <a:pt x="1011" y="11270"/>
                    <a:pt x="988" y="11390"/>
                    <a:pt x="957" y="11493"/>
                  </a:cubicBezTo>
                  <a:cubicBezTo>
                    <a:pt x="780" y="12143"/>
                    <a:pt x="511" y="12773"/>
                    <a:pt x="400" y="13442"/>
                  </a:cubicBezTo>
                  <a:cubicBezTo>
                    <a:pt x="315" y="13595"/>
                    <a:pt x="315" y="13768"/>
                    <a:pt x="288" y="13933"/>
                  </a:cubicBezTo>
                  <a:cubicBezTo>
                    <a:pt x="219" y="14237"/>
                    <a:pt x="104" y="14529"/>
                    <a:pt x="161" y="14852"/>
                  </a:cubicBezTo>
                  <a:lnTo>
                    <a:pt x="135" y="15040"/>
                  </a:lnTo>
                  <a:cubicBezTo>
                    <a:pt x="96" y="15117"/>
                    <a:pt x="108" y="15213"/>
                    <a:pt x="154" y="15286"/>
                  </a:cubicBezTo>
                  <a:cubicBezTo>
                    <a:pt x="142" y="15309"/>
                    <a:pt x="146" y="15344"/>
                    <a:pt x="169" y="15363"/>
                  </a:cubicBezTo>
                  <a:cubicBezTo>
                    <a:pt x="150" y="15413"/>
                    <a:pt x="165" y="15470"/>
                    <a:pt x="208" y="15509"/>
                  </a:cubicBezTo>
                  <a:cubicBezTo>
                    <a:pt x="192" y="15563"/>
                    <a:pt x="184" y="15616"/>
                    <a:pt x="169" y="15670"/>
                  </a:cubicBezTo>
                  <a:cubicBezTo>
                    <a:pt x="0" y="15778"/>
                    <a:pt x="85" y="15928"/>
                    <a:pt x="104" y="16066"/>
                  </a:cubicBezTo>
                  <a:cubicBezTo>
                    <a:pt x="58" y="16231"/>
                    <a:pt x="27" y="16393"/>
                    <a:pt x="161" y="16539"/>
                  </a:cubicBezTo>
                  <a:cubicBezTo>
                    <a:pt x="246" y="16466"/>
                    <a:pt x="246" y="16385"/>
                    <a:pt x="242" y="16304"/>
                  </a:cubicBezTo>
                  <a:cubicBezTo>
                    <a:pt x="342" y="16120"/>
                    <a:pt x="354" y="15920"/>
                    <a:pt x="365" y="15716"/>
                  </a:cubicBezTo>
                  <a:cubicBezTo>
                    <a:pt x="419" y="15578"/>
                    <a:pt x="461" y="15432"/>
                    <a:pt x="400" y="15282"/>
                  </a:cubicBezTo>
                  <a:cubicBezTo>
                    <a:pt x="419" y="15263"/>
                    <a:pt x="419" y="15232"/>
                    <a:pt x="407" y="15209"/>
                  </a:cubicBezTo>
                  <a:cubicBezTo>
                    <a:pt x="457" y="15117"/>
                    <a:pt x="457" y="15036"/>
                    <a:pt x="380" y="14963"/>
                  </a:cubicBezTo>
                  <a:cubicBezTo>
                    <a:pt x="388" y="14940"/>
                    <a:pt x="384" y="14909"/>
                    <a:pt x="365" y="14886"/>
                  </a:cubicBezTo>
                  <a:lnTo>
                    <a:pt x="380" y="14786"/>
                  </a:lnTo>
                  <a:cubicBezTo>
                    <a:pt x="396" y="14752"/>
                    <a:pt x="404" y="14725"/>
                    <a:pt x="419" y="14690"/>
                  </a:cubicBezTo>
                  <a:cubicBezTo>
                    <a:pt x="415" y="14690"/>
                    <a:pt x="411" y="14687"/>
                    <a:pt x="411" y="14675"/>
                  </a:cubicBezTo>
                  <a:lnTo>
                    <a:pt x="411" y="14675"/>
                  </a:lnTo>
                  <a:cubicBezTo>
                    <a:pt x="415" y="14679"/>
                    <a:pt x="415" y="14687"/>
                    <a:pt x="419" y="14690"/>
                  </a:cubicBezTo>
                  <a:lnTo>
                    <a:pt x="453" y="14594"/>
                  </a:lnTo>
                  <a:cubicBezTo>
                    <a:pt x="534" y="14199"/>
                    <a:pt x="619" y="13803"/>
                    <a:pt x="703" y="13407"/>
                  </a:cubicBezTo>
                  <a:cubicBezTo>
                    <a:pt x="819" y="13053"/>
                    <a:pt x="861" y="12669"/>
                    <a:pt x="1041" y="12331"/>
                  </a:cubicBezTo>
                  <a:cubicBezTo>
                    <a:pt x="1137" y="12150"/>
                    <a:pt x="1149" y="11958"/>
                    <a:pt x="1130" y="11755"/>
                  </a:cubicBezTo>
                  <a:cubicBezTo>
                    <a:pt x="1303" y="11501"/>
                    <a:pt x="1437" y="11217"/>
                    <a:pt x="1514" y="10913"/>
                  </a:cubicBezTo>
                  <a:cubicBezTo>
                    <a:pt x="1679" y="10517"/>
                    <a:pt x="2006" y="10214"/>
                    <a:pt x="2087" y="9787"/>
                  </a:cubicBezTo>
                  <a:cubicBezTo>
                    <a:pt x="2114" y="9699"/>
                    <a:pt x="2140" y="9618"/>
                    <a:pt x="2167" y="9530"/>
                  </a:cubicBezTo>
                  <a:cubicBezTo>
                    <a:pt x="2313" y="9430"/>
                    <a:pt x="2325" y="9272"/>
                    <a:pt x="2359" y="9119"/>
                  </a:cubicBezTo>
                  <a:cubicBezTo>
                    <a:pt x="2386" y="9103"/>
                    <a:pt x="2402" y="9065"/>
                    <a:pt x="2394" y="9030"/>
                  </a:cubicBezTo>
                  <a:cubicBezTo>
                    <a:pt x="2475" y="8969"/>
                    <a:pt x="2505" y="8869"/>
                    <a:pt x="2555" y="8780"/>
                  </a:cubicBezTo>
                  <a:cubicBezTo>
                    <a:pt x="2847" y="8262"/>
                    <a:pt x="2993" y="7678"/>
                    <a:pt x="3278" y="7151"/>
                  </a:cubicBezTo>
                  <a:cubicBezTo>
                    <a:pt x="3501" y="6736"/>
                    <a:pt x="3666" y="6279"/>
                    <a:pt x="3858" y="5841"/>
                  </a:cubicBezTo>
                  <a:cubicBezTo>
                    <a:pt x="4000" y="5718"/>
                    <a:pt x="4016" y="5537"/>
                    <a:pt x="4066" y="5372"/>
                  </a:cubicBezTo>
                  <a:cubicBezTo>
                    <a:pt x="4281" y="5030"/>
                    <a:pt x="4300" y="4588"/>
                    <a:pt x="4611" y="4288"/>
                  </a:cubicBezTo>
                  <a:cubicBezTo>
                    <a:pt x="4661" y="4242"/>
                    <a:pt x="4657" y="4135"/>
                    <a:pt x="4677" y="4054"/>
                  </a:cubicBezTo>
                  <a:lnTo>
                    <a:pt x="4742" y="3893"/>
                  </a:lnTo>
                  <a:cubicBezTo>
                    <a:pt x="4946" y="3670"/>
                    <a:pt x="5003" y="3393"/>
                    <a:pt x="5080" y="3113"/>
                  </a:cubicBezTo>
                  <a:cubicBezTo>
                    <a:pt x="5253" y="2932"/>
                    <a:pt x="5353" y="2701"/>
                    <a:pt x="5464" y="2475"/>
                  </a:cubicBezTo>
                  <a:cubicBezTo>
                    <a:pt x="5726" y="2183"/>
                    <a:pt x="5822" y="1802"/>
                    <a:pt x="5991" y="1464"/>
                  </a:cubicBezTo>
                  <a:lnTo>
                    <a:pt x="6417" y="649"/>
                  </a:lnTo>
                  <a:cubicBezTo>
                    <a:pt x="6559" y="561"/>
                    <a:pt x="6571" y="407"/>
                    <a:pt x="6621" y="281"/>
                  </a:cubicBezTo>
                  <a:cubicBezTo>
                    <a:pt x="6586" y="138"/>
                    <a:pt x="6521" y="31"/>
                    <a:pt x="6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43"/>
            <p:cNvSpPr/>
            <p:nvPr/>
          </p:nvSpPr>
          <p:spPr>
            <a:xfrm>
              <a:off x="5097163" y="2701171"/>
              <a:ext cx="103110" cy="59713"/>
            </a:xfrm>
            <a:custGeom>
              <a:avLst/>
              <a:gdLst/>
              <a:ahLst/>
              <a:cxnLst/>
              <a:rect l="l" t="t" r="r" b="b"/>
              <a:pathLst>
                <a:path w="3324" h="1925" extrusionOk="0">
                  <a:moveTo>
                    <a:pt x="348" y="0"/>
                  </a:moveTo>
                  <a:cubicBezTo>
                    <a:pt x="221" y="0"/>
                    <a:pt x="145" y="51"/>
                    <a:pt x="0" y="149"/>
                  </a:cubicBezTo>
                  <a:cubicBezTo>
                    <a:pt x="350" y="179"/>
                    <a:pt x="515" y="483"/>
                    <a:pt x="815" y="533"/>
                  </a:cubicBezTo>
                  <a:cubicBezTo>
                    <a:pt x="811" y="579"/>
                    <a:pt x="845" y="621"/>
                    <a:pt x="888" y="637"/>
                  </a:cubicBezTo>
                  <a:lnTo>
                    <a:pt x="1422" y="994"/>
                  </a:lnTo>
                  <a:lnTo>
                    <a:pt x="1679" y="1251"/>
                  </a:lnTo>
                  <a:cubicBezTo>
                    <a:pt x="1733" y="1363"/>
                    <a:pt x="1729" y="1520"/>
                    <a:pt x="1921" y="1544"/>
                  </a:cubicBezTo>
                  <a:cubicBezTo>
                    <a:pt x="1998" y="1382"/>
                    <a:pt x="1825" y="1171"/>
                    <a:pt x="2006" y="1036"/>
                  </a:cubicBezTo>
                  <a:lnTo>
                    <a:pt x="2006" y="1036"/>
                  </a:lnTo>
                  <a:cubicBezTo>
                    <a:pt x="2002" y="1225"/>
                    <a:pt x="2102" y="1328"/>
                    <a:pt x="2271" y="1382"/>
                  </a:cubicBezTo>
                  <a:cubicBezTo>
                    <a:pt x="2340" y="1474"/>
                    <a:pt x="2440" y="1524"/>
                    <a:pt x="2555" y="1532"/>
                  </a:cubicBezTo>
                  <a:cubicBezTo>
                    <a:pt x="2575" y="1555"/>
                    <a:pt x="2598" y="1574"/>
                    <a:pt x="2621" y="1590"/>
                  </a:cubicBezTo>
                  <a:cubicBezTo>
                    <a:pt x="2635" y="1637"/>
                    <a:pt x="2674" y="1671"/>
                    <a:pt x="2724" y="1671"/>
                  </a:cubicBezTo>
                  <a:cubicBezTo>
                    <a:pt x="2727" y="1671"/>
                    <a:pt x="2729" y="1671"/>
                    <a:pt x="2732" y="1670"/>
                  </a:cubicBezTo>
                  <a:lnTo>
                    <a:pt x="2771" y="1690"/>
                  </a:lnTo>
                  <a:lnTo>
                    <a:pt x="2813" y="1697"/>
                  </a:lnTo>
                  <a:cubicBezTo>
                    <a:pt x="2932" y="1842"/>
                    <a:pt x="3105" y="1925"/>
                    <a:pt x="3288" y="1925"/>
                  </a:cubicBezTo>
                  <a:cubicBezTo>
                    <a:pt x="3300" y="1925"/>
                    <a:pt x="3312" y="1925"/>
                    <a:pt x="3324" y="1924"/>
                  </a:cubicBezTo>
                  <a:cubicBezTo>
                    <a:pt x="3101" y="1570"/>
                    <a:pt x="2882" y="1321"/>
                    <a:pt x="2521" y="1217"/>
                  </a:cubicBezTo>
                  <a:lnTo>
                    <a:pt x="2440" y="1102"/>
                  </a:lnTo>
                  <a:cubicBezTo>
                    <a:pt x="2402" y="986"/>
                    <a:pt x="2294" y="959"/>
                    <a:pt x="2210" y="906"/>
                  </a:cubicBezTo>
                  <a:cubicBezTo>
                    <a:pt x="2160" y="813"/>
                    <a:pt x="2075" y="802"/>
                    <a:pt x="1983" y="794"/>
                  </a:cubicBezTo>
                  <a:cubicBezTo>
                    <a:pt x="1791" y="660"/>
                    <a:pt x="1618" y="479"/>
                    <a:pt x="1364" y="437"/>
                  </a:cubicBezTo>
                  <a:cubicBezTo>
                    <a:pt x="1272" y="352"/>
                    <a:pt x="1257" y="195"/>
                    <a:pt x="1099" y="187"/>
                  </a:cubicBezTo>
                  <a:cubicBezTo>
                    <a:pt x="684" y="61"/>
                    <a:pt x="486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43"/>
            <p:cNvSpPr/>
            <p:nvPr/>
          </p:nvSpPr>
          <p:spPr>
            <a:xfrm>
              <a:off x="4905490" y="2794696"/>
              <a:ext cx="490519" cy="322577"/>
            </a:xfrm>
            <a:custGeom>
              <a:avLst/>
              <a:gdLst/>
              <a:ahLst/>
              <a:cxnLst/>
              <a:rect l="l" t="t" r="r" b="b"/>
              <a:pathLst>
                <a:path w="15813" h="10399" extrusionOk="0">
                  <a:moveTo>
                    <a:pt x="1852" y="3697"/>
                  </a:moveTo>
                  <a:lnTo>
                    <a:pt x="1852" y="3697"/>
                  </a:lnTo>
                  <a:cubicBezTo>
                    <a:pt x="1864" y="3731"/>
                    <a:pt x="1891" y="3755"/>
                    <a:pt x="1921" y="3774"/>
                  </a:cubicBezTo>
                  <a:cubicBezTo>
                    <a:pt x="1891" y="3762"/>
                    <a:pt x="1864" y="3732"/>
                    <a:pt x="1852" y="3697"/>
                  </a:cubicBezTo>
                  <a:close/>
                  <a:moveTo>
                    <a:pt x="10836" y="8765"/>
                  </a:moveTo>
                  <a:lnTo>
                    <a:pt x="10890" y="8773"/>
                  </a:lnTo>
                  <a:lnTo>
                    <a:pt x="10867" y="8784"/>
                  </a:lnTo>
                  <a:cubicBezTo>
                    <a:pt x="10856" y="8777"/>
                    <a:pt x="10848" y="8769"/>
                    <a:pt x="10836" y="8765"/>
                  </a:cubicBezTo>
                  <a:close/>
                  <a:moveTo>
                    <a:pt x="819" y="0"/>
                  </a:moveTo>
                  <a:cubicBezTo>
                    <a:pt x="612" y="45"/>
                    <a:pt x="666" y="219"/>
                    <a:pt x="651" y="353"/>
                  </a:cubicBezTo>
                  <a:lnTo>
                    <a:pt x="651" y="353"/>
                  </a:lnTo>
                  <a:lnTo>
                    <a:pt x="665" y="338"/>
                  </a:lnTo>
                  <a:lnTo>
                    <a:pt x="665" y="338"/>
                  </a:lnTo>
                  <a:cubicBezTo>
                    <a:pt x="660" y="344"/>
                    <a:pt x="656" y="349"/>
                    <a:pt x="651" y="353"/>
                  </a:cubicBezTo>
                  <a:lnTo>
                    <a:pt x="651" y="353"/>
                  </a:lnTo>
                  <a:cubicBezTo>
                    <a:pt x="651" y="353"/>
                    <a:pt x="651" y="353"/>
                    <a:pt x="651" y="353"/>
                  </a:cubicBezTo>
                  <a:lnTo>
                    <a:pt x="651" y="353"/>
                  </a:lnTo>
                  <a:lnTo>
                    <a:pt x="650" y="354"/>
                  </a:lnTo>
                  <a:cubicBezTo>
                    <a:pt x="650" y="354"/>
                    <a:pt x="650" y="353"/>
                    <a:pt x="651" y="353"/>
                  </a:cubicBezTo>
                  <a:lnTo>
                    <a:pt x="651" y="353"/>
                  </a:lnTo>
                  <a:cubicBezTo>
                    <a:pt x="650" y="356"/>
                    <a:pt x="650" y="359"/>
                    <a:pt x="650" y="361"/>
                  </a:cubicBezTo>
                  <a:cubicBezTo>
                    <a:pt x="665" y="515"/>
                    <a:pt x="642" y="673"/>
                    <a:pt x="719" y="823"/>
                  </a:cubicBezTo>
                  <a:lnTo>
                    <a:pt x="780" y="1130"/>
                  </a:lnTo>
                  <a:cubicBezTo>
                    <a:pt x="684" y="1410"/>
                    <a:pt x="488" y="1603"/>
                    <a:pt x="211" y="1718"/>
                  </a:cubicBezTo>
                  <a:cubicBezTo>
                    <a:pt x="127" y="1756"/>
                    <a:pt x="0" y="1749"/>
                    <a:pt x="31" y="1902"/>
                  </a:cubicBezTo>
                  <a:cubicBezTo>
                    <a:pt x="64" y="1951"/>
                    <a:pt x="121" y="1975"/>
                    <a:pt x="178" y="1975"/>
                  </a:cubicBezTo>
                  <a:cubicBezTo>
                    <a:pt x="207" y="1975"/>
                    <a:pt x="235" y="1969"/>
                    <a:pt x="261" y="1956"/>
                  </a:cubicBezTo>
                  <a:cubicBezTo>
                    <a:pt x="488" y="1906"/>
                    <a:pt x="611" y="1676"/>
                    <a:pt x="845" y="1653"/>
                  </a:cubicBezTo>
                  <a:cubicBezTo>
                    <a:pt x="861" y="1676"/>
                    <a:pt x="884" y="1695"/>
                    <a:pt x="903" y="1714"/>
                  </a:cubicBezTo>
                  <a:lnTo>
                    <a:pt x="1095" y="2256"/>
                  </a:lnTo>
                  <a:cubicBezTo>
                    <a:pt x="1099" y="2463"/>
                    <a:pt x="1184" y="2640"/>
                    <a:pt x="1284" y="2813"/>
                  </a:cubicBezTo>
                  <a:cubicBezTo>
                    <a:pt x="1260" y="3178"/>
                    <a:pt x="1579" y="3359"/>
                    <a:pt x="1714" y="3639"/>
                  </a:cubicBezTo>
                  <a:cubicBezTo>
                    <a:pt x="1695" y="3758"/>
                    <a:pt x="1760" y="3831"/>
                    <a:pt x="1852" y="3893"/>
                  </a:cubicBezTo>
                  <a:cubicBezTo>
                    <a:pt x="1871" y="4154"/>
                    <a:pt x="2121" y="4231"/>
                    <a:pt x="2260" y="4400"/>
                  </a:cubicBezTo>
                  <a:cubicBezTo>
                    <a:pt x="2283" y="4496"/>
                    <a:pt x="2356" y="4527"/>
                    <a:pt x="2440" y="4538"/>
                  </a:cubicBezTo>
                  <a:lnTo>
                    <a:pt x="2471" y="4565"/>
                  </a:lnTo>
                  <a:lnTo>
                    <a:pt x="2509" y="4573"/>
                  </a:lnTo>
                  <a:cubicBezTo>
                    <a:pt x="2767" y="4700"/>
                    <a:pt x="2836" y="5034"/>
                    <a:pt x="3109" y="5142"/>
                  </a:cubicBezTo>
                  <a:cubicBezTo>
                    <a:pt x="3455" y="5503"/>
                    <a:pt x="3824" y="5845"/>
                    <a:pt x="4258" y="6102"/>
                  </a:cubicBezTo>
                  <a:cubicBezTo>
                    <a:pt x="4258" y="6129"/>
                    <a:pt x="4254" y="6152"/>
                    <a:pt x="4246" y="6175"/>
                  </a:cubicBezTo>
                  <a:cubicBezTo>
                    <a:pt x="4511" y="6291"/>
                    <a:pt x="4638" y="6610"/>
                    <a:pt x="4949" y="6660"/>
                  </a:cubicBezTo>
                  <a:cubicBezTo>
                    <a:pt x="5149" y="6928"/>
                    <a:pt x="5457" y="7040"/>
                    <a:pt x="5745" y="7186"/>
                  </a:cubicBezTo>
                  <a:cubicBezTo>
                    <a:pt x="5756" y="7213"/>
                    <a:pt x="5760" y="7244"/>
                    <a:pt x="5760" y="7270"/>
                  </a:cubicBezTo>
                  <a:cubicBezTo>
                    <a:pt x="5802" y="7397"/>
                    <a:pt x="5906" y="7420"/>
                    <a:pt x="6022" y="7420"/>
                  </a:cubicBezTo>
                  <a:cubicBezTo>
                    <a:pt x="6429" y="7609"/>
                    <a:pt x="6717" y="8031"/>
                    <a:pt x="7220" y="8039"/>
                  </a:cubicBezTo>
                  <a:lnTo>
                    <a:pt x="7316" y="8147"/>
                  </a:lnTo>
                  <a:lnTo>
                    <a:pt x="7316" y="8150"/>
                  </a:lnTo>
                  <a:lnTo>
                    <a:pt x="8070" y="8350"/>
                  </a:lnTo>
                  <a:cubicBezTo>
                    <a:pt x="8293" y="8542"/>
                    <a:pt x="8558" y="8615"/>
                    <a:pt x="8846" y="8635"/>
                  </a:cubicBezTo>
                  <a:cubicBezTo>
                    <a:pt x="9337" y="8745"/>
                    <a:pt x="9823" y="8908"/>
                    <a:pt x="10333" y="8908"/>
                  </a:cubicBezTo>
                  <a:cubicBezTo>
                    <a:pt x="10409" y="8908"/>
                    <a:pt x="10486" y="8904"/>
                    <a:pt x="10564" y="8896"/>
                  </a:cubicBezTo>
                  <a:lnTo>
                    <a:pt x="10913" y="9034"/>
                  </a:lnTo>
                  <a:cubicBezTo>
                    <a:pt x="10932" y="9078"/>
                    <a:pt x="10951" y="9100"/>
                    <a:pt x="10974" y="9100"/>
                  </a:cubicBezTo>
                  <a:cubicBezTo>
                    <a:pt x="10994" y="9100"/>
                    <a:pt x="11015" y="9083"/>
                    <a:pt x="11040" y="9050"/>
                  </a:cubicBezTo>
                  <a:cubicBezTo>
                    <a:pt x="11085" y="9065"/>
                    <a:pt x="11131" y="9072"/>
                    <a:pt x="11175" y="9072"/>
                  </a:cubicBezTo>
                  <a:cubicBezTo>
                    <a:pt x="11242" y="9072"/>
                    <a:pt x="11307" y="9056"/>
                    <a:pt x="11367" y="9027"/>
                  </a:cubicBezTo>
                  <a:cubicBezTo>
                    <a:pt x="11427" y="9057"/>
                    <a:pt x="11498" y="9071"/>
                    <a:pt x="11566" y="9071"/>
                  </a:cubicBezTo>
                  <a:cubicBezTo>
                    <a:pt x="11593" y="9071"/>
                    <a:pt x="11619" y="9069"/>
                    <a:pt x="11643" y="9065"/>
                  </a:cubicBezTo>
                  <a:cubicBezTo>
                    <a:pt x="11754" y="9107"/>
                    <a:pt x="11864" y="9143"/>
                    <a:pt x="11973" y="9143"/>
                  </a:cubicBezTo>
                  <a:cubicBezTo>
                    <a:pt x="12073" y="9143"/>
                    <a:pt x="12172" y="9113"/>
                    <a:pt x="12270" y="9030"/>
                  </a:cubicBezTo>
                  <a:lnTo>
                    <a:pt x="12270" y="9027"/>
                  </a:lnTo>
                  <a:cubicBezTo>
                    <a:pt x="12291" y="9097"/>
                    <a:pt x="12326" y="9117"/>
                    <a:pt x="12367" y="9117"/>
                  </a:cubicBezTo>
                  <a:cubicBezTo>
                    <a:pt x="12407" y="9117"/>
                    <a:pt x="12453" y="9097"/>
                    <a:pt x="12496" y="9084"/>
                  </a:cubicBezTo>
                  <a:cubicBezTo>
                    <a:pt x="12539" y="9107"/>
                    <a:pt x="12584" y="9114"/>
                    <a:pt x="12632" y="9114"/>
                  </a:cubicBezTo>
                  <a:cubicBezTo>
                    <a:pt x="12702" y="9114"/>
                    <a:pt x="12776" y="9099"/>
                    <a:pt x="12847" y="9099"/>
                  </a:cubicBezTo>
                  <a:cubicBezTo>
                    <a:pt x="12926" y="9099"/>
                    <a:pt x="13002" y="9118"/>
                    <a:pt x="13065" y="9199"/>
                  </a:cubicBezTo>
                  <a:cubicBezTo>
                    <a:pt x="12884" y="9315"/>
                    <a:pt x="13023" y="9565"/>
                    <a:pt x="12861" y="9687"/>
                  </a:cubicBezTo>
                  <a:cubicBezTo>
                    <a:pt x="12927" y="9922"/>
                    <a:pt x="12808" y="10152"/>
                    <a:pt x="12881" y="10398"/>
                  </a:cubicBezTo>
                  <a:cubicBezTo>
                    <a:pt x="13073" y="9999"/>
                    <a:pt x="13161" y="9568"/>
                    <a:pt x="13273" y="9146"/>
                  </a:cubicBezTo>
                  <a:cubicBezTo>
                    <a:pt x="13465" y="8992"/>
                    <a:pt x="13738" y="9084"/>
                    <a:pt x="13899" y="8892"/>
                  </a:cubicBezTo>
                  <a:cubicBezTo>
                    <a:pt x="14268" y="8827"/>
                    <a:pt x="14591" y="8673"/>
                    <a:pt x="14833" y="8377"/>
                  </a:cubicBezTo>
                  <a:cubicBezTo>
                    <a:pt x="14886" y="8373"/>
                    <a:pt x="14929" y="8335"/>
                    <a:pt x="14948" y="8285"/>
                  </a:cubicBezTo>
                  <a:lnTo>
                    <a:pt x="14956" y="8281"/>
                  </a:lnTo>
                  <a:cubicBezTo>
                    <a:pt x="15305" y="8181"/>
                    <a:pt x="15440" y="7905"/>
                    <a:pt x="15517" y="7589"/>
                  </a:cubicBezTo>
                  <a:cubicBezTo>
                    <a:pt x="15736" y="7343"/>
                    <a:pt x="15786" y="7040"/>
                    <a:pt x="15813" y="6733"/>
                  </a:cubicBezTo>
                  <a:cubicBezTo>
                    <a:pt x="15783" y="6714"/>
                    <a:pt x="15758" y="6704"/>
                    <a:pt x="15739" y="6704"/>
                  </a:cubicBezTo>
                  <a:cubicBezTo>
                    <a:pt x="15707" y="6704"/>
                    <a:pt x="15691" y="6734"/>
                    <a:pt x="15693" y="6802"/>
                  </a:cubicBezTo>
                  <a:cubicBezTo>
                    <a:pt x="15651" y="7117"/>
                    <a:pt x="15401" y="7343"/>
                    <a:pt x="15313" y="7643"/>
                  </a:cubicBezTo>
                  <a:cubicBezTo>
                    <a:pt x="15198" y="7866"/>
                    <a:pt x="14971" y="7981"/>
                    <a:pt x="14790" y="8147"/>
                  </a:cubicBezTo>
                  <a:lnTo>
                    <a:pt x="13830" y="8654"/>
                  </a:lnTo>
                  <a:cubicBezTo>
                    <a:pt x="13338" y="8804"/>
                    <a:pt x="12827" y="8688"/>
                    <a:pt x="12331" y="8804"/>
                  </a:cubicBezTo>
                  <a:cubicBezTo>
                    <a:pt x="12287" y="8810"/>
                    <a:pt x="12243" y="8813"/>
                    <a:pt x="12198" y="8813"/>
                  </a:cubicBezTo>
                  <a:cubicBezTo>
                    <a:pt x="12024" y="8813"/>
                    <a:pt x="11851" y="8772"/>
                    <a:pt x="11678" y="8772"/>
                  </a:cubicBezTo>
                  <a:cubicBezTo>
                    <a:pt x="11610" y="8772"/>
                    <a:pt x="11542" y="8779"/>
                    <a:pt x="11474" y="8796"/>
                  </a:cubicBezTo>
                  <a:cubicBezTo>
                    <a:pt x="11414" y="8772"/>
                    <a:pt x="11351" y="8759"/>
                    <a:pt x="11286" y="8759"/>
                  </a:cubicBezTo>
                  <a:cubicBezTo>
                    <a:pt x="11259" y="8759"/>
                    <a:pt x="11232" y="8761"/>
                    <a:pt x="11205" y="8765"/>
                  </a:cubicBezTo>
                  <a:cubicBezTo>
                    <a:pt x="10896" y="8748"/>
                    <a:pt x="10604" y="8593"/>
                    <a:pt x="10292" y="8593"/>
                  </a:cubicBezTo>
                  <a:cubicBezTo>
                    <a:pt x="10247" y="8593"/>
                    <a:pt x="10202" y="8597"/>
                    <a:pt x="10156" y="8604"/>
                  </a:cubicBezTo>
                  <a:cubicBezTo>
                    <a:pt x="9824" y="8531"/>
                    <a:pt x="9495" y="8443"/>
                    <a:pt x="9153" y="8443"/>
                  </a:cubicBezTo>
                  <a:cubicBezTo>
                    <a:pt x="9100" y="8443"/>
                    <a:pt x="9046" y="8445"/>
                    <a:pt x="8992" y="8450"/>
                  </a:cubicBezTo>
                  <a:cubicBezTo>
                    <a:pt x="8954" y="8415"/>
                    <a:pt x="8904" y="8400"/>
                    <a:pt x="8856" y="8400"/>
                  </a:cubicBezTo>
                  <a:cubicBezTo>
                    <a:pt x="8841" y="8400"/>
                    <a:pt x="8826" y="8401"/>
                    <a:pt x="8811" y="8404"/>
                  </a:cubicBezTo>
                  <a:cubicBezTo>
                    <a:pt x="8729" y="8350"/>
                    <a:pt x="8637" y="8327"/>
                    <a:pt x="8544" y="8327"/>
                  </a:cubicBezTo>
                  <a:cubicBezTo>
                    <a:pt x="8537" y="8327"/>
                    <a:pt x="8530" y="8327"/>
                    <a:pt x="8523" y="8327"/>
                  </a:cubicBezTo>
                  <a:cubicBezTo>
                    <a:pt x="8527" y="8323"/>
                    <a:pt x="8531" y="8323"/>
                    <a:pt x="8535" y="8320"/>
                  </a:cubicBezTo>
                  <a:cubicBezTo>
                    <a:pt x="8354" y="8204"/>
                    <a:pt x="8150" y="8131"/>
                    <a:pt x="7939" y="8108"/>
                  </a:cubicBezTo>
                  <a:lnTo>
                    <a:pt x="7739" y="8047"/>
                  </a:lnTo>
                  <a:cubicBezTo>
                    <a:pt x="7528" y="7847"/>
                    <a:pt x="7232" y="7835"/>
                    <a:pt x="6998" y="7685"/>
                  </a:cubicBezTo>
                  <a:lnTo>
                    <a:pt x="6805" y="7628"/>
                  </a:lnTo>
                  <a:lnTo>
                    <a:pt x="6179" y="7186"/>
                  </a:lnTo>
                  <a:lnTo>
                    <a:pt x="5007" y="6464"/>
                  </a:lnTo>
                  <a:cubicBezTo>
                    <a:pt x="4892" y="6375"/>
                    <a:pt x="4776" y="6283"/>
                    <a:pt x="4654" y="6187"/>
                  </a:cubicBezTo>
                  <a:cubicBezTo>
                    <a:pt x="4642" y="6156"/>
                    <a:pt x="4611" y="6145"/>
                    <a:pt x="4584" y="6145"/>
                  </a:cubicBezTo>
                  <a:cubicBezTo>
                    <a:pt x="4573" y="6091"/>
                    <a:pt x="4531" y="6049"/>
                    <a:pt x="4477" y="6049"/>
                  </a:cubicBezTo>
                  <a:cubicBezTo>
                    <a:pt x="4473" y="6031"/>
                    <a:pt x="4458" y="6017"/>
                    <a:pt x="4440" y="6017"/>
                  </a:cubicBezTo>
                  <a:cubicBezTo>
                    <a:pt x="4439" y="6017"/>
                    <a:pt x="4437" y="6017"/>
                    <a:pt x="4435" y="6018"/>
                  </a:cubicBezTo>
                  <a:lnTo>
                    <a:pt x="4431" y="6018"/>
                  </a:lnTo>
                  <a:cubicBezTo>
                    <a:pt x="4415" y="5960"/>
                    <a:pt x="4373" y="5914"/>
                    <a:pt x="4308" y="5903"/>
                  </a:cubicBezTo>
                  <a:cubicBezTo>
                    <a:pt x="3996" y="5572"/>
                    <a:pt x="3624" y="5318"/>
                    <a:pt x="3278" y="5023"/>
                  </a:cubicBezTo>
                  <a:cubicBezTo>
                    <a:pt x="3147" y="4811"/>
                    <a:pt x="2963" y="4654"/>
                    <a:pt x="2771" y="4504"/>
                  </a:cubicBezTo>
                  <a:lnTo>
                    <a:pt x="2763" y="4496"/>
                  </a:lnTo>
                  <a:cubicBezTo>
                    <a:pt x="2748" y="4462"/>
                    <a:pt x="2725" y="4435"/>
                    <a:pt x="2698" y="4408"/>
                  </a:cubicBezTo>
                  <a:lnTo>
                    <a:pt x="1941" y="3774"/>
                  </a:lnTo>
                  <a:cubicBezTo>
                    <a:pt x="1937" y="3774"/>
                    <a:pt x="1933" y="3774"/>
                    <a:pt x="1933" y="3781"/>
                  </a:cubicBezTo>
                  <a:cubicBezTo>
                    <a:pt x="1933" y="3716"/>
                    <a:pt x="1898" y="3658"/>
                    <a:pt x="1845" y="3632"/>
                  </a:cubicBezTo>
                  <a:cubicBezTo>
                    <a:pt x="1852" y="3578"/>
                    <a:pt x="1818" y="3532"/>
                    <a:pt x="1768" y="3512"/>
                  </a:cubicBezTo>
                  <a:cubicBezTo>
                    <a:pt x="1737" y="3266"/>
                    <a:pt x="1602" y="3070"/>
                    <a:pt x="1491" y="2859"/>
                  </a:cubicBezTo>
                  <a:cubicBezTo>
                    <a:pt x="1472" y="2813"/>
                    <a:pt x="1453" y="2767"/>
                    <a:pt x="1433" y="2725"/>
                  </a:cubicBezTo>
                  <a:lnTo>
                    <a:pt x="1364" y="2579"/>
                  </a:lnTo>
                  <a:cubicBezTo>
                    <a:pt x="1391" y="2425"/>
                    <a:pt x="1303" y="2302"/>
                    <a:pt x="1257" y="2167"/>
                  </a:cubicBezTo>
                  <a:cubicBezTo>
                    <a:pt x="1211" y="2014"/>
                    <a:pt x="1191" y="1849"/>
                    <a:pt x="1084" y="1718"/>
                  </a:cubicBezTo>
                  <a:lnTo>
                    <a:pt x="1007" y="1303"/>
                  </a:lnTo>
                  <a:cubicBezTo>
                    <a:pt x="1018" y="1276"/>
                    <a:pt x="1034" y="1249"/>
                    <a:pt x="1045" y="1218"/>
                  </a:cubicBezTo>
                  <a:cubicBezTo>
                    <a:pt x="1030" y="1172"/>
                    <a:pt x="1007" y="1118"/>
                    <a:pt x="980" y="1076"/>
                  </a:cubicBezTo>
                  <a:cubicBezTo>
                    <a:pt x="934" y="1015"/>
                    <a:pt x="972" y="930"/>
                    <a:pt x="942" y="865"/>
                  </a:cubicBezTo>
                  <a:lnTo>
                    <a:pt x="865" y="730"/>
                  </a:lnTo>
                  <a:lnTo>
                    <a:pt x="796" y="181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43"/>
            <p:cNvSpPr/>
            <p:nvPr/>
          </p:nvSpPr>
          <p:spPr>
            <a:xfrm>
              <a:off x="5081653" y="2792773"/>
              <a:ext cx="47368" cy="30089"/>
            </a:xfrm>
            <a:custGeom>
              <a:avLst/>
              <a:gdLst/>
              <a:ahLst/>
              <a:cxnLst/>
              <a:rect l="l" t="t" r="r" b="b"/>
              <a:pathLst>
                <a:path w="1527" h="970" extrusionOk="0">
                  <a:moveTo>
                    <a:pt x="1048" y="0"/>
                  </a:moveTo>
                  <a:cubicBezTo>
                    <a:pt x="903" y="0"/>
                    <a:pt x="760" y="35"/>
                    <a:pt x="635" y="101"/>
                  </a:cubicBezTo>
                  <a:lnTo>
                    <a:pt x="627" y="101"/>
                  </a:lnTo>
                  <a:cubicBezTo>
                    <a:pt x="477" y="116"/>
                    <a:pt x="335" y="197"/>
                    <a:pt x="266" y="331"/>
                  </a:cubicBezTo>
                  <a:cubicBezTo>
                    <a:pt x="135" y="397"/>
                    <a:pt x="100" y="523"/>
                    <a:pt x="62" y="654"/>
                  </a:cubicBezTo>
                  <a:cubicBezTo>
                    <a:pt x="1" y="858"/>
                    <a:pt x="81" y="946"/>
                    <a:pt x="296" y="969"/>
                  </a:cubicBezTo>
                  <a:cubicBezTo>
                    <a:pt x="200" y="781"/>
                    <a:pt x="296" y="635"/>
                    <a:pt x="346" y="481"/>
                  </a:cubicBezTo>
                  <a:cubicBezTo>
                    <a:pt x="488" y="365"/>
                    <a:pt x="642" y="335"/>
                    <a:pt x="799" y="335"/>
                  </a:cubicBezTo>
                  <a:cubicBezTo>
                    <a:pt x="950" y="335"/>
                    <a:pt x="1103" y="362"/>
                    <a:pt x="1253" y="370"/>
                  </a:cubicBezTo>
                  <a:cubicBezTo>
                    <a:pt x="1192" y="512"/>
                    <a:pt x="1061" y="550"/>
                    <a:pt x="927" y="589"/>
                  </a:cubicBezTo>
                  <a:cubicBezTo>
                    <a:pt x="911" y="619"/>
                    <a:pt x="907" y="650"/>
                    <a:pt x="904" y="685"/>
                  </a:cubicBezTo>
                  <a:cubicBezTo>
                    <a:pt x="854" y="758"/>
                    <a:pt x="811" y="869"/>
                    <a:pt x="880" y="911"/>
                  </a:cubicBezTo>
                  <a:cubicBezTo>
                    <a:pt x="890" y="918"/>
                    <a:pt x="900" y="920"/>
                    <a:pt x="909" y="920"/>
                  </a:cubicBezTo>
                  <a:cubicBezTo>
                    <a:pt x="964" y="920"/>
                    <a:pt x="1018" y="830"/>
                    <a:pt x="1080" y="804"/>
                  </a:cubicBezTo>
                  <a:lnTo>
                    <a:pt x="1080" y="804"/>
                  </a:lnTo>
                  <a:cubicBezTo>
                    <a:pt x="1073" y="827"/>
                    <a:pt x="1065" y="842"/>
                    <a:pt x="1065" y="865"/>
                  </a:cubicBezTo>
                  <a:cubicBezTo>
                    <a:pt x="1092" y="838"/>
                    <a:pt x="1119" y="831"/>
                    <a:pt x="1149" y="831"/>
                  </a:cubicBezTo>
                  <a:cubicBezTo>
                    <a:pt x="1199" y="831"/>
                    <a:pt x="1253" y="804"/>
                    <a:pt x="1292" y="762"/>
                  </a:cubicBezTo>
                  <a:lnTo>
                    <a:pt x="1288" y="762"/>
                  </a:lnTo>
                  <a:cubicBezTo>
                    <a:pt x="1319" y="746"/>
                    <a:pt x="1353" y="735"/>
                    <a:pt x="1392" y="715"/>
                  </a:cubicBezTo>
                  <a:cubicBezTo>
                    <a:pt x="1449" y="696"/>
                    <a:pt x="1491" y="662"/>
                    <a:pt x="1526" y="612"/>
                  </a:cubicBezTo>
                  <a:lnTo>
                    <a:pt x="1442" y="251"/>
                  </a:lnTo>
                  <a:cubicBezTo>
                    <a:pt x="1472" y="89"/>
                    <a:pt x="1365" y="47"/>
                    <a:pt x="1249" y="24"/>
                  </a:cubicBezTo>
                  <a:cubicBezTo>
                    <a:pt x="1183" y="8"/>
                    <a:pt x="1115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43"/>
            <p:cNvSpPr/>
            <p:nvPr/>
          </p:nvSpPr>
          <p:spPr>
            <a:xfrm>
              <a:off x="5176667" y="2570856"/>
              <a:ext cx="33502" cy="37379"/>
            </a:xfrm>
            <a:custGeom>
              <a:avLst/>
              <a:gdLst/>
              <a:ahLst/>
              <a:cxnLst/>
              <a:rect l="l" t="t" r="r" b="b"/>
              <a:pathLst>
                <a:path w="1080" h="1205" extrusionOk="0">
                  <a:moveTo>
                    <a:pt x="804" y="1"/>
                  </a:moveTo>
                  <a:cubicBezTo>
                    <a:pt x="773" y="1"/>
                    <a:pt x="741" y="3"/>
                    <a:pt x="707" y="7"/>
                  </a:cubicBezTo>
                  <a:cubicBezTo>
                    <a:pt x="746" y="384"/>
                    <a:pt x="746" y="384"/>
                    <a:pt x="369" y="526"/>
                  </a:cubicBezTo>
                  <a:cubicBezTo>
                    <a:pt x="319" y="495"/>
                    <a:pt x="261" y="472"/>
                    <a:pt x="204" y="457"/>
                  </a:cubicBezTo>
                  <a:cubicBezTo>
                    <a:pt x="181" y="454"/>
                    <a:pt x="163" y="452"/>
                    <a:pt x="147" y="452"/>
                  </a:cubicBezTo>
                  <a:cubicBezTo>
                    <a:pt x="43" y="452"/>
                    <a:pt x="84" y="526"/>
                    <a:pt x="135" y="599"/>
                  </a:cubicBezTo>
                  <a:cubicBezTo>
                    <a:pt x="112" y="734"/>
                    <a:pt x="92" y="868"/>
                    <a:pt x="73" y="999"/>
                  </a:cubicBezTo>
                  <a:cubicBezTo>
                    <a:pt x="39" y="1076"/>
                    <a:pt x="0" y="1153"/>
                    <a:pt x="112" y="1191"/>
                  </a:cubicBezTo>
                  <a:cubicBezTo>
                    <a:pt x="138" y="1200"/>
                    <a:pt x="163" y="1205"/>
                    <a:pt x="185" y="1205"/>
                  </a:cubicBezTo>
                  <a:cubicBezTo>
                    <a:pt x="240" y="1205"/>
                    <a:pt x="274" y="1173"/>
                    <a:pt x="246" y="1087"/>
                  </a:cubicBezTo>
                  <a:cubicBezTo>
                    <a:pt x="154" y="803"/>
                    <a:pt x="319" y="726"/>
                    <a:pt x="546" y="688"/>
                  </a:cubicBezTo>
                  <a:lnTo>
                    <a:pt x="550" y="688"/>
                  </a:lnTo>
                  <a:cubicBezTo>
                    <a:pt x="761" y="611"/>
                    <a:pt x="961" y="515"/>
                    <a:pt x="1057" y="288"/>
                  </a:cubicBezTo>
                  <a:cubicBezTo>
                    <a:pt x="1079" y="68"/>
                    <a:pt x="966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43"/>
            <p:cNvSpPr/>
            <p:nvPr/>
          </p:nvSpPr>
          <p:spPr>
            <a:xfrm>
              <a:off x="5034099" y="2399656"/>
              <a:ext cx="204701" cy="249773"/>
            </a:xfrm>
            <a:custGeom>
              <a:avLst/>
              <a:gdLst/>
              <a:ahLst/>
              <a:cxnLst/>
              <a:rect l="l" t="t" r="r" b="b"/>
              <a:pathLst>
                <a:path w="6599" h="8052" extrusionOk="0">
                  <a:moveTo>
                    <a:pt x="6594" y="1"/>
                  </a:moveTo>
                  <a:lnTo>
                    <a:pt x="6594" y="1"/>
                  </a:lnTo>
                  <a:cubicBezTo>
                    <a:pt x="6444" y="39"/>
                    <a:pt x="6329" y="155"/>
                    <a:pt x="6302" y="308"/>
                  </a:cubicBezTo>
                  <a:cubicBezTo>
                    <a:pt x="6206" y="370"/>
                    <a:pt x="6164" y="447"/>
                    <a:pt x="6260" y="546"/>
                  </a:cubicBezTo>
                  <a:cubicBezTo>
                    <a:pt x="5849" y="792"/>
                    <a:pt x="5607" y="1173"/>
                    <a:pt x="5415" y="1592"/>
                  </a:cubicBezTo>
                  <a:cubicBezTo>
                    <a:pt x="5322" y="1657"/>
                    <a:pt x="5319" y="1749"/>
                    <a:pt x="5307" y="1849"/>
                  </a:cubicBezTo>
                  <a:cubicBezTo>
                    <a:pt x="5288" y="2037"/>
                    <a:pt x="5222" y="2206"/>
                    <a:pt x="5050" y="2306"/>
                  </a:cubicBezTo>
                  <a:cubicBezTo>
                    <a:pt x="5061" y="2230"/>
                    <a:pt x="5092" y="2149"/>
                    <a:pt x="5003" y="2095"/>
                  </a:cubicBezTo>
                  <a:cubicBezTo>
                    <a:pt x="4781" y="2214"/>
                    <a:pt x="4792" y="2548"/>
                    <a:pt x="4531" y="2629"/>
                  </a:cubicBezTo>
                  <a:lnTo>
                    <a:pt x="4538" y="2621"/>
                  </a:lnTo>
                  <a:lnTo>
                    <a:pt x="4538" y="2621"/>
                  </a:lnTo>
                  <a:cubicBezTo>
                    <a:pt x="4435" y="2633"/>
                    <a:pt x="4439" y="2733"/>
                    <a:pt x="4389" y="2794"/>
                  </a:cubicBezTo>
                  <a:cubicBezTo>
                    <a:pt x="4312" y="2887"/>
                    <a:pt x="4223" y="2967"/>
                    <a:pt x="4166" y="3075"/>
                  </a:cubicBezTo>
                  <a:cubicBezTo>
                    <a:pt x="4154" y="3052"/>
                    <a:pt x="4138" y="3036"/>
                    <a:pt x="4111" y="3036"/>
                  </a:cubicBezTo>
                  <a:cubicBezTo>
                    <a:pt x="4093" y="3036"/>
                    <a:pt x="4069" y="3044"/>
                    <a:pt x="4039" y="3063"/>
                  </a:cubicBezTo>
                  <a:cubicBezTo>
                    <a:pt x="3908" y="3263"/>
                    <a:pt x="3751" y="3444"/>
                    <a:pt x="3674" y="3674"/>
                  </a:cubicBezTo>
                  <a:cubicBezTo>
                    <a:pt x="3347" y="3901"/>
                    <a:pt x="3097" y="4189"/>
                    <a:pt x="2936" y="4531"/>
                  </a:cubicBezTo>
                  <a:cubicBezTo>
                    <a:pt x="2625" y="4566"/>
                    <a:pt x="2490" y="4804"/>
                    <a:pt x="2356" y="5046"/>
                  </a:cubicBezTo>
                  <a:cubicBezTo>
                    <a:pt x="2244" y="5192"/>
                    <a:pt x="2129" y="5342"/>
                    <a:pt x="2018" y="5492"/>
                  </a:cubicBezTo>
                  <a:cubicBezTo>
                    <a:pt x="1902" y="5761"/>
                    <a:pt x="1676" y="5949"/>
                    <a:pt x="1514" y="6184"/>
                  </a:cubicBezTo>
                  <a:lnTo>
                    <a:pt x="1514" y="6180"/>
                  </a:lnTo>
                  <a:cubicBezTo>
                    <a:pt x="1111" y="6395"/>
                    <a:pt x="915" y="6825"/>
                    <a:pt x="557" y="7094"/>
                  </a:cubicBezTo>
                  <a:cubicBezTo>
                    <a:pt x="365" y="7409"/>
                    <a:pt x="0" y="7621"/>
                    <a:pt x="12" y="8051"/>
                  </a:cubicBezTo>
                  <a:cubicBezTo>
                    <a:pt x="204" y="7763"/>
                    <a:pt x="592" y="7690"/>
                    <a:pt x="730" y="7359"/>
                  </a:cubicBezTo>
                  <a:lnTo>
                    <a:pt x="823" y="7260"/>
                  </a:lnTo>
                  <a:cubicBezTo>
                    <a:pt x="1038" y="7125"/>
                    <a:pt x="1253" y="6971"/>
                    <a:pt x="1357" y="6741"/>
                  </a:cubicBezTo>
                  <a:cubicBezTo>
                    <a:pt x="1422" y="6587"/>
                    <a:pt x="1541" y="6514"/>
                    <a:pt x="1653" y="6418"/>
                  </a:cubicBezTo>
                  <a:cubicBezTo>
                    <a:pt x="1864" y="6130"/>
                    <a:pt x="2175" y="5918"/>
                    <a:pt x="2310" y="5569"/>
                  </a:cubicBezTo>
                  <a:cubicBezTo>
                    <a:pt x="2406" y="5538"/>
                    <a:pt x="2483" y="5461"/>
                    <a:pt x="2513" y="5365"/>
                  </a:cubicBezTo>
                  <a:lnTo>
                    <a:pt x="2590" y="5188"/>
                  </a:lnTo>
                  <a:cubicBezTo>
                    <a:pt x="2640" y="5188"/>
                    <a:pt x="2679" y="5146"/>
                    <a:pt x="2686" y="5096"/>
                  </a:cubicBezTo>
                  <a:lnTo>
                    <a:pt x="2840" y="4935"/>
                  </a:lnTo>
                  <a:cubicBezTo>
                    <a:pt x="3197" y="4593"/>
                    <a:pt x="3536" y="4232"/>
                    <a:pt x="3847" y="3843"/>
                  </a:cubicBezTo>
                  <a:cubicBezTo>
                    <a:pt x="4000" y="3709"/>
                    <a:pt x="4147" y="3571"/>
                    <a:pt x="4243" y="3386"/>
                  </a:cubicBezTo>
                  <a:cubicBezTo>
                    <a:pt x="4342" y="3321"/>
                    <a:pt x="4462" y="3267"/>
                    <a:pt x="4512" y="3136"/>
                  </a:cubicBezTo>
                  <a:cubicBezTo>
                    <a:pt x="4535" y="3117"/>
                    <a:pt x="4550" y="3094"/>
                    <a:pt x="4550" y="3067"/>
                  </a:cubicBezTo>
                  <a:cubicBezTo>
                    <a:pt x="4650" y="2994"/>
                    <a:pt x="4731" y="2898"/>
                    <a:pt x="4788" y="2783"/>
                  </a:cubicBezTo>
                  <a:cubicBezTo>
                    <a:pt x="4819" y="2771"/>
                    <a:pt x="4838" y="2744"/>
                    <a:pt x="4842" y="2714"/>
                  </a:cubicBezTo>
                  <a:cubicBezTo>
                    <a:pt x="4845" y="2714"/>
                    <a:pt x="4849" y="2714"/>
                    <a:pt x="4852" y="2714"/>
                  </a:cubicBezTo>
                  <a:cubicBezTo>
                    <a:pt x="4902" y="2714"/>
                    <a:pt x="4943" y="2687"/>
                    <a:pt x="4961" y="2641"/>
                  </a:cubicBezTo>
                  <a:cubicBezTo>
                    <a:pt x="5272" y="2379"/>
                    <a:pt x="5530" y="2045"/>
                    <a:pt x="5707" y="1672"/>
                  </a:cubicBezTo>
                  <a:cubicBezTo>
                    <a:pt x="6056" y="1465"/>
                    <a:pt x="6210" y="1104"/>
                    <a:pt x="6402" y="773"/>
                  </a:cubicBezTo>
                  <a:cubicBezTo>
                    <a:pt x="6598" y="546"/>
                    <a:pt x="6498" y="251"/>
                    <a:pt x="6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43"/>
            <p:cNvSpPr/>
            <p:nvPr/>
          </p:nvSpPr>
          <p:spPr>
            <a:xfrm>
              <a:off x="5147446" y="251396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8" y="5"/>
                  </a:lnTo>
                  <a:cubicBezTo>
                    <a:pt x="8" y="5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43"/>
            <p:cNvSpPr/>
            <p:nvPr/>
          </p:nvSpPr>
          <p:spPr>
            <a:xfrm>
              <a:off x="5245190" y="25347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1392" h="1392" extrusionOk="0">
                  <a:moveTo>
                    <a:pt x="509" y="81"/>
                  </a:moveTo>
                  <a:cubicBezTo>
                    <a:pt x="461" y="81"/>
                    <a:pt x="415" y="88"/>
                    <a:pt x="377" y="127"/>
                  </a:cubicBezTo>
                  <a:cubicBezTo>
                    <a:pt x="89" y="504"/>
                    <a:pt x="174" y="973"/>
                    <a:pt x="1" y="1392"/>
                  </a:cubicBezTo>
                  <a:cubicBezTo>
                    <a:pt x="458" y="1392"/>
                    <a:pt x="462" y="1392"/>
                    <a:pt x="458" y="1061"/>
                  </a:cubicBezTo>
                  <a:cubicBezTo>
                    <a:pt x="458" y="980"/>
                    <a:pt x="439" y="896"/>
                    <a:pt x="477" y="819"/>
                  </a:cubicBezTo>
                  <a:cubicBezTo>
                    <a:pt x="627" y="734"/>
                    <a:pt x="569" y="558"/>
                    <a:pt x="642" y="435"/>
                  </a:cubicBezTo>
                  <a:lnTo>
                    <a:pt x="834" y="446"/>
                  </a:lnTo>
                  <a:cubicBezTo>
                    <a:pt x="893" y="464"/>
                    <a:pt x="950" y="471"/>
                    <a:pt x="1006" y="471"/>
                  </a:cubicBezTo>
                  <a:cubicBezTo>
                    <a:pt x="1136" y="471"/>
                    <a:pt x="1263" y="433"/>
                    <a:pt x="1392" y="392"/>
                  </a:cubicBezTo>
                  <a:cubicBezTo>
                    <a:pt x="1249" y="0"/>
                    <a:pt x="858" y="231"/>
                    <a:pt x="615" y="81"/>
                  </a:cubicBezTo>
                  <a:cubicBezTo>
                    <a:pt x="605" y="82"/>
                    <a:pt x="594" y="83"/>
                    <a:pt x="583" y="83"/>
                  </a:cubicBezTo>
                  <a:cubicBezTo>
                    <a:pt x="559" y="83"/>
                    <a:pt x="534" y="81"/>
                    <a:pt x="509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43"/>
            <p:cNvSpPr/>
            <p:nvPr/>
          </p:nvSpPr>
          <p:spPr>
            <a:xfrm>
              <a:off x="4827289" y="2812408"/>
              <a:ext cx="51648" cy="47988"/>
            </a:xfrm>
            <a:custGeom>
              <a:avLst/>
              <a:gdLst/>
              <a:ahLst/>
              <a:cxnLst/>
              <a:rect l="l" t="t" r="r" b="b"/>
              <a:pathLst>
                <a:path w="1665" h="1547" extrusionOk="0">
                  <a:moveTo>
                    <a:pt x="1502" y="0"/>
                  </a:moveTo>
                  <a:cubicBezTo>
                    <a:pt x="1291" y="0"/>
                    <a:pt x="1374" y="258"/>
                    <a:pt x="1241" y="332"/>
                  </a:cubicBezTo>
                  <a:cubicBezTo>
                    <a:pt x="1099" y="409"/>
                    <a:pt x="857" y="298"/>
                    <a:pt x="807" y="559"/>
                  </a:cubicBezTo>
                  <a:cubicBezTo>
                    <a:pt x="803" y="571"/>
                    <a:pt x="803" y="590"/>
                    <a:pt x="800" y="605"/>
                  </a:cubicBezTo>
                  <a:cubicBezTo>
                    <a:pt x="573" y="793"/>
                    <a:pt x="408" y="1059"/>
                    <a:pt x="131" y="1181"/>
                  </a:cubicBezTo>
                  <a:cubicBezTo>
                    <a:pt x="89" y="1193"/>
                    <a:pt x="50" y="1220"/>
                    <a:pt x="23" y="1258"/>
                  </a:cubicBezTo>
                  <a:cubicBezTo>
                    <a:pt x="12" y="1281"/>
                    <a:pt x="0" y="1312"/>
                    <a:pt x="4" y="1335"/>
                  </a:cubicBezTo>
                  <a:lnTo>
                    <a:pt x="473" y="1466"/>
                  </a:lnTo>
                  <a:cubicBezTo>
                    <a:pt x="498" y="1520"/>
                    <a:pt x="554" y="1547"/>
                    <a:pt x="614" y="1547"/>
                  </a:cubicBezTo>
                  <a:cubicBezTo>
                    <a:pt x="619" y="1547"/>
                    <a:pt x="623" y="1547"/>
                    <a:pt x="627" y="1547"/>
                  </a:cubicBezTo>
                  <a:cubicBezTo>
                    <a:pt x="665" y="1539"/>
                    <a:pt x="704" y="1512"/>
                    <a:pt x="727" y="1485"/>
                  </a:cubicBezTo>
                  <a:lnTo>
                    <a:pt x="742" y="1485"/>
                  </a:lnTo>
                  <a:cubicBezTo>
                    <a:pt x="750" y="1470"/>
                    <a:pt x="750" y="1454"/>
                    <a:pt x="746" y="1439"/>
                  </a:cubicBezTo>
                  <a:lnTo>
                    <a:pt x="750" y="1431"/>
                  </a:lnTo>
                  <a:cubicBezTo>
                    <a:pt x="753" y="1389"/>
                    <a:pt x="746" y="1351"/>
                    <a:pt x="730" y="1312"/>
                  </a:cubicBezTo>
                  <a:cubicBezTo>
                    <a:pt x="650" y="1224"/>
                    <a:pt x="531" y="1143"/>
                    <a:pt x="680" y="1016"/>
                  </a:cubicBezTo>
                  <a:cubicBezTo>
                    <a:pt x="865" y="959"/>
                    <a:pt x="1015" y="870"/>
                    <a:pt x="1065" y="670"/>
                  </a:cubicBezTo>
                  <a:lnTo>
                    <a:pt x="1061" y="667"/>
                  </a:lnTo>
                  <a:lnTo>
                    <a:pt x="1065" y="667"/>
                  </a:lnTo>
                  <a:cubicBezTo>
                    <a:pt x="1065" y="670"/>
                    <a:pt x="1072" y="670"/>
                    <a:pt x="1072" y="670"/>
                  </a:cubicBezTo>
                  <a:lnTo>
                    <a:pt x="1065" y="663"/>
                  </a:lnTo>
                  <a:cubicBezTo>
                    <a:pt x="1272" y="536"/>
                    <a:pt x="1534" y="471"/>
                    <a:pt x="1610" y="198"/>
                  </a:cubicBezTo>
                  <a:cubicBezTo>
                    <a:pt x="1657" y="152"/>
                    <a:pt x="1664" y="75"/>
                    <a:pt x="1618" y="29"/>
                  </a:cubicBezTo>
                  <a:cubicBezTo>
                    <a:pt x="1591" y="13"/>
                    <a:pt x="1557" y="6"/>
                    <a:pt x="1530" y="2"/>
                  </a:cubicBezTo>
                  <a:cubicBezTo>
                    <a:pt x="1520" y="1"/>
                    <a:pt x="1511" y="0"/>
                    <a:pt x="1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43"/>
            <p:cNvSpPr/>
            <p:nvPr/>
          </p:nvSpPr>
          <p:spPr>
            <a:xfrm>
              <a:off x="4921465" y="2649678"/>
              <a:ext cx="143902" cy="140986"/>
            </a:xfrm>
            <a:custGeom>
              <a:avLst/>
              <a:gdLst/>
              <a:ahLst/>
              <a:cxnLst/>
              <a:rect l="l" t="t" r="r" b="b"/>
              <a:pathLst>
                <a:path w="4639" h="4545" extrusionOk="0">
                  <a:moveTo>
                    <a:pt x="4320" y="1"/>
                  </a:moveTo>
                  <a:cubicBezTo>
                    <a:pt x="4002" y="1"/>
                    <a:pt x="3745" y="166"/>
                    <a:pt x="3485" y="325"/>
                  </a:cubicBezTo>
                  <a:cubicBezTo>
                    <a:pt x="3454" y="319"/>
                    <a:pt x="3423" y="316"/>
                    <a:pt x="3394" y="316"/>
                  </a:cubicBezTo>
                  <a:cubicBezTo>
                    <a:pt x="3114" y="316"/>
                    <a:pt x="2936" y="575"/>
                    <a:pt x="2686" y="644"/>
                  </a:cubicBezTo>
                  <a:lnTo>
                    <a:pt x="2475" y="725"/>
                  </a:lnTo>
                  <a:cubicBezTo>
                    <a:pt x="2167" y="860"/>
                    <a:pt x="1967" y="1109"/>
                    <a:pt x="1783" y="1371"/>
                  </a:cubicBezTo>
                  <a:cubicBezTo>
                    <a:pt x="1691" y="1390"/>
                    <a:pt x="1606" y="1444"/>
                    <a:pt x="1541" y="1513"/>
                  </a:cubicBezTo>
                  <a:cubicBezTo>
                    <a:pt x="1118" y="1755"/>
                    <a:pt x="884" y="2128"/>
                    <a:pt x="776" y="2596"/>
                  </a:cubicBezTo>
                  <a:cubicBezTo>
                    <a:pt x="661" y="2700"/>
                    <a:pt x="580" y="2831"/>
                    <a:pt x="507" y="2965"/>
                  </a:cubicBezTo>
                  <a:cubicBezTo>
                    <a:pt x="484" y="2984"/>
                    <a:pt x="469" y="3023"/>
                    <a:pt x="480" y="3050"/>
                  </a:cubicBezTo>
                  <a:lnTo>
                    <a:pt x="380" y="3438"/>
                  </a:lnTo>
                  <a:lnTo>
                    <a:pt x="265" y="3522"/>
                  </a:lnTo>
                  <a:cubicBezTo>
                    <a:pt x="292" y="3715"/>
                    <a:pt x="0" y="3814"/>
                    <a:pt x="127" y="4026"/>
                  </a:cubicBezTo>
                  <a:cubicBezTo>
                    <a:pt x="184" y="4156"/>
                    <a:pt x="215" y="4291"/>
                    <a:pt x="154" y="4429"/>
                  </a:cubicBezTo>
                  <a:lnTo>
                    <a:pt x="184" y="4545"/>
                  </a:lnTo>
                  <a:cubicBezTo>
                    <a:pt x="227" y="4537"/>
                    <a:pt x="254" y="4498"/>
                    <a:pt x="254" y="4452"/>
                  </a:cubicBezTo>
                  <a:cubicBezTo>
                    <a:pt x="288" y="4256"/>
                    <a:pt x="327" y="4060"/>
                    <a:pt x="361" y="3868"/>
                  </a:cubicBezTo>
                  <a:lnTo>
                    <a:pt x="500" y="3757"/>
                  </a:lnTo>
                  <a:cubicBezTo>
                    <a:pt x="665" y="3430"/>
                    <a:pt x="638" y="3038"/>
                    <a:pt x="845" y="2723"/>
                  </a:cubicBezTo>
                  <a:lnTo>
                    <a:pt x="880" y="2627"/>
                  </a:lnTo>
                  <a:cubicBezTo>
                    <a:pt x="1137" y="2297"/>
                    <a:pt x="1326" y="1897"/>
                    <a:pt x="1725" y="1682"/>
                  </a:cubicBezTo>
                  <a:cubicBezTo>
                    <a:pt x="1795" y="1663"/>
                    <a:pt x="1860" y="1617"/>
                    <a:pt x="1887" y="1544"/>
                  </a:cubicBezTo>
                  <a:cubicBezTo>
                    <a:pt x="2190" y="1424"/>
                    <a:pt x="2352" y="1136"/>
                    <a:pt x="2598" y="948"/>
                  </a:cubicBezTo>
                  <a:lnTo>
                    <a:pt x="2736" y="871"/>
                  </a:lnTo>
                  <a:cubicBezTo>
                    <a:pt x="3055" y="675"/>
                    <a:pt x="3435" y="660"/>
                    <a:pt x="3766" y="502"/>
                  </a:cubicBezTo>
                  <a:lnTo>
                    <a:pt x="4419" y="322"/>
                  </a:lnTo>
                  <a:lnTo>
                    <a:pt x="4638" y="283"/>
                  </a:lnTo>
                  <a:cubicBezTo>
                    <a:pt x="4627" y="199"/>
                    <a:pt x="4554" y="164"/>
                    <a:pt x="4481" y="145"/>
                  </a:cubicBezTo>
                  <a:lnTo>
                    <a:pt x="4381" y="3"/>
                  </a:lnTo>
                  <a:cubicBezTo>
                    <a:pt x="4360" y="1"/>
                    <a:pt x="4340" y="1"/>
                    <a:pt x="4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43"/>
            <p:cNvSpPr/>
            <p:nvPr/>
          </p:nvSpPr>
          <p:spPr>
            <a:xfrm>
              <a:off x="5483827" y="2745809"/>
              <a:ext cx="28166" cy="35022"/>
            </a:xfrm>
            <a:custGeom>
              <a:avLst/>
              <a:gdLst/>
              <a:ahLst/>
              <a:cxnLst/>
              <a:rect l="l" t="t" r="r" b="b"/>
              <a:pathLst>
                <a:path w="908" h="1129" extrusionOk="0">
                  <a:moveTo>
                    <a:pt x="773" y="1"/>
                  </a:moveTo>
                  <a:cubicBezTo>
                    <a:pt x="642" y="58"/>
                    <a:pt x="450" y="28"/>
                    <a:pt x="423" y="231"/>
                  </a:cubicBezTo>
                  <a:cubicBezTo>
                    <a:pt x="389" y="496"/>
                    <a:pt x="185" y="673"/>
                    <a:pt x="85" y="900"/>
                  </a:cubicBezTo>
                  <a:cubicBezTo>
                    <a:pt x="27" y="988"/>
                    <a:pt x="1" y="1073"/>
                    <a:pt x="135" y="1115"/>
                  </a:cubicBezTo>
                  <a:cubicBezTo>
                    <a:pt x="163" y="1124"/>
                    <a:pt x="189" y="1128"/>
                    <a:pt x="212" y="1128"/>
                  </a:cubicBezTo>
                  <a:cubicBezTo>
                    <a:pt x="299" y="1128"/>
                    <a:pt x="348" y="1067"/>
                    <a:pt x="354" y="958"/>
                  </a:cubicBezTo>
                  <a:cubicBezTo>
                    <a:pt x="527" y="692"/>
                    <a:pt x="642" y="389"/>
                    <a:pt x="873" y="158"/>
                  </a:cubicBezTo>
                  <a:cubicBezTo>
                    <a:pt x="907" y="62"/>
                    <a:pt x="888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43"/>
            <p:cNvSpPr/>
            <p:nvPr/>
          </p:nvSpPr>
          <p:spPr>
            <a:xfrm>
              <a:off x="5030284" y="2908633"/>
              <a:ext cx="64987" cy="71532"/>
            </a:xfrm>
            <a:custGeom>
              <a:avLst/>
              <a:gdLst/>
              <a:ahLst/>
              <a:cxnLst/>
              <a:rect l="l" t="t" r="r" b="b"/>
              <a:pathLst>
                <a:path w="2095" h="2306" extrusionOk="0">
                  <a:moveTo>
                    <a:pt x="1407" y="1438"/>
                  </a:moveTo>
                  <a:lnTo>
                    <a:pt x="1407" y="1438"/>
                  </a:lnTo>
                  <a:cubicBezTo>
                    <a:pt x="1422" y="1473"/>
                    <a:pt x="1434" y="1499"/>
                    <a:pt x="1445" y="1534"/>
                  </a:cubicBezTo>
                  <a:cubicBezTo>
                    <a:pt x="1426" y="1511"/>
                    <a:pt x="1411" y="1476"/>
                    <a:pt x="1407" y="1438"/>
                  </a:cubicBezTo>
                  <a:close/>
                  <a:moveTo>
                    <a:pt x="81" y="1"/>
                  </a:moveTo>
                  <a:lnTo>
                    <a:pt x="81" y="1"/>
                  </a:lnTo>
                  <a:cubicBezTo>
                    <a:pt x="0" y="377"/>
                    <a:pt x="312" y="427"/>
                    <a:pt x="542" y="554"/>
                  </a:cubicBezTo>
                  <a:cubicBezTo>
                    <a:pt x="838" y="804"/>
                    <a:pt x="1042" y="1131"/>
                    <a:pt x="1276" y="1434"/>
                  </a:cubicBezTo>
                  <a:cubicBezTo>
                    <a:pt x="1384" y="1645"/>
                    <a:pt x="1372" y="1937"/>
                    <a:pt x="1676" y="2018"/>
                  </a:cubicBezTo>
                  <a:cubicBezTo>
                    <a:pt x="1793" y="2099"/>
                    <a:pt x="1826" y="2305"/>
                    <a:pt x="2006" y="2305"/>
                  </a:cubicBezTo>
                  <a:cubicBezTo>
                    <a:pt x="2032" y="2305"/>
                    <a:pt x="2061" y="2301"/>
                    <a:pt x="2095" y="2291"/>
                  </a:cubicBezTo>
                  <a:cubicBezTo>
                    <a:pt x="2045" y="2064"/>
                    <a:pt x="1868" y="1964"/>
                    <a:pt x="1714" y="1841"/>
                  </a:cubicBezTo>
                  <a:cubicBezTo>
                    <a:pt x="1626" y="1749"/>
                    <a:pt x="1541" y="1661"/>
                    <a:pt x="1453" y="1572"/>
                  </a:cubicBezTo>
                  <a:cubicBezTo>
                    <a:pt x="1480" y="1526"/>
                    <a:pt x="1464" y="1476"/>
                    <a:pt x="1426" y="1449"/>
                  </a:cubicBezTo>
                  <a:cubicBezTo>
                    <a:pt x="1422" y="1446"/>
                    <a:pt x="1414" y="1446"/>
                    <a:pt x="1411" y="1446"/>
                  </a:cubicBezTo>
                  <a:lnTo>
                    <a:pt x="1414" y="1446"/>
                  </a:lnTo>
                  <a:cubicBezTo>
                    <a:pt x="1418" y="1419"/>
                    <a:pt x="1414" y="1384"/>
                    <a:pt x="1399" y="1361"/>
                  </a:cubicBezTo>
                  <a:cubicBezTo>
                    <a:pt x="1361" y="908"/>
                    <a:pt x="1022" y="692"/>
                    <a:pt x="700" y="458"/>
                  </a:cubicBezTo>
                  <a:cubicBezTo>
                    <a:pt x="500" y="297"/>
                    <a:pt x="323" y="97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43"/>
            <p:cNvSpPr/>
            <p:nvPr/>
          </p:nvSpPr>
          <p:spPr>
            <a:xfrm>
              <a:off x="5123499" y="2816627"/>
              <a:ext cx="36138" cy="28042"/>
            </a:xfrm>
            <a:custGeom>
              <a:avLst/>
              <a:gdLst/>
              <a:ahLst/>
              <a:cxnLst/>
              <a:rect l="l" t="t" r="r" b="b"/>
              <a:pathLst>
                <a:path w="1165" h="904" extrusionOk="0">
                  <a:moveTo>
                    <a:pt x="254" y="0"/>
                  </a:moveTo>
                  <a:cubicBezTo>
                    <a:pt x="212" y="0"/>
                    <a:pt x="173" y="19"/>
                    <a:pt x="150" y="58"/>
                  </a:cubicBezTo>
                  <a:cubicBezTo>
                    <a:pt x="146" y="81"/>
                    <a:pt x="135" y="104"/>
                    <a:pt x="127" y="131"/>
                  </a:cubicBezTo>
                  <a:cubicBezTo>
                    <a:pt x="135" y="192"/>
                    <a:pt x="154" y="242"/>
                    <a:pt x="215" y="258"/>
                  </a:cubicBezTo>
                  <a:lnTo>
                    <a:pt x="215" y="254"/>
                  </a:lnTo>
                  <a:cubicBezTo>
                    <a:pt x="223" y="350"/>
                    <a:pt x="408" y="454"/>
                    <a:pt x="223" y="561"/>
                  </a:cubicBezTo>
                  <a:cubicBezTo>
                    <a:pt x="207" y="577"/>
                    <a:pt x="180" y="585"/>
                    <a:pt x="154" y="585"/>
                  </a:cubicBezTo>
                  <a:cubicBezTo>
                    <a:pt x="149" y="585"/>
                    <a:pt x="144" y="585"/>
                    <a:pt x="139" y="584"/>
                  </a:cubicBezTo>
                  <a:cubicBezTo>
                    <a:pt x="93" y="588"/>
                    <a:pt x="43" y="607"/>
                    <a:pt x="0" y="634"/>
                  </a:cubicBezTo>
                  <a:cubicBezTo>
                    <a:pt x="72" y="796"/>
                    <a:pt x="115" y="865"/>
                    <a:pt x="176" y="865"/>
                  </a:cubicBezTo>
                  <a:cubicBezTo>
                    <a:pt x="213" y="865"/>
                    <a:pt x="257" y="840"/>
                    <a:pt x="319" y="796"/>
                  </a:cubicBezTo>
                  <a:cubicBezTo>
                    <a:pt x="481" y="677"/>
                    <a:pt x="569" y="508"/>
                    <a:pt x="615" y="312"/>
                  </a:cubicBezTo>
                  <a:cubicBezTo>
                    <a:pt x="972" y="354"/>
                    <a:pt x="884" y="654"/>
                    <a:pt x="919" y="903"/>
                  </a:cubicBezTo>
                  <a:cubicBezTo>
                    <a:pt x="1165" y="646"/>
                    <a:pt x="1092" y="431"/>
                    <a:pt x="934" y="212"/>
                  </a:cubicBezTo>
                  <a:cubicBezTo>
                    <a:pt x="896" y="185"/>
                    <a:pt x="861" y="158"/>
                    <a:pt x="826" y="127"/>
                  </a:cubicBezTo>
                  <a:cubicBezTo>
                    <a:pt x="803" y="123"/>
                    <a:pt x="780" y="116"/>
                    <a:pt x="753" y="104"/>
                  </a:cubicBezTo>
                  <a:cubicBezTo>
                    <a:pt x="711" y="119"/>
                    <a:pt x="665" y="119"/>
                    <a:pt x="634" y="158"/>
                  </a:cubicBezTo>
                  <a:cubicBezTo>
                    <a:pt x="581" y="100"/>
                    <a:pt x="492" y="96"/>
                    <a:pt x="434" y="35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43"/>
            <p:cNvSpPr/>
            <p:nvPr/>
          </p:nvSpPr>
          <p:spPr>
            <a:xfrm>
              <a:off x="5273698" y="2602310"/>
              <a:ext cx="83444" cy="63157"/>
            </a:xfrm>
            <a:custGeom>
              <a:avLst/>
              <a:gdLst/>
              <a:ahLst/>
              <a:cxnLst/>
              <a:rect l="l" t="t" r="r" b="b"/>
              <a:pathLst>
                <a:path w="2690" h="2036" extrusionOk="0">
                  <a:moveTo>
                    <a:pt x="173" y="0"/>
                  </a:moveTo>
                  <a:cubicBezTo>
                    <a:pt x="139" y="0"/>
                    <a:pt x="104" y="16"/>
                    <a:pt x="69" y="50"/>
                  </a:cubicBezTo>
                  <a:cubicBezTo>
                    <a:pt x="0" y="116"/>
                    <a:pt x="92" y="185"/>
                    <a:pt x="169" y="215"/>
                  </a:cubicBezTo>
                  <a:cubicBezTo>
                    <a:pt x="315" y="346"/>
                    <a:pt x="357" y="588"/>
                    <a:pt x="580" y="646"/>
                  </a:cubicBezTo>
                  <a:cubicBezTo>
                    <a:pt x="826" y="849"/>
                    <a:pt x="1011" y="1130"/>
                    <a:pt x="1287" y="1307"/>
                  </a:cubicBezTo>
                  <a:lnTo>
                    <a:pt x="2083" y="1825"/>
                  </a:lnTo>
                  <a:cubicBezTo>
                    <a:pt x="2316" y="1991"/>
                    <a:pt x="2379" y="2036"/>
                    <a:pt x="2508" y="2036"/>
                  </a:cubicBezTo>
                  <a:cubicBezTo>
                    <a:pt x="2556" y="2036"/>
                    <a:pt x="2612" y="2030"/>
                    <a:pt x="2690" y="2021"/>
                  </a:cubicBezTo>
                  <a:cubicBezTo>
                    <a:pt x="2517" y="1899"/>
                    <a:pt x="2386" y="1787"/>
                    <a:pt x="2217" y="1729"/>
                  </a:cubicBezTo>
                  <a:lnTo>
                    <a:pt x="1602" y="1272"/>
                  </a:lnTo>
                  <a:cubicBezTo>
                    <a:pt x="1306" y="1053"/>
                    <a:pt x="1072" y="746"/>
                    <a:pt x="730" y="569"/>
                  </a:cubicBezTo>
                  <a:lnTo>
                    <a:pt x="323" y="131"/>
                  </a:lnTo>
                  <a:cubicBezTo>
                    <a:pt x="288" y="50"/>
                    <a:pt x="23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43"/>
            <p:cNvSpPr/>
            <p:nvPr/>
          </p:nvSpPr>
          <p:spPr>
            <a:xfrm>
              <a:off x="4959465" y="2713517"/>
              <a:ext cx="74665" cy="162266"/>
            </a:xfrm>
            <a:custGeom>
              <a:avLst/>
              <a:gdLst/>
              <a:ahLst/>
              <a:cxnLst/>
              <a:rect l="l" t="t" r="r" b="b"/>
              <a:pathLst>
                <a:path w="2407" h="5231" extrusionOk="0">
                  <a:moveTo>
                    <a:pt x="1522" y="473"/>
                  </a:moveTo>
                  <a:lnTo>
                    <a:pt x="1522" y="473"/>
                  </a:lnTo>
                  <a:cubicBezTo>
                    <a:pt x="1521" y="476"/>
                    <a:pt x="1520" y="476"/>
                    <a:pt x="1520" y="476"/>
                  </a:cubicBezTo>
                  <a:cubicBezTo>
                    <a:pt x="1519" y="476"/>
                    <a:pt x="1520" y="473"/>
                    <a:pt x="1522" y="473"/>
                  </a:cubicBezTo>
                  <a:close/>
                  <a:moveTo>
                    <a:pt x="1522" y="473"/>
                  </a:moveTo>
                  <a:lnTo>
                    <a:pt x="1559" y="506"/>
                  </a:lnTo>
                  <a:lnTo>
                    <a:pt x="1559" y="506"/>
                  </a:lnTo>
                  <a:cubicBezTo>
                    <a:pt x="1542" y="496"/>
                    <a:pt x="1532" y="486"/>
                    <a:pt x="1522" y="473"/>
                  </a:cubicBezTo>
                  <a:close/>
                  <a:moveTo>
                    <a:pt x="2311" y="1"/>
                  </a:moveTo>
                  <a:cubicBezTo>
                    <a:pt x="1947" y="1"/>
                    <a:pt x="1643" y="159"/>
                    <a:pt x="1353" y="346"/>
                  </a:cubicBezTo>
                  <a:cubicBezTo>
                    <a:pt x="1273" y="389"/>
                    <a:pt x="1161" y="381"/>
                    <a:pt x="1123" y="492"/>
                  </a:cubicBezTo>
                  <a:cubicBezTo>
                    <a:pt x="1042" y="665"/>
                    <a:pt x="839" y="684"/>
                    <a:pt x="731" y="819"/>
                  </a:cubicBezTo>
                  <a:cubicBezTo>
                    <a:pt x="631" y="926"/>
                    <a:pt x="516" y="1023"/>
                    <a:pt x="450" y="1161"/>
                  </a:cubicBezTo>
                  <a:cubicBezTo>
                    <a:pt x="431" y="1176"/>
                    <a:pt x="420" y="1199"/>
                    <a:pt x="412" y="1226"/>
                  </a:cubicBezTo>
                  <a:cubicBezTo>
                    <a:pt x="277" y="1411"/>
                    <a:pt x="155" y="1591"/>
                    <a:pt x="197" y="1837"/>
                  </a:cubicBezTo>
                  <a:cubicBezTo>
                    <a:pt x="124" y="1956"/>
                    <a:pt x="116" y="2091"/>
                    <a:pt x="105" y="2225"/>
                  </a:cubicBezTo>
                  <a:cubicBezTo>
                    <a:pt x="1" y="2448"/>
                    <a:pt x="39" y="2663"/>
                    <a:pt x="139" y="2871"/>
                  </a:cubicBezTo>
                  <a:cubicBezTo>
                    <a:pt x="124" y="2948"/>
                    <a:pt x="155" y="3028"/>
                    <a:pt x="212" y="3082"/>
                  </a:cubicBezTo>
                  <a:cubicBezTo>
                    <a:pt x="235" y="3124"/>
                    <a:pt x="258" y="3163"/>
                    <a:pt x="281" y="3205"/>
                  </a:cubicBezTo>
                  <a:cubicBezTo>
                    <a:pt x="481" y="3409"/>
                    <a:pt x="224" y="3639"/>
                    <a:pt x="331" y="3851"/>
                  </a:cubicBezTo>
                  <a:cubicBezTo>
                    <a:pt x="327" y="3878"/>
                    <a:pt x="327" y="3912"/>
                    <a:pt x="331" y="3943"/>
                  </a:cubicBezTo>
                  <a:cubicBezTo>
                    <a:pt x="370" y="4174"/>
                    <a:pt x="466" y="4362"/>
                    <a:pt x="696" y="4446"/>
                  </a:cubicBezTo>
                  <a:cubicBezTo>
                    <a:pt x="739" y="4481"/>
                    <a:pt x="773" y="4519"/>
                    <a:pt x="800" y="4562"/>
                  </a:cubicBezTo>
                  <a:cubicBezTo>
                    <a:pt x="961" y="4727"/>
                    <a:pt x="1058" y="4957"/>
                    <a:pt x="1311" y="5004"/>
                  </a:cubicBezTo>
                  <a:cubicBezTo>
                    <a:pt x="1396" y="5226"/>
                    <a:pt x="1603" y="5199"/>
                    <a:pt x="1780" y="5230"/>
                  </a:cubicBezTo>
                  <a:lnTo>
                    <a:pt x="1807" y="5119"/>
                  </a:lnTo>
                  <a:cubicBezTo>
                    <a:pt x="1791" y="5100"/>
                    <a:pt x="1768" y="5084"/>
                    <a:pt x="1742" y="5084"/>
                  </a:cubicBezTo>
                  <a:cubicBezTo>
                    <a:pt x="1530" y="4869"/>
                    <a:pt x="1288" y="4696"/>
                    <a:pt x="1046" y="4519"/>
                  </a:cubicBezTo>
                  <a:cubicBezTo>
                    <a:pt x="819" y="4350"/>
                    <a:pt x="589" y="4181"/>
                    <a:pt x="512" y="3885"/>
                  </a:cubicBezTo>
                  <a:cubicBezTo>
                    <a:pt x="561" y="3827"/>
                    <a:pt x="614" y="3774"/>
                    <a:pt x="675" y="3774"/>
                  </a:cubicBezTo>
                  <a:cubicBezTo>
                    <a:pt x="710" y="3774"/>
                    <a:pt x="748" y="3792"/>
                    <a:pt x="789" y="3835"/>
                  </a:cubicBezTo>
                  <a:cubicBezTo>
                    <a:pt x="931" y="3985"/>
                    <a:pt x="1107" y="4100"/>
                    <a:pt x="1307" y="4174"/>
                  </a:cubicBezTo>
                  <a:cubicBezTo>
                    <a:pt x="1330" y="4193"/>
                    <a:pt x="1357" y="4212"/>
                    <a:pt x="1388" y="4223"/>
                  </a:cubicBezTo>
                  <a:cubicBezTo>
                    <a:pt x="1424" y="4244"/>
                    <a:pt x="1463" y="4280"/>
                    <a:pt x="1501" y="4280"/>
                  </a:cubicBezTo>
                  <a:cubicBezTo>
                    <a:pt x="1520" y="4280"/>
                    <a:pt x="1539" y="4271"/>
                    <a:pt x="1557" y="4247"/>
                  </a:cubicBezTo>
                  <a:cubicBezTo>
                    <a:pt x="1599" y="4177"/>
                    <a:pt x="1538" y="4127"/>
                    <a:pt x="1480" y="4100"/>
                  </a:cubicBezTo>
                  <a:cubicBezTo>
                    <a:pt x="1434" y="4081"/>
                    <a:pt x="1388" y="4066"/>
                    <a:pt x="1338" y="4054"/>
                  </a:cubicBezTo>
                  <a:cubicBezTo>
                    <a:pt x="1280" y="3924"/>
                    <a:pt x="1157" y="3866"/>
                    <a:pt x="1050" y="3789"/>
                  </a:cubicBezTo>
                  <a:cubicBezTo>
                    <a:pt x="777" y="3593"/>
                    <a:pt x="550" y="3351"/>
                    <a:pt x="435" y="3028"/>
                  </a:cubicBezTo>
                  <a:cubicBezTo>
                    <a:pt x="416" y="2963"/>
                    <a:pt x="366" y="2909"/>
                    <a:pt x="297" y="2886"/>
                  </a:cubicBezTo>
                  <a:cubicBezTo>
                    <a:pt x="289" y="2410"/>
                    <a:pt x="374" y="1949"/>
                    <a:pt x="485" y="1488"/>
                  </a:cubicBezTo>
                  <a:cubicBezTo>
                    <a:pt x="696" y="1315"/>
                    <a:pt x="800" y="1038"/>
                    <a:pt x="1058" y="903"/>
                  </a:cubicBezTo>
                  <a:cubicBezTo>
                    <a:pt x="1123" y="884"/>
                    <a:pt x="1177" y="830"/>
                    <a:pt x="1200" y="761"/>
                  </a:cubicBezTo>
                  <a:lnTo>
                    <a:pt x="1430" y="565"/>
                  </a:lnTo>
                  <a:cubicBezTo>
                    <a:pt x="1443" y="570"/>
                    <a:pt x="1455" y="572"/>
                    <a:pt x="1466" y="572"/>
                  </a:cubicBezTo>
                  <a:cubicBezTo>
                    <a:pt x="1508" y="572"/>
                    <a:pt x="1538" y="542"/>
                    <a:pt x="1568" y="512"/>
                  </a:cubicBezTo>
                  <a:lnTo>
                    <a:pt x="1568" y="512"/>
                  </a:lnTo>
                  <a:cubicBezTo>
                    <a:pt x="1570" y="512"/>
                    <a:pt x="1572" y="512"/>
                    <a:pt x="1574" y="512"/>
                  </a:cubicBezTo>
                  <a:cubicBezTo>
                    <a:pt x="1623" y="512"/>
                    <a:pt x="1661" y="482"/>
                    <a:pt x="1672" y="431"/>
                  </a:cubicBezTo>
                  <a:cubicBezTo>
                    <a:pt x="1681" y="434"/>
                    <a:pt x="1690" y="436"/>
                    <a:pt x="1700" y="436"/>
                  </a:cubicBezTo>
                  <a:cubicBezTo>
                    <a:pt x="1721" y="436"/>
                    <a:pt x="1744" y="428"/>
                    <a:pt x="1765" y="415"/>
                  </a:cubicBezTo>
                  <a:cubicBezTo>
                    <a:pt x="1987" y="316"/>
                    <a:pt x="2341" y="408"/>
                    <a:pt x="2406" y="4"/>
                  </a:cubicBezTo>
                  <a:cubicBezTo>
                    <a:pt x="2374" y="2"/>
                    <a:pt x="2342" y="1"/>
                    <a:pt x="2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43"/>
            <p:cNvSpPr/>
            <p:nvPr/>
          </p:nvSpPr>
          <p:spPr>
            <a:xfrm>
              <a:off x="5273791" y="2936395"/>
              <a:ext cx="106119" cy="82296"/>
            </a:xfrm>
            <a:custGeom>
              <a:avLst/>
              <a:gdLst/>
              <a:ahLst/>
              <a:cxnLst/>
              <a:rect l="l" t="t" r="r" b="b"/>
              <a:pathLst>
                <a:path w="3421" h="2653" extrusionOk="0">
                  <a:moveTo>
                    <a:pt x="2735" y="1"/>
                  </a:moveTo>
                  <a:cubicBezTo>
                    <a:pt x="2690" y="1"/>
                    <a:pt x="2687" y="68"/>
                    <a:pt x="2687" y="105"/>
                  </a:cubicBezTo>
                  <a:cubicBezTo>
                    <a:pt x="2687" y="278"/>
                    <a:pt x="2633" y="431"/>
                    <a:pt x="2575" y="589"/>
                  </a:cubicBezTo>
                  <a:lnTo>
                    <a:pt x="2579" y="589"/>
                  </a:lnTo>
                  <a:cubicBezTo>
                    <a:pt x="2364" y="785"/>
                    <a:pt x="2099" y="923"/>
                    <a:pt x="1907" y="1150"/>
                  </a:cubicBezTo>
                  <a:cubicBezTo>
                    <a:pt x="1904" y="1150"/>
                    <a:pt x="1900" y="1150"/>
                    <a:pt x="1897" y="1150"/>
                  </a:cubicBezTo>
                  <a:cubicBezTo>
                    <a:pt x="1748" y="1150"/>
                    <a:pt x="1627" y="1236"/>
                    <a:pt x="1496" y="1281"/>
                  </a:cubicBezTo>
                  <a:cubicBezTo>
                    <a:pt x="1496" y="1392"/>
                    <a:pt x="1557" y="1465"/>
                    <a:pt x="1638" y="1527"/>
                  </a:cubicBezTo>
                  <a:lnTo>
                    <a:pt x="1980" y="1396"/>
                  </a:lnTo>
                  <a:cubicBezTo>
                    <a:pt x="2260" y="1223"/>
                    <a:pt x="2606" y="1112"/>
                    <a:pt x="2652" y="716"/>
                  </a:cubicBezTo>
                  <a:cubicBezTo>
                    <a:pt x="2837" y="724"/>
                    <a:pt x="2975" y="831"/>
                    <a:pt x="3113" y="931"/>
                  </a:cubicBezTo>
                  <a:lnTo>
                    <a:pt x="3183" y="1054"/>
                  </a:lnTo>
                  <a:cubicBezTo>
                    <a:pt x="3133" y="1296"/>
                    <a:pt x="2894" y="1388"/>
                    <a:pt x="2779" y="1577"/>
                  </a:cubicBezTo>
                  <a:cubicBezTo>
                    <a:pt x="2510" y="1780"/>
                    <a:pt x="2230" y="1980"/>
                    <a:pt x="1907" y="2103"/>
                  </a:cubicBezTo>
                  <a:cubicBezTo>
                    <a:pt x="1889" y="2101"/>
                    <a:pt x="1871" y="2101"/>
                    <a:pt x="1853" y="2101"/>
                  </a:cubicBezTo>
                  <a:cubicBezTo>
                    <a:pt x="1671" y="2101"/>
                    <a:pt x="1502" y="2186"/>
                    <a:pt x="1330" y="2249"/>
                  </a:cubicBezTo>
                  <a:lnTo>
                    <a:pt x="1157" y="2253"/>
                  </a:lnTo>
                  <a:cubicBezTo>
                    <a:pt x="1112" y="2261"/>
                    <a:pt x="1065" y="2263"/>
                    <a:pt x="1019" y="2263"/>
                  </a:cubicBezTo>
                  <a:cubicBezTo>
                    <a:pt x="977" y="2263"/>
                    <a:pt x="934" y="2261"/>
                    <a:pt x="892" y="2261"/>
                  </a:cubicBezTo>
                  <a:cubicBezTo>
                    <a:pt x="798" y="2261"/>
                    <a:pt x="705" y="2269"/>
                    <a:pt x="616" y="2318"/>
                  </a:cubicBezTo>
                  <a:lnTo>
                    <a:pt x="520" y="2311"/>
                  </a:lnTo>
                  <a:cubicBezTo>
                    <a:pt x="397" y="2291"/>
                    <a:pt x="266" y="2261"/>
                    <a:pt x="139" y="2253"/>
                  </a:cubicBezTo>
                  <a:cubicBezTo>
                    <a:pt x="135" y="2253"/>
                    <a:pt x="130" y="2252"/>
                    <a:pt x="126" y="2252"/>
                  </a:cubicBezTo>
                  <a:cubicBezTo>
                    <a:pt x="65" y="2252"/>
                    <a:pt x="4" y="2278"/>
                    <a:pt x="1" y="2353"/>
                  </a:cubicBezTo>
                  <a:cubicBezTo>
                    <a:pt x="1" y="2403"/>
                    <a:pt x="24" y="2445"/>
                    <a:pt x="62" y="2472"/>
                  </a:cubicBezTo>
                  <a:cubicBezTo>
                    <a:pt x="143" y="2515"/>
                    <a:pt x="224" y="2551"/>
                    <a:pt x="297" y="2551"/>
                  </a:cubicBezTo>
                  <a:cubicBezTo>
                    <a:pt x="380" y="2551"/>
                    <a:pt x="453" y="2505"/>
                    <a:pt x="504" y="2372"/>
                  </a:cubicBezTo>
                  <a:lnTo>
                    <a:pt x="543" y="2395"/>
                  </a:lnTo>
                  <a:lnTo>
                    <a:pt x="593" y="2391"/>
                  </a:lnTo>
                  <a:cubicBezTo>
                    <a:pt x="717" y="2561"/>
                    <a:pt x="877" y="2609"/>
                    <a:pt x="1047" y="2609"/>
                  </a:cubicBezTo>
                  <a:cubicBezTo>
                    <a:pt x="1146" y="2609"/>
                    <a:pt x="1247" y="2593"/>
                    <a:pt x="1346" y="2576"/>
                  </a:cubicBezTo>
                  <a:cubicBezTo>
                    <a:pt x="1569" y="2530"/>
                    <a:pt x="1742" y="2387"/>
                    <a:pt x="1868" y="2203"/>
                  </a:cubicBezTo>
                  <a:lnTo>
                    <a:pt x="1876" y="2199"/>
                  </a:lnTo>
                  <a:lnTo>
                    <a:pt x="1876" y="2199"/>
                  </a:lnTo>
                  <a:cubicBezTo>
                    <a:pt x="1857" y="2295"/>
                    <a:pt x="1845" y="2391"/>
                    <a:pt x="1841" y="2487"/>
                  </a:cubicBezTo>
                  <a:cubicBezTo>
                    <a:pt x="1841" y="2602"/>
                    <a:pt x="1927" y="2653"/>
                    <a:pt x="2026" y="2653"/>
                  </a:cubicBezTo>
                  <a:cubicBezTo>
                    <a:pt x="2030" y="2653"/>
                    <a:pt x="2034" y="2653"/>
                    <a:pt x="2037" y="2653"/>
                  </a:cubicBezTo>
                  <a:cubicBezTo>
                    <a:pt x="2183" y="2641"/>
                    <a:pt x="2107" y="2545"/>
                    <a:pt x="2099" y="2480"/>
                  </a:cubicBezTo>
                  <a:cubicBezTo>
                    <a:pt x="2072" y="2345"/>
                    <a:pt x="2226" y="2368"/>
                    <a:pt x="2276" y="2287"/>
                  </a:cubicBezTo>
                  <a:lnTo>
                    <a:pt x="2668" y="1969"/>
                  </a:lnTo>
                  <a:cubicBezTo>
                    <a:pt x="2921" y="1896"/>
                    <a:pt x="3048" y="1661"/>
                    <a:pt x="3229" y="1504"/>
                  </a:cubicBezTo>
                  <a:cubicBezTo>
                    <a:pt x="3382" y="1365"/>
                    <a:pt x="3421" y="1139"/>
                    <a:pt x="3325" y="954"/>
                  </a:cubicBezTo>
                  <a:lnTo>
                    <a:pt x="3321" y="954"/>
                  </a:lnTo>
                  <a:cubicBezTo>
                    <a:pt x="3329" y="831"/>
                    <a:pt x="3286" y="743"/>
                    <a:pt x="3152" y="724"/>
                  </a:cubicBezTo>
                  <a:lnTo>
                    <a:pt x="3002" y="581"/>
                  </a:lnTo>
                  <a:cubicBezTo>
                    <a:pt x="2971" y="489"/>
                    <a:pt x="2791" y="431"/>
                    <a:pt x="2929" y="293"/>
                  </a:cubicBezTo>
                  <a:cubicBezTo>
                    <a:pt x="2933" y="236"/>
                    <a:pt x="2906" y="182"/>
                    <a:pt x="2871" y="143"/>
                  </a:cubicBezTo>
                  <a:cubicBezTo>
                    <a:pt x="2833" y="97"/>
                    <a:pt x="2802" y="20"/>
                    <a:pt x="2756" y="5"/>
                  </a:cubicBezTo>
                  <a:cubicBezTo>
                    <a:pt x="2748" y="2"/>
                    <a:pt x="2741" y="1"/>
                    <a:pt x="2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43"/>
            <p:cNvSpPr/>
            <p:nvPr/>
          </p:nvSpPr>
          <p:spPr>
            <a:xfrm>
              <a:off x="5165221" y="2966919"/>
              <a:ext cx="57945" cy="51865"/>
            </a:xfrm>
            <a:custGeom>
              <a:avLst/>
              <a:gdLst/>
              <a:ahLst/>
              <a:cxnLst/>
              <a:rect l="l" t="t" r="r" b="b"/>
              <a:pathLst>
                <a:path w="1868" h="1672" extrusionOk="0">
                  <a:moveTo>
                    <a:pt x="262" y="1"/>
                  </a:moveTo>
                  <a:cubicBezTo>
                    <a:pt x="0" y="178"/>
                    <a:pt x="0" y="178"/>
                    <a:pt x="250" y="304"/>
                  </a:cubicBezTo>
                  <a:cubicBezTo>
                    <a:pt x="292" y="324"/>
                    <a:pt x="342" y="335"/>
                    <a:pt x="388" y="347"/>
                  </a:cubicBezTo>
                  <a:cubicBezTo>
                    <a:pt x="465" y="293"/>
                    <a:pt x="569" y="289"/>
                    <a:pt x="646" y="228"/>
                  </a:cubicBezTo>
                  <a:lnTo>
                    <a:pt x="799" y="443"/>
                  </a:lnTo>
                  <a:lnTo>
                    <a:pt x="838" y="458"/>
                  </a:lnTo>
                  <a:lnTo>
                    <a:pt x="880" y="462"/>
                  </a:lnTo>
                  <a:lnTo>
                    <a:pt x="896" y="481"/>
                  </a:lnTo>
                  <a:cubicBezTo>
                    <a:pt x="889" y="518"/>
                    <a:pt x="900" y="540"/>
                    <a:pt x="936" y="540"/>
                  </a:cubicBezTo>
                  <a:cubicBezTo>
                    <a:pt x="941" y="540"/>
                    <a:pt x="947" y="540"/>
                    <a:pt x="953" y="539"/>
                  </a:cubicBezTo>
                  <a:lnTo>
                    <a:pt x="1226" y="854"/>
                  </a:lnTo>
                  <a:cubicBezTo>
                    <a:pt x="1230" y="888"/>
                    <a:pt x="1234" y="923"/>
                    <a:pt x="1234" y="954"/>
                  </a:cubicBezTo>
                  <a:cubicBezTo>
                    <a:pt x="1207" y="1350"/>
                    <a:pt x="1364" y="1592"/>
                    <a:pt x="1729" y="1669"/>
                  </a:cubicBezTo>
                  <a:cubicBezTo>
                    <a:pt x="1740" y="1671"/>
                    <a:pt x="1751" y="1672"/>
                    <a:pt x="1760" y="1672"/>
                  </a:cubicBezTo>
                  <a:cubicBezTo>
                    <a:pt x="1838" y="1672"/>
                    <a:pt x="1868" y="1605"/>
                    <a:pt x="1772" y="1526"/>
                  </a:cubicBezTo>
                  <a:lnTo>
                    <a:pt x="1683" y="1499"/>
                  </a:lnTo>
                  <a:cubicBezTo>
                    <a:pt x="1426" y="1288"/>
                    <a:pt x="1368" y="1015"/>
                    <a:pt x="1434" y="700"/>
                  </a:cubicBezTo>
                  <a:cubicBezTo>
                    <a:pt x="1403" y="700"/>
                    <a:pt x="1376" y="693"/>
                    <a:pt x="1349" y="677"/>
                  </a:cubicBezTo>
                  <a:lnTo>
                    <a:pt x="1268" y="562"/>
                  </a:lnTo>
                  <a:cubicBezTo>
                    <a:pt x="1234" y="489"/>
                    <a:pt x="1172" y="439"/>
                    <a:pt x="1095" y="424"/>
                  </a:cubicBezTo>
                  <a:lnTo>
                    <a:pt x="1092" y="420"/>
                  </a:lnTo>
                  <a:cubicBezTo>
                    <a:pt x="1068" y="331"/>
                    <a:pt x="992" y="297"/>
                    <a:pt x="922" y="254"/>
                  </a:cubicBezTo>
                  <a:cubicBezTo>
                    <a:pt x="888" y="216"/>
                    <a:pt x="861" y="174"/>
                    <a:pt x="811" y="158"/>
                  </a:cubicBezTo>
                  <a:lnTo>
                    <a:pt x="657" y="116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43"/>
            <p:cNvSpPr/>
            <p:nvPr/>
          </p:nvSpPr>
          <p:spPr>
            <a:xfrm>
              <a:off x="5483021" y="2597254"/>
              <a:ext cx="44948" cy="64925"/>
            </a:xfrm>
            <a:custGeom>
              <a:avLst/>
              <a:gdLst/>
              <a:ahLst/>
              <a:cxnLst/>
              <a:rect l="l" t="t" r="r" b="b"/>
              <a:pathLst>
                <a:path w="1449" h="2093" extrusionOk="0">
                  <a:moveTo>
                    <a:pt x="334" y="755"/>
                  </a:moveTo>
                  <a:cubicBezTo>
                    <a:pt x="353" y="797"/>
                    <a:pt x="365" y="843"/>
                    <a:pt x="372" y="890"/>
                  </a:cubicBezTo>
                  <a:lnTo>
                    <a:pt x="334" y="755"/>
                  </a:lnTo>
                  <a:close/>
                  <a:moveTo>
                    <a:pt x="919" y="1"/>
                  </a:moveTo>
                  <a:cubicBezTo>
                    <a:pt x="878" y="1"/>
                    <a:pt x="834" y="5"/>
                    <a:pt x="787" y="13"/>
                  </a:cubicBezTo>
                  <a:cubicBezTo>
                    <a:pt x="511" y="133"/>
                    <a:pt x="353" y="340"/>
                    <a:pt x="346" y="651"/>
                  </a:cubicBezTo>
                  <a:lnTo>
                    <a:pt x="334" y="755"/>
                  </a:lnTo>
                  <a:cubicBezTo>
                    <a:pt x="319" y="801"/>
                    <a:pt x="334" y="855"/>
                    <a:pt x="372" y="893"/>
                  </a:cubicBezTo>
                  <a:cubicBezTo>
                    <a:pt x="334" y="989"/>
                    <a:pt x="384" y="1139"/>
                    <a:pt x="211" y="1155"/>
                  </a:cubicBezTo>
                  <a:cubicBezTo>
                    <a:pt x="194" y="1148"/>
                    <a:pt x="175" y="1145"/>
                    <a:pt x="156" y="1145"/>
                  </a:cubicBezTo>
                  <a:cubicBezTo>
                    <a:pt x="78" y="1145"/>
                    <a:pt x="0" y="1195"/>
                    <a:pt x="34" y="1235"/>
                  </a:cubicBezTo>
                  <a:cubicBezTo>
                    <a:pt x="261" y="1504"/>
                    <a:pt x="492" y="1758"/>
                    <a:pt x="664" y="2065"/>
                  </a:cubicBezTo>
                  <a:cubicBezTo>
                    <a:pt x="676" y="2085"/>
                    <a:pt x="693" y="2093"/>
                    <a:pt x="713" y="2093"/>
                  </a:cubicBezTo>
                  <a:cubicBezTo>
                    <a:pt x="751" y="2093"/>
                    <a:pt x="799" y="2064"/>
                    <a:pt x="837" y="2038"/>
                  </a:cubicBezTo>
                  <a:cubicBezTo>
                    <a:pt x="922" y="1981"/>
                    <a:pt x="868" y="1935"/>
                    <a:pt x="834" y="1885"/>
                  </a:cubicBezTo>
                  <a:cubicBezTo>
                    <a:pt x="711" y="1723"/>
                    <a:pt x="591" y="1562"/>
                    <a:pt x="476" y="1397"/>
                  </a:cubicBezTo>
                  <a:cubicBezTo>
                    <a:pt x="516" y="1384"/>
                    <a:pt x="555" y="1379"/>
                    <a:pt x="594" y="1379"/>
                  </a:cubicBezTo>
                  <a:cubicBezTo>
                    <a:pt x="727" y="1379"/>
                    <a:pt x="860" y="1436"/>
                    <a:pt x="993" y="1436"/>
                  </a:cubicBezTo>
                  <a:cubicBezTo>
                    <a:pt x="1021" y="1436"/>
                    <a:pt x="1048" y="1433"/>
                    <a:pt x="1076" y="1427"/>
                  </a:cubicBezTo>
                  <a:cubicBezTo>
                    <a:pt x="1087" y="1281"/>
                    <a:pt x="1029" y="1256"/>
                    <a:pt x="955" y="1256"/>
                  </a:cubicBezTo>
                  <a:cubicBezTo>
                    <a:pt x="914" y="1256"/>
                    <a:pt x="869" y="1263"/>
                    <a:pt x="828" y="1263"/>
                  </a:cubicBezTo>
                  <a:cubicBezTo>
                    <a:pt x="819" y="1263"/>
                    <a:pt x="811" y="1263"/>
                    <a:pt x="803" y="1262"/>
                  </a:cubicBezTo>
                  <a:cubicBezTo>
                    <a:pt x="499" y="1174"/>
                    <a:pt x="611" y="886"/>
                    <a:pt x="526" y="694"/>
                  </a:cubicBezTo>
                  <a:cubicBezTo>
                    <a:pt x="591" y="478"/>
                    <a:pt x="645" y="259"/>
                    <a:pt x="891" y="163"/>
                  </a:cubicBezTo>
                  <a:cubicBezTo>
                    <a:pt x="1072" y="182"/>
                    <a:pt x="1229" y="294"/>
                    <a:pt x="1318" y="455"/>
                  </a:cubicBezTo>
                  <a:cubicBezTo>
                    <a:pt x="1348" y="473"/>
                    <a:pt x="1374" y="483"/>
                    <a:pt x="1394" y="483"/>
                  </a:cubicBezTo>
                  <a:cubicBezTo>
                    <a:pt x="1430" y="483"/>
                    <a:pt x="1448" y="452"/>
                    <a:pt x="1441" y="382"/>
                  </a:cubicBezTo>
                  <a:cubicBezTo>
                    <a:pt x="1336" y="142"/>
                    <a:pt x="1166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43"/>
            <p:cNvSpPr/>
            <p:nvPr/>
          </p:nvSpPr>
          <p:spPr>
            <a:xfrm>
              <a:off x="4885699" y="3054333"/>
              <a:ext cx="22676" cy="15200"/>
            </a:xfrm>
            <a:custGeom>
              <a:avLst/>
              <a:gdLst/>
              <a:ahLst/>
              <a:cxnLst/>
              <a:rect l="l" t="t" r="r" b="b"/>
              <a:pathLst>
                <a:path w="731" h="490" extrusionOk="0">
                  <a:moveTo>
                    <a:pt x="155" y="1"/>
                  </a:moveTo>
                  <a:cubicBezTo>
                    <a:pt x="129" y="1"/>
                    <a:pt x="103" y="9"/>
                    <a:pt x="81" y="26"/>
                  </a:cubicBezTo>
                  <a:cubicBezTo>
                    <a:pt x="23" y="57"/>
                    <a:pt x="0" y="130"/>
                    <a:pt x="19" y="195"/>
                  </a:cubicBezTo>
                  <a:cubicBezTo>
                    <a:pt x="43" y="302"/>
                    <a:pt x="57" y="454"/>
                    <a:pt x="175" y="454"/>
                  </a:cubicBezTo>
                  <a:cubicBezTo>
                    <a:pt x="193" y="454"/>
                    <a:pt x="214" y="450"/>
                    <a:pt x="238" y="441"/>
                  </a:cubicBezTo>
                  <a:cubicBezTo>
                    <a:pt x="266" y="432"/>
                    <a:pt x="293" y="429"/>
                    <a:pt x="318" y="429"/>
                  </a:cubicBezTo>
                  <a:cubicBezTo>
                    <a:pt x="423" y="429"/>
                    <a:pt x="511" y="489"/>
                    <a:pt x="617" y="489"/>
                  </a:cubicBezTo>
                  <a:cubicBezTo>
                    <a:pt x="652" y="489"/>
                    <a:pt x="690" y="482"/>
                    <a:pt x="730" y="464"/>
                  </a:cubicBezTo>
                  <a:cubicBezTo>
                    <a:pt x="519" y="357"/>
                    <a:pt x="388" y="203"/>
                    <a:pt x="254" y="49"/>
                  </a:cubicBezTo>
                  <a:cubicBezTo>
                    <a:pt x="229" y="18"/>
                    <a:pt x="192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43"/>
            <p:cNvSpPr/>
            <p:nvPr/>
          </p:nvSpPr>
          <p:spPr>
            <a:xfrm>
              <a:off x="4843978" y="2999366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lnTo>
                    <a:pt x="4" y="12"/>
                  </a:lnTo>
                  <a:cubicBezTo>
                    <a:pt x="4" y="8"/>
                    <a:pt x="4" y="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43"/>
            <p:cNvSpPr/>
            <p:nvPr/>
          </p:nvSpPr>
          <p:spPr>
            <a:xfrm>
              <a:off x="5095364" y="2965864"/>
              <a:ext cx="32695" cy="17899"/>
            </a:xfrm>
            <a:custGeom>
              <a:avLst/>
              <a:gdLst/>
              <a:ahLst/>
              <a:cxnLst/>
              <a:rect l="l" t="t" r="r" b="b"/>
              <a:pathLst>
                <a:path w="1054" h="577" extrusionOk="0">
                  <a:moveTo>
                    <a:pt x="0" y="0"/>
                  </a:moveTo>
                  <a:cubicBezTo>
                    <a:pt x="285" y="473"/>
                    <a:pt x="654" y="561"/>
                    <a:pt x="1053" y="577"/>
                  </a:cubicBezTo>
                  <a:cubicBezTo>
                    <a:pt x="731" y="338"/>
                    <a:pt x="381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43"/>
            <p:cNvSpPr/>
            <p:nvPr/>
          </p:nvSpPr>
          <p:spPr>
            <a:xfrm>
              <a:off x="5124678" y="2919055"/>
              <a:ext cx="43428" cy="30027"/>
            </a:xfrm>
            <a:custGeom>
              <a:avLst/>
              <a:gdLst/>
              <a:ahLst/>
              <a:cxnLst/>
              <a:rect l="l" t="t" r="r" b="b"/>
              <a:pathLst>
                <a:path w="1400" h="968" extrusionOk="0">
                  <a:moveTo>
                    <a:pt x="380" y="0"/>
                  </a:moveTo>
                  <a:cubicBezTo>
                    <a:pt x="332" y="0"/>
                    <a:pt x="279" y="42"/>
                    <a:pt x="250" y="103"/>
                  </a:cubicBezTo>
                  <a:cubicBezTo>
                    <a:pt x="97" y="237"/>
                    <a:pt x="1" y="387"/>
                    <a:pt x="131" y="587"/>
                  </a:cubicBezTo>
                  <a:cubicBezTo>
                    <a:pt x="212" y="725"/>
                    <a:pt x="366" y="779"/>
                    <a:pt x="485" y="871"/>
                  </a:cubicBezTo>
                  <a:cubicBezTo>
                    <a:pt x="513" y="860"/>
                    <a:pt x="542" y="856"/>
                    <a:pt x="570" y="856"/>
                  </a:cubicBezTo>
                  <a:cubicBezTo>
                    <a:pt x="664" y="856"/>
                    <a:pt x="755" y="906"/>
                    <a:pt x="848" y="906"/>
                  </a:cubicBezTo>
                  <a:cubicBezTo>
                    <a:pt x="868" y="906"/>
                    <a:pt x="888" y="904"/>
                    <a:pt x="908" y="898"/>
                  </a:cubicBezTo>
                  <a:cubicBezTo>
                    <a:pt x="915" y="898"/>
                    <a:pt x="919" y="894"/>
                    <a:pt x="923" y="891"/>
                  </a:cubicBezTo>
                  <a:cubicBezTo>
                    <a:pt x="1027" y="908"/>
                    <a:pt x="1129" y="968"/>
                    <a:pt x="1234" y="968"/>
                  </a:cubicBezTo>
                  <a:cubicBezTo>
                    <a:pt x="1288" y="968"/>
                    <a:pt x="1343" y="952"/>
                    <a:pt x="1399" y="906"/>
                  </a:cubicBezTo>
                  <a:lnTo>
                    <a:pt x="919" y="775"/>
                  </a:lnTo>
                  <a:cubicBezTo>
                    <a:pt x="792" y="649"/>
                    <a:pt x="627" y="625"/>
                    <a:pt x="477" y="564"/>
                  </a:cubicBezTo>
                  <a:cubicBezTo>
                    <a:pt x="327" y="502"/>
                    <a:pt x="281" y="399"/>
                    <a:pt x="339" y="245"/>
                  </a:cubicBezTo>
                  <a:cubicBezTo>
                    <a:pt x="435" y="203"/>
                    <a:pt x="535" y="137"/>
                    <a:pt x="443" y="30"/>
                  </a:cubicBezTo>
                  <a:cubicBezTo>
                    <a:pt x="424" y="9"/>
                    <a:pt x="403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43"/>
            <p:cNvSpPr/>
            <p:nvPr/>
          </p:nvSpPr>
          <p:spPr>
            <a:xfrm>
              <a:off x="5304190" y="2518432"/>
              <a:ext cx="98364" cy="92843"/>
            </a:xfrm>
            <a:custGeom>
              <a:avLst/>
              <a:gdLst/>
              <a:ahLst/>
              <a:cxnLst/>
              <a:rect l="l" t="t" r="r" b="b"/>
              <a:pathLst>
                <a:path w="3171" h="2993" extrusionOk="0">
                  <a:moveTo>
                    <a:pt x="1312" y="0"/>
                  </a:moveTo>
                  <a:cubicBezTo>
                    <a:pt x="1210" y="0"/>
                    <a:pt x="1113" y="41"/>
                    <a:pt x="1031" y="149"/>
                  </a:cubicBezTo>
                  <a:cubicBezTo>
                    <a:pt x="981" y="268"/>
                    <a:pt x="911" y="383"/>
                    <a:pt x="931" y="518"/>
                  </a:cubicBezTo>
                  <a:cubicBezTo>
                    <a:pt x="865" y="633"/>
                    <a:pt x="904" y="741"/>
                    <a:pt x="958" y="841"/>
                  </a:cubicBezTo>
                  <a:cubicBezTo>
                    <a:pt x="1057" y="1163"/>
                    <a:pt x="1203" y="1459"/>
                    <a:pt x="1453" y="1701"/>
                  </a:cubicBezTo>
                  <a:cubicBezTo>
                    <a:pt x="1453" y="1736"/>
                    <a:pt x="1461" y="1763"/>
                    <a:pt x="1480" y="1786"/>
                  </a:cubicBezTo>
                  <a:cubicBezTo>
                    <a:pt x="1511" y="1844"/>
                    <a:pt x="1572" y="1913"/>
                    <a:pt x="1557" y="1951"/>
                  </a:cubicBezTo>
                  <a:cubicBezTo>
                    <a:pt x="1547" y="1983"/>
                    <a:pt x="1529" y="1994"/>
                    <a:pt x="1507" y="1994"/>
                  </a:cubicBezTo>
                  <a:cubicBezTo>
                    <a:pt x="1471" y="1994"/>
                    <a:pt x="1427" y="1965"/>
                    <a:pt x="1396" y="1955"/>
                  </a:cubicBezTo>
                  <a:cubicBezTo>
                    <a:pt x="1301" y="1932"/>
                    <a:pt x="1248" y="1824"/>
                    <a:pt x="1136" y="1824"/>
                  </a:cubicBezTo>
                  <a:cubicBezTo>
                    <a:pt x="1134" y="1824"/>
                    <a:pt x="1132" y="1824"/>
                    <a:pt x="1130" y="1824"/>
                  </a:cubicBezTo>
                  <a:cubicBezTo>
                    <a:pt x="989" y="1792"/>
                    <a:pt x="851" y="1695"/>
                    <a:pt x="702" y="1695"/>
                  </a:cubicBezTo>
                  <a:cubicBezTo>
                    <a:pt x="641" y="1695"/>
                    <a:pt x="578" y="1711"/>
                    <a:pt x="512" y="1755"/>
                  </a:cubicBezTo>
                  <a:cubicBezTo>
                    <a:pt x="447" y="1723"/>
                    <a:pt x="388" y="1675"/>
                    <a:pt x="320" y="1675"/>
                  </a:cubicBezTo>
                  <a:cubicBezTo>
                    <a:pt x="291" y="1675"/>
                    <a:pt x="260" y="1684"/>
                    <a:pt x="227" y="1705"/>
                  </a:cubicBezTo>
                  <a:lnTo>
                    <a:pt x="224" y="1705"/>
                  </a:lnTo>
                  <a:cubicBezTo>
                    <a:pt x="16" y="1870"/>
                    <a:pt x="1" y="2043"/>
                    <a:pt x="197" y="2228"/>
                  </a:cubicBezTo>
                  <a:cubicBezTo>
                    <a:pt x="177" y="2297"/>
                    <a:pt x="224" y="2335"/>
                    <a:pt x="274" y="2374"/>
                  </a:cubicBezTo>
                  <a:cubicBezTo>
                    <a:pt x="227" y="2566"/>
                    <a:pt x="377" y="2677"/>
                    <a:pt x="462" y="2804"/>
                  </a:cubicBezTo>
                  <a:cubicBezTo>
                    <a:pt x="485" y="2912"/>
                    <a:pt x="573" y="2927"/>
                    <a:pt x="654" y="2939"/>
                  </a:cubicBezTo>
                  <a:lnTo>
                    <a:pt x="604" y="2823"/>
                  </a:lnTo>
                  <a:cubicBezTo>
                    <a:pt x="496" y="2581"/>
                    <a:pt x="481" y="2293"/>
                    <a:pt x="266" y="2101"/>
                  </a:cubicBezTo>
                  <a:cubicBezTo>
                    <a:pt x="370" y="1901"/>
                    <a:pt x="569" y="1993"/>
                    <a:pt x="723" y="1947"/>
                  </a:cubicBezTo>
                  <a:lnTo>
                    <a:pt x="877" y="1974"/>
                  </a:lnTo>
                  <a:cubicBezTo>
                    <a:pt x="988" y="2162"/>
                    <a:pt x="1196" y="2101"/>
                    <a:pt x="1357" y="2166"/>
                  </a:cubicBezTo>
                  <a:cubicBezTo>
                    <a:pt x="1611" y="2412"/>
                    <a:pt x="1880" y="2639"/>
                    <a:pt x="2072" y="2992"/>
                  </a:cubicBezTo>
                  <a:cubicBezTo>
                    <a:pt x="2210" y="2747"/>
                    <a:pt x="2033" y="2601"/>
                    <a:pt x="2022" y="2435"/>
                  </a:cubicBezTo>
                  <a:cubicBezTo>
                    <a:pt x="2065" y="2419"/>
                    <a:pt x="2106" y="2409"/>
                    <a:pt x="2144" y="2409"/>
                  </a:cubicBezTo>
                  <a:cubicBezTo>
                    <a:pt x="2197" y="2409"/>
                    <a:pt x="2247" y="2428"/>
                    <a:pt x="2299" y="2478"/>
                  </a:cubicBezTo>
                  <a:cubicBezTo>
                    <a:pt x="2338" y="2520"/>
                    <a:pt x="2387" y="2576"/>
                    <a:pt x="2454" y="2576"/>
                  </a:cubicBezTo>
                  <a:cubicBezTo>
                    <a:pt x="2472" y="2576"/>
                    <a:pt x="2492" y="2572"/>
                    <a:pt x="2514" y="2562"/>
                  </a:cubicBezTo>
                  <a:lnTo>
                    <a:pt x="2956" y="2862"/>
                  </a:lnTo>
                  <a:cubicBezTo>
                    <a:pt x="2963" y="2973"/>
                    <a:pt x="3048" y="2989"/>
                    <a:pt x="3132" y="2992"/>
                  </a:cubicBezTo>
                  <a:lnTo>
                    <a:pt x="3171" y="2816"/>
                  </a:lnTo>
                  <a:cubicBezTo>
                    <a:pt x="3152" y="2796"/>
                    <a:pt x="3125" y="2785"/>
                    <a:pt x="3094" y="2785"/>
                  </a:cubicBezTo>
                  <a:cubicBezTo>
                    <a:pt x="2921" y="2650"/>
                    <a:pt x="2767" y="2485"/>
                    <a:pt x="2533" y="2454"/>
                  </a:cubicBezTo>
                  <a:lnTo>
                    <a:pt x="1592" y="1686"/>
                  </a:lnTo>
                  <a:cubicBezTo>
                    <a:pt x="1595" y="1663"/>
                    <a:pt x="1592" y="1640"/>
                    <a:pt x="1576" y="1621"/>
                  </a:cubicBezTo>
                  <a:cubicBezTo>
                    <a:pt x="1396" y="1375"/>
                    <a:pt x="1319" y="1056"/>
                    <a:pt x="1069" y="856"/>
                  </a:cubicBezTo>
                  <a:cubicBezTo>
                    <a:pt x="1154" y="737"/>
                    <a:pt x="1100" y="591"/>
                    <a:pt x="1127" y="460"/>
                  </a:cubicBezTo>
                  <a:lnTo>
                    <a:pt x="1200" y="295"/>
                  </a:lnTo>
                  <a:lnTo>
                    <a:pt x="1749" y="429"/>
                  </a:lnTo>
                  <a:lnTo>
                    <a:pt x="2126" y="806"/>
                  </a:lnTo>
                  <a:cubicBezTo>
                    <a:pt x="2172" y="591"/>
                    <a:pt x="2149" y="456"/>
                    <a:pt x="2010" y="360"/>
                  </a:cubicBezTo>
                  <a:cubicBezTo>
                    <a:pt x="1895" y="207"/>
                    <a:pt x="1722" y="134"/>
                    <a:pt x="1565" y="64"/>
                  </a:cubicBezTo>
                  <a:cubicBezTo>
                    <a:pt x="1481" y="27"/>
                    <a:pt x="1395" y="0"/>
                    <a:pt x="1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43"/>
            <p:cNvSpPr/>
            <p:nvPr/>
          </p:nvSpPr>
          <p:spPr>
            <a:xfrm>
              <a:off x="5063165" y="2897186"/>
              <a:ext cx="53789" cy="57604"/>
            </a:xfrm>
            <a:custGeom>
              <a:avLst/>
              <a:gdLst/>
              <a:ahLst/>
              <a:cxnLst/>
              <a:rect l="l" t="t" r="r" b="b"/>
              <a:pathLst>
                <a:path w="1734" h="1857" extrusionOk="0">
                  <a:moveTo>
                    <a:pt x="457" y="0"/>
                  </a:moveTo>
                  <a:cubicBezTo>
                    <a:pt x="346" y="0"/>
                    <a:pt x="236" y="27"/>
                    <a:pt x="139" y="82"/>
                  </a:cubicBezTo>
                  <a:cubicBezTo>
                    <a:pt x="35" y="139"/>
                    <a:pt x="1" y="220"/>
                    <a:pt x="59" y="328"/>
                  </a:cubicBezTo>
                  <a:cubicBezTo>
                    <a:pt x="81" y="371"/>
                    <a:pt x="105" y="386"/>
                    <a:pt x="129" y="386"/>
                  </a:cubicBezTo>
                  <a:cubicBezTo>
                    <a:pt x="172" y="386"/>
                    <a:pt x="214" y="333"/>
                    <a:pt x="247" y="308"/>
                  </a:cubicBezTo>
                  <a:cubicBezTo>
                    <a:pt x="333" y="238"/>
                    <a:pt x="425" y="214"/>
                    <a:pt x="521" y="214"/>
                  </a:cubicBezTo>
                  <a:cubicBezTo>
                    <a:pt x="583" y="214"/>
                    <a:pt x="647" y="224"/>
                    <a:pt x="712" y="239"/>
                  </a:cubicBezTo>
                  <a:cubicBezTo>
                    <a:pt x="735" y="258"/>
                    <a:pt x="758" y="274"/>
                    <a:pt x="789" y="289"/>
                  </a:cubicBezTo>
                  <a:cubicBezTo>
                    <a:pt x="789" y="527"/>
                    <a:pt x="577" y="785"/>
                    <a:pt x="816" y="1019"/>
                  </a:cubicBezTo>
                  <a:cubicBezTo>
                    <a:pt x="823" y="1196"/>
                    <a:pt x="865" y="1350"/>
                    <a:pt x="1061" y="1407"/>
                  </a:cubicBezTo>
                  <a:cubicBezTo>
                    <a:pt x="1315" y="1480"/>
                    <a:pt x="1515" y="1638"/>
                    <a:pt x="1707" y="1857"/>
                  </a:cubicBezTo>
                  <a:cubicBezTo>
                    <a:pt x="1734" y="1446"/>
                    <a:pt x="1734" y="1442"/>
                    <a:pt x="1484" y="1311"/>
                  </a:cubicBezTo>
                  <a:cubicBezTo>
                    <a:pt x="1292" y="1211"/>
                    <a:pt x="1092" y="1123"/>
                    <a:pt x="977" y="923"/>
                  </a:cubicBezTo>
                  <a:cubicBezTo>
                    <a:pt x="885" y="681"/>
                    <a:pt x="1027" y="439"/>
                    <a:pt x="950" y="201"/>
                  </a:cubicBezTo>
                  <a:cubicBezTo>
                    <a:pt x="946" y="170"/>
                    <a:pt x="946" y="139"/>
                    <a:pt x="942" y="105"/>
                  </a:cubicBezTo>
                  <a:cubicBezTo>
                    <a:pt x="846" y="82"/>
                    <a:pt x="754" y="62"/>
                    <a:pt x="662" y="32"/>
                  </a:cubicBezTo>
                  <a:cubicBezTo>
                    <a:pt x="595" y="11"/>
                    <a:pt x="526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43"/>
            <p:cNvSpPr/>
            <p:nvPr/>
          </p:nvSpPr>
          <p:spPr>
            <a:xfrm>
              <a:off x="5269634" y="2980165"/>
              <a:ext cx="36045" cy="13028"/>
            </a:xfrm>
            <a:custGeom>
              <a:avLst/>
              <a:gdLst/>
              <a:ahLst/>
              <a:cxnLst/>
              <a:rect l="l" t="t" r="r" b="b"/>
              <a:pathLst>
                <a:path w="1162" h="420" extrusionOk="0">
                  <a:moveTo>
                    <a:pt x="846" y="0"/>
                  </a:moveTo>
                  <a:cubicBezTo>
                    <a:pt x="796" y="20"/>
                    <a:pt x="742" y="43"/>
                    <a:pt x="700" y="77"/>
                  </a:cubicBezTo>
                  <a:cubicBezTo>
                    <a:pt x="680" y="96"/>
                    <a:pt x="673" y="119"/>
                    <a:pt x="680" y="150"/>
                  </a:cubicBezTo>
                  <a:cubicBezTo>
                    <a:pt x="684" y="162"/>
                    <a:pt x="685" y="168"/>
                    <a:pt x="683" y="168"/>
                  </a:cubicBezTo>
                  <a:cubicBezTo>
                    <a:pt x="680" y="168"/>
                    <a:pt x="671" y="157"/>
                    <a:pt x="654" y="135"/>
                  </a:cubicBezTo>
                  <a:cubicBezTo>
                    <a:pt x="673" y="96"/>
                    <a:pt x="665" y="58"/>
                    <a:pt x="631" y="39"/>
                  </a:cubicBezTo>
                  <a:cubicBezTo>
                    <a:pt x="564" y="30"/>
                    <a:pt x="499" y="11"/>
                    <a:pt x="436" y="11"/>
                  </a:cubicBezTo>
                  <a:cubicBezTo>
                    <a:pt x="389" y="11"/>
                    <a:pt x="342" y="21"/>
                    <a:pt x="296" y="54"/>
                  </a:cubicBezTo>
                  <a:lnTo>
                    <a:pt x="0" y="23"/>
                  </a:lnTo>
                  <a:lnTo>
                    <a:pt x="0" y="23"/>
                  </a:lnTo>
                  <a:cubicBezTo>
                    <a:pt x="50" y="139"/>
                    <a:pt x="169" y="169"/>
                    <a:pt x="250" y="246"/>
                  </a:cubicBezTo>
                  <a:cubicBezTo>
                    <a:pt x="280" y="240"/>
                    <a:pt x="309" y="237"/>
                    <a:pt x="339" y="237"/>
                  </a:cubicBezTo>
                  <a:cubicBezTo>
                    <a:pt x="363" y="237"/>
                    <a:pt x="387" y="239"/>
                    <a:pt x="412" y="242"/>
                  </a:cubicBezTo>
                  <a:cubicBezTo>
                    <a:pt x="431" y="266"/>
                    <a:pt x="442" y="285"/>
                    <a:pt x="458" y="308"/>
                  </a:cubicBezTo>
                  <a:lnTo>
                    <a:pt x="469" y="319"/>
                  </a:lnTo>
                  <a:cubicBezTo>
                    <a:pt x="496" y="362"/>
                    <a:pt x="519" y="408"/>
                    <a:pt x="577" y="419"/>
                  </a:cubicBezTo>
                  <a:cubicBezTo>
                    <a:pt x="769" y="362"/>
                    <a:pt x="1007" y="381"/>
                    <a:pt x="1122" y="166"/>
                  </a:cubicBezTo>
                  <a:cubicBezTo>
                    <a:pt x="1160" y="90"/>
                    <a:pt x="1161" y="36"/>
                    <a:pt x="1079" y="36"/>
                  </a:cubicBezTo>
                  <a:cubicBezTo>
                    <a:pt x="1069" y="36"/>
                    <a:pt x="1058" y="37"/>
                    <a:pt x="1046" y="39"/>
                  </a:cubicBezTo>
                  <a:lnTo>
                    <a:pt x="942" y="4"/>
                  </a:lnTo>
                  <a:cubicBezTo>
                    <a:pt x="911" y="4"/>
                    <a:pt x="880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43"/>
            <p:cNvSpPr/>
            <p:nvPr/>
          </p:nvSpPr>
          <p:spPr>
            <a:xfrm>
              <a:off x="5424579" y="2877644"/>
              <a:ext cx="17216" cy="24475"/>
            </a:xfrm>
            <a:custGeom>
              <a:avLst/>
              <a:gdLst/>
              <a:ahLst/>
              <a:cxnLst/>
              <a:rect l="l" t="t" r="r" b="b"/>
              <a:pathLst>
                <a:path w="555" h="789" extrusionOk="0">
                  <a:moveTo>
                    <a:pt x="308" y="1"/>
                  </a:moveTo>
                  <a:lnTo>
                    <a:pt x="308" y="1"/>
                  </a:lnTo>
                  <a:cubicBezTo>
                    <a:pt x="1" y="420"/>
                    <a:pt x="1" y="420"/>
                    <a:pt x="554" y="788"/>
                  </a:cubicBezTo>
                  <a:cubicBezTo>
                    <a:pt x="470" y="504"/>
                    <a:pt x="393" y="266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43"/>
            <p:cNvSpPr/>
            <p:nvPr/>
          </p:nvSpPr>
          <p:spPr>
            <a:xfrm>
              <a:off x="5395637" y="2716619"/>
              <a:ext cx="65824" cy="68151"/>
            </a:xfrm>
            <a:custGeom>
              <a:avLst/>
              <a:gdLst/>
              <a:ahLst/>
              <a:cxnLst/>
              <a:rect l="l" t="t" r="r" b="b"/>
              <a:pathLst>
                <a:path w="2122" h="2197" extrusionOk="0">
                  <a:moveTo>
                    <a:pt x="1618" y="0"/>
                  </a:moveTo>
                  <a:cubicBezTo>
                    <a:pt x="1569" y="2"/>
                    <a:pt x="1520" y="2"/>
                    <a:pt x="1471" y="2"/>
                  </a:cubicBezTo>
                  <a:cubicBezTo>
                    <a:pt x="1446" y="2"/>
                    <a:pt x="1422" y="2"/>
                    <a:pt x="1397" y="2"/>
                  </a:cubicBezTo>
                  <a:cubicBezTo>
                    <a:pt x="1175" y="2"/>
                    <a:pt x="951" y="6"/>
                    <a:pt x="738" y="93"/>
                  </a:cubicBezTo>
                  <a:cubicBezTo>
                    <a:pt x="723" y="91"/>
                    <a:pt x="708" y="91"/>
                    <a:pt x="693" y="91"/>
                  </a:cubicBezTo>
                  <a:cubicBezTo>
                    <a:pt x="532" y="91"/>
                    <a:pt x="380" y="166"/>
                    <a:pt x="288" y="296"/>
                  </a:cubicBezTo>
                  <a:cubicBezTo>
                    <a:pt x="173" y="488"/>
                    <a:pt x="231" y="669"/>
                    <a:pt x="354" y="830"/>
                  </a:cubicBezTo>
                  <a:cubicBezTo>
                    <a:pt x="357" y="884"/>
                    <a:pt x="384" y="919"/>
                    <a:pt x="442" y="923"/>
                  </a:cubicBezTo>
                  <a:lnTo>
                    <a:pt x="526" y="976"/>
                  </a:lnTo>
                  <a:cubicBezTo>
                    <a:pt x="561" y="1111"/>
                    <a:pt x="696" y="1142"/>
                    <a:pt x="776" y="1234"/>
                  </a:cubicBezTo>
                  <a:cubicBezTo>
                    <a:pt x="845" y="1384"/>
                    <a:pt x="1049" y="1476"/>
                    <a:pt x="972" y="1687"/>
                  </a:cubicBezTo>
                  <a:lnTo>
                    <a:pt x="980" y="1699"/>
                  </a:lnTo>
                  <a:lnTo>
                    <a:pt x="192" y="1902"/>
                  </a:lnTo>
                  <a:cubicBezTo>
                    <a:pt x="167" y="1897"/>
                    <a:pt x="137" y="1893"/>
                    <a:pt x="110" y="1893"/>
                  </a:cubicBezTo>
                  <a:cubicBezTo>
                    <a:pt x="63" y="1893"/>
                    <a:pt x="21" y="1905"/>
                    <a:pt x="12" y="1941"/>
                  </a:cubicBezTo>
                  <a:cubicBezTo>
                    <a:pt x="0" y="1998"/>
                    <a:pt x="88" y="2037"/>
                    <a:pt x="161" y="2037"/>
                  </a:cubicBezTo>
                  <a:cubicBezTo>
                    <a:pt x="211" y="2061"/>
                    <a:pt x="259" y="2071"/>
                    <a:pt x="305" y="2071"/>
                  </a:cubicBezTo>
                  <a:cubicBezTo>
                    <a:pt x="452" y="2071"/>
                    <a:pt x="582" y="1970"/>
                    <a:pt x="722" y="1941"/>
                  </a:cubicBezTo>
                  <a:cubicBezTo>
                    <a:pt x="758" y="1934"/>
                    <a:pt x="791" y="1930"/>
                    <a:pt x="820" y="1930"/>
                  </a:cubicBezTo>
                  <a:cubicBezTo>
                    <a:pt x="945" y="1930"/>
                    <a:pt x="1015" y="1996"/>
                    <a:pt x="1064" y="2133"/>
                  </a:cubicBezTo>
                  <a:cubicBezTo>
                    <a:pt x="1093" y="2179"/>
                    <a:pt x="1119" y="2197"/>
                    <a:pt x="1143" y="2197"/>
                  </a:cubicBezTo>
                  <a:cubicBezTo>
                    <a:pt x="1182" y="2197"/>
                    <a:pt x="1213" y="2148"/>
                    <a:pt x="1237" y="2102"/>
                  </a:cubicBezTo>
                  <a:cubicBezTo>
                    <a:pt x="1291" y="1998"/>
                    <a:pt x="1330" y="1887"/>
                    <a:pt x="1372" y="1783"/>
                  </a:cubicBezTo>
                  <a:cubicBezTo>
                    <a:pt x="1752" y="1564"/>
                    <a:pt x="1944" y="1215"/>
                    <a:pt x="2121" y="773"/>
                  </a:cubicBezTo>
                  <a:lnTo>
                    <a:pt x="2121" y="773"/>
                  </a:lnTo>
                  <a:cubicBezTo>
                    <a:pt x="1737" y="969"/>
                    <a:pt x="1560" y="1295"/>
                    <a:pt x="1318" y="1557"/>
                  </a:cubicBezTo>
                  <a:lnTo>
                    <a:pt x="1310" y="1553"/>
                  </a:lnTo>
                  <a:cubicBezTo>
                    <a:pt x="1145" y="1445"/>
                    <a:pt x="1114" y="1211"/>
                    <a:pt x="907" y="1149"/>
                  </a:cubicBezTo>
                  <a:lnTo>
                    <a:pt x="576" y="765"/>
                  </a:lnTo>
                  <a:cubicBezTo>
                    <a:pt x="565" y="657"/>
                    <a:pt x="488" y="596"/>
                    <a:pt x="430" y="523"/>
                  </a:cubicBezTo>
                  <a:cubicBezTo>
                    <a:pt x="492" y="342"/>
                    <a:pt x="672" y="296"/>
                    <a:pt x="811" y="208"/>
                  </a:cubicBezTo>
                  <a:lnTo>
                    <a:pt x="922" y="192"/>
                  </a:lnTo>
                  <a:cubicBezTo>
                    <a:pt x="965" y="181"/>
                    <a:pt x="1003" y="177"/>
                    <a:pt x="1045" y="169"/>
                  </a:cubicBezTo>
                  <a:cubicBezTo>
                    <a:pt x="1222" y="208"/>
                    <a:pt x="1395" y="254"/>
                    <a:pt x="1579" y="273"/>
                  </a:cubicBezTo>
                  <a:cubicBezTo>
                    <a:pt x="1611" y="277"/>
                    <a:pt x="1648" y="282"/>
                    <a:pt x="1684" y="282"/>
                  </a:cubicBezTo>
                  <a:cubicBezTo>
                    <a:pt x="1763" y="282"/>
                    <a:pt x="1837" y="257"/>
                    <a:pt x="1837" y="139"/>
                  </a:cubicBezTo>
                  <a:cubicBezTo>
                    <a:pt x="1837" y="16"/>
                    <a:pt x="1722" y="0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43"/>
            <p:cNvSpPr/>
            <p:nvPr/>
          </p:nvSpPr>
          <p:spPr>
            <a:xfrm>
              <a:off x="5515188" y="2548738"/>
              <a:ext cx="22303" cy="37348"/>
            </a:xfrm>
            <a:custGeom>
              <a:avLst/>
              <a:gdLst/>
              <a:ahLst/>
              <a:cxnLst/>
              <a:rect l="l" t="t" r="r" b="b"/>
              <a:pathLst>
                <a:path w="719" h="1204" extrusionOk="0">
                  <a:moveTo>
                    <a:pt x="492" y="1"/>
                  </a:moveTo>
                  <a:cubicBezTo>
                    <a:pt x="474" y="1"/>
                    <a:pt x="456" y="1"/>
                    <a:pt x="438" y="2"/>
                  </a:cubicBezTo>
                  <a:cubicBezTo>
                    <a:pt x="69" y="117"/>
                    <a:pt x="0" y="386"/>
                    <a:pt x="73" y="724"/>
                  </a:cubicBezTo>
                  <a:cubicBezTo>
                    <a:pt x="240" y="1099"/>
                    <a:pt x="286" y="1203"/>
                    <a:pt x="455" y="1203"/>
                  </a:cubicBezTo>
                  <a:cubicBezTo>
                    <a:pt x="520" y="1203"/>
                    <a:pt x="603" y="1188"/>
                    <a:pt x="719" y="1166"/>
                  </a:cubicBezTo>
                  <a:cubicBezTo>
                    <a:pt x="496" y="1070"/>
                    <a:pt x="384" y="932"/>
                    <a:pt x="285" y="782"/>
                  </a:cubicBezTo>
                  <a:cubicBezTo>
                    <a:pt x="304" y="578"/>
                    <a:pt x="319" y="367"/>
                    <a:pt x="507" y="229"/>
                  </a:cubicBezTo>
                  <a:cubicBezTo>
                    <a:pt x="592" y="229"/>
                    <a:pt x="684" y="194"/>
                    <a:pt x="669" y="106"/>
                  </a:cubicBezTo>
                  <a:cubicBezTo>
                    <a:pt x="653" y="15"/>
                    <a:pt x="573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43"/>
            <p:cNvSpPr/>
            <p:nvPr/>
          </p:nvSpPr>
          <p:spPr>
            <a:xfrm>
              <a:off x="4800643" y="3026757"/>
              <a:ext cx="19512" cy="19977"/>
            </a:xfrm>
            <a:custGeom>
              <a:avLst/>
              <a:gdLst/>
              <a:ahLst/>
              <a:cxnLst/>
              <a:rect l="l" t="t" r="r" b="b"/>
              <a:pathLst>
                <a:path w="629" h="644" extrusionOk="0">
                  <a:moveTo>
                    <a:pt x="203" y="1"/>
                  </a:moveTo>
                  <a:cubicBezTo>
                    <a:pt x="3" y="1"/>
                    <a:pt x="0" y="122"/>
                    <a:pt x="52" y="462"/>
                  </a:cubicBezTo>
                  <a:cubicBezTo>
                    <a:pt x="72" y="489"/>
                    <a:pt x="95" y="512"/>
                    <a:pt x="122" y="531"/>
                  </a:cubicBezTo>
                  <a:cubicBezTo>
                    <a:pt x="168" y="565"/>
                    <a:pt x="202" y="643"/>
                    <a:pt x="259" y="643"/>
                  </a:cubicBezTo>
                  <a:cubicBezTo>
                    <a:pt x="273" y="643"/>
                    <a:pt x="288" y="639"/>
                    <a:pt x="306" y="627"/>
                  </a:cubicBezTo>
                  <a:cubicBezTo>
                    <a:pt x="383" y="573"/>
                    <a:pt x="352" y="481"/>
                    <a:pt x="318" y="412"/>
                  </a:cubicBezTo>
                  <a:cubicBezTo>
                    <a:pt x="302" y="381"/>
                    <a:pt x="294" y="354"/>
                    <a:pt x="279" y="320"/>
                  </a:cubicBezTo>
                  <a:cubicBezTo>
                    <a:pt x="360" y="201"/>
                    <a:pt x="552" y="220"/>
                    <a:pt x="629" y="70"/>
                  </a:cubicBezTo>
                  <a:cubicBezTo>
                    <a:pt x="434" y="27"/>
                    <a:pt x="29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43"/>
            <p:cNvSpPr/>
            <p:nvPr/>
          </p:nvSpPr>
          <p:spPr>
            <a:xfrm>
              <a:off x="4824652" y="2940242"/>
              <a:ext cx="94921" cy="84654"/>
            </a:xfrm>
            <a:custGeom>
              <a:avLst/>
              <a:gdLst/>
              <a:ahLst/>
              <a:cxnLst/>
              <a:rect l="l" t="t" r="r" b="b"/>
              <a:pathLst>
                <a:path w="3060" h="2729" extrusionOk="0">
                  <a:moveTo>
                    <a:pt x="2750" y="0"/>
                  </a:moveTo>
                  <a:cubicBezTo>
                    <a:pt x="2611" y="0"/>
                    <a:pt x="2623" y="76"/>
                    <a:pt x="2660" y="319"/>
                  </a:cubicBezTo>
                  <a:cubicBezTo>
                    <a:pt x="2660" y="438"/>
                    <a:pt x="2583" y="511"/>
                    <a:pt x="2499" y="576"/>
                  </a:cubicBezTo>
                  <a:cubicBezTo>
                    <a:pt x="2391" y="538"/>
                    <a:pt x="2279" y="503"/>
                    <a:pt x="2172" y="484"/>
                  </a:cubicBezTo>
                  <a:cubicBezTo>
                    <a:pt x="2140" y="481"/>
                    <a:pt x="2112" y="479"/>
                    <a:pt x="2085" y="479"/>
                  </a:cubicBezTo>
                  <a:cubicBezTo>
                    <a:pt x="1895" y="479"/>
                    <a:pt x="1845" y="578"/>
                    <a:pt x="1926" y="784"/>
                  </a:cubicBezTo>
                  <a:cubicBezTo>
                    <a:pt x="1984" y="938"/>
                    <a:pt x="2064" y="1080"/>
                    <a:pt x="2133" y="1226"/>
                  </a:cubicBezTo>
                  <a:lnTo>
                    <a:pt x="2022" y="1310"/>
                  </a:lnTo>
                  <a:cubicBezTo>
                    <a:pt x="1848" y="1305"/>
                    <a:pt x="1674" y="1297"/>
                    <a:pt x="1500" y="1297"/>
                  </a:cubicBezTo>
                  <a:cubicBezTo>
                    <a:pt x="1214" y="1297"/>
                    <a:pt x="929" y="1317"/>
                    <a:pt x="646" y="1399"/>
                  </a:cubicBezTo>
                  <a:lnTo>
                    <a:pt x="619" y="1587"/>
                  </a:lnTo>
                  <a:cubicBezTo>
                    <a:pt x="562" y="1695"/>
                    <a:pt x="616" y="1806"/>
                    <a:pt x="635" y="1914"/>
                  </a:cubicBezTo>
                  <a:cubicBezTo>
                    <a:pt x="493" y="1937"/>
                    <a:pt x="339" y="1937"/>
                    <a:pt x="220" y="1994"/>
                  </a:cubicBezTo>
                  <a:cubicBezTo>
                    <a:pt x="101" y="2052"/>
                    <a:pt x="1" y="2171"/>
                    <a:pt x="235" y="2233"/>
                  </a:cubicBezTo>
                  <a:lnTo>
                    <a:pt x="239" y="2240"/>
                  </a:lnTo>
                  <a:cubicBezTo>
                    <a:pt x="347" y="2402"/>
                    <a:pt x="543" y="2436"/>
                    <a:pt x="666" y="2575"/>
                  </a:cubicBezTo>
                  <a:cubicBezTo>
                    <a:pt x="654" y="2636"/>
                    <a:pt x="627" y="2709"/>
                    <a:pt x="712" y="2728"/>
                  </a:cubicBezTo>
                  <a:cubicBezTo>
                    <a:pt x="715" y="2729"/>
                    <a:pt x="717" y="2729"/>
                    <a:pt x="720" y="2729"/>
                  </a:cubicBezTo>
                  <a:cubicBezTo>
                    <a:pt x="763" y="2729"/>
                    <a:pt x="801" y="2702"/>
                    <a:pt x="808" y="2655"/>
                  </a:cubicBezTo>
                  <a:lnTo>
                    <a:pt x="808" y="2640"/>
                  </a:lnTo>
                  <a:cubicBezTo>
                    <a:pt x="789" y="2563"/>
                    <a:pt x="762" y="2486"/>
                    <a:pt x="731" y="2421"/>
                  </a:cubicBezTo>
                  <a:lnTo>
                    <a:pt x="731" y="2248"/>
                  </a:lnTo>
                  <a:cubicBezTo>
                    <a:pt x="850" y="2152"/>
                    <a:pt x="954" y="2048"/>
                    <a:pt x="885" y="1868"/>
                  </a:cubicBezTo>
                  <a:cubicBezTo>
                    <a:pt x="794" y="1652"/>
                    <a:pt x="879" y="1604"/>
                    <a:pt x="1017" y="1604"/>
                  </a:cubicBezTo>
                  <a:cubicBezTo>
                    <a:pt x="1049" y="1604"/>
                    <a:pt x="1083" y="1607"/>
                    <a:pt x="1119" y="1610"/>
                  </a:cubicBezTo>
                  <a:lnTo>
                    <a:pt x="1315" y="1633"/>
                  </a:lnTo>
                  <a:cubicBezTo>
                    <a:pt x="1399" y="1658"/>
                    <a:pt x="1486" y="1670"/>
                    <a:pt x="1573" y="1670"/>
                  </a:cubicBezTo>
                  <a:cubicBezTo>
                    <a:pt x="1701" y="1670"/>
                    <a:pt x="1828" y="1644"/>
                    <a:pt x="1945" y="1591"/>
                  </a:cubicBezTo>
                  <a:cubicBezTo>
                    <a:pt x="2279" y="1560"/>
                    <a:pt x="2314" y="1522"/>
                    <a:pt x="2268" y="1237"/>
                  </a:cubicBezTo>
                  <a:cubicBezTo>
                    <a:pt x="2268" y="1157"/>
                    <a:pt x="2291" y="1064"/>
                    <a:pt x="2260" y="995"/>
                  </a:cubicBezTo>
                  <a:cubicBezTo>
                    <a:pt x="2164" y="776"/>
                    <a:pt x="2260" y="707"/>
                    <a:pt x="2460" y="680"/>
                  </a:cubicBezTo>
                  <a:cubicBezTo>
                    <a:pt x="2470" y="728"/>
                    <a:pt x="2487" y="746"/>
                    <a:pt x="2510" y="746"/>
                  </a:cubicBezTo>
                  <a:cubicBezTo>
                    <a:pt x="2531" y="746"/>
                    <a:pt x="2555" y="731"/>
                    <a:pt x="2583" y="711"/>
                  </a:cubicBezTo>
                  <a:cubicBezTo>
                    <a:pt x="2760" y="707"/>
                    <a:pt x="2921" y="688"/>
                    <a:pt x="2844" y="442"/>
                  </a:cubicBezTo>
                  <a:cubicBezTo>
                    <a:pt x="2914" y="319"/>
                    <a:pt x="3060" y="215"/>
                    <a:pt x="3044" y="39"/>
                  </a:cubicBezTo>
                  <a:cubicBezTo>
                    <a:pt x="2907" y="16"/>
                    <a:pt x="2813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43"/>
            <p:cNvSpPr/>
            <p:nvPr/>
          </p:nvSpPr>
          <p:spPr>
            <a:xfrm>
              <a:off x="5229463" y="2841071"/>
              <a:ext cx="50097" cy="40543"/>
            </a:xfrm>
            <a:custGeom>
              <a:avLst/>
              <a:gdLst/>
              <a:ahLst/>
              <a:cxnLst/>
              <a:rect l="l" t="t" r="r" b="b"/>
              <a:pathLst>
                <a:path w="1615" h="1307" extrusionOk="0">
                  <a:moveTo>
                    <a:pt x="804" y="1"/>
                  </a:moveTo>
                  <a:cubicBezTo>
                    <a:pt x="698" y="1"/>
                    <a:pt x="651" y="134"/>
                    <a:pt x="565" y="177"/>
                  </a:cubicBezTo>
                  <a:lnTo>
                    <a:pt x="346" y="626"/>
                  </a:lnTo>
                  <a:cubicBezTo>
                    <a:pt x="327" y="657"/>
                    <a:pt x="308" y="684"/>
                    <a:pt x="292" y="719"/>
                  </a:cubicBezTo>
                  <a:cubicBezTo>
                    <a:pt x="139" y="811"/>
                    <a:pt x="154" y="1007"/>
                    <a:pt x="39" y="1122"/>
                  </a:cubicBezTo>
                  <a:cubicBezTo>
                    <a:pt x="0" y="1160"/>
                    <a:pt x="0" y="1222"/>
                    <a:pt x="39" y="1260"/>
                  </a:cubicBezTo>
                  <a:cubicBezTo>
                    <a:pt x="46" y="1272"/>
                    <a:pt x="58" y="1280"/>
                    <a:pt x="73" y="1287"/>
                  </a:cubicBezTo>
                  <a:cubicBezTo>
                    <a:pt x="98" y="1300"/>
                    <a:pt x="127" y="1306"/>
                    <a:pt x="155" y="1306"/>
                  </a:cubicBezTo>
                  <a:cubicBezTo>
                    <a:pt x="197" y="1306"/>
                    <a:pt x="235" y="1291"/>
                    <a:pt x="246" y="1257"/>
                  </a:cubicBezTo>
                  <a:cubicBezTo>
                    <a:pt x="315" y="1045"/>
                    <a:pt x="561" y="922"/>
                    <a:pt x="535" y="665"/>
                  </a:cubicBezTo>
                  <a:cubicBezTo>
                    <a:pt x="573" y="503"/>
                    <a:pt x="754" y="465"/>
                    <a:pt x="834" y="338"/>
                  </a:cubicBezTo>
                  <a:cubicBezTo>
                    <a:pt x="925" y="372"/>
                    <a:pt x="982" y="465"/>
                    <a:pt x="1093" y="465"/>
                  </a:cubicBezTo>
                  <a:cubicBezTo>
                    <a:pt x="1095" y="465"/>
                    <a:pt x="1097" y="465"/>
                    <a:pt x="1099" y="465"/>
                  </a:cubicBezTo>
                  <a:cubicBezTo>
                    <a:pt x="1108" y="465"/>
                    <a:pt x="1116" y="464"/>
                    <a:pt x="1123" y="464"/>
                  </a:cubicBezTo>
                  <a:cubicBezTo>
                    <a:pt x="1319" y="464"/>
                    <a:pt x="1275" y="604"/>
                    <a:pt x="1249" y="734"/>
                  </a:cubicBezTo>
                  <a:cubicBezTo>
                    <a:pt x="1261" y="760"/>
                    <a:pt x="1288" y="778"/>
                    <a:pt x="1316" y="778"/>
                  </a:cubicBezTo>
                  <a:cubicBezTo>
                    <a:pt x="1325" y="778"/>
                    <a:pt x="1333" y="776"/>
                    <a:pt x="1341" y="772"/>
                  </a:cubicBezTo>
                  <a:cubicBezTo>
                    <a:pt x="1345" y="772"/>
                    <a:pt x="1349" y="769"/>
                    <a:pt x="1353" y="761"/>
                  </a:cubicBezTo>
                  <a:cubicBezTo>
                    <a:pt x="1372" y="742"/>
                    <a:pt x="1380" y="715"/>
                    <a:pt x="1372" y="692"/>
                  </a:cubicBezTo>
                  <a:cubicBezTo>
                    <a:pt x="1487" y="665"/>
                    <a:pt x="1614" y="646"/>
                    <a:pt x="1553" y="473"/>
                  </a:cubicBezTo>
                  <a:cubicBezTo>
                    <a:pt x="1537" y="142"/>
                    <a:pt x="1265" y="223"/>
                    <a:pt x="1065" y="184"/>
                  </a:cubicBezTo>
                  <a:lnTo>
                    <a:pt x="900" y="31"/>
                  </a:lnTo>
                  <a:cubicBezTo>
                    <a:pt x="863" y="10"/>
                    <a:pt x="832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43"/>
            <p:cNvSpPr/>
            <p:nvPr/>
          </p:nvSpPr>
          <p:spPr>
            <a:xfrm>
              <a:off x="5152099" y="258859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43"/>
            <p:cNvSpPr/>
            <p:nvPr/>
          </p:nvSpPr>
          <p:spPr>
            <a:xfrm>
              <a:off x="5126477" y="2285131"/>
              <a:ext cx="457979" cy="340196"/>
            </a:xfrm>
            <a:custGeom>
              <a:avLst/>
              <a:gdLst/>
              <a:ahLst/>
              <a:cxnLst/>
              <a:rect l="l" t="t" r="r" b="b"/>
              <a:pathLst>
                <a:path w="14764" h="10967" extrusionOk="0">
                  <a:moveTo>
                    <a:pt x="4727" y="4554"/>
                  </a:moveTo>
                  <a:cubicBezTo>
                    <a:pt x="4731" y="4569"/>
                    <a:pt x="4738" y="4580"/>
                    <a:pt x="4746" y="4592"/>
                  </a:cubicBezTo>
                  <a:cubicBezTo>
                    <a:pt x="4727" y="4588"/>
                    <a:pt x="4719" y="4573"/>
                    <a:pt x="4727" y="4554"/>
                  </a:cubicBezTo>
                  <a:close/>
                  <a:moveTo>
                    <a:pt x="7328" y="1"/>
                  </a:moveTo>
                  <a:cubicBezTo>
                    <a:pt x="7297" y="1"/>
                    <a:pt x="7283" y="34"/>
                    <a:pt x="7286" y="96"/>
                  </a:cubicBezTo>
                  <a:cubicBezTo>
                    <a:pt x="7324" y="334"/>
                    <a:pt x="7570" y="415"/>
                    <a:pt x="7678" y="607"/>
                  </a:cubicBezTo>
                  <a:cubicBezTo>
                    <a:pt x="7478" y="822"/>
                    <a:pt x="7159" y="899"/>
                    <a:pt x="7071" y="1207"/>
                  </a:cubicBezTo>
                  <a:cubicBezTo>
                    <a:pt x="6783" y="1403"/>
                    <a:pt x="6487" y="1595"/>
                    <a:pt x="6402" y="1975"/>
                  </a:cubicBezTo>
                  <a:cubicBezTo>
                    <a:pt x="6237" y="2110"/>
                    <a:pt x="6114" y="2290"/>
                    <a:pt x="6064" y="2498"/>
                  </a:cubicBezTo>
                  <a:cubicBezTo>
                    <a:pt x="5768" y="2698"/>
                    <a:pt x="5584" y="2978"/>
                    <a:pt x="5468" y="3309"/>
                  </a:cubicBezTo>
                  <a:cubicBezTo>
                    <a:pt x="5349" y="3466"/>
                    <a:pt x="5134" y="3535"/>
                    <a:pt x="5061" y="3735"/>
                  </a:cubicBezTo>
                  <a:cubicBezTo>
                    <a:pt x="4827" y="4016"/>
                    <a:pt x="4615" y="4311"/>
                    <a:pt x="4435" y="4627"/>
                  </a:cubicBezTo>
                  <a:cubicBezTo>
                    <a:pt x="4323" y="4723"/>
                    <a:pt x="4212" y="4823"/>
                    <a:pt x="4147" y="4957"/>
                  </a:cubicBezTo>
                  <a:cubicBezTo>
                    <a:pt x="4035" y="5068"/>
                    <a:pt x="3885" y="5153"/>
                    <a:pt x="3866" y="5330"/>
                  </a:cubicBezTo>
                  <a:cubicBezTo>
                    <a:pt x="3774" y="5476"/>
                    <a:pt x="3666" y="5610"/>
                    <a:pt x="3659" y="5791"/>
                  </a:cubicBezTo>
                  <a:cubicBezTo>
                    <a:pt x="3616" y="5991"/>
                    <a:pt x="3416" y="6068"/>
                    <a:pt x="3328" y="6233"/>
                  </a:cubicBezTo>
                  <a:cubicBezTo>
                    <a:pt x="2959" y="6609"/>
                    <a:pt x="2771" y="7109"/>
                    <a:pt x="2448" y="7516"/>
                  </a:cubicBezTo>
                  <a:cubicBezTo>
                    <a:pt x="2306" y="7701"/>
                    <a:pt x="2052" y="7827"/>
                    <a:pt x="2056" y="8116"/>
                  </a:cubicBezTo>
                  <a:cubicBezTo>
                    <a:pt x="1776" y="8304"/>
                    <a:pt x="1637" y="8608"/>
                    <a:pt x="1461" y="8876"/>
                  </a:cubicBezTo>
                  <a:cubicBezTo>
                    <a:pt x="1388" y="8930"/>
                    <a:pt x="1368" y="9007"/>
                    <a:pt x="1353" y="9084"/>
                  </a:cubicBezTo>
                  <a:cubicBezTo>
                    <a:pt x="1303" y="9107"/>
                    <a:pt x="1268" y="9169"/>
                    <a:pt x="1276" y="9226"/>
                  </a:cubicBezTo>
                  <a:lnTo>
                    <a:pt x="1272" y="9230"/>
                  </a:lnTo>
                  <a:lnTo>
                    <a:pt x="1272" y="9226"/>
                  </a:lnTo>
                  <a:cubicBezTo>
                    <a:pt x="1272" y="9230"/>
                    <a:pt x="1272" y="9230"/>
                    <a:pt x="1268" y="9238"/>
                  </a:cubicBezTo>
                  <a:lnTo>
                    <a:pt x="1268" y="9238"/>
                  </a:lnTo>
                  <a:lnTo>
                    <a:pt x="1268" y="9238"/>
                  </a:lnTo>
                  <a:cubicBezTo>
                    <a:pt x="1265" y="9249"/>
                    <a:pt x="1253" y="9265"/>
                    <a:pt x="1245" y="9276"/>
                  </a:cubicBezTo>
                  <a:cubicBezTo>
                    <a:pt x="1253" y="9265"/>
                    <a:pt x="1261" y="9249"/>
                    <a:pt x="1268" y="9238"/>
                  </a:cubicBezTo>
                  <a:lnTo>
                    <a:pt x="1268" y="9238"/>
                  </a:lnTo>
                  <a:lnTo>
                    <a:pt x="1157" y="9361"/>
                  </a:lnTo>
                  <a:lnTo>
                    <a:pt x="1149" y="9372"/>
                  </a:lnTo>
                  <a:cubicBezTo>
                    <a:pt x="1076" y="9399"/>
                    <a:pt x="1026" y="9461"/>
                    <a:pt x="1015" y="9534"/>
                  </a:cubicBezTo>
                  <a:cubicBezTo>
                    <a:pt x="988" y="9537"/>
                    <a:pt x="969" y="9564"/>
                    <a:pt x="976" y="9591"/>
                  </a:cubicBezTo>
                  <a:cubicBezTo>
                    <a:pt x="923" y="9610"/>
                    <a:pt x="880" y="9653"/>
                    <a:pt x="869" y="9710"/>
                  </a:cubicBezTo>
                  <a:cubicBezTo>
                    <a:pt x="834" y="9726"/>
                    <a:pt x="823" y="9760"/>
                    <a:pt x="827" y="9795"/>
                  </a:cubicBezTo>
                  <a:cubicBezTo>
                    <a:pt x="638" y="9929"/>
                    <a:pt x="504" y="10110"/>
                    <a:pt x="388" y="10302"/>
                  </a:cubicBezTo>
                  <a:cubicBezTo>
                    <a:pt x="254" y="10506"/>
                    <a:pt x="39" y="10659"/>
                    <a:pt x="0" y="10967"/>
                  </a:cubicBezTo>
                  <a:cubicBezTo>
                    <a:pt x="235" y="10921"/>
                    <a:pt x="335" y="10786"/>
                    <a:pt x="427" y="10633"/>
                  </a:cubicBezTo>
                  <a:cubicBezTo>
                    <a:pt x="446" y="10621"/>
                    <a:pt x="461" y="10594"/>
                    <a:pt x="465" y="10571"/>
                  </a:cubicBezTo>
                  <a:cubicBezTo>
                    <a:pt x="547" y="10526"/>
                    <a:pt x="604" y="10507"/>
                    <a:pt x="644" y="10507"/>
                  </a:cubicBezTo>
                  <a:cubicBezTo>
                    <a:pt x="812" y="10507"/>
                    <a:pt x="669" y="10843"/>
                    <a:pt x="834" y="10890"/>
                  </a:cubicBezTo>
                  <a:cubicBezTo>
                    <a:pt x="880" y="10706"/>
                    <a:pt x="815" y="10471"/>
                    <a:pt x="1130" y="10352"/>
                  </a:cubicBezTo>
                  <a:lnTo>
                    <a:pt x="738" y="10283"/>
                  </a:lnTo>
                  <a:cubicBezTo>
                    <a:pt x="792" y="10198"/>
                    <a:pt x="884" y="10141"/>
                    <a:pt x="892" y="10033"/>
                  </a:cubicBezTo>
                  <a:lnTo>
                    <a:pt x="900" y="10029"/>
                  </a:lnTo>
                  <a:cubicBezTo>
                    <a:pt x="938" y="10025"/>
                    <a:pt x="969" y="9991"/>
                    <a:pt x="976" y="9952"/>
                  </a:cubicBezTo>
                  <a:lnTo>
                    <a:pt x="980" y="9949"/>
                  </a:lnTo>
                  <a:cubicBezTo>
                    <a:pt x="1053" y="9902"/>
                    <a:pt x="1142" y="9879"/>
                    <a:pt x="1169" y="9783"/>
                  </a:cubicBezTo>
                  <a:cubicBezTo>
                    <a:pt x="1238" y="9749"/>
                    <a:pt x="1288" y="9683"/>
                    <a:pt x="1291" y="9603"/>
                  </a:cubicBezTo>
                  <a:cubicBezTo>
                    <a:pt x="1315" y="9587"/>
                    <a:pt x="1330" y="9564"/>
                    <a:pt x="1326" y="9534"/>
                  </a:cubicBezTo>
                  <a:cubicBezTo>
                    <a:pt x="1349" y="9491"/>
                    <a:pt x="1388" y="9453"/>
                    <a:pt x="1430" y="9430"/>
                  </a:cubicBezTo>
                  <a:cubicBezTo>
                    <a:pt x="1706" y="8969"/>
                    <a:pt x="2095" y="8584"/>
                    <a:pt x="2310" y="8089"/>
                  </a:cubicBezTo>
                  <a:cubicBezTo>
                    <a:pt x="2832" y="7608"/>
                    <a:pt x="3174" y="6997"/>
                    <a:pt x="3505" y="6386"/>
                  </a:cubicBezTo>
                  <a:cubicBezTo>
                    <a:pt x="3578" y="6375"/>
                    <a:pt x="3635" y="6321"/>
                    <a:pt x="3655" y="6248"/>
                  </a:cubicBezTo>
                  <a:cubicBezTo>
                    <a:pt x="3708" y="6233"/>
                    <a:pt x="3751" y="6191"/>
                    <a:pt x="3755" y="6133"/>
                  </a:cubicBezTo>
                  <a:cubicBezTo>
                    <a:pt x="3766" y="6098"/>
                    <a:pt x="3782" y="6071"/>
                    <a:pt x="3793" y="6037"/>
                  </a:cubicBezTo>
                  <a:cubicBezTo>
                    <a:pt x="3782" y="6033"/>
                    <a:pt x="3766" y="6018"/>
                    <a:pt x="3766" y="6002"/>
                  </a:cubicBezTo>
                  <a:lnTo>
                    <a:pt x="3766" y="6002"/>
                  </a:lnTo>
                  <a:cubicBezTo>
                    <a:pt x="3774" y="6018"/>
                    <a:pt x="3782" y="6025"/>
                    <a:pt x="3793" y="6037"/>
                  </a:cubicBezTo>
                  <a:cubicBezTo>
                    <a:pt x="3824" y="6018"/>
                    <a:pt x="3839" y="5987"/>
                    <a:pt x="3831" y="5956"/>
                  </a:cubicBezTo>
                  <a:cubicBezTo>
                    <a:pt x="4004" y="5814"/>
                    <a:pt x="4120" y="5614"/>
                    <a:pt x="4158" y="5391"/>
                  </a:cubicBezTo>
                  <a:cubicBezTo>
                    <a:pt x="4362" y="5264"/>
                    <a:pt x="4435" y="5038"/>
                    <a:pt x="4573" y="4861"/>
                  </a:cubicBezTo>
                  <a:cubicBezTo>
                    <a:pt x="4600" y="4842"/>
                    <a:pt x="4615" y="4807"/>
                    <a:pt x="4612" y="4773"/>
                  </a:cubicBezTo>
                  <a:cubicBezTo>
                    <a:pt x="4704" y="4750"/>
                    <a:pt x="4731" y="4677"/>
                    <a:pt x="4746" y="4596"/>
                  </a:cubicBezTo>
                  <a:lnTo>
                    <a:pt x="4804" y="4515"/>
                  </a:lnTo>
                  <a:cubicBezTo>
                    <a:pt x="4938" y="4388"/>
                    <a:pt x="5034" y="4231"/>
                    <a:pt x="5088" y="4058"/>
                  </a:cubicBezTo>
                  <a:cubicBezTo>
                    <a:pt x="5261" y="3866"/>
                    <a:pt x="5457" y="3697"/>
                    <a:pt x="5549" y="3447"/>
                  </a:cubicBezTo>
                  <a:cubicBezTo>
                    <a:pt x="5818" y="3232"/>
                    <a:pt x="5972" y="2928"/>
                    <a:pt x="6149" y="2644"/>
                  </a:cubicBezTo>
                  <a:cubicBezTo>
                    <a:pt x="6268" y="2517"/>
                    <a:pt x="6398" y="2402"/>
                    <a:pt x="6460" y="2233"/>
                  </a:cubicBezTo>
                  <a:cubicBezTo>
                    <a:pt x="6694" y="1891"/>
                    <a:pt x="7029" y="1618"/>
                    <a:pt x="7201" y="1234"/>
                  </a:cubicBezTo>
                  <a:lnTo>
                    <a:pt x="7809" y="868"/>
                  </a:lnTo>
                  <a:lnTo>
                    <a:pt x="7859" y="872"/>
                  </a:lnTo>
                  <a:lnTo>
                    <a:pt x="7901" y="888"/>
                  </a:lnTo>
                  <a:lnTo>
                    <a:pt x="8316" y="1376"/>
                  </a:lnTo>
                  <a:cubicBezTo>
                    <a:pt x="8493" y="1652"/>
                    <a:pt x="8719" y="1887"/>
                    <a:pt x="8988" y="2075"/>
                  </a:cubicBezTo>
                  <a:cubicBezTo>
                    <a:pt x="9000" y="2102"/>
                    <a:pt x="9027" y="2133"/>
                    <a:pt x="9054" y="2152"/>
                  </a:cubicBezTo>
                  <a:lnTo>
                    <a:pt x="9134" y="2213"/>
                  </a:lnTo>
                  <a:cubicBezTo>
                    <a:pt x="9357" y="2471"/>
                    <a:pt x="9545" y="2751"/>
                    <a:pt x="9814" y="2967"/>
                  </a:cubicBezTo>
                  <a:lnTo>
                    <a:pt x="9957" y="3132"/>
                  </a:lnTo>
                  <a:lnTo>
                    <a:pt x="10948" y="4288"/>
                  </a:lnTo>
                  <a:cubicBezTo>
                    <a:pt x="11317" y="4765"/>
                    <a:pt x="11720" y="5214"/>
                    <a:pt x="12151" y="5633"/>
                  </a:cubicBezTo>
                  <a:lnTo>
                    <a:pt x="12915" y="6517"/>
                  </a:lnTo>
                  <a:cubicBezTo>
                    <a:pt x="13061" y="6713"/>
                    <a:pt x="13215" y="6901"/>
                    <a:pt x="13419" y="7040"/>
                  </a:cubicBezTo>
                  <a:cubicBezTo>
                    <a:pt x="13715" y="7416"/>
                    <a:pt x="14003" y="7793"/>
                    <a:pt x="14360" y="8108"/>
                  </a:cubicBezTo>
                  <a:cubicBezTo>
                    <a:pt x="14426" y="8231"/>
                    <a:pt x="14491" y="8350"/>
                    <a:pt x="14645" y="8385"/>
                  </a:cubicBezTo>
                  <a:cubicBezTo>
                    <a:pt x="14629" y="8408"/>
                    <a:pt x="14637" y="8438"/>
                    <a:pt x="14648" y="8461"/>
                  </a:cubicBezTo>
                  <a:lnTo>
                    <a:pt x="14764" y="8396"/>
                  </a:lnTo>
                  <a:cubicBezTo>
                    <a:pt x="14745" y="8369"/>
                    <a:pt x="14721" y="8362"/>
                    <a:pt x="14695" y="8362"/>
                  </a:cubicBezTo>
                  <a:cubicBezTo>
                    <a:pt x="14695" y="8254"/>
                    <a:pt x="14622" y="8189"/>
                    <a:pt x="14549" y="8127"/>
                  </a:cubicBezTo>
                  <a:cubicBezTo>
                    <a:pt x="14272" y="7693"/>
                    <a:pt x="13968" y="7282"/>
                    <a:pt x="13561" y="6963"/>
                  </a:cubicBezTo>
                  <a:cubicBezTo>
                    <a:pt x="13430" y="6755"/>
                    <a:pt x="13261" y="6579"/>
                    <a:pt x="13069" y="6429"/>
                  </a:cubicBezTo>
                  <a:cubicBezTo>
                    <a:pt x="12831" y="6129"/>
                    <a:pt x="12631" y="5791"/>
                    <a:pt x="12331" y="5541"/>
                  </a:cubicBezTo>
                  <a:cubicBezTo>
                    <a:pt x="11882" y="5122"/>
                    <a:pt x="11551" y="4600"/>
                    <a:pt x="11094" y="4196"/>
                  </a:cubicBezTo>
                  <a:cubicBezTo>
                    <a:pt x="10775" y="3812"/>
                    <a:pt x="10498" y="3385"/>
                    <a:pt x="10122" y="3043"/>
                  </a:cubicBezTo>
                  <a:cubicBezTo>
                    <a:pt x="10091" y="2970"/>
                    <a:pt x="10033" y="2920"/>
                    <a:pt x="9957" y="2894"/>
                  </a:cubicBezTo>
                  <a:cubicBezTo>
                    <a:pt x="9780" y="2605"/>
                    <a:pt x="9530" y="2375"/>
                    <a:pt x="9300" y="2133"/>
                  </a:cubicBezTo>
                  <a:lnTo>
                    <a:pt x="9296" y="2121"/>
                  </a:lnTo>
                  <a:cubicBezTo>
                    <a:pt x="9296" y="2075"/>
                    <a:pt x="9261" y="2029"/>
                    <a:pt x="9215" y="2010"/>
                  </a:cubicBezTo>
                  <a:lnTo>
                    <a:pt x="9207" y="2002"/>
                  </a:lnTo>
                  <a:cubicBezTo>
                    <a:pt x="9200" y="1902"/>
                    <a:pt x="9119" y="1887"/>
                    <a:pt x="9042" y="1864"/>
                  </a:cubicBezTo>
                  <a:lnTo>
                    <a:pt x="8458" y="1295"/>
                  </a:lnTo>
                  <a:cubicBezTo>
                    <a:pt x="8370" y="1064"/>
                    <a:pt x="8151" y="907"/>
                    <a:pt x="8081" y="661"/>
                  </a:cubicBezTo>
                  <a:cubicBezTo>
                    <a:pt x="7766" y="546"/>
                    <a:pt x="7640" y="223"/>
                    <a:pt x="7394" y="31"/>
                  </a:cubicBezTo>
                  <a:cubicBezTo>
                    <a:pt x="7367" y="10"/>
                    <a:pt x="7345" y="1"/>
                    <a:pt x="7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43"/>
            <p:cNvSpPr/>
            <p:nvPr/>
          </p:nvSpPr>
          <p:spPr>
            <a:xfrm>
              <a:off x="5282011" y="2416748"/>
              <a:ext cx="48453" cy="60954"/>
            </a:xfrm>
            <a:custGeom>
              <a:avLst/>
              <a:gdLst/>
              <a:ahLst/>
              <a:cxnLst/>
              <a:rect l="l" t="t" r="r" b="b"/>
              <a:pathLst>
                <a:path w="1562" h="1965" extrusionOk="0">
                  <a:moveTo>
                    <a:pt x="1363" y="0"/>
                  </a:moveTo>
                  <a:cubicBezTo>
                    <a:pt x="1316" y="0"/>
                    <a:pt x="1267" y="47"/>
                    <a:pt x="1223" y="99"/>
                  </a:cubicBezTo>
                  <a:cubicBezTo>
                    <a:pt x="1138" y="195"/>
                    <a:pt x="1108" y="334"/>
                    <a:pt x="1081" y="468"/>
                  </a:cubicBezTo>
                  <a:cubicBezTo>
                    <a:pt x="1058" y="468"/>
                    <a:pt x="1042" y="487"/>
                    <a:pt x="1042" y="510"/>
                  </a:cubicBezTo>
                  <a:lnTo>
                    <a:pt x="1042" y="518"/>
                  </a:lnTo>
                  <a:lnTo>
                    <a:pt x="827" y="606"/>
                  </a:lnTo>
                  <a:cubicBezTo>
                    <a:pt x="798" y="602"/>
                    <a:pt x="771" y="600"/>
                    <a:pt x="745" y="600"/>
                  </a:cubicBezTo>
                  <a:cubicBezTo>
                    <a:pt x="596" y="600"/>
                    <a:pt x="503" y="671"/>
                    <a:pt x="520" y="864"/>
                  </a:cubicBezTo>
                  <a:cubicBezTo>
                    <a:pt x="531" y="971"/>
                    <a:pt x="493" y="1094"/>
                    <a:pt x="574" y="1194"/>
                  </a:cubicBezTo>
                  <a:cubicBezTo>
                    <a:pt x="562" y="1221"/>
                    <a:pt x="562" y="1252"/>
                    <a:pt x="574" y="1275"/>
                  </a:cubicBezTo>
                  <a:cubicBezTo>
                    <a:pt x="543" y="1452"/>
                    <a:pt x="516" y="1632"/>
                    <a:pt x="408" y="1778"/>
                  </a:cubicBezTo>
                  <a:cubicBezTo>
                    <a:pt x="265" y="1778"/>
                    <a:pt x="182" y="1636"/>
                    <a:pt x="44" y="1636"/>
                  </a:cubicBezTo>
                  <a:cubicBezTo>
                    <a:pt x="30" y="1636"/>
                    <a:pt x="16" y="1637"/>
                    <a:pt x="1" y="1640"/>
                  </a:cubicBezTo>
                  <a:cubicBezTo>
                    <a:pt x="84" y="1857"/>
                    <a:pt x="198" y="1965"/>
                    <a:pt x="338" y="1965"/>
                  </a:cubicBezTo>
                  <a:cubicBezTo>
                    <a:pt x="431" y="1965"/>
                    <a:pt x="536" y="1918"/>
                    <a:pt x="650" y="1825"/>
                  </a:cubicBezTo>
                  <a:cubicBezTo>
                    <a:pt x="653" y="1825"/>
                    <a:pt x="655" y="1825"/>
                    <a:pt x="658" y="1825"/>
                  </a:cubicBezTo>
                  <a:cubicBezTo>
                    <a:pt x="708" y="1825"/>
                    <a:pt x="750" y="1787"/>
                    <a:pt x="754" y="1732"/>
                  </a:cubicBezTo>
                  <a:cubicBezTo>
                    <a:pt x="896" y="1563"/>
                    <a:pt x="843" y="1394"/>
                    <a:pt x="770" y="1221"/>
                  </a:cubicBezTo>
                  <a:cubicBezTo>
                    <a:pt x="766" y="998"/>
                    <a:pt x="946" y="925"/>
                    <a:pt x="1096" y="825"/>
                  </a:cubicBezTo>
                  <a:cubicBezTo>
                    <a:pt x="1173" y="799"/>
                    <a:pt x="1261" y="799"/>
                    <a:pt x="1304" y="718"/>
                  </a:cubicBezTo>
                  <a:cubicBezTo>
                    <a:pt x="1357" y="672"/>
                    <a:pt x="1380" y="599"/>
                    <a:pt x="1377" y="526"/>
                  </a:cubicBezTo>
                  <a:cubicBezTo>
                    <a:pt x="1465" y="407"/>
                    <a:pt x="1561" y="287"/>
                    <a:pt x="1465" y="126"/>
                  </a:cubicBezTo>
                  <a:lnTo>
                    <a:pt x="1465" y="122"/>
                  </a:lnTo>
                  <a:cubicBezTo>
                    <a:pt x="1437" y="33"/>
                    <a:pt x="1401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43"/>
            <p:cNvSpPr/>
            <p:nvPr/>
          </p:nvSpPr>
          <p:spPr>
            <a:xfrm>
              <a:off x="4874967" y="2869082"/>
              <a:ext cx="23017" cy="13680"/>
            </a:xfrm>
            <a:custGeom>
              <a:avLst/>
              <a:gdLst/>
              <a:ahLst/>
              <a:cxnLst/>
              <a:rect l="l" t="t" r="r" b="b"/>
              <a:pathLst>
                <a:path w="742" h="441" extrusionOk="0">
                  <a:moveTo>
                    <a:pt x="523" y="0"/>
                  </a:moveTo>
                  <a:lnTo>
                    <a:pt x="23" y="277"/>
                  </a:lnTo>
                  <a:cubicBezTo>
                    <a:pt x="16" y="327"/>
                    <a:pt x="12" y="373"/>
                    <a:pt x="0" y="423"/>
                  </a:cubicBezTo>
                  <a:cubicBezTo>
                    <a:pt x="49" y="435"/>
                    <a:pt x="95" y="441"/>
                    <a:pt x="138" y="441"/>
                  </a:cubicBezTo>
                  <a:cubicBezTo>
                    <a:pt x="366" y="441"/>
                    <a:pt x="528" y="287"/>
                    <a:pt x="696" y="138"/>
                  </a:cubicBezTo>
                  <a:cubicBezTo>
                    <a:pt x="742" y="62"/>
                    <a:pt x="711" y="19"/>
                    <a:pt x="627" y="19"/>
                  </a:cubicBezTo>
                  <a:lnTo>
                    <a:pt x="5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43"/>
            <p:cNvSpPr/>
            <p:nvPr/>
          </p:nvSpPr>
          <p:spPr>
            <a:xfrm>
              <a:off x="5265229" y="3125307"/>
              <a:ext cx="36386" cy="84685"/>
            </a:xfrm>
            <a:custGeom>
              <a:avLst/>
              <a:gdLst/>
              <a:ahLst/>
              <a:cxnLst/>
              <a:rect l="l" t="t" r="r" b="b"/>
              <a:pathLst>
                <a:path w="1173" h="2730" extrusionOk="0">
                  <a:moveTo>
                    <a:pt x="335" y="0"/>
                  </a:moveTo>
                  <a:cubicBezTo>
                    <a:pt x="233" y="0"/>
                    <a:pt x="167" y="67"/>
                    <a:pt x="196" y="198"/>
                  </a:cubicBezTo>
                  <a:cubicBezTo>
                    <a:pt x="250" y="428"/>
                    <a:pt x="188" y="705"/>
                    <a:pt x="400" y="889"/>
                  </a:cubicBezTo>
                  <a:cubicBezTo>
                    <a:pt x="404" y="939"/>
                    <a:pt x="438" y="985"/>
                    <a:pt x="484" y="1001"/>
                  </a:cubicBezTo>
                  <a:cubicBezTo>
                    <a:pt x="527" y="1197"/>
                    <a:pt x="692" y="1350"/>
                    <a:pt x="673" y="1566"/>
                  </a:cubicBezTo>
                  <a:cubicBezTo>
                    <a:pt x="484" y="1619"/>
                    <a:pt x="296" y="1681"/>
                    <a:pt x="200" y="1873"/>
                  </a:cubicBezTo>
                  <a:cubicBezTo>
                    <a:pt x="173" y="1892"/>
                    <a:pt x="158" y="1931"/>
                    <a:pt x="169" y="1965"/>
                  </a:cubicBezTo>
                  <a:lnTo>
                    <a:pt x="162" y="1969"/>
                  </a:lnTo>
                  <a:cubicBezTo>
                    <a:pt x="92" y="2011"/>
                    <a:pt x="0" y="2050"/>
                    <a:pt x="123" y="2142"/>
                  </a:cubicBezTo>
                  <a:cubicBezTo>
                    <a:pt x="135" y="2169"/>
                    <a:pt x="158" y="2188"/>
                    <a:pt x="188" y="2196"/>
                  </a:cubicBezTo>
                  <a:cubicBezTo>
                    <a:pt x="188" y="2253"/>
                    <a:pt x="231" y="2300"/>
                    <a:pt x="288" y="2300"/>
                  </a:cubicBezTo>
                  <a:lnTo>
                    <a:pt x="438" y="2469"/>
                  </a:lnTo>
                  <a:cubicBezTo>
                    <a:pt x="674" y="2654"/>
                    <a:pt x="770" y="2729"/>
                    <a:pt x="880" y="2729"/>
                  </a:cubicBezTo>
                  <a:cubicBezTo>
                    <a:pt x="954" y="2729"/>
                    <a:pt x="1036" y="2695"/>
                    <a:pt x="1172" y="2638"/>
                  </a:cubicBezTo>
                  <a:cubicBezTo>
                    <a:pt x="1062" y="2536"/>
                    <a:pt x="971" y="2415"/>
                    <a:pt x="803" y="2415"/>
                  </a:cubicBezTo>
                  <a:cubicBezTo>
                    <a:pt x="801" y="2415"/>
                    <a:pt x="798" y="2415"/>
                    <a:pt x="796" y="2415"/>
                  </a:cubicBezTo>
                  <a:lnTo>
                    <a:pt x="788" y="2411"/>
                  </a:lnTo>
                  <a:cubicBezTo>
                    <a:pt x="788" y="2353"/>
                    <a:pt x="753" y="2330"/>
                    <a:pt x="700" y="2330"/>
                  </a:cubicBezTo>
                  <a:lnTo>
                    <a:pt x="611" y="2273"/>
                  </a:lnTo>
                  <a:cubicBezTo>
                    <a:pt x="577" y="2200"/>
                    <a:pt x="515" y="2146"/>
                    <a:pt x="438" y="2134"/>
                  </a:cubicBezTo>
                  <a:lnTo>
                    <a:pt x="446" y="2123"/>
                  </a:lnTo>
                  <a:cubicBezTo>
                    <a:pt x="473" y="1927"/>
                    <a:pt x="596" y="1796"/>
                    <a:pt x="753" y="1696"/>
                  </a:cubicBezTo>
                  <a:cubicBezTo>
                    <a:pt x="808" y="1713"/>
                    <a:pt x="860" y="1721"/>
                    <a:pt x="907" y="1721"/>
                  </a:cubicBezTo>
                  <a:cubicBezTo>
                    <a:pt x="1060" y="1721"/>
                    <a:pt x="1154" y="1643"/>
                    <a:pt x="1080" y="1581"/>
                  </a:cubicBezTo>
                  <a:cubicBezTo>
                    <a:pt x="869" y="1389"/>
                    <a:pt x="938" y="1024"/>
                    <a:pt x="630" y="912"/>
                  </a:cubicBezTo>
                  <a:cubicBezTo>
                    <a:pt x="611" y="843"/>
                    <a:pt x="596" y="774"/>
                    <a:pt x="577" y="701"/>
                  </a:cubicBezTo>
                  <a:cubicBezTo>
                    <a:pt x="634" y="536"/>
                    <a:pt x="465" y="363"/>
                    <a:pt x="592" y="201"/>
                  </a:cubicBezTo>
                  <a:lnTo>
                    <a:pt x="592" y="201"/>
                  </a:lnTo>
                  <a:cubicBezTo>
                    <a:pt x="620" y="203"/>
                    <a:pt x="659" y="212"/>
                    <a:pt x="690" y="212"/>
                  </a:cubicBezTo>
                  <a:cubicBezTo>
                    <a:pt x="722" y="212"/>
                    <a:pt x="746" y="202"/>
                    <a:pt x="738" y="167"/>
                  </a:cubicBezTo>
                  <a:cubicBezTo>
                    <a:pt x="724" y="90"/>
                    <a:pt x="676" y="13"/>
                    <a:pt x="594" y="13"/>
                  </a:cubicBezTo>
                  <a:cubicBezTo>
                    <a:pt x="565" y="13"/>
                    <a:pt x="533" y="22"/>
                    <a:pt x="496" y="44"/>
                  </a:cubicBezTo>
                  <a:cubicBezTo>
                    <a:pt x="438" y="15"/>
                    <a:pt x="383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43"/>
            <p:cNvSpPr/>
            <p:nvPr/>
          </p:nvSpPr>
          <p:spPr>
            <a:xfrm>
              <a:off x="5208711" y="2765382"/>
              <a:ext cx="187175" cy="177869"/>
            </a:xfrm>
            <a:custGeom>
              <a:avLst/>
              <a:gdLst/>
              <a:ahLst/>
              <a:cxnLst/>
              <a:rect l="l" t="t" r="r" b="b"/>
              <a:pathLst>
                <a:path w="6034" h="5734" extrusionOk="0">
                  <a:moveTo>
                    <a:pt x="187" y="0"/>
                  </a:moveTo>
                  <a:cubicBezTo>
                    <a:pt x="143" y="0"/>
                    <a:pt x="103" y="29"/>
                    <a:pt x="74" y="104"/>
                  </a:cubicBezTo>
                  <a:cubicBezTo>
                    <a:pt x="1" y="280"/>
                    <a:pt x="170" y="315"/>
                    <a:pt x="308" y="327"/>
                  </a:cubicBezTo>
                  <a:cubicBezTo>
                    <a:pt x="362" y="442"/>
                    <a:pt x="462" y="507"/>
                    <a:pt x="558" y="588"/>
                  </a:cubicBezTo>
                  <a:cubicBezTo>
                    <a:pt x="585" y="661"/>
                    <a:pt x="650" y="719"/>
                    <a:pt x="727" y="742"/>
                  </a:cubicBezTo>
                  <a:cubicBezTo>
                    <a:pt x="750" y="830"/>
                    <a:pt x="815" y="865"/>
                    <a:pt x="888" y="891"/>
                  </a:cubicBezTo>
                  <a:lnTo>
                    <a:pt x="892" y="884"/>
                  </a:lnTo>
                  <a:cubicBezTo>
                    <a:pt x="892" y="941"/>
                    <a:pt x="927" y="988"/>
                    <a:pt x="981" y="1003"/>
                  </a:cubicBezTo>
                  <a:cubicBezTo>
                    <a:pt x="1211" y="1253"/>
                    <a:pt x="1438" y="1506"/>
                    <a:pt x="1765" y="1641"/>
                  </a:cubicBezTo>
                  <a:cubicBezTo>
                    <a:pt x="1803" y="1760"/>
                    <a:pt x="1907" y="1844"/>
                    <a:pt x="2034" y="1852"/>
                  </a:cubicBezTo>
                  <a:cubicBezTo>
                    <a:pt x="2095" y="1902"/>
                    <a:pt x="2180" y="1925"/>
                    <a:pt x="2206" y="2010"/>
                  </a:cubicBezTo>
                  <a:cubicBezTo>
                    <a:pt x="2235" y="2056"/>
                    <a:pt x="2287" y="2079"/>
                    <a:pt x="2340" y="2079"/>
                  </a:cubicBezTo>
                  <a:cubicBezTo>
                    <a:pt x="2344" y="2079"/>
                    <a:pt x="2348" y="2079"/>
                    <a:pt x="2352" y="2079"/>
                  </a:cubicBezTo>
                  <a:lnTo>
                    <a:pt x="2352" y="2079"/>
                  </a:lnTo>
                  <a:cubicBezTo>
                    <a:pt x="2349" y="2102"/>
                    <a:pt x="2349" y="2125"/>
                    <a:pt x="2364" y="2152"/>
                  </a:cubicBezTo>
                  <a:cubicBezTo>
                    <a:pt x="2522" y="2286"/>
                    <a:pt x="2698" y="2386"/>
                    <a:pt x="2598" y="2674"/>
                  </a:cubicBezTo>
                  <a:cubicBezTo>
                    <a:pt x="2545" y="2824"/>
                    <a:pt x="2656" y="3036"/>
                    <a:pt x="2867" y="3101"/>
                  </a:cubicBezTo>
                  <a:cubicBezTo>
                    <a:pt x="2940" y="3251"/>
                    <a:pt x="3017" y="3401"/>
                    <a:pt x="3090" y="3554"/>
                  </a:cubicBezTo>
                  <a:cubicBezTo>
                    <a:pt x="3117" y="3654"/>
                    <a:pt x="3156" y="3750"/>
                    <a:pt x="3198" y="3843"/>
                  </a:cubicBezTo>
                  <a:cubicBezTo>
                    <a:pt x="3140" y="3912"/>
                    <a:pt x="3129" y="4008"/>
                    <a:pt x="3152" y="4100"/>
                  </a:cubicBezTo>
                  <a:cubicBezTo>
                    <a:pt x="3179" y="4177"/>
                    <a:pt x="3209" y="4250"/>
                    <a:pt x="3244" y="4327"/>
                  </a:cubicBezTo>
                  <a:cubicBezTo>
                    <a:pt x="3232" y="4354"/>
                    <a:pt x="3217" y="4381"/>
                    <a:pt x="3206" y="4404"/>
                  </a:cubicBezTo>
                  <a:cubicBezTo>
                    <a:pt x="3236" y="4484"/>
                    <a:pt x="3213" y="4580"/>
                    <a:pt x="3152" y="4642"/>
                  </a:cubicBezTo>
                  <a:cubicBezTo>
                    <a:pt x="3121" y="4730"/>
                    <a:pt x="3098" y="4822"/>
                    <a:pt x="3071" y="4907"/>
                  </a:cubicBezTo>
                  <a:cubicBezTo>
                    <a:pt x="2948" y="4984"/>
                    <a:pt x="2764" y="4942"/>
                    <a:pt x="2671" y="5111"/>
                  </a:cubicBezTo>
                  <a:cubicBezTo>
                    <a:pt x="2718" y="5138"/>
                    <a:pt x="2763" y="5147"/>
                    <a:pt x="2806" y="5147"/>
                  </a:cubicBezTo>
                  <a:cubicBezTo>
                    <a:pt x="2891" y="5147"/>
                    <a:pt x="2968" y="5112"/>
                    <a:pt x="3045" y="5112"/>
                  </a:cubicBezTo>
                  <a:cubicBezTo>
                    <a:pt x="3073" y="5112"/>
                    <a:pt x="3101" y="5117"/>
                    <a:pt x="3129" y="5130"/>
                  </a:cubicBezTo>
                  <a:lnTo>
                    <a:pt x="3079" y="5430"/>
                  </a:lnTo>
                  <a:lnTo>
                    <a:pt x="2906" y="5583"/>
                  </a:lnTo>
                  <a:lnTo>
                    <a:pt x="2998" y="5733"/>
                  </a:lnTo>
                  <a:cubicBezTo>
                    <a:pt x="3075" y="5714"/>
                    <a:pt x="3133" y="5649"/>
                    <a:pt x="3148" y="5572"/>
                  </a:cubicBezTo>
                  <a:lnTo>
                    <a:pt x="3271" y="5360"/>
                  </a:lnTo>
                  <a:cubicBezTo>
                    <a:pt x="3325" y="5314"/>
                    <a:pt x="3352" y="5241"/>
                    <a:pt x="3340" y="5172"/>
                  </a:cubicBezTo>
                  <a:cubicBezTo>
                    <a:pt x="3344" y="5138"/>
                    <a:pt x="3344" y="5103"/>
                    <a:pt x="3348" y="5072"/>
                  </a:cubicBezTo>
                  <a:cubicBezTo>
                    <a:pt x="3363" y="5041"/>
                    <a:pt x="3378" y="5007"/>
                    <a:pt x="3386" y="4980"/>
                  </a:cubicBezTo>
                  <a:cubicBezTo>
                    <a:pt x="3418" y="4988"/>
                    <a:pt x="3450" y="4995"/>
                    <a:pt x="3482" y="4995"/>
                  </a:cubicBezTo>
                  <a:cubicBezTo>
                    <a:pt x="3526" y="4995"/>
                    <a:pt x="3569" y="4982"/>
                    <a:pt x="3609" y="4942"/>
                  </a:cubicBezTo>
                  <a:lnTo>
                    <a:pt x="3793" y="4942"/>
                  </a:lnTo>
                  <a:cubicBezTo>
                    <a:pt x="3993" y="5038"/>
                    <a:pt x="4247" y="5041"/>
                    <a:pt x="4324" y="5310"/>
                  </a:cubicBezTo>
                  <a:cubicBezTo>
                    <a:pt x="4331" y="5334"/>
                    <a:pt x="4339" y="5364"/>
                    <a:pt x="4331" y="5391"/>
                  </a:cubicBezTo>
                  <a:cubicBezTo>
                    <a:pt x="4368" y="5409"/>
                    <a:pt x="4403" y="5415"/>
                    <a:pt x="4437" y="5415"/>
                  </a:cubicBezTo>
                  <a:cubicBezTo>
                    <a:pt x="4565" y="5415"/>
                    <a:pt x="4682" y="5322"/>
                    <a:pt x="4808" y="5322"/>
                  </a:cubicBezTo>
                  <a:cubicBezTo>
                    <a:pt x="4828" y="5322"/>
                    <a:pt x="4849" y="5324"/>
                    <a:pt x="4869" y="5330"/>
                  </a:cubicBezTo>
                  <a:cubicBezTo>
                    <a:pt x="4885" y="5268"/>
                    <a:pt x="4900" y="5211"/>
                    <a:pt x="4915" y="5145"/>
                  </a:cubicBezTo>
                  <a:cubicBezTo>
                    <a:pt x="5069" y="5107"/>
                    <a:pt x="5227" y="5080"/>
                    <a:pt x="5384" y="5061"/>
                  </a:cubicBezTo>
                  <a:cubicBezTo>
                    <a:pt x="5473" y="5057"/>
                    <a:pt x="5565" y="4988"/>
                    <a:pt x="5588" y="4888"/>
                  </a:cubicBezTo>
                  <a:lnTo>
                    <a:pt x="5853" y="4911"/>
                  </a:lnTo>
                  <a:cubicBezTo>
                    <a:pt x="5884" y="4807"/>
                    <a:pt x="6034" y="4765"/>
                    <a:pt x="5995" y="4619"/>
                  </a:cubicBezTo>
                  <a:cubicBezTo>
                    <a:pt x="5957" y="4608"/>
                    <a:pt x="5920" y="4603"/>
                    <a:pt x="5886" y="4603"/>
                  </a:cubicBezTo>
                  <a:cubicBezTo>
                    <a:pt x="5774" y="4603"/>
                    <a:pt x="5681" y="4655"/>
                    <a:pt x="5596" y="4734"/>
                  </a:cubicBezTo>
                  <a:cubicBezTo>
                    <a:pt x="5365" y="4872"/>
                    <a:pt x="5077" y="4772"/>
                    <a:pt x="4846" y="4907"/>
                  </a:cubicBezTo>
                  <a:cubicBezTo>
                    <a:pt x="4775" y="4931"/>
                    <a:pt x="4702" y="4956"/>
                    <a:pt x="4626" y="4956"/>
                  </a:cubicBezTo>
                  <a:cubicBezTo>
                    <a:pt x="4591" y="4956"/>
                    <a:pt x="4556" y="4951"/>
                    <a:pt x="4520" y="4938"/>
                  </a:cubicBezTo>
                  <a:lnTo>
                    <a:pt x="4524" y="4926"/>
                  </a:lnTo>
                  <a:lnTo>
                    <a:pt x="4520" y="4926"/>
                  </a:lnTo>
                  <a:cubicBezTo>
                    <a:pt x="4539" y="4815"/>
                    <a:pt x="4612" y="4734"/>
                    <a:pt x="4673" y="4642"/>
                  </a:cubicBezTo>
                  <a:cubicBezTo>
                    <a:pt x="4754" y="4484"/>
                    <a:pt x="4731" y="4342"/>
                    <a:pt x="4670" y="4173"/>
                  </a:cubicBezTo>
                  <a:cubicBezTo>
                    <a:pt x="4612" y="4027"/>
                    <a:pt x="4919" y="3939"/>
                    <a:pt x="4812" y="3735"/>
                  </a:cubicBezTo>
                  <a:cubicBezTo>
                    <a:pt x="4819" y="3674"/>
                    <a:pt x="4827" y="3612"/>
                    <a:pt x="4839" y="3543"/>
                  </a:cubicBezTo>
                  <a:cubicBezTo>
                    <a:pt x="4835" y="3447"/>
                    <a:pt x="4827" y="3351"/>
                    <a:pt x="4827" y="3259"/>
                  </a:cubicBezTo>
                  <a:cubicBezTo>
                    <a:pt x="4848" y="3259"/>
                    <a:pt x="4870" y="3260"/>
                    <a:pt x="4892" y="3260"/>
                  </a:cubicBezTo>
                  <a:cubicBezTo>
                    <a:pt x="4950" y="3260"/>
                    <a:pt x="5007" y="3252"/>
                    <a:pt x="5046" y="3193"/>
                  </a:cubicBezTo>
                  <a:lnTo>
                    <a:pt x="5050" y="3189"/>
                  </a:lnTo>
                  <a:cubicBezTo>
                    <a:pt x="5184" y="3139"/>
                    <a:pt x="5165" y="3001"/>
                    <a:pt x="5208" y="2905"/>
                  </a:cubicBezTo>
                  <a:cubicBezTo>
                    <a:pt x="5192" y="2893"/>
                    <a:pt x="5181" y="2882"/>
                    <a:pt x="5165" y="2867"/>
                  </a:cubicBezTo>
                  <a:cubicBezTo>
                    <a:pt x="5261" y="2601"/>
                    <a:pt x="5165" y="2394"/>
                    <a:pt x="4950" y="2229"/>
                  </a:cubicBezTo>
                  <a:cubicBezTo>
                    <a:pt x="4712" y="2190"/>
                    <a:pt x="4554" y="1967"/>
                    <a:pt x="4305" y="1952"/>
                  </a:cubicBezTo>
                  <a:cubicBezTo>
                    <a:pt x="4239" y="1843"/>
                    <a:pt x="4125" y="1775"/>
                    <a:pt x="4001" y="1775"/>
                  </a:cubicBezTo>
                  <a:cubicBezTo>
                    <a:pt x="3995" y="1775"/>
                    <a:pt x="3988" y="1775"/>
                    <a:pt x="3982" y="1775"/>
                  </a:cubicBezTo>
                  <a:cubicBezTo>
                    <a:pt x="3609" y="1768"/>
                    <a:pt x="3382" y="1598"/>
                    <a:pt x="3317" y="1222"/>
                  </a:cubicBezTo>
                  <a:cubicBezTo>
                    <a:pt x="3252" y="1095"/>
                    <a:pt x="3232" y="941"/>
                    <a:pt x="3094" y="857"/>
                  </a:cubicBezTo>
                  <a:cubicBezTo>
                    <a:pt x="2906" y="684"/>
                    <a:pt x="2779" y="434"/>
                    <a:pt x="2491" y="392"/>
                  </a:cubicBezTo>
                  <a:cubicBezTo>
                    <a:pt x="2267" y="289"/>
                    <a:pt x="2079" y="93"/>
                    <a:pt x="1825" y="93"/>
                  </a:cubicBezTo>
                  <a:cubicBezTo>
                    <a:pt x="1786" y="93"/>
                    <a:pt x="1745" y="97"/>
                    <a:pt x="1703" y="108"/>
                  </a:cubicBezTo>
                  <a:cubicBezTo>
                    <a:pt x="1670" y="141"/>
                    <a:pt x="1641" y="177"/>
                    <a:pt x="1588" y="177"/>
                  </a:cubicBezTo>
                  <a:cubicBezTo>
                    <a:pt x="1585" y="177"/>
                    <a:pt x="1583" y="177"/>
                    <a:pt x="1580" y="177"/>
                  </a:cubicBezTo>
                  <a:lnTo>
                    <a:pt x="1572" y="173"/>
                  </a:lnTo>
                  <a:cubicBezTo>
                    <a:pt x="1534" y="211"/>
                    <a:pt x="1530" y="269"/>
                    <a:pt x="1557" y="311"/>
                  </a:cubicBezTo>
                  <a:cubicBezTo>
                    <a:pt x="1560" y="311"/>
                    <a:pt x="1563" y="311"/>
                    <a:pt x="1566" y="311"/>
                  </a:cubicBezTo>
                  <a:cubicBezTo>
                    <a:pt x="1816" y="311"/>
                    <a:pt x="2017" y="466"/>
                    <a:pt x="2245" y="526"/>
                  </a:cubicBezTo>
                  <a:cubicBezTo>
                    <a:pt x="2475" y="615"/>
                    <a:pt x="2691" y="738"/>
                    <a:pt x="2875" y="895"/>
                  </a:cubicBezTo>
                  <a:cubicBezTo>
                    <a:pt x="2975" y="1030"/>
                    <a:pt x="3079" y="1172"/>
                    <a:pt x="3182" y="1310"/>
                  </a:cubicBezTo>
                  <a:cubicBezTo>
                    <a:pt x="3202" y="1487"/>
                    <a:pt x="3340" y="1641"/>
                    <a:pt x="3282" y="1837"/>
                  </a:cubicBezTo>
                  <a:cubicBezTo>
                    <a:pt x="3243" y="1869"/>
                    <a:pt x="3210" y="1882"/>
                    <a:pt x="3181" y="1882"/>
                  </a:cubicBezTo>
                  <a:cubicBezTo>
                    <a:pt x="3110" y="1882"/>
                    <a:pt x="3062" y="1806"/>
                    <a:pt x="3002" y="1760"/>
                  </a:cubicBezTo>
                  <a:cubicBezTo>
                    <a:pt x="2998" y="1733"/>
                    <a:pt x="2998" y="1702"/>
                    <a:pt x="2998" y="1675"/>
                  </a:cubicBezTo>
                  <a:cubicBezTo>
                    <a:pt x="2894" y="1679"/>
                    <a:pt x="2787" y="1702"/>
                    <a:pt x="2767" y="1818"/>
                  </a:cubicBezTo>
                  <a:cubicBezTo>
                    <a:pt x="2748" y="1933"/>
                    <a:pt x="2848" y="1940"/>
                    <a:pt x="2933" y="1964"/>
                  </a:cubicBezTo>
                  <a:lnTo>
                    <a:pt x="2971" y="1983"/>
                  </a:lnTo>
                  <a:lnTo>
                    <a:pt x="3013" y="1987"/>
                  </a:lnTo>
                  <a:cubicBezTo>
                    <a:pt x="3067" y="2156"/>
                    <a:pt x="3202" y="2256"/>
                    <a:pt x="3336" y="2344"/>
                  </a:cubicBezTo>
                  <a:cubicBezTo>
                    <a:pt x="3370" y="2366"/>
                    <a:pt x="3395" y="2375"/>
                    <a:pt x="3415" y="2375"/>
                  </a:cubicBezTo>
                  <a:cubicBezTo>
                    <a:pt x="3480" y="2375"/>
                    <a:pt x="3478" y="2273"/>
                    <a:pt x="3490" y="2202"/>
                  </a:cubicBezTo>
                  <a:cubicBezTo>
                    <a:pt x="3467" y="2198"/>
                    <a:pt x="3448" y="2190"/>
                    <a:pt x="3436" y="2179"/>
                  </a:cubicBezTo>
                  <a:cubicBezTo>
                    <a:pt x="3501" y="2160"/>
                    <a:pt x="3548" y="2094"/>
                    <a:pt x="3548" y="2025"/>
                  </a:cubicBezTo>
                  <a:cubicBezTo>
                    <a:pt x="3559" y="2056"/>
                    <a:pt x="3578" y="2079"/>
                    <a:pt x="3605" y="2098"/>
                  </a:cubicBezTo>
                  <a:cubicBezTo>
                    <a:pt x="4016" y="2279"/>
                    <a:pt x="4500" y="2317"/>
                    <a:pt x="4796" y="2721"/>
                  </a:cubicBezTo>
                  <a:cubicBezTo>
                    <a:pt x="4823" y="2767"/>
                    <a:pt x="4842" y="2813"/>
                    <a:pt x="4858" y="2867"/>
                  </a:cubicBezTo>
                  <a:cubicBezTo>
                    <a:pt x="4776" y="2837"/>
                    <a:pt x="4714" y="2821"/>
                    <a:pt x="4665" y="2821"/>
                  </a:cubicBezTo>
                  <a:cubicBezTo>
                    <a:pt x="4559" y="2821"/>
                    <a:pt x="4524" y="2896"/>
                    <a:pt x="4516" y="3055"/>
                  </a:cubicBezTo>
                  <a:cubicBezTo>
                    <a:pt x="4397" y="3266"/>
                    <a:pt x="4474" y="3439"/>
                    <a:pt x="4631" y="3585"/>
                  </a:cubicBezTo>
                  <a:cubicBezTo>
                    <a:pt x="4612" y="3593"/>
                    <a:pt x="4597" y="3597"/>
                    <a:pt x="4577" y="3612"/>
                  </a:cubicBezTo>
                  <a:cubicBezTo>
                    <a:pt x="4535" y="3658"/>
                    <a:pt x="4508" y="3716"/>
                    <a:pt x="4497" y="3785"/>
                  </a:cubicBezTo>
                  <a:lnTo>
                    <a:pt x="4497" y="3789"/>
                  </a:lnTo>
                  <a:cubicBezTo>
                    <a:pt x="4339" y="3827"/>
                    <a:pt x="4316" y="3977"/>
                    <a:pt x="4305" y="4131"/>
                  </a:cubicBezTo>
                  <a:cubicBezTo>
                    <a:pt x="4308" y="4162"/>
                    <a:pt x="4320" y="4177"/>
                    <a:pt x="4339" y="4181"/>
                  </a:cubicBezTo>
                  <a:cubicBezTo>
                    <a:pt x="4328" y="4208"/>
                    <a:pt x="4324" y="4235"/>
                    <a:pt x="4324" y="4258"/>
                  </a:cubicBezTo>
                  <a:cubicBezTo>
                    <a:pt x="4339" y="4350"/>
                    <a:pt x="4374" y="4434"/>
                    <a:pt x="4424" y="4507"/>
                  </a:cubicBezTo>
                  <a:cubicBezTo>
                    <a:pt x="4370" y="4503"/>
                    <a:pt x="4316" y="4500"/>
                    <a:pt x="4263" y="4500"/>
                  </a:cubicBezTo>
                  <a:cubicBezTo>
                    <a:pt x="4086" y="4500"/>
                    <a:pt x="3919" y="4538"/>
                    <a:pt x="3786" y="4703"/>
                  </a:cubicBezTo>
                  <a:cubicBezTo>
                    <a:pt x="3778" y="4696"/>
                    <a:pt x="3767" y="4684"/>
                    <a:pt x="3751" y="4676"/>
                  </a:cubicBezTo>
                  <a:cubicBezTo>
                    <a:pt x="3713" y="4661"/>
                    <a:pt x="3674" y="4657"/>
                    <a:pt x="3636" y="4657"/>
                  </a:cubicBezTo>
                  <a:cubicBezTo>
                    <a:pt x="3609" y="4661"/>
                    <a:pt x="3586" y="4676"/>
                    <a:pt x="3567" y="4696"/>
                  </a:cubicBezTo>
                  <a:cubicBezTo>
                    <a:pt x="3551" y="4638"/>
                    <a:pt x="3513" y="4596"/>
                    <a:pt x="3463" y="4565"/>
                  </a:cubicBezTo>
                  <a:cubicBezTo>
                    <a:pt x="3463" y="4473"/>
                    <a:pt x="3455" y="4384"/>
                    <a:pt x="3348" y="4346"/>
                  </a:cubicBezTo>
                  <a:lnTo>
                    <a:pt x="3367" y="4346"/>
                  </a:lnTo>
                  <a:cubicBezTo>
                    <a:pt x="3536" y="4227"/>
                    <a:pt x="3586" y="4096"/>
                    <a:pt x="3401" y="3950"/>
                  </a:cubicBezTo>
                  <a:cubicBezTo>
                    <a:pt x="3421" y="3942"/>
                    <a:pt x="3440" y="3931"/>
                    <a:pt x="3455" y="3919"/>
                  </a:cubicBezTo>
                  <a:cubicBezTo>
                    <a:pt x="3536" y="3766"/>
                    <a:pt x="3521" y="3574"/>
                    <a:pt x="3413" y="3431"/>
                  </a:cubicBezTo>
                  <a:cubicBezTo>
                    <a:pt x="3328" y="3312"/>
                    <a:pt x="3259" y="3182"/>
                    <a:pt x="3098" y="3143"/>
                  </a:cubicBezTo>
                  <a:lnTo>
                    <a:pt x="3021" y="3005"/>
                  </a:lnTo>
                  <a:cubicBezTo>
                    <a:pt x="2779" y="2717"/>
                    <a:pt x="2864" y="2290"/>
                    <a:pt x="2598" y="2006"/>
                  </a:cubicBezTo>
                  <a:lnTo>
                    <a:pt x="2464" y="1752"/>
                  </a:lnTo>
                  <a:cubicBezTo>
                    <a:pt x="2458" y="1753"/>
                    <a:pt x="2452" y="1754"/>
                    <a:pt x="2447" y="1754"/>
                  </a:cubicBezTo>
                  <a:cubicBezTo>
                    <a:pt x="2340" y="1754"/>
                    <a:pt x="2275" y="1597"/>
                    <a:pt x="2169" y="1597"/>
                  </a:cubicBezTo>
                  <a:cubicBezTo>
                    <a:pt x="2139" y="1597"/>
                    <a:pt x="2104" y="1610"/>
                    <a:pt x="2064" y="1645"/>
                  </a:cubicBezTo>
                  <a:cubicBezTo>
                    <a:pt x="1891" y="1510"/>
                    <a:pt x="1814" y="1260"/>
                    <a:pt x="1561" y="1222"/>
                  </a:cubicBezTo>
                  <a:lnTo>
                    <a:pt x="1565" y="1222"/>
                  </a:lnTo>
                  <a:cubicBezTo>
                    <a:pt x="1296" y="934"/>
                    <a:pt x="1096" y="580"/>
                    <a:pt x="712" y="407"/>
                  </a:cubicBezTo>
                  <a:cubicBezTo>
                    <a:pt x="635" y="269"/>
                    <a:pt x="504" y="184"/>
                    <a:pt x="366" y="119"/>
                  </a:cubicBezTo>
                  <a:cubicBezTo>
                    <a:pt x="312" y="55"/>
                    <a:pt x="246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43"/>
            <p:cNvSpPr/>
            <p:nvPr/>
          </p:nvSpPr>
          <p:spPr>
            <a:xfrm>
              <a:off x="5032424" y="2908167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lnTo>
                    <a:pt x="1" y="8"/>
                  </a:lnTo>
                  <a:cubicBezTo>
                    <a:pt x="1" y="8"/>
                    <a:pt x="1" y="12"/>
                    <a:pt x="8" y="12"/>
                  </a:cubicBezTo>
                  <a:lnTo>
                    <a:pt x="12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43"/>
            <p:cNvSpPr/>
            <p:nvPr/>
          </p:nvSpPr>
          <p:spPr>
            <a:xfrm>
              <a:off x="5032796" y="290816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43"/>
            <p:cNvSpPr/>
            <p:nvPr/>
          </p:nvSpPr>
          <p:spPr>
            <a:xfrm>
              <a:off x="5017410" y="2943406"/>
              <a:ext cx="83351" cy="54657"/>
            </a:xfrm>
            <a:custGeom>
              <a:avLst/>
              <a:gdLst/>
              <a:ahLst/>
              <a:cxnLst/>
              <a:rect l="l" t="t" r="r" b="b"/>
              <a:pathLst>
                <a:path w="2687" h="1762" extrusionOk="0">
                  <a:moveTo>
                    <a:pt x="57" y="0"/>
                  </a:moveTo>
                  <a:cubicBezTo>
                    <a:pt x="17" y="0"/>
                    <a:pt x="0" y="38"/>
                    <a:pt x="0" y="102"/>
                  </a:cubicBezTo>
                  <a:lnTo>
                    <a:pt x="0" y="106"/>
                  </a:lnTo>
                  <a:lnTo>
                    <a:pt x="70" y="225"/>
                  </a:lnTo>
                  <a:cubicBezTo>
                    <a:pt x="212" y="417"/>
                    <a:pt x="404" y="532"/>
                    <a:pt x="607" y="647"/>
                  </a:cubicBezTo>
                  <a:lnTo>
                    <a:pt x="704" y="686"/>
                  </a:lnTo>
                  <a:cubicBezTo>
                    <a:pt x="898" y="823"/>
                    <a:pt x="1054" y="1043"/>
                    <a:pt x="1330" y="1043"/>
                  </a:cubicBezTo>
                  <a:cubicBezTo>
                    <a:pt x="1333" y="1043"/>
                    <a:pt x="1335" y="1043"/>
                    <a:pt x="1338" y="1043"/>
                  </a:cubicBezTo>
                  <a:cubicBezTo>
                    <a:pt x="1457" y="1099"/>
                    <a:pt x="1537" y="1239"/>
                    <a:pt x="1694" y="1239"/>
                  </a:cubicBezTo>
                  <a:cubicBezTo>
                    <a:pt x="1698" y="1239"/>
                    <a:pt x="1702" y="1239"/>
                    <a:pt x="1706" y="1239"/>
                  </a:cubicBezTo>
                  <a:cubicBezTo>
                    <a:pt x="1960" y="1508"/>
                    <a:pt x="2306" y="1612"/>
                    <a:pt x="2621" y="1762"/>
                  </a:cubicBezTo>
                  <a:cubicBezTo>
                    <a:pt x="2663" y="1746"/>
                    <a:pt x="2686" y="1704"/>
                    <a:pt x="2671" y="1666"/>
                  </a:cubicBezTo>
                  <a:cubicBezTo>
                    <a:pt x="2671" y="1662"/>
                    <a:pt x="2667" y="1658"/>
                    <a:pt x="2663" y="1650"/>
                  </a:cubicBezTo>
                  <a:cubicBezTo>
                    <a:pt x="2387" y="1408"/>
                    <a:pt x="2060" y="1266"/>
                    <a:pt x="1730" y="1128"/>
                  </a:cubicBezTo>
                  <a:cubicBezTo>
                    <a:pt x="1676" y="1012"/>
                    <a:pt x="1564" y="989"/>
                    <a:pt x="1461" y="966"/>
                  </a:cubicBezTo>
                  <a:lnTo>
                    <a:pt x="730" y="505"/>
                  </a:lnTo>
                  <a:cubicBezTo>
                    <a:pt x="515" y="359"/>
                    <a:pt x="289" y="236"/>
                    <a:pt x="127" y="25"/>
                  </a:cubicBezTo>
                  <a:cubicBezTo>
                    <a:pt x="98" y="8"/>
                    <a:pt x="7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43"/>
            <p:cNvSpPr/>
            <p:nvPr/>
          </p:nvSpPr>
          <p:spPr>
            <a:xfrm>
              <a:off x="5524649" y="2693633"/>
              <a:ext cx="14766" cy="15758"/>
            </a:xfrm>
            <a:custGeom>
              <a:avLst/>
              <a:gdLst/>
              <a:ahLst/>
              <a:cxnLst/>
              <a:rect l="l" t="t" r="r" b="b"/>
              <a:pathLst>
                <a:path w="476" h="508" extrusionOk="0">
                  <a:moveTo>
                    <a:pt x="341" y="0"/>
                  </a:moveTo>
                  <a:cubicBezTo>
                    <a:pt x="311" y="0"/>
                    <a:pt x="281" y="20"/>
                    <a:pt x="249" y="77"/>
                  </a:cubicBezTo>
                  <a:cubicBezTo>
                    <a:pt x="176" y="184"/>
                    <a:pt x="99" y="288"/>
                    <a:pt x="14" y="384"/>
                  </a:cubicBezTo>
                  <a:cubicBezTo>
                    <a:pt x="0" y="488"/>
                    <a:pt x="61" y="508"/>
                    <a:pt x="139" y="508"/>
                  </a:cubicBezTo>
                  <a:cubicBezTo>
                    <a:pt x="147" y="508"/>
                    <a:pt x="155" y="507"/>
                    <a:pt x="164" y="507"/>
                  </a:cubicBezTo>
                  <a:cubicBezTo>
                    <a:pt x="441" y="480"/>
                    <a:pt x="425" y="257"/>
                    <a:pt x="475" y="69"/>
                  </a:cubicBezTo>
                  <a:cubicBezTo>
                    <a:pt x="429" y="44"/>
                    <a:pt x="386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43"/>
            <p:cNvSpPr/>
            <p:nvPr/>
          </p:nvSpPr>
          <p:spPr>
            <a:xfrm>
              <a:off x="4710467" y="2863219"/>
              <a:ext cx="146756" cy="118651"/>
            </a:xfrm>
            <a:custGeom>
              <a:avLst/>
              <a:gdLst/>
              <a:ahLst/>
              <a:cxnLst/>
              <a:rect l="l" t="t" r="r" b="b"/>
              <a:pathLst>
                <a:path w="4731" h="3825" extrusionOk="0">
                  <a:moveTo>
                    <a:pt x="1807" y="1319"/>
                  </a:moveTo>
                  <a:cubicBezTo>
                    <a:pt x="1818" y="1326"/>
                    <a:pt x="1826" y="1334"/>
                    <a:pt x="1837" y="1346"/>
                  </a:cubicBezTo>
                  <a:lnTo>
                    <a:pt x="1837" y="1350"/>
                  </a:lnTo>
                  <a:lnTo>
                    <a:pt x="1807" y="1319"/>
                  </a:lnTo>
                  <a:close/>
                  <a:moveTo>
                    <a:pt x="3367" y="1415"/>
                  </a:moveTo>
                  <a:cubicBezTo>
                    <a:pt x="3378" y="1430"/>
                    <a:pt x="3386" y="1442"/>
                    <a:pt x="3397" y="1449"/>
                  </a:cubicBezTo>
                  <a:cubicBezTo>
                    <a:pt x="3540" y="1545"/>
                    <a:pt x="3762" y="1503"/>
                    <a:pt x="3859" y="1699"/>
                  </a:cubicBezTo>
                  <a:lnTo>
                    <a:pt x="3870" y="1715"/>
                  </a:lnTo>
                  <a:cubicBezTo>
                    <a:pt x="3862" y="1730"/>
                    <a:pt x="3859" y="1749"/>
                    <a:pt x="3866" y="1768"/>
                  </a:cubicBezTo>
                  <a:lnTo>
                    <a:pt x="3866" y="1776"/>
                  </a:lnTo>
                  <a:cubicBezTo>
                    <a:pt x="3859" y="1768"/>
                    <a:pt x="3847" y="1761"/>
                    <a:pt x="3839" y="1757"/>
                  </a:cubicBezTo>
                  <a:cubicBezTo>
                    <a:pt x="3405" y="1776"/>
                    <a:pt x="3194" y="2057"/>
                    <a:pt x="3052" y="2414"/>
                  </a:cubicBezTo>
                  <a:cubicBezTo>
                    <a:pt x="2979" y="2375"/>
                    <a:pt x="2902" y="2349"/>
                    <a:pt x="2829" y="2318"/>
                  </a:cubicBezTo>
                  <a:cubicBezTo>
                    <a:pt x="2829" y="2272"/>
                    <a:pt x="2836" y="2229"/>
                    <a:pt x="2840" y="2180"/>
                  </a:cubicBezTo>
                  <a:cubicBezTo>
                    <a:pt x="2886" y="2095"/>
                    <a:pt x="2906" y="1999"/>
                    <a:pt x="2898" y="1903"/>
                  </a:cubicBezTo>
                  <a:cubicBezTo>
                    <a:pt x="2940" y="1757"/>
                    <a:pt x="2936" y="1584"/>
                    <a:pt x="3117" y="1522"/>
                  </a:cubicBezTo>
                  <a:cubicBezTo>
                    <a:pt x="3140" y="1530"/>
                    <a:pt x="3164" y="1534"/>
                    <a:pt x="3187" y="1534"/>
                  </a:cubicBezTo>
                  <a:cubicBezTo>
                    <a:pt x="3242" y="1534"/>
                    <a:pt x="3296" y="1513"/>
                    <a:pt x="3336" y="1472"/>
                  </a:cubicBezTo>
                  <a:cubicBezTo>
                    <a:pt x="3347" y="1453"/>
                    <a:pt x="3359" y="1434"/>
                    <a:pt x="3367" y="1415"/>
                  </a:cubicBezTo>
                  <a:close/>
                  <a:moveTo>
                    <a:pt x="3351" y="1"/>
                  </a:moveTo>
                  <a:lnTo>
                    <a:pt x="3232" y="85"/>
                  </a:lnTo>
                  <a:cubicBezTo>
                    <a:pt x="3090" y="251"/>
                    <a:pt x="2871" y="327"/>
                    <a:pt x="2729" y="496"/>
                  </a:cubicBezTo>
                  <a:cubicBezTo>
                    <a:pt x="2713" y="612"/>
                    <a:pt x="2602" y="658"/>
                    <a:pt x="2556" y="750"/>
                  </a:cubicBezTo>
                  <a:cubicBezTo>
                    <a:pt x="2291" y="835"/>
                    <a:pt x="2102" y="1023"/>
                    <a:pt x="1926" y="1219"/>
                  </a:cubicBezTo>
                  <a:cubicBezTo>
                    <a:pt x="1923" y="1219"/>
                    <a:pt x="1920" y="1219"/>
                    <a:pt x="1917" y="1219"/>
                  </a:cubicBezTo>
                  <a:cubicBezTo>
                    <a:pt x="1870" y="1219"/>
                    <a:pt x="1821" y="1249"/>
                    <a:pt x="1803" y="1296"/>
                  </a:cubicBezTo>
                  <a:cubicBezTo>
                    <a:pt x="1687" y="1534"/>
                    <a:pt x="1426" y="1572"/>
                    <a:pt x="1234" y="1707"/>
                  </a:cubicBezTo>
                  <a:cubicBezTo>
                    <a:pt x="1107" y="1738"/>
                    <a:pt x="1065" y="1891"/>
                    <a:pt x="942" y="1937"/>
                  </a:cubicBezTo>
                  <a:lnTo>
                    <a:pt x="934" y="1941"/>
                  </a:lnTo>
                  <a:cubicBezTo>
                    <a:pt x="904" y="1968"/>
                    <a:pt x="865" y="1987"/>
                    <a:pt x="823" y="1995"/>
                  </a:cubicBezTo>
                  <a:lnTo>
                    <a:pt x="796" y="2014"/>
                  </a:lnTo>
                  <a:cubicBezTo>
                    <a:pt x="769" y="2045"/>
                    <a:pt x="734" y="2076"/>
                    <a:pt x="696" y="2095"/>
                  </a:cubicBezTo>
                  <a:cubicBezTo>
                    <a:pt x="654" y="2118"/>
                    <a:pt x="638" y="2172"/>
                    <a:pt x="658" y="2218"/>
                  </a:cubicBezTo>
                  <a:lnTo>
                    <a:pt x="669" y="2229"/>
                  </a:lnTo>
                  <a:lnTo>
                    <a:pt x="496" y="2449"/>
                  </a:lnTo>
                  <a:cubicBezTo>
                    <a:pt x="466" y="2449"/>
                    <a:pt x="439" y="2445"/>
                    <a:pt x="408" y="2437"/>
                  </a:cubicBezTo>
                  <a:cubicBezTo>
                    <a:pt x="400" y="2464"/>
                    <a:pt x="385" y="2487"/>
                    <a:pt x="366" y="2514"/>
                  </a:cubicBezTo>
                  <a:cubicBezTo>
                    <a:pt x="373" y="2525"/>
                    <a:pt x="385" y="2545"/>
                    <a:pt x="392" y="2560"/>
                  </a:cubicBezTo>
                  <a:lnTo>
                    <a:pt x="389" y="2564"/>
                  </a:lnTo>
                  <a:cubicBezTo>
                    <a:pt x="381" y="2545"/>
                    <a:pt x="373" y="2533"/>
                    <a:pt x="366" y="2518"/>
                  </a:cubicBezTo>
                  <a:cubicBezTo>
                    <a:pt x="361" y="2517"/>
                    <a:pt x="356" y="2517"/>
                    <a:pt x="351" y="2517"/>
                  </a:cubicBezTo>
                  <a:cubicBezTo>
                    <a:pt x="279" y="2517"/>
                    <a:pt x="209" y="2544"/>
                    <a:pt x="158" y="2595"/>
                  </a:cubicBezTo>
                  <a:cubicBezTo>
                    <a:pt x="158" y="2633"/>
                    <a:pt x="154" y="2671"/>
                    <a:pt x="154" y="2710"/>
                  </a:cubicBezTo>
                  <a:cubicBezTo>
                    <a:pt x="135" y="2806"/>
                    <a:pt x="1" y="2917"/>
                    <a:pt x="162" y="2994"/>
                  </a:cubicBezTo>
                  <a:cubicBezTo>
                    <a:pt x="178" y="3002"/>
                    <a:pt x="192" y="3005"/>
                    <a:pt x="204" y="3005"/>
                  </a:cubicBezTo>
                  <a:cubicBezTo>
                    <a:pt x="269" y="3005"/>
                    <a:pt x="299" y="2918"/>
                    <a:pt x="331" y="2864"/>
                  </a:cubicBezTo>
                  <a:lnTo>
                    <a:pt x="439" y="2790"/>
                  </a:lnTo>
                  <a:lnTo>
                    <a:pt x="431" y="2764"/>
                  </a:lnTo>
                  <a:lnTo>
                    <a:pt x="481" y="2783"/>
                  </a:lnTo>
                  <a:lnTo>
                    <a:pt x="523" y="2787"/>
                  </a:lnTo>
                  <a:cubicBezTo>
                    <a:pt x="519" y="2794"/>
                    <a:pt x="519" y="2806"/>
                    <a:pt x="515" y="2810"/>
                  </a:cubicBezTo>
                  <a:cubicBezTo>
                    <a:pt x="565" y="2986"/>
                    <a:pt x="669" y="3152"/>
                    <a:pt x="807" y="3275"/>
                  </a:cubicBezTo>
                  <a:cubicBezTo>
                    <a:pt x="885" y="3334"/>
                    <a:pt x="898" y="3493"/>
                    <a:pt x="1011" y="3493"/>
                  </a:cubicBezTo>
                  <a:cubicBezTo>
                    <a:pt x="1038" y="3493"/>
                    <a:pt x="1071" y="3484"/>
                    <a:pt x="1111" y="3463"/>
                  </a:cubicBezTo>
                  <a:cubicBezTo>
                    <a:pt x="1119" y="3464"/>
                    <a:pt x="1128" y="3464"/>
                    <a:pt x="1136" y="3464"/>
                  </a:cubicBezTo>
                  <a:cubicBezTo>
                    <a:pt x="1159" y="3464"/>
                    <a:pt x="1182" y="3461"/>
                    <a:pt x="1207" y="3455"/>
                  </a:cubicBezTo>
                  <a:lnTo>
                    <a:pt x="1599" y="3555"/>
                  </a:lnTo>
                  <a:cubicBezTo>
                    <a:pt x="1614" y="3532"/>
                    <a:pt x="1630" y="3505"/>
                    <a:pt x="1638" y="3482"/>
                  </a:cubicBezTo>
                  <a:cubicBezTo>
                    <a:pt x="1699" y="3536"/>
                    <a:pt x="1680" y="3601"/>
                    <a:pt x="1672" y="3670"/>
                  </a:cubicBezTo>
                  <a:cubicBezTo>
                    <a:pt x="1705" y="3749"/>
                    <a:pt x="1723" y="3824"/>
                    <a:pt x="1801" y="3824"/>
                  </a:cubicBezTo>
                  <a:cubicBezTo>
                    <a:pt x="1815" y="3824"/>
                    <a:pt x="1831" y="3822"/>
                    <a:pt x="1849" y="3816"/>
                  </a:cubicBezTo>
                  <a:cubicBezTo>
                    <a:pt x="1960" y="3655"/>
                    <a:pt x="2241" y="3670"/>
                    <a:pt x="2268" y="3421"/>
                  </a:cubicBezTo>
                  <a:lnTo>
                    <a:pt x="2279" y="3409"/>
                  </a:lnTo>
                  <a:cubicBezTo>
                    <a:pt x="2282" y="3409"/>
                    <a:pt x="2284" y="3409"/>
                    <a:pt x="2287" y="3409"/>
                  </a:cubicBezTo>
                  <a:cubicBezTo>
                    <a:pt x="2334" y="3409"/>
                    <a:pt x="2375" y="3376"/>
                    <a:pt x="2379" y="3325"/>
                  </a:cubicBezTo>
                  <a:lnTo>
                    <a:pt x="2494" y="3232"/>
                  </a:lnTo>
                  <a:cubicBezTo>
                    <a:pt x="2729" y="3202"/>
                    <a:pt x="2898" y="3075"/>
                    <a:pt x="3021" y="2883"/>
                  </a:cubicBezTo>
                  <a:cubicBezTo>
                    <a:pt x="3171" y="2798"/>
                    <a:pt x="3282" y="2691"/>
                    <a:pt x="3305" y="2510"/>
                  </a:cubicBezTo>
                  <a:cubicBezTo>
                    <a:pt x="3570" y="2422"/>
                    <a:pt x="3728" y="2210"/>
                    <a:pt x="3912" y="2018"/>
                  </a:cubicBezTo>
                  <a:lnTo>
                    <a:pt x="4062" y="1845"/>
                  </a:lnTo>
                  <a:cubicBezTo>
                    <a:pt x="4331" y="1718"/>
                    <a:pt x="4566" y="1526"/>
                    <a:pt x="4731" y="1280"/>
                  </a:cubicBezTo>
                  <a:lnTo>
                    <a:pt x="4031" y="1115"/>
                  </a:lnTo>
                  <a:cubicBezTo>
                    <a:pt x="4020" y="1081"/>
                    <a:pt x="3989" y="1057"/>
                    <a:pt x="3955" y="1057"/>
                  </a:cubicBezTo>
                  <a:cubicBezTo>
                    <a:pt x="3935" y="1057"/>
                    <a:pt x="3916" y="1057"/>
                    <a:pt x="3901" y="1061"/>
                  </a:cubicBezTo>
                  <a:cubicBezTo>
                    <a:pt x="3866" y="1065"/>
                    <a:pt x="3828" y="1077"/>
                    <a:pt x="3797" y="1081"/>
                  </a:cubicBezTo>
                  <a:cubicBezTo>
                    <a:pt x="3762" y="1084"/>
                    <a:pt x="3724" y="1096"/>
                    <a:pt x="3689" y="1104"/>
                  </a:cubicBezTo>
                  <a:cubicBezTo>
                    <a:pt x="3636" y="1119"/>
                    <a:pt x="3578" y="1127"/>
                    <a:pt x="3528" y="1142"/>
                  </a:cubicBezTo>
                  <a:cubicBezTo>
                    <a:pt x="3490" y="1154"/>
                    <a:pt x="3451" y="1173"/>
                    <a:pt x="3420" y="1192"/>
                  </a:cubicBezTo>
                  <a:cubicBezTo>
                    <a:pt x="3394" y="1211"/>
                    <a:pt x="3367" y="1238"/>
                    <a:pt x="3355" y="1269"/>
                  </a:cubicBezTo>
                  <a:lnTo>
                    <a:pt x="3282" y="1238"/>
                  </a:lnTo>
                  <a:lnTo>
                    <a:pt x="3282" y="1269"/>
                  </a:lnTo>
                  <a:lnTo>
                    <a:pt x="2979" y="1200"/>
                  </a:lnTo>
                  <a:cubicBezTo>
                    <a:pt x="2975" y="1223"/>
                    <a:pt x="2971" y="1246"/>
                    <a:pt x="2959" y="1269"/>
                  </a:cubicBezTo>
                  <a:cubicBezTo>
                    <a:pt x="2867" y="1292"/>
                    <a:pt x="2783" y="1350"/>
                    <a:pt x="2725" y="1426"/>
                  </a:cubicBezTo>
                  <a:cubicBezTo>
                    <a:pt x="2806" y="1519"/>
                    <a:pt x="2848" y="1611"/>
                    <a:pt x="2786" y="1734"/>
                  </a:cubicBezTo>
                  <a:cubicBezTo>
                    <a:pt x="2706" y="1911"/>
                    <a:pt x="2652" y="2110"/>
                    <a:pt x="2637" y="2306"/>
                  </a:cubicBezTo>
                  <a:cubicBezTo>
                    <a:pt x="2625" y="2306"/>
                    <a:pt x="2614" y="2310"/>
                    <a:pt x="2598" y="2314"/>
                  </a:cubicBezTo>
                  <a:cubicBezTo>
                    <a:pt x="2552" y="2352"/>
                    <a:pt x="2521" y="2418"/>
                    <a:pt x="2521" y="2479"/>
                  </a:cubicBezTo>
                  <a:cubicBezTo>
                    <a:pt x="2529" y="2502"/>
                    <a:pt x="2537" y="2533"/>
                    <a:pt x="2556" y="2545"/>
                  </a:cubicBezTo>
                  <a:cubicBezTo>
                    <a:pt x="2456" y="2802"/>
                    <a:pt x="2302" y="3002"/>
                    <a:pt x="2041" y="3098"/>
                  </a:cubicBezTo>
                  <a:cubicBezTo>
                    <a:pt x="2037" y="3094"/>
                    <a:pt x="2033" y="3090"/>
                    <a:pt x="2022" y="3090"/>
                  </a:cubicBezTo>
                  <a:cubicBezTo>
                    <a:pt x="1983" y="3071"/>
                    <a:pt x="1945" y="3056"/>
                    <a:pt x="1906" y="3044"/>
                  </a:cubicBezTo>
                  <a:cubicBezTo>
                    <a:pt x="1772" y="3044"/>
                    <a:pt x="1672" y="3090"/>
                    <a:pt x="1638" y="3236"/>
                  </a:cubicBezTo>
                  <a:cubicBezTo>
                    <a:pt x="1602" y="3233"/>
                    <a:pt x="1566" y="3229"/>
                    <a:pt x="1529" y="3229"/>
                  </a:cubicBezTo>
                  <a:cubicBezTo>
                    <a:pt x="1480" y="3229"/>
                    <a:pt x="1431" y="3236"/>
                    <a:pt x="1384" y="3263"/>
                  </a:cubicBezTo>
                  <a:cubicBezTo>
                    <a:pt x="1369" y="3255"/>
                    <a:pt x="1357" y="3248"/>
                    <a:pt x="1342" y="3244"/>
                  </a:cubicBezTo>
                  <a:cubicBezTo>
                    <a:pt x="1332" y="3242"/>
                    <a:pt x="1322" y="3241"/>
                    <a:pt x="1312" y="3241"/>
                  </a:cubicBezTo>
                  <a:cubicBezTo>
                    <a:pt x="1284" y="3241"/>
                    <a:pt x="1256" y="3249"/>
                    <a:pt x="1230" y="3263"/>
                  </a:cubicBezTo>
                  <a:cubicBezTo>
                    <a:pt x="1202" y="3215"/>
                    <a:pt x="1152" y="3186"/>
                    <a:pt x="1097" y="3186"/>
                  </a:cubicBezTo>
                  <a:cubicBezTo>
                    <a:pt x="1085" y="3186"/>
                    <a:pt x="1073" y="3187"/>
                    <a:pt x="1061" y="3190"/>
                  </a:cubicBezTo>
                  <a:cubicBezTo>
                    <a:pt x="1038" y="3206"/>
                    <a:pt x="1023" y="3225"/>
                    <a:pt x="1015" y="3248"/>
                  </a:cubicBezTo>
                  <a:cubicBezTo>
                    <a:pt x="1003" y="3244"/>
                    <a:pt x="988" y="3236"/>
                    <a:pt x="977" y="3236"/>
                  </a:cubicBezTo>
                  <a:lnTo>
                    <a:pt x="965" y="3236"/>
                  </a:lnTo>
                  <a:cubicBezTo>
                    <a:pt x="969" y="3225"/>
                    <a:pt x="969" y="3206"/>
                    <a:pt x="969" y="3190"/>
                  </a:cubicBezTo>
                  <a:lnTo>
                    <a:pt x="984" y="3175"/>
                  </a:lnTo>
                  <a:cubicBezTo>
                    <a:pt x="1030" y="2948"/>
                    <a:pt x="1003" y="2744"/>
                    <a:pt x="807" y="2591"/>
                  </a:cubicBezTo>
                  <a:cubicBezTo>
                    <a:pt x="804" y="2591"/>
                    <a:pt x="800" y="2591"/>
                    <a:pt x="792" y="2583"/>
                  </a:cubicBezTo>
                  <a:cubicBezTo>
                    <a:pt x="811" y="2514"/>
                    <a:pt x="850" y="2445"/>
                    <a:pt x="907" y="2391"/>
                  </a:cubicBezTo>
                  <a:cubicBezTo>
                    <a:pt x="923" y="2399"/>
                    <a:pt x="942" y="2406"/>
                    <a:pt x="957" y="2410"/>
                  </a:cubicBezTo>
                  <a:cubicBezTo>
                    <a:pt x="1019" y="2399"/>
                    <a:pt x="1085" y="2397"/>
                    <a:pt x="1153" y="2397"/>
                  </a:cubicBezTo>
                  <a:cubicBezTo>
                    <a:pt x="1214" y="2397"/>
                    <a:pt x="1276" y="2399"/>
                    <a:pt x="1337" y="2399"/>
                  </a:cubicBezTo>
                  <a:cubicBezTo>
                    <a:pt x="1622" y="2399"/>
                    <a:pt x="1879" y="2354"/>
                    <a:pt x="1845" y="1849"/>
                  </a:cubicBezTo>
                  <a:cubicBezTo>
                    <a:pt x="1845" y="1795"/>
                    <a:pt x="1849" y="1749"/>
                    <a:pt x="1853" y="1695"/>
                  </a:cubicBezTo>
                  <a:lnTo>
                    <a:pt x="1991" y="1484"/>
                  </a:lnTo>
                  <a:cubicBezTo>
                    <a:pt x="2003" y="1496"/>
                    <a:pt x="2018" y="1503"/>
                    <a:pt x="2033" y="1507"/>
                  </a:cubicBezTo>
                  <a:cubicBezTo>
                    <a:pt x="2038" y="1507"/>
                    <a:pt x="2042" y="1507"/>
                    <a:pt x="2046" y="1507"/>
                  </a:cubicBezTo>
                  <a:cubicBezTo>
                    <a:pt x="2254" y="1507"/>
                    <a:pt x="2383" y="1329"/>
                    <a:pt x="2567" y="1273"/>
                  </a:cubicBezTo>
                  <a:cubicBezTo>
                    <a:pt x="2629" y="1250"/>
                    <a:pt x="2675" y="1200"/>
                    <a:pt x="2706" y="1138"/>
                  </a:cubicBezTo>
                  <a:cubicBezTo>
                    <a:pt x="2706" y="1130"/>
                    <a:pt x="2702" y="1115"/>
                    <a:pt x="2694" y="1104"/>
                  </a:cubicBezTo>
                  <a:cubicBezTo>
                    <a:pt x="2752" y="1104"/>
                    <a:pt x="2810" y="1081"/>
                    <a:pt x="2844" y="1034"/>
                  </a:cubicBezTo>
                  <a:cubicBezTo>
                    <a:pt x="2856" y="1015"/>
                    <a:pt x="2856" y="996"/>
                    <a:pt x="2848" y="977"/>
                  </a:cubicBezTo>
                  <a:cubicBezTo>
                    <a:pt x="2879" y="961"/>
                    <a:pt x="2906" y="946"/>
                    <a:pt x="2932" y="931"/>
                  </a:cubicBezTo>
                  <a:cubicBezTo>
                    <a:pt x="2963" y="911"/>
                    <a:pt x="2994" y="885"/>
                    <a:pt x="3017" y="854"/>
                  </a:cubicBezTo>
                  <a:cubicBezTo>
                    <a:pt x="3052" y="812"/>
                    <a:pt x="3090" y="773"/>
                    <a:pt x="3125" y="735"/>
                  </a:cubicBezTo>
                  <a:cubicBezTo>
                    <a:pt x="3152" y="712"/>
                    <a:pt x="3175" y="692"/>
                    <a:pt x="3205" y="669"/>
                  </a:cubicBezTo>
                  <a:cubicBezTo>
                    <a:pt x="3248" y="639"/>
                    <a:pt x="3294" y="612"/>
                    <a:pt x="3340" y="577"/>
                  </a:cubicBezTo>
                  <a:cubicBezTo>
                    <a:pt x="3367" y="554"/>
                    <a:pt x="3390" y="523"/>
                    <a:pt x="3401" y="489"/>
                  </a:cubicBezTo>
                  <a:lnTo>
                    <a:pt x="3386" y="439"/>
                  </a:lnTo>
                  <a:lnTo>
                    <a:pt x="3344" y="420"/>
                  </a:lnTo>
                  <a:cubicBezTo>
                    <a:pt x="3367" y="327"/>
                    <a:pt x="3390" y="231"/>
                    <a:pt x="3417" y="139"/>
                  </a:cubicBezTo>
                  <a:cubicBezTo>
                    <a:pt x="3420" y="85"/>
                    <a:pt x="3397" y="35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43"/>
            <p:cNvSpPr/>
            <p:nvPr/>
          </p:nvSpPr>
          <p:spPr>
            <a:xfrm>
              <a:off x="5409317" y="2615183"/>
              <a:ext cx="71780" cy="79908"/>
            </a:xfrm>
            <a:custGeom>
              <a:avLst/>
              <a:gdLst/>
              <a:ahLst/>
              <a:cxnLst/>
              <a:rect l="l" t="t" r="r" b="b"/>
              <a:pathLst>
                <a:path w="2314" h="2576" extrusionOk="0">
                  <a:moveTo>
                    <a:pt x="2260" y="0"/>
                  </a:moveTo>
                  <a:lnTo>
                    <a:pt x="2260" y="0"/>
                  </a:lnTo>
                  <a:cubicBezTo>
                    <a:pt x="2061" y="81"/>
                    <a:pt x="1953" y="258"/>
                    <a:pt x="1799" y="373"/>
                  </a:cubicBezTo>
                  <a:lnTo>
                    <a:pt x="1281" y="761"/>
                  </a:lnTo>
                  <a:cubicBezTo>
                    <a:pt x="1104" y="815"/>
                    <a:pt x="881" y="819"/>
                    <a:pt x="915" y="1099"/>
                  </a:cubicBezTo>
                  <a:cubicBezTo>
                    <a:pt x="892" y="1441"/>
                    <a:pt x="743" y="1710"/>
                    <a:pt x="500" y="1933"/>
                  </a:cubicBezTo>
                  <a:cubicBezTo>
                    <a:pt x="351" y="2102"/>
                    <a:pt x="293" y="2352"/>
                    <a:pt x="70" y="2463"/>
                  </a:cubicBezTo>
                  <a:cubicBezTo>
                    <a:pt x="1" y="2490"/>
                    <a:pt x="20" y="2540"/>
                    <a:pt x="62" y="2563"/>
                  </a:cubicBezTo>
                  <a:cubicBezTo>
                    <a:pt x="79" y="2572"/>
                    <a:pt x="93" y="2575"/>
                    <a:pt x="107" y="2575"/>
                  </a:cubicBezTo>
                  <a:cubicBezTo>
                    <a:pt x="154" y="2575"/>
                    <a:pt x="188" y="2532"/>
                    <a:pt x="224" y="2502"/>
                  </a:cubicBezTo>
                  <a:cubicBezTo>
                    <a:pt x="562" y="2498"/>
                    <a:pt x="524" y="2183"/>
                    <a:pt x="639" y="1991"/>
                  </a:cubicBezTo>
                  <a:cubicBezTo>
                    <a:pt x="793" y="1922"/>
                    <a:pt x="954" y="1856"/>
                    <a:pt x="1008" y="1676"/>
                  </a:cubicBezTo>
                  <a:cubicBezTo>
                    <a:pt x="1192" y="1522"/>
                    <a:pt x="1165" y="1291"/>
                    <a:pt x="1238" y="1095"/>
                  </a:cubicBezTo>
                  <a:cubicBezTo>
                    <a:pt x="1526" y="926"/>
                    <a:pt x="1776" y="715"/>
                    <a:pt x="1922" y="404"/>
                  </a:cubicBezTo>
                  <a:cubicBezTo>
                    <a:pt x="1927" y="404"/>
                    <a:pt x="1931" y="404"/>
                    <a:pt x="1935" y="404"/>
                  </a:cubicBezTo>
                  <a:cubicBezTo>
                    <a:pt x="2188" y="404"/>
                    <a:pt x="2313" y="291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43"/>
            <p:cNvSpPr/>
            <p:nvPr/>
          </p:nvSpPr>
          <p:spPr>
            <a:xfrm>
              <a:off x="5249843" y="2494174"/>
              <a:ext cx="17185" cy="9740"/>
            </a:xfrm>
            <a:custGeom>
              <a:avLst/>
              <a:gdLst/>
              <a:ahLst/>
              <a:cxnLst/>
              <a:rect l="l" t="t" r="r" b="b"/>
              <a:pathLst>
                <a:path w="554" h="314" extrusionOk="0">
                  <a:moveTo>
                    <a:pt x="0" y="1"/>
                  </a:moveTo>
                  <a:cubicBezTo>
                    <a:pt x="54" y="185"/>
                    <a:pt x="185" y="251"/>
                    <a:pt x="312" y="301"/>
                  </a:cubicBezTo>
                  <a:cubicBezTo>
                    <a:pt x="331" y="309"/>
                    <a:pt x="351" y="314"/>
                    <a:pt x="372" y="314"/>
                  </a:cubicBezTo>
                  <a:cubicBezTo>
                    <a:pt x="431" y="314"/>
                    <a:pt x="490" y="278"/>
                    <a:pt x="515" y="220"/>
                  </a:cubicBezTo>
                  <a:cubicBezTo>
                    <a:pt x="554" y="124"/>
                    <a:pt x="481" y="78"/>
                    <a:pt x="389" y="62"/>
                  </a:cubicBezTo>
                  <a:cubicBezTo>
                    <a:pt x="269" y="43"/>
                    <a:pt x="150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43"/>
            <p:cNvSpPr/>
            <p:nvPr/>
          </p:nvSpPr>
          <p:spPr>
            <a:xfrm>
              <a:off x="4722379" y="2973650"/>
              <a:ext cx="21838" cy="21621"/>
            </a:xfrm>
            <a:custGeom>
              <a:avLst/>
              <a:gdLst/>
              <a:ahLst/>
              <a:cxnLst/>
              <a:rect l="l" t="t" r="r" b="b"/>
              <a:pathLst>
                <a:path w="704" h="697" extrusionOk="0">
                  <a:moveTo>
                    <a:pt x="398" y="0"/>
                  </a:moveTo>
                  <a:cubicBezTo>
                    <a:pt x="350" y="0"/>
                    <a:pt x="302" y="24"/>
                    <a:pt x="254" y="87"/>
                  </a:cubicBezTo>
                  <a:lnTo>
                    <a:pt x="216" y="183"/>
                  </a:lnTo>
                  <a:cubicBezTo>
                    <a:pt x="228" y="268"/>
                    <a:pt x="208" y="333"/>
                    <a:pt x="116" y="364"/>
                  </a:cubicBezTo>
                  <a:cubicBezTo>
                    <a:pt x="1" y="476"/>
                    <a:pt x="78" y="568"/>
                    <a:pt x="139" y="656"/>
                  </a:cubicBezTo>
                  <a:cubicBezTo>
                    <a:pt x="151" y="684"/>
                    <a:pt x="167" y="697"/>
                    <a:pt x="185" y="697"/>
                  </a:cubicBezTo>
                  <a:cubicBezTo>
                    <a:pt x="196" y="697"/>
                    <a:pt x="208" y="692"/>
                    <a:pt x="220" y="683"/>
                  </a:cubicBezTo>
                  <a:cubicBezTo>
                    <a:pt x="266" y="664"/>
                    <a:pt x="308" y="637"/>
                    <a:pt x="347" y="614"/>
                  </a:cubicBezTo>
                  <a:lnTo>
                    <a:pt x="404" y="449"/>
                  </a:lnTo>
                  <a:lnTo>
                    <a:pt x="589" y="345"/>
                  </a:lnTo>
                  <a:cubicBezTo>
                    <a:pt x="631" y="256"/>
                    <a:pt x="704" y="160"/>
                    <a:pt x="593" y="87"/>
                  </a:cubicBezTo>
                  <a:cubicBezTo>
                    <a:pt x="528" y="43"/>
                    <a:pt x="463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43"/>
            <p:cNvSpPr/>
            <p:nvPr/>
          </p:nvSpPr>
          <p:spPr>
            <a:xfrm>
              <a:off x="5436925" y="2846748"/>
              <a:ext cx="18581" cy="21590"/>
            </a:xfrm>
            <a:custGeom>
              <a:avLst/>
              <a:gdLst/>
              <a:ahLst/>
              <a:cxnLst/>
              <a:rect l="l" t="t" r="r" b="b"/>
              <a:pathLst>
                <a:path w="599" h="696" extrusionOk="0">
                  <a:moveTo>
                    <a:pt x="473" y="1"/>
                  </a:moveTo>
                  <a:cubicBezTo>
                    <a:pt x="417" y="1"/>
                    <a:pt x="396" y="85"/>
                    <a:pt x="352" y="117"/>
                  </a:cubicBezTo>
                  <a:cubicBezTo>
                    <a:pt x="287" y="167"/>
                    <a:pt x="329" y="290"/>
                    <a:pt x="225" y="309"/>
                  </a:cubicBezTo>
                  <a:cubicBezTo>
                    <a:pt x="204" y="306"/>
                    <a:pt x="183" y="304"/>
                    <a:pt x="162" y="304"/>
                  </a:cubicBezTo>
                  <a:cubicBezTo>
                    <a:pt x="94" y="304"/>
                    <a:pt x="33" y="324"/>
                    <a:pt x="22" y="397"/>
                  </a:cubicBezTo>
                  <a:cubicBezTo>
                    <a:pt x="1" y="526"/>
                    <a:pt x="219" y="695"/>
                    <a:pt x="374" y="695"/>
                  </a:cubicBezTo>
                  <a:cubicBezTo>
                    <a:pt x="391" y="695"/>
                    <a:pt x="407" y="693"/>
                    <a:pt x="421" y="689"/>
                  </a:cubicBezTo>
                  <a:cubicBezTo>
                    <a:pt x="448" y="682"/>
                    <a:pt x="425" y="601"/>
                    <a:pt x="387" y="566"/>
                  </a:cubicBezTo>
                  <a:cubicBezTo>
                    <a:pt x="383" y="420"/>
                    <a:pt x="448" y="317"/>
                    <a:pt x="540" y="209"/>
                  </a:cubicBezTo>
                  <a:cubicBezTo>
                    <a:pt x="590" y="155"/>
                    <a:pt x="598" y="78"/>
                    <a:pt x="540" y="32"/>
                  </a:cubicBezTo>
                  <a:cubicBezTo>
                    <a:pt x="513" y="10"/>
                    <a:pt x="49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43"/>
            <p:cNvSpPr/>
            <p:nvPr/>
          </p:nvSpPr>
          <p:spPr>
            <a:xfrm>
              <a:off x="4884986" y="2890424"/>
              <a:ext cx="12067" cy="8158"/>
            </a:xfrm>
            <a:custGeom>
              <a:avLst/>
              <a:gdLst/>
              <a:ahLst/>
              <a:cxnLst/>
              <a:rect l="l" t="t" r="r" b="b"/>
              <a:pathLst>
                <a:path w="389" h="263" extrusionOk="0">
                  <a:moveTo>
                    <a:pt x="232" y="1"/>
                  </a:moveTo>
                  <a:cubicBezTo>
                    <a:pt x="134" y="1"/>
                    <a:pt x="41" y="31"/>
                    <a:pt x="16" y="154"/>
                  </a:cubicBezTo>
                  <a:cubicBezTo>
                    <a:pt x="0" y="196"/>
                    <a:pt x="19" y="238"/>
                    <a:pt x="58" y="250"/>
                  </a:cubicBezTo>
                  <a:cubicBezTo>
                    <a:pt x="65" y="257"/>
                    <a:pt x="77" y="257"/>
                    <a:pt x="85" y="257"/>
                  </a:cubicBezTo>
                  <a:cubicBezTo>
                    <a:pt x="119" y="260"/>
                    <a:pt x="155" y="263"/>
                    <a:pt x="189" y="263"/>
                  </a:cubicBezTo>
                  <a:cubicBezTo>
                    <a:pt x="269" y="263"/>
                    <a:pt x="343" y="245"/>
                    <a:pt x="388" y="154"/>
                  </a:cubicBezTo>
                  <a:cubicBezTo>
                    <a:pt x="388" y="73"/>
                    <a:pt x="346" y="4"/>
                    <a:pt x="288" y="4"/>
                  </a:cubicBezTo>
                  <a:cubicBezTo>
                    <a:pt x="270" y="2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43"/>
            <p:cNvSpPr/>
            <p:nvPr/>
          </p:nvSpPr>
          <p:spPr>
            <a:xfrm>
              <a:off x="5308378" y="3140569"/>
              <a:ext cx="25281" cy="12346"/>
            </a:xfrm>
            <a:custGeom>
              <a:avLst/>
              <a:gdLst/>
              <a:ahLst/>
              <a:cxnLst/>
              <a:rect l="l" t="t" r="r" b="b"/>
              <a:pathLst>
                <a:path w="815" h="398" extrusionOk="0">
                  <a:moveTo>
                    <a:pt x="74" y="0"/>
                  </a:moveTo>
                  <a:cubicBezTo>
                    <a:pt x="42" y="0"/>
                    <a:pt x="17" y="13"/>
                    <a:pt x="12" y="59"/>
                  </a:cubicBezTo>
                  <a:cubicBezTo>
                    <a:pt x="0" y="151"/>
                    <a:pt x="131" y="136"/>
                    <a:pt x="200" y="171"/>
                  </a:cubicBezTo>
                  <a:cubicBezTo>
                    <a:pt x="323" y="317"/>
                    <a:pt x="519" y="301"/>
                    <a:pt x="673" y="382"/>
                  </a:cubicBezTo>
                  <a:cubicBezTo>
                    <a:pt x="698" y="392"/>
                    <a:pt x="720" y="397"/>
                    <a:pt x="739" y="397"/>
                  </a:cubicBezTo>
                  <a:cubicBezTo>
                    <a:pt x="790" y="397"/>
                    <a:pt x="815" y="359"/>
                    <a:pt x="815" y="286"/>
                  </a:cubicBezTo>
                  <a:cubicBezTo>
                    <a:pt x="688" y="144"/>
                    <a:pt x="515" y="113"/>
                    <a:pt x="342" y="75"/>
                  </a:cubicBezTo>
                  <a:cubicBezTo>
                    <a:pt x="327" y="71"/>
                    <a:pt x="315" y="59"/>
                    <a:pt x="300" y="55"/>
                  </a:cubicBezTo>
                  <a:cubicBezTo>
                    <a:pt x="269" y="40"/>
                    <a:pt x="242" y="28"/>
                    <a:pt x="208" y="21"/>
                  </a:cubicBezTo>
                  <a:cubicBezTo>
                    <a:pt x="167" y="21"/>
                    <a:pt x="114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43"/>
            <p:cNvSpPr/>
            <p:nvPr/>
          </p:nvSpPr>
          <p:spPr>
            <a:xfrm>
              <a:off x="5244849" y="3161725"/>
              <a:ext cx="13711" cy="24196"/>
            </a:xfrm>
            <a:custGeom>
              <a:avLst/>
              <a:gdLst/>
              <a:ahLst/>
              <a:cxnLst/>
              <a:rect l="l" t="t" r="r" b="b"/>
              <a:pathLst>
                <a:path w="442" h="780" extrusionOk="0">
                  <a:moveTo>
                    <a:pt x="324" y="0"/>
                  </a:moveTo>
                  <a:cubicBezTo>
                    <a:pt x="315" y="0"/>
                    <a:pt x="304" y="2"/>
                    <a:pt x="292" y="7"/>
                  </a:cubicBezTo>
                  <a:cubicBezTo>
                    <a:pt x="204" y="42"/>
                    <a:pt x="219" y="146"/>
                    <a:pt x="231" y="230"/>
                  </a:cubicBezTo>
                  <a:cubicBezTo>
                    <a:pt x="231" y="261"/>
                    <a:pt x="223" y="299"/>
                    <a:pt x="223" y="334"/>
                  </a:cubicBezTo>
                  <a:cubicBezTo>
                    <a:pt x="223" y="488"/>
                    <a:pt x="0" y="718"/>
                    <a:pt x="231" y="776"/>
                  </a:cubicBezTo>
                  <a:cubicBezTo>
                    <a:pt x="239" y="778"/>
                    <a:pt x="247" y="779"/>
                    <a:pt x="255" y="779"/>
                  </a:cubicBezTo>
                  <a:cubicBezTo>
                    <a:pt x="371" y="779"/>
                    <a:pt x="329" y="510"/>
                    <a:pt x="373" y="372"/>
                  </a:cubicBezTo>
                  <a:cubicBezTo>
                    <a:pt x="427" y="296"/>
                    <a:pt x="442" y="215"/>
                    <a:pt x="373" y="134"/>
                  </a:cubicBezTo>
                  <a:cubicBezTo>
                    <a:pt x="373" y="78"/>
                    <a:pt x="376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43"/>
            <p:cNvSpPr/>
            <p:nvPr/>
          </p:nvSpPr>
          <p:spPr>
            <a:xfrm>
              <a:off x="4801790" y="2942848"/>
              <a:ext cx="42218" cy="44483"/>
            </a:xfrm>
            <a:custGeom>
              <a:avLst/>
              <a:gdLst/>
              <a:ahLst/>
              <a:cxnLst/>
              <a:rect l="l" t="t" r="r" b="b"/>
              <a:pathLst>
                <a:path w="1361" h="1434" extrusionOk="0">
                  <a:moveTo>
                    <a:pt x="1360" y="1"/>
                  </a:moveTo>
                  <a:lnTo>
                    <a:pt x="1360" y="1"/>
                  </a:lnTo>
                  <a:cubicBezTo>
                    <a:pt x="1149" y="150"/>
                    <a:pt x="972" y="346"/>
                    <a:pt x="838" y="569"/>
                  </a:cubicBezTo>
                  <a:lnTo>
                    <a:pt x="834" y="573"/>
                  </a:lnTo>
                  <a:lnTo>
                    <a:pt x="703" y="631"/>
                  </a:lnTo>
                  <a:cubicBezTo>
                    <a:pt x="693" y="628"/>
                    <a:pt x="683" y="627"/>
                    <a:pt x="672" y="627"/>
                  </a:cubicBezTo>
                  <a:cubicBezTo>
                    <a:pt x="652" y="627"/>
                    <a:pt x="631" y="632"/>
                    <a:pt x="611" y="642"/>
                  </a:cubicBezTo>
                  <a:cubicBezTo>
                    <a:pt x="334" y="673"/>
                    <a:pt x="257" y="950"/>
                    <a:pt x="73" y="1096"/>
                  </a:cubicBezTo>
                  <a:cubicBezTo>
                    <a:pt x="58" y="1211"/>
                    <a:pt x="0" y="1334"/>
                    <a:pt x="111" y="1434"/>
                  </a:cubicBezTo>
                  <a:cubicBezTo>
                    <a:pt x="361" y="1338"/>
                    <a:pt x="461" y="1096"/>
                    <a:pt x="634" y="923"/>
                  </a:cubicBezTo>
                  <a:lnTo>
                    <a:pt x="891" y="792"/>
                  </a:lnTo>
                  <a:cubicBezTo>
                    <a:pt x="1287" y="681"/>
                    <a:pt x="1287" y="320"/>
                    <a:pt x="1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43"/>
            <p:cNvSpPr/>
            <p:nvPr/>
          </p:nvSpPr>
          <p:spPr>
            <a:xfrm>
              <a:off x="5133735" y="2751268"/>
              <a:ext cx="105158" cy="95045"/>
            </a:xfrm>
            <a:custGeom>
              <a:avLst/>
              <a:gdLst/>
              <a:ahLst/>
              <a:cxnLst/>
              <a:rect l="l" t="t" r="r" b="b"/>
              <a:pathLst>
                <a:path w="3390" h="3064" extrusionOk="0">
                  <a:moveTo>
                    <a:pt x="2095" y="1677"/>
                  </a:moveTo>
                  <a:cubicBezTo>
                    <a:pt x="2083" y="1685"/>
                    <a:pt x="2068" y="1685"/>
                    <a:pt x="2053" y="1685"/>
                  </a:cubicBezTo>
                  <a:lnTo>
                    <a:pt x="2095" y="1677"/>
                  </a:lnTo>
                  <a:close/>
                  <a:moveTo>
                    <a:pt x="1067" y="0"/>
                  </a:moveTo>
                  <a:cubicBezTo>
                    <a:pt x="1036" y="0"/>
                    <a:pt x="989" y="32"/>
                    <a:pt x="911" y="117"/>
                  </a:cubicBezTo>
                  <a:lnTo>
                    <a:pt x="900" y="121"/>
                  </a:lnTo>
                  <a:cubicBezTo>
                    <a:pt x="785" y="121"/>
                    <a:pt x="731" y="209"/>
                    <a:pt x="673" y="286"/>
                  </a:cubicBezTo>
                  <a:cubicBezTo>
                    <a:pt x="450" y="344"/>
                    <a:pt x="358" y="578"/>
                    <a:pt x="154" y="674"/>
                  </a:cubicBezTo>
                  <a:cubicBezTo>
                    <a:pt x="145" y="673"/>
                    <a:pt x="135" y="673"/>
                    <a:pt x="125" y="673"/>
                  </a:cubicBezTo>
                  <a:cubicBezTo>
                    <a:pt x="70" y="673"/>
                    <a:pt x="19" y="686"/>
                    <a:pt x="12" y="751"/>
                  </a:cubicBezTo>
                  <a:cubicBezTo>
                    <a:pt x="1" y="828"/>
                    <a:pt x="58" y="858"/>
                    <a:pt x="124" y="885"/>
                  </a:cubicBezTo>
                  <a:cubicBezTo>
                    <a:pt x="143" y="985"/>
                    <a:pt x="239" y="997"/>
                    <a:pt x="304" y="1035"/>
                  </a:cubicBezTo>
                  <a:cubicBezTo>
                    <a:pt x="669" y="1247"/>
                    <a:pt x="1084" y="1373"/>
                    <a:pt x="1430" y="1642"/>
                  </a:cubicBezTo>
                  <a:cubicBezTo>
                    <a:pt x="1498" y="1700"/>
                    <a:pt x="1580" y="1784"/>
                    <a:pt x="1676" y="1784"/>
                  </a:cubicBezTo>
                  <a:cubicBezTo>
                    <a:pt x="1722" y="1784"/>
                    <a:pt x="1770" y="1765"/>
                    <a:pt x="1822" y="1715"/>
                  </a:cubicBezTo>
                  <a:lnTo>
                    <a:pt x="1845" y="1727"/>
                  </a:lnTo>
                  <a:lnTo>
                    <a:pt x="1876" y="1727"/>
                  </a:lnTo>
                  <a:cubicBezTo>
                    <a:pt x="1880" y="1827"/>
                    <a:pt x="1891" y="1915"/>
                    <a:pt x="2034" y="1919"/>
                  </a:cubicBezTo>
                  <a:cubicBezTo>
                    <a:pt x="2180" y="1923"/>
                    <a:pt x="2322" y="1946"/>
                    <a:pt x="2468" y="1965"/>
                  </a:cubicBezTo>
                  <a:cubicBezTo>
                    <a:pt x="2529" y="2119"/>
                    <a:pt x="2744" y="2084"/>
                    <a:pt x="2814" y="2238"/>
                  </a:cubicBezTo>
                  <a:cubicBezTo>
                    <a:pt x="2798" y="2303"/>
                    <a:pt x="2783" y="2361"/>
                    <a:pt x="2764" y="2422"/>
                  </a:cubicBezTo>
                  <a:lnTo>
                    <a:pt x="2460" y="2772"/>
                  </a:lnTo>
                  <a:cubicBezTo>
                    <a:pt x="2364" y="2845"/>
                    <a:pt x="2218" y="2853"/>
                    <a:pt x="2180" y="3037"/>
                  </a:cubicBezTo>
                  <a:cubicBezTo>
                    <a:pt x="2233" y="3055"/>
                    <a:pt x="2284" y="3063"/>
                    <a:pt x="2332" y="3063"/>
                  </a:cubicBezTo>
                  <a:cubicBezTo>
                    <a:pt x="2452" y="3063"/>
                    <a:pt x="2560" y="3014"/>
                    <a:pt x="2664" y="2937"/>
                  </a:cubicBezTo>
                  <a:cubicBezTo>
                    <a:pt x="2825" y="2868"/>
                    <a:pt x="2767" y="2684"/>
                    <a:pt x="2856" y="2565"/>
                  </a:cubicBezTo>
                  <a:cubicBezTo>
                    <a:pt x="2862" y="2564"/>
                    <a:pt x="2868" y="2564"/>
                    <a:pt x="2874" y="2564"/>
                  </a:cubicBezTo>
                  <a:cubicBezTo>
                    <a:pt x="2982" y="2564"/>
                    <a:pt x="3076" y="2641"/>
                    <a:pt x="3183" y="2641"/>
                  </a:cubicBezTo>
                  <a:cubicBezTo>
                    <a:pt x="3202" y="2641"/>
                    <a:pt x="3221" y="2639"/>
                    <a:pt x="3240" y="2634"/>
                  </a:cubicBezTo>
                  <a:lnTo>
                    <a:pt x="3390" y="2468"/>
                  </a:lnTo>
                  <a:cubicBezTo>
                    <a:pt x="3298" y="2365"/>
                    <a:pt x="3163" y="2380"/>
                    <a:pt x="3044" y="2346"/>
                  </a:cubicBezTo>
                  <a:lnTo>
                    <a:pt x="3044" y="2342"/>
                  </a:lnTo>
                  <a:cubicBezTo>
                    <a:pt x="3052" y="2319"/>
                    <a:pt x="3048" y="2292"/>
                    <a:pt x="3029" y="2273"/>
                  </a:cubicBezTo>
                  <a:lnTo>
                    <a:pt x="3013" y="2276"/>
                  </a:lnTo>
                  <a:cubicBezTo>
                    <a:pt x="3017" y="2184"/>
                    <a:pt x="3033" y="2073"/>
                    <a:pt x="2910" y="2050"/>
                  </a:cubicBezTo>
                  <a:cubicBezTo>
                    <a:pt x="2744" y="2019"/>
                    <a:pt x="2621" y="1919"/>
                    <a:pt x="2472" y="1858"/>
                  </a:cubicBezTo>
                  <a:lnTo>
                    <a:pt x="2095" y="1677"/>
                  </a:lnTo>
                  <a:lnTo>
                    <a:pt x="1918" y="1600"/>
                  </a:lnTo>
                  <a:lnTo>
                    <a:pt x="1476" y="1293"/>
                  </a:lnTo>
                  <a:cubicBezTo>
                    <a:pt x="1496" y="1116"/>
                    <a:pt x="1653" y="1020"/>
                    <a:pt x="1738" y="885"/>
                  </a:cubicBezTo>
                  <a:cubicBezTo>
                    <a:pt x="1814" y="766"/>
                    <a:pt x="1876" y="647"/>
                    <a:pt x="1784" y="443"/>
                  </a:cubicBezTo>
                  <a:lnTo>
                    <a:pt x="1784" y="443"/>
                  </a:lnTo>
                  <a:cubicBezTo>
                    <a:pt x="1595" y="636"/>
                    <a:pt x="1476" y="805"/>
                    <a:pt x="1419" y="1012"/>
                  </a:cubicBezTo>
                  <a:cubicBezTo>
                    <a:pt x="1388" y="1118"/>
                    <a:pt x="1318" y="1148"/>
                    <a:pt x="1227" y="1148"/>
                  </a:cubicBezTo>
                  <a:cubicBezTo>
                    <a:pt x="1216" y="1148"/>
                    <a:pt x="1204" y="1147"/>
                    <a:pt x="1192" y="1147"/>
                  </a:cubicBezTo>
                  <a:cubicBezTo>
                    <a:pt x="1046" y="985"/>
                    <a:pt x="819" y="981"/>
                    <a:pt x="642" y="885"/>
                  </a:cubicBezTo>
                  <a:cubicBezTo>
                    <a:pt x="623" y="720"/>
                    <a:pt x="723" y="593"/>
                    <a:pt x="758" y="440"/>
                  </a:cubicBezTo>
                  <a:lnTo>
                    <a:pt x="923" y="459"/>
                  </a:lnTo>
                  <a:cubicBezTo>
                    <a:pt x="998" y="587"/>
                    <a:pt x="871" y="847"/>
                    <a:pt x="1143" y="847"/>
                  </a:cubicBezTo>
                  <a:cubicBezTo>
                    <a:pt x="1149" y="847"/>
                    <a:pt x="1155" y="847"/>
                    <a:pt x="1161" y="847"/>
                  </a:cubicBezTo>
                  <a:cubicBezTo>
                    <a:pt x="1288" y="843"/>
                    <a:pt x="1411" y="505"/>
                    <a:pt x="1346" y="313"/>
                  </a:cubicBezTo>
                  <a:cubicBezTo>
                    <a:pt x="1331" y="270"/>
                    <a:pt x="1294" y="250"/>
                    <a:pt x="1253" y="250"/>
                  </a:cubicBezTo>
                  <a:cubicBezTo>
                    <a:pt x="1231" y="250"/>
                    <a:pt x="1207" y="256"/>
                    <a:pt x="1184" y="267"/>
                  </a:cubicBezTo>
                  <a:cubicBezTo>
                    <a:pt x="1102" y="255"/>
                    <a:pt x="1154" y="0"/>
                    <a:pt x="1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43"/>
            <p:cNvSpPr/>
            <p:nvPr/>
          </p:nvSpPr>
          <p:spPr>
            <a:xfrm>
              <a:off x="5540811" y="2552058"/>
              <a:ext cx="15882" cy="21435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70" y="1"/>
                  </a:moveTo>
                  <a:cubicBezTo>
                    <a:pt x="63" y="1"/>
                    <a:pt x="57" y="1"/>
                    <a:pt x="50" y="3"/>
                  </a:cubicBezTo>
                  <a:cubicBezTo>
                    <a:pt x="31" y="3"/>
                    <a:pt x="0" y="49"/>
                    <a:pt x="0" y="76"/>
                  </a:cubicBezTo>
                  <a:cubicBezTo>
                    <a:pt x="0" y="169"/>
                    <a:pt x="57" y="203"/>
                    <a:pt x="139" y="203"/>
                  </a:cubicBezTo>
                  <a:cubicBezTo>
                    <a:pt x="147" y="203"/>
                    <a:pt x="156" y="203"/>
                    <a:pt x="166" y="202"/>
                  </a:cubicBezTo>
                  <a:cubicBezTo>
                    <a:pt x="296" y="337"/>
                    <a:pt x="323" y="517"/>
                    <a:pt x="358" y="690"/>
                  </a:cubicBezTo>
                  <a:cubicBezTo>
                    <a:pt x="419" y="683"/>
                    <a:pt x="477" y="652"/>
                    <a:pt x="511" y="598"/>
                  </a:cubicBezTo>
                  <a:cubicBezTo>
                    <a:pt x="508" y="364"/>
                    <a:pt x="412" y="191"/>
                    <a:pt x="189" y="102"/>
                  </a:cubicBezTo>
                  <a:cubicBezTo>
                    <a:pt x="182" y="44"/>
                    <a:pt x="12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43"/>
            <p:cNvSpPr/>
            <p:nvPr/>
          </p:nvSpPr>
          <p:spPr>
            <a:xfrm>
              <a:off x="5325284" y="2936240"/>
              <a:ext cx="23296" cy="20814"/>
            </a:xfrm>
            <a:custGeom>
              <a:avLst/>
              <a:gdLst/>
              <a:ahLst/>
              <a:cxnLst/>
              <a:rect l="l" t="t" r="r" b="b"/>
              <a:pathLst>
                <a:path w="751" h="671" extrusionOk="0">
                  <a:moveTo>
                    <a:pt x="556" y="1"/>
                  </a:moveTo>
                  <a:cubicBezTo>
                    <a:pt x="547" y="1"/>
                    <a:pt x="539" y="1"/>
                    <a:pt x="531" y="2"/>
                  </a:cubicBezTo>
                  <a:cubicBezTo>
                    <a:pt x="527" y="33"/>
                    <a:pt x="512" y="60"/>
                    <a:pt x="500" y="87"/>
                  </a:cubicBezTo>
                  <a:cubicBezTo>
                    <a:pt x="454" y="110"/>
                    <a:pt x="416" y="144"/>
                    <a:pt x="389" y="187"/>
                  </a:cubicBezTo>
                  <a:lnTo>
                    <a:pt x="239" y="340"/>
                  </a:lnTo>
                  <a:cubicBezTo>
                    <a:pt x="143" y="360"/>
                    <a:pt x="59" y="417"/>
                    <a:pt x="1" y="498"/>
                  </a:cubicBezTo>
                  <a:cubicBezTo>
                    <a:pt x="47" y="632"/>
                    <a:pt x="178" y="632"/>
                    <a:pt x="281" y="671"/>
                  </a:cubicBezTo>
                  <a:cubicBezTo>
                    <a:pt x="316" y="644"/>
                    <a:pt x="351" y="625"/>
                    <a:pt x="389" y="606"/>
                  </a:cubicBezTo>
                  <a:cubicBezTo>
                    <a:pt x="547" y="525"/>
                    <a:pt x="558" y="337"/>
                    <a:pt x="673" y="225"/>
                  </a:cubicBezTo>
                  <a:cubicBezTo>
                    <a:pt x="712" y="144"/>
                    <a:pt x="750" y="68"/>
                    <a:pt x="627" y="18"/>
                  </a:cubicBezTo>
                  <a:cubicBezTo>
                    <a:pt x="607" y="6"/>
                    <a:pt x="582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43"/>
            <p:cNvSpPr/>
            <p:nvPr/>
          </p:nvSpPr>
          <p:spPr>
            <a:xfrm>
              <a:off x="5545805" y="2614594"/>
              <a:ext cx="11353" cy="13121"/>
            </a:xfrm>
            <a:custGeom>
              <a:avLst/>
              <a:gdLst/>
              <a:ahLst/>
              <a:cxnLst/>
              <a:rect l="l" t="t" r="r" b="b"/>
              <a:pathLst>
                <a:path w="366" h="423" extrusionOk="0">
                  <a:moveTo>
                    <a:pt x="181" y="0"/>
                  </a:moveTo>
                  <a:cubicBezTo>
                    <a:pt x="47" y="88"/>
                    <a:pt x="28" y="238"/>
                    <a:pt x="1" y="384"/>
                  </a:cubicBezTo>
                  <a:lnTo>
                    <a:pt x="185" y="423"/>
                  </a:lnTo>
                  <a:cubicBezTo>
                    <a:pt x="212" y="400"/>
                    <a:pt x="224" y="373"/>
                    <a:pt x="235" y="346"/>
                  </a:cubicBezTo>
                  <a:cubicBezTo>
                    <a:pt x="281" y="281"/>
                    <a:pt x="293" y="200"/>
                    <a:pt x="347" y="142"/>
                  </a:cubicBezTo>
                  <a:cubicBezTo>
                    <a:pt x="358" y="115"/>
                    <a:pt x="366" y="81"/>
                    <a:pt x="366" y="5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43"/>
            <p:cNvSpPr/>
            <p:nvPr/>
          </p:nvSpPr>
          <p:spPr>
            <a:xfrm>
              <a:off x="5016821" y="2880652"/>
              <a:ext cx="15634" cy="29314"/>
            </a:xfrm>
            <a:custGeom>
              <a:avLst/>
              <a:gdLst/>
              <a:ahLst/>
              <a:cxnLst/>
              <a:rect l="l" t="t" r="r" b="b"/>
              <a:pathLst>
                <a:path w="504" h="945" extrusionOk="0">
                  <a:moveTo>
                    <a:pt x="318" y="0"/>
                  </a:moveTo>
                  <a:cubicBezTo>
                    <a:pt x="265" y="0"/>
                    <a:pt x="223" y="45"/>
                    <a:pt x="185" y="96"/>
                  </a:cubicBezTo>
                  <a:cubicBezTo>
                    <a:pt x="165" y="269"/>
                    <a:pt x="0" y="426"/>
                    <a:pt x="131" y="615"/>
                  </a:cubicBezTo>
                  <a:cubicBezTo>
                    <a:pt x="182" y="859"/>
                    <a:pt x="201" y="945"/>
                    <a:pt x="292" y="945"/>
                  </a:cubicBezTo>
                  <a:cubicBezTo>
                    <a:pt x="339" y="945"/>
                    <a:pt x="405" y="922"/>
                    <a:pt x="504" y="887"/>
                  </a:cubicBezTo>
                  <a:cubicBezTo>
                    <a:pt x="457" y="768"/>
                    <a:pt x="384" y="672"/>
                    <a:pt x="254" y="630"/>
                  </a:cubicBezTo>
                  <a:cubicBezTo>
                    <a:pt x="319" y="438"/>
                    <a:pt x="477" y="269"/>
                    <a:pt x="407" y="38"/>
                  </a:cubicBezTo>
                  <a:cubicBezTo>
                    <a:pt x="374" y="11"/>
                    <a:pt x="345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43"/>
            <p:cNvSpPr/>
            <p:nvPr/>
          </p:nvSpPr>
          <p:spPr>
            <a:xfrm>
              <a:off x="5199312" y="3161446"/>
              <a:ext cx="12532" cy="16006"/>
            </a:xfrm>
            <a:custGeom>
              <a:avLst/>
              <a:gdLst/>
              <a:ahLst/>
              <a:cxnLst/>
              <a:rect l="l" t="t" r="r" b="b"/>
              <a:pathLst>
                <a:path w="404" h="516" extrusionOk="0">
                  <a:moveTo>
                    <a:pt x="285" y="1"/>
                  </a:moveTo>
                  <a:lnTo>
                    <a:pt x="285" y="1"/>
                  </a:lnTo>
                  <a:cubicBezTo>
                    <a:pt x="77" y="135"/>
                    <a:pt x="0" y="301"/>
                    <a:pt x="173" y="516"/>
                  </a:cubicBezTo>
                  <a:cubicBezTo>
                    <a:pt x="200" y="343"/>
                    <a:pt x="404" y="208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43"/>
            <p:cNvSpPr/>
            <p:nvPr/>
          </p:nvSpPr>
          <p:spPr>
            <a:xfrm>
              <a:off x="5135845" y="2982584"/>
              <a:ext cx="10206" cy="12780"/>
            </a:xfrm>
            <a:custGeom>
              <a:avLst/>
              <a:gdLst/>
              <a:ahLst/>
              <a:cxnLst/>
              <a:rect l="l" t="t" r="r" b="b"/>
              <a:pathLst>
                <a:path w="329" h="412" extrusionOk="0">
                  <a:moveTo>
                    <a:pt x="129" y="1"/>
                  </a:moveTo>
                  <a:cubicBezTo>
                    <a:pt x="1" y="1"/>
                    <a:pt x="20" y="160"/>
                    <a:pt x="10" y="261"/>
                  </a:cubicBezTo>
                  <a:cubicBezTo>
                    <a:pt x="6" y="303"/>
                    <a:pt x="40" y="349"/>
                    <a:pt x="60" y="395"/>
                  </a:cubicBezTo>
                  <a:cubicBezTo>
                    <a:pt x="87" y="406"/>
                    <a:pt x="111" y="412"/>
                    <a:pt x="132" y="412"/>
                  </a:cubicBezTo>
                  <a:cubicBezTo>
                    <a:pt x="184" y="412"/>
                    <a:pt x="214" y="376"/>
                    <a:pt x="217" y="299"/>
                  </a:cubicBezTo>
                  <a:cubicBezTo>
                    <a:pt x="183" y="195"/>
                    <a:pt x="329" y="34"/>
                    <a:pt x="156" y="3"/>
                  </a:cubicBezTo>
                  <a:cubicBezTo>
                    <a:pt x="146" y="2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43"/>
            <p:cNvSpPr/>
            <p:nvPr/>
          </p:nvSpPr>
          <p:spPr>
            <a:xfrm>
              <a:off x="5198691" y="2957985"/>
              <a:ext cx="88841" cy="89865"/>
            </a:xfrm>
            <a:custGeom>
              <a:avLst/>
              <a:gdLst/>
              <a:ahLst/>
              <a:cxnLst/>
              <a:rect l="l" t="t" r="r" b="b"/>
              <a:pathLst>
                <a:path w="2864" h="2897" extrusionOk="0">
                  <a:moveTo>
                    <a:pt x="109" y="1"/>
                  </a:moveTo>
                  <a:cubicBezTo>
                    <a:pt x="36" y="16"/>
                    <a:pt x="13" y="66"/>
                    <a:pt x="1" y="131"/>
                  </a:cubicBezTo>
                  <a:cubicBezTo>
                    <a:pt x="1" y="170"/>
                    <a:pt x="13" y="212"/>
                    <a:pt x="24" y="247"/>
                  </a:cubicBezTo>
                  <a:cubicBezTo>
                    <a:pt x="43" y="277"/>
                    <a:pt x="70" y="312"/>
                    <a:pt x="93" y="335"/>
                  </a:cubicBezTo>
                  <a:cubicBezTo>
                    <a:pt x="135" y="370"/>
                    <a:pt x="182" y="404"/>
                    <a:pt x="216" y="443"/>
                  </a:cubicBezTo>
                  <a:cubicBezTo>
                    <a:pt x="247" y="485"/>
                    <a:pt x="266" y="539"/>
                    <a:pt x="266" y="592"/>
                  </a:cubicBezTo>
                  <a:cubicBezTo>
                    <a:pt x="251" y="773"/>
                    <a:pt x="343" y="904"/>
                    <a:pt x="481" y="1004"/>
                  </a:cubicBezTo>
                  <a:cubicBezTo>
                    <a:pt x="693" y="1200"/>
                    <a:pt x="885" y="1426"/>
                    <a:pt x="1177" y="1499"/>
                  </a:cubicBezTo>
                  <a:cubicBezTo>
                    <a:pt x="1208" y="1653"/>
                    <a:pt x="1327" y="1707"/>
                    <a:pt x="1454" y="1757"/>
                  </a:cubicBezTo>
                  <a:cubicBezTo>
                    <a:pt x="1564" y="1909"/>
                    <a:pt x="1743" y="1998"/>
                    <a:pt x="1928" y="1998"/>
                  </a:cubicBezTo>
                  <a:cubicBezTo>
                    <a:pt x="1949" y="1998"/>
                    <a:pt x="1970" y="1997"/>
                    <a:pt x="1991" y="1995"/>
                  </a:cubicBezTo>
                  <a:cubicBezTo>
                    <a:pt x="2126" y="2118"/>
                    <a:pt x="2268" y="2226"/>
                    <a:pt x="2460" y="2237"/>
                  </a:cubicBezTo>
                  <a:cubicBezTo>
                    <a:pt x="2476" y="2325"/>
                    <a:pt x="2522" y="2406"/>
                    <a:pt x="2599" y="2456"/>
                  </a:cubicBezTo>
                  <a:cubicBezTo>
                    <a:pt x="2591" y="2514"/>
                    <a:pt x="2576" y="2564"/>
                    <a:pt x="2568" y="2621"/>
                  </a:cubicBezTo>
                  <a:cubicBezTo>
                    <a:pt x="2430" y="2763"/>
                    <a:pt x="2187" y="2614"/>
                    <a:pt x="2068" y="2802"/>
                  </a:cubicBezTo>
                  <a:cubicBezTo>
                    <a:pt x="2136" y="2873"/>
                    <a:pt x="2208" y="2897"/>
                    <a:pt x="2282" y="2897"/>
                  </a:cubicBezTo>
                  <a:cubicBezTo>
                    <a:pt x="2363" y="2897"/>
                    <a:pt x="2447" y="2868"/>
                    <a:pt x="2529" y="2844"/>
                  </a:cubicBezTo>
                  <a:cubicBezTo>
                    <a:pt x="2833" y="2756"/>
                    <a:pt x="2864" y="2656"/>
                    <a:pt x="2645" y="2429"/>
                  </a:cubicBezTo>
                  <a:cubicBezTo>
                    <a:pt x="2699" y="2275"/>
                    <a:pt x="2626" y="2179"/>
                    <a:pt x="2491" y="2114"/>
                  </a:cubicBezTo>
                  <a:cubicBezTo>
                    <a:pt x="2403" y="2006"/>
                    <a:pt x="2284" y="1937"/>
                    <a:pt x="2153" y="1903"/>
                  </a:cubicBezTo>
                  <a:cubicBezTo>
                    <a:pt x="2161" y="1853"/>
                    <a:pt x="2168" y="1807"/>
                    <a:pt x="2187" y="1764"/>
                  </a:cubicBezTo>
                  <a:cubicBezTo>
                    <a:pt x="2226" y="1688"/>
                    <a:pt x="2357" y="1599"/>
                    <a:pt x="2207" y="1538"/>
                  </a:cubicBezTo>
                  <a:cubicBezTo>
                    <a:pt x="2170" y="1522"/>
                    <a:pt x="2123" y="1507"/>
                    <a:pt x="2082" y="1507"/>
                  </a:cubicBezTo>
                  <a:cubicBezTo>
                    <a:pt x="2012" y="1507"/>
                    <a:pt x="1958" y="1549"/>
                    <a:pt x="1991" y="1699"/>
                  </a:cubicBezTo>
                  <a:cubicBezTo>
                    <a:pt x="2001" y="1745"/>
                    <a:pt x="1980" y="1755"/>
                    <a:pt x="1951" y="1755"/>
                  </a:cubicBezTo>
                  <a:cubicBezTo>
                    <a:pt x="1929" y="1755"/>
                    <a:pt x="1901" y="1749"/>
                    <a:pt x="1878" y="1749"/>
                  </a:cubicBezTo>
                  <a:cubicBezTo>
                    <a:pt x="1869" y="1749"/>
                    <a:pt x="1860" y="1750"/>
                    <a:pt x="1853" y="1753"/>
                  </a:cubicBezTo>
                  <a:lnTo>
                    <a:pt x="1765" y="1630"/>
                  </a:lnTo>
                  <a:cubicBezTo>
                    <a:pt x="1838" y="1422"/>
                    <a:pt x="1665" y="1430"/>
                    <a:pt x="1553" y="1384"/>
                  </a:cubicBezTo>
                  <a:cubicBezTo>
                    <a:pt x="1069" y="1192"/>
                    <a:pt x="620" y="969"/>
                    <a:pt x="577" y="350"/>
                  </a:cubicBezTo>
                  <a:cubicBezTo>
                    <a:pt x="558" y="74"/>
                    <a:pt x="324" y="39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43"/>
            <p:cNvSpPr/>
            <p:nvPr/>
          </p:nvSpPr>
          <p:spPr>
            <a:xfrm>
              <a:off x="5614949" y="2596757"/>
              <a:ext cx="8965" cy="12253"/>
            </a:xfrm>
            <a:custGeom>
              <a:avLst/>
              <a:gdLst/>
              <a:ahLst/>
              <a:cxnLst/>
              <a:rect l="l" t="t" r="r" b="b"/>
              <a:pathLst>
                <a:path w="289" h="395" extrusionOk="0">
                  <a:moveTo>
                    <a:pt x="124" y="0"/>
                  </a:moveTo>
                  <a:cubicBezTo>
                    <a:pt x="47" y="0"/>
                    <a:pt x="46" y="117"/>
                    <a:pt x="24" y="183"/>
                  </a:cubicBezTo>
                  <a:cubicBezTo>
                    <a:pt x="8" y="233"/>
                    <a:pt x="0" y="279"/>
                    <a:pt x="0" y="329"/>
                  </a:cubicBezTo>
                  <a:cubicBezTo>
                    <a:pt x="7" y="373"/>
                    <a:pt x="20" y="394"/>
                    <a:pt x="40" y="394"/>
                  </a:cubicBezTo>
                  <a:cubicBezTo>
                    <a:pt x="56" y="394"/>
                    <a:pt x="76" y="380"/>
                    <a:pt x="100" y="352"/>
                  </a:cubicBezTo>
                  <a:cubicBezTo>
                    <a:pt x="116" y="306"/>
                    <a:pt x="139" y="260"/>
                    <a:pt x="158" y="218"/>
                  </a:cubicBezTo>
                  <a:cubicBezTo>
                    <a:pt x="200" y="152"/>
                    <a:pt x="289" y="64"/>
                    <a:pt x="185" y="18"/>
                  </a:cubicBezTo>
                  <a:cubicBezTo>
                    <a:pt x="161" y="6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43"/>
            <p:cNvSpPr/>
            <p:nvPr/>
          </p:nvSpPr>
          <p:spPr>
            <a:xfrm>
              <a:off x="4927763" y="2899016"/>
              <a:ext cx="8499" cy="10609"/>
            </a:xfrm>
            <a:custGeom>
              <a:avLst/>
              <a:gdLst/>
              <a:ahLst/>
              <a:cxnLst/>
              <a:rect l="l" t="t" r="r" b="b"/>
              <a:pathLst>
                <a:path w="274" h="342" extrusionOk="0">
                  <a:moveTo>
                    <a:pt x="149" y="1"/>
                  </a:moveTo>
                  <a:cubicBezTo>
                    <a:pt x="142" y="1"/>
                    <a:pt x="135" y="2"/>
                    <a:pt x="127" y="3"/>
                  </a:cubicBezTo>
                  <a:cubicBezTo>
                    <a:pt x="1" y="34"/>
                    <a:pt x="47" y="153"/>
                    <a:pt x="89" y="234"/>
                  </a:cubicBezTo>
                  <a:cubicBezTo>
                    <a:pt x="108" y="272"/>
                    <a:pt x="158" y="303"/>
                    <a:pt x="197" y="342"/>
                  </a:cubicBezTo>
                  <a:cubicBezTo>
                    <a:pt x="273" y="269"/>
                    <a:pt x="262" y="219"/>
                    <a:pt x="250" y="176"/>
                  </a:cubicBezTo>
                  <a:cubicBezTo>
                    <a:pt x="226" y="116"/>
                    <a:pt x="224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43"/>
            <p:cNvSpPr/>
            <p:nvPr/>
          </p:nvSpPr>
          <p:spPr>
            <a:xfrm>
              <a:off x="5205733" y="3140104"/>
              <a:ext cx="7786" cy="8189"/>
            </a:xfrm>
            <a:custGeom>
              <a:avLst/>
              <a:gdLst/>
              <a:ahLst/>
              <a:cxnLst/>
              <a:rect l="l" t="t" r="r" b="b"/>
              <a:pathLst>
                <a:path w="251" h="264" extrusionOk="0">
                  <a:moveTo>
                    <a:pt x="117" y="1"/>
                  </a:moveTo>
                  <a:cubicBezTo>
                    <a:pt x="53" y="1"/>
                    <a:pt x="33" y="67"/>
                    <a:pt x="20" y="124"/>
                  </a:cubicBezTo>
                  <a:cubicBezTo>
                    <a:pt x="1" y="174"/>
                    <a:pt x="31" y="239"/>
                    <a:pt x="81" y="259"/>
                  </a:cubicBezTo>
                  <a:cubicBezTo>
                    <a:pt x="93" y="262"/>
                    <a:pt x="101" y="262"/>
                    <a:pt x="116" y="262"/>
                  </a:cubicBezTo>
                  <a:cubicBezTo>
                    <a:pt x="121" y="263"/>
                    <a:pt x="126" y="263"/>
                    <a:pt x="131" y="263"/>
                  </a:cubicBezTo>
                  <a:cubicBezTo>
                    <a:pt x="198" y="263"/>
                    <a:pt x="233" y="215"/>
                    <a:pt x="250" y="147"/>
                  </a:cubicBezTo>
                  <a:cubicBezTo>
                    <a:pt x="250" y="74"/>
                    <a:pt x="216" y="17"/>
                    <a:pt x="147" y="5"/>
                  </a:cubicBezTo>
                  <a:cubicBezTo>
                    <a:pt x="136" y="2"/>
                    <a:pt x="12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43"/>
            <p:cNvSpPr/>
            <p:nvPr/>
          </p:nvSpPr>
          <p:spPr>
            <a:xfrm>
              <a:off x="5217179" y="3125028"/>
              <a:ext cx="8251" cy="10330"/>
            </a:xfrm>
            <a:custGeom>
              <a:avLst/>
              <a:gdLst/>
              <a:ahLst/>
              <a:cxnLst/>
              <a:rect l="l" t="t" r="r" b="b"/>
              <a:pathLst>
                <a:path w="266" h="333" extrusionOk="0">
                  <a:moveTo>
                    <a:pt x="126" y="1"/>
                  </a:moveTo>
                  <a:cubicBezTo>
                    <a:pt x="98" y="1"/>
                    <a:pt x="69" y="16"/>
                    <a:pt x="54" y="41"/>
                  </a:cubicBezTo>
                  <a:cubicBezTo>
                    <a:pt x="54" y="49"/>
                    <a:pt x="51" y="49"/>
                    <a:pt x="51" y="53"/>
                  </a:cubicBezTo>
                  <a:cubicBezTo>
                    <a:pt x="1" y="157"/>
                    <a:pt x="58" y="241"/>
                    <a:pt x="127" y="310"/>
                  </a:cubicBezTo>
                  <a:cubicBezTo>
                    <a:pt x="142" y="326"/>
                    <a:pt x="156" y="333"/>
                    <a:pt x="170" y="333"/>
                  </a:cubicBezTo>
                  <a:cubicBezTo>
                    <a:pt x="197" y="333"/>
                    <a:pt x="221" y="307"/>
                    <a:pt x="239" y="272"/>
                  </a:cubicBezTo>
                  <a:cubicBezTo>
                    <a:pt x="266" y="176"/>
                    <a:pt x="266" y="80"/>
                    <a:pt x="170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43"/>
            <p:cNvSpPr/>
            <p:nvPr/>
          </p:nvSpPr>
          <p:spPr>
            <a:xfrm>
              <a:off x="5585852" y="2551623"/>
              <a:ext cx="12563" cy="11974"/>
            </a:xfrm>
            <a:custGeom>
              <a:avLst/>
              <a:gdLst/>
              <a:ahLst/>
              <a:cxnLst/>
              <a:rect l="l" t="t" r="r" b="b"/>
              <a:pathLst>
                <a:path w="405" h="386" extrusionOk="0">
                  <a:moveTo>
                    <a:pt x="58" y="1"/>
                  </a:moveTo>
                  <a:cubicBezTo>
                    <a:pt x="18" y="1"/>
                    <a:pt x="1" y="37"/>
                    <a:pt x="1" y="97"/>
                  </a:cubicBezTo>
                  <a:cubicBezTo>
                    <a:pt x="124" y="193"/>
                    <a:pt x="193" y="378"/>
                    <a:pt x="404" y="385"/>
                  </a:cubicBezTo>
                  <a:cubicBezTo>
                    <a:pt x="351" y="197"/>
                    <a:pt x="220" y="120"/>
                    <a:pt x="120" y="20"/>
                  </a:cubicBezTo>
                  <a:cubicBezTo>
                    <a:pt x="95" y="7"/>
                    <a:pt x="7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43"/>
            <p:cNvSpPr/>
            <p:nvPr/>
          </p:nvSpPr>
          <p:spPr>
            <a:xfrm>
              <a:off x="5262127" y="2964189"/>
              <a:ext cx="28631" cy="12997"/>
            </a:xfrm>
            <a:custGeom>
              <a:avLst/>
              <a:gdLst/>
              <a:ahLst/>
              <a:cxnLst/>
              <a:rect l="l" t="t" r="r" b="b"/>
              <a:pathLst>
                <a:path w="923" h="419" extrusionOk="0">
                  <a:moveTo>
                    <a:pt x="792" y="0"/>
                  </a:moveTo>
                  <a:lnTo>
                    <a:pt x="661" y="66"/>
                  </a:lnTo>
                  <a:cubicBezTo>
                    <a:pt x="427" y="66"/>
                    <a:pt x="250" y="212"/>
                    <a:pt x="0" y="289"/>
                  </a:cubicBezTo>
                  <a:cubicBezTo>
                    <a:pt x="127" y="387"/>
                    <a:pt x="244" y="419"/>
                    <a:pt x="357" y="419"/>
                  </a:cubicBezTo>
                  <a:cubicBezTo>
                    <a:pt x="439" y="419"/>
                    <a:pt x="519" y="402"/>
                    <a:pt x="600" y="381"/>
                  </a:cubicBezTo>
                  <a:cubicBezTo>
                    <a:pt x="623" y="366"/>
                    <a:pt x="642" y="346"/>
                    <a:pt x="661" y="327"/>
                  </a:cubicBezTo>
                  <a:cubicBezTo>
                    <a:pt x="692" y="348"/>
                    <a:pt x="725" y="358"/>
                    <a:pt x="758" y="358"/>
                  </a:cubicBezTo>
                  <a:cubicBezTo>
                    <a:pt x="778" y="358"/>
                    <a:pt x="799" y="354"/>
                    <a:pt x="819" y="346"/>
                  </a:cubicBezTo>
                  <a:lnTo>
                    <a:pt x="830" y="342"/>
                  </a:lnTo>
                  <a:cubicBezTo>
                    <a:pt x="853" y="227"/>
                    <a:pt x="922" y="104"/>
                    <a:pt x="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43"/>
            <p:cNvSpPr/>
            <p:nvPr/>
          </p:nvSpPr>
          <p:spPr>
            <a:xfrm>
              <a:off x="5306238" y="3195350"/>
              <a:ext cx="19698" cy="7259"/>
            </a:xfrm>
            <a:custGeom>
              <a:avLst/>
              <a:gdLst/>
              <a:ahLst/>
              <a:cxnLst/>
              <a:rect l="l" t="t" r="r" b="b"/>
              <a:pathLst>
                <a:path w="635" h="234" extrusionOk="0">
                  <a:moveTo>
                    <a:pt x="111" y="0"/>
                  </a:moveTo>
                  <a:cubicBezTo>
                    <a:pt x="69" y="0"/>
                    <a:pt x="35" y="21"/>
                    <a:pt x="19" y="88"/>
                  </a:cubicBezTo>
                  <a:cubicBezTo>
                    <a:pt x="0" y="172"/>
                    <a:pt x="69" y="195"/>
                    <a:pt x="127" y="211"/>
                  </a:cubicBezTo>
                  <a:cubicBezTo>
                    <a:pt x="168" y="224"/>
                    <a:pt x="210" y="234"/>
                    <a:pt x="252" y="234"/>
                  </a:cubicBezTo>
                  <a:cubicBezTo>
                    <a:pt x="304" y="234"/>
                    <a:pt x="355" y="220"/>
                    <a:pt x="404" y="184"/>
                  </a:cubicBezTo>
                  <a:cubicBezTo>
                    <a:pt x="453" y="184"/>
                    <a:pt x="503" y="149"/>
                    <a:pt x="511" y="95"/>
                  </a:cubicBezTo>
                  <a:lnTo>
                    <a:pt x="557" y="115"/>
                  </a:lnTo>
                  <a:lnTo>
                    <a:pt x="603" y="115"/>
                  </a:lnTo>
                  <a:lnTo>
                    <a:pt x="634" y="15"/>
                  </a:lnTo>
                  <a:cubicBezTo>
                    <a:pt x="615" y="11"/>
                    <a:pt x="596" y="10"/>
                    <a:pt x="577" y="10"/>
                  </a:cubicBezTo>
                  <a:cubicBezTo>
                    <a:pt x="512" y="10"/>
                    <a:pt x="449" y="30"/>
                    <a:pt x="396" y="68"/>
                  </a:cubicBezTo>
                  <a:lnTo>
                    <a:pt x="211" y="22"/>
                  </a:lnTo>
                  <a:cubicBezTo>
                    <a:pt x="176" y="11"/>
                    <a:pt x="14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43"/>
            <p:cNvSpPr/>
            <p:nvPr/>
          </p:nvSpPr>
          <p:spPr>
            <a:xfrm>
              <a:off x="5375722" y="2716215"/>
              <a:ext cx="11353" cy="32106"/>
            </a:xfrm>
            <a:custGeom>
              <a:avLst/>
              <a:gdLst/>
              <a:ahLst/>
              <a:cxnLst/>
              <a:rect l="l" t="t" r="r" b="b"/>
              <a:pathLst>
                <a:path w="366" h="1035" extrusionOk="0">
                  <a:moveTo>
                    <a:pt x="139" y="0"/>
                  </a:moveTo>
                  <a:cubicBezTo>
                    <a:pt x="76" y="0"/>
                    <a:pt x="19" y="26"/>
                    <a:pt x="16" y="94"/>
                  </a:cubicBezTo>
                  <a:cubicBezTo>
                    <a:pt x="0" y="271"/>
                    <a:pt x="27" y="455"/>
                    <a:pt x="93" y="624"/>
                  </a:cubicBezTo>
                  <a:cubicBezTo>
                    <a:pt x="93" y="728"/>
                    <a:pt x="46" y="836"/>
                    <a:pt x="127" y="924"/>
                  </a:cubicBezTo>
                  <a:cubicBezTo>
                    <a:pt x="147" y="1003"/>
                    <a:pt x="176" y="1035"/>
                    <a:pt x="208" y="1035"/>
                  </a:cubicBezTo>
                  <a:cubicBezTo>
                    <a:pt x="243" y="1035"/>
                    <a:pt x="281" y="997"/>
                    <a:pt x="315" y="943"/>
                  </a:cubicBezTo>
                  <a:cubicBezTo>
                    <a:pt x="365" y="859"/>
                    <a:pt x="358" y="747"/>
                    <a:pt x="288" y="667"/>
                  </a:cubicBezTo>
                  <a:cubicBezTo>
                    <a:pt x="277" y="590"/>
                    <a:pt x="262" y="517"/>
                    <a:pt x="250" y="440"/>
                  </a:cubicBezTo>
                  <a:cubicBezTo>
                    <a:pt x="250" y="325"/>
                    <a:pt x="250" y="209"/>
                    <a:pt x="258" y="98"/>
                  </a:cubicBezTo>
                  <a:cubicBezTo>
                    <a:pt x="262" y="52"/>
                    <a:pt x="223" y="9"/>
                    <a:pt x="169" y="2"/>
                  </a:cubicBezTo>
                  <a:lnTo>
                    <a:pt x="166" y="2"/>
                  </a:lnTo>
                  <a:cubicBezTo>
                    <a:pt x="157" y="1"/>
                    <a:pt x="14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43"/>
            <p:cNvSpPr/>
            <p:nvPr/>
          </p:nvSpPr>
          <p:spPr>
            <a:xfrm>
              <a:off x="5035650" y="2854410"/>
              <a:ext cx="620" cy="37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4" y="0"/>
                  </a:moveTo>
                  <a:lnTo>
                    <a:pt x="0" y="4"/>
                  </a:lnTo>
                  <a:lnTo>
                    <a:pt x="19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43"/>
            <p:cNvSpPr/>
            <p:nvPr/>
          </p:nvSpPr>
          <p:spPr>
            <a:xfrm>
              <a:off x="5023118" y="2849664"/>
              <a:ext cx="12563" cy="5491"/>
            </a:xfrm>
            <a:custGeom>
              <a:avLst/>
              <a:gdLst/>
              <a:ahLst/>
              <a:cxnLst/>
              <a:rect l="l" t="t" r="r" b="b"/>
              <a:pathLst>
                <a:path w="405" h="177" extrusionOk="0">
                  <a:moveTo>
                    <a:pt x="155" y="0"/>
                  </a:moveTo>
                  <a:cubicBezTo>
                    <a:pt x="107" y="0"/>
                    <a:pt x="56" y="8"/>
                    <a:pt x="1" y="19"/>
                  </a:cubicBezTo>
                  <a:cubicBezTo>
                    <a:pt x="95" y="110"/>
                    <a:pt x="187" y="177"/>
                    <a:pt x="298" y="177"/>
                  </a:cubicBezTo>
                  <a:cubicBezTo>
                    <a:pt x="331" y="177"/>
                    <a:pt x="367" y="171"/>
                    <a:pt x="404" y="157"/>
                  </a:cubicBezTo>
                  <a:cubicBezTo>
                    <a:pt x="344" y="37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43"/>
            <p:cNvSpPr/>
            <p:nvPr/>
          </p:nvSpPr>
          <p:spPr>
            <a:xfrm>
              <a:off x="4849096" y="2931773"/>
              <a:ext cx="6576" cy="6235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104" y="0"/>
                  </a:moveTo>
                  <a:cubicBezTo>
                    <a:pt x="77" y="0"/>
                    <a:pt x="39" y="58"/>
                    <a:pt x="20" y="92"/>
                  </a:cubicBezTo>
                  <a:cubicBezTo>
                    <a:pt x="1" y="135"/>
                    <a:pt x="12" y="181"/>
                    <a:pt x="85" y="200"/>
                  </a:cubicBezTo>
                  <a:cubicBezTo>
                    <a:pt x="116" y="181"/>
                    <a:pt x="166" y="162"/>
                    <a:pt x="181" y="131"/>
                  </a:cubicBezTo>
                  <a:cubicBezTo>
                    <a:pt x="212" y="62"/>
                    <a:pt x="18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43"/>
            <p:cNvSpPr/>
            <p:nvPr/>
          </p:nvSpPr>
          <p:spPr>
            <a:xfrm>
              <a:off x="5556786" y="2642233"/>
              <a:ext cx="39240" cy="61171"/>
            </a:xfrm>
            <a:custGeom>
              <a:avLst/>
              <a:gdLst/>
              <a:ahLst/>
              <a:cxnLst/>
              <a:rect l="l" t="t" r="r" b="b"/>
              <a:pathLst>
                <a:path w="1265" h="1972" extrusionOk="0">
                  <a:moveTo>
                    <a:pt x="1055" y="0"/>
                  </a:moveTo>
                  <a:cubicBezTo>
                    <a:pt x="1035" y="0"/>
                    <a:pt x="1016" y="7"/>
                    <a:pt x="999" y="20"/>
                  </a:cubicBezTo>
                  <a:cubicBezTo>
                    <a:pt x="761" y="477"/>
                    <a:pt x="515" y="934"/>
                    <a:pt x="273" y="1388"/>
                  </a:cubicBezTo>
                  <a:cubicBezTo>
                    <a:pt x="262" y="1418"/>
                    <a:pt x="304" y="1476"/>
                    <a:pt x="319" y="1518"/>
                  </a:cubicBezTo>
                  <a:lnTo>
                    <a:pt x="312" y="1515"/>
                  </a:lnTo>
                  <a:cubicBezTo>
                    <a:pt x="300" y="1541"/>
                    <a:pt x="292" y="1572"/>
                    <a:pt x="288" y="1599"/>
                  </a:cubicBezTo>
                  <a:lnTo>
                    <a:pt x="327" y="1653"/>
                  </a:lnTo>
                  <a:lnTo>
                    <a:pt x="288" y="1653"/>
                  </a:lnTo>
                  <a:cubicBezTo>
                    <a:pt x="285" y="1637"/>
                    <a:pt x="285" y="1618"/>
                    <a:pt x="288" y="1607"/>
                  </a:cubicBezTo>
                  <a:lnTo>
                    <a:pt x="288" y="1607"/>
                  </a:lnTo>
                  <a:cubicBezTo>
                    <a:pt x="108" y="1657"/>
                    <a:pt x="43" y="1803"/>
                    <a:pt x="0" y="1964"/>
                  </a:cubicBezTo>
                  <a:cubicBezTo>
                    <a:pt x="25" y="1969"/>
                    <a:pt x="48" y="1971"/>
                    <a:pt x="68" y="1971"/>
                  </a:cubicBezTo>
                  <a:cubicBezTo>
                    <a:pt x="234" y="1971"/>
                    <a:pt x="235" y="1811"/>
                    <a:pt x="273" y="1687"/>
                  </a:cubicBezTo>
                  <a:lnTo>
                    <a:pt x="461" y="1760"/>
                  </a:lnTo>
                  <a:cubicBezTo>
                    <a:pt x="477" y="1730"/>
                    <a:pt x="481" y="1695"/>
                    <a:pt x="465" y="1668"/>
                  </a:cubicBezTo>
                  <a:cubicBezTo>
                    <a:pt x="500" y="1515"/>
                    <a:pt x="600" y="1403"/>
                    <a:pt x="677" y="1272"/>
                  </a:cubicBezTo>
                  <a:cubicBezTo>
                    <a:pt x="842" y="1003"/>
                    <a:pt x="992" y="731"/>
                    <a:pt x="1011" y="408"/>
                  </a:cubicBezTo>
                  <a:cubicBezTo>
                    <a:pt x="1019" y="389"/>
                    <a:pt x="1030" y="366"/>
                    <a:pt x="1038" y="343"/>
                  </a:cubicBezTo>
                  <a:cubicBezTo>
                    <a:pt x="1054" y="346"/>
                    <a:pt x="1070" y="348"/>
                    <a:pt x="1084" y="348"/>
                  </a:cubicBezTo>
                  <a:cubicBezTo>
                    <a:pt x="1135" y="348"/>
                    <a:pt x="1174" y="325"/>
                    <a:pt x="1195" y="266"/>
                  </a:cubicBezTo>
                  <a:cubicBezTo>
                    <a:pt x="1226" y="246"/>
                    <a:pt x="1249" y="216"/>
                    <a:pt x="1264" y="189"/>
                  </a:cubicBezTo>
                  <a:cubicBezTo>
                    <a:pt x="1249" y="116"/>
                    <a:pt x="1195" y="62"/>
                    <a:pt x="1126" y="50"/>
                  </a:cubicBezTo>
                  <a:cubicBezTo>
                    <a:pt x="1118" y="39"/>
                    <a:pt x="1115" y="31"/>
                    <a:pt x="1111" y="24"/>
                  </a:cubicBezTo>
                  <a:cubicBezTo>
                    <a:pt x="1095" y="8"/>
                    <a:pt x="1075" y="0"/>
                    <a:pt x="1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43"/>
            <p:cNvSpPr/>
            <p:nvPr/>
          </p:nvSpPr>
          <p:spPr>
            <a:xfrm>
              <a:off x="5324694" y="2610158"/>
              <a:ext cx="7786" cy="8251"/>
            </a:xfrm>
            <a:custGeom>
              <a:avLst/>
              <a:gdLst/>
              <a:ahLst/>
              <a:cxnLst/>
              <a:rect l="l" t="t" r="r" b="b"/>
              <a:pathLst>
                <a:path w="251" h="266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43"/>
                    <a:pt x="85" y="247"/>
                    <a:pt x="239" y="266"/>
                  </a:cubicBezTo>
                  <a:lnTo>
                    <a:pt x="250" y="262"/>
                  </a:lnTo>
                  <a:cubicBezTo>
                    <a:pt x="224" y="116"/>
                    <a:pt x="124" y="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43"/>
            <p:cNvSpPr/>
            <p:nvPr/>
          </p:nvSpPr>
          <p:spPr>
            <a:xfrm>
              <a:off x="5539260" y="2618999"/>
              <a:ext cx="48050" cy="76899"/>
            </a:xfrm>
            <a:custGeom>
              <a:avLst/>
              <a:gdLst/>
              <a:ahLst/>
              <a:cxnLst/>
              <a:rect l="l" t="t" r="r" b="b"/>
              <a:pathLst>
                <a:path w="1549" h="2479" extrusionOk="0">
                  <a:moveTo>
                    <a:pt x="1351" y="0"/>
                  </a:moveTo>
                  <a:cubicBezTo>
                    <a:pt x="1090" y="0"/>
                    <a:pt x="987" y="251"/>
                    <a:pt x="811" y="384"/>
                  </a:cubicBezTo>
                  <a:lnTo>
                    <a:pt x="800" y="381"/>
                  </a:lnTo>
                  <a:cubicBezTo>
                    <a:pt x="798" y="380"/>
                    <a:pt x="795" y="380"/>
                    <a:pt x="793" y="380"/>
                  </a:cubicBezTo>
                  <a:cubicBezTo>
                    <a:pt x="750" y="380"/>
                    <a:pt x="711" y="418"/>
                    <a:pt x="704" y="465"/>
                  </a:cubicBezTo>
                  <a:lnTo>
                    <a:pt x="704" y="473"/>
                  </a:lnTo>
                  <a:cubicBezTo>
                    <a:pt x="684" y="496"/>
                    <a:pt x="677" y="519"/>
                    <a:pt x="677" y="550"/>
                  </a:cubicBezTo>
                  <a:cubicBezTo>
                    <a:pt x="627" y="673"/>
                    <a:pt x="588" y="803"/>
                    <a:pt x="527" y="915"/>
                  </a:cubicBezTo>
                  <a:cubicBezTo>
                    <a:pt x="242" y="1399"/>
                    <a:pt x="0" y="1887"/>
                    <a:pt x="8" y="2471"/>
                  </a:cubicBezTo>
                  <a:lnTo>
                    <a:pt x="8" y="2467"/>
                  </a:lnTo>
                  <a:cubicBezTo>
                    <a:pt x="36" y="2474"/>
                    <a:pt x="61" y="2476"/>
                    <a:pt x="83" y="2476"/>
                  </a:cubicBezTo>
                  <a:cubicBezTo>
                    <a:pt x="254" y="2476"/>
                    <a:pt x="297" y="2312"/>
                    <a:pt x="327" y="2187"/>
                  </a:cubicBezTo>
                  <a:cubicBezTo>
                    <a:pt x="431" y="1745"/>
                    <a:pt x="661" y="1368"/>
                    <a:pt x="896" y="995"/>
                  </a:cubicBezTo>
                  <a:cubicBezTo>
                    <a:pt x="969" y="880"/>
                    <a:pt x="1038" y="773"/>
                    <a:pt x="1049" y="638"/>
                  </a:cubicBezTo>
                  <a:cubicBezTo>
                    <a:pt x="1076" y="619"/>
                    <a:pt x="1096" y="592"/>
                    <a:pt x="1103" y="557"/>
                  </a:cubicBezTo>
                  <a:cubicBezTo>
                    <a:pt x="1276" y="515"/>
                    <a:pt x="1411" y="384"/>
                    <a:pt x="1453" y="212"/>
                  </a:cubicBezTo>
                  <a:cubicBezTo>
                    <a:pt x="1549" y="42"/>
                    <a:pt x="1545" y="12"/>
                    <a:pt x="1407" y="4"/>
                  </a:cubicBezTo>
                  <a:cubicBezTo>
                    <a:pt x="1387" y="2"/>
                    <a:pt x="1369" y="0"/>
                    <a:pt x="1351" y="0"/>
                  </a:cubicBezTo>
                  <a:close/>
                  <a:moveTo>
                    <a:pt x="4" y="2471"/>
                  </a:moveTo>
                  <a:lnTo>
                    <a:pt x="4" y="2475"/>
                  </a:lnTo>
                  <a:lnTo>
                    <a:pt x="8" y="2479"/>
                  </a:lnTo>
                  <a:lnTo>
                    <a:pt x="8" y="24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43"/>
            <p:cNvSpPr/>
            <p:nvPr/>
          </p:nvSpPr>
          <p:spPr>
            <a:xfrm>
              <a:off x="5324353" y="2609941"/>
              <a:ext cx="496" cy="24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0"/>
                  </a:moveTo>
                  <a:lnTo>
                    <a:pt x="4" y="4"/>
                  </a:lnTo>
                  <a:lnTo>
                    <a:pt x="15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43"/>
            <p:cNvSpPr/>
            <p:nvPr/>
          </p:nvSpPr>
          <p:spPr>
            <a:xfrm>
              <a:off x="5597422" y="2637704"/>
              <a:ext cx="4095" cy="4560"/>
            </a:xfrm>
            <a:custGeom>
              <a:avLst/>
              <a:gdLst/>
              <a:ahLst/>
              <a:cxnLst/>
              <a:rect l="l" t="t" r="r" b="b"/>
              <a:pathLst>
                <a:path w="132" h="147" extrusionOk="0">
                  <a:moveTo>
                    <a:pt x="78" y="1"/>
                  </a:moveTo>
                  <a:cubicBezTo>
                    <a:pt x="67" y="1"/>
                    <a:pt x="55" y="8"/>
                    <a:pt x="39" y="27"/>
                  </a:cubicBezTo>
                  <a:cubicBezTo>
                    <a:pt x="1" y="66"/>
                    <a:pt x="39" y="112"/>
                    <a:pt x="85" y="147"/>
                  </a:cubicBezTo>
                  <a:cubicBezTo>
                    <a:pt x="104" y="123"/>
                    <a:pt x="116" y="100"/>
                    <a:pt x="131" y="74"/>
                  </a:cubicBezTo>
                  <a:cubicBezTo>
                    <a:pt x="115" y="51"/>
                    <a:pt x="10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43"/>
            <p:cNvSpPr/>
            <p:nvPr/>
          </p:nvSpPr>
          <p:spPr>
            <a:xfrm>
              <a:off x="5242088" y="2968253"/>
              <a:ext cx="3381" cy="2171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66" y="0"/>
                  </a:moveTo>
                  <a:lnTo>
                    <a:pt x="1" y="31"/>
                  </a:lnTo>
                  <a:cubicBezTo>
                    <a:pt x="12" y="42"/>
                    <a:pt x="20" y="69"/>
                    <a:pt x="24" y="69"/>
                  </a:cubicBezTo>
                  <a:cubicBezTo>
                    <a:pt x="55" y="69"/>
                    <a:pt x="78" y="62"/>
                    <a:pt x="108" y="58"/>
                  </a:cubicBezTo>
                  <a:cubicBezTo>
                    <a:pt x="93" y="39"/>
                    <a:pt x="81" y="19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43"/>
            <p:cNvSpPr/>
            <p:nvPr/>
          </p:nvSpPr>
          <p:spPr>
            <a:xfrm>
              <a:off x="5069152" y="2652842"/>
              <a:ext cx="3009" cy="3940"/>
            </a:xfrm>
            <a:custGeom>
              <a:avLst/>
              <a:gdLst/>
              <a:ahLst/>
              <a:cxnLst/>
              <a:rect l="l" t="t" r="r" b="b"/>
              <a:pathLst>
                <a:path w="97" h="127" extrusionOk="0">
                  <a:moveTo>
                    <a:pt x="81" y="1"/>
                  </a:moveTo>
                  <a:cubicBezTo>
                    <a:pt x="4" y="8"/>
                    <a:pt x="23" y="81"/>
                    <a:pt x="0" y="123"/>
                  </a:cubicBezTo>
                  <a:cubicBezTo>
                    <a:pt x="14" y="125"/>
                    <a:pt x="28" y="126"/>
                    <a:pt x="41" y="126"/>
                  </a:cubicBezTo>
                  <a:cubicBezTo>
                    <a:pt x="60" y="126"/>
                    <a:pt x="78" y="124"/>
                    <a:pt x="96" y="120"/>
                  </a:cubicBezTo>
                  <a:cubicBezTo>
                    <a:pt x="92" y="81"/>
                    <a:pt x="85" y="39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43"/>
            <p:cNvSpPr/>
            <p:nvPr/>
          </p:nvSpPr>
          <p:spPr>
            <a:xfrm>
              <a:off x="5011920" y="2926903"/>
              <a:ext cx="3474" cy="2420"/>
            </a:xfrm>
            <a:custGeom>
              <a:avLst/>
              <a:gdLst/>
              <a:ahLst/>
              <a:cxnLst/>
              <a:rect l="l" t="t" r="r" b="b"/>
              <a:pathLst>
                <a:path w="112" h="78" extrusionOk="0">
                  <a:moveTo>
                    <a:pt x="73" y="1"/>
                  </a:moveTo>
                  <a:cubicBezTo>
                    <a:pt x="34" y="1"/>
                    <a:pt x="12" y="26"/>
                    <a:pt x="1" y="77"/>
                  </a:cubicBezTo>
                  <a:cubicBezTo>
                    <a:pt x="6" y="77"/>
                    <a:pt x="11" y="78"/>
                    <a:pt x="16" y="78"/>
                  </a:cubicBezTo>
                  <a:cubicBezTo>
                    <a:pt x="58" y="78"/>
                    <a:pt x="98" y="52"/>
                    <a:pt x="112" y="7"/>
                  </a:cubicBezTo>
                  <a:cubicBezTo>
                    <a:pt x="97" y="3"/>
                    <a:pt x="84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43"/>
            <p:cNvSpPr/>
            <p:nvPr/>
          </p:nvSpPr>
          <p:spPr>
            <a:xfrm>
              <a:off x="5229091" y="3020336"/>
              <a:ext cx="1458" cy="993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1" y="0"/>
                  </a:moveTo>
                  <a:lnTo>
                    <a:pt x="35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43"/>
            <p:cNvSpPr/>
            <p:nvPr/>
          </p:nvSpPr>
          <p:spPr>
            <a:xfrm>
              <a:off x="4980807" y="2851432"/>
              <a:ext cx="3257" cy="3598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1" y="0"/>
                  </a:moveTo>
                  <a:cubicBezTo>
                    <a:pt x="4" y="69"/>
                    <a:pt x="31" y="116"/>
                    <a:pt x="104" y="1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43"/>
            <p:cNvSpPr/>
            <p:nvPr/>
          </p:nvSpPr>
          <p:spPr>
            <a:xfrm>
              <a:off x="5249967" y="3192031"/>
              <a:ext cx="1799" cy="1892"/>
            </a:xfrm>
            <a:custGeom>
              <a:avLst/>
              <a:gdLst/>
              <a:ahLst/>
              <a:cxnLst/>
              <a:rect l="l" t="t" r="r" b="b"/>
              <a:pathLst>
                <a:path w="58" h="61" extrusionOk="0">
                  <a:moveTo>
                    <a:pt x="34" y="0"/>
                  </a:moveTo>
                  <a:cubicBezTo>
                    <a:pt x="25" y="0"/>
                    <a:pt x="13" y="12"/>
                    <a:pt x="0" y="22"/>
                  </a:cubicBezTo>
                  <a:lnTo>
                    <a:pt x="20" y="60"/>
                  </a:lnTo>
                  <a:cubicBezTo>
                    <a:pt x="35" y="53"/>
                    <a:pt x="46" y="45"/>
                    <a:pt x="58" y="41"/>
                  </a:cubicBezTo>
                  <a:cubicBezTo>
                    <a:pt x="54" y="26"/>
                    <a:pt x="50" y="6"/>
                    <a:pt x="39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43"/>
            <p:cNvSpPr/>
            <p:nvPr/>
          </p:nvSpPr>
          <p:spPr>
            <a:xfrm>
              <a:off x="4645263" y="2999242"/>
              <a:ext cx="32819" cy="13742"/>
            </a:xfrm>
            <a:custGeom>
              <a:avLst/>
              <a:gdLst/>
              <a:ahLst/>
              <a:cxnLst/>
              <a:rect l="l" t="t" r="r" b="b"/>
              <a:pathLst>
                <a:path w="1058" h="443" extrusionOk="0">
                  <a:moveTo>
                    <a:pt x="12" y="0"/>
                  </a:moveTo>
                  <a:cubicBezTo>
                    <a:pt x="8" y="19"/>
                    <a:pt x="1" y="42"/>
                    <a:pt x="1" y="62"/>
                  </a:cubicBezTo>
                  <a:lnTo>
                    <a:pt x="1" y="73"/>
                  </a:lnTo>
                  <a:cubicBezTo>
                    <a:pt x="39" y="242"/>
                    <a:pt x="127" y="346"/>
                    <a:pt x="312" y="350"/>
                  </a:cubicBezTo>
                  <a:lnTo>
                    <a:pt x="327" y="292"/>
                  </a:lnTo>
                  <a:cubicBezTo>
                    <a:pt x="350" y="304"/>
                    <a:pt x="370" y="308"/>
                    <a:pt x="393" y="319"/>
                  </a:cubicBezTo>
                  <a:cubicBezTo>
                    <a:pt x="596" y="361"/>
                    <a:pt x="792" y="423"/>
                    <a:pt x="992" y="442"/>
                  </a:cubicBezTo>
                  <a:cubicBezTo>
                    <a:pt x="1030" y="434"/>
                    <a:pt x="1057" y="396"/>
                    <a:pt x="1046" y="358"/>
                  </a:cubicBezTo>
                  <a:cubicBezTo>
                    <a:pt x="1042" y="346"/>
                    <a:pt x="1038" y="331"/>
                    <a:pt x="1027" y="323"/>
                  </a:cubicBezTo>
                  <a:lnTo>
                    <a:pt x="250" y="131"/>
                  </a:lnTo>
                  <a:cubicBezTo>
                    <a:pt x="235" y="123"/>
                    <a:pt x="219" y="119"/>
                    <a:pt x="203" y="119"/>
                  </a:cubicBezTo>
                  <a:cubicBezTo>
                    <a:pt x="187" y="119"/>
                    <a:pt x="172" y="123"/>
                    <a:pt x="158" y="131"/>
                  </a:cubicBezTo>
                  <a:lnTo>
                    <a:pt x="39" y="81"/>
                  </a:lnTo>
                  <a:cubicBezTo>
                    <a:pt x="58" y="50"/>
                    <a:pt x="77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43"/>
            <p:cNvSpPr/>
            <p:nvPr/>
          </p:nvSpPr>
          <p:spPr>
            <a:xfrm>
              <a:off x="4730010" y="3031534"/>
              <a:ext cx="3598" cy="2420"/>
            </a:xfrm>
            <a:custGeom>
              <a:avLst/>
              <a:gdLst/>
              <a:ahLst/>
              <a:cxnLst/>
              <a:rect l="l" t="t" r="r" b="b"/>
              <a:pathLst>
                <a:path w="116" h="78" extrusionOk="0">
                  <a:moveTo>
                    <a:pt x="116" y="1"/>
                  </a:moveTo>
                  <a:lnTo>
                    <a:pt x="1" y="70"/>
                  </a:lnTo>
                  <a:cubicBezTo>
                    <a:pt x="12" y="75"/>
                    <a:pt x="24" y="77"/>
                    <a:pt x="35" y="77"/>
                  </a:cubicBezTo>
                  <a:cubicBezTo>
                    <a:pt x="68" y="77"/>
                    <a:pt x="101" y="58"/>
                    <a:pt x="112" y="24"/>
                  </a:cubicBezTo>
                  <a:cubicBezTo>
                    <a:pt x="116" y="16"/>
                    <a:pt x="116" y="12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43"/>
            <p:cNvSpPr/>
            <p:nvPr/>
          </p:nvSpPr>
          <p:spPr>
            <a:xfrm>
              <a:off x="5571428" y="2588103"/>
              <a:ext cx="3257" cy="2792"/>
            </a:xfrm>
            <a:custGeom>
              <a:avLst/>
              <a:gdLst/>
              <a:ahLst/>
              <a:cxnLst/>
              <a:rect l="l" t="t" r="r" b="b"/>
              <a:pathLst>
                <a:path w="105" h="90" extrusionOk="0">
                  <a:moveTo>
                    <a:pt x="105" y="1"/>
                  </a:moveTo>
                  <a:lnTo>
                    <a:pt x="105" y="1"/>
                  </a:lnTo>
                  <a:cubicBezTo>
                    <a:pt x="32" y="9"/>
                    <a:pt x="1" y="28"/>
                    <a:pt x="62" y="89"/>
                  </a:cubicBezTo>
                  <a:cubicBezTo>
                    <a:pt x="82" y="66"/>
                    <a:pt x="97" y="32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43"/>
            <p:cNvSpPr/>
            <p:nvPr/>
          </p:nvSpPr>
          <p:spPr>
            <a:xfrm>
              <a:off x="4945878" y="3036218"/>
              <a:ext cx="6700" cy="10237"/>
            </a:xfrm>
            <a:custGeom>
              <a:avLst/>
              <a:gdLst/>
              <a:ahLst/>
              <a:cxnLst/>
              <a:rect l="l" t="t" r="r" b="b"/>
              <a:pathLst>
                <a:path w="216" h="330" extrusionOk="0">
                  <a:moveTo>
                    <a:pt x="118" y="1"/>
                  </a:moveTo>
                  <a:cubicBezTo>
                    <a:pt x="52" y="1"/>
                    <a:pt x="41" y="82"/>
                    <a:pt x="24" y="134"/>
                  </a:cubicBezTo>
                  <a:cubicBezTo>
                    <a:pt x="1" y="215"/>
                    <a:pt x="1" y="291"/>
                    <a:pt x="97" y="330"/>
                  </a:cubicBezTo>
                  <a:cubicBezTo>
                    <a:pt x="124" y="272"/>
                    <a:pt x="158" y="218"/>
                    <a:pt x="185" y="161"/>
                  </a:cubicBezTo>
                  <a:cubicBezTo>
                    <a:pt x="208" y="107"/>
                    <a:pt x="216" y="19"/>
                    <a:pt x="139" y="3"/>
                  </a:cubicBezTo>
                  <a:cubicBezTo>
                    <a:pt x="131" y="1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43"/>
            <p:cNvSpPr/>
            <p:nvPr/>
          </p:nvSpPr>
          <p:spPr>
            <a:xfrm>
              <a:off x="4948856" y="304667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43"/>
            <p:cNvSpPr/>
            <p:nvPr/>
          </p:nvSpPr>
          <p:spPr>
            <a:xfrm>
              <a:off x="4948980" y="304667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43"/>
            <p:cNvSpPr/>
            <p:nvPr/>
          </p:nvSpPr>
          <p:spPr>
            <a:xfrm>
              <a:off x="4948732" y="3046423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1"/>
                  </a:moveTo>
                  <a:cubicBezTo>
                    <a:pt x="7" y="1"/>
                    <a:pt x="6" y="2"/>
                    <a:pt x="5" y="3"/>
                  </a:cubicBezTo>
                  <a:lnTo>
                    <a:pt x="5" y="3"/>
                  </a:lnTo>
                  <a:lnTo>
                    <a:pt x="9" y="1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5"/>
                    <a:pt x="4" y="4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43"/>
            <p:cNvSpPr/>
            <p:nvPr/>
          </p:nvSpPr>
          <p:spPr>
            <a:xfrm>
              <a:off x="4954005" y="3016427"/>
              <a:ext cx="179420" cy="88934"/>
            </a:xfrm>
            <a:custGeom>
              <a:avLst/>
              <a:gdLst/>
              <a:ahLst/>
              <a:cxnLst/>
              <a:rect l="l" t="t" r="r" b="b"/>
              <a:pathLst>
                <a:path w="5784" h="2867" extrusionOk="0">
                  <a:moveTo>
                    <a:pt x="1260" y="0"/>
                  </a:moveTo>
                  <a:cubicBezTo>
                    <a:pt x="922" y="0"/>
                    <a:pt x="593" y="77"/>
                    <a:pt x="258" y="134"/>
                  </a:cubicBezTo>
                  <a:cubicBezTo>
                    <a:pt x="154" y="153"/>
                    <a:pt x="0" y="192"/>
                    <a:pt x="50" y="353"/>
                  </a:cubicBezTo>
                  <a:cubicBezTo>
                    <a:pt x="81" y="438"/>
                    <a:pt x="143" y="476"/>
                    <a:pt x="221" y="476"/>
                  </a:cubicBezTo>
                  <a:cubicBezTo>
                    <a:pt x="259" y="476"/>
                    <a:pt x="301" y="467"/>
                    <a:pt x="346" y="449"/>
                  </a:cubicBezTo>
                  <a:cubicBezTo>
                    <a:pt x="612" y="349"/>
                    <a:pt x="874" y="311"/>
                    <a:pt x="1134" y="311"/>
                  </a:cubicBezTo>
                  <a:cubicBezTo>
                    <a:pt x="1742" y="311"/>
                    <a:pt x="2334" y="522"/>
                    <a:pt x="2932" y="649"/>
                  </a:cubicBezTo>
                  <a:cubicBezTo>
                    <a:pt x="3259" y="830"/>
                    <a:pt x="3585" y="1014"/>
                    <a:pt x="3950" y="1110"/>
                  </a:cubicBezTo>
                  <a:cubicBezTo>
                    <a:pt x="4066" y="1252"/>
                    <a:pt x="4227" y="1348"/>
                    <a:pt x="4392" y="1425"/>
                  </a:cubicBezTo>
                  <a:cubicBezTo>
                    <a:pt x="4507" y="1579"/>
                    <a:pt x="4680" y="1636"/>
                    <a:pt x="4849" y="1713"/>
                  </a:cubicBezTo>
                  <a:cubicBezTo>
                    <a:pt x="4871" y="1705"/>
                    <a:pt x="4889" y="1702"/>
                    <a:pt x="4905" y="1702"/>
                  </a:cubicBezTo>
                  <a:cubicBezTo>
                    <a:pt x="4994" y="1702"/>
                    <a:pt x="4992" y="1818"/>
                    <a:pt x="5042" y="1867"/>
                  </a:cubicBezTo>
                  <a:lnTo>
                    <a:pt x="5080" y="1890"/>
                  </a:lnTo>
                  <a:lnTo>
                    <a:pt x="5122" y="1894"/>
                  </a:lnTo>
                  <a:cubicBezTo>
                    <a:pt x="5334" y="2101"/>
                    <a:pt x="5457" y="2367"/>
                    <a:pt x="5580" y="2624"/>
                  </a:cubicBezTo>
                  <a:cubicBezTo>
                    <a:pt x="5599" y="2697"/>
                    <a:pt x="5618" y="2774"/>
                    <a:pt x="5637" y="2847"/>
                  </a:cubicBezTo>
                  <a:lnTo>
                    <a:pt x="5679" y="2855"/>
                  </a:lnTo>
                  <a:lnTo>
                    <a:pt x="5726" y="2866"/>
                  </a:lnTo>
                  <a:cubicBezTo>
                    <a:pt x="5783" y="2770"/>
                    <a:pt x="5776" y="2639"/>
                    <a:pt x="5699" y="2551"/>
                  </a:cubicBezTo>
                  <a:cubicBezTo>
                    <a:pt x="5595" y="2359"/>
                    <a:pt x="5618" y="2113"/>
                    <a:pt x="5445" y="1952"/>
                  </a:cubicBezTo>
                  <a:cubicBezTo>
                    <a:pt x="5441" y="1832"/>
                    <a:pt x="5403" y="1740"/>
                    <a:pt x="5268" y="1721"/>
                  </a:cubicBezTo>
                  <a:lnTo>
                    <a:pt x="5264" y="1717"/>
                  </a:lnTo>
                  <a:cubicBezTo>
                    <a:pt x="5211" y="1537"/>
                    <a:pt x="5111" y="1410"/>
                    <a:pt x="4899" y="1383"/>
                  </a:cubicBezTo>
                  <a:cubicBezTo>
                    <a:pt x="4773" y="1367"/>
                    <a:pt x="4657" y="1302"/>
                    <a:pt x="4538" y="1256"/>
                  </a:cubicBezTo>
                  <a:lnTo>
                    <a:pt x="4269" y="1075"/>
                  </a:lnTo>
                  <a:cubicBezTo>
                    <a:pt x="4066" y="799"/>
                    <a:pt x="3758" y="730"/>
                    <a:pt x="3451" y="660"/>
                  </a:cubicBezTo>
                  <a:lnTo>
                    <a:pt x="3451" y="580"/>
                  </a:lnTo>
                  <a:cubicBezTo>
                    <a:pt x="2882" y="353"/>
                    <a:pt x="2290" y="176"/>
                    <a:pt x="1683" y="46"/>
                  </a:cubicBezTo>
                  <a:cubicBezTo>
                    <a:pt x="1540" y="13"/>
                    <a:pt x="1399" y="0"/>
                    <a:pt x="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43"/>
            <p:cNvSpPr/>
            <p:nvPr/>
          </p:nvSpPr>
          <p:spPr>
            <a:xfrm>
              <a:off x="5168912" y="3095311"/>
              <a:ext cx="23513" cy="82141"/>
            </a:xfrm>
            <a:custGeom>
              <a:avLst/>
              <a:gdLst/>
              <a:ahLst/>
              <a:cxnLst/>
              <a:rect l="l" t="t" r="r" b="b"/>
              <a:pathLst>
                <a:path w="758" h="2648" extrusionOk="0">
                  <a:moveTo>
                    <a:pt x="634" y="0"/>
                  </a:moveTo>
                  <a:lnTo>
                    <a:pt x="634" y="0"/>
                  </a:lnTo>
                  <a:cubicBezTo>
                    <a:pt x="438" y="369"/>
                    <a:pt x="481" y="711"/>
                    <a:pt x="381" y="1011"/>
                  </a:cubicBezTo>
                  <a:cubicBezTo>
                    <a:pt x="331" y="1015"/>
                    <a:pt x="289" y="1053"/>
                    <a:pt x="285" y="1103"/>
                  </a:cubicBezTo>
                  <a:cubicBezTo>
                    <a:pt x="212" y="1222"/>
                    <a:pt x="112" y="1326"/>
                    <a:pt x="166" y="1480"/>
                  </a:cubicBezTo>
                  <a:cubicBezTo>
                    <a:pt x="35" y="1845"/>
                    <a:pt x="150" y="2229"/>
                    <a:pt x="0" y="2648"/>
                  </a:cubicBezTo>
                  <a:lnTo>
                    <a:pt x="231" y="2525"/>
                  </a:lnTo>
                  <a:cubicBezTo>
                    <a:pt x="235" y="2456"/>
                    <a:pt x="185" y="2364"/>
                    <a:pt x="300" y="2337"/>
                  </a:cubicBezTo>
                  <a:cubicBezTo>
                    <a:pt x="377" y="2056"/>
                    <a:pt x="242" y="1779"/>
                    <a:pt x="281" y="1499"/>
                  </a:cubicBezTo>
                  <a:cubicBezTo>
                    <a:pt x="296" y="1476"/>
                    <a:pt x="308" y="1453"/>
                    <a:pt x="319" y="1430"/>
                  </a:cubicBezTo>
                  <a:cubicBezTo>
                    <a:pt x="461" y="1257"/>
                    <a:pt x="634" y="1092"/>
                    <a:pt x="546" y="834"/>
                  </a:cubicBezTo>
                  <a:cubicBezTo>
                    <a:pt x="573" y="588"/>
                    <a:pt x="757" y="362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43"/>
            <p:cNvSpPr/>
            <p:nvPr/>
          </p:nvSpPr>
          <p:spPr>
            <a:xfrm>
              <a:off x="5042195" y="3108681"/>
              <a:ext cx="89555" cy="23947"/>
            </a:xfrm>
            <a:custGeom>
              <a:avLst/>
              <a:gdLst/>
              <a:ahLst/>
              <a:cxnLst/>
              <a:rect l="l" t="t" r="r" b="b"/>
              <a:pathLst>
                <a:path w="2887" h="772" extrusionOk="0">
                  <a:moveTo>
                    <a:pt x="203" y="1"/>
                  </a:moveTo>
                  <a:cubicBezTo>
                    <a:pt x="121" y="1"/>
                    <a:pt x="53" y="33"/>
                    <a:pt x="28" y="165"/>
                  </a:cubicBezTo>
                  <a:cubicBezTo>
                    <a:pt x="8" y="192"/>
                    <a:pt x="1" y="219"/>
                    <a:pt x="1" y="253"/>
                  </a:cubicBezTo>
                  <a:lnTo>
                    <a:pt x="466" y="403"/>
                  </a:lnTo>
                  <a:cubicBezTo>
                    <a:pt x="504" y="430"/>
                    <a:pt x="542" y="461"/>
                    <a:pt x="589" y="484"/>
                  </a:cubicBezTo>
                  <a:cubicBezTo>
                    <a:pt x="1088" y="676"/>
                    <a:pt x="1626" y="657"/>
                    <a:pt x="2141" y="761"/>
                  </a:cubicBezTo>
                  <a:cubicBezTo>
                    <a:pt x="2175" y="768"/>
                    <a:pt x="2208" y="772"/>
                    <a:pt x="2240" y="772"/>
                  </a:cubicBezTo>
                  <a:cubicBezTo>
                    <a:pt x="2341" y="772"/>
                    <a:pt x="2426" y="732"/>
                    <a:pt x="2491" y="638"/>
                  </a:cubicBezTo>
                  <a:lnTo>
                    <a:pt x="2498" y="634"/>
                  </a:lnTo>
                  <a:cubicBezTo>
                    <a:pt x="2598" y="622"/>
                    <a:pt x="2690" y="568"/>
                    <a:pt x="2740" y="484"/>
                  </a:cubicBezTo>
                  <a:lnTo>
                    <a:pt x="2886" y="430"/>
                  </a:lnTo>
                  <a:cubicBezTo>
                    <a:pt x="2883" y="392"/>
                    <a:pt x="2856" y="357"/>
                    <a:pt x="2829" y="334"/>
                  </a:cubicBezTo>
                  <a:cubicBezTo>
                    <a:pt x="2825" y="307"/>
                    <a:pt x="2813" y="280"/>
                    <a:pt x="2790" y="261"/>
                  </a:cubicBezTo>
                  <a:lnTo>
                    <a:pt x="2564" y="349"/>
                  </a:lnTo>
                  <a:lnTo>
                    <a:pt x="2567" y="346"/>
                  </a:lnTo>
                  <a:lnTo>
                    <a:pt x="2122" y="453"/>
                  </a:lnTo>
                  <a:lnTo>
                    <a:pt x="1634" y="349"/>
                  </a:lnTo>
                  <a:lnTo>
                    <a:pt x="369" y="23"/>
                  </a:lnTo>
                  <a:cubicBezTo>
                    <a:pt x="313" y="14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43"/>
            <p:cNvSpPr/>
            <p:nvPr/>
          </p:nvSpPr>
          <p:spPr>
            <a:xfrm>
              <a:off x="4842892" y="2870912"/>
              <a:ext cx="15417" cy="22676"/>
            </a:xfrm>
            <a:custGeom>
              <a:avLst/>
              <a:gdLst/>
              <a:ahLst/>
              <a:cxnLst/>
              <a:rect l="l" t="t" r="r" b="b"/>
              <a:pathLst>
                <a:path w="497" h="731" extrusionOk="0">
                  <a:moveTo>
                    <a:pt x="422" y="1"/>
                  </a:moveTo>
                  <a:cubicBezTo>
                    <a:pt x="197" y="1"/>
                    <a:pt x="254" y="216"/>
                    <a:pt x="212" y="368"/>
                  </a:cubicBezTo>
                  <a:cubicBezTo>
                    <a:pt x="170" y="464"/>
                    <a:pt x="154" y="579"/>
                    <a:pt x="39" y="637"/>
                  </a:cubicBezTo>
                  <a:cubicBezTo>
                    <a:pt x="35" y="637"/>
                    <a:pt x="20" y="640"/>
                    <a:pt x="12" y="656"/>
                  </a:cubicBezTo>
                  <a:cubicBezTo>
                    <a:pt x="1" y="671"/>
                    <a:pt x="1" y="687"/>
                    <a:pt x="20" y="713"/>
                  </a:cubicBezTo>
                  <a:cubicBezTo>
                    <a:pt x="52" y="725"/>
                    <a:pt x="79" y="731"/>
                    <a:pt x="103" y="731"/>
                  </a:cubicBezTo>
                  <a:cubicBezTo>
                    <a:pt x="234" y="731"/>
                    <a:pt x="265" y="577"/>
                    <a:pt x="347" y="502"/>
                  </a:cubicBezTo>
                  <a:lnTo>
                    <a:pt x="400" y="391"/>
                  </a:lnTo>
                  <a:lnTo>
                    <a:pt x="443" y="202"/>
                  </a:lnTo>
                  <a:cubicBezTo>
                    <a:pt x="477" y="183"/>
                    <a:pt x="496" y="141"/>
                    <a:pt x="481" y="102"/>
                  </a:cubicBezTo>
                  <a:cubicBezTo>
                    <a:pt x="489" y="68"/>
                    <a:pt x="493" y="41"/>
                    <a:pt x="493" y="6"/>
                  </a:cubicBezTo>
                  <a:cubicBezTo>
                    <a:pt x="467" y="2"/>
                    <a:pt x="443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43"/>
            <p:cNvSpPr/>
            <p:nvPr/>
          </p:nvSpPr>
          <p:spPr>
            <a:xfrm>
              <a:off x="4885203" y="2782164"/>
              <a:ext cx="26026" cy="28042"/>
            </a:xfrm>
            <a:custGeom>
              <a:avLst/>
              <a:gdLst/>
              <a:ahLst/>
              <a:cxnLst/>
              <a:rect l="l" t="t" r="r" b="b"/>
              <a:pathLst>
                <a:path w="839" h="904" extrusionOk="0">
                  <a:moveTo>
                    <a:pt x="631" y="1"/>
                  </a:moveTo>
                  <a:cubicBezTo>
                    <a:pt x="585" y="147"/>
                    <a:pt x="489" y="274"/>
                    <a:pt x="351" y="354"/>
                  </a:cubicBezTo>
                  <a:cubicBezTo>
                    <a:pt x="289" y="443"/>
                    <a:pt x="231" y="523"/>
                    <a:pt x="170" y="608"/>
                  </a:cubicBezTo>
                  <a:lnTo>
                    <a:pt x="1" y="777"/>
                  </a:lnTo>
                  <a:lnTo>
                    <a:pt x="35" y="781"/>
                  </a:lnTo>
                  <a:lnTo>
                    <a:pt x="70" y="796"/>
                  </a:lnTo>
                  <a:cubicBezTo>
                    <a:pt x="16" y="850"/>
                    <a:pt x="58" y="881"/>
                    <a:pt x="97" y="904"/>
                  </a:cubicBezTo>
                  <a:lnTo>
                    <a:pt x="174" y="831"/>
                  </a:lnTo>
                  <a:lnTo>
                    <a:pt x="266" y="762"/>
                  </a:lnTo>
                  <a:cubicBezTo>
                    <a:pt x="404" y="646"/>
                    <a:pt x="550" y="535"/>
                    <a:pt x="681" y="408"/>
                  </a:cubicBezTo>
                  <a:cubicBezTo>
                    <a:pt x="839" y="258"/>
                    <a:pt x="815" y="116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43"/>
            <p:cNvSpPr/>
            <p:nvPr/>
          </p:nvSpPr>
          <p:spPr>
            <a:xfrm>
              <a:off x="4912873" y="2772982"/>
              <a:ext cx="2047" cy="1365"/>
            </a:xfrm>
            <a:custGeom>
              <a:avLst/>
              <a:gdLst/>
              <a:ahLst/>
              <a:cxnLst/>
              <a:rect l="l" t="t" r="r" b="b"/>
              <a:pathLst>
                <a:path w="66" h="44" extrusionOk="0">
                  <a:moveTo>
                    <a:pt x="41" y="0"/>
                  </a:moveTo>
                  <a:cubicBezTo>
                    <a:pt x="24" y="0"/>
                    <a:pt x="9" y="16"/>
                    <a:pt x="0" y="43"/>
                  </a:cubicBezTo>
                  <a:cubicBezTo>
                    <a:pt x="12" y="43"/>
                    <a:pt x="27" y="43"/>
                    <a:pt x="43" y="35"/>
                  </a:cubicBezTo>
                  <a:cubicBezTo>
                    <a:pt x="58" y="32"/>
                    <a:pt x="66" y="9"/>
                    <a:pt x="62" y="9"/>
                  </a:cubicBezTo>
                  <a:cubicBezTo>
                    <a:pt x="55" y="3"/>
                    <a:pt x="48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43"/>
            <p:cNvSpPr/>
            <p:nvPr/>
          </p:nvSpPr>
          <p:spPr>
            <a:xfrm>
              <a:off x="5320041" y="2847802"/>
              <a:ext cx="3505" cy="2358"/>
            </a:xfrm>
            <a:custGeom>
              <a:avLst/>
              <a:gdLst/>
              <a:ahLst/>
              <a:cxnLst/>
              <a:rect l="l" t="t" r="r" b="b"/>
              <a:pathLst>
                <a:path w="113" h="76" extrusionOk="0">
                  <a:moveTo>
                    <a:pt x="77" y="0"/>
                  </a:moveTo>
                  <a:cubicBezTo>
                    <a:pt x="35" y="0"/>
                    <a:pt x="13" y="29"/>
                    <a:pt x="1" y="75"/>
                  </a:cubicBezTo>
                  <a:cubicBezTo>
                    <a:pt x="4" y="75"/>
                    <a:pt x="7" y="75"/>
                    <a:pt x="10" y="75"/>
                  </a:cubicBezTo>
                  <a:cubicBezTo>
                    <a:pt x="53" y="75"/>
                    <a:pt x="98" y="49"/>
                    <a:pt x="112" y="6"/>
                  </a:cubicBezTo>
                  <a:cubicBezTo>
                    <a:pt x="99" y="2"/>
                    <a:pt x="87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43"/>
            <p:cNvSpPr/>
            <p:nvPr/>
          </p:nvSpPr>
          <p:spPr>
            <a:xfrm>
              <a:off x="5296683" y="2965027"/>
              <a:ext cx="23389" cy="7972"/>
            </a:xfrm>
            <a:custGeom>
              <a:avLst/>
              <a:gdLst/>
              <a:ahLst/>
              <a:cxnLst/>
              <a:rect l="l" t="t" r="r" b="b"/>
              <a:pathLst>
                <a:path w="754" h="257" extrusionOk="0">
                  <a:moveTo>
                    <a:pt x="604" y="0"/>
                  </a:moveTo>
                  <a:cubicBezTo>
                    <a:pt x="533" y="19"/>
                    <a:pt x="461" y="42"/>
                    <a:pt x="387" y="42"/>
                  </a:cubicBezTo>
                  <a:cubicBezTo>
                    <a:pt x="352" y="42"/>
                    <a:pt x="317" y="37"/>
                    <a:pt x="281" y="23"/>
                  </a:cubicBezTo>
                  <a:cubicBezTo>
                    <a:pt x="265" y="28"/>
                    <a:pt x="248" y="30"/>
                    <a:pt x="231" y="30"/>
                  </a:cubicBezTo>
                  <a:cubicBezTo>
                    <a:pt x="220" y="30"/>
                    <a:pt x="208" y="29"/>
                    <a:pt x="197" y="27"/>
                  </a:cubicBezTo>
                  <a:cubicBezTo>
                    <a:pt x="135" y="96"/>
                    <a:pt x="1" y="100"/>
                    <a:pt x="4" y="246"/>
                  </a:cubicBezTo>
                  <a:cubicBezTo>
                    <a:pt x="50" y="253"/>
                    <a:pt x="94" y="256"/>
                    <a:pt x="138" y="256"/>
                  </a:cubicBezTo>
                  <a:cubicBezTo>
                    <a:pt x="365" y="256"/>
                    <a:pt x="563" y="168"/>
                    <a:pt x="754" y="39"/>
                  </a:cubicBezTo>
                  <a:lnTo>
                    <a:pt x="6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43"/>
            <p:cNvSpPr/>
            <p:nvPr/>
          </p:nvSpPr>
          <p:spPr>
            <a:xfrm>
              <a:off x="4678393" y="2950944"/>
              <a:ext cx="49973" cy="26274"/>
            </a:xfrm>
            <a:custGeom>
              <a:avLst/>
              <a:gdLst/>
              <a:ahLst/>
              <a:cxnLst/>
              <a:rect l="l" t="t" r="r" b="b"/>
              <a:pathLst>
                <a:path w="1611" h="847" extrusionOk="0">
                  <a:moveTo>
                    <a:pt x="935" y="1"/>
                  </a:moveTo>
                  <a:lnTo>
                    <a:pt x="693" y="174"/>
                  </a:lnTo>
                  <a:cubicBezTo>
                    <a:pt x="589" y="174"/>
                    <a:pt x="527" y="262"/>
                    <a:pt x="450" y="312"/>
                  </a:cubicBezTo>
                  <a:cubicBezTo>
                    <a:pt x="316" y="362"/>
                    <a:pt x="189" y="439"/>
                    <a:pt x="85" y="539"/>
                  </a:cubicBezTo>
                  <a:cubicBezTo>
                    <a:pt x="16" y="635"/>
                    <a:pt x="55" y="704"/>
                    <a:pt x="132" y="762"/>
                  </a:cubicBezTo>
                  <a:cubicBezTo>
                    <a:pt x="106" y="758"/>
                    <a:pt x="78" y="743"/>
                    <a:pt x="53" y="743"/>
                  </a:cubicBezTo>
                  <a:cubicBezTo>
                    <a:pt x="33" y="743"/>
                    <a:pt x="15" y="752"/>
                    <a:pt x="1" y="785"/>
                  </a:cubicBezTo>
                  <a:cubicBezTo>
                    <a:pt x="35" y="808"/>
                    <a:pt x="70" y="827"/>
                    <a:pt x="108" y="846"/>
                  </a:cubicBezTo>
                  <a:cubicBezTo>
                    <a:pt x="128" y="823"/>
                    <a:pt x="135" y="800"/>
                    <a:pt x="143" y="769"/>
                  </a:cubicBezTo>
                  <a:cubicBezTo>
                    <a:pt x="258" y="735"/>
                    <a:pt x="385" y="731"/>
                    <a:pt x="481" y="646"/>
                  </a:cubicBezTo>
                  <a:cubicBezTo>
                    <a:pt x="623" y="593"/>
                    <a:pt x="673" y="416"/>
                    <a:pt x="842" y="404"/>
                  </a:cubicBezTo>
                  <a:cubicBezTo>
                    <a:pt x="954" y="562"/>
                    <a:pt x="1134" y="620"/>
                    <a:pt x="1284" y="731"/>
                  </a:cubicBezTo>
                  <a:lnTo>
                    <a:pt x="1288" y="685"/>
                  </a:lnTo>
                  <a:cubicBezTo>
                    <a:pt x="1311" y="704"/>
                    <a:pt x="1342" y="723"/>
                    <a:pt x="1369" y="735"/>
                  </a:cubicBezTo>
                  <a:cubicBezTo>
                    <a:pt x="1408" y="760"/>
                    <a:pt x="1453" y="783"/>
                    <a:pt x="1492" y="783"/>
                  </a:cubicBezTo>
                  <a:cubicBezTo>
                    <a:pt x="1525" y="783"/>
                    <a:pt x="1555" y="766"/>
                    <a:pt x="1573" y="716"/>
                  </a:cubicBezTo>
                  <a:cubicBezTo>
                    <a:pt x="1611" y="612"/>
                    <a:pt x="1500" y="593"/>
                    <a:pt x="1430" y="570"/>
                  </a:cubicBezTo>
                  <a:cubicBezTo>
                    <a:pt x="1396" y="558"/>
                    <a:pt x="1365" y="554"/>
                    <a:pt x="1334" y="550"/>
                  </a:cubicBezTo>
                  <a:lnTo>
                    <a:pt x="1242" y="516"/>
                  </a:lnTo>
                  <a:cubicBezTo>
                    <a:pt x="942" y="462"/>
                    <a:pt x="1035" y="174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43"/>
            <p:cNvSpPr/>
            <p:nvPr/>
          </p:nvSpPr>
          <p:spPr>
            <a:xfrm>
              <a:off x="4871740" y="2888749"/>
              <a:ext cx="993" cy="1458"/>
            </a:xfrm>
            <a:custGeom>
              <a:avLst/>
              <a:gdLst/>
              <a:ahLst/>
              <a:cxnLst/>
              <a:rect l="l" t="t" r="r" b="b"/>
              <a:pathLst>
                <a:path w="32" h="47" extrusionOk="0">
                  <a:moveTo>
                    <a:pt x="1" y="0"/>
                  </a:moveTo>
                  <a:lnTo>
                    <a:pt x="31" y="46"/>
                  </a:lnTo>
                  <a:cubicBezTo>
                    <a:pt x="20" y="27"/>
                    <a:pt x="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43"/>
            <p:cNvSpPr/>
            <p:nvPr/>
          </p:nvSpPr>
          <p:spPr>
            <a:xfrm>
              <a:off x="4823473" y="2861637"/>
              <a:ext cx="7538" cy="7693"/>
            </a:xfrm>
            <a:custGeom>
              <a:avLst/>
              <a:gdLst/>
              <a:ahLst/>
              <a:cxnLst/>
              <a:rect l="l" t="t" r="r" b="b"/>
              <a:pathLst>
                <a:path w="243" h="248" extrusionOk="0">
                  <a:moveTo>
                    <a:pt x="140" y="1"/>
                  </a:moveTo>
                  <a:cubicBezTo>
                    <a:pt x="117" y="1"/>
                    <a:pt x="92" y="12"/>
                    <a:pt x="66" y="36"/>
                  </a:cubicBezTo>
                  <a:cubicBezTo>
                    <a:pt x="0" y="94"/>
                    <a:pt x="8" y="182"/>
                    <a:pt x="77" y="248"/>
                  </a:cubicBezTo>
                  <a:lnTo>
                    <a:pt x="242" y="106"/>
                  </a:lnTo>
                  <a:cubicBezTo>
                    <a:pt x="222" y="42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43"/>
            <p:cNvSpPr/>
            <p:nvPr/>
          </p:nvSpPr>
          <p:spPr>
            <a:xfrm>
              <a:off x="4824652" y="2876217"/>
              <a:ext cx="5987" cy="3412"/>
            </a:xfrm>
            <a:custGeom>
              <a:avLst/>
              <a:gdLst/>
              <a:ahLst/>
              <a:cxnLst/>
              <a:rect l="l" t="t" r="r" b="b"/>
              <a:pathLst>
                <a:path w="193" h="110" extrusionOk="0">
                  <a:moveTo>
                    <a:pt x="143" y="1"/>
                  </a:moveTo>
                  <a:cubicBezTo>
                    <a:pt x="131" y="1"/>
                    <a:pt x="119" y="4"/>
                    <a:pt x="105" y="12"/>
                  </a:cubicBezTo>
                  <a:cubicBezTo>
                    <a:pt x="66" y="24"/>
                    <a:pt x="1" y="31"/>
                    <a:pt x="32" y="81"/>
                  </a:cubicBezTo>
                  <a:cubicBezTo>
                    <a:pt x="47" y="101"/>
                    <a:pt x="63" y="109"/>
                    <a:pt x="80" y="109"/>
                  </a:cubicBezTo>
                  <a:cubicBezTo>
                    <a:pt x="114" y="109"/>
                    <a:pt x="149" y="76"/>
                    <a:pt x="178" y="51"/>
                  </a:cubicBezTo>
                  <a:lnTo>
                    <a:pt x="193" y="47"/>
                  </a:lnTo>
                  <a:cubicBezTo>
                    <a:pt x="183" y="16"/>
                    <a:pt x="16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43"/>
            <p:cNvSpPr/>
            <p:nvPr/>
          </p:nvSpPr>
          <p:spPr>
            <a:xfrm>
              <a:off x="5077961" y="2645583"/>
              <a:ext cx="993" cy="1923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0" y="0"/>
                  </a:moveTo>
                  <a:cubicBezTo>
                    <a:pt x="6" y="15"/>
                    <a:pt x="17" y="30"/>
                    <a:pt x="25" y="47"/>
                  </a:cubicBezTo>
                  <a:lnTo>
                    <a:pt x="25" y="47"/>
                  </a:lnTo>
                  <a:cubicBezTo>
                    <a:pt x="18" y="30"/>
                    <a:pt x="10" y="12"/>
                    <a:pt x="4" y="0"/>
                  </a:cubicBezTo>
                  <a:close/>
                  <a:moveTo>
                    <a:pt x="25" y="47"/>
                  </a:moveTo>
                  <a:cubicBezTo>
                    <a:pt x="27" y="52"/>
                    <a:pt x="29" y="57"/>
                    <a:pt x="31" y="62"/>
                  </a:cubicBezTo>
                  <a:cubicBezTo>
                    <a:pt x="29" y="57"/>
                    <a:pt x="27" y="52"/>
                    <a:pt x="25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43"/>
            <p:cNvSpPr/>
            <p:nvPr/>
          </p:nvSpPr>
          <p:spPr>
            <a:xfrm>
              <a:off x="4720363" y="3019963"/>
              <a:ext cx="2171" cy="1768"/>
            </a:xfrm>
            <a:custGeom>
              <a:avLst/>
              <a:gdLst/>
              <a:ahLst/>
              <a:cxnLst/>
              <a:rect l="l" t="t" r="r" b="b"/>
              <a:pathLst>
                <a:path w="70" h="57" extrusionOk="0">
                  <a:moveTo>
                    <a:pt x="70" y="1"/>
                  </a:moveTo>
                  <a:cubicBezTo>
                    <a:pt x="43" y="1"/>
                    <a:pt x="12" y="20"/>
                    <a:pt x="0" y="47"/>
                  </a:cubicBezTo>
                  <a:cubicBezTo>
                    <a:pt x="12" y="54"/>
                    <a:pt x="23" y="57"/>
                    <a:pt x="31" y="57"/>
                  </a:cubicBezTo>
                  <a:cubicBezTo>
                    <a:pt x="56" y="57"/>
                    <a:pt x="67" y="32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1" name="Google Shape;7661;p43"/>
          <p:cNvGrpSpPr/>
          <p:nvPr/>
        </p:nvGrpSpPr>
        <p:grpSpPr>
          <a:xfrm>
            <a:off x="7019603" y="2831497"/>
            <a:ext cx="892952" cy="421674"/>
            <a:chOff x="7447517" y="2800652"/>
            <a:chExt cx="771716" cy="364423"/>
          </a:xfrm>
        </p:grpSpPr>
        <p:sp>
          <p:nvSpPr>
            <p:cNvPr id="7662" name="Google Shape;7662;p43"/>
            <p:cNvSpPr/>
            <p:nvPr/>
          </p:nvSpPr>
          <p:spPr>
            <a:xfrm>
              <a:off x="7447517" y="2800652"/>
              <a:ext cx="771716" cy="364423"/>
            </a:xfrm>
            <a:custGeom>
              <a:avLst/>
              <a:gdLst/>
              <a:ahLst/>
              <a:cxnLst/>
              <a:rect l="l" t="t" r="r" b="b"/>
              <a:pathLst>
                <a:path w="24878" h="11748" extrusionOk="0">
                  <a:moveTo>
                    <a:pt x="14714" y="577"/>
                  </a:moveTo>
                  <a:lnTo>
                    <a:pt x="14752" y="604"/>
                  </a:lnTo>
                  <a:lnTo>
                    <a:pt x="14752" y="604"/>
                  </a:lnTo>
                  <a:cubicBezTo>
                    <a:pt x="14738" y="595"/>
                    <a:pt x="14725" y="588"/>
                    <a:pt x="14714" y="577"/>
                  </a:cubicBezTo>
                  <a:close/>
                  <a:moveTo>
                    <a:pt x="16166" y="2218"/>
                  </a:moveTo>
                  <a:cubicBezTo>
                    <a:pt x="16174" y="2229"/>
                    <a:pt x="16185" y="2237"/>
                    <a:pt x="16193" y="2244"/>
                  </a:cubicBezTo>
                  <a:lnTo>
                    <a:pt x="16166" y="2218"/>
                  </a:lnTo>
                  <a:close/>
                  <a:moveTo>
                    <a:pt x="8850" y="2414"/>
                  </a:moveTo>
                  <a:lnTo>
                    <a:pt x="8850" y="2414"/>
                  </a:lnTo>
                  <a:cubicBezTo>
                    <a:pt x="8857" y="2415"/>
                    <a:pt x="8864" y="2416"/>
                    <a:pt x="8870" y="2416"/>
                  </a:cubicBezTo>
                  <a:cubicBezTo>
                    <a:pt x="8872" y="2416"/>
                    <a:pt x="8873" y="2416"/>
                    <a:pt x="8874" y="2416"/>
                  </a:cubicBezTo>
                  <a:lnTo>
                    <a:pt x="8874" y="2416"/>
                  </a:lnTo>
                  <a:cubicBezTo>
                    <a:pt x="8867" y="2422"/>
                    <a:pt x="8860" y="2428"/>
                    <a:pt x="8852" y="2434"/>
                  </a:cubicBezTo>
                  <a:lnTo>
                    <a:pt x="8852" y="2434"/>
                  </a:lnTo>
                  <a:lnTo>
                    <a:pt x="8850" y="2414"/>
                  </a:lnTo>
                  <a:close/>
                  <a:moveTo>
                    <a:pt x="9288" y="3743"/>
                  </a:moveTo>
                  <a:lnTo>
                    <a:pt x="9288" y="3743"/>
                  </a:lnTo>
                  <a:cubicBezTo>
                    <a:pt x="9345" y="3939"/>
                    <a:pt x="9426" y="4116"/>
                    <a:pt x="9707" y="4127"/>
                  </a:cubicBezTo>
                  <a:cubicBezTo>
                    <a:pt x="9726" y="4120"/>
                    <a:pt x="9745" y="4104"/>
                    <a:pt x="9757" y="4093"/>
                  </a:cubicBezTo>
                  <a:lnTo>
                    <a:pt x="9906" y="4173"/>
                  </a:lnTo>
                  <a:cubicBezTo>
                    <a:pt x="9910" y="4193"/>
                    <a:pt x="9910" y="4212"/>
                    <a:pt x="9910" y="4235"/>
                  </a:cubicBezTo>
                  <a:cubicBezTo>
                    <a:pt x="9918" y="4323"/>
                    <a:pt x="10026" y="4312"/>
                    <a:pt x="10076" y="4362"/>
                  </a:cubicBezTo>
                  <a:cubicBezTo>
                    <a:pt x="9954" y="4311"/>
                    <a:pt x="9835" y="4273"/>
                    <a:pt x="9707" y="4273"/>
                  </a:cubicBezTo>
                  <a:cubicBezTo>
                    <a:pt x="9661" y="4273"/>
                    <a:pt x="9613" y="4278"/>
                    <a:pt x="9564" y="4289"/>
                  </a:cubicBezTo>
                  <a:cubicBezTo>
                    <a:pt x="9507" y="4304"/>
                    <a:pt x="9461" y="4339"/>
                    <a:pt x="9422" y="4381"/>
                  </a:cubicBezTo>
                  <a:lnTo>
                    <a:pt x="9322" y="4308"/>
                  </a:lnTo>
                  <a:lnTo>
                    <a:pt x="9322" y="4289"/>
                  </a:lnTo>
                  <a:cubicBezTo>
                    <a:pt x="9234" y="4100"/>
                    <a:pt x="9215" y="3920"/>
                    <a:pt x="9288" y="3743"/>
                  </a:cubicBezTo>
                  <a:close/>
                  <a:moveTo>
                    <a:pt x="6510" y="4385"/>
                  </a:moveTo>
                  <a:lnTo>
                    <a:pt x="6506" y="4408"/>
                  </a:lnTo>
                  <a:cubicBezTo>
                    <a:pt x="6506" y="4400"/>
                    <a:pt x="6506" y="4389"/>
                    <a:pt x="6510" y="4385"/>
                  </a:cubicBezTo>
                  <a:close/>
                  <a:moveTo>
                    <a:pt x="22460" y="5184"/>
                  </a:moveTo>
                  <a:lnTo>
                    <a:pt x="22464" y="5187"/>
                  </a:lnTo>
                  <a:lnTo>
                    <a:pt x="22464" y="5187"/>
                  </a:lnTo>
                  <a:cubicBezTo>
                    <a:pt x="22460" y="5186"/>
                    <a:pt x="22460" y="5184"/>
                    <a:pt x="22460" y="5184"/>
                  </a:cubicBezTo>
                  <a:close/>
                  <a:moveTo>
                    <a:pt x="10471" y="5445"/>
                  </a:moveTo>
                  <a:lnTo>
                    <a:pt x="10471" y="5445"/>
                  </a:lnTo>
                  <a:cubicBezTo>
                    <a:pt x="10487" y="5457"/>
                    <a:pt x="10502" y="5476"/>
                    <a:pt x="10510" y="5484"/>
                  </a:cubicBezTo>
                  <a:cubicBezTo>
                    <a:pt x="10502" y="5484"/>
                    <a:pt x="10487" y="5476"/>
                    <a:pt x="10471" y="5445"/>
                  </a:cubicBezTo>
                  <a:close/>
                  <a:moveTo>
                    <a:pt x="22168" y="5585"/>
                  </a:moveTo>
                  <a:lnTo>
                    <a:pt x="22168" y="5585"/>
                  </a:lnTo>
                  <a:cubicBezTo>
                    <a:pt x="22170" y="5591"/>
                    <a:pt x="22174" y="5595"/>
                    <a:pt x="22180" y="5599"/>
                  </a:cubicBezTo>
                  <a:lnTo>
                    <a:pt x="22176" y="5599"/>
                  </a:lnTo>
                  <a:cubicBezTo>
                    <a:pt x="22173" y="5596"/>
                    <a:pt x="22170" y="5591"/>
                    <a:pt x="22168" y="5585"/>
                  </a:cubicBezTo>
                  <a:close/>
                  <a:moveTo>
                    <a:pt x="3047" y="7647"/>
                  </a:moveTo>
                  <a:lnTo>
                    <a:pt x="3047" y="7663"/>
                  </a:lnTo>
                  <a:lnTo>
                    <a:pt x="3044" y="7655"/>
                  </a:lnTo>
                  <a:lnTo>
                    <a:pt x="3047" y="7647"/>
                  </a:lnTo>
                  <a:close/>
                  <a:moveTo>
                    <a:pt x="21215" y="4700"/>
                  </a:moveTo>
                  <a:cubicBezTo>
                    <a:pt x="21324" y="4700"/>
                    <a:pt x="21351" y="4834"/>
                    <a:pt x="21438" y="4869"/>
                  </a:cubicBezTo>
                  <a:cubicBezTo>
                    <a:pt x="21444" y="4869"/>
                    <a:pt x="21450" y="4869"/>
                    <a:pt x="21456" y="4869"/>
                  </a:cubicBezTo>
                  <a:cubicBezTo>
                    <a:pt x="21492" y="4869"/>
                    <a:pt x="21529" y="4872"/>
                    <a:pt x="21564" y="4872"/>
                  </a:cubicBezTo>
                  <a:cubicBezTo>
                    <a:pt x="21647" y="4872"/>
                    <a:pt x="21723" y="4856"/>
                    <a:pt x="21753" y="4754"/>
                  </a:cubicBezTo>
                  <a:cubicBezTo>
                    <a:pt x="21880" y="4788"/>
                    <a:pt x="22011" y="4800"/>
                    <a:pt x="22138" y="4850"/>
                  </a:cubicBezTo>
                  <a:cubicBezTo>
                    <a:pt x="22188" y="4873"/>
                    <a:pt x="22238" y="4907"/>
                    <a:pt x="22276" y="4946"/>
                  </a:cubicBezTo>
                  <a:cubicBezTo>
                    <a:pt x="22322" y="5003"/>
                    <a:pt x="22364" y="5073"/>
                    <a:pt x="22418" y="5130"/>
                  </a:cubicBezTo>
                  <a:cubicBezTo>
                    <a:pt x="22433" y="5149"/>
                    <a:pt x="22453" y="5169"/>
                    <a:pt x="22468" y="5184"/>
                  </a:cubicBezTo>
                  <a:lnTo>
                    <a:pt x="22468" y="5188"/>
                  </a:lnTo>
                  <a:cubicBezTo>
                    <a:pt x="22466" y="5188"/>
                    <a:pt x="22465" y="5188"/>
                    <a:pt x="22464" y="5187"/>
                  </a:cubicBezTo>
                  <a:lnTo>
                    <a:pt x="22464" y="5187"/>
                  </a:lnTo>
                  <a:cubicBezTo>
                    <a:pt x="22396" y="5116"/>
                    <a:pt x="22332" y="5044"/>
                    <a:pt x="22264" y="4980"/>
                  </a:cubicBezTo>
                  <a:cubicBezTo>
                    <a:pt x="22210" y="4962"/>
                    <a:pt x="22165" y="4952"/>
                    <a:pt x="22130" y="4952"/>
                  </a:cubicBezTo>
                  <a:cubicBezTo>
                    <a:pt x="22027" y="4952"/>
                    <a:pt x="22003" y="5031"/>
                    <a:pt x="22057" y="5188"/>
                  </a:cubicBezTo>
                  <a:cubicBezTo>
                    <a:pt x="22060" y="5188"/>
                    <a:pt x="22062" y="5188"/>
                    <a:pt x="22065" y="5188"/>
                  </a:cubicBezTo>
                  <a:cubicBezTo>
                    <a:pt x="22131" y="5188"/>
                    <a:pt x="22146" y="5236"/>
                    <a:pt x="22161" y="5288"/>
                  </a:cubicBezTo>
                  <a:lnTo>
                    <a:pt x="22053" y="5296"/>
                  </a:lnTo>
                  <a:cubicBezTo>
                    <a:pt x="22018" y="5279"/>
                    <a:pt x="21986" y="5270"/>
                    <a:pt x="21960" y="5270"/>
                  </a:cubicBezTo>
                  <a:cubicBezTo>
                    <a:pt x="21910" y="5270"/>
                    <a:pt x="21876" y="5303"/>
                    <a:pt x="21869" y="5388"/>
                  </a:cubicBezTo>
                  <a:cubicBezTo>
                    <a:pt x="21896" y="5457"/>
                    <a:pt x="21926" y="5526"/>
                    <a:pt x="21953" y="5595"/>
                  </a:cubicBezTo>
                  <a:cubicBezTo>
                    <a:pt x="22022" y="5676"/>
                    <a:pt x="22065" y="5780"/>
                    <a:pt x="22080" y="5883"/>
                  </a:cubicBezTo>
                  <a:cubicBezTo>
                    <a:pt x="22095" y="5901"/>
                    <a:pt x="22114" y="5914"/>
                    <a:pt x="22136" y="5914"/>
                  </a:cubicBezTo>
                  <a:cubicBezTo>
                    <a:pt x="22143" y="5914"/>
                    <a:pt x="22150" y="5913"/>
                    <a:pt x="22157" y="5910"/>
                  </a:cubicBezTo>
                  <a:cubicBezTo>
                    <a:pt x="22168" y="5979"/>
                    <a:pt x="22180" y="6049"/>
                    <a:pt x="22241" y="6091"/>
                  </a:cubicBezTo>
                  <a:cubicBezTo>
                    <a:pt x="22165" y="6168"/>
                    <a:pt x="22034" y="6110"/>
                    <a:pt x="21965" y="6195"/>
                  </a:cubicBezTo>
                  <a:cubicBezTo>
                    <a:pt x="21930" y="6252"/>
                    <a:pt x="21896" y="6341"/>
                    <a:pt x="21949" y="6368"/>
                  </a:cubicBezTo>
                  <a:cubicBezTo>
                    <a:pt x="22118" y="6456"/>
                    <a:pt x="22241" y="6617"/>
                    <a:pt x="22449" y="6621"/>
                  </a:cubicBezTo>
                  <a:cubicBezTo>
                    <a:pt x="22468" y="6675"/>
                    <a:pt x="22514" y="6710"/>
                    <a:pt x="22568" y="6710"/>
                  </a:cubicBezTo>
                  <a:cubicBezTo>
                    <a:pt x="22560" y="6736"/>
                    <a:pt x="22564" y="6771"/>
                    <a:pt x="22572" y="6802"/>
                  </a:cubicBezTo>
                  <a:cubicBezTo>
                    <a:pt x="22603" y="6844"/>
                    <a:pt x="22645" y="6879"/>
                    <a:pt x="22687" y="6906"/>
                  </a:cubicBezTo>
                  <a:lnTo>
                    <a:pt x="23164" y="7225"/>
                  </a:lnTo>
                  <a:cubicBezTo>
                    <a:pt x="23240" y="7324"/>
                    <a:pt x="23352" y="7390"/>
                    <a:pt x="23475" y="7405"/>
                  </a:cubicBezTo>
                  <a:cubicBezTo>
                    <a:pt x="23579" y="7217"/>
                    <a:pt x="23467" y="7140"/>
                    <a:pt x="23310" y="7082"/>
                  </a:cubicBezTo>
                  <a:cubicBezTo>
                    <a:pt x="23079" y="6871"/>
                    <a:pt x="22733" y="6802"/>
                    <a:pt x="22583" y="6483"/>
                  </a:cubicBezTo>
                  <a:cubicBezTo>
                    <a:pt x="22541" y="6356"/>
                    <a:pt x="22495" y="6229"/>
                    <a:pt x="22453" y="6102"/>
                  </a:cubicBezTo>
                  <a:cubicBezTo>
                    <a:pt x="22457" y="6003"/>
                    <a:pt x="22464" y="5899"/>
                    <a:pt x="22468" y="5795"/>
                  </a:cubicBezTo>
                  <a:cubicBezTo>
                    <a:pt x="22495" y="5803"/>
                    <a:pt x="22526" y="5810"/>
                    <a:pt x="22553" y="5810"/>
                  </a:cubicBezTo>
                  <a:cubicBezTo>
                    <a:pt x="22599" y="5903"/>
                    <a:pt x="22668" y="5972"/>
                    <a:pt x="22764" y="6003"/>
                  </a:cubicBezTo>
                  <a:lnTo>
                    <a:pt x="23102" y="6483"/>
                  </a:lnTo>
                  <a:cubicBezTo>
                    <a:pt x="23137" y="6598"/>
                    <a:pt x="23217" y="6698"/>
                    <a:pt x="23321" y="6756"/>
                  </a:cubicBezTo>
                  <a:cubicBezTo>
                    <a:pt x="23329" y="6775"/>
                    <a:pt x="23333" y="6802"/>
                    <a:pt x="23340" y="6813"/>
                  </a:cubicBezTo>
                  <a:cubicBezTo>
                    <a:pt x="23407" y="6889"/>
                    <a:pt x="23460" y="6922"/>
                    <a:pt x="23505" y="6922"/>
                  </a:cubicBezTo>
                  <a:cubicBezTo>
                    <a:pt x="23549" y="6922"/>
                    <a:pt x="23585" y="6891"/>
                    <a:pt x="23617" y="6840"/>
                  </a:cubicBezTo>
                  <a:cubicBezTo>
                    <a:pt x="23640" y="6956"/>
                    <a:pt x="23717" y="7052"/>
                    <a:pt x="23794" y="7151"/>
                  </a:cubicBezTo>
                  <a:cubicBezTo>
                    <a:pt x="24051" y="7517"/>
                    <a:pt x="24243" y="7916"/>
                    <a:pt x="24447" y="8308"/>
                  </a:cubicBezTo>
                  <a:cubicBezTo>
                    <a:pt x="24462" y="8343"/>
                    <a:pt x="24474" y="8370"/>
                    <a:pt x="24493" y="8400"/>
                  </a:cubicBezTo>
                  <a:cubicBezTo>
                    <a:pt x="24493" y="8404"/>
                    <a:pt x="24512" y="8423"/>
                    <a:pt x="24512" y="8427"/>
                  </a:cubicBezTo>
                  <a:cubicBezTo>
                    <a:pt x="24505" y="8427"/>
                    <a:pt x="24501" y="8427"/>
                    <a:pt x="24493" y="8435"/>
                  </a:cubicBezTo>
                  <a:cubicBezTo>
                    <a:pt x="24489" y="8439"/>
                    <a:pt x="24485" y="8439"/>
                    <a:pt x="24485" y="8439"/>
                  </a:cubicBezTo>
                  <a:cubicBezTo>
                    <a:pt x="24485" y="8439"/>
                    <a:pt x="24461" y="8429"/>
                    <a:pt x="24451" y="8429"/>
                  </a:cubicBezTo>
                  <a:cubicBezTo>
                    <a:pt x="24449" y="8429"/>
                    <a:pt x="24447" y="8430"/>
                    <a:pt x="24447" y="8431"/>
                  </a:cubicBezTo>
                  <a:cubicBezTo>
                    <a:pt x="24412" y="8420"/>
                    <a:pt x="24378" y="8416"/>
                    <a:pt x="24347" y="8404"/>
                  </a:cubicBezTo>
                  <a:cubicBezTo>
                    <a:pt x="24274" y="8381"/>
                    <a:pt x="24205" y="8343"/>
                    <a:pt x="24143" y="8297"/>
                  </a:cubicBezTo>
                  <a:cubicBezTo>
                    <a:pt x="23386" y="7732"/>
                    <a:pt x="22637" y="7163"/>
                    <a:pt x="21842" y="6648"/>
                  </a:cubicBezTo>
                  <a:cubicBezTo>
                    <a:pt x="21780" y="6625"/>
                    <a:pt x="21719" y="6610"/>
                    <a:pt x="21650" y="6598"/>
                  </a:cubicBezTo>
                  <a:lnTo>
                    <a:pt x="21554" y="6579"/>
                  </a:lnTo>
                  <a:cubicBezTo>
                    <a:pt x="21515" y="6527"/>
                    <a:pt x="21452" y="6493"/>
                    <a:pt x="21388" y="6493"/>
                  </a:cubicBezTo>
                  <a:cubicBezTo>
                    <a:pt x="21382" y="6493"/>
                    <a:pt x="21376" y="6494"/>
                    <a:pt x="21369" y="6494"/>
                  </a:cubicBezTo>
                  <a:lnTo>
                    <a:pt x="21361" y="6487"/>
                  </a:lnTo>
                  <a:cubicBezTo>
                    <a:pt x="21355" y="6436"/>
                    <a:pt x="21328" y="6414"/>
                    <a:pt x="21287" y="6414"/>
                  </a:cubicBezTo>
                  <a:cubicBezTo>
                    <a:pt x="21278" y="6414"/>
                    <a:pt x="21268" y="6415"/>
                    <a:pt x="21258" y="6418"/>
                  </a:cubicBezTo>
                  <a:cubicBezTo>
                    <a:pt x="21246" y="6394"/>
                    <a:pt x="21222" y="6379"/>
                    <a:pt x="21200" y="6379"/>
                  </a:cubicBezTo>
                  <a:cubicBezTo>
                    <a:pt x="21193" y="6379"/>
                    <a:pt x="21187" y="6380"/>
                    <a:pt x="21181" y="6383"/>
                  </a:cubicBezTo>
                  <a:cubicBezTo>
                    <a:pt x="20870" y="6149"/>
                    <a:pt x="20524" y="5972"/>
                    <a:pt x="20239" y="5703"/>
                  </a:cubicBezTo>
                  <a:cubicBezTo>
                    <a:pt x="20199" y="5597"/>
                    <a:pt x="20135" y="5542"/>
                    <a:pt x="20045" y="5542"/>
                  </a:cubicBezTo>
                  <a:cubicBezTo>
                    <a:pt x="20014" y="5542"/>
                    <a:pt x="19980" y="5548"/>
                    <a:pt x="19943" y="5561"/>
                  </a:cubicBezTo>
                  <a:lnTo>
                    <a:pt x="19932" y="5576"/>
                  </a:lnTo>
                  <a:cubicBezTo>
                    <a:pt x="19882" y="5499"/>
                    <a:pt x="19767" y="5457"/>
                    <a:pt x="19809" y="5319"/>
                  </a:cubicBezTo>
                  <a:cubicBezTo>
                    <a:pt x="19823" y="5317"/>
                    <a:pt x="19837" y="5316"/>
                    <a:pt x="19850" y="5316"/>
                  </a:cubicBezTo>
                  <a:cubicBezTo>
                    <a:pt x="20049" y="5316"/>
                    <a:pt x="20184" y="5526"/>
                    <a:pt x="20379" y="5526"/>
                  </a:cubicBezTo>
                  <a:cubicBezTo>
                    <a:pt x="20394" y="5526"/>
                    <a:pt x="20409" y="5525"/>
                    <a:pt x="20424" y="5522"/>
                  </a:cubicBezTo>
                  <a:lnTo>
                    <a:pt x="20439" y="5591"/>
                  </a:lnTo>
                  <a:lnTo>
                    <a:pt x="20666" y="5561"/>
                  </a:lnTo>
                  <a:cubicBezTo>
                    <a:pt x="21066" y="5607"/>
                    <a:pt x="21346" y="5953"/>
                    <a:pt x="21753" y="5991"/>
                  </a:cubicBezTo>
                  <a:cubicBezTo>
                    <a:pt x="21738" y="5918"/>
                    <a:pt x="21734" y="5841"/>
                    <a:pt x="21665" y="5791"/>
                  </a:cubicBezTo>
                  <a:cubicBezTo>
                    <a:pt x="21665" y="5741"/>
                    <a:pt x="21630" y="5691"/>
                    <a:pt x="21577" y="5676"/>
                  </a:cubicBezTo>
                  <a:cubicBezTo>
                    <a:pt x="21358" y="5530"/>
                    <a:pt x="21108" y="5438"/>
                    <a:pt x="20843" y="5399"/>
                  </a:cubicBezTo>
                  <a:cubicBezTo>
                    <a:pt x="20827" y="5387"/>
                    <a:pt x="20806" y="5379"/>
                    <a:pt x="20783" y="5379"/>
                  </a:cubicBezTo>
                  <a:cubicBezTo>
                    <a:pt x="20779" y="5379"/>
                    <a:pt x="20774" y="5379"/>
                    <a:pt x="20770" y="5380"/>
                  </a:cubicBezTo>
                  <a:cubicBezTo>
                    <a:pt x="20616" y="5272"/>
                    <a:pt x="20420" y="5319"/>
                    <a:pt x="20247" y="5242"/>
                  </a:cubicBezTo>
                  <a:cubicBezTo>
                    <a:pt x="20228" y="5111"/>
                    <a:pt x="20397" y="5030"/>
                    <a:pt x="20351" y="4888"/>
                  </a:cubicBezTo>
                  <a:lnTo>
                    <a:pt x="20351" y="4888"/>
                  </a:lnTo>
                  <a:cubicBezTo>
                    <a:pt x="20385" y="4904"/>
                    <a:pt x="20420" y="4909"/>
                    <a:pt x="20455" y="4909"/>
                  </a:cubicBezTo>
                  <a:cubicBezTo>
                    <a:pt x="20535" y="4909"/>
                    <a:pt x="20617" y="4881"/>
                    <a:pt x="20704" y="4881"/>
                  </a:cubicBezTo>
                  <a:cubicBezTo>
                    <a:pt x="20741" y="4881"/>
                    <a:pt x="20778" y="4886"/>
                    <a:pt x="20816" y="4900"/>
                  </a:cubicBezTo>
                  <a:cubicBezTo>
                    <a:pt x="20839" y="4908"/>
                    <a:pt x="20891" y="4920"/>
                    <a:pt x="20949" y="4920"/>
                  </a:cubicBezTo>
                  <a:cubicBezTo>
                    <a:pt x="21054" y="4920"/>
                    <a:pt x="21178" y="4880"/>
                    <a:pt x="21181" y="4704"/>
                  </a:cubicBezTo>
                  <a:cubicBezTo>
                    <a:pt x="21193" y="4701"/>
                    <a:pt x="21204" y="4700"/>
                    <a:pt x="21215" y="4700"/>
                  </a:cubicBezTo>
                  <a:close/>
                  <a:moveTo>
                    <a:pt x="2052" y="9676"/>
                  </a:moveTo>
                  <a:cubicBezTo>
                    <a:pt x="2087" y="9753"/>
                    <a:pt x="2094" y="9841"/>
                    <a:pt x="2083" y="9926"/>
                  </a:cubicBezTo>
                  <a:cubicBezTo>
                    <a:pt x="2068" y="9991"/>
                    <a:pt x="2064" y="10057"/>
                    <a:pt x="2060" y="10118"/>
                  </a:cubicBezTo>
                  <a:cubicBezTo>
                    <a:pt x="2068" y="10133"/>
                    <a:pt x="2071" y="10153"/>
                    <a:pt x="2071" y="10179"/>
                  </a:cubicBezTo>
                  <a:cubicBezTo>
                    <a:pt x="2068" y="10172"/>
                    <a:pt x="2064" y="10172"/>
                    <a:pt x="2056" y="10168"/>
                  </a:cubicBezTo>
                  <a:cubicBezTo>
                    <a:pt x="2027" y="10160"/>
                    <a:pt x="1997" y="10156"/>
                    <a:pt x="1968" y="10156"/>
                  </a:cubicBezTo>
                  <a:cubicBezTo>
                    <a:pt x="1938" y="10156"/>
                    <a:pt x="1908" y="10160"/>
                    <a:pt x="1879" y="10168"/>
                  </a:cubicBezTo>
                  <a:cubicBezTo>
                    <a:pt x="1849" y="10179"/>
                    <a:pt x="1817" y="10183"/>
                    <a:pt x="1784" y="10183"/>
                  </a:cubicBezTo>
                  <a:cubicBezTo>
                    <a:pt x="1745" y="10183"/>
                    <a:pt x="1705" y="10177"/>
                    <a:pt x="1668" y="10164"/>
                  </a:cubicBezTo>
                  <a:cubicBezTo>
                    <a:pt x="1641" y="10145"/>
                    <a:pt x="1614" y="10126"/>
                    <a:pt x="1591" y="10103"/>
                  </a:cubicBezTo>
                  <a:cubicBezTo>
                    <a:pt x="1783" y="10010"/>
                    <a:pt x="1879" y="9799"/>
                    <a:pt x="2052" y="9676"/>
                  </a:cubicBezTo>
                  <a:close/>
                  <a:moveTo>
                    <a:pt x="7635" y="10618"/>
                  </a:moveTo>
                  <a:cubicBezTo>
                    <a:pt x="7635" y="10637"/>
                    <a:pt x="7628" y="10652"/>
                    <a:pt x="7620" y="10671"/>
                  </a:cubicBezTo>
                  <a:lnTo>
                    <a:pt x="7620" y="10667"/>
                  </a:lnTo>
                  <a:lnTo>
                    <a:pt x="7586" y="10667"/>
                  </a:lnTo>
                  <a:lnTo>
                    <a:pt x="7635" y="10618"/>
                  </a:lnTo>
                  <a:close/>
                  <a:moveTo>
                    <a:pt x="7620" y="10698"/>
                  </a:moveTo>
                  <a:cubicBezTo>
                    <a:pt x="7622" y="10702"/>
                    <a:pt x="7623" y="10707"/>
                    <a:pt x="7624" y="10712"/>
                  </a:cubicBezTo>
                  <a:lnTo>
                    <a:pt x="7624" y="10712"/>
                  </a:lnTo>
                  <a:cubicBezTo>
                    <a:pt x="7622" y="10707"/>
                    <a:pt x="7620" y="10703"/>
                    <a:pt x="7620" y="10698"/>
                  </a:cubicBezTo>
                  <a:close/>
                  <a:moveTo>
                    <a:pt x="12808" y="273"/>
                  </a:moveTo>
                  <a:cubicBezTo>
                    <a:pt x="12812" y="300"/>
                    <a:pt x="12823" y="331"/>
                    <a:pt x="12835" y="358"/>
                  </a:cubicBezTo>
                  <a:cubicBezTo>
                    <a:pt x="13169" y="465"/>
                    <a:pt x="13519" y="446"/>
                    <a:pt x="13861" y="481"/>
                  </a:cubicBezTo>
                  <a:cubicBezTo>
                    <a:pt x="13911" y="473"/>
                    <a:pt x="13957" y="446"/>
                    <a:pt x="13984" y="404"/>
                  </a:cubicBezTo>
                  <a:lnTo>
                    <a:pt x="13984" y="423"/>
                  </a:lnTo>
                  <a:lnTo>
                    <a:pt x="13995" y="415"/>
                  </a:lnTo>
                  <a:cubicBezTo>
                    <a:pt x="14027" y="477"/>
                    <a:pt x="14079" y="488"/>
                    <a:pt x="14134" y="488"/>
                  </a:cubicBezTo>
                  <a:cubicBezTo>
                    <a:pt x="14158" y="488"/>
                    <a:pt x="14183" y="486"/>
                    <a:pt x="14206" y="485"/>
                  </a:cubicBezTo>
                  <a:cubicBezTo>
                    <a:pt x="14506" y="561"/>
                    <a:pt x="14710" y="815"/>
                    <a:pt x="14994" y="923"/>
                  </a:cubicBezTo>
                  <a:lnTo>
                    <a:pt x="15002" y="923"/>
                  </a:lnTo>
                  <a:lnTo>
                    <a:pt x="15724" y="1518"/>
                  </a:lnTo>
                  <a:cubicBezTo>
                    <a:pt x="15735" y="1529"/>
                    <a:pt x="15748" y="1535"/>
                    <a:pt x="15761" y="1535"/>
                  </a:cubicBezTo>
                  <a:cubicBezTo>
                    <a:pt x="15770" y="1535"/>
                    <a:pt x="15780" y="1532"/>
                    <a:pt x="15790" y="1526"/>
                  </a:cubicBezTo>
                  <a:lnTo>
                    <a:pt x="15793" y="1541"/>
                  </a:lnTo>
                  <a:cubicBezTo>
                    <a:pt x="15813" y="1580"/>
                    <a:pt x="15840" y="1614"/>
                    <a:pt x="15866" y="1641"/>
                  </a:cubicBezTo>
                  <a:cubicBezTo>
                    <a:pt x="15924" y="1695"/>
                    <a:pt x="15986" y="1741"/>
                    <a:pt x="16055" y="1780"/>
                  </a:cubicBezTo>
                  <a:lnTo>
                    <a:pt x="16059" y="1787"/>
                  </a:lnTo>
                  <a:cubicBezTo>
                    <a:pt x="16039" y="1795"/>
                    <a:pt x="16020" y="1810"/>
                    <a:pt x="16012" y="1829"/>
                  </a:cubicBezTo>
                  <a:lnTo>
                    <a:pt x="15617" y="1703"/>
                  </a:lnTo>
                  <a:cubicBezTo>
                    <a:pt x="15607" y="1707"/>
                    <a:pt x="15595" y="1709"/>
                    <a:pt x="15583" y="1709"/>
                  </a:cubicBezTo>
                  <a:cubicBezTo>
                    <a:pt x="15563" y="1709"/>
                    <a:pt x="15541" y="1703"/>
                    <a:pt x="15524" y="1691"/>
                  </a:cubicBezTo>
                  <a:cubicBezTo>
                    <a:pt x="15486" y="1676"/>
                    <a:pt x="15455" y="1645"/>
                    <a:pt x="15428" y="1614"/>
                  </a:cubicBezTo>
                  <a:lnTo>
                    <a:pt x="15409" y="1618"/>
                  </a:lnTo>
                  <a:cubicBezTo>
                    <a:pt x="15033" y="1414"/>
                    <a:pt x="14602" y="1345"/>
                    <a:pt x="14199" y="1218"/>
                  </a:cubicBezTo>
                  <a:cubicBezTo>
                    <a:pt x="14179" y="1212"/>
                    <a:pt x="14160" y="1209"/>
                    <a:pt x="14141" y="1209"/>
                  </a:cubicBezTo>
                  <a:cubicBezTo>
                    <a:pt x="14061" y="1209"/>
                    <a:pt x="13990" y="1260"/>
                    <a:pt x="13918" y="1291"/>
                  </a:cubicBezTo>
                  <a:cubicBezTo>
                    <a:pt x="13467" y="1143"/>
                    <a:pt x="13007" y="1108"/>
                    <a:pt x="12544" y="1108"/>
                  </a:cubicBezTo>
                  <a:cubicBezTo>
                    <a:pt x="12289" y="1108"/>
                    <a:pt x="12034" y="1118"/>
                    <a:pt x="11778" y="1126"/>
                  </a:cubicBezTo>
                  <a:lnTo>
                    <a:pt x="11670" y="1107"/>
                  </a:lnTo>
                  <a:lnTo>
                    <a:pt x="11670" y="1107"/>
                  </a:lnTo>
                  <a:cubicBezTo>
                    <a:pt x="11674" y="1176"/>
                    <a:pt x="11682" y="1238"/>
                    <a:pt x="11689" y="1307"/>
                  </a:cubicBezTo>
                  <a:lnTo>
                    <a:pt x="11989" y="1307"/>
                  </a:lnTo>
                  <a:lnTo>
                    <a:pt x="11962" y="1280"/>
                  </a:lnTo>
                  <a:lnTo>
                    <a:pt x="11962" y="1280"/>
                  </a:lnTo>
                  <a:cubicBezTo>
                    <a:pt x="11970" y="1288"/>
                    <a:pt x="11982" y="1295"/>
                    <a:pt x="11989" y="1307"/>
                  </a:cubicBezTo>
                  <a:lnTo>
                    <a:pt x="12193" y="1299"/>
                  </a:lnTo>
                  <a:lnTo>
                    <a:pt x="12500" y="1299"/>
                  </a:lnTo>
                  <a:lnTo>
                    <a:pt x="12604" y="1307"/>
                  </a:lnTo>
                  <a:cubicBezTo>
                    <a:pt x="12656" y="1323"/>
                    <a:pt x="12710" y="1331"/>
                    <a:pt x="12765" y="1331"/>
                  </a:cubicBezTo>
                  <a:cubicBezTo>
                    <a:pt x="12812" y="1331"/>
                    <a:pt x="12859" y="1325"/>
                    <a:pt x="12904" y="1315"/>
                  </a:cubicBezTo>
                  <a:cubicBezTo>
                    <a:pt x="13188" y="1441"/>
                    <a:pt x="13488" y="1411"/>
                    <a:pt x="13788" y="1434"/>
                  </a:cubicBezTo>
                  <a:cubicBezTo>
                    <a:pt x="13844" y="1485"/>
                    <a:pt x="13906" y="1499"/>
                    <a:pt x="13970" y="1499"/>
                  </a:cubicBezTo>
                  <a:cubicBezTo>
                    <a:pt x="14044" y="1499"/>
                    <a:pt x="14121" y="1480"/>
                    <a:pt x="14196" y="1480"/>
                  </a:cubicBezTo>
                  <a:cubicBezTo>
                    <a:pt x="14239" y="1480"/>
                    <a:pt x="14281" y="1486"/>
                    <a:pt x="14322" y="1507"/>
                  </a:cubicBezTo>
                  <a:lnTo>
                    <a:pt x="14329" y="1518"/>
                  </a:lnTo>
                  <a:cubicBezTo>
                    <a:pt x="14487" y="1714"/>
                    <a:pt x="14748" y="1580"/>
                    <a:pt x="14929" y="1703"/>
                  </a:cubicBezTo>
                  <a:cubicBezTo>
                    <a:pt x="15305" y="1876"/>
                    <a:pt x="15690" y="2022"/>
                    <a:pt x="16089" y="2137"/>
                  </a:cubicBezTo>
                  <a:cubicBezTo>
                    <a:pt x="16120" y="2183"/>
                    <a:pt x="16178" y="2214"/>
                    <a:pt x="16235" y="2214"/>
                  </a:cubicBezTo>
                  <a:cubicBezTo>
                    <a:pt x="16261" y="2226"/>
                    <a:pt x="16284" y="2234"/>
                    <a:pt x="16310" y="2234"/>
                  </a:cubicBezTo>
                  <a:cubicBezTo>
                    <a:pt x="16316" y="2234"/>
                    <a:pt x="16322" y="2234"/>
                    <a:pt x="16328" y="2233"/>
                  </a:cubicBezTo>
                  <a:cubicBezTo>
                    <a:pt x="16570" y="2433"/>
                    <a:pt x="16885" y="2483"/>
                    <a:pt x="17138" y="2663"/>
                  </a:cubicBezTo>
                  <a:cubicBezTo>
                    <a:pt x="17169" y="2671"/>
                    <a:pt x="17196" y="2675"/>
                    <a:pt x="17227" y="2675"/>
                  </a:cubicBezTo>
                  <a:cubicBezTo>
                    <a:pt x="17227" y="2694"/>
                    <a:pt x="17231" y="2717"/>
                    <a:pt x="17242" y="2732"/>
                  </a:cubicBezTo>
                  <a:cubicBezTo>
                    <a:pt x="17322" y="2780"/>
                    <a:pt x="17396" y="2841"/>
                    <a:pt x="17493" y="2841"/>
                  </a:cubicBezTo>
                  <a:cubicBezTo>
                    <a:pt x="17513" y="2841"/>
                    <a:pt x="17535" y="2838"/>
                    <a:pt x="17557" y="2832"/>
                  </a:cubicBezTo>
                  <a:cubicBezTo>
                    <a:pt x="17672" y="2909"/>
                    <a:pt x="17676" y="3105"/>
                    <a:pt x="17857" y="3117"/>
                  </a:cubicBezTo>
                  <a:cubicBezTo>
                    <a:pt x="17826" y="2694"/>
                    <a:pt x="17826" y="2694"/>
                    <a:pt x="17473" y="2621"/>
                  </a:cubicBezTo>
                  <a:lnTo>
                    <a:pt x="17242" y="2444"/>
                  </a:lnTo>
                  <a:lnTo>
                    <a:pt x="17234" y="2440"/>
                  </a:lnTo>
                  <a:cubicBezTo>
                    <a:pt x="17165" y="2371"/>
                    <a:pt x="17100" y="2291"/>
                    <a:pt x="17015" y="2241"/>
                  </a:cubicBezTo>
                  <a:lnTo>
                    <a:pt x="16454" y="2122"/>
                  </a:lnTo>
                  <a:lnTo>
                    <a:pt x="16454" y="2118"/>
                  </a:lnTo>
                  <a:cubicBezTo>
                    <a:pt x="16474" y="2079"/>
                    <a:pt x="16493" y="2045"/>
                    <a:pt x="16504" y="2006"/>
                  </a:cubicBezTo>
                  <a:cubicBezTo>
                    <a:pt x="16531" y="2018"/>
                    <a:pt x="16558" y="2025"/>
                    <a:pt x="16581" y="2037"/>
                  </a:cubicBezTo>
                  <a:cubicBezTo>
                    <a:pt x="16653" y="2052"/>
                    <a:pt x="16725" y="2084"/>
                    <a:pt x="16798" y="2084"/>
                  </a:cubicBezTo>
                  <a:cubicBezTo>
                    <a:pt x="16839" y="2084"/>
                    <a:pt x="16879" y="2074"/>
                    <a:pt x="16919" y="2045"/>
                  </a:cubicBezTo>
                  <a:cubicBezTo>
                    <a:pt x="16927" y="2171"/>
                    <a:pt x="17023" y="2221"/>
                    <a:pt x="17115" y="2275"/>
                  </a:cubicBezTo>
                  <a:cubicBezTo>
                    <a:pt x="17192" y="2317"/>
                    <a:pt x="17269" y="2356"/>
                    <a:pt x="17342" y="2402"/>
                  </a:cubicBezTo>
                  <a:cubicBezTo>
                    <a:pt x="17380" y="2425"/>
                    <a:pt x="17419" y="2444"/>
                    <a:pt x="17457" y="2463"/>
                  </a:cubicBezTo>
                  <a:cubicBezTo>
                    <a:pt x="17703" y="2583"/>
                    <a:pt x="17945" y="2698"/>
                    <a:pt x="18176" y="2832"/>
                  </a:cubicBezTo>
                  <a:cubicBezTo>
                    <a:pt x="18606" y="3067"/>
                    <a:pt x="19071" y="3213"/>
                    <a:pt x="19475" y="3497"/>
                  </a:cubicBezTo>
                  <a:cubicBezTo>
                    <a:pt x="19576" y="3566"/>
                    <a:pt x="19697" y="3628"/>
                    <a:pt x="19824" y="3628"/>
                  </a:cubicBezTo>
                  <a:cubicBezTo>
                    <a:pt x="19894" y="3628"/>
                    <a:pt x="19967" y="3609"/>
                    <a:pt x="20040" y="3562"/>
                  </a:cubicBezTo>
                  <a:cubicBezTo>
                    <a:pt x="20051" y="3559"/>
                    <a:pt x="20059" y="3555"/>
                    <a:pt x="20066" y="3547"/>
                  </a:cubicBezTo>
                  <a:lnTo>
                    <a:pt x="20066" y="3547"/>
                  </a:lnTo>
                  <a:cubicBezTo>
                    <a:pt x="20059" y="3562"/>
                    <a:pt x="20051" y="3578"/>
                    <a:pt x="20036" y="3586"/>
                  </a:cubicBezTo>
                  <a:cubicBezTo>
                    <a:pt x="20047" y="3632"/>
                    <a:pt x="20066" y="3670"/>
                    <a:pt x="20097" y="3697"/>
                  </a:cubicBezTo>
                  <a:cubicBezTo>
                    <a:pt x="20024" y="3742"/>
                    <a:pt x="19944" y="3751"/>
                    <a:pt x="19863" y="3751"/>
                  </a:cubicBezTo>
                  <a:cubicBezTo>
                    <a:pt x="19818" y="3751"/>
                    <a:pt x="19773" y="3748"/>
                    <a:pt x="19729" y="3748"/>
                  </a:cubicBezTo>
                  <a:cubicBezTo>
                    <a:pt x="19676" y="3748"/>
                    <a:pt x="19624" y="3751"/>
                    <a:pt x="19575" y="3766"/>
                  </a:cubicBezTo>
                  <a:cubicBezTo>
                    <a:pt x="19558" y="3765"/>
                    <a:pt x="19542" y="3765"/>
                    <a:pt x="19525" y="3765"/>
                  </a:cubicBezTo>
                  <a:cubicBezTo>
                    <a:pt x="19268" y="3765"/>
                    <a:pt x="19031" y="3848"/>
                    <a:pt x="18760" y="3931"/>
                  </a:cubicBezTo>
                  <a:cubicBezTo>
                    <a:pt x="18864" y="4040"/>
                    <a:pt x="18967" y="4053"/>
                    <a:pt x="19066" y="4053"/>
                  </a:cubicBezTo>
                  <a:cubicBezTo>
                    <a:pt x="19097" y="4053"/>
                    <a:pt x="19127" y="4051"/>
                    <a:pt x="19157" y="4051"/>
                  </a:cubicBezTo>
                  <a:cubicBezTo>
                    <a:pt x="19193" y="4051"/>
                    <a:pt x="19229" y="4053"/>
                    <a:pt x="19263" y="4062"/>
                  </a:cubicBezTo>
                  <a:lnTo>
                    <a:pt x="19671" y="4020"/>
                  </a:lnTo>
                  <a:cubicBezTo>
                    <a:pt x="19746" y="3998"/>
                    <a:pt x="19798" y="3927"/>
                    <a:pt x="19880" y="3927"/>
                  </a:cubicBezTo>
                  <a:cubicBezTo>
                    <a:pt x="19916" y="3927"/>
                    <a:pt x="19957" y="3940"/>
                    <a:pt x="20009" y="3977"/>
                  </a:cubicBezTo>
                  <a:cubicBezTo>
                    <a:pt x="20073" y="4023"/>
                    <a:pt x="20167" y="4073"/>
                    <a:pt x="20256" y="4073"/>
                  </a:cubicBezTo>
                  <a:cubicBezTo>
                    <a:pt x="20331" y="4073"/>
                    <a:pt x="20403" y="4037"/>
                    <a:pt x="20451" y="3931"/>
                  </a:cubicBezTo>
                  <a:lnTo>
                    <a:pt x="20478" y="3951"/>
                  </a:lnTo>
                  <a:cubicBezTo>
                    <a:pt x="20758" y="4135"/>
                    <a:pt x="21181" y="4081"/>
                    <a:pt x="21334" y="4462"/>
                  </a:cubicBezTo>
                  <a:cubicBezTo>
                    <a:pt x="21283" y="4458"/>
                    <a:pt x="21231" y="4454"/>
                    <a:pt x="21180" y="4454"/>
                  </a:cubicBezTo>
                  <a:cubicBezTo>
                    <a:pt x="21073" y="4454"/>
                    <a:pt x="20970" y="4471"/>
                    <a:pt x="20873" y="4539"/>
                  </a:cubicBezTo>
                  <a:cubicBezTo>
                    <a:pt x="20850" y="4536"/>
                    <a:pt x="20827" y="4535"/>
                    <a:pt x="20804" y="4535"/>
                  </a:cubicBezTo>
                  <a:cubicBezTo>
                    <a:pt x="20716" y="4535"/>
                    <a:pt x="20629" y="4553"/>
                    <a:pt x="20547" y="4592"/>
                  </a:cubicBezTo>
                  <a:cubicBezTo>
                    <a:pt x="20535" y="4585"/>
                    <a:pt x="20523" y="4582"/>
                    <a:pt x="20511" y="4582"/>
                  </a:cubicBezTo>
                  <a:cubicBezTo>
                    <a:pt x="20490" y="4582"/>
                    <a:pt x="20471" y="4592"/>
                    <a:pt x="20458" y="4612"/>
                  </a:cubicBezTo>
                  <a:cubicBezTo>
                    <a:pt x="20455" y="4615"/>
                    <a:pt x="20455" y="4619"/>
                    <a:pt x="20451" y="4631"/>
                  </a:cubicBezTo>
                  <a:cubicBezTo>
                    <a:pt x="20051" y="4708"/>
                    <a:pt x="19698" y="4846"/>
                    <a:pt x="19352" y="5000"/>
                  </a:cubicBezTo>
                  <a:cubicBezTo>
                    <a:pt x="19221" y="5019"/>
                    <a:pt x="19094" y="5057"/>
                    <a:pt x="18975" y="5115"/>
                  </a:cubicBezTo>
                  <a:cubicBezTo>
                    <a:pt x="18941" y="5100"/>
                    <a:pt x="18902" y="5092"/>
                    <a:pt x="18864" y="5080"/>
                  </a:cubicBezTo>
                  <a:cubicBezTo>
                    <a:pt x="18829" y="5078"/>
                    <a:pt x="18794" y="5076"/>
                    <a:pt x="18761" y="5076"/>
                  </a:cubicBezTo>
                  <a:cubicBezTo>
                    <a:pt x="18464" y="5076"/>
                    <a:pt x="18231" y="5188"/>
                    <a:pt x="18103" y="5495"/>
                  </a:cubicBezTo>
                  <a:lnTo>
                    <a:pt x="18103" y="5503"/>
                  </a:lnTo>
                  <a:cubicBezTo>
                    <a:pt x="17588" y="5538"/>
                    <a:pt x="17238" y="5849"/>
                    <a:pt x="16896" y="6183"/>
                  </a:cubicBezTo>
                  <a:cubicBezTo>
                    <a:pt x="16885" y="6222"/>
                    <a:pt x="16885" y="6260"/>
                    <a:pt x="16900" y="6298"/>
                  </a:cubicBezTo>
                  <a:lnTo>
                    <a:pt x="16612" y="6517"/>
                  </a:lnTo>
                  <a:lnTo>
                    <a:pt x="16508" y="6594"/>
                  </a:lnTo>
                  <a:cubicBezTo>
                    <a:pt x="16451" y="6594"/>
                    <a:pt x="16397" y="6629"/>
                    <a:pt x="16377" y="6687"/>
                  </a:cubicBezTo>
                  <a:cubicBezTo>
                    <a:pt x="16374" y="6686"/>
                    <a:pt x="16370" y="6686"/>
                    <a:pt x="16366" y="6686"/>
                  </a:cubicBezTo>
                  <a:cubicBezTo>
                    <a:pt x="16340" y="6686"/>
                    <a:pt x="16318" y="6698"/>
                    <a:pt x="16308" y="6721"/>
                  </a:cubicBezTo>
                  <a:cubicBezTo>
                    <a:pt x="16304" y="6720"/>
                    <a:pt x="16300" y="6720"/>
                    <a:pt x="16295" y="6720"/>
                  </a:cubicBezTo>
                  <a:cubicBezTo>
                    <a:pt x="16255" y="6720"/>
                    <a:pt x="16219" y="6752"/>
                    <a:pt x="16208" y="6794"/>
                  </a:cubicBezTo>
                  <a:lnTo>
                    <a:pt x="16205" y="6802"/>
                  </a:lnTo>
                  <a:cubicBezTo>
                    <a:pt x="16155" y="6802"/>
                    <a:pt x="16112" y="6840"/>
                    <a:pt x="16109" y="6886"/>
                  </a:cubicBezTo>
                  <a:cubicBezTo>
                    <a:pt x="16097" y="6883"/>
                    <a:pt x="16093" y="6883"/>
                    <a:pt x="16085" y="6879"/>
                  </a:cubicBezTo>
                  <a:cubicBezTo>
                    <a:pt x="15674" y="7052"/>
                    <a:pt x="15278" y="7244"/>
                    <a:pt x="15059" y="7666"/>
                  </a:cubicBezTo>
                  <a:cubicBezTo>
                    <a:pt x="15059" y="7674"/>
                    <a:pt x="15067" y="7689"/>
                    <a:pt x="15071" y="7701"/>
                  </a:cubicBezTo>
                  <a:cubicBezTo>
                    <a:pt x="14741" y="7720"/>
                    <a:pt x="14475" y="7828"/>
                    <a:pt x="14387" y="8185"/>
                  </a:cubicBezTo>
                  <a:cubicBezTo>
                    <a:pt x="14368" y="8181"/>
                    <a:pt x="14356" y="8174"/>
                    <a:pt x="14337" y="8174"/>
                  </a:cubicBezTo>
                  <a:cubicBezTo>
                    <a:pt x="13911" y="8377"/>
                    <a:pt x="13638" y="8738"/>
                    <a:pt x="13361" y="9092"/>
                  </a:cubicBezTo>
                  <a:cubicBezTo>
                    <a:pt x="13346" y="9130"/>
                    <a:pt x="13346" y="9173"/>
                    <a:pt x="13361" y="9211"/>
                  </a:cubicBezTo>
                  <a:cubicBezTo>
                    <a:pt x="13342" y="9208"/>
                    <a:pt x="13324" y="9207"/>
                    <a:pt x="13306" y="9207"/>
                  </a:cubicBezTo>
                  <a:cubicBezTo>
                    <a:pt x="13144" y="9207"/>
                    <a:pt x="13033" y="9327"/>
                    <a:pt x="12950" y="9438"/>
                  </a:cubicBezTo>
                  <a:cubicBezTo>
                    <a:pt x="12550" y="9980"/>
                    <a:pt x="11982" y="10372"/>
                    <a:pt x="11574" y="10902"/>
                  </a:cubicBezTo>
                  <a:cubicBezTo>
                    <a:pt x="11359" y="11386"/>
                    <a:pt x="10883" y="11271"/>
                    <a:pt x="10494" y="11367"/>
                  </a:cubicBezTo>
                  <a:cubicBezTo>
                    <a:pt x="10437" y="11394"/>
                    <a:pt x="10379" y="11417"/>
                    <a:pt x="10318" y="11432"/>
                  </a:cubicBezTo>
                  <a:cubicBezTo>
                    <a:pt x="10238" y="11421"/>
                    <a:pt x="10158" y="11412"/>
                    <a:pt x="10077" y="11412"/>
                  </a:cubicBezTo>
                  <a:cubicBezTo>
                    <a:pt x="10045" y="11412"/>
                    <a:pt x="10012" y="11414"/>
                    <a:pt x="9979" y="11417"/>
                  </a:cubicBezTo>
                  <a:cubicBezTo>
                    <a:pt x="9930" y="11398"/>
                    <a:pt x="9883" y="11367"/>
                    <a:pt x="9845" y="11336"/>
                  </a:cubicBezTo>
                  <a:cubicBezTo>
                    <a:pt x="9792" y="11299"/>
                    <a:pt x="9740" y="11274"/>
                    <a:pt x="9690" y="11274"/>
                  </a:cubicBezTo>
                  <a:cubicBezTo>
                    <a:pt x="9652" y="11274"/>
                    <a:pt x="9617" y="11288"/>
                    <a:pt x="9584" y="11321"/>
                  </a:cubicBezTo>
                  <a:cubicBezTo>
                    <a:pt x="9564" y="11305"/>
                    <a:pt x="9549" y="11290"/>
                    <a:pt x="9530" y="11278"/>
                  </a:cubicBezTo>
                  <a:cubicBezTo>
                    <a:pt x="8139" y="11052"/>
                    <a:pt x="6725" y="10994"/>
                    <a:pt x="5330" y="10806"/>
                  </a:cubicBezTo>
                  <a:cubicBezTo>
                    <a:pt x="5161" y="10821"/>
                    <a:pt x="4992" y="10840"/>
                    <a:pt x="4915" y="11021"/>
                  </a:cubicBezTo>
                  <a:lnTo>
                    <a:pt x="4911" y="11029"/>
                  </a:lnTo>
                  <a:cubicBezTo>
                    <a:pt x="4815" y="10921"/>
                    <a:pt x="4681" y="10879"/>
                    <a:pt x="4550" y="10825"/>
                  </a:cubicBezTo>
                  <a:cubicBezTo>
                    <a:pt x="4294" y="10725"/>
                    <a:pt x="4030" y="10700"/>
                    <a:pt x="3759" y="10700"/>
                  </a:cubicBezTo>
                  <a:cubicBezTo>
                    <a:pt x="3717" y="10700"/>
                    <a:pt x="3674" y="10701"/>
                    <a:pt x="3631" y="10702"/>
                  </a:cubicBezTo>
                  <a:cubicBezTo>
                    <a:pt x="3701" y="10644"/>
                    <a:pt x="3804" y="10671"/>
                    <a:pt x="3877" y="10625"/>
                  </a:cubicBezTo>
                  <a:cubicBezTo>
                    <a:pt x="4001" y="10625"/>
                    <a:pt x="4124" y="10655"/>
                    <a:pt x="4249" y="10655"/>
                  </a:cubicBezTo>
                  <a:cubicBezTo>
                    <a:pt x="4299" y="10655"/>
                    <a:pt x="4349" y="10650"/>
                    <a:pt x="4400" y="10637"/>
                  </a:cubicBezTo>
                  <a:cubicBezTo>
                    <a:pt x="4490" y="10678"/>
                    <a:pt x="4581" y="10693"/>
                    <a:pt x="4671" y="10693"/>
                  </a:cubicBezTo>
                  <a:cubicBezTo>
                    <a:pt x="4781" y="10693"/>
                    <a:pt x="4892" y="10671"/>
                    <a:pt x="5003" y="10648"/>
                  </a:cubicBezTo>
                  <a:cubicBezTo>
                    <a:pt x="5161" y="10741"/>
                    <a:pt x="5349" y="10667"/>
                    <a:pt x="5511" y="10741"/>
                  </a:cubicBezTo>
                  <a:lnTo>
                    <a:pt x="5560" y="10721"/>
                  </a:lnTo>
                  <a:lnTo>
                    <a:pt x="5607" y="10733"/>
                  </a:lnTo>
                  <a:cubicBezTo>
                    <a:pt x="5617" y="10748"/>
                    <a:pt x="5634" y="10756"/>
                    <a:pt x="5651" y="10756"/>
                  </a:cubicBezTo>
                  <a:cubicBezTo>
                    <a:pt x="5664" y="10756"/>
                    <a:pt x="5677" y="10751"/>
                    <a:pt x="5687" y="10741"/>
                  </a:cubicBezTo>
                  <a:cubicBezTo>
                    <a:pt x="5695" y="10733"/>
                    <a:pt x="5699" y="10725"/>
                    <a:pt x="5703" y="10721"/>
                  </a:cubicBezTo>
                  <a:cubicBezTo>
                    <a:pt x="5739" y="10720"/>
                    <a:pt x="5775" y="10720"/>
                    <a:pt x="5811" y="10720"/>
                  </a:cubicBezTo>
                  <a:cubicBezTo>
                    <a:pt x="6009" y="10720"/>
                    <a:pt x="6205" y="10734"/>
                    <a:pt x="6401" y="10734"/>
                  </a:cubicBezTo>
                  <a:cubicBezTo>
                    <a:pt x="6541" y="10734"/>
                    <a:pt x="6681" y="10727"/>
                    <a:pt x="6821" y="10702"/>
                  </a:cubicBezTo>
                  <a:cubicBezTo>
                    <a:pt x="6951" y="10738"/>
                    <a:pt x="7081" y="10750"/>
                    <a:pt x="7210" y="10750"/>
                  </a:cubicBezTo>
                  <a:cubicBezTo>
                    <a:pt x="7355" y="10750"/>
                    <a:pt x="7499" y="10735"/>
                    <a:pt x="7643" y="10725"/>
                  </a:cubicBezTo>
                  <a:lnTo>
                    <a:pt x="7643" y="10729"/>
                  </a:lnTo>
                  <a:cubicBezTo>
                    <a:pt x="7769" y="10792"/>
                    <a:pt x="7897" y="10807"/>
                    <a:pt x="8026" y="10807"/>
                  </a:cubicBezTo>
                  <a:cubicBezTo>
                    <a:pt x="8149" y="10807"/>
                    <a:pt x="8272" y="10793"/>
                    <a:pt x="8395" y="10793"/>
                  </a:cubicBezTo>
                  <a:cubicBezTo>
                    <a:pt x="8446" y="10793"/>
                    <a:pt x="8496" y="10796"/>
                    <a:pt x="8546" y="10802"/>
                  </a:cubicBezTo>
                  <a:cubicBezTo>
                    <a:pt x="8648" y="10839"/>
                    <a:pt x="8759" y="10859"/>
                    <a:pt x="8869" y="10859"/>
                  </a:cubicBezTo>
                  <a:cubicBezTo>
                    <a:pt x="8930" y="10859"/>
                    <a:pt x="8991" y="10853"/>
                    <a:pt x="9050" y="10840"/>
                  </a:cubicBezTo>
                  <a:cubicBezTo>
                    <a:pt x="9173" y="10925"/>
                    <a:pt x="9303" y="10942"/>
                    <a:pt x="9436" y="10942"/>
                  </a:cubicBezTo>
                  <a:cubicBezTo>
                    <a:pt x="9522" y="10942"/>
                    <a:pt x="9609" y="10935"/>
                    <a:pt x="9696" y="10935"/>
                  </a:cubicBezTo>
                  <a:cubicBezTo>
                    <a:pt x="9716" y="10935"/>
                    <a:pt x="9736" y="10935"/>
                    <a:pt x="9757" y="10936"/>
                  </a:cubicBezTo>
                  <a:lnTo>
                    <a:pt x="10760" y="10956"/>
                  </a:lnTo>
                  <a:cubicBezTo>
                    <a:pt x="10842" y="11034"/>
                    <a:pt x="10932" y="11060"/>
                    <a:pt x="11025" y="11060"/>
                  </a:cubicBezTo>
                  <a:cubicBezTo>
                    <a:pt x="11102" y="11060"/>
                    <a:pt x="11181" y="11042"/>
                    <a:pt x="11259" y="11021"/>
                  </a:cubicBezTo>
                  <a:cubicBezTo>
                    <a:pt x="11420" y="10994"/>
                    <a:pt x="11451" y="10825"/>
                    <a:pt x="11574" y="10756"/>
                  </a:cubicBezTo>
                  <a:cubicBezTo>
                    <a:pt x="11567" y="10667"/>
                    <a:pt x="11624" y="10564"/>
                    <a:pt x="11470" y="10475"/>
                  </a:cubicBezTo>
                  <a:cubicBezTo>
                    <a:pt x="11374" y="10629"/>
                    <a:pt x="11305" y="10806"/>
                    <a:pt x="11163" y="10933"/>
                  </a:cubicBezTo>
                  <a:lnTo>
                    <a:pt x="10756" y="10852"/>
                  </a:lnTo>
                  <a:cubicBezTo>
                    <a:pt x="10542" y="10832"/>
                    <a:pt x="10327" y="10808"/>
                    <a:pt x="10112" y="10808"/>
                  </a:cubicBezTo>
                  <a:cubicBezTo>
                    <a:pt x="9991" y="10808"/>
                    <a:pt x="9870" y="10816"/>
                    <a:pt x="9749" y="10837"/>
                  </a:cubicBezTo>
                  <a:cubicBezTo>
                    <a:pt x="9591" y="10756"/>
                    <a:pt x="9425" y="10723"/>
                    <a:pt x="9255" y="10723"/>
                  </a:cubicBezTo>
                  <a:cubicBezTo>
                    <a:pt x="9181" y="10723"/>
                    <a:pt x="9106" y="10729"/>
                    <a:pt x="9030" y="10741"/>
                  </a:cubicBezTo>
                  <a:cubicBezTo>
                    <a:pt x="8982" y="10717"/>
                    <a:pt x="8928" y="10705"/>
                    <a:pt x="8874" y="10705"/>
                  </a:cubicBezTo>
                  <a:cubicBezTo>
                    <a:pt x="8838" y="10705"/>
                    <a:pt x="8803" y="10711"/>
                    <a:pt x="8769" y="10721"/>
                  </a:cubicBezTo>
                  <a:cubicBezTo>
                    <a:pt x="8508" y="10627"/>
                    <a:pt x="8242" y="10620"/>
                    <a:pt x="7976" y="10620"/>
                  </a:cubicBezTo>
                  <a:cubicBezTo>
                    <a:pt x="7925" y="10620"/>
                    <a:pt x="7875" y="10620"/>
                    <a:pt x="7824" y="10620"/>
                  </a:cubicBezTo>
                  <a:cubicBezTo>
                    <a:pt x="7761" y="10620"/>
                    <a:pt x="7698" y="10619"/>
                    <a:pt x="7635" y="10618"/>
                  </a:cubicBezTo>
                  <a:cubicBezTo>
                    <a:pt x="7532" y="10541"/>
                    <a:pt x="7413" y="10556"/>
                    <a:pt x="7297" y="10552"/>
                  </a:cubicBezTo>
                  <a:cubicBezTo>
                    <a:pt x="6961" y="10529"/>
                    <a:pt x="6625" y="10522"/>
                    <a:pt x="6289" y="10522"/>
                  </a:cubicBezTo>
                  <a:cubicBezTo>
                    <a:pt x="5856" y="10522"/>
                    <a:pt x="5424" y="10533"/>
                    <a:pt x="4992" y="10533"/>
                  </a:cubicBezTo>
                  <a:lnTo>
                    <a:pt x="4704" y="10510"/>
                  </a:lnTo>
                  <a:cubicBezTo>
                    <a:pt x="4552" y="10468"/>
                    <a:pt x="4396" y="10447"/>
                    <a:pt x="4241" y="10447"/>
                  </a:cubicBezTo>
                  <a:cubicBezTo>
                    <a:pt x="4085" y="10447"/>
                    <a:pt x="3929" y="10468"/>
                    <a:pt x="3777" y="10510"/>
                  </a:cubicBezTo>
                  <a:lnTo>
                    <a:pt x="3074" y="10552"/>
                  </a:lnTo>
                  <a:cubicBezTo>
                    <a:pt x="3061" y="10545"/>
                    <a:pt x="3044" y="10541"/>
                    <a:pt x="3028" y="10541"/>
                  </a:cubicBezTo>
                  <a:cubicBezTo>
                    <a:pt x="3011" y="10541"/>
                    <a:pt x="2994" y="10545"/>
                    <a:pt x="2978" y="10552"/>
                  </a:cubicBezTo>
                  <a:cubicBezTo>
                    <a:pt x="2817" y="10502"/>
                    <a:pt x="2629" y="10518"/>
                    <a:pt x="2486" y="10402"/>
                  </a:cubicBezTo>
                  <a:lnTo>
                    <a:pt x="2371" y="9626"/>
                  </a:lnTo>
                  <a:cubicBezTo>
                    <a:pt x="2366" y="9626"/>
                    <a:pt x="2363" y="9625"/>
                    <a:pt x="2360" y="9621"/>
                  </a:cubicBezTo>
                  <a:lnTo>
                    <a:pt x="2360" y="9621"/>
                  </a:lnTo>
                  <a:cubicBezTo>
                    <a:pt x="2362" y="9623"/>
                    <a:pt x="2365" y="9624"/>
                    <a:pt x="2371" y="9626"/>
                  </a:cubicBezTo>
                  <a:cubicBezTo>
                    <a:pt x="2394" y="9603"/>
                    <a:pt x="2398" y="9569"/>
                    <a:pt x="2390" y="9538"/>
                  </a:cubicBezTo>
                  <a:cubicBezTo>
                    <a:pt x="2490" y="9476"/>
                    <a:pt x="2629" y="9461"/>
                    <a:pt x="2667" y="9323"/>
                  </a:cubicBezTo>
                  <a:cubicBezTo>
                    <a:pt x="2882" y="9123"/>
                    <a:pt x="3032" y="8865"/>
                    <a:pt x="3197" y="8619"/>
                  </a:cubicBezTo>
                  <a:cubicBezTo>
                    <a:pt x="3220" y="8581"/>
                    <a:pt x="3224" y="8539"/>
                    <a:pt x="3209" y="8500"/>
                  </a:cubicBezTo>
                  <a:cubicBezTo>
                    <a:pt x="3201" y="8485"/>
                    <a:pt x="3190" y="8473"/>
                    <a:pt x="3178" y="8462"/>
                  </a:cubicBezTo>
                  <a:cubicBezTo>
                    <a:pt x="3186" y="8397"/>
                    <a:pt x="3143" y="8327"/>
                    <a:pt x="3070" y="8320"/>
                  </a:cubicBezTo>
                  <a:cubicBezTo>
                    <a:pt x="3063" y="8347"/>
                    <a:pt x="3055" y="8370"/>
                    <a:pt x="3051" y="8400"/>
                  </a:cubicBezTo>
                  <a:cubicBezTo>
                    <a:pt x="2798" y="8654"/>
                    <a:pt x="2763" y="9092"/>
                    <a:pt x="2356" y="9215"/>
                  </a:cubicBezTo>
                  <a:cubicBezTo>
                    <a:pt x="2248" y="9242"/>
                    <a:pt x="2129" y="9215"/>
                    <a:pt x="2064" y="9330"/>
                  </a:cubicBezTo>
                  <a:cubicBezTo>
                    <a:pt x="1749" y="9419"/>
                    <a:pt x="1495" y="9645"/>
                    <a:pt x="1372" y="9945"/>
                  </a:cubicBezTo>
                  <a:cubicBezTo>
                    <a:pt x="1249" y="10110"/>
                    <a:pt x="1049" y="10276"/>
                    <a:pt x="1360" y="10441"/>
                  </a:cubicBezTo>
                  <a:cubicBezTo>
                    <a:pt x="1394" y="10444"/>
                    <a:pt x="1428" y="10446"/>
                    <a:pt x="1461" y="10446"/>
                  </a:cubicBezTo>
                  <a:cubicBezTo>
                    <a:pt x="1693" y="10446"/>
                    <a:pt x="1916" y="10373"/>
                    <a:pt x="2148" y="10356"/>
                  </a:cubicBezTo>
                  <a:lnTo>
                    <a:pt x="2260" y="10552"/>
                  </a:lnTo>
                  <a:lnTo>
                    <a:pt x="2260" y="10637"/>
                  </a:lnTo>
                  <a:cubicBezTo>
                    <a:pt x="1787" y="10575"/>
                    <a:pt x="1307" y="10591"/>
                    <a:pt x="853" y="10433"/>
                  </a:cubicBezTo>
                  <a:cubicBezTo>
                    <a:pt x="1295" y="9634"/>
                    <a:pt x="1941" y="8996"/>
                    <a:pt x="2517" y="8304"/>
                  </a:cubicBezTo>
                  <a:cubicBezTo>
                    <a:pt x="2556" y="8262"/>
                    <a:pt x="2590" y="8212"/>
                    <a:pt x="2629" y="8166"/>
                  </a:cubicBezTo>
                  <a:cubicBezTo>
                    <a:pt x="2832" y="8081"/>
                    <a:pt x="2936" y="7882"/>
                    <a:pt x="3067" y="7713"/>
                  </a:cubicBezTo>
                  <a:lnTo>
                    <a:pt x="3067" y="7709"/>
                  </a:lnTo>
                  <a:lnTo>
                    <a:pt x="3067" y="7705"/>
                  </a:lnTo>
                  <a:cubicBezTo>
                    <a:pt x="3067" y="7709"/>
                    <a:pt x="3070" y="7709"/>
                    <a:pt x="3070" y="7713"/>
                  </a:cubicBezTo>
                  <a:lnTo>
                    <a:pt x="3070" y="7713"/>
                  </a:lnTo>
                  <a:cubicBezTo>
                    <a:pt x="3070" y="7712"/>
                    <a:pt x="3070" y="7709"/>
                    <a:pt x="3067" y="7709"/>
                  </a:cubicBezTo>
                  <a:lnTo>
                    <a:pt x="3067" y="7709"/>
                  </a:lnTo>
                  <a:lnTo>
                    <a:pt x="3070" y="7713"/>
                  </a:lnTo>
                  <a:cubicBezTo>
                    <a:pt x="3073" y="7713"/>
                    <a:pt x="3075" y="7713"/>
                    <a:pt x="3078" y="7713"/>
                  </a:cubicBezTo>
                  <a:cubicBezTo>
                    <a:pt x="3133" y="7713"/>
                    <a:pt x="3182" y="7672"/>
                    <a:pt x="3190" y="7616"/>
                  </a:cubicBezTo>
                  <a:lnTo>
                    <a:pt x="3474" y="7313"/>
                  </a:lnTo>
                  <a:lnTo>
                    <a:pt x="3574" y="7309"/>
                  </a:lnTo>
                  <a:cubicBezTo>
                    <a:pt x="3574" y="7228"/>
                    <a:pt x="3551" y="7151"/>
                    <a:pt x="3508" y="7082"/>
                  </a:cubicBezTo>
                  <a:cubicBezTo>
                    <a:pt x="3555" y="7025"/>
                    <a:pt x="3612" y="6975"/>
                    <a:pt x="3666" y="6917"/>
                  </a:cubicBezTo>
                  <a:cubicBezTo>
                    <a:pt x="3674" y="6982"/>
                    <a:pt x="3697" y="7052"/>
                    <a:pt x="3739" y="7102"/>
                  </a:cubicBezTo>
                  <a:cubicBezTo>
                    <a:pt x="3747" y="7113"/>
                    <a:pt x="3762" y="7121"/>
                    <a:pt x="3774" y="7132"/>
                  </a:cubicBezTo>
                  <a:cubicBezTo>
                    <a:pt x="3777" y="7232"/>
                    <a:pt x="3881" y="7363"/>
                    <a:pt x="3689" y="7417"/>
                  </a:cubicBezTo>
                  <a:cubicBezTo>
                    <a:pt x="3593" y="7647"/>
                    <a:pt x="3393" y="7805"/>
                    <a:pt x="3263" y="8012"/>
                  </a:cubicBezTo>
                  <a:cubicBezTo>
                    <a:pt x="3232" y="8158"/>
                    <a:pt x="3090" y="8339"/>
                    <a:pt x="3366" y="8404"/>
                  </a:cubicBezTo>
                  <a:cubicBezTo>
                    <a:pt x="3474" y="8166"/>
                    <a:pt x="3620" y="7939"/>
                    <a:pt x="3789" y="7736"/>
                  </a:cubicBezTo>
                  <a:cubicBezTo>
                    <a:pt x="3931" y="7559"/>
                    <a:pt x="4081" y="7371"/>
                    <a:pt x="4100" y="7128"/>
                  </a:cubicBezTo>
                  <a:lnTo>
                    <a:pt x="4185" y="7021"/>
                  </a:lnTo>
                  <a:cubicBezTo>
                    <a:pt x="4289" y="6982"/>
                    <a:pt x="4312" y="6906"/>
                    <a:pt x="4292" y="6810"/>
                  </a:cubicBezTo>
                  <a:cubicBezTo>
                    <a:pt x="4427" y="6802"/>
                    <a:pt x="4481" y="6717"/>
                    <a:pt x="4469" y="6590"/>
                  </a:cubicBezTo>
                  <a:lnTo>
                    <a:pt x="4876" y="6287"/>
                  </a:lnTo>
                  <a:cubicBezTo>
                    <a:pt x="4949" y="6187"/>
                    <a:pt x="4903" y="6091"/>
                    <a:pt x="4876" y="5995"/>
                  </a:cubicBezTo>
                  <a:cubicBezTo>
                    <a:pt x="4865" y="5903"/>
                    <a:pt x="4965" y="5776"/>
                    <a:pt x="4800" y="5730"/>
                  </a:cubicBezTo>
                  <a:cubicBezTo>
                    <a:pt x="4784" y="5830"/>
                    <a:pt x="4723" y="5880"/>
                    <a:pt x="4634" y="5899"/>
                  </a:cubicBezTo>
                  <a:cubicBezTo>
                    <a:pt x="4584" y="5999"/>
                    <a:pt x="4538" y="6095"/>
                    <a:pt x="4485" y="6195"/>
                  </a:cubicBezTo>
                  <a:cubicBezTo>
                    <a:pt x="4465" y="6233"/>
                    <a:pt x="4442" y="6272"/>
                    <a:pt x="4415" y="6310"/>
                  </a:cubicBezTo>
                  <a:cubicBezTo>
                    <a:pt x="4412" y="6302"/>
                    <a:pt x="4400" y="6291"/>
                    <a:pt x="4392" y="6287"/>
                  </a:cubicBezTo>
                  <a:cubicBezTo>
                    <a:pt x="4362" y="6295"/>
                    <a:pt x="4335" y="6306"/>
                    <a:pt x="4304" y="6310"/>
                  </a:cubicBezTo>
                  <a:lnTo>
                    <a:pt x="4104" y="6552"/>
                  </a:lnTo>
                  <a:cubicBezTo>
                    <a:pt x="4089" y="6552"/>
                    <a:pt x="4073" y="6544"/>
                    <a:pt x="4062" y="6544"/>
                  </a:cubicBezTo>
                  <a:cubicBezTo>
                    <a:pt x="4046" y="6552"/>
                    <a:pt x="4027" y="6556"/>
                    <a:pt x="4012" y="6564"/>
                  </a:cubicBezTo>
                  <a:cubicBezTo>
                    <a:pt x="4096" y="6468"/>
                    <a:pt x="4173" y="6368"/>
                    <a:pt x="4242" y="6264"/>
                  </a:cubicBezTo>
                  <a:cubicBezTo>
                    <a:pt x="4339" y="6149"/>
                    <a:pt x="4442" y="6037"/>
                    <a:pt x="4550" y="5937"/>
                  </a:cubicBezTo>
                  <a:cubicBezTo>
                    <a:pt x="4657" y="5822"/>
                    <a:pt x="4777" y="5718"/>
                    <a:pt x="4873" y="5595"/>
                  </a:cubicBezTo>
                  <a:cubicBezTo>
                    <a:pt x="4911" y="5541"/>
                    <a:pt x="4934" y="5480"/>
                    <a:pt x="4946" y="5411"/>
                  </a:cubicBezTo>
                  <a:cubicBezTo>
                    <a:pt x="4957" y="5417"/>
                    <a:pt x="4971" y="5419"/>
                    <a:pt x="4984" y="5419"/>
                  </a:cubicBezTo>
                  <a:cubicBezTo>
                    <a:pt x="4998" y="5419"/>
                    <a:pt x="5011" y="5417"/>
                    <a:pt x="5022" y="5411"/>
                  </a:cubicBezTo>
                  <a:cubicBezTo>
                    <a:pt x="5038" y="5403"/>
                    <a:pt x="5057" y="5388"/>
                    <a:pt x="5069" y="5380"/>
                  </a:cubicBezTo>
                  <a:lnTo>
                    <a:pt x="5134" y="5388"/>
                  </a:lnTo>
                  <a:cubicBezTo>
                    <a:pt x="5049" y="5580"/>
                    <a:pt x="4965" y="5772"/>
                    <a:pt x="4999" y="5987"/>
                  </a:cubicBezTo>
                  <a:cubicBezTo>
                    <a:pt x="5134" y="5880"/>
                    <a:pt x="5099" y="5649"/>
                    <a:pt x="5291" y="5576"/>
                  </a:cubicBezTo>
                  <a:cubicBezTo>
                    <a:pt x="5318" y="5564"/>
                    <a:pt x="5338" y="5538"/>
                    <a:pt x="5334" y="5503"/>
                  </a:cubicBezTo>
                  <a:lnTo>
                    <a:pt x="5334" y="5503"/>
                  </a:lnTo>
                  <a:cubicBezTo>
                    <a:pt x="5349" y="5507"/>
                    <a:pt x="5357" y="5515"/>
                    <a:pt x="5372" y="5518"/>
                  </a:cubicBezTo>
                  <a:cubicBezTo>
                    <a:pt x="5395" y="5522"/>
                    <a:pt x="5426" y="5522"/>
                    <a:pt x="5449" y="5522"/>
                  </a:cubicBezTo>
                  <a:cubicBezTo>
                    <a:pt x="5403" y="5557"/>
                    <a:pt x="5357" y="5595"/>
                    <a:pt x="5395" y="5676"/>
                  </a:cubicBezTo>
                  <a:cubicBezTo>
                    <a:pt x="5411" y="5730"/>
                    <a:pt x="5449" y="5772"/>
                    <a:pt x="5503" y="5784"/>
                  </a:cubicBezTo>
                  <a:cubicBezTo>
                    <a:pt x="5703" y="5611"/>
                    <a:pt x="5952" y="5499"/>
                    <a:pt x="6114" y="5276"/>
                  </a:cubicBezTo>
                  <a:cubicBezTo>
                    <a:pt x="6069" y="5225"/>
                    <a:pt x="6004" y="5198"/>
                    <a:pt x="5939" y="5198"/>
                  </a:cubicBezTo>
                  <a:cubicBezTo>
                    <a:pt x="5930" y="5198"/>
                    <a:pt x="5922" y="5199"/>
                    <a:pt x="5914" y="5199"/>
                  </a:cubicBezTo>
                  <a:cubicBezTo>
                    <a:pt x="5841" y="5215"/>
                    <a:pt x="5779" y="5249"/>
                    <a:pt x="5722" y="5296"/>
                  </a:cubicBezTo>
                  <a:cubicBezTo>
                    <a:pt x="5737" y="5265"/>
                    <a:pt x="5741" y="5219"/>
                    <a:pt x="5737" y="5180"/>
                  </a:cubicBezTo>
                  <a:lnTo>
                    <a:pt x="5737" y="5180"/>
                  </a:lnTo>
                  <a:cubicBezTo>
                    <a:pt x="5747" y="5182"/>
                    <a:pt x="5755" y="5183"/>
                    <a:pt x="5763" y="5183"/>
                  </a:cubicBezTo>
                  <a:cubicBezTo>
                    <a:pt x="5802" y="5183"/>
                    <a:pt x="5818" y="5159"/>
                    <a:pt x="5818" y="5111"/>
                  </a:cubicBezTo>
                  <a:cubicBezTo>
                    <a:pt x="5829" y="5115"/>
                    <a:pt x="5833" y="5115"/>
                    <a:pt x="5841" y="5115"/>
                  </a:cubicBezTo>
                  <a:cubicBezTo>
                    <a:pt x="5929" y="5115"/>
                    <a:pt x="6010" y="5080"/>
                    <a:pt x="6075" y="5023"/>
                  </a:cubicBezTo>
                  <a:lnTo>
                    <a:pt x="6106" y="4969"/>
                  </a:lnTo>
                  <a:lnTo>
                    <a:pt x="6195" y="4754"/>
                  </a:lnTo>
                  <a:cubicBezTo>
                    <a:pt x="6210" y="4558"/>
                    <a:pt x="6429" y="4562"/>
                    <a:pt x="6510" y="4431"/>
                  </a:cubicBezTo>
                  <a:cubicBezTo>
                    <a:pt x="6721" y="4354"/>
                    <a:pt x="6844" y="4162"/>
                    <a:pt x="7021" y="4039"/>
                  </a:cubicBezTo>
                  <a:cubicBezTo>
                    <a:pt x="7213" y="3847"/>
                    <a:pt x="7463" y="3720"/>
                    <a:pt x="7659" y="3459"/>
                  </a:cubicBezTo>
                  <a:cubicBezTo>
                    <a:pt x="7624" y="3453"/>
                    <a:pt x="7591" y="3451"/>
                    <a:pt x="7560" y="3451"/>
                  </a:cubicBezTo>
                  <a:cubicBezTo>
                    <a:pt x="7299" y="3451"/>
                    <a:pt x="7172" y="3627"/>
                    <a:pt x="7021" y="3755"/>
                  </a:cubicBezTo>
                  <a:cubicBezTo>
                    <a:pt x="6752" y="3766"/>
                    <a:pt x="6694" y="4062"/>
                    <a:pt x="6487" y="4150"/>
                  </a:cubicBezTo>
                  <a:cubicBezTo>
                    <a:pt x="6498" y="4227"/>
                    <a:pt x="6506" y="4308"/>
                    <a:pt x="6517" y="4385"/>
                  </a:cubicBezTo>
                  <a:lnTo>
                    <a:pt x="6510" y="4385"/>
                  </a:lnTo>
                  <a:cubicBezTo>
                    <a:pt x="6463" y="4362"/>
                    <a:pt x="6420" y="4352"/>
                    <a:pt x="6379" y="4352"/>
                  </a:cubicBezTo>
                  <a:cubicBezTo>
                    <a:pt x="6232" y="4352"/>
                    <a:pt x="6122" y="4481"/>
                    <a:pt x="5999" y="4554"/>
                  </a:cubicBezTo>
                  <a:lnTo>
                    <a:pt x="5633" y="4984"/>
                  </a:lnTo>
                  <a:cubicBezTo>
                    <a:pt x="5622" y="5007"/>
                    <a:pt x="5607" y="5034"/>
                    <a:pt x="5599" y="5057"/>
                  </a:cubicBezTo>
                  <a:lnTo>
                    <a:pt x="5407" y="5084"/>
                  </a:lnTo>
                  <a:cubicBezTo>
                    <a:pt x="5388" y="5096"/>
                    <a:pt x="5372" y="5103"/>
                    <a:pt x="5357" y="5111"/>
                  </a:cubicBezTo>
                  <a:lnTo>
                    <a:pt x="5499" y="4980"/>
                  </a:lnTo>
                  <a:cubicBezTo>
                    <a:pt x="5768" y="4719"/>
                    <a:pt x="6022" y="4446"/>
                    <a:pt x="6294" y="4197"/>
                  </a:cubicBezTo>
                  <a:cubicBezTo>
                    <a:pt x="6971" y="3678"/>
                    <a:pt x="7482" y="2967"/>
                    <a:pt x="8212" y="2517"/>
                  </a:cubicBezTo>
                  <a:cubicBezTo>
                    <a:pt x="8300" y="2467"/>
                    <a:pt x="8366" y="2375"/>
                    <a:pt x="8381" y="2275"/>
                  </a:cubicBezTo>
                  <a:cubicBezTo>
                    <a:pt x="8389" y="2278"/>
                    <a:pt x="8401" y="2282"/>
                    <a:pt x="8412" y="2282"/>
                  </a:cubicBezTo>
                  <a:cubicBezTo>
                    <a:pt x="8417" y="2282"/>
                    <a:pt x="8422" y="2281"/>
                    <a:pt x="8427" y="2279"/>
                  </a:cubicBezTo>
                  <a:cubicBezTo>
                    <a:pt x="8477" y="2268"/>
                    <a:pt x="8527" y="2241"/>
                    <a:pt x="8573" y="2218"/>
                  </a:cubicBezTo>
                  <a:cubicBezTo>
                    <a:pt x="8604" y="2202"/>
                    <a:pt x="8635" y="2191"/>
                    <a:pt x="8661" y="2171"/>
                  </a:cubicBezTo>
                  <a:cubicBezTo>
                    <a:pt x="8704" y="2141"/>
                    <a:pt x="8742" y="2106"/>
                    <a:pt x="8781" y="2068"/>
                  </a:cubicBezTo>
                  <a:cubicBezTo>
                    <a:pt x="8807" y="2045"/>
                    <a:pt x="8834" y="2025"/>
                    <a:pt x="8861" y="2002"/>
                  </a:cubicBezTo>
                  <a:lnTo>
                    <a:pt x="8904" y="1972"/>
                  </a:lnTo>
                  <a:cubicBezTo>
                    <a:pt x="8930" y="1952"/>
                    <a:pt x="8965" y="1933"/>
                    <a:pt x="8992" y="1922"/>
                  </a:cubicBezTo>
                  <a:cubicBezTo>
                    <a:pt x="9027" y="1906"/>
                    <a:pt x="9061" y="1887"/>
                    <a:pt x="9088" y="1868"/>
                  </a:cubicBezTo>
                  <a:cubicBezTo>
                    <a:pt x="9123" y="1849"/>
                    <a:pt x="9153" y="1826"/>
                    <a:pt x="9184" y="1799"/>
                  </a:cubicBezTo>
                  <a:cubicBezTo>
                    <a:pt x="9199" y="1791"/>
                    <a:pt x="9219" y="1780"/>
                    <a:pt x="9234" y="1768"/>
                  </a:cubicBezTo>
                  <a:lnTo>
                    <a:pt x="9238" y="1760"/>
                  </a:lnTo>
                  <a:lnTo>
                    <a:pt x="9234" y="1941"/>
                  </a:lnTo>
                  <a:lnTo>
                    <a:pt x="9215" y="1929"/>
                  </a:lnTo>
                  <a:cubicBezTo>
                    <a:pt x="9203" y="1929"/>
                    <a:pt x="9196" y="1945"/>
                    <a:pt x="9192" y="1968"/>
                  </a:cubicBezTo>
                  <a:cubicBezTo>
                    <a:pt x="9192" y="1972"/>
                    <a:pt x="9192" y="1983"/>
                    <a:pt x="9196" y="1987"/>
                  </a:cubicBezTo>
                  <a:cubicBezTo>
                    <a:pt x="9181" y="1985"/>
                    <a:pt x="9166" y="1984"/>
                    <a:pt x="9151" y="1984"/>
                  </a:cubicBezTo>
                  <a:cubicBezTo>
                    <a:pt x="9108" y="1984"/>
                    <a:pt x="9066" y="1992"/>
                    <a:pt x="9027" y="2006"/>
                  </a:cubicBezTo>
                  <a:lnTo>
                    <a:pt x="9003" y="2029"/>
                  </a:lnTo>
                  <a:cubicBezTo>
                    <a:pt x="8988" y="2064"/>
                    <a:pt x="8965" y="2095"/>
                    <a:pt x="8930" y="2106"/>
                  </a:cubicBezTo>
                  <a:cubicBezTo>
                    <a:pt x="8927" y="2141"/>
                    <a:pt x="8923" y="2171"/>
                    <a:pt x="8915" y="2202"/>
                  </a:cubicBezTo>
                  <a:lnTo>
                    <a:pt x="8734" y="2237"/>
                  </a:lnTo>
                  <a:cubicBezTo>
                    <a:pt x="8700" y="2268"/>
                    <a:pt x="8661" y="2294"/>
                    <a:pt x="8635" y="2329"/>
                  </a:cubicBezTo>
                  <a:lnTo>
                    <a:pt x="8627" y="2333"/>
                  </a:lnTo>
                  <a:cubicBezTo>
                    <a:pt x="8550" y="2387"/>
                    <a:pt x="8489" y="2452"/>
                    <a:pt x="8423" y="2510"/>
                  </a:cubicBezTo>
                  <a:lnTo>
                    <a:pt x="8427" y="2544"/>
                  </a:lnTo>
                  <a:cubicBezTo>
                    <a:pt x="7943" y="2959"/>
                    <a:pt x="7755" y="3505"/>
                    <a:pt x="7924" y="4054"/>
                  </a:cubicBezTo>
                  <a:cubicBezTo>
                    <a:pt x="7931" y="4208"/>
                    <a:pt x="8004" y="4354"/>
                    <a:pt x="8120" y="4458"/>
                  </a:cubicBezTo>
                  <a:lnTo>
                    <a:pt x="8147" y="4554"/>
                  </a:lnTo>
                  <a:cubicBezTo>
                    <a:pt x="8158" y="4661"/>
                    <a:pt x="8204" y="4738"/>
                    <a:pt x="8327" y="4754"/>
                  </a:cubicBezTo>
                  <a:cubicBezTo>
                    <a:pt x="8454" y="5000"/>
                    <a:pt x="8692" y="5042"/>
                    <a:pt x="8934" y="5065"/>
                  </a:cubicBezTo>
                  <a:cubicBezTo>
                    <a:pt x="9003" y="5192"/>
                    <a:pt x="9142" y="5196"/>
                    <a:pt x="9249" y="5249"/>
                  </a:cubicBezTo>
                  <a:lnTo>
                    <a:pt x="9442" y="5288"/>
                  </a:lnTo>
                  <a:cubicBezTo>
                    <a:pt x="9618" y="5538"/>
                    <a:pt x="9906" y="5488"/>
                    <a:pt x="10152" y="5557"/>
                  </a:cubicBezTo>
                  <a:cubicBezTo>
                    <a:pt x="10172" y="5573"/>
                    <a:pt x="10196" y="5581"/>
                    <a:pt x="10219" y="5581"/>
                  </a:cubicBezTo>
                  <a:cubicBezTo>
                    <a:pt x="10224" y="5581"/>
                    <a:pt x="10229" y="5581"/>
                    <a:pt x="10233" y="5580"/>
                  </a:cubicBezTo>
                  <a:lnTo>
                    <a:pt x="10348" y="5657"/>
                  </a:lnTo>
                  <a:lnTo>
                    <a:pt x="10368" y="5668"/>
                  </a:lnTo>
                  <a:cubicBezTo>
                    <a:pt x="10548" y="5764"/>
                    <a:pt x="10748" y="5826"/>
                    <a:pt x="10952" y="5845"/>
                  </a:cubicBezTo>
                  <a:lnTo>
                    <a:pt x="11459" y="5976"/>
                  </a:lnTo>
                  <a:cubicBezTo>
                    <a:pt x="11476" y="5990"/>
                    <a:pt x="11499" y="5998"/>
                    <a:pt x="11523" y="5998"/>
                  </a:cubicBezTo>
                  <a:cubicBezTo>
                    <a:pt x="11531" y="5998"/>
                    <a:pt x="11539" y="5997"/>
                    <a:pt x="11547" y="5995"/>
                  </a:cubicBezTo>
                  <a:cubicBezTo>
                    <a:pt x="11799" y="6050"/>
                    <a:pt x="12053" y="6082"/>
                    <a:pt x="12306" y="6082"/>
                  </a:cubicBezTo>
                  <a:cubicBezTo>
                    <a:pt x="12512" y="6082"/>
                    <a:pt x="12718" y="6061"/>
                    <a:pt x="12923" y="6014"/>
                  </a:cubicBezTo>
                  <a:cubicBezTo>
                    <a:pt x="12929" y="6014"/>
                    <a:pt x="12935" y="6015"/>
                    <a:pt x="12940" y="6015"/>
                  </a:cubicBezTo>
                  <a:cubicBezTo>
                    <a:pt x="12993" y="6015"/>
                    <a:pt x="13047" y="5999"/>
                    <a:pt x="13092" y="5968"/>
                  </a:cubicBezTo>
                  <a:cubicBezTo>
                    <a:pt x="13168" y="6000"/>
                    <a:pt x="13245" y="6011"/>
                    <a:pt x="13322" y="6011"/>
                  </a:cubicBezTo>
                  <a:cubicBezTo>
                    <a:pt x="13477" y="6011"/>
                    <a:pt x="13633" y="5967"/>
                    <a:pt x="13788" y="5964"/>
                  </a:cubicBezTo>
                  <a:lnTo>
                    <a:pt x="13891" y="5968"/>
                  </a:lnTo>
                  <a:lnTo>
                    <a:pt x="14483" y="5945"/>
                  </a:lnTo>
                  <a:cubicBezTo>
                    <a:pt x="14487" y="5922"/>
                    <a:pt x="14498" y="5903"/>
                    <a:pt x="14506" y="5883"/>
                  </a:cubicBezTo>
                  <a:lnTo>
                    <a:pt x="14802" y="5849"/>
                  </a:lnTo>
                  <a:cubicBezTo>
                    <a:pt x="14827" y="5854"/>
                    <a:pt x="14851" y="5856"/>
                    <a:pt x="14875" y="5856"/>
                  </a:cubicBezTo>
                  <a:cubicBezTo>
                    <a:pt x="15025" y="5856"/>
                    <a:pt x="15161" y="5774"/>
                    <a:pt x="15313" y="5764"/>
                  </a:cubicBezTo>
                  <a:lnTo>
                    <a:pt x="15513" y="5860"/>
                  </a:lnTo>
                  <a:cubicBezTo>
                    <a:pt x="15544" y="5826"/>
                    <a:pt x="15578" y="5787"/>
                    <a:pt x="15601" y="5749"/>
                  </a:cubicBezTo>
                  <a:cubicBezTo>
                    <a:pt x="15533" y="5616"/>
                    <a:pt x="15479" y="5553"/>
                    <a:pt x="15388" y="5553"/>
                  </a:cubicBezTo>
                  <a:cubicBezTo>
                    <a:pt x="15319" y="5553"/>
                    <a:pt x="15228" y="5589"/>
                    <a:pt x="15094" y="5657"/>
                  </a:cubicBezTo>
                  <a:lnTo>
                    <a:pt x="14890" y="5672"/>
                  </a:lnTo>
                  <a:lnTo>
                    <a:pt x="14506" y="5672"/>
                  </a:lnTo>
                  <a:cubicBezTo>
                    <a:pt x="14487" y="5668"/>
                    <a:pt x="14467" y="5666"/>
                    <a:pt x="14449" y="5666"/>
                  </a:cubicBezTo>
                  <a:cubicBezTo>
                    <a:pt x="14312" y="5666"/>
                    <a:pt x="14193" y="5771"/>
                    <a:pt x="14059" y="5771"/>
                  </a:cubicBezTo>
                  <a:cubicBezTo>
                    <a:pt x="14041" y="5771"/>
                    <a:pt x="14022" y="5769"/>
                    <a:pt x="14003" y="5764"/>
                  </a:cubicBezTo>
                  <a:cubicBezTo>
                    <a:pt x="13928" y="5693"/>
                    <a:pt x="13852" y="5666"/>
                    <a:pt x="13775" y="5666"/>
                  </a:cubicBezTo>
                  <a:cubicBezTo>
                    <a:pt x="13680" y="5666"/>
                    <a:pt x="13584" y="5708"/>
                    <a:pt x="13488" y="5757"/>
                  </a:cubicBezTo>
                  <a:lnTo>
                    <a:pt x="13480" y="5764"/>
                  </a:lnTo>
                  <a:cubicBezTo>
                    <a:pt x="13385" y="5745"/>
                    <a:pt x="13290" y="5736"/>
                    <a:pt x="13194" y="5736"/>
                  </a:cubicBezTo>
                  <a:cubicBezTo>
                    <a:pt x="13057" y="5736"/>
                    <a:pt x="12920" y="5755"/>
                    <a:pt x="12785" y="5791"/>
                  </a:cubicBezTo>
                  <a:cubicBezTo>
                    <a:pt x="12727" y="5768"/>
                    <a:pt x="12663" y="5756"/>
                    <a:pt x="12600" y="5756"/>
                  </a:cubicBezTo>
                  <a:cubicBezTo>
                    <a:pt x="12558" y="5756"/>
                    <a:pt x="12517" y="5761"/>
                    <a:pt x="12477" y="5772"/>
                  </a:cubicBezTo>
                  <a:cubicBezTo>
                    <a:pt x="12458" y="5753"/>
                    <a:pt x="12427" y="5745"/>
                    <a:pt x="12400" y="5745"/>
                  </a:cubicBezTo>
                  <a:cubicBezTo>
                    <a:pt x="12322" y="5696"/>
                    <a:pt x="12245" y="5667"/>
                    <a:pt x="12169" y="5667"/>
                  </a:cubicBezTo>
                  <a:cubicBezTo>
                    <a:pt x="12101" y="5667"/>
                    <a:pt x="12034" y="5689"/>
                    <a:pt x="11966" y="5737"/>
                  </a:cubicBezTo>
                  <a:lnTo>
                    <a:pt x="11582" y="5745"/>
                  </a:lnTo>
                  <a:lnTo>
                    <a:pt x="11470" y="5649"/>
                  </a:lnTo>
                  <a:cubicBezTo>
                    <a:pt x="11178" y="5603"/>
                    <a:pt x="11517" y="5353"/>
                    <a:pt x="11347" y="5269"/>
                  </a:cubicBezTo>
                  <a:cubicBezTo>
                    <a:pt x="11332" y="5263"/>
                    <a:pt x="11319" y="5260"/>
                    <a:pt x="11306" y="5260"/>
                  </a:cubicBezTo>
                  <a:cubicBezTo>
                    <a:pt x="11293" y="5260"/>
                    <a:pt x="11280" y="5263"/>
                    <a:pt x="11267" y="5269"/>
                  </a:cubicBezTo>
                  <a:cubicBezTo>
                    <a:pt x="11235" y="5248"/>
                    <a:pt x="11198" y="5238"/>
                    <a:pt x="11161" y="5238"/>
                  </a:cubicBezTo>
                  <a:cubicBezTo>
                    <a:pt x="11129" y="5238"/>
                    <a:pt x="11097" y="5245"/>
                    <a:pt x="11067" y="5257"/>
                  </a:cubicBezTo>
                  <a:cubicBezTo>
                    <a:pt x="10683" y="5038"/>
                    <a:pt x="10656" y="4938"/>
                    <a:pt x="10886" y="4650"/>
                  </a:cubicBezTo>
                  <a:cubicBezTo>
                    <a:pt x="10963" y="4504"/>
                    <a:pt x="11002" y="4331"/>
                    <a:pt x="11178" y="4270"/>
                  </a:cubicBezTo>
                  <a:lnTo>
                    <a:pt x="11467" y="4139"/>
                  </a:lnTo>
                  <a:cubicBezTo>
                    <a:pt x="11505" y="4133"/>
                    <a:pt x="11543" y="4131"/>
                    <a:pt x="11582" y="4131"/>
                  </a:cubicBezTo>
                  <a:cubicBezTo>
                    <a:pt x="11635" y="4131"/>
                    <a:pt x="11689" y="4135"/>
                    <a:pt x="11743" y="4135"/>
                  </a:cubicBezTo>
                  <a:cubicBezTo>
                    <a:pt x="11830" y="4135"/>
                    <a:pt x="11917" y="4126"/>
                    <a:pt x="12001" y="4081"/>
                  </a:cubicBezTo>
                  <a:cubicBezTo>
                    <a:pt x="12025" y="4067"/>
                    <a:pt x="12049" y="4061"/>
                    <a:pt x="12071" y="4061"/>
                  </a:cubicBezTo>
                  <a:cubicBezTo>
                    <a:pt x="12143" y="4061"/>
                    <a:pt x="12208" y="4118"/>
                    <a:pt x="12266" y="4162"/>
                  </a:cubicBezTo>
                  <a:cubicBezTo>
                    <a:pt x="12431" y="4162"/>
                    <a:pt x="12450" y="4085"/>
                    <a:pt x="12366" y="3962"/>
                  </a:cubicBezTo>
                  <a:lnTo>
                    <a:pt x="11855" y="3862"/>
                  </a:lnTo>
                  <a:cubicBezTo>
                    <a:pt x="11832" y="3851"/>
                    <a:pt x="11809" y="3843"/>
                    <a:pt x="11786" y="3843"/>
                  </a:cubicBezTo>
                  <a:cubicBezTo>
                    <a:pt x="11718" y="3767"/>
                    <a:pt x="11660" y="3739"/>
                    <a:pt x="11610" y="3739"/>
                  </a:cubicBezTo>
                  <a:cubicBezTo>
                    <a:pt x="11480" y="3739"/>
                    <a:pt x="11392" y="3922"/>
                    <a:pt x="11271" y="3958"/>
                  </a:cubicBezTo>
                  <a:cubicBezTo>
                    <a:pt x="11197" y="3960"/>
                    <a:pt x="11124" y="3961"/>
                    <a:pt x="11050" y="3961"/>
                  </a:cubicBezTo>
                  <a:cubicBezTo>
                    <a:pt x="10658" y="3961"/>
                    <a:pt x="10266" y="3931"/>
                    <a:pt x="9887" y="3828"/>
                  </a:cubicBezTo>
                  <a:cubicBezTo>
                    <a:pt x="9795" y="3709"/>
                    <a:pt x="9661" y="3612"/>
                    <a:pt x="9638" y="3447"/>
                  </a:cubicBezTo>
                  <a:cubicBezTo>
                    <a:pt x="9531" y="3377"/>
                    <a:pt x="9702" y="3138"/>
                    <a:pt x="9481" y="3138"/>
                  </a:cubicBezTo>
                  <a:cubicBezTo>
                    <a:pt x="9471" y="3138"/>
                    <a:pt x="9461" y="3139"/>
                    <a:pt x="9449" y="3140"/>
                  </a:cubicBezTo>
                  <a:cubicBezTo>
                    <a:pt x="9280" y="3144"/>
                    <a:pt x="9115" y="3140"/>
                    <a:pt x="9030" y="3332"/>
                  </a:cubicBezTo>
                  <a:lnTo>
                    <a:pt x="8930" y="3447"/>
                  </a:lnTo>
                  <a:cubicBezTo>
                    <a:pt x="8857" y="3543"/>
                    <a:pt x="8973" y="3682"/>
                    <a:pt x="8854" y="3766"/>
                  </a:cubicBezTo>
                  <a:lnTo>
                    <a:pt x="8854" y="3939"/>
                  </a:lnTo>
                  <a:cubicBezTo>
                    <a:pt x="8907" y="4001"/>
                    <a:pt x="8892" y="4081"/>
                    <a:pt x="8915" y="4154"/>
                  </a:cubicBezTo>
                  <a:cubicBezTo>
                    <a:pt x="8954" y="4220"/>
                    <a:pt x="8954" y="4296"/>
                    <a:pt x="8923" y="4366"/>
                  </a:cubicBezTo>
                  <a:cubicBezTo>
                    <a:pt x="8923" y="4404"/>
                    <a:pt x="8950" y="4431"/>
                    <a:pt x="8984" y="4442"/>
                  </a:cubicBezTo>
                  <a:lnTo>
                    <a:pt x="9165" y="4558"/>
                  </a:lnTo>
                  <a:cubicBezTo>
                    <a:pt x="9264" y="4646"/>
                    <a:pt x="9375" y="4678"/>
                    <a:pt x="9487" y="4678"/>
                  </a:cubicBezTo>
                  <a:cubicBezTo>
                    <a:pt x="9565" y="4678"/>
                    <a:pt x="9644" y="4662"/>
                    <a:pt x="9718" y="4638"/>
                  </a:cubicBezTo>
                  <a:cubicBezTo>
                    <a:pt x="9758" y="4625"/>
                    <a:pt x="9794" y="4620"/>
                    <a:pt x="9827" y="4620"/>
                  </a:cubicBezTo>
                  <a:cubicBezTo>
                    <a:pt x="9903" y="4620"/>
                    <a:pt x="9966" y="4648"/>
                    <a:pt x="10041" y="4677"/>
                  </a:cubicBezTo>
                  <a:cubicBezTo>
                    <a:pt x="10082" y="4715"/>
                    <a:pt x="10122" y="4729"/>
                    <a:pt x="10160" y="4729"/>
                  </a:cubicBezTo>
                  <a:cubicBezTo>
                    <a:pt x="10229" y="4729"/>
                    <a:pt x="10295" y="4685"/>
                    <a:pt x="10364" y="4658"/>
                  </a:cubicBezTo>
                  <a:cubicBezTo>
                    <a:pt x="10375" y="4708"/>
                    <a:pt x="10421" y="4746"/>
                    <a:pt x="10468" y="4750"/>
                  </a:cubicBezTo>
                  <a:cubicBezTo>
                    <a:pt x="10498" y="4977"/>
                    <a:pt x="10521" y="5199"/>
                    <a:pt x="10548" y="5426"/>
                  </a:cubicBezTo>
                  <a:cubicBezTo>
                    <a:pt x="10521" y="5426"/>
                    <a:pt x="10498" y="5438"/>
                    <a:pt x="10471" y="5445"/>
                  </a:cubicBezTo>
                  <a:lnTo>
                    <a:pt x="10468" y="5445"/>
                  </a:lnTo>
                  <a:lnTo>
                    <a:pt x="10468" y="5449"/>
                  </a:lnTo>
                  <a:cubicBezTo>
                    <a:pt x="10425" y="5384"/>
                    <a:pt x="10352" y="5342"/>
                    <a:pt x="10272" y="5342"/>
                  </a:cubicBezTo>
                  <a:lnTo>
                    <a:pt x="10268" y="5330"/>
                  </a:lnTo>
                  <a:cubicBezTo>
                    <a:pt x="9849" y="5119"/>
                    <a:pt x="9384" y="5027"/>
                    <a:pt x="8950" y="4846"/>
                  </a:cubicBezTo>
                  <a:lnTo>
                    <a:pt x="8366" y="4427"/>
                  </a:lnTo>
                  <a:cubicBezTo>
                    <a:pt x="8289" y="4231"/>
                    <a:pt x="8258" y="4020"/>
                    <a:pt x="8135" y="3847"/>
                  </a:cubicBezTo>
                  <a:cubicBezTo>
                    <a:pt x="8085" y="3401"/>
                    <a:pt x="8377" y="3098"/>
                    <a:pt x="8577" y="2748"/>
                  </a:cubicBezTo>
                  <a:cubicBezTo>
                    <a:pt x="8661" y="2702"/>
                    <a:pt x="8734" y="2633"/>
                    <a:pt x="8769" y="2537"/>
                  </a:cubicBezTo>
                  <a:cubicBezTo>
                    <a:pt x="8781" y="2490"/>
                    <a:pt x="8811" y="2463"/>
                    <a:pt x="8854" y="2444"/>
                  </a:cubicBezTo>
                  <a:lnTo>
                    <a:pt x="8853" y="2436"/>
                  </a:lnTo>
                  <a:lnTo>
                    <a:pt x="8853" y="2436"/>
                  </a:lnTo>
                  <a:lnTo>
                    <a:pt x="8834" y="2448"/>
                  </a:lnTo>
                  <a:cubicBezTo>
                    <a:pt x="8841" y="2444"/>
                    <a:pt x="8847" y="2439"/>
                    <a:pt x="8852" y="2434"/>
                  </a:cubicBezTo>
                  <a:lnTo>
                    <a:pt x="8852" y="2434"/>
                  </a:lnTo>
                  <a:lnTo>
                    <a:pt x="8853" y="2436"/>
                  </a:lnTo>
                  <a:lnTo>
                    <a:pt x="8853" y="2436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880" y="2415"/>
                    <a:pt x="8877" y="2416"/>
                    <a:pt x="8874" y="2416"/>
                  </a:cubicBezTo>
                  <a:lnTo>
                    <a:pt x="8874" y="2416"/>
                  </a:lnTo>
                  <a:cubicBezTo>
                    <a:pt x="8895" y="2397"/>
                    <a:pt x="8915" y="2380"/>
                    <a:pt x="8942" y="2375"/>
                  </a:cubicBezTo>
                  <a:lnTo>
                    <a:pt x="8942" y="2375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923" y="2409"/>
                    <a:pt x="8956" y="2379"/>
                    <a:pt x="8965" y="2337"/>
                  </a:cubicBezTo>
                  <a:cubicBezTo>
                    <a:pt x="9088" y="2271"/>
                    <a:pt x="9215" y="2202"/>
                    <a:pt x="9261" y="2056"/>
                  </a:cubicBezTo>
                  <a:cubicBezTo>
                    <a:pt x="9296" y="2048"/>
                    <a:pt x="9326" y="2029"/>
                    <a:pt x="9345" y="2002"/>
                  </a:cubicBezTo>
                  <a:lnTo>
                    <a:pt x="9883" y="1733"/>
                  </a:lnTo>
                  <a:cubicBezTo>
                    <a:pt x="9960" y="1722"/>
                    <a:pt x="10037" y="1710"/>
                    <a:pt x="10083" y="1637"/>
                  </a:cubicBezTo>
                  <a:lnTo>
                    <a:pt x="10560" y="1499"/>
                  </a:lnTo>
                  <a:cubicBezTo>
                    <a:pt x="10575" y="1499"/>
                    <a:pt x="10587" y="1487"/>
                    <a:pt x="10598" y="1472"/>
                  </a:cubicBezTo>
                  <a:cubicBezTo>
                    <a:pt x="10606" y="1464"/>
                    <a:pt x="10602" y="1449"/>
                    <a:pt x="10594" y="1434"/>
                  </a:cubicBezTo>
                  <a:lnTo>
                    <a:pt x="10594" y="1434"/>
                  </a:lnTo>
                  <a:cubicBezTo>
                    <a:pt x="10618" y="1442"/>
                    <a:pt x="10643" y="1446"/>
                    <a:pt x="10668" y="1446"/>
                  </a:cubicBezTo>
                  <a:cubicBezTo>
                    <a:pt x="10702" y="1446"/>
                    <a:pt x="10736" y="1438"/>
                    <a:pt x="10767" y="1422"/>
                  </a:cubicBezTo>
                  <a:cubicBezTo>
                    <a:pt x="10902" y="1384"/>
                    <a:pt x="11067" y="1426"/>
                    <a:pt x="11163" y="1280"/>
                  </a:cubicBezTo>
                  <a:lnTo>
                    <a:pt x="11171" y="1253"/>
                  </a:lnTo>
                  <a:lnTo>
                    <a:pt x="11171" y="1253"/>
                  </a:lnTo>
                  <a:cubicBezTo>
                    <a:pt x="11171" y="1261"/>
                    <a:pt x="11163" y="1280"/>
                    <a:pt x="11163" y="1280"/>
                  </a:cubicBezTo>
                  <a:cubicBezTo>
                    <a:pt x="11223" y="1303"/>
                    <a:pt x="11285" y="1311"/>
                    <a:pt x="11346" y="1311"/>
                  </a:cubicBezTo>
                  <a:cubicBezTo>
                    <a:pt x="11418" y="1311"/>
                    <a:pt x="11490" y="1300"/>
                    <a:pt x="11563" y="1288"/>
                  </a:cubicBezTo>
                  <a:cubicBezTo>
                    <a:pt x="11507" y="1184"/>
                    <a:pt x="11445" y="1142"/>
                    <a:pt x="11378" y="1142"/>
                  </a:cubicBezTo>
                  <a:cubicBezTo>
                    <a:pt x="11312" y="1142"/>
                    <a:pt x="11242" y="1184"/>
                    <a:pt x="11171" y="1249"/>
                  </a:cubicBezTo>
                  <a:cubicBezTo>
                    <a:pt x="11096" y="1208"/>
                    <a:pt x="11025" y="1191"/>
                    <a:pt x="10956" y="1191"/>
                  </a:cubicBezTo>
                  <a:cubicBezTo>
                    <a:pt x="10821" y="1191"/>
                    <a:pt x="10693" y="1254"/>
                    <a:pt x="10564" y="1315"/>
                  </a:cubicBezTo>
                  <a:cubicBezTo>
                    <a:pt x="10546" y="1312"/>
                    <a:pt x="10528" y="1311"/>
                    <a:pt x="10510" y="1311"/>
                  </a:cubicBezTo>
                  <a:cubicBezTo>
                    <a:pt x="10423" y="1311"/>
                    <a:pt x="10333" y="1341"/>
                    <a:pt x="10260" y="1395"/>
                  </a:cubicBezTo>
                  <a:lnTo>
                    <a:pt x="9853" y="1487"/>
                  </a:lnTo>
                  <a:cubicBezTo>
                    <a:pt x="9826" y="1503"/>
                    <a:pt x="9795" y="1518"/>
                    <a:pt x="9760" y="1526"/>
                  </a:cubicBezTo>
                  <a:cubicBezTo>
                    <a:pt x="9757" y="1549"/>
                    <a:pt x="9753" y="1576"/>
                    <a:pt x="9741" y="1595"/>
                  </a:cubicBezTo>
                  <a:lnTo>
                    <a:pt x="9737" y="1595"/>
                  </a:lnTo>
                  <a:lnTo>
                    <a:pt x="9307" y="1714"/>
                  </a:lnTo>
                  <a:cubicBezTo>
                    <a:pt x="9326" y="1703"/>
                    <a:pt x="9345" y="1691"/>
                    <a:pt x="9365" y="1680"/>
                  </a:cubicBezTo>
                  <a:cubicBezTo>
                    <a:pt x="9480" y="1622"/>
                    <a:pt x="9595" y="1568"/>
                    <a:pt x="9703" y="1507"/>
                  </a:cubicBezTo>
                  <a:lnTo>
                    <a:pt x="9864" y="1422"/>
                  </a:lnTo>
                  <a:cubicBezTo>
                    <a:pt x="9895" y="1407"/>
                    <a:pt x="9930" y="1388"/>
                    <a:pt x="9960" y="1368"/>
                  </a:cubicBezTo>
                  <a:cubicBezTo>
                    <a:pt x="10006" y="1345"/>
                    <a:pt x="10049" y="1318"/>
                    <a:pt x="10099" y="1295"/>
                  </a:cubicBezTo>
                  <a:cubicBezTo>
                    <a:pt x="10126" y="1280"/>
                    <a:pt x="10160" y="1268"/>
                    <a:pt x="10191" y="1253"/>
                  </a:cubicBezTo>
                  <a:cubicBezTo>
                    <a:pt x="10233" y="1234"/>
                    <a:pt x="10279" y="1215"/>
                    <a:pt x="10329" y="1199"/>
                  </a:cubicBezTo>
                  <a:cubicBezTo>
                    <a:pt x="10383" y="1192"/>
                    <a:pt x="10429" y="1176"/>
                    <a:pt x="10479" y="1157"/>
                  </a:cubicBezTo>
                  <a:cubicBezTo>
                    <a:pt x="10525" y="1138"/>
                    <a:pt x="10575" y="1115"/>
                    <a:pt x="10621" y="1088"/>
                  </a:cubicBezTo>
                  <a:lnTo>
                    <a:pt x="10721" y="1046"/>
                  </a:lnTo>
                  <a:cubicBezTo>
                    <a:pt x="10779" y="1026"/>
                    <a:pt x="10836" y="1007"/>
                    <a:pt x="10890" y="988"/>
                  </a:cubicBezTo>
                  <a:cubicBezTo>
                    <a:pt x="11067" y="934"/>
                    <a:pt x="11228" y="838"/>
                    <a:pt x="11401" y="777"/>
                  </a:cubicBezTo>
                  <a:cubicBezTo>
                    <a:pt x="11486" y="750"/>
                    <a:pt x="11578" y="723"/>
                    <a:pt x="11670" y="711"/>
                  </a:cubicBezTo>
                  <a:cubicBezTo>
                    <a:pt x="11770" y="673"/>
                    <a:pt x="11909" y="661"/>
                    <a:pt x="11889" y="508"/>
                  </a:cubicBezTo>
                  <a:lnTo>
                    <a:pt x="11893" y="508"/>
                  </a:lnTo>
                  <a:cubicBezTo>
                    <a:pt x="12001" y="488"/>
                    <a:pt x="12124" y="523"/>
                    <a:pt x="12193" y="404"/>
                  </a:cubicBezTo>
                  <a:cubicBezTo>
                    <a:pt x="12400" y="404"/>
                    <a:pt x="12592" y="339"/>
                    <a:pt x="12788" y="292"/>
                  </a:cubicBezTo>
                  <a:cubicBezTo>
                    <a:pt x="12792" y="281"/>
                    <a:pt x="12804" y="277"/>
                    <a:pt x="12808" y="273"/>
                  </a:cubicBezTo>
                  <a:close/>
                  <a:moveTo>
                    <a:pt x="13196" y="0"/>
                  </a:moveTo>
                  <a:cubicBezTo>
                    <a:pt x="13169" y="16"/>
                    <a:pt x="13142" y="39"/>
                    <a:pt x="13123" y="66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0"/>
                    <a:pt x="12324" y="227"/>
                  </a:cubicBezTo>
                  <a:cubicBezTo>
                    <a:pt x="12310" y="226"/>
                    <a:pt x="12297" y="225"/>
                    <a:pt x="12284" y="225"/>
                  </a:cubicBezTo>
                  <a:cubicBezTo>
                    <a:pt x="12187" y="225"/>
                    <a:pt x="12095" y="263"/>
                    <a:pt x="12024" y="327"/>
                  </a:cubicBezTo>
                  <a:cubicBezTo>
                    <a:pt x="11851" y="327"/>
                    <a:pt x="11693" y="392"/>
                    <a:pt x="11536" y="450"/>
                  </a:cubicBezTo>
                  <a:lnTo>
                    <a:pt x="11351" y="465"/>
                  </a:lnTo>
                  <a:cubicBezTo>
                    <a:pt x="11347" y="496"/>
                    <a:pt x="11336" y="519"/>
                    <a:pt x="11332" y="542"/>
                  </a:cubicBezTo>
                  <a:lnTo>
                    <a:pt x="11040" y="558"/>
                  </a:lnTo>
                  <a:cubicBezTo>
                    <a:pt x="10733" y="757"/>
                    <a:pt x="10387" y="861"/>
                    <a:pt x="10049" y="984"/>
                  </a:cubicBezTo>
                  <a:cubicBezTo>
                    <a:pt x="9795" y="1157"/>
                    <a:pt x="9538" y="1311"/>
                    <a:pt x="9234" y="1380"/>
                  </a:cubicBezTo>
                  <a:cubicBezTo>
                    <a:pt x="8923" y="1637"/>
                    <a:pt x="8485" y="1737"/>
                    <a:pt x="8289" y="2141"/>
                  </a:cubicBezTo>
                  <a:cubicBezTo>
                    <a:pt x="8272" y="2138"/>
                    <a:pt x="8255" y="2137"/>
                    <a:pt x="8240" y="2137"/>
                  </a:cubicBezTo>
                  <a:cubicBezTo>
                    <a:pt x="8099" y="2137"/>
                    <a:pt x="8008" y="2238"/>
                    <a:pt x="7904" y="2321"/>
                  </a:cubicBezTo>
                  <a:cubicBezTo>
                    <a:pt x="7605" y="2544"/>
                    <a:pt x="7301" y="2767"/>
                    <a:pt x="7005" y="2986"/>
                  </a:cubicBezTo>
                  <a:cubicBezTo>
                    <a:pt x="6944" y="3098"/>
                    <a:pt x="6836" y="3174"/>
                    <a:pt x="6713" y="3197"/>
                  </a:cubicBezTo>
                  <a:cubicBezTo>
                    <a:pt x="6702" y="3251"/>
                    <a:pt x="6659" y="3290"/>
                    <a:pt x="6610" y="3294"/>
                  </a:cubicBezTo>
                  <a:cubicBezTo>
                    <a:pt x="6387" y="3674"/>
                    <a:pt x="6098" y="3997"/>
                    <a:pt x="5703" y="4208"/>
                  </a:cubicBezTo>
                  <a:cubicBezTo>
                    <a:pt x="5645" y="4346"/>
                    <a:pt x="5568" y="4477"/>
                    <a:pt x="5411" y="4515"/>
                  </a:cubicBezTo>
                  <a:cubicBezTo>
                    <a:pt x="5284" y="4857"/>
                    <a:pt x="4896" y="4965"/>
                    <a:pt x="4738" y="5280"/>
                  </a:cubicBezTo>
                  <a:lnTo>
                    <a:pt x="4600" y="5326"/>
                  </a:lnTo>
                  <a:cubicBezTo>
                    <a:pt x="4561" y="5418"/>
                    <a:pt x="4485" y="5491"/>
                    <a:pt x="4388" y="5515"/>
                  </a:cubicBezTo>
                  <a:cubicBezTo>
                    <a:pt x="4312" y="5703"/>
                    <a:pt x="4123" y="5784"/>
                    <a:pt x="3993" y="5922"/>
                  </a:cubicBezTo>
                  <a:cubicBezTo>
                    <a:pt x="3989" y="6003"/>
                    <a:pt x="3966" y="6079"/>
                    <a:pt x="3877" y="6114"/>
                  </a:cubicBezTo>
                  <a:cubicBezTo>
                    <a:pt x="3777" y="6348"/>
                    <a:pt x="3535" y="6444"/>
                    <a:pt x="3378" y="6625"/>
                  </a:cubicBezTo>
                  <a:cubicBezTo>
                    <a:pt x="3378" y="6675"/>
                    <a:pt x="3339" y="6725"/>
                    <a:pt x="3286" y="6733"/>
                  </a:cubicBezTo>
                  <a:cubicBezTo>
                    <a:pt x="3190" y="6998"/>
                    <a:pt x="2986" y="7167"/>
                    <a:pt x="2775" y="7336"/>
                  </a:cubicBezTo>
                  <a:cubicBezTo>
                    <a:pt x="2767" y="7386"/>
                    <a:pt x="2728" y="7432"/>
                    <a:pt x="2678" y="7436"/>
                  </a:cubicBezTo>
                  <a:cubicBezTo>
                    <a:pt x="2532" y="7778"/>
                    <a:pt x="2283" y="8058"/>
                    <a:pt x="1968" y="8247"/>
                  </a:cubicBezTo>
                  <a:cubicBezTo>
                    <a:pt x="1960" y="8300"/>
                    <a:pt x="1921" y="8343"/>
                    <a:pt x="1872" y="8347"/>
                  </a:cubicBezTo>
                  <a:cubicBezTo>
                    <a:pt x="1760" y="8535"/>
                    <a:pt x="1649" y="8723"/>
                    <a:pt x="1457" y="8842"/>
                  </a:cubicBezTo>
                  <a:cubicBezTo>
                    <a:pt x="1122" y="9296"/>
                    <a:pt x="799" y="9764"/>
                    <a:pt x="431" y="10187"/>
                  </a:cubicBezTo>
                  <a:cubicBezTo>
                    <a:pt x="296" y="10341"/>
                    <a:pt x="238" y="10529"/>
                    <a:pt x="108" y="10683"/>
                  </a:cubicBezTo>
                  <a:cubicBezTo>
                    <a:pt x="0" y="10814"/>
                    <a:pt x="92" y="10921"/>
                    <a:pt x="231" y="10921"/>
                  </a:cubicBezTo>
                  <a:cubicBezTo>
                    <a:pt x="238" y="10921"/>
                    <a:pt x="246" y="10921"/>
                    <a:pt x="254" y="10921"/>
                  </a:cubicBezTo>
                  <a:cubicBezTo>
                    <a:pt x="920" y="10921"/>
                    <a:pt x="1574" y="11071"/>
                    <a:pt x="2242" y="11071"/>
                  </a:cubicBezTo>
                  <a:cubicBezTo>
                    <a:pt x="2305" y="11071"/>
                    <a:pt x="2369" y="11070"/>
                    <a:pt x="2433" y="11067"/>
                  </a:cubicBezTo>
                  <a:cubicBezTo>
                    <a:pt x="3220" y="11217"/>
                    <a:pt x="4023" y="11225"/>
                    <a:pt x="4815" y="11282"/>
                  </a:cubicBezTo>
                  <a:cubicBezTo>
                    <a:pt x="5814" y="11355"/>
                    <a:pt x="6813" y="11448"/>
                    <a:pt x="7812" y="11532"/>
                  </a:cubicBezTo>
                  <a:cubicBezTo>
                    <a:pt x="8316" y="11567"/>
                    <a:pt x="8827" y="11544"/>
                    <a:pt x="9326" y="11632"/>
                  </a:cubicBezTo>
                  <a:lnTo>
                    <a:pt x="9614" y="11563"/>
                  </a:lnTo>
                  <a:cubicBezTo>
                    <a:pt x="9791" y="11717"/>
                    <a:pt x="10010" y="11720"/>
                    <a:pt x="10229" y="11728"/>
                  </a:cubicBezTo>
                  <a:cubicBezTo>
                    <a:pt x="10598" y="11743"/>
                    <a:pt x="10967" y="11743"/>
                    <a:pt x="11332" y="11747"/>
                  </a:cubicBezTo>
                  <a:cubicBezTo>
                    <a:pt x="11451" y="11628"/>
                    <a:pt x="11555" y="11490"/>
                    <a:pt x="11716" y="11421"/>
                  </a:cubicBezTo>
                  <a:cubicBezTo>
                    <a:pt x="11728" y="11371"/>
                    <a:pt x="11770" y="11332"/>
                    <a:pt x="11824" y="11325"/>
                  </a:cubicBezTo>
                  <a:cubicBezTo>
                    <a:pt x="11824" y="11275"/>
                    <a:pt x="11862" y="11229"/>
                    <a:pt x="11912" y="11217"/>
                  </a:cubicBezTo>
                  <a:cubicBezTo>
                    <a:pt x="12024" y="10902"/>
                    <a:pt x="12193" y="10633"/>
                    <a:pt x="12523" y="10510"/>
                  </a:cubicBezTo>
                  <a:cubicBezTo>
                    <a:pt x="12596" y="10314"/>
                    <a:pt x="12719" y="10164"/>
                    <a:pt x="12931" y="10106"/>
                  </a:cubicBezTo>
                  <a:cubicBezTo>
                    <a:pt x="12988" y="9980"/>
                    <a:pt x="13096" y="9922"/>
                    <a:pt x="13227" y="9899"/>
                  </a:cubicBezTo>
                  <a:lnTo>
                    <a:pt x="13269" y="9545"/>
                  </a:lnTo>
                  <a:cubicBezTo>
                    <a:pt x="13290" y="9551"/>
                    <a:pt x="13309" y="9554"/>
                    <a:pt x="13327" y="9554"/>
                  </a:cubicBezTo>
                  <a:cubicBezTo>
                    <a:pt x="13443" y="9554"/>
                    <a:pt x="13497" y="9447"/>
                    <a:pt x="13584" y="9380"/>
                  </a:cubicBezTo>
                  <a:cubicBezTo>
                    <a:pt x="13784" y="9227"/>
                    <a:pt x="13861" y="8938"/>
                    <a:pt x="14141" y="8896"/>
                  </a:cubicBezTo>
                  <a:cubicBezTo>
                    <a:pt x="14229" y="8712"/>
                    <a:pt x="14429" y="8650"/>
                    <a:pt x="14560" y="8516"/>
                  </a:cubicBezTo>
                  <a:lnTo>
                    <a:pt x="14560" y="8500"/>
                  </a:lnTo>
                  <a:cubicBezTo>
                    <a:pt x="14560" y="8504"/>
                    <a:pt x="14564" y="8504"/>
                    <a:pt x="14564" y="8512"/>
                  </a:cubicBezTo>
                  <a:cubicBezTo>
                    <a:pt x="14787" y="8293"/>
                    <a:pt x="15079" y="8135"/>
                    <a:pt x="15175" y="7809"/>
                  </a:cubicBezTo>
                  <a:cubicBezTo>
                    <a:pt x="15555" y="7636"/>
                    <a:pt x="15920" y="7440"/>
                    <a:pt x="16189" y="7105"/>
                  </a:cubicBezTo>
                  <a:cubicBezTo>
                    <a:pt x="16193" y="7071"/>
                    <a:pt x="16205" y="7040"/>
                    <a:pt x="16220" y="7013"/>
                  </a:cubicBezTo>
                  <a:cubicBezTo>
                    <a:pt x="16291" y="6984"/>
                    <a:pt x="16368" y="6970"/>
                    <a:pt x="16444" y="6970"/>
                  </a:cubicBezTo>
                  <a:cubicBezTo>
                    <a:pt x="16487" y="6970"/>
                    <a:pt x="16531" y="6974"/>
                    <a:pt x="16573" y="6982"/>
                  </a:cubicBezTo>
                  <a:cubicBezTo>
                    <a:pt x="16581" y="6932"/>
                    <a:pt x="16620" y="6890"/>
                    <a:pt x="16673" y="6883"/>
                  </a:cubicBezTo>
                  <a:cubicBezTo>
                    <a:pt x="16700" y="6795"/>
                    <a:pt x="16763" y="6786"/>
                    <a:pt x="16828" y="6786"/>
                  </a:cubicBezTo>
                  <a:cubicBezTo>
                    <a:pt x="16845" y="6786"/>
                    <a:pt x="16863" y="6786"/>
                    <a:pt x="16881" y="6786"/>
                  </a:cubicBezTo>
                  <a:cubicBezTo>
                    <a:pt x="16915" y="6698"/>
                    <a:pt x="16992" y="6687"/>
                    <a:pt x="17073" y="6671"/>
                  </a:cubicBezTo>
                  <a:cubicBezTo>
                    <a:pt x="17085" y="6617"/>
                    <a:pt x="17127" y="6583"/>
                    <a:pt x="17181" y="6579"/>
                  </a:cubicBezTo>
                  <a:cubicBezTo>
                    <a:pt x="17173" y="6552"/>
                    <a:pt x="17181" y="6521"/>
                    <a:pt x="17196" y="6494"/>
                  </a:cubicBezTo>
                  <a:lnTo>
                    <a:pt x="17208" y="6498"/>
                  </a:lnTo>
                  <a:lnTo>
                    <a:pt x="17204" y="6494"/>
                  </a:lnTo>
                  <a:lnTo>
                    <a:pt x="17234" y="6464"/>
                  </a:lnTo>
                  <a:lnTo>
                    <a:pt x="17281" y="6468"/>
                  </a:lnTo>
                  <a:cubicBezTo>
                    <a:pt x="17269" y="6441"/>
                    <a:pt x="17284" y="6410"/>
                    <a:pt x="17311" y="6398"/>
                  </a:cubicBezTo>
                  <a:cubicBezTo>
                    <a:pt x="17396" y="6325"/>
                    <a:pt x="17465" y="6245"/>
                    <a:pt x="17530" y="6152"/>
                  </a:cubicBezTo>
                  <a:cubicBezTo>
                    <a:pt x="17530" y="6191"/>
                    <a:pt x="17538" y="6225"/>
                    <a:pt x="17553" y="6256"/>
                  </a:cubicBezTo>
                  <a:cubicBezTo>
                    <a:pt x="17576" y="6295"/>
                    <a:pt x="17615" y="6321"/>
                    <a:pt x="17657" y="6325"/>
                  </a:cubicBezTo>
                  <a:cubicBezTo>
                    <a:pt x="17696" y="6310"/>
                    <a:pt x="17734" y="6291"/>
                    <a:pt x="17769" y="6264"/>
                  </a:cubicBezTo>
                  <a:cubicBezTo>
                    <a:pt x="17784" y="6248"/>
                    <a:pt x="17799" y="6233"/>
                    <a:pt x="17818" y="6218"/>
                  </a:cubicBezTo>
                  <a:cubicBezTo>
                    <a:pt x="17845" y="6191"/>
                    <a:pt x="17876" y="6168"/>
                    <a:pt x="17907" y="6141"/>
                  </a:cubicBezTo>
                  <a:cubicBezTo>
                    <a:pt x="17944" y="6130"/>
                    <a:pt x="17973" y="6105"/>
                    <a:pt x="17999" y="6079"/>
                  </a:cubicBezTo>
                  <a:lnTo>
                    <a:pt x="17999" y="6079"/>
                  </a:lnTo>
                  <a:cubicBezTo>
                    <a:pt x="17999" y="6079"/>
                    <a:pt x="17999" y="6079"/>
                    <a:pt x="17999" y="6079"/>
                  </a:cubicBezTo>
                  <a:lnTo>
                    <a:pt x="18003" y="6076"/>
                  </a:lnTo>
                  <a:lnTo>
                    <a:pt x="18003" y="6076"/>
                  </a:lnTo>
                  <a:cubicBezTo>
                    <a:pt x="18002" y="6077"/>
                    <a:pt x="18001" y="6078"/>
                    <a:pt x="17999" y="6079"/>
                  </a:cubicBezTo>
                  <a:lnTo>
                    <a:pt x="17999" y="6079"/>
                  </a:lnTo>
                  <a:cubicBezTo>
                    <a:pt x="18057" y="6018"/>
                    <a:pt x="18134" y="5979"/>
                    <a:pt x="18222" y="5960"/>
                  </a:cubicBezTo>
                  <a:lnTo>
                    <a:pt x="18253" y="5956"/>
                  </a:lnTo>
                  <a:lnTo>
                    <a:pt x="18283" y="5968"/>
                  </a:lnTo>
                  <a:cubicBezTo>
                    <a:pt x="18476" y="5899"/>
                    <a:pt x="18610" y="5718"/>
                    <a:pt x="18821" y="5676"/>
                  </a:cubicBezTo>
                  <a:lnTo>
                    <a:pt x="18921" y="5676"/>
                  </a:lnTo>
                  <a:cubicBezTo>
                    <a:pt x="18934" y="5698"/>
                    <a:pt x="18956" y="5709"/>
                    <a:pt x="18978" y="5709"/>
                  </a:cubicBezTo>
                  <a:cubicBezTo>
                    <a:pt x="18990" y="5709"/>
                    <a:pt x="19003" y="5706"/>
                    <a:pt x="19014" y="5699"/>
                  </a:cubicBezTo>
                  <a:cubicBezTo>
                    <a:pt x="19021" y="5695"/>
                    <a:pt x="19033" y="5680"/>
                    <a:pt x="19040" y="5672"/>
                  </a:cubicBezTo>
                  <a:cubicBezTo>
                    <a:pt x="19037" y="5668"/>
                    <a:pt x="19033" y="5664"/>
                    <a:pt x="19033" y="5657"/>
                  </a:cubicBezTo>
                  <a:lnTo>
                    <a:pt x="19033" y="5657"/>
                  </a:lnTo>
                  <a:cubicBezTo>
                    <a:pt x="19098" y="5691"/>
                    <a:pt x="19190" y="5687"/>
                    <a:pt x="19233" y="5768"/>
                  </a:cubicBezTo>
                  <a:cubicBezTo>
                    <a:pt x="19317" y="5768"/>
                    <a:pt x="19386" y="5807"/>
                    <a:pt x="19432" y="5872"/>
                  </a:cubicBezTo>
                  <a:cubicBezTo>
                    <a:pt x="19513" y="5872"/>
                    <a:pt x="19594" y="5887"/>
                    <a:pt x="19636" y="5968"/>
                  </a:cubicBezTo>
                  <a:cubicBezTo>
                    <a:pt x="19721" y="5976"/>
                    <a:pt x="19790" y="5999"/>
                    <a:pt x="19828" y="6079"/>
                  </a:cubicBezTo>
                  <a:cubicBezTo>
                    <a:pt x="19882" y="6079"/>
                    <a:pt x="19932" y="6110"/>
                    <a:pt x="19951" y="6156"/>
                  </a:cubicBezTo>
                  <a:cubicBezTo>
                    <a:pt x="20105" y="6175"/>
                    <a:pt x="20247" y="6245"/>
                    <a:pt x="20358" y="6352"/>
                  </a:cubicBezTo>
                  <a:cubicBezTo>
                    <a:pt x="20431" y="6371"/>
                    <a:pt x="20508" y="6391"/>
                    <a:pt x="20551" y="6464"/>
                  </a:cubicBezTo>
                  <a:lnTo>
                    <a:pt x="20731" y="6498"/>
                  </a:lnTo>
                  <a:cubicBezTo>
                    <a:pt x="20743" y="6521"/>
                    <a:pt x="20747" y="6544"/>
                    <a:pt x="20747" y="6571"/>
                  </a:cubicBezTo>
                  <a:cubicBezTo>
                    <a:pt x="20777" y="6571"/>
                    <a:pt x="20804" y="6571"/>
                    <a:pt x="20835" y="6560"/>
                  </a:cubicBezTo>
                  <a:lnTo>
                    <a:pt x="20935" y="6594"/>
                  </a:lnTo>
                  <a:cubicBezTo>
                    <a:pt x="20943" y="6617"/>
                    <a:pt x="20954" y="6640"/>
                    <a:pt x="20958" y="6667"/>
                  </a:cubicBezTo>
                  <a:lnTo>
                    <a:pt x="21135" y="6679"/>
                  </a:lnTo>
                  <a:lnTo>
                    <a:pt x="21150" y="6687"/>
                  </a:lnTo>
                  <a:lnTo>
                    <a:pt x="21165" y="6756"/>
                  </a:lnTo>
                  <a:lnTo>
                    <a:pt x="21277" y="6775"/>
                  </a:lnTo>
                  <a:lnTo>
                    <a:pt x="21277" y="6783"/>
                  </a:lnTo>
                  <a:cubicBezTo>
                    <a:pt x="21292" y="6821"/>
                    <a:pt x="21319" y="6848"/>
                    <a:pt x="21358" y="6867"/>
                  </a:cubicBezTo>
                  <a:cubicBezTo>
                    <a:pt x="21396" y="6948"/>
                    <a:pt x="21496" y="6921"/>
                    <a:pt x="21550" y="6979"/>
                  </a:cubicBezTo>
                  <a:lnTo>
                    <a:pt x="21554" y="6982"/>
                  </a:lnTo>
                  <a:cubicBezTo>
                    <a:pt x="21581" y="7017"/>
                    <a:pt x="21606" y="7061"/>
                    <a:pt x="21652" y="7061"/>
                  </a:cubicBezTo>
                  <a:cubicBezTo>
                    <a:pt x="21658" y="7061"/>
                    <a:pt x="21663" y="7060"/>
                    <a:pt x="21669" y="7059"/>
                  </a:cubicBezTo>
                  <a:cubicBezTo>
                    <a:pt x="21688" y="7155"/>
                    <a:pt x="21799" y="7125"/>
                    <a:pt x="21842" y="7186"/>
                  </a:cubicBezTo>
                  <a:lnTo>
                    <a:pt x="21853" y="7190"/>
                  </a:lnTo>
                  <a:cubicBezTo>
                    <a:pt x="21880" y="7228"/>
                    <a:pt x="21926" y="7251"/>
                    <a:pt x="21969" y="7267"/>
                  </a:cubicBezTo>
                  <a:lnTo>
                    <a:pt x="21953" y="7294"/>
                  </a:lnTo>
                  <a:lnTo>
                    <a:pt x="21953" y="7294"/>
                  </a:lnTo>
                  <a:lnTo>
                    <a:pt x="21969" y="7271"/>
                  </a:lnTo>
                  <a:cubicBezTo>
                    <a:pt x="22141" y="7444"/>
                    <a:pt x="22357" y="7555"/>
                    <a:pt x="22568" y="7674"/>
                  </a:cubicBezTo>
                  <a:cubicBezTo>
                    <a:pt x="22599" y="7770"/>
                    <a:pt x="22702" y="7743"/>
                    <a:pt x="22760" y="7789"/>
                  </a:cubicBezTo>
                  <a:cubicBezTo>
                    <a:pt x="22779" y="7839"/>
                    <a:pt x="22818" y="7870"/>
                    <a:pt x="22872" y="7885"/>
                  </a:cubicBezTo>
                  <a:lnTo>
                    <a:pt x="22872" y="7882"/>
                  </a:lnTo>
                  <a:cubicBezTo>
                    <a:pt x="22991" y="8001"/>
                    <a:pt x="23110" y="8120"/>
                    <a:pt x="23275" y="8185"/>
                  </a:cubicBezTo>
                  <a:lnTo>
                    <a:pt x="23279" y="8185"/>
                  </a:lnTo>
                  <a:cubicBezTo>
                    <a:pt x="23559" y="8397"/>
                    <a:pt x="23832" y="8608"/>
                    <a:pt x="24182" y="8692"/>
                  </a:cubicBezTo>
                  <a:lnTo>
                    <a:pt x="24186" y="8696"/>
                  </a:lnTo>
                  <a:cubicBezTo>
                    <a:pt x="24297" y="8835"/>
                    <a:pt x="24462" y="8858"/>
                    <a:pt x="24616" y="8900"/>
                  </a:cubicBezTo>
                  <a:lnTo>
                    <a:pt x="24635" y="8900"/>
                  </a:lnTo>
                  <a:cubicBezTo>
                    <a:pt x="24689" y="8888"/>
                    <a:pt x="24743" y="8858"/>
                    <a:pt x="24774" y="8808"/>
                  </a:cubicBezTo>
                  <a:cubicBezTo>
                    <a:pt x="24870" y="8715"/>
                    <a:pt x="24797" y="8577"/>
                    <a:pt x="24870" y="8481"/>
                  </a:cubicBezTo>
                  <a:cubicBezTo>
                    <a:pt x="24877" y="8450"/>
                    <a:pt x="24874" y="8397"/>
                    <a:pt x="24874" y="8347"/>
                  </a:cubicBezTo>
                  <a:cubicBezTo>
                    <a:pt x="24831" y="8277"/>
                    <a:pt x="24847" y="8185"/>
                    <a:pt x="24778" y="8124"/>
                  </a:cubicBezTo>
                  <a:cubicBezTo>
                    <a:pt x="24724" y="8066"/>
                    <a:pt x="24743" y="7974"/>
                    <a:pt x="24681" y="7920"/>
                  </a:cubicBezTo>
                  <a:lnTo>
                    <a:pt x="24681" y="7916"/>
                  </a:lnTo>
                  <a:cubicBezTo>
                    <a:pt x="24616" y="7782"/>
                    <a:pt x="24597" y="7628"/>
                    <a:pt x="24485" y="7513"/>
                  </a:cubicBezTo>
                  <a:lnTo>
                    <a:pt x="24485" y="7509"/>
                  </a:lnTo>
                  <a:cubicBezTo>
                    <a:pt x="24428" y="7455"/>
                    <a:pt x="24447" y="7359"/>
                    <a:pt x="24386" y="7309"/>
                  </a:cubicBezTo>
                  <a:lnTo>
                    <a:pt x="24386" y="7305"/>
                  </a:lnTo>
                  <a:cubicBezTo>
                    <a:pt x="24328" y="7251"/>
                    <a:pt x="24351" y="7151"/>
                    <a:pt x="24270" y="7117"/>
                  </a:cubicBezTo>
                  <a:cubicBezTo>
                    <a:pt x="24140" y="6936"/>
                    <a:pt x="24120" y="6671"/>
                    <a:pt x="23898" y="6552"/>
                  </a:cubicBezTo>
                  <a:lnTo>
                    <a:pt x="23871" y="6406"/>
                  </a:lnTo>
                  <a:cubicBezTo>
                    <a:pt x="23794" y="6379"/>
                    <a:pt x="23744" y="6302"/>
                    <a:pt x="23752" y="6222"/>
                  </a:cubicBezTo>
                  <a:cubicBezTo>
                    <a:pt x="23698" y="6214"/>
                    <a:pt x="23659" y="6168"/>
                    <a:pt x="23667" y="6114"/>
                  </a:cubicBezTo>
                  <a:lnTo>
                    <a:pt x="23667" y="6106"/>
                  </a:lnTo>
                  <a:cubicBezTo>
                    <a:pt x="23640" y="6072"/>
                    <a:pt x="23609" y="6037"/>
                    <a:pt x="23582" y="6010"/>
                  </a:cubicBezTo>
                  <a:cubicBezTo>
                    <a:pt x="23605" y="5979"/>
                    <a:pt x="23609" y="5937"/>
                    <a:pt x="23590" y="5903"/>
                  </a:cubicBezTo>
                  <a:cubicBezTo>
                    <a:pt x="23571" y="5887"/>
                    <a:pt x="23559" y="5860"/>
                    <a:pt x="23563" y="5837"/>
                  </a:cubicBezTo>
                  <a:cubicBezTo>
                    <a:pt x="23548" y="5784"/>
                    <a:pt x="23521" y="5734"/>
                    <a:pt x="23475" y="5695"/>
                  </a:cubicBezTo>
                  <a:lnTo>
                    <a:pt x="23471" y="5691"/>
                  </a:lnTo>
                  <a:cubicBezTo>
                    <a:pt x="23436" y="5672"/>
                    <a:pt x="23413" y="5638"/>
                    <a:pt x="23398" y="5607"/>
                  </a:cubicBezTo>
                  <a:cubicBezTo>
                    <a:pt x="23375" y="5580"/>
                    <a:pt x="23360" y="5553"/>
                    <a:pt x="23360" y="5518"/>
                  </a:cubicBezTo>
                  <a:cubicBezTo>
                    <a:pt x="23337" y="5476"/>
                    <a:pt x="23306" y="5434"/>
                    <a:pt x="23267" y="5395"/>
                  </a:cubicBezTo>
                  <a:lnTo>
                    <a:pt x="23264" y="5388"/>
                  </a:lnTo>
                  <a:cubicBezTo>
                    <a:pt x="23198" y="5342"/>
                    <a:pt x="23221" y="5246"/>
                    <a:pt x="23160" y="5196"/>
                  </a:cubicBezTo>
                  <a:cubicBezTo>
                    <a:pt x="23129" y="5157"/>
                    <a:pt x="23091" y="5126"/>
                    <a:pt x="23056" y="5096"/>
                  </a:cubicBezTo>
                  <a:cubicBezTo>
                    <a:pt x="23029" y="5057"/>
                    <a:pt x="22995" y="5023"/>
                    <a:pt x="22956" y="4996"/>
                  </a:cubicBezTo>
                  <a:cubicBezTo>
                    <a:pt x="22913" y="4941"/>
                    <a:pt x="22875" y="4869"/>
                    <a:pt x="22815" y="4869"/>
                  </a:cubicBezTo>
                  <a:cubicBezTo>
                    <a:pt x="22800" y="4869"/>
                    <a:pt x="22783" y="4873"/>
                    <a:pt x="22764" y="4884"/>
                  </a:cubicBezTo>
                  <a:lnTo>
                    <a:pt x="22764" y="4881"/>
                  </a:lnTo>
                  <a:cubicBezTo>
                    <a:pt x="22679" y="4761"/>
                    <a:pt x="22545" y="4669"/>
                    <a:pt x="22537" y="4500"/>
                  </a:cubicBezTo>
                  <a:cubicBezTo>
                    <a:pt x="22528" y="4500"/>
                    <a:pt x="22520" y="4501"/>
                    <a:pt x="22511" y="4501"/>
                  </a:cubicBezTo>
                  <a:cubicBezTo>
                    <a:pt x="22437" y="4501"/>
                    <a:pt x="22371" y="4483"/>
                    <a:pt x="22334" y="4404"/>
                  </a:cubicBezTo>
                  <a:cubicBezTo>
                    <a:pt x="22331" y="4404"/>
                    <a:pt x="22329" y="4404"/>
                    <a:pt x="22326" y="4404"/>
                  </a:cubicBezTo>
                  <a:cubicBezTo>
                    <a:pt x="22272" y="4404"/>
                    <a:pt x="22230" y="4363"/>
                    <a:pt x="22226" y="4308"/>
                  </a:cubicBezTo>
                  <a:cubicBezTo>
                    <a:pt x="22145" y="4308"/>
                    <a:pt x="22068" y="4289"/>
                    <a:pt x="22026" y="4208"/>
                  </a:cubicBezTo>
                  <a:cubicBezTo>
                    <a:pt x="21838" y="4185"/>
                    <a:pt x="21653" y="4154"/>
                    <a:pt x="21530" y="3997"/>
                  </a:cubicBezTo>
                  <a:cubicBezTo>
                    <a:pt x="21354" y="3943"/>
                    <a:pt x="21165" y="3935"/>
                    <a:pt x="21016" y="3805"/>
                  </a:cubicBezTo>
                  <a:cubicBezTo>
                    <a:pt x="20939" y="3793"/>
                    <a:pt x="20862" y="3774"/>
                    <a:pt x="20816" y="3705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6"/>
                  </a:lnTo>
                  <a:cubicBezTo>
                    <a:pt x="19924" y="3320"/>
                    <a:pt x="19824" y="3247"/>
                    <a:pt x="19721" y="3178"/>
                  </a:cubicBezTo>
                  <a:cubicBezTo>
                    <a:pt x="19708" y="3179"/>
                    <a:pt x="19695" y="3180"/>
                    <a:pt x="19683" y="3180"/>
                  </a:cubicBezTo>
                  <a:cubicBezTo>
                    <a:pt x="19611" y="3180"/>
                    <a:pt x="19549" y="3158"/>
                    <a:pt x="19513" y="3082"/>
                  </a:cubicBezTo>
                  <a:cubicBezTo>
                    <a:pt x="19432" y="3082"/>
                    <a:pt x="19359" y="3044"/>
                    <a:pt x="19317" y="2975"/>
                  </a:cubicBezTo>
                  <a:cubicBezTo>
                    <a:pt x="19021" y="2886"/>
                    <a:pt x="18764" y="2732"/>
                    <a:pt x="18499" y="2583"/>
                  </a:cubicBezTo>
                  <a:cubicBezTo>
                    <a:pt x="18489" y="2584"/>
                    <a:pt x="18480" y="2585"/>
                    <a:pt x="18470" y="2585"/>
                  </a:cubicBezTo>
                  <a:cubicBezTo>
                    <a:pt x="18400" y="2585"/>
                    <a:pt x="18335" y="2548"/>
                    <a:pt x="18291" y="2487"/>
                  </a:cubicBezTo>
                  <a:cubicBezTo>
                    <a:pt x="18153" y="2429"/>
                    <a:pt x="17984" y="2429"/>
                    <a:pt x="17895" y="2275"/>
                  </a:cubicBezTo>
                  <a:cubicBezTo>
                    <a:pt x="17592" y="2187"/>
                    <a:pt x="17327" y="1995"/>
                    <a:pt x="17004" y="1945"/>
                  </a:cubicBezTo>
                  <a:cubicBezTo>
                    <a:pt x="16673" y="1699"/>
                    <a:pt x="16293" y="1560"/>
                    <a:pt x="15909" y="1438"/>
                  </a:cubicBezTo>
                  <a:lnTo>
                    <a:pt x="15863" y="1276"/>
                  </a:lnTo>
                  <a:cubicBezTo>
                    <a:pt x="15857" y="1277"/>
                    <a:pt x="15852" y="1277"/>
                    <a:pt x="15846" y="1277"/>
                  </a:cubicBezTo>
                  <a:cubicBezTo>
                    <a:pt x="15772" y="1277"/>
                    <a:pt x="15707" y="1229"/>
                    <a:pt x="15674" y="1161"/>
                  </a:cubicBezTo>
                  <a:cubicBezTo>
                    <a:pt x="15620" y="1161"/>
                    <a:pt x="15574" y="1122"/>
                    <a:pt x="15563" y="1072"/>
                  </a:cubicBezTo>
                  <a:lnTo>
                    <a:pt x="15409" y="1026"/>
                  </a:lnTo>
                  <a:cubicBezTo>
                    <a:pt x="15405" y="999"/>
                    <a:pt x="15390" y="976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3"/>
                  </a:cubicBezTo>
                  <a:lnTo>
                    <a:pt x="15071" y="754"/>
                  </a:lnTo>
                  <a:cubicBezTo>
                    <a:pt x="15068" y="754"/>
                    <a:pt x="15065" y="754"/>
                    <a:pt x="15062" y="754"/>
                  </a:cubicBezTo>
                  <a:cubicBezTo>
                    <a:pt x="15012" y="754"/>
                    <a:pt x="14966" y="724"/>
                    <a:pt x="14948" y="677"/>
                  </a:cubicBezTo>
                  <a:lnTo>
                    <a:pt x="14775" y="642"/>
                  </a:lnTo>
                  <a:cubicBezTo>
                    <a:pt x="14771" y="642"/>
                    <a:pt x="14771" y="638"/>
                    <a:pt x="14771" y="638"/>
                  </a:cubicBezTo>
                  <a:cubicBezTo>
                    <a:pt x="14768" y="628"/>
                    <a:pt x="14764" y="618"/>
                    <a:pt x="14759" y="609"/>
                  </a:cubicBezTo>
                  <a:lnTo>
                    <a:pt x="14759" y="609"/>
                  </a:lnTo>
                  <a:lnTo>
                    <a:pt x="14767" y="615"/>
                  </a:lnTo>
                  <a:cubicBezTo>
                    <a:pt x="14764" y="613"/>
                    <a:pt x="14761" y="611"/>
                    <a:pt x="14758" y="608"/>
                  </a:cubicBezTo>
                  <a:lnTo>
                    <a:pt x="14758" y="608"/>
                  </a:lnTo>
                  <a:cubicBezTo>
                    <a:pt x="14737" y="573"/>
                    <a:pt x="14699" y="554"/>
                    <a:pt x="14656" y="554"/>
                  </a:cubicBezTo>
                  <a:lnTo>
                    <a:pt x="14641" y="534"/>
                  </a:lnTo>
                  <a:lnTo>
                    <a:pt x="14618" y="542"/>
                  </a:lnTo>
                  <a:lnTo>
                    <a:pt x="14564" y="450"/>
                  </a:lnTo>
                  <a:lnTo>
                    <a:pt x="14460" y="458"/>
                  </a:lnTo>
                  <a:cubicBezTo>
                    <a:pt x="14451" y="437"/>
                    <a:pt x="14434" y="428"/>
                    <a:pt x="14416" y="428"/>
                  </a:cubicBezTo>
                  <a:cubicBezTo>
                    <a:pt x="14410" y="428"/>
                    <a:pt x="14404" y="429"/>
                    <a:pt x="14399" y="431"/>
                  </a:cubicBezTo>
                  <a:cubicBezTo>
                    <a:pt x="14237" y="354"/>
                    <a:pt x="14091" y="269"/>
                    <a:pt x="13918" y="239"/>
                  </a:cubicBezTo>
                  <a:lnTo>
                    <a:pt x="13918" y="235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4" y="161"/>
                    <a:pt x="13826" y="162"/>
                    <a:pt x="13819" y="162"/>
                  </a:cubicBezTo>
                  <a:cubicBezTo>
                    <a:pt x="13794" y="162"/>
                    <a:pt x="13772" y="147"/>
                    <a:pt x="13757" y="123"/>
                  </a:cubicBezTo>
                  <a:cubicBezTo>
                    <a:pt x="13572" y="93"/>
                    <a:pt x="13384" y="43"/>
                    <a:pt x="1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43"/>
            <p:cNvSpPr/>
            <p:nvPr/>
          </p:nvSpPr>
          <p:spPr>
            <a:xfrm>
              <a:off x="7899758" y="3064911"/>
              <a:ext cx="496" cy="37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4" y="0"/>
                  </a:moveTo>
                  <a:lnTo>
                    <a:pt x="0" y="4"/>
                  </a:lnTo>
                  <a:lnTo>
                    <a:pt x="16" y="12"/>
                  </a:lnTo>
                  <a:cubicBezTo>
                    <a:pt x="12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43"/>
            <p:cNvSpPr/>
            <p:nvPr/>
          </p:nvSpPr>
          <p:spPr>
            <a:xfrm>
              <a:off x="7649302" y="29373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43"/>
            <p:cNvSpPr/>
            <p:nvPr/>
          </p:nvSpPr>
          <p:spPr>
            <a:xfrm>
              <a:off x="7684231" y="31304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43"/>
            <p:cNvSpPr/>
            <p:nvPr/>
          </p:nvSpPr>
          <p:spPr>
            <a:xfrm>
              <a:off x="8113734" y="2958482"/>
              <a:ext cx="6204" cy="5708"/>
            </a:xfrm>
            <a:custGeom>
              <a:avLst/>
              <a:gdLst/>
              <a:ahLst/>
              <a:cxnLst/>
              <a:rect l="l" t="t" r="r" b="b"/>
              <a:pathLst>
                <a:path w="200" h="184" extrusionOk="0">
                  <a:moveTo>
                    <a:pt x="111" y="1"/>
                  </a:moveTo>
                  <a:cubicBezTo>
                    <a:pt x="64" y="1"/>
                    <a:pt x="22" y="11"/>
                    <a:pt x="11" y="61"/>
                  </a:cubicBezTo>
                  <a:cubicBezTo>
                    <a:pt x="1" y="113"/>
                    <a:pt x="59" y="184"/>
                    <a:pt x="115" y="184"/>
                  </a:cubicBezTo>
                  <a:cubicBezTo>
                    <a:pt x="121" y="184"/>
                    <a:pt x="128" y="183"/>
                    <a:pt x="134" y="181"/>
                  </a:cubicBezTo>
                  <a:cubicBezTo>
                    <a:pt x="199" y="161"/>
                    <a:pt x="180" y="65"/>
                    <a:pt x="173" y="4"/>
                  </a:cubicBezTo>
                  <a:cubicBezTo>
                    <a:pt x="153" y="3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43"/>
            <p:cNvSpPr/>
            <p:nvPr/>
          </p:nvSpPr>
          <p:spPr>
            <a:xfrm>
              <a:off x="7831452" y="2855185"/>
              <a:ext cx="123987" cy="61668"/>
            </a:xfrm>
            <a:custGeom>
              <a:avLst/>
              <a:gdLst/>
              <a:ahLst/>
              <a:cxnLst/>
              <a:rect l="l" t="t" r="r" b="b"/>
              <a:pathLst>
                <a:path w="3997" h="1988" extrusionOk="0">
                  <a:moveTo>
                    <a:pt x="338" y="1"/>
                  </a:moveTo>
                  <a:cubicBezTo>
                    <a:pt x="236" y="1"/>
                    <a:pt x="125" y="27"/>
                    <a:pt x="0" y="91"/>
                  </a:cubicBezTo>
                  <a:lnTo>
                    <a:pt x="876" y="625"/>
                  </a:lnTo>
                  <a:lnTo>
                    <a:pt x="988" y="705"/>
                  </a:lnTo>
                  <a:lnTo>
                    <a:pt x="1011" y="901"/>
                  </a:lnTo>
                  <a:cubicBezTo>
                    <a:pt x="1104" y="1000"/>
                    <a:pt x="1187" y="1037"/>
                    <a:pt x="1265" y="1037"/>
                  </a:cubicBezTo>
                  <a:cubicBezTo>
                    <a:pt x="1424" y="1037"/>
                    <a:pt x="1561" y="887"/>
                    <a:pt x="1710" y="802"/>
                  </a:cubicBezTo>
                  <a:cubicBezTo>
                    <a:pt x="1737" y="817"/>
                    <a:pt x="1768" y="825"/>
                    <a:pt x="1799" y="825"/>
                  </a:cubicBezTo>
                  <a:cubicBezTo>
                    <a:pt x="1876" y="917"/>
                    <a:pt x="1991" y="913"/>
                    <a:pt x="2098" y="932"/>
                  </a:cubicBezTo>
                  <a:cubicBezTo>
                    <a:pt x="2079" y="959"/>
                    <a:pt x="2064" y="990"/>
                    <a:pt x="2048" y="1017"/>
                  </a:cubicBezTo>
                  <a:cubicBezTo>
                    <a:pt x="2030" y="1067"/>
                    <a:pt x="1992" y="1080"/>
                    <a:pt x="1948" y="1080"/>
                  </a:cubicBezTo>
                  <a:cubicBezTo>
                    <a:pt x="1899" y="1080"/>
                    <a:pt x="1842" y="1064"/>
                    <a:pt x="1797" y="1064"/>
                  </a:cubicBezTo>
                  <a:cubicBezTo>
                    <a:pt x="1744" y="1064"/>
                    <a:pt x="1707" y="1085"/>
                    <a:pt x="1714" y="1178"/>
                  </a:cubicBezTo>
                  <a:cubicBezTo>
                    <a:pt x="1717" y="1262"/>
                    <a:pt x="1766" y="1278"/>
                    <a:pt x="1826" y="1278"/>
                  </a:cubicBezTo>
                  <a:cubicBezTo>
                    <a:pt x="1865" y="1278"/>
                    <a:pt x="1909" y="1271"/>
                    <a:pt x="1948" y="1271"/>
                  </a:cubicBezTo>
                  <a:cubicBezTo>
                    <a:pt x="1987" y="1271"/>
                    <a:pt x="2020" y="1278"/>
                    <a:pt x="2041" y="1305"/>
                  </a:cubicBezTo>
                  <a:cubicBezTo>
                    <a:pt x="2241" y="1585"/>
                    <a:pt x="2540" y="1574"/>
                    <a:pt x="2828" y="1601"/>
                  </a:cubicBezTo>
                  <a:lnTo>
                    <a:pt x="2848" y="1605"/>
                  </a:lnTo>
                  <a:cubicBezTo>
                    <a:pt x="2887" y="1816"/>
                    <a:pt x="2907" y="1898"/>
                    <a:pt x="2971" y="1898"/>
                  </a:cubicBezTo>
                  <a:cubicBezTo>
                    <a:pt x="3008" y="1898"/>
                    <a:pt x="3061" y="1870"/>
                    <a:pt x="3140" y="1824"/>
                  </a:cubicBezTo>
                  <a:cubicBezTo>
                    <a:pt x="3205" y="1841"/>
                    <a:pt x="3274" y="1843"/>
                    <a:pt x="3344" y="1843"/>
                  </a:cubicBezTo>
                  <a:cubicBezTo>
                    <a:pt x="3364" y="1843"/>
                    <a:pt x="3384" y="1843"/>
                    <a:pt x="3404" y="1843"/>
                  </a:cubicBezTo>
                  <a:cubicBezTo>
                    <a:pt x="3545" y="1843"/>
                    <a:pt x="3684" y="1851"/>
                    <a:pt x="3797" y="1977"/>
                  </a:cubicBezTo>
                  <a:cubicBezTo>
                    <a:pt x="3799" y="1985"/>
                    <a:pt x="3807" y="1988"/>
                    <a:pt x="3818" y="1988"/>
                  </a:cubicBezTo>
                  <a:cubicBezTo>
                    <a:pt x="3846" y="1988"/>
                    <a:pt x="3897" y="1967"/>
                    <a:pt x="3927" y="1951"/>
                  </a:cubicBezTo>
                  <a:cubicBezTo>
                    <a:pt x="3977" y="1927"/>
                    <a:pt x="3997" y="1870"/>
                    <a:pt x="3970" y="1820"/>
                  </a:cubicBezTo>
                  <a:cubicBezTo>
                    <a:pt x="3920" y="1672"/>
                    <a:pt x="3767" y="1584"/>
                    <a:pt x="3590" y="1584"/>
                  </a:cubicBezTo>
                  <a:cubicBezTo>
                    <a:pt x="3536" y="1584"/>
                    <a:pt x="3480" y="1592"/>
                    <a:pt x="3424" y="1609"/>
                  </a:cubicBezTo>
                  <a:lnTo>
                    <a:pt x="3420" y="1612"/>
                  </a:lnTo>
                  <a:lnTo>
                    <a:pt x="3140" y="1601"/>
                  </a:lnTo>
                  <a:cubicBezTo>
                    <a:pt x="3132" y="1543"/>
                    <a:pt x="3124" y="1478"/>
                    <a:pt x="3117" y="1420"/>
                  </a:cubicBezTo>
                  <a:cubicBezTo>
                    <a:pt x="3105" y="1403"/>
                    <a:pt x="3087" y="1394"/>
                    <a:pt x="3068" y="1394"/>
                  </a:cubicBezTo>
                  <a:cubicBezTo>
                    <a:pt x="3061" y="1394"/>
                    <a:pt x="3054" y="1395"/>
                    <a:pt x="3048" y="1397"/>
                  </a:cubicBezTo>
                  <a:lnTo>
                    <a:pt x="3048" y="1393"/>
                  </a:lnTo>
                  <a:cubicBezTo>
                    <a:pt x="3055" y="1363"/>
                    <a:pt x="3040" y="1336"/>
                    <a:pt x="3017" y="1316"/>
                  </a:cubicBezTo>
                  <a:cubicBezTo>
                    <a:pt x="2948" y="1247"/>
                    <a:pt x="2848" y="1267"/>
                    <a:pt x="2767" y="1224"/>
                  </a:cubicBezTo>
                  <a:cubicBezTo>
                    <a:pt x="2659" y="1182"/>
                    <a:pt x="2544" y="1151"/>
                    <a:pt x="2433" y="1147"/>
                  </a:cubicBezTo>
                  <a:lnTo>
                    <a:pt x="2390" y="1147"/>
                  </a:lnTo>
                  <a:cubicBezTo>
                    <a:pt x="2390" y="1147"/>
                    <a:pt x="2394" y="1128"/>
                    <a:pt x="2391" y="1128"/>
                  </a:cubicBezTo>
                  <a:lnTo>
                    <a:pt x="2391" y="1128"/>
                  </a:lnTo>
                  <a:cubicBezTo>
                    <a:pt x="2391" y="1128"/>
                    <a:pt x="2391" y="1128"/>
                    <a:pt x="2391" y="1128"/>
                  </a:cubicBezTo>
                  <a:lnTo>
                    <a:pt x="2391" y="1128"/>
                  </a:lnTo>
                  <a:cubicBezTo>
                    <a:pt x="2460" y="1070"/>
                    <a:pt x="2510" y="997"/>
                    <a:pt x="2544" y="917"/>
                  </a:cubicBezTo>
                  <a:cubicBezTo>
                    <a:pt x="2556" y="875"/>
                    <a:pt x="2536" y="832"/>
                    <a:pt x="2498" y="813"/>
                  </a:cubicBezTo>
                  <a:lnTo>
                    <a:pt x="2344" y="782"/>
                  </a:lnTo>
                  <a:cubicBezTo>
                    <a:pt x="1975" y="540"/>
                    <a:pt x="1581" y="374"/>
                    <a:pt x="1142" y="374"/>
                  </a:cubicBezTo>
                  <a:cubicBezTo>
                    <a:pt x="1102" y="374"/>
                    <a:pt x="1060" y="376"/>
                    <a:pt x="1019" y="379"/>
                  </a:cubicBezTo>
                  <a:cubicBezTo>
                    <a:pt x="814" y="194"/>
                    <a:pt x="611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43"/>
            <p:cNvSpPr/>
            <p:nvPr/>
          </p:nvSpPr>
          <p:spPr>
            <a:xfrm>
              <a:off x="7812964" y="2950137"/>
              <a:ext cx="49508" cy="21280"/>
            </a:xfrm>
            <a:custGeom>
              <a:avLst/>
              <a:gdLst/>
              <a:ahLst/>
              <a:cxnLst/>
              <a:rect l="l" t="t" r="r" b="b"/>
              <a:pathLst>
                <a:path w="1596" h="686" extrusionOk="0">
                  <a:moveTo>
                    <a:pt x="239" y="0"/>
                  </a:moveTo>
                  <a:cubicBezTo>
                    <a:pt x="154" y="4"/>
                    <a:pt x="78" y="62"/>
                    <a:pt x="51" y="142"/>
                  </a:cubicBezTo>
                  <a:cubicBezTo>
                    <a:pt x="1" y="300"/>
                    <a:pt x="8" y="430"/>
                    <a:pt x="185" y="523"/>
                  </a:cubicBezTo>
                  <a:cubicBezTo>
                    <a:pt x="396" y="628"/>
                    <a:pt x="604" y="685"/>
                    <a:pt x="815" y="685"/>
                  </a:cubicBezTo>
                  <a:cubicBezTo>
                    <a:pt x="1065" y="685"/>
                    <a:pt x="1320" y="605"/>
                    <a:pt x="1595" y="430"/>
                  </a:cubicBezTo>
                  <a:cubicBezTo>
                    <a:pt x="1437" y="381"/>
                    <a:pt x="1301" y="367"/>
                    <a:pt x="1176" y="367"/>
                  </a:cubicBezTo>
                  <a:cubicBezTo>
                    <a:pt x="1076" y="367"/>
                    <a:pt x="982" y="376"/>
                    <a:pt x="888" y="384"/>
                  </a:cubicBezTo>
                  <a:lnTo>
                    <a:pt x="792" y="384"/>
                  </a:lnTo>
                  <a:cubicBezTo>
                    <a:pt x="623" y="342"/>
                    <a:pt x="396" y="407"/>
                    <a:pt x="366" y="135"/>
                  </a:cubicBezTo>
                  <a:cubicBezTo>
                    <a:pt x="366" y="62"/>
                    <a:pt x="308" y="4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43"/>
            <p:cNvSpPr/>
            <p:nvPr/>
          </p:nvSpPr>
          <p:spPr>
            <a:xfrm>
              <a:off x="7765999" y="3088300"/>
              <a:ext cx="31392" cy="39209"/>
            </a:xfrm>
            <a:custGeom>
              <a:avLst/>
              <a:gdLst/>
              <a:ahLst/>
              <a:cxnLst/>
              <a:rect l="l" t="t" r="r" b="b"/>
              <a:pathLst>
                <a:path w="1012" h="1264" extrusionOk="0">
                  <a:moveTo>
                    <a:pt x="538" y="1"/>
                  </a:moveTo>
                  <a:cubicBezTo>
                    <a:pt x="319" y="1"/>
                    <a:pt x="196" y="95"/>
                    <a:pt x="120" y="276"/>
                  </a:cubicBezTo>
                  <a:cubicBezTo>
                    <a:pt x="1" y="564"/>
                    <a:pt x="289" y="703"/>
                    <a:pt x="297" y="937"/>
                  </a:cubicBezTo>
                  <a:cubicBezTo>
                    <a:pt x="304" y="1083"/>
                    <a:pt x="485" y="1033"/>
                    <a:pt x="592" y="1064"/>
                  </a:cubicBezTo>
                  <a:cubicBezTo>
                    <a:pt x="689" y="1168"/>
                    <a:pt x="788" y="1260"/>
                    <a:pt x="961" y="1264"/>
                  </a:cubicBezTo>
                  <a:cubicBezTo>
                    <a:pt x="928" y="1108"/>
                    <a:pt x="848" y="1056"/>
                    <a:pt x="729" y="1056"/>
                  </a:cubicBezTo>
                  <a:cubicBezTo>
                    <a:pt x="724" y="1056"/>
                    <a:pt x="720" y="1056"/>
                    <a:pt x="715" y="1056"/>
                  </a:cubicBezTo>
                  <a:cubicBezTo>
                    <a:pt x="696" y="1029"/>
                    <a:pt x="681" y="1003"/>
                    <a:pt x="662" y="972"/>
                  </a:cubicBezTo>
                  <a:cubicBezTo>
                    <a:pt x="673" y="876"/>
                    <a:pt x="681" y="776"/>
                    <a:pt x="685" y="680"/>
                  </a:cubicBezTo>
                  <a:cubicBezTo>
                    <a:pt x="692" y="622"/>
                    <a:pt x="731" y="534"/>
                    <a:pt x="642" y="515"/>
                  </a:cubicBezTo>
                  <a:cubicBezTo>
                    <a:pt x="634" y="513"/>
                    <a:pt x="625" y="512"/>
                    <a:pt x="617" y="512"/>
                  </a:cubicBezTo>
                  <a:cubicBezTo>
                    <a:pt x="547" y="512"/>
                    <a:pt x="500" y="583"/>
                    <a:pt x="462" y="645"/>
                  </a:cubicBezTo>
                  <a:cubicBezTo>
                    <a:pt x="435" y="645"/>
                    <a:pt x="412" y="641"/>
                    <a:pt x="389" y="634"/>
                  </a:cubicBezTo>
                  <a:cubicBezTo>
                    <a:pt x="335" y="353"/>
                    <a:pt x="443" y="192"/>
                    <a:pt x="735" y="153"/>
                  </a:cubicBezTo>
                  <a:cubicBezTo>
                    <a:pt x="740" y="153"/>
                    <a:pt x="746" y="153"/>
                    <a:pt x="752" y="153"/>
                  </a:cubicBezTo>
                  <a:cubicBezTo>
                    <a:pt x="794" y="153"/>
                    <a:pt x="839" y="163"/>
                    <a:pt x="882" y="163"/>
                  </a:cubicBezTo>
                  <a:cubicBezTo>
                    <a:pt x="931" y="163"/>
                    <a:pt x="977" y="149"/>
                    <a:pt x="1011" y="92"/>
                  </a:cubicBezTo>
                  <a:cubicBezTo>
                    <a:pt x="817" y="31"/>
                    <a:pt x="662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43"/>
            <p:cNvSpPr/>
            <p:nvPr/>
          </p:nvSpPr>
          <p:spPr>
            <a:xfrm>
              <a:off x="7858036" y="3023779"/>
              <a:ext cx="29810" cy="22458"/>
            </a:xfrm>
            <a:custGeom>
              <a:avLst/>
              <a:gdLst/>
              <a:ahLst/>
              <a:cxnLst/>
              <a:rect l="l" t="t" r="r" b="b"/>
              <a:pathLst>
                <a:path w="961" h="724" extrusionOk="0">
                  <a:moveTo>
                    <a:pt x="224" y="1"/>
                  </a:moveTo>
                  <a:cubicBezTo>
                    <a:pt x="215" y="1"/>
                    <a:pt x="205" y="1"/>
                    <a:pt x="196" y="1"/>
                  </a:cubicBezTo>
                  <a:cubicBezTo>
                    <a:pt x="146" y="1"/>
                    <a:pt x="96" y="39"/>
                    <a:pt x="100" y="89"/>
                  </a:cubicBezTo>
                  <a:cubicBezTo>
                    <a:pt x="112" y="154"/>
                    <a:pt x="165" y="208"/>
                    <a:pt x="231" y="212"/>
                  </a:cubicBezTo>
                  <a:lnTo>
                    <a:pt x="246" y="224"/>
                  </a:lnTo>
                  <a:cubicBezTo>
                    <a:pt x="215" y="304"/>
                    <a:pt x="538" y="308"/>
                    <a:pt x="288" y="447"/>
                  </a:cubicBezTo>
                  <a:cubicBezTo>
                    <a:pt x="189" y="500"/>
                    <a:pt x="0" y="481"/>
                    <a:pt x="16" y="689"/>
                  </a:cubicBezTo>
                  <a:cubicBezTo>
                    <a:pt x="82" y="712"/>
                    <a:pt x="149" y="723"/>
                    <a:pt x="213" y="723"/>
                  </a:cubicBezTo>
                  <a:cubicBezTo>
                    <a:pt x="372" y="723"/>
                    <a:pt x="512" y="654"/>
                    <a:pt x="580" y="520"/>
                  </a:cubicBezTo>
                  <a:cubicBezTo>
                    <a:pt x="677" y="331"/>
                    <a:pt x="780" y="158"/>
                    <a:pt x="961" y="16"/>
                  </a:cubicBezTo>
                  <a:lnTo>
                    <a:pt x="961" y="16"/>
                  </a:lnTo>
                  <a:cubicBezTo>
                    <a:pt x="896" y="23"/>
                    <a:pt x="833" y="26"/>
                    <a:pt x="771" y="26"/>
                  </a:cubicBezTo>
                  <a:cubicBezTo>
                    <a:pt x="581" y="26"/>
                    <a:pt x="402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43"/>
            <p:cNvSpPr/>
            <p:nvPr/>
          </p:nvSpPr>
          <p:spPr>
            <a:xfrm>
              <a:off x="7925877" y="2881831"/>
              <a:ext cx="99667" cy="105716"/>
            </a:xfrm>
            <a:custGeom>
              <a:avLst/>
              <a:gdLst/>
              <a:ahLst/>
              <a:cxnLst/>
              <a:rect l="l" t="t" r="r" b="b"/>
              <a:pathLst>
                <a:path w="3213" h="3408" extrusionOk="0">
                  <a:moveTo>
                    <a:pt x="2901" y="1553"/>
                  </a:moveTo>
                  <a:cubicBezTo>
                    <a:pt x="2897" y="1560"/>
                    <a:pt x="2885" y="1572"/>
                    <a:pt x="2882" y="1580"/>
                  </a:cubicBezTo>
                  <a:cubicBezTo>
                    <a:pt x="2882" y="1576"/>
                    <a:pt x="2882" y="1572"/>
                    <a:pt x="2878" y="1564"/>
                  </a:cubicBezTo>
                  <a:cubicBezTo>
                    <a:pt x="2882" y="1560"/>
                    <a:pt x="2893" y="1553"/>
                    <a:pt x="2901" y="1553"/>
                  </a:cubicBezTo>
                  <a:close/>
                  <a:moveTo>
                    <a:pt x="2789" y="1726"/>
                  </a:moveTo>
                  <a:lnTo>
                    <a:pt x="2789" y="1837"/>
                  </a:lnTo>
                  <a:cubicBezTo>
                    <a:pt x="2778" y="1841"/>
                    <a:pt x="2763" y="1841"/>
                    <a:pt x="2743" y="1845"/>
                  </a:cubicBezTo>
                  <a:cubicBezTo>
                    <a:pt x="2730" y="1854"/>
                    <a:pt x="2713" y="1857"/>
                    <a:pt x="2695" y="1857"/>
                  </a:cubicBezTo>
                  <a:cubicBezTo>
                    <a:pt x="2668" y="1857"/>
                    <a:pt x="2637" y="1849"/>
                    <a:pt x="2609" y="1845"/>
                  </a:cubicBezTo>
                  <a:cubicBezTo>
                    <a:pt x="2666" y="1802"/>
                    <a:pt x="2743" y="1775"/>
                    <a:pt x="2789" y="1726"/>
                  </a:cubicBezTo>
                  <a:close/>
                  <a:moveTo>
                    <a:pt x="2036" y="2567"/>
                  </a:moveTo>
                  <a:cubicBezTo>
                    <a:pt x="2036" y="2571"/>
                    <a:pt x="2040" y="2571"/>
                    <a:pt x="2040" y="2575"/>
                  </a:cubicBezTo>
                  <a:lnTo>
                    <a:pt x="2075" y="2575"/>
                  </a:lnTo>
                  <a:lnTo>
                    <a:pt x="2105" y="2586"/>
                  </a:lnTo>
                  <a:lnTo>
                    <a:pt x="2105" y="2586"/>
                  </a:lnTo>
                  <a:lnTo>
                    <a:pt x="2040" y="2575"/>
                  </a:lnTo>
                  <a:lnTo>
                    <a:pt x="2032" y="2575"/>
                  </a:lnTo>
                  <a:cubicBezTo>
                    <a:pt x="2032" y="2571"/>
                    <a:pt x="2036" y="2571"/>
                    <a:pt x="2036" y="2567"/>
                  </a:cubicBezTo>
                  <a:close/>
                  <a:moveTo>
                    <a:pt x="1387" y="2748"/>
                  </a:moveTo>
                  <a:lnTo>
                    <a:pt x="1421" y="2798"/>
                  </a:lnTo>
                  <a:cubicBezTo>
                    <a:pt x="1418" y="2801"/>
                    <a:pt x="1406" y="2805"/>
                    <a:pt x="1402" y="2805"/>
                  </a:cubicBezTo>
                  <a:lnTo>
                    <a:pt x="1387" y="2748"/>
                  </a:lnTo>
                  <a:close/>
                  <a:moveTo>
                    <a:pt x="466" y="0"/>
                  </a:moveTo>
                  <a:cubicBezTo>
                    <a:pt x="444" y="0"/>
                    <a:pt x="417" y="12"/>
                    <a:pt x="384" y="42"/>
                  </a:cubicBezTo>
                  <a:cubicBezTo>
                    <a:pt x="378" y="42"/>
                    <a:pt x="372" y="41"/>
                    <a:pt x="366" y="41"/>
                  </a:cubicBezTo>
                  <a:cubicBezTo>
                    <a:pt x="339" y="41"/>
                    <a:pt x="314" y="49"/>
                    <a:pt x="292" y="62"/>
                  </a:cubicBezTo>
                  <a:lnTo>
                    <a:pt x="188" y="35"/>
                  </a:lnTo>
                  <a:cubicBezTo>
                    <a:pt x="176" y="34"/>
                    <a:pt x="164" y="33"/>
                    <a:pt x="154" y="33"/>
                  </a:cubicBezTo>
                  <a:cubicBezTo>
                    <a:pt x="0" y="33"/>
                    <a:pt x="33" y="134"/>
                    <a:pt x="77" y="242"/>
                  </a:cubicBezTo>
                  <a:cubicBezTo>
                    <a:pt x="103" y="276"/>
                    <a:pt x="128" y="289"/>
                    <a:pt x="152" y="289"/>
                  </a:cubicBezTo>
                  <a:cubicBezTo>
                    <a:pt x="201" y="289"/>
                    <a:pt x="245" y="239"/>
                    <a:pt x="292" y="223"/>
                  </a:cubicBezTo>
                  <a:cubicBezTo>
                    <a:pt x="295" y="223"/>
                    <a:pt x="298" y="223"/>
                    <a:pt x="301" y="223"/>
                  </a:cubicBezTo>
                  <a:cubicBezTo>
                    <a:pt x="543" y="223"/>
                    <a:pt x="621" y="534"/>
                    <a:pt x="841" y="538"/>
                  </a:cubicBezTo>
                  <a:cubicBezTo>
                    <a:pt x="1118" y="550"/>
                    <a:pt x="1202" y="750"/>
                    <a:pt x="1318" y="926"/>
                  </a:cubicBezTo>
                  <a:cubicBezTo>
                    <a:pt x="1335" y="957"/>
                    <a:pt x="1368" y="973"/>
                    <a:pt x="1402" y="973"/>
                  </a:cubicBezTo>
                  <a:cubicBezTo>
                    <a:pt x="1406" y="973"/>
                    <a:pt x="1410" y="973"/>
                    <a:pt x="1414" y="972"/>
                  </a:cubicBezTo>
                  <a:cubicBezTo>
                    <a:pt x="1425" y="1030"/>
                    <a:pt x="1421" y="1095"/>
                    <a:pt x="1491" y="1134"/>
                  </a:cubicBezTo>
                  <a:cubicBezTo>
                    <a:pt x="1533" y="1030"/>
                    <a:pt x="1637" y="1088"/>
                    <a:pt x="1710" y="1049"/>
                  </a:cubicBezTo>
                  <a:cubicBezTo>
                    <a:pt x="1856" y="1057"/>
                    <a:pt x="1998" y="1057"/>
                    <a:pt x="2136" y="1076"/>
                  </a:cubicBezTo>
                  <a:cubicBezTo>
                    <a:pt x="2290" y="1095"/>
                    <a:pt x="2405" y="1168"/>
                    <a:pt x="2394" y="1357"/>
                  </a:cubicBezTo>
                  <a:lnTo>
                    <a:pt x="2298" y="1445"/>
                  </a:lnTo>
                  <a:cubicBezTo>
                    <a:pt x="2244" y="1483"/>
                    <a:pt x="2248" y="1530"/>
                    <a:pt x="2286" y="1576"/>
                  </a:cubicBezTo>
                  <a:cubicBezTo>
                    <a:pt x="2374" y="1902"/>
                    <a:pt x="2071" y="1964"/>
                    <a:pt x="1906" y="2110"/>
                  </a:cubicBezTo>
                  <a:cubicBezTo>
                    <a:pt x="1894" y="2120"/>
                    <a:pt x="1884" y="2124"/>
                    <a:pt x="1875" y="2124"/>
                  </a:cubicBezTo>
                  <a:cubicBezTo>
                    <a:pt x="1828" y="2124"/>
                    <a:pt x="1806" y="2009"/>
                    <a:pt x="1787" y="1948"/>
                  </a:cubicBezTo>
                  <a:cubicBezTo>
                    <a:pt x="1790" y="1902"/>
                    <a:pt x="1817" y="1845"/>
                    <a:pt x="1798" y="1810"/>
                  </a:cubicBezTo>
                  <a:cubicBezTo>
                    <a:pt x="1778" y="1777"/>
                    <a:pt x="1755" y="1764"/>
                    <a:pt x="1732" y="1764"/>
                  </a:cubicBezTo>
                  <a:cubicBezTo>
                    <a:pt x="1702" y="1764"/>
                    <a:pt x="1672" y="1786"/>
                    <a:pt x="1648" y="1814"/>
                  </a:cubicBezTo>
                  <a:cubicBezTo>
                    <a:pt x="1552" y="1922"/>
                    <a:pt x="1464" y="2037"/>
                    <a:pt x="1375" y="2141"/>
                  </a:cubicBezTo>
                  <a:cubicBezTo>
                    <a:pt x="1302" y="2156"/>
                    <a:pt x="1245" y="2198"/>
                    <a:pt x="1206" y="2264"/>
                  </a:cubicBezTo>
                  <a:cubicBezTo>
                    <a:pt x="1049" y="2352"/>
                    <a:pt x="876" y="2363"/>
                    <a:pt x="703" y="2375"/>
                  </a:cubicBezTo>
                  <a:cubicBezTo>
                    <a:pt x="644" y="2370"/>
                    <a:pt x="583" y="2360"/>
                    <a:pt x="526" y="2360"/>
                  </a:cubicBezTo>
                  <a:cubicBezTo>
                    <a:pt x="417" y="2360"/>
                    <a:pt x="323" y="2395"/>
                    <a:pt x="288" y="2559"/>
                  </a:cubicBezTo>
                  <a:cubicBezTo>
                    <a:pt x="242" y="2613"/>
                    <a:pt x="246" y="2702"/>
                    <a:pt x="299" y="2752"/>
                  </a:cubicBezTo>
                  <a:lnTo>
                    <a:pt x="303" y="2752"/>
                  </a:lnTo>
                  <a:cubicBezTo>
                    <a:pt x="345" y="2757"/>
                    <a:pt x="386" y="2760"/>
                    <a:pt x="427" y="2760"/>
                  </a:cubicBezTo>
                  <a:cubicBezTo>
                    <a:pt x="666" y="2760"/>
                    <a:pt x="887" y="2671"/>
                    <a:pt x="1110" y="2579"/>
                  </a:cubicBezTo>
                  <a:lnTo>
                    <a:pt x="1156" y="2571"/>
                  </a:lnTo>
                  <a:lnTo>
                    <a:pt x="1206" y="2575"/>
                  </a:lnTo>
                  <a:lnTo>
                    <a:pt x="1402" y="2740"/>
                  </a:lnTo>
                  <a:cubicBezTo>
                    <a:pt x="1264" y="2798"/>
                    <a:pt x="1114" y="2844"/>
                    <a:pt x="1010" y="2971"/>
                  </a:cubicBezTo>
                  <a:lnTo>
                    <a:pt x="895" y="3051"/>
                  </a:lnTo>
                  <a:cubicBezTo>
                    <a:pt x="803" y="3109"/>
                    <a:pt x="668" y="3132"/>
                    <a:pt x="684" y="3282"/>
                  </a:cubicBezTo>
                  <a:cubicBezTo>
                    <a:pt x="691" y="3347"/>
                    <a:pt x="745" y="3401"/>
                    <a:pt x="818" y="3405"/>
                  </a:cubicBezTo>
                  <a:cubicBezTo>
                    <a:pt x="831" y="3407"/>
                    <a:pt x="844" y="3408"/>
                    <a:pt x="855" y="3408"/>
                  </a:cubicBezTo>
                  <a:cubicBezTo>
                    <a:pt x="983" y="3408"/>
                    <a:pt x="984" y="3274"/>
                    <a:pt x="1030" y="3186"/>
                  </a:cubicBezTo>
                  <a:cubicBezTo>
                    <a:pt x="1035" y="3186"/>
                    <a:pt x="1040" y="3187"/>
                    <a:pt x="1045" y="3187"/>
                  </a:cubicBezTo>
                  <a:cubicBezTo>
                    <a:pt x="1071" y="3187"/>
                    <a:pt x="1096" y="3179"/>
                    <a:pt x="1118" y="3167"/>
                  </a:cubicBezTo>
                  <a:cubicBezTo>
                    <a:pt x="1402" y="3124"/>
                    <a:pt x="1971" y="2790"/>
                    <a:pt x="2132" y="2575"/>
                  </a:cubicBezTo>
                  <a:cubicBezTo>
                    <a:pt x="2176" y="2584"/>
                    <a:pt x="2219" y="2624"/>
                    <a:pt x="2260" y="2624"/>
                  </a:cubicBezTo>
                  <a:cubicBezTo>
                    <a:pt x="2284" y="2624"/>
                    <a:pt x="2307" y="2610"/>
                    <a:pt x="2328" y="2567"/>
                  </a:cubicBezTo>
                  <a:cubicBezTo>
                    <a:pt x="2490" y="2502"/>
                    <a:pt x="2655" y="2452"/>
                    <a:pt x="2816" y="2383"/>
                  </a:cubicBezTo>
                  <a:cubicBezTo>
                    <a:pt x="3051" y="2287"/>
                    <a:pt x="3189" y="2133"/>
                    <a:pt x="3105" y="1856"/>
                  </a:cubicBezTo>
                  <a:lnTo>
                    <a:pt x="3212" y="1672"/>
                  </a:lnTo>
                  <a:lnTo>
                    <a:pt x="3212" y="1672"/>
                  </a:lnTo>
                  <a:cubicBezTo>
                    <a:pt x="3204" y="1672"/>
                    <a:pt x="3197" y="1673"/>
                    <a:pt x="3190" y="1673"/>
                  </a:cubicBezTo>
                  <a:cubicBezTo>
                    <a:pt x="3156" y="1673"/>
                    <a:pt x="3131" y="1665"/>
                    <a:pt x="3112" y="1653"/>
                  </a:cubicBezTo>
                  <a:lnTo>
                    <a:pt x="2993" y="1368"/>
                  </a:lnTo>
                  <a:cubicBezTo>
                    <a:pt x="2989" y="1337"/>
                    <a:pt x="2974" y="1307"/>
                    <a:pt x="2943" y="1287"/>
                  </a:cubicBezTo>
                  <a:cubicBezTo>
                    <a:pt x="2920" y="1268"/>
                    <a:pt x="2897" y="1245"/>
                    <a:pt x="2878" y="1214"/>
                  </a:cubicBezTo>
                  <a:cubicBezTo>
                    <a:pt x="2859" y="1188"/>
                    <a:pt x="2836" y="1168"/>
                    <a:pt x="2805" y="1153"/>
                  </a:cubicBezTo>
                  <a:cubicBezTo>
                    <a:pt x="2782" y="1149"/>
                    <a:pt x="2763" y="1149"/>
                    <a:pt x="2739" y="1149"/>
                  </a:cubicBezTo>
                  <a:cubicBezTo>
                    <a:pt x="2694" y="1021"/>
                    <a:pt x="2652" y="907"/>
                    <a:pt x="2487" y="907"/>
                  </a:cubicBezTo>
                  <a:cubicBezTo>
                    <a:pt x="2484" y="907"/>
                    <a:pt x="2481" y="907"/>
                    <a:pt x="2478" y="907"/>
                  </a:cubicBezTo>
                  <a:cubicBezTo>
                    <a:pt x="2476" y="907"/>
                    <a:pt x="2474" y="907"/>
                    <a:pt x="2473" y="907"/>
                  </a:cubicBezTo>
                  <a:cubicBezTo>
                    <a:pt x="2391" y="907"/>
                    <a:pt x="2343" y="825"/>
                    <a:pt x="2301" y="753"/>
                  </a:cubicBezTo>
                  <a:cubicBezTo>
                    <a:pt x="2290" y="753"/>
                    <a:pt x="2280" y="753"/>
                    <a:pt x="2269" y="753"/>
                  </a:cubicBezTo>
                  <a:cubicBezTo>
                    <a:pt x="2084" y="753"/>
                    <a:pt x="1903" y="783"/>
                    <a:pt x="1725" y="838"/>
                  </a:cubicBezTo>
                  <a:cubicBezTo>
                    <a:pt x="1652" y="677"/>
                    <a:pt x="1656" y="457"/>
                    <a:pt x="1414" y="431"/>
                  </a:cubicBezTo>
                  <a:cubicBezTo>
                    <a:pt x="1167" y="339"/>
                    <a:pt x="968" y="118"/>
                    <a:pt x="685" y="118"/>
                  </a:cubicBezTo>
                  <a:cubicBezTo>
                    <a:pt x="660" y="118"/>
                    <a:pt x="634" y="119"/>
                    <a:pt x="607" y="123"/>
                  </a:cubicBezTo>
                  <a:cubicBezTo>
                    <a:pt x="556" y="92"/>
                    <a:pt x="528" y="0"/>
                    <a:pt x="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43"/>
            <p:cNvSpPr/>
            <p:nvPr/>
          </p:nvSpPr>
          <p:spPr>
            <a:xfrm>
              <a:off x="7646914" y="3004360"/>
              <a:ext cx="101373" cy="47957"/>
            </a:xfrm>
            <a:custGeom>
              <a:avLst/>
              <a:gdLst/>
              <a:ahLst/>
              <a:cxnLst/>
              <a:rect l="l" t="t" r="r" b="b"/>
              <a:pathLst>
                <a:path w="3268" h="1546" extrusionOk="0">
                  <a:moveTo>
                    <a:pt x="1792" y="43"/>
                  </a:moveTo>
                  <a:cubicBezTo>
                    <a:pt x="1511" y="70"/>
                    <a:pt x="1196" y="0"/>
                    <a:pt x="958" y="223"/>
                  </a:cubicBezTo>
                  <a:cubicBezTo>
                    <a:pt x="850" y="239"/>
                    <a:pt x="743" y="231"/>
                    <a:pt x="673" y="339"/>
                  </a:cubicBezTo>
                  <a:lnTo>
                    <a:pt x="474" y="542"/>
                  </a:lnTo>
                  <a:cubicBezTo>
                    <a:pt x="281" y="704"/>
                    <a:pt x="120" y="892"/>
                    <a:pt x="93" y="1157"/>
                  </a:cubicBezTo>
                  <a:cubicBezTo>
                    <a:pt x="1" y="1311"/>
                    <a:pt x="185" y="1411"/>
                    <a:pt x="185" y="1545"/>
                  </a:cubicBezTo>
                  <a:lnTo>
                    <a:pt x="304" y="1280"/>
                  </a:lnTo>
                  <a:cubicBezTo>
                    <a:pt x="377" y="1038"/>
                    <a:pt x="581" y="873"/>
                    <a:pt x="696" y="658"/>
                  </a:cubicBezTo>
                  <a:cubicBezTo>
                    <a:pt x="727" y="654"/>
                    <a:pt x="754" y="642"/>
                    <a:pt x="781" y="627"/>
                  </a:cubicBezTo>
                  <a:cubicBezTo>
                    <a:pt x="796" y="629"/>
                    <a:pt x="809" y="630"/>
                    <a:pt x="823" y="630"/>
                  </a:cubicBezTo>
                  <a:cubicBezTo>
                    <a:pt x="917" y="630"/>
                    <a:pt x="975" y="580"/>
                    <a:pt x="985" y="469"/>
                  </a:cubicBezTo>
                  <a:cubicBezTo>
                    <a:pt x="1261" y="442"/>
                    <a:pt x="1492" y="254"/>
                    <a:pt x="1772" y="250"/>
                  </a:cubicBezTo>
                  <a:lnTo>
                    <a:pt x="1884" y="235"/>
                  </a:lnTo>
                  <a:cubicBezTo>
                    <a:pt x="2027" y="342"/>
                    <a:pt x="2186" y="350"/>
                    <a:pt x="2347" y="350"/>
                  </a:cubicBezTo>
                  <a:cubicBezTo>
                    <a:pt x="2375" y="350"/>
                    <a:pt x="2403" y="349"/>
                    <a:pt x="2431" y="349"/>
                  </a:cubicBezTo>
                  <a:cubicBezTo>
                    <a:pt x="2479" y="349"/>
                    <a:pt x="2528" y="350"/>
                    <a:pt x="2575" y="354"/>
                  </a:cubicBezTo>
                  <a:cubicBezTo>
                    <a:pt x="2775" y="454"/>
                    <a:pt x="2925" y="634"/>
                    <a:pt x="3002" y="846"/>
                  </a:cubicBezTo>
                  <a:cubicBezTo>
                    <a:pt x="3052" y="996"/>
                    <a:pt x="2914" y="1115"/>
                    <a:pt x="2921" y="1261"/>
                  </a:cubicBezTo>
                  <a:cubicBezTo>
                    <a:pt x="2944" y="1270"/>
                    <a:pt x="2964" y="1273"/>
                    <a:pt x="2983" y="1273"/>
                  </a:cubicBezTo>
                  <a:cubicBezTo>
                    <a:pt x="3069" y="1273"/>
                    <a:pt x="3120" y="1192"/>
                    <a:pt x="3186" y="1161"/>
                  </a:cubicBezTo>
                  <a:cubicBezTo>
                    <a:pt x="3244" y="1138"/>
                    <a:pt x="3267" y="1092"/>
                    <a:pt x="3210" y="1049"/>
                  </a:cubicBezTo>
                  <a:cubicBezTo>
                    <a:pt x="3217" y="711"/>
                    <a:pt x="3240" y="358"/>
                    <a:pt x="2810" y="235"/>
                  </a:cubicBezTo>
                  <a:cubicBezTo>
                    <a:pt x="2556" y="77"/>
                    <a:pt x="2264" y="89"/>
                    <a:pt x="1984" y="50"/>
                  </a:cubicBezTo>
                  <a:lnTo>
                    <a:pt x="1792" y="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43"/>
            <p:cNvSpPr/>
            <p:nvPr/>
          </p:nvSpPr>
          <p:spPr>
            <a:xfrm>
              <a:off x="7684944" y="3028215"/>
              <a:ext cx="18519" cy="18023"/>
            </a:xfrm>
            <a:custGeom>
              <a:avLst/>
              <a:gdLst/>
              <a:ahLst/>
              <a:cxnLst/>
              <a:rect l="l" t="t" r="r" b="b"/>
              <a:pathLst>
                <a:path w="597" h="581" extrusionOk="0">
                  <a:moveTo>
                    <a:pt x="388" y="0"/>
                  </a:moveTo>
                  <a:cubicBezTo>
                    <a:pt x="339" y="0"/>
                    <a:pt x="290" y="24"/>
                    <a:pt x="235" y="58"/>
                  </a:cubicBezTo>
                  <a:cubicBezTo>
                    <a:pt x="1" y="204"/>
                    <a:pt x="5" y="373"/>
                    <a:pt x="170" y="569"/>
                  </a:cubicBezTo>
                  <a:lnTo>
                    <a:pt x="270" y="580"/>
                  </a:lnTo>
                  <a:cubicBezTo>
                    <a:pt x="408" y="542"/>
                    <a:pt x="470" y="419"/>
                    <a:pt x="539" y="311"/>
                  </a:cubicBezTo>
                  <a:cubicBezTo>
                    <a:pt x="596" y="227"/>
                    <a:pt x="581" y="108"/>
                    <a:pt x="500" y="46"/>
                  </a:cubicBezTo>
                  <a:cubicBezTo>
                    <a:pt x="461" y="13"/>
                    <a:pt x="425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43"/>
            <p:cNvSpPr/>
            <p:nvPr/>
          </p:nvSpPr>
          <p:spPr>
            <a:xfrm>
              <a:off x="7824658" y="2890486"/>
              <a:ext cx="24816" cy="13711"/>
            </a:xfrm>
            <a:custGeom>
              <a:avLst/>
              <a:gdLst/>
              <a:ahLst/>
              <a:cxnLst/>
              <a:rect l="l" t="t" r="r" b="b"/>
              <a:pathLst>
                <a:path w="800" h="442" extrusionOk="0">
                  <a:moveTo>
                    <a:pt x="186" y="0"/>
                  </a:moveTo>
                  <a:cubicBezTo>
                    <a:pt x="127" y="0"/>
                    <a:pt x="85" y="54"/>
                    <a:pt x="50" y="109"/>
                  </a:cubicBezTo>
                  <a:cubicBezTo>
                    <a:pt x="0" y="182"/>
                    <a:pt x="12" y="259"/>
                    <a:pt x="73" y="278"/>
                  </a:cubicBezTo>
                  <a:cubicBezTo>
                    <a:pt x="213" y="325"/>
                    <a:pt x="348" y="441"/>
                    <a:pt x="499" y="441"/>
                  </a:cubicBezTo>
                  <a:cubicBezTo>
                    <a:pt x="560" y="441"/>
                    <a:pt x="624" y="422"/>
                    <a:pt x="692" y="371"/>
                  </a:cubicBezTo>
                  <a:cubicBezTo>
                    <a:pt x="800" y="290"/>
                    <a:pt x="757" y="186"/>
                    <a:pt x="700" y="121"/>
                  </a:cubicBezTo>
                  <a:cubicBezTo>
                    <a:pt x="677" y="94"/>
                    <a:pt x="649" y="82"/>
                    <a:pt x="621" y="82"/>
                  </a:cubicBezTo>
                  <a:cubicBezTo>
                    <a:pt x="577" y="82"/>
                    <a:pt x="529" y="110"/>
                    <a:pt x="492" y="152"/>
                  </a:cubicBezTo>
                  <a:cubicBezTo>
                    <a:pt x="481" y="154"/>
                    <a:pt x="471" y="155"/>
                    <a:pt x="461" y="155"/>
                  </a:cubicBezTo>
                  <a:cubicBezTo>
                    <a:pt x="367" y="155"/>
                    <a:pt x="319" y="62"/>
                    <a:pt x="246" y="17"/>
                  </a:cubicBezTo>
                  <a:cubicBezTo>
                    <a:pt x="224" y="5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43"/>
            <p:cNvSpPr/>
            <p:nvPr/>
          </p:nvSpPr>
          <p:spPr>
            <a:xfrm>
              <a:off x="7664316" y="2959753"/>
              <a:ext cx="25902" cy="13277"/>
            </a:xfrm>
            <a:custGeom>
              <a:avLst/>
              <a:gdLst/>
              <a:ahLst/>
              <a:cxnLst/>
              <a:rect l="l" t="t" r="r" b="b"/>
              <a:pathLst>
                <a:path w="835" h="428" extrusionOk="0">
                  <a:moveTo>
                    <a:pt x="271" y="0"/>
                  </a:moveTo>
                  <a:cubicBezTo>
                    <a:pt x="176" y="0"/>
                    <a:pt x="98" y="77"/>
                    <a:pt x="1" y="124"/>
                  </a:cubicBezTo>
                  <a:cubicBezTo>
                    <a:pt x="165" y="333"/>
                    <a:pt x="240" y="427"/>
                    <a:pt x="309" y="427"/>
                  </a:cubicBezTo>
                  <a:cubicBezTo>
                    <a:pt x="365" y="427"/>
                    <a:pt x="419" y="363"/>
                    <a:pt x="516" y="247"/>
                  </a:cubicBezTo>
                  <a:cubicBezTo>
                    <a:pt x="550" y="251"/>
                    <a:pt x="577" y="255"/>
                    <a:pt x="612" y="259"/>
                  </a:cubicBezTo>
                  <a:cubicBezTo>
                    <a:pt x="653" y="259"/>
                    <a:pt x="703" y="303"/>
                    <a:pt x="746" y="303"/>
                  </a:cubicBezTo>
                  <a:cubicBezTo>
                    <a:pt x="770" y="303"/>
                    <a:pt x="792" y="288"/>
                    <a:pt x="808" y="240"/>
                  </a:cubicBezTo>
                  <a:cubicBezTo>
                    <a:pt x="835" y="170"/>
                    <a:pt x="766" y="113"/>
                    <a:pt x="708" y="94"/>
                  </a:cubicBezTo>
                  <a:cubicBezTo>
                    <a:pt x="650" y="74"/>
                    <a:pt x="581" y="82"/>
                    <a:pt x="516" y="78"/>
                  </a:cubicBezTo>
                  <a:cubicBezTo>
                    <a:pt x="495" y="68"/>
                    <a:pt x="475" y="63"/>
                    <a:pt x="454" y="63"/>
                  </a:cubicBezTo>
                  <a:cubicBezTo>
                    <a:pt x="444" y="63"/>
                    <a:pt x="434" y="64"/>
                    <a:pt x="424" y="67"/>
                  </a:cubicBezTo>
                  <a:lnTo>
                    <a:pt x="420" y="63"/>
                  </a:lnTo>
                  <a:cubicBezTo>
                    <a:pt x="364" y="17"/>
                    <a:pt x="316" y="0"/>
                    <a:pt x="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43"/>
            <p:cNvSpPr/>
            <p:nvPr/>
          </p:nvSpPr>
          <p:spPr>
            <a:xfrm>
              <a:off x="7636677" y="2994000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0"/>
                  </a:moveTo>
                  <a:cubicBezTo>
                    <a:pt x="442" y="19"/>
                    <a:pt x="273" y="46"/>
                    <a:pt x="116" y="73"/>
                  </a:cubicBezTo>
                  <a:cubicBezTo>
                    <a:pt x="20" y="92"/>
                    <a:pt x="0" y="169"/>
                    <a:pt x="12" y="261"/>
                  </a:cubicBezTo>
                  <a:cubicBezTo>
                    <a:pt x="28" y="260"/>
                    <a:pt x="44" y="260"/>
                    <a:pt x="61" y="260"/>
                  </a:cubicBezTo>
                  <a:cubicBezTo>
                    <a:pt x="149" y="260"/>
                    <a:pt x="241" y="276"/>
                    <a:pt x="332" y="276"/>
                  </a:cubicBezTo>
                  <a:cubicBezTo>
                    <a:pt x="419" y="276"/>
                    <a:pt x="505" y="260"/>
                    <a:pt x="585" y="200"/>
                  </a:cubicBezTo>
                  <a:cubicBezTo>
                    <a:pt x="619" y="165"/>
                    <a:pt x="642" y="123"/>
                    <a:pt x="654" y="73"/>
                  </a:cubicBezTo>
                  <a:cubicBezTo>
                    <a:pt x="658" y="54"/>
                    <a:pt x="619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43"/>
            <p:cNvSpPr/>
            <p:nvPr/>
          </p:nvSpPr>
          <p:spPr>
            <a:xfrm>
              <a:off x="7636677" y="3002220"/>
              <a:ext cx="279" cy="24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4" y="0"/>
                  </a:moveTo>
                  <a:lnTo>
                    <a:pt x="8" y="8"/>
                  </a:lnTo>
                  <a:lnTo>
                    <a:pt x="8" y="0"/>
                  </a:lnTo>
                  <a:close/>
                  <a:moveTo>
                    <a:pt x="0" y="0"/>
                  </a:moveTo>
                  <a:lnTo>
                    <a:pt x="0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43"/>
            <p:cNvSpPr/>
            <p:nvPr/>
          </p:nvSpPr>
          <p:spPr>
            <a:xfrm>
              <a:off x="7754894" y="3014504"/>
              <a:ext cx="52021" cy="60551"/>
            </a:xfrm>
            <a:custGeom>
              <a:avLst/>
              <a:gdLst/>
              <a:ahLst/>
              <a:cxnLst/>
              <a:rect l="l" t="t" r="r" b="b"/>
              <a:pathLst>
                <a:path w="1677" h="1952" extrusionOk="0">
                  <a:moveTo>
                    <a:pt x="1669" y="0"/>
                  </a:moveTo>
                  <a:lnTo>
                    <a:pt x="1223" y="300"/>
                  </a:lnTo>
                  <a:lnTo>
                    <a:pt x="935" y="715"/>
                  </a:lnTo>
                  <a:cubicBezTo>
                    <a:pt x="647" y="938"/>
                    <a:pt x="493" y="1280"/>
                    <a:pt x="232" y="1529"/>
                  </a:cubicBezTo>
                  <a:cubicBezTo>
                    <a:pt x="105" y="1568"/>
                    <a:pt x="17" y="1691"/>
                    <a:pt x="17" y="1821"/>
                  </a:cubicBezTo>
                  <a:cubicBezTo>
                    <a:pt x="0" y="1911"/>
                    <a:pt x="29" y="1952"/>
                    <a:pt x="98" y="1952"/>
                  </a:cubicBezTo>
                  <a:cubicBezTo>
                    <a:pt x="110" y="1952"/>
                    <a:pt x="122" y="1950"/>
                    <a:pt x="136" y="1948"/>
                  </a:cubicBezTo>
                  <a:cubicBezTo>
                    <a:pt x="240" y="1860"/>
                    <a:pt x="343" y="1783"/>
                    <a:pt x="328" y="1629"/>
                  </a:cubicBezTo>
                  <a:lnTo>
                    <a:pt x="328" y="1629"/>
                  </a:lnTo>
                  <a:lnTo>
                    <a:pt x="339" y="1637"/>
                  </a:lnTo>
                  <a:lnTo>
                    <a:pt x="332" y="1629"/>
                  </a:lnTo>
                  <a:cubicBezTo>
                    <a:pt x="708" y="1533"/>
                    <a:pt x="804" y="1161"/>
                    <a:pt x="1035" y="926"/>
                  </a:cubicBezTo>
                  <a:cubicBezTo>
                    <a:pt x="1193" y="834"/>
                    <a:pt x="1235" y="657"/>
                    <a:pt x="1346" y="523"/>
                  </a:cubicBezTo>
                  <a:cubicBezTo>
                    <a:pt x="1415" y="523"/>
                    <a:pt x="1435" y="477"/>
                    <a:pt x="1438" y="423"/>
                  </a:cubicBezTo>
                  <a:lnTo>
                    <a:pt x="1438" y="415"/>
                  </a:lnTo>
                  <a:cubicBezTo>
                    <a:pt x="1608" y="350"/>
                    <a:pt x="1677" y="223"/>
                    <a:pt x="1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43"/>
            <p:cNvSpPr/>
            <p:nvPr/>
          </p:nvSpPr>
          <p:spPr>
            <a:xfrm>
              <a:off x="7606867" y="3000483"/>
              <a:ext cx="30307" cy="39426"/>
            </a:xfrm>
            <a:custGeom>
              <a:avLst/>
              <a:gdLst/>
              <a:ahLst/>
              <a:cxnLst/>
              <a:rect l="l" t="t" r="r" b="b"/>
              <a:pathLst>
                <a:path w="977" h="1271" extrusionOk="0">
                  <a:moveTo>
                    <a:pt x="869" y="364"/>
                  </a:moveTo>
                  <a:lnTo>
                    <a:pt x="835" y="402"/>
                  </a:lnTo>
                  <a:cubicBezTo>
                    <a:pt x="842" y="387"/>
                    <a:pt x="854" y="375"/>
                    <a:pt x="869" y="364"/>
                  </a:cubicBezTo>
                  <a:close/>
                  <a:moveTo>
                    <a:pt x="814" y="1"/>
                  </a:moveTo>
                  <a:cubicBezTo>
                    <a:pt x="737" y="1"/>
                    <a:pt x="687" y="67"/>
                    <a:pt x="654" y="187"/>
                  </a:cubicBezTo>
                  <a:cubicBezTo>
                    <a:pt x="616" y="321"/>
                    <a:pt x="696" y="441"/>
                    <a:pt x="696" y="571"/>
                  </a:cubicBezTo>
                  <a:cubicBezTo>
                    <a:pt x="673" y="594"/>
                    <a:pt x="658" y="621"/>
                    <a:pt x="650" y="656"/>
                  </a:cubicBezTo>
                  <a:cubicBezTo>
                    <a:pt x="408" y="817"/>
                    <a:pt x="139" y="940"/>
                    <a:pt x="1" y="1224"/>
                  </a:cubicBezTo>
                  <a:cubicBezTo>
                    <a:pt x="71" y="1248"/>
                    <a:pt x="136" y="1271"/>
                    <a:pt x="196" y="1271"/>
                  </a:cubicBezTo>
                  <a:cubicBezTo>
                    <a:pt x="256" y="1271"/>
                    <a:pt x="311" y="1249"/>
                    <a:pt x="362" y="1182"/>
                  </a:cubicBezTo>
                  <a:lnTo>
                    <a:pt x="366" y="1174"/>
                  </a:lnTo>
                  <a:cubicBezTo>
                    <a:pt x="535" y="1136"/>
                    <a:pt x="539" y="952"/>
                    <a:pt x="658" y="867"/>
                  </a:cubicBezTo>
                  <a:cubicBezTo>
                    <a:pt x="977" y="806"/>
                    <a:pt x="942" y="594"/>
                    <a:pt x="869" y="368"/>
                  </a:cubicBezTo>
                  <a:cubicBezTo>
                    <a:pt x="977" y="287"/>
                    <a:pt x="950" y="168"/>
                    <a:pt x="961" y="60"/>
                  </a:cubicBezTo>
                  <a:cubicBezTo>
                    <a:pt x="904" y="20"/>
                    <a:pt x="855" y="1"/>
                    <a:pt x="8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43"/>
            <p:cNvSpPr/>
            <p:nvPr/>
          </p:nvSpPr>
          <p:spPr>
            <a:xfrm>
              <a:off x="7888777" y="2986338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0" y="1"/>
                  </a:moveTo>
                  <a:cubicBezTo>
                    <a:pt x="1088" y="1"/>
                    <a:pt x="987" y="48"/>
                    <a:pt x="888" y="120"/>
                  </a:cubicBezTo>
                  <a:lnTo>
                    <a:pt x="858" y="90"/>
                  </a:lnTo>
                  <a:cubicBezTo>
                    <a:pt x="596" y="305"/>
                    <a:pt x="335" y="531"/>
                    <a:pt x="1" y="685"/>
                  </a:cubicBezTo>
                  <a:lnTo>
                    <a:pt x="312" y="1081"/>
                  </a:lnTo>
                  <a:cubicBezTo>
                    <a:pt x="250" y="793"/>
                    <a:pt x="473" y="716"/>
                    <a:pt x="650" y="601"/>
                  </a:cubicBezTo>
                  <a:cubicBezTo>
                    <a:pt x="719" y="531"/>
                    <a:pt x="796" y="470"/>
                    <a:pt x="881" y="416"/>
                  </a:cubicBezTo>
                  <a:cubicBezTo>
                    <a:pt x="892" y="435"/>
                    <a:pt x="910" y="443"/>
                    <a:pt x="929" y="443"/>
                  </a:cubicBezTo>
                  <a:cubicBezTo>
                    <a:pt x="942" y="443"/>
                    <a:pt x="954" y="439"/>
                    <a:pt x="965" y="432"/>
                  </a:cubicBezTo>
                  <a:lnTo>
                    <a:pt x="977" y="420"/>
                  </a:lnTo>
                  <a:cubicBezTo>
                    <a:pt x="1100" y="343"/>
                    <a:pt x="1207" y="236"/>
                    <a:pt x="1288" y="109"/>
                  </a:cubicBezTo>
                  <a:cubicBezTo>
                    <a:pt x="1303" y="82"/>
                    <a:pt x="1303" y="36"/>
                    <a:pt x="1273" y="5"/>
                  </a:cubicBezTo>
                  <a:cubicBezTo>
                    <a:pt x="1251" y="2"/>
                    <a:pt x="1230" y="1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43"/>
            <p:cNvSpPr/>
            <p:nvPr/>
          </p:nvSpPr>
          <p:spPr>
            <a:xfrm>
              <a:off x="7840013" y="2940521"/>
              <a:ext cx="72866" cy="25809"/>
            </a:xfrm>
            <a:custGeom>
              <a:avLst/>
              <a:gdLst/>
              <a:ahLst/>
              <a:cxnLst/>
              <a:rect l="l" t="t" r="r" b="b"/>
              <a:pathLst>
                <a:path w="2349" h="832" extrusionOk="0">
                  <a:moveTo>
                    <a:pt x="1110" y="0"/>
                  </a:moveTo>
                  <a:cubicBezTo>
                    <a:pt x="1069" y="0"/>
                    <a:pt x="1036" y="28"/>
                    <a:pt x="1023" y="68"/>
                  </a:cubicBezTo>
                  <a:cubicBezTo>
                    <a:pt x="992" y="68"/>
                    <a:pt x="958" y="76"/>
                    <a:pt x="927" y="87"/>
                  </a:cubicBezTo>
                  <a:cubicBezTo>
                    <a:pt x="890" y="79"/>
                    <a:pt x="855" y="74"/>
                    <a:pt x="821" y="74"/>
                  </a:cubicBezTo>
                  <a:cubicBezTo>
                    <a:pt x="746" y="74"/>
                    <a:pt x="678" y="99"/>
                    <a:pt x="620" y="168"/>
                  </a:cubicBezTo>
                  <a:cubicBezTo>
                    <a:pt x="537" y="175"/>
                    <a:pt x="452" y="234"/>
                    <a:pt x="367" y="234"/>
                  </a:cubicBezTo>
                  <a:cubicBezTo>
                    <a:pt x="322" y="234"/>
                    <a:pt x="277" y="217"/>
                    <a:pt x="232" y="168"/>
                  </a:cubicBezTo>
                  <a:cubicBezTo>
                    <a:pt x="235" y="137"/>
                    <a:pt x="235" y="103"/>
                    <a:pt x="224" y="72"/>
                  </a:cubicBezTo>
                  <a:cubicBezTo>
                    <a:pt x="211" y="69"/>
                    <a:pt x="197" y="68"/>
                    <a:pt x="184" y="68"/>
                  </a:cubicBezTo>
                  <a:cubicBezTo>
                    <a:pt x="106" y="68"/>
                    <a:pt x="34" y="114"/>
                    <a:pt x="1" y="183"/>
                  </a:cubicBezTo>
                  <a:cubicBezTo>
                    <a:pt x="1" y="218"/>
                    <a:pt x="20" y="252"/>
                    <a:pt x="43" y="272"/>
                  </a:cubicBezTo>
                  <a:cubicBezTo>
                    <a:pt x="59" y="368"/>
                    <a:pt x="120" y="445"/>
                    <a:pt x="212" y="475"/>
                  </a:cubicBezTo>
                  <a:cubicBezTo>
                    <a:pt x="288" y="539"/>
                    <a:pt x="358" y="563"/>
                    <a:pt x="425" y="563"/>
                  </a:cubicBezTo>
                  <a:cubicBezTo>
                    <a:pt x="547" y="563"/>
                    <a:pt x="658" y="481"/>
                    <a:pt x="770" y="406"/>
                  </a:cubicBezTo>
                  <a:cubicBezTo>
                    <a:pt x="785" y="395"/>
                    <a:pt x="804" y="387"/>
                    <a:pt x="812" y="375"/>
                  </a:cubicBezTo>
                  <a:lnTo>
                    <a:pt x="812" y="372"/>
                  </a:lnTo>
                  <a:lnTo>
                    <a:pt x="1131" y="352"/>
                  </a:lnTo>
                  <a:lnTo>
                    <a:pt x="1169" y="360"/>
                  </a:lnTo>
                  <a:lnTo>
                    <a:pt x="1211" y="352"/>
                  </a:lnTo>
                  <a:cubicBezTo>
                    <a:pt x="1461" y="514"/>
                    <a:pt x="1784" y="487"/>
                    <a:pt x="2022" y="679"/>
                  </a:cubicBezTo>
                  <a:cubicBezTo>
                    <a:pt x="2056" y="756"/>
                    <a:pt x="2110" y="831"/>
                    <a:pt x="2182" y="831"/>
                  </a:cubicBezTo>
                  <a:cubicBezTo>
                    <a:pt x="2200" y="831"/>
                    <a:pt x="2218" y="827"/>
                    <a:pt x="2237" y="817"/>
                  </a:cubicBezTo>
                  <a:cubicBezTo>
                    <a:pt x="2349" y="760"/>
                    <a:pt x="2253" y="644"/>
                    <a:pt x="2237" y="560"/>
                  </a:cubicBezTo>
                  <a:cubicBezTo>
                    <a:pt x="2227" y="485"/>
                    <a:pt x="2203" y="408"/>
                    <a:pt x="2146" y="408"/>
                  </a:cubicBezTo>
                  <a:cubicBezTo>
                    <a:pt x="2118" y="408"/>
                    <a:pt x="2081" y="427"/>
                    <a:pt x="2034" y="475"/>
                  </a:cubicBezTo>
                  <a:cubicBezTo>
                    <a:pt x="1895" y="252"/>
                    <a:pt x="1626" y="291"/>
                    <a:pt x="1427" y="183"/>
                  </a:cubicBezTo>
                  <a:cubicBezTo>
                    <a:pt x="1314" y="149"/>
                    <a:pt x="1271" y="2"/>
                    <a:pt x="1141" y="2"/>
                  </a:cubicBezTo>
                  <a:cubicBezTo>
                    <a:pt x="1137" y="2"/>
                    <a:pt x="1134" y="2"/>
                    <a:pt x="1131" y="3"/>
                  </a:cubicBezTo>
                  <a:cubicBezTo>
                    <a:pt x="1124" y="1"/>
                    <a:pt x="1117" y="0"/>
                    <a:pt x="1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43"/>
            <p:cNvSpPr/>
            <p:nvPr/>
          </p:nvSpPr>
          <p:spPr>
            <a:xfrm>
              <a:off x="7771614" y="2970610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43"/>
            <p:cNvSpPr/>
            <p:nvPr/>
          </p:nvSpPr>
          <p:spPr>
            <a:xfrm>
              <a:off x="8025854" y="2938443"/>
              <a:ext cx="13866" cy="10640"/>
            </a:xfrm>
            <a:custGeom>
              <a:avLst/>
              <a:gdLst/>
              <a:ahLst/>
              <a:cxnLst/>
              <a:rect l="l" t="t" r="r" b="b"/>
              <a:pathLst>
                <a:path w="447" h="343" extrusionOk="0">
                  <a:moveTo>
                    <a:pt x="177" y="31"/>
                  </a:moveTo>
                  <a:cubicBezTo>
                    <a:pt x="97" y="77"/>
                    <a:pt x="1" y="116"/>
                    <a:pt x="4" y="227"/>
                  </a:cubicBezTo>
                  <a:cubicBezTo>
                    <a:pt x="8" y="335"/>
                    <a:pt x="112" y="323"/>
                    <a:pt x="181" y="342"/>
                  </a:cubicBezTo>
                  <a:cubicBezTo>
                    <a:pt x="181" y="273"/>
                    <a:pt x="212" y="212"/>
                    <a:pt x="258" y="166"/>
                  </a:cubicBezTo>
                  <a:cubicBezTo>
                    <a:pt x="446" y="0"/>
                    <a:pt x="220" y="70"/>
                    <a:pt x="177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43"/>
            <p:cNvSpPr/>
            <p:nvPr/>
          </p:nvSpPr>
          <p:spPr>
            <a:xfrm>
              <a:off x="7652404" y="3052162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8" y="0"/>
                  </a:moveTo>
                  <a:cubicBezTo>
                    <a:pt x="5" y="4"/>
                    <a:pt x="1" y="8"/>
                    <a:pt x="1" y="20"/>
                  </a:cubicBezTo>
                  <a:lnTo>
                    <a:pt x="8" y="23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43"/>
            <p:cNvSpPr/>
            <p:nvPr/>
          </p:nvSpPr>
          <p:spPr>
            <a:xfrm>
              <a:off x="7589713" y="3060196"/>
              <a:ext cx="6700" cy="8096"/>
            </a:xfrm>
            <a:custGeom>
              <a:avLst/>
              <a:gdLst/>
              <a:ahLst/>
              <a:cxnLst/>
              <a:rect l="l" t="t" r="r" b="b"/>
              <a:pathLst>
                <a:path w="216" h="261" extrusionOk="0">
                  <a:moveTo>
                    <a:pt x="111" y="0"/>
                  </a:moveTo>
                  <a:cubicBezTo>
                    <a:pt x="61" y="0"/>
                    <a:pt x="17" y="58"/>
                    <a:pt x="4" y="110"/>
                  </a:cubicBezTo>
                  <a:cubicBezTo>
                    <a:pt x="0" y="156"/>
                    <a:pt x="0" y="206"/>
                    <a:pt x="4" y="252"/>
                  </a:cubicBezTo>
                  <a:lnTo>
                    <a:pt x="116" y="260"/>
                  </a:lnTo>
                  <a:cubicBezTo>
                    <a:pt x="135" y="233"/>
                    <a:pt x="154" y="206"/>
                    <a:pt x="170" y="179"/>
                  </a:cubicBezTo>
                  <a:cubicBezTo>
                    <a:pt x="177" y="122"/>
                    <a:pt x="216" y="33"/>
                    <a:pt x="139" y="6"/>
                  </a:cubicBezTo>
                  <a:cubicBezTo>
                    <a:pt x="129" y="2"/>
                    <a:pt x="120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43"/>
            <p:cNvSpPr/>
            <p:nvPr/>
          </p:nvSpPr>
          <p:spPr>
            <a:xfrm>
              <a:off x="7645146" y="3049867"/>
              <a:ext cx="53913" cy="26956"/>
            </a:xfrm>
            <a:custGeom>
              <a:avLst/>
              <a:gdLst/>
              <a:ahLst/>
              <a:cxnLst/>
              <a:rect l="l" t="t" r="r" b="b"/>
              <a:pathLst>
                <a:path w="1738" h="869" extrusionOk="0">
                  <a:moveTo>
                    <a:pt x="88" y="1"/>
                  </a:moveTo>
                  <a:cubicBezTo>
                    <a:pt x="77" y="1"/>
                    <a:pt x="65" y="6"/>
                    <a:pt x="54" y="17"/>
                  </a:cubicBezTo>
                  <a:cubicBezTo>
                    <a:pt x="0" y="59"/>
                    <a:pt x="19" y="128"/>
                    <a:pt x="43" y="182"/>
                  </a:cubicBezTo>
                  <a:cubicBezTo>
                    <a:pt x="23" y="608"/>
                    <a:pt x="365" y="612"/>
                    <a:pt x="634" y="704"/>
                  </a:cubicBezTo>
                  <a:cubicBezTo>
                    <a:pt x="778" y="800"/>
                    <a:pt x="924" y="869"/>
                    <a:pt x="1078" y="869"/>
                  </a:cubicBezTo>
                  <a:cubicBezTo>
                    <a:pt x="1167" y="869"/>
                    <a:pt x="1258" y="846"/>
                    <a:pt x="1353" y="793"/>
                  </a:cubicBezTo>
                  <a:lnTo>
                    <a:pt x="1733" y="774"/>
                  </a:lnTo>
                  <a:cubicBezTo>
                    <a:pt x="1737" y="751"/>
                    <a:pt x="1737" y="724"/>
                    <a:pt x="1737" y="697"/>
                  </a:cubicBezTo>
                  <a:lnTo>
                    <a:pt x="1345" y="689"/>
                  </a:lnTo>
                  <a:cubicBezTo>
                    <a:pt x="1161" y="593"/>
                    <a:pt x="957" y="612"/>
                    <a:pt x="765" y="578"/>
                  </a:cubicBezTo>
                  <a:cubicBezTo>
                    <a:pt x="546" y="462"/>
                    <a:pt x="335" y="339"/>
                    <a:pt x="239" y="97"/>
                  </a:cubicBezTo>
                  <a:lnTo>
                    <a:pt x="154" y="55"/>
                  </a:lnTo>
                  <a:cubicBezTo>
                    <a:pt x="138" y="24"/>
                    <a:pt x="11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43"/>
            <p:cNvSpPr/>
            <p:nvPr/>
          </p:nvSpPr>
          <p:spPr>
            <a:xfrm>
              <a:off x="7814174" y="3083865"/>
              <a:ext cx="16937" cy="6638"/>
            </a:xfrm>
            <a:custGeom>
              <a:avLst/>
              <a:gdLst/>
              <a:ahLst/>
              <a:cxnLst/>
              <a:rect l="l" t="t" r="r" b="b"/>
              <a:pathLst>
                <a:path w="546" h="214" extrusionOk="0">
                  <a:moveTo>
                    <a:pt x="546" y="0"/>
                  </a:moveTo>
                  <a:lnTo>
                    <a:pt x="442" y="16"/>
                  </a:lnTo>
                  <a:cubicBezTo>
                    <a:pt x="425" y="18"/>
                    <a:pt x="407" y="18"/>
                    <a:pt x="390" y="18"/>
                  </a:cubicBezTo>
                  <a:cubicBezTo>
                    <a:pt x="330" y="18"/>
                    <a:pt x="269" y="10"/>
                    <a:pt x="207" y="10"/>
                  </a:cubicBezTo>
                  <a:cubicBezTo>
                    <a:pt x="141" y="10"/>
                    <a:pt x="72" y="20"/>
                    <a:pt x="0" y="62"/>
                  </a:cubicBezTo>
                  <a:cubicBezTo>
                    <a:pt x="80" y="161"/>
                    <a:pt x="159" y="213"/>
                    <a:pt x="241" y="213"/>
                  </a:cubicBezTo>
                  <a:cubicBezTo>
                    <a:pt x="306" y="213"/>
                    <a:pt x="373" y="181"/>
                    <a:pt x="446" y="116"/>
                  </a:cubicBezTo>
                  <a:cubicBezTo>
                    <a:pt x="480" y="116"/>
                    <a:pt x="511" y="112"/>
                    <a:pt x="542" y="10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43"/>
            <p:cNvSpPr/>
            <p:nvPr/>
          </p:nvSpPr>
          <p:spPr>
            <a:xfrm>
              <a:off x="8005598" y="2898985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31" y="1"/>
                  </a:moveTo>
                  <a:cubicBezTo>
                    <a:pt x="73" y="16"/>
                    <a:pt x="23" y="58"/>
                    <a:pt x="0" y="112"/>
                  </a:cubicBezTo>
                  <a:cubicBezTo>
                    <a:pt x="81" y="200"/>
                    <a:pt x="131" y="331"/>
                    <a:pt x="277" y="346"/>
                  </a:cubicBezTo>
                  <a:cubicBezTo>
                    <a:pt x="412" y="150"/>
                    <a:pt x="181" y="112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9" name="Google Shape;7689;p43"/>
          <p:cNvGrpSpPr/>
          <p:nvPr/>
        </p:nvGrpSpPr>
        <p:grpSpPr>
          <a:xfrm>
            <a:off x="6907995" y="845245"/>
            <a:ext cx="724828" cy="461049"/>
            <a:chOff x="4404238" y="1883763"/>
            <a:chExt cx="626418" cy="398452"/>
          </a:xfrm>
        </p:grpSpPr>
        <p:sp>
          <p:nvSpPr>
            <p:cNvPr id="7690" name="Google Shape;7690;p43"/>
            <p:cNvSpPr/>
            <p:nvPr/>
          </p:nvSpPr>
          <p:spPr>
            <a:xfrm>
              <a:off x="4404238" y="1883763"/>
              <a:ext cx="626418" cy="398452"/>
            </a:xfrm>
            <a:custGeom>
              <a:avLst/>
              <a:gdLst/>
              <a:ahLst/>
              <a:cxnLst/>
              <a:rect l="l" t="t" r="r" b="b"/>
              <a:pathLst>
                <a:path w="20194" h="12845" extrusionOk="0">
                  <a:moveTo>
                    <a:pt x="14634" y="1073"/>
                  </a:moveTo>
                  <a:lnTo>
                    <a:pt x="14634" y="1073"/>
                  </a:lnTo>
                  <a:cubicBezTo>
                    <a:pt x="14630" y="1085"/>
                    <a:pt x="14618" y="1108"/>
                    <a:pt x="14618" y="1108"/>
                  </a:cubicBezTo>
                  <a:cubicBezTo>
                    <a:pt x="14618" y="1092"/>
                    <a:pt x="14622" y="1081"/>
                    <a:pt x="14634" y="1073"/>
                  </a:cubicBezTo>
                  <a:close/>
                  <a:moveTo>
                    <a:pt x="17370" y="3359"/>
                  </a:moveTo>
                  <a:lnTo>
                    <a:pt x="17370" y="3359"/>
                  </a:lnTo>
                  <a:cubicBezTo>
                    <a:pt x="17712" y="3628"/>
                    <a:pt x="18023" y="3947"/>
                    <a:pt x="18495" y="4009"/>
                  </a:cubicBezTo>
                  <a:cubicBezTo>
                    <a:pt x="18515" y="4005"/>
                    <a:pt x="18534" y="3990"/>
                    <a:pt x="18549" y="3982"/>
                  </a:cubicBezTo>
                  <a:lnTo>
                    <a:pt x="18549" y="3982"/>
                  </a:lnTo>
                  <a:cubicBezTo>
                    <a:pt x="18538" y="4120"/>
                    <a:pt x="18615" y="4182"/>
                    <a:pt x="18745" y="4193"/>
                  </a:cubicBezTo>
                  <a:cubicBezTo>
                    <a:pt x="18768" y="4182"/>
                    <a:pt x="18787" y="4174"/>
                    <a:pt x="18807" y="4159"/>
                  </a:cubicBezTo>
                  <a:lnTo>
                    <a:pt x="18845" y="4178"/>
                  </a:lnTo>
                  <a:cubicBezTo>
                    <a:pt x="18826" y="4201"/>
                    <a:pt x="18803" y="4224"/>
                    <a:pt x="18784" y="4251"/>
                  </a:cubicBezTo>
                  <a:cubicBezTo>
                    <a:pt x="18734" y="4239"/>
                    <a:pt x="18684" y="4220"/>
                    <a:pt x="18638" y="4197"/>
                  </a:cubicBezTo>
                  <a:cubicBezTo>
                    <a:pt x="18326" y="4020"/>
                    <a:pt x="17973" y="3932"/>
                    <a:pt x="17688" y="3701"/>
                  </a:cubicBezTo>
                  <a:cubicBezTo>
                    <a:pt x="17646" y="3674"/>
                    <a:pt x="17596" y="3655"/>
                    <a:pt x="17550" y="3628"/>
                  </a:cubicBezTo>
                  <a:cubicBezTo>
                    <a:pt x="17496" y="3567"/>
                    <a:pt x="17435" y="3513"/>
                    <a:pt x="17377" y="3455"/>
                  </a:cubicBezTo>
                  <a:cubicBezTo>
                    <a:pt x="17381" y="3425"/>
                    <a:pt x="17381" y="3394"/>
                    <a:pt x="17370" y="3359"/>
                  </a:cubicBezTo>
                  <a:close/>
                  <a:moveTo>
                    <a:pt x="4458" y="6103"/>
                  </a:moveTo>
                  <a:cubicBezTo>
                    <a:pt x="4474" y="6115"/>
                    <a:pt x="4493" y="6122"/>
                    <a:pt x="4512" y="6134"/>
                  </a:cubicBezTo>
                  <a:cubicBezTo>
                    <a:pt x="4489" y="6138"/>
                    <a:pt x="4470" y="6145"/>
                    <a:pt x="4451" y="6157"/>
                  </a:cubicBezTo>
                  <a:cubicBezTo>
                    <a:pt x="4454" y="6141"/>
                    <a:pt x="4458" y="6122"/>
                    <a:pt x="4458" y="6103"/>
                  </a:cubicBezTo>
                  <a:close/>
                  <a:moveTo>
                    <a:pt x="527" y="3592"/>
                  </a:moveTo>
                  <a:cubicBezTo>
                    <a:pt x="557" y="3592"/>
                    <a:pt x="589" y="3611"/>
                    <a:pt x="627" y="3663"/>
                  </a:cubicBezTo>
                  <a:cubicBezTo>
                    <a:pt x="731" y="3809"/>
                    <a:pt x="839" y="3955"/>
                    <a:pt x="992" y="4063"/>
                  </a:cubicBezTo>
                  <a:cubicBezTo>
                    <a:pt x="1361" y="4554"/>
                    <a:pt x="1807" y="4985"/>
                    <a:pt x="2287" y="5373"/>
                  </a:cubicBezTo>
                  <a:lnTo>
                    <a:pt x="2299" y="5384"/>
                  </a:lnTo>
                  <a:cubicBezTo>
                    <a:pt x="2303" y="5431"/>
                    <a:pt x="2341" y="5469"/>
                    <a:pt x="2391" y="5469"/>
                  </a:cubicBezTo>
                  <a:cubicBezTo>
                    <a:pt x="2821" y="5842"/>
                    <a:pt x="3267" y="6211"/>
                    <a:pt x="3632" y="6660"/>
                  </a:cubicBezTo>
                  <a:cubicBezTo>
                    <a:pt x="3644" y="6722"/>
                    <a:pt x="3663" y="6779"/>
                    <a:pt x="3690" y="6837"/>
                  </a:cubicBezTo>
                  <a:cubicBezTo>
                    <a:pt x="3690" y="6841"/>
                    <a:pt x="3697" y="6841"/>
                    <a:pt x="3697" y="6848"/>
                  </a:cubicBezTo>
                  <a:cubicBezTo>
                    <a:pt x="3640" y="6829"/>
                    <a:pt x="3571" y="6829"/>
                    <a:pt x="3528" y="6779"/>
                  </a:cubicBezTo>
                  <a:lnTo>
                    <a:pt x="3513" y="6760"/>
                  </a:lnTo>
                  <a:cubicBezTo>
                    <a:pt x="3478" y="6745"/>
                    <a:pt x="3444" y="6718"/>
                    <a:pt x="3425" y="6683"/>
                  </a:cubicBezTo>
                  <a:lnTo>
                    <a:pt x="3402" y="6668"/>
                  </a:lnTo>
                  <a:cubicBezTo>
                    <a:pt x="3378" y="6645"/>
                    <a:pt x="3348" y="6633"/>
                    <a:pt x="3317" y="6622"/>
                  </a:cubicBezTo>
                  <a:lnTo>
                    <a:pt x="3282" y="6606"/>
                  </a:lnTo>
                  <a:lnTo>
                    <a:pt x="3279" y="6606"/>
                  </a:lnTo>
                  <a:lnTo>
                    <a:pt x="3183" y="6568"/>
                  </a:lnTo>
                  <a:lnTo>
                    <a:pt x="3129" y="6545"/>
                  </a:lnTo>
                  <a:cubicBezTo>
                    <a:pt x="3133" y="6522"/>
                    <a:pt x="3133" y="6503"/>
                    <a:pt x="3133" y="6476"/>
                  </a:cubicBezTo>
                  <a:lnTo>
                    <a:pt x="3033" y="6457"/>
                  </a:lnTo>
                  <a:lnTo>
                    <a:pt x="3029" y="6457"/>
                  </a:lnTo>
                  <a:cubicBezTo>
                    <a:pt x="3017" y="6395"/>
                    <a:pt x="2975" y="6376"/>
                    <a:pt x="2917" y="6372"/>
                  </a:cubicBezTo>
                  <a:cubicBezTo>
                    <a:pt x="2914" y="6318"/>
                    <a:pt x="2867" y="6280"/>
                    <a:pt x="2817" y="6280"/>
                  </a:cubicBezTo>
                  <a:lnTo>
                    <a:pt x="2806" y="6272"/>
                  </a:lnTo>
                  <a:cubicBezTo>
                    <a:pt x="2802" y="6224"/>
                    <a:pt x="2764" y="6187"/>
                    <a:pt x="2717" y="6187"/>
                  </a:cubicBezTo>
                  <a:cubicBezTo>
                    <a:pt x="2714" y="6187"/>
                    <a:pt x="2712" y="6187"/>
                    <a:pt x="2710" y="6188"/>
                  </a:cubicBezTo>
                  <a:lnTo>
                    <a:pt x="2691" y="6176"/>
                  </a:lnTo>
                  <a:cubicBezTo>
                    <a:pt x="2687" y="6133"/>
                    <a:pt x="2653" y="6106"/>
                    <a:pt x="2614" y="6106"/>
                  </a:cubicBezTo>
                  <a:cubicBezTo>
                    <a:pt x="2611" y="6106"/>
                    <a:pt x="2609" y="6107"/>
                    <a:pt x="2606" y="6107"/>
                  </a:cubicBezTo>
                  <a:cubicBezTo>
                    <a:pt x="2596" y="6084"/>
                    <a:pt x="2575" y="6067"/>
                    <a:pt x="2551" y="6067"/>
                  </a:cubicBezTo>
                  <a:cubicBezTo>
                    <a:pt x="2546" y="6067"/>
                    <a:pt x="2542" y="6067"/>
                    <a:pt x="2537" y="6068"/>
                  </a:cubicBezTo>
                  <a:cubicBezTo>
                    <a:pt x="2518" y="6015"/>
                    <a:pt x="2464" y="5976"/>
                    <a:pt x="2406" y="5976"/>
                  </a:cubicBezTo>
                  <a:cubicBezTo>
                    <a:pt x="2399" y="5930"/>
                    <a:pt x="2360" y="5896"/>
                    <a:pt x="2310" y="5896"/>
                  </a:cubicBezTo>
                  <a:lnTo>
                    <a:pt x="2291" y="5876"/>
                  </a:lnTo>
                  <a:cubicBezTo>
                    <a:pt x="2291" y="5834"/>
                    <a:pt x="2253" y="5799"/>
                    <a:pt x="2210" y="5799"/>
                  </a:cubicBezTo>
                  <a:lnTo>
                    <a:pt x="2191" y="5780"/>
                  </a:lnTo>
                  <a:cubicBezTo>
                    <a:pt x="2187" y="5737"/>
                    <a:pt x="2150" y="5707"/>
                    <a:pt x="2103" y="5707"/>
                  </a:cubicBezTo>
                  <a:cubicBezTo>
                    <a:pt x="2101" y="5707"/>
                    <a:pt x="2098" y="5707"/>
                    <a:pt x="2095" y="5707"/>
                  </a:cubicBezTo>
                  <a:lnTo>
                    <a:pt x="2091" y="5707"/>
                  </a:lnTo>
                  <a:cubicBezTo>
                    <a:pt x="2072" y="5684"/>
                    <a:pt x="2045" y="5669"/>
                    <a:pt x="2011" y="5669"/>
                  </a:cubicBezTo>
                  <a:lnTo>
                    <a:pt x="1899" y="5588"/>
                  </a:lnTo>
                  <a:lnTo>
                    <a:pt x="1891" y="5580"/>
                  </a:lnTo>
                  <a:cubicBezTo>
                    <a:pt x="1711" y="5354"/>
                    <a:pt x="1461" y="5208"/>
                    <a:pt x="1242" y="5031"/>
                  </a:cubicBezTo>
                  <a:cubicBezTo>
                    <a:pt x="1174" y="4975"/>
                    <a:pt x="1111" y="4945"/>
                    <a:pt x="1059" y="4945"/>
                  </a:cubicBezTo>
                  <a:cubicBezTo>
                    <a:pt x="981" y="4945"/>
                    <a:pt x="927" y="5012"/>
                    <a:pt x="915" y="5162"/>
                  </a:cubicBezTo>
                  <a:cubicBezTo>
                    <a:pt x="885" y="5119"/>
                    <a:pt x="858" y="5085"/>
                    <a:pt x="835" y="5050"/>
                  </a:cubicBezTo>
                  <a:cubicBezTo>
                    <a:pt x="566" y="4608"/>
                    <a:pt x="570" y="4105"/>
                    <a:pt x="493" y="3621"/>
                  </a:cubicBezTo>
                  <a:cubicBezTo>
                    <a:pt x="493" y="3617"/>
                    <a:pt x="489" y="3609"/>
                    <a:pt x="489" y="3601"/>
                  </a:cubicBezTo>
                  <a:cubicBezTo>
                    <a:pt x="501" y="3596"/>
                    <a:pt x="514" y="3592"/>
                    <a:pt x="527" y="3592"/>
                  </a:cubicBezTo>
                  <a:close/>
                  <a:moveTo>
                    <a:pt x="18699" y="6449"/>
                  </a:moveTo>
                  <a:lnTo>
                    <a:pt x="18699" y="6449"/>
                  </a:lnTo>
                  <a:cubicBezTo>
                    <a:pt x="18615" y="6526"/>
                    <a:pt x="18557" y="6583"/>
                    <a:pt x="18499" y="6645"/>
                  </a:cubicBezTo>
                  <a:cubicBezTo>
                    <a:pt x="18188" y="6971"/>
                    <a:pt x="17961" y="7371"/>
                    <a:pt x="17639" y="7690"/>
                  </a:cubicBezTo>
                  <a:cubicBezTo>
                    <a:pt x="17599" y="7729"/>
                    <a:pt x="17563" y="7771"/>
                    <a:pt x="17522" y="7811"/>
                  </a:cubicBezTo>
                  <a:lnTo>
                    <a:pt x="17522" y="7811"/>
                  </a:lnTo>
                  <a:lnTo>
                    <a:pt x="17581" y="7736"/>
                  </a:lnTo>
                  <a:cubicBezTo>
                    <a:pt x="17600" y="7709"/>
                    <a:pt x="17619" y="7675"/>
                    <a:pt x="17639" y="7640"/>
                  </a:cubicBezTo>
                  <a:cubicBezTo>
                    <a:pt x="17658" y="7613"/>
                    <a:pt x="17677" y="7582"/>
                    <a:pt x="17696" y="7548"/>
                  </a:cubicBezTo>
                  <a:cubicBezTo>
                    <a:pt x="17708" y="7536"/>
                    <a:pt x="17723" y="7521"/>
                    <a:pt x="17731" y="7506"/>
                  </a:cubicBezTo>
                  <a:lnTo>
                    <a:pt x="17808" y="7429"/>
                  </a:lnTo>
                  <a:cubicBezTo>
                    <a:pt x="17823" y="7413"/>
                    <a:pt x="17834" y="7406"/>
                    <a:pt x="17846" y="7390"/>
                  </a:cubicBezTo>
                  <a:cubicBezTo>
                    <a:pt x="17873" y="7363"/>
                    <a:pt x="17900" y="7336"/>
                    <a:pt x="17923" y="7306"/>
                  </a:cubicBezTo>
                  <a:cubicBezTo>
                    <a:pt x="17977" y="7240"/>
                    <a:pt x="18011" y="7164"/>
                    <a:pt x="18011" y="7083"/>
                  </a:cubicBezTo>
                  <a:cubicBezTo>
                    <a:pt x="18004" y="7075"/>
                    <a:pt x="18000" y="7064"/>
                    <a:pt x="17996" y="7060"/>
                  </a:cubicBezTo>
                  <a:lnTo>
                    <a:pt x="18403" y="6614"/>
                  </a:lnTo>
                  <a:cubicBezTo>
                    <a:pt x="18409" y="6615"/>
                    <a:pt x="18415" y="6615"/>
                    <a:pt x="18421" y="6615"/>
                  </a:cubicBezTo>
                  <a:cubicBezTo>
                    <a:pt x="18461" y="6615"/>
                    <a:pt x="18500" y="6603"/>
                    <a:pt x="18534" y="6583"/>
                  </a:cubicBezTo>
                  <a:cubicBezTo>
                    <a:pt x="18584" y="6549"/>
                    <a:pt x="18622" y="6503"/>
                    <a:pt x="18699" y="6449"/>
                  </a:cubicBezTo>
                  <a:close/>
                  <a:moveTo>
                    <a:pt x="4316" y="7871"/>
                  </a:moveTo>
                  <a:lnTo>
                    <a:pt x="4316" y="7871"/>
                  </a:lnTo>
                  <a:cubicBezTo>
                    <a:pt x="4355" y="7881"/>
                    <a:pt x="4391" y="7886"/>
                    <a:pt x="4429" y="7886"/>
                  </a:cubicBezTo>
                  <a:cubicBezTo>
                    <a:pt x="4447" y="7886"/>
                    <a:pt x="4466" y="7885"/>
                    <a:pt x="4485" y="7882"/>
                  </a:cubicBezTo>
                  <a:cubicBezTo>
                    <a:pt x="4493" y="7905"/>
                    <a:pt x="4512" y="7928"/>
                    <a:pt x="4531" y="7947"/>
                  </a:cubicBezTo>
                  <a:lnTo>
                    <a:pt x="4647" y="8036"/>
                  </a:lnTo>
                  <a:cubicBezTo>
                    <a:pt x="4524" y="8017"/>
                    <a:pt x="4416" y="7947"/>
                    <a:pt x="4316" y="7871"/>
                  </a:cubicBezTo>
                  <a:close/>
                  <a:moveTo>
                    <a:pt x="17310" y="8012"/>
                  </a:moveTo>
                  <a:lnTo>
                    <a:pt x="17310" y="8012"/>
                  </a:lnTo>
                  <a:cubicBezTo>
                    <a:pt x="17236" y="8074"/>
                    <a:pt x="17162" y="8134"/>
                    <a:pt x="17093" y="8193"/>
                  </a:cubicBezTo>
                  <a:cubicBezTo>
                    <a:pt x="17131" y="8159"/>
                    <a:pt x="17170" y="8120"/>
                    <a:pt x="17208" y="8086"/>
                  </a:cubicBezTo>
                  <a:cubicBezTo>
                    <a:pt x="17241" y="8058"/>
                    <a:pt x="17277" y="8036"/>
                    <a:pt x="17310" y="8012"/>
                  </a:cubicBezTo>
                  <a:close/>
                  <a:moveTo>
                    <a:pt x="5112" y="8332"/>
                  </a:moveTo>
                  <a:lnTo>
                    <a:pt x="5112" y="8332"/>
                  </a:lnTo>
                  <a:cubicBezTo>
                    <a:pt x="5108" y="8378"/>
                    <a:pt x="5133" y="8399"/>
                    <a:pt x="5177" y="8399"/>
                  </a:cubicBezTo>
                  <a:cubicBezTo>
                    <a:pt x="5184" y="8399"/>
                    <a:pt x="5192" y="8398"/>
                    <a:pt x="5200" y="8397"/>
                  </a:cubicBezTo>
                  <a:lnTo>
                    <a:pt x="5204" y="8405"/>
                  </a:lnTo>
                  <a:cubicBezTo>
                    <a:pt x="5196" y="8416"/>
                    <a:pt x="5188" y="8435"/>
                    <a:pt x="5188" y="8455"/>
                  </a:cubicBezTo>
                  <a:cubicBezTo>
                    <a:pt x="5200" y="8485"/>
                    <a:pt x="5215" y="8516"/>
                    <a:pt x="5234" y="8539"/>
                  </a:cubicBezTo>
                  <a:cubicBezTo>
                    <a:pt x="5158" y="8485"/>
                    <a:pt x="5065" y="8459"/>
                    <a:pt x="4973" y="8447"/>
                  </a:cubicBezTo>
                  <a:cubicBezTo>
                    <a:pt x="5012" y="8397"/>
                    <a:pt x="5062" y="8362"/>
                    <a:pt x="5112" y="8332"/>
                  </a:cubicBezTo>
                  <a:close/>
                  <a:moveTo>
                    <a:pt x="11621" y="9066"/>
                  </a:moveTo>
                  <a:cubicBezTo>
                    <a:pt x="11621" y="9073"/>
                    <a:pt x="11617" y="9073"/>
                    <a:pt x="11613" y="9073"/>
                  </a:cubicBezTo>
                  <a:lnTo>
                    <a:pt x="11621" y="9066"/>
                  </a:lnTo>
                  <a:close/>
                  <a:moveTo>
                    <a:pt x="8470" y="11102"/>
                  </a:moveTo>
                  <a:cubicBezTo>
                    <a:pt x="8470" y="11110"/>
                    <a:pt x="8470" y="11110"/>
                    <a:pt x="8466" y="11110"/>
                  </a:cubicBezTo>
                  <a:lnTo>
                    <a:pt x="8470" y="11102"/>
                  </a:lnTo>
                  <a:close/>
                  <a:moveTo>
                    <a:pt x="8558" y="6998"/>
                  </a:moveTo>
                  <a:cubicBezTo>
                    <a:pt x="8562" y="7002"/>
                    <a:pt x="8566" y="7010"/>
                    <a:pt x="8570" y="7018"/>
                  </a:cubicBezTo>
                  <a:cubicBezTo>
                    <a:pt x="8820" y="7117"/>
                    <a:pt x="9081" y="7183"/>
                    <a:pt x="9346" y="7217"/>
                  </a:cubicBezTo>
                  <a:cubicBezTo>
                    <a:pt x="9358" y="7214"/>
                    <a:pt x="9369" y="7202"/>
                    <a:pt x="9377" y="7198"/>
                  </a:cubicBezTo>
                  <a:cubicBezTo>
                    <a:pt x="9415" y="7288"/>
                    <a:pt x="9474" y="7333"/>
                    <a:pt x="9553" y="7333"/>
                  </a:cubicBezTo>
                  <a:cubicBezTo>
                    <a:pt x="9586" y="7333"/>
                    <a:pt x="9622" y="7325"/>
                    <a:pt x="9661" y="7310"/>
                  </a:cubicBezTo>
                  <a:lnTo>
                    <a:pt x="9661" y="7329"/>
                  </a:lnTo>
                  <a:cubicBezTo>
                    <a:pt x="9683" y="7389"/>
                    <a:pt x="9720" y="7414"/>
                    <a:pt x="9767" y="7414"/>
                  </a:cubicBezTo>
                  <a:cubicBezTo>
                    <a:pt x="9787" y="7414"/>
                    <a:pt x="9808" y="7410"/>
                    <a:pt x="9830" y="7402"/>
                  </a:cubicBezTo>
                  <a:lnTo>
                    <a:pt x="9873" y="7390"/>
                  </a:lnTo>
                  <a:cubicBezTo>
                    <a:pt x="9911" y="7786"/>
                    <a:pt x="10218" y="7951"/>
                    <a:pt x="10518" y="8120"/>
                  </a:cubicBezTo>
                  <a:lnTo>
                    <a:pt x="10580" y="8113"/>
                  </a:lnTo>
                  <a:cubicBezTo>
                    <a:pt x="10641" y="8443"/>
                    <a:pt x="10906" y="8547"/>
                    <a:pt x="11175" y="8639"/>
                  </a:cubicBezTo>
                  <a:cubicBezTo>
                    <a:pt x="11202" y="8881"/>
                    <a:pt x="11290" y="9066"/>
                    <a:pt x="11575" y="9096"/>
                  </a:cubicBezTo>
                  <a:cubicBezTo>
                    <a:pt x="11563" y="9104"/>
                    <a:pt x="11559" y="9112"/>
                    <a:pt x="11556" y="9119"/>
                  </a:cubicBezTo>
                  <a:cubicBezTo>
                    <a:pt x="11556" y="9143"/>
                    <a:pt x="11548" y="9169"/>
                    <a:pt x="11548" y="9192"/>
                  </a:cubicBezTo>
                  <a:cubicBezTo>
                    <a:pt x="11621" y="9461"/>
                    <a:pt x="11713" y="9719"/>
                    <a:pt x="11828" y="9969"/>
                  </a:cubicBezTo>
                  <a:cubicBezTo>
                    <a:pt x="11848" y="9996"/>
                    <a:pt x="11871" y="10007"/>
                    <a:pt x="11894" y="10022"/>
                  </a:cubicBezTo>
                  <a:cubicBezTo>
                    <a:pt x="11709" y="10315"/>
                    <a:pt x="11713" y="10726"/>
                    <a:pt x="11363" y="10926"/>
                  </a:cubicBezTo>
                  <a:cubicBezTo>
                    <a:pt x="11352" y="10960"/>
                    <a:pt x="11348" y="10995"/>
                    <a:pt x="11352" y="11033"/>
                  </a:cubicBezTo>
                  <a:cubicBezTo>
                    <a:pt x="11141" y="11141"/>
                    <a:pt x="10929" y="11264"/>
                    <a:pt x="10683" y="11306"/>
                  </a:cubicBezTo>
                  <a:cubicBezTo>
                    <a:pt x="10499" y="11198"/>
                    <a:pt x="10288" y="11137"/>
                    <a:pt x="10065" y="11133"/>
                  </a:cubicBezTo>
                  <a:lnTo>
                    <a:pt x="9953" y="11037"/>
                  </a:lnTo>
                  <a:cubicBezTo>
                    <a:pt x="9907" y="10949"/>
                    <a:pt x="9807" y="10975"/>
                    <a:pt x="9738" y="10926"/>
                  </a:cubicBezTo>
                  <a:lnTo>
                    <a:pt x="9561" y="10910"/>
                  </a:lnTo>
                  <a:cubicBezTo>
                    <a:pt x="9557" y="10887"/>
                    <a:pt x="9557" y="10860"/>
                    <a:pt x="9550" y="10833"/>
                  </a:cubicBezTo>
                  <a:cubicBezTo>
                    <a:pt x="9507" y="10756"/>
                    <a:pt x="9408" y="10783"/>
                    <a:pt x="9354" y="10718"/>
                  </a:cubicBezTo>
                  <a:lnTo>
                    <a:pt x="9058" y="10614"/>
                  </a:lnTo>
                  <a:cubicBezTo>
                    <a:pt x="8943" y="10518"/>
                    <a:pt x="8808" y="10449"/>
                    <a:pt x="8666" y="10407"/>
                  </a:cubicBezTo>
                  <a:cubicBezTo>
                    <a:pt x="8674" y="10399"/>
                    <a:pt x="8677" y="10388"/>
                    <a:pt x="8677" y="10380"/>
                  </a:cubicBezTo>
                  <a:cubicBezTo>
                    <a:pt x="8639" y="10226"/>
                    <a:pt x="8505" y="10180"/>
                    <a:pt x="8385" y="10115"/>
                  </a:cubicBezTo>
                  <a:cubicBezTo>
                    <a:pt x="8326" y="10086"/>
                    <a:pt x="8259" y="10052"/>
                    <a:pt x="8187" y="10052"/>
                  </a:cubicBezTo>
                  <a:cubicBezTo>
                    <a:pt x="8152" y="10052"/>
                    <a:pt x="8115" y="10060"/>
                    <a:pt x="8078" y="10080"/>
                  </a:cubicBezTo>
                  <a:cubicBezTo>
                    <a:pt x="8086" y="10061"/>
                    <a:pt x="8086" y="10042"/>
                    <a:pt x="8086" y="10022"/>
                  </a:cubicBezTo>
                  <a:cubicBezTo>
                    <a:pt x="7982" y="9773"/>
                    <a:pt x="7755" y="9604"/>
                    <a:pt x="7628" y="9369"/>
                  </a:cubicBezTo>
                  <a:cubicBezTo>
                    <a:pt x="7617" y="9350"/>
                    <a:pt x="7602" y="9335"/>
                    <a:pt x="7586" y="9315"/>
                  </a:cubicBezTo>
                  <a:cubicBezTo>
                    <a:pt x="7559" y="9285"/>
                    <a:pt x="7532" y="9246"/>
                    <a:pt x="7505" y="9212"/>
                  </a:cubicBezTo>
                  <a:cubicBezTo>
                    <a:pt x="7329" y="9054"/>
                    <a:pt x="7367" y="8731"/>
                    <a:pt x="7125" y="8616"/>
                  </a:cubicBezTo>
                  <a:lnTo>
                    <a:pt x="7125" y="8605"/>
                  </a:lnTo>
                  <a:cubicBezTo>
                    <a:pt x="7079" y="8251"/>
                    <a:pt x="7048" y="7894"/>
                    <a:pt x="7098" y="7536"/>
                  </a:cubicBezTo>
                  <a:cubicBezTo>
                    <a:pt x="7102" y="7433"/>
                    <a:pt x="7098" y="7329"/>
                    <a:pt x="7160" y="7240"/>
                  </a:cubicBezTo>
                  <a:cubicBezTo>
                    <a:pt x="7167" y="7229"/>
                    <a:pt x="7179" y="7214"/>
                    <a:pt x="7183" y="7202"/>
                  </a:cubicBezTo>
                  <a:cubicBezTo>
                    <a:pt x="7219" y="7218"/>
                    <a:pt x="7252" y="7224"/>
                    <a:pt x="7283" y="7224"/>
                  </a:cubicBezTo>
                  <a:cubicBezTo>
                    <a:pt x="7404" y="7224"/>
                    <a:pt x="7494" y="7123"/>
                    <a:pt x="7598" y="7068"/>
                  </a:cubicBezTo>
                  <a:cubicBezTo>
                    <a:pt x="7675" y="7025"/>
                    <a:pt x="7759" y="7006"/>
                    <a:pt x="7847" y="7006"/>
                  </a:cubicBezTo>
                  <a:cubicBezTo>
                    <a:pt x="7903" y="7005"/>
                    <a:pt x="7958" y="7004"/>
                    <a:pt x="8014" y="7004"/>
                  </a:cubicBezTo>
                  <a:cubicBezTo>
                    <a:pt x="8125" y="7004"/>
                    <a:pt x="8237" y="7006"/>
                    <a:pt x="8347" y="7006"/>
                  </a:cubicBezTo>
                  <a:cubicBezTo>
                    <a:pt x="8416" y="7006"/>
                    <a:pt x="8485" y="7006"/>
                    <a:pt x="8558" y="6998"/>
                  </a:cubicBezTo>
                  <a:close/>
                  <a:moveTo>
                    <a:pt x="11671" y="11210"/>
                  </a:moveTo>
                  <a:cubicBezTo>
                    <a:pt x="11625" y="11244"/>
                    <a:pt x="11586" y="11275"/>
                    <a:pt x="11556" y="11321"/>
                  </a:cubicBezTo>
                  <a:lnTo>
                    <a:pt x="11556" y="11341"/>
                  </a:lnTo>
                  <a:lnTo>
                    <a:pt x="11486" y="11329"/>
                  </a:lnTo>
                  <a:cubicBezTo>
                    <a:pt x="11490" y="11302"/>
                    <a:pt x="11494" y="11271"/>
                    <a:pt x="11506" y="11244"/>
                  </a:cubicBezTo>
                  <a:cubicBezTo>
                    <a:pt x="11521" y="11248"/>
                    <a:pt x="11540" y="11252"/>
                    <a:pt x="11559" y="11252"/>
                  </a:cubicBezTo>
                  <a:cubicBezTo>
                    <a:pt x="11602" y="11248"/>
                    <a:pt x="11636" y="11233"/>
                    <a:pt x="11671" y="11210"/>
                  </a:cubicBezTo>
                  <a:close/>
                  <a:moveTo>
                    <a:pt x="927" y="5185"/>
                  </a:moveTo>
                  <a:lnTo>
                    <a:pt x="927" y="5185"/>
                  </a:lnTo>
                  <a:cubicBezTo>
                    <a:pt x="1138" y="5315"/>
                    <a:pt x="1323" y="5488"/>
                    <a:pt x="1503" y="5657"/>
                  </a:cubicBezTo>
                  <a:lnTo>
                    <a:pt x="1784" y="5788"/>
                  </a:lnTo>
                  <a:lnTo>
                    <a:pt x="1791" y="5792"/>
                  </a:lnTo>
                  <a:cubicBezTo>
                    <a:pt x="1830" y="5865"/>
                    <a:pt x="1903" y="5888"/>
                    <a:pt x="1980" y="5892"/>
                  </a:cubicBezTo>
                  <a:lnTo>
                    <a:pt x="1991" y="5888"/>
                  </a:lnTo>
                  <a:cubicBezTo>
                    <a:pt x="1995" y="5945"/>
                    <a:pt x="2037" y="5969"/>
                    <a:pt x="2091" y="5984"/>
                  </a:cubicBezTo>
                  <a:lnTo>
                    <a:pt x="2095" y="5988"/>
                  </a:lnTo>
                  <a:cubicBezTo>
                    <a:pt x="2107" y="6042"/>
                    <a:pt x="2126" y="6084"/>
                    <a:pt x="2191" y="6084"/>
                  </a:cubicBezTo>
                  <a:lnTo>
                    <a:pt x="2195" y="6088"/>
                  </a:lnTo>
                  <a:lnTo>
                    <a:pt x="2299" y="6161"/>
                  </a:lnTo>
                  <a:lnTo>
                    <a:pt x="2299" y="6161"/>
                  </a:lnTo>
                  <a:lnTo>
                    <a:pt x="2195" y="6095"/>
                  </a:lnTo>
                  <a:lnTo>
                    <a:pt x="2195" y="6095"/>
                  </a:lnTo>
                  <a:cubicBezTo>
                    <a:pt x="2206" y="6153"/>
                    <a:pt x="2245" y="6164"/>
                    <a:pt x="2299" y="6164"/>
                  </a:cubicBezTo>
                  <a:lnTo>
                    <a:pt x="2441" y="6295"/>
                  </a:lnTo>
                  <a:cubicBezTo>
                    <a:pt x="2437" y="6337"/>
                    <a:pt x="2460" y="6364"/>
                    <a:pt x="2502" y="6364"/>
                  </a:cubicBezTo>
                  <a:lnTo>
                    <a:pt x="2529" y="6391"/>
                  </a:lnTo>
                  <a:cubicBezTo>
                    <a:pt x="2522" y="6430"/>
                    <a:pt x="2552" y="6464"/>
                    <a:pt x="2591" y="6468"/>
                  </a:cubicBezTo>
                  <a:lnTo>
                    <a:pt x="2606" y="6468"/>
                  </a:lnTo>
                  <a:lnTo>
                    <a:pt x="2633" y="6491"/>
                  </a:lnTo>
                  <a:cubicBezTo>
                    <a:pt x="2645" y="6526"/>
                    <a:pt x="2671" y="6549"/>
                    <a:pt x="2706" y="6564"/>
                  </a:cubicBezTo>
                  <a:lnTo>
                    <a:pt x="2710" y="6587"/>
                  </a:lnTo>
                  <a:lnTo>
                    <a:pt x="2733" y="6595"/>
                  </a:lnTo>
                  <a:cubicBezTo>
                    <a:pt x="2733" y="6622"/>
                    <a:pt x="2760" y="6645"/>
                    <a:pt x="2787" y="6645"/>
                  </a:cubicBezTo>
                  <a:cubicBezTo>
                    <a:pt x="2791" y="6645"/>
                    <a:pt x="2798" y="6649"/>
                    <a:pt x="2802" y="6649"/>
                  </a:cubicBezTo>
                  <a:lnTo>
                    <a:pt x="2887" y="6714"/>
                  </a:lnTo>
                  <a:cubicBezTo>
                    <a:pt x="2898" y="6761"/>
                    <a:pt x="2940" y="6795"/>
                    <a:pt x="2990" y="6795"/>
                  </a:cubicBezTo>
                  <a:cubicBezTo>
                    <a:pt x="2993" y="6795"/>
                    <a:pt x="2995" y="6795"/>
                    <a:pt x="2998" y="6795"/>
                  </a:cubicBezTo>
                  <a:lnTo>
                    <a:pt x="3110" y="6906"/>
                  </a:lnTo>
                  <a:cubicBezTo>
                    <a:pt x="3256" y="7167"/>
                    <a:pt x="3471" y="7333"/>
                    <a:pt x="3778" y="7356"/>
                  </a:cubicBezTo>
                  <a:cubicBezTo>
                    <a:pt x="3786" y="7352"/>
                    <a:pt x="3801" y="7348"/>
                    <a:pt x="3813" y="7340"/>
                  </a:cubicBezTo>
                  <a:cubicBezTo>
                    <a:pt x="3817" y="7363"/>
                    <a:pt x="3817" y="7379"/>
                    <a:pt x="3817" y="7402"/>
                  </a:cubicBezTo>
                  <a:cubicBezTo>
                    <a:pt x="3824" y="7425"/>
                    <a:pt x="3832" y="7444"/>
                    <a:pt x="3840" y="7467"/>
                  </a:cubicBezTo>
                  <a:cubicBezTo>
                    <a:pt x="3928" y="7548"/>
                    <a:pt x="4005" y="7655"/>
                    <a:pt x="4089" y="7740"/>
                  </a:cubicBezTo>
                  <a:cubicBezTo>
                    <a:pt x="4047" y="7721"/>
                    <a:pt x="3993" y="7709"/>
                    <a:pt x="3943" y="7702"/>
                  </a:cubicBezTo>
                  <a:cubicBezTo>
                    <a:pt x="3951" y="7671"/>
                    <a:pt x="3943" y="7632"/>
                    <a:pt x="3932" y="7602"/>
                  </a:cubicBezTo>
                  <a:cubicBezTo>
                    <a:pt x="3893" y="7556"/>
                    <a:pt x="3843" y="7517"/>
                    <a:pt x="3786" y="7498"/>
                  </a:cubicBezTo>
                  <a:lnTo>
                    <a:pt x="3728" y="7486"/>
                  </a:lnTo>
                  <a:lnTo>
                    <a:pt x="3521" y="7406"/>
                  </a:lnTo>
                  <a:cubicBezTo>
                    <a:pt x="3413" y="7267"/>
                    <a:pt x="3298" y="7137"/>
                    <a:pt x="3110" y="7102"/>
                  </a:cubicBezTo>
                  <a:cubicBezTo>
                    <a:pt x="3092" y="7098"/>
                    <a:pt x="3077" y="7096"/>
                    <a:pt x="3061" y="7096"/>
                  </a:cubicBezTo>
                  <a:cubicBezTo>
                    <a:pt x="3046" y="7096"/>
                    <a:pt x="3031" y="7098"/>
                    <a:pt x="3013" y="7102"/>
                  </a:cubicBezTo>
                  <a:cubicBezTo>
                    <a:pt x="3010" y="7171"/>
                    <a:pt x="3052" y="7198"/>
                    <a:pt x="3110" y="7210"/>
                  </a:cubicBezTo>
                  <a:cubicBezTo>
                    <a:pt x="3136" y="7433"/>
                    <a:pt x="3271" y="7536"/>
                    <a:pt x="3494" y="7536"/>
                  </a:cubicBezTo>
                  <a:cubicBezTo>
                    <a:pt x="3494" y="7559"/>
                    <a:pt x="3494" y="7582"/>
                    <a:pt x="3490" y="7605"/>
                  </a:cubicBezTo>
                  <a:lnTo>
                    <a:pt x="3805" y="7825"/>
                  </a:lnTo>
                  <a:cubicBezTo>
                    <a:pt x="3821" y="7865"/>
                    <a:pt x="3846" y="7895"/>
                    <a:pt x="3888" y="7895"/>
                  </a:cubicBezTo>
                  <a:cubicBezTo>
                    <a:pt x="3898" y="7895"/>
                    <a:pt x="3909" y="7894"/>
                    <a:pt x="3920" y="7890"/>
                  </a:cubicBezTo>
                  <a:cubicBezTo>
                    <a:pt x="3970" y="8113"/>
                    <a:pt x="4178" y="8190"/>
                    <a:pt x="4320" y="8316"/>
                  </a:cubicBezTo>
                  <a:cubicBezTo>
                    <a:pt x="4362" y="8355"/>
                    <a:pt x="4412" y="8386"/>
                    <a:pt x="4466" y="8405"/>
                  </a:cubicBezTo>
                  <a:cubicBezTo>
                    <a:pt x="4497" y="8412"/>
                    <a:pt x="4531" y="8424"/>
                    <a:pt x="4570" y="8432"/>
                  </a:cubicBezTo>
                  <a:cubicBezTo>
                    <a:pt x="4585" y="8462"/>
                    <a:pt x="4608" y="8485"/>
                    <a:pt x="4639" y="8505"/>
                  </a:cubicBezTo>
                  <a:lnTo>
                    <a:pt x="4823" y="8620"/>
                  </a:lnTo>
                  <a:cubicBezTo>
                    <a:pt x="5119" y="8827"/>
                    <a:pt x="5384" y="9066"/>
                    <a:pt x="5623" y="9335"/>
                  </a:cubicBezTo>
                  <a:lnTo>
                    <a:pt x="5626" y="9342"/>
                  </a:lnTo>
                  <a:cubicBezTo>
                    <a:pt x="5776" y="9450"/>
                    <a:pt x="5984" y="9450"/>
                    <a:pt x="6126" y="9600"/>
                  </a:cubicBezTo>
                  <a:cubicBezTo>
                    <a:pt x="6170" y="9646"/>
                    <a:pt x="6212" y="9665"/>
                    <a:pt x="6251" y="9665"/>
                  </a:cubicBezTo>
                  <a:cubicBezTo>
                    <a:pt x="6321" y="9665"/>
                    <a:pt x="6384" y="9608"/>
                    <a:pt x="6437" y="9534"/>
                  </a:cubicBezTo>
                  <a:cubicBezTo>
                    <a:pt x="6476" y="9631"/>
                    <a:pt x="6510" y="9730"/>
                    <a:pt x="6549" y="9827"/>
                  </a:cubicBezTo>
                  <a:cubicBezTo>
                    <a:pt x="6552" y="9931"/>
                    <a:pt x="6594" y="10000"/>
                    <a:pt x="6692" y="10000"/>
                  </a:cubicBezTo>
                  <a:cubicBezTo>
                    <a:pt x="6706" y="10000"/>
                    <a:pt x="6721" y="9998"/>
                    <a:pt x="6737" y="9996"/>
                  </a:cubicBezTo>
                  <a:cubicBezTo>
                    <a:pt x="6841" y="9976"/>
                    <a:pt x="6841" y="9884"/>
                    <a:pt x="6841" y="9796"/>
                  </a:cubicBezTo>
                  <a:cubicBezTo>
                    <a:pt x="6872" y="9736"/>
                    <a:pt x="6903" y="9714"/>
                    <a:pt x="6935" y="9714"/>
                  </a:cubicBezTo>
                  <a:cubicBezTo>
                    <a:pt x="6979" y="9714"/>
                    <a:pt x="7023" y="9754"/>
                    <a:pt x="7067" y="9792"/>
                  </a:cubicBezTo>
                  <a:lnTo>
                    <a:pt x="7871" y="10514"/>
                  </a:lnTo>
                  <a:lnTo>
                    <a:pt x="7890" y="10534"/>
                  </a:lnTo>
                  <a:cubicBezTo>
                    <a:pt x="7890" y="10564"/>
                    <a:pt x="7913" y="10595"/>
                    <a:pt x="7947" y="10595"/>
                  </a:cubicBezTo>
                  <a:lnTo>
                    <a:pt x="7955" y="10595"/>
                  </a:lnTo>
                  <a:cubicBezTo>
                    <a:pt x="8032" y="10676"/>
                    <a:pt x="8105" y="10756"/>
                    <a:pt x="8182" y="10841"/>
                  </a:cubicBezTo>
                  <a:cubicBezTo>
                    <a:pt x="8163" y="10956"/>
                    <a:pt x="8143" y="11064"/>
                    <a:pt x="8259" y="11141"/>
                  </a:cubicBezTo>
                  <a:cubicBezTo>
                    <a:pt x="8189" y="11302"/>
                    <a:pt x="8247" y="11460"/>
                    <a:pt x="8274" y="11617"/>
                  </a:cubicBezTo>
                  <a:cubicBezTo>
                    <a:pt x="8278" y="11640"/>
                    <a:pt x="8282" y="11671"/>
                    <a:pt x="8282" y="11698"/>
                  </a:cubicBezTo>
                  <a:cubicBezTo>
                    <a:pt x="8255" y="11698"/>
                    <a:pt x="8232" y="11709"/>
                    <a:pt x="8205" y="11713"/>
                  </a:cubicBezTo>
                  <a:cubicBezTo>
                    <a:pt x="7986" y="11598"/>
                    <a:pt x="7867" y="11314"/>
                    <a:pt x="7567" y="11314"/>
                  </a:cubicBezTo>
                  <a:lnTo>
                    <a:pt x="7563" y="11314"/>
                  </a:lnTo>
                  <a:cubicBezTo>
                    <a:pt x="7567" y="11306"/>
                    <a:pt x="7571" y="11294"/>
                    <a:pt x="7571" y="11287"/>
                  </a:cubicBezTo>
                  <a:cubicBezTo>
                    <a:pt x="7394" y="10956"/>
                    <a:pt x="7048" y="10826"/>
                    <a:pt x="6764" y="10630"/>
                  </a:cubicBezTo>
                  <a:cubicBezTo>
                    <a:pt x="5703" y="9884"/>
                    <a:pt x="4816" y="8931"/>
                    <a:pt x="3801" y="8140"/>
                  </a:cubicBezTo>
                  <a:cubicBezTo>
                    <a:pt x="3732" y="8113"/>
                    <a:pt x="3667" y="8082"/>
                    <a:pt x="3605" y="8044"/>
                  </a:cubicBezTo>
                  <a:cubicBezTo>
                    <a:pt x="3525" y="7947"/>
                    <a:pt x="3432" y="7855"/>
                    <a:pt x="3325" y="7778"/>
                  </a:cubicBezTo>
                  <a:cubicBezTo>
                    <a:pt x="3325" y="7748"/>
                    <a:pt x="3317" y="7713"/>
                    <a:pt x="3305" y="7682"/>
                  </a:cubicBezTo>
                  <a:cubicBezTo>
                    <a:pt x="3171" y="7671"/>
                    <a:pt x="3152" y="7490"/>
                    <a:pt x="3017" y="7483"/>
                  </a:cubicBezTo>
                  <a:cubicBezTo>
                    <a:pt x="3013" y="7448"/>
                    <a:pt x="2990" y="7425"/>
                    <a:pt x="2963" y="7410"/>
                  </a:cubicBezTo>
                  <a:lnTo>
                    <a:pt x="2956" y="7390"/>
                  </a:lnTo>
                  <a:lnTo>
                    <a:pt x="2929" y="7348"/>
                  </a:lnTo>
                  <a:cubicBezTo>
                    <a:pt x="2910" y="7317"/>
                    <a:pt x="2883" y="7294"/>
                    <a:pt x="2860" y="7267"/>
                  </a:cubicBezTo>
                  <a:lnTo>
                    <a:pt x="2821" y="7229"/>
                  </a:lnTo>
                  <a:cubicBezTo>
                    <a:pt x="2798" y="7198"/>
                    <a:pt x="2771" y="7175"/>
                    <a:pt x="2744" y="7152"/>
                  </a:cubicBezTo>
                  <a:cubicBezTo>
                    <a:pt x="2729" y="7137"/>
                    <a:pt x="2721" y="7121"/>
                    <a:pt x="2706" y="7114"/>
                  </a:cubicBezTo>
                  <a:cubicBezTo>
                    <a:pt x="2683" y="7083"/>
                    <a:pt x="2652" y="7060"/>
                    <a:pt x="2625" y="7037"/>
                  </a:cubicBezTo>
                  <a:cubicBezTo>
                    <a:pt x="2610" y="7021"/>
                    <a:pt x="2591" y="7010"/>
                    <a:pt x="2575" y="7002"/>
                  </a:cubicBezTo>
                  <a:cubicBezTo>
                    <a:pt x="2502" y="6895"/>
                    <a:pt x="2414" y="6810"/>
                    <a:pt x="2306" y="6749"/>
                  </a:cubicBezTo>
                  <a:cubicBezTo>
                    <a:pt x="2291" y="6702"/>
                    <a:pt x="2279" y="6664"/>
                    <a:pt x="2264" y="6622"/>
                  </a:cubicBezTo>
                  <a:cubicBezTo>
                    <a:pt x="2037" y="6276"/>
                    <a:pt x="1757" y="5988"/>
                    <a:pt x="1446" y="5719"/>
                  </a:cubicBezTo>
                  <a:cubicBezTo>
                    <a:pt x="1269" y="5546"/>
                    <a:pt x="1084" y="5384"/>
                    <a:pt x="927" y="5185"/>
                  </a:cubicBezTo>
                  <a:close/>
                  <a:moveTo>
                    <a:pt x="13537" y="379"/>
                  </a:moveTo>
                  <a:cubicBezTo>
                    <a:pt x="13592" y="379"/>
                    <a:pt x="13647" y="415"/>
                    <a:pt x="13715" y="435"/>
                  </a:cubicBezTo>
                  <a:cubicBezTo>
                    <a:pt x="13950" y="685"/>
                    <a:pt x="14253" y="839"/>
                    <a:pt x="14530" y="1019"/>
                  </a:cubicBezTo>
                  <a:cubicBezTo>
                    <a:pt x="14561" y="1054"/>
                    <a:pt x="14587" y="1085"/>
                    <a:pt x="14622" y="1115"/>
                  </a:cubicBezTo>
                  <a:cubicBezTo>
                    <a:pt x="14787" y="1392"/>
                    <a:pt x="15002" y="1630"/>
                    <a:pt x="15214" y="1865"/>
                  </a:cubicBezTo>
                  <a:cubicBezTo>
                    <a:pt x="15252" y="1991"/>
                    <a:pt x="15348" y="2068"/>
                    <a:pt x="15444" y="2145"/>
                  </a:cubicBezTo>
                  <a:cubicBezTo>
                    <a:pt x="15517" y="2268"/>
                    <a:pt x="15575" y="2403"/>
                    <a:pt x="15729" y="2453"/>
                  </a:cubicBezTo>
                  <a:lnTo>
                    <a:pt x="15733" y="2456"/>
                  </a:lnTo>
                  <a:cubicBezTo>
                    <a:pt x="15736" y="2510"/>
                    <a:pt x="15775" y="2552"/>
                    <a:pt x="15829" y="2564"/>
                  </a:cubicBezTo>
                  <a:lnTo>
                    <a:pt x="16059" y="2921"/>
                  </a:lnTo>
                  <a:cubicBezTo>
                    <a:pt x="16313" y="3379"/>
                    <a:pt x="16812" y="3563"/>
                    <a:pt x="17170" y="3909"/>
                  </a:cubicBezTo>
                  <a:cubicBezTo>
                    <a:pt x="17189" y="3920"/>
                    <a:pt x="17208" y="3936"/>
                    <a:pt x="17220" y="3947"/>
                  </a:cubicBezTo>
                  <a:cubicBezTo>
                    <a:pt x="17258" y="3974"/>
                    <a:pt x="17293" y="3997"/>
                    <a:pt x="17331" y="4024"/>
                  </a:cubicBezTo>
                  <a:cubicBezTo>
                    <a:pt x="17546" y="4139"/>
                    <a:pt x="17731" y="4305"/>
                    <a:pt x="17957" y="4397"/>
                  </a:cubicBezTo>
                  <a:cubicBezTo>
                    <a:pt x="17963" y="4398"/>
                    <a:pt x="17969" y="4398"/>
                    <a:pt x="17974" y="4398"/>
                  </a:cubicBezTo>
                  <a:cubicBezTo>
                    <a:pt x="18021" y="4398"/>
                    <a:pt x="18073" y="4369"/>
                    <a:pt x="18121" y="4369"/>
                  </a:cubicBezTo>
                  <a:cubicBezTo>
                    <a:pt x="18157" y="4369"/>
                    <a:pt x="18190" y="4386"/>
                    <a:pt x="18215" y="4447"/>
                  </a:cubicBezTo>
                  <a:cubicBezTo>
                    <a:pt x="18366" y="4524"/>
                    <a:pt x="18531" y="4569"/>
                    <a:pt x="18699" y="4569"/>
                  </a:cubicBezTo>
                  <a:cubicBezTo>
                    <a:pt x="18723" y="4569"/>
                    <a:pt x="18748" y="4568"/>
                    <a:pt x="18772" y="4566"/>
                  </a:cubicBezTo>
                  <a:lnTo>
                    <a:pt x="18787" y="4562"/>
                  </a:lnTo>
                  <a:cubicBezTo>
                    <a:pt x="18887" y="4720"/>
                    <a:pt x="19072" y="4697"/>
                    <a:pt x="19237" y="4704"/>
                  </a:cubicBezTo>
                  <a:cubicBezTo>
                    <a:pt x="19252" y="4700"/>
                    <a:pt x="19268" y="4689"/>
                    <a:pt x="19283" y="4681"/>
                  </a:cubicBezTo>
                  <a:cubicBezTo>
                    <a:pt x="19304" y="4734"/>
                    <a:pt x="19335" y="4771"/>
                    <a:pt x="19382" y="4771"/>
                  </a:cubicBezTo>
                  <a:cubicBezTo>
                    <a:pt x="19403" y="4771"/>
                    <a:pt x="19427" y="4763"/>
                    <a:pt x="19456" y="4747"/>
                  </a:cubicBezTo>
                  <a:cubicBezTo>
                    <a:pt x="19464" y="4777"/>
                    <a:pt x="19483" y="4804"/>
                    <a:pt x="19514" y="4820"/>
                  </a:cubicBezTo>
                  <a:cubicBezTo>
                    <a:pt x="19591" y="4854"/>
                    <a:pt x="19671" y="4881"/>
                    <a:pt x="19752" y="4900"/>
                  </a:cubicBezTo>
                  <a:lnTo>
                    <a:pt x="19783" y="4908"/>
                  </a:lnTo>
                  <a:lnTo>
                    <a:pt x="19783" y="4927"/>
                  </a:lnTo>
                  <a:cubicBezTo>
                    <a:pt x="19763" y="4931"/>
                    <a:pt x="19748" y="4943"/>
                    <a:pt x="19733" y="4950"/>
                  </a:cubicBezTo>
                  <a:lnTo>
                    <a:pt x="19733" y="4946"/>
                  </a:lnTo>
                  <a:cubicBezTo>
                    <a:pt x="19710" y="4973"/>
                    <a:pt x="19690" y="5004"/>
                    <a:pt x="19675" y="5031"/>
                  </a:cubicBezTo>
                  <a:cubicBezTo>
                    <a:pt x="19656" y="5062"/>
                    <a:pt x="19637" y="5089"/>
                    <a:pt x="19614" y="5119"/>
                  </a:cubicBezTo>
                  <a:cubicBezTo>
                    <a:pt x="19606" y="5135"/>
                    <a:pt x="19591" y="5142"/>
                    <a:pt x="19575" y="5158"/>
                  </a:cubicBezTo>
                  <a:cubicBezTo>
                    <a:pt x="19548" y="5181"/>
                    <a:pt x="19518" y="5200"/>
                    <a:pt x="19487" y="5223"/>
                  </a:cubicBezTo>
                  <a:cubicBezTo>
                    <a:pt x="19475" y="5235"/>
                    <a:pt x="19456" y="5242"/>
                    <a:pt x="19441" y="5258"/>
                  </a:cubicBezTo>
                  <a:cubicBezTo>
                    <a:pt x="19406" y="5277"/>
                    <a:pt x="19372" y="5300"/>
                    <a:pt x="19341" y="5327"/>
                  </a:cubicBezTo>
                  <a:cubicBezTo>
                    <a:pt x="18999" y="5680"/>
                    <a:pt x="18492" y="5869"/>
                    <a:pt x="18288" y="6364"/>
                  </a:cubicBezTo>
                  <a:lnTo>
                    <a:pt x="18288" y="6441"/>
                  </a:lnTo>
                  <a:cubicBezTo>
                    <a:pt x="18115" y="6583"/>
                    <a:pt x="17961" y="6756"/>
                    <a:pt x="17842" y="6948"/>
                  </a:cubicBezTo>
                  <a:lnTo>
                    <a:pt x="17846" y="6960"/>
                  </a:lnTo>
                  <a:cubicBezTo>
                    <a:pt x="17842" y="6960"/>
                    <a:pt x="17834" y="6960"/>
                    <a:pt x="17831" y="6964"/>
                  </a:cubicBezTo>
                  <a:cubicBezTo>
                    <a:pt x="17715" y="6925"/>
                    <a:pt x="17769" y="6737"/>
                    <a:pt x="17615" y="6729"/>
                  </a:cubicBezTo>
                  <a:cubicBezTo>
                    <a:pt x="17523" y="6868"/>
                    <a:pt x="17566" y="7025"/>
                    <a:pt x="17562" y="7175"/>
                  </a:cubicBezTo>
                  <a:lnTo>
                    <a:pt x="17539" y="7194"/>
                  </a:lnTo>
                  <a:lnTo>
                    <a:pt x="17496" y="7237"/>
                  </a:lnTo>
                  <a:cubicBezTo>
                    <a:pt x="17469" y="7267"/>
                    <a:pt x="17446" y="7298"/>
                    <a:pt x="17427" y="7333"/>
                  </a:cubicBezTo>
                  <a:cubicBezTo>
                    <a:pt x="17408" y="7367"/>
                    <a:pt x="17385" y="7402"/>
                    <a:pt x="17366" y="7433"/>
                  </a:cubicBezTo>
                  <a:cubicBezTo>
                    <a:pt x="17346" y="7467"/>
                    <a:pt x="17323" y="7502"/>
                    <a:pt x="17297" y="7529"/>
                  </a:cubicBezTo>
                  <a:cubicBezTo>
                    <a:pt x="17285" y="7548"/>
                    <a:pt x="17273" y="7567"/>
                    <a:pt x="17258" y="7586"/>
                  </a:cubicBezTo>
                  <a:lnTo>
                    <a:pt x="17154" y="7613"/>
                  </a:lnTo>
                  <a:cubicBezTo>
                    <a:pt x="17112" y="7694"/>
                    <a:pt x="17024" y="7675"/>
                    <a:pt x="16958" y="7698"/>
                  </a:cubicBezTo>
                  <a:cubicBezTo>
                    <a:pt x="16574" y="7986"/>
                    <a:pt x="16067" y="8151"/>
                    <a:pt x="15929" y="8693"/>
                  </a:cubicBezTo>
                  <a:cubicBezTo>
                    <a:pt x="15852" y="8712"/>
                    <a:pt x="15771" y="8712"/>
                    <a:pt x="15729" y="8793"/>
                  </a:cubicBezTo>
                  <a:cubicBezTo>
                    <a:pt x="15636" y="8827"/>
                    <a:pt x="15563" y="8900"/>
                    <a:pt x="15525" y="8985"/>
                  </a:cubicBezTo>
                  <a:cubicBezTo>
                    <a:pt x="15507" y="8982"/>
                    <a:pt x="15489" y="8980"/>
                    <a:pt x="15471" y="8980"/>
                  </a:cubicBezTo>
                  <a:cubicBezTo>
                    <a:pt x="15409" y="8980"/>
                    <a:pt x="15348" y="9001"/>
                    <a:pt x="15295" y="9043"/>
                  </a:cubicBezTo>
                  <a:cubicBezTo>
                    <a:pt x="15125" y="9143"/>
                    <a:pt x="15041" y="9231"/>
                    <a:pt x="15306" y="9312"/>
                  </a:cubicBezTo>
                  <a:cubicBezTo>
                    <a:pt x="15352" y="9327"/>
                    <a:pt x="15394" y="9339"/>
                    <a:pt x="15410" y="9392"/>
                  </a:cubicBezTo>
                  <a:cubicBezTo>
                    <a:pt x="15229" y="9542"/>
                    <a:pt x="15056" y="9696"/>
                    <a:pt x="14868" y="9838"/>
                  </a:cubicBezTo>
                  <a:cubicBezTo>
                    <a:pt x="14000" y="10526"/>
                    <a:pt x="13024" y="11064"/>
                    <a:pt x="12144" y="11729"/>
                  </a:cubicBezTo>
                  <a:cubicBezTo>
                    <a:pt x="12059" y="11794"/>
                    <a:pt x="11925" y="11805"/>
                    <a:pt x="11813" y="11844"/>
                  </a:cubicBezTo>
                  <a:cubicBezTo>
                    <a:pt x="11744" y="11882"/>
                    <a:pt x="11656" y="11867"/>
                    <a:pt x="11598" y="11936"/>
                  </a:cubicBezTo>
                  <a:lnTo>
                    <a:pt x="11586" y="11940"/>
                  </a:lnTo>
                  <a:cubicBezTo>
                    <a:pt x="11533" y="11986"/>
                    <a:pt x="11448" y="11975"/>
                    <a:pt x="11394" y="12021"/>
                  </a:cubicBezTo>
                  <a:lnTo>
                    <a:pt x="11367" y="12032"/>
                  </a:lnTo>
                  <a:cubicBezTo>
                    <a:pt x="11317" y="12090"/>
                    <a:pt x="11241" y="12078"/>
                    <a:pt x="11183" y="12117"/>
                  </a:cubicBezTo>
                  <a:cubicBezTo>
                    <a:pt x="11172" y="12137"/>
                    <a:pt x="11152" y="12148"/>
                    <a:pt x="11128" y="12148"/>
                  </a:cubicBezTo>
                  <a:cubicBezTo>
                    <a:pt x="11120" y="12148"/>
                    <a:pt x="11111" y="12147"/>
                    <a:pt x="11102" y="12144"/>
                  </a:cubicBezTo>
                  <a:cubicBezTo>
                    <a:pt x="11029" y="12178"/>
                    <a:pt x="10948" y="12174"/>
                    <a:pt x="10879" y="12217"/>
                  </a:cubicBezTo>
                  <a:cubicBezTo>
                    <a:pt x="10859" y="12237"/>
                    <a:pt x="10830" y="12248"/>
                    <a:pt x="10803" y="12248"/>
                  </a:cubicBezTo>
                  <a:cubicBezTo>
                    <a:pt x="10799" y="12248"/>
                    <a:pt x="10795" y="12248"/>
                    <a:pt x="10791" y="12247"/>
                  </a:cubicBezTo>
                  <a:cubicBezTo>
                    <a:pt x="10737" y="12267"/>
                    <a:pt x="10679" y="12278"/>
                    <a:pt x="10626" y="12293"/>
                  </a:cubicBezTo>
                  <a:cubicBezTo>
                    <a:pt x="10572" y="12313"/>
                    <a:pt x="10514" y="12336"/>
                    <a:pt x="10464" y="12363"/>
                  </a:cubicBezTo>
                  <a:cubicBezTo>
                    <a:pt x="10453" y="12366"/>
                    <a:pt x="10449" y="12374"/>
                    <a:pt x="10437" y="12382"/>
                  </a:cubicBezTo>
                  <a:cubicBezTo>
                    <a:pt x="10411" y="12370"/>
                    <a:pt x="10387" y="12363"/>
                    <a:pt x="10357" y="12351"/>
                  </a:cubicBezTo>
                  <a:cubicBezTo>
                    <a:pt x="10330" y="12343"/>
                    <a:pt x="10303" y="12343"/>
                    <a:pt x="10276" y="12332"/>
                  </a:cubicBezTo>
                  <a:cubicBezTo>
                    <a:pt x="10430" y="12332"/>
                    <a:pt x="10572" y="12251"/>
                    <a:pt x="10645" y="12117"/>
                  </a:cubicBezTo>
                  <a:lnTo>
                    <a:pt x="10664" y="12101"/>
                  </a:lnTo>
                  <a:cubicBezTo>
                    <a:pt x="10703" y="12090"/>
                    <a:pt x="10737" y="12074"/>
                    <a:pt x="10772" y="12051"/>
                  </a:cubicBezTo>
                  <a:lnTo>
                    <a:pt x="10956" y="12013"/>
                  </a:lnTo>
                  <a:cubicBezTo>
                    <a:pt x="10995" y="11994"/>
                    <a:pt x="11033" y="11975"/>
                    <a:pt x="11071" y="11948"/>
                  </a:cubicBezTo>
                  <a:lnTo>
                    <a:pt x="11164" y="11917"/>
                  </a:lnTo>
                  <a:cubicBezTo>
                    <a:pt x="11202" y="11898"/>
                    <a:pt x="11237" y="11871"/>
                    <a:pt x="11275" y="11852"/>
                  </a:cubicBezTo>
                  <a:lnTo>
                    <a:pt x="11367" y="11813"/>
                  </a:lnTo>
                  <a:cubicBezTo>
                    <a:pt x="11398" y="11794"/>
                    <a:pt x="11436" y="11775"/>
                    <a:pt x="11471" y="11763"/>
                  </a:cubicBezTo>
                  <a:lnTo>
                    <a:pt x="11590" y="11640"/>
                  </a:lnTo>
                  <a:cubicBezTo>
                    <a:pt x="11667" y="11633"/>
                    <a:pt x="11755" y="11636"/>
                    <a:pt x="11798" y="11552"/>
                  </a:cubicBezTo>
                  <a:cubicBezTo>
                    <a:pt x="11928" y="11513"/>
                    <a:pt x="12044" y="11460"/>
                    <a:pt x="12105" y="11329"/>
                  </a:cubicBezTo>
                  <a:cubicBezTo>
                    <a:pt x="12155" y="11325"/>
                    <a:pt x="12193" y="11306"/>
                    <a:pt x="12197" y="11248"/>
                  </a:cubicBezTo>
                  <a:lnTo>
                    <a:pt x="12213" y="11237"/>
                  </a:lnTo>
                  <a:cubicBezTo>
                    <a:pt x="12386" y="11237"/>
                    <a:pt x="12493" y="11137"/>
                    <a:pt x="12589" y="11018"/>
                  </a:cubicBezTo>
                  <a:cubicBezTo>
                    <a:pt x="12716" y="10949"/>
                    <a:pt x="12847" y="10833"/>
                    <a:pt x="12770" y="10706"/>
                  </a:cubicBezTo>
                  <a:cubicBezTo>
                    <a:pt x="12739" y="10658"/>
                    <a:pt x="12705" y="10640"/>
                    <a:pt x="12669" y="10640"/>
                  </a:cubicBezTo>
                  <a:cubicBezTo>
                    <a:pt x="12591" y="10640"/>
                    <a:pt x="12505" y="10721"/>
                    <a:pt x="12432" y="10753"/>
                  </a:cubicBezTo>
                  <a:cubicBezTo>
                    <a:pt x="12347" y="10803"/>
                    <a:pt x="12263" y="10860"/>
                    <a:pt x="12186" y="10918"/>
                  </a:cubicBezTo>
                  <a:lnTo>
                    <a:pt x="12090" y="11018"/>
                  </a:lnTo>
                  <a:lnTo>
                    <a:pt x="12086" y="11022"/>
                  </a:lnTo>
                  <a:cubicBezTo>
                    <a:pt x="12072" y="11018"/>
                    <a:pt x="12057" y="11016"/>
                    <a:pt x="12041" y="11016"/>
                  </a:cubicBezTo>
                  <a:cubicBezTo>
                    <a:pt x="12025" y="11016"/>
                    <a:pt x="12009" y="11018"/>
                    <a:pt x="11994" y="11022"/>
                  </a:cubicBezTo>
                  <a:cubicBezTo>
                    <a:pt x="11990" y="11037"/>
                    <a:pt x="11990" y="11056"/>
                    <a:pt x="11990" y="11072"/>
                  </a:cubicBezTo>
                  <a:lnTo>
                    <a:pt x="11890" y="11098"/>
                  </a:lnTo>
                  <a:cubicBezTo>
                    <a:pt x="11832" y="11110"/>
                    <a:pt x="11778" y="11129"/>
                    <a:pt x="11725" y="11152"/>
                  </a:cubicBezTo>
                  <a:cubicBezTo>
                    <a:pt x="11723" y="11153"/>
                    <a:pt x="11722" y="11154"/>
                    <a:pt x="11720" y="11155"/>
                  </a:cubicBezTo>
                  <a:lnTo>
                    <a:pt x="11720" y="11155"/>
                  </a:lnTo>
                  <a:cubicBezTo>
                    <a:pt x="11793" y="11088"/>
                    <a:pt x="11854" y="11006"/>
                    <a:pt x="11890" y="10910"/>
                  </a:cubicBezTo>
                  <a:lnTo>
                    <a:pt x="12078" y="10503"/>
                  </a:lnTo>
                  <a:cubicBezTo>
                    <a:pt x="12170" y="10441"/>
                    <a:pt x="12182" y="10364"/>
                    <a:pt x="12105" y="10284"/>
                  </a:cubicBezTo>
                  <a:cubicBezTo>
                    <a:pt x="12097" y="10157"/>
                    <a:pt x="12170" y="10026"/>
                    <a:pt x="12086" y="9903"/>
                  </a:cubicBezTo>
                  <a:cubicBezTo>
                    <a:pt x="12117" y="9642"/>
                    <a:pt x="12013" y="9419"/>
                    <a:pt x="11878" y="9208"/>
                  </a:cubicBezTo>
                  <a:cubicBezTo>
                    <a:pt x="11852" y="9169"/>
                    <a:pt x="11828" y="9131"/>
                    <a:pt x="11798" y="9093"/>
                  </a:cubicBezTo>
                  <a:lnTo>
                    <a:pt x="11790" y="9081"/>
                  </a:lnTo>
                  <a:cubicBezTo>
                    <a:pt x="11759" y="9062"/>
                    <a:pt x="11732" y="9054"/>
                    <a:pt x="11698" y="9046"/>
                  </a:cubicBezTo>
                  <a:cubicBezTo>
                    <a:pt x="11694" y="9039"/>
                    <a:pt x="11690" y="9027"/>
                    <a:pt x="11682" y="9023"/>
                  </a:cubicBezTo>
                  <a:cubicBezTo>
                    <a:pt x="11694" y="9020"/>
                    <a:pt x="11702" y="9008"/>
                    <a:pt x="11713" y="9000"/>
                  </a:cubicBezTo>
                  <a:cubicBezTo>
                    <a:pt x="11721" y="8962"/>
                    <a:pt x="11705" y="8924"/>
                    <a:pt x="11675" y="8904"/>
                  </a:cubicBezTo>
                  <a:cubicBezTo>
                    <a:pt x="11529" y="8827"/>
                    <a:pt x="11521" y="8601"/>
                    <a:pt x="11321" y="8578"/>
                  </a:cubicBezTo>
                  <a:lnTo>
                    <a:pt x="10875" y="8093"/>
                  </a:lnTo>
                  <a:cubicBezTo>
                    <a:pt x="10849" y="8055"/>
                    <a:pt x="10814" y="8020"/>
                    <a:pt x="10776" y="7990"/>
                  </a:cubicBezTo>
                  <a:cubicBezTo>
                    <a:pt x="10763" y="7975"/>
                    <a:pt x="10747" y="7964"/>
                    <a:pt x="10729" y="7964"/>
                  </a:cubicBezTo>
                  <a:cubicBezTo>
                    <a:pt x="10724" y="7964"/>
                    <a:pt x="10719" y="7965"/>
                    <a:pt x="10714" y="7967"/>
                  </a:cubicBezTo>
                  <a:cubicBezTo>
                    <a:pt x="10714" y="7963"/>
                    <a:pt x="10718" y="7951"/>
                    <a:pt x="10718" y="7947"/>
                  </a:cubicBezTo>
                  <a:lnTo>
                    <a:pt x="10665" y="7894"/>
                  </a:lnTo>
                  <a:lnTo>
                    <a:pt x="10665" y="7894"/>
                  </a:lnTo>
                  <a:cubicBezTo>
                    <a:pt x="10645" y="7851"/>
                    <a:pt x="10608" y="7816"/>
                    <a:pt x="10568" y="7794"/>
                  </a:cubicBezTo>
                  <a:cubicBezTo>
                    <a:pt x="10545" y="7748"/>
                    <a:pt x="10495" y="7709"/>
                    <a:pt x="10445" y="7694"/>
                  </a:cubicBezTo>
                  <a:lnTo>
                    <a:pt x="10280" y="7575"/>
                  </a:lnTo>
                  <a:cubicBezTo>
                    <a:pt x="10273" y="7524"/>
                    <a:pt x="10227" y="7490"/>
                    <a:pt x="10183" y="7490"/>
                  </a:cubicBezTo>
                  <a:cubicBezTo>
                    <a:pt x="10181" y="7490"/>
                    <a:pt x="10178" y="7490"/>
                    <a:pt x="10176" y="7490"/>
                  </a:cubicBezTo>
                  <a:lnTo>
                    <a:pt x="10161" y="7483"/>
                  </a:lnTo>
                  <a:cubicBezTo>
                    <a:pt x="10157" y="7436"/>
                    <a:pt x="10118" y="7410"/>
                    <a:pt x="10072" y="7410"/>
                  </a:cubicBezTo>
                  <a:cubicBezTo>
                    <a:pt x="10065" y="7383"/>
                    <a:pt x="10034" y="7363"/>
                    <a:pt x="10007" y="7363"/>
                  </a:cubicBezTo>
                  <a:cubicBezTo>
                    <a:pt x="9919" y="7252"/>
                    <a:pt x="9819" y="7171"/>
                    <a:pt x="9677" y="7171"/>
                  </a:cubicBezTo>
                  <a:lnTo>
                    <a:pt x="9492" y="7064"/>
                  </a:lnTo>
                  <a:cubicBezTo>
                    <a:pt x="9323" y="6872"/>
                    <a:pt x="9085" y="6845"/>
                    <a:pt x="8858" y="6791"/>
                  </a:cubicBezTo>
                  <a:cubicBezTo>
                    <a:pt x="8800" y="6763"/>
                    <a:pt x="8737" y="6750"/>
                    <a:pt x="8675" y="6750"/>
                  </a:cubicBezTo>
                  <a:cubicBezTo>
                    <a:pt x="8650" y="6750"/>
                    <a:pt x="8625" y="6752"/>
                    <a:pt x="8601" y="6756"/>
                  </a:cubicBezTo>
                  <a:cubicBezTo>
                    <a:pt x="8548" y="6698"/>
                    <a:pt x="8487" y="6684"/>
                    <a:pt x="8421" y="6684"/>
                  </a:cubicBezTo>
                  <a:cubicBezTo>
                    <a:pt x="8401" y="6684"/>
                    <a:pt x="8380" y="6685"/>
                    <a:pt x="8359" y="6687"/>
                  </a:cubicBezTo>
                  <a:cubicBezTo>
                    <a:pt x="8341" y="6673"/>
                    <a:pt x="8318" y="6665"/>
                    <a:pt x="8293" y="6665"/>
                  </a:cubicBezTo>
                  <a:cubicBezTo>
                    <a:pt x="8284" y="6665"/>
                    <a:pt x="8275" y="6666"/>
                    <a:pt x="8266" y="6668"/>
                  </a:cubicBezTo>
                  <a:cubicBezTo>
                    <a:pt x="8112" y="6652"/>
                    <a:pt x="7956" y="6625"/>
                    <a:pt x="7806" y="6625"/>
                  </a:cubicBezTo>
                  <a:cubicBezTo>
                    <a:pt x="7601" y="6625"/>
                    <a:pt x="7405" y="6675"/>
                    <a:pt x="7236" y="6868"/>
                  </a:cubicBezTo>
                  <a:cubicBezTo>
                    <a:pt x="6968" y="6918"/>
                    <a:pt x="6864" y="7129"/>
                    <a:pt x="6783" y="7352"/>
                  </a:cubicBezTo>
                  <a:cubicBezTo>
                    <a:pt x="6591" y="7859"/>
                    <a:pt x="6622" y="8351"/>
                    <a:pt x="6941" y="8808"/>
                  </a:cubicBezTo>
                  <a:cubicBezTo>
                    <a:pt x="6918" y="8970"/>
                    <a:pt x="7017" y="9096"/>
                    <a:pt x="7090" y="9223"/>
                  </a:cubicBezTo>
                  <a:cubicBezTo>
                    <a:pt x="7133" y="9308"/>
                    <a:pt x="7148" y="9377"/>
                    <a:pt x="7044" y="9427"/>
                  </a:cubicBezTo>
                  <a:lnTo>
                    <a:pt x="7029" y="9415"/>
                  </a:lnTo>
                  <a:cubicBezTo>
                    <a:pt x="7025" y="9368"/>
                    <a:pt x="6980" y="9334"/>
                    <a:pt x="6936" y="9334"/>
                  </a:cubicBezTo>
                  <a:cubicBezTo>
                    <a:pt x="6934" y="9334"/>
                    <a:pt x="6931" y="9334"/>
                    <a:pt x="6929" y="9335"/>
                  </a:cubicBezTo>
                  <a:lnTo>
                    <a:pt x="6921" y="9335"/>
                  </a:lnTo>
                  <a:cubicBezTo>
                    <a:pt x="6249" y="8762"/>
                    <a:pt x="5592" y="8174"/>
                    <a:pt x="4973" y="7544"/>
                  </a:cubicBezTo>
                  <a:cubicBezTo>
                    <a:pt x="4800" y="7367"/>
                    <a:pt x="4643" y="7183"/>
                    <a:pt x="4401" y="7087"/>
                  </a:cubicBezTo>
                  <a:cubicBezTo>
                    <a:pt x="4174" y="6810"/>
                    <a:pt x="3859" y="6618"/>
                    <a:pt x="3682" y="6299"/>
                  </a:cubicBezTo>
                  <a:cubicBezTo>
                    <a:pt x="3667" y="6241"/>
                    <a:pt x="3667" y="6184"/>
                    <a:pt x="3682" y="6130"/>
                  </a:cubicBezTo>
                  <a:cubicBezTo>
                    <a:pt x="3720" y="6168"/>
                    <a:pt x="3763" y="6199"/>
                    <a:pt x="3809" y="6222"/>
                  </a:cubicBezTo>
                  <a:cubicBezTo>
                    <a:pt x="3836" y="6229"/>
                    <a:pt x="3861" y="6233"/>
                    <a:pt x="3887" y="6233"/>
                  </a:cubicBezTo>
                  <a:cubicBezTo>
                    <a:pt x="3905" y="6233"/>
                    <a:pt x="3924" y="6231"/>
                    <a:pt x="3943" y="6226"/>
                  </a:cubicBezTo>
                  <a:lnTo>
                    <a:pt x="3955" y="6226"/>
                  </a:lnTo>
                  <a:cubicBezTo>
                    <a:pt x="3987" y="6264"/>
                    <a:pt x="4034" y="6282"/>
                    <a:pt x="4082" y="6282"/>
                  </a:cubicBezTo>
                  <a:cubicBezTo>
                    <a:pt x="4097" y="6282"/>
                    <a:pt x="4113" y="6280"/>
                    <a:pt x="4128" y="6276"/>
                  </a:cubicBezTo>
                  <a:cubicBezTo>
                    <a:pt x="4279" y="6278"/>
                    <a:pt x="4429" y="6304"/>
                    <a:pt x="4579" y="6304"/>
                  </a:cubicBezTo>
                  <a:cubicBezTo>
                    <a:pt x="4658" y="6304"/>
                    <a:pt x="4736" y="6297"/>
                    <a:pt x="4816" y="6276"/>
                  </a:cubicBezTo>
                  <a:cubicBezTo>
                    <a:pt x="4924" y="6276"/>
                    <a:pt x="5034" y="6295"/>
                    <a:pt x="5142" y="6295"/>
                  </a:cubicBezTo>
                  <a:cubicBezTo>
                    <a:pt x="5252" y="6295"/>
                    <a:pt x="5360" y="6275"/>
                    <a:pt x="5461" y="6195"/>
                  </a:cubicBezTo>
                  <a:cubicBezTo>
                    <a:pt x="5626" y="6176"/>
                    <a:pt x="5799" y="6214"/>
                    <a:pt x="5949" y="6130"/>
                  </a:cubicBezTo>
                  <a:lnTo>
                    <a:pt x="6072" y="6157"/>
                  </a:lnTo>
                  <a:cubicBezTo>
                    <a:pt x="7210" y="6061"/>
                    <a:pt x="8236" y="5623"/>
                    <a:pt x="9200" y="5046"/>
                  </a:cubicBezTo>
                  <a:cubicBezTo>
                    <a:pt x="9419" y="4912"/>
                    <a:pt x="9688" y="4816"/>
                    <a:pt x="9803" y="4547"/>
                  </a:cubicBezTo>
                  <a:cubicBezTo>
                    <a:pt x="9811" y="4524"/>
                    <a:pt x="9811" y="4497"/>
                    <a:pt x="9800" y="4474"/>
                  </a:cubicBezTo>
                  <a:cubicBezTo>
                    <a:pt x="10660" y="4086"/>
                    <a:pt x="11252" y="3398"/>
                    <a:pt x="11809" y="2679"/>
                  </a:cubicBezTo>
                  <a:cubicBezTo>
                    <a:pt x="12462" y="2053"/>
                    <a:pt x="12927" y="1284"/>
                    <a:pt x="13373" y="516"/>
                  </a:cubicBezTo>
                  <a:cubicBezTo>
                    <a:pt x="13434" y="410"/>
                    <a:pt x="13486" y="379"/>
                    <a:pt x="13537" y="379"/>
                  </a:cubicBezTo>
                  <a:close/>
                  <a:moveTo>
                    <a:pt x="8570" y="10526"/>
                  </a:moveTo>
                  <a:lnTo>
                    <a:pt x="8601" y="10541"/>
                  </a:lnTo>
                  <a:lnTo>
                    <a:pt x="8628" y="10534"/>
                  </a:lnTo>
                  <a:lnTo>
                    <a:pt x="8770" y="10607"/>
                  </a:lnTo>
                  <a:lnTo>
                    <a:pt x="8962" y="10718"/>
                  </a:lnTo>
                  <a:lnTo>
                    <a:pt x="9581" y="11018"/>
                  </a:lnTo>
                  <a:cubicBezTo>
                    <a:pt x="9700" y="11179"/>
                    <a:pt x="9915" y="11148"/>
                    <a:pt x="10065" y="11248"/>
                  </a:cubicBezTo>
                  <a:cubicBezTo>
                    <a:pt x="10218" y="11367"/>
                    <a:pt x="10411" y="11371"/>
                    <a:pt x="10595" y="11410"/>
                  </a:cubicBezTo>
                  <a:cubicBezTo>
                    <a:pt x="10618" y="11429"/>
                    <a:pt x="10645" y="11437"/>
                    <a:pt x="10676" y="11437"/>
                  </a:cubicBezTo>
                  <a:cubicBezTo>
                    <a:pt x="10748" y="11509"/>
                    <a:pt x="10839" y="11522"/>
                    <a:pt x="10934" y="11522"/>
                  </a:cubicBezTo>
                  <a:cubicBezTo>
                    <a:pt x="10950" y="11522"/>
                    <a:pt x="10967" y="11522"/>
                    <a:pt x="10983" y="11521"/>
                  </a:cubicBezTo>
                  <a:lnTo>
                    <a:pt x="10983" y="11521"/>
                  </a:lnTo>
                  <a:cubicBezTo>
                    <a:pt x="10952" y="11533"/>
                    <a:pt x="10925" y="11540"/>
                    <a:pt x="10891" y="11548"/>
                  </a:cubicBezTo>
                  <a:cubicBezTo>
                    <a:pt x="10576" y="11683"/>
                    <a:pt x="10268" y="11832"/>
                    <a:pt x="9926" y="11909"/>
                  </a:cubicBezTo>
                  <a:cubicBezTo>
                    <a:pt x="9819" y="11932"/>
                    <a:pt x="9680" y="11951"/>
                    <a:pt x="9680" y="12101"/>
                  </a:cubicBezTo>
                  <a:cubicBezTo>
                    <a:pt x="9680" y="12236"/>
                    <a:pt x="9792" y="12293"/>
                    <a:pt x="9907" y="12324"/>
                  </a:cubicBezTo>
                  <a:cubicBezTo>
                    <a:pt x="9961" y="12324"/>
                    <a:pt x="10007" y="12324"/>
                    <a:pt x="10061" y="12328"/>
                  </a:cubicBezTo>
                  <a:cubicBezTo>
                    <a:pt x="9780" y="12359"/>
                    <a:pt x="9507" y="12401"/>
                    <a:pt x="9242" y="12459"/>
                  </a:cubicBezTo>
                  <a:cubicBezTo>
                    <a:pt x="9192" y="12474"/>
                    <a:pt x="9173" y="12501"/>
                    <a:pt x="9165" y="12536"/>
                  </a:cubicBezTo>
                  <a:cubicBezTo>
                    <a:pt x="8923" y="12155"/>
                    <a:pt x="8847" y="11698"/>
                    <a:pt x="8604" y="11314"/>
                  </a:cubicBezTo>
                  <a:cubicBezTo>
                    <a:pt x="8589" y="11310"/>
                    <a:pt x="8578" y="11310"/>
                    <a:pt x="8562" y="11306"/>
                  </a:cubicBezTo>
                  <a:cubicBezTo>
                    <a:pt x="8558" y="11248"/>
                    <a:pt x="8558" y="11191"/>
                    <a:pt x="8551" y="11133"/>
                  </a:cubicBezTo>
                  <a:cubicBezTo>
                    <a:pt x="8589" y="10929"/>
                    <a:pt x="8597" y="10730"/>
                    <a:pt x="8570" y="10526"/>
                  </a:cubicBezTo>
                  <a:close/>
                  <a:moveTo>
                    <a:pt x="13409" y="0"/>
                  </a:moveTo>
                  <a:cubicBezTo>
                    <a:pt x="13378" y="0"/>
                    <a:pt x="13344" y="4"/>
                    <a:pt x="13308" y="12"/>
                  </a:cubicBezTo>
                  <a:cubicBezTo>
                    <a:pt x="13300" y="66"/>
                    <a:pt x="13269" y="109"/>
                    <a:pt x="13216" y="120"/>
                  </a:cubicBezTo>
                  <a:cubicBezTo>
                    <a:pt x="13204" y="201"/>
                    <a:pt x="13181" y="274"/>
                    <a:pt x="13104" y="312"/>
                  </a:cubicBezTo>
                  <a:cubicBezTo>
                    <a:pt x="13108" y="393"/>
                    <a:pt x="13066" y="466"/>
                    <a:pt x="13000" y="508"/>
                  </a:cubicBezTo>
                  <a:cubicBezTo>
                    <a:pt x="12989" y="643"/>
                    <a:pt x="12908" y="739"/>
                    <a:pt x="12808" y="819"/>
                  </a:cubicBezTo>
                  <a:cubicBezTo>
                    <a:pt x="12801" y="900"/>
                    <a:pt x="12758" y="973"/>
                    <a:pt x="12693" y="1012"/>
                  </a:cubicBezTo>
                  <a:cubicBezTo>
                    <a:pt x="12697" y="1065"/>
                    <a:pt x="12662" y="1111"/>
                    <a:pt x="12616" y="1131"/>
                  </a:cubicBezTo>
                  <a:cubicBezTo>
                    <a:pt x="12601" y="1215"/>
                    <a:pt x="12570" y="1281"/>
                    <a:pt x="12493" y="1315"/>
                  </a:cubicBezTo>
                  <a:cubicBezTo>
                    <a:pt x="12432" y="1507"/>
                    <a:pt x="12351" y="1684"/>
                    <a:pt x="12197" y="1822"/>
                  </a:cubicBezTo>
                  <a:cubicBezTo>
                    <a:pt x="12201" y="1876"/>
                    <a:pt x="12167" y="1930"/>
                    <a:pt x="12117" y="1945"/>
                  </a:cubicBezTo>
                  <a:cubicBezTo>
                    <a:pt x="12001" y="2126"/>
                    <a:pt x="11855" y="2291"/>
                    <a:pt x="11686" y="2426"/>
                  </a:cubicBezTo>
                  <a:cubicBezTo>
                    <a:pt x="11686" y="2456"/>
                    <a:pt x="11686" y="2487"/>
                    <a:pt x="11682" y="2522"/>
                  </a:cubicBezTo>
                  <a:cubicBezTo>
                    <a:pt x="11656" y="2529"/>
                    <a:pt x="11625" y="2541"/>
                    <a:pt x="11598" y="2541"/>
                  </a:cubicBezTo>
                  <a:cubicBezTo>
                    <a:pt x="11452" y="2829"/>
                    <a:pt x="11198" y="3014"/>
                    <a:pt x="10972" y="3225"/>
                  </a:cubicBezTo>
                  <a:lnTo>
                    <a:pt x="10795" y="3356"/>
                  </a:lnTo>
                  <a:cubicBezTo>
                    <a:pt x="10783" y="3409"/>
                    <a:pt x="10745" y="3448"/>
                    <a:pt x="10695" y="3455"/>
                  </a:cubicBezTo>
                  <a:cubicBezTo>
                    <a:pt x="10683" y="3509"/>
                    <a:pt x="10641" y="3548"/>
                    <a:pt x="10587" y="3552"/>
                  </a:cubicBezTo>
                  <a:cubicBezTo>
                    <a:pt x="10572" y="3605"/>
                    <a:pt x="10526" y="3640"/>
                    <a:pt x="10472" y="3640"/>
                  </a:cubicBezTo>
                  <a:cubicBezTo>
                    <a:pt x="10464" y="3694"/>
                    <a:pt x="10418" y="3732"/>
                    <a:pt x="10368" y="3736"/>
                  </a:cubicBezTo>
                  <a:cubicBezTo>
                    <a:pt x="10357" y="3790"/>
                    <a:pt x="10318" y="3828"/>
                    <a:pt x="10264" y="3836"/>
                  </a:cubicBezTo>
                  <a:cubicBezTo>
                    <a:pt x="10107" y="4028"/>
                    <a:pt x="9896" y="4147"/>
                    <a:pt x="9680" y="4259"/>
                  </a:cubicBezTo>
                  <a:cubicBezTo>
                    <a:pt x="9677" y="4278"/>
                    <a:pt x="9673" y="4301"/>
                    <a:pt x="9665" y="4320"/>
                  </a:cubicBezTo>
                  <a:cubicBezTo>
                    <a:pt x="9657" y="4318"/>
                    <a:pt x="9648" y="4317"/>
                    <a:pt x="9639" y="4317"/>
                  </a:cubicBezTo>
                  <a:cubicBezTo>
                    <a:pt x="9613" y="4317"/>
                    <a:pt x="9585" y="4325"/>
                    <a:pt x="9565" y="4339"/>
                  </a:cubicBezTo>
                  <a:lnTo>
                    <a:pt x="9561" y="4347"/>
                  </a:lnTo>
                  <a:cubicBezTo>
                    <a:pt x="9507" y="4405"/>
                    <a:pt x="9411" y="4378"/>
                    <a:pt x="9369" y="4455"/>
                  </a:cubicBezTo>
                  <a:cubicBezTo>
                    <a:pt x="9262" y="4512"/>
                    <a:pt x="9146" y="4558"/>
                    <a:pt x="9077" y="4662"/>
                  </a:cubicBezTo>
                  <a:cubicBezTo>
                    <a:pt x="9023" y="4674"/>
                    <a:pt x="8985" y="4704"/>
                    <a:pt x="8966" y="4754"/>
                  </a:cubicBezTo>
                  <a:cubicBezTo>
                    <a:pt x="8900" y="4797"/>
                    <a:pt x="8812" y="4781"/>
                    <a:pt x="8762" y="4850"/>
                  </a:cubicBezTo>
                  <a:lnTo>
                    <a:pt x="8758" y="4850"/>
                  </a:lnTo>
                  <a:cubicBezTo>
                    <a:pt x="8701" y="4896"/>
                    <a:pt x="8608" y="4885"/>
                    <a:pt x="8562" y="4946"/>
                  </a:cubicBezTo>
                  <a:lnTo>
                    <a:pt x="8551" y="4950"/>
                  </a:lnTo>
                  <a:cubicBezTo>
                    <a:pt x="8501" y="5008"/>
                    <a:pt x="8405" y="4985"/>
                    <a:pt x="8366" y="5058"/>
                  </a:cubicBezTo>
                  <a:lnTo>
                    <a:pt x="8359" y="5058"/>
                  </a:lnTo>
                  <a:cubicBezTo>
                    <a:pt x="8297" y="5100"/>
                    <a:pt x="8213" y="5085"/>
                    <a:pt x="8159" y="5142"/>
                  </a:cubicBezTo>
                  <a:lnTo>
                    <a:pt x="8140" y="5146"/>
                  </a:lnTo>
                  <a:cubicBezTo>
                    <a:pt x="8063" y="5238"/>
                    <a:pt x="7924" y="5154"/>
                    <a:pt x="7851" y="5254"/>
                  </a:cubicBezTo>
                  <a:lnTo>
                    <a:pt x="7847" y="5254"/>
                  </a:lnTo>
                  <a:cubicBezTo>
                    <a:pt x="7790" y="5308"/>
                    <a:pt x="7701" y="5288"/>
                    <a:pt x="7644" y="5338"/>
                  </a:cubicBezTo>
                  <a:cubicBezTo>
                    <a:pt x="7633" y="5360"/>
                    <a:pt x="7614" y="5370"/>
                    <a:pt x="7595" y="5370"/>
                  </a:cubicBezTo>
                  <a:cubicBezTo>
                    <a:pt x="7587" y="5370"/>
                    <a:pt x="7579" y="5369"/>
                    <a:pt x="7571" y="5365"/>
                  </a:cubicBezTo>
                  <a:lnTo>
                    <a:pt x="7567" y="5365"/>
                  </a:lnTo>
                  <a:cubicBezTo>
                    <a:pt x="7494" y="5404"/>
                    <a:pt x="7406" y="5392"/>
                    <a:pt x="7340" y="5446"/>
                  </a:cubicBezTo>
                  <a:lnTo>
                    <a:pt x="7317" y="5473"/>
                  </a:lnTo>
                  <a:lnTo>
                    <a:pt x="7283" y="5465"/>
                  </a:lnTo>
                  <a:cubicBezTo>
                    <a:pt x="7202" y="5488"/>
                    <a:pt x="7117" y="5500"/>
                    <a:pt x="7041" y="5542"/>
                  </a:cubicBezTo>
                  <a:cubicBezTo>
                    <a:pt x="7012" y="5573"/>
                    <a:pt x="6981" y="5584"/>
                    <a:pt x="6948" y="5584"/>
                  </a:cubicBezTo>
                  <a:cubicBezTo>
                    <a:pt x="6920" y="5584"/>
                    <a:pt x="6890" y="5576"/>
                    <a:pt x="6860" y="5565"/>
                  </a:cubicBezTo>
                  <a:cubicBezTo>
                    <a:pt x="6801" y="5599"/>
                    <a:pt x="6737" y="5602"/>
                    <a:pt x="6672" y="5602"/>
                  </a:cubicBezTo>
                  <a:cubicBezTo>
                    <a:pt x="6656" y="5602"/>
                    <a:pt x="6639" y="5602"/>
                    <a:pt x="6623" y="5602"/>
                  </a:cubicBezTo>
                  <a:cubicBezTo>
                    <a:pt x="6556" y="5602"/>
                    <a:pt x="6490" y="5606"/>
                    <a:pt x="6430" y="5642"/>
                  </a:cubicBezTo>
                  <a:cubicBezTo>
                    <a:pt x="6379" y="5666"/>
                    <a:pt x="6323" y="5680"/>
                    <a:pt x="6266" y="5680"/>
                  </a:cubicBezTo>
                  <a:cubicBezTo>
                    <a:pt x="6233" y="5680"/>
                    <a:pt x="6199" y="5675"/>
                    <a:pt x="6164" y="5665"/>
                  </a:cubicBezTo>
                  <a:cubicBezTo>
                    <a:pt x="6105" y="5697"/>
                    <a:pt x="6041" y="5704"/>
                    <a:pt x="5976" y="5704"/>
                  </a:cubicBezTo>
                  <a:cubicBezTo>
                    <a:pt x="5932" y="5704"/>
                    <a:pt x="5887" y="5701"/>
                    <a:pt x="5843" y="5701"/>
                  </a:cubicBezTo>
                  <a:cubicBezTo>
                    <a:pt x="5766" y="5701"/>
                    <a:pt x="5690" y="5710"/>
                    <a:pt x="5623" y="5761"/>
                  </a:cubicBezTo>
                  <a:lnTo>
                    <a:pt x="5619" y="5761"/>
                  </a:lnTo>
                  <a:cubicBezTo>
                    <a:pt x="5530" y="5846"/>
                    <a:pt x="5392" y="5769"/>
                    <a:pt x="5304" y="5849"/>
                  </a:cubicBezTo>
                  <a:lnTo>
                    <a:pt x="5204" y="5849"/>
                  </a:lnTo>
                  <a:cubicBezTo>
                    <a:pt x="5191" y="5840"/>
                    <a:pt x="5175" y="5835"/>
                    <a:pt x="5160" y="5835"/>
                  </a:cubicBezTo>
                  <a:cubicBezTo>
                    <a:pt x="5143" y="5835"/>
                    <a:pt x="5126" y="5841"/>
                    <a:pt x="5112" y="5853"/>
                  </a:cubicBezTo>
                  <a:lnTo>
                    <a:pt x="4908" y="5842"/>
                  </a:lnTo>
                  <a:cubicBezTo>
                    <a:pt x="4870" y="5868"/>
                    <a:pt x="4830" y="5875"/>
                    <a:pt x="4790" y="5875"/>
                  </a:cubicBezTo>
                  <a:cubicBezTo>
                    <a:pt x="4728" y="5875"/>
                    <a:pt x="4665" y="5857"/>
                    <a:pt x="4604" y="5857"/>
                  </a:cubicBezTo>
                  <a:cubicBezTo>
                    <a:pt x="4585" y="5880"/>
                    <a:pt x="4581" y="5911"/>
                    <a:pt x="4585" y="5938"/>
                  </a:cubicBezTo>
                  <a:cubicBezTo>
                    <a:pt x="4581" y="5938"/>
                    <a:pt x="4574" y="5938"/>
                    <a:pt x="4570" y="5934"/>
                  </a:cubicBezTo>
                  <a:cubicBezTo>
                    <a:pt x="4544" y="5925"/>
                    <a:pt x="4517" y="5920"/>
                    <a:pt x="4489" y="5920"/>
                  </a:cubicBezTo>
                  <a:cubicBezTo>
                    <a:pt x="4459" y="5920"/>
                    <a:pt x="4429" y="5926"/>
                    <a:pt x="4401" y="5938"/>
                  </a:cubicBezTo>
                  <a:cubicBezTo>
                    <a:pt x="4370" y="5907"/>
                    <a:pt x="4331" y="5880"/>
                    <a:pt x="4293" y="5865"/>
                  </a:cubicBezTo>
                  <a:lnTo>
                    <a:pt x="4197" y="5842"/>
                  </a:lnTo>
                  <a:cubicBezTo>
                    <a:pt x="4151" y="5817"/>
                    <a:pt x="4100" y="5804"/>
                    <a:pt x="4049" y="5804"/>
                  </a:cubicBezTo>
                  <a:cubicBezTo>
                    <a:pt x="3997" y="5804"/>
                    <a:pt x="3945" y="5817"/>
                    <a:pt x="3897" y="5842"/>
                  </a:cubicBezTo>
                  <a:lnTo>
                    <a:pt x="3786" y="5838"/>
                  </a:lnTo>
                  <a:cubicBezTo>
                    <a:pt x="3754" y="5819"/>
                    <a:pt x="3717" y="5809"/>
                    <a:pt x="3680" y="5809"/>
                  </a:cubicBezTo>
                  <a:cubicBezTo>
                    <a:pt x="3649" y="5809"/>
                    <a:pt x="3618" y="5816"/>
                    <a:pt x="3590" y="5830"/>
                  </a:cubicBezTo>
                  <a:cubicBezTo>
                    <a:pt x="3586" y="5838"/>
                    <a:pt x="3574" y="5853"/>
                    <a:pt x="3574" y="5869"/>
                  </a:cubicBezTo>
                  <a:cubicBezTo>
                    <a:pt x="3398" y="5823"/>
                    <a:pt x="3190" y="5853"/>
                    <a:pt x="3063" y="5680"/>
                  </a:cubicBezTo>
                  <a:cubicBezTo>
                    <a:pt x="2860" y="5630"/>
                    <a:pt x="2775" y="5431"/>
                    <a:pt x="2610" y="5334"/>
                  </a:cubicBezTo>
                  <a:cubicBezTo>
                    <a:pt x="2606" y="5273"/>
                    <a:pt x="2556" y="5227"/>
                    <a:pt x="2495" y="5227"/>
                  </a:cubicBezTo>
                  <a:cubicBezTo>
                    <a:pt x="2452" y="4958"/>
                    <a:pt x="2206" y="4850"/>
                    <a:pt x="2045" y="4677"/>
                  </a:cubicBezTo>
                  <a:cubicBezTo>
                    <a:pt x="1914" y="4535"/>
                    <a:pt x="1722" y="4451"/>
                    <a:pt x="1661" y="4243"/>
                  </a:cubicBezTo>
                  <a:cubicBezTo>
                    <a:pt x="1607" y="4239"/>
                    <a:pt x="1565" y="4197"/>
                    <a:pt x="1557" y="4143"/>
                  </a:cubicBezTo>
                  <a:cubicBezTo>
                    <a:pt x="1507" y="4139"/>
                    <a:pt x="1461" y="4093"/>
                    <a:pt x="1457" y="4043"/>
                  </a:cubicBezTo>
                  <a:cubicBezTo>
                    <a:pt x="1403" y="4043"/>
                    <a:pt x="1357" y="3997"/>
                    <a:pt x="1353" y="3947"/>
                  </a:cubicBezTo>
                  <a:cubicBezTo>
                    <a:pt x="1300" y="3943"/>
                    <a:pt x="1257" y="3901"/>
                    <a:pt x="1246" y="3851"/>
                  </a:cubicBezTo>
                  <a:cubicBezTo>
                    <a:pt x="1188" y="3851"/>
                    <a:pt x="1146" y="3805"/>
                    <a:pt x="1134" y="3755"/>
                  </a:cubicBezTo>
                  <a:lnTo>
                    <a:pt x="865" y="3594"/>
                  </a:lnTo>
                  <a:lnTo>
                    <a:pt x="796" y="3513"/>
                  </a:lnTo>
                  <a:lnTo>
                    <a:pt x="739" y="3340"/>
                  </a:lnTo>
                  <a:lnTo>
                    <a:pt x="646" y="3236"/>
                  </a:lnTo>
                  <a:cubicBezTo>
                    <a:pt x="593" y="3233"/>
                    <a:pt x="550" y="3198"/>
                    <a:pt x="531" y="3144"/>
                  </a:cubicBezTo>
                  <a:cubicBezTo>
                    <a:pt x="481" y="3133"/>
                    <a:pt x="443" y="3090"/>
                    <a:pt x="435" y="3044"/>
                  </a:cubicBezTo>
                  <a:cubicBezTo>
                    <a:pt x="335" y="3017"/>
                    <a:pt x="251" y="2937"/>
                    <a:pt x="239" y="2833"/>
                  </a:cubicBezTo>
                  <a:lnTo>
                    <a:pt x="51" y="2821"/>
                  </a:lnTo>
                  <a:lnTo>
                    <a:pt x="51" y="2821"/>
                  </a:lnTo>
                  <a:cubicBezTo>
                    <a:pt x="47" y="2987"/>
                    <a:pt x="1" y="3152"/>
                    <a:pt x="58" y="3317"/>
                  </a:cubicBezTo>
                  <a:lnTo>
                    <a:pt x="147" y="3421"/>
                  </a:lnTo>
                  <a:cubicBezTo>
                    <a:pt x="135" y="3429"/>
                    <a:pt x="128" y="3436"/>
                    <a:pt x="116" y="3448"/>
                  </a:cubicBezTo>
                  <a:cubicBezTo>
                    <a:pt x="105" y="3644"/>
                    <a:pt x="74" y="3840"/>
                    <a:pt x="143" y="4032"/>
                  </a:cubicBezTo>
                  <a:cubicBezTo>
                    <a:pt x="181" y="4120"/>
                    <a:pt x="185" y="4220"/>
                    <a:pt x="162" y="4312"/>
                  </a:cubicBezTo>
                  <a:cubicBezTo>
                    <a:pt x="228" y="4412"/>
                    <a:pt x="174" y="4535"/>
                    <a:pt x="239" y="4639"/>
                  </a:cubicBezTo>
                  <a:cubicBezTo>
                    <a:pt x="262" y="4658"/>
                    <a:pt x="270" y="4697"/>
                    <a:pt x="258" y="4724"/>
                  </a:cubicBezTo>
                  <a:cubicBezTo>
                    <a:pt x="335" y="4816"/>
                    <a:pt x="266" y="4954"/>
                    <a:pt x="354" y="5042"/>
                  </a:cubicBezTo>
                  <a:cubicBezTo>
                    <a:pt x="450" y="5119"/>
                    <a:pt x="354" y="5265"/>
                    <a:pt x="470" y="5334"/>
                  </a:cubicBezTo>
                  <a:lnTo>
                    <a:pt x="470" y="5331"/>
                  </a:lnTo>
                  <a:cubicBezTo>
                    <a:pt x="593" y="5573"/>
                    <a:pt x="815" y="5726"/>
                    <a:pt x="988" y="5930"/>
                  </a:cubicBezTo>
                  <a:lnTo>
                    <a:pt x="981" y="5926"/>
                  </a:lnTo>
                  <a:lnTo>
                    <a:pt x="981" y="5926"/>
                  </a:lnTo>
                  <a:cubicBezTo>
                    <a:pt x="992" y="5976"/>
                    <a:pt x="1027" y="6015"/>
                    <a:pt x="1073" y="6042"/>
                  </a:cubicBezTo>
                  <a:cubicBezTo>
                    <a:pt x="1096" y="6080"/>
                    <a:pt x="1131" y="6118"/>
                    <a:pt x="1169" y="6141"/>
                  </a:cubicBezTo>
                  <a:lnTo>
                    <a:pt x="1173" y="6145"/>
                  </a:lnTo>
                  <a:cubicBezTo>
                    <a:pt x="1204" y="6180"/>
                    <a:pt x="1230" y="6214"/>
                    <a:pt x="1265" y="6245"/>
                  </a:cubicBezTo>
                  <a:lnTo>
                    <a:pt x="1269" y="6257"/>
                  </a:lnTo>
                  <a:cubicBezTo>
                    <a:pt x="1303" y="6284"/>
                    <a:pt x="1334" y="6318"/>
                    <a:pt x="1357" y="6353"/>
                  </a:cubicBezTo>
                  <a:lnTo>
                    <a:pt x="1365" y="6368"/>
                  </a:lnTo>
                  <a:cubicBezTo>
                    <a:pt x="1473" y="6522"/>
                    <a:pt x="1607" y="6656"/>
                    <a:pt x="1765" y="6756"/>
                  </a:cubicBezTo>
                  <a:lnTo>
                    <a:pt x="1776" y="6764"/>
                  </a:lnTo>
                  <a:cubicBezTo>
                    <a:pt x="1803" y="6799"/>
                    <a:pt x="1838" y="6829"/>
                    <a:pt x="1872" y="6856"/>
                  </a:cubicBezTo>
                  <a:lnTo>
                    <a:pt x="1876" y="6860"/>
                  </a:lnTo>
                  <a:cubicBezTo>
                    <a:pt x="1903" y="6895"/>
                    <a:pt x="1937" y="6929"/>
                    <a:pt x="1976" y="6956"/>
                  </a:cubicBezTo>
                  <a:cubicBezTo>
                    <a:pt x="1999" y="6995"/>
                    <a:pt x="2037" y="7029"/>
                    <a:pt x="2076" y="7052"/>
                  </a:cubicBezTo>
                  <a:cubicBezTo>
                    <a:pt x="2099" y="7066"/>
                    <a:pt x="2124" y="7074"/>
                    <a:pt x="2147" y="7074"/>
                  </a:cubicBezTo>
                  <a:cubicBezTo>
                    <a:pt x="2156" y="7074"/>
                    <a:pt x="2164" y="7073"/>
                    <a:pt x="2172" y="7071"/>
                  </a:cubicBezTo>
                  <a:cubicBezTo>
                    <a:pt x="2172" y="7102"/>
                    <a:pt x="2180" y="7125"/>
                    <a:pt x="2183" y="7156"/>
                  </a:cubicBezTo>
                  <a:cubicBezTo>
                    <a:pt x="2210" y="7160"/>
                    <a:pt x="2241" y="7160"/>
                    <a:pt x="2264" y="7160"/>
                  </a:cubicBezTo>
                  <a:lnTo>
                    <a:pt x="2279" y="7175"/>
                  </a:lnTo>
                  <a:cubicBezTo>
                    <a:pt x="2279" y="7202"/>
                    <a:pt x="2283" y="7225"/>
                    <a:pt x="2287" y="7256"/>
                  </a:cubicBezTo>
                  <a:cubicBezTo>
                    <a:pt x="2318" y="7260"/>
                    <a:pt x="2341" y="7260"/>
                    <a:pt x="2372" y="7260"/>
                  </a:cubicBezTo>
                  <a:lnTo>
                    <a:pt x="2383" y="7271"/>
                  </a:lnTo>
                  <a:cubicBezTo>
                    <a:pt x="2383" y="7298"/>
                    <a:pt x="2391" y="7321"/>
                    <a:pt x="2391" y="7352"/>
                  </a:cubicBezTo>
                  <a:cubicBezTo>
                    <a:pt x="2418" y="7356"/>
                    <a:pt x="2441" y="7360"/>
                    <a:pt x="2472" y="7360"/>
                  </a:cubicBezTo>
                  <a:lnTo>
                    <a:pt x="2475" y="7371"/>
                  </a:lnTo>
                  <a:cubicBezTo>
                    <a:pt x="2475" y="7398"/>
                    <a:pt x="2475" y="7429"/>
                    <a:pt x="2479" y="7463"/>
                  </a:cubicBezTo>
                  <a:cubicBezTo>
                    <a:pt x="2510" y="7467"/>
                    <a:pt x="2533" y="7471"/>
                    <a:pt x="2564" y="7475"/>
                  </a:cubicBezTo>
                  <a:lnTo>
                    <a:pt x="2568" y="7475"/>
                  </a:lnTo>
                  <a:cubicBezTo>
                    <a:pt x="2568" y="7506"/>
                    <a:pt x="2568" y="7540"/>
                    <a:pt x="2575" y="7567"/>
                  </a:cubicBezTo>
                  <a:cubicBezTo>
                    <a:pt x="2606" y="7579"/>
                    <a:pt x="2633" y="7579"/>
                    <a:pt x="2664" y="7579"/>
                  </a:cubicBezTo>
                  <a:lnTo>
                    <a:pt x="2664" y="7586"/>
                  </a:lnTo>
                  <a:cubicBezTo>
                    <a:pt x="2664" y="7617"/>
                    <a:pt x="2668" y="7644"/>
                    <a:pt x="2671" y="7667"/>
                  </a:cubicBezTo>
                  <a:cubicBezTo>
                    <a:pt x="2702" y="7675"/>
                    <a:pt x="2729" y="7678"/>
                    <a:pt x="2760" y="7678"/>
                  </a:cubicBezTo>
                  <a:lnTo>
                    <a:pt x="2764" y="7678"/>
                  </a:lnTo>
                  <a:cubicBezTo>
                    <a:pt x="2764" y="7705"/>
                    <a:pt x="2768" y="7740"/>
                    <a:pt x="2771" y="7771"/>
                  </a:cubicBezTo>
                  <a:cubicBezTo>
                    <a:pt x="2802" y="7778"/>
                    <a:pt x="2829" y="7786"/>
                    <a:pt x="2860" y="7786"/>
                  </a:cubicBezTo>
                  <a:cubicBezTo>
                    <a:pt x="2864" y="7836"/>
                    <a:pt x="2902" y="7886"/>
                    <a:pt x="2960" y="7894"/>
                  </a:cubicBezTo>
                  <a:cubicBezTo>
                    <a:pt x="2971" y="7944"/>
                    <a:pt x="3010" y="7982"/>
                    <a:pt x="3056" y="7986"/>
                  </a:cubicBezTo>
                  <a:cubicBezTo>
                    <a:pt x="3060" y="8013"/>
                    <a:pt x="3067" y="8044"/>
                    <a:pt x="3075" y="8067"/>
                  </a:cubicBezTo>
                  <a:cubicBezTo>
                    <a:pt x="3106" y="8074"/>
                    <a:pt x="3140" y="8074"/>
                    <a:pt x="3167" y="8074"/>
                  </a:cubicBezTo>
                  <a:lnTo>
                    <a:pt x="3171" y="8078"/>
                  </a:lnTo>
                  <a:cubicBezTo>
                    <a:pt x="3175" y="8105"/>
                    <a:pt x="3175" y="8136"/>
                    <a:pt x="3183" y="8163"/>
                  </a:cubicBezTo>
                  <a:cubicBezTo>
                    <a:pt x="3209" y="8167"/>
                    <a:pt x="3240" y="8174"/>
                    <a:pt x="3267" y="8174"/>
                  </a:cubicBezTo>
                  <a:cubicBezTo>
                    <a:pt x="3279" y="8201"/>
                    <a:pt x="3282" y="8232"/>
                    <a:pt x="3286" y="8259"/>
                  </a:cubicBezTo>
                  <a:cubicBezTo>
                    <a:pt x="3340" y="8259"/>
                    <a:pt x="3382" y="8297"/>
                    <a:pt x="3398" y="8351"/>
                  </a:cubicBezTo>
                  <a:cubicBezTo>
                    <a:pt x="3601" y="8435"/>
                    <a:pt x="3774" y="8578"/>
                    <a:pt x="3897" y="8758"/>
                  </a:cubicBezTo>
                  <a:cubicBezTo>
                    <a:pt x="4062" y="8789"/>
                    <a:pt x="4109" y="8950"/>
                    <a:pt x="4216" y="9046"/>
                  </a:cubicBezTo>
                  <a:cubicBezTo>
                    <a:pt x="4355" y="9100"/>
                    <a:pt x="4466" y="9219"/>
                    <a:pt x="4508" y="9365"/>
                  </a:cubicBezTo>
                  <a:cubicBezTo>
                    <a:pt x="4658" y="9412"/>
                    <a:pt x="4777" y="9492"/>
                    <a:pt x="4819" y="9657"/>
                  </a:cubicBezTo>
                  <a:cubicBezTo>
                    <a:pt x="4985" y="9715"/>
                    <a:pt x="5123" y="9827"/>
                    <a:pt x="5215" y="9969"/>
                  </a:cubicBezTo>
                  <a:cubicBezTo>
                    <a:pt x="5269" y="9969"/>
                    <a:pt x="5315" y="10019"/>
                    <a:pt x="5315" y="10069"/>
                  </a:cubicBezTo>
                  <a:cubicBezTo>
                    <a:pt x="5442" y="10095"/>
                    <a:pt x="5527" y="10192"/>
                    <a:pt x="5619" y="10276"/>
                  </a:cubicBezTo>
                  <a:cubicBezTo>
                    <a:pt x="5619" y="10315"/>
                    <a:pt x="5611" y="10349"/>
                    <a:pt x="5611" y="10384"/>
                  </a:cubicBezTo>
                  <a:cubicBezTo>
                    <a:pt x="5661" y="10391"/>
                    <a:pt x="5703" y="10430"/>
                    <a:pt x="5715" y="10480"/>
                  </a:cubicBezTo>
                  <a:cubicBezTo>
                    <a:pt x="5765" y="10484"/>
                    <a:pt x="5811" y="10522"/>
                    <a:pt x="5819" y="10576"/>
                  </a:cubicBezTo>
                  <a:cubicBezTo>
                    <a:pt x="5872" y="10580"/>
                    <a:pt x="5915" y="10618"/>
                    <a:pt x="5922" y="10672"/>
                  </a:cubicBezTo>
                  <a:cubicBezTo>
                    <a:pt x="5980" y="10749"/>
                    <a:pt x="6049" y="10814"/>
                    <a:pt x="6122" y="10876"/>
                  </a:cubicBezTo>
                  <a:cubicBezTo>
                    <a:pt x="6172" y="10883"/>
                    <a:pt x="6211" y="10922"/>
                    <a:pt x="6226" y="10968"/>
                  </a:cubicBezTo>
                  <a:cubicBezTo>
                    <a:pt x="6303" y="10987"/>
                    <a:pt x="6376" y="11010"/>
                    <a:pt x="6410" y="11095"/>
                  </a:cubicBezTo>
                  <a:lnTo>
                    <a:pt x="6510" y="11095"/>
                  </a:lnTo>
                  <a:cubicBezTo>
                    <a:pt x="6518" y="11118"/>
                    <a:pt x="6529" y="11141"/>
                    <a:pt x="6533" y="11171"/>
                  </a:cubicBezTo>
                  <a:cubicBezTo>
                    <a:pt x="6544" y="11170"/>
                    <a:pt x="6555" y="11169"/>
                    <a:pt x="6565" y="11169"/>
                  </a:cubicBezTo>
                  <a:cubicBezTo>
                    <a:pt x="6643" y="11169"/>
                    <a:pt x="6693" y="11210"/>
                    <a:pt x="6710" y="11298"/>
                  </a:cubicBezTo>
                  <a:lnTo>
                    <a:pt x="6841" y="11471"/>
                  </a:lnTo>
                  <a:cubicBezTo>
                    <a:pt x="6998" y="11490"/>
                    <a:pt x="7048" y="11671"/>
                    <a:pt x="7183" y="11713"/>
                  </a:cubicBezTo>
                  <a:cubicBezTo>
                    <a:pt x="7198" y="11740"/>
                    <a:pt x="7206" y="11771"/>
                    <a:pt x="7210" y="11805"/>
                  </a:cubicBezTo>
                  <a:lnTo>
                    <a:pt x="7260" y="11809"/>
                  </a:lnTo>
                  <a:lnTo>
                    <a:pt x="7306" y="11809"/>
                  </a:lnTo>
                  <a:cubicBezTo>
                    <a:pt x="7313" y="11832"/>
                    <a:pt x="7321" y="11863"/>
                    <a:pt x="7325" y="11886"/>
                  </a:cubicBezTo>
                  <a:cubicBezTo>
                    <a:pt x="7490" y="11894"/>
                    <a:pt x="7632" y="11948"/>
                    <a:pt x="7721" y="12098"/>
                  </a:cubicBezTo>
                  <a:cubicBezTo>
                    <a:pt x="7748" y="12101"/>
                    <a:pt x="7778" y="12105"/>
                    <a:pt x="7813" y="12113"/>
                  </a:cubicBezTo>
                  <a:cubicBezTo>
                    <a:pt x="7821" y="12136"/>
                    <a:pt x="7832" y="12163"/>
                    <a:pt x="7836" y="12194"/>
                  </a:cubicBezTo>
                  <a:lnTo>
                    <a:pt x="7932" y="12317"/>
                  </a:lnTo>
                  <a:cubicBezTo>
                    <a:pt x="7978" y="12328"/>
                    <a:pt x="8024" y="12370"/>
                    <a:pt x="8032" y="12420"/>
                  </a:cubicBezTo>
                  <a:cubicBezTo>
                    <a:pt x="8086" y="12424"/>
                    <a:pt x="8128" y="12459"/>
                    <a:pt x="8143" y="12509"/>
                  </a:cubicBezTo>
                  <a:cubicBezTo>
                    <a:pt x="8170" y="12509"/>
                    <a:pt x="8205" y="12509"/>
                    <a:pt x="8236" y="12501"/>
                  </a:cubicBezTo>
                  <a:lnTo>
                    <a:pt x="8355" y="12597"/>
                  </a:lnTo>
                  <a:lnTo>
                    <a:pt x="8528" y="12635"/>
                  </a:lnTo>
                  <a:cubicBezTo>
                    <a:pt x="8531" y="12662"/>
                    <a:pt x="8535" y="12693"/>
                    <a:pt x="8535" y="12720"/>
                  </a:cubicBezTo>
                  <a:cubicBezTo>
                    <a:pt x="8589" y="12728"/>
                    <a:pt x="8631" y="12766"/>
                    <a:pt x="8643" y="12816"/>
                  </a:cubicBezTo>
                  <a:cubicBezTo>
                    <a:pt x="8699" y="12816"/>
                    <a:pt x="8764" y="12844"/>
                    <a:pt x="8822" y="12844"/>
                  </a:cubicBezTo>
                  <a:cubicBezTo>
                    <a:pt x="8872" y="12844"/>
                    <a:pt x="8917" y="12824"/>
                    <a:pt x="8950" y="12751"/>
                  </a:cubicBezTo>
                  <a:lnTo>
                    <a:pt x="9119" y="12751"/>
                  </a:lnTo>
                  <a:cubicBezTo>
                    <a:pt x="9123" y="12774"/>
                    <a:pt x="9131" y="12797"/>
                    <a:pt x="9146" y="12816"/>
                  </a:cubicBezTo>
                  <a:lnTo>
                    <a:pt x="9534" y="12812"/>
                  </a:lnTo>
                  <a:cubicBezTo>
                    <a:pt x="9876" y="12612"/>
                    <a:pt x="10272" y="12659"/>
                    <a:pt x="10641" y="12605"/>
                  </a:cubicBezTo>
                  <a:cubicBezTo>
                    <a:pt x="10645" y="12582"/>
                    <a:pt x="10649" y="12559"/>
                    <a:pt x="10660" y="12539"/>
                  </a:cubicBezTo>
                  <a:lnTo>
                    <a:pt x="10964" y="12505"/>
                  </a:lnTo>
                  <a:lnTo>
                    <a:pt x="11144" y="12505"/>
                  </a:lnTo>
                  <a:cubicBezTo>
                    <a:pt x="11156" y="12482"/>
                    <a:pt x="11160" y="12459"/>
                    <a:pt x="11164" y="12432"/>
                  </a:cubicBezTo>
                  <a:lnTo>
                    <a:pt x="11456" y="12409"/>
                  </a:lnTo>
                  <a:cubicBezTo>
                    <a:pt x="11540" y="12317"/>
                    <a:pt x="11648" y="12313"/>
                    <a:pt x="11759" y="12309"/>
                  </a:cubicBezTo>
                  <a:cubicBezTo>
                    <a:pt x="11797" y="12247"/>
                    <a:pt x="11862" y="12207"/>
                    <a:pt x="11935" y="12207"/>
                  </a:cubicBezTo>
                  <a:cubicBezTo>
                    <a:pt x="11944" y="12207"/>
                    <a:pt x="11954" y="12208"/>
                    <a:pt x="11963" y="12209"/>
                  </a:cubicBezTo>
                  <a:cubicBezTo>
                    <a:pt x="12005" y="12124"/>
                    <a:pt x="12086" y="12113"/>
                    <a:pt x="12167" y="12113"/>
                  </a:cubicBezTo>
                  <a:cubicBezTo>
                    <a:pt x="12205" y="12036"/>
                    <a:pt x="12278" y="12005"/>
                    <a:pt x="12355" y="12001"/>
                  </a:cubicBezTo>
                  <a:cubicBezTo>
                    <a:pt x="12370" y="11948"/>
                    <a:pt x="12416" y="11913"/>
                    <a:pt x="12470" y="11913"/>
                  </a:cubicBezTo>
                  <a:cubicBezTo>
                    <a:pt x="12539" y="11809"/>
                    <a:pt x="12643" y="11732"/>
                    <a:pt x="12770" y="11709"/>
                  </a:cubicBezTo>
                  <a:cubicBezTo>
                    <a:pt x="12808" y="11621"/>
                    <a:pt x="12877" y="11602"/>
                    <a:pt x="12966" y="11602"/>
                  </a:cubicBezTo>
                  <a:cubicBezTo>
                    <a:pt x="13027" y="11483"/>
                    <a:pt x="13135" y="11425"/>
                    <a:pt x="13254" y="11387"/>
                  </a:cubicBezTo>
                  <a:cubicBezTo>
                    <a:pt x="13268" y="11338"/>
                    <a:pt x="13310" y="11305"/>
                    <a:pt x="13358" y="11305"/>
                  </a:cubicBezTo>
                  <a:cubicBezTo>
                    <a:pt x="13363" y="11305"/>
                    <a:pt x="13368" y="11305"/>
                    <a:pt x="13373" y="11306"/>
                  </a:cubicBezTo>
                  <a:cubicBezTo>
                    <a:pt x="13450" y="11210"/>
                    <a:pt x="13550" y="11137"/>
                    <a:pt x="13661" y="11087"/>
                  </a:cubicBezTo>
                  <a:lnTo>
                    <a:pt x="13965" y="10887"/>
                  </a:lnTo>
                  <a:cubicBezTo>
                    <a:pt x="14042" y="10779"/>
                    <a:pt x="14138" y="10699"/>
                    <a:pt x="14280" y="10695"/>
                  </a:cubicBezTo>
                  <a:cubicBezTo>
                    <a:pt x="14318" y="10614"/>
                    <a:pt x="14391" y="10595"/>
                    <a:pt x="14468" y="10580"/>
                  </a:cubicBezTo>
                  <a:cubicBezTo>
                    <a:pt x="14482" y="10533"/>
                    <a:pt x="14524" y="10501"/>
                    <a:pt x="14568" y="10501"/>
                  </a:cubicBezTo>
                  <a:cubicBezTo>
                    <a:pt x="14574" y="10501"/>
                    <a:pt x="14581" y="10501"/>
                    <a:pt x="14587" y="10503"/>
                  </a:cubicBezTo>
                  <a:cubicBezTo>
                    <a:pt x="14622" y="10430"/>
                    <a:pt x="14695" y="10388"/>
                    <a:pt x="14772" y="10384"/>
                  </a:cubicBezTo>
                  <a:cubicBezTo>
                    <a:pt x="14786" y="10333"/>
                    <a:pt x="14829" y="10299"/>
                    <a:pt x="14879" y="10299"/>
                  </a:cubicBezTo>
                  <a:cubicBezTo>
                    <a:pt x="14882" y="10299"/>
                    <a:pt x="14884" y="10299"/>
                    <a:pt x="14887" y="10299"/>
                  </a:cubicBezTo>
                  <a:cubicBezTo>
                    <a:pt x="14953" y="10180"/>
                    <a:pt x="15060" y="10126"/>
                    <a:pt x="15183" y="10095"/>
                  </a:cubicBezTo>
                  <a:cubicBezTo>
                    <a:pt x="15256" y="9988"/>
                    <a:pt x="15368" y="9915"/>
                    <a:pt x="15490" y="9896"/>
                  </a:cubicBezTo>
                  <a:cubicBezTo>
                    <a:pt x="15525" y="9815"/>
                    <a:pt x="15598" y="9796"/>
                    <a:pt x="15675" y="9777"/>
                  </a:cubicBezTo>
                  <a:cubicBezTo>
                    <a:pt x="15683" y="9723"/>
                    <a:pt x="15729" y="9684"/>
                    <a:pt x="15779" y="9684"/>
                  </a:cubicBezTo>
                  <a:cubicBezTo>
                    <a:pt x="15779" y="9657"/>
                    <a:pt x="15790" y="9627"/>
                    <a:pt x="15806" y="9600"/>
                  </a:cubicBezTo>
                  <a:lnTo>
                    <a:pt x="16086" y="9481"/>
                  </a:lnTo>
                  <a:cubicBezTo>
                    <a:pt x="16163" y="9385"/>
                    <a:pt x="16267" y="9312"/>
                    <a:pt x="16382" y="9273"/>
                  </a:cubicBezTo>
                  <a:cubicBezTo>
                    <a:pt x="16393" y="9219"/>
                    <a:pt x="16432" y="9185"/>
                    <a:pt x="16486" y="9181"/>
                  </a:cubicBezTo>
                  <a:cubicBezTo>
                    <a:pt x="16593" y="9046"/>
                    <a:pt x="16732" y="8947"/>
                    <a:pt x="16889" y="8874"/>
                  </a:cubicBezTo>
                  <a:cubicBezTo>
                    <a:pt x="16901" y="8820"/>
                    <a:pt x="16947" y="8789"/>
                    <a:pt x="16997" y="8781"/>
                  </a:cubicBezTo>
                  <a:cubicBezTo>
                    <a:pt x="17004" y="8731"/>
                    <a:pt x="17047" y="8685"/>
                    <a:pt x="17101" y="8685"/>
                  </a:cubicBezTo>
                  <a:cubicBezTo>
                    <a:pt x="17112" y="8635"/>
                    <a:pt x="17154" y="8597"/>
                    <a:pt x="17208" y="8589"/>
                  </a:cubicBezTo>
                  <a:cubicBezTo>
                    <a:pt x="17212" y="8539"/>
                    <a:pt x="17254" y="8493"/>
                    <a:pt x="17312" y="8489"/>
                  </a:cubicBezTo>
                  <a:lnTo>
                    <a:pt x="18119" y="7682"/>
                  </a:lnTo>
                  <a:cubicBezTo>
                    <a:pt x="18119" y="7625"/>
                    <a:pt x="18157" y="7582"/>
                    <a:pt x="18215" y="7579"/>
                  </a:cubicBezTo>
                  <a:cubicBezTo>
                    <a:pt x="18219" y="7525"/>
                    <a:pt x="18257" y="7483"/>
                    <a:pt x="18311" y="7471"/>
                  </a:cubicBezTo>
                  <a:cubicBezTo>
                    <a:pt x="18311" y="7417"/>
                    <a:pt x="18346" y="7371"/>
                    <a:pt x="18399" y="7360"/>
                  </a:cubicBezTo>
                  <a:cubicBezTo>
                    <a:pt x="18411" y="7283"/>
                    <a:pt x="18426" y="7206"/>
                    <a:pt x="18499" y="7160"/>
                  </a:cubicBezTo>
                  <a:cubicBezTo>
                    <a:pt x="18503" y="7106"/>
                    <a:pt x="18542" y="7064"/>
                    <a:pt x="18595" y="7060"/>
                  </a:cubicBezTo>
                  <a:cubicBezTo>
                    <a:pt x="18657" y="6895"/>
                    <a:pt x="18772" y="6760"/>
                    <a:pt x="18922" y="6676"/>
                  </a:cubicBezTo>
                  <a:cubicBezTo>
                    <a:pt x="18922" y="6622"/>
                    <a:pt x="18960" y="6572"/>
                    <a:pt x="19014" y="6564"/>
                  </a:cubicBezTo>
                  <a:cubicBezTo>
                    <a:pt x="19041" y="6445"/>
                    <a:pt x="19118" y="6334"/>
                    <a:pt x="19226" y="6264"/>
                  </a:cubicBezTo>
                  <a:cubicBezTo>
                    <a:pt x="19264" y="6145"/>
                    <a:pt x="19306" y="6030"/>
                    <a:pt x="19425" y="5965"/>
                  </a:cubicBezTo>
                  <a:cubicBezTo>
                    <a:pt x="19425" y="5911"/>
                    <a:pt x="19464" y="5861"/>
                    <a:pt x="19518" y="5853"/>
                  </a:cubicBezTo>
                  <a:cubicBezTo>
                    <a:pt x="19518" y="5799"/>
                    <a:pt x="19560" y="5757"/>
                    <a:pt x="19614" y="5746"/>
                  </a:cubicBezTo>
                  <a:cubicBezTo>
                    <a:pt x="19629" y="5669"/>
                    <a:pt x="19675" y="5603"/>
                    <a:pt x="19748" y="5573"/>
                  </a:cubicBezTo>
                  <a:cubicBezTo>
                    <a:pt x="19752" y="5546"/>
                    <a:pt x="19752" y="5515"/>
                    <a:pt x="19752" y="5488"/>
                  </a:cubicBezTo>
                  <a:cubicBezTo>
                    <a:pt x="19783" y="5484"/>
                    <a:pt x="19813" y="5477"/>
                    <a:pt x="19844" y="5469"/>
                  </a:cubicBezTo>
                  <a:cubicBezTo>
                    <a:pt x="19844" y="5415"/>
                    <a:pt x="19883" y="5373"/>
                    <a:pt x="19936" y="5358"/>
                  </a:cubicBezTo>
                  <a:cubicBezTo>
                    <a:pt x="19936" y="5323"/>
                    <a:pt x="19936" y="5296"/>
                    <a:pt x="19940" y="5265"/>
                  </a:cubicBezTo>
                  <a:lnTo>
                    <a:pt x="19944" y="5258"/>
                  </a:lnTo>
                  <a:cubicBezTo>
                    <a:pt x="19975" y="5254"/>
                    <a:pt x="19998" y="5246"/>
                    <a:pt x="20025" y="5246"/>
                  </a:cubicBezTo>
                  <a:lnTo>
                    <a:pt x="20056" y="5069"/>
                  </a:lnTo>
                  <a:lnTo>
                    <a:pt x="20136" y="5035"/>
                  </a:lnTo>
                  <a:cubicBezTo>
                    <a:pt x="20117" y="5012"/>
                    <a:pt x="20121" y="4977"/>
                    <a:pt x="20148" y="4958"/>
                  </a:cubicBezTo>
                  <a:cubicBezTo>
                    <a:pt x="20155" y="4958"/>
                    <a:pt x="20159" y="4950"/>
                    <a:pt x="20171" y="4927"/>
                  </a:cubicBezTo>
                  <a:cubicBezTo>
                    <a:pt x="20178" y="4900"/>
                    <a:pt x="20194" y="4885"/>
                    <a:pt x="20171" y="4866"/>
                  </a:cubicBezTo>
                  <a:lnTo>
                    <a:pt x="20098" y="4820"/>
                  </a:lnTo>
                  <a:cubicBezTo>
                    <a:pt x="20113" y="4800"/>
                    <a:pt x="20109" y="4781"/>
                    <a:pt x="20090" y="4770"/>
                  </a:cubicBezTo>
                  <a:cubicBezTo>
                    <a:pt x="20086" y="4762"/>
                    <a:pt x="20079" y="4762"/>
                    <a:pt x="20075" y="4762"/>
                  </a:cubicBezTo>
                  <a:cubicBezTo>
                    <a:pt x="20082" y="4716"/>
                    <a:pt x="20052" y="4674"/>
                    <a:pt x="20002" y="4662"/>
                  </a:cubicBezTo>
                  <a:lnTo>
                    <a:pt x="19979" y="4662"/>
                  </a:lnTo>
                  <a:lnTo>
                    <a:pt x="19994" y="4647"/>
                  </a:lnTo>
                  <a:lnTo>
                    <a:pt x="19990" y="4647"/>
                  </a:lnTo>
                  <a:cubicBezTo>
                    <a:pt x="20002" y="4620"/>
                    <a:pt x="20009" y="4585"/>
                    <a:pt x="19998" y="4551"/>
                  </a:cubicBezTo>
                  <a:lnTo>
                    <a:pt x="19983" y="4539"/>
                  </a:lnTo>
                  <a:cubicBezTo>
                    <a:pt x="19944" y="4520"/>
                    <a:pt x="19906" y="4489"/>
                    <a:pt x="19879" y="4455"/>
                  </a:cubicBezTo>
                  <a:lnTo>
                    <a:pt x="19771" y="4428"/>
                  </a:lnTo>
                  <a:cubicBezTo>
                    <a:pt x="19733" y="4408"/>
                    <a:pt x="19690" y="4385"/>
                    <a:pt x="19652" y="4366"/>
                  </a:cubicBezTo>
                  <a:cubicBezTo>
                    <a:pt x="19649" y="4367"/>
                    <a:pt x="19645" y="4367"/>
                    <a:pt x="19641" y="4367"/>
                  </a:cubicBezTo>
                  <a:cubicBezTo>
                    <a:pt x="19617" y="4367"/>
                    <a:pt x="19591" y="4356"/>
                    <a:pt x="19571" y="4339"/>
                  </a:cubicBezTo>
                  <a:cubicBezTo>
                    <a:pt x="19533" y="4309"/>
                    <a:pt x="19483" y="4282"/>
                    <a:pt x="19437" y="4270"/>
                  </a:cubicBezTo>
                  <a:cubicBezTo>
                    <a:pt x="19434" y="4270"/>
                    <a:pt x="19431" y="4271"/>
                    <a:pt x="19427" y="4271"/>
                  </a:cubicBezTo>
                  <a:cubicBezTo>
                    <a:pt x="19401" y="4271"/>
                    <a:pt x="19381" y="4257"/>
                    <a:pt x="19368" y="4239"/>
                  </a:cubicBezTo>
                  <a:cubicBezTo>
                    <a:pt x="19329" y="4212"/>
                    <a:pt x="19283" y="4182"/>
                    <a:pt x="19233" y="4166"/>
                  </a:cubicBezTo>
                  <a:lnTo>
                    <a:pt x="19164" y="4174"/>
                  </a:lnTo>
                  <a:lnTo>
                    <a:pt x="19172" y="4139"/>
                  </a:lnTo>
                  <a:cubicBezTo>
                    <a:pt x="19129" y="4109"/>
                    <a:pt x="19080" y="4082"/>
                    <a:pt x="19033" y="4066"/>
                  </a:cubicBezTo>
                  <a:cubicBezTo>
                    <a:pt x="19029" y="4067"/>
                    <a:pt x="19026" y="4067"/>
                    <a:pt x="19022" y="4067"/>
                  </a:cubicBezTo>
                  <a:cubicBezTo>
                    <a:pt x="18997" y="4067"/>
                    <a:pt x="18977" y="4056"/>
                    <a:pt x="18960" y="4040"/>
                  </a:cubicBezTo>
                  <a:cubicBezTo>
                    <a:pt x="18953" y="4047"/>
                    <a:pt x="18945" y="4063"/>
                    <a:pt x="18937" y="4070"/>
                  </a:cubicBezTo>
                  <a:lnTo>
                    <a:pt x="18891" y="4051"/>
                  </a:lnTo>
                  <a:cubicBezTo>
                    <a:pt x="18899" y="4013"/>
                    <a:pt x="18872" y="3974"/>
                    <a:pt x="18841" y="3963"/>
                  </a:cubicBezTo>
                  <a:lnTo>
                    <a:pt x="18653" y="3909"/>
                  </a:lnTo>
                  <a:lnTo>
                    <a:pt x="18599" y="3924"/>
                  </a:lnTo>
                  <a:lnTo>
                    <a:pt x="18603" y="3917"/>
                  </a:lnTo>
                  <a:cubicBezTo>
                    <a:pt x="18595" y="3894"/>
                    <a:pt x="18584" y="3870"/>
                    <a:pt x="18576" y="3851"/>
                  </a:cubicBezTo>
                  <a:lnTo>
                    <a:pt x="18561" y="3840"/>
                  </a:lnTo>
                  <a:cubicBezTo>
                    <a:pt x="18522" y="3813"/>
                    <a:pt x="18488" y="3790"/>
                    <a:pt x="18457" y="3759"/>
                  </a:cubicBezTo>
                  <a:cubicBezTo>
                    <a:pt x="18426" y="3713"/>
                    <a:pt x="18384" y="3678"/>
                    <a:pt x="18330" y="3659"/>
                  </a:cubicBezTo>
                  <a:cubicBezTo>
                    <a:pt x="18303" y="3659"/>
                    <a:pt x="18280" y="3648"/>
                    <a:pt x="18253" y="3628"/>
                  </a:cubicBezTo>
                  <a:cubicBezTo>
                    <a:pt x="18215" y="3605"/>
                    <a:pt x="18184" y="3582"/>
                    <a:pt x="18153" y="3552"/>
                  </a:cubicBezTo>
                  <a:cubicBezTo>
                    <a:pt x="18111" y="3486"/>
                    <a:pt x="18011" y="3513"/>
                    <a:pt x="17965" y="3444"/>
                  </a:cubicBezTo>
                  <a:lnTo>
                    <a:pt x="17950" y="3432"/>
                  </a:lnTo>
                  <a:cubicBezTo>
                    <a:pt x="17907" y="3409"/>
                    <a:pt x="17873" y="3371"/>
                    <a:pt x="17827" y="3352"/>
                  </a:cubicBezTo>
                  <a:cubicBezTo>
                    <a:pt x="17792" y="3348"/>
                    <a:pt x="17765" y="3336"/>
                    <a:pt x="17738" y="3313"/>
                  </a:cubicBezTo>
                  <a:cubicBezTo>
                    <a:pt x="17700" y="3298"/>
                    <a:pt x="17669" y="3275"/>
                    <a:pt x="17642" y="3240"/>
                  </a:cubicBezTo>
                  <a:lnTo>
                    <a:pt x="17443" y="3129"/>
                  </a:lnTo>
                  <a:cubicBezTo>
                    <a:pt x="17404" y="3098"/>
                    <a:pt x="17366" y="3067"/>
                    <a:pt x="17320" y="3044"/>
                  </a:cubicBezTo>
                  <a:cubicBezTo>
                    <a:pt x="17285" y="3044"/>
                    <a:pt x="17254" y="3025"/>
                    <a:pt x="17231" y="3002"/>
                  </a:cubicBezTo>
                  <a:cubicBezTo>
                    <a:pt x="17197" y="3006"/>
                    <a:pt x="17162" y="3021"/>
                    <a:pt x="17139" y="3044"/>
                  </a:cubicBezTo>
                  <a:lnTo>
                    <a:pt x="17135" y="3040"/>
                  </a:lnTo>
                  <a:cubicBezTo>
                    <a:pt x="17081" y="2983"/>
                    <a:pt x="17066" y="2898"/>
                    <a:pt x="17020" y="2841"/>
                  </a:cubicBezTo>
                  <a:lnTo>
                    <a:pt x="17020" y="2841"/>
                  </a:lnTo>
                  <a:lnTo>
                    <a:pt x="17035" y="2848"/>
                  </a:lnTo>
                  <a:cubicBezTo>
                    <a:pt x="16997" y="2771"/>
                    <a:pt x="16889" y="2798"/>
                    <a:pt x="16847" y="2725"/>
                  </a:cubicBezTo>
                  <a:lnTo>
                    <a:pt x="16839" y="2722"/>
                  </a:lnTo>
                  <a:cubicBezTo>
                    <a:pt x="16797" y="2695"/>
                    <a:pt x="16766" y="2664"/>
                    <a:pt x="16732" y="2637"/>
                  </a:cubicBezTo>
                  <a:cubicBezTo>
                    <a:pt x="16705" y="2591"/>
                    <a:pt x="16659" y="2560"/>
                    <a:pt x="16613" y="2533"/>
                  </a:cubicBezTo>
                  <a:cubicBezTo>
                    <a:pt x="16578" y="2529"/>
                    <a:pt x="16551" y="2514"/>
                    <a:pt x="16524" y="2491"/>
                  </a:cubicBezTo>
                  <a:cubicBezTo>
                    <a:pt x="16486" y="2483"/>
                    <a:pt x="16459" y="2456"/>
                    <a:pt x="16440" y="2426"/>
                  </a:cubicBezTo>
                  <a:lnTo>
                    <a:pt x="16432" y="2418"/>
                  </a:lnTo>
                  <a:cubicBezTo>
                    <a:pt x="16393" y="2380"/>
                    <a:pt x="16347" y="2349"/>
                    <a:pt x="16294" y="2333"/>
                  </a:cubicBezTo>
                  <a:cubicBezTo>
                    <a:pt x="16287" y="2336"/>
                    <a:pt x="16280" y="2337"/>
                    <a:pt x="16273" y="2337"/>
                  </a:cubicBezTo>
                  <a:cubicBezTo>
                    <a:pt x="16259" y="2337"/>
                    <a:pt x="16245" y="2332"/>
                    <a:pt x="16232" y="2322"/>
                  </a:cubicBezTo>
                  <a:cubicBezTo>
                    <a:pt x="16197" y="2292"/>
                    <a:pt x="16155" y="2275"/>
                    <a:pt x="16111" y="2275"/>
                  </a:cubicBezTo>
                  <a:cubicBezTo>
                    <a:pt x="16087" y="2275"/>
                    <a:pt x="16063" y="2280"/>
                    <a:pt x="16040" y="2291"/>
                  </a:cubicBezTo>
                  <a:cubicBezTo>
                    <a:pt x="16028" y="2299"/>
                    <a:pt x="16025" y="2310"/>
                    <a:pt x="16021" y="2322"/>
                  </a:cubicBezTo>
                  <a:cubicBezTo>
                    <a:pt x="16011" y="2319"/>
                    <a:pt x="16001" y="2318"/>
                    <a:pt x="15991" y="2318"/>
                  </a:cubicBezTo>
                  <a:cubicBezTo>
                    <a:pt x="15972" y="2318"/>
                    <a:pt x="15953" y="2323"/>
                    <a:pt x="15932" y="2333"/>
                  </a:cubicBezTo>
                  <a:lnTo>
                    <a:pt x="15929" y="2314"/>
                  </a:lnTo>
                  <a:cubicBezTo>
                    <a:pt x="15909" y="2273"/>
                    <a:pt x="15872" y="2250"/>
                    <a:pt x="15831" y="2250"/>
                  </a:cubicBezTo>
                  <a:cubicBezTo>
                    <a:pt x="15823" y="2250"/>
                    <a:pt x="15814" y="2251"/>
                    <a:pt x="15806" y="2253"/>
                  </a:cubicBezTo>
                  <a:lnTo>
                    <a:pt x="15544" y="1976"/>
                  </a:lnTo>
                  <a:cubicBezTo>
                    <a:pt x="15525" y="1930"/>
                    <a:pt x="15510" y="1876"/>
                    <a:pt x="15490" y="1830"/>
                  </a:cubicBezTo>
                  <a:lnTo>
                    <a:pt x="15329" y="1715"/>
                  </a:lnTo>
                  <a:cubicBezTo>
                    <a:pt x="15179" y="1434"/>
                    <a:pt x="14949" y="1227"/>
                    <a:pt x="14733" y="1008"/>
                  </a:cubicBezTo>
                  <a:cubicBezTo>
                    <a:pt x="14718" y="950"/>
                    <a:pt x="14672" y="908"/>
                    <a:pt x="14607" y="908"/>
                  </a:cubicBezTo>
                  <a:cubicBezTo>
                    <a:pt x="14365" y="677"/>
                    <a:pt x="14126" y="431"/>
                    <a:pt x="13800" y="305"/>
                  </a:cubicBezTo>
                  <a:cubicBezTo>
                    <a:pt x="13707" y="140"/>
                    <a:pt x="13598" y="0"/>
                    <a:pt x="13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43"/>
            <p:cNvSpPr/>
            <p:nvPr/>
          </p:nvSpPr>
          <p:spPr>
            <a:xfrm>
              <a:off x="4785567" y="2072240"/>
              <a:ext cx="59310" cy="45848"/>
            </a:xfrm>
            <a:custGeom>
              <a:avLst/>
              <a:gdLst/>
              <a:ahLst/>
              <a:cxnLst/>
              <a:rect l="l" t="t" r="r" b="b"/>
              <a:pathLst>
                <a:path w="1912" h="147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0" y="142"/>
                    <a:pt x="81" y="231"/>
                    <a:pt x="208" y="296"/>
                  </a:cubicBezTo>
                  <a:cubicBezTo>
                    <a:pt x="350" y="415"/>
                    <a:pt x="389" y="634"/>
                    <a:pt x="577" y="711"/>
                  </a:cubicBezTo>
                  <a:cubicBezTo>
                    <a:pt x="853" y="1041"/>
                    <a:pt x="1122" y="1387"/>
                    <a:pt x="1614" y="1410"/>
                  </a:cubicBezTo>
                  <a:cubicBezTo>
                    <a:pt x="1661" y="1458"/>
                    <a:pt x="1702" y="1477"/>
                    <a:pt x="1737" y="1477"/>
                  </a:cubicBezTo>
                  <a:cubicBezTo>
                    <a:pt x="1801" y="1477"/>
                    <a:pt x="1847" y="1413"/>
                    <a:pt x="1872" y="1341"/>
                  </a:cubicBezTo>
                  <a:cubicBezTo>
                    <a:pt x="1912" y="1246"/>
                    <a:pt x="1844" y="1227"/>
                    <a:pt x="1776" y="1227"/>
                  </a:cubicBezTo>
                  <a:cubicBezTo>
                    <a:pt x="1759" y="1227"/>
                    <a:pt x="1741" y="1228"/>
                    <a:pt x="1726" y="1230"/>
                  </a:cubicBezTo>
                  <a:cubicBezTo>
                    <a:pt x="1713" y="1230"/>
                    <a:pt x="1700" y="1231"/>
                    <a:pt x="1688" y="1231"/>
                  </a:cubicBezTo>
                  <a:cubicBezTo>
                    <a:pt x="1455" y="1231"/>
                    <a:pt x="1263" y="1131"/>
                    <a:pt x="1080" y="1003"/>
                  </a:cubicBezTo>
                  <a:cubicBezTo>
                    <a:pt x="919" y="884"/>
                    <a:pt x="857" y="772"/>
                    <a:pt x="1065" y="623"/>
                  </a:cubicBezTo>
                  <a:cubicBezTo>
                    <a:pt x="1203" y="527"/>
                    <a:pt x="1376" y="423"/>
                    <a:pt x="1268" y="158"/>
                  </a:cubicBezTo>
                  <a:lnTo>
                    <a:pt x="1268" y="158"/>
                  </a:lnTo>
                  <a:cubicBezTo>
                    <a:pt x="1065" y="315"/>
                    <a:pt x="861" y="415"/>
                    <a:pt x="711" y="592"/>
                  </a:cubicBezTo>
                  <a:cubicBezTo>
                    <a:pt x="565" y="588"/>
                    <a:pt x="538" y="465"/>
                    <a:pt x="477" y="373"/>
                  </a:cubicBezTo>
                  <a:cubicBezTo>
                    <a:pt x="373" y="231"/>
                    <a:pt x="292" y="65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43"/>
            <p:cNvSpPr/>
            <p:nvPr/>
          </p:nvSpPr>
          <p:spPr>
            <a:xfrm>
              <a:off x="4816928" y="1931006"/>
              <a:ext cx="25778" cy="21094"/>
            </a:xfrm>
            <a:custGeom>
              <a:avLst/>
              <a:gdLst/>
              <a:ahLst/>
              <a:cxnLst/>
              <a:rect l="l" t="t" r="r" b="b"/>
              <a:pathLst>
                <a:path w="831" h="680" extrusionOk="0">
                  <a:moveTo>
                    <a:pt x="145" y="0"/>
                  </a:moveTo>
                  <a:cubicBezTo>
                    <a:pt x="110" y="0"/>
                    <a:pt x="77" y="18"/>
                    <a:pt x="50" y="65"/>
                  </a:cubicBezTo>
                  <a:cubicBezTo>
                    <a:pt x="0" y="173"/>
                    <a:pt x="104" y="269"/>
                    <a:pt x="196" y="292"/>
                  </a:cubicBezTo>
                  <a:cubicBezTo>
                    <a:pt x="411" y="349"/>
                    <a:pt x="557" y="488"/>
                    <a:pt x="665" y="680"/>
                  </a:cubicBezTo>
                  <a:cubicBezTo>
                    <a:pt x="772" y="545"/>
                    <a:pt x="830" y="434"/>
                    <a:pt x="676" y="330"/>
                  </a:cubicBezTo>
                  <a:cubicBezTo>
                    <a:pt x="550" y="242"/>
                    <a:pt x="427" y="161"/>
                    <a:pt x="307" y="76"/>
                  </a:cubicBezTo>
                  <a:cubicBezTo>
                    <a:pt x="255" y="38"/>
                    <a:pt x="197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43"/>
            <p:cNvSpPr/>
            <p:nvPr/>
          </p:nvSpPr>
          <p:spPr>
            <a:xfrm>
              <a:off x="4835571" y="2046742"/>
              <a:ext cx="55991" cy="41101"/>
            </a:xfrm>
            <a:custGeom>
              <a:avLst/>
              <a:gdLst/>
              <a:ahLst/>
              <a:cxnLst/>
              <a:rect l="l" t="t" r="r" b="b"/>
              <a:pathLst>
                <a:path w="1805" h="1325" extrusionOk="0">
                  <a:moveTo>
                    <a:pt x="962" y="0"/>
                  </a:moveTo>
                  <a:cubicBezTo>
                    <a:pt x="929" y="0"/>
                    <a:pt x="897" y="18"/>
                    <a:pt x="867" y="65"/>
                  </a:cubicBezTo>
                  <a:cubicBezTo>
                    <a:pt x="828" y="130"/>
                    <a:pt x="925" y="196"/>
                    <a:pt x="1013" y="200"/>
                  </a:cubicBezTo>
                  <a:cubicBezTo>
                    <a:pt x="1040" y="215"/>
                    <a:pt x="1067" y="219"/>
                    <a:pt x="1097" y="219"/>
                  </a:cubicBezTo>
                  <a:cubicBezTo>
                    <a:pt x="1228" y="346"/>
                    <a:pt x="1401" y="365"/>
                    <a:pt x="1562" y="411"/>
                  </a:cubicBezTo>
                  <a:cubicBezTo>
                    <a:pt x="1582" y="446"/>
                    <a:pt x="1601" y="476"/>
                    <a:pt x="1616" y="507"/>
                  </a:cubicBezTo>
                  <a:cubicBezTo>
                    <a:pt x="1397" y="638"/>
                    <a:pt x="1151" y="576"/>
                    <a:pt x="917" y="615"/>
                  </a:cubicBezTo>
                  <a:lnTo>
                    <a:pt x="702" y="534"/>
                  </a:lnTo>
                  <a:cubicBezTo>
                    <a:pt x="525" y="503"/>
                    <a:pt x="358" y="422"/>
                    <a:pt x="172" y="422"/>
                  </a:cubicBezTo>
                  <a:cubicBezTo>
                    <a:pt x="148" y="422"/>
                    <a:pt x="123" y="423"/>
                    <a:pt x="98" y="426"/>
                  </a:cubicBezTo>
                  <a:cubicBezTo>
                    <a:pt x="83" y="423"/>
                    <a:pt x="69" y="421"/>
                    <a:pt x="57" y="421"/>
                  </a:cubicBezTo>
                  <a:cubicBezTo>
                    <a:pt x="17" y="421"/>
                    <a:pt x="1" y="444"/>
                    <a:pt x="22" y="503"/>
                  </a:cubicBezTo>
                  <a:cubicBezTo>
                    <a:pt x="64" y="653"/>
                    <a:pt x="175" y="738"/>
                    <a:pt x="306" y="811"/>
                  </a:cubicBezTo>
                  <a:cubicBezTo>
                    <a:pt x="364" y="910"/>
                    <a:pt x="429" y="999"/>
                    <a:pt x="556" y="1018"/>
                  </a:cubicBezTo>
                  <a:lnTo>
                    <a:pt x="679" y="1126"/>
                  </a:lnTo>
                  <a:lnTo>
                    <a:pt x="736" y="1210"/>
                  </a:lnTo>
                  <a:cubicBezTo>
                    <a:pt x="768" y="1247"/>
                    <a:pt x="795" y="1324"/>
                    <a:pt x="839" y="1324"/>
                  </a:cubicBezTo>
                  <a:cubicBezTo>
                    <a:pt x="855" y="1324"/>
                    <a:pt x="873" y="1315"/>
                    <a:pt x="894" y="1291"/>
                  </a:cubicBezTo>
                  <a:cubicBezTo>
                    <a:pt x="959" y="1222"/>
                    <a:pt x="855" y="1160"/>
                    <a:pt x="798" y="1114"/>
                  </a:cubicBezTo>
                  <a:cubicBezTo>
                    <a:pt x="798" y="1060"/>
                    <a:pt x="767" y="1018"/>
                    <a:pt x="717" y="1007"/>
                  </a:cubicBezTo>
                  <a:cubicBezTo>
                    <a:pt x="690" y="899"/>
                    <a:pt x="544" y="861"/>
                    <a:pt x="552" y="722"/>
                  </a:cubicBezTo>
                  <a:cubicBezTo>
                    <a:pt x="583" y="710"/>
                    <a:pt x="613" y="705"/>
                    <a:pt x="642" y="705"/>
                  </a:cubicBezTo>
                  <a:cubicBezTo>
                    <a:pt x="775" y="705"/>
                    <a:pt x="897" y="807"/>
                    <a:pt x="1033" y="807"/>
                  </a:cubicBezTo>
                  <a:cubicBezTo>
                    <a:pt x="1058" y="807"/>
                    <a:pt x="1083" y="803"/>
                    <a:pt x="1109" y="795"/>
                  </a:cubicBezTo>
                  <a:cubicBezTo>
                    <a:pt x="1178" y="821"/>
                    <a:pt x="1250" y="833"/>
                    <a:pt x="1322" y="833"/>
                  </a:cubicBezTo>
                  <a:cubicBezTo>
                    <a:pt x="1478" y="833"/>
                    <a:pt x="1632" y="774"/>
                    <a:pt x="1751" y="661"/>
                  </a:cubicBezTo>
                  <a:cubicBezTo>
                    <a:pt x="1793" y="634"/>
                    <a:pt x="1805" y="569"/>
                    <a:pt x="1774" y="526"/>
                  </a:cubicBezTo>
                  <a:cubicBezTo>
                    <a:pt x="1770" y="526"/>
                    <a:pt x="1762" y="519"/>
                    <a:pt x="1747" y="507"/>
                  </a:cubicBezTo>
                  <a:cubicBezTo>
                    <a:pt x="1755" y="476"/>
                    <a:pt x="1743" y="438"/>
                    <a:pt x="1712" y="419"/>
                  </a:cubicBezTo>
                  <a:cubicBezTo>
                    <a:pt x="1612" y="211"/>
                    <a:pt x="1405" y="180"/>
                    <a:pt x="1213" y="130"/>
                  </a:cubicBezTo>
                  <a:cubicBezTo>
                    <a:pt x="1186" y="115"/>
                    <a:pt x="1155" y="104"/>
                    <a:pt x="1128" y="100"/>
                  </a:cubicBezTo>
                  <a:cubicBezTo>
                    <a:pt x="1075" y="51"/>
                    <a:pt x="1017" y="0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43"/>
            <p:cNvSpPr/>
            <p:nvPr/>
          </p:nvSpPr>
          <p:spPr>
            <a:xfrm>
              <a:off x="4816184" y="2191636"/>
              <a:ext cx="21032" cy="18178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548" y="0"/>
                  </a:moveTo>
                  <a:cubicBezTo>
                    <a:pt x="439" y="0"/>
                    <a:pt x="353" y="80"/>
                    <a:pt x="255" y="80"/>
                  </a:cubicBezTo>
                  <a:cubicBezTo>
                    <a:pt x="246" y="80"/>
                    <a:pt x="237" y="80"/>
                    <a:pt x="228" y="78"/>
                  </a:cubicBezTo>
                  <a:cubicBezTo>
                    <a:pt x="200" y="77"/>
                    <a:pt x="171" y="74"/>
                    <a:pt x="145" y="74"/>
                  </a:cubicBezTo>
                  <a:cubicBezTo>
                    <a:pt x="58" y="74"/>
                    <a:pt x="0" y="99"/>
                    <a:pt x="89" y="247"/>
                  </a:cubicBezTo>
                  <a:cubicBezTo>
                    <a:pt x="139" y="328"/>
                    <a:pt x="185" y="416"/>
                    <a:pt x="239" y="497"/>
                  </a:cubicBezTo>
                  <a:cubicBezTo>
                    <a:pt x="275" y="551"/>
                    <a:pt x="333" y="585"/>
                    <a:pt x="375" y="585"/>
                  </a:cubicBezTo>
                  <a:cubicBezTo>
                    <a:pt x="411" y="585"/>
                    <a:pt x="436" y="561"/>
                    <a:pt x="427" y="505"/>
                  </a:cubicBezTo>
                  <a:cubicBezTo>
                    <a:pt x="381" y="270"/>
                    <a:pt x="531" y="167"/>
                    <a:pt x="677" y="40"/>
                  </a:cubicBezTo>
                  <a:cubicBezTo>
                    <a:pt x="630" y="11"/>
                    <a:pt x="588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43"/>
            <p:cNvSpPr/>
            <p:nvPr/>
          </p:nvSpPr>
          <p:spPr>
            <a:xfrm>
              <a:off x="4802007" y="1953030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4"/>
                    <a:pt x="47" y="220"/>
                  </a:cubicBezTo>
                  <a:cubicBezTo>
                    <a:pt x="82" y="312"/>
                    <a:pt x="98" y="433"/>
                    <a:pt x="218" y="433"/>
                  </a:cubicBezTo>
                  <a:cubicBezTo>
                    <a:pt x="228" y="433"/>
                    <a:pt x="239" y="433"/>
                    <a:pt x="250" y="431"/>
                  </a:cubicBezTo>
                  <a:cubicBezTo>
                    <a:pt x="262" y="431"/>
                    <a:pt x="270" y="350"/>
                    <a:pt x="274" y="308"/>
                  </a:cubicBezTo>
                  <a:cubicBezTo>
                    <a:pt x="358" y="166"/>
                    <a:pt x="446" y="27"/>
                    <a:pt x="177" y="0"/>
                  </a:cubicBezTo>
                  <a:cubicBezTo>
                    <a:pt x="171" y="0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43"/>
            <p:cNvSpPr/>
            <p:nvPr/>
          </p:nvSpPr>
          <p:spPr>
            <a:xfrm>
              <a:off x="4638222" y="2077545"/>
              <a:ext cx="12439" cy="7352"/>
            </a:xfrm>
            <a:custGeom>
              <a:avLst/>
              <a:gdLst/>
              <a:ahLst/>
              <a:cxnLst/>
              <a:rect l="l" t="t" r="r" b="b"/>
              <a:pathLst>
                <a:path w="401" h="237" extrusionOk="0">
                  <a:moveTo>
                    <a:pt x="236" y="1"/>
                  </a:moveTo>
                  <a:cubicBezTo>
                    <a:pt x="145" y="1"/>
                    <a:pt x="77" y="79"/>
                    <a:pt x="1" y="117"/>
                  </a:cubicBezTo>
                  <a:lnTo>
                    <a:pt x="1" y="236"/>
                  </a:lnTo>
                  <a:cubicBezTo>
                    <a:pt x="7" y="237"/>
                    <a:pt x="13" y="237"/>
                    <a:pt x="20" y="237"/>
                  </a:cubicBezTo>
                  <a:cubicBezTo>
                    <a:pt x="163" y="237"/>
                    <a:pt x="260" y="153"/>
                    <a:pt x="401" y="79"/>
                  </a:cubicBezTo>
                  <a:cubicBezTo>
                    <a:pt x="337" y="22"/>
                    <a:pt x="283" y="1"/>
                    <a:pt x="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43"/>
            <p:cNvSpPr/>
            <p:nvPr/>
          </p:nvSpPr>
          <p:spPr>
            <a:xfrm>
              <a:off x="4857440" y="1961964"/>
              <a:ext cx="103204" cy="75844"/>
            </a:xfrm>
            <a:custGeom>
              <a:avLst/>
              <a:gdLst/>
              <a:ahLst/>
              <a:cxnLst/>
              <a:rect l="l" t="t" r="r" b="b"/>
              <a:pathLst>
                <a:path w="3327" h="2445" extrusionOk="0">
                  <a:moveTo>
                    <a:pt x="172" y="0"/>
                  </a:moveTo>
                  <a:cubicBezTo>
                    <a:pt x="122" y="0"/>
                    <a:pt x="76" y="18"/>
                    <a:pt x="58" y="62"/>
                  </a:cubicBezTo>
                  <a:cubicBezTo>
                    <a:pt x="1" y="193"/>
                    <a:pt x="127" y="208"/>
                    <a:pt x="216" y="250"/>
                  </a:cubicBezTo>
                  <a:cubicBezTo>
                    <a:pt x="350" y="308"/>
                    <a:pt x="485" y="366"/>
                    <a:pt x="615" y="423"/>
                  </a:cubicBezTo>
                  <a:cubicBezTo>
                    <a:pt x="723" y="539"/>
                    <a:pt x="877" y="566"/>
                    <a:pt x="1007" y="635"/>
                  </a:cubicBezTo>
                  <a:lnTo>
                    <a:pt x="1730" y="1119"/>
                  </a:lnTo>
                  <a:lnTo>
                    <a:pt x="2333" y="1638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7" y="2445"/>
                    <a:pt x="3153" y="2445"/>
                    <a:pt x="3160" y="2445"/>
                  </a:cubicBezTo>
                  <a:cubicBezTo>
                    <a:pt x="3264" y="2445"/>
                    <a:pt x="3326" y="2414"/>
                    <a:pt x="3236" y="2295"/>
                  </a:cubicBezTo>
                  <a:cubicBezTo>
                    <a:pt x="3190" y="2237"/>
                    <a:pt x="3136" y="2179"/>
                    <a:pt x="3078" y="2133"/>
                  </a:cubicBezTo>
                  <a:cubicBezTo>
                    <a:pt x="3002" y="1895"/>
                    <a:pt x="2779" y="1788"/>
                    <a:pt x="2637" y="1615"/>
                  </a:cubicBezTo>
                  <a:cubicBezTo>
                    <a:pt x="2602" y="1603"/>
                    <a:pt x="2579" y="1576"/>
                    <a:pt x="2575" y="1542"/>
                  </a:cubicBezTo>
                  <a:lnTo>
                    <a:pt x="2521" y="1449"/>
                  </a:lnTo>
                  <a:cubicBezTo>
                    <a:pt x="2506" y="1447"/>
                    <a:pt x="2491" y="1446"/>
                    <a:pt x="2475" y="1446"/>
                  </a:cubicBezTo>
                  <a:cubicBezTo>
                    <a:pt x="2460" y="1446"/>
                    <a:pt x="2444" y="1447"/>
                    <a:pt x="2429" y="1449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1" y="385"/>
                    <a:pt x="857" y="316"/>
                    <a:pt x="704" y="250"/>
                  </a:cubicBezTo>
                  <a:cubicBezTo>
                    <a:pt x="562" y="174"/>
                    <a:pt x="427" y="85"/>
                    <a:pt x="277" y="24"/>
                  </a:cubicBezTo>
                  <a:cubicBezTo>
                    <a:pt x="247" y="9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43"/>
            <p:cNvSpPr/>
            <p:nvPr/>
          </p:nvSpPr>
          <p:spPr>
            <a:xfrm>
              <a:off x="4941753" y="2053876"/>
              <a:ext cx="33129" cy="33098"/>
            </a:xfrm>
            <a:custGeom>
              <a:avLst/>
              <a:gdLst/>
              <a:ahLst/>
              <a:cxnLst/>
              <a:rect l="l" t="t" r="r" b="b"/>
              <a:pathLst>
                <a:path w="1068" h="1067" extrusionOk="0">
                  <a:moveTo>
                    <a:pt x="195" y="765"/>
                  </a:moveTo>
                  <a:lnTo>
                    <a:pt x="195" y="784"/>
                  </a:lnTo>
                  <a:cubicBezTo>
                    <a:pt x="191" y="784"/>
                    <a:pt x="184" y="777"/>
                    <a:pt x="176" y="773"/>
                  </a:cubicBezTo>
                  <a:lnTo>
                    <a:pt x="195" y="765"/>
                  </a:lnTo>
                  <a:close/>
                  <a:moveTo>
                    <a:pt x="637" y="16"/>
                  </a:moveTo>
                  <a:lnTo>
                    <a:pt x="637" y="292"/>
                  </a:lnTo>
                  <a:cubicBezTo>
                    <a:pt x="626" y="319"/>
                    <a:pt x="618" y="354"/>
                    <a:pt x="626" y="385"/>
                  </a:cubicBezTo>
                  <a:cubicBezTo>
                    <a:pt x="601" y="377"/>
                    <a:pt x="579" y="373"/>
                    <a:pt x="560" y="373"/>
                  </a:cubicBezTo>
                  <a:cubicBezTo>
                    <a:pt x="435" y="373"/>
                    <a:pt x="409" y="517"/>
                    <a:pt x="326" y="581"/>
                  </a:cubicBezTo>
                  <a:cubicBezTo>
                    <a:pt x="272" y="572"/>
                    <a:pt x="216" y="561"/>
                    <a:pt x="167" y="561"/>
                  </a:cubicBezTo>
                  <a:cubicBezTo>
                    <a:pt x="71" y="561"/>
                    <a:pt x="1" y="603"/>
                    <a:pt x="18" y="784"/>
                  </a:cubicBezTo>
                  <a:cubicBezTo>
                    <a:pt x="41" y="790"/>
                    <a:pt x="61" y="793"/>
                    <a:pt x="83" y="793"/>
                  </a:cubicBezTo>
                  <a:cubicBezTo>
                    <a:pt x="91" y="793"/>
                    <a:pt x="99" y="793"/>
                    <a:pt x="107" y="792"/>
                  </a:cubicBezTo>
                  <a:cubicBezTo>
                    <a:pt x="118" y="834"/>
                    <a:pt x="134" y="884"/>
                    <a:pt x="145" y="926"/>
                  </a:cubicBezTo>
                  <a:cubicBezTo>
                    <a:pt x="152" y="980"/>
                    <a:pt x="123" y="1066"/>
                    <a:pt x="189" y="1066"/>
                  </a:cubicBezTo>
                  <a:cubicBezTo>
                    <a:pt x="195" y="1066"/>
                    <a:pt x="200" y="1066"/>
                    <a:pt x="207" y="1065"/>
                  </a:cubicBezTo>
                  <a:cubicBezTo>
                    <a:pt x="318" y="1053"/>
                    <a:pt x="272" y="957"/>
                    <a:pt x="253" y="884"/>
                  </a:cubicBezTo>
                  <a:cubicBezTo>
                    <a:pt x="249" y="853"/>
                    <a:pt x="245" y="827"/>
                    <a:pt x="241" y="792"/>
                  </a:cubicBezTo>
                  <a:cubicBezTo>
                    <a:pt x="303" y="788"/>
                    <a:pt x="318" y="746"/>
                    <a:pt x="337" y="696"/>
                  </a:cubicBezTo>
                  <a:cubicBezTo>
                    <a:pt x="514" y="615"/>
                    <a:pt x="733" y="600"/>
                    <a:pt x="806" y="369"/>
                  </a:cubicBezTo>
                  <a:cubicBezTo>
                    <a:pt x="825" y="346"/>
                    <a:pt x="841" y="323"/>
                    <a:pt x="845" y="292"/>
                  </a:cubicBezTo>
                  <a:cubicBezTo>
                    <a:pt x="1068" y="0"/>
                    <a:pt x="741" y="85"/>
                    <a:pt x="637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43"/>
            <p:cNvSpPr/>
            <p:nvPr/>
          </p:nvSpPr>
          <p:spPr>
            <a:xfrm>
              <a:off x="4655996" y="2073760"/>
              <a:ext cx="6452" cy="4684"/>
            </a:xfrm>
            <a:custGeom>
              <a:avLst/>
              <a:gdLst/>
              <a:ahLst/>
              <a:cxnLst/>
              <a:rect l="l" t="t" r="r" b="b"/>
              <a:pathLst>
                <a:path w="208" h="151" extrusionOk="0">
                  <a:moveTo>
                    <a:pt x="82" y="1"/>
                  </a:moveTo>
                  <a:cubicBezTo>
                    <a:pt x="39" y="1"/>
                    <a:pt x="4" y="34"/>
                    <a:pt x="0" y="78"/>
                  </a:cubicBezTo>
                  <a:lnTo>
                    <a:pt x="0" y="89"/>
                  </a:lnTo>
                  <a:cubicBezTo>
                    <a:pt x="4" y="143"/>
                    <a:pt x="54" y="147"/>
                    <a:pt x="104" y="151"/>
                  </a:cubicBezTo>
                  <a:cubicBezTo>
                    <a:pt x="150" y="143"/>
                    <a:pt x="208" y="136"/>
                    <a:pt x="193" y="74"/>
                  </a:cubicBezTo>
                  <a:cubicBezTo>
                    <a:pt x="173" y="36"/>
                    <a:pt x="135" y="13"/>
                    <a:pt x="89" y="1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43"/>
            <p:cNvSpPr/>
            <p:nvPr/>
          </p:nvSpPr>
          <p:spPr>
            <a:xfrm>
              <a:off x="4775051" y="2009053"/>
              <a:ext cx="8034" cy="3878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124" y="1"/>
                  </a:moveTo>
                  <a:cubicBezTo>
                    <a:pt x="86" y="20"/>
                    <a:pt x="17" y="35"/>
                    <a:pt x="13" y="66"/>
                  </a:cubicBezTo>
                  <a:cubicBezTo>
                    <a:pt x="0" y="115"/>
                    <a:pt x="42" y="125"/>
                    <a:pt x="81" y="125"/>
                  </a:cubicBezTo>
                  <a:cubicBezTo>
                    <a:pt x="91" y="125"/>
                    <a:pt x="100" y="124"/>
                    <a:pt x="109" y="123"/>
                  </a:cubicBezTo>
                  <a:cubicBezTo>
                    <a:pt x="178" y="123"/>
                    <a:pt x="236" y="81"/>
                    <a:pt x="259" y="20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43"/>
            <p:cNvSpPr/>
            <p:nvPr/>
          </p:nvSpPr>
          <p:spPr>
            <a:xfrm>
              <a:off x="4573855" y="2100003"/>
              <a:ext cx="4932" cy="3474"/>
            </a:xfrm>
            <a:custGeom>
              <a:avLst/>
              <a:gdLst/>
              <a:ahLst/>
              <a:cxnLst/>
              <a:rect l="l" t="t" r="r" b="b"/>
              <a:pathLst>
                <a:path w="159" h="112" extrusionOk="0">
                  <a:moveTo>
                    <a:pt x="59" y="0"/>
                  </a:moveTo>
                  <a:cubicBezTo>
                    <a:pt x="39" y="20"/>
                    <a:pt x="1" y="54"/>
                    <a:pt x="5" y="66"/>
                  </a:cubicBezTo>
                  <a:cubicBezTo>
                    <a:pt x="24" y="102"/>
                    <a:pt x="52" y="111"/>
                    <a:pt x="83" y="111"/>
                  </a:cubicBezTo>
                  <a:cubicBezTo>
                    <a:pt x="107" y="111"/>
                    <a:pt x="133" y="106"/>
                    <a:pt x="158" y="104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43"/>
            <p:cNvSpPr/>
            <p:nvPr/>
          </p:nvSpPr>
          <p:spPr>
            <a:xfrm>
              <a:off x="4849344" y="2041468"/>
              <a:ext cx="3474" cy="1954"/>
            </a:xfrm>
            <a:custGeom>
              <a:avLst/>
              <a:gdLst/>
              <a:ahLst/>
              <a:cxnLst/>
              <a:rect l="l" t="t" r="r" b="b"/>
              <a:pathLst>
                <a:path w="112" h="63" extrusionOk="0">
                  <a:moveTo>
                    <a:pt x="31" y="1"/>
                  </a:moveTo>
                  <a:cubicBezTo>
                    <a:pt x="23" y="1"/>
                    <a:pt x="0" y="20"/>
                    <a:pt x="0" y="35"/>
                  </a:cubicBezTo>
                  <a:cubicBezTo>
                    <a:pt x="0" y="51"/>
                    <a:pt x="19" y="62"/>
                    <a:pt x="31" y="62"/>
                  </a:cubicBezTo>
                  <a:cubicBezTo>
                    <a:pt x="58" y="55"/>
                    <a:pt x="89" y="43"/>
                    <a:pt x="112" y="35"/>
                  </a:cubicBezTo>
                  <a:cubicBezTo>
                    <a:pt x="89" y="20"/>
                    <a:pt x="58" y="12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43"/>
            <p:cNvSpPr/>
            <p:nvPr/>
          </p:nvSpPr>
          <p:spPr>
            <a:xfrm>
              <a:off x="4763977" y="2015722"/>
              <a:ext cx="4901" cy="3505"/>
            </a:xfrm>
            <a:custGeom>
              <a:avLst/>
              <a:gdLst/>
              <a:ahLst/>
              <a:cxnLst/>
              <a:rect l="l" t="t" r="r" b="b"/>
              <a:pathLst>
                <a:path w="158" h="113" extrusionOk="0">
                  <a:moveTo>
                    <a:pt x="92" y="1"/>
                  </a:moveTo>
                  <a:cubicBezTo>
                    <a:pt x="69" y="1"/>
                    <a:pt x="41" y="6"/>
                    <a:pt x="19" y="6"/>
                  </a:cubicBezTo>
                  <a:cubicBezTo>
                    <a:pt x="12" y="6"/>
                    <a:pt x="6" y="6"/>
                    <a:pt x="1" y="5"/>
                  </a:cubicBezTo>
                  <a:lnTo>
                    <a:pt x="1" y="5"/>
                  </a:lnTo>
                  <a:cubicBezTo>
                    <a:pt x="16" y="58"/>
                    <a:pt x="55" y="97"/>
                    <a:pt x="101" y="112"/>
                  </a:cubicBezTo>
                  <a:cubicBezTo>
                    <a:pt x="157" y="18"/>
                    <a:pt x="133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43"/>
            <p:cNvSpPr/>
            <p:nvPr/>
          </p:nvSpPr>
          <p:spPr>
            <a:xfrm>
              <a:off x="4742666" y="2083128"/>
              <a:ext cx="64987" cy="53137"/>
            </a:xfrm>
            <a:custGeom>
              <a:avLst/>
              <a:gdLst/>
              <a:ahLst/>
              <a:cxnLst/>
              <a:rect l="l" t="t" r="r" b="b"/>
              <a:pathLst>
                <a:path w="2095" h="1713" extrusionOk="0">
                  <a:moveTo>
                    <a:pt x="1208" y="1"/>
                  </a:moveTo>
                  <a:cubicBezTo>
                    <a:pt x="1168" y="1"/>
                    <a:pt x="1127" y="19"/>
                    <a:pt x="1088" y="53"/>
                  </a:cubicBezTo>
                  <a:cubicBezTo>
                    <a:pt x="991" y="199"/>
                    <a:pt x="761" y="172"/>
                    <a:pt x="684" y="345"/>
                  </a:cubicBezTo>
                  <a:lnTo>
                    <a:pt x="676" y="348"/>
                  </a:lnTo>
                  <a:cubicBezTo>
                    <a:pt x="626" y="348"/>
                    <a:pt x="576" y="387"/>
                    <a:pt x="569" y="433"/>
                  </a:cubicBezTo>
                  <a:cubicBezTo>
                    <a:pt x="465" y="464"/>
                    <a:pt x="369" y="494"/>
                    <a:pt x="361" y="621"/>
                  </a:cubicBezTo>
                  <a:cubicBezTo>
                    <a:pt x="273" y="667"/>
                    <a:pt x="185" y="706"/>
                    <a:pt x="96" y="748"/>
                  </a:cubicBezTo>
                  <a:cubicBezTo>
                    <a:pt x="54" y="767"/>
                    <a:pt x="0" y="794"/>
                    <a:pt x="69" y="852"/>
                  </a:cubicBezTo>
                  <a:cubicBezTo>
                    <a:pt x="46" y="886"/>
                    <a:pt x="62" y="925"/>
                    <a:pt x="92" y="944"/>
                  </a:cubicBezTo>
                  <a:cubicBezTo>
                    <a:pt x="187" y="1011"/>
                    <a:pt x="244" y="1051"/>
                    <a:pt x="289" y="1051"/>
                  </a:cubicBezTo>
                  <a:cubicBezTo>
                    <a:pt x="355" y="1051"/>
                    <a:pt x="395" y="966"/>
                    <a:pt x="496" y="756"/>
                  </a:cubicBezTo>
                  <a:lnTo>
                    <a:pt x="788" y="767"/>
                  </a:lnTo>
                  <a:cubicBezTo>
                    <a:pt x="880" y="879"/>
                    <a:pt x="1003" y="929"/>
                    <a:pt x="1137" y="967"/>
                  </a:cubicBezTo>
                  <a:cubicBezTo>
                    <a:pt x="1241" y="1082"/>
                    <a:pt x="1364" y="1178"/>
                    <a:pt x="1503" y="1236"/>
                  </a:cubicBezTo>
                  <a:cubicBezTo>
                    <a:pt x="1529" y="1263"/>
                    <a:pt x="1556" y="1275"/>
                    <a:pt x="1591" y="1282"/>
                  </a:cubicBezTo>
                  <a:cubicBezTo>
                    <a:pt x="1687" y="1436"/>
                    <a:pt x="1802" y="1555"/>
                    <a:pt x="1994" y="1563"/>
                  </a:cubicBezTo>
                  <a:cubicBezTo>
                    <a:pt x="1933" y="1351"/>
                    <a:pt x="1748" y="1267"/>
                    <a:pt x="1591" y="1155"/>
                  </a:cubicBezTo>
                  <a:cubicBezTo>
                    <a:pt x="1514" y="1063"/>
                    <a:pt x="1418" y="994"/>
                    <a:pt x="1303" y="948"/>
                  </a:cubicBezTo>
                  <a:lnTo>
                    <a:pt x="803" y="629"/>
                  </a:lnTo>
                  <a:lnTo>
                    <a:pt x="868" y="525"/>
                  </a:lnTo>
                  <a:cubicBezTo>
                    <a:pt x="1061" y="406"/>
                    <a:pt x="1176" y="210"/>
                    <a:pt x="1322" y="53"/>
                  </a:cubicBezTo>
                  <a:cubicBezTo>
                    <a:pt x="1285" y="17"/>
                    <a:pt x="1246" y="1"/>
                    <a:pt x="1208" y="1"/>
                  </a:cubicBezTo>
                  <a:close/>
                  <a:moveTo>
                    <a:pt x="2034" y="1556"/>
                  </a:moveTo>
                  <a:cubicBezTo>
                    <a:pt x="2021" y="1556"/>
                    <a:pt x="2008" y="1558"/>
                    <a:pt x="1994" y="1563"/>
                  </a:cubicBezTo>
                  <a:cubicBezTo>
                    <a:pt x="1991" y="1640"/>
                    <a:pt x="2048" y="1674"/>
                    <a:pt x="2094" y="1713"/>
                  </a:cubicBezTo>
                  <a:cubicBezTo>
                    <a:pt x="2094" y="1666"/>
                    <a:pt x="2090" y="1617"/>
                    <a:pt x="2090" y="1570"/>
                  </a:cubicBezTo>
                  <a:cubicBezTo>
                    <a:pt x="2072" y="1561"/>
                    <a:pt x="2053" y="1556"/>
                    <a:pt x="2034" y="15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43"/>
            <p:cNvSpPr/>
            <p:nvPr/>
          </p:nvSpPr>
          <p:spPr>
            <a:xfrm>
              <a:off x="4961388" y="2043144"/>
              <a:ext cx="2420" cy="3133"/>
            </a:xfrm>
            <a:custGeom>
              <a:avLst/>
              <a:gdLst/>
              <a:ahLst/>
              <a:cxnLst/>
              <a:rect l="l" t="t" r="r" b="b"/>
              <a:pathLst>
                <a:path w="78" h="101" extrusionOk="0">
                  <a:moveTo>
                    <a:pt x="31" y="1"/>
                  </a:moveTo>
                  <a:cubicBezTo>
                    <a:pt x="20" y="24"/>
                    <a:pt x="12" y="47"/>
                    <a:pt x="0" y="77"/>
                  </a:cubicBezTo>
                  <a:cubicBezTo>
                    <a:pt x="0" y="81"/>
                    <a:pt x="31" y="100"/>
                    <a:pt x="35" y="100"/>
                  </a:cubicBezTo>
                  <a:cubicBezTo>
                    <a:pt x="54" y="85"/>
                    <a:pt x="77" y="66"/>
                    <a:pt x="77" y="47"/>
                  </a:cubicBezTo>
                  <a:cubicBezTo>
                    <a:pt x="77" y="27"/>
                    <a:pt x="50" y="16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43"/>
            <p:cNvSpPr/>
            <p:nvPr/>
          </p:nvSpPr>
          <p:spPr>
            <a:xfrm>
              <a:off x="4679230" y="2161950"/>
              <a:ext cx="76092" cy="48050"/>
            </a:xfrm>
            <a:custGeom>
              <a:avLst/>
              <a:gdLst/>
              <a:ahLst/>
              <a:cxnLst/>
              <a:rect l="l" t="t" r="r" b="b"/>
              <a:pathLst>
                <a:path w="2453" h="1549" extrusionOk="0">
                  <a:moveTo>
                    <a:pt x="408" y="1039"/>
                  </a:moveTo>
                  <a:lnTo>
                    <a:pt x="370" y="1085"/>
                  </a:lnTo>
                  <a:cubicBezTo>
                    <a:pt x="374" y="1062"/>
                    <a:pt x="389" y="1051"/>
                    <a:pt x="408" y="1039"/>
                  </a:cubicBezTo>
                  <a:close/>
                  <a:moveTo>
                    <a:pt x="920" y="0"/>
                  </a:moveTo>
                  <a:cubicBezTo>
                    <a:pt x="850" y="0"/>
                    <a:pt x="779" y="52"/>
                    <a:pt x="708" y="136"/>
                  </a:cubicBezTo>
                  <a:cubicBezTo>
                    <a:pt x="639" y="198"/>
                    <a:pt x="561" y="232"/>
                    <a:pt x="478" y="232"/>
                  </a:cubicBezTo>
                  <a:cubicBezTo>
                    <a:pt x="432" y="232"/>
                    <a:pt x="384" y="221"/>
                    <a:pt x="335" y="198"/>
                  </a:cubicBezTo>
                  <a:cubicBezTo>
                    <a:pt x="295" y="180"/>
                    <a:pt x="259" y="171"/>
                    <a:pt x="225" y="171"/>
                  </a:cubicBezTo>
                  <a:cubicBezTo>
                    <a:pt x="165" y="171"/>
                    <a:pt x="114" y="200"/>
                    <a:pt x="70" y="259"/>
                  </a:cubicBezTo>
                  <a:cubicBezTo>
                    <a:pt x="43" y="290"/>
                    <a:pt x="16" y="374"/>
                    <a:pt x="35" y="390"/>
                  </a:cubicBezTo>
                  <a:cubicBezTo>
                    <a:pt x="100" y="467"/>
                    <a:pt x="185" y="528"/>
                    <a:pt x="284" y="528"/>
                  </a:cubicBezTo>
                  <a:cubicBezTo>
                    <a:pt x="303" y="528"/>
                    <a:pt x="323" y="525"/>
                    <a:pt x="343" y="520"/>
                  </a:cubicBezTo>
                  <a:cubicBezTo>
                    <a:pt x="427" y="501"/>
                    <a:pt x="504" y="470"/>
                    <a:pt x="566" y="413"/>
                  </a:cubicBezTo>
                  <a:cubicBezTo>
                    <a:pt x="634" y="353"/>
                    <a:pt x="707" y="332"/>
                    <a:pt x="784" y="332"/>
                  </a:cubicBezTo>
                  <a:cubicBezTo>
                    <a:pt x="821" y="332"/>
                    <a:pt x="858" y="336"/>
                    <a:pt x="896" y="344"/>
                  </a:cubicBezTo>
                  <a:lnTo>
                    <a:pt x="1008" y="440"/>
                  </a:lnTo>
                  <a:lnTo>
                    <a:pt x="1242" y="739"/>
                  </a:lnTo>
                  <a:lnTo>
                    <a:pt x="1077" y="924"/>
                  </a:lnTo>
                  <a:cubicBezTo>
                    <a:pt x="923" y="993"/>
                    <a:pt x="812" y="1116"/>
                    <a:pt x="700" y="1231"/>
                  </a:cubicBezTo>
                  <a:lnTo>
                    <a:pt x="500" y="1339"/>
                  </a:lnTo>
                  <a:cubicBezTo>
                    <a:pt x="481" y="1320"/>
                    <a:pt x="454" y="1308"/>
                    <a:pt x="427" y="1308"/>
                  </a:cubicBezTo>
                  <a:lnTo>
                    <a:pt x="412" y="1035"/>
                  </a:lnTo>
                  <a:cubicBezTo>
                    <a:pt x="412" y="939"/>
                    <a:pt x="435" y="843"/>
                    <a:pt x="412" y="759"/>
                  </a:cubicBezTo>
                  <a:cubicBezTo>
                    <a:pt x="391" y="669"/>
                    <a:pt x="362" y="632"/>
                    <a:pt x="327" y="632"/>
                  </a:cubicBezTo>
                  <a:cubicBezTo>
                    <a:pt x="290" y="632"/>
                    <a:pt x="246" y="674"/>
                    <a:pt x="201" y="739"/>
                  </a:cubicBezTo>
                  <a:lnTo>
                    <a:pt x="197" y="743"/>
                  </a:lnTo>
                  <a:cubicBezTo>
                    <a:pt x="1" y="916"/>
                    <a:pt x="181" y="1074"/>
                    <a:pt x="216" y="1239"/>
                  </a:cubicBezTo>
                  <a:lnTo>
                    <a:pt x="308" y="1443"/>
                  </a:lnTo>
                  <a:cubicBezTo>
                    <a:pt x="335" y="1506"/>
                    <a:pt x="368" y="1548"/>
                    <a:pt x="409" y="1548"/>
                  </a:cubicBezTo>
                  <a:cubicBezTo>
                    <a:pt x="438" y="1548"/>
                    <a:pt x="470" y="1528"/>
                    <a:pt x="508" y="1481"/>
                  </a:cubicBezTo>
                  <a:cubicBezTo>
                    <a:pt x="581" y="1458"/>
                    <a:pt x="673" y="1458"/>
                    <a:pt x="708" y="1373"/>
                  </a:cubicBezTo>
                  <a:lnTo>
                    <a:pt x="800" y="1327"/>
                  </a:lnTo>
                  <a:cubicBezTo>
                    <a:pt x="988" y="1254"/>
                    <a:pt x="1146" y="1131"/>
                    <a:pt x="1253" y="962"/>
                  </a:cubicBezTo>
                  <a:lnTo>
                    <a:pt x="1634" y="751"/>
                  </a:lnTo>
                  <a:lnTo>
                    <a:pt x="1818" y="628"/>
                  </a:lnTo>
                  <a:cubicBezTo>
                    <a:pt x="1854" y="639"/>
                    <a:pt x="1889" y="648"/>
                    <a:pt x="1922" y="648"/>
                  </a:cubicBezTo>
                  <a:cubicBezTo>
                    <a:pt x="1969" y="648"/>
                    <a:pt x="2011" y="628"/>
                    <a:pt x="2041" y="559"/>
                  </a:cubicBezTo>
                  <a:cubicBezTo>
                    <a:pt x="2054" y="557"/>
                    <a:pt x="2067" y="556"/>
                    <a:pt x="2080" y="556"/>
                  </a:cubicBezTo>
                  <a:cubicBezTo>
                    <a:pt x="2147" y="556"/>
                    <a:pt x="2219" y="580"/>
                    <a:pt x="2286" y="580"/>
                  </a:cubicBezTo>
                  <a:cubicBezTo>
                    <a:pt x="2344" y="580"/>
                    <a:pt x="2399" y="562"/>
                    <a:pt x="2445" y="493"/>
                  </a:cubicBezTo>
                  <a:cubicBezTo>
                    <a:pt x="2452" y="478"/>
                    <a:pt x="2441" y="424"/>
                    <a:pt x="2422" y="409"/>
                  </a:cubicBezTo>
                  <a:cubicBezTo>
                    <a:pt x="2383" y="374"/>
                    <a:pt x="2347" y="362"/>
                    <a:pt x="2312" y="362"/>
                  </a:cubicBezTo>
                  <a:cubicBezTo>
                    <a:pt x="2218" y="362"/>
                    <a:pt x="2132" y="450"/>
                    <a:pt x="2035" y="450"/>
                  </a:cubicBezTo>
                  <a:cubicBezTo>
                    <a:pt x="2025" y="450"/>
                    <a:pt x="2016" y="449"/>
                    <a:pt x="2007" y="447"/>
                  </a:cubicBezTo>
                  <a:lnTo>
                    <a:pt x="1818" y="467"/>
                  </a:lnTo>
                  <a:cubicBezTo>
                    <a:pt x="1740" y="496"/>
                    <a:pt x="1664" y="524"/>
                    <a:pt x="1594" y="524"/>
                  </a:cubicBezTo>
                  <a:cubicBezTo>
                    <a:pt x="1509" y="524"/>
                    <a:pt x="1432" y="484"/>
                    <a:pt x="1365" y="363"/>
                  </a:cubicBezTo>
                  <a:cubicBezTo>
                    <a:pt x="1311" y="271"/>
                    <a:pt x="1196" y="213"/>
                    <a:pt x="1107" y="136"/>
                  </a:cubicBezTo>
                  <a:cubicBezTo>
                    <a:pt x="1044" y="41"/>
                    <a:pt x="982" y="0"/>
                    <a:pt x="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43"/>
            <p:cNvSpPr/>
            <p:nvPr/>
          </p:nvSpPr>
          <p:spPr>
            <a:xfrm>
              <a:off x="4645853" y="2101864"/>
              <a:ext cx="89803" cy="59558"/>
            </a:xfrm>
            <a:custGeom>
              <a:avLst/>
              <a:gdLst/>
              <a:ahLst/>
              <a:cxnLst/>
              <a:rect l="l" t="t" r="r" b="b"/>
              <a:pathLst>
                <a:path w="2895" h="1920" extrusionOk="0">
                  <a:moveTo>
                    <a:pt x="337" y="1"/>
                  </a:moveTo>
                  <a:cubicBezTo>
                    <a:pt x="247" y="1"/>
                    <a:pt x="157" y="15"/>
                    <a:pt x="70" y="44"/>
                  </a:cubicBezTo>
                  <a:cubicBezTo>
                    <a:pt x="1" y="110"/>
                    <a:pt x="24" y="183"/>
                    <a:pt x="101" y="190"/>
                  </a:cubicBezTo>
                  <a:cubicBezTo>
                    <a:pt x="308" y="209"/>
                    <a:pt x="473" y="325"/>
                    <a:pt x="662" y="390"/>
                  </a:cubicBezTo>
                  <a:cubicBezTo>
                    <a:pt x="675" y="429"/>
                    <a:pt x="709" y="459"/>
                    <a:pt x="751" y="459"/>
                  </a:cubicBezTo>
                  <a:cubicBezTo>
                    <a:pt x="760" y="459"/>
                    <a:pt x="768" y="458"/>
                    <a:pt x="777" y="455"/>
                  </a:cubicBezTo>
                  <a:lnTo>
                    <a:pt x="781" y="455"/>
                  </a:lnTo>
                  <a:cubicBezTo>
                    <a:pt x="885" y="574"/>
                    <a:pt x="1027" y="613"/>
                    <a:pt x="1157" y="682"/>
                  </a:cubicBezTo>
                  <a:cubicBezTo>
                    <a:pt x="1161" y="722"/>
                    <a:pt x="1207" y="759"/>
                    <a:pt x="1254" y="759"/>
                  </a:cubicBezTo>
                  <a:cubicBezTo>
                    <a:pt x="1257" y="759"/>
                    <a:pt x="1259" y="759"/>
                    <a:pt x="1261" y="759"/>
                  </a:cubicBezTo>
                  <a:lnTo>
                    <a:pt x="1269" y="759"/>
                  </a:lnTo>
                  <a:cubicBezTo>
                    <a:pt x="1549" y="993"/>
                    <a:pt x="1757" y="1339"/>
                    <a:pt x="2180" y="1370"/>
                  </a:cubicBezTo>
                  <a:cubicBezTo>
                    <a:pt x="2207" y="1397"/>
                    <a:pt x="2241" y="1416"/>
                    <a:pt x="2280" y="1428"/>
                  </a:cubicBezTo>
                  <a:lnTo>
                    <a:pt x="2379" y="1466"/>
                  </a:lnTo>
                  <a:lnTo>
                    <a:pt x="2483" y="1562"/>
                  </a:lnTo>
                  <a:lnTo>
                    <a:pt x="2487" y="1566"/>
                  </a:lnTo>
                  <a:cubicBezTo>
                    <a:pt x="2583" y="1704"/>
                    <a:pt x="2668" y="1854"/>
                    <a:pt x="2852" y="1919"/>
                  </a:cubicBezTo>
                  <a:cubicBezTo>
                    <a:pt x="2894" y="1627"/>
                    <a:pt x="2810" y="1412"/>
                    <a:pt x="2602" y="1243"/>
                  </a:cubicBezTo>
                  <a:cubicBezTo>
                    <a:pt x="2487" y="1132"/>
                    <a:pt x="2333" y="1105"/>
                    <a:pt x="2180" y="1066"/>
                  </a:cubicBezTo>
                  <a:lnTo>
                    <a:pt x="2168" y="1062"/>
                  </a:lnTo>
                  <a:cubicBezTo>
                    <a:pt x="2034" y="890"/>
                    <a:pt x="1861" y="747"/>
                    <a:pt x="1661" y="663"/>
                  </a:cubicBezTo>
                  <a:cubicBezTo>
                    <a:pt x="1654" y="617"/>
                    <a:pt x="1615" y="581"/>
                    <a:pt x="1573" y="581"/>
                  </a:cubicBezTo>
                  <a:cubicBezTo>
                    <a:pt x="1569" y="581"/>
                    <a:pt x="1565" y="582"/>
                    <a:pt x="1561" y="582"/>
                  </a:cubicBezTo>
                  <a:lnTo>
                    <a:pt x="1392" y="548"/>
                  </a:lnTo>
                  <a:cubicBezTo>
                    <a:pt x="1373" y="494"/>
                    <a:pt x="1323" y="459"/>
                    <a:pt x="1273" y="459"/>
                  </a:cubicBezTo>
                  <a:lnTo>
                    <a:pt x="1269" y="455"/>
                  </a:lnTo>
                  <a:cubicBezTo>
                    <a:pt x="1261" y="402"/>
                    <a:pt x="1219" y="371"/>
                    <a:pt x="1165" y="371"/>
                  </a:cubicBezTo>
                  <a:lnTo>
                    <a:pt x="1157" y="363"/>
                  </a:lnTo>
                  <a:cubicBezTo>
                    <a:pt x="1088" y="259"/>
                    <a:pt x="981" y="186"/>
                    <a:pt x="854" y="171"/>
                  </a:cubicBezTo>
                  <a:cubicBezTo>
                    <a:pt x="835" y="155"/>
                    <a:pt x="810" y="147"/>
                    <a:pt x="787" y="147"/>
                  </a:cubicBezTo>
                  <a:cubicBezTo>
                    <a:pt x="782" y="147"/>
                    <a:pt x="778" y="147"/>
                    <a:pt x="773" y="148"/>
                  </a:cubicBezTo>
                  <a:cubicBezTo>
                    <a:pt x="755" y="104"/>
                    <a:pt x="710" y="75"/>
                    <a:pt x="666" y="75"/>
                  </a:cubicBezTo>
                  <a:cubicBezTo>
                    <a:pt x="663" y="75"/>
                    <a:pt x="661" y="75"/>
                    <a:pt x="658" y="75"/>
                  </a:cubicBezTo>
                  <a:lnTo>
                    <a:pt x="562" y="33"/>
                  </a:lnTo>
                  <a:cubicBezTo>
                    <a:pt x="489" y="11"/>
                    <a:pt x="413" y="1"/>
                    <a:pt x="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43"/>
            <p:cNvSpPr/>
            <p:nvPr/>
          </p:nvSpPr>
          <p:spPr>
            <a:xfrm>
              <a:off x="4741953" y="2185463"/>
              <a:ext cx="10019" cy="15634"/>
            </a:xfrm>
            <a:custGeom>
              <a:avLst/>
              <a:gdLst/>
              <a:ahLst/>
              <a:cxnLst/>
              <a:rect l="l" t="t" r="r" b="b"/>
              <a:pathLst>
                <a:path w="323" h="504" extrusionOk="0">
                  <a:moveTo>
                    <a:pt x="0" y="1"/>
                  </a:moveTo>
                  <a:cubicBezTo>
                    <a:pt x="46" y="158"/>
                    <a:pt x="85" y="296"/>
                    <a:pt x="142" y="504"/>
                  </a:cubicBezTo>
                  <a:cubicBezTo>
                    <a:pt x="323" y="116"/>
                    <a:pt x="323" y="11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43"/>
            <p:cNvSpPr/>
            <p:nvPr/>
          </p:nvSpPr>
          <p:spPr>
            <a:xfrm>
              <a:off x="4651219" y="2178670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0"/>
                    <a:pt x="97" y="277"/>
                    <a:pt x="193" y="316"/>
                  </a:cubicBezTo>
                  <a:cubicBezTo>
                    <a:pt x="214" y="321"/>
                    <a:pt x="231" y="324"/>
                    <a:pt x="246" y="324"/>
                  </a:cubicBezTo>
                  <a:cubicBezTo>
                    <a:pt x="300" y="324"/>
                    <a:pt x="310" y="284"/>
                    <a:pt x="289" y="208"/>
                  </a:cubicBezTo>
                  <a:lnTo>
                    <a:pt x="281" y="208"/>
                  </a:lnTo>
                  <a:cubicBezTo>
                    <a:pt x="254" y="170"/>
                    <a:pt x="231" y="131"/>
                    <a:pt x="204" y="89"/>
                  </a:cubicBezTo>
                  <a:cubicBezTo>
                    <a:pt x="201" y="58"/>
                    <a:pt x="197" y="3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43"/>
            <p:cNvSpPr/>
            <p:nvPr/>
          </p:nvSpPr>
          <p:spPr>
            <a:xfrm>
              <a:off x="4676252" y="2154753"/>
              <a:ext cx="6700" cy="7538"/>
            </a:xfrm>
            <a:custGeom>
              <a:avLst/>
              <a:gdLst/>
              <a:ahLst/>
              <a:cxnLst/>
              <a:rect l="l" t="t" r="r" b="b"/>
              <a:pathLst>
                <a:path w="216" h="243" extrusionOk="0">
                  <a:moveTo>
                    <a:pt x="144" y="1"/>
                  </a:moveTo>
                  <a:cubicBezTo>
                    <a:pt x="134" y="1"/>
                    <a:pt x="123" y="4"/>
                    <a:pt x="108" y="11"/>
                  </a:cubicBezTo>
                  <a:cubicBezTo>
                    <a:pt x="39" y="45"/>
                    <a:pt x="1" y="126"/>
                    <a:pt x="20" y="207"/>
                  </a:cubicBezTo>
                  <a:cubicBezTo>
                    <a:pt x="23" y="222"/>
                    <a:pt x="77" y="242"/>
                    <a:pt x="112" y="242"/>
                  </a:cubicBezTo>
                  <a:cubicBezTo>
                    <a:pt x="122" y="242"/>
                    <a:pt x="130" y="241"/>
                    <a:pt x="135" y="237"/>
                  </a:cubicBezTo>
                  <a:cubicBezTo>
                    <a:pt x="185" y="207"/>
                    <a:pt x="216" y="138"/>
                    <a:pt x="197" y="76"/>
                  </a:cubicBezTo>
                  <a:cubicBezTo>
                    <a:pt x="188" y="46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43"/>
            <p:cNvSpPr/>
            <p:nvPr/>
          </p:nvSpPr>
          <p:spPr>
            <a:xfrm>
              <a:off x="4675415" y="2137817"/>
              <a:ext cx="7197" cy="5801"/>
            </a:xfrm>
            <a:custGeom>
              <a:avLst/>
              <a:gdLst/>
              <a:ahLst/>
              <a:cxnLst/>
              <a:rect l="l" t="t" r="r" b="b"/>
              <a:pathLst>
                <a:path w="232" h="187" extrusionOk="0">
                  <a:moveTo>
                    <a:pt x="138" y="1"/>
                  </a:moveTo>
                  <a:cubicBezTo>
                    <a:pt x="91" y="1"/>
                    <a:pt x="58" y="34"/>
                    <a:pt x="32" y="69"/>
                  </a:cubicBezTo>
                  <a:cubicBezTo>
                    <a:pt x="1" y="115"/>
                    <a:pt x="16" y="180"/>
                    <a:pt x="58" y="184"/>
                  </a:cubicBezTo>
                  <a:cubicBezTo>
                    <a:pt x="68" y="186"/>
                    <a:pt x="76" y="187"/>
                    <a:pt x="84" y="187"/>
                  </a:cubicBezTo>
                  <a:cubicBezTo>
                    <a:pt x="139" y="187"/>
                    <a:pt x="178" y="145"/>
                    <a:pt x="204" y="88"/>
                  </a:cubicBezTo>
                  <a:cubicBezTo>
                    <a:pt x="231" y="57"/>
                    <a:pt x="228" y="30"/>
                    <a:pt x="185" y="11"/>
                  </a:cubicBezTo>
                  <a:cubicBezTo>
                    <a:pt x="168" y="4"/>
                    <a:pt x="152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43"/>
            <p:cNvSpPr/>
            <p:nvPr/>
          </p:nvSpPr>
          <p:spPr>
            <a:xfrm>
              <a:off x="4628575" y="2125626"/>
              <a:ext cx="22676" cy="49539"/>
            </a:xfrm>
            <a:custGeom>
              <a:avLst/>
              <a:gdLst/>
              <a:ahLst/>
              <a:cxnLst/>
              <a:rect l="l" t="t" r="r" b="b"/>
              <a:pathLst>
                <a:path w="731" h="1597" extrusionOk="0">
                  <a:moveTo>
                    <a:pt x="359" y="1"/>
                  </a:moveTo>
                  <a:cubicBezTo>
                    <a:pt x="319" y="1"/>
                    <a:pt x="267" y="20"/>
                    <a:pt x="200" y="66"/>
                  </a:cubicBezTo>
                  <a:cubicBezTo>
                    <a:pt x="104" y="108"/>
                    <a:pt x="20" y="166"/>
                    <a:pt x="12" y="289"/>
                  </a:cubicBezTo>
                  <a:cubicBezTo>
                    <a:pt x="12" y="323"/>
                    <a:pt x="20" y="358"/>
                    <a:pt x="20" y="393"/>
                  </a:cubicBezTo>
                  <a:cubicBezTo>
                    <a:pt x="4" y="419"/>
                    <a:pt x="8" y="458"/>
                    <a:pt x="31" y="481"/>
                  </a:cubicBezTo>
                  <a:cubicBezTo>
                    <a:pt x="1" y="635"/>
                    <a:pt x="89" y="758"/>
                    <a:pt x="143" y="881"/>
                  </a:cubicBezTo>
                  <a:cubicBezTo>
                    <a:pt x="181" y="1030"/>
                    <a:pt x="312" y="1134"/>
                    <a:pt x="316" y="1299"/>
                  </a:cubicBezTo>
                  <a:cubicBezTo>
                    <a:pt x="350" y="1326"/>
                    <a:pt x="373" y="1361"/>
                    <a:pt x="385" y="1403"/>
                  </a:cubicBezTo>
                  <a:lnTo>
                    <a:pt x="412" y="1403"/>
                  </a:lnTo>
                  <a:cubicBezTo>
                    <a:pt x="481" y="1449"/>
                    <a:pt x="446" y="1553"/>
                    <a:pt x="523" y="1588"/>
                  </a:cubicBezTo>
                  <a:cubicBezTo>
                    <a:pt x="547" y="1594"/>
                    <a:pt x="567" y="1597"/>
                    <a:pt x="585" y="1597"/>
                  </a:cubicBezTo>
                  <a:cubicBezTo>
                    <a:pt x="697" y="1597"/>
                    <a:pt x="701" y="1482"/>
                    <a:pt x="731" y="1395"/>
                  </a:cubicBezTo>
                  <a:cubicBezTo>
                    <a:pt x="615" y="1203"/>
                    <a:pt x="585" y="961"/>
                    <a:pt x="431" y="781"/>
                  </a:cubicBezTo>
                  <a:lnTo>
                    <a:pt x="327" y="400"/>
                  </a:lnTo>
                  <a:cubicBezTo>
                    <a:pt x="396" y="362"/>
                    <a:pt x="581" y="435"/>
                    <a:pt x="531" y="289"/>
                  </a:cubicBezTo>
                  <a:cubicBezTo>
                    <a:pt x="501" y="206"/>
                    <a:pt x="492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43"/>
            <p:cNvSpPr/>
            <p:nvPr/>
          </p:nvSpPr>
          <p:spPr>
            <a:xfrm>
              <a:off x="4655407" y="2144176"/>
              <a:ext cx="8375" cy="6297"/>
            </a:xfrm>
            <a:custGeom>
              <a:avLst/>
              <a:gdLst/>
              <a:ahLst/>
              <a:cxnLst/>
              <a:rect l="l" t="t" r="r" b="b"/>
              <a:pathLst>
                <a:path w="270" h="203" extrusionOk="0">
                  <a:moveTo>
                    <a:pt x="221" y="0"/>
                  </a:moveTo>
                  <a:cubicBezTo>
                    <a:pt x="202" y="0"/>
                    <a:pt x="180" y="14"/>
                    <a:pt x="158" y="25"/>
                  </a:cubicBezTo>
                  <a:cubicBezTo>
                    <a:pt x="85" y="52"/>
                    <a:pt x="0" y="98"/>
                    <a:pt x="77" y="179"/>
                  </a:cubicBezTo>
                  <a:cubicBezTo>
                    <a:pt x="95" y="195"/>
                    <a:pt x="113" y="202"/>
                    <a:pt x="130" y="202"/>
                  </a:cubicBezTo>
                  <a:cubicBezTo>
                    <a:pt x="177" y="202"/>
                    <a:pt x="220" y="150"/>
                    <a:pt x="242" y="94"/>
                  </a:cubicBezTo>
                  <a:cubicBezTo>
                    <a:pt x="250" y="71"/>
                    <a:pt x="269" y="37"/>
                    <a:pt x="258" y="29"/>
                  </a:cubicBezTo>
                  <a:cubicBezTo>
                    <a:pt x="248" y="8"/>
                    <a:pt x="235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4" name="Google Shape;7714;p43"/>
          <p:cNvGrpSpPr/>
          <p:nvPr/>
        </p:nvGrpSpPr>
        <p:grpSpPr>
          <a:xfrm rot="2122279">
            <a:off x="7143745" y="2117599"/>
            <a:ext cx="409785" cy="260077"/>
            <a:chOff x="839389" y="4411552"/>
            <a:chExt cx="354155" cy="224771"/>
          </a:xfrm>
        </p:grpSpPr>
        <p:sp>
          <p:nvSpPr>
            <p:cNvPr id="7715" name="Google Shape;7715;p43"/>
            <p:cNvSpPr/>
            <p:nvPr/>
          </p:nvSpPr>
          <p:spPr>
            <a:xfrm>
              <a:off x="839389" y="4411552"/>
              <a:ext cx="354155" cy="224771"/>
            </a:xfrm>
            <a:custGeom>
              <a:avLst/>
              <a:gdLst/>
              <a:ahLst/>
              <a:cxnLst/>
              <a:rect l="l" t="t" r="r" b="b"/>
              <a:pathLst>
                <a:path w="11417" h="7246" extrusionOk="0">
                  <a:moveTo>
                    <a:pt x="6389" y="0"/>
                  </a:moveTo>
                  <a:cubicBezTo>
                    <a:pt x="6340" y="0"/>
                    <a:pt x="6292" y="12"/>
                    <a:pt x="6244" y="45"/>
                  </a:cubicBezTo>
                  <a:lnTo>
                    <a:pt x="5979" y="45"/>
                  </a:lnTo>
                  <a:cubicBezTo>
                    <a:pt x="5917" y="85"/>
                    <a:pt x="5852" y="95"/>
                    <a:pt x="5785" y="95"/>
                  </a:cubicBezTo>
                  <a:cubicBezTo>
                    <a:pt x="5717" y="95"/>
                    <a:pt x="5647" y="85"/>
                    <a:pt x="5580" y="85"/>
                  </a:cubicBezTo>
                  <a:cubicBezTo>
                    <a:pt x="5524" y="85"/>
                    <a:pt x="5470" y="92"/>
                    <a:pt x="5418" y="118"/>
                  </a:cubicBezTo>
                  <a:lnTo>
                    <a:pt x="5168" y="145"/>
                  </a:lnTo>
                  <a:cubicBezTo>
                    <a:pt x="5130" y="160"/>
                    <a:pt x="5099" y="202"/>
                    <a:pt x="5099" y="248"/>
                  </a:cubicBezTo>
                  <a:cubicBezTo>
                    <a:pt x="4981" y="198"/>
                    <a:pt x="4854" y="171"/>
                    <a:pt x="4726" y="171"/>
                  </a:cubicBezTo>
                  <a:cubicBezTo>
                    <a:pt x="4630" y="171"/>
                    <a:pt x="4534" y="186"/>
                    <a:pt x="4442" y="218"/>
                  </a:cubicBezTo>
                  <a:cubicBezTo>
                    <a:pt x="4420" y="237"/>
                    <a:pt x="4396" y="246"/>
                    <a:pt x="4371" y="246"/>
                  </a:cubicBezTo>
                  <a:cubicBezTo>
                    <a:pt x="4356" y="246"/>
                    <a:pt x="4341" y="243"/>
                    <a:pt x="4327" y="237"/>
                  </a:cubicBezTo>
                  <a:cubicBezTo>
                    <a:pt x="4285" y="252"/>
                    <a:pt x="4250" y="294"/>
                    <a:pt x="4258" y="344"/>
                  </a:cubicBezTo>
                  <a:lnTo>
                    <a:pt x="3885" y="348"/>
                  </a:lnTo>
                  <a:lnTo>
                    <a:pt x="3735" y="464"/>
                  </a:lnTo>
                  <a:lnTo>
                    <a:pt x="3485" y="490"/>
                  </a:lnTo>
                  <a:cubicBezTo>
                    <a:pt x="3405" y="579"/>
                    <a:pt x="3293" y="579"/>
                    <a:pt x="3189" y="594"/>
                  </a:cubicBezTo>
                  <a:lnTo>
                    <a:pt x="3063" y="694"/>
                  </a:lnTo>
                  <a:lnTo>
                    <a:pt x="3047" y="663"/>
                  </a:lnTo>
                  <a:lnTo>
                    <a:pt x="2786" y="698"/>
                  </a:lnTo>
                  <a:cubicBezTo>
                    <a:pt x="2732" y="725"/>
                    <a:pt x="2675" y="756"/>
                    <a:pt x="2621" y="790"/>
                  </a:cubicBezTo>
                  <a:cubicBezTo>
                    <a:pt x="2594" y="817"/>
                    <a:pt x="2555" y="829"/>
                    <a:pt x="2517" y="829"/>
                  </a:cubicBezTo>
                  <a:cubicBezTo>
                    <a:pt x="2486" y="836"/>
                    <a:pt x="2463" y="855"/>
                    <a:pt x="2452" y="890"/>
                  </a:cubicBezTo>
                  <a:cubicBezTo>
                    <a:pt x="2413" y="890"/>
                    <a:pt x="2375" y="894"/>
                    <a:pt x="2336" y="909"/>
                  </a:cubicBezTo>
                  <a:lnTo>
                    <a:pt x="2094" y="944"/>
                  </a:lnTo>
                  <a:cubicBezTo>
                    <a:pt x="2025" y="963"/>
                    <a:pt x="1964" y="1005"/>
                    <a:pt x="1910" y="1059"/>
                  </a:cubicBezTo>
                  <a:lnTo>
                    <a:pt x="1906" y="1063"/>
                  </a:lnTo>
                  <a:cubicBezTo>
                    <a:pt x="1868" y="1105"/>
                    <a:pt x="1814" y="1140"/>
                    <a:pt x="1760" y="1159"/>
                  </a:cubicBezTo>
                  <a:lnTo>
                    <a:pt x="1772" y="1209"/>
                  </a:lnTo>
                  <a:cubicBezTo>
                    <a:pt x="1733" y="1201"/>
                    <a:pt x="1691" y="1194"/>
                    <a:pt x="1652" y="1194"/>
                  </a:cubicBezTo>
                  <a:cubicBezTo>
                    <a:pt x="1587" y="1221"/>
                    <a:pt x="1529" y="1267"/>
                    <a:pt x="1483" y="1313"/>
                  </a:cubicBezTo>
                  <a:lnTo>
                    <a:pt x="1337" y="1443"/>
                  </a:lnTo>
                  <a:lnTo>
                    <a:pt x="1195" y="1570"/>
                  </a:lnTo>
                  <a:cubicBezTo>
                    <a:pt x="1145" y="1616"/>
                    <a:pt x="1118" y="1674"/>
                    <a:pt x="1107" y="1739"/>
                  </a:cubicBezTo>
                  <a:cubicBezTo>
                    <a:pt x="1118" y="1801"/>
                    <a:pt x="1161" y="1858"/>
                    <a:pt x="1218" y="1889"/>
                  </a:cubicBezTo>
                  <a:cubicBezTo>
                    <a:pt x="1510" y="1812"/>
                    <a:pt x="1798" y="1735"/>
                    <a:pt x="1875" y="1397"/>
                  </a:cubicBezTo>
                  <a:cubicBezTo>
                    <a:pt x="1891" y="1405"/>
                    <a:pt x="1902" y="1409"/>
                    <a:pt x="1914" y="1413"/>
                  </a:cubicBezTo>
                  <a:cubicBezTo>
                    <a:pt x="2213" y="1393"/>
                    <a:pt x="2517" y="1382"/>
                    <a:pt x="2640" y="1032"/>
                  </a:cubicBezTo>
                  <a:cubicBezTo>
                    <a:pt x="2636" y="1013"/>
                    <a:pt x="2632" y="994"/>
                    <a:pt x="2621" y="982"/>
                  </a:cubicBezTo>
                  <a:lnTo>
                    <a:pt x="2621" y="982"/>
                  </a:lnTo>
                  <a:lnTo>
                    <a:pt x="2671" y="990"/>
                  </a:lnTo>
                  <a:cubicBezTo>
                    <a:pt x="2710" y="1026"/>
                    <a:pt x="2759" y="1045"/>
                    <a:pt x="2811" y="1045"/>
                  </a:cubicBezTo>
                  <a:cubicBezTo>
                    <a:pt x="2836" y="1045"/>
                    <a:pt x="2861" y="1041"/>
                    <a:pt x="2886" y="1032"/>
                  </a:cubicBezTo>
                  <a:cubicBezTo>
                    <a:pt x="2959" y="1001"/>
                    <a:pt x="3017" y="952"/>
                    <a:pt x="3063" y="890"/>
                  </a:cubicBezTo>
                  <a:cubicBezTo>
                    <a:pt x="3063" y="886"/>
                    <a:pt x="3063" y="886"/>
                    <a:pt x="3066" y="882"/>
                  </a:cubicBezTo>
                  <a:cubicBezTo>
                    <a:pt x="3103" y="907"/>
                    <a:pt x="3147" y="919"/>
                    <a:pt x="3190" y="919"/>
                  </a:cubicBezTo>
                  <a:cubicBezTo>
                    <a:pt x="3227" y="919"/>
                    <a:pt x="3265" y="910"/>
                    <a:pt x="3297" y="890"/>
                  </a:cubicBezTo>
                  <a:lnTo>
                    <a:pt x="3873" y="640"/>
                  </a:lnTo>
                  <a:cubicBezTo>
                    <a:pt x="3890" y="642"/>
                    <a:pt x="3907" y="643"/>
                    <a:pt x="3923" y="643"/>
                  </a:cubicBezTo>
                  <a:cubicBezTo>
                    <a:pt x="4100" y="643"/>
                    <a:pt x="4246" y="537"/>
                    <a:pt x="4411" y="502"/>
                  </a:cubicBezTo>
                  <a:lnTo>
                    <a:pt x="4423" y="506"/>
                  </a:lnTo>
                  <a:cubicBezTo>
                    <a:pt x="4538" y="563"/>
                    <a:pt x="4657" y="602"/>
                    <a:pt x="4784" y="629"/>
                  </a:cubicBezTo>
                  <a:cubicBezTo>
                    <a:pt x="4980" y="629"/>
                    <a:pt x="5172" y="621"/>
                    <a:pt x="5314" y="487"/>
                  </a:cubicBezTo>
                  <a:cubicBezTo>
                    <a:pt x="5372" y="513"/>
                    <a:pt x="5430" y="540"/>
                    <a:pt x="5495" y="552"/>
                  </a:cubicBezTo>
                  <a:cubicBezTo>
                    <a:pt x="5553" y="551"/>
                    <a:pt x="5610" y="550"/>
                    <a:pt x="5668" y="550"/>
                  </a:cubicBezTo>
                  <a:cubicBezTo>
                    <a:pt x="5805" y="550"/>
                    <a:pt x="5941" y="553"/>
                    <a:pt x="6078" y="553"/>
                  </a:cubicBezTo>
                  <a:cubicBezTo>
                    <a:pt x="6388" y="553"/>
                    <a:pt x="6697" y="539"/>
                    <a:pt x="7001" y="452"/>
                  </a:cubicBezTo>
                  <a:cubicBezTo>
                    <a:pt x="7036" y="433"/>
                    <a:pt x="7059" y="406"/>
                    <a:pt x="7074" y="367"/>
                  </a:cubicBezTo>
                  <a:lnTo>
                    <a:pt x="7286" y="394"/>
                  </a:lnTo>
                  <a:cubicBezTo>
                    <a:pt x="7293" y="417"/>
                    <a:pt x="7301" y="444"/>
                    <a:pt x="7309" y="467"/>
                  </a:cubicBezTo>
                  <a:cubicBezTo>
                    <a:pt x="7889" y="890"/>
                    <a:pt x="8596" y="955"/>
                    <a:pt x="9253" y="1159"/>
                  </a:cubicBezTo>
                  <a:cubicBezTo>
                    <a:pt x="9338" y="1155"/>
                    <a:pt x="9415" y="1128"/>
                    <a:pt x="9484" y="1098"/>
                  </a:cubicBezTo>
                  <a:cubicBezTo>
                    <a:pt x="9956" y="1309"/>
                    <a:pt x="10310" y="1682"/>
                    <a:pt x="10713" y="1989"/>
                  </a:cubicBezTo>
                  <a:cubicBezTo>
                    <a:pt x="10713" y="2001"/>
                    <a:pt x="10709" y="2008"/>
                    <a:pt x="10706" y="2020"/>
                  </a:cubicBezTo>
                  <a:cubicBezTo>
                    <a:pt x="10709" y="2239"/>
                    <a:pt x="10740" y="2446"/>
                    <a:pt x="10952" y="2546"/>
                  </a:cubicBezTo>
                  <a:lnTo>
                    <a:pt x="10936" y="2577"/>
                  </a:lnTo>
                  <a:cubicBezTo>
                    <a:pt x="10875" y="2773"/>
                    <a:pt x="10859" y="2984"/>
                    <a:pt x="10902" y="3184"/>
                  </a:cubicBezTo>
                  <a:cubicBezTo>
                    <a:pt x="10913" y="3219"/>
                    <a:pt x="10925" y="3249"/>
                    <a:pt x="10940" y="3276"/>
                  </a:cubicBezTo>
                  <a:lnTo>
                    <a:pt x="10567" y="4041"/>
                  </a:lnTo>
                  <a:cubicBezTo>
                    <a:pt x="10456" y="4152"/>
                    <a:pt x="10318" y="4241"/>
                    <a:pt x="10264" y="4402"/>
                  </a:cubicBezTo>
                  <a:cubicBezTo>
                    <a:pt x="10233" y="4391"/>
                    <a:pt x="10206" y="4383"/>
                    <a:pt x="10172" y="4383"/>
                  </a:cubicBezTo>
                  <a:cubicBezTo>
                    <a:pt x="9380" y="4856"/>
                    <a:pt x="8577" y="5305"/>
                    <a:pt x="7674" y="5547"/>
                  </a:cubicBezTo>
                  <a:cubicBezTo>
                    <a:pt x="7543" y="5582"/>
                    <a:pt x="7439" y="5674"/>
                    <a:pt x="7389" y="5793"/>
                  </a:cubicBezTo>
                  <a:cubicBezTo>
                    <a:pt x="7248" y="5754"/>
                    <a:pt x="7109" y="5737"/>
                    <a:pt x="6972" y="5737"/>
                  </a:cubicBezTo>
                  <a:cubicBezTo>
                    <a:pt x="6638" y="5737"/>
                    <a:pt x="6317" y="5842"/>
                    <a:pt x="6006" y="6001"/>
                  </a:cubicBezTo>
                  <a:cubicBezTo>
                    <a:pt x="5987" y="6035"/>
                    <a:pt x="5979" y="6066"/>
                    <a:pt x="5975" y="6101"/>
                  </a:cubicBezTo>
                  <a:lnTo>
                    <a:pt x="5783" y="6116"/>
                  </a:lnTo>
                  <a:cubicBezTo>
                    <a:pt x="5764" y="6112"/>
                    <a:pt x="5749" y="6104"/>
                    <a:pt x="5729" y="6101"/>
                  </a:cubicBezTo>
                  <a:cubicBezTo>
                    <a:pt x="5672" y="6093"/>
                    <a:pt x="5610" y="6085"/>
                    <a:pt x="5553" y="6085"/>
                  </a:cubicBezTo>
                  <a:cubicBezTo>
                    <a:pt x="5524" y="6082"/>
                    <a:pt x="5495" y="6080"/>
                    <a:pt x="5467" y="6080"/>
                  </a:cubicBezTo>
                  <a:cubicBezTo>
                    <a:pt x="5384" y="6080"/>
                    <a:pt x="5304" y="6096"/>
                    <a:pt x="5230" y="6151"/>
                  </a:cubicBezTo>
                  <a:lnTo>
                    <a:pt x="5180" y="6181"/>
                  </a:lnTo>
                  <a:lnTo>
                    <a:pt x="5176" y="6220"/>
                  </a:lnTo>
                  <a:cubicBezTo>
                    <a:pt x="5168" y="6189"/>
                    <a:pt x="5142" y="6154"/>
                    <a:pt x="5115" y="6131"/>
                  </a:cubicBezTo>
                  <a:cubicBezTo>
                    <a:pt x="4926" y="6051"/>
                    <a:pt x="4738" y="5981"/>
                    <a:pt x="4557" y="5981"/>
                  </a:cubicBezTo>
                  <a:cubicBezTo>
                    <a:pt x="4451" y="5981"/>
                    <a:pt x="4347" y="6005"/>
                    <a:pt x="4246" y="6066"/>
                  </a:cubicBezTo>
                  <a:cubicBezTo>
                    <a:pt x="4227" y="6062"/>
                    <a:pt x="4208" y="6058"/>
                    <a:pt x="4181" y="6047"/>
                  </a:cubicBezTo>
                  <a:cubicBezTo>
                    <a:pt x="3854" y="6008"/>
                    <a:pt x="3532" y="5938"/>
                    <a:pt x="3202" y="5938"/>
                  </a:cubicBezTo>
                  <a:cubicBezTo>
                    <a:pt x="3105" y="5938"/>
                    <a:pt x="3008" y="5944"/>
                    <a:pt x="2909" y="5958"/>
                  </a:cubicBezTo>
                  <a:cubicBezTo>
                    <a:pt x="2790" y="5985"/>
                    <a:pt x="2659" y="6008"/>
                    <a:pt x="2540" y="6047"/>
                  </a:cubicBezTo>
                  <a:lnTo>
                    <a:pt x="2383" y="6024"/>
                  </a:lnTo>
                  <a:lnTo>
                    <a:pt x="2383" y="5989"/>
                  </a:lnTo>
                  <a:cubicBezTo>
                    <a:pt x="2352" y="5909"/>
                    <a:pt x="2294" y="5847"/>
                    <a:pt x="2217" y="5805"/>
                  </a:cubicBezTo>
                  <a:cubicBezTo>
                    <a:pt x="2121" y="5755"/>
                    <a:pt x="2021" y="5713"/>
                    <a:pt x="1921" y="5663"/>
                  </a:cubicBezTo>
                  <a:cubicBezTo>
                    <a:pt x="1848" y="5632"/>
                    <a:pt x="1772" y="5597"/>
                    <a:pt x="1695" y="5563"/>
                  </a:cubicBezTo>
                  <a:cubicBezTo>
                    <a:pt x="1618" y="5524"/>
                    <a:pt x="1549" y="5478"/>
                    <a:pt x="1479" y="5428"/>
                  </a:cubicBezTo>
                  <a:cubicBezTo>
                    <a:pt x="1122" y="5240"/>
                    <a:pt x="815" y="4982"/>
                    <a:pt x="465" y="4790"/>
                  </a:cubicBezTo>
                  <a:lnTo>
                    <a:pt x="415" y="4790"/>
                  </a:lnTo>
                  <a:lnTo>
                    <a:pt x="319" y="4491"/>
                  </a:lnTo>
                  <a:cubicBezTo>
                    <a:pt x="338" y="4471"/>
                    <a:pt x="357" y="4452"/>
                    <a:pt x="377" y="4429"/>
                  </a:cubicBezTo>
                  <a:cubicBezTo>
                    <a:pt x="396" y="4375"/>
                    <a:pt x="407" y="4318"/>
                    <a:pt x="404" y="4260"/>
                  </a:cubicBezTo>
                  <a:cubicBezTo>
                    <a:pt x="377" y="4122"/>
                    <a:pt x="357" y="3987"/>
                    <a:pt x="319" y="3853"/>
                  </a:cubicBezTo>
                  <a:cubicBezTo>
                    <a:pt x="300" y="3799"/>
                    <a:pt x="261" y="3757"/>
                    <a:pt x="215" y="3734"/>
                  </a:cubicBezTo>
                  <a:cubicBezTo>
                    <a:pt x="108" y="3791"/>
                    <a:pt x="100" y="3903"/>
                    <a:pt x="62" y="3999"/>
                  </a:cubicBezTo>
                  <a:cubicBezTo>
                    <a:pt x="0" y="4076"/>
                    <a:pt x="0" y="4179"/>
                    <a:pt x="58" y="4256"/>
                  </a:cubicBezTo>
                  <a:cubicBezTo>
                    <a:pt x="62" y="4333"/>
                    <a:pt x="65" y="4406"/>
                    <a:pt x="77" y="4479"/>
                  </a:cubicBezTo>
                  <a:cubicBezTo>
                    <a:pt x="69" y="4529"/>
                    <a:pt x="108" y="4579"/>
                    <a:pt x="161" y="4583"/>
                  </a:cubicBezTo>
                  <a:lnTo>
                    <a:pt x="177" y="4583"/>
                  </a:lnTo>
                  <a:lnTo>
                    <a:pt x="181" y="4579"/>
                  </a:lnTo>
                  <a:cubicBezTo>
                    <a:pt x="181" y="4652"/>
                    <a:pt x="185" y="4729"/>
                    <a:pt x="185" y="4798"/>
                  </a:cubicBezTo>
                  <a:cubicBezTo>
                    <a:pt x="219" y="4813"/>
                    <a:pt x="254" y="4825"/>
                    <a:pt x="288" y="4825"/>
                  </a:cubicBezTo>
                  <a:cubicBezTo>
                    <a:pt x="292" y="4959"/>
                    <a:pt x="296" y="5086"/>
                    <a:pt x="296" y="5221"/>
                  </a:cubicBezTo>
                  <a:cubicBezTo>
                    <a:pt x="392" y="5286"/>
                    <a:pt x="427" y="5382"/>
                    <a:pt x="434" y="5486"/>
                  </a:cubicBezTo>
                  <a:cubicBezTo>
                    <a:pt x="473" y="5486"/>
                    <a:pt x="507" y="5505"/>
                    <a:pt x="527" y="5536"/>
                  </a:cubicBezTo>
                  <a:cubicBezTo>
                    <a:pt x="530" y="5620"/>
                    <a:pt x="530" y="5701"/>
                    <a:pt x="538" y="5789"/>
                  </a:cubicBezTo>
                  <a:cubicBezTo>
                    <a:pt x="603" y="5812"/>
                    <a:pt x="646" y="5874"/>
                    <a:pt x="653" y="5943"/>
                  </a:cubicBezTo>
                  <a:lnTo>
                    <a:pt x="911" y="6231"/>
                  </a:lnTo>
                  <a:lnTo>
                    <a:pt x="1064" y="6354"/>
                  </a:lnTo>
                  <a:lnTo>
                    <a:pt x="1191" y="6504"/>
                  </a:lnTo>
                  <a:lnTo>
                    <a:pt x="1333" y="6500"/>
                  </a:lnTo>
                  <a:lnTo>
                    <a:pt x="1583" y="6673"/>
                  </a:lnTo>
                  <a:cubicBezTo>
                    <a:pt x="1729" y="6700"/>
                    <a:pt x="1883" y="6712"/>
                    <a:pt x="1987" y="6835"/>
                  </a:cubicBezTo>
                  <a:lnTo>
                    <a:pt x="2371" y="6873"/>
                  </a:lnTo>
                  <a:cubicBezTo>
                    <a:pt x="2371" y="6869"/>
                    <a:pt x="2375" y="6869"/>
                    <a:pt x="2383" y="6865"/>
                  </a:cubicBezTo>
                  <a:cubicBezTo>
                    <a:pt x="2383" y="6869"/>
                    <a:pt x="2386" y="6873"/>
                    <a:pt x="2386" y="6881"/>
                  </a:cubicBezTo>
                  <a:cubicBezTo>
                    <a:pt x="2386" y="6882"/>
                    <a:pt x="2386" y="6882"/>
                    <a:pt x="2386" y="6882"/>
                  </a:cubicBezTo>
                  <a:cubicBezTo>
                    <a:pt x="2386" y="6882"/>
                    <a:pt x="2385" y="6881"/>
                    <a:pt x="2383" y="6881"/>
                  </a:cubicBezTo>
                  <a:cubicBezTo>
                    <a:pt x="2386" y="6919"/>
                    <a:pt x="2390" y="6950"/>
                    <a:pt x="2394" y="6988"/>
                  </a:cubicBezTo>
                  <a:lnTo>
                    <a:pt x="2525" y="6996"/>
                  </a:lnTo>
                  <a:cubicBezTo>
                    <a:pt x="2594" y="7038"/>
                    <a:pt x="2671" y="7065"/>
                    <a:pt x="2751" y="7084"/>
                  </a:cubicBezTo>
                  <a:cubicBezTo>
                    <a:pt x="2959" y="7104"/>
                    <a:pt x="3163" y="7111"/>
                    <a:pt x="3366" y="7123"/>
                  </a:cubicBezTo>
                  <a:cubicBezTo>
                    <a:pt x="3420" y="7119"/>
                    <a:pt x="3478" y="7111"/>
                    <a:pt x="3528" y="7100"/>
                  </a:cubicBezTo>
                  <a:lnTo>
                    <a:pt x="3651" y="7188"/>
                  </a:lnTo>
                  <a:lnTo>
                    <a:pt x="3701" y="7196"/>
                  </a:lnTo>
                  <a:cubicBezTo>
                    <a:pt x="3758" y="7196"/>
                    <a:pt x="3789" y="7177"/>
                    <a:pt x="3785" y="7138"/>
                  </a:cubicBezTo>
                  <a:lnTo>
                    <a:pt x="3785" y="7138"/>
                  </a:lnTo>
                  <a:cubicBezTo>
                    <a:pt x="3885" y="7157"/>
                    <a:pt x="3981" y="7180"/>
                    <a:pt x="4077" y="7219"/>
                  </a:cubicBezTo>
                  <a:cubicBezTo>
                    <a:pt x="4118" y="7207"/>
                    <a:pt x="4160" y="7201"/>
                    <a:pt x="4203" y="7201"/>
                  </a:cubicBezTo>
                  <a:cubicBezTo>
                    <a:pt x="4270" y="7201"/>
                    <a:pt x="4338" y="7215"/>
                    <a:pt x="4404" y="7246"/>
                  </a:cubicBezTo>
                  <a:cubicBezTo>
                    <a:pt x="4488" y="7212"/>
                    <a:pt x="4573" y="7201"/>
                    <a:pt x="4659" y="7201"/>
                  </a:cubicBezTo>
                  <a:cubicBezTo>
                    <a:pt x="4810" y="7201"/>
                    <a:pt x="4964" y="7235"/>
                    <a:pt x="5115" y="7235"/>
                  </a:cubicBezTo>
                  <a:cubicBezTo>
                    <a:pt x="5212" y="7235"/>
                    <a:pt x="5308" y="7221"/>
                    <a:pt x="5403" y="7177"/>
                  </a:cubicBezTo>
                  <a:lnTo>
                    <a:pt x="5418" y="7173"/>
                  </a:lnTo>
                  <a:cubicBezTo>
                    <a:pt x="5457" y="7138"/>
                    <a:pt x="5495" y="7104"/>
                    <a:pt x="5537" y="7077"/>
                  </a:cubicBezTo>
                  <a:lnTo>
                    <a:pt x="6083" y="7046"/>
                  </a:lnTo>
                  <a:lnTo>
                    <a:pt x="6387" y="6923"/>
                  </a:lnTo>
                  <a:lnTo>
                    <a:pt x="6521" y="6958"/>
                  </a:lnTo>
                  <a:cubicBezTo>
                    <a:pt x="6725" y="6792"/>
                    <a:pt x="6967" y="6854"/>
                    <a:pt x="7193" y="6831"/>
                  </a:cubicBezTo>
                  <a:lnTo>
                    <a:pt x="7320" y="6754"/>
                  </a:lnTo>
                  <a:cubicBezTo>
                    <a:pt x="7332" y="6765"/>
                    <a:pt x="7351" y="6773"/>
                    <a:pt x="7366" y="6785"/>
                  </a:cubicBezTo>
                  <a:cubicBezTo>
                    <a:pt x="7408" y="6796"/>
                    <a:pt x="7450" y="6807"/>
                    <a:pt x="7489" y="6807"/>
                  </a:cubicBezTo>
                  <a:cubicBezTo>
                    <a:pt x="7541" y="6807"/>
                    <a:pt x="7590" y="6789"/>
                    <a:pt x="7632" y="6735"/>
                  </a:cubicBezTo>
                  <a:cubicBezTo>
                    <a:pt x="7716" y="6681"/>
                    <a:pt x="7831" y="6708"/>
                    <a:pt x="7920" y="6642"/>
                  </a:cubicBezTo>
                  <a:lnTo>
                    <a:pt x="7958" y="6612"/>
                  </a:lnTo>
                  <a:lnTo>
                    <a:pt x="8004" y="6616"/>
                  </a:lnTo>
                  <a:cubicBezTo>
                    <a:pt x="8008" y="6616"/>
                    <a:pt x="8011" y="6616"/>
                    <a:pt x="8015" y="6616"/>
                  </a:cubicBezTo>
                  <a:cubicBezTo>
                    <a:pt x="8080" y="6616"/>
                    <a:pt x="8108" y="6581"/>
                    <a:pt x="8100" y="6516"/>
                  </a:cubicBezTo>
                  <a:cubicBezTo>
                    <a:pt x="8100" y="6508"/>
                    <a:pt x="8097" y="6508"/>
                    <a:pt x="8097" y="6504"/>
                  </a:cubicBezTo>
                  <a:lnTo>
                    <a:pt x="8358" y="6477"/>
                  </a:lnTo>
                  <a:cubicBezTo>
                    <a:pt x="8389" y="6496"/>
                    <a:pt x="8427" y="6504"/>
                    <a:pt x="8473" y="6504"/>
                  </a:cubicBezTo>
                  <a:cubicBezTo>
                    <a:pt x="8481" y="6473"/>
                    <a:pt x="8496" y="6439"/>
                    <a:pt x="8512" y="6404"/>
                  </a:cubicBezTo>
                  <a:cubicBezTo>
                    <a:pt x="8671" y="6351"/>
                    <a:pt x="8815" y="6248"/>
                    <a:pt x="8990" y="6248"/>
                  </a:cubicBezTo>
                  <a:cubicBezTo>
                    <a:pt x="9005" y="6248"/>
                    <a:pt x="9019" y="6249"/>
                    <a:pt x="9034" y="6251"/>
                  </a:cubicBezTo>
                  <a:cubicBezTo>
                    <a:pt x="9099" y="6147"/>
                    <a:pt x="9207" y="6131"/>
                    <a:pt x="9322" y="6131"/>
                  </a:cubicBezTo>
                  <a:lnTo>
                    <a:pt x="9491" y="5982"/>
                  </a:lnTo>
                  <a:cubicBezTo>
                    <a:pt x="9522" y="5985"/>
                    <a:pt x="9553" y="5993"/>
                    <a:pt x="9587" y="5993"/>
                  </a:cubicBezTo>
                  <a:cubicBezTo>
                    <a:pt x="9595" y="5958"/>
                    <a:pt x="9607" y="5928"/>
                    <a:pt x="9611" y="5897"/>
                  </a:cubicBezTo>
                  <a:lnTo>
                    <a:pt x="9634" y="5885"/>
                  </a:lnTo>
                  <a:cubicBezTo>
                    <a:pt x="9645" y="5887"/>
                    <a:pt x="9657" y="5888"/>
                    <a:pt x="9667" y="5888"/>
                  </a:cubicBezTo>
                  <a:cubicBezTo>
                    <a:pt x="9766" y="5888"/>
                    <a:pt x="9830" y="5814"/>
                    <a:pt x="9903" y="5762"/>
                  </a:cubicBezTo>
                  <a:lnTo>
                    <a:pt x="10037" y="5762"/>
                  </a:lnTo>
                  <a:lnTo>
                    <a:pt x="10195" y="5647"/>
                  </a:lnTo>
                  <a:cubicBezTo>
                    <a:pt x="10149" y="5503"/>
                    <a:pt x="10092" y="5455"/>
                    <a:pt x="10029" y="5455"/>
                  </a:cubicBezTo>
                  <a:cubicBezTo>
                    <a:pt x="9943" y="5455"/>
                    <a:pt x="9846" y="5544"/>
                    <a:pt x="9753" y="5597"/>
                  </a:cubicBezTo>
                  <a:cubicBezTo>
                    <a:pt x="9645" y="5609"/>
                    <a:pt x="9549" y="5636"/>
                    <a:pt x="9480" y="5732"/>
                  </a:cubicBezTo>
                  <a:cubicBezTo>
                    <a:pt x="9476" y="5731"/>
                    <a:pt x="9471" y="5731"/>
                    <a:pt x="9467" y="5731"/>
                  </a:cubicBezTo>
                  <a:cubicBezTo>
                    <a:pt x="9429" y="5731"/>
                    <a:pt x="9392" y="5746"/>
                    <a:pt x="9365" y="5774"/>
                  </a:cubicBezTo>
                  <a:cubicBezTo>
                    <a:pt x="9322" y="5786"/>
                    <a:pt x="9280" y="5805"/>
                    <a:pt x="9242" y="5828"/>
                  </a:cubicBezTo>
                  <a:lnTo>
                    <a:pt x="9188" y="5847"/>
                  </a:lnTo>
                  <a:lnTo>
                    <a:pt x="8227" y="6227"/>
                  </a:lnTo>
                  <a:cubicBezTo>
                    <a:pt x="8207" y="6224"/>
                    <a:pt x="8186" y="6222"/>
                    <a:pt x="8166" y="6222"/>
                  </a:cubicBezTo>
                  <a:cubicBezTo>
                    <a:pt x="8075" y="6222"/>
                    <a:pt x="7986" y="6257"/>
                    <a:pt x="7920" y="6320"/>
                  </a:cubicBezTo>
                  <a:cubicBezTo>
                    <a:pt x="7907" y="6315"/>
                    <a:pt x="7894" y="6312"/>
                    <a:pt x="7882" y="6312"/>
                  </a:cubicBezTo>
                  <a:cubicBezTo>
                    <a:pt x="7857" y="6312"/>
                    <a:pt x="7833" y="6322"/>
                    <a:pt x="7812" y="6343"/>
                  </a:cubicBezTo>
                  <a:cubicBezTo>
                    <a:pt x="7807" y="6343"/>
                    <a:pt x="7803" y="6343"/>
                    <a:pt x="7798" y="6343"/>
                  </a:cubicBezTo>
                  <a:cubicBezTo>
                    <a:pt x="7581" y="6343"/>
                    <a:pt x="7397" y="6430"/>
                    <a:pt x="7217" y="6543"/>
                  </a:cubicBezTo>
                  <a:cubicBezTo>
                    <a:pt x="7169" y="6540"/>
                    <a:pt x="7121" y="6539"/>
                    <a:pt x="7073" y="6539"/>
                  </a:cubicBezTo>
                  <a:cubicBezTo>
                    <a:pt x="6644" y="6539"/>
                    <a:pt x="6230" y="6629"/>
                    <a:pt x="5822" y="6754"/>
                  </a:cubicBezTo>
                  <a:cubicBezTo>
                    <a:pt x="5811" y="6747"/>
                    <a:pt x="5799" y="6744"/>
                    <a:pt x="5788" y="6744"/>
                  </a:cubicBezTo>
                  <a:cubicBezTo>
                    <a:pt x="5766" y="6744"/>
                    <a:pt x="5746" y="6754"/>
                    <a:pt x="5733" y="6769"/>
                  </a:cubicBezTo>
                  <a:cubicBezTo>
                    <a:pt x="5313" y="6808"/>
                    <a:pt x="4891" y="6827"/>
                    <a:pt x="4468" y="6827"/>
                  </a:cubicBezTo>
                  <a:cubicBezTo>
                    <a:pt x="4057" y="6827"/>
                    <a:pt x="3645" y="6809"/>
                    <a:pt x="3236" y="6773"/>
                  </a:cubicBezTo>
                  <a:cubicBezTo>
                    <a:pt x="3140" y="6743"/>
                    <a:pt x="3045" y="6713"/>
                    <a:pt x="2949" y="6713"/>
                  </a:cubicBezTo>
                  <a:cubicBezTo>
                    <a:pt x="2909" y="6713"/>
                    <a:pt x="2869" y="6718"/>
                    <a:pt x="2828" y="6731"/>
                  </a:cubicBezTo>
                  <a:cubicBezTo>
                    <a:pt x="2814" y="6714"/>
                    <a:pt x="2794" y="6705"/>
                    <a:pt x="2772" y="6705"/>
                  </a:cubicBezTo>
                  <a:cubicBezTo>
                    <a:pt x="2759" y="6705"/>
                    <a:pt x="2745" y="6708"/>
                    <a:pt x="2732" y="6715"/>
                  </a:cubicBezTo>
                  <a:lnTo>
                    <a:pt x="2713" y="6712"/>
                  </a:lnTo>
                  <a:lnTo>
                    <a:pt x="1875" y="6404"/>
                  </a:lnTo>
                  <a:cubicBezTo>
                    <a:pt x="1637" y="6185"/>
                    <a:pt x="1280" y="6112"/>
                    <a:pt x="1088" y="5824"/>
                  </a:cubicBezTo>
                  <a:cubicBezTo>
                    <a:pt x="1088" y="5820"/>
                    <a:pt x="1084" y="5820"/>
                    <a:pt x="1084" y="5812"/>
                  </a:cubicBezTo>
                  <a:lnTo>
                    <a:pt x="1237" y="5793"/>
                  </a:lnTo>
                  <a:lnTo>
                    <a:pt x="1483" y="5862"/>
                  </a:lnTo>
                  <a:cubicBezTo>
                    <a:pt x="1538" y="5949"/>
                    <a:pt x="1618" y="5982"/>
                    <a:pt x="1712" y="5982"/>
                  </a:cubicBezTo>
                  <a:cubicBezTo>
                    <a:pt x="1731" y="5982"/>
                    <a:pt x="1751" y="5980"/>
                    <a:pt x="1772" y="5978"/>
                  </a:cubicBezTo>
                  <a:cubicBezTo>
                    <a:pt x="1948" y="6043"/>
                    <a:pt x="2094" y="6189"/>
                    <a:pt x="2298" y="6189"/>
                  </a:cubicBezTo>
                  <a:cubicBezTo>
                    <a:pt x="2820" y="6374"/>
                    <a:pt x="3351" y="6443"/>
                    <a:pt x="3886" y="6443"/>
                  </a:cubicBezTo>
                  <a:cubicBezTo>
                    <a:pt x="4296" y="6443"/>
                    <a:pt x="4707" y="6403"/>
                    <a:pt x="5118" y="6343"/>
                  </a:cubicBezTo>
                  <a:lnTo>
                    <a:pt x="5161" y="6327"/>
                  </a:lnTo>
                  <a:cubicBezTo>
                    <a:pt x="5314" y="6329"/>
                    <a:pt x="5468" y="6349"/>
                    <a:pt x="5620" y="6349"/>
                  </a:cubicBezTo>
                  <a:cubicBezTo>
                    <a:pt x="5773" y="6349"/>
                    <a:pt x="5923" y="6329"/>
                    <a:pt x="6071" y="6251"/>
                  </a:cubicBezTo>
                  <a:cubicBezTo>
                    <a:pt x="6037" y="6243"/>
                    <a:pt x="6006" y="6227"/>
                    <a:pt x="5983" y="6204"/>
                  </a:cubicBezTo>
                  <a:lnTo>
                    <a:pt x="5995" y="6185"/>
                  </a:lnTo>
                  <a:lnTo>
                    <a:pt x="6071" y="6251"/>
                  </a:lnTo>
                  <a:cubicBezTo>
                    <a:pt x="6594" y="6235"/>
                    <a:pt x="7109" y="6170"/>
                    <a:pt x="7582" y="5928"/>
                  </a:cubicBezTo>
                  <a:cubicBezTo>
                    <a:pt x="8400" y="5839"/>
                    <a:pt x="9119" y="5494"/>
                    <a:pt x="9806" y="5063"/>
                  </a:cubicBezTo>
                  <a:lnTo>
                    <a:pt x="9810" y="5059"/>
                  </a:lnTo>
                  <a:cubicBezTo>
                    <a:pt x="9849" y="5021"/>
                    <a:pt x="9899" y="4994"/>
                    <a:pt x="9952" y="4975"/>
                  </a:cubicBezTo>
                  <a:cubicBezTo>
                    <a:pt x="9970" y="4943"/>
                    <a:pt x="10007" y="4924"/>
                    <a:pt x="10043" y="4924"/>
                  </a:cubicBezTo>
                  <a:cubicBezTo>
                    <a:pt x="10046" y="4924"/>
                    <a:pt x="10049" y="4924"/>
                    <a:pt x="10052" y="4925"/>
                  </a:cubicBezTo>
                  <a:cubicBezTo>
                    <a:pt x="10125" y="4909"/>
                    <a:pt x="10187" y="4871"/>
                    <a:pt x="10241" y="4821"/>
                  </a:cubicBezTo>
                  <a:lnTo>
                    <a:pt x="10248" y="4813"/>
                  </a:lnTo>
                  <a:cubicBezTo>
                    <a:pt x="10379" y="4763"/>
                    <a:pt x="10452" y="4671"/>
                    <a:pt x="10421" y="4533"/>
                  </a:cubicBezTo>
                  <a:cubicBezTo>
                    <a:pt x="10540" y="4425"/>
                    <a:pt x="10652" y="4322"/>
                    <a:pt x="10702" y="4156"/>
                  </a:cubicBezTo>
                  <a:lnTo>
                    <a:pt x="10882" y="3907"/>
                  </a:lnTo>
                  <a:cubicBezTo>
                    <a:pt x="10925" y="3868"/>
                    <a:pt x="10971" y="3826"/>
                    <a:pt x="11002" y="3784"/>
                  </a:cubicBezTo>
                  <a:lnTo>
                    <a:pt x="11002" y="3784"/>
                  </a:lnTo>
                  <a:cubicBezTo>
                    <a:pt x="11032" y="3868"/>
                    <a:pt x="11028" y="3960"/>
                    <a:pt x="10990" y="4037"/>
                  </a:cubicBezTo>
                  <a:cubicBezTo>
                    <a:pt x="10955" y="4264"/>
                    <a:pt x="10783" y="4421"/>
                    <a:pt x="10706" y="4621"/>
                  </a:cubicBezTo>
                  <a:cubicBezTo>
                    <a:pt x="10683" y="4687"/>
                    <a:pt x="10606" y="4802"/>
                    <a:pt x="10763" y="4802"/>
                  </a:cubicBezTo>
                  <a:cubicBezTo>
                    <a:pt x="10821" y="4802"/>
                    <a:pt x="10879" y="4744"/>
                    <a:pt x="10932" y="4713"/>
                  </a:cubicBezTo>
                  <a:lnTo>
                    <a:pt x="10932" y="4710"/>
                  </a:lnTo>
                  <a:cubicBezTo>
                    <a:pt x="10998" y="4667"/>
                    <a:pt x="11048" y="4602"/>
                    <a:pt x="11067" y="4525"/>
                  </a:cubicBezTo>
                  <a:cubicBezTo>
                    <a:pt x="11059" y="4494"/>
                    <a:pt x="11075" y="4460"/>
                    <a:pt x="11105" y="4441"/>
                  </a:cubicBezTo>
                  <a:cubicBezTo>
                    <a:pt x="11151" y="4391"/>
                    <a:pt x="11190" y="4329"/>
                    <a:pt x="11213" y="4268"/>
                  </a:cubicBezTo>
                  <a:cubicBezTo>
                    <a:pt x="11232" y="4191"/>
                    <a:pt x="11251" y="4110"/>
                    <a:pt x="11271" y="4033"/>
                  </a:cubicBezTo>
                  <a:cubicBezTo>
                    <a:pt x="11359" y="3791"/>
                    <a:pt x="11324" y="3541"/>
                    <a:pt x="11347" y="3296"/>
                  </a:cubicBezTo>
                  <a:cubicBezTo>
                    <a:pt x="11336" y="3257"/>
                    <a:pt x="11317" y="3226"/>
                    <a:pt x="11286" y="3199"/>
                  </a:cubicBezTo>
                  <a:cubicBezTo>
                    <a:pt x="11417" y="3111"/>
                    <a:pt x="11393" y="2977"/>
                    <a:pt x="11340" y="2834"/>
                  </a:cubicBezTo>
                  <a:lnTo>
                    <a:pt x="11320" y="2604"/>
                  </a:lnTo>
                  <a:cubicBezTo>
                    <a:pt x="11313" y="2527"/>
                    <a:pt x="11278" y="2458"/>
                    <a:pt x="11224" y="2404"/>
                  </a:cubicBezTo>
                  <a:cubicBezTo>
                    <a:pt x="11263" y="2381"/>
                    <a:pt x="11274" y="2327"/>
                    <a:pt x="11247" y="2289"/>
                  </a:cubicBezTo>
                  <a:lnTo>
                    <a:pt x="11244" y="2285"/>
                  </a:lnTo>
                  <a:cubicBezTo>
                    <a:pt x="11221" y="2258"/>
                    <a:pt x="11205" y="2220"/>
                    <a:pt x="11209" y="2189"/>
                  </a:cubicBezTo>
                  <a:cubicBezTo>
                    <a:pt x="11198" y="2112"/>
                    <a:pt x="11151" y="2043"/>
                    <a:pt x="11086" y="2001"/>
                  </a:cubicBezTo>
                  <a:cubicBezTo>
                    <a:pt x="11052" y="1944"/>
                    <a:pt x="11011" y="1895"/>
                    <a:pt x="10958" y="1853"/>
                  </a:cubicBezTo>
                  <a:lnTo>
                    <a:pt x="10958" y="1853"/>
                  </a:lnTo>
                  <a:cubicBezTo>
                    <a:pt x="10939" y="1821"/>
                    <a:pt x="10905" y="1803"/>
                    <a:pt x="10868" y="1803"/>
                  </a:cubicBezTo>
                  <a:cubicBezTo>
                    <a:pt x="10861" y="1803"/>
                    <a:pt x="10855" y="1803"/>
                    <a:pt x="10848" y="1805"/>
                  </a:cubicBezTo>
                  <a:cubicBezTo>
                    <a:pt x="10844" y="1770"/>
                    <a:pt x="10840" y="1732"/>
                    <a:pt x="10840" y="1697"/>
                  </a:cubicBezTo>
                  <a:cubicBezTo>
                    <a:pt x="10771" y="1689"/>
                    <a:pt x="10713" y="1636"/>
                    <a:pt x="10694" y="1566"/>
                  </a:cubicBezTo>
                  <a:cubicBezTo>
                    <a:pt x="10594" y="1547"/>
                    <a:pt x="10502" y="1486"/>
                    <a:pt x="10444" y="1393"/>
                  </a:cubicBezTo>
                  <a:cubicBezTo>
                    <a:pt x="10379" y="1382"/>
                    <a:pt x="10325" y="1324"/>
                    <a:pt x="10310" y="1255"/>
                  </a:cubicBezTo>
                  <a:cubicBezTo>
                    <a:pt x="10241" y="1240"/>
                    <a:pt x="10187" y="1182"/>
                    <a:pt x="10175" y="1113"/>
                  </a:cubicBezTo>
                  <a:cubicBezTo>
                    <a:pt x="10110" y="1098"/>
                    <a:pt x="10056" y="1044"/>
                    <a:pt x="10045" y="971"/>
                  </a:cubicBezTo>
                  <a:lnTo>
                    <a:pt x="9684" y="909"/>
                  </a:lnTo>
                  <a:lnTo>
                    <a:pt x="9672" y="909"/>
                  </a:lnTo>
                  <a:cubicBezTo>
                    <a:pt x="9680" y="871"/>
                    <a:pt x="9672" y="832"/>
                    <a:pt x="9653" y="806"/>
                  </a:cubicBezTo>
                  <a:lnTo>
                    <a:pt x="9645" y="798"/>
                  </a:lnTo>
                  <a:cubicBezTo>
                    <a:pt x="9541" y="671"/>
                    <a:pt x="9349" y="775"/>
                    <a:pt x="9249" y="640"/>
                  </a:cubicBezTo>
                  <a:lnTo>
                    <a:pt x="9242" y="636"/>
                  </a:lnTo>
                  <a:cubicBezTo>
                    <a:pt x="9115" y="517"/>
                    <a:pt x="8934" y="586"/>
                    <a:pt x="8800" y="490"/>
                  </a:cubicBezTo>
                  <a:cubicBezTo>
                    <a:pt x="8791" y="493"/>
                    <a:pt x="8782" y="494"/>
                    <a:pt x="8773" y="494"/>
                  </a:cubicBezTo>
                  <a:cubicBezTo>
                    <a:pt x="8744" y="494"/>
                    <a:pt x="8717" y="480"/>
                    <a:pt x="8696" y="460"/>
                  </a:cubicBezTo>
                  <a:cubicBezTo>
                    <a:pt x="8600" y="391"/>
                    <a:pt x="8485" y="383"/>
                    <a:pt x="8381" y="333"/>
                  </a:cubicBezTo>
                  <a:lnTo>
                    <a:pt x="8016" y="287"/>
                  </a:lnTo>
                  <a:cubicBezTo>
                    <a:pt x="7900" y="212"/>
                    <a:pt x="7776" y="201"/>
                    <a:pt x="7650" y="201"/>
                  </a:cubicBezTo>
                  <a:cubicBezTo>
                    <a:pt x="7601" y="201"/>
                    <a:pt x="7553" y="203"/>
                    <a:pt x="7504" y="203"/>
                  </a:cubicBezTo>
                  <a:cubicBezTo>
                    <a:pt x="7466" y="203"/>
                    <a:pt x="7428" y="202"/>
                    <a:pt x="7389" y="198"/>
                  </a:cubicBezTo>
                  <a:cubicBezTo>
                    <a:pt x="7382" y="202"/>
                    <a:pt x="7378" y="210"/>
                    <a:pt x="7366" y="210"/>
                  </a:cubicBezTo>
                  <a:cubicBezTo>
                    <a:pt x="7370" y="171"/>
                    <a:pt x="7347" y="133"/>
                    <a:pt x="7309" y="122"/>
                  </a:cubicBezTo>
                  <a:cubicBezTo>
                    <a:pt x="7297" y="126"/>
                    <a:pt x="7285" y="128"/>
                    <a:pt x="7274" y="128"/>
                  </a:cubicBezTo>
                  <a:cubicBezTo>
                    <a:pt x="7248" y="128"/>
                    <a:pt x="7224" y="117"/>
                    <a:pt x="7205" y="98"/>
                  </a:cubicBezTo>
                  <a:cubicBezTo>
                    <a:pt x="7058" y="98"/>
                    <a:pt x="6914" y="74"/>
                    <a:pt x="6768" y="74"/>
                  </a:cubicBezTo>
                  <a:cubicBezTo>
                    <a:pt x="6750" y="74"/>
                    <a:pt x="6732" y="75"/>
                    <a:pt x="6713" y="75"/>
                  </a:cubicBezTo>
                  <a:cubicBezTo>
                    <a:pt x="6652" y="64"/>
                    <a:pt x="6594" y="49"/>
                    <a:pt x="6536" y="25"/>
                  </a:cubicBezTo>
                  <a:cubicBezTo>
                    <a:pt x="6486" y="12"/>
                    <a:pt x="6437" y="0"/>
                    <a:pt x="6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43"/>
            <p:cNvSpPr/>
            <p:nvPr/>
          </p:nvSpPr>
          <p:spPr>
            <a:xfrm>
              <a:off x="847113" y="4476445"/>
              <a:ext cx="20194" cy="20907"/>
            </a:xfrm>
            <a:custGeom>
              <a:avLst/>
              <a:gdLst/>
              <a:ahLst/>
              <a:cxnLst/>
              <a:rect l="l" t="t" r="r" b="b"/>
              <a:pathLst>
                <a:path w="651" h="674" extrusionOk="0">
                  <a:moveTo>
                    <a:pt x="485" y="1"/>
                  </a:moveTo>
                  <a:lnTo>
                    <a:pt x="370" y="12"/>
                  </a:lnTo>
                  <a:lnTo>
                    <a:pt x="335" y="277"/>
                  </a:lnTo>
                  <a:cubicBezTo>
                    <a:pt x="481" y="254"/>
                    <a:pt x="600" y="154"/>
                    <a:pt x="650" y="20"/>
                  </a:cubicBezTo>
                  <a:lnTo>
                    <a:pt x="485" y="1"/>
                  </a:lnTo>
                  <a:close/>
                  <a:moveTo>
                    <a:pt x="242" y="248"/>
                  </a:moveTo>
                  <a:cubicBezTo>
                    <a:pt x="227" y="248"/>
                    <a:pt x="212" y="250"/>
                    <a:pt x="197" y="254"/>
                  </a:cubicBezTo>
                  <a:lnTo>
                    <a:pt x="193" y="262"/>
                  </a:lnTo>
                  <a:cubicBezTo>
                    <a:pt x="151" y="316"/>
                    <a:pt x="105" y="366"/>
                    <a:pt x="62" y="408"/>
                  </a:cubicBezTo>
                  <a:cubicBezTo>
                    <a:pt x="58" y="450"/>
                    <a:pt x="39" y="500"/>
                    <a:pt x="16" y="539"/>
                  </a:cubicBezTo>
                  <a:cubicBezTo>
                    <a:pt x="9" y="539"/>
                    <a:pt x="5" y="550"/>
                    <a:pt x="1" y="585"/>
                  </a:cubicBezTo>
                  <a:cubicBezTo>
                    <a:pt x="1" y="619"/>
                    <a:pt x="9" y="646"/>
                    <a:pt x="35" y="673"/>
                  </a:cubicBezTo>
                  <a:lnTo>
                    <a:pt x="170" y="673"/>
                  </a:lnTo>
                  <a:cubicBezTo>
                    <a:pt x="366" y="623"/>
                    <a:pt x="439" y="504"/>
                    <a:pt x="370" y="308"/>
                  </a:cubicBezTo>
                  <a:cubicBezTo>
                    <a:pt x="362" y="297"/>
                    <a:pt x="351" y="289"/>
                    <a:pt x="335" y="277"/>
                  </a:cubicBezTo>
                  <a:cubicBezTo>
                    <a:pt x="308" y="259"/>
                    <a:pt x="276" y="248"/>
                    <a:pt x="242" y="2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43"/>
            <p:cNvSpPr/>
            <p:nvPr/>
          </p:nvSpPr>
          <p:spPr>
            <a:xfrm>
              <a:off x="944981" y="4452405"/>
              <a:ext cx="189098" cy="47119"/>
            </a:xfrm>
            <a:custGeom>
              <a:avLst/>
              <a:gdLst/>
              <a:ahLst/>
              <a:cxnLst/>
              <a:rect l="l" t="t" r="r" b="b"/>
              <a:pathLst>
                <a:path w="6096" h="1519" extrusionOk="0">
                  <a:moveTo>
                    <a:pt x="788" y="1"/>
                  </a:moveTo>
                  <a:cubicBezTo>
                    <a:pt x="617" y="1"/>
                    <a:pt x="449" y="33"/>
                    <a:pt x="285" y="119"/>
                  </a:cubicBezTo>
                  <a:lnTo>
                    <a:pt x="20" y="107"/>
                  </a:lnTo>
                  <a:cubicBezTo>
                    <a:pt x="8" y="149"/>
                    <a:pt x="1" y="188"/>
                    <a:pt x="4" y="230"/>
                  </a:cubicBezTo>
                  <a:lnTo>
                    <a:pt x="281" y="222"/>
                  </a:lnTo>
                  <a:cubicBezTo>
                    <a:pt x="358" y="239"/>
                    <a:pt x="435" y="246"/>
                    <a:pt x="510" y="246"/>
                  </a:cubicBezTo>
                  <a:cubicBezTo>
                    <a:pt x="716" y="246"/>
                    <a:pt x="915" y="193"/>
                    <a:pt x="1115" y="134"/>
                  </a:cubicBezTo>
                  <a:cubicBezTo>
                    <a:pt x="1726" y="234"/>
                    <a:pt x="2348" y="172"/>
                    <a:pt x="2956" y="311"/>
                  </a:cubicBezTo>
                  <a:cubicBezTo>
                    <a:pt x="3031" y="390"/>
                    <a:pt x="3115" y="409"/>
                    <a:pt x="3204" y="409"/>
                  </a:cubicBezTo>
                  <a:cubicBezTo>
                    <a:pt x="3273" y="409"/>
                    <a:pt x="3345" y="397"/>
                    <a:pt x="3417" y="395"/>
                  </a:cubicBezTo>
                  <a:cubicBezTo>
                    <a:pt x="3428" y="384"/>
                    <a:pt x="3451" y="380"/>
                    <a:pt x="3467" y="376"/>
                  </a:cubicBezTo>
                  <a:lnTo>
                    <a:pt x="3467" y="376"/>
                  </a:lnTo>
                  <a:lnTo>
                    <a:pt x="3417" y="395"/>
                  </a:lnTo>
                  <a:lnTo>
                    <a:pt x="3878" y="445"/>
                  </a:lnTo>
                  <a:cubicBezTo>
                    <a:pt x="3935" y="524"/>
                    <a:pt x="4016" y="549"/>
                    <a:pt x="4104" y="549"/>
                  </a:cubicBezTo>
                  <a:cubicBezTo>
                    <a:pt x="4111" y="549"/>
                    <a:pt x="4117" y="549"/>
                    <a:pt x="4124" y="549"/>
                  </a:cubicBezTo>
                  <a:lnTo>
                    <a:pt x="4516" y="634"/>
                  </a:lnTo>
                  <a:cubicBezTo>
                    <a:pt x="4573" y="735"/>
                    <a:pt x="4655" y="767"/>
                    <a:pt x="4751" y="767"/>
                  </a:cubicBezTo>
                  <a:cubicBezTo>
                    <a:pt x="4778" y="767"/>
                    <a:pt x="4806" y="765"/>
                    <a:pt x="4835" y="760"/>
                  </a:cubicBezTo>
                  <a:lnTo>
                    <a:pt x="5680" y="1095"/>
                  </a:lnTo>
                  <a:lnTo>
                    <a:pt x="5757" y="1229"/>
                  </a:lnTo>
                  <a:cubicBezTo>
                    <a:pt x="5746" y="1362"/>
                    <a:pt x="5742" y="1518"/>
                    <a:pt x="5876" y="1518"/>
                  </a:cubicBezTo>
                  <a:cubicBezTo>
                    <a:pt x="5889" y="1518"/>
                    <a:pt x="5903" y="1517"/>
                    <a:pt x="5918" y="1514"/>
                  </a:cubicBezTo>
                  <a:cubicBezTo>
                    <a:pt x="6095" y="1479"/>
                    <a:pt x="6026" y="1321"/>
                    <a:pt x="5961" y="1210"/>
                  </a:cubicBezTo>
                  <a:cubicBezTo>
                    <a:pt x="5934" y="1179"/>
                    <a:pt x="5903" y="1149"/>
                    <a:pt x="5872" y="1125"/>
                  </a:cubicBezTo>
                  <a:cubicBezTo>
                    <a:pt x="5584" y="822"/>
                    <a:pt x="5207" y="684"/>
                    <a:pt x="4808" y="611"/>
                  </a:cubicBezTo>
                  <a:cubicBezTo>
                    <a:pt x="4761" y="512"/>
                    <a:pt x="4684" y="497"/>
                    <a:pt x="4602" y="497"/>
                  </a:cubicBezTo>
                  <a:cubicBezTo>
                    <a:pt x="4575" y="497"/>
                    <a:pt x="4547" y="498"/>
                    <a:pt x="4520" y="499"/>
                  </a:cubicBezTo>
                  <a:cubicBezTo>
                    <a:pt x="4500" y="485"/>
                    <a:pt x="4475" y="477"/>
                    <a:pt x="4450" y="477"/>
                  </a:cubicBezTo>
                  <a:cubicBezTo>
                    <a:pt x="4441" y="477"/>
                    <a:pt x="4432" y="478"/>
                    <a:pt x="4424" y="480"/>
                  </a:cubicBezTo>
                  <a:cubicBezTo>
                    <a:pt x="4270" y="348"/>
                    <a:pt x="4084" y="322"/>
                    <a:pt x="3892" y="322"/>
                  </a:cubicBezTo>
                  <a:cubicBezTo>
                    <a:pt x="3877" y="322"/>
                    <a:pt x="3862" y="322"/>
                    <a:pt x="3847" y="322"/>
                  </a:cubicBezTo>
                  <a:cubicBezTo>
                    <a:pt x="3824" y="299"/>
                    <a:pt x="3786" y="284"/>
                    <a:pt x="3751" y="284"/>
                  </a:cubicBezTo>
                  <a:cubicBezTo>
                    <a:pt x="3600" y="185"/>
                    <a:pt x="3434" y="149"/>
                    <a:pt x="3264" y="149"/>
                  </a:cubicBezTo>
                  <a:cubicBezTo>
                    <a:pt x="3231" y="149"/>
                    <a:pt x="3197" y="151"/>
                    <a:pt x="3163" y="153"/>
                  </a:cubicBezTo>
                  <a:cubicBezTo>
                    <a:pt x="2491" y="53"/>
                    <a:pt x="1811" y="38"/>
                    <a:pt x="1134" y="38"/>
                  </a:cubicBezTo>
                  <a:cubicBezTo>
                    <a:pt x="1018" y="15"/>
                    <a:pt x="902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DB6111D0-F546-7C27-0E3D-C8C7D54FBA53}"/>
              </a:ext>
            </a:extLst>
          </p:cNvPr>
          <p:cNvSpPr/>
          <p:nvPr/>
        </p:nvSpPr>
        <p:spPr>
          <a:xfrm>
            <a:off x="4064000" y="4668300"/>
            <a:ext cx="1044089" cy="311055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1" name="Google Shape;8071;p46"/>
          <p:cNvSpPr txBox="1">
            <a:spLocks noGrp="1"/>
          </p:cNvSpPr>
          <p:nvPr>
            <p:ph type="title"/>
          </p:nvPr>
        </p:nvSpPr>
        <p:spPr>
          <a:xfrm>
            <a:off x="568383" y="487103"/>
            <a:ext cx="7717500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dirty="0"/>
              <a:t>Историјат монетарних одбора</a:t>
            </a:r>
            <a:endParaRPr dirty="0"/>
          </a:p>
        </p:txBody>
      </p:sp>
      <p:sp>
        <p:nvSpPr>
          <p:cNvPr id="8072" name="Google Shape;8072;p46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6</a:t>
            </a:fld>
            <a:endParaRPr/>
          </a:p>
        </p:txBody>
      </p:sp>
      <p:sp>
        <p:nvSpPr>
          <p:cNvPr id="8073" name="Google Shape;8073;p46"/>
          <p:cNvSpPr/>
          <p:nvPr/>
        </p:nvSpPr>
        <p:spPr>
          <a:xfrm>
            <a:off x="7151940" y="1532816"/>
            <a:ext cx="429437" cy="792986"/>
          </a:xfrm>
          <a:custGeom>
            <a:avLst/>
            <a:gdLst/>
            <a:ahLst/>
            <a:cxnLst/>
            <a:rect l="l" t="t" r="r" b="b"/>
            <a:pathLst>
              <a:path w="20915" h="38621" extrusionOk="0">
                <a:moveTo>
                  <a:pt x="12400" y="2045"/>
                </a:moveTo>
                <a:cubicBezTo>
                  <a:pt x="12321" y="2045"/>
                  <a:pt x="12264" y="2159"/>
                  <a:pt x="12198" y="2233"/>
                </a:cubicBezTo>
                <a:cubicBezTo>
                  <a:pt x="12025" y="2434"/>
                  <a:pt x="11861" y="3454"/>
                  <a:pt x="11786" y="3562"/>
                </a:cubicBezTo>
                <a:cubicBezTo>
                  <a:pt x="11669" y="3735"/>
                  <a:pt x="11487" y="5246"/>
                  <a:pt x="11468" y="5419"/>
                </a:cubicBezTo>
                <a:cubicBezTo>
                  <a:pt x="11403" y="6060"/>
                  <a:pt x="11393" y="6229"/>
                  <a:pt x="11566" y="6243"/>
                </a:cubicBezTo>
                <a:cubicBezTo>
                  <a:pt x="11573" y="6243"/>
                  <a:pt x="11580" y="6243"/>
                  <a:pt x="11586" y="6243"/>
                </a:cubicBezTo>
                <a:cubicBezTo>
                  <a:pt x="11760" y="6243"/>
                  <a:pt x="11656" y="6118"/>
                  <a:pt x="11679" y="5911"/>
                </a:cubicBezTo>
                <a:cubicBezTo>
                  <a:pt x="11796" y="5031"/>
                  <a:pt x="11627" y="4638"/>
                  <a:pt x="12432" y="2378"/>
                </a:cubicBezTo>
                <a:cubicBezTo>
                  <a:pt x="12474" y="2261"/>
                  <a:pt x="12558" y="2116"/>
                  <a:pt x="12451" y="2060"/>
                </a:cubicBezTo>
                <a:cubicBezTo>
                  <a:pt x="12433" y="2050"/>
                  <a:pt x="12416" y="2045"/>
                  <a:pt x="12400" y="2045"/>
                </a:cubicBezTo>
                <a:close/>
                <a:moveTo>
                  <a:pt x="9246" y="2243"/>
                </a:moveTo>
                <a:cubicBezTo>
                  <a:pt x="9229" y="2243"/>
                  <a:pt x="9213" y="2249"/>
                  <a:pt x="9199" y="2261"/>
                </a:cubicBezTo>
                <a:cubicBezTo>
                  <a:pt x="9152" y="2303"/>
                  <a:pt x="9054" y="2383"/>
                  <a:pt x="9044" y="2434"/>
                </a:cubicBezTo>
                <a:cubicBezTo>
                  <a:pt x="8829" y="3515"/>
                  <a:pt x="9147" y="3337"/>
                  <a:pt x="9147" y="4296"/>
                </a:cubicBezTo>
                <a:cubicBezTo>
                  <a:pt x="9147" y="4728"/>
                  <a:pt x="9427" y="5599"/>
                  <a:pt x="9329" y="5599"/>
                </a:cubicBezTo>
                <a:cubicBezTo>
                  <a:pt x="9303" y="5599"/>
                  <a:pt x="9250" y="5537"/>
                  <a:pt x="9157" y="5387"/>
                </a:cubicBezTo>
                <a:cubicBezTo>
                  <a:pt x="8754" y="4736"/>
                  <a:pt x="8516" y="4554"/>
                  <a:pt x="8464" y="4296"/>
                </a:cubicBezTo>
                <a:cubicBezTo>
                  <a:pt x="8445" y="4208"/>
                  <a:pt x="8380" y="4072"/>
                  <a:pt x="8286" y="4067"/>
                </a:cubicBezTo>
                <a:cubicBezTo>
                  <a:pt x="8284" y="4067"/>
                  <a:pt x="8282" y="4067"/>
                  <a:pt x="8280" y="4067"/>
                </a:cubicBezTo>
                <a:cubicBezTo>
                  <a:pt x="8179" y="4067"/>
                  <a:pt x="8067" y="4172"/>
                  <a:pt x="8095" y="4273"/>
                </a:cubicBezTo>
                <a:cubicBezTo>
                  <a:pt x="8151" y="4502"/>
                  <a:pt x="9358" y="6407"/>
                  <a:pt x="9451" y="6416"/>
                </a:cubicBezTo>
                <a:cubicBezTo>
                  <a:pt x="9455" y="6416"/>
                  <a:pt x="9459" y="6417"/>
                  <a:pt x="9463" y="6417"/>
                </a:cubicBezTo>
                <a:cubicBezTo>
                  <a:pt x="9558" y="6417"/>
                  <a:pt x="9716" y="6308"/>
                  <a:pt x="9676" y="6187"/>
                </a:cubicBezTo>
                <a:cubicBezTo>
                  <a:pt x="9596" y="5953"/>
                  <a:pt x="9620" y="5345"/>
                  <a:pt x="9568" y="5167"/>
                </a:cubicBezTo>
                <a:cubicBezTo>
                  <a:pt x="9400" y="4629"/>
                  <a:pt x="9400" y="3838"/>
                  <a:pt x="9372" y="3618"/>
                </a:cubicBezTo>
                <a:cubicBezTo>
                  <a:pt x="9339" y="3384"/>
                  <a:pt x="9208" y="3047"/>
                  <a:pt x="9250" y="2804"/>
                </a:cubicBezTo>
                <a:cubicBezTo>
                  <a:pt x="9297" y="2547"/>
                  <a:pt x="9339" y="2514"/>
                  <a:pt x="9316" y="2303"/>
                </a:cubicBezTo>
                <a:cubicBezTo>
                  <a:pt x="9310" y="2266"/>
                  <a:pt x="9278" y="2243"/>
                  <a:pt x="9246" y="2243"/>
                </a:cubicBezTo>
                <a:close/>
                <a:moveTo>
                  <a:pt x="14761" y="254"/>
                </a:moveTo>
                <a:cubicBezTo>
                  <a:pt x="15025" y="254"/>
                  <a:pt x="14529" y="1040"/>
                  <a:pt x="13938" y="2963"/>
                </a:cubicBezTo>
                <a:cubicBezTo>
                  <a:pt x="13822" y="3342"/>
                  <a:pt x="13035" y="6715"/>
                  <a:pt x="13007" y="6800"/>
                </a:cubicBezTo>
                <a:cubicBezTo>
                  <a:pt x="12988" y="6854"/>
                  <a:pt x="12949" y="6872"/>
                  <a:pt x="12901" y="6872"/>
                </a:cubicBezTo>
                <a:cubicBezTo>
                  <a:pt x="12799" y="6872"/>
                  <a:pt x="12653" y="6792"/>
                  <a:pt x="12537" y="6792"/>
                </a:cubicBezTo>
                <a:cubicBezTo>
                  <a:pt x="12525" y="6792"/>
                  <a:pt x="12513" y="6793"/>
                  <a:pt x="12502" y="6795"/>
                </a:cubicBezTo>
                <a:cubicBezTo>
                  <a:pt x="12501" y="6795"/>
                  <a:pt x="12497" y="6795"/>
                  <a:pt x="12491" y="6795"/>
                </a:cubicBezTo>
                <a:cubicBezTo>
                  <a:pt x="12427" y="6795"/>
                  <a:pt x="12097" y="6786"/>
                  <a:pt x="11653" y="6786"/>
                </a:cubicBezTo>
                <a:cubicBezTo>
                  <a:pt x="11018" y="6786"/>
                  <a:pt x="10148" y="6805"/>
                  <a:pt x="9484" y="6898"/>
                </a:cubicBezTo>
                <a:cubicBezTo>
                  <a:pt x="8951" y="6973"/>
                  <a:pt x="9278" y="6912"/>
                  <a:pt x="8754" y="7057"/>
                </a:cubicBezTo>
                <a:cubicBezTo>
                  <a:pt x="8711" y="7070"/>
                  <a:pt x="8660" y="7085"/>
                  <a:pt x="8616" y="7085"/>
                </a:cubicBezTo>
                <a:cubicBezTo>
                  <a:pt x="8579" y="7085"/>
                  <a:pt x="8546" y="7075"/>
                  <a:pt x="8525" y="7043"/>
                </a:cubicBezTo>
                <a:cubicBezTo>
                  <a:pt x="8389" y="6837"/>
                  <a:pt x="8352" y="6903"/>
                  <a:pt x="8221" y="6664"/>
                </a:cubicBezTo>
                <a:cubicBezTo>
                  <a:pt x="8197" y="6622"/>
                  <a:pt x="7538" y="5822"/>
                  <a:pt x="7271" y="5569"/>
                </a:cubicBezTo>
                <a:cubicBezTo>
                  <a:pt x="7135" y="5438"/>
                  <a:pt x="6335" y="4418"/>
                  <a:pt x="5881" y="4020"/>
                </a:cubicBezTo>
                <a:cubicBezTo>
                  <a:pt x="5554" y="3730"/>
                  <a:pt x="5278" y="3585"/>
                  <a:pt x="5540" y="3436"/>
                </a:cubicBezTo>
                <a:cubicBezTo>
                  <a:pt x="6242" y="3024"/>
                  <a:pt x="7636" y="2752"/>
                  <a:pt x="7865" y="2504"/>
                </a:cubicBezTo>
                <a:cubicBezTo>
                  <a:pt x="7935" y="2439"/>
                  <a:pt x="7959" y="2336"/>
                  <a:pt x="7921" y="2247"/>
                </a:cubicBezTo>
                <a:cubicBezTo>
                  <a:pt x="7865" y="2055"/>
                  <a:pt x="7851" y="1985"/>
                  <a:pt x="8095" y="1592"/>
                </a:cubicBezTo>
                <a:cubicBezTo>
                  <a:pt x="8197" y="1428"/>
                  <a:pt x="8183" y="1330"/>
                  <a:pt x="8679" y="1176"/>
                </a:cubicBezTo>
                <a:cubicBezTo>
                  <a:pt x="9105" y="1045"/>
                  <a:pt x="9793" y="745"/>
                  <a:pt x="10102" y="703"/>
                </a:cubicBezTo>
                <a:cubicBezTo>
                  <a:pt x="10488" y="648"/>
                  <a:pt x="10560" y="635"/>
                  <a:pt x="10658" y="635"/>
                </a:cubicBezTo>
                <a:cubicBezTo>
                  <a:pt x="10711" y="635"/>
                  <a:pt x="10771" y="639"/>
                  <a:pt x="10893" y="642"/>
                </a:cubicBezTo>
                <a:cubicBezTo>
                  <a:pt x="11321" y="655"/>
                  <a:pt x="11427" y="1657"/>
                  <a:pt x="11976" y="1657"/>
                </a:cubicBezTo>
                <a:cubicBezTo>
                  <a:pt x="12050" y="1657"/>
                  <a:pt x="12133" y="1639"/>
                  <a:pt x="12226" y="1597"/>
                </a:cubicBezTo>
                <a:cubicBezTo>
                  <a:pt x="12675" y="1396"/>
                  <a:pt x="12979" y="1279"/>
                  <a:pt x="13138" y="1162"/>
                </a:cubicBezTo>
                <a:cubicBezTo>
                  <a:pt x="13817" y="675"/>
                  <a:pt x="14069" y="394"/>
                  <a:pt x="14720" y="259"/>
                </a:cubicBezTo>
                <a:cubicBezTo>
                  <a:pt x="14735" y="255"/>
                  <a:pt x="14749" y="254"/>
                  <a:pt x="14761" y="254"/>
                </a:cubicBezTo>
                <a:close/>
                <a:moveTo>
                  <a:pt x="16067" y="6353"/>
                </a:moveTo>
                <a:cubicBezTo>
                  <a:pt x="16197" y="6353"/>
                  <a:pt x="16334" y="6357"/>
                  <a:pt x="16479" y="6365"/>
                </a:cubicBezTo>
                <a:cubicBezTo>
                  <a:pt x="16718" y="6379"/>
                  <a:pt x="16797" y="6496"/>
                  <a:pt x="16853" y="6678"/>
                </a:cubicBezTo>
                <a:cubicBezTo>
                  <a:pt x="16900" y="6846"/>
                  <a:pt x="16601" y="6987"/>
                  <a:pt x="16442" y="7071"/>
                </a:cubicBezTo>
                <a:cubicBezTo>
                  <a:pt x="16259" y="7169"/>
                  <a:pt x="15375" y="7169"/>
                  <a:pt x="15197" y="7169"/>
                </a:cubicBezTo>
                <a:cubicBezTo>
                  <a:pt x="15177" y="7169"/>
                  <a:pt x="15157" y="7169"/>
                  <a:pt x="15138" y="7169"/>
                </a:cubicBezTo>
                <a:cubicBezTo>
                  <a:pt x="14163" y="7169"/>
                  <a:pt x="13921" y="7283"/>
                  <a:pt x="13733" y="7328"/>
                </a:cubicBezTo>
                <a:cubicBezTo>
                  <a:pt x="13688" y="7341"/>
                  <a:pt x="13584" y="7371"/>
                  <a:pt x="13514" y="7371"/>
                </a:cubicBezTo>
                <a:cubicBezTo>
                  <a:pt x="13481" y="7371"/>
                  <a:pt x="13456" y="7365"/>
                  <a:pt x="13447" y="7347"/>
                </a:cubicBezTo>
                <a:cubicBezTo>
                  <a:pt x="13419" y="7291"/>
                  <a:pt x="13499" y="7258"/>
                  <a:pt x="13550" y="7216"/>
                </a:cubicBezTo>
                <a:cubicBezTo>
                  <a:pt x="14195" y="6694"/>
                  <a:pt x="14805" y="6353"/>
                  <a:pt x="16067" y="6353"/>
                </a:cubicBezTo>
                <a:close/>
                <a:moveTo>
                  <a:pt x="16719" y="5694"/>
                </a:moveTo>
                <a:cubicBezTo>
                  <a:pt x="18042" y="5694"/>
                  <a:pt x="18795" y="7098"/>
                  <a:pt x="16872" y="7712"/>
                </a:cubicBezTo>
                <a:cubicBezTo>
                  <a:pt x="16772" y="7747"/>
                  <a:pt x="16431" y="7795"/>
                  <a:pt x="16072" y="7795"/>
                </a:cubicBezTo>
                <a:cubicBezTo>
                  <a:pt x="15813" y="7795"/>
                  <a:pt x="15545" y="7771"/>
                  <a:pt x="15352" y="7698"/>
                </a:cubicBezTo>
                <a:cubicBezTo>
                  <a:pt x="15295" y="7679"/>
                  <a:pt x="15183" y="7623"/>
                  <a:pt x="15183" y="7623"/>
                </a:cubicBezTo>
                <a:cubicBezTo>
                  <a:pt x="15098" y="7603"/>
                  <a:pt x="14839" y="7554"/>
                  <a:pt x="14699" y="7554"/>
                </a:cubicBezTo>
                <a:cubicBezTo>
                  <a:pt x="14678" y="7554"/>
                  <a:pt x="14660" y="7555"/>
                  <a:pt x="14645" y="7558"/>
                </a:cubicBezTo>
                <a:cubicBezTo>
                  <a:pt x="14637" y="7559"/>
                  <a:pt x="14630" y="7560"/>
                  <a:pt x="14622" y="7560"/>
                </a:cubicBezTo>
                <a:cubicBezTo>
                  <a:pt x="14552" y="7560"/>
                  <a:pt x="14528" y="7486"/>
                  <a:pt x="14756" y="7486"/>
                </a:cubicBezTo>
                <a:cubicBezTo>
                  <a:pt x="14831" y="7486"/>
                  <a:pt x="14933" y="7494"/>
                  <a:pt x="15071" y="7516"/>
                </a:cubicBezTo>
                <a:cubicBezTo>
                  <a:pt x="15087" y="7518"/>
                  <a:pt x="15104" y="7519"/>
                  <a:pt x="15120" y="7519"/>
                </a:cubicBezTo>
                <a:cubicBezTo>
                  <a:pt x="15136" y="7519"/>
                  <a:pt x="15153" y="7518"/>
                  <a:pt x="15169" y="7516"/>
                </a:cubicBezTo>
                <a:cubicBezTo>
                  <a:pt x="17766" y="7408"/>
                  <a:pt x="17420" y="6103"/>
                  <a:pt x="16662" y="5972"/>
                </a:cubicBezTo>
                <a:cubicBezTo>
                  <a:pt x="16657" y="5972"/>
                  <a:pt x="16294" y="5943"/>
                  <a:pt x="16242" y="5943"/>
                </a:cubicBezTo>
                <a:cubicBezTo>
                  <a:pt x="16238" y="5943"/>
                  <a:pt x="16236" y="5943"/>
                  <a:pt x="16236" y="5943"/>
                </a:cubicBezTo>
                <a:cubicBezTo>
                  <a:pt x="16231" y="5948"/>
                  <a:pt x="15628" y="5929"/>
                  <a:pt x="14289" y="6421"/>
                </a:cubicBezTo>
                <a:cubicBezTo>
                  <a:pt x="14136" y="6477"/>
                  <a:pt x="13416" y="7058"/>
                  <a:pt x="13320" y="7058"/>
                </a:cubicBezTo>
                <a:cubicBezTo>
                  <a:pt x="13305" y="7058"/>
                  <a:pt x="13305" y="7043"/>
                  <a:pt x="13326" y="7010"/>
                </a:cubicBezTo>
                <a:cubicBezTo>
                  <a:pt x="14018" y="5911"/>
                  <a:pt x="16114" y="5780"/>
                  <a:pt x="16287" y="5742"/>
                </a:cubicBezTo>
                <a:cubicBezTo>
                  <a:pt x="16436" y="5709"/>
                  <a:pt x="16580" y="5694"/>
                  <a:pt x="16719" y="5694"/>
                </a:cubicBezTo>
                <a:close/>
                <a:moveTo>
                  <a:pt x="10711" y="7083"/>
                </a:moveTo>
                <a:cubicBezTo>
                  <a:pt x="11304" y="7083"/>
                  <a:pt x="11874" y="7118"/>
                  <a:pt x="12371" y="7123"/>
                </a:cubicBezTo>
                <a:cubicBezTo>
                  <a:pt x="12755" y="7127"/>
                  <a:pt x="12755" y="7380"/>
                  <a:pt x="12685" y="7651"/>
                </a:cubicBezTo>
                <a:cubicBezTo>
                  <a:pt x="12674" y="7699"/>
                  <a:pt x="12656" y="7720"/>
                  <a:pt x="12622" y="7720"/>
                </a:cubicBezTo>
                <a:cubicBezTo>
                  <a:pt x="12609" y="7720"/>
                  <a:pt x="12594" y="7717"/>
                  <a:pt x="12577" y="7712"/>
                </a:cubicBezTo>
                <a:cubicBezTo>
                  <a:pt x="12334" y="7652"/>
                  <a:pt x="10574" y="7589"/>
                  <a:pt x="10077" y="7589"/>
                </a:cubicBezTo>
                <a:cubicBezTo>
                  <a:pt x="10029" y="7589"/>
                  <a:pt x="9993" y="7589"/>
                  <a:pt x="9971" y="7590"/>
                </a:cubicBezTo>
                <a:cubicBezTo>
                  <a:pt x="9213" y="7628"/>
                  <a:pt x="9115" y="7792"/>
                  <a:pt x="8605" y="7806"/>
                </a:cubicBezTo>
                <a:cubicBezTo>
                  <a:pt x="8497" y="7806"/>
                  <a:pt x="8502" y="7675"/>
                  <a:pt x="8478" y="7553"/>
                </a:cubicBezTo>
                <a:cubicBezTo>
                  <a:pt x="8450" y="7389"/>
                  <a:pt x="8539" y="7356"/>
                  <a:pt x="8647" y="7328"/>
                </a:cubicBezTo>
                <a:cubicBezTo>
                  <a:pt x="9312" y="7130"/>
                  <a:pt x="10026" y="7083"/>
                  <a:pt x="10711" y="7083"/>
                </a:cubicBezTo>
                <a:close/>
                <a:moveTo>
                  <a:pt x="13539" y="8030"/>
                </a:moveTo>
                <a:cubicBezTo>
                  <a:pt x="13693" y="8030"/>
                  <a:pt x="14321" y="8471"/>
                  <a:pt x="14397" y="8568"/>
                </a:cubicBezTo>
                <a:cubicBezTo>
                  <a:pt x="14837" y="9134"/>
                  <a:pt x="14916" y="11034"/>
                  <a:pt x="17265" y="11839"/>
                </a:cubicBezTo>
                <a:cubicBezTo>
                  <a:pt x="17275" y="11843"/>
                  <a:pt x="17257" y="11845"/>
                  <a:pt x="17217" y="11845"/>
                </a:cubicBezTo>
                <a:cubicBezTo>
                  <a:pt x="17003" y="11845"/>
                  <a:pt x="16169" y="11785"/>
                  <a:pt x="15857" y="11596"/>
                </a:cubicBezTo>
                <a:cubicBezTo>
                  <a:pt x="15548" y="11404"/>
                  <a:pt x="15127" y="11067"/>
                  <a:pt x="14879" y="10576"/>
                </a:cubicBezTo>
                <a:cubicBezTo>
                  <a:pt x="14186" y="9209"/>
                  <a:pt x="14093" y="8882"/>
                  <a:pt x="13508" y="8044"/>
                </a:cubicBezTo>
                <a:cubicBezTo>
                  <a:pt x="13513" y="8034"/>
                  <a:pt x="13523" y="8030"/>
                  <a:pt x="13539" y="8030"/>
                </a:cubicBezTo>
                <a:close/>
                <a:moveTo>
                  <a:pt x="11594" y="8360"/>
                </a:moveTo>
                <a:cubicBezTo>
                  <a:pt x="11575" y="8360"/>
                  <a:pt x="11559" y="8365"/>
                  <a:pt x="11548" y="8376"/>
                </a:cubicBezTo>
                <a:cubicBezTo>
                  <a:pt x="10977" y="8989"/>
                  <a:pt x="11838" y="10112"/>
                  <a:pt x="11894" y="11572"/>
                </a:cubicBezTo>
                <a:cubicBezTo>
                  <a:pt x="11898" y="11638"/>
                  <a:pt x="11898" y="12311"/>
                  <a:pt x="11861" y="12382"/>
                </a:cubicBezTo>
                <a:cubicBezTo>
                  <a:pt x="11839" y="12423"/>
                  <a:pt x="11861" y="12444"/>
                  <a:pt x="11886" y="12444"/>
                </a:cubicBezTo>
                <a:cubicBezTo>
                  <a:pt x="11897" y="12444"/>
                  <a:pt x="11910" y="12439"/>
                  <a:pt x="11917" y="12428"/>
                </a:cubicBezTo>
                <a:cubicBezTo>
                  <a:pt x="12151" y="12096"/>
                  <a:pt x="12104" y="11189"/>
                  <a:pt x="12053" y="10950"/>
                </a:cubicBezTo>
                <a:cubicBezTo>
                  <a:pt x="12048" y="10922"/>
                  <a:pt x="11791" y="9682"/>
                  <a:pt x="11772" y="9635"/>
                </a:cubicBezTo>
                <a:cubicBezTo>
                  <a:pt x="11665" y="9317"/>
                  <a:pt x="11519" y="8985"/>
                  <a:pt x="11622" y="8770"/>
                </a:cubicBezTo>
                <a:cubicBezTo>
                  <a:pt x="11626" y="8764"/>
                  <a:pt x="11631" y="8761"/>
                  <a:pt x="11636" y="8761"/>
                </a:cubicBezTo>
                <a:cubicBezTo>
                  <a:pt x="11643" y="8761"/>
                  <a:pt x="11650" y="8766"/>
                  <a:pt x="11655" y="8774"/>
                </a:cubicBezTo>
                <a:cubicBezTo>
                  <a:pt x="11702" y="8854"/>
                  <a:pt x="11805" y="8975"/>
                  <a:pt x="11884" y="9088"/>
                </a:cubicBezTo>
                <a:cubicBezTo>
                  <a:pt x="12051" y="9331"/>
                  <a:pt x="12266" y="10026"/>
                  <a:pt x="12482" y="10026"/>
                </a:cubicBezTo>
                <a:cubicBezTo>
                  <a:pt x="12490" y="10026"/>
                  <a:pt x="12499" y="10026"/>
                  <a:pt x="12507" y="10023"/>
                </a:cubicBezTo>
                <a:cubicBezTo>
                  <a:pt x="12638" y="9991"/>
                  <a:pt x="12591" y="9804"/>
                  <a:pt x="12507" y="9696"/>
                </a:cubicBezTo>
                <a:cubicBezTo>
                  <a:pt x="12292" y="9429"/>
                  <a:pt x="12334" y="9354"/>
                  <a:pt x="12226" y="9158"/>
                </a:cubicBezTo>
                <a:lnTo>
                  <a:pt x="11730" y="8428"/>
                </a:lnTo>
                <a:cubicBezTo>
                  <a:pt x="11697" y="8388"/>
                  <a:pt x="11639" y="8360"/>
                  <a:pt x="11594" y="8360"/>
                </a:cubicBezTo>
                <a:close/>
                <a:moveTo>
                  <a:pt x="9349" y="8614"/>
                </a:moveTo>
                <a:cubicBezTo>
                  <a:pt x="9273" y="8614"/>
                  <a:pt x="9237" y="8800"/>
                  <a:pt x="9208" y="8891"/>
                </a:cubicBezTo>
                <a:cubicBezTo>
                  <a:pt x="9133" y="9149"/>
                  <a:pt x="8857" y="10028"/>
                  <a:pt x="8703" y="10253"/>
                </a:cubicBezTo>
                <a:cubicBezTo>
                  <a:pt x="8357" y="10744"/>
                  <a:pt x="8352" y="10819"/>
                  <a:pt x="8314" y="10992"/>
                </a:cubicBezTo>
                <a:cubicBezTo>
                  <a:pt x="8300" y="11068"/>
                  <a:pt x="8339" y="11144"/>
                  <a:pt x="8394" y="11144"/>
                </a:cubicBezTo>
                <a:cubicBezTo>
                  <a:pt x="8410" y="11144"/>
                  <a:pt x="8428" y="11138"/>
                  <a:pt x="8445" y="11123"/>
                </a:cubicBezTo>
                <a:cubicBezTo>
                  <a:pt x="8514" y="11059"/>
                  <a:pt x="8835" y="10378"/>
                  <a:pt x="8918" y="10378"/>
                </a:cubicBezTo>
                <a:cubicBezTo>
                  <a:pt x="8920" y="10378"/>
                  <a:pt x="8921" y="10379"/>
                  <a:pt x="8923" y="10379"/>
                </a:cubicBezTo>
                <a:cubicBezTo>
                  <a:pt x="9026" y="10412"/>
                  <a:pt x="8918" y="10824"/>
                  <a:pt x="8909" y="11006"/>
                </a:cubicBezTo>
                <a:cubicBezTo>
                  <a:pt x="8876" y="11755"/>
                  <a:pt x="8876" y="12410"/>
                  <a:pt x="8820" y="13425"/>
                </a:cubicBezTo>
                <a:cubicBezTo>
                  <a:pt x="8804" y="13677"/>
                  <a:pt x="8862" y="13771"/>
                  <a:pt x="8915" y="13771"/>
                </a:cubicBezTo>
                <a:cubicBezTo>
                  <a:pt x="8959" y="13771"/>
                  <a:pt x="8999" y="13708"/>
                  <a:pt x="8993" y="13617"/>
                </a:cubicBezTo>
                <a:cubicBezTo>
                  <a:pt x="8984" y="13416"/>
                  <a:pt x="9213" y="10112"/>
                  <a:pt x="9217" y="9967"/>
                </a:cubicBezTo>
                <a:cubicBezTo>
                  <a:pt x="9232" y="9794"/>
                  <a:pt x="9536" y="8727"/>
                  <a:pt x="9381" y="8624"/>
                </a:cubicBezTo>
                <a:cubicBezTo>
                  <a:pt x="9370" y="8617"/>
                  <a:pt x="9359" y="8614"/>
                  <a:pt x="9349" y="8614"/>
                </a:cubicBezTo>
                <a:close/>
                <a:moveTo>
                  <a:pt x="9807" y="21612"/>
                </a:moveTo>
                <a:cubicBezTo>
                  <a:pt x="9874" y="21612"/>
                  <a:pt x="9918" y="21661"/>
                  <a:pt x="9919" y="21777"/>
                </a:cubicBezTo>
                <a:cubicBezTo>
                  <a:pt x="9919" y="21931"/>
                  <a:pt x="9915" y="22118"/>
                  <a:pt x="9938" y="22451"/>
                </a:cubicBezTo>
                <a:cubicBezTo>
                  <a:pt x="9952" y="22619"/>
                  <a:pt x="10078" y="23391"/>
                  <a:pt x="9971" y="23447"/>
                </a:cubicBezTo>
                <a:cubicBezTo>
                  <a:pt x="9968" y="23449"/>
                  <a:pt x="9965" y="23449"/>
                  <a:pt x="9961" y="23449"/>
                </a:cubicBezTo>
                <a:cubicBezTo>
                  <a:pt x="9864" y="23449"/>
                  <a:pt x="9374" y="23076"/>
                  <a:pt x="9203" y="22582"/>
                </a:cubicBezTo>
                <a:cubicBezTo>
                  <a:pt x="9073" y="22200"/>
                  <a:pt x="9574" y="21612"/>
                  <a:pt x="9807" y="21612"/>
                </a:cubicBezTo>
                <a:close/>
                <a:moveTo>
                  <a:pt x="10064" y="21236"/>
                </a:moveTo>
                <a:cubicBezTo>
                  <a:pt x="9923" y="21236"/>
                  <a:pt x="9720" y="21371"/>
                  <a:pt x="9578" y="21417"/>
                </a:cubicBezTo>
                <a:cubicBezTo>
                  <a:pt x="9171" y="21543"/>
                  <a:pt x="8787" y="22118"/>
                  <a:pt x="8834" y="22703"/>
                </a:cubicBezTo>
                <a:cubicBezTo>
                  <a:pt x="8870" y="23188"/>
                  <a:pt x="9855" y="24084"/>
                  <a:pt x="10197" y="24084"/>
                </a:cubicBezTo>
                <a:cubicBezTo>
                  <a:pt x="10211" y="24084"/>
                  <a:pt x="10225" y="24082"/>
                  <a:pt x="10237" y="24079"/>
                </a:cubicBezTo>
                <a:cubicBezTo>
                  <a:pt x="10528" y="23990"/>
                  <a:pt x="10373" y="23803"/>
                  <a:pt x="10294" y="22745"/>
                </a:cubicBezTo>
                <a:cubicBezTo>
                  <a:pt x="10289" y="22708"/>
                  <a:pt x="10209" y="21739"/>
                  <a:pt x="10219" y="21646"/>
                </a:cubicBezTo>
                <a:lnTo>
                  <a:pt x="10219" y="21646"/>
                </a:lnTo>
                <a:lnTo>
                  <a:pt x="10223" y="21651"/>
                </a:lnTo>
                <a:cubicBezTo>
                  <a:pt x="10260" y="21331"/>
                  <a:pt x="10183" y="21236"/>
                  <a:pt x="10064" y="21236"/>
                </a:cubicBezTo>
                <a:close/>
                <a:moveTo>
                  <a:pt x="11905" y="25611"/>
                </a:moveTo>
                <a:cubicBezTo>
                  <a:pt x="12395" y="25611"/>
                  <a:pt x="14214" y="26652"/>
                  <a:pt x="14107" y="27916"/>
                </a:cubicBezTo>
                <a:cubicBezTo>
                  <a:pt x="14088" y="28075"/>
                  <a:pt x="14041" y="28660"/>
                  <a:pt x="13812" y="28819"/>
                </a:cubicBezTo>
                <a:cubicBezTo>
                  <a:pt x="13669" y="28918"/>
                  <a:pt x="13202" y="29277"/>
                  <a:pt x="12534" y="29277"/>
                </a:cubicBezTo>
                <a:cubicBezTo>
                  <a:pt x="12416" y="29277"/>
                  <a:pt x="12291" y="29266"/>
                  <a:pt x="12161" y="29240"/>
                </a:cubicBezTo>
                <a:cubicBezTo>
                  <a:pt x="11978" y="29202"/>
                  <a:pt x="11721" y="26067"/>
                  <a:pt x="11786" y="25674"/>
                </a:cubicBezTo>
                <a:cubicBezTo>
                  <a:pt x="11794" y="25631"/>
                  <a:pt x="11836" y="25611"/>
                  <a:pt x="11905" y="25611"/>
                </a:cubicBezTo>
                <a:close/>
                <a:moveTo>
                  <a:pt x="12033" y="25229"/>
                </a:moveTo>
                <a:cubicBezTo>
                  <a:pt x="11999" y="25229"/>
                  <a:pt x="11968" y="25234"/>
                  <a:pt x="11941" y="25244"/>
                </a:cubicBezTo>
                <a:cubicBezTo>
                  <a:pt x="11683" y="25347"/>
                  <a:pt x="11403" y="25230"/>
                  <a:pt x="11417" y="25586"/>
                </a:cubicBezTo>
                <a:cubicBezTo>
                  <a:pt x="11431" y="25983"/>
                  <a:pt x="11562" y="27410"/>
                  <a:pt x="11725" y="29478"/>
                </a:cubicBezTo>
                <a:cubicBezTo>
                  <a:pt x="11736" y="29580"/>
                  <a:pt x="11787" y="29611"/>
                  <a:pt x="11923" y="29611"/>
                </a:cubicBezTo>
                <a:cubicBezTo>
                  <a:pt x="12037" y="29611"/>
                  <a:pt x="12212" y="29589"/>
                  <a:pt x="12474" y="29567"/>
                </a:cubicBezTo>
                <a:cubicBezTo>
                  <a:pt x="14813" y="29366"/>
                  <a:pt x="14664" y="27289"/>
                  <a:pt x="13962" y="26484"/>
                </a:cubicBezTo>
                <a:cubicBezTo>
                  <a:pt x="13648" y="26178"/>
                  <a:pt x="12514" y="25229"/>
                  <a:pt x="12033" y="25229"/>
                </a:cubicBezTo>
                <a:close/>
                <a:moveTo>
                  <a:pt x="10642" y="18567"/>
                </a:moveTo>
                <a:cubicBezTo>
                  <a:pt x="10783" y="18567"/>
                  <a:pt x="10771" y="18666"/>
                  <a:pt x="10794" y="19147"/>
                </a:cubicBezTo>
                <a:cubicBezTo>
                  <a:pt x="10808" y="19545"/>
                  <a:pt x="10787" y="20009"/>
                  <a:pt x="11229" y="20009"/>
                </a:cubicBezTo>
                <a:cubicBezTo>
                  <a:pt x="11256" y="20009"/>
                  <a:pt x="11284" y="20007"/>
                  <a:pt x="11314" y="20004"/>
                </a:cubicBezTo>
                <a:cubicBezTo>
                  <a:pt x="11318" y="20003"/>
                  <a:pt x="11324" y="20003"/>
                  <a:pt x="11330" y="20003"/>
                </a:cubicBezTo>
                <a:cubicBezTo>
                  <a:pt x="11545" y="20003"/>
                  <a:pt x="12774" y="20395"/>
                  <a:pt x="13424" y="21309"/>
                </a:cubicBezTo>
                <a:cubicBezTo>
                  <a:pt x="13489" y="21393"/>
                  <a:pt x="13419" y="21435"/>
                  <a:pt x="13363" y="21501"/>
                </a:cubicBezTo>
                <a:cubicBezTo>
                  <a:pt x="13340" y="21524"/>
                  <a:pt x="13171" y="21739"/>
                  <a:pt x="13166" y="21744"/>
                </a:cubicBezTo>
                <a:cubicBezTo>
                  <a:pt x="13166" y="21744"/>
                  <a:pt x="12394" y="21337"/>
                  <a:pt x="11898" y="21169"/>
                </a:cubicBezTo>
                <a:cubicBezTo>
                  <a:pt x="11696" y="21100"/>
                  <a:pt x="11642" y="21040"/>
                  <a:pt x="11517" y="21040"/>
                </a:cubicBezTo>
                <a:cubicBezTo>
                  <a:pt x="11480" y="21040"/>
                  <a:pt x="11438" y="21045"/>
                  <a:pt x="11384" y="21056"/>
                </a:cubicBezTo>
                <a:cubicBezTo>
                  <a:pt x="11089" y="21117"/>
                  <a:pt x="11234" y="22133"/>
                  <a:pt x="11309" y="23068"/>
                </a:cubicBezTo>
                <a:cubicBezTo>
                  <a:pt x="11328" y="23288"/>
                  <a:pt x="11150" y="23854"/>
                  <a:pt x="11384" y="24332"/>
                </a:cubicBezTo>
                <a:cubicBezTo>
                  <a:pt x="11393" y="24350"/>
                  <a:pt x="12343" y="24598"/>
                  <a:pt x="12366" y="24608"/>
                </a:cubicBezTo>
                <a:cubicBezTo>
                  <a:pt x="14004" y="25155"/>
                  <a:pt x="15506" y="26680"/>
                  <a:pt x="15319" y="28393"/>
                </a:cubicBezTo>
                <a:cubicBezTo>
                  <a:pt x="15197" y="29516"/>
                  <a:pt x="13962" y="30283"/>
                  <a:pt x="12862" y="30433"/>
                </a:cubicBezTo>
                <a:cubicBezTo>
                  <a:pt x="12765" y="30446"/>
                  <a:pt x="12668" y="30460"/>
                  <a:pt x="12570" y="30460"/>
                </a:cubicBezTo>
                <a:cubicBezTo>
                  <a:pt x="12498" y="30460"/>
                  <a:pt x="12426" y="30453"/>
                  <a:pt x="12352" y="30433"/>
                </a:cubicBezTo>
                <a:cubicBezTo>
                  <a:pt x="12328" y="30427"/>
                  <a:pt x="12304" y="30424"/>
                  <a:pt x="12282" y="30424"/>
                </a:cubicBezTo>
                <a:cubicBezTo>
                  <a:pt x="12111" y="30424"/>
                  <a:pt x="12020" y="30588"/>
                  <a:pt x="12053" y="30737"/>
                </a:cubicBezTo>
                <a:cubicBezTo>
                  <a:pt x="12343" y="32085"/>
                  <a:pt x="12179" y="31907"/>
                  <a:pt x="11730" y="31972"/>
                </a:cubicBezTo>
                <a:cubicBezTo>
                  <a:pt x="11483" y="32009"/>
                  <a:pt x="11335" y="32055"/>
                  <a:pt x="11244" y="32055"/>
                </a:cubicBezTo>
                <a:cubicBezTo>
                  <a:pt x="11137" y="32055"/>
                  <a:pt x="11107" y="31991"/>
                  <a:pt x="11084" y="31771"/>
                </a:cubicBezTo>
                <a:cubicBezTo>
                  <a:pt x="11042" y="31392"/>
                  <a:pt x="11080" y="31032"/>
                  <a:pt x="11089" y="30807"/>
                </a:cubicBezTo>
                <a:cubicBezTo>
                  <a:pt x="11098" y="30624"/>
                  <a:pt x="11047" y="30620"/>
                  <a:pt x="10998" y="30620"/>
                </a:cubicBezTo>
                <a:cubicBezTo>
                  <a:pt x="10996" y="30620"/>
                  <a:pt x="10993" y="30620"/>
                  <a:pt x="10991" y="30620"/>
                </a:cubicBezTo>
                <a:cubicBezTo>
                  <a:pt x="9456" y="30583"/>
                  <a:pt x="9035" y="30049"/>
                  <a:pt x="8492" y="29567"/>
                </a:cubicBezTo>
                <a:cubicBezTo>
                  <a:pt x="8244" y="29347"/>
                  <a:pt x="7702" y="28926"/>
                  <a:pt x="7790" y="28753"/>
                </a:cubicBezTo>
                <a:cubicBezTo>
                  <a:pt x="7976" y="28372"/>
                  <a:pt x="8068" y="28230"/>
                  <a:pt x="8145" y="28230"/>
                </a:cubicBezTo>
                <a:cubicBezTo>
                  <a:pt x="8353" y="28230"/>
                  <a:pt x="8443" y="29276"/>
                  <a:pt x="9947" y="29450"/>
                </a:cubicBezTo>
                <a:cubicBezTo>
                  <a:pt x="10069" y="29464"/>
                  <a:pt x="10248" y="29488"/>
                  <a:pt x="10411" y="29488"/>
                </a:cubicBezTo>
                <a:cubicBezTo>
                  <a:pt x="10644" y="29488"/>
                  <a:pt x="10845" y="29438"/>
                  <a:pt x="10804" y="29235"/>
                </a:cubicBezTo>
                <a:cubicBezTo>
                  <a:pt x="10776" y="29113"/>
                  <a:pt x="10598" y="28295"/>
                  <a:pt x="10593" y="28196"/>
                </a:cubicBezTo>
                <a:cubicBezTo>
                  <a:pt x="10429" y="26418"/>
                  <a:pt x="10682" y="25052"/>
                  <a:pt x="10401" y="24968"/>
                </a:cubicBezTo>
                <a:cubicBezTo>
                  <a:pt x="10046" y="24860"/>
                  <a:pt x="10083" y="24884"/>
                  <a:pt x="9924" y="24781"/>
                </a:cubicBezTo>
                <a:cubicBezTo>
                  <a:pt x="9096" y="24261"/>
                  <a:pt x="9152" y="24299"/>
                  <a:pt x="9012" y="24154"/>
                </a:cubicBezTo>
                <a:cubicBezTo>
                  <a:pt x="8918" y="24060"/>
                  <a:pt x="8857" y="23943"/>
                  <a:pt x="8745" y="23864"/>
                </a:cubicBezTo>
                <a:cubicBezTo>
                  <a:pt x="7996" y="23293"/>
                  <a:pt x="8057" y="20490"/>
                  <a:pt x="9882" y="20219"/>
                </a:cubicBezTo>
                <a:cubicBezTo>
                  <a:pt x="9957" y="20209"/>
                  <a:pt x="10130" y="20078"/>
                  <a:pt x="10097" y="19798"/>
                </a:cubicBezTo>
                <a:lnTo>
                  <a:pt x="10083" y="19283"/>
                </a:lnTo>
                <a:cubicBezTo>
                  <a:pt x="10032" y="18637"/>
                  <a:pt x="9990" y="18637"/>
                  <a:pt x="10354" y="18600"/>
                </a:cubicBezTo>
                <a:cubicBezTo>
                  <a:pt x="10490" y="18586"/>
                  <a:pt x="10581" y="18567"/>
                  <a:pt x="10642" y="18567"/>
                </a:cubicBezTo>
                <a:close/>
                <a:moveTo>
                  <a:pt x="10836" y="18254"/>
                </a:moveTo>
                <a:cubicBezTo>
                  <a:pt x="10820" y="18254"/>
                  <a:pt x="10803" y="18256"/>
                  <a:pt x="10785" y="18258"/>
                </a:cubicBezTo>
                <a:cubicBezTo>
                  <a:pt x="10551" y="18296"/>
                  <a:pt x="9779" y="18305"/>
                  <a:pt x="9685" y="18530"/>
                </a:cubicBezTo>
                <a:cubicBezTo>
                  <a:pt x="9578" y="18806"/>
                  <a:pt x="9727" y="18801"/>
                  <a:pt x="9756" y="19119"/>
                </a:cubicBezTo>
                <a:cubicBezTo>
                  <a:pt x="9765" y="19218"/>
                  <a:pt x="9765" y="19643"/>
                  <a:pt x="9765" y="19648"/>
                </a:cubicBezTo>
                <a:cubicBezTo>
                  <a:pt x="9756" y="19756"/>
                  <a:pt x="9751" y="19816"/>
                  <a:pt x="8984" y="20350"/>
                </a:cubicBezTo>
                <a:cubicBezTo>
                  <a:pt x="8455" y="20715"/>
                  <a:pt x="8095" y="21117"/>
                  <a:pt x="7964" y="22048"/>
                </a:cubicBezTo>
                <a:cubicBezTo>
                  <a:pt x="7734" y="23677"/>
                  <a:pt x="8310" y="23920"/>
                  <a:pt x="8787" y="24472"/>
                </a:cubicBezTo>
                <a:cubicBezTo>
                  <a:pt x="8862" y="24556"/>
                  <a:pt x="8806" y="24514"/>
                  <a:pt x="9119" y="24687"/>
                </a:cubicBezTo>
                <a:cubicBezTo>
                  <a:pt x="9802" y="25062"/>
                  <a:pt x="9185" y="24856"/>
                  <a:pt x="10064" y="25193"/>
                </a:cubicBezTo>
                <a:cubicBezTo>
                  <a:pt x="10345" y="25300"/>
                  <a:pt x="10214" y="27050"/>
                  <a:pt x="10214" y="27214"/>
                </a:cubicBezTo>
                <a:cubicBezTo>
                  <a:pt x="10195" y="28594"/>
                  <a:pt x="10588" y="29156"/>
                  <a:pt x="10308" y="29160"/>
                </a:cubicBezTo>
                <a:cubicBezTo>
                  <a:pt x="10300" y="29160"/>
                  <a:pt x="10292" y="29160"/>
                  <a:pt x="10284" y="29160"/>
                </a:cubicBezTo>
                <a:cubicBezTo>
                  <a:pt x="9547" y="29160"/>
                  <a:pt x="8561" y="28520"/>
                  <a:pt x="8427" y="27771"/>
                </a:cubicBezTo>
                <a:cubicBezTo>
                  <a:pt x="8412" y="27705"/>
                  <a:pt x="8381" y="27660"/>
                  <a:pt x="8328" y="27660"/>
                </a:cubicBezTo>
                <a:cubicBezTo>
                  <a:pt x="8262" y="27660"/>
                  <a:pt x="8161" y="27733"/>
                  <a:pt x="8020" y="27930"/>
                </a:cubicBezTo>
                <a:cubicBezTo>
                  <a:pt x="7528" y="28617"/>
                  <a:pt x="7280" y="28894"/>
                  <a:pt x="7468" y="29067"/>
                </a:cubicBezTo>
                <a:cubicBezTo>
                  <a:pt x="7505" y="29174"/>
                  <a:pt x="7575" y="29273"/>
                  <a:pt x="7669" y="29338"/>
                </a:cubicBezTo>
                <a:cubicBezTo>
                  <a:pt x="7753" y="29408"/>
                  <a:pt x="8600" y="30152"/>
                  <a:pt x="8665" y="30236"/>
                </a:cubicBezTo>
                <a:cubicBezTo>
                  <a:pt x="8876" y="30522"/>
                  <a:pt x="10022" y="30896"/>
                  <a:pt x="10378" y="30910"/>
                </a:cubicBezTo>
                <a:cubicBezTo>
                  <a:pt x="10386" y="30910"/>
                  <a:pt x="10394" y="30911"/>
                  <a:pt x="10401" y="30911"/>
                </a:cubicBezTo>
                <a:cubicBezTo>
                  <a:pt x="10464" y="30911"/>
                  <a:pt x="10518" y="30903"/>
                  <a:pt x="10564" y="30903"/>
                </a:cubicBezTo>
                <a:cubicBezTo>
                  <a:pt x="10715" y="30903"/>
                  <a:pt x="10781" y="30986"/>
                  <a:pt x="10785" y="31706"/>
                </a:cubicBezTo>
                <a:cubicBezTo>
                  <a:pt x="10785" y="32235"/>
                  <a:pt x="10737" y="32416"/>
                  <a:pt x="10847" y="32416"/>
                </a:cubicBezTo>
                <a:cubicBezTo>
                  <a:pt x="10870" y="32416"/>
                  <a:pt x="10900" y="32408"/>
                  <a:pt x="10939" y="32393"/>
                </a:cubicBezTo>
                <a:cubicBezTo>
                  <a:pt x="11337" y="32258"/>
                  <a:pt x="12404" y="32314"/>
                  <a:pt x="12521" y="31958"/>
                </a:cubicBezTo>
                <a:cubicBezTo>
                  <a:pt x="12549" y="31846"/>
                  <a:pt x="12549" y="31724"/>
                  <a:pt x="12516" y="31607"/>
                </a:cubicBezTo>
                <a:cubicBezTo>
                  <a:pt x="12469" y="31364"/>
                  <a:pt x="12469" y="31121"/>
                  <a:pt x="12437" y="30877"/>
                </a:cubicBezTo>
                <a:cubicBezTo>
                  <a:pt x="12423" y="30765"/>
                  <a:pt x="12483" y="30817"/>
                  <a:pt x="12778" y="30732"/>
                </a:cubicBezTo>
                <a:cubicBezTo>
                  <a:pt x="13307" y="30573"/>
                  <a:pt x="13981" y="30452"/>
                  <a:pt x="14383" y="30110"/>
                </a:cubicBezTo>
                <a:cubicBezTo>
                  <a:pt x="14584" y="29937"/>
                  <a:pt x="15319" y="29544"/>
                  <a:pt x="15590" y="28524"/>
                </a:cubicBezTo>
                <a:cubicBezTo>
                  <a:pt x="16016" y="26924"/>
                  <a:pt x="14514" y="24631"/>
                  <a:pt x="11987" y="24116"/>
                </a:cubicBezTo>
                <a:lnTo>
                  <a:pt x="11987" y="24121"/>
                </a:lnTo>
                <a:cubicBezTo>
                  <a:pt x="11753" y="24070"/>
                  <a:pt x="11618" y="24084"/>
                  <a:pt x="11613" y="23962"/>
                </a:cubicBezTo>
                <a:cubicBezTo>
                  <a:pt x="11562" y="22619"/>
                  <a:pt x="11721" y="22526"/>
                  <a:pt x="11585" y="21805"/>
                </a:cubicBezTo>
                <a:cubicBezTo>
                  <a:pt x="11536" y="21549"/>
                  <a:pt x="11570" y="21461"/>
                  <a:pt x="11678" y="21461"/>
                </a:cubicBezTo>
                <a:cubicBezTo>
                  <a:pt x="11734" y="21461"/>
                  <a:pt x="11809" y="21485"/>
                  <a:pt x="11903" y="21520"/>
                </a:cubicBezTo>
                <a:cubicBezTo>
                  <a:pt x="12067" y="21580"/>
                  <a:pt x="12731" y="21945"/>
                  <a:pt x="12862" y="22095"/>
                </a:cubicBezTo>
                <a:cubicBezTo>
                  <a:pt x="12905" y="22145"/>
                  <a:pt x="12971" y="22201"/>
                  <a:pt x="13034" y="22201"/>
                </a:cubicBezTo>
                <a:cubicBezTo>
                  <a:pt x="13054" y="22201"/>
                  <a:pt x="13073" y="22196"/>
                  <a:pt x="13092" y="22184"/>
                </a:cubicBezTo>
                <a:cubicBezTo>
                  <a:pt x="13255" y="22076"/>
                  <a:pt x="13967" y="21318"/>
                  <a:pt x="13770" y="21117"/>
                </a:cubicBezTo>
                <a:cubicBezTo>
                  <a:pt x="13297" y="20635"/>
                  <a:pt x="13213" y="20298"/>
                  <a:pt x="11730" y="19728"/>
                </a:cubicBezTo>
                <a:cubicBezTo>
                  <a:pt x="11566" y="19671"/>
                  <a:pt x="11632" y="19685"/>
                  <a:pt x="11314" y="19671"/>
                </a:cubicBezTo>
                <a:cubicBezTo>
                  <a:pt x="11005" y="19662"/>
                  <a:pt x="11352" y="18254"/>
                  <a:pt x="10836" y="18254"/>
                </a:cubicBezTo>
                <a:close/>
                <a:moveTo>
                  <a:pt x="4269" y="26214"/>
                </a:moveTo>
                <a:cubicBezTo>
                  <a:pt x="4328" y="26214"/>
                  <a:pt x="4376" y="26219"/>
                  <a:pt x="4408" y="26231"/>
                </a:cubicBezTo>
                <a:cubicBezTo>
                  <a:pt x="4515" y="26269"/>
                  <a:pt x="4721" y="26643"/>
                  <a:pt x="4758" y="26774"/>
                </a:cubicBezTo>
                <a:cubicBezTo>
                  <a:pt x="4787" y="26896"/>
                  <a:pt x="4899" y="26928"/>
                  <a:pt x="4782" y="27003"/>
                </a:cubicBezTo>
                <a:cubicBezTo>
                  <a:pt x="4604" y="27125"/>
                  <a:pt x="4192" y="27270"/>
                  <a:pt x="4066" y="27331"/>
                </a:cubicBezTo>
                <a:cubicBezTo>
                  <a:pt x="3940" y="27392"/>
                  <a:pt x="3963" y="27607"/>
                  <a:pt x="4085" y="27612"/>
                </a:cubicBezTo>
                <a:cubicBezTo>
                  <a:pt x="4090" y="27612"/>
                  <a:pt x="4095" y="27612"/>
                  <a:pt x="4100" y="27612"/>
                </a:cubicBezTo>
                <a:cubicBezTo>
                  <a:pt x="4408" y="27612"/>
                  <a:pt x="4785" y="27279"/>
                  <a:pt x="4978" y="27279"/>
                </a:cubicBezTo>
                <a:cubicBezTo>
                  <a:pt x="5021" y="27279"/>
                  <a:pt x="5055" y="27295"/>
                  <a:pt x="5077" y="27335"/>
                </a:cubicBezTo>
                <a:cubicBezTo>
                  <a:pt x="5245" y="27658"/>
                  <a:pt x="5231" y="27485"/>
                  <a:pt x="5343" y="27705"/>
                </a:cubicBezTo>
                <a:cubicBezTo>
                  <a:pt x="5512" y="28028"/>
                  <a:pt x="5531" y="27948"/>
                  <a:pt x="5077" y="28304"/>
                </a:cubicBezTo>
                <a:cubicBezTo>
                  <a:pt x="4988" y="28369"/>
                  <a:pt x="5044" y="28515"/>
                  <a:pt x="5123" y="28538"/>
                </a:cubicBezTo>
                <a:cubicBezTo>
                  <a:pt x="5136" y="28541"/>
                  <a:pt x="5149" y="28543"/>
                  <a:pt x="5161" y="28543"/>
                </a:cubicBezTo>
                <a:cubicBezTo>
                  <a:pt x="5318" y="28543"/>
                  <a:pt x="5491" y="28305"/>
                  <a:pt x="5617" y="28305"/>
                </a:cubicBezTo>
                <a:cubicBezTo>
                  <a:pt x="5649" y="28305"/>
                  <a:pt x="5678" y="28321"/>
                  <a:pt x="5704" y="28360"/>
                </a:cubicBezTo>
                <a:cubicBezTo>
                  <a:pt x="6279" y="29240"/>
                  <a:pt x="6242" y="29113"/>
                  <a:pt x="5966" y="29296"/>
                </a:cubicBezTo>
                <a:cubicBezTo>
                  <a:pt x="5872" y="29361"/>
                  <a:pt x="5722" y="29455"/>
                  <a:pt x="5769" y="29553"/>
                </a:cubicBezTo>
                <a:cubicBezTo>
                  <a:pt x="5809" y="29635"/>
                  <a:pt x="5834" y="29675"/>
                  <a:pt x="5882" y="29675"/>
                </a:cubicBezTo>
                <a:cubicBezTo>
                  <a:pt x="5942" y="29675"/>
                  <a:pt x="6038" y="29614"/>
                  <a:pt x="6242" y="29492"/>
                </a:cubicBezTo>
                <a:cubicBezTo>
                  <a:pt x="6257" y="29483"/>
                  <a:pt x="6272" y="29479"/>
                  <a:pt x="6287" y="29479"/>
                </a:cubicBezTo>
                <a:cubicBezTo>
                  <a:pt x="6387" y="29479"/>
                  <a:pt x="6466" y="29669"/>
                  <a:pt x="6527" y="29787"/>
                </a:cubicBezTo>
                <a:cubicBezTo>
                  <a:pt x="6845" y="30391"/>
                  <a:pt x="7046" y="30180"/>
                  <a:pt x="6504" y="30648"/>
                </a:cubicBezTo>
                <a:cubicBezTo>
                  <a:pt x="6412" y="30731"/>
                  <a:pt x="6454" y="30885"/>
                  <a:pt x="6560" y="30885"/>
                </a:cubicBezTo>
                <a:cubicBezTo>
                  <a:pt x="6573" y="30885"/>
                  <a:pt x="6587" y="30883"/>
                  <a:pt x="6602" y="30877"/>
                </a:cubicBezTo>
                <a:cubicBezTo>
                  <a:pt x="6869" y="30792"/>
                  <a:pt x="6948" y="30632"/>
                  <a:pt x="7031" y="30632"/>
                </a:cubicBezTo>
                <a:cubicBezTo>
                  <a:pt x="7081" y="30632"/>
                  <a:pt x="7132" y="30690"/>
                  <a:pt x="7224" y="30854"/>
                </a:cubicBezTo>
                <a:cubicBezTo>
                  <a:pt x="7402" y="31163"/>
                  <a:pt x="7645" y="31794"/>
                  <a:pt x="7650" y="31813"/>
                </a:cubicBezTo>
                <a:cubicBezTo>
                  <a:pt x="7683" y="31991"/>
                  <a:pt x="7009" y="32155"/>
                  <a:pt x="7103" y="32375"/>
                </a:cubicBezTo>
                <a:cubicBezTo>
                  <a:pt x="7125" y="32419"/>
                  <a:pt x="7155" y="32463"/>
                  <a:pt x="7220" y="32463"/>
                </a:cubicBezTo>
                <a:cubicBezTo>
                  <a:pt x="7251" y="32463"/>
                  <a:pt x="7291" y="32452"/>
                  <a:pt x="7341" y="32426"/>
                </a:cubicBezTo>
                <a:cubicBezTo>
                  <a:pt x="7599" y="32287"/>
                  <a:pt x="7709" y="32195"/>
                  <a:pt x="7783" y="32195"/>
                </a:cubicBezTo>
                <a:cubicBezTo>
                  <a:pt x="7888" y="32195"/>
                  <a:pt x="7919" y="32384"/>
                  <a:pt x="8202" y="32899"/>
                </a:cubicBezTo>
                <a:cubicBezTo>
                  <a:pt x="8212" y="32917"/>
                  <a:pt x="8310" y="33081"/>
                  <a:pt x="8296" y="33100"/>
                </a:cubicBezTo>
                <a:cubicBezTo>
                  <a:pt x="8296" y="33100"/>
                  <a:pt x="7968" y="33324"/>
                  <a:pt x="7823" y="33484"/>
                </a:cubicBezTo>
                <a:cubicBezTo>
                  <a:pt x="7716" y="33604"/>
                  <a:pt x="7830" y="33748"/>
                  <a:pt x="7948" y="33748"/>
                </a:cubicBezTo>
                <a:cubicBezTo>
                  <a:pt x="7990" y="33748"/>
                  <a:pt x="8033" y="33729"/>
                  <a:pt x="8066" y="33685"/>
                </a:cubicBezTo>
                <a:cubicBezTo>
                  <a:pt x="8140" y="33588"/>
                  <a:pt x="8356" y="33393"/>
                  <a:pt x="8490" y="33393"/>
                </a:cubicBezTo>
                <a:cubicBezTo>
                  <a:pt x="8519" y="33393"/>
                  <a:pt x="8544" y="33402"/>
                  <a:pt x="8562" y="33423"/>
                </a:cubicBezTo>
                <a:cubicBezTo>
                  <a:pt x="8773" y="33661"/>
                  <a:pt x="8722" y="33802"/>
                  <a:pt x="8918" y="33937"/>
                </a:cubicBezTo>
                <a:cubicBezTo>
                  <a:pt x="8955" y="33965"/>
                  <a:pt x="9110" y="34251"/>
                  <a:pt x="9138" y="34288"/>
                </a:cubicBezTo>
                <a:cubicBezTo>
                  <a:pt x="9175" y="34344"/>
                  <a:pt x="9217" y="34396"/>
                  <a:pt x="9264" y="34443"/>
                </a:cubicBezTo>
                <a:cubicBezTo>
                  <a:pt x="9372" y="34578"/>
                  <a:pt x="9208" y="34560"/>
                  <a:pt x="8932" y="34794"/>
                </a:cubicBezTo>
                <a:cubicBezTo>
                  <a:pt x="8918" y="34803"/>
                  <a:pt x="8885" y="34850"/>
                  <a:pt x="8862" y="34873"/>
                </a:cubicBezTo>
                <a:cubicBezTo>
                  <a:pt x="8838" y="34896"/>
                  <a:pt x="8814" y="34906"/>
                  <a:pt x="8789" y="34906"/>
                </a:cubicBezTo>
                <a:cubicBezTo>
                  <a:pt x="8690" y="34906"/>
                  <a:pt x="8595" y="34739"/>
                  <a:pt x="8558" y="34611"/>
                </a:cubicBezTo>
                <a:cubicBezTo>
                  <a:pt x="8534" y="34541"/>
                  <a:pt x="8361" y="34396"/>
                  <a:pt x="8253" y="34396"/>
                </a:cubicBezTo>
                <a:cubicBezTo>
                  <a:pt x="8231" y="34396"/>
                  <a:pt x="8212" y="34401"/>
                  <a:pt x="8197" y="34415"/>
                </a:cubicBezTo>
                <a:cubicBezTo>
                  <a:pt x="8174" y="34438"/>
                  <a:pt x="8090" y="34499"/>
                  <a:pt x="8081" y="34532"/>
                </a:cubicBezTo>
                <a:cubicBezTo>
                  <a:pt x="8062" y="34644"/>
                  <a:pt x="8118" y="34752"/>
                  <a:pt x="8221" y="34803"/>
                </a:cubicBezTo>
                <a:cubicBezTo>
                  <a:pt x="8258" y="34826"/>
                  <a:pt x="8408" y="35098"/>
                  <a:pt x="8436" y="35135"/>
                </a:cubicBezTo>
                <a:cubicBezTo>
                  <a:pt x="8511" y="35257"/>
                  <a:pt x="8324" y="35350"/>
                  <a:pt x="7973" y="35617"/>
                </a:cubicBezTo>
                <a:cubicBezTo>
                  <a:pt x="7948" y="35636"/>
                  <a:pt x="7925" y="35645"/>
                  <a:pt x="7904" y="35645"/>
                </a:cubicBezTo>
                <a:cubicBezTo>
                  <a:pt x="7809" y="35645"/>
                  <a:pt x="7746" y="35464"/>
                  <a:pt x="7608" y="35299"/>
                </a:cubicBezTo>
                <a:cubicBezTo>
                  <a:pt x="7587" y="35273"/>
                  <a:pt x="7566" y="35263"/>
                  <a:pt x="7545" y="35263"/>
                </a:cubicBezTo>
                <a:cubicBezTo>
                  <a:pt x="7506" y="35263"/>
                  <a:pt x="7466" y="35298"/>
                  <a:pt x="7421" y="35332"/>
                </a:cubicBezTo>
                <a:cubicBezTo>
                  <a:pt x="7266" y="35444"/>
                  <a:pt x="7388" y="35542"/>
                  <a:pt x="7547" y="35851"/>
                </a:cubicBezTo>
                <a:cubicBezTo>
                  <a:pt x="7622" y="35991"/>
                  <a:pt x="7182" y="36263"/>
                  <a:pt x="7079" y="36380"/>
                </a:cubicBezTo>
                <a:cubicBezTo>
                  <a:pt x="7054" y="36409"/>
                  <a:pt x="7028" y="36421"/>
                  <a:pt x="7003" y="36421"/>
                </a:cubicBezTo>
                <a:cubicBezTo>
                  <a:pt x="6890" y="36421"/>
                  <a:pt x="6779" y="36171"/>
                  <a:pt x="6649" y="36052"/>
                </a:cubicBezTo>
                <a:cubicBezTo>
                  <a:pt x="6622" y="36029"/>
                  <a:pt x="6592" y="36019"/>
                  <a:pt x="6561" y="36019"/>
                </a:cubicBezTo>
                <a:cubicBezTo>
                  <a:pt x="6419" y="36019"/>
                  <a:pt x="6268" y="36235"/>
                  <a:pt x="6434" y="36366"/>
                </a:cubicBezTo>
                <a:cubicBezTo>
                  <a:pt x="6490" y="36464"/>
                  <a:pt x="6560" y="36558"/>
                  <a:pt x="6644" y="36632"/>
                </a:cubicBezTo>
                <a:cubicBezTo>
                  <a:pt x="6794" y="36778"/>
                  <a:pt x="6667" y="36801"/>
                  <a:pt x="6303" y="37119"/>
                </a:cubicBezTo>
                <a:cubicBezTo>
                  <a:pt x="6287" y="37131"/>
                  <a:pt x="6269" y="37136"/>
                  <a:pt x="6250" y="37136"/>
                </a:cubicBezTo>
                <a:cubicBezTo>
                  <a:pt x="6125" y="37136"/>
                  <a:pt x="5924" y="36925"/>
                  <a:pt x="5807" y="36909"/>
                </a:cubicBezTo>
                <a:cubicBezTo>
                  <a:pt x="5704" y="36890"/>
                  <a:pt x="5610" y="36838"/>
                  <a:pt x="5540" y="36763"/>
                </a:cubicBezTo>
                <a:cubicBezTo>
                  <a:pt x="5367" y="36590"/>
                  <a:pt x="4908" y="36539"/>
                  <a:pt x="4735" y="36338"/>
                </a:cubicBezTo>
                <a:cubicBezTo>
                  <a:pt x="4679" y="36272"/>
                  <a:pt x="3912" y="35622"/>
                  <a:pt x="3879" y="35598"/>
                </a:cubicBezTo>
                <a:cubicBezTo>
                  <a:pt x="3130" y="35102"/>
                  <a:pt x="2728" y="34185"/>
                  <a:pt x="2410" y="33844"/>
                </a:cubicBezTo>
                <a:cubicBezTo>
                  <a:pt x="1095" y="32440"/>
                  <a:pt x="903" y="31284"/>
                  <a:pt x="660" y="30162"/>
                </a:cubicBezTo>
                <a:cubicBezTo>
                  <a:pt x="622" y="29984"/>
                  <a:pt x="533" y="29811"/>
                  <a:pt x="547" y="29595"/>
                </a:cubicBezTo>
                <a:cubicBezTo>
                  <a:pt x="547" y="29539"/>
                  <a:pt x="426" y="28702"/>
                  <a:pt x="426" y="28697"/>
                </a:cubicBezTo>
                <a:cubicBezTo>
                  <a:pt x="407" y="28519"/>
                  <a:pt x="346" y="28136"/>
                  <a:pt x="388" y="27883"/>
                </a:cubicBezTo>
                <a:cubicBezTo>
                  <a:pt x="440" y="27527"/>
                  <a:pt x="402" y="27373"/>
                  <a:pt x="510" y="27298"/>
                </a:cubicBezTo>
                <a:cubicBezTo>
                  <a:pt x="680" y="27174"/>
                  <a:pt x="800" y="27125"/>
                  <a:pt x="889" y="27125"/>
                </a:cubicBezTo>
                <a:cubicBezTo>
                  <a:pt x="1165" y="27125"/>
                  <a:pt x="1134" y="27604"/>
                  <a:pt x="1357" y="27785"/>
                </a:cubicBezTo>
                <a:cubicBezTo>
                  <a:pt x="1404" y="27824"/>
                  <a:pt x="1444" y="27841"/>
                  <a:pt x="1474" y="27841"/>
                </a:cubicBezTo>
                <a:cubicBezTo>
                  <a:pt x="1547" y="27841"/>
                  <a:pt x="1570" y="27744"/>
                  <a:pt x="1530" y="27602"/>
                </a:cubicBezTo>
                <a:cubicBezTo>
                  <a:pt x="1451" y="27335"/>
                  <a:pt x="1301" y="26952"/>
                  <a:pt x="1825" y="26816"/>
                </a:cubicBezTo>
                <a:cubicBezTo>
                  <a:pt x="1833" y="26813"/>
                  <a:pt x="1842" y="26811"/>
                  <a:pt x="1850" y="26811"/>
                </a:cubicBezTo>
                <a:cubicBezTo>
                  <a:pt x="1880" y="26811"/>
                  <a:pt x="1908" y="26829"/>
                  <a:pt x="1918" y="26858"/>
                </a:cubicBezTo>
                <a:cubicBezTo>
                  <a:pt x="1979" y="26989"/>
                  <a:pt x="2087" y="27064"/>
                  <a:pt x="2190" y="27144"/>
                </a:cubicBezTo>
                <a:cubicBezTo>
                  <a:pt x="2234" y="27178"/>
                  <a:pt x="2276" y="27191"/>
                  <a:pt x="2313" y="27191"/>
                </a:cubicBezTo>
                <a:cubicBezTo>
                  <a:pt x="2407" y="27191"/>
                  <a:pt x="2464" y="27098"/>
                  <a:pt x="2424" y="27017"/>
                </a:cubicBezTo>
                <a:cubicBezTo>
                  <a:pt x="2227" y="26657"/>
                  <a:pt x="2227" y="26699"/>
                  <a:pt x="2835" y="26559"/>
                </a:cubicBezTo>
                <a:cubicBezTo>
                  <a:pt x="2900" y="26545"/>
                  <a:pt x="2939" y="26531"/>
                  <a:pt x="2966" y="26531"/>
                </a:cubicBezTo>
                <a:cubicBezTo>
                  <a:pt x="3002" y="26531"/>
                  <a:pt x="3019" y="26554"/>
                  <a:pt x="3051" y="26629"/>
                </a:cubicBezTo>
                <a:cubicBezTo>
                  <a:pt x="3266" y="27144"/>
                  <a:pt x="3252" y="27059"/>
                  <a:pt x="3425" y="27176"/>
                </a:cubicBezTo>
                <a:cubicBezTo>
                  <a:pt x="3433" y="27182"/>
                  <a:pt x="3443" y="27184"/>
                  <a:pt x="3454" y="27184"/>
                </a:cubicBezTo>
                <a:cubicBezTo>
                  <a:pt x="3508" y="27184"/>
                  <a:pt x="3577" y="27120"/>
                  <a:pt x="3542" y="27045"/>
                </a:cubicBezTo>
                <a:cubicBezTo>
                  <a:pt x="3402" y="26741"/>
                  <a:pt x="3341" y="26657"/>
                  <a:pt x="3350" y="26507"/>
                </a:cubicBezTo>
                <a:cubicBezTo>
                  <a:pt x="3362" y="26366"/>
                  <a:pt x="3960" y="26214"/>
                  <a:pt x="4269" y="26214"/>
                </a:cubicBezTo>
                <a:close/>
                <a:moveTo>
                  <a:pt x="10728" y="7947"/>
                </a:moveTo>
                <a:cubicBezTo>
                  <a:pt x="11949" y="7947"/>
                  <a:pt x="12757" y="8155"/>
                  <a:pt x="12778" y="8288"/>
                </a:cubicBezTo>
                <a:cubicBezTo>
                  <a:pt x="12802" y="8456"/>
                  <a:pt x="13185" y="9972"/>
                  <a:pt x="13232" y="10159"/>
                </a:cubicBezTo>
                <a:cubicBezTo>
                  <a:pt x="14285" y="14249"/>
                  <a:pt x="18323" y="20092"/>
                  <a:pt x="19806" y="23705"/>
                </a:cubicBezTo>
                <a:cubicBezTo>
                  <a:pt x="20840" y="26198"/>
                  <a:pt x="20349" y="31144"/>
                  <a:pt x="20306" y="31322"/>
                </a:cubicBezTo>
                <a:cubicBezTo>
                  <a:pt x="20180" y="31832"/>
                  <a:pt x="20058" y="32014"/>
                  <a:pt x="20058" y="32314"/>
                </a:cubicBezTo>
                <a:cubicBezTo>
                  <a:pt x="20058" y="32478"/>
                  <a:pt x="19736" y="33502"/>
                  <a:pt x="19249" y="34316"/>
                </a:cubicBezTo>
                <a:cubicBezTo>
                  <a:pt x="18800" y="35056"/>
                  <a:pt x="19057" y="34700"/>
                  <a:pt x="18285" y="35622"/>
                </a:cubicBezTo>
                <a:cubicBezTo>
                  <a:pt x="18135" y="35800"/>
                  <a:pt x="17167" y="36787"/>
                  <a:pt x="16329" y="37395"/>
                </a:cubicBezTo>
                <a:cubicBezTo>
                  <a:pt x="15731" y="37830"/>
                  <a:pt x="15698" y="37732"/>
                  <a:pt x="15323" y="37886"/>
                </a:cubicBezTo>
                <a:cubicBezTo>
                  <a:pt x="14261" y="38326"/>
                  <a:pt x="14374" y="38144"/>
                  <a:pt x="13321" y="38256"/>
                </a:cubicBezTo>
                <a:cubicBezTo>
                  <a:pt x="13314" y="38257"/>
                  <a:pt x="13288" y="38257"/>
                  <a:pt x="13251" y="38257"/>
                </a:cubicBezTo>
                <a:cubicBezTo>
                  <a:pt x="13101" y="38257"/>
                  <a:pt x="12769" y="38251"/>
                  <a:pt x="12769" y="38251"/>
                </a:cubicBezTo>
                <a:cubicBezTo>
                  <a:pt x="12716" y="38268"/>
                  <a:pt x="12657" y="38275"/>
                  <a:pt x="12586" y="38275"/>
                </a:cubicBezTo>
                <a:cubicBezTo>
                  <a:pt x="12373" y="38275"/>
                  <a:pt x="12061" y="38211"/>
                  <a:pt x="11548" y="38144"/>
                </a:cubicBezTo>
                <a:cubicBezTo>
                  <a:pt x="11366" y="38121"/>
                  <a:pt x="11224" y="38113"/>
                  <a:pt x="11100" y="38113"/>
                </a:cubicBezTo>
                <a:cubicBezTo>
                  <a:pt x="10804" y="38113"/>
                  <a:pt x="10619" y="38159"/>
                  <a:pt x="10279" y="38159"/>
                </a:cubicBezTo>
                <a:cubicBezTo>
                  <a:pt x="9850" y="38159"/>
                  <a:pt x="9175" y="38086"/>
                  <a:pt x="7720" y="37755"/>
                </a:cubicBezTo>
                <a:cubicBezTo>
                  <a:pt x="7318" y="37667"/>
                  <a:pt x="6878" y="37695"/>
                  <a:pt x="6569" y="37414"/>
                </a:cubicBezTo>
                <a:cubicBezTo>
                  <a:pt x="6444" y="37301"/>
                  <a:pt x="6795" y="37036"/>
                  <a:pt x="6949" y="37036"/>
                </a:cubicBezTo>
                <a:cubicBezTo>
                  <a:pt x="6967" y="37036"/>
                  <a:pt x="6983" y="37040"/>
                  <a:pt x="6995" y="37049"/>
                </a:cubicBezTo>
                <a:cubicBezTo>
                  <a:pt x="7220" y="37213"/>
                  <a:pt x="7177" y="37255"/>
                  <a:pt x="7556" y="37292"/>
                </a:cubicBezTo>
                <a:cubicBezTo>
                  <a:pt x="7608" y="37288"/>
                  <a:pt x="7645" y="37241"/>
                  <a:pt x="7636" y="37189"/>
                </a:cubicBezTo>
                <a:cubicBezTo>
                  <a:pt x="7608" y="37054"/>
                  <a:pt x="7388" y="36946"/>
                  <a:pt x="7266" y="36838"/>
                </a:cubicBezTo>
                <a:cubicBezTo>
                  <a:pt x="7112" y="36698"/>
                  <a:pt x="7224" y="36642"/>
                  <a:pt x="7379" y="36515"/>
                </a:cubicBezTo>
                <a:cubicBezTo>
                  <a:pt x="7569" y="36367"/>
                  <a:pt x="7691" y="36231"/>
                  <a:pt x="7758" y="36231"/>
                </a:cubicBezTo>
                <a:cubicBezTo>
                  <a:pt x="7773" y="36231"/>
                  <a:pt x="7786" y="36238"/>
                  <a:pt x="7795" y="36253"/>
                </a:cubicBezTo>
                <a:cubicBezTo>
                  <a:pt x="7851" y="36342"/>
                  <a:pt x="8113" y="36595"/>
                  <a:pt x="8216" y="36628"/>
                </a:cubicBezTo>
                <a:cubicBezTo>
                  <a:pt x="8266" y="36640"/>
                  <a:pt x="8311" y="36655"/>
                  <a:pt x="8349" y="36655"/>
                </a:cubicBezTo>
                <a:cubicBezTo>
                  <a:pt x="8383" y="36655"/>
                  <a:pt x="8412" y="36644"/>
                  <a:pt x="8436" y="36609"/>
                </a:cubicBezTo>
                <a:cubicBezTo>
                  <a:pt x="8478" y="36553"/>
                  <a:pt x="8469" y="36478"/>
                  <a:pt x="8417" y="36436"/>
                </a:cubicBezTo>
                <a:cubicBezTo>
                  <a:pt x="8258" y="36324"/>
                  <a:pt x="8151" y="36155"/>
                  <a:pt x="8062" y="36005"/>
                </a:cubicBezTo>
                <a:cubicBezTo>
                  <a:pt x="7987" y="35889"/>
                  <a:pt x="8052" y="35898"/>
                  <a:pt x="8576" y="35477"/>
                </a:cubicBezTo>
                <a:cubicBezTo>
                  <a:pt x="8604" y="35456"/>
                  <a:pt x="8623" y="35445"/>
                  <a:pt x="8641" y="35445"/>
                </a:cubicBezTo>
                <a:cubicBezTo>
                  <a:pt x="8659" y="35445"/>
                  <a:pt x="8674" y="35457"/>
                  <a:pt x="8693" y="35486"/>
                </a:cubicBezTo>
                <a:cubicBezTo>
                  <a:pt x="8768" y="35589"/>
                  <a:pt x="8881" y="35650"/>
                  <a:pt x="8965" y="35743"/>
                </a:cubicBezTo>
                <a:cubicBezTo>
                  <a:pt x="8986" y="35767"/>
                  <a:pt x="9014" y="35778"/>
                  <a:pt x="9042" y="35778"/>
                </a:cubicBezTo>
                <a:cubicBezTo>
                  <a:pt x="9113" y="35778"/>
                  <a:pt x="9184" y="35710"/>
                  <a:pt x="9147" y="35626"/>
                </a:cubicBezTo>
                <a:cubicBezTo>
                  <a:pt x="9115" y="35552"/>
                  <a:pt x="9077" y="35481"/>
                  <a:pt x="9030" y="35416"/>
                </a:cubicBezTo>
                <a:cubicBezTo>
                  <a:pt x="8965" y="35299"/>
                  <a:pt x="8862" y="35229"/>
                  <a:pt x="8960" y="35140"/>
                </a:cubicBezTo>
                <a:cubicBezTo>
                  <a:pt x="9105" y="35009"/>
                  <a:pt x="9208" y="34990"/>
                  <a:pt x="9311" y="34892"/>
                </a:cubicBezTo>
                <a:cubicBezTo>
                  <a:pt x="9414" y="34798"/>
                  <a:pt x="9732" y="34752"/>
                  <a:pt x="9611" y="34550"/>
                </a:cubicBezTo>
                <a:cubicBezTo>
                  <a:pt x="9264" y="33984"/>
                  <a:pt x="9044" y="33732"/>
                  <a:pt x="8998" y="33694"/>
                </a:cubicBezTo>
                <a:cubicBezTo>
                  <a:pt x="8890" y="33586"/>
                  <a:pt x="8838" y="33451"/>
                  <a:pt x="8768" y="33320"/>
                </a:cubicBezTo>
                <a:cubicBezTo>
                  <a:pt x="8675" y="33147"/>
                  <a:pt x="8815" y="33105"/>
                  <a:pt x="9096" y="32978"/>
                </a:cubicBezTo>
                <a:cubicBezTo>
                  <a:pt x="9204" y="32929"/>
                  <a:pt x="9161" y="32776"/>
                  <a:pt x="9054" y="32776"/>
                </a:cubicBezTo>
                <a:cubicBezTo>
                  <a:pt x="9049" y="32776"/>
                  <a:pt x="9044" y="32776"/>
                  <a:pt x="9040" y="32777"/>
                </a:cubicBezTo>
                <a:cubicBezTo>
                  <a:pt x="8787" y="32816"/>
                  <a:pt x="8684" y="32945"/>
                  <a:pt x="8585" y="32945"/>
                </a:cubicBezTo>
                <a:cubicBezTo>
                  <a:pt x="8470" y="32945"/>
                  <a:pt x="8359" y="32776"/>
                  <a:pt x="8029" y="32108"/>
                </a:cubicBezTo>
                <a:cubicBezTo>
                  <a:pt x="7982" y="32005"/>
                  <a:pt x="8076" y="31954"/>
                  <a:pt x="8165" y="31893"/>
                </a:cubicBezTo>
                <a:cubicBezTo>
                  <a:pt x="8286" y="31818"/>
                  <a:pt x="8773" y="31514"/>
                  <a:pt x="8679" y="31411"/>
                </a:cubicBezTo>
                <a:cubicBezTo>
                  <a:pt x="8669" y="31400"/>
                  <a:pt x="8654" y="31395"/>
                  <a:pt x="8633" y="31395"/>
                </a:cubicBezTo>
                <a:cubicBezTo>
                  <a:pt x="8468" y="31395"/>
                  <a:pt x="8003" y="31728"/>
                  <a:pt x="7879" y="31728"/>
                </a:cubicBezTo>
                <a:cubicBezTo>
                  <a:pt x="7872" y="31728"/>
                  <a:pt x="7865" y="31727"/>
                  <a:pt x="7861" y="31724"/>
                </a:cubicBezTo>
                <a:cubicBezTo>
                  <a:pt x="7861" y="31724"/>
                  <a:pt x="7458" y="30770"/>
                  <a:pt x="7276" y="30522"/>
                </a:cubicBezTo>
                <a:cubicBezTo>
                  <a:pt x="7145" y="30349"/>
                  <a:pt x="7486" y="30381"/>
                  <a:pt x="7524" y="30204"/>
                </a:cubicBezTo>
                <a:cubicBezTo>
                  <a:pt x="7551" y="30082"/>
                  <a:pt x="7515" y="30045"/>
                  <a:pt x="7450" y="30045"/>
                </a:cubicBezTo>
                <a:cubicBezTo>
                  <a:pt x="7383" y="30045"/>
                  <a:pt x="7285" y="30086"/>
                  <a:pt x="7196" y="30115"/>
                </a:cubicBezTo>
                <a:cubicBezTo>
                  <a:pt x="7152" y="30130"/>
                  <a:pt x="7123" y="30146"/>
                  <a:pt x="7094" y="30146"/>
                </a:cubicBezTo>
                <a:cubicBezTo>
                  <a:pt x="7012" y="30146"/>
                  <a:pt x="6943" y="30012"/>
                  <a:pt x="6569" y="29352"/>
                </a:cubicBezTo>
                <a:cubicBezTo>
                  <a:pt x="6494" y="29216"/>
                  <a:pt x="6845" y="29113"/>
                  <a:pt x="6958" y="28964"/>
                </a:cubicBezTo>
                <a:cubicBezTo>
                  <a:pt x="7008" y="28896"/>
                  <a:pt x="6956" y="28806"/>
                  <a:pt x="6880" y="28806"/>
                </a:cubicBezTo>
                <a:cubicBezTo>
                  <a:pt x="6872" y="28806"/>
                  <a:pt x="6863" y="28807"/>
                  <a:pt x="6855" y="28809"/>
                </a:cubicBezTo>
                <a:cubicBezTo>
                  <a:pt x="6803" y="28823"/>
                  <a:pt x="6588" y="28922"/>
                  <a:pt x="6536" y="28940"/>
                </a:cubicBezTo>
                <a:cubicBezTo>
                  <a:pt x="6523" y="28946"/>
                  <a:pt x="6510" y="28948"/>
                  <a:pt x="6496" y="28948"/>
                </a:cubicBezTo>
                <a:cubicBezTo>
                  <a:pt x="6277" y="28948"/>
                  <a:pt x="5966" y="28317"/>
                  <a:pt x="5891" y="28150"/>
                </a:cubicBezTo>
                <a:cubicBezTo>
                  <a:pt x="5853" y="28061"/>
                  <a:pt x="5980" y="27995"/>
                  <a:pt x="6055" y="27986"/>
                </a:cubicBezTo>
                <a:cubicBezTo>
                  <a:pt x="6134" y="27981"/>
                  <a:pt x="6195" y="27920"/>
                  <a:pt x="6204" y="27845"/>
                </a:cubicBezTo>
                <a:cubicBezTo>
                  <a:pt x="6224" y="27770"/>
                  <a:pt x="6192" y="27746"/>
                  <a:pt x="6134" y="27746"/>
                </a:cubicBezTo>
                <a:cubicBezTo>
                  <a:pt x="6037" y="27746"/>
                  <a:pt x="5868" y="27814"/>
                  <a:pt x="5755" y="27814"/>
                </a:cubicBezTo>
                <a:cubicBezTo>
                  <a:pt x="5712" y="27814"/>
                  <a:pt x="5676" y="27804"/>
                  <a:pt x="5657" y="27775"/>
                </a:cubicBezTo>
                <a:cubicBezTo>
                  <a:pt x="5109" y="26961"/>
                  <a:pt x="5226" y="27190"/>
                  <a:pt x="5493" y="26994"/>
                </a:cubicBezTo>
                <a:cubicBezTo>
                  <a:pt x="5596" y="26925"/>
                  <a:pt x="5565" y="26818"/>
                  <a:pt x="5377" y="26818"/>
                </a:cubicBezTo>
                <a:cubicBezTo>
                  <a:pt x="5359" y="26818"/>
                  <a:pt x="5340" y="26819"/>
                  <a:pt x="5320" y="26821"/>
                </a:cubicBezTo>
                <a:cubicBezTo>
                  <a:pt x="5192" y="26831"/>
                  <a:pt x="5137" y="26854"/>
                  <a:pt x="5106" y="26854"/>
                </a:cubicBezTo>
                <a:cubicBezTo>
                  <a:pt x="5040" y="26854"/>
                  <a:pt x="5084" y="26750"/>
                  <a:pt x="4758" y="26198"/>
                </a:cubicBezTo>
                <a:cubicBezTo>
                  <a:pt x="4702" y="26101"/>
                  <a:pt x="4645" y="25815"/>
                  <a:pt x="4428" y="25815"/>
                </a:cubicBezTo>
                <a:cubicBezTo>
                  <a:pt x="4394" y="25815"/>
                  <a:pt x="4356" y="25822"/>
                  <a:pt x="4314" y="25838"/>
                </a:cubicBezTo>
                <a:cubicBezTo>
                  <a:pt x="3835" y="26015"/>
                  <a:pt x="3565" y="26090"/>
                  <a:pt x="3405" y="26090"/>
                </a:cubicBezTo>
                <a:cubicBezTo>
                  <a:pt x="3170" y="26090"/>
                  <a:pt x="3172" y="25928"/>
                  <a:pt x="3102" y="25684"/>
                </a:cubicBezTo>
                <a:cubicBezTo>
                  <a:pt x="3088" y="25635"/>
                  <a:pt x="3045" y="25607"/>
                  <a:pt x="3001" y="25607"/>
                </a:cubicBezTo>
                <a:cubicBezTo>
                  <a:pt x="2974" y="25607"/>
                  <a:pt x="2946" y="25618"/>
                  <a:pt x="2924" y="25642"/>
                </a:cubicBezTo>
                <a:cubicBezTo>
                  <a:pt x="2821" y="25745"/>
                  <a:pt x="2859" y="25749"/>
                  <a:pt x="2906" y="26180"/>
                </a:cubicBezTo>
                <a:cubicBezTo>
                  <a:pt x="2920" y="26306"/>
                  <a:pt x="2690" y="26297"/>
                  <a:pt x="2325" y="26400"/>
                </a:cubicBezTo>
                <a:cubicBezTo>
                  <a:pt x="2267" y="26415"/>
                  <a:pt x="2218" y="26429"/>
                  <a:pt x="2179" y="26429"/>
                </a:cubicBezTo>
                <a:cubicBezTo>
                  <a:pt x="2135" y="26429"/>
                  <a:pt x="2104" y="26410"/>
                  <a:pt x="2087" y="26353"/>
                </a:cubicBezTo>
                <a:cubicBezTo>
                  <a:pt x="2002" y="26112"/>
                  <a:pt x="1954" y="25874"/>
                  <a:pt x="1852" y="25874"/>
                </a:cubicBezTo>
                <a:cubicBezTo>
                  <a:pt x="1826" y="25874"/>
                  <a:pt x="1795" y="25890"/>
                  <a:pt x="1759" y="25927"/>
                </a:cubicBezTo>
                <a:cubicBezTo>
                  <a:pt x="1605" y="26082"/>
                  <a:pt x="1694" y="26241"/>
                  <a:pt x="1769" y="26451"/>
                </a:cubicBezTo>
                <a:cubicBezTo>
                  <a:pt x="1778" y="26493"/>
                  <a:pt x="1755" y="26531"/>
                  <a:pt x="1717" y="26540"/>
                </a:cubicBezTo>
                <a:cubicBezTo>
                  <a:pt x="1362" y="26638"/>
                  <a:pt x="1717" y="26568"/>
                  <a:pt x="1249" y="26690"/>
                </a:cubicBezTo>
                <a:cubicBezTo>
                  <a:pt x="1246" y="26690"/>
                  <a:pt x="1243" y="26691"/>
                  <a:pt x="1240" y="26691"/>
                </a:cubicBezTo>
                <a:cubicBezTo>
                  <a:pt x="1154" y="26691"/>
                  <a:pt x="1062" y="26439"/>
                  <a:pt x="1057" y="26353"/>
                </a:cubicBezTo>
                <a:cubicBezTo>
                  <a:pt x="1055" y="26280"/>
                  <a:pt x="1000" y="26244"/>
                  <a:pt x="937" y="26244"/>
                </a:cubicBezTo>
                <a:cubicBezTo>
                  <a:pt x="797" y="26244"/>
                  <a:pt x="611" y="26418"/>
                  <a:pt x="824" y="26755"/>
                </a:cubicBezTo>
                <a:cubicBezTo>
                  <a:pt x="889" y="26858"/>
                  <a:pt x="739" y="26872"/>
                  <a:pt x="636" y="26914"/>
                </a:cubicBezTo>
                <a:cubicBezTo>
                  <a:pt x="590" y="26931"/>
                  <a:pt x="546" y="26945"/>
                  <a:pt x="512" y="26945"/>
                </a:cubicBezTo>
                <a:cubicBezTo>
                  <a:pt x="472" y="26945"/>
                  <a:pt x="447" y="26926"/>
                  <a:pt x="449" y="26872"/>
                </a:cubicBezTo>
                <a:cubicBezTo>
                  <a:pt x="566" y="19035"/>
                  <a:pt x="8347" y="12311"/>
                  <a:pt x="8455" y="8288"/>
                </a:cubicBezTo>
                <a:cubicBezTo>
                  <a:pt x="8450" y="8222"/>
                  <a:pt x="8497" y="8166"/>
                  <a:pt x="8558" y="8152"/>
                </a:cubicBezTo>
                <a:cubicBezTo>
                  <a:pt x="9357" y="8002"/>
                  <a:pt x="10098" y="7947"/>
                  <a:pt x="10728" y="7947"/>
                </a:cubicBezTo>
                <a:close/>
                <a:moveTo>
                  <a:pt x="14784" y="1"/>
                </a:moveTo>
                <a:cubicBezTo>
                  <a:pt x="14778" y="1"/>
                  <a:pt x="14772" y="1"/>
                  <a:pt x="14767" y="1"/>
                </a:cubicBezTo>
                <a:cubicBezTo>
                  <a:pt x="14089" y="17"/>
                  <a:pt x="12735" y="1380"/>
                  <a:pt x="12088" y="1380"/>
                </a:cubicBezTo>
                <a:cubicBezTo>
                  <a:pt x="11971" y="1380"/>
                  <a:pt x="11877" y="1336"/>
                  <a:pt x="11814" y="1232"/>
                </a:cubicBezTo>
                <a:cubicBezTo>
                  <a:pt x="11360" y="485"/>
                  <a:pt x="11201" y="388"/>
                  <a:pt x="11026" y="388"/>
                </a:cubicBezTo>
                <a:cubicBezTo>
                  <a:pt x="10977" y="388"/>
                  <a:pt x="10927" y="396"/>
                  <a:pt x="10869" y="399"/>
                </a:cubicBezTo>
                <a:cubicBezTo>
                  <a:pt x="10041" y="441"/>
                  <a:pt x="8712" y="904"/>
                  <a:pt x="8539" y="1007"/>
                </a:cubicBezTo>
                <a:cubicBezTo>
                  <a:pt x="8314" y="1138"/>
                  <a:pt x="8268" y="1054"/>
                  <a:pt x="7828" y="1620"/>
                </a:cubicBezTo>
                <a:cubicBezTo>
                  <a:pt x="7673" y="1812"/>
                  <a:pt x="7594" y="2032"/>
                  <a:pt x="7641" y="2289"/>
                </a:cubicBezTo>
                <a:cubicBezTo>
                  <a:pt x="7650" y="2350"/>
                  <a:pt x="5180" y="2902"/>
                  <a:pt x="5081" y="3581"/>
                </a:cubicBezTo>
                <a:cubicBezTo>
                  <a:pt x="5039" y="3857"/>
                  <a:pt x="5535" y="4058"/>
                  <a:pt x="5647" y="4231"/>
                </a:cubicBezTo>
                <a:cubicBezTo>
                  <a:pt x="5647" y="4231"/>
                  <a:pt x="6274" y="4839"/>
                  <a:pt x="6864" y="5564"/>
                </a:cubicBezTo>
                <a:lnTo>
                  <a:pt x="7762" y="6589"/>
                </a:lnTo>
                <a:cubicBezTo>
                  <a:pt x="7917" y="6706"/>
                  <a:pt x="7935" y="6800"/>
                  <a:pt x="8165" y="7094"/>
                </a:cubicBezTo>
                <a:cubicBezTo>
                  <a:pt x="8249" y="7202"/>
                  <a:pt x="8146" y="7244"/>
                  <a:pt x="8141" y="7450"/>
                </a:cubicBezTo>
                <a:cubicBezTo>
                  <a:pt x="8127" y="7909"/>
                  <a:pt x="8155" y="7787"/>
                  <a:pt x="8212" y="8082"/>
                </a:cubicBezTo>
                <a:cubicBezTo>
                  <a:pt x="8375" y="8924"/>
                  <a:pt x="7192" y="11451"/>
                  <a:pt x="6770" y="12199"/>
                </a:cubicBezTo>
                <a:cubicBezTo>
                  <a:pt x="6588" y="12517"/>
                  <a:pt x="5980" y="13238"/>
                  <a:pt x="5778" y="13701"/>
                </a:cubicBezTo>
                <a:cubicBezTo>
                  <a:pt x="5704" y="13879"/>
                  <a:pt x="3374" y="17692"/>
                  <a:pt x="3154" y="17870"/>
                </a:cubicBezTo>
                <a:cubicBezTo>
                  <a:pt x="2775" y="18188"/>
                  <a:pt x="346" y="23691"/>
                  <a:pt x="388" y="25221"/>
                </a:cubicBezTo>
                <a:cubicBezTo>
                  <a:pt x="393" y="25398"/>
                  <a:pt x="0" y="27672"/>
                  <a:pt x="220" y="28791"/>
                </a:cubicBezTo>
                <a:cubicBezTo>
                  <a:pt x="253" y="28964"/>
                  <a:pt x="473" y="30803"/>
                  <a:pt x="632" y="31294"/>
                </a:cubicBezTo>
                <a:cubicBezTo>
                  <a:pt x="739" y="31645"/>
                  <a:pt x="950" y="32384"/>
                  <a:pt x="1221" y="32800"/>
                </a:cubicBezTo>
                <a:cubicBezTo>
                  <a:pt x="1422" y="33109"/>
                  <a:pt x="2634" y="34569"/>
                  <a:pt x="2742" y="34836"/>
                </a:cubicBezTo>
                <a:cubicBezTo>
                  <a:pt x="2789" y="34943"/>
                  <a:pt x="2868" y="35032"/>
                  <a:pt x="2971" y="35088"/>
                </a:cubicBezTo>
                <a:cubicBezTo>
                  <a:pt x="2995" y="35102"/>
                  <a:pt x="3013" y="35121"/>
                  <a:pt x="3023" y="35145"/>
                </a:cubicBezTo>
                <a:cubicBezTo>
                  <a:pt x="3126" y="35411"/>
                  <a:pt x="3102" y="35416"/>
                  <a:pt x="3841" y="35963"/>
                </a:cubicBezTo>
                <a:cubicBezTo>
                  <a:pt x="3884" y="36001"/>
                  <a:pt x="4234" y="36328"/>
                  <a:pt x="4277" y="36342"/>
                </a:cubicBezTo>
                <a:cubicBezTo>
                  <a:pt x="4295" y="36347"/>
                  <a:pt x="4309" y="36356"/>
                  <a:pt x="4323" y="36366"/>
                </a:cubicBezTo>
                <a:cubicBezTo>
                  <a:pt x="4880" y="36904"/>
                  <a:pt x="4913" y="36862"/>
                  <a:pt x="6003" y="37535"/>
                </a:cubicBezTo>
                <a:cubicBezTo>
                  <a:pt x="6162" y="37634"/>
                  <a:pt x="6391" y="37690"/>
                  <a:pt x="6555" y="37821"/>
                </a:cubicBezTo>
                <a:cubicBezTo>
                  <a:pt x="6733" y="37966"/>
                  <a:pt x="6990" y="37947"/>
                  <a:pt x="7636" y="38102"/>
                </a:cubicBezTo>
                <a:cubicBezTo>
                  <a:pt x="8502" y="38300"/>
                  <a:pt x="9448" y="38532"/>
                  <a:pt x="10758" y="38532"/>
                </a:cubicBezTo>
                <a:cubicBezTo>
                  <a:pt x="10992" y="38532"/>
                  <a:pt x="11238" y="38525"/>
                  <a:pt x="11496" y="38509"/>
                </a:cubicBezTo>
                <a:cubicBezTo>
                  <a:pt x="11515" y="38507"/>
                  <a:pt x="11533" y="38507"/>
                  <a:pt x="11551" y="38507"/>
                </a:cubicBezTo>
                <a:cubicBezTo>
                  <a:pt x="11762" y="38507"/>
                  <a:pt x="11949" y="38591"/>
                  <a:pt x="12211" y="38591"/>
                </a:cubicBezTo>
                <a:cubicBezTo>
                  <a:pt x="12238" y="38591"/>
                  <a:pt x="12267" y="38590"/>
                  <a:pt x="12296" y="38588"/>
                </a:cubicBezTo>
                <a:cubicBezTo>
                  <a:pt x="12343" y="38593"/>
                  <a:pt x="12390" y="38607"/>
                  <a:pt x="12437" y="38621"/>
                </a:cubicBezTo>
                <a:cubicBezTo>
                  <a:pt x="12483" y="38616"/>
                  <a:pt x="14659" y="38476"/>
                  <a:pt x="14692" y="38453"/>
                </a:cubicBezTo>
                <a:cubicBezTo>
                  <a:pt x="14781" y="38396"/>
                  <a:pt x="15595" y="38139"/>
                  <a:pt x="15702" y="38134"/>
                </a:cubicBezTo>
                <a:cubicBezTo>
                  <a:pt x="16011" y="38120"/>
                  <a:pt x="19665" y="35467"/>
                  <a:pt x="20428" y="32328"/>
                </a:cubicBezTo>
                <a:cubicBezTo>
                  <a:pt x="20601" y="31626"/>
                  <a:pt x="20788" y="30854"/>
                  <a:pt x="20905" y="27967"/>
                </a:cubicBezTo>
                <a:cubicBezTo>
                  <a:pt x="20915" y="27696"/>
                  <a:pt x="20863" y="26610"/>
                  <a:pt x="20671" y="25366"/>
                </a:cubicBezTo>
                <a:cubicBezTo>
                  <a:pt x="20639" y="25146"/>
                  <a:pt x="19923" y="23171"/>
                  <a:pt x="19829" y="22923"/>
                </a:cubicBezTo>
                <a:cubicBezTo>
                  <a:pt x="19347" y="21646"/>
                  <a:pt x="18940" y="21248"/>
                  <a:pt x="18608" y="20602"/>
                </a:cubicBezTo>
                <a:cubicBezTo>
                  <a:pt x="18519" y="20425"/>
                  <a:pt x="16563" y="16948"/>
                  <a:pt x="16479" y="16653"/>
                </a:cubicBezTo>
                <a:cubicBezTo>
                  <a:pt x="16418" y="16457"/>
                  <a:pt x="15651" y="14969"/>
                  <a:pt x="15548" y="14815"/>
                </a:cubicBezTo>
                <a:cubicBezTo>
                  <a:pt x="15127" y="14188"/>
                  <a:pt x="13826" y="11469"/>
                  <a:pt x="13152" y="8858"/>
                </a:cubicBezTo>
                <a:cubicBezTo>
                  <a:pt x="13047" y="8447"/>
                  <a:pt x="13029" y="8275"/>
                  <a:pt x="13079" y="8275"/>
                </a:cubicBezTo>
                <a:cubicBezTo>
                  <a:pt x="13227" y="8275"/>
                  <a:pt x="13968" y="9798"/>
                  <a:pt x="14725" y="11048"/>
                </a:cubicBezTo>
                <a:cubicBezTo>
                  <a:pt x="14837" y="11235"/>
                  <a:pt x="14987" y="11404"/>
                  <a:pt x="15164" y="11530"/>
                </a:cubicBezTo>
                <a:cubicBezTo>
                  <a:pt x="15904" y="12082"/>
                  <a:pt x="16039" y="12092"/>
                  <a:pt x="16844" y="12134"/>
                </a:cubicBezTo>
                <a:cubicBezTo>
                  <a:pt x="16940" y="12139"/>
                  <a:pt x="17030" y="12142"/>
                  <a:pt x="17113" y="12142"/>
                </a:cubicBezTo>
                <a:cubicBezTo>
                  <a:pt x="17704" y="12142"/>
                  <a:pt x="17988" y="12014"/>
                  <a:pt x="18140" y="11993"/>
                </a:cubicBezTo>
                <a:cubicBezTo>
                  <a:pt x="18276" y="11975"/>
                  <a:pt x="18842" y="11844"/>
                  <a:pt x="18837" y="11703"/>
                </a:cubicBezTo>
                <a:cubicBezTo>
                  <a:pt x="18834" y="11512"/>
                  <a:pt x="18682" y="11470"/>
                  <a:pt x="18487" y="11470"/>
                </a:cubicBezTo>
                <a:cubicBezTo>
                  <a:pt x="18367" y="11470"/>
                  <a:pt x="18231" y="11486"/>
                  <a:pt x="18103" y="11493"/>
                </a:cubicBezTo>
                <a:cubicBezTo>
                  <a:pt x="18035" y="11497"/>
                  <a:pt x="17969" y="11499"/>
                  <a:pt x="17905" y="11499"/>
                </a:cubicBezTo>
                <a:cubicBezTo>
                  <a:pt x="15416" y="11499"/>
                  <a:pt x="15209" y="8485"/>
                  <a:pt x="14392" y="7993"/>
                </a:cubicBezTo>
                <a:cubicBezTo>
                  <a:pt x="14356" y="7975"/>
                  <a:pt x="14372" y="7922"/>
                  <a:pt x="14411" y="7922"/>
                </a:cubicBezTo>
                <a:cubicBezTo>
                  <a:pt x="14412" y="7922"/>
                  <a:pt x="14414" y="7922"/>
                  <a:pt x="14416" y="7923"/>
                </a:cubicBezTo>
                <a:cubicBezTo>
                  <a:pt x="14850" y="7965"/>
                  <a:pt x="15421" y="8118"/>
                  <a:pt x="16035" y="8118"/>
                </a:cubicBezTo>
                <a:cubicBezTo>
                  <a:pt x="16705" y="8118"/>
                  <a:pt x="17427" y="7936"/>
                  <a:pt x="18079" y="7230"/>
                </a:cubicBezTo>
                <a:cubicBezTo>
                  <a:pt x="18557" y="6715"/>
                  <a:pt x="18463" y="6065"/>
                  <a:pt x="18075" y="5752"/>
                </a:cubicBezTo>
                <a:cubicBezTo>
                  <a:pt x="17902" y="5615"/>
                  <a:pt x="17888" y="5372"/>
                  <a:pt x="16740" y="5372"/>
                </a:cubicBezTo>
                <a:cubicBezTo>
                  <a:pt x="16709" y="5372"/>
                  <a:pt x="16676" y="5372"/>
                  <a:pt x="16643" y="5373"/>
                </a:cubicBezTo>
                <a:cubicBezTo>
                  <a:pt x="15291" y="5387"/>
                  <a:pt x="14448" y="5808"/>
                  <a:pt x="13386" y="6552"/>
                </a:cubicBezTo>
                <a:cubicBezTo>
                  <a:pt x="13380" y="6556"/>
                  <a:pt x="13374" y="6559"/>
                  <a:pt x="13369" y="6559"/>
                </a:cubicBezTo>
                <a:cubicBezTo>
                  <a:pt x="13174" y="6559"/>
                  <a:pt x="14049" y="3176"/>
                  <a:pt x="14528" y="1817"/>
                </a:cubicBezTo>
                <a:cubicBezTo>
                  <a:pt x="14888" y="783"/>
                  <a:pt x="15071" y="638"/>
                  <a:pt x="15099" y="254"/>
                </a:cubicBezTo>
                <a:cubicBezTo>
                  <a:pt x="15117" y="68"/>
                  <a:pt x="14951" y="1"/>
                  <a:pt x="1478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74" name="Google Shape;8074;p46"/>
          <p:cNvSpPr/>
          <p:nvPr/>
        </p:nvSpPr>
        <p:spPr>
          <a:xfrm>
            <a:off x="5408427" y="1595817"/>
            <a:ext cx="496414" cy="712375"/>
          </a:xfrm>
          <a:custGeom>
            <a:avLst/>
            <a:gdLst/>
            <a:ahLst/>
            <a:cxnLst/>
            <a:rect l="l" t="t" r="r" b="b"/>
            <a:pathLst>
              <a:path w="24177" h="34695" extrusionOk="0">
                <a:moveTo>
                  <a:pt x="18258" y="20363"/>
                </a:moveTo>
                <a:cubicBezTo>
                  <a:pt x="17032" y="16905"/>
                  <a:pt x="12465" y="15296"/>
                  <a:pt x="12596" y="16410"/>
                </a:cubicBezTo>
                <a:cubicBezTo>
                  <a:pt x="13041" y="20373"/>
                  <a:pt x="13630" y="30016"/>
                  <a:pt x="14655" y="29520"/>
                </a:cubicBezTo>
                <a:cubicBezTo>
                  <a:pt x="16124" y="28804"/>
                  <a:pt x="17102" y="28579"/>
                  <a:pt x="17865" y="27129"/>
                </a:cubicBezTo>
                <a:cubicBezTo>
                  <a:pt x="19184" y="24626"/>
                  <a:pt x="19020" y="22506"/>
                  <a:pt x="18258" y="20363"/>
                </a:cubicBezTo>
                <a:close/>
                <a:moveTo>
                  <a:pt x="14299" y="28163"/>
                </a:moveTo>
                <a:cubicBezTo>
                  <a:pt x="13322" y="23124"/>
                  <a:pt x="13808" y="26600"/>
                  <a:pt x="13237" y="19839"/>
                </a:cubicBezTo>
                <a:cubicBezTo>
                  <a:pt x="12938" y="16255"/>
                  <a:pt x="12666" y="16381"/>
                  <a:pt x="13555" y="16569"/>
                </a:cubicBezTo>
                <a:cubicBezTo>
                  <a:pt x="17701" y="17444"/>
                  <a:pt x="18412" y="26034"/>
                  <a:pt x="14973" y="28200"/>
                </a:cubicBezTo>
                <a:cubicBezTo>
                  <a:pt x="14594" y="28439"/>
                  <a:pt x="14379" y="28561"/>
                  <a:pt x="14299" y="28163"/>
                </a:cubicBezTo>
                <a:close/>
                <a:moveTo>
                  <a:pt x="14622" y="29024"/>
                </a:moveTo>
                <a:cubicBezTo>
                  <a:pt x="14505" y="28963"/>
                  <a:pt x="14580" y="28752"/>
                  <a:pt x="14660" y="28692"/>
                </a:cubicBezTo>
                <a:cubicBezTo>
                  <a:pt x="15380" y="28140"/>
                  <a:pt x="16513" y="27779"/>
                  <a:pt x="17121" y="25281"/>
                </a:cubicBezTo>
                <a:cubicBezTo>
                  <a:pt x="17738" y="22763"/>
                  <a:pt x="17542" y="20625"/>
                  <a:pt x="16344" y="18323"/>
                </a:cubicBezTo>
                <a:cubicBezTo>
                  <a:pt x="16143" y="17949"/>
                  <a:pt x="17308" y="18857"/>
                  <a:pt x="17893" y="20335"/>
                </a:cubicBezTo>
                <a:cubicBezTo>
                  <a:pt x="20195" y="26137"/>
                  <a:pt x="15717" y="29576"/>
                  <a:pt x="14622" y="29024"/>
                </a:cubicBezTo>
                <a:close/>
                <a:moveTo>
                  <a:pt x="9784" y="15226"/>
                </a:moveTo>
                <a:cubicBezTo>
                  <a:pt x="9316" y="15123"/>
                  <a:pt x="9405" y="15301"/>
                  <a:pt x="9649" y="17462"/>
                </a:cubicBezTo>
                <a:cubicBezTo>
                  <a:pt x="9658" y="17514"/>
                  <a:pt x="10102" y="21547"/>
                  <a:pt x="10102" y="21603"/>
                </a:cubicBezTo>
                <a:cubicBezTo>
                  <a:pt x="10093" y="22291"/>
                  <a:pt x="10126" y="22979"/>
                  <a:pt x="10210" y="23662"/>
                </a:cubicBezTo>
                <a:cubicBezTo>
                  <a:pt x="10449" y="25702"/>
                  <a:pt x="10706" y="27742"/>
                  <a:pt x="10973" y="29777"/>
                </a:cubicBezTo>
                <a:cubicBezTo>
                  <a:pt x="11015" y="30105"/>
                  <a:pt x="11408" y="30081"/>
                  <a:pt x="12816" y="29955"/>
                </a:cubicBezTo>
                <a:cubicBezTo>
                  <a:pt x="13649" y="29880"/>
                  <a:pt x="12928" y="29875"/>
                  <a:pt x="11338" y="15768"/>
                </a:cubicBezTo>
                <a:cubicBezTo>
                  <a:pt x="11286" y="15315"/>
                  <a:pt x="11062" y="15497"/>
                  <a:pt x="9784" y="15226"/>
                </a:cubicBezTo>
                <a:close/>
                <a:moveTo>
                  <a:pt x="11600" y="29291"/>
                </a:moveTo>
                <a:cubicBezTo>
                  <a:pt x="11094" y="29394"/>
                  <a:pt x="11062" y="29712"/>
                  <a:pt x="10327" y="21491"/>
                </a:cubicBezTo>
                <a:cubicBezTo>
                  <a:pt x="9967" y="17495"/>
                  <a:pt x="9700" y="16007"/>
                  <a:pt x="9901" y="15768"/>
                </a:cubicBezTo>
                <a:cubicBezTo>
                  <a:pt x="10449" y="15118"/>
                  <a:pt x="11253" y="26086"/>
                  <a:pt x="11834" y="28907"/>
                </a:cubicBezTo>
                <a:cubicBezTo>
                  <a:pt x="11880" y="29131"/>
                  <a:pt x="11815" y="29244"/>
                  <a:pt x="11600" y="29291"/>
                </a:cubicBezTo>
                <a:close/>
                <a:moveTo>
                  <a:pt x="12054" y="29698"/>
                </a:moveTo>
                <a:cubicBezTo>
                  <a:pt x="12007" y="29688"/>
                  <a:pt x="11759" y="29656"/>
                  <a:pt x="11740" y="29613"/>
                </a:cubicBezTo>
                <a:cubicBezTo>
                  <a:pt x="11679" y="29496"/>
                  <a:pt x="12114" y="29492"/>
                  <a:pt x="12170" y="29529"/>
                </a:cubicBezTo>
                <a:cubicBezTo>
                  <a:pt x="12255" y="29590"/>
                  <a:pt x="12213" y="29730"/>
                  <a:pt x="12054" y="29698"/>
                </a:cubicBezTo>
                <a:close/>
                <a:moveTo>
                  <a:pt x="12718" y="29309"/>
                </a:moveTo>
                <a:cubicBezTo>
                  <a:pt x="11618" y="29819"/>
                  <a:pt x="11534" y="23147"/>
                  <a:pt x="10463" y="16433"/>
                </a:cubicBezTo>
                <a:cubicBezTo>
                  <a:pt x="10397" y="16031"/>
                  <a:pt x="10533" y="15764"/>
                  <a:pt x="10580" y="15764"/>
                </a:cubicBezTo>
                <a:cubicBezTo>
                  <a:pt x="11216" y="15759"/>
                  <a:pt x="10973" y="15432"/>
                  <a:pt x="12142" y="24523"/>
                </a:cubicBezTo>
                <a:cubicBezTo>
                  <a:pt x="12685" y="28748"/>
                  <a:pt x="12924" y="29211"/>
                  <a:pt x="12718" y="29309"/>
                </a:cubicBezTo>
                <a:close/>
                <a:moveTo>
                  <a:pt x="10884" y="12666"/>
                </a:moveTo>
                <a:cubicBezTo>
                  <a:pt x="9663" y="5466"/>
                  <a:pt x="10271" y="4581"/>
                  <a:pt x="9611" y="4684"/>
                </a:cubicBezTo>
                <a:cubicBezTo>
                  <a:pt x="8067" y="4918"/>
                  <a:pt x="7810" y="4927"/>
                  <a:pt x="7857" y="5381"/>
                </a:cubicBezTo>
                <a:cubicBezTo>
                  <a:pt x="7843" y="5208"/>
                  <a:pt x="8399" y="10987"/>
                  <a:pt x="8652" y="12245"/>
                </a:cubicBezTo>
                <a:cubicBezTo>
                  <a:pt x="8689" y="12386"/>
                  <a:pt x="8783" y="12507"/>
                  <a:pt x="8914" y="12568"/>
                </a:cubicBezTo>
                <a:cubicBezTo>
                  <a:pt x="10790" y="13293"/>
                  <a:pt x="10991" y="13307"/>
                  <a:pt x="10884" y="12666"/>
                </a:cubicBezTo>
                <a:close/>
                <a:moveTo>
                  <a:pt x="9003" y="11754"/>
                </a:moveTo>
                <a:cubicBezTo>
                  <a:pt x="8774" y="10584"/>
                  <a:pt x="8395" y="9148"/>
                  <a:pt x="8123" y="5639"/>
                </a:cubicBezTo>
                <a:cubicBezTo>
                  <a:pt x="8100" y="5358"/>
                  <a:pt x="8207" y="5203"/>
                  <a:pt x="8498" y="5171"/>
                </a:cubicBezTo>
                <a:cubicBezTo>
                  <a:pt x="8792" y="5133"/>
                  <a:pt x="8928" y="6500"/>
                  <a:pt x="9120" y="8044"/>
                </a:cubicBezTo>
                <a:cubicBezTo>
                  <a:pt x="9344" y="9840"/>
                  <a:pt x="9602" y="11876"/>
                  <a:pt x="9630" y="12180"/>
                </a:cubicBezTo>
                <a:cubicBezTo>
                  <a:pt x="9649" y="12395"/>
                  <a:pt x="9223" y="12886"/>
                  <a:pt x="9003" y="11754"/>
                </a:cubicBezTo>
                <a:close/>
                <a:moveTo>
                  <a:pt x="10364" y="12685"/>
                </a:moveTo>
                <a:cubicBezTo>
                  <a:pt x="9878" y="12807"/>
                  <a:pt x="9995" y="12138"/>
                  <a:pt x="9162" y="6214"/>
                </a:cubicBezTo>
                <a:cubicBezTo>
                  <a:pt x="9026" y="5250"/>
                  <a:pt x="9059" y="4988"/>
                  <a:pt x="9485" y="5007"/>
                </a:cubicBezTo>
                <a:cubicBezTo>
                  <a:pt x="9723" y="5016"/>
                  <a:pt x="10645" y="12615"/>
                  <a:pt x="10364" y="12685"/>
                </a:cubicBezTo>
                <a:close/>
                <a:moveTo>
                  <a:pt x="6345" y="5718"/>
                </a:moveTo>
                <a:cubicBezTo>
                  <a:pt x="6355" y="5461"/>
                  <a:pt x="6256" y="5391"/>
                  <a:pt x="6036" y="5526"/>
                </a:cubicBezTo>
                <a:cubicBezTo>
                  <a:pt x="1348" y="8348"/>
                  <a:pt x="7253" y="13359"/>
                  <a:pt x="6935" y="11501"/>
                </a:cubicBezTo>
                <a:cubicBezTo>
                  <a:pt x="6907" y="11333"/>
                  <a:pt x="6238" y="8404"/>
                  <a:pt x="6345" y="5718"/>
                </a:cubicBezTo>
                <a:close/>
                <a:moveTo>
                  <a:pt x="5438" y="10533"/>
                </a:moveTo>
                <a:cubicBezTo>
                  <a:pt x="3650" y="8320"/>
                  <a:pt x="5082" y="6411"/>
                  <a:pt x="5264" y="6752"/>
                </a:cubicBezTo>
                <a:cubicBezTo>
                  <a:pt x="5339" y="6897"/>
                  <a:pt x="5349" y="7426"/>
                  <a:pt x="5358" y="7646"/>
                </a:cubicBezTo>
                <a:cubicBezTo>
                  <a:pt x="5391" y="8451"/>
                  <a:pt x="6125" y="11384"/>
                  <a:pt x="5438" y="10533"/>
                </a:cubicBezTo>
                <a:close/>
                <a:moveTo>
                  <a:pt x="6135" y="11108"/>
                </a:moveTo>
                <a:cubicBezTo>
                  <a:pt x="6065" y="11001"/>
                  <a:pt x="6055" y="10851"/>
                  <a:pt x="6036" y="10715"/>
                </a:cubicBezTo>
                <a:cubicBezTo>
                  <a:pt x="5882" y="9709"/>
                  <a:pt x="5854" y="9293"/>
                  <a:pt x="5583" y="7688"/>
                </a:cubicBezTo>
                <a:cubicBezTo>
                  <a:pt x="5583" y="7674"/>
                  <a:pt x="5498" y="6467"/>
                  <a:pt x="5597" y="6270"/>
                </a:cubicBezTo>
                <a:cubicBezTo>
                  <a:pt x="5746" y="5966"/>
                  <a:pt x="6069" y="5868"/>
                  <a:pt x="6107" y="6359"/>
                </a:cubicBezTo>
                <a:cubicBezTo>
                  <a:pt x="6341" y="9583"/>
                  <a:pt x="6780" y="12096"/>
                  <a:pt x="6135" y="11108"/>
                </a:cubicBezTo>
                <a:close/>
                <a:moveTo>
                  <a:pt x="14589" y="13766"/>
                </a:moveTo>
                <a:cubicBezTo>
                  <a:pt x="13059" y="13214"/>
                  <a:pt x="12437" y="13172"/>
                  <a:pt x="12400" y="12807"/>
                </a:cubicBezTo>
                <a:cubicBezTo>
                  <a:pt x="12152" y="10060"/>
                  <a:pt x="12072" y="9199"/>
                  <a:pt x="11857" y="7487"/>
                </a:cubicBezTo>
                <a:cubicBezTo>
                  <a:pt x="11689" y="6144"/>
                  <a:pt x="11520" y="5657"/>
                  <a:pt x="11862" y="5877"/>
                </a:cubicBezTo>
                <a:cubicBezTo>
                  <a:pt x="13200" y="6748"/>
                  <a:pt x="12975" y="6879"/>
                  <a:pt x="13410" y="6855"/>
                </a:cubicBezTo>
                <a:cubicBezTo>
                  <a:pt x="14529" y="6799"/>
                  <a:pt x="13995" y="6916"/>
                  <a:pt x="15319" y="5035"/>
                </a:cubicBezTo>
                <a:cubicBezTo>
                  <a:pt x="15558" y="4689"/>
                  <a:pt x="15310" y="4619"/>
                  <a:pt x="14763" y="4123"/>
                </a:cubicBezTo>
                <a:cubicBezTo>
                  <a:pt x="12297" y="1896"/>
                  <a:pt x="11459" y="3187"/>
                  <a:pt x="11263" y="1685"/>
                </a:cubicBezTo>
                <a:cubicBezTo>
                  <a:pt x="11249" y="1559"/>
                  <a:pt x="11136" y="1184"/>
                  <a:pt x="11043" y="567"/>
                </a:cubicBezTo>
                <a:cubicBezTo>
                  <a:pt x="11015" y="365"/>
                  <a:pt x="10519" y="234"/>
                  <a:pt x="9906" y="89"/>
                </a:cubicBezTo>
                <a:cubicBezTo>
                  <a:pt x="9536" y="1"/>
                  <a:pt x="8671" y="99"/>
                  <a:pt x="8296" y="160"/>
                </a:cubicBezTo>
                <a:cubicBezTo>
                  <a:pt x="7571" y="286"/>
                  <a:pt x="8689" y="2382"/>
                  <a:pt x="8123" y="2480"/>
                </a:cubicBezTo>
                <a:cubicBezTo>
                  <a:pt x="7552" y="2574"/>
                  <a:pt x="7838" y="1456"/>
                  <a:pt x="7384" y="1072"/>
                </a:cubicBezTo>
                <a:cubicBezTo>
                  <a:pt x="7225" y="932"/>
                  <a:pt x="7019" y="847"/>
                  <a:pt x="6888" y="688"/>
                </a:cubicBezTo>
                <a:cubicBezTo>
                  <a:pt x="6743" y="520"/>
                  <a:pt x="6612" y="464"/>
                  <a:pt x="6397" y="511"/>
                </a:cubicBezTo>
                <a:cubicBezTo>
                  <a:pt x="4535" y="899"/>
                  <a:pt x="4216" y="791"/>
                  <a:pt x="4258" y="1217"/>
                </a:cubicBezTo>
                <a:cubicBezTo>
                  <a:pt x="4572" y="4338"/>
                  <a:pt x="4768" y="2354"/>
                  <a:pt x="2658" y="5166"/>
                </a:cubicBezTo>
                <a:cubicBezTo>
                  <a:pt x="1" y="8708"/>
                  <a:pt x="2279" y="13055"/>
                  <a:pt x="6144" y="14599"/>
                </a:cubicBezTo>
                <a:cubicBezTo>
                  <a:pt x="7159" y="15006"/>
                  <a:pt x="7136" y="22066"/>
                  <a:pt x="8044" y="29019"/>
                </a:cubicBezTo>
                <a:cubicBezTo>
                  <a:pt x="8133" y="29712"/>
                  <a:pt x="5877" y="28149"/>
                  <a:pt x="5381" y="27653"/>
                </a:cubicBezTo>
                <a:cubicBezTo>
                  <a:pt x="5138" y="27414"/>
                  <a:pt x="4647" y="27424"/>
                  <a:pt x="4263" y="27325"/>
                </a:cubicBezTo>
                <a:cubicBezTo>
                  <a:pt x="4240" y="27321"/>
                  <a:pt x="4202" y="27372"/>
                  <a:pt x="4170" y="27400"/>
                </a:cubicBezTo>
                <a:cubicBezTo>
                  <a:pt x="2766" y="28738"/>
                  <a:pt x="2560" y="28804"/>
                  <a:pt x="2845" y="29113"/>
                </a:cubicBezTo>
                <a:cubicBezTo>
                  <a:pt x="4104" y="30493"/>
                  <a:pt x="4436" y="31405"/>
                  <a:pt x="8507" y="32201"/>
                </a:cubicBezTo>
                <a:cubicBezTo>
                  <a:pt x="9115" y="32318"/>
                  <a:pt x="8615" y="33740"/>
                  <a:pt x="8914" y="33974"/>
                </a:cubicBezTo>
                <a:cubicBezTo>
                  <a:pt x="9859" y="34695"/>
                  <a:pt x="10014" y="34498"/>
                  <a:pt x="11450" y="34391"/>
                </a:cubicBezTo>
                <a:cubicBezTo>
                  <a:pt x="11983" y="34348"/>
                  <a:pt x="11843" y="34288"/>
                  <a:pt x="11754" y="32589"/>
                </a:cubicBezTo>
                <a:cubicBezTo>
                  <a:pt x="11740" y="32257"/>
                  <a:pt x="12011" y="32276"/>
                  <a:pt x="12208" y="32243"/>
                </a:cubicBezTo>
                <a:cubicBezTo>
                  <a:pt x="12442" y="32201"/>
                  <a:pt x="12404" y="32416"/>
                  <a:pt x="12423" y="32552"/>
                </a:cubicBezTo>
                <a:cubicBezTo>
                  <a:pt x="12531" y="33277"/>
                  <a:pt x="12255" y="33488"/>
                  <a:pt x="13162" y="33736"/>
                </a:cubicBezTo>
                <a:cubicBezTo>
                  <a:pt x="13916" y="33941"/>
                  <a:pt x="14103" y="33778"/>
                  <a:pt x="14973" y="33764"/>
                </a:cubicBezTo>
                <a:cubicBezTo>
                  <a:pt x="15881" y="33740"/>
                  <a:pt x="14491" y="32051"/>
                  <a:pt x="15502" y="31658"/>
                </a:cubicBezTo>
                <a:cubicBezTo>
                  <a:pt x="24177" y="28285"/>
                  <a:pt x="22052" y="16442"/>
                  <a:pt x="14589" y="13766"/>
                </a:cubicBezTo>
                <a:close/>
                <a:moveTo>
                  <a:pt x="11740" y="5391"/>
                </a:moveTo>
                <a:cubicBezTo>
                  <a:pt x="11529" y="5246"/>
                  <a:pt x="11763" y="4984"/>
                  <a:pt x="12540" y="5540"/>
                </a:cubicBezTo>
                <a:cubicBezTo>
                  <a:pt x="12680" y="5639"/>
                  <a:pt x="13551" y="6280"/>
                  <a:pt x="13462" y="6425"/>
                </a:cubicBezTo>
                <a:cubicBezTo>
                  <a:pt x="13350" y="6602"/>
                  <a:pt x="13092" y="6359"/>
                  <a:pt x="11740" y="5391"/>
                </a:cubicBezTo>
                <a:close/>
                <a:moveTo>
                  <a:pt x="8947" y="454"/>
                </a:moveTo>
                <a:cubicBezTo>
                  <a:pt x="9326" y="108"/>
                  <a:pt x="10669" y="529"/>
                  <a:pt x="10233" y="730"/>
                </a:cubicBezTo>
                <a:cubicBezTo>
                  <a:pt x="10079" y="801"/>
                  <a:pt x="9957" y="744"/>
                  <a:pt x="9719" y="787"/>
                </a:cubicBezTo>
                <a:cubicBezTo>
                  <a:pt x="9569" y="815"/>
                  <a:pt x="9120" y="735"/>
                  <a:pt x="8979" y="688"/>
                </a:cubicBezTo>
                <a:cubicBezTo>
                  <a:pt x="8947" y="679"/>
                  <a:pt x="8909" y="482"/>
                  <a:pt x="8947" y="454"/>
                </a:cubicBezTo>
                <a:close/>
                <a:moveTo>
                  <a:pt x="8535" y="974"/>
                </a:moveTo>
                <a:cubicBezTo>
                  <a:pt x="8844" y="777"/>
                  <a:pt x="8961" y="1713"/>
                  <a:pt x="9050" y="2279"/>
                </a:cubicBezTo>
                <a:cubicBezTo>
                  <a:pt x="9059" y="2317"/>
                  <a:pt x="8900" y="2420"/>
                  <a:pt x="8816" y="2420"/>
                </a:cubicBezTo>
                <a:cubicBezTo>
                  <a:pt x="8558" y="2420"/>
                  <a:pt x="8526" y="1886"/>
                  <a:pt x="8465" y="1423"/>
                </a:cubicBezTo>
                <a:cubicBezTo>
                  <a:pt x="8451" y="1306"/>
                  <a:pt x="8385" y="1067"/>
                  <a:pt x="8535" y="974"/>
                </a:cubicBezTo>
                <a:close/>
                <a:moveTo>
                  <a:pt x="6696" y="1081"/>
                </a:moveTo>
                <a:cubicBezTo>
                  <a:pt x="6837" y="1315"/>
                  <a:pt x="6256" y="1315"/>
                  <a:pt x="6088" y="1329"/>
                </a:cubicBezTo>
                <a:cubicBezTo>
                  <a:pt x="3950" y="1474"/>
                  <a:pt x="6303" y="431"/>
                  <a:pt x="6696" y="1081"/>
                </a:cubicBezTo>
                <a:close/>
                <a:moveTo>
                  <a:pt x="4745" y="1432"/>
                </a:moveTo>
                <a:cubicBezTo>
                  <a:pt x="5311" y="1652"/>
                  <a:pt x="5325" y="1975"/>
                  <a:pt x="5409" y="2537"/>
                </a:cubicBezTo>
                <a:cubicBezTo>
                  <a:pt x="5428" y="2682"/>
                  <a:pt x="5456" y="2827"/>
                  <a:pt x="5442" y="2887"/>
                </a:cubicBezTo>
                <a:cubicBezTo>
                  <a:pt x="5391" y="3065"/>
                  <a:pt x="4928" y="2869"/>
                  <a:pt x="4871" y="2747"/>
                </a:cubicBezTo>
                <a:cubicBezTo>
                  <a:pt x="4792" y="2579"/>
                  <a:pt x="4207" y="1222"/>
                  <a:pt x="4740" y="1432"/>
                </a:cubicBezTo>
                <a:close/>
                <a:moveTo>
                  <a:pt x="2738" y="5344"/>
                </a:moveTo>
                <a:cubicBezTo>
                  <a:pt x="4754" y="2630"/>
                  <a:pt x="5208" y="3276"/>
                  <a:pt x="5133" y="3454"/>
                </a:cubicBezTo>
                <a:cubicBezTo>
                  <a:pt x="4932" y="3921"/>
                  <a:pt x="2555" y="4857"/>
                  <a:pt x="2031" y="7819"/>
                </a:cubicBezTo>
                <a:cubicBezTo>
                  <a:pt x="1638" y="10027"/>
                  <a:pt x="1400" y="7141"/>
                  <a:pt x="2738" y="5344"/>
                </a:cubicBezTo>
                <a:close/>
                <a:moveTo>
                  <a:pt x="6972" y="15039"/>
                </a:moveTo>
                <a:cubicBezTo>
                  <a:pt x="7089" y="14767"/>
                  <a:pt x="7300" y="14786"/>
                  <a:pt x="7412" y="15170"/>
                </a:cubicBezTo>
                <a:cubicBezTo>
                  <a:pt x="7412" y="15170"/>
                  <a:pt x="8193" y="21505"/>
                  <a:pt x="8320" y="22693"/>
                </a:cubicBezTo>
                <a:cubicBezTo>
                  <a:pt x="9082" y="29922"/>
                  <a:pt x="9340" y="29665"/>
                  <a:pt x="8816" y="29548"/>
                </a:cubicBezTo>
                <a:cubicBezTo>
                  <a:pt x="8516" y="29482"/>
                  <a:pt x="8423" y="29351"/>
                  <a:pt x="8385" y="29024"/>
                </a:cubicBezTo>
                <a:cubicBezTo>
                  <a:pt x="8343" y="28687"/>
                  <a:pt x="6841" y="15357"/>
                  <a:pt x="6972" y="15039"/>
                </a:cubicBezTo>
                <a:close/>
                <a:moveTo>
                  <a:pt x="4436" y="27723"/>
                </a:moveTo>
                <a:cubicBezTo>
                  <a:pt x="4502" y="27672"/>
                  <a:pt x="4600" y="27732"/>
                  <a:pt x="4684" y="27770"/>
                </a:cubicBezTo>
                <a:cubicBezTo>
                  <a:pt x="5012" y="27901"/>
                  <a:pt x="3945" y="28813"/>
                  <a:pt x="3772" y="28776"/>
                </a:cubicBezTo>
                <a:cubicBezTo>
                  <a:pt x="3061" y="28607"/>
                  <a:pt x="3842" y="28163"/>
                  <a:pt x="4436" y="27723"/>
                </a:cubicBezTo>
                <a:close/>
                <a:moveTo>
                  <a:pt x="5522" y="30980"/>
                </a:moveTo>
                <a:cubicBezTo>
                  <a:pt x="5344" y="30872"/>
                  <a:pt x="4829" y="30661"/>
                  <a:pt x="4067" y="29918"/>
                </a:cubicBezTo>
                <a:cubicBezTo>
                  <a:pt x="3992" y="29843"/>
                  <a:pt x="3430" y="29277"/>
                  <a:pt x="3337" y="29131"/>
                </a:cubicBezTo>
                <a:cubicBezTo>
                  <a:pt x="3281" y="29038"/>
                  <a:pt x="3538" y="28916"/>
                  <a:pt x="3589" y="28968"/>
                </a:cubicBezTo>
                <a:cubicBezTo>
                  <a:pt x="3903" y="29277"/>
                  <a:pt x="4951" y="30568"/>
                  <a:pt x="5559" y="30895"/>
                </a:cubicBezTo>
                <a:cubicBezTo>
                  <a:pt x="5611" y="30919"/>
                  <a:pt x="5601" y="31031"/>
                  <a:pt x="5522" y="30980"/>
                </a:cubicBezTo>
                <a:close/>
                <a:moveTo>
                  <a:pt x="9274" y="33792"/>
                </a:moveTo>
                <a:cubicBezTo>
                  <a:pt x="8666" y="32940"/>
                  <a:pt x="9452" y="31106"/>
                  <a:pt x="9583" y="33661"/>
                </a:cubicBezTo>
                <a:cubicBezTo>
                  <a:pt x="9597" y="33909"/>
                  <a:pt x="9382" y="33946"/>
                  <a:pt x="9274" y="33792"/>
                </a:cubicBezTo>
                <a:close/>
                <a:moveTo>
                  <a:pt x="13186" y="32875"/>
                </a:moveTo>
                <a:cubicBezTo>
                  <a:pt x="12985" y="33848"/>
                  <a:pt x="12503" y="32163"/>
                  <a:pt x="12882" y="32248"/>
                </a:cubicBezTo>
                <a:cubicBezTo>
                  <a:pt x="13181" y="32318"/>
                  <a:pt x="13144" y="32500"/>
                  <a:pt x="13181" y="32748"/>
                </a:cubicBezTo>
                <a:cubicBezTo>
                  <a:pt x="13186" y="32758"/>
                  <a:pt x="13186" y="32865"/>
                  <a:pt x="13186" y="32875"/>
                </a:cubicBezTo>
                <a:close/>
                <a:moveTo>
                  <a:pt x="17023" y="30629"/>
                </a:moveTo>
                <a:cubicBezTo>
                  <a:pt x="14842" y="31775"/>
                  <a:pt x="14571" y="31377"/>
                  <a:pt x="14702" y="32117"/>
                </a:cubicBezTo>
                <a:cubicBezTo>
                  <a:pt x="14730" y="32290"/>
                  <a:pt x="14926" y="33417"/>
                  <a:pt x="14697" y="33474"/>
                </a:cubicBezTo>
                <a:cubicBezTo>
                  <a:pt x="14192" y="33590"/>
                  <a:pt x="13757" y="33712"/>
                  <a:pt x="13644" y="33212"/>
                </a:cubicBezTo>
                <a:cubicBezTo>
                  <a:pt x="13443" y="32346"/>
                  <a:pt x="13691" y="31864"/>
                  <a:pt x="13181" y="31906"/>
                </a:cubicBezTo>
                <a:cubicBezTo>
                  <a:pt x="13111" y="31911"/>
                  <a:pt x="11759" y="31990"/>
                  <a:pt x="11759" y="31990"/>
                </a:cubicBezTo>
                <a:cubicBezTo>
                  <a:pt x="11244" y="32009"/>
                  <a:pt x="11296" y="32318"/>
                  <a:pt x="11413" y="33684"/>
                </a:cubicBezTo>
                <a:cubicBezTo>
                  <a:pt x="11459" y="34199"/>
                  <a:pt x="11150" y="34077"/>
                  <a:pt x="10505" y="34147"/>
                </a:cubicBezTo>
                <a:cubicBezTo>
                  <a:pt x="9761" y="34227"/>
                  <a:pt x="10046" y="33834"/>
                  <a:pt x="9794" y="32252"/>
                </a:cubicBezTo>
                <a:cubicBezTo>
                  <a:pt x="9733" y="31925"/>
                  <a:pt x="9031" y="31948"/>
                  <a:pt x="8423" y="31784"/>
                </a:cubicBezTo>
                <a:cubicBezTo>
                  <a:pt x="5311" y="30966"/>
                  <a:pt x="4020" y="29160"/>
                  <a:pt x="4221" y="28935"/>
                </a:cubicBezTo>
                <a:cubicBezTo>
                  <a:pt x="5915" y="27049"/>
                  <a:pt x="4567" y="28738"/>
                  <a:pt x="8994" y="29974"/>
                </a:cubicBezTo>
                <a:cubicBezTo>
                  <a:pt x="10009" y="30259"/>
                  <a:pt x="9120" y="29319"/>
                  <a:pt x="8502" y="21973"/>
                </a:cubicBezTo>
                <a:cubicBezTo>
                  <a:pt x="8329" y="19830"/>
                  <a:pt x="8006" y="19334"/>
                  <a:pt x="7730" y="15127"/>
                </a:cubicBezTo>
                <a:cubicBezTo>
                  <a:pt x="7669" y="14178"/>
                  <a:pt x="7230" y="15151"/>
                  <a:pt x="4563" y="13345"/>
                </a:cubicBezTo>
                <a:cubicBezTo>
                  <a:pt x="819" y="10804"/>
                  <a:pt x="1872" y="6486"/>
                  <a:pt x="4113" y="4586"/>
                </a:cubicBezTo>
                <a:cubicBezTo>
                  <a:pt x="6041" y="2953"/>
                  <a:pt x="6130" y="3982"/>
                  <a:pt x="5625" y="2022"/>
                </a:cubicBezTo>
                <a:cubicBezTo>
                  <a:pt x="5540" y="1699"/>
                  <a:pt x="5611" y="1601"/>
                  <a:pt x="7028" y="1512"/>
                </a:cubicBezTo>
                <a:cubicBezTo>
                  <a:pt x="7309" y="1493"/>
                  <a:pt x="7421" y="2003"/>
                  <a:pt x="7557" y="2663"/>
                </a:cubicBezTo>
                <a:cubicBezTo>
                  <a:pt x="7618" y="2962"/>
                  <a:pt x="7655" y="2873"/>
                  <a:pt x="9293" y="2752"/>
                </a:cubicBezTo>
                <a:cubicBezTo>
                  <a:pt x="9569" y="2733"/>
                  <a:pt x="9569" y="2649"/>
                  <a:pt x="9373" y="1437"/>
                </a:cubicBezTo>
                <a:cubicBezTo>
                  <a:pt x="9298" y="964"/>
                  <a:pt x="9588" y="1044"/>
                  <a:pt x="10570" y="941"/>
                </a:cubicBezTo>
                <a:cubicBezTo>
                  <a:pt x="11324" y="861"/>
                  <a:pt x="10598" y="2770"/>
                  <a:pt x="11427" y="2827"/>
                </a:cubicBezTo>
                <a:cubicBezTo>
                  <a:pt x="12610" y="2911"/>
                  <a:pt x="13724" y="3528"/>
                  <a:pt x="14440" y="4268"/>
                </a:cubicBezTo>
                <a:cubicBezTo>
                  <a:pt x="15039" y="4876"/>
                  <a:pt x="15039" y="4876"/>
                  <a:pt x="14622" y="5611"/>
                </a:cubicBezTo>
                <a:cubicBezTo>
                  <a:pt x="13757" y="7131"/>
                  <a:pt x="13860" y="5306"/>
                  <a:pt x="11824" y="4820"/>
                </a:cubicBezTo>
                <a:cubicBezTo>
                  <a:pt x="11080" y="4642"/>
                  <a:pt x="11324" y="4605"/>
                  <a:pt x="12119" y="12989"/>
                </a:cubicBezTo>
                <a:cubicBezTo>
                  <a:pt x="12208" y="13944"/>
                  <a:pt x="13939" y="13317"/>
                  <a:pt x="16601" y="15263"/>
                </a:cubicBezTo>
                <a:cubicBezTo>
                  <a:pt x="22478" y="19558"/>
                  <a:pt x="21940" y="28046"/>
                  <a:pt x="17023" y="3062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75" name="Google Shape;8075;p46"/>
          <p:cNvGrpSpPr/>
          <p:nvPr/>
        </p:nvGrpSpPr>
        <p:grpSpPr>
          <a:xfrm>
            <a:off x="6230125" y="2074549"/>
            <a:ext cx="777032" cy="2438953"/>
            <a:chOff x="4704897" y="2098550"/>
            <a:chExt cx="777032" cy="2438953"/>
          </a:xfrm>
        </p:grpSpPr>
        <p:sp>
          <p:nvSpPr>
            <p:cNvPr id="8076" name="Google Shape;8076;p46"/>
            <p:cNvSpPr/>
            <p:nvPr/>
          </p:nvSpPr>
          <p:spPr>
            <a:xfrm>
              <a:off x="4768014" y="2098550"/>
              <a:ext cx="470297" cy="420423"/>
            </a:xfrm>
            <a:custGeom>
              <a:avLst/>
              <a:gdLst/>
              <a:ahLst/>
              <a:cxnLst/>
              <a:rect l="l" t="t" r="r" b="b"/>
              <a:pathLst>
                <a:path w="22905" h="20476" extrusionOk="0">
                  <a:moveTo>
                    <a:pt x="7557" y="9892"/>
                  </a:moveTo>
                  <a:cubicBezTo>
                    <a:pt x="5732" y="12293"/>
                    <a:pt x="7791" y="12526"/>
                    <a:pt x="7262" y="16789"/>
                  </a:cubicBezTo>
                  <a:cubicBezTo>
                    <a:pt x="7146" y="17715"/>
                    <a:pt x="6954" y="18183"/>
                    <a:pt x="8063" y="18951"/>
                  </a:cubicBezTo>
                  <a:cubicBezTo>
                    <a:pt x="8577" y="19306"/>
                    <a:pt x="8886" y="18759"/>
                    <a:pt x="9115" y="18675"/>
                  </a:cubicBezTo>
                  <a:cubicBezTo>
                    <a:pt x="10103" y="18300"/>
                    <a:pt x="9841" y="17280"/>
                    <a:pt x="10299" y="16368"/>
                  </a:cubicBezTo>
                  <a:cubicBezTo>
                    <a:pt x="11183" y="14595"/>
                    <a:pt x="13397" y="14899"/>
                    <a:pt x="13504" y="12077"/>
                  </a:cubicBezTo>
                  <a:cubicBezTo>
                    <a:pt x="13649" y="8166"/>
                    <a:pt x="9223" y="7702"/>
                    <a:pt x="7557" y="9892"/>
                  </a:cubicBezTo>
                  <a:close/>
                  <a:moveTo>
                    <a:pt x="8385" y="18637"/>
                  </a:moveTo>
                  <a:cubicBezTo>
                    <a:pt x="7978" y="18314"/>
                    <a:pt x="8643" y="18221"/>
                    <a:pt x="8643" y="18492"/>
                  </a:cubicBezTo>
                  <a:cubicBezTo>
                    <a:pt x="8647" y="18628"/>
                    <a:pt x="8451" y="18684"/>
                    <a:pt x="8385" y="18632"/>
                  </a:cubicBezTo>
                  <a:close/>
                  <a:moveTo>
                    <a:pt x="9518" y="17500"/>
                  </a:moveTo>
                  <a:cubicBezTo>
                    <a:pt x="9424" y="17608"/>
                    <a:pt x="9200" y="17706"/>
                    <a:pt x="8086" y="17533"/>
                  </a:cubicBezTo>
                  <a:cubicBezTo>
                    <a:pt x="7857" y="17495"/>
                    <a:pt x="7585" y="17318"/>
                    <a:pt x="7534" y="17280"/>
                  </a:cubicBezTo>
                  <a:cubicBezTo>
                    <a:pt x="7459" y="17229"/>
                    <a:pt x="7524" y="17032"/>
                    <a:pt x="7656" y="17070"/>
                  </a:cubicBezTo>
                  <a:cubicBezTo>
                    <a:pt x="8236" y="17229"/>
                    <a:pt x="8802" y="17458"/>
                    <a:pt x="9424" y="17318"/>
                  </a:cubicBezTo>
                  <a:cubicBezTo>
                    <a:pt x="9513" y="17294"/>
                    <a:pt x="9593" y="17421"/>
                    <a:pt x="9518" y="17500"/>
                  </a:cubicBezTo>
                  <a:close/>
                  <a:moveTo>
                    <a:pt x="8975" y="17000"/>
                  </a:moveTo>
                  <a:cubicBezTo>
                    <a:pt x="8792" y="16976"/>
                    <a:pt x="8605" y="16920"/>
                    <a:pt x="8189" y="16859"/>
                  </a:cubicBezTo>
                  <a:cubicBezTo>
                    <a:pt x="7679" y="16784"/>
                    <a:pt x="7735" y="16475"/>
                    <a:pt x="7946" y="16513"/>
                  </a:cubicBezTo>
                  <a:cubicBezTo>
                    <a:pt x="8643" y="16635"/>
                    <a:pt x="9546" y="16691"/>
                    <a:pt x="9550" y="16826"/>
                  </a:cubicBezTo>
                  <a:cubicBezTo>
                    <a:pt x="9550" y="16948"/>
                    <a:pt x="9120" y="17018"/>
                    <a:pt x="8975" y="17000"/>
                  </a:cubicBezTo>
                  <a:close/>
                  <a:moveTo>
                    <a:pt x="8694" y="15217"/>
                  </a:moveTo>
                  <a:cubicBezTo>
                    <a:pt x="8732" y="13490"/>
                    <a:pt x="8685" y="13191"/>
                    <a:pt x="8825" y="13238"/>
                  </a:cubicBezTo>
                  <a:cubicBezTo>
                    <a:pt x="9906" y="13607"/>
                    <a:pt x="10786" y="12807"/>
                    <a:pt x="10514" y="13205"/>
                  </a:cubicBezTo>
                  <a:cubicBezTo>
                    <a:pt x="9887" y="14122"/>
                    <a:pt x="9345" y="15081"/>
                    <a:pt x="9012" y="16148"/>
                  </a:cubicBezTo>
                  <a:cubicBezTo>
                    <a:pt x="8994" y="16209"/>
                    <a:pt x="8966" y="16302"/>
                    <a:pt x="8863" y="16293"/>
                  </a:cubicBezTo>
                  <a:cubicBezTo>
                    <a:pt x="8629" y="16270"/>
                    <a:pt x="8676" y="16148"/>
                    <a:pt x="8694" y="15217"/>
                  </a:cubicBezTo>
                  <a:close/>
                  <a:moveTo>
                    <a:pt x="11759" y="14576"/>
                  </a:moveTo>
                  <a:cubicBezTo>
                    <a:pt x="9284" y="16185"/>
                    <a:pt x="10496" y="16358"/>
                    <a:pt x="9513" y="16293"/>
                  </a:cubicBezTo>
                  <a:cubicBezTo>
                    <a:pt x="9298" y="16279"/>
                    <a:pt x="9466" y="15310"/>
                    <a:pt x="10224" y="14150"/>
                  </a:cubicBezTo>
                  <a:cubicBezTo>
                    <a:pt x="10739" y="13359"/>
                    <a:pt x="11539" y="12536"/>
                    <a:pt x="11118" y="12545"/>
                  </a:cubicBezTo>
                  <a:cubicBezTo>
                    <a:pt x="10608" y="12559"/>
                    <a:pt x="9574" y="13425"/>
                    <a:pt x="8788" y="12667"/>
                  </a:cubicBezTo>
                  <a:cubicBezTo>
                    <a:pt x="8142" y="12049"/>
                    <a:pt x="8362" y="13706"/>
                    <a:pt x="8376" y="15834"/>
                  </a:cubicBezTo>
                  <a:cubicBezTo>
                    <a:pt x="8381" y="16284"/>
                    <a:pt x="7899" y="16008"/>
                    <a:pt x="7871" y="15788"/>
                  </a:cubicBezTo>
                  <a:cubicBezTo>
                    <a:pt x="7454" y="12367"/>
                    <a:pt x="7515" y="14543"/>
                    <a:pt x="7122" y="11731"/>
                  </a:cubicBezTo>
                  <a:cubicBezTo>
                    <a:pt x="7071" y="11338"/>
                    <a:pt x="7721" y="9457"/>
                    <a:pt x="9424" y="8999"/>
                  </a:cubicBezTo>
                  <a:cubicBezTo>
                    <a:pt x="12592" y="8142"/>
                    <a:pt x="14796" y="12606"/>
                    <a:pt x="11759" y="14581"/>
                  </a:cubicBezTo>
                  <a:close/>
                  <a:moveTo>
                    <a:pt x="20162" y="7001"/>
                  </a:moveTo>
                  <a:cubicBezTo>
                    <a:pt x="18384" y="7581"/>
                    <a:pt x="17182" y="8030"/>
                    <a:pt x="16372" y="8376"/>
                  </a:cubicBezTo>
                  <a:cubicBezTo>
                    <a:pt x="14300" y="9256"/>
                    <a:pt x="14852" y="9448"/>
                    <a:pt x="15058" y="9359"/>
                  </a:cubicBezTo>
                  <a:cubicBezTo>
                    <a:pt x="19802" y="7300"/>
                    <a:pt x="17229" y="8212"/>
                    <a:pt x="22488" y="6528"/>
                  </a:cubicBezTo>
                  <a:cubicBezTo>
                    <a:pt x="22881" y="6406"/>
                    <a:pt x="22904" y="6112"/>
                    <a:pt x="20162" y="7001"/>
                  </a:cubicBezTo>
                  <a:close/>
                  <a:moveTo>
                    <a:pt x="8292" y="6874"/>
                  </a:moveTo>
                  <a:cubicBezTo>
                    <a:pt x="7539" y="4816"/>
                    <a:pt x="6837" y="2813"/>
                    <a:pt x="6327" y="1381"/>
                  </a:cubicBezTo>
                  <a:cubicBezTo>
                    <a:pt x="6037" y="553"/>
                    <a:pt x="5906" y="1"/>
                    <a:pt x="5807" y="71"/>
                  </a:cubicBezTo>
                  <a:cubicBezTo>
                    <a:pt x="5709" y="137"/>
                    <a:pt x="5915" y="623"/>
                    <a:pt x="6294" y="1849"/>
                  </a:cubicBezTo>
                  <a:cubicBezTo>
                    <a:pt x="6963" y="4053"/>
                    <a:pt x="7417" y="5377"/>
                    <a:pt x="7726" y="6149"/>
                  </a:cubicBezTo>
                  <a:cubicBezTo>
                    <a:pt x="8348" y="7731"/>
                    <a:pt x="8348" y="7029"/>
                    <a:pt x="8292" y="6874"/>
                  </a:cubicBezTo>
                  <a:close/>
                  <a:moveTo>
                    <a:pt x="14655" y="16574"/>
                  </a:moveTo>
                  <a:cubicBezTo>
                    <a:pt x="14613" y="16522"/>
                    <a:pt x="13612" y="15245"/>
                    <a:pt x="13588" y="15203"/>
                  </a:cubicBezTo>
                  <a:cubicBezTo>
                    <a:pt x="13382" y="14908"/>
                    <a:pt x="13284" y="15123"/>
                    <a:pt x="13415" y="15353"/>
                  </a:cubicBezTo>
                  <a:cubicBezTo>
                    <a:pt x="13869" y="16120"/>
                    <a:pt x="16120" y="18553"/>
                    <a:pt x="16283" y="18745"/>
                  </a:cubicBezTo>
                  <a:cubicBezTo>
                    <a:pt x="16588" y="19110"/>
                    <a:pt x="17411" y="20382"/>
                    <a:pt x="17495" y="20453"/>
                  </a:cubicBezTo>
                  <a:cubicBezTo>
                    <a:pt x="17523" y="20476"/>
                    <a:pt x="17565" y="20382"/>
                    <a:pt x="17528" y="20303"/>
                  </a:cubicBezTo>
                  <a:cubicBezTo>
                    <a:pt x="16658" y="18698"/>
                    <a:pt x="16035" y="18239"/>
                    <a:pt x="14655" y="16574"/>
                  </a:cubicBezTo>
                  <a:close/>
                  <a:moveTo>
                    <a:pt x="3655" y="14389"/>
                  </a:moveTo>
                  <a:cubicBezTo>
                    <a:pt x="2864" y="14945"/>
                    <a:pt x="1732" y="15858"/>
                    <a:pt x="122" y="17313"/>
                  </a:cubicBezTo>
                  <a:cubicBezTo>
                    <a:pt x="1" y="17425"/>
                    <a:pt x="94" y="17570"/>
                    <a:pt x="347" y="17341"/>
                  </a:cubicBezTo>
                  <a:cubicBezTo>
                    <a:pt x="3898" y="14089"/>
                    <a:pt x="5335" y="13804"/>
                    <a:pt x="5335" y="13804"/>
                  </a:cubicBezTo>
                  <a:cubicBezTo>
                    <a:pt x="5484" y="13663"/>
                    <a:pt x="5433" y="13135"/>
                    <a:pt x="3655" y="14389"/>
                  </a:cubicBezTo>
                  <a:close/>
                  <a:moveTo>
                    <a:pt x="5592" y="9986"/>
                  </a:moveTo>
                  <a:cubicBezTo>
                    <a:pt x="4282" y="9799"/>
                    <a:pt x="2237" y="8554"/>
                    <a:pt x="1082" y="7838"/>
                  </a:cubicBezTo>
                  <a:cubicBezTo>
                    <a:pt x="969" y="7768"/>
                    <a:pt x="647" y="7810"/>
                    <a:pt x="1390" y="8311"/>
                  </a:cubicBezTo>
                  <a:cubicBezTo>
                    <a:pt x="1943" y="8680"/>
                    <a:pt x="3094" y="9303"/>
                    <a:pt x="5372" y="10327"/>
                  </a:cubicBezTo>
                  <a:cubicBezTo>
                    <a:pt x="5470" y="10374"/>
                    <a:pt x="5555" y="10285"/>
                    <a:pt x="5644" y="10210"/>
                  </a:cubicBezTo>
                  <a:cubicBezTo>
                    <a:pt x="5728" y="10145"/>
                    <a:pt x="5695" y="10009"/>
                    <a:pt x="5592" y="9986"/>
                  </a:cubicBezTo>
                  <a:close/>
                  <a:moveTo>
                    <a:pt x="18029" y="12555"/>
                  </a:moveTo>
                  <a:cubicBezTo>
                    <a:pt x="17509" y="12438"/>
                    <a:pt x="14917" y="11871"/>
                    <a:pt x="14964" y="12405"/>
                  </a:cubicBezTo>
                  <a:cubicBezTo>
                    <a:pt x="14987" y="12700"/>
                    <a:pt x="15928" y="12508"/>
                    <a:pt x="17996" y="12784"/>
                  </a:cubicBezTo>
                  <a:cubicBezTo>
                    <a:pt x="18122" y="12803"/>
                    <a:pt x="18188" y="12592"/>
                    <a:pt x="18029" y="12555"/>
                  </a:cubicBezTo>
                  <a:close/>
                  <a:moveTo>
                    <a:pt x="12344" y="7726"/>
                  </a:moveTo>
                  <a:cubicBezTo>
                    <a:pt x="12610" y="7791"/>
                    <a:pt x="14735" y="2668"/>
                    <a:pt x="14655" y="2631"/>
                  </a:cubicBezTo>
                  <a:cubicBezTo>
                    <a:pt x="14477" y="2537"/>
                    <a:pt x="11969" y="7628"/>
                    <a:pt x="12344" y="772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46"/>
            <p:cNvSpPr/>
            <p:nvPr/>
          </p:nvSpPr>
          <p:spPr>
            <a:xfrm>
              <a:off x="4704897" y="2526735"/>
              <a:ext cx="777032" cy="2010768"/>
            </a:xfrm>
            <a:custGeom>
              <a:avLst/>
              <a:gdLst/>
              <a:ahLst/>
              <a:cxnLst/>
              <a:rect l="l" t="t" r="r" b="b"/>
              <a:pathLst>
                <a:path w="37844" h="97931" extrusionOk="0">
                  <a:moveTo>
                    <a:pt x="32599" y="41887"/>
                  </a:moveTo>
                  <a:cubicBezTo>
                    <a:pt x="28954" y="36220"/>
                    <a:pt x="23891" y="32412"/>
                    <a:pt x="26399" y="31406"/>
                  </a:cubicBezTo>
                  <a:cubicBezTo>
                    <a:pt x="28612" y="30512"/>
                    <a:pt x="29197" y="29675"/>
                    <a:pt x="30109" y="29165"/>
                  </a:cubicBezTo>
                  <a:cubicBezTo>
                    <a:pt x="31420" y="28421"/>
                    <a:pt x="30821" y="27714"/>
                    <a:pt x="31111" y="27433"/>
                  </a:cubicBezTo>
                  <a:cubicBezTo>
                    <a:pt x="32313" y="26273"/>
                    <a:pt x="32950" y="24818"/>
                    <a:pt x="32922" y="22712"/>
                  </a:cubicBezTo>
                  <a:cubicBezTo>
                    <a:pt x="32861" y="17926"/>
                    <a:pt x="28116" y="19007"/>
                    <a:pt x="26001" y="16022"/>
                  </a:cubicBezTo>
                  <a:cubicBezTo>
                    <a:pt x="25384" y="15147"/>
                    <a:pt x="25459" y="18015"/>
                    <a:pt x="24752" y="17416"/>
                  </a:cubicBezTo>
                  <a:cubicBezTo>
                    <a:pt x="23625" y="16447"/>
                    <a:pt x="23475" y="16120"/>
                    <a:pt x="23517" y="15694"/>
                  </a:cubicBezTo>
                  <a:cubicBezTo>
                    <a:pt x="23568" y="15076"/>
                    <a:pt x="21786" y="16092"/>
                    <a:pt x="21921" y="19666"/>
                  </a:cubicBezTo>
                  <a:cubicBezTo>
                    <a:pt x="21926" y="19760"/>
                    <a:pt x="21950" y="19900"/>
                    <a:pt x="21898" y="19947"/>
                  </a:cubicBezTo>
                  <a:cubicBezTo>
                    <a:pt x="19910" y="21720"/>
                    <a:pt x="17809" y="26217"/>
                    <a:pt x="19212" y="30016"/>
                  </a:cubicBezTo>
                  <a:cubicBezTo>
                    <a:pt x="19240" y="30091"/>
                    <a:pt x="19133" y="30302"/>
                    <a:pt x="19086" y="30306"/>
                  </a:cubicBezTo>
                  <a:cubicBezTo>
                    <a:pt x="18010" y="30344"/>
                    <a:pt x="18267" y="30564"/>
                    <a:pt x="15521" y="29324"/>
                  </a:cubicBezTo>
                  <a:cubicBezTo>
                    <a:pt x="14838" y="29020"/>
                    <a:pt x="14192" y="28655"/>
                    <a:pt x="13691" y="28079"/>
                  </a:cubicBezTo>
                  <a:cubicBezTo>
                    <a:pt x="10425" y="24322"/>
                    <a:pt x="9724" y="23639"/>
                    <a:pt x="10004" y="19521"/>
                  </a:cubicBezTo>
                  <a:cubicBezTo>
                    <a:pt x="10379" y="14000"/>
                    <a:pt x="11123" y="12545"/>
                    <a:pt x="10425" y="12461"/>
                  </a:cubicBezTo>
                  <a:cubicBezTo>
                    <a:pt x="9288" y="12321"/>
                    <a:pt x="10641" y="11184"/>
                    <a:pt x="9593" y="10552"/>
                  </a:cubicBezTo>
                  <a:cubicBezTo>
                    <a:pt x="9382" y="10426"/>
                    <a:pt x="10009" y="8966"/>
                    <a:pt x="10126" y="8755"/>
                  </a:cubicBezTo>
                  <a:cubicBezTo>
                    <a:pt x="10842" y="7440"/>
                    <a:pt x="12077" y="6664"/>
                    <a:pt x="11127" y="5508"/>
                  </a:cubicBezTo>
                  <a:cubicBezTo>
                    <a:pt x="10753" y="5054"/>
                    <a:pt x="11038" y="5040"/>
                    <a:pt x="11314" y="1905"/>
                  </a:cubicBezTo>
                  <a:cubicBezTo>
                    <a:pt x="11403" y="899"/>
                    <a:pt x="11361" y="492"/>
                    <a:pt x="11174" y="300"/>
                  </a:cubicBezTo>
                  <a:cubicBezTo>
                    <a:pt x="10875" y="1"/>
                    <a:pt x="10313" y="413"/>
                    <a:pt x="10154" y="988"/>
                  </a:cubicBezTo>
                  <a:cubicBezTo>
                    <a:pt x="9756" y="2397"/>
                    <a:pt x="9578" y="3538"/>
                    <a:pt x="9391" y="3468"/>
                  </a:cubicBezTo>
                  <a:cubicBezTo>
                    <a:pt x="8339" y="3066"/>
                    <a:pt x="8320" y="3992"/>
                    <a:pt x="7903" y="4100"/>
                  </a:cubicBezTo>
                  <a:cubicBezTo>
                    <a:pt x="6991" y="4343"/>
                    <a:pt x="7178" y="4675"/>
                    <a:pt x="6650" y="4909"/>
                  </a:cubicBezTo>
                  <a:cubicBezTo>
                    <a:pt x="5241" y="5531"/>
                    <a:pt x="5498" y="6369"/>
                    <a:pt x="5714" y="8825"/>
                  </a:cubicBezTo>
                  <a:cubicBezTo>
                    <a:pt x="5840" y="10304"/>
                    <a:pt x="6037" y="10327"/>
                    <a:pt x="5583" y="10440"/>
                  </a:cubicBezTo>
                  <a:cubicBezTo>
                    <a:pt x="3852" y="10875"/>
                    <a:pt x="5087" y="12381"/>
                    <a:pt x="4029" y="12489"/>
                  </a:cubicBezTo>
                  <a:cubicBezTo>
                    <a:pt x="3327" y="12564"/>
                    <a:pt x="3501" y="12793"/>
                    <a:pt x="3070" y="16349"/>
                  </a:cubicBezTo>
                  <a:cubicBezTo>
                    <a:pt x="2233" y="23250"/>
                    <a:pt x="1578" y="26886"/>
                    <a:pt x="10351" y="36089"/>
                  </a:cubicBezTo>
                  <a:cubicBezTo>
                    <a:pt x="10575" y="36323"/>
                    <a:pt x="10594" y="36487"/>
                    <a:pt x="10453" y="36777"/>
                  </a:cubicBezTo>
                  <a:cubicBezTo>
                    <a:pt x="5887" y="46383"/>
                    <a:pt x="5433" y="50496"/>
                    <a:pt x="5204" y="54997"/>
                  </a:cubicBezTo>
                  <a:cubicBezTo>
                    <a:pt x="5185" y="55395"/>
                    <a:pt x="5372" y="55675"/>
                    <a:pt x="5737" y="55834"/>
                  </a:cubicBezTo>
                  <a:cubicBezTo>
                    <a:pt x="6874" y="56326"/>
                    <a:pt x="6650" y="55133"/>
                    <a:pt x="5536" y="60350"/>
                  </a:cubicBezTo>
                  <a:cubicBezTo>
                    <a:pt x="2345" y="75360"/>
                    <a:pt x="3487" y="79486"/>
                    <a:pt x="4408" y="84502"/>
                  </a:cubicBezTo>
                  <a:cubicBezTo>
                    <a:pt x="4951" y="87422"/>
                    <a:pt x="5077" y="88503"/>
                    <a:pt x="5672" y="90613"/>
                  </a:cubicBezTo>
                  <a:cubicBezTo>
                    <a:pt x="5718" y="90767"/>
                    <a:pt x="4689" y="91048"/>
                    <a:pt x="4535" y="91085"/>
                  </a:cubicBezTo>
                  <a:cubicBezTo>
                    <a:pt x="3019" y="91446"/>
                    <a:pt x="1124" y="91090"/>
                    <a:pt x="324" y="93088"/>
                  </a:cubicBezTo>
                  <a:cubicBezTo>
                    <a:pt x="1" y="93888"/>
                    <a:pt x="1676" y="93879"/>
                    <a:pt x="2532" y="93916"/>
                  </a:cubicBezTo>
                  <a:cubicBezTo>
                    <a:pt x="6299" y="94089"/>
                    <a:pt x="7108" y="94108"/>
                    <a:pt x="8222" y="94028"/>
                  </a:cubicBezTo>
                  <a:cubicBezTo>
                    <a:pt x="10018" y="93907"/>
                    <a:pt x="9564" y="92812"/>
                    <a:pt x="10070" y="93645"/>
                  </a:cubicBezTo>
                  <a:cubicBezTo>
                    <a:pt x="10285" y="94000"/>
                    <a:pt x="10617" y="93879"/>
                    <a:pt x="11904" y="93813"/>
                  </a:cubicBezTo>
                  <a:cubicBezTo>
                    <a:pt x="12667" y="93776"/>
                    <a:pt x="13223" y="93191"/>
                    <a:pt x="13425" y="92162"/>
                  </a:cubicBezTo>
                  <a:cubicBezTo>
                    <a:pt x="13771" y="90393"/>
                    <a:pt x="12479" y="89934"/>
                    <a:pt x="13041" y="89808"/>
                  </a:cubicBezTo>
                  <a:cubicBezTo>
                    <a:pt x="13598" y="89686"/>
                    <a:pt x="14126" y="89649"/>
                    <a:pt x="14108" y="89364"/>
                  </a:cubicBezTo>
                  <a:cubicBezTo>
                    <a:pt x="14080" y="88849"/>
                    <a:pt x="12938" y="87263"/>
                    <a:pt x="11782" y="81073"/>
                  </a:cubicBezTo>
                  <a:cubicBezTo>
                    <a:pt x="10828" y="75944"/>
                    <a:pt x="12077" y="72243"/>
                    <a:pt x="12297" y="73165"/>
                  </a:cubicBezTo>
                  <a:cubicBezTo>
                    <a:pt x="13106" y="76679"/>
                    <a:pt x="16335" y="83880"/>
                    <a:pt x="21018" y="90000"/>
                  </a:cubicBezTo>
                  <a:cubicBezTo>
                    <a:pt x="21308" y="90384"/>
                    <a:pt x="22820" y="89204"/>
                    <a:pt x="22913" y="89569"/>
                  </a:cubicBezTo>
                  <a:cubicBezTo>
                    <a:pt x="24499" y="95764"/>
                    <a:pt x="24752" y="97210"/>
                    <a:pt x="26446" y="97753"/>
                  </a:cubicBezTo>
                  <a:cubicBezTo>
                    <a:pt x="27012" y="97931"/>
                    <a:pt x="27737" y="97860"/>
                    <a:pt x="27957" y="97491"/>
                  </a:cubicBezTo>
                  <a:cubicBezTo>
                    <a:pt x="30021" y="94005"/>
                    <a:pt x="29066" y="93308"/>
                    <a:pt x="28088" y="90856"/>
                  </a:cubicBezTo>
                  <a:cubicBezTo>
                    <a:pt x="27957" y="90529"/>
                    <a:pt x="28219" y="90000"/>
                    <a:pt x="28289" y="89602"/>
                  </a:cubicBezTo>
                  <a:cubicBezTo>
                    <a:pt x="28434" y="88769"/>
                    <a:pt x="27929" y="88578"/>
                    <a:pt x="26619" y="87239"/>
                  </a:cubicBezTo>
                  <a:cubicBezTo>
                    <a:pt x="26371" y="86987"/>
                    <a:pt x="26558" y="86949"/>
                    <a:pt x="27302" y="86070"/>
                  </a:cubicBezTo>
                  <a:cubicBezTo>
                    <a:pt x="27522" y="85808"/>
                    <a:pt x="27775" y="85578"/>
                    <a:pt x="27527" y="85288"/>
                  </a:cubicBezTo>
                  <a:cubicBezTo>
                    <a:pt x="23901" y="81115"/>
                    <a:pt x="22380" y="77343"/>
                    <a:pt x="21313" y="72290"/>
                  </a:cubicBezTo>
                  <a:cubicBezTo>
                    <a:pt x="20452" y="68201"/>
                    <a:pt x="21687" y="66544"/>
                    <a:pt x="22534" y="59540"/>
                  </a:cubicBezTo>
                  <a:cubicBezTo>
                    <a:pt x="22614" y="58918"/>
                    <a:pt x="23021" y="59339"/>
                    <a:pt x="23540" y="58988"/>
                  </a:cubicBezTo>
                  <a:cubicBezTo>
                    <a:pt x="24270" y="58497"/>
                    <a:pt x="23578" y="58497"/>
                    <a:pt x="24668" y="52302"/>
                  </a:cubicBezTo>
                  <a:cubicBezTo>
                    <a:pt x="25407" y="48096"/>
                    <a:pt x="25122" y="49251"/>
                    <a:pt x="26474" y="45433"/>
                  </a:cubicBezTo>
                  <a:cubicBezTo>
                    <a:pt x="26568" y="45162"/>
                    <a:pt x="28032" y="46977"/>
                    <a:pt x="29356" y="50828"/>
                  </a:cubicBezTo>
                  <a:cubicBezTo>
                    <a:pt x="29988" y="52667"/>
                    <a:pt x="28949" y="54716"/>
                    <a:pt x="26900" y="60565"/>
                  </a:cubicBezTo>
                  <a:cubicBezTo>
                    <a:pt x="26722" y="61080"/>
                    <a:pt x="27157" y="61173"/>
                    <a:pt x="27798" y="61721"/>
                  </a:cubicBezTo>
                  <a:cubicBezTo>
                    <a:pt x="28004" y="61903"/>
                    <a:pt x="27630" y="62245"/>
                    <a:pt x="27251" y="62689"/>
                  </a:cubicBezTo>
                  <a:cubicBezTo>
                    <a:pt x="26231" y="63878"/>
                    <a:pt x="25945" y="64065"/>
                    <a:pt x="24944" y="64865"/>
                  </a:cubicBezTo>
                  <a:cubicBezTo>
                    <a:pt x="24490" y="65230"/>
                    <a:pt x="24864" y="65660"/>
                    <a:pt x="25201" y="65735"/>
                  </a:cubicBezTo>
                  <a:cubicBezTo>
                    <a:pt x="25950" y="65894"/>
                    <a:pt x="26511" y="65567"/>
                    <a:pt x="27218" y="65295"/>
                  </a:cubicBezTo>
                  <a:cubicBezTo>
                    <a:pt x="27667" y="65117"/>
                    <a:pt x="26965" y="66222"/>
                    <a:pt x="26811" y="66432"/>
                  </a:cubicBezTo>
                  <a:cubicBezTo>
                    <a:pt x="26245" y="67223"/>
                    <a:pt x="25491" y="67747"/>
                    <a:pt x="25725" y="68290"/>
                  </a:cubicBezTo>
                  <a:cubicBezTo>
                    <a:pt x="25959" y="68828"/>
                    <a:pt x="26624" y="68135"/>
                    <a:pt x="26558" y="68865"/>
                  </a:cubicBezTo>
                  <a:cubicBezTo>
                    <a:pt x="26530" y="69197"/>
                    <a:pt x="26802" y="69417"/>
                    <a:pt x="27110" y="69286"/>
                  </a:cubicBezTo>
                  <a:cubicBezTo>
                    <a:pt x="27302" y="69207"/>
                    <a:pt x="27461" y="69052"/>
                    <a:pt x="27653" y="68978"/>
                  </a:cubicBezTo>
                  <a:cubicBezTo>
                    <a:pt x="28406" y="68669"/>
                    <a:pt x="28126" y="69684"/>
                    <a:pt x="29445" y="68519"/>
                  </a:cubicBezTo>
                  <a:cubicBezTo>
                    <a:pt x="29651" y="68337"/>
                    <a:pt x="29805" y="68032"/>
                    <a:pt x="30039" y="67962"/>
                  </a:cubicBezTo>
                  <a:cubicBezTo>
                    <a:pt x="31499" y="67541"/>
                    <a:pt x="31710" y="64121"/>
                    <a:pt x="31775" y="63653"/>
                  </a:cubicBezTo>
                  <a:cubicBezTo>
                    <a:pt x="31850" y="63115"/>
                    <a:pt x="31625" y="62778"/>
                    <a:pt x="32496" y="62825"/>
                  </a:cubicBezTo>
                  <a:cubicBezTo>
                    <a:pt x="33497" y="62881"/>
                    <a:pt x="33324" y="61997"/>
                    <a:pt x="34026" y="59554"/>
                  </a:cubicBezTo>
                  <a:cubicBezTo>
                    <a:pt x="35649" y="53911"/>
                    <a:pt x="37825" y="50028"/>
                    <a:pt x="32599" y="41887"/>
                  </a:cubicBezTo>
                  <a:close/>
                  <a:moveTo>
                    <a:pt x="26572" y="34864"/>
                  </a:moveTo>
                  <a:cubicBezTo>
                    <a:pt x="26886" y="35341"/>
                    <a:pt x="26699" y="35205"/>
                    <a:pt x="24322" y="36089"/>
                  </a:cubicBezTo>
                  <a:cubicBezTo>
                    <a:pt x="23316" y="36464"/>
                    <a:pt x="23395" y="37002"/>
                    <a:pt x="23405" y="37531"/>
                  </a:cubicBezTo>
                  <a:cubicBezTo>
                    <a:pt x="23414" y="37933"/>
                    <a:pt x="23381" y="38331"/>
                    <a:pt x="22810" y="38658"/>
                  </a:cubicBezTo>
                  <a:cubicBezTo>
                    <a:pt x="19858" y="40319"/>
                    <a:pt x="20504" y="40731"/>
                    <a:pt x="20260" y="38490"/>
                  </a:cubicBezTo>
                  <a:cubicBezTo>
                    <a:pt x="20246" y="38415"/>
                    <a:pt x="20251" y="38335"/>
                    <a:pt x="20274" y="38256"/>
                  </a:cubicBezTo>
                  <a:cubicBezTo>
                    <a:pt x="20705" y="37456"/>
                    <a:pt x="20892" y="37086"/>
                    <a:pt x="21341" y="36585"/>
                  </a:cubicBezTo>
                  <a:cubicBezTo>
                    <a:pt x="22927" y="34812"/>
                    <a:pt x="21739" y="35135"/>
                    <a:pt x="25243" y="32955"/>
                  </a:cubicBezTo>
                  <a:cubicBezTo>
                    <a:pt x="25515" y="32786"/>
                    <a:pt x="25744" y="33605"/>
                    <a:pt x="26572" y="34864"/>
                  </a:cubicBezTo>
                  <a:close/>
                  <a:moveTo>
                    <a:pt x="21739" y="35336"/>
                  </a:moveTo>
                  <a:cubicBezTo>
                    <a:pt x="21898" y="35383"/>
                    <a:pt x="20288" y="37807"/>
                    <a:pt x="20228" y="37526"/>
                  </a:cubicBezTo>
                  <a:cubicBezTo>
                    <a:pt x="20176" y="37315"/>
                    <a:pt x="20204" y="36946"/>
                    <a:pt x="20223" y="36632"/>
                  </a:cubicBezTo>
                  <a:cubicBezTo>
                    <a:pt x="20256" y="35912"/>
                    <a:pt x="20288" y="35317"/>
                    <a:pt x="20434" y="35009"/>
                  </a:cubicBezTo>
                  <a:cubicBezTo>
                    <a:pt x="20607" y="34648"/>
                    <a:pt x="21098" y="34442"/>
                    <a:pt x="21449" y="34171"/>
                  </a:cubicBezTo>
                  <a:cubicBezTo>
                    <a:pt x="21556" y="34087"/>
                    <a:pt x="21561" y="34723"/>
                    <a:pt x="21561" y="34854"/>
                  </a:cubicBezTo>
                  <a:cubicBezTo>
                    <a:pt x="21561" y="35041"/>
                    <a:pt x="21463" y="35252"/>
                    <a:pt x="21739" y="35336"/>
                  </a:cubicBezTo>
                  <a:close/>
                  <a:moveTo>
                    <a:pt x="21468" y="32674"/>
                  </a:moveTo>
                  <a:cubicBezTo>
                    <a:pt x="21173" y="32519"/>
                    <a:pt x="20859" y="32398"/>
                    <a:pt x="20565" y="32239"/>
                  </a:cubicBezTo>
                  <a:cubicBezTo>
                    <a:pt x="20382" y="32140"/>
                    <a:pt x="20536" y="31626"/>
                    <a:pt x="20841" y="31832"/>
                  </a:cubicBezTo>
                  <a:cubicBezTo>
                    <a:pt x="21140" y="32033"/>
                    <a:pt x="21800" y="32257"/>
                    <a:pt x="21795" y="32440"/>
                  </a:cubicBezTo>
                  <a:cubicBezTo>
                    <a:pt x="21781" y="32693"/>
                    <a:pt x="21716" y="32800"/>
                    <a:pt x="21468" y="32669"/>
                  </a:cubicBezTo>
                  <a:close/>
                  <a:moveTo>
                    <a:pt x="21402" y="33170"/>
                  </a:moveTo>
                  <a:cubicBezTo>
                    <a:pt x="22062" y="33469"/>
                    <a:pt x="21028" y="34003"/>
                    <a:pt x="20429" y="34358"/>
                  </a:cubicBezTo>
                  <a:cubicBezTo>
                    <a:pt x="20237" y="34475"/>
                    <a:pt x="19624" y="34152"/>
                    <a:pt x="19573" y="33848"/>
                  </a:cubicBezTo>
                  <a:cubicBezTo>
                    <a:pt x="19563" y="33778"/>
                    <a:pt x="19783" y="33100"/>
                    <a:pt x="19807" y="33029"/>
                  </a:cubicBezTo>
                  <a:cubicBezTo>
                    <a:pt x="20050" y="32365"/>
                    <a:pt x="19900" y="32487"/>
                    <a:pt x="21397" y="33170"/>
                  </a:cubicBezTo>
                  <a:close/>
                  <a:moveTo>
                    <a:pt x="19980" y="35032"/>
                  </a:moveTo>
                  <a:cubicBezTo>
                    <a:pt x="19970" y="35565"/>
                    <a:pt x="19409" y="43412"/>
                    <a:pt x="22525" y="47707"/>
                  </a:cubicBezTo>
                  <a:cubicBezTo>
                    <a:pt x="22890" y="48208"/>
                    <a:pt x="22726" y="48016"/>
                    <a:pt x="22684" y="53097"/>
                  </a:cubicBezTo>
                  <a:cubicBezTo>
                    <a:pt x="22684" y="53280"/>
                    <a:pt x="22595" y="53308"/>
                    <a:pt x="22525" y="53261"/>
                  </a:cubicBezTo>
                  <a:cubicBezTo>
                    <a:pt x="18960" y="50814"/>
                    <a:pt x="18234" y="50608"/>
                    <a:pt x="18043" y="48755"/>
                  </a:cubicBezTo>
                  <a:cubicBezTo>
                    <a:pt x="17926" y="47651"/>
                    <a:pt x="17481" y="45995"/>
                    <a:pt x="17673" y="42939"/>
                  </a:cubicBezTo>
                  <a:cubicBezTo>
                    <a:pt x="17743" y="41994"/>
                    <a:pt x="17860" y="41049"/>
                    <a:pt x="18024" y="40113"/>
                  </a:cubicBezTo>
                  <a:cubicBezTo>
                    <a:pt x="19236" y="33057"/>
                    <a:pt x="19984" y="34803"/>
                    <a:pt x="19980" y="35032"/>
                  </a:cubicBezTo>
                  <a:close/>
                  <a:moveTo>
                    <a:pt x="21898" y="34017"/>
                  </a:moveTo>
                  <a:cubicBezTo>
                    <a:pt x="21865" y="33965"/>
                    <a:pt x="22146" y="32650"/>
                    <a:pt x="22160" y="32590"/>
                  </a:cubicBezTo>
                  <a:cubicBezTo>
                    <a:pt x="22179" y="32529"/>
                    <a:pt x="22291" y="32421"/>
                    <a:pt x="22338" y="32435"/>
                  </a:cubicBezTo>
                  <a:cubicBezTo>
                    <a:pt x="23798" y="32772"/>
                    <a:pt x="25370" y="31607"/>
                    <a:pt x="25314" y="32159"/>
                  </a:cubicBezTo>
                  <a:cubicBezTo>
                    <a:pt x="25267" y="32655"/>
                    <a:pt x="25346" y="32412"/>
                    <a:pt x="23695" y="33605"/>
                  </a:cubicBezTo>
                  <a:cubicBezTo>
                    <a:pt x="20986" y="35561"/>
                    <a:pt x="22366" y="34690"/>
                    <a:pt x="21898" y="34017"/>
                  </a:cubicBezTo>
                  <a:close/>
                  <a:moveTo>
                    <a:pt x="27157" y="30554"/>
                  </a:moveTo>
                  <a:cubicBezTo>
                    <a:pt x="28322" y="29174"/>
                    <a:pt x="28172" y="29333"/>
                    <a:pt x="28439" y="29380"/>
                  </a:cubicBezTo>
                  <a:cubicBezTo>
                    <a:pt x="28565" y="29408"/>
                    <a:pt x="28748" y="29413"/>
                    <a:pt x="28785" y="29520"/>
                  </a:cubicBezTo>
                  <a:cubicBezTo>
                    <a:pt x="28879" y="29806"/>
                    <a:pt x="26881" y="30882"/>
                    <a:pt x="27157" y="30554"/>
                  </a:cubicBezTo>
                  <a:close/>
                  <a:moveTo>
                    <a:pt x="22927" y="16241"/>
                  </a:moveTo>
                  <a:cubicBezTo>
                    <a:pt x="22988" y="16181"/>
                    <a:pt x="23115" y="16251"/>
                    <a:pt x="23189" y="16372"/>
                  </a:cubicBezTo>
                  <a:cubicBezTo>
                    <a:pt x="23695" y="17168"/>
                    <a:pt x="24270" y="17884"/>
                    <a:pt x="25272" y="18052"/>
                  </a:cubicBezTo>
                  <a:cubicBezTo>
                    <a:pt x="25805" y="18141"/>
                    <a:pt x="25491" y="16981"/>
                    <a:pt x="25721" y="16733"/>
                  </a:cubicBezTo>
                  <a:cubicBezTo>
                    <a:pt x="25791" y="16649"/>
                    <a:pt x="25838" y="16850"/>
                    <a:pt x="26076" y="17065"/>
                  </a:cubicBezTo>
                  <a:cubicBezTo>
                    <a:pt x="26455" y="17411"/>
                    <a:pt x="27171" y="17912"/>
                    <a:pt x="28158" y="18286"/>
                  </a:cubicBezTo>
                  <a:cubicBezTo>
                    <a:pt x="32954" y="20106"/>
                    <a:pt x="32486" y="22151"/>
                    <a:pt x="32538" y="23068"/>
                  </a:cubicBezTo>
                  <a:cubicBezTo>
                    <a:pt x="32552" y="23311"/>
                    <a:pt x="32201" y="25127"/>
                    <a:pt x="32070" y="25473"/>
                  </a:cubicBezTo>
                  <a:cubicBezTo>
                    <a:pt x="31930" y="25838"/>
                    <a:pt x="30961" y="27312"/>
                    <a:pt x="30797" y="27083"/>
                  </a:cubicBezTo>
                  <a:cubicBezTo>
                    <a:pt x="30091" y="26105"/>
                    <a:pt x="28940" y="26839"/>
                    <a:pt x="28682" y="26348"/>
                  </a:cubicBezTo>
                  <a:cubicBezTo>
                    <a:pt x="28046" y="25127"/>
                    <a:pt x="28598" y="23840"/>
                    <a:pt x="28785" y="23274"/>
                  </a:cubicBezTo>
                  <a:cubicBezTo>
                    <a:pt x="29684" y="20513"/>
                    <a:pt x="24322" y="22694"/>
                    <a:pt x="23554" y="19082"/>
                  </a:cubicBezTo>
                  <a:cubicBezTo>
                    <a:pt x="23437" y="18515"/>
                    <a:pt x="23409" y="17907"/>
                    <a:pt x="23250" y="17884"/>
                  </a:cubicBezTo>
                  <a:cubicBezTo>
                    <a:pt x="22974" y="17846"/>
                    <a:pt x="23292" y="18899"/>
                    <a:pt x="22778" y="19199"/>
                  </a:cubicBezTo>
                  <a:cubicBezTo>
                    <a:pt x="22736" y="19222"/>
                    <a:pt x="22544" y="19334"/>
                    <a:pt x="22506" y="19362"/>
                  </a:cubicBezTo>
                  <a:cubicBezTo>
                    <a:pt x="21678" y="19905"/>
                    <a:pt x="22586" y="16583"/>
                    <a:pt x="22927" y="16241"/>
                  </a:cubicBezTo>
                  <a:close/>
                  <a:moveTo>
                    <a:pt x="19166" y="28603"/>
                  </a:moveTo>
                  <a:cubicBezTo>
                    <a:pt x="18061" y="23938"/>
                    <a:pt x="22923" y="18820"/>
                    <a:pt x="23217" y="19563"/>
                  </a:cubicBezTo>
                  <a:cubicBezTo>
                    <a:pt x="24635" y="23190"/>
                    <a:pt x="29454" y="20958"/>
                    <a:pt x="28364" y="23536"/>
                  </a:cubicBezTo>
                  <a:cubicBezTo>
                    <a:pt x="27625" y="25286"/>
                    <a:pt x="28065" y="27129"/>
                    <a:pt x="28996" y="26961"/>
                  </a:cubicBezTo>
                  <a:cubicBezTo>
                    <a:pt x="29726" y="26830"/>
                    <a:pt x="30545" y="27087"/>
                    <a:pt x="30615" y="27887"/>
                  </a:cubicBezTo>
                  <a:cubicBezTo>
                    <a:pt x="30694" y="28711"/>
                    <a:pt x="29932" y="29034"/>
                    <a:pt x="29445" y="29052"/>
                  </a:cubicBezTo>
                  <a:cubicBezTo>
                    <a:pt x="29085" y="29066"/>
                    <a:pt x="28463" y="28917"/>
                    <a:pt x="28350" y="28907"/>
                  </a:cubicBezTo>
                  <a:cubicBezTo>
                    <a:pt x="28229" y="28898"/>
                    <a:pt x="28032" y="28963"/>
                    <a:pt x="27976" y="29062"/>
                  </a:cubicBezTo>
                  <a:cubicBezTo>
                    <a:pt x="26221" y="31935"/>
                    <a:pt x="22684" y="33198"/>
                    <a:pt x="20218" y="30915"/>
                  </a:cubicBezTo>
                  <a:cubicBezTo>
                    <a:pt x="19535" y="30278"/>
                    <a:pt x="19367" y="29445"/>
                    <a:pt x="19166" y="28603"/>
                  </a:cubicBezTo>
                  <a:close/>
                  <a:moveTo>
                    <a:pt x="19306" y="30835"/>
                  </a:moveTo>
                  <a:cubicBezTo>
                    <a:pt x="19428" y="30316"/>
                    <a:pt x="20354" y="31523"/>
                    <a:pt x="20200" y="31738"/>
                  </a:cubicBezTo>
                  <a:cubicBezTo>
                    <a:pt x="18950" y="33530"/>
                    <a:pt x="18520" y="34208"/>
                    <a:pt x="19306" y="30835"/>
                  </a:cubicBezTo>
                  <a:close/>
                  <a:moveTo>
                    <a:pt x="18978" y="34386"/>
                  </a:moveTo>
                  <a:cubicBezTo>
                    <a:pt x="19418" y="34246"/>
                    <a:pt x="18857" y="35116"/>
                    <a:pt x="18660" y="35757"/>
                  </a:cubicBezTo>
                  <a:cubicBezTo>
                    <a:pt x="17046" y="40904"/>
                    <a:pt x="18487" y="40188"/>
                    <a:pt x="15970" y="43136"/>
                  </a:cubicBezTo>
                  <a:cubicBezTo>
                    <a:pt x="14978" y="44296"/>
                    <a:pt x="17565" y="35243"/>
                    <a:pt x="18520" y="32711"/>
                  </a:cubicBezTo>
                  <a:cubicBezTo>
                    <a:pt x="18529" y="32688"/>
                    <a:pt x="18567" y="32697"/>
                    <a:pt x="18562" y="32725"/>
                  </a:cubicBezTo>
                  <a:cubicBezTo>
                    <a:pt x="18543" y="34354"/>
                    <a:pt x="18394" y="34573"/>
                    <a:pt x="18978" y="34386"/>
                  </a:cubicBezTo>
                  <a:close/>
                  <a:moveTo>
                    <a:pt x="18698" y="31158"/>
                  </a:moveTo>
                  <a:cubicBezTo>
                    <a:pt x="18029" y="33174"/>
                    <a:pt x="16901" y="36192"/>
                    <a:pt x="15876" y="40483"/>
                  </a:cubicBezTo>
                  <a:cubicBezTo>
                    <a:pt x="15516" y="41985"/>
                    <a:pt x="15338" y="44675"/>
                    <a:pt x="14992" y="43875"/>
                  </a:cubicBezTo>
                  <a:cubicBezTo>
                    <a:pt x="14533" y="42813"/>
                    <a:pt x="14945" y="37100"/>
                    <a:pt x="14992" y="36365"/>
                  </a:cubicBezTo>
                  <a:cubicBezTo>
                    <a:pt x="15043" y="35593"/>
                    <a:pt x="15652" y="35547"/>
                    <a:pt x="16471" y="34835"/>
                  </a:cubicBezTo>
                  <a:cubicBezTo>
                    <a:pt x="16868" y="34489"/>
                    <a:pt x="16349" y="34503"/>
                    <a:pt x="16223" y="34255"/>
                  </a:cubicBezTo>
                  <a:cubicBezTo>
                    <a:pt x="15815" y="33488"/>
                    <a:pt x="15675" y="33446"/>
                    <a:pt x="16106" y="32936"/>
                  </a:cubicBezTo>
                  <a:cubicBezTo>
                    <a:pt x="16733" y="32206"/>
                    <a:pt x="18885" y="30578"/>
                    <a:pt x="18698" y="31158"/>
                  </a:cubicBezTo>
                  <a:close/>
                  <a:moveTo>
                    <a:pt x="9929" y="3155"/>
                  </a:moveTo>
                  <a:cubicBezTo>
                    <a:pt x="10014" y="2818"/>
                    <a:pt x="10388" y="459"/>
                    <a:pt x="10875" y="619"/>
                  </a:cubicBezTo>
                  <a:cubicBezTo>
                    <a:pt x="11099" y="689"/>
                    <a:pt x="11160" y="867"/>
                    <a:pt x="10622" y="4544"/>
                  </a:cubicBezTo>
                  <a:cubicBezTo>
                    <a:pt x="10589" y="4755"/>
                    <a:pt x="9653" y="4245"/>
                    <a:pt x="9929" y="3155"/>
                  </a:cubicBezTo>
                  <a:close/>
                  <a:moveTo>
                    <a:pt x="8652" y="3908"/>
                  </a:moveTo>
                  <a:cubicBezTo>
                    <a:pt x="8830" y="3730"/>
                    <a:pt x="9204" y="3805"/>
                    <a:pt x="9120" y="4146"/>
                  </a:cubicBezTo>
                  <a:cubicBezTo>
                    <a:pt x="8970" y="4750"/>
                    <a:pt x="8909" y="5344"/>
                    <a:pt x="9134" y="5948"/>
                  </a:cubicBezTo>
                  <a:cubicBezTo>
                    <a:pt x="9228" y="6186"/>
                    <a:pt x="8994" y="6636"/>
                    <a:pt x="8764" y="6608"/>
                  </a:cubicBezTo>
                  <a:cubicBezTo>
                    <a:pt x="8067" y="6519"/>
                    <a:pt x="8077" y="4483"/>
                    <a:pt x="8652" y="3908"/>
                  </a:cubicBezTo>
                  <a:close/>
                  <a:moveTo>
                    <a:pt x="7412" y="4708"/>
                  </a:moveTo>
                  <a:cubicBezTo>
                    <a:pt x="8006" y="4469"/>
                    <a:pt x="7946" y="4675"/>
                    <a:pt x="7899" y="4979"/>
                  </a:cubicBezTo>
                  <a:cubicBezTo>
                    <a:pt x="7791" y="5705"/>
                    <a:pt x="7913" y="6364"/>
                    <a:pt x="7988" y="6556"/>
                  </a:cubicBezTo>
                  <a:cubicBezTo>
                    <a:pt x="8034" y="6664"/>
                    <a:pt x="8133" y="6851"/>
                    <a:pt x="8119" y="6860"/>
                  </a:cubicBezTo>
                  <a:cubicBezTo>
                    <a:pt x="7305" y="7380"/>
                    <a:pt x="7356" y="7235"/>
                    <a:pt x="7080" y="5798"/>
                  </a:cubicBezTo>
                  <a:cubicBezTo>
                    <a:pt x="6954" y="5148"/>
                    <a:pt x="7267" y="4769"/>
                    <a:pt x="7412" y="4708"/>
                  </a:cubicBezTo>
                  <a:close/>
                  <a:moveTo>
                    <a:pt x="7099" y="7487"/>
                  </a:moveTo>
                  <a:cubicBezTo>
                    <a:pt x="7169" y="7468"/>
                    <a:pt x="7286" y="7656"/>
                    <a:pt x="7576" y="7590"/>
                  </a:cubicBezTo>
                  <a:cubicBezTo>
                    <a:pt x="8194" y="7445"/>
                    <a:pt x="7726" y="7866"/>
                    <a:pt x="7740" y="8077"/>
                  </a:cubicBezTo>
                  <a:cubicBezTo>
                    <a:pt x="7763" y="8442"/>
                    <a:pt x="8016" y="8381"/>
                    <a:pt x="8058" y="8166"/>
                  </a:cubicBezTo>
                  <a:cubicBezTo>
                    <a:pt x="8203" y="7422"/>
                    <a:pt x="8849" y="7113"/>
                    <a:pt x="9345" y="6687"/>
                  </a:cubicBezTo>
                  <a:cubicBezTo>
                    <a:pt x="9845" y="6247"/>
                    <a:pt x="9578" y="5878"/>
                    <a:pt x="9419" y="5494"/>
                  </a:cubicBezTo>
                  <a:cubicBezTo>
                    <a:pt x="9302" y="5223"/>
                    <a:pt x="9270" y="5040"/>
                    <a:pt x="9452" y="4427"/>
                  </a:cubicBezTo>
                  <a:cubicBezTo>
                    <a:pt x="9564" y="4039"/>
                    <a:pt x="10884" y="5896"/>
                    <a:pt x="11029" y="6112"/>
                  </a:cubicBezTo>
                  <a:cubicBezTo>
                    <a:pt x="11431" y="6715"/>
                    <a:pt x="10210" y="7389"/>
                    <a:pt x="9157" y="10234"/>
                  </a:cubicBezTo>
                  <a:cubicBezTo>
                    <a:pt x="9031" y="10575"/>
                    <a:pt x="8287" y="10178"/>
                    <a:pt x="6991" y="10248"/>
                  </a:cubicBezTo>
                  <a:cubicBezTo>
                    <a:pt x="6893" y="10252"/>
                    <a:pt x="6453" y="10355"/>
                    <a:pt x="6303" y="10262"/>
                  </a:cubicBezTo>
                  <a:cubicBezTo>
                    <a:pt x="6186" y="10187"/>
                    <a:pt x="6224" y="9855"/>
                    <a:pt x="6210" y="9635"/>
                  </a:cubicBezTo>
                  <a:cubicBezTo>
                    <a:pt x="6097" y="8222"/>
                    <a:pt x="5901" y="7787"/>
                    <a:pt x="6177" y="7857"/>
                  </a:cubicBezTo>
                  <a:cubicBezTo>
                    <a:pt x="6841" y="8021"/>
                    <a:pt x="7028" y="7511"/>
                    <a:pt x="7099" y="7492"/>
                  </a:cubicBezTo>
                  <a:close/>
                  <a:moveTo>
                    <a:pt x="6256" y="5499"/>
                  </a:moveTo>
                  <a:cubicBezTo>
                    <a:pt x="6336" y="5433"/>
                    <a:pt x="6598" y="5330"/>
                    <a:pt x="6682" y="5386"/>
                  </a:cubicBezTo>
                  <a:cubicBezTo>
                    <a:pt x="6781" y="5452"/>
                    <a:pt x="6865" y="6720"/>
                    <a:pt x="6888" y="6851"/>
                  </a:cubicBezTo>
                  <a:cubicBezTo>
                    <a:pt x="7000" y="7440"/>
                    <a:pt x="6238" y="7936"/>
                    <a:pt x="6023" y="7319"/>
                  </a:cubicBezTo>
                  <a:cubicBezTo>
                    <a:pt x="5948" y="7104"/>
                    <a:pt x="5910" y="6472"/>
                    <a:pt x="5915" y="6374"/>
                  </a:cubicBezTo>
                  <a:cubicBezTo>
                    <a:pt x="5929" y="5878"/>
                    <a:pt x="6088" y="5644"/>
                    <a:pt x="6256" y="5503"/>
                  </a:cubicBezTo>
                  <a:close/>
                  <a:moveTo>
                    <a:pt x="4918" y="11647"/>
                  </a:moveTo>
                  <a:cubicBezTo>
                    <a:pt x="5171" y="10271"/>
                    <a:pt x="7857" y="10819"/>
                    <a:pt x="9288" y="11015"/>
                  </a:cubicBezTo>
                  <a:cubicBezTo>
                    <a:pt x="9602" y="11057"/>
                    <a:pt x="9667" y="11249"/>
                    <a:pt x="9616" y="11549"/>
                  </a:cubicBezTo>
                  <a:cubicBezTo>
                    <a:pt x="9438" y="12503"/>
                    <a:pt x="9850" y="12264"/>
                    <a:pt x="5601" y="12213"/>
                  </a:cubicBezTo>
                  <a:cubicBezTo>
                    <a:pt x="4988" y="12208"/>
                    <a:pt x="4769" y="12480"/>
                    <a:pt x="4918" y="11647"/>
                  </a:cubicBezTo>
                  <a:close/>
                  <a:moveTo>
                    <a:pt x="5573" y="54510"/>
                  </a:moveTo>
                  <a:cubicBezTo>
                    <a:pt x="6065" y="44104"/>
                    <a:pt x="12367" y="34092"/>
                    <a:pt x="12367" y="34092"/>
                  </a:cubicBezTo>
                  <a:cubicBezTo>
                    <a:pt x="12517" y="33853"/>
                    <a:pt x="12302" y="33839"/>
                    <a:pt x="12152" y="33998"/>
                  </a:cubicBezTo>
                  <a:cubicBezTo>
                    <a:pt x="11848" y="34325"/>
                    <a:pt x="11324" y="35238"/>
                    <a:pt x="11090" y="35640"/>
                  </a:cubicBezTo>
                  <a:cubicBezTo>
                    <a:pt x="10945" y="35893"/>
                    <a:pt x="10837" y="36010"/>
                    <a:pt x="10598" y="35729"/>
                  </a:cubicBezTo>
                  <a:cubicBezTo>
                    <a:pt x="4076" y="27976"/>
                    <a:pt x="1989" y="26264"/>
                    <a:pt x="3295" y="17832"/>
                  </a:cubicBezTo>
                  <a:cubicBezTo>
                    <a:pt x="4095" y="12657"/>
                    <a:pt x="2293" y="12161"/>
                    <a:pt x="9906" y="12873"/>
                  </a:cubicBezTo>
                  <a:cubicBezTo>
                    <a:pt x="10524" y="12929"/>
                    <a:pt x="10065" y="13317"/>
                    <a:pt x="9705" y="17397"/>
                  </a:cubicBezTo>
                  <a:cubicBezTo>
                    <a:pt x="9405" y="20789"/>
                    <a:pt x="9190" y="22684"/>
                    <a:pt x="10725" y="24930"/>
                  </a:cubicBezTo>
                  <a:cubicBezTo>
                    <a:pt x="12915" y="28131"/>
                    <a:pt x="14398" y="29590"/>
                    <a:pt x="17851" y="30741"/>
                  </a:cubicBezTo>
                  <a:cubicBezTo>
                    <a:pt x="17930" y="30769"/>
                    <a:pt x="17972" y="30872"/>
                    <a:pt x="17874" y="30957"/>
                  </a:cubicBezTo>
                  <a:cubicBezTo>
                    <a:pt x="15638" y="32753"/>
                    <a:pt x="15989" y="32314"/>
                    <a:pt x="15380" y="33497"/>
                  </a:cubicBezTo>
                  <a:cubicBezTo>
                    <a:pt x="15282" y="33694"/>
                    <a:pt x="15689" y="34260"/>
                    <a:pt x="15815" y="34442"/>
                  </a:cubicBezTo>
                  <a:cubicBezTo>
                    <a:pt x="16372" y="35252"/>
                    <a:pt x="14552" y="34770"/>
                    <a:pt x="14524" y="36688"/>
                  </a:cubicBezTo>
                  <a:cubicBezTo>
                    <a:pt x="14365" y="47763"/>
                    <a:pt x="15418" y="42514"/>
                    <a:pt x="12957" y="48184"/>
                  </a:cubicBezTo>
                  <a:cubicBezTo>
                    <a:pt x="8778" y="57818"/>
                    <a:pt x="13761" y="53823"/>
                    <a:pt x="6271" y="54828"/>
                  </a:cubicBezTo>
                  <a:cubicBezTo>
                    <a:pt x="5952" y="54871"/>
                    <a:pt x="5541" y="55207"/>
                    <a:pt x="5573" y="54510"/>
                  </a:cubicBezTo>
                  <a:close/>
                  <a:moveTo>
                    <a:pt x="6359" y="55109"/>
                  </a:moveTo>
                  <a:cubicBezTo>
                    <a:pt x="6907" y="54927"/>
                    <a:pt x="6907" y="55133"/>
                    <a:pt x="6715" y="55605"/>
                  </a:cubicBezTo>
                  <a:cubicBezTo>
                    <a:pt x="6631" y="55816"/>
                    <a:pt x="5503" y="55399"/>
                    <a:pt x="6359" y="55109"/>
                  </a:cubicBezTo>
                  <a:close/>
                  <a:moveTo>
                    <a:pt x="12985" y="91759"/>
                  </a:moveTo>
                  <a:cubicBezTo>
                    <a:pt x="12685" y="93542"/>
                    <a:pt x="12531" y="93205"/>
                    <a:pt x="11628" y="93336"/>
                  </a:cubicBezTo>
                  <a:cubicBezTo>
                    <a:pt x="11506" y="93355"/>
                    <a:pt x="11094" y="93416"/>
                    <a:pt x="10982" y="93416"/>
                  </a:cubicBezTo>
                  <a:cubicBezTo>
                    <a:pt x="10220" y="93406"/>
                    <a:pt x="10477" y="92714"/>
                    <a:pt x="10117" y="92578"/>
                  </a:cubicBezTo>
                  <a:cubicBezTo>
                    <a:pt x="9798" y="92456"/>
                    <a:pt x="9518" y="93172"/>
                    <a:pt x="9214" y="93303"/>
                  </a:cubicBezTo>
                  <a:cubicBezTo>
                    <a:pt x="8647" y="93542"/>
                    <a:pt x="8446" y="93640"/>
                    <a:pt x="3482" y="93561"/>
                  </a:cubicBezTo>
                  <a:cubicBezTo>
                    <a:pt x="707" y="93518"/>
                    <a:pt x="773" y="93336"/>
                    <a:pt x="1025" y="92779"/>
                  </a:cubicBezTo>
                  <a:cubicBezTo>
                    <a:pt x="1578" y="91567"/>
                    <a:pt x="3098" y="91726"/>
                    <a:pt x="4946" y="91408"/>
                  </a:cubicBezTo>
                  <a:cubicBezTo>
                    <a:pt x="6140" y="91207"/>
                    <a:pt x="5779" y="90706"/>
                    <a:pt x="7178" y="90866"/>
                  </a:cubicBezTo>
                  <a:cubicBezTo>
                    <a:pt x="8353" y="91001"/>
                    <a:pt x="9705" y="90931"/>
                    <a:pt x="11918" y="90140"/>
                  </a:cubicBezTo>
                  <a:cubicBezTo>
                    <a:pt x="12423" y="89962"/>
                    <a:pt x="13097" y="91090"/>
                    <a:pt x="12985" y="91759"/>
                  </a:cubicBezTo>
                  <a:close/>
                  <a:moveTo>
                    <a:pt x="27676" y="88835"/>
                  </a:moveTo>
                  <a:cubicBezTo>
                    <a:pt x="28018" y="89176"/>
                    <a:pt x="28013" y="89729"/>
                    <a:pt x="27667" y="90065"/>
                  </a:cubicBezTo>
                  <a:cubicBezTo>
                    <a:pt x="27433" y="90295"/>
                    <a:pt x="27471" y="90472"/>
                    <a:pt x="27602" y="90730"/>
                  </a:cubicBezTo>
                  <a:cubicBezTo>
                    <a:pt x="28608" y="92639"/>
                    <a:pt x="29333" y="93818"/>
                    <a:pt x="28420" y="95755"/>
                  </a:cubicBezTo>
                  <a:cubicBezTo>
                    <a:pt x="27747" y="97187"/>
                    <a:pt x="27508" y="97594"/>
                    <a:pt x="26530" y="97262"/>
                  </a:cubicBezTo>
                  <a:cubicBezTo>
                    <a:pt x="25496" y="96911"/>
                    <a:pt x="25052" y="96181"/>
                    <a:pt x="24083" y="92812"/>
                  </a:cubicBezTo>
                  <a:cubicBezTo>
                    <a:pt x="22843" y="88493"/>
                    <a:pt x="22932" y="89593"/>
                    <a:pt x="25711" y="87576"/>
                  </a:cubicBezTo>
                  <a:cubicBezTo>
                    <a:pt x="26076" y="87314"/>
                    <a:pt x="26020" y="87174"/>
                    <a:pt x="27676" y="88840"/>
                  </a:cubicBezTo>
                  <a:close/>
                  <a:moveTo>
                    <a:pt x="20822" y="68075"/>
                  </a:moveTo>
                  <a:cubicBezTo>
                    <a:pt x="20153" y="72459"/>
                    <a:pt x="23096" y="79660"/>
                    <a:pt x="24125" y="81152"/>
                  </a:cubicBezTo>
                  <a:cubicBezTo>
                    <a:pt x="25875" y="83674"/>
                    <a:pt x="26727" y="84703"/>
                    <a:pt x="26998" y="85251"/>
                  </a:cubicBezTo>
                  <a:cubicBezTo>
                    <a:pt x="27274" y="85803"/>
                    <a:pt x="26970" y="85864"/>
                    <a:pt x="26418" y="86449"/>
                  </a:cubicBezTo>
                  <a:cubicBezTo>
                    <a:pt x="25033" y="87918"/>
                    <a:pt x="23554" y="88713"/>
                    <a:pt x="21912" y="89509"/>
                  </a:cubicBezTo>
                  <a:cubicBezTo>
                    <a:pt x="21009" y="89944"/>
                    <a:pt x="20012" y="88320"/>
                    <a:pt x="18838" y="86271"/>
                  </a:cubicBezTo>
                  <a:cubicBezTo>
                    <a:pt x="17893" y="84619"/>
                    <a:pt x="16770" y="82715"/>
                    <a:pt x="15984" y="81194"/>
                  </a:cubicBezTo>
                  <a:cubicBezTo>
                    <a:pt x="12844" y="75116"/>
                    <a:pt x="11548" y="71350"/>
                    <a:pt x="11731" y="62595"/>
                  </a:cubicBezTo>
                  <a:cubicBezTo>
                    <a:pt x="11731" y="62464"/>
                    <a:pt x="11600" y="62315"/>
                    <a:pt x="11478" y="62394"/>
                  </a:cubicBezTo>
                  <a:cubicBezTo>
                    <a:pt x="11240" y="62539"/>
                    <a:pt x="11127" y="63274"/>
                    <a:pt x="11310" y="65510"/>
                  </a:cubicBezTo>
                  <a:cubicBezTo>
                    <a:pt x="11385" y="66446"/>
                    <a:pt x="11459" y="67667"/>
                    <a:pt x="11590" y="69207"/>
                  </a:cubicBezTo>
                  <a:cubicBezTo>
                    <a:pt x="11703" y="70522"/>
                    <a:pt x="12143" y="71930"/>
                    <a:pt x="12026" y="72239"/>
                  </a:cubicBezTo>
                  <a:cubicBezTo>
                    <a:pt x="11394" y="73886"/>
                    <a:pt x="10098" y="76333"/>
                    <a:pt x="11838" y="82982"/>
                  </a:cubicBezTo>
                  <a:cubicBezTo>
                    <a:pt x="12362" y="84979"/>
                    <a:pt x="12512" y="87066"/>
                    <a:pt x="13261" y="89013"/>
                  </a:cubicBezTo>
                  <a:cubicBezTo>
                    <a:pt x="13354" y="89256"/>
                    <a:pt x="13242" y="89293"/>
                    <a:pt x="13036" y="89354"/>
                  </a:cubicBezTo>
                  <a:cubicBezTo>
                    <a:pt x="10346" y="90150"/>
                    <a:pt x="9433" y="90669"/>
                    <a:pt x="7684" y="90449"/>
                  </a:cubicBezTo>
                  <a:cubicBezTo>
                    <a:pt x="6125" y="90253"/>
                    <a:pt x="5920" y="90412"/>
                    <a:pt x="5779" y="89836"/>
                  </a:cubicBezTo>
                  <a:cubicBezTo>
                    <a:pt x="5489" y="88648"/>
                    <a:pt x="5017" y="85620"/>
                    <a:pt x="4647" y="83099"/>
                  </a:cubicBezTo>
                  <a:cubicBezTo>
                    <a:pt x="4366" y="81185"/>
                    <a:pt x="4151" y="80113"/>
                    <a:pt x="4039" y="79388"/>
                  </a:cubicBezTo>
                  <a:cubicBezTo>
                    <a:pt x="3281" y="74377"/>
                    <a:pt x="5321" y="61575"/>
                    <a:pt x="7267" y="55193"/>
                  </a:cubicBezTo>
                  <a:cubicBezTo>
                    <a:pt x="7384" y="54805"/>
                    <a:pt x="10683" y="55123"/>
                    <a:pt x="10692" y="55310"/>
                  </a:cubicBezTo>
                  <a:cubicBezTo>
                    <a:pt x="10711" y="55806"/>
                    <a:pt x="11085" y="55755"/>
                    <a:pt x="11385" y="55741"/>
                  </a:cubicBezTo>
                  <a:cubicBezTo>
                    <a:pt x="13322" y="55643"/>
                    <a:pt x="19736" y="57210"/>
                    <a:pt x="22127" y="58015"/>
                  </a:cubicBezTo>
                  <a:cubicBezTo>
                    <a:pt x="22703" y="58211"/>
                    <a:pt x="21079" y="66395"/>
                    <a:pt x="20822" y="68075"/>
                  </a:cubicBezTo>
                  <a:close/>
                  <a:moveTo>
                    <a:pt x="22820" y="58656"/>
                  </a:moveTo>
                  <a:cubicBezTo>
                    <a:pt x="22740" y="58618"/>
                    <a:pt x="22717" y="58544"/>
                    <a:pt x="22792" y="58413"/>
                  </a:cubicBezTo>
                  <a:cubicBezTo>
                    <a:pt x="22895" y="58230"/>
                    <a:pt x="23096" y="58333"/>
                    <a:pt x="23442" y="58506"/>
                  </a:cubicBezTo>
                  <a:cubicBezTo>
                    <a:pt x="23587" y="58586"/>
                    <a:pt x="23194" y="58834"/>
                    <a:pt x="22820" y="58661"/>
                  </a:cubicBezTo>
                  <a:close/>
                  <a:moveTo>
                    <a:pt x="30741" y="66727"/>
                  </a:moveTo>
                  <a:cubicBezTo>
                    <a:pt x="30713" y="66797"/>
                    <a:pt x="30680" y="66858"/>
                    <a:pt x="30605" y="66830"/>
                  </a:cubicBezTo>
                  <a:cubicBezTo>
                    <a:pt x="30395" y="66760"/>
                    <a:pt x="30984" y="65417"/>
                    <a:pt x="30615" y="65403"/>
                  </a:cubicBezTo>
                  <a:cubicBezTo>
                    <a:pt x="30549" y="65403"/>
                    <a:pt x="30488" y="65445"/>
                    <a:pt x="30474" y="65510"/>
                  </a:cubicBezTo>
                  <a:cubicBezTo>
                    <a:pt x="30030" y="66989"/>
                    <a:pt x="30007" y="67808"/>
                    <a:pt x="28837" y="68533"/>
                  </a:cubicBezTo>
                  <a:cubicBezTo>
                    <a:pt x="28565" y="68706"/>
                    <a:pt x="28327" y="68556"/>
                    <a:pt x="28425" y="68393"/>
                  </a:cubicBezTo>
                  <a:cubicBezTo>
                    <a:pt x="28477" y="68304"/>
                    <a:pt x="29286" y="67452"/>
                    <a:pt x="29553" y="66975"/>
                  </a:cubicBezTo>
                  <a:cubicBezTo>
                    <a:pt x="30437" y="65398"/>
                    <a:pt x="30049" y="63994"/>
                    <a:pt x="29436" y="66329"/>
                  </a:cubicBezTo>
                  <a:cubicBezTo>
                    <a:pt x="29024" y="67897"/>
                    <a:pt x="26904" y="69099"/>
                    <a:pt x="27012" y="68720"/>
                  </a:cubicBezTo>
                  <a:cubicBezTo>
                    <a:pt x="27363" y="67499"/>
                    <a:pt x="27929" y="68051"/>
                    <a:pt x="29197" y="65225"/>
                  </a:cubicBezTo>
                  <a:cubicBezTo>
                    <a:pt x="29305" y="64986"/>
                    <a:pt x="29033" y="64804"/>
                    <a:pt x="28907" y="65038"/>
                  </a:cubicBezTo>
                  <a:cubicBezTo>
                    <a:pt x="27999" y="66704"/>
                    <a:pt x="27822" y="67588"/>
                    <a:pt x="26465" y="68037"/>
                  </a:cubicBezTo>
                  <a:cubicBezTo>
                    <a:pt x="26320" y="68089"/>
                    <a:pt x="26086" y="68032"/>
                    <a:pt x="26118" y="67869"/>
                  </a:cubicBezTo>
                  <a:cubicBezTo>
                    <a:pt x="26189" y="67518"/>
                    <a:pt x="26675" y="67195"/>
                    <a:pt x="27031" y="66601"/>
                  </a:cubicBezTo>
                  <a:cubicBezTo>
                    <a:pt x="27255" y="66236"/>
                    <a:pt x="28336" y="64378"/>
                    <a:pt x="27784" y="64509"/>
                  </a:cubicBezTo>
                  <a:cubicBezTo>
                    <a:pt x="27391" y="64603"/>
                    <a:pt x="27134" y="65319"/>
                    <a:pt x="25342" y="65272"/>
                  </a:cubicBezTo>
                  <a:cubicBezTo>
                    <a:pt x="25215" y="65267"/>
                    <a:pt x="25183" y="65094"/>
                    <a:pt x="25370" y="64954"/>
                  </a:cubicBezTo>
                  <a:cubicBezTo>
                    <a:pt x="28032" y="62960"/>
                    <a:pt x="27761" y="61894"/>
                    <a:pt x="28725" y="62184"/>
                  </a:cubicBezTo>
                  <a:cubicBezTo>
                    <a:pt x="31181" y="62918"/>
                    <a:pt x="31125" y="62638"/>
                    <a:pt x="31354" y="62993"/>
                  </a:cubicBezTo>
                  <a:cubicBezTo>
                    <a:pt x="31438" y="63115"/>
                    <a:pt x="31377" y="65005"/>
                    <a:pt x="30741" y="66732"/>
                  </a:cubicBezTo>
                  <a:close/>
                  <a:moveTo>
                    <a:pt x="33403" y="60724"/>
                  </a:moveTo>
                  <a:cubicBezTo>
                    <a:pt x="33001" y="62123"/>
                    <a:pt x="33010" y="62394"/>
                    <a:pt x="32575" y="62352"/>
                  </a:cubicBezTo>
                  <a:cubicBezTo>
                    <a:pt x="32416" y="62338"/>
                    <a:pt x="31195" y="62563"/>
                    <a:pt x="29539" y="61997"/>
                  </a:cubicBezTo>
                  <a:cubicBezTo>
                    <a:pt x="28767" y="61730"/>
                    <a:pt x="28023" y="61393"/>
                    <a:pt x="27443" y="60789"/>
                  </a:cubicBezTo>
                  <a:cubicBezTo>
                    <a:pt x="27171" y="60504"/>
                    <a:pt x="27494" y="60069"/>
                    <a:pt x="28257" y="57865"/>
                  </a:cubicBezTo>
                  <a:cubicBezTo>
                    <a:pt x="29436" y="54459"/>
                    <a:pt x="29309" y="54202"/>
                    <a:pt x="29847" y="52456"/>
                  </a:cubicBezTo>
                  <a:cubicBezTo>
                    <a:pt x="30549" y="50159"/>
                    <a:pt x="25936" y="43239"/>
                    <a:pt x="25693" y="43183"/>
                  </a:cubicBezTo>
                  <a:cubicBezTo>
                    <a:pt x="25534" y="43141"/>
                    <a:pt x="25459" y="43374"/>
                    <a:pt x="25519" y="43487"/>
                  </a:cubicBezTo>
                  <a:cubicBezTo>
                    <a:pt x="26947" y="46383"/>
                    <a:pt x="25898" y="42677"/>
                    <a:pt x="24270" y="52597"/>
                  </a:cubicBezTo>
                  <a:cubicBezTo>
                    <a:pt x="23391" y="57935"/>
                    <a:pt x="23751" y="58043"/>
                    <a:pt x="23260" y="57903"/>
                  </a:cubicBezTo>
                  <a:cubicBezTo>
                    <a:pt x="18932" y="56672"/>
                    <a:pt x="17135" y="56134"/>
                    <a:pt x="14473" y="55661"/>
                  </a:cubicBezTo>
                  <a:cubicBezTo>
                    <a:pt x="11193" y="55076"/>
                    <a:pt x="11043" y="55493"/>
                    <a:pt x="11188" y="54852"/>
                  </a:cubicBezTo>
                  <a:cubicBezTo>
                    <a:pt x="12587" y="48713"/>
                    <a:pt x="14201" y="45775"/>
                    <a:pt x="17271" y="42116"/>
                  </a:cubicBezTo>
                  <a:cubicBezTo>
                    <a:pt x="17308" y="42074"/>
                    <a:pt x="17378" y="42092"/>
                    <a:pt x="17383" y="42149"/>
                  </a:cubicBezTo>
                  <a:cubicBezTo>
                    <a:pt x="17364" y="41938"/>
                    <a:pt x="17032" y="46060"/>
                    <a:pt x="17949" y="50028"/>
                  </a:cubicBezTo>
                  <a:cubicBezTo>
                    <a:pt x="18080" y="50589"/>
                    <a:pt x="22787" y="54155"/>
                    <a:pt x="23124" y="53888"/>
                  </a:cubicBezTo>
                  <a:cubicBezTo>
                    <a:pt x="23124" y="53888"/>
                    <a:pt x="22895" y="49546"/>
                    <a:pt x="23189" y="48222"/>
                  </a:cubicBezTo>
                  <a:cubicBezTo>
                    <a:pt x="23232" y="48016"/>
                    <a:pt x="23166" y="47941"/>
                    <a:pt x="23058" y="47824"/>
                  </a:cubicBezTo>
                  <a:cubicBezTo>
                    <a:pt x="22782" y="47520"/>
                    <a:pt x="22679" y="47356"/>
                    <a:pt x="22572" y="47113"/>
                  </a:cubicBezTo>
                  <a:cubicBezTo>
                    <a:pt x="21351" y="44399"/>
                    <a:pt x="21201" y="43903"/>
                    <a:pt x="20518" y="40806"/>
                  </a:cubicBezTo>
                  <a:cubicBezTo>
                    <a:pt x="20438" y="40441"/>
                    <a:pt x="20859" y="40413"/>
                    <a:pt x="23489" y="38518"/>
                  </a:cubicBezTo>
                  <a:cubicBezTo>
                    <a:pt x="23625" y="38420"/>
                    <a:pt x="23807" y="38078"/>
                    <a:pt x="23779" y="37554"/>
                  </a:cubicBezTo>
                  <a:cubicBezTo>
                    <a:pt x="23723" y="36511"/>
                    <a:pt x="23774" y="36543"/>
                    <a:pt x="26844" y="35476"/>
                  </a:cubicBezTo>
                  <a:cubicBezTo>
                    <a:pt x="27166" y="35364"/>
                    <a:pt x="28842" y="37395"/>
                    <a:pt x="29010" y="37605"/>
                  </a:cubicBezTo>
                  <a:cubicBezTo>
                    <a:pt x="37844" y="48503"/>
                    <a:pt x="35897" y="52054"/>
                    <a:pt x="33403" y="60729"/>
                  </a:cubicBezTo>
                  <a:close/>
                  <a:moveTo>
                    <a:pt x="13326" y="52948"/>
                  </a:moveTo>
                  <a:cubicBezTo>
                    <a:pt x="13874" y="53280"/>
                    <a:pt x="15114" y="51464"/>
                    <a:pt x="14613" y="51142"/>
                  </a:cubicBezTo>
                  <a:cubicBezTo>
                    <a:pt x="13640" y="50515"/>
                    <a:pt x="12826" y="52648"/>
                    <a:pt x="13326" y="52952"/>
                  </a:cubicBezTo>
                  <a:close/>
                  <a:moveTo>
                    <a:pt x="13733" y="52597"/>
                  </a:moveTo>
                  <a:cubicBezTo>
                    <a:pt x="13584" y="52672"/>
                    <a:pt x="13401" y="52540"/>
                    <a:pt x="13396" y="52358"/>
                  </a:cubicBezTo>
                  <a:cubicBezTo>
                    <a:pt x="13396" y="52059"/>
                    <a:pt x="13799" y="51516"/>
                    <a:pt x="14061" y="51385"/>
                  </a:cubicBezTo>
                  <a:cubicBezTo>
                    <a:pt x="14183" y="51329"/>
                    <a:pt x="14351" y="51375"/>
                    <a:pt x="14370" y="51600"/>
                  </a:cubicBezTo>
                  <a:cubicBezTo>
                    <a:pt x="14393" y="51923"/>
                    <a:pt x="14033" y="52456"/>
                    <a:pt x="13733" y="52601"/>
                  </a:cubicBezTo>
                  <a:close/>
                  <a:moveTo>
                    <a:pt x="15240" y="47235"/>
                  </a:moveTo>
                  <a:cubicBezTo>
                    <a:pt x="14697" y="47838"/>
                    <a:pt x="14154" y="48568"/>
                    <a:pt x="14861" y="48905"/>
                  </a:cubicBezTo>
                  <a:cubicBezTo>
                    <a:pt x="15535" y="49223"/>
                    <a:pt x="16349" y="47426"/>
                    <a:pt x="15881" y="47108"/>
                  </a:cubicBezTo>
                  <a:cubicBezTo>
                    <a:pt x="15731" y="47015"/>
                    <a:pt x="15446" y="47010"/>
                    <a:pt x="15240" y="47239"/>
                  </a:cubicBezTo>
                  <a:close/>
                  <a:moveTo>
                    <a:pt x="15240" y="48507"/>
                  </a:moveTo>
                  <a:cubicBezTo>
                    <a:pt x="15067" y="48723"/>
                    <a:pt x="14824" y="48521"/>
                    <a:pt x="14908" y="48278"/>
                  </a:cubicBezTo>
                  <a:cubicBezTo>
                    <a:pt x="15104" y="47707"/>
                    <a:pt x="15413" y="47338"/>
                    <a:pt x="15638" y="47431"/>
                  </a:cubicBezTo>
                  <a:cubicBezTo>
                    <a:pt x="16012" y="47595"/>
                    <a:pt x="15465" y="48227"/>
                    <a:pt x="15240" y="48507"/>
                  </a:cubicBezTo>
                  <a:close/>
                  <a:moveTo>
                    <a:pt x="23985" y="28074"/>
                  </a:moveTo>
                  <a:cubicBezTo>
                    <a:pt x="24139" y="28060"/>
                    <a:pt x="24135" y="28205"/>
                    <a:pt x="24209" y="28313"/>
                  </a:cubicBezTo>
                  <a:cubicBezTo>
                    <a:pt x="24256" y="28383"/>
                    <a:pt x="24350" y="28397"/>
                    <a:pt x="24415" y="28341"/>
                  </a:cubicBezTo>
                  <a:cubicBezTo>
                    <a:pt x="24602" y="28187"/>
                    <a:pt x="24485" y="27925"/>
                    <a:pt x="24345" y="27120"/>
                  </a:cubicBezTo>
                  <a:cubicBezTo>
                    <a:pt x="24331" y="27050"/>
                    <a:pt x="24247" y="27045"/>
                    <a:pt x="24205" y="27064"/>
                  </a:cubicBezTo>
                  <a:cubicBezTo>
                    <a:pt x="24055" y="27120"/>
                    <a:pt x="24041" y="27326"/>
                    <a:pt x="24050" y="27480"/>
                  </a:cubicBezTo>
                  <a:cubicBezTo>
                    <a:pt x="24060" y="27593"/>
                    <a:pt x="23858" y="27658"/>
                    <a:pt x="23643" y="27658"/>
                  </a:cubicBezTo>
                  <a:cubicBezTo>
                    <a:pt x="21996" y="27658"/>
                    <a:pt x="20986" y="27728"/>
                    <a:pt x="19938" y="26404"/>
                  </a:cubicBezTo>
                  <a:cubicBezTo>
                    <a:pt x="19881" y="26334"/>
                    <a:pt x="19760" y="26236"/>
                    <a:pt x="19643" y="26325"/>
                  </a:cubicBezTo>
                  <a:cubicBezTo>
                    <a:pt x="19488" y="26446"/>
                    <a:pt x="19512" y="26568"/>
                    <a:pt x="19554" y="26624"/>
                  </a:cubicBezTo>
                  <a:cubicBezTo>
                    <a:pt x="20527" y="28023"/>
                    <a:pt x="21753" y="28117"/>
                    <a:pt x="23470" y="28117"/>
                  </a:cubicBezTo>
                  <a:cubicBezTo>
                    <a:pt x="23643" y="28112"/>
                    <a:pt x="23816" y="28098"/>
                    <a:pt x="23985" y="28074"/>
                  </a:cubicBezTo>
                  <a:close/>
                  <a:moveTo>
                    <a:pt x="25398" y="25085"/>
                  </a:moveTo>
                  <a:cubicBezTo>
                    <a:pt x="25959" y="24163"/>
                    <a:pt x="24705" y="23517"/>
                    <a:pt x="24205" y="24692"/>
                  </a:cubicBezTo>
                  <a:cubicBezTo>
                    <a:pt x="23826" y="25581"/>
                    <a:pt x="24916" y="25885"/>
                    <a:pt x="25398" y="25085"/>
                  </a:cubicBezTo>
                  <a:close/>
                  <a:moveTo>
                    <a:pt x="21828" y="23662"/>
                  </a:moveTo>
                  <a:cubicBezTo>
                    <a:pt x="22015" y="23180"/>
                    <a:pt x="21996" y="22783"/>
                    <a:pt x="21524" y="22843"/>
                  </a:cubicBezTo>
                  <a:cubicBezTo>
                    <a:pt x="20798" y="22942"/>
                    <a:pt x="20246" y="23789"/>
                    <a:pt x="20649" y="24168"/>
                  </a:cubicBezTo>
                  <a:cubicBezTo>
                    <a:pt x="21163" y="24640"/>
                    <a:pt x="21627" y="24172"/>
                    <a:pt x="21828" y="236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9" name="Google Shape;8079;p46"/>
          <p:cNvSpPr/>
          <p:nvPr/>
        </p:nvSpPr>
        <p:spPr>
          <a:xfrm>
            <a:off x="5420512" y="4858266"/>
            <a:ext cx="861" cy="718"/>
          </a:xfrm>
          <a:custGeom>
            <a:avLst/>
            <a:gdLst/>
            <a:ahLst/>
            <a:cxnLst/>
            <a:rect l="l" t="t" r="r" b="b"/>
            <a:pathLst>
              <a:path w="24" h="20" extrusionOk="0">
                <a:moveTo>
                  <a:pt x="23" y="16"/>
                </a:moveTo>
                <a:lnTo>
                  <a:pt x="0" y="0"/>
                </a:lnTo>
                <a:lnTo>
                  <a:pt x="23" y="16"/>
                </a:lnTo>
                <a:cubicBezTo>
                  <a:pt x="20" y="19"/>
                  <a:pt x="20" y="19"/>
                  <a:pt x="23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0" name="Google Shape;8080;p46"/>
          <p:cNvSpPr/>
          <p:nvPr/>
        </p:nvSpPr>
        <p:spPr>
          <a:xfrm>
            <a:off x="5427690" y="4904854"/>
            <a:ext cx="4164" cy="3769"/>
          </a:xfrm>
          <a:custGeom>
            <a:avLst/>
            <a:gdLst/>
            <a:ahLst/>
            <a:cxnLst/>
            <a:rect l="l" t="t" r="r" b="b"/>
            <a:pathLst>
              <a:path w="116" h="105" extrusionOk="0">
                <a:moveTo>
                  <a:pt x="9" y="1"/>
                </a:moveTo>
                <a:cubicBezTo>
                  <a:pt x="6" y="1"/>
                  <a:pt x="3" y="1"/>
                  <a:pt x="0" y="1"/>
                </a:cubicBezTo>
                <a:lnTo>
                  <a:pt x="115" y="105"/>
                </a:lnTo>
                <a:cubicBezTo>
                  <a:pt x="97" y="46"/>
                  <a:pt x="78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1" name="Google Shape;8081;p46"/>
          <p:cNvSpPr/>
          <p:nvPr/>
        </p:nvSpPr>
        <p:spPr>
          <a:xfrm>
            <a:off x="5475139" y="4901696"/>
            <a:ext cx="2620" cy="2512"/>
          </a:xfrm>
          <a:custGeom>
            <a:avLst/>
            <a:gdLst/>
            <a:ahLst/>
            <a:cxnLst/>
            <a:rect l="l" t="t" r="r" b="b"/>
            <a:pathLst>
              <a:path w="73" h="70" extrusionOk="0">
                <a:moveTo>
                  <a:pt x="0" y="1"/>
                </a:moveTo>
                <a:lnTo>
                  <a:pt x="31" y="70"/>
                </a:lnTo>
                <a:lnTo>
                  <a:pt x="73" y="2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2" name="Google Shape;8082;p46"/>
          <p:cNvSpPr/>
          <p:nvPr/>
        </p:nvSpPr>
        <p:spPr>
          <a:xfrm>
            <a:off x="5474852" y="4901014"/>
            <a:ext cx="287" cy="718"/>
          </a:xfrm>
          <a:custGeom>
            <a:avLst/>
            <a:gdLst/>
            <a:ahLst/>
            <a:cxnLst/>
            <a:rect l="l" t="t" r="r" b="b"/>
            <a:pathLst>
              <a:path w="8" h="20" extrusionOk="0">
                <a:moveTo>
                  <a:pt x="0" y="0"/>
                </a:moveTo>
                <a:lnTo>
                  <a:pt x="0" y="20"/>
                </a:lnTo>
                <a:lnTo>
                  <a:pt x="8" y="20"/>
                </a:lnTo>
                <a:cubicBezTo>
                  <a:pt x="8" y="16"/>
                  <a:pt x="4" y="16"/>
                  <a:pt x="4" y="12"/>
                </a:cubicBezTo>
                <a:cubicBezTo>
                  <a:pt x="0" y="8"/>
                  <a:pt x="0" y="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3" name="Google Shape;8083;p46"/>
          <p:cNvSpPr/>
          <p:nvPr/>
        </p:nvSpPr>
        <p:spPr>
          <a:xfrm>
            <a:off x="5383830" y="4799367"/>
            <a:ext cx="36" cy="179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cubicBezTo>
                  <a:pt x="0" y="0"/>
                  <a:pt x="0" y="4"/>
                  <a:pt x="0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4" name="Google Shape;8084;p46"/>
          <p:cNvSpPr/>
          <p:nvPr/>
        </p:nvSpPr>
        <p:spPr>
          <a:xfrm>
            <a:off x="5349625" y="4800336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5" name="Google Shape;8085;p46"/>
          <p:cNvSpPr/>
          <p:nvPr/>
        </p:nvSpPr>
        <p:spPr>
          <a:xfrm>
            <a:off x="5332792" y="4825712"/>
            <a:ext cx="5671" cy="4845"/>
          </a:xfrm>
          <a:custGeom>
            <a:avLst/>
            <a:gdLst/>
            <a:ahLst/>
            <a:cxnLst/>
            <a:rect l="l" t="t" r="r" b="b"/>
            <a:pathLst>
              <a:path w="158" h="135" extrusionOk="0">
                <a:moveTo>
                  <a:pt x="158" y="0"/>
                </a:moveTo>
                <a:lnTo>
                  <a:pt x="158" y="0"/>
                </a:lnTo>
                <a:cubicBezTo>
                  <a:pt x="85" y="16"/>
                  <a:pt x="23" y="62"/>
                  <a:pt x="0" y="135"/>
                </a:cubicBezTo>
                <a:cubicBezTo>
                  <a:pt x="70" y="119"/>
                  <a:pt x="135" y="7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89" name="Google Shape;8089;p46"/>
          <p:cNvSpPr txBox="1">
            <a:spLocks noGrp="1"/>
          </p:cNvSpPr>
          <p:nvPr>
            <p:ph type="subTitle" idx="1"/>
          </p:nvPr>
        </p:nvSpPr>
        <p:spPr>
          <a:xfrm>
            <a:off x="854002" y="1534536"/>
            <a:ext cx="3736401" cy="3151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200"/>
              </a:spcAft>
              <a:buNone/>
            </a:pPr>
            <a:r>
              <a:rPr lang="sr-Cyrl-RS" sz="1600" dirty="0">
                <a:solidFill>
                  <a:schemeClr val="tx1"/>
                </a:solidFill>
              </a:rPr>
              <a:t>Монетарни одбор је институција која, замјењујући класичну централну банку, врши емисију и полачење домаћих новчаница и кованог новца у обиму у коме постоји еквивалентан прилив или одлив резервне валуте, те у исто вријеме гарантује конвертибилност емитованих новчаница и кованог новца у резрвну валуту, по фиксном курсу.</a:t>
            </a:r>
            <a:endParaRPr sz="1600" dirty="0">
              <a:solidFill>
                <a:schemeClr val="tx1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12280967-9695-0493-7E75-B56F28893592}"/>
              </a:ext>
            </a:extLst>
          </p:cNvPr>
          <p:cNvSpPr/>
          <p:nvPr/>
        </p:nvSpPr>
        <p:spPr>
          <a:xfrm>
            <a:off x="4020361" y="4746621"/>
            <a:ext cx="1140084" cy="223289"/>
          </a:xfrm>
          <a:prstGeom prst="rect">
            <a:avLst/>
          </a:prstGeom>
          <a:solidFill>
            <a:srgbClr val="FDF3EA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25" name="Google Shape;7925;p45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7</a:t>
            </a:fld>
            <a:endParaRPr/>
          </a:p>
        </p:txBody>
      </p:sp>
      <p:sp>
        <p:nvSpPr>
          <p:cNvPr id="7926" name="Google Shape;7926;p45"/>
          <p:cNvSpPr txBox="1">
            <a:spLocks noGrp="1"/>
          </p:cNvSpPr>
          <p:nvPr>
            <p:ph type="title"/>
          </p:nvPr>
        </p:nvSpPr>
        <p:spPr>
          <a:xfrm>
            <a:off x="1974696" y="339351"/>
            <a:ext cx="5036012" cy="47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800" dirty="0"/>
              <a:t>Историјат монетарних одбора</a:t>
            </a:r>
            <a:endParaRPr sz="2800" dirty="0"/>
          </a:p>
        </p:txBody>
      </p:sp>
      <p:sp>
        <p:nvSpPr>
          <p:cNvPr id="7927" name="Google Shape;7927;p45"/>
          <p:cNvSpPr txBox="1"/>
          <p:nvPr/>
        </p:nvSpPr>
        <p:spPr>
          <a:xfrm>
            <a:off x="616672" y="1895370"/>
            <a:ext cx="1563497" cy="4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1800" b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Маурицијус</a:t>
            </a:r>
            <a:endParaRPr sz="1800" b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29" name="Google Shape;7929;p45"/>
          <p:cNvSpPr txBox="1"/>
          <p:nvPr/>
        </p:nvSpPr>
        <p:spPr>
          <a:xfrm>
            <a:off x="2029828" y="3395999"/>
            <a:ext cx="13908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1800" b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70 земаља </a:t>
            </a:r>
            <a:endParaRPr sz="1800" b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32" name="Google Shape;7932;p45"/>
          <p:cNvSpPr txBox="1"/>
          <p:nvPr/>
        </p:nvSpPr>
        <p:spPr>
          <a:xfrm>
            <a:off x="3191487" y="1872388"/>
            <a:ext cx="1390800" cy="4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1800" b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40 земаља</a:t>
            </a:r>
            <a:endParaRPr sz="1800" b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34" name="Google Shape;7934;p45"/>
          <p:cNvSpPr txBox="1"/>
          <p:nvPr/>
        </p:nvSpPr>
        <p:spPr>
          <a:xfrm>
            <a:off x="4414480" y="3396112"/>
            <a:ext cx="13908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1800" b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20 земаља</a:t>
            </a:r>
            <a:endParaRPr sz="1800" b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35" name="Google Shape;7935;p45"/>
          <p:cNvSpPr txBox="1"/>
          <p:nvPr/>
        </p:nvSpPr>
        <p:spPr>
          <a:xfrm>
            <a:off x="870149" y="2947894"/>
            <a:ext cx="10302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i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1849</a:t>
            </a:r>
            <a:endParaRPr sz="2000" b="1" i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36" name="Google Shape;7936;p45"/>
          <p:cNvSpPr txBox="1"/>
          <p:nvPr/>
        </p:nvSpPr>
        <p:spPr>
          <a:xfrm>
            <a:off x="3191487" y="2950272"/>
            <a:ext cx="13902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i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1960-</a:t>
            </a:r>
            <a:r>
              <a:rPr lang="sr-Cyrl-RS" sz="1800" b="1" i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их</a:t>
            </a:r>
            <a:endParaRPr sz="2300" b="1" i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37" name="Google Shape;7937;p45"/>
          <p:cNvSpPr txBox="1"/>
          <p:nvPr/>
        </p:nvSpPr>
        <p:spPr>
          <a:xfrm>
            <a:off x="1815713" y="2548634"/>
            <a:ext cx="1800981" cy="4268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i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1849-1960</a:t>
            </a:r>
            <a:endParaRPr sz="2000" b="1" i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38" name="Google Shape;7938;p45"/>
          <p:cNvSpPr txBox="1"/>
          <p:nvPr/>
        </p:nvSpPr>
        <p:spPr>
          <a:xfrm>
            <a:off x="4475748" y="2517212"/>
            <a:ext cx="1268263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i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1970-</a:t>
            </a:r>
            <a:r>
              <a:rPr lang="sr-Cyrl-RS" sz="1800" b="1" i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их</a:t>
            </a:r>
            <a:endParaRPr sz="2300" b="1" i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39" name="Google Shape;7939;p45"/>
          <p:cNvSpPr txBox="1"/>
          <p:nvPr/>
        </p:nvSpPr>
        <p:spPr>
          <a:xfrm>
            <a:off x="5513444" y="2022965"/>
            <a:ext cx="2020957" cy="50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sr-Cyrl-RS" dirty="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rPr>
              <a:t>Џибути</a:t>
            </a:r>
          </a:p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sr-Cyrl-RS" dirty="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rPr>
              <a:t>Хонг-Конг</a:t>
            </a:r>
          </a:p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sr-Cyrl-RS" dirty="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rPr>
              <a:t>Гибралтар и др.</a:t>
            </a:r>
            <a:endParaRPr dirty="0">
              <a:solidFill>
                <a:schemeClr val="dk2"/>
              </a:solidFill>
              <a:latin typeface="Alice"/>
              <a:ea typeface="Alice"/>
              <a:cs typeface="Alice"/>
              <a:sym typeface="Alice"/>
            </a:endParaRPr>
          </a:p>
        </p:txBody>
      </p:sp>
      <p:sp>
        <p:nvSpPr>
          <p:cNvPr id="7940" name="Google Shape;7940;p45"/>
          <p:cNvSpPr txBox="1"/>
          <p:nvPr/>
        </p:nvSpPr>
        <p:spPr>
          <a:xfrm>
            <a:off x="5648465" y="1519904"/>
            <a:ext cx="1390800" cy="48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1800" b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10 земаља</a:t>
            </a:r>
            <a:endParaRPr sz="1800" b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41" name="Google Shape;7941;p45"/>
          <p:cNvSpPr txBox="1"/>
          <p:nvPr/>
        </p:nvSpPr>
        <p:spPr>
          <a:xfrm>
            <a:off x="6882450" y="3878520"/>
            <a:ext cx="1390800" cy="50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sr-Cyrl-RS" dirty="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rPr>
              <a:t>БиХ</a:t>
            </a:r>
          </a:p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sr-Cyrl-RS" dirty="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rPr>
              <a:t>Естонија</a:t>
            </a:r>
          </a:p>
          <a:p>
            <a:pPr marL="285750" lvl="0" indent="-285750" rtl="0">
              <a:spcBef>
                <a:spcPts val="0"/>
              </a:spcBef>
              <a:spcAft>
                <a:spcPts val="0"/>
              </a:spcAft>
              <a:buFontTx/>
              <a:buChar char="-"/>
            </a:pPr>
            <a:r>
              <a:rPr lang="sr-Cyrl-RS" dirty="0">
                <a:solidFill>
                  <a:schemeClr val="dk2"/>
                </a:solidFill>
                <a:latin typeface="Alice"/>
                <a:ea typeface="Alice"/>
                <a:cs typeface="Alice"/>
                <a:sym typeface="Alice"/>
              </a:rPr>
              <a:t>Бугарска</a:t>
            </a:r>
            <a:endParaRPr dirty="0">
              <a:solidFill>
                <a:schemeClr val="dk2"/>
              </a:solidFill>
              <a:latin typeface="Alice"/>
              <a:ea typeface="Alice"/>
              <a:cs typeface="Alice"/>
              <a:sym typeface="Alice"/>
            </a:endParaRPr>
          </a:p>
        </p:txBody>
      </p:sp>
      <p:sp>
        <p:nvSpPr>
          <p:cNvPr id="7942" name="Google Shape;7942;p45"/>
          <p:cNvSpPr txBox="1"/>
          <p:nvPr/>
        </p:nvSpPr>
        <p:spPr>
          <a:xfrm>
            <a:off x="6907009" y="3396210"/>
            <a:ext cx="13908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1800" b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2о земаља</a:t>
            </a:r>
            <a:endParaRPr sz="1800" b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43" name="Google Shape;7943;p45"/>
          <p:cNvSpPr txBox="1"/>
          <p:nvPr/>
        </p:nvSpPr>
        <p:spPr>
          <a:xfrm>
            <a:off x="5826962" y="2952452"/>
            <a:ext cx="10332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i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1990</a:t>
            </a:r>
            <a:endParaRPr sz="2000" b="1" i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sp>
        <p:nvSpPr>
          <p:cNvPr id="7944" name="Google Shape;7944;p45"/>
          <p:cNvSpPr txBox="1"/>
          <p:nvPr/>
        </p:nvSpPr>
        <p:spPr>
          <a:xfrm>
            <a:off x="6910071" y="2541521"/>
            <a:ext cx="1371577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2000" b="1" i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1990-</a:t>
            </a:r>
            <a:r>
              <a:rPr lang="sr-Cyrl-RS" sz="1800" b="1" i="1" dirty="0">
                <a:solidFill>
                  <a:schemeClr val="dk1"/>
                </a:solidFill>
                <a:latin typeface="Playfair Display"/>
                <a:ea typeface="Playfair Display"/>
                <a:cs typeface="Playfair Display"/>
                <a:sym typeface="Playfair Display"/>
              </a:rPr>
              <a:t>их</a:t>
            </a:r>
            <a:endParaRPr sz="2300" b="1" i="1" dirty="0">
              <a:solidFill>
                <a:schemeClr val="dk1"/>
              </a:solidFill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  <p:cxnSp>
        <p:nvCxnSpPr>
          <p:cNvPr id="7945" name="Google Shape;7945;p45"/>
          <p:cNvCxnSpPr>
            <a:cxnSpLocks/>
            <a:stCxn id="7927" idx="2"/>
            <a:endCxn id="7935" idx="0"/>
          </p:cNvCxnSpPr>
          <p:nvPr/>
        </p:nvCxnSpPr>
        <p:spPr>
          <a:xfrm flipH="1">
            <a:off x="1385249" y="2377170"/>
            <a:ext cx="13172" cy="570724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946" name="Google Shape;7946;p45"/>
          <p:cNvCxnSpPr>
            <a:cxnSpLocks/>
          </p:cNvCxnSpPr>
          <p:nvPr/>
        </p:nvCxnSpPr>
        <p:spPr>
          <a:xfrm>
            <a:off x="2725228" y="2975448"/>
            <a:ext cx="0" cy="573404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947" name="Google Shape;7947;p45"/>
          <p:cNvCxnSpPr>
            <a:cxnSpLocks/>
          </p:cNvCxnSpPr>
          <p:nvPr/>
        </p:nvCxnSpPr>
        <p:spPr>
          <a:xfrm>
            <a:off x="3908971" y="2377170"/>
            <a:ext cx="0" cy="571717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948" name="Google Shape;7948;p45"/>
          <p:cNvCxnSpPr>
            <a:cxnSpLocks/>
            <a:stCxn id="7938" idx="2"/>
          </p:cNvCxnSpPr>
          <p:nvPr/>
        </p:nvCxnSpPr>
        <p:spPr>
          <a:xfrm>
            <a:off x="5109880" y="2961212"/>
            <a:ext cx="0" cy="58764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949" name="Google Shape;7949;p45"/>
          <p:cNvCxnSpPr>
            <a:cxnSpLocks/>
            <a:stCxn id="7943" idx="0"/>
          </p:cNvCxnSpPr>
          <p:nvPr/>
        </p:nvCxnSpPr>
        <p:spPr>
          <a:xfrm flipV="1">
            <a:off x="6343562" y="2663028"/>
            <a:ext cx="0" cy="289424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950" name="Google Shape;7950;p45"/>
          <p:cNvCxnSpPr>
            <a:cxnSpLocks/>
            <a:stCxn id="7944" idx="2"/>
            <a:endCxn id="7942" idx="0"/>
          </p:cNvCxnSpPr>
          <p:nvPr/>
        </p:nvCxnSpPr>
        <p:spPr>
          <a:xfrm>
            <a:off x="7595860" y="2985521"/>
            <a:ext cx="6549" cy="410689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7951" name="Google Shape;7951;p45"/>
          <p:cNvCxnSpPr/>
          <p:nvPr/>
        </p:nvCxnSpPr>
        <p:spPr>
          <a:xfrm>
            <a:off x="709925" y="2961105"/>
            <a:ext cx="7722900" cy="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  <p:grpSp>
        <p:nvGrpSpPr>
          <p:cNvPr id="7996" name="Google Shape;7996;p45"/>
          <p:cNvGrpSpPr/>
          <p:nvPr/>
        </p:nvGrpSpPr>
        <p:grpSpPr>
          <a:xfrm>
            <a:off x="1155382" y="124481"/>
            <a:ext cx="381402" cy="574184"/>
            <a:chOff x="3296173" y="191032"/>
            <a:chExt cx="329619" cy="496227"/>
          </a:xfrm>
        </p:grpSpPr>
        <p:sp>
          <p:nvSpPr>
            <p:cNvPr id="7997" name="Google Shape;7997;p45"/>
            <p:cNvSpPr/>
            <p:nvPr/>
          </p:nvSpPr>
          <p:spPr>
            <a:xfrm>
              <a:off x="3296173" y="191032"/>
              <a:ext cx="329619" cy="496227"/>
            </a:xfrm>
            <a:custGeom>
              <a:avLst/>
              <a:gdLst/>
              <a:ahLst/>
              <a:cxnLst/>
              <a:rect l="l" t="t" r="r" b="b"/>
              <a:pathLst>
                <a:path w="10626" h="15997" extrusionOk="0">
                  <a:moveTo>
                    <a:pt x="3740" y="5569"/>
                  </a:moveTo>
                  <a:lnTo>
                    <a:pt x="3743" y="5573"/>
                  </a:lnTo>
                  <a:cubicBezTo>
                    <a:pt x="3740" y="5584"/>
                    <a:pt x="3732" y="5588"/>
                    <a:pt x="3728" y="5600"/>
                  </a:cubicBezTo>
                  <a:cubicBezTo>
                    <a:pt x="3732" y="5588"/>
                    <a:pt x="3732" y="5580"/>
                    <a:pt x="3740" y="5569"/>
                  </a:cubicBezTo>
                  <a:close/>
                  <a:moveTo>
                    <a:pt x="3682" y="5630"/>
                  </a:moveTo>
                  <a:cubicBezTo>
                    <a:pt x="3677" y="5630"/>
                    <a:pt x="3675" y="5634"/>
                    <a:pt x="3673" y="5636"/>
                  </a:cubicBezTo>
                  <a:lnTo>
                    <a:pt x="3673" y="5636"/>
                  </a:lnTo>
                  <a:lnTo>
                    <a:pt x="3682" y="5630"/>
                  </a:lnTo>
                  <a:close/>
                  <a:moveTo>
                    <a:pt x="3673" y="5636"/>
                  </a:moveTo>
                  <a:lnTo>
                    <a:pt x="3670" y="5638"/>
                  </a:lnTo>
                  <a:cubicBezTo>
                    <a:pt x="3672" y="5638"/>
                    <a:pt x="3673" y="5637"/>
                    <a:pt x="3673" y="5636"/>
                  </a:cubicBezTo>
                  <a:close/>
                  <a:moveTo>
                    <a:pt x="3471" y="5892"/>
                  </a:moveTo>
                  <a:cubicBezTo>
                    <a:pt x="3471" y="5903"/>
                    <a:pt x="3463" y="5922"/>
                    <a:pt x="3455" y="5938"/>
                  </a:cubicBezTo>
                  <a:cubicBezTo>
                    <a:pt x="3459" y="5922"/>
                    <a:pt x="3463" y="5903"/>
                    <a:pt x="3471" y="5892"/>
                  </a:cubicBezTo>
                  <a:close/>
                  <a:moveTo>
                    <a:pt x="9615" y="422"/>
                  </a:moveTo>
                  <a:cubicBezTo>
                    <a:pt x="9673" y="422"/>
                    <a:pt x="9732" y="427"/>
                    <a:pt x="9792" y="439"/>
                  </a:cubicBezTo>
                  <a:cubicBezTo>
                    <a:pt x="9765" y="616"/>
                    <a:pt x="9742" y="781"/>
                    <a:pt x="9734" y="950"/>
                  </a:cubicBezTo>
                  <a:cubicBezTo>
                    <a:pt x="9699" y="1115"/>
                    <a:pt x="9646" y="1280"/>
                    <a:pt x="9573" y="1434"/>
                  </a:cubicBezTo>
                  <a:cubicBezTo>
                    <a:pt x="9446" y="2625"/>
                    <a:pt x="9488" y="3817"/>
                    <a:pt x="9473" y="5008"/>
                  </a:cubicBezTo>
                  <a:cubicBezTo>
                    <a:pt x="9469" y="5419"/>
                    <a:pt x="9511" y="5849"/>
                    <a:pt x="9238" y="6214"/>
                  </a:cubicBezTo>
                  <a:cubicBezTo>
                    <a:pt x="9227" y="6218"/>
                    <a:pt x="9219" y="6218"/>
                    <a:pt x="9208" y="6218"/>
                  </a:cubicBezTo>
                  <a:cubicBezTo>
                    <a:pt x="9165" y="6122"/>
                    <a:pt x="9104" y="6030"/>
                    <a:pt x="9027" y="5957"/>
                  </a:cubicBezTo>
                  <a:cubicBezTo>
                    <a:pt x="8985" y="5665"/>
                    <a:pt x="8800" y="5446"/>
                    <a:pt x="8639" y="5215"/>
                  </a:cubicBezTo>
                  <a:cubicBezTo>
                    <a:pt x="8643" y="5185"/>
                    <a:pt x="8620" y="5150"/>
                    <a:pt x="8589" y="5150"/>
                  </a:cubicBezTo>
                  <a:cubicBezTo>
                    <a:pt x="8570" y="5112"/>
                    <a:pt x="8547" y="5081"/>
                    <a:pt x="8524" y="5046"/>
                  </a:cubicBezTo>
                  <a:cubicBezTo>
                    <a:pt x="8447" y="4862"/>
                    <a:pt x="8343" y="4697"/>
                    <a:pt x="8220" y="4547"/>
                  </a:cubicBezTo>
                  <a:cubicBezTo>
                    <a:pt x="7997" y="4143"/>
                    <a:pt x="7721" y="3774"/>
                    <a:pt x="7398" y="3440"/>
                  </a:cubicBezTo>
                  <a:cubicBezTo>
                    <a:pt x="7740" y="3382"/>
                    <a:pt x="8055" y="3275"/>
                    <a:pt x="8324" y="3044"/>
                  </a:cubicBezTo>
                  <a:cubicBezTo>
                    <a:pt x="8351" y="3037"/>
                    <a:pt x="8378" y="3033"/>
                    <a:pt x="8401" y="3025"/>
                  </a:cubicBezTo>
                  <a:cubicBezTo>
                    <a:pt x="8535" y="2921"/>
                    <a:pt x="8697" y="2852"/>
                    <a:pt x="8820" y="2687"/>
                  </a:cubicBezTo>
                  <a:cubicBezTo>
                    <a:pt x="8747" y="2657"/>
                    <a:pt x="8682" y="2644"/>
                    <a:pt x="8623" y="2644"/>
                  </a:cubicBezTo>
                  <a:cubicBezTo>
                    <a:pt x="8401" y="2644"/>
                    <a:pt x="8261" y="2821"/>
                    <a:pt x="8097" y="2921"/>
                  </a:cubicBezTo>
                  <a:cubicBezTo>
                    <a:pt x="7807" y="2979"/>
                    <a:pt x="7541" y="3139"/>
                    <a:pt x="7240" y="3139"/>
                  </a:cubicBezTo>
                  <a:cubicBezTo>
                    <a:pt x="7197" y="3139"/>
                    <a:pt x="7154" y="3136"/>
                    <a:pt x="7110" y="3129"/>
                  </a:cubicBezTo>
                  <a:cubicBezTo>
                    <a:pt x="6990" y="2975"/>
                    <a:pt x="6848" y="2841"/>
                    <a:pt x="6698" y="2729"/>
                  </a:cubicBezTo>
                  <a:cubicBezTo>
                    <a:pt x="6614" y="2545"/>
                    <a:pt x="6376" y="2406"/>
                    <a:pt x="6506" y="2149"/>
                  </a:cubicBezTo>
                  <a:lnTo>
                    <a:pt x="7947" y="1027"/>
                  </a:lnTo>
                  <a:lnTo>
                    <a:pt x="8704" y="685"/>
                  </a:lnTo>
                  <a:cubicBezTo>
                    <a:pt x="9007" y="584"/>
                    <a:pt x="9294" y="422"/>
                    <a:pt x="9615" y="422"/>
                  </a:cubicBezTo>
                  <a:close/>
                  <a:moveTo>
                    <a:pt x="3290" y="8489"/>
                  </a:moveTo>
                  <a:cubicBezTo>
                    <a:pt x="3282" y="8501"/>
                    <a:pt x="3271" y="8508"/>
                    <a:pt x="3263" y="8512"/>
                  </a:cubicBezTo>
                  <a:cubicBezTo>
                    <a:pt x="3271" y="8508"/>
                    <a:pt x="3278" y="8501"/>
                    <a:pt x="3282" y="8489"/>
                  </a:cubicBezTo>
                  <a:close/>
                  <a:moveTo>
                    <a:pt x="9915" y="11617"/>
                  </a:moveTo>
                  <a:lnTo>
                    <a:pt x="9915" y="11617"/>
                  </a:lnTo>
                  <a:cubicBezTo>
                    <a:pt x="9899" y="11640"/>
                    <a:pt x="9895" y="11663"/>
                    <a:pt x="9899" y="11694"/>
                  </a:cubicBezTo>
                  <a:lnTo>
                    <a:pt x="9857" y="11621"/>
                  </a:lnTo>
                  <a:lnTo>
                    <a:pt x="9915" y="11617"/>
                  </a:lnTo>
                  <a:close/>
                  <a:moveTo>
                    <a:pt x="6130" y="2652"/>
                  </a:moveTo>
                  <a:cubicBezTo>
                    <a:pt x="6153" y="2660"/>
                    <a:pt x="6183" y="2660"/>
                    <a:pt x="6207" y="2660"/>
                  </a:cubicBezTo>
                  <a:cubicBezTo>
                    <a:pt x="6210" y="2768"/>
                    <a:pt x="6230" y="2871"/>
                    <a:pt x="6318" y="2948"/>
                  </a:cubicBezTo>
                  <a:cubicBezTo>
                    <a:pt x="6468" y="3286"/>
                    <a:pt x="6729" y="3548"/>
                    <a:pt x="6948" y="3840"/>
                  </a:cubicBezTo>
                  <a:cubicBezTo>
                    <a:pt x="6960" y="3936"/>
                    <a:pt x="7006" y="4028"/>
                    <a:pt x="7071" y="4101"/>
                  </a:cubicBezTo>
                  <a:cubicBezTo>
                    <a:pt x="7022" y="4059"/>
                    <a:pt x="6969" y="4024"/>
                    <a:pt x="6906" y="4024"/>
                  </a:cubicBezTo>
                  <a:cubicBezTo>
                    <a:pt x="6860" y="4024"/>
                    <a:pt x="6808" y="4042"/>
                    <a:pt x="6748" y="4089"/>
                  </a:cubicBezTo>
                  <a:lnTo>
                    <a:pt x="7432" y="4873"/>
                  </a:lnTo>
                  <a:lnTo>
                    <a:pt x="7432" y="4877"/>
                  </a:lnTo>
                  <a:cubicBezTo>
                    <a:pt x="7432" y="4931"/>
                    <a:pt x="7471" y="4973"/>
                    <a:pt x="7517" y="4989"/>
                  </a:cubicBezTo>
                  <a:lnTo>
                    <a:pt x="7525" y="4992"/>
                  </a:lnTo>
                  <a:cubicBezTo>
                    <a:pt x="7551" y="5108"/>
                    <a:pt x="7644" y="5142"/>
                    <a:pt x="7740" y="5177"/>
                  </a:cubicBezTo>
                  <a:cubicBezTo>
                    <a:pt x="7817" y="5357"/>
                    <a:pt x="7863" y="5561"/>
                    <a:pt x="8028" y="5696"/>
                  </a:cubicBezTo>
                  <a:cubicBezTo>
                    <a:pt x="8166" y="6091"/>
                    <a:pt x="8370" y="6468"/>
                    <a:pt x="8624" y="6802"/>
                  </a:cubicBezTo>
                  <a:cubicBezTo>
                    <a:pt x="8647" y="6991"/>
                    <a:pt x="8716" y="7167"/>
                    <a:pt x="8820" y="7329"/>
                  </a:cubicBezTo>
                  <a:cubicBezTo>
                    <a:pt x="8862" y="7521"/>
                    <a:pt x="8858" y="7721"/>
                    <a:pt x="8954" y="7897"/>
                  </a:cubicBezTo>
                  <a:cubicBezTo>
                    <a:pt x="8985" y="8082"/>
                    <a:pt x="8839" y="8332"/>
                    <a:pt x="9150" y="8405"/>
                  </a:cubicBezTo>
                  <a:cubicBezTo>
                    <a:pt x="9046" y="8136"/>
                    <a:pt x="9277" y="7836"/>
                    <a:pt x="9073" y="7579"/>
                  </a:cubicBezTo>
                  <a:cubicBezTo>
                    <a:pt x="9035" y="7413"/>
                    <a:pt x="9085" y="7233"/>
                    <a:pt x="8958" y="7087"/>
                  </a:cubicBezTo>
                  <a:cubicBezTo>
                    <a:pt x="8954" y="7025"/>
                    <a:pt x="8950" y="6964"/>
                    <a:pt x="8950" y="6898"/>
                  </a:cubicBezTo>
                  <a:cubicBezTo>
                    <a:pt x="8873" y="6887"/>
                    <a:pt x="8785" y="6891"/>
                    <a:pt x="8758" y="6791"/>
                  </a:cubicBezTo>
                  <a:cubicBezTo>
                    <a:pt x="8869" y="6656"/>
                    <a:pt x="8720" y="6529"/>
                    <a:pt x="8739" y="6399"/>
                  </a:cubicBezTo>
                  <a:cubicBezTo>
                    <a:pt x="8723" y="6322"/>
                    <a:pt x="8689" y="6253"/>
                    <a:pt x="8643" y="6187"/>
                  </a:cubicBezTo>
                  <a:lnTo>
                    <a:pt x="8643" y="6187"/>
                  </a:lnTo>
                  <a:cubicBezTo>
                    <a:pt x="8685" y="6237"/>
                    <a:pt x="8727" y="6280"/>
                    <a:pt x="8766" y="6330"/>
                  </a:cubicBezTo>
                  <a:cubicBezTo>
                    <a:pt x="8800" y="6368"/>
                    <a:pt x="8850" y="6395"/>
                    <a:pt x="8908" y="6399"/>
                  </a:cubicBezTo>
                  <a:cubicBezTo>
                    <a:pt x="8900" y="6533"/>
                    <a:pt x="8950" y="6649"/>
                    <a:pt x="9008" y="6764"/>
                  </a:cubicBezTo>
                  <a:cubicBezTo>
                    <a:pt x="9757" y="8239"/>
                    <a:pt x="10380" y="9750"/>
                    <a:pt x="10176" y="11463"/>
                  </a:cubicBezTo>
                  <a:cubicBezTo>
                    <a:pt x="10138" y="11463"/>
                    <a:pt x="10141" y="11486"/>
                    <a:pt x="10145" y="11506"/>
                  </a:cubicBezTo>
                  <a:cubicBezTo>
                    <a:pt x="10026" y="11517"/>
                    <a:pt x="9911" y="11529"/>
                    <a:pt x="9811" y="11606"/>
                  </a:cubicBezTo>
                  <a:cubicBezTo>
                    <a:pt x="9800" y="11601"/>
                    <a:pt x="9788" y="11599"/>
                    <a:pt x="9777" y="11599"/>
                  </a:cubicBezTo>
                  <a:cubicBezTo>
                    <a:pt x="9757" y="11599"/>
                    <a:pt x="9739" y="11606"/>
                    <a:pt x="9726" y="11621"/>
                  </a:cubicBezTo>
                  <a:cubicBezTo>
                    <a:pt x="9496" y="11675"/>
                    <a:pt x="9277" y="11771"/>
                    <a:pt x="9081" y="11901"/>
                  </a:cubicBezTo>
                  <a:cubicBezTo>
                    <a:pt x="7955" y="12297"/>
                    <a:pt x="6917" y="12862"/>
                    <a:pt x="5884" y="13439"/>
                  </a:cubicBezTo>
                  <a:lnTo>
                    <a:pt x="5776" y="13469"/>
                  </a:lnTo>
                  <a:cubicBezTo>
                    <a:pt x="5765" y="13465"/>
                    <a:pt x="5753" y="13463"/>
                    <a:pt x="5742" y="13463"/>
                  </a:cubicBezTo>
                  <a:cubicBezTo>
                    <a:pt x="5704" y="13463"/>
                    <a:pt x="5668" y="13486"/>
                    <a:pt x="5653" y="13519"/>
                  </a:cubicBezTo>
                  <a:cubicBezTo>
                    <a:pt x="5651" y="13519"/>
                    <a:pt x="5649" y="13519"/>
                    <a:pt x="5646" y="13519"/>
                  </a:cubicBezTo>
                  <a:cubicBezTo>
                    <a:pt x="5618" y="13519"/>
                    <a:pt x="5591" y="13541"/>
                    <a:pt x="5584" y="13573"/>
                  </a:cubicBezTo>
                  <a:cubicBezTo>
                    <a:pt x="5569" y="13577"/>
                    <a:pt x="5553" y="13578"/>
                    <a:pt x="5538" y="13578"/>
                  </a:cubicBezTo>
                  <a:cubicBezTo>
                    <a:pt x="5525" y="13578"/>
                    <a:pt x="5512" y="13578"/>
                    <a:pt x="5499" y="13578"/>
                  </a:cubicBezTo>
                  <a:cubicBezTo>
                    <a:pt x="5460" y="13578"/>
                    <a:pt x="5424" y="13584"/>
                    <a:pt x="5403" y="13638"/>
                  </a:cubicBezTo>
                  <a:lnTo>
                    <a:pt x="5380" y="13642"/>
                  </a:lnTo>
                  <a:lnTo>
                    <a:pt x="5377" y="13669"/>
                  </a:lnTo>
                  <a:lnTo>
                    <a:pt x="5284" y="13731"/>
                  </a:lnTo>
                  <a:lnTo>
                    <a:pt x="5280" y="13734"/>
                  </a:lnTo>
                  <a:cubicBezTo>
                    <a:pt x="5264" y="13729"/>
                    <a:pt x="5247" y="13726"/>
                    <a:pt x="5231" y="13726"/>
                  </a:cubicBezTo>
                  <a:cubicBezTo>
                    <a:pt x="5166" y="13726"/>
                    <a:pt x="5106" y="13766"/>
                    <a:pt x="5084" y="13830"/>
                  </a:cubicBezTo>
                  <a:lnTo>
                    <a:pt x="5084" y="13834"/>
                  </a:lnTo>
                  <a:lnTo>
                    <a:pt x="5077" y="13842"/>
                  </a:lnTo>
                  <a:cubicBezTo>
                    <a:pt x="5027" y="13846"/>
                    <a:pt x="4981" y="13884"/>
                    <a:pt x="4973" y="13930"/>
                  </a:cubicBezTo>
                  <a:cubicBezTo>
                    <a:pt x="4969" y="13930"/>
                    <a:pt x="4965" y="13930"/>
                    <a:pt x="4960" y="13930"/>
                  </a:cubicBezTo>
                  <a:cubicBezTo>
                    <a:pt x="4873" y="13930"/>
                    <a:pt x="4793" y="13968"/>
                    <a:pt x="4731" y="14034"/>
                  </a:cubicBezTo>
                  <a:cubicBezTo>
                    <a:pt x="4435" y="14142"/>
                    <a:pt x="4131" y="14253"/>
                    <a:pt x="3866" y="14438"/>
                  </a:cubicBezTo>
                  <a:lnTo>
                    <a:pt x="3863" y="14441"/>
                  </a:lnTo>
                  <a:cubicBezTo>
                    <a:pt x="3855" y="14440"/>
                    <a:pt x="3847" y="14440"/>
                    <a:pt x="3839" y="14440"/>
                  </a:cubicBezTo>
                  <a:cubicBezTo>
                    <a:pt x="3770" y="14440"/>
                    <a:pt x="3705" y="14483"/>
                    <a:pt x="3670" y="14545"/>
                  </a:cubicBezTo>
                  <a:lnTo>
                    <a:pt x="3667" y="14553"/>
                  </a:lnTo>
                  <a:cubicBezTo>
                    <a:pt x="3578" y="14553"/>
                    <a:pt x="3494" y="14584"/>
                    <a:pt x="3432" y="14637"/>
                  </a:cubicBezTo>
                  <a:cubicBezTo>
                    <a:pt x="2790" y="14868"/>
                    <a:pt x="2249" y="15306"/>
                    <a:pt x="1599" y="15514"/>
                  </a:cubicBezTo>
                  <a:cubicBezTo>
                    <a:pt x="1588" y="15514"/>
                    <a:pt x="1576" y="15514"/>
                    <a:pt x="1561" y="15506"/>
                  </a:cubicBezTo>
                  <a:cubicBezTo>
                    <a:pt x="1534" y="15483"/>
                    <a:pt x="1511" y="15448"/>
                    <a:pt x="1492" y="15417"/>
                  </a:cubicBezTo>
                  <a:cubicBezTo>
                    <a:pt x="1480" y="15379"/>
                    <a:pt x="1472" y="15341"/>
                    <a:pt x="1457" y="15302"/>
                  </a:cubicBezTo>
                  <a:cubicBezTo>
                    <a:pt x="1319" y="14918"/>
                    <a:pt x="1434" y="14480"/>
                    <a:pt x="1211" y="14111"/>
                  </a:cubicBezTo>
                  <a:lnTo>
                    <a:pt x="1153" y="14053"/>
                  </a:lnTo>
                  <a:cubicBezTo>
                    <a:pt x="1134" y="13734"/>
                    <a:pt x="1054" y="13431"/>
                    <a:pt x="961" y="13131"/>
                  </a:cubicBezTo>
                  <a:lnTo>
                    <a:pt x="954" y="13027"/>
                  </a:lnTo>
                  <a:cubicBezTo>
                    <a:pt x="957" y="12881"/>
                    <a:pt x="965" y="12731"/>
                    <a:pt x="861" y="12605"/>
                  </a:cubicBezTo>
                  <a:cubicBezTo>
                    <a:pt x="811" y="12447"/>
                    <a:pt x="765" y="12293"/>
                    <a:pt x="723" y="12136"/>
                  </a:cubicBezTo>
                  <a:cubicBezTo>
                    <a:pt x="600" y="11671"/>
                    <a:pt x="423" y="11214"/>
                    <a:pt x="446" y="10718"/>
                  </a:cubicBezTo>
                  <a:cubicBezTo>
                    <a:pt x="454" y="10683"/>
                    <a:pt x="458" y="10656"/>
                    <a:pt x="466" y="10622"/>
                  </a:cubicBezTo>
                  <a:lnTo>
                    <a:pt x="754" y="10019"/>
                  </a:lnTo>
                  <a:cubicBezTo>
                    <a:pt x="1042" y="9634"/>
                    <a:pt x="1303" y="9223"/>
                    <a:pt x="1638" y="8877"/>
                  </a:cubicBezTo>
                  <a:cubicBezTo>
                    <a:pt x="1703" y="8858"/>
                    <a:pt x="1761" y="8827"/>
                    <a:pt x="1807" y="8781"/>
                  </a:cubicBezTo>
                  <a:cubicBezTo>
                    <a:pt x="1807" y="8781"/>
                    <a:pt x="1807" y="8789"/>
                    <a:pt x="1811" y="8789"/>
                  </a:cubicBezTo>
                  <a:lnTo>
                    <a:pt x="1868" y="8831"/>
                  </a:lnTo>
                  <a:cubicBezTo>
                    <a:pt x="1868" y="8835"/>
                    <a:pt x="1864" y="8839"/>
                    <a:pt x="1864" y="8850"/>
                  </a:cubicBezTo>
                  <a:cubicBezTo>
                    <a:pt x="1860" y="8850"/>
                    <a:pt x="1849" y="8847"/>
                    <a:pt x="1845" y="8847"/>
                  </a:cubicBezTo>
                  <a:cubicBezTo>
                    <a:pt x="1839" y="8845"/>
                    <a:pt x="1833" y="8844"/>
                    <a:pt x="1827" y="8844"/>
                  </a:cubicBezTo>
                  <a:cubicBezTo>
                    <a:pt x="1800" y="8844"/>
                    <a:pt x="1778" y="8864"/>
                    <a:pt x="1772" y="8893"/>
                  </a:cubicBezTo>
                  <a:lnTo>
                    <a:pt x="1772" y="8897"/>
                  </a:lnTo>
                  <a:cubicBezTo>
                    <a:pt x="1753" y="9373"/>
                    <a:pt x="1887" y="9523"/>
                    <a:pt x="2337" y="9527"/>
                  </a:cubicBezTo>
                  <a:cubicBezTo>
                    <a:pt x="2418" y="9523"/>
                    <a:pt x="2498" y="9508"/>
                    <a:pt x="2575" y="9484"/>
                  </a:cubicBezTo>
                  <a:cubicBezTo>
                    <a:pt x="2578" y="9485"/>
                    <a:pt x="2581" y="9485"/>
                    <a:pt x="2583" y="9485"/>
                  </a:cubicBezTo>
                  <a:cubicBezTo>
                    <a:pt x="2623" y="9485"/>
                    <a:pt x="2664" y="9458"/>
                    <a:pt x="2667" y="9415"/>
                  </a:cubicBezTo>
                  <a:lnTo>
                    <a:pt x="2667" y="9404"/>
                  </a:lnTo>
                  <a:lnTo>
                    <a:pt x="2671" y="9392"/>
                  </a:lnTo>
                  <a:cubicBezTo>
                    <a:pt x="2764" y="9354"/>
                    <a:pt x="2840" y="9308"/>
                    <a:pt x="2875" y="9212"/>
                  </a:cubicBezTo>
                  <a:cubicBezTo>
                    <a:pt x="2925" y="9200"/>
                    <a:pt x="2971" y="9162"/>
                    <a:pt x="2979" y="9108"/>
                  </a:cubicBezTo>
                  <a:cubicBezTo>
                    <a:pt x="3117" y="8991"/>
                    <a:pt x="3197" y="8751"/>
                    <a:pt x="3401" y="8751"/>
                  </a:cubicBezTo>
                  <a:cubicBezTo>
                    <a:pt x="3451" y="8751"/>
                    <a:pt x="3509" y="8765"/>
                    <a:pt x="3578" y="8800"/>
                  </a:cubicBezTo>
                  <a:cubicBezTo>
                    <a:pt x="3634" y="8847"/>
                    <a:pt x="3685" y="8864"/>
                    <a:pt x="3733" y="8864"/>
                  </a:cubicBezTo>
                  <a:cubicBezTo>
                    <a:pt x="3864" y="8864"/>
                    <a:pt x="3970" y="8732"/>
                    <a:pt x="4097" y="8701"/>
                  </a:cubicBezTo>
                  <a:cubicBezTo>
                    <a:pt x="4126" y="8566"/>
                    <a:pt x="4218" y="8384"/>
                    <a:pt x="4043" y="8384"/>
                  </a:cubicBezTo>
                  <a:cubicBezTo>
                    <a:pt x="4007" y="8384"/>
                    <a:pt x="3961" y="8392"/>
                    <a:pt x="3901" y="8409"/>
                  </a:cubicBezTo>
                  <a:cubicBezTo>
                    <a:pt x="3836" y="8524"/>
                    <a:pt x="3713" y="8597"/>
                    <a:pt x="3578" y="8604"/>
                  </a:cubicBezTo>
                  <a:lnTo>
                    <a:pt x="3394" y="8378"/>
                  </a:lnTo>
                  <a:cubicBezTo>
                    <a:pt x="3374" y="8339"/>
                    <a:pt x="3352" y="8320"/>
                    <a:pt x="3329" y="8320"/>
                  </a:cubicBezTo>
                  <a:cubicBezTo>
                    <a:pt x="3307" y="8320"/>
                    <a:pt x="3284" y="8338"/>
                    <a:pt x="3263" y="8374"/>
                  </a:cubicBezTo>
                  <a:cubicBezTo>
                    <a:pt x="3090" y="8493"/>
                    <a:pt x="3125" y="8739"/>
                    <a:pt x="2971" y="8873"/>
                  </a:cubicBezTo>
                  <a:cubicBezTo>
                    <a:pt x="2936" y="8873"/>
                    <a:pt x="2906" y="8885"/>
                    <a:pt x="2883" y="8908"/>
                  </a:cubicBezTo>
                  <a:cubicBezTo>
                    <a:pt x="2740" y="8993"/>
                    <a:pt x="2552" y="9023"/>
                    <a:pt x="2475" y="9196"/>
                  </a:cubicBezTo>
                  <a:lnTo>
                    <a:pt x="2471" y="9200"/>
                  </a:lnTo>
                  <a:lnTo>
                    <a:pt x="2168" y="9204"/>
                  </a:lnTo>
                  <a:cubicBezTo>
                    <a:pt x="2030" y="9069"/>
                    <a:pt x="2087" y="8943"/>
                    <a:pt x="2183" y="8816"/>
                  </a:cubicBezTo>
                  <a:cubicBezTo>
                    <a:pt x="2322" y="8754"/>
                    <a:pt x="2322" y="8643"/>
                    <a:pt x="2245" y="8543"/>
                  </a:cubicBezTo>
                  <a:cubicBezTo>
                    <a:pt x="2219" y="8511"/>
                    <a:pt x="2191" y="8496"/>
                    <a:pt x="2163" y="8496"/>
                  </a:cubicBezTo>
                  <a:cubicBezTo>
                    <a:pt x="2124" y="8496"/>
                    <a:pt x="2086" y="8526"/>
                    <a:pt x="2056" y="8578"/>
                  </a:cubicBezTo>
                  <a:lnTo>
                    <a:pt x="1960" y="8501"/>
                  </a:lnTo>
                  <a:cubicBezTo>
                    <a:pt x="2072" y="8336"/>
                    <a:pt x="2149" y="8147"/>
                    <a:pt x="2299" y="8013"/>
                  </a:cubicBezTo>
                  <a:cubicBezTo>
                    <a:pt x="2478" y="8117"/>
                    <a:pt x="2595" y="8173"/>
                    <a:pt x="2710" y="8173"/>
                  </a:cubicBezTo>
                  <a:cubicBezTo>
                    <a:pt x="2848" y="8173"/>
                    <a:pt x="2982" y="8091"/>
                    <a:pt x="3213" y="7917"/>
                  </a:cubicBezTo>
                  <a:cubicBezTo>
                    <a:pt x="3309" y="7790"/>
                    <a:pt x="3436" y="7682"/>
                    <a:pt x="3574" y="7602"/>
                  </a:cubicBezTo>
                  <a:cubicBezTo>
                    <a:pt x="3720" y="7513"/>
                    <a:pt x="3590" y="7494"/>
                    <a:pt x="3517" y="7482"/>
                  </a:cubicBezTo>
                  <a:cubicBezTo>
                    <a:pt x="3647" y="7386"/>
                    <a:pt x="3820" y="7348"/>
                    <a:pt x="3905" y="7194"/>
                  </a:cubicBezTo>
                  <a:cubicBezTo>
                    <a:pt x="3873" y="7114"/>
                    <a:pt x="3811" y="7101"/>
                    <a:pt x="3743" y="7101"/>
                  </a:cubicBezTo>
                  <a:cubicBezTo>
                    <a:pt x="3729" y="7101"/>
                    <a:pt x="3715" y="7101"/>
                    <a:pt x="3701" y="7102"/>
                  </a:cubicBezTo>
                  <a:cubicBezTo>
                    <a:pt x="3609" y="7275"/>
                    <a:pt x="3374" y="7302"/>
                    <a:pt x="3290" y="7490"/>
                  </a:cubicBezTo>
                  <a:cubicBezTo>
                    <a:pt x="3205" y="7540"/>
                    <a:pt x="3113" y="7582"/>
                    <a:pt x="3071" y="7678"/>
                  </a:cubicBezTo>
                  <a:cubicBezTo>
                    <a:pt x="3040" y="7686"/>
                    <a:pt x="3017" y="7705"/>
                    <a:pt x="2998" y="7725"/>
                  </a:cubicBezTo>
                  <a:cubicBezTo>
                    <a:pt x="2883" y="7771"/>
                    <a:pt x="2760" y="7794"/>
                    <a:pt x="2687" y="7909"/>
                  </a:cubicBezTo>
                  <a:lnTo>
                    <a:pt x="2495" y="7917"/>
                  </a:lnTo>
                  <a:lnTo>
                    <a:pt x="2379" y="7897"/>
                  </a:lnTo>
                  <a:cubicBezTo>
                    <a:pt x="2383" y="7867"/>
                    <a:pt x="2383" y="7836"/>
                    <a:pt x="2387" y="7801"/>
                  </a:cubicBezTo>
                  <a:lnTo>
                    <a:pt x="3497" y="6284"/>
                  </a:lnTo>
                  <a:cubicBezTo>
                    <a:pt x="3528" y="6253"/>
                    <a:pt x="3551" y="6218"/>
                    <a:pt x="3574" y="6184"/>
                  </a:cubicBezTo>
                  <a:cubicBezTo>
                    <a:pt x="3643" y="6145"/>
                    <a:pt x="3690" y="6072"/>
                    <a:pt x="3705" y="5995"/>
                  </a:cubicBezTo>
                  <a:cubicBezTo>
                    <a:pt x="3724" y="5953"/>
                    <a:pt x="3751" y="5915"/>
                    <a:pt x="3786" y="5880"/>
                  </a:cubicBezTo>
                  <a:lnTo>
                    <a:pt x="3797" y="5869"/>
                  </a:lnTo>
                  <a:cubicBezTo>
                    <a:pt x="3828" y="5853"/>
                    <a:pt x="3855" y="5822"/>
                    <a:pt x="3863" y="5792"/>
                  </a:cubicBezTo>
                  <a:cubicBezTo>
                    <a:pt x="3897" y="5780"/>
                    <a:pt x="3920" y="5746"/>
                    <a:pt x="3916" y="5707"/>
                  </a:cubicBezTo>
                  <a:lnTo>
                    <a:pt x="3912" y="5703"/>
                  </a:lnTo>
                  <a:lnTo>
                    <a:pt x="3912" y="5703"/>
                  </a:lnTo>
                  <a:cubicBezTo>
                    <a:pt x="3916" y="5703"/>
                    <a:pt x="3920" y="5707"/>
                    <a:pt x="3932" y="5707"/>
                  </a:cubicBezTo>
                  <a:cubicBezTo>
                    <a:pt x="4412" y="5323"/>
                    <a:pt x="4693" y="4785"/>
                    <a:pt x="5050" y="4305"/>
                  </a:cubicBezTo>
                  <a:cubicBezTo>
                    <a:pt x="5077" y="4255"/>
                    <a:pt x="5108" y="4197"/>
                    <a:pt x="5134" y="4139"/>
                  </a:cubicBezTo>
                  <a:cubicBezTo>
                    <a:pt x="5154" y="4105"/>
                    <a:pt x="5173" y="4070"/>
                    <a:pt x="5188" y="4032"/>
                  </a:cubicBezTo>
                  <a:cubicBezTo>
                    <a:pt x="5204" y="3993"/>
                    <a:pt x="5223" y="3970"/>
                    <a:pt x="5242" y="3936"/>
                  </a:cubicBezTo>
                  <a:lnTo>
                    <a:pt x="5269" y="3893"/>
                  </a:lnTo>
                  <a:cubicBezTo>
                    <a:pt x="5296" y="3870"/>
                    <a:pt x="5319" y="3840"/>
                    <a:pt x="5342" y="3817"/>
                  </a:cubicBezTo>
                  <a:lnTo>
                    <a:pt x="5396" y="3774"/>
                  </a:lnTo>
                  <a:cubicBezTo>
                    <a:pt x="5584" y="3878"/>
                    <a:pt x="5584" y="4124"/>
                    <a:pt x="5722" y="4262"/>
                  </a:cubicBezTo>
                  <a:cubicBezTo>
                    <a:pt x="6084" y="4185"/>
                    <a:pt x="5688" y="3966"/>
                    <a:pt x="5803" y="3843"/>
                  </a:cubicBezTo>
                  <a:cubicBezTo>
                    <a:pt x="5768" y="3747"/>
                    <a:pt x="5742" y="3651"/>
                    <a:pt x="5707" y="3555"/>
                  </a:cubicBezTo>
                  <a:cubicBezTo>
                    <a:pt x="5711" y="3532"/>
                    <a:pt x="5711" y="3509"/>
                    <a:pt x="5703" y="3486"/>
                  </a:cubicBezTo>
                  <a:cubicBezTo>
                    <a:pt x="5718" y="3452"/>
                    <a:pt x="5738" y="3421"/>
                    <a:pt x="5749" y="3390"/>
                  </a:cubicBezTo>
                  <a:cubicBezTo>
                    <a:pt x="5757" y="3379"/>
                    <a:pt x="5765" y="3371"/>
                    <a:pt x="5768" y="3359"/>
                  </a:cubicBezTo>
                  <a:cubicBezTo>
                    <a:pt x="5780" y="3363"/>
                    <a:pt x="5788" y="3363"/>
                    <a:pt x="5799" y="3371"/>
                  </a:cubicBezTo>
                  <a:cubicBezTo>
                    <a:pt x="5841" y="3398"/>
                    <a:pt x="5874" y="3467"/>
                    <a:pt x="5919" y="3467"/>
                  </a:cubicBezTo>
                  <a:cubicBezTo>
                    <a:pt x="5937" y="3467"/>
                    <a:pt x="5957" y="3457"/>
                    <a:pt x="5980" y="3428"/>
                  </a:cubicBezTo>
                  <a:cubicBezTo>
                    <a:pt x="6011" y="3394"/>
                    <a:pt x="5991" y="3298"/>
                    <a:pt x="5961" y="3244"/>
                  </a:cubicBezTo>
                  <a:cubicBezTo>
                    <a:pt x="5949" y="3217"/>
                    <a:pt x="5922" y="3186"/>
                    <a:pt x="5895" y="3163"/>
                  </a:cubicBezTo>
                  <a:cubicBezTo>
                    <a:pt x="5899" y="3152"/>
                    <a:pt x="5903" y="3144"/>
                    <a:pt x="5911" y="3140"/>
                  </a:cubicBezTo>
                  <a:cubicBezTo>
                    <a:pt x="5949" y="3037"/>
                    <a:pt x="5987" y="2937"/>
                    <a:pt x="5968" y="2821"/>
                  </a:cubicBezTo>
                  <a:cubicBezTo>
                    <a:pt x="6018" y="2768"/>
                    <a:pt x="6068" y="2710"/>
                    <a:pt x="6122" y="2660"/>
                  </a:cubicBezTo>
                  <a:lnTo>
                    <a:pt x="6130" y="2652"/>
                  </a:lnTo>
                  <a:close/>
                  <a:moveTo>
                    <a:pt x="9938" y="1"/>
                  </a:moveTo>
                  <a:cubicBezTo>
                    <a:pt x="9919" y="24"/>
                    <a:pt x="9915" y="55"/>
                    <a:pt x="9930" y="82"/>
                  </a:cubicBezTo>
                  <a:lnTo>
                    <a:pt x="9934" y="82"/>
                  </a:lnTo>
                  <a:cubicBezTo>
                    <a:pt x="9930" y="89"/>
                    <a:pt x="9922" y="89"/>
                    <a:pt x="9919" y="93"/>
                  </a:cubicBezTo>
                  <a:lnTo>
                    <a:pt x="9919" y="89"/>
                  </a:lnTo>
                  <a:lnTo>
                    <a:pt x="9442" y="116"/>
                  </a:lnTo>
                  <a:cubicBezTo>
                    <a:pt x="9146" y="231"/>
                    <a:pt x="8873" y="404"/>
                    <a:pt x="8547" y="427"/>
                  </a:cubicBezTo>
                  <a:lnTo>
                    <a:pt x="8416" y="593"/>
                  </a:lnTo>
                  <a:lnTo>
                    <a:pt x="8416" y="596"/>
                  </a:lnTo>
                  <a:lnTo>
                    <a:pt x="8143" y="635"/>
                  </a:lnTo>
                  <a:cubicBezTo>
                    <a:pt x="8120" y="712"/>
                    <a:pt x="8077" y="732"/>
                    <a:pt x="8027" y="732"/>
                  </a:cubicBezTo>
                  <a:cubicBezTo>
                    <a:pt x="7993" y="732"/>
                    <a:pt x="7957" y="723"/>
                    <a:pt x="7920" y="716"/>
                  </a:cubicBezTo>
                  <a:cubicBezTo>
                    <a:pt x="7913" y="746"/>
                    <a:pt x="7901" y="769"/>
                    <a:pt x="7897" y="800"/>
                  </a:cubicBezTo>
                  <a:cubicBezTo>
                    <a:pt x="7721" y="812"/>
                    <a:pt x="7617" y="1004"/>
                    <a:pt x="7436" y="1011"/>
                  </a:cubicBezTo>
                  <a:cubicBezTo>
                    <a:pt x="7417" y="990"/>
                    <a:pt x="7391" y="977"/>
                    <a:pt x="7364" y="977"/>
                  </a:cubicBezTo>
                  <a:cubicBezTo>
                    <a:pt x="7348" y="977"/>
                    <a:pt x="7332" y="982"/>
                    <a:pt x="7317" y="992"/>
                  </a:cubicBezTo>
                  <a:cubicBezTo>
                    <a:pt x="7290" y="1011"/>
                    <a:pt x="7263" y="1019"/>
                    <a:pt x="7232" y="1019"/>
                  </a:cubicBezTo>
                  <a:cubicBezTo>
                    <a:pt x="7186" y="1042"/>
                    <a:pt x="7144" y="1073"/>
                    <a:pt x="7110" y="1111"/>
                  </a:cubicBezTo>
                  <a:cubicBezTo>
                    <a:pt x="7033" y="1207"/>
                    <a:pt x="6883" y="1115"/>
                    <a:pt x="6814" y="1223"/>
                  </a:cubicBezTo>
                  <a:cubicBezTo>
                    <a:pt x="6783" y="1242"/>
                    <a:pt x="6768" y="1280"/>
                    <a:pt x="6783" y="1319"/>
                  </a:cubicBezTo>
                  <a:cubicBezTo>
                    <a:pt x="6764" y="1323"/>
                    <a:pt x="6741" y="1327"/>
                    <a:pt x="6721" y="1327"/>
                  </a:cubicBezTo>
                  <a:cubicBezTo>
                    <a:pt x="6718" y="1380"/>
                    <a:pt x="6671" y="1423"/>
                    <a:pt x="6622" y="1426"/>
                  </a:cubicBezTo>
                  <a:cubicBezTo>
                    <a:pt x="6602" y="1476"/>
                    <a:pt x="6556" y="1511"/>
                    <a:pt x="6506" y="1515"/>
                  </a:cubicBezTo>
                  <a:cubicBezTo>
                    <a:pt x="6491" y="1630"/>
                    <a:pt x="6433" y="1707"/>
                    <a:pt x="6306" y="1722"/>
                  </a:cubicBezTo>
                  <a:cubicBezTo>
                    <a:pt x="6299" y="1784"/>
                    <a:pt x="6295" y="1845"/>
                    <a:pt x="6283" y="1907"/>
                  </a:cubicBezTo>
                  <a:cubicBezTo>
                    <a:pt x="6260" y="1918"/>
                    <a:pt x="6237" y="1922"/>
                    <a:pt x="6207" y="1926"/>
                  </a:cubicBezTo>
                  <a:cubicBezTo>
                    <a:pt x="6107" y="2157"/>
                    <a:pt x="5872" y="2264"/>
                    <a:pt x="5718" y="2441"/>
                  </a:cubicBezTo>
                  <a:cubicBezTo>
                    <a:pt x="5703" y="2529"/>
                    <a:pt x="5692" y="2614"/>
                    <a:pt x="5680" y="2702"/>
                  </a:cubicBezTo>
                  <a:cubicBezTo>
                    <a:pt x="5669" y="2706"/>
                    <a:pt x="5661" y="2714"/>
                    <a:pt x="5649" y="2721"/>
                  </a:cubicBezTo>
                  <a:cubicBezTo>
                    <a:pt x="5499" y="2787"/>
                    <a:pt x="5457" y="2979"/>
                    <a:pt x="5303" y="3037"/>
                  </a:cubicBezTo>
                  <a:cubicBezTo>
                    <a:pt x="5269" y="3129"/>
                    <a:pt x="5230" y="3225"/>
                    <a:pt x="5200" y="3317"/>
                  </a:cubicBezTo>
                  <a:lnTo>
                    <a:pt x="5192" y="3321"/>
                  </a:lnTo>
                  <a:cubicBezTo>
                    <a:pt x="5188" y="3325"/>
                    <a:pt x="5188" y="3329"/>
                    <a:pt x="5184" y="3336"/>
                  </a:cubicBezTo>
                  <a:cubicBezTo>
                    <a:pt x="5154" y="3336"/>
                    <a:pt x="5131" y="3336"/>
                    <a:pt x="5104" y="3340"/>
                  </a:cubicBezTo>
                  <a:lnTo>
                    <a:pt x="5073" y="3513"/>
                  </a:lnTo>
                  <a:cubicBezTo>
                    <a:pt x="5050" y="3528"/>
                    <a:pt x="5027" y="3536"/>
                    <a:pt x="4996" y="3536"/>
                  </a:cubicBezTo>
                  <a:lnTo>
                    <a:pt x="4981" y="3644"/>
                  </a:lnTo>
                  <a:cubicBezTo>
                    <a:pt x="4977" y="3648"/>
                    <a:pt x="4973" y="3655"/>
                    <a:pt x="4969" y="3663"/>
                  </a:cubicBezTo>
                  <a:cubicBezTo>
                    <a:pt x="4954" y="3674"/>
                    <a:pt x="4942" y="3690"/>
                    <a:pt x="4931" y="3705"/>
                  </a:cubicBezTo>
                  <a:cubicBezTo>
                    <a:pt x="4904" y="3732"/>
                    <a:pt x="4881" y="3763"/>
                    <a:pt x="4862" y="3797"/>
                  </a:cubicBezTo>
                  <a:cubicBezTo>
                    <a:pt x="4858" y="3805"/>
                    <a:pt x="4846" y="3817"/>
                    <a:pt x="4842" y="3824"/>
                  </a:cubicBezTo>
                  <a:cubicBezTo>
                    <a:pt x="4823" y="3824"/>
                    <a:pt x="4804" y="3824"/>
                    <a:pt x="4785" y="3828"/>
                  </a:cubicBezTo>
                  <a:cubicBezTo>
                    <a:pt x="4781" y="3859"/>
                    <a:pt x="4777" y="3886"/>
                    <a:pt x="4777" y="3917"/>
                  </a:cubicBezTo>
                  <a:cubicBezTo>
                    <a:pt x="4742" y="3951"/>
                    <a:pt x="4704" y="3982"/>
                    <a:pt x="4666" y="4013"/>
                  </a:cubicBezTo>
                  <a:cubicBezTo>
                    <a:pt x="4450" y="4182"/>
                    <a:pt x="4320" y="4412"/>
                    <a:pt x="4189" y="4643"/>
                  </a:cubicBezTo>
                  <a:cubicBezTo>
                    <a:pt x="4055" y="4804"/>
                    <a:pt x="3916" y="4962"/>
                    <a:pt x="3897" y="5188"/>
                  </a:cubicBezTo>
                  <a:lnTo>
                    <a:pt x="3912" y="5219"/>
                  </a:lnTo>
                  <a:lnTo>
                    <a:pt x="3886" y="5242"/>
                  </a:lnTo>
                  <a:cubicBezTo>
                    <a:pt x="3782" y="5315"/>
                    <a:pt x="3693" y="5392"/>
                    <a:pt x="3747" y="5534"/>
                  </a:cubicBezTo>
                  <a:cubicBezTo>
                    <a:pt x="3709" y="5550"/>
                    <a:pt x="3682" y="5588"/>
                    <a:pt x="3682" y="5630"/>
                  </a:cubicBezTo>
                  <a:lnTo>
                    <a:pt x="3682" y="5638"/>
                  </a:lnTo>
                  <a:cubicBezTo>
                    <a:pt x="3559" y="5653"/>
                    <a:pt x="3463" y="5703"/>
                    <a:pt x="3474" y="5845"/>
                  </a:cubicBezTo>
                  <a:lnTo>
                    <a:pt x="3471" y="5892"/>
                  </a:lnTo>
                  <a:lnTo>
                    <a:pt x="3301" y="5961"/>
                  </a:lnTo>
                  <a:lnTo>
                    <a:pt x="3374" y="6053"/>
                  </a:lnTo>
                  <a:lnTo>
                    <a:pt x="3098" y="6264"/>
                  </a:lnTo>
                  <a:cubicBezTo>
                    <a:pt x="3036" y="6430"/>
                    <a:pt x="2933" y="6568"/>
                    <a:pt x="2798" y="6668"/>
                  </a:cubicBezTo>
                  <a:cubicBezTo>
                    <a:pt x="2790" y="6722"/>
                    <a:pt x="2752" y="6764"/>
                    <a:pt x="2702" y="6775"/>
                  </a:cubicBezTo>
                  <a:cubicBezTo>
                    <a:pt x="2633" y="7044"/>
                    <a:pt x="2491" y="7283"/>
                    <a:pt x="2287" y="7471"/>
                  </a:cubicBezTo>
                  <a:cubicBezTo>
                    <a:pt x="2283" y="7506"/>
                    <a:pt x="2279" y="7536"/>
                    <a:pt x="2279" y="7571"/>
                  </a:cubicBezTo>
                  <a:cubicBezTo>
                    <a:pt x="2249" y="7571"/>
                    <a:pt x="2222" y="7571"/>
                    <a:pt x="2191" y="7575"/>
                  </a:cubicBezTo>
                  <a:cubicBezTo>
                    <a:pt x="2137" y="7740"/>
                    <a:pt x="2033" y="7882"/>
                    <a:pt x="1887" y="7978"/>
                  </a:cubicBezTo>
                  <a:cubicBezTo>
                    <a:pt x="1884" y="8032"/>
                    <a:pt x="1849" y="8074"/>
                    <a:pt x="1803" y="8090"/>
                  </a:cubicBezTo>
                  <a:cubicBezTo>
                    <a:pt x="1787" y="8166"/>
                    <a:pt x="1741" y="8228"/>
                    <a:pt x="1672" y="8266"/>
                  </a:cubicBezTo>
                  <a:cubicBezTo>
                    <a:pt x="1676" y="8320"/>
                    <a:pt x="1645" y="8370"/>
                    <a:pt x="1595" y="8393"/>
                  </a:cubicBezTo>
                  <a:cubicBezTo>
                    <a:pt x="1588" y="8447"/>
                    <a:pt x="1549" y="8485"/>
                    <a:pt x="1495" y="8493"/>
                  </a:cubicBezTo>
                  <a:cubicBezTo>
                    <a:pt x="1484" y="8547"/>
                    <a:pt x="1445" y="8585"/>
                    <a:pt x="1396" y="8593"/>
                  </a:cubicBezTo>
                  <a:cubicBezTo>
                    <a:pt x="1384" y="8643"/>
                    <a:pt x="1342" y="8681"/>
                    <a:pt x="1292" y="8689"/>
                  </a:cubicBezTo>
                  <a:cubicBezTo>
                    <a:pt x="1242" y="8854"/>
                    <a:pt x="1134" y="8996"/>
                    <a:pt x="992" y="9093"/>
                  </a:cubicBezTo>
                  <a:cubicBezTo>
                    <a:pt x="992" y="9177"/>
                    <a:pt x="977" y="9258"/>
                    <a:pt x="900" y="9304"/>
                  </a:cubicBezTo>
                  <a:cubicBezTo>
                    <a:pt x="800" y="9504"/>
                    <a:pt x="773" y="9738"/>
                    <a:pt x="589" y="9888"/>
                  </a:cubicBezTo>
                  <a:cubicBezTo>
                    <a:pt x="519" y="9992"/>
                    <a:pt x="446" y="10099"/>
                    <a:pt x="381" y="10203"/>
                  </a:cubicBezTo>
                  <a:lnTo>
                    <a:pt x="323" y="10372"/>
                  </a:lnTo>
                  <a:lnTo>
                    <a:pt x="185" y="10411"/>
                  </a:lnTo>
                  <a:lnTo>
                    <a:pt x="74" y="10599"/>
                  </a:lnTo>
                  <a:cubicBezTo>
                    <a:pt x="1" y="10895"/>
                    <a:pt x="78" y="11198"/>
                    <a:pt x="62" y="11502"/>
                  </a:cubicBezTo>
                  <a:cubicBezTo>
                    <a:pt x="78" y="11510"/>
                    <a:pt x="93" y="11521"/>
                    <a:pt x="108" y="11525"/>
                  </a:cubicBezTo>
                  <a:cubicBezTo>
                    <a:pt x="127" y="11616"/>
                    <a:pt x="90" y="11718"/>
                    <a:pt x="171" y="11795"/>
                  </a:cubicBezTo>
                  <a:lnTo>
                    <a:pt x="171" y="11795"/>
                  </a:lnTo>
                  <a:cubicBezTo>
                    <a:pt x="246" y="11887"/>
                    <a:pt x="185" y="12013"/>
                    <a:pt x="250" y="12105"/>
                  </a:cubicBezTo>
                  <a:cubicBezTo>
                    <a:pt x="281" y="12124"/>
                    <a:pt x="285" y="12163"/>
                    <a:pt x="270" y="12194"/>
                  </a:cubicBezTo>
                  <a:cubicBezTo>
                    <a:pt x="346" y="12290"/>
                    <a:pt x="281" y="12416"/>
                    <a:pt x="362" y="12512"/>
                  </a:cubicBezTo>
                  <a:cubicBezTo>
                    <a:pt x="385" y="12539"/>
                    <a:pt x="389" y="12578"/>
                    <a:pt x="370" y="12601"/>
                  </a:cubicBezTo>
                  <a:cubicBezTo>
                    <a:pt x="473" y="12724"/>
                    <a:pt x="366" y="12893"/>
                    <a:pt x="462" y="13020"/>
                  </a:cubicBezTo>
                  <a:lnTo>
                    <a:pt x="485" y="13039"/>
                  </a:lnTo>
                  <a:lnTo>
                    <a:pt x="477" y="13066"/>
                  </a:lnTo>
                  <a:cubicBezTo>
                    <a:pt x="531" y="13177"/>
                    <a:pt x="493" y="13312"/>
                    <a:pt x="558" y="13423"/>
                  </a:cubicBezTo>
                  <a:cubicBezTo>
                    <a:pt x="581" y="13431"/>
                    <a:pt x="592" y="13462"/>
                    <a:pt x="581" y="13485"/>
                  </a:cubicBezTo>
                  <a:cubicBezTo>
                    <a:pt x="581" y="13488"/>
                    <a:pt x="577" y="13488"/>
                    <a:pt x="577" y="13488"/>
                  </a:cubicBezTo>
                  <a:cubicBezTo>
                    <a:pt x="639" y="13588"/>
                    <a:pt x="592" y="13719"/>
                    <a:pt x="654" y="13819"/>
                  </a:cubicBezTo>
                  <a:cubicBezTo>
                    <a:pt x="685" y="13838"/>
                    <a:pt x="688" y="13877"/>
                    <a:pt x="673" y="13907"/>
                  </a:cubicBezTo>
                  <a:cubicBezTo>
                    <a:pt x="773" y="14026"/>
                    <a:pt x="650" y="14211"/>
                    <a:pt x="785" y="14318"/>
                  </a:cubicBezTo>
                  <a:lnTo>
                    <a:pt x="781" y="14311"/>
                  </a:lnTo>
                  <a:lnTo>
                    <a:pt x="781" y="14311"/>
                  </a:lnTo>
                  <a:cubicBezTo>
                    <a:pt x="850" y="14407"/>
                    <a:pt x="785" y="14538"/>
                    <a:pt x="865" y="14626"/>
                  </a:cubicBezTo>
                  <a:lnTo>
                    <a:pt x="888" y="14653"/>
                  </a:lnTo>
                  <a:lnTo>
                    <a:pt x="881" y="14684"/>
                  </a:lnTo>
                  <a:cubicBezTo>
                    <a:pt x="934" y="14795"/>
                    <a:pt x="884" y="14929"/>
                    <a:pt x="973" y="15037"/>
                  </a:cubicBezTo>
                  <a:cubicBezTo>
                    <a:pt x="1061" y="15118"/>
                    <a:pt x="981" y="15256"/>
                    <a:pt x="1069" y="15337"/>
                  </a:cubicBezTo>
                  <a:lnTo>
                    <a:pt x="1092" y="15364"/>
                  </a:lnTo>
                  <a:lnTo>
                    <a:pt x="1080" y="15394"/>
                  </a:lnTo>
                  <a:cubicBezTo>
                    <a:pt x="1100" y="15529"/>
                    <a:pt x="1207" y="15625"/>
                    <a:pt x="1261" y="15748"/>
                  </a:cubicBezTo>
                  <a:cubicBezTo>
                    <a:pt x="1284" y="15767"/>
                    <a:pt x="1292" y="15798"/>
                    <a:pt x="1280" y="15829"/>
                  </a:cubicBezTo>
                  <a:cubicBezTo>
                    <a:pt x="1326" y="15907"/>
                    <a:pt x="1368" y="15996"/>
                    <a:pt x="1444" y="15996"/>
                  </a:cubicBezTo>
                  <a:cubicBezTo>
                    <a:pt x="1476" y="15996"/>
                    <a:pt x="1514" y="15980"/>
                    <a:pt x="1561" y="15940"/>
                  </a:cubicBezTo>
                  <a:cubicBezTo>
                    <a:pt x="1611" y="15925"/>
                    <a:pt x="1653" y="15905"/>
                    <a:pt x="1691" y="15875"/>
                  </a:cubicBezTo>
                  <a:cubicBezTo>
                    <a:pt x="1726" y="15844"/>
                    <a:pt x="1768" y="15813"/>
                    <a:pt x="1818" y="15806"/>
                  </a:cubicBezTo>
                  <a:cubicBezTo>
                    <a:pt x="1849" y="15798"/>
                    <a:pt x="1880" y="15786"/>
                    <a:pt x="1907" y="15767"/>
                  </a:cubicBezTo>
                  <a:cubicBezTo>
                    <a:pt x="1953" y="15733"/>
                    <a:pt x="1999" y="15710"/>
                    <a:pt x="2053" y="15694"/>
                  </a:cubicBezTo>
                  <a:cubicBezTo>
                    <a:pt x="2087" y="15679"/>
                    <a:pt x="2118" y="15656"/>
                    <a:pt x="2149" y="15633"/>
                  </a:cubicBezTo>
                  <a:lnTo>
                    <a:pt x="2156" y="15633"/>
                  </a:lnTo>
                  <a:cubicBezTo>
                    <a:pt x="2156" y="15621"/>
                    <a:pt x="2164" y="15613"/>
                    <a:pt x="2164" y="15606"/>
                  </a:cubicBezTo>
                  <a:cubicBezTo>
                    <a:pt x="2176" y="15594"/>
                    <a:pt x="2187" y="15575"/>
                    <a:pt x="2195" y="15556"/>
                  </a:cubicBezTo>
                  <a:lnTo>
                    <a:pt x="2279" y="15556"/>
                  </a:lnTo>
                  <a:cubicBezTo>
                    <a:pt x="2479" y="15391"/>
                    <a:pt x="2714" y="15279"/>
                    <a:pt x="2963" y="15229"/>
                  </a:cubicBezTo>
                  <a:cubicBezTo>
                    <a:pt x="3136" y="14964"/>
                    <a:pt x="3521" y="15018"/>
                    <a:pt x="3701" y="14757"/>
                  </a:cubicBezTo>
                  <a:lnTo>
                    <a:pt x="3866" y="14718"/>
                  </a:lnTo>
                  <a:cubicBezTo>
                    <a:pt x="3866" y="14695"/>
                    <a:pt x="3874" y="14672"/>
                    <a:pt x="3886" y="14653"/>
                  </a:cubicBezTo>
                  <a:lnTo>
                    <a:pt x="4009" y="14611"/>
                  </a:lnTo>
                  <a:cubicBezTo>
                    <a:pt x="4032" y="14614"/>
                    <a:pt x="4055" y="14622"/>
                    <a:pt x="4078" y="14622"/>
                  </a:cubicBezTo>
                  <a:cubicBezTo>
                    <a:pt x="4085" y="14599"/>
                    <a:pt x="4089" y="14576"/>
                    <a:pt x="4105" y="14553"/>
                  </a:cubicBezTo>
                  <a:cubicBezTo>
                    <a:pt x="4162" y="14545"/>
                    <a:pt x="4212" y="14514"/>
                    <a:pt x="4239" y="14457"/>
                  </a:cubicBezTo>
                  <a:cubicBezTo>
                    <a:pt x="4261" y="14460"/>
                    <a:pt x="4282" y="14462"/>
                    <a:pt x="4303" y="14462"/>
                  </a:cubicBezTo>
                  <a:cubicBezTo>
                    <a:pt x="4558" y="14462"/>
                    <a:pt x="4728" y="14218"/>
                    <a:pt x="4977" y="14207"/>
                  </a:cubicBezTo>
                  <a:cubicBezTo>
                    <a:pt x="4996" y="14157"/>
                    <a:pt x="5050" y="14130"/>
                    <a:pt x="5104" y="14130"/>
                  </a:cubicBezTo>
                  <a:lnTo>
                    <a:pt x="5219" y="14015"/>
                  </a:lnTo>
                  <a:cubicBezTo>
                    <a:pt x="5224" y="14016"/>
                    <a:pt x="5229" y="14016"/>
                    <a:pt x="5235" y="14016"/>
                  </a:cubicBezTo>
                  <a:cubicBezTo>
                    <a:pt x="5274" y="14016"/>
                    <a:pt x="5310" y="13990"/>
                    <a:pt x="5327" y="13950"/>
                  </a:cubicBezTo>
                  <a:cubicBezTo>
                    <a:pt x="5334" y="13952"/>
                    <a:pt x="5341" y="13954"/>
                    <a:pt x="5349" y="13954"/>
                  </a:cubicBezTo>
                  <a:cubicBezTo>
                    <a:pt x="5373" y="13954"/>
                    <a:pt x="5397" y="13940"/>
                    <a:pt x="5415" y="13923"/>
                  </a:cubicBezTo>
                  <a:cubicBezTo>
                    <a:pt x="5424" y="13925"/>
                    <a:pt x="5434" y="13927"/>
                    <a:pt x="5443" y="13927"/>
                  </a:cubicBezTo>
                  <a:cubicBezTo>
                    <a:pt x="5485" y="13927"/>
                    <a:pt x="5521" y="13899"/>
                    <a:pt x="5534" y="13861"/>
                  </a:cubicBezTo>
                  <a:lnTo>
                    <a:pt x="5534" y="13854"/>
                  </a:lnTo>
                  <a:lnTo>
                    <a:pt x="5519" y="13827"/>
                  </a:lnTo>
                  <a:lnTo>
                    <a:pt x="5534" y="13850"/>
                  </a:lnTo>
                  <a:cubicBezTo>
                    <a:pt x="5538" y="13842"/>
                    <a:pt x="5538" y="13827"/>
                    <a:pt x="5549" y="13815"/>
                  </a:cubicBezTo>
                  <a:lnTo>
                    <a:pt x="5549" y="13815"/>
                  </a:lnTo>
                  <a:cubicBezTo>
                    <a:pt x="5546" y="13827"/>
                    <a:pt x="5538" y="13842"/>
                    <a:pt x="5534" y="13850"/>
                  </a:cubicBezTo>
                  <a:lnTo>
                    <a:pt x="5703" y="13811"/>
                  </a:lnTo>
                  <a:cubicBezTo>
                    <a:pt x="5707" y="13788"/>
                    <a:pt x="5711" y="13757"/>
                    <a:pt x="5718" y="13734"/>
                  </a:cubicBezTo>
                  <a:lnTo>
                    <a:pt x="5722" y="13731"/>
                  </a:lnTo>
                  <a:lnTo>
                    <a:pt x="5911" y="13719"/>
                  </a:lnTo>
                  <a:cubicBezTo>
                    <a:pt x="5922" y="13696"/>
                    <a:pt x="5930" y="13673"/>
                    <a:pt x="5934" y="13642"/>
                  </a:cubicBezTo>
                  <a:lnTo>
                    <a:pt x="6145" y="13538"/>
                  </a:lnTo>
                  <a:lnTo>
                    <a:pt x="6391" y="13488"/>
                  </a:lnTo>
                  <a:cubicBezTo>
                    <a:pt x="6495" y="13404"/>
                    <a:pt x="6582" y="13285"/>
                    <a:pt x="6728" y="13285"/>
                  </a:cubicBezTo>
                  <a:cubicBezTo>
                    <a:pt x="6749" y="13285"/>
                    <a:pt x="6771" y="13287"/>
                    <a:pt x="6794" y="13292"/>
                  </a:cubicBezTo>
                  <a:cubicBezTo>
                    <a:pt x="6794" y="13262"/>
                    <a:pt x="6798" y="13235"/>
                    <a:pt x="6814" y="13212"/>
                  </a:cubicBezTo>
                  <a:lnTo>
                    <a:pt x="6998" y="13193"/>
                  </a:lnTo>
                  <a:cubicBezTo>
                    <a:pt x="7044" y="13116"/>
                    <a:pt x="7113" y="13097"/>
                    <a:pt x="7198" y="13085"/>
                  </a:cubicBezTo>
                  <a:cubicBezTo>
                    <a:pt x="7244" y="13012"/>
                    <a:pt x="7321" y="12993"/>
                    <a:pt x="7398" y="12985"/>
                  </a:cubicBezTo>
                  <a:cubicBezTo>
                    <a:pt x="7486" y="12889"/>
                    <a:pt x="7605" y="12912"/>
                    <a:pt x="7717" y="12897"/>
                  </a:cubicBezTo>
                  <a:cubicBezTo>
                    <a:pt x="7768" y="12812"/>
                    <a:pt x="7839" y="12783"/>
                    <a:pt x="7921" y="12783"/>
                  </a:cubicBezTo>
                  <a:cubicBezTo>
                    <a:pt x="7951" y="12783"/>
                    <a:pt x="7981" y="12787"/>
                    <a:pt x="8013" y="12793"/>
                  </a:cubicBezTo>
                  <a:cubicBezTo>
                    <a:pt x="8061" y="12737"/>
                    <a:pt x="8132" y="12704"/>
                    <a:pt x="8203" y="12704"/>
                  </a:cubicBezTo>
                  <a:cubicBezTo>
                    <a:pt x="8210" y="12704"/>
                    <a:pt x="8217" y="12704"/>
                    <a:pt x="8224" y="12705"/>
                  </a:cubicBezTo>
                  <a:cubicBezTo>
                    <a:pt x="8297" y="12616"/>
                    <a:pt x="8408" y="12605"/>
                    <a:pt x="8508" y="12578"/>
                  </a:cubicBezTo>
                  <a:cubicBezTo>
                    <a:pt x="8554" y="12501"/>
                    <a:pt x="8639" y="12489"/>
                    <a:pt x="8716" y="12486"/>
                  </a:cubicBezTo>
                  <a:cubicBezTo>
                    <a:pt x="8758" y="12397"/>
                    <a:pt x="8835" y="12386"/>
                    <a:pt x="8916" y="12386"/>
                  </a:cubicBezTo>
                  <a:cubicBezTo>
                    <a:pt x="9112" y="12301"/>
                    <a:pt x="9304" y="12201"/>
                    <a:pt x="9523" y="12186"/>
                  </a:cubicBezTo>
                  <a:lnTo>
                    <a:pt x="9534" y="12159"/>
                  </a:lnTo>
                  <a:cubicBezTo>
                    <a:pt x="9573" y="12167"/>
                    <a:pt x="9611" y="12182"/>
                    <a:pt x="9650" y="12194"/>
                  </a:cubicBezTo>
                  <a:lnTo>
                    <a:pt x="9646" y="12186"/>
                  </a:lnTo>
                  <a:lnTo>
                    <a:pt x="9646" y="12186"/>
                  </a:lnTo>
                  <a:cubicBezTo>
                    <a:pt x="9662" y="12213"/>
                    <a:pt x="9678" y="12226"/>
                    <a:pt x="9694" y="12226"/>
                  </a:cubicBezTo>
                  <a:cubicBezTo>
                    <a:pt x="9708" y="12226"/>
                    <a:pt x="9722" y="12217"/>
                    <a:pt x="9738" y="12197"/>
                  </a:cubicBezTo>
                  <a:lnTo>
                    <a:pt x="9772" y="12182"/>
                  </a:lnTo>
                  <a:lnTo>
                    <a:pt x="9803" y="12197"/>
                  </a:lnTo>
                  <a:cubicBezTo>
                    <a:pt x="9854" y="12163"/>
                    <a:pt x="9911" y="12158"/>
                    <a:pt x="9969" y="12158"/>
                  </a:cubicBezTo>
                  <a:cubicBezTo>
                    <a:pt x="9996" y="12158"/>
                    <a:pt x="10022" y="12159"/>
                    <a:pt x="10049" y="12159"/>
                  </a:cubicBezTo>
                  <a:cubicBezTo>
                    <a:pt x="10114" y="12159"/>
                    <a:pt x="10178" y="12152"/>
                    <a:pt x="10234" y="12105"/>
                  </a:cubicBezTo>
                  <a:lnTo>
                    <a:pt x="10237" y="12105"/>
                  </a:lnTo>
                  <a:cubicBezTo>
                    <a:pt x="10341" y="12040"/>
                    <a:pt x="10506" y="12051"/>
                    <a:pt x="10529" y="11878"/>
                  </a:cubicBezTo>
                  <a:lnTo>
                    <a:pt x="10529" y="11740"/>
                  </a:lnTo>
                  <a:cubicBezTo>
                    <a:pt x="10526" y="11702"/>
                    <a:pt x="10491" y="11667"/>
                    <a:pt x="10453" y="11663"/>
                  </a:cubicBezTo>
                  <a:cubicBezTo>
                    <a:pt x="10453" y="11648"/>
                    <a:pt x="10449" y="11640"/>
                    <a:pt x="10449" y="11625"/>
                  </a:cubicBezTo>
                  <a:cubicBezTo>
                    <a:pt x="10483" y="11586"/>
                    <a:pt x="10510" y="11544"/>
                    <a:pt x="10533" y="11494"/>
                  </a:cubicBezTo>
                  <a:cubicBezTo>
                    <a:pt x="10626" y="10945"/>
                    <a:pt x="10622" y="10368"/>
                    <a:pt x="10529" y="9800"/>
                  </a:cubicBezTo>
                  <a:lnTo>
                    <a:pt x="10506" y="9776"/>
                  </a:lnTo>
                  <a:lnTo>
                    <a:pt x="10522" y="9750"/>
                  </a:lnTo>
                  <a:cubicBezTo>
                    <a:pt x="10445" y="9607"/>
                    <a:pt x="10529" y="9435"/>
                    <a:pt x="10433" y="9300"/>
                  </a:cubicBezTo>
                  <a:lnTo>
                    <a:pt x="10410" y="9273"/>
                  </a:lnTo>
                  <a:lnTo>
                    <a:pt x="10426" y="9235"/>
                  </a:lnTo>
                  <a:cubicBezTo>
                    <a:pt x="10360" y="9127"/>
                    <a:pt x="10418" y="8993"/>
                    <a:pt x="10334" y="8897"/>
                  </a:cubicBezTo>
                  <a:lnTo>
                    <a:pt x="10310" y="8870"/>
                  </a:lnTo>
                  <a:lnTo>
                    <a:pt x="10322" y="8835"/>
                  </a:lnTo>
                  <a:cubicBezTo>
                    <a:pt x="10291" y="8758"/>
                    <a:pt x="10295" y="8666"/>
                    <a:pt x="10237" y="8593"/>
                  </a:cubicBezTo>
                  <a:lnTo>
                    <a:pt x="10207" y="8570"/>
                  </a:lnTo>
                  <a:lnTo>
                    <a:pt x="10218" y="8535"/>
                  </a:lnTo>
                  <a:cubicBezTo>
                    <a:pt x="10187" y="8455"/>
                    <a:pt x="10187" y="8362"/>
                    <a:pt x="10126" y="8301"/>
                  </a:cubicBezTo>
                  <a:lnTo>
                    <a:pt x="10126" y="8297"/>
                  </a:lnTo>
                  <a:cubicBezTo>
                    <a:pt x="10049" y="8101"/>
                    <a:pt x="10053" y="7874"/>
                    <a:pt x="9915" y="7701"/>
                  </a:cubicBezTo>
                  <a:cubicBezTo>
                    <a:pt x="9876" y="7636"/>
                    <a:pt x="9888" y="7548"/>
                    <a:pt x="9826" y="7494"/>
                  </a:cubicBezTo>
                  <a:lnTo>
                    <a:pt x="9826" y="7482"/>
                  </a:lnTo>
                  <a:cubicBezTo>
                    <a:pt x="9738" y="7406"/>
                    <a:pt x="9834" y="7256"/>
                    <a:pt x="9711" y="7194"/>
                  </a:cubicBezTo>
                  <a:cubicBezTo>
                    <a:pt x="9680" y="7125"/>
                    <a:pt x="9699" y="7033"/>
                    <a:pt x="9607" y="6991"/>
                  </a:cubicBezTo>
                  <a:lnTo>
                    <a:pt x="9611" y="6991"/>
                  </a:lnTo>
                  <a:cubicBezTo>
                    <a:pt x="9573" y="6879"/>
                    <a:pt x="9546" y="6775"/>
                    <a:pt x="9626" y="6668"/>
                  </a:cubicBezTo>
                  <a:cubicBezTo>
                    <a:pt x="9688" y="6618"/>
                    <a:pt x="9669" y="6526"/>
                    <a:pt x="9726" y="6472"/>
                  </a:cubicBezTo>
                  <a:lnTo>
                    <a:pt x="9726" y="6468"/>
                  </a:lnTo>
                  <a:cubicBezTo>
                    <a:pt x="9792" y="6410"/>
                    <a:pt x="9776" y="6318"/>
                    <a:pt x="9822" y="6253"/>
                  </a:cubicBezTo>
                  <a:cubicBezTo>
                    <a:pt x="9807" y="6222"/>
                    <a:pt x="9815" y="6184"/>
                    <a:pt x="9842" y="6164"/>
                  </a:cubicBezTo>
                  <a:cubicBezTo>
                    <a:pt x="9930" y="5995"/>
                    <a:pt x="9834" y="5796"/>
                    <a:pt x="9922" y="5626"/>
                  </a:cubicBezTo>
                  <a:cubicBezTo>
                    <a:pt x="9899" y="5500"/>
                    <a:pt x="9876" y="5381"/>
                    <a:pt x="9934" y="5258"/>
                  </a:cubicBezTo>
                  <a:cubicBezTo>
                    <a:pt x="10030" y="5069"/>
                    <a:pt x="9972" y="4862"/>
                    <a:pt x="9980" y="4666"/>
                  </a:cubicBezTo>
                  <a:cubicBezTo>
                    <a:pt x="10011" y="3970"/>
                    <a:pt x="9930" y="3267"/>
                    <a:pt x="10030" y="2572"/>
                  </a:cubicBezTo>
                  <a:cubicBezTo>
                    <a:pt x="9972" y="2499"/>
                    <a:pt x="9995" y="2426"/>
                    <a:pt x="10030" y="2356"/>
                  </a:cubicBezTo>
                  <a:cubicBezTo>
                    <a:pt x="9980" y="2280"/>
                    <a:pt x="9980" y="2176"/>
                    <a:pt x="10030" y="2099"/>
                  </a:cubicBezTo>
                  <a:cubicBezTo>
                    <a:pt x="10011" y="2080"/>
                    <a:pt x="10011" y="2049"/>
                    <a:pt x="10034" y="2030"/>
                  </a:cubicBezTo>
                  <a:lnTo>
                    <a:pt x="10038" y="2022"/>
                  </a:lnTo>
                  <a:cubicBezTo>
                    <a:pt x="10145" y="1849"/>
                    <a:pt x="10045" y="1638"/>
                    <a:pt x="10130" y="1461"/>
                  </a:cubicBezTo>
                  <a:cubicBezTo>
                    <a:pt x="10088" y="1384"/>
                    <a:pt x="10088" y="1288"/>
                    <a:pt x="10134" y="1215"/>
                  </a:cubicBezTo>
                  <a:cubicBezTo>
                    <a:pt x="10260" y="1054"/>
                    <a:pt x="10134" y="842"/>
                    <a:pt x="10230" y="673"/>
                  </a:cubicBezTo>
                  <a:lnTo>
                    <a:pt x="10218" y="635"/>
                  </a:lnTo>
                  <a:lnTo>
                    <a:pt x="10241" y="608"/>
                  </a:lnTo>
                  <a:cubicBezTo>
                    <a:pt x="10299" y="543"/>
                    <a:pt x="10287" y="474"/>
                    <a:pt x="10268" y="401"/>
                  </a:cubicBezTo>
                  <a:cubicBezTo>
                    <a:pt x="10249" y="347"/>
                    <a:pt x="10241" y="289"/>
                    <a:pt x="10226" y="235"/>
                  </a:cubicBezTo>
                  <a:cubicBezTo>
                    <a:pt x="10226" y="166"/>
                    <a:pt x="10222" y="93"/>
                    <a:pt x="10222" y="20"/>
                  </a:cubicBezTo>
                  <a:lnTo>
                    <a:pt x="99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45"/>
            <p:cNvSpPr/>
            <p:nvPr/>
          </p:nvSpPr>
          <p:spPr>
            <a:xfrm>
              <a:off x="3410481" y="482589"/>
              <a:ext cx="82513" cy="85150"/>
            </a:xfrm>
            <a:custGeom>
              <a:avLst/>
              <a:gdLst/>
              <a:ahLst/>
              <a:cxnLst/>
              <a:rect l="l" t="t" r="r" b="b"/>
              <a:pathLst>
                <a:path w="2660" h="2745" extrusionOk="0">
                  <a:moveTo>
                    <a:pt x="1192" y="1"/>
                  </a:moveTo>
                  <a:cubicBezTo>
                    <a:pt x="1058" y="44"/>
                    <a:pt x="1006" y="210"/>
                    <a:pt x="856" y="210"/>
                  </a:cubicBezTo>
                  <a:cubicBezTo>
                    <a:pt x="847" y="210"/>
                    <a:pt x="837" y="210"/>
                    <a:pt x="827" y="208"/>
                  </a:cubicBezTo>
                  <a:cubicBezTo>
                    <a:pt x="769" y="231"/>
                    <a:pt x="746" y="285"/>
                    <a:pt x="715" y="339"/>
                  </a:cubicBezTo>
                  <a:cubicBezTo>
                    <a:pt x="681" y="385"/>
                    <a:pt x="642" y="435"/>
                    <a:pt x="596" y="474"/>
                  </a:cubicBezTo>
                  <a:cubicBezTo>
                    <a:pt x="558" y="531"/>
                    <a:pt x="531" y="600"/>
                    <a:pt x="527" y="666"/>
                  </a:cubicBezTo>
                  <a:cubicBezTo>
                    <a:pt x="516" y="662"/>
                    <a:pt x="505" y="660"/>
                    <a:pt x="493" y="660"/>
                  </a:cubicBezTo>
                  <a:cubicBezTo>
                    <a:pt x="456" y="660"/>
                    <a:pt x="416" y="679"/>
                    <a:pt x="393" y="708"/>
                  </a:cubicBezTo>
                  <a:cubicBezTo>
                    <a:pt x="354" y="739"/>
                    <a:pt x="320" y="777"/>
                    <a:pt x="297" y="819"/>
                  </a:cubicBezTo>
                  <a:cubicBezTo>
                    <a:pt x="235" y="866"/>
                    <a:pt x="243" y="939"/>
                    <a:pt x="239" y="1012"/>
                  </a:cubicBezTo>
                  <a:cubicBezTo>
                    <a:pt x="220" y="1065"/>
                    <a:pt x="297" y="1096"/>
                    <a:pt x="262" y="1150"/>
                  </a:cubicBezTo>
                  <a:cubicBezTo>
                    <a:pt x="235" y="1161"/>
                    <a:pt x="208" y="1181"/>
                    <a:pt x="185" y="1208"/>
                  </a:cubicBezTo>
                  <a:cubicBezTo>
                    <a:pt x="181" y="1242"/>
                    <a:pt x="178" y="1277"/>
                    <a:pt x="178" y="1315"/>
                  </a:cubicBezTo>
                  <a:cubicBezTo>
                    <a:pt x="1" y="1672"/>
                    <a:pt x="66" y="2011"/>
                    <a:pt x="293" y="2322"/>
                  </a:cubicBezTo>
                  <a:lnTo>
                    <a:pt x="308" y="2318"/>
                  </a:lnTo>
                  <a:lnTo>
                    <a:pt x="308" y="2318"/>
                  </a:lnTo>
                  <a:cubicBezTo>
                    <a:pt x="304" y="2322"/>
                    <a:pt x="297" y="2322"/>
                    <a:pt x="297" y="2322"/>
                  </a:cubicBezTo>
                  <a:cubicBezTo>
                    <a:pt x="331" y="2422"/>
                    <a:pt x="373" y="2514"/>
                    <a:pt x="489" y="2552"/>
                  </a:cubicBezTo>
                  <a:cubicBezTo>
                    <a:pt x="554" y="2709"/>
                    <a:pt x="682" y="2745"/>
                    <a:pt x="826" y="2745"/>
                  </a:cubicBezTo>
                  <a:cubicBezTo>
                    <a:pt x="834" y="2745"/>
                    <a:pt x="842" y="2745"/>
                    <a:pt x="850" y="2745"/>
                  </a:cubicBezTo>
                  <a:cubicBezTo>
                    <a:pt x="1111" y="2741"/>
                    <a:pt x="1369" y="2725"/>
                    <a:pt x="1603" y="2591"/>
                  </a:cubicBezTo>
                  <a:lnTo>
                    <a:pt x="1711" y="2526"/>
                  </a:lnTo>
                  <a:lnTo>
                    <a:pt x="1707" y="2280"/>
                  </a:lnTo>
                  <a:cubicBezTo>
                    <a:pt x="1677" y="2272"/>
                    <a:pt x="1648" y="2268"/>
                    <a:pt x="1623" y="2268"/>
                  </a:cubicBezTo>
                  <a:cubicBezTo>
                    <a:pt x="1567" y="2268"/>
                    <a:pt x="1524" y="2289"/>
                    <a:pt x="1503" y="2353"/>
                  </a:cubicBezTo>
                  <a:lnTo>
                    <a:pt x="1499" y="2345"/>
                  </a:lnTo>
                  <a:cubicBezTo>
                    <a:pt x="1403" y="2356"/>
                    <a:pt x="1305" y="2359"/>
                    <a:pt x="1208" y="2359"/>
                  </a:cubicBezTo>
                  <a:cubicBezTo>
                    <a:pt x="1120" y="2359"/>
                    <a:pt x="1031" y="2357"/>
                    <a:pt x="943" y="2357"/>
                  </a:cubicBezTo>
                  <a:cubicBezTo>
                    <a:pt x="797" y="2357"/>
                    <a:pt x="652" y="2363"/>
                    <a:pt x="508" y="2395"/>
                  </a:cubicBezTo>
                  <a:cubicBezTo>
                    <a:pt x="489" y="2312"/>
                    <a:pt x="453" y="2271"/>
                    <a:pt x="402" y="2271"/>
                  </a:cubicBezTo>
                  <a:cubicBezTo>
                    <a:pt x="392" y="2271"/>
                    <a:pt x="381" y="2273"/>
                    <a:pt x="370" y="2276"/>
                  </a:cubicBezTo>
                  <a:cubicBezTo>
                    <a:pt x="573" y="2018"/>
                    <a:pt x="404" y="1726"/>
                    <a:pt x="446" y="1453"/>
                  </a:cubicBezTo>
                  <a:cubicBezTo>
                    <a:pt x="439" y="1423"/>
                    <a:pt x="420" y="1396"/>
                    <a:pt x="393" y="1373"/>
                  </a:cubicBezTo>
                  <a:lnTo>
                    <a:pt x="393" y="1354"/>
                  </a:lnTo>
                  <a:lnTo>
                    <a:pt x="420" y="1354"/>
                  </a:lnTo>
                  <a:cubicBezTo>
                    <a:pt x="658" y="1231"/>
                    <a:pt x="573" y="1012"/>
                    <a:pt x="596" y="823"/>
                  </a:cubicBezTo>
                  <a:lnTo>
                    <a:pt x="596" y="823"/>
                  </a:lnTo>
                  <a:lnTo>
                    <a:pt x="619" y="827"/>
                  </a:lnTo>
                  <a:cubicBezTo>
                    <a:pt x="631" y="842"/>
                    <a:pt x="635" y="854"/>
                    <a:pt x="642" y="866"/>
                  </a:cubicBezTo>
                  <a:lnTo>
                    <a:pt x="662" y="839"/>
                  </a:lnTo>
                  <a:lnTo>
                    <a:pt x="727" y="827"/>
                  </a:lnTo>
                  <a:cubicBezTo>
                    <a:pt x="931" y="685"/>
                    <a:pt x="1142" y="539"/>
                    <a:pt x="1273" y="316"/>
                  </a:cubicBezTo>
                  <a:cubicBezTo>
                    <a:pt x="1276" y="289"/>
                    <a:pt x="1284" y="262"/>
                    <a:pt x="1288" y="239"/>
                  </a:cubicBezTo>
                  <a:cubicBezTo>
                    <a:pt x="1354" y="204"/>
                    <a:pt x="1421" y="189"/>
                    <a:pt x="1489" y="189"/>
                  </a:cubicBezTo>
                  <a:cubicBezTo>
                    <a:pt x="1585" y="189"/>
                    <a:pt x="1682" y="218"/>
                    <a:pt x="1776" y="258"/>
                  </a:cubicBezTo>
                  <a:cubicBezTo>
                    <a:pt x="1788" y="301"/>
                    <a:pt x="1811" y="339"/>
                    <a:pt x="1841" y="374"/>
                  </a:cubicBezTo>
                  <a:cubicBezTo>
                    <a:pt x="1884" y="424"/>
                    <a:pt x="1926" y="477"/>
                    <a:pt x="1960" y="535"/>
                  </a:cubicBezTo>
                  <a:cubicBezTo>
                    <a:pt x="2141" y="727"/>
                    <a:pt x="1995" y="1088"/>
                    <a:pt x="2283" y="1223"/>
                  </a:cubicBezTo>
                  <a:cubicBezTo>
                    <a:pt x="2272" y="1238"/>
                    <a:pt x="2276" y="1257"/>
                    <a:pt x="2295" y="1277"/>
                  </a:cubicBezTo>
                  <a:cubicBezTo>
                    <a:pt x="2007" y="1450"/>
                    <a:pt x="2026" y="1788"/>
                    <a:pt x="1884" y="2045"/>
                  </a:cubicBezTo>
                  <a:cubicBezTo>
                    <a:pt x="1887" y="2084"/>
                    <a:pt x="1907" y="2122"/>
                    <a:pt x="1941" y="2145"/>
                  </a:cubicBezTo>
                  <a:cubicBezTo>
                    <a:pt x="1961" y="2198"/>
                    <a:pt x="2006" y="2202"/>
                    <a:pt x="2055" y="2202"/>
                  </a:cubicBezTo>
                  <a:cubicBezTo>
                    <a:pt x="2066" y="2202"/>
                    <a:pt x="2078" y="2202"/>
                    <a:pt x="2089" y="2202"/>
                  </a:cubicBezTo>
                  <a:cubicBezTo>
                    <a:pt x="2098" y="2202"/>
                    <a:pt x="2106" y="2202"/>
                    <a:pt x="2114" y="2203"/>
                  </a:cubicBezTo>
                  <a:cubicBezTo>
                    <a:pt x="2118" y="2191"/>
                    <a:pt x="2122" y="2180"/>
                    <a:pt x="2130" y="2164"/>
                  </a:cubicBezTo>
                  <a:cubicBezTo>
                    <a:pt x="2160" y="2149"/>
                    <a:pt x="2195" y="2130"/>
                    <a:pt x="2218" y="2103"/>
                  </a:cubicBezTo>
                  <a:lnTo>
                    <a:pt x="2218" y="2107"/>
                  </a:lnTo>
                  <a:cubicBezTo>
                    <a:pt x="2326" y="2034"/>
                    <a:pt x="2345" y="1895"/>
                    <a:pt x="2425" y="1803"/>
                  </a:cubicBezTo>
                  <a:lnTo>
                    <a:pt x="2437" y="1515"/>
                  </a:lnTo>
                  <a:cubicBezTo>
                    <a:pt x="2660" y="1208"/>
                    <a:pt x="2518" y="904"/>
                    <a:pt x="2418" y="604"/>
                  </a:cubicBezTo>
                  <a:lnTo>
                    <a:pt x="2395" y="431"/>
                  </a:lnTo>
                  <a:cubicBezTo>
                    <a:pt x="2329" y="320"/>
                    <a:pt x="2195" y="285"/>
                    <a:pt x="2107" y="201"/>
                  </a:cubicBezTo>
                  <a:lnTo>
                    <a:pt x="2103" y="201"/>
                  </a:lnTo>
                  <a:cubicBezTo>
                    <a:pt x="2048" y="157"/>
                    <a:pt x="1988" y="146"/>
                    <a:pt x="1928" y="146"/>
                  </a:cubicBezTo>
                  <a:cubicBezTo>
                    <a:pt x="1899" y="146"/>
                    <a:pt x="1870" y="148"/>
                    <a:pt x="1841" y="151"/>
                  </a:cubicBezTo>
                  <a:cubicBezTo>
                    <a:pt x="1830" y="158"/>
                    <a:pt x="1818" y="166"/>
                    <a:pt x="1811" y="178"/>
                  </a:cubicBezTo>
                  <a:cubicBezTo>
                    <a:pt x="1811" y="162"/>
                    <a:pt x="1811" y="151"/>
                    <a:pt x="1814" y="135"/>
                  </a:cubicBezTo>
                  <a:cubicBezTo>
                    <a:pt x="1745" y="92"/>
                    <a:pt x="1672" y="81"/>
                    <a:pt x="1598" y="81"/>
                  </a:cubicBezTo>
                  <a:cubicBezTo>
                    <a:pt x="1520" y="81"/>
                    <a:pt x="1440" y="94"/>
                    <a:pt x="1362" y="94"/>
                  </a:cubicBezTo>
                  <a:cubicBezTo>
                    <a:pt x="1329" y="94"/>
                    <a:pt x="1297" y="92"/>
                    <a:pt x="1265" y="85"/>
                  </a:cubicBezTo>
                  <a:cubicBezTo>
                    <a:pt x="1242" y="51"/>
                    <a:pt x="1219" y="20"/>
                    <a:pt x="1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45"/>
            <p:cNvSpPr/>
            <p:nvPr/>
          </p:nvSpPr>
          <p:spPr>
            <a:xfrm>
              <a:off x="3498919" y="474958"/>
              <a:ext cx="18178" cy="27515"/>
            </a:xfrm>
            <a:custGeom>
              <a:avLst/>
              <a:gdLst/>
              <a:ahLst/>
              <a:cxnLst/>
              <a:rect l="l" t="t" r="r" b="b"/>
              <a:pathLst>
                <a:path w="586" h="887" extrusionOk="0">
                  <a:moveTo>
                    <a:pt x="232" y="1"/>
                  </a:moveTo>
                  <a:lnTo>
                    <a:pt x="232" y="1"/>
                  </a:lnTo>
                  <a:cubicBezTo>
                    <a:pt x="1" y="316"/>
                    <a:pt x="93" y="508"/>
                    <a:pt x="251" y="700"/>
                  </a:cubicBezTo>
                  <a:cubicBezTo>
                    <a:pt x="293" y="749"/>
                    <a:pt x="243" y="886"/>
                    <a:pt x="332" y="886"/>
                  </a:cubicBezTo>
                  <a:cubicBezTo>
                    <a:pt x="349" y="886"/>
                    <a:pt x="372" y="881"/>
                    <a:pt x="401" y="869"/>
                  </a:cubicBezTo>
                  <a:cubicBezTo>
                    <a:pt x="550" y="816"/>
                    <a:pt x="585" y="693"/>
                    <a:pt x="470" y="600"/>
                  </a:cubicBezTo>
                  <a:cubicBezTo>
                    <a:pt x="297" y="462"/>
                    <a:pt x="281" y="262"/>
                    <a:pt x="2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45"/>
            <p:cNvSpPr/>
            <p:nvPr/>
          </p:nvSpPr>
          <p:spPr>
            <a:xfrm>
              <a:off x="3544829" y="459728"/>
              <a:ext cx="40667" cy="32571"/>
            </a:xfrm>
            <a:custGeom>
              <a:avLst/>
              <a:gdLst/>
              <a:ahLst/>
              <a:cxnLst/>
              <a:rect l="l" t="t" r="r" b="b"/>
              <a:pathLst>
                <a:path w="1311" h="1050" extrusionOk="0">
                  <a:moveTo>
                    <a:pt x="535" y="0"/>
                  </a:moveTo>
                  <a:cubicBezTo>
                    <a:pt x="425" y="0"/>
                    <a:pt x="340" y="70"/>
                    <a:pt x="185" y="223"/>
                  </a:cubicBezTo>
                  <a:cubicBezTo>
                    <a:pt x="0" y="461"/>
                    <a:pt x="77" y="711"/>
                    <a:pt x="166" y="957"/>
                  </a:cubicBezTo>
                  <a:cubicBezTo>
                    <a:pt x="169" y="984"/>
                    <a:pt x="177" y="1018"/>
                    <a:pt x="185" y="1049"/>
                  </a:cubicBezTo>
                  <a:cubicBezTo>
                    <a:pt x="188" y="1049"/>
                    <a:pt x="192" y="1049"/>
                    <a:pt x="195" y="1049"/>
                  </a:cubicBezTo>
                  <a:cubicBezTo>
                    <a:pt x="383" y="1049"/>
                    <a:pt x="330" y="944"/>
                    <a:pt x="273" y="842"/>
                  </a:cubicBezTo>
                  <a:cubicBezTo>
                    <a:pt x="300" y="676"/>
                    <a:pt x="423" y="530"/>
                    <a:pt x="327" y="350"/>
                  </a:cubicBezTo>
                  <a:cubicBezTo>
                    <a:pt x="396" y="338"/>
                    <a:pt x="465" y="323"/>
                    <a:pt x="485" y="235"/>
                  </a:cubicBezTo>
                  <a:lnTo>
                    <a:pt x="500" y="227"/>
                  </a:lnTo>
                  <a:lnTo>
                    <a:pt x="780" y="235"/>
                  </a:lnTo>
                  <a:cubicBezTo>
                    <a:pt x="838" y="396"/>
                    <a:pt x="1130" y="327"/>
                    <a:pt x="1069" y="607"/>
                  </a:cubicBezTo>
                  <a:cubicBezTo>
                    <a:pt x="1054" y="669"/>
                    <a:pt x="1080" y="695"/>
                    <a:pt x="1117" y="695"/>
                  </a:cubicBezTo>
                  <a:cubicBezTo>
                    <a:pt x="1161" y="695"/>
                    <a:pt x="1222" y="661"/>
                    <a:pt x="1257" y="611"/>
                  </a:cubicBezTo>
                  <a:cubicBezTo>
                    <a:pt x="1288" y="561"/>
                    <a:pt x="1295" y="492"/>
                    <a:pt x="1311" y="427"/>
                  </a:cubicBezTo>
                  <a:lnTo>
                    <a:pt x="1311" y="427"/>
                  </a:lnTo>
                  <a:lnTo>
                    <a:pt x="1292" y="438"/>
                  </a:lnTo>
                  <a:cubicBezTo>
                    <a:pt x="1226" y="358"/>
                    <a:pt x="1268" y="196"/>
                    <a:pt x="1111" y="173"/>
                  </a:cubicBezTo>
                  <a:lnTo>
                    <a:pt x="900" y="127"/>
                  </a:lnTo>
                  <a:cubicBezTo>
                    <a:pt x="728" y="45"/>
                    <a:pt x="624" y="0"/>
                    <a:pt x="5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45"/>
            <p:cNvSpPr/>
            <p:nvPr/>
          </p:nvSpPr>
          <p:spPr>
            <a:xfrm>
              <a:off x="3437190" y="384969"/>
              <a:ext cx="18643" cy="12532"/>
            </a:xfrm>
            <a:custGeom>
              <a:avLst/>
              <a:gdLst/>
              <a:ahLst/>
              <a:cxnLst/>
              <a:rect l="l" t="t" r="r" b="b"/>
              <a:pathLst>
                <a:path w="601" h="404" extrusionOk="0">
                  <a:moveTo>
                    <a:pt x="316" y="1"/>
                  </a:moveTo>
                  <a:cubicBezTo>
                    <a:pt x="177" y="58"/>
                    <a:pt x="97" y="181"/>
                    <a:pt x="0" y="281"/>
                  </a:cubicBezTo>
                  <a:cubicBezTo>
                    <a:pt x="55" y="372"/>
                    <a:pt x="104" y="403"/>
                    <a:pt x="148" y="403"/>
                  </a:cubicBezTo>
                  <a:cubicBezTo>
                    <a:pt x="251" y="403"/>
                    <a:pt x="335" y="239"/>
                    <a:pt x="444" y="239"/>
                  </a:cubicBezTo>
                  <a:cubicBezTo>
                    <a:pt x="447" y="239"/>
                    <a:pt x="451" y="239"/>
                    <a:pt x="454" y="239"/>
                  </a:cubicBezTo>
                  <a:cubicBezTo>
                    <a:pt x="461" y="240"/>
                    <a:pt x="467" y="240"/>
                    <a:pt x="473" y="240"/>
                  </a:cubicBezTo>
                  <a:cubicBezTo>
                    <a:pt x="600" y="240"/>
                    <a:pt x="521" y="86"/>
                    <a:pt x="565" y="16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45"/>
            <p:cNvSpPr/>
            <p:nvPr/>
          </p:nvSpPr>
          <p:spPr>
            <a:xfrm>
              <a:off x="3572251" y="518821"/>
              <a:ext cx="20535" cy="8251"/>
            </a:xfrm>
            <a:custGeom>
              <a:avLst/>
              <a:gdLst/>
              <a:ahLst/>
              <a:cxnLst/>
              <a:rect l="l" t="t" r="r" b="b"/>
              <a:pathLst>
                <a:path w="662" h="266" extrusionOk="0">
                  <a:moveTo>
                    <a:pt x="337" y="0"/>
                  </a:moveTo>
                  <a:cubicBezTo>
                    <a:pt x="213" y="0"/>
                    <a:pt x="109" y="40"/>
                    <a:pt x="16" y="147"/>
                  </a:cubicBezTo>
                  <a:cubicBezTo>
                    <a:pt x="0" y="174"/>
                    <a:pt x="0" y="209"/>
                    <a:pt x="12" y="239"/>
                  </a:cubicBezTo>
                  <a:cubicBezTo>
                    <a:pt x="63" y="258"/>
                    <a:pt x="113" y="265"/>
                    <a:pt x="162" y="265"/>
                  </a:cubicBezTo>
                  <a:cubicBezTo>
                    <a:pt x="280" y="265"/>
                    <a:pt x="392" y="222"/>
                    <a:pt x="500" y="170"/>
                  </a:cubicBezTo>
                  <a:cubicBezTo>
                    <a:pt x="554" y="136"/>
                    <a:pt x="607" y="97"/>
                    <a:pt x="661" y="59"/>
                  </a:cubicBezTo>
                  <a:cubicBezTo>
                    <a:pt x="538" y="24"/>
                    <a:pt x="431" y="0"/>
                    <a:pt x="3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45"/>
            <p:cNvSpPr/>
            <p:nvPr/>
          </p:nvSpPr>
          <p:spPr>
            <a:xfrm>
              <a:off x="3579044" y="45113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0" y="0"/>
                  </a:move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45"/>
            <p:cNvSpPr/>
            <p:nvPr/>
          </p:nvSpPr>
          <p:spPr>
            <a:xfrm>
              <a:off x="3463650" y="434198"/>
              <a:ext cx="279" cy="403"/>
            </a:xfrm>
            <a:custGeom>
              <a:avLst/>
              <a:gdLst/>
              <a:ahLst/>
              <a:cxnLst/>
              <a:rect l="l" t="t" r="r" b="b"/>
              <a:pathLst>
                <a:path w="9" h="13" extrusionOk="0">
                  <a:moveTo>
                    <a:pt x="1" y="1"/>
                  </a:moveTo>
                  <a:lnTo>
                    <a:pt x="1" y="12"/>
                  </a:lnTo>
                  <a:lnTo>
                    <a:pt x="8" y="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45"/>
            <p:cNvSpPr/>
            <p:nvPr/>
          </p:nvSpPr>
          <p:spPr>
            <a:xfrm>
              <a:off x="3318104" y="434322"/>
              <a:ext cx="148431" cy="91943"/>
            </a:xfrm>
            <a:custGeom>
              <a:avLst/>
              <a:gdLst/>
              <a:ahLst/>
              <a:cxnLst/>
              <a:rect l="l" t="t" r="r" b="b"/>
              <a:pathLst>
                <a:path w="4785" h="2964" extrusionOk="0">
                  <a:moveTo>
                    <a:pt x="4630" y="1"/>
                  </a:moveTo>
                  <a:cubicBezTo>
                    <a:pt x="4493" y="1"/>
                    <a:pt x="4464" y="168"/>
                    <a:pt x="4370" y="235"/>
                  </a:cubicBezTo>
                  <a:cubicBezTo>
                    <a:pt x="4343" y="243"/>
                    <a:pt x="4312" y="247"/>
                    <a:pt x="4281" y="254"/>
                  </a:cubicBezTo>
                  <a:lnTo>
                    <a:pt x="4059" y="604"/>
                  </a:lnTo>
                  <a:cubicBezTo>
                    <a:pt x="3636" y="823"/>
                    <a:pt x="3463" y="1311"/>
                    <a:pt x="3056" y="1545"/>
                  </a:cubicBezTo>
                  <a:cubicBezTo>
                    <a:pt x="2752" y="1761"/>
                    <a:pt x="2391" y="1887"/>
                    <a:pt x="2114" y="2137"/>
                  </a:cubicBezTo>
                  <a:cubicBezTo>
                    <a:pt x="2091" y="2137"/>
                    <a:pt x="2064" y="2145"/>
                    <a:pt x="2045" y="2164"/>
                  </a:cubicBezTo>
                  <a:cubicBezTo>
                    <a:pt x="2040" y="2164"/>
                    <a:pt x="2035" y="2164"/>
                    <a:pt x="2030" y="2164"/>
                  </a:cubicBezTo>
                  <a:cubicBezTo>
                    <a:pt x="1955" y="2164"/>
                    <a:pt x="1884" y="2191"/>
                    <a:pt x="1834" y="2252"/>
                  </a:cubicBezTo>
                  <a:lnTo>
                    <a:pt x="1649" y="2368"/>
                  </a:lnTo>
                  <a:cubicBezTo>
                    <a:pt x="1538" y="2368"/>
                    <a:pt x="1426" y="2372"/>
                    <a:pt x="1334" y="2445"/>
                  </a:cubicBezTo>
                  <a:cubicBezTo>
                    <a:pt x="1019" y="2602"/>
                    <a:pt x="665" y="2587"/>
                    <a:pt x="335" y="2664"/>
                  </a:cubicBezTo>
                  <a:lnTo>
                    <a:pt x="1" y="2694"/>
                  </a:lnTo>
                  <a:cubicBezTo>
                    <a:pt x="116" y="2700"/>
                    <a:pt x="211" y="2822"/>
                    <a:pt x="320" y="2822"/>
                  </a:cubicBezTo>
                  <a:cubicBezTo>
                    <a:pt x="356" y="2822"/>
                    <a:pt x="394" y="2808"/>
                    <a:pt x="435" y="2771"/>
                  </a:cubicBezTo>
                  <a:lnTo>
                    <a:pt x="934" y="2764"/>
                  </a:lnTo>
                  <a:lnTo>
                    <a:pt x="1050" y="2963"/>
                  </a:lnTo>
                  <a:cubicBezTo>
                    <a:pt x="1127" y="2913"/>
                    <a:pt x="1138" y="2829"/>
                    <a:pt x="1161" y="2752"/>
                  </a:cubicBezTo>
                  <a:cubicBezTo>
                    <a:pt x="1161" y="2721"/>
                    <a:pt x="1157" y="2694"/>
                    <a:pt x="1153" y="2667"/>
                  </a:cubicBezTo>
                  <a:cubicBezTo>
                    <a:pt x="1253" y="2648"/>
                    <a:pt x="1380" y="2683"/>
                    <a:pt x="1449" y="2571"/>
                  </a:cubicBezTo>
                  <a:cubicBezTo>
                    <a:pt x="1503" y="2552"/>
                    <a:pt x="1545" y="2533"/>
                    <a:pt x="1538" y="2468"/>
                  </a:cubicBezTo>
                  <a:lnTo>
                    <a:pt x="1538" y="2468"/>
                  </a:lnTo>
                  <a:lnTo>
                    <a:pt x="1642" y="2471"/>
                  </a:lnTo>
                  <a:cubicBezTo>
                    <a:pt x="1659" y="2506"/>
                    <a:pt x="1677" y="2520"/>
                    <a:pt x="1696" y="2520"/>
                  </a:cubicBezTo>
                  <a:cubicBezTo>
                    <a:pt x="1719" y="2520"/>
                    <a:pt x="1743" y="2500"/>
                    <a:pt x="1768" y="2475"/>
                  </a:cubicBezTo>
                  <a:lnTo>
                    <a:pt x="1811" y="2475"/>
                  </a:lnTo>
                  <a:lnTo>
                    <a:pt x="1849" y="2456"/>
                  </a:lnTo>
                  <a:cubicBezTo>
                    <a:pt x="1926" y="2456"/>
                    <a:pt x="1999" y="2429"/>
                    <a:pt x="2053" y="2368"/>
                  </a:cubicBezTo>
                  <a:cubicBezTo>
                    <a:pt x="2160" y="2356"/>
                    <a:pt x="2264" y="2314"/>
                    <a:pt x="2345" y="2241"/>
                  </a:cubicBezTo>
                  <a:cubicBezTo>
                    <a:pt x="2633" y="2106"/>
                    <a:pt x="2906" y="1949"/>
                    <a:pt x="3159" y="1761"/>
                  </a:cubicBezTo>
                  <a:cubicBezTo>
                    <a:pt x="3478" y="1511"/>
                    <a:pt x="3782" y="1238"/>
                    <a:pt x="4059" y="946"/>
                  </a:cubicBezTo>
                  <a:lnTo>
                    <a:pt x="4485" y="454"/>
                  </a:lnTo>
                  <a:cubicBezTo>
                    <a:pt x="4554" y="304"/>
                    <a:pt x="4785" y="235"/>
                    <a:pt x="4696" y="12"/>
                  </a:cubicBezTo>
                  <a:cubicBezTo>
                    <a:pt x="4672" y="4"/>
                    <a:pt x="4650" y="1"/>
                    <a:pt x="4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45"/>
            <p:cNvSpPr/>
            <p:nvPr/>
          </p:nvSpPr>
          <p:spPr>
            <a:xfrm>
              <a:off x="3515515" y="450546"/>
              <a:ext cx="17650" cy="63188"/>
            </a:xfrm>
            <a:custGeom>
              <a:avLst/>
              <a:gdLst/>
              <a:ahLst/>
              <a:cxnLst/>
              <a:rect l="l" t="t" r="r" b="b"/>
              <a:pathLst>
                <a:path w="569" h="2037" extrusionOk="0">
                  <a:moveTo>
                    <a:pt x="81" y="0"/>
                  </a:moveTo>
                  <a:cubicBezTo>
                    <a:pt x="52" y="0"/>
                    <a:pt x="33" y="29"/>
                    <a:pt x="31" y="66"/>
                  </a:cubicBezTo>
                  <a:cubicBezTo>
                    <a:pt x="19" y="196"/>
                    <a:pt x="0" y="335"/>
                    <a:pt x="108" y="446"/>
                  </a:cubicBezTo>
                  <a:cubicBezTo>
                    <a:pt x="192" y="807"/>
                    <a:pt x="311" y="1161"/>
                    <a:pt x="323" y="1541"/>
                  </a:cubicBezTo>
                  <a:cubicBezTo>
                    <a:pt x="265" y="1733"/>
                    <a:pt x="342" y="1868"/>
                    <a:pt x="500" y="2037"/>
                  </a:cubicBezTo>
                  <a:cubicBezTo>
                    <a:pt x="569" y="1791"/>
                    <a:pt x="534" y="1614"/>
                    <a:pt x="523" y="1434"/>
                  </a:cubicBezTo>
                  <a:cubicBezTo>
                    <a:pt x="492" y="1095"/>
                    <a:pt x="442" y="753"/>
                    <a:pt x="323" y="431"/>
                  </a:cubicBezTo>
                  <a:lnTo>
                    <a:pt x="323" y="219"/>
                  </a:lnTo>
                  <a:cubicBezTo>
                    <a:pt x="311" y="104"/>
                    <a:pt x="246" y="43"/>
                    <a:pt x="131" y="23"/>
                  </a:cubicBezTo>
                  <a:cubicBezTo>
                    <a:pt x="112" y="7"/>
                    <a:pt x="95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45"/>
            <p:cNvSpPr/>
            <p:nvPr/>
          </p:nvSpPr>
          <p:spPr>
            <a:xfrm>
              <a:off x="3329550" y="527630"/>
              <a:ext cx="15541" cy="20690"/>
            </a:xfrm>
            <a:custGeom>
              <a:avLst/>
              <a:gdLst/>
              <a:ahLst/>
              <a:cxnLst/>
              <a:rect l="l" t="t" r="r" b="b"/>
              <a:pathLst>
                <a:path w="501" h="667" extrusionOk="0">
                  <a:moveTo>
                    <a:pt x="143" y="0"/>
                  </a:moveTo>
                  <a:cubicBezTo>
                    <a:pt x="128" y="0"/>
                    <a:pt x="113" y="5"/>
                    <a:pt x="101" y="17"/>
                  </a:cubicBezTo>
                  <a:cubicBezTo>
                    <a:pt x="1" y="117"/>
                    <a:pt x="139" y="178"/>
                    <a:pt x="170" y="263"/>
                  </a:cubicBezTo>
                  <a:cubicBezTo>
                    <a:pt x="270" y="378"/>
                    <a:pt x="174" y="593"/>
                    <a:pt x="369" y="666"/>
                  </a:cubicBezTo>
                  <a:cubicBezTo>
                    <a:pt x="500" y="439"/>
                    <a:pt x="404" y="251"/>
                    <a:pt x="266" y="71"/>
                  </a:cubicBezTo>
                  <a:cubicBezTo>
                    <a:pt x="230" y="34"/>
                    <a:pt x="183" y="0"/>
                    <a:pt x="1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45"/>
            <p:cNvSpPr/>
            <p:nvPr/>
          </p:nvSpPr>
          <p:spPr>
            <a:xfrm>
              <a:off x="3338019" y="548507"/>
              <a:ext cx="14703" cy="34370"/>
            </a:xfrm>
            <a:custGeom>
              <a:avLst/>
              <a:gdLst/>
              <a:ahLst/>
              <a:cxnLst/>
              <a:rect l="l" t="t" r="r" b="b"/>
              <a:pathLst>
                <a:path w="474" h="1108" extrusionOk="0">
                  <a:moveTo>
                    <a:pt x="104" y="1"/>
                  </a:moveTo>
                  <a:lnTo>
                    <a:pt x="104" y="1"/>
                  </a:lnTo>
                  <a:cubicBezTo>
                    <a:pt x="127" y="135"/>
                    <a:pt x="39" y="293"/>
                    <a:pt x="181" y="408"/>
                  </a:cubicBezTo>
                  <a:cubicBezTo>
                    <a:pt x="0" y="646"/>
                    <a:pt x="243" y="877"/>
                    <a:pt x="185" y="1108"/>
                  </a:cubicBezTo>
                  <a:lnTo>
                    <a:pt x="392" y="1100"/>
                  </a:lnTo>
                  <a:cubicBezTo>
                    <a:pt x="473" y="846"/>
                    <a:pt x="327" y="631"/>
                    <a:pt x="285" y="397"/>
                  </a:cubicBezTo>
                  <a:cubicBezTo>
                    <a:pt x="285" y="231"/>
                    <a:pt x="285" y="74"/>
                    <a:pt x="1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45"/>
            <p:cNvSpPr/>
            <p:nvPr/>
          </p:nvSpPr>
          <p:spPr>
            <a:xfrm>
              <a:off x="3340872" y="548290"/>
              <a:ext cx="155" cy="248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4" y="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45"/>
            <p:cNvSpPr/>
            <p:nvPr/>
          </p:nvSpPr>
          <p:spPr>
            <a:xfrm>
              <a:off x="3511079" y="356648"/>
              <a:ext cx="12191" cy="9492"/>
            </a:xfrm>
            <a:custGeom>
              <a:avLst/>
              <a:gdLst/>
              <a:ahLst/>
              <a:cxnLst/>
              <a:rect l="l" t="t" r="r" b="b"/>
              <a:pathLst>
                <a:path w="393" h="306" extrusionOk="0">
                  <a:moveTo>
                    <a:pt x="155" y="0"/>
                  </a:moveTo>
                  <a:cubicBezTo>
                    <a:pt x="138" y="0"/>
                    <a:pt x="121" y="6"/>
                    <a:pt x="105" y="18"/>
                  </a:cubicBezTo>
                  <a:cubicBezTo>
                    <a:pt x="1" y="111"/>
                    <a:pt x="120" y="176"/>
                    <a:pt x="174" y="249"/>
                  </a:cubicBezTo>
                  <a:cubicBezTo>
                    <a:pt x="216" y="251"/>
                    <a:pt x="272" y="306"/>
                    <a:pt x="319" y="306"/>
                  </a:cubicBezTo>
                  <a:cubicBezTo>
                    <a:pt x="349" y="306"/>
                    <a:pt x="375" y="284"/>
                    <a:pt x="393" y="214"/>
                  </a:cubicBezTo>
                  <a:lnTo>
                    <a:pt x="301" y="107"/>
                  </a:lnTo>
                  <a:cubicBezTo>
                    <a:pt x="263" y="57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45"/>
            <p:cNvSpPr/>
            <p:nvPr/>
          </p:nvSpPr>
          <p:spPr>
            <a:xfrm>
              <a:off x="3524201" y="403333"/>
              <a:ext cx="20907" cy="19512"/>
            </a:xfrm>
            <a:custGeom>
              <a:avLst/>
              <a:gdLst/>
              <a:ahLst/>
              <a:cxnLst/>
              <a:rect l="l" t="t" r="r" b="b"/>
              <a:pathLst>
                <a:path w="674" h="629" extrusionOk="0">
                  <a:moveTo>
                    <a:pt x="505" y="0"/>
                  </a:moveTo>
                  <a:cubicBezTo>
                    <a:pt x="444" y="0"/>
                    <a:pt x="376" y="52"/>
                    <a:pt x="331" y="108"/>
                  </a:cubicBezTo>
                  <a:cubicBezTo>
                    <a:pt x="124" y="220"/>
                    <a:pt x="1" y="377"/>
                    <a:pt x="74" y="627"/>
                  </a:cubicBezTo>
                  <a:cubicBezTo>
                    <a:pt x="83" y="628"/>
                    <a:pt x="91" y="629"/>
                    <a:pt x="99" y="629"/>
                  </a:cubicBezTo>
                  <a:cubicBezTo>
                    <a:pt x="226" y="629"/>
                    <a:pt x="252" y="492"/>
                    <a:pt x="335" y="431"/>
                  </a:cubicBezTo>
                  <a:lnTo>
                    <a:pt x="458" y="235"/>
                  </a:lnTo>
                  <a:cubicBezTo>
                    <a:pt x="523" y="181"/>
                    <a:pt x="673" y="147"/>
                    <a:pt x="581" y="35"/>
                  </a:cubicBezTo>
                  <a:cubicBezTo>
                    <a:pt x="558" y="10"/>
                    <a:pt x="532" y="0"/>
                    <a:pt x="5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45"/>
            <p:cNvSpPr/>
            <p:nvPr/>
          </p:nvSpPr>
          <p:spPr>
            <a:xfrm>
              <a:off x="3547559" y="405412"/>
              <a:ext cx="9089" cy="4622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95" y="1"/>
                  </a:moveTo>
                  <a:cubicBezTo>
                    <a:pt x="67" y="1"/>
                    <a:pt x="40" y="15"/>
                    <a:pt x="24" y="41"/>
                  </a:cubicBezTo>
                  <a:lnTo>
                    <a:pt x="20" y="45"/>
                  </a:lnTo>
                  <a:cubicBezTo>
                    <a:pt x="1" y="80"/>
                    <a:pt x="8" y="118"/>
                    <a:pt x="43" y="137"/>
                  </a:cubicBezTo>
                  <a:cubicBezTo>
                    <a:pt x="51" y="141"/>
                    <a:pt x="66" y="149"/>
                    <a:pt x="78" y="149"/>
                  </a:cubicBezTo>
                  <a:cubicBezTo>
                    <a:pt x="147" y="149"/>
                    <a:pt x="220" y="141"/>
                    <a:pt x="293" y="133"/>
                  </a:cubicBezTo>
                  <a:cubicBezTo>
                    <a:pt x="251" y="91"/>
                    <a:pt x="201" y="53"/>
                    <a:pt x="147" y="18"/>
                  </a:cubicBezTo>
                  <a:cubicBezTo>
                    <a:pt x="131" y="6"/>
                    <a:pt x="113" y="1"/>
                    <a:pt x="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45"/>
            <p:cNvSpPr/>
            <p:nvPr/>
          </p:nvSpPr>
          <p:spPr>
            <a:xfrm>
              <a:off x="3365906" y="566995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0"/>
                  </a:moveTo>
                  <a:lnTo>
                    <a:pt x="1" y="4"/>
                  </a:lnTo>
                  <a:lnTo>
                    <a:pt x="4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45"/>
            <p:cNvSpPr/>
            <p:nvPr/>
          </p:nvSpPr>
          <p:spPr>
            <a:xfrm>
              <a:off x="3560928" y="491523"/>
              <a:ext cx="8841" cy="6731"/>
            </a:xfrm>
            <a:custGeom>
              <a:avLst/>
              <a:gdLst/>
              <a:ahLst/>
              <a:cxnLst/>
              <a:rect l="l" t="t" r="r" b="b"/>
              <a:pathLst>
                <a:path w="285" h="217" extrusionOk="0">
                  <a:moveTo>
                    <a:pt x="155" y="0"/>
                  </a:moveTo>
                  <a:cubicBezTo>
                    <a:pt x="139" y="0"/>
                    <a:pt x="122" y="4"/>
                    <a:pt x="104" y="13"/>
                  </a:cubicBezTo>
                  <a:cubicBezTo>
                    <a:pt x="0" y="55"/>
                    <a:pt x="54" y="143"/>
                    <a:pt x="85" y="216"/>
                  </a:cubicBezTo>
                  <a:lnTo>
                    <a:pt x="285" y="113"/>
                  </a:lnTo>
                  <a:cubicBezTo>
                    <a:pt x="255" y="47"/>
                    <a:pt x="211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45"/>
            <p:cNvSpPr/>
            <p:nvPr/>
          </p:nvSpPr>
          <p:spPr>
            <a:xfrm>
              <a:off x="3466162" y="366668"/>
              <a:ext cx="5987" cy="6669"/>
            </a:xfrm>
            <a:custGeom>
              <a:avLst/>
              <a:gdLst/>
              <a:ahLst/>
              <a:cxnLst/>
              <a:rect l="l" t="t" r="r" b="b"/>
              <a:pathLst>
                <a:path w="193" h="215" extrusionOk="0">
                  <a:moveTo>
                    <a:pt x="61" y="0"/>
                  </a:moveTo>
                  <a:cubicBezTo>
                    <a:pt x="41" y="0"/>
                    <a:pt x="22" y="2"/>
                    <a:pt x="4" y="7"/>
                  </a:cubicBezTo>
                  <a:cubicBezTo>
                    <a:pt x="0" y="99"/>
                    <a:pt x="23" y="176"/>
                    <a:pt x="116" y="214"/>
                  </a:cubicBezTo>
                  <a:cubicBezTo>
                    <a:pt x="154" y="191"/>
                    <a:pt x="192" y="160"/>
                    <a:pt x="189" y="110"/>
                  </a:cubicBezTo>
                  <a:lnTo>
                    <a:pt x="100" y="3"/>
                  </a:lnTo>
                  <a:cubicBezTo>
                    <a:pt x="87" y="1"/>
                    <a:pt x="74" y="0"/>
                    <a:pt x="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45"/>
            <p:cNvSpPr/>
            <p:nvPr/>
          </p:nvSpPr>
          <p:spPr>
            <a:xfrm>
              <a:off x="3344564" y="595595"/>
              <a:ext cx="5149" cy="6111"/>
            </a:xfrm>
            <a:custGeom>
              <a:avLst/>
              <a:gdLst/>
              <a:ahLst/>
              <a:cxnLst/>
              <a:rect l="l" t="t" r="r" b="b"/>
              <a:pathLst>
                <a:path w="166" h="197" extrusionOk="0">
                  <a:moveTo>
                    <a:pt x="166" y="1"/>
                  </a:moveTo>
                  <a:cubicBezTo>
                    <a:pt x="97" y="5"/>
                    <a:pt x="28" y="5"/>
                    <a:pt x="12" y="89"/>
                  </a:cubicBezTo>
                  <a:cubicBezTo>
                    <a:pt x="1" y="139"/>
                    <a:pt x="47" y="174"/>
                    <a:pt x="89" y="197"/>
                  </a:cubicBezTo>
                  <a:lnTo>
                    <a:pt x="16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45"/>
            <p:cNvSpPr/>
            <p:nvPr/>
          </p:nvSpPr>
          <p:spPr>
            <a:xfrm>
              <a:off x="3425154" y="387451"/>
              <a:ext cx="66507" cy="57480"/>
            </a:xfrm>
            <a:custGeom>
              <a:avLst/>
              <a:gdLst/>
              <a:ahLst/>
              <a:cxnLst/>
              <a:rect l="l" t="t" r="r" b="b"/>
              <a:pathLst>
                <a:path w="2144" h="1853" extrusionOk="0">
                  <a:moveTo>
                    <a:pt x="2089" y="0"/>
                  </a:moveTo>
                  <a:cubicBezTo>
                    <a:pt x="2073" y="0"/>
                    <a:pt x="2054" y="14"/>
                    <a:pt x="2033" y="40"/>
                  </a:cubicBezTo>
                  <a:cubicBezTo>
                    <a:pt x="1822" y="270"/>
                    <a:pt x="1603" y="497"/>
                    <a:pt x="1610" y="843"/>
                  </a:cubicBezTo>
                  <a:cubicBezTo>
                    <a:pt x="1554" y="881"/>
                    <a:pt x="1508" y="897"/>
                    <a:pt x="1469" y="897"/>
                  </a:cubicBezTo>
                  <a:cubicBezTo>
                    <a:pt x="1349" y="897"/>
                    <a:pt x="1302" y="745"/>
                    <a:pt x="1226" y="655"/>
                  </a:cubicBezTo>
                  <a:lnTo>
                    <a:pt x="623" y="1346"/>
                  </a:lnTo>
                  <a:lnTo>
                    <a:pt x="419" y="1350"/>
                  </a:lnTo>
                  <a:cubicBezTo>
                    <a:pt x="302" y="1284"/>
                    <a:pt x="231" y="1249"/>
                    <a:pt x="187" y="1249"/>
                  </a:cubicBezTo>
                  <a:cubicBezTo>
                    <a:pt x="129" y="1249"/>
                    <a:pt x="118" y="1312"/>
                    <a:pt x="112" y="1450"/>
                  </a:cubicBezTo>
                  <a:cubicBezTo>
                    <a:pt x="46" y="1535"/>
                    <a:pt x="8" y="1638"/>
                    <a:pt x="0" y="1746"/>
                  </a:cubicBezTo>
                  <a:cubicBezTo>
                    <a:pt x="37" y="1812"/>
                    <a:pt x="105" y="1853"/>
                    <a:pt x="180" y="1853"/>
                  </a:cubicBezTo>
                  <a:cubicBezTo>
                    <a:pt x="191" y="1853"/>
                    <a:pt x="203" y="1852"/>
                    <a:pt x="216" y="1850"/>
                  </a:cubicBezTo>
                  <a:cubicBezTo>
                    <a:pt x="239" y="1784"/>
                    <a:pt x="112" y="1715"/>
                    <a:pt x="219" y="1654"/>
                  </a:cubicBezTo>
                  <a:cubicBezTo>
                    <a:pt x="227" y="1596"/>
                    <a:pt x="239" y="1535"/>
                    <a:pt x="246" y="1477"/>
                  </a:cubicBezTo>
                  <a:lnTo>
                    <a:pt x="296" y="1477"/>
                  </a:lnTo>
                  <a:lnTo>
                    <a:pt x="423" y="1554"/>
                  </a:lnTo>
                  <a:lnTo>
                    <a:pt x="473" y="1565"/>
                  </a:lnTo>
                  <a:lnTo>
                    <a:pt x="488" y="1562"/>
                  </a:lnTo>
                  <a:cubicBezTo>
                    <a:pt x="515" y="1581"/>
                    <a:pt x="546" y="1596"/>
                    <a:pt x="577" y="1600"/>
                  </a:cubicBezTo>
                  <a:cubicBezTo>
                    <a:pt x="623" y="1621"/>
                    <a:pt x="666" y="1629"/>
                    <a:pt x="706" y="1629"/>
                  </a:cubicBezTo>
                  <a:cubicBezTo>
                    <a:pt x="915" y="1629"/>
                    <a:pt x="1049" y="1396"/>
                    <a:pt x="1249" y="1373"/>
                  </a:cubicBezTo>
                  <a:cubicBezTo>
                    <a:pt x="1249" y="1423"/>
                    <a:pt x="1257" y="1466"/>
                    <a:pt x="1257" y="1516"/>
                  </a:cubicBezTo>
                  <a:lnTo>
                    <a:pt x="1249" y="1516"/>
                  </a:lnTo>
                  <a:lnTo>
                    <a:pt x="1261" y="1523"/>
                  </a:lnTo>
                  <a:lnTo>
                    <a:pt x="1261" y="1516"/>
                  </a:lnTo>
                  <a:cubicBezTo>
                    <a:pt x="1411" y="1489"/>
                    <a:pt x="1491" y="1389"/>
                    <a:pt x="1534" y="1250"/>
                  </a:cubicBezTo>
                  <a:cubicBezTo>
                    <a:pt x="1737" y="1143"/>
                    <a:pt x="1803" y="958"/>
                    <a:pt x="1837" y="747"/>
                  </a:cubicBezTo>
                  <a:cubicBezTo>
                    <a:pt x="1976" y="578"/>
                    <a:pt x="2049" y="363"/>
                    <a:pt x="2045" y="140"/>
                  </a:cubicBezTo>
                  <a:lnTo>
                    <a:pt x="2045" y="140"/>
                  </a:lnTo>
                  <a:cubicBezTo>
                    <a:pt x="2053" y="141"/>
                    <a:pt x="2060" y="142"/>
                    <a:pt x="2067" y="142"/>
                  </a:cubicBezTo>
                  <a:cubicBezTo>
                    <a:pt x="2115" y="142"/>
                    <a:pt x="2144" y="109"/>
                    <a:pt x="2137" y="59"/>
                  </a:cubicBezTo>
                  <a:cubicBezTo>
                    <a:pt x="2124" y="19"/>
                    <a:pt x="2108" y="0"/>
                    <a:pt x="20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45"/>
            <p:cNvSpPr/>
            <p:nvPr/>
          </p:nvSpPr>
          <p:spPr>
            <a:xfrm>
              <a:off x="3470908" y="335741"/>
              <a:ext cx="3505" cy="2171"/>
            </a:xfrm>
            <a:custGeom>
              <a:avLst/>
              <a:gdLst/>
              <a:ahLst/>
              <a:cxnLst/>
              <a:rect l="l" t="t" r="r" b="b"/>
              <a:pathLst>
                <a:path w="113" h="70" extrusionOk="0">
                  <a:moveTo>
                    <a:pt x="85" y="1"/>
                  </a:moveTo>
                  <a:cubicBezTo>
                    <a:pt x="55" y="12"/>
                    <a:pt x="28" y="20"/>
                    <a:pt x="1" y="32"/>
                  </a:cubicBezTo>
                  <a:cubicBezTo>
                    <a:pt x="12" y="43"/>
                    <a:pt x="20" y="70"/>
                    <a:pt x="32" y="70"/>
                  </a:cubicBezTo>
                  <a:cubicBezTo>
                    <a:pt x="59" y="62"/>
                    <a:pt x="89" y="55"/>
                    <a:pt x="112" y="39"/>
                  </a:cubicBezTo>
                  <a:cubicBezTo>
                    <a:pt x="105" y="24"/>
                    <a:pt x="89" y="1"/>
                    <a:pt x="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45"/>
            <p:cNvSpPr/>
            <p:nvPr/>
          </p:nvSpPr>
          <p:spPr>
            <a:xfrm>
              <a:off x="3365781" y="567367"/>
              <a:ext cx="6483" cy="15510"/>
            </a:xfrm>
            <a:custGeom>
              <a:avLst/>
              <a:gdLst/>
              <a:ahLst/>
              <a:cxnLst/>
              <a:rect l="l" t="t" r="r" b="b"/>
              <a:pathLst>
                <a:path w="209" h="500" extrusionOk="0">
                  <a:moveTo>
                    <a:pt x="8" y="0"/>
                  </a:moveTo>
                  <a:cubicBezTo>
                    <a:pt x="1" y="142"/>
                    <a:pt x="8" y="281"/>
                    <a:pt x="112" y="396"/>
                  </a:cubicBezTo>
                  <a:cubicBezTo>
                    <a:pt x="105" y="430"/>
                    <a:pt x="105" y="465"/>
                    <a:pt x="112" y="500"/>
                  </a:cubicBezTo>
                  <a:lnTo>
                    <a:pt x="208" y="500"/>
                  </a:lnTo>
                  <a:lnTo>
                    <a:pt x="208" y="396"/>
                  </a:lnTo>
                  <a:cubicBezTo>
                    <a:pt x="197" y="238"/>
                    <a:pt x="143" y="100"/>
                    <a:pt x="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45"/>
            <p:cNvSpPr/>
            <p:nvPr/>
          </p:nvSpPr>
          <p:spPr>
            <a:xfrm>
              <a:off x="3575104" y="238338"/>
              <a:ext cx="15882" cy="63126"/>
            </a:xfrm>
            <a:custGeom>
              <a:avLst/>
              <a:gdLst/>
              <a:ahLst/>
              <a:cxnLst/>
              <a:rect l="l" t="t" r="r" b="b"/>
              <a:pathLst>
                <a:path w="512" h="2035" extrusionOk="0">
                  <a:moveTo>
                    <a:pt x="210" y="0"/>
                  </a:moveTo>
                  <a:cubicBezTo>
                    <a:pt x="205" y="0"/>
                    <a:pt x="199" y="1"/>
                    <a:pt x="193" y="1"/>
                  </a:cubicBezTo>
                  <a:cubicBezTo>
                    <a:pt x="116" y="9"/>
                    <a:pt x="100" y="90"/>
                    <a:pt x="120" y="155"/>
                  </a:cubicBezTo>
                  <a:cubicBezTo>
                    <a:pt x="219" y="428"/>
                    <a:pt x="81" y="712"/>
                    <a:pt x="150" y="985"/>
                  </a:cubicBezTo>
                  <a:cubicBezTo>
                    <a:pt x="127" y="1300"/>
                    <a:pt x="0" y="1596"/>
                    <a:pt x="35" y="1907"/>
                  </a:cubicBezTo>
                  <a:cubicBezTo>
                    <a:pt x="66" y="1972"/>
                    <a:pt x="99" y="2035"/>
                    <a:pt x="171" y="2035"/>
                  </a:cubicBezTo>
                  <a:cubicBezTo>
                    <a:pt x="189" y="2035"/>
                    <a:pt x="208" y="2031"/>
                    <a:pt x="231" y="2023"/>
                  </a:cubicBezTo>
                  <a:cubicBezTo>
                    <a:pt x="212" y="1804"/>
                    <a:pt x="389" y="1619"/>
                    <a:pt x="323" y="1396"/>
                  </a:cubicBezTo>
                  <a:lnTo>
                    <a:pt x="323" y="1392"/>
                  </a:lnTo>
                  <a:cubicBezTo>
                    <a:pt x="511" y="1258"/>
                    <a:pt x="404" y="1062"/>
                    <a:pt x="423" y="893"/>
                  </a:cubicBezTo>
                  <a:cubicBezTo>
                    <a:pt x="442" y="643"/>
                    <a:pt x="285" y="420"/>
                    <a:pt x="331" y="163"/>
                  </a:cubicBezTo>
                  <a:cubicBezTo>
                    <a:pt x="345" y="87"/>
                    <a:pt x="305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45"/>
            <p:cNvSpPr/>
            <p:nvPr/>
          </p:nvSpPr>
          <p:spPr>
            <a:xfrm>
              <a:off x="3510149" y="244170"/>
              <a:ext cx="34339" cy="17340"/>
            </a:xfrm>
            <a:custGeom>
              <a:avLst/>
              <a:gdLst/>
              <a:ahLst/>
              <a:cxnLst/>
              <a:rect l="l" t="t" r="r" b="b"/>
              <a:pathLst>
                <a:path w="1107" h="559" extrusionOk="0">
                  <a:moveTo>
                    <a:pt x="1010" y="1"/>
                  </a:moveTo>
                  <a:cubicBezTo>
                    <a:pt x="932" y="1"/>
                    <a:pt x="857" y="16"/>
                    <a:pt x="799" y="90"/>
                  </a:cubicBezTo>
                  <a:cubicBezTo>
                    <a:pt x="692" y="100"/>
                    <a:pt x="599" y="156"/>
                    <a:pt x="488" y="156"/>
                  </a:cubicBezTo>
                  <a:cubicBezTo>
                    <a:pt x="465" y="156"/>
                    <a:pt x="441" y="154"/>
                    <a:pt x="415" y="148"/>
                  </a:cubicBezTo>
                  <a:cubicBezTo>
                    <a:pt x="393" y="142"/>
                    <a:pt x="370" y="139"/>
                    <a:pt x="348" y="139"/>
                  </a:cubicBezTo>
                  <a:cubicBezTo>
                    <a:pt x="236" y="139"/>
                    <a:pt x="131" y="209"/>
                    <a:pt x="96" y="321"/>
                  </a:cubicBezTo>
                  <a:cubicBezTo>
                    <a:pt x="73" y="378"/>
                    <a:pt x="0" y="432"/>
                    <a:pt x="42" y="497"/>
                  </a:cubicBezTo>
                  <a:cubicBezTo>
                    <a:pt x="70" y="543"/>
                    <a:pt x="102" y="558"/>
                    <a:pt x="137" y="558"/>
                  </a:cubicBezTo>
                  <a:cubicBezTo>
                    <a:pt x="175" y="558"/>
                    <a:pt x="217" y="540"/>
                    <a:pt x="261" y="524"/>
                  </a:cubicBezTo>
                  <a:cubicBezTo>
                    <a:pt x="442" y="447"/>
                    <a:pt x="623" y="378"/>
                    <a:pt x="807" y="313"/>
                  </a:cubicBezTo>
                  <a:lnTo>
                    <a:pt x="995" y="282"/>
                  </a:lnTo>
                  <a:lnTo>
                    <a:pt x="1107" y="6"/>
                  </a:lnTo>
                  <a:cubicBezTo>
                    <a:pt x="1075" y="3"/>
                    <a:pt x="1042" y="1"/>
                    <a:pt x="10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45"/>
            <p:cNvSpPr/>
            <p:nvPr/>
          </p:nvSpPr>
          <p:spPr>
            <a:xfrm>
              <a:off x="3523239" y="373430"/>
              <a:ext cx="1954" cy="2295"/>
            </a:xfrm>
            <a:custGeom>
              <a:avLst/>
              <a:gdLst/>
              <a:ahLst/>
              <a:cxnLst/>
              <a:rect l="l" t="t" r="r" b="b"/>
              <a:pathLst>
                <a:path w="63" h="74" extrusionOk="0">
                  <a:moveTo>
                    <a:pt x="35" y="0"/>
                  </a:moveTo>
                  <a:cubicBezTo>
                    <a:pt x="24" y="12"/>
                    <a:pt x="5" y="19"/>
                    <a:pt x="1" y="35"/>
                  </a:cubicBezTo>
                  <a:cubicBezTo>
                    <a:pt x="1" y="46"/>
                    <a:pt x="20" y="58"/>
                    <a:pt x="32" y="73"/>
                  </a:cubicBezTo>
                  <a:lnTo>
                    <a:pt x="62" y="39"/>
                  </a:lnTo>
                  <a:cubicBezTo>
                    <a:pt x="55" y="27"/>
                    <a:pt x="43" y="15"/>
                    <a:pt x="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45"/>
            <p:cNvSpPr/>
            <p:nvPr/>
          </p:nvSpPr>
          <p:spPr>
            <a:xfrm>
              <a:off x="3427294" y="449708"/>
              <a:ext cx="1334" cy="133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1" y="0"/>
                  </a:moveTo>
                  <a:lnTo>
                    <a:pt x="43" y="43"/>
                  </a:lnTo>
                  <a:cubicBezTo>
                    <a:pt x="39" y="31"/>
                    <a:pt x="35" y="20"/>
                    <a:pt x="24" y="12"/>
                  </a:cubicBezTo>
                  <a:cubicBezTo>
                    <a:pt x="20" y="8"/>
                    <a:pt x="12" y="8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4" name="Google Shape;8024;p45"/>
          <p:cNvGrpSpPr/>
          <p:nvPr/>
        </p:nvGrpSpPr>
        <p:grpSpPr>
          <a:xfrm>
            <a:off x="7218711" y="340661"/>
            <a:ext cx="675044" cy="397697"/>
            <a:chOff x="1405566" y="453741"/>
            <a:chExt cx="583393" cy="343702"/>
          </a:xfrm>
        </p:grpSpPr>
        <p:sp>
          <p:nvSpPr>
            <p:cNvPr id="8025" name="Google Shape;8025;p45"/>
            <p:cNvSpPr/>
            <p:nvPr/>
          </p:nvSpPr>
          <p:spPr>
            <a:xfrm>
              <a:off x="1405566" y="453741"/>
              <a:ext cx="583393" cy="343702"/>
            </a:xfrm>
            <a:custGeom>
              <a:avLst/>
              <a:gdLst/>
              <a:ahLst/>
              <a:cxnLst/>
              <a:rect l="l" t="t" r="r" b="b"/>
              <a:pathLst>
                <a:path w="18807" h="11080" extrusionOk="0">
                  <a:moveTo>
                    <a:pt x="18188" y="1156"/>
                  </a:moveTo>
                  <a:cubicBezTo>
                    <a:pt x="18211" y="1156"/>
                    <a:pt x="18235" y="1162"/>
                    <a:pt x="18261" y="1177"/>
                  </a:cubicBezTo>
                  <a:cubicBezTo>
                    <a:pt x="18253" y="1188"/>
                    <a:pt x="18245" y="1192"/>
                    <a:pt x="18238" y="1196"/>
                  </a:cubicBezTo>
                  <a:cubicBezTo>
                    <a:pt x="18046" y="1338"/>
                    <a:pt x="18019" y="1553"/>
                    <a:pt x="17950" y="1753"/>
                  </a:cubicBezTo>
                  <a:lnTo>
                    <a:pt x="17946" y="1753"/>
                  </a:lnTo>
                  <a:cubicBezTo>
                    <a:pt x="17946" y="1826"/>
                    <a:pt x="17942" y="1895"/>
                    <a:pt x="17930" y="1965"/>
                  </a:cubicBezTo>
                  <a:cubicBezTo>
                    <a:pt x="17827" y="2107"/>
                    <a:pt x="17769" y="2280"/>
                    <a:pt x="17684" y="2433"/>
                  </a:cubicBezTo>
                  <a:cubicBezTo>
                    <a:pt x="17200" y="3002"/>
                    <a:pt x="16697" y="3567"/>
                    <a:pt x="16297" y="4205"/>
                  </a:cubicBezTo>
                  <a:cubicBezTo>
                    <a:pt x="16101" y="4516"/>
                    <a:pt x="15878" y="4808"/>
                    <a:pt x="15636" y="5089"/>
                  </a:cubicBezTo>
                  <a:cubicBezTo>
                    <a:pt x="15167" y="5634"/>
                    <a:pt x="14687" y="6172"/>
                    <a:pt x="14261" y="6756"/>
                  </a:cubicBezTo>
                  <a:cubicBezTo>
                    <a:pt x="13946" y="7183"/>
                    <a:pt x="13684" y="7659"/>
                    <a:pt x="13265" y="8005"/>
                  </a:cubicBezTo>
                  <a:cubicBezTo>
                    <a:pt x="13196" y="8017"/>
                    <a:pt x="13128" y="8051"/>
                    <a:pt x="13082" y="8104"/>
                  </a:cubicBezTo>
                  <a:lnTo>
                    <a:pt x="13082" y="8104"/>
                  </a:lnTo>
                  <a:cubicBezTo>
                    <a:pt x="13085" y="8100"/>
                    <a:pt x="13085" y="8090"/>
                    <a:pt x="13089" y="8086"/>
                  </a:cubicBezTo>
                  <a:cubicBezTo>
                    <a:pt x="13108" y="8028"/>
                    <a:pt x="13092" y="7967"/>
                    <a:pt x="13062" y="7913"/>
                  </a:cubicBezTo>
                  <a:lnTo>
                    <a:pt x="13062" y="7913"/>
                  </a:lnTo>
                  <a:cubicBezTo>
                    <a:pt x="13064" y="7913"/>
                    <a:pt x="13067" y="7914"/>
                    <a:pt x="13070" y="7914"/>
                  </a:cubicBezTo>
                  <a:cubicBezTo>
                    <a:pt x="13095" y="7914"/>
                    <a:pt x="13121" y="7899"/>
                    <a:pt x="13139" y="7878"/>
                  </a:cubicBezTo>
                  <a:cubicBezTo>
                    <a:pt x="13265" y="7552"/>
                    <a:pt x="13427" y="7229"/>
                    <a:pt x="13431" y="6864"/>
                  </a:cubicBezTo>
                  <a:cubicBezTo>
                    <a:pt x="13450" y="6841"/>
                    <a:pt x="13458" y="6818"/>
                    <a:pt x="13465" y="6787"/>
                  </a:cubicBezTo>
                  <a:lnTo>
                    <a:pt x="13726" y="6457"/>
                  </a:lnTo>
                  <a:cubicBezTo>
                    <a:pt x="13719" y="6441"/>
                    <a:pt x="13715" y="6430"/>
                    <a:pt x="13719" y="6410"/>
                  </a:cubicBezTo>
                  <a:lnTo>
                    <a:pt x="13719" y="6410"/>
                  </a:lnTo>
                  <a:cubicBezTo>
                    <a:pt x="13719" y="6422"/>
                    <a:pt x="13726" y="6441"/>
                    <a:pt x="13726" y="6457"/>
                  </a:cubicBezTo>
                  <a:cubicBezTo>
                    <a:pt x="13746" y="6434"/>
                    <a:pt x="13753" y="6403"/>
                    <a:pt x="13742" y="6376"/>
                  </a:cubicBezTo>
                  <a:cubicBezTo>
                    <a:pt x="13873" y="6303"/>
                    <a:pt x="13984" y="6203"/>
                    <a:pt x="14061" y="6076"/>
                  </a:cubicBezTo>
                  <a:cubicBezTo>
                    <a:pt x="14314" y="5788"/>
                    <a:pt x="14572" y="5504"/>
                    <a:pt x="14756" y="5158"/>
                  </a:cubicBezTo>
                  <a:cubicBezTo>
                    <a:pt x="15048" y="4843"/>
                    <a:pt x="15390" y="4558"/>
                    <a:pt x="15567" y="4151"/>
                  </a:cubicBezTo>
                  <a:lnTo>
                    <a:pt x="15567" y="4147"/>
                  </a:lnTo>
                  <a:cubicBezTo>
                    <a:pt x="15663" y="4113"/>
                    <a:pt x="15732" y="4036"/>
                    <a:pt x="15755" y="3940"/>
                  </a:cubicBezTo>
                  <a:lnTo>
                    <a:pt x="15763" y="3928"/>
                  </a:lnTo>
                  <a:cubicBezTo>
                    <a:pt x="15840" y="3905"/>
                    <a:pt x="15894" y="3840"/>
                    <a:pt x="15905" y="3755"/>
                  </a:cubicBezTo>
                  <a:lnTo>
                    <a:pt x="17308" y="1945"/>
                  </a:lnTo>
                  <a:cubicBezTo>
                    <a:pt x="17546" y="1765"/>
                    <a:pt x="17711" y="1507"/>
                    <a:pt x="17873" y="1265"/>
                  </a:cubicBezTo>
                  <a:cubicBezTo>
                    <a:pt x="17877" y="1265"/>
                    <a:pt x="17884" y="1269"/>
                    <a:pt x="17888" y="1269"/>
                  </a:cubicBezTo>
                  <a:cubicBezTo>
                    <a:pt x="17894" y="1270"/>
                    <a:pt x="17901" y="1270"/>
                    <a:pt x="17907" y="1270"/>
                  </a:cubicBezTo>
                  <a:cubicBezTo>
                    <a:pt x="18008" y="1270"/>
                    <a:pt x="18089" y="1156"/>
                    <a:pt x="18188" y="1156"/>
                  </a:cubicBezTo>
                  <a:close/>
                  <a:moveTo>
                    <a:pt x="10303" y="10222"/>
                  </a:moveTo>
                  <a:cubicBezTo>
                    <a:pt x="10314" y="10245"/>
                    <a:pt x="10322" y="10272"/>
                    <a:pt x="10341" y="10288"/>
                  </a:cubicBezTo>
                  <a:cubicBezTo>
                    <a:pt x="10322" y="10295"/>
                    <a:pt x="10303" y="10303"/>
                    <a:pt x="10295" y="10322"/>
                  </a:cubicBezTo>
                  <a:lnTo>
                    <a:pt x="10210" y="10318"/>
                  </a:lnTo>
                  <a:cubicBezTo>
                    <a:pt x="10249" y="10295"/>
                    <a:pt x="10280" y="10261"/>
                    <a:pt x="10303" y="10222"/>
                  </a:cubicBezTo>
                  <a:close/>
                  <a:moveTo>
                    <a:pt x="5280" y="1623"/>
                  </a:moveTo>
                  <a:lnTo>
                    <a:pt x="5323" y="1634"/>
                  </a:lnTo>
                  <a:lnTo>
                    <a:pt x="5365" y="1634"/>
                  </a:lnTo>
                  <a:lnTo>
                    <a:pt x="5438" y="1715"/>
                  </a:lnTo>
                  <a:cubicBezTo>
                    <a:pt x="5434" y="1730"/>
                    <a:pt x="5426" y="1746"/>
                    <a:pt x="5426" y="1765"/>
                  </a:cubicBezTo>
                  <a:cubicBezTo>
                    <a:pt x="5442" y="2026"/>
                    <a:pt x="5530" y="2237"/>
                    <a:pt x="5830" y="2284"/>
                  </a:cubicBezTo>
                  <a:cubicBezTo>
                    <a:pt x="5841" y="2284"/>
                    <a:pt x="5845" y="2276"/>
                    <a:pt x="5857" y="2272"/>
                  </a:cubicBezTo>
                  <a:lnTo>
                    <a:pt x="5857" y="2276"/>
                  </a:lnTo>
                  <a:cubicBezTo>
                    <a:pt x="5945" y="2610"/>
                    <a:pt x="6241" y="2783"/>
                    <a:pt x="6445" y="3017"/>
                  </a:cubicBezTo>
                  <a:lnTo>
                    <a:pt x="6445" y="3021"/>
                  </a:lnTo>
                  <a:cubicBezTo>
                    <a:pt x="6456" y="3252"/>
                    <a:pt x="6652" y="3344"/>
                    <a:pt x="6798" y="3479"/>
                  </a:cubicBezTo>
                  <a:cubicBezTo>
                    <a:pt x="6829" y="3502"/>
                    <a:pt x="6864" y="3525"/>
                    <a:pt x="6902" y="3552"/>
                  </a:cubicBezTo>
                  <a:cubicBezTo>
                    <a:pt x="6937" y="3575"/>
                    <a:pt x="6971" y="3594"/>
                    <a:pt x="7006" y="3609"/>
                  </a:cubicBezTo>
                  <a:cubicBezTo>
                    <a:pt x="7017" y="3617"/>
                    <a:pt x="7033" y="3621"/>
                    <a:pt x="7040" y="3632"/>
                  </a:cubicBezTo>
                  <a:cubicBezTo>
                    <a:pt x="7067" y="3671"/>
                    <a:pt x="7098" y="3698"/>
                    <a:pt x="7136" y="3717"/>
                  </a:cubicBezTo>
                  <a:lnTo>
                    <a:pt x="7182" y="3771"/>
                  </a:lnTo>
                  <a:cubicBezTo>
                    <a:pt x="7209" y="3794"/>
                    <a:pt x="7244" y="3813"/>
                    <a:pt x="7279" y="3828"/>
                  </a:cubicBezTo>
                  <a:cubicBezTo>
                    <a:pt x="7578" y="4151"/>
                    <a:pt x="7924" y="4405"/>
                    <a:pt x="8354" y="4539"/>
                  </a:cubicBezTo>
                  <a:cubicBezTo>
                    <a:pt x="8362" y="4562"/>
                    <a:pt x="8378" y="4581"/>
                    <a:pt x="8393" y="4601"/>
                  </a:cubicBezTo>
                  <a:cubicBezTo>
                    <a:pt x="8420" y="4635"/>
                    <a:pt x="8458" y="4658"/>
                    <a:pt x="8497" y="4685"/>
                  </a:cubicBezTo>
                  <a:cubicBezTo>
                    <a:pt x="8520" y="4689"/>
                    <a:pt x="8547" y="4693"/>
                    <a:pt x="8570" y="4693"/>
                  </a:cubicBezTo>
                  <a:cubicBezTo>
                    <a:pt x="8678" y="4790"/>
                    <a:pt x="8795" y="4866"/>
                    <a:pt x="8946" y="4866"/>
                  </a:cubicBezTo>
                  <a:cubicBezTo>
                    <a:pt x="8950" y="4866"/>
                    <a:pt x="8954" y="4866"/>
                    <a:pt x="8958" y="4866"/>
                  </a:cubicBezTo>
                  <a:cubicBezTo>
                    <a:pt x="8977" y="4916"/>
                    <a:pt x="9000" y="4958"/>
                    <a:pt x="9031" y="5004"/>
                  </a:cubicBezTo>
                  <a:cubicBezTo>
                    <a:pt x="9642" y="5385"/>
                    <a:pt x="10341" y="5388"/>
                    <a:pt x="11014" y="5500"/>
                  </a:cubicBezTo>
                  <a:cubicBezTo>
                    <a:pt x="11263" y="5500"/>
                    <a:pt x="11509" y="5484"/>
                    <a:pt x="11759" y="5461"/>
                  </a:cubicBezTo>
                  <a:cubicBezTo>
                    <a:pt x="12289" y="5446"/>
                    <a:pt x="12816" y="5358"/>
                    <a:pt x="13323" y="5192"/>
                  </a:cubicBezTo>
                  <a:cubicBezTo>
                    <a:pt x="13419" y="5169"/>
                    <a:pt x="13519" y="5150"/>
                    <a:pt x="13615" y="5127"/>
                  </a:cubicBezTo>
                  <a:cubicBezTo>
                    <a:pt x="13642" y="5112"/>
                    <a:pt x="13665" y="5089"/>
                    <a:pt x="13673" y="5062"/>
                  </a:cubicBezTo>
                  <a:lnTo>
                    <a:pt x="13673" y="5069"/>
                  </a:lnTo>
                  <a:cubicBezTo>
                    <a:pt x="13753" y="5126"/>
                    <a:pt x="13830" y="5147"/>
                    <a:pt x="13907" y="5147"/>
                  </a:cubicBezTo>
                  <a:cubicBezTo>
                    <a:pt x="14048" y="5147"/>
                    <a:pt x="14185" y="5077"/>
                    <a:pt x="14322" y="5035"/>
                  </a:cubicBezTo>
                  <a:cubicBezTo>
                    <a:pt x="14368" y="5012"/>
                    <a:pt x="14395" y="4962"/>
                    <a:pt x="14395" y="4916"/>
                  </a:cubicBezTo>
                  <a:cubicBezTo>
                    <a:pt x="14384" y="4897"/>
                    <a:pt x="14376" y="4881"/>
                    <a:pt x="14368" y="4866"/>
                  </a:cubicBezTo>
                  <a:lnTo>
                    <a:pt x="14380" y="4862"/>
                  </a:lnTo>
                  <a:cubicBezTo>
                    <a:pt x="14388" y="4863"/>
                    <a:pt x="14397" y="4864"/>
                    <a:pt x="14405" y="4864"/>
                  </a:cubicBezTo>
                  <a:cubicBezTo>
                    <a:pt x="14507" y="4864"/>
                    <a:pt x="14579" y="4783"/>
                    <a:pt x="14668" y="4754"/>
                  </a:cubicBezTo>
                  <a:lnTo>
                    <a:pt x="14714" y="4781"/>
                  </a:lnTo>
                  <a:lnTo>
                    <a:pt x="14760" y="4774"/>
                  </a:lnTo>
                  <a:lnTo>
                    <a:pt x="14760" y="4774"/>
                  </a:lnTo>
                  <a:cubicBezTo>
                    <a:pt x="14799" y="4889"/>
                    <a:pt x="14733" y="4977"/>
                    <a:pt x="14679" y="5069"/>
                  </a:cubicBezTo>
                  <a:lnTo>
                    <a:pt x="14580" y="5069"/>
                  </a:lnTo>
                  <a:lnTo>
                    <a:pt x="14568" y="5073"/>
                  </a:lnTo>
                  <a:cubicBezTo>
                    <a:pt x="14541" y="5108"/>
                    <a:pt x="14507" y="5139"/>
                    <a:pt x="14476" y="5169"/>
                  </a:cubicBezTo>
                  <a:lnTo>
                    <a:pt x="14472" y="5173"/>
                  </a:lnTo>
                  <a:cubicBezTo>
                    <a:pt x="14437" y="5208"/>
                    <a:pt x="14403" y="5242"/>
                    <a:pt x="14372" y="5269"/>
                  </a:cubicBezTo>
                  <a:cubicBezTo>
                    <a:pt x="14299" y="5369"/>
                    <a:pt x="14234" y="5477"/>
                    <a:pt x="14176" y="5580"/>
                  </a:cubicBezTo>
                  <a:cubicBezTo>
                    <a:pt x="14180" y="5753"/>
                    <a:pt x="14003" y="5819"/>
                    <a:pt x="13953" y="5957"/>
                  </a:cubicBezTo>
                  <a:cubicBezTo>
                    <a:pt x="13859" y="6015"/>
                    <a:pt x="13836" y="6174"/>
                    <a:pt x="13694" y="6174"/>
                  </a:cubicBezTo>
                  <a:cubicBezTo>
                    <a:pt x="13686" y="6174"/>
                    <a:pt x="13677" y="6173"/>
                    <a:pt x="13669" y="6172"/>
                  </a:cubicBezTo>
                  <a:cubicBezTo>
                    <a:pt x="13628" y="6148"/>
                    <a:pt x="13595" y="6137"/>
                    <a:pt x="13569" y="6137"/>
                  </a:cubicBezTo>
                  <a:cubicBezTo>
                    <a:pt x="13474" y="6137"/>
                    <a:pt x="13451" y="6264"/>
                    <a:pt x="13400" y="6330"/>
                  </a:cubicBezTo>
                  <a:cubicBezTo>
                    <a:pt x="13219" y="6572"/>
                    <a:pt x="13023" y="6799"/>
                    <a:pt x="12716" y="6864"/>
                  </a:cubicBezTo>
                  <a:cubicBezTo>
                    <a:pt x="12601" y="6895"/>
                    <a:pt x="12512" y="6914"/>
                    <a:pt x="12570" y="7041"/>
                  </a:cubicBezTo>
                  <a:cubicBezTo>
                    <a:pt x="12602" y="7111"/>
                    <a:pt x="12662" y="7164"/>
                    <a:pt x="12740" y="7164"/>
                  </a:cubicBezTo>
                  <a:cubicBezTo>
                    <a:pt x="12763" y="7164"/>
                    <a:pt x="12789" y="7159"/>
                    <a:pt x="12816" y="7148"/>
                  </a:cubicBezTo>
                  <a:cubicBezTo>
                    <a:pt x="12954" y="7091"/>
                    <a:pt x="13089" y="7021"/>
                    <a:pt x="13169" y="6887"/>
                  </a:cubicBezTo>
                  <a:cubicBezTo>
                    <a:pt x="13281" y="6922"/>
                    <a:pt x="13277" y="6998"/>
                    <a:pt x="13242" y="7087"/>
                  </a:cubicBezTo>
                  <a:lnTo>
                    <a:pt x="13169" y="7202"/>
                  </a:lnTo>
                  <a:cubicBezTo>
                    <a:pt x="13165" y="7417"/>
                    <a:pt x="13035" y="7594"/>
                    <a:pt x="12985" y="7798"/>
                  </a:cubicBezTo>
                  <a:lnTo>
                    <a:pt x="12724" y="8278"/>
                  </a:lnTo>
                  <a:cubicBezTo>
                    <a:pt x="12566" y="8413"/>
                    <a:pt x="12508" y="8643"/>
                    <a:pt x="12324" y="8751"/>
                  </a:cubicBezTo>
                  <a:cubicBezTo>
                    <a:pt x="12297" y="8762"/>
                    <a:pt x="12266" y="8770"/>
                    <a:pt x="12239" y="8789"/>
                  </a:cubicBezTo>
                  <a:lnTo>
                    <a:pt x="12032" y="8901"/>
                  </a:lnTo>
                  <a:cubicBezTo>
                    <a:pt x="11978" y="8962"/>
                    <a:pt x="11844" y="8935"/>
                    <a:pt x="11817" y="9027"/>
                  </a:cubicBezTo>
                  <a:cubicBezTo>
                    <a:pt x="11651" y="9050"/>
                    <a:pt x="11513" y="9135"/>
                    <a:pt x="11382" y="9231"/>
                  </a:cubicBezTo>
                  <a:cubicBezTo>
                    <a:pt x="11378" y="9238"/>
                    <a:pt x="11370" y="9244"/>
                    <a:pt x="11363" y="9249"/>
                  </a:cubicBezTo>
                  <a:lnTo>
                    <a:pt x="11363" y="9249"/>
                  </a:lnTo>
                  <a:cubicBezTo>
                    <a:pt x="11426" y="9185"/>
                    <a:pt x="11491" y="9122"/>
                    <a:pt x="11509" y="9031"/>
                  </a:cubicBezTo>
                  <a:cubicBezTo>
                    <a:pt x="11517" y="9035"/>
                    <a:pt x="11532" y="9035"/>
                    <a:pt x="11544" y="9039"/>
                  </a:cubicBezTo>
                  <a:cubicBezTo>
                    <a:pt x="11705" y="9031"/>
                    <a:pt x="11774" y="8927"/>
                    <a:pt x="11809" y="8785"/>
                  </a:cubicBezTo>
                  <a:cubicBezTo>
                    <a:pt x="11997" y="8574"/>
                    <a:pt x="12232" y="8393"/>
                    <a:pt x="12232" y="8028"/>
                  </a:cubicBezTo>
                  <a:lnTo>
                    <a:pt x="12232" y="8028"/>
                  </a:lnTo>
                  <a:lnTo>
                    <a:pt x="11325" y="8901"/>
                  </a:lnTo>
                  <a:cubicBezTo>
                    <a:pt x="11067" y="9047"/>
                    <a:pt x="10829" y="9219"/>
                    <a:pt x="10714" y="9508"/>
                  </a:cubicBezTo>
                  <a:cubicBezTo>
                    <a:pt x="10694" y="9507"/>
                    <a:pt x="10675" y="9507"/>
                    <a:pt x="10656" y="9507"/>
                  </a:cubicBezTo>
                  <a:cubicBezTo>
                    <a:pt x="10477" y="9507"/>
                    <a:pt x="10309" y="9530"/>
                    <a:pt x="10187" y="9700"/>
                  </a:cubicBezTo>
                  <a:cubicBezTo>
                    <a:pt x="10088" y="9742"/>
                    <a:pt x="10018" y="9804"/>
                    <a:pt x="10111" y="9919"/>
                  </a:cubicBezTo>
                  <a:cubicBezTo>
                    <a:pt x="10107" y="9953"/>
                    <a:pt x="10107" y="9984"/>
                    <a:pt x="10111" y="10015"/>
                  </a:cubicBezTo>
                  <a:lnTo>
                    <a:pt x="9999" y="10111"/>
                  </a:lnTo>
                  <a:cubicBezTo>
                    <a:pt x="9888" y="10149"/>
                    <a:pt x="9765" y="10165"/>
                    <a:pt x="9673" y="10226"/>
                  </a:cubicBezTo>
                  <a:cubicBezTo>
                    <a:pt x="8996" y="10707"/>
                    <a:pt x="8220" y="10814"/>
                    <a:pt x="7425" y="10841"/>
                  </a:cubicBezTo>
                  <a:cubicBezTo>
                    <a:pt x="7352" y="10844"/>
                    <a:pt x="7280" y="10845"/>
                    <a:pt x="7209" y="10845"/>
                  </a:cubicBezTo>
                  <a:cubicBezTo>
                    <a:pt x="6105" y="10845"/>
                    <a:pt x="5085" y="10513"/>
                    <a:pt x="4154" y="9900"/>
                  </a:cubicBezTo>
                  <a:cubicBezTo>
                    <a:pt x="4116" y="9877"/>
                    <a:pt x="4081" y="9853"/>
                    <a:pt x="4043" y="9830"/>
                  </a:cubicBezTo>
                  <a:lnTo>
                    <a:pt x="4035" y="9823"/>
                  </a:lnTo>
                  <a:cubicBezTo>
                    <a:pt x="3997" y="9677"/>
                    <a:pt x="3870" y="9611"/>
                    <a:pt x="3755" y="9542"/>
                  </a:cubicBezTo>
                  <a:cubicBezTo>
                    <a:pt x="3386" y="9377"/>
                    <a:pt x="3152" y="9004"/>
                    <a:pt x="2737" y="8912"/>
                  </a:cubicBezTo>
                  <a:cubicBezTo>
                    <a:pt x="2487" y="8762"/>
                    <a:pt x="2237" y="8608"/>
                    <a:pt x="2037" y="8397"/>
                  </a:cubicBezTo>
                  <a:cubicBezTo>
                    <a:pt x="1953" y="8193"/>
                    <a:pt x="1791" y="8051"/>
                    <a:pt x="1645" y="7882"/>
                  </a:cubicBezTo>
                  <a:cubicBezTo>
                    <a:pt x="1392" y="7594"/>
                    <a:pt x="1103" y="7337"/>
                    <a:pt x="915" y="6995"/>
                  </a:cubicBezTo>
                  <a:cubicBezTo>
                    <a:pt x="1030" y="6933"/>
                    <a:pt x="1157" y="6868"/>
                    <a:pt x="1184" y="6706"/>
                  </a:cubicBezTo>
                  <a:cubicBezTo>
                    <a:pt x="1178" y="6706"/>
                    <a:pt x="1172" y="6706"/>
                    <a:pt x="1166" y="6706"/>
                  </a:cubicBezTo>
                  <a:cubicBezTo>
                    <a:pt x="989" y="6706"/>
                    <a:pt x="945" y="6865"/>
                    <a:pt x="815" y="6887"/>
                  </a:cubicBezTo>
                  <a:cubicBezTo>
                    <a:pt x="473" y="6384"/>
                    <a:pt x="473" y="6384"/>
                    <a:pt x="735" y="6053"/>
                  </a:cubicBezTo>
                  <a:cubicBezTo>
                    <a:pt x="761" y="6034"/>
                    <a:pt x="792" y="6011"/>
                    <a:pt x="811" y="5980"/>
                  </a:cubicBezTo>
                  <a:lnTo>
                    <a:pt x="831" y="5961"/>
                  </a:lnTo>
                  <a:cubicBezTo>
                    <a:pt x="911" y="5919"/>
                    <a:pt x="1000" y="5876"/>
                    <a:pt x="1042" y="5784"/>
                  </a:cubicBezTo>
                  <a:cubicBezTo>
                    <a:pt x="1257" y="5673"/>
                    <a:pt x="1442" y="5504"/>
                    <a:pt x="1565" y="5292"/>
                  </a:cubicBezTo>
                  <a:cubicBezTo>
                    <a:pt x="1618" y="5285"/>
                    <a:pt x="1653" y="5235"/>
                    <a:pt x="1645" y="5185"/>
                  </a:cubicBezTo>
                  <a:lnTo>
                    <a:pt x="1657" y="5173"/>
                  </a:lnTo>
                  <a:cubicBezTo>
                    <a:pt x="1703" y="5173"/>
                    <a:pt x="1749" y="5135"/>
                    <a:pt x="1749" y="5089"/>
                  </a:cubicBezTo>
                  <a:lnTo>
                    <a:pt x="1749" y="5081"/>
                  </a:lnTo>
                  <a:lnTo>
                    <a:pt x="1757" y="5073"/>
                  </a:lnTo>
                  <a:cubicBezTo>
                    <a:pt x="1807" y="5073"/>
                    <a:pt x="1845" y="5035"/>
                    <a:pt x="1849" y="4985"/>
                  </a:cubicBezTo>
                  <a:lnTo>
                    <a:pt x="1849" y="4977"/>
                  </a:lnTo>
                  <a:lnTo>
                    <a:pt x="1857" y="4966"/>
                  </a:lnTo>
                  <a:cubicBezTo>
                    <a:pt x="1910" y="4966"/>
                    <a:pt x="1949" y="4923"/>
                    <a:pt x="1949" y="4877"/>
                  </a:cubicBezTo>
                  <a:lnTo>
                    <a:pt x="1960" y="4870"/>
                  </a:lnTo>
                  <a:cubicBezTo>
                    <a:pt x="2010" y="4866"/>
                    <a:pt x="2056" y="4831"/>
                    <a:pt x="2076" y="4781"/>
                  </a:cubicBezTo>
                  <a:lnTo>
                    <a:pt x="2252" y="4647"/>
                  </a:lnTo>
                  <a:cubicBezTo>
                    <a:pt x="2287" y="4620"/>
                    <a:pt x="2318" y="4597"/>
                    <a:pt x="2348" y="4570"/>
                  </a:cubicBezTo>
                  <a:lnTo>
                    <a:pt x="2360" y="4562"/>
                  </a:lnTo>
                  <a:cubicBezTo>
                    <a:pt x="2406" y="4558"/>
                    <a:pt x="2448" y="4516"/>
                    <a:pt x="2456" y="4466"/>
                  </a:cubicBezTo>
                  <a:lnTo>
                    <a:pt x="2460" y="4462"/>
                  </a:lnTo>
                  <a:cubicBezTo>
                    <a:pt x="2487" y="4424"/>
                    <a:pt x="2521" y="4389"/>
                    <a:pt x="2560" y="4366"/>
                  </a:cubicBezTo>
                  <a:cubicBezTo>
                    <a:pt x="2614" y="4362"/>
                    <a:pt x="2656" y="4320"/>
                    <a:pt x="2660" y="4266"/>
                  </a:cubicBezTo>
                  <a:cubicBezTo>
                    <a:pt x="2713" y="4255"/>
                    <a:pt x="2752" y="4213"/>
                    <a:pt x="2756" y="4166"/>
                  </a:cubicBezTo>
                  <a:lnTo>
                    <a:pt x="2763" y="4159"/>
                  </a:lnTo>
                  <a:lnTo>
                    <a:pt x="2844" y="4059"/>
                  </a:lnTo>
                  <a:lnTo>
                    <a:pt x="2860" y="4040"/>
                  </a:lnTo>
                  <a:cubicBezTo>
                    <a:pt x="2890" y="4013"/>
                    <a:pt x="2921" y="3986"/>
                    <a:pt x="2956" y="3959"/>
                  </a:cubicBezTo>
                  <a:lnTo>
                    <a:pt x="2959" y="3955"/>
                  </a:lnTo>
                  <a:cubicBezTo>
                    <a:pt x="2986" y="3920"/>
                    <a:pt x="3021" y="3890"/>
                    <a:pt x="3052" y="3863"/>
                  </a:cubicBezTo>
                  <a:cubicBezTo>
                    <a:pt x="3417" y="3486"/>
                    <a:pt x="3870" y="3198"/>
                    <a:pt x="4154" y="2745"/>
                  </a:cubicBezTo>
                  <a:cubicBezTo>
                    <a:pt x="4504" y="2422"/>
                    <a:pt x="4885" y="2130"/>
                    <a:pt x="5150" y="1730"/>
                  </a:cubicBezTo>
                  <a:lnTo>
                    <a:pt x="5280" y="1623"/>
                  </a:lnTo>
                  <a:close/>
                  <a:moveTo>
                    <a:pt x="18624" y="0"/>
                  </a:moveTo>
                  <a:cubicBezTo>
                    <a:pt x="18538" y="0"/>
                    <a:pt x="18480" y="69"/>
                    <a:pt x="18411" y="120"/>
                  </a:cubicBezTo>
                  <a:lnTo>
                    <a:pt x="18407" y="116"/>
                  </a:lnTo>
                  <a:cubicBezTo>
                    <a:pt x="18349" y="170"/>
                    <a:pt x="18234" y="147"/>
                    <a:pt x="18215" y="255"/>
                  </a:cubicBezTo>
                  <a:lnTo>
                    <a:pt x="18195" y="412"/>
                  </a:lnTo>
                  <a:cubicBezTo>
                    <a:pt x="18119" y="566"/>
                    <a:pt x="17969" y="670"/>
                    <a:pt x="17911" y="831"/>
                  </a:cubicBezTo>
                  <a:cubicBezTo>
                    <a:pt x="17830" y="904"/>
                    <a:pt x="17773" y="1000"/>
                    <a:pt x="17754" y="1104"/>
                  </a:cubicBezTo>
                  <a:lnTo>
                    <a:pt x="17696" y="1123"/>
                  </a:lnTo>
                  <a:cubicBezTo>
                    <a:pt x="17696" y="1177"/>
                    <a:pt x="17658" y="1227"/>
                    <a:pt x="17608" y="1238"/>
                  </a:cubicBezTo>
                  <a:cubicBezTo>
                    <a:pt x="17550" y="1315"/>
                    <a:pt x="17488" y="1388"/>
                    <a:pt x="17419" y="1450"/>
                  </a:cubicBezTo>
                  <a:cubicBezTo>
                    <a:pt x="17381" y="1565"/>
                    <a:pt x="17304" y="1673"/>
                    <a:pt x="17204" y="1746"/>
                  </a:cubicBezTo>
                  <a:cubicBezTo>
                    <a:pt x="17204" y="1776"/>
                    <a:pt x="17200" y="1807"/>
                    <a:pt x="17196" y="1834"/>
                  </a:cubicBezTo>
                  <a:cubicBezTo>
                    <a:pt x="17169" y="1849"/>
                    <a:pt x="17143" y="1861"/>
                    <a:pt x="17112" y="1861"/>
                  </a:cubicBezTo>
                  <a:lnTo>
                    <a:pt x="16977" y="2034"/>
                  </a:lnTo>
                  <a:cubicBezTo>
                    <a:pt x="16935" y="2118"/>
                    <a:pt x="16870" y="2191"/>
                    <a:pt x="16785" y="2245"/>
                  </a:cubicBezTo>
                  <a:cubicBezTo>
                    <a:pt x="16793" y="2295"/>
                    <a:pt x="16754" y="2349"/>
                    <a:pt x="16701" y="2360"/>
                  </a:cubicBezTo>
                  <a:cubicBezTo>
                    <a:pt x="16697" y="2410"/>
                    <a:pt x="16658" y="2456"/>
                    <a:pt x="16605" y="2464"/>
                  </a:cubicBezTo>
                  <a:cubicBezTo>
                    <a:pt x="16570" y="2583"/>
                    <a:pt x="16489" y="2687"/>
                    <a:pt x="16378" y="2745"/>
                  </a:cubicBezTo>
                  <a:cubicBezTo>
                    <a:pt x="16374" y="2795"/>
                    <a:pt x="16339" y="2845"/>
                    <a:pt x="16293" y="2860"/>
                  </a:cubicBezTo>
                  <a:cubicBezTo>
                    <a:pt x="16293" y="2910"/>
                    <a:pt x="16259" y="2960"/>
                    <a:pt x="16205" y="2975"/>
                  </a:cubicBezTo>
                  <a:cubicBezTo>
                    <a:pt x="16186" y="3044"/>
                    <a:pt x="16140" y="3110"/>
                    <a:pt x="16070" y="3148"/>
                  </a:cubicBezTo>
                  <a:cubicBezTo>
                    <a:pt x="16063" y="3198"/>
                    <a:pt x="16024" y="3236"/>
                    <a:pt x="15971" y="3248"/>
                  </a:cubicBezTo>
                  <a:lnTo>
                    <a:pt x="15871" y="3348"/>
                  </a:lnTo>
                  <a:lnTo>
                    <a:pt x="15367" y="3851"/>
                  </a:lnTo>
                  <a:cubicBezTo>
                    <a:pt x="15360" y="3905"/>
                    <a:pt x="15321" y="3947"/>
                    <a:pt x="15271" y="3959"/>
                  </a:cubicBezTo>
                  <a:cubicBezTo>
                    <a:pt x="15264" y="4013"/>
                    <a:pt x="15221" y="4055"/>
                    <a:pt x="15167" y="4059"/>
                  </a:cubicBezTo>
                  <a:cubicBezTo>
                    <a:pt x="15091" y="4186"/>
                    <a:pt x="15014" y="4312"/>
                    <a:pt x="14860" y="4359"/>
                  </a:cubicBezTo>
                  <a:cubicBezTo>
                    <a:pt x="14791" y="4447"/>
                    <a:pt x="14683" y="4474"/>
                    <a:pt x="14572" y="4478"/>
                  </a:cubicBezTo>
                  <a:lnTo>
                    <a:pt x="14457" y="4574"/>
                  </a:lnTo>
                  <a:cubicBezTo>
                    <a:pt x="14434" y="4565"/>
                    <a:pt x="14408" y="4561"/>
                    <a:pt x="14383" y="4561"/>
                  </a:cubicBezTo>
                  <a:cubicBezTo>
                    <a:pt x="14374" y="4561"/>
                    <a:pt x="14365" y="4561"/>
                    <a:pt x="14357" y="4562"/>
                  </a:cubicBezTo>
                  <a:cubicBezTo>
                    <a:pt x="14349" y="4593"/>
                    <a:pt x="14341" y="4620"/>
                    <a:pt x="14334" y="4647"/>
                  </a:cubicBezTo>
                  <a:cubicBezTo>
                    <a:pt x="14328" y="4645"/>
                    <a:pt x="14322" y="4645"/>
                    <a:pt x="14316" y="4645"/>
                  </a:cubicBezTo>
                  <a:cubicBezTo>
                    <a:pt x="14290" y="4645"/>
                    <a:pt x="14269" y="4659"/>
                    <a:pt x="14253" y="4681"/>
                  </a:cubicBezTo>
                  <a:cubicBezTo>
                    <a:pt x="14222" y="4674"/>
                    <a:pt x="14188" y="4670"/>
                    <a:pt x="14161" y="4666"/>
                  </a:cubicBezTo>
                  <a:cubicBezTo>
                    <a:pt x="14149" y="4689"/>
                    <a:pt x="14141" y="4720"/>
                    <a:pt x="14138" y="4743"/>
                  </a:cubicBezTo>
                  <a:lnTo>
                    <a:pt x="14092" y="4731"/>
                  </a:lnTo>
                  <a:cubicBezTo>
                    <a:pt x="14075" y="4724"/>
                    <a:pt x="14057" y="4720"/>
                    <a:pt x="14040" y="4720"/>
                  </a:cubicBezTo>
                  <a:cubicBezTo>
                    <a:pt x="14012" y="4720"/>
                    <a:pt x="13984" y="4729"/>
                    <a:pt x="13961" y="4743"/>
                  </a:cubicBezTo>
                  <a:lnTo>
                    <a:pt x="13861" y="4766"/>
                  </a:lnTo>
                  <a:cubicBezTo>
                    <a:pt x="13808" y="4803"/>
                    <a:pt x="13750" y="4811"/>
                    <a:pt x="13690" y="4811"/>
                  </a:cubicBezTo>
                  <a:cubicBezTo>
                    <a:pt x="13642" y="4811"/>
                    <a:pt x="13593" y="4806"/>
                    <a:pt x="13544" y="4806"/>
                  </a:cubicBezTo>
                  <a:cubicBezTo>
                    <a:pt x="13479" y="4806"/>
                    <a:pt x="13415" y="4816"/>
                    <a:pt x="13358" y="4862"/>
                  </a:cubicBezTo>
                  <a:lnTo>
                    <a:pt x="13354" y="4862"/>
                  </a:lnTo>
                  <a:cubicBezTo>
                    <a:pt x="13331" y="4873"/>
                    <a:pt x="13315" y="4881"/>
                    <a:pt x="13315" y="4900"/>
                  </a:cubicBezTo>
                  <a:cubicBezTo>
                    <a:pt x="13261" y="4899"/>
                    <a:pt x="13207" y="4897"/>
                    <a:pt x="13154" y="4897"/>
                  </a:cubicBezTo>
                  <a:cubicBezTo>
                    <a:pt x="13052" y="4897"/>
                    <a:pt x="12951" y="4905"/>
                    <a:pt x="12850" y="4943"/>
                  </a:cubicBezTo>
                  <a:cubicBezTo>
                    <a:pt x="12793" y="4968"/>
                    <a:pt x="12730" y="4981"/>
                    <a:pt x="12668" y="4981"/>
                  </a:cubicBezTo>
                  <a:cubicBezTo>
                    <a:pt x="12635" y="4981"/>
                    <a:pt x="12602" y="4978"/>
                    <a:pt x="12570" y="4970"/>
                  </a:cubicBezTo>
                  <a:cubicBezTo>
                    <a:pt x="12292" y="5001"/>
                    <a:pt x="12013" y="5016"/>
                    <a:pt x="11733" y="5016"/>
                  </a:cubicBezTo>
                  <a:cubicBezTo>
                    <a:pt x="11429" y="5016"/>
                    <a:pt x="11124" y="4998"/>
                    <a:pt x="10821" y="4962"/>
                  </a:cubicBezTo>
                  <a:lnTo>
                    <a:pt x="10818" y="4970"/>
                  </a:lnTo>
                  <a:cubicBezTo>
                    <a:pt x="10752" y="4911"/>
                    <a:pt x="10678" y="4898"/>
                    <a:pt x="10602" y="4898"/>
                  </a:cubicBezTo>
                  <a:cubicBezTo>
                    <a:pt x="10535" y="4898"/>
                    <a:pt x="10467" y="4908"/>
                    <a:pt x="10400" y="4908"/>
                  </a:cubicBezTo>
                  <a:cubicBezTo>
                    <a:pt x="10337" y="4908"/>
                    <a:pt x="10275" y="4899"/>
                    <a:pt x="10218" y="4862"/>
                  </a:cubicBezTo>
                  <a:lnTo>
                    <a:pt x="10210" y="4862"/>
                  </a:lnTo>
                  <a:cubicBezTo>
                    <a:pt x="10130" y="4762"/>
                    <a:pt x="9991" y="4831"/>
                    <a:pt x="9895" y="4766"/>
                  </a:cubicBezTo>
                  <a:cubicBezTo>
                    <a:pt x="9887" y="4773"/>
                    <a:pt x="9876" y="4777"/>
                    <a:pt x="9865" y="4777"/>
                  </a:cubicBezTo>
                  <a:cubicBezTo>
                    <a:pt x="9846" y="4777"/>
                    <a:pt x="9827" y="4767"/>
                    <a:pt x="9815" y="4750"/>
                  </a:cubicBezTo>
                  <a:cubicBezTo>
                    <a:pt x="9815" y="4750"/>
                    <a:pt x="9815" y="4747"/>
                    <a:pt x="9807" y="4747"/>
                  </a:cubicBezTo>
                  <a:cubicBezTo>
                    <a:pt x="9749" y="4693"/>
                    <a:pt x="9665" y="4708"/>
                    <a:pt x="9603" y="4666"/>
                  </a:cubicBezTo>
                  <a:lnTo>
                    <a:pt x="9596" y="4666"/>
                  </a:lnTo>
                  <a:cubicBezTo>
                    <a:pt x="9550" y="4593"/>
                    <a:pt x="9457" y="4612"/>
                    <a:pt x="9396" y="4570"/>
                  </a:cubicBezTo>
                  <a:cubicBezTo>
                    <a:pt x="9346" y="4493"/>
                    <a:pt x="9250" y="4508"/>
                    <a:pt x="9181" y="4466"/>
                  </a:cubicBezTo>
                  <a:cubicBezTo>
                    <a:pt x="9173" y="4469"/>
                    <a:pt x="9164" y="4471"/>
                    <a:pt x="9156" y="4471"/>
                  </a:cubicBezTo>
                  <a:cubicBezTo>
                    <a:pt x="9133" y="4471"/>
                    <a:pt x="9110" y="4459"/>
                    <a:pt x="9096" y="4439"/>
                  </a:cubicBezTo>
                  <a:cubicBezTo>
                    <a:pt x="9065" y="4408"/>
                    <a:pt x="9027" y="4389"/>
                    <a:pt x="8981" y="4370"/>
                  </a:cubicBezTo>
                  <a:cubicBezTo>
                    <a:pt x="8942" y="4286"/>
                    <a:pt x="8854" y="4309"/>
                    <a:pt x="8789" y="4270"/>
                  </a:cubicBezTo>
                  <a:lnTo>
                    <a:pt x="8785" y="4266"/>
                  </a:lnTo>
                  <a:cubicBezTo>
                    <a:pt x="8750" y="4186"/>
                    <a:pt x="8650" y="4216"/>
                    <a:pt x="8608" y="4155"/>
                  </a:cubicBezTo>
                  <a:lnTo>
                    <a:pt x="8589" y="4140"/>
                  </a:lnTo>
                  <a:cubicBezTo>
                    <a:pt x="8558" y="4109"/>
                    <a:pt x="8527" y="4078"/>
                    <a:pt x="8489" y="4055"/>
                  </a:cubicBezTo>
                  <a:cubicBezTo>
                    <a:pt x="8470" y="4013"/>
                    <a:pt x="8424" y="3978"/>
                    <a:pt x="8381" y="3963"/>
                  </a:cubicBezTo>
                  <a:cubicBezTo>
                    <a:pt x="8374" y="3913"/>
                    <a:pt x="8324" y="3878"/>
                    <a:pt x="8278" y="3874"/>
                  </a:cubicBezTo>
                  <a:cubicBezTo>
                    <a:pt x="8247" y="3778"/>
                    <a:pt x="8147" y="3809"/>
                    <a:pt x="8093" y="3759"/>
                  </a:cubicBezTo>
                  <a:cubicBezTo>
                    <a:pt x="8047" y="3690"/>
                    <a:pt x="7955" y="3709"/>
                    <a:pt x="7893" y="3663"/>
                  </a:cubicBezTo>
                  <a:lnTo>
                    <a:pt x="7886" y="3663"/>
                  </a:lnTo>
                  <a:cubicBezTo>
                    <a:pt x="7840" y="3590"/>
                    <a:pt x="7747" y="3609"/>
                    <a:pt x="7686" y="3567"/>
                  </a:cubicBezTo>
                  <a:lnTo>
                    <a:pt x="7682" y="3559"/>
                  </a:lnTo>
                  <a:cubicBezTo>
                    <a:pt x="7555" y="3452"/>
                    <a:pt x="7436" y="3329"/>
                    <a:pt x="7282" y="3260"/>
                  </a:cubicBezTo>
                  <a:cubicBezTo>
                    <a:pt x="7244" y="3187"/>
                    <a:pt x="7144" y="3213"/>
                    <a:pt x="7098" y="3148"/>
                  </a:cubicBezTo>
                  <a:lnTo>
                    <a:pt x="7079" y="3137"/>
                  </a:lnTo>
                  <a:cubicBezTo>
                    <a:pt x="7048" y="3098"/>
                    <a:pt x="7002" y="3071"/>
                    <a:pt x="6952" y="3060"/>
                  </a:cubicBezTo>
                  <a:cubicBezTo>
                    <a:pt x="6945" y="3063"/>
                    <a:pt x="6938" y="3064"/>
                    <a:pt x="6931" y="3064"/>
                  </a:cubicBezTo>
                  <a:cubicBezTo>
                    <a:pt x="6912" y="3064"/>
                    <a:pt x="6895" y="3054"/>
                    <a:pt x="6887" y="3037"/>
                  </a:cubicBezTo>
                  <a:cubicBezTo>
                    <a:pt x="6887" y="3033"/>
                    <a:pt x="6883" y="3029"/>
                    <a:pt x="6883" y="3021"/>
                  </a:cubicBezTo>
                  <a:cubicBezTo>
                    <a:pt x="6837" y="2960"/>
                    <a:pt x="6771" y="2918"/>
                    <a:pt x="6694" y="2887"/>
                  </a:cubicBezTo>
                  <a:cubicBezTo>
                    <a:pt x="6691" y="2868"/>
                    <a:pt x="6687" y="2856"/>
                    <a:pt x="6683" y="2837"/>
                  </a:cubicBezTo>
                  <a:cubicBezTo>
                    <a:pt x="6548" y="2768"/>
                    <a:pt x="6475" y="2637"/>
                    <a:pt x="6379" y="2533"/>
                  </a:cubicBezTo>
                  <a:cubicBezTo>
                    <a:pt x="6268" y="2468"/>
                    <a:pt x="6187" y="2368"/>
                    <a:pt x="6153" y="2249"/>
                  </a:cubicBezTo>
                  <a:cubicBezTo>
                    <a:pt x="6107" y="2230"/>
                    <a:pt x="6072" y="2187"/>
                    <a:pt x="6072" y="2134"/>
                  </a:cubicBezTo>
                  <a:lnTo>
                    <a:pt x="5999" y="2118"/>
                  </a:lnTo>
                  <a:cubicBezTo>
                    <a:pt x="6003" y="2038"/>
                    <a:pt x="5945" y="1984"/>
                    <a:pt x="5899" y="1926"/>
                  </a:cubicBezTo>
                  <a:lnTo>
                    <a:pt x="5876" y="1903"/>
                  </a:lnTo>
                  <a:cubicBezTo>
                    <a:pt x="5803" y="1876"/>
                    <a:pt x="5826" y="1769"/>
                    <a:pt x="5753" y="1746"/>
                  </a:cubicBezTo>
                  <a:cubicBezTo>
                    <a:pt x="5734" y="1707"/>
                    <a:pt x="5711" y="1665"/>
                    <a:pt x="5684" y="1630"/>
                  </a:cubicBezTo>
                  <a:cubicBezTo>
                    <a:pt x="5653" y="1615"/>
                    <a:pt x="5645" y="1588"/>
                    <a:pt x="5657" y="1557"/>
                  </a:cubicBezTo>
                  <a:cubicBezTo>
                    <a:pt x="5650" y="1518"/>
                    <a:pt x="5627" y="1498"/>
                    <a:pt x="5591" y="1498"/>
                  </a:cubicBezTo>
                  <a:cubicBezTo>
                    <a:pt x="5585" y="1498"/>
                    <a:pt x="5579" y="1499"/>
                    <a:pt x="5572" y="1500"/>
                  </a:cubicBezTo>
                  <a:lnTo>
                    <a:pt x="5561" y="1327"/>
                  </a:lnTo>
                  <a:cubicBezTo>
                    <a:pt x="5504" y="1269"/>
                    <a:pt x="5446" y="1204"/>
                    <a:pt x="5371" y="1204"/>
                  </a:cubicBezTo>
                  <a:cubicBezTo>
                    <a:pt x="5341" y="1204"/>
                    <a:pt x="5307" y="1215"/>
                    <a:pt x="5269" y="1242"/>
                  </a:cubicBezTo>
                  <a:cubicBezTo>
                    <a:pt x="5255" y="1238"/>
                    <a:pt x="5241" y="1236"/>
                    <a:pt x="5227" y="1236"/>
                  </a:cubicBezTo>
                  <a:cubicBezTo>
                    <a:pt x="5212" y="1236"/>
                    <a:pt x="5198" y="1238"/>
                    <a:pt x="5184" y="1242"/>
                  </a:cubicBezTo>
                  <a:cubicBezTo>
                    <a:pt x="5173" y="1300"/>
                    <a:pt x="5157" y="1350"/>
                    <a:pt x="5150" y="1407"/>
                  </a:cubicBezTo>
                  <a:cubicBezTo>
                    <a:pt x="5142" y="1407"/>
                    <a:pt x="5135" y="1406"/>
                    <a:pt x="5128" y="1406"/>
                  </a:cubicBezTo>
                  <a:cubicBezTo>
                    <a:pt x="5106" y="1406"/>
                    <a:pt x="5085" y="1411"/>
                    <a:pt x="5061" y="1423"/>
                  </a:cubicBezTo>
                  <a:cubicBezTo>
                    <a:pt x="5069" y="1457"/>
                    <a:pt x="5069" y="1484"/>
                    <a:pt x="5069" y="1519"/>
                  </a:cubicBezTo>
                  <a:lnTo>
                    <a:pt x="5058" y="1530"/>
                  </a:lnTo>
                  <a:cubicBezTo>
                    <a:pt x="5031" y="1530"/>
                    <a:pt x="5000" y="1534"/>
                    <a:pt x="4973" y="1538"/>
                  </a:cubicBezTo>
                  <a:cubicBezTo>
                    <a:pt x="4965" y="1592"/>
                    <a:pt x="4923" y="1634"/>
                    <a:pt x="4869" y="1638"/>
                  </a:cubicBezTo>
                  <a:cubicBezTo>
                    <a:pt x="4865" y="1692"/>
                    <a:pt x="4831" y="1734"/>
                    <a:pt x="4785" y="1749"/>
                  </a:cubicBezTo>
                  <a:cubicBezTo>
                    <a:pt x="4750" y="1865"/>
                    <a:pt x="4666" y="1907"/>
                    <a:pt x="4562" y="1938"/>
                  </a:cubicBezTo>
                  <a:cubicBezTo>
                    <a:pt x="4562" y="1991"/>
                    <a:pt x="4523" y="2038"/>
                    <a:pt x="4477" y="2053"/>
                  </a:cubicBezTo>
                  <a:cubicBezTo>
                    <a:pt x="4466" y="2107"/>
                    <a:pt x="4435" y="2141"/>
                    <a:pt x="4381" y="2157"/>
                  </a:cubicBezTo>
                  <a:cubicBezTo>
                    <a:pt x="4366" y="2211"/>
                    <a:pt x="4324" y="2249"/>
                    <a:pt x="4266" y="2249"/>
                  </a:cubicBezTo>
                  <a:cubicBezTo>
                    <a:pt x="4251" y="2295"/>
                    <a:pt x="4208" y="2333"/>
                    <a:pt x="4158" y="2341"/>
                  </a:cubicBezTo>
                  <a:cubicBezTo>
                    <a:pt x="4154" y="2391"/>
                    <a:pt x="4116" y="2437"/>
                    <a:pt x="4062" y="2445"/>
                  </a:cubicBezTo>
                  <a:cubicBezTo>
                    <a:pt x="4055" y="2499"/>
                    <a:pt x="4039" y="2553"/>
                    <a:pt x="4032" y="2599"/>
                  </a:cubicBezTo>
                  <a:cubicBezTo>
                    <a:pt x="3809" y="2679"/>
                    <a:pt x="3724" y="2906"/>
                    <a:pt x="3551" y="3041"/>
                  </a:cubicBezTo>
                  <a:cubicBezTo>
                    <a:pt x="3544" y="3094"/>
                    <a:pt x="3497" y="3137"/>
                    <a:pt x="3444" y="3137"/>
                  </a:cubicBezTo>
                  <a:cubicBezTo>
                    <a:pt x="3340" y="3271"/>
                    <a:pt x="3244" y="3417"/>
                    <a:pt x="3063" y="3467"/>
                  </a:cubicBezTo>
                  <a:cubicBezTo>
                    <a:pt x="3052" y="3517"/>
                    <a:pt x="3006" y="3555"/>
                    <a:pt x="2956" y="3555"/>
                  </a:cubicBezTo>
                  <a:cubicBezTo>
                    <a:pt x="2948" y="3590"/>
                    <a:pt x="2944" y="3628"/>
                    <a:pt x="2940" y="3659"/>
                  </a:cubicBezTo>
                  <a:cubicBezTo>
                    <a:pt x="2890" y="3659"/>
                    <a:pt x="2852" y="3694"/>
                    <a:pt x="2840" y="3736"/>
                  </a:cubicBezTo>
                  <a:lnTo>
                    <a:pt x="2833" y="3744"/>
                  </a:lnTo>
                  <a:cubicBezTo>
                    <a:pt x="2828" y="3743"/>
                    <a:pt x="2823" y="3743"/>
                    <a:pt x="2819" y="3743"/>
                  </a:cubicBezTo>
                  <a:cubicBezTo>
                    <a:pt x="2764" y="3743"/>
                    <a:pt x="2743" y="3786"/>
                    <a:pt x="2729" y="3832"/>
                  </a:cubicBezTo>
                  <a:cubicBezTo>
                    <a:pt x="2698" y="3832"/>
                    <a:pt x="2671" y="3840"/>
                    <a:pt x="2640" y="3847"/>
                  </a:cubicBezTo>
                  <a:cubicBezTo>
                    <a:pt x="2640" y="3878"/>
                    <a:pt x="2637" y="3909"/>
                    <a:pt x="2637" y="3940"/>
                  </a:cubicBezTo>
                  <a:lnTo>
                    <a:pt x="2633" y="3944"/>
                  </a:lnTo>
                  <a:cubicBezTo>
                    <a:pt x="2602" y="3955"/>
                    <a:pt x="2571" y="3955"/>
                    <a:pt x="2541" y="3955"/>
                  </a:cubicBezTo>
                  <a:cubicBezTo>
                    <a:pt x="2541" y="3982"/>
                    <a:pt x="2541" y="4005"/>
                    <a:pt x="2537" y="4036"/>
                  </a:cubicBezTo>
                  <a:lnTo>
                    <a:pt x="2521" y="4051"/>
                  </a:lnTo>
                  <a:cubicBezTo>
                    <a:pt x="2468" y="4055"/>
                    <a:pt x="2425" y="4074"/>
                    <a:pt x="2421" y="4132"/>
                  </a:cubicBezTo>
                  <a:lnTo>
                    <a:pt x="2418" y="4132"/>
                  </a:lnTo>
                  <a:cubicBezTo>
                    <a:pt x="2406" y="4130"/>
                    <a:pt x="2395" y="4130"/>
                    <a:pt x="2383" y="4130"/>
                  </a:cubicBezTo>
                  <a:cubicBezTo>
                    <a:pt x="2363" y="4130"/>
                    <a:pt x="2342" y="4132"/>
                    <a:pt x="2325" y="4140"/>
                  </a:cubicBezTo>
                  <a:cubicBezTo>
                    <a:pt x="2322" y="4170"/>
                    <a:pt x="2322" y="4205"/>
                    <a:pt x="2322" y="4232"/>
                  </a:cubicBezTo>
                  <a:lnTo>
                    <a:pt x="2322" y="4236"/>
                  </a:lnTo>
                  <a:cubicBezTo>
                    <a:pt x="2268" y="4236"/>
                    <a:pt x="2218" y="4270"/>
                    <a:pt x="2214" y="4324"/>
                  </a:cubicBezTo>
                  <a:lnTo>
                    <a:pt x="2210" y="4324"/>
                  </a:lnTo>
                  <a:cubicBezTo>
                    <a:pt x="2076" y="4324"/>
                    <a:pt x="2041" y="4424"/>
                    <a:pt x="2006" y="4524"/>
                  </a:cubicBezTo>
                  <a:cubicBezTo>
                    <a:pt x="1949" y="4524"/>
                    <a:pt x="1899" y="4570"/>
                    <a:pt x="1883" y="4628"/>
                  </a:cubicBezTo>
                  <a:cubicBezTo>
                    <a:pt x="1880" y="4626"/>
                    <a:pt x="1875" y="4626"/>
                    <a:pt x="1871" y="4626"/>
                  </a:cubicBezTo>
                  <a:cubicBezTo>
                    <a:pt x="1851" y="4626"/>
                    <a:pt x="1829" y="4640"/>
                    <a:pt x="1826" y="4666"/>
                  </a:cubicBezTo>
                  <a:lnTo>
                    <a:pt x="1826" y="4670"/>
                  </a:lnTo>
                  <a:lnTo>
                    <a:pt x="1634" y="4666"/>
                  </a:lnTo>
                  <a:cubicBezTo>
                    <a:pt x="1618" y="4712"/>
                    <a:pt x="1580" y="4750"/>
                    <a:pt x="1526" y="4754"/>
                  </a:cubicBezTo>
                  <a:cubicBezTo>
                    <a:pt x="1526" y="4820"/>
                    <a:pt x="1522" y="4881"/>
                    <a:pt x="1518" y="4946"/>
                  </a:cubicBezTo>
                  <a:lnTo>
                    <a:pt x="1515" y="4954"/>
                  </a:lnTo>
                  <a:lnTo>
                    <a:pt x="1334" y="4973"/>
                  </a:lnTo>
                  <a:cubicBezTo>
                    <a:pt x="1330" y="5031"/>
                    <a:pt x="1330" y="5092"/>
                    <a:pt x="1326" y="5150"/>
                  </a:cubicBezTo>
                  <a:cubicBezTo>
                    <a:pt x="1215" y="5208"/>
                    <a:pt x="1169" y="5358"/>
                    <a:pt x="1019" y="5361"/>
                  </a:cubicBezTo>
                  <a:cubicBezTo>
                    <a:pt x="1023" y="5477"/>
                    <a:pt x="961" y="5565"/>
                    <a:pt x="907" y="5650"/>
                  </a:cubicBezTo>
                  <a:cubicBezTo>
                    <a:pt x="808" y="5677"/>
                    <a:pt x="715" y="5750"/>
                    <a:pt x="662" y="5842"/>
                  </a:cubicBezTo>
                  <a:cubicBezTo>
                    <a:pt x="655" y="5838"/>
                    <a:pt x="649" y="5836"/>
                    <a:pt x="643" y="5836"/>
                  </a:cubicBezTo>
                  <a:cubicBezTo>
                    <a:pt x="631" y="5836"/>
                    <a:pt x="621" y="5844"/>
                    <a:pt x="615" y="5857"/>
                  </a:cubicBezTo>
                  <a:cubicBezTo>
                    <a:pt x="612" y="5861"/>
                    <a:pt x="612" y="5865"/>
                    <a:pt x="612" y="5869"/>
                  </a:cubicBezTo>
                  <a:lnTo>
                    <a:pt x="527" y="5869"/>
                  </a:lnTo>
                  <a:lnTo>
                    <a:pt x="527" y="5953"/>
                  </a:lnTo>
                  <a:lnTo>
                    <a:pt x="508" y="5976"/>
                  </a:lnTo>
                  <a:cubicBezTo>
                    <a:pt x="485" y="5980"/>
                    <a:pt x="462" y="5980"/>
                    <a:pt x="439" y="5984"/>
                  </a:cubicBezTo>
                  <a:cubicBezTo>
                    <a:pt x="439" y="6011"/>
                    <a:pt x="431" y="6034"/>
                    <a:pt x="427" y="6057"/>
                  </a:cubicBezTo>
                  <a:lnTo>
                    <a:pt x="404" y="6076"/>
                  </a:lnTo>
                  <a:lnTo>
                    <a:pt x="327" y="6080"/>
                  </a:lnTo>
                  <a:lnTo>
                    <a:pt x="327" y="6165"/>
                  </a:lnTo>
                  <a:cubicBezTo>
                    <a:pt x="220" y="6295"/>
                    <a:pt x="346" y="6437"/>
                    <a:pt x="312" y="6572"/>
                  </a:cubicBezTo>
                  <a:cubicBezTo>
                    <a:pt x="266" y="6530"/>
                    <a:pt x="212" y="6487"/>
                    <a:pt x="158" y="6445"/>
                  </a:cubicBezTo>
                  <a:cubicBezTo>
                    <a:pt x="110" y="6411"/>
                    <a:pt x="78" y="6397"/>
                    <a:pt x="57" y="6397"/>
                  </a:cubicBezTo>
                  <a:cubicBezTo>
                    <a:pt x="1" y="6397"/>
                    <a:pt x="23" y="6495"/>
                    <a:pt x="20" y="6557"/>
                  </a:cubicBezTo>
                  <a:cubicBezTo>
                    <a:pt x="85" y="6606"/>
                    <a:pt x="104" y="6683"/>
                    <a:pt x="120" y="6760"/>
                  </a:cubicBezTo>
                  <a:cubicBezTo>
                    <a:pt x="170" y="6772"/>
                    <a:pt x="200" y="6818"/>
                    <a:pt x="212" y="6868"/>
                  </a:cubicBezTo>
                  <a:cubicBezTo>
                    <a:pt x="273" y="6914"/>
                    <a:pt x="316" y="6979"/>
                    <a:pt x="331" y="7056"/>
                  </a:cubicBezTo>
                  <a:lnTo>
                    <a:pt x="419" y="7167"/>
                  </a:lnTo>
                  <a:lnTo>
                    <a:pt x="523" y="7260"/>
                  </a:lnTo>
                  <a:lnTo>
                    <a:pt x="715" y="7264"/>
                  </a:lnTo>
                  <a:cubicBezTo>
                    <a:pt x="735" y="7287"/>
                    <a:pt x="738" y="7321"/>
                    <a:pt x="735" y="7348"/>
                  </a:cubicBezTo>
                  <a:lnTo>
                    <a:pt x="777" y="7348"/>
                  </a:lnTo>
                  <a:lnTo>
                    <a:pt x="815" y="7367"/>
                  </a:lnTo>
                  <a:cubicBezTo>
                    <a:pt x="823" y="7433"/>
                    <a:pt x="827" y="7498"/>
                    <a:pt x="831" y="7559"/>
                  </a:cubicBezTo>
                  <a:cubicBezTo>
                    <a:pt x="865" y="7594"/>
                    <a:pt x="892" y="7629"/>
                    <a:pt x="927" y="7663"/>
                  </a:cubicBezTo>
                  <a:lnTo>
                    <a:pt x="1027" y="7663"/>
                  </a:lnTo>
                  <a:cubicBezTo>
                    <a:pt x="1077" y="7725"/>
                    <a:pt x="1142" y="7771"/>
                    <a:pt x="1134" y="7863"/>
                  </a:cubicBezTo>
                  <a:cubicBezTo>
                    <a:pt x="1449" y="8009"/>
                    <a:pt x="1622" y="8324"/>
                    <a:pt x="1907" y="8509"/>
                  </a:cubicBezTo>
                  <a:cubicBezTo>
                    <a:pt x="2091" y="8824"/>
                    <a:pt x="2437" y="8981"/>
                    <a:pt x="2648" y="9269"/>
                  </a:cubicBezTo>
                  <a:cubicBezTo>
                    <a:pt x="2737" y="9304"/>
                    <a:pt x="2813" y="9373"/>
                    <a:pt x="2860" y="9462"/>
                  </a:cubicBezTo>
                  <a:cubicBezTo>
                    <a:pt x="2979" y="9527"/>
                    <a:pt x="3113" y="9565"/>
                    <a:pt x="3209" y="9646"/>
                  </a:cubicBezTo>
                  <a:cubicBezTo>
                    <a:pt x="3755" y="10134"/>
                    <a:pt x="4408" y="10434"/>
                    <a:pt x="5084" y="10683"/>
                  </a:cubicBezTo>
                  <a:cubicBezTo>
                    <a:pt x="5777" y="10947"/>
                    <a:pt x="6508" y="11079"/>
                    <a:pt x="7241" y="11079"/>
                  </a:cubicBezTo>
                  <a:cubicBezTo>
                    <a:pt x="7728" y="11079"/>
                    <a:pt x="8215" y="11021"/>
                    <a:pt x="8693" y="10903"/>
                  </a:cubicBezTo>
                  <a:cubicBezTo>
                    <a:pt x="8750" y="10906"/>
                    <a:pt x="8807" y="10908"/>
                    <a:pt x="8863" y="10908"/>
                  </a:cubicBezTo>
                  <a:cubicBezTo>
                    <a:pt x="9242" y="10908"/>
                    <a:pt x="9612" y="10836"/>
                    <a:pt x="9980" y="10776"/>
                  </a:cubicBezTo>
                  <a:cubicBezTo>
                    <a:pt x="10030" y="10718"/>
                    <a:pt x="10099" y="10680"/>
                    <a:pt x="10176" y="10672"/>
                  </a:cubicBezTo>
                  <a:cubicBezTo>
                    <a:pt x="10184" y="10645"/>
                    <a:pt x="10191" y="10622"/>
                    <a:pt x="10210" y="10603"/>
                  </a:cubicBezTo>
                  <a:lnTo>
                    <a:pt x="10399" y="10591"/>
                  </a:lnTo>
                  <a:cubicBezTo>
                    <a:pt x="10403" y="10564"/>
                    <a:pt x="10406" y="10537"/>
                    <a:pt x="10406" y="10511"/>
                  </a:cubicBezTo>
                  <a:cubicBezTo>
                    <a:pt x="10427" y="10496"/>
                    <a:pt x="10450" y="10490"/>
                    <a:pt x="10474" y="10490"/>
                  </a:cubicBezTo>
                  <a:cubicBezTo>
                    <a:pt x="10481" y="10490"/>
                    <a:pt x="10488" y="10490"/>
                    <a:pt x="10495" y="10491"/>
                  </a:cubicBezTo>
                  <a:lnTo>
                    <a:pt x="10672" y="10353"/>
                  </a:lnTo>
                  <a:cubicBezTo>
                    <a:pt x="10695" y="10353"/>
                    <a:pt x="10718" y="10357"/>
                    <a:pt x="10741" y="10357"/>
                  </a:cubicBezTo>
                  <a:cubicBezTo>
                    <a:pt x="10802" y="10353"/>
                    <a:pt x="10864" y="10342"/>
                    <a:pt x="10898" y="10280"/>
                  </a:cubicBezTo>
                  <a:lnTo>
                    <a:pt x="10898" y="10280"/>
                  </a:lnTo>
                  <a:lnTo>
                    <a:pt x="10894" y="10288"/>
                  </a:lnTo>
                  <a:cubicBezTo>
                    <a:pt x="10937" y="10265"/>
                    <a:pt x="10975" y="10230"/>
                    <a:pt x="11006" y="10188"/>
                  </a:cubicBezTo>
                  <a:cubicBezTo>
                    <a:pt x="11037" y="10161"/>
                    <a:pt x="11071" y="10134"/>
                    <a:pt x="11110" y="10107"/>
                  </a:cubicBezTo>
                  <a:cubicBezTo>
                    <a:pt x="11122" y="10092"/>
                    <a:pt x="11139" y="10082"/>
                    <a:pt x="11160" y="10082"/>
                  </a:cubicBezTo>
                  <a:cubicBezTo>
                    <a:pt x="11166" y="10082"/>
                    <a:pt x="11172" y="10082"/>
                    <a:pt x="11179" y="10084"/>
                  </a:cubicBezTo>
                  <a:cubicBezTo>
                    <a:pt x="11236" y="10069"/>
                    <a:pt x="11283" y="10034"/>
                    <a:pt x="11313" y="9980"/>
                  </a:cubicBezTo>
                  <a:cubicBezTo>
                    <a:pt x="11356" y="9957"/>
                    <a:pt x="11390" y="9919"/>
                    <a:pt x="11413" y="9877"/>
                  </a:cubicBezTo>
                  <a:cubicBezTo>
                    <a:pt x="11475" y="9823"/>
                    <a:pt x="11471" y="9757"/>
                    <a:pt x="11448" y="9684"/>
                  </a:cubicBezTo>
                  <a:cubicBezTo>
                    <a:pt x="11513" y="9588"/>
                    <a:pt x="11605" y="9515"/>
                    <a:pt x="11713" y="9473"/>
                  </a:cubicBezTo>
                  <a:cubicBezTo>
                    <a:pt x="11817" y="9365"/>
                    <a:pt x="11920" y="9262"/>
                    <a:pt x="12024" y="9154"/>
                  </a:cubicBezTo>
                  <a:cubicBezTo>
                    <a:pt x="12124" y="9143"/>
                    <a:pt x="12159" y="9039"/>
                    <a:pt x="12228" y="8993"/>
                  </a:cubicBezTo>
                  <a:cubicBezTo>
                    <a:pt x="12266" y="9086"/>
                    <a:pt x="12304" y="9182"/>
                    <a:pt x="12398" y="9182"/>
                  </a:cubicBezTo>
                  <a:cubicBezTo>
                    <a:pt x="12427" y="9182"/>
                    <a:pt x="12462" y="9172"/>
                    <a:pt x="12505" y="9150"/>
                  </a:cubicBezTo>
                  <a:cubicBezTo>
                    <a:pt x="12528" y="9050"/>
                    <a:pt x="12612" y="8974"/>
                    <a:pt x="12720" y="8962"/>
                  </a:cubicBezTo>
                  <a:cubicBezTo>
                    <a:pt x="12739" y="8904"/>
                    <a:pt x="12758" y="8854"/>
                    <a:pt x="12777" y="8801"/>
                  </a:cubicBezTo>
                  <a:lnTo>
                    <a:pt x="12931" y="8770"/>
                  </a:lnTo>
                  <a:cubicBezTo>
                    <a:pt x="12935" y="8747"/>
                    <a:pt x="12939" y="8724"/>
                    <a:pt x="12939" y="8701"/>
                  </a:cubicBezTo>
                  <a:cubicBezTo>
                    <a:pt x="13189" y="8585"/>
                    <a:pt x="13311" y="8316"/>
                    <a:pt x="13542" y="8170"/>
                  </a:cubicBezTo>
                  <a:cubicBezTo>
                    <a:pt x="13542" y="8117"/>
                    <a:pt x="13569" y="8071"/>
                    <a:pt x="13623" y="8051"/>
                  </a:cubicBezTo>
                  <a:cubicBezTo>
                    <a:pt x="13661" y="7932"/>
                    <a:pt x="13738" y="7828"/>
                    <a:pt x="13842" y="7763"/>
                  </a:cubicBezTo>
                  <a:cubicBezTo>
                    <a:pt x="13842" y="7709"/>
                    <a:pt x="13876" y="7663"/>
                    <a:pt x="13930" y="7648"/>
                  </a:cubicBezTo>
                  <a:cubicBezTo>
                    <a:pt x="13946" y="7571"/>
                    <a:pt x="13969" y="7498"/>
                    <a:pt x="14049" y="7460"/>
                  </a:cubicBezTo>
                  <a:cubicBezTo>
                    <a:pt x="14045" y="7406"/>
                    <a:pt x="14080" y="7360"/>
                    <a:pt x="14130" y="7340"/>
                  </a:cubicBezTo>
                  <a:cubicBezTo>
                    <a:pt x="14161" y="7210"/>
                    <a:pt x="14257" y="7133"/>
                    <a:pt x="14357" y="7060"/>
                  </a:cubicBezTo>
                  <a:cubicBezTo>
                    <a:pt x="14361" y="7010"/>
                    <a:pt x="14399" y="6964"/>
                    <a:pt x="14453" y="6956"/>
                  </a:cubicBezTo>
                  <a:cubicBezTo>
                    <a:pt x="14453" y="6902"/>
                    <a:pt x="14487" y="6856"/>
                    <a:pt x="14533" y="6837"/>
                  </a:cubicBezTo>
                  <a:cubicBezTo>
                    <a:pt x="14545" y="6760"/>
                    <a:pt x="14591" y="6691"/>
                    <a:pt x="14664" y="6656"/>
                  </a:cubicBezTo>
                  <a:cubicBezTo>
                    <a:pt x="14664" y="6606"/>
                    <a:pt x="14703" y="6557"/>
                    <a:pt x="14756" y="6549"/>
                  </a:cubicBezTo>
                  <a:cubicBezTo>
                    <a:pt x="14756" y="6495"/>
                    <a:pt x="14791" y="6445"/>
                    <a:pt x="14841" y="6434"/>
                  </a:cubicBezTo>
                  <a:cubicBezTo>
                    <a:pt x="14856" y="6357"/>
                    <a:pt x="14898" y="6291"/>
                    <a:pt x="14968" y="6253"/>
                  </a:cubicBezTo>
                  <a:cubicBezTo>
                    <a:pt x="14964" y="6203"/>
                    <a:pt x="14995" y="6149"/>
                    <a:pt x="15048" y="6134"/>
                  </a:cubicBezTo>
                  <a:cubicBezTo>
                    <a:pt x="15052" y="6080"/>
                    <a:pt x="15091" y="6038"/>
                    <a:pt x="15144" y="6030"/>
                  </a:cubicBezTo>
                  <a:cubicBezTo>
                    <a:pt x="15271" y="5784"/>
                    <a:pt x="15490" y="5634"/>
                    <a:pt x="15667" y="5438"/>
                  </a:cubicBezTo>
                  <a:cubicBezTo>
                    <a:pt x="15667" y="5385"/>
                    <a:pt x="15702" y="5338"/>
                    <a:pt x="15755" y="5323"/>
                  </a:cubicBezTo>
                  <a:cubicBezTo>
                    <a:pt x="15782" y="5227"/>
                    <a:pt x="15855" y="5150"/>
                    <a:pt x="15951" y="5116"/>
                  </a:cubicBezTo>
                  <a:lnTo>
                    <a:pt x="16263" y="4724"/>
                  </a:lnTo>
                  <a:cubicBezTo>
                    <a:pt x="16274" y="4654"/>
                    <a:pt x="16316" y="4635"/>
                    <a:pt x="16374" y="4631"/>
                  </a:cubicBezTo>
                  <a:cubicBezTo>
                    <a:pt x="16378" y="4578"/>
                    <a:pt x="16412" y="4535"/>
                    <a:pt x="16466" y="4520"/>
                  </a:cubicBezTo>
                  <a:lnTo>
                    <a:pt x="16589" y="4236"/>
                  </a:lnTo>
                  <a:cubicBezTo>
                    <a:pt x="16612" y="4245"/>
                    <a:pt x="16631" y="4249"/>
                    <a:pt x="16648" y="4249"/>
                  </a:cubicBezTo>
                  <a:cubicBezTo>
                    <a:pt x="16713" y="4249"/>
                    <a:pt x="16743" y="4187"/>
                    <a:pt x="16774" y="4116"/>
                  </a:cubicBezTo>
                  <a:cubicBezTo>
                    <a:pt x="16839" y="4051"/>
                    <a:pt x="16916" y="3993"/>
                    <a:pt x="16962" y="3905"/>
                  </a:cubicBezTo>
                  <a:cubicBezTo>
                    <a:pt x="17050" y="3886"/>
                    <a:pt x="17023" y="3771"/>
                    <a:pt x="17089" y="3728"/>
                  </a:cubicBezTo>
                  <a:lnTo>
                    <a:pt x="17096" y="3725"/>
                  </a:lnTo>
                  <a:cubicBezTo>
                    <a:pt x="17123" y="3686"/>
                    <a:pt x="17173" y="3655"/>
                    <a:pt x="17177" y="3602"/>
                  </a:cubicBezTo>
                  <a:cubicBezTo>
                    <a:pt x="17269" y="3498"/>
                    <a:pt x="17377" y="3406"/>
                    <a:pt x="17462" y="3294"/>
                  </a:cubicBezTo>
                  <a:cubicBezTo>
                    <a:pt x="17561" y="3275"/>
                    <a:pt x="17527" y="3167"/>
                    <a:pt x="17588" y="3114"/>
                  </a:cubicBezTo>
                  <a:lnTo>
                    <a:pt x="17596" y="3110"/>
                  </a:lnTo>
                  <a:cubicBezTo>
                    <a:pt x="17634" y="3079"/>
                    <a:pt x="17665" y="3044"/>
                    <a:pt x="17692" y="3006"/>
                  </a:cubicBezTo>
                  <a:cubicBezTo>
                    <a:pt x="17734" y="2983"/>
                    <a:pt x="17769" y="2944"/>
                    <a:pt x="17780" y="2898"/>
                  </a:cubicBezTo>
                  <a:cubicBezTo>
                    <a:pt x="17865" y="2852"/>
                    <a:pt x="17850" y="2764"/>
                    <a:pt x="17884" y="2695"/>
                  </a:cubicBezTo>
                  <a:cubicBezTo>
                    <a:pt x="17988" y="2622"/>
                    <a:pt x="18030" y="2506"/>
                    <a:pt x="18096" y="2403"/>
                  </a:cubicBezTo>
                  <a:cubicBezTo>
                    <a:pt x="18184" y="2322"/>
                    <a:pt x="18230" y="2199"/>
                    <a:pt x="18307" y="2103"/>
                  </a:cubicBezTo>
                  <a:cubicBezTo>
                    <a:pt x="18353" y="1772"/>
                    <a:pt x="18526" y="1477"/>
                    <a:pt x="18599" y="1154"/>
                  </a:cubicBezTo>
                  <a:lnTo>
                    <a:pt x="18584" y="1123"/>
                  </a:lnTo>
                  <a:lnTo>
                    <a:pt x="18603" y="1100"/>
                  </a:lnTo>
                  <a:cubicBezTo>
                    <a:pt x="18695" y="919"/>
                    <a:pt x="18691" y="700"/>
                    <a:pt x="18587" y="524"/>
                  </a:cubicBezTo>
                  <a:lnTo>
                    <a:pt x="18530" y="497"/>
                  </a:lnTo>
                  <a:lnTo>
                    <a:pt x="18530" y="497"/>
                  </a:lnTo>
                  <a:cubicBezTo>
                    <a:pt x="18555" y="500"/>
                    <a:pt x="18580" y="505"/>
                    <a:pt x="18604" y="505"/>
                  </a:cubicBezTo>
                  <a:cubicBezTo>
                    <a:pt x="18636" y="505"/>
                    <a:pt x="18667" y="497"/>
                    <a:pt x="18695" y="466"/>
                  </a:cubicBezTo>
                  <a:lnTo>
                    <a:pt x="18695" y="466"/>
                  </a:lnTo>
                  <a:lnTo>
                    <a:pt x="18691" y="485"/>
                  </a:lnTo>
                  <a:cubicBezTo>
                    <a:pt x="18806" y="347"/>
                    <a:pt x="18772" y="185"/>
                    <a:pt x="18699" y="16"/>
                  </a:cubicBezTo>
                  <a:cubicBezTo>
                    <a:pt x="18671" y="5"/>
                    <a:pt x="18647" y="0"/>
                    <a:pt x="18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45"/>
            <p:cNvSpPr/>
            <p:nvPr/>
          </p:nvSpPr>
          <p:spPr>
            <a:xfrm>
              <a:off x="1495555" y="655464"/>
              <a:ext cx="125910" cy="94456"/>
            </a:xfrm>
            <a:custGeom>
              <a:avLst/>
              <a:gdLst/>
              <a:ahLst/>
              <a:cxnLst/>
              <a:rect l="l" t="t" r="r" b="b"/>
              <a:pathLst>
                <a:path w="4059" h="3045" extrusionOk="0">
                  <a:moveTo>
                    <a:pt x="156" y="1"/>
                  </a:moveTo>
                  <a:cubicBezTo>
                    <a:pt x="119" y="1"/>
                    <a:pt x="84" y="26"/>
                    <a:pt x="47" y="65"/>
                  </a:cubicBezTo>
                  <a:cubicBezTo>
                    <a:pt x="1" y="130"/>
                    <a:pt x="5" y="219"/>
                    <a:pt x="62" y="276"/>
                  </a:cubicBezTo>
                  <a:lnTo>
                    <a:pt x="443" y="599"/>
                  </a:lnTo>
                  <a:cubicBezTo>
                    <a:pt x="558" y="803"/>
                    <a:pt x="789" y="860"/>
                    <a:pt x="950" y="1003"/>
                  </a:cubicBezTo>
                  <a:lnTo>
                    <a:pt x="1042" y="1091"/>
                  </a:lnTo>
                  <a:lnTo>
                    <a:pt x="1157" y="1206"/>
                  </a:lnTo>
                  <a:cubicBezTo>
                    <a:pt x="1342" y="1448"/>
                    <a:pt x="1599" y="1579"/>
                    <a:pt x="1872" y="1694"/>
                  </a:cubicBezTo>
                  <a:cubicBezTo>
                    <a:pt x="1880" y="1744"/>
                    <a:pt x="1922" y="1783"/>
                    <a:pt x="1976" y="1783"/>
                  </a:cubicBezTo>
                  <a:lnTo>
                    <a:pt x="1984" y="1790"/>
                  </a:lnTo>
                  <a:cubicBezTo>
                    <a:pt x="2341" y="2067"/>
                    <a:pt x="2714" y="2313"/>
                    <a:pt x="3171" y="2405"/>
                  </a:cubicBezTo>
                  <a:cubicBezTo>
                    <a:pt x="3590" y="2551"/>
                    <a:pt x="3590" y="2551"/>
                    <a:pt x="3590" y="2912"/>
                  </a:cubicBezTo>
                  <a:cubicBezTo>
                    <a:pt x="3594" y="2943"/>
                    <a:pt x="3597" y="2970"/>
                    <a:pt x="3609" y="2993"/>
                  </a:cubicBezTo>
                  <a:cubicBezTo>
                    <a:pt x="3626" y="2986"/>
                    <a:pt x="3644" y="2983"/>
                    <a:pt x="3662" y="2983"/>
                  </a:cubicBezTo>
                  <a:cubicBezTo>
                    <a:pt x="3744" y="2983"/>
                    <a:pt x="3832" y="3045"/>
                    <a:pt x="3917" y="3045"/>
                  </a:cubicBezTo>
                  <a:cubicBezTo>
                    <a:pt x="3966" y="3045"/>
                    <a:pt x="4013" y="3025"/>
                    <a:pt x="4059" y="2962"/>
                  </a:cubicBezTo>
                  <a:lnTo>
                    <a:pt x="3820" y="2782"/>
                  </a:lnTo>
                  <a:cubicBezTo>
                    <a:pt x="3963" y="2428"/>
                    <a:pt x="3767" y="2332"/>
                    <a:pt x="3386" y="2294"/>
                  </a:cubicBezTo>
                  <a:lnTo>
                    <a:pt x="2187" y="1679"/>
                  </a:lnTo>
                  <a:lnTo>
                    <a:pt x="2076" y="1583"/>
                  </a:lnTo>
                  <a:cubicBezTo>
                    <a:pt x="2058" y="1543"/>
                    <a:pt x="2019" y="1513"/>
                    <a:pt x="1973" y="1513"/>
                  </a:cubicBezTo>
                  <a:cubicBezTo>
                    <a:pt x="1970" y="1513"/>
                    <a:pt x="1967" y="1513"/>
                    <a:pt x="1964" y="1514"/>
                  </a:cubicBezTo>
                  <a:lnTo>
                    <a:pt x="1880" y="1456"/>
                  </a:lnTo>
                  <a:lnTo>
                    <a:pt x="1192" y="972"/>
                  </a:lnTo>
                  <a:lnTo>
                    <a:pt x="1073" y="876"/>
                  </a:lnTo>
                  <a:cubicBezTo>
                    <a:pt x="961" y="676"/>
                    <a:pt x="719" y="630"/>
                    <a:pt x="581" y="465"/>
                  </a:cubicBezTo>
                  <a:lnTo>
                    <a:pt x="247" y="54"/>
                  </a:lnTo>
                  <a:cubicBezTo>
                    <a:pt x="215" y="16"/>
                    <a:pt x="185" y="1"/>
                    <a:pt x="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45"/>
            <p:cNvSpPr/>
            <p:nvPr/>
          </p:nvSpPr>
          <p:spPr>
            <a:xfrm>
              <a:off x="1456128" y="678077"/>
              <a:ext cx="36480" cy="23668"/>
            </a:xfrm>
            <a:custGeom>
              <a:avLst/>
              <a:gdLst/>
              <a:ahLst/>
              <a:cxnLst/>
              <a:rect l="l" t="t" r="r" b="b"/>
              <a:pathLst>
                <a:path w="1176" h="763" extrusionOk="0">
                  <a:moveTo>
                    <a:pt x="78" y="1"/>
                  </a:moveTo>
                  <a:cubicBezTo>
                    <a:pt x="51" y="1"/>
                    <a:pt x="30" y="13"/>
                    <a:pt x="23" y="51"/>
                  </a:cubicBezTo>
                  <a:cubicBezTo>
                    <a:pt x="0" y="151"/>
                    <a:pt x="70" y="159"/>
                    <a:pt x="138" y="159"/>
                  </a:cubicBezTo>
                  <a:cubicBezTo>
                    <a:pt x="151" y="159"/>
                    <a:pt x="164" y="158"/>
                    <a:pt x="177" y="158"/>
                  </a:cubicBezTo>
                  <a:lnTo>
                    <a:pt x="292" y="266"/>
                  </a:lnTo>
                  <a:cubicBezTo>
                    <a:pt x="338" y="427"/>
                    <a:pt x="511" y="377"/>
                    <a:pt x="615" y="450"/>
                  </a:cubicBezTo>
                  <a:cubicBezTo>
                    <a:pt x="642" y="477"/>
                    <a:pt x="672" y="508"/>
                    <a:pt x="703" y="531"/>
                  </a:cubicBezTo>
                  <a:cubicBezTo>
                    <a:pt x="850" y="582"/>
                    <a:pt x="923" y="763"/>
                    <a:pt x="1093" y="763"/>
                  </a:cubicBezTo>
                  <a:cubicBezTo>
                    <a:pt x="1101" y="763"/>
                    <a:pt x="1109" y="763"/>
                    <a:pt x="1118" y="762"/>
                  </a:cubicBezTo>
                  <a:cubicBezTo>
                    <a:pt x="1176" y="704"/>
                    <a:pt x="1176" y="612"/>
                    <a:pt x="1118" y="554"/>
                  </a:cubicBezTo>
                  <a:lnTo>
                    <a:pt x="403" y="166"/>
                  </a:lnTo>
                  <a:cubicBezTo>
                    <a:pt x="381" y="153"/>
                    <a:pt x="359" y="146"/>
                    <a:pt x="334" y="146"/>
                  </a:cubicBezTo>
                  <a:cubicBezTo>
                    <a:pt x="329" y="146"/>
                    <a:pt x="324" y="146"/>
                    <a:pt x="319" y="147"/>
                  </a:cubicBezTo>
                  <a:cubicBezTo>
                    <a:pt x="273" y="105"/>
                    <a:pt x="223" y="66"/>
                    <a:pt x="173" y="32"/>
                  </a:cubicBezTo>
                  <a:cubicBezTo>
                    <a:pt x="144" y="17"/>
                    <a:pt x="108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45"/>
            <p:cNvSpPr/>
            <p:nvPr/>
          </p:nvSpPr>
          <p:spPr>
            <a:xfrm>
              <a:off x="1580301" y="554370"/>
              <a:ext cx="233301" cy="128888"/>
            </a:xfrm>
            <a:custGeom>
              <a:avLst/>
              <a:gdLst/>
              <a:ahLst/>
              <a:cxnLst/>
              <a:rect l="l" t="t" r="r" b="b"/>
              <a:pathLst>
                <a:path w="7521" h="4155" extrusionOk="0">
                  <a:moveTo>
                    <a:pt x="289" y="411"/>
                  </a:moveTo>
                  <a:cubicBezTo>
                    <a:pt x="301" y="427"/>
                    <a:pt x="304" y="442"/>
                    <a:pt x="312" y="450"/>
                  </a:cubicBezTo>
                  <a:cubicBezTo>
                    <a:pt x="301" y="457"/>
                    <a:pt x="285" y="457"/>
                    <a:pt x="274" y="461"/>
                  </a:cubicBezTo>
                  <a:cubicBezTo>
                    <a:pt x="281" y="446"/>
                    <a:pt x="285" y="427"/>
                    <a:pt x="289" y="411"/>
                  </a:cubicBezTo>
                  <a:close/>
                  <a:moveTo>
                    <a:pt x="4220" y="2567"/>
                  </a:moveTo>
                  <a:lnTo>
                    <a:pt x="4239" y="2586"/>
                  </a:lnTo>
                  <a:cubicBezTo>
                    <a:pt x="4212" y="2602"/>
                    <a:pt x="4182" y="2617"/>
                    <a:pt x="4147" y="2625"/>
                  </a:cubicBezTo>
                  <a:lnTo>
                    <a:pt x="4109" y="2625"/>
                  </a:lnTo>
                  <a:lnTo>
                    <a:pt x="4109" y="2621"/>
                  </a:lnTo>
                  <a:cubicBezTo>
                    <a:pt x="4089" y="2609"/>
                    <a:pt x="4070" y="2598"/>
                    <a:pt x="4051" y="2586"/>
                  </a:cubicBezTo>
                  <a:lnTo>
                    <a:pt x="4051" y="2586"/>
                  </a:lnTo>
                  <a:cubicBezTo>
                    <a:pt x="4070" y="2589"/>
                    <a:pt x="4091" y="2591"/>
                    <a:pt x="4111" y="2591"/>
                  </a:cubicBezTo>
                  <a:cubicBezTo>
                    <a:pt x="4140" y="2591"/>
                    <a:pt x="4170" y="2588"/>
                    <a:pt x="4197" y="2579"/>
                  </a:cubicBezTo>
                  <a:lnTo>
                    <a:pt x="4220" y="2567"/>
                  </a:lnTo>
                  <a:close/>
                  <a:moveTo>
                    <a:pt x="4597" y="2632"/>
                  </a:moveTo>
                  <a:cubicBezTo>
                    <a:pt x="4608" y="2644"/>
                    <a:pt x="4616" y="2655"/>
                    <a:pt x="4635" y="2655"/>
                  </a:cubicBezTo>
                  <a:cubicBezTo>
                    <a:pt x="4635" y="2667"/>
                    <a:pt x="4631" y="2675"/>
                    <a:pt x="4631" y="2686"/>
                  </a:cubicBezTo>
                  <a:cubicBezTo>
                    <a:pt x="4612" y="2671"/>
                    <a:pt x="4593" y="2659"/>
                    <a:pt x="4570" y="2652"/>
                  </a:cubicBezTo>
                  <a:cubicBezTo>
                    <a:pt x="4577" y="2644"/>
                    <a:pt x="4589" y="2640"/>
                    <a:pt x="4597" y="2632"/>
                  </a:cubicBezTo>
                  <a:close/>
                  <a:moveTo>
                    <a:pt x="151" y="0"/>
                  </a:moveTo>
                  <a:cubicBezTo>
                    <a:pt x="1" y="158"/>
                    <a:pt x="247" y="200"/>
                    <a:pt x="239" y="315"/>
                  </a:cubicBezTo>
                  <a:lnTo>
                    <a:pt x="16" y="319"/>
                  </a:lnTo>
                  <a:cubicBezTo>
                    <a:pt x="59" y="411"/>
                    <a:pt x="132" y="484"/>
                    <a:pt x="220" y="523"/>
                  </a:cubicBezTo>
                  <a:cubicBezTo>
                    <a:pt x="293" y="692"/>
                    <a:pt x="443" y="757"/>
                    <a:pt x="597" y="830"/>
                  </a:cubicBezTo>
                  <a:lnTo>
                    <a:pt x="735" y="949"/>
                  </a:lnTo>
                  <a:cubicBezTo>
                    <a:pt x="842" y="1161"/>
                    <a:pt x="1061" y="1218"/>
                    <a:pt x="1246" y="1330"/>
                  </a:cubicBezTo>
                  <a:cubicBezTo>
                    <a:pt x="1423" y="1506"/>
                    <a:pt x="1638" y="1622"/>
                    <a:pt x="1865" y="1718"/>
                  </a:cubicBezTo>
                  <a:cubicBezTo>
                    <a:pt x="1888" y="1745"/>
                    <a:pt x="1922" y="1756"/>
                    <a:pt x="1949" y="1760"/>
                  </a:cubicBezTo>
                  <a:cubicBezTo>
                    <a:pt x="2041" y="1918"/>
                    <a:pt x="2210" y="1964"/>
                    <a:pt x="2360" y="2037"/>
                  </a:cubicBezTo>
                  <a:cubicBezTo>
                    <a:pt x="2675" y="2248"/>
                    <a:pt x="2979" y="2479"/>
                    <a:pt x="3367" y="2536"/>
                  </a:cubicBezTo>
                  <a:cubicBezTo>
                    <a:pt x="3400" y="2602"/>
                    <a:pt x="3469" y="2640"/>
                    <a:pt x="3539" y="2640"/>
                  </a:cubicBezTo>
                  <a:cubicBezTo>
                    <a:pt x="3551" y="2640"/>
                    <a:pt x="3563" y="2638"/>
                    <a:pt x="3575" y="2636"/>
                  </a:cubicBezTo>
                  <a:lnTo>
                    <a:pt x="3851" y="2751"/>
                  </a:lnTo>
                  <a:cubicBezTo>
                    <a:pt x="4103" y="2860"/>
                    <a:pt x="4358" y="2948"/>
                    <a:pt x="4630" y="2948"/>
                  </a:cubicBezTo>
                  <a:cubicBezTo>
                    <a:pt x="4678" y="2948"/>
                    <a:pt x="4725" y="2945"/>
                    <a:pt x="4773" y="2940"/>
                  </a:cubicBezTo>
                  <a:lnTo>
                    <a:pt x="4885" y="2940"/>
                  </a:lnTo>
                  <a:lnTo>
                    <a:pt x="5081" y="2944"/>
                  </a:lnTo>
                  <a:cubicBezTo>
                    <a:pt x="5089" y="3009"/>
                    <a:pt x="5092" y="3082"/>
                    <a:pt x="5096" y="3155"/>
                  </a:cubicBezTo>
                  <a:lnTo>
                    <a:pt x="5092" y="3159"/>
                  </a:lnTo>
                  <a:cubicBezTo>
                    <a:pt x="4985" y="3190"/>
                    <a:pt x="4985" y="3270"/>
                    <a:pt x="4996" y="3359"/>
                  </a:cubicBezTo>
                  <a:cubicBezTo>
                    <a:pt x="4939" y="3593"/>
                    <a:pt x="4800" y="3824"/>
                    <a:pt x="4958" y="4066"/>
                  </a:cubicBezTo>
                  <a:cubicBezTo>
                    <a:pt x="4998" y="4130"/>
                    <a:pt x="5039" y="4155"/>
                    <a:pt x="5080" y="4155"/>
                  </a:cubicBezTo>
                  <a:cubicBezTo>
                    <a:pt x="5133" y="4155"/>
                    <a:pt x="5186" y="4112"/>
                    <a:pt x="5235" y="4062"/>
                  </a:cubicBezTo>
                  <a:cubicBezTo>
                    <a:pt x="5323" y="3977"/>
                    <a:pt x="5407" y="3870"/>
                    <a:pt x="5496" y="3774"/>
                  </a:cubicBezTo>
                  <a:cubicBezTo>
                    <a:pt x="5692" y="3751"/>
                    <a:pt x="5849" y="3631"/>
                    <a:pt x="6030" y="3562"/>
                  </a:cubicBezTo>
                  <a:cubicBezTo>
                    <a:pt x="6095" y="3562"/>
                    <a:pt x="6164" y="3562"/>
                    <a:pt x="6230" y="3574"/>
                  </a:cubicBezTo>
                  <a:cubicBezTo>
                    <a:pt x="6248" y="3575"/>
                    <a:pt x="6266" y="3577"/>
                    <a:pt x="6283" y="3577"/>
                  </a:cubicBezTo>
                  <a:cubicBezTo>
                    <a:pt x="6351" y="3577"/>
                    <a:pt x="6402" y="3557"/>
                    <a:pt x="6399" y="3459"/>
                  </a:cubicBezTo>
                  <a:cubicBezTo>
                    <a:pt x="6396" y="3367"/>
                    <a:pt x="6337" y="3333"/>
                    <a:pt x="6272" y="3333"/>
                  </a:cubicBezTo>
                  <a:cubicBezTo>
                    <a:pt x="6255" y="3333"/>
                    <a:pt x="6239" y="3336"/>
                    <a:pt x="6222" y="3339"/>
                  </a:cubicBezTo>
                  <a:cubicBezTo>
                    <a:pt x="6076" y="3366"/>
                    <a:pt x="5934" y="3416"/>
                    <a:pt x="5788" y="3459"/>
                  </a:cubicBezTo>
                  <a:cubicBezTo>
                    <a:pt x="5657" y="3466"/>
                    <a:pt x="5538" y="3532"/>
                    <a:pt x="5465" y="3639"/>
                  </a:cubicBezTo>
                  <a:cubicBezTo>
                    <a:pt x="5405" y="3687"/>
                    <a:pt x="5349" y="3755"/>
                    <a:pt x="5287" y="3755"/>
                  </a:cubicBezTo>
                  <a:cubicBezTo>
                    <a:pt x="5249" y="3755"/>
                    <a:pt x="5209" y="3730"/>
                    <a:pt x="5165" y="3658"/>
                  </a:cubicBezTo>
                  <a:lnTo>
                    <a:pt x="5196" y="3466"/>
                  </a:lnTo>
                  <a:cubicBezTo>
                    <a:pt x="5250" y="3409"/>
                    <a:pt x="5273" y="3332"/>
                    <a:pt x="5261" y="3255"/>
                  </a:cubicBezTo>
                  <a:cubicBezTo>
                    <a:pt x="5281" y="3220"/>
                    <a:pt x="5300" y="3190"/>
                    <a:pt x="5311" y="3155"/>
                  </a:cubicBezTo>
                  <a:cubicBezTo>
                    <a:pt x="5415" y="3097"/>
                    <a:pt x="5519" y="3047"/>
                    <a:pt x="5592" y="2947"/>
                  </a:cubicBezTo>
                  <a:cubicBezTo>
                    <a:pt x="5549" y="2817"/>
                    <a:pt x="5487" y="2780"/>
                    <a:pt x="5417" y="2780"/>
                  </a:cubicBezTo>
                  <a:cubicBezTo>
                    <a:pt x="5336" y="2780"/>
                    <a:pt x="5244" y="2829"/>
                    <a:pt x="5158" y="2844"/>
                  </a:cubicBezTo>
                  <a:cubicBezTo>
                    <a:pt x="5223" y="2828"/>
                    <a:pt x="5281" y="2790"/>
                    <a:pt x="5311" y="2736"/>
                  </a:cubicBezTo>
                  <a:lnTo>
                    <a:pt x="5477" y="2736"/>
                  </a:lnTo>
                  <a:cubicBezTo>
                    <a:pt x="5480" y="2748"/>
                    <a:pt x="5484" y="2759"/>
                    <a:pt x="5492" y="2771"/>
                  </a:cubicBezTo>
                  <a:cubicBezTo>
                    <a:pt x="5556" y="2802"/>
                    <a:pt x="5621" y="2814"/>
                    <a:pt x="5686" y="2814"/>
                  </a:cubicBezTo>
                  <a:cubicBezTo>
                    <a:pt x="5788" y="2814"/>
                    <a:pt x="5891" y="2785"/>
                    <a:pt x="5992" y="2759"/>
                  </a:cubicBezTo>
                  <a:cubicBezTo>
                    <a:pt x="6071" y="2743"/>
                    <a:pt x="6152" y="2738"/>
                    <a:pt x="6234" y="2738"/>
                  </a:cubicBezTo>
                  <a:cubicBezTo>
                    <a:pt x="6351" y="2738"/>
                    <a:pt x="6469" y="2748"/>
                    <a:pt x="6586" y="2748"/>
                  </a:cubicBezTo>
                  <a:cubicBezTo>
                    <a:pt x="6736" y="2748"/>
                    <a:pt x="6886" y="2732"/>
                    <a:pt x="7029" y="2659"/>
                  </a:cubicBezTo>
                  <a:lnTo>
                    <a:pt x="7206" y="2609"/>
                  </a:lnTo>
                  <a:lnTo>
                    <a:pt x="7402" y="2613"/>
                  </a:lnTo>
                  <a:cubicBezTo>
                    <a:pt x="7448" y="2590"/>
                    <a:pt x="7502" y="2582"/>
                    <a:pt x="7521" y="2525"/>
                  </a:cubicBezTo>
                  <a:cubicBezTo>
                    <a:pt x="7422" y="2442"/>
                    <a:pt x="7323" y="2412"/>
                    <a:pt x="7223" y="2412"/>
                  </a:cubicBezTo>
                  <a:cubicBezTo>
                    <a:pt x="7078" y="2412"/>
                    <a:pt x="6931" y="2475"/>
                    <a:pt x="6783" y="2525"/>
                  </a:cubicBezTo>
                  <a:lnTo>
                    <a:pt x="6614" y="2544"/>
                  </a:lnTo>
                  <a:cubicBezTo>
                    <a:pt x="6444" y="2517"/>
                    <a:pt x="6273" y="2511"/>
                    <a:pt x="6101" y="2511"/>
                  </a:cubicBezTo>
                  <a:cubicBezTo>
                    <a:pt x="5939" y="2511"/>
                    <a:pt x="5775" y="2516"/>
                    <a:pt x="5612" y="2516"/>
                  </a:cubicBezTo>
                  <a:cubicBezTo>
                    <a:pt x="5506" y="2516"/>
                    <a:pt x="5399" y="2514"/>
                    <a:pt x="5292" y="2506"/>
                  </a:cubicBezTo>
                  <a:cubicBezTo>
                    <a:pt x="5222" y="2457"/>
                    <a:pt x="5152" y="2437"/>
                    <a:pt x="5083" y="2437"/>
                  </a:cubicBezTo>
                  <a:cubicBezTo>
                    <a:pt x="4988" y="2437"/>
                    <a:pt x="4893" y="2474"/>
                    <a:pt x="4800" y="2525"/>
                  </a:cubicBezTo>
                  <a:cubicBezTo>
                    <a:pt x="4759" y="2490"/>
                    <a:pt x="4716" y="2463"/>
                    <a:pt x="4670" y="2463"/>
                  </a:cubicBezTo>
                  <a:cubicBezTo>
                    <a:pt x="4639" y="2463"/>
                    <a:pt x="4607" y="2475"/>
                    <a:pt x="4574" y="2506"/>
                  </a:cubicBezTo>
                  <a:lnTo>
                    <a:pt x="4389" y="2421"/>
                  </a:lnTo>
                  <a:cubicBezTo>
                    <a:pt x="4151" y="2256"/>
                    <a:pt x="3867" y="2156"/>
                    <a:pt x="3578" y="2129"/>
                  </a:cubicBezTo>
                  <a:lnTo>
                    <a:pt x="3386" y="2014"/>
                  </a:lnTo>
                  <a:cubicBezTo>
                    <a:pt x="3267" y="1906"/>
                    <a:pt x="3117" y="1848"/>
                    <a:pt x="2960" y="1845"/>
                  </a:cubicBezTo>
                  <a:cubicBezTo>
                    <a:pt x="2937" y="1825"/>
                    <a:pt x="2910" y="1810"/>
                    <a:pt x="2883" y="1810"/>
                  </a:cubicBezTo>
                  <a:cubicBezTo>
                    <a:pt x="2806" y="1699"/>
                    <a:pt x="2687" y="1687"/>
                    <a:pt x="2572" y="1668"/>
                  </a:cubicBezTo>
                  <a:cubicBezTo>
                    <a:pt x="2335" y="1584"/>
                    <a:pt x="2184" y="1324"/>
                    <a:pt x="1910" y="1324"/>
                  </a:cubicBezTo>
                  <a:cubicBezTo>
                    <a:pt x="1895" y="1324"/>
                    <a:pt x="1880" y="1324"/>
                    <a:pt x="1865" y="1326"/>
                  </a:cubicBezTo>
                  <a:cubicBezTo>
                    <a:pt x="1788" y="1245"/>
                    <a:pt x="1680" y="1199"/>
                    <a:pt x="1565" y="1199"/>
                  </a:cubicBezTo>
                  <a:cubicBezTo>
                    <a:pt x="1523" y="1111"/>
                    <a:pt x="1465" y="1038"/>
                    <a:pt x="1354" y="1034"/>
                  </a:cubicBezTo>
                  <a:lnTo>
                    <a:pt x="1257" y="999"/>
                  </a:lnTo>
                  <a:cubicBezTo>
                    <a:pt x="1257" y="949"/>
                    <a:pt x="1219" y="915"/>
                    <a:pt x="1173" y="915"/>
                  </a:cubicBezTo>
                  <a:lnTo>
                    <a:pt x="1161" y="915"/>
                  </a:lnTo>
                  <a:lnTo>
                    <a:pt x="1158" y="911"/>
                  </a:lnTo>
                  <a:cubicBezTo>
                    <a:pt x="1134" y="799"/>
                    <a:pt x="1035" y="773"/>
                    <a:pt x="958" y="711"/>
                  </a:cubicBezTo>
                  <a:cubicBezTo>
                    <a:pt x="904" y="623"/>
                    <a:pt x="827" y="561"/>
                    <a:pt x="735" y="523"/>
                  </a:cubicBezTo>
                  <a:cubicBezTo>
                    <a:pt x="577" y="311"/>
                    <a:pt x="431" y="77"/>
                    <a:pt x="1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45"/>
            <p:cNvSpPr/>
            <p:nvPr/>
          </p:nvSpPr>
          <p:spPr>
            <a:xfrm>
              <a:off x="1737169" y="686608"/>
              <a:ext cx="15417" cy="16410"/>
            </a:xfrm>
            <a:custGeom>
              <a:avLst/>
              <a:gdLst/>
              <a:ahLst/>
              <a:cxnLst/>
              <a:rect l="l" t="t" r="r" b="b"/>
              <a:pathLst>
                <a:path w="497" h="529" extrusionOk="0">
                  <a:moveTo>
                    <a:pt x="234" y="0"/>
                  </a:moveTo>
                  <a:cubicBezTo>
                    <a:pt x="140" y="0"/>
                    <a:pt x="86" y="103"/>
                    <a:pt x="55" y="191"/>
                  </a:cubicBezTo>
                  <a:cubicBezTo>
                    <a:pt x="1" y="318"/>
                    <a:pt x="1" y="448"/>
                    <a:pt x="158" y="529"/>
                  </a:cubicBezTo>
                  <a:cubicBezTo>
                    <a:pt x="266" y="479"/>
                    <a:pt x="243" y="356"/>
                    <a:pt x="285" y="279"/>
                  </a:cubicBezTo>
                  <a:cubicBezTo>
                    <a:pt x="339" y="195"/>
                    <a:pt x="497" y="102"/>
                    <a:pt x="304" y="18"/>
                  </a:cubicBezTo>
                  <a:cubicBezTo>
                    <a:pt x="279" y="6"/>
                    <a:pt x="255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45"/>
            <p:cNvSpPr/>
            <p:nvPr/>
          </p:nvSpPr>
          <p:spPr>
            <a:xfrm>
              <a:off x="1575679" y="653416"/>
              <a:ext cx="38992" cy="13866"/>
            </a:xfrm>
            <a:custGeom>
              <a:avLst/>
              <a:gdLst/>
              <a:ahLst/>
              <a:cxnLst/>
              <a:rect l="l" t="t" r="r" b="b"/>
              <a:pathLst>
                <a:path w="1257" h="447" extrusionOk="0">
                  <a:moveTo>
                    <a:pt x="579" y="1"/>
                  </a:moveTo>
                  <a:cubicBezTo>
                    <a:pt x="521" y="1"/>
                    <a:pt x="460" y="12"/>
                    <a:pt x="392" y="35"/>
                  </a:cubicBezTo>
                  <a:cubicBezTo>
                    <a:pt x="211" y="120"/>
                    <a:pt x="73" y="246"/>
                    <a:pt x="0" y="438"/>
                  </a:cubicBezTo>
                  <a:cubicBezTo>
                    <a:pt x="2" y="438"/>
                    <a:pt x="4" y="439"/>
                    <a:pt x="6" y="439"/>
                  </a:cubicBezTo>
                  <a:cubicBezTo>
                    <a:pt x="232" y="439"/>
                    <a:pt x="320" y="215"/>
                    <a:pt x="500" y="139"/>
                  </a:cubicBezTo>
                  <a:cubicBezTo>
                    <a:pt x="501" y="139"/>
                    <a:pt x="503" y="139"/>
                    <a:pt x="505" y="139"/>
                  </a:cubicBezTo>
                  <a:cubicBezTo>
                    <a:pt x="752" y="139"/>
                    <a:pt x="913" y="385"/>
                    <a:pt x="1257" y="446"/>
                  </a:cubicBezTo>
                  <a:cubicBezTo>
                    <a:pt x="1006" y="208"/>
                    <a:pt x="832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45"/>
            <p:cNvSpPr/>
            <p:nvPr/>
          </p:nvSpPr>
          <p:spPr>
            <a:xfrm>
              <a:off x="1548009" y="674045"/>
              <a:ext cx="22924" cy="15045"/>
            </a:xfrm>
            <a:custGeom>
              <a:avLst/>
              <a:gdLst/>
              <a:ahLst/>
              <a:cxnLst/>
              <a:rect l="l" t="t" r="r" b="b"/>
              <a:pathLst>
                <a:path w="739" h="485" extrusionOk="0">
                  <a:moveTo>
                    <a:pt x="1" y="0"/>
                  </a:moveTo>
                  <a:lnTo>
                    <a:pt x="1" y="0"/>
                  </a:lnTo>
                  <a:cubicBezTo>
                    <a:pt x="150" y="223"/>
                    <a:pt x="200" y="454"/>
                    <a:pt x="477" y="484"/>
                  </a:cubicBezTo>
                  <a:lnTo>
                    <a:pt x="581" y="473"/>
                  </a:lnTo>
                  <a:cubicBezTo>
                    <a:pt x="623" y="373"/>
                    <a:pt x="738" y="269"/>
                    <a:pt x="573" y="173"/>
                  </a:cubicBezTo>
                  <a:lnTo>
                    <a:pt x="477" y="273"/>
                  </a:lnTo>
                  <a:cubicBezTo>
                    <a:pt x="308" y="238"/>
                    <a:pt x="258" y="4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45"/>
            <p:cNvSpPr/>
            <p:nvPr/>
          </p:nvSpPr>
          <p:spPr>
            <a:xfrm>
              <a:off x="1588770" y="621063"/>
              <a:ext cx="15293" cy="9802"/>
            </a:xfrm>
            <a:custGeom>
              <a:avLst/>
              <a:gdLst/>
              <a:ahLst/>
              <a:cxnLst/>
              <a:rect l="l" t="t" r="r" b="b"/>
              <a:pathLst>
                <a:path w="493" h="316" extrusionOk="0">
                  <a:moveTo>
                    <a:pt x="166" y="1"/>
                  </a:moveTo>
                  <a:cubicBezTo>
                    <a:pt x="111" y="1"/>
                    <a:pt x="61" y="33"/>
                    <a:pt x="39" y="87"/>
                  </a:cubicBezTo>
                  <a:cubicBezTo>
                    <a:pt x="1" y="175"/>
                    <a:pt x="78" y="202"/>
                    <a:pt x="131" y="233"/>
                  </a:cubicBezTo>
                  <a:cubicBezTo>
                    <a:pt x="181" y="252"/>
                    <a:pt x="227" y="271"/>
                    <a:pt x="277" y="279"/>
                  </a:cubicBezTo>
                  <a:cubicBezTo>
                    <a:pt x="305" y="303"/>
                    <a:pt x="341" y="315"/>
                    <a:pt x="376" y="315"/>
                  </a:cubicBezTo>
                  <a:cubicBezTo>
                    <a:pt x="419" y="315"/>
                    <a:pt x="461" y="298"/>
                    <a:pt x="493" y="267"/>
                  </a:cubicBezTo>
                  <a:cubicBezTo>
                    <a:pt x="443" y="125"/>
                    <a:pt x="335" y="56"/>
                    <a:pt x="204" y="6"/>
                  </a:cubicBezTo>
                  <a:cubicBezTo>
                    <a:pt x="192" y="2"/>
                    <a:pt x="179" y="1"/>
                    <a:pt x="1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45"/>
            <p:cNvSpPr/>
            <p:nvPr/>
          </p:nvSpPr>
          <p:spPr>
            <a:xfrm>
              <a:off x="1655525" y="701342"/>
              <a:ext cx="70602" cy="77364"/>
            </a:xfrm>
            <a:custGeom>
              <a:avLst/>
              <a:gdLst/>
              <a:ahLst/>
              <a:cxnLst/>
              <a:rect l="l" t="t" r="r" b="b"/>
              <a:pathLst>
                <a:path w="2276" h="2494" extrusionOk="0">
                  <a:moveTo>
                    <a:pt x="2216" y="0"/>
                  </a:moveTo>
                  <a:cubicBezTo>
                    <a:pt x="2083" y="0"/>
                    <a:pt x="1963" y="6"/>
                    <a:pt x="1860" y="112"/>
                  </a:cubicBezTo>
                  <a:cubicBezTo>
                    <a:pt x="1718" y="215"/>
                    <a:pt x="1515" y="261"/>
                    <a:pt x="1538" y="504"/>
                  </a:cubicBezTo>
                  <a:cubicBezTo>
                    <a:pt x="1303" y="669"/>
                    <a:pt x="988" y="642"/>
                    <a:pt x="750" y="815"/>
                  </a:cubicBezTo>
                  <a:cubicBezTo>
                    <a:pt x="596" y="911"/>
                    <a:pt x="665" y="1068"/>
                    <a:pt x="642" y="1203"/>
                  </a:cubicBezTo>
                  <a:cubicBezTo>
                    <a:pt x="285" y="1368"/>
                    <a:pt x="112" y="1668"/>
                    <a:pt x="31" y="2033"/>
                  </a:cubicBezTo>
                  <a:cubicBezTo>
                    <a:pt x="1" y="2225"/>
                    <a:pt x="20" y="2394"/>
                    <a:pt x="243" y="2463"/>
                  </a:cubicBezTo>
                  <a:cubicBezTo>
                    <a:pt x="259" y="2483"/>
                    <a:pt x="276" y="2494"/>
                    <a:pt x="292" y="2494"/>
                  </a:cubicBezTo>
                  <a:cubicBezTo>
                    <a:pt x="309" y="2494"/>
                    <a:pt x="325" y="2480"/>
                    <a:pt x="335" y="2452"/>
                  </a:cubicBezTo>
                  <a:cubicBezTo>
                    <a:pt x="354" y="2398"/>
                    <a:pt x="316" y="2340"/>
                    <a:pt x="266" y="2306"/>
                  </a:cubicBezTo>
                  <a:cubicBezTo>
                    <a:pt x="270" y="2187"/>
                    <a:pt x="270" y="2064"/>
                    <a:pt x="277" y="1941"/>
                  </a:cubicBezTo>
                  <a:cubicBezTo>
                    <a:pt x="404" y="1898"/>
                    <a:pt x="531" y="1837"/>
                    <a:pt x="554" y="1687"/>
                  </a:cubicBezTo>
                  <a:cubicBezTo>
                    <a:pt x="573" y="1549"/>
                    <a:pt x="692" y="1510"/>
                    <a:pt x="765" y="1430"/>
                  </a:cubicBezTo>
                  <a:cubicBezTo>
                    <a:pt x="796" y="1430"/>
                    <a:pt x="827" y="1426"/>
                    <a:pt x="858" y="1418"/>
                  </a:cubicBezTo>
                  <a:cubicBezTo>
                    <a:pt x="1065" y="1337"/>
                    <a:pt x="1019" y="1161"/>
                    <a:pt x="1034" y="999"/>
                  </a:cubicBezTo>
                  <a:lnTo>
                    <a:pt x="1034" y="999"/>
                  </a:lnTo>
                  <a:cubicBezTo>
                    <a:pt x="1073" y="1026"/>
                    <a:pt x="1115" y="1049"/>
                    <a:pt x="1161" y="1065"/>
                  </a:cubicBezTo>
                  <a:lnTo>
                    <a:pt x="1053" y="1626"/>
                  </a:lnTo>
                  <a:cubicBezTo>
                    <a:pt x="1079" y="1643"/>
                    <a:pt x="1097" y="1651"/>
                    <a:pt x="1112" y="1651"/>
                  </a:cubicBezTo>
                  <a:cubicBezTo>
                    <a:pt x="1151" y="1651"/>
                    <a:pt x="1159" y="1598"/>
                    <a:pt x="1173" y="1556"/>
                  </a:cubicBezTo>
                  <a:cubicBezTo>
                    <a:pt x="1238" y="1376"/>
                    <a:pt x="1296" y="1199"/>
                    <a:pt x="1357" y="1015"/>
                  </a:cubicBezTo>
                  <a:lnTo>
                    <a:pt x="1649" y="680"/>
                  </a:lnTo>
                  <a:cubicBezTo>
                    <a:pt x="1703" y="642"/>
                    <a:pt x="1711" y="565"/>
                    <a:pt x="1676" y="511"/>
                  </a:cubicBezTo>
                  <a:lnTo>
                    <a:pt x="1699" y="511"/>
                  </a:lnTo>
                  <a:cubicBezTo>
                    <a:pt x="1721" y="519"/>
                    <a:pt x="1744" y="523"/>
                    <a:pt x="1767" y="523"/>
                  </a:cubicBezTo>
                  <a:cubicBezTo>
                    <a:pt x="1846" y="523"/>
                    <a:pt x="1922" y="478"/>
                    <a:pt x="1960" y="404"/>
                  </a:cubicBezTo>
                  <a:cubicBezTo>
                    <a:pt x="1964" y="377"/>
                    <a:pt x="1972" y="346"/>
                    <a:pt x="1976" y="315"/>
                  </a:cubicBezTo>
                  <a:cubicBezTo>
                    <a:pt x="2072" y="211"/>
                    <a:pt x="2275" y="223"/>
                    <a:pt x="2268" y="0"/>
                  </a:cubicBezTo>
                  <a:cubicBezTo>
                    <a:pt x="2250" y="0"/>
                    <a:pt x="2233" y="0"/>
                    <a:pt x="22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45"/>
            <p:cNvSpPr/>
            <p:nvPr/>
          </p:nvSpPr>
          <p:spPr>
            <a:xfrm>
              <a:off x="1489009" y="698582"/>
              <a:ext cx="16348" cy="13152"/>
            </a:xfrm>
            <a:custGeom>
              <a:avLst/>
              <a:gdLst/>
              <a:ahLst/>
              <a:cxnLst/>
              <a:rect l="l" t="t" r="r" b="b"/>
              <a:pathLst>
                <a:path w="527" h="424" extrusionOk="0">
                  <a:moveTo>
                    <a:pt x="258" y="1"/>
                  </a:moveTo>
                  <a:cubicBezTo>
                    <a:pt x="0" y="24"/>
                    <a:pt x="131" y="174"/>
                    <a:pt x="170" y="289"/>
                  </a:cubicBezTo>
                  <a:lnTo>
                    <a:pt x="527" y="423"/>
                  </a:lnTo>
                  <a:cubicBezTo>
                    <a:pt x="500" y="220"/>
                    <a:pt x="350" y="131"/>
                    <a:pt x="2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45"/>
            <p:cNvSpPr/>
            <p:nvPr/>
          </p:nvSpPr>
          <p:spPr>
            <a:xfrm>
              <a:off x="1575183" y="667003"/>
              <a:ext cx="403" cy="155"/>
            </a:xfrm>
            <a:custGeom>
              <a:avLst/>
              <a:gdLst/>
              <a:ahLst/>
              <a:cxnLst/>
              <a:rect l="l" t="t" r="r" b="b"/>
              <a:pathLst>
                <a:path w="13" h="5" extrusionOk="0">
                  <a:moveTo>
                    <a:pt x="1" y="0"/>
                  </a:moveTo>
                  <a:lnTo>
                    <a:pt x="8" y="4"/>
                  </a:lnTo>
                  <a:cubicBezTo>
                    <a:pt x="12" y="4"/>
                    <a:pt x="12" y="0"/>
                    <a:pt x="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45"/>
            <p:cNvSpPr/>
            <p:nvPr/>
          </p:nvSpPr>
          <p:spPr>
            <a:xfrm>
              <a:off x="1557191" y="573819"/>
              <a:ext cx="33750" cy="25250"/>
            </a:xfrm>
            <a:custGeom>
              <a:avLst/>
              <a:gdLst/>
              <a:ahLst/>
              <a:cxnLst/>
              <a:rect l="l" t="t" r="r" b="b"/>
              <a:pathLst>
                <a:path w="1088" h="814" extrusionOk="0">
                  <a:moveTo>
                    <a:pt x="132" y="1"/>
                  </a:moveTo>
                  <a:cubicBezTo>
                    <a:pt x="98" y="1"/>
                    <a:pt x="66" y="17"/>
                    <a:pt x="43" y="61"/>
                  </a:cubicBezTo>
                  <a:cubicBezTo>
                    <a:pt x="0" y="142"/>
                    <a:pt x="104" y="196"/>
                    <a:pt x="166" y="238"/>
                  </a:cubicBezTo>
                  <a:cubicBezTo>
                    <a:pt x="204" y="265"/>
                    <a:pt x="243" y="292"/>
                    <a:pt x="281" y="318"/>
                  </a:cubicBezTo>
                  <a:cubicBezTo>
                    <a:pt x="469" y="639"/>
                    <a:pt x="717" y="814"/>
                    <a:pt x="1015" y="814"/>
                  </a:cubicBezTo>
                  <a:cubicBezTo>
                    <a:pt x="1039" y="814"/>
                    <a:pt x="1063" y="813"/>
                    <a:pt x="1088" y="810"/>
                  </a:cubicBezTo>
                  <a:cubicBezTo>
                    <a:pt x="838" y="514"/>
                    <a:pt x="492" y="368"/>
                    <a:pt x="285" y="69"/>
                  </a:cubicBezTo>
                  <a:cubicBezTo>
                    <a:pt x="237" y="35"/>
                    <a:pt x="181" y="1"/>
                    <a:pt x="1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45"/>
            <p:cNvSpPr/>
            <p:nvPr/>
          </p:nvSpPr>
          <p:spPr>
            <a:xfrm>
              <a:off x="1515594" y="560915"/>
              <a:ext cx="13028" cy="10268"/>
            </a:xfrm>
            <a:custGeom>
              <a:avLst/>
              <a:gdLst/>
              <a:ahLst/>
              <a:cxnLst/>
              <a:rect l="l" t="t" r="r" b="b"/>
              <a:pathLst>
                <a:path w="420" h="331" extrusionOk="0">
                  <a:moveTo>
                    <a:pt x="227" y="1"/>
                  </a:moveTo>
                  <a:lnTo>
                    <a:pt x="0" y="331"/>
                  </a:lnTo>
                  <a:cubicBezTo>
                    <a:pt x="223" y="239"/>
                    <a:pt x="338" y="200"/>
                    <a:pt x="419" y="97"/>
                  </a:cubicBezTo>
                  <a:cubicBezTo>
                    <a:pt x="385" y="4"/>
                    <a:pt x="312" y="1"/>
                    <a:pt x="2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45"/>
            <p:cNvSpPr/>
            <p:nvPr/>
          </p:nvSpPr>
          <p:spPr>
            <a:xfrm>
              <a:off x="1473499" y="649229"/>
              <a:ext cx="122808" cy="96596"/>
            </a:xfrm>
            <a:custGeom>
              <a:avLst/>
              <a:gdLst/>
              <a:ahLst/>
              <a:cxnLst/>
              <a:rect l="l" t="t" r="r" b="b"/>
              <a:pathLst>
                <a:path w="3959" h="3114" extrusionOk="0">
                  <a:moveTo>
                    <a:pt x="189" y="1"/>
                  </a:moveTo>
                  <a:cubicBezTo>
                    <a:pt x="62" y="135"/>
                    <a:pt x="1" y="251"/>
                    <a:pt x="135" y="389"/>
                  </a:cubicBezTo>
                  <a:cubicBezTo>
                    <a:pt x="139" y="420"/>
                    <a:pt x="151" y="443"/>
                    <a:pt x="170" y="466"/>
                  </a:cubicBezTo>
                  <a:cubicBezTo>
                    <a:pt x="178" y="570"/>
                    <a:pt x="247" y="654"/>
                    <a:pt x="335" y="696"/>
                  </a:cubicBezTo>
                  <a:lnTo>
                    <a:pt x="623" y="900"/>
                  </a:lnTo>
                  <a:cubicBezTo>
                    <a:pt x="670" y="1115"/>
                    <a:pt x="865" y="1215"/>
                    <a:pt x="988" y="1361"/>
                  </a:cubicBezTo>
                  <a:cubicBezTo>
                    <a:pt x="1438" y="1868"/>
                    <a:pt x="1911" y="2356"/>
                    <a:pt x="2572" y="2610"/>
                  </a:cubicBezTo>
                  <a:cubicBezTo>
                    <a:pt x="2575" y="2633"/>
                    <a:pt x="2579" y="2656"/>
                    <a:pt x="2579" y="2687"/>
                  </a:cubicBezTo>
                  <a:cubicBezTo>
                    <a:pt x="2618" y="2764"/>
                    <a:pt x="2725" y="2741"/>
                    <a:pt x="2771" y="2806"/>
                  </a:cubicBezTo>
                  <a:cubicBezTo>
                    <a:pt x="3029" y="2841"/>
                    <a:pt x="3251" y="3006"/>
                    <a:pt x="3512" y="3006"/>
                  </a:cubicBezTo>
                  <a:cubicBezTo>
                    <a:pt x="3535" y="3006"/>
                    <a:pt x="3558" y="3005"/>
                    <a:pt x="3582" y="3002"/>
                  </a:cubicBezTo>
                  <a:lnTo>
                    <a:pt x="3690" y="3106"/>
                  </a:lnTo>
                  <a:cubicBezTo>
                    <a:pt x="3699" y="3105"/>
                    <a:pt x="3708" y="3104"/>
                    <a:pt x="3717" y="3104"/>
                  </a:cubicBezTo>
                  <a:cubicBezTo>
                    <a:pt x="3758" y="3104"/>
                    <a:pt x="3799" y="3113"/>
                    <a:pt x="3839" y="3113"/>
                  </a:cubicBezTo>
                  <a:cubicBezTo>
                    <a:pt x="3882" y="3113"/>
                    <a:pt x="3923" y="3103"/>
                    <a:pt x="3959" y="3060"/>
                  </a:cubicBezTo>
                  <a:cubicBezTo>
                    <a:pt x="3882" y="2887"/>
                    <a:pt x="3728" y="2906"/>
                    <a:pt x="3590" y="2898"/>
                  </a:cubicBezTo>
                  <a:cubicBezTo>
                    <a:pt x="3340" y="2664"/>
                    <a:pt x="2987" y="2633"/>
                    <a:pt x="2706" y="2476"/>
                  </a:cubicBezTo>
                  <a:cubicBezTo>
                    <a:pt x="2180" y="2137"/>
                    <a:pt x="1676" y="1784"/>
                    <a:pt x="1254" y="1319"/>
                  </a:cubicBezTo>
                  <a:cubicBezTo>
                    <a:pt x="1111" y="1158"/>
                    <a:pt x="981" y="977"/>
                    <a:pt x="785" y="869"/>
                  </a:cubicBezTo>
                  <a:lnTo>
                    <a:pt x="658" y="677"/>
                  </a:lnTo>
                  <a:lnTo>
                    <a:pt x="470" y="539"/>
                  </a:lnTo>
                  <a:cubicBezTo>
                    <a:pt x="508" y="458"/>
                    <a:pt x="600" y="397"/>
                    <a:pt x="539" y="289"/>
                  </a:cubicBezTo>
                  <a:cubicBezTo>
                    <a:pt x="370" y="270"/>
                    <a:pt x="293" y="112"/>
                    <a:pt x="1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45"/>
            <p:cNvSpPr/>
            <p:nvPr/>
          </p:nvSpPr>
          <p:spPr>
            <a:xfrm>
              <a:off x="1481751" y="706802"/>
              <a:ext cx="109687" cy="66662"/>
            </a:xfrm>
            <a:custGeom>
              <a:avLst/>
              <a:gdLst/>
              <a:ahLst/>
              <a:cxnLst/>
              <a:rect l="l" t="t" r="r" b="b"/>
              <a:pathLst>
                <a:path w="3536" h="2149" extrusionOk="0">
                  <a:moveTo>
                    <a:pt x="108" y="1"/>
                  </a:moveTo>
                  <a:cubicBezTo>
                    <a:pt x="89" y="1"/>
                    <a:pt x="70" y="10"/>
                    <a:pt x="50" y="32"/>
                  </a:cubicBezTo>
                  <a:cubicBezTo>
                    <a:pt x="19" y="70"/>
                    <a:pt x="0" y="112"/>
                    <a:pt x="0" y="166"/>
                  </a:cubicBezTo>
                  <a:cubicBezTo>
                    <a:pt x="8" y="347"/>
                    <a:pt x="111" y="431"/>
                    <a:pt x="284" y="431"/>
                  </a:cubicBezTo>
                  <a:cubicBezTo>
                    <a:pt x="288" y="431"/>
                    <a:pt x="292" y="431"/>
                    <a:pt x="296" y="431"/>
                  </a:cubicBezTo>
                  <a:lnTo>
                    <a:pt x="404" y="627"/>
                  </a:lnTo>
                  <a:lnTo>
                    <a:pt x="384" y="735"/>
                  </a:lnTo>
                  <a:cubicBezTo>
                    <a:pt x="401" y="731"/>
                    <a:pt x="417" y="729"/>
                    <a:pt x="433" y="729"/>
                  </a:cubicBezTo>
                  <a:cubicBezTo>
                    <a:pt x="559" y="729"/>
                    <a:pt x="655" y="839"/>
                    <a:pt x="786" y="839"/>
                  </a:cubicBezTo>
                  <a:cubicBezTo>
                    <a:pt x="788" y="839"/>
                    <a:pt x="790" y="839"/>
                    <a:pt x="792" y="839"/>
                  </a:cubicBezTo>
                  <a:lnTo>
                    <a:pt x="903" y="942"/>
                  </a:lnTo>
                  <a:cubicBezTo>
                    <a:pt x="1038" y="1088"/>
                    <a:pt x="1203" y="1181"/>
                    <a:pt x="1387" y="1257"/>
                  </a:cubicBezTo>
                  <a:cubicBezTo>
                    <a:pt x="1387" y="1288"/>
                    <a:pt x="1391" y="1319"/>
                    <a:pt x="1406" y="1346"/>
                  </a:cubicBezTo>
                  <a:cubicBezTo>
                    <a:pt x="1426" y="1346"/>
                    <a:pt x="1449" y="1346"/>
                    <a:pt x="1468" y="1338"/>
                  </a:cubicBezTo>
                  <a:cubicBezTo>
                    <a:pt x="1479" y="1357"/>
                    <a:pt x="1487" y="1377"/>
                    <a:pt x="1503" y="1396"/>
                  </a:cubicBezTo>
                  <a:cubicBezTo>
                    <a:pt x="1549" y="1473"/>
                    <a:pt x="1637" y="1500"/>
                    <a:pt x="1714" y="1530"/>
                  </a:cubicBezTo>
                  <a:lnTo>
                    <a:pt x="1814" y="1553"/>
                  </a:lnTo>
                  <a:cubicBezTo>
                    <a:pt x="1875" y="1599"/>
                    <a:pt x="1960" y="1580"/>
                    <a:pt x="2017" y="1626"/>
                  </a:cubicBezTo>
                  <a:lnTo>
                    <a:pt x="2198" y="1657"/>
                  </a:lnTo>
                  <a:cubicBezTo>
                    <a:pt x="2440" y="1953"/>
                    <a:pt x="2813" y="1934"/>
                    <a:pt x="3124" y="2061"/>
                  </a:cubicBezTo>
                  <a:cubicBezTo>
                    <a:pt x="3170" y="2137"/>
                    <a:pt x="3255" y="2130"/>
                    <a:pt x="3324" y="2149"/>
                  </a:cubicBezTo>
                  <a:cubicBezTo>
                    <a:pt x="3405" y="2137"/>
                    <a:pt x="3501" y="2145"/>
                    <a:pt x="3535" y="2034"/>
                  </a:cubicBezTo>
                  <a:cubicBezTo>
                    <a:pt x="3447" y="2002"/>
                    <a:pt x="3365" y="1944"/>
                    <a:pt x="3266" y="1944"/>
                  </a:cubicBezTo>
                  <a:cubicBezTo>
                    <a:pt x="3257" y="1944"/>
                    <a:pt x="3248" y="1944"/>
                    <a:pt x="3239" y="1945"/>
                  </a:cubicBezTo>
                  <a:lnTo>
                    <a:pt x="2325" y="1542"/>
                  </a:lnTo>
                  <a:lnTo>
                    <a:pt x="2317" y="1542"/>
                  </a:lnTo>
                  <a:cubicBezTo>
                    <a:pt x="2271" y="1480"/>
                    <a:pt x="2198" y="1434"/>
                    <a:pt x="2121" y="1427"/>
                  </a:cubicBezTo>
                  <a:cubicBezTo>
                    <a:pt x="2014" y="1334"/>
                    <a:pt x="1891" y="1269"/>
                    <a:pt x="1756" y="1223"/>
                  </a:cubicBezTo>
                  <a:lnTo>
                    <a:pt x="1618" y="1138"/>
                  </a:lnTo>
                  <a:lnTo>
                    <a:pt x="1610" y="1134"/>
                  </a:lnTo>
                  <a:cubicBezTo>
                    <a:pt x="1607" y="1091"/>
                    <a:pt x="1571" y="1056"/>
                    <a:pt x="1528" y="1056"/>
                  </a:cubicBezTo>
                  <a:cubicBezTo>
                    <a:pt x="1522" y="1056"/>
                    <a:pt x="1516" y="1056"/>
                    <a:pt x="1510" y="1058"/>
                  </a:cubicBezTo>
                  <a:lnTo>
                    <a:pt x="1418" y="1008"/>
                  </a:lnTo>
                  <a:cubicBezTo>
                    <a:pt x="1356" y="908"/>
                    <a:pt x="1253" y="839"/>
                    <a:pt x="1130" y="831"/>
                  </a:cubicBezTo>
                  <a:cubicBezTo>
                    <a:pt x="1061" y="685"/>
                    <a:pt x="892" y="658"/>
                    <a:pt x="795" y="543"/>
                  </a:cubicBezTo>
                  <a:cubicBezTo>
                    <a:pt x="734" y="427"/>
                    <a:pt x="603" y="401"/>
                    <a:pt x="511" y="320"/>
                  </a:cubicBezTo>
                  <a:cubicBezTo>
                    <a:pt x="407" y="239"/>
                    <a:pt x="307" y="151"/>
                    <a:pt x="211" y="62"/>
                  </a:cubicBezTo>
                  <a:cubicBezTo>
                    <a:pt x="173" y="26"/>
                    <a:pt x="141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45"/>
            <p:cNvSpPr/>
            <p:nvPr/>
          </p:nvSpPr>
          <p:spPr>
            <a:xfrm>
              <a:off x="1572081" y="540597"/>
              <a:ext cx="6607" cy="8562"/>
            </a:xfrm>
            <a:custGeom>
              <a:avLst/>
              <a:gdLst/>
              <a:ahLst/>
              <a:cxnLst/>
              <a:rect l="l" t="t" r="r" b="b"/>
              <a:pathLst>
                <a:path w="213" h="276" extrusionOk="0">
                  <a:moveTo>
                    <a:pt x="71" y="1"/>
                  </a:moveTo>
                  <a:cubicBezTo>
                    <a:pt x="60" y="1"/>
                    <a:pt x="48" y="2"/>
                    <a:pt x="35" y="6"/>
                  </a:cubicBezTo>
                  <a:cubicBezTo>
                    <a:pt x="16" y="10"/>
                    <a:pt x="16" y="95"/>
                    <a:pt x="1" y="141"/>
                  </a:cubicBezTo>
                  <a:cubicBezTo>
                    <a:pt x="6" y="136"/>
                    <a:pt x="12" y="134"/>
                    <a:pt x="17" y="134"/>
                  </a:cubicBezTo>
                  <a:cubicBezTo>
                    <a:pt x="63" y="134"/>
                    <a:pt x="110" y="276"/>
                    <a:pt x="153" y="276"/>
                  </a:cubicBezTo>
                  <a:cubicBezTo>
                    <a:pt x="174" y="276"/>
                    <a:pt x="194" y="240"/>
                    <a:pt x="212" y="133"/>
                  </a:cubicBezTo>
                  <a:cubicBezTo>
                    <a:pt x="179" y="70"/>
                    <a:pt x="143" y="1"/>
                    <a:pt x="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45"/>
            <p:cNvSpPr/>
            <p:nvPr/>
          </p:nvSpPr>
          <p:spPr>
            <a:xfrm>
              <a:off x="1712509" y="717194"/>
              <a:ext cx="8375" cy="8965"/>
            </a:xfrm>
            <a:custGeom>
              <a:avLst/>
              <a:gdLst/>
              <a:ahLst/>
              <a:cxnLst/>
              <a:rect l="l" t="t" r="r" b="b"/>
              <a:pathLst>
                <a:path w="270" h="289" extrusionOk="0">
                  <a:moveTo>
                    <a:pt x="227" y="0"/>
                  </a:moveTo>
                  <a:cubicBezTo>
                    <a:pt x="16" y="0"/>
                    <a:pt x="0" y="131"/>
                    <a:pt x="39" y="288"/>
                  </a:cubicBezTo>
                  <a:cubicBezTo>
                    <a:pt x="181" y="246"/>
                    <a:pt x="269" y="162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45"/>
            <p:cNvSpPr/>
            <p:nvPr/>
          </p:nvSpPr>
          <p:spPr>
            <a:xfrm>
              <a:off x="1604404" y="671904"/>
              <a:ext cx="39240" cy="38961"/>
            </a:xfrm>
            <a:custGeom>
              <a:avLst/>
              <a:gdLst/>
              <a:ahLst/>
              <a:cxnLst/>
              <a:rect l="l" t="t" r="r" b="b"/>
              <a:pathLst>
                <a:path w="1265" h="1256" extrusionOk="0">
                  <a:moveTo>
                    <a:pt x="1218" y="0"/>
                  </a:moveTo>
                  <a:lnTo>
                    <a:pt x="1218" y="0"/>
                  </a:lnTo>
                  <a:cubicBezTo>
                    <a:pt x="1145" y="115"/>
                    <a:pt x="1007" y="115"/>
                    <a:pt x="980" y="250"/>
                  </a:cubicBezTo>
                  <a:cubicBezTo>
                    <a:pt x="707" y="377"/>
                    <a:pt x="584" y="653"/>
                    <a:pt x="373" y="845"/>
                  </a:cubicBezTo>
                  <a:cubicBezTo>
                    <a:pt x="242" y="961"/>
                    <a:pt x="73" y="1041"/>
                    <a:pt x="0" y="1233"/>
                  </a:cubicBezTo>
                  <a:cubicBezTo>
                    <a:pt x="49" y="1249"/>
                    <a:pt x="92" y="1256"/>
                    <a:pt x="131" y="1256"/>
                  </a:cubicBezTo>
                  <a:cubicBezTo>
                    <a:pt x="314" y="1256"/>
                    <a:pt x="403" y="1104"/>
                    <a:pt x="511" y="984"/>
                  </a:cubicBezTo>
                  <a:cubicBezTo>
                    <a:pt x="757" y="788"/>
                    <a:pt x="953" y="538"/>
                    <a:pt x="1095" y="261"/>
                  </a:cubicBezTo>
                  <a:cubicBezTo>
                    <a:pt x="1161" y="200"/>
                    <a:pt x="1264" y="165"/>
                    <a:pt x="12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45"/>
            <p:cNvSpPr/>
            <p:nvPr/>
          </p:nvSpPr>
          <p:spPr>
            <a:xfrm>
              <a:off x="1540751" y="545033"/>
              <a:ext cx="7166" cy="6980"/>
            </a:xfrm>
            <a:custGeom>
              <a:avLst/>
              <a:gdLst/>
              <a:ahLst/>
              <a:cxnLst/>
              <a:rect l="l" t="t" r="r" b="b"/>
              <a:pathLst>
                <a:path w="231" h="225" extrusionOk="0">
                  <a:moveTo>
                    <a:pt x="188" y="0"/>
                  </a:moveTo>
                  <a:cubicBezTo>
                    <a:pt x="112" y="0"/>
                    <a:pt x="42" y="34"/>
                    <a:pt x="0" y="94"/>
                  </a:cubicBezTo>
                  <a:lnTo>
                    <a:pt x="127" y="224"/>
                  </a:lnTo>
                  <a:lnTo>
                    <a:pt x="231" y="117"/>
                  </a:lnTo>
                  <a:lnTo>
                    <a:pt x="211" y="1"/>
                  </a:lnTo>
                  <a:cubicBezTo>
                    <a:pt x="204" y="1"/>
                    <a:pt x="196" y="0"/>
                    <a:pt x="1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45"/>
            <p:cNvSpPr/>
            <p:nvPr/>
          </p:nvSpPr>
          <p:spPr>
            <a:xfrm>
              <a:off x="1735867" y="720389"/>
              <a:ext cx="5397" cy="4684"/>
            </a:xfrm>
            <a:custGeom>
              <a:avLst/>
              <a:gdLst/>
              <a:ahLst/>
              <a:cxnLst/>
              <a:rect l="l" t="t" r="r" b="b"/>
              <a:pathLst>
                <a:path w="174" h="151" extrusionOk="0">
                  <a:moveTo>
                    <a:pt x="81" y="0"/>
                  </a:moveTo>
                  <a:cubicBezTo>
                    <a:pt x="72" y="0"/>
                    <a:pt x="63" y="2"/>
                    <a:pt x="54" y="5"/>
                  </a:cubicBezTo>
                  <a:cubicBezTo>
                    <a:pt x="31" y="16"/>
                    <a:pt x="8" y="43"/>
                    <a:pt x="4" y="70"/>
                  </a:cubicBezTo>
                  <a:cubicBezTo>
                    <a:pt x="1" y="112"/>
                    <a:pt x="31" y="147"/>
                    <a:pt x="74" y="151"/>
                  </a:cubicBezTo>
                  <a:lnTo>
                    <a:pt x="97" y="151"/>
                  </a:lnTo>
                  <a:cubicBezTo>
                    <a:pt x="139" y="147"/>
                    <a:pt x="173" y="109"/>
                    <a:pt x="170" y="66"/>
                  </a:cubicBezTo>
                  <a:lnTo>
                    <a:pt x="170" y="62"/>
                  </a:lnTo>
                  <a:cubicBezTo>
                    <a:pt x="154" y="25"/>
                    <a:pt x="118" y="0"/>
                    <a:pt x="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45"/>
            <p:cNvSpPr/>
            <p:nvPr/>
          </p:nvSpPr>
          <p:spPr>
            <a:xfrm>
              <a:off x="1597952" y="703824"/>
              <a:ext cx="2544" cy="3133"/>
            </a:xfrm>
            <a:custGeom>
              <a:avLst/>
              <a:gdLst/>
              <a:ahLst/>
              <a:cxnLst/>
              <a:rect l="l" t="t" r="r" b="b"/>
              <a:pathLst>
                <a:path w="82" h="101" extrusionOk="0">
                  <a:moveTo>
                    <a:pt x="35" y="1"/>
                  </a:moveTo>
                  <a:cubicBezTo>
                    <a:pt x="20" y="24"/>
                    <a:pt x="8" y="47"/>
                    <a:pt x="1" y="70"/>
                  </a:cubicBezTo>
                  <a:cubicBezTo>
                    <a:pt x="1" y="78"/>
                    <a:pt x="20" y="101"/>
                    <a:pt x="28" y="101"/>
                  </a:cubicBezTo>
                  <a:cubicBezTo>
                    <a:pt x="66" y="97"/>
                    <a:pt x="81" y="70"/>
                    <a:pt x="66" y="32"/>
                  </a:cubicBezTo>
                  <a:lnTo>
                    <a:pt x="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45"/>
            <p:cNvSpPr/>
            <p:nvPr/>
          </p:nvSpPr>
          <p:spPr>
            <a:xfrm>
              <a:off x="1639891" y="638806"/>
              <a:ext cx="4343" cy="3195"/>
            </a:xfrm>
            <a:custGeom>
              <a:avLst/>
              <a:gdLst/>
              <a:ahLst/>
              <a:cxnLst/>
              <a:rect l="l" t="t" r="r" b="b"/>
              <a:pathLst>
                <a:path w="140" h="103" extrusionOk="0">
                  <a:moveTo>
                    <a:pt x="63" y="0"/>
                  </a:moveTo>
                  <a:cubicBezTo>
                    <a:pt x="24" y="0"/>
                    <a:pt x="1" y="17"/>
                    <a:pt x="43" y="103"/>
                  </a:cubicBezTo>
                  <a:cubicBezTo>
                    <a:pt x="93" y="87"/>
                    <a:pt x="136" y="64"/>
                    <a:pt x="140" y="6"/>
                  </a:cubicBezTo>
                  <a:cubicBezTo>
                    <a:pt x="116" y="6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45"/>
            <p:cNvSpPr/>
            <p:nvPr/>
          </p:nvSpPr>
          <p:spPr>
            <a:xfrm>
              <a:off x="1474988" y="692160"/>
              <a:ext cx="2978" cy="2575"/>
            </a:xfrm>
            <a:custGeom>
              <a:avLst/>
              <a:gdLst/>
              <a:ahLst/>
              <a:cxnLst/>
              <a:rect l="l" t="t" r="r" b="b"/>
              <a:pathLst>
                <a:path w="96" h="83" extrusionOk="0">
                  <a:moveTo>
                    <a:pt x="7" y="0"/>
                  </a:moveTo>
                  <a:lnTo>
                    <a:pt x="7" y="0"/>
                  </a:lnTo>
                  <a:cubicBezTo>
                    <a:pt x="0" y="60"/>
                    <a:pt x="28" y="83"/>
                    <a:pt x="73" y="83"/>
                  </a:cubicBezTo>
                  <a:cubicBezTo>
                    <a:pt x="80" y="83"/>
                    <a:pt x="87" y="82"/>
                    <a:pt x="95" y="81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45"/>
            <p:cNvSpPr/>
            <p:nvPr/>
          </p:nvSpPr>
          <p:spPr>
            <a:xfrm>
              <a:off x="1509514" y="710866"/>
              <a:ext cx="3257" cy="3257"/>
            </a:xfrm>
            <a:custGeom>
              <a:avLst/>
              <a:gdLst/>
              <a:ahLst/>
              <a:cxnLst/>
              <a:rect l="l" t="t" r="r" b="b"/>
              <a:pathLst>
                <a:path w="105" h="105" extrusionOk="0">
                  <a:moveTo>
                    <a:pt x="104" y="1"/>
                  </a:moveTo>
                  <a:cubicBezTo>
                    <a:pt x="35" y="4"/>
                    <a:pt x="8" y="47"/>
                    <a:pt x="0" y="104"/>
                  </a:cubicBezTo>
                  <a:lnTo>
                    <a:pt x="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45"/>
            <p:cNvSpPr/>
            <p:nvPr/>
          </p:nvSpPr>
          <p:spPr>
            <a:xfrm>
              <a:off x="1581976" y="695728"/>
              <a:ext cx="2295" cy="2295"/>
            </a:xfrm>
            <a:custGeom>
              <a:avLst/>
              <a:gdLst/>
              <a:ahLst/>
              <a:cxnLst/>
              <a:rect l="l" t="t" r="r" b="b"/>
              <a:pathLst>
                <a:path w="74" h="74" extrusionOk="0">
                  <a:moveTo>
                    <a:pt x="74" y="1"/>
                  </a:moveTo>
                  <a:cubicBezTo>
                    <a:pt x="35" y="1"/>
                    <a:pt x="5" y="31"/>
                    <a:pt x="1" y="74"/>
                  </a:cubicBezTo>
                  <a:cubicBezTo>
                    <a:pt x="4" y="74"/>
                    <a:pt x="7" y="74"/>
                    <a:pt x="10" y="74"/>
                  </a:cubicBezTo>
                  <a:cubicBezTo>
                    <a:pt x="57" y="74"/>
                    <a:pt x="74" y="47"/>
                    <a:pt x="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0" name="Google Shape;8050;p45"/>
          <p:cNvGrpSpPr/>
          <p:nvPr/>
        </p:nvGrpSpPr>
        <p:grpSpPr>
          <a:xfrm>
            <a:off x="1536776" y="784515"/>
            <a:ext cx="388293" cy="306780"/>
            <a:chOff x="2775750" y="1137577"/>
            <a:chExt cx="335574" cy="265128"/>
          </a:xfrm>
        </p:grpSpPr>
        <p:sp>
          <p:nvSpPr>
            <p:cNvPr id="8051" name="Google Shape;8051;p45"/>
            <p:cNvSpPr/>
            <p:nvPr/>
          </p:nvSpPr>
          <p:spPr>
            <a:xfrm>
              <a:off x="3107137" y="1292553"/>
              <a:ext cx="155" cy="403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4" y="1"/>
                  </a:moveTo>
                  <a:lnTo>
                    <a:pt x="0" y="12"/>
                  </a:lnTo>
                  <a:cubicBezTo>
                    <a:pt x="4" y="8"/>
                    <a:pt x="4" y="8"/>
                    <a:pt x="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45"/>
            <p:cNvSpPr/>
            <p:nvPr/>
          </p:nvSpPr>
          <p:spPr>
            <a:xfrm>
              <a:off x="2775750" y="1137577"/>
              <a:ext cx="335574" cy="265128"/>
            </a:xfrm>
            <a:custGeom>
              <a:avLst/>
              <a:gdLst/>
              <a:ahLst/>
              <a:cxnLst/>
              <a:rect l="l" t="t" r="r" b="b"/>
              <a:pathLst>
                <a:path w="10818" h="8547" extrusionOk="0">
                  <a:moveTo>
                    <a:pt x="8431" y="1046"/>
                  </a:moveTo>
                  <a:cubicBezTo>
                    <a:pt x="8501" y="1081"/>
                    <a:pt x="8566" y="1112"/>
                    <a:pt x="8631" y="1142"/>
                  </a:cubicBezTo>
                  <a:cubicBezTo>
                    <a:pt x="8589" y="1131"/>
                    <a:pt x="8547" y="1127"/>
                    <a:pt x="8497" y="1127"/>
                  </a:cubicBezTo>
                  <a:cubicBezTo>
                    <a:pt x="8493" y="1131"/>
                    <a:pt x="8489" y="1131"/>
                    <a:pt x="8478" y="1139"/>
                  </a:cubicBezTo>
                  <a:cubicBezTo>
                    <a:pt x="8470" y="1104"/>
                    <a:pt x="8455" y="1073"/>
                    <a:pt x="8431" y="1046"/>
                  </a:cubicBezTo>
                  <a:close/>
                  <a:moveTo>
                    <a:pt x="8858" y="1146"/>
                  </a:moveTo>
                  <a:lnTo>
                    <a:pt x="8943" y="1158"/>
                  </a:lnTo>
                  <a:cubicBezTo>
                    <a:pt x="8950" y="1215"/>
                    <a:pt x="8992" y="1262"/>
                    <a:pt x="9054" y="1265"/>
                  </a:cubicBezTo>
                  <a:cubicBezTo>
                    <a:pt x="9058" y="1323"/>
                    <a:pt x="9108" y="1373"/>
                    <a:pt x="9165" y="1377"/>
                  </a:cubicBezTo>
                  <a:cubicBezTo>
                    <a:pt x="9165" y="1411"/>
                    <a:pt x="9169" y="1442"/>
                    <a:pt x="9169" y="1484"/>
                  </a:cubicBezTo>
                  <a:cubicBezTo>
                    <a:pt x="9146" y="1457"/>
                    <a:pt x="9119" y="1438"/>
                    <a:pt x="9096" y="1419"/>
                  </a:cubicBezTo>
                  <a:cubicBezTo>
                    <a:pt x="8973" y="1338"/>
                    <a:pt x="8862" y="1235"/>
                    <a:pt x="8727" y="1177"/>
                  </a:cubicBezTo>
                  <a:lnTo>
                    <a:pt x="8727" y="1177"/>
                  </a:lnTo>
                  <a:cubicBezTo>
                    <a:pt x="8758" y="1185"/>
                    <a:pt x="8789" y="1188"/>
                    <a:pt x="8820" y="1188"/>
                  </a:cubicBezTo>
                  <a:cubicBezTo>
                    <a:pt x="8835" y="1177"/>
                    <a:pt x="8846" y="1162"/>
                    <a:pt x="8858" y="1146"/>
                  </a:cubicBezTo>
                  <a:close/>
                  <a:moveTo>
                    <a:pt x="9169" y="1488"/>
                  </a:moveTo>
                  <a:lnTo>
                    <a:pt x="9204" y="1496"/>
                  </a:lnTo>
                  <a:cubicBezTo>
                    <a:pt x="9204" y="1507"/>
                    <a:pt x="9204" y="1515"/>
                    <a:pt x="9208" y="1527"/>
                  </a:cubicBezTo>
                  <a:lnTo>
                    <a:pt x="9169" y="1488"/>
                  </a:lnTo>
                  <a:close/>
                  <a:moveTo>
                    <a:pt x="923" y="6138"/>
                  </a:moveTo>
                  <a:lnTo>
                    <a:pt x="938" y="6142"/>
                  </a:lnTo>
                  <a:lnTo>
                    <a:pt x="938" y="6161"/>
                  </a:lnTo>
                  <a:lnTo>
                    <a:pt x="923" y="6138"/>
                  </a:lnTo>
                  <a:close/>
                  <a:moveTo>
                    <a:pt x="977" y="6199"/>
                  </a:moveTo>
                  <a:lnTo>
                    <a:pt x="1023" y="6203"/>
                  </a:lnTo>
                  <a:cubicBezTo>
                    <a:pt x="1038" y="6234"/>
                    <a:pt x="1042" y="6261"/>
                    <a:pt x="1038" y="6291"/>
                  </a:cubicBezTo>
                  <a:cubicBezTo>
                    <a:pt x="1046" y="6365"/>
                    <a:pt x="1104" y="6414"/>
                    <a:pt x="1173" y="6426"/>
                  </a:cubicBezTo>
                  <a:cubicBezTo>
                    <a:pt x="1214" y="6430"/>
                    <a:pt x="1247" y="6462"/>
                    <a:pt x="1253" y="6503"/>
                  </a:cubicBezTo>
                  <a:lnTo>
                    <a:pt x="1253" y="6503"/>
                  </a:lnTo>
                  <a:cubicBezTo>
                    <a:pt x="1221" y="6487"/>
                    <a:pt x="1184" y="6478"/>
                    <a:pt x="1146" y="6478"/>
                  </a:cubicBezTo>
                  <a:cubicBezTo>
                    <a:pt x="1130" y="6478"/>
                    <a:pt x="1113" y="6480"/>
                    <a:pt x="1096" y="6484"/>
                  </a:cubicBezTo>
                  <a:cubicBezTo>
                    <a:pt x="1092" y="6464"/>
                    <a:pt x="1092" y="6445"/>
                    <a:pt x="1080" y="6426"/>
                  </a:cubicBezTo>
                  <a:cubicBezTo>
                    <a:pt x="1057" y="6365"/>
                    <a:pt x="1027" y="6299"/>
                    <a:pt x="996" y="6242"/>
                  </a:cubicBezTo>
                  <a:lnTo>
                    <a:pt x="965" y="6199"/>
                  </a:lnTo>
                  <a:close/>
                  <a:moveTo>
                    <a:pt x="796" y="6603"/>
                  </a:moveTo>
                  <a:cubicBezTo>
                    <a:pt x="796" y="6637"/>
                    <a:pt x="815" y="6664"/>
                    <a:pt x="846" y="6680"/>
                  </a:cubicBezTo>
                  <a:cubicBezTo>
                    <a:pt x="811" y="6672"/>
                    <a:pt x="792" y="6637"/>
                    <a:pt x="796" y="6603"/>
                  </a:cubicBezTo>
                  <a:close/>
                  <a:moveTo>
                    <a:pt x="869" y="6691"/>
                  </a:moveTo>
                  <a:lnTo>
                    <a:pt x="869" y="6691"/>
                  </a:lnTo>
                  <a:cubicBezTo>
                    <a:pt x="892" y="6697"/>
                    <a:pt x="918" y="6700"/>
                    <a:pt x="944" y="6700"/>
                  </a:cubicBezTo>
                  <a:cubicBezTo>
                    <a:pt x="965" y="6700"/>
                    <a:pt x="987" y="6698"/>
                    <a:pt x="1007" y="6695"/>
                  </a:cubicBezTo>
                  <a:lnTo>
                    <a:pt x="1007" y="6699"/>
                  </a:lnTo>
                  <a:cubicBezTo>
                    <a:pt x="1007" y="6703"/>
                    <a:pt x="1015" y="6707"/>
                    <a:pt x="1015" y="6714"/>
                  </a:cubicBezTo>
                  <a:cubicBezTo>
                    <a:pt x="961" y="6714"/>
                    <a:pt x="911" y="6710"/>
                    <a:pt x="869" y="6691"/>
                  </a:cubicBezTo>
                  <a:close/>
                  <a:moveTo>
                    <a:pt x="1323" y="6541"/>
                  </a:moveTo>
                  <a:lnTo>
                    <a:pt x="1323" y="6541"/>
                  </a:lnTo>
                  <a:cubicBezTo>
                    <a:pt x="1384" y="6560"/>
                    <a:pt x="1438" y="6599"/>
                    <a:pt x="1476" y="6657"/>
                  </a:cubicBezTo>
                  <a:cubicBezTo>
                    <a:pt x="1499" y="6664"/>
                    <a:pt x="1519" y="6672"/>
                    <a:pt x="1542" y="6672"/>
                  </a:cubicBezTo>
                  <a:cubicBezTo>
                    <a:pt x="1557" y="6718"/>
                    <a:pt x="1576" y="6760"/>
                    <a:pt x="1599" y="6806"/>
                  </a:cubicBezTo>
                  <a:cubicBezTo>
                    <a:pt x="1565" y="6780"/>
                    <a:pt x="1538" y="6756"/>
                    <a:pt x="1515" y="6726"/>
                  </a:cubicBezTo>
                  <a:cubicBezTo>
                    <a:pt x="1480" y="6699"/>
                    <a:pt x="1449" y="6660"/>
                    <a:pt x="1419" y="6626"/>
                  </a:cubicBezTo>
                  <a:cubicBezTo>
                    <a:pt x="1388" y="6595"/>
                    <a:pt x="1353" y="6568"/>
                    <a:pt x="1323" y="6541"/>
                  </a:cubicBezTo>
                  <a:close/>
                  <a:moveTo>
                    <a:pt x="8412" y="7206"/>
                  </a:moveTo>
                  <a:lnTo>
                    <a:pt x="8385" y="7218"/>
                  </a:lnTo>
                  <a:lnTo>
                    <a:pt x="8385" y="7218"/>
                  </a:lnTo>
                  <a:lnTo>
                    <a:pt x="8393" y="7206"/>
                  </a:lnTo>
                  <a:close/>
                  <a:moveTo>
                    <a:pt x="4593" y="378"/>
                  </a:moveTo>
                  <a:cubicBezTo>
                    <a:pt x="4620" y="412"/>
                    <a:pt x="4654" y="447"/>
                    <a:pt x="4693" y="466"/>
                  </a:cubicBezTo>
                  <a:cubicBezTo>
                    <a:pt x="5377" y="604"/>
                    <a:pt x="6080" y="508"/>
                    <a:pt x="6764" y="681"/>
                  </a:cubicBezTo>
                  <a:cubicBezTo>
                    <a:pt x="6810" y="670"/>
                    <a:pt x="6856" y="639"/>
                    <a:pt x="6879" y="597"/>
                  </a:cubicBezTo>
                  <a:lnTo>
                    <a:pt x="6960" y="624"/>
                  </a:lnTo>
                  <a:cubicBezTo>
                    <a:pt x="6973" y="640"/>
                    <a:pt x="6988" y="648"/>
                    <a:pt x="7002" y="648"/>
                  </a:cubicBezTo>
                  <a:cubicBezTo>
                    <a:pt x="7004" y="648"/>
                    <a:pt x="7007" y="647"/>
                    <a:pt x="7010" y="647"/>
                  </a:cubicBezTo>
                  <a:cubicBezTo>
                    <a:pt x="7033" y="662"/>
                    <a:pt x="7056" y="674"/>
                    <a:pt x="7087" y="685"/>
                  </a:cubicBezTo>
                  <a:cubicBezTo>
                    <a:pt x="7509" y="896"/>
                    <a:pt x="7982" y="989"/>
                    <a:pt x="8366" y="1285"/>
                  </a:cubicBezTo>
                  <a:cubicBezTo>
                    <a:pt x="8366" y="1288"/>
                    <a:pt x="8362" y="1296"/>
                    <a:pt x="8362" y="1304"/>
                  </a:cubicBezTo>
                  <a:cubicBezTo>
                    <a:pt x="8693" y="1857"/>
                    <a:pt x="9285" y="2141"/>
                    <a:pt x="9707" y="2603"/>
                  </a:cubicBezTo>
                  <a:cubicBezTo>
                    <a:pt x="9749" y="2610"/>
                    <a:pt x="9796" y="2610"/>
                    <a:pt x="9834" y="2614"/>
                  </a:cubicBezTo>
                  <a:cubicBezTo>
                    <a:pt x="9842" y="2664"/>
                    <a:pt x="9884" y="2702"/>
                    <a:pt x="9934" y="2702"/>
                  </a:cubicBezTo>
                  <a:cubicBezTo>
                    <a:pt x="9915" y="2898"/>
                    <a:pt x="9984" y="3068"/>
                    <a:pt x="10091" y="3225"/>
                  </a:cubicBezTo>
                  <a:cubicBezTo>
                    <a:pt x="10080" y="3240"/>
                    <a:pt x="10076" y="3256"/>
                    <a:pt x="10072" y="3264"/>
                  </a:cubicBezTo>
                  <a:cubicBezTo>
                    <a:pt x="10015" y="3629"/>
                    <a:pt x="10226" y="3940"/>
                    <a:pt x="10280" y="4282"/>
                  </a:cubicBezTo>
                  <a:cubicBezTo>
                    <a:pt x="10299" y="4339"/>
                    <a:pt x="10326" y="4393"/>
                    <a:pt x="10345" y="4451"/>
                  </a:cubicBezTo>
                  <a:cubicBezTo>
                    <a:pt x="10268" y="4724"/>
                    <a:pt x="10211" y="5000"/>
                    <a:pt x="10045" y="5235"/>
                  </a:cubicBezTo>
                  <a:cubicBezTo>
                    <a:pt x="9738" y="5780"/>
                    <a:pt x="9204" y="6076"/>
                    <a:pt x="8708" y="6414"/>
                  </a:cubicBezTo>
                  <a:lnTo>
                    <a:pt x="8708" y="6411"/>
                  </a:lnTo>
                  <a:lnTo>
                    <a:pt x="7386" y="6968"/>
                  </a:lnTo>
                  <a:cubicBezTo>
                    <a:pt x="7021" y="7010"/>
                    <a:pt x="6645" y="6995"/>
                    <a:pt x="6306" y="7195"/>
                  </a:cubicBezTo>
                  <a:cubicBezTo>
                    <a:pt x="6186" y="7190"/>
                    <a:pt x="6064" y="7185"/>
                    <a:pt x="5943" y="7185"/>
                  </a:cubicBezTo>
                  <a:cubicBezTo>
                    <a:pt x="5691" y="7185"/>
                    <a:pt x="5440" y="7206"/>
                    <a:pt x="5196" y="7294"/>
                  </a:cubicBezTo>
                  <a:lnTo>
                    <a:pt x="3455" y="7075"/>
                  </a:lnTo>
                  <a:cubicBezTo>
                    <a:pt x="3213" y="6949"/>
                    <a:pt x="2979" y="6818"/>
                    <a:pt x="2737" y="6703"/>
                  </a:cubicBezTo>
                  <a:cubicBezTo>
                    <a:pt x="2429" y="6560"/>
                    <a:pt x="2176" y="6299"/>
                    <a:pt x="1811" y="6295"/>
                  </a:cubicBezTo>
                  <a:lnTo>
                    <a:pt x="1457" y="6103"/>
                  </a:lnTo>
                  <a:cubicBezTo>
                    <a:pt x="1457" y="6049"/>
                    <a:pt x="1411" y="6007"/>
                    <a:pt x="1361" y="6007"/>
                  </a:cubicBezTo>
                  <a:lnTo>
                    <a:pt x="1349" y="5992"/>
                  </a:lnTo>
                  <a:lnTo>
                    <a:pt x="827" y="5258"/>
                  </a:lnTo>
                  <a:cubicBezTo>
                    <a:pt x="835" y="5242"/>
                    <a:pt x="846" y="5235"/>
                    <a:pt x="850" y="5219"/>
                  </a:cubicBezTo>
                  <a:cubicBezTo>
                    <a:pt x="854" y="5050"/>
                    <a:pt x="804" y="4927"/>
                    <a:pt x="631" y="4870"/>
                  </a:cubicBezTo>
                  <a:cubicBezTo>
                    <a:pt x="600" y="4870"/>
                    <a:pt x="573" y="4866"/>
                    <a:pt x="543" y="4858"/>
                  </a:cubicBezTo>
                  <a:cubicBezTo>
                    <a:pt x="527" y="4831"/>
                    <a:pt x="508" y="4801"/>
                    <a:pt x="489" y="4778"/>
                  </a:cubicBezTo>
                  <a:lnTo>
                    <a:pt x="370" y="4370"/>
                  </a:lnTo>
                  <a:cubicBezTo>
                    <a:pt x="519" y="4236"/>
                    <a:pt x="519" y="4047"/>
                    <a:pt x="554" y="3874"/>
                  </a:cubicBezTo>
                  <a:cubicBezTo>
                    <a:pt x="804" y="2545"/>
                    <a:pt x="1522" y="1584"/>
                    <a:pt x="2752" y="1008"/>
                  </a:cubicBezTo>
                  <a:cubicBezTo>
                    <a:pt x="2883" y="946"/>
                    <a:pt x="3033" y="900"/>
                    <a:pt x="3056" y="724"/>
                  </a:cubicBezTo>
                  <a:cubicBezTo>
                    <a:pt x="3056" y="720"/>
                    <a:pt x="3056" y="716"/>
                    <a:pt x="3052" y="716"/>
                  </a:cubicBezTo>
                  <a:cubicBezTo>
                    <a:pt x="3559" y="574"/>
                    <a:pt x="4059" y="397"/>
                    <a:pt x="4593" y="378"/>
                  </a:cubicBezTo>
                  <a:close/>
                  <a:moveTo>
                    <a:pt x="1803" y="6975"/>
                  </a:moveTo>
                  <a:lnTo>
                    <a:pt x="1803" y="6975"/>
                  </a:lnTo>
                  <a:cubicBezTo>
                    <a:pt x="1918" y="7022"/>
                    <a:pt x="2033" y="7048"/>
                    <a:pt x="2153" y="7072"/>
                  </a:cubicBezTo>
                  <a:lnTo>
                    <a:pt x="3006" y="7310"/>
                  </a:lnTo>
                  <a:cubicBezTo>
                    <a:pt x="3686" y="7544"/>
                    <a:pt x="4385" y="7621"/>
                    <a:pt x="5096" y="7636"/>
                  </a:cubicBezTo>
                  <a:cubicBezTo>
                    <a:pt x="5211" y="7638"/>
                    <a:pt x="5326" y="7640"/>
                    <a:pt x="5442" y="7640"/>
                  </a:cubicBezTo>
                  <a:cubicBezTo>
                    <a:pt x="5841" y="7640"/>
                    <a:pt x="6239" y="7621"/>
                    <a:pt x="6629" y="7529"/>
                  </a:cubicBezTo>
                  <a:lnTo>
                    <a:pt x="7136" y="7510"/>
                  </a:lnTo>
                  <a:cubicBezTo>
                    <a:pt x="7282" y="7394"/>
                    <a:pt x="7471" y="7467"/>
                    <a:pt x="7628" y="7410"/>
                  </a:cubicBezTo>
                  <a:lnTo>
                    <a:pt x="7674" y="7417"/>
                  </a:lnTo>
                  <a:lnTo>
                    <a:pt x="7694" y="7417"/>
                  </a:lnTo>
                  <a:cubicBezTo>
                    <a:pt x="7705" y="7444"/>
                    <a:pt x="7724" y="7463"/>
                    <a:pt x="7744" y="7475"/>
                  </a:cubicBezTo>
                  <a:cubicBezTo>
                    <a:pt x="7671" y="7490"/>
                    <a:pt x="7598" y="7517"/>
                    <a:pt x="7528" y="7544"/>
                  </a:cubicBezTo>
                  <a:cubicBezTo>
                    <a:pt x="7156" y="7717"/>
                    <a:pt x="6714" y="7732"/>
                    <a:pt x="6433" y="8071"/>
                  </a:cubicBezTo>
                  <a:cubicBezTo>
                    <a:pt x="6399" y="8036"/>
                    <a:pt x="6356" y="8005"/>
                    <a:pt x="6310" y="7986"/>
                  </a:cubicBezTo>
                  <a:cubicBezTo>
                    <a:pt x="6211" y="7959"/>
                    <a:pt x="6112" y="7948"/>
                    <a:pt x="6014" y="7948"/>
                  </a:cubicBezTo>
                  <a:cubicBezTo>
                    <a:pt x="5716" y="7948"/>
                    <a:pt x="5423" y="8045"/>
                    <a:pt x="5119" y="8048"/>
                  </a:cubicBezTo>
                  <a:cubicBezTo>
                    <a:pt x="5106" y="8048"/>
                    <a:pt x="5094" y="8048"/>
                    <a:pt x="5081" y="8048"/>
                  </a:cubicBezTo>
                  <a:cubicBezTo>
                    <a:pt x="4190" y="8048"/>
                    <a:pt x="3417" y="7648"/>
                    <a:pt x="2598" y="7406"/>
                  </a:cubicBezTo>
                  <a:cubicBezTo>
                    <a:pt x="2582" y="7407"/>
                    <a:pt x="2565" y="7407"/>
                    <a:pt x="2549" y="7407"/>
                  </a:cubicBezTo>
                  <a:cubicBezTo>
                    <a:pt x="2504" y="7407"/>
                    <a:pt x="2460" y="7404"/>
                    <a:pt x="2418" y="7398"/>
                  </a:cubicBezTo>
                  <a:cubicBezTo>
                    <a:pt x="2276" y="7348"/>
                    <a:pt x="2110" y="7341"/>
                    <a:pt x="2007" y="7214"/>
                  </a:cubicBezTo>
                  <a:cubicBezTo>
                    <a:pt x="1957" y="7122"/>
                    <a:pt x="1884" y="7041"/>
                    <a:pt x="1803" y="6975"/>
                  </a:cubicBezTo>
                  <a:close/>
                  <a:moveTo>
                    <a:pt x="4690" y="0"/>
                  </a:moveTo>
                  <a:cubicBezTo>
                    <a:pt x="4619" y="0"/>
                    <a:pt x="4559" y="39"/>
                    <a:pt x="4516" y="143"/>
                  </a:cubicBezTo>
                  <a:cubicBezTo>
                    <a:pt x="4489" y="141"/>
                    <a:pt x="4462" y="141"/>
                    <a:pt x="4436" y="141"/>
                  </a:cubicBezTo>
                  <a:cubicBezTo>
                    <a:pt x="4016" y="141"/>
                    <a:pt x="3645" y="358"/>
                    <a:pt x="3236" y="405"/>
                  </a:cubicBezTo>
                  <a:cubicBezTo>
                    <a:pt x="3140" y="497"/>
                    <a:pt x="3021" y="493"/>
                    <a:pt x="2902" y="501"/>
                  </a:cubicBezTo>
                  <a:cubicBezTo>
                    <a:pt x="2890" y="520"/>
                    <a:pt x="2890" y="535"/>
                    <a:pt x="2883" y="554"/>
                  </a:cubicBezTo>
                  <a:cubicBezTo>
                    <a:pt x="2691" y="558"/>
                    <a:pt x="2521" y="643"/>
                    <a:pt x="2360" y="739"/>
                  </a:cubicBezTo>
                  <a:cubicBezTo>
                    <a:pt x="2245" y="797"/>
                    <a:pt x="2110" y="835"/>
                    <a:pt x="2026" y="943"/>
                  </a:cubicBezTo>
                  <a:lnTo>
                    <a:pt x="2018" y="950"/>
                  </a:lnTo>
                  <a:cubicBezTo>
                    <a:pt x="1745" y="1016"/>
                    <a:pt x="1565" y="1223"/>
                    <a:pt x="1373" y="1400"/>
                  </a:cubicBezTo>
                  <a:cubicBezTo>
                    <a:pt x="1257" y="1423"/>
                    <a:pt x="1196" y="1507"/>
                    <a:pt x="1146" y="1607"/>
                  </a:cubicBezTo>
                  <a:cubicBezTo>
                    <a:pt x="1100" y="1630"/>
                    <a:pt x="1061" y="1673"/>
                    <a:pt x="1042" y="1723"/>
                  </a:cubicBezTo>
                  <a:cubicBezTo>
                    <a:pt x="984" y="1738"/>
                    <a:pt x="942" y="1780"/>
                    <a:pt x="934" y="1838"/>
                  </a:cubicBezTo>
                  <a:cubicBezTo>
                    <a:pt x="811" y="1919"/>
                    <a:pt x="750" y="2049"/>
                    <a:pt x="704" y="2188"/>
                  </a:cubicBezTo>
                  <a:cubicBezTo>
                    <a:pt x="719" y="2207"/>
                    <a:pt x="719" y="2230"/>
                    <a:pt x="700" y="2245"/>
                  </a:cubicBezTo>
                  <a:cubicBezTo>
                    <a:pt x="696" y="2249"/>
                    <a:pt x="692" y="2249"/>
                    <a:pt x="689" y="2257"/>
                  </a:cubicBezTo>
                  <a:cubicBezTo>
                    <a:pt x="623" y="2314"/>
                    <a:pt x="654" y="2414"/>
                    <a:pt x="581" y="2468"/>
                  </a:cubicBezTo>
                  <a:lnTo>
                    <a:pt x="577" y="2476"/>
                  </a:lnTo>
                  <a:cubicBezTo>
                    <a:pt x="519" y="2537"/>
                    <a:pt x="543" y="2633"/>
                    <a:pt x="470" y="2687"/>
                  </a:cubicBezTo>
                  <a:lnTo>
                    <a:pt x="470" y="2691"/>
                  </a:lnTo>
                  <a:cubicBezTo>
                    <a:pt x="389" y="2875"/>
                    <a:pt x="343" y="3068"/>
                    <a:pt x="266" y="3244"/>
                  </a:cubicBezTo>
                  <a:cubicBezTo>
                    <a:pt x="177" y="3337"/>
                    <a:pt x="208" y="3448"/>
                    <a:pt x="208" y="3552"/>
                  </a:cubicBezTo>
                  <a:cubicBezTo>
                    <a:pt x="181" y="3556"/>
                    <a:pt x="170" y="3571"/>
                    <a:pt x="162" y="3613"/>
                  </a:cubicBezTo>
                  <a:lnTo>
                    <a:pt x="139" y="3794"/>
                  </a:lnTo>
                  <a:cubicBezTo>
                    <a:pt x="66" y="4044"/>
                    <a:pt x="66" y="4313"/>
                    <a:pt x="139" y="4562"/>
                  </a:cubicBezTo>
                  <a:cubicBezTo>
                    <a:pt x="139" y="4601"/>
                    <a:pt x="135" y="4639"/>
                    <a:pt x="135" y="4678"/>
                  </a:cubicBezTo>
                  <a:cubicBezTo>
                    <a:pt x="35" y="4858"/>
                    <a:pt x="151" y="5070"/>
                    <a:pt x="43" y="5254"/>
                  </a:cubicBezTo>
                  <a:lnTo>
                    <a:pt x="58" y="5281"/>
                  </a:lnTo>
                  <a:lnTo>
                    <a:pt x="43" y="5304"/>
                  </a:lnTo>
                  <a:cubicBezTo>
                    <a:pt x="162" y="5477"/>
                    <a:pt x="1" y="5715"/>
                    <a:pt x="166" y="5876"/>
                  </a:cubicBezTo>
                  <a:lnTo>
                    <a:pt x="162" y="5853"/>
                  </a:lnTo>
                  <a:lnTo>
                    <a:pt x="162" y="5853"/>
                  </a:lnTo>
                  <a:cubicBezTo>
                    <a:pt x="462" y="6080"/>
                    <a:pt x="358" y="6503"/>
                    <a:pt x="616" y="6745"/>
                  </a:cubicBezTo>
                  <a:lnTo>
                    <a:pt x="600" y="6733"/>
                  </a:lnTo>
                  <a:lnTo>
                    <a:pt x="600" y="6733"/>
                  </a:lnTo>
                  <a:cubicBezTo>
                    <a:pt x="612" y="6791"/>
                    <a:pt x="658" y="6837"/>
                    <a:pt x="715" y="6849"/>
                  </a:cubicBezTo>
                  <a:cubicBezTo>
                    <a:pt x="754" y="6937"/>
                    <a:pt x="865" y="6914"/>
                    <a:pt x="923" y="6972"/>
                  </a:cubicBezTo>
                  <a:cubicBezTo>
                    <a:pt x="946" y="7022"/>
                    <a:pt x="996" y="7060"/>
                    <a:pt x="1046" y="7068"/>
                  </a:cubicBezTo>
                  <a:cubicBezTo>
                    <a:pt x="1077" y="7160"/>
                    <a:pt x="1192" y="7129"/>
                    <a:pt x="1234" y="7202"/>
                  </a:cubicBezTo>
                  <a:lnTo>
                    <a:pt x="1246" y="7214"/>
                  </a:lnTo>
                  <a:cubicBezTo>
                    <a:pt x="1261" y="7227"/>
                    <a:pt x="1281" y="7234"/>
                    <a:pt x="1302" y="7234"/>
                  </a:cubicBezTo>
                  <a:cubicBezTo>
                    <a:pt x="1318" y="7234"/>
                    <a:pt x="1335" y="7230"/>
                    <a:pt x="1349" y="7221"/>
                  </a:cubicBezTo>
                  <a:cubicBezTo>
                    <a:pt x="1361" y="7244"/>
                    <a:pt x="1369" y="7264"/>
                    <a:pt x="1369" y="7294"/>
                  </a:cubicBezTo>
                  <a:cubicBezTo>
                    <a:pt x="1376" y="7294"/>
                    <a:pt x="1383" y="7294"/>
                    <a:pt x="1390" y="7294"/>
                  </a:cubicBezTo>
                  <a:cubicBezTo>
                    <a:pt x="1545" y="7294"/>
                    <a:pt x="1670" y="7337"/>
                    <a:pt x="1695" y="7521"/>
                  </a:cubicBezTo>
                  <a:lnTo>
                    <a:pt x="1864" y="7560"/>
                  </a:lnTo>
                  <a:cubicBezTo>
                    <a:pt x="1880" y="7702"/>
                    <a:pt x="2037" y="7683"/>
                    <a:pt x="2133" y="7740"/>
                  </a:cubicBezTo>
                  <a:lnTo>
                    <a:pt x="2133" y="7736"/>
                  </a:lnTo>
                  <a:cubicBezTo>
                    <a:pt x="2214" y="7859"/>
                    <a:pt x="2368" y="7771"/>
                    <a:pt x="2464" y="7848"/>
                  </a:cubicBezTo>
                  <a:cubicBezTo>
                    <a:pt x="2514" y="7936"/>
                    <a:pt x="2614" y="7917"/>
                    <a:pt x="2691" y="7952"/>
                  </a:cubicBezTo>
                  <a:cubicBezTo>
                    <a:pt x="2729" y="8048"/>
                    <a:pt x="2833" y="8025"/>
                    <a:pt x="2902" y="8071"/>
                  </a:cubicBezTo>
                  <a:cubicBezTo>
                    <a:pt x="2983" y="8194"/>
                    <a:pt x="3136" y="8098"/>
                    <a:pt x="3229" y="8186"/>
                  </a:cubicBezTo>
                  <a:cubicBezTo>
                    <a:pt x="3309" y="8297"/>
                    <a:pt x="3463" y="8201"/>
                    <a:pt x="3551" y="8297"/>
                  </a:cubicBezTo>
                  <a:lnTo>
                    <a:pt x="3559" y="8301"/>
                  </a:lnTo>
                  <a:cubicBezTo>
                    <a:pt x="3806" y="8369"/>
                    <a:pt x="4050" y="8472"/>
                    <a:pt x="4310" y="8472"/>
                  </a:cubicBezTo>
                  <a:cubicBezTo>
                    <a:pt x="4345" y="8472"/>
                    <a:pt x="4380" y="8471"/>
                    <a:pt x="4416" y="8466"/>
                  </a:cubicBezTo>
                  <a:cubicBezTo>
                    <a:pt x="4523" y="8463"/>
                    <a:pt x="4635" y="8416"/>
                    <a:pt x="4743" y="8405"/>
                  </a:cubicBezTo>
                  <a:lnTo>
                    <a:pt x="4935" y="8432"/>
                  </a:lnTo>
                  <a:cubicBezTo>
                    <a:pt x="4938" y="8466"/>
                    <a:pt x="4958" y="8493"/>
                    <a:pt x="4985" y="8509"/>
                  </a:cubicBezTo>
                  <a:cubicBezTo>
                    <a:pt x="5002" y="8534"/>
                    <a:pt x="5018" y="8546"/>
                    <a:pt x="5035" y="8546"/>
                  </a:cubicBezTo>
                  <a:cubicBezTo>
                    <a:pt x="5052" y="8546"/>
                    <a:pt x="5069" y="8534"/>
                    <a:pt x="5088" y="8509"/>
                  </a:cubicBezTo>
                  <a:lnTo>
                    <a:pt x="5119" y="8489"/>
                  </a:lnTo>
                  <a:lnTo>
                    <a:pt x="5158" y="8509"/>
                  </a:lnTo>
                  <a:cubicBezTo>
                    <a:pt x="5196" y="8493"/>
                    <a:pt x="5234" y="8474"/>
                    <a:pt x="5265" y="8451"/>
                  </a:cubicBezTo>
                  <a:cubicBezTo>
                    <a:pt x="5291" y="8442"/>
                    <a:pt x="5319" y="8438"/>
                    <a:pt x="5346" y="8438"/>
                  </a:cubicBezTo>
                  <a:cubicBezTo>
                    <a:pt x="5380" y="8438"/>
                    <a:pt x="5414" y="8444"/>
                    <a:pt x="5446" y="8455"/>
                  </a:cubicBezTo>
                  <a:cubicBezTo>
                    <a:pt x="5492" y="8455"/>
                    <a:pt x="5534" y="8447"/>
                    <a:pt x="5573" y="8432"/>
                  </a:cubicBezTo>
                  <a:cubicBezTo>
                    <a:pt x="5588" y="8428"/>
                    <a:pt x="5607" y="8428"/>
                    <a:pt x="5619" y="8424"/>
                  </a:cubicBezTo>
                  <a:cubicBezTo>
                    <a:pt x="5656" y="8428"/>
                    <a:pt x="5694" y="8430"/>
                    <a:pt x="5731" y="8430"/>
                  </a:cubicBezTo>
                  <a:cubicBezTo>
                    <a:pt x="5918" y="8430"/>
                    <a:pt x="6105" y="8389"/>
                    <a:pt x="6290" y="8389"/>
                  </a:cubicBezTo>
                  <a:cubicBezTo>
                    <a:pt x="6322" y="8389"/>
                    <a:pt x="6355" y="8390"/>
                    <a:pt x="6387" y="8393"/>
                  </a:cubicBezTo>
                  <a:cubicBezTo>
                    <a:pt x="6399" y="8367"/>
                    <a:pt x="6406" y="8340"/>
                    <a:pt x="6422" y="8317"/>
                  </a:cubicBezTo>
                  <a:lnTo>
                    <a:pt x="6518" y="8297"/>
                  </a:lnTo>
                  <a:cubicBezTo>
                    <a:pt x="6556" y="8317"/>
                    <a:pt x="6595" y="8328"/>
                    <a:pt x="6633" y="8347"/>
                  </a:cubicBezTo>
                  <a:cubicBezTo>
                    <a:pt x="6657" y="8350"/>
                    <a:pt x="6680" y="8352"/>
                    <a:pt x="6703" y="8352"/>
                  </a:cubicBezTo>
                  <a:cubicBezTo>
                    <a:pt x="6752" y="8352"/>
                    <a:pt x="6798" y="8343"/>
                    <a:pt x="6837" y="8309"/>
                  </a:cubicBezTo>
                  <a:lnTo>
                    <a:pt x="6867" y="8278"/>
                  </a:lnTo>
                  <a:lnTo>
                    <a:pt x="6914" y="8290"/>
                  </a:lnTo>
                  <a:cubicBezTo>
                    <a:pt x="7021" y="8220"/>
                    <a:pt x="7167" y="8282"/>
                    <a:pt x="7267" y="8194"/>
                  </a:cubicBezTo>
                  <a:lnTo>
                    <a:pt x="7286" y="8186"/>
                  </a:lnTo>
                  <a:cubicBezTo>
                    <a:pt x="7340" y="8124"/>
                    <a:pt x="7436" y="8147"/>
                    <a:pt x="7490" y="8090"/>
                  </a:cubicBezTo>
                  <a:lnTo>
                    <a:pt x="7513" y="8082"/>
                  </a:lnTo>
                  <a:cubicBezTo>
                    <a:pt x="7567" y="8025"/>
                    <a:pt x="7651" y="8028"/>
                    <a:pt x="7709" y="7975"/>
                  </a:cubicBezTo>
                  <a:lnTo>
                    <a:pt x="7728" y="7967"/>
                  </a:lnTo>
                  <a:cubicBezTo>
                    <a:pt x="7817" y="7894"/>
                    <a:pt x="7959" y="7905"/>
                    <a:pt x="8001" y="7782"/>
                  </a:cubicBezTo>
                  <a:lnTo>
                    <a:pt x="8155" y="7744"/>
                  </a:lnTo>
                  <a:cubicBezTo>
                    <a:pt x="8232" y="7636"/>
                    <a:pt x="8355" y="7629"/>
                    <a:pt x="8470" y="7617"/>
                  </a:cubicBezTo>
                  <a:lnTo>
                    <a:pt x="8589" y="7494"/>
                  </a:lnTo>
                  <a:lnTo>
                    <a:pt x="8681" y="7494"/>
                  </a:lnTo>
                  <a:cubicBezTo>
                    <a:pt x="8693" y="7444"/>
                    <a:pt x="8747" y="7406"/>
                    <a:pt x="8800" y="7406"/>
                  </a:cubicBezTo>
                  <a:cubicBezTo>
                    <a:pt x="8816" y="7348"/>
                    <a:pt x="8862" y="7310"/>
                    <a:pt x="8919" y="7310"/>
                  </a:cubicBezTo>
                  <a:cubicBezTo>
                    <a:pt x="8958" y="7221"/>
                    <a:pt x="9035" y="7195"/>
                    <a:pt x="9115" y="7175"/>
                  </a:cubicBezTo>
                  <a:cubicBezTo>
                    <a:pt x="9135" y="7122"/>
                    <a:pt x="9188" y="7087"/>
                    <a:pt x="9246" y="7083"/>
                  </a:cubicBezTo>
                  <a:cubicBezTo>
                    <a:pt x="9281" y="6991"/>
                    <a:pt x="9358" y="6968"/>
                    <a:pt x="9438" y="6949"/>
                  </a:cubicBezTo>
                  <a:cubicBezTo>
                    <a:pt x="9442" y="6918"/>
                    <a:pt x="9454" y="6891"/>
                    <a:pt x="9469" y="6860"/>
                  </a:cubicBezTo>
                  <a:cubicBezTo>
                    <a:pt x="9500" y="6860"/>
                    <a:pt x="9534" y="6856"/>
                    <a:pt x="9569" y="6856"/>
                  </a:cubicBezTo>
                  <a:cubicBezTo>
                    <a:pt x="9577" y="6799"/>
                    <a:pt x="9627" y="6760"/>
                    <a:pt x="9680" y="6753"/>
                  </a:cubicBezTo>
                  <a:cubicBezTo>
                    <a:pt x="9688" y="6695"/>
                    <a:pt x="9730" y="6649"/>
                    <a:pt x="9788" y="6645"/>
                  </a:cubicBezTo>
                  <a:cubicBezTo>
                    <a:pt x="9799" y="6587"/>
                    <a:pt x="9838" y="6545"/>
                    <a:pt x="9892" y="6530"/>
                  </a:cubicBezTo>
                  <a:lnTo>
                    <a:pt x="9911" y="6330"/>
                  </a:lnTo>
                  <a:cubicBezTo>
                    <a:pt x="9915" y="6334"/>
                    <a:pt x="9919" y="6334"/>
                    <a:pt x="9922" y="6338"/>
                  </a:cubicBezTo>
                  <a:cubicBezTo>
                    <a:pt x="9929" y="6340"/>
                    <a:pt x="9936" y="6341"/>
                    <a:pt x="9943" y="6341"/>
                  </a:cubicBezTo>
                  <a:cubicBezTo>
                    <a:pt x="9967" y="6341"/>
                    <a:pt x="9989" y="6327"/>
                    <a:pt x="9995" y="6303"/>
                  </a:cubicBezTo>
                  <a:cubicBezTo>
                    <a:pt x="9999" y="6295"/>
                    <a:pt x="9999" y="6284"/>
                    <a:pt x="9999" y="6280"/>
                  </a:cubicBezTo>
                  <a:cubicBezTo>
                    <a:pt x="9992" y="6257"/>
                    <a:pt x="9999" y="6226"/>
                    <a:pt x="10030" y="6218"/>
                  </a:cubicBezTo>
                  <a:lnTo>
                    <a:pt x="10034" y="6218"/>
                  </a:lnTo>
                  <a:cubicBezTo>
                    <a:pt x="10065" y="6180"/>
                    <a:pt x="10088" y="6142"/>
                    <a:pt x="10115" y="6103"/>
                  </a:cubicBezTo>
                  <a:cubicBezTo>
                    <a:pt x="10172" y="6065"/>
                    <a:pt x="10191" y="5984"/>
                    <a:pt x="10153" y="5926"/>
                  </a:cubicBezTo>
                  <a:cubicBezTo>
                    <a:pt x="10149" y="5919"/>
                    <a:pt x="10149" y="5915"/>
                    <a:pt x="10145" y="5911"/>
                  </a:cubicBezTo>
                  <a:lnTo>
                    <a:pt x="10145" y="5911"/>
                  </a:lnTo>
                  <a:cubicBezTo>
                    <a:pt x="10148" y="5911"/>
                    <a:pt x="10151" y="5912"/>
                    <a:pt x="10154" y="5912"/>
                  </a:cubicBezTo>
                  <a:cubicBezTo>
                    <a:pt x="10184" y="5912"/>
                    <a:pt x="10208" y="5893"/>
                    <a:pt x="10222" y="5861"/>
                  </a:cubicBezTo>
                  <a:lnTo>
                    <a:pt x="10222" y="5861"/>
                  </a:lnTo>
                  <a:lnTo>
                    <a:pt x="10218" y="5876"/>
                  </a:lnTo>
                  <a:cubicBezTo>
                    <a:pt x="10299" y="5661"/>
                    <a:pt x="10487" y="5511"/>
                    <a:pt x="10556" y="5296"/>
                  </a:cubicBezTo>
                  <a:cubicBezTo>
                    <a:pt x="10545" y="5277"/>
                    <a:pt x="10549" y="5246"/>
                    <a:pt x="10568" y="5235"/>
                  </a:cubicBezTo>
                  <a:cubicBezTo>
                    <a:pt x="10572" y="5235"/>
                    <a:pt x="10572" y="5227"/>
                    <a:pt x="10576" y="5227"/>
                  </a:cubicBezTo>
                  <a:cubicBezTo>
                    <a:pt x="10633" y="5166"/>
                    <a:pt x="10626" y="5073"/>
                    <a:pt x="10668" y="5008"/>
                  </a:cubicBezTo>
                  <a:cubicBezTo>
                    <a:pt x="10818" y="4462"/>
                    <a:pt x="10802" y="3924"/>
                    <a:pt x="10572" y="3406"/>
                  </a:cubicBezTo>
                  <a:cubicBezTo>
                    <a:pt x="10487" y="3283"/>
                    <a:pt x="10399" y="3160"/>
                    <a:pt x="10245" y="3106"/>
                  </a:cubicBezTo>
                  <a:cubicBezTo>
                    <a:pt x="10241" y="3106"/>
                    <a:pt x="10230" y="3110"/>
                    <a:pt x="10226" y="3110"/>
                  </a:cubicBezTo>
                  <a:cubicBezTo>
                    <a:pt x="10161" y="2952"/>
                    <a:pt x="10222" y="2699"/>
                    <a:pt x="9930" y="2699"/>
                  </a:cubicBezTo>
                  <a:lnTo>
                    <a:pt x="9930" y="2629"/>
                  </a:lnTo>
                  <a:cubicBezTo>
                    <a:pt x="9942" y="2637"/>
                    <a:pt x="9953" y="2637"/>
                    <a:pt x="9969" y="2641"/>
                  </a:cubicBezTo>
                  <a:cubicBezTo>
                    <a:pt x="9987" y="2647"/>
                    <a:pt x="10007" y="2649"/>
                    <a:pt x="10027" y="2649"/>
                  </a:cubicBezTo>
                  <a:cubicBezTo>
                    <a:pt x="10076" y="2649"/>
                    <a:pt x="10127" y="2633"/>
                    <a:pt x="10168" y="2603"/>
                  </a:cubicBezTo>
                  <a:cubicBezTo>
                    <a:pt x="10191" y="2560"/>
                    <a:pt x="10188" y="2510"/>
                    <a:pt x="10161" y="2472"/>
                  </a:cubicBezTo>
                  <a:lnTo>
                    <a:pt x="10153" y="2468"/>
                  </a:lnTo>
                  <a:cubicBezTo>
                    <a:pt x="10076" y="2418"/>
                    <a:pt x="10107" y="2314"/>
                    <a:pt x="10045" y="2257"/>
                  </a:cubicBezTo>
                  <a:cubicBezTo>
                    <a:pt x="10030" y="2226"/>
                    <a:pt x="10026" y="2199"/>
                    <a:pt x="10034" y="2168"/>
                  </a:cubicBezTo>
                  <a:cubicBezTo>
                    <a:pt x="9988" y="2099"/>
                    <a:pt x="9995" y="1995"/>
                    <a:pt x="9930" y="1930"/>
                  </a:cubicBezTo>
                  <a:cubicBezTo>
                    <a:pt x="9899" y="1899"/>
                    <a:pt x="9861" y="1876"/>
                    <a:pt x="9822" y="1861"/>
                  </a:cubicBezTo>
                  <a:lnTo>
                    <a:pt x="9819" y="1857"/>
                  </a:lnTo>
                  <a:cubicBezTo>
                    <a:pt x="9819" y="1842"/>
                    <a:pt x="9819" y="1830"/>
                    <a:pt x="9822" y="1815"/>
                  </a:cubicBezTo>
                  <a:lnTo>
                    <a:pt x="9749" y="1803"/>
                  </a:lnTo>
                  <a:lnTo>
                    <a:pt x="9742" y="1796"/>
                  </a:lnTo>
                  <a:cubicBezTo>
                    <a:pt x="9765" y="1765"/>
                    <a:pt x="9761" y="1726"/>
                    <a:pt x="9730" y="1703"/>
                  </a:cubicBezTo>
                  <a:lnTo>
                    <a:pt x="9726" y="1703"/>
                  </a:lnTo>
                  <a:lnTo>
                    <a:pt x="9719" y="1696"/>
                  </a:lnTo>
                  <a:cubicBezTo>
                    <a:pt x="9680" y="1665"/>
                    <a:pt x="9642" y="1634"/>
                    <a:pt x="9611" y="1600"/>
                  </a:cubicBezTo>
                  <a:lnTo>
                    <a:pt x="9607" y="1592"/>
                  </a:lnTo>
                  <a:cubicBezTo>
                    <a:pt x="9569" y="1557"/>
                    <a:pt x="9530" y="1527"/>
                    <a:pt x="9496" y="1492"/>
                  </a:cubicBezTo>
                  <a:cubicBezTo>
                    <a:pt x="9457" y="1442"/>
                    <a:pt x="9411" y="1411"/>
                    <a:pt x="9354" y="1392"/>
                  </a:cubicBezTo>
                  <a:cubicBezTo>
                    <a:pt x="9319" y="1381"/>
                    <a:pt x="9285" y="1361"/>
                    <a:pt x="9265" y="1335"/>
                  </a:cubicBezTo>
                  <a:cubicBezTo>
                    <a:pt x="9250" y="1354"/>
                    <a:pt x="9238" y="1373"/>
                    <a:pt x="9227" y="1392"/>
                  </a:cubicBezTo>
                  <a:lnTo>
                    <a:pt x="9181" y="1377"/>
                  </a:lnTo>
                  <a:cubicBezTo>
                    <a:pt x="9181" y="1338"/>
                    <a:pt x="9181" y="1304"/>
                    <a:pt x="9173" y="1265"/>
                  </a:cubicBezTo>
                  <a:lnTo>
                    <a:pt x="9069" y="1262"/>
                  </a:lnTo>
                  <a:cubicBezTo>
                    <a:pt x="9069" y="1185"/>
                    <a:pt x="9035" y="1150"/>
                    <a:pt x="8958" y="1150"/>
                  </a:cubicBezTo>
                  <a:cubicBezTo>
                    <a:pt x="8958" y="1119"/>
                    <a:pt x="8954" y="1081"/>
                    <a:pt x="8954" y="1046"/>
                  </a:cubicBezTo>
                  <a:lnTo>
                    <a:pt x="8893" y="1042"/>
                  </a:lnTo>
                  <a:cubicBezTo>
                    <a:pt x="8881" y="1004"/>
                    <a:pt x="8862" y="969"/>
                    <a:pt x="8827" y="946"/>
                  </a:cubicBezTo>
                  <a:cubicBezTo>
                    <a:pt x="8789" y="946"/>
                    <a:pt x="8758" y="935"/>
                    <a:pt x="8727" y="912"/>
                  </a:cubicBezTo>
                  <a:cubicBezTo>
                    <a:pt x="8689" y="885"/>
                    <a:pt x="8650" y="862"/>
                    <a:pt x="8616" y="827"/>
                  </a:cubicBezTo>
                  <a:cubicBezTo>
                    <a:pt x="8585" y="785"/>
                    <a:pt x="8539" y="747"/>
                    <a:pt x="8497" y="720"/>
                  </a:cubicBezTo>
                  <a:lnTo>
                    <a:pt x="8381" y="662"/>
                  </a:lnTo>
                  <a:cubicBezTo>
                    <a:pt x="8366" y="681"/>
                    <a:pt x="8355" y="700"/>
                    <a:pt x="8343" y="720"/>
                  </a:cubicBezTo>
                  <a:lnTo>
                    <a:pt x="8289" y="708"/>
                  </a:lnTo>
                  <a:cubicBezTo>
                    <a:pt x="8305" y="674"/>
                    <a:pt x="8308" y="635"/>
                    <a:pt x="8297" y="604"/>
                  </a:cubicBezTo>
                  <a:lnTo>
                    <a:pt x="8289" y="604"/>
                  </a:lnTo>
                  <a:cubicBezTo>
                    <a:pt x="8228" y="547"/>
                    <a:pt x="8128" y="558"/>
                    <a:pt x="8066" y="501"/>
                  </a:cubicBezTo>
                  <a:cubicBezTo>
                    <a:pt x="8058" y="502"/>
                    <a:pt x="8050" y="503"/>
                    <a:pt x="8042" y="503"/>
                  </a:cubicBezTo>
                  <a:cubicBezTo>
                    <a:pt x="8012" y="503"/>
                    <a:pt x="7983" y="493"/>
                    <a:pt x="7959" y="478"/>
                  </a:cubicBezTo>
                  <a:cubicBezTo>
                    <a:pt x="7921" y="459"/>
                    <a:pt x="7882" y="448"/>
                    <a:pt x="7842" y="448"/>
                  </a:cubicBezTo>
                  <a:cubicBezTo>
                    <a:pt x="7825" y="448"/>
                    <a:pt x="7807" y="450"/>
                    <a:pt x="7790" y="455"/>
                  </a:cubicBezTo>
                  <a:cubicBezTo>
                    <a:pt x="7782" y="432"/>
                    <a:pt x="7767" y="405"/>
                    <a:pt x="7747" y="385"/>
                  </a:cubicBezTo>
                  <a:lnTo>
                    <a:pt x="7740" y="382"/>
                  </a:lnTo>
                  <a:cubicBezTo>
                    <a:pt x="7720" y="362"/>
                    <a:pt x="7695" y="349"/>
                    <a:pt x="7667" y="349"/>
                  </a:cubicBezTo>
                  <a:cubicBezTo>
                    <a:pt x="7657" y="349"/>
                    <a:pt x="7647" y="350"/>
                    <a:pt x="7636" y="355"/>
                  </a:cubicBezTo>
                  <a:cubicBezTo>
                    <a:pt x="7613" y="366"/>
                    <a:pt x="7587" y="372"/>
                    <a:pt x="7561" y="372"/>
                  </a:cubicBezTo>
                  <a:cubicBezTo>
                    <a:pt x="7534" y="372"/>
                    <a:pt x="7507" y="366"/>
                    <a:pt x="7482" y="355"/>
                  </a:cubicBezTo>
                  <a:cubicBezTo>
                    <a:pt x="7455" y="328"/>
                    <a:pt x="7432" y="309"/>
                    <a:pt x="7402" y="285"/>
                  </a:cubicBezTo>
                  <a:lnTo>
                    <a:pt x="7186" y="259"/>
                  </a:lnTo>
                  <a:cubicBezTo>
                    <a:pt x="7168" y="242"/>
                    <a:pt x="7149" y="234"/>
                    <a:pt x="7129" y="234"/>
                  </a:cubicBezTo>
                  <a:cubicBezTo>
                    <a:pt x="7116" y="234"/>
                    <a:pt x="7104" y="237"/>
                    <a:pt x="7090" y="243"/>
                  </a:cubicBezTo>
                  <a:lnTo>
                    <a:pt x="7052" y="270"/>
                  </a:lnTo>
                  <a:lnTo>
                    <a:pt x="7017" y="239"/>
                  </a:lnTo>
                  <a:cubicBezTo>
                    <a:pt x="7002" y="209"/>
                    <a:pt x="6975" y="189"/>
                    <a:pt x="6941" y="182"/>
                  </a:cubicBezTo>
                  <a:cubicBezTo>
                    <a:pt x="6937" y="182"/>
                    <a:pt x="6933" y="182"/>
                    <a:pt x="6930" y="182"/>
                  </a:cubicBezTo>
                  <a:cubicBezTo>
                    <a:pt x="6905" y="182"/>
                    <a:pt x="6876" y="172"/>
                    <a:pt x="6856" y="155"/>
                  </a:cubicBezTo>
                  <a:cubicBezTo>
                    <a:pt x="6838" y="141"/>
                    <a:pt x="6815" y="134"/>
                    <a:pt x="6792" y="134"/>
                  </a:cubicBezTo>
                  <a:cubicBezTo>
                    <a:pt x="6777" y="134"/>
                    <a:pt x="6762" y="137"/>
                    <a:pt x="6748" y="143"/>
                  </a:cubicBezTo>
                  <a:lnTo>
                    <a:pt x="6625" y="182"/>
                  </a:lnTo>
                  <a:lnTo>
                    <a:pt x="6518" y="147"/>
                  </a:lnTo>
                  <a:cubicBezTo>
                    <a:pt x="6458" y="116"/>
                    <a:pt x="6392" y="113"/>
                    <a:pt x="6325" y="113"/>
                  </a:cubicBezTo>
                  <a:cubicBezTo>
                    <a:pt x="6307" y="113"/>
                    <a:pt x="6289" y="113"/>
                    <a:pt x="6270" y="113"/>
                  </a:cubicBezTo>
                  <a:cubicBezTo>
                    <a:pt x="6198" y="113"/>
                    <a:pt x="6126" y="109"/>
                    <a:pt x="6061" y="70"/>
                  </a:cubicBezTo>
                  <a:cubicBezTo>
                    <a:pt x="6050" y="78"/>
                    <a:pt x="6037" y="82"/>
                    <a:pt x="6024" y="82"/>
                  </a:cubicBezTo>
                  <a:cubicBezTo>
                    <a:pt x="6005" y="82"/>
                    <a:pt x="5986" y="73"/>
                    <a:pt x="5972" y="55"/>
                  </a:cubicBezTo>
                  <a:cubicBezTo>
                    <a:pt x="5943" y="26"/>
                    <a:pt x="5905" y="11"/>
                    <a:pt x="5867" y="11"/>
                  </a:cubicBezTo>
                  <a:cubicBezTo>
                    <a:pt x="5831" y="11"/>
                    <a:pt x="5795" y="25"/>
                    <a:pt x="5769" y="51"/>
                  </a:cubicBezTo>
                  <a:lnTo>
                    <a:pt x="5761" y="59"/>
                  </a:lnTo>
                  <a:lnTo>
                    <a:pt x="5749" y="66"/>
                  </a:lnTo>
                  <a:cubicBezTo>
                    <a:pt x="5678" y="107"/>
                    <a:pt x="5608" y="123"/>
                    <a:pt x="5538" y="123"/>
                  </a:cubicBezTo>
                  <a:cubicBezTo>
                    <a:pt x="5460" y="123"/>
                    <a:pt x="5382" y="103"/>
                    <a:pt x="5304" y="70"/>
                  </a:cubicBezTo>
                  <a:lnTo>
                    <a:pt x="5115" y="74"/>
                  </a:lnTo>
                  <a:cubicBezTo>
                    <a:pt x="5091" y="90"/>
                    <a:pt x="5066" y="101"/>
                    <a:pt x="5041" y="101"/>
                  </a:cubicBezTo>
                  <a:cubicBezTo>
                    <a:pt x="5018" y="101"/>
                    <a:pt x="4995" y="92"/>
                    <a:pt x="4973" y="70"/>
                  </a:cubicBezTo>
                  <a:cubicBezTo>
                    <a:pt x="4960" y="77"/>
                    <a:pt x="4945" y="81"/>
                    <a:pt x="4931" y="81"/>
                  </a:cubicBezTo>
                  <a:cubicBezTo>
                    <a:pt x="4911" y="81"/>
                    <a:pt x="4892" y="74"/>
                    <a:pt x="4877" y="59"/>
                  </a:cubicBezTo>
                  <a:cubicBezTo>
                    <a:pt x="4811" y="25"/>
                    <a:pt x="4747" y="0"/>
                    <a:pt x="46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45"/>
            <p:cNvSpPr/>
            <p:nvPr/>
          </p:nvSpPr>
          <p:spPr>
            <a:xfrm>
              <a:off x="2831896" y="1189969"/>
              <a:ext cx="73331" cy="90920"/>
            </a:xfrm>
            <a:custGeom>
              <a:avLst/>
              <a:gdLst/>
              <a:ahLst/>
              <a:cxnLst/>
              <a:rect l="l" t="t" r="r" b="b"/>
              <a:pathLst>
                <a:path w="2364" h="2931" extrusionOk="0">
                  <a:moveTo>
                    <a:pt x="2215" y="1"/>
                  </a:moveTo>
                  <a:cubicBezTo>
                    <a:pt x="2172" y="1"/>
                    <a:pt x="2126" y="15"/>
                    <a:pt x="2079" y="34"/>
                  </a:cubicBezTo>
                  <a:cubicBezTo>
                    <a:pt x="1807" y="134"/>
                    <a:pt x="1515" y="191"/>
                    <a:pt x="1307" y="429"/>
                  </a:cubicBezTo>
                  <a:lnTo>
                    <a:pt x="1207" y="491"/>
                  </a:lnTo>
                  <a:cubicBezTo>
                    <a:pt x="938" y="629"/>
                    <a:pt x="708" y="833"/>
                    <a:pt x="539" y="1083"/>
                  </a:cubicBezTo>
                  <a:cubicBezTo>
                    <a:pt x="477" y="1113"/>
                    <a:pt x="423" y="1152"/>
                    <a:pt x="439" y="1240"/>
                  </a:cubicBezTo>
                  <a:cubicBezTo>
                    <a:pt x="300" y="1298"/>
                    <a:pt x="235" y="1413"/>
                    <a:pt x="208" y="1551"/>
                  </a:cubicBezTo>
                  <a:cubicBezTo>
                    <a:pt x="1" y="1913"/>
                    <a:pt x="116" y="2239"/>
                    <a:pt x="293" y="2566"/>
                  </a:cubicBezTo>
                  <a:cubicBezTo>
                    <a:pt x="308" y="2654"/>
                    <a:pt x="308" y="2762"/>
                    <a:pt x="435" y="2781"/>
                  </a:cubicBezTo>
                  <a:cubicBezTo>
                    <a:pt x="446" y="2827"/>
                    <a:pt x="458" y="2881"/>
                    <a:pt x="473" y="2931"/>
                  </a:cubicBezTo>
                  <a:cubicBezTo>
                    <a:pt x="492" y="2916"/>
                    <a:pt x="531" y="2900"/>
                    <a:pt x="531" y="2881"/>
                  </a:cubicBezTo>
                  <a:cubicBezTo>
                    <a:pt x="539" y="2835"/>
                    <a:pt x="512" y="2793"/>
                    <a:pt x="462" y="2781"/>
                  </a:cubicBezTo>
                  <a:lnTo>
                    <a:pt x="439" y="2781"/>
                  </a:lnTo>
                  <a:lnTo>
                    <a:pt x="396" y="2566"/>
                  </a:lnTo>
                  <a:cubicBezTo>
                    <a:pt x="308" y="2312"/>
                    <a:pt x="331" y="2043"/>
                    <a:pt x="300" y="1782"/>
                  </a:cubicBezTo>
                  <a:cubicBezTo>
                    <a:pt x="343" y="1586"/>
                    <a:pt x="423" y="1402"/>
                    <a:pt x="535" y="1240"/>
                  </a:cubicBezTo>
                  <a:lnTo>
                    <a:pt x="492" y="1229"/>
                  </a:lnTo>
                  <a:lnTo>
                    <a:pt x="500" y="1206"/>
                  </a:lnTo>
                  <a:cubicBezTo>
                    <a:pt x="515" y="1217"/>
                    <a:pt x="523" y="1229"/>
                    <a:pt x="539" y="1240"/>
                  </a:cubicBezTo>
                  <a:cubicBezTo>
                    <a:pt x="792" y="1067"/>
                    <a:pt x="1019" y="860"/>
                    <a:pt x="1211" y="625"/>
                  </a:cubicBezTo>
                  <a:cubicBezTo>
                    <a:pt x="1246" y="614"/>
                    <a:pt x="1280" y="602"/>
                    <a:pt x="1307" y="583"/>
                  </a:cubicBezTo>
                  <a:lnTo>
                    <a:pt x="2091" y="168"/>
                  </a:lnTo>
                  <a:cubicBezTo>
                    <a:pt x="2187" y="153"/>
                    <a:pt x="2298" y="183"/>
                    <a:pt x="2364" y="76"/>
                  </a:cubicBezTo>
                  <a:cubicBezTo>
                    <a:pt x="2317" y="21"/>
                    <a:pt x="2268" y="1"/>
                    <a:pt x="2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4" name="Google Shape;8054;p45"/>
          <p:cNvGrpSpPr/>
          <p:nvPr/>
        </p:nvGrpSpPr>
        <p:grpSpPr>
          <a:xfrm>
            <a:off x="7261949" y="1017695"/>
            <a:ext cx="286643" cy="119417"/>
            <a:chOff x="2133388" y="1672268"/>
            <a:chExt cx="247726" cy="103204"/>
          </a:xfrm>
        </p:grpSpPr>
        <p:sp>
          <p:nvSpPr>
            <p:cNvPr id="8055" name="Google Shape;8055;p45"/>
            <p:cNvSpPr/>
            <p:nvPr/>
          </p:nvSpPr>
          <p:spPr>
            <a:xfrm>
              <a:off x="2133388" y="1672268"/>
              <a:ext cx="247726" cy="103204"/>
            </a:xfrm>
            <a:custGeom>
              <a:avLst/>
              <a:gdLst/>
              <a:ahLst/>
              <a:cxnLst/>
              <a:rect l="l" t="t" r="r" b="b"/>
              <a:pathLst>
                <a:path w="7986" h="3327" extrusionOk="0">
                  <a:moveTo>
                    <a:pt x="3767" y="359"/>
                  </a:moveTo>
                  <a:cubicBezTo>
                    <a:pt x="3840" y="555"/>
                    <a:pt x="4055" y="532"/>
                    <a:pt x="4224" y="536"/>
                  </a:cubicBezTo>
                  <a:cubicBezTo>
                    <a:pt x="4604" y="548"/>
                    <a:pt x="4977" y="605"/>
                    <a:pt x="5357" y="605"/>
                  </a:cubicBezTo>
                  <a:cubicBezTo>
                    <a:pt x="5488" y="586"/>
                    <a:pt x="5615" y="555"/>
                    <a:pt x="5738" y="513"/>
                  </a:cubicBezTo>
                  <a:lnTo>
                    <a:pt x="5765" y="513"/>
                  </a:lnTo>
                  <a:cubicBezTo>
                    <a:pt x="5874" y="571"/>
                    <a:pt x="5996" y="602"/>
                    <a:pt x="6116" y="602"/>
                  </a:cubicBezTo>
                  <a:cubicBezTo>
                    <a:pt x="6123" y="602"/>
                    <a:pt x="6130" y="602"/>
                    <a:pt x="6137" y="602"/>
                  </a:cubicBezTo>
                  <a:lnTo>
                    <a:pt x="6306" y="621"/>
                  </a:lnTo>
                  <a:cubicBezTo>
                    <a:pt x="6376" y="621"/>
                    <a:pt x="6422" y="663"/>
                    <a:pt x="6476" y="690"/>
                  </a:cubicBezTo>
                  <a:lnTo>
                    <a:pt x="6306" y="621"/>
                  </a:lnTo>
                  <a:lnTo>
                    <a:pt x="6306" y="621"/>
                  </a:lnTo>
                  <a:cubicBezTo>
                    <a:pt x="6343" y="668"/>
                    <a:pt x="6400" y="698"/>
                    <a:pt x="6461" y="698"/>
                  </a:cubicBezTo>
                  <a:cubicBezTo>
                    <a:pt x="6464" y="698"/>
                    <a:pt x="6468" y="698"/>
                    <a:pt x="6472" y="698"/>
                  </a:cubicBezTo>
                  <a:cubicBezTo>
                    <a:pt x="6771" y="813"/>
                    <a:pt x="7090" y="890"/>
                    <a:pt x="7363" y="1063"/>
                  </a:cubicBezTo>
                  <a:lnTo>
                    <a:pt x="7348" y="1105"/>
                  </a:lnTo>
                  <a:cubicBezTo>
                    <a:pt x="7379" y="1243"/>
                    <a:pt x="7444" y="1370"/>
                    <a:pt x="7548" y="1466"/>
                  </a:cubicBezTo>
                  <a:lnTo>
                    <a:pt x="7544" y="1474"/>
                  </a:lnTo>
                  <a:cubicBezTo>
                    <a:pt x="7536" y="1470"/>
                    <a:pt x="7532" y="1466"/>
                    <a:pt x="7532" y="1455"/>
                  </a:cubicBezTo>
                  <a:cubicBezTo>
                    <a:pt x="7474" y="1390"/>
                    <a:pt x="7409" y="1350"/>
                    <a:pt x="7328" y="1350"/>
                  </a:cubicBezTo>
                  <a:cubicBezTo>
                    <a:pt x="7308" y="1350"/>
                    <a:pt x="7286" y="1353"/>
                    <a:pt x="7263" y="1359"/>
                  </a:cubicBezTo>
                  <a:cubicBezTo>
                    <a:pt x="7256" y="1362"/>
                    <a:pt x="7244" y="1374"/>
                    <a:pt x="7229" y="1378"/>
                  </a:cubicBezTo>
                  <a:cubicBezTo>
                    <a:pt x="7033" y="1270"/>
                    <a:pt x="6833" y="1178"/>
                    <a:pt x="6595" y="1178"/>
                  </a:cubicBezTo>
                  <a:cubicBezTo>
                    <a:pt x="6575" y="1161"/>
                    <a:pt x="6546" y="1150"/>
                    <a:pt x="6518" y="1150"/>
                  </a:cubicBezTo>
                  <a:cubicBezTo>
                    <a:pt x="6514" y="1150"/>
                    <a:pt x="6510" y="1151"/>
                    <a:pt x="6506" y="1151"/>
                  </a:cubicBezTo>
                  <a:cubicBezTo>
                    <a:pt x="6422" y="1043"/>
                    <a:pt x="6299" y="1051"/>
                    <a:pt x="6180" y="1043"/>
                  </a:cubicBezTo>
                  <a:lnTo>
                    <a:pt x="6153" y="1043"/>
                  </a:lnTo>
                  <a:cubicBezTo>
                    <a:pt x="6094" y="957"/>
                    <a:pt x="6018" y="930"/>
                    <a:pt x="5933" y="930"/>
                  </a:cubicBezTo>
                  <a:cubicBezTo>
                    <a:pt x="5889" y="930"/>
                    <a:pt x="5842" y="937"/>
                    <a:pt x="5795" y="947"/>
                  </a:cubicBezTo>
                  <a:cubicBezTo>
                    <a:pt x="5785" y="937"/>
                    <a:pt x="5770" y="929"/>
                    <a:pt x="5755" y="929"/>
                  </a:cubicBezTo>
                  <a:cubicBezTo>
                    <a:pt x="5744" y="929"/>
                    <a:pt x="5732" y="934"/>
                    <a:pt x="5722" y="944"/>
                  </a:cubicBezTo>
                  <a:cubicBezTo>
                    <a:pt x="5484" y="842"/>
                    <a:pt x="5236" y="837"/>
                    <a:pt x="4989" y="837"/>
                  </a:cubicBezTo>
                  <a:cubicBezTo>
                    <a:pt x="4964" y="837"/>
                    <a:pt x="4940" y="837"/>
                    <a:pt x="4916" y="837"/>
                  </a:cubicBezTo>
                  <a:cubicBezTo>
                    <a:pt x="4833" y="837"/>
                    <a:pt x="4751" y="837"/>
                    <a:pt x="4670" y="832"/>
                  </a:cubicBezTo>
                  <a:lnTo>
                    <a:pt x="4681" y="821"/>
                  </a:lnTo>
                  <a:cubicBezTo>
                    <a:pt x="4562" y="740"/>
                    <a:pt x="4431" y="763"/>
                    <a:pt x="4297" y="755"/>
                  </a:cubicBezTo>
                  <a:cubicBezTo>
                    <a:pt x="4132" y="744"/>
                    <a:pt x="3967" y="739"/>
                    <a:pt x="3803" y="739"/>
                  </a:cubicBezTo>
                  <a:cubicBezTo>
                    <a:pt x="2865" y="739"/>
                    <a:pt x="1945" y="903"/>
                    <a:pt x="1023" y="1067"/>
                  </a:cubicBezTo>
                  <a:cubicBezTo>
                    <a:pt x="954" y="1113"/>
                    <a:pt x="842" y="1109"/>
                    <a:pt x="746" y="1128"/>
                  </a:cubicBezTo>
                  <a:cubicBezTo>
                    <a:pt x="773" y="1093"/>
                    <a:pt x="808" y="1063"/>
                    <a:pt x="846" y="1032"/>
                  </a:cubicBezTo>
                  <a:cubicBezTo>
                    <a:pt x="908" y="970"/>
                    <a:pt x="996" y="921"/>
                    <a:pt x="1031" y="840"/>
                  </a:cubicBezTo>
                  <a:cubicBezTo>
                    <a:pt x="1042" y="840"/>
                    <a:pt x="1057" y="844"/>
                    <a:pt x="1073" y="844"/>
                  </a:cubicBezTo>
                  <a:cubicBezTo>
                    <a:pt x="1926" y="728"/>
                    <a:pt x="2764" y="544"/>
                    <a:pt x="3617" y="452"/>
                  </a:cubicBezTo>
                  <a:lnTo>
                    <a:pt x="3767" y="359"/>
                  </a:lnTo>
                  <a:close/>
                  <a:moveTo>
                    <a:pt x="3540" y="970"/>
                  </a:moveTo>
                  <a:lnTo>
                    <a:pt x="5211" y="1078"/>
                  </a:lnTo>
                  <a:cubicBezTo>
                    <a:pt x="5281" y="1122"/>
                    <a:pt x="5353" y="1136"/>
                    <a:pt x="5427" y="1136"/>
                  </a:cubicBezTo>
                  <a:cubicBezTo>
                    <a:pt x="5463" y="1136"/>
                    <a:pt x="5500" y="1133"/>
                    <a:pt x="5538" y="1128"/>
                  </a:cubicBezTo>
                  <a:lnTo>
                    <a:pt x="6014" y="1186"/>
                  </a:lnTo>
                  <a:cubicBezTo>
                    <a:pt x="6065" y="1237"/>
                    <a:pt x="6137" y="1266"/>
                    <a:pt x="6213" y="1266"/>
                  </a:cubicBezTo>
                  <a:cubicBezTo>
                    <a:pt x="6229" y="1266"/>
                    <a:pt x="6245" y="1265"/>
                    <a:pt x="6260" y="1263"/>
                  </a:cubicBezTo>
                  <a:cubicBezTo>
                    <a:pt x="6284" y="1283"/>
                    <a:pt x="6316" y="1294"/>
                    <a:pt x="6350" y="1294"/>
                  </a:cubicBezTo>
                  <a:cubicBezTo>
                    <a:pt x="6354" y="1294"/>
                    <a:pt x="6359" y="1294"/>
                    <a:pt x="6364" y="1293"/>
                  </a:cubicBezTo>
                  <a:cubicBezTo>
                    <a:pt x="6602" y="1420"/>
                    <a:pt x="6860" y="1505"/>
                    <a:pt x="7125" y="1535"/>
                  </a:cubicBezTo>
                  <a:lnTo>
                    <a:pt x="7517" y="1781"/>
                  </a:lnTo>
                  <a:cubicBezTo>
                    <a:pt x="7509" y="1820"/>
                    <a:pt x="7494" y="1866"/>
                    <a:pt x="7479" y="1908"/>
                  </a:cubicBezTo>
                  <a:cubicBezTo>
                    <a:pt x="7356" y="2369"/>
                    <a:pt x="7006" y="2584"/>
                    <a:pt x="6564" y="2677"/>
                  </a:cubicBezTo>
                  <a:cubicBezTo>
                    <a:pt x="6268" y="2734"/>
                    <a:pt x="5976" y="2792"/>
                    <a:pt x="5688" y="2853"/>
                  </a:cubicBezTo>
                  <a:cubicBezTo>
                    <a:pt x="5565" y="2889"/>
                    <a:pt x="5441" y="2908"/>
                    <a:pt x="5315" y="2908"/>
                  </a:cubicBezTo>
                  <a:cubicBezTo>
                    <a:pt x="5304" y="2908"/>
                    <a:pt x="5292" y="2907"/>
                    <a:pt x="5281" y="2907"/>
                  </a:cubicBezTo>
                  <a:cubicBezTo>
                    <a:pt x="5073" y="2915"/>
                    <a:pt x="4858" y="2896"/>
                    <a:pt x="4666" y="2992"/>
                  </a:cubicBezTo>
                  <a:cubicBezTo>
                    <a:pt x="4631" y="3015"/>
                    <a:pt x="4604" y="3045"/>
                    <a:pt x="4573" y="3076"/>
                  </a:cubicBezTo>
                  <a:lnTo>
                    <a:pt x="4439" y="3076"/>
                  </a:lnTo>
                  <a:cubicBezTo>
                    <a:pt x="4263" y="3032"/>
                    <a:pt x="4085" y="3021"/>
                    <a:pt x="3907" y="3021"/>
                  </a:cubicBezTo>
                  <a:cubicBezTo>
                    <a:pt x="3720" y="3021"/>
                    <a:pt x="3533" y="3034"/>
                    <a:pt x="3347" y="3034"/>
                  </a:cubicBezTo>
                  <a:cubicBezTo>
                    <a:pt x="3257" y="3034"/>
                    <a:pt x="3168" y="3031"/>
                    <a:pt x="3079" y="3022"/>
                  </a:cubicBezTo>
                  <a:cubicBezTo>
                    <a:pt x="3086" y="3011"/>
                    <a:pt x="3090" y="3007"/>
                    <a:pt x="3090" y="2999"/>
                  </a:cubicBezTo>
                  <a:cubicBezTo>
                    <a:pt x="2652" y="2634"/>
                    <a:pt x="2091" y="2811"/>
                    <a:pt x="1599" y="2680"/>
                  </a:cubicBezTo>
                  <a:cubicBezTo>
                    <a:pt x="1484" y="2677"/>
                    <a:pt x="1369" y="2661"/>
                    <a:pt x="1253" y="2634"/>
                  </a:cubicBezTo>
                  <a:cubicBezTo>
                    <a:pt x="1191" y="2620"/>
                    <a:pt x="1126" y="2612"/>
                    <a:pt x="1064" y="2612"/>
                  </a:cubicBezTo>
                  <a:cubicBezTo>
                    <a:pt x="1042" y="2612"/>
                    <a:pt x="1021" y="2613"/>
                    <a:pt x="1000" y="2615"/>
                  </a:cubicBezTo>
                  <a:cubicBezTo>
                    <a:pt x="973" y="2619"/>
                    <a:pt x="946" y="2623"/>
                    <a:pt x="919" y="2634"/>
                  </a:cubicBezTo>
                  <a:lnTo>
                    <a:pt x="673" y="2481"/>
                  </a:lnTo>
                  <a:cubicBezTo>
                    <a:pt x="627" y="2446"/>
                    <a:pt x="577" y="2408"/>
                    <a:pt x="516" y="2404"/>
                  </a:cubicBezTo>
                  <a:cubicBezTo>
                    <a:pt x="477" y="2404"/>
                    <a:pt x="446" y="2373"/>
                    <a:pt x="439" y="2335"/>
                  </a:cubicBezTo>
                  <a:cubicBezTo>
                    <a:pt x="423" y="2338"/>
                    <a:pt x="404" y="2350"/>
                    <a:pt x="397" y="2358"/>
                  </a:cubicBezTo>
                  <a:lnTo>
                    <a:pt x="343" y="2300"/>
                  </a:lnTo>
                  <a:cubicBezTo>
                    <a:pt x="347" y="2300"/>
                    <a:pt x="350" y="2296"/>
                    <a:pt x="358" y="2296"/>
                  </a:cubicBezTo>
                  <a:cubicBezTo>
                    <a:pt x="435" y="2204"/>
                    <a:pt x="458" y="2096"/>
                    <a:pt x="504" y="1989"/>
                  </a:cubicBezTo>
                  <a:cubicBezTo>
                    <a:pt x="523" y="1950"/>
                    <a:pt x="543" y="1908"/>
                    <a:pt x="562" y="1870"/>
                  </a:cubicBezTo>
                  <a:cubicBezTo>
                    <a:pt x="581" y="1831"/>
                    <a:pt x="600" y="1785"/>
                    <a:pt x="616" y="1743"/>
                  </a:cubicBezTo>
                  <a:cubicBezTo>
                    <a:pt x="619" y="1720"/>
                    <a:pt x="627" y="1701"/>
                    <a:pt x="631" y="1678"/>
                  </a:cubicBezTo>
                  <a:lnTo>
                    <a:pt x="631" y="1647"/>
                  </a:lnTo>
                  <a:cubicBezTo>
                    <a:pt x="639" y="1635"/>
                    <a:pt x="646" y="1620"/>
                    <a:pt x="650" y="1604"/>
                  </a:cubicBezTo>
                  <a:lnTo>
                    <a:pt x="677" y="1585"/>
                  </a:lnTo>
                  <a:cubicBezTo>
                    <a:pt x="683" y="1586"/>
                    <a:pt x="688" y="1586"/>
                    <a:pt x="693" y="1586"/>
                  </a:cubicBezTo>
                  <a:cubicBezTo>
                    <a:pt x="741" y="1586"/>
                    <a:pt x="782" y="1557"/>
                    <a:pt x="788" y="1508"/>
                  </a:cubicBezTo>
                  <a:cubicBezTo>
                    <a:pt x="984" y="1397"/>
                    <a:pt x="1192" y="1320"/>
                    <a:pt x="1415" y="1278"/>
                  </a:cubicBezTo>
                  <a:cubicBezTo>
                    <a:pt x="2114" y="1120"/>
                    <a:pt x="2837" y="1082"/>
                    <a:pt x="3540" y="970"/>
                  </a:cubicBezTo>
                  <a:close/>
                  <a:moveTo>
                    <a:pt x="3638" y="1"/>
                  </a:moveTo>
                  <a:cubicBezTo>
                    <a:pt x="3561" y="1"/>
                    <a:pt x="3483" y="19"/>
                    <a:pt x="3405" y="44"/>
                  </a:cubicBezTo>
                  <a:cubicBezTo>
                    <a:pt x="3334" y="65"/>
                    <a:pt x="3265" y="87"/>
                    <a:pt x="3191" y="87"/>
                  </a:cubicBezTo>
                  <a:cubicBezTo>
                    <a:pt x="3157" y="87"/>
                    <a:pt x="3123" y="82"/>
                    <a:pt x="3086" y="71"/>
                  </a:cubicBezTo>
                  <a:cubicBezTo>
                    <a:pt x="3023" y="100"/>
                    <a:pt x="2956" y="115"/>
                    <a:pt x="2888" y="115"/>
                  </a:cubicBezTo>
                  <a:cubicBezTo>
                    <a:pt x="2821" y="115"/>
                    <a:pt x="2754" y="100"/>
                    <a:pt x="2691" y="71"/>
                  </a:cubicBezTo>
                  <a:lnTo>
                    <a:pt x="2668" y="91"/>
                  </a:lnTo>
                  <a:lnTo>
                    <a:pt x="2641" y="75"/>
                  </a:lnTo>
                  <a:cubicBezTo>
                    <a:pt x="2585" y="110"/>
                    <a:pt x="2522" y="115"/>
                    <a:pt x="2457" y="115"/>
                  </a:cubicBezTo>
                  <a:cubicBezTo>
                    <a:pt x="2431" y="115"/>
                    <a:pt x="2404" y="114"/>
                    <a:pt x="2378" y="114"/>
                  </a:cubicBezTo>
                  <a:cubicBezTo>
                    <a:pt x="2298" y="114"/>
                    <a:pt x="2221" y="122"/>
                    <a:pt x="2156" y="183"/>
                  </a:cubicBezTo>
                  <a:lnTo>
                    <a:pt x="2156" y="179"/>
                  </a:lnTo>
                  <a:cubicBezTo>
                    <a:pt x="2098" y="220"/>
                    <a:pt x="2035" y="230"/>
                    <a:pt x="1969" y="230"/>
                  </a:cubicBezTo>
                  <a:cubicBezTo>
                    <a:pt x="1912" y="230"/>
                    <a:pt x="1853" y="222"/>
                    <a:pt x="1795" y="222"/>
                  </a:cubicBezTo>
                  <a:cubicBezTo>
                    <a:pt x="1724" y="222"/>
                    <a:pt x="1654" y="234"/>
                    <a:pt x="1592" y="286"/>
                  </a:cubicBezTo>
                  <a:cubicBezTo>
                    <a:pt x="1419" y="394"/>
                    <a:pt x="1196" y="298"/>
                    <a:pt x="1031" y="421"/>
                  </a:cubicBezTo>
                  <a:lnTo>
                    <a:pt x="1038" y="409"/>
                  </a:lnTo>
                  <a:lnTo>
                    <a:pt x="1038" y="409"/>
                  </a:lnTo>
                  <a:cubicBezTo>
                    <a:pt x="981" y="413"/>
                    <a:pt x="946" y="459"/>
                    <a:pt x="904" y="490"/>
                  </a:cubicBezTo>
                  <a:cubicBezTo>
                    <a:pt x="890" y="507"/>
                    <a:pt x="865" y="518"/>
                    <a:pt x="843" y="518"/>
                  </a:cubicBezTo>
                  <a:cubicBezTo>
                    <a:pt x="834" y="518"/>
                    <a:pt x="826" y="516"/>
                    <a:pt x="819" y="513"/>
                  </a:cubicBezTo>
                  <a:cubicBezTo>
                    <a:pt x="785" y="529"/>
                    <a:pt x="762" y="559"/>
                    <a:pt x="746" y="590"/>
                  </a:cubicBezTo>
                  <a:cubicBezTo>
                    <a:pt x="739" y="587"/>
                    <a:pt x="730" y="586"/>
                    <a:pt x="722" y="586"/>
                  </a:cubicBezTo>
                  <a:cubicBezTo>
                    <a:pt x="706" y="586"/>
                    <a:pt x="689" y="591"/>
                    <a:pt x="673" y="602"/>
                  </a:cubicBezTo>
                  <a:lnTo>
                    <a:pt x="658" y="609"/>
                  </a:lnTo>
                  <a:cubicBezTo>
                    <a:pt x="569" y="717"/>
                    <a:pt x="400" y="740"/>
                    <a:pt x="347" y="886"/>
                  </a:cubicBezTo>
                  <a:cubicBezTo>
                    <a:pt x="350" y="913"/>
                    <a:pt x="339" y="936"/>
                    <a:pt x="308" y="947"/>
                  </a:cubicBezTo>
                  <a:cubicBezTo>
                    <a:pt x="285" y="986"/>
                    <a:pt x="254" y="1024"/>
                    <a:pt x="224" y="1063"/>
                  </a:cubicBezTo>
                  <a:cubicBezTo>
                    <a:pt x="151" y="1120"/>
                    <a:pt x="166" y="1220"/>
                    <a:pt x="113" y="1281"/>
                  </a:cubicBezTo>
                  <a:lnTo>
                    <a:pt x="113" y="1281"/>
                  </a:lnTo>
                  <a:cubicBezTo>
                    <a:pt x="21" y="1373"/>
                    <a:pt x="55" y="1483"/>
                    <a:pt x="62" y="1585"/>
                  </a:cubicBezTo>
                  <a:cubicBezTo>
                    <a:pt x="78" y="1601"/>
                    <a:pt x="97" y="1608"/>
                    <a:pt x="116" y="1620"/>
                  </a:cubicBezTo>
                  <a:cubicBezTo>
                    <a:pt x="1" y="1793"/>
                    <a:pt x="43" y="1973"/>
                    <a:pt x="89" y="2158"/>
                  </a:cubicBezTo>
                  <a:cubicBezTo>
                    <a:pt x="116" y="2181"/>
                    <a:pt x="128" y="2215"/>
                    <a:pt x="112" y="2250"/>
                  </a:cubicBezTo>
                  <a:cubicBezTo>
                    <a:pt x="131" y="2292"/>
                    <a:pt x="170" y="2327"/>
                    <a:pt x="216" y="2331"/>
                  </a:cubicBezTo>
                  <a:lnTo>
                    <a:pt x="235" y="2465"/>
                  </a:lnTo>
                  <a:cubicBezTo>
                    <a:pt x="270" y="2469"/>
                    <a:pt x="304" y="2473"/>
                    <a:pt x="331" y="2488"/>
                  </a:cubicBezTo>
                  <a:cubicBezTo>
                    <a:pt x="331" y="2523"/>
                    <a:pt x="331" y="2557"/>
                    <a:pt x="339" y="2588"/>
                  </a:cubicBezTo>
                  <a:cubicBezTo>
                    <a:pt x="397" y="2596"/>
                    <a:pt x="443" y="2634"/>
                    <a:pt x="462" y="2684"/>
                  </a:cubicBezTo>
                  <a:cubicBezTo>
                    <a:pt x="543" y="2703"/>
                    <a:pt x="631" y="2730"/>
                    <a:pt x="677" y="2807"/>
                  </a:cubicBezTo>
                  <a:cubicBezTo>
                    <a:pt x="704" y="2807"/>
                    <a:pt x="727" y="2800"/>
                    <a:pt x="750" y="2800"/>
                  </a:cubicBezTo>
                  <a:cubicBezTo>
                    <a:pt x="800" y="2884"/>
                    <a:pt x="885" y="2873"/>
                    <a:pt x="965" y="2888"/>
                  </a:cubicBezTo>
                  <a:lnTo>
                    <a:pt x="996" y="2903"/>
                  </a:lnTo>
                  <a:cubicBezTo>
                    <a:pt x="1000" y="2911"/>
                    <a:pt x="1004" y="2923"/>
                    <a:pt x="1011" y="2934"/>
                  </a:cubicBezTo>
                  <a:lnTo>
                    <a:pt x="1042" y="2926"/>
                  </a:lnTo>
                  <a:cubicBezTo>
                    <a:pt x="1088" y="2949"/>
                    <a:pt x="1130" y="2969"/>
                    <a:pt x="1177" y="2984"/>
                  </a:cubicBezTo>
                  <a:cubicBezTo>
                    <a:pt x="1426" y="3065"/>
                    <a:pt x="1688" y="3099"/>
                    <a:pt x="1945" y="3142"/>
                  </a:cubicBezTo>
                  <a:cubicBezTo>
                    <a:pt x="1973" y="3132"/>
                    <a:pt x="2002" y="3127"/>
                    <a:pt x="2030" y="3127"/>
                  </a:cubicBezTo>
                  <a:cubicBezTo>
                    <a:pt x="2072" y="3127"/>
                    <a:pt x="2112" y="3138"/>
                    <a:pt x="2149" y="3161"/>
                  </a:cubicBezTo>
                  <a:cubicBezTo>
                    <a:pt x="2232" y="3202"/>
                    <a:pt x="2317" y="3213"/>
                    <a:pt x="2403" y="3213"/>
                  </a:cubicBezTo>
                  <a:cubicBezTo>
                    <a:pt x="2500" y="3213"/>
                    <a:pt x="2597" y="3199"/>
                    <a:pt x="2691" y="3199"/>
                  </a:cubicBezTo>
                  <a:cubicBezTo>
                    <a:pt x="2725" y="3184"/>
                    <a:pt x="2760" y="3176"/>
                    <a:pt x="2798" y="3172"/>
                  </a:cubicBezTo>
                  <a:lnTo>
                    <a:pt x="2921" y="3176"/>
                  </a:lnTo>
                  <a:cubicBezTo>
                    <a:pt x="2940" y="3195"/>
                    <a:pt x="2956" y="3218"/>
                    <a:pt x="2963" y="3249"/>
                  </a:cubicBezTo>
                  <a:lnTo>
                    <a:pt x="3017" y="3238"/>
                  </a:lnTo>
                  <a:lnTo>
                    <a:pt x="3056" y="3272"/>
                  </a:lnTo>
                  <a:lnTo>
                    <a:pt x="3501" y="3253"/>
                  </a:lnTo>
                  <a:cubicBezTo>
                    <a:pt x="3605" y="3277"/>
                    <a:pt x="3708" y="3285"/>
                    <a:pt x="3811" y="3285"/>
                  </a:cubicBezTo>
                  <a:cubicBezTo>
                    <a:pt x="3976" y="3285"/>
                    <a:pt x="4141" y="3263"/>
                    <a:pt x="4304" y="3249"/>
                  </a:cubicBezTo>
                  <a:lnTo>
                    <a:pt x="4520" y="3261"/>
                  </a:lnTo>
                  <a:cubicBezTo>
                    <a:pt x="4527" y="3272"/>
                    <a:pt x="4527" y="3280"/>
                    <a:pt x="4531" y="3291"/>
                  </a:cubicBezTo>
                  <a:cubicBezTo>
                    <a:pt x="4602" y="3318"/>
                    <a:pt x="4675" y="3327"/>
                    <a:pt x="4749" y="3327"/>
                  </a:cubicBezTo>
                  <a:cubicBezTo>
                    <a:pt x="4823" y="3327"/>
                    <a:pt x="4898" y="3318"/>
                    <a:pt x="4973" y="3311"/>
                  </a:cubicBezTo>
                  <a:cubicBezTo>
                    <a:pt x="5092" y="3272"/>
                    <a:pt x="5215" y="3268"/>
                    <a:pt x="5338" y="3268"/>
                  </a:cubicBezTo>
                  <a:cubicBezTo>
                    <a:pt x="5374" y="3268"/>
                    <a:pt x="5410" y="3268"/>
                    <a:pt x="5447" y="3268"/>
                  </a:cubicBezTo>
                  <a:cubicBezTo>
                    <a:pt x="5521" y="3268"/>
                    <a:pt x="5595" y="3267"/>
                    <a:pt x="5669" y="3257"/>
                  </a:cubicBezTo>
                  <a:lnTo>
                    <a:pt x="5776" y="3257"/>
                  </a:lnTo>
                  <a:cubicBezTo>
                    <a:pt x="5780" y="3249"/>
                    <a:pt x="5788" y="3241"/>
                    <a:pt x="5795" y="3234"/>
                  </a:cubicBezTo>
                  <a:cubicBezTo>
                    <a:pt x="5865" y="3218"/>
                    <a:pt x="5938" y="3215"/>
                    <a:pt x="6007" y="3199"/>
                  </a:cubicBezTo>
                  <a:cubicBezTo>
                    <a:pt x="6091" y="3176"/>
                    <a:pt x="6180" y="3161"/>
                    <a:pt x="6268" y="3157"/>
                  </a:cubicBezTo>
                  <a:lnTo>
                    <a:pt x="6468" y="3157"/>
                  </a:lnTo>
                  <a:lnTo>
                    <a:pt x="6491" y="3118"/>
                  </a:lnTo>
                  <a:cubicBezTo>
                    <a:pt x="6499" y="3115"/>
                    <a:pt x="6510" y="3115"/>
                    <a:pt x="6518" y="3115"/>
                  </a:cubicBezTo>
                  <a:cubicBezTo>
                    <a:pt x="6552" y="3104"/>
                    <a:pt x="6588" y="3101"/>
                    <a:pt x="6624" y="3101"/>
                  </a:cubicBezTo>
                  <a:cubicBezTo>
                    <a:pt x="6683" y="3101"/>
                    <a:pt x="6745" y="3110"/>
                    <a:pt x="6804" y="3110"/>
                  </a:cubicBezTo>
                  <a:cubicBezTo>
                    <a:pt x="6880" y="3110"/>
                    <a:pt x="6954" y="3095"/>
                    <a:pt x="7017" y="3026"/>
                  </a:cubicBezTo>
                  <a:lnTo>
                    <a:pt x="7025" y="3026"/>
                  </a:lnTo>
                  <a:cubicBezTo>
                    <a:pt x="7094" y="2988"/>
                    <a:pt x="7202" y="3007"/>
                    <a:pt x="7248" y="2923"/>
                  </a:cubicBezTo>
                  <a:cubicBezTo>
                    <a:pt x="7373" y="2866"/>
                    <a:pt x="7495" y="2809"/>
                    <a:pt x="7587" y="2703"/>
                  </a:cubicBezTo>
                  <a:lnTo>
                    <a:pt x="7587" y="2703"/>
                  </a:lnTo>
                  <a:cubicBezTo>
                    <a:pt x="7640" y="2684"/>
                    <a:pt x="7682" y="2642"/>
                    <a:pt x="7698" y="2588"/>
                  </a:cubicBezTo>
                  <a:cubicBezTo>
                    <a:pt x="7782" y="2546"/>
                    <a:pt x="7767" y="2446"/>
                    <a:pt x="7817" y="2377"/>
                  </a:cubicBezTo>
                  <a:cubicBezTo>
                    <a:pt x="7936" y="2281"/>
                    <a:pt x="7851" y="2127"/>
                    <a:pt x="7932" y="2023"/>
                  </a:cubicBezTo>
                  <a:cubicBezTo>
                    <a:pt x="7901" y="1927"/>
                    <a:pt x="7901" y="1816"/>
                    <a:pt x="7940" y="1720"/>
                  </a:cubicBezTo>
                  <a:cubicBezTo>
                    <a:pt x="7951" y="1720"/>
                    <a:pt x="7959" y="1704"/>
                    <a:pt x="7970" y="1681"/>
                  </a:cubicBezTo>
                  <a:cubicBezTo>
                    <a:pt x="7978" y="1658"/>
                    <a:pt x="7986" y="1639"/>
                    <a:pt x="7951" y="1620"/>
                  </a:cubicBezTo>
                  <a:cubicBezTo>
                    <a:pt x="7932" y="1566"/>
                    <a:pt x="7897" y="1520"/>
                    <a:pt x="7851" y="1485"/>
                  </a:cubicBezTo>
                  <a:cubicBezTo>
                    <a:pt x="7874" y="1359"/>
                    <a:pt x="7794" y="1270"/>
                    <a:pt x="7740" y="1166"/>
                  </a:cubicBezTo>
                  <a:cubicBezTo>
                    <a:pt x="7667" y="1124"/>
                    <a:pt x="7613" y="1063"/>
                    <a:pt x="7590" y="982"/>
                  </a:cubicBezTo>
                  <a:cubicBezTo>
                    <a:pt x="7563" y="974"/>
                    <a:pt x="7532" y="970"/>
                    <a:pt x="7505" y="970"/>
                  </a:cubicBezTo>
                  <a:lnTo>
                    <a:pt x="7398" y="836"/>
                  </a:lnTo>
                  <a:lnTo>
                    <a:pt x="7283" y="728"/>
                  </a:lnTo>
                  <a:cubicBezTo>
                    <a:pt x="7198" y="721"/>
                    <a:pt x="7110" y="701"/>
                    <a:pt x="7052" y="625"/>
                  </a:cubicBezTo>
                  <a:lnTo>
                    <a:pt x="6837" y="605"/>
                  </a:lnTo>
                  <a:cubicBezTo>
                    <a:pt x="6821" y="582"/>
                    <a:pt x="6806" y="552"/>
                    <a:pt x="6802" y="525"/>
                  </a:cubicBezTo>
                  <a:cubicBezTo>
                    <a:pt x="6792" y="527"/>
                    <a:pt x="6783" y="528"/>
                    <a:pt x="6774" y="528"/>
                  </a:cubicBezTo>
                  <a:cubicBezTo>
                    <a:pt x="6751" y="528"/>
                    <a:pt x="6729" y="520"/>
                    <a:pt x="6710" y="498"/>
                  </a:cubicBezTo>
                  <a:cubicBezTo>
                    <a:pt x="6688" y="479"/>
                    <a:pt x="6667" y="469"/>
                    <a:pt x="6647" y="469"/>
                  </a:cubicBezTo>
                  <a:cubicBezTo>
                    <a:pt x="6622" y="469"/>
                    <a:pt x="6600" y="485"/>
                    <a:pt x="6583" y="517"/>
                  </a:cubicBezTo>
                  <a:lnTo>
                    <a:pt x="6499" y="494"/>
                  </a:lnTo>
                  <a:cubicBezTo>
                    <a:pt x="6479" y="471"/>
                    <a:pt x="6468" y="440"/>
                    <a:pt x="6456" y="413"/>
                  </a:cubicBezTo>
                  <a:lnTo>
                    <a:pt x="6260" y="379"/>
                  </a:lnTo>
                  <a:lnTo>
                    <a:pt x="6268" y="421"/>
                  </a:lnTo>
                  <a:lnTo>
                    <a:pt x="6268" y="421"/>
                  </a:lnTo>
                  <a:lnTo>
                    <a:pt x="5957" y="363"/>
                  </a:lnTo>
                  <a:cubicBezTo>
                    <a:pt x="5953" y="363"/>
                    <a:pt x="5941" y="363"/>
                    <a:pt x="5938" y="371"/>
                  </a:cubicBezTo>
                  <a:cubicBezTo>
                    <a:pt x="5941" y="340"/>
                    <a:pt x="5934" y="313"/>
                    <a:pt x="5918" y="286"/>
                  </a:cubicBezTo>
                  <a:lnTo>
                    <a:pt x="5799" y="275"/>
                  </a:lnTo>
                  <a:cubicBezTo>
                    <a:pt x="5711" y="234"/>
                    <a:pt x="5623" y="224"/>
                    <a:pt x="5535" y="224"/>
                  </a:cubicBezTo>
                  <a:cubicBezTo>
                    <a:pt x="5463" y="224"/>
                    <a:pt x="5392" y="231"/>
                    <a:pt x="5320" y="231"/>
                  </a:cubicBezTo>
                  <a:cubicBezTo>
                    <a:pt x="5299" y="231"/>
                    <a:pt x="5278" y="230"/>
                    <a:pt x="5257" y="229"/>
                  </a:cubicBezTo>
                  <a:cubicBezTo>
                    <a:pt x="5250" y="206"/>
                    <a:pt x="5231" y="190"/>
                    <a:pt x="5208" y="187"/>
                  </a:cubicBezTo>
                  <a:cubicBezTo>
                    <a:pt x="5197" y="197"/>
                    <a:pt x="5183" y="202"/>
                    <a:pt x="5169" y="202"/>
                  </a:cubicBezTo>
                  <a:cubicBezTo>
                    <a:pt x="5152" y="202"/>
                    <a:pt x="5135" y="195"/>
                    <a:pt x="5123" y="183"/>
                  </a:cubicBezTo>
                  <a:cubicBezTo>
                    <a:pt x="5123" y="183"/>
                    <a:pt x="5123" y="179"/>
                    <a:pt x="5115" y="179"/>
                  </a:cubicBezTo>
                  <a:cubicBezTo>
                    <a:pt x="5081" y="184"/>
                    <a:pt x="5046" y="186"/>
                    <a:pt x="5012" y="186"/>
                  </a:cubicBezTo>
                  <a:cubicBezTo>
                    <a:pt x="4880" y="186"/>
                    <a:pt x="4749" y="157"/>
                    <a:pt x="4617" y="157"/>
                  </a:cubicBezTo>
                  <a:cubicBezTo>
                    <a:pt x="4570" y="157"/>
                    <a:pt x="4522" y="161"/>
                    <a:pt x="4474" y="171"/>
                  </a:cubicBezTo>
                  <a:lnTo>
                    <a:pt x="4347" y="171"/>
                  </a:lnTo>
                  <a:lnTo>
                    <a:pt x="3993" y="148"/>
                  </a:lnTo>
                  <a:cubicBezTo>
                    <a:pt x="3993" y="121"/>
                    <a:pt x="3982" y="91"/>
                    <a:pt x="3959" y="71"/>
                  </a:cubicBezTo>
                  <a:cubicBezTo>
                    <a:pt x="3944" y="80"/>
                    <a:pt x="3928" y="84"/>
                    <a:pt x="3913" y="84"/>
                  </a:cubicBezTo>
                  <a:cubicBezTo>
                    <a:pt x="3893" y="84"/>
                    <a:pt x="3874" y="77"/>
                    <a:pt x="3859" y="64"/>
                  </a:cubicBezTo>
                  <a:cubicBezTo>
                    <a:pt x="3787" y="18"/>
                    <a:pt x="3713" y="1"/>
                    <a:pt x="36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45"/>
            <p:cNvSpPr/>
            <p:nvPr/>
          </p:nvSpPr>
          <p:spPr>
            <a:xfrm>
              <a:off x="2316840" y="1732509"/>
              <a:ext cx="496" cy="279"/>
            </a:xfrm>
            <a:custGeom>
              <a:avLst/>
              <a:gdLst/>
              <a:ahLst/>
              <a:cxnLst/>
              <a:rect l="l" t="t" r="r" b="b"/>
              <a:pathLst>
                <a:path w="16" h="9" extrusionOk="0">
                  <a:moveTo>
                    <a:pt x="8" y="1"/>
                  </a:moveTo>
                  <a:lnTo>
                    <a:pt x="1" y="8"/>
                  </a:lnTo>
                  <a:lnTo>
                    <a:pt x="16" y="8"/>
                  </a:lnTo>
                  <a:cubicBezTo>
                    <a:pt x="16" y="4"/>
                    <a:pt x="8" y="4"/>
                    <a:pt x="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45"/>
            <p:cNvSpPr/>
            <p:nvPr/>
          </p:nvSpPr>
          <p:spPr>
            <a:xfrm>
              <a:off x="2317430" y="1732323"/>
              <a:ext cx="13990" cy="5987"/>
            </a:xfrm>
            <a:custGeom>
              <a:avLst/>
              <a:gdLst/>
              <a:ahLst/>
              <a:cxnLst/>
              <a:rect l="l" t="t" r="r" b="b"/>
              <a:pathLst>
                <a:path w="451" h="193" extrusionOk="0">
                  <a:moveTo>
                    <a:pt x="130" y="1"/>
                  </a:moveTo>
                  <a:cubicBezTo>
                    <a:pt x="87" y="1"/>
                    <a:pt x="44" y="5"/>
                    <a:pt x="1" y="10"/>
                  </a:cubicBezTo>
                  <a:cubicBezTo>
                    <a:pt x="89" y="137"/>
                    <a:pt x="204" y="193"/>
                    <a:pt x="361" y="193"/>
                  </a:cubicBezTo>
                  <a:cubicBezTo>
                    <a:pt x="389" y="193"/>
                    <a:pt x="419" y="191"/>
                    <a:pt x="450" y="187"/>
                  </a:cubicBezTo>
                  <a:cubicBezTo>
                    <a:pt x="357" y="35"/>
                    <a:pt x="246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45"/>
            <p:cNvSpPr/>
            <p:nvPr/>
          </p:nvSpPr>
          <p:spPr>
            <a:xfrm>
              <a:off x="2307782" y="1728849"/>
              <a:ext cx="9089" cy="4126"/>
            </a:xfrm>
            <a:custGeom>
              <a:avLst/>
              <a:gdLst/>
              <a:ahLst/>
              <a:cxnLst/>
              <a:rect l="l" t="t" r="r" b="b"/>
              <a:pathLst>
                <a:path w="293" h="133" extrusionOk="0">
                  <a:moveTo>
                    <a:pt x="159" y="1"/>
                  </a:moveTo>
                  <a:cubicBezTo>
                    <a:pt x="111" y="1"/>
                    <a:pt x="58" y="28"/>
                    <a:pt x="1" y="65"/>
                  </a:cubicBezTo>
                  <a:cubicBezTo>
                    <a:pt x="58" y="115"/>
                    <a:pt x="121" y="132"/>
                    <a:pt x="186" y="132"/>
                  </a:cubicBezTo>
                  <a:cubicBezTo>
                    <a:pt x="221" y="132"/>
                    <a:pt x="257" y="127"/>
                    <a:pt x="293" y="119"/>
                  </a:cubicBezTo>
                  <a:cubicBezTo>
                    <a:pt x="257" y="33"/>
                    <a:pt x="211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45"/>
            <p:cNvSpPr/>
            <p:nvPr/>
          </p:nvSpPr>
          <p:spPr>
            <a:xfrm>
              <a:off x="2316716" y="1732509"/>
              <a:ext cx="403" cy="279"/>
            </a:xfrm>
            <a:custGeom>
              <a:avLst/>
              <a:gdLst/>
              <a:ahLst/>
              <a:cxnLst/>
              <a:rect l="l" t="t" r="r" b="b"/>
              <a:pathLst>
                <a:path w="13" h="9" extrusionOk="0">
                  <a:moveTo>
                    <a:pt x="1" y="1"/>
                  </a:moveTo>
                  <a:cubicBezTo>
                    <a:pt x="1" y="4"/>
                    <a:pt x="5" y="4"/>
                    <a:pt x="5" y="8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45"/>
            <p:cNvSpPr/>
            <p:nvPr/>
          </p:nvSpPr>
          <p:spPr>
            <a:xfrm>
              <a:off x="2293234" y="1726553"/>
              <a:ext cx="3598" cy="1923"/>
            </a:xfrm>
            <a:custGeom>
              <a:avLst/>
              <a:gdLst/>
              <a:ahLst/>
              <a:cxnLst/>
              <a:rect l="l" t="t" r="r" b="b"/>
              <a:pathLst>
                <a:path w="116" h="62" extrusionOk="0">
                  <a:moveTo>
                    <a:pt x="89" y="1"/>
                  </a:moveTo>
                  <a:cubicBezTo>
                    <a:pt x="58" y="4"/>
                    <a:pt x="31" y="12"/>
                    <a:pt x="1" y="27"/>
                  </a:cubicBezTo>
                  <a:cubicBezTo>
                    <a:pt x="12" y="35"/>
                    <a:pt x="28" y="62"/>
                    <a:pt x="35" y="62"/>
                  </a:cubicBezTo>
                  <a:cubicBezTo>
                    <a:pt x="66" y="58"/>
                    <a:pt x="93" y="47"/>
                    <a:pt x="116" y="31"/>
                  </a:cubicBezTo>
                  <a:cubicBezTo>
                    <a:pt x="112" y="20"/>
                    <a:pt x="9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" name="Rectangle 36">
            <a:extLst>
              <a:ext uri="{FF2B5EF4-FFF2-40B4-BE49-F238E27FC236}">
                <a16:creationId xmlns:a16="http://schemas.microsoft.com/office/drawing/2014/main" id="{039E1640-9DB5-BE5F-711E-FEB0C1B7490C}"/>
              </a:ext>
            </a:extLst>
          </p:cNvPr>
          <p:cNvSpPr/>
          <p:nvPr/>
        </p:nvSpPr>
        <p:spPr>
          <a:xfrm>
            <a:off x="4054207" y="4668300"/>
            <a:ext cx="1055673" cy="315900"/>
          </a:xfrm>
          <a:prstGeom prst="rect">
            <a:avLst/>
          </a:prstGeom>
          <a:solidFill>
            <a:srgbClr val="FFF0E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FECD52DD-9A19-60B3-FA8D-9A2881012690}"/>
              </a:ext>
            </a:extLst>
          </p:cNvPr>
          <p:cNvSpPr/>
          <p:nvPr/>
        </p:nvSpPr>
        <p:spPr>
          <a:xfrm>
            <a:off x="616672" y="1288973"/>
            <a:ext cx="7920505" cy="141753"/>
          </a:xfrm>
          <a:prstGeom prst="rect">
            <a:avLst/>
          </a:prstGeom>
          <a:solidFill>
            <a:srgbClr val="FEF6EF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2F2FD439-D5C5-187F-72ED-7D6C9A707E5D}"/>
              </a:ext>
            </a:extLst>
          </p:cNvPr>
          <p:cNvSpPr/>
          <p:nvPr/>
        </p:nvSpPr>
        <p:spPr>
          <a:xfrm>
            <a:off x="616672" y="4494882"/>
            <a:ext cx="7920505" cy="141750"/>
          </a:xfrm>
          <a:prstGeom prst="rect">
            <a:avLst/>
          </a:prstGeom>
          <a:solidFill>
            <a:srgbClr val="FCEEE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01" name="Google Shape;7301;p43"/>
          <p:cNvSpPr txBox="1">
            <a:spLocks noGrp="1"/>
          </p:cNvSpPr>
          <p:nvPr>
            <p:ph type="title"/>
          </p:nvPr>
        </p:nvSpPr>
        <p:spPr>
          <a:xfrm>
            <a:off x="1599543" y="1838706"/>
            <a:ext cx="6010768" cy="162418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sr-Cyrl-RS" sz="3200" dirty="0"/>
              <a:t>Монетарни одбор у </a:t>
            </a:r>
            <a:br>
              <a:rPr lang="sr-Cyrl-RS" sz="3200" dirty="0"/>
            </a:br>
            <a:r>
              <a:rPr lang="sr-Cyrl-RS" sz="3200" dirty="0"/>
              <a:t>Босни и Херцеговини</a:t>
            </a:r>
            <a:endParaRPr sz="3200" dirty="0"/>
          </a:p>
        </p:txBody>
      </p:sp>
      <p:sp>
        <p:nvSpPr>
          <p:cNvPr id="7302" name="Google Shape;7302;p43"/>
          <p:cNvSpPr txBox="1">
            <a:spLocks noGrp="1"/>
          </p:cNvSpPr>
          <p:nvPr>
            <p:ph type="title" idx="2"/>
          </p:nvPr>
        </p:nvSpPr>
        <p:spPr>
          <a:xfrm>
            <a:off x="3660371" y="535151"/>
            <a:ext cx="2002200" cy="12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</a:t>
            </a:r>
            <a:r>
              <a:rPr lang="sr-Cyrl-RS" dirty="0"/>
              <a:t>2</a:t>
            </a:r>
            <a:endParaRPr dirty="0"/>
          </a:p>
        </p:txBody>
      </p:sp>
      <p:sp>
        <p:nvSpPr>
          <p:cNvPr id="7303" name="Google Shape;7303;p43"/>
          <p:cNvSpPr txBox="1">
            <a:spLocks noGrp="1"/>
          </p:cNvSpPr>
          <p:nvPr>
            <p:ph type="subTitle" idx="1"/>
          </p:nvPr>
        </p:nvSpPr>
        <p:spPr>
          <a:xfrm>
            <a:off x="1412367" y="3496929"/>
            <a:ext cx="6300900" cy="966613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rtl="0">
              <a:spcBef>
                <a:spcPts val="0"/>
              </a:spcBef>
              <a:spcAft>
                <a:spcPts val="0"/>
              </a:spcAft>
            </a:pPr>
            <a:r>
              <a:rPr lang="sr-Cyrl-RS" dirty="0">
                <a:solidFill>
                  <a:schemeClr val="tx1"/>
                </a:solidFill>
              </a:rPr>
              <a:t>- Разлози избора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</a:pPr>
            <a:r>
              <a:rPr lang="sr-Cyrl-RS" dirty="0">
                <a:solidFill>
                  <a:schemeClr val="tx1"/>
                </a:solidFill>
              </a:rPr>
              <a:t>- Структура и функције</a:t>
            </a:r>
          </a:p>
          <a:p>
            <a:pPr marL="0" lvl="0" indent="0" rtl="0">
              <a:spcBef>
                <a:spcPts val="0"/>
              </a:spcBef>
              <a:spcAft>
                <a:spcPts val="0"/>
              </a:spcAft>
            </a:pPr>
            <a:r>
              <a:rPr lang="sr-Cyrl-RS" dirty="0">
                <a:solidFill>
                  <a:schemeClr val="tx1"/>
                </a:solidFill>
              </a:rPr>
              <a:t>- Утицај на инфлацију</a:t>
            </a:r>
            <a:endParaRPr dirty="0">
              <a:solidFill>
                <a:schemeClr val="tx1"/>
              </a:solidFill>
            </a:endParaRPr>
          </a:p>
        </p:txBody>
      </p:sp>
      <p:sp>
        <p:nvSpPr>
          <p:cNvPr id="7304" name="Google Shape;7304;p43"/>
          <p:cNvSpPr txBox="1">
            <a:spLocks noGrp="1"/>
          </p:cNvSpPr>
          <p:nvPr>
            <p:ph type="sldNum" idx="12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8</a:t>
            </a:fld>
            <a:endParaRPr/>
          </a:p>
        </p:txBody>
      </p:sp>
      <p:sp>
        <p:nvSpPr>
          <p:cNvPr id="7305" name="Google Shape;7305;p43"/>
          <p:cNvSpPr txBox="1">
            <a:spLocks noGrp="1"/>
          </p:cNvSpPr>
          <p:nvPr>
            <p:ph type="sldNum" idx="3"/>
          </p:nvPr>
        </p:nvSpPr>
        <p:spPr>
          <a:xfrm>
            <a:off x="4297625" y="4668300"/>
            <a:ext cx="548700" cy="315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8</a:t>
            </a:fld>
            <a:endParaRPr/>
          </a:p>
        </p:txBody>
      </p:sp>
      <p:sp>
        <p:nvSpPr>
          <p:cNvPr id="7308" name="Google Shape;7308;p43"/>
          <p:cNvSpPr/>
          <p:nvPr/>
        </p:nvSpPr>
        <p:spPr>
          <a:xfrm>
            <a:off x="5420512" y="4858266"/>
            <a:ext cx="861" cy="718"/>
          </a:xfrm>
          <a:custGeom>
            <a:avLst/>
            <a:gdLst/>
            <a:ahLst/>
            <a:cxnLst/>
            <a:rect l="l" t="t" r="r" b="b"/>
            <a:pathLst>
              <a:path w="24" h="20" extrusionOk="0">
                <a:moveTo>
                  <a:pt x="23" y="16"/>
                </a:moveTo>
                <a:lnTo>
                  <a:pt x="0" y="0"/>
                </a:lnTo>
                <a:lnTo>
                  <a:pt x="23" y="16"/>
                </a:lnTo>
                <a:cubicBezTo>
                  <a:pt x="20" y="19"/>
                  <a:pt x="20" y="19"/>
                  <a:pt x="23" y="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09" name="Google Shape;7309;p43"/>
          <p:cNvSpPr/>
          <p:nvPr/>
        </p:nvSpPr>
        <p:spPr>
          <a:xfrm>
            <a:off x="5427690" y="4904854"/>
            <a:ext cx="4164" cy="3769"/>
          </a:xfrm>
          <a:custGeom>
            <a:avLst/>
            <a:gdLst/>
            <a:ahLst/>
            <a:cxnLst/>
            <a:rect l="l" t="t" r="r" b="b"/>
            <a:pathLst>
              <a:path w="116" h="105" extrusionOk="0">
                <a:moveTo>
                  <a:pt x="9" y="1"/>
                </a:moveTo>
                <a:cubicBezTo>
                  <a:pt x="6" y="1"/>
                  <a:pt x="3" y="1"/>
                  <a:pt x="0" y="1"/>
                </a:cubicBezTo>
                <a:lnTo>
                  <a:pt x="115" y="105"/>
                </a:lnTo>
                <a:cubicBezTo>
                  <a:pt x="97" y="46"/>
                  <a:pt x="78" y="1"/>
                  <a:pt x="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0" name="Google Shape;7310;p43"/>
          <p:cNvSpPr/>
          <p:nvPr/>
        </p:nvSpPr>
        <p:spPr>
          <a:xfrm>
            <a:off x="5475139" y="4901696"/>
            <a:ext cx="2620" cy="2512"/>
          </a:xfrm>
          <a:custGeom>
            <a:avLst/>
            <a:gdLst/>
            <a:ahLst/>
            <a:cxnLst/>
            <a:rect l="l" t="t" r="r" b="b"/>
            <a:pathLst>
              <a:path w="73" h="70" extrusionOk="0">
                <a:moveTo>
                  <a:pt x="0" y="1"/>
                </a:moveTo>
                <a:lnTo>
                  <a:pt x="31" y="70"/>
                </a:lnTo>
                <a:lnTo>
                  <a:pt x="73" y="20"/>
                </a:lnTo>
                <a:lnTo>
                  <a:pt x="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311" name="Google Shape;7311;p43"/>
          <p:cNvSpPr/>
          <p:nvPr/>
        </p:nvSpPr>
        <p:spPr>
          <a:xfrm>
            <a:off x="5474852" y="4901014"/>
            <a:ext cx="287" cy="718"/>
          </a:xfrm>
          <a:custGeom>
            <a:avLst/>
            <a:gdLst/>
            <a:ahLst/>
            <a:cxnLst/>
            <a:rect l="l" t="t" r="r" b="b"/>
            <a:pathLst>
              <a:path w="8" h="20" extrusionOk="0">
                <a:moveTo>
                  <a:pt x="0" y="0"/>
                </a:moveTo>
                <a:lnTo>
                  <a:pt x="0" y="20"/>
                </a:lnTo>
                <a:lnTo>
                  <a:pt x="8" y="20"/>
                </a:lnTo>
                <a:cubicBezTo>
                  <a:pt x="8" y="16"/>
                  <a:pt x="4" y="16"/>
                  <a:pt x="4" y="12"/>
                </a:cubicBezTo>
                <a:cubicBezTo>
                  <a:pt x="0" y="8"/>
                  <a:pt x="0" y="8"/>
                  <a:pt x="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312" name="Google Shape;7312;p43"/>
          <p:cNvGrpSpPr/>
          <p:nvPr/>
        </p:nvGrpSpPr>
        <p:grpSpPr>
          <a:xfrm>
            <a:off x="7220169" y="3955998"/>
            <a:ext cx="353692" cy="148885"/>
            <a:chOff x="3747452" y="3892153"/>
            <a:chExt cx="305671" cy="128671"/>
          </a:xfrm>
        </p:grpSpPr>
        <p:sp>
          <p:nvSpPr>
            <p:cNvPr id="7313" name="Google Shape;7313;p43"/>
            <p:cNvSpPr/>
            <p:nvPr/>
          </p:nvSpPr>
          <p:spPr>
            <a:xfrm>
              <a:off x="3747452" y="3892153"/>
              <a:ext cx="305671" cy="128671"/>
            </a:xfrm>
            <a:custGeom>
              <a:avLst/>
              <a:gdLst/>
              <a:ahLst/>
              <a:cxnLst/>
              <a:rect l="l" t="t" r="r" b="b"/>
              <a:pathLst>
                <a:path w="9854" h="4148" extrusionOk="0">
                  <a:moveTo>
                    <a:pt x="573" y="1737"/>
                  </a:moveTo>
                  <a:lnTo>
                    <a:pt x="608" y="1760"/>
                  </a:lnTo>
                  <a:lnTo>
                    <a:pt x="746" y="1910"/>
                  </a:lnTo>
                  <a:lnTo>
                    <a:pt x="792" y="1922"/>
                  </a:lnTo>
                  <a:lnTo>
                    <a:pt x="842" y="1914"/>
                  </a:lnTo>
                  <a:cubicBezTo>
                    <a:pt x="864" y="1932"/>
                    <a:pt x="892" y="1943"/>
                    <a:pt x="922" y="1943"/>
                  </a:cubicBezTo>
                  <a:cubicBezTo>
                    <a:pt x="930" y="1943"/>
                    <a:pt x="938" y="1942"/>
                    <a:pt x="946" y="1941"/>
                  </a:cubicBezTo>
                  <a:cubicBezTo>
                    <a:pt x="1265" y="2164"/>
                    <a:pt x="1638" y="2237"/>
                    <a:pt x="1991" y="2375"/>
                  </a:cubicBezTo>
                  <a:cubicBezTo>
                    <a:pt x="2272" y="2552"/>
                    <a:pt x="2587" y="2671"/>
                    <a:pt x="2917" y="2729"/>
                  </a:cubicBezTo>
                  <a:lnTo>
                    <a:pt x="2956" y="2755"/>
                  </a:lnTo>
                  <a:lnTo>
                    <a:pt x="2998" y="2748"/>
                  </a:lnTo>
                  <a:cubicBezTo>
                    <a:pt x="3106" y="2851"/>
                    <a:pt x="3240" y="2851"/>
                    <a:pt x="3375" y="2851"/>
                  </a:cubicBezTo>
                  <a:lnTo>
                    <a:pt x="3405" y="2871"/>
                  </a:lnTo>
                  <a:lnTo>
                    <a:pt x="3452" y="2863"/>
                  </a:lnTo>
                  <a:cubicBezTo>
                    <a:pt x="3477" y="2910"/>
                    <a:pt x="3529" y="2936"/>
                    <a:pt x="3583" y="2936"/>
                  </a:cubicBezTo>
                  <a:cubicBezTo>
                    <a:pt x="3586" y="2936"/>
                    <a:pt x="3590" y="2936"/>
                    <a:pt x="3594" y="2936"/>
                  </a:cubicBezTo>
                  <a:lnTo>
                    <a:pt x="3797" y="2978"/>
                  </a:lnTo>
                  <a:cubicBezTo>
                    <a:pt x="3840" y="2994"/>
                    <a:pt x="3882" y="3013"/>
                    <a:pt x="3920" y="3036"/>
                  </a:cubicBezTo>
                  <a:lnTo>
                    <a:pt x="4247" y="3101"/>
                  </a:lnTo>
                  <a:cubicBezTo>
                    <a:pt x="4285" y="3109"/>
                    <a:pt x="4324" y="3120"/>
                    <a:pt x="4362" y="3132"/>
                  </a:cubicBezTo>
                  <a:cubicBezTo>
                    <a:pt x="4656" y="3214"/>
                    <a:pt x="4943" y="3326"/>
                    <a:pt x="5248" y="3326"/>
                  </a:cubicBezTo>
                  <a:cubicBezTo>
                    <a:pt x="5287" y="3326"/>
                    <a:pt x="5326" y="3324"/>
                    <a:pt x="5365" y="3320"/>
                  </a:cubicBezTo>
                  <a:cubicBezTo>
                    <a:pt x="5423" y="3375"/>
                    <a:pt x="5500" y="3402"/>
                    <a:pt x="5578" y="3402"/>
                  </a:cubicBezTo>
                  <a:cubicBezTo>
                    <a:pt x="5603" y="3402"/>
                    <a:pt x="5629" y="3399"/>
                    <a:pt x="5653" y="3393"/>
                  </a:cubicBezTo>
                  <a:cubicBezTo>
                    <a:pt x="5836" y="3425"/>
                    <a:pt x="6023" y="3442"/>
                    <a:pt x="6210" y="3442"/>
                  </a:cubicBezTo>
                  <a:cubicBezTo>
                    <a:pt x="6293" y="3442"/>
                    <a:pt x="6377" y="3439"/>
                    <a:pt x="6460" y="3432"/>
                  </a:cubicBezTo>
                  <a:cubicBezTo>
                    <a:pt x="6668" y="3535"/>
                    <a:pt x="6895" y="3535"/>
                    <a:pt x="7121" y="3551"/>
                  </a:cubicBezTo>
                  <a:cubicBezTo>
                    <a:pt x="7177" y="3554"/>
                    <a:pt x="7232" y="3556"/>
                    <a:pt x="7287" y="3556"/>
                  </a:cubicBezTo>
                  <a:cubicBezTo>
                    <a:pt x="7702" y="3556"/>
                    <a:pt x="8109" y="3463"/>
                    <a:pt x="8516" y="3409"/>
                  </a:cubicBezTo>
                  <a:cubicBezTo>
                    <a:pt x="8542" y="3411"/>
                    <a:pt x="8567" y="3412"/>
                    <a:pt x="8592" y="3412"/>
                  </a:cubicBezTo>
                  <a:cubicBezTo>
                    <a:pt x="8856" y="3412"/>
                    <a:pt x="9088" y="3305"/>
                    <a:pt x="9319" y="3190"/>
                  </a:cubicBezTo>
                  <a:lnTo>
                    <a:pt x="9373" y="3201"/>
                  </a:lnTo>
                  <a:lnTo>
                    <a:pt x="9427" y="3197"/>
                  </a:lnTo>
                  <a:lnTo>
                    <a:pt x="9427" y="3197"/>
                  </a:lnTo>
                  <a:cubicBezTo>
                    <a:pt x="9377" y="3547"/>
                    <a:pt x="9077" y="3612"/>
                    <a:pt x="8827" y="3739"/>
                  </a:cubicBezTo>
                  <a:cubicBezTo>
                    <a:pt x="8605" y="3766"/>
                    <a:pt x="8374" y="3758"/>
                    <a:pt x="8163" y="3862"/>
                  </a:cubicBezTo>
                  <a:lnTo>
                    <a:pt x="7014" y="3854"/>
                  </a:lnTo>
                  <a:cubicBezTo>
                    <a:pt x="6948" y="3846"/>
                    <a:pt x="6881" y="3842"/>
                    <a:pt x="6814" y="3842"/>
                  </a:cubicBezTo>
                  <a:cubicBezTo>
                    <a:pt x="6756" y="3842"/>
                    <a:pt x="6698" y="3845"/>
                    <a:pt x="6641" y="3851"/>
                  </a:cubicBezTo>
                  <a:lnTo>
                    <a:pt x="6357" y="3851"/>
                  </a:lnTo>
                  <a:cubicBezTo>
                    <a:pt x="6306" y="3808"/>
                    <a:pt x="6249" y="3797"/>
                    <a:pt x="6191" y="3797"/>
                  </a:cubicBezTo>
                  <a:cubicBezTo>
                    <a:pt x="6169" y="3797"/>
                    <a:pt x="6148" y="3799"/>
                    <a:pt x="6126" y="3801"/>
                  </a:cubicBezTo>
                  <a:cubicBezTo>
                    <a:pt x="6130" y="3797"/>
                    <a:pt x="6130" y="3793"/>
                    <a:pt x="6134" y="3781"/>
                  </a:cubicBezTo>
                  <a:cubicBezTo>
                    <a:pt x="5434" y="3436"/>
                    <a:pt x="4674" y="3370"/>
                    <a:pt x="3905" y="3324"/>
                  </a:cubicBezTo>
                  <a:cubicBezTo>
                    <a:pt x="3855" y="3339"/>
                    <a:pt x="3805" y="3363"/>
                    <a:pt x="3767" y="3397"/>
                  </a:cubicBezTo>
                  <a:cubicBezTo>
                    <a:pt x="3617" y="3324"/>
                    <a:pt x="3452" y="3282"/>
                    <a:pt x="3282" y="3282"/>
                  </a:cubicBezTo>
                  <a:cubicBezTo>
                    <a:pt x="3271" y="3286"/>
                    <a:pt x="3263" y="3286"/>
                    <a:pt x="3252" y="3286"/>
                  </a:cubicBezTo>
                  <a:cubicBezTo>
                    <a:pt x="3259" y="3270"/>
                    <a:pt x="3263" y="3263"/>
                    <a:pt x="3267" y="3247"/>
                  </a:cubicBezTo>
                  <a:cubicBezTo>
                    <a:pt x="2783" y="2913"/>
                    <a:pt x="2210" y="2790"/>
                    <a:pt x="1653" y="2656"/>
                  </a:cubicBezTo>
                  <a:cubicBezTo>
                    <a:pt x="1611" y="2663"/>
                    <a:pt x="1573" y="2682"/>
                    <a:pt x="1534" y="2702"/>
                  </a:cubicBezTo>
                  <a:cubicBezTo>
                    <a:pt x="1484" y="2528"/>
                    <a:pt x="1392" y="2446"/>
                    <a:pt x="1261" y="2446"/>
                  </a:cubicBezTo>
                  <a:cubicBezTo>
                    <a:pt x="1213" y="2446"/>
                    <a:pt x="1159" y="2457"/>
                    <a:pt x="1100" y="2479"/>
                  </a:cubicBezTo>
                  <a:cubicBezTo>
                    <a:pt x="1108" y="2471"/>
                    <a:pt x="1108" y="2456"/>
                    <a:pt x="1108" y="2448"/>
                  </a:cubicBezTo>
                  <a:cubicBezTo>
                    <a:pt x="1054" y="2229"/>
                    <a:pt x="858" y="2133"/>
                    <a:pt x="727" y="1979"/>
                  </a:cubicBezTo>
                  <a:cubicBezTo>
                    <a:pt x="650" y="1918"/>
                    <a:pt x="596" y="1833"/>
                    <a:pt x="573" y="1737"/>
                  </a:cubicBezTo>
                  <a:close/>
                  <a:moveTo>
                    <a:pt x="2452" y="0"/>
                  </a:moveTo>
                  <a:cubicBezTo>
                    <a:pt x="2351" y="43"/>
                    <a:pt x="2245" y="54"/>
                    <a:pt x="2139" y="54"/>
                  </a:cubicBezTo>
                  <a:cubicBezTo>
                    <a:pt x="2034" y="54"/>
                    <a:pt x="1929" y="44"/>
                    <a:pt x="1825" y="44"/>
                  </a:cubicBezTo>
                  <a:cubicBezTo>
                    <a:pt x="1723" y="44"/>
                    <a:pt x="1623" y="54"/>
                    <a:pt x="1526" y="92"/>
                  </a:cubicBezTo>
                  <a:lnTo>
                    <a:pt x="1411" y="112"/>
                  </a:lnTo>
                  <a:cubicBezTo>
                    <a:pt x="1392" y="142"/>
                    <a:pt x="1380" y="173"/>
                    <a:pt x="1380" y="208"/>
                  </a:cubicBezTo>
                  <a:lnTo>
                    <a:pt x="1365" y="200"/>
                  </a:lnTo>
                  <a:lnTo>
                    <a:pt x="1242" y="219"/>
                  </a:lnTo>
                  <a:cubicBezTo>
                    <a:pt x="1231" y="212"/>
                    <a:pt x="1227" y="204"/>
                    <a:pt x="1219" y="192"/>
                  </a:cubicBezTo>
                  <a:cubicBezTo>
                    <a:pt x="1196" y="182"/>
                    <a:pt x="1171" y="176"/>
                    <a:pt x="1146" y="176"/>
                  </a:cubicBezTo>
                  <a:cubicBezTo>
                    <a:pt x="1118" y="176"/>
                    <a:pt x="1090" y="184"/>
                    <a:pt x="1065" y="200"/>
                  </a:cubicBezTo>
                  <a:lnTo>
                    <a:pt x="942" y="223"/>
                  </a:lnTo>
                  <a:cubicBezTo>
                    <a:pt x="881" y="285"/>
                    <a:pt x="785" y="265"/>
                    <a:pt x="719" y="319"/>
                  </a:cubicBezTo>
                  <a:lnTo>
                    <a:pt x="693" y="335"/>
                  </a:lnTo>
                  <a:cubicBezTo>
                    <a:pt x="650" y="415"/>
                    <a:pt x="539" y="381"/>
                    <a:pt x="493" y="450"/>
                  </a:cubicBezTo>
                  <a:lnTo>
                    <a:pt x="489" y="454"/>
                  </a:lnTo>
                  <a:cubicBezTo>
                    <a:pt x="454" y="469"/>
                    <a:pt x="439" y="492"/>
                    <a:pt x="450" y="519"/>
                  </a:cubicBezTo>
                  <a:cubicBezTo>
                    <a:pt x="301" y="554"/>
                    <a:pt x="228" y="673"/>
                    <a:pt x="155" y="803"/>
                  </a:cubicBezTo>
                  <a:lnTo>
                    <a:pt x="155" y="800"/>
                  </a:lnTo>
                  <a:lnTo>
                    <a:pt x="155" y="800"/>
                  </a:lnTo>
                  <a:cubicBezTo>
                    <a:pt x="1" y="972"/>
                    <a:pt x="166" y="1211"/>
                    <a:pt x="35" y="1391"/>
                  </a:cubicBezTo>
                  <a:cubicBezTo>
                    <a:pt x="55" y="1411"/>
                    <a:pt x="59" y="1437"/>
                    <a:pt x="39" y="1457"/>
                  </a:cubicBezTo>
                  <a:cubicBezTo>
                    <a:pt x="47" y="1492"/>
                    <a:pt x="61" y="1508"/>
                    <a:pt x="82" y="1508"/>
                  </a:cubicBezTo>
                  <a:cubicBezTo>
                    <a:pt x="91" y="1508"/>
                    <a:pt x="101" y="1505"/>
                    <a:pt x="112" y="1499"/>
                  </a:cubicBezTo>
                  <a:lnTo>
                    <a:pt x="112" y="1499"/>
                  </a:lnTo>
                  <a:cubicBezTo>
                    <a:pt x="89" y="1568"/>
                    <a:pt x="93" y="1645"/>
                    <a:pt x="128" y="1706"/>
                  </a:cubicBezTo>
                  <a:cubicBezTo>
                    <a:pt x="155" y="1729"/>
                    <a:pt x="166" y="1768"/>
                    <a:pt x="155" y="1802"/>
                  </a:cubicBezTo>
                  <a:cubicBezTo>
                    <a:pt x="208" y="1875"/>
                    <a:pt x="189" y="1987"/>
                    <a:pt x="278" y="2045"/>
                  </a:cubicBezTo>
                  <a:cubicBezTo>
                    <a:pt x="297" y="2091"/>
                    <a:pt x="343" y="2125"/>
                    <a:pt x="366" y="2171"/>
                  </a:cubicBezTo>
                  <a:lnTo>
                    <a:pt x="374" y="2183"/>
                  </a:lnTo>
                  <a:cubicBezTo>
                    <a:pt x="462" y="2314"/>
                    <a:pt x="577" y="2421"/>
                    <a:pt x="708" y="2513"/>
                  </a:cubicBezTo>
                  <a:lnTo>
                    <a:pt x="719" y="2525"/>
                  </a:lnTo>
                  <a:lnTo>
                    <a:pt x="835" y="2625"/>
                  </a:lnTo>
                  <a:cubicBezTo>
                    <a:pt x="858" y="2652"/>
                    <a:pt x="892" y="2663"/>
                    <a:pt x="931" y="2663"/>
                  </a:cubicBezTo>
                  <a:cubicBezTo>
                    <a:pt x="919" y="2702"/>
                    <a:pt x="938" y="2721"/>
                    <a:pt x="992" y="2729"/>
                  </a:cubicBezTo>
                  <a:cubicBezTo>
                    <a:pt x="997" y="2727"/>
                    <a:pt x="1002" y="2727"/>
                    <a:pt x="1007" y="2727"/>
                  </a:cubicBezTo>
                  <a:cubicBezTo>
                    <a:pt x="1029" y="2727"/>
                    <a:pt x="1053" y="2741"/>
                    <a:pt x="1065" y="2763"/>
                  </a:cubicBezTo>
                  <a:cubicBezTo>
                    <a:pt x="1131" y="2805"/>
                    <a:pt x="1219" y="2798"/>
                    <a:pt x="1277" y="2859"/>
                  </a:cubicBezTo>
                  <a:lnTo>
                    <a:pt x="1296" y="2871"/>
                  </a:lnTo>
                  <a:cubicBezTo>
                    <a:pt x="1313" y="2890"/>
                    <a:pt x="1339" y="2900"/>
                    <a:pt x="1367" y="2900"/>
                  </a:cubicBezTo>
                  <a:cubicBezTo>
                    <a:pt x="1383" y="2900"/>
                    <a:pt x="1399" y="2897"/>
                    <a:pt x="1415" y="2890"/>
                  </a:cubicBezTo>
                  <a:cubicBezTo>
                    <a:pt x="1423" y="2878"/>
                    <a:pt x="1430" y="2871"/>
                    <a:pt x="1438" y="2855"/>
                  </a:cubicBezTo>
                  <a:lnTo>
                    <a:pt x="1473" y="2863"/>
                  </a:lnTo>
                  <a:cubicBezTo>
                    <a:pt x="1476" y="2901"/>
                    <a:pt x="1496" y="2940"/>
                    <a:pt x="1519" y="2971"/>
                  </a:cubicBezTo>
                  <a:lnTo>
                    <a:pt x="1526" y="2974"/>
                  </a:lnTo>
                  <a:cubicBezTo>
                    <a:pt x="1592" y="3047"/>
                    <a:pt x="1692" y="3036"/>
                    <a:pt x="1776" y="3074"/>
                  </a:cubicBezTo>
                  <a:lnTo>
                    <a:pt x="1822" y="3074"/>
                  </a:lnTo>
                  <a:lnTo>
                    <a:pt x="1861" y="3105"/>
                  </a:lnTo>
                  <a:cubicBezTo>
                    <a:pt x="1941" y="3159"/>
                    <a:pt x="2037" y="3151"/>
                    <a:pt x="2122" y="3190"/>
                  </a:cubicBezTo>
                  <a:lnTo>
                    <a:pt x="2168" y="3190"/>
                  </a:lnTo>
                  <a:lnTo>
                    <a:pt x="2207" y="3220"/>
                  </a:lnTo>
                  <a:cubicBezTo>
                    <a:pt x="2280" y="3274"/>
                    <a:pt x="2376" y="3259"/>
                    <a:pt x="2449" y="3313"/>
                  </a:cubicBezTo>
                  <a:cubicBezTo>
                    <a:pt x="2459" y="3310"/>
                    <a:pt x="2469" y="3308"/>
                    <a:pt x="2478" y="3308"/>
                  </a:cubicBezTo>
                  <a:cubicBezTo>
                    <a:pt x="2506" y="3308"/>
                    <a:pt x="2532" y="3320"/>
                    <a:pt x="2549" y="3339"/>
                  </a:cubicBezTo>
                  <a:cubicBezTo>
                    <a:pt x="2614" y="3389"/>
                    <a:pt x="2710" y="3370"/>
                    <a:pt x="2775" y="3432"/>
                  </a:cubicBezTo>
                  <a:lnTo>
                    <a:pt x="2779" y="3432"/>
                  </a:lnTo>
                  <a:cubicBezTo>
                    <a:pt x="2804" y="3457"/>
                    <a:pt x="2838" y="3472"/>
                    <a:pt x="2871" y="3472"/>
                  </a:cubicBezTo>
                  <a:cubicBezTo>
                    <a:pt x="2888" y="3472"/>
                    <a:pt x="2905" y="3468"/>
                    <a:pt x="2921" y="3459"/>
                  </a:cubicBezTo>
                  <a:cubicBezTo>
                    <a:pt x="2952" y="3451"/>
                    <a:pt x="2979" y="3447"/>
                    <a:pt x="3010" y="3439"/>
                  </a:cubicBezTo>
                  <a:cubicBezTo>
                    <a:pt x="3129" y="3455"/>
                    <a:pt x="3256" y="3447"/>
                    <a:pt x="3355" y="3532"/>
                  </a:cubicBezTo>
                  <a:lnTo>
                    <a:pt x="3651" y="3562"/>
                  </a:lnTo>
                  <a:cubicBezTo>
                    <a:pt x="3648" y="3605"/>
                    <a:pt x="3671" y="3639"/>
                    <a:pt x="3728" y="3651"/>
                  </a:cubicBezTo>
                  <a:lnTo>
                    <a:pt x="3774" y="3647"/>
                  </a:lnTo>
                  <a:lnTo>
                    <a:pt x="3801" y="3678"/>
                  </a:lnTo>
                  <a:cubicBezTo>
                    <a:pt x="3853" y="3718"/>
                    <a:pt x="3913" y="3724"/>
                    <a:pt x="3974" y="3724"/>
                  </a:cubicBezTo>
                  <a:cubicBezTo>
                    <a:pt x="4007" y="3724"/>
                    <a:pt x="4040" y="3722"/>
                    <a:pt x="4073" y="3722"/>
                  </a:cubicBezTo>
                  <a:cubicBezTo>
                    <a:pt x="4138" y="3722"/>
                    <a:pt x="4201" y="3730"/>
                    <a:pt x="4255" y="3778"/>
                  </a:cubicBezTo>
                  <a:lnTo>
                    <a:pt x="4262" y="3781"/>
                  </a:lnTo>
                  <a:cubicBezTo>
                    <a:pt x="4330" y="3836"/>
                    <a:pt x="4406" y="3843"/>
                    <a:pt x="4484" y="3843"/>
                  </a:cubicBezTo>
                  <a:cubicBezTo>
                    <a:pt x="4510" y="3843"/>
                    <a:pt x="4536" y="3842"/>
                    <a:pt x="4562" y="3842"/>
                  </a:cubicBezTo>
                  <a:cubicBezTo>
                    <a:pt x="4627" y="3842"/>
                    <a:pt x="4690" y="3847"/>
                    <a:pt x="4747" y="3881"/>
                  </a:cubicBezTo>
                  <a:lnTo>
                    <a:pt x="4793" y="3874"/>
                  </a:lnTo>
                  <a:lnTo>
                    <a:pt x="4831" y="3901"/>
                  </a:lnTo>
                  <a:cubicBezTo>
                    <a:pt x="4913" y="3951"/>
                    <a:pt x="5001" y="3960"/>
                    <a:pt x="5089" y="3960"/>
                  </a:cubicBezTo>
                  <a:cubicBezTo>
                    <a:pt x="5136" y="3960"/>
                    <a:pt x="5183" y="3958"/>
                    <a:pt x="5229" y="3958"/>
                  </a:cubicBezTo>
                  <a:cubicBezTo>
                    <a:pt x="5281" y="3958"/>
                    <a:pt x="5332" y="3961"/>
                    <a:pt x="5381" y="3974"/>
                  </a:cubicBezTo>
                  <a:lnTo>
                    <a:pt x="5407" y="4008"/>
                  </a:lnTo>
                  <a:lnTo>
                    <a:pt x="5715" y="4016"/>
                  </a:lnTo>
                  <a:cubicBezTo>
                    <a:pt x="5746" y="4023"/>
                    <a:pt x="5780" y="4023"/>
                    <a:pt x="5815" y="4023"/>
                  </a:cubicBezTo>
                  <a:lnTo>
                    <a:pt x="6184" y="4031"/>
                  </a:lnTo>
                  <a:cubicBezTo>
                    <a:pt x="6180" y="4039"/>
                    <a:pt x="6168" y="4050"/>
                    <a:pt x="6164" y="4062"/>
                  </a:cubicBezTo>
                  <a:lnTo>
                    <a:pt x="6241" y="4112"/>
                  </a:lnTo>
                  <a:lnTo>
                    <a:pt x="6280" y="4096"/>
                  </a:lnTo>
                  <a:lnTo>
                    <a:pt x="6314" y="4127"/>
                  </a:lnTo>
                  <a:lnTo>
                    <a:pt x="7340" y="4116"/>
                  </a:lnTo>
                  <a:cubicBezTo>
                    <a:pt x="7436" y="4137"/>
                    <a:pt x="7534" y="4147"/>
                    <a:pt x="7632" y="4147"/>
                  </a:cubicBezTo>
                  <a:cubicBezTo>
                    <a:pt x="7730" y="4147"/>
                    <a:pt x="7828" y="4137"/>
                    <a:pt x="7924" y="4116"/>
                  </a:cubicBezTo>
                  <a:lnTo>
                    <a:pt x="8370" y="4123"/>
                  </a:lnTo>
                  <a:cubicBezTo>
                    <a:pt x="8386" y="4093"/>
                    <a:pt x="8397" y="4066"/>
                    <a:pt x="8412" y="4039"/>
                  </a:cubicBezTo>
                  <a:lnTo>
                    <a:pt x="8451" y="4047"/>
                  </a:lnTo>
                  <a:lnTo>
                    <a:pt x="8482" y="4016"/>
                  </a:lnTo>
                  <a:lnTo>
                    <a:pt x="8827" y="4000"/>
                  </a:lnTo>
                  <a:lnTo>
                    <a:pt x="9058" y="3881"/>
                  </a:lnTo>
                  <a:lnTo>
                    <a:pt x="9108" y="3885"/>
                  </a:lnTo>
                  <a:lnTo>
                    <a:pt x="9162" y="3881"/>
                  </a:lnTo>
                  <a:cubicBezTo>
                    <a:pt x="9181" y="3824"/>
                    <a:pt x="9231" y="3785"/>
                    <a:pt x="9289" y="3781"/>
                  </a:cubicBezTo>
                  <a:cubicBezTo>
                    <a:pt x="9331" y="3747"/>
                    <a:pt x="9369" y="3708"/>
                    <a:pt x="9408" y="3678"/>
                  </a:cubicBezTo>
                  <a:cubicBezTo>
                    <a:pt x="9454" y="3547"/>
                    <a:pt x="9642" y="3497"/>
                    <a:pt x="9619" y="3320"/>
                  </a:cubicBezTo>
                  <a:cubicBezTo>
                    <a:pt x="9634" y="3297"/>
                    <a:pt x="9642" y="3266"/>
                    <a:pt x="9646" y="3240"/>
                  </a:cubicBezTo>
                  <a:cubicBezTo>
                    <a:pt x="9651" y="3240"/>
                    <a:pt x="9657" y="3241"/>
                    <a:pt x="9663" y="3241"/>
                  </a:cubicBezTo>
                  <a:cubicBezTo>
                    <a:pt x="9692" y="3241"/>
                    <a:pt x="9723" y="3231"/>
                    <a:pt x="9742" y="3209"/>
                  </a:cubicBezTo>
                  <a:cubicBezTo>
                    <a:pt x="9753" y="3170"/>
                    <a:pt x="9761" y="3132"/>
                    <a:pt x="9773" y="3090"/>
                  </a:cubicBezTo>
                  <a:cubicBezTo>
                    <a:pt x="9846" y="2898"/>
                    <a:pt x="9853" y="2702"/>
                    <a:pt x="9815" y="2513"/>
                  </a:cubicBezTo>
                  <a:lnTo>
                    <a:pt x="9777" y="2314"/>
                  </a:lnTo>
                  <a:cubicBezTo>
                    <a:pt x="9753" y="2260"/>
                    <a:pt x="9723" y="2206"/>
                    <a:pt x="9684" y="2164"/>
                  </a:cubicBezTo>
                  <a:lnTo>
                    <a:pt x="9680" y="2152"/>
                  </a:lnTo>
                  <a:cubicBezTo>
                    <a:pt x="9646" y="2125"/>
                    <a:pt x="9600" y="2106"/>
                    <a:pt x="9558" y="2106"/>
                  </a:cubicBezTo>
                  <a:lnTo>
                    <a:pt x="9550" y="2110"/>
                  </a:lnTo>
                  <a:lnTo>
                    <a:pt x="9461" y="2014"/>
                  </a:lnTo>
                  <a:cubicBezTo>
                    <a:pt x="9469" y="1991"/>
                    <a:pt x="9469" y="1960"/>
                    <a:pt x="9450" y="1941"/>
                  </a:cubicBezTo>
                  <a:lnTo>
                    <a:pt x="9335" y="1826"/>
                  </a:lnTo>
                  <a:cubicBezTo>
                    <a:pt x="9277" y="1822"/>
                    <a:pt x="9223" y="1783"/>
                    <a:pt x="9204" y="1729"/>
                  </a:cubicBezTo>
                  <a:cubicBezTo>
                    <a:pt x="9182" y="1727"/>
                    <a:pt x="9157" y="1724"/>
                    <a:pt x="9131" y="1724"/>
                  </a:cubicBezTo>
                  <a:cubicBezTo>
                    <a:pt x="9121" y="1724"/>
                    <a:pt x="9110" y="1724"/>
                    <a:pt x="9100" y="1726"/>
                  </a:cubicBezTo>
                  <a:cubicBezTo>
                    <a:pt x="9070" y="1711"/>
                    <a:pt x="9045" y="1704"/>
                    <a:pt x="9025" y="1704"/>
                  </a:cubicBezTo>
                  <a:cubicBezTo>
                    <a:pt x="8973" y="1704"/>
                    <a:pt x="8957" y="1752"/>
                    <a:pt x="8966" y="1833"/>
                  </a:cubicBezTo>
                  <a:lnTo>
                    <a:pt x="9096" y="1872"/>
                  </a:lnTo>
                  <a:lnTo>
                    <a:pt x="9346" y="2141"/>
                  </a:lnTo>
                  <a:cubicBezTo>
                    <a:pt x="9377" y="2148"/>
                    <a:pt x="9411" y="2152"/>
                    <a:pt x="9446" y="2160"/>
                  </a:cubicBezTo>
                  <a:lnTo>
                    <a:pt x="9450" y="2164"/>
                  </a:lnTo>
                  <a:cubicBezTo>
                    <a:pt x="9446" y="2167"/>
                    <a:pt x="9442" y="2171"/>
                    <a:pt x="9431" y="2179"/>
                  </a:cubicBezTo>
                  <a:cubicBezTo>
                    <a:pt x="9408" y="2217"/>
                    <a:pt x="9396" y="2264"/>
                    <a:pt x="9404" y="2314"/>
                  </a:cubicBezTo>
                  <a:cubicBezTo>
                    <a:pt x="9408" y="2337"/>
                    <a:pt x="9411" y="2356"/>
                    <a:pt x="9423" y="2379"/>
                  </a:cubicBezTo>
                  <a:cubicBezTo>
                    <a:pt x="9435" y="2421"/>
                    <a:pt x="9454" y="2467"/>
                    <a:pt x="9473" y="2506"/>
                  </a:cubicBezTo>
                  <a:cubicBezTo>
                    <a:pt x="9508" y="2602"/>
                    <a:pt x="9531" y="2702"/>
                    <a:pt x="9538" y="2802"/>
                  </a:cubicBezTo>
                  <a:cubicBezTo>
                    <a:pt x="9465" y="2863"/>
                    <a:pt x="9396" y="2932"/>
                    <a:pt x="9335" y="2998"/>
                  </a:cubicBezTo>
                  <a:cubicBezTo>
                    <a:pt x="8954" y="3167"/>
                    <a:pt x="8532" y="3170"/>
                    <a:pt x="8143" y="3301"/>
                  </a:cubicBezTo>
                  <a:lnTo>
                    <a:pt x="6464" y="3320"/>
                  </a:lnTo>
                  <a:cubicBezTo>
                    <a:pt x="6451" y="3302"/>
                    <a:pt x="6430" y="3290"/>
                    <a:pt x="6408" y="3290"/>
                  </a:cubicBezTo>
                  <a:cubicBezTo>
                    <a:pt x="6399" y="3290"/>
                    <a:pt x="6389" y="3293"/>
                    <a:pt x="6380" y="3297"/>
                  </a:cubicBezTo>
                  <a:cubicBezTo>
                    <a:pt x="6088" y="3170"/>
                    <a:pt x="5776" y="3236"/>
                    <a:pt x="5473" y="3186"/>
                  </a:cubicBezTo>
                  <a:cubicBezTo>
                    <a:pt x="5423" y="3142"/>
                    <a:pt x="5357" y="3118"/>
                    <a:pt x="5289" y="3118"/>
                  </a:cubicBezTo>
                  <a:cubicBezTo>
                    <a:pt x="5268" y="3118"/>
                    <a:pt x="5247" y="3120"/>
                    <a:pt x="5227" y="3124"/>
                  </a:cubicBezTo>
                  <a:cubicBezTo>
                    <a:pt x="5035" y="3051"/>
                    <a:pt x="4804" y="3113"/>
                    <a:pt x="4631" y="2967"/>
                  </a:cubicBezTo>
                  <a:cubicBezTo>
                    <a:pt x="4580" y="2927"/>
                    <a:pt x="4522" y="2921"/>
                    <a:pt x="4464" y="2921"/>
                  </a:cubicBezTo>
                  <a:cubicBezTo>
                    <a:pt x="4441" y="2921"/>
                    <a:pt x="4418" y="2922"/>
                    <a:pt x="4396" y="2922"/>
                  </a:cubicBezTo>
                  <a:cubicBezTo>
                    <a:pt x="4381" y="2922"/>
                    <a:pt x="4366" y="2922"/>
                    <a:pt x="4351" y="2921"/>
                  </a:cubicBezTo>
                  <a:lnTo>
                    <a:pt x="4305" y="2921"/>
                  </a:lnTo>
                  <a:cubicBezTo>
                    <a:pt x="4289" y="2909"/>
                    <a:pt x="4282" y="2894"/>
                    <a:pt x="4266" y="2878"/>
                  </a:cubicBezTo>
                  <a:lnTo>
                    <a:pt x="4066" y="2882"/>
                  </a:lnTo>
                  <a:lnTo>
                    <a:pt x="3851" y="2851"/>
                  </a:lnTo>
                  <a:cubicBezTo>
                    <a:pt x="3789" y="2805"/>
                    <a:pt x="3726" y="2759"/>
                    <a:pt x="3646" y="2759"/>
                  </a:cubicBezTo>
                  <a:cubicBezTo>
                    <a:pt x="3633" y="2759"/>
                    <a:pt x="3619" y="2760"/>
                    <a:pt x="3605" y="2763"/>
                  </a:cubicBezTo>
                  <a:lnTo>
                    <a:pt x="3379" y="2705"/>
                  </a:lnTo>
                  <a:cubicBezTo>
                    <a:pt x="3364" y="2670"/>
                    <a:pt x="3325" y="2645"/>
                    <a:pt x="3288" y="2645"/>
                  </a:cubicBezTo>
                  <a:cubicBezTo>
                    <a:pt x="3277" y="2645"/>
                    <a:pt x="3266" y="2647"/>
                    <a:pt x="3256" y="2652"/>
                  </a:cubicBezTo>
                  <a:lnTo>
                    <a:pt x="3037" y="2613"/>
                  </a:lnTo>
                  <a:cubicBezTo>
                    <a:pt x="2825" y="2452"/>
                    <a:pt x="2533" y="2460"/>
                    <a:pt x="2326" y="2283"/>
                  </a:cubicBezTo>
                  <a:cubicBezTo>
                    <a:pt x="2298" y="2256"/>
                    <a:pt x="2261" y="2240"/>
                    <a:pt x="2222" y="2240"/>
                  </a:cubicBezTo>
                  <a:cubicBezTo>
                    <a:pt x="2196" y="2240"/>
                    <a:pt x="2169" y="2248"/>
                    <a:pt x="2145" y="2264"/>
                  </a:cubicBezTo>
                  <a:cubicBezTo>
                    <a:pt x="2149" y="2225"/>
                    <a:pt x="2126" y="2191"/>
                    <a:pt x="2087" y="2187"/>
                  </a:cubicBezTo>
                  <a:lnTo>
                    <a:pt x="2084" y="2187"/>
                  </a:lnTo>
                  <a:lnTo>
                    <a:pt x="1065" y="1841"/>
                  </a:lnTo>
                  <a:cubicBezTo>
                    <a:pt x="1044" y="1823"/>
                    <a:pt x="1023" y="1812"/>
                    <a:pt x="998" y="1812"/>
                  </a:cubicBezTo>
                  <a:cubicBezTo>
                    <a:pt x="991" y="1812"/>
                    <a:pt x="984" y="1812"/>
                    <a:pt x="977" y="1814"/>
                  </a:cubicBezTo>
                  <a:cubicBezTo>
                    <a:pt x="885" y="1687"/>
                    <a:pt x="731" y="1672"/>
                    <a:pt x="608" y="1614"/>
                  </a:cubicBezTo>
                  <a:lnTo>
                    <a:pt x="531" y="1583"/>
                  </a:lnTo>
                  <a:cubicBezTo>
                    <a:pt x="527" y="1572"/>
                    <a:pt x="527" y="1564"/>
                    <a:pt x="520" y="1557"/>
                  </a:cubicBezTo>
                  <a:lnTo>
                    <a:pt x="512" y="1549"/>
                  </a:lnTo>
                  <a:lnTo>
                    <a:pt x="512" y="1549"/>
                  </a:lnTo>
                  <a:lnTo>
                    <a:pt x="535" y="1553"/>
                  </a:lnTo>
                  <a:cubicBezTo>
                    <a:pt x="573" y="1264"/>
                    <a:pt x="520" y="957"/>
                    <a:pt x="666" y="688"/>
                  </a:cubicBezTo>
                  <a:cubicBezTo>
                    <a:pt x="701" y="693"/>
                    <a:pt x="736" y="696"/>
                    <a:pt x="769" y="696"/>
                  </a:cubicBezTo>
                  <a:cubicBezTo>
                    <a:pt x="991" y="696"/>
                    <a:pt x="1173" y="589"/>
                    <a:pt x="1327" y="415"/>
                  </a:cubicBezTo>
                  <a:cubicBezTo>
                    <a:pt x="1334" y="396"/>
                    <a:pt x="1334" y="377"/>
                    <a:pt x="1327" y="358"/>
                  </a:cubicBezTo>
                  <a:lnTo>
                    <a:pt x="1442" y="338"/>
                  </a:lnTo>
                  <a:cubicBezTo>
                    <a:pt x="1500" y="400"/>
                    <a:pt x="1584" y="450"/>
                    <a:pt x="1665" y="461"/>
                  </a:cubicBezTo>
                  <a:cubicBezTo>
                    <a:pt x="2622" y="358"/>
                    <a:pt x="3590" y="477"/>
                    <a:pt x="4547" y="319"/>
                  </a:cubicBezTo>
                  <a:cubicBezTo>
                    <a:pt x="4585" y="300"/>
                    <a:pt x="4620" y="265"/>
                    <a:pt x="4631" y="223"/>
                  </a:cubicBezTo>
                  <a:lnTo>
                    <a:pt x="4639" y="262"/>
                  </a:lnTo>
                  <a:cubicBezTo>
                    <a:pt x="4644" y="405"/>
                    <a:pt x="4713" y="430"/>
                    <a:pt x="4797" y="430"/>
                  </a:cubicBezTo>
                  <a:cubicBezTo>
                    <a:pt x="4842" y="430"/>
                    <a:pt x="4890" y="423"/>
                    <a:pt x="4935" y="423"/>
                  </a:cubicBezTo>
                  <a:cubicBezTo>
                    <a:pt x="4992" y="404"/>
                    <a:pt x="5046" y="381"/>
                    <a:pt x="5100" y="346"/>
                  </a:cubicBezTo>
                  <a:cubicBezTo>
                    <a:pt x="5169" y="358"/>
                    <a:pt x="5240" y="368"/>
                    <a:pt x="5312" y="368"/>
                  </a:cubicBezTo>
                  <a:cubicBezTo>
                    <a:pt x="5332" y="368"/>
                    <a:pt x="5353" y="367"/>
                    <a:pt x="5373" y="365"/>
                  </a:cubicBezTo>
                  <a:cubicBezTo>
                    <a:pt x="5377" y="392"/>
                    <a:pt x="5381" y="415"/>
                    <a:pt x="5392" y="434"/>
                  </a:cubicBezTo>
                  <a:cubicBezTo>
                    <a:pt x="5475" y="529"/>
                    <a:pt x="5567" y="572"/>
                    <a:pt x="5664" y="572"/>
                  </a:cubicBezTo>
                  <a:cubicBezTo>
                    <a:pt x="5720" y="572"/>
                    <a:pt x="5779" y="557"/>
                    <a:pt x="5838" y="531"/>
                  </a:cubicBezTo>
                  <a:cubicBezTo>
                    <a:pt x="5924" y="683"/>
                    <a:pt x="6056" y="755"/>
                    <a:pt x="6218" y="755"/>
                  </a:cubicBezTo>
                  <a:cubicBezTo>
                    <a:pt x="6244" y="755"/>
                    <a:pt x="6271" y="753"/>
                    <a:pt x="6299" y="750"/>
                  </a:cubicBezTo>
                  <a:cubicBezTo>
                    <a:pt x="6334" y="738"/>
                    <a:pt x="6368" y="723"/>
                    <a:pt x="6395" y="700"/>
                  </a:cubicBezTo>
                  <a:lnTo>
                    <a:pt x="6683" y="796"/>
                  </a:lnTo>
                  <a:lnTo>
                    <a:pt x="7025" y="899"/>
                  </a:lnTo>
                  <a:lnTo>
                    <a:pt x="7110" y="922"/>
                  </a:lnTo>
                  <a:cubicBezTo>
                    <a:pt x="7106" y="949"/>
                    <a:pt x="7106" y="972"/>
                    <a:pt x="7110" y="999"/>
                  </a:cubicBezTo>
                  <a:cubicBezTo>
                    <a:pt x="7244" y="1162"/>
                    <a:pt x="7402" y="1236"/>
                    <a:pt x="7583" y="1236"/>
                  </a:cubicBezTo>
                  <a:cubicBezTo>
                    <a:pt x="7646" y="1236"/>
                    <a:pt x="7711" y="1227"/>
                    <a:pt x="7778" y="1211"/>
                  </a:cubicBezTo>
                  <a:cubicBezTo>
                    <a:pt x="7790" y="1207"/>
                    <a:pt x="7798" y="1199"/>
                    <a:pt x="7809" y="1188"/>
                  </a:cubicBezTo>
                  <a:cubicBezTo>
                    <a:pt x="7867" y="1276"/>
                    <a:pt x="7955" y="1280"/>
                    <a:pt x="8044" y="1295"/>
                  </a:cubicBezTo>
                  <a:cubicBezTo>
                    <a:pt x="8136" y="1411"/>
                    <a:pt x="8263" y="1453"/>
                    <a:pt x="8409" y="1468"/>
                  </a:cubicBezTo>
                  <a:lnTo>
                    <a:pt x="8524" y="1476"/>
                  </a:lnTo>
                  <a:cubicBezTo>
                    <a:pt x="8532" y="1510"/>
                    <a:pt x="8539" y="1537"/>
                    <a:pt x="8543" y="1572"/>
                  </a:cubicBezTo>
                  <a:cubicBezTo>
                    <a:pt x="8548" y="1571"/>
                    <a:pt x="8552" y="1570"/>
                    <a:pt x="8557" y="1570"/>
                  </a:cubicBezTo>
                  <a:cubicBezTo>
                    <a:pt x="8599" y="1570"/>
                    <a:pt x="8656" y="1607"/>
                    <a:pt x="8698" y="1607"/>
                  </a:cubicBezTo>
                  <a:cubicBezTo>
                    <a:pt x="8733" y="1607"/>
                    <a:pt x="8758" y="1581"/>
                    <a:pt x="8754" y="1487"/>
                  </a:cubicBezTo>
                  <a:cubicBezTo>
                    <a:pt x="8697" y="1480"/>
                    <a:pt x="8647" y="1441"/>
                    <a:pt x="8628" y="1384"/>
                  </a:cubicBezTo>
                  <a:cubicBezTo>
                    <a:pt x="8589" y="1384"/>
                    <a:pt x="8558" y="1391"/>
                    <a:pt x="8520" y="1395"/>
                  </a:cubicBezTo>
                  <a:lnTo>
                    <a:pt x="8416" y="1337"/>
                  </a:lnTo>
                  <a:cubicBezTo>
                    <a:pt x="8428" y="1314"/>
                    <a:pt x="8424" y="1280"/>
                    <a:pt x="8409" y="1261"/>
                  </a:cubicBezTo>
                  <a:cubicBezTo>
                    <a:pt x="8316" y="1249"/>
                    <a:pt x="8224" y="1245"/>
                    <a:pt x="8174" y="1153"/>
                  </a:cubicBezTo>
                  <a:cubicBezTo>
                    <a:pt x="8136" y="1153"/>
                    <a:pt x="8101" y="1153"/>
                    <a:pt x="8063" y="1161"/>
                  </a:cubicBezTo>
                  <a:lnTo>
                    <a:pt x="7936" y="1045"/>
                  </a:lnTo>
                  <a:lnTo>
                    <a:pt x="7859" y="1045"/>
                  </a:lnTo>
                  <a:cubicBezTo>
                    <a:pt x="7821" y="992"/>
                    <a:pt x="7771" y="953"/>
                    <a:pt x="7713" y="934"/>
                  </a:cubicBezTo>
                  <a:cubicBezTo>
                    <a:pt x="7648" y="842"/>
                    <a:pt x="7540" y="857"/>
                    <a:pt x="7448" y="819"/>
                  </a:cubicBezTo>
                  <a:cubicBezTo>
                    <a:pt x="7441" y="821"/>
                    <a:pt x="7433" y="822"/>
                    <a:pt x="7426" y="822"/>
                  </a:cubicBezTo>
                  <a:cubicBezTo>
                    <a:pt x="7404" y="822"/>
                    <a:pt x="7383" y="811"/>
                    <a:pt x="7371" y="788"/>
                  </a:cubicBezTo>
                  <a:cubicBezTo>
                    <a:pt x="7346" y="775"/>
                    <a:pt x="7319" y="768"/>
                    <a:pt x="7293" y="768"/>
                  </a:cubicBezTo>
                  <a:cubicBezTo>
                    <a:pt x="7266" y="768"/>
                    <a:pt x="7240" y="775"/>
                    <a:pt x="7217" y="788"/>
                  </a:cubicBezTo>
                  <a:cubicBezTo>
                    <a:pt x="7214" y="796"/>
                    <a:pt x="7206" y="800"/>
                    <a:pt x="7202" y="800"/>
                  </a:cubicBezTo>
                  <a:lnTo>
                    <a:pt x="7041" y="769"/>
                  </a:lnTo>
                  <a:cubicBezTo>
                    <a:pt x="7044" y="742"/>
                    <a:pt x="7041" y="711"/>
                    <a:pt x="7025" y="688"/>
                  </a:cubicBezTo>
                  <a:lnTo>
                    <a:pt x="6695" y="642"/>
                  </a:lnTo>
                  <a:cubicBezTo>
                    <a:pt x="6695" y="615"/>
                    <a:pt x="6695" y="596"/>
                    <a:pt x="6683" y="577"/>
                  </a:cubicBezTo>
                  <a:lnTo>
                    <a:pt x="6491" y="565"/>
                  </a:lnTo>
                  <a:cubicBezTo>
                    <a:pt x="6491" y="527"/>
                    <a:pt x="6468" y="492"/>
                    <a:pt x="6433" y="477"/>
                  </a:cubicBezTo>
                  <a:cubicBezTo>
                    <a:pt x="6425" y="479"/>
                    <a:pt x="6416" y="480"/>
                    <a:pt x="6408" y="480"/>
                  </a:cubicBezTo>
                  <a:cubicBezTo>
                    <a:pt x="6381" y="480"/>
                    <a:pt x="6355" y="470"/>
                    <a:pt x="6337" y="450"/>
                  </a:cubicBezTo>
                  <a:cubicBezTo>
                    <a:pt x="6257" y="400"/>
                    <a:pt x="6161" y="396"/>
                    <a:pt x="6072" y="361"/>
                  </a:cubicBezTo>
                  <a:cubicBezTo>
                    <a:pt x="6065" y="366"/>
                    <a:pt x="6057" y="368"/>
                    <a:pt x="6049" y="368"/>
                  </a:cubicBezTo>
                  <a:cubicBezTo>
                    <a:pt x="6028" y="368"/>
                    <a:pt x="6006" y="354"/>
                    <a:pt x="5992" y="335"/>
                  </a:cubicBezTo>
                  <a:cubicBezTo>
                    <a:pt x="5973" y="318"/>
                    <a:pt x="5950" y="309"/>
                    <a:pt x="5926" y="309"/>
                  </a:cubicBezTo>
                  <a:cubicBezTo>
                    <a:pt x="5902" y="309"/>
                    <a:pt x="5877" y="319"/>
                    <a:pt x="5857" y="338"/>
                  </a:cubicBezTo>
                  <a:cubicBezTo>
                    <a:pt x="5815" y="265"/>
                    <a:pt x="5707" y="304"/>
                    <a:pt x="5661" y="239"/>
                  </a:cubicBezTo>
                  <a:lnTo>
                    <a:pt x="5534" y="212"/>
                  </a:lnTo>
                  <a:cubicBezTo>
                    <a:pt x="5518" y="200"/>
                    <a:pt x="5500" y="194"/>
                    <a:pt x="5481" y="194"/>
                  </a:cubicBezTo>
                  <a:cubicBezTo>
                    <a:pt x="5450" y="194"/>
                    <a:pt x="5418" y="210"/>
                    <a:pt x="5396" y="239"/>
                  </a:cubicBezTo>
                  <a:lnTo>
                    <a:pt x="5238" y="208"/>
                  </a:lnTo>
                  <a:lnTo>
                    <a:pt x="5227" y="212"/>
                  </a:lnTo>
                  <a:cubicBezTo>
                    <a:pt x="5238" y="169"/>
                    <a:pt x="5208" y="131"/>
                    <a:pt x="5169" y="123"/>
                  </a:cubicBezTo>
                  <a:lnTo>
                    <a:pt x="4854" y="89"/>
                  </a:lnTo>
                  <a:cubicBezTo>
                    <a:pt x="4823" y="70"/>
                    <a:pt x="4787" y="62"/>
                    <a:pt x="4751" y="62"/>
                  </a:cubicBezTo>
                  <a:cubicBezTo>
                    <a:pt x="4704" y="62"/>
                    <a:pt x="4657" y="77"/>
                    <a:pt x="4620" y="108"/>
                  </a:cubicBezTo>
                  <a:lnTo>
                    <a:pt x="4620" y="112"/>
                  </a:lnTo>
                  <a:cubicBezTo>
                    <a:pt x="4567" y="62"/>
                    <a:pt x="4501" y="53"/>
                    <a:pt x="4433" y="53"/>
                  </a:cubicBezTo>
                  <a:cubicBezTo>
                    <a:pt x="4395" y="53"/>
                    <a:pt x="4357" y="56"/>
                    <a:pt x="4320" y="56"/>
                  </a:cubicBezTo>
                  <a:cubicBezTo>
                    <a:pt x="4256" y="56"/>
                    <a:pt x="4195" y="48"/>
                    <a:pt x="4143" y="8"/>
                  </a:cubicBezTo>
                  <a:cubicBezTo>
                    <a:pt x="4134" y="19"/>
                    <a:pt x="4119" y="25"/>
                    <a:pt x="4104" y="25"/>
                  </a:cubicBezTo>
                  <a:cubicBezTo>
                    <a:pt x="4093" y="25"/>
                    <a:pt x="4082" y="22"/>
                    <a:pt x="4074" y="16"/>
                  </a:cubicBezTo>
                  <a:cubicBezTo>
                    <a:pt x="4070" y="16"/>
                    <a:pt x="4070" y="12"/>
                    <a:pt x="4066" y="8"/>
                  </a:cubicBezTo>
                  <a:cubicBezTo>
                    <a:pt x="4003" y="39"/>
                    <a:pt x="3936" y="54"/>
                    <a:pt x="3869" y="54"/>
                  </a:cubicBezTo>
                  <a:cubicBezTo>
                    <a:pt x="3803" y="54"/>
                    <a:pt x="3738" y="39"/>
                    <a:pt x="3678" y="8"/>
                  </a:cubicBezTo>
                  <a:lnTo>
                    <a:pt x="3648" y="27"/>
                  </a:lnTo>
                  <a:lnTo>
                    <a:pt x="3621" y="8"/>
                  </a:lnTo>
                  <a:cubicBezTo>
                    <a:pt x="3569" y="31"/>
                    <a:pt x="3517" y="46"/>
                    <a:pt x="3466" y="46"/>
                  </a:cubicBezTo>
                  <a:cubicBezTo>
                    <a:pt x="3422" y="46"/>
                    <a:pt x="3379" y="35"/>
                    <a:pt x="3336" y="8"/>
                  </a:cubicBezTo>
                  <a:lnTo>
                    <a:pt x="24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43"/>
            <p:cNvSpPr/>
            <p:nvPr/>
          </p:nvSpPr>
          <p:spPr>
            <a:xfrm>
              <a:off x="3809926" y="3922893"/>
              <a:ext cx="70105" cy="30058"/>
            </a:xfrm>
            <a:custGeom>
              <a:avLst/>
              <a:gdLst/>
              <a:ahLst/>
              <a:cxnLst/>
              <a:rect l="l" t="t" r="r" b="b"/>
              <a:pathLst>
                <a:path w="2260" h="969" extrusionOk="0">
                  <a:moveTo>
                    <a:pt x="167" y="1"/>
                  </a:moveTo>
                  <a:cubicBezTo>
                    <a:pt x="130" y="1"/>
                    <a:pt x="94" y="18"/>
                    <a:pt x="62" y="58"/>
                  </a:cubicBezTo>
                  <a:cubicBezTo>
                    <a:pt x="0" y="135"/>
                    <a:pt x="93" y="220"/>
                    <a:pt x="196" y="239"/>
                  </a:cubicBezTo>
                  <a:cubicBezTo>
                    <a:pt x="227" y="266"/>
                    <a:pt x="266" y="277"/>
                    <a:pt x="300" y="277"/>
                  </a:cubicBezTo>
                  <a:cubicBezTo>
                    <a:pt x="450" y="466"/>
                    <a:pt x="673" y="527"/>
                    <a:pt x="896" y="592"/>
                  </a:cubicBezTo>
                  <a:cubicBezTo>
                    <a:pt x="1153" y="681"/>
                    <a:pt x="1395" y="811"/>
                    <a:pt x="1668" y="846"/>
                  </a:cubicBezTo>
                  <a:cubicBezTo>
                    <a:pt x="1810" y="942"/>
                    <a:pt x="1976" y="950"/>
                    <a:pt x="2137" y="969"/>
                  </a:cubicBezTo>
                  <a:lnTo>
                    <a:pt x="2260" y="846"/>
                  </a:lnTo>
                  <a:lnTo>
                    <a:pt x="1810" y="719"/>
                  </a:lnTo>
                  <a:cubicBezTo>
                    <a:pt x="1568" y="600"/>
                    <a:pt x="1307" y="516"/>
                    <a:pt x="1042" y="462"/>
                  </a:cubicBezTo>
                  <a:lnTo>
                    <a:pt x="419" y="158"/>
                  </a:lnTo>
                  <a:cubicBezTo>
                    <a:pt x="400" y="135"/>
                    <a:pt x="373" y="120"/>
                    <a:pt x="342" y="116"/>
                  </a:cubicBezTo>
                  <a:cubicBezTo>
                    <a:pt x="294" y="49"/>
                    <a:pt x="230" y="1"/>
                    <a:pt x="1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15" name="Google Shape;7315;p43"/>
          <p:cNvGrpSpPr/>
          <p:nvPr/>
        </p:nvGrpSpPr>
        <p:grpSpPr>
          <a:xfrm>
            <a:off x="500785" y="3991208"/>
            <a:ext cx="752825" cy="731038"/>
            <a:chOff x="3724466" y="2666739"/>
            <a:chExt cx="650613" cy="631784"/>
          </a:xfrm>
        </p:grpSpPr>
        <p:sp>
          <p:nvSpPr>
            <p:cNvPr id="7316" name="Google Shape;7316;p43"/>
            <p:cNvSpPr/>
            <p:nvPr/>
          </p:nvSpPr>
          <p:spPr>
            <a:xfrm>
              <a:off x="3790724" y="3263129"/>
              <a:ext cx="6700" cy="7693"/>
            </a:xfrm>
            <a:custGeom>
              <a:avLst/>
              <a:gdLst/>
              <a:ahLst/>
              <a:cxnLst/>
              <a:rect l="l" t="t" r="r" b="b"/>
              <a:pathLst>
                <a:path w="216" h="248" extrusionOk="0">
                  <a:moveTo>
                    <a:pt x="162" y="1"/>
                  </a:moveTo>
                  <a:cubicBezTo>
                    <a:pt x="128" y="16"/>
                    <a:pt x="93" y="39"/>
                    <a:pt x="58" y="62"/>
                  </a:cubicBezTo>
                  <a:cubicBezTo>
                    <a:pt x="1" y="139"/>
                    <a:pt x="5" y="227"/>
                    <a:pt x="105" y="247"/>
                  </a:cubicBezTo>
                  <a:cubicBezTo>
                    <a:pt x="109" y="248"/>
                    <a:pt x="113" y="248"/>
                    <a:pt x="118" y="248"/>
                  </a:cubicBezTo>
                  <a:cubicBezTo>
                    <a:pt x="170" y="248"/>
                    <a:pt x="216" y="187"/>
                    <a:pt x="212" y="120"/>
                  </a:cubicBezTo>
                  <a:cubicBezTo>
                    <a:pt x="201" y="78"/>
                    <a:pt x="185" y="39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43"/>
            <p:cNvSpPr/>
            <p:nvPr/>
          </p:nvSpPr>
          <p:spPr>
            <a:xfrm>
              <a:off x="3795967" y="326300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5" y="5"/>
                  </a:lnTo>
                  <a:lnTo>
                    <a:pt x="9" y="5"/>
                  </a:lnTo>
                  <a:cubicBezTo>
                    <a:pt x="5" y="5"/>
                    <a:pt x="9" y="5"/>
                    <a:pt x="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43"/>
            <p:cNvSpPr/>
            <p:nvPr/>
          </p:nvSpPr>
          <p:spPr>
            <a:xfrm>
              <a:off x="4321632" y="2760946"/>
              <a:ext cx="651" cy="869"/>
            </a:xfrm>
            <a:custGeom>
              <a:avLst/>
              <a:gdLst/>
              <a:ahLst/>
              <a:cxnLst/>
              <a:rect l="l" t="t" r="r" b="b"/>
              <a:pathLst>
                <a:path w="21" h="28" extrusionOk="0">
                  <a:moveTo>
                    <a:pt x="1" y="8"/>
                  </a:moveTo>
                  <a:lnTo>
                    <a:pt x="20" y="28"/>
                  </a:lnTo>
                  <a:lnTo>
                    <a:pt x="1" y="8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43"/>
            <p:cNvSpPr/>
            <p:nvPr/>
          </p:nvSpPr>
          <p:spPr>
            <a:xfrm>
              <a:off x="3758184" y="3278143"/>
              <a:ext cx="403" cy="403"/>
            </a:xfrm>
            <a:custGeom>
              <a:avLst/>
              <a:gdLst/>
              <a:ahLst/>
              <a:cxnLst/>
              <a:rect l="l" t="t" r="r" b="b"/>
              <a:pathLst>
                <a:path w="13" h="13" extrusionOk="0">
                  <a:moveTo>
                    <a:pt x="1" y="12"/>
                  </a:move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43"/>
            <p:cNvSpPr/>
            <p:nvPr/>
          </p:nvSpPr>
          <p:spPr>
            <a:xfrm>
              <a:off x="3817681" y="329151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43"/>
            <p:cNvSpPr/>
            <p:nvPr/>
          </p:nvSpPr>
          <p:spPr>
            <a:xfrm>
              <a:off x="3724466" y="2666739"/>
              <a:ext cx="650613" cy="631784"/>
            </a:xfrm>
            <a:custGeom>
              <a:avLst/>
              <a:gdLst/>
              <a:ahLst/>
              <a:cxnLst/>
              <a:rect l="l" t="t" r="r" b="b"/>
              <a:pathLst>
                <a:path w="20974" h="20367" extrusionOk="0">
                  <a:moveTo>
                    <a:pt x="13745" y="229"/>
                  </a:moveTo>
                  <a:cubicBezTo>
                    <a:pt x="13745" y="240"/>
                    <a:pt x="13742" y="244"/>
                    <a:pt x="13742" y="252"/>
                  </a:cubicBezTo>
                  <a:lnTo>
                    <a:pt x="13742" y="248"/>
                  </a:lnTo>
                  <a:cubicBezTo>
                    <a:pt x="13738" y="244"/>
                    <a:pt x="13738" y="233"/>
                    <a:pt x="13730" y="229"/>
                  </a:cubicBezTo>
                  <a:close/>
                  <a:moveTo>
                    <a:pt x="15740" y="9935"/>
                  </a:moveTo>
                  <a:lnTo>
                    <a:pt x="15740" y="9935"/>
                  </a:lnTo>
                  <a:cubicBezTo>
                    <a:pt x="15744" y="9935"/>
                    <a:pt x="15747" y="9943"/>
                    <a:pt x="15755" y="9947"/>
                  </a:cubicBezTo>
                  <a:cubicBezTo>
                    <a:pt x="15747" y="9943"/>
                    <a:pt x="15747" y="9943"/>
                    <a:pt x="15740" y="9935"/>
                  </a:cubicBezTo>
                  <a:close/>
                  <a:moveTo>
                    <a:pt x="15705" y="10800"/>
                  </a:moveTo>
                  <a:lnTo>
                    <a:pt x="15647" y="10838"/>
                  </a:lnTo>
                  <a:cubicBezTo>
                    <a:pt x="15647" y="10831"/>
                    <a:pt x="15647" y="10819"/>
                    <a:pt x="15644" y="10808"/>
                  </a:cubicBezTo>
                  <a:cubicBezTo>
                    <a:pt x="15663" y="10800"/>
                    <a:pt x="15686" y="10800"/>
                    <a:pt x="15705" y="10800"/>
                  </a:cubicBezTo>
                  <a:close/>
                  <a:moveTo>
                    <a:pt x="9703" y="16829"/>
                  </a:moveTo>
                  <a:cubicBezTo>
                    <a:pt x="9695" y="16833"/>
                    <a:pt x="9695" y="16840"/>
                    <a:pt x="9695" y="16840"/>
                  </a:cubicBezTo>
                  <a:lnTo>
                    <a:pt x="9695" y="16829"/>
                  </a:lnTo>
                  <a:close/>
                  <a:moveTo>
                    <a:pt x="13914" y="137"/>
                  </a:moveTo>
                  <a:cubicBezTo>
                    <a:pt x="14014" y="175"/>
                    <a:pt x="14137" y="125"/>
                    <a:pt x="14226" y="221"/>
                  </a:cubicBezTo>
                  <a:lnTo>
                    <a:pt x="14368" y="248"/>
                  </a:lnTo>
                  <a:cubicBezTo>
                    <a:pt x="14479" y="436"/>
                    <a:pt x="14668" y="440"/>
                    <a:pt x="14848" y="452"/>
                  </a:cubicBezTo>
                  <a:cubicBezTo>
                    <a:pt x="14915" y="454"/>
                    <a:pt x="14981" y="455"/>
                    <a:pt x="15048" y="455"/>
                  </a:cubicBezTo>
                  <a:cubicBezTo>
                    <a:pt x="15181" y="455"/>
                    <a:pt x="15313" y="452"/>
                    <a:pt x="15444" y="452"/>
                  </a:cubicBezTo>
                  <a:lnTo>
                    <a:pt x="15478" y="444"/>
                  </a:lnTo>
                  <a:cubicBezTo>
                    <a:pt x="15584" y="506"/>
                    <a:pt x="15699" y="537"/>
                    <a:pt x="15822" y="537"/>
                  </a:cubicBezTo>
                  <a:cubicBezTo>
                    <a:pt x="15829" y="537"/>
                    <a:pt x="15836" y="536"/>
                    <a:pt x="15843" y="536"/>
                  </a:cubicBezTo>
                  <a:cubicBezTo>
                    <a:pt x="15865" y="554"/>
                    <a:pt x="15892" y="563"/>
                    <a:pt x="15920" y="563"/>
                  </a:cubicBezTo>
                  <a:cubicBezTo>
                    <a:pt x="15941" y="563"/>
                    <a:pt x="15962" y="558"/>
                    <a:pt x="15982" y="548"/>
                  </a:cubicBezTo>
                  <a:cubicBezTo>
                    <a:pt x="16030" y="613"/>
                    <a:pt x="16091" y="636"/>
                    <a:pt x="16158" y="636"/>
                  </a:cubicBezTo>
                  <a:cubicBezTo>
                    <a:pt x="16182" y="636"/>
                    <a:pt x="16206" y="633"/>
                    <a:pt x="16232" y="628"/>
                  </a:cubicBezTo>
                  <a:lnTo>
                    <a:pt x="16335" y="648"/>
                  </a:lnTo>
                  <a:lnTo>
                    <a:pt x="17265" y="944"/>
                  </a:lnTo>
                  <a:cubicBezTo>
                    <a:pt x="17316" y="1016"/>
                    <a:pt x="17397" y="1057"/>
                    <a:pt x="17479" y="1057"/>
                  </a:cubicBezTo>
                  <a:cubicBezTo>
                    <a:pt x="17498" y="1057"/>
                    <a:pt x="17516" y="1055"/>
                    <a:pt x="17534" y="1051"/>
                  </a:cubicBezTo>
                  <a:lnTo>
                    <a:pt x="17550" y="1051"/>
                  </a:lnTo>
                  <a:cubicBezTo>
                    <a:pt x="17634" y="1117"/>
                    <a:pt x="17727" y="1136"/>
                    <a:pt x="17822" y="1136"/>
                  </a:cubicBezTo>
                  <a:cubicBezTo>
                    <a:pt x="17862" y="1136"/>
                    <a:pt x="17901" y="1132"/>
                    <a:pt x="17942" y="1128"/>
                  </a:cubicBezTo>
                  <a:lnTo>
                    <a:pt x="18141" y="1155"/>
                  </a:lnTo>
                  <a:lnTo>
                    <a:pt x="18141" y="1151"/>
                  </a:lnTo>
                  <a:cubicBezTo>
                    <a:pt x="18149" y="1174"/>
                    <a:pt x="18164" y="1201"/>
                    <a:pt x="18184" y="1220"/>
                  </a:cubicBezTo>
                  <a:cubicBezTo>
                    <a:pt x="18260" y="1278"/>
                    <a:pt x="18341" y="1328"/>
                    <a:pt x="18430" y="1366"/>
                  </a:cubicBezTo>
                  <a:cubicBezTo>
                    <a:pt x="18708" y="1430"/>
                    <a:pt x="18971" y="1592"/>
                    <a:pt x="19256" y="1592"/>
                  </a:cubicBezTo>
                  <a:cubicBezTo>
                    <a:pt x="19349" y="1592"/>
                    <a:pt x="19445" y="1575"/>
                    <a:pt x="19544" y="1531"/>
                  </a:cubicBezTo>
                  <a:cubicBezTo>
                    <a:pt x="19582" y="1685"/>
                    <a:pt x="19801" y="1654"/>
                    <a:pt x="19836" y="1820"/>
                  </a:cubicBezTo>
                  <a:cubicBezTo>
                    <a:pt x="19663" y="1970"/>
                    <a:pt x="19490" y="2127"/>
                    <a:pt x="19298" y="2262"/>
                  </a:cubicBezTo>
                  <a:cubicBezTo>
                    <a:pt x="19240" y="2300"/>
                    <a:pt x="19187" y="2342"/>
                    <a:pt x="19137" y="2385"/>
                  </a:cubicBezTo>
                  <a:cubicBezTo>
                    <a:pt x="19102" y="2415"/>
                    <a:pt x="19067" y="2450"/>
                    <a:pt x="19033" y="2481"/>
                  </a:cubicBezTo>
                  <a:cubicBezTo>
                    <a:pt x="18856" y="2761"/>
                    <a:pt x="18433" y="2876"/>
                    <a:pt x="18445" y="3276"/>
                  </a:cubicBezTo>
                  <a:cubicBezTo>
                    <a:pt x="18426" y="3280"/>
                    <a:pt x="18410" y="3284"/>
                    <a:pt x="18391" y="3288"/>
                  </a:cubicBezTo>
                  <a:cubicBezTo>
                    <a:pt x="18126" y="3422"/>
                    <a:pt x="17976" y="3668"/>
                    <a:pt x="17792" y="3891"/>
                  </a:cubicBezTo>
                  <a:cubicBezTo>
                    <a:pt x="16708" y="5159"/>
                    <a:pt x="16312" y="6723"/>
                    <a:pt x="15863" y="8275"/>
                  </a:cubicBezTo>
                  <a:cubicBezTo>
                    <a:pt x="15863" y="8321"/>
                    <a:pt x="15870" y="8375"/>
                    <a:pt x="15878" y="8421"/>
                  </a:cubicBezTo>
                  <a:cubicBezTo>
                    <a:pt x="15882" y="8444"/>
                    <a:pt x="15882" y="8464"/>
                    <a:pt x="15882" y="8479"/>
                  </a:cubicBezTo>
                  <a:cubicBezTo>
                    <a:pt x="15874" y="8490"/>
                    <a:pt x="15863" y="8506"/>
                    <a:pt x="15859" y="8517"/>
                  </a:cubicBezTo>
                  <a:cubicBezTo>
                    <a:pt x="15817" y="8629"/>
                    <a:pt x="15786" y="8752"/>
                    <a:pt x="15767" y="8871"/>
                  </a:cubicBezTo>
                  <a:cubicBezTo>
                    <a:pt x="15774" y="8925"/>
                    <a:pt x="15782" y="8975"/>
                    <a:pt x="15782" y="9028"/>
                  </a:cubicBezTo>
                  <a:cubicBezTo>
                    <a:pt x="15774" y="9032"/>
                    <a:pt x="15763" y="9044"/>
                    <a:pt x="15747" y="9048"/>
                  </a:cubicBezTo>
                  <a:cubicBezTo>
                    <a:pt x="15744" y="9313"/>
                    <a:pt x="15740" y="9570"/>
                    <a:pt x="15736" y="9835"/>
                  </a:cubicBezTo>
                  <a:cubicBezTo>
                    <a:pt x="15736" y="9870"/>
                    <a:pt x="15740" y="9905"/>
                    <a:pt x="15740" y="9935"/>
                  </a:cubicBezTo>
                  <a:cubicBezTo>
                    <a:pt x="15740" y="9970"/>
                    <a:pt x="15740" y="10004"/>
                    <a:pt x="15736" y="10039"/>
                  </a:cubicBezTo>
                  <a:cubicBezTo>
                    <a:pt x="15709" y="10047"/>
                    <a:pt x="15701" y="10070"/>
                    <a:pt x="15705" y="10089"/>
                  </a:cubicBezTo>
                  <a:cubicBezTo>
                    <a:pt x="15705" y="10097"/>
                    <a:pt x="15709" y="10101"/>
                    <a:pt x="15709" y="10104"/>
                  </a:cubicBezTo>
                  <a:cubicBezTo>
                    <a:pt x="15709" y="10108"/>
                    <a:pt x="15717" y="10116"/>
                    <a:pt x="15717" y="10120"/>
                  </a:cubicBezTo>
                  <a:cubicBezTo>
                    <a:pt x="15703" y="10114"/>
                    <a:pt x="15692" y="10110"/>
                    <a:pt x="15682" y="10110"/>
                  </a:cubicBezTo>
                  <a:cubicBezTo>
                    <a:pt x="15672" y="10110"/>
                    <a:pt x="15665" y="10114"/>
                    <a:pt x="15659" y="10124"/>
                  </a:cubicBezTo>
                  <a:cubicBezTo>
                    <a:pt x="15509" y="10223"/>
                    <a:pt x="15509" y="10377"/>
                    <a:pt x="15505" y="10531"/>
                  </a:cubicBezTo>
                  <a:cubicBezTo>
                    <a:pt x="15505" y="10585"/>
                    <a:pt x="15513" y="10635"/>
                    <a:pt x="15525" y="10685"/>
                  </a:cubicBezTo>
                  <a:cubicBezTo>
                    <a:pt x="15513" y="10712"/>
                    <a:pt x="15490" y="10731"/>
                    <a:pt x="15459" y="10735"/>
                  </a:cubicBezTo>
                  <a:cubicBezTo>
                    <a:pt x="15382" y="10504"/>
                    <a:pt x="15248" y="10296"/>
                    <a:pt x="15071" y="10127"/>
                  </a:cubicBezTo>
                  <a:lnTo>
                    <a:pt x="15013" y="10043"/>
                  </a:lnTo>
                  <a:cubicBezTo>
                    <a:pt x="14794" y="9732"/>
                    <a:pt x="14518" y="9463"/>
                    <a:pt x="14203" y="9244"/>
                  </a:cubicBezTo>
                  <a:lnTo>
                    <a:pt x="14110" y="9232"/>
                  </a:lnTo>
                  <a:lnTo>
                    <a:pt x="14110" y="9232"/>
                  </a:lnTo>
                  <a:cubicBezTo>
                    <a:pt x="14103" y="9301"/>
                    <a:pt x="14153" y="9336"/>
                    <a:pt x="14206" y="9367"/>
                  </a:cubicBezTo>
                  <a:cubicBezTo>
                    <a:pt x="14395" y="9628"/>
                    <a:pt x="14641" y="9835"/>
                    <a:pt x="14890" y="10043"/>
                  </a:cubicBezTo>
                  <a:cubicBezTo>
                    <a:pt x="14910" y="10077"/>
                    <a:pt x="14933" y="10104"/>
                    <a:pt x="14952" y="10139"/>
                  </a:cubicBezTo>
                  <a:cubicBezTo>
                    <a:pt x="15140" y="10358"/>
                    <a:pt x="15102" y="10600"/>
                    <a:pt x="15006" y="10838"/>
                  </a:cubicBezTo>
                  <a:cubicBezTo>
                    <a:pt x="14921" y="10888"/>
                    <a:pt x="14860" y="10965"/>
                    <a:pt x="14833" y="11057"/>
                  </a:cubicBezTo>
                  <a:cubicBezTo>
                    <a:pt x="14802" y="11065"/>
                    <a:pt x="14787" y="11100"/>
                    <a:pt x="14802" y="11127"/>
                  </a:cubicBezTo>
                  <a:lnTo>
                    <a:pt x="14802" y="11134"/>
                  </a:lnTo>
                  <a:cubicBezTo>
                    <a:pt x="14748" y="11138"/>
                    <a:pt x="14706" y="11180"/>
                    <a:pt x="14706" y="11234"/>
                  </a:cubicBezTo>
                  <a:lnTo>
                    <a:pt x="14702" y="11234"/>
                  </a:lnTo>
                  <a:cubicBezTo>
                    <a:pt x="14695" y="11232"/>
                    <a:pt x="14689" y="11230"/>
                    <a:pt x="14682" y="11230"/>
                  </a:cubicBezTo>
                  <a:cubicBezTo>
                    <a:pt x="14659" y="11230"/>
                    <a:pt x="14637" y="11246"/>
                    <a:pt x="14625" y="11273"/>
                  </a:cubicBezTo>
                  <a:lnTo>
                    <a:pt x="14545" y="11319"/>
                  </a:lnTo>
                  <a:cubicBezTo>
                    <a:pt x="14529" y="11326"/>
                    <a:pt x="14514" y="11334"/>
                    <a:pt x="14506" y="11346"/>
                  </a:cubicBezTo>
                  <a:lnTo>
                    <a:pt x="14318" y="11357"/>
                  </a:lnTo>
                  <a:cubicBezTo>
                    <a:pt x="14248" y="11343"/>
                    <a:pt x="14177" y="11336"/>
                    <a:pt x="14105" y="11336"/>
                  </a:cubicBezTo>
                  <a:cubicBezTo>
                    <a:pt x="14039" y="11336"/>
                    <a:pt x="13971" y="11342"/>
                    <a:pt x="13903" y="11353"/>
                  </a:cubicBezTo>
                  <a:cubicBezTo>
                    <a:pt x="13889" y="11343"/>
                    <a:pt x="13871" y="11338"/>
                    <a:pt x="13854" y="11338"/>
                  </a:cubicBezTo>
                  <a:cubicBezTo>
                    <a:pt x="13838" y="11338"/>
                    <a:pt x="13821" y="11342"/>
                    <a:pt x="13807" y="11349"/>
                  </a:cubicBezTo>
                  <a:cubicBezTo>
                    <a:pt x="13792" y="11334"/>
                    <a:pt x="13771" y="11326"/>
                    <a:pt x="13750" y="11326"/>
                  </a:cubicBezTo>
                  <a:cubicBezTo>
                    <a:pt x="13739" y="11326"/>
                    <a:pt x="13728" y="11329"/>
                    <a:pt x="13718" y="11334"/>
                  </a:cubicBezTo>
                  <a:lnTo>
                    <a:pt x="13530" y="11223"/>
                  </a:lnTo>
                  <a:cubicBezTo>
                    <a:pt x="13480" y="11030"/>
                    <a:pt x="13403" y="10865"/>
                    <a:pt x="13161" y="10750"/>
                  </a:cubicBezTo>
                  <a:lnTo>
                    <a:pt x="13161" y="10750"/>
                  </a:lnTo>
                  <a:cubicBezTo>
                    <a:pt x="13200" y="10961"/>
                    <a:pt x="13327" y="11088"/>
                    <a:pt x="13319" y="11257"/>
                  </a:cubicBezTo>
                  <a:cubicBezTo>
                    <a:pt x="13288" y="11334"/>
                    <a:pt x="13327" y="11422"/>
                    <a:pt x="13403" y="11453"/>
                  </a:cubicBezTo>
                  <a:cubicBezTo>
                    <a:pt x="13519" y="11688"/>
                    <a:pt x="13496" y="11933"/>
                    <a:pt x="13461" y="12179"/>
                  </a:cubicBezTo>
                  <a:cubicBezTo>
                    <a:pt x="13400" y="12664"/>
                    <a:pt x="13084" y="13006"/>
                    <a:pt x="12800" y="13371"/>
                  </a:cubicBezTo>
                  <a:lnTo>
                    <a:pt x="12462" y="13751"/>
                  </a:lnTo>
                  <a:cubicBezTo>
                    <a:pt x="12505" y="13762"/>
                    <a:pt x="12543" y="13768"/>
                    <a:pt x="12576" y="13768"/>
                  </a:cubicBezTo>
                  <a:cubicBezTo>
                    <a:pt x="12692" y="13768"/>
                    <a:pt x="12758" y="13705"/>
                    <a:pt x="12800" y="13601"/>
                  </a:cubicBezTo>
                  <a:cubicBezTo>
                    <a:pt x="13473" y="13171"/>
                    <a:pt x="13834" y="12587"/>
                    <a:pt x="13653" y="11761"/>
                  </a:cubicBezTo>
                  <a:cubicBezTo>
                    <a:pt x="13603" y="11503"/>
                    <a:pt x="13776" y="11549"/>
                    <a:pt x="13914" y="11538"/>
                  </a:cubicBezTo>
                  <a:lnTo>
                    <a:pt x="14014" y="11538"/>
                  </a:lnTo>
                  <a:cubicBezTo>
                    <a:pt x="14153" y="11561"/>
                    <a:pt x="14306" y="11545"/>
                    <a:pt x="14418" y="11664"/>
                  </a:cubicBezTo>
                  <a:cubicBezTo>
                    <a:pt x="14506" y="12225"/>
                    <a:pt x="14360" y="12725"/>
                    <a:pt x="14034" y="13186"/>
                  </a:cubicBezTo>
                  <a:cubicBezTo>
                    <a:pt x="13949" y="13309"/>
                    <a:pt x="13838" y="13417"/>
                    <a:pt x="13807" y="13570"/>
                  </a:cubicBezTo>
                  <a:lnTo>
                    <a:pt x="13718" y="13678"/>
                  </a:lnTo>
                  <a:cubicBezTo>
                    <a:pt x="13549" y="13743"/>
                    <a:pt x="13384" y="13812"/>
                    <a:pt x="13380" y="14124"/>
                  </a:cubicBezTo>
                  <a:lnTo>
                    <a:pt x="13815" y="13782"/>
                  </a:lnTo>
                  <a:lnTo>
                    <a:pt x="13903" y="13663"/>
                  </a:lnTo>
                  <a:cubicBezTo>
                    <a:pt x="14364" y="13301"/>
                    <a:pt x="14648" y="12848"/>
                    <a:pt x="14702" y="12256"/>
                  </a:cubicBezTo>
                  <a:cubicBezTo>
                    <a:pt x="14721" y="12225"/>
                    <a:pt x="14721" y="12187"/>
                    <a:pt x="14706" y="12160"/>
                  </a:cubicBezTo>
                  <a:cubicBezTo>
                    <a:pt x="14710" y="12091"/>
                    <a:pt x="14718" y="12026"/>
                    <a:pt x="14725" y="11964"/>
                  </a:cubicBezTo>
                  <a:lnTo>
                    <a:pt x="14921" y="12053"/>
                  </a:lnTo>
                  <a:cubicBezTo>
                    <a:pt x="14979" y="12191"/>
                    <a:pt x="14990" y="12341"/>
                    <a:pt x="15094" y="12456"/>
                  </a:cubicBezTo>
                  <a:cubicBezTo>
                    <a:pt x="15186" y="12264"/>
                    <a:pt x="15190" y="12095"/>
                    <a:pt x="15010" y="11957"/>
                  </a:cubicBezTo>
                  <a:cubicBezTo>
                    <a:pt x="14971" y="11868"/>
                    <a:pt x="14929" y="11780"/>
                    <a:pt x="14817" y="11757"/>
                  </a:cubicBezTo>
                  <a:lnTo>
                    <a:pt x="14718" y="11653"/>
                  </a:lnTo>
                  <a:cubicBezTo>
                    <a:pt x="14710" y="11618"/>
                    <a:pt x="14710" y="11584"/>
                    <a:pt x="14706" y="11549"/>
                  </a:cubicBezTo>
                  <a:cubicBezTo>
                    <a:pt x="14744" y="11507"/>
                    <a:pt x="14783" y="11468"/>
                    <a:pt x="14821" y="11426"/>
                  </a:cubicBezTo>
                  <a:cubicBezTo>
                    <a:pt x="14826" y="11427"/>
                    <a:pt x="14830" y="11428"/>
                    <a:pt x="14835" y="11428"/>
                  </a:cubicBezTo>
                  <a:cubicBezTo>
                    <a:pt x="14865" y="11428"/>
                    <a:pt x="14895" y="11406"/>
                    <a:pt x="14902" y="11376"/>
                  </a:cubicBezTo>
                  <a:lnTo>
                    <a:pt x="14902" y="11349"/>
                  </a:lnTo>
                  <a:lnTo>
                    <a:pt x="14921" y="11338"/>
                  </a:lnTo>
                  <a:cubicBezTo>
                    <a:pt x="14967" y="11334"/>
                    <a:pt x="14998" y="11296"/>
                    <a:pt x="14994" y="11253"/>
                  </a:cubicBezTo>
                  <a:lnTo>
                    <a:pt x="14994" y="11242"/>
                  </a:lnTo>
                  <a:lnTo>
                    <a:pt x="15036" y="11153"/>
                  </a:lnTo>
                  <a:cubicBezTo>
                    <a:pt x="15086" y="11153"/>
                    <a:pt x="15129" y="11115"/>
                    <a:pt x="15129" y="11065"/>
                  </a:cubicBezTo>
                  <a:lnTo>
                    <a:pt x="15129" y="11057"/>
                  </a:lnTo>
                  <a:cubicBezTo>
                    <a:pt x="15178" y="10983"/>
                    <a:pt x="15218" y="10899"/>
                    <a:pt x="15292" y="10899"/>
                  </a:cubicBezTo>
                  <a:cubicBezTo>
                    <a:pt x="15322" y="10899"/>
                    <a:pt x="15358" y="10913"/>
                    <a:pt x="15402" y="10946"/>
                  </a:cubicBezTo>
                  <a:lnTo>
                    <a:pt x="15432" y="11046"/>
                  </a:lnTo>
                  <a:cubicBezTo>
                    <a:pt x="15409" y="11157"/>
                    <a:pt x="15436" y="11276"/>
                    <a:pt x="15517" y="11357"/>
                  </a:cubicBezTo>
                  <a:cubicBezTo>
                    <a:pt x="15548" y="11964"/>
                    <a:pt x="15490" y="12560"/>
                    <a:pt x="15409" y="13159"/>
                  </a:cubicBezTo>
                  <a:cubicBezTo>
                    <a:pt x="15332" y="13728"/>
                    <a:pt x="15279" y="14289"/>
                    <a:pt x="15048" y="14823"/>
                  </a:cubicBezTo>
                  <a:cubicBezTo>
                    <a:pt x="14395" y="16349"/>
                    <a:pt x="13488" y="17674"/>
                    <a:pt x="12089" y="18620"/>
                  </a:cubicBezTo>
                  <a:cubicBezTo>
                    <a:pt x="11555" y="18869"/>
                    <a:pt x="11036" y="19150"/>
                    <a:pt x="10479" y="19338"/>
                  </a:cubicBezTo>
                  <a:cubicBezTo>
                    <a:pt x="10233" y="19434"/>
                    <a:pt x="9918" y="19415"/>
                    <a:pt x="9787" y="19711"/>
                  </a:cubicBezTo>
                  <a:cubicBezTo>
                    <a:pt x="9780" y="19707"/>
                    <a:pt x="9772" y="19703"/>
                    <a:pt x="9764" y="19696"/>
                  </a:cubicBezTo>
                  <a:cubicBezTo>
                    <a:pt x="9752" y="19695"/>
                    <a:pt x="9740" y="19694"/>
                    <a:pt x="9728" y="19694"/>
                  </a:cubicBezTo>
                  <a:cubicBezTo>
                    <a:pt x="9427" y="19694"/>
                    <a:pt x="9229" y="20000"/>
                    <a:pt x="8930" y="20000"/>
                  </a:cubicBezTo>
                  <a:cubicBezTo>
                    <a:pt x="8921" y="20000"/>
                    <a:pt x="8912" y="20000"/>
                    <a:pt x="8904" y="19999"/>
                  </a:cubicBezTo>
                  <a:lnTo>
                    <a:pt x="8827" y="19999"/>
                  </a:lnTo>
                  <a:cubicBezTo>
                    <a:pt x="8819" y="19972"/>
                    <a:pt x="8842" y="19941"/>
                    <a:pt x="8934" y="19899"/>
                  </a:cubicBezTo>
                  <a:cubicBezTo>
                    <a:pt x="9019" y="19849"/>
                    <a:pt x="9100" y="19803"/>
                    <a:pt x="9176" y="19746"/>
                  </a:cubicBezTo>
                  <a:lnTo>
                    <a:pt x="9476" y="19588"/>
                  </a:lnTo>
                  <a:cubicBezTo>
                    <a:pt x="9492" y="19596"/>
                    <a:pt x="9506" y="19599"/>
                    <a:pt x="9518" y="19599"/>
                  </a:cubicBezTo>
                  <a:cubicBezTo>
                    <a:pt x="9548" y="19599"/>
                    <a:pt x="9565" y="19576"/>
                    <a:pt x="9576" y="19534"/>
                  </a:cubicBezTo>
                  <a:cubicBezTo>
                    <a:pt x="9580" y="19534"/>
                    <a:pt x="9580" y="19538"/>
                    <a:pt x="9580" y="19538"/>
                  </a:cubicBezTo>
                  <a:cubicBezTo>
                    <a:pt x="9837" y="19492"/>
                    <a:pt x="10022" y="19292"/>
                    <a:pt x="10268" y="19227"/>
                  </a:cubicBezTo>
                  <a:cubicBezTo>
                    <a:pt x="10283" y="19196"/>
                    <a:pt x="10291" y="19173"/>
                    <a:pt x="10299" y="19138"/>
                  </a:cubicBezTo>
                  <a:lnTo>
                    <a:pt x="11086" y="18727"/>
                  </a:lnTo>
                  <a:cubicBezTo>
                    <a:pt x="11763" y="18347"/>
                    <a:pt x="12412" y="17928"/>
                    <a:pt x="12785" y="17206"/>
                  </a:cubicBezTo>
                  <a:cubicBezTo>
                    <a:pt x="12892" y="17075"/>
                    <a:pt x="13031" y="16910"/>
                    <a:pt x="12804" y="16810"/>
                  </a:cubicBezTo>
                  <a:cubicBezTo>
                    <a:pt x="12768" y="16794"/>
                    <a:pt x="12738" y="16787"/>
                    <a:pt x="12714" y="16787"/>
                  </a:cubicBezTo>
                  <a:cubicBezTo>
                    <a:pt x="12591" y="16787"/>
                    <a:pt x="12603" y="16965"/>
                    <a:pt x="12577" y="17071"/>
                  </a:cubicBezTo>
                  <a:cubicBezTo>
                    <a:pt x="12108" y="17690"/>
                    <a:pt x="11482" y="18139"/>
                    <a:pt x="10875" y="18608"/>
                  </a:cubicBezTo>
                  <a:cubicBezTo>
                    <a:pt x="10598" y="18673"/>
                    <a:pt x="10383" y="18839"/>
                    <a:pt x="10156" y="18992"/>
                  </a:cubicBezTo>
                  <a:lnTo>
                    <a:pt x="9557" y="19323"/>
                  </a:lnTo>
                  <a:cubicBezTo>
                    <a:pt x="9542" y="19342"/>
                    <a:pt x="9530" y="19361"/>
                    <a:pt x="9522" y="19384"/>
                  </a:cubicBezTo>
                  <a:cubicBezTo>
                    <a:pt x="9508" y="19379"/>
                    <a:pt x="9492" y="19376"/>
                    <a:pt x="9477" y="19376"/>
                  </a:cubicBezTo>
                  <a:cubicBezTo>
                    <a:pt x="9437" y="19376"/>
                    <a:pt x="9396" y="19393"/>
                    <a:pt x="9369" y="19423"/>
                  </a:cubicBezTo>
                  <a:cubicBezTo>
                    <a:pt x="9311" y="19461"/>
                    <a:pt x="9249" y="19500"/>
                    <a:pt x="9192" y="19538"/>
                  </a:cubicBezTo>
                  <a:cubicBezTo>
                    <a:pt x="9146" y="19557"/>
                    <a:pt x="9100" y="19588"/>
                    <a:pt x="9069" y="19619"/>
                  </a:cubicBezTo>
                  <a:lnTo>
                    <a:pt x="9073" y="19638"/>
                  </a:lnTo>
                  <a:cubicBezTo>
                    <a:pt x="8804" y="19769"/>
                    <a:pt x="8485" y="19807"/>
                    <a:pt x="8266" y="20034"/>
                  </a:cubicBezTo>
                  <a:cubicBezTo>
                    <a:pt x="8112" y="20058"/>
                    <a:pt x="7959" y="20066"/>
                    <a:pt x="7807" y="20066"/>
                  </a:cubicBezTo>
                  <a:cubicBezTo>
                    <a:pt x="7442" y="20066"/>
                    <a:pt x="7079" y="20018"/>
                    <a:pt x="6716" y="20018"/>
                  </a:cubicBezTo>
                  <a:cubicBezTo>
                    <a:pt x="6697" y="20018"/>
                    <a:pt x="6678" y="20018"/>
                    <a:pt x="6660" y="20018"/>
                  </a:cubicBezTo>
                  <a:cubicBezTo>
                    <a:pt x="6594" y="19884"/>
                    <a:pt x="6794" y="19849"/>
                    <a:pt x="6763" y="19715"/>
                  </a:cubicBezTo>
                  <a:cubicBezTo>
                    <a:pt x="6739" y="19714"/>
                    <a:pt x="6714" y="19714"/>
                    <a:pt x="6690" y="19714"/>
                  </a:cubicBezTo>
                  <a:cubicBezTo>
                    <a:pt x="6462" y="19714"/>
                    <a:pt x="6233" y="19746"/>
                    <a:pt x="6004" y="19746"/>
                  </a:cubicBezTo>
                  <a:cubicBezTo>
                    <a:pt x="5913" y="19746"/>
                    <a:pt x="5821" y="19741"/>
                    <a:pt x="5730" y="19726"/>
                  </a:cubicBezTo>
                  <a:cubicBezTo>
                    <a:pt x="5464" y="19384"/>
                    <a:pt x="5630" y="19062"/>
                    <a:pt x="5795" y="18762"/>
                  </a:cubicBezTo>
                  <a:cubicBezTo>
                    <a:pt x="5960" y="18466"/>
                    <a:pt x="6214" y="18255"/>
                    <a:pt x="6448" y="18020"/>
                  </a:cubicBezTo>
                  <a:cubicBezTo>
                    <a:pt x="6453" y="18021"/>
                    <a:pt x="6457" y="18021"/>
                    <a:pt x="6461" y="18021"/>
                  </a:cubicBezTo>
                  <a:cubicBezTo>
                    <a:pt x="6490" y="18021"/>
                    <a:pt x="6516" y="18009"/>
                    <a:pt x="6537" y="17986"/>
                  </a:cubicBezTo>
                  <a:cubicBezTo>
                    <a:pt x="6542" y="17986"/>
                    <a:pt x="6547" y="17987"/>
                    <a:pt x="6552" y="17987"/>
                  </a:cubicBezTo>
                  <a:cubicBezTo>
                    <a:pt x="6594" y="17987"/>
                    <a:pt x="6635" y="17961"/>
                    <a:pt x="6652" y="17920"/>
                  </a:cubicBezTo>
                  <a:cubicBezTo>
                    <a:pt x="6965" y="17813"/>
                    <a:pt x="7275" y="17685"/>
                    <a:pt x="7612" y="17685"/>
                  </a:cubicBezTo>
                  <a:cubicBezTo>
                    <a:pt x="7626" y="17685"/>
                    <a:pt x="7640" y="17685"/>
                    <a:pt x="7655" y="17686"/>
                  </a:cubicBezTo>
                  <a:cubicBezTo>
                    <a:pt x="7665" y="17684"/>
                    <a:pt x="7676" y="17684"/>
                    <a:pt x="7686" y="17684"/>
                  </a:cubicBezTo>
                  <a:cubicBezTo>
                    <a:pt x="7862" y="17684"/>
                    <a:pt x="7965" y="17887"/>
                    <a:pt x="8150" y="17887"/>
                  </a:cubicBezTo>
                  <a:cubicBezTo>
                    <a:pt x="8158" y="17887"/>
                    <a:pt x="8166" y="17886"/>
                    <a:pt x="8174" y="17886"/>
                  </a:cubicBezTo>
                  <a:cubicBezTo>
                    <a:pt x="8154" y="17686"/>
                    <a:pt x="8043" y="17601"/>
                    <a:pt x="7882" y="17582"/>
                  </a:cubicBezTo>
                  <a:cubicBezTo>
                    <a:pt x="7821" y="17522"/>
                    <a:pt x="7752" y="17505"/>
                    <a:pt x="7680" y="17505"/>
                  </a:cubicBezTo>
                  <a:cubicBezTo>
                    <a:pt x="7637" y="17505"/>
                    <a:pt x="7594" y="17511"/>
                    <a:pt x="7551" y="17517"/>
                  </a:cubicBezTo>
                  <a:cubicBezTo>
                    <a:pt x="7489" y="17499"/>
                    <a:pt x="7425" y="17490"/>
                    <a:pt x="7361" y="17490"/>
                  </a:cubicBezTo>
                  <a:cubicBezTo>
                    <a:pt x="7290" y="17490"/>
                    <a:pt x="7218" y="17500"/>
                    <a:pt x="7148" y="17521"/>
                  </a:cubicBezTo>
                  <a:cubicBezTo>
                    <a:pt x="7144" y="17521"/>
                    <a:pt x="7141" y="17521"/>
                    <a:pt x="7137" y="17521"/>
                  </a:cubicBezTo>
                  <a:cubicBezTo>
                    <a:pt x="6862" y="17521"/>
                    <a:pt x="6649" y="17668"/>
                    <a:pt x="6429" y="17793"/>
                  </a:cubicBezTo>
                  <a:cubicBezTo>
                    <a:pt x="5899" y="17959"/>
                    <a:pt x="5668" y="18420"/>
                    <a:pt x="5426" y="18850"/>
                  </a:cubicBezTo>
                  <a:cubicBezTo>
                    <a:pt x="5211" y="19234"/>
                    <a:pt x="5276" y="19469"/>
                    <a:pt x="5637" y="19811"/>
                  </a:cubicBezTo>
                  <a:lnTo>
                    <a:pt x="5730" y="19842"/>
                  </a:lnTo>
                  <a:cubicBezTo>
                    <a:pt x="5714" y="19861"/>
                    <a:pt x="5714" y="19888"/>
                    <a:pt x="5730" y="19907"/>
                  </a:cubicBezTo>
                  <a:lnTo>
                    <a:pt x="4746" y="19899"/>
                  </a:lnTo>
                  <a:cubicBezTo>
                    <a:pt x="4689" y="19834"/>
                    <a:pt x="4621" y="19825"/>
                    <a:pt x="4548" y="19825"/>
                  </a:cubicBezTo>
                  <a:cubicBezTo>
                    <a:pt x="4522" y="19825"/>
                    <a:pt x="4496" y="19826"/>
                    <a:pt x="4469" y="19826"/>
                  </a:cubicBezTo>
                  <a:cubicBezTo>
                    <a:pt x="4006" y="19826"/>
                    <a:pt x="3544" y="19824"/>
                    <a:pt x="3081" y="19824"/>
                  </a:cubicBezTo>
                  <a:cubicBezTo>
                    <a:pt x="2850" y="19824"/>
                    <a:pt x="2618" y="19825"/>
                    <a:pt x="2387" y="19826"/>
                  </a:cubicBezTo>
                  <a:cubicBezTo>
                    <a:pt x="2379" y="19826"/>
                    <a:pt x="2372" y="19826"/>
                    <a:pt x="2364" y="19826"/>
                  </a:cubicBezTo>
                  <a:cubicBezTo>
                    <a:pt x="2176" y="19826"/>
                    <a:pt x="1990" y="19797"/>
                    <a:pt x="1805" y="19797"/>
                  </a:cubicBezTo>
                  <a:cubicBezTo>
                    <a:pt x="1702" y="19797"/>
                    <a:pt x="1600" y="19806"/>
                    <a:pt x="1499" y="19834"/>
                  </a:cubicBezTo>
                  <a:lnTo>
                    <a:pt x="1084" y="19726"/>
                  </a:lnTo>
                  <a:cubicBezTo>
                    <a:pt x="1349" y="19311"/>
                    <a:pt x="1741" y="19023"/>
                    <a:pt x="2075" y="18673"/>
                  </a:cubicBezTo>
                  <a:cubicBezTo>
                    <a:pt x="2602" y="18112"/>
                    <a:pt x="3067" y="17505"/>
                    <a:pt x="3409" y="16806"/>
                  </a:cubicBezTo>
                  <a:cubicBezTo>
                    <a:pt x="3616" y="16383"/>
                    <a:pt x="3751" y="15930"/>
                    <a:pt x="3943" y="15503"/>
                  </a:cubicBezTo>
                  <a:cubicBezTo>
                    <a:pt x="4250" y="14827"/>
                    <a:pt x="4400" y="14108"/>
                    <a:pt x="4538" y="13386"/>
                  </a:cubicBezTo>
                  <a:cubicBezTo>
                    <a:pt x="4611" y="13294"/>
                    <a:pt x="4631" y="13182"/>
                    <a:pt x="4634" y="13067"/>
                  </a:cubicBezTo>
                  <a:cubicBezTo>
                    <a:pt x="4654" y="13079"/>
                    <a:pt x="4677" y="13082"/>
                    <a:pt x="4700" y="13082"/>
                  </a:cubicBezTo>
                  <a:cubicBezTo>
                    <a:pt x="4692" y="13109"/>
                    <a:pt x="4700" y="13136"/>
                    <a:pt x="4727" y="13155"/>
                  </a:cubicBezTo>
                  <a:cubicBezTo>
                    <a:pt x="4692" y="13367"/>
                    <a:pt x="4815" y="13555"/>
                    <a:pt x="4827" y="13759"/>
                  </a:cubicBezTo>
                  <a:lnTo>
                    <a:pt x="4854" y="13732"/>
                  </a:lnTo>
                  <a:lnTo>
                    <a:pt x="4854" y="13732"/>
                  </a:lnTo>
                  <a:cubicBezTo>
                    <a:pt x="4850" y="13739"/>
                    <a:pt x="4842" y="13755"/>
                    <a:pt x="4827" y="13759"/>
                  </a:cubicBezTo>
                  <a:cubicBezTo>
                    <a:pt x="4773" y="13855"/>
                    <a:pt x="4769" y="13970"/>
                    <a:pt x="4811" y="14070"/>
                  </a:cubicBezTo>
                  <a:cubicBezTo>
                    <a:pt x="4731" y="14466"/>
                    <a:pt x="4585" y="14850"/>
                    <a:pt x="4611" y="15265"/>
                  </a:cubicBezTo>
                  <a:lnTo>
                    <a:pt x="4604" y="15269"/>
                  </a:lnTo>
                  <a:cubicBezTo>
                    <a:pt x="4504" y="15307"/>
                    <a:pt x="4523" y="15396"/>
                    <a:pt x="4508" y="15476"/>
                  </a:cubicBezTo>
                  <a:cubicBezTo>
                    <a:pt x="4296" y="15738"/>
                    <a:pt x="4200" y="16057"/>
                    <a:pt x="4100" y="16372"/>
                  </a:cubicBezTo>
                  <a:lnTo>
                    <a:pt x="4100" y="16376"/>
                  </a:lnTo>
                  <a:cubicBezTo>
                    <a:pt x="4020" y="16425"/>
                    <a:pt x="4008" y="16502"/>
                    <a:pt x="4016" y="16587"/>
                  </a:cubicBezTo>
                  <a:lnTo>
                    <a:pt x="3908" y="16779"/>
                  </a:lnTo>
                  <a:cubicBezTo>
                    <a:pt x="3797" y="17090"/>
                    <a:pt x="3459" y="17255"/>
                    <a:pt x="3409" y="17601"/>
                  </a:cubicBezTo>
                  <a:cubicBezTo>
                    <a:pt x="3366" y="17613"/>
                    <a:pt x="3336" y="17655"/>
                    <a:pt x="3336" y="17697"/>
                  </a:cubicBezTo>
                  <a:lnTo>
                    <a:pt x="3316" y="17717"/>
                  </a:lnTo>
                  <a:cubicBezTo>
                    <a:pt x="3155" y="17866"/>
                    <a:pt x="3040" y="18059"/>
                    <a:pt x="2982" y="18266"/>
                  </a:cubicBezTo>
                  <a:cubicBezTo>
                    <a:pt x="2709" y="18543"/>
                    <a:pt x="2463" y="18842"/>
                    <a:pt x="2310" y="19208"/>
                  </a:cubicBezTo>
                  <a:cubicBezTo>
                    <a:pt x="2325" y="19208"/>
                    <a:pt x="2341" y="19208"/>
                    <a:pt x="2357" y="19208"/>
                  </a:cubicBezTo>
                  <a:cubicBezTo>
                    <a:pt x="2424" y="19208"/>
                    <a:pt x="2491" y="19203"/>
                    <a:pt x="2529" y="19150"/>
                  </a:cubicBezTo>
                  <a:cubicBezTo>
                    <a:pt x="2717" y="18892"/>
                    <a:pt x="2986" y="18708"/>
                    <a:pt x="3117" y="18408"/>
                  </a:cubicBezTo>
                  <a:cubicBezTo>
                    <a:pt x="3240" y="18293"/>
                    <a:pt x="3336" y="18155"/>
                    <a:pt x="3409" y="18001"/>
                  </a:cubicBezTo>
                  <a:lnTo>
                    <a:pt x="3413" y="17997"/>
                  </a:lnTo>
                  <a:cubicBezTo>
                    <a:pt x="3443" y="17966"/>
                    <a:pt x="3470" y="17928"/>
                    <a:pt x="3497" y="17897"/>
                  </a:cubicBezTo>
                  <a:lnTo>
                    <a:pt x="3509" y="17882"/>
                  </a:lnTo>
                  <a:cubicBezTo>
                    <a:pt x="3555" y="17882"/>
                    <a:pt x="3585" y="17843"/>
                    <a:pt x="3585" y="17801"/>
                  </a:cubicBezTo>
                  <a:lnTo>
                    <a:pt x="3585" y="17793"/>
                  </a:lnTo>
                  <a:cubicBezTo>
                    <a:pt x="3697" y="17628"/>
                    <a:pt x="3808" y="17459"/>
                    <a:pt x="3912" y="17290"/>
                  </a:cubicBezTo>
                  <a:lnTo>
                    <a:pt x="3920" y="17286"/>
                  </a:lnTo>
                  <a:cubicBezTo>
                    <a:pt x="4027" y="17217"/>
                    <a:pt x="4039" y="17113"/>
                    <a:pt x="4043" y="17002"/>
                  </a:cubicBezTo>
                  <a:cubicBezTo>
                    <a:pt x="4181" y="16948"/>
                    <a:pt x="4219" y="16833"/>
                    <a:pt x="4239" y="16710"/>
                  </a:cubicBezTo>
                  <a:cubicBezTo>
                    <a:pt x="4289" y="16691"/>
                    <a:pt x="4316" y="16641"/>
                    <a:pt x="4308" y="16591"/>
                  </a:cubicBezTo>
                  <a:lnTo>
                    <a:pt x="4354" y="16498"/>
                  </a:lnTo>
                  <a:cubicBezTo>
                    <a:pt x="4477" y="16283"/>
                    <a:pt x="4631" y="16076"/>
                    <a:pt x="4638" y="15815"/>
                  </a:cubicBezTo>
                  <a:cubicBezTo>
                    <a:pt x="4796" y="15507"/>
                    <a:pt x="4911" y="15188"/>
                    <a:pt x="4930" y="14835"/>
                  </a:cubicBezTo>
                  <a:cubicBezTo>
                    <a:pt x="4942" y="14669"/>
                    <a:pt x="4965" y="14504"/>
                    <a:pt x="5111" y="14389"/>
                  </a:cubicBezTo>
                  <a:cubicBezTo>
                    <a:pt x="5153" y="14485"/>
                    <a:pt x="5195" y="14577"/>
                    <a:pt x="5234" y="14673"/>
                  </a:cubicBezTo>
                  <a:cubicBezTo>
                    <a:pt x="5269" y="14827"/>
                    <a:pt x="5372" y="14911"/>
                    <a:pt x="5503" y="14984"/>
                  </a:cubicBezTo>
                  <a:lnTo>
                    <a:pt x="5653" y="15273"/>
                  </a:lnTo>
                  <a:cubicBezTo>
                    <a:pt x="5637" y="15350"/>
                    <a:pt x="5668" y="15430"/>
                    <a:pt x="5730" y="15484"/>
                  </a:cubicBezTo>
                  <a:cubicBezTo>
                    <a:pt x="5637" y="15776"/>
                    <a:pt x="5507" y="16064"/>
                    <a:pt x="5553" y="16391"/>
                  </a:cubicBezTo>
                  <a:cubicBezTo>
                    <a:pt x="5418" y="16479"/>
                    <a:pt x="5372" y="16629"/>
                    <a:pt x="5311" y="16764"/>
                  </a:cubicBezTo>
                  <a:cubicBezTo>
                    <a:pt x="5180" y="17063"/>
                    <a:pt x="5034" y="17359"/>
                    <a:pt x="4788" y="17590"/>
                  </a:cubicBezTo>
                  <a:cubicBezTo>
                    <a:pt x="4700" y="17670"/>
                    <a:pt x="4638" y="17770"/>
                    <a:pt x="4600" y="17886"/>
                  </a:cubicBezTo>
                  <a:cubicBezTo>
                    <a:pt x="4327" y="18097"/>
                    <a:pt x="4039" y="18297"/>
                    <a:pt x="3889" y="18746"/>
                  </a:cubicBezTo>
                  <a:lnTo>
                    <a:pt x="3889" y="18746"/>
                  </a:lnTo>
                  <a:cubicBezTo>
                    <a:pt x="4285" y="18535"/>
                    <a:pt x="4477" y="18243"/>
                    <a:pt x="4727" y="18020"/>
                  </a:cubicBezTo>
                  <a:lnTo>
                    <a:pt x="4938" y="17728"/>
                  </a:lnTo>
                  <a:cubicBezTo>
                    <a:pt x="5249" y="17578"/>
                    <a:pt x="5349" y="17267"/>
                    <a:pt x="5507" y="16994"/>
                  </a:cubicBezTo>
                  <a:cubicBezTo>
                    <a:pt x="5564" y="16910"/>
                    <a:pt x="5649" y="16840"/>
                    <a:pt x="5649" y="16725"/>
                  </a:cubicBezTo>
                  <a:cubicBezTo>
                    <a:pt x="5695" y="16698"/>
                    <a:pt x="5726" y="16648"/>
                    <a:pt x="5718" y="16595"/>
                  </a:cubicBezTo>
                  <a:cubicBezTo>
                    <a:pt x="5737" y="16575"/>
                    <a:pt x="5749" y="16545"/>
                    <a:pt x="5737" y="16518"/>
                  </a:cubicBezTo>
                  <a:cubicBezTo>
                    <a:pt x="5753" y="16495"/>
                    <a:pt x="5764" y="16468"/>
                    <a:pt x="5768" y="16445"/>
                  </a:cubicBezTo>
                  <a:cubicBezTo>
                    <a:pt x="5872" y="16168"/>
                    <a:pt x="5956" y="15884"/>
                    <a:pt x="5926" y="15580"/>
                  </a:cubicBezTo>
                  <a:cubicBezTo>
                    <a:pt x="5945" y="15526"/>
                    <a:pt x="5987" y="15496"/>
                    <a:pt x="6041" y="15484"/>
                  </a:cubicBezTo>
                  <a:lnTo>
                    <a:pt x="6344" y="15672"/>
                  </a:lnTo>
                  <a:cubicBezTo>
                    <a:pt x="6368" y="15695"/>
                    <a:pt x="6398" y="15715"/>
                    <a:pt x="6429" y="15726"/>
                  </a:cubicBezTo>
                  <a:cubicBezTo>
                    <a:pt x="6498" y="15853"/>
                    <a:pt x="6621" y="15922"/>
                    <a:pt x="6744" y="15995"/>
                  </a:cubicBezTo>
                  <a:cubicBezTo>
                    <a:pt x="6848" y="16118"/>
                    <a:pt x="7002" y="16141"/>
                    <a:pt x="7151" y="16180"/>
                  </a:cubicBezTo>
                  <a:cubicBezTo>
                    <a:pt x="7172" y="16192"/>
                    <a:pt x="7198" y="16201"/>
                    <a:pt x="7225" y="16201"/>
                  </a:cubicBezTo>
                  <a:cubicBezTo>
                    <a:pt x="7232" y="16201"/>
                    <a:pt x="7240" y="16200"/>
                    <a:pt x="7247" y="16199"/>
                  </a:cubicBezTo>
                  <a:cubicBezTo>
                    <a:pt x="7320" y="16322"/>
                    <a:pt x="7443" y="16349"/>
                    <a:pt x="7570" y="16387"/>
                  </a:cubicBezTo>
                  <a:lnTo>
                    <a:pt x="7709" y="16418"/>
                  </a:lnTo>
                  <a:cubicBezTo>
                    <a:pt x="7801" y="16533"/>
                    <a:pt x="7947" y="16522"/>
                    <a:pt x="8070" y="16571"/>
                  </a:cubicBezTo>
                  <a:cubicBezTo>
                    <a:pt x="8193" y="16607"/>
                    <a:pt x="8294" y="16701"/>
                    <a:pt x="8426" y="16701"/>
                  </a:cubicBezTo>
                  <a:cubicBezTo>
                    <a:pt x="8438" y="16701"/>
                    <a:pt x="8450" y="16700"/>
                    <a:pt x="8462" y="16698"/>
                  </a:cubicBezTo>
                  <a:lnTo>
                    <a:pt x="8512" y="16718"/>
                  </a:lnTo>
                  <a:lnTo>
                    <a:pt x="8558" y="16714"/>
                  </a:lnTo>
                  <a:cubicBezTo>
                    <a:pt x="8629" y="16793"/>
                    <a:pt x="8716" y="16818"/>
                    <a:pt x="8811" y="16818"/>
                  </a:cubicBezTo>
                  <a:cubicBezTo>
                    <a:pt x="8845" y="16818"/>
                    <a:pt x="8880" y="16815"/>
                    <a:pt x="8915" y="16810"/>
                  </a:cubicBezTo>
                  <a:cubicBezTo>
                    <a:pt x="9083" y="16877"/>
                    <a:pt x="9253" y="16904"/>
                    <a:pt x="9428" y="16904"/>
                  </a:cubicBezTo>
                  <a:cubicBezTo>
                    <a:pt x="9512" y="16904"/>
                    <a:pt x="9597" y="16898"/>
                    <a:pt x="9684" y="16887"/>
                  </a:cubicBezTo>
                  <a:cubicBezTo>
                    <a:pt x="9777" y="16907"/>
                    <a:pt x="9872" y="16916"/>
                    <a:pt x="9966" y="16916"/>
                  </a:cubicBezTo>
                  <a:cubicBezTo>
                    <a:pt x="10069" y="16916"/>
                    <a:pt x="10171" y="16905"/>
                    <a:pt x="10272" y="16883"/>
                  </a:cubicBezTo>
                  <a:cubicBezTo>
                    <a:pt x="10683" y="16821"/>
                    <a:pt x="11109" y="16871"/>
                    <a:pt x="11501" y="16714"/>
                  </a:cubicBezTo>
                  <a:cubicBezTo>
                    <a:pt x="11643" y="16714"/>
                    <a:pt x="11782" y="16706"/>
                    <a:pt x="11897" y="16610"/>
                  </a:cubicBezTo>
                  <a:lnTo>
                    <a:pt x="11943" y="16614"/>
                  </a:lnTo>
                  <a:lnTo>
                    <a:pt x="11989" y="16591"/>
                  </a:lnTo>
                  <a:cubicBezTo>
                    <a:pt x="12489" y="16575"/>
                    <a:pt x="12942" y="16345"/>
                    <a:pt x="13430" y="16256"/>
                  </a:cubicBezTo>
                  <a:cubicBezTo>
                    <a:pt x="13565" y="16233"/>
                    <a:pt x="13642" y="16110"/>
                    <a:pt x="13730" y="16014"/>
                  </a:cubicBezTo>
                  <a:cubicBezTo>
                    <a:pt x="13815" y="15999"/>
                    <a:pt x="13880" y="15949"/>
                    <a:pt x="13930" y="15884"/>
                  </a:cubicBezTo>
                  <a:cubicBezTo>
                    <a:pt x="14049" y="15734"/>
                    <a:pt x="13957" y="15692"/>
                    <a:pt x="13818" y="15680"/>
                  </a:cubicBezTo>
                  <a:cubicBezTo>
                    <a:pt x="13864" y="15446"/>
                    <a:pt x="14045" y="15246"/>
                    <a:pt x="13999" y="14984"/>
                  </a:cubicBezTo>
                  <a:cubicBezTo>
                    <a:pt x="14034" y="14923"/>
                    <a:pt x="14037" y="14850"/>
                    <a:pt x="14014" y="14785"/>
                  </a:cubicBezTo>
                  <a:cubicBezTo>
                    <a:pt x="14011" y="14673"/>
                    <a:pt x="14014" y="14558"/>
                    <a:pt x="13930" y="14470"/>
                  </a:cubicBezTo>
                  <a:cubicBezTo>
                    <a:pt x="13937" y="14439"/>
                    <a:pt x="13922" y="14404"/>
                    <a:pt x="13899" y="14381"/>
                  </a:cubicBezTo>
                  <a:cubicBezTo>
                    <a:pt x="13857" y="14327"/>
                    <a:pt x="13821" y="14300"/>
                    <a:pt x="13793" y="14300"/>
                  </a:cubicBezTo>
                  <a:cubicBezTo>
                    <a:pt x="13757" y="14300"/>
                    <a:pt x="13733" y="14343"/>
                    <a:pt x="13722" y="14427"/>
                  </a:cubicBezTo>
                  <a:cubicBezTo>
                    <a:pt x="13707" y="14508"/>
                    <a:pt x="13707" y="14593"/>
                    <a:pt x="13703" y="14677"/>
                  </a:cubicBezTo>
                  <a:lnTo>
                    <a:pt x="13453" y="14677"/>
                  </a:lnTo>
                  <a:cubicBezTo>
                    <a:pt x="13380" y="14606"/>
                    <a:pt x="13295" y="14593"/>
                    <a:pt x="13208" y="14593"/>
                  </a:cubicBezTo>
                  <a:cubicBezTo>
                    <a:pt x="13157" y="14593"/>
                    <a:pt x="13105" y="14597"/>
                    <a:pt x="13054" y="14597"/>
                  </a:cubicBezTo>
                  <a:cubicBezTo>
                    <a:pt x="13028" y="14597"/>
                    <a:pt x="13002" y="14596"/>
                    <a:pt x="12977" y="14593"/>
                  </a:cubicBezTo>
                  <a:cubicBezTo>
                    <a:pt x="12926" y="14586"/>
                    <a:pt x="12875" y="14584"/>
                    <a:pt x="12823" y="14584"/>
                  </a:cubicBezTo>
                  <a:cubicBezTo>
                    <a:pt x="12716" y="14584"/>
                    <a:pt x="12608" y="14593"/>
                    <a:pt x="12500" y="14593"/>
                  </a:cubicBezTo>
                  <a:cubicBezTo>
                    <a:pt x="12362" y="14593"/>
                    <a:pt x="12225" y="14577"/>
                    <a:pt x="12093" y="14504"/>
                  </a:cubicBezTo>
                  <a:cubicBezTo>
                    <a:pt x="12090" y="14483"/>
                    <a:pt x="12071" y="14469"/>
                    <a:pt x="12047" y="14469"/>
                  </a:cubicBezTo>
                  <a:cubicBezTo>
                    <a:pt x="12045" y="14469"/>
                    <a:pt x="12042" y="14469"/>
                    <a:pt x="12039" y="14470"/>
                  </a:cubicBezTo>
                  <a:lnTo>
                    <a:pt x="12035" y="14470"/>
                  </a:lnTo>
                  <a:cubicBezTo>
                    <a:pt x="11991" y="14425"/>
                    <a:pt x="11947" y="14395"/>
                    <a:pt x="11902" y="14395"/>
                  </a:cubicBezTo>
                  <a:cubicBezTo>
                    <a:pt x="11865" y="14395"/>
                    <a:pt x="11828" y="14415"/>
                    <a:pt x="11789" y="14466"/>
                  </a:cubicBezTo>
                  <a:lnTo>
                    <a:pt x="11494" y="14485"/>
                  </a:lnTo>
                  <a:lnTo>
                    <a:pt x="11317" y="14370"/>
                  </a:lnTo>
                  <a:cubicBezTo>
                    <a:pt x="11270" y="14286"/>
                    <a:pt x="11204" y="14268"/>
                    <a:pt x="11133" y="14268"/>
                  </a:cubicBezTo>
                  <a:cubicBezTo>
                    <a:pt x="11086" y="14268"/>
                    <a:pt x="11037" y="14276"/>
                    <a:pt x="10990" y="14277"/>
                  </a:cubicBezTo>
                  <a:cubicBezTo>
                    <a:pt x="10806" y="14254"/>
                    <a:pt x="10629" y="14220"/>
                    <a:pt x="10445" y="14208"/>
                  </a:cubicBezTo>
                  <a:cubicBezTo>
                    <a:pt x="10440" y="14208"/>
                    <a:pt x="10436" y="14208"/>
                    <a:pt x="10432" y="14208"/>
                  </a:cubicBezTo>
                  <a:cubicBezTo>
                    <a:pt x="10331" y="14208"/>
                    <a:pt x="10266" y="14293"/>
                    <a:pt x="10222" y="14381"/>
                  </a:cubicBezTo>
                  <a:cubicBezTo>
                    <a:pt x="10210" y="14408"/>
                    <a:pt x="10214" y="14443"/>
                    <a:pt x="10229" y="14466"/>
                  </a:cubicBezTo>
                  <a:cubicBezTo>
                    <a:pt x="10269" y="14515"/>
                    <a:pt x="10314" y="14537"/>
                    <a:pt x="10361" y="14537"/>
                  </a:cubicBezTo>
                  <a:cubicBezTo>
                    <a:pt x="10405" y="14537"/>
                    <a:pt x="10450" y="14518"/>
                    <a:pt x="10494" y="14485"/>
                  </a:cubicBezTo>
                  <a:cubicBezTo>
                    <a:pt x="10605" y="14411"/>
                    <a:pt x="10726" y="14381"/>
                    <a:pt x="10843" y="14381"/>
                  </a:cubicBezTo>
                  <a:cubicBezTo>
                    <a:pt x="10999" y="14381"/>
                    <a:pt x="11147" y="14434"/>
                    <a:pt x="11248" y="14504"/>
                  </a:cubicBezTo>
                  <a:cubicBezTo>
                    <a:pt x="11411" y="14620"/>
                    <a:pt x="11564" y="14659"/>
                    <a:pt x="11719" y="14659"/>
                  </a:cubicBezTo>
                  <a:cubicBezTo>
                    <a:pt x="11841" y="14659"/>
                    <a:pt x="11964" y="14635"/>
                    <a:pt x="12093" y="14604"/>
                  </a:cubicBezTo>
                  <a:cubicBezTo>
                    <a:pt x="12135" y="14681"/>
                    <a:pt x="12208" y="14731"/>
                    <a:pt x="12297" y="14746"/>
                  </a:cubicBezTo>
                  <a:cubicBezTo>
                    <a:pt x="12424" y="14774"/>
                    <a:pt x="12553" y="14783"/>
                    <a:pt x="12682" y="14783"/>
                  </a:cubicBezTo>
                  <a:cubicBezTo>
                    <a:pt x="12857" y="14783"/>
                    <a:pt x="13033" y="14767"/>
                    <a:pt x="13207" y="14758"/>
                  </a:cubicBezTo>
                  <a:lnTo>
                    <a:pt x="13718" y="14765"/>
                  </a:lnTo>
                  <a:lnTo>
                    <a:pt x="13722" y="14769"/>
                  </a:lnTo>
                  <a:cubicBezTo>
                    <a:pt x="13730" y="15154"/>
                    <a:pt x="13611" y="15519"/>
                    <a:pt x="13526" y="15884"/>
                  </a:cubicBezTo>
                  <a:cubicBezTo>
                    <a:pt x="13392" y="16076"/>
                    <a:pt x="13173" y="16110"/>
                    <a:pt x="12973" y="16176"/>
                  </a:cubicBezTo>
                  <a:cubicBezTo>
                    <a:pt x="12616" y="16291"/>
                    <a:pt x="12239" y="16326"/>
                    <a:pt x="11893" y="16483"/>
                  </a:cubicBezTo>
                  <a:cubicBezTo>
                    <a:pt x="11885" y="16481"/>
                    <a:pt x="11877" y="16480"/>
                    <a:pt x="11869" y="16480"/>
                  </a:cubicBezTo>
                  <a:cubicBezTo>
                    <a:pt x="11843" y="16480"/>
                    <a:pt x="11819" y="16490"/>
                    <a:pt x="11801" y="16514"/>
                  </a:cubicBezTo>
                  <a:lnTo>
                    <a:pt x="11490" y="16602"/>
                  </a:lnTo>
                  <a:cubicBezTo>
                    <a:pt x="10979" y="16671"/>
                    <a:pt x="10460" y="16629"/>
                    <a:pt x="9957" y="16775"/>
                  </a:cubicBezTo>
                  <a:lnTo>
                    <a:pt x="9799" y="16783"/>
                  </a:lnTo>
                  <a:cubicBezTo>
                    <a:pt x="9675" y="16706"/>
                    <a:pt x="9545" y="16688"/>
                    <a:pt x="9413" y="16688"/>
                  </a:cubicBezTo>
                  <a:cubicBezTo>
                    <a:pt x="9328" y="16688"/>
                    <a:pt x="9243" y="16695"/>
                    <a:pt x="9157" y="16698"/>
                  </a:cubicBezTo>
                  <a:lnTo>
                    <a:pt x="8558" y="16598"/>
                  </a:lnTo>
                  <a:lnTo>
                    <a:pt x="8458" y="16591"/>
                  </a:lnTo>
                  <a:lnTo>
                    <a:pt x="8058" y="16425"/>
                  </a:lnTo>
                  <a:cubicBezTo>
                    <a:pt x="8033" y="16380"/>
                    <a:pt x="7995" y="16368"/>
                    <a:pt x="7953" y="16368"/>
                  </a:cubicBezTo>
                  <a:cubicBezTo>
                    <a:pt x="7939" y="16368"/>
                    <a:pt x="7923" y="16370"/>
                    <a:pt x="7908" y="16372"/>
                  </a:cubicBezTo>
                  <a:cubicBezTo>
                    <a:pt x="7808" y="16283"/>
                    <a:pt x="7678" y="16268"/>
                    <a:pt x="7559" y="16233"/>
                  </a:cubicBezTo>
                  <a:cubicBezTo>
                    <a:pt x="7466" y="16160"/>
                    <a:pt x="7367" y="16114"/>
                    <a:pt x="7255" y="16095"/>
                  </a:cubicBezTo>
                  <a:cubicBezTo>
                    <a:pt x="7228" y="16076"/>
                    <a:pt x="7198" y="16064"/>
                    <a:pt x="7167" y="16060"/>
                  </a:cubicBezTo>
                  <a:cubicBezTo>
                    <a:pt x="7098" y="15941"/>
                    <a:pt x="6948" y="15964"/>
                    <a:pt x="6852" y="15891"/>
                  </a:cubicBezTo>
                  <a:lnTo>
                    <a:pt x="6456" y="15576"/>
                  </a:lnTo>
                  <a:cubicBezTo>
                    <a:pt x="6341" y="15449"/>
                    <a:pt x="6198" y="15350"/>
                    <a:pt x="6041" y="15288"/>
                  </a:cubicBezTo>
                  <a:lnTo>
                    <a:pt x="5853" y="15161"/>
                  </a:lnTo>
                  <a:lnTo>
                    <a:pt x="5637" y="14977"/>
                  </a:lnTo>
                  <a:lnTo>
                    <a:pt x="5368" y="14535"/>
                  </a:lnTo>
                  <a:cubicBezTo>
                    <a:pt x="5253" y="14212"/>
                    <a:pt x="5138" y="13886"/>
                    <a:pt x="5023" y="13563"/>
                  </a:cubicBezTo>
                  <a:cubicBezTo>
                    <a:pt x="5065" y="13382"/>
                    <a:pt x="4961" y="13221"/>
                    <a:pt x="4923" y="13055"/>
                  </a:cubicBezTo>
                  <a:cubicBezTo>
                    <a:pt x="4946" y="12852"/>
                    <a:pt x="4930" y="12652"/>
                    <a:pt x="4884" y="12452"/>
                  </a:cubicBezTo>
                  <a:cubicBezTo>
                    <a:pt x="4823" y="12191"/>
                    <a:pt x="4815" y="11914"/>
                    <a:pt x="4865" y="11653"/>
                  </a:cubicBezTo>
                  <a:cubicBezTo>
                    <a:pt x="5099" y="10558"/>
                    <a:pt x="5172" y="9432"/>
                    <a:pt x="5461" y="8352"/>
                  </a:cubicBezTo>
                  <a:cubicBezTo>
                    <a:pt x="5514" y="8241"/>
                    <a:pt x="5561" y="8129"/>
                    <a:pt x="5534" y="8006"/>
                  </a:cubicBezTo>
                  <a:lnTo>
                    <a:pt x="5553" y="7822"/>
                  </a:lnTo>
                  <a:cubicBezTo>
                    <a:pt x="5618" y="7733"/>
                    <a:pt x="5653" y="7618"/>
                    <a:pt x="5641" y="7503"/>
                  </a:cubicBezTo>
                  <a:cubicBezTo>
                    <a:pt x="5660" y="7491"/>
                    <a:pt x="5672" y="7468"/>
                    <a:pt x="5660" y="7449"/>
                  </a:cubicBezTo>
                  <a:cubicBezTo>
                    <a:pt x="5660" y="7445"/>
                    <a:pt x="5657" y="7445"/>
                    <a:pt x="5657" y="7438"/>
                  </a:cubicBezTo>
                  <a:cubicBezTo>
                    <a:pt x="5707" y="7411"/>
                    <a:pt x="5730" y="7357"/>
                    <a:pt x="5726" y="7299"/>
                  </a:cubicBezTo>
                  <a:cubicBezTo>
                    <a:pt x="5749" y="7280"/>
                    <a:pt x="5764" y="7245"/>
                    <a:pt x="5753" y="7215"/>
                  </a:cubicBezTo>
                  <a:cubicBezTo>
                    <a:pt x="5795" y="7195"/>
                    <a:pt x="5826" y="7146"/>
                    <a:pt x="5822" y="7099"/>
                  </a:cubicBezTo>
                  <a:cubicBezTo>
                    <a:pt x="6033" y="6608"/>
                    <a:pt x="6271" y="6127"/>
                    <a:pt x="6498" y="5643"/>
                  </a:cubicBezTo>
                  <a:cubicBezTo>
                    <a:pt x="7021" y="4517"/>
                    <a:pt x="7839" y="3641"/>
                    <a:pt x="8712" y="2803"/>
                  </a:cubicBezTo>
                  <a:cubicBezTo>
                    <a:pt x="9184" y="2346"/>
                    <a:pt x="9734" y="1977"/>
                    <a:pt x="10337" y="1712"/>
                  </a:cubicBezTo>
                  <a:cubicBezTo>
                    <a:pt x="10667" y="1570"/>
                    <a:pt x="11036" y="1493"/>
                    <a:pt x="11321" y="1239"/>
                  </a:cubicBezTo>
                  <a:lnTo>
                    <a:pt x="11363" y="1247"/>
                  </a:lnTo>
                  <a:lnTo>
                    <a:pt x="11394" y="1213"/>
                  </a:lnTo>
                  <a:cubicBezTo>
                    <a:pt x="11413" y="1222"/>
                    <a:pt x="11429" y="1226"/>
                    <a:pt x="11444" y="1226"/>
                  </a:cubicBezTo>
                  <a:cubicBezTo>
                    <a:pt x="11482" y="1226"/>
                    <a:pt x="11507" y="1196"/>
                    <a:pt x="11520" y="1151"/>
                  </a:cubicBezTo>
                  <a:lnTo>
                    <a:pt x="11690" y="1128"/>
                  </a:lnTo>
                  <a:cubicBezTo>
                    <a:pt x="11705" y="1130"/>
                    <a:pt x="11720" y="1130"/>
                    <a:pt x="11735" y="1130"/>
                  </a:cubicBezTo>
                  <a:cubicBezTo>
                    <a:pt x="11893" y="1130"/>
                    <a:pt x="12035" y="1045"/>
                    <a:pt x="12189" y="1017"/>
                  </a:cubicBezTo>
                  <a:cubicBezTo>
                    <a:pt x="12262" y="978"/>
                    <a:pt x="12354" y="997"/>
                    <a:pt x="12404" y="924"/>
                  </a:cubicBezTo>
                  <a:lnTo>
                    <a:pt x="12412" y="924"/>
                  </a:lnTo>
                  <a:cubicBezTo>
                    <a:pt x="12454" y="924"/>
                    <a:pt x="12493" y="924"/>
                    <a:pt x="12535" y="917"/>
                  </a:cubicBezTo>
                  <a:cubicBezTo>
                    <a:pt x="12577" y="905"/>
                    <a:pt x="12616" y="894"/>
                    <a:pt x="12654" y="874"/>
                  </a:cubicBezTo>
                  <a:cubicBezTo>
                    <a:pt x="12712" y="847"/>
                    <a:pt x="12765" y="821"/>
                    <a:pt x="12819" y="790"/>
                  </a:cubicBezTo>
                  <a:cubicBezTo>
                    <a:pt x="12858" y="771"/>
                    <a:pt x="12892" y="751"/>
                    <a:pt x="12923" y="728"/>
                  </a:cubicBezTo>
                  <a:cubicBezTo>
                    <a:pt x="12958" y="709"/>
                    <a:pt x="12996" y="690"/>
                    <a:pt x="13031" y="671"/>
                  </a:cubicBezTo>
                  <a:cubicBezTo>
                    <a:pt x="13065" y="652"/>
                    <a:pt x="13096" y="636"/>
                    <a:pt x="13131" y="628"/>
                  </a:cubicBezTo>
                  <a:cubicBezTo>
                    <a:pt x="13284" y="628"/>
                    <a:pt x="13438" y="625"/>
                    <a:pt x="13553" y="494"/>
                  </a:cubicBezTo>
                  <a:cubicBezTo>
                    <a:pt x="13584" y="479"/>
                    <a:pt x="13607" y="463"/>
                    <a:pt x="13630" y="444"/>
                  </a:cubicBezTo>
                  <a:cubicBezTo>
                    <a:pt x="13642" y="417"/>
                    <a:pt x="13645" y="383"/>
                    <a:pt x="13642" y="356"/>
                  </a:cubicBezTo>
                  <a:lnTo>
                    <a:pt x="13645" y="356"/>
                  </a:lnTo>
                  <a:lnTo>
                    <a:pt x="13680" y="359"/>
                  </a:lnTo>
                  <a:lnTo>
                    <a:pt x="13707" y="344"/>
                  </a:lnTo>
                  <a:cubicBezTo>
                    <a:pt x="13726" y="346"/>
                    <a:pt x="13745" y="348"/>
                    <a:pt x="13763" y="348"/>
                  </a:cubicBezTo>
                  <a:cubicBezTo>
                    <a:pt x="13835" y="348"/>
                    <a:pt x="13894" y="323"/>
                    <a:pt x="13907" y="225"/>
                  </a:cubicBezTo>
                  <a:lnTo>
                    <a:pt x="13914" y="137"/>
                  </a:lnTo>
                  <a:close/>
                  <a:moveTo>
                    <a:pt x="3635" y="20099"/>
                  </a:moveTo>
                  <a:lnTo>
                    <a:pt x="3635" y="20149"/>
                  </a:lnTo>
                  <a:cubicBezTo>
                    <a:pt x="3632" y="20134"/>
                    <a:pt x="3620" y="20118"/>
                    <a:pt x="3608" y="20107"/>
                  </a:cubicBezTo>
                  <a:lnTo>
                    <a:pt x="3635" y="20099"/>
                  </a:lnTo>
                  <a:close/>
                  <a:moveTo>
                    <a:pt x="14122" y="1"/>
                  </a:moveTo>
                  <a:cubicBezTo>
                    <a:pt x="14047" y="1"/>
                    <a:pt x="13978" y="30"/>
                    <a:pt x="13922" y="133"/>
                  </a:cubicBezTo>
                  <a:lnTo>
                    <a:pt x="13519" y="137"/>
                  </a:lnTo>
                  <a:lnTo>
                    <a:pt x="13476" y="217"/>
                  </a:lnTo>
                  <a:cubicBezTo>
                    <a:pt x="13449" y="210"/>
                    <a:pt x="13419" y="198"/>
                    <a:pt x="13392" y="194"/>
                  </a:cubicBezTo>
                  <a:cubicBezTo>
                    <a:pt x="13351" y="194"/>
                    <a:pt x="13309" y="188"/>
                    <a:pt x="13269" y="188"/>
                  </a:cubicBezTo>
                  <a:cubicBezTo>
                    <a:pt x="13217" y="188"/>
                    <a:pt x="13168" y="198"/>
                    <a:pt x="13127" y="248"/>
                  </a:cubicBezTo>
                  <a:cubicBezTo>
                    <a:pt x="13065" y="294"/>
                    <a:pt x="12973" y="275"/>
                    <a:pt x="12919" y="340"/>
                  </a:cubicBezTo>
                  <a:lnTo>
                    <a:pt x="12896" y="363"/>
                  </a:lnTo>
                  <a:lnTo>
                    <a:pt x="12862" y="352"/>
                  </a:lnTo>
                  <a:cubicBezTo>
                    <a:pt x="12809" y="385"/>
                    <a:pt x="12749" y="389"/>
                    <a:pt x="12689" y="389"/>
                  </a:cubicBezTo>
                  <a:cubicBezTo>
                    <a:pt x="12673" y="389"/>
                    <a:pt x="12656" y="388"/>
                    <a:pt x="12640" y="388"/>
                  </a:cubicBezTo>
                  <a:cubicBezTo>
                    <a:pt x="12563" y="388"/>
                    <a:pt x="12487" y="394"/>
                    <a:pt x="12423" y="459"/>
                  </a:cubicBezTo>
                  <a:lnTo>
                    <a:pt x="12431" y="459"/>
                  </a:lnTo>
                  <a:lnTo>
                    <a:pt x="12385" y="482"/>
                  </a:lnTo>
                  <a:lnTo>
                    <a:pt x="12385" y="517"/>
                  </a:lnTo>
                  <a:cubicBezTo>
                    <a:pt x="12373" y="509"/>
                    <a:pt x="12360" y="505"/>
                    <a:pt x="12348" y="505"/>
                  </a:cubicBezTo>
                  <a:cubicBezTo>
                    <a:pt x="12337" y="505"/>
                    <a:pt x="12327" y="508"/>
                    <a:pt x="12316" y="513"/>
                  </a:cubicBezTo>
                  <a:cubicBezTo>
                    <a:pt x="12297" y="525"/>
                    <a:pt x="12270" y="540"/>
                    <a:pt x="12251" y="555"/>
                  </a:cubicBezTo>
                  <a:cubicBezTo>
                    <a:pt x="12243" y="552"/>
                    <a:pt x="12228" y="552"/>
                    <a:pt x="12212" y="544"/>
                  </a:cubicBezTo>
                  <a:cubicBezTo>
                    <a:pt x="12208" y="555"/>
                    <a:pt x="12204" y="571"/>
                    <a:pt x="12201" y="579"/>
                  </a:cubicBezTo>
                  <a:lnTo>
                    <a:pt x="12170" y="594"/>
                  </a:lnTo>
                  <a:cubicBezTo>
                    <a:pt x="12135" y="602"/>
                    <a:pt x="12105" y="617"/>
                    <a:pt x="12074" y="640"/>
                  </a:cubicBezTo>
                  <a:cubicBezTo>
                    <a:pt x="12074" y="640"/>
                    <a:pt x="12070" y="640"/>
                    <a:pt x="12070" y="648"/>
                  </a:cubicBezTo>
                  <a:cubicBezTo>
                    <a:pt x="12051" y="640"/>
                    <a:pt x="12032" y="640"/>
                    <a:pt x="12016" y="636"/>
                  </a:cubicBezTo>
                  <a:cubicBezTo>
                    <a:pt x="12004" y="655"/>
                    <a:pt x="11980" y="669"/>
                    <a:pt x="11958" y="669"/>
                  </a:cubicBezTo>
                  <a:cubicBezTo>
                    <a:pt x="11953" y="669"/>
                    <a:pt x="11948" y="668"/>
                    <a:pt x="11943" y="667"/>
                  </a:cubicBezTo>
                  <a:cubicBezTo>
                    <a:pt x="11932" y="667"/>
                    <a:pt x="11916" y="671"/>
                    <a:pt x="11905" y="678"/>
                  </a:cubicBezTo>
                  <a:cubicBezTo>
                    <a:pt x="11901" y="686"/>
                    <a:pt x="11897" y="694"/>
                    <a:pt x="11897" y="705"/>
                  </a:cubicBezTo>
                  <a:cubicBezTo>
                    <a:pt x="11866" y="709"/>
                    <a:pt x="11839" y="717"/>
                    <a:pt x="11816" y="736"/>
                  </a:cubicBezTo>
                  <a:lnTo>
                    <a:pt x="11789" y="767"/>
                  </a:lnTo>
                  <a:lnTo>
                    <a:pt x="11751" y="763"/>
                  </a:lnTo>
                  <a:cubicBezTo>
                    <a:pt x="11670" y="790"/>
                    <a:pt x="11578" y="790"/>
                    <a:pt x="11509" y="847"/>
                  </a:cubicBezTo>
                  <a:lnTo>
                    <a:pt x="11482" y="878"/>
                  </a:lnTo>
                  <a:lnTo>
                    <a:pt x="11451" y="867"/>
                  </a:lnTo>
                  <a:cubicBezTo>
                    <a:pt x="11405" y="886"/>
                    <a:pt x="11394" y="909"/>
                    <a:pt x="11405" y="944"/>
                  </a:cubicBezTo>
                  <a:lnTo>
                    <a:pt x="11401" y="944"/>
                  </a:lnTo>
                  <a:lnTo>
                    <a:pt x="11205" y="955"/>
                  </a:lnTo>
                  <a:lnTo>
                    <a:pt x="11148" y="1043"/>
                  </a:lnTo>
                  <a:lnTo>
                    <a:pt x="11117" y="1043"/>
                  </a:lnTo>
                  <a:lnTo>
                    <a:pt x="10906" y="1059"/>
                  </a:lnTo>
                  <a:lnTo>
                    <a:pt x="10848" y="1147"/>
                  </a:lnTo>
                  <a:lnTo>
                    <a:pt x="10702" y="1151"/>
                  </a:lnTo>
                  <a:cubicBezTo>
                    <a:pt x="10552" y="1266"/>
                    <a:pt x="10379" y="1312"/>
                    <a:pt x="10202" y="1362"/>
                  </a:cubicBezTo>
                  <a:cubicBezTo>
                    <a:pt x="10152" y="1435"/>
                    <a:pt x="10076" y="1447"/>
                    <a:pt x="9995" y="1455"/>
                  </a:cubicBezTo>
                  <a:cubicBezTo>
                    <a:pt x="9953" y="1520"/>
                    <a:pt x="9880" y="1558"/>
                    <a:pt x="9799" y="1562"/>
                  </a:cubicBezTo>
                  <a:cubicBezTo>
                    <a:pt x="9657" y="1708"/>
                    <a:pt x="9476" y="1789"/>
                    <a:pt x="9299" y="1870"/>
                  </a:cubicBezTo>
                  <a:cubicBezTo>
                    <a:pt x="9292" y="1923"/>
                    <a:pt x="9253" y="1966"/>
                    <a:pt x="9196" y="1977"/>
                  </a:cubicBezTo>
                  <a:cubicBezTo>
                    <a:pt x="9030" y="2158"/>
                    <a:pt x="8811" y="2269"/>
                    <a:pt x="8600" y="2388"/>
                  </a:cubicBezTo>
                  <a:cubicBezTo>
                    <a:pt x="8300" y="2819"/>
                    <a:pt x="7851" y="3126"/>
                    <a:pt x="7574" y="3572"/>
                  </a:cubicBezTo>
                  <a:lnTo>
                    <a:pt x="7370" y="3587"/>
                  </a:lnTo>
                  <a:lnTo>
                    <a:pt x="7267" y="3676"/>
                  </a:lnTo>
                  <a:lnTo>
                    <a:pt x="7151" y="3864"/>
                  </a:lnTo>
                  <a:cubicBezTo>
                    <a:pt x="7094" y="3864"/>
                    <a:pt x="7044" y="3914"/>
                    <a:pt x="7051" y="3972"/>
                  </a:cubicBezTo>
                  <a:cubicBezTo>
                    <a:pt x="7025" y="3979"/>
                    <a:pt x="7002" y="3991"/>
                    <a:pt x="6978" y="3991"/>
                  </a:cubicBezTo>
                  <a:lnTo>
                    <a:pt x="6955" y="4271"/>
                  </a:lnTo>
                  <a:cubicBezTo>
                    <a:pt x="6621" y="4782"/>
                    <a:pt x="6379" y="5347"/>
                    <a:pt x="5976" y="5808"/>
                  </a:cubicBezTo>
                  <a:cubicBezTo>
                    <a:pt x="5968" y="5970"/>
                    <a:pt x="5887" y="6112"/>
                    <a:pt x="5764" y="6204"/>
                  </a:cubicBezTo>
                  <a:cubicBezTo>
                    <a:pt x="5764" y="6285"/>
                    <a:pt x="5753" y="6365"/>
                    <a:pt x="5672" y="6415"/>
                  </a:cubicBezTo>
                  <a:cubicBezTo>
                    <a:pt x="5710" y="6569"/>
                    <a:pt x="5649" y="6719"/>
                    <a:pt x="5634" y="6865"/>
                  </a:cubicBezTo>
                  <a:cubicBezTo>
                    <a:pt x="5557" y="6919"/>
                    <a:pt x="5534" y="7003"/>
                    <a:pt x="5534" y="7092"/>
                  </a:cubicBezTo>
                  <a:lnTo>
                    <a:pt x="5380" y="7230"/>
                  </a:lnTo>
                  <a:lnTo>
                    <a:pt x="5334" y="7910"/>
                  </a:lnTo>
                  <a:cubicBezTo>
                    <a:pt x="5238" y="8064"/>
                    <a:pt x="5288" y="8248"/>
                    <a:pt x="5238" y="8414"/>
                  </a:cubicBezTo>
                  <a:cubicBezTo>
                    <a:pt x="5219" y="8429"/>
                    <a:pt x="5192" y="8437"/>
                    <a:pt x="5169" y="8437"/>
                  </a:cubicBezTo>
                  <a:cubicBezTo>
                    <a:pt x="5153" y="8544"/>
                    <a:pt x="5157" y="8660"/>
                    <a:pt x="5065" y="8740"/>
                  </a:cubicBezTo>
                  <a:cubicBezTo>
                    <a:pt x="5046" y="9051"/>
                    <a:pt x="5042" y="9370"/>
                    <a:pt x="4861" y="9647"/>
                  </a:cubicBezTo>
                  <a:cubicBezTo>
                    <a:pt x="4807" y="10077"/>
                    <a:pt x="4715" y="10496"/>
                    <a:pt x="4734" y="10934"/>
                  </a:cubicBezTo>
                  <a:cubicBezTo>
                    <a:pt x="4711" y="10950"/>
                    <a:pt x="4688" y="10961"/>
                    <a:pt x="4658" y="10965"/>
                  </a:cubicBezTo>
                  <a:cubicBezTo>
                    <a:pt x="4642" y="11069"/>
                    <a:pt x="4673" y="11196"/>
                    <a:pt x="4565" y="11273"/>
                  </a:cubicBezTo>
                  <a:cubicBezTo>
                    <a:pt x="4585" y="11576"/>
                    <a:pt x="4335" y="11837"/>
                    <a:pt x="4427" y="12156"/>
                  </a:cubicBezTo>
                  <a:cubicBezTo>
                    <a:pt x="4422" y="12156"/>
                    <a:pt x="4418" y="12155"/>
                    <a:pt x="4413" y="12155"/>
                  </a:cubicBezTo>
                  <a:cubicBezTo>
                    <a:pt x="4390" y="12155"/>
                    <a:pt x="4366" y="12163"/>
                    <a:pt x="4350" y="12176"/>
                  </a:cubicBezTo>
                  <a:lnTo>
                    <a:pt x="4350" y="12164"/>
                  </a:lnTo>
                  <a:cubicBezTo>
                    <a:pt x="4254" y="12260"/>
                    <a:pt x="4312" y="12402"/>
                    <a:pt x="4254" y="12510"/>
                  </a:cubicBezTo>
                  <a:lnTo>
                    <a:pt x="4269" y="12541"/>
                  </a:lnTo>
                  <a:lnTo>
                    <a:pt x="4246" y="12564"/>
                  </a:lnTo>
                  <a:cubicBezTo>
                    <a:pt x="4143" y="12644"/>
                    <a:pt x="4231" y="12790"/>
                    <a:pt x="4143" y="12871"/>
                  </a:cubicBezTo>
                  <a:cubicBezTo>
                    <a:pt x="4008" y="13059"/>
                    <a:pt x="4162" y="13294"/>
                    <a:pt x="4043" y="13482"/>
                  </a:cubicBezTo>
                  <a:lnTo>
                    <a:pt x="4043" y="13478"/>
                  </a:lnTo>
                  <a:lnTo>
                    <a:pt x="4043" y="13478"/>
                  </a:lnTo>
                  <a:cubicBezTo>
                    <a:pt x="3908" y="13663"/>
                    <a:pt x="4054" y="13901"/>
                    <a:pt x="3947" y="14093"/>
                  </a:cubicBezTo>
                  <a:cubicBezTo>
                    <a:pt x="3835" y="14174"/>
                    <a:pt x="3920" y="14316"/>
                    <a:pt x="3843" y="14408"/>
                  </a:cubicBezTo>
                  <a:cubicBezTo>
                    <a:pt x="3862" y="14427"/>
                    <a:pt x="3854" y="14458"/>
                    <a:pt x="3835" y="14477"/>
                  </a:cubicBezTo>
                  <a:cubicBezTo>
                    <a:pt x="3835" y="14477"/>
                    <a:pt x="3831" y="14481"/>
                    <a:pt x="3828" y="14481"/>
                  </a:cubicBezTo>
                  <a:cubicBezTo>
                    <a:pt x="3747" y="14600"/>
                    <a:pt x="3785" y="14731"/>
                    <a:pt x="3789" y="14854"/>
                  </a:cubicBezTo>
                  <a:cubicBezTo>
                    <a:pt x="3804" y="14862"/>
                    <a:pt x="3824" y="14862"/>
                    <a:pt x="3835" y="14862"/>
                  </a:cubicBezTo>
                  <a:cubicBezTo>
                    <a:pt x="3831" y="14865"/>
                    <a:pt x="3828" y="14869"/>
                    <a:pt x="3824" y="14881"/>
                  </a:cubicBezTo>
                  <a:cubicBezTo>
                    <a:pt x="3797" y="14892"/>
                    <a:pt x="3774" y="14900"/>
                    <a:pt x="3751" y="14900"/>
                  </a:cubicBezTo>
                  <a:cubicBezTo>
                    <a:pt x="3559" y="15557"/>
                    <a:pt x="3466" y="16249"/>
                    <a:pt x="3055" y="16825"/>
                  </a:cubicBezTo>
                  <a:cubicBezTo>
                    <a:pt x="3017" y="16975"/>
                    <a:pt x="2963" y="17117"/>
                    <a:pt x="2832" y="17213"/>
                  </a:cubicBezTo>
                  <a:cubicBezTo>
                    <a:pt x="2828" y="17294"/>
                    <a:pt x="2817" y="17378"/>
                    <a:pt x="2729" y="17417"/>
                  </a:cubicBezTo>
                  <a:cubicBezTo>
                    <a:pt x="2729" y="17467"/>
                    <a:pt x="2694" y="17517"/>
                    <a:pt x="2640" y="17532"/>
                  </a:cubicBezTo>
                  <a:cubicBezTo>
                    <a:pt x="2625" y="17609"/>
                    <a:pt x="2606" y="17686"/>
                    <a:pt x="2525" y="17724"/>
                  </a:cubicBezTo>
                  <a:cubicBezTo>
                    <a:pt x="2529" y="17774"/>
                    <a:pt x="2490" y="17824"/>
                    <a:pt x="2440" y="17840"/>
                  </a:cubicBezTo>
                  <a:cubicBezTo>
                    <a:pt x="2287" y="18055"/>
                    <a:pt x="2141" y="18274"/>
                    <a:pt x="1925" y="18439"/>
                  </a:cubicBezTo>
                  <a:cubicBezTo>
                    <a:pt x="1925" y="18493"/>
                    <a:pt x="1887" y="18539"/>
                    <a:pt x="1833" y="18550"/>
                  </a:cubicBezTo>
                  <a:cubicBezTo>
                    <a:pt x="1676" y="18693"/>
                    <a:pt x="1530" y="18866"/>
                    <a:pt x="1326" y="18946"/>
                  </a:cubicBezTo>
                  <a:cubicBezTo>
                    <a:pt x="1326" y="19000"/>
                    <a:pt x="1280" y="19050"/>
                    <a:pt x="1230" y="19054"/>
                  </a:cubicBezTo>
                  <a:cubicBezTo>
                    <a:pt x="1069" y="19254"/>
                    <a:pt x="853" y="19369"/>
                    <a:pt x="619" y="19457"/>
                  </a:cubicBezTo>
                  <a:cubicBezTo>
                    <a:pt x="492" y="19657"/>
                    <a:pt x="238" y="19646"/>
                    <a:pt x="77" y="19780"/>
                  </a:cubicBezTo>
                  <a:cubicBezTo>
                    <a:pt x="23" y="19822"/>
                    <a:pt x="0" y="19888"/>
                    <a:pt x="8" y="19957"/>
                  </a:cubicBezTo>
                  <a:cubicBezTo>
                    <a:pt x="21" y="20036"/>
                    <a:pt x="77" y="20042"/>
                    <a:pt x="131" y="20042"/>
                  </a:cubicBezTo>
                  <a:cubicBezTo>
                    <a:pt x="140" y="20042"/>
                    <a:pt x="149" y="20041"/>
                    <a:pt x="158" y="20041"/>
                  </a:cubicBezTo>
                  <a:cubicBezTo>
                    <a:pt x="373" y="20041"/>
                    <a:pt x="584" y="20034"/>
                    <a:pt x="800" y="20030"/>
                  </a:cubicBezTo>
                  <a:lnTo>
                    <a:pt x="1826" y="20030"/>
                  </a:lnTo>
                  <a:lnTo>
                    <a:pt x="1972" y="20053"/>
                  </a:lnTo>
                  <a:cubicBezTo>
                    <a:pt x="1987" y="20080"/>
                    <a:pt x="2002" y="20111"/>
                    <a:pt x="2018" y="20134"/>
                  </a:cubicBezTo>
                  <a:lnTo>
                    <a:pt x="3017" y="20153"/>
                  </a:lnTo>
                  <a:cubicBezTo>
                    <a:pt x="3017" y="20157"/>
                    <a:pt x="3017" y="20157"/>
                    <a:pt x="3021" y="20164"/>
                  </a:cubicBezTo>
                  <a:lnTo>
                    <a:pt x="3028" y="20122"/>
                  </a:lnTo>
                  <a:lnTo>
                    <a:pt x="3055" y="20130"/>
                  </a:lnTo>
                  <a:cubicBezTo>
                    <a:pt x="3044" y="20141"/>
                    <a:pt x="3036" y="20153"/>
                    <a:pt x="3024" y="20168"/>
                  </a:cubicBezTo>
                  <a:cubicBezTo>
                    <a:pt x="3036" y="20187"/>
                    <a:pt x="3044" y="20210"/>
                    <a:pt x="3047" y="20230"/>
                  </a:cubicBezTo>
                  <a:lnTo>
                    <a:pt x="3528" y="20260"/>
                  </a:lnTo>
                  <a:lnTo>
                    <a:pt x="3651" y="20226"/>
                  </a:lnTo>
                  <a:lnTo>
                    <a:pt x="3655" y="20226"/>
                  </a:lnTo>
                  <a:cubicBezTo>
                    <a:pt x="3757" y="20263"/>
                    <a:pt x="3863" y="20272"/>
                    <a:pt x="3969" y="20272"/>
                  </a:cubicBezTo>
                  <a:cubicBezTo>
                    <a:pt x="4072" y="20272"/>
                    <a:pt x="4177" y="20263"/>
                    <a:pt x="4280" y="20263"/>
                  </a:cubicBezTo>
                  <a:cubicBezTo>
                    <a:pt x="4403" y="20263"/>
                    <a:pt x="4525" y="20275"/>
                    <a:pt x="4642" y="20330"/>
                  </a:cubicBezTo>
                  <a:lnTo>
                    <a:pt x="5430" y="20330"/>
                  </a:lnTo>
                  <a:cubicBezTo>
                    <a:pt x="5441" y="20307"/>
                    <a:pt x="5438" y="20283"/>
                    <a:pt x="5418" y="20268"/>
                  </a:cubicBezTo>
                  <a:cubicBezTo>
                    <a:pt x="5681" y="20264"/>
                    <a:pt x="5944" y="20245"/>
                    <a:pt x="6205" y="20245"/>
                  </a:cubicBezTo>
                  <a:cubicBezTo>
                    <a:pt x="6460" y="20245"/>
                    <a:pt x="6713" y="20263"/>
                    <a:pt x="6963" y="20333"/>
                  </a:cubicBezTo>
                  <a:cubicBezTo>
                    <a:pt x="7559" y="20345"/>
                    <a:pt x="8150" y="20341"/>
                    <a:pt x="8746" y="20364"/>
                  </a:cubicBezTo>
                  <a:cubicBezTo>
                    <a:pt x="8774" y="20366"/>
                    <a:pt x="8802" y="20367"/>
                    <a:pt x="8830" y="20367"/>
                  </a:cubicBezTo>
                  <a:cubicBezTo>
                    <a:pt x="9051" y="20367"/>
                    <a:pt x="9266" y="20313"/>
                    <a:pt x="9461" y="20214"/>
                  </a:cubicBezTo>
                  <a:cubicBezTo>
                    <a:pt x="9553" y="20134"/>
                    <a:pt x="9638" y="20045"/>
                    <a:pt x="9764" y="20014"/>
                  </a:cubicBezTo>
                  <a:lnTo>
                    <a:pt x="9918" y="19865"/>
                  </a:lnTo>
                  <a:lnTo>
                    <a:pt x="10187" y="19838"/>
                  </a:lnTo>
                  <a:cubicBezTo>
                    <a:pt x="10233" y="19769"/>
                    <a:pt x="10306" y="19734"/>
                    <a:pt x="10387" y="19734"/>
                  </a:cubicBezTo>
                  <a:cubicBezTo>
                    <a:pt x="10425" y="19665"/>
                    <a:pt x="10498" y="19619"/>
                    <a:pt x="10579" y="19619"/>
                  </a:cubicBezTo>
                  <a:cubicBezTo>
                    <a:pt x="10729" y="19515"/>
                    <a:pt x="10898" y="19442"/>
                    <a:pt x="11079" y="19407"/>
                  </a:cubicBezTo>
                  <a:cubicBezTo>
                    <a:pt x="11228" y="19292"/>
                    <a:pt x="11417" y="19269"/>
                    <a:pt x="11586" y="19211"/>
                  </a:cubicBezTo>
                  <a:cubicBezTo>
                    <a:pt x="11628" y="19131"/>
                    <a:pt x="11701" y="19115"/>
                    <a:pt x="11782" y="19100"/>
                  </a:cubicBezTo>
                  <a:cubicBezTo>
                    <a:pt x="11916" y="18939"/>
                    <a:pt x="12124" y="18904"/>
                    <a:pt x="12289" y="18808"/>
                  </a:cubicBezTo>
                  <a:cubicBezTo>
                    <a:pt x="12297" y="18785"/>
                    <a:pt x="12301" y="18762"/>
                    <a:pt x="12304" y="18743"/>
                  </a:cubicBezTo>
                  <a:lnTo>
                    <a:pt x="12489" y="18700"/>
                  </a:lnTo>
                  <a:cubicBezTo>
                    <a:pt x="12493" y="18650"/>
                    <a:pt x="12539" y="18604"/>
                    <a:pt x="12593" y="18604"/>
                  </a:cubicBezTo>
                  <a:cubicBezTo>
                    <a:pt x="12635" y="18524"/>
                    <a:pt x="12712" y="18508"/>
                    <a:pt x="12796" y="18504"/>
                  </a:cubicBezTo>
                  <a:lnTo>
                    <a:pt x="13104" y="18212"/>
                  </a:lnTo>
                  <a:cubicBezTo>
                    <a:pt x="13096" y="18155"/>
                    <a:pt x="13142" y="18109"/>
                    <a:pt x="13192" y="18101"/>
                  </a:cubicBezTo>
                  <a:lnTo>
                    <a:pt x="13707" y="17605"/>
                  </a:lnTo>
                  <a:cubicBezTo>
                    <a:pt x="13707" y="17555"/>
                    <a:pt x="13742" y="17505"/>
                    <a:pt x="13795" y="17490"/>
                  </a:cubicBezTo>
                  <a:cubicBezTo>
                    <a:pt x="13861" y="17425"/>
                    <a:pt x="13930" y="17355"/>
                    <a:pt x="13999" y="17290"/>
                  </a:cubicBezTo>
                  <a:cubicBezTo>
                    <a:pt x="14007" y="17236"/>
                    <a:pt x="14045" y="17198"/>
                    <a:pt x="14095" y="17190"/>
                  </a:cubicBezTo>
                  <a:cubicBezTo>
                    <a:pt x="14191" y="16963"/>
                    <a:pt x="14314" y="16752"/>
                    <a:pt x="14510" y="16595"/>
                  </a:cubicBezTo>
                  <a:lnTo>
                    <a:pt x="15206" y="15373"/>
                  </a:lnTo>
                  <a:cubicBezTo>
                    <a:pt x="15209" y="15292"/>
                    <a:pt x="15240" y="15219"/>
                    <a:pt x="15321" y="15184"/>
                  </a:cubicBezTo>
                  <a:cubicBezTo>
                    <a:pt x="15321" y="15104"/>
                    <a:pt x="15355" y="15031"/>
                    <a:pt x="15421" y="14984"/>
                  </a:cubicBezTo>
                  <a:cubicBezTo>
                    <a:pt x="15417" y="14896"/>
                    <a:pt x="15432" y="14819"/>
                    <a:pt x="15509" y="14773"/>
                  </a:cubicBezTo>
                  <a:cubicBezTo>
                    <a:pt x="15517" y="14685"/>
                    <a:pt x="15532" y="14596"/>
                    <a:pt x="15544" y="14508"/>
                  </a:cubicBezTo>
                  <a:lnTo>
                    <a:pt x="15544" y="14500"/>
                  </a:lnTo>
                  <a:lnTo>
                    <a:pt x="15567" y="14523"/>
                  </a:lnTo>
                  <a:cubicBezTo>
                    <a:pt x="15897" y="14366"/>
                    <a:pt x="15709" y="14020"/>
                    <a:pt x="15836" y="13789"/>
                  </a:cubicBezTo>
                  <a:cubicBezTo>
                    <a:pt x="15959" y="13590"/>
                    <a:pt x="15843" y="13367"/>
                    <a:pt x="15920" y="13163"/>
                  </a:cubicBezTo>
                  <a:lnTo>
                    <a:pt x="15920" y="13163"/>
                  </a:lnTo>
                  <a:lnTo>
                    <a:pt x="15916" y="13175"/>
                  </a:lnTo>
                  <a:cubicBezTo>
                    <a:pt x="16104" y="12678"/>
                    <a:pt x="15903" y="12154"/>
                    <a:pt x="16026" y="11654"/>
                  </a:cubicBezTo>
                  <a:lnTo>
                    <a:pt x="16026" y="11654"/>
                  </a:lnTo>
                  <a:cubicBezTo>
                    <a:pt x="16165" y="11397"/>
                    <a:pt x="16070" y="11110"/>
                    <a:pt x="16120" y="10850"/>
                  </a:cubicBezTo>
                  <a:cubicBezTo>
                    <a:pt x="16101" y="10823"/>
                    <a:pt x="16105" y="10785"/>
                    <a:pt x="16128" y="10761"/>
                  </a:cubicBezTo>
                  <a:lnTo>
                    <a:pt x="16132" y="10758"/>
                  </a:lnTo>
                  <a:cubicBezTo>
                    <a:pt x="16216" y="9832"/>
                    <a:pt x="16278" y="8902"/>
                    <a:pt x="16524" y="8006"/>
                  </a:cubicBezTo>
                  <a:lnTo>
                    <a:pt x="16524" y="8006"/>
                  </a:lnTo>
                  <a:lnTo>
                    <a:pt x="16512" y="8014"/>
                  </a:lnTo>
                  <a:cubicBezTo>
                    <a:pt x="16700" y="7630"/>
                    <a:pt x="16662" y="7192"/>
                    <a:pt x="16831" y="6804"/>
                  </a:cubicBezTo>
                  <a:cubicBezTo>
                    <a:pt x="16989" y="6669"/>
                    <a:pt x="16819" y="6454"/>
                    <a:pt x="16950" y="6316"/>
                  </a:cubicBezTo>
                  <a:lnTo>
                    <a:pt x="16950" y="6308"/>
                  </a:lnTo>
                  <a:cubicBezTo>
                    <a:pt x="17008" y="6258"/>
                    <a:pt x="16989" y="6166"/>
                    <a:pt x="17050" y="6112"/>
                  </a:cubicBezTo>
                  <a:lnTo>
                    <a:pt x="17050" y="6108"/>
                  </a:lnTo>
                  <a:cubicBezTo>
                    <a:pt x="17107" y="6051"/>
                    <a:pt x="17093" y="5961"/>
                    <a:pt x="17140" y="5899"/>
                  </a:cubicBezTo>
                  <a:lnTo>
                    <a:pt x="17140" y="5899"/>
                  </a:lnTo>
                  <a:cubicBezTo>
                    <a:pt x="17241" y="5826"/>
                    <a:pt x="17158" y="5681"/>
                    <a:pt x="17246" y="5605"/>
                  </a:cubicBezTo>
                  <a:cubicBezTo>
                    <a:pt x="17311" y="5551"/>
                    <a:pt x="17292" y="5459"/>
                    <a:pt x="17350" y="5405"/>
                  </a:cubicBezTo>
                  <a:lnTo>
                    <a:pt x="17350" y="5401"/>
                  </a:lnTo>
                  <a:cubicBezTo>
                    <a:pt x="17492" y="5205"/>
                    <a:pt x="17646" y="5017"/>
                    <a:pt x="17734" y="4782"/>
                  </a:cubicBezTo>
                  <a:cubicBezTo>
                    <a:pt x="17838" y="4705"/>
                    <a:pt x="17888" y="4594"/>
                    <a:pt x="17938" y="4483"/>
                  </a:cubicBezTo>
                  <a:cubicBezTo>
                    <a:pt x="18015" y="4452"/>
                    <a:pt x="17991" y="4348"/>
                    <a:pt x="18053" y="4302"/>
                  </a:cubicBezTo>
                  <a:lnTo>
                    <a:pt x="18064" y="4290"/>
                  </a:lnTo>
                  <a:cubicBezTo>
                    <a:pt x="18099" y="4260"/>
                    <a:pt x="18126" y="4225"/>
                    <a:pt x="18149" y="4187"/>
                  </a:cubicBezTo>
                  <a:cubicBezTo>
                    <a:pt x="18387" y="3883"/>
                    <a:pt x="18675" y="3633"/>
                    <a:pt x="18948" y="3368"/>
                  </a:cubicBezTo>
                  <a:cubicBezTo>
                    <a:pt x="18975" y="3357"/>
                    <a:pt x="18994" y="3330"/>
                    <a:pt x="19002" y="3303"/>
                  </a:cubicBezTo>
                  <a:cubicBezTo>
                    <a:pt x="19005" y="3304"/>
                    <a:pt x="19008" y="3304"/>
                    <a:pt x="19010" y="3304"/>
                  </a:cubicBezTo>
                  <a:cubicBezTo>
                    <a:pt x="19025" y="3304"/>
                    <a:pt x="19035" y="3294"/>
                    <a:pt x="19048" y="3268"/>
                  </a:cubicBezTo>
                  <a:cubicBezTo>
                    <a:pt x="19102" y="3261"/>
                    <a:pt x="19140" y="3215"/>
                    <a:pt x="19148" y="3168"/>
                  </a:cubicBezTo>
                  <a:cubicBezTo>
                    <a:pt x="19202" y="3157"/>
                    <a:pt x="19240" y="3115"/>
                    <a:pt x="19244" y="3061"/>
                  </a:cubicBezTo>
                  <a:lnTo>
                    <a:pt x="19252" y="3061"/>
                  </a:lnTo>
                  <a:cubicBezTo>
                    <a:pt x="19367" y="3003"/>
                    <a:pt x="19390" y="2869"/>
                    <a:pt x="19471" y="2784"/>
                  </a:cubicBezTo>
                  <a:lnTo>
                    <a:pt x="19475" y="2780"/>
                  </a:lnTo>
                  <a:cubicBezTo>
                    <a:pt x="19509" y="2750"/>
                    <a:pt x="19544" y="2715"/>
                    <a:pt x="19571" y="2677"/>
                  </a:cubicBezTo>
                  <a:cubicBezTo>
                    <a:pt x="19617" y="2654"/>
                    <a:pt x="19648" y="2615"/>
                    <a:pt x="19667" y="2573"/>
                  </a:cubicBezTo>
                  <a:cubicBezTo>
                    <a:pt x="19759" y="2538"/>
                    <a:pt x="19832" y="2473"/>
                    <a:pt x="19874" y="2385"/>
                  </a:cubicBezTo>
                  <a:lnTo>
                    <a:pt x="19878" y="2381"/>
                  </a:lnTo>
                  <a:cubicBezTo>
                    <a:pt x="19970" y="2304"/>
                    <a:pt x="20101" y="2273"/>
                    <a:pt x="20163" y="2166"/>
                  </a:cubicBezTo>
                  <a:cubicBezTo>
                    <a:pt x="20282" y="2135"/>
                    <a:pt x="20378" y="2054"/>
                    <a:pt x="20474" y="1985"/>
                  </a:cubicBezTo>
                  <a:lnTo>
                    <a:pt x="20485" y="1981"/>
                  </a:lnTo>
                  <a:cubicBezTo>
                    <a:pt x="20539" y="1923"/>
                    <a:pt x="20628" y="1946"/>
                    <a:pt x="20677" y="1885"/>
                  </a:cubicBezTo>
                  <a:lnTo>
                    <a:pt x="20685" y="1881"/>
                  </a:lnTo>
                  <a:cubicBezTo>
                    <a:pt x="20827" y="1789"/>
                    <a:pt x="20973" y="1743"/>
                    <a:pt x="20931" y="1547"/>
                  </a:cubicBezTo>
                  <a:cubicBezTo>
                    <a:pt x="20893" y="1362"/>
                    <a:pt x="20743" y="1416"/>
                    <a:pt x="20620" y="1397"/>
                  </a:cubicBezTo>
                  <a:cubicBezTo>
                    <a:pt x="20585" y="1392"/>
                    <a:pt x="20550" y="1390"/>
                    <a:pt x="20514" y="1390"/>
                  </a:cubicBezTo>
                  <a:cubicBezTo>
                    <a:pt x="20460" y="1390"/>
                    <a:pt x="20406" y="1394"/>
                    <a:pt x="20352" y="1394"/>
                  </a:cubicBezTo>
                  <a:cubicBezTo>
                    <a:pt x="20279" y="1394"/>
                    <a:pt x="20208" y="1388"/>
                    <a:pt x="20140" y="1359"/>
                  </a:cubicBezTo>
                  <a:lnTo>
                    <a:pt x="20116" y="1362"/>
                  </a:lnTo>
                  <a:lnTo>
                    <a:pt x="20001" y="1393"/>
                  </a:lnTo>
                  <a:lnTo>
                    <a:pt x="20001" y="1385"/>
                  </a:lnTo>
                  <a:lnTo>
                    <a:pt x="19963" y="1362"/>
                  </a:lnTo>
                  <a:lnTo>
                    <a:pt x="19771" y="1336"/>
                  </a:lnTo>
                  <a:cubicBezTo>
                    <a:pt x="19563" y="1251"/>
                    <a:pt x="19348" y="1193"/>
                    <a:pt x="19125" y="1155"/>
                  </a:cubicBezTo>
                  <a:lnTo>
                    <a:pt x="18956" y="1132"/>
                  </a:lnTo>
                  <a:cubicBezTo>
                    <a:pt x="18860" y="1067"/>
                    <a:pt x="18733" y="1116"/>
                    <a:pt x="18637" y="1055"/>
                  </a:cubicBezTo>
                  <a:cubicBezTo>
                    <a:pt x="18627" y="1065"/>
                    <a:pt x="18615" y="1069"/>
                    <a:pt x="18602" y="1069"/>
                  </a:cubicBezTo>
                  <a:cubicBezTo>
                    <a:pt x="18590" y="1069"/>
                    <a:pt x="18577" y="1065"/>
                    <a:pt x="18568" y="1055"/>
                  </a:cubicBezTo>
                  <a:cubicBezTo>
                    <a:pt x="18564" y="1051"/>
                    <a:pt x="18560" y="1047"/>
                    <a:pt x="18560" y="1036"/>
                  </a:cubicBezTo>
                  <a:cubicBezTo>
                    <a:pt x="18506" y="999"/>
                    <a:pt x="18451" y="991"/>
                    <a:pt x="18394" y="991"/>
                  </a:cubicBezTo>
                  <a:cubicBezTo>
                    <a:pt x="18344" y="991"/>
                    <a:pt x="18293" y="998"/>
                    <a:pt x="18243" y="998"/>
                  </a:cubicBezTo>
                  <a:cubicBezTo>
                    <a:pt x="18237" y="998"/>
                    <a:pt x="18231" y="998"/>
                    <a:pt x="18226" y="997"/>
                  </a:cubicBezTo>
                  <a:cubicBezTo>
                    <a:pt x="18207" y="1009"/>
                    <a:pt x="18195" y="1017"/>
                    <a:pt x="18180" y="1028"/>
                  </a:cubicBezTo>
                  <a:lnTo>
                    <a:pt x="18184" y="1013"/>
                  </a:lnTo>
                  <a:lnTo>
                    <a:pt x="18176" y="1009"/>
                  </a:lnTo>
                  <a:cubicBezTo>
                    <a:pt x="18180" y="982"/>
                    <a:pt x="18168" y="959"/>
                    <a:pt x="18161" y="940"/>
                  </a:cubicBezTo>
                  <a:lnTo>
                    <a:pt x="18061" y="955"/>
                  </a:lnTo>
                  <a:cubicBezTo>
                    <a:pt x="18047" y="938"/>
                    <a:pt x="18024" y="928"/>
                    <a:pt x="18000" y="928"/>
                  </a:cubicBezTo>
                  <a:cubicBezTo>
                    <a:pt x="17991" y="928"/>
                    <a:pt x="17982" y="929"/>
                    <a:pt x="17972" y="932"/>
                  </a:cubicBezTo>
                  <a:cubicBezTo>
                    <a:pt x="17957" y="913"/>
                    <a:pt x="17945" y="886"/>
                    <a:pt x="17938" y="863"/>
                  </a:cubicBezTo>
                  <a:lnTo>
                    <a:pt x="17646" y="840"/>
                  </a:lnTo>
                  <a:lnTo>
                    <a:pt x="17626" y="821"/>
                  </a:lnTo>
                  <a:lnTo>
                    <a:pt x="17603" y="828"/>
                  </a:lnTo>
                  <a:cubicBezTo>
                    <a:pt x="17588" y="801"/>
                    <a:pt x="17573" y="771"/>
                    <a:pt x="17550" y="748"/>
                  </a:cubicBezTo>
                  <a:lnTo>
                    <a:pt x="17350" y="748"/>
                  </a:lnTo>
                  <a:lnTo>
                    <a:pt x="17242" y="655"/>
                  </a:lnTo>
                  <a:lnTo>
                    <a:pt x="17008" y="640"/>
                  </a:lnTo>
                  <a:cubicBezTo>
                    <a:pt x="16932" y="567"/>
                    <a:pt x="16826" y="529"/>
                    <a:pt x="16721" y="529"/>
                  </a:cubicBezTo>
                  <a:cubicBezTo>
                    <a:pt x="16688" y="529"/>
                    <a:pt x="16655" y="533"/>
                    <a:pt x="16623" y="540"/>
                  </a:cubicBezTo>
                  <a:cubicBezTo>
                    <a:pt x="16615" y="532"/>
                    <a:pt x="16603" y="525"/>
                    <a:pt x="16592" y="525"/>
                  </a:cubicBezTo>
                  <a:cubicBezTo>
                    <a:pt x="16588" y="525"/>
                    <a:pt x="16584" y="526"/>
                    <a:pt x="16581" y="529"/>
                  </a:cubicBezTo>
                  <a:lnTo>
                    <a:pt x="16574" y="532"/>
                  </a:lnTo>
                  <a:cubicBezTo>
                    <a:pt x="16566" y="502"/>
                    <a:pt x="16550" y="479"/>
                    <a:pt x="16543" y="456"/>
                  </a:cubicBezTo>
                  <a:lnTo>
                    <a:pt x="16166" y="413"/>
                  </a:lnTo>
                  <a:cubicBezTo>
                    <a:pt x="16166" y="386"/>
                    <a:pt x="16159" y="363"/>
                    <a:pt x="16147" y="344"/>
                  </a:cubicBezTo>
                  <a:cubicBezTo>
                    <a:pt x="16120" y="348"/>
                    <a:pt x="16093" y="352"/>
                    <a:pt x="16070" y="367"/>
                  </a:cubicBezTo>
                  <a:lnTo>
                    <a:pt x="15843" y="321"/>
                  </a:lnTo>
                  <a:cubicBezTo>
                    <a:pt x="15843" y="294"/>
                    <a:pt x="15840" y="275"/>
                    <a:pt x="15832" y="252"/>
                  </a:cubicBezTo>
                  <a:lnTo>
                    <a:pt x="15659" y="256"/>
                  </a:lnTo>
                  <a:cubicBezTo>
                    <a:pt x="15588" y="223"/>
                    <a:pt x="15508" y="204"/>
                    <a:pt x="15429" y="204"/>
                  </a:cubicBezTo>
                  <a:cubicBezTo>
                    <a:pt x="15406" y="204"/>
                    <a:pt x="15382" y="206"/>
                    <a:pt x="15359" y="210"/>
                  </a:cubicBezTo>
                  <a:cubicBezTo>
                    <a:pt x="15352" y="190"/>
                    <a:pt x="15340" y="167"/>
                    <a:pt x="15332" y="140"/>
                  </a:cubicBezTo>
                  <a:cubicBezTo>
                    <a:pt x="15319" y="148"/>
                    <a:pt x="15305" y="151"/>
                    <a:pt x="15291" y="151"/>
                  </a:cubicBezTo>
                  <a:cubicBezTo>
                    <a:pt x="15270" y="151"/>
                    <a:pt x="15250" y="143"/>
                    <a:pt x="15236" y="129"/>
                  </a:cubicBezTo>
                  <a:lnTo>
                    <a:pt x="15148" y="156"/>
                  </a:lnTo>
                  <a:lnTo>
                    <a:pt x="14952" y="121"/>
                  </a:lnTo>
                  <a:lnTo>
                    <a:pt x="14940" y="121"/>
                  </a:lnTo>
                  <a:cubicBezTo>
                    <a:pt x="14940" y="94"/>
                    <a:pt x="14933" y="64"/>
                    <a:pt x="14910" y="52"/>
                  </a:cubicBezTo>
                  <a:lnTo>
                    <a:pt x="14729" y="33"/>
                  </a:lnTo>
                  <a:lnTo>
                    <a:pt x="14433" y="52"/>
                  </a:lnTo>
                  <a:cubicBezTo>
                    <a:pt x="14431" y="52"/>
                    <a:pt x="14429" y="52"/>
                    <a:pt x="14427" y="52"/>
                  </a:cubicBezTo>
                  <a:cubicBezTo>
                    <a:pt x="14329" y="52"/>
                    <a:pt x="14221" y="1"/>
                    <a:pt x="141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43"/>
            <p:cNvSpPr/>
            <p:nvPr/>
          </p:nvSpPr>
          <p:spPr>
            <a:xfrm>
              <a:off x="3936270" y="2693013"/>
              <a:ext cx="197908" cy="214813"/>
            </a:xfrm>
            <a:custGeom>
              <a:avLst/>
              <a:gdLst/>
              <a:ahLst/>
              <a:cxnLst/>
              <a:rect l="l" t="t" r="r" b="b"/>
              <a:pathLst>
                <a:path w="6380" h="6925" extrusionOk="0">
                  <a:moveTo>
                    <a:pt x="6180" y="0"/>
                  </a:moveTo>
                  <a:cubicBezTo>
                    <a:pt x="6149" y="35"/>
                    <a:pt x="6114" y="70"/>
                    <a:pt x="6076" y="93"/>
                  </a:cubicBezTo>
                  <a:lnTo>
                    <a:pt x="6068" y="104"/>
                  </a:lnTo>
                  <a:cubicBezTo>
                    <a:pt x="6045" y="127"/>
                    <a:pt x="6034" y="166"/>
                    <a:pt x="6049" y="200"/>
                  </a:cubicBezTo>
                  <a:cubicBezTo>
                    <a:pt x="6034" y="204"/>
                    <a:pt x="6018" y="212"/>
                    <a:pt x="6007" y="220"/>
                  </a:cubicBezTo>
                  <a:cubicBezTo>
                    <a:pt x="5999" y="204"/>
                    <a:pt x="5995" y="193"/>
                    <a:pt x="5987" y="181"/>
                  </a:cubicBezTo>
                  <a:cubicBezTo>
                    <a:pt x="5972" y="176"/>
                    <a:pt x="5957" y="172"/>
                    <a:pt x="5943" y="172"/>
                  </a:cubicBezTo>
                  <a:cubicBezTo>
                    <a:pt x="5917" y="172"/>
                    <a:pt x="5895" y="182"/>
                    <a:pt x="5880" y="204"/>
                  </a:cubicBezTo>
                  <a:cubicBezTo>
                    <a:pt x="5859" y="216"/>
                    <a:pt x="5834" y="221"/>
                    <a:pt x="5808" y="221"/>
                  </a:cubicBezTo>
                  <a:cubicBezTo>
                    <a:pt x="5800" y="221"/>
                    <a:pt x="5792" y="220"/>
                    <a:pt x="5784" y="220"/>
                  </a:cubicBezTo>
                  <a:cubicBezTo>
                    <a:pt x="5749" y="243"/>
                    <a:pt x="5711" y="262"/>
                    <a:pt x="5672" y="269"/>
                  </a:cubicBezTo>
                  <a:lnTo>
                    <a:pt x="5496" y="323"/>
                  </a:lnTo>
                  <a:cubicBezTo>
                    <a:pt x="5449" y="335"/>
                    <a:pt x="5400" y="362"/>
                    <a:pt x="5373" y="404"/>
                  </a:cubicBezTo>
                  <a:lnTo>
                    <a:pt x="5277" y="519"/>
                  </a:lnTo>
                  <a:cubicBezTo>
                    <a:pt x="5096" y="608"/>
                    <a:pt x="4935" y="708"/>
                    <a:pt x="4862" y="904"/>
                  </a:cubicBezTo>
                  <a:cubicBezTo>
                    <a:pt x="4831" y="899"/>
                    <a:pt x="4802" y="896"/>
                    <a:pt x="4773" y="896"/>
                  </a:cubicBezTo>
                  <a:cubicBezTo>
                    <a:pt x="4689" y="896"/>
                    <a:pt x="4613" y="923"/>
                    <a:pt x="4558" y="1015"/>
                  </a:cubicBezTo>
                  <a:cubicBezTo>
                    <a:pt x="4324" y="1096"/>
                    <a:pt x="4097" y="1184"/>
                    <a:pt x="3939" y="1392"/>
                  </a:cubicBezTo>
                  <a:cubicBezTo>
                    <a:pt x="3551" y="1476"/>
                    <a:pt x="3290" y="1749"/>
                    <a:pt x="3021" y="2010"/>
                  </a:cubicBezTo>
                  <a:cubicBezTo>
                    <a:pt x="2702" y="2210"/>
                    <a:pt x="2383" y="2421"/>
                    <a:pt x="2129" y="2717"/>
                  </a:cubicBezTo>
                  <a:cubicBezTo>
                    <a:pt x="1884" y="2913"/>
                    <a:pt x="1576" y="3036"/>
                    <a:pt x="1407" y="3321"/>
                  </a:cubicBezTo>
                  <a:cubicBezTo>
                    <a:pt x="1330" y="3378"/>
                    <a:pt x="1249" y="3428"/>
                    <a:pt x="1226" y="3528"/>
                  </a:cubicBezTo>
                  <a:cubicBezTo>
                    <a:pt x="1146" y="3574"/>
                    <a:pt x="1134" y="3651"/>
                    <a:pt x="1130" y="3736"/>
                  </a:cubicBezTo>
                  <a:cubicBezTo>
                    <a:pt x="1111" y="3743"/>
                    <a:pt x="1100" y="3766"/>
                    <a:pt x="1111" y="3785"/>
                  </a:cubicBezTo>
                  <a:lnTo>
                    <a:pt x="938" y="3935"/>
                  </a:lnTo>
                  <a:cubicBezTo>
                    <a:pt x="919" y="3935"/>
                    <a:pt x="904" y="3955"/>
                    <a:pt x="904" y="3974"/>
                  </a:cubicBezTo>
                  <a:cubicBezTo>
                    <a:pt x="904" y="3978"/>
                    <a:pt x="904" y="3985"/>
                    <a:pt x="907" y="3985"/>
                  </a:cubicBezTo>
                  <a:cubicBezTo>
                    <a:pt x="846" y="4051"/>
                    <a:pt x="811" y="4131"/>
                    <a:pt x="804" y="4224"/>
                  </a:cubicBezTo>
                  <a:cubicBezTo>
                    <a:pt x="754" y="4243"/>
                    <a:pt x="727" y="4285"/>
                    <a:pt x="727" y="4339"/>
                  </a:cubicBezTo>
                  <a:lnTo>
                    <a:pt x="723" y="4343"/>
                  </a:lnTo>
                  <a:cubicBezTo>
                    <a:pt x="304" y="5065"/>
                    <a:pt x="223" y="5887"/>
                    <a:pt x="24" y="6667"/>
                  </a:cubicBezTo>
                  <a:cubicBezTo>
                    <a:pt x="1" y="6794"/>
                    <a:pt x="43" y="6886"/>
                    <a:pt x="193" y="6925"/>
                  </a:cubicBezTo>
                  <a:cubicBezTo>
                    <a:pt x="427" y="6187"/>
                    <a:pt x="539" y="5438"/>
                    <a:pt x="823" y="4738"/>
                  </a:cubicBezTo>
                  <a:cubicBezTo>
                    <a:pt x="842" y="4715"/>
                    <a:pt x="846" y="4685"/>
                    <a:pt x="842" y="4662"/>
                  </a:cubicBezTo>
                  <a:cubicBezTo>
                    <a:pt x="888" y="4642"/>
                    <a:pt x="919" y="4589"/>
                    <a:pt x="907" y="4535"/>
                  </a:cubicBezTo>
                  <a:cubicBezTo>
                    <a:pt x="934" y="4523"/>
                    <a:pt x="946" y="4493"/>
                    <a:pt x="938" y="4466"/>
                  </a:cubicBezTo>
                  <a:cubicBezTo>
                    <a:pt x="984" y="4439"/>
                    <a:pt x="1019" y="4393"/>
                    <a:pt x="1015" y="4335"/>
                  </a:cubicBezTo>
                  <a:cubicBezTo>
                    <a:pt x="1038" y="4316"/>
                    <a:pt x="1042" y="4285"/>
                    <a:pt x="1034" y="4262"/>
                  </a:cubicBezTo>
                  <a:cubicBezTo>
                    <a:pt x="1054" y="4220"/>
                    <a:pt x="1073" y="4181"/>
                    <a:pt x="1092" y="4143"/>
                  </a:cubicBezTo>
                  <a:lnTo>
                    <a:pt x="1230" y="3951"/>
                  </a:lnTo>
                  <a:cubicBezTo>
                    <a:pt x="1249" y="3908"/>
                    <a:pt x="1276" y="3870"/>
                    <a:pt x="1311" y="3835"/>
                  </a:cubicBezTo>
                  <a:lnTo>
                    <a:pt x="1745" y="3344"/>
                  </a:lnTo>
                  <a:lnTo>
                    <a:pt x="2145" y="2975"/>
                  </a:lnTo>
                  <a:cubicBezTo>
                    <a:pt x="2548" y="2660"/>
                    <a:pt x="2986" y="2383"/>
                    <a:pt x="3344" y="2002"/>
                  </a:cubicBezTo>
                  <a:lnTo>
                    <a:pt x="4058" y="1518"/>
                  </a:lnTo>
                  <a:cubicBezTo>
                    <a:pt x="4277" y="1403"/>
                    <a:pt x="4500" y="1303"/>
                    <a:pt x="4673" y="1123"/>
                  </a:cubicBezTo>
                  <a:cubicBezTo>
                    <a:pt x="4676" y="1123"/>
                    <a:pt x="4680" y="1123"/>
                    <a:pt x="4683" y="1123"/>
                  </a:cubicBezTo>
                  <a:cubicBezTo>
                    <a:pt x="4710" y="1123"/>
                    <a:pt x="4734" y="1109"/>
                    <a:pt x="4758" y="1092"/>
                  </a:cubicBezTo>
                  <a:cubicBezTo>
                    <a:pt x="4808" y="1092"/>
                    <a:pt x="4846" y="1053"/>
                    <a:pt x="4854" y="1000"/>
                  </a:cubicBezTo>
                  <a:lnTo>
                    <a:pt x="4858" y="1000"/>
                  </a:lnTo>
                  <a:cubicBezTo>
                    <a:pt x="5115" y="953"/>
                    <a:pt x="5280" y="761"/>
                    <a:pt x="5473" y="611"/>
                  </a:cubicBezTo>
                  <a:cubicBezTo>
                    <a:pt x="5499" y="611"/>
                    <a:pt x="5530" y="608"/>
                    <a:pt x="5557" y="604"/>
                  </a:cubicBezTo>
                  <a:cubicBezTo>
                    <a:pt x="5603" y="577"/>
                    <a:pt x="5634" y="546"/>
                    <a:pt x="5665" y="500"/>
                  </a:cubicBezTo>
                  <a:cubicBezTo>
                    <a:pt x="5726" y="454"/>
                    <a:pt x="5807" y="458"/>
                    <a:pt x="5876" y="431"/>
                  </a:cubicBezTo>
                  <a:lnTo>
                    <a:pt x="5891" y="419"/>
                  </a:lnTo>
                  <a:cubicBezTo>
                    <a:pt x="5914" y="373"/>
                    <a:pt x="5968" y="354"/>
                    <a:pt x="5995" y="308"/>
                  </a:cubicBezTo>
                  <a:lnTo>
                    <a:pt x="6110" y="296"/>
                  </a:lnTo>
                  <a:cubicBezTo>
                    <a:pt x="6114" y="300"/>
                    <a:pt x="6114" y="304"/>
                    <a:pt x="6122" y="304"/>
                  </a:cubicBezTo>
                  <a:lnTo>
                    <a:pt x="6180" y="327"/>
                  </a:lnTo>
                  <a:cubicBezTo>
                    <a:pt x="6206" y="319"/>
                    <a:pt x="6241" y="308"/>
                    <a:pt x="6276" y="300"/>
                  </a:cubicBezTo>
                  <a:cubicBezTo>
                    <a:pt x="6345" y="250"/>
                    <a:pt x="6318" y="154"/>
                    <a:pt x="6379" y="104"/>
                  </a:cubicBezTo>
                  <a:cubicBezTo>
                    <a:pt x="6337" y="20"/>
                    <a:pt x="6260" y="8"/>
                    <a:pt x="61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43"/>
            <p:cNvSpPr/>
            <p:nvPr/>
          </p:nvSpPr>
          <p:spPr>
            <a:xfrm>
              <a:off x="4013045" y="2991673"/>
              <a:ext cx="102645" cy="26646"/>
            </a:xfrm>
            <a:custGeom>
              <a:avLst/>
              <a:gdLst/>
              <a:ahLst/>
              <a:cxnLst/>
              <a:rect l="l" t="t" r="r" b="b"/>
              <a:pathLst>
                <a:path w="3309" h="859" extrusionOk="0">
                  <a:moveTo>
                    <a:pt x="737" y="1"/>
                  </a:moveTo>
                  <a:cubicBezTo>
                    <a:pt x="499" y="1"/>
                    <a:pt x="256" y="30"/>
                    <a:pt x="0" y="125"/>
                  </a:cubicBezTo>
                  <a:cubicBezTo>
                    <a:pt x="149" y="170"/>
                    <a:pt x="286" y="182"/>
                    <a:pt x="416" y="182"/>
                  </a:cubicBezTo>
                  <a:cubicBezTo>
                    <a:pt x="552" y="182"/>
                    <a:pt x="680" y="169"/>
                    <a:pt x="807" y="167"/>
                  </a:cubicBezTo>
                  <a:cubicBezTo>
                    <a:pt x="852" y="167"/>
                    <a:pt x="893" y="167"/>
                    <a:pt x="931" y="167"/>
                  </a:cubicBezTo>
                  <a:cubicBezTo>
                    <a:pt x="1349" y="167"/>
                    <a:pt x="1352" y="206"/>
                    <a:pt x="1380" y="721"/>
                  </a:cubicBezTo>
                  <a:cubicBezTo>
                    <a:pt x="1387" y="767"/>
                    <a:pt x="1407" y="817"/>
                    <a:pt x="1426" y="859"/>
                  </a:cubicBezTo>
                  <a:cubicBezTo>
                    <a:pt x="1595" y="590"/>
                    <a:pt x="1899" y="748"/>
                    <a:pt x="2102" y="602"/>
                  </a:cubicBezTo>
                  <a:cubicBezTo>
                    <a:pt x="2139" y="602"/>
                    <a:pt x="2195" y="587"/>
                    <a:pt x="2226" y="587"/>
                  </a:cubicBezTo>
                  <a:cubicBezTo>
                    <a:pt x="2237" y="587"/>
                    <a:pt x="2245" y="589"/>
                    <a:pt x="2248" y="594"/>
                  </a:cubicBezTo>
                  <a:cubicBezTo>
                    <a:pt x="2327" y="732"/>
                    <a:pt x="2419" y="782"/>
                    <a:pt x="2519" y="782"/>
                  </a:cubicBezTo>
                  <a:cubicBezTo>
                    <a:pt x="2608" y="782"/>
                    <a:pt x="2704" y="742"/>
                    <a:pt x="2805" y="690"/>
                  </a:cubicBezTo>
                  <a:cubicBezTo>
                    <a:pt x="2863" y="663"/>
                    <a:pt x="2936" y="667"/>
                    <a:pt x="3001" y="652"/>
                  </a:cubicBezTo>
                  <a:lnTo>
                    <a:pt x="3167" y="678"/>
                  </a:lnTo>
                  <a:cubicBezTo>
                    <a:pt x="3187" y="712"/>
                    <a:pt x="3206" y="751"/>
                    <a:pt x="3249" y="751"/>
                  </a:cubicBezTo>
                  <a:cubicBezTo>
                    <a:pt x="3255" y="751"/>
                    <a:pt x="3263" y="750"/>
                    <a:pt x="3270" y="748"/>
                  </a:cubicBezTo>
                  <a:cubicBezTo>
                    <a:pt x="3305" y="740"/>
                    <a:pt x="3309" y="705"/>
                    <a:pt x="3282" y="671"/>
                  </a:cubicBezTo>
                  <a:cubicBezTo>
                    <a:pt x="3267" y="609"/>
                    <a:pt x="3213" y="555"/>
                    <a:pt x="3151" y="552"/>
                  </a:cubicBezTo>
                  <a:cubicBezTo>
                    <a:pt x="3085" y="492"/>
                    <a:pt x="3019" y="461"/>
                    <a:pt x="2952" y="461"/>
                  </a:cubicBezTo>
                  <a:cubicBezTo>
                    <a:pt x="2886" y="461"/>
                    <a:pt x="2820" y="491"/>
                    <a:pt x="2755" y="552"/>
                  </a:cubicBezTo>
                  <a:cubicBezTo>
                    <a:pt x="2748" y="552"/>
                    <a:pt x="2741" y="553"/>
                    <a:pt x="2734" y="553"/>
                  </a:cubicBezTo>
                  <a:cubicBezTo>
                    <a:pt x="2575" y="553"/>
                    <a:pt x="2433" y="405"/>
                    <a:pt x="2272" y="405"/>
                  </a:cubicBezTo>
                  <a:cubicBezTo>
                    <a:pt x="2215" y="405"/>
                    <a:pt x="2157" y="423"/>
                    <a:pt x="2095" y="471"/>
                  </a:cubicBezTo>
                  <a:cubicBezTo>
                    <a:pt x="2011" y="472"/>
                    <a:pt x="1920" y="491"/>
                    <a:pt x="1838" y="491"/>
                  </a:cubicBezTo>
                  <a:cubicBezTo>
                    <a:pt x="1708" y="491"/>
                    <a:pt x="1600" y="444"/>
                    <a:pt x="1583" y="206"/>
                  </a:cubicBezTo>
                  <a:cubicBezTo>
                    <a:pt x="1580" y="106"/>
                    <a:pt x="1449" y="52"/>
                    <a:pt x="1349" y="44"/>
                  </a:cubicBezTo>
                  <a:cubicBezTo>
                    <a:pt x="1146" y="23"/>
                    <a:pt x="943" y="1"/>
                    <a:pt x="7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43"/>
            <p:cNvSpPr/>
            <p:nvPr/>
          </p:nvSpPr>
          <p:spPr>
            <a:xfrm>
              <a:off x="4006375" y="2792556"/>
              <a:ext cx="27205" cy="35611"/>
            </a:xfrm>
            <a:custGeom>
              <a:avLst/>
              <a:gdLst/>
              <a:ahLst/>
              <a:cxnLst/>
              <a:rect l="l" t="t" r="r" b="b"/>
              <a:pathLst>
                <a:path w="877" h="1148" extrusionOk="0">
                  <a:moveTo>
                    <a:pt x="539" y="0"/>
                  </a:moveTo>
                  <a:cubicBezTo>
                    <a:pt x="473" y="0"/>
                    <a:pt x="414" y="23"/>
                    <a:pt x="373" y="112"/>
                  </a:cubicBezTo>
                  <a:cubicBezTo>
                    <a:pt x="211" y="277"/>
                    <a:pt x="404" y="546"/>
                    <a:pt x="238" y="669"/>
                  </a:cubicBezTo>
                  <a:cubicBezTo>
                    <a:pt x="0" y="861"/>
                    <a:pt x="204" y="1038"/>
                    <a:pt x="281" y="1103"/>
                  </a:cubicBezTo>
                  <a:cubicBezTo>
                    <a:pt x="319" y="1135"/>
                    <a:pt x="352" y="1148"/>
                    <a:pt x="382" y="1148"/>
                  </a:cubicBezTo>
                  <a:cubicBezTo>
                    <a:pt x="484" y="1148"/>
                    <a:pt x="539" y="989"/>
                    <a:pt x="607" y="915"/>
                  </a:cubicBezTo>
                  <a:cubicBezTo>
                    <a:pt x="684" y="834"/>
                    <a:pt x="738" y="722"/>
                    <a:pt x="799" y="626"/>
                  </a:cubicBezTo>
                  <a:cubicBezTo>
                    <a:pt x="876" y="396"/>
                    <a:pt x="626" y="300"/>
                    <a:pt x="580" y="115"/>
                  </a:cubicBezTo>
                  <a:lnTo>
                    <a:pt x="600" y="115"/>
                  </a:lnTo>
                  <a:cubicBezTo>
                    <a:pt x="642" y="108"/>
                    <a:pt x="676" y="69"/>
                    <a:pt x="680" y="19"/>
                  </a:cubicBezTo>
                  <a:cubicBezTo>
                    <a:pt x="633" y="11"/>
                    <a:pt x="584" y="0"/>
                    <a:pt x="5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43"/>
            <p:cNvSpPr/>
            <p:nvPr/>
          </p:nvSpPr>
          <p:spPr>
            <a:xfrm>
              <a:off x="3890144" y="2945484"/>
              <a:ext cx="48888" cy="117349"/>
            </a:xfrm>
            <a:custGeom>
              <a:avLst/>
              <a:gdLst/>
              <a:ahLst/>
              <a:cxnLst/>
              <a:rect l="l" t="t" r="r" b="b"/>
              <a:pathLst>
                <a:path w="1576" h="3783" extrusionOk="0">
                  <a:moveTo>
                    <a:pt x="1576" y="0"/>
                  </a:moveTo>
                  <a:lnTo>
                    <a:pt x="1576" y="0"/>
                  </a:lnTo>
                  <a:cubicBezTo>
                    <a:pt x="1123" y="192"/>
                    <a:pt x="915" y="484"/>
                    <a:pt x="773" y="834"/>
                  </a:cubicBezTo>
                  <a:cubicBezTo>
                    <a:pt x="658" y="907"/>
                    <a:pt x="581" y="1003"/>
                    <a:pt x="600" y="1149"/>
                  </a:cubicBezTo>
                  <a:cubicBezTo>
                    <a:pt x="531" y="1191"/>
                    <a:pt x="500" y="1272"/>
                    <a:pt x="508" y="1349"/>
                  </a:cubicBezTo>
                  <a:cubicBezTo>
                    <a:pt x="250" y="1775"/>
                    <a:pt x="196" y="2263"/>
                    <a:pt x="77" y="2732"/>
                  </a:cubicBezTo>
                  <a:cubicBezTo>
                    <a:pt x="1" y="2901"/>
                    <a:pt x="12" y="3082"/>
                    <a:pt x="1" y="3263"/>
                  </a:cubicBezTo>
                  <a:cubicBezTo>
                    <a:pt x="1" y="3397"/>
                    <a:pt x="4" y="3532"/>
                    <a:pt x="4" y="3658"/>
                  </a:cubicBezTo>
                  <a:cubicBezTo>
                    <a:pt x="40" y="3709"/>
                    <a:pt x="60" y="3783"/>
                    <a:pt x="124" y="3783"/>
                  </a:cubicBezTo>
                  <a:cubicBezTo>
                    <a:pt x="143" y="3783"/>
                    <a:pt x="165" y="3777"/>
                    <a:pt x="193" y="3762"/>
                  </a:cubicBezTo>
                  <a:cubicBezTo>
                    <a:pt x="239" y="3593"/>
                    <a:pt x="200" y="3428"/>
                    <a:pt x="196" y="3263"/>
                  </a:cubicBezTo>
                  <a:lnTo>
                    <a:pt x="296" y="2655"/>
                  </a:lnTo>
                  <a:lnTo>
                    <a:pt x="723" y="1364"/>
                  </a:lnTo>
                  <a:lnTo>
                    <a:pt x="1027" y="846"/>
                  </a:lnTo>
                  <a:lnTo>
                    <a:pt x="1027" y="849"/>
                  </a:lnTo>
                  <a:cubicBezTo>
                    <a:pt x="1173" y="580"/>
                    <a:pt x="1453" y="388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43"/>
            <p:cNvSpPr/>
            <p:nvPr/>
          </p:nvSpPr>
          <p:spPr>
            <a:xfrm>
              <a:off x="4233070" y="2742582"/>
              <a:ext cx="34711" cy="21125"/>
            </a:xfrm>
            <a:custGeom>
              <a:avLst/>
              <a:gdLst/>
              <a:ahLst/>
              <a:cxnLst/>
              <a:rect l="l" t="t" r="r" b="b"/>
              <a:pathLst>
                <a:path w="1119" h="681" extrusionOk="0">
                  <a:moveTo>
                    <a:pt x="1030" y="0"/>
                  </a:moveTo>
                  <a:cubicBezTo>
                    <a:pt x="1006" y="0"/>
                    <a:pt x="980" y="5"/>
                    <a:pt x="958" y="13"/>
                  </a:cubicBezTo>
                  <a:cubicBezTo>
                    <a:pt x="658" y="24"/>
                    <a:pt x="427" y="197"/>
                    <a:pt x="178" y="324"/>
                  </a:cubicBezTo>
                  <a:cubicBezTo>
                    <a:pt x="78" y="378"/>
                    <a:pt x="1" y="493"/>
                    <a:pt x="97" y="620"/>
                  </a:cubicBezTo>
                  <a:cubicBezTo>
                    <a:pt x="132" y="664"/>
                    <a:pt x="163" y="680"/>
                    <a:pt x="193" y="680"/>
                  </a:cubicBezTo>
                  <a:cubicBezTo>
                    <a:pt x="247" y="680"/>
                    <a:pt x="295" y="630"/>
                    <a:pt x="347" y="593"/>
                  </a:cubicBezTo>
                  <a:cubicBezTo>
                    <a:pt x="554" y="435"/>
                    <a:pt x="762" y="282"/>
                    <a:pt x="965" y="124"/>
                  </a:cubicBezTo>
                  <a:cubicBezTo>
                    <a:pt x="1031" y="120"/>
                    <a:pt x="1119" y="112"/>
                    <a:pt x="1111" y="51"/>
                  </a:cubicBezTo>
                  <a:cubicBezTo>
                    <a:pt x="1104" y="13"/>
                    <a:pt x="1069" y="0"/>
                    <a:pt x="10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43"/>
            <p:cNvSpPr/>
            <p:nvPr/>
          </p:nvSpPr>
          <p:spPr>
            <a:xfrm>
              <a:off x="3972750" y="2837504"/>
              <a:ext cx="22924" cy="32044"/>
            </a:xfrm>
            <a:custGeom>
              <a:avLst/>
              <a:gdLst/>
              <a:ahLst/>
              <a:cxnLst/>
              <a:rect l="l" t="t" r="r" b="b"/>
              <a:pathLst>
                <a:path w="739" h="1033" extrusionOk="0">
                  <a:moveTo>
                    <a:pt x="51" y="1"/>
                  </a:moveTo>
                  <a:cubicBezTo>
                    <a:pt x="35" y="1"/>
                    <a:pt x="18" y="2"/>
                    <a:pt x="0" y="4"/>
                  </a:cubicBezTo>
                  <a:cubicBezTo>
                    <a:pt x="66" y="253"/>
                    <a:pt x="227" y="469"/>
                    <a:pt x="450" y="595"/>
                  </a:cubicBezTo>
                  <a:cubicBezTo>
                    <a:pt x="454" y="749"/>
                    <a:pt x="385" y="914"/>
                    <a:pt x="550" y="1030"/>
                  </a:cubicBezTo>
                  <a:cubicBezTo>
                    <a:pt x="553" y="1032"/>
                    <a:pt x="557" y="1033"/>
                    <a:pt x="562" y="1033"/>
                  </a:cubicBezTo>
                  <a:cubicBezTo>
                    <a:pt x="583" y="1033"/>
                    <a:pt x="617" y="1014"/>
                    <a:pt x="627" y="999"/>
                  </a:cubicBezTo>
                  <a:cubicBezTo>
                    <a:pt x="696" y="845"/>
                    <a:pt x="635" y="714"/>
                    <a:pt x="546" y="595"/>
                  </a:cubicBezTo>
                  <a:lnTo>
                    <a:pt x="400" y="349"/>
                  </a:lnTo>
                  <a:cubicBezTo>
                    <a:pt x="425" y="316"/>
                    <a:pt x="453" y="306"/>
                    <a:pt x="483" y="306"/>
                  </a:cubicBezTo>
                  <a:cubicBezTo>
                    <a:pt x="522" y="306"/>
                    <a:pt x="565" y="323"/>
                    <a:pt x="609" y="323"/>
                  </a:cubicBezTo>
                  <a:cubicBezTo>
                    <a:pt x="651" y="323"/>
                    <a:pt x="695" y="308"/>
                    <a:pt x="738" y="250"/>
                  </a:cubicBezTo>
                  <a:lnTo>
                    <a:pt x="738" y="250"/>
                  </a:lnTo>
                  <a:cubicBezTo>
                    <a:pt x="736" y="250"/>
                    <a:pt x="734" y="250"/>
                    <a:pt x="732" y="250"/>
                  </a:cubicBezTo>
                  <a:cubicBezTo>
                    <a:pt x="457" y="250"/>
                    <a:pt x="318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43"/>
            <p:cNvSpPr/>
            <p:nvPr/>
          </p:nvSpPr>
          <p:spPr>
            <a:xfrm>
              <a:off x="3996480" y="3127913"/>
              <a:ext cx="43521" cy="26460"/>
            </a:xfrm>
            <a:custGeom>
              <a:avLst/>
              <a:gdLst/>
              <a:ahLst/>
              <a:cxnLst/>
              <a:rect l="l" t="t" r="r" b="b"/>
              <a:pathLst>
                <a:path w="1403" h="853" extrusionOk="0">
                  <a:moveTo>
                    <a:pt x="448" y="0"/>
                  </a:moveTo>
                  <a:cubicBezTo>
                    <a:pt x="404" y="0"/>
                    <a:pt x="357" y="7"/>
                    <a:pt x="308" y="21"/>
                  </a:cubicBezTo>
                  <a:lnTo>
                    <a:pt x="0" y="14"/>
                  </a:lnTo>
                  <a:lnTo>
                    <a:pt x="0" y="14"/>
                  </a:lnTo>
                  <a:cubicBezTo>
                    <a:pt x="0" y="44"/>
                    <a:pt x="0" y="75"/>
                    <a:pt x="4" y="110"/>
                  </a:cubicBezTo>
                  <a:lnTo>
                    <a:pt x="304" y="114"/>
                  </a:lnTo>
                  <a:lnTo>
                    <a:pt x="799" y="356"/>
                  </a:lnTo>
                  <a:cubicBezTo>
                    <a:pt x="895" y="471"/>
                    <a:pt x="1118" y="467"/>
                    <a:pt x="1107" y="694"/>
                  </a:cubicBezTo>
                  <a:cubicBezTo>
                    <a:pt x="1101" y="772"/>
                    <a:pt x="1122" y="853"/>
                    <a:pt x="1190" y="853"/>
                  </a:cubicBezTo>
                  <a:cubicBezTo>
                    <a:pt x="1212" y="853"/>
                    <a:pt x="1239" y="844"/>
                    <a:pt x="1272" y="825"/>
                  </a:cubicBezTo>
                  <a:cubicBezTo>
                    <a:pt x="1360" y="771"/>
                    <a:pt x="1403" y="679"/>
                    <a:pt x="1322" y="575"/>
                  </a:cubicBezTo>
                  <a:cubicBezTo>
                    <a:pt x="1195" y="402"/>
                    <a:pt x="1015" y="275"/>
                    <a:pt x="811" y="210"/>
                  </a:cubicBezTo>
                  <a:cubicBezTo>
                    <a:pt x="716" y="77"/>
                    <a:pt x="597" y="0"/>
                    <a:pt x="4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43"/>
            <p:cNvSpPr/>
            <p:nvPr/>
          </p:nvSpPr>
          <p:spPr>
            <a:xfrm>
              <a:off x="4196714" y="2739356"/>
              <a:ext cx="116139" cy="227128"/>
            </a:xfrm>
            <a:custGeom>
              <a:avLst/>
              <a:gdLst/>
              <a:ahLst/>
              <a:cxnLst/>
              <a:rect l="l" t="t" r="r" b="b"/>
              <a:pathLst>
                <a:path w="3744" h="7322" extrusionOk="0">
                  <a:moveTo>
                    <a:pt x="3671" y="1"/>
                  </a:moveTo>
                  <a:cubicBezTo>
                    <a:pt x="3384" y="1"/>
                    <a:pt x="3206" y="210"/>
                    <a:pt x="3021" y="409"/>
                  </a:cubicBezTo>
                  <a:cubicBezTo>
                    <a:pt x="2837" y="439"/>
                    <a:pt x="2748" y="601"/>
                    <a:pt x="2633" y="716"/>
                  </a:cubicBezTo>
                  <a:lnTo>
                    <a:pt x="2629" y="716"/>
                  </a:lnTo>
                  <a:cubicBezTo>
                    <a:pt x="2575" y="724"/>
                    <a:pt x="2533" y="762"/>
                    <a:pt x="2518" y="812"/>
                  </a:cubicBezTo>
                  <a:lnTo>
                    <a:pt x="2418" y="920"/>
                  </a:lnTo>
                  <a:lnTo>
                    <a:pt x="2114" y="1227"/>
                  </a:lnTo>
                  <a:cubicBezTo>
                    <a:pt x="1861" y="1446"/>
                    <a:pt x="1592" y="1657"/>
                    <a:pt x="1515" y="2015"/>
                  </a:cubicBezTo>
                  <a:cubicBezTo>
                    <a:pt x="1211" y="2195"/>
                    <a:pt x="992" y="2491"/>
                    <a:pt x="908" y="2837"/>
                  </a:cubicBezTo>
                  <a:cubicBezTo>
                    <a:pt x="838" y="2879"/>
                    <a:pt x="800" y="2964"/>
                    <a:pt x="819" y="3048"/>
                  </a:cubicBezTo>
                  <a:cubicBezTo>
                    <a:pt x="800" y="3068"/>
                    <a:pt x="792" y="3095"/>
                    <a:pt x="800" y="3118"/>
                  </a:cubicBezTo>
                  <a:cubicBezTo>
                    <a:pt x="704" y="3171"/>
                    <a:pt x="704" y="3260"/>
                    <a:pt x="708" y="3348"/>
                  </a:cubicBezTo>
                  <a:cubicBezTo>
                    <a:pt x="596" y="3575"/>
                    <a:pt x="512" y="3805"/>
                    <a:pt x="512" y="4059"/>
                  </a:cubicBezTo>
                  <a:cubicBezTo>
                    <a:pt x="377" y="4547"/>
                    <a:pt x="358" y="5047"/>
                    <a:pt x="285" y="5538"/>
                  </a:cubicBezTo>
                  <a:cubicBezTo>
                    <a:pt x="189" y="5746"/>
                    <a:pt x="227" y="5969"/>
                    <a:pt x="224" y="6184"/>
                  </a:cubicBezTo>
                  <a:cubicBezTo>
                    <a:pt x="174" y="6430"/>
                    <a:pt x="1" y="6664"/>
                    <a:pt x="189" y="6914"/>
                  </a:cubicBezTo>
                  <a:cubicBezTo>
                    <a:pt x="178" y="6937"/>
                    <a:pt x="185" y="6972"/>
                    <a:pt x="208" y="6987"/>
                  </a:cubicBezTo>
                  <a:cubicBezTo>
                    <a:pt x="189" y="7029"/>
                    <a:pt x="166" y="7072"/>
                    <a:pt x="151" y="7122"/>
                  </a:cubicBezTo>
                  <a:cubicBezTo>
                    <a:pt x="116" y="7199"/>
                    <a:pt x="89" y="7283"/>
                    <a:pt x="193" y="7318"/>
                  </a:cubicBezTo>
                  <a:cubicBezTo>
                    <a:pt x="202" y="7320"/>
                    <a:pt x="211" y="7322"/>
                    <a:pt x="219" y="7322"/>
                  </a:cubicBezTo>
                  <a:cubicBezTo>
                    <a:pt x="275" y="7322"/>
                    <a:pt x="293" y="7257"/>
                    <a:pt x="324" y="7206"/>
                  </a:cubicBezTo>
                  <a:cubicBezTo>
                    <a:pt x="439" y="7014"/>
                    <a:pt x="397" y="6795"/>
                    <a:pt x="423" y="6588"/>
                  </a:cubicBezTo>
                  <a:cubicBezTo>
                    <a:pt x="523" y="6461"/>
                    <a:pt x="458" y="6322"/>
                    <a:pt x="447" y="6188"/>
                  </a:cubicBezTo>
                  <a:cubicBezTo>
                    <a:pt x="439" y="6180"/>
                    <a:pt x="427" y="6169"/>
                    <a:pt x="416" y="6165"/>
                  </a:cubicBezTo>
                  <a:cubicBezTo>
                    <a:pt x="485" y="6123"/>
                    <a:pt x="447" y="6015"/>
                    <a:pt x="512" y="5969"/>
                  </a:cubicBezTo>
                  <a:cubicBezTo>
                    <a:pt x="512" y="5834"/>
                    <a:pt x="512" y="5704"/>
                    <a:pt x="504" y="5569"/>
                  </a:cubicBezTo>
                  <a:cubicBezTo>
                    <a:pt x="523" y="5546"/>
                    <a:pt x="531" y="5512"/>
                    <a:pt x="520" y="5481"/>
                  </a:cubicBezTo>
                  <a:lnTo>
                    <a:pt x="596" y="5442"/>
                  </a:lnTo>
                  <a:lnTo>
                    <a:pt x="600" y="5166"/>
                  </a:lnTo>
                  <a:cubicBezTo>
                    <a:pt x="600" y="4655"/>
                    <a:pt x="746" y="4174"/>
                    <a:pt x="831" y="3679"/>
                  </a:cubicBezTo>
                  <a:cubicBezTo>
                    <a:pt x="896" y="3617"/>
                    <a:pt x="923" y="3533"/>
                    <a:pt x="904" y="3444"/>
                  </a:cubicBezTo>
                  <a:cubicBezTo>
                    <a:pt x="919" y="3417"/>
                    <a:pt x="927" y="3383"/>
                    <a:pt x="923" y="3352"/>
                  </a:cubicBezTo>
                  <a:cubicBezTo>
                    <a:pt x="992" y="3306"/>
                    <a:pt x="1023" y="3225"/>
                    <a:pt x="1011" y="3141"/>
                  </a:cubicBezTo>
                  <a:cubicBezTo>
                    <a:pt x="1031" y="3118"/>
                    <a:pt x="1034" y="3083"/>
                    <a:pt x="1023" y="3056"/>
                  </a:cubicBezTo>
                  <a:cubicBezTo>
                    <a:pt x="1165" y="2714"/>
                    <a:pt x="1403" y="2430"/>
                    <a:pt x="1607" y="2130"/>
                  </a:cubicBezTo>
                  <a:lnTo>
                    <a:pt x="2376" y="1231"/>
                  </a:lnTo>
                  <a:lnTo>
                    <a:pt x="2825" y="804"/>
                  </a:lnTo>
                  <a:lnTo>
                    <a:pt x="3133" y="508"/>
                  </a:lnTo>
                  <a:cubicBezTo>
                    <a:pt x="3348" y="355"/>
                    <a:pt x="3567" y="209"/>
                    <a:pt x="3744" y="5"/>
                  </a:cubicBezTo>
                  <a:cubicBezTo>
                    <a:pt x="3719" y="2"/>
                    <a:pt x="3694" y="1"/>
                    <a:pt x="36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43"/>
            <p:cNvSpPr/>
            <p:nvPr/>
          </p:nvSpPr>
          <p:spPr>
            <a:xfrm>
              <a:off x="4060009" y="3132535"/>
              <a:ext cx="28042" cy="14641"/>
            </a:xfrm>
            <a:custGeom>
              <a:avLst/>
              <a:gdLst/>
              <a:ahLst/>
              <a:cxnLst/>
              <a:rect l="l" t="t" r="r" b="b"/>
              <a:pathLst>
                <a:path w="904" h="472" extrusionOk="0">
                  <a:moveTo>
                    <a:pt x="270" y="1"/>
                  </a:moveTo>
                  <a:cubicBezTo>
                    <a:pt x="229" y="1"/>
                    <a:pt x="188" y="4"/>
                    <a:pt x="146" y="11"/>
                  </a:cubicBezTo>
                  <a:cubicBezTo>
                    <a:pt x="58" y="26"/>
                    <a:pt x="0" y="107"/>
                    <a:pt x="12" y="199"/>
                  </a:cubicBezTo>
                  <a:cubicBezTo>
                    <a:pt x="30" y="263"/>
                    <a:pt x="74" y="293"/>
                    <a:pt x="125" y="293"/>
                  </a:cubicBezTo>
                  <a:cubicBezTo>
                    <a:pt x="150" y="293"/>
                    <a:pt x="177" y="286"/>
                    <a:pt x="204" y="272"/>
                  </a:cubicBezTo>
                  <a:cubicBezTo>
                    <a:pt x="272" y="235"/>
                    <a:pt x="338" y="212"/>
                    <a:pt x="405" y="212"/>
                  </a:cubicBezTo>
                  <a:cubicBezTo>
                    <a:pt x="462" y="212"/>
                    <a:pt x="520" y="229"/>
                    <a:pt x="581" y="268"/>
                  </a:cubicBezTo>
                  <a:cubicBezTo>
                    <a:pt x="615" y="334"/>
                    <a:pt x="642" y="407"/>
                    <a:pt x="680" y="472"/>
                  </a:cubicBezTo>
                  <a:lnTo>
                    <a:pt x="903" y="472"/>
                  </a:lnTo>
                  <a:cubicBezTo>
                    <a:pt x="853" y="353"/>
                    <a:pt x="800" y="237"/>
                    <a:pt x="684" y="172"/>
                  </a:cubicBezTo>
                  <a:cubicBezTo>
                    <a:pt x="569" y="50"/>
                    <a:pt x="424" y="1"/>
                    <a:pt x="2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43"/>
            <p:cNvSpPr/>
            <p:nvPr/>
          </p:nvSpPr>
          <p:spPr>
            <a:xfrm>
              <a:off x="4110292" y="2753533"/>
              <a:ext cx="52858" cy="34680"/>
            </a:xfrm>
            <a:custGeom>
              <a:avLst/>
              <a:gdLst/>
              <a:ahLst/>
              <a:cxnLst/>
              <a:rect l="l" t="t" r="r" b="b"/>
              <a:pathLst>
                <a:path w="1704" h="1118" extrusionOk="0">
                  <a:moveTo>
                    <a:pt x="437" y="0"/>
                  </a:moveTo>
                  <a:cubicBezTo>
                    <a:pt x="347" y="0"/>
                    <a:pt x="257" y="44"/>
                    <a:pt x="170" y="174"/>
                  </a:cubicBezTo>
                  <a:cubicBezTo>
                    <a:pt x="1" y="451"/>
                    <a:pt x="139" y="636"/>
                    <a:pt x="370" y="785"/>
                  </a:cubicBezTo>
                  <a:cubicBezTo>
                    <a:pt x="416" y="939"/>
                    <a:pt x="547" y="1004"/>
                    <a:pt x="666" y="1085"/>
                  </a:cubicBezTo>
                  <a:cubicBezTo>
                    <a:pt x="695" y="1107"/>
                    <a:pt x="727" y="1117"/>
                    <a:pt x="760" y="1117"/>
                  </a:cubicBezTo>
                  <a:cubicBezTo>
                    <a:pt x="801" y="1117"/>
                    <a:pt x="843" y="1101"/>
                    <a:pt x="877" y="1074"/>
                  </a:cubicBezTo>
                  <a:cubicBezTo>
                    <a:pt x="731" y="851"/>
                    <a:pt x="481" y="709"/>
                    <a:pt x="385" y="447"/>
                  </a:cubicBezTo>
                  <a:cubicBezTo>
                    <a:pt x="397" y="424"/>
                    <a:pt x="397" y="393"/>
                    <a:pt x="385" y="370"/>
                  </a:cubicBezTo>
                  <a:cubicBezTo>
                    <a:pt x="464" y="275"/>
                    <a:pt x="552" y="239"/>
                    <a:pt x="646" y="239"/>
                  </a:cubicBezTo>
                  <a:cubicBezTo>
                    <a:pt x="718" y="239"/>
                    <a:pt x="793" y="260"/>
                    <a:pt x="869" y="290"/>
                  </a:cubicBezTo>
                  <a:lnTo>
                    <a:pt x="1561" y="789"/>
                  </a:lnTo>
                  <a:cubicBezTo>
                    <a:pt x="1585" y="803"/>
                    <a:pt x="1613" y="836"/>
                    <a:pt x="1627" y="836"/>
                  </a:cubicBezTo>
                  <a:cubicBezTo>
                    <a:pt x="1628" y="836"/>
                    <a:pt x="1629" y="836"/>
                    <a:pt x="1630" y="835"/>
                  </a:cubicBezTo>
                  <a:cubicBezTo>
                    <a:pt x="1703" y="797"/>
                    <a:pt x="1676" y="739"/>
                    <a:pt x="1657" y="682"/>
                  </a:cubicBezTo>
                  <a:cubicBezTo>
                    <a:pt x="1484" y="524"/>
                    <a:pt x="1350" y="313"/>
                    <a:pt x="1096" y="267"/>
                  </a:cubicBezTo>
                  <a:cubicBezTo>
                    <a:pt x="1062" y="183"/>
                    <a:pt x="1003" y="149"/>
                    <a:pt x="925" y="149"/>
                  </a:cubicBezTo>
                  <a:cubicBezTo>
                    <a:pt x="907" y="149"/>
                    <a:pt x="887" y="151"/>
                    <a:pt x="865" y="155"/>
                  </a:cubicBezTo>
                  <a:cubicBezTo>
                    <a:pt x="724" y="110"/>
                    <a:pt x="579" y="0"/>
                    <a:pt x="43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43"/>
            <p:cNvSpPr/>
            <p:nvPr/>
          </p:nvSpPr>
          <p:spPr>
            <a:xfrm>
              <a:off x="4113891" y="3140104"/>
              <a:ext cx="17774" cy="7166"/>
            </a:xfrm>
            <a:custGeom>
              <a:avLst/>
              <a:gdLst/>
              <a:ahLst/>
              <a:cxnLst/>
              <a:rect l="l" t="t" r="r" b="b"/>
              <a:pathLst>
                <a:path w="573" h="231" extrusionOk="0">
                  <a:moveTo>
                    <a:pt x="352" y="1"/>
                  </a:moveTo>
                  <a:cubicBezTo>
                    <a:pt x="228" y="1"/>
                    <a:pt x="119" y="56"/>
                    <a:pt x="0" y="101"/>
                  </a:cubicBezTo>
                  <a:cubicBezTo>
                    <a:pt x="76" y="192"/>
                    <a:pt x="151" y="230"/>
                    <a:pt x="229" y="230"/>
                  </a:cubicBezTo>
                  <a:cubicBezTo>
                    <a:pt x="333" y="230"/>
                    <a:pt x="444" y="163"/>
                    <a:pt x="573" y="63"/>
                  </a:cubicBezTo>
                  <a:cubicBezTo>
                    <a:pt x="492" y="18"/>
                    <a:pt x="420" y="1"/>
                    <a:pt x="3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43"/>
            <p:cNvSpPr/>
            <p:nvPr/>
          </p:nvSpPr>
          <p:spPr>
            <a:xfrm>
              <a:off x="4140475" y="2974395"/>
              <a:ext cx="36138" cy="21590"/>
            </a:xfrm>
            <a:custGeom>
              <a:avLst/>
              <a:gdLst/>
              <a:ahLst/>
              <a:cxnLst/>
              <a:rect l="l" t="t" r="r" b="b"/>
              <a:pathLst>
                <a:path w="1165" h="696" extrusionOk="0">
                  <a:moveTo>
                    <a:pt x="288" y="1"/>
                  </a:moveTo>
                  <a:cubicBezTo>
                    <a:pt x="240" y="1"/>
                    <a:pt x="202" y="50"/>
                    <a:pt x="185" y="202"/>
                  </a:cubicBezTo>
                  <a:cubicBezTo>
                    <a:pt x="115" y="305"/>
                    <a:pt x="19" y="402"/>
                    <a:pt x="8" y="536"/>
                  </a:cubicBezTo>
                  <a:cubicBezTo>
                    <a:pt x="0" y="605"/>
                    <a:pt x="38" y="667"/>
                    <a:pt x="100" y="690"/>
                  </a:cubicBezTo>
                  <a:cubicBezTo>
                    <a:pt x="111" y="694"/>
                    <a:pt x="122" y="695"/>
                    <a:pt x="132" y="695"/>
                  </a:cubicBezTo>
                  <a:cubicBezTo>
                    <a:pt x="171" y="695"/>
                    <a:pt x="198" y="668"/>
                    <a:pt x="223" y="644"/>
                  </a:cubicBezTo>
                  <a:cubicBezTo>
                    <a:pt x="281" y="590"/>
                    <a:pt x="319" y="509"/>
                    <a:pt x="315" y="425"/>
                  </a:cubicBezTo>
                  <a:cubicBezTo>
                    <a:pt x="331" y="402"/>
                    <a:pt x="334" y="378"/>
                    <a:pt x="334" y="352"/>
                  </a:cubicBezTo>
                  <a:cubicBezTo>
                    <a:pt x="377" y="335"/>
                    <a:pt x="418" y="328"/>
                    <a:pt x="460" y="328"/>
                  </a:cubicBezTo>
                  <a:cubicBezTo>
                    <a:pt x="617" y="328"/>
                    <a:pt x="772" y="424"/>
                    <a:pt x="942" y="424"/>
                  </a:cubicBezTo>
                  <a:cubicBezTo>
                    <a:pt x="1013" y="424"/>
                    <a:pt x="1087" y="407"/>
                    <a:pt x="1164" y="359"/>
                  </a:cubicBezTo>
                  <a:lnTo>
                    <a:pt x="500" y="133"/>
                  </a:lnTo>
                  <a:cubicBezTo>
                    <a:pt x="427" y="79"/>
                    <a:pt x="349" y="1"/>
                    <a:pt x="2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43"/>
            <p:cNvSpPr/>
            <p:nvPr/>
          </p:nvSpPr>
          <p:spPr>
            <a:xfrm>
              <a:off x="4057621" y="2830059"/>
              <a:ext cx="29004" cy="7197"/>
            </a:xfrm>
            <a:custGeom>
              <a:avLst/>
              <a:gdLst/>
              <a:ahLst/>
              <a:cxnLst/>
              <a:rect l="l" t="t" r="r" b="b"/>
              <a:pathLst>
                <a:path w="935" h="232" extrusionOk="0">
                  <a:moveTo>
                    <a:pt x="536" y="0"/>
                  </a:moveTo>
                  <a:cubicBezTo>
                    <a:pt x="371" y="0"/>
                    <a:pt x="204" y="53"/>
                    <a:pt x="39" y="117"/>
                  </a:cubicBezTo>
                  <a:cubicBezTo>
                    <a:pt x="23" y="128"/>
                    <a:pt x="12" y="144"/>
                    <a:pt x="4" y="155"/>
                  </a:cubicBezTo>
                  <a:cubicBezTo>
                    <a:pt x="0" y="167"/>
                    <a:pt x="4" y="190"/>
                    <a:pt x="8" y="190"/>
                  </a:cubicBezTo>
                  <a:cubicBezTo>
                    <a:pt x="128" y="215"/>
                    <a:pt x="248" y="232"/>
                    <a:pt x="366" y="232"/>
                  </a:cubicBezTo>
                  <a:cubicBezTo>
                    <a:pt x="531" y="232"/>
                    <a:pt x="694" y="200"/>
                    <a:pt x="853" y="117"/>
                  </a:cubicBezTo>
                  <a:lnTo>
                    <a:pt x="934" y="128"/>
                  </a:lnTo>
                  <a:cubicBezTo>
                    <a:pt x="803" y="35"/>
                    <a:pt x="670" y="0"/>
                    <a:pt x="5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43"/>
            <p:cNvSpPr/>
            <p:nvPr/>
          </p:nvSpPr>
          <p:spPr>
            <a:xfrm>
              <a:off x="4087524" y="2831207"/>
              <a:ext cx="15789" cy="5211"/>
            </a:xfrm>
            <a:custGeom>
              <a:avLst/>
              <a:gdLst/>
              <a:ahLst/>
              <a:cxnLst/>
              <a:rect l="l" t="t" r="r" b="b"/>
              <a:pathLst>
                <a:path w="509" h="168" extrusionOk="0">
                  <a:moveTo>
                    <a:pt x="231" y="1"/>
                  </a:moveTo>
                  <a:cubicBezTo>
                    <a:pt x="151" y="1"/>
                    <a:pt x="75" y="27"/>
                    <a:pt x="1" y="95"/>
                  </a:cubicBezTo>
                  <a:cubicBezTo>
                    <a:pt x="126" y="142"/>
                    <a:pt x="192" y="167"/>
                    <a:pt x="252" y="167"/>
                  </a:cubicBezTo>
                  <a:cubicBezTo>
                    <a:pt x="320" y="167"/>
                    <a:pt x="380" y="135"/>
                    <a:pt x="508" y="68"/>
                  </a:cubicBezTo>
                  <a:cubicBezTo>
                    <a:pt x="409" y="30"/>
                    <a:pt x="317" y="1"/>
                    <a:pt x="2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43"/>
            <p:cNvSpPr/>
            <p:nvPr/>
          </p:nvSpPr>
          <p:spPr>
            <a:xfrm>
              <a:off x="4086810" y="2834029"/>
              <a:ext cx="775" cy="341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5" y="4"/>
                    <a:pt x="9" y="4"/>
                    <a:pt x="20" y="8"/>
                  </a:cubicBezTo>
                  <a:cubicBezTo>
                    <a:pt x="22" y="10"/>
                    <a:pt x="23" y="11"/>
                    <a:pt x="23" y="11"/>
                  </a:cubicBezTo>
                  <a:cubicBezTo>
                    <a:pt x="25" y="11"/>
                    <a:pt x="21" y="4"/>
                    <a:pt x="24" y="4"/>
                  </a:cubicBezTo>
                  <a:lnTo>
                    <a:pt x="20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43"/>
            <p:cNvSpPr/>
            <p:nvPr/>
          </p:nvSpPr>
          <p:spPr>
            <a:xfrm>
              <a:off x="4071673" y="2902335"/>
              <a:ext cx="28538" cy="12191"/>
            </a:xfrm>
            <a:custGeom>
              <a:avLst/>
              <a:gdLst/>
              <a:ahLst/>
              <a:cxnLst/>
              <a:rect l="l" t="t" r="r" b="b"/>
              <a:pathLst>
                <a:path w="920" h="393" extrusionOk="0">
                  <a:moveTo>
                    <a:pt x="12" y="12"/>
                  </a:moveTo>
                  <a:lnTo>
                    <a:pt x="1" y="16"/>
                  </a:lnTo>
                  <a:lnTo>
                    <a:pt x="12" y="16"/>
                  </a:lnTo>
                  <a:lnTo>
                    <a:pt x="12" y="12"/>
                  </a:lnTo>
                  <a:close/>
                  <a:moveTo>
                    <a:pt x="130" y="0"/>
                  </a:moveTo>
                  <a:cubicBezTo>
                    <a:pt x="92" y="0"/>
                    <a:pt x="53" y="7"/>
                    <a:pt x="12" y="16"/>
                  </a:cubicBezTo>
                  <a:cubicBezTo>
                    <a:pt x="51" y="165"/>
                    <a:pt x="205" y="138"/>
                    <a:pt x="308" y="188"/>
                  </a:cubicBezTo>
                  <a:lnTo>
                    <a:pt x="919" y="392"/>
                  </a:lnTo>
                  <a:cubicBezTo>
                    <a:pt x="915" y="369"/>
                    <a:pt x="915" y="346"/>
                    <a:pt x="912" y="323"/>
                  </a:cubicBezTo>
                  <a:cubicBezTo>
                    <a:pt x="758" y="123"/>
                    <a:pt x="535" y="100"/>
                    <a:pt x="308" y="92"/>
                  </a:cubicBezTo>
                  <a:cubicBezTo>
                    <a:pt x="257" y="21"/>
                    <a:pt x="196" y="0"/>
                    <a:pt x="13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43"/>
            <p:cNvSpPr/>
            <p:nvPr/>
          </p:nvSpPr>
          <p:spPr>
            <a:xfrm>
              <a:off x="4183500" y="2895635"/>
              <a:ext cx="7290" cy="10050"/>
            </a:xfrm>
            <a:custGeom>
              <a:avLst/>
              <a:gdLst/>
              <a:ahLst/>
              <a:cxnLst/>
              <a:rect l="l" t="t" r="r" b="b"/>
              <a:pathLst>
                <a:path w="235" h="324" extrusionOk="0">
                  <a:moveTo>
                    <a:pt x="117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0" y="9"/>
                    <a:pt x="23" y="112"/>
                    <a:pt x="19" y="185"/>
                  </a:cubicBezTo>
                  <a:cubicBezTo>
                    <a:pt x="19" y="232"/>
                    <a:pt x="23" y="281"/>
                    <a:pt x="39" y="324"/>
                  </a:cubicBezTo>
                  <a:lnTo>
                    <a:pt x="227" y="308"/>
                  </a:lnTo>
                  <a:cubicBezTo>
                    <a:pt x="231" y="262"/>
                    <a:pt x="235" y="212"/>
                    <a:pt x="235" y="166"/>
                  </a:cubicBezTo>
                  <a:cubicBezTo>
                    <a:pt x="227" y="91"/>
                    <a:pt x="209" y="1"/>
                    <a:pt x="1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43"/>
            <p:cNvSpPr/>
            <p:nvPr/>
          </p:nvSpPr>
          <p:spPr>
            <a:xfrm>
              <a:off x="4010284" y="3035349"/>
              <a:ext cx="13618" cy="19574"/>
            </a:xfrm>
            <a:custGeom>
              <a:avLst/>
              <a:gdLst/>
              <a:ahLst/>
              <a:cxnLst/>
              <a:rect l="l" t="t" r="r" b="b"/>
              <a:pathLst>
                <a:path w="439" h="631" extrusionOk="0">
                  <a:moveTo>
                    <a:pt x="241" y="1"/>
                  </a:moveTo>
                  <a:cubicBezTo>
                    <a:pt x="196" y="1"/>
                    <a:pt x="160" y="49"/>
                    <a:pt x="143" y="147"/>
                  </a:cubicBezTo>
                  <a:cubicBezTo>
                    <a:pt x="47" y="293"/>
                    <a:pt x="1" y="458"/>
                    <a:pt x="12" y="631"/>
                  </a:cubicBezTo>
                  <a:cubicBezTo>
                    <a:pt x="132" y="600"/>
                    <a:pt x="231" y="504"/>
                    <a:pt x="278" y="377"/>
                  </a:cubicBezTo>
                  <a:cubicBezTo>
                    <a:pt x="381" y="300"/>
                    <a:pt x="439" y="200"/>
                    <a:pt x="358" y="89"/>
                  </a:cubicBezTo>
                  <a:cubicBezTo>
                    <a:pt x="316" y="30"/>
                    <a:pt x="276" y="1"/>
                    <a:pt x="2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43"/>
            <p:cNvSpPr/>
            <p:nvPr/>
          </p:nvSpPr>
          <p:spPr>
            <a:xfrm>
              <a:off x="4076822" y="3038544"/>
              <a:ext cx="7755" cy="8996"/>
            </a:xfrm>
            <a:custGeom>
              <a:avLst/>
              <a:gdLst/>
              <a:ahLst/>
              <a:cxnLst/>
              <a:rect l="l" t="t" r="r" b="b"/>
              <a:pathLst>
                <a:path w="250" h="290" extrusionOk="0">
                  <a:moveTo>
                    <a:pt x="119" y="0"/>
                  </a:moveTo>
                  <a:cubicBezTo>
                    <a:pt x="114" y="0"/>
                    <a:pt x="109" y="1"/>
                    <a:pt x="104" y="1"/>
                  </a:cubicBezTo>
                  <a:cubicBezTo>
                    <a:pt x="0" y="82"/>
                    <a:pt x="0" y="178"/>
                    <a:pt x="73" y="289"/>
                  </a:cubicBezTo>
                  <a:cubicBezTo>
                    <a:pt x="181" y="232"/>
                    <a:pt x="250" y="155"/>
                    <a:pt x="188" y="24"/>
                  </a:cubicBezTo>
                  <a:cubicBezTo>
                    <a:pt x="172" y="8"/>
                    <a:pt x="146" y="0"/>
                    <a:pt x="1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43"/>
            <p:cNvSpPr/>
            <p:nvPr/>
          </p:nvSpPr>
          <p:spPr>
            <a:xfrm>
              <a:off x="3897402" y="2896380"/>
              <a:ext cx="133200" cy="79039"/>
            </a:xfrm>
            <a:custGeom>
              <a:avLst/>
              <a:gdLst/>
              <a:ahLst/>
              <a:cxnLst/>
              <a:rect l="l" t="t" r="r" b="b"/>
              <a:pathLst>
                <a:path w="4294" h="2548" extrusionOk="0">
                  <a:moveTo>
                    <a:pt x="3982" y="1"/>
                  </a:moveTo>
                  <a:cubicBezTo>
                    <a:pt x="3881" y="1"/>
                    <a:pt x="3780" y="10"/>
                    <a:pt x="3678" y="27"/>
                  </a:cubicBezTo>
                  <a:cubicBezTo>
                    <a:pt x="3599" y="20"/>
                    <a:pt x="3518" y="4"/>
                    <a:pt x="3439" y="4"/>
                  </a:cubicBezTo>
                  <a:cubicBezTo>
                    <a:pt x="3353" y="4"/>
                    <a:pt x="3268" y="22"/>
                    <a:pt x="3190" y="88"/>
                  </a:cubicBezTo>
                  <a:cubicBezTo>
                    <a:pt x="3044" y="119"/>
                    <a:pt x="2883" y="85"/>
                    <a:pt x="2764" y="204"/>
                  </a:cubicBezTo>
                  <a:lnTo>
                    <a:pt x="2583" y="227"/>
                  </a:lnTo>
                  <a:cubicBezTo>
                    <a:pt x="2426" y="234"/>
                    <a:pt x="2276" y="292"/>
                    <a:pt x="2157" y="392"/>
                  </a:cubicBezTo>
                  <a:cubicBezTo>
                    <a:pt x="2068" y="396"/>
                    <a:pt x="1995" y="434"/>
                    <a:pt x="1938" y="503"/>
                  </a:cubicBezTo>
                  <a:cubicBezTo>
                    <a:pt x="1726" y="546"/>
                    <a:pt x="1542" y="626"/>
                    <a:pt x="1411" y="811"/>
                  </a:cubicBezTo>
                  <a:cubicBezTo>
                    <a:pt x="1219" y="853"/>
                    <a:pt x="1096" y="991"/>
                    <a:pt x="958" y="1107"/>
                  </a:cubicBezTo>
                  <a:cubicBezTo>
                    <a:pt x="750" y="1237"/>
                    <a:pt x="577" y="1414"/>
                    <a:pt x="458" y="1625"/>
                  </a:cubicBezTo>
                  <a:cubicBezTo>
                    <a:pt x="320" y="1725"/>
                    <a:pt x="220" y="1871"/>
                    <a:pt x="170" y="2033"/>
                  </a:cubicBezTo>
                  <a:cubicBezTo>
                    <a:pt x="39" y="2175"/>
                    <a:pt x="1" y="2371"/>
                    <a:pt x="66" y="2548"/>
                  </a:cubicBezTo>
                  <a:cubicBezTo>
                    <a:pt x="220" y="2425"/>
                    <a:pt x="239" y="2279"/>
                    <a:pt x="270" y="2137"/>
                  </a:cubicBezTo>
                  <a:cubicBezTo>
                    <a:pt x="416" y="2033"/>
                    <a:pt x="500" y="1887"/>
                    <a:pt x="573" y="1725"/>
                  </a:cubicBezTo>
                  <a:lnTo>
                    <a:pt x="1061" y="1207"/>
                  </a:lnTo>
                  <a:cubicBezTo>
                    <a:pt x="1250" y="1103"/>
                    <a:pt x="1442" y="999"/>
                    <a:pt x="1576" y="818"/>
                  </a:cubicBezTo>
                  <a:cubicBezTo>
                    <a:pt x="1769" y="742"/>
                    <a:pt x="1953" y="665"/>
                    <a:pt x="2107" y="523"/>
                  </a:cubicBezTo>
                  <a:lnTo>
                    <a:pt x="2268" y="496"/>
                  </a:lnTo>
                  <a:cubicBezTo>
                    <a:pt x="2380" y="453"/>
                    <a:pt x="2506" y="438"/>
                    <a:pt x="2587" y="334"/>
                  </a:cubicBezTo>
                  <a:cubicBezTo>
                    <a:pt x="2733" y="319"/>
                    <a:pt x="2887" y="330"/>
                    <a:pt x="3002" y="215"/>
                  </a:cubicBezTo>
                  <a:lnTo>
                    <a:pt x="3356" y="196"/>
                  </a:lnTo>
                  <a:cubicBezTo>
                    <a:pt x="3424" y="201"/>
                    <a:pt x="3492" y="210"/>
                    <a:pt x="3557" y="210"/>
                  </a:cubicBezTo>
                  <a:cubicBezTo>
                    <a:pt x="3646" y="210"/>
                    <a:pt x="3731" y="193"/>
                    <a:pt x="3809" y="127"/>
                  </a:cubicBezTo>
                  <a:lnTo>
                    <a:pt x="4293" y="92"/>
                  </a:lnTo>
                  <a:cubicBezTo>
                    <a:pt x="4289" y="73"/>
                    <a:pt x="4285" y="50"/>
                    <a:pt x="4285" y="27"/>
                  </a:cubicBezTo>
                  <a:cubicBezTo>
                    <a:pt x="4184" y="10"/>
                    <a:pt x="4083" y="1"/>
                    <a:pt x="3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43"/>
            <p:cNvSpPr/>
            <p:nvPr/>
          </p:nvSpPr>
          <p:spPr>
            <a:xfrm>
              <a:off x="3990276" y="3031534"/>
              <a:ext cx="20411" cy="26088"/>
            </a:xfrm>
            <a:custGeom>
              <a:avLst/>
              <a:gdLst/>
              <a:ahLst/>
              <a:cxnLst/>
              <a:rect l="l" t="t" r="r" b="b"/>
              <a:pathLst>
                <a:path w="658" h="841" extrusionOk="0">
                  <a:moveTo>
                    <a:pt x="212" y="1"/>
                  </a:moveTo>
                  <a:cubicBezTo>
                    <a:pt x="0" y="108"/>
                    <a:pt x="108" y="312"/>
                    <a:pt x="70" y="473"/>
                  </a:cubicBezTo>
                  <a:cubicBezTo>
                    <a:pt x="50" y="546"/>
                    <a:pt x="58" y="631"/>
                    <a:pt x="20" y="696"/>
                  </a:cubicBezTo>
                  <a:cubicBezTo>
                    <a:pt x="8" y="727"/>
                    <a:pt x="8" y="761"/>
                    <a:pt x="20" y="788"/>
                  </a:cubicBezTo>
                  <a:cubicBezTo>
                    <a:pt x="48" y="823"/>
                    <a:pt x="75" y="840"/>
                    <a:pt x="102" y="840"/>
                  </a:cubicBezTo>
                  <a:cubicBezTo>
                    <a:pt x="128" y="840"/>
                    <a:pt x="154" y="823"/>
                    <a:pt x="181" y="788"/>
                  </a:cubicBezTo>
                  <a:cubicBezTo>
                    <a:pt x="242" y="588"/>
                    <a:pt x="223" y="358"/>
                    <a:pt x="519" y="262"/>
                  </a:cubicBezTo>
                  <a:cubicBezTo>
                    <a:pt x="650" y="217"/>
                    <a:pt x="657" y="4"/>
                    <a:pt x="412" y="4"/>
                  </a:cubicBezTo>
                  <a:cubicBezTo>
                    <a:pt x="405" y="4"/>
                    <a:pt x="399" y="4"/>
                    <a:pt x="392" y="4"/>
                  </a:cubicBezTo>
                  <a:lnTo>
                    <a:pt x="2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43"/>
            <p:cNvSpPr/>
            <p:nvPr/>
          </p:nvSpPr>
          <p:spPr>
            <a:xfrm>
              <a:off x="3922808" y="2980227"/>
              <a:ext cx="36976" cy="129384"/>
            </a:xfrm>
            <a:custGeom>
              <a:avLst/>
              <a:gdLst/>
              <a:ahLst/>
              <a:cxnLst/>
              <a:rect l="l" t="t" r="r" b="b"/>
              <a:pathLst>
                <a:path w="1192" h="4171" extrusionOk="0">
                  <a:moveTo>
                    <a:pt x="1109" y="0"/>
                  </a:moveTo>
                  <a:cubicBezTo>
                    <a:pt x="1060" y="0"/>
                    <a:pt x="1007" y="90"/>
                    <a:pt x="957" y="121"/>
                  </a:cubicBezTo>
                  <a:cubicBezTo>
                    <a:pt x="900" y="229"/>
                    <a:pt x="746" y="271"/>
                    <a:pt x="750" y="425"/>
                  </a:cubicBezTo>
                  <a:cubicBezTo>
                    <a:pt x="477" y="686"/>
                    <a:pt x="323" y="1017"/>
                    <a:pt x="162" y="1347"/>
                  </a:cubicBezTo>
                  <a:cubicBezTo>
                    <a:pt x="0" y="1524"/>
                    <a:pt x="58" y="1743"/>
                    <a:pt x="66" y="1947"/>
                  </a:cubicBezTo>
                  <a:cubicBezTo>
                    <a:pt x="50" y="1981"/>
                    <a:pt x="50" y="2016"/>
                    <a:pt x="66" y="2050"/>
                  </a:cubicBezTo>
                  <a:cubicBezTo>
                    <a:pt x="54" y="2331"/>
                    <a:pt x="39" y="2615"/>
                    <a:pt x="39" y="2900"/>
                  </a:cubicBezTo>
                  <a:cubicBezTo>
                    <a:pt x="39" y="3249"/>
                    <a:pt x="166" y="3549"/>
                    <a:pt x="442" y="3768"/>
                  </a:cubicBezTo>
                  <a:cubicBezTo>
                    <a:pt x="458" y="3845"/>
                    <a:pt x="481" y="3914"/>
                    <a:pt x="565" y="3937"/>
                  </a:cubicBezTo>
                  <a:lnTo>
                    <a:pt x="661" y="3995"/>
                  </a:lnTo>
                  <a:cubicBezTo>
                    <a:pt x="716" y="4104"/>
                    <a:pt x="798" y="4171"/>
                    <a:pt x="915" y="4171"/>
                  </a:cubicBezTo>
                  <a:cubicBezTo>
                    <a:pt x="930" y="4171"/>
                    <a:pt x="945" y="4170"/>
                    <a:pt x="961" y="4168"/>
                  </a:cubicBezTo>
                  <a:lnTo>
                    <a:pt x="969" y="4164"/>
                  </a:lnTo>
                  <a:lnTo>
                    <a:pt x="961" y="4164"/>
                  </a:lnTo>
                  <a:cubicBezTo>
                    <a:pt x="919" y="4006"/>
                    <a:pt x="784" y="3941"/>
                    <a:pt x="650" y="3876"/>
                  </a:cubicBezTo>
                  <a:cubicBezTo>
                    <a:pt x="631" y="3845"/>
                    <a:pt x="600" y="3833"/>
                    <a:pt x="565" y="3826"/>
                  </a:cubicBezTo>
                  <a:cubicBezTo>
                    <a:pt x="573" y="3806"/>
                    <a:pt x="569" y="3783"/>
                    <a:pt x="550" y="3768"/>
                  </a:cubicBezTo>
                  <a:cubicBezTo>
                    <a:pt x="266" y="3391"/>
                    <a:pt x="150" y="2973"/>
                    <a:pt x="246" y="2500"/>
                  </a:cubicBezTo>
                  <a:cubicBezTo>
                    <a:pt x="277" y="2358"/>
                    <a:pt x="250" y="2204"/>
                    <a:pt x="250" y="2050"/>
                  </a:cubicBezTo>
                  <a:lnTo>
                    <a:pt x="262" y="1893"/>
                  </a:lnTo>
                  <a:cubicBezTo>
                    <a:pt x="319" y="1789"/>
                    <a:pt x="342" y="1670"/>
                    <a:pt x="335" y="1551"/>
                  </a:cubicBezTo>
                  <a:cubicBezTo>
                    <a:pt x="515" y="1224"/>
                    <a:pt x="692" y="898"/>
                    <a:pt x="877" y="567"/>
                  </a:cubicBezTo>
                  <a:cubicBezTo>
                    <a:pt x="938" y="394"/>
                    <a:pt x="1096" y="290"/>
                    <a:pt x="1192" y="137"/>
                  </a:cubicBezTo>
                  <a:cubicBezTo>
                    <a:pt x="1167" y="34"/>
                    <a:pt x="1139" y="0"/>
                    <a:pt x="1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43"/>
            <p:cNvSpPr/>
            <p:nvPr/>
          </p:nvSpPr>
          <p:spPr>
            <a:xfrm>
              <a:off x="3960838" y="3122795"/>
              <a:ext cx="75720" cy="53044"/>
            </a:xfrm>
            <a:custGeom>
              <a:avLst/>
              <a:gdLst/>
              <a:ahLst/>
              <a:cxnLst/>
              <a:rect l="l" t="t" r="r" b="b"/>
              <a:pathLst>
                <a:path w="2441" h="1710" extrusionOk="0">
                  <a:moveTo>
                    <a:pt x="176" y="0"/>
                  </a:moveTo>
                  <a:cubicBezTo>
                    <a:pt x="119" y="0"/>
                    <a:pt x="61" y="8"/>
                    <a:pt x="0" y="25"/>
                  </a:cubicBezTo>
                  <a:cubicBezTo>
                    <a:pt x="151" y="109"/>
                    <a:pt x="302" y="184"/>
                    <a:pt x="473" y="184"/>
                  </a:cubicBezTo>
                  <a:cubicBezTo>
                    <a:pt x="498" y="184"/>
                    <a:pt x="524" y="182"/>
                    <a:pt x="550" y="179"/>
                  </a:cubicBezTo>
                  <a:cubicBezTo>
                    <a:pt x="592" y="298"/>
                    <a:pt x="650" y="409"/>
                    <a:pt x="638" y="548"/>
                  </a:cubicBezTo>
                  <a:cubicBezTo>
                    <a:pt x="607" y="859"/>
                    <a:pt x="750" y="1074"/>
                    <a:pt x="1053" y="1174"/>
                  </a:cubicBezTo>
                  <a:cubicBezTo>
                    <a:pt x="1072" y="1193"/>
                    <a:pt x="1095" y="1205"/>
                    <a:pt x="1118" y="1205"/>
                  </a:cubicBezTo>
                  <a:cubicBezTo>
                    <a:pt x="1134" y="1249"/>
                    <a:pt x="1177" y="1273"/>
                    <a:pt x="1222" y="1273"/>
                  </a:cubicBezTo>
                  <a:cubicBezTo>
                    <a:pt x="1231" y="1273"/>
                    <a:pt x="1240" y="1272"/>
                    <a:pt x="1249" y="1270"/>
                  </a:cubicBezTo>
                  <a:cubicBezTo>
                    <a:pt x="1445" y="1316"/>
                    <a:pt x="1664" y="1320"/>
                    <a:pt x="1841" y="1439"/>
                  </a:cubicBezTo>
                  <a:cubicBezTo>
                    <a:pt x="1914" y="1558"/>
                    <a:pt x="2025" y="1608"/>
                    <a:pt x="2152" y="1624"/>
                  </a:cubicBezTo>
                  <a:cubicBezTo>
                    <a:pt x="2175" y="1647"/>
                    <a:pt x="2202" y="1666"/>
                    <a:pt x="2225" y="1685"/>
                  </a:cubicBezTo>
                  <a:cubicBezTo>
                    <a:pt x="2254" y="1699"/>
                    <a:pt x="2287" y="1710"/>
                    <a:pt x="2318" y="1710"/>
                  </a:cubicBezTo>
                  <a:cubicBezTo>
                    <a:pt x="2352" y="1710"/>
                    <a:pt x="2384" y="1697"/>
                    <a:pt x="2402" y="1662"/>
                  </a:cubicBezTo>
                  <a:cubicBezTo>
                    <a:pt x="2440" y="1581"/>
                    <a:pt x="2352" y="1554"/>
                    <a:pt x="2302" y="1528"/>
                  </a:cubicBezTo>
                  <a:cubicBezTo>
                    <a:pt x="2256" y="1508"/>
                    <a:pt x="2206" y="1497"/>
                    <a:pt x="2160" y="1493"/>
                  </a:cubicBezTo>
                  <a:lnTo>
                    <a:pt x="1856" y="1308"/>
                  </a:lnTo>
                  <a:cubicBezTo>
                    <a:pt x="1793" y="1216"/>
                    <a:pt x="1694" y="1166"/>
                    <a:pt x="1588" y="1166"/>
                  </a:cubicBezTo>
                  <a:cubicBezTo>
                    <a:pt x="1584" y="1166"/>
                    <a:pt x="1580" y="1166"/>
                    <a:pt x="1576" y="1166"/>
                  </a:cubicBezTo>
                  <a:cubicBezTo>
                    <a:pt x="1533" y="1124"/>
                    <a:pt x="1478" y="1100"/>
                    <a:pt x="1419" y="1100"/>
                  </a:cubicBezTo>
                  <a:cubicBezTo>
                    <a:pt x="1398" y="1100"/>
                    <a:pt x="1377" y="1103"/>
                    <a:pt x="1357" y="1109"/>
                  </a:cubicBezTo>
                  <a:lnTo>
                    <a:pt x="1053" y="1055"/>
                  </a:lnTo>
                  <a:cubicBezTo>
                    <a:pt x="953" y="928"/>
                    <a:pt x="884" y="778"/>
                    <a:pt x="899" y="613"/>
                  </a:cubicBezTo>
                  <a:cubicBezTo>
                    <a:pt x="919" y="432"/>
                    <a:pt x="823" y="313"/>
                    <a:pt x="715" y="186"/>
                  </a:cubicBezTo>
                  <a:cubicBezTo>
                    <a:pt x="696" y="160"/>
                    <a:pt x="665" y="140"/>
                    <a:pt x="630" y="140"/>
                  </a:cubicBezTo>
                  <a:cubicBezTo>
                    <a:pt x="486" y="61"/>
                    <a:pt x="337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43"/>
            <p:cNvSpPr/>
            <p:nvPr/>
          </p:nvSpPr>
          <p:spPr>
            <a:xfrm>
              <a:off x="4106725" y="2833068"/>
              <a:ext cx="23637" cy="4436"/>
            </a:xfrm>
            <a:custGeom>
              <a:avLst/>
              <a:gdLst/>
              <a:ahLst/>
              <a:cxnLst/>
              <a:rect l="l" t="t" r="r" b="b"/>
              <a:pathLst>
                <a:path w="762" h="143" extrusionOk="0">
                  <a:moveTo>
                    <a:pt x="524" y="10"/>
                  </a:moveTo>
                  <a:cubicBezTo>
                    <a:pt x="442" y="10"/>
                    <a:pt x="364" y="25"/>
                    <a:pt x="285" y="31"/>
                  </a:cubicBezTo>
                  <a:cubicBezTo>
                    <a:pt x="235" y="20"/>
                    <a:pt x="189" y="12"/>
                    <a:pt x="139" y="12"/>
                  </a:cubicBezTo>
                  <a:cubicBezTo>
                    <a:pt x="89" y="16"/>
                    <a:pt x="1" y="1"/>
                    <a:pt x="16" y="97"/>
                  </a:cubicBezTo>
                  <a:cubicBezTo>
                    <a:pt x="20" y="116"/>
                    <a:pt x="93" y="143"/>
                    <a:pt x="139" y="143"/>
                  </a:cubicBezTo>
                  <a:cubicBezTo>
                    <a:pt x="189" y="143"/>
                    <a:pt x="235" y="131"/>
                    <a:pt x="285" y="124"/>
                  </a:cubicBezTo>
                  <a:cubicBezTo>
                    <a:pt x="294" y="123"/>
                    <a:pt x="303" y="123"/>
                    <a:pt x="311" y="123"/>
                  </a:cubicBezTo>
                  <a:cubicBezTo>
                    <a:pt x="381" y="123"/>
                    <a:pt x="451" y="135"/>
                    <a:pt x="524" y="135"/>
                  </a:cubicBezTo>
                  <a:cubicBezTo>
                    <a:pt x="601" y="135"/>
                    <a:pt x="680" y="122"/>
                    <a:pt x="761" y="66"/>
                  </a:cubicBezTo>
                  <a:cubicBezTo>
                    <a:pt x="676" y="22"/>
                    <a:pt x="598" y="10"/>
                    <a:pt x="524" y="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43"/>
            <p:cNvSpPr/>
            <p:nvPr/>
          </p:nvSpPr>
          <p:spPr>
            <a:xfrm>
              <a:off x="4041769" y="2761536"/>
              <a:ext cx="36262" cy="31640"/>
            </a:xfrm>
            <a:custGeom>
              <a:avLst/>
              <a:gdLst/>
              <a:ahLst/>
              <a:cxnLst/>
              <a:rect l="l" t="t" r="r" b="b"/>
              <a:pathLst>
                <a:path w="1169" h="1020" extrusionOk="0">
                  <a:moveTo>
                    <a:pt x="953" y="1"/>
                  </a:moveTo>
                  <a:cubicBezTo>
                    <a:pt x="865" y="55"/>
                    <a:pt x="773" y="112"/>
                    <a:pt x="665" y="112"/>
                  </a:cubicBezTo>
                  <a:cubicBezTo>
                    <a:pt x="542" y="166"/>
                    <a:pt x="427" y="232"/>
                    <a:pt x="304" y="266"/>
                  </a:cubicBezTo>
                  <a:cubicBezTo>
                    <a:pt x="0" y="347"/>
                    <a:pt x="73" y="520"/>
                    <a:pt x="185" y="708"/>
                  </a:cubicBezTo>
                  <a:lnTo>
                    <a:pt x="189" y="708"/>
                  </a:lnTo>
                  <a:cubicBezTo>
                    <a:pt x="108" y="800"/>
                    <a:pt x="31" y="885"/>
                    <a:pt x="58" y="1015"/>
                  </a:cubicBezTo>
                  <a:cubicBezTo>
                    <a:pt x="93" y="1015"/>
                    <a:pt x="127" y="1015"/>
                    <a:pt x="158" y="1019"/>
                  </a:cubicBezTo>
                  <a:cubicBezTo>
                    <a:pt x="281" y="942"/>
                    <a:pt x="269" y="827"/>
                    <a:pt x="246" y="708"/>
                  </a:cubicBezTo>
                  <a:cubicBezTo>
                    <a:pt x="285" y="447"/>
                    <a:pt x="542" y="401"/>
                    <a:pt x="692" y="247"/>
                  </a:cubicBezTo>
                  <a:cubicBezTo>
                    <a:pt x="857" y="212"/>
                    <a:pt x="1022" y="208"/>
                    <a:pt x="1169" y="109"/>
                  </a:cubicBezTo>
                  <a:cubicBezTo>
                    <a:pt x="1126" y="13"/>
                    <a:pt x="1034" y="13"/>
                    <a:pt x="9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43"/>
            <p:cNvSpPr/>
            <p:nvPr/>
          </p:nvSpPr>
          <p:spPr>
            <a:xfrm>
              <a:off x="4030571" y="2896318"/>
              <a:ext cx="40791" cy="6855"/>
            </a:xfrm>
            <a:custGeom>
              <a:avLst/>
              <a:gdLst/>
              <a:ahLst/>
              <a:cxnLst/>
              <a:rect l="l" t="t" r="r" b="b"/>
              <a:pathLst>
                <a:path w="1315" h="221" extrusionOk="0">
                  <a:moveTo>
                    <a:pt x="545" y="0"/>
                  </a:moveTo>
                  <a:cubicBezTo>
                    <a:pt x="364" y="0"/>
                    <a:pt x="182" y="27"/>
                    <a:pt x="0" y="29"/>
                  </a:cubicBezTo>
                  <a:cubicBezTo>
                    <a:pt x="0" y="48"/>
                    <a:pt x="8" y="71"/>
                    <a:pt x="12" y="94"/>
                  </a:cubicBezTo>
                  <a:lnTo>
                    <a:pt x="192" y="113"/>
                  </a:lnTo>
                  <a:cubicBezTo>
                    <a:pt x="322" y="195"/>
                    <a:pt x="457" y="215"/>
                    <a:pt x="593" y="215"/>
                  </a:cubicBezTo>
                  <a:cubicBezTo>
                    <a:pt x="706" y="215"/>
                    <a:pt x="821" y="201"/>
                    <a:pt x="934" y="198"/>
                  </a:cubicBezTo>
                  <a:cubicBezTo>
                    <a:pt x="1002" y="213"/>
                    <a:pt x="1073" y="221"/>
                    <a:pt x="1145" y="221"/>
                  </a:cubicBezTo>
                  <a:cubicBezTo>
                    <a:pt x="1201" y="221"/>
                    <a:pt x="1258" y="216"/>
                    <a:pt x="1314" y="206"/>
                  </a:cubicBezTo>
                  <a:cubicBezTo>
                    <a:pt x="1276" y="113"/>
                    <a:pt x="1208" y="98"/>
                    <a:pt x="1136" y="98"/>
                  </a:cubicBezTo>
                  <a:cubicBezTo>
                    <a:pt x="1100" y="98"/>
                    <a:pt x="1062" y="102"/>
                    <a:pt x="1026" y="102"/>
                  </a:cubicBezTo>
                  <a:cubicBezTo>
                    <a:pt x="868" y="22"/>
                    <a:pt x="707" y="0"/>
                    <a:pt x="5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43"/>
            <p:cNvSpPr/>
            <p:nvPr/>
          </p:nvSpPr>
          <p:spPr>
            <a:xfrm>
              <a:off x="4071455" y="2902553"/>
              <a:ext cx="248" cy="155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cubicBezTo>
                    <a:pt x="0" y="5"/>
                    <a:pt x="4" y="5"/>
                    <a:pt x="4" y="5"/>
                  </a:cubicBez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43"/>
            <p:cNvSpPr/>
            <p:nvPr/>
          </p:nvSpPr>
          <p:spPr>
            <a:xfrm>
              <a:off x="4137838" y="2690097"/>
              <a:ext cx="8841" cy="5832"/>
            </a:xfrm>
            <a:custGeom>
              <a:avLst/>
              <a:gdLst/>
              <a:ahLst/>
              <a:cxnLst/>
              <a:rect l="l" t="t" r="r" b="b"/>
              <a:pathLst>
                <a:path w="285" h="188" extrusionOk="0">
                  <a:moveTo>
                    <a:pt x="160" y="1"/>
                  </a:moveTo>
                  <a:cubicBezTo>
                    <a:pt x="85" y="1"/>
                    <a:pt x="54" y="127"/>
                    <a:pt x="1" y="183"/>
                  </a:cubicBezTo>
                  <a:cubicBezTo>
                    <a:pt x="17" y="186"/>
                    <a:pt x="33" y="188"/>
                    <a:pt x="48" y="188"/>
                  </a:cubicBezTo>
                  <a:cubicBezTo>
                    <a:pt x="138" y="188"/>
                    <a:pt x="213" y="136"/>
                    <a:pt x="285" y="87"/>
                  </a:cubicBezTo>
                  <a:cubicBezTo>
                    <a:pt x="232" y="24"/>
                    <a:pt x="192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43"/>
            <p:cNvSpPr/>
            <p:nvPr/>
          </p:nvSpPr>
          <p:spPr>
            <a:xfrm>
              <a:off x="4064879" y="2780148"/>
              <a:ext cx="47243" cy="46995"/>
            </a:xfrm>
            <a:custGeom>
              <a:avLst/>
              <a:gdLst/>
              <a:ahLst/>
              <a:cxnLst/>
              <a:rect l="l" t="t" r="r" b="b"/>
              <a:pathLst>
                <a:path w="1523" h="1515" extrusionOk="0">
                  <a:moveTo>
                    <a:pt x="898" y="1"/>
                  </a:moveTo>
                  <a:cubicBezTo>
                    <a:pt x="768" y="1"/>
                    <a:pt x="645" y="21"/>
                    <a:pt x="523" y="93"/>
                  </a:cubicBezTo>
                  <a:cubicBezTo>
                    <a:pt x="16" y="450"/>
                    <a:pt x="1" y="600"/>
                    <a:pt x="435" y="1023"/>
                  </a:cubicBezTo>
                  <a:cubicBezTo>
                    <a:pt x="562" y="1276"/>
                    <a:pt x="812" y="1334"/>
                    <a:pt x="1046" y="1407"/>
                  </a:cubicBezTo>
                  <a:lnTo>
                    <a:pt x="1234" y="1457"/>
                  </a:lnTo>
                  <a:cubicBezTo>
                    <a:pt x="1238" y="1507"/>
                    <a:pt x="1277" y="1514"/>
                    <a:pt x="1327" y="1514"/>
                  </a:cubicBezTo>
                  <a:lnTo>
                    <a:pt x="1523" y="1338"/>
                  </a:lnTo>
                  <a:lnTo>
                    <a:pt x="1234" y="1318"/>
                  </a:lnTo>
                  <a:cubicBezTo>
                    <a:pt x="1038" y="1176"/>
                    <a:pt x="746" y="1184"/>
                    <a:pt x="616" y="930"/>
                  </a:cubicBezTo>
                  <a:cubicBezTo>
                    <a:pt x="420" y="719"/>
                    <a:pt x="520" y="523"/>
                    <a:pt x="643" y="319"/>
                  </a:cubicBezTo>
                  <a:cubicBezTo>
                    <a:pt x="804" y="112"/>
                    <a:pt x="1142" y="323"/>
                    <a:pt x="1319" y="27"/>
                  </a:cubicBezTo>
                  <a:cubicBezTo>
                    <a:pt x="1169" y="22"/>
                    <a:pt x="1030" y="1"/>
                    <a:pt x="8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43"/>
            <p:cNvSpPr/>
            <p:nvPr/>
          </p:nvSpPr>
          <p:spPr>
            <a:xfrm>
              <a:off x="4127695" y="2796371"/>
              <a:ext cx="5646" cy="5677"/>
            </a:xfrm>
            <a:custGeom>
              <a:avLst/>
              <a:gdLst/>
              <a:ahLst/>
              <a:cxnLst/>
              <a:rect l="l" t="t" r="r" b="b"/>
              <a:pathLst>
                <a:path w="182" h="183" extrusionOk="0">
                  <a:moveTo>
                    <a:pt x="108" y="0"/>
                  </a:moveTo>
                  <a:lnTo>
                    <a:pt x="1" y="104"/>
                  </a:lnTo>
                  <a:cubicBezTo>
                    <a:pt x="20" y="144"/>
                    <a:pt x="48" y="182"/>
                    <a:pt x="83" y="182"/>
                  </a:cubicBezTo>
                  <a:cubicBezTo>
                    <a:pt x="98" y="182"/>
                    <a:pt x="114" y="175"/>
                    <a:pt x="132" y="158"/>
                  </a:cubicBezTo>
                  <a:cubicBezTo>
                    <a:pt x="181" y="108"/>
                    <a:pt x="135" y="50"/>
                    <a:pt x="10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43"/>
            <p:cNvSpPr/>
            <p:nvPr/>
          </p:nvSpPr>
          <p:spPr>
            <a:xfrm>
              <a:off x="4190386" y="2773447"/>
              <a:ext cx="37255" cy="36231"/>
            </a:xfrm>
            <a:custGeom>
              <a:avLst/>
              <a:gdLst/>
              <a:ahLst/>
              <a:cxnLst/>
              <a:rect l="l" t="t" r="r" b="b"/>
              <a:pathLst>
                <a:path w="1201" h="1168" extrusionOk="0">
                  <a:moveTo>
                    <a:pt x="1046" y="0"/>
                  </a:moveTo>
                  <a:cubicBezTo>
                    <a:pt x="1042" y="0"/>
                    <a:pt x="1036" y="0"/>
                    <a:pt x="1031" y="1"/>
                  </a:cubicBezTo>
                  <a:cubicBezTo>
                    <a:pt x="900" y="28"/>
                    <a:pt x="916" y="136"/>
                    <a:pt x="927" y="232"/>
                  </a:cubicBezTo>
                  <a:cubicBezTo>
                    <a:pt x="858" y="366"/>
                    <a:pt x="793" y="497"/>
                    <a:pt x="724" y="631"/>
                  </a:cubicBezTo>
                  <a:lnTo>
                    <a:pt x="724" y="635"/>
                  </a:lnTo>
                  <a:cubicBezTo>
                    <a:pt x="681" y="612"/>
                    <a:pt x="631" y="597"/>
                    <a:pt x="585" y="589"/>
                  </a:cubicBezTo>
                  <a:cubicBezTo>
                    <a:pt x="576" y="589"/>
                    <a:pt x="567" y="589"/>
                    <a:pt x="558" y="589"/>
                  </a:cubicBezTo>
                  <a:cubicBezTo>
                    <a:pt x="188" y="589"/>
                    <a:pt x="0" y="816"/>
                    <a:pt x="120" y="1127"/>
                  </a:cubicBezTo>
                  <a:cubicBezTo>
                    <a:pt x="192" y="1153"/>
                    <a:pt x="262" y="1167"/>
                    <a:pt x="329" y="1167"/>
                  </a:cubicBezTo>
                  <a:cubicBezTo>
                    <a:pt x="436" y="1167"/>
                    <a:pt x="536" y="1130"/>
                    <a:pt x="627" y="1039"/>
                  </a:cubicBezTo>
                  <a:cubicBezTo>
                    <a:pt x="747" y="1039"/>
                    <a:pt x="820" y="981"/>
                    <a:pt x="831" y="854"/>
                  </a:cubicBezTo>
                  <a:lnTo>
                    <a:pt x="839" y="843"/>
                  </a:lnTo>
                  <a:cubicBezTo>
                    <a:pt x="1046" y="651"/>
                    <a:pt x="1200" y="435"/>
                    <a:pt x="1119" y="132"/>
                  </a:cubicBezTo>
                  <a:cubicBezTo>
                    <a:pt x="1126" y="71"/>
                    <a:pt x="1114" y="0"/>
                    <a:pt x="10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43"/>
            <p:cNvSpPr/>
            <p:nvPr/>
          </p:nvSpPr>
          <p:spPr>
            <a:xfrm>
              <a:off x="4175155" y="2833812"/>
              <a:ext cx="9492" cy="9213"/>
            </a:xfrm>
            <a:custGeom>
              <a:avLst/>
              <a:gdLst/>
              <a:ahLst/>
              <a:cxnLst/>
              <a:rect l="l" t="t" r="r" b="b"/>
              <a:pathLst>
                <a:path w="306" h="297" extrusionOk="0">
                  <a:moveTo>
                    <a:pt x="126" y="0"/>
                  </a:moveTo>
                  <a:cubicBezTo>
                    <a:pt x="73" y="0"/>
                    <a:pt x="27" y="20"/>
                    <a:pt x="0" y="103"/>
                  </a:cubicBezTo>
                  <a:cubicBezTo>
                    <a:pt x="4" y="165"/>
                    <a:pt x="8" y="226"/>
                    <a:pt x="19" y="292"/>
                  </a:cubicBezTo>
                  <a:cubicBezTo>
                    <a:pt x="54" y="294"/>
                    <a:pt x="88" y="296"/>
                    <a:pt x="121" y="296"/>
                  </a:cubicBezTo>
                  <a:cubicBezTo>
                    <a:pt x="223" y="296"/>
                    <a:pt x="305" y="269"/>
                    <a:pt x="285" y="100"/>
                  </a:cubicBezTo>
                  <a:cubicBezTo>
                    <a:pt x="292" y="69"/>
                    <a:pt x="292" y="42"/>
                    <a:pt x="288" y="15"/>
                  </a:cubicBezTo>
                  <a:lnTo>
                    <a:pt x="288" y="15"/>
                  </a:lnTo>
                  <a:cubicBezTo>
                    <a:pt x="284" y="15"/>
                    <a:pt x="279" y="16"/>
                    <a:pt x="274" y="16"/>
                  </a:cubicBezTo>
                  <a:cubicBezTo>
                    <a:pt x="225" y="16"/>
                    <a:pt x="173" y="0"/>
                    <a:pt x="1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43"/>
            <p:cNvSpPr/>
            <p:nvPr/>
          </p:nvSpPr>
          <p:spPr>
            <a:xfrm>
              <a:off x="3952835" y="3093512"/>
              <a:ext cx="74169" cy="22862"/>
            </a:xfrm>
            <a:custGeom>
              <a:avLst/>
              <a:gdLst/>
              <a:ahLst/>
              <a:cxnLst/>
              <a:rect l="l" t="t" r="r" b="b"/>
              <a:pathLst>
                <a:path w="2391" h="737" extrusionOk="0">
                  <a:moveTo>
                    <a:pt x="1179" y="1"/>
                  </a:moveTo>
                  <a:cubicBezTo>
                    <a:pt x="1070" y="1"/>
                    <a:pt x="960" y="35"/>
                    <a:pt x="850" y="108"/>
                  </a:cubicBezTo>
                  <a:lnTo>
                    <a:pt x="700" y="135"/>
                  </a:lnTo>
                  <a:cubicBezTo>
                    <a:pt x="695" y="135"/>
                    <a:pt x="690" y="135"/>
                    <a:pt x="686" y="135"/>
                  </a:cubicBezTo>
                  <a:cubicBezTo>
                    <a:pt x="633" y="135"/>
                    <a:pt x="601" y="156"/>
                    <a:pt x="604" y="220"/>
                  </a:cubicBezTo>
                  <a:lnTo>
                    <a:pt x="600" y="231"/>
                  </a:lnTo>
                  <a:lnTo>
                    <a:pt x="404" y="323"/>
                  </a:lnTo>
                  <a:lnTo>
                    <a:pt x="1" y="527"/>
                  </a:lnTo>
                  <a:cubicBezTo>
                    <a:pt x="59" y="667"/>
                    <a:pt x="95" y="736"/>
                    <a:pt x="149" y="736"/>
                  </a:cubicBezTo>
                  <a:cubicBezTo>
                    <a:pt x="203" y="736"/>
                    <a:pt x="275" y="670"/>
                    <a:pt x="404" y="539"/>
                  </a:cubicBezTo>
                  <a:cubicBezTo>
                    <a:pt x="508" y="516"/>
                    <a:pt x="639" y="558"/>
                    <a:pt x="692" y="416"/>
                  </a:cubicBezTo>
                  <a:lnTo>
                    <a:pt x="700" y="404"/>
                  </a:lnTo>
                  <a:lnTo>
                    <a:pt x="808" y="323"/>
                  </a:lnTo>
                  <a:lnTo>
                    <a:pt x="1196" y="193"/>
                  </a:lnTo>
                  <a:lnTo>
                    <a:pt x="1423" y="201"/>
                  </a:lnTo>
                  <a:lnTo>
                    <a:pt x="1607" y="247"/>
                  </a:lnTo>
                  <a:cubicBezTo>
                    <a:pt x="1761" y="381"/>
                    <a:pt x="1934" y="489"/>
                    <a:pt x="2122" y="573"/>
                  </a:cubicBezTo>
                  <a:cubicBezTo>
                    <a:pt x="2174" y="639"/>
                    <a:pt x="2223" y="706"/>
                    <a:pt x="2302" y="706"/>
                  </a:cubicBezTo>
                  <a:cubicBezTo>
                    <a:pt x="2328" y="706"/>
                    <a:pt x="2357" y="698"/>
                    <a:pt x="2391" y="681"/>
                  </a:cubicBezTo>
                  <a:cubicBezTo>
                    <a:pt x="2333" y="546"/>
                    <a:pt x="2229" y="481"/>
                    <a:pt x="2107" y="443"/>
                  </a:cubicBezTo>
                  <a:cubicBezTo>
                    <a:pt x="1960" y="308"/>
                    <a:pt x="1814" y="170"/>
                    <a:pt x="1607" y="128"/>
                  </a:cubicBezTo>
                  <a:lnTo>
                    <a:pt x="1603" y="128"/>
                  </a:lnTo>
                  <a:cubicBezTo>
                    <a:pt x="1586" y="116"/>
                    <a:pt x="1565" y="109"/>
                    <a:pt x="1545" y="109"/>
                  </a:cubicBezTo>
                  <a:cubicBezTo>
                    <a:pt x="1537" y="109"/>
                    <a:pt x="1530" y="110"/>
                    <a:pt x="1522" y="112"/>
                  </a:cubicBezTo>
                  <a:cubicBezTo>
                    <a:pt x="1408" y="39"/>
                    <a:pt x="1294" y="1"/>
                    <a:pt x="11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43"/>
            <p:cNvSpPr/>
            <p:nvPr/>
          </p:nvSpPr>
          <p:spPr>
            <a:xfrm>
              <a:off x="4110075" y="2783529"/>
              <a:ext cx="5025" cy="4033"/>
            </a:xfrm>
            <a:custGeom>
              <a:avLst/>
              <a:gdLst/>
              <a:ahLst/>
              <a:cxnLst/>
              <a:rect l="l" t="t" r="r" b="b"/>
              <a:pathLst>
                <a:path w="162" h="130" extrusionOk="0">
                  <a:moveTo>
                    <a:pt x="74" y="0"/>
                  </a:moveTo>
                  <a:cubicBezTo>
                    <a:pt x="50" y="0"/>
                    <a:pt x="27" y="9"/>
                    <a:pt x="8" y="34"/>
                  </a:cubicBezTo>
                  <a:cubicBezTo>
                    <a:pt x="0" y="41"/>
                    <a:pt x="42" y="95"/>
                    <a:pt x="58" y="130"/>
                  </a:cubicBezTo>
                  <a:lnTo>
                    <a:pt x="162" y="22"/>
                  </a:lnTo>
                  <a:cubicBezTo>
                    <a:pt x="133" y="12"/>
                    <a:pt x="103" y="0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43"/>
            <p:cNvSpPr/>
            <p:nvPr/>
          </p:nvSpPr>
          <p:spPr>
            <a:xfrm>
              <a:off x="4004824" y="2912324"/>
              <a:ext cx="157954" cy="82792"/>
            </a:xfrm>
            <a:custGeom>
              <a:avLst/>
              <a:gdLst/>
              <a:ahLst/>
              <a:cxnLst/>
              <a:rect l="l" t="t" r="r" b="b"/>
              <a:pathLst>
                <a:path w="5092" h="2669" extrusionOk="0">
                  <a:moveTo>
                    <a:pt x="2098" y="1592"/>
                  </a:moveTo>
                  <a:cubicBezTo>
                    <a:pt x="2110" y="1615"/>
                    <a:pt x="2110" y="1634"/>
                    <a:pt x="2110" y="1653"/>
                  </a:cubicBezTo>
                  <a:cubicBezTo>
                    <a:pt x="2079" y="1634"/>
                    <a:pt x="2048" y="1626"/>
                    <a:pt x="2010" y="1615"/>
                  </a:cubicBezTo>
                  <a:cubicBezTo>
                    <a:pt x="2018" y="1611"/>
                    <a:pt x="2033" y="1607"/>
                    <a:pt x="2041" y="1596"/>
                  </a:cubicBezTo>
                  <a:lnTo>
                    <a:pt x="2098" y="1592"/>
                  </a:lnTo>
                  <a:close/>
                  <a:moveTo>
                    <a:pt x="984" y="1669"/>
                  </a:moveTo>
                  <a:cubicBezTo>
                    <a:pt x="1003" y="1676"/>
                    <a:pt x="1018" y="1688"/>
                    <a:pt x="1038" y="1692"/>
                  </a:cubicBezTo>
                  <a:cubicBezTo>
                    <a:pt x="1041" y="1699"/>
                    <a:pt x="1038" y="1699"/>
                    <a:pt x="1038" y="1707"/>
                  </a:cubicBezTo>
                  <a:cubicBezTo>
                    <a:pt x="1018" y="1688"/>
                    <a:pt x="999" y="1672"/>
                    <a:pt x="972" y="1669"/>
                  </a:cubicBezTo>
                  <a:close/>
                  <a:moveTo>
                    <a:pt x="3059" y="1"/>
                  </a:moveTo>
                  <a:lnTo>
                    <a:pt x="3059" y="1"/>
                  </a:lnTo>
                  <a:cubicBezTo>
                    <a:pt x="3070" y="20"/>
                    <a:pt x="3074" y="47"/>
                    <a:pt x="3070" y="70"/>
                  </a:cubicBezTo>
                  <a:lnTo>
                    <a:pt x="3259" y="128"/>
                  </a:lnTo>
                  <a:cubicBezTo>
                    <a:pt x="3412" y="258"/>
                    <a:pt x="3597" y="308"/>
                    <a:pt x="3777" y="377"/>
                  </a:cubicBezTo>
                  <a:cubicBezTo>
                    <a:pt x="3797" y="393"/>
                    <a:pt x="3824" y="402"/>
                    <a:pt x="3848" y="402"/>
                  </a:cubicBezTo>
                  <a:cubicBezTo>
                    <a:pt x="3853" y="402"/>
                    <a:pt x="3858" y="401"/>
                    <a:pt x="3862" y="401"/>
                  </a:cubicBezTo>
                  <a:cubicBezTo>
                    <a:pt x="3970" y="498"/>
                    <a:pt x="4078" y="602"/>
                    <a:pt x="4237" y="602"/>
                  </a:cubicBezTo>
                  <a:cubicBezTo>
                    <a:pt x="4247" y="602"/>
                    <a:pt x="4258" y="601"/>
                    <a:pt x="4269" y="600"/>
                  </a:cubicBezTo>
                  <a:cubicBezTo>
                    <a:pt x="4269" y="670"/>
                    <a:pt x="4315" y="696"/>
                    <a:pt x="4377" y="708"/>
                  </a:cubicBezTo>
                  <a:cubicBezTo>
                    <a:pt x="4438" y="842"/>
                    <a:pt x="4558" y="923"/>
                    <a:pt x="4661" y="1023"/>
                  </a:cubicBezTo>
                  <a:lnTo>
                    <a:pt x="4554" y="1188"/>
                  </a:lnTo>
                  <a:cubicBezTo>
                    <a:pt x="4403" y="1252"/>
                    <a:pt x="4248" y="1269"/>
                    <a:pt x="4092" y="1269"/>
                  </a:cubicBezTo>
                  <a:cubicBezTo>
                    <a:pt x="3915" y="1269"/>
                    <a:pt x="3736" y="1247"/>
                    <a:pt x="3558" y="1247"/>
                  </a:cubicBezTo>
                  <a:cubicBezTo>
                    <a:pt x="3526" y="1247"/>
                    <a:pt x="3494" y="1248"/>
                    <a:pt x="3462" y="1250"/>
                  </a:cubicBezTo>
                  <a:cubicBezTo>
                    <a:pt x="3366" y="1204"/>
                    <a:pt x="3265" y="1193"/>
                    <a:pt x="3163" y="1193"/>
                  </a:cubicBezTo>
                  <a:cubicBezTo>
                    <a:pt x="3102" y="1193"/>
                    <a:pt x="3040" y="1197"/>
                    <a:pt x="2978" y="1200"/>
                  </a:cubicBezTo>
                  <a:cubicBezTo>
                    <a:pt x="2934" y="1153"/>
                    <a:pt x="2875" y="1126"/>
                    <a:pt x="2818" y="1126"/>
                  </a:cubicBezTo>
                  <a:cubicBezTo>
                    <a:pt x="2804" y="1126"/>
                    <a:pt x="2791" y="1128"/>
                    <a:pt x="2778" y="1131"/>
                  </a:cubicBezTo>
                  <a:cubicBezTo>
                    <a:pt x="2765" y="1124"/>
                    <a:pt x="2751" y="1121"/>
                    <a:pt x="2738" y="1121"/>
                  </a:cubicBezTo>
                  <a:cubicBezTo>
                    <a:pt x="2706" y="1121"/>
                    <a:pt x="2677" y="1139"/>
                    <a:pt x="2663" y="1169"/>
                  </a:cubicBezTo>
                  <a:cubicBezTo>
                    <a:pt x="2655" y="1173"/>
                    <a:pt x="2655" y="1184"/>
                    <a:pt x="2652" y="1192"/>
                  </a:cubicBezTo>
                  <a:cubicBezTo>
                    <a:pt x="2574" y="1367"/>
                    <a:pt x="2486" y="1519"/>
                    <a:pt x="2311" y="1519"/>
                  </a:cubicBezTo>
                  <a:cubicBezTo>
                    <a:pt x="2260" y="1519"/>
                    <a:pt x="2201" y="1506"/>
                    <a:pt x="2133" y="1476"/>
                  </a:cubicBezTo>
                  <a:cubicBezTo>
                    <a:pt x="2090" y="1431"/>
                    <a:pt x="2042" y="1417"/>
                    <a:pt x="1992" y="1417"/>
                  </a:cubicBezTo>
                  <a:cubicBezTo>
                    <a:pt x="1954" y="1417"/>
                    <a:pt x="1914" y="1426"/>
                    <a:pt x="1875" y="1434"/>
                  </a:cubicBezTo>
                  <a:cubicBezTo>
                    <a:pt x="1759" y="1417"/>
                    <a:pt x="1642" y="1379"/>
                    <a:pt x="1531" y="1379"/>
                  </a:cubicBezTo>
                  <a:cubicBezTo>
                    <a:pt x="1518" y="1379"/>
                    <a:pt x="1504" y="1379"/>
                    <a:pt x="1491" y="1380"/>
                  </a:cubicBezTo>
                  <a:cubicBezTo>
                    <a:pt x="1464" y="1383"/>
                    <a:pt x="1438" y="1383"/>
                    <a:pt x="1411" y="1383"/>
                  </a:cubicBezTo>
                  <a:cubicBezTo>
                    <a:pt x="1303" y="1383"/>
                    <a:pt x="1194" y="1370"/>
                    <a:pt x="1087" y="1370"/>
                  </a:cubicBezTo>
                  <a:cubicBezTo>
                    <a:pt x="938" y="1370"/>
                    <a:pt x="794" y="1397"/>
                    <a:pt x="669" y="1526"/>
                  </a:cubicBezTo>
                  <a:lnTo>
                    <a:pt x="646" y="1615"/>
                  </a:lnTo>
                  <a:cubicBezTo>
                    <a:pt x="619" y="1634"/>
                    <a:pt x="611" y="1665"/>
                    <a:pt x="615" y="1692"/>
                  </a:cubicBezTo>
                  <a:cubicBezTo>
                    <a:pt x="423" y="1738"/>
                    <a:pt x="165" y="1665"/>
                    <a:pt x="58" y="1838"/>
                  </a:cubicBezTo>
                  <a:cubicBezTo>
                    <a:pt x="0" y="1934"/>
                    <a:pt x="150" y="2145"/>
                    <a:pt x="138" y="2318"/>
                  </a:cubicBezTo>
                  <a:cubicBezTo>
                    <a:pt x="146" y="2372"/>
                    <a:pt x="119" y="2441"/>
                    <a:pt x="208" y="2441"/>
                  </a:cubicBezTo>
                  <a:cubicBezTo>
                    <a:pt x="223" y="2441"/>
                    <a:pt x="235" y="2364"/>
                    <a:pt x="250" y="2326"/>
                  </a:cubicBezTo>
                  <a:cubicBezTo>
                    <a:pt x="323" y="2276"/>
                    <a:pt x="350" y="2187"/>
                    <a:pt x="327" y="2107"/>
                  </a:cubicBezTo>
                  <a:cubicBezTo>
                    <a:pt x="346" y="2049"/>
                    <a:pt x="361" y="1988"/>
                    <a:pt x="381" y="1922"/>
                  </a:cubicBezTo>
                  <a:cubicBezTo>
                    <a:pt x="432" y="1901"/>
                    <a:pt x="482" y="1883"/>
                    <a:pt x="526" y="1883"/>
                  </a:cubicBezTo>
                  <a:cubicBezTo>
                    <a:pt x="586" y="1883"/>
                    <a:pt x="633" y="1918"/>
                    <a:pt x="653" y="2030"/>
                  </a:cubicBezTo>
                  <a:cubicBezTo>
                    <a:pt x="602" y="2151"/>
                    <a:pt x="561" y="2292"/>
                    <a:pt x="740" y="2292"/>
                  </a:cubicBezTo>
                  <a:cubicBezTo>
                    <a:pt x="749" y="2292"/>
                    <a:pt x="759" y="2292"/>
                    <a:pt x="769" y="2291"/>
                  </a:cubicBezTo>
                  <a:cubicBezTo>
                    <a:pt x="938" y="2280"/>
                    <a:pt x="965" y="2153"/>
                    <a:pt x="876" y="2014"/>
                  </a:cubicBezTo>
                  <a:cubicBezTo>
                    <a:pt x="942" y="1838"/>
                    <a:pt x="1153" y="1964"/>
                    <a:pt x="1245" y="1838"/>
                  </a:cubicBezTo>
                  <a:lnTo>
                    <a:pt x="1433" y="1838"/>
                  </a:lnTo>
                  <a:cubicBezTo>
                    <a:pt x="1542" y="1896"/>
                    <a:pt x="1659" y="1906"/>
                    <a:pt x="1776" y="1906"/>
                  </a:cubicBezTo>
                  <a:cubicBezTo>
                    <a:pt x="1838" y="1906"/>
                    <a:pt x="1899" y="1903"/>
                    <a:pt x="1960" y="1903"/>
                  </a:cubicBezTo>
                  <a:lnTo>
                    <a:pt x="2655" y="1961"/>
                  </a:lnTo>
                  <a:cubicBezTo>
                    <a:pt x="2748" y="2068"/>
                    <a:pt x="2828" y="2184"/>
                    <a:pt x="2974" y="2214"/>
                  </a:cubicBezTo>
                  <a:cubicBezTo>
                    <a:pt x="3090" y="2310"/>
                    <a:pt x="3224" y="2383"/>
                    <a:pt x="3366" y="2422"/>
                  </a:cubicBezTo>
                  <a:lnTo>
                    <a:pt x="3397" y="2449"/>
                  </a:lnTo>
                  <a:lnTo>
                    <a:pt x="3435" y="2449"/>
                  </a:lnTo>
                  <a:cubicBezTo>
                    <a:pt x="3593" y="2583"/>
                    <a:pt x="3785" y="2522"/>
                    <a:pt x="3962" y="2552"/>
                  </a:cubicBezTo>
                  <a:cubicBezTo>
                    <a:pt x="3990" y="2609"/>
                    <a:pt x="4038" y="2669"/>
                    <a:pt x="4090" y="2669"/>
                  </a:cubicBezTo>
                  <a:cubicBezTo>
                    <a:pt x="4109" y="2669"/>
                    <a:pt x="4128" y="2661"/>
                    <a:pt x="4146" y="2645"/>
                  </a:cubicBezTo>
                  <a:cubicBezTo>
                    <a:pt x="4231" y="2568"/>
                    <a:pt x="4131" y="2499"/>
                    <a:pt x="4069" y="2453"/>
                  </a:cubicBezTo>
                  <a:cubicBezTo>
                    <a:pt x="4039" y="2437"/>
                    <a:pt x="4012" y="2426"/>
                    <a:pt x="3977" y="2422"/>
                  </a:cubicBezTo>
                  <a:cubicBezTo>
                    <a:pt x="3856" y="2368"/>
                    <a:pt x="3728" y="2345"/>
                    <a:pt x="3596" y="2345"/>
                  </a:cubicBezTo>
                  <a:cubicBezTo>
                    <a:pt x="3586" y="2345"/>
                    <a:pt x="3576" y="2345"/>
                    <a:pt x="3566" y="2345"/>
                  </a:cubicBezTo>
                  <a:lnTo>
                    <a:pt x="3374" y="2314"/>
                  </a:lnTo>
                  <a:cubicBezTo>
                    <a:pt x="3282" y="2164"/>
                    <a:pt x="3117" y="2141"/>
                    <a:pt x="2978" y="2076"/>
                  </a:cubicBezTo>
                  <a:cubicBezTo>
                    <a:pt x="2897" y="1961"/>
                    <a:pt x="2809" y="1857"/>
                    <a:pt x="2663" y="1826"/>
                  </a:cubicBezTo>
                  <a:cubicBezTo>
                    <a:pt x="2650" y="1807"/>
                    <a:pt x="2627" y="1798"/>
                    <a:pt x="2603" y="1798"/>
                  </a:cubicBezTo>
                  <a:cubicBezTo>
                    <a:pt x="2599" y="1798"/>
                    <a:pt x="2594" y="1799"/>
                    <a:pt x="2590" y="1799"/>
                  </a:cubicBezTo>
                  <a:lnTo>
                    <a:pt x="2690" y="1634"/>
                  </a:lnTo>
                  <a:cubicBezTo>
                    <a:pt x="2694" y="1635"/>
                    <a:pt x="2698" y="1635"/>
                    <a:pt x="2702" y="1635"/>
                  </a:cubicBezTo>
                  <a:cubicBezTo>
                    <a:pt x="2736" y="1635"/>
                    <a:pt x="2767" y="1607"/>
                    <a:pt x="2771" y="1573"/>
                  </a:cubicBezTo>
                  <a:lnTo>
                    <a:pt x="2771" y="1569"/>
                  </a:lnTo>
                  <a:cubicBezTo>
                    <a:pt x="2776" y="1545"/>
                    <a:pt x="2781" y="1524"/>
                    <a:pt x="2792" y="1504"/>
                  </a:cubicBezTo>
                  <a:lnTo>
                    <a:pt x="2792" y="1504"/>
                  </a:lnTo>
                  <a:cubicBezTo>
                    <a:pt x="2782" y="1523"/>
                    <a:pt x="2776" y="1546"/>
                    <a:pt x="2771" y="1569"/>
                  </a:cubicBezTo>
                  <a:cubicBezTo>
                    <a:pt x="2836" y="1549"/>
                    <a:pt x="2882" y="1496"/>
                    <a:pt x="2894" y="1430"/>
                  </a:cubicBezTo>
                  <a:lnTo>
                    <a:pt x="3040" y="1338"/>
                  </a:lnTo>
                  <a:cubicBezTo>
                    <a:pt x="3401" y="1473"/>
                    <a:pt x="3785" y="1442"/>
                    <a:pt x="4154" y="1515"/>
                  </a:cubicBezTo>
                  <a:cubicBezTo>
                    <a:pt x="4188" y="1521"/>
                    <a:pt x="4222" y="1524"/>
                    <a:pt x="4256" y="1524"/>
                  </a:cubicBezTo>
                  <a:cubicBezTo>
                    <a:pt x="4421" y="1524"/>
                    <a:pt x="4580" y="1455"/>
                    <a:pt x="4692" y="1330"/>
                  </a:cubicBezTo>
                  <a:lnTo>
                    <a:pt x="4980" y="1281"/>
                  </a:lnTo>
                  <a:lnTo>
                    <a:pt x="5076" y="1304"/>
                  </a:lnTo>
                  <a:cubicBezTo>
                    <a:pt x="5092" y="1238"/>
                    <a:pt x="5046" y="1207"/>
                    <a:pt x="4988" y="1200"/>
                  </a:cubicBezTo>
                  <a:cubicBezTo>
                    <a:pt x="4942" y="1035"/>
                    <a:pt x="4800" y="969"/>
                    <a:pt x="4680" y="877"/>
                  </a:cubicBezTo>
                  <a:cubicBezTo>
                    <a:pt x="4611" y="758"/>
                    <a:pt x="4500" y="666"/>
                    <a:pt x="4365" y="616"/>
                  </a:cubicBezTo>
                  <a:cubicBezTo>
                    <a:pt x="4345" y="601"/>
                    <a:pt x="4319" y="595"/>
                    <a:pt x="4296" y="595"/>
                  </a:cubicBezTo>
                  <a:cubicBezTo>
                    <a:pt x="4289" y="595"/>
                    <a:pt x="4283" y="596"/>
                    <a:pt x="4277" y="597"/>
                  </a:cubicBezTo>
                  <a:cubicBezTo>
                    <a:pt x="4235" y="458"/>
                    <a:pt x="4135" y="404"/>
                    <a:pt x="4000" y="397"/>
                  </a:cubicBezTo>
                  <a:cubicBezTo>
                    <a:pt x="3950" y="308"/>
                    <a:pt x="3862" y="289"/>
                    <a:pt x="3770" y="285"/>
                  </a:cubicBezTo>
                  <a:cubicBezTo>
                    <a:pt x="3635" y="124"/>
                    <a:pt x="3439" y="89"/>
                    <a:pt x="3259" y="16"/>
                  </a:cubicBezTo>
                  <a:lnTo>
                    <a:pt x="30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43"/>
            <p:cNvSpPr/>
            <p:nvPr/>
          </p:nvSpPr>
          <p:spPr>
            <a:xfrm>
              <a:off x="4150122" y="2686684"/>
              <a:ext cx="3009" cy="2823"/>
            </a:xfrm>
            <a:custGeom>
              <a:avLst/>
              <a:gdLst/>
              <a:ahLst/>
              <a:cxnLst/>
              <a:rect l="l" t="t" r="r" b="b"/>
              <a:pathLst>
                <a:path w="97" h="91" extrusionOk="0">
                  <a:moveTo>
                    <a:pt x="96" y="1"/>
                  </a:moveTo>
                  <a:lnTo>
                    <a:pt x="0" y="89"/>
                  </a:lnTo>
                  <a:cubicBezTo>
                    <a:pt x="5" y="90"/>
                    <a:pt x="9" y="90"/>
                    <a:pt x="13" y="90"/>
                  </a:cubicBezTo>
                  <a:cubicBezTo>
                    <a:pt x="53" y="90"/>
                    <a:pt x="86" y="58"/>
                    <a:pt x="96" y="12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8" name="Google Shape;7358;p43"/>
          <p:cNvGrpSpPr/>
          <p:nvPr/>
        </p:nvGrpSpPr>
        <p:grpSpPr>
          <a:xfrm>
            <a:off x="670875" y="1017726"/>
            <a:ext cx="657385" cy="635203"/>
            <a:chOff x="3806948" y="1530972"/>
            <a:chExt cx="568131" cy="548961"/>
          </a:xfrm>
        </p:grpSpPr>
        <p:sp>
          <p:nvSpPr>
            <p:cNvPr id="7359" name="Google Shape;7359;p43"/>
            <p:cNvSpPr/>
            <p:nvPr/>
          </p:nvSpPr>
          <p:spPr>
            <a:xfrm>
              <a:off x="3806948" y="1530972"/>
              <a:ext cx="568131" cy="548961"/>
            </a:xfrm>
            <a:custGeom>
              <a:avLst/>
              <a:gdLst/>
              <a:ahLst/>
              <a:cxnLst/>
              <a:rect l="l" t="t" r="r" b="b"/>
              <a:pathLst>
                <a:path w="18315" h="17697" extrusionOk="0">
                  <a:moveTo>
                    <a:pt x="17212" y="6425"/>
                  </a:moveTo>
                  <a:cubicBezTo>
                    <a:pt x="17227" y="6448"/>
                    <a:pt x="17238" y="6475"/>
                    <a:pt x="17254" y="6505"/>
                  </a:cubicBezTo>
                  <a:cubicBezTo>
                    <a:pt x="17227" y="6517"/>
                    <a:pt x="17196" y="6525"/>
                    <a:pt x="17173" y="6544"/>
                  </a:cubicBezTo>
                  <a:lnTo>
                    <a:pt x="17162" y="6521"/>
                  </a:lnTo>
                  <a:cubicBezTo>
                    <a:pt x="17181" y="6490"/>
                    <a:pt x="17200" y="6459"/>
                    <a:pt x="17212" y="6425"/>
                  </a:cubicBezTo>
                  <a:close/>
                  <a:moveTo>
                    <a:pt x="4804" y="11712"/>
                  </a:moveTo>
                  <a:lnTo>
                    <a:pt x="4834" y="11727"/>
                  </a:lnTo>
                  <a:cubicBezTo>
                    <a:pt x="4819" y="11727"/>
                    <a:pt x="4807" y="11731"/>
                    <a:pt x="4800" y="11735"/>
                  </a:cubicBezTo>
                  <a:cubicBezTo>
                    <a:pt x="4800" y="11727"/>
                    <a:pt x="4800" y="11716"/>
                    <a:pt x="4804" y="11712"/>
                  </a:cubicBezTo>
                  <a:close/>
                  <a:moveTo>
                    <a:pt x="13692" y="253"/>
                  </a:moveTo>
                  <a:cubicBezTo>
                    <a:pt x="13716" y="275"/>
                    <a:pt x="13750" y="286"/>
                    <a:pt x="13785" y="286"/>
                  </a:cubicBezTo>
                  <a:cubicBezTo>
                    <a:pt x="13793" y="286"/>
                    <a:pt x="13802" y="286"/>
                    <a:pt x="13811" y="284"/>
                  </a:cubicBezTo>
                  <a:cubicBezTo>
                    <a:pt x="13826" y="280"/>
                    <a:pt x="13845" y="276"/>
                    <a:pt x="13857" y="273"/>
                  </a:cubicBezTo>
                  <a:cubicBezTo>
                    <a:pt x="13903" y="434"/>
                    <a:pt x="13984" y="584"/>
                    <a:pt x="14099" y="715"/>
                  </a:cubicBezTo>
                  <a:cubicBezTo>
                    <a:pt x="14095" y="726"/>
                    <a:pt x="14087" y="738"/>
                    <a:pt x="14084" y="753"/>
                  </a:cubicBezTo>
                  <a:cubicBezTo>
                    <a:pt x="14057" y="949"/>
                    <a:pt x="14160" y="1106"/>
                    <a:pt x="14237" y="1276"/>
                  </a:cubicBezTo>
                  <a:cubicBezTo>
                    <a:pt x="14429" y="1683"/>
                    <a:pt x="14691" y="2067"/>
                    <a:pt x="14825" y="2501"/>
                  </a:cubicBezTo>
                  <a:cubicBezTo>
                    <a:pt x="15160" y="3558"/>
                    <a:pt x="15832" y="4423"/>
                    <a:pt x="16370" y="5364"/>
                  </a:cubicBezTo>
                  <a:cubicBezTo>
                    <a:pt x="16405" y="5391"/>
                    <a:pt x="16431" y="5426"/>
                    <a:pt x="16462" y="5452"/>
                  </a:cubicBezTo>
                  <a:cubicBezTo>
                    <a:pt x="16462" y="5541"/>
                    <a:pt x="16520" y="5583"/>
                    <a:pt x="16585" y="5622"/>
                  </a:cubicBezTo>
                  <a:cubicBezTo>
                    <a:pt x="16597" y="5637"/>
                    <a:pt x="16604" y="5652"/>
                    <a:pt x="16612" y="5664"/>
                  </a:cubicBezTo>
                  <a:cubicBezTo>
                    <a:pt x="16624" y="5691"/>
                    <a:pt x="16639" y="5710"/>
                    <a:pt x="16658" y="5733"/>
                  </a:cubicBezTo>
                  <a:cubicBezTo>
                    <a:pt x="16593" y="5910"/>
                    <a:pt x="16846" y="6010"/>
                    <a:pt x="16797" y="6183"/>
                  </a:cubicBezTo>
                  <a:cubicBezTo>
                    <a:pt x="16773" y="6271"/>
                    <a:pt x="16812" y="6336"/>
                    <a:pt x="16866" y="6405"/>
                  </a:cubicBezTo>
                  <a:cubicBezTo>
                    <a:pt x="16873" y="6482"/>
                    <a:pt x="16912" y="6555"/>
                    <a:pt x="16977" y="6598"/>
                  </a:cubicBezTo>
                  <a:lnTo>
                    <a:pt x="17066" y="6717"/>
                  </a:lnTo>
                  <a:lnTo>
                    <a:pt x="17288" y="6997"/>
                  </a:lnTo>
                  <a:cubicBezTo>
                    <a:pt x="17273" y="7028"/>
                    <a:pt x="17277" y="7066"/>
                    <a:pt x="17308" y="7093"/>
                  </a:cubicBezTo>
                  <a:cubicBezTo>
                    <a:pt x="17304" y="7255"/>
                    <a:pt x="17308" y="7408"/>
                    <a:pt x="17477" y="7504"/>
                  </a:cubicBezTo>
                  <a:cubicBezTo>
                    <a:pt x="17469" y="7558"/>
                    <a:pt x="17507" y="7604"/>
                    <a:pt x="17561" y="7616"/>
                  </a:cubicBezTo>
                  <a:cubicBezTo>
                    <a:pt x="17634" y="7754"/>
                    <a:pt x="17669" y="7873"/>
                    <a:pt x="17461" y="7893"/>
                  </a:cubicBezTo>
                  <a:cubicBezTo>
                    <a:pt x="17435" y="7895"/>
                    <a:pt x="17408" y="7896"/>
                    <a:pt x="17381" y="7896"/>
                  </a:cubicBezTo>
                  <a:cubicBezTo>
                    <a:pt x="17324" y="7896"/>
                    <a:pt x="17267" y="7892"/>
                    <a:pt x="17210" y="7892"/>
                  </a:cubicBezTo>
                  <a:cubicBezTo>
                    <a:pt x="17105" y="7892"/>
                    <a:pt x="17003" y="7906"/>
                    <a:pt x="16912" y="7985"/>
                  </a:cubicBezTo>
                  <a:cubicBezTo>
                    <a:pt x="15913" y="8023"/>
                    <a:pt x="14933" y="8196"/>
                    <a:pt x="13949" y="8334"/>
                  </a:cubicBezTo>
                  <a:cubicBezTo>
                    <a:pt x="13757" y="8365"/>
                    <a:pt x="13549" y="8369"/>
                    <a:pt x="13384" y="8496"/>
                  </a:cubicBezTo>
                  <a:cubicBezTo>
                    <a:pt x="13339" y="8490"/>
                    <a:pt x="13293" y="8487"/>
                    <a:pt x="13248" y="8487"/>
                  </a:cubicBezTo>
                  <a:cubicBezTo>
                    <a:pt x="13085" y="8487"/>
                    <a:pt x="12924" y="8525"/>
                    <a:pt x="12777" y="8600"/>
                  </a:cubicBezTo>
                  <a:cubicBezTo>
                    <a:pt x="12735" y="8597"/>
                    <a:pt x="12693" y="8596"/>
                    <a:pt x="12651" y="8596"/>
                  </a:cubicBezTo>
                  <a:cubicBezTo>
                    <a:pt x="12248" y="8596"/>
                    <a:pt x="11864" y="8707"/>
                    <a:pt x="11474" y="8815"/>
                  </a:cubicBezTo>
                  <a:cubicBezTo>
                    <a:pt x="11443" y="8818"/>
                    <a:pt x="11412" y="8820"/>
                    <a:pt x="11379" y="8820"/>
                  </a:cubicBezTo>
                  <a:cubicBezTo>
                    <a:pt x="11340" y="8820"/>
                    <a:pt x="11299" y="8817"/>
                    <a:pt x="11259" y="8811"/>
                  </a:cubicBezTo>
                  <a:cubicBezTo>
                    <a:pt x="11217" y="8815"/>
                    <a:pt x="11167" y="8826"/>
                    <a:pt x="11125" y="8842"/>
                  </a:cubicBezTo>
                  <a:cubicBezTo>
                    <a:pt x="11044" y="8869"/>
                    <a:pt x="10963" y="8907"/>
                    <a:pt x="10879" y="8938"/>
                  </a:cubicBezTo>
                  <a:cubicBezTo>
                    <a:pt x="10840" y="8949"/>
                    <a:pt x="10798" y="8965"/>
                    <a:pt x="10760" y="8980"/>
                  </a:cubicBezTo>
                  <a:cubicBezTo>
                    <a:pt x="10725" y="8988"/>
                    <a:pt x="10698" y="8995"/>
                    <a:pt x="10664" y="8999"/>
                  </a:cubicBezTo>
                  <a:cubicBezTo>
                    <a:pt x="10646" y="8998"/>
                    <a:pt x="10629" y="8998"/>
                    <a:pt x="10612" y="8998"/>
                  </a:cubicBezTo>
                  <a:cubicBezTo>
                    <a:pt x="10554" y="8998"/>
                    <a:pt x="10497" y="9004"/>
                    <a:pt x="10437" y="9018"/>
                  </a:cubicBezTo>
                  <a:cubicBezTo>
                    <a:pt x="10395" y="9022"/>
                    <a:pt x="10356" y="9026"/>
                    <a:pt x="10318" y="9038"/>
                  </a:cubicBezTo>
                  <a:cubicBezTo>
                    <a:pt x="10276" y="9045"/>
                    <a:pt x="10233" y="9061"/>
                    <a:pt x="10195" y="9076"/>
                  </a:cubicBezTo>
                  <a:cubicBezTo>
                    <a:pt x="10145" y="9103"/>
                    <a:pt x="10087" y="9118"/>
                    <a:pt x="10041" y="9141"/>
                  </a:cubicBezTo>
                  <a:cubicBezTo>
                    <a:pt x="9542" y="9218"/>
                    <a:pt x="9088" y="9426"/>
                    <a:pt x="8639" y="9629"/>
                  </a:cubicBezTo>
                  <a:lnTo>
                    <a:pt x="8639" y="9622"/>
                  </a:lnTo>
                  <a:cubicBezTo>
                    <a:pt x="8181" y="9737"/>
                    <a:pt x="7739" y="9910"/>
                    <a:pt x="7324" y="10137"/>
                  </a:cubicBezTo>
                  <a:cubicBezTo>
                    <a:pt x="7321" y="10136"/>
                    <a:pt x="7317" y="10136"/>
                    <a:pt x="7313" y="10136"/>
                  </a:cubicBezTo>
                  <a:cubicBezTo>
                    <a:pt x="7237" y="10136"/>
                    <a:pt x="7164" y="10174"/>
                    <a:pt x="7113" y="10233"/>
                  </a:cubicBezTo>
                  <a:lnTo>
                    <a:pt x="7013" y="10263"/>
                  </a:lnTo>
                  <a:cubicBezTo>
                    <a:pt x="7005" y="10262"/>
                    <a:pt x="6998" y="10261"/>
                    <a:pt x="6990" y="10261"/>
                  </a:cubicBezTo>
                  <a:cubicBezTo>
                    <a:pt x="6946" y="10261"/>
                    <a:pt x="6907" y="10289"/>
                    <a:pt x="6890" y="10329"/>
                  </a:cubicBezTo>
                  <a:cubicBezTo>
                    <a:pt x="6884" y="10327"/>
                    <a:pt x="6878" y="10326"/>
                    <a:pt x="6872" y="10326"/>
                  </a:cubicBezTo>
                  <a:cubicBezTo>
                    <a:pt x="6847" y="10326"/>
                    <a:pt x="6823" y="10339"/>
                    <a:pt x="6817" y="10363"/>
                  </a:cubicBezTo>
                  <a:lnTo>
                    <a:pt x="6813" y="10363"/>
                  </a:lnTo>
                  <a:cubicBezTo>
                    <a:pt x="6810" y="10363"/>
                    <a:pt x="6807" y="10363"/>
                    <a:pt x="6804" y="10363"/>
                  </a:cubicBezTo>
                  <a:cubicBezTo>
                    <a:pt x="6758" y="10363"/>
                    <a:pt x="6720" y="10390"/>
                    <a:pt x="6710" y="10436"/>
                  </a:cubicBezTo>
                  <a:cubicBezTo>
                    <a:pt x="6701" y="10435"/>
                    <a:pt x="6692" y="10434"/>
                    <a:pt x="6683" y="10434"/>
                  </a:cubicBezTo>
                  <a:cubicBezTo>
                    <a:pt x="6612" y="10434"/>
                    <a:pt x="6548" y="10475"/>
                    <a:pt x="6514" y="10536"/>
                  </a:cubicBezTo>
                  <a:lnTo>
                    <a:pt x="6506" y="10536"/>
                  </a:lnTo>
                  <a:cubicBezTo>
                    <a:pt x="6237" y="10602"/>
                    <a:pt x="5987" y="10744"/>
                    <a:pt x="5784" y="10928"/>
                  </a:cubicBezTo>
                  <a:cubicBezTo>
                    <a:pt x="5680" y="10982"/>
                    <a:pt x="5572" y="11040"/>
                    <a:pt x="5507" y="11140"/>
                  </a:cubicBezTo>
                  <a:cubicBezTo>
                    <a:pt x="5453" y="11140"/>
                    <a:pt x="5403" y="11174"/>
                    <a:pt x="5392" y="11228"/>
                  </a:cubicBezTo>
                  <a:cubicBezTo>
                    <a:pt x="5315" y="11232"/>
                    <a:pt x="5246" y="11282"/>
                    <a:pt x="5211" y="11351"/>
                  </a:cubicBezTo>
                  <a:lnTo>
                    <a:pt x="5203" y="11351"/>
                  </a:lnTo>
                  <a:cubicBezTo>
                    <a:pt x="5149" y="11359"/>
                    <a:pt x="5107" y="11389"/>
                    <a:pt x="5092" y="11439"/>
                  </a:cubicBezTo>
                  <a:lnTo>
                    <a:pt x="5096" y="11443"/>
                  </a:lnTo>
                  <a:cubicBezTo>
                    <a:pt x="5089" y="11442"/>
                    <a:pt x="5083" y="11441"/>
                    <a:pt x="5077" y="11441"/>
                  </a:cubicBezTo>
                  <a:cubicBezTo>
                    <a:pt x="5051" y="11441"/>
                    <a:pt x="5026" y="11452"/>
                    <a:pt x="5007" y="11474"/>
                  </a:cubicBezTo>
                  <a:cubicBezTo>
                    <a:pt x="4957" y="11474"/>
                    <a:pt x="4915" y="11501"/>
                    <a:pt x="4900" y="11551"/>
                  </a:cubicBezTo>
                  <a:cubicBezTo>
                    <a:pt x="4846" y="11555"/>
                    <a:pt x="4804" y="11597"/>
                    <a:pt x="4800" y="11651"/>
                  </a:cubicBezTo>
                  <a:lnTo>
                    <a:pt x="4796" y="11654"/>
                  </a:lnTo>
                  <a:cubicBezTo>
                    <a:pt x="4731" y="11654"/>
                    <a:pt x="4708" y="11697"/>
                    <a:pt x="4688" y="11747"/>
                  </a:cubicBezTo>
                  <a:cubicBezTo>
                    <a:pt x="4642" y="11747"/>
                    <a:pt x="4596" y="11785"/>
                    <a:pt x="4596" y="11839"/>
                  </a:cubicBezTo>
                  <a:lnTo>
                    <a:pt x="4596" y="11843"/>
                  </a:lnTo>
                  <a:lnTo>
                    <a:pt x="4592" y="11850"/>
                  </a:lnTo>
                  <a:cubicBezTo>
                    <a:pt x="4539" y="11850"/>
                    <a:pt x="4500" y="11897"/>
                    <a:pt x="4500" y="11946"/>
                  </a:cubicBezTo>
                  <a:lnTo>
                    <a:pt x="4492" y="11958"/>
                  </a:lnTo>
                  <a:cubicBezTo>
                    <a:pt x="4490" y="11958"/>
                    <a:pt x="4488" y="11958"/>
                    <a:pt x="4486" y="11958"/>
                  </a:cubicBezTo>
                  <a:cubicBezTo>
                    <a:pt x="4435" y="11958"/>
                    <a:pt x="4396" y="11999"/>
                    <a:pt x="4392" y="12050"/>
                  </a:cubicBezTo>
                  <a:cubicBezTo>
                    <a:pt x="4027" y="12415"/>
                    <a:pt x="3632" y="12753"/>
                    <a:pt x="3309" y="13153"/>
                  </a:cubicBezTo>
                  <a:cubicBezTo>
                    <a:pt x="2878" y="13687"/>
                    <a:pt x="2414" y="14225"/>
                    <a:pt x="2364" y="14963"/>
                  </a:cubicBezTo>
                  <a:cubicBezTo>
                    <a:pt x="2348" y="14955"/>
                    <a:pt x="2341" y="14951"/>
                    <a:pt x="2325" y="14944"/>
                  </a:cubicBezTo>
                  <a:cubicBezTo>
                    <a:pt x="2271" y="14951"/>
                    <a:pt x="2229" y="14978"/>
                    <a:pt x="2202" y="15021"/>
                  </a:cubicBezTo>
                  <a:cubicBezTo>
                    <a:pt x="2106" y="15316"/>
                    <a:pt x="2060" y="15624"/>
                    <a:pt x="1975" y="15916"/>
                  </a:cubicBezTo>
                  <a:cubicBezTo>
                    <a:pt x="1960" y="16035"/>
                    <a:pt x="1956" y="16150"/>
                    <a:pt x="2033" y="16246"/>
                  </a:cubicBezTo>
                  <a:cubicBezTo>
                    <a:pt x="1749" y="16073"/>
                    <a:pt x="1791" y="15705"/>
                    <a:pt x="1657" y="15439"/>
                  </a:cubicBezTo>
                  <a:cubicBezTo>
                    <a:pt x="1653" y="15432"/>
                    <a:pt x="1653" y="15420"/>
                    <a:pt x="1649" y="15413"/>
                  </a:cubicBezTo>
                  <a:cubicBezTo>
                    <a:pt x="1710" y="15316"/>
                    <a:pt x="1726" y="15193"/>
                    <a:pt x="1768" y="15090"/>
                  </a:cubicBezTo>
                  <a:lnTo>
                    <a:pt x="2360" y="13864"/>
                  </a:lnTo>
                  <a:lnTo>
                    <a:pt x="2694" y="13376"/>
                  </a:lnTo>
                  <a:cubicBezTo>
                    <a:pt x="2782" y="13288"/>
                    <a:pt x="2867" y="13203"/>
                    <a:pt x="2894" y="13072"/>
                  </a:cubicBezTo>
                  <a:lnTo>
                    <a:pt x="3305" y="12458"/>
                  </a:lnTo>
                  <a:cubicBezTo>
                    <a:pt x="3424" y="12385"/>
                    <a:pt x="3501" y="12269"/>
                    <a:pt x="3574" y="12150"/>
                  </a:cubicBezTo>
                  <a:cubicBezTo>
                    <a:pt x="3701" y="12012"/>
                    <a:pt x="3920" y="11958"/>
                    <a:pt x="3958" y="11743"/>
                  </a:cubicBezTo>
                  <a:cubicBezTo>
                    <a:pt x="3974" y="11712"/>
                    <a:pt x="3989" y="11678"/>
                    <a:pt x="3997" y="11651"/>
                  </a:cubicBezTo>
                  <a:cubicBezTo>
                    <a:pt x="3974" y="11601"/>
                    <a:pt x="3943" y="11555"/>
                    <a:pt x="3881" y="11551"/>
                  </a:cubicBezTo>
                  <a:lnTo>
                    <a:pt x="3751" y="11735"/>
                  </a:lnTo>
                  <a:cubicBezTo>
                    <a:pt x="3578" y="11785"/>
                    <a:pt x="3493" y="11939"/>
                    <a:pt x="3374" y="12054"/>
                  </a:cubicBezTo>
                  <a:cubicBezTo>
                    <a:pt x="3194" y="12127"/>
                    <a:pt x="3132" y="12292"/>
                    <a:pt x="3059" y="12446"/>
                  </a:cubicBezTo>
                  <a:cubicBezTo>
                    <a:pt x="2921" y="12581"/>
                    <a:pt x="2817" y="12746"/>
                    <a:pt x="2744" y="12926"/>
                  </a:cubicBezTo>
                  <a:cubicBezTo>
                    <a:pt x="2633" y="12984"/>
                    <a:pt x="2556" y="13099"/>
                    <a:pt x="2540" y="13226"/>
                  </a:cubicBezTo>
                  <a:cubicBezTo>
                    <a:pt x="2360" y="13407"/>
                    <a:pt x="2244" y="13630"/>
                    <a:pt x="2145" y="13864"/>
                  </a:cubicBezTo>
                  <a:cubicBezTo>
                    <a:pt x="1945" y="14071"/>
                    <a:pt x="1876" y="14356"/>
                    <a:pt x="1733" y="14594"/>
                  </a:cubicBezTo>
                  <a:cubicBezTo>
                    <a:pt x="1676" y="14694"/>
                    <a:pt x="1672" y="14778"/>
                    <a:pt x="1745" y="14863"/>
                  </a:cubicBezTo>
                  <a:cubicBezTo>
                    <a:pt x="1743" y="14863"/>
                    <a:pt x="1741" y="14863"/>
                    <a:pt x="1739" y="14863"/>
                  </a:cubicBezTo>
                  <a:cubicBezTo>
                    <a:pt x="1587" y="14863"/>
                    <a:pt x="1579" y="14999"/>
                    <a:pt x="1534" y="15097"/>
                  </a:cubicBezTo>
                  <a:lnTo>
                    <a:pt x="1534" y="15094"/>
                  </a:lnTo>
                  <a:cubicBezTo>
                    <a:pt x="1226" y="14387"/>
                    <a:pt x="1015" y="13649"/>
                    <a:pt x="788" y="12915"/>
                  </a:cubicBezTo>
                  <a:cubicBezTo>
                    <a:pt x="734" y="12742"/>
                    <a:pt x="723" y="12538"/>
                    <a:pt x="531" y="12454"/>
                  </a:cubicBezTo>
                  <a:cubicBezTo>
                    <a:pt x="627" y="12369"/>
                    <a:pt x="634" y="12262"/>
                    <a:pt x="627" y="12150"/>
                  </a:cubicBezTo>
                  <a:cubicBezTo>
                    <a:pt x="581" y="11920"/>
                    <a:pt x="558" y="11685"/>
                    <a:pt x="554" y="11447"/>
                  </a:cubicBezTo>
                  <a:lnTo>
                    <a:pt x="554" y="11447"/>
                  </a:lnTo>
                  <a:cubicBezTo>
                    <a:pt x="573" y="11520"/>
                    <a:pt x="607" y="11589"/>
                    <a:pt x="650" y="11647"/>
                  </a:cubicBezTo>
                  <a:cubicBezTo>
                    <a:pt x="634" y="11716"/>
                    <a:pt x="673" y="11747"/>
                    <a:pt x="742" y="11747"/>
                  </a:cubicBezTo>
                  <a:lnTo>
                    <a:pt x="711" y="11647"/>
                  </a:lnTo>
                  <a:lnTo>
                    <a:pt x="823" y="10924"/>
                  </a:lnTo>
                  <a:cubicBezTo>
                    <a:pt x="830" y="10867"/>
                    <a:pt x="846" y="10809"/>
                    <a:pt x="857" y="10751"/>
                  </a:cubicBezTo>
                  <a:cubicBezTo>
                    <a:pt x="965" y="10525"/>
                    <a:pt x="1057" y="10290"/>
                    <a:pt x="1069" y="10033"/>
                  </a:cubicBezTo>
                  <a:cubicBezTo>
                    <a:pt x="1149" y="9994"/>
                    <a:pt x="1157" y="9921"/>
                    <a:pt x="1157" y="9841"/>
                  </a:cubicBezTo>
                  <a:lnTo>
                    <a:pt x="1153" y="9833"/>
                  </a:lnTo>
                  <a:cubicBezTo>
                    <a:pt x="1203" y="9822"/>
                    <a:pt x="1234" y="9772"/>
                    <a:pt x="1234" y="9718"/>
                  </a:cubicBezTo>
                  <a:cubicBezTo>
                    <a:pt x="1299" y="9614"/>
                    <a:pt x="1330" y="9487"/>
                    <a:pt x="1441" y="9418"/>
                  </a:cubicBezTo>
                  <a:cubicBezTo>
                    <a:pt x="1472" y="9399"/>
                    <a:pt x="1484" y="9364"/>
                    <a:pt x="1480" y="9330"/>
                  </a:cubicBezTo>
                  <a:lnTo>
                    <a:pt x="1453" y="9330"/>
                  </a:lnTo>
                  <a:cubicBezTo>
                    <a:pt x="1457" y="9330"/>
                    <a:pt x="1476" y="9322"/>
                    <a:pt x="1453" y="9287"/>
                  </a:cubicBezTo>
                  <a:cubicBezTo>
                    <a:pt x="1453" y="9284"/>
                    <a:pt x="1445" y="9284"/>
                    <a:pt x="1445" y="9284"/>
                  </a:cubicBezTo>
                  <a:lnTo>
                    <a:pt x="1457" y="9264"/>
                  </a:lnTo>
                  <a:lnTo>
                    <a:pt x="1472" y="9268"/>
                  </a:lnTo>
                  <a:cubicBezTo>
                    <a:pt x="1475" y="9269"/>
                    <a:pt x="1477" y="9269"/>
                    <a:pt x="1480" y="9269"/>
                  </a:cubicBezTo>
                  <a:cubicBezTo>
                    <a:pt x="1509" y="9269"/>
                    <a:pt x="1538" y="9250"/>
                    <a:pt x="1549" y="9218"/>
                  </a:cubicBezTo>
                  <a:lnTo>
                    <a:pt x="1549" y="9214"/>
                  </a:lnTo>
                  <a:cubicBezTo>
                    <a:pt x="1607" y="9157"/>
                    <a:pt x="1591" y="9065"/>
                    <a:pt x="1633" y="9003"/>
                  </a:cubicBezTo>
                  <a:cubicBezTo>
                    <a:pt x="1676" y="8976"/>
                    <a:pt x="1687" y="8949"/>
                    <a:pt x="1657" y="8930"/>
                  </a:cubicBezTo>
                  <a:cubicBezTo>
                    <a:pt x="1691" y="8892"/>
                    <a:pt x="1722" y="8853"/>
                    <a:pt x="1745" y="8811"/>
                  </a:cubicBezTo>
                  <a:cubicBezTo>
                    <a:pt x="1883" y="8546"/>
                    <a:pt x="2029" y="8284"/>
                    <a:pt x="2168" y="8019"/>
                  </a:cubicBezTo>
                  <a:cubicBezTo>
                    <a:pt x="2184" y="8022"/>
                    <a:pt x="2204" y="8025"/>
                    <a:pt x="2224" y="8025"/>
                  </a:cubicBezTo>
                  <a:cubicBezTo>
                    <a:pt x="2232" y="8025"/>
                    <a:pt x="2240" y="8024"/>
                    <a:pt x="2248" y="8023"/>
                  </a:cubicBezTo>
                  <a:lnTo>
                    <a:pt x="2248" y="8023"/>
                  </a:lnTo>
                  <a:cubicBezTo>
                    <a:pt x="2214" y="8254"/>
                    <a:pt x="2191" y="8484"/>
                    <a:pt x="2252" y="8715"/>
                  </a:cubicBezTo>
                  <a:lnTo>
                    <a:pt x="2268" y="9026"/>
                  </a:lnTo>
                  <a:cubicBezTo>
                    <a:pt x="2248" y="9368"/>
                    <a:pt x="2437" y="9633"/>
                    <a:pt x="2575" y="9918"/>
                  </a:cubicBezTo>
                  <a:cubicBezTo>
                    <a:pt x="2556" y="10041"/>
                    <a:pt x="2617" y="10117"/>
                    <a:pt x="2732" y="10156"/>
                  </a:cubicBezTo>
                  <a:cubicBezTo>
                    <a:pt x="3009" y="10552"/>
                    <a:pt x="3251" y="10978"/>
                    <a:pt x="3732" y="11159"/>
                  </a:cubicBezTo>
                  <a:cubicBezTo>
                    <a:pt x="3924" y="11235"/>
                    <a:pt x="4027" y="11276"/>
                    <a:pt x="4110" y="11276"/>
                  </a:cubicBezTo>
                  <a:cubicBezTo>
                    <a:pt x="4207" y="11276"/>
                    <a:pt x="4278" y="11221"/>
                    <a:pt x="4431" y="11101"/>
                  </a:cubicBezTo>
                  <a:cubicBezTo>
                    <a:pt x="4258" y="11051"/>
                    <a:pt x="4089" y="11051"/>
                    <a:pt x="3970" y="10936"/>
                  </a:cubicBezTo>
                  <a:cubicBezTo>
                    <a:pt x="3962" y="10936"/>
                    <a:pt x="3962" y="10940"/>
                    <a:pt x="3962" y="10940"/>
                  </a:cubicBezTo>
                  <a:lnTo>
                    <a:pt x="3970" y="10936"/>
                  </a:lnTo>
                  <a:lnTo>
                    <a:pt x="3970" y="10936"/>
                  </a:lnTo>
                  <a:cubicBezTo>
                    <a:pt x="3970" y="10940"/>
                    <a:pt x="3962" y="10940"/>
                    <a:pt x="3962" y="10944"/>
                  </a:cubicBezTo>
                  <a:lnTo>
                    <a:pt x="3962" y="10940"/>
                  </a:lnTo>
                  <a:lnTo>
                    <a:pt x="3962" y="10936"/>
                  </a:lnTo>
                  <a:lnTo>
                    <a:pt x="3977" y="10732"/>
                  </a:lnTo>
                  <a:cubicBezTo>
                    <a:pt x="4066" y="10636"/>
                    <a:pt x="4181" y="10552"/>
                    <a:pt x="4143" y="10402"/>
                  </a:cubicBezTo>
                  <a:cubicBezTo>
                    <a:pt x="4121" y="10323"/>
                    <a:pt x="4060" y="10257"/>
                    <a:pt x="3977" y="10257"/>
                  </a:cubicBezTo>
                  <a:cubicBezTo>
                    <a:pt x="3959" y="10257"/>
                    <a:pt x="3940" y="10260"/>
                    <a:pt x="3920" y="10267"/>
                  </a:cubicBezTo>
                  <a:cubicBezTo>
                    <a:pt x="3858" y="10290"/>
                    <a:pt x="3878" y="10383"/>
                    <a:pt x="3885" y="10444"/>
                  </a:cubicBezTo>
                  <a:cubicBezTo>
                    <a:pt x="3874" y="10498"/>
                    <a:pt x="3862" y="10552"/>
                    <a:pt x="3847" y="10602"/>
                  </a:cubicBezTo>
                  <a:cubicBezTo>
                    <a:pt x="3732" y="10652"/>
                    <a:pt x="3828" y="10840"/>
                    <a:pt x="3666" y="10871"/>
                  </a:cubicBezTo>
                  <a:cubicBezTo>
                    <a:pt x="3324" y="10667"/>
                    <a:pt x="3048" y="10363"/>
                    <a:pt x="2867" y="10006"/>
                  </a:cubicBezTo>
                  <a:lnTo>
                    <a:pt x="2767" y="9822"/>
                  </a:lnTo>
                  <a:cubicBezTo>
                    <a:pt x="2836" y="9772"/>
                    <a:pt x="2844" y="9695"/>
                    <a:pt x="2782" y="9656"/>
                  </a:cubicBezTo>
                  <a:cubicBezTo>
                    <a:pt x="2617" y="9545"/>
                    <a:pt x="2686" y="9441"/>
                    <a:pt x="2767" y="9326"/>
                  </a:cubicBezTo>
                  <a:cubicBezTo>
                    <a:pt x="2855" y="9264"/>
                    <a:pt x="2882" y="9138"/>
                    <a:pt x="3013" y="9118"/>
                  </a:cubicBezTo>
                  <a:cubicBezTo>
                    <a:pt x="3186" y="9091"/>
                    <a:pt x="3171" y="8949"/>
                    <a:pt x="3171" y="8826"/>
                  </a:cubicBezTo>
                  <a:cubicBezTo>
                    <a:pt x="3305" y="8661"/>
                    <a:pt x="3167" y="8584"/>
                    <a:pt x="3059" y="8503"/>
                  </a:cubicBezTo>
                  <a:cubicBezTo>
                    <a:pt x="3067" y="8407"/>
                    <a:pt x="2859" y="8311"/>
                    <a:pt x="3048" y="8211"/>
                  </a:cubicBezTo>
                  <a:cubicBezTo>
                    <a:pt x="3144" y="8162"/>
                    <a:pt x="3244" y="8104"/>
                    <a:pt x="3167" y="7996"/>
                  </a:cubicBezTo>
                  <a:cubicBezTo>
                    <a:pt x="3140" y="7958"/>
                    <a:pt x="3105" y="7944"/>
                    <a:pt x="3067" y="7944"/>
                  </a:cubicBezTo>
                  <a:cubicBezTo>
                    <a:pt x="3004" y="7944"/>
                    <a:pt x="2935" y="7984"/>
                    <a:pt x="2886" y="8008"/>
                  </a:cubicBezTo>
                  <a:cubicBezTo>
                    <a:pt x="2644" y="8138"/>
                    <a:pt x="2709" y="8327"/>
                    <a:pt x="2829" y="8507"/>
                  </a:cubicBezTo>
                  <a:cubicBezTo>
                    <a:pt x="2844" y="8619"/>
                    <a:pt x="2982" y="8600"/>
                    <a:pt x="3017" y="8692"/>
                  </a:cubicBezTo>
                  <a:cubicBezTo>
                    <a:pt x="2971" y="8711"/>
                    <a:pt x="2940" y="8765"/>
                    <a:pt x="2952" y="8815"/>
                  </a:cubicBezTo>
                  <a:lnTo>
                    <a:pt x="2902" y="8911"/>
                  </a:lnTo>
                  <a:lnTo>
                    <a:pt x="2656" y="9045"/>
                  </a:lnTo>
                  <a:cubicBezTo>
                    <a:pt x="2644" y="9047"/>
                    <a:pt x="2634" y="9047"/>
                    <a:pt x="2624" y="9047"/>
                  </a:cubicBezTo>
                  <a:cubicBezTo>
                    <a:pt x="2414" y="9047"/>
                    <a:pt x="2492" y="8788"/>
                    <a:pt x="2360" y="8715"/>
                  </a:cubicBezTo>
                  <a:lnTo>
                    <a:pt x="2364" y="7720"/>
                  </a:lnTo>
                  <a:cubicBezTo>
                    <a:pt x="2456" y="7554"/>
                    <a:pt x="2444" y="7370"/>
                    <a:pt x="2425" y="7189"/>
                  </a:cubicBezTo>
                  <a:cubicBezTo>
                    <a:pt x="2463" y="7097"/>
                    <a:pt x="2471" y="6990"/>
                    <a:pt x="2440" y="6893"/>
                  </a:cubicBezTo>
                  <a:cubicBezTo>
                    <a:pt x="2667" y="6655"/>
                    <a:pt x="3013" y="6555"/>
                    <a:pt x="3163" y="6221"/>
                  </a:cubicBezTo>
                  <a:cubicBezTo>
                    <a:pt x="3190" y="6159"/>
                    <a:pt x="3240" y="6117"/>
                    <a:pt x="3171" y="6056"/>
                  </a:cubicBezTo>
                  <a:cubicBezTo>
                    <a:pt x="3148" y="6033"/>
                    <a:pt x="3127" y="6025"/>
                    <a:pt x="3106" y="6025"/>
                  </a:cubicBezTo>
                  <a:cubicBezTo>
                    <a:pt x="3051" y="6025"/>
                    <a:pt x="3002" y="6086"/>
                    <a:pt x="2952" y="6086"/>
                  </a:cubicBezTo>
                  <a:lnTo>
                    <a:pt x="2944" y="6086"/>
                  </a:lnTo>
                  <a:lnTo>
                    <a:pt x="2952" y="6083"/>
                  </a:lnTo>
                  <a:cubicBezTo>
                    <a:pt x="2905" y="5867"/>
                    <a:pt x="3067" y="5737"/>
                    <a:pt x="3174" y="5595"/>
                  </a:cubicBezTo>
                  <a:cubicBezTo>
                    <a:pt x="3129" y="5538"/>
                    <a:pt x="3095" y="5517"/>
                    <a:pt x="3067" y="5517"/>
                  </a:cubicBezTo>
                  <a:cubicBezTo>
                    <a:pt x="2985" y="5517"/>
                    <a:pt x="2954" y="5692"/>
                    <a:pt x="2871" y="5692"/>
                  </a:cubicBezTo>
                  <a:cubicBezTo>
                    <a:pt x="2867" y="5692"/>
                    <a:pt x="2863" y="5691"/>
                    <a:pt x="2859" y="5691"/>
                  </a:cubicBezTo>
                  <a:cubicBezTo>
                    <a:pt x="2786" y="5810"/>
                    <a:pt x="2748" y="5944"/>
                    <a:pt x="2748" y="6083"/>
                  </a:cubicBezTo>
                  <a:cubicBezTo>
                    <a:pt x="2598" y="6179"/>
                    <a:pt x="2552" y="6325"/>
                    <a:pt x="2548" y="6486"/>
                  </a:cubicBezTo>
                  <a:cubicBezTo>
                    <a:pt x="2425" y="6598"/>
                    <a:pt x="2341" y="6721"/>
                    <a:pt x="2364" y="6893"/>
                  </a:cubicBezTo>
                  <a:cubicBezTo>
                    <a:pt x="2348" y="6920"/>
                    <a:pt x="2337" y="6943"/>
                    <a:pt x="2325" y="6970"/>
                  </a:cubicBezTo>
                  <a:cubicBezTo>
                    <a:pt x="2168" y="7155"/>
                    <a:pt x="2302" y="7385"/>
                    <a:pt x="2229" y="7577"/>
                  </a:cubicBezTo>
                  <a:cubicBezTo>
                    <a:pt x="2098" y="7600"/>
                    <a:pt x="2072" y="7693"/>
                    <a:pt x="2075" y="7804"/>
                  </a:cubicBezTo>
                  <a:cubicBezTo>
                    <a:pt x="2052" y="7823"/>
                    <a:pt x="2033" y="7850"/>
                    <a:pt x="2033" y="7885"/>
                  </a:cubicBezTo>
                  <a:cubicBezTo>
                    <a:pt x="1779" y="8192"/>
                    <a:pt x="1557" y="8523"/>
                    <a:pt x="1437" y="8911"/>
                  </a:cubicBezTo>
                  <a:cubicBezTo>
                    <a:pt x="1284" y="9161"/>
                    <a:pt x="1022" y="9353"/>
                    <a:pt x="1003" y="9679"/>
                  </a:cubicBezTo>
                  <a:cubicBezTo>
                    <a:pt x="938" y="9752"/>
                    <a:pt x="861" y="9822"/>
                    <a:pt x="850" y="9929"/>
                  </a:cubicBezTo>
                  <a:cubicBezTo>
                    <a:pt x="811" y="10167"/>
                    <a:pt x="773" y="10402"/>
                    <a:pt x="734" y="10632"/>
                  </a:cubicBezTo>
                  <a:lnTo>
                    <a:pt x="696" y="10809"/>
                  </a:lnTo>
                  <a:cubicBezTo>
                    <a:pt x="631" y="10928"/>
                    <a:pt x="577" y="11055"/>
                    <a:pt x="538" y="11189"/>
                  </a:cubicBezTo>
                  <a:cubicBezTo>
                    <a:pt x="558" y="10786"/>
                    <a:pt x="596" y="10386"/>
                    <a:pt x="657" y="9987"/>
                  </a:cubicBezTo>
                  <a:cubicBezTo>
                    <a:pt x="638" y="9848"/>
                    <a:pt x="634" y="9710"/>
                    <a:pt x="654" y="9576"/>
                  </a:cubicBezTo>
                  <a:lnTo>
                    <a:pt x="1019" y="8507"/>
                  </a:lnTo>
                  <a:cubicBezTo>
                    <a:pt x="1053" y="8427"/>
                    <a:pt x="1088" y="8342"/>
                    <a:pt x="1119" y="8258"/>
                  </a:cubicBezTo>
                  <a:cubicBezTo>
                    <a:pt x="1145" y="8219"/>
                    <a:pt x="1169" y="8177"/>
                    <a:pt x="1188" y="8135"/>
                  </a:cubicBezTo>
                  <a:cubicBezTo>
                    <a:pt x="1222" y="8073"/>
                    <a:pt x="1249" y="8015"/>
                    <a:pt x="1280" y="7950"/>
                  </a:cubicBezTo>
                  <a:cubicBezTo>
                    <a:pt x="1299" y="7912"/>
                    <a:pt x="1322" y="7873"/>
                    <a:pt x="1341" y="7831"/>
                  </a:cubicBezTo>
                  <a:lnTo>
                    <a:pt x="1357" y="7804"/>
                  </a:lnTo>
                  <a:cubicBezTo>
                    <a:pt x="1453" y="7677"/>
                    <a:pt x="1530" y="7535"/>
                    <a:pt x="1580" y="7385"/>
                  </a:cubicBezTo>
                  <a:cubicBezTo>
                    <a:pt x="1595" y="7362"/>
                    <a:pt x="1610" y="7335"/>
                    <a:pt x="1626" y="7316"/>
                  </a:cubicBezTo>
                  <a:cubicBezTo>
                    <a:pt x="1649" y="7285"/>
                    <a:pt x="1672" y="7247"/>
                    <a:pt x="1691" y="7209"/>
                  </a:cubicBezTo>
                  <a:cubicBezTo>
                    <a:pt x="1722" y="7151"/>
                    <a:pt x="1745" y="7097"/>
                    <a:pt x="1768" y="7036"/>
                  </a:cubicBezTo>
                  <a:cubicBezTo>
                    <a:pt x="1779" y="7005"/>
                    <a:pt x="1783" y="6978"/>
                    <a:pt x="1787" y="6943"/>
                  </a:cubicBezTo>
                  <a:cubicBezTo>
                    <a:pt x="1864" y="6851"/>
                    <a:pt x="1922" y="6740"/>
                    <a:pt x="1956" y="6624"/>
                  </a:cubicBezTo>
                  <a:lnTo>
                    <a:pt x="2129" y="6386"/>
                  </a:lnTo>
                  <a:lnTo>
                    <a:pt x="2137" y="6371"/>
                  </a:lnTo>
                  <a:cubicBezTo>
                    <a:pt x="2175" y="6367"/>
                    <a:pt x="2210" y="6329"/>
                    <a:pt x="2206" y="6290"/>
                  </a:cubicBezTo>
                  <a:cubicBezTo>
                    <a:pt x="2233" y="6275"/>
                    <a:pt x="2252" y="6240"/>
                    <a:pt x="2248" y="6209"/>
                  </a:cubicBezTo>
                  <a:cubicBezTo>
                    <a:pt x="2298" y="6190"/>
                    <a:pt x="2329" y="6136"/>
                    <a:pt x="2325" y="6083"/>
                  </a:cubicBezTo>
                  <a:cubicBezTo>
                    <a:pt x="2348" y="6075"/>
                    <a:pt x="2360" y="6048"/>
                    <a:pt x="2356" y="6025"/>
                  </a:cubicBezTo>
                  <a:cubicBezTo>
                    <a:pt x="2406" y="6002"/>
                    <a:pt x="2444" y="5952"/>
                    <a:pt x="2452" y="5891"/>
                  </a:cubicBezTo>
                  <a:cubicBezTo>
                    <a:pt x="2498" y="5883"/>
                    <a:pt x="2536" y="5837"/>
                    <a:pt x="2552" y="5791"/>
                  </a:cubicBezTo>
                  <a:lnTo>
                    <a:pt x="2836" y="5541"/>
                  </a:lnTo>
                  <a:cubicBezTo>
                    <a:pt x="3163" y="5502"/>
                    <a:pt x="3228" y="5218"/>
                    <a:pt x="3355" y="4991"/>
                  </a:cubicBezTo>
                  <a:cubicBezTo>
                    <a:pt x="3509" y="4738"/>
                    <a:pt x="3770" y="4588"/>
                    <a:pt x="3962" y="4373"/>
                  </a:cubicBezTo>
                  <a:cubicBezTo>
                    <a:pt x="4419" y="4104"/>
                    <a:pt x="4750" y="3681"/>
                    <a:pt x="5180" y="3377"/>
                  </a:cubicBezTo>
                  <a:cubicBezTo>
                    <a:pt x="5841" y="2993"/>
                    <a:pt x="6479" y="2570"/>
                    <a:pt x="7167" y="2236"/>
                  </a:cubicBezTo>
                  <a:cubicBezTo>
                    <a:pt x="7955" y="1852"/>
                    <a:pt x="8765" y="1502"/>
                    <a:pt x="9611" y="1245"/>
                  </a:cubicBezTo>
                  <a:cubicBezTo>
                    <a:pt x="9619" y="1245"/>
                    <a:pt x="9626" y="1246"/>
                    <a:pt x="9634" y="1246"/>
                  </a:cubicBezTo>
                  <a:cubicBezTo>
                    <a:pt x="9783" y="1246"/>
                    <a:pt x="9894" y="1143"/>
                    <a:pt x="10026" y="1106"/>
                  </a:cubicBezTo>
                  <a:cubicBezTo>
                    <a:pt x="10041" y="1111"/>
                    <a:pt x="10057" y="1113"/>
                    <a:pt x="10073" y="1113"/>
                  </a:cubicBezTo>
                  <a:cubicBezTo>
                    <a:pt x="10125" y="1113"/>
                    <a:pt x="10177" y="1089"/>
                    <a:pt x="10206" y="1045"/>
                  </a:cubicBezTo>
                  <a:cubicBezTo>
                    <a:pt x="10752" y="899"/>
                    <a:pt x="11313" y="841"/>
                    <a:pt x="11840" y="649"/>
                  </a:cubicBezTo>
                  <a:cubicBezTo>
                    <a:pt x="11877" y="654"/>
                    <a:pt x="11914" y="657"/>
                    <a:pt x="11951" y="657"/>
                  </a:cubicBezTo>
                  <a:cubicBezTo>
                    <a:pt x="12027" y="657"/>
                    <a:pt x="12102" y="646"/>
                    <a:pt x="12178" y="622"/>
                  </a:cubicBezTo>
                  <a:cubicBezTo>
                    <a:pt x="12220" y="622"/>
                    <a:pt x="12258" y="618"/>
                    <a:pt x="12301" y="607"/>
                  </a:cubicBezTo>
                  <a:cubicBezTo>
                    <a:pt x="12347" y="599"/>
                    <a:pt x="12389" y="584"/>
                    <a:pt x="12427" y="568"/>
                  </a:cubicBezTo>
                  <a:cubicBezTo>
                    <a:pt x="12462" y="553"/>
                    <a:pt x="12493" y="545"/>
                    <a:pt x="12527" y="534"/>
                  </a:cubicBezTo>
                  <a:cubicBezTo>
                    <a:pt x="12581" y="534"/>
                    <a:pt x="12639" y="530"/>
                    <a:pt x="12693" y="511"/>
                  </a:cubicBezTo>
                  <a:cubicBezTo>
                    <a:pt x="12777" y="511"/>
                    <a:pt x="12858" y="522"/>
                    <a:pt x="12946" y="534"/>
                  </a:cubicBezTo>
                  <a:cubicBezTo>
                    <a:pt x="13211" y="515"/>
                    <a:pt x="13484" y="511"/>
                    <a:pt x="13684" y="292"/>
                  </a:cubicBezTo>
                  <a:cubicBezTo>
                    <a:pt x="13692" y="276"/>
                    <a:pt x="13692" y="261"/>
                    <a:pt x="13692" y="253"/>
                  </a:cubicBezTo>
                  <a:close/>
                  <a:moveTo>
                    <a:pt x="13873" y="0"/>
                  </a:moveTo>
                  <a:cubicBezTo>
                    <a:pt x="13782" y="0"/>
                    <a:pt x="13690" y="23"/>
                    <a:pt x="13599" y="42"/>
                  </a:cubicBezTo>
                  <a:lnTo>
                    <a:pt x="13403" y="65"/>
                  </a:lnTo>
                  <a:cubicBezTo>
                    <a:pt x="13373" y="80"/>
                    <a:pt x="13357" y="119"/>
                    <a:pt x="13369" y="146"/>
                  </a:cubicBezTo>
                  <a:lnTo>
                    <a:pt x="13357" y="146"/>
                  </a:lnTo>
                  <a:cubicBezTo>
                    <a:pt x="13330" y="142"/>
                    <a:pt x="13300" y="130"/>
                    <a:pt x="13277" y="123"/>
                  </a:cubicBezTo>
                  <a:cubicBezTo>
                    <a:pt x="13254" y="119"/>
                    <a:pt x="13231" y="116"/>
                    <a:pt x="13209" y="116"/>
                  </a:cubicBezTo>
                  <a:cubicBezTo>
                    <a:pt x="13167" y="116"/>
                    <a:pt x="13129" y="126"/>
                    <a:pt x="13096" y="161"/>
                  </a:cubicBezTo>
                  <a:lnTo>
                    <a:pt x="13069" y="188"/>
                  </a:lnTo>
                  <a:lnTo>
                    <a:pt x="13038" y="180"/>
                  </a:lnTo>
                  <a:cubicBezTo>
                    <a:pt x="12947" y="219"/>
                    <a:pt x="12854" y="222"/>
                    <a:pt x="12761" y="222"/>
                  </a:cubicBezTo>
                  <a:cubicBezTo>
                    <a:pt x="12745" y="222"/>
                    <a:pt x="12729" y="222"/>
                    <a:pt x="12714" y="222"/>
                  </a:cubicBezTo>
                  <a:cubicBezTo>
                    <a:pt x="12694" y="222"/>
                    <a:pt x="12674" y="222"/>
                    <a:pt x="12654" y="223"/>
                  </a:cubicBezTo>
                  <a:cubicBezTo>
                    <a:pt x="12616" y="234"/>
                    <a:pt x="12581" y="253"/>
                    <a:pt x="12550" y="276"/>
                  </a:cubicBezTo>
                  <a:cubicBezTo>
                    <a:pt x="12531" y="265"/>
                    <a:pt x="12512" y="261"/>
                    <a:pt x="12493" y="257"/>
                  </a:cubicBezTo>
                  <a:cubicBezTo>
                    <a:pt x="12474" y="273"/>
                    <a:pt x="12446" y="281"/>
                    <a:pt x="12420" y="281"/>
                  </a:cubicBezTo>
                  <a:cubicBezTo>
                    <a:pt x="12415" y="281"/>
                    <a:pt x="12410" y="281"/>
                    <a:pt x="12404" y="280"/>
                  </a:cubicBezTo>
                  <a:cubicBezTo>
                    <a:pt x="12397" y="296"/>
                    <a:pt x="12393" y="311"/>
                    <a:pt x="12389" y="330"/>
                  </a:cubicBezTo>
                  <a:cubicBezTo>
                    <a:pt x="12358" y="330"/>
                    <a:pt x="12331" y="334"/>
                    <a:pt x="12301" y="338"/>
                  </a:cubicBezTo>
                  <a:cubicBezTo>
                    <a:pt x="12205" y="380"/>
                    <a:pt x="12097" y="373"/>
                    <a:pt x="12005" y="434"/>
                  </a:cubicBezTo>
                  <a:cubicBezTo>
                    <a:pt x="11989" y="449"/>
                    <a:pt x="11974" y="465"/>
                    <a:pt x="11966" y="484"/>
                  </a:cubicBezTo>
                  <a:lnTo>
                    <a:pt x="11774" y="515"/>
                  </a:lnTo>
                  <a:cubicBezTo>
                    <a:pt x="11790" y="511"/>
                    <a:pt x="11797" y="495"/>
                    <a:pt x="11793" y="484"/>
                  </a:cubicBezTo>
                  <a:cubicBezTo>
                    <a:pt x="11793" y="476"/>
                    <a:pt x="11790" y="472"/>
                    <a:pt x="11782" y="469"/>
                  </a:cubicBezTo>
                  <a:lnTo>
                    <a:pt x="11605" y="503"/>
                  </a:lnTo>
                  <a:cubicBezTo>
                    <a:pt x="11601" y="526"/>
                    <a:pt x="11590" y="549"/>
                    <a:pt x="11578" y="568"/>
                  </a:cubicBezTo>
                  <a:lnTo>
                    <a:pt x="11182" y="592"/>
                  </a:lnTo>
                  <a:cubicBezTo>
                    <a:pt x="11029" y="688"/>
                    <a:pt x="10856" y="684"/>
                    <a:pt x="10687" y="703"/>
                  </a:cubicBezTo>
                  <a:cubicBezTo>
                    <a:pt x="10571" y="830"/>
                    <a:pt x="10372" y="734"/>
                    <a:pt x="10272" y="887"/>
                  </a:cubicBezTo>
                  <a:lnTo>
                    <a:pt x="9987" y="907"/>
                  </a:lnTo>
                  <a:lnTo>
                    <a:pt x="9972" y="976"/>
                  </a:lnTo>
                  <a:lnTo>
                    <a:pt x="9964" y="983"/>
                  </a:lnTo>
                  <a:lnTo>
                    <a:pt x="9791" y="1007"/>
                  </a:lnTo>
                  <a:cubicBezTo>
                    <a:pt x="9784" y="1028"/>
                    <a:pt x="9777" y="1050"/>
                    <a:pt x="9763" y="1075"/>
                  </a:cubicBezTo>
                  <a:lnTo>
                    <a:pt x="9763" y="1075"/>
                  </a:lnTo>
                  <a:lnTo>
                    <a:pt x="9745" y="1053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2" y="1077"/>
                    <a:pt x="9763" y="1076"/>
                    <a:pt x="9763" y="1075"/>
                  </a:cubicBezTo>
                  <a:lnTo>
                    <a:pt x="9763" y="1075"/>
                  </a:lnTo>
                  <a:lnTo>
                    <a:pt x="9776" y="1091"/>
                  </a:lnTo>
                  <a:lnTo>
                    <a:pt x="9772" y="1095"/>
                  </a:lnTo>
                  <a:lnTo>
                    <a:pt x="9761" y="1078"/>
                  </a:lnTo>
                  <a:lnTo>
                    <a:pt x="9761" y="1078"/>
                  </a:lnTo>
                  <a:cubicBezTo>
                    <a:pt x="9761" y="1079"/>
                    <a:pt x="9761" y="1079"/>
                    <a:pt x="9761" y="1080"/>
                  </a:cubicBezTo>
                  <a:cubicBezTo>
                    <a:pt x="9737" y="1082"/>
                    <a:pt x="9712" y="1082"/>
                    <a:pt x="9688" y="1082"/>
                  </a:cubicBezTo>
                  <a:cubicBezTo>
                    <a:pt x="9684" y="1082"/>
                    <a:pt x="9680" y="1082"/>
                    <a:pt x="9676" y="1082"/>
                  </a:cubicBezTo>
                  <a:cubicBezTo>
                    <a:pt x="9591" y="1082"/>
                    <a:pt x="9508" y="1084"/>
                    <a:pt x="9453" y="1179"/>
                  </a:cubicBezTo>
                  <a:cubicBezTo>
                    <a:pt x="9420" y="1173"/>
                    <a:pt x="9388" y="1170"/>
                    <a:pt x="9356" y="1170"/>
                  </a:cubicBezTo>
                  <a:cubicBezTo>
                    <a:pt x="9186" y="1170"/>
                    <a:pt x="9036" y="1255"/>
                    <a:pt x="8877" y="1310"/>
                  </a:cubicBezTo>
                  <a:cubicBezTo>
                    <a:pt x="8819" y="1379"/>
                    <a:pt x="8739" y="1387"/>
                    <a:pt x="8658" y="1387"/>
                  </a:cubicBezTo>
                  <a:cubicBezTo>
                    <a:pt x="8573" y="1464"/>
                    <a:pt x="8470" y="1483"/>
                    <a:pt x="8370" y="1506"/>
                  </a:cubicBezTo>
                  <a:lnTo>
                    <a:pt x="7855" y="1698"/>
                  </a:lnTo>
                  <a:cubicBezTo>
                    <a:pt x="7766" y="1760"/>
                    <a:pt x="7659" y="1794"/>
                    <a:pt x="7547" y="1794"/>
                  </a:cubicBezTo>
                  <a:cubicBezTo>
                    <a:pt x="7474" y="1890"/>
                    <a:pt x="7363" y="1898"/>
                    <a:pt x="7259" y="1917"/>
                  </a:cubicBezTo>
                  <a:cubicBezTo>
                    <a:pt x="7205" y="1994"/>
                    <a:pt x="7125" y="1994"/>
                    <a:pt x="7044" y="2002"/>
                  </a:cubicBezTo>
                  <a:cubicBezTo>
                    <a:pt x="7005" y="2067"/>
                    <a:pt x="6940" y="2117"/>
                    <a:pt x="6863" y="2125"/>
                  </a:cubicBezTo>
                  <a:cubicBezTo>
                    <a:pt x="6845" y="2172"/>
                    <a:pt x="6800" y="2198"/>
                    <a:pt x="6750" y="2198"/>
                  </a:cubicBezTo>
                  <a:cubicBezTo>
                    <a:pt x="6747" y="2198"/>
                    <a:pt x="6744" y="2198"/>
                    <a:pt x="6740" y="2198"/>
                  </a:cubicBezTo>
                  <a:cubicBezTo>
                    <a:pt x="6702" y="2263"/>
                    <a:pt x="6629" y="2313"/>
                    <a:pt x="6548" y="2313"/>
                  </a:cubicBezTo>
                  <a:lnTo>
                    <a:pt x="6049" y="2620"/>
                  </a:lnTo>
                  <a:cubicBezTo>
                    <a:pt x="6006" y="2697"/>
                    <a:pt x="5930" y="2717"/>
                    <a:pt x="5845" y="2720"/>
                  </a:cubicBezTo>
                  <a:cubicBezTo>
                    <a:pt x="5827" y="2767"/>
                    <a:pt x="5785" y="2798"/>
                    <a:pt x="5735" y="2798"/>
                  </a:cubicBezTo>
                  <a:cubicBezTo>
                    <a:pt x="5732" y="2798"/>
                    <a:pt x="5729" y="2797"/>
                    <a:pt x="5726" y="2797"/>
                  </a:cubicBezTo>
                  <a:cubicBezTo>
                    <a:pt x="5649" y="2897"/>
                    <a:pt x="5564" y="2985"/>
                    <a:pt x="5434" y="3012"/>
                  </a:cubicBezTo>
                  <a:cubicBezTo>
                    <a:pt x="5361" y="3124"/>
                    <a:pt x="5249" y="3178"/>
                    <a:pt x="5130" y="3216"/>
                  </a:cubicBezTo>
                  <a:cubicBezTo>
                    <a:pt x="5130" y="3243"/>
                    <a:pt x="5123" y="3266"/>
                    <a:pt x="5111" y="3293"/>
                  </a:cubicBezTo>
                  <a:lnTo>
                    <a:pt x="4938" y="3331"/>
                  </a:lnTo>
                  <a:cubicBezTo>
                    <a:pt x="4719" y="3520"/>
                    <a:pt x="4500" y="3716"/>
                    <a:pt x="4227" y="3831"/>
                  </a:cubicBezTo>
                  <a:cubicBezTo>
                    <a:pt x="4074" y="3977"/>
                    <a:pt x="3924" y="4138"/>
                    <a:pt x="3724" y="4234"/>
                  </a:cubicBezTo>
                  <a:cubicBezTo>
                    <a:pt x="3724" y="4261"/>
                    <a:pt x="3724" y="4292"/>
                    <a:pt x="3720" y="4319"/>
                  </a:cubicBezTo>
                  <a:cubicBezTo>
                    <a:pt x="3497" y="4396"/>
                    <a:pt x="3382" y="4607"/>
                    <a:pt x="3194" y="4730"/>
                  </a:cubicBezTo>
                  <a:lnTo>
                    <a:pt x="3205" y="4719"/>
                  </a:lnTo>
                  <a:lnTo>
                    <a:pt x="3205" y="4719"/>
                  </a:lnTo>
                  <a:cubicBezTo>
                    <a:pt x="3067" y="4815"/>
                    <a:pt x="2978" y="4972"/>
                    <a:pt x="2817" y="5041"/>
                  </a:cubicBezTo>
                  <a:cubicBezTo>
                    <a:pt x="2809" y="5122"/>
                    <a:pt x="2805" y="5203"/>
                    <a:pt x="2709" y="5241"/>
                  </a:cubicBezTo>
                  <a:cubicBezTo>
                    <a:pt x="2636" y="5372"/>
                    <a:pt x="2533" y="5472"/>
                    <a:pt x="2402" y="5541"/>
                  </a:cubicBezTo>
                  <a:cubicBezTo>
                    <a:pt x="2402" y="5675"/>
                    <a:pt x="2337" y="5787"/>
                    <a:pt x="2271" y="5894"/>
                  </a:cubicBezTo>
                  <a:cubicBezTo>
                    <a:pt x="2168" y="5925"/>
                    <a:pt x="2091" y="6021"/>
                    <a:pt x="2091" y="6133"/>
                  </a:cubicBezTo>
                  <a:lnTo>
                    <a:pt x="2087" y="6136"/>
                  </a:lnTo>
                  <a:cubicBezTo>
                    <a:pt x="1937" y="6190"/>
                    <a:pt x="2033" y="6386"/>
                    <a:pt x="1899" y="6448"/>
                  </a:cubicBezTo>
                  <a:cubicBezTo>
                    <a:pt x="1899" y="6478"/>
                    <a:pt x="1895" y="6505"/>
                    <a:pt x="1883" y="6536"/>
                  </a:cubicBezTo>
                  <a:cubicBezTo>
                    <a:pt x="1856" y="6544"/>
                    <a:pt x="1826" y="6548"/>
                    <a:pt x="1799" y="6555"/>
                  </a:cubicBezTo>
                  <a:cubicBezTo>
                    <a:pt x="1799" y="6605"/>
                    <a:pt x="1760" y="6651"/>
                    <a:pt x="1710" y="6663"/>
                  </a:cubicBezTo>
                  <a:cubicBezTo>
                    <a:pt x="1695" y="6713"/>
                    <a:pt x="1683" y="6759"/>
                    <a:pt x="1668" y="6813"/>
                  </a:cubicBezTo>
                  <a:lnTo>
                    <a:pt x="1683" y="6828"/>
                  </a:lnTo>
                  <a:cubicBezTo>
                    <a:pt x="1672" y="6832"/>
                    <a:pt x="1664" y="6843"/>
                    <a:pt x="1653" y="6847"/>
                  </a:cubicBezTo>
                  <a:cubicBezTo>
                    <a:pt x="1657" y="6836"/>
                    <a:pt x="1664" y="6832"/>
                    <a:pt x="1664" y="6824"/>
                  </a:cubicBezTo>
                  <a:cubicBezTo>
                    <a:pt x="1633" y="6824"/>
                    <a:pt x="1610" y="6832"/>
                    <a:pt x="1587" y="6843"/>
                  </a:cubicBezTo>
                  <a:cubicBezTo>
                    <a:pt x="1576" y="6867"/>
                    <a:pt x="1572" y="6890"/>
                    <a:pt x="1576" y="6909"/>
                  </a:cubicBezTo>
                  <a:lnTo>
                    <a:pt x="1572" y="6913"/>
                  </a:lnTo>
                  <a:lnTo>
                    <a:pt x="1553" y="6932"/>
                  </a:lnTo>
                  <a:cubicBezTo>
                    <a:pt x="1534" y="6940"/>
                    <a:pt x="1511" y="6943"/>
                    <a:pt x="1491" y="6947"/>
                  </a:cubicBezTo>
                  <a:lnTo>
                    <a:pt x="1491" y="7001"/>
                  </a:lnTo>
                  <a:cubicBezTo>
                    <a:pt x="1472" y="7020"/>
                    <a:pt x="1457" y="7039"/>
                    <a:pt x="1441" y="7059"/>
                  </a:cubicBezTo>
                  <a:cubicBezTo>
                    <a:pt x="1426" y="7063"/>
                    <a:pt x="1418" y="7063"/>
                    <a:pt x="1403" y="7063"/>
                  </a:cubicBezTo>
                  <a:lnTo>
                    <a:pt x="1384" y="7162"/>
                  </a:lnTo>
                  <a:cubicBezTo>
                    <a:pt x="1376" y="7178"/>
                    <a:pt x="1368" y="7197"/>
                    <a:pt x="1361" y="7212"/>
                  </a:cubicBezTo>
                  <a:cubicBezTo>
                    <a:pt x="1349" y="7228"/>
                    <a:pt x="1349" y="7232"/>
                    <a:pt x="1341" y="7247"/>
                  </a:cubicBezTo>
                  <a:cubicBezTo>
                    <a:pt x="1326" y="7251"/>
                    <a:pt x="1307" y="7255"/>
                    <a:pt x="1291" y="7258"/>
                  </a:cubicBezTo>
                  <a:cubicBezTo>
                    <a:pt x="1288" y="7293"/>
                    <a:pt x="1288" y="7328"/>
                    <a:pt x="1284" y="7366"/>
                  </a:cubicBezTo>
                  <a:cubicBezTo>
                    <a:pt x="1280" y="7374"/>
                    <a:pt x="1272" y="7389"/>
                    <a:pt x="1268" y="7401"/>
                  </a:cubicBezTo>
                  <a:cubicBezTo>
                    <a:pt x="1261" y="7424"/>
                    <a:pt x="1249" y="7443"/>
                    <a:pt x="1245" y="7470"/>
                  </a:cubicBezTo>
                  <a:cubicBezTo>
                    <a:pt x="1230" y="7481"/>
                    <a:pt x="1215" y="7489"/>
                    <a:pt x="1195" y="7497"/>
                  </a:cubicBezTo>
                  <a:cubicBezTo>
                    <a:pt x="1207" y="7520"/>
                    <a:pt x="1195" y="7547"/>
                    <a:pt x="1172" y="7558"/>
                  </a:cubicBezTo>
                  <a:cubicBezTo>
                    <a:pt x="1169" y="7558"/>
                    <a:pt x="1169" y="7558"/>
                    <a:pt x="1165" y="7562"/>
                  </a:cubicBezTo>
                  <a:cubicBezTo>
                    <a:pt x="1157" y="7562"/>
                    <a:pt x="1149" y="7574"/>
                    <a:pt x="1145" y="7597"/>
                  </a:cubicBezTo>
                  <a:cubicBezTo>
                    <a:pt x="1138" y="7616"/>
                    <a:pt x="1149" y="7631"/>
                    <a:pt x="1157" y="7639"/>
                  </a:cubicBezTo>
                  <a:cubicBezTo>
                    <a:pt x="1153" y="7650"/>
                    <a:pt x="1145" y="7654"/>
                    <a:pt x="1138" y="7662"/>
                  </a:cubicBezTo>
                  <a:cubicBezTo>
                    <a:pt x="1126" y="7670"/>
                    <a:pt x="1107" y="7673"/>
                    <a:pt x="1092" y="7677"/>
                  </a:cubicBezTo>
                  <a:lnTo>
                    <a:pt x="1076" y="7766"/>
                  </a:lnTo>
                  <a:cubicBezTo>
                    <a:pt x="1069" y="7789"/>
                    <a:pt x="1053" y="7812"/>
                    <a:pt x="1038" y="7831"/>
                  </a:cubicBezTo>
                  <a:cubicBezTo>
                    <a:pt x="1038" y="7831"/>
                    <a:pt x="1022" y="7850"/>
                    <a:pt x="1019" y="7866"/>
                  </a:cubicBezTo>
                  <a:cubicBezTo>
                    <a:pt x="1011" y="7869"/>
                    <a:pt x="996" y="7873"/>
                    <a:pt x="984" y="7873"/>
                  </a:cubicBezTo>
                  <a:cubicBezTo>
                    <a:pt x="984" y="7885"/>
                    <a:pt x="984" y="7893"/>
                    <a:pt x="992" y="7908"/>
                  </a:cubicBezTo>
                  <a:cubicBezTo>
                    <a:pt x="980" y="7923"/>
                    <a:pt x="965" y="7939"/>
                    <a:pt x="953" y="7950"/>
                  </a:cubicBezTo>
                  <a:cubicBezTo>
                    <a:pt x="934" y="7981"/>
                    <a:pt x="923" y="8015"/>
                    <a:pt x="919" y="8046"/>
                  </a:cubicBezTo>
                  <a:cubicBezTo>
                    <a:pt x="919" y="8054"/>
                    <a:pt x="915" y="8058"/>
                    <a:pt x="915" y="8062"/>
                  </a:cubicBezTo>
                  <a:cubicBezTo>
                    <a:pt x="903" y="8065"/>
                    <a:pt x="888" y="8073"/>
                    <a:pt x="880" y="8077"/>
                  </a:cubicBezTo>
                  <a:lnTo>
                    <a:pt x="880" y="8119"/>
                  </a:lnTo>
                  <a:lnTo>
                    <a:pt x="838" y="8177"/>
                  </a:lnTo>
                  <a:cubicBezTo>
                    <a:pt x="827" y="8208"/>
                    <a:pt x="819" y="8235"/>
                    <a:pt x="811" y="8265"/>
                  </a:cubicBezTo>
                  <a:cubicBezTo>
                    <a:pt x="803" y="8273"/>
                    <a:pt x="792" y="8277"/>
                    <a:pt x="784" y="8284"/>
                  </a:cubicBezTo>
                  <a:cubicBezTo>
                    <a:pt x="780" y="8308"/>
                    <a:pt x="780" y="8327"/>
                    <a:pt x="773" y="8350"/>
                  </a:cubicBezTo>
                  <a:cubicBezTo>
                    <a:pt x="765" y="8373"/>
                    <a:pt x="754" y="8400"/>
                    <a:pt x="742" y="8419"/>
                  </a:cubicBezTo>
                  <a:cubicBezTo>
                    <a:pt x="727" y="8446"/>
                    <a:pt x="707" y="8480"/>
                    <a:pt x="696" y="8515"/>
                  </a:cubicBezTo>
                  <a:lnTo>
                    <a:pt x="684" y="8557"/>
                  </a:lnTo>
                  <a:cubicBezTo>
                    <a:pt x="673" y="8592"/>
                    <a:pt x="657" y="8623"/>
                    <a:pt x="646" y="8657"/>
                  </a:cubicBezTo>
                  <a:lnTo>
                    <a:pt x="615" y="8757"/>
                  </a:lnTo>
                  <a:cubicBezTo>
                    <a:pt x="611" y="8769"/>
                    <a:pt x="607" y="8772"/>
                    <a:pt x="600" y="8776"/>
                  </a:cubicBezTo>
                  <a:cubicBezTo>
                    <a:pt x="596" y="8788"/>
                    <a:pt x="592" y="8784"/>
                    <a:pt x="581" y="8788"/>
                  </a:cubicBezTo>
                  <a:lnTo>
                    <a:pt x="581" y="8807"/>
                  </a:lnTo>
                  <a:cubicBezTo>
                    <a:pt x="561" y="8834"/>
                    <a:pt x="542" y="8861"/>
                    <a:pt x="523" y="8888"/>
                  </a:cubicBezTo>
                  <a:cubicBezTo>
                    <a:pt x="504" y="8918"/>
                    <a:pt x="492" y="8949"/>
                    <a:pt x="481" y="8988"/>
                  </a:cubicBezTo>
                  <a:cubicBezTo>
                    <a:pt x="473" y="9041"/>
                    <a:pt x="461" y="9095"/>
                    <a:pt x="442" y="9149"/>
                  </a:cubicBezTo>
                  <a:cubicBezTo>
                    <a:pt x="419" y="9195"/>
                    <a:pt x="400" y="9249"/>
                    <a:pt x="377" y="9295"/>
                  </a:cubicBezTo>
                  <a:lnTo>
                    <a:pt x="381" y="9291"/>
                  </a:lnTo>
                  <a:lnTo>
                    <a:pt x="381" y="9291"/>
                  </a:lnTo>
                  <a:cubicBezTo>
                    <a:pt x="227" y="9579"/>
                    <a:pt x="242" y="9906"/>
                    <a:pt x="173" y="10217"/>
                  </a:cubicBezTo>
                  <a:cubicBezTo>
                    <a:pt x="192" y="10237"/>
                    <a:pt x="192" y="10271"/>
                    <a:pt x="169" y="10290"/>
                  </a:cubicBezTo>
                  <a:cubicBezTo>
                    <a:pt x="166" y="10290"/>
                    <a:pt x="166" y="10294"/>
                    <a:pt x="158" y="10294"/>
                  </a:cubicBezTo>
                  <a:cubicBezTo>
                    <a:pt x="39" y="10594"/>
                    <a:pt x="185" y="10921"/>
                    <a:pt x="77" y="11216"/>
                  </a:cubicBezTo>
                  <a:cubicBezTo>
                    <a:pt x="0" y="11274"/>
                    <a:pt x="4" y="11332"/>
                    <a:pt x="77" y="11397"/>
                  </a:cubicBezTo>
                  <a:cubicBezTo>
                    <a:pt x="177" y="11593"/>
                    <a:pt x="50" y="11820"/>
                    <a:pt x="166" y="12012"/>
                  </a:cubicBezTo>
                  <a:lnTo>
                    <a:pt x="189" y="12031"/>
                  </a:lnTo>
                  <a:lnTo>
                    <a:pt x="177" y="12058"/>
                  </a:lnTo>
                  <a:cubicBezTo>
                    <a:pt x="235" y="12169"/>
                    <a:pt x="173" y="12312"/>
                    <a:pt x="281" y="12408"/>
                  </a:cubicBezTo>
                  <a:cubicBezTo>
                    <a:pt x="365" y="12534"/>
                    <a:pt x="269" y="12696"/>
                    <a:pt x="365" y="12819"/>
                  </a:cubicBezTo>
                  <a:lnTo>
                    <a:pt x="385" y="12980"/>
                  </a:lnTo>
                  <a:cubicBezTo>
                    <a:pt x="385" y="13003"/>
                    <a:pt x="400" y="13022"/>
                    <a:pt x="423" y="13034"/>
                  </a:cubicBezTo>
                  <a:cubicBezTo>
                    <a:pt x="446" y="13195"/>
                    <a:pt x="365" y="13368"/>
                    <a:pt x="481" y="13522"/>
                  </a:cubicBezTo>
                  <a:lnTo>
                    <a:pt x="477" y="13514"/>
                  </a:lnTo>
                  <a:lnTo>
                    <a:pt x="477" y="13514"/>
                  </a:lnTo>
                  <a:cubicBezTo>
                    <a:pt x="575" y="13632"/>
                    <a:pt x="450" y="13805"/>
                    <a:pt x="583" y="13917"/>
                  </a:cubicBezTo>
                  <a:lnTo>
                    <a:pt x="583" y="13917"/>
                  </a:lnTo>
                  <a:cubicBezTo>
                    <a:pt x="664" y="14043"/>
                    <a:pt x="574" y="14207"/>
                    <a:pt x="665" y="14337"/>
                  </a:cubicBezTo>
                  <a:cubicBezTo>
                    <a:pt x="688" y="14344"/>
                    <a:pt x="696" y="14375"/>
                    <a:pt x="688" y="14398"/>
                  </a:cubicBezTo>
                  <a:cubicBezTo>
                    <a:pt x="688" y="14402"/>
                    <a:pt x="684" y="14402"/>
                    <a:pt x="684" y="14406"/>
                  </a:cubicBezTo>
                  <a:cubicBezTo>
                    <a:pt x="723" y="14479"/>
                    <a:pt x="711" y="14575"/>
                    <a:pt x="784" y="14632"/>
                  </a:cubicBezTo>
                  <a:cubicBezTo>
                    <a:pt x="868" y="14789"/>
                    <a:pt x="869" y="14986"/>
                    <a:pt x="996" y="15124"/>
                  </a:cubicBezTo>
                  <a:lnTo>
                    <a:pt x="996" y="15124"/>
                  </a:lnTo>
                  <a:cubicBezTo>
                    <a:pt x="1000" y="15177"/>
                    <a:pt x="1043" y="15207"/>
                    <a:pt x="1076" y="15240"/>
                  </a:cubicBezTo>
                  <a:lnTo>
                    <a:pt x="1076" y="15243"/>
                  </a:lnTo>
                  <a:cubicBezTo>
                    <a:pt x="1172" y="15320"/>
                    <a:pt x="1080" y="15462"/>
                    <a:pt x="1184" y="15539"/>
                  </a:cubicBezTo>
                  <a:lnTo>
                    <a:pt x="1184" y="15535"/>
                  </a:lnTo>
                  <a:cubicBezTo>
                    <a:pt x="1265" y="15624"/>
                    <a:pt x="1188" y="15762"/>
                    <a:pt x="1280" y="15847"/>
                  </a:cubicBezTo>
                  <a:cubicBezTo>
                    <a:pt x="1357" y="16050"/>
                    <a:pt x="1364" y="16266"/>
                    <a:pt x="1480" y="16454"/>
                  </a:cubicBezTo>
                  <a:lnTo>
                    <a:pt x="1480" y="16458"/>
                  </a:lnTo>
                  <a:cubicBezTo>
                    <a:pt x="1537" y="16512"/>
                    <a:pt x="1518" y="16596"/>
                    <a:pt x="1568" y="16661"/>
                  </a:cubicBezTo>
                  <a:cubicBezTo>
                    <a:pt x="1591" y="16669"/>
                    <a:pt x="1607" y="16700"/>
                    <a:pt x="1595" y="16723"/>
                  </a:cubicBezTo>
                  <a:cubicBezTo>
                    <a:pt x="1595" y="16727"/>
                    <a:pt x="1591" y="16731"/>
                    <a:pt x="1591" y="16731"/>
                  </a:cubicBezTo>
                  <a:cubicBezTo>
                    <a:pt x="1664" y="16827"/>
                    <a:pt x="1580" y="16973"/>
                    <a:pt x="1695" y="17053"/>
                  </a:cubicBezTo>
                  <a:cubicBezTo>
                    <a:pt x="1730" y="17122"/>
                    <a:pt x="1722" y="17207"/>
                    <a:pt x="1787" y="17265"/>
                  </a:cubicBezTo>
                  <a:lnTo>
                    <a:pt x="1787" y="17261"/>
                  </a:lnTo>
                  <a:cubicBezTo>
                    <a:pt x="1876" y="17342"/>
                    <a:pt x="1787" y="17488"/>
                    <a:pt x="1895" y="17564"/>
                  </a:cubicBezTo>
                  <a:cubicBezTo>
                    <a:pt x="1914" y="17611"/>
                    <a:pt x="1960" y="17641"/>
                    <a:pt x="2010" y="17649"/>
                  </a:cubicBezTo>
                  <a:lnTo>
                    <a:pt x="2002" y="17645"/>
                  </a:lnTo>
                  <a:lnTo>
                    <a:pt x="2002" y="17645"/>
                  </a:lnTo>
                  <a:cubicBezTo>
                    <a:pt x="2106" y="17676"/>
                    <a:pt x="2177" y="17697"/>
                    <a:pt x="2225" y="17697"/>
                  </a:cubicBezTo>
                  <a:cubicBezTo>
                    <a:pt x="2326" y="17697"/>
                    <a:pt x="2329" y="17604"/>
                    <a:pt x="2337" y="17315"/>
                  </a:cubicBezTo>
                  <a:cubicBezTo>
                    <a:pt x="2325" y="17288"/>
                    <a:pt x="2310" y="17265"/>
                    <a:pt x="2306" y="17238"/>
                  </a:cubicBezTo>
                  <a:cubicBezTo>
                    <a:pt x="2344" y="17184"/>
                    <a:pt x="2337" y="17126"/>
                    <a:pt x="2306" y="17065"/>
                  </a:cubicBezTo>
                  <a:lnTo>
                    <a:pt x="2302" y="16957"/>
                  </a:lnTo>
                  <a:cubicBezTo>
                    <a:pt x="2344" y="16900"/>
                    <a:pt x="2344" y="16815"/>
                    <a:pt x="2298" y="16757"/>
                  </a:cubicBezTo>
                  <a:cubicBezTo>
                    <a:pt x="2271" y="16688"/>
                    <a:pt x="2271" y="16615"/>
                    <a:pt x="2302" y="16550"/>
                  </a:cubicBezTo>
                  <a:cubicBezTo>
                    <a:pt x="2402" y="16319"/>
                    <a:pt x="2264" y="16066"/>
                    <a:pt x="2387" y="15839"/>
                  </a:cubicBezTo>
                  <a:cubicBezTo>
                    <a:pt x="2394" y="15804"/>
                    <a:pt x="2402" y="15778"/>
                    <a:pt x="2406" y="15743"/>
                  </a:cubicBezTo>
                  <a:cubicBezTo>
                    <a:pt x="2444" y="15670"/>
                    <a:pt x="2440" y="15589"/>
                    <a:pt x="2483" y="15516"/>
                  </a:cubicBezTo>
                  <a:cubicBezTo>
                    <a:pt x="2471" y="15493"/>
                    <a:pt x="2475" y="15459"/>
                    <a:pt x="2502" y="15439"/>
                  </a:cubicBezTo>
                  <a:cubicBezTo>
                    <a:pt x="2552" y="15374"/>
                    <a:pt x="2548" y="15301"/>
                    <a:pt x="2529" y="15228"/>
                  </a:cubicBezTo>
                  <a:cubicBezTo>
                    <a:pt x="2529" y="15224"/>
                    <a:pt x="2521" y="15213"/>
                    <a:pt x="2521" y="15209"/>
                  </a:cubicBezTo>
                  <a:lnTo>
                    <a:pt x="2590" y="15128"/>
                  </a:lnTo>
                  <a:cubicBezTo>
                    <a:pt x="2594" y="15017"/>
                    <a:pt x="2610" y="14905"/>
                    <a:pt x="2683" y="14817"/>
                  </a:cubicBezTo>
                  <a:cubicBezTo>
                    <a:pt x="2702" y="14629"/>
                    <a:pt x="2721" y="14440"/>
                    <a:pt x="2902" y="14325"/>
                  </a:cubicBezTo>
                  <a:cubicBezTo>
                    <a:pt x="2902" y="14244"/>
                    <a:pt x="2944" y="14171"/>
                    <a:pt x="3009" y="14129"/>
                  </a:cubicBezTo>
                  <a:cubicBezTo>
                    <a:pt x="2998" y="14075"/>
                    <a:pt x="3032" y="14021"/>
                    <a:pt x="3086" y="14002"/>
                  </a:cubicBezTo>
                  <a:cubicBezTo>
                    <a:pt x="3128" y="13887"/>
                    <a:pt x="3205" y="13787"/>
                    <a:pt x="3301" y="13714"/>
                  </a:cubicBezTo>
                  <a:cubicBezTo>
                    <a:pt x="3363" y="13553"/>
                    <a:pt x="3440" y="13399"/>
                    <a:pt x="3609" y="13311"/>
                  </a:cubicBezTo>
                  <a:cubicBezTo>
                    <a:pt x="3651" y="13226"/>
                    <a:pt x="3724" y="13153"/>
                    <a:pt x="3808" y="13111"/>
                  </a:cubicBezTo>
                  <a:cubicBezTo>
                    <a:pt x="3808" y="13053"/>
                    <a:pt x="3858" y="13011"/>
                    <a:pt x="3912" y="13011"/>
                  </a:cubicBezTo>
                  <a:lnTo>
                    <a:pt x="4439" y="12438"/>
                  </a:lnTo>
                  <a:lnTo>
                    <a:pt x="4615" y="12404"/>
                  </a:lnTo>
                  <a:cubicBezTo>
                    <a:pt x="4627" y="12350"/>
                    <a:pt x="4669" y="12312"/>
                    <a:pt x="4723" y="12308"/>
                  </a:cubicBezTo>
                  <a:cubicBezTo>
                    <a:pt x="4750" y="12227"/>
                    <a:pt x="4823" y="12204"/>
                    <a:pt x="4896" y="12173"/>
                  </a:cubicBezTo>
                  <a:cubicBezTo>
                    <a:pt x="4915" y="12127"/>
                    <a:pt x="4961" y="12093"/>
                    <a:pt x="5015" y="12093"/>
                  </a:cubicBezTo>
                  <a:lnTo>
                    <a:pt x="5173" y="11939"/>
                  </a:lnTo>
                  <a:lnTo>
                    <a:pt x="5211" y="11939"/>
                  </a:lnTo>
                  <a:cubicBezTo>
                    <a:pt x="5257" y="11939"/>
                    <a:pt x="5296" y="11923"/>
                    <a:pt x="5319" y="11889"/>
                  </a:cubicBezTo>
                  <a:cubicBezTo>
                    <a:pt x="5353" y="11862"/>
                    <a:pt x="5384" y="11839"/>
                    <a:pt x="5418" y="11812"/>
                  </a:cubicBezTo>
                  <a:cubicBezTo>
                    <a:pt x="5438" y="11793"/>
                    <a:pt x="5461" y="11785"/>
                    <a:pt x="5491" y="11781"/>
                  </a:cubicBezTo>
                  <a:cubicBezTo>
                    <a:pt x="5530" y="11774"/>
                    <a:pt x="5557" y="11735"/>
                    <a:pt x="5553" y="11697"/>
                  </a:cubicBezTo>
                  <a:cubicBezTo>
                    <a:pt x="5553" y="11693"/>
                    <a:pt x="5549" y="11685"/>
                    <a:pt x="5549" y="11678"/>
                  </a:cubicBezTo>
                  <a:lnTo>
                    <a:pt x="5534" y="11666"/>
                  </a:lnTo>
                  <a:cubicBezTo>
                    <a:pt x="5579" y="11617"/>
                    <a:pt x="5624" y="11572"/>
                    <a:pt x="5694" y="11572"/>
                  </a:cubicBezTo>
                  <a:cubicBezTo>
                    <a:pt x="5702" y="11572"/>
                    <a:pt x="5710" y="11573"/>
                    <a:pt x="5718" y="11574"/>
                  </a:cubicBezTo>
                  <a:cubicBezTo>
                    <a:pt x="5760" y="11501"/>
                    <a:pt x="5833" y="11478"/>
                    <a:pt x="5903" y="11462"/>
                  </a:cubicBezTo>
                  <a:cubicBezTo>
                    <a:pt x="5918" y="11416"/>
                    <a:pt x="5968" y="11378"/>
                    <a:pt x="6014" y="11378"/>
                  </a:cubicBezTo>
                  <a:cubicBezTo>
                    <a:pt x="6018" y="11343"/>
                    <a:pt x="6026" y="11312"/>
                    <a:pt x="6029" y="11282"/>
                  </a:cubicBezTo>
                  <a:lnTo>
                    <a:pt x="6229" y="11186"/>
                  </a:lnTo>
                  <a:cubicBezTo>
                    <a:pt x="6260" y="11113"/>
                    <a:pt x="6325" y="11063"/>
                    <a:pt x="6402" y="11051"/>
                  </a:cubicBezTo>
                  <a:cubicBezTo>
                    <a:pt x="6418" y="10997"/>
                    <a:pt x="6468" y="10963"/>
                    <a:pt x="6517" y="10963"/>
                  </a:cubicBezTo>
                  <a:cubicBezTo>
                    <a:pt x="6564" y="10882"/>
                    <a:pt x="6640" y="10863"/>
                    <a:pt x="6721" y="10863"/>
                  </a:cubicBezTo>
                  <a:lnTo>
                    <a:pt x="6871" y="10698"/>
                  </a:lnTo>
                  <a:cubicBezTo>
                    <a:pt x="6876" y="10700"/>
                    <a:pt x="6882" y="10701"/>
                    <a:pt x="6887" y="10701"/>
                  </a:cubicBezTo>
                  <a:cubicBezTo>
                    <a:pt x="6909" y="10701"/>
                    <a:pt x="6930" y="10684"/>
                    <a:pt x="6936" y="10659"/>
                  </a:cubicBezTo>
                  <a:lnTo>
                    <a:pt x="6936" y="10655"/>
                  </a:lnTo>
                  <a:cubicBezTo>
                    <a:pt x="6967" y="10659"/>
                    <a:pt x="6994" y="10659"/>
                    <a:pt x="7029" y="10659"/>
                  </a:cubicBezTo>
                  <a:cubicBezTo>
                    <a:pt x="7067" y="10563"/>
                    <a:pt x="7152" y="10571"/>
                    <a:pt x="7236" y="10563"/>
                  </a:cubicBezTo>
                  <a:cubicBezTo>
                    <a:pt x="7261" y="10492"/>
                    <a:pt x="7332" y="10447"/>
                    <a:pt x="7410" y="10447"/>
                  </a:cubicBezTo>
                  <a:cubicBezTo>
                    <a:pt x="7416" y="10447"/>
                    <a:pt x="7422" y="10447"/>
                    <a:pt x="7428" y="10448"/>
                  </a:cubicBezTo>
                  <a:cubicBezTo>
                    <a:pt x="7467" y="10393"/>
                    <a:pt x="7530" y="10360"/>
                    <a:pt x="7600" y="10360"/>
                  </a:cubicBezTo>
                  <a:cubicBezTo>
                    <a:pt x="7613" y="10360"/>
                    <a:pt x="7626" y="10361"/>
                    <a:pt x="7640" y="10363"/>
                  </a:cubicBezTo>
                  <a:cubicBezTo>
                    <a:pt x="7647" y="10340"/>
                    <a:pt x="7663" y="10313"/>
                    <a:pt x="7670" y="10290"/>
                  </a:cubicBezTo>
                  <a:lnTo>
                    <a:pt x="8247" y="10064"/>
                  </a:lnTo>
                  <a:cubicBezTo>
                    <a:pt x="8320" y="9979"/>
                    <a:pt x="8427" y="9956"/>
                    <a:pt x="8531" y="9937"/>
                  </a:cubicBezTo>
                  <a:cubicBezTo>
                    <a:pt x="8623" y="9852"/>
                    <a:pt x="8735" y="9852"/>
                    <a:pt x="8850" y="9852"/>
                  </a:cubicBezTo>
                  <a:cubicBezTo>
                    <a:pt x="8858" y="9829"/>
                    <a:pt x="8869" y="9806"/>
                    <a:pt x="8873" y="9775"/>
                  </a:cubicBezTo>
                  <a:lnTo>
                    <a:pt x="9050" y="9749"/>
                  </a:lnTo>
                  <a:lnTo>
                    <a:pt x="9157" y="9764"/>
                  </a:lnTo>
                  <a:cubicBezTo>
                    <a:pt x="9261" y="9652"/>
                    <a:pt x="9415" y="9675"/>
                    <a:pt x="9542" y="9637"/>
                  </a:cubicBezTo>
                  <a:cubicBezTo>
                    <a:pt x="9630" y="9556"/>
                    <a:pt x="9745" y="9572"/>
                    <a:pt x="9857" y="9556"/>
                  </a:cubicBezTo>
                  <a:cubicBezTo>
                    <a:pt x="9868" y="9533"/>
                    <a:pt x="9872" y="9506"/>
                    <a:pt x="9876" y="9483"/>
                  </a:cubicBezTo>
                  <a:lnTo>
                    <a:pt x="10064" y="9445"/>
                  </a:lnTo>
                  <a:lnTo>
                    <a:pt x="10164" y="9468"/>
                  </a:lnTo>
                  <a:cubicBezTo>
                    <a:pt x="10176" y="9450"/>
                    <a:pt x="10199" y="9437"/>
                    <a:pt x="10219" y="9437"/>
                  </a:cubicBezTo>
                  <a:cubicBezTo>
                    <a:pt x="10226" y="9437"/>
                    <a:pt x="10232" y="9438"/>
                    <a:pt x="10237" y="9441"/>
                  </a:cubicBezTo>
                  <a:cubicBezTo>
                    <a:pt x="10237" y="9430"/>
                    <a:pt x="10245" y="9422"/>
                    <a:pt x="10256" y="9410"/>
                  </a:cubicBezTo>
                  <a:lnTo>
                    <a:pt x="10272" y="9410"/>
                  </a:lnTo>
                  <a:cubicBezTo>
                    <a:pt x="10289" y="9412"/>
                    <a:pt x="10305" y="9413"/>
                    <a:pt x="10322" y="9413"/>
                  </a:cubicBezTo>
                  <a:cubicBezTo>
                    <a:pt x="10369" y="9413"/>
                    <a:pt x="10416" y="9405"/>
                    <a:pt x="10468" y="9391"/>
                  </a:cubicBezTo>
                  <a:lnTo>
                    <a:pt x="10525" y="9349"/>
                  </a:lnTo>
                  <a:cubicBezTo>
                    <a:pt x="10541" y="9353"/>
                    <a:pt x="10552" y="9353"/>
                    <a:pt x="10571" y="9360"/>
                  </a:cubicBezTo>
                  <a:lnTo>
                    <a:pt x="10606" y="9334"/>
                  </a:lnTo>
                  <a:lnTo>
                    <a:pt x="10648" y="9341"/>
                  </a:lnTo>
                  <a:cubicBezTo>
                    <a:pt x="10656" y="9330"/>
                    <a:pt x="10664" y="9314"/>
                    <a:pt x="10675" y="9307"/>
                  </a:cubicBezTo>
                  <a:lnTo>
                    <a:pt x="10702" y="9307"/>
                  </a:lnTo>
                  <a:cubicBezTo>
                    <a:pt x="10723" y="9308"/>
                    <a:pt x="10744" y="9308"/>
                    <a:pt x="10764" y="9308"/>
                  </a:cubicBezTo>
                  <a:cubicBezTo>
                    <a:pt x="10831" y="9308"/>
                    <a:pt x="10896" y="9303"/>
                    <a:pt x="10963" y="9291"/>
                  </a:cubicBezTo>
                  <a:cubicBezTo>
                    <a:pt x="10983" y="9276"/>
                    <a:pt x="11006" y="9264"/>
                    <a:pt x="11025" y="9249"/>
                  </a:cubicBezTo>
                  <a:cubicBezTo>
                    <a:pt x="11040" y="9253"/>
                    <a:pt x="11059" y="9257"/>
                    <a:pt x="11071" y="9264"/>
                  </a:cubicBezTo>
                  <a:lnTo>
                    <a:pt x="11109" y="9237"/>
                  </a:lnTo>
                  <a:lnTo>
                    <a:pt x="11156" y="9245"/>
                  </a:lnTo>
                  <a:cubicBezTo>
                    <a:pt x="11159" y="9230"/>
                    <a:pt x="11167" y="9218"/>
                    <a:pt x="11179" y="9211"/>
                  </a:cubicBezTo>
                  <a:lnTo>
                    <a:pt x="11205" y="9211"/>
                  </a:lnTo>
                  <a:cubicBezTo>
                    <a:pt x="11220" y="9212"/>
                    <a:pt x="11233" y="9213"/>
                    <a:pt x="11247" y="9213"/>
                  </a:cubicBezTo>
                  <a:cubicBezTo>
                    <a:pt x="11305" y="9213"/>
                    <a:pt x="11360" y="9199"/>
                    <a:pt x="11409" y="9168"/>
                  </a:cubicBezTo>
                  <a:cubicBezTo>
                    <a:pt x="11413" y="9161"/>
                    <a:pt x="11417" y="9157"/>
                    <a:pt x="11428" y="9157"/>
                  </a:cubicBezTo>
                  <a:cubicBezTo>
                    <a:pt x="11448" y="9161"/>
                    <a:pt x="11463" y="9168"/>
                    <a:pt x="11482" y="9172"/>
                  </a:cubicBezTo>
                  <a:lnTo>
                    <a:pt x="11667" y="9141"/>
                  </a:lnTo>
                  <a:cubicBezTo>
                    <a:pt x="11674" y="9130"/>
                    <a:pt x="11682" y="9118"/>
                    <a:pt x="11686" y="9111"/>
                  </a:cubicBezTo>
                  <a:lnTo>
                    <a:pt x="11763" y="9111"/>
                  </a:lnTo>
                  <a:cubicBezTo>
                    <a:pt x="11798" y="9106"/>
                    <a:pt x="11833" y="9104"/>
                    <a:pt x="11868" y="9104"/>
                  </a:cubicBezTo>
                  <a:cubicBezTo>
                    <a:pt x="11948" y="9104"/>
                    <a:pt x="12027" y="9112"/>
                    <a:pt x="12106" y="9112"/>
                  </a:cubicBezTo>
                  <a:cubicBezTo>
                    <a:pt x="12198" y="9112"/>
                    <a:pt x="12289" y="9101"/>
                    <a:pt x="12377" y="9053"/>
                  </a:cubicBezTo>
                  <a:lnTo>
                    <a:pt x="12385" y="9053"/>
                  </a:lnTo>
                  <a:cubicBezTo>
                    <a:pt x="12434" y="9014"/>
                    <a:pt x="12489" y="9007"/>
                    <a:pt x="12546" y="9007"/>
                  </a:cubicBezTo>
                  <a:cubicBezTo>
                    <a:pt x="12578" y="9007"/>
                    <a:pt x="12612" y="9009"/>
                    <a:pt x="12645" y="9009"/>
                  </a:cubicBezTo>
                  <a:cubicBezTo>
                    <a:pt x="12694" y="9009"/>
                    <a:pt x="12744" y="9003"/>
                    <a:pt x="12789" y="8976"/>
                  </a:cubicBezTo>
                  <a:lnTo>
                    <a:pt x="12885" y="8949"/>
                  </a:lnTo>
                  <a:cubicBezTo>
                    <a:pt x="12904" y="8930"/>
                    <a:pt x="12912" y="8907"/>
                    <a:pt x="12912" y="8884"/>
                  </a:cubicBezTo>
                  <a:lnTo>
                    <a:pt x="13292" y="8853"/>
                  </a:lnTo>
                  <a:cubicBezTo>
                    <a:pt x="13296" y="8834"/>
                    <a:pt x="13300" y="8811"/>
                    <a:pt x="13307" y="8792"/>
                  </a:cubicBezTo>
                  <a:cubicBezTo>
                    <a:pt x="13453" y="8772"/>
                    <a:pt x="13603" y="8765"/>
                    <a:pt x="13738" y="8692"/>
                  </a:cubicBezTo>
                  <a:lnTo>
                    <a:pt x="13738" y="8692"/>
                  </a:lnTo>
                  <a:cubicBezTo>
                    <a:pt x="13730" y="8711"/>
                    <a:pt x="13722" y="8734"/>
                    <a:pt x="13719" y="8753"/>
                  </a:cubicBezTo>
                  <a:lnTo>
                    <a:pt x="13749" y="8730"/>
                  </a:lnTo>
                  <a:lnTo>
                    <a:pt x="13780" y="8738"/>
                  </a:lnTo>
                  <a:cubicBezTo>
                    <a:pt x="13780" y="8715"/>
                    <a:pt x="13792" y="8692"/>
                    <a:pt x="13807" y="8676"/>
                  </a:cubicBezTo>
                  <a:lnTo>
                    <a:pt x="14406" y="8653"/>
                  </a:lnTo>
                  <a:cubicBezTo>
                    <a:pt x="14529" y="8577"/>
                    <a:pt x="14675" y="8573"/>
                    <a:pt x="14814" y="8561"/>
                  </a:cubicBezTo>
                  <a:cubicBezTo>
                    <a:pt x="14852" y="8538"/>
                    <a:pt x="14902" y="8519"/>
                    <a:pt x="14944" y="8503"/>
                  </a:cubicBezTo>
                  <a:cubicBezTo>
                    <a:pt x="15844" y="8404"/>
                    <a:pt x="16735" y="8250"/>
                    <a:pt x="17642" y="8246"/>
                  </a:cubicBezTo>
                  <a:lnTo>
                    <a:pt x="18226" y="8235"/>
                  </a:lnTo>
                  <a:cubicBezTo>
                    <a:pt x="18230" y="8188"/>
                    <a:pt x="18268" y="8142"/>
                    <a:pt x="18314" y="8138"/>
                  </a:cubicBezTo>
                  <a:cubicBezTo>
                    <a:pt x="18276" y="8015"/>
                    <a:pt x="18253" y="7931"/>
                    <a:pt x="18234" y="7846"/>
                  </a:cubicBezTo>
                  <a:cubicBezTo>
                    <a:pt x="18238" y="7843"/>
                    <a:pt x="18249" y="7843"/>
                    <a:pt x="18253" y="7835"/>
                  </a:cubicBezTo>
                  <a:cubicBezTo>
                    <a:pt x="18276" y="7796"/>
                    <a:pt x="18276" y="7750"/>
                    <a:pt x="18249" y="7716"/>
                  </a:cubicBezTo>
                  <a:lnTo>
                    <a:pt x="18245" y="7700"/>
                  </a:lnTo>
                  <a:cubicBezTo>
                    <a:pt x="18138" y="7639"/>
                    <a:pt x="18238" y="7481"/>
                    <a:pt x="18122" y="7424"/>
                  </a:cubicBezTo>
                  <a:cubicBezTo>
                    <a:pt x="18080" y="7362"/>
                    <a:pt x="18099" y="7270"/>
                    <a:pt x="18022" y="7228"/>
                  </a:cubicBezTo>
                  <a:cubicBezTo>
                    <a:pt x="17984" y="7159"/>
                    <a:pt x="17999" y="7066"/>
                    <a:pt x="17922" y="7020"/>
                  </a:cubicBezTo>
                  <a:cubicBezTo>
                    <a:pt x="17884" y="6959"/>
                    <a:pt x="17899" y="6867"/>
                    <a:pt x="17823" y="6817"/>
                  </a:cubicBezTo>
                  <a:cubicBezTo>
                    <a:pt x="17784" y="6755"/>
                    <a:pt x="17796" y="6663"/>
                    <a:pt x="17726" y="6613"/>
                  </a:cubicBezTo>
                  <a:cubicBezTo>
                    <a:pt x="17676" y="6555"/>
                    <a:pt x="17692" y="6463"/>
                    <a:pt x="17630" y="6409"/>
                  </a:cubicBezTo>
                  <a:lnTo>
                    <a:pt x="17623" y="6405"/>
                  </a:lnTo>
                  <a:cubicBezTo>
                    <a:pt x="17573" y="6352"/>
                    <a:pt x="17596" y="6252"/>
                    <a:pt x="17507" y="6217"/>
                  </a:cubicBezTo>
                  <a:cubicBezTo>
                    <a:pt x="17477" y="6098"/>
                    <a:pt x="17400" y="6002"/>
                    <a:pt x="17327" y="5906"/>
                  </a:cubicBezTo>
                  <a:lnTo>
                    <a:pt x="17323" y="5894"/>
                  </a:lnTo>
                  <a:cubicBezTo>
                    <a:pt x="17246" y="5806"/>
                    <a:pt x="17208" y="5683"/>
                    <a:pt x="17115" y="5606"/>
                  </a:cubicBezTo>
                  <a:lnTo>
                    <a:pt x="17115" y="5602"/>
                  </a:lnTo>
                  <a:cubicBezTo>
                    <a:pt x="17066" y="5545"/>
                    <a:pt x="17096" y="5445"/>
                    <a:pt x="17000" y="5422"/>
                  </a:cubicBezTo>
                  <a:lnTo>
                    <a:pt x="17027" y="5403"/>
                  </a:lnTo>
                  <a:lnTo>
                    <a:pt x="17000" y="5414"/>
                  </a:lnTo>
                  <a:cubicBezTo>
                    <a:pt x="17004" y="5356"/>
                    <a:pt x="16962" y="5326"/>
                    <a:pt x="16919" y="5299"/>
                  </a:cubicBezTo>
                  <a:cubicBezTo>
                    <a:pt x="16870" y="5191"/>
                    <a:pt x="16804" y="5087"/>
                    <a:pt x="16720" y="4999"/>
                  </a:cubicBezTo>
                  <a:cubicBezTo>
                    <a:pt x="16670" y="4941"/>
                    <a:pt x="16689" y="4845"/>
                    <a:pt x="16616" y="4799"/>
                  </a:cubicBezTo>
                  <a:lnTo>
                    <a:pt x="16616" y="4807"/>
                  </a:lnTo>
                  <a:cubicBezTo>
                    <a:pt x="16593" y="4768"/>
                    <a:pt x="16566" y="4734"/>
                    <a:pt x="16539" y="4695"/>
                  </a:cubicBezTo>
                  <a:lnTo>
                    <a:pt x="16528" y="4676"/>
                  </a:lnTo>
                  <a:cubicBezTo>
                    <a:pt x="16458" y="4638"/>
                    <a:pt x="16485" y="4538"/>
                    <a:pt x="16412" y="4503"/>
                  </a:cubicBezTo>
                  <a:cubicBezTo>
                    <a:pt x="16389" y="4465"/>
                    <a:pt x="16366" y="4426"/>
                    <a:pt x="16332" y="4392"/>
                  </a:cubicBezTo>
                  <a:lnTo>
                    <a:pt x="16328" y="4384"/>
                  </a:lnTo>
                  <a:cubicBezTo>
                    <a:pt x="16266" y="4338"/>
                    <a:pt x="16293" y="4234"/>
                    <a:pt x="16209" y="4211"/>
                  </a:cubicBezTo>
                  <a:cubicBezTo>
                    <a:pt x="16209" y="4154"/>
                    <a:pt x="16162" y="4123"/>
                    <a:pt x="16124" y="4096"/>
                  </a:cubicBezTo>
                  <a:lnTo>
                    <a:pt x="16120" y="4088"/>
                  </a:lnTo>
                  <a:cubicBezTo>
                    <a:pt x="16093" y="4058"/>
                    <a:pt x="16066" y="4023"/>
                    <a:pt x="16043" y="3988"/>
                  </a:cubicBezTo>
                  <a:lnTo>
                    <a:pt x="16036" y="3969"/>
                  </a:lnTo>
                  <a:cubicBezTo>
                    <a:pt x="15940" y="3858"/>
                    <a:pt x="15947" y="3685"/>
                    <a:pt x="15813" y="3596"/>
                  </a:cubicBezTo>
                  <a:cubicBezTo>
                    <a:pt x="15578" y="3089"/>
                    <a:pt x="15421" y="2547"/>
                    <a:pt x="15121" y="2071"/>
                  </a:cubicBezTo>
                  <a:lnTo>
                    <a:pt x="15117" y="2063"/>
                  </a:lnTo>
                  <a:cubicBezTo>
                    <a:pt x="15017" y="2002"/>
                    <a:pt x="15121" y="1837"/>
                    <a:pt x="14990" y="1790"/>
                  </a:cubicBezTo>
                  <a:cubicBezTo>
                    <a:pt x="14990" y="1733"/>
                    <a:pt x="14948" y="1702"/>
                    <a:pt x="14914" y="1667"/>
                  </a:cubicBezTo>
                  <a:lnTo>
                    <a:pt x="14910" y="1664"/>
                  </a:lnTo>
                  <a:cubicBezTo>
                    <a:pt x="14852" y="1610"/>
                    <a:pt x="14871" y="1521"/>
                    <a:pt x="14818" y="1468"/>
                  </a:cubicBezTo>
                  <a:cubicBezTo>
                    <a:pt x="14795" y="1456"/>
                    <a:pt x="14787" y="1433"/>
                    <a:pt x="14791" y="1414"/>
                  </a:cubicBezTo>
                  <a:cubicBezTo>
                    <a:pt x="14791" y="1410"/>
                    <a:pt x="14795" y="1406"/>
                    <a:pt x="14795" y="1398"/>
                  </a:cubicBezTo>
                  <a:cubicBezTo>
                    <a:pt x="14752" y="1245"/>
                    <a:pt x="14729" y="1083"/>
                    <a:pt x="14595" y="972"/>
                  </a:cubicBezTo>
                  <a:cubicBezTo>
                    <a:pt x="14529" y="818"/>
                    <a:pt x="14518" y="622"/>
                    <a:pt x="14295" y="618"/>
                  </a:cubicBezTo>
                  <a:lnTo>
                    <a:pt x="14199" y="353"/>
                  </a:lnTo>
                  <a:lnTo>
                    <a:pt x="14199" y="161"/>
                  </a:lnTo>
                  <a:lnTo>
                    <a:pt x="14114" y="161"/>
                  </a:lnTo>
                  <a:cubicBezTo>
                    <a:pt x="14114" y="157"/>
                    <a:pt x="14118" y="150"/>
                    <a:pt x="14118" y="142"/>
                  </a:cubicBezTo>
                  <a:cubicBezTo>
                    <a:pt x="14122" y="111"/>
                    <a:pt x="14114" y="84"/>
                    <a:pt x="14087" y="65"/>
                  </a:cubicBezTo>
                  <a:lnTo>
                    <a:pt x="14087" y="65"/>
                  </a:lnTo>
                  <a:lnTo>
                    <a:pt x="14099" y="69"/>
                  </a:lnTo>
                  <a:cubicBezTo>
                    <a:pt x="14026" y="17"/>
                    <a:pt x="13950" y="0"/>
                    <a:pt x="138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43"/>
            <p:cNvSpPr/>
            <p:nvPr/>
          </p:nvSpPr>
          <p:spPr>
            <a:xfrm>
              <a:off x="4094441" y="1745755"/>
              <a:ext cx="210316" cy="57759"/>
            </a:xfrm>
            <a:custGeom>
              <a:avLst/>
              <a:gdLst/>
              <a:ahLst/>
              <a:cxnLst/>
              <a:rect l="l" t="t" r="r" b="b"/>
              <a:pathLst>
                <a:path w="6780" h="1862" extrusionOk="0">
                  <a:moveTo>
                    <a:pt x="981" y="1706"/>
                  </a:moveTo>
                  <a:cubicBezTo>
                    <a:pt x="992" y="1714"/>
                    <a:pt x="1000" y="1726"/>
                    <a:pt x="1008" y="1737"/>
                  </a:cubicBezTo>
                  <a:cubicBezTo>
                    <a:pt x="996" y="1729"/>
                    <a:pt x="992" y="1714"/>
                    <a:pt x="981" y="1706"/>
                  </a:cubicBezTo>
                  <a:close/>
                  <a:moveTo>
                    <a:pt x="6718" y="0"/>
                  </a:moveTo>
                  <a:lnTo>
                    <a:pt x="6718" y="0"/>
                  </a:lnTo>
                  <a:cubicBezTo>
                    <a:pt x="6291" y="54"/>
                    <a:pt x="5838" y="54"/>
                    <a:pt x="5396" y="135"/>
                  </a:cubicBezTo>
                  <a:cubicBezTo>
                    <a:pt x="5331" y="135"/>
                    <a:pt x="5261" y="150"/>
                    <a:pt x="5200" y="177"/>
                  </a:cubicBezTo>
                  <a:cubicBezTo>
                    <a:pt x="5179" y="177"/>
                    <a:pt x="5158" y="176"/>
                    <a:pt x="5137" y="176"/>
                  </a:cubicBezTo>
                  <a:cubicBezTo>
                    <a:pt x="4679" y="176"/>
                    <a:pt x="4234" y="255"/>
                    <a:pt x="3793" y="369"/>
                  </a:cubicBezTo>
                  <a:lnTo>
                    <a:pt x="3809" y="384"/>
                  </a:lnTo>
                  <a:cubicBezTo>
                    <a:pt x="3801" y="384"/>
                    <a:pt x="3793" y="384"/>
                    <a:pt x="3786" y="384"/>
                  </a:cubicBezTo>
                  <a:cubicBezTo>
                    <a:pt x="3670" y="384"/>
                    <a:pt x="3556" y="411"/>
                    <a:pt x="3451" y="457"/>
                  </a:cubicBezTo>
                  <a:cubicBezTo>
                    <a:pt x="3432" y="461"/>
                    <a:pt x="3417" y="469"/>
                    <a:pt x="3405" y="484"/>
                  </a:cubicBezTo>
                  <a:cubicBezTo>
                    <a:pt x="3360" y="477"/>
                    <a:pt x="3315" y="473"/>
                    <a:pt x="3270" y="473"/>
                  </a:cubicBezTo>
                  <a:cubicBezTo>
                    <a:pt x="3178" y="473"/>
                    <a:pt x="3087" y="489"/>
                    <a:pt x="3002" y="523"/>
                  </a:cubicBezTo>
                  <a:cubicBezTo>
                    <a:pt x="2991" y="518"/>
                    <a:pt x="2979" y="516"/>
                    <a:pt x="2968" y="516"/>
                  </a:cubicBezTo>
                  <a:cubicBezTo>
                    <a:pt x="2935" y="516"/>
                    <a:pt x="2906" y="536"/>
                    <a:pt x="2894" y="565"/>
                  </a:cubicBezTo>
                  <a:cubicBezTo>
                    <a:pt x="2894" y="573"/>
                    <a:pt x="2894" y="573"/>
                    <a:pt x="2890" y="577"/>
                  </a:cubicBezTo>
                  <a:lnTo>
                    <a:pt x="2894" y="584"/>
                  </a:lnTo>
                  <a:lnTo>
                    <a:pt x="2794" y="600"/>
                  </a:lnTo>
                  <a:cubicBezTo>
                    <a:pt x="2760" y="604"/>
                    <a:pt x="2724" y="605"/>
                    <a:pt x="2688" y="605"/>
                  </a:cubicBezTo>
                  <a:cubicBezTo>
                    <a:pt x="2673" y="605"/>
                    <a:pt x="2658" y="605"/>
                    <a:pt x="2642" y="605"/>
                  </a:cubicBezTo>
                  <a:cubicBezTo>
                    <a:pt x="2550" y="605"/>
                    <a:pt x="2457" y="610"/>
                    <a:pt x="2376" y="676"/>
                  </a:cubicBezTo>
                  <a:cubicBezTo>
                    <a:pt x="2371" y="676"/>
                    <a:pt x="2366" y="676"/>
                    <a:pt x="2362" y="676"/>
                  </a:cubicBezTo>
                  <a:cubicBezTo>
                    <a:pt x="2337" y="676"/>
                    <a:pt x="2310" y="684"/>
                    <a:pt x="2291" y="700"/>
                  </a:cubicBezTo>
                  <a:cubicBezTo>
                    <a:pt x="2272" y="699"/>
                    <a:pt x="2253" y="698"/>
                    <a:pt x="2235" y="698"/>
                  </a:cubicBezTo>
                  <a:cubicBezTo>
                    <a:pt x="2144" y="698"/>
                    <a:pt x="2058" y="711"/>
                    <a:pt x="1987" y="788"/>
                  </a:cubicBezTo>
                  <a:cubicBezTo>
                    <a:pt x="1982" y="787"/>
                    <a:pt x="1976" y="787"/>
                    <a:pt x="1970" y="787"/>
                  </a:cubicBezTo>
                  <a:cubicBezTo>
                    <a:pt x="1941" y="787"/>
                    <a:pt x="1914" y="794"/>
                    <a:pt x="1891" y="807"/>
                  </a:cubicBezTo>
                  <a:lnTo>
                    <a:pt x="1684" y="815"/>
                  </a:lnTo>
                  <a:cubicBezTo>
                    <a:pt x="1677" y="814"/>
                    <a:pt x="1670" y="813"/>
                    <a:pt x="1663" y="813"/>
                  </a:cubicBezTo>
                  <a:cubicBezTo>
                    <a:pt x="1618" y="813"/>
                    <a:pt x="1576" y="836"/>
                    <a:pt x="1549" y="872"/>
                  </a:cubicBezTo>
                  <a:lnTo>
                    <a:pt x="1384" y="919"/>
                  </a:lnTo>
                  <a:lnTo>
                    <a:pt x="1250" y="976"/>
                  </a:lnTo>
                  <a:cubicBezTo>
                    <a:pt x="1146" y="976"/>
                    <a:pt x="1038" y="984"/>
                    <a:pt x="969" y="1084"/>
                  </a:cubicBezTo>
                  <a:cubicBezTo>
                    <a:pt x="938" y="1084"/>
                    <a:pt x="912" y="1095"/>
                    <a:pt x="881" y="1115"/>
                  </a:cubicBezTo>
                  <a:cubicBezTo>
                    <a:pt x="874" y="1113"/>
                    <a:pt x="867" y="1112"/>
                    <a:pt x="860" y="1112"/>
                  </a:cubicBezTo>
                  <a:cubicBezTo>
                    <a:pt x="813" y="1112"/>
                    <a:pt x="767" y="1144"/>
                    <a:pt x="750" y="1188"/>
                  </a:cubicBezTo>
                  <a:cubicBezTo>
                    <a:pt x="681" y="1199"/>
                    <a:pt x="612" y="1238"/>
                    <a:pt x="558" y="1291"/>
                  </a:cubicBezTo>
                  <a:cubicBezTo>
                    <a:pt x="531" y="1291"/>
                    <a:pt x="500" y="1307"/>
                    <a:pt x="489" y="1330"/>
                  </a:cubicBezTo>
                  <a:cubicBezTo>
                    <a:pt x="377" y="1360"/>
                    <a:pt x="270" y="1399"/>
                    <a:pt x="166" y="1437"/>
                  </a:cubicBezTo>
                  <a:cubicBezTo>
                    <a:pt x="97" y="1468"/>
                    <a:pt x="1" y="1514"/>
                    <a:pt x="32" y="1614"/>
                  </a:cubicBezTo>
                  <a:cubicBezTo>
                    <a:pt x="49" y="1666"/>
                    <a:pt x="77" y="1682"/>
                    <a:pt x="108" y="1682"/>
                  </a:cubicBezTo>
                  <a:cubicBezTo>
                    <a:pt x="144" y="1682"/>
                    <a:pt x="186" y="1661"/>
                    <a:pt x="228" y="1649"/>
                  </a:cubicBezTo>
                  <a:cubicBezTo>
                    <a:pt x="400" y="1595"/>
                    <a:pt x="573" y="1545"/>
                    <a:pt x="704" y="1418"/>
                  </a:cubicBezTo>
                  <a:cubicBezTo>
                    <a:pt x="707" y="1419"/>
                    <a:pt x="710" y="1419"/>
                    <a:pt x="712" y="1419"/>
                  </a:cubicBezTo>
                  <a:cubicBezTo>
                    <a:pt x="737" y="1419"/>
                    <a:pt x="764" y="1404"/>
                    <a:pt x="781" y="1384"/>
                  </a:cubicBezTo>
                  <a:cubicBezTo>
                    <a:pt x="858" y="1384"/>
                    <a:pt x="935" y="1384"/>
                    <a:pt x="981" y="1307"/>
                  </a:cubicBezTo>
                  <a:cubicBezTo>
                    <a:pt x="987" y="1308"/>
                    <a:pt x="995" y="1309"/>
                    <a:pt x="1002" y="1309"/>
                  </a:cubicBezTo>
                  <a:cubicBezTo>
                    <a:pt x="1033" y="1309"/>
                    <a:pt x="1071" y="1300"/>
                    <a:pt x="1100" y="1300"/>
                  </a:cubicBezTo>
                  <a:cubicBezTo>
                    <a:pt x="1149" y="1300"/>
                    <a:pt x="1175" y="1322"/>
                    <a:pt x="1107" y="1437"/>
                  </a:cubicBezTo>
                  <a:cubicBezTo>
                    <a:pt x="1058" y="1522"/>
                    <a:pt x="1019" y="1614"/>
                    <a:pt x="981" y="1706"/>
                  </a:cubicBezTo>
                  <a:cubicBezTo>
                    <a:pt x="977" y="1714"/>
                    <a:pt x="969" y="1729"/>
                    <a:pt x="973" y="1737"/>
                  </a:cubicBezTo>
                  <a:cubicBezTo>
                    <a:pt x="977" y="1756"/>
                    <a:pt x="988" y="1775"/>
                    <a:pt x="992" y="1795"/>
                  </a:cubicBezTo>
                  <a:cubicBezTo>
                    <a:pt x="1006" y="1836"/>
                    <a:pt x="1051" y="1861"/>
                    <a:pt x="1080" y="1861"/>
                  </a:cubicBezTo>
                  <a:cubicBezTo>
                    <a:pt x="1091" y="1861"/>
                    <a:pt x="1100" y="1857"/>
                    <a:pt x="1104" y="1848"/>
                  </a:cubicBezTo>
                  <a:cubicBezTo>
                    <a:pt x="1180" y="1617"/>
                    <a:pt x="1361" y="1578"/>
                    <a:pt x="1561" y="1578"/>
                  </a:cubicBezTo>
                  <a:cubicBezTo>
                    <a:pt x="1584" y="1578"/>
                    <a:pt x="1607" y="1579"/>
                    <a:pt x="1630" y="1579"/>
                  </a:cubicBezTo>
                  <a:lnTo>
                    <a:pt x="1553" y="1303"/>
                  </a:lnTo>
                  <a:cubicBezTo>
                    <a:pt x="1592" y="1161"/>
                    <a:pt x="1726" y="1111"/>
                    <a:pt x="1815" y="1018"/>
                  </a:cubicBezTo>
                  <a:lnTo>
                    <a:pt x="1987" y="999"/>
                  </a:lnTo>
                  <a:cubicBezTo>
                    <a:pt x="2012" y="994"/>
                    <a:pt x="2037" y="992"/>
                    <a:pt x="2062" y="992"/>
                  </a:cubicBezTo>
                  <a:cubicBezTo>
                    <a:pt x="2129" y="992"/>
                    <a:pt x="2198" y="1005"/>
                    <a:pt x="2265" y="1005"/>
                  </a:cubicBezTo>
                  <a:cubicBezTo>
                    <a:pt x="2345" y="1005"/>
                    <a:pt x="2421" y="987"/>
                    <a:pt x="2487" y="907"/>
                  </a:cubicBezTo>
                  <a:lnTo>
                    <a:pt x="2495" y="899"/>
                  </a:lnTo>
                  <a:cubicBezTo>
                    <a:pt x="2532" y="901"/>
                    <a:pt x="2570" y="904"/>
                    <a:pt x="2607" y="904"/>
                  </a:cubicBezTo>
                  <a:cubicBezTo>
                    <a:pt x="2687" y="904"/>
                    <a:pt x="2764" y="889"/>
                    <a:pt x="2821" y="811"/>
                  </a:cubicBezTo>
                  <a:cubicBezTo>
                    <a:pt x="2825" y="812"/>
                    <a:pt x="2829" y="812"/>
                    <a:pt x="2833" y="812"/>
                  </a:cubicBezTo>
                  <a:cubicBezTo>
                    <a:pt x="2853" y="812"/>
                    <a:pt x="2873" y="803"/>
                    <a:pt x="2883" y="784"/>
                  </a:cubicBezTo>
                  <a:cubicBezTo>
                    <a:pt x="2886" y="784"/>
                    <a:pt x="2888" y="784"/>
                    <a:pt x="2891" y="784"/>
                  </a:cubicBezTo>
                  <a:cubicBezTo>
                    <a:pt x="2942" y="784"/>
                    <a:pt x="2988" y="751"/>
                    <a:pt x="3006" y="707"/>
                  </a:cubicBezTo>
                  <a:cubicBezTo>
                    <a:pt x="3417" y="707"/>
                    <a:pt x="3813" y="577"/>
                    <a:pt x="4208" y="496"/>
                  </a:cubicBezTo>
                  <a:cubicBezTo>
                    <a:pt x="4254" y="500"/>
                    <a:pt x="4299" y="502"/>
                    <a:pt x="4344" y="502"/>
                  </a:cubicBezTo>
                  <a:cubicBezTo>
                    <a:pt x="4732" y="502"/>
                    <a:pt x="5098" y="366"/>
                    <a:pt x="5473" y="308"/>
                  </a:cubicBezTo>
                  <a:cubicBezTo>
                    <a:pt x="5523" y="349"/>
                    <a:pt x="5585" y="379"/>
                    <a:pt x="5645" y="379"/>
                  </a:cubicBezTo>
                  <a:cubicBezTo>
                    <a:pt x="5667" y="379"/>
                    <a:pt x="5690" y="375"/>
                    <a:pt x="5711" y="365"/>
                  </a:cubicBezTo>
                  <a:cubicBezTo>
                    <a:pt x="6003" y="231"/>
                    <a:pt x="6326" y="265"/>
                    <a:pt x="6622" y="177"/>
                  </a:cubicBezTo>
                  <a:cubicBezTo>
                    <a:pt x="6683" y="135"/>
                    <a:pt x="6779" y="112"/>
                    <a:pt x="6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43"/>
            <p:cNvSpPr/>
            <p:nvPr/>
          </p:nvSpPr>
          <p:spPr>
            <a:xfrm>
              <a:off x="3915766" y="1748857"/>
              <a:ext cx="19543" cy="46747"/>
            </a:xfrm>
            <a:custGeom>
              <a:avLst/>
              <a:gdLst/>
              <a:ahLst/>
              <a:cxnLst/>
              <a:rect l="l" t="t" r="r" b="b"/>
              <a:pathLst>
                <a:path w="630" h="1507" extrusionOk="0">
                  <a:moveTo>
                    <a:pt x="254" y="0"/>
                  </a:moveTo>
                  <a:cubicBezTo>
                    <a:pt x="139" y="138"/>
                    <a:pt x="197" y="273"/>
                    <a:pt x="193" y="400"/>
                  </a:cubicBezTo>
                  <a:cubicBezTo>
                    <a:pt x="193" y="461"/>
                    <a:pt x="193" y="523"/>
                    <a:pt x="197" y="588"/>
                  </a:cubicBezTo>
                  <a:cubicBezTo>
                    <a:pt x="1" y="991"/>
                    <a:pt x="347" y="1211"/>
                    <a:pt x="504" y="1495"/>
                  </a:cubicBezTo>
                  <a:cubicBezTo>
                    <a:pt x="510" y="1502"/>
                    <a:pt x="524" y="1506"/>
                    <a:pt x="541" y="1506"/>
                  </a:cubicBezTo>
                  <a:cubicBezTo>
                    <a:pt x="580" y="1506"/>
                    <a:pt x="629" y="1480"/>
                    <a:pt x="589" y="1399"/>
                  </a:cubicBezTo>
                  <a:cubicBezTo>
                    <a:pt x="581" y="1399"/>
                    <a:pt x="569" y="1387"/>
                    <a:pt x="562" y="1368"/>
                  </a:cubicBezTo>
                  <a:lnTo>
                    <a:pt x="562" y="1357"/>
                  </a:lnTo>
                  <a:lnTo>
                    <a:pt x="589" y="1399"/>
                  </a:lnTo>
                  <a:cubicBezTo>
                    <a:pt x="604" y="1368"/>
                    <a:pt x="600" y="1330"/>
                    <a:pt x="581" y="1307"/>
                  </a:cubicBezTo>
                  <a:cubicBezTo>
                    <a:pt x="481" y="1057"/>
                    <a:pt x="347" y="826"/>
                    <a:pt x="454" y="519"/>
                  </a:cubicBezTo>
                  <a:cubicBezTo>
                    <a:pt x="508" y="365"/>
                    <a:pt x="427" y="138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43"/>
            <p:cNvSpPr/>
            <p:nvPr/>
          </p:nvSpPr>
          <p:spPr>
            <a:xfrm>
              <a:off x="4012331" y="1744204"/>
              <a:ext cx="37937" cy="72897"/>
            </a:xfrm>
            <a:custGeom>
              <a:avLst/>
              <a:gdLst/>
              <a:ahLst/>
              <a:cxnLst/>
              <a:rect l="l" t="t" r="r" b="b"/>
              <a:pathLst>
                <a:path w="1223" h="2350" extrusionOk="0">
                  <a:moveTo>
                    <a:pt x="729" y="0"/>
                  </a:moveTo>
                  <a:cubicBezTo>
                    <a:pt x="638" y="0"/>
                    <a:pt x="627" y="109"/>
                    <a:pt x="642" y="192"/>
                  </a:cubicBezTo>
                  <a:cubicBezTo>
                    <a:pt x="661" y="304"/>
                    <a:pt x="700" y="415"/>
                    <a:pt x="730" y="527"/>
                  </a:cubicBezTo>
                  <a:cubicBezTo>
                    <a:pt x="930" y="899"/>
                    <a:pt x="961" y="1268"/>
                    <a:pt x="700" y="1629"/>
                  </a:cubicBezTo>
                  <a:cubicBezTo>
                    <a:pt x="684" y="1660"/>
                    <a:pt x="680" y="1691"/>
                    <a:pt x="680" y="1726"/>
                  </a:cubicBezTo>
                  <a:cubicBezTo>
                    <a:pt x="657" y="1729"/>
                    <a:pt x="634" y="1741"/>
                    <a:pt x="607" y="1749"/>
                  </a:cubicBezTo>
                  <a:cubicBezTo>
                    <a:pt x="586" y="1744"/>
                    <a:pt x="565" y="1741"/>
                    <a:pt x="544" y="1741"/>
                  </a:cubicBezTo>
                  <a:cubicBezTo>
                    <a:pt x="480" y="1741"/>
                    <a:pt x="422" y="1767"/>
                    <a:pt x="384" y="1837"/>
                  </a:cubicBezTo>
                  <a:lnTo>
                    <a:pt x="215" y="1968"/>
                  </a:lnTo>
                  <a:cubicBezTo>
                    <a:pt x="115" y="1979"/>
                    <a:pt x="27" y="2052"/>
                    <a:pt x="0" y="2152"/>
                  </a:cubicBezTo>
                  <a:lnTo>
                    <a:pt x="4" y="2160"/>
                  </a:lnTo>
                  <a:cubicBezTo>
                    <a:pt x="54" y="2186"/>
                    <a:pt x="102" y="2202"/>
                    <a:pt x="147" y="2202"/>
                  </a:cubicBezTo>
                  <a:cubicBezTo>
                    <a:pt x="214" y="2202"/>
                    <a:pt x="273" y="2168"/>
                    <a:pt x="319" y="2083"/>
                  </a:cubicBezTo>
                  <a:cubicBezTo>
                    <a:pt x="339" y="2080"/>
                    <a:pt x="357" y="2079"/>
                    <a:pt x="375" y="2079"/>
                  </a:cubicBezTo>
                  <a:cubicBezTo>
                    <a:pt x="528" y="2079"/>
                    <a:pt x="598" y="2181"/>
                    <a:pt x="619" y="2337"/>
                  </a:cubicBezTo>
                  <a:cubicBezTo>
                    <a:pt x="648" y="2345"/>
                    <a:pt x="671" y="2349"/>
                    <a:pt x="690" y="2349"/>
                  </a:cubicBezTo>
                  <a:cubicBezTo>
                    <a:pt x="808" y="2349"/>
                    <a:pt x="746" y="2192"/>
                    <a:pt x="796" y="2129"/>
                  </a:cubicBezTo>
                  <a:lnTo>
                    <a:pt x="726" y="1968"/>
                  </a:lnTo>
                  <a:cubicBezTo>
                    <a:pt x="776" y="1948"/>
                    <a:pt x="803" y="1898"/>
                    <a:pt x="799" y="1852"/>
                  </a:cubicBezTo>
                  <a:lnTo>
                    <a:pt x="846" y="1756"/>
                  </a:lnTo>
                  <a:cubicBezTo>
                    <a:pt x="1214" y="1530"/>
                    <a:pt x="1222" y="1218"/>
                    <a:pt x="1080" y="857"/>
                  </a:cubicBezTo>
                  <a:cubicBezTo>
                    <a:pt x="988" y="642"/>
                    <a:pt x="907" y="423"/>
                    <a:pt x="826" y="208"/>
                  </a:cubicBezTo>
                  <a:cubicBezTo>
                    <a:pt x="807" y="131"/>
                    <a:pt x="815" y="8"/>
                    <a:pt x="734" y="0"/>
                  </a:cubicBezTo>
                  <a:cubicBezTo>
                    <a:pt x="733" y="0"/>
                    <a:pt x="731" y="0"/>
                    <a:pt x="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43"/>
            <p:cNvSpPr/>
            <p:nvPr/>
          </p:nvSpPr>
          <p:spPr>
            <a:xfrm>
              <a:off x="4122111" y="1671059"/>
              <a:ext cx="23730" cy="37410"/>
            </a:xfrm>
            <a:custGeom>
              <a:avLst/>
              <a:gdLst/>
              <a:ahLst/>
              <a:cxnLst/>
              <a:rect l="l" t="t" r="r" b="b"/>
              <a:pathLst>
                <a:path w="765" h="1206" extrusionOk="0">
                  <a:moveTo>
                    <a:pt x="406" y="0"/>
                  </a:moveTo>
                  <a:cubicBezTo>
                    <a:pt x="339" y="0"/>
                    <a:pt x="244" y="24"/>
                    <a:pt x="96" y="60"/>
                  </a:cubicBezTo>
                  <a:cubicBezTo>
                    <a:pt x="54" y="68"/>
                    <a:pt x="0" y="80"/>
                    <a:pt x="20" y="141"/>
                  </a:cubicBezTo>
                  <a:cubicBezTo>
                    <a:pt x="23" y="156"/>
                    <a:pt x="73" y="160"/>
                    <a:pt x="96" y="168"/>
                  </a:cubicBezTo>
                  <a:cubicBezTo>
                    <a:pt x="163" y="145"/>
                    <a:pt x="235" y="91"/>
                    <a:pt x="295" y="91"/>
                  </a:cubicBezTo>
                  <a:cubicBezTo>
                    <a:pt x="346" y="91"/>
                    <a:pt x="389" y="130"/>
                    <a:pt x="411" y="260"/>
                  </a:cubicBezTo>
                  <a:cubicBezTo>
                    <a:pt x="465" y="545"/>
                    <a:pt x="561" y="829"/>
                    <a:pt x="661" y="1205"/>
                  </a:cubicBezTo>
                  <a:cubicBezTo>
                    <a:pt x="765" y="821"/>
                    <a:pt x="677" y="564"/>
                    <a:pt x="611" y="310"/>
                  </a:cubicBezTo>
                  <a:cubicBezTo>
                    <a:pt x="551" y="81"/>
                    <a:pt x="529" y="0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43"/>
            <p:cNvSpPr/>
            <p:nvPr/>
          </p:nvSpPr>
          <p:spPr>
            <a:xfrm>
              <a:off x="3929849" y="1800443"/>
              <a:ext cx="13835" cy="34960"/>
            </a:xfrm>
            <a:custGeom>
              <a:avLst/>
              <a:gdLst/>
              <a:ahLst/>
              <a:cxnLst/>
              <a:rect l="l" t="t" r="r" b="b"/>
              <a:pathLst>
                <a:path w="446" h="1127" extrusionOk="0">
                  <a:moveTo>
                    <a:pt x="145" y="0"/>
                  </a:moveTo>
                  <a:cubicBezTo>
                    <a:pt x="141" y="0"/>
                    <a:pt x="136" y="1"/>
                    <a:pt x="131" y="1"/>
                  </a:cubicBezTo>
                  <a:cubicBezTo>
                    <a:pt x="0" y="9"/>
                    <a:pt x="27" y="139"/>
                    <a:pt x="42" y="235"/>
                  </a:cubicBezTo>
                  <a:cubicBezTo>
                    <a:pt x="54" y="278"/>
                    <a:pt x="96" y="316"/>
                    <a:pt x="119" y="354"/>
                  </a:cubicBezTo>
                  <a:cubicBezTo>
                    <a:pt x="131" y="566"/>
                    <a:pt x="138" y="781"/>
                    <a:pt x="146" y="992"/>
                  </a:cubicBezTo>
                  <a:cubicBezTo>
                    <a:pt x="149" y="1085"/>
                    <a:pt x="184" y="1126"/>
                    <a:pt x="260" y="1126"/>
                  </a:cubicBezTo>
                  <a:cubicBezTo>
                    <a:pt x="272" y="1126"/>
                    <a:pt x="285" y="1125"/>
                    <a:pt x="300" y="1123"/>
                  </a:cubicBezTo>
                  <a:cubicBezTo>
                    <a:pt x="377" y="1115"/>
                    <a:pt x="446" y="1042"/>
                    <a:pt x="407" y="1000"/>
                  </a:cubicBezTo>
                  <a:cubicBezTo>
                    <a:pt x="204" y="762"/>
                    <a:pt x="446" y="447"/>
                    <a:pt x="250" y="220"/>
                  </a:cubicBezTo>
                  <a:cubicBezTo>
                    <a:pt x="228" y="139"/>
                    <a:pt x="262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43"/>
            <p:cNvSpPr/>
            <p:nvPr/>
          </p:nvSpPr>
          <p:spPr>
            <a:xfrm>
              <a:off x="4033177" y="1653656"/>
              <a:ext cx="29593" cy="16441"/>
            </a:xfrm>
            <a:custGeom>
              <a:avLst/>
              <a:gdLst/>
              <a:ahLst/>
              <a:cxnLst/>
              <a:rect l="l" t="t" r="r" b="b"/>
              <a:pathLst>
                <a:path w="954" h="530" extrusionOk="0">
                  <a:moveTo>
                    <a:pt x="163" y="0"/>
                  </a:moveTo>
                  <a:cubicBezTo>
                    <a:pt x="122" y="0"/>
                    <a:pt x="78" y="6"/>
                    <a:pt x="31" y="18"/>
                  </a:cubicBezTo>
                  <a:cubicBezTo>
                    <a:pt x="5" y="41"/>
                    <a:pt x="1" y="87"/>
                    <a:pt x="24" y="118"/>
                  </a:cubicBezTo>
                  <a:cubicBezTo>
                    <a:pt x="24" y="129"/>
                    <a:pt x="28" y="129"/>
                    <a:pt x="28" y="129"/>
                  </a:cubicBezTo>
                  <a:lnTo>
                    <a:pt x="642" y="529"/>
                  </a:lnTo>
                  <a:cubicBezTo>
                    <a:pt x="677" y="525"/>
                    <a:pt x="704" y="518"/>
                    <a:pt x="738" y="518"/>
                  </a:cubicBezTo>
                  <a:lnTo>
                    <a:pt x="954" y="521"/>
                  </a:lnTo>
                  <a:cubicBezTo>
                    <a:pt x="892" y="402"/>
                    <a:pt x="777" y="322"/>
                    <a:pt x="646" y="291"/>
                  </a:cubicBezTo>
                  <a:cubicBezTo>
                    <a:pt x="512" y="140"/>
                    <a:pt x="369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43"/>
            <p:cNvSpPr/>
            <p:nvPr/>
          </p:nvSpPr>
          <p:spPr>
            <a:xfrm>
              <a:off x="3919830" y="1672920"/>
              <a:ext cx="48670" cy="52517"/>
            </a:xfrm>
            <a:custGeom>
              <a:avLst/>
              <a:gdLst/>
              <a:ahLst/>
              <a:cxnLst/>
              <a:rect l="l" t="t" r="r" b="b"/>
              <a:pathLst>
                <a:path w="1569" h="1693" extrusionOk="0">
                  <a:moveTo>
                    <a:pt x="550" y="607"/>
                  </a:moveTo>
                  <a:lnTo>
                    <a:pt x="550" y="607"/>
                  </a:lnTo>
                  <a:cubicBezTo>
                    <a:pt x="550" y="608"/>
                    <a:pt x="550" y="635"/>
                    <a:pt x="554" y="646"/>
                  </a:cubicBezTo>
                  <a:cubicBezTo>
                    <a:pt x="550" y="638"/>
                    <a:pt x="550" y="623"/>
                    <a:pt x="550" y="607"/>
                  </a:cubicBezTo>
                  <a:close/>
                  <a:moveTo>
                    <a:pt x="565" y="654"/>
                  </a:moveTo>
                  <a:lnTo>
                    <a:pt x="573" y="661"/>
                  </a:lnTo>
                  <a:lnTo>
                    <a:pt x="569" y="661"/>
                  </a:lnTo>
                  <a:lnTo>
                    <a:pt x="607" y="704"/>
                  </a:lnTo>
                  <a:lnTo>
                    <a:pt x="607" y="700"/>
                  </a:lnTo>
                  <a:cubicBezTo>
                    <a:pt x="609" y="701"/>
                    <a:pt x="610" y="704"/>
                    <a:pt x="611" y="706"/>
                  </a:cubicBezTo>
                  <a:lnTo>
                    <a:pt x="611" y="706"/>
                  </a:lnTo>
                  <a:cubicBezTo>
                    <a:pt x="610" y="705"/>
                    <a:pt x="609" y="705"/>
                    <a:pt x="607" y="704"/>
                  </a:cubicBezTo>
                  <a:lnTo>
                    <a:pt x="569" y="665"/>
                  </a:lnTo>
                  <a:cubicBezTo>
                    <a:pt x="565" y="661"/>
                    <a:pt x="565" y="657"/>
                    <a:pt x="565" y="654"/>
                  </a:cubicBezTo>
                  <a:close/>
                  <a:moveTo>
                    <a:pt x="1363" y="0"/>
                  </a:moveTo>
                  <a:cubicBezTo>
                    <a:pt x="1282" y="0"/>
                    <a:pt x="1206" y="20"/>
                    <a:pt x="1145" y="108"/>
                  </a:cubicBezTo>
                  <a:cubicBezTo>
                    <a:pt x="911" y="227"/>
                    <a:pt x="688" y="373"/>
                    <a:pt x="550" y="607"/>
                  </a:cubicBezTo>
                  <a:cubicBezTo>
                    <a:pt x="519" y="646"/>
                    <a:pt x="488" y="692"/>
                    <a:pt x="458" y="730"/>
                  </a:cubicBezTo>
                  <a:cubicBezTo>
                    <a:pt x="319" y="788"/>
                    <a:pt x="173" y="846"/>
                    <a:pt x="154" y="1026"/>
                  </a:cubicBezTo>
                  <a:cubicBezTo>
                    <a:pt x="146" y="1095"/>
                    <a:pt x="135" y="1157"/>
                    <a:pt x="131" y="1218"/>
                  </a:cubicBezTo>
                  <a:cubicBezTo>
                    <a:pt x="50" y="1364"/>
                    <a:pt x="0" y="1518"/>
                    <a:pt x="93" y="1676"/>
                  </a:cubicBezTo>
                  <a:cubicBezTo>
                    <a:pt x="106" y="1687"/>
                    <a:pt x="123" y="1693"/>
                    <a:pt x="142" y="1693"/>
                  </a:cubicBezTo>
                  <a:cubicBezTo>
                    <a:pt x="155" y="1693"/>
                    <a:pt x="168" y="1690"/>
                    <a:pt x="181" y="1683"/>
                  </a:cubicBezTo>
                  <a:cubicBezTo>
                    <a:pt x="300" y="1564"/>
                    <a:pt x="239" y="1407"/>
                    <a:pt x="258" y="1268"/>
                  </a:cubicBezTo>
                  <a:cubicBezTo>
                    <a:pt x="258" y="1253"/>
                    <a:pt x="258" y="1234"/>
                    <a:pt x="250" y="1218"/>
                  </a:cubicBezTo>
                  <a:cubicBezTo>
                    <a:pt x="265" y="1195"/>
                    <a:pt x="269" y="1165"/>
                    <a:pt x="277" y="1138"/>
                  </a:cubicBezTo>
                  <a:cubicBezTo>
                    <a:pt x="392" y="1069"/>
                    <a:pt x="461" y="946"/>
                    <a:pt x="458" y="803"/>
                  </a:cubicBezTo>
                  <a:lnTo>
                    <a:pt x="458" y="803"/>
                  </a:lnTo>
                  <a:cubicBezTo>
                    <a:pt x="475" y="809"/>
                    <a:pt x="490" y="811"/>
                    <a:pt x="505" y="811"/>
                  </a:cubicBezTo>
                  <a:cubicBezTo>
                    <a:pt x="570" y="811"/>
                    <a:pt x="611" y="762"/>
                    <a:pt x="657" y="719"/>
                  </a:cubicBezTo>
                  <a:lnTo>
                    <a:pt x="657" y="719"/>
                  </a:lnTo>
                  <a:cubicBezTo>
                    <a:pt x="659" y="719"/>
                    <a:pt x="660" y="719"/>
                    <a:pt x="661" y="719"/>
                  </a:cubicBezTo>
                  <a:cubicBezTo>
                    <a:pt x="661" y="719"/>
                    <a:pt x="660" y="719"/>
                    <a:pt x="658" y="719"/>
                  </a:cubicBezTo>
                  <a:lnTo>
                    <a:pt x="658" y="719"/>
                  </a:lnTo>
                  <a:cubicBezTo>
                    <a:pt x="657" y="719"/>
                    <a:pt x="657" y="719"/>
                    <a:pt x="657" y="719"/>
                  </a:cubicBezTo>
                  <a:lnTo>
                    <a:pt x="657" y="719"/>
                  </a:lnTo>
                  <a:cubicBezTo>
                    <a:pt x="648" y="719"/>
                    <a:pt x="638" y="717"/>
                    <a:pt x="629" y="714"/>
                  </a:cubicBezTo>
                  <a:lnTo>
                    <a:pt x="629" y="714"/>
                  </a:lnTo>
                  <a:cubicBezTo>
                    <a:pt x="638" y="716"/>
                    <a:pt x="651" y="718"/>
                    <a:pt x="658" y="719"/>
                  </a:cubicBezTo>
                  <a:lnTo>
                    <a:pt x="658" y="719"/>
                  </a:lnTo>
                  <a:cubicBezTo>
                    <a:pt x="659" y="717"/>
                    <a:pt x="660" y="716"/>
                    <a:pt x="661" y="715"/>
                  </a:cubicBezTo>
                  <a:cubicBezTo>
                    <a:pt x="930" y="504"/>
                    <a:pt x="1180" y="265"/>
                    <a:pt x="1491" y="119"/>
                  </a:cubicBezTo>
                  <a:cubicBezTo>
                    <a:pt x="1497" y="120"/>
                    <a:pt x="1503" y="121"/>
                    <a:pt x="1510" y="121"/>
                  </a:cubicBezTo>
                  <a:cubicBezTo>
                    <a:pt x="1529" y="121"/>
                    <a:pt x="1550" y="117"/>
                    <a:pt x="1564" y="108"/>
                  </a:cubicBezTo>
                  <a:cubicBezTo>
                    <a:pt x="1568" y="73"/>
                    <a:pt x="1568" y="46"/>
                    <a:pt x="1568" y="12"/>
                  </a:cubicBezTo>
                  <a:lnTo>
                    <a:pt x="1568" y="12"/>
                  </a:lnTo>
                  <a:cubicBezTo>
                    <a:pt x="1564" y="12"/>
                    <a:pt x="1560" y="12"/>
                    <a:pt x="1556" y="12"/>
                  </a:cubicBezTo>
                  <a:cubicBezTo>
                    <a:pt x="1492" y="12"/>
                    <a:pt x="1426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43"/>
            <p:cNvSpPr/>
            <p:nvPr/>
          </p:nvSpPr>
          <p:spPr>
            <a:xfrm>
              <a:off x="3999923" y="1760986"/>
              <a:ext cx="32106" cy="17805"/>
            </a:xfrm>
            <a:custGeom>
              <a:avLst/>
              <a:gdLst/>
              <a:ahLst/>
              <a:cxnLst/>
              <a:rect l="l" t="t" r="r" b="b"/>
              <a:pathLst>
                <a:path w="1035" h="574" extrusionOk="0">
                  <a:moveTo>
                    <a:pt x="655" y="0"/>
                  </a:moveTo>
                  <a:cubicBezTo>
                    <a:pt x="613" y="0"/>
                    <a:pt x="568" y="11"/>
                    <a:pt x="523" y="24"/>
                  </a:cubicBezTo>
                  <a:cubicBezTo>
                    <a:pt x="316" y="105"/>
                    <a:pt x="116" y="189"/>
                    <a:pt x="1" y="408"/>
                  </a:cubicBezTo>
                  <a:cubicBezTo>
                    <a:pt x="35" y="439"/>
                    <a:pt x="71" y="450"/>
                    <a:pt x="108" y="450"/>
                  </a:cubicBezTo>
                  <a:cubicBezTo>
                    <a:pt x="142" y="450"/>
                    <a:pt x="177" y="440"/>
                    <a:pt x="212" y="428"/>
                  </a:cubicBezTo>
                  <a:lnTo>
                    <a:pt x="400" y="401"/>
                  </a:lnTo>
                  <a:lnTo>
                    <a:pt x="400" y="401"/>
                  </a:lnTo>
                  <a:lnTo>
                    <a:pt x="393" y="412"/>
                  </a:lnTo>
                  <a:lnTo>
                    <a:pt x="400" y="408"/>
                  </a:lnTo>
                  <a:cubicBezTo>
                    <a:pt x="406" y="511"/>
                    <a:pt x="440" y="573"/>
                    <a:pt x="538" y="573"/>
                  </a:cubicBezTo>
                  <a:cubicBezTo>
                    <a:pt x="561" y="573"/>
                    <a:pt x="588" y="569"/>
                    <a:pt x="619" y="562"/>
                  </a:cubicBezTo>
                  <a:cubicBezTo>
                    <a:pt x="777" y="524"/>
                    <a:pt x="961" y="531"/>
                    <a:pt x="1004" y="331"/>
                  </a:cubicBezTo>
                  <a:cubicBezTo>
                    <a:pt x="1034" y="197"/>
                    <a:pt x="950" y="112"/>
                    <a:pt x="815" y="86"/>
                  </a:cubicBezTo>
                  <a:cubicBezTo>
                    <a:pt x="768" y="21"/>
                    <a:pt x="714" y="0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43"/>
            <p:cNvSpPr/>
            <p:nvPr/>
          </p:nvSpPr>
          <p:spPr>
            <a:xfrm>
              <a:off x="4034138" y="1713773"/>
              <a:ext cx="39364" cy="90113"/>
            </a:xfrm>
            <a:custGeom>
              <a:avLst/>
              <a:gdLst/>
              <a:ahLst/>
              <a:cxnLst/>
              <a:rect l="l" t="t" r="r" b="b"/>
              <a:pathLst>
                <a:path w="1269" h="2905" extrusionOk="0">
                  <a:moveTo>
                    <a:pt x="267" y="0"/>
                  </a:moveTo>
                  <a:cubicBezTo>
                    <a:pt x="192" y="0"/>
                    <a:pt x="104" y="14"/>
                    <a:pt x="0" y="40"/>
                  </a:cubicBezTo>
                  <a:cubicBezTo>
                    <a:pt x="50" y="97"/>
                    <a:pt x="77" y="167"/>
                    <a:pt x="135" y="193"/>
                  </a:cubicBezTo>
                  <a:cubicBezTo>
                    <a:pt x="415" y="343"/>
                    <a:pt x="565" y="551"/>
                    <a:pt x="500" y="881"/>
                  </a:cubicBezTo>
                  <a:cubicBezTo>
                    <a:pt x="477" y="1020"/>
                    <a:pt x="569" y="1097"/>
                    <a:pt x="711" y="1097"/>
                  </a:cubicBezTo>
                  <a:cubicBezTo>
                    <a:pt x="969" y="1143"/>
                    <a:pt x="1134" y="1243"/>
                    <a:pt x="988" y="1535"/>
                  </a:cubicBezTo>
                  <a:cubicBezTo>
                    <a:pt x="915" y="1677"/>
                    <a:pt x="988" y="1796"/>
                    <a:pt x="1030" y="1919"/>
                  </a:cubicBezTo>
                  <a:cubicBezTo>
                    <a:pt x="1034" y="2096"/>
                    <a:pt x="834" y="2169"/>
                    <a:pt x="819" y="2338"/>
                  </a:cubicBezTo>
                  <a:cubicBezTo>
                    <a:pt x="807" y="2476"/>
                    <a:pt x="842" y="2634"/>
                    <a:pt x="654" y="2703"/>
                  </a:cubicBezTo>
                  <a:cubicBezTo>
                    <a:pt x="646" y="2707"/>
                    <a:pt x="665" y="2787"/>
                    <a:pt x="669" y="2830"/>
                  </a:cubicBezTo>
                  <a:cubicBezTo>
                    <a:pt x="686" y="2886"/>
                    <a:pt x="704" y="2905"/>
                    <a:pt x="722" y="2905"/>
                  </a:cubicBezTo>
                  <a:cubicBezTo>
                    <a:pt x="750" y="2905"/>
                    <a:pt x="780" y="2860"/>
                    <a:pt x="807" y="2837"/>
                  </a:cubicBezTo>
                  <a:lnTo>
                    <a:pt x="815" y="2837"/>
                  </a:lnTo>
                  <a:lnTo>
                    <a:pt x="819" y="2830"/>
                  </a:lnTo>
                  <a:cubicBezTo>
                    <a:pt x="877" y="2826"/>
                    <a:pt x="915" y="2806"/>
                    <a:pt x="892" y="2741"/>
                  </a:cubicBezTo>
                  <a:cubicBezTo>
                    <a:pt x="900" y="2595"/>
                    <a:pt x="1065" y="2495"/>
                    <a:pt x="1007" y="2338"/>
                  </a:cubicBezTo>
                  <a:cubicBezTo>
                    <a:pt x="1103" y="2269"/>
                    <a:pt x="1268" y="2280"/>
                    <a:pt x="1226" y="2076"/>
                  </a:cubicBezTo>
                  <a:cubicBezTo>
                    <a:pt x="1199" y="1923"/>
                    <a:pt x="1207" y="1769"/>
                    <a:pt x="1203" y="1623"/>
                  </a:cubicBezTo>
                  <a:cubicBezTo>
                    <a:pt x="1265" y="1047"/>
                    <a:pt x="1265" y="1047"/>
                    <a:pt x="819" y="797"/>
                  </a:cubicBezTo>
                  <a:cubicBezTo>
                    <a:pt x="815" y="685"/>
                    <a:pt x="838" y="570"/>
                    <a:pt x="731" y="493"/>
                  </a:cubicBezTo>
                  <a:cubicBezTo>
                    <a:pt x="625" y="142"/>
                    <a:pt x="509" y="0"/>
                    <a:pt x="2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43"/>
            <p:cNvSpPr/>
            <p:nvPr/>
          </p:nvSpPr>
          <p:spPr>
            <a:xfrm>
              <a:off x="4080855" y="1701055"/>
              <a:ext cx="20411" cy="91695"/>
            </a:xfrm>
            <a:custGeom>
              <a:avLst/>
              <a:gdLst/>
              <a:ahLst/>
              <a:cxnLst/>
              <a:rect l="l" t="t" r="r" b="b"/>
              <a:pathLst>
                <a:path w="658" h="2956" extrusionOk="0">
                  <a:moveTo>
                    <a:pt x="220" y="0"/>
                  </a:moveTo>
                  <a:lnTo>
                    <a:pt x="174" y="23"/>
                  </a:lnTo>
                  <a:cubicBezTo>
                    <a:pt x="174" y="27"/>
                    <a:pt x="166" y="35"/>
                    <a:pt x="166" y="39"/>
                  </a:cubicBezTo>
                  <a:lnTo>
                    <a:pt x="101" y="19"/>
                  </a:lnTo>
                  <a:lnTo>
                    <a:pt x="120" y="115"/>
                  </a:lnTo>
                  <a:cubicBezTo>
                    <a:pt x="128" y="546"/>
                    <a:pt x="393" y="919"/>
                    <a:pt x="435" y="1345"/>
                  </a:cubicBezTo>
                  <a:lnTo>
                    <a:pt x="404" y="1518"/>
                  </a:lnTo>
                  <a:cubicBezTo>
                    <a:pt x="254" y="1714"/>
                    <a:pt x="335" y="1933"/>
                    <a:pt x="347" y="2144"/>
                  </a:cubicBezTo>
                  <a:cubicBezTo>
                    <a:pt x="293" y="2306"/>
                    <a:pt x="239" y="2467"/>
                    <a:pt x="193" y="2632"/>
                  </a:cubicBezTo>
                  <a:cubicBezTo>
                    <a:pt x="124" y="2728"/>
                    <a:pt x="1" y="2848"/>
                    <a:pt x="124" y="2932"/>
                  </a:cubicBezTo>
                  <a:cubicBezTo>
                    <a:pt x="147" y="2948"/>
                    <a:pt x="169" y="2955"/>
                    <a:pt x="190" y="2955"/>
                  </a:cubicBezTo>
                  <a:cubicBezTo>
                    <a:pt x="266" y="2955"/>
                    <a:pt x="318" y="2855"/>
                    <a:pt x="327" y="2755"/>
                  </a:cubicBezTo>
                  <a:cubicBezTo>
                    <a:pt x="473" y="2632"/>
                    <a:pt x="519" y="2452"/>
                    <a:pt x="546" y="2271"/>
                  </a:cubicBezTo>
                  <a:cubicBezTo>
                    <a:pt x="658" y="1476"/>
                    <a:pt x="619" y="711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43"/>
            <p:cNvSpPr/>
            <p:nvPr/>
          </p:nvSpPr>
          <p:spPr>
            <a:xfrm>
              <a:off x="3949981" y="1822870"/>
              <a:ext cx="11943" cy="20907"/>
            </a:xfrm>
            <a:custGeom>
              <a:avLst/>
              <a:gdLst/>
              <a:ahLst/>
              <a:cxnLst/>
              <a:rect l="l" t="t" r="r" b="b"/>
              <a:pathLst>
                <a:path w="385" h="674" extrusionOk="0">
                  <a:moveTo>
                    <a:pt x="147" y="0"/>
                  </a:moveTo>
                  <a:cubicBezTo>
                    <a:pt x="1" y="250"/>
                    <a:pt x="193" y="435"/>
                    <a:pt x="189" y="634"/>
                  </a:cubicBezTo>
                  <a:cubicBezTo>
                    <a:pt x="221" y="659"/>
                    <a:pt x="255" y="674"/>
                    <a:pt x="288" y="674"/>
                  </a:cubicBezTo>
                  <a:cubicBezTo>
                    <a:pt x="321" y="674"/>
                    <a:pt x="354" y="659"/>
                    <a:pt x="385" y="627"/>
                  </a:cubicBezTo>
                  <a:cubicBezTo>
                    <a:pt x="343" y="415"/>
                    <a:pt x="346" y="185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43"/>
            <p:cNvSpPr/>
            <p:nvPr/>
          </p:nvSpPr>
          <p:spPr>
            <a:xfrm>
              <a:off x="4222585" y="1769578"/>
              <a:ext cx="28166" cy="9709"/>
            </a:xfrm>
            <a:custGeom>
              <a:avLst/>
              <a:gdLst/>
              <a:ahLst/>
              <a:cxnLst/>
              <a:rect l="l" t="t" r="r" b="b"/>
              <a:pathLst>
                <a:path w="908" h="313" extrusionOk="0">
                  <a:moveTo>
                    <a:pt x="192" y="19"/>
                  </a:moveTo>
                  <a:cubicBezTo>
                    <a:pt x="102" y="19"/>
                    <a:pt x="46" y="91"/>
                    <a:pt x="16" y="177"/>
                  </a:cubicBezTo>
                  <a:cubicBezTo>
                    <a:pt x="1" y="227"/>
                    <a:pt x="1" y="277"/>
                    <a:pt x="62" y="293"/>
                  </a:cubicBezTo>
                  <a:cubicBezTo>
                    <a:pt x="78" y="298"/>
                    <a:pt x="94" y="301"/>
                    <a:pt x="108" y="301"/>
                  </a:cubicBezTo>
                  <a:cubicBezTo>
                    <a:pt x="174" y="301"/>
                    <a:pt x="228" y="253"/>
                    <a:pt x="285" y="227"/>
                  </a:cubicBezTo>
                  <a:cubicBezTo>
                    <a:pt x="360" y="291"/>
                    <a:pt x="437" y="312"/>
                    <a:pt x="515" y="312"/>
                  </a:cubicBezTo>
                  <a:cubicBezTo>
                    <a:pt x="618" y="312"/>
                    <a:pt x="721" y="275"/>
                    <a:pt x="819" y="247"/>
                  </a:cubicBezTo>
                  <a:cubicBezTo>
                    <a:pt x="907" y="220"/>
                    <a:pt x="877" y="154"/>
                    <a:pt x="800" y="124"/>
                  </a:cubicBezTo>
                  <a:cubicBezTo>
                    <a:pt x="627" y="1"/>
                    <a:pt x="419" y="66"/>
                    <a:pt x="235" y="24"/>
                  </a:cubicBezTo>
                  <a:cubicBezTo>
                    <a:pt x="220" y="20"/>
                    <a:pt x="205" y="19"/>
                    <a:pt x="192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43"/>
            <p:cNvSpPr/>
            <p:nvPr/>
          </p:nvSpPr>
          <p:spPr>
            <a:xfrm>
              <a:off x="4159087" y="1779039"/>
              <a:ext cx="41350" cy="13959"/>
            </a:xfrm>
            <a:custGeom>
              <a:avLst/>
              <a:gdLst/>
              <a:ahLst/>
              <a:cxnLst/>
              <a:rect l="l" t="t" r="r" b="b"/>
              <a:pathLst>
                <a:path w="1333" h="450" extrusionOk="0">
                  <a:moveTo>
                    <a:pt x="305" y="0"/>
                  </a:moveTo>
                  <a:cubicBezTo>
                    <a:pt x="197" y="0"/>
                    <a:pt x="130" y="147"/>
                    <a:pt x="57" y="222"/>
                  </a:cubicBezTo>
                  <a:cubicBezTo>
                    <a:pt x="1" y="286"/>
                    <a:pt x="88" y="387"/>
                    <a:pt x="103" y="387"/>
                  </a:cubicBezTo>
                  <a:cubicBezTo>
                    <a:pt x="103" y="387"/>
                    <a:pt x="103" y="387"/>
                    <a:pt x="103" y="387"/>
                  </a:cubicBezTo>
                  <a:cubicBezTo>
                    <a:pt x="147" y="366"/>
                    <a:pt x="191" y="358"/>
                    <a:pt x="235" y="358"/>
                  </a:cubicBezTo>
                  <a:cubicBezTo>
                    <a:pt x="385" y="358"/>
                    <a:pt x="541" y="449"/>
                    <a:pt x="690" y="449"/>
                  </a:cubicBezTo>
                  <a:cubicBezTo>
                    <a:pt x="773" y="449"/>
                    <a:pt x="853" y="421"/>
                    <a:pt x="929" y="334"/>
                  </a:cubicBezTo>
                  <a:cubicBezTo>
                    <a:pt x="941" y="334"/>
                    <a:pt x="952" y="335"/>
                    <a:pt x="964" y="335"/>
                  </a:cubicBezTo>
                  <a:cubicBezTo>
                    <a:pt x="1102" y="335"/>
                    <a:pt x="1216" y="270"/>
                    <a:pt x="1333" y="145"/>
                  </a:cubicBezTo>
                  <a:cubicBezTo>
                    <a:pt x="1233" y="99"/>
                    <a:pt x="1133" y="61"/>
                    <a:pt x="1033" y="30"/>
                  </a:cubicBezTo>
                  <a:cubicBezTo>
                    <a:pt x="1032" y="30"/>
                    <a:pt x="1031" y="30"/>
                    <a:pt x="1030" y="30"/>
                  </a:cubicBezTo>
                  <a:cubicBezTo>
                    <a:pt x="996" y="30"/>
                    <a:pt x="955" y="85"/>
                    <a:pt x="918" y="107"/>
                  </a:cubicBezTo>
                  <a:cubicBezTo>
                    <a:pt x="843" y="127"/>
                    <a:pt x="772" y="141"/>
                    <a:pt x="703" y="141"/>
                  </a:cubicBezTo>
                  <a:cubicBezTo>
                    <a:pt x="604" y="141"/>
                    <a:pt x="508" y="113"/>
                    <a:pt x="403" y="38"/>
                  </a:cubicBezTo>
                  <a:cubicBezTo>
                    <a:pt x="367" y="11"/>
                    <a:pt x="334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43"/>
            <p:cNvSpPr/>
            <p:nvPr/>
          </p:nvSpPr>
          <p:spPr>
            <a:xfrm>
              <a:off x="3998620" y="1810959"/>
              <a:ext cx="13742" cy="9926"/>
            </a:xfrm>
            <a:custGeom>
              <a:avLst/>
              <a:gdLst/>
              <a:ahLst/>
              <a:cxnLst/>
              <a:rect l="l" t="t" r="r" b="b"/>
              <a:pathLst>
                <a:path w="443" h="320" extrusionOk="0">
                  <a:moveTo>
                    <a:pt x="435" y="0"/>
                  </a:moveTo>
                  <a:cubicBezTo>
                    <a:pt x="239" y="35"/>
                    <a:pt x="46" y="85"/>
                    <a:pt x="0" y="319"/>
                  </a:cubicBezTo>
                  <a:cubicBezTo>
                    <a:pt x="108" y="165"/>
                    <a:pt x="427" y="296"/>
                    <a:pt x="442" y="8"/>
                  </a:cubicBezTo>
                  <a:lnTo>
                    <a:pt x="4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43"/>
            <p:cNvSpPr/>
            <p:nvPr/>
          </p:nvSpPr>
          <p:spPr>
            <a:xfrm>
              <a:off x="4179901" y="1734370"/>
              <a:ext cx="35084" cy="11601"/>
            </a:xfrm>
            <a:custGeom>
              <a:avLst/>
              <a:gdLst/>
              <a:ahLst/>
              <a:cxnLst/>
              <a:rect l="l" t="t" r="r" b="b"/>
              <a:pathLst>
                <a:path w="1131" h="374" extrusionOk="0">
                  <a:moveTo>
                    <a:pt x="882" y="0"/>
                  </a:moveTo>
                  <a:cubicBezTo>
                    <a:pt x="763" y="0"/>
                    <a:pt x="654" y="58"/>
                    <a:pt x="543" y="137"/>
                  </a:cubicBezTo>
                  <a:cubicBezTo>
                    <a:pt x="536" y="136"/>
                    <a:pt x="529" y="135"/>
                    <a:pt x="522" y="135"/>
                  </a:cubicBezTo>
                  <a:cubicBezTo>
                    <a:pt x="501" y="135"/>
                    <a:pt x="479" y="140"/>
                    <a:pt x="462" y="148"/>
                  </a:cubicBezTo>
                  <a:cubicBezTo>
                    <a:pt x="388" y="94"/>
                    <a:pt x="319" y="64"/>
                    <a:pt x="255" y="64"/>
                  </a:cubicBezTo>
                  <a:cubicBezTo>
                    <a:pt x="170" y="64"/>
                    <a:pt x="95" y="118"/>
                    <a:pt x="36" y="237"/>
                  </a:cubicBezTo>
                  <a:cubicBezTo>
                    <a:pt x="1" y="279"/>
                    <a:pt x="5" y="344"/>
                    <a:pt x="47" y="371"/>
                  </a:cubicBezTo>
                  <a:cubicBezTo>
                    <a:pt x="112" y="310"/>
                    <a:pt x="180" y="289"/>
                    <a:pt x="249" y="289"/>
                  </a:cubicBezTo>
                  <a:cubicBezTo>
                    <a:pt x="316" y="289"/>
                    <a:pt x="383" y="308"/>
                    <a:pt x="451" y="329"/>
                  </a:cubicBezTo>
                  <a:cubicBezTo>
                    <a:pt x="482" y="344"/>
                    <a:pt x="510" y="351"/>
                    <a:pt x="536" y="351"/>
                  </a:cubicBezTo>
                  <a:cubicBezTo>
                    <a:pt x="589" y="351"/>
                    <a:pt x="631" y="319"/>
                    <a:pt x="662" y="260"/>
                  </a:cubicBezTo>
                  <a:cubicBezTo>
                    <a:pt x="667" y="260"/>
                    <a:pt x="672" y="260"/>
                    <a:pt x="677" y="260"/>
                  </a:cubicBezTo>
                  <a:cubicBezTo>
                    <a:pt x="840" y="260"/>
                    <a:pt x="982" y="199"/>
                    <a:pt x="1131" y="87"/>
                  </a:cubicBezTo>
                  <a:cubicBezTo>
                    <a:pt x="1042" y="25"/>
                    <a:pt x="960" y="0"/>
                    <a:pt x="882" y="0"/>
                  </a:cubicBezTo>
                  <a:close/>
                  <a:moveTo>
                    <a:pt x="47" y="371"/>
                  </a:moveTo>
                  <a:cubicBezTo>
                    <a:pt x="47" y="373"/>
                    <a:pt x="49" y="374"/>
                    <a:pt x="50" y="374"/>
                  </a:cubicBezTo>
                  <a:cubicBezTo>
                    <a:pt x="51" y="374"/>
                    <a:pt x="51" y="373"/>
                    <a:pt x="47" y="37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43"/>
            <p:cNvSpPr/>
            <p:nvPr/>
          </p:nvSpPr>
          <p:spPr>
            <a:xfrm>
              <a:off x="3968345" y="1829292"/>
              <a:ext cx="64398" cy="33657"/>
            </a:xfrm>
            <a:custGeom>
              <a:avLst/>
              <a:gdLst/>
              <a:ahLst/>
              <a:cxnLst/>
              <a:rect l="l" t="t" r="r" b="b"/>
              <a:pathLst>
                <a:path w="2076" h="1085" extrusionOk="0">
                  <a:moveTo>
                    <a:pt x="1998" y="0"/>
                  </a:moveTo>
                  <a:cubicBezTo>
                    <a:pt x="1838" y="0"/>
                    <a:pt x="1690" y="76"/>
                    <a:pt x="1599" y="208"/>
                  </a:cubicBezTo>
                  <a:cubicBezTo>
                    <a:pt x="1526" y="224"/>
                    <a:pt x="1445" y="216"/>
                    <a:pt x="1407" y="301"/>
                  </a:cubicBezTo>
                  <a:cubicBezTo>
                    <a:pt x="1092" y="347"/>
                    <a:pt x="873" y="593"/>
                    <a:pt x="596" y="723"/>
                  </a:cubicBezTo>
                  <a:lnTo>
                    <a:pt x="0" y="1023"/>
                  </a:lnTo>
                  <a:cubicBezTo>
                    <a:pt x="143" y="1061"/>
                    <a:pt x="231" y="1085"/>
                    <a:pt x="305" y="1085"/>
                  </a:cubicBezTo>
                  <a:cubicBezTo>
                    <a:pt x="426" y="1085"/>
                    <a:pt x="513" y="1023"/>
                    <a:pt x="738" y="862"/>
                  </a:cubicBezTo>
                  <a:lnTo>
                    <a:pt x="1541" y="447"/>
                  </a:lnTo>
                  <a:cubicBezTo>
                    <a:pt x="1618" y="443"/>
                    <a:pt x="1691" y="400"/>
                    <a:pt x="1729" y="331"/>
                  </a:cubicBezTo>
                  <a:lnTo>
                    <a:pt x="2045" y="143"/>
                  </a:lnTo>
                  <a:cubicBezTo>
                    <a:pt x="2075" y="97"/>
                    <a:pt x="2064" y="35"/>
                    <a:pt x="2022" y="1"/>
                  </a:cubicBezTo>
                  <a:cubicBezTo>
                    <a:pt x="2014" y="1"/>
                    <a:pt x="2006" y="0"/>
                    <a:pt x="19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43"/>
            <p:cNvSpPr/>
            <p:nvPr/>
          </p:nvSpPr>
          <p:spPr>
            <a:xfrm>
              <a:off x="3953673" y="1726491"/>
              <a:ext cx="22458" cy="22924"/>
            </a:xfrm>
            <a:custGeom>
              <a:avLst/>
              <a:gdLst/>
              <a:ahLst/>
              <a:cxnLst/>
              <a:rect l="l" t="t" r="r" b="b"/>
              <a:pathLst>
                <a:path w="724" h="739" extrusionOk="0">
                  <a:moveTo>
                    <a:pt x="266" y="283"/>
                  </a:moveTo>
                  <a:lnTo>
                    <a:pt x="300" y="333"/>
                  </a:lnTo>
                  <a:lnTo>
                    <a:pt x="285" y="333"/>
                  </a:lnTo>
                  <a:cubicBezTo>
                    <a:pt x="281" y="318"/>
                    <a:pt x="270" y="302"/>
                    <a:pt x="266" y="283"/>
                  </a:cubicBezTo>
                  <a:close/>
                  <a:moveTo>
                    <a:pt x="539" y="0"/>
                  </a:moveTo>
                  <a:cubicBezTo>
                    <a:pt x="499" y="0"/>
                    <a:pt x="457" y="14"/>
                    <a:pt x="419" y="41"/>
                  </a:cubicBezTo>
                  <a:cubicBezTo>
                    <a:pt x="339" y="99"/>
                    <a:pt x="281" y="183"/>
                    <a:pt x="266" y="283"/>
                  </a:cubicBezTo>
                  <a:lnTo>
                    <a:pt x="266" y="291"/>
                  </a:lnTo>
                  <a:cubicBezTo>
                    <a:pt x="166" y="394"/>
                    <a:pt x="1" y="510"/>
                    <a:pt x="120" y="660"/>
                  </a:cubicBezTo>
                  <a:cubicBezTo>
                    <a:pt x="161" y="713"/>
                    <a:pt x="217" y="738"/>
                    <a:pt x="277" y="738"/>
                  </a:cubicBezTo>
                  <a:cubicBezTo>
                    <a:pt x="352" y="738"/>
                    <a:pt x="434" y="698"/>
                    <a:pt x="500" y="621"/>
                  </a:cubicBezTo>
                  <a:cubicBezTo>
                    <a:pt x="615" y="506"/>
                    <a:pt x="423" y="414"/>
                    <a:pt x="477" y="302"/>
                  </a:cubicBezTo>
                  <a:cubicBezTo>
                    <a:pt x="558" y="291"/>
                    <a:pt x="665" y="318"/>
                    <a:pt x="704" y="233"/>
                  </a:cubicBezTo>
                  <a:cubicBezTo>
                    <a:pt x="723" y="183"/>
                    <a:pt x="688" y="91"/>
                    <a:pt x="650" y="49"/>
                  </a:cubicBezTo>
                  <a:cubicBezTo>
                    <a:pt x="619" y="15"/>
                    <a:pt x="580" y="0"/>
                    <a:pt x="5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43"/>
            <p:cNvSpPr/>
            <p:nvPr/>
          </p:nvSpPr>
          <p:spPr>
            <a:xfrm>
              <a:off x="3961769" y="1735146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43"/>
            <p:cNvSpPr/>
            <p:nvPr/>
          </p:nvSpPr>
          <p:spPr>
            <a:xfrm>
              <a:off x="3996573" y="1745289"/>
              <a:ext cx="11136" cy="7383"/>
            </a:xfrm>
            <a:custGeom>
              <a:avLst/>
              <a:gdLst/>
              <a:ahLst/>
              <a:cxnLst/>
              <a:rect l="l" t="t" r="r" b="b"/>
              <a:pathLst>
                <a:path w="359" h="238" extrusionOk="0">
                  <a:moveTo>
                    <a:pt x="254" y="1"/>
                  </a:moveTo>
                  <a:cubicBezTo>
                    <a:pt x="163" y="1"/>
                    <a:pt x="84" y="52"/>
                    <a:pt x="5" y="111"/>
                  </a:cubicBezTo>
                  <a:lnTo>
                    <a:pt x="1" y="215"/>
                  </a:lnTo>
                  <a:cubicBezTo>
                    <a:pt x="59" y="226"/>
                    <a:pt x="117" y="238"/>
                    <a:pt x="169" y="238"/>
                  </a:cubicBezTo>
                  <a:cubicBezTo>
                    <a:pt x="266" y="238"/>
                    <a:pt x="343" y="196"/>
                    <a:pt x="358" y="23"/>
                  </a:cubicBezTo>
                  <a:cubicBezTo>
                    <a:pt x="322" y="8"/>
                    <a:pt x="287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43"/>
            <p:cNvSpPr/>
            <p:nvPr/>
          </p:nvSpPr>
          <p:spPr>
            <a:xfrm>
              <a:off x="4080513" y="1616805"/>
              <a:ext cx="117442" cy="41598"/>
            </a:xfrm>
            <a:custGeom>
              <a:avLst/>
              <a:gdLst/>
              <a:ahLst/>
              <a:cxnLst/>
              <a:rect l="l" t="t" r="r" b="b"/>
              <a:pathLst>
                <a:path w="3786" h="1341" extrusionOk="0">
                  <a:moveTo>
                    <a:pt x="3597" y="0"/>
                  </a:moveTo>
                  <a:cubicBezTo>
                    <a:pt x="3507" y="0"/>
                    <a:pt x="3419" y="15"/>
                    <a:pt x="3330" y="15"/>
                  </a:cubicBezTo>
                  <a:cubicBezTo>
                    <a:pt x="3306" y="15"/>
                    <a:pt x="3283" y="14"/>
                    <a:pt x="3259" y="11"/>
                  </a:cubicBezTo>
                  <a:cubicBezTo>
                    <a:pt x="3214" y="11"/>
                    <a:pt x="3169" y="5"/>
                    <a:pt x="3126" y="5"/>
                  </a:cubicBezTo>
                  <a:cubicBezTo>
                    <a:pt x="3061" y="5"/>
                    <a:pt x="3000" y="19"/>
                    <a:pt x="2951" y="88"/>
                  </a:cubicBezTo>
                  <a:cubicBezTo>
                    <a:pt x="2844" y="111"/>
                    <a:pt x="2721" y="92"/>
                    <a:pt x="2644" y="199"/>
                  </a:cubicBezTo>
                  <a:cubicBezTo>
                    <a:pt x="2613" y="199"/>
                    <a:pt x="2590" y="207"/>
                    <a:pt x="2559" y="218"/>
                  </a:cubicBezTo>
                  <a:cubicBezTo>
                    <a:pt x="2524" y="212"/>
                    <a:pt x="2489" y="207"/>
                    <a:pt x="2455" y="207"/>
                  </a:cubicBezTo>
                  <a:cubicBezTo>
                    <a:pt x="2375" y="207"/>
                    <a:pt x="2301" y="232"/>
                    <a:pt x="2244" y="311"/>
                  </a:cubicBezTo>
                  <a:cubicBezTo>
                    <a:pt x="2154" y="352"/>
                    <a:pt x="2092" y="460"/>
                    <a:pt x="1981" y="460"/>
                  </a:cubicBezTo>
                  <a:cubicBezTo>
                    <a:pt x="1969" y="460"/>
                    <a:pt x="1957" y="459"/>
                    <a:pt x="1945" y="457"/>
                  </a:cubicBezTo>
                  <a:cubicBezTo>
                    <a:pt x="1934" y="456"/>
                    <a:pt x="1923" y="456"/>
                    <a:pt x="1913" y="456"/>
                  </a:cubicBezTo>
                  <a:cubicBezTo>
                    <a:pt x="1629" y="456"/>
                    <a:pt x="1411" y="606"/>
                    <a:pt x="1207" y="795"/>
                  </a:cubicBezTo>
                  <a:cubicBezTo>
                    <a:pt x="1201" y="794"/>
                    <a:pt x="1196" y="793"/>
                    <a:pt x="1190" y="793"/>
                  </a:cubicBezTo>
                  <a:cubicBezTo>
                    <a:pt x="1171" y="793"/>
                    <a:pt x="1152" y="799"/>
                    <a:pt x="1138" y="810"/>
                  </a:cubicBezTo>
                  <a:cubicBezTo>
                    <a:pt x="976" y="818"/>
                    <a:pt x="799" y="799"/>
                    <a:pt x="715" y="991"/>
                  </a:cubicBezTo>
                  <a:cubicBezTo>
                    <a:pt x="477" y="1014"/>
                    <a:pt x="204" y="964"/>
                    <a:pt x="0" y="1341"/>
                  </a:cubicBezTo>
                  <a:cubicBezTo>
                    <a:pt x="327" y="1206"/>
                    <a:pt x="600" y="1256"/>
                    <a:pt x="830" y="1110"/>
                  </a:cubicBezTo>
                  <a:lnTo>
                    <a:pt x="934" y="1022"/>
                  </a:lnTo>
                  <a:cubicBezTo>
                    <a:pt x="938" y="1006"/>
                    <a:pt x="953" y="991"/>
                    <a:pt x="965" y="987"/>
                  </a:cubicBezTo>
                  <a:lnTo>
                    <a:pt x="965" y="987"/>
                  </a:lnTo>
                  <a:lnTo>
                    <a:pt x="934" y="1022"/>
                  </a:lnTo>
                  <a:cubicBezTo>
                    <a:pt x="953" y="1023"/>
                    <a:pt x="971" y="1023"/>
                    <a:pt x="989" y="1023"/>
                  </a:cubicBezTo>
                  <a:cubicBezTo>
                    <a:pt x="1121" y="1023"/>
                    <a:pt x="1239" y="995"/>
                    <a:pt x="1330" y="887"/>
                  </a:cubicBezTo>
                  <a:cubicBezTo>
                    <a:pt x="1537" y="799"/>
                    <a:pt x="1772" y="772"/>
                    <a:pt x="1941" y="591"/>
                  </a:cubicBezTo>
                  <a:cubicBezTo>
                    <a:pt x="2191" y="572"/>
                    <a:pt x="2425" y="487"/>
                    <a:pt x="2655" y="399"/>
                  </a:cubicBezTo>
                  <a:lnTo>
                    <a:pt x="2955" y="284"/>
                  </a:lnTo>
                  <a:cubicBezTo>
                    <a:pt x="3105" y="245"/>
                    <a:pt x="3270" y="261"/>
                    <a:pt x="3363" y="103"/>
                  </a:cubicBezTo>
                  <a:cubicBezTo>
                    <a:pt x="3385" y="97"/>
                    <a:pt x="3408" y="95"/>
                    <a:pt x="3431" y="95"/>
                  </a:cubicBezTo>
                  <a:cubicBezTo>
                    <a:pt x="3486" y="95"/>
                    <a:pt x="3542" y="106"/>
                    <a:pt x="3597" y="106"/>
                  </a:cubicBezTo>
                  <a:cubicBezTo>
                    <a:pt x="3661" y="106"/>
                    <a:pt x="3725" y="92"/>
                    <a:pt x="3785" y="30"/>
                  </a:cubicBezTo>
                  <a:cubicBezTo>
                    <a:pt x="3722" y="7"/>
                    <a:pt x="3659" y="0"/>
                    <a:pt x="3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43"/>
            <p:cNvSpPr/>
            <p:nvPr/>
          </p:nvSpPr>
          <p:spPr>
            <a:xfrm>
              <a:off x="4076450" y="1607964"/>
              <a:ext cx="61420" cy="31206"/>
            </a:xfrm>
            <a:custGeom>
              <a:avLst/>
              <a:gdLst/>
              <a:ahLst/>
              <a:cxnLst/>
              <a:rect l="l" t="t" r="r" b="b"/>
              <a:pathLst>
                <a:path w="1980" h="1006" extrusionOk="0">
                  <a:moveTo>
                    <a:pt x="1960" y="0"/>
                  </a:moveTo>
                  <a:lnTo>
                    <a:pt x="1672" y="88"/>
                  </a:lnTo>
                  <a:cubicBezTo>
                    <a:pt x="1568" y="154"/>
                    <a:pt x="1403" y="115"/>
                    <a:pt x="1365" y="288"/>
                  </a:cubicBezTo>
                  <a:lnTo>
                    <a:pt x="1365" y="388"/>
                  </a:lnTo>
                  <a:cubicBezTo>
                    <a:pt x="1294" y="340"/>
                    <a:pt x="1229" y="315"/>
                    <a:pt x="1170" y="315"/>
                  </a:cubicBezTo>
                  <a:cubicBezTo>
                    <a:pt x="1083" y="315"/>
                    <a:pt x="1006" y="367"/>
                    <a:pt x="938" y="469"/>
                  </a:cubicBezTo>
                  <a:cubicBezTo>
                    <a:pt x="911" y="469"/>
                    <a:pt x="884" y="484"/>
                    <a:pt x="869" y="507"/>
                  </a:cubicBezTo>
                  <a:lnTo>
                    <a:pt x="350" y="699"/>
                  </a:lnTo>
                  <a:cubicBezTo>
                    <a:pt x="216" y="734"/>
                    <a:pt x="1" y="719"/>
                    <a:pt x="89" y="942"/>
                  </a:cubicBezTo>
                  <a:cubicBezTo>
                    <a:pt x="107" y="988"/>
                    <a:pt x="142" y="1006"/>
                    <a:pt x="183" y="1006"/>
                  </a:cubicBezTo>
                  <a:cubicBezTo>
                    <a:pt x="245" y="1006"/>
                    <a:pt x="322" y="964"/>
                    <a:pt x="377" y="911"/>
                  </a:cubicBezTo>
                  <a:lnTo>
                    <a:pt x="980" y="615"/>
                  </a:lnTo>
                  <a:cubicBezTo>
                    <a:pt x="984" y="615"/>
                    <a:pt x="987" y="616"/>
                    <a:pt x="990" y="616"/>
                  </a:cubicBezTo>
                  <a:cubicBezTo>
                    <a:pt x="1018" y="616"/>
                    <a:pt x="1047" y="601"/>
                    <a:pt x="1061" y="580"/>
                  </a:cubicBezTo>
                  <a:lnTo>
                    <a:pt x="1472" y="392"/>
                  </a:lnTo>
                  <a:cubicBezTo>
                    <a:pt x="1649" y="354"/>
                    <a:pt x="1822" y="281"/>
                    <a:pt x="1980" y="185"/>
                  </a:cubicBezTo>
                  <a:cubicBezTo>
                    <a:pt x="1960" y="185"/>
                    <a:pt x="1941" y="181"/>
                    <a:pt x="1922" y="173"/>
                  </a:cubicBezTo>
                  <a:cubicBezTo>
                    <a:pt x="1933" y="112"/>
                    <a:pt x="1949" y="54"/>
                    <a:pt x="19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43"/>
            <p:cNvSpPr/>
            <p:nvPr/>
          </p:nvSpPr>
          <p:spPr>
            <a:xfrm>
              <a:off x="4183500" y="1658806"/>
              <a:ext cx="20535" cy="18178"/>
            </a:xfrm>
            <a:custGeom>
              <a:avLst/>
              <a:gdLst/>
              <a:ahLst/>
              <a:cxnLst/>
              <a:rect l="l" t="t" r="r" b="b"/>
              <a:pathLst>
                <a:path w="662" h="586" extrusionOk="0">
                  <a:moveTo>
                    <a:pt x="370" y="1"/>
                  </a:moveTo>
                  <a:cubicBezTo>
                    <a:pt x="323" y="1"/>
                    <a:pt x="277" y="14"/>
                    <a:pt x="235" y="60"/>
                  </a:cubicBezTo>
                  <a:cubicBezTo>
                    <a:pt x="46" y="171"/>
                    <a:pt x="0" y="329"/>
                    <a:pt x="85" y="586"/>
                  </a:cubicBezTo>
                  <a:cubicBezTo>
                    <a:pt x="219" y="409"/>
                    <a:pt x="308" y="256"/>
                    <a:pt x="458" y="171"/>
                  </a:cubicBezTo>
                  <a:cubicBezTo>
                    <a:pt x="462" y="170"/>
                    <a:pt x="466" y="170"/>
                    <a:pt x="471" y="170"/>
                  </a:cubicBezTo>
                  <a:cubicBezTo>
                    <a:pt x="505" y="170"/>
                    <a:pt x="543" y="190"/>
                    <a:pt x="576" y="190"/>
                  </a:cubicBezTo>
                  <a:cubicBezTo>
                    <a:pt x="597" y="190"/>
                    <a:pt x="616" y="181"/>
                    <a:pt x="630" y="152"/>
                  </a:cubicBezTo>
                  <a:cubicBezTo>
                    <a:pt x="661" y="83"/>
                    <a:pt x="634" y="25"/>
                    <a:pt x="554" y="21"/>
                  </a:cubicBezTo>
                  <a:cubicBezTo>
                    <a:pt x="491" y="21"/>
                    <a:pt x="429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43"/>
            <p:cNvSpPr/>
            <p:nvPr/>
          </p:nvSpPr>
          <p:spPr>
            <a:xfrm>
              <a:off x="4035224" y="1571608"/>
              <a:ext cx="149485" cy="63467"/>
            </a:xfrm>
            <a:custGeom>
              <a:avLst/>
              <a:gdLst/>
              <a:ahLst/>
              <a:cxnLst/>
              <a:rect l="l" t="t" r="r" b="b"/>
              <a:pathLst>
                <a:path w="4819" h="2046" extrusionOk="0">
                  <a:moveTo>
                    <a:pt x="4511" y="27"/>
                  </a:moveTo>
                  <a:cubicBezTo>
                    <a:pt x="4373" y="50"/>
                    <a:pt x="4231" y="65"/>
                    <a:pt x="4112" y="158"/>
                  </a:cubicBezTo>
                  <a:cubicBezTo>
                    <a:pt x="4104" y="156"/>
                    <a:pt x="4097" y="156"/>
                    <a:pt x="4090" y="156"/>
                  </a:cubicBezTo>
                  <a:cubicBezTo>
                    <a:pt x="4042" y="156"/>
                    <a:pt x="4012" y="191"/>
                    <a:pt x="3989" y="235"/>
                  </a:cubicBezTo>
                  <a:cubicBezTo>
                    <a:pt x="3981" y="231"/>
                    <a:pt x="3973" y="230"/>
                    <a:pt x="3966" y="230"/>
                  </a:cubicBezTo>
                  <a:cubicBezTo>
                    <a:pt x="3949" y="230"/>
                    <a:pt x="3933" y="238"/>
                    <a:pt x="3919" y="246"/>
                  </a:cubicBezTo>
                  <a:cubicBezTo>
                    <a:pt x="3885" y="244"/>
                    <a:pt x="3849" y="240"/>
                    <a:pt x="3815" y="240"/>
                  </a:cubicBezTo>
                  <a:cubicBezTo>
                    <a:pt x="3735" y="240"/>
                    <a:pt x="3659" y="258"/>
                    <a:pt x="3608" y="350"/>
                  </a:cubicBezTo>
                  <a:lnTo>
                    <a:pt x="3105" y="446"/>
                  </a:lnTo>
                  <a:cubicBezTo>
                    <a:pt x="3079" y="446"/>
                    <a:pt x="3052" y="445"/>
                    <a:pt x="3026" y="445"/>
                  </a:cubicBezTo>
                  <a:cubicBezTo>
                    <a:pt x="2940" y="445"/>
                    <a:pt x="2856" y="456"/>
                    <a:pt x="2809" y="553"/>
                  </a:cubicBezTo>
                  <a:cubicBezTo>
                    <a:pt x="2617" y="684"/>
                    <a:pt x="2367" y="592"/>
                    <a:pt x="2183" y="734"/>
                  </a:cubicBezTo>
                  <a:cubicBezTo>
                    <a:pt x="2106" y="746"/>
                    <a:pt x="2033" y="757"/>
                    <a:pt x="1994" y="838"/>
                  </a:cubicBezTo>
                  <a:lnTo>
                    <a:pt x="1994" y="842"/>
                  </a:lnTo>
                  <a:cubicBezTo>
                    <a:pt x="1991" y="841"/>
                    <a:pt x="1989" y="841"/>
                    <a:pt x="1986" y="841"/>
                  </a:cubicBezTo>
                  <a:cubicBezTo>
                    <a:pt x="1922" y="841"/>
                    <a:pt x="1886" y="882"/>
                    <a:pt x="1864" y="934"/>
                  </a:cubicBezTo>
                  <a:cubicBezTo>
                    <a:pt x="1859" y="933"/>
                    <a:pt x="1854" y="932"/>
                    <a:pt x="1850" y="932"/>
                  </a:cubicBezTo>
                  <a:cubicBezTo>
                    <a:pt x="1834" y="932"/>
                    <a:pt x="1817" y="937"/>
                    <a:pt x="1802" y="949"/>
                  </a:cubicBezTo>
                  <a:cubicBezTo>
                    <a:pt x="1664" y="1015"/>
                    <a:pt x="1499" y="1022"/>
                    <a:pt x="1387" y="1141"/>
                  </a:cubicBezTo>
                  <a:cubicBezTo>
                    <a:pt x="1337" y="1157"/>
                    <a:pt x="1299" y="1199"/>
                    <a:pt x="1287" y="1253"/>
                  </a:cubicBezTo>
                  <a:cubicBezTo>
                    <a:pt x="1274" y="1254"/>
                    <a:pt x="1260" y="1254"/>
                    <a:pt x="1247" y="1254"/>
                  </a:cubicBezTo>
                  <a:cubicBezTo>
                    <a:pt x="1227" y="1254"/>
                    <a:pt x="1207" y="1253"/>
                    <a:pt x="1187" y="1253"/>
                  </a:cubicBezTo>
                  <a:cubicBezTo>
                    <a:pt x="1111" y="1253"/>
                    <a:pt x="1037" y="1262"/>
                    <a:pt x="984" y="1341"/>
                  </a:cubicBezTo>
                  <a:cubicBezTo>
                    <a:pt x="665" y="1407"/>
                    <a:pt x="407" y="1587"/>
                    <a:pt x="154" y="1779"/>
                  </a:cubicBezTo>
                  <a:cubicBezTo>
                    <a:pt x="92" y="1829"/>
                    <a:pt x="0" y="1879"/>
                    <a:pt x="58" y="1975"/>
                  </a:cubicBezTo>
                  <a:cubicBezTo>
                    <a:pt x="85" y="2023"/>
                    <a:pt x="124" y="2045"/>
                    <a:pt x="165" y="2045"/>
                  </a:cubicBezTo>
                  <a:cubicBezTo>
                    <a:pt x="199" y="2045"/>
                    <a:pt x="236" y="2030"/>
                    <a:pt x="269" y="2002"/>
                  </a:cubicBezTo>
                  <a:cubicBezTo>
                    <a:pt x="484" y="1818"/>
                    <a:pt x="784" y="1764"/>
                    <a:pt x="984" y="1564"/>
                  </a:cubicBezTo>
                  <a:cubicBezTo>
                    <a:pt x="1157" y="1553"/>
                    <a:pt x="1291" y="1464"/>
                    <a:pt x="1426" y="1372"/>
                  </a:cubicBezTo>
                  <a:lnTo>
                    <a:pt x="1579" y="1333"/>
                  </a:lnTo>
                  <a:cubicBezTo>
                    <a:pt x="1695" y="1295"/>
                    <a:pt x="1825" y="1291"/>
                    <a:pt x="1894" y="1164"/>
                  </a:cubicBezTo>
                  <a:lnTo>
                    <a:pt x="2194" y="1045"/>
                  </a:lnTo>
                  <a:lnTo>
                    <a:pt x="2790" y="838"/>
                  </a:lnTo>
                  <a:cubicBezTo>
                    <a:pt x="2932" y="780"/>
                    <a:pt x="3093" y="776"/>
                    <a:pt x="3209" y="661"/>
                  </a:cubicBezTo>
                  <a:lnTo>
                    <a:pt x="3612" y="523"/>
                  </a:lnTo>
                  <a:lnTo>
                    <a:pt x="3904" y="446"/>
                  </a:lnTo>
                  <a:cubicBezTo>
                    <a:pt x="3939" y="448"/>
                    <a:pt x="3975" y="451"/>
                    <a:pt x="4010" y="451"/>
                  </a:cubicBezTo>
                  <a:cubicBezTo>
                    <a:pt x="4090" y="451"/>
                    <a:pt x="4168" y="435"/>
                    <a:pt x="4227" y="357"/>
                  </a:cubicBezTo>
                  <a:lnTo>
                    <a:pt x="4819" y="142"/>
                  </a:lnTo>
                  <a:cubicBezTo>
                    <a:pt x="4757" y="0"/>
                    <a:pt x="4623" y="46"/>
                    <a:pt x="4511" y="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43"/>
            <p:cNvSpPr/>
            <p:nvPr/>
          </p:nvSpPr>
          <p:spPr>
            <a:xfrm>
              <a:off x="3914153" y="1731424"/>
              <a:ext cx="9399" cy="13866"/>
            </a:xfrm>
            <a:custGeom>
              <a:avLst/>
              <a:gdLst/>
              <a:ahLst/>
              <a:cxnLst/>
              <a:rect l="l" t="t" r="r" b="b"/>
              <a:pathLst>
                <a:path w="303" h="447" extrusionOk="0">
                  <a:moveTo>
                    <a:pt x="61" y="1"/>
                  </a:moveTo>
                  <a:cubicBezTo>
                    <a:pt x="1" y="1"/>
                    <a:pt x="23" y="65"/>
                    <a:pt x="53" y="136"/>
                  </a:cubicBezTo>
                  <a:cubicBezTo>
                    <a:pt x="118" y="235"/>
                    <a:pt x="83" y="401"/>
                    <a:pt x="302" y="447"/>
                  </a:cubicBezTo>
                  <a:cubicBezTo>
                    <a:pt x="249" y="289"/>
                    <a:pt x="279" y="132"/>
                    <a:pt x="141" y="20"/>
                  </a:cubicBezTo>
                  <a:cubicBezTo>
                    <a:pt x="105" y="7"/>
                    <a:pt x="79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43"/>
            <p:cNvSpPr/>
            <p:nvPr/>
          </p:nvSpPr>
          <p:spPr>
            <a:xfrm>
              <a:off x="4015526" y="1635603"/>
              <a:ext cx="19698" cy="19574"/>
            </a:xfrm>
            <a:custGeom>
              <a:avLst/>
              <a:gdLst/>
              <a:ahLst/>
              <a:cxnLst/>
              <a:rect l="l" t="t" r="r" b="b"/>
              <a:pathLst>
                <a:path w="635" h="631" extrusionOk="0">
                  <a:moveTo>
                    <a:pt x="423" y="1"/>
                  </a:moveTo>
                  <a:cubicBezTo>
                    <a:pt x="350" y="1"/>
                    <a:pt x="293" y="92"/>
                    <a:pt x="243" y="150"/>
                  </a:cubicBezTo>
                  <a:cubicBezTo>
                    <a:pt x="212" y="181"/>
                    <a:pt x="212" y="243"/>
                    <a:pt x="193" y="289"/>
                  </a:cubicBezTo>
                  <a:lnTo>
                    <a:pt x="89" y="396"/>
                  </a:lnTo>
                  <a:cubicBezTo>
                    <a:pt x="59" y="462"/>
                    <a:pt x="32" y="535"/>
                    <a:pt x="1" y="600"/>
                  </a:cubicBezTo>
                  <a:lnTo>
                    <a:pt x="101" y="631"/>
                  </a:lnTo>
                  <a:cubicBezTo>
                    <a:pt x="193" y="592"/>
                    <a:pt x="266" y="504"/>
                    <a:pt x="289" y="400"/>
                  </a:cubicBezTo>
                  <a:lnTo>
                    <a:pt x="408" y="327"/>
                  </a:lnTo>
                  <a:cubicBezTo>
                    <a:pt x="481" y="247"/>
                    <a:pt x="635" y="174"/>
                    <a:pt x="516" y="51"/>
                  </a:cubicBezTo>
                  <a:cubicBezTo>
                    <a:pt x="482" y="15"/>
                    <a:pt x="452" y="1"/>
                    <a:pt x="4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43"/>
            <p:cNvSpPr/>
            <p:nvPr/>
          </p:nvSpPr>
          <p:spPr>
            <a:xfrm>
              <a:off x="3991703" y="1719884"/>
              <a:ext cx="15882" cy="15758"/>
            </a:xfrm>
            <a:custGeom>
              <a:avLst/>
              <a:gdLst/>
              <a:ahLst/>
              <a:cxnLst/>
              <a:rect l="l" t="t" r="r" b="b"/>
              <a:pathLst>
                <a:path w="512" h="508" extrusionOk="0">
                  <a:moveTo>
                    <a:pt x="136" y="0"/>
                  </a:moveTo>
                  <a:cubicBezTo>
                    <a:pt x="117" y="0"/>
                    <a:pt x="96" y="9"/>
                    <a:pt x="73" y="31"/>
                  </a:cubicBezTo>
                  <a:cubicBezTo>
                    <a:pt x="0" y="104"/>
                    <a:pt x="58" y="181"/>
                    <a:pt x="131" y="235"/>
                  </a:cubicBezTo>
                  <a:cubicBezTo>
                    <a:pt x="216" y="369"/>
                    <a:pt x="319" y="485"/>
                    <a:pt x="512" y="508"/>
                  </a:cubicBezTo>
                  <a:cubicBezTo>
                    <a:pt x="500" y="342"/>
                    <a:pt x="404" y="196"/>
                    <a:pt x="262" y="112"/>
                  </a:cubicBezTo>
                  <a:cubicBezTo>
                    <a:pt x="225" y="64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43"/>
            <p:cNvSpPr/>
            <p:nvPr/>
          </p:nvSpPr>
          <p:spPr>
            <a:xfrm>
              <a:off x="3836262" y="1874116"/>
              <a:ext cx="36759" cy="80590"/>
            </a:xfrm>
            <a:custGeom>
              <a:avLst/>
              <a:gdLst/>
              <a:ahLst/>
              <a:cxnLst/>
              <a:rect l="l" t="t" r="r" b="b"/>
              <a:pathLst>
                <a:path w="1185" h="2598" extrusionOk="0">
                  <a:moveTo>
                    <a:pt x="812" y="0"/>
                  </a:moveTo>
                  <a:cubicBezTo>
                    <a:pt x="776" y="0"/>
                    <a:pt x="739" y="22"/>
                    <a:pt x="700" y="66"/>
                  </a:cubicBezTo>
                  <a:cubicBezTo>
                    <a:pt x="535" y="108"/>
                    <a:pt x="477" y="239"/>
                    <a:pt x="412" y="377"/>
                  </a:cubicBezTo>
                  <a:cubicBezTo>
                    <a:pt x="227" y="765"/>
                    <a:pt x="127" y="1188"/>
                    <a:pt x="124" y="1615"/>
                  </a:cubicBezTo>
                  <a:cubicBezTo>
                    <a:pt x="124" y="1884"/>
                    <a:pt x="1" y="2172"/>
                    <a:pt x="204" y="2422"/>
                  </a:cubicBezTo>
                  <a:cubicBezTo>
                    <a:pt x="346" y="2536"/>
                    <a:pt x="424" y="2598"/>
                    <a:pt x="496" y="2598"/>
                  </a:cubicBezTo>
                  <a:cubicBezTo>
                    <a:pt x="581" y="2598"/>
                    <a:pt x="659" y="2510"/>
                    <a:pt x="831" y="2318"/>
                  </a:cubicBezTo>
                  <a:cubicBezTo>
                    <a:pt x="884" y="2306"/>
                    <a:pt x="919" y="2260"/>
                    <a:pt x="915" y="2206"/>
                  </a:cubicBezTo>
                  <a:lnTo>
                    <a:pt x="919" y="2199"/>
                  </a:lnTo>
                  <a:cubicBezTo>
                    <a:pt x="1000" y="2164"/>
                    <a:pt x="1019" y="2091"/>
                    <a:pt x="1042" y="2018"/>
                  </a:cubicBezTo>
                  <a:cubicBezTo>
                    <a:pt x="1134" y="1953"/>
                    <a:pt x="1184" y="1841"/>
                    <a:pt x="1107" y="1780"/>
                  </a:cubicBezTo>
                  <a:cubicBezTo>
                    <a:pt x="1084" y="1759"/>
                    <a:pt x="1063" y="1750"/>
                    <a:pt x="1044" y="1750"/>
                  </a:cubicBezTo>
                  <a:cubicBezTo>
                    <a:pt x="984" y="1750"/>
                    <a:pt x="947" y="1839"/>
                    <a:pt x="911" y="1895"/>
                  </a:cubicBezTo>
                  <a:lnTo>
                    <a:pt x="827" y="1999"/>
                  </a:lnTo>
                  <a:lnTo>
                    <a:pt x="823" y="2007"/>
                  </a:lnTo>
                  <a:cubicBezTo>
                    <a:pt x="769" y="2007"/>
                    <a:pt x="723" y="2045"/>
                    <a:pt x="708" y="2095"/>
                  </a:cubicBezTo>
                  <a:cubicBezTo>
                    <a:pt x="564" y="2205"/>
                    <a:pt x="486" y="2264"/>
                    <a:pt x="437" y="2264"/>
                  </a:cubicBezTo>
                  <a:cubicBezTo>
                    <a:pt x="380" y="2264"/>
                    <a:pt x="361" y="2184"/>
                    <a:pt x="320" y="2010"/>
                  </a:cubicBezTo>
                  <a:cubicBezTo>
                    <a:pt x="323" y="1649"/>
                    <a:pt x="385" y="1296"/>
                    <a:pt x="512" y="954"/>
                  </a:cubicBezTo>
                  <a:cubicBezTo>
                    <a:pt x="573" y="769"/>
                    <a:pt x="596" y="577"/>
                    <a:pt x="635" y="385"/>
                  </a:cubicBezTo>
                  <a:cubicBezTo>
                    <a:pt x="708" y="358"/>
                    <a:pt x="785" y="335"/>
                    <a:pt x="861" y="316"/>
                  </a:cubicBezTo>
                  <a:cubicBezTo>
                    <a:pt x="864" y="315"/>
                    <a:pt x="866" y="315"/>
                    <a:pt x="869" y="315"/>
                  </a:cubicBezTo>
                  <a:cubicBezTo>
                    <a:pt x="917" y="315"/>
                    <a:pt x="969" y="387"/>
                    <a:pt x="1012" y="387"/>
                  </a:cubicBezTo>
                  <a:cubicBezTo>
                    <a:pt x="1029" y="387"/>
                    <a:pt x="1044" y="376"/>
                    <a:pt x="1057" y="347"/>
                  </a:cubicBezTo>
                  <a:cubicBezTo>
                    <a:pt x="1111" y="239"/>
                    <a:pt x="1057" y="131"/>
                    <a:pt x="931" y="85"/>
                  </a:cubicBezTo>
                  <a:cubicBezTo>
                    <a:pt x="893" y="29"/>
                    <a:pt x="854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43"/>
            <p:cNvSpPr/>
            <p:nvPr/>
          </p:nvSpPr>
          <p:spPr>
            <a:xfrm>
              <a:off x="4150246" y="1604273"/>
              <a:ext cx="6328" cy="5149"/>
            </a:xfrm>
            <a:custGeom>
              <a:avLst/>
              <a:gdLst/>
              <a:ahLst/>
              <a:cxnLst/>
              <a:rect l="l" t="t" r="r" b="b"/>
              <a:pathLst>
                <a:path w="204" h="166" extrusionOk="0">
                  <a:moveTo>
                    <a:pt x="98" y="1"/>
                  </a:moveTo>
                  <a:cubicBezTo>
                    <a:pt x="62" y="1"/>
                    <a:pt x="30" y="36"/>
                    <a:pt x="0" y="111"/>
                  </a:cubicBezTo>
                  <a:lnTo>
                    <a:pt x="0" y="165"/>
                  </a:lnTo>
                  <a:lnTo>
                    <a:pt x="204" y="92"/>
                  </a:lnTo>
                  <a:cubicBezTo>
                    <a:pt x="166" y="32"/>
                    <a:pt x="131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43"/>
            <p:cNvSpPr/>
            <p:nvPr/>
          </p:nvSpPr>
          <p:spPr>
            <a:xfrm>
              <a:off x="4205183" y="1665785"/>
              <a:ext cx="5273" cy="6917"/>
            </a:xfrm>
            <a:custGeom>
              <a:avLst/>
              <a:gdLst/>
              <a:ahLst/>
              <a:cxnLst/>
              <a:rect l="l" t="t" r="r" b="b"/>
              <a:pathLst>
                <a:path w="170" h="223" extrusionOk="0">
                  <a:moveTo>
                    <a:pt x="97" y="0"/>
                  </a:moveTo>
                  <a:cubicBezTo>
                    <a:pt x="90" y="0"/>
                    <a:pt x="82" y="2"/>
                    <a:pt x="74" y="7"/>
                  </a:cubicBezTo>
                  <a:cubicBezTo>
                    <a:pt x="1" y="50"/>
                    <a:pt x="51" y="150"/>
                    <a:pt x="66" y="223"/>
                  </a:cubicBezTo>
                  <a:lnTo>
                    <a:pt x="170" y="123"/>
                  </a:lnTo>
                  <a:cubicBezTo>
                    <a:pt x="153" y="77"/>
                    <a:pt x="137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43"/>
            <p:cNvSpPr/>
            <p:nvPr/>
          </p:nvSpPr>
          <p:spPr>
            <a:xfrm>
              <a:off x="4146772" y="1751338"/>
              <a:ext cx="5770" cy="350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97" y="0"/>
                  </a:moveTo>
                  <a:cubicBezTo>
                    <a:pt x="93" y="0"/>
                    <a:pt x="89" y="0"/>
                    <a:pt x="85" y="1"/>
                  </a:cubicBezTo>
                  <a:cubicBezTo>
                    <a:pt x="55" y="5"/>
                    <a:pt x="1" y="32"/>
                    <a:pt x="8" y="47"/>
                  </a:cubicBezTo>
                  <a:cubicBezTo>
                    <a:pt x="12" y="105"/>
                    <a:pt x="58" y="105"/>
                    <a:pt x="108" y="112"/>
                  </a:cubicBezTo>
                  <a:cubicBezTo>
                    <a:pt x="131" y="97"/>
                    <a:pt x="185" y="85"/>
                    <a:pt x="185" y="70"/>
                  </a:cubicBezTo>
                  <a:cubicBezTo>
                    <a:pt x="175" y="18"/>
                    <a:pt x="136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43"/>
            <p:cNvSpPr/>
            <p:nvPr/>
          </p:nvSpPr>
          <p:spPr>
            <a:xfrm>
              <a:off x="4005538" y="1711943"/>
              <a:ext cx="25405" cy="19170"/>
            </a:xfrm>
            <a:custGeom>
              <a:avLst/>
              <a:gdLst/>
              <a:ahLst/>
              <a:cxnLst/>
              <a:rect l="l" t="t" r="r" b="b"/>
              <a:pathLst>
                <a:path w="819" h="618" extrusionOk="0">
                  <a:moveTo>
                    <a:pt x="351" y="1"/>
                  </a:moveTo>
                  <a:cubicBezTo>
                    <a:pt x="256" y="1"/>
                    <a:pt x="145" y="21"/>
                    <a:pt x="16" y="60"/>
                  </a:cubicBezTo>
                  <a:cubicBezTo>
                    <a:pt x="0" y="95"/>
                    <a:pt x="8" y="130"/>
                    <a:pt x="27" y="156"/>
                  </a:cubicBezTo>
                  <a:cubicBezTo>
                    <a:pt x="31" y="395"/>
                    <a:pt x="165" y="498"/>
                    <a:pt x="377" y="556"/>
                  </a:cubicBezTo>
                  <a:cubicBezTo>
                    <a:pt x="434" y="364"/>
                    <a:pt x="250" y="360"/>
                    <a:pt x="212" y="264"/>
                  </a:cubicBezTo>
                  <a:lnTo>
                    <a:pt x="212" y="264"/>
                  </a:lnTo>
                  <a:lnTo>
                    <a:pt x="223" y="268"/>
                  </a:lnTo>
                  <a:cubicBezTo>
                    <a:pt x="223" y="268"/>
                    <a:pt x="219" y="264"/>
                    <a:pt x="219" y="256"/>
                  </a:cubicBezTo>
                  <a:cubicBezTo>
                    <a:pt x="272" y="235"/>
                    <a:pt x="318" y="226"/>
                    <a:pt x="359" y="226"/>
                  </a:cubicBezTo>
                  <a:cubicBezTo>
                    <a:pt x="586" y="226"/>
                    <a:pt x="646" y="513"/>
                    <a:pt x="819" y="618"/>
                  </a:cubicBezTo>
                  <a:cubicBezTo>
                    <a:pt x="787" y="196"/>
                    <a:pt x="647" y="1"/>
                    <a:pt x="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43"/>
            <p:cNvSpPr/>
            <p:nvPr/>
          </p:nvSpPr>
          <p:spPr>
            <a:xfrm>
              <a:off x="4147610" y="1663242"/>
              <a:ext cx="36138" cy="47771"/>
            </a:xfrm>
            <a:custGeom>
              <a:avLst/>
              <a:gdLst/>
              <a:ahLst/>
              <a:cxnLst/>
              <a:rect l="l" t="t" r="r" b="b"/>
              <a:pathLst>
                <a:path w="1165" h="1540" extrusionOk="0">
                  <a:moveTo>
                    <a:pt x="538" y="1"/>
                  </a:moveTo>
                  <a:cubicBezTo>
                    <a:pt x="453" y="1"/>
                    <a:pt x="381" y="78"/>
                    <a:pt x="293" y="239"/>
                  </a:cubicBezTo>
                  <a:cubicBezTo>
                    <a:pt x="212" y="382"/>
                    <a:pt x="154" y="535"/>
                    <a:pt x="174" y="708"/>
                  </a:cubicBezTo>
                  <a:cubicBezTo>
                    <a:pt x="1" y="1139"/>
                    <a:pt x="43" y="1300"/>
                    <a:pt x="385" y="1538"/>
                  </a:cubicBezTo>
                  <a:cubicBezTo>
                    <a:pt x="392" y="1539"/>
                    <a:pt x="400" y="1539"/>
                    <a:pt x="406" y="1539"/>
                  </a:cubicBezTo>
                  <a:cubicBezTo>
                    <a:pt x="467" y="1539"/>
                    <a:pt x="491" y="1507"/>
                    <a:pt x="473" y="1434"/>
                  </a:cubicBezTo>
                  <a:cubicBezTo>
                    <a:pt x="293" y="1269"/>
                    <a:pt x="300" y="1046"/>
                    <a:pt x="289" y="827"/>
                  </a:cubicBezTo>
                  <a:cubicBezTo>
                    <a:pt x="354" y="781"/>
                    <a:pt x="389" y="704"/>
                    <a:pt x="373" y="624"/>
                  </a:cubicBezTo>
                  <a:cubicBezTo>
                    <a:pt x="442" y="497"/>
                    <a:pt x="492" y="337"/>
                    <a:pt x="626" y="337"/>
                  </a:cubicBezTo>
                  <a:cubicBezTo>
                    <a:pt x="671" y="337"/>
                    <a:pt x="727" y="356"/>
                    <a:pt x="796" y="401"/>
                  </a:cubicBezTo>
                  <a:lnTo>
                    <a:pt x="896" y="620"/>
                  </a:lnTo>
                  <a:cubicBezTo>
                    <a:pt x="904" y="681"/>
                    <a:pt x="907" y="747"/>
                    <a:pt x="911" y="812"/>
                  </a:cubicBezTo>
                  <a:cubicBezTo>
                    <a:pt x="915" y="873"/>
                    <a:pt x="946" y="954"/>
                    <a:pt x="1011" y="958"/>
                  </a:cubicBezTo>
                  <a:cubicBezTo>
                    <a:pt x="1013" y="958"/>
                    <a:pt x="1015" y="958"/>
                    <a:pt x="1017" y="958"/>
                  </a:cubicBezTo>
                  <a:cubicBezTo>
                    <a:pt x="1105" y="958"/>
                    <a:pt x="1154" y="864"/>
                    <a:pt x="1161" y="797"/>
                  </a:cubicBezTo>
                  <a:cubicBezTo>
                    <a:pt x="1165" y="743"/>
                    <a:pt x="1119" y="681"/>
                    <a:pt x="1088" y="624"/>
                  </a:cubicBezTo>
                  <a:cubicBezTo>
                    <a:pt x="1123" y="493"/>
                    <a:pt x="1061" y="401"/>
                    <a:pt x="965" y="324"/>
                  </a:cubicBezTo>
                  <a:cubicBezTo>
                    <a:pt x="915" y="282"/>
                    <a:pt x="869" y="239"/>
                    <a:pt x="827" y="189"/>
                  </a:cubicBezTo>
                  <a:cubicBezTo>
                    <a:pt x="704" y="65"/>
                    <a:pt x="616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43"/>
            <p:cNvSpPr/>
            <p:nvPr/>
          </p:nvSpPr>
          <p:spPr>
            <a:xfrm>
              <a:off x="4075023" y="1683032"/>
              <a:ext cx="3598" cy="4219"/>
            </a:xfrm>
            <a:custGeom>
              <a:avLst/>
              <a:gdLst/>
              <a:ahLst/>
              <a:cxnLst/>
              <a:rect l="l" t="t" r="r" b="b"/>
              <a:pathLst>
                <a:path w="116" h="136" extrusionOk="0">
                  <a:moveTo>
                    <a:pt x="85" y="1"/>
                  </a:moveTo>
                  <a:cubicBezTo>
                    <a:pt x="35" y="20"/>
                    <a:pt x="0" y="62"/>
                    <a:pt x="24" y="105"/>
                  </a:cubicBezTo>
                  <a:cubicBezTo>
                    <a:pt x="37" y="127"/>
                    <a:pt x="47" y="135"/>
                    <a:pt x="57" y="135"/>
                  </a:cubicBezTo>
                  <a:cubicBezTo>
                    <a:pt x="79" y="135"/>
                    <a:pt x="94" y="94"/>
                    <a:pt x="116" y="78"/>
                  </a:cubicBezTo>
                  <a:cubicBezTo>
                    <a:pt x="112" y="47"/>
                    <a:pt x="100" y="24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43"/>
            <p:cNvSpPr/>
            <p:nvPr/>
          </p:nvSpPr>
          <p:spPr>
            <a:xfrm>
              <a:off x="3908849" y="1693548"/>
              <a:ext cx="3629" cy="4312"/>
            </a:xfrm>
            <a:custGeom>
              <a:avLst/>
              <a:gdLst/>
              <a:ahLst/>
              <a:cxnLst/>
              <a:rect l="l" t="t" r="r" b="b"/>
              <a:pathLst>
                <a:path w="117" h="139" extrusionOk="0">
                  <a:moveTo>
                    <a:pt x="43" y="0"/>
                  </a:moveTo>
                  <a:cubicBezTo>
                    <a:pt x="32" y="50"/>
                    <a:pt x="16" y="92"/>
                    <a:pt x="1" y="138"/>
                  </a:cubicBezTo>
                  <a:cubicBezTo>
                    <a:pt x="39" y="112"/>
                    <a:pt x="78" y="88"/>
                    <a:pt x="116" y="58"/>
                  </a:cubicBezTo>
                  <a:lnTo>
                    <a:pt x="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43"/>
            <p:cNvSpPr/>
            <p:nvPr/>
          </p:nvSpPr>
          <p:spPr>
            <a:xfrm>
              <a:off x="4145221" y="1607530"/>
              <a:ext cx="5056" cy="3909"/>
            </a:xfrm>
            <a:custGeom>
              <a:avLst/>
              <a:gdLst/>
              <a:ahLst/>
              <a:cxnLst/>
              <a:rect l="l" t="t" r="r" b="b"/>
              <a:pathLst>
                <a:path w="163" h="126" extrusionOk="0">
                  <a:moveTo>
                    <a:pt x="78" y="0"/>
                  </a:moveTo>
                  <a:cubicBezTo>
                    <a:pt x="46" y="0"/>
                    <a:pt x="19" y="12"/>
                    <a:pt x="5" y="56"/>
                  </a:cubicBezTo>
                  <a:cubicBezTo>
                    <a:pt x="1" y="68"/>
                    <a:pt x="43" y="102"/>
                    <a:pt x="62" y="126"/>
                  </a:cubicBezTo>
                  <a:lnTo>
                    <a:pt x="162" y="64"/>
                  </a:lnTo>
                  <a:lnTo>
                    <a:pt x="162" y="14"/>
                  </a:lnTo>
                  <a:cubicBezTo>
                    <a:pt x="134" y="9"/>
                    <a:pt x="105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43"/>
            <p:cNvSpPr/>
            <p:nvPr/>
          </p:nvSpPr>
          <p:spPr>
            <a:xfrm>
              <a:off x="4082406" y="1695192"/>
              <a:ext cx="1830" cy="1241"/>
            </a:xfrm>
            <a:custGeom>
              <a:avLst/>
              <a:gdLst/>
              <a:ahLst/>
              <a:cxnLst/>
              <a:rect l="l" t="t" r="r" b="b"/>
              <a:pathLst>
                <a:path w="59" h="40" extrusionOk="0">
                  <a:moveTo>
                    <a:pt x="58" y="1"/>
                  </a:moveTo>
                  <a:lnTo>
                    <a:pt x="58" y="1"/>
                  </a:lnTo>
                  <a:cubicBezTo>
                    <a:pt x="12" y="16"/>
                    <a:pt x="1" y="35"/>
                    <a:pt x="35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41" y="40"/>
                    <a:pt x="51" y="15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96" name="Google Shape;7396;p43"/>
          <p:cNvGrpSpPr/>
          <p:nvPr/>
        </p:nvGrpSpPr>
        <p:grpSpPr>
          <a:xfrm>
            <a:off x="1865499" y="475211"/>
            <a:ext cx="831862" cy="773787"/>
            <a:chOff x="3283547" y="1878769"/>
            <a:chExt cx="718920" cy="668729"/>
          </a:xfrm>
        </p:grpSpPr>
        <p:sp>
          <p:nvSpPr>
            <p:cNvPr id="7397" name="Google Shape;7397;p43"/>
            <p:cNvSpPr/>
            <p:nvPr/>
          </p:nvSpPr>
          <p:spPr>
            <a:xfrm>
              <a:off x="3461850" y="1880320"/>
              <a:ext cx="527" cy="403"/>
            </a:xfrm>
            <a:custGeom>
              <a:avLst/>
              <a:gdLst/>
              <a:ahLst/>
              <a:cxnLst/>
              <a:rect l="l" t="t" r="r" b="b"/>
              <a:pathLst>
                <a:path w="17" h="13" extrusionOk="0">
                  <a:moveTo>
                    <a:pt x="16" y="0"/>
                  </a:moveTo>
                  <a:cubicBezTo>
                    <a:pt x="12" y="0"/>
                    <a:pt x="12" y="4"/>
                    <a:pt x="5" y="8"/>
                  </a:cubicBezTo>
                  <a:lnTo>
                    <a:pt x="1" y="1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43"/>
            <p:cNvSpPr/>
            <p:nvPr/>
          </p:nvSpPr>
          <p:spPr>
            <a:xfrm>
              <a:off x="3455895" y="1892945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cubicBezTo>
                    <a:pt x="5" y="1"/>
                    <a:pt x="1" y="1"/>
                    <a:pt x="1" y="5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43"/>
            <p:cNvSpPr/>
            <p:nvPr/>
          </p:nvSpPr>
          <p:spPr>
            <a:xfrm>
              <a:off x="3283547" y="1878769"/>
              <a:ext cx="718920" cy="668729"/>
            </a:xfrm>
            <a:custGeom>
              <a:avLst/>
              <a:gdLst/>
              <a:ahLst/>
              <a:cxnLst/>
              <a:rect l="l" t="t" r="r" b="b"/>
              <a:pathLst>
                <a:path w="23176" h="21558" extrusionOk="0">
                  <a:moveTo>
                    <a:pt x="17653" y="14991"/>
                  </a:moveTo>
                  <a:cubicBezTo>
                    <a:pt x="17646" y="14994"/>
                    <a:pt x="17646" y="15002"/>
                    <a:pt x="17646" y="15006"/>
                  </a:cubicBezTo>
                  <a:lnTo>
                    <a:pt x="17630" y="14991"/>
                  </a:lnTo>
                  <a:close/>
                  <a:moveTo>
                    <a:pt x="20040" y="15217"/>
                  </a:moveTo>
                  <a:cubicBezTo>
                    <a:pt x="20055" y="15256"/>
                    <a:pt x="20078" y="15290"/>
                    <a:pt x="20105" y="15317"/>
                  </a:cubicBezTo>
                  <a:cubicBezTo>
                    <a:pt x="20063" y="15317"/>
                    <a:pt x="20020" y="15313"/>
                    <a:pt x="19982" y="15298"/>
                  </a:cubicBezTo>
                  <a:cubicBezTo>
                    <a:pt x="19947" y="15310"/>
                    <a:pt x="19913" y="15313"/>
                    <a:pt x="19882" y="15313"/>
                  </a:cubicBezTo>
                  <a:lnTo>
                    <a:pt x="19882" y="15286"/>
                  </a:lnTo>
                  <a:lnTo>
                    <a:pt x="19874" y="15286"/>
                  </a:lnTo>
                  <a:cubicBezTo>
                    <a:pt x="19894" y="15279"/>
                    <a:pt x="19909" y="15279"/>
                    <a:pt x="19928" y="15275"/>
                  </a:cubicBezTo>
                  <a:cubicBezTo>
                    <a:pt x="19967" y="15260"/>
                    <a:pt x="20005" y="15248"/>
                    <a:pt x="20040" y="15217"/>
                  </a:cubicBezTo>
                  <a:close/>
                  <a:moveTo>
                    <a:pt x="17000" y="20747"/>
                  </a:moveTo>
                  <a:lnTo>
                    <a:pt x="16862" y="20828"/>
                  </a:lnTo>
                  <a:cubicBezTo>
                    <a:pt x="16896" y="20785"/>
                    <a:pt x="16946" y="20755"/>
                    <a:pt x="17000" y="20747"/>
                  </a:cubicBezTo>
                  <a:close/>
                  <a:moveTo>
                    <a:pt x="5749" y="980"/>
                  </a:moveTo>
                  <a:cubicBezTo>
                    <a:pt x="5860" y="1918"/>
                    <a:pt x="5972" y="2744"/>
                    <a:pt x="6118" y="3566"/>
                  </a:cubicBezTo>
                  <a:cubicBezTo>
                    <a:pt x="6152" y="3759"/>
                    <a:pt x="6145" y="3978"/>
                    <a:pt x="6348" y="4078"/>
                  </a:cubicBezTo>
                  <a:cubicBezTo>
                    <a:pt x="6356" y="4373"/>
                    <a:pt x="6433" y="4646"/>
                    <a:pt x="6529" y="4919"/>
                  </a:cubicBezTo>
                  <a:cubicBezTo>
                    <a:pt x="6541" y="4977"/>
                    <a:pt x="6552" y="5034"/>
                    <a:pt x="6567" y="5092"/>
                  </a:cubicBezTo>
                  <a:cubicBezTo>
                    <a:pt x="6556" y="5153"/>
                    <a:pt x="6579" y="5219"/>
                    <a:pt x="6633" y="5250"/>
                  </a:cubicBezTo>
                  <a:cubicBezTo>
                    <a:pt x="6633" y="5227"/>
                    <a:pt x="6629" y="5207"/>
                    <a:pt x="6625" y="5184"/>
                  </a:cubicBezTo>
                  <a:lnTo>
                    <a:pt x="6625" y="5184"/>
                  </a:lnTo>
                  <a:cubicBezTo>
                    <a:pt x="6633" y="5203"/>
                    <a:pt x="6633" y="5227"/>
                    <a:pt x="6633" y="5250"/>
                  </a:cubicBezTo>
                  <a:lnTo>
                    <a:pt x="6663" y="5396"/>
                  </a:lnTo>
                  <a:cubicBezTo>
                    <a:pt x="6656" y="5476"/>
                    <a:pt x="6687" y="5553"/>
                    <a:pt x="6744" y="5611"/>
                  </a:cubicBezTo>
                  <a:cubicBezTo>
                    <a:pt x="6733" y="5645"/>
                    <a:pt x="6744" y="5684"/>
                    <a:pt x="6779" y="5699"/>
                  </a:cubicBezTo>
                  <a:cubicBezTo>
                    <a:pt x="6771" y="5745"/>
                    <a:pt x="6802" y="5788"/>
                    <a:pt x="6844" y="5803"/>
                  </a:cubicBezTo>
                  <a:cubicBezTo>
                    <a:pt x="6848" y="5899"/>
                    <a:pt x="6859" y="5991"/>
                    <a:pt x="6936" y="6057"/>
                  </a:cubicBezTo>
                  <a:cubicBezTo>
                    <a:pt x="6913" y="6145"/>
                    <a:pt x="6925" y="6237"/>
                    <a:pt x="6979" y="6302"/>
                  </a:cubicBezTo>
                  <a:cubicBezTo>
                    <a:pt x="6998" y="6341"/>
                    <a:pt x="7021" y="6379"/>
                    <a:pt x="7040" y="6418"/>
                  </a:cubicBezTo>
                  <a:cubicBezTo>
                    <a:pt x="7032" y="6448"/>
                    <a:pt x="7036" y="6479"/>
                    <a:pt x="7059" y="6498"/>
                  </a:cubicBezTo>
                  <a:cubicBezTo>
                    <a:pt x="7040" y="6583"/>
                    <a:pt x="7078" y="6664"/>
                    <a:pt x="7148" y="6706"/>
                  </a:cubicBezTo>
                  <a:cubicBezTo>
                    <a:pt x="7148" y="6783"/>
                    <a:pt x="7186" y="6860"/>
                    <a:pt x="7248" y="6902"/>
                  </a:cubicBezTo>
                  <a:lnTo>
                    <a:pt x="7248" y="6910"/>
                  </a:lnTo>
                  <a:cubicBezTo>
                    <a:pt x="7248" y="6986"/>
                    <a:pt x="7286" y="7063"/>
                    <a:pt x="7347" y="7106"/>
                  </a:cubicBezTo>
                  <a:cubicBezTo>
                    <a:pt x="7451" y="7444"/>
                    <a:pt x="7628" y="7759"/>
                    <a:pt x="7866" y="8016"/>
                  </a:cubicBezTo>
                  <a:cubicBezTo>
                    <a:pt x="7862" y="8066"/>
                    <a:pt x="7897" y="8108"/>
                    <a:pt x="7943" y="8112"/>
                  </a:cubicBezTo>
                  <a:lnTo>
                    <a:pt x="7951" y="8112"/>
                  </a:lnTo>
                  <a:lnTo>
                    <a:pt x="7955" y="8124"/>
                  </a:lnTo>
                  <a:cubicBezTo>
                    <a:pt x="8039" y="8377"/>
                    <a:pt x="8239" y="8550"/>
                    <a:pt x="8416" y="8739"/>
                  </a:cubicBezTo>
                  <a:cubicBezTo>
                    <a:pt x="8669" y="9196"/>
                    <a:pt x="9050" y="9549"/>
                    <a:pt x="9392" y="9941"/>
                  </a:cubicBezTo>
                  <a:cubicBezTo>
                    <a:pt x="9392" y="9988"/>
                    <a:pt x="9419" y="10026"/>
                    <a:pt x="9461" y="10034"/>
                  </a:cubicBezTo>
                  <a:lnTo>
                    <a:pt x="9472" y="10045"/>
                  </a:lnTo>
                  <a:cubicBezTo>
                    <a:pt x="9607" y="10241"/>
                    <a:pt x="9776" y="10414"/>
                    <a:pt x="9960" y="10560"/>
                  </a:cubicBezTo>
                  <a:cubicBezTo>
                    <a:pt x="10326" y="10967"/>
                    <a:pt x="10737" y="11336"/>
                    <a:pt x="11171" y="11667"/>
                  </a:cubicBezTo>
                  <a:cubicBezTo>
                    <a:pt x="11305" y="11893"/>
                    <a:pt x="11536" y="12001"/>
                    <a:pt x="11747" y="12136"/>
                  </a:cubicBezTo>
                  <a:cubicBezTo>
                    <a:pt x="11743" y="12147"/>
                    <a:pt x="11743" y="12166"/>
                    <a:pt x="11743" y="12182"/>
                  </a:cubicBezTo>
                  <a:cubicBezTo>
                    <a:pt x="12147" y="12743"/>
                    <a:pt x="12700" y="13108"/>
                    <a:pt x="13330" y="13369"/>
                  </a:cubicBezTo>
                  <a:lnTo>
                    <a:pt x="13369" y="13369"/>
                  </a:lnTo>
                  <a:cubicBezTo>
                    <a:pt x="13553" y="13542"/>
                    <a:pt x="13799" y="13626"/>
                    <a:pt x="14007" y="13776"/>
                  </a:cubicBezTo>
                  <a:cubicBezTo>
                    <a:pt x="14058" y="13846"/>
                    <a:pt x="14136" y="13885"/>
                    <a:pt x="14218" y="13885"/>
                  </a:cubicBezTo>
                  <a:cubicBezTo>
                    <a:pt x="14239" y="13885"/>
                    <a:pt x="14262" y="13882"/>
                    <a:pt x="14283" y="13876"/>
                  </a:cubicBezTo>
                  <a:cubicBezTo>
                    <a:pt x="14299" y="13907"/>
                    <a:pt x="14314" y="13930"/>
                    <a:pt x="14330" y="13961"/>
                  </a:cubicBezTo>
                  <a:cubicBezTo>
                    <a:pt x="15194" y="14587"/>
                    <a:pt x="16186" y="14921"/>
                    <a:pt x="17212" y="15175"/>
                  </a:cubicBezTo>
                  <a:cubicBezTo>
                    <a:pt x="17242" y="15171"/>
                    <a:pt x="17273" y="15160"/>
                    <a:pt x="17300" y="15144"/>
                  </a:cubicBezTo>
                  <a:cubicBezTo>
                    <a:pt x="17435" y="15217"/>
                    <a:pt x="17567" y="15287"/>
                    <a:pt x="17725" y="15287"/>
                  </a:cubicBezTo>
                  <a:cubicBezTo>
                    <a:pt x="17733" y="15287"/>
                    <a:pt x="17741" y="15287"/>
                    <a:pt x="17749" y="15286"/>
                  </a:cubicBezTo>
                  <a:cubicBezTo>
                    <a:pt x="17789" y="15336"/>
                    <a:pt x="17852" y="15366"/>
                    <a:pt x="17917" y="15366"/>
                  </a:cubicBezTo>
                  <a:cubicBezTo>
                    <a:pt x="17928" y="15366"/>
                    <a:pt x="17939" y="15365"/>
                    <a:pt x="17949" y="15363"/>
                  </a:cubicBezTo>
                  <a:lnTo>
                    <a:pt x="18045" y="15367"/>
                  </a:lnTo>
                  <a:lnTo>
                    <a:pt x="18157" y="15375"/>
                  </a:lnTo>
                  <a:lnTo>
                    <a:pt x="18656" y="15482"/>
                  </a:lnTo>
                  <a:cubicBezTo>
                    <a:pt x="18815" y="15550"/>
                    <a:pt x="18975" y="15592"/>
                    <a:pt x="19140" y="15592"/>
                  </a:cubicBezTo>
                  <a:cubicBezTo>
                    <a:pt x="19211" y="15592"/>
                    <a:pt x="19283" y="15584"/>
                    <a:pt x="19356" y="15567"/>
                  </a:cubicBezTo>
                  <a:cubicBezTo>
                    <a:pt x="19690" y="15605"/>
                    <a:pt x="20024" y="15602"/>
                    <a:pt x="20351" y="15682"/>
                  </a:cubicBezTo>
                  <a:cubicBezTo>
                    <a:pt x="20403" y="15645"/>
                    <a:pt x="20463" y="15633"/>
                    <a:pt x="20526" y="15633"/>
                  </a:cubicBezTo>
                  <a:cubicBezTo>
                    <a:pt x="20618" y="15633"/>
                    <a:pt x="20718" y="15658"/>
                    <a:pt x="20811" y="15658"/>
                  </a:cubicBezTo>
                  <a:cubicBezTo>
                    <a:pt x="20867" y="15658"/>
                    <a:pt x="20921" y="15649"/>
                    <a:pt x="20970" y="15621"/>
                  </a:cubicBezTo>
                  <a:cubicBezTo>
                    <a:pt x="21000" y="15625"/>
                    <a:pt x="21035" y="15632"/>
                    <a:pt x="21066" y="15632"/>
                  </a:cubicBezTo>
                  <a:cubicBezTo>
                    <a:pt x="21149" y="15635"/>
                    <a:pt x="21235" y="15659"/>
                    <a:pt x="21319" y="15659"/>
                  </a:cubicBezTo>
                  <a:cubicBezTo>
                    <a:pt x="21381" y="15659"/>
                    <a:pt x="21442" y="15645"/>
                    <a:pt x="21500" y="15598"/>
                  </a:cubicBezTo>
                  <a:cubicBezTo>
                    <a:pt x="21529" y="15627"/>
                    <a:pt x="21570" y="15645"/>
                    <a:pt x="21612" y="15645"/>
                  </a:cubicBezTo>
                  <a:cubicBezTo>
                    <a:pt x="21624" y="15645"/>
                    <a:pt x="21637" y="15644"/>
                    <a:pt x="21650" y="15640"/>
                  </a:cubicBezTo>
                  <a:cubicBezTo>
                    <a:pt x="21680" y="15625"/>
                    <a:pt x="21715" y="15602"/>
                    <a:pt x="21738" y="15575"/>
                  </a:cubicBezTo>
                  <a:lnTo>
                    <a:pt x="21884" y="15579"/>
                  </a:lnTo>
                  <a:lnTo>
                    <a:pt x="21988" y="15579"/>
                  </a:lnTo>
                  <a:lnTo>
                    <a:pt x="22080" y="15567"/>
                  </a:lnTo>
                  <a:cubicBezTo>
                    <a:pt x="22096" y="15569"/>
                    <a:pt x="22112" y="15570"/>
                    <a:pt x="22129" y="15570"/>
                  </a:cubicBezTo>
                  <a:cubicBezTo>
                    <a:pt x="22140" y="15570"/>
                    <a:pt x="22152" y="15570"/>
                    <a:pt x="22163" y="15570"/>
                  </a:cubicBezTo>
                  <a:cubicBezTo>
                    <a:pt x="22220" y="15570"/>
                    <a:pt x="22274" y="15575"/>
                    <a:pt x="22291" y="15636"/>
                  </a:cubicBezTo>
                  <a:cubicBezTo>
                    <a:pt x="22322" y="15655"/>
                    <a:pt x="22242" y="15721"/>
                    <a:pt x="22207" y="15771"/>
                  </a:cubicBezTo>
                  <a:cubicBezTo>
                    <a:pt x="22172" y="15786"/>
                    <a:pt x="22138" y="15794"/>
                    <a:pt x="22103" y="15794"/>
                  </a:cubicBezTo>
                  <a:lnTo>
                    <a:pt x="22103" y="15790"/>
                  </a:lnTo>
                  <a:cubicBezTo>
                    <a:pt x="21930" y="16140"/>
                    <a:pt x="21542" y="16309"/>
                    <a:pt x="21373" y="16662"/>
                  </a:cubicBezTo>
                  <a:lnTo>
                    <a:pt x="21369" y="16670"/>
                  </a:lnTo>
                  <a:cubicBezTo>
                    <a:pt x="21292" y="16681"/>
                    <a:pt x="21219" y="16697"/>
                    <a:pt x="21192" y="16789"/>
                  </a:cubicBezTo>
                  <a:lnTo>
                    <a:pt x="21181" y="16797"/>
                  </a:lnTo>
                  <a:cubicBezTo>
                    <a:pt x="21135" y="16804"/>
                    <a:pt x="21096" y="16843"/>
                    <a:pt x="21096" y="16889"/>
                  </a:cubicBezTo>
                  <a:lnTo>
                    <a:pt x="21081" y="16904"/>
                  </a:lnTo>
                  <a:cubicBezTo>
                    <a:pt x="21035" y="16904"/>
                    <a:pt x="20997" y="16943"/>
                    <a:pt x="20989" y="16989"/>
                  </a:cubicBezTo>
                  <a:lnTo>
                    <a:pt x="20977" y="17004"/>
                  </a:lnTo>
                  <a:cubicBezTo>
                    <a:pt x="20927" y="17004"/>
                    <a:pt x="20885" y="17043"/>
                    <a:pt x="20881" y="17093"/>
                  </a:cubicBezTo>
                  <a:lnTo>
                    <a:pt x="20874" y="17096"/>
                  </a:lnTo>
                  <a:cubicBezTo>
                    <a:pt x="20824" y="17096"/>
                    <a:pt x="20774" y="17139"/>
                    <a:pt x="20774" y="17192"/>
                  </a:cubicBezTo>
                  <a:cubicBezTo>
                    <a:pt x="20720" y="17200"/>
                    <a:pt x="20681" y="17242"/>
                    <a:pt x="20681" y="17292"/>
                  </a:cubicBezTo>
                  <a:lnTo>
                    <a:pt x="20678" y="17300"/>
                  </a:lnTo>
                  <a:cubicBezTo>
                    <a:pt x="20631" y="17308"/>
                    <a:pt x="20593" y="17346"/>
                    <a:pt x="20585" y="17392"/>
                  </a:cubicBezTo>
                  <a:lnTo>
                    <a:pt x="20578" y="17404"/>
                  </a:lnTo>
                  <a:cubicBezTo>
                    <a:pt x="20528" y="17408"/>
                    <a:pt x="20489" y="17446"/>
                    <a:pt x="20482" y="17496"/>
                  </a:cubicBezTo>
                  <a:lnTo>
                    <a:pt x="20478" y="17500"/>
                  </a:lnTo>
                  <a:cubicBezTo>
                    <a:pt x="20424" y="17500"/>
                    <a:pt x="20382" y="17542"/>
                    <a:pt x="20382" y="17596"/>
                  </a:cubicBezTo>
                  <a:cubicBezTo>
                    <a:pt x="19882" y="17930"/>
                    <a:pt x="19521" y="18426"/>
                    <a:pt x="19064" y="18810"/>
                  </a:cubicBezTo>
                  <a:cubicBezTo>
                    <a:pt x="18799" y="18975"/>
                    <a:pt x="18526" y="19121"/>
                    <a:pt x="18349" y="19390"/>
                  </a:cubicBezTo>
                  <a:cubicBezTo>
                    <a:pt x="18253" y="19429"/>
                    <a:pt x="18180" y="19506"/>
                    <a:pt x="18145" y="19602"/>
                  </a:cubicBezTo>
                  <a:lnTo>
                    <a:pt x="18045" y="19621"/>
                  </a:lnTo>
                  <a:cubicBezTo>
                    <a:pt x="18042" y="19648"/>
                    <a:pt x="18042" y="19675"/>
                    <a:pt x="18038" y="19698"/>
                  </a:cubicBezTo>
                  <a:lnTo>
                    <a:pt x="18026" y="19702"/>
                  </a:lnTo>
                  <a:cubicBezTo>
                    <a:pt x="18026" y="19709"/>
                    <a:pt x="18030" y="19713"/>
                    <a:pt x="18030" y="19717"/>
                  </a:cubicBezTo>
                  <a:cubicBezTo>
                    <a:pt x="18015" y="19714"/>
                    <a:pt x="18001" y="19713"/>
                    <a:pt x="17988" y="19713"/>
                  </a:cubicBezTo>
                  <a:cubicBezTo>
                    <a:pt x="17900" y="19713"/>
                    <a:pt x="17830" y="19765"/>
                    <a:pt x="17776" y="19848"/>
                  </a:cubicBezTo>
                  <a:cubicBezTo>
                    <a:pt x="17715" y="19867"/>
                    <a:pt x="17700" y="19925"/>
                    <a:pt x="17673" y="19971"/>
                  </a:cubicBezTo>
                  <a:lnTo>
                    <a:pt x="17642" y="20017"/>
                  </a:lnTo>
                  <a:lnTo>
                    <a:pt x="17565" y="20044"/>
                  </a:lnTo>
                  <a:cubicBezTo>
                    <a:pt x="17565" y="20055"/>
                    <a:pt x="17561" y="20067"/>
                    <a:pt x="17561" y="20078"/>
                  </a:cubicBezTo>
                  <a:cubicBezTo>
                    <a:pt x="17557" y="20078"/>
                    <a:pt x="17550" y="20082"/>
                    <a:pt x="17546" y="20082"/>
                  </a:cubicBezTo>
                  <a:cubicBezTo>
                    <a:pt x="17507" y="20086"/>
                    <a:pt x="17480" y="20113"/>
                    <a:pt x="17469" y="20144"/>
                  </a:cubicBezTo>
                  <a:cubicBezTo>
                    <a:pt x="17427" y="20159"/>
                    <a:pt x="17411" y="20178"/>
                    <a:pt x="17415" y="20197"/>
                  </a:cubicBezTo>
                  <a:cubicBezTo>
                    <a:pt x="17392" y="20197"/>
                    <a:pt x="17373" y="20213"/>
                    <a:pt x="17354" y="20247"/>
                  </a:cubicBezTo>
                  <a:cubicBezTo>
                    <a:pt x="17231" y="20363"/>
                    <a:pt x="17138" y="20520"/>
                    <a:pt x="16943" y="20528"/>
                  </a:cubicBezTo>
                  <a:cubicBezTo>
                    <a:pt x="16858" y="20616"/>
                    <a:pt x="16723" y="20539"/>
                    <a:pt x="16639" y="20624"/>
                  </a:cubicBezTo>
                  <a:lnTo>
                    <a:pt x="16627" y="20632"/>
                  </a:lnTo>
                  <a:cubicBezTo>
                    <a:pt x="16604" y="20651"/>
                    <a:pt x="16589" y="20678"/>
                    <a:pt x="16585" y="20712"/>
                  </a:cubicBezTo>
                  <a:lnTo>
                    <a:pt x="16543" y="20720"/>
                  </a:lnTo>
                  <a:lnTo>
                    <a:pt x="16512" y="20693"/>
                  </a:lnTo>
                  <a:cubicBezTo>
                    <a:pt x="16490" y="20689"/>
                    <a:pt x="16468" y="20686"/>
                    <a:pt x="16447" y="20686"/>
                  </a:cubicBezTo>
                  <a:cubicBezTo>
                    <a:pt x="16406" y="20686"/>
                    <a:pt x="16368" y="20697"/>
                    <a:pt x="16335" y="20735"/>
                  </a:cubicBezTo>
                  <a:cubicBezTo>
                    <a:pt x="16109" y="20804"/>
                    <a:pt x="15883" y="20886"/>
                    <a:pt x="15649" y="20886"/>
                  </a:cubicBezTo>
                  <a:cubicBezTo>
                    <a:pt x="15540" y="20886"/>
                    <a:pt x="15430" y="20869"/>
                    <a:pt x="15317" y="20824"/>
                  </a:cubicBezTo>
                  <a:cubicBezTo>
                    <a:pt x="15270" y="20761"/>
                    <a:pt x="15211" y="20748"/>
                    <a:pt x="15149" y="20748"/>
                  </a:cubicBezTo>
                  <a:cubicBezTo>
                    <a:pt x="15105" y="20748"/>
                    <a:pt x="15058" y="20755"/>
                    <a:pt x="15014" y="20755"/>
                  </a:cubicBezTo>
                  <a:cubicBezTo>
                    <a:pt x="14982" y="20755"/>
                    <a:pt x="14950" y="20756"/>
                    <a:pt x="14919" y="20756"/>
                  </a:cubicBezTo>
                  <a:cubicBezTo>
                    <a:pt x="14425" y="20756"/>
                    <a:pt x="13936" y="20648"/>
                    <a:pt x="13438" y="20612"/>
                  </a:cubicBezTo>
                  <a:cubicBezTo>
                    <a:pt x="13342" y="20536"/>
                    <a:pt x="13234" y="20520"/>
                    <a:pt x="13119" y="20516"/>
                  </a:cubicBezTo>
                  <a:lnTo>
                    <a:pt x="13108" y="20516"/>
                  </a:lnTo>
                  <a:cubicBezTo>
                    <a:pt x="13076" y="20456"/>
                    <a:pt x="13030" y="20439"/>
                    <a:pt x="12977" y="20439"/>
                  </a:cubicBezTo>
                  <a:cubicBezTo>
                    <a:pt x="12953" y="20439"/>
                    <a:pt x="12927" y="20442"/>
                    <a:pt x="12900" y="20447"/>
                  </a:cubicBezTo>
                  <a:lnTo>
                    <a:pt x="12708" y="20420"/>
                  </a:lnTo>
                  <a:cubicBezTo>
                    <a:pt x="12412" y="20270"/>
                    <a:pt x="12055" y="20236"/>
                    <a:pt x="11782" y="20024"/>
                  </a:cubicBezTo>
                  <a:cubicBezTo>
                    <a:pt x="11736" y="19991"/>
                    <a:pt x="11690" y="19979"/>
                    <a:pt x="11644" y="19979"/>
                  </a:cubicBezTo>
                  <a:cubicBezTo>
                    <a:pt x="11590" y="19979"/>
                    <a:pt x="11534" y="19996"/>
                    <a:pt x="11478" y="20017"/>
                  </a:cubicBezTo>
                  <a:cubicBezTo>
                    <a:pt x="11490" y="20305"/>
                    <a:pt x="11743" y="20328"/>
                    <a:pt x="11928" y="20405"/>
                  </a:cubicBezTo>
                  <a:cubicBezTo>
                    <a:pt x="12170" y="20505"/>
                    <a:pt x="12427" y="20566"/>
                    <a:pt x="12681" y="20643"/>
                  </a:cubicBezTo>
                  <a:lnTo>
                    <a:pt x="12689" y="20643"/>
                  </a:lnTo>
                  <a:cubicBezTo>
                    <a:pt x="12708" y="20673"/>
                    <a:pt x="12731" y="20685"/>
                    <a:pt x="12754" y="20685"/>
                  </a:cubicBezTo>
                  <a:cubicBezTo>
                    <a:pt x="12777" y="20685"/>
                    <a:pt x="12801" y="20673"/>
                    <a:pt x="12823" y="20655"/>
                  </a:cubicBezTo>
                  <a:lnTo>
                    <a:pt x="12850" y="20655"/>
                  </a:lnTo>
                  <a:cubicBezTo>
                    <a:pt x="12873" y="20708"/>
                    <a:pt x="12931" y="20739"/>
                    <a:pt x="12988" y="20739"/>
                  </a:cubicBezTo>
                  <a:lnTo>
                    <a:pt x="12996" y="20747"/>
                  </a:lnTo>
                  <a:cubicBezTo>
                    <a:pt x="13010" y="20786"/>
                    <a:pt x="13048" y="20809"/>
                    <a:pt x="13090" y="20809"/>
                  </a:cubicBezTo>
                  <a:cubicBezTo>
                    <a:pt x="13093" y="20809"/>
                    <a:pt x="13097" y="20809"/>
                    <a:pt x="13100" y="20808"/>
                  </a:cubicBezTo>
                  <a:cubicBezTo>
                    <a:pt x="13261" y="20845"/>
                    <a:pt x="13425" y="20865"/>
                    <a:pt x="13589" y="20865"/>
                  </a:cubicBezTo>
                  <a:cubicBezTo>
                    <a:pt x="13680" y="20865"/>
                    <a:pt x="13770" y="20859"/>
                    <a:pt x="13861" y="20847"/>
                  </a:cubicBezTo>
                  <a:lnTo>
                    <a:pt x="14003" y="20943"/>
                  </a:lnTo>
                  <a:lnTo>
                    <a:pt x="14099" y="20931"/>
                  </a:lnTo>
                  <a:cubicBezTo>
                    <a:pt x="14149" y="20962"/>
                    <a:pt x="14207" y="20981"/>
                    <a:pt x="14264" y="21000"/>
                  </a:cubicBezTo>
                  <a:cubicBezTo>
                    <a:pt x="14308" y="21010"/>
                    <a:pt x="14353" y="21015"/>
                    <a:pt x="14397" y="21015"/>
                  </a:cubicBezTo>
                  <a:cubicBezTo>
                    <a:pt x="14426" y="21015"/>
                    <a:pt x="14454" y="21013"/>
                    <a:pt x="14483" y="21008"/>
                  </a:cubicBezTo>
                  <a:cubicBezTo>
                    <a:pt x="14529" y="21000"/>
                    <a:pt x="14579" y="20985"/>
                    <a:pt x="14625" y="20970"/>
                  </a:cubicBezTo>
                  <a:cubicBezTo>
                    <a:pt x="14658" y="20982"/>
                    <a:pt x="14694" y="20991"/>
                    <a:pt x="14728" y="20991"/>
                  </a:cubicBezTo>
                  <a:cubicBezTo>
                    <a:pt x="14737" y="20991"/>
                    <a:pt x="14747" y="20991"/>
                    <a:pt x="14756" y="20989"/>
                  </a:cubicBezTo>
                  <a:lnTo>
                    <a:pt x="14756" y="20989"/>
                  </a:lnTo>
                  <a:cubicBezTo>
                    <a:pt x="14745" y="20997"/>
                    <a:pt x="14741" y="21000"/>
                    <a:pt x="14733" y="21004"/>
                  </a:cubicBezTo>
                  <a:cubicBezTo>
                    <a:pt x="14714" y="21024"/>
                    <a:pt x="14702" y="21047"/>
                    <a:pt x="14702" y="21073"/>
                  </a:cubicBezTo>
                  <a:cubicBezTo>
                    <a:pt x="14652" y="21081"/>
                    <a:pt x="14601" y="21087"/>
                    <a:pt x="14548" y="21087"/>
                  </a:cubicBezTo>
                  <a:cubicBezTo>
                    <a:pt x="14520" y="21087"/>
                    <a:pt x="14492" y="21085"/>
                    <a:pt x="14464" y="21081"/>
                  </a:cubicBezTo>
                  <a:cubicBezTo>
                    <a:pt x="14426" y="21081"/>
                    <a:pt x="14379" y="21085"/>
                    <a:pt x="14341" y="21093"/>
                  </a:cubicBezTo>
                  <a:cubicBezTo>
                    <a:pt x="14293" y="21061"/>
                    <a:pt x="14243" y="21049"/>
                    <a:pt x="14193" y="21049"/>
                  </a:cubicBezTo>
                  <a:cubicBezTo>
                    <a:pt x="14099" y="21049"/>
                    <a:pt x="14002" y="21091"/>
                    <a:pt x="13907" y="21123"/>
                  </a:cubicBezTo>
                  <a:lnTo>
                    <a:pt x="13780" y="21131"/>
                  </a:lnTo>
                  <a:cubicBezTo>
                    <a:pt x="13649" y="21116"/>
                    <a:pt x="13523" y="21085"/>
                    <a:pt x="13400" y="21043"/>
                  </a:cubicBezTo>
                  <a:cubicBezTo>
                    <a:pt x="12316" y="20808"/>
                    <a:pt x="11267" y="20443"/>
                    <a:pt x="10268" y="19959"/>
                  </a:cubicBezTo>
                  <a:cubicBezTo>
                    <a:pt x="9914" y="19779"/>
                    <a:pt x="9557" y="19575"/>
                    <a:pt x="9165" y="19479"/>
                  </a:cubicBezTo>
                  <a:cubicBezTo>
                    <a:pt x="9158" y="19478"/>
                    <a:pt x="9152" y="19478"/>
                    <a:pt x="9145" y="19478"/>
                  </a:cubicBezTo>
                  <a:cubicBezTo>
                    <a:pt x="9114" y="19478"/>
                    <a:pt x="9082" y="19485"/>
                    <a:pt x="9054" y="19498"/>
                  </a:cubicBezTo>
                  <a:cubicBezTo>
                    <a:pt x="8934" y="19364"/>
                    <a:pt x="8777" y="19291"/>
                    <a:pt x="8623" y="19206"/>
                  </a:cubicBezTo>
                  <a:cubicBezTo>
                    <a:pt x="7251" y="18445"/>
                    <a:pt x="5976" y="17542"/>
                    <a:pt x="4811" y="16501"/>
                  </a:cubicBezTo>
                  <a:cubicBezTo>
                    <a:pt x="4223" y="15978"/>
                    <a:pt x="3685" y="15394"/>
                    <a:pt x="3213" y="14768"/>
                  </a:cubicBezTo>
                  <a:cubicBezTo>
                    <a:pt x="3071" y="14222"/>
                    <a:pt x="2602" y="13892"/>
                    <a:pt x="2344" y="13427"/>
                  </a:cubicBezTo>
                  <a:cubicBezTo>
                    <a:pt x="2280" y="13362"/>
                    <a:pt x="2209" y="13313"/>
                    <a:pt x="2117" y="13313"/>
                  </a:cubicBezTo>
                  <a:cubicBezTo>
                    <a:pt x="2105" y="13313"/>
                    <a:pt x="2092" y="13313"/>
                    <a:pt x="2079" y="13315"/>
                  </a:cubicBezTo>
                  <a:cubicBezTo>
                    <a:pt x="1829" y="12762"/>
                    <a:pt x="1464" y="12282"/>
                    <a:pt x="1180" y="11751"/>
                  </a:cubicBezTo>
                  <a:cubicBezTo>
                    <a:pt x="1172" y="11644"/>
                    <a:pt x="1130" y="11544"/>
                    <a:pt x="1057" y="11455"/>
                  </a:cubicBezTo>
                  <a:cubicBezTo>
                    <a:pt x="1072" y="11425"/>
                    <a:pt x="1084" y="11386"/>
                    <a:pt x="1092" y="11352"/>
                  </a:cubicBezTo>
                  <a:cubicBezTo>
                    <a:pt x="1142" y="11029"/>
                    <a:pt x="965" y="10760"/>
                    <a:pt x="873" y="10472"/>
                  </a:cubicBezTo>
                  <a:cubicBezTo>
                    <a:pt x="830" y="10368"/>
                    <a:pt x="807" y="10253"/>
                    <a:pt x="807" y="10137"/>
                  </a:cubicBezTo>
                  <a:cubicBezTo>
                    <a:pt x="807" y="10087"/>
                    <a:pt x="807" y="10041"/>
                    <a:pt x="803" y="9995"/>
                  </a:cubicBezTo>
                  <a:cubicBezTo>
                    <a:pt x="803" y="9926"/>
                    <a:pt x="792" y="9853"/>
                    <a:pt x="784" y="9780"/>
                  </a:cubicBezTo>
                  <a:cubicBezTo>
                    <a:pt x="777" y="9734"/>
                    <a:pt x="765" y="9684"/>
                    <a:pt x="753" y="9638"/>
                  </a:cubicBezTo>
                  <a:cubicBezTo>
                    <a:pt x="700" y="9357"/>
                    <a:pt x="719" y="9069"/>
                    <a:pt x="677" y="8792"/>
                  </a:cubicBezTo>
                  <a:cubicBezTo>
                    <a:pt x="619" y="8420"/>
                    <a:pt x="715" y="8016"/>
                    <a:pt x="465" y="7686"/>
                  </a:cubicBezTo>
                  <a:cubicBezTo>
                    <a:pt x="446" y="7678"/>
                    <a:pt x="427" y="7670"/>
                    <a:pt x="411" y="7667"/>
                  </a:cubicBezTo>
                  <a:cubicBezTo>
                    <a:pt x="423" y="7524"/>
                    <a:pt x="431" y="7382"/>
                    <a:pt x="350" y="7263"/>
                  </a:cubicBezTo>
                  <a:cubicBezTo>
                    <a:pt x="354" y="7248"/>
                    <a:pt x="354" y="7236"/>
                    <a:pt x="362" y="7221"/>
                  </a:cubicBezTo>
                  <a:cubicBezTo>
                    <a:pt x="408" y="7029"/>
                    <a:pt x="408" y="6833"/>
                    <a:pt x="438" y="6641"/>
                  </a:cubicBezTo>
                  <a:cubicBezTo>
                    <a:pt x="438" y="6591"/>
                    <a:pt x="427" y="6548"/>
                    <a:pt x="411" y="6506"/>
                  </a:cubicBezTo>
                  <a:cubicBezTo>
                    <a:pt x="738" y="6299"/>
                    <a:pt x="976" y="6007"/>
                    <a:pt x="1195" y="5699"/>
                  </a:cubicBezTo>
                  <a:lnTo>
                    <a:pt x="2310" y="4585"/>
                  </a:lnTo>
                  <a:cubicBezTo>
                    <a:pt x="2437" y="4512"/>
                    <a:pt x="2536" y="4404"/>
                    <a:pt x="2602" y="4281"/>
                  </a:cubicBezTo>
                  <a:lnTo>
                    <a:pt x="2613" y="4270"/>
                  </a:lnTo>
                  <a:cubicBezTo>
                    <a:pt x="2659" y="4266"/>
                    <a:pt x="2698" y="4224"/>
                    <a:pt x="2698" y="4174"/>
                  </a:cubicBezTo>
                  <a:lnTo>
                    <a:pt x="2709" y="4162"/>
                  </a:lnTo>
                  <a:cubicBezTo>
                    <a:pt x="2756" y="4154"/>
                    <a:pt x="2790" y="4116"/>
                    <a:pt x="2794" y="4074"/>
                  </a:cubicBezTo>
                  <a:lnTo>
                    <a:pt x="2809" y="4058"/>
                  </a:lnTo>
                  <a:cubicBezTo>
                    <a:pt x="2852" y="4055"/>
                    <a:pt x="2890" y="4016"/>
                    <a:pt x="2890" y="3974"/>
                  </a:cubicBezTo>
                  <a:lnTo>
                    <a:pt x="2905" y="3958"/>
                  </a:lnTo>
                  <a:cubicBezTo>
                    <a:pt x="2940" y="3939"/>
                    <a:pt x="2975" y="3912"/>
                    <a:pt x="2994" y="3874"/>
                  </a:cubicBezTo>
                  <a:lnTo>
                    <a:pt x="3013" y="3859"/>
                  </a:lnTo>
                  <a:lnTo>
                    <a:pt x="3101" y="3778"/>
                  </a:lnTo>
                  <a:lnTo>
                    <a:pt x="3113" y="3766"/>
                  </a:lnTo>
                  <a:cubicBezTo>
                    <a:pt x="3159" y="3766"/>
                    <a:pt x="3197" y="3728"/>
                    <a:pt x="3197" y="3682"/>
                  </a:cubicBezTo>
                  <a:lnTo>
                    <a:pt x="3197" y="3674"/>
                  </a:lnTo>
                  <a:cubicBezTo>
                    <a:pt x="3224" y="3666"/>
                    <a:pt x="3244" y="3636"/>
                    <a:pt x="3244" y="3609"/>
                  </a:cubicBezTo>
                  <a:cubicBezTo>
                    <a:pt x="3247" y="3609"/>
                    <a:pt x="3251" y="3605"/>
                    <a:pt x="3251" y="3605"/>
                  </a:cubicBezTo>
                  <a:cubicBezTo>
                    <a:pt x="3247" y="3597"/>
                    <a:pt x="3247" y="3590"/>
                    <a:pt x="3247" y="3586"/>
                  </a:cubicBezTo>
                  <a:cubicBezTo>
                    <a:pt x="3536" y="3570"/>
                    <a:pt x="3674" y="3344"/>
                    <a:pt x="3808" y="3144"/>
                  </a:cubicBezTo>
                  <a:cubicBezTo>
                    <a:pt x="4024" y="2825"/>
                    <a:pt x="4266" y="2521"/>
                    <a:pt x="4531" y="2245"/>
                  </a:cubicBezTo>
                  <a:cubicBezTo>
                    <a:pt x="4907" y="1845"/>
                    <a:pt x="5246" y="1399"/>
                    <a:pt x="5749" y="980"/>
                  </a:cubicBezTo>
                  <a:close/>
                  <a:moveTo>
                    <a:pt x="5950" y="0"/>
                  </a:moveTo>
                  <a:cubicBezTo>
                    <a:pt x="5890" y="0"/>
                    <a:pt x="5829" y="26"/>
                    <a:pt x="5768" y="81"/>
                  </a:cubicBezTo>
                  <a:cubicBezTo>
                    <a:pt x="5653" y="193"/>
                    <a:pt x="5676" y="369"/>
                    <a:pt x="5572" y="485"/>
                  </a:cubicBezTo>
                  <a:cubicBezTo>
                    <a:pt x="5365" y="907"/>
                    <a:pt x="4961" y="1153"/>
                    <a:pt x="4650" y="1484"/>
                  </a:cubicBezTo>
                  <a:cubicBezTo>
                    <a:pt x="4558" y="1572"/>
                    <a:pt x="4504" y="1684"/>
                    <a:pt x="4446" y="1787"/>
                  </a:cubicBezTo>
                  <a:cubicBezTo>
                    <a:pt x="4400" y="1807"/>
                    <a:pt x="4366" y="1849"/>
                    <a:pt x="4358" y="1899"/>
                  </a:cubicBezTo>
                  <a:cubicBezTo>
                    <a:pt x="4304" y="1906"/>
                    <a:pt x="4262" y="1945"/>
                    <a:pt x="4250" y="1999"/>
                  </a:cubicBezTo>
                  <a:cubicBezTo>
                    <a:pt x="4177" y="2060"/>
                    <a:pt x="4112" y="2129"/>
                    <a:pt x="4050" y="2202"/>
                  </a:cubicBezTo>
                  <a:lnTo>
                    <a:pt x="4054" y="2195"/>
                  </a:lnTo>
                  <a:lnTo>
                    <a:pt x="4054" y="2195"/>
                  </a:lnTo>
                  <a:cubicBezTo>
                    <a:pt x="3866" y="2356"/>
                    <a:pt x="3689" y="2521"/>
                    <a:pt x="3593" y="2760"/>
                  </a:cubicBezTo>
                  <a:cubicBezTo>
                    <a:pt x="3588" y="2757"/>
                    <a:pt x="3583" y="2755"/>
                    <a:pt x="3578" y="2755"/>
                  </a:cubicBezTo>
                  <a:cubicBezTo>
                    <a:pt x="3564" y="2755"/>
                    <a:pt x="3550" y="2767"/>
                    <a:pt x="3536" y="2790"/>
                  </a:cubicBezTo>
                  <a:lnTo>
                    <a:pt x="3532" y="2798"/>
                  </a:lnTo>
                  <a:cubicBezTo>
                    <a:pt x="3501" y="2825"/>
                    <a:pt x="3466" y="2848"/>
                    <a:pt x="3428" y="2875"/>
                  </a:cubicBezTo>
                  <a:cubicBezTo>
                    <a:pt x="3422" y="2894"/>
                    <a:pt x="3405" y="2908"/>
                    <a:pt x="3382" y="2908"/>
                  </a:cubicBezTo>
                  <a:cubicBezTo>
                    <a:pt x="3377" y="2908"/>
                    <a:pt x="3372" y="2907"/>
                    <a:pt x="3366" y="2906"/>
                  </a:cubicBezTo>
                  <a:cubicBezTo>
                    <a:pt x="3305" y="2913"/>
                    <a:pt x="3251" y="2956"/>
                    <a:pt x="3244" y="3017"/>
                  </a:cubicBezTo>
                  <a:cubicBezTo>
                    <a:pt x="3159" y="3055"/>
                    <a:pt x="3174" y="3148"/>
                    <a:pt x="3140" y="3213"/>
                  </a:cubicBezTo>
                  <a:cubicBezTo>
                    <a:pt x="3109" y="3228"/>
                    <a:pt x="3078" y="3259"/>
                    <a:pt x="3063" y="3290"/>
                  </a:cubicBezTo>
                  <a:cubicBezTo>
                    <a:pt x="3024" y="3382"/>
                    <a:pt x="2963" y="3474"/>
                    <a:pt x="2994" y="3586"/>
                  </a:cubicBezTo>
                  <a:cubicBezTo>
                    <a:pt x="2998" y="3593"/>
                    <a:pt x="3005" y="3605"/>
                    <a:pt x="3013" y="3609"/>
                  </a:cubicBezTo>
                  <a:cubicBezTo>
                    <a:pt x="2959" y="3624"/>
                    <a:pt x="2909" y="3655"/>
                    <a:pt x="2871" y="3701"/>
                  </a:cubicBezTo>
                  <a:cubicBezTo>
                    <a:pt x="2867" y="3701"/>
                    <a:pt x="2867" y="3705"/>
                    <a:pt x="2867" y="3709"/>
                  </a:cubicBezTo>
                  <a:lnTo>
                    <a:pt x="2813" y="3701"/>
                  </a:lnTo>
                  <a:cubicBezTo>
                    <a:pt x="2803" y="3718"/>
                    <a:pt x="2781" y="3729"/>
                    <a:pt x="2758" y="3729"/>
                  </a:cubicBezTo>
                  <a:cubicBezTo>
                    <a:pt x="2755" y="3729"/>
                    <a:pt x="2751" y="3728"/>
                    <a:pt x="2748" y="3728"/>
                  </a:cubicBezTo>
                  <a:cubicBezTo>
                    <a:pt x="2736" y="3782"/>
                    <a:pt x="2725" y="3839"/>
                    <a:pt x="2709" y="3893"/>
                  </a:cubicBezTo>
                  <a:cubicBezTo>
                    <a:pt x="2705" y="3893"/>
                    <a:pt x="2701" y="3892"/>
                    <a:pt x="2698" y="3892"/>
                  </a:cubicBezTo>
                  <a:cubicBezTo>
                    <a:pt x="2650" y="3892"/>
                    <a:pt x="2613" y="3935"/>
                    <a:pt x="2609" y="3981"/>
                  </a:cubicBezTo>
                  <a:lnTo>
                    <a:pt x="2609" y="3989"/>
                  </a:lnTo>
                  <a:lnTo>
                    <a:pt x="2602" y="3989"/>
                  </a:lnTo>
                  <a:lnTo>
                    <a:pt x="2437" y="4016"/>
                  </a:lnTo>
                  <a:cubicBezTo>
                    <a:pt x="2444" y="4058"/>
                    <a:pt x="2460" y="4097"/>
                    <a:pt x="2513" y="4104"/>
                  </a:cubicBezTo>
                  <a:cubicBezTo>
                    <a:pt x="2494" y="4116"/>
                    <a:pt x="2487" y="4147"/>
                    <a:pt x="2494" y="4170"/>
                  </a:cubicBezTo>
                  <a:cubicBezTo>
                    <a:pt x="2483" y="4169"/>
                    <a:pt x="2473" y="4168"/>
                    <a:pt x="2463" y="4168"/>
                  </a:cubicBezTo>
                  <a:cubicBezTo>
                    <a:pt x="2228" y="4168"/>
                    <a:pt x="2217" y="4457"/>
                    <a:pt x="2025" y="4519"/>
                  </a:cubicBezTo>
                  <a:cubicBezTo>
                    <a:pt x="2033" y="4550"/>
                    <a:pt x="2033" y="4577"/>
                    <a:pt x="2025" y="4608"/>
                  </a:cubicBezTo>
                  <a:cubicBezTo>
                    <a:pt x="1925" y="4681"/>
                    <a:pt x="1849" y="4796"/>
                    <a:pt x="1718" y="4823"/>
                  </a:cubicBezTo>
                  <a:cubicBezTo>
                    <a:pt x="1591" y="4961"/>
                    <a:pt x="1522" y="5165"/>
                    <a:pt x="1322" y="5227"/>
                  </a:cubicBezTo>
                  <a:cubicBezTo>
                    <a:pt x="1303" y="5303"/>
                    <a:pt x="1272" y="5373"/>
                    <a:pt x="1195" y="5403"/>
                  </a:cubicBezTo>
                  <a:cubicBezTo>
                    <a:pt x="1192" y="5461"/>
                    <a:pt x="1172" y="5511"/>
                    <a:pt x="1103" y="5515"/>
                  </a:cubicBezTo>
                  <a:cubicBezTo>
                    <a:pt x="1099" y="5545"/>
                    <a:pt x="1095" y="5569"/>
                    <a:pt x="1092" y="5595"/>
                  </a:cubicBezTo>
                  <a:cubicBezTo>
                    <a:pt x="1083" y="5594"/>
                    <a:pt x="1074" y="5594"/>
                    <a:pt x="1066" y="5594"/>
                  </a:cubicBezTo>
                  <a:cubicBezTo>
                    <a:pt x="1040" y="5594"/>
                    <a:pt x="1016" y="5598"/>
                    <a:pt x="996" y="5607"/>
                  </a:cubicBezTo>
                  <a:cubicBezTo>
                    <a:pt x="903" y="5780"/>
                    <a:pt x="803" y="5949"/>
                    <a:pt x="615" y="6033"/>
                  </a:cubicBezTo>
                  <a:cubicBezTo>
                    <a:pt x="611" y="6087"/>
                    <a:pt x="573" y="6130"/>
                    <a:pt x="519" y="6141"/>
                  </a:cubicBezTo>
                  <a:cubicBezTo>
                    <a:pt x="508" y="6341"/>
                    <a:pt x="308" y="6352"/>
                    <a:pt x="192" y="6456"/>
                  </a:cubicBezTo>
                  <a:cubicBezTo>
                    <a:pt x="154" y="6472"/>
                    <a:pt x="119" y="6491"/>
                    <a:pt x="85" y="6518"/>
                  </a:cubicBezTo>
                  <a:lnTo>
                    <a:pt x="85" y="6525"/>
                  </a:lnTo>
                  <a:cubicBezTo>
                    <a:pt x="0" y="6794"/>
                    <a:pt x="16" y="7056"/>
                    <a:pt x="77" y="7325"/>
                  </a:cubicBezTo>
                  <a:cubicBezTo>
                    <a:pt x="100" y="7448"/>
                    <a:pt x="139" y="7567"/>
                    <a:pt x="96" y="7690"/>
                  </a:cubicBezTo>
                  <a:cubicBezTo>
                    <a:pt x="96" y="7739"/>
                    <a:pt x="112" y="7762"/>
                    <a:pt x="141" y="7762"/>
                  </a:cubicBezTo>
                  <a:cubicBezTo>
                    <a:pt x="150" y="7762"/>
                    <a:pt x="161" y="7760"/>
                    <a:pt x="173" y="7755"/>
                  </a:cubicBezTo>
                  <a:lnTo>
                    <a:pt x="173" y="7755"/>
                  </a:lnTo>
                  <a:cubicBezTo>
                    <a:pt x="169" y="7766"/>
                    <a:pt x="169" y="7786"/>
                    <a:pt x="173" y="7801"/>
                  </a:cubicBezTo>
                  <a:cubicBezTo>
                    <a:pt x="162" y="7813"/>
                    <a:pt x="158" y="7820"/>
                    <a:pt x="154" y="7836"/>
                  </a:cubicBezTo>
                  <a:cubicBezTo>
                    <a:pt x="135" y="7936"/>
                    <a:pt x="119" y="8035"/>
                    <a:pt x="173" y="8132"/>
                  </a:cubicBezTo>
                  <a:cubicBezTo>
                    <a:pt x="177" y="8166"/>
                    <a:pt x="181" y="8201"/>
                    <a:pt x="192" y="8235"/>
                  </a:cubicBezTo>
                  <a:cubicBezTo>
                    <a:pt x="327" y="8493"/>
                    <a:pt x="162" y="8785"/>
                    <a:pt x="289" y="9046"/>
                  </a:cubicBezTo>
                  <a:cubicBezTo>
                    <a:pt x="312" y="9061"/>
                    <a:pt x="323" y="9092"/>
                    <a:pt x="304" y="9119"/>
                  </a:cubicBezTo>
                  <a:lnTo>
                    <a:pt x="296" y="9123"/>
                  </a:lnTo>
                  <a:cubicBezTo>
                    <a:pt x="369" y="9246"/>
                    <a:pt x="342" y="9373"/>
                    <a:pt x="304" y="9492"/>
                  </a:cubicBezTo>
                  <a:lnTo>
                    <a:pt x="304" y="9503"/>
                  </a:lnTo>
                  <a:cubicBezTo>
                    <a:pt x="400" y="9707"/>
                    <a:pt x="285" y="9949"/>
                    <a:pt x="388" y="10157"/>
                  </a:cubicBezTo>
                  <a:cubicBezTo>
                    <a:pt x="411" y="10168"/>
                    <a:pt x="423" y="10203"/>
                    <a:pt x="404" y="10226"/>
                  </a:cubicBezTo>
                  <a:lnTo>
                    <a:pt x="404" y="10233"/>
                  </a:lnTo>
                  <a:cubicBezTo>
                    <a:pt x="442" y="10303"/>
                    <a:pt x="438" y="10391"/>
                    <a:pt x="485" y="10456"/>
                  </a:cubicBezTo>
                  <a:lnTo>
                    <a:pt x="515" y="10476"/>
                  </a:lnTo>
                  <a:lnTo>
                    <a:pt x="508" y="10510"/>
                  </a:lnTo>
                  <a:cubicBezTo>
                    <a:pt x="558" y="10622"/>
                    <a:pt x="527" y="10752"/>
                    <a:pt x="581" y="10860"/>
                  </a:cubicBezTo>
                  <a:cubicBezTo>
                    <a:pt x="584" y="10894"/>
                    <a:pt x="596" y="10925"/>
                    <a:pt x="600" y="10956"/>
                  </a:cubicBezTo>
                  <a:cubicBezTo>
                    <a:pt x="654" y="11021"/>
                    <a:pt x="642" y="11102"/>
                    <a:pt x="661" y="11175"/>
                  </a:cubicBezTo>
                  <a:cubicBezTo>
                    <a:pt x="680" y="11213"/>
                    <a:pt x="696" y="11256"/>
                    <a:pt x="715" y="11298"/>
                  </a:cubicBezTo>
                  <a:lnTo>
                    <a:pt x="715" y="11355"/>
                  </a:lnTo>
                  <a:lnTo>
                    <a:pt x="746" y="11367"/>
                  </a:lnTo>
                  <a:cubicBezTo>
                    <a:pt x="757" y="11394"/>
                    <a:pt x="773" y="11417"/>
                    <a:pt x="788" y="11448"/>
                  </a:cubicBezTo>
                  <a:cubicBezTo>
                    <a:pt x="788" y="11452"/>
                    <a:pt x="792" y="11452"/>
                    <a:pt x="792" y="11455"/>
                  </a:cubicBezTo>
                  <a:cubicBezTo>
                    <a:pt x="792" y="11494"/>
                    <a:pt x="792" y="11540"/>
                    <a:pt x="796" y="11578"/>
                  </a:cubicBezTo>
                  <a:lnTo>
                    <a:pt x="842" y="11590"/>
                  </a:lnTo>
                  <a:lnTo>
                    <a:pt x="884" y="11590"/>
                  </a:lnTo>
                  <a:lnTo>
                    <a:pt x="884" y="11586"/>
                  </a:lnTo>
                  <a:lnTo>
                    <a:pt x="888" y="11590"/>
                  </a:lnTo>
                  <a:lnTo>
                    <a:pt x="884" y="11598"/>
                  </a:lnTo>
                  <a:cubicBezTo>
                    <a:pt x="969" y="11744"/>
                    <a:pt x="976" y="11917"/>
                    <a:pt x="999" y="12086"/>
                  </a:cubicBezTo>
                  <a:cubicBezTo>
                    <a:pt x="1022" y="12101"/>
                    <a:pt x="1053" y="12109"/>
                    <a:pt x="1080" y="12120"/>
                  </a:cubicBezTo>
                  <a:cubicBezTo>
                    <a:pt x="1092" y="12174"/>
                    <a:pt x="1103" y="12220"/>
                    <a:pt x="1119" y="12274"/>
                  </a:cubicBezTo>
                  <a:cubicBezTo>
                    <a:pt x="1188" y="12316"/>
                    <a:pt x="1226" y="12393"/>
                    <a:pt x="1218" y="12474"/>
                  </a:cubicBezTo>
                  <a:cubicBezTo>
                    <a:pt x="1372" y="12647"/>
                    <a:pt x="1495" y="12839"/>
                    <a:pt x="1534" y="13069"/>
                  </a:cubicBezTo>
                  <a:cubicBezTo>
                    <a:pt x="1676" y="13119"/>
                    <a:pt x="1687" y="13258"/>
                    <a:pt x="1733" y="13369"/>
                  </a:cubicBezTo>
                  <a:lnTo>
                    <a:pt x="1999" y="13511"/>
                  </a:lnTo>
                  <a:lnTo>
                    <a:pt x="2037" y="13673"/>
                  </a:lnTo>
                  <a:cubicBezTo>
                    <a:pt x="2156" y="13796"/>
                    <a:pt x="2302" y="13903"/>
                    <a:pt x="2314" y="14095"/>
                  </a:cubicBezTo>
                  <a:cubicBezTo>
                    <a:pt x="2440" y="14299"/>
                    <a:pt x="2633" y="14464"/>
                    <a:pt x="2729" y="14691"/>
                  </a:cubicBezTo>
                  <a:cubicBezTo>
                    <a:pt x="3055" y="15041"/>
                    <a:pt x="3382" y="15390"/>
                    <a:pt x="3639" y="15798"/>
                  </a:cubicBezTo>
                  <a:cubicBezTo>
                    <a:pt x="3747" y="15894"/>
                    <a:pt x="3881" y="15963"/>
                    <a:pt x="3943" y="16097"/>
                  </a:cubicBezTo>
                  <a:cubicBezTo>
                    <a:pt x="4108" y="16143"/>
                    <a:pt x="4177" y="16274"/>
                    <a:pt x="4231" y="16412"/>
                  </a:cubicBezTo>
                  <a:cubicBezTo>
                    <a:pt x="4323" y="16451"/>
                    <a:pt x="4408" y="16501"/>
                    <a:pt x="4454" y="16597"/>
                  </a:cubicBezTo>
                  <a:cubicBezTo>
                    <a:pt x="4504" y="16601"/>
                    <a:pt x="4550" y="16635"/>
                    <a:pt x="4558" y="16689"/>
                  </a:cubicBezTo>
                  <a:cubicBezTo>
                    <a:pt x="4784" y="16758"/>
                    <a:pt x="4919" y="16931"/>
                    <a:pt x="5042" y="17116"/>
                  </a:cubicBezTo>
                  <a:cubicBezTo>
                    <a:pt x="5184" y="17173"/>
                    <a:pt x="5261" y="17296"/>
                    <a:pt x="5361" y="17404"/>
                  </a:cubicBezTo>
                  <a:cubicBezTo>
                    <a:pt x="5557" y="17504"/>
                    <a:pt x="5749" y="17611"/>
                    <a:pt x="5864" y="17811"/>
                  </a:cubicBezTo>
                  <a:cubicBezTo>
                    <a:pt x="6052" y="17850"/>
                    <a:pt x="6168" y="17969"/>
                    <a:pt x="6252" y="18130"/>
                  </a:cubicBezTo>
                  <a:cubicBezTo>
                    <a:pt x="6575" y="18334"/>
                    <a:pt x="6898" y="18553"/>
                    <a:pt x="7171" y="18826"/>
                  </a:cubicBezTo>
                  <a:cubicBezTo>
                    <a:pt x="7183" y="18823"/>
                    <a:pt x="7195" y="18821"/>
                    <a:pt x="7208" y="18821"/>
                  </a:cubicBezTo>
                  <a:cubicBezTo>
                    <a:pt x="7277" y="18821"/>
                    <a:pt x="7344" y="18865"/>
                    <a:pt x="7367" y="18937"/>
                  </a:cubicBezTo>
                  <a:cubicBezTo>
                    <a:pt x="7374" y="18935"/>
                    <a:pt x="7381" y="18935"/>
                    <a:pt x="7387" y="18935"/>
                  </a:cubicBezTo>
                  <a:cubicBezTo>
                    <a:pt x="7433" y="18935"/>
                    <a:pt x="7471" y="18967"/>
                    <a:pt x="7478" y="19014"/>
                  </a:cubicBezTo>
                  <a:lnTo>
                    <a:pt x="7478" y="19022"/>
                  </a:lnTo>
                  <a:cubicBezTo>
                    <a:pt x="7616" y="19037"/>
                    <a:pt x="7732" y="19079"/>
                    <a:pt x="7778" y="19229"/>
                  </a:cubicBezTo>
                  <a:lnTo>
                    <a:pt x="7824" y="19229"/>
                  </a:lnTo>
                  <a:lnTo>
                    <a:pt x="7874" y="19244"/>
                  </a:lnTo>
                  <a:cubicBezTo>
                    <a:pt x="7874" y="19271"/>
                    <a:pt x="7874" y="19306"/>
                    <a:pt x="7882" y="19333"/>
                  </a:cubicBezTo>
                  <a:cubicBezTo>
                    <a:pt x="8066" y="19410"/>
                    <a:pt x="8262" y="19463"/>
                    <a:pt x="8385" y="19632"/>
                  </a:cubicBezTo>
                  <a:cubicBezTo>
                    <a:pt x="8489" y="19656"/>
                    <a:pt x="8608" y="19636"/>
                    <a:pt x="8685" y="19744"/>
                  </a:cubicBezTo>
                  <a:cubicBezTo>
                    <a:pt x="8738" y="19744"/>
                    <a:pt x="8781" y="19775"/>
                    <a:pt x="8800" y="19825"/>
                  </a:cubicBezTo>
                  <a:lnTo>
                    <a:pt x="8958" y="19763"/>
                  </a:lnTo>
                  <a:cubicBezTo>
                    <a:pt x="9007" y="19863"/>
                    <a:pt x="9104" y="19898"/>
                    <a:pt x="9200" y="19928"/>
                  </a:cubicBezTo>
                  <a:lnTo>
                    <a:pt x="9200" y="19936"/>
                  </a:lnTo>
                  <a:cubicBezTo>
                    <a:pt x="9207" y="19986"/>
                    <a:pt x="9250" y="20024"/>
                    <a:pt x="9300" y="20032"/>
                  </a:cubicBezTo>
                  <a:lnTo>
                    <a:pt x="9296" y="20024"/>
                  </a:lnTo>
                  <a:lnTo>
                    <a:pt x="9296" y="20024"/>
                  </a:lnTo>
                  <a:cubicBezTo>
                    <a:pt x="9376" y="20094"/>
                    <a:pt x="9499" y="20063"/>
                    <a:pt x="9584" y="20147"/>
                  </a:cubicBezTo>
                  <a:lnTo>
                    <a:pt x="9588" y="20151"/>
                  </a:lnTo>
                  <a:cubicBezTo>
                    <a:pt x="9711" y="20309"/>
                    <a:pt x="9918" y="20274"/>
                    <a:pt x="10072" y="20359"/>
                  </a:cubicBezTo>
                  <a:lnTo>
                    <a:pt x="10091" y="20366"/>
                  </a:lnTo>
                  <a:cubicBezTo>
                    <a:pt x="10122" y="20401"/>
                    <a:pt x="10164" y="20428"/>
                    <a:pt x="10206" y="20436"/>
                  </a:cubicBezTo>
                  <a:cubicBezTo>
                    <a:pt x="10229" y="20532"/>
                    <a:pt x="10337" y="20501"/>
                    <a:pt x="10391" y="20551"/>
                  </a:cubicBezTo>
                  <a:lnTo>
                    <a:pt x="10395" y="20551"/>
                  </a:lnTo>
                  <a:cubicBezTo>
                    <a:pt x="10448" y="20620"/>
                    <a:pt x="10533" y="20612"/>
                    <a:pt x="10606" y="20632"/>
                  </a:cubicBezTo>
                  <a:lnTo>
                    <a:pt x="10610" y="20632"/>
                  </a:lnTo>
                  <a:cubicBezTo>
                    <a:pt x="10641" y="20731"/>
                    <a:pt x="10737" y="20705"/>
                    <a:pt x="10802" y="20731"/>
                  </a:cubicBezTo>
                  <a:lnTo>
                    <a:pt x="10814" y="20735"/>
                  </a:lnTo>
                  <a:cubicBezTo>
                    <a:pt x="10863" y="20866"/>
                    <a:pt x="11017" y="20762"/>
                    <a:pt x="11090" y="20858"/>
                  </a:cubicBezTo>
                  <a:lnTo>
                    <a:pt x="11102" y="20862"/>
                  </a:lnTo>
                  <a:cubicBezTo>
                    <a:pt x="11159" y="20920"/>
                    <a:pt x="11240" y="20904"/>
                    <a:pt x="11305" y="20943"/>
                  </a:cubicBezTo>
                  <a:lnTo>
                    <a:pt x="11313" y="20943"/>
                  </a:lnTo>
                  <a:cubicBezTo>
                    <a:pt x="11378" y="21058"/>
                    <a:pt x="11524" y="20974"/>
                    <a:pt x="11609" y="21050"/>
                  </a:cubicBezTo>
                  <a:lnTo>
                    <a:pt x="11613" y="21050"/>
                  </a:lnTo>
                  <a:cubicBezTo>
                    <a:pt x="11657" y="21106"/>
                    <a:pt x="11714" y="21116"/>
                    <a:pt x="11772" y="21116"/>
                  </a:cubicBezTo>
                  <a:cubicBezTo>
                    <a:pt x="11807" y="21116"/>
                    <a:pt x="11842" y="21113"/>
                    <a:pt x="11876" y="21113"/>
                  </a:cubicBezTo>
                  <a:cubicBezTo>
                    <a:pt x="11924" y="21113"/>
                    <a:pt x="11970" y="21120"/>
                    <a:pt x="12009" y="21154"/>
                  </a:cubicBezTo>
                  <a:lnTo>
                    <a:pt x="12012" y="21154"/>
                  </a:lnTo>
                  <a:cubicBezTo>
                    <a:pt x="12085" y="21254"/>
                    <a:pt x="12224" y="21170"/>
                    <a:pt x="12304" y="21254"/>
                  </a:cubicBezTo>
                  <a:lnTo>
                    <a:pt x="12316" y="21262"/>
                  </a:lnTo>
                  <a:cubicBezTo>
                    <a:pt x="12412" y="21346"/>
                    <a:pt x="12543" y="21289"/>
                    <a:pt x="12646" y="21350"/>
                  </a:cubicBezTo>
                  <a:lnTo>
                    <a:pt x="12685" y="21339"/>
                  </a:lnTo>
                  <a:lnTo>
                    <a:pt x="12716" y="21362"/>
                  </a:lnTo>
                  <a:cubicBezTo>
                    <a:pt x="12779" y="21408"/>
                    <a:pt x="12849" y="21418"/>
                    <a:pt x="12921" y="21418"/>
                  </a:cubicBezTo>
                  <a:cubicBezTo>
                    <a:pt x="12984" y="21418"/>
                    <a:pt x="13049" y="21410"/>
                    <a:pt x="13113" y="21410"/>
                  </a:cubicBezTo>
                  <a:cubicBezTo>
                    <a:pt x="13183" y="21410"/>
                    <a:pt x="13251" y="21420"/>
                    <a:pt x="13315" y="21462"/>
                  </a:cubicBezTo>
                  <a:lnTo>
                    <a:pt x="13330" y="21465"/>
                  </a:lnTo>
                  <a:cubicBezTo>
                    <a:pt x="13403" y="21511"/>
                    <a:pt x="13480" y="21521"/>
                    <a:pt x="13558" y="21521"/>
                  </a:cubicBezTo>
                  <a:cubicBezTo>
                    <a:pt x="13623" y="21521"/>
                    <a:pt x="13690" y="21514"/>
                    <a:pt x="13755" y="21514"/>
                  </a:cubicBezTo>
                  <a:cubicBezTo>
                    <a:pt x="13823" y="21514"/>
                    <a:pt x="13890" y="21522"/>
                    <a:pt x="13953" y="21554"/>
                  </a:cubicBezTo>
                  <a:lnTo>
                    <a:pt x="13984" y="21535"/>
                  </a:lnTo>
                  <a:lnTo>
                    <a:pt x="14011" y="21554"/>
                  </a:lnTo>
                  <a:cubicBezTo>
                    <a:pt x="14107" y="21477"/>
                    <a:pt x="14253" y="21558"/>
                    <a:pt x="14337" y="21458"/>
                  </a:cubicBezTo>
                  <a:lnTo>
                    <a:pt x="14629" y="21458"/>
                  </a:lnTo>
                  <a:cubicBezTo>
                    <a:pt x="14779" y="21331"/>
                    <a:pt x="15002" y="21408"/>
                    <a:pt x="15140" y="21269"/>
                  </a:cubicBezTo>
                  <a:cubicBezTo>
                    <a:pt x="15165" y="21274"/>
                    <a:pt x="15189" y="21277"/>
                    <a:pt x="15214" y="21277"/>
                  </a:cubicBezTo>
                  <a:cubicBezTo>
                    <a:pt x="15302" y="21277"/>
                    <a:pt x="15388" y="21245"/>
                    <a:pt x="15452" y="21185"/>
                  </a:cubicBezTo>
                  <a:lnTo>
                    <a:pt x="16040" y="21146"/>
                  </a:lnTo>
                  <a:cubicBezTo>
                    <a:pt x="16136" y="21054"/>
                    <a:pt x="16293" y="21077"/>
                    <a:pt x="16374" y="20966"/>
                  </a:cubicBezTo>
                  <a:lnTo>
                    <a:pt x="16412" y="20974"/>
                  </a:lnTo>
                  <a:lnTo>
                    <a:pt x="16447" y="20947"/>
                  </a:lnTo>
                  <a:cubicBezTo>
                    <a:pt x="16466" y="20954"/>
                    <a:pt x="16485" y="20957"/>
                    <a:pt x="16505" y="20957"/>
                  </a:cubicBezTo>
                  <a:cubicBezTo>
                    <a:pt x="16568" y="20957"/>
                    <a:pt x="16629" y="20921"/>
                    <a:pt x="16658" y="20862"/>
                  </a:cubicBezTo>
                  <a:cubicBezTo>
                    <a:pt x="16664" y="20859"/>
                    <a:pt x="16670" y="20858"/>
                    <a:pt x="16675" y="20858"/>
                  </a:cubicBezTo>
                  <a:cubicBezTo>
                    <a:pt x="16716" y="20858"/>
                    <a:pt x="16757" y="20922"/>
                    <a:pt x="16796" y="20922"/>
                  </a:cubicBezTo>
                  <a:cubicBezTo>
                    <a:pt x="16816" y="20922"/>
                    <a:pt x="16835" y="20906"/>
                    <a:pt x="16854" y="20858"/>
                  </a:cubicBezTo>
                  <a:cubicBezTo>
                    <a:pt x="16916" y="20858"/>
                    <a:pt x="16973" y="20820"/>
                    <a:pt x="17000" y="20766"/>
                  </a:cubicBezTo>
                  <a:lnTo>
                    <a:pt x="17008" y="20766"/>
                  </a:lnTo>
                  <a:lnTo>
                    <a:pt x="17142" y="20751"/>
                  </a:lnTo>
                  <a:cubicBezTo>
                    <a:pt x="17154" y="20697"/>
                    <a:pt x="17196" y="20658"/>
                    <a:pt x="17250" y="20655"/>
                  </a:cubicBezTo>
                  <a:cubicBezTo>
                    <a:pt x="17258" y="20601"/>
                    <a:pt x="17300" y="20562"/>
                    <a:pt x="17354" y="20555"/>
                  </a:cubicBezTo>
                  <a:lnTo>
                    <a:pt x="17469" y="20401"/>
                  </a:lnTo>
                  <a:cubicBezTo>
                    <a:pt x="17522" y="20423"/>
                    <a:pt x="17573" y="20432"/>
                    <a:pt x="17623" y="20432"/>
                  </a:cubicBezTo>
                  <a:cubicBezTo>
                    <a:pt x="17736" y="20432"/>
                    <a:pt x="17844" y="20386"/>
                    <a:pt x="17953" y="20343"/>
                  </a:cubicBezTo>
                  <a:cubicBezTo>
                    <a:pt x="18011" y="20236"/>
                    <a:pt x="18153" y="20197"/>
                    <a:pt x="18176" y="20071"/>
                  </a:cubicBezTo>
                  <a:lnTo>
                    <a:pt x="18337" y="20032"/>
                  </a:lnTo>
                  <a:cubicBezTo>
                    <a:pt x="18337" y="20005"/>
                    <a:pt x="18334" y="19982"/>
                    <a:pt x="18334" y="19959"/>
                  </a:cubicBezTo>
                  <a:lnTo>
                    <a:pt x="18480" y="19813"/>
                  </a:lnTo>
                  <a:cubicBezTo>
                    <a:pt x="18499" y="19821"/>
                    <a:pt x="18522" y="19825"/>
                    <a:pt x="18541" y="19828"/>
                  </a:cubicBezTo>
                  <a:cubicBezTo>
                    <a:pt x="18537" y="19805"/>
                    <a:pt x="18537" y="19786"/>
                    <a:pt x="18530" y="19763"/>
                  </a:cubicBezTo>
                  <a:cubicBezTo>
                    <a:pt x="18791" y="19640"/>
                    <a:pt x="18960" y="19425"/>
                    <a:pt x="19164" y="19237"/>
                  </a:cubicBezTo>
                  <a:cubicBezTo>
                    <a:pt x="19164" y="19102"/>
                    <a:pt x="19252" y="19052"/>
                    <a:pt x="19371" y="19037"/>
                  </a:cubicBezTo>
                  <a:cubicBezTo>
                    <a:pt x="19375" y="19006"/>
                    <a:pt x="19375" y="18975"/>
                    <a:pt x="19371" y="18945"/>
                  </a:cubicBezTo>
                  <a:cubicBezTo>
                    <a:pt x="19394" y="18929"/>
                    <a:pt x="19425" y="18922"/>
                    <a:pt x="19448" y="18918"/>
                  </a:cubicBezTo>
                  <a:cubicBezTo>
                    <a:pt x="19467" y="18802"/>
                    <a:pt x="19548" y="18745"/>
                    <a:pt x="19652" y="18710"/>
                  </a:cubicBezTo>
                  <a:cubicBezTo>
                    <a:pt x="19728" y="18653"/>
                    <a:pt x="19798" y="18591"/>
                    <a:pt x="19867" y="18526"/>
                  </a:cubicBezTo>
                  <a:cubicBezTo>
                    <a:pt x="19874" y="18468"/>
                    <a:pt x="19901" y="18426"/>
                    <a:pt x="19963" y="18422"/>
                  </a:cubicBezTo>
                  <a:cubicBezTo>
                    <a:pt x="19978" y="18372"/>
                    <a:pt x="20017" y="18334"/>
                    <a:pt x="20067" y="18326"/>
                  </a:cubicBezTo>
                  <a:cubicBezTo>
                    <a:pt x="20086" y="18211"/>
                    <a:pt x="20170" y="18157"/>
                    <a:pt x="20266" y="18119"/>
                  </a:cubicBezTo>
                  <a:cubicBezTo>
                    <a:pt x="20266" y="18065"/>
                    <a:pt x="20309" y="18019"/>
                    <a:pt x="20362" y="18015"/>
                  </a:cubicBezTo>
                  <a:cubicBezTo>
                    <a:pt x="20374" y="17961"/>
                    <a:pt x="20424" y="17926"/>
                    <a:pt x="20478" y="17926"/>
                  </a:cubicBezTo>
                  <a:lnTo>
                    <a:pt x="20489" y="17842"/>
                  </a:lnTo>
                  <a:cubicBezTo>
                    <a:pt x="20543" y="17834"/>
                    <a:pt x="20585" y="17796"/>
                    <a:pt x="20593" y="17738"/>
                  </a:cubicBezTo>
                  <a:cubicBezTo>
                    <a:pt x="20643" y="17738"/>
                    <a:pt x="20693" y="17696"/>
                    <a:pt x="20697" y="17642"/>
                  </a:cubicBezTo>
                  <a:cubicBezTo>
                    <a:pt x="20728" y="17642"/>
                    <a:pt x="20754" y="17638"/>
                    <a:pt x="20789" y="17630"/>
                  </a:cubicBezTo>
                  <a:cubicBezTo>
                    <a:pt x="20793" y="17600"/>
                    <a:pt x="20793" y="17573"/>
                    <a:pt x="20804" y="17538"/>
                  </a:cubicBezTo>
                  <a:cubicBezTo>
                    <a:pt x="20854" y="17538"/>
                    <a:pt x="20893" y="17496"/>
                    <a:pt x="20893" y="17442"/>
                  </a:cubicBezTo>
                  <a:lnTo>
                    <a:pt x="20893" y="17427"/>
                  </a:lnTo>
                  <a:lnTo>
                    <a:pt x="20900" y="17419"/>
                  </a:lnTo>
                  <a:cubicBezTo>
                    <a:pt x="20927" y="17385"/>
                    <a:pt x="20962" y="17354"/>
                    <a:pt x="20997" y="17327"/>
                  </a:cubicBezTo>
                  <a:lnTo>
                    <a:pt x="21004" y="17323"/>
                  </a:lnTo>
                  <a:cubicBezTo>
                    <a:pt x="21007" y="17323"/>
                    <a:pt x="21009" y="17323"/>
                    <a:pt x="21012" y="17323"/>
                  </a:cubicBezTo>
                  <a:cubicBezTo>
                    <a:pt x="21067" y="17323"/>
                    <a:pt x="21116" y="17286"/>
                    <a:pt x="21131" y="17231"/>
                  </a:cubicBezTo>
                  <a:cubicBezTo>
                    <a:pt x="21177" y="17227"/>
                    <a:pt x="21212" y="17189"/>
                    <a:pt x="21212" y="17139"/>
                  </a:cubicBezTo>
                  <a:lnTo>
                    <a:pt x="21327" y="17027"/>
                  </a:lnTo>
                  <a:cubicBezTo>
                    <a:pt x="21332" y="17028"/>
                    <a:pt x="21337" y="17029"/>
                    <a:pt x="21342" y="17029"/>
                  </a:cubicBezTo>
                  <a:cubicBezTo>
                    <a:pt x="21370" y="17029"/>
                    <a:pt x="21395" y="17011"/>
                    <a:pt x="21408" y="16981"/>
                  </a:cubicBezTo>
                  <a:lnTo>
                    <a:pt x="21477" y="16985"/>
                  </a:lnTo>
                  <a:lnTo>
                    <a:pt x="21465" y="16916"/>
                  </a:lnTo>
                  <a:lnTo>
                    <a:pt x="21515" y="16831"/>
                  </a:lnTo>
                  <a:lnTo>
                    <a:pt x="21700" y="16701"/>
                  </a:lnTo>
                  <a:cubicBezTo>
                    <a:pt x="21707" y="16651"/>
                    <a:pt x="21750" y="16605"/>
                    <a:pt x="21803" y="16601"/>
                  </a:cubicBezTo>
                  <a:cubicBezTo>
                    <a:pt x="21811" y="16547"/>
                    <a:pt x="21850" y="16508"/>
                    <a:pt x="21900" y="16497"/>
                  </a:cubicBezTo>
                  <a:cubicBezTo>
                    <a:pt x="21980" y="16278"/>
                    <a:pt x="22245" y="16236"/>
                    <a:pt x="22322" y="16017"/>
                  </a:cubicBezTo>
                  <a:cubicBezTo>
                    <a:pt x="22349" y="16005"/>
                    <a:pt x="22380" y="16001"/>
                    <a:pt x="22411" y="16001"/>
                  </a:cubicBezTo>
                  <a:cubicBezTo>
                    <a:pt x="22449" y="15909"/>
                    <a:pt x="22518" y="15836"/>
                    <a:pt x="22603" y="15790"/>
                  </a:cubicBezTo>
                  <a:cubicBezTo>
                    <a:pt x="22630" y="15648"/>
                    <a:pt x="22795" y="15636"/>
                    <a:pt x="22841" y="15509"/>
                  </a:cubicBezTo>
                  <a:cubicBezTo>
                    <a:pt x="22868" y="15509"/>
                    <a:pt x="22891" y="15509"/>
                    <a:pt x="22918" y="15502"/>
                  </a:cubicBezTo>
                  <a:cubicBezTo>
                    <a:pt x="22929" y="15482"/>
                    <a:pt x="22929" y="15452"/>
                    <a:pt x="22926" y="15429"/>
                  </a:cubicBezTo>
                  <a:cubicBezTo>
                    <a:pt x="22956" y="15429"/>
                    <a:pt x="22983" y="15425"/>
                    <a:pt x="23018" y="15417"/>
                  </a:cubicBezTo>
                  <a:lnTo>
                    <a:pt x="23033" y="15398"/>
                  </a:lnTo>
                  <a:cubicBezTo>
                    <a:pt x="23056" y="15360"/>
                    <a:pt x="23083" y="15321"/>
                    <a:pt x="23114" y="15294"/>
                  </a:cubicBezTo>
                  <a:lnTo>
                    <a:pt x="23114" y="15298"/>
                  </a:lnTo>
                  <a:cubicBezTo>
                    <a:pt x="23152" y="15210"/>
                    <a:pt x="23175" y="15133"/>
                    <a:pt x="23091" y="15079"/>
                  </a:cubicBezTo>
                  <a:cubicBezTo>
                    <a:pt x="23044" y="15051"/>
                    <a:pt x="22994" y="15028"/>
                    <a:pt x="22947" y="15028"/>
                  </a:cubicBezTo>
                  <a:cubicBezTo>
                    <a:pt x="22898" y="15028"/>
                    <a:pt x="22851" y="15053"/>
                    <a:pt x="22814" y="15121"/>
                  </a:cubicBezTo>
                  <a:lnTo>
                    <a:pt x="22726" y="15190"/>
                  </a:lnTo>
                  <a:cubicBezTo>
                    <a:pt x="22691" y="15202"/>
                    <a:pt x="22672" y="15240"/>
                    <a:pt x="22680" y="15279"/>
                  </a:cubicBezTo>
                  <a:cubicBezTo>
                    <a:pt x="22660" y="15290"/>
                    <a:pt x="22637" y="15294"/>
                    <a:pt x="22614" y="15294"/>
                  </a:cubicBezTo>
                  <a:cubicBezTo>
                    <a:pt x="22470" y="15371"/>
                    <a:pt x="22319" y="15391"/>
                    <a:pt x="22164" y="15391"/>
                  </a:cubicBezTo>
                  <a:cubicBezTo>
                    <a:pt x="22047" y="15391"/>
                    <a:pt x="21929" y="15379"/>
                    <a:pt x="21811" y="15371"/>
                  </a:cubicBezTo>
                  <a:cubicBezTo>
                    <a:pt x="21803" y="15344"/>
                    <a:pt x="21796" y="15313"/>
                    <a:pt x="21796" y="15286"/>
                  </a:cubicBezTo>
                  <a:lnTo>
                    <a:pt x="21792" y="15279"/>
                  </a:lnTo>
                  <a:cubicBezTo>
                    <a:pt x="21757" y="15237"/>
                    <a:pt x="21711" y="15210"/>
                    <a:pt x="21654" y="15198"/>
                  </a:cubicBezTo>
                  <a:lnTo>
                    <a:pt x="21623" y="15198"/>
                  </a:lnTo>
                  <a:cubicBezTo>
                    <a:pt x="21577" y="15213"/>
                    <a:pt x="21527" y="15221"/>
                    <a:pt x="21500" y="15267"/>
                  </a:cubicBezTo>
                  <a:cubicBezTo>
                    <a:pt x="21431" y="15239"/>
                    <a:pt x="21360" y="15232"/>
                    <a:pt x="21289" y="15232"/>
                  </a:cubicBezTo>
                  <a:cubicBezTo>
                    <a:pt x="21226" y="15232"/>
                    <a:pt x="21162" y="15237"/>
                    <a:pt x="21099" y="15237"/>
                  </a:cubicBezTo>
                  <a:cubicBezTo>
                    <a:pt x="21021" y="15237"/>
                    <a:pt x="20944" y="15229"/>
                    <a:pt x="20870" y="15194"/>
                  </a:cubicBezTo>
                  <a:cubicBezTo>
                    <a:pt x="20861" y="15201"/>
                    <a:pt x="20850" y="15204"/>
                    <a:pt x="20839" y="15204"/>
                  </a:cubicBezTo>
                  <a:cubicBezTo>
                    <a:pt x="20818" y="15204"/>
                    <a:pt x="20795" y="15193"/>
                    <a:pt x="20777" y="15175"/>
                  </a:cubicBezTo>
                  <a:cubicBezTo>
                    <a:pt x="20693" y="15098"/>
                    <a:pt x="20558" y="15171"/>
                    <a:pt x="20478" y="15087"/>
                  </a:cubicBezTo>
                  <a:lnTo>
                    <a:pt x="20374" y="15064"/>
                  </a:lnTo>
                  <a:cubicBezTo>
                    <a:pt x="20326" y="15044"/>
                    <a:pt x="20275" y="15035"/>
                    <a:pt x="20224" y="15035"/>
                  </a:cubicBezTo>
                  <a:cubicBezTo>
                    <a:pt x="20173" y="15035"/>
                    <a:pt x="20122" y="15044"/>
                    <a:pt x="20074" y="15064"/>
                  </a:cubicBezTo>
                  <a:cubicBezTo>
                    <a:pt x="20074" y="15064"/>
                    <a:pt x="20074" y="15067"/>
                    <a:pt x="20067" y="15067"/>
                  </a:cubicBezTo>
                  <a:cubicBezTo>
                    <a:pt x="19945" y="15037"/>
                    <a:pt x="19822" y="15029"/>
                    <a:pt x="19698" y="15029"/>
                  </a:cubicBezTo>
                  <a:cubicBezTo>
                    <a:pt x="19554" y="15029"/>
                    <a:pt x="19410" y="15040"/>
                    <a:pt x="19266" y="15040"/>
                  </a:cubicBezTo>
                  <a:cubicBezTo>
                    <a:pt x="19128" y="15040"/>
                    <a:pt x="18991" y="15030"/>
                    <a:pt x="18856" y="14991"/>
                  </a:cubicBezTo>
                  <a:cubicBezTo>
                    <a:pt x="18818" y="14998"/>
                    <a:pt x="18780" y="15002"/>
                    <a:pt x="18742" y="15002"/>
                  </a:cubicBezTo>
                  <a:cubicBezTo>
                    <a:pt x="18681" y="15002"/>
                    <a:pt x="18620" y="14991"/>
                    <a:pt x="18560" y="14968"/>
                  </a:cubicBezTo>
                  <a:cubicBezTo>
                    <a:pt x="18479" y="14936"/>
                    <a:pt x="18397" y="14928"/>
                    <a:pt x="18315" y="14928"/>
                  </a:cubicBezTo>
                  <a:cubicBezTo>
                    <a:pt x="18233" y="14928"/>
                    <a:pt x="18151" y="14936"/>
                    <a:pt x="18070" y="14936"/>
                  </a:cubicBezTo>
                  <a:cubicBezTo>
                    <a:pt x="18044" y="14936"/>
                    <a:pt x="18018" y="14935"/>
                    <a:pt x="17992" y="14933"/>
                  </a:cubicBezTo>
                  <a:lnTo>
                    <a:pt x="17980" y="14933"/>
                  </a:lnTo>
                  <a:lnTo>
                    <a:pt x="17942" y="14895"/>
                  </a:lnTo>
                  <a:lnTo>
                    <a:pt x="17753" y="14871"/>
                  </a:lnTo>
                  <a:cubicBezTo>
                    <a:pt x="17711" y="14841"/>
                    <a:pt x="17665" y="14832"/>
                    <a:pt x="17617" y="14832"/>
                  </a:cubicBezTo>
                  <a:cubicBezTo>
                    <a:pt x="17574" y="14832"/>
                    <a:pt x="17530" y="14839"/>
                    <a:pt x="17484" y="14845"/>
                  </a:cubicBezTo>
                  <a:lnTo>
                    <a:pt x="17454" y="14887"/>
                  </a:lnTo>
                  <a:lnTo>
                    <a:pt x="17450" y="14883"/>
                  </a:lnTo>
                  <a:lnTo>
                    <a:pt x="17454" y="14871"/>
                  </a:lnTo>
                  <a:cubicBezTo>
                    <a:pt x="17465" y="14871"/>
                    <a:pt x="17469" y="14856"/>
                    <a:pt x="17473" y="14833"/>
                  </a:cubicBezTo>
                  <a:cubicBezTo>
                    <a:pt x="17480" y="14810"/>
                    <a:pt x="17461" y="14798"/>
                    <a:pt x="17423" y="14798"/>
                  </a:cubicBezTo>
                  <a:lnTo>
                    <a:pt x="17242" y="14760"/>
                  </a:lnTo>
                  <a:cubicBezTo>
                    <a:pt x="17232" y="14755"/>
                    <a:pt x="17220" y="14752"/>
                    <a:pt x="17208" y="14752"/>
                  </a:cubicBezTo>
                  <a:cubicBezTo>
                    <a:pt x="17192" y="14752"/>
                    <a:pt x="17176" y="14757"/>
                    <a:pt x="17165" y="14768"/>
                  </a:cubicBezTo>
                  <a:lnTo>
                    <a:pt x="17162" y="14760"/>
                  </a:lnTo>
                  <a:cubicBezTo>
                    <a:pt x="17135" y="14752"/>
                    <a:pt x="17108" y="14741"/>
                    <a:pt x="17077" y="14737"/>
                  </a:cubicBezTo>
                  <a:lnTo>
                    <a:pt x="17077" y="14714"/>
                  </a:lnTo>
                  <a:lnTo>
                    <a:pt x="17031" y="14695"/>
                  </a:lnTo>
                  <a:cubicBezTo>
                    <a:pt x="17022" y="14701"/>
                    <a:pt x="17011" y="14704"/>
                    <a:pt x="17001" y="14704"/>
                  </a:cubicBezTo>
                  <a:cubicBezTo>
                    <a:pt x="16980" y="14704"/>
                    <a:pt x="16959" y="14693"/>
                    <a:pt x="16946" y="14676"/>
                  </a:cubicBezTo>
                  <a:lnTo>
                    <a:pt x="16839" y="14683"/>
                  </a:lnTo>
                  <a:cubicBezTo>
                    <a:pt x="16808" y="14672"/>
                    <a:pt x="16773" y="14656"/>
                    <a:pt x="16739" y="14645"/>
                  </a:cubicBezTo>
                  <a:cubicBezTo>
                    <a:pt x="16604" y="14595"/>
                    <a:pt x="16470" y="14537"/>
                    <a:pt x="16332" y="14499"/>
                  </a:cubicBezTo>
                  <a:cubicBezTo>
                    <a:pt x="16289" y="14422"/>
                    <a:pt x="16193" y="14445"/>
                    <a:pt x="16139" y="14391"/>
                  </a:cubicBezTo>
                  <a:lnTo>
                    <a:pt x="16128" y="14387"/>
                  </a:lnTo>
                  <a:cubicBezTo>
                    <a:pt x="16082" y="14326"/>
                    <a:pt x="15990" y="14349"/>
                    <a:pt x="15943" y="14291"/>
                  </a:cubicBezTo>
                  <a:lnTo>
                    <a:pt x="15928" y="14280"/>
                  </a:lnTo>
                  <a:cubicBezTo>
                    <a:pt x="15893" y="14234"/>
                    <a:pt x="15847" y="14203"/>
                    <a:pt x="15790" y="14199"/>
                  </a:cubicBezTo>
                  <a:cubicBezTo>
                    <a:pt x="15783" y="14202"/>
                    <a:pt x="15776" y="14204"/>
                    <a:pt x="15769" y="14204"/>
                  </a:cubicBezTo>
                  <a:cubicBezTo>
                    <a:pt x="15752" y="14204"/>
                    <a:pt x="15738" y="14193"/>
                    <a:pt x="15732" y="14176"/>
                  </a:cubicBezTo>
                  <a:cubicBezTo>
                    <a:pt x="15732" y="14172"/>
                    <a:pt x="15724" y="14164"/>
                    <a:pt x="15724" y="14161"/>
                  </a:cubicBezTo>
                  <a:cubicBezTo>
                    <a:pt x="15663" y="14049"/>
                    <a:pt x="15528" y="14049"/>
                    <a:pt x="15444" y="13984"/>
                  </a:cubicBezTo>
                  <a:lnTo>
                    <a:pt x="15417" y="13972"/>
                  </a:lnTo>
                  <a:cubicBezTo>
                    <a:pt x="15367" y="13922"/>
                    <a:pt x="15279" y="13942"/>
                    <a:pt x="15233" y="13884"/>
                  </a:cubicBezTo>
                  <a:lnTo>
                    <a:pt x="15221" y="13876"/>
                  </a:lnTo>
                  <a:cubicBezTo>
                    <a:pt x="15175" y="13819"/>
                    <a:pt x="15083" y="13849"/>
                    <a:pt x="15040" y="13776"/>
                  </a:cubicBezTo>
                  <a:lnTo>
                    <a:pt x="15021" y="13769"/>
                  </a:lnTo>
                  <a:cubicBezTo>
                    <a:pt x="14987" y="13738"/>
                    <a:pt x="14948" y="13711"/>
                    <a:pt x="14910" y="13692"/>
                  </a:cubicBezTo>
                  <a:cubicBezTo>
                    <a:pt x="14871" y="13607"/>
                    <a:pt x="14775" y="13634"/>
                    <a:pt x="14721" y="13580"/>
                  </a:cubicBezTo>
                  <a:lnTo>
                    <a:pt x="14718" y="13577"/>
                  </a:lnTo>
                  <a:cubicBezTo>
                    <a:pt x="14668" y="13511"/>
                    <a:pt x="14579" y="13530"/>
                    <a:pt x="14526" y="13473"/>
                  </a:cubicBezTo>
                  <a:lnTo>
                    <a:pt x="14514" y="13469"/>
                  </a:lnTo>
                  <a:cubicBezTo>
                    <a:pt x="14464" y="13411"/>
                    <a:pt x="14376" y="13431"/>
                    <a:pt x="14318" y="13373"/>
                  </a:cubicBezTo>
                  <a:lnTo>
                    <a:pt x="14314" y="13369"/>
                  </a:lnTo>
                  <a:cubicBezTo>
                    <a:pt x="14207" y="13254"/>
                    <a:pt x="14049" y="13238"/>
                    <a:pt x="13918" y="13173"/>
                  </a:cubicBezTo>
                  <a:lnTo>
                    <a:pt x="13911" y="13165"/>
                  </a:lnTo>
                  <a:cubicBezTo>
                    <a:pt x="13890" y="13148"/>
                    <a:pt x="13864" y="13137"/>
                    <a:pt x="13837" y="13137"/>
                  </a:cubicBezTo>
                  <a:cubicBezTo>
                    <a:pt x="13823" y="13137"/>
                    <a:pt x="13809" y="13140"/>
                    <a:pt x="13795" y="13146"/>
                  </a:cubicBezTo>
                  <a:cubicBezTo>
                    <a:pt x="13780" y="13127"/>
                    <a:pt x="13757" y="13115"/>
                    <a:pt x="13734" y="13108"/>
                  </a:cubicBezTo>
                  <a:cubicBezTo>
                    <a:pt x="13726" y="13096"/>
                    <a:pt x="13719" y="13081"/>
                    <a:pt x="13715" y="13069"/>
                  </a:cubicBezTo>
                  <a:cubicBezTo>
                    <a:pt x="13703" y="13069"/>
                    <a:pt x="13688" y="13077"/>
                    <a:pt x="13680" y="13077"/>
                  </a:cubicBezTo>
                  <a:cubicBezTo>
                    <a:pt x="13649" y="13058"/>
                    <a:pt x="13619" y="13039"/>
                    <a:pt x="13584" y="13023"/>
                  </a:cubicBezTo>
                  <a:cubicBezTo>
                    <a:pt x="13526" y="13012"/>
                    <a:pt x="13469" y="13019"/>
                    <a:pt x="13427" y="12969"/>
                  </a:cubicBezTo>
                  <a:lnTo>
                    <a:pt x="13407" y="12962"/>
                  </a:lnTo>
                  <a:cubicBezTo>
                    <a:pt x="13353" y="12912"/>
                    <a:pt x="13273" y="12923"/>
                    <a:pt x="13223" y="12866"/>
                  </a:cubicBezTo>
                  <a:lnTo>
                    <a:pt x="13204" y="12854"/>
                  </a:lnTo>
                  <a:cubicBezTo>
                    <a:pt x="13169" y="12812"/>
                    <a:pt x="13123" y="12781"/>
                    <a:pt x="13069" y="12773"/>
                  </a:cubicBezTo>
                  <a:cubicBezTo>
                    <a:pt x="13063" y="12776"/>
                    <a:pt x="13056" y="12777"/>
                    <a:pt x="13049" y="12777"/>
                  </a:cubicBezTo>
                  <a:cubicBezTo>
                    <a:pt x="13033" y="12777"/>
                    <a:pt x="13017" y="12770"/>
                    <a:pt x="13012" y="12754"/>
                  </a:cubicBezTo>
                  <a:cubicBezTo>
                    <a:pt x="13012" y="12750"/>
                    <a:pt x="13008" y="12750"/>
                    <a:pt x="13008" y="12743"/>
                  </a:cubicBezTo>
                  <a:cubicBezTo>
                    <a:pt x="12973" y="12716"/>
                    <a:pt x="12935" y="12693"/>
                    <a:pt x="12892" y="12674"/>
                  </a:cubicBezTo>
                  <a:cubicBezTo>
                    <a:pt x="12862" y="12589"/>
                    <a:pt x="12758" y="12620"/>
                    <a:pt x="12719" y="12558"/>
                  </a:cubicBezTo>
                  <a:lnTo>
                    <a:pt x="12700" y="12547"/>
                  </a:lnTo>
                  <a:cubicBezTo>
                    <a:pt x="12670" y="12512"/>
                    <a:pt x="12631" y="12489"/>
                    <a:pt x="12593" y="12466"/>
                  </a:cubicBezTo>
                  <a:cubicBezTo>
                    <a:pt x="12573" y="12416"/>
                    <a:pt x="12535" y="12385"/>
                    <a:pt x="12489" y="12370"/>
                  </a:cubicBezTo>
                  <a:cubicBezTo>
                    <a:pt x="12458" y="12289"/>
                    <a:pt x="12354" y="12316"/>
                    <a:pt x="12316" y="12255"/>
                  </a:cubicBezTo>
                  <a:lnTo>
                    <a:pt x="12301" y="12243"/>
                  </a:lnTo>
                  <a:cubicBezTo>
                    <a:pt x="12266" y="12212"/>
                    <a:pt x="12235" y="12185"/>
                    <a:pt x="12189" y="12162"/>
                  </a:cubicBezTo>
                  <a:cubicBezTo>
                    <a:pt x="12120" y="12086"/>
                    <a:pt x="12024" y="12032"/>
                    <a:pt x="11916" y="12009"/>
                  </a:cubicBezTo>
                  <a:cubicBezTo>
                    <a:pt x="11913" y="11990"/>
                    <a:pt x="11901" y="11966"/>
                    <a:pt x="11897" y="11947"/>
                  </a:cubicBezTo>
                  <a:cubicBezTo>
                    <a:pt x="11843" y="11947"/>
                    <a:pt x="11797" y="11909"/>
                    <a:pt x="11786" y="11855"/>
                  </a:cubicBezTo>
                  <a:cubicBezTo>
                    <a:pt x="11736" y="11851"/>
                    <a:pt x="11690" y="11817"/>
                    <a:pt x="11674" y="11763"/>
                  </a:cubicBezTo>
                  <a:cubicBezTo>
                    <a:pt x="11551" y="11736"/>
                    <a:pt x="11451" y="11655"/>
                    <a:pt x="11394" y="11540"/>
                  </a:cubicBezTo>
                  <a:cubicBezTo>
                    <a:pt x="11367" y="11528"/>
                    <a:pt x="11340" y="11525"/>
                    <a:pt x="11317" y="11525"/>
                  </a:cubicBezTo>
                  <a:lnTo>
                    <a:pt x="11075" y="11256"/>
                  </a:lnTo>
                  <a:cubicBezTo>
                    <a:pt x="11025" y="11252"/>
                    <a:pt x="10979" y="11217"/>
                    <a:pt x="10963" y="11163"/>
                  </a:cubicBezTo>
                  <a:cubicBezTo>
                    <a:pt x="10867" y="11129"/>
                    <a:pt x="10798" y="11052"/>
                    <a:pt x="10764" y="10956"/>
                  </a:cubicBezTo>
                  <a:cubicBezTo>
                    <a:pt x="10687" y="10948"/>
                    <a:pt x="10618" y="10898"/>
                    <a:pt x="10591" y="10829"/>
                  </a:cubicBezTo>
                  <a:lnTo>
                    <a:pt x="10491" y="10725"/>
                  </a:lnTo>
                  <a:lnTo>
                    <a:pt x="10391" y="10625"/>
                  </a:lnTo>
                  <a:cubicBezTo>
                    <a:pt x="10314" y="10568"/>
                    <a:pt x="10218" y="10529"/>
                    <a:pt x="10187" y="10426"/>
                  </a:cubicBezTo>
                  <a:cubicBezTo>
                    <a:pt x="10160" y="10418"/>
                    <a:pt x="10133" y="10414"/>
                    <a:pt x="10106" y="10414"/>
                  </a:cubicBezTo>
                  <a:cubicBezTo>
                    <a:pt x="10095" y="10387"/>
                    <a:pt x="10091" y="10356"/>
                    <a:pt x="10087" y="10322"/>
                  </a:cubicBezTo>
                  <a:cubicBezTo>
                    <a:pt x="9987" y="10291"/>
                    <a:pt x="9949" y="10195"/>
                    <a:pt x="9884" y="10122"/>
                  </a:cubicBezTo>
                  <a:lnTo>
                    <a:pt x="9757" y="9949"/>
                  </a:lnTo>
                  <a:cubicBezTo>
                    <a:pt x="9703" y="9945"/>
                    <a:pt x="9665" y="9907"/>
                    <a:pt x="9653" y="9853"/>
                  </a:cubicBezTo>
                  <a:cubicBezTo>
                    <a:pt x="9630" y="9849"/>
                    <a:pt x="9607" y="9841"/>
                    <a:pt x="9584" y="9830"/>
                  </a:cubicBezTo>
                  <a:lnTo>
                    <a:pt x="9572" y="9815"/>
                  </a:lnTo>
                  <a:cubicBezTo>
                    <a:pt x="9569" y="9784"/>
                    <a:pt x="9569" y="9757"/>
                    <a:pt x="9572" y="9726"/>
                  </a:cubicBezTo>
                  <a:lnTo>
                    <a:pt x="9488" y="9715"/>
                  </a:lnTo>
                  <a:cubicBezTo>
                    <a:pt x="9488" y="9684"/>
                    <a:pt x="9480" y="9649"/>
                    <a:pt x="9476" y="9622"/>
                  </a:cubicBezTo>
                  <a:cubicBezTo>
                    <a:pt x="9449" y="9622"/>
                    <a:pt x="9415" y="9619"/>
                    <a:pt x="9384" y="9611"/>
                  </a:cubicBezTo>
                  <a:cubicBezTo>
                    <a:pt x="9376" y="9584"/>
                    <a:pt x="9373" y="9553"/>
                    <a:pt x="9376" y="9526"/>
                  </a:cubicBezTo>
                  <a:cubicBezTo>
                    <a:pt x="9346" y="9523"/>
                    <a:pt x="9319" y="9511"/>
                    <a:pt x="9288" y="9503"/>
                  </a:cubicBezTo>
                  <a:cubicBezTo>
                    <a:pt x="9280" y="9361"/>
                    <a:pt x="9123" y="9334"/>
                    <a:pt x="9077" y="9219"/>
                  </a:cubicBezTo>
                  <a:cubicBezTo>
                    <a:pt x="8981" y="9142"/>
                    <a:pt x="8873" y="9069"/>
                    <a:pt x="8861" y="8927"/>
                  </a:cubicBezTo>
                  <a:cubicBezTo>
                    <a:pt x="8800" y="8881"/>
                    <a:pt x="8758" y="8819"/>
                    <a:pt x="8742" y="8746"/>
                  </a:cubicBezTo>
                  <a:cubicBezTo>
                    <a:pt x="8712" y="8743"/>
                    <a:pt x="8685" y="8735"/>
                    <a:pt x="8662" y="8719"/>
                  </a:cubicBezTo>
                  <a:lnTo>
                    <a:pt x="8654" y="8639"/>
                  </a:lnTo>
                  <a:cubicBezTo>
                    <a:pt x="8604" y="8627"/>
                    <a:pt x="8566" y="8589"/>
                    <a:pt x="8558" y="8535"/>
                  </a:cubicBezTo>
                  <a:cubicBezTo>
                    <a:pt x="8508" y="8523"/>
                    <a:pt x="8473" y="8474"/>
                    <a:pt x="8473" y="8420"/>
                  </a:cubicBezTo>
                  <a:cubicBezTo>
                    <a:pt x="8396" y="8389"/>
                    <a:pt x="8362" y="8320"/>
                    <a:pt x="8343" y="8243"/>
                  </a:cubicBezTo>
                  <a:cubicBezTo>
                    <a:pt x="8297" y="8224"/>
                    <a:pt x="8262" y="8178"/>
                    <a:pt x="8266" y="8124"/>
                  </a:cubicBezTo>
                  <a:cubicBezTo>
                    <a:pt x="8189" y="8085"/>
                    <a:pt x="8166" y="8016"/>
                    <a:pt x="8147" y="7939"/>
                  </a:cubicBezTo>
                  <a:lnTo>
                    <a:pt x="8066" y="7928"/>
                  </a:lnTo>
                  <a:lnTo>
                    <a:pt x="8058" y="7916"/>
                  </a:lnTo>
                  <a:cubicBezTo>
                    <a:pt x="8066" y="7859"/>
                    <a:pt x="8035" y="7805"/>
                    <a:pt x="7989" y="7774"/>
                  </a:cubicBezTo>
                  <a:lnTo>
                    <a:pt x="7682" y="7202"/>
                  </a:lnTo>
                  <a:cubicBezTo>
                    <a:pt x="7674" y="6883"/>
                    <a:pt x="7451" y="6629"/>
                    <a:pt x="7444" y="6318"/>
                  </a:cubicBezTo>
                  <a:cubicBezTo>
                    <a:pt x="7367" y="6237"/>
                    <a:pt x="7336" y="6126"/>
                    <a:pt x="7347" y="6014"/>
                  </a:cubicBezTo>
                  <a:cubicBezTo>
                    <a:pt x="7263" y="5976"/>
                    <a:pt x="7244" y="5899"/>
                    <a:pt x="7248" y="5818"/>
                  </a:cubicBezTo>
                  <a:lnTo>
                    <a:pt x="7090" y="5684"/>
                  </a:lnTo>
                  <a:cubicBezTo>
                    <a:pt x="7094" y="5592"/>
                    <a:pt x="7052" y="5507"/>
                    <a:pt x="6979" y="5457"/>
                  </a:cubicBezTo>
                  <a:lnTo>
                    <a:pt x="6990" y="5419"/>
                  </a:lnTo>
                  <a:lnTo>
                    <a:pt x="6959" y="5396"/>
                  </a:lnTo>
                  <a:lnTo>
                    <a:pt x="6944" y="5219"/>
                  </a:lnTo>
                  <a:cubicBezTo>
                    <a:pt x="6921" y="5219"/>
                    <a:pt x="6894" y="5211"/>
                    <a:pt x="6867" y="5207"/>
                  </a:cubicBezTo>
                  <a:lnTo>
                    <a:pt x="6859" y="5192"/>
                  </a:lnTo>
                  <a:cubicBezTo>
                    <a:pt x="6859" y="5130"/>
                    <a:pt x="6829" y="5077"/>
                    <a:pt x="6779" y="5046"/>
                  </a:cubicBezTo>
                  <a:lnTo>
                    <a:pt x="6790" y="5019"/>
                  </a:lnTo>
                  <a:lnTo>
                    <a:pt x="6771" y="5000"/>
                  </a:lnTo>
                  <a:lnTo>
                    <a:pt x="6760" y="4704"/>
                  </a:lnTo>
                  <a:cubicBezTo>
                    <a:pt x="6729" y="4689"/>
                    <a:pt x="6706" y="4669"/>
                    <a:pt x="6675" y="4650"/>
                  </a:cubicBezTo>
                  <a:lnTo>
                    <a:pt x="6687" y="4623"/>
                  </a:lnTo>
                  <a:lnTo>
                    <a:pt x="6663" y="4604"/>
                  </a:lnTo>
                  <a:cubicBezTo>
                    <a:pt x="6663" y="4500"/>
                    <a:pt x="6656" y="4400"/>
                    <a:pt x="6656" y="4304"/>
                  </a:cubicBezTo>
                  <a:cubicBezTo>
                    <a:pt x="6587" y="4193"/>
                    <a:pt x="6548" y="4070"/>
                    <a:pt x="6552" y="3935"/>
                  </a:cubicBezTo>
                  <a:cubicBezTo>
                    <a:pt x="6556" y="3897"/>
                    <a:pt x="6556" y="3859"/>
                    <a:pt x="6552" y="3824"/>
                  </a:cubicBezTo>
                  <a:lnTo>
                    <a:pt x="6552" y="3705"/>
                  </a:lnTo>
                  <a:cubicBezTo>
                    <a:pt x="6541" y="3701"/>
                    <a:pt x="6537" y="3693"/>
                    <a:pt x="6529" y="3689"/>
                  </a:cubicBezTo>
                  <a:cubicBezTo>
                    <a:pt x="6483" y="3559"/>
                    <a:pt x="6548" y="3417"/>
                    <a:pt x="6464" y="3290"/>
                  </a:cubicBezTo>
                  <a:cubicBezTo>
                    <a:pt x="6441" y="3271"/>
                    <a:pt x="6437" y="3232"/>
                    <a:pt x="6456" y="3209"/>
                  </a:cubicBezTo>
                  <a:cubicBezTo>
                    <a:pt x="6345" y="3013"/>
                    <a:pt x="6479" y="2783"/>
                    <a:pt x="6364" y="2587"/>
                  </a:cubicBezTo>
                  <a:cubicBezTo>
                    <a:pt x="6341" y="2567"/>
                    <a:pt x="6329" y="2533"/>
                    <a:pt x="6348" y="2502"/>
                  </a:cubicBezTo>
                  <a:cubicBezTo>
                    <a:pt x="6241" y="2306"/>
                    <a:pt x="6368" y="2076"/>
                    <a:pt x="6264" y="1880"/>
                  </a:cubicBezTo>
                  <a:cubicBezTo>
                    <a:pt x="6229" y="1837"/>
                    <a:pt x="6225" y="1780"/>
                    <a:pt x="6245" y="1726"/>
                  </a:cubicBezTo>
                  <a:cubicBezTo>
                    <a:pt x="6152" y="1515"/>
                    <a:pt x="6260" y="1280"/>
                    <a:pt x="6164" y="1073"/>
                  </a:cubicBezTo>
                  <a:cubicBezTo>
                    <a:pt x="6106" y="838"/>
                    <a:pt x="6106" y="596"/>
                    <a:pt x="6164" y="362"/>
                  </a:cubicBezTo>
                  <a:cubicBezTo>
                    <a:pt x="6210" y="262"/>
                    <a:pt x="6245" y="158"/>
                    <a:pt x="6133" y="74"/>
                  </a:cubicBezTo>
                  <a:lnTo>
                    <a:pt x="6133" y="74"/>
                  </a:lnTo>
                  <a:lnTo>
                    <a:pt x="6145" y="81"/>
                  </a:lnTo>
                  <a:cubicBezTo>
                    <a:pt x="6079" y="30"/>
                    <a:pt x="6014" y="0"/>
                    <a:pt x="5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43"/>
            <p:cNvSpPr/>
            <p:nvPr/>
          </p:nvSpPr>
          <p:spPr>
            <a:xfrm>
              <a:off x="3560804" y="2386907"/>
              <a:ext cx="28756" cy="29345"/>
            </a:xfrm>
            <a:custGeom>
              <a:avLst/>
              <a:gdLst/>
              <a:ahLst/>
              <a:cxnLst/>
              <a:rect l="l" t="t" r="r" b="b"/>
              <a:pathLst>
                <a:path w="927" h="946" extrusionOk="0">
                  <a:moveTo>
                    <a:pt x="292" y="1"/>
                  </a:moveTo>
                  <a:cubicBezTo>
                    <a:pt x="197" y="1"/>
                    <a:pt x="216" y="75"/>
                    <a:pt x="246" y="147"/>
                  </a:cubicBezTo>
                  <a:cubicBezTo>
                    <a:pt x="289" y="239"/>
                    <a:pt x="350" y="327"/>
                    <a:pt x="419" y="404"/>
                  </a:cubicBezTo>
                  <a:cubicBezTo>
                    <a:pt x="408" y="404"/>
                    <a:pt x="392" y="404"/>
                    <a:pt x="385" y="408"/>
                  </a:cubicBezTo>
                  <a:cubicBezTo>
                    <a:pt x="219" y="454"/>
                    <a:pt x="0" y="473"/>
                    <a:pt x="212" y="731"/>
                  </a:cubicBezTo>
                  <a:cubicBezTo>
                    <a:pt x="356" y="873"/>
                    <a:pt x="478" y="946"/>
                    <a:pt x="584" y="946"/>
                  </a:cubicBezTo>
                  <a:cubicBezTo>
                    <a:pt x="709" y="946"/>
                    <a:pt x="812" y="845"/>
                    <a:pt x="903" y="639"/>
                  </a:cubicBezTo>
                  <a:cubicBezTo>
                    <a:pt x="926" y="581"/>
                    <a:pt x="919" y="508"/>
                    <a:pt x="926" y="443"/>
                  </a:cubicBezTo>
                  <a:cubicBezTo>
                    <a:pt x="753" y="258"/>
                    <a:pt x="611" y="43"/>
                    <a:pt x="335" y="4"/>
                  </a:cubicBezTo>
                  <a:cubicBezTo>
                    <a:pt x="318" y="2"/>
                    <a:pt x="30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43"/>
            <p:cNvSpPr/>
            <p:nvPr/>
          </p:nvSpPr>
          <p:spPr>
            <a:xfrm>
              <a:off x="3484991" y="2393452"/>
              <a:ext cx="27856" cy="34494"/>
            </a:xfrm>
            <a:custGeom>
              <a:avLst/>
              <a:gdLst/>
              <a:ahLst/>
              <a:cxnLst/>
              <a:rect l="l" t="t" r="r" b="b"/>
              <a:pathLst>
                <a:path w="898" h="1112" extrusionOk="0">
                  <a:moveTo>
                    <a:pt x="254" y="1"/>
                  </a:moveTo>
                  <a:cubicBezTo>
                    <a:pt x="0" y="28"/>
                    <a:pt x="131" y="205"/>
                    <a:pt x="131" y="331"/>
                  </a:cubicBezTo>
                  <a:cubicBezTo>
                    <a:pt x="112" y="443"/>
                    <a:pt x="143" y="558"/>
                    <a:pt x="219" y="639"/>
                  </a:cubicBezTo>
                  <a:cubicBezTo>
                    <a:pt x="385" y="816"/>
                    <a:pt x="565" y="973"/>
                    <a:pt x="765" y="1108"/>
                  </a:cubicBezTo>
                  <a:cubicBezTo>
                    <a:pt x="781" y="1110"/>
                    <a:pt x="796" y="1112"/>
                    <a:pt x="810" y="1112"/>
                  </a:cubicBezTo>
                  <a:cubicBezTo>
                    <a:pt x="869" y="1112"/>
                    <a:pt x="898" y="1082"/>
                    <a:pt x="873" y="1000"/>
                  </a:cubicBezTo>
                  <a:cubicBezTo>
                    <a:pt x="673" y="662"/>
                    <a:pt x="327" y="416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43"/>
            <p:cNvSpPr/>
            <p:nvPr/>
          </p:nvSpPr>
          <p:spPr>
            <a:xfrm>
              <a:off x="3624209" y="2282618"/>
              <a:ext cx="88469" cy="88717"/>
            </a:xfrm>
            <a:custGeom>
              <a:avLst/>
              <a:gdLst/>
              <a:ahLst/>
              <a:cxnLst/>
              <a:rect l="l" t="t" r="r" b="b"/>
              <a:pathLst>
                <a:path w="2852" h="2860" extrusionOk="0">
                  <a:moveTo>
                    <a:pt x="927" y="873"/>
                  </a:moveTo>
                  <a:cubicBezTo>
                    <a:pt x="931" y="876"/>
                    <a:pt x="934" y="884"/>
                    <a:pt x="946" y="888"/>
                  </a:cubicBezTo>
                  <a:lnTo>
                    <a:pt x="927" y="892"/>
                  </a:lnTo>
                  <a:lnTo>
                    <a:pt x="927" y="873"/>
                  </a:lnTo>
                  <a:close/>
                  <a:moveTo>
                    <a:pt x="335" y="0"/>
                  </a:moveTo>
                  <a:cubicBezTo>
                    <a:pt x="285" y="204"/>
                    <a:pt x="1" y="331"/>
                    <a:pt x="296" y="565"/>
                  </a:cubicBezTo>
                  <a:cubicBezTo>
                    <a:pt x="354" y="623"/>
                    <a:pt x="431" y="657"/>
                    <a:pt x="508" y="661"/>
                  </a:cubicBezTo>
                  <a:lnTo>
                    <a:pt x="612" y="742"/>
                  </a:lnTo>
                  <a:cubicBezTo>
                    <a:pt x="700" y="830"/>
                    <a:pt x="804" y="892"/>
                    <a:pt x="919" y="930"/>
                  </a:cubicBezTo>
                  <a:cubicBezTo>
                    <a:pt x="973" y="988"/>
                    <a:pt x="1027" y="1042"/>
                    <a:pt x="1111" y="1042"/>
                  </a:cubicBezTo>
                  <a:cubicBezTo>
                    <a:pt x="1376" y="1291"/>
                    <a:pt x="1614" y="1564"/>
                    <a:pt x="1822" y="1864"/>
                  </a:cubicBezTo>
                  <a:lnTo>
                    <a:pt x="2314" y="2371"/>
                  </a:lnTo>
                  <a:cubicBezTo>
                    <a:pt x="2302" y="2467"/>
                    <a:pt x="2295" y="2567"/>
                    <a:pt x="2287" y="2663"/>
                  </a:cubicBezTo>
                  <a:cubicBezTo>
                    <a:pt x="2255" y="2658"/>
                    <a:pt x="2217" y="2652"/>
                    <a:pt x="2183" y="2652"/>
                  </a:cubicBezTo>
                  <a:cubicBezTo>
                    <a:pt x="2115" y="2652"/>
                    <a:pt x="2056" y="2674"/>
                    <a:pt x="2064" y="2763"/>
                  </a:cubicBezTo>
                  <a:cubicBezTo>
                    <a:pt x="2068" y="2837"/>
                    <a:pt x="2096" y="2859"/>
                    <a:pt x="2134" y="2859"/>
                  </a:cubicBezTo>
                  <a:cubicBezTo>
                    <a:pt x="2179" y="2859"/>
                    <a:pt x="2237" y="2828"/>
                    <a:pt x="2283" y="2813"/>
                  </a:cubicBezTo>
                  <a:cubicBezTo>
                    <a:pt x="2360" y="2794"/>
                    <a:pt x="2445" y="2775"/>
                    <a:pt x="2525" y="2759"/>
                  </a:cubicBezTo>
                  <a:cubicBezTo>
                    <a:pt x="2564" y="2744"/>
                    <a:pt x="2591" y="2713"/>
                    <a:pt x="2602" y="2675"/>
                  </a:cubicBezTo>
                  <a:cubicBezTo>
                    <a:pt x="2606" y="2636"/>
                    <a:pt x="2606" y="2602"/>
                    <a:pt x="2610" y="2567"/>
                  </a:cubicBezTo>
                  <a:cubicBezTo>
                    <a:pt x="2825" y="2314"/>
                    <a:pt x="2852" y="2022"/>
                    <a:pt x="2806" y="1587"/>
                  </a:cubicBezTo>
                  <a:lnTo>
                    <a:pt x="2806" y="1587"/>
                  </a:lnTo>
                  <a:lnTo>
                    <a:pt x="2421" y="2256"/>
                  </a:lnTo>
                  <a:lnTo>
                    <a:pt x="1937" y="1622"/>
                  </a:lnTo>
                  <a:cubicBezTo>
                    <a:pt x="1699" y="1215"/>
                    <a:pt x="1430" y="834"/>
                    <a:pt x="927" y="730"/>
                  </a:cubicBezTo>
                  <a:lnTo>
                    <a:pt x="788" y="569"/>
                  </a:lnTo>
                  <a:cubicBezTo>
                    <a:pt x="777" y="488"/>
                    <a:pt x="704" y="431"/>
                    <a:pt x="623" y="427"/>
                  </a:cubicBezTo>
                  <a:cubicBezTo>
                    <a:pt x="431" y="369"/>
                    <a:pt x="554" y="119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43"/>
            <p:cNvSpPr/>
            <p:nvPr/>
          </p:nvSpPr>
          <p:spPr>
            <a:xfrm>
              <a:off x="3661650" y="2412313"/>
              <a:ext cx="248" cy="372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0"/>
                  </a:moveTo>
                  <a:lnTo>
                    <a:pt x="0" y="12"/>
                  </a:lnTo>
                  <a:lnTo>
                    <a:pt x="8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43"/>
            <p:cNvSpPr/>
            <p:nvPr/>
          </p:nvSpPr>
          <p:spPr>
            <a:xfrm>
              <a:off x="3583325" y="2409676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1"/>
                  </a:moveTo>
                  <a:lnTo>
                    <a:pt x="1361" y="1"/>
                  </a:lnTo>
                  <a:cubicBezTo>
                    <a:pt x="1003" y="124"/>
                    <a:pt x="950" y="139"/>
                    <a:pt x="938" y="293"/>
                  </a:cubicBezTo>
                  <a:cubicBezTo>
                    <a:pt x="888" y="719"/>
                    <a:pt x="623" y="1046"/>
                    <a:pt x="427" y="1407"/>
                  </a:cubicBezTo>
                  <a:cubicBezTo>
                    <a:pt x="369" y="1515"/>
                    <a:pt x="350" y="1649"/>
                    <a:pt x="231" y="1714"/>
                  </a:cubicBezTo>
                  <a:cubicBezTo>
                    <a:pt x="202" y="1708"/>
                    <a:pt x="172" y="1702"/>
                    <a:pt x="143" y="1702"/>
                  </a:cubicBezTo>
                  <a:cubicBezTo>
                    <a:pt x="104" y="1702"/>
                    <a:pt x="67" y="1713"/>
                    <a:pt x="43" y="1749"/>
                  </a:cubicBezTo>
                  <a:cubicBezTo>
                    <a:pt x="1" y="1810"/>
                    <a:pt x="39" y="1880"/>
                    <a:pt x="97" y="1918"/>
                  </a:cubicBezTo>
                  <a:cubicBezTo>
                    <a:pt x="145" y="1951"/>
                    <a:pt x="187" y="1966"/>
                    <a:pt x="225" y="1966"/>
                  </a:cubicBezTo>
                  <a:cubicBezTo>
                    <a:pt x="306" y="1966"/>
                    <a:pt x="368" y="1901"/>
                    <a:pt x="423" y="1814"/>
                  </a:cubicBezTo>
                  <a:lnTo>
                    <a:pt x="523" y="1730"/>
                  </a:lnTo>
                  <a:cubicBezTo>
                    <a:pt x="623" y="1706"/>
                    <a:pt x="724" y="1699"/>
                    <a:pt x="825" y="1699"/>
                  </a:cubicBezTo>
                  <a:cubicBezTo>
                    <a:pt x="956" y="1699"/>
                    <a:pt x="1088" y="1712"/>
                    <a:pt x="1219" y="1718"/>
                  </a:cubicBezTo>
                  <a:cubicBezTo>
                    <a:pt x="1263" y="1724"/>
                    <a:pt x="1306" y="1727"/>
                    <a:pt x="1348" y="1727"/>
                  </a:cubicBezTo>
                  <a:cubicBezTo>
                    <a:pt x="1649" y="1727"/>
                    <a:pt x="1898" y="1579"/>
                    <a:pt x="2137" y="1411"/>
                  </a:cubicBezTo>
                  <a:cubicBezTo>
                    <a:pt x="2168" y="1411"/>
                    <a:pt x="2199" y="1407"/>
                    <a:pt x="2229" y="1403"/>
                  </a:cubicBezTo>
                  <a:cubicBezTo>
                    <a:pt x="2279" y="1417"/>
                    <a:pt x="2326" y="1422"/>
                    <a:pt x="2372" y="1422"/>
                  </a:cubicBezTo>
                  <a:cubicBezTo>
                    <a:pt x="2614" y="1422"/>
                    <a:pt x="2810" y="1259"/>
                    <a:pt x="3036" y="1188"/>
                  </a:cubicBezTo>
                  <a:cubicBezTo>
                    <a:pt x="3236" y="1057"/>
                    <a:pt x="3386" y="907"/>
                    <a:pt x="3232" y="619"/>
                  </a:cubicBezTo>
                  <a:lnTo>
                    <a:pt x="3232" y="619"/>
                  </a:lnTo>
                  <a:lnTo>
                    <a:pt x="2848" y="1100"/>
                  </a:lnTo>
                  <a:cubicBezTo>
                    <a:pt x="2652" y="1196"/>
                    <a:pt x="2437" y="1169"/>
                    <a:pt x="2229" y="1199"/>
                  </a:cubicBezTo>
                  <a:cubicBezTo>
                    <a:pt x="2197" y="1145"/>
                    <a:pt x="2137" y="1111"/>
                    <a:pt x="2074" y="1111"/>
                  </a:cubicBezTo>
                  <a:cubicBezTo>
                    <a:pt x="2062" y="1111"/>
                    <a:pt x="2049" y="1112"/>
                    <a:pt x="2037" y="1115"/>
                  </a:cubicBezTo>
                  <a:cubicBezTo>
                    <a:pt x="1856" y="1386"/>
                    <a:pt x="1625" y="1526"/>
                    <a:pt x="1331" y="1526"/>
                  </a:cubicBezTo>
                  <a:cubicBezTo>
                    <a:pt x="1262" y="1526"/>
                    <a:pt x="1190" y="1518"/>
                    <a:pt x="1115" y="1503"/>
                  </a:cubicBezTo>
                  <a:cubicBezTo>
                    <a:pt x="1092" y="1502"/>
                    <a:pt x="1069" y="1501"/>
                    <a:pt x="1047" y="1501"/>
                  </a:cubicBezTo>
                  <a:cubicBezTo>
                    <a:pt x="1003" y="1501"/>
                    <a:pt x="960" y="1504"/>
                    <a:pt x="919" y="1515"/>
                  </a:cubicBezTo>
                  <a:cubicBezTo>
                    <a:pt x="784" y="1507"/>
                    <a:pt x="711" y="1442"/>
                    <a:pt x="715" y="1303"/>
                  </a:cubicBezTo>
                  <a:cubicBezTo>
                    <a:pt x="988" y="919"/>
                    <a:pt x="1023" y="423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43"/>
            <p:cNvSpPr/>
            <p:nvPr/>
          </p:nvSpPr>
          <p:spPr>
            <a:xfrm>
              <a:off x="3431575" y="2191760"/>
              <a:ext cx="29128" cy="27111"/>
            </a:xfrm>
            <a:custGeom>
              <a:avLst/>
              <a:gdLst/>
              <a:ahLst/>
              <a:cxnLst/>
              <a:rect l="l" t="t" r="r" b="b"/>
              <a:pathLst>
                <a:path w="939" h="874" extrusionOk="0">
                  <a:moveTo>
                    <a:pt x="790" y="1"/>
                  </a:moveTo>
                  <a:cubicBezTo>
                    <a:pt x="719" y="1"/>
                    <a:pt x="704" y="119"/>
                    <a:pt x="685" y="193"/>
                  </a:cubicBezTo>
                  <a:cubicBezTo>
                    <a:pt x="681" y="209"/>
                    <a:pt x="693" y="228"/>
                    <a:pt x="693" y="243"/>
                  </a:cubicBezTo>
                  <a:cubicBezTo>
                    <a:pt x="401" y="309"/>
                    <a:pt x="255" y="574"/>
                    <a:pt x="32" y="731"/>
                  </a:cubicBezTo>
                  <a:cubicBezTo>
                    <a:pt x="1" y="781"/>
                    <a:pt x="12" y="843"/>
                    <a:pt x="55" y="874"/>
                  </a:cubicBezTo>
                  <a:cubicBezTo>
                    <a:pt x="57" y="874"/>
                    <a:pt x="60" y="874"/>
                    <a:pt x="63" y="874"/>
                  </a:cubicBezTo>
                  <a:cubicBezTo>
                    <a:pt x="495" y="874"/>
                    <a:pt x="682" y="568"/>
                    <a:pt x="850" y="240"/>
                  </a:cubicBezTo>
                  <a:cubicBezTo>
                    <a:pt x="858" y="151"/>
                    <a:pt x="938" y="28"/>
                    <a:pt x="796" y="1"/>
                  </a:cubicBezTo>
                  <a:cubicBezTo>
                    <a:pt x="794" y="1"/>
                    <a:pt x="792" y="1"/>
                    <a:pt x="7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43"/>
            <p:cNvSpPr/>
            <p:nvPr/>
          </p:nvSpPr>
          <p:spPr>
            <a:xfrm>
              <a:off x="3552460" y="235604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43"/>
            <p:cNvSpPr/>
            <p:nvPr/>
          </p:nvSpPr>
          <p:spPr>
            <a:xfrm>
              <a:off x="3549358" y="2359268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4" y="0"/>
                    <a:pt x="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43"/>
            <p:cNvSpPr/>
            <p:nvPr/>
          </p:nvSpPr>
          <p:spPr>
            <a:xfrm>
              <a:off x="3549482" y="2356042"/>
              <a:ext cx="3009" cy="3257"/>
            </a:xfrm>
            <a:custGeom>
              <a:avLst/>
              <a:gdLst/>
              <a:ahLst/>
              <a:cxnLst/>
              <a:rect l="l" t="t" r="r" b="b"/>
              <a:pathLst>
                <a:path w="97" h="105" extrusionOk="0">
                  <a:moveTo>
                    <a:pt x="96" y="0"/>
                  </a:moveTo>
                  <a:lnTo>
                    <a:pt x="0" y="104"/>
                  </a:lnTo>
                  <a:cubicBezTo>
                    <a:pt x="50" y="93"/>
                    <a:pt x="89" y="5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43"/>
            <p:cNvSpPr/>
            <p:nvPr/>
          </p:nvSpPr>
          <p:spPr>
            <a:xfrm>
              <a:off x="3541603" y="2341897"/>
              <a:ext cx="28042" cy="26088"/>
            </a:xfrm>
            <a:custGeom>
              <a:avLst/>
              <a:gdLst/>
              <a:ahLst/>
              <a:cxnLst/>
              <a:rect l="l" t="t" r="r" b="b"/>
              <a:pathLst>
                <a:path w="904" h="841" extrusionOk="0">
                  <a:moveTo>
                    <a:pt x="570" y="0"/>
                  </a:moveTo>
                  <a:cubicBezTo>
                    <a:pt x="483" y="0"/>
                    <a:pt x="386" y="87"/>
                    <a:pt x="239" y="253"/>
                  </a:cubicBezTo>
                  <a:lnTo>
                    <a:pt x="47" y="460"/>
                  </a:lnTo>
                  <a:cubicBezTo>
                    <a:pt x="16" y="479"/>
                    <a:pt x="1" y="522"/>
                    <a:pt x="20" y="556"/>
                  </a:cubicBezTo>
                  <a:cubicBezTo>
                    <a:pt x="24" y="568"/>
                    <a:pt x="35" y="576"/>
                    <a:pt x="43" y="583"/>
                  </a:cubicBezTo>
                  <a:lnTo>
                    <a:pt x="43" y="841"/>
                  </a:lnTo>
                  <a:cubicBezTo>
                    <a:pt x="177" y="802"/>
                    <a:pt x="235" y="698"/>
                    <a:pt x="258" y="572"/>
                  </a:cubicBezTo>
                  <a:lnTo>
                    <a:pt x="250" y="568"/>
                  </a:lnTo>
                  <a:cubicBezTo>
                    <a:pt x="273" y="522"/>
                    <a:pt x="308" y="491"/>
                    <a:pt x="346" y="460"/>
                  </a:cubicBezTo>
                  <a:cubicBezTo>
                    <a:pt x="471" y="354"/>
                    <a:pt x="525" y="310"/>
                    <a:pt x="617" y="310"/>
                  </a:cubicBezTo>
                  <a:cubicBezTo>
                    <a:pt x="681" y="310"/>
                    <a:pt x="764" y="332"/>
                    <a:pt x="904" y="368"/>
                  </a:cubicBezTo>
                  <a:cubicBezTo>
                    <a:pt x="761" y="118"/>
                    <a:pt x="672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43"/>
            <p:cNvSpPr/>
            <p:nvPr/>
          </p:nvSpPr>
          <p:spPr>
            <a:xfrm>
              <a:off x="3348162" y="2192008"/>
              <a:ext cx="23017" cy="32943"/>
            </a:xfrm>
            <a:custGeom>
              <a:avLst/>
              <a:gdLst/>
              <a:ahLst/>
              <a:cxnLst/>
              <a:rect l="l" t="t" r="r" b="b"/>
              <a:pathLst>
                <a:path w="742" h="1062" extrusionOk="0">
                  <a:moveTo>
                    <a:pt x="50" y="1"/>
                  </a:moveTo>
                  <a:cubicBezTo>
                    <a:pt x="0" y="408"/>
                    <a:pt x="357" y="643"/>
                    <a:pt x="438" y="1062"/>
                  </a:cubicBezTo>
                  <a:cubicBezTo>
                    <a:pt x="742" y="474"/>
                    <a:pt x="146" y="347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43"/>
            <p:cNvSpPr/>
            <p:nvPr/>
          </p:nvSpPr>
          <p:spPr>
            <a:xfrm>
              <a:off x="3382594" y="2124447"/>
              <a:ext cx="22427" cy="16472"/>
            </a:xfrm>
            <a:custGeom>
              <a:avLst/>
              <a:gdLst/>
              <a:ahLst/>
              <a:cxnLst/>
              <a:rect l="l" t="t" r="r" b="b"/>
              <a:pathLst>
                <a:path w="723" h="531" extrusionOk="0">
                  <a:moveTo>
                    <a:pt x="723" y="0"/>
                  </a:moveTo>
                  <a:lnTo>
                    <a:pt x="1" y="530"/>
                  </a:lnTo>
                  <a:cubicBezTo>
                    <a:pt x="615" y="511"/>
                    <a:pt x="665" y="477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43"/>
            <p:cNvSpPr/>
            <p:nvPr/>
          </p:nvSpPr>
          <p:spPr>
            <a:xfrm>
              <a:off x="3580812" y="2337802"/>
              <a:ext cx="25436" cy="18984"/>
            </a:xfrm>
            <a:custGeom>
              <a:avLst/>
              <a:gdLst/>
              <a:ahLst/>
              <a:cxnLst/>
              <a:rect l="l" t="t" r="r" b="b"/>
              <a:pathLst>
                <a:path w="820" h="612" extrusionOk="0">
                  <a:moveTo>
                    <a:pt x="1" y="0"/>
                  </a:moveTo>
                  <a:cubicBezTo>
                    <a:pt x="101" y="296"/>
                    <a:pt x="101" y="296"/>
                    <a:pt x="681" y="611"/>
                  </a:cubicBezTo>
                  <a:lnTo>
                    <a:pt x="735" y="604"/>
                  </a:lnTo>
                  <a:cubicBezTo>
                    <a:pt x="762" y="581"/>
                    <a:pt x="789" y="554"/>
                    <a:pt x="808" y="527"/>
                  </a:cubicBezTo>
                  <a:lnTo>
                    <a:pt x="819" y="473"/>
                  </a:lnTo>
                  <a:cubicBezTo>
                    <a:pt x="589" y="266"/>
                    <a:pt x="301" y="173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43"/>
            <p:cNvSpPr/>
            <p:nvPr/>
          </p:nvSpPr>
          <p:spPr>
            <a:xfrm>
              <a:off x="3605845" y="2294250"/>
              <a:ext cx="22676" cy="11570"/>
            </a:xfrm>
            <a:custGeom>
              <a:avLst/>
              <a:gdLst/>
              <a:ahLst/>
              <a:cxnLst/>
              <a:rect l="l" t="t" r="r" b="b"/>
              <a:pathLst>
                <a:path w="731" h="373" extrusionOk="0">
                  <a:moveTo>
                    <a:pt x="618" y="0"/>
                  </a:moveTo>
                  <a:cubicBezTo>
                    <a:pt x="612" y="0"/>
                    <a:pt x="606" y="1"/>
                    <a:pt x="600" y="2"/>
                  </a:cubicBezTo>
                  <a:cubicBezTo>
                    <a:pt x="596" y="2"/>
                    <a:pt x="589" y="2"/>
                    <a:pt x="589" y="10"/>
                  </a:cubicBezTo>
                  <a:cubicBezTo>
                    <a:pt x="393" y="75"/>
                    <a:pt x="147" y="17"/>
                    <a:pt x="1" y="240"/>
                  </a:cubicBezTo>
                  <a:cubicBezTo>
                    <a:pt x="48" y="313"/>
                    <a:pt x="110" y="373"/>
                    <a:pt x="189" y="373"/>
                  </a:cubicBezTo>
                  <a:cubicBezTo>
                    <a:pt x="220" y="373"/>
                    <a:pt x="253" y="364"/>
                    <a:pt x="289" y="344"/>
                  </a:cubicBezTo>
                  <a:cubicBezTo>
                    <a:pt x="424" y="267"/>
                    <a:pt x="600" y="344"/>
                    <a:pt x="704" y="209"/>
                  </a:cubicBezTo>
                  <a:cubicBezTo>
                    <a:pt x="731" y="183"/>
                    <a:pt x="719" y="110"/>
                    <a:pt x="704" y="67"/>
                  </a:cubicBezTo>
                  <a:cubicBezTo>
                    <a:pt x="697" y="24"/>
                    <a:pt x="658" y="0"/>
                    <a:pt x="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43"/>
            <p:cNvSpPr/>
            <p:nvPr/>
          </p:nvSpPr>
          <p:spPr>
            <a:xfrm>
              <a:off x="3441129" y="2242881"/>
              <a:ext cx="156775" cy="106771"/>
            </a:xfrm>
            <a:custGeom>
              <a:avLst/>
              <a:gdLst/>
              <a:ahLst/>
              <a:cxnLst/>
              <a:rect l="l" t="t" r="r" b="b"/>
              <a:pathLst>
                <a:path w="5054" h="3442" extrusionOk="0">
                  <a:moveTo>
                    <a:pt x="1872" y="494"/>
                  </a:moveTo>
                  <a:cubicBezTo>
                    <a:pt x="1856" y="497"/>
                    <a:pt x="1837" y="501"/>
                    <a:pt x="1822" y="501"/>
                  </a:cubicBezTo>
                  <a:cubicBezTo>
                    <a:pt x="1837" y="501"/>
                    <a:pt x="1852" y="497"/>
                    <a:pt x="1872" y="494"/>
                  </a:cubicBezTo>
                  <a:close/>
                  <a:moveTo>
                    <a:pt x="3718" y="0"/>
                  </a:moveTo>
                  <a:cubicBezTo>
                    <a:pt x="3594" y="0"/>
                    <a:pt x="3470" y="24"/>
                    <a:pt x="3343" y="86"/>
                  </a:cubicBezTo>
                  <a:lnTo>
                    <a:pt x="3109" y="86"/>
                  </a:lnTo>
                  <a:cubicBezTo>
                    <a:pt x="3069" y="56"/>
                    <a:pt x="3028" y="40"/>
                    <a:pt x="2986" y="40"/>
                  </a:cubicBezTo>
                  <a:cubicBezTo>
                    <a:pt x="2943" y="40"/>
                    <a:pt x="2900" y="57"/>
                    <a:pt x="2859" y="94"/>
                  </a:cubicBezTo>
                  <a:cubicBezTo>
                    <a:pt x="2852" y="91"/>
                    <a:pt x="2844" y="89"/>
                    <a:pt x="2836" y="89"/>
                  </a:cubicBezTo>
                  <a:cubicBezTo>
                    <a:pt x="2814" y="89"/>
                    <a:pt x="2791" y="99"/>
                    <a:pt x="2775" y="113"/>
                  </a:cubicBezTo>
                  <a:cubicBezTo>
                    <a:pt x="2759" y="111"/>
                    <a:pt x="2743" y="110"/>
                    <a:pt x="2728" y="110"/>
                  </a:cubicBezTo>
                  <a:cubicBezTo>
                    <a:pt x="2664" y="110"/>
                    <a:pt x="2611" y="132"/>
                    <a:pt x="2567" y="194"/>
                  </a:cubicBezTo>
                  <a:lnTo>
                    <a:pt x="2567" y="198"/>
                  </a:lnTo>
                  <a:cubicBezTo>
                    <a:pt x="2558" y="197"/>
                    <a:pt x="2548" y="197"/>
                    <a:pt x="2539" y="197"/>
                  </a:cubicBezTo>
                  <a:cubicBezTo>
                    <a:pt x="2437" y="197"/>
                    <a:pt x="2338" y="235"/>
                    <a:pt x="2267" y="305"/>
                  </a:cubicBezTo>
                  <a:cubicBezTo>
                    <a:pt x="2260" y="305"/>
                    <a:pt x="2253" y="305"/>
                    <a:pt x="2245" y="305"/>
                  </a:cubicBezTo>
                  <a:cubicBezTo>
                    <a:pt x="2144" y="305"/>
                    <a:pt x="2039" y="309"/>
                    <a:pt x="1968" y="405"/>
                  </a:cubicBezTo>
                  <a:cubicBezTo>
                    <a:pt x="1902" y="409"/>
                    <a:pt x="1845" y="447"/>
                    <a:pt x="1818" y="501"/>
                  </a:cubicBezTo>
                  <a:lnTo>
                    <a:pt x="1795" y="490"/>
                  </a:lnTo>
                  <a:lnTo>
                    <a:pt x="1776" y="509"/>
                  </a:lnTo>
                  <a:cubicBezTo>
                    <a:pt x="1718" y="509"/>
                    <a:pt x="1668" y="547"/>
                    <a:pt x="1664" y="605"/>
                  </a:cubicBezTo>
                  <a:lnTo>
                    <a:pt x="1776" y="509"/>
                  </a:lnTo>
                  <a:lnTo>
                    <a:pt x="1776" y="509"/>
                  </a:lnTo>
                  <a:cubicBezTo>
                    <a:pt x="1745" y="547"/>
                    <a:pt x="1706" y="582"/>
                    <a:pt x="1664" y="605"/>
                  </a:cubicBezTo>
                  <a:lnTo>
                    <a:pt x="1553" y="701"/>
                  </a:lnTo>
                  <a:cubicBezTo>
                    <a:pt x="1341" y="786"/>
                    <a:pt x="1149" y="886"/>
                    <a:pt x="1053" y="1108"/>
                  </a:cubicBezTo>
                  <a:cubicBezTo>
                    <a:pt x="926" y="1254"/>
                    <a:pt x="788" y="1389"/>
                    <a:pt x="750" y="1589"/>
                  </a:cubicBezTo>
                  <a:cubicBezTo>
                    <a:pt x="696" y="1612"/>
                    <a:pt x="665" y="1658"/>
                    <a:pt x="657" y="1716"/>
                  </a:cubicBezTo>
                  <a:cubicBezTo>
                    <a:pt x="611" y="1727"/>
                    <a:pt x="577" y="1769"/>
                    <a:pt x="577" y="1815"/>
                  </a:cubicBezTo>
                  <a:lnTo>
                    <a:pt x="569" y="1831"/>
                  </a:lnTo>
                  <a:cubicBezTo>
                    <a:pt x="419" y="1965"/>
                    <a:pt x="362" y="2154"/>
                    <a:pt x="277" y="2327"/>
                  </a:cubicBezTo>
                  <a:cubicBezTo>
                    <a:pt x="254" y="2350"/>
                    <a:pt x="246" y="2380"/>
                    <a:pt x="254" y="2407"/>
                  </a:cubicBezTo>
                  <a:cubicBezTo>
                    <a:pt x="192" y="2461"/>
                    <a:pt x="154" y="2538"/>
                    <a:pt x="154" y="2619"/>
                  </a:cubicBezTo>
                  <a:cubicBezTo>
                    <a:pt x="0" y="2872"/>
                    <a:pt x="89" y="3149"/>
                    <a:pt x="73" y="3418"/>
                  </a:cubicBezTo>
                  <a:cubicBezTo>
                    <a:pt x="101" y="3434"/>
                    <a:pt x="123" y="3441"/>
                    <a:pt x="141" y="3441"/>
                  </a:cubicBezTo>
                  <a:cubicBezTo>
                    <a:pt x="197" y="3441"/>
                    <a:pt x="213" y="3371"/>
                    <a:pt x="242" y="3322"/>
                  </a:cubicBezTo>
                  <a:cubicBezTo>
                    <a:pt x="288" y="3060"/>
                    <a:pt x="335" y="2803"/>
                    <a:pt x="381" y="2542"/>
                  </a:cubicBezTo>
                  <a:cubicBezTo>
                    <a:pt x="577" y="2380"/>
                    <a:pt x="650" y="2134"/>
                    <a:pt x="765" y="1923"/>
                  </a:cubicBezTo>
                  <a:lnTo>
                    <a:pt x="861" y="1823"/>
                  </a:lnTo>
                  <a:lnTo>
                    <a:pt x="1172" y="1324"/>
                  </a:lnTo>
                  <a:cubicBezTo>
                    <a:pt x="1265" y="1097"/>
                    <a:pt x="1545" y="1043"/>
                    <a:pt x="1672" y="839"/>
                  </a:cubicBezTo>
                  <a:cubicBezTo>
                    <a:pt x="1749" y="820"/>
                    <a:pt x="1822" y="789"/>
                    <a:pt x="1860" y="713"/>
                  </a:cubicBezTo>
                  <a:lnTo>
                    <a:pt x="1868" y="709"/>
                  </a:lnTo>
                  <a:lnTo>
                    <a:pt x="2006" y="628"/>
                  </a:lnTo>
                  <a:cubicBezTo>
                    <a:pt x="2012" y="630"/>
                    <a:pt x="2018" y="631"/>
                    <a:pt x="2023" y="631"/>
                  </a:cubicBezTo>
                  <a:cubicBezTo>
                    <a:pt x="2042" y="631"/>
                    <a:pt x="2060" y="622"/>
                    <a:pt x="2071" y="601"/>
                  </a:cubicBezTo>
                  <a:cubicBezTo>
                    <a:pt x="2081" y="603"/>
                    <a:pt x="2091" y="603"/>
                    <a:pt x="2101" y="603"/>
                  </a:cubicBezTo>
                  <a:cubicBezTo>
                    <a:pt x="2169" y="603"/>
                    <a:pt x="2236" y="571"/>
                    <a:pt x="2283" y="521"/>
                  </a:cubicBezTo>
                  <a:lnTo>
                    <a:pt x="2379" y="494"/>
                  </a:lnTo>
                  <a:cubicBezTo>
                    <a:pt x="2382" y="494"/>
                    <a:pt x="2384" y="494"/>
                    <a:pt x="2387" y="494"/>
                  </a:cubicBezTo>
                  <a:cubicBezTo>
                    <a:pt x="2436" y="494"/>
                    <a:pt x="2468" y="461"/>
                    <a:pt x="2486" y="424"/>
                  </a:cubicBezTo>
                  <a:cubicBezTo>
                    <a:pt x="2559" y="417"/>
                    <a:pt x="2636" y="401"/>
                    <a:pt x="2682" y="328"/>
                  </a:cubicBezTo>
                  <a:cubicBezTo>
                    <a:pt x="2709" y="328"/>
                    <a:pt x="2744" y="325"/>
                    <a:pt x="2775" y="305"/>
                  </a:cubicBezTo>
                  <a:lnTo>
                    <a:pt x="4085" y="286"/>
                  </a:lnTo>
                  <a:lnTo>
                    <a:pt x="4189" y="301"/>
                  </a:lnTo>
                  <a:lnTo>
                    <a:pt x="4396" y="305"/>
                  </a:lnTo>
                  <a:cubicBezTo>
                    <a:pt x="4566" y="328"/>
                    <a:pt x="4730" y="422"/>
                    <a:pt x="4929" y="422"/>
                  </a:cubicBezTo>
                  <a:cubicBezTo>
                    <a:pt x="4969" y="422"/>
                    <a:pt x="5010" y="418"/>
                    <a:pt x="5053" y="409"/>
                  </a:cubicBezTo>
                  <a:cubicBezTo>
                    <a:pt x="4973" y="275"/>
                    <a:pt x="4907" y="217"/>
                    <a:pt x="4811" y="194"/>
                  </a:cubicBezTo>
                  <a:cubicBezTo>
                    <a:pt x="4754" y="141"/>
                    <a:pt x="4690" y="123"/>
                    <a:pt x="4622" y="123"/>
                  </a:cubicBezTo>
                  <a:cubicBezTo>
                    <a:pt x="4586" y="123"/>
                    <a:pt x="4549" y="128"/>
                    <a:pt x="4512" y="136"/>
                  </a:cubicBezTo>
                  <a:lnTo>
                    <a:pt x="4216" y="94"/>
                  </a:lnTo>
                  <a:cubicBezTo>
                    <a:pt x="4050" y="43"/>
                    <a:pt x="3885" y="0"/>
                    <a:pt x="3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43"/>
            <p:cNvSpPr/>
            <p:nvPr/>
          </p:nvSpPr>
          <p:spPr>
            <a:xfrm>
              <a:off x="3523735" y="2273963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1" y="0"/>
                  </a:moveTo>
                  <a:cubicBezTo>
                    <a:pt x="312" y="0"/>
                    <a:pt x="183" y="101"/>
                    <a:pt x="0" y="318"/>
                  </a:cubicBezTo>
                  <a:cubicBezTo>
                    <a:pt x="16" y="341"/>
                    <a:pt x="44" y="353"/>
                    <a:pt x="71" y="353"/>
                  </a:cubicBezTo>
                  <a:cubicBezTo>
                    <a:pt x="90" y="353"/>
                    <a:pt x="108" y="348"/>
                    <a:pt x="123" y="337"/>
                  </a:cubicBezTo>
                  <a:cubicBezTo>
                    <a:pt x="131" y="337"/>
                    <a:pt x="131" y="329"/>
                    <a:pt x="135" y="329"/>
                  </a:cubicBezTo>
                  <a:lnTo>
                    <a:pt x="792" y="153"/>
                  </a:lnTo>
                  <a:cubicBezTo>
                    <a:pt x="657" y="53"/>
                    <a:pt x="551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43"/>
            <p:cNvSpPr/>
            <p:nvPr/>
          </p:nvSpPr>
          <p:spPr>
            <a:xfrm>
              <a:off x="3643628" y="2329706"/>
              <a:ext cx="25560" cy="40078"/>
            </a:xfrm>
            <a:custGeom>
              <a:avLst/>
              <a:gdLst/>
              <a:ahLst/>
              <a:cxnLst/>
              <a:rect l="l" t="t" r="r" b="b"/>
              <a:pathLst>
                <a:path w="824" h="1292" extrusionOk="0">
                  <a:moveTo>
                    <a:pt x="47" y="0"/>
                  </a:moveTo>
                  <a:cubicBezTo>
                    <a:pt x="29" y="0"/>
                    <a:pt x="14" y="13"/>
                    <a:pt x="1" y="39"/>
                  </a:cubicBezTo>
                  <a:cubicBezTo>
                    <a:pt x="112" y="219"/>
                    <a:pt x="208" y="411"/>
                    <a:pt x="385" y="538"/>
                  </a:cubicBezTo>
                  <a:lnTo>
                    <a:pt x="385" y="542"/>
                  </a:lnTo>
                  <a:cubicBezTo>
                    <a:pt x="370" y="588"/>
                    <a:pt x="393" y="638"/>
                    <a:pt x="443" y="653"/>
                  </a:cubicBezTo>
                  <a:cubicBezTo>
                    <a:pt x="447" y="653"/>
                    <a:pt x="451" y="653"/>
                    <a:pt x="451" y="657"/>
                  </a:cubicBezTo>
                  <a:cubicBezTo>
                    <a:pt x="466" y="684"/>
                    <a:pt x="477" y="711"/>
                    <a:pt x="489" y="738"/>
                  </a:cubicBezTo>
                  <a:cubicBezTo>
                    <a:pt x="489" y="888"/>
                    <a:pt x="481" y="1038"/>
                    <a:pt x="489" y="1180"/>
                  </a:cubicBezTo>
                  <a:cubicBezTo>
                    <a:pt x="500" y="1246"/>
                    <a:pt x="561" y="1292"/>
                    <a:pt x="627" y="1292"/>
                  </a:cubicBezTo>
                  <a:cubicBezTo>
                    <a:pt x="630" y="1292"/>
                    <a:pt x="632" y="1291"/>
                    <a:pt x="635" y="1291"/>
                  </a:cubicBezTo>
                  <a:cubicBezTo>
                    <a:pt x="638" y="1291"/>
                    <a:pt x="641" y="1292"/>
                    <a:pt x="644" y="1292"/>
                  </a:cubicBezTo>
                  <a:cubicBezTo>
                    <a:pt x="716" y="1292"/>
                    <a:pt x="770" y="1246"/>
                    <a:pt x="785" y="1180"/>
                  </a:cubicBezTo>
                  <a:cubicBezTo>
                    <a:pt x="823" y="1026"/>
                    <a:pt x="762" y="888"/>
                    <a:pt x="696" y="749"/>
                  </a:cubicBezTo>
                  <a:cubicBezTo>
                    <a:pt x="693" y="680"/>
                    <a:pt x="689" y="619"/>
                    <a:pt x="681" y="550"/>
                  </a:cubicBezTo>
                  <a:cubicBezTo>
                    <a:pt x="677" y="484"/>
                    <a:pt x="654" y="450"/>
                    <a:pt x="585" y="450"/>
                  </a:cubicBezTo>
                  <a:lnTo>
                    <a:pt x="581" y="446"/>
                  </a:lnTo>
                  <a:cubicBezTo>
                    <a:pt x="477" y="238"/>
                    <a:pt x="343" y="66"/>
                    <a:pt x="93" y="23"/>
                  </a:cubicBezTo>
                  <a:cubicBezTo>
                    <a:pt x="76" y="8"/>
                    <a:pt x="61" y="0"/>
                    <a:pt x="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43"/>
            <p:cNvSpPr/>
            <p:nvPr/>
          </p:nvSpPr>
          <p:spPr>
            <a:xfrm>
              <a:off x="3332776" y="2148860"/>
              <a:ext cx="18984" cy="20442"/>
            </a:xfrm>
            <a:custGeom>
              <a:avLst/>
              <a:gdLst/>
              <a:ahLst/>
              <a:cxnLst/>
              <a:rect l="l" t="t" r="r" b="b"/>
              <a:pathLst>
                <a:path w="612" h="659" extrusionOk="0">
                  <a:moveTo>
                    <a:pt x="251" y="1"/>
                  </a:moveTo>
                  <a:cubicBezTo>
                    <a:pt x="167" y="1"/>
                    <a:pt x="95" y="42"/>
                    <a:pt x="54" y="112"/>
                  </a:cubicBezTo>
                  <a:cubicBezTo>
                    <a:pt x="0" y="189"/>
                    <a:pt x="0" y="266"/>
                    <a:pt x="73" y="331"/>
                  </a:cubicBezTo>
                  <a:cubicBezTo>
                    <a:pt x="146" y="401"/>
                    <a:pt x="216" y="474"/>
                    <a:pt x="289" y="539"/>
                  </a:cubicBezTo>
                  <a:cubicBezTo>
                    <a:pt x="301" y="593"/>
                    <a:pt x="314" y="659"/>
                    <a:pt x="363" y="659"/>
                  </a:cubicBezTo>
                  <a:cubicBezTo>
                    <a:pt x="372" y="659"/>
                    <a:pt x="383" y="656"/>
                    <a:pt x="396" y="650"/>
                  </a:cubicBezTo>
                  <a:cubicBezTo>
                    <a:pt x="488" y="612"/>
                    <a:pt x="611" y="558"/>
                    <a:pt x="519" y="412"/>
                  </a:cubicBezTo>
                  <a:cubicBezTo>
                    <a:pt x="477" y="328"/>
                    <a:pt x="338" y="308"/>
                    <a:pt x="373" y="174"/>
                  </a:cubicBezTo>
                  <a:cubicBezTo>
                    <a:pt x="396" y="82"/>
                    <a:pt x="377" y="9"/>
                    <a:pt x="262" y="1"/>
                  </a:cubicBezTo>
                  <a:cubicBezTo>
                    <a:pt x="258" y="1"/>
                    <a:pt x="254" y="1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43"/>
            <p:cNvSpPr/>
            <p:nvPr/>
          </p:nvSpPr>
          <p:spPr>
            <a:xfrm>
              <a:off x="3554135" y="2273374"/>
              <a:ext cx="12997" cy="12904"/>
            </a:xfrm>
            <a:custGeom>
              <a:avLst/>
              <a:gdLst/>
              <a:ahLst/>
              <a:cxnLst/>
              <a:rect l="l" t="t" r="r" b="b"/>
              <a:pathLst>
                <a:path w="419" h="416" extrusionOk="0">
                  <a:moveTo>
                    <a:pt x="390" y="1"/>
                  </a:moveTo>
                  <a:cubicBezTo>
                    <a:pt x="297" y="1"/>
                    <a:pt x="261" y="52"/>
                    <a:pt x="215" y="91"/>
                  </a:cubicBezTo>
                  <a:cubicBezTo>
                    <a:pt x="142" y="156"/>
                    <a:pt x="35" y="175"/>
                    <a:pt x="0" y="283"/>
                  </a:cubicBezTo>
                  <a:cubicBezTo>
                    <a:pt x="126" y="367"/>
                    <a:pt x="206" y="416"/>
                    <a:pt x="260" y="416"/>
                  </a:cubicBezTo>
                  <a:cubicBezTo>
                    <a:pt x="347" y="416"/>
                    <a:pt x="372" y="296"/>
                    <a:pt x="419" y="2"/>
                  </a:cubicBezTo>
                  <a:cubicBezTo>
                    <a:pt x="409" y="1"/>
                    <a:pt x="39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43"/>
            <p:cNvSpPr/>
            <p:nvPr/>
          </p:nvSpPr>
          <p:spPr>
            <a:xfrm>
              <a:off x="3370683" y="2233079"/>
              <a:ext cx="31733" cy="42839"/>
            </a:xfrm>
            <a:custGeom>
              <a:avLst/>
              <a:gdLst/>
              <a:ahLst/>
              <a:cxnLst/>
              <a:rect l="l" t="t" r="r" b="b"/>
              <a:pathLst>
                <a:path w="1023" h="1381" extrusionOk="0">
                  <a:moveTo>
                    <a:pt x="400" y="1"/>
                  </a:moveTo>
                  <a:cubicBezTo>
                    <a:pt x="319" y="1"/>
                    <a:pt x="208" y="88"/>
                    <a:pt x="0" y="268"/>
                  </a:cubicBezTo>
                  <a:cubicBezTo>
                    <a:pt x="24" y="277"/>
                    <a:pt x="49" y="281"/>
                    <a:pt x="75" y="281"/>
                  </a:cubicBezTo>
                  <a:cubicBezTo>
                    <a:pt x="162" y="281"/>
                    <a:pt x="254" y="239"/>
                    <a:pt x="335" y="239"/>
                  </a:cubicBezTo>
                  <a:cubicBezTo>
                    <a:pt x="397" y="239"/>
                    <a:pt x="453" y="263"/>
                    <a:pt x="496" y="348"/>
                  </a:cubicBezTo>
                  <a:cubicBezTo>
                    <a:pt x="504" y="406"/>
                    <a:pt x="550" y="448"/>
                    <a:pt x="600" y="464"/>
                  </a:cubicBezTo>
                  <a:cubicBezTo>
                    <a:pt x="646" y="544"/>
                    <a:pt x="715" y="621"/>
                    <a:pt x="665" y="725"/>
                  </a:cubicBezTo>
                  <a:cubicBezTo>
                    <a:pt x="554" y="948"/>
                    <a:pt x="596" y="1163"/>
                    <a:pt x="696" y="1378"/>
                  </a:cubicBezTo>
                  <a:cubicBezTo>
                    <a:pt x="700" y="1379"/>
                    <a:pt x="704" y="1380"/>
                    <a:pt x="708" y="1380"/>
                  </a:cubicBezTo>
                  <a:cubicBezTo>
                    <a:pt x="729" y="1380"/>
                    <a:pt x="746" y="1362"/>
                    <a:pt x="750" y="1336"/>
                  </a:cubicBezTo>
                  <a:lnTo>
                    <a:pt x="750" y="1328"/>
                  </a:lnTo>
                  <a:lnTo>
                    <a:pt x="811" y="1351"/>
                  </a:lnTo>
                  <a:cubicBezTo>
                    <a:pt x="819" y="1317"/>
                    <a:pt x="823" y="1290"/>
                    <a:pt x="826" y="1259"/>
                  </a:cubicBezTo>
                  <a:cubicBezTo>
                    <a:pt x="984" y="1144"/>
                    <a:pt x="788" y="994"/>
                    <a:pt x="842" y="902"/>
                  </a:cubicBezTo>
                  <a:cubicBezTo>
                    <a:pt x="1022" y="575"/>
                    <a:pt x="838" y="398"/>
                    <a:pt x="607" y="229"/>
                  </a:cubicBezTo>
                  <a:lnTo>
                    <a:pt x="561" y="275"/>
                  </a:lnTo>
                  <a:cubicBezTo>
                    <a:pt x="561" y="264"/>
                    <a:pt x="557" y="260"/>
                    <a:pt x="557" y="249"/>
                  </a:cubicBezTo>
                  <a:cubicBezTo>
                    <a:pt x="569" y="237"/>
                    <a:pt x="588" y="229"/>
                    <a:pt x="607" y="229"/>
                  </a:cubicBezTo>
                  <a:cubicBezTo>
                    <a:pt x="527" y="78"/>
                    <a:pt x="477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43"/>
            <p:cNvSpPr/>
            <p:nvPr/>
          </p:nvSpPr>
          <p:spPr>
            <a:xfrm>
              <a:off x="3389388" y="2239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43"/>
            <p:cNvSpPr/>
            <p:nvPr/>
          </p:nvSpPr>
          <p:spPr>
            <a:xfrm>
              <a:off x="3334451" y="2128976"/>
              <a:ext cx="19201" cy="8468"/>
            </a:xfrm>
            <a:custGeom>
              <a:avLst/>
              <a:gdLst/>
              <a:ahLst/>
              <a:cxnLst/>
              <a:rect l="l" t="t" r="r" b="b"/>
              <a:pathLst>
                <a:path w="619" h="273" extrusionOk="0">
                  <a:moveTo>
                    <a:pt x="530" y="0"/>
                  </a:moveTo>
                  <a:cubicBezTo>
                    <a:pt x="515" y="0"/>
                    <a:pt x="496" y="0"/>
                    <a:pt x="480" y="4"/>
                  </a:cubicBezTo>
                  <a:cubicBezTo>
                    <a:pt x="428" y="33"/>
                    <a:pt x="371" y="37"/>
                    <a:pt x="312" y="37"/>
                  </a:cubicBezTo>
                  <a:cubicBezTo>
                    <a:pt x="290" y="37"/>
                    <a:pt x="269" y="36"/>
                    <a:pt x="248" y="36"/>
                  </a:cubicBezTo>
                  <a:cubicBezTo>
                    <a:pt x="162" y="36"/>
                    <a:pt x="75" y="44"/>
                    <a:pt x="0" y="123"/>
                  </a:cubicBezTo>
                  <a:cubicBezTo>
                    <a:pt x="91" y="234"/>
                    <a:pt x="193" y="273"/>
                    <a:pt x="302" y="273"/>
                  </a:cubicBezTo>
                  <a:cubicBezTo>
                    <a:pt x="378" y="273"/>
                    <a:pt x="457" y="254"/>
                    <a:pt x="538" y="227"/>
                  </a:cubicBezTo>
                  <a:cubicBezTo>
                    <a:pt x="577" y="200"/>
                    <a:pt x="607" y="158"/>
                    <a:pt x="611" y="108"/>
                  </a:cubicBezTo>
                  <a:cubicBezTo>
                    <a:pt x="619" y="58"/>
                    <a:pt x="584" y="8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43"/>
            <p:cNvSpPr/>
            <p:nvPr/>
          </p:nvSpPr>
          <p:spPr>
            <a:xfrm>
              <a:off x="3533507" y="2188534"/>
              <a:ext cx="19325" cy="18519"/>
            </a:xfrm>
            <a:custGeom>
              <a:avLst/>
              <a:gdLst/>
              <a:ahLst/>
              <a:cxnLst/>
              <a:rect l="l" t="t" r="r" b="b"/>
              <a:pathLst>
                <a:path w="623" h="597" extrusionOk="0">
                  <a:moveTo>
                    <a:pt x="109" y="1"/>
                  </a:moveTo>
                  <a:cubicBezTo>
                    <a:pt x="71" y="1"/>
                    <a:pt x="35" y="13"/>
                    <a:pt x="0" y="48"/>
                  </a:cubicBezTo>
                  <a:lnTo>
                    <a:pt x="400" y="559"/>
                  </a:lnTo>
                  <a:cubicBezTo>
                    <a:pt x="438" y="582"/>
                    <a:pt x="476" y="596"/>
                    <a:pt x="513" y="596"/>
                  </a:cubicBezTo>
                  <a:cubicBezTo>
                    <a:pt x="550" y="596"/>
                    <a:pt x="586" y="582"/>
                    <a:pt x="623" y="547"/>
                  </a:cubicBezTo>
                  <a:cubicBezTo>
                    <a:pt x="461" y="390"/>
                    <a:pt x="412" y="151"/>
                    <a:pt x="212" y="21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43"/>
            <p:cNvSpPr/>
            <p:nvPr/>
          </p:nvSpPr>
          <p:spPr>
            <a:xfrm>
              <a:off x="3474848" y="2146905"/>
              <a:ext cx="25560" cy="37999"/>
            </a:xfrm>
            <a:custGeom>
              <a:avLst/>
              <a:gdLst/>
              <a:ahLst/>
              <a:cxnLst/>
              <a:rect l="l" t="t" r="r" b="b"/>
              <a:pathLst>
                <a:path w="824" h="1225" extrusionOk="0">
                  <a:moveTo>
                    <a:pt x="105" y="0"/>
                  </a:moveTo>
                  <a:cubicBezTo>
                    <a:pt x="75" y="0"/>
                    <a:pt x="33" y="20"/>
                    <a:pt x="1" y="25"/>
                  </a:cubicBezTo>
                  <a:cubicBezTo>
                    <a:pt x="8" y="72"/>
                    <a:pt x="5" y="122"/>
                    <a:pt x="28" y="156"/>
                  </a:cubicBezTo>
                  <a:cubicBezTo>
                    <a:pt x="74" y="206"/>
                    <a:pt x="120" y="245"/>
                    <a:pt x="178" y="283"/>
                  </a:cubicBezTo>
                  <a:lnTo>
                    <a:pt x="197" y="383"/>
                  </a:lnTo>
                  <a:cubicBezTo>
                    <a:pt x="181" y="425"/>
                    <a:pt x="208" y="479"/>
                    <a:pt x="254" y="502"/>
                  </a:cubicBezTo>
                  <a:lnTo>
                    <a:pt x="385" y="782"/>
                  </a:lnTo>
                  <a:cubicBezTo>
                    <a:pt x="439" y="944"/>
                    <a:pt x="485" y="1117"/>
                    <a:pt x="681" y="1224"/>
                  </a:cubicBezTo>
                  <a:cubicBezTo>
                    <a:pt x="773" y="998"/>
                    <a:pt x="823" y="809"/>
                    <a:pt x="589" y="671"/>
                  </a:cubicBezTo>
                  <a:lnTo>
                    <a:pt x="377" y="283"/>
                  </a:lnTo>
                  <a:cubicBezTo>
                    <a:pt x="350" y="141"/>
                    <a:pt x="239" y="75"/>
                    <a:pt x="128" y="6"/>
                  </a:cubicBezTo>
                  <a:cubicBezTo>
                    <a:pt x="121" y="2"/>
                    <a:pt x="113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43"/>
            <p:cNvSpPr/>
            <p:nvPr/>
          </p:nvSpPr>
          <p:spPr>
            <a:xfrm>
              <a:off x="3780488" y="2428040"/>
              <a:ext cx="69888" cy="25778"/>
            </a:xfrm>
            <a:custGeom>
              <a:avLst/>
              <a:gdLst/>
              <a:ahLst/>
              <a:cxnLst/>
              <a:rect l="l" t="t" r="r" b="b"/>
              <a:pathLst>
                <a:path w="2253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3"/>
                  </a:cubicBezTo>
                  <a:cubicBezTo>
                    <a:pt x="1314" y="116"/>
                    <a:pt x="1030" y="0"/>
                    <a:pt x="838" y="216"/>
                  </a:cubicBezTo>
                  <a:cubicBezTo>
                    <a:pt x="826" y="235"/>
                    <a:pt x="815" y="258"/>
                    <a:pt x="811" y="281"/>
                  </a:cubicBezTo>
                  <a:cubicBezTo>
                    <a:pt x="788" y="277"/>
                    <a:pt x="765" y="275"/>
                    <a:pt x="743" y="275"/>
                  </a:cubicBezTo>
                  <a:cubicBezTo>
                    <a:pt x="570" y="275"/>
                    <a:pt x="449" y="402"/>
                    <a:pt x="319" y="508"/>
                  </a:cubicBezTo>
                  <a:lnTo>
                    <a:pt x="215" y="511"/>
                  </a:lnTo>
                  <a:cubicBezTo>
                    <a:pt x="166" y="511"/>
                    <a:pt x="119" y="546"/>
                    <a:pt x="108" y="596"/>
                  </a:cubicBezTo>
                  <a:cubicBezTo>
                    <a:pt x="89" y="638"/>
                    <a:pt x="62" y="680"/>
                    <a:pt x="27" y="715"/>
                  </a:cubicBezTo>
                  <a:lnTo>
                    <a:pt x="27" y="719"/>
                  </a:lnTo>
                  <a:cubicBezTo>
                    <a:pt x="20" y="719"/>
                    <a:pt x="8" y="730"/>
                    <a:pt x="4" y="746"/>
                  </a:cubicBezTo>
                  <a:cubicBezTo>
                    <a:pt x="0" y="765"/>
                    <a:pt x="8" y="784"/>
                    <a:pt x="39" y="800"/>
                  </a:cubicBezTo>
                  <a:lnTo>
                    <a:pt x="231" y="830"/>
                  </a:lnTo>
                  <a:lnTo>
                    <a:pt x="331" y="719"/>
                  </a:lnTo>
                  <a:lnTo>
                    <a:pt x="834" y="435"/>
                  </a:lnTo>
                  <a:lnTo>
                    <a:pt x="1019" y="388"/>
                  </a:lnTo>
                  <a:cubicBezTo>
                    <a:pt x="1218" y="304"/>
                    <a:pt x="1464" y="373"/>
                    <a:pt x="1637" y="196"/>
                  </a:cubicBezTo>
                  <a:lnTo>
                    <a:pt x="2125" y="335"/>
                  </a:lnTo>
                  <a:cubicBezTo>
                    <a:pt x="2141" y="392"/>
                    <a:pt x="2118" y="473"/>
                    <a:pt x="2214" y="473"/>
                  </a:cubicBezTo>
                  <a:cubicBezTo>
                    <a:pt x="2229" y="473"/>
                    <a:pt x="2252" y="396"/>
                    <a:pt x="2252" y="358"/>
                  </a:cubicBezTo>
                  <a:cubicBezTo>
                    <a:pt x="2241" y="300"/>
                    <a:pt x="2233" y="258"/>
                    <a:pt x="2217" y="212"/>
                  </a:cubicBezTo>
                  <a:cubicBezTo>
                    <a:pt x="2064" y="43"/>
                    <a:pt x="1875" y="22"/>
                    <a:pt x="1678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43"/>
            <p:cNvSpPr/>
            <p:nvPr/>
          </p:nvSpPr>
          <p:spPr>
            <a:xfrm>
              <a:off x="3395002" y="2154009"/>
              <a:ext cx="31144" cy="30431"/>
            </a:xfrm>
            <a:custGeom>
              <a:avLst/>
              <a:gdLst/>
              <a:ahLst/>
              <a:cxnLst/>
              <a:rect l="l" t="t" r="r" b="b"/>
              <a:pathLst>
                <a:path w="1004" h="981" extrusionOk="0">
                  <a:moveTo>
                    <a:pt x="359" y="1"/>
                  </a:moveTo>
                  <a:cubicBezTo>
                    <a:pt x="204" y="1"/>
                    <a:pt x="24" y="63"/>
                    <a:pt x="4" y="142"/>
                  </a:cubicBezTo>
                  <a:cubicBezTo>
                    <a:pt x="0" y="173"/>
                    <a:pt x="62" y="215"/>
                    <a:pt x="96" y="254"/>
                  </a:cubicBezTo>
                  <a:cubicBezTo>
                    <a:pt x="123" y="327"/>
                    <a:pt x="177" y="384"/>
                    <a:pt x="165" y="484"/>
                  </a:cubicBezTo>
                  <a:cubicBezTo>
                    <a:pt x="130" y="848"/>
                    <a:pt x="149" y="955"/>
                    <a:pt x="377" y="955"/>
                  </a:cubicBezTo>
                  <a:cubicBezTo>
                    <a:pt x="445" y="955"/>
                    <a:pt x="532" y="945"/>
                    <a:pt x="642" y="930"/>
                  </a:cubicBezTo>
                  <a:cubicBezTo>
                    <a:pt x="702" y="959"/>
                    <a:pt x="758" y="981"/>
                    <a:pt x="809" y="981"/>
                  </a:cubicBezTo>
                  <a:cubicBezTo>
                    <a:pt x="872" y="981"/>
                    <a:pt x="928" y="947"/>
                    <a:pt x="972" y="853"/>
                  </a:cubicBezTo>
                  <a:cubicBezTo>
                    <a:pt x="1003" y="811"/>
                    <a:pt x="999" y="757"/>
                    <a:pt x="969" y="715"/>
                  </a:cubicBezTo>
                  <a:cubicBezTo>
                    <a:pt x="930" y="667"/>
                    <a:pt x="891" y="651"/>
                    <a:pt x="851" y="651"/>
                  </a:cubicBezTo>
                  <a:cubicBezTo>
                    <a:pt x="789" y="651"/>
                    <a:pt x="725" y="693"/>
                    <a:pt x="661" y="719"/>
                  </a:cubicBezTo>
                  <a:cubicBezTo>
                    <a:pt x="646" y="726"/>
                    <a:pt x="638" y="746"/>
                    <a:pt x="623" y="753"/>
                  </a:cubicBezTo>
                  <a:cubicBezTo>
                    <a:pt x="392" y="661"/>
                    <a:pt x="427" y="519"/>
                    <a:pt x="538" y="354"/>
                  </a:cubicBezTo>
                  <a:cubicBezTo>
                    <a:pt x="634" y="238"/>
                    <a:pt x="692" y="115"/>
                    <a:pt x="507" y="27"/>
                  </a:cubicBezTo>
                  <a:cubicBezTo>
                    <a:pt x="467" y="9"/>
                    <a:pt x="414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43"/>
            <p:cNvSpPr/>
            <p:nvPr/>
          </p:nvSpPr>
          <p:spPr>
            <a:xfrm>
              <a:off x="3330636" y="2204665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43"/>
            <p:cNvSpPr/>
            <p:nvPr/>
          </p:nvSpPr>
          <p:spPr>
            <a:xfrm>
              <a:off x="3320492" y="2189992"/>
              <a:ext cx="94797" cy="159288"/>
            </a:xfrm>
            <a:custGeom>
              <a:avLst/>
              <a:gdLst/>
              <a:ahLst/>
              <a:cxnLst/>
              <a:rect l="l" t="t" r="r" b="b"/>
              <a:pathLst>
                <a:path w="3056" h="5135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2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4" y="250"/>
                    <a:pt x="47" y="496"/>
                    <a:pt x="189" y="712"/>
                  </a:cubicBezTo>
                  <a:cubicBezTo>
                    <a:pt x="296" y="977"/>
                    <a:pt x="270" y="1292"/>
                    <a:pt x="481" y="1526"/>
                  </a:cubicBezTo>
                  <a:lnTo>
                    <a:pt x="788" y="2245"/>
                  </a:lnTo>
                  <a:cubicBezTo>
                    <a:pt x="823" y="2560"/>
                    <a:pt x="1015" y="2817"/>
                    <a:pt x="1134" y="3102"/>
                  </a:cubicBezTo>
                  <a:lnTo>
                    <a:pt x="1296" y="3167"/>
                  </a:lnTo>
                  <a:cubicBezTo>
                    <a:pt x="1296" y="3355"/>
                    <a:pt x="1307" y="3544"/>
                    <a:pt x="1507" y="3643"/>
                  </a:cubicBezTo>
                  <a:cubicBezTo>
                    <a:pt x="1515" y="3774"/>
                    <a:pt x="1580" y="3889"/>
                    <a:pt x="1695" y="3955"/>
                  </a:cubicBezTo>
                  <a:cubicBezTo>
                    <a:pt x="1726" y="4081"/>
                    <a:pt x="1810" y="4181"/>
                    <a:pt x="1926" y="4235"/>
                  </a:cubicBezTo>
                  <a:cubicBezTo>
                    <a:pt x="1949" y="4331"/>
                    <a:pt x="2018" y="4412"/>
                    <a:pt x="2110" y="4450"/>
                  </a:cubicBezTo>
                  <a:cubicBezTo>
                    <a:pt x="2129" y="4470"/>
                    <a:pt x="2137" y="4496"/>
                    <a:pt x="2141" y="4527"/>
                  </a:cubicBezTo>
                  <a:cubicBezTo>
                    <a:pt x="2168" y="4531"/>
                    <a:pt x="2191" y="4543"/>
                    <a:pt x="2214" y="4550"/>
                  </a:cubicBezTo>
                  <a:cubicBezTo>
                    <a:pt x="2283" y="4666"/>
                    <a:pt x="2387" y="4746"/>
                    <a:pt x="2514" y="4781"/>
                  </a:cubicBezTo>
                  <a:cubicBezTo>
                    <a:pt x="2594" y="4892"/>
                    <a:pt x="2694" y="4985"/>
                    <a:pt x="2810" y="5050"/>
                  </a:cubicBezTo>
                  <a:cubicBezTo>
                    <a:pt x="2852" y="5073"/>
                    <a:pt x="2886" y="5107"/>
                    <a:pt x="2929" y="5127"/>
                  </a:cubicBezTo>
                  <a:lnTo>
                    <a:pt x="2975" y="5134"/>
                  </a:lnTo>
                  <a:lnTo>
                    <a:pt x="3017" y="5127"/>
                  </a:lnTo>
                  <a:cubicBezTo>
                    <a:pt x="3025" y="5127"/>
                    <a:pt x="3036" y="5115"/>
                    <a:pt x="3044" y="5096"/>
                  </a:cubicBezTo>
                  <a:cubicBezTo>
                    <a:pt x="3055" y="5081"/>
                    <a:pt x="3052" y="5058"/>
                    <a:pt x="3032" y="5034"/>
                  </a:cubicBezTo>
                  <a:cubicBezTo>
                    <a:pt x="2859" y="4911"/>
                    <a:pt x="2775" y="4677"/>
                    <a:pt x="2541" y="4608"/>
                  </a:cubicBezTo>
                  <a:cubicBezTo>
                    <a:pt x="2517" y="4496"/>
                    <a:pt x="2429" y="4454"/>
                    <a:pt x="2333" y="4427"/>
                  </a:cubicBezTo>
                  <a:lnTo>
                    <a:pt x="2237" y="4320"/>
                  </a:lnTo>
                  <a:cubicBezTo>
                    <a:pt x="2222" y="4197"/>
                    <a:pt x="2152" y="4089"/>
                    <a:pt x="2037" y="4035"/>
                  </a:cubicBezTo>
                  <a:cubicBezTo>
                    <a:pt x="1956" y="3816"/>
                    <a:pt x="1734" y="3713"/>
                    <a:pt x="1599" y="3536"/>
                  </a:cubicBezTo>
                  <a:cubicBezTo>
                    <a:pt x="1522" y="3267"/>
                    <a:pt x="1476" y="2979"/>
                    <a:pt x="1215" y="2813"/>
                  </a:cubicBezTo>
                  <a:cubicBezTo>
                    <a:pt x="1211" y="2783"/>
                    <a:pt x="1207" y="2760"/>
                    <a:pt x="1207" y="2729"/>
                  </a:cubicBezTo>
                  <a:cubicBezTo>
                    <a:pt x="1115" y="2648"/>
                    <a:pt x="1196" y="2510"/>
                    <a:pt x="1111" y="2421"/>
                  </a:cubicBezTo>
                  <a:cubicBezTo>
                    <a:pt x="1080" y="2299"/>
                    <a:pt x="1034" y="2183"/>
                    <a:pt x="919" y="2110"/>
                  </a:cubicBezTo>
                  <a:lnTo>
                    <a:pt x="804" y="1714"/>
                  </a:lnTo>
                  <a:cubicBezTo>
                    <a:pt x="738" y="1653"/>
                    <a:pt x="719" y="1557"/>
                    <a:pt x="642" y="1503"/>
                  </a:cubicBezTo>
                  <a:cubicBezTo>
                    <a:pt x="635" y="1499"/>
                    <a:pt x="631" y="1499"/>
                    <a:pt x="619" y="1499"/>
                  </a:cubicBezTo>
                  <a:lnTo>
                    <a:pt x="673" y="1434"/>
                  </a:lnTo>
                  <a:cubicBezTo>
                    <a:pt x="654" y="1407"/>
                    <a:pt x="635" y="1384"/>
                    <a:pt x="615" y="1365"/>
                  </a:cubicBezTo>
                  <a:cubicBezTo>
                    <a:pt x="619" y="1349"/>
                    <a:pt x="623" y="1330"/>
                    <a:pt x="631" y="1311"/>
                  </a:cubicBezTo>
                  <a:cubicBezTo>
                    <a:pt x="635" y="1273"/>
                    <a:pt x="619" y="1242"/>
                    <a:pt x="592" y="1215"/>
                  </a:cubicBezTo>
                  <a:cubicBezTo>
                    <a:pt x="496" y="1057"/>
                    <a:pt x="427" y="888"/>
                    <a:pt x="393" y="708"/>
                  </a:cubicBezTo>
                  <a:cubicBezTo>
                    <a:pt x="389" y="673"/>
                    <a:pt x="389" y="639"/>
                    <a:pt x="385" y="608"/>
                  </a:cubicBezTo>
                  <a:cubicBezTo>
                    <a:pt x="366" y="562"/>
                    <a:pt x="343" y="523"/>
                    <a:pt x="323" y="481"/>
                  </a:cubicBezTo>
                  <a:cubicBezTo>
                    <a:pt x="323" y="477"/>
                    <a:pt x="316" y="477"/>
                    <a:pt x="316" y="473"/>
                  </a:cubicBezTo>
                  <a:cubicBezTo>
                    <a:pt x="277" y="346"/>
                    <a:pt x="235" y="227"/>
                    <a:pt x="197" y="10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43"/>
            <p:cNvSpPr/>
            <p:nvPr/>
          </p:nvSpPr>
          <p:spPr>
            <a:xfrm>
              <a:off x="3624085" y="2252466"/>
              <a:ext cx="403" cy="248"/>
            </a:xfrm>
            <a:custGeom>
              <a:avLst/>
              <a:gdLst/>
              <a:ahLst/>
              <a:cxnLst/>
              <a:rect l="l" t="t" r="r" b="b"/>
              <a:pathLst>
                <a:path w="13" h="8" extrusionOk="0">
                  <a:moveTo>
                    <a:pt x="12" y="0"/>
                  </a:moveTo>
                  <a:cubicBezTo>
                    <a:pt x="8" y="0"/>
                    <a:pt x="8" y="0"/>
                    <a:pt x="1" y="4"/>
                  </a:cubicBezTo>
                  <a:lnTo>
                    <a:pt x="1" y="8"/>
                  </a:lnTo>
                  <a:lnTo>
                    <a:pt x="12" y="8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43"/>
            <p:cNvSpPr/>
            <p:nvPr/>
          </p:nvSpPr>
          <p:spPr>
            <a:xfrm>
              <a:off x="3624457" y="2252342"/>
              <a:ext cx="31" cy="155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0"/>
                  </a:moveTo>
                  <a:cubicBezTo>
                    <a:pt x="0" y="0"/>
                    <a:pt x="0" y="4"/>
                    <a:pt x="0" y="0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43"/>
            <p:cNvSpPr/>
            <p:nvPr/>
          </p:nvSpPr>
          <p:spPr>
            <a:xfrm>
              <a:off x="3577369" y="2214436"/>
              <a:ext cx="46747" cy="40078"/>
            </a:xfrm>
            <a:custGeom>
              <a:avLst/>
              <a:gdLst/>
              <a:ahLst/>
              <a:cxnLst/>
              <a:rect l="l" t="t" r="r" b="b"/>
              <a:pathLst>
                <a:path w="1507" h="1292" extrusionOk="0">
                  <a:moveTo>
                    <a:pt x="107" y="1"/>
                  </a:moveTo>
                  <a:cubicBezTo>
                    <a:pt x="73" y="1"/>
                    <a:pt x="38" y="6"/>
                    <a:pt x="0" y="20"/>
                  </a:cubicBezTo>
                  <a:cubicBezTo>
                    <a:pt x="89" y="354"/>
                    <a:pt x="400" y="492"/>
                    <a:pt x="611" y="711"/>
                  </a:cubicBezTo>
                  <a:cubicBezTo>
                    <a:pt x="688" y="769"/>
                    <a:pt x="711" y="880"/>
                    <a:pt x="815" y="903"/>
                  </a:cubicBezTo>
                  <a:cubicBezTo>
                    <a:pt x="842" y="923"/>
                    <a:pt x="869" y="934"/>
                    <a:pt x="903" y="938"/>
                  </a:cubicBezTo>
                  <a:cubicBezTo>
                    <a:pt x="996" y="1069"/>
                    <a:pt x="1172" y="1103"/>
                    <a:pt x="1265" y="1242"/>
                  </a:cubicBezTo>
                  <a:cubicBezTo>
                    <a:pt x="1288" y="1278"/>
                    <a:pt x="1313" y="1291"/>
                    <a:pt x="1340" y="1291"/>
                  </a:cubicBezTo>
                  <a:cubicBezTo>
                    <a:pt x="1394" y="1291"/>
                    <a:pt x="1453" y="1239"/>
                    <a:pt x="1507" y="1226"/>
                  </a:cubicBezTo>
                  <a:cubicBezTo>
                    <a:pt x="1422" y="999"/>
                    <a:pt x="1142" y="988"/>
                    <a:pt x="1026" y="788"/>
                  </a:cubicBezTo>
                  <a:cubicBezTo>
                    <a:pt x="976" y="688"/>
                    <a:pt x="873" y="665"/>
                    <a:pt x="777" y="627"/>
                  </a:cubicBezTo>
                  <a:cubicBezTo>
                    <a:pt x="711" y="435"/>
                    <a:pt x="535" y="335"/>
                    <a:pt x="408" y="185"/>
                  </a:cubicBezTo>
                  <a:cubicBezTo>
                    <a:pt x="326" y="82"/>
                    <a:pt x="230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43"/>
            <p:cNvSpPr/>
            <p:nvPr/>
          </p:nvSpPr>
          <p:spPr>
            <a:xfrm>
              <a:off x="3572716" y="2270861"/>
              <a:ext cx="26026" cy="39737"/>
            </a:xfrm>
            <a:custGeom>
              <a:avLst/>
              <a:gdLst/>
              <a:ahLst/>
              <a:cxnLst/>
              <a:rect l="l" t="t" r="r" b="b"/>
              <a:pathLst>
                <a:path w="839" h="1281" extrusionOk="0">
                  <a:moveTo>
                    <a:pt x="415" y="0"/>
                  </a:moveTo>
                  <a:cubicBezTo>
                    <a:pt x="275" y="0"/>
                    <a:pt x="143" y="69"/>
                    <a:pt x="1" y="160"/>
                  </a:cubicBezTo>
                  <a:cubicBezTo>
                    <a:pt x="74" y="219"/>
                    <a:pt x="145" y="235"/>
                    <a:pt x="213" y="235"/>
                  </a:cubicBezTo>
                  <a:cubicBezTo>
                    <a:pt x="296" y="235"/>
                    <a:pt x="377" y="210"/>
                    <a:pt x="458" y="210"/>
                  </a:cubicBezTo>
                  <a:cubicBezTo>
                    <a:pt x="481" y="229"/>
                    <a:pt x="504" y="237"/>
                    <a:pt x="535" y="237"/>
                  </a:cubicBezTo>
                  <a:cubicBezTo>
                    <a:pt x="535" y="268"/>
                    <a:pt x="542" y="295"/>
                    <a:pt x="562" y="322"/>
                  </a:cubicBezTo>
                  <a:cubicBezTo>
                    <a:pt x="558" y="556"/>
                    <a:pt x="573" y="794"/>
                    <a:pt x="439" y="1006"/>
                  </a:cubicBezTo>
                  <a:cubicBezTo>
                    <a:pt x="393" y="1079"/>
                    <a:pt x="235" y="1106"/>
                    <a:pt x="304" y="1213"/>
                  </a:cubicBezTo>
                  <a:cubicBezTo>
                    <a:pt x="335" y="1262"/>
                    <a:pt x="373" y="1280"/>
                    <a:pt x="413" y="1280"/>
                  </a:cubicBezTo>
                  <a:cubicBezTo>
                    <a:pt x="470" y="1280"/>
                    <a:pt x="532" y="1241"/>
                    <a:pt x="585" y="1198"/>
                  </a:cubicBezTo>
                  <a:cubicBezTo>
                    <a:pt x="604" y="1175"/>
                    <a:pt x="619" y="1148"/>
                    <a:pt x="631" y="1117"/>
                  </a:cubicBezTo>
                  <a:cubicBezTo>
                    <a:pt x="792" y="944"/>
                    <a:pt x="792" y="737"/>
                    <a:pt x="769" y="522"/>
                  </a:cubicBezTo>
                  <a:cubicBezTo>
                    <a:pt x="838" y="352"/>
                    <a:pt x="742" y="222"/>
                    <a:pt x="677" y="83"/>
                  </a:cubicBezTo>
                  <a:cubicBezTo>
                    <a:pt x="585" y="25"/>
                    <a:pt x="499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43"/>
            <p:cNvSpPr/>
            <p:nvPr/>
          </p:nvSpPr>
          <p:spPr>
            <a:xfrm>
              <a:off x="3435173" y="1939909"/>
              <a:ext cx="51276" cy="188788"/>
            </a:xfrm>
            <a:custGeom>
              <a:avLst/>
              <a:gdLst/>
              <a:ahLst/>
              <a:cxnLst/>
              <a:rect l="l" t="t" r="r" b="b"/>
              <a:pathLst>
                <a:path w="1653" h="6086" extrusionOk="0">
                  <a:moveTo>
                    <a:pt x="73" y="1"/>
                  </a:moveTo>
                  <a:cubicBezTo>
                    <a:pt x="27" y="404"/>
                    <a:pt x="0" y="696"/>
                    <a:pt x="58" y="988"/>
                  </a:cubicBezTo>
                  <a:cubicBezTo>
                    <a:pt x="89" y="1154"/>
                    <a:pt x="127" y="1315"/>
                    <a:pt x="135" y="1484"/>
                  </a:cubicBezTo>
                  <a:cubicBezTo>
                    <a:pt x="165" y="1991"/>
                    <a:pt x="327" y="2456"/>
                    <a:pt x="534" y="2914"/>
                  </a:cubicBezTo>
                  <a:cubicBezTo>
                    <a:pt x="577" y="3179"/>
                    <a:pt x="627" y="3448"/>
                    <a:pt x="669" y="3713"/>
                  </a:cubicBezTo>
                  <a:cubicBezTo>
                    <a:pt x="661" y="3744"/>
                    <a:pt x="661" y="3774"/>
                    <a:pt x="661" y="3809"/>
                  </a:cubicBezTo>
                  <a:cubicBezTo>
                    <a:pt x="703" y="3874"/>
                    <a:pt x="692" y="3955"/>
                    <a:pt x="726" y="4024"/>
                  </a:cubicBezTo>
                  <a:cubicBezTo>
                    <a:pt x="934" y="4700"/>
                    <a:pt x="1180" y="5365"/>
                    <a:pt x="1468" y="6007"/>
                  </a:cubicBezTo>
                  <a:cubicBezTo>
                    <a:pt x="1487" y="6054"/>
                    <a:pt x="1531" y="6085"/>
                    <a:pt x="1577" y="6085"/>
                  </a:cubicBezTo>
                  <a:cubicBezTo>
                    <a:pt x="1588" y="6085"/>
                    <a:pt x="1599" y="6083"/>
                    <a:pt x="1610" y="6080"/>
                  </a:cubicBezTo>
                  <a:lnTo>
                    <a:pt x="1653" y="6038"/>
                  </a:lnTo>
                  <a:cubicBezTo>
                    <a:pt x="1633" y="5942"/>
                    <a:pt x="1645" y="5826"/>
                    <a:pt x="1595" y="5742"/>
                  </a:cubicBezTo>
                  <a:cubicBezTo>
                    <a:pt x="1280" y="5211"/>
                    <a:pt x="1088" y="4627"/>
                    <a:pt x="930" y="4032"/>
                  </a:cubicBezTo>
                  <a:cubicBezTo>
                    <a:pt x="896" y="3963"/>
                    <a:pt x="899" y="3878"/>
                    <a:pt x="857" y="3813"/>
                  </a:cubicBezTo>
                  <a:cubicBezTo>
                    <a:pt x="853" y="3751"/>
                    <a:pt x="842" y="3690"/>
                    <a:pt x="838" y="3624"/>
                  </a:cubicBezTo>
                  <a:cubicBezTo>
                    <a:pt x="834" y="3593"/>
                    <a:pt x="806" y="3578"/>
                    <a:pt x="778" y="3578"/>
                  </a:cubicBezTo>
                  <a:cubicBezTo>
                    <a:pt x="775" y="3578"/>
                    <a:pt x="772" y="3578"/>
                    <a:pt x="769" y="3578"/>
                  </a:cubicBezTo>
                  <a:cubicBezTo>
                    <a:pt x="799" y="3524"/>
                    <a:pt x="799" y="3463"/>
                    <a:pt x="765" y="3409"/>
                  </a:cubicBezTo>
                  <a:lnTo>
                    <a:pt x="757" y="3213"/>
                  </a:lnTo>
                  <a:cubicBezTo>
                    <a:pt x="838" y="3067"/>
                    <a:pt x="796" y="2971"/>
                    <a:pt x="653" y="2921"/>
                  </a:cubicBezTo>
                  <a:lnTo>
                    <a:pt x="661" y="2921"/>
                  </a:lnTo>
                  <a:cubicBezTo>
                    <a:pt x="688" y="2848"/>
                    <a:pt x="692" y="2767"/>
                    <a:pt x="680" y="2691"/>
                  </a:cubicBezTo>
                  <a:lnTo>
                    <a:pt x="680" y="2691"/>
                  </a:lnTo>
                  <a:cubicBezTo>
                    <a:pt x="688" y="2702"/>
                    <a:pt x="700" y="2714"/>
                    <a:pt x="707" y="2729"/>
                  </a:cubicBezTo>
                  <a:cubicBezTo>
                    <a:pt x="719" y="2733"/>
                    <a:pt x="726" y="2737"/>
                    <a:pt x="738" y="2737"/>
                  </a:cubicBezTo>
                  <a:cubicBezTo>
                    <a:pt x="700" y="2806"/>
                    <a:pt x="749" y="2856"/>
                    <a:pt x="799" y="2914"/>
                  </a:cubicBezTo>
                  <a:cubicBezTo>
                    <a:pt x="819" y="2925"/>
                    <a:pt x="838" y="2933"/>
                    <a:pt x="857" y="2933"/>
                  </a:cubicBezTo>
                  <a:lnTo>
                    <a:pt x="857" y="2998"/>
                  </a:lnTo>
                  <a:cubicBezTo>
                    <a:pt x="838" y="3029"/>
                    <a:pt x="826" y="3063"/>
                    <a:pt x="819" y="3098"/>
                  </a:cubicBezTo>
                  <a:cubicBezTo>
                    <a:pt x="815" y="3098"/>
                    <a:pt x="807" y="3113"/>
                    <a:pt x="807" y="3140"/>
                  </a:cubicBezTo>
                  <a:cubicBezTo>
                    <a:pt x="807" y="3171"/>
                    <a:pt x="819" y="3194"/>
                    <a:pt x="838" y="3213"/>
                  </a:cubicBezTo>
                  <a:lnTo>
                    <a:pt x="842" y="3217"/>
                  </a:lnTo>
                  <a:cubicBezTo>
                    <a:pt x="880" y="3240"/>
                    <a:pt x="911" y="3275"/>
                    <a:pt x="922" y="3317"/>
                  </a:cubicBezTo>
                  <a:lnTo>
                    <a:pt x="938" y="3336"/>
                  </a:lnTo>
                  <a:lnTo>
                    <a:pt x="1149" y="3313"/>
                  </a:lnTo>
                  <a:cubicBezTo>
                    <a:pt x="1130" y="3156"/>
                    <a:pt x="1038" y="3029"/>
                    <a:pt x="957" y="2906"/>
                  </a:cubicBezTo>
                  <a:lnTo>
                    <a:pt x="915" y="2710"/>
                  </a:lnTo>
                  <a:cubicBezTo>
                    <a:pt x="784" y="2349"/>
                    <a:pt x="673" y="1987"/>
                    <a:pt x="634" y="1603"/>
                  </a:cubicBezTo>
                  <a:cubicBezTo>
                    <a:pt x="573" y="1626"/>
                    <a:pt x="511" y="1661"/>
                    <a:pt x="454" y="1699"/>
                  </a:cubicBezTo>
                  <a:cubicBezTo>
                    <a:pt x="423" y="1519"/>
                    <a:pt x="384" y="1334"/>
                    <a:pt x="250" y="1180"/>
                  </a:cubicBezTo>
                  <a:cubicBezTo>
                    <a:pt x="231" y="1104"/>
                    <a:pt x="212" y="1027"/>
                    <a:pt x="135" y="988"/>
                  </a:cubicBezTo>
                  <a:cubicBezTo>
                    <a:pt x="162" y="658"/>
                    <a:pt x="135" y="327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43"/>
            <p:cNvSpPr/>
            <p:nvPr/>
          </p:nvSpPr>
          <p:spPr>
            <a:xfrm>
              <a:off x="3703775" y="2373662"/>
              <a:ext cx="37286" cy="57418"/>
            </a:xfrm>
            <a:custGeom>
              <a:avLst/>
              <a:gdLst/>
              <a:ahLst/>
              <a:cxnLst/>
              <a:rect l="l" t="t" r="r" b="b"/>
              <a:pathLst>
                <a:path w="1202" h="1851" extrusionOk="0">
                  <a:moveTo>
                    <a:pt x="1044" y="0"/>
                  </a:moveTo>
                  <a:cubicBezTo>
                    <a:pt x="995" y="0"/>
                    <a:pt x="966" y="51"/>
                    <a:pt x="959" y="147"/>
                  </a:cubicBezTo>
                  <a:cubicBezTo>
                    <a:pt x="948" y="243"/>
                    <a:pt x="1059" y="378"/>
                    <a:pt x="848" y="401"/>
                  </a:cubicBezTo>
                  <a:cubicBezTo>
                    <a:pt x="660" y="420"/>
                    <a:pt x="613" y="520"/>
                    <a:pt x="779" y="643"/>
                  </a:cubicBezTo>
                  <a:cubicBezTo>
                    <a:pt x="971" y="781"/>
                    <a:pt x="967" y="916"/>
                    <a:pt x="832" y="1092"/>
                  </a:cubicBezTo>
                  <a:cubicBezTo>
                    <a:pt x="752" y="1196"/>
                    <a:pt x="713" y="1331"/>
                    <a:pt x="660" y="1450"/>
                  </a:cubicBezTo>
                  <a:cubicBezTo>
                    <a:pt x="590" y="1642"/>
                    <a:pt x="402" y="1588"/>
                    <a:pt x="256" y="1627"/>
                  </a:cubicBezTo>
                  <a:cubicBezTo>
                    <a:pt x="214" y="1620"/>
                    <a:pt x="164" y="1608"/>
                    <a:pt x="120" y="1608"/>
                  </a:cubicBezTo>
                  <a:cubicBezTo>
                    <a:pt x="57" y="1608"/>
                    <a:pt x="5" y="1633"/>
                    <a:pt x="2" y="1738"/>
                  </a:cubicBezTo>
                  <a:cubicBezTo>
                    <a:pt x="0" y="1829"/>
                    <a:pt x="51" y="1851"/>
                    <a:pt x="112" y="1851"/>
                  </a:cubicBezTo>
                  <a:cubicBezTo>
                    <a:pt x="146" y="1851"/>
                    <a:pt x="184" y="1843"/>
                    <a:pt x="218" y="1838"/>
                  </a:cubicBezTo>
                  <a:cubicBezTo>
                    <a:pt x="283" y="1819"/>
                    <a:pt x="337" y="1796"/>
                    <a:pt x="391" y="1761"/>
                  </a:cubicBezTo>
                  <a:cubicBezTo>
                    <a:pt x="461" y="1778"/>
                    <a:pt x="536" y="1805"/>
                    <a:pt x="603" y="1805"/>
                  </a:cubicBezTo>
                  <a:cubicBezTo>
                    <a:pt x="674" y="1805"/>
                    <a:pt x="737" y="1774"/>
                    <a:pt x="779" y="1665"/>
                  </a:cubicBezTo>
                  <a:cubicBezTo>
                    <a:pt x="836" y="1657"/>
                    <a:pt x="882" y="1607"/>
                    <a:pt x="886" y="1550"/>
                  </a:cubicBezTo>
                  <a:cubicBezTo>
                    <a:pt x="913" y="1527"/>
                    <a:pt x="932" y="1492"/>
                    <a:pt x="940" y="1454"/>
                  </a:cubicBezTo>
                  <a:cubicBezTo>
                    <a:pt x="1159" y="1012"/>
                    <a:pt x="1201" y="543"/>
                    <a:pt x="1163" y="63"/>
                  </a:cubicBezTo>
                  <a:cubicBezTo>
                    <a:pt x="1115" y="21"/>
                    <a:pt x="1076" y="0"/>
                    <a:pt x="10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43"/>
            <p:cNvSpPr/>
            <p:nvPr/>
          </p:nvSpPr>
          <p:spPr>
            <a:xfrm>
              <a:off x="3577369" y="2214777"/>
              <a:ext cx="279" cy="279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0" y="1"/>
                  </a:moveTo>
                  <a:lnTo>
                    <a:pt x="0" y="9"/>
                  </a:lnTo>
                  <a:lnTo>
                    <a:pt x="8" y="9"/>
                  </a:lnTo>
                  <a:lnTo>
                    <a:pt x="8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43"/>
            <p:cNvSpPr/>
            <p:nvPr/>
          </p:nvSpPr>
          <p:spPr>
            <a:xfrm>
              <a:off x="3427294" y="2026703"/>
              <a:ext cx="14207" cy="41039"/>
            </a:xfrm>
            <a:custGeom>
              <a:avLst/>
              <a:gdLst/>
              <a:ahLst/>
              <a:cxnLst/>
              <a:rect l="l" t="t" r="r" b="b"/>
              <a:pathLst>
                <a:path w="458" h="1323" extrusionOk="0">
                  <a:moveTo>
                    <a:pt x="197" y="0"/>
                  </a:moveTo>
                  <a:lnTo>
                    <a:pt x="197" y="0"/>
                  </a:lnTo>
                  <a:cubicBezTo>
                    <a:pt x="1" y="142"/>
                    <a:pt x="81" y="338"/>
                    <a:pt x="93" y="515"/>
                  </a:cubicBezTo>
                  <a:cubicBezTo>
                    <a:pt x="89" y="554"/>
                    <a:pt x="77" y="588"/>
                    <a:pt x="74" y="627"/>
                  </a:cubicBezTo>
                  <a:cubicBezTo>
                    <a:pt x="131" y="800"/>
                    <a:pt x="170" y="980"/>
                    <a:pt x="289" y="1126"/>
                  </a:cubicBezTo>
                  <a:cubicBezTo>
                    <a:pt x="304" y="1203"/>
                    <a:pt x="270" y="1307"/>
                    <a:pt x="393" y="1322"/>
                  </a:cubicBezTo>
                  <a:lnTo>
                    <a:pt x="393" y="1122"/>
                  </a:lnTo>
                  <a:cubicBezTo>
                    <a:pt x="458" y="876"/>
                    <a:pt x="181" y="742"/>
                    <a:pt x="189" y="515"/>
                  </a:cubicBezTo>
                  <a:cubicBezTo>
                    <a:pt x="197" y="342"/>
                    <a:pt x="258" y="173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43"/>
            <p:cNvSpPr/>
            <p:nvPr/>
          </p:nvSpPr>
          <p:spPr>
            <a:xfrm>
              <a:off x="3520944" y="2174637"/>
              <a:ext cx="12129" cy="11850"/>
            </a:xfrm>
            <a:custGeom>
              <a:avLst/>
              <a:gdLst/>
              <a:ahLst/>
              <a:cxnLst/>
              <a:rect l="l" t="t" r="r" b="b"/>
              <a:pathLst>
                <a:path w="391" h="382" extrusionOk="0">
                  <a:moveTo>
                    <a:pt x="135" y="1"/>
                  </a:moveTo>
                  <a:cubicBezTo>
                    <a:pt x="37" y="1"/>
                    <a:pt x="0" y="70"/>
                    <a:pt x="13" y="184"/>
                  </a:cubicBezTo>
                  <a:cubicBezTo>
                    <a:pt x="98" y="227"/>
                    <a:pt x="167" y="296"/>
                    <a:pt x="213" y="380"/>
                  </a:cubicBezTo>
                  <a:cubicBezTo>
                    <a:pt x="223" y="381"/>
                    <a:pt x="232" y="381"/>
                    <a:pt x="241" y="381"/>
                  </a:cubicBezTo>
                  <a:cubicBezTo>
                    <a:pt x="391" y="381"/>
                    <a:pt x="364" y="290"/>
                    <a:pt x="309" y="188"/>
                  </a:cubicBezTo>
                  <a:lnTo>
                    <a:pt x="194" y="8"/>
                  </a:lnTo>
                  <a:cubicBezTo>
                    <a:pt x="172" y="3"/>
                    <a:pt x="153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43"/>
            <p:cNvSpPr/>
            <p:nvPr/>
          </p:nvSpPr>
          <p:spPr>
            <a:xfrm>
              <a:off x="3517873" y="2312056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17" y="0"/>
                  </a:moveTo>
                  <a:cubicBezTo>
                    <a:pt x="513" y="0"/>
                    <a:pt x="509" y="0"/>
                    <a:pt x="504" y="0"/>
                  </a:cubicBezTo>
                  <a:cubicBezTo>
                    <a:pt x="281" y="43"/>
                    <a:pt x="305" y="273"/>
                    <a:pt x="205" y="408"/>
                  </a:cubicBezTo>
                  <a:cubicBezTo>
                    <a:pt x="147" y="481"/>
                    <a:pt x="24" y="500"/>
                    <a:pt x="5" y="611"/>
                  </a:cubicBezTo>
                  <a:cubicBezTo>
                    <a:pt x="16" y="631"/>
                    <a:pt x="16" y="654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2"/>
                  </a:cubicBezTo>
                  <a:lnTo>
                    <a:pt x="600" y="100"/>
                  </a:lnTo>
                  <a:cubicBezTo>
                    <a:pt x="611" y="28"/>
                    <a:pt x="578" y="0"/>
                    <a:pt x="5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43"/>
            <p:cNvSpPr/>
            <p:nvPr/>
          </p:nvSpPr>
          <p:spPr>
            <a:xfrm>
              <a:off x="3488093" y="2330885"/>
              <a:ext cx="41257" cy="47678"/>
            </a:xfrm>
            <a:custGeom>
              <a:avLst/>
              <a:gdLst/>
              <a:ahLst/>
              <a:cxnLst/>
              <a:rect l="l" t="t" r="r" b="b"/>
              <a:pathLst>
                <a:path w="1330" h="1537" extrusionOk="0">
                  <a:moveTo>
                    <a:pt x="965" y="1"/>
                  </a:moveTo>
                  <a:cubicBezTo>
                    <a:pt x="888" y="158"/>
                    <a:pt x="638" y="162"/>
                    <a:pt x="630" y="385"/>
                  </a:cubicBezTo>
                  <a:cubicBezTo>
                    <a:pt x="465" y="519"/>
                    <a:pt x="254" y="627"/>
                    <a:pt x="423" y="892"/>
                  </a:cubicBezTo>
                  <a:cubicBezTo>
                    <a:pt x="131" y="992"/>
                    <a:pt x="0" y="1196"/>
                    <a:pt x="43" y="1507"/>
                  </a:cubicBezTo>
                  <a:cubicBezTo>
                    <a:pt x="60" y="1526"/>
                    <a:pt x="82" y="1536"/>
                    <a:pt x="104" y="1536"/>
                  </a:cubicBezTo>
                  <a:cubicBezTo>
                    <a:pt x="122" y="1536"/>
                    <a:pt x="139" y="1530"/>
                    <a:pt x="154" y="1518"/>
                  </a:cubicBezTo>
                  <a:lnTo>
                    <a:pt x="158" y="1511"/>
                  </a:lnTo>
                  <a:cubicBezTo>
                    <a:pt x="312" y="1326"/>
                    <a:pt x="385" y="1080"/>
                    <a:pt x="569" y="911"/>
                  </a:cubicBezTo>
                  <a:cubicBezTo>
                    <a:pt x="667" y="942"/>
                    <a:pt x="736" y="1056"/>
                    <a:pt x="845" y="1056"/>
                  </a:cubicBezTo>
                  <a:cubicBezTo>
                    <a:pt x="873" y="1056"/>
                    <a:pt x="904" y="1048"/>
                    <a:pt x="938" y="1030"/>
                  </a:cubicBezTo>
                  <a:cubicBezTo>
                    <a:pt x="972" y="1088"/>
                    <a:pt x="1011" y="1146"/>
                    <a:pt x="1042" y="1200"/>
                  </a:cubicBezTo>
                  <a:cubicBezTo>
                    <a:pt x="1060" y="1226"/>
                    <a:pt x="1089" y="1241"/>
                    <a:pt x="1118" y="1241"/>
                  </a:cubicBezTo>
                  <a:cubicBezTo>
                    <a:pt x="1131" y="1241"/>
                    <a:pt x="1145" y="1238"/>
                    <a:pt x="1157" y="1230"/>
                  </a:cubicBezTo>
                  <a:lnTo>
                    <a:pt x="1172" y="1215"/>
                  </a:lnTo>
                  <a:cubicBezTo>
                    <a:pt x="1280" y="1088"/>
                    <a:pt x="1330" y="954"/>
                    <a:pt x="1153" y="834"/>
                  </a:cubicBezTo>
                  <a:lnTo>
                    <a:pt x="976" y="788"/>
                  </a:lnTo>
                  <a:cubicBezTo>
                    <a:pt x="711" y="723"/>
                    <a:pt x="715" y="589"/>
                    <a:pt x="869" y="412"/>
                  </a:cubicBezTo>
                  <a:cubicBezTo>
                    <a:pt x="992" y="320"/>
                    <a:pt x="953" y="181"/>
                    <a:pt x="961" y="62"/>
                  </a:cubicBezTo>
                  <a:lnTo>
                    <a:pt x="9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43"/>
            <p:cNvSpPr/>
            <p:nvPr/>
          </p:nvSpPr>
          <p:spPr>
            <a:xfrm>
              <a:off x="3560215" y="2310660"/>
              <a:ext cx="8437" cy="9430"/>
            </a:xfrm>
            <a:custGeom>
              <a:avLst/>
              <a:gdLst/>
              <a:ahLst/>
              <a:cxnLst/>
              <a:rect l="l" t="t" r="r" b="b"/>
              <a:pathLst>
                <a:path w="272" h="304" extrusionOk="0">
                  <a:moveTo>
                    <a:pt x="189" y="0"/>
                  </a:moveTo>
                  <a:cubicBezTo>
                    <a:pt x="149" y="0"/>
                    <a:pt x="98" y="37"/>
                    <a:pt x="54" y="49"/>
                  </a:cubicBezTo>
                  <a:cubicBezTo>
                    <a:pt x="50" y="145"/>
                    <a:pt x="0" y="276"/>
                    <a:pt x="115" y="299"/>
                  </a:cubicBezTo>
                  <a:cubicBezTo>
                    <a:pt x="128" y="302"/>
                    <a:pt x="140" y="304"/>
                    <a:pt x="151" y="304"/>
                  </a:cubicBezTo>
                  <a:cubicBezTo>
                    <a:pt x="245" y="304"/>
                    <a:pt x="271" y="193"/>
                    <a:pt x="258" y="103"/>
                  </a:cubicBezTo>
                  <a:cubicBezTo>
                    <a:pt x="247" y="24"/>
                    <a:pt x="222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43"/>
            <p:cNvSpPr/>
            <p:nvPr/>
          </p:nvSpPr>
          <p:spPr>
            <a:xfrm>
              <a:off x="3484278" y="2127301"/>
              <a:ext cx="37565" cy="44266"/>
            </a:xfrm>
            <a:custGeom>
              <a:avLst/>
              <a:gdLst/>
              <a:ahLst/>
              <a:cxnLst/>
              <a:rect l="l" t="t" r="r" b="b"/>
              <a:pathLst>
                <a:path w="1211" h="1427" extrusionOk="0">
                  <a:moveTo>
                    <a:pt x="77" y="0"/>
                  </a:moveTo>
                  <a:cubicBezTo>
                    <a:pt x="0" y="100"/>
                    <a:pt x="12" y="204"/>
                    <a:pt x="70" y="304"/>
                  </a:cubicBezTo>
                  <a:lnTo>
                    <a:pt x="281" y="496"/>
                  </a:lnTo>
                  <a:cubicBezTo>
                    <a:pt x="300" y="511"/>
                    <a:pt x="327" y="519"/>
                    <a:pt x="354" y="519"/>
                  </a:cubicBezTo>
                  <a:cubicBezTo>
                    <a:pt x="369" y="684"/>
                    <a:pt x="538" y="761"/>
                    <a:pt x="584" y="903"/>
                  </a:cubicBezTo>
                  <a:cubicBezTo>
                    <a:pt x="642" y="961"/>
                    <a:pt x="615" y="1069"/>
                    <a:pt x="704" y="1111"/>
                  </a:cubicBezTo>
                  <a:cubicBezTo>
                    <a:pt x="800" y="1211"/>
                    <a:pt x="930" y="1284"/>
                    <a:pt x="976" y="1426"/>
                  </a:cubicBezTo>
                  <a:cubicBezTo>
                    <a:pt x="995" y="1426"/>
                    <a:pt x="1014" y="1427"/>
                    <a:pt x="1032" y="1427"/>
                  </a:cubicBezTo>
                  <a:cubicBezTo>
                    <a:pt x="1096" y="1427"/>
                    <a:pt x="1157" y="1420"/>
                    <a:pt x="1211" y="1357"/>
                  </a:cubicBezTo>
                  <a:cubicBezTo>
                    <a:pt x="896" y="1134"/>
                    <a:pt x="773" y="754"/>
                    <a:pt x="492" y="500"/>
                  </a:cubicBezTo>
                  <a:cubicBezTo>
                    <a:pt x="470" y="415"/>
                    <a:pt x="412" y="401"/>
                    <a:pt x="347" y="401"/>
                  </a:cubicBezTo>
                  <a:cubicBezTo>
                    <a:pt x="324" y="401"/>
                    <a:pt x="300" y="403"/>
                    <a:pt x="277" y="404"/>
                  </a:cubicBezTo>
                  <a:cubicBezTo>
                    <a:pt x="277" y="235"/>
                    <a:pt x="273" y="7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43"/>
            <p:cNvSpPr/>
            <p:nvPr/>
          </p:nvSpPr>
          <p:spPr>
            <a:xfrm>
              <a:off x="3486418" y="2127177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43"/>
            <p:cNvSpPr/>
            <p:nvPr/>
          </p:nvSpPr>
          <p:spPr>
            <a:xfrm>
              <a:off x="3890764" y="2384488"/>
              <a:ext cx="12160" cy="5708"/>
            </a:xfrm>
            <a:custGeom>
              <a:avLst/>
              <a:gdLst/>
              <a:ahLst/>
              <a:cxnLst/>
              <a:rect l="l" t="t" r="r" b="b"/>
              <a:pathLst>
                <a:path w="392" h="184" extrusionOk="0">
                  <a:moveTo>
                    <a:pt x="152" y="1"/>
                  </a:moveTo>
                  <a:cubicBezTo>
                    <a:pt x="106" y="1"/>
                    <a:pt x="58" y="25"/>
                    <a:pt x="4" y="90"/>
                  </a:cubicBezTo>
                  <a:cubicBezTo>
                    <a:pt x="0" y="148"/>
                    <a:pt x="19" y="182"/>
                    <a:pt x="66" y="182"/>
                  </a:cubicBezTo>
                  <a:cubicBezTo>
                    <a:pt x="75" y="182"/>
                    <a:pt x="85" y="181"/>
                    <a:pt x="96" y="179"/>
                  </a:cubicBezTo>
                  <a:cubicBezTo>
                    <a:pt x="100" y="178"/>
                    <a:pt x="105" y="178"/>
                    <a:pt x="109" y="178"/>
                  </a:cubicBezTo>
                  <a:cubicBezTo>
                    <a:pt x="146" y="178"/>
                    <a:pt x="184" y="184"/>
                    <a:pt x="224" y="184"/>
                  </a:cubicBezTo>
                  <a:cubicBezTo>
                    <a:pt x="276" y="184"/>
                    <a:pt x="332" y="174"/>
                    <a:pt x="392" y="129"/>
                  </a:cubicBezTo>
                  <a:cubicBezTo>
                    <a:pt x="306" y="75"/>
                    <a:pt x="233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43"/>
            <p:cNvSpPr/>
            <p:nvPr/>
          </p:nvSpPr>
          <p:spPr>
            <a:xfrm>
              <a:off x="3534685" y="2359610"/>
              <a:ext cx="8872" cy="18023"/>
            </a:xfrm>
            <a:custGeom>
              <a:avLst/>
              <a:gdLst/>
              <a:ahLst/>
              <a:cxnLst/>
              <a:rect l="l" t="t" r="r" b="b"/>
              <a:pathLst>
                <a:path w="286" h="581" extrusionOk="0">
                  <a:moveTo>
                    <a:pt x="162" y="1"/>
                  </a:moveTo>
                  <a:cubicBezTo>
                    <a:pt x="1" y="85"/>
                    <a:pt x="78" y="247"/>
                    <a:pt x="51" y="373"/>
                  </a:cubicBezTo>
                  <a:lnTo>
                    <a:pt x="70" y="581"/>
                  </a:lnTo>
                  <a:cubicBezTo>
                    <a:pt x="166" y="554"/>
                    <a:pt x="174" y="469"/>
                    <a:pt x="189" y="393"/>
                  </a:cubicBezTo>
                  <a:cubicBezTo>
                    <a:pt x="227" y="258"/>
                    <a:pt x="285" y="120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43"/>
            <p:cNvSpPr/>
            <p:nvPr/>
          </p:nvSpPr>
          <p:spPr>
            <a:xfrm>
              <a:off x="3787281" y="2465698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1"/>
                  </a:moveTo>
                  <a:lnTo>
                    <a:pt x="4" y="293"/>
                  </a:lnTo>
                  <a:cubicBezTo>
                    <a:pt x="178" y="326"/>
                    <a:pt x="340" y="406"/>
                    <a:pt x="519" y="406"/>
                  </a:cubicBezTo>
                  <a:cubicBezTo>
                    <a:pt x="545" y="406"/>
                    <a:pt x="572" y="404"/>
                    <a:pt x="600" y="400"/>
                  </a:cubicBezTo>
                  <a:lnTo>
                    <a:pt x="1107" y="389"/>
                  </a:lnTo>
                  <a:cubicBezTo>
                    <a:pt x="1268" y="385"/>
                    <a:pt x="1418" y="362"/>
                    <a:pt x="1514" y="170"/>
                  </a:cubicBezTo>
                  <a:cubicBezTo>
                    <a:pt x="1497" y="167"/>
                    <a:pt x="1481" y="166"/>
                    <a:pt x="1466" y="166"/>
                  </a:cubicBezTo>
                  <a:cubicBezTo>
                    <a:pt x="1322" y="166"/>
                    <a:pt x="1233" y="268"/>
                    <a:pt x="1115" y="289"/>
                  </a:cubicBezTo>
                  <a:cubicBezTo>
                    <a:pt x="1061" y="252"/>
                    <a:pt x="1003" y="243"/>
                    <a:pt x="944" y="243"/>
                  </a:cubicBezTo>
                  <a:cubicBezTo>
                    <a:pt x="881" y="243"/>
                    <a:pt x="817" y="253"/>
                    <a:pt x="753" y="253"/>
                  </a:cubicBezTo>
                  <a:cubicBezTo>
                    <a:pt x="701" y="253"/>
                    <a:pt x="649" y="246"/>
                    <a:pt x="600" y="22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43"/>
            <p:cNvSpPr/>
            <p:nvPr/>
          </p:nvSpPr>
          <p:spPr>
            <a:xfrm>
              <a:off x="3584503" y="2327535"/>
              <a:ext cx="6948" cy="5584"/>
            </a:xfrm>
            <a:custGeom>
              <a:avLst/>
              <a:gdLst/>
              <a:ahLst/>
              <a:cxnLst/>
              <a:rect l="l" t="t" r="r" b="b"/>
              <a:pathLst>
                <a:path w="224" h="180" extrusionOk="0">
                  <a:moveTo>
                    <a:pt x="109" y="0"/>
                  </a:moveTo>
                  <a:cubicBezTo>
                    <a:pt x="57" y="0"/>
                    <a:pt x="8" y="37"/>
                    <a:pt x="1" y="93"/>
                  </a:cubicBezTo>
                  <a:lnTo>
                    <a:pt x="1" y="109"/>
                  </a:lnTo>
                  <a:cubicBezTo>
                    <a:pt x="7" y="149"/>
                    <a:pt x="31" y="179"/>
                    <a:pt x="66" y="179"/>
                  </a:cubicBezTo>
                  <a:cubicBezTo>
                    <a:pt x="75" y="179"/>
                    <a:pt x="84" y="178"/>
                    <a:pt x="93" y="174"/>
                  </a:cubicBezTo>
                  <a:cubicBezTo>
                    <a:pt x="135" y="159"/>
                    <a:pt x="170" y="128"/>
                    <a:pt x="193" y="89"/>
                  </a:cubicBezTo>
                  <a:cubicBezTo>
                    <a:pt x="224" y="32"/>
                    <a:pt x="170" y="1"/>
                    <a:pt x="124" y="1"/>
                  </a:cubicBezTo>
                  <a:cubicBezTo>
                    <a:pt x="119" y="0"/>
                    <a:pt x="11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43"/>
            <p:cNvSpPr/>
            <p:nvPr/>
          </p:nvSpPr>
          <p:spPr>
            <a:xfrm>
              <a:off x="3306937" y="2131954"/>
              <a:ext cx="7259" cy="10764"/>
            </a:xfrm>
            <a:custGeom>
              <a:avLst/>
              <a:gdLst/>
              <a:ahLst/>
              <a:cxnLst/>
              <a:rect l="l" t="t" r="r" b="b"/>
              <a:pathLst>
                <a:path w="234" h="347" extrusionOk="0">
                  <a:moveTo>
                    <a:pt x="53" y="0"/>
                  </a:moveTo>
                  <a:lnTo>
                    <a:pt x="53" y="0"/>
                  </a:lnTo>
                  <a:cubicBezTo>
                    <a:pt x="34" y="194"/>
                    <a:pt x="0" y="346"/>
                    <a:pt x="218" y="346"/>
                  </a:cubicBezTo>
                  <a:cubicBezTo>
                    <a:pt x="221" y="346"/>
                    <a:pt x="223" y="346"/>
                    <a:pt x="226" y="346"/>
                  </a:cubicBezTo>
                  <a:cubicBezTo>
                    <a:pt x="234" y="315"/>
                    <a:pt x="234" y="288"/>
                    <a:pt x="230" y="258"/>
                  </a:cubicBezTo>
                  <a:cubicBezTo>
                    <a:pt x="176" y="181"/>
                    <a:pt x="130" y="112"/>
                    <a:pt x="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43"/>
            <p:cNvSpPr/>
            <p:nvPr/>
          </p:nvSpPr>
          <p:spPr>
            <a:xfrm>
              <a:off x="3629948" y="2410699"/>
              <a:ext cx="32788" cy="11043"/>
            </a:xfrm>
            <a:custGeom>
              <a:avLst/>
              <a:gdLst/>
              <a:ahLst/>
              <a:cxnLst/>
              <a:rect l="l" t="t" r="r" b="b"/>
              <a:pathLst>
                <a:path w="1057" h="356" extrusionOk="0">
                  <a:moveTo>
                    <a:pt x="210" y="1"/>
                  </a:moveTo>
                  <a:cubicBezTo>
                    <a:pt x="141" y="1"/>
                    <a:pt x="95" y="74"/>
                    <a:pt x="62" y="144"/>
                  </a:cubicBezTo>
                  <a:cubicBezTo>
                    <a:pt x="0" y="290"/>
                    <a:pt x="135" y="321"/>
                    <a:pt x="223" y="333"/>
                  </a:cubicBezTo>
                  <a:cubicBezTo>
                    <a:pt x="373" y="349"/>
                    <a:pt x="523" y="355"/>
                    <a:pt x="673" y="355"/>
                  </a:cubicBezTo>
                  <a:cubicBezTo>
                    <a:pt x="738" y="355"/>
                    <a:pt x="803" y="354"/>
                    <a:pt x="868" y="352"/>
                  </a:cubicBezTo>
                  <a:cubicBezTo>
                    <a:pt x="1057" y="340"/>
                    <a:pt x="1057" y="202"/>
                    <a:pt x="1030" y="64"/>
                  </a:cubicBezTo>
                  <a:lnTo>
                    <a:pt x="1030" y="64"/>
                  </a:lnTo>
                  <a:lnTo>
                    <a:pt x="419" y="71"/>
                  </a:lnTo>
                  <a:cubicBezTo>
                    <a:pt x="388" y="64"/>
                    <a:pt x="357" y="60"/>
                    <a:pt x="327" y="60"/>
                  </a:cubicBezTo>
                  <a:cubicBezTo>
                    <a:pt x="282" y="17"/>
                    <a:pt x="243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43"/>
            <p:cNvSpPr/>
            <p:nvPr/>
          </p:nvSpPr>
          <p:spPr>
            <a:xfrm>
              <a:off x="3622193" y="2252591"/>
              <a:ext cx="263918" cy="138287"/>
            </a:xfrm>
            <a:custGeom>
              <a:avLst/>
              <a:gdLst/>
              <a:ahLst/>
              <a:cxnLst/>
              <a:rect l="l" t="t" r="r" b="b"/>
              <a:pathLst>
                <a:path w="8508" h="4458" extrusionOk="0">
                  <a:moveTo>
                    <a:pt x="1484" y="1218"/>
                  </a:moveTo>
                  <a:lnTo>
                    <a:pt x="1472" y="1249"/>
                  </a:lnTo>
                  <a:lnTo>
                    <a:pt x="1460" y="1249"/>
                  </a:lnTo>
                  <a:cubicBezTo>
                    <a:pt x="1464" y="1245"/>
                    <a:pt x="1476" y="1226"/>
                    <a:pt x="1484" y="1218"/>
                  </a:cubicBezTo>
                  <a:close/>
                  <a:moveTo>
                    <a:pt x="6779" y="3858"/>
                  </a:moveTo>
                  <a:cubicBezTo>
                    <a:pt x="6802" y="3893"/>
                    <a:pt x="6825" y="3927"/>
                    <a:pt x="6844" y="3966"/>
                  </a:cubicBezTo>
                  <a:cubicBezTo>
                    <a:pt x="6856" y="3977"/>
                    <a:pt x="6859" y="3992"/>
                    <a:pt x="6863" y="4008"/>
                  </a:cubicBezTo>
                  <a:cubicBezTo>
                    <a:pt x="6844" y="3992"/>
                    <a:pt x="6821" y="3973"/>
                    <a:pt x="6798" y="3958"/>
                  </a:cubicBezTo>
                  <a:lnTo>
                    <a:pt x="6683" y="3893"/>
                  </a:lnTo>
                  <a:cubicBezTo>
                    <a:pt x="6713" y="3889"/>
                    <a:pt x="6748" y="3873"/>
                    <a:pt x="6779" y="3858"/>
                  </a:cubicBezTo>
                  <a:close/>
                  <a:moveTo>
                    <a:pt x="77" y="0"/>
                  </a:moveTo>
                  <a:cubicBezTo>
                    <a:pt x="81" y="35"/>
                    <a:pt x="81" y="65"/>
                    <a:pt x="85" y="96"/>
                  </a:cubicBezTo>
                  <a:cubicBezTo>
                    <a:pt x="19" y="227"/>
                    <a:pt x="0" y="342"/>
                    <a:pt x="177" y="396"/>
                  </a:cubicBezTo>
                  <a:lnTo>
                    <a:pt x="181" y="400"/>
                  </a:lnTo>
                  <a:lnTo>
                    <a:pt x="208" y="377"/>
                  </a:lnTo>
                  <a:lnTo>
                    <a:pt x="212" y="377"/>
                  </a:lnTo>
                  <a:lnTo>
                    <a:pt x="189" y="403"/>
                  </a:lnTo>
                  <a:cubicBezTo>
                    <a:pt x="231" y="526"/>
                    <a:pt x="342" y="611"/>
                    <a:pt x="465" y="626"/>
                  </a:cubicBezTo>
                  <a:lnTo>
                    <a:pt x="469" y="626"/>
                  </a:lnTo>
                  <a:lnTo>
                    <a:pt x="573" y="730"/>
                  </a:lnTo>
                  <a:cubicBezTo>
                    <a:pt x="692" y="876"/>
                    <a:pt x="811" y="1022"/>
                    <a:pt x="988" y="1111"/>
                  </a:cubicBezTo>
                  <a:cubicBezTo>
                    <a:pt x="1026" y="1187"/>
                    <a:pt x="1095" y="1245"/>
                    <a:pt x="1180" y="1260"/>
                  </a:cubicBezTo>
                  <a:lnTo>
                    <a:pt x="1276" y="1326"/>
                  </a:lnTo>
                  <a:lnTo>
                    <a:pt x="1557" y="1533"/>
                  </a:lnTo>
                  <a:cubicBezTo>
                    <a:pt x="1572" y="1591"/>
                    <a:pt x="1614" y="1633"/>
                    <a:pt x="1676" y="1645"/>
                  </a:cubicBezTo>
                  <a:cubicBezTo>
                    <a:pt x="1756" y="1691"/>
                    <a:pt x="1841" y="1745"/>
                    <a:pt x="1925" y="1787"/>
                  </a:cubicBezTo>
                  <a:cubicBezTo>
                    <a:pt x="2294" y="1979"/>
                    <a:pt x="2579" y="2321"/>
                    <a:pt x="3001" y="2432"/>
                  </a:cubicBezTo>
                  <a:cubicBezTo>
                    <a:pt x="3351" y="2648"/>
                    <a:pt x="3728" y="2813"/>
                    <a:pt x="4127" y="2920"/>
                  </a:cubicBezTo>
                  <a:cubicBezTo>
                    <a:pt x="4339" y="3036"/>
                    <a:pt x="4569" y="3124"/>
                    <a:pt x="4804" y="3170"/>
                  </a:cubicBezTo>
                  <a:cubicBezTo>
                    <a:pt x="4804" y="3197"/>
                    <a:pt x="4811" y="3220"/>
                    <a:pt x="4827" y="3239"/>
                  </a:cubicBezTo>
                  <a:lnTo>
                    <a:pt x="4976" y="3224"/>
                  </a:lnTo>
                  <a:cubicBezTo>
                    <a:pt x="4976" y="3239"/>
                    <a:pt x="4980" y="3255"/>
                    <a:pt x="4980" y="3262"/>
                  </a:cubicBezTo>
                  <a:cubicBezTo>
                    <a:pt x="5038" y="3412"/>
                    <a:pt x="5165" y="3524"/>
                    <a:pt x="5318" y="3554"/>
                  </a:cubicBezTo>
                  <a:cubicBezTo>
                    <a:pt x="5501" y="3584"/>
                    <a:pt x="5679" y="3677"/>
                    <a:pt x="5867" y="3677"/>
                  </a:cubicBezTo>
                  <a:cubicBezTo>
                    <a:pt x="5924" y="3677"/>
                    <a:pt x="5982" y="3668"/>
                    <a:pt x="6041" y="3647"/>
                  </a:cubicBezTo>
                  <a:cubicBezTo>
                    <a:pt x="6060" y="3697"/>
                    <a:pt x="6099" y="3735"/>
                    <a:pt x="6145" y="3762"/>
                  </a:cubicBezTo>
                  <a:cubicBezTo>
                    <a:pt x="6091" y="3777"/>
                    <a:pt x="6037" y="3785"/>
                    <a:pt x="5983" y="3797"/>
                  </a:cubicBezTo>
                  <a:cubicBezTo>
                    <a:pt x="5941" y="3766"/>
                    <a:pt x="5895" y="3747"/>
                    <a:pt x="5841" y="3747"/>
                  </a:cubicBezTo>
                  <a:cubicBezTo>
                    <a:pt x="5803" y="3747"/>
                    <a:pt x="5764" y="3758"/>
                    <a:pt x="5730" y="3766"/>
                  </a:cubicBezTo>
                  <a:cubicBezTo>
                    <a:pt x="5668" y="3754"/>
                    <a:pt x="5599" y="3747"/>
                    <a:pt x="5541" y="3735"/>
                  </a:cubicBezTo>
                  <a:cubicBezTo>
                    <a:pt x="5476" y="3608"/>
                    <a:pt x="5345" y="3647"/>
                    <a:pt x="5242" y="3624"/>
                  </a:cubicBezTo>
                  <a:cubicBezTo>
                    <a:pt x="5242" y="3601"/>
                    <a:pt x="5242" y="3570"/>
                    <a:pt x="5230" y="3547"/>
                  </a:cubicBezTo>
                  <a:cubicBezTo>
                    <a:pt x="5134" y="3581"/>
                    <a:pt x="5138" y="3650"/>
                    <a:pt x="5157" y="3727"/>
                  </a:cubicBezTo>
                  <a:lnTo>
                    <a:pt x="5245" y="3727"/>
                  </a:lnTo>
                  <a:lnTo>
                    <a:pt x="5549" y="3739"/>
                  </a:lnTo>
                  <a:cubicBezTo>
                    <a:pt x="5561" y="3785"/>
                    <a:pt x="5595" y="3820"/>
                    <a:pt x="5645" y="3835"/>
                  </a:cubicBezTo>
                  <a:cubicBezTo>
                    <a:pt x="5645" y="3870"/>
                    <a:pt x="5637" y="3900"/>
                    <a:pt x="5637" y="3939"/>
                  </a:cubicBezTo>
                  <a:cubicBezTo>
                    <a:pt x="5668" y="3954"/>
                    <a:pt x="5703" y="3958"/>
                    <a:pt x="5733" y="3958"/>
                  </a:cubicBezTo>
                  <a:cubicBezTo>
                    <a:pt x="6129" y="4131"/>
                    <a:pt x="6556" y="4196"/>
                    <a:pt x="6975" y="4265"/>
                  </a:cubicBezTo>
                  <a:cubicBezTo>
                    <a:pt x="6998" y="4261"/>
                    <a:pt x="7017" y="4261"/>
                    <a:pt x="7040" y="4261"/>
                  </a:cubicBezTo>
                  <a:cubicBezTo>
                    <a:pt x="7040" y="4292"/>
                    <a:pt x="7055" y="4319"/>
                    <a:pt x="7075" y="4338"/>
                  </a:cubicBezTo>
                  <a:cubicBezTo>
                    <a:pt x="7152" y="4437"/>
                    <a:pt x="7252" y="4447"/>
                    <a:pt x="7352" y="4447"/>
                  </a:cubicBezTo>
                  <a:cubicBezTo>
                    <a:pt x="7378" y="4447"/>
                    <a:pt x="7404" y="4446"/>
                    <a:pt x="7430" y="4446"/>
                  </a:cubicBezTo>
                  <a:cubicBezTo>
                    <a:pt x="7473" y="4446"/>
                    <a:pt x="7515" y="4448"/>
                    <a:pt x="7555" y="4457"/>
                  </a:cubicBezTo>
                  <a:cubicBezTo>
                    <a:pt x="7647" y="4427"/>
                    <a:pt x="7770" y="4415"/>
                    <a:pt x="7651" y="4273"/>
                  </a:cubicBezTo>
                  <a:cubicBezTo>
                    <a:pt x="7597" y="4208"/>
                    <a:pt x="7570" y="4127"/>
                    <a:pt x="7566" y="4042"/>
                  </a:cubicBezTo>
                  <a:lnTo>
                    <a:pt x="7670" y="4031"/>
                  </a:lnTo>
                  <a:cubicBezTo>
                    <a:pt x="7682" y="4081"/>
                    <a:pt x="7724" y="4119"/>
                    <a:pt x="7778" y="4119"/>
                  </a:cubicBezTo>
                  <a:cubicBezTo>
                    <a:pt x="7805" y="4131"/>
                    <a:pt x="7835" y="4142"/>
                    <a:pt x="7866" y="4146"/>
                  </a:cubicBezTo>
                  <a:lnTo>
                    <a:pt x="8270" y="4350"/>
                  </a:lnTo>
                  <a:lnTo>
                    <a:pt x="8270" y="4350"/>
                  </a:lnTo>
                  <a:lnTo>
                    <a:pt x="8266" y="4334"/>
                  </a:lnTo>
                  <a:cubicBezTo>
                    <a:pt x="8274" y="4333"/>
                    <a:pt x="8283" y="4332"/>
                    <a:pt x="8292" y="4332"/>
                  </a:cubicBezTo>
                  <a:cubicBezTo>
                    <a:pt x="8332" y="4332"/>
                    <a:pt x="8378" y="4344"/>
                    <a:pt x="8418" y="4344"/>
                  </a:cubicBezTo>
                  <a:cubicBezTo>
                    <a:pt x="8465" y="4344"/>
                    <a:pt x="8502" y="4328"/>
                    <a:pt x="8508" y="4258"/>
                  </a:cubicBezTo>
                  <a:cubicBezTo>
                    <a:pt x="8496" y="4156"/>
                    <a:pt x="8404" y="4141"/>
                    <a:pt x="8314" y="4141"/>
                  </a:cubicBezTo>
                  <a:cubicBezTo>
                    <a:pt x="8293" y="4141"/>
                    <a:pt x="8271" y="4142"/>
                    <a:pt x="8250" y="4142"/>
                  </a:cubicBezTo>
                  <a:cubicBezTo>
                    <a:pt x="8196" y="4102"/>
                    <a:pt x="8148" y="4047"/>
                    <a:pt x="8078" y="4047"/>
                  </a:cubicBezTo>
                  <a:cubicBezTo>
                    <a:pt x="8068" y="4047"/>
                    <a:pt x="8058" y="4048"/>
                    <a:pt x="8047" y="4050"/>
                  </a:cubicBezTo>
                  <a:cubicBezTo>
                    <a:pt x="7946" y="4004"/>
                    <a:pt x="7853" y="3939"/>
                    <a:pt x="7744" y="3939"/>
                  </a:cubicBezTo>
                  <a:cubicBezTo>
                    <a:pt x="7715" y="3939"/>
                    <a:pt x="7686" y="3944"/>
                    <a:pt x="7655" y="3954"/>
                  </a:cubicBezTo>
                  <a:lnTo>
                    <a:pt x="7551" y="3935"/>
                  </a:lnTo>
                  <a:cubicBezTo>
                    <a:pt x="7512" y="3872"/>
                    <a:pt x="7441" y="3834"/>
                    <a:pt x="7365" y="3834"/>
                  </a:cubicBezTo>
                  <a:cubicBezTo>
                    <a:pt x="7358" y="3834"/>
                    <a:pt x="7351" y="3834"/>
                    <a:pt x="7344" y="3835"/>
                  </a:cubicBezTo>
                  <a:cubicBezTo>
                    <a:pt x="7290" y="3762"/>
                    <a:pt x="7221" y="3758"/>
                    <a:pt x="7136" y="3758"/>
                  </a:cubicBezTo>
                  <a:cubicBezTo>
                    <a:pt x="7010" y="3741"/>
                    <a:pt x="6907" y="3644"/>
                    <a:pt x="6773" y="3644"/>
                  </a:cubicBezTo>
                  <a:cubicBezTo>
                    <a:pt x="6760" y="3644"/>
                    <a:pt x="6746" y="3645"/>
                    <a:pt x="6733" y="3647"/>
                  </a:cubicBezTo>
                  <a:cubicBezTo>
                    <a:pt x="6611" y="3640"/>
                    <a:pt x="6510" y="3541"/>
                    <a:pt x="6388" y="3541"/>
                  </a:cubicBezTo>
                  <a:cubicBezTo>
                    <a:pt x="6371" y="3541"/>
                    <a:pt x="6354" y="3543"/>
                    <a:pt x="6337" y="3547"/>
                  </a:cubicBezTo>
                  <a:cubicBezTo>
                    <a:pt x="6249" y="3492"/>
                    <a:pt x="6165" y="3427"/>
                    <a:pt x="6055" y="3427"/>
                  </a:cubicBezTo>
                  <a:cubicBezTo>
                    <a:pt x="6049" y="3427"/>
                    <a:pt x="6043" y="3427"/>
                    <a:pt x="6037" y="3428"/>
                  </a:cubicBezTo>
                  <a:cubicBezTo>
                    <a:pt x="5695" y="3293"/>
                    <a:pt x="5368" y="3128"/>
                    <a:pt x="5011" y="3043"/>
                  </a:cubicBezTo>
                  <a:cubicBezTo>
                    <a:pt x="4988" y="3027"/>
                    <a:pt x="4964" y="3016"/>
                    <a:pt x="4938" y="3016"/>
                  </a:cubicBezTo>
                  <a:cubicBezTo>
                    <a:pt x="4934" y="3016"/>
                    <a:pt x="4930" y="3016"/>
                    <a:pt x="4927" y="3016"/>
                  </a:cubicBezTo>
                  <a:cubicBezTo>
                    <a:pt x="4792" y="2859"/>
                    <a:pt x="4608" y="2840"/>
                    <a:pt x="4415" y="2820"/>
                  </a:cubicBezTo>
                  <a:lnTo>
                    <a:pt x="3205" y="2321"/>
                  </a:lnTo>
                  <a:lnTo>
                    <a:pt x="2283" y="1741"/>
                  </a:lnTo>
                  <a:cubicBezTo>
                    <a:pt x="2271" y="1721"/>
                    <a:pt x="2249" y="1711"/>
                    <a:pt x="2227" y="1711"/>
                  </a:cubicBezTo>
                  <a:cubicBezTo>
                    <a:pt x="2215" y="1711"/>
                    <a:pt x="2202" y="1714"/>
                    <a:pt x="2191" y="1721"/>
                  </a:cubicBezTo>
                  <a:cubicBezTo>
                    <a:pt x="2114" y="1664"/>
                    <a:pt x="2091" y="1552"/>
                    <a:pt x="1979" y="1533"/>
                  </a:cubicBezTo>
                  <a:lnTo>
                    <a:pt x="1795" y="1510"/>
                  </a:lnTo>
                  <a:lnTo>
                    <a:pt x="1484" y="1210"/>
                  </a:lnTo>
                  <a:cubicBezTo>
                    <a:pt x="1268" y="915"/>
                    <a:pt x="880" y="818"/>
                    <a:pt x="673" y="511"/>
                  </a:cubicBezTo>
                  <a:cubicBezTo>
                    <a:pt x="637" y="456"/>
                    <a:pt x="601" y="414"/>
                    <a:pt x="560" y="414"/>
                  </a:cubicBezTo>
                  <a:cubicBezTo>
                    <a:pt x="531" y="414"/>
                    <a:pt x="499" y="437"/>
                    <a:pt x="465" y="492"/>
                  </a:cubicBezTo>
                  <a:lnTo>
                    <a:pt x="465" y="488"/>
                  </a:lnTo>
                  <a:cubicBezTo>
                    <a:pt x="342" y="380"/>
                    <a:pt x="404" y="134"/>
                    <a:pt x="181" y="96"/>
                  </a:cubicBezTo>
                  <a:cubicBezTo>
                    <a:pt x="177" y="46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43"/>
            <p:cNvSpPr/>
            <p:nvPr/>
          </p:nvSpPr>
          <p:spPr>
            <a:xfrm>
              <a:off x="3664628" y="2406171"/>
              <a:ext cx="6638" cy="7228"/>
            </a:xfrm>
            <a:custGeom>
              <a:avLst/>
              <a:gdLst/>
              <a:ahLst/>
              <a:cxnLst/>
              <a:rect l="l" t="t" r="r" b="b"/>
              <a:pathLst>
                <a:path w="214" h="233" extrusionOk="0">
                  <a:moveTo>
                    <a:pt x="178" y="1"/>
                  </a:moveTo>
                  <a:cubicBezTo>
                    <a:pt x="52" y="1"/>
                    <a:pt x="15" y="92"/>
                    <a:pt x="0" y="210"/>
                  </a:cubicBezTo>
                  <a:cubicBezTo>
                    <a:pt x="43" y="226"/>
                    <a:pt x="76" y="233"/>
                    <a:pt x="102" y="233"/>
                  </a:cubicBezTo>
                  <a:cubicBezTo>
                    <a:pt x="213" y="233"/>
                    <a:pt x="195" y="105"/>
                    <a:pt x="208" y="2"/>
                  </a:cubicBezTo>
                  <a:cubicBezTo>
                    <a:pt x="197" y="1"/>
                    <a:pt x="187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43"/>
            <p:cNvSpPr/>
            <p:nvPr/>
          </p:nvSpPr>
          <p:spPr>
            <a:xfrm>
              <a:off x="3515019" y="2293351"/>
              <a:ext cx="12439" cy="9399"/>
            </a:xfrm>
            <a:custGeom>
              <a:avLst/>
              <a:gdLst/>
              <a:ahLst/>
              <a:cxnLst/>
              <a:rect l="l" t="t" r="r" b="b"/>
              <a:pathLst>
                <a:path w="401" h="303" extrusionOk="0">
                  <a:moveTo>
                    <a:pt x="185" y="0"/>
                  </a:moveTo>
                  <a:lnTo>
                    <a:pt x="185" y="0"/>
                  </a:lnTo>
                  <a:cubicBezTo>
                    <a:pt x="189" y="27"/>
                    <a:pt x="185" y="58"/>
                    <a:pt x="170" y="85"/>
                  </a:cubicBezTo>
                  <a:cubicBezTo>
                    <a:pt x="97" y="123"/>
                    <a:pt x="1" y="196"/>
                    <a:pt x="55" y="258"/>
                  </a:cubicBezTo>
                  <a:cubicBezTo>
                    <a:pt x="81" y="289"/>
                    <a:pt x="113" y="302"/>
                    <a:pt x="147" y="302"/>
                  </a:cubicBezTo>
                  <a:cubicBezTo>
                    <a:pt x="199" y="302"/>
                    <a:pt x="256" y="269"/>
                    <a:pt x="300" y="219"/>
                  </a:cubicBezTo>
                  <a:lnTo>
                    <a:pt x="400" y="10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43"/>
            <p:cNvSpPr/>
            <p:nvPr/>
          </p:nvSpPr>
          <p:spPr>
            <a:xfrm>
              <a:off x="3428256" y="2301540"/>
              <a:ext cx="5149" cy="6142"/>
            </a:xfrm>
            <a:custGeom>
              <a:avLst/>
              <a:gdLst/>
              <a:ahLst/>
              <a:cxnLst/>
              <a:rect l="l" t="t" r="r" b="b"/>
              <a:pathLst>
                <a:path w="166" h="198" extrusionOk="0">
                  <a:moveTo>
                    <a:pt x="77" y="0"/>
                  </a:moveTo>
                  <a:cubicBezTo>
                    <a:pt x="45" y="0"/>
                    <a:pt x="16" y="21"/>
                    <a:pt x="4" y="51"/>
                  </a:cubicBezTo>
                  <a:cubicBezTo>
                    <a:pt x="0" y="63"/>
                    <a:pt x="0" y="70"/>
                    <a:pt x="0" y="74"/>
                  </a:cubicBezTo>
                  <a:cubicBezTo>
                    <a:pt x="4" y="124"/>
                    <a:pt x="31" y="163"/>
                    <a:pt x="69" y="186"/>
                  </a:cubicBezTo>
                  <a:cubicBezTo>
                    <a:pt x="84" y="194"/>
                    <a:pt x="96" y="198"/>
                    <a:pt x="106" y="198"/>
                  </a:cubicBezTo>
                  <a:cubicBezTo>
                    <a:pt x="142" y="198"/>
                    <a:pt x="150" y="149"/>
                    <a:pt x="166" y="101"/>
                  </a:cubicBezTo>
                  <a:cubicBezTo>
                    <a:pt x="154" y="74"/>
                    <a:pt x="139" y="13"/>
                    <a:pt x="104" y="5"/>
                  </a:cubicBezTo>
                  <a:cubicBezTo>
                    <a:pt x="95" y="2"/>
                    <a:pt x="8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43"/>
            <p:cNvSpPr/>
            <p:nvPr/>
          </p:nvSpPr>
          <p:spPr>
            <a:xfrm>
              <a:off x="3551250" y="2397640"/>
              <a:ext cx="4095" cy="4374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59" y="0"/>
                  </a:moveTo>
                  <a:cubicBezTo>
                    <a:pt x="39" y="0"/>
                    <a:pt x="20" y="27"/>
                    <a:pt x="1" y="47"/>
                  </a:cubicBezTo>
                  <a:cubicBezTo>
                    <a:pt x="16" y="77"/>
                    <a:pt x="32" y="100"/>
                    <a:pt x="51" y="123"/>
                  </a:cubicBezTo>
                  <a:cubicBezTo>
                    <a:pt x="63" y="135"/>
                    <a:pt x="74" y="141"/>
                    <a:pt x="85" y="141"/>
                  </a:cubicBezTo>
                  <a:cubicBezTo>
                    <a:pt x="102" y="141"/>
                    <a:pt x="115" y="126"/>
                    <a:pt x="120" y="100"/>
                  </a:cubicBezTo>
                  <a:cubicBezTo>
                    <a:pt x="132" y="58"/>
                    <a:pt x="116" y="4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43"/>
            <p:cNvSpPr/>
            <p:nvPr/>
          </p:nvSpPr>
          <p:spPr>
            <a:xfrm>
              <a:off x="3628862" y="2354988"/>
              <a:ext cx="139962" cy="139218"/>
            </a:xfrm>
            <a:custGeom>
              <a:avLst/>
              <a:gdLst/>
              <a:ahLst/>
              <a:cxnLst/>
              <a:rect l="l" t="t" r="r" b="b"/>
              <a:pathLst>
                <a:path w="4512" h="4488" extrusionOk="0">
                  <a:moveTo>
                    <a:pt x="3878" y="1"/>
                  </a:moveTo>
                  <a:cubicBezTo>
                    <a:pt x="3863" y="1"/>
                    <a:pt x="3848" y="2"/>
                    <a:pt x="3832" y="4"/>
                  </a:cubicBezTo>
                  <a:cubicBezTo>
                    <a:pt x="3981" y="134"/>
                    <a:pt x="3939" y="396"/>
                    <a:pt x="4166" y="461"/>
                  </a:cubicBezTo>
                  <a:cubicBezTo>
                    <a:pt x="4181" y="688"/>
                    <a:pt x="4189" y="914"/>
                    <a:pt x="4200" y="1137"/>
                  </a:cubicBezTo>
                  <a:lnTo>
                    <a:pt x="4181" y="1322"/>
                  </a:lnTo>
                  <a:cubicBezTo>
                    <a:pt x="4112" y="1379"/>
                    <a:pt x="4097" y="1456"/>
                    <a:pt x="4104" y="1537"/>
                  </a:cubicBezTo>
                  <a:cubicBezTo>
                    <a:pt x="4097" y="1606"/>
                    <a:pt x="4089" y="1671"/>
                    <a:pt x="4085" y="1741"/>
                  </a:cubicBezTo>
                  <a:cubicBezTo>
                    <a:pt x="3885" y="1764"/>
                    <a:pt x="3893" y="1902"/>
                    <a:pt x="3901" y="2048"/>
                  </a:cubicBezTo>
                  <a:cubicBezTo>
                    <a:pt x="3866" y="2136"/>
                    <a:pt x="3820" y="2225"/>
                    <a:pt x="3762" y="2302"/>
                  </a:cubicBezTo>
                  <a:cubicBezTo>
                    <a:pt x="3463" y="2743"/>
                    <a:pt x="3013" y="3032"/>
                    <a:pt x="2675" y="3431"/>
                  </a:cubicBezTo>
                  <a:lnTo>
                    <a:pt x="2579" y="3470"/>
                  </a:lnTo>
                  <a:cubicBezTo>
                    <a:pt x="2574" y="3469"/>
                    <a:pt x="2569" y="3469"/>
                    <a:pt x="2563" y="3469"/>
                  </a:cubicBezTo>
                  <a:cubicBezTo>
                    <a:pt x="2518" y="3469"/>
                    <a:pt x="2473" y="3498"/>
                    <a:pt x="2456" y="3539"/>
                  </a:cubicBezTo>
                  <a:lnTo>
                    <a:pt x="2579" y="3470"/>
                  </a:lnTo>
                  <a:lnTo>
                    <a:pt x="2579" y="3470"/>
                  </a:lnTo>
                  <a:cubicBezTo>
                    <a:pt x="2548" y="3500"/>
                    <a:pt x="2502" y="3527"/>
                    <a:pt x="2456" y="3539"/>
                  </a:cubicBezTo>
                  <a:cubicBezTo>
                    <a:pt x="2379" y="3554"/>
                    <a:pt x="2306" y="3577"/>
                    <a:pt x="2283" y="3666"/>
                  </a:cubicBezTo>
                  <a:cubicBezTo>
                    <a:pt x="2125" y="3769"/>
                    <a:pt x="1906" y="3804"/>
                    <a:pt x="1845" y="4019"/>
                  </a:cubicBezTo>
                  <a:cubicBezTo>
                    <a:pt x="1476" y="4019"/>
                    <a:pt x="1176" y="4227"/>
                    <a:pt x="861" y="4365"/>
                  </a:cubicBezTo>
                  <a:cubicBezTo>
                    <a:pt x="785" y="4330"/>
                    <a:pt x="707" y="4306"/>
                    <a:pt x="629" y="4306"/>
                  </a:cubicBezTo>
                  <a:cubicBezTo>
                    <a:pt x="569" y="4306"/>
                    <a:pt x="508" y="4320"/>
                    <a:pt x="446" y="4354"/>
                  </a:cubicBezTo>
                  <a:cubicBezTo>
                    <a:pt x="393" y="4320"/>
                    <a:pt x="342" y="4304"/>
                    <a:pt x="288" y="4304"/>
                  </a:cubicBezTo>
                  <a:cubicBezTo>
                    <a:pt x="206" y="4304"/>
                    <a:pt x="117" y="4341"/>
                    <a:pt x="0" y="4411"/>
                  </a:cubicBezTo>
                  <a:cubicBezTo>
                    <a:pt x="148" y="4443"/>
                    <a:pt x="254" y="4470"/>
                    <a:pt x="348" y="4470"/>
                  </a:cubicBezTo>
                  <a:cubicBezTo>
                    <a:pt x="389" y="4470"/>
                    <a:pt x="427" y="4465"/>
                    <a:pt x="465" y="4453"/>
                  </a:cubicBezTo>
                  <a:cubicBezTo>
                    <a:pt x="496" y="4461"/>
                    <a:pt x="523" y="4469"/>
                    <a:pt x="554" y="4476"/>
                  </a:cubicBezTo>
                  <a:lnTo>
                    <a:pt x="838" y="4430"/>
                  </a:lnTo>
                  <a:cubicBezTo>
                    <a:pt x="838" y="4450"/>
                    <a:pt x="842" y="4461"/>
                    <a:pt x="854" y="4476"/>
                  </a:cubicBezTo>
                  <a:cubicBezTo>
                    <a:pt x="869" y="4484"/>
                    <a:pt x="884" y="4488"/>
                    <a:pt x="900" y="4488"/>
                  </a:cubicBezTo>
                  <a:cubicBezTo>
                    <a:pt x="924" y="4488"/>
                    <a:pt x="948" y="4478"/>
                    <a:pt x="969" y="4457"/>
                  </a:cubicBezTo>
                  <a:cubicBezTo>
                    <a:pt x="1020" y="4465"/>
                    <a:pt x="1070" y="4468"/>
                    <a:pt x="1118" y="4468"/>
                  </a:cubicBezTo>
                  <a:cubicBezTo>
                    <a:pt x="1404" y="4468"/>
                    <a:pt x="1652" y="4347"/>
                    <a:pt x="1876" y="4150"/>
                  </a:cubicBezTo>
                  <a:cubicBezTo>
                    <a:pt x="2148" y="4127"/>
                    <a:pt x="2279" y="3877"/>
                    <a:pt x="2487" y="3746"/>
                  </a:cubicBezTo>
                  <a:lnTo>
                    <a:pt x="2683" y="3631"/>
                  </a:lnTo>
                  <a:cubicBezTo>
                    <a:pt x="3048" y="3435"/>
                    <a:pt x="3355" y="3162"/>
                    <a:pt x="3639" y="2866"/>
                  </a:cubicBezTo>
                  <a:cubicBezTo>
                    <a:pt x="3839" y="2659"/>
                    <a:pt x="4062" y="2448"/>
                    <a:pt x="4108" y="2132"/>
                  </a:cubicBezTo>
                  <a:cubicBezTo>
                    <a:pt x="4177" y="2090"/>
                    <a:pt x="4197" y="2017"/>
                    <a:pt x="4216" y="1944"/>
                  </a:cubicBezTo>
                  <a:cubicBezTo>
                    <a:pt x="4320" y="1860"/>
                    <a:pt x="4289" y="1737"/>
                    <a:pt x="4289" y="1621"/>
                  </a:cubicBezTo>
                  <a:cubicBezTo>
                    <a:pt x="4312" y="1598"/>
                    <a:pt x="4316" y="1571"/>
                    <a:pt x="4316" y="1545"/>
                  </a:cubicBezTo>
                  <a:cubicBezTo>
                    <a:pt x="4400" y="1456"/>
                    <a:pt x="4416" y="1341"/>
                    <a:pt x="4396" y="1218"/>
                  </a:cubicBezTo>
                  <a:cubicBezTo>
                    <a:pt x="4393" y="1187"/>
                    <a:pt x="4385" y="1156"/>
                    <a:pt x="4381" y="1122"/>
                  </a:cubicBezTo>
                  <a:cubicBezTo>
                    <a:pt x="4385" y="1057"/>
                    <a:pt x="4396" y="987"/>
                    <a:pt x="4400" y="918"/>
                  </a:cubicBezTo>
                  <a:cubicBezTo>
                    <a:pt x="4435" y="876"/>
                    <a:pt x="4512" y="803"/>
                    <a:pt x="4412" y="726"/>
                  </a:cubicBezTo>
                  <a:cubicBezTo>
                    <a:pt x="4373" y="595"/>
                    <a:pt x="4431" y="442"/>
                    <a:pt x="4289" y="342"/>
                  </a:cubicBezTo>
                  <a:cubicBezTo>
                    <a:pt x="4170" y="212"/>
                    <a:pt x="4102" y="1"/>
                    <a:pt x="3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43"/>
            <p:cNvSpPr/>
            <p:nvPr/>
          </p:nvSpPr>
          <p:spPr>
            <a:xfrm>
              <a:off x="3448047" y="1977598"/>
              <a:ext cx="4436" cy="6638"/>
            </a:xfrm>
            <a:custGeom>
              <a:avLst/>
              <a:gdLst/>
              <a:ahLst/>
              <a:cxnLst/>
              <a:rect l="l" t="t" r="r" b="b"/>
              <a:pathLst>
                <a:path w="143" h="214" extrusionOk="0">
                  <a:moveTo>
                    <a:pt x="54" y="0"/>
                  </a:moveTo>
                  <a:lnTo>
                    <a:pt x="54" y="0"/>
                  </a:lnTo>
                  <a:cubicBezTo>
                    <a:pt x="42" y="77"/>
                    <a:pt x="0" y="173"/>
                    <a:pt x="77" y="211"/>
                  </a:cubicBezTo>
                  <a:cubicBezTo>
                    <a:pt x="80" y="213"/>
                    <a:pt x="84" y="214"/>
                    <a:pt x="87" y="214"/>
                  </a:cubicBezTo>
                  <a:cubicBezTo>
                    <a:pt x="121" y="214"/>
                    <a:pt x="128" y="119"/>
                    <a:pt x="142" y="73"/>
                  </a:cubicBezTo>
                  <a:lnTo>
                    <a:pt x="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43"/>
            <p:cNvSpPr/>
            <p:nvPr/>
          </p:nvSpPr>
          <p:spPr>
            <a:xfrm>
              <a:off x="3320616" y="2179507"/>
              <a:ext cx="3598" cy="7290"/>
            </a:xfrm>
            <a:custGeom>
              <a:avLst/>
              <a:gdLst/>
              <a:ahLst/>
              <a:cxnLst/>
              <a:rect l="l" t="t" r="r" b="b"/>
              <a:pathLst>
                <a:path w="116" h="235" extrusionOk="0">
                  <a:moveTo>
                    <a:pt x="0" y="0"/>
                  </a:moveTo>
                  <a:cubicBezTo>
                    <a:pt x="0" y="97"/>
                    <a:pt x="0" y="193"/>
                    <a:pt x="116" y="235"/>
                  </a:cubicBezTo>
                  <a:cubicBezTo>
                    <a:pt x="100" y="143"/>
                    <a:pt x="93" y="5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43"/>
            <p:cNvSpPr/>
            <p:nvPr/>
          </p:nvSpPr>
          <p:spPr>
            <a:xfrm>
              <a:off x="3554972" y="2212296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0" y="0"/>
                  </a:moveTo>
                  <a:cubicBezTo>
                    <a:pt x="69" y="31"/>
                    <a:pt x="35" y="62"/>
                    <a:pt x="0" y="96"/>
                  </a:cubicBezTo>
                  <a:lnTo>
                    <a:pt x="115" y="200"/>
                  </a:lnTo>
                  <a:lnTo>
                    <a:pt x="1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43"/>
            <p:cNvSpPr/>
            <p:nvPr/>
          </p:nvSpPr>
          <p:spPr>
            <a:xfrm>
              <a:off x="3439578" y="2067711"/>
              <a:ext cx="6576" cy="12315"/>
            </a:xfrm>
            <a:custGeom>
              <a:avLst/>
              <a:gdLst/>
              <a:ahLst/>
              <a:cxnLst/>
              <a:rect l="l" t="t" r="r" b="b"/>
              <a:pathLst>
                <a:path w="212" h="397" extrusionOk="0">
                  <a:moveTo>
                    <a:pt x="0" y="0"/>
                  </a:moveTo>
                  <a:lnTo>
                    <a:pt x="0" y="0"/>
                  </a:lnTo>
                  <a:cubicBezTo>
                    <a:pt x="27" y="100"/>
                    <a:pt x="58" y="196"/>
                    <a:pt x="85" y="300"/>
                  </a:cubicBezTo>
                  <a:cubicBezTo>
                    <a:pt x="43" y="350"/>
                    <a:pt x="62" y="388"/>
                    <a:pt x="119" y="396"/>
                  </a:cubicBezTo>
                  <a:cubicBezTo>
                    <a:pt x="123" y="396"/>
                    <a:pt x="127" y="397"/>
                    <a:pt x="131" y="397"/>
                  </a:cubicBezTo>
                  <a:cubicBezTo>
                    <a:pt x="182" y="397"/>
                    <a:pt x="193" y="347"/>
                    <a:pt x="196" y="304"/>
                  </a:cubicBezTo>
                  <a:cubicBezTo>
                    <a:pt x="212" y="150"/>
                    <a:pt x="20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43"/>
            <p:cNvSpPr/>
            <p:nvPr/>
          </p:nvSpPr>
          <p:spPr>
            <a:xfrm>
              <a:off x="3539835" y="2306689"/>
              <a:ext cx="3009" cy="4684"/>
            </a:xfrm>
            <a:custGeom>
              <a:avLst/>
              <a:gdLst/>
              <a:ahLst/>
              <a:cxnLst/>
              <a:rect l="l" t="t" r="r" b="b"/>
              <a:pathLst>
                <a:path w="97" h="151" extrusionOk="0">
                  <a:moveTo>
                    <a:pt x="50" y="1"/>
                  </a:moveTo>
                  <a:cubicBezTo>
                    <a:pt x="38" y="24"/>
                    <a:pt x="8" y="51"/>
                    <a:pt x="4" y="74"/>
                  </a:cubicBezTo>
                  <a:cubicBezTo>
                    <a:pt x="0" y="97"/>
                    <a:pt x="35" y="127"/>
                    <a:pt x="46" y="150"/>
                  </a:cubicBezTo>
                  <a:lnTo>
                    <a:pt x="96" y="77"/>
                  </a:lnTo>
                  <a:cubicBezTo>
                    <a:pt x="81" y="54"/>
                    <a:pt x="65" y="3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43"/>
            <p:cNvSpPr/>
            <p:nvPr/>
          </p:nvSpPr>
          <p:spPr>
            <a:xfrm>
              <a:off x="3771771" y="2359485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1"/>
                  </a:moveTo>
                  <a:cubicBezTo>
                    <a:pt x="5" y="51"/>
                    <a:pt x="35" y="89"/>
                    <a:pt x="93" y="97"/>
                  </a:cubicBezTo>
                  <a:lnTo>
                    <a:pt x="97" y="193"/>
                  </a:lnTo>
                  <a:cubicBezTo>
                    <a:pt x="178" y="155"/>
                    <a:pt x="185" y="120"/>
                    <a:pt x="97" y="89"/>
                  </a:cubicBezTo>
                  <a:cubicBezTo>
                    <a:pt x="93" y="39"/>
                    <a:pt x="55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43"/>
            <p:cNvSpPr/>
            <p:nvPr/>
          </p:nvSpPr>
          <p:spPr>
            <a:xfrm>
              <a:off x="3574174" y="2358958"/>
              <a:ext cx="3350" cy="3071"/>
            </a:xfrm>
            <a:custGeom>
              <a:avLst/>
              <a:gdLst/>
              <a:ahLst/>
              <a:cxnLst/>
              <a:rect l="l" t="t" r="r" b="b"/>
              <a:pathLst>
                <a:path w="108" h="99" extrusionOk="0">
                  <a:moveTo>
                    <a:pt x="82" y="0"/>
                  </a:moveTo>
                  <a:cubicBezTo>
                    <a:pt x="24" y="0"/>
                    <a:pt x="1" y="38"/>
                    <a:pt x="7" y="99"/>
                  </a:cubicBezTo>
                  <a:cubicBezTo>
                    <a:pt x="61" y="99"/>
                    <a:pt x="107" y="56"/>
                    <a:pt x="107" y="2"/>
                  </a:cubicBezTo>
                  <a:cubicBezTo>
                    <a:pt x="98" y="1"/>
                    <a:pt x="90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43"/>
            <p:cNvSpPr/>
            <p:nvPr/>
          </p:nvSpPr>
          <p:spPr>
            <a:xfrm>
              <a:off x="3724683" y="2369939"/>
              <a:ext cx="3133" cy="1861"/>
            </a:xfrm>
            <a:custGeom>
              <a:avLst/>
              <a:gdLst/>
              <a:ahLst/>
              <a:cxnLst/>
              <a:rect l="l" t="t" r="r" b="b"/>
              <a:pathLst>
                <a:path w="101" h="60" extrusionOk="0">
                  <a:moveTo>
                    <a:pt x="52" y="0"/>
                  </a:moveTo>
                  <a:cubicBezTo>
                    <a:pt x="37" y="0"/>
                    <a:pt x="20" y="15"/>
                    <a:pt x="1" y="52"/>
                  </a:cubicBezTo>
                  <a:lnTo>
                    <a:pt x="51" y="60"/>
                  </a:lnTo>
                  <a:lnTo>
                    <a:pt x="101" y="56"/>
                  </a:lnTo>
                  <a:cubicBezTo>
                    <a:pt x="86" y="22"/>
                    <a:pt x="70" y="0"/>
                    <a:pt x="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43"/>
            <p:cNvSpPr/>
            <p:nvPr/>
          </p:nvSpPr>
          <p:spPr>
            <a:xfrm>
              <a:off x="3491195" y="2387621"/>
              <a:ext cx="1675" cy="2668"/>
            </a:xfrm>
            <a:custGeom>
              <a:avLst/>
              <a:gdLst/>
              <a:ahLst/>
              <a:cxnLst/>
              <a:rect l="l" t="t" r="r" b="b"/>
              <a:pathLst>
                <a:path w="54" h="86" extrusionOk="0">
                  <a:moveTo>
                    <a:pt x="31" y="1"/>
                  </a:moveTo>
                  <a:cubicBezTo>
                    <a:pt x="19" y="8"/>
                    <a:pt x="0" y="24"/>
                    <a:pt x="0" y="28"/>
                  </a:cubicBezTo>
                  <a:lnTo>
                    <a:pt x="46" y="85"/>
                  </a:lnTo>
                  <a:cubicBezTo>
                    <a:pt x="54" y="58"/>
                    <a:pt x="50" y="2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43"/>
            <p:cNvSpPr/>
            <p:nvPr/>
          </p:nvSpPr>
          <p:spPr>
            <a:xfrm>
              <a:off x="3306192" y="2146843"/>
              <a:ext cx="8499" cy="11477"/>
            </a:xfrm>
            <a:custGeom>
              <a:avLst/>
              <a:gdLst/>
              <a:ahLst/>
              <a:cxnLst/>
              <a:rect l="l" t="t" r="r" b="b"/>
              <a:pathLst>
                <a:path w="274" h="370" extrusionOk="0">
                  <a:moveTo>
                    <a:pt x="235" y="1"/>
                  </a:moveTo>
                  <a:cubicBezTo>
                    <a:pt x="0" y="81"/>
                    <a:pt x="212" y="250"/>
                    <a:pt x="170" y="369"/>
                  </a:cubicBezTo>
                  <a:cubicBezTo>
                    <a:pt x="200" y="335"/>
                    <a:pt x="239" y="300"/>
                    <a:pt x="273" y="270"/>
                  </a:cubicBezTo>
                  <a:lnTo>
                    <a:pt x="2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43"/>
            <p:cNvSpPr/>
            <p:nvPr/>
          </p:nvSpPr>
          <p:spPr>
            <a:xfrm>
              <a:off x="3305820" y="2102392"/>
              <a:ext cx="5366" cy="5273"/>
            </a:xfrm>
            <a:custGeom>
              <a:avLst/>
              <a:gdLst/>
              <a:ahLst/>
              <a:cxnLst/>
              <a:rect l="l" t="t" r="r" b="b"/>
              <a:pathLst>
                <a:path w="173" h="170" extrusionOk="0">
                  <a:moveTo>
                    <a:pt x="166" y="0"/>
                  </a:moveTo>
                  <a:lnTo>
                    <a:pt x="166" y="0"/>
                  </a:lnTo>
                  <a:cubicBezTo>
                    <a:pt x="78" y="4"/>
                    <a:pt x="1" y="27"/>
                    <a:pt x="16" y="135"/>
                  </a:cubicBezTo>
                  <a:cubicBezTo>
                    <a:pt x="20" y="150"/>
                    <a:pt x="35" y="166"/>
                    <a:pt x="51" y="169"/>
                  </a:cubicBezTo>
                  <a:cubicBezTo>
                    <a:pt x="53" y="169"/>
                    <a:pt x="55" y="169"/>
                    <a:pt x="58" y="169"/>
                  </a:cubicBezTo>
                  <a:cubicBezTo>
                    <a:pt x="173" y="169"/>
                    <a:pt x="151" y="72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43"/>
            <p:cNvSpPr/>
            <p:nvPr/>
          </p:nvSpPr>
          <p:spPr>
            <a:xfrm>
              <a:off x="3467093" y="2048510"/>
              <a:ext cx="111734" cy="166422"/>
            </a:xfrm>
            <a:custGeom>
              <a:avLst/>
              <a:gdLst/>
              <a:ahLst/>
              <a:cxnLst/>
              <a:rect l="l" t="t" r="r" b="b"/>
              <a:pathLst>
                <a:path w="3602" h="5365" extrusionOk="0">
                  <a:moveTo>
                    <a:pt x="77" y="0"/>
                  </a:moveTo>
                  <a:cubicBezTo>
                    <a:pt x="6" y="0"/>
                    <a:pt x="24" y="78"/>
                    <a:pt x="1" y="120"/>
                  </a:cubicBezTo>
                  <a:cubicBezTo>
                    <a:pt x="28" y="193"/>
                    <a:pt x="24" y="289"/>
                    <a:pt x="124" y="312"/>
                  </a:cubicBezTo>
                  <a:cubicBezTo>
                    <a:pt x="112" y="573"/>
                    <a:pt x="228" y="792"/>
                    <a:pt x="343" y="1007"/>
                  </a:cubicBezTo>
                  <a:cubicBezTo>
                    <a:pt x="374" y="1084"/>
                    <a:pt x="408" y="1157"/>
                    <a:pt x="443" y="1234"/>
                  </a:cubicBez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38"/>
                    <a:pt x="466" y="1253"/>
                    <a:pt x="470" y="1269"/>
                  </a:cubicBezTo>
                  <a:cubicBezTo>
                    <a:pt x="462" y="1257"/>
                    <a:pt x="451" y="1245"/>
                    <a:pt x="443" y="1234"/>
                  </a:cubicBezTo>
                  <a:lnTo>
                    <a:pt x="443" y="1234"/>
                  </a:lnTo>
                  <a:cubicBezTo>
                    <a:pt x="439" y="1257"/>
                    <a:pt x="443" y="1284"/>
                    <a:pt x="458" y="1307"/>
                  </a:cubicBezTo>
                  <a:cubicBezTo>
                    <a:pt x="501" y="1468"/>
                    <a:pt x="524" y="1653"/>
                    <a:pt x="716" y="1730"/>
                  </a:cubicBezTo>
                  <a:cubicBezTo>
                    <a:pt x="889" y="2252"/>
                    <a:pt x="1173" y="2733"/>
                    <a:pt x="1542" y="3140"/>
                  </a:cubicBezTo>
                  <a:cubicBezTo>
                    <a:pt x="1623" y="3232"/>
                    <a:pt x="1769" y="3286"/>
                    <a:pt x="1753" y="3447"/>
                  </a:cubicBezTo>
                  <a:cubicBezTo>
                    <a:pt x="1822" y="3609"/>
                    <a:pt x="1888" y="3762"/>
                    <a:pt x="2034" y="3866"/>
                  </a:cubicBezTo>
                  <a:cubicBezTo>
                    <a:pt x="2038" y="3897"/>
                    <a:pt x="2041" y="3924"/>
                    <a:pt x="2041" y="3947"/>
                  </a:cubicBezTo>
                  <a:lnTo>
                    <a:pt x="2091" y="3958"/>
                  </a:lnTo>
                  <a:lnTo>
                    <a:pt x="2138" y="3958"/>
                  </a:lnTo>
                  <a:lnTo>
                    <a:pt x="2345" y="4166"/>
                  </a:lnTo>
                  <a:cubicBezTo>
                    <a:pt x="2372" y="4193"/>
                    <a:pt x="2406" y="4212"/>
                    <a:pt x="2441" y="4227"/>
                  </a:cubicBezTo>
                  <a:lnTo>
                    <a:pt x="2656" y="4458"/>
                  </a:lnTo>
                  <a:lnTo>
                    <a:pt x="3025" y="4869"/>
                  </a:lnTo>
                  <a:cubicBezTo>
                    <a:pt x="3090" y="5015"/>
                    <a:pt x="3210" y="5100"/>
                    <a:pt x="3344" y="5173"/>
                  </a:cubicBezTo>
                  <a:cubicBezTo>
                    <a:pt x="3344" y="5239"/>
                    <a:pt x="3373" y="5274"/>
                    <a:pt x="3430" y="5274"/>
                  </a:cubicBezTo>
                  <a:cubicBezTo>
                    <a:pt x="3436" y="5274"/>
                    <a:pt x="3442" y="5273"/>
                    <a:pt x="3448" y="5273"/>
                  </a:cubicBezTo>
                  <a:lnTo>
                    <a:pt x="3548" y="5365"/>
                  </a:lnTo>
                  <a:cubicBezTo>
                    <a:pt x="3602" y="5100"/>
                    <a:pt x="3348" y="5030"/>
                    <a:pt x="3233" y="4877"/>
                  </a:cubicBezTo>
                  <a:cubicBezTo>
                    <a:pt x="3179" y="4608"/>
                    <a:pt x="2921" y="4516"/>
                    <a:pt x="2760" y="4339"/>
                  </a:cubicBezTo>
                  <a:lnTo>
                    <a:pt x="2614" y="4166"/>
                  </a:lnTo>
                  <a:cubicBezTo>
                    <a:pt x="2614" y="4120"/>
                    <a:pt x="2579" y="4081"/>
                    <a:pt x="2537" y="4074"/>
                  </a:cubicBezTo>
                  <a:lnTo>
                    <a:pt x="2533" y="4062"/>
                  </a:lnTo>
                  <a:cubicBezTo>
                    <a:pt x="2526" y="4012"/>
                    <a:pt x="2491" y="3966"/>
                    <a:pt x="2441" y="3954"/>
                  </a:cubicBezTo>
                  <a:cubicBezTo>
                    <a:pt x="2387" y="3881"/>
                    <a:pt x="2310" y="3866"/>
                    <a:pt x="2230" y="3866"/>
                  </a:cubicBezTo>
                  <a:lnTo>
                    <a:pt x="2141" y="3751"/>
                  </a:lnTo>
                  <a:cubicBezTo>
                    <a:pt x="2138" y="3609"/>
                    <a:pt x="2030" y="3536"/>
                    <a:pt x="1942" y="3447"/>
                  </a:cubicBezTo>
                  <a:cubicBezTo>
                    <a:pt x="1900" y="3319"/>
                    <a:pt x="1931" y="3123"/>
                    <a:pt x="1762" y="3123"/>
                  </a:cubicBezTo>
                  <a:cubicBezTo>
                    <a:pt x="1729" y="3123"/>
                    <a:pt x="1688" y="3131"/>
                    <a:pt x="1638" y="3148"/>
                  </a:cubicBezTo>
                  <a:cubicBezTo>
                    <a:pt x="1661" y="2794"/>
                    <a:pt x="1350" y="2617"/>
                    <a:pt x="1223" y="2344"/>
                  </a:cubicBezTo>
                  <a:cubicBezTo>
                    <a:pt x="1192" y="2310"/>
                    <a:pt x="1158" y="2275"/>
                    <a:pt x="1135" y="2237"/>
                  </a:cubicBezTo>
                  <a:lnTo>
                    <a:pt x="1127" y="2233"/>
                  </a:lnTo>
                  <a:cubicBezTo>
                    <a:pt x="1023" y="2160"/>
                    <a:pt x="1115" y="2018"/>
                    <a:pt x="1023" y="1941"/>
                  </a:cubicBezTo>
                  <a:lnTo>
                    <a:pt x="812" y="1745"/>
                  </a:lnTo>
                  <a:cubicBezTo>
                    <a:pt x="777" y="1614"/>
                    <a:pt x="743" y="1480"/>
                    <a:pt x="712" y="1349"/>
                  </a:cubicBezTo>
                  <a:cubicBezTo>
                    <a:pt x="662" y="1288"/>
                    <a:pt x="681" y="1195"/>
                    <a:pt x="624" y="1134"/>
                  </a:cubicBezTo>
                  <a:cubicBezTo>
                    <a:pt x="620" y="1103"/>
                    <a:pt x="616" y="1076"/>
                    <a:pt x="616" y="1046"/>
                  </a:cubicBezTo>
                  <a:cubicBezTo>
                    <a:pt x="593" y="1003"/>
                    <a:pt x="562" y="965"/>
                    <a:pt x="524" y="930"/>
                  </a:cubicBezTo>
                  <a:cubicBezTo>
                    <a:pt x="516" y="903"/>
                    <a:pt x="516" y="873"/>
                    <a:pt x="516" y="850"/>
                  </a:cubicBezTo>
                  <a:cubicBezTo>
                    <a:pt x="501" y="823"/>
                    <a:pt x="470" y="807"/>
                    <a:pt x="443" y="807"/>
                  </a:cubicBezTo>
                  <a:cubicBezTo>
                    <a:pt x="447" y="804"/>
                    <a:pt x="447" y="796"/>
                    <a:pt x="447" y="792"/>
                  </a:cubicBezTo>
                  <a:cubicBezTo>
                    <a:pt x="451" y="773"/>
                    <a:pt x="443" y="754"/>
                    <a:pt x="412" y="734"/>
                  </a:cubicBezTo>
                  <a:lnTo>
                    <a:pt x="197" y="150"/>
                  </a:lnTo>
                  <a:cubicBezTo>
                    <a:pt x="181" y="123"/>
                    <a:pt x="160" y="109"/>
                    <a:pt x="140" y="109"/>
                  </a:cubicBezTo>
                  <a:cubicBezTo>
                    <a:pt x="132" y="109"/>
                    <a:pt x="124" y="111"/>
                    <a:pt x="116" y="116"/>
                  </a:cubicBezTo>
                  <a:cubicBezTo>
                    <a:pt x="105" y="62"/>
                    <a:pt x="97" y="0"/>
                    <a:pt x="82" y="0"/>
                  </a:cubicBezTo>
                  <a:cubicBezTo>
                    <a:pt x="80" y="0"/>
                    <a:pt x="78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43"/>
            <p:cNvSpPr/>
            <p:nvPr/>
          </p:nvSpPr>
          <p:spPr>
            <a:xfrm>
              <a:off x="3561983" y="2393825"/>
              <a:ext cx="3257" cy="4033"/>
            </a:xfrm>
            <a:custGeom>
              <a:avLst/>
              <a:gdLst/>
              <a:ahLst/>
              <a:cxnLst/>
              <a:rect l="l" t="t" r="r" b="b"/>
              <a:pathLst>
                <a:path w="105" h="130" extrusionOk="0">
                  <a:moveTo>
                    <a:pt x="85" y="1"/>
                  </a:moveTo>
                  <a:cubicBezTo>
                    <a:pt x="39" y="12"/>
                    <a:pt x="1" y="47"/>
                    <a:pt x="20" y="93"/>
                  </a:cubicBezTo>
                  <a:cubicBezTo>
                    <a:pt x="29" y="120"/>
                    <a:pt x="39" y="129"/>
                    <a:pt x="49" y="129"/>
                  </a:cubicBezTo>
                  <a:cubicBezTo>
                    <a:pt x="68" y="129"/>
                    <a:pt x="88" y="102"/>
                    <a:pt x="104" y="85"/>
                  </a:cubicBezTo>
                  <a:cubicBezTo>
                    <a:pt x="101" y="54"/>
                    <a:pt x="97" y="27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43"/>
            <p:cNvSpPr/>
            <p:nvPr/>
          </p:nvSpPr>
          <p:spPr>
            <a:xfrm>
              <a:off x="3399159" y="2285348"/>
              <a:ext cx="1334" cy="1458"/>
            </a:xfrm>
            <a:custGeom>
              <a:avLst/>
              <a:gdLst/>
              <a:ahLst/>
              <a:cxnLst/>
              <a:rect l="l" t="t" r="r" b="b"/>
              <a:pathLst>
                <a:path w="43" h="47" extrusionOk="0">
                  <a:moveTo>
                    <a:pt x="43" y="1"/>
                  </a:moveTo>
                  <a:lnTo>
                    <a:pt x="1" y="47"/>
                  </a:lnTo>
                  <a:cubicBezTo>
                    <a:pt x="16" y="39"/>
                    <a:pt x="24" y="35"/>
                    <a:pt x="39" y="31"/>
                  </a:cubicBezTo>
                  <a:cubicBezTo>
                    <a:pt x="39" y="28"/>
                    <a:pt x="39" y="12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68" name="Google Shape;7468;p43"/>
          <p:cNvGrpSpPr/>
          <p:nvPr/>
        </p:nvGrpSpPr>
        <p:grpSpPr>
          <a:xfrm>
            <a:off x="7815549" y="1539930"/>
            <a:ext cx="831323" cy="773499"/>
            <a:chOff x="7116968" y="1880320"/>
            <a:chExt cx="718454" cy="668481"/>
          </a:xfrm>
        </p:grpSpPr>
        <p:sp>
          <p:nvSpPr>
            <p:cNvPr id="7469" name="Google Shape;7469;p43"/>
            <p:cNvSpPr/>
            <p:nvPr/>
          </p:nvSpPr>
          <p:spPr>
            <a:xfrm>
              <a:off x="7639190" y="2524109"/>
              <a:ext cx="4777" cy="3009"/>
            </a:xfrm>
            <a:custGeom>
              <a:avLst/>
              <a:gdLst/>
              <a:ahLst/>
              <a:cxnLst/>
              <a:rect l="l" t="t" r="r" b="b"/>
              <a:pathLst>
                <a:path w="154" h="97" extrusionOk="0">
                  <a:moveTo>
                    <a:pt x="154" y="0"/>
                  </a:moveTo>
                  <a:lnTo>
                    <a:pt x="0" y="97"/>
                  </a:lnTo>
                  <a:cubicBezTo>
                    <a:pt x="69" y="97"/>
                    <a:pt x="131" y="58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43"/>
            <p:cNvSpPr/>
            <p:nvPr/>
          </p:nvSpPr>
          <p:spPr>
            <a:xfrm>
              <a:off x="7764324" y="2408373"/>
              <a:ext cx="3009" cy="2637"/>
            </a:xfrm>
            <a:custGeom>
              <a:avLst/>
              <a:gdLst/>
              <a:ahLst/>
              <a:cxnLst/>
              <a:rect l="l" t="t" r="r" b="b"/>
              <a:pathLst>
                <a:path w="97" h="85" extrusionOk="0">
                  <a:moveTo>
                    <a:pt x="97" y="0"/>
                  </a:moveTo>
                  <a:cubicBezTo>
                    <a:pt x="47" y="0"/>
                    <a:pt x="5" y="31"/>
                    <a:pt x="1" y="85"/>
                  </a:cubicBezTo>
                  <a:lnTo>
                    <a:pt x="9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43"/>
            <p:cNvSpPr/>
            <p:nvPr/>
          </p:nvSpPr>
          <p:spPr>
            <a:xfrm>
              <a:off x="7294806" y="1882119"/>
              <a:ext cx="527" cy="372"/>
            </a:xfrm>
            <a:custGeom>
              <a:avLst/>
              <a:gdLst/>
              <a:ahLst/>
              <a:cxnLst/>
              <a:rect l="l" t="t" r="r" b="b"/>
              <a:pathLst>
                <a:path w="17" h="12" extrusionOk="0">
                  <a:moveTo>
                    <a:pt x="16" y="0"/>
                  </a:moveTo>
                  <a:lnTo>
                    <a:pt x="1" y="12"/>
                  </a:lnTo>
                  <a:lnTo>
                    <a:pt x="8" y="8"/>
                  </a:lnTo>
                  <a:cubicBezTo>
                    <a:pt x="12" y="8"/>
                    <a:pt x="12" y="4"/>
                    <a:pt x="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43"/>
            <p:cNvSpPr/>
            <p:nvPr/>
          </p:nvSpPr>
          <p:spPr>
            <a:xfrm>
              <a:off x="7751823" y="2420874"/>
              <a:ext cx="3009" cy="2668"/>
            </a:xfrm>
            <a:custGeom>
              <a:avLst/>
              <a:gdLst/>
              <a:ahLst/>
              <a:cxnLst/>
              <a:rect l="l" t="t" r="r" b="b"/>
              <a:pathLst>
                <a:path w="97" h="86" extrusionOk="0">
                  <a:moveTo>
                    <a:pt x="96" y="1"/>
                  </a:moveTo>
                  <a:cubicBezTo>
                    <a:pt x="50" y="1"/>
                    <a:pt x="12" y="39"/>
                    <a:pt x="0" y="85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43"/>
            <p:cNvSpPr/>
            <p:nvPr/>
          </p:nvSpPr>
          <p:spPr>
            <a:xfrm>
              <a:off x="7116968" y="1880320"/>
              <a:ext cx="718454" cy="668481"/>
            </a:xfrm>
            <a:custGeom>
              <a:avLst/>
              <a:gdLst/>
              <a:ahLst/>
              <a:cxnLst/>
              <a:rect l="l" t="t" r="r" b="b"/>
              <a:pathLst>
                <a:path w="23161" h="21550" extrusionOk="0">
                  <a:moveTo>
                    <a:pt x="17638" y="15006"/>
                  </a:moveTo>
                  <a:cubicBezTo>
                    <a:pt x="17638" y="15010"/>
                    <a:pt x="17634" y="15014"/>
                    <a:pt x="17634" y="15017"/>
                  </a:cubicBezTo>
                  <a:lnTo>
                    <a:pt x="17619" y="15006"/>
                  </a:lnTo>
                  <a:close/>
                  <a:moveTo>
                    <a:pt x="20028" y="15229"/>
                  </a:moveTo>
                  <a:cubicBezTo>
                    <a:pt x="20044" y="15267"/>
                    <a:pt x="20067" y="15302"/>
                    <a:pt x="20098" y="15329"/>
                  </a:cubicBezTo>
                  <a:cubicBezTo>
                    <a:pt x="20055" y="15329"/>
                    <a:pt x="20009" y="15321"/>
                    <a:pt x="19971" y="15310"/>
                  </a:cubicBezTo>
                  <a:cubicBezTo>
                    <a:pt x="19940" y="15321"/>
                    <a:pt x="19905" y="15325"/>
                    <a:pt x="19871" y="15325"/>
                  </a:cubicBezTo>
                  <a:cubicBezTo>
                    <a:pt x="19867" y="15321"/>
                    <a:pt x="19867" y="15313"/>
                    <a:pt x="19867" y="15298"/>
                  </a:cubicBezTo>
                  <a:cubicBezTo>
                    <a:pt x="19886" y="15294"/>
                    <a:pt x="19902" y="15294"/>
                    <a:pt x="19921" y="15286"/>
                  </a:cubicBezTo>
                  <a:cubicBezTo>
                    <a:pt x="19959" y="15275"/>
                    <a:pt x="19998" y="15260"/>
                    <a:pt x="20028" y="15229"/>
                  </a:cubicBezTo>
                  <a:close/>
                  <a:moveTo>
                    <a:pt x="5753" y="1003"/>
                  </a:moveTo>
                  <a:cubicBezTo>
                    <a:pt x="5864" y="1945"/>
                    <a:pt x="5976" y="2767"/>
                    <a:pt x="6122" y="3586"/>
                  </a:cubicBezTo>
                  <a:cubicBezTo>
                    <a:pt x="6156" y="3778"/>
                    <a:pt x="6149" y="4001"/>
                    <a:pt x="6352" y="4101"/>
                  </a:cubicBezTo>
                  <a:cubicBezTo>
                    <a:pt x="6360" y="4393"/>
                    <a:pt x="6437" y="4669"/>
                    <a:pt x="6533" y="4942"/>
                  </a:cubicBezTo>
                  <a:cubicBezTo>
                    <a:pt x="6541" y="5000"/>
                    <a:pt x="6556" y="5057"/>
                    <a:pt x="6571" y="5115"/>
                  </a:cubicBezTo>
                  <a:cubicBezTo>
                    <a:pt x="6560" y="5177"/>
                    <a:pt x="6583" y="5238"/>
                    <a:pt x="6633" y="5273"/>
                  </a:cubicBezTo>
                  <a:cubicBezTo>
                    <a:pt x="6633" y="5250"/>
                    <a:pt x="6629" y="5230"/>
                    <a:pt x="6621" y="5211"/>
                  </a:cubicBezTo>
                  <a:lnTo>
                    <a:pt x="6621" y="5211"/>
                  </a:lnTo>
                  <a:cubicBezTo>
                    <a:pt x="6633" y="5230"/>
                    <a:pt x="6637" y="5253"/>
                    <a:pt x="6633" y="5273"/>
                  </a:cubicBezTo>
                  <a:lnTo>
                    <a:pt x="6660" y="5419"/>
                  </a:lnTo>
                  <a:cubicBezTo>
                    <a:pt x="6656" y="5499"/>
                    <a:pt x="6687" y="5580"/>
                    <a:pt x="6744" y="5634"/>
                  </a:cubicBezTo>
                  <a:cubicBezTo>
                    <a:pt x="6733" y="5668"/>
                    <a:pt x="6744" y="5707"/>
                    <a:pt x="6775" y="5718"/>
                  </a:cubicBezTo>
                  <a:cubicBezTo>
                    <a:pt x="6771" y="5768"/>
                    <a:pt x="6802" y="5811"/>
                    <a:pt x="6844" y="5826"/>
                  </a:cubicBezTo>
                  <a:cubicBezTo>
                    <a:pt x="6848" y="5922"/>
                    <a:pt x="6860" y="6014"/>
                    <a:pt x="6940" y="6080"/>
                  </a:cubicBezTo>
                  <a:cubicBezTo>
                    <a:pt x="6917" y="6168"/>
                    <a:pt x="6929" y="6256"/>
                    <a:pt x="6983" y="6329"/>
                  </a:cubicBezTo>
                  <a:cubicBezTo>
                    <a:pt x="7002" y="6368"/>
                    <a:pt x="7025" y="6406"/>
                    <a:pt x="7044" y="6445"/>
                  </a:cubicBezTo>
                  <a:cubicBezTo>
                    <a:pt x="7036" y="6475"/>
                    <a:pt x="7040" y="6506"/>
                    <a:pt x="7063" y="6525"/>
                  </a:cubicBezTo>
                  <a:cubicBezTo>
                    <a:pt x="7052" y="6610"/>
                    <a:pt x="7083" y="6691"/>
                    <a:pt x="7152" y="6733"/>
                  </a:cubicBezTo>
                  <a:cubicBezTo>
                    <a:pt x="7152" y="6810"/>
                    <a:pt x="7190" y="6886"/>
                    <a:pt x="7252" y="6929"/>
                  </a:cubicBezTo>
                  <a:lnTo>
                    <a:pt x="7252" y="6936"/>
                  </a:lnTo>
                  <a:cubicBezTo>
                    <a:pt x="7252" y="7013"/>
                    <a:pt x="7290" y="7090"/>
                    <a:pt x="7352" y="7132"/>
                  </a:cubicBezTo>
                  <a:cubicBezTo>
                    <a:pt x="7455" y="7474"/>
                    <a:pt x="7632" y="7786"/>
                    <a:pt x="7870" y="8043"/>
                  </a:cubicBezTo>
                  <a:cubicBezTo>
                    <a:pt x="7866" y="8093"/>
                    <a:pt x="7901" y="8135"/>
                    <a:pt x="7947" y="8139"/>
                  </a:cubicBezTo>
                  <a:lnTo>
                    <a:pt x="7955" y="8139"/>
                  </a:lnTo>
                  <a:lnTo>
                    <a:pt x="7959" y="8151"/>
                  </a:lnTo>
                  <a:cubicBezTo>
                    <a:pt x="8043" y="8404"/>
                    <a:pt x="8243" y="8577"/>
                    <a:pt x="8420" y="8766"/>
                  </a:cubicBezTo>
                  <a:cubicBezTo>
                    <a:pt x="8673" y="9223"/>
                    <a:pt x="9054" y="9580"/>
                    <a:pt x="9396" y="9972"/>
                  </a:cubicBezTo>
                  <a:cubicBezTo>
                    <a:pt x="9396" y="10014"/>
                    <a:pt x="9423" y="10053"/>
                    <a:pt x="9465" y="10060"/>
                  </a:cubicBezTo>
                  <a:lnTo>
                    <a:pt x="9476" y="10072"/>
                  </a:lnTo>
                  <a:cubicBezTo>
                    <a:pt x="9611" y="10268"/>
                    <a:pt x="9780" y="10441"/>
                    <a:pt x="9964" y="10587"/>
                  </a:cubicBezTo>
                  <a:cubicBezTo>
                    <a:pt x="10330" y="10994"/>
                    <a:pt x="10741" y="11367"/>
                    <a:pt x="11175" y="11694"/>
                  </a:cubicBezTo>
                  <a:cubicBezTo>
                    <a:pt x="11309" y="11920"/>
                    <a:pt x="11540" y="12028"/>
                    <a:pt x="11751" y="12162"/>
                  </a:cubicBezTo>
                  <a:cubicBezTo>
                    <a:pt x="11747" y="12174"/>
                    <a:pt x="11747" y="12193"/>
                    <a:pt x="11747" y="12209"/>
                  </a:cubicBezTo>
                  <a:cubicBezTo>
                    <a:pt x="12151" y="12770"/>
                    <a:pt x="12704" y="13135"/>
                    <a:pt x="13334" y="13396"/>
                  </a:cubicBezTo>
                  <a:lnTo>
                    <a:pt x="13373" y="13396"/>
                  </a:lnTo>
                  <a:cubicBezTo>
                    <a:pt x="13557" y="13569"/>
                    <a:pt x="13803" y="13653"/>
                    <a:pt x="14011" y="13803"/>
                  </a:cubicBezTo>
                  <a:cubicBezTo>
                    <a:pt x="14062" y="13873"/>
                    <a:pt x="14140" y="13912"/>
                    <a:pt x="14222" y="13912"/>
                  </a:cubicBezTo>
                  <a:cubicBezTo>
                    <a:pt x="14243" y="13912"/>
                    <a:pt x="14266" y="13909"/>
                    <a:pt x="14287" y="13903"/>
                  </a:cubicBezTo>
                  <a:cubicBezTo>
                    <a:pt x="14303" y="13934"/>
                    <a:pt x="14318" y="13957"/>
                    <a:pt x="14334" y="13988"/>
                  </a:cubicBezTo>
                  <a:cubicBezTo>
                    <a:pt x="15198" y="14614"/>
                    <a:pt x="16190" y="14948"/>
                    <a:pt x="17216" y="15202"/>
                  </a:cubicBezTo>
                  <a:cubicBezTo>
                    <a:pt x="17246" y="15198"/>
                    <a:pt x="17277" y="15187"/>
                    <a:pt x="17304" y="15171"/>
                  </a:cubicBezTo>
                  <a:cubicBezTo>
                    <a:pt x="17439" y="15244"/>
                    <a:pt x="17571" y="15314"/>
                    <a:pt x="17729" y="15314"/>
                  </a:cubicBezTo>
                  <a:cubicBezTo>
                    <a:pt x="17737" y="15314"/>
                    <a:pt x="17745" y="15314"/>
                    <a:pt x="17754" y="15313"/>
                  </a:cubicBezTo>
                  <a:cubicBezTo>
                    <a:pt x="17793" y="15366"/>
                    <a:pt x="17854" y="15393"/>
                    <a:pt x="17919" y="15393"/>
                  </a:cubicBezTo>
                  <a:cubicBezTo>
                    <a:pt x="17930" y="15393"/>
                    <a:pt x="17942" y="15392"/>
                    <a:pt x="17953" y="15390"/>
                  </a:cubicBezTo>
                  <a:lnTo>
                    <a:pt x="18049" y="15394"/>
                  </a:lnTo>
                  <a:lnTo>
                    <a:pt x="18161" y="15402"/>
                  </a:lnTo>
                  <a:lnTo>
                    <a:pt x="18664" y="15509"/>
                  </a:lnTo>
                  <a:cubicBezTo>
                    <a:pt x="18821" y="15578"/>
                    <a:pt x="18980" y="15620"/>
                    <a:pt x="19144" y="15620"/>
                  </a:cubicBezTo>
                  <a:cubicBezTo>
                    <a:pt x="19217" y="15620"/>
                    <a:pt x="19292" y="15612"/>
                    <a:pt x="19367" y="15594"/>
                  </a:cubicBezTo>
                  <a:cubicBezTo>
                    <a:pt x="19698" y="15632"/>
                    <a:pt x="20032" y="15628"/>
                    <a:pt x="20359" y="15709"/>
                  </a:cubicBezTo>
                  <a:cubicBezTo>
                    <a:pt x="20412" y="15671"/>
                    <a:pt x="20472" y="15660"/>
                    <a:pt x="20535" y="15660"/>
                  </a:cubicBezTo>
                  <a:cubicBezTo>
                    <a:pt x="20628" y="15660"/>
                    <a:pt x="20728" y="15685"/>
                    <a:pt x="20821" y="15685"/>
                  </a:cubicBezTo>
                  <a:cubicBezTo>
                    <a:pt x="20877" y="15685"/>
                    <a:pt x="20932" y="15676"/>
                    <a:pt x="20981" y="15648"/>
                  </a:cubicBezTo>
                  <a:cubicBezTo>
                    <a:pt x="21012" y="15651"/>
                    <a:pt x="21043" y="15659"/>
                    <a:pt x="21077" y="15659"/>
                  </a:cubicBezTo>
                  <a:cubicBezTo>
                    <a:pt x="21159" y="15661"/>
                    <a:pt x="21244" y="15686"/>
                    <a:pt x="21327" y="15686"/>
                  </a:cubicBezTo>
                  <a:cubicBezTo>
                    <a:pt x="21389" y="15686"/>
                    <a:pt x="21450" y="15672"/>
                    <a:pt x="21508" y="15625"/>
                  </a:cubicBezTo>
                  <a:cubicBezTo>
                    <a:pt x="21537" y="15654"/>
                    <a:pt x="21578" y="15672"/>
                    <a:pt x="21621" y="15672"/>
                  </a:cubicBezTo>
                  <a:cubicBezTo>
                    <a:pt x="21634" y="15672"/>
                    <a:pt x="21648" y="15670"/>
                    <a:pt x="21661" y="15667"/>
                  </a:cubicBezTo>
                  <a:cubicBezTo>
                    <a:pt x="21696" y="15651"/>
                    <a:pt x="21731" y="15628"/>
                    <a:pt x="21754" y="15602"/>
                  </a:cubicBezTo>
                  <a:lnTo>
                    <a:pt x="21896" y="15605"/>
                  </a:lnTo>
                  <a:lnTo>
                    <a:pt x="22003" y="15605"/>
                  </a:lnTo>
                  <a:lnTo>
                    <a:pt x="22096" y="15594"/>
                  </a:lnTo>
                  <a:cubicBezTo>
                    <a:pt x="22111" y="15596"/>
                    <a:pt x="22128" y="15597"/>
                    <a:pt x="22144" y="15597"/>
                  </a:cubicBezTo>
                  <a:cubicBezTo>
                    <a:pt x="22155" y="15597"/>
                    <a:pt x="22167" y="15596"/>
                    <a:pt x="22178" y="15596"/>
                  </a:cubicBezTo>
                  <a:cubicBezTo>
                    <a:pt x="22234" y="15596"/>
                    <a:pt x="22287" y="15602"/>
                    <a:pt x="22307" y="15663"/>
                  </a:cubicBezTo>
                  <a:cubicBezTo>
                    <a:pt x="22311" y="15671"/>
                    <a:pt x="22230" y="15736"/>
                    <a:pt x="22192" y="15786"/>
                  </a:cubicBezTo>
                  <a:cubicBezTo>
                    <a:pt x="22157" y="15801"/>
                    <a:pt x="22123" y="15805"/>
                    <a:pt x="22088" y="15805"/>
                  </a:cubicBezTo>
                  <a:cubicBezTo>
                    <a:pt x="21915" y="16159"/>
                    <a:pt x="21527" y="16324"/>
                    <a:pt x="21358" y="16681"/>
                  </a:cubicBezTo>
                  <a:lnTo>
                    <a:pt x="21358" y="16685"/>
                  </a:lnTo>
                  <a:cubicBezTo>
                    <a:pt x="21281" y="16701"/>
                    <a:pt x="21212" y="16716"/>
                    <a:pt x="21181" y="16804"/>
                  </a:cubicBezTo>
                  <a:lnTo>
                    <a:pt x="21173" y="16816"/>
                  </a:lnTo>
                  <a:cubicBezTo>
                    <a:pt x="21124" y="16820"/>
                    <a:pt x="21085" y="16858"/>
                    <a:pt x="21085" y="16908"/>
                  </a:cubicBezTo>
                  <a:lnTo>
                    <a:pt x="21070" y="16920"/>
                  </a:lnTo>
                  <a:cubicBezTo>
                    <a:pt x="21024" y="16920"/>
                    <a:pt x="20985" y="16958"/>
                    <a:pt x="20985" y="17008"/>
                  </a:cubicBezTo>
                  <a:lnTo>
                    <a:pt x="20970" y="17023"/>
                  </a:lnTo>
                  <a:cubicBezTo>
                    <a:pt x="20943" y="17054"/>
                    <a:pt x="20908" y="17085"/>
                    <a:pt x="20874" y="17108"/>
                  </a:cubicBezTo>
                  <a:lnTo>
                    <a:pt x="20870" y="17112"/>
                  </a:lnTo>
                  <a:cubicBezTo>
                    <a:pt x="20816" y="17112"/>
                    <a:pt x="20770" y="17158"/>
                    <a:pt x="20770" y="17208"/>
                  </a:cubicBezTo>
                  <a:cubicBezTo>
                    <a:pt x="20716" y="17219"/>
                    <a:pt x="20678" y="17262"/>
                    <a:pt x="20678" y="17315"/>
                  </a:cubicBezTo>
                  <a:lnTo>
                    <a:pt x="20674" y="17323"/>
                  </a:lnTo>
                  <a:cubicBezTo>
                    <a:pt x="20624" y="17331"/>
                    <a:pt x="20586" y="17369"/>
                    <a:pt x="20582" y="17415"/>
                  </a:cubicBezTo>
                  <a:lnTo>
                    <a:pt x="20570" y="17427"/>
                  </a:lnTo>
                  <a:cubicBezTo>
                    <a:pt x="20543" y="17458"/>
                    <a:pt x="20509" y="17488"/>
                    <a:pt x="20474" y="17511"/>
                  </a:cubicBezTo>
                  <a:lnTo>
                    <a:pt x="20470" y="17515"/>
                  </a:lnTo>
                  <a:cubicBezTo>
                    <a:pt x="20416" y="17515"/>
                    <a:pt x="20374" y="17561"/>
                    <a:pt x="20374" y="17611"/>
                  </a:cubicBezTo>
                  <a:cubicBezTo>
                    <a:pt x="19875" y="17949"/>
                    <a:pt x="19513" y="18445"/>
                    <a:pt x="19060" y="18829"/>
                  </a:cubicBezTo>
                  <a:cubicBezTo>
                    <a:pt x="18795" y="18991"/>
                    <a:pt x="18526" y="19141"/>
                    <a:pt x="18349" y="19410"/>
                  </a:cubicBezTo>
                  <a:cubicBezTo>
                    <a:pt x="18253" y="19448"/>
                    <a:pt x="18180" y="19525"/>
                    <a:pt x="18145" y="19621"/>
                  </a:cubicBezTo>
                  <a:lnTo>
                    <a:pt x="18145" y="19625"/>
                  </a:lnTo>
                  <a:lnTo>
                    <a:pt x="18046" y="19640"/>
                  </a:lnTo>
                  <a:cubicBezTo>
                    <a:pt x="18042" y="19663"/>
                    <a:pt x="18042" y="19690"/>
                    <a:pt x="18042" y="19717"/>
                  </a:cubicBezTo>
                  <a:lnTo>
                    <a:pt x="18030" y="19721"/>
                  </a:lnTo>
                  <a:cubicBezTo>
                    <a:pt x="18030" y="19725"/>
                    <a:pt x="18034" y="19729"/>
                    <a:pt x="18034" y="19736"/>
                  </a:cubicBezTo>
                  <a:cubicBezTo>
                    <a:pt x="18019" y="19733"/>
                    <a:pt x="18004" y="19732"/>
                    <a:pt x="17990" y="19732"/>
                  </a:cubicBezTo>
                  <a:cubicBezTo>
                    <a:pt x="17903" y="19732"/>
                    <a:pt x="17833" y="19781"/>
                    <a:pt x="17780" y="19863"/>
                  </a:cubicBezTo>
                  <a:cubicBezTo>
                    <a:pt x="17719" y="19882"/>
                    <a:pt x="17704" y="19940"/>
                    <a:pt x="17677" y="19990"/>
                  </a:cubicBezTo>
                  <a:lnTo>
                    <a:pt x="17646" y="20032"/>
                  </a:lnTo>
                  <a:lnTo>
                    <a:pt x="17569" y="20063"/>
                  </a:lnTo>
                  <a:cubicBezTo>
                    <a:pt x="17569" y="20071"/>
                    <a:pt x="17565" y="20086"/>
                    <a:pt x="17565" y="20094"/>
                  </a:cubicBezTo>
                  <a:cubicBezTo>
                    <a:pt x="17561" y="20094"/>
                    <a:pt x="17561" y="20101"/>
                    <a:pt x="17550" y="20105"/>
                  </a:cubicBezTo>
                  <a:cubicBezTo>
                    <a:pt x="17511" y="20109"/>
                    <a:pt x="17485" y="20132"/>
                    <a:pt x="17473" y="20167"/>
                  </a:cubicBezTo>
                  <a:cubicBezTo>
                    <a:pt x="17431" y="20182"/>
                    <a:pt x="17415" y="20201"/>
                    <a:pt x="17419" y="20224"/>
                  </a:cubicBezTo>
                  <a:cubicBezTo>
                    <a:pt x="17396" y="20224"/>
                    <a:pt x="17377" y="20240"/>
                    <a:pt x="17358" y="20274"/>
                  </a:cubicBezTo>
                  <a:cubicBezTo>
                    <a:pt x="17239" y="20389"/>
                    <a:pt x="17143" y="20547"/>
                    <a:pt x="16947" y="20555"/>
                  </a:cubicBezTo>
                  <a:cubicBezTo>
                    <a:pt x="16862" y="20643"/>
                    <a:pt x="16728" y="20566"/>
                    <a:pt x="16643" y="20651"/>
                  </a:cubicBezTo>
                  <a:lnTo>
                    <a:pt x="16631" y="20658"/>
                  </a:lnTo>
                  <a:cubicBezTo>
                    <a:pt x="16608" y="20678"/>
                    <a:pt x="16593" y="20705"/>
                    <a:pt x="16589" y="20739"/>
                  </a:cubicBezTo>
                  <a:lnTo>
                    <a:pt x="16547" y="20747"/>
                  </a:lnTo>
                  <a:lnTo>
                    <a:pt x="16516" y="20720"/>
                  </a:lnTo>
                  <a:cubicBezTo>
                    <a:pt x="16494" y="20716"/>
                    <a:pt x="16472" y="20713"/>
                    <a:pt x="16451" y="20713"/>
                  </a:cubicBezTo>
                  <a:cubicBezTo>
                    <a:pt x="16410" y="20713"/>
                    <a:pt x="16372" y="20724"/>
                    <a:pt x="16339" y="20762"/>
                  </a:cubicBezTo>
                  <a:cubicBezTo>
                    <a:pt x="16115" y="20833"/>
                    <a:pt x="15890" y="20914"/>
                    <a:pt x="15657" y="20914"/>
                  </a:cubicBezTo>
                  <a:cubicBezTo>
                    <a:pt x="15547" y="20914"/>
                    <a:pt x="15435" y="20896"/>
                    <a:pt x="15321" y="20851"/>
                  </a:cubicBezTo>
                  <a:cubicBezTo>
                    <a:pt x="15274" y="20788"/>
                    <a:pt x="15215" y="20775"/>
                    <a:pt x="15153" y="20775"/>
                  </a:cubicBezTo>
                  <a:cubicBezTo>
                    <a:pt x="15109" y="20775"/>
                    <a:pt x="15062" y="20781"/>
                    <a:pt x="15018" y="20781"/>
                  </a:cubicBezTo>
                  <a:cubicBezTo>
                    <a:pt x="14986" y="20782"/>
                    <a:pt x="14954" y="20783"/>
                    <a:pt x="14923" y="20783"/>
                  </a:cubicBezTo>
                  <a:cubicBezTo>
                    <a:pt x="14429" y="20783"/>
                    <a:pt x="13941" y="20675"/>
                    <a:pt x="13442" y="20639"/>
                  </a:cubicBezTo>
                  <a:cubicBezTo>
                    <a:pt x="13346" y="20562"/>
                    <a:pt x="13238" y="20547"/>
                    <a:pt x="13123" y="20543"/>
                  </a:cubicBezTo>
                  <a:lnTo>
                    <a:pt x="13112" y="20543"/>
                  </a:lnTo>
                  <a:cubicBezTo>
                    <a:pt x="13080" y="20483"/>
                    <a:pt x="13034" y="20465"/>
                    <a:pt x="12981" y="20465"/>
                  </a:cubicBezTo>
                  <a:cubicBezTo>
                    <a:pt x="12957" y="20465"/>
                    <a:pt x="12931" y="20469"/>
                    <a:pt x="12904" y="20474"/>
                  </a:cubicBezTo>
                  <a:lnTo>
                    <a:pt x="12720" y="20439"/>
                  </a:lnTo>
                  <a:cubicBezTo>
                    <a:pt x="12416" y="20293"/>
                    <a:pt x="12066" y="20259"/>
                    <a:pt x="11790" y="20047"/>
                  </a:cubicBezTo>
                  <a:cubicBezTo>
                    <a:pt x="11744" y="20014"/>
                    <a:pt x="11699" y="20002"/>
                    <a:pt x="11653" y="20002"/>
                  </a:cubicBezTo>
                  <a:cubicBezTo>
                    <a:pt x="11599" y="20002"/>
                    <a:pt x="11544" y="20019"/>
                    <a:pt x="11490" y="20036"/>
                  </a:cubicBezTo>
                  <a:cubicBezTo>
                    <a:pt x="11498" y="20324"/>
                    <a:pt x="11751" y="20351"/>
                    <a:pt x="11936" y="20428"/>
                  </a:cubicBezTo>
                  <a:cubicBezTo>
                    <a:pt x="12174" y="20528"/>
                    <a:pt x="12435" y="20589"/>
                    <a:pt x="12689" y="20666"/>
                  </a:cubicBezTo>
                  <a:lnTo>
                    <a:pt x="12700" y="20666"/>
                  </a:lnTo>
                  <a:cubicBezTo>
                    <a:pt x="12720" y="20697"/>
                    <a:pt x="12741" y="20709"/>
                    <a:pt x="12763" y="20709"/>
                  </a:cubicBezTo>
                  <a:cubicBezTo>
                    <a:pt x="12786" y="20709"/>
                    <a:pt x="12810" y="20697"/>
                    <a:pt x="12835" y="20678"/>
                  </a:cubicBezTo>
                  <a:lnTo>
                    <a:pt x="12858" y="20678"/>
                  </a:lnTo>
                  <a:cubicBezTo>
                    <a:pt x="12881" y="20728"/>
                    <a:pt x="12939" y="20762"/>
                    <a:pt x="12996" y="20762"/>
                  </a:cubicBezTo>
                  <a:lnTo>
                    <a:pt x="13008" y="20766"/>
                  </a:lnTo>
                  <a:cubicBezTo>
                    <a:pt x="13019" y="20809"/>
                    <a:pt x="13059" y="20832"/>
                    <a:pt x="13099" y="20832"/>
                  </a:cubicBezTo>
                  <a:cubicBezTo>
                    <a:pt x="13102" y="20832"/>
                    <a:pt x="13105" y="20832"/>
                    <a:pt x="13108" y="20831"/>
                  </a:cubicBezTo>
                  <a:cubicBezTo>
                    <a:pt x="13273" y="20869"/>
                    <a:pt x="13442" y="20887"/>
                    <a:pt x="13611" y="20887"/>
                  </a:cubicBezTo>
                  <a:cubicBezTo>
                    <a:pt x="13698" y="20887"/>
                    <a:pt x="13785" y="20883"/>
                    <a:pt x="13872" y="20874"/>
                  </a:cubicBezTo>
                  <a:cubicBezTo>
                    <a:pt x="13919" y="20908"/>
                    <a:pt x="13961" y="20939"/>
                    <a:pt x="14011" y="20970"/>
                  </a:cubicBezTo>
                  <a:lnTo>
                    <a:pt x="14107" y="20958"/>
                  </a:lnTo>
                  <a:cubicBezTo>
                    <a:pt x="14161" y="20989"/>
                    <a:pt x="14218" y="21008"/>
                    <a:pt x="14276" y="21027"/>
                  </a:cubicBezTo>
                  <a:cubicBezTo>
                    <a:pt x="14315" y="21038"/>
                    <a:pt x="14355" y="21043"/>
                    <a:pt x="14396" y="21043"/>
                  </a:cubicBezTo>
                  <a:cubicBezTo>
                    <a:pt x="14427" y="21043"/>
                    <a:pt x="14459" y="21040"/>
                    <a:pt x="14491" y="21035"/>
                  </a:cubicBezTo>
                  <a:cubicBezTo>
                    <a:pt x="14537" y="21027"/>
                    <a:pt x="14587" y="21012"/>
                    <a:pt x="14633" y="20997"/>
                  </a:cubicBezTo>
                  <a:cubicBezTo>
                    <a:pt x="14669" y="21009"/>
                    <a:pt x="14703" y="21018"/>
                    <a:pt x="14736" y="21018"/>
                  </a:cubicBezTo>
                  <a:cubicBezTo>
                    <a:pt x="14745" y="21018"/>
                    <a:pt x="14755" y="21017"/>
                    <a:pt x="14764" y="21016"/>
                  </a:cubicBezTo>
                  <a:lnTo>
                    <a:pt x="14764" y="21016"/>
                  </a:lnTo>
                  <a:cubicBezTo>
                    <a:pt x="14756" y="21023"/>
                    <a:pt x="14749" y="21027"/>
                    <a:pt x="14741" y="21031"/>
                  </a:cubicBezTo>
                  <a:cubicBezTo>
                    <a:pt x="14722" y="21050"/>
                    <a:pt x="14710" y="21073"/>
                    <a:pt x="14710" y="21100"/>
                  </a:cubicBezTo>
                  <a:cubicBezTo>
                    <a:pt x="14658" y="21108"/>
                    <a:pt x="14605" y="21114"/>
                    <a:pt x="14554" y="21114"/>
                  </a:cubicBezTo>
                  <a:cubicBezTo>
                    <a:pt x="14526" y="21114"/>
                    <a:pt x="14499" y="21112"/>
                    <a:pt x="14472" y="21108"/>
                  </a:cubicBezTo>
                  <a:cubicBezTo>
                    <a:pt x="14433" y="21108"/>
                    <a:pt x="14391" y="21112"/>
                    <a:pt x="14353" y="21120"/>
                  </a:cubicBezTo>
                  <a:cubicBezTo>
                    <a:pt x="14304" y="21088"/>
                    <a:pt x="14254" y="21076"/>
                    <a:pt x="14204" y="21076"/>
                  </a:cubicBezTo>
                  <a:cubicBezTo>
                    <a:pt x="14109" y="21076"/>
                    <a:pt x="14013" y="21119"/>
                    <a:pt x="13915" y="21154"/>
                  </a:cubicBezTo>
                  <a:lnTo>
                    <a:pt x="13788" y="21158"/>
                  </a:lnTo>
                  <a:cubicBezTo>
                    <a:pt x="13661" y="21143"/>
                    <a:pt x="13530" y="21112"/>
                    <a:pt x="13411" y="21070"/>
                  </a:cubicBezTo>
                  <a:cubicBezTo>
                    <a:pt x="12324" y="20835"/>
                    <a:pt x="11271" y="20470"/>
                    <a:pt x="10280" y="19986"/>
                  </a:cubicBezTo>
                  <a:cubicBezTo>
                    <a:pt x="9922" y="19813"/>
                    <a:pt x="9569" y="19606"/>
                    <a:pt x="9173" y="19506"/>
                  </a:cubicBezTo>
                  <a:cubicBezTo>
                    <a:pt x="9166" y="19505"/>
                    <a:pt x="9160" y="19505"/>
                    <a:pt x="9153" y="19505"/>
                  </a:cubicBezTo>
                  <a:cubicBezTo>
                    <a:pt x="9121" y="19505"/>
                    <a:pt x="9090" y="19512"/>
                    <a:pt x="9061" y="19525"/>
                  </a:cubicBezTo>
                  <a:cubicBezTo>
                    <a:pt x="8942" y="19390"/>
                    <a:pt x="8785" y="19317"/>
                    <a:pt x="8631" y="19233"/>
                  </a:cubicBezTo>
                  <a:cubicBezTo>
                    <a:pt x="7263" y="18472"/>
                    <a:pt x="5984" y="17569"/>
                    <a:pt x="4823" y="16528"/>
                  </a:cubicBezTo>
                  <a:cubicBezTo>
                    <a:pt x="4231" y="16005"/>
                    <a:pt x="3693" y="15421"/>
                    <a:pt x="3221" y="14795"/>
                  </a:cubicBezTo>
                  <a:cubicBezTo>
                    <a:pt x="3078" y="14249"/>
                    <a:pt x="2614" y="13918"/>
                    <a:pt x="2352" y="13454"/>
                  </a:cubicBezTo>
                  <a:cubicBezTo>
                    <a:pt x="2288" y="13389"/>
                    <a:pt x="2217" y="13339"/>
                    <a:pt x="2125" y="13339"/>
                  </a:cubicBezTo>
                  <a:cubicBezTo>
                    <a:pt x="2113" y="13339"/>
                    <a:pt x="2100" y="13340"/>
                    <a:pt x="2087" y="13342"/>
                  </a:cubicBezTo>
                  <a:cubicBezTo>
                    <a:pt x="1837" y="12789"/>
                    <a:pt x="1472" y="12308"/>
                    <a:pt x="1192" y="11778"/>
                  </a:cubicBezTo>
                  <a:cubicBezTo>
                    <a:pt x="1176" y="11671"/>
                    <a:pt x="1138" y="11571"/>
                    <a:pt x="1069" y="11482"/>
                  </a:cubicBezTo>
                  <a:cubicBezTo>
                    <a:pt x="1084" y="11452"/>
                    <a:pt x="1100" y="11413"/>
                    <a:pt x="1103" y="11378"/>
                  </a:cubicBezTo>
                  <a:cubicBezTo>
                    <a:pt x="1157" y="11052"/>
                    <a:pt x="980" y="10787"/>
                    <a:pt x="888" y="10495"/>
                  </a:cubicBezTo>
                  <a:cubicBezTo>
                    <a:pt x="846" y="10387"/>
                    <a:pt x="819" y="10272"/>
                    <a:pt x="815" y="10157"/>
                  </a:cubicBezTo>
                  <a:cubicBezTo>
                    <a:pt x="815" y="10110"/>
                    <a:pt x="815" y="10068"/>
                    <a:pt x="811" y="10018"/>
                  </a:cubicBezTo>
                  <a:cubicBezTo>
                    <a:pt x="811" y="9945"/>
                    <a:pt x="800" y="9876"/>
                    <a:pt x="792" y="9803"/>
                  </a:cubicBezTo>
                  <a:lnTo>
                    <a:pt x="761" y="9657"/>
                  </a:lnTo>
                  <a:cubicBezTo>
                    <a:pt x="711" y="9380"/>
                    <a:pt x="731" y="9092"/>
                    <a:pt x="685" y="8812"/>
                  </a:cubicBezTo>
                  <a:cubicBezTo>
                    <a:pt x="627" y="8443"/>
                    <a:pt x="723" y="8039"/>
                    <a:pt x="473" y="7709"/>
                  </a:cubicBezTo>
                  <a:cubicBezTo>
                    <a:pt x="454" y="7697"/>
                    <a:pt x="442" y="7693"/>
                    <a:pt x="423" y="7690"/>
                  </a:cubicBezTo>
                  <a:cubicBezTo>
                    <a:pt x="431" y="7544"/>
                    <a:pt x="442" y="7405"/>
                    <a:pt x="358" y="7286"/>
                  </a:cubicBezTo>
                  <a:cubicBezTo>
                    <a:pt x="366" y="7271"/>
                    <a:pt x="366" y="7255"/>
                    <a:pt x="369" y="7244"/>
                  </a:cubicBezTo>
                  <a:cubicBezTo>
                    <a:pt x="416" y="7052"/>
                    <a:pt x="416" y="6852"/>
                    <a:pt x="446" y="6660"/>
                  </a:cubicBezTo>
                  <a:cubicBezTo>
                    <a:pt x="446" y="6614"/>
                    <a:pt x="442" y="6571"/>
                    <a:pt x="423" y="6525"/>
                  </a:cubicBezTo>
                  <a:cubicBezTo>
                    <a:pt x="750" y="6322"/>
                    <a:pt x="984" y="6026"/>
                    <a:pt x="1203" y="5718"/>
                  </a:cubicBezTo>
                  <a:lnTo>
                    <a:pt x="2318" y="4604"/>
                  </a:lnTo>
                  <a:cubicBezTo>
                    <a:pt x="2444" y="4535"/>
                    <a:pt x="2544" y="4427"/>
                    <a:pt x="2614" y="4304"/>
                  </a:cubicBezTo>
                  <a:lnTo>
                    <a:pt x="2621" y="4293"/>
                  </a:lnTo>
                  <a:cubicBezTo>
                    <a:pt x="2671" y="4289"/>
                    <a:pt x="2710" y="4247"/>
                    <a:pt x="2710" y="4197"/>
                  </a:cubicBezTo>
                  <a:lnTo>
                    <a:pt x="2717" y="4181"/>
                  </a:lnTo>
                  <a:cubicBezTo>
                    <a:pt x="2767" y="4177"/>
                    <a:pt x="2798" y="4139"/>
                    <a:pt x="2806" y="4097"/>
                  </a:cubicBezTo>
                  <a:lnTo>
                    <a:pt x="2817" y="4081"/>
                  </a:lnTo>
                  <a:cubicBezTo>
                    <a:pt x="2863" y="4078"/>
                    <a:pt x="2902" y="4039"/>
                    <a:pt x="2902" y="3997"/>
                  </a:cubicBezTo>
                  <a:lnTo>
                    <a:pt x="2913" y="3981"/>
                  </a:lnTo>
                  <a:lnTo>
                    <a:pt x="3002" y="3893"/>
                  </a:lnTo>
                  <a:lnTo>
                    <a:pt x="3017" y="3882"/>
                  </a:lnTo>
                  <a:lnTo>
                    <a:pt x="3105" y="3797"/>
                  </a:lnTo>
                  <a:lnTo>
                    <a:pt x="3117" y="3789"/>
                  </a:lnTo>
                  <a:cubicBezTo>
                    <a:pt x="3163" y="3789"/>
                    <a:pt x="3201" y="3751"/>
                    <a:pt x="3201" y="3701"/>
                  </a:cubicBezTo>
                  <a:lnTo>
                    <a:pt x="3201" y="3697"/>
                  </a:lnTo>
                  <a:cubicBezTo>
                    <a:pt x="3232" y="3689"/>
                    <a:pt x="3248" y="3659"/>
                    <a:pt x="3248" y="3632"/>
                  </a:cubicBezTo>
                  <a:cubicBezTo>
                    <a:pt x="3251" y="3632"/>
                    <a:pt x="3255" y="3624"/>
                    <a:pt x="3255" y="3624"/>
                  </a:cubicBezTo>
                  <a:cubicBezTo>
                    <a:pt x="3251" y="3620"/>
                    <a:pt x="3251" y="3613"/>
                    <a:pt x="3251" y="3605"/>
                  </a:cubicBezTo>
                  <a:cubicBezTo>
                    <a:pt x="3540" y="3593"/>
                    <a:pt x="3678" y="3367"/>
                    <a:pt x="3812" y="3163"/>
                  </a:cubicBezTo>
                  <a:cubicBezTo>
                    <a:pt x="4028" y="2848"/>
                    <a:pt x="4270" y="2544"/>
                    <a:pt x="4535" y="2268"/>
                  </a:cubicBezTo>
                  <a:cubicBezTo>
                    <a:pt x="4911" y="1868"/>
                    <a:pt x="5250" y="1422"/>
                    <a:pt x="5753" y="1003"/>
                  </a:cubicBezTo>
                  <a:close/>
                  <a:moveTo>
                    <a:pt x="5935" y="0"/>
                  </a:moveTo>
                  <a:cubicBezTo>
                    <a:pt x="5874" y="0"/>
                    <a:pt x="5814" y="26"/>
                    <a:pt x="5753" y="81"/>
                  </a:cubicBezTo>
                  <a:cubicBezTo>
                    <a:pt x="5638" y="193"/>
                    <a:pt x="5661" y="369"/>
                    <a:pt x="5557" y="485"/>
                  </a:cubicBezTo>
                  <a:lnTo>
                    <a:pt x="5561" y="481"/>
                  </a:lnTo>
                  <a:lnTo>
                    <a:pt x="5561" y="481"/>
                  </a:lnTo>
                  <a:cubicBezTo>
                    <a:pt x="5353" y="907"/>
                    <a:pt x="4946" y="1153"/>
                    <a:pt x="4639" y="1484"/>
                  </a:cubicBezTo>
                  <a:cubicBezTo>
                    <a:pt x="4546" y="1568"/>
                    <a:pt x="4496" y="1680"/>
                    <a:pt x="4439" y="1787"/>
                  </a:cubicBezTo>
                  <a:cubicBezTo>
                    <a:pt x="4389" y="1807"/>
                    <a:pt x="4354" y="1849"/>
                    <a:pt x="4347" y="1895"/>
                  </a:cubicBezTo>
                  <a:cubicBezTo>
                    <a:pt x="4293" y="1906"/>
                    <a:pt x="4250" y="1945"/>
                    <a:pt x="4239" y="1999"/>
                  </a:cubicBezTo>
                  <a:lnTo>
                    <a:pt x="4247" y="1999"/>
                  </a:lnTo>
                  <a:cubicBezTo>
                    <a:pt x="4175" y="2059"/>
                    <a:pt x="4107" y="2130"/>
                    <a:pt x="4043" y="2195"/>
                  </a:cubicBezTo>
                  <a:lnTo>
                    <a:pt x="4043" y="2195"/>
                  </a:lnTo>
                  <a:cubicBezTo>
                    <a:pt x="3851" y="2352"/>
                    <a:pt x="3678" y="2525"/>
                    <a:pt x="3582" y="2756"/>
                  </a:cubicBezTo>
                  <a:cubicBezTo>
                    <a:pt x="3577" y="2754"/>
                    <a:pt x="3573" y="2753"/>
                    <a:pt x="3569" y="2753"/>
                  </a:cubicBezTo>
                  <a:cubicBezTo>
                    <a:pt x="3554" y="2753"/>
                    <a:pt x="3539" y="2764"/>
                    <a:pt x="3524" y="2790"/>
                  </a:cubicBezTo>
                  <a:lnTo>
                    <a:pt x="3520" y="2794"/>
                  </a:lnTo>
                  <a:cubicBezTo>
                    <a:pt x="3490" y="2825"/>
                    <a:pt x="3459" y="2852"/>
                    <a:pt x="3420" y="2871"/>
                  </a:cubicBezTo>
                  <a:cubicBezTo>
                    <a:pt x="3410" y="2892"/>
                    <a:pt x="3391" y="2906"/>
                    <a:pt x="3364" y="2906"/>
                  </a:cubicBezTo>
                  <a:cubicBezTo>
                    <a:pt x="3361" y="2906"/>
                    <a:pt x="3358" y="2906"/>
                    <a:pt x="3355" y="2906"/>
                  </a:cubicBezTo>
                  <a:cubicBezTo>
                    <a:pt x="3294" y="2909"/>
                    <a:pt x="3240" y="2952"/>
                    <a:pt x="3232" y="3017"/>
                  </a:cubicBezTo>
                  <a:cubicBezTo>
                    <a:pt x="3152" y="3055"/>
                    <a:pt x="3163" y="3144"/>
                    <a:pt x="3132" y="3213"/>
                  </a:cubicBezTo>
                  <a:cubicBezTo>
                    <a:pt x="3098" y="3228"/>
                    <a:pt x="3067" y="3255"/>
                    <a:pt x="3055" y="3290"/>
                  </a:cubicBezTo>
                  <a:cubicBezTo>
                    <a:pt x="3009" y="3382"/>
                    <a:pt x="2952" y="3470"/>
                    <a:pt x="2982" y="3582"/>
                  </a:cubicBezTo>
                  <a:cubicBezTo>
                    <a:pt x="2986" y="3593"/>
                    <a:pt x="2998" y="3601"/>
                    <a:pt x="3005" y="3605"/>
                  </a:cubicBezTo>
                  <a:cubicBezTo>
                    <a:pt x="2952" y="3620"/>
                    <a:pt x="2906" y="3655"/>
                    <a:pt x="2867" y="3697"/>
                  </a:cubicBezTo>
                  <a:cubicBezTo>
                    <a:pt x="2867" y="3697"/>
                    <a:pt x="2863" y="3701"/>
                    <a:pt x="2863" y="3709"/>
                  </a:cubicBezTo>
                  <a:lnTo>
                    <a:pt x="2810" y="3701"/>
                  </a:lnTo>
                  <a:cubicBezTo>
                    <a:pt x="2796" y="3718"/>
                    <a:pt x="2776" y="3732"/>
                    <a:pt x="2750" y="3732"/>
                  </a:cubicBezTo>
                  <a:cubicBezTo>
                    <a:pt x="2747" y="3732"/>
                    <a:pt x="2744" y="3732"/>
                    <a:pt x="2740" y="3732"/>
                  </a:cubicBezTo>
                  <a:cubicBezTo>
                    <a:pt x="2729" y="3785"/>
                    <a:pt x="2717" y="3843"/>
                    <a:pt x="2702" y="3893"/>
                  </a:cubicBezTo>
                  <a:cubicBezTo>
                    <a:pt x="2700" y="3893"/>
                    <a:pt x="2698" y="3893"/>
                    <a:pt x="2696" y="3893"/>
                  </a:cubicBezTo>
                  <a:cubicBezTo>
                    <a:pt x="2648" y="3893"/>
                    <a:pt x="2606" y="3934"/>
                    <a:pt x="2602" y="3985"/>
                  </a:cubicBezTo>
                  <a:lnTo>
                    <a:pt x="2602" y="3989"/>
                  </a:lnTo>
                  <a:lnTo>
                    <a:pt x="2433" y="4016"/>
                  </a:lnTo>
                  <a:cubicBezTo>
                    <a:pt x="2444" y="4058"/>
                    <a:pt x="2460" y="4097"/>
                    <a:pt x="2510" y="4101"/>
                  </a:cubicBezTo>
                  <a:cubicBezTo>
                    <a:pt x="2491" y="4116"/>
                    <a:pt x="2487" y="4143"/>
                    <a:pt x="2491" y="4170"/>
                  </a:cubicBezTo>
                  <a:cubicBezTo>
                    <a:pt x="2478" y="4168"/>
                    <a:pt x="2467" y="4168"/>
                    <a:pt x="2455" y="4168"/>
                  </a:cubicBezTo>
                  <a:cubicBezTo>
                    <a:pt x="2228" y="4168"/>
                    <a:pt x="2212" y="4453"/>
                    <a:pt x="2026" y="4519"/>
                  </a:cubicBezTo>
                  <a:cubicBezTo>
                    <a:pt x="2029" y="4546"/>
                    <a:pt x="2029" y="4577"/>
                    <a:pt x="2026" y="4604"/>
                  </a:cubicBezTo>
                  <a:cubicBezTo>
                    <a:pt x="1926" y="4677"/>
                    <a:pt x="1849" y="4792"/>
                    <a:pt x="1718" y="4823"/>
                  </a:cubicBezTo>
                  <a:cubicBezTo>
                    <a:pt x="1588" y="4961"/>
                    <a:pt x="1522" y="5161"/>
                    <a:pt x="1319" y="5226"/>
                  </a:cubicBezTo>
                  <a:cubicBezTo>
                    <a:pt x="1299" y="5303"/>
                    <a:pt x="1272" y="5369"/>
                    <a:pt x="1196" y="5403"/>
                  </a:cubicBezTo>
                  <a:cubicBezTo>
                    <a:pt x="1192" y="5461"/>
                    <a:pt x="1173" y="5507"/>
                    <a:pt x="1103" y="5515"/>
                  </a:cubicBezTo>
                  <a:cubicBezTo>
                    <a:pt x="1100" y="5542"/>
                    <a:pt x="1096" y="5565"/>
                    <a:pt x="1088" y="5595"/>
                  </a:cubicBezTo>
                  <a:cubicBezTo>
                    <a:pt x="1080" y="5594"/>
                    <a:pt x="1071" y="5594"/>
                    <a:pt x="1063" y="5594"/>
                  </a:cubicBezTo>
                  <a:cubicBezTo>
                    <a:pt x="1039" y="5594"/>
                    <a:pt x="1014" y="5597"/>
                    <a:pt x="992" y="5603"/>
                  </a:cubicBezTo>
                  <a:cubicBezTo>
                    <a:pt x="904" y="5776"/>
                    <a:pt x="800" y="5945"/>
                    <a:pt x="615" y="6033"/>
                  </a:cubicBezTo>
                  <a:cubicBezTo>
                    <a:pt x="608" y="6083"/>
                    <a:pt x="569" y="6129"/>
                    <a:pt x="519" y="6137"/>
                  </a:cubicBezTo>
                  <a:cubicBezTo>
                    <a:pt x="508" y="6341"/>
                    <a:pt x="308" y="6352"/>
                    <a:pt x="193" y="6456"/>
                  </a:cubicBezTo>
                  <a:cubicBezTo>
                    <a:pt x="154" y="6468"/>
                    <a:pt x="116" y="6487"/>
                    <a:pt x="85" y="6518"/>
                  </a:cubicBezTo>
                  <a:cubicBezTo>
                    <a:pt x="1" y="6787"/>
                    <a:pt x="12" y="7056"/>
                    <a:pt x="77" y="7321"/>
                  </a:cubicBezTo>
                  <a:cubicBezTo>
                    <a:pt x="100" y="7440"/>
                    <a:pt x="139" y="7559"/>
                    <a:pt x="97" y="7686"/>
                  </a:cubicBezTo>
                  <a:cubicBezTo>
                    <a:pt x="97" y="7732"/>
                    <a:pt x="112" y="7754"/>
                    <a:pt x="141" y="7754"/>
                  </a:cubicBezTo>
                  <a:cubicBezTo>
                    <a:pt x="150" y="7754"/>
                    <a:pt x="161" y="7752"/>
                    <a:pt x="173" y="7747"/>
                  </a:cubicBezTo>
                  <a:lnTo>
                    <a:pt x="173" y="7747"/>
                  </a:lnTo>
                  <a:cubicBezTo>
                    <a:pt x="166" y="7763"/>
                    <a:pt x="166" y="7782"/>
                    <a:pt x="173" y="7793"/>
                  </a:cubicBezTo>
                  <a:cubicBezTo>
                    <a:pt x="162" y="7805"/>
                    <a:pt x="158" y="7813"/>
                    <a:pt x="154" y="7828"/>
                  </a:cubicBezTo>
                  <a:cubicBezTo>
                    <a:pt x="135" y="7928"/>
                    <a:pt x="120" y="8032"/>
                    <a:pt x="173" y="8128"/>
                  </a:cubicBezTo>
                  <a:cubicBezTo>
                    <a:pt x="177" y="8158"/>
                    <a:pt x="181" y="8193"/>
                    <a:pt x="193" y="8228"/>
                  </a:cubicBezTo>
                  <a:cubicBezTo>
                    <a:pt x="327" y="8485"/>
                    <a:pt x="162" y="8781"/>
                    <a:pt x="289" y="9038"/>
                  </a:cubicBezTo>
                  <a:cubicBezTo>
                    <a:pt x="312" y="9054"/>
                    <a:pt x="319" y="9088"/>
                    <a:pt x="300" y="9111"/>
                  </a:cubicBezTo>
                  <a:cubicBezTo>
                    <a:pt x="300" y="9115"/>
                    <a:pt x="296" y="9115"/>
                    <a:pt x="296" y="9115"/>
                  </a:cubicBezTo>
                  <a:cubicBezTo>
                    <a:pt x="369" y="9242"/>
                    <a:pt x="339" y="9361"/>
                    <a:pt x="300" y="9484"/>
                  </a:cubicBezTo>
                  <a:lnTo>
                    <a:pt x="300" y="9496"/>
                  </a:lnTo>
                  <a:cubicBezTo>
                    <a:pt x="396" y="9703"/>
                    <a:pt x="281" y="9941"/>
                    <a:pt x="389" y="10149"/>
                  </a:cubicBezTo>
                  <a:cubicBezTo>
                    <a:pt x="412" y="10164"/>
                    <a:pt x="423" y="10195"/>
                    <a:pt x="404" y="10222"/>
                  </a:cubicBezTo>
                  <a:lnTo>
                    <a:pt x="404" y="10226"/>
                  </a:lnTo>
                  <a:cubicBezTo>
                    <a:pt x="442" y="10299"/>
                    <a:pt x="435" y="10383"/>
                    <a:pt x="485" y="10452"/>
                  </a:cubicBezTo>
                  <a:lnTo>
                    <a:pt x="512" y="10472"/>
                  </a:lnTo>
                  <a:lnTo>
                    <a:pt x="508" y="10502"/>
                  </a:lnTo>
                  <a:cubicBezTo>
                    <a:pt x="558" y="10614"/>
                    <a:pt x="527" y="10744"/>
                    <a:pt x="581" y="10856"/>
                  </a:cubicBezTo>
                  <a:cubicBezTo>
                    <a:pt x="585" y="10887"/>
                    <a:pt x="596" y="10917"/>
                    <a:pt x="600" y="10952"/>
                  </a:cubicBezTo>
                  <a:cubicBezTo>
                    <a:pt x="654" y="11013"/>
                    <a:pt x="642" y="11094"/>
                    <a:pt x="661" y="11167"/>
                  </a:cubicBezTo>
                  <a:cubicBezTo>
                    <a:pt x="677" y="11209"/>
                    <a:pt x="696" y="11248"/>
                    <a:pt x="711" y="11290"/>
                  </a:cubicBezTo>
                  <a:lnTo>
                    <a:pt x="711" y="11348"/>
                  </a:lnTo>
                  <a:lnTo>
                    <a:pt x="738" y="11359"/>
                  </a:lnTo>
                  <a:cubicBezTo>
                    <a:pt x="754" y="11386"/>
                    <a:pt x="769" y="11413"/>
                    <a:pt x="781" y="11440"/>
                  </a:cubicBezTo>
                  <a:lnTo>
                    <a:pt x="788" y="11452"/>
                  </a:lnTo>
                  <a:cubicBezTo>
                    <a:pt x="788" y="11490"/>
                    <a:pt x="788" y="11532"/>
                    <a:pt x="792" y="11571"/>
                  </a:cubicBezTo>
                  <a:lnTo>
                    <a:pt x="834" y="11586"/>
                  </a:lnTo>
                  <a:lnTo>
                    <a:pt x="877" y="11586"/>
                  </a:lnTo>
                  <a:lnTo>
                    <a:pt x="877" y="11578"/>
                  </a:lnTo>
                  <a:lnTo>
                    <a:pt x="884" y="11586"/>
                  </a:lnTo>
                  <a:cubicBezTo>
                    <a:pt x="969" y="11740"/>
                    <a:pt x="973" y="11905"/>
                    <a:pt x="1000" y="12074"/>
                  </a:cubicBezTo>
                  <a:cubicBezTo>
                    <a:pt x="1023" y="12089"/>
                    <a:pt x="1050" y="12097"/>
                    <a:pt x="1080" y="12109"/>
                  </a:cubicBezTo>
                  <a:lnTo>
                    <a:pt x="1119" y="12262"/>
                  </a:lnTo>
                  <a:cubicBezTo>
                    <a:pt x="1184" y="12305"/>
                    <a:pt x="1222" y="12381"/>
                    <a:pt x="1219" y="12462"/>
                  </a:cubicBezTo>
                  <a:cubicBezTo>
                    <a:pt x="1372" y="12635"/>
                    <a:pt x="1491" y="12827"/>
                    <a:pt x="1530" y="13058"/>
                  </a:cubicBezTo>
                  <a:cubicBezTo>
                    <a:pt x="1676" y="13108"/>
                    <a:pt x="1684" y="13246"/>
                    <a:pt x="1734" y="13357"/>
                  </a:cubicBezTo>
                  <a:lnTo>
                    <a:pt x="1999" y="13500"/>
                  </a:lnTo>
                  <a:lnTo>
                    <a:pt x="2037" y="13661"/>
                  </a:lnTo>
                  <a:cubicBezTo>
                    <a:pt x="2156" y="13784"/>
                    <a:pt x="2298" y="13892"/>
                    <a:pt x="2314" y="14084"/>
                  </a:cubicBezTo>
                  <a:cubicBezTo>
                    <a:pt x="2441" y="14287"/>
                    <a:pt x="2633" y="14453"/>
                    <a:pt x="2729" y="14679"/>
                  </a:cubicBezTo>
                  <a:cubicBezTo>
                    <a:pt x="3055" y="15029"/>
                    <a:pt x="3382" y="15379"/>
                    <a:pt x="3640" y="15786"/>
                  </a:cubicBezTo>
                  <a:cubicBezTo>
                    <a:pt x="3747" y="15882"/>
                    <a:pt x="3882" y="15951"/>
                    <a:pt x="3943" y="16086"/>
                  </a:cubicBezTo>
                  <a:cubicBezTo>
                    <a:pt x="4104" y="16132"/>
                    <a:pt x="4177" y="16262"/>
                    <a:pt x="4231" y="16401"/>
                  </a:cubicBezTo>
                  <a:cubicBezTo>
                    <a:pt x="4324" y="16439"/>
                    <a:pt x="4408" y="16489"/>
                    <a:pt x="4450" y="16585"/>
                  </a:cubicBezTo>
                  <a:cubicBezTo>
                    <a:pt x="4504" y="16589"/>
                    <a:pt x="4546" y="16624"/>
                    <a:pt x="4558" y="16677"/>
                  </a:cubicBezTo>
                  <a:cubicBezTo>
                    <a:pt x="4785" y="16747"/>
                    <a:pt x="4919" y="16920"/>
                    <a:pt x="5042" y="17104"/>
                  </a:cubicBezTo>
                  <a:cubicBezTo>
                    <a:pt x="5188" y="17162"/>
                    <a:pt x="5257" y="17285"/>
                    <a:pt x="5361" y="17392"/>
                  </a:cubicBezTo>
                  <a:cubicBezTo>
                    <a:pt x="5557" y="17492"/>
                    <a:pt x="5749" y="17600"/>
                    <a:pt x="5864" y="17800"/>
                  </a:cubicBezTo>
                  <a:cubicBezTo>
                    <a:pt x="6053" y="17838"/>
                    <a:pt x="6168" y="17957"/>
                    <a:pt x="6253" y="18118"/>
                  </a:cubicBezTo>
                  <a:cubicBezTo>
                    <a:pt x="6575" y="18322"/>
                    <a:pt x="6898" y="18541"/>
                    <a:pt x="7171" y="18814"/>
                  </a:cubicBezTo>
                  <a:cubicBezTo>
                    <a:pt x="7183" y="18811"/>
                    <a:pt x="7196" y="18810"/>
                    <a:pt x="7208" y="18810"/>
                  </a:cubicBezTo>
                  <a:cubicBezTo>
                    <a:pt x="7277" y="18810"/>
                    <a:pt x="7344" y="18854"/>
                    <a:pt x="7367" y="18925"/>
                  </a:cubicBezTo>
                  <a:cubicBezTo>
                    <a:pt x="7374" y="18924"/>
                    <a:pt x="7381" y="18923"/>
                    <a:pt x="7388" y="18923"/>
                  </a:cubicBezTo>
                  <a:cubicBezTo>
                    <a:pt x="7433" y="18923"/>
                    <a:pt x="7472" y="18955"/>
                    <a:pt x="7478" y="19002"/>
                  </a:cubicBezTo>
                  <a:lnTo>
                    <a:pt x="7478" y="19010"/>
                  </a:lnTo>
                  <a:cubicBezTo>
                    <a:pt x="7617" y="19025"/>
                    <a:pt x="7732" y="19068"/>
                    <a:pt x="7778" y="19221"/>
                  </a:cubicBezTo>
                  <a:lnTo>
                    <a:pt x="7824" y="19217"/>
                  </a:lnTo>
                  <a:lnTo>
                    <a:pt x="7874" y="19233"/>
                  </a:lnTo>
                  <a:cubicBezTo>
                    <a:pt x="7874" y="19260"/>
                    <a:pt x="7874" y="19294"/>
                    <a:pt x="7882" y="19321"/>
                  </a:cubicBezTo>
                  <a:cubicBezTo>
                    <a:pt x="8066" y="19398"/>
                    <a:pt x="8262" y="19452"/>
                    <a:pt x="8385" y="19621"/>
                  </a:cubicBezTo>
                  <a:cubicBezTo>
                    <a:pt x="8489" y="19644"/>
                    <a:pt x="8608" y="19625"/>
                    <a:pt x="8685" y="19732"/>
                  </a:cubicBezTo>
                  <a:cubicBezTo>
                    <a:pt x="8739" y="19732"/>
                    <a:pt x="8781" y="19763"/>
                    <a:pt x="8796" y="19813"/>
                  </a:cubicBezTo>
                  <a:lnTo>
                    <a:pt x="8954" y="19752"/>
                  </a:lnTo>
                  <a:cubicBezTo>
                    <a:pt x="9000" y="19851"/>
                    <a:pt x="9096" y="19886"/>
                    <a:pt x="9192" y="19917"/>
                  </a:cubicBezTo>
                  <a:lnTo>
                    <a:pt x="9192" y="19924"/>
                  </a:lnTo>
                  <a:cubicBezTo>
                    <a:pt x="9204" y="19974"/>
                    <a:pt x="9246" y="20013"/>
                    <a:pt x="9296" y="20021"/>
                  </a:cubicBezTo>
                  <a:lnTo>
                    <a:pt x="9288" y="20013"/>
                  </a:lnTo>
                  <a:lnTo>
                    <a:pt x="9288" y="20013"/>
                  </a:lnTo>
                  <a:cubicBezTo>
                    <a:pt x="9377" y="20082"/>
                    <a:pt x="9496" y="20051"/>
                    <a:pt x="9576" y="20136"/>
                  </a:cubicBezTo>
                  <a:lnTo>
                    <a:pt x="9584" y="20140"/>
                  </a:lnTo>
                  <a:cubicBezTo>
                    <a:pt x="9707" y="20297"/>
                    <a:pt x="9915" y="20263"/>
                    <a:pt x="10068" y="20347"/>
                  </a:cubicBezTo>
                  <a:lnTo>
                    <a:pt x="10087" y="20355"/>
                  </a:lnTo>
                  <a:cubicBezTo>
                    <a:pt x="10114" y="20389"/>
                    <a:pt x="10160" y="20416"/>
                    <a:pt x="10203" y="20424"/>
                  </a:cubicBezTo>
                  <a:cubicBezTo>
                    <a:pt x="10226" y="20520"/>
                    <a:pt x="10333" y="20489"/>
                    <a:pt x="10391" y="20539"/>
                  </a:cubicBezTo>
                  <a:lnTo>
                    <a:pt x="10395" y="20539"/>
                  </a:lnTo>
                  <a:cubicBezTo>
                    <a:pt x="10449" y="20608"/>
                    <a:pt x="10533" y="20601"/>
                    <a:pt x="10606" y="20620"/>
                  </a:cubicBezTo>
                  <a:lnTo>
                    <a:pt x="10610" y="20620"/>
                  </a:lnTo>
                  <a:cubicBezTo>
                    <a:pt x="10641" y="20720"/>
                    <a:pt x="10737" y="20693"/>
                    <a:pt x="10802" y="20720"/>
                  </a:cubicBezTo>
                  <a:lnTo>
                    <a:pt x="10814" y="20724"/>
                  </a:lnTo>
                  <a:cubicBezTo>
                    <a:pt x="10864" y="20854"/>
                    <a:pt x="11017" y="20751"/>
                    <a:pt x="11090" y="20847"/>
                  </a:cubicBezTo>
                  <a:lnTo>
                    <a:pt x="11102" y="20851"/>
                  </a:lnTo>
                  <a:cubicBezTo>
                    <a:pt x="11160" y="20908"/>
                    <a:pt x="11240" y="20897"/>
                    <a:pt x="11302" y="20931"/>
                  </a:cubicBezTo>
                  <a:lnTo>
                    <a:pt x="11306" y="20931"/>
                  </a:lnTo>
                  <a:cubicBezTo>
                    <a:pt x="11379" y="21047"/>
                    <a:pt x="11517" y="20962"/>
                    <a:pt x="11605" y="21039"/>
                  </a:cubicBezTo>
                  <a:lnTo>
                    <a:pt x="11609" y="21039"/>
                  </a:lnTo>
                  <a:cubicBezTo>
                    <a:pt x="11654" y="21094"/>
                    <a:pt x="11710" y="21105"/>
                    <a:pt x="11768" y="21105"/>
                  </a:cubicBezTo>
                  <a:cubicBezTo>
                    <a:pt x="11803" y="21105"/>
                    <a:pt x="11838" y="21101"/>
                    <a:pt x="11872" y="21101"/>
                  </a:cubicBezTo>
                  <a:cubicBezTo>
                    <a:pt x="11921" y="21101"/>
                    <a:pt x="11967" y="21108"/>
                    <a:pt x="12005" y="21143"/>
                  </a:cubicBezTo>
                  <a:lnTo>
                    <a:pt x="12009" y="21143"/>
                  </a:lnTo>
                  <a:cubicBezTo>
                    <a:pt x="12082" y="21243"/>
                    <a:pt x="12220" y="21158"/>
                    <a:pt x="12301" y="21243"/>
                  </a:cubicBezTo>
                  <a:lnTo>
                    <a:pt x="12312" y="21250"/>
                  </a:lnTo>
                  <a:cubicBezTo>
                    <a:pt x="12408" y="21335"/>
                    <a:pt x="12535" y="21277"/>
                    <a:pt x="12643" y="21339"/>
                  </a:cubicBezTo>
                  <a:lnTo>
                    <a:pt x="12681" y="21327"/>
                  </a:lnTo>
                  <a:lnTo>
                    <a:pt x="12708" y="21350"/>
                  </a:lnTo>
                  <a:cubicBezTo>
                    <a:pt x="12773" y="21396"/>
                    <a:pt x="12844" y="21407"/>
                    <a:pt x="12916" y="21407"/>
                  </a:cubicBezTo>
                  <a:cubicBezTo>
                    <a:pt x="12980" y="21407"/>
                    <a:pt x="13045" y="21398"/>
                    <a:pt x="13109" y="21398"/>
                  </a:cubicBezTo>
                  <a:cubicBezTo>
                    <a:pt x="13179" y="21398"/>
                    <a:pt x="13248" y="21408"/>
                    <a:pt x="13311" y="21450"/>
                  </a:cubicBezTo>
                  <a:lnTo>
                    <a:pt x="13323" y="21454"/>
                  </a:lnTo>
                  <a:cubicBezTo>
                    <a:pt x="13397" y="21500"/>
                    <a:pt x="13476" y="21510"/>
                    <a:pt x="13555" y="21510"/>
                  </a:cubicBezTo>
                  <a:cubicBezTo>
                    <a:pt x="13618" y="21510"/>
                    <a:pt x="13682" y="21503"/>
                    <a:pt x="13744" y="21503"/>
                  </a:cubicBezTo>
                  <a:cubicBezTo>
                    <a:pt x="13815" y="21503"/>
                    <a:pt x="13884" y="21511"/>
                    <a:pt x="13949" y="21546"/>
                  </a:cubicBezTo>
                  <a:lnTo>
                    <a:pt x="13976" y="21527"/>
                  </a:lnTo>
                  <a:lnTo>
                    <a:pt x="14007" y="21546"/>
                  </a:lnTo>
                  <a:cubicBezTo>
                    <a:pt x="14103" y="21469"/>
                    <a:pt x="14245" y="21550"/>
                    <a:pt x="14334" y="21450"/>
                  </a:cubicBezTo>
                  <a:lnTo>
                    <a:pt x="14618" y="21450"/>
                  </a:lnTo>
                  <a:cubicBezTo>
                    <a:pt x="14764" y="21327"/>
                    <a:pt x="14987" y="21404"/>
                    <a:pt x="15125" y="21262"/>
                  </a:cubicBezTo>
                  <a:cubicBezTo>
                    <a:pt x="15150" y="21268"/>
                    <a:pt x="15176" y="21271"/>
                    <a:pt x="15201" y="21271"/>
                  </a:cubicBezTo>
                  <a:cubicBezTo>
                    <a:pt x="15287" y="21271"/>
                    <a:pt x="15371" y="21237"/>
                    <a:pt x="15436" y="21177"/>
                  </a:cubicBezTo>
                  <a:lnTo>
                    <a:pt x="16024" y="21139"/>
                  </a:lnTo>
                  <a:cubicBezTo>
                    <a:pt x="16120" y="21047"/>
                    <a:pt x="16278" y="21070"/>
                    <a:pt x="16359" y="20962"/>
                  </a:cubicBezTo>
                  <a:lnTo>
                    <a:pt x="16397" y="20966"/>
                  </a:lnTo>
                  <a:lnTo>
                    <a:pt x="16432" y="20943"/>
                  </a:lnTo>
                  <a:cubicBezTo>
                    <a:pt x="16449" y="20949"/>
                    <a:pt x="16467" y="20951"/>
                    <a:pt x="16485" y="20951"/>
                  </a:cubicBezTo>
                  <a:cubicBezTo>
                    <a:pt x="16550" y="20951"/>
                    <a:pt x="16613" y="20915"/>
                    <a:pt x="16643" y="20854"/>
                  </a:cubicBezTo>
                  <a:cubicBezTo>
                    <a:pt x="16648" y="20851"/>
                    <a:pt x="16654" y="20850"/>
                    <a:pt x="16659" y="20850"/>
                  </a:cubicBezTo>
                  <a:cubicBezTo>
                    <a:pt x="16698" y="20850"/>
                    <a:pt x="16740" y="20914"/>
                    <a:pt x="16780" y="20914"/>
                  </a:cubicBezTo>
                  <a:cubicBezTo>
                    <a:pt x="16801" y="20914"/>
                    <a:pt x="16820" y="20898"/>
                    <a:pt x="16839" y="20851"/>
                  </a:cubicBezTo>
                  <a:cubicBezTo>
                    <a:pt x="16877" y="20797"/>
                    <a:pt x="16931" y="20762"/>
                    <a:pt x="16993" y="20754"/>
                  </a:cubicBezTo>
                  <a:lnTo>
                    <a:pt x="17127" y="20739"/>
                  </a:lnTo>
                  <a:cubicBezTo>
                    <a:pt x="17139" y="20685"/>
                    <a:pt x="17181" y="20647"/>
                    <a:pt x="17235" y="20643"/>
                  </a:cubicBezTo>
                  <a:cubicBezTo>
                    <a:pt x="17242" y="20589"/>
                    <a:pt x="17281" y="20551"/>
                    <a:pt x="17335" y="20543"/>
                  </a:cubicBezTo>
                  <a:lnTo>
                    <a:pt x="17450" y="20389"/>
                  </a:lnTo>
                  <a:cubicBezTo>
                    <a:pt x="17503" y="20412"/>
                    <a:pt x="17554" y="20421"/>
                    <a:pt x="17605" y="20421"/>
                  </a:cubicBezTo>
                  <a:cubicBezTo>
                    <a:pt x="17719" y="20421"/>
                    <a:pt x="17827" y="20374"/>
                    <a:pt x="17934" y="20332"/>
                  </a:cubicBezTo>
                  <a:cubicBezTo>
                    <a:pt x="17992" y="20224"/>
                    <a:pt x="18134" y="20186"/>
                    <a:pt x="18157" y="20059"/>
                  </a:cubicBezTo>
                  <a:lnTo>
                    <a:pt x="18318" y="20013"/>
                  </a:lnTo>
                  <a:cubicBezTo>
                    <a:pt x="18318" y="19990"/>
                    <a:pt x="18315" y="19967"/>
                    <a:pt x="18315" y="19944"/>
                  </a:cubicBezTo>
                  <a:lnTo>
                    <a:pt x="18461" y="19798"/>
                  </a:lnTo>
                  <a:cubicBezTo>
                    <a:pt x="18480" y="19802"/>
                    <a:pt x="18503" y="19809"/>
                    <a:pt x="18522" y="19813"/>
                  </a:cubicBezTo>
                  <a:cubicBezTo>
                    <a:pt x="18518" y="19790"/>
                    <a:pt x="18518" y="19771"/>
                    <a:pt x="18511" y="19744"/>
                  </a:cubicBezTo>
                  <a:cubicBezTo>
                    <a:pt x="18772" y="19625"/>
                    <a:pt x="18945" y="19410"/>
                    <a:pt x="19145" y="19221"/>
                  </a:cubicBezTo>
                  <a:cubicBezTo>
                    <a:pt x="19145" y="19087"/>
                    <a:pt x="19233" y="19033"/>
                    <a:pt x="19352" y="19021"/>
                  </a:cubicBezTo>
                  <a:cubicBezTo>
                    <a:pt x="19356" y="18991"/>
                    <a:pt x="19356" y="18956"/>
                    <a:pt x="19352" y="18929"/>
                  </a:cubicBezTo>
                  <a:cubicBezTo>
                    <a:pt x="19375" y="18914"/>
                    <a:pt x="19406" y="18906"/>
                    <a:pt x="19429" y="18899"/>
                  </a:cubicBezTo>
                  <a:cubicBezTo>
                    <a:pt x="19448" y="18783"/>
                    <a:pt x="19529" y="18726"/>
                    <a:pt x="19633" y="18695"/>
                  </a:cubicBezTo>
                  <a:cubicBezTo>
                    <a:pt x="19644" y="18641"/>
                    <a:pt x="19690" y="18606"/>
                    <a:pt x="19740" y="18603"/>
                  </a:cubicBezTo>
                  <a:cubicBezTo>
                    <a:pt x="19752" y="18549"/>
                    <a:pt x="19794" y="18510"/>
                    <a:pt x="19848" y="18507"/>
                  </a:cubicBezTo>
                  <a:cubicBezTo>
                    <a:pt x="19855" y="18449"/>
                    <a:pt x="19882" y="18407"/>
                    <a:pt x="19944" y="18399"/>
                  </a:cubicBezTo>
                  <a:cubicBezTo>
                    <a:pt x="19959" y="18353"/>
                    <a:pt x="19998" y="18314"/>
                    <a:pt x="20048" y="18303"/>
                  </a:cubicBezTo>
                  <a:cubicBezTo>
                    <a:pt x="20067" y="18188"/>
                    <a:pt x="20151" y="18138"/>
                    <a:pt x="20247" y="18099"/>
                  </a:cubicBezTo>
                  <a:cubicBezTo>
                    <a:pt x="20247" y="18045"/>
                    <a:pt x="20290" y="17995"/>
                    <a:pt x="20343" y="17992"/>
                  </a:cubicBezTo>
                  <a:cubicBezTo>
                    <a:pt x="20355" y="17938"/>
                    <a:pt x="20405" y="17907"/>
                    <a:pt x="20459" y="17907"/>
                  </a:cubicBezTo>
                  <a:lnTo>
                    <a:pt x="20470" y="17819"/>
                  </a:lnTo>
                  <a:cubicBezTo>
                    <a:pt x="20524" y="17815"/>
                    <a:pt x="20566" y="17776"/>
                    <a:pt x="20574" y="17723"/>
                  </a:cubicBezTo>
                  <a:cubicBezTo>
                    <a:pt x="20624" y="17723"/>
                    <a:pt x="20674" y="17680"/>
                    <a:pt x="20678" y="17627"/>
                  </a:cubicBezTo>
                  <a:cubicBezTo>
                    <a:pt x="20709" y="17623"/>
                    <a:pt x="20735" y="17619"/>
                    <a:pt x="20770" y="17611"/>
                  </a:cubicBezTo>
                  <a:cubicBezTo>
                    <a:pt x="20774" y="17584"/>
                    <a:pt x="20774" y="17554"/>
                    <a:pt x="20785" y="17523"/>
                  </a:cubicBezTo>
                  <a:cubicBezTo>
                    <a:pt x="20835" y="17523"/>
                    <a:pt x="20874" y="17477"/>
                    <a:pt x="20874" y="17427"/>
                  </a:cubicBezTo>
                  <a:lnTo>
                    <a:pt x="20874" y="17411"/>
                  </a:lnTo>
                  <a:lnTo>
                    <a:pt x="20881" y="17400"/>
                  </a:lnTo>
                  <a:cubicBezTo>
                    <a:pt x="20908" y="17369"/>
                    <a:pt x="20943" y="17338"/>
                    <a:pt x="20977" y="17312"/>
                  </a:cubicBezTo>
                  <a:lnTo>
                    <a:pt x="20985" y="17304"/>
                  </a:lnTo>
                  <a:cubicBezTo>
                    <a:pt x="20990" y="17304"/>
                    <a:pt x="20995" y="17305"/>
                    <a:pt x="21000" y="17305"/>
                  </a:cubicBezTo>
                  <a:cubicBezTo>
                    <a:pt x="21052" y="17305"/>
                    <a:pt x="21098" y="17268"/>
                    <a:pt x="21112" y="17219"/>
                  </a:cubicBezTo>
                  <a:cubicBezTo>
                    <a:pt x="21158" y="17215"/>
                    <a:pt x="21193" y="17177"/>
                    <a:pt x="21193" y="17127"/>
                  </a:cubicBezTo>
                  <a:lnTo>
                    <a:pt x="21308" y="17016"/>
                  </a:lnTo>
                  <a:cubicBezTo>
                    <a:pt x="21313" y="17017"/>
                    <a:pt x="21318" y="17017"/>
                    <a:pt x="21323" y="17017"/>
                  </a:cubicBezTo>
                  <a:cubicBezTo>
                    <a:pt x="21351" y="17017"/>
                    <a:pt x="21376" y="16999"/>
                    <a:pt x="21389" y="16970"/>
                  </a:cubicBezTo>
                  <a:lnTo>
                    <a:pt x="21458" y="16973"/>
                  </a:lnTo>
                  <a:lnTo>
                    <a:pt x="21446" y="16908"/>
                  </a:lnTo>
                  <a:lnTo>
                    <a:pt x="21496" y="16820"/>
                  </a:lnTo>
                  <a:lnTo>
                    <a:pt x="21681" y="16689"/>
                  </a:lnTo>
                  <a:cubicBezTo>
                    <a:pt x="21688" y="16639"/>
                    <a:pt x="21731" y="16593"/>
                    <a:pt x="21784" y="16589"/>
                  </a:cubicBezTo>
                  <a:cubicBezTo>
                    <a:pt x="21792" y="16535"/>
                    <a:pt x="21831" y="16497"/>
                    <a:pt x="21881" y="16485"/>
                  </a:cubicBezTo>
                  <a:cubicBezTo>
                    <a:pt x="21961" y="16266"/>
                    <a:pt x="22226" y="16224"/>
                    <a:pt x="22307" y="16005"/>
                  </a:cubicBezTo>
                  <a:cubicBezTo>
                    <a:pt x="22334" y="15993"/>
                    <a:pt x="22365" y="15990"/>
                    <a:pt x="22399" y="15990"/>
                  </a:cubicBezTo>
                  <a:cubicBezTo>
                    <a:pt x="22438" y="15897"/>
                    <a:pt x="22503" y="15824"/>
                    <a:pt x="22591" y="15778"/>
                  </a:cubicBezTo>
                  <a:cubicBezTo>
                    <a:pt x="22614" y="15640"/>
                    <a:pt x="22784" y="15621"/>
                    <a:pt x="22826" y="15498"/>
                  </a:cubicBezTo>
                  <a:cubicBezTo>
                    <a:pt x="22853" y="15498"/>
                    <a:pt x="22880" y="15498"/>
                    <a:pt x="22903" y="15490"/>
                  </a:cubicBezTo>
                  <a:cubicBezTo>
                    <a:pt x="22910" y="15467"/>
                    <a:pt x="22918" y="15440"/>
                    <a:pt x="22910" y="15417"/>
                  </a:cubicBezTo>
                  <a:cubicBezTo>
                    <a:pt x="22941" y="15417"/>
                    <a:pt x="22968" y="15413"/>
                    <a:pt x="23003" y="15409"/>
                  </a:cubicBezTo>
                  <a:lnTo>
                    <a:pt x="23018" y="15390"/>
                  </a:lnTo>
                  <a:cubicBezTo>
                    <a:pt x="23041" y="15352"/>
                    <a:pt x="23072" y="15313"/>
                    <a:pt x="23099" y="15283"/>
                  </a:cubicBezTo>
                  <a:lnTo>
                    <a:pt x="23099" y="15286"/>
                  </a:lnTo>
                  <a:cubicBezTo>
                    <a:pt x="23137" y="15221"/>
                    <a:pt x="23160" y="15144"/>
                    <a:pt x="23076" y="15090"/>
                  </a:cubicBezTo>
                  <a:cubicBezTo>
                    <a:pt x="23029" y="15062"/>
                    <a:pt x="22979" y="15040"/>
                    <a:pt x="22932" y="15040"/>
                  </a:cubicBezTo>
                  <a:cubicBezTo>
                    <a:pt x="22883" y="15040"/>
                    <a:pt x="22838" y="15064"/>
                    <a:pt x="22803" y="15133"/>
                  </a:cubicBezTo>
                  <a:lnTo>
                    <a:pt x="22711" y="15202"/>
                  </a:lnTo>
                  <a:cubicBezTo>
                    <a:pt x="22676" y="15217"/>
                    <a:pt x="22657" y="15256"/>
                    <a:pt x="22668" y="15294"/>
                  </a:cubicBezTo>
                  <a:cubicBezTo>
                    <a:pt x="22649" y="15302"/>
                    <a:pt x="22622" y="15306"/>
                    <a:pt x="22599" y="15306"/>
                  </a:cubicBezTo>
                  <a:cubicBezTo>
                    <a:pt x="22459" y="15384"/>
                    <a:pt x="22314" y="15405"/>
                    <a:pt x="22165" y="15405"/>
                  </a:cubicBezTo>
                  <a:cubicBezTo>
                    <a:pt x="22044" y="15405"/>
                    <a:pt x="21920" y="15391"/>
                    <a:pt x="21796" y="15383"/>
                  </a:cubicBezTo>
                  <a:cubicBezTo>
                    <a:pt x="21788" y="15356"/>
                    <a:pt x="21784" y="15325"/>
                    <a:pt x="21784" y="15298"/>
                  </a:cubicBezTo>
                  <a:lnTo>
                    <a:pt x="21777" y="15294"/>
                  </a:lnTo>
                  <a:cubicBezTo>
                    <a:pt x="21746" y="15248"/>
                    <a:pt x="21696" y="15221"/>
                    <a:pt x="21638" y="15210"/>
                  </a:cubicBezTo>
                  <a:lnTo>
                    <a:pt x="21612" y="15210"/>
                  </a:lnTo>
                  <a:cubicBezTo>
                    <a:pt x="21562" y="15225"/>
                    <a:pt x="21515" y="15236"/>
                    <a:pt x="21485" y="15279"/>
                  </a:cubicBezTo>
                  <a:cubicBezTo>
                    <a:pt x="21417" y="15252"/>
                    <a:pt x="21347" y="15245"/>
                    <a:pt x="21275" y="15245"/>
                  </a:cubicBezTo>
                  <a:cubicBezTo>
                    <a:pt x="21215" y="15245"/>
                    <a:pt x="21153" y="15250"/>
                    <a:pt x="21092" y="15250"/>
                  </a:cubicBezTo>
                  <a:cubicBezTo>
                    <a:pt x="21011" y="15250"/>
                    <a:pt x="20931" y="15242"/>
                    <a:pt x="20855" y="15206"/>
                  </a:cubicBezTo>
                  <a:cubicBezTo>
                    <a:pt x="20845" y="15213"/>
                    <a:pt x="20833" y="15216"/>
                    <a:pt x="20822" y="15216"/>
                  </a:cubicBezTo>
                  <a:cubicBezTo>
                    <a:pt x="20802" y="15216"/>
                    <a:pt x="20781" y="15206"/>
                    <a:pt x="20766" y="15187"/>
                  </a:cubicBezTo>
                  <a:cubicBezTo>
                    <a:pt x="20678" y="15106"/>
                    <a:pt x="20543" y="15183"/>
                    <a:pt x="20463" y="15102"/>
                  </a:cubicBezTo>
                  <a:lnTo>
                    <a:pt x="20363" y="15075"/>
                  </a:lnTo>
                  <a:cubicBezTo>
                    <a:pt x="20315" y="15056"/>
                    <a:pt x="20263" y="15046"/>
                    <a:pt x="20211" y="15046"/>
                  </a:cubicBezTo>
                  <a:cubicBezTo>
                    <a:pt x="20159" y="15046"/>
                    <a:pt x="20107" y="15056"/>
                    <a:pt x="20059" y="15075"/>
                  </a:cubicBezTo>
                  <a:cubicBezTo>
                    <a:pt x="20059" y="15075"/>
                    <a:pt x="20059" y="15083"/>
                    <a:pt x="20051" y="15083"/>
                  </a:cubicBezTo>
                  <a:cubicBezTo>
                    <a:pt x="19929" y="15051"/>
                    <a:pt x="19806" y="15042"/>
                    <a:pt x="19681" y="15042"/>
                  </a:cubicBezTo>
                  <a:cubicBezTo>
                    <a:pt x="19535" y="15042"/>
                    <a:pt x="19389" y="15054"/>
                    <a:pt x="19243" y="15054"/>
                  </a:cubicBezTo>
                  <a:cubicBezTo>
                    <a:pt x="19109" y="15054"/>
                    <a:pt x="18976" y="15044"/>
                    <a:pt x="18845" y="15006"/>
                  </a:cubicBezTo>
                  <a:cubicBezTo>
                    <a:pt x="18809" y="15013"/>
                    <a:pt x="18773" y="15016"/>
                    <a:pt x="18738" y="15016"/>
                  </a:cubicBezTo>
                  <a:cubicBezTo>
                    <a:pt x="18672" y="15016"/>
                    <a:pt x="18608" y="15004"/>
                    <a:pt x="18545" y="14979"/>
                  </a:cubicBezTo>
                  <a:cubicBezTo>
                    <a:pt x="18464" y="14949"/>
                    <a:pt x="18382" y="14942"/>
                    <a:pt x="18300" y="14942"/>
                  </a:cubicBezTo>
                  <a:cubicBezTo>
                    <a:pt x="18214" y="14942"/>
                    <a:pt x="18128" y="14950"/>
                    <a:pt x="18043" y="14950"/>
                  </a:cubicBezTo>
                  <a:cubicBezTo>
                    <a:pt x="18022" y="14950"/>
                    <a:pt x="18001" y="14950"/>
                    <a:pt x="17980" y="14948"/>
                  </a:cubicBezTo>
                  <a:lnTo>
                    <a:pt x="17965" y="14948"/>
                  </a:lnTo>
                  <a:cubicBezTo>
                    <a:pt x="17953" y="14933"/>
                    <a:pt x="17938" y="14921"/>
                    <a:pt x="17926" y="14910"/>
                  </a:cubicBezTo>
                  <a:lnTo>
                    <a:pt x="17738" y="14883"/>
                  </a:lnTo>
                  <a:cubicBezTo>
                    <a:pt x="17695" y="14852"/>
                    <a:pt x="17650" y="14844"/>
                    <a:pt x="17602" y="14844"/>
                  </a:cubicBezTo>
                  <a:cubicBezTo>
                    <a:pt x="17560" y="14844"/>
                    <a:pt x="17516" y="14851"/>
                    <a:pt x="17473" y="14856"/>
                  </a:cubicBezTo>
                  <a:lnTo>
                    <a:pt x="17446" y="14898"/>
                  </a:lnTo>
                  <a:lnTo>
                    <a:pt x="17438" y="14894"/>
                  </a:lnTo>
                  <a:lnTo>
                    <a:pt x="17446" y="14883"/>
                  </a:lnTo>
                  <a:cubicBezTo>
                    <a:pt x="17454" y="14883"/>
                    <a:pt x="17458" y="14871"/>
                    <a:pt x="17465" y="14845"/>
                  </a:cubicBezTo>
                  <a:cubicBezTo>
                    <a:pt x="17469" y="14825"/>
                    <a:pt x="17450" y="14814"/>
                    <a:pt x="17412" y="14814"/>
                  </a:cubicBezTo>
                  <a:lnTo>
                    <a:pt x="17235" y="14775"/>
                  </a:lnTo>
                  <a:cubicBezTo>
                    <a:pt x="17222" y="14768"/>
                    <a:pt x="17209" y="14764"/>
                    <a:pt x="17196" y="14764"/>
                  </a:cubicBezTo>
                  <a:cubicBezTo>
                    <a:pt x="17181" y="14764"/>
                    <a:pt x="17168" y="14769"/>
                    <a:pt x="17158" y="14779"/>
                  </a:cubicBezTo>
                  <a:lnTo>
                    <a:pt x="17150" y="14775"/>
                  </a:lnTo>
                  <a:cubicBezTo>
                    <a:pt x="17123" y="14764"/>
                    <a:pt x="17093" y="14756"/>
                    <a:pt x="17066" y="14748"/>
                  </a:cubicBezTo>
                  <a:lnTo>
                    <a:pt x="17066" y="14725"/>
                  </a:lnTo>
                  <a:lnTo>
                    <a:pt x="17023" y="14706"/>
                  </a:lnTo>
                  <a:cubicBezTo>
                    <a:pt x="17012" y="14713"/>
                    <a:pt x="16999" y="14717"/>
                    <a:pt x="16987" y="14717"/>
                  </a:cubicBezTo>
                  <a:cubicBezTo>
                    <a:pt x="16966" y="14717"/>
                    <a:pt x="16947" y="14708"/>
                    <a:pt x="16935" y="14691"/>
                  </a:cubicBezTo>
                  <a:lnTo>
                    <a:pt x="16831" y="14702"/>
                  </a:lnTo>
                  <a:cubicBezTo>
                    <a:pt x="16797" y="14687"/>
                    <a:pt x="16762" y="14672"/>
                    <a:pt x="16728" y="14664"/>
                  </a:cubicBezTo>
                  <a:cubicBezTo>
                    <a:pt x="16593" y="14610"/>
                    <a:pt x="16459" y="14553"/>
                    <a:pt x="16320" y="14510"/>
                  </a:cubicBezTo>
                  <a:cubicBezTo>
                    <a:pt x="16278" y="14433"/>
                    <a:pt x="16182" y="14456"/>
                    <a:pt x="16128" y="14403"/>
                  </a:cubicBezTo>
                  <a:lnTo>
                    <a:pt x="16120" y="14399"/>
                  </a:lnTo>
                  <a:cubicBezTo>
                    <a:pt x="16070" y="14337"/>
                    <a:pt x="15978" y="14360"/>
                    <a:pt x="15932" y="14299"/>
                  </a:cubicBezTo>
                  <a:lnTo>
                    <a:pt x="15917" y="14287"/>
                  </a:lnTo>
                  <a:cubicBezTo>
                    <a:pt x="15882" y="14245"/>
                    <a:pt x="15836" y="14211"/>
                    <a:pt x="15778" y="14207"/>
                  </a:cubicBezTo>
                  <a:cubicBezTo>
                    <a:pt x="15772" y="14210"/>
                    <a:pt x="15766" y="14211"/>
                    <a:pt x="15760" y="14211"/>
                  </a:cubicBezTo>
                  <a:cubicBezTo>
                    <a:pt x="15743" y="14211"/>
                    <a:pt x="15727" y="14200"/>
                    <a:pt x="15725" y="14184"/>
                  </a:cubicBezTo>
                  <a:cubicBezTo>
                    <a:pt x="15725" y="14180"/>
                    <a:pt x="15721" y="14172"/>
                    <a:pt x="15721" y="14168"/>
                  </a:cubicBezTo>
                  <a:cubicBezTo>
                    <a:pt x="15659" y="14057"/>
                    <a:pt x="15525" y="14057"/>
                    <a:pt x="15433" y="13991"/>
                  </a:cubicBezTo>
                  <a:lnTo>
                    <a:pt x="15410" y="13980"/>
                  </a:lnTo>
                  <a:cubicBezTo>
                    <a:pt x="15356" y="13930"/>
                    <a:pt x="15267" y="13949"/>
                    <a:pt x="15221" y="13892"/>
                  </a:cubicBezTo>
                  <a:lnTo>
                    <a:pt x="15210" y="13884"/>
                  </a:lnTo>
                  <a:cubicBezTo>
                    <a:pt x="15164" y="13826"/>
                    <a:pt x="15071" y="13857"/>
                    <a:pt x="15029" y="13788"/>
                  </a:cubicBezTo>
                  <a:lnTo>
                    <a:pt x="15010" y="13780"/>
                  </a:lnTo>
                  <a:cubicBezTo>
                    <a:pt x="14975" y="13749"/>
                    <a:pt x="14937" y="13722"/>
                    <a:pt x="14898" y="13703"/>
                  </a:cubicBezTo>
                  <a:cubicBezTo>
                    <a:pt x="14860" y="13623"/>
                    <a:pt x="14764" y="13646"/>
                    <a:pt x="14710" y="13592"/>
                  </a:cubicBezTo>
                  <a:lnTo>
                    <a:pt x="14706" y="13592"/>
                  </a:lnTo>
                  <a:cubicBezTo>
                    <a:pt x="14660" y="13527"/>
                    <a:pt x="14568" y="13550"/>
                    <a:pt x="14514" y="13492"/>
                  </a:cubicBezTo>
                  <a:lnTo>
                    <a:pt x="14506" y="13488"/>
                  </a:lnTo>
                  <a:cubicBezTo>
                    <a:pt x="14453" y="13430"/>
                    <a:pt x="14360" y="13450"/>
                    <a:pt x="14307" y="13392"/>
                  </a:cubicBezTo>
                  <a:lnTo>
                    <a:pt x="14303" y="13384"/>
                  </a:lnTo>
                  <a:cubicBezTo>
                    <a:pt x="14199" y="13269"/>
                    <a:pt x="14038" y="13258"/>
                    <a:pt x="13911" y="13185"/>
                  </a:cubicBezTo>
                  <a:lnTo>
                    <a:pt x="13899" y="13181"/>
                  </a:lnTo>
                  <a:cubicBezTo>
                    <a:pt x="13883" y="13160"/>
                    <a:pt x="13858" y="13150"/>
                    <a:pt x="13832" y="13150"/>
                  </a:cubicBezTo>
                  <a:cubicBezTo>
                    <a:pt x="13816" y="13150"/>
                    <a:pt x="13799" y="13154"/>
                    <a:pt x="13784" y="13161"/>
                  </a:cubicBezTo>
                  <a:cubicBezTo>
                    <a:pt x="13769" y="13142"/>
                    <a:pt x="13746" y="13127"/>
                    <a:pt x="13723" y="13123"/>
                  </a:cubicBezTo>
                  <a:cubicBezTo>
                    <a:pt x="13719" y="13108"/>
                    <a:pt x="13707" y="13092"/>
                    <a:pt x="13703" y="13085"/>
                  </a:cubicBezTo>
                  <a:cubicBezTo>
                    <a:pt x="13692" y="13085"/>
                    <a:pt x="13680" y="13088"/>
                    <a:pt x="13669" y="13088"/>
                  </a:cubicBezTo>
                  <a:cubicBezTo>
                    <a:pt x="13642" y="13069"/>
                    <a:pt x="13607" y="13050"/>
                    <a:pt x="13573" y="13035"/>
                  </a:cubicBezTo>
                  <a:cubicBezTo>
                    <a:pt x="13515" y="13027"/>
                    <a:pt x="13454" y="13031"/>
                    <a:pt x="13411" y="12981"/>
                  </a:cubicBezTo>
                  <a:lnTo>
                    <a:pt x="13396" y="12973"/>
                  </a:lnTo>
                  <a:cubicBezTo>
                    <a:pt x="13342" y="12923"/>
                    <a:pt x="13261" y="12935"/>
                    <a:pt x="13212" y="12877"/>
                  </a:cubicBezTo>
                  <a:lnTo>
                    <a:pt x="13192" y="12866"/>
                  </a:lnTo>
                  <a:cubicBezTo>
                    <a:pt x="13162" y="12823"/>
                    <a:pt x="13112" y="12796"/>
                    <a:pt x="13058" y="12785"/>
                  </a:cubicBezTo>
                  <a:cubicBezTo>
                    <a:pt x="13052" y="12789"/>
                    <a:pt x="13045" y="12790"/>
                    <a:pt x="13038" y="12790"/>
                  </a:cubicBezTo>
                  <a:cubicBezTo>
                    <a:pt x="13023" y="12790"/>
                    <a:pt x="13008" y="12783"/>
                    <a:pt x="13000" y="12770"/>
                  </a:cubicBezTo>
                  <a:cubicBezTo>
                    <a:pt x="13000" y="12766"/>
                    <a:pt x="12996" y="12766"/>
                    <a:pt x="12996" y="12762"/>
                  </a:cubicBezTo>
                  <a:cubicBezTo>
                    <a:pt x="12962" y="12731"/>
                    <a:pt x="12923" y="12708"/>
                    <a:pt x="12881" y="12689"/>
                  </a:cubicBezTo>
                  <a:cubicBezTo>
                    <a:pt x="12854" y="12608"/>
                    <a:pt x="12747" y="12635"/>
                    <a:pt x="12708" y="12574"/>
                  </a:cubicBezTo>
                  <a:lnTo>
                    <a:pt x="12689" y="12566"/>
                  </a:lnTo>
                  <a:cubicBezTo>
                    <a:pt x="12662" y="12531"/>
                    <a:pt x="12624" y="12508"/>
                    <a:pt x="12585" y="12481"/>
                  </a:cubicBezTo>
                  <a:cubicBezTo>
                    <a:pt x="12566" y="12435"/>
                    <a:pt x="12528" y="12397"/>
                    <a:pt x="12478" y="12385"/>
                  </a:cubicBezTo>
                  <a:cubicBezTo>
                    <a:pt x="12451" y="12305"/>
                    <a:pt x="12343" y="12335"/>
                    <a:pt x="12305" y="12270"/>
                  </a:cubicBezTo>
                  <a:lnTo>
                    <a:pt x="12289" y="12262"/>
                  </a:lnTo>
                  <a:cubicBezTo>
                    <a:pt x="12259" y="12228"/>
                    <a:pt x="12224" y="12205"/>
                    <a:pt x="12182" y="12182"/>
                  </a:cubicBezTo>
                  <a:cubicBezTo>
                    <a:pt x="12109" y="12105"/>
                    <a:pt x="12013" y="12051"/>
                    <a:pt x="11913" y="12028"/>
                  </a:cubicBezTo>
                  <a:cubicBezTo>
                    <a:pt x="11905" y="12009"/>
                    <a:pt x="11897" y="11982"/>
                    <a:pt x="11893" y="11963"/>
                  </a:cubicBezTo>
                  <a:cubicBezTo>
                    <a:pt x="11840" y="11963"/>
                    <a:pt x="11790" y="11924"/>
                    <a:pt x="11782" y="11874"/>
                  </a:cubicBezTo>
                  <a:cubicBezTo>
                    <a:pt x="11728" y="11867"/>
                    <a:pt x="11686" y="11836"/>
                    <a:pt x="11671" y="11782"/>
                  </a:cubicBezTo>
                  <a:cubicBezTo>
                    <a:pt x="11548" y="11751"/>
                    <a:pt x="11444" y="11671"/>
                    <a:pt x="11386" y="11555"/>
                  </a:cubicBezTo>
                  <a:cubicBezTo>
                    <a:pt x="11363" y="11548"/>
                    <a:pt x="11336" y="11540"/>
                    <a:pt x="11309" y="11540"/>
                  </a:cubicBezTo>
                  <a:lnTo>
                    <a:pt x="11071" y="11271"/>
                  </a:lnTo>
                  <a:cubicBezTo>
                    <a:pt x="11017" y="11267"/>
                    <a:pt x="10975" y="11232"/>
                    <a:pt x="10960" y="11183"/>
                  </a:cubicBezTo>
                  <a:cubicBezTo>
                    <a:pt x="10864" y="11148"/>
                    <a:pt x="10791" y="11071"/>
                    <a:pt x="10760" y="10975"/>
                  </a:cubicBezTo>
                  <a:cubicBezTo>
                    <a:pt x="10683" y="10956"/>
                    <a:pt x="10614" y="10925"/>
                    <a:pt x="10587" y="10844"/>
                  </a:cubicBezTo>
                  <a:lnTo>
                    <a:pt x="10483" y="10744"/>
                  </a:lnTo>
                  <a:lnTo>
                    <a:pt x="10383" y="10645"/>
                  </a:lnTo>
                  <a:cubicBezTo>
                    <a:pt x="10303" y="10591"/>
                    <a:pt x="10210" y="10548"/>
                    <a:pt x="10184" y="10441"/>
                  </a:cubicBezTo>
                  <a:lnTo>
                    <a:pt x="10099" y="10433"/>
                  </a:lnTo>
                  <a:cubicBezTo>
                    <a:pt x="10091" y="10402"/>
                    <a:pt x="10087" y="10376"/>
                    <a:pt x="10080" y="10341"/>
                  </a:cubicBezTo>
                  <a:cubicBezTo>
                    <a:pt x="9980" y="10306"/>
                    <a:pt x="9941" y="10210"/>
                    <a:pt x="9880" y="10137"/>
                  </a:cubicBezTo>
                  <a:lnTo>
                    <a:pt x="9749" y="9964"/>
                  </a:lnTo>
                  <a:cubicBezTo>
                    <a:pt x="9696" y="9961"/>
                    <a:pt x="9657" y="9922"/>
                    <a:pt x="9649" y="9868"/>
                  </a:cubicBezTo>
                  <a:cubicBezTo>
                    <a:pt x="9626" y="9865"/>
                    <a:pt x="9599" y="9861"/>
                    <a:pt x="9576" y="9845"/>
                  </a:cubicBezTo>
                  <a:lnTo>
                    <a:pt x="9569" y="9830"/>
                  </a:lnTo>
                  <a:cubicBezTo>
                    <a:pt x="9538" y="9799"/>
                    <a:pt x="9511" y="9765"/>
                    <a:pt x="9480" y="9726"/>
                  </a:cubicBezTo>
                  <a:lnTo>
                    <a:pt x="9480" y="9726"/>
                  </a:lnTo>
                  <a:lnTo>
                    <a:pt x="9569" y="9826"/>
                  </a:lnTo>
                  <a:cubicBezTo>
                    <a:pt x="9561" y="9799"/>
                    <a:pt x="9561" y="9768"/>
                    <a:pt x="9569" y="9742"/>
                  </a:cubicBezTo>
                  <a:lnTo>
                    <a:pt x="9480" y="9726"/>
                  </a:lnTo>
                  <a:lnTo>
                    <a:pt x="9480" y="9726"/>
                  </a:lnTo>
                  <a:cubicBezTo>
                    <a:pt x="9480" y="9726"/>
                    <a:pt x="9480" y="9726"/>
                    <a:pt x="9480" y="9726"/>
                  </a:cubicBezTo>
                  <a:cubicBezTo>
                    <a:pt x="9480" y="9695"/>
                    <a:pt x="9476" y="9669"/>
                    <a:pt x="9473" y="9638"/>
                  </a:cubicBezTo>
                  <a:cubicBezTo>
                    <a:pt x="9442" y="9638"/>
                    <a:pt x="9407" y="9634"/>
                    <a:pt x="9380" y="9630"/>
                  </a:cubicBezTo>
                  <a:cubicBezTo>
                    <a:pt x="9369" y="9599"/>
                    <a:pt x="9365" y="9572"/>
                    <a:pt x="9369" y="9542"/>
                  </a:cubicBezTo>
                  <a:cubicBezTo>
                    <a:pt x="9342" y="9538"/>
                    <a:pt x="9311" y="9534"/>
                    <a:pt x="9284" y="9519"/>
                  </a:cubicBezTo>
                  <a:cubicBezTo>
                    <a:pt x="9273" y="9380"/>
                    <a:pt x="9115" y="9346"/>
                    <a:pt x="9073" y="9234"/>
                  </a:cubicBezTo>
                  <a:cubicBezTo>
                    <a:pt x="8977" y="9157"/>
                    <a:pt x="8866" y="9088"/>
                    <a:pt x="8858" y="8942"/>
                  </a:cubicBezTo>
                  <a:cubicBezTo>
                    <a:pt x="8792" y="8900"/>
                    <a:pt x="8750" y="8839"/>
                    <a:pt x="8735" y="8762"/>
                  </a:cubicBezTo>
                  <a:cubicBezTo>
                    <a:pt x="8708" y="8754"/>
                    <a:pt x="8677" y="8746"/>
                    <a:pt x="8654" y="8731"/>
                  </a:cubicBezTo>
                  <a:lnTo>
                    <a:pt x="8650" y="8650"/>
                  </a:lnTo>
                  <a:cubicBezTo>
                    <a:pt x="8597" y="8639"/>
                    <a:pt x="8558" y="8596"/>
                    <a:pt x="8554" y="8543"/>
                  </a:cubicBezTo>
                  <a:cubicBezTo>
                    <a:pt x="8500" y="8531"/>
                    <a:pt x="8466" y="8481"/>
                    <a:pt x="8466" y="8427"/>
                  </a:cubicBezTo>
                  <a:cubicBezTo>
                    <a:pt x="8389" y="8397"/>
                    <a:pt x="8358" y="8327"/>
                    <a:pt x="8339" y="8251"/>
                  </a:cubicBezTo>
                  <a:cubicBezTo>
                    <a:pt x="8289" y="8231"/>
                    <a:pt x="8255" y="8185"/>
                    <a:pt x="8262" y="8131"/>
                  </a:cubicBezTo>
                  <a:cubicBezTo>
                    <a:pt x="8185" y="8093"/>
                    <a:pt x="8158" y="8024"/>
                    <a:pt x="8139" y="7947"/>
                  </a:cubicBezTo>
                  <a:lnTo>
                    <a:pt x="8059" y="7936"/>
                  </a:lnTo>
                  <a:lnTo>
                    <a:pt x="8055" y="7924"/>
                  </a:lnTo>
                  <a:cubicBezTo>
                    <a:pt x="8059" y="7866"/>
                    <a:pt x="8032" y="7813"/>
                    <a:pt x="7982" y="7782"/>
                  </a:cubicBezTo>
                  <a:lnTo>
                    <a:pt x="7670" y="7198"/>
                  </a:lnTo>
                  <a:cubicBezTo>
                    <a:pt x="7670" y="6883"/>
                    <a:pt x="7440" y="6629"/>
                    <a:pt x="7436" y="6314"/>
                  </a:cubicBezTo>
                  <a:cubicBezTo>
                    <a:pt x="7359" y="6233"/>
                    <a:pt x="7325" y="6122"/>
                    <a:pt x="7340" y="6014"/>
                  </a:cubicBezTo>
                  <a:cubicBezTo>
                    <a:pt x="7252" y="5976"/>
                    <a:pt x="7232" y="5899"/>
                    <a:pt x="7236" y="5814"/>
                  </a:cubicBezTo>
                  <a:lnTo>
                    <a:pt x="7079" y="5680"/>
                  </a:lnTo>
                  <a:cubicBezTo>
                    <a:pt x="7083" y="5592"/>
                    <a:pt x="7040" y="5503"/>
                    <a:pt x="6967" y="5457"/>
                  </a:cubicBezTo>
                  <a:lnTo>
                    <a:pt x="6979" y="5419"/>
                  </a:lnTo>
                  <a:lnTo>
                    <a:pt x="6948" y="5392"/>
                  </a:lnTo>
                  <a:lnTo>
                    <a:pt x="6936" y="5215"/>
                  </a:lnTo>
                  <a:cubicBezTo>
                    <a:pt x="6910" y="5215"/>
                    <a:pt x="6883" y="5211"/>
                    <a:pt x="6860" y="5207"/>
                  </a:cubicBezTo>
                  <a:lnTo>
                    <a:pt x="6848" y="5192"/>
                  </a:lnTo>
                  <a:cubicBezTo>
                    <a:pt x="6848" y="5130"/>
                    <a:pt x="6821" y="5077"/>
                    <a:pt x="6767" y="5042"/>
                  </a:cubicBezTo>
                  <a:lnTo>
                    <a:pt x="6783" y="5019"/>
                  </a:lnTo>
                  <a:lnTo>
                    <a:pt x="6764" y="5000"/>
                  </a:lnTo>
                  <a:lnTo>
                    <a:pt x="6748" y="4700"/>
                  </a:lnTo>
                  <a:cubicBezTo>
                    <a:pt x="6717" y="4688"/>
                    <a:pt x="6694" y="4669"/>
                    <a:pt x="6668" y="4650"/>
                  </a:cubicBezTo>
                  <a:lnTo>
                    <a:pt x="6675" y="4619"/>
                  </a:lnTo>
                  <a:lnTo>
                    <a:pt x="6652" y="4600"/>
                  </a:lnTo>
                  <a:cubicBezTo>
                    <a:pt x="6652" y="4500"/>
                    <a:pt x="6648" y="4400"/>
                    <a:pt x="6648" y="4304"/>
                  </a:cubicBezTo>
                  <a:cubicBezTo>
                    <a:pt x="6575" y="4193"/>
                    <a:pt x="6537" y="4066"/>
                    <a:pt x="6541" y="3931"/>
                  </a:cubicBezTo>
                  <a:cubicBezTo>
                    <a:pt x="6545" y="3893"/>
                    <a:pt x="6545" y="3862"/>
                    <a:pt x="6541" y="3824"/>
                  </a:cubicBezTo>
                  <a:lnTo>
                    <a:pt x="6541" y="3701"/>
                  </a:lnTo>
                  <a:cubicBezTo>
                    <a:pt x="6533" y="3697"/>
                    <a:pt x="6525" y="3693"/>
                    <a:pt x="6518" y="3689"/>
                  </a:cubicBezTo>
                  <a:cubicBezTo>
                    <a:pt x="6475" y="3559"/>
                    <a:pt x="6541" y="3413"/>
                    <a:pt x="6456" y="3290"/>
                  </a:cubicBezTo>
                  <a:cubicBezTo>
                    <a:pt x="6429" y="3271"/>
                    <a:pt x="6422" y="3232"/>
                    <a:pt x="6441" y="3209"/>
                  </a:cubicBezTo>
                  <a:cubicBezTo>
                    <a:pt x="6329" y="3009"/>
                    <a:pt x="6464" y="2779"/>
                    <a:pt x="6349" y="2583"/>
                  </a:cubicBezTo>
                  <a:cubicBezTo>
                    <a:pt x="6326" y="2564"/>
                    <a:pt x="6314" y="2529"/>
                    <a:pt x="6333" y="2506"/>
                  </a:cubicBezTo>
                  <a:lnTo>
                    <a:pt x="6333" y="2502"/>
                  </a:lnTo>
                  <a:cubicBezTo>
                    <a:pt x="6226" y="2306"/>
                    <a:pt x="6352" y="2076"/>
                    <a:pt x="6249" y="1876"/>
                  </a:cubicBezTo>
                  <a:cubicBezTo>
                    <a:pt x="6214" y="1833"/>
                    <a:pt x="6210" y="1776"/>
                    <a:pt x="6229" y="1722"/>
                  </a:cubicBezTo>
                  <a:cubicBezTo>
                    <a:pt x="6137" y="1511"/>
                    <a:pt x="6245" y="1276"/>
                    <a:pt x="6149" y="1069"/>
                  </a:cubicBezTo>
                  <a:cubicBezTo>
                    <a:pt x="6091" y="834"/>
                    <a:pt x="6091" y="596"/>
                    <a:pt x="6149" y="358"/>
                  </a:cubicBezTo>
                  <a:cubicBezTo>
                    <a:pt x="6195" y="258"/>
                    <a:pt x="6233" y="158"/>
                    <a:pt x="6118" y="70"/>
                  </a:cubicBezTo>
                  <a:lnTo>
                    <a:pt x="6118" y="70"/>
                  </a:lnTo>
                  <a:lnTo>
                    <a:pt x="6130" y="81"/>
                  </a:lnTo>
                  <a:cubicBezTo>
                    <a:pt x="6064" y="29"/>
                    <a:pt x="5999" y="0"/>
                    <a:pt x="5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43"/>
            <p:cNvSpPr/>
            <p:nvPr/>
          </p:nvSpPr>
          <p:spPr>
            <a:xfrm>
              <a:off x="7393759" y="2388799"/>
              <a:ext cx="28880" cy="29345"/>
            </a:xfrm>
            <a:custGeom>
              <a:avLst/>
              <a:gdLst/>
              <a:ahLst/>
              <a:cxnLst/>
              <a:rect l="l" t="t" r="r" b="b"/>
              <a:pathLst>
                <a:path w="931" h="946" extrusionOk="0">
                  <a:moveTo>
                    <a:pt x="291" y="0"/>
                  </a:moveTo>
                  <a:cubicBezTo>
                    <a:pt x="197" y="0"/>
                    <a:pt x="216" y="76"/>
                    <a:pt x="246" y="143"/>
                  </a:cubicBezTo>
                  <a:cubicBezTo>
                    <a:pt x="288" y="236"/>
                    <a:pt x="354" y="324"/>
                    <a:pt x="419" y="401"/>
                  </a:cubicBezTo>
                  <a:cubicBezTo>
                    <a:pt x="411" y="401"/>
                    <a:pt x="396" y="401"/>
                    <a:pt x="384" y="405"/>
                  </a:cubicBezTo>
                  <a:cubicBezTo>
                    <a:pt x="223" y="451"/>
                    <a:pt x="0" y="470"/>
                    <a:pt x="211" y="727"/>
                  </a:cubicBezTo>
                  <a:cubicBezTo>
                    <a:pt x="358" y="872"/>
                    <a:pt x="481" y="946"/>
                    <a:pt x="588" y="946"/>
                  </a:cubicBezTo>
                  <a:cubicBezTo>
                    <a:pt x="712" y="946"/>
                    <a:pt x="814" y="844"/>
                    <a:pt x="903" y="639"/>
                  </a:cubicBezTo>
                  <a:cubicBezTo>
                    <a:pt x="930" y="581"/>
                    <a:pt x="919" y="508"/>
                    <a:pt x="930" y="443"/>
                  </a:cubicBezTo>
                  <a:cubicBezTo>
                    <a:pt x="753" y="259"/>
                    <a:pt x="611" y="43"/>
                    <a:pt x="338" y="5"/>
                  </a:cubicBezTo>
                  <a:cubicBezTo>
                    <a:pt x="320" y="2"/>
                    <a:pt x="304" y="0"/>
                    <a:pt x="2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43"/>
            <p:cNvSpPr/>
            <p:nvPr/>
          </p:nvSpPr>
          <p:spPr>
            <a:xfrm>
              <a:off x="7317947" y="2395376"/>
              <a:ext cx="27918" cy="34556"/>
            </a:xfrm>
            <a:custGeom>
              <a:avLst/>
              <a:gdLst/>
              <a:ahLst/>
              <a:cxnLst/>
              <a:rect l="l" t="t" r="r" b="b"/>
              <a:pathLst>
                <a:path w="900" h="1114" extrusionOk="0">
                  <a:moveTo>
                    <a:pt x="254" y="0"/>
                  </a:moveTo>
                  <a:cubicBezTo>
                    <a:pt x="0" y="27"/>
                    <a:pt x="135" y="208"/>
                    <a:pt x="131" y="331"/>
                  </a:cubicBezTo>
                  <a:cubicBezTo>
                    <a:pt x="112" y="442"/>
                    <a:pt x="146" y="558"/>
                    <a:pt x="219" y="638"/>
                  </a:cubicBezTo>
                  <a:cubicBezTo>
                    <a:pt x="384" y="815"/>
                    <a:pt x="565" y="976"/>
                    <a:pt x="765" y="1111"/>
                  </a:cubicBezTo>
                  <a:cubicBezTo>
                    <a:pt x="778" y="1113"/>
                    <a:pt x="791" y="1114"/>
                    <a:pt x="803" y="1114"/>
                  </a:cubicBezTo>
                  <a:cubicBezTo>
                    <a:pt x="867" y="1114"/>
                    <a:pt x="899" y="1084"/>
                    <a:pt x="876" y="1000"/>
                  </a:cubicBezTo>
                  <a:cubicBezTo>
                    <a:pt x="673" y="661"/>
                    <a:pt x="327" y="419"/>
                    <a:pt x="2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43"/>
            <p:cNvSpPr/>
            <p:nvPr/>
          </p:nvSpPr>
          <p:spPr>
            <a:xfrm>
              <a:off x="7457288" y="2284510"/>
              <a:ext cx="88593" cy="88779"/>
            </a:xfrm>
            <a:custGeom>
              <a:avLst/>
              <a:gdLst/>
              <a:ahLst/>
              <a:cxnLst/>
              <a:rect l="l" t="t" r="r" b="b"/>
              <a:pathLst>
                <a:path w="2856" h="2862" extrusionOk="0">
                  <a:moveTo>
                    <a:pt x="926" y="873"/>
                  </a:moveTo>
                  <a:lnTo>
                    <a:pt x="946" y="888"/>
                  </a:lnTo>
                  <a:cubicBezTo>
                    <a:pt x="938" y="888"/>
                    <a:pt x="930" y="888"/>
                    <a:pt x="926" y="892"/>
                  </a:cubicBezTo>
                  <a:lnTo>
                    <a:pt x="926" y="873"/>
                  </a:lnTo>
                  <a:close/>
                  <a:moveTo>
                    <a:pt x="335" y="1"/>
                  </a:moveTo>
                  <a:cubicBezTo>
                    <a:pt x="288" y="208"/>
                    <a:pt x="0" y="331"/>
                    <a:pt x="296" y="566"/>
                  </a:cubicBezTo>
                  <a:cubicBezTo>
                    <a:pt x="354" y="623"/>
                    <a:pt x="431" y="658"/>
                    <a:pt x="507" y="662"/>
                  </a:cubicBezTo>
                  <a:lnTo>
                    <a:pt x="615" y="750"/>
                  </a:lnTo>
                  <a:cubicBezTo>
                    <a:pt x="700" y="835"/>
                    <a:pt x="807" y="896"/>
                    <a:pt x="922" y="938"/>
                  </a:cubicBezTo>
                  <a:cubicBezTo>
                    <a:pt x="972" y="996"/>
                    <a:pt x="1026" y="1046"/>
                    <a:pt x="1115" y="1046"/>
                  </a:cubicBezTo>
                  <a:cubicBezTo>
                    <a:pt x="1376" y="1296"/>
                    <a:pt x="1618" y="1572"/>
                    <a:pt x="1826" y="1868"/>
                  </a:cubicBezTo>
                  <a:lnTo>
                    <a:pt x="2314" y="2372"/>
                  </a:lnTo>
                  <a:lnTo>
                    <a:pt x="2290" y="2664"/>
                  </a:lnTo>
                  <a:cubicBezTo>
                    <a:pt x="2260" y="2660"/>
                    <a:pt x="2225" y="2656"/>
                    <a:pt x="2192" y="2656"/>
                  </a:cubicBezTo>
                  <a:cubicBezTo>
                    <a:pt x="2121" y="2656"/>
                    <a:pt x="2060" y="2676"/>
                    <a:pt x="2068" y="2768"/>
                  </a:cubicBezTo>
                  <a:cubicBezTo>
                    <a:pt x="2073" y="2839"/>
                    <a:pt x="2101" y="2862"/>
                    <a:pt x="2139" y="2862"/>
                  </a:cubicBezTo>
                  <a:cubicBezTo>
                    <a:pt x="2184" y="2862"/>
                    <a:pt x="2242" y="2830"/>
                    <a:pt x="2290" y="2814"/>
                  </a:cubicBezTo>
                  <a:cubicBezTo>
                    <a:pt x="2367" y="2791"/>
                    <a:pt x="2448" y="2779"/>
                    <a:pt x="2529" y="2760"/>
                  </a:cubicBezTo>
                  <a:cubicBezTo>
                    <a:pt x="2567" y="2748"/>
                    <a:pt x="2598" y="2714"/>
                    <a:pt x="2606" y="2675"/>
                  </a:cubicBezTo>
                  <a:cubicBezTo>
                    <a:pt x="2613" y="2637"/>
                    <a:pt x="2617" y="2602"/>
                    <a:pt x="2617" y="2568"/>
                  </a:cubicBezTo>
                  <a:cubicBezTo>
                    <a:pt x="2832" y="2314"/>
                    <a:pt x="2855" y="2022"/>
                    <a:pt x="2813" y="1588"/>
                  </a:cubicBezTo>
                  <a:lnTo>
                    <a:pt x="2813" y="1588"/>
                  </a:lnTo>
                  <a:lnTo>
                    <a:pt x="2425" y="2256"/>
                  </a:lnTo>
                  <a:lnTo>
                    <a:pt x="1941" y="1622"/>
                  </a:lnTo>
                  <a:cubicBezTo>
                    <a:pt x="1699" y="1215"/>
                    <a:pt x="1430" y="835"/>
                    <a:pt x="926" y="731"/>
                  </a:cubicBezTo>
                  <a:lnTo>
                    <a:pt x="792" y="573"/>
                  </a:lnTo>
                  <a:cubicBezTo>
                    <a:pt x="776" y="489"/>
                    <a:pt x="703" y="431"/>
                    <a:pt x="623" y="427"/>
                  </a:cubicBezTo>
                  <a:cubicBezTo>
                    <a:pt x="431" y="370"/>
                    <a:pt x="557" y="124"/>
                    <a:pt x="3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43"/>
            <p:cNvSpPr/>
            <p:nvPr/>
          </p:nvSpPr>
          <p:spPr>
            <a:xfrm>
              <a:off x="7494823" y="2414329"/>
              <a:ext cx="155" cy="279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0"/>
                  </a:moveTo>
                  <a:lnTo>
                    <a:pt x="1" y="8"/>
                  </a:lnTo>
                  <a:lnTo>
                    <a:pt x="5" y="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43"/>
            <p:cNvSpPr/>
            <p:nvPr/>
          </p:nvSpPr>
          <p:spPr>
            <a:xfrm>
              <a:off x="7416404" y="2411475"/>
              <a:ext cx="105034" cy="60985"/>
            </a:xfrm>
            <a:custGeom>
              <a:avLst/>
              <a:gdLst/>
              <a:ahLst/>
              <a:cxnLst/>
              <a:rect l="l" t="t" r="r" b="b"/>
              <a:pathLst>
                <a:path w="3386" h="1966" extrusionOk="0">
                  <a:moveTo>
                    <a:pt x="1361" y="0"/>
                  </a:moveTo>
                  <a:lnTo>
                    <a:pt x="1361" y="0"/>
                  </a:lnTo>
                  <a:cubicBezTo>
                    <a:pt x="1007" y="123"/>
                    <a:pt x="953" y="139"/>
                    <a:pt x="938" y="292"/>
                  </a:cubicBezTo>
                  <a:cubicBezTo>
                    <a:pt x="888" y="719"/>
                    <a:pt x="627" y="1045"/>
                    <a:pt x="434" y="1407"/>
                  </a:cubicBezTo>
                  <a:cubicBezTo>
                    <a:pt x="377" y="1514"/>
                    <a:pt x="358" y="1649"/>
                    <a:pt x="231" y="1714"/>
                  </a:cubicBezTo>
                  <a:cubicBezTo>
                    <a:pt x="203" y="1708"/>
                    <a:pt x="174" y="1702"/>
                    <a:pt x="146" y="1702"/>
                  </a:cubicBezTo>
                  <a:cubicBezTo>
                    <a:pt x="107" y="1702"/>
                    <a:pt x="71" y="1713"/>
                    <a:pt x="46" y="1749"/>
                  </a:cubicBezTo>
                  <a:cubicBezTo>
                    <a:pt x="0" y="1810"/>
                    <a:pt x="39" y="1879"/>
                    <a:pt x="96" y="1918"/>
                  </a:cubicBezTo>
                  <a:cubicBezTo>
                    <a:pt x="144" y="1951"/>
                    <a:pt x="187" y="1965"/>
                    <a:pt x="225" y="1965"/>
                  </a:cubicBezTo>
                  <a:cubicBezTo>
                    <a:pt x="306" y="1965"/>
                    <a:pt x="368" y="1900"/>
                    <a:pt x="423" y="1814"/>
                  </a:cubicBezTo>
                  <a:lnTo>
                    <a:pt x="527" y="1729"/>
                  </a:lnTo>
                  <a:cubicBezTo>
                    <a:pt x="627" y="1706"/>
                    <a:pt x="727" y="1699"/>
                    <a:pt x="828" y="1699"/>
                  </a:cubicBezTo>
                  <a:cubicBezTo>
                    <a:pt x="960" y="1699"/>
                    <a:pt x="1092" y="1711"/>
                    <a:pt x="1222" y="1718"/>
                  </a:cubicBezTo>
                  <a:cubicBezTo>
                    <a:pt x="1268" y="1725"/>
                    <a:pt x="1314" y="1728"/>
                    <a:pt x="1358" y="1728"/>
                  </a:cubicBezTo>
                  <a:cubicBezTo>
                    <a:pt x="1648" y="1728"/>
                    <a:pt x="1897" y="1584"/>
                    <a:pt x="2137" y="1410"/>
                  </a:cubicBezTo>
                  <a:cubicBezTo>
                    <a:pt x="2167" y="1410"/>
                    <a:pt x="2202" y="1407"/>
                    <a:pt x="2229" y="1403"/>
                  </a:cubicBezTo>
                  <a:cubicBezTo>
                    <a:pt x="2279" y="1416"/>
                    <a:pt x="2326" y="1422"/>
                    <a:pt x="2372" y="1422"/>
                  </a:cubicBezTo>
                  <a:cubicBezTo>
                    <a:pt x="2613" y="1422"/>
                    <a:pt x="2810" y="1259"/>
                    <a:pt x="3036" y="1188"/>
                  </a:cubicBezTo>
                  <a:cubicBezTo>
                    <a:pt x="3240" y="1057"/>
                    <a:pt x="3386" y="907"/>
                    <a:pt x="3236" y="619"/>
                  </a:cubicBezTo>
                  <a:lnTo>
                    <a:pt x="3236" y="619"/>
                  </a:lnTo>
                  <a:lnTo>
                    <a:pt x="2851" y="1099"/>
                  </a:lnTo>
                  <a:cubicBezTo>
                    <a:pt x="2652" y="1195"/>
                    <a:pt x="2436" y="1168"/>
                    <a:pt x="2229" y="1199"/>
                  </a:cubicBezTo>
                  <a:cubicBezTo>
                    <a:pt x="2197" y="1144"/>
                    <a:pt x="2137" y="1111"/>
                    <a:pt x="2073" y="1111"/>
                  </a:cubicBezTo>
                  <a:cubicBezTo>
                    <a:pt x="2061" y="1111"/>
                    <a:pt x="2049" y="1112"/>
                    <a:pt x="2037" y="1115"/>
                  </a:cubicBezTo>
                  <a:cubicBezTo>
                    <a:pt x="1859" y="1386"/>
                    <a:pt x="1626" y="1525"/>
                    <a:pt x="1331" y="1525"/>
                  </a:cubicBezTo>
                  <a:cubicBezTo>
                    <a:pt x="1262" y="1525"/>
                    <a:pt x="1190" y="1518"/>
                    <a:pt x="1115" y="1503"/>
                  </a:cubicBezTo>
                  <a:cubicBezTo>
                    <a:pt x="1098" y="1502"/>
                    <a:pt x="1082" y="1501"/>
                    <a:pt x="1065" y="1501"/>
                  </a:cubicBezTo>
                  <a:cubicBezTo>
                    <a:pt x="1015" y="1501"/>
                    <a:pt x="965" y="1506"/>
                    <a:pt x="919" y="1514"/>
                  </a:cubicBezTo>
                  <a:cubicBezTo>
                    <a:pt x="784" y="1507"/>
                    <a:pt x="711" y="1441"/>
                    <a:pt x="719" y="1303"/>
                  </a:cubicBezTo>
                  <a:cubicBezTo>
                    <a:pt x="992" y="919"/>
                    <a:pt x="1026" y="423"/>
                    <a:pt x="13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43"/>
            <p:cNvSpPr/>
            <p:nvPr/>
          </p:nvSpPr>
          <p:spPr>
            <a:xfrm>
              <a:off x="7264654" y="2193901"/>
              <a:ext cx="29004" cy="26894"/>
            </a:xfrm>
            <a:custGeom>
              <a:avLst/>
              <a:gdLst/>
              <a:ahLst/>
              <a:cxnLst/>
              <a:rect l="l" t="t" r="r" b="b"/>
              <a:pathLst>
                <a:path w="935" h="867" extrusionOk="0">
                  <a:moveTo>
                    <a:pt x="783" y="1"/>
                  </a:moveTo>
                  <a:cubicBezTo>
                    <a:pt x="714" y="1"/>
                    <a:pt x="699" y="120"/>
                    <a:pt x="681" y="194"/>
                  </a:cubicBezTo>
                  <a:cubicBezTo>
                    <a:pt x="677" y="209"/>
                    <a:pt x="685" y="228"/>
                    <a:pt x="692" y="240"/>
                  </a:cubicBezTo>
                  <a:cubicBezTo>
                    <a:pt x="396" y="309"/>
                    <a:pt x="254" y="574"/>
                    <a:pt x="27" y="732"/>
                  </a:cubicBezTo>
                  <a:cubicBezTo>
                    <a:pt x="1" y="774"/>
                    <a:pt x="8" y="831"/>
                    <a:pt x="51" y="866"/>
                  </a:cubicBezTo>
                  <a:cubicBezTo>
                    <a:pt x="53" y="866"/>
                    <a:pt x="56" y="866"/>
                    <a:pt x="59" y="866"/>
                  </a:cubicBezTo>
                  <a:cubicBezTo>
                    <a:pt x="491" y="866"/>
                    <a:pt x="678" y="560"/>
                    <a:pt x="850" y="236"/>
                  </a:cubicBezTo>
                  <a:cubicBezTo>
                    <a:pt x="854" y="151"/>
                    <a:pt x="934" y="24"/>
                    <a:pt x="792" y="1"/>
                  </a:cubicBezTo>
                  <a:cubicBezTo>
                    <a:pt x="789" y="1"/>
                    <a:pt x="786" y="1"/>
                    <a:pt x="7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43"/>
            <p:cNvSpPr/>
            <p:nvPr/>
          </p:nvSpPr>
          <p:spPr>
            <a:xfrm>
              <a:off x="7382313" y="2357934"/>
              <a:ext cx="3133" cy="3381"/>
            </a:xfrm>
            <a:custGeom>
              <a:avLst/>
              <a:gdLst/>
              <a:ahLst/>
              <a:cxnLst/>
              <a:rect l="l" t="t" r="r" b="b"/>
              <a:pathLst>
                <a:path w="101" h="109" extrusionOk="0">
                  <a:moveTo>
                    <a:pt x="100" y="1"/>
                  </a:moveTo>
                  <a:lnTo>
                    <a:pt x="0" y="108"/>
                  </a:lnTo>
                  <a:cubicBezTo>
                    <a:pt x="54" y="97"/>
                    <a:pt x="92" y="55"/>
                    <a:pt x="1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43"/>
            <p:cNvSpPr/>
            <p:nvPr/>
          </p:nvSpPr>
          <p:spPr>
            <a:xfrm>
              <a:off x="7385415" y="2357934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43"/>
            <p:cNvSpPr/>
            <p:nvPr/>
          </p:nvSpPr>
          <p:spPr>
            <a:xfrm>
              <a:off x="7374682" y="2343758"/>
              <a:ext cx="28290" cy="26026"/>
            </a:xfrm>
            <a:custGeom>
              <a:avLst/>
              <a:gdLst/>
              <a:ahLst/>
              <a:cxnLst/>
              <a:rect l="l" t="t" r="r" b="b"/>
              <a:pathLst>
                <a:path w="912" h="839" extrusionOk="0">
                  <a:moveTo>
                    <a:pt x="569" y="0"/>
                  </a:moveTo>
                  <a:cubicBezTo>
                    <a:pt x="482" y="0"/>
                    <a:pt x="387" y="89"/>
                    <a:pt x="242" y="258"/>
                  </a:cubicBezTo>
                  <a:lnTo>
                    <a:pt x="50" y="458"/>
                  </a:lnTo>
                  <a:cubicBezTo>
                    <a:pt x="16" y="477"/>
                    <a:pt x="0" y="519"/>
                    <a:pt x="20" y="558"/>
                  </a:cubicBezTo>
                  <a:cubicBezTo>
                    <a:pt x="23" y="569"/>
                    <a:pt x="35" y="577"/>
                    <a:pt x="43" y="585"/>
                  </a:cubicBezTo>
                  <a:lnTo>
                    <a:pt x="43" y="838"/>
                  </a:lnTo>
                  <a:cubicBezTo>
                    <a:pt x="177" y="800"/>
                    <a:pt x="235" y="700"/>
                    <a:pt x="262" y="569"/>
                  </a:cubicBezTo>
                  <a:lnTo>
                    <a:pt x="250" y="565"/>
                  </a:lnTo>
                  <a:cubicBezTo>
                    <a:pt x="273" y="519"/>
                    <a:pt x="308" y="489"/>
                    <a:pt x="354" y="458"/>
                  </a:cubicBezTo>
                  <a:cubicBezTo>
                    <a:pt x="476" y="352"/>
                    <a:pt x="530" y="308"/>
                    <a:pt x="623" y="308"/>
                  </a:cubicBezTo>
                  <a:cubicBezTo>
                    <a:pt x="688" y="308"/>
                    <a:pt x="772" y="329"/>
                    <a:pt x="911" y="366"/>
                  </a:cubicBezTo>
                  <a:cubicBezTo>
                    <a:pt x="763" y="118"/>
                    <a:pt x="671" y="0"/>
                    <a:pt x="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43"/>
            <p:cNvSpPr/>
            <p:nvPr/>
          </p:nvSpPr>
          <p:spPr>
            <a:xfrm>
              <a:off x="7382313" y="2361285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0" y="0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43"/>
            <p:cNvSpPr/>
            <p:nvPr/>
          </p:nvSpPr>
          <p:spPr>
            <a:xfrm>
              <a:off x="7181210" y="2193932"/>
              <a:ext cx="22924" cy="32912"/>
            </a:xfrm>
            <a:custGeom>
              <a:avLst/>
              <a:gdLst/>
              <a:ahLst/>
              <a:cxnLst/>
              <a:rect l="l" t="t" r="r" b="b"/>
              <a:pathLst>
                <a:path w="739" h="1061" extrusionOk="0">
                  <a:moveTo>
                    <a:pt x="47" y="0"/>
                  </a:moveTo>
                  <a:lnTo>
                    <a:pt x="47" y="0"/>
                  </a:lnTo>
                  <a:cubicBezTo>
                    <a:pt x="1" y="408"/>
                    <a:pt x="354" y="638"/>
                    <a:pt x="435" y="1061"/>
                  </a:cubicBezTo>
                  <a:cubicBezTo>
                    <a:pt x="739" y="477"/>
                    <a:pt x="143" y="346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43"/>
            <p:cNvSpPr/>
            <p:nvPr/>
          </p:nvSpPr>
          <p:spPr>
            <a:xfrm>
              <a:off x="7215550" y="2126463"/>
              <a:ext cx="22427" cy="16348"/>
            </a:xfrm>
            <a:custGeom>
              <a:avLst/>
              <a:gdLst/>
              <a:ahLst/>
              <a:cxnLst/>
              <a:rect l="l" t="t" r="r" b="b"/>
              <a:pathLst>
                <a:path w="723" h="527" extrusionOk="0">
                  <a:moveTo>
                    <a:pt x="723" y="1"/>
                  </a:moveTo>
                  <a:lnTo>
                    <a:pt x="723" y="1"/>
                  </a:lnTo>
                  <a:cubicBezTo>
                    <a:pt x="500" y="162"/>
                    <a:pt x="277" y="327"/>
                    <a:pt x="0" y="527"/>
                  </a:cubicBezTo>
                  <a:cubicBezTo>
                    <a:pt x="615" y="508"/>
                    <a:pt x="665" y="473"/>
                    <a:pt x="72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43"/>
            <p:cNvSpPr/>
            <p:nvPr/>
          </p:nvSpPr>
          <p:spPr>
            <a:xfrm>
              <a:off x="7413767" y="2339943"/>
              <a:ext cx="25560" cy="18736"/>
            </a:xfrm>
            <a:custGeom>
              <a:avLst/>
              <a:gdLst/>
              <a:ahLst/>
              <a:cxnLst/>
              <a:rect l="l" t="t" r="r" b="b"/>
              <a:pathLst>
                <a:path w="824" h="604" extrusionOk="0">
                  <a:moveTo>
                    <a:pt x="1" y="1"/>
                  </a:moveTo>
                  <a:lnTo>
                    <a:pt x="1" y="1"/>
                  </a:lnTo>
                  <a:cubicBezTo>
                    <a:pt x="101" y="289"/>
                    <a:pt x="101" y="289"/>
                    <a:pt x="681" y="604"/>
                  </a:cubicBezTo>
                  <a:lnTo>
                    <a:pt x="735" y="596"/>
                  </a:lnTo>
                  <a:cubicBezTo>
                    <a:pt x="765" y="577"/>
                    <a:pt x="788" y="546"/>
                    <a:pt x="808" y="519"/>
                  </a:cubicBezTo>
                  <a:lnTo>
                    <a:pt x="823" y="469"/>
                  </a:lnTo>
                  <a:cubicBezTo>
                    <a:pt x="592" y="266"/>
                    <a:pt x="304" y="17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43"/>
            <p:cNvSpPr/>
            <p:nvPr/>
          </p:nvSpPr>
          <p:spPr>
            <a:xfrm>
              <a:off x="7438801" y="2296236"/>
              <a:ext cx="22676" cy="11508"/>
            </a:xfrm>
            <a:custGeom>
              <a:avLst/>
              <a:gdLst/>
              <a:ahLst/>
              <a:cxnLst/>
              <a:rect l="l" t="t" r="r" b="b"/>
              <a:pathLst>
                <a:path w="731" h="371" extrusionOk="0">
                  <a:moveTo>
                    <a:pt x="624" y="0"/>
                  </a:moveTo>
                  <a:cubicBezTo>
                    <a:pt x="616" y="0"/>
                    <a:pt x="608" y="1"/>
                    <a:pt x="600" y="3"/>
                  </a:cubicBezTo>
                  <a:cubicBezTo>
                    <a:pt x="596" y="3"/>
                    <a:pt x="596" y="3"/>
                    <a:pt x="592" y="7"/>
                  </a:cubicBezTo>
                  <a:cubicBezTo>
                    <a:pt x="393" y="72"/>
                    <a:pt x="151" y="15"/>
                    <a:pt x="1" y="238"/>
                  </a:cubicBezTo>
                  <a:cubicBezTo>
                    <a:pt x="48" y="310"/>
                    <a:pt x="109" y="370"/>
                    <a:pt x="189" y="370"/>
                  </a:cubicBezTo>
                  <a:cubicBezTo>
                    <a:pt x="220" y="370"/>
                    <a:pt x="253" y="362"/>
                    <a:pt x="289" y="341"/>
                  </a:cubicBezTo>
                  <a:cubicBezTo>
                    <a:pt x="423" y="265"/>
                    <a:pt x="600" y="341"/>
                    <a:pt x="704" y="207"/>
                  </a:cubicBezTo>
                  <a:cubicBezTo>
                    <a:pt x="731" y="180"/>
                    <a:pt x="719" y="107"/>
                    <a:pt x="704" y="65"/>
                  </a:cubicBezTo>
                  <a:cubicBezTo>
                    <a:pt x="697" y="23"/>
                    <a:pt x="662" y="0"/>
                    <a:pt x="6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43"/>
            <p:cNvSpPr/>
            <p:nvPr/>
          </p:nvSpPr>
          <p:spPr>
            <a:xfrm>
              <a:off x="7274301" y="2244805"/>
              <a:ext cx="156775" cy="106802"/>
            </a:xfrm>
            <a:custGeom>
              <a:avLst/>
              <a:gdLst/>
              <a:ahLst/>
              <a:cxnLst/>
              <a:rect l="l" t="t" r="r" b="b"/>
              <a:pathLst>
                <a:path w="5054" h="3443" extrusionOk="0">
                  <a:moveTo>
                    <a:pt x="1868" y="493"/>
                  </a:moveTo>
                  <a:cubicBezTo>
                    <a:pt x="1853" y="497"/>
                    <a:pt x="1834" y="501"/>
                    <a:pt x="1815" y="501"/>
                  </a:cubicBezTo>
                  <a:cubicBezTo>
                    <a:pt x="1834" y="501"/>
                    <a:pt x="1849" y="497"/>
                    <a:pt x="1868" y="493"/>
                  </a:cubicBezTo>
                  <a:close/>
                  <a:moveTo>
                    <a:pt x="3720" y="0"/>
                  </a:moveTo>
                  <a:cubicBezTo>
                    <a:pt x="3595" y="0"/>
                    <a:pt x="3470" y="25"/>
                    <a:pt x="3344" y="90"/>
                  </a:cubicBezTo>
                  <a:lnTo>
                    <a:pt x="3106" y="90"/>
                  </a:lnTo>
                  <a:cubicBezTo>
                    <a:pt x="3072" y="56"/>
                    <a:pt x="3029" y="40"/>
                    <a:pt x="2986" y="40"/>
                  </a:cubicBezTo>
                  <a:cubicBezTo>
                    <a:pt x="2940" y="40"/>
                    <a:pt x="2893" y="58"/>
                    <a:pt x="2856" y="93"/>
                  </a:cubicBezTo>
                  <a:cubicBezTo>
                    <a:pt x="2848" y="90"/>
                    <a:pt x="2841" y="89"/>
                    <a:pt x="2832" y="89"/>
                  </a:cubicBezTo>
                  <a:cubicBezTo>
                    <a:pt x="2811" y="89"/>
                    <a:pt x="2788" y="99"/>
                    <a:pt x="2771" y="113"/>
                  </a:cubicBezTo>
                  <a:cubicBezTo>
                    <a:pt x="2756" y="110"/>
                    <a:pt x="2741" y="109"/>
                    <a:pt x="2726" y="109"/>
                  </a:cubicBezTo>
                  <a:cubicBezTo>
                    <a:pt x="2663" y="109"/>
                    <a:pt x="2607" y="131"/>
                    <a:pt x="2564" y="193"/>
                  </a:cubicBezTo>
                  <a:lnTo>
                    <a:pt x="2564" y="197"/>
                  </a:lnTo>
                  <a:cubicBezTo>
                    <a:pt x="2555" y="197"/>
                    <a:pt x="2545" y="196"/>
                    <a:pt x="2536" y="196"/>
                  </a:cubicBezTo>
                  <a:cubicBezTo>
                    <a:pt x="2435" y="196"/>
                    <a:pt x="2338" y="234"/>
                    <a:pt x="2268" y="305"/>
                  </a:cubicBezTo>
                  <a:cubicBezTo>
                    <a:pt x="2157" y="309"/>
                    <a:pt x="2041" y="301"/>
                    <a:pt x="1964" y="405"/>
                  </a:cubicBezTo>
                  <a:cubicBezTo>
                    <a:pt x="1903" y="409"/>
                    <a:pt x="1845" y="447"/>
                    <a:pt x="1815" y="501"/>
                  </a:cubicBezTo>
                  <a:lnTo>
                    <a:pt x="1791" y="493"/>
                  </a:lnTo>
                  <a:lnTo>
                    <a:pt x="1772" y="512"/>
                  </a:lnTo>
                  <a:cubicBezTo>
                    <a:pt x="1715" y="512"/>
                    <a:pt x="1665" y="551"/>
                    <a:pt x="1661" y="608"/>
                  </a:cubicBezTo>
                  <a:lnTo>
                    <a:pt x="1772" y="512"/>
                  </a:lnTo>
                  <a:lnTo>
                    <a:pt x="1772" y="512"/>
                  </a:lnTo>
                  <a:cubicBezTo>
                    <a:pt x="1742" y="551"/>
                    <a:pt x="1703" y="581"/>
                    <a:pt x="1661" y="608"/>
                  </a:cubicBezTo>
                  <a:lnTo>
                    <a:pt x="1549" y="704"/>
                  </a:lnTo>
                  <a:cubicBezTo>
                    <a:pt x="1338" y="785"/>
                    <a:pt x="1146" y="885"/>
                    <a:pt x="1050" y="1108"/>
                  </a:cubicBezTo>
                  <a:cubicBezTo>
                    <a:pt x="927" y="1254"/>
                    <a:pt x="789" y="1392"/>
                    <a:pt x="750" y="1588"/>
                  </a:cubicBezTo>
                  <a:cubicBezTo>
                    <a:pt x="696" y="1611"/>
                    <a:pt x="662" y="1657"/>
                    <a:pt x="658" y="1719"/>
                  </a:cubicBezTo>
                  <a:cubicBezTo>
                    <a:pt x="608" y="1727"/>
                    <a:pt x="577" y="1769"/>
                    <a:pt x="577" y="1819"/>
                  </a:cubicBezTo>
                  <a:lnTo>
                    <a:pt x="566" y="1830"/>
                  </a:lnTo>
                  <a:cubicBezTo>
                    <a:pt x="416" y="1965"/>
                    <a:pt x="358" y="2153"/>
                    <a:pt x="274" y="2326"/>
                  </a:cubicBezTo>
                  <a:cubicBezTo>
                    <a:pt x="254" y="2349"/>
                    <a:pt x="243" y="2380"/>
                    <a:pt x="254" y="2407"/>
                  </a:cubicBezTo>
                  <a:cubicBezTo>
                    <a:pt x="193" y="2461"/>
                    <a:pt x="155" y="2537"/>
                    <a:pt x="155" y="2618"/>
                  </a:cubicBezTo>
                  <a:cubicBezTo>
                    <a:pt x="1" y="2876"/>
                    <a:pt x="85" y="3148"/>
                    <a:pt x="70" y="3417"/>
                  </a:cubicBezTo>
                  <a:cubicBezTo>
                    <a:pt x="98" y="3435"/>
                    <a:pt x="120" y="3442"/>
                    <a:pt x="138" y="3442"/>
                  </a:cubicBezTo>
                  <a:cubicBezTo>
                    <a:pt x="195" y="3442"/>
                    <a:pt x="213" y="3371"/>
                    <a:pt x="239" y="3321"/>
                  </a:cubicBezTo>
                  <a:lnTo>
                    <a:pt x="377" y="2541"/>
                  </a:lnTo>
                  <a:cubicBezTo>
                    <a:pt x="577" y="2380"/>
                    <a:pt x="646" y="2134"/>
                    <a:pt x="762" y="1923"/>
                  </a:cubicBezTo>
                  <a:cubicBezTo>
                    <a:pt x="792" y="1888"/>
                    <a:pt x="827" y="1857"/>
                    <a:pt x="858" y="1826"/>
                  </a:cubicBezTo>
                  <a:lnTo>
                    <a:pt x="1173" y="1327"/>
                  </a:lnTo>
                  <a:cubicBezTo>
                    <a:pt x="1257" y="1093"/>
                    <a:pt x="1538" y="1039"/>
                    <a:pt x="1669" y="839"/>
                  </a:cubicBezTo>
                  <a:cubicBezTo>
                    <a:pt x="1745" y="820"/>
                    <a:pt x="1815" y="789"/>
                    <a:pt x="1853" y="712"/>
                  </a:cubicBezTo>
                  <a:lnTo>
                    <a:pt x="1864" y="708"/>
                  </a:lnTo>
                  <a:cubicBezTo>
                    <a:pt x="1907" y="681"/>
                    <a:pt x="1953" y="654"/>
                    <a:pt x="1999" y="628"/>
                  </a:cubicBezTo>
                  <a:cubicBezTo>
                    <a:pt x="2005" y="630"/>
                    <a:pt x="2011" y="630"/>
                    <a:pt x="2017" y="630"/>
                  </a:cubicBezTo>
                  <a:cubicBezTo>
                    <a:pt x="2036" y="630"/>
                    <a:pt x="2057" y="622"/>
                    <a:pt x="2068" y="605"/>
                  </a:cubicBezTo>
                  <a:cubicBezTo>
                    <a:pt x="2076" y="605"/>
                    <a:pt x="2083" y="606"/>
                    <a:pt x="2091" y="606"/>
                  </a:cubicBezTo>
                  <a:cubicBezTo>
                    <a:pt x="2164" y="606"/>
                    <a:pt x="2234" y="572"/>
                    <a:pt x="2276" y="520"/>
                  </a:cubicBezTo>
                  <a:lnTo>
                    <a:pt x="2372" y="493"/>
                  </a:lnTo>
                  <a:cubicBezTo>
                    <a:pt x="2374" y="493"/>
                    <a:pt x="2377" y="493"/>
                    <a:pt x="2380" y="493"/>
                  </a:cubicBezTo>
                  <a:cubicBezTo>
                    <a:pt x="2429" y="493"/>
                    <a:pt x="2461" y="460"/>
                    <a:pt x="2479" y="424"/>
                  </a:cubicBezTo>
                  <a:cubicBezTo>
                    <a:pt x="2556" y="416"/>
                    <a:pt x="2633" y="401"/>
                    <a:pt x="2679" y="328"/>
                  </a:cubicBezTo>
                  <a:cubicBezTo>
                    <a:pt x="2710" y="328"/>
                    <a:pt x="2741" y="324"/>
                    <a:pt x="2771" y="305"/>
                  </a:cubicBezTo>
                  <a:lnTo>
                    <a:pt x="4082" y="286"/>
                  </a:lnTo>
                  <a:lnTo>
                    <a:pt x="4189" y="301"/>
                  </a:lnTo>
                  <a:lnTo>
                    <a:pt x="4393" y="305"/>
                  </a:lnTo>
                  <a:cubicBezTo>
                    <a:pt x="4562" y="327"/>
                    <a:pt x="4727" y="421"/>
                    <a:pt x="4927" y="421"/>
                  </a:cubicBezTo>
                  <a:cubicBezTo>
                    <a:pt x="4968" y="421"/>
                    <a:pt x="5010" y="418"/>
                    <a:pt x="5054" y="409"/>
                  </a:cubicBezTo>
                  <a:cubicBezTo>
                    <a:pt x="4969" y="278"/>
                    <a:pt x="4904" y="216"/>
                    <a:pt x="4808" y="193"/>
                  </a:cubicBezTo>
                  <a:cubicBezTo>
                    <a:pt x="4750" y="141"/>
                    <a:pt x="4687" y="124"/>
                    <a:pt x="4619" y="124"/>
                  </a:cubicBezTo>
                  <a:cubicBezTo>
                    <a:pt x="4583" y="124"/>
                    <a:pt x="4546" y="129"/>
                    <a:pt x="4508" y="136"/>
                  </a:cubicBezTo>
                  <a:lnTo>
                    <a:pt x="4212" y="93"/>
                  </a:lnTo>
                  <a:cubicBezTo>
                    <a:pt x="4048" y="43"/>
                    <a:pt x="3885" y="0"/>
                    <a:pt x="37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43"/>
            <p:cNvSpPr/>
            <p:nvPr/>
          </p:nvSpPr>
          <p:spPr>
            <a:xfrm>
              <a:off x="7356691" y="2275887"/>
              <a:ext cx="24568" cy="10950"/>
            </a:xfrm>
            <a:custGeom>
              <a:avLst/>
              <a:gdLst/>
              <a:ahLst/>
              <a:cxnLst/>
              <a:rect l="l" t="t" r="r" b="b"/>
              <a:pathLst>
                <a:path w="792" h="353" extrusionOk="0">
                  <a:moveTo>
                    <a:pt x="454" y="1"/>
                  </a:moveTo>
                  <a:cubicBezTo>
                    <a:pt x="314" y="1"/>
                    <a:pt x="184" y="102"/>
                    <a:pt x="0" y="317"/>
                  </a:cubicBezTo>
                  <a:cubicBezTo>
                    <a:pt x="19" y="340"/>
                    <a:pt x="44" y="352"/>
                    <a:pt x="72" y="352"/>
                  </a:cubicBezTo>
                  <a:cubicBezTo>
                    <a:pt x="90" y="352"/>
                    <a:pt x="109" y="347"/>
                    <a:pt x="127" y="336"/>
                  </a:cubicBezTo>
                  <a:cubicBezTo>
                    <a:pt x="131" y="336"/>
                    <a:pt x="131" y="333"/>
                    <a:pt x="135" y="333"/>
                  </a:cubicBezTo>
                  <a:lnTo>
                    <a:pt x="792" y="152"/>
                  </a:lnTo>
                  <a:cubicBezTo>
                    <a:pt x="659" y="53"/>
                    <a:pt x="554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43"/>
            <p:cNvSpPr/>
            <p:nvPr/>
          </p:nvSpPr>
          <p:spPr>
            <a:xfrm>
              <a:off x="7476583" y="2331567"/>
              <a:ext cx="25560" cy="40109"/>
            </a:xfrm>
            <a:custGeom>
              <a:avLst/>
              <a:gdLst/>
              <a:ahLst/>
              <a:cxnLst/>
              <a:rect l="l" t="t" r="r" b="b"/>
              <a:pathLst>
                <a:path w="824" h="1293" extrusionOk="0">
                  <a:moveTo>
                    <a:pt x="47" y="0"/>
                  </a:moveTo>
                  <a:cubicBezTo>
                    <a:pt x="30" y="0"/>
                    <a:pt x="15" y="13"/>
                    <a:pt x="1" y="40"/>
                  </a:cubicBezTo>
                  <a:cubicBezTo>
                    <a:pt x="112" y="221"/>
                    <a:pt x="208" y="413"/>
                    <a:pt x="385" y="540"/>
                  </a:cubicBezTo>
                  <a:lnTo>
                    <a:pt x="385" y="543"/>
                  </a:lnTo>
                  <a:cubicBezTo>
                    <a:pt x="374" y="593"/>
                    <a:pt x="397" y="640"/>
                    <a:pt x="443" y="655"/>
                  </a:cubicBezTo>
                  <a:cubicBezTo>
                    <a:pt x="450" y="655"/>
                    <a:pt x="454" y="655"/>
                    <a:pt x="454" y="659"/>
                  </a:cubicBezTo>
                  <a:cubicBezTo>
                    <a:pt x="470" y="689"/>
                    <a:pt x="477" y="713"/>
                    <a:pt x="493" y="739"/>
                  </a:cubicBezTo>
                  <a:cubicBezTo>
                    <a:pt x="493" y="889"/>
                    <a:pt x="481" y="1039"/>
                    <a:pt x="493" y="1181"/>
                  </a:cubicBezTo>
                  <a:cubicBezTo>
                    <a:pt x="496" y="1254"/>
                    <a:pt x="569" y="1293"/>
                    <a:pt x="635" y="1293"/>
                  </a:cubicBezTo>
                  <a:cubicBezTo>
                    <a:pt x="638" y="1293"/>
                    <a:pt x="640" y="1293"/>
                    <a:pt x="643" y="1293"/>
                  </a:cubicBezTo>
                  <a:cubicBezTo>
                    <a:pt x="713" y="1293"/>
                    <a:pt x="770" y="1248"/>
                    <a:pt x="785" y="1178"/>
                  </a:cubicBezTo>
                  <a:cubicBezTo>
                    <a:pt x="823" y="1024"/>
                    <a:pt x="762" y="885"/>
                    <a:pt x="700" y="751"/>
                  </a:cubicBezTo>
                  <a:lnTo>
                    <a:pt x="685" y="555"/>
                  </a:lnTo>
                  <a:cubicBezTo>
                    <a:pt x="685" y="490"/>
                    <a:pt x="662" y="451"/>
                    <a:pt x="589" y="451"/>
                  </a:cubicBezTo>
                  <a:lnTo>
                    <a:pt x="581" y="447"/>
                  </a:lnTo>
                  <a:cubicBezTo>
                    <a:pt x="477" y="236"/>
                    <a:pt x="343" y="67"/>
                    <a:pt x="93" y="25"/>
                  </a:cubicBezTo>
                  <a:cubicBezTo>
                    <a:pt x="76" y="9"/>
                    <a:pt x="60" y="0"/>
                    <a:pt x="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43"/>
            <p:cNvSpPr/>
            <p:nvPr/>
          </p:nvSpPr>
          <p:spPr>
            <a:xfrm>
              <a:off x="7165607" y="2150876"/>
              <a:ext cx="19108" cy="20349"/>
            </a:xfrm>
            <a:custGeom>
              <a:avLst/>
              <a:gdLst/>
              <a:ahLst/>
              <a:cxnLst/>
              <a:rect l="l" t="t" r="r" b="b"/>
              <a:pathLst>
                <a:path w="616" h="656" extrusionOk="0">
                  <a:moveTo>
                    <a:pt x="247" y="0"/>
                  </a:moveTo>
                  <a:cubicBezTo>
                    <a:pt x="169" y="0"/>
                    <a:pt x="93" y="45"/>
                    <a:pt x="54" y="109"/>
                  </a:cubicBezTo>
                  <a:cubicBezTo>
                    <a:pt x="8" y="186"/>
                    <a:pt x="0" y="263"/>
                    <a:pt x="73" y="336"/>
                  </a:cubicBezTo>
                  <a:cubicBezTo>
                    <a:pt x="146" y="409"/>
                    <a:pt x="219" y="470"/>
                    <a:pt x="296" y="539"/>
                  </a:cubicBezTo>
                  <a:cubicBezTo>
                    <a:pt x="309" y="590"/>
                    <a:pt x="319" y="655"/>
                    <a:pt x="367" y="655"/>
                  </a:cubicBezTo>
                  <a:cubicBezTo>
                    <a:pt x="376" y="655"/>
                    <a:pt x="387" y="653"/>
                    <a:pt x="400" y="647"/>
                  </a:cubicBezTo>
                  <a:cubicBezTo>
                    <a:pt x="492" y="608"/>
                    <a:pt x="615" y="555"/>
                    <a:pt x="527" y="409"/>
                  </a:cubicBezTo>
                  <a:cubicBezTo>
                    <a:pt x="485" y="328"/>
                    <a:pt x="342" y="309"/>
                    <a:pt x="377" y="170"/>
                  </a:cubicBezTo>
                  <a:cubicBezTo>
                    <a:pt x="400" y="82"/>
                    <a:pt x="381" y="5"/>
                    <a:pt x="265" y="1"/>
                  </a:cubicBezTo>
                  <a:cubicBezTo>
                    <a:pt x="259" y="1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43"/>
            <p:cNvSpPr/>
            <p:nvPr/>
          </p:nvSpPr>
          <p:spPr>
            <a:xfrm>
              <a:off x="7387183" y="2275390"/>
              <a:ext cx="13028" cy="12780"/>
            </a:xfrm>
            <a:custGeom>
              <a:avLst/>
              <a:gdLst/>
              <a:ahLst/>
              <a:cxnLst/>
              <a:rect l="l" t="t" r="r" b="b"/>
              <a:pathLst>
                <a:path w="420" h="412" extrusionOk="0">
                  <a:moveTo>
                    <a:pt x="383" y="0"/>
                  </a:moveTo>
                  <a:cubicBezTo>
                    <a:pt x="296" y="0"/>
                    <a:pt x="261" y="50"/>
                    <a:pt x="220" y="87"/>
                  </a:cubicBezTo>
                  <a:cubicBezTo>
                    <a:pt x="147" y="156"/>
                    <a:pt x="35" y="176"/>
                    <a:pt x="1" y="279"/>
                  </a:cubicBezTo>
                  <a:cubicBezTo>
                    <a:pt x="126" y="363"/>
                    <a:pt x="205" y="412"/>
                    <a:pt x="260" y="412"/>
                  </a:cubicBezTo>
                  <a:cubicBezTo>
                    <a:pt x="344" y="412"/>
                    <a:pt x="371" y="294"/>
                    <a:pt x="420" y="3"/>
                  </a:cubicBezTo>
                  <a:cubicBezTo>
                    <a:pt x="407" y="1"/>
                    <a:pt x="395" y="0"/>
                    <a:pt x="3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43"/>
            <p:cNvSpPr/>
            <p:nvPr/>
          </p:nvSpPr>
          <p:spPr>
            <a:xfrm>
              <a:off x="7203638" y="2234754"/>
              <a:ext cx="31858" cy="42932"/>
            </a:xfrm>
            <a:custGeom>
              <a:avLst/>
              <a:gdLst/>
              <a:ahLst/>
              <a:cxnLst/>
              <a:rect l="l" t="t" r="r" b="b"/>
              <a:pathLst>
                <a:path w="1027" h="1384" extrusionOk="0">
                  <a:moveTo>
                    <a:pt x="399" y="1"/>
                  </a:moveTo>
                  <a:cubicBezTo>
                    <a:pt x="318" y="1"/>
                    <a:pt x="207" y="88"/>
                    <a:pt x="0" y="268"/>
                  </a:cubicBezTo>
                  <a:cubicBezTo>
                    <a:pt x="27" y="279"/>
                    <a:pt x="55" y="283"/>
                    <a:pt x="83" y="283"/>
                  </a:cubicBezTo>
                  <a:cubicBezTo>
                    <a:pt x="168" y="283"/>
                    <a:pt x="257" y="245"/>
                    <a:pt x="336" y="245"/>
                  </a:cubicBezTo>
                  <a:cubicBezTo>
                    <a:pt x="398" y="245"/>
                    <a:pt x="453" y="268"/>
                    <a:pt x="496" y="352"/>
                  </a:cubicBezTo>
                  <a:cubicBezTo>
                    <a:pt x="504" y="410"/>
                    <a:pt x="550" y="452"/>
                    <a:pt x="600" y="467"/>
                  </a:cubicBezTo>
                  <a:cubicBezTo>
                    <a:pt x="650" y="548"/>
                    <a:pt x="715" y="625"/>
                    <a:pt x="665" y="729"/>
                  </a:cubicBezTo>
                  <a:cubicBezTo>
                    <a:pt x="553" y="952"/>
                    <a:pt x="596" y="1167"/>
                    <a:pt x="696" y="1382"/>
                  </a:cubicBezTo>
                  <a:cubicBezTo>
                    <a:pt x="700" y="1383"/>
                    <a:pt x="704" y="1384"/>
                    <a:pt x="707" y="1384"/>
                  </a:cubicBezTo>
                  <a:cubicBezTo>
                    <a:pt x="729" y="1384"/>
                    <a:pt x="746" y="1366"/>
                    <a:pt x="749" y="1340"/>
                  </a:cubicBezTo>
                  <a:lnTo>
                    <a:pt x="749" y="1332"/>
                  </a:lnTo>
                  <a:lnTo>
                    <a:pt x="815" y="1355"/>
                  </a:lnTo>
                  <a:cubicBezTo>
                    <a:pt x="819" y="1324"/>
                    <a:pt x="822" y="1294"/>
                    <a:pt x="826" y="1263"/>
                  </a:cubicBezTo>
                  <a:cubicBezTo>
                    <a:pt x="988" y="1148"/>
                    <a:pt x="788" y="998"/>
                    <a:pt x="842" y="905"/>
                  </a:cubicBezTo>
                  <a:cubicBezTo>
                    <a:pt x="1026" y="579"/>
                    <a:pt x="838" y="402"/>
                    <a:pt x="607" y="233"/>
                  </a:cubicBezTo>
                  <a:lnTo>
                    <a:pt x="565" y="279"/>
                  </a:lnTo>
                  <a:cubicBezTo>
                    <a:pt x="565" y="268"/>
                    <a:pt x="557" y="260"/>
                    <a:pt x="557" y="252"/>
                  </a:cubicBezTo>
                  <a:cubicBezTo>
                    <a:pt x="573" y="241"/>
                    <a:pt x="588" y="233"/>
                    <a:pt x="607" y="233"/>
                  </a:cubicBezTo>
                  <a:cubicBezTo>
                    <a:pt x="527" y="80"/>
                    <a:pt x="476" y="1"/>
                    <a:pt x="3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43"/>
            <p:cNvSpPr/>
            <p:nvPr/>
          </p:nvSpPr>
          <p:spPr>
            <a:xfrm>
              <a:off x="7222591" y="2241858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43"/>
            <p:cNvSpPr/>
            <p:nvPr/>
          </p:nvSpPr>
          <p:spPr>
            <a:xfrm>
              <a:off x="7167500" y="2130868"/>
              <a:ext cx="19232" cy="8499"/>
            </a:xfrm>
            <a:custGeom>
              <a:avLst/>
              <a:gdLst/>
              <a:ahLst/>
              <a:cxnLst/>
              <a:rect l="l" t="t" r="r" b="b"/>
              <a:pathLst>
                <a:path w="620" h="274" extrusionOk="0">
                  <a:moveTo>
                    <a:pt x="527" y="1"/>
                  </a:moveTo>
                  <a:cubicBezTo>
                    <a:pt x="512" y="1"/>
                    <a:pt x="493" y="1"/>
                    <a:pt x="481" y="5"/>
                  </a:cubicBezTo>
                  <a:cubicBezTo>
                    <a:pt x="423" y="37"/>
                    <a:pt x="359" y="40"/>
                    <a:pt x="294" y="40"/>
                  </a:cubicBezTo>
                  <a:cubicBezTo>
                    <a:pt x="281" y="40"/>
                    <a:pt x="269" y="40"/>
                    <a:pt x="257" y="40"/>
                  </a:cubicBezTo>
                  <a:cubicBezTo>
                    <a:pt x="167" y="40"/>
                    <a:pt x="77" y="45"/>
                    <a:pt x="1" y="127"/>
                  </a:cubicBezTo>
                  <a:cubicBezTo>
                    <a:pt x="91" y="235"/>
                    <a:pt x="194" y="274"/>
                    <a:pt x="303" y="274"/>
                  </a:cubicBezTo>
                  <a:cubicBezTo>
                    <a:pt x="379" y="274"/>
                    <a:pt x="459" y="254"/>
                    <a:pt x="539" y="227"/>
                  </a:cubicBezTo>
                  <a:cubicBezTo>
                    <a:pt x="577" y="204"/>
                    <a:pt x="604" y="158"/>
                    <a:pt x="608" y="112"/>
                  </a:cubicBezTo>
                  <a:cubicBezTo>
                    <a:pt x="619" y="58"/>
                    <a:pt x="581" y="12"/>
                    <a:pt x="5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43"/>
            <p:cNvSpPr/>
            <p:nvPr/>
          </p:nvSpPr>
          <p:spPr>
            <a:xfrm>
              <a:off x="7366586" y="2190395"/>
              <a:ext cx="19201" cy="18550"/>
            </a:xfrm>
            <a:custGeom>
              <a:avLst/>
              <a:gdLst/>
              <a:ahLst/>
              <a:cxnLst/>
              <a:rect l="l" t="t" r="r" b="b"/>
              <a:pathLst>
                <a:path w="619" h="598" extrusionOk="0">
                  <a:moveTo>
                    <a:pt x="109" y="1"/>
                  </a:moveTo>
                  <a:cubicBezTo>
                    <a:pt x="70" y="1"/>
                    <a:pt x="33" y="14"/>
                    <a:pt x="0" y="49"/>
                  </a:cubicBezTo>
                  <a:lnTo>
                    <a:pt x="396" y="560"/>
                  </a:lnTo>
                  <a:cubicBezTo>
                    <a:pt x="434" y="583"/>
                    <a:pt x="472" y="598"/>
                    <a:pt x="509" y="598"/>
                  </a:cubicBezTo>
                  <a:cubicBezTo>
                    <a:pt x="546" y="598"/>
                    <a:pt x="582" y="583"/>
                    <a:pt x="619" y="549"/>
                  </a:cubicBezTo>
                  <a:cubicBezTo>
                    <a:pt x="461" y="391"/>
                    <a:pt x="407" y="153"/>
                    <a:pt x="211" y="22"/>
                  </a:cubicBezTo>
                  <a:cubicBezTo>
                    <a:pt x="176" y="10"/>
                    <a:pt x="142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43"/>
            <p:cNvSpPr/>
            <p:nvPr/>
          </p:nvSpPr>
          <p:spPr>
            <a:xfrm>
              <a:off x="7307803" y="2148674"/>
              <a:ext cx="25529" cy="38031"/>
            </a:xfrm>
            <a:custGeom>
              <a:avLst/>
              <a:gdLst/>
              <a:ahLst/>
              <a:cxnLst/>
              <a:rect l="l" t="t" r="r" b="b"/>
              <a:pathLst>
                <a:path w="823" h="1226" extrusionOk="0">
                  <a:moveTo>
                    <a:pt x="106" y="1"/>
                  </a:moveTo>
                  <a:cubicBezTo>
                    <a:pt x="75" y="1"/>
                    <a:pt x="33" y="20"/>
                    <a:pt x="1" y="26"/>
                  </a:cubicBezTo>
                  <a:cubicBezTo>
                    <a:pt x="12" y="72"/>
                    <a:pt x="4" y="122"/>
                    <a:pt x="31" y="157"/>
                  </a:cubicBezTo>
                  <a:cubicBezTo>
                    <a:pt x="74" y="207"/>
                    <a:pt x="120" y="245"/>
                    <a:pt x="174" y="284"/>
                  </a:cubicBezTo>
                  <a:cubicBezTo>
                    <a:pt x="177" y="314"/>
                    <a:pt x="189" y="349"/>
                    <a:pt x="197" y="384"/>
                  </a:cubicBezTo>
                  <a:cubicBezTo>
                    <a:pt x="185" y="430"/>
                    <a:pt x="208" y="483"/>
                    <a:pt x="254" y="503"/>
                  </a:cubicBezTo>
                  <a:cubicBezTo>
                    <a:pt x="300" y="595"/>
                    <a:pt x="343" y="691"/>
                    <a:pt x="385" y="783"/>
                  </a:cubicBezTo>
                  <a:cubicBezTo>
                    <a:pt x="443" y="945"/>
                    <a:pt x="485" y="1117"/>
                    <a:pt x="685" y="1225"/>
                  </a:cubicBezTo>
                  <a:cubicBezTo>
                    <a:pt x="773" y="998"/>
                    <a:pt x="823" y="810"/>
                    <a:pt x="592" y="672"/>
                  </a:cubicBezTo>
                  <a:lnTo>
                    <a:pt x="381" y="284"/>
                  </a:lnTo>
                  <a:cubicBezTo>
                    <a:pt x="350" y="141"/>
                    <a:pt x="235" y="76"/>
                    <a:pt x="131" y="7"/>
                  </a:cubicBezTo>
                  <a:cubicBezTo>
                    <a:pt x="124" y="2"/>
                    <a:pt x="116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43"/>
            <p:cNvSpPr/>
            <p:nvPr/>
          </p:nvSpPr>
          <p:spPr>
            <a:xfrm>
              <a:off x="7613443" y="2429932"/>
              <a:ext cx="69981" cy="25778"/>
            </a:xfrm>
            <a:custGeom>
              <a:avLst/>
              <a:gdLst/>
              <a:ahLst/>
              <a:cxnLst/>
              <a:rect l="l" t="t" r="r" b="b"/>
              <a:pathLst>
                <a:path w="2256" h="831" extrusionOk="0">
                  <a:moveTo>
                    <a:pt x="1678" y="22"/>
                  </a:moveTo>
                  <a:cubicBezTo>
                    <a:pt x="1633" y="22"/>
                    <a:pt x="1587" y="23"/>
                    <a:pt x="1541" y="24"/>
                  </a:cubicBezTo>
                  <a:cubicBezTo>
                    <a:pt x="1314" y="116"/>
                    <a:pt x="1030" y="1"/>
                    <a:pt x="838" y="216"/>
                  </a:cubicBezTo>
                  <a:cubicBezTo>
                    <a:pt x="826" y="235"/>
                    <a:pt x="815" y="258"/>
                    <a:pt x="811" y="285"/>
                  </a:cubicBezTo>
                  <a:cubicBezTo>
                    <a:pt x="786" y="281"/>
                    <a:pt x="763" y="279"/>
                    <a:pt x="741" y="279"/>
                  </a:cubicBezTo>
                  <a:cubicBezTo>
                    <a:pt x="566" y="279"/>
                    <a:pt x="448" y="402"/>
                    <a:pt x="319" y="508"/>
                  </a:cubicBezTo>
                  <a:lnTo>
                    <a:pt x="215" y="516"/>
                  </a:lnTo>
                  <a:cubicBezTo>
                    <a:pt x="165" y="516"/>
                    <a:pt x="119" y="546"/>
                    <a:pt x="108" y="596"/>
                  </a:cubicBezTo>
                  <a:cubicBezTo>
                    <a:pt x="92" y="639"/>
                    <a:pt x="62" y="681"/>
                    <a:pt x="27" y="716"/>
                  </a:cubicBezTo>
                  <a:lnTo>
                    <a:pt x="27" y="719"/>
                  </a:lnTo>
                  <a:cubicBezTo>
                    <a:pt x="19" y="719"/>
                    <a:pt x="8" y="731"/>
                    <a:pt x="4" y="750"/>
                  </a:cubicBezTo>
                  <a:cubicBezTo>
                    <a:pt x="0" y="769"/>
                    <a:pt x="8" y="789"/>
                    <a:pt x="39" y="800"/>
                  </a:cubicBezTo>
                  <a:lnTo>
                    <a:pt x="235" y="831"/>
                  </a:lnTo>
                  <a:lnTo>
                    <a:pt x="334" y="719"/>
                  </a:lnTo>
                  <a:lnTo>
                    <a:pt x="842" y="431"/>
                  </a:lnTo>
                  <a:lnTo>
                    <a:pt x="1022" y="385"/>
                  </a:lnTo>
                  <a:cubicBezTo>
                    <a:pt x="1226" y="301"/>
                    <a:pt x="1468" y="370"/>
                    <a:pt x="1641" y="193"/>
                  </a:cubicBezTo>
                  <a:lnTo>
                    <a:pt x="2133" y="331"/>
                  </a:lnTo>
                  <a:cubicBezTo>
                    <a:pt x="2148" y="389"/>
                    <a:pt x="2121" y="470"/>
                    <a:pt x="2217" y="470"/>
                  </a:cubicBezTo>
                  <a:cubicBezTo>
                    <a:pt x="2233" y="470"/>
                    <a:pt x="2256" y="393"/>
                    <a:pt x="2256" y="354"/>
                  </a:cubicBezTo>
                  <a:cubicBezTo>
                    <a:pt x="2248" y="304"/>
                    <a:pt x="2237" y="254"/>
                    <a:pt x="2217" y="212"/>
                  </a:cubicBezTo>
                  <a:cubicBezTo>
                    <a:pt x="2067" y="43"/>
                    <a:pt x="1876" y="22"/>
                    <a:pt x="1678" y="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43"/>
            <p:cNvSpPr/>
            <p:nvPr/>
          </p:nvSpPr>
          <p:spPr>
            <a:xfrm>
              <a:off x="7227958" y="2156087"/>
              <a:ext cx="31113" cy="30462"/>
            </a:xfrm>
            <a:custGeom>
              <a:avLst/>
              <a:gdLst/>
              <a:ahLst/>
              <a:cxnLst/>
              <a:rect l="l" t="t" r="r" b="b"/>
              <a:pathLst>
                <a:path w="1003" h="982" extrusionOk="0">
                  <a:moveTo>
                    <a:pt x="354" y="1"/>
                  </a:moveTo>
                  <a:cubicBezTo>
                    <a:pt x="201" y="1"/>
                    <a:pt x="26" y="63"/>
                    <a:pt x="4" y="145"/>
                  </a:cubicBezTo>
                  <a:cubicBezTo>
                    <a:pt x="0" y="171"/>
                    <a:pt x="62" y="218"/>
                    <a:pt x="96" y="256"/>
                  </a:cubicBezTo>
                  <a:cubicBezTo>
                    <a:pt x="123" y="325"/>
                    <a:pt x="177" y="383"/>
                    <a:pt x="169" y="486"/>
                  </a:cubicBezTo>
                  <a:cubicBezTo>
                    <a:pt x="130" y="850"/>
                    <a:pt x="152" y="955"/>
                    <a:pt x="384" y="955"/>
                  </a:cubicBezTo>
                  <a:cubicBezTo>
                    <a:pt x="451" y="955"/>
                    <a:pt x="536" y="946"/>
                    <a:pt x="642" y="932"/>
                  </a:cubicBezTo>
                  <a:cubicBezTo>
                    <a:pt x="700" y="960"/>
                    <a:pt x="757" y="981"/>
                    <a:pt x="808" y="981"/>
                  </a:cubicBezTo>
                  <a:cubicBezTo>
                    <a:pt x="872" y="981"/>
                    <a:pt x="929" y="949"/>
                    <a:pt x="976" y="855"/>
                  </a:cubicBezTo>
                  <a:cubicBezTo>
                    <a:pt x="1003" y="813"/>
                    <a:pt x="999" y="759"/>
                    <a:pt x="968" y="717"/>
                  </a:cubicBezTo>
                  <a:cubicBezTo>
                    <a:pt x="929" y="664"/>
                    <a:pt x="889" y="646"/>
                    <a:pt x="849" y="646"/>
                  </a:cubicBezTo>
                  <a:cubicBezTo>
                    <a:pt x="787" y="646"/>
                    <a:pt x="725" y="689"/>
                    <a:pt x="665" y="717"/>
                  </a:cubicBezTo>
                  <a:cubicBezTo>
                    <a:pt x="649" y="721"/>
                    <a:pt x="638" y="736"/>
                    <a:pt x="623" y="748"/>
                  </a:cubicBezTo>
                  <a:cubicBezTo>
                    <a:pt x="388" y="659"/>
                    <a:pt x="427" y="513"/>
                    <a:pt x="538" y="352"/>
                  </a:cubicBezTo>
                  <a:cubicBezTo>
                    <a:pt x="634" y="237"/>
                    <a:pt x="692" y="110"/>
                    <a:pt x="507" y="29"/>
                  </a:cubicBezTo>
                  <a:cubicBezTo>
                    <a:pt x="465" y="9"/>
                    <a:pt x="411" y="1"/>
                    <a:pt x="3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43"/>
            <p:cNvSpPr/>
            <p:nvPr/>
          </p:nvSpPr>
          <p:spPr>
            <a:xfrm>
              <a:off x="7153572" y="2191791"/>
              <a:ext cx="94797" cy="159629"/>
            </a:xfrm>
            <a:custGeom>
              <a:avLst/>
              <a:gdLst/>
              <a:ahLst/>
              <a:cxnLst/>
              <a:rect l="l" t="t" r="r" b="b"/>
              <a:pathLst>
                <a:path w="3056" h="5146" extrusionOk="0">
                  <a:moveTo>
                    <a:pt x="323" y="481"/>
                  </a:moveTo>
                  <a:lnTo>
                    <a:pt x="323" y="481"/>
                  </a:lnTo>
                  <a:cubicBezTo>
                    <a:pt x="323" y="492"/>
                    <a:pt x="327" y="500"/>
                    <a:pt x="327" y="511"/>
                  </a:cubicBezTo>
                  <a:cubicBezTo>
                    <a:pt x="323" y="500"/>
                    <a:pt x="323" y="492"/>
                    <a:pt x="323" y="481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8" y="254"/>
                    <a:pt x="50" y="496"/>
                    <a:pt x="189" y="711"/>
                  </a:cubicBezTo>
                  <a:cubicBezTo>
                    <a:pt x="300" y="980"/>
                    <a:pt x="269" y="1291"/>
                    <a:pt x="481" y="1522"/>
                  </a:cubicBezTo>
                  <a:lnTo>
                    <a:pt x="788" y="2248"/>
                  </a:lnTo>
                  <a:cubicBezTo>
                    <a:pt x="823" y="2567"/>
                    <a:pt x="1015" y="2821"/>
                    <a:pt x="1134" y="3105"/>
                  </a:cubicBezTo>
                  <a:lnTo>
                    <a:pt x="1299" y="3170"/>
                  </a:lnTo>
                  <a:cubicBezTo>
                    <a:pt x="1299" y="3359"/>
                    <a:pt x="1307" y="3547"/>
                    <a:pt x="1510" y="3647"/>
                  </a:cubicBezTo>
                  <a:cubicBezTo>
                    <a:pt x="1514" y="3778"/>
                    <a:pt x="1580" y="3893"/>
                    <a:pt x="1695" y="3958"/>
                  </a:cubicBezTo>
                  <a:cubicBezTo>
                    <a:pt x="1726" y="4085"/>
                    <a:pt x="1810" y="4185"/>
                    <a:pt x="1925" y="4239"/>
                  </a:cubicBezTo>
                  <a:cubicBezTo>
                    <a:pt x="1952" y="4335"/>
                    <a:pt x="2018" y="4415"/>
                    <a:pt x="2110" y="4454"/>
                  </a:cubicBezTo>
                  <a:cubicBezTo>
                    <a:pt x="2129" y="4473"/>
                    <a:pt x="2137" y="4500"/>
                    <a:pt x="2144" y="4531"/>
                  </a:cubicBezTo>
                  <a:cubicBezTo>
                    <a:pt x="2167" y="4535"/>
                    <a:pt x="2191" y="4546"/>
                    <a:pt x="2214" y="4554"/>
                  </a:cubicBezTo>
                  <a:cubicBezTo>
                    <a:pt x="2283" y="4669"/>
                    <a:pt x="2387" y="4750"/>
                    <a:pt x="2513" y="4784"/>
                  </a:cubicBezTo>
                  <a:cubicBezTo>
                    <a:pt x="2590" y="4896"/>
                    <a:pt x="2694" y="4988"/>
                    <a:pt x="2809" y="5053"/>
                  </a:cubicBezTo>
                  <a:cubicBezTo>
                    <a:pt x="2855" y="5076"/>
                    <a:pt x="2886" y="5111"/>
                    <a:pt x="2932" y="5134"/>
                  </a:cubicBezTo>
                  <a:lnTo>
                    <a:pt x="2974" y="5146"/>
                  </a:lnTo>
                  <a:lnTo>
                    <a:pt x="3017" y="5134"/>
                  </a:lnTo>
                  <a:cubicBezTo>
                    <a:pt x="3028" y="5134"/>
                    <a:pt x="3036" y="5126"/>
                    <a:pt x="3047" y="5107"/>
                  </a:cubicBezTo>
                  <a:cubicBezTo>
                    <a:pt x="3055" y="5088"/>
                    <a:pt x="3051" y="5069"/>
                    <a:pt x="3032" y="5046"/>
                  </a:cubicBezTo>
                  <a:cubicBezTo>
                    <a:pt x="2855" y="4915"/>
                    <a:pt x="2775" y="4677"/>
                    <a:pt x="2536" y="4611"/>
                  </a:cubicBezTo>
                  <a:cubicBezTo>
                    <a:pt x="2513" y="4504"/>
                    <a:pt x="2429" y="4458"/>
                    <a:pt x="2333" y="4431"/>
                  </a:cubicBezTo>
                  <a:cubicBezTo>
                    <a:pt x="2298" y="4396"/>
                    <a:pt x="2267" y="4358"/>
                    <a:pt x="2237" y="4323"/>
                  </a:cubicBezTo>
                  <a:cubicBezTo>
                    <a:pt x="2221" y="4200"/>
                    <a:pt x="2148" y="4093"/>
                    <a:pt x="2033" y="4039"/>
                  </a:cubicBezTo>
                  <a:cubicBezTo>
                    <a:pt x="1952" y="3820"/>
                    <a:pt x="1729" y="3720"/>
                    <a:pt x="1595" y="3539"/>
                  </a:cubicBezTo>
                  <a:cubicBezTo>
                    <a:pt x="1518" y="3270"/>
                    <a:pt x="1476" y="2982"/>
                    <a:pt x="1211" y="2809"/>
                  </a:cubicBezTo>
                  <a:cubicBezTo>
                    <a:pt x="1207" y="2786"/>
                    <a:pt x="1203" y="2759"/>
                    <a:pt x="1203" y="2729"/>
                  </a:cubicBezTo>
                  <a:cubicBezTo>
                    <a:pt x="1111" y="2644"/>
                    <a:pt x="1191" y="2509"/>
                    <a:pt x="1107" y="2421"/>
                  </a:cubicBezTo>
                  <a:cubicBezTo>
                    <a:pt x="1076" y="2298"/>
                    <a:pt x="1030" y="2183"/>
                    <a:pt x="915" y="2106"/>
                  </a:cubicBezTo>
                  <a:cubicBezTo>
                    <a:pt x="876" y="1975"/>
                    <a:pt x="838" y="1841"/>
                    <a:pt x="799" y="1710"/>
                  </a:cubicBezTo>
                  <a:cubicBezTo>
                    <a:pt x="738" y="1649"/>
                    <a:pt x="719" y="1553"/>
                    <a:pt x="646" y="1499"/>
                  </a:cubicBezTo>
                  <a:cubicBezTo>
                    <a:pt x="634" y="1495"/>
                    <a:pt x="630" y="1495"/>
                    <a:pt x="623" y="1495"/>
                  </a:cubicBezTo>
                  <a:lnTo>
                    <a:pt x="673" y="1426"/>
                  </a:lnTo>
                  <a:lnTo>
                    <a:pt x="615" y="1361"/>
                  </a:lnTo>
                  <a:cubicBezTo>
                    <a:pt x="623" y="1345"/>
                    <a:pt x="627" y="1326"/>
                    <a:pt x="630" y="1311"/>
                  </a:cubicBezTo>
                  <a:cubicBezTo>
                    <a:pt x="634" y="1272"/>
                    <a:pt x="623" y="1241"/>
                    <a:pt x="592" y="1215"/>
                  </a:cubicBezTo>
                  <a:cubicBezTo>
                    <a:pt x="496" y="1057"/>
                    <a:pt x="431" y="888"/>
                    <a:pt x="396" y="707"/>
                  </a:cubicBezTo>
                  <a:lnTo>
                    <a:pt x="384" y="607"/>
                  </a:lnTo>
                  <a:cubicBezTo>
                    <a:pt x="365" y="561"/>
                    <a:pt x="342" y="523"/>
                    <a:pt x="323" y="481"/>
                  </a:cubicBezTo>
                  <a:cubicBezTo>
                    <a:pt x="323" y="477"/>
                    <a:pt x="319" y="477"/>
                    <a:pt x="319" y="473"/>
                  </a:cubicBezTo>
                  <a:cubicBezTo>
                    <a:pt x="281" y="346"/>
                    <a:pt x="238" y="227"/>
                    <a:pt x="200" y="10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43"/>
            <p:cNvSpPr/>
            <p:nvPr/>
          </p:nvSpPr>
          <p:spPr>
            <a:xfrm>
              <a:off x="7163467" y="2206557"/>
              <a:ext cx="124" cy="403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0" y="1"/>
                  </a:moveTo>
                  <a:lnTo>
                    <a:pt x="0" y="12"/>
                  </a:lnTo>
                  <a:cubicBezTo>
                    <a:pt x="4" y="5"/>
                    <a:pt x="4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43"/>
            <p:cNvSpPr/>
            <p:nvPr/>
          </p:nvSpPr>
          <p:spPr>
            <a:xfrm>
              <a:off x="7457164" y="2254359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0" y="1"/>
                  </a:moveTo>
                  <a:lnTo>
                    <a:pt x="0" y="4"/>
                  </a:lnTo>
                  <a:lnTo>
                    <a:pt x="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43"/>
            <p:cNvSpPr/>
            <p:nvPr/>
          </p:nvSpPr>
          <p:spPr>
            <a:xfrm>
              <a:off x="7457413" y="2254235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43"/>
            <p:cNvSpPr/>
            <p:nvPr/>
          </p:nvSpPr>
          <p:spPr>
            <a:xfrm>
              <a:off x="7405795" y="2272754"/>
              <a:ext cx="25995" cy="39768"/>
            </a:xfrm>
            <a:custGeom>
              <a:avLst/>
              <a:gdLst/>
              <a:ahLst/>
              <a:cxnLst/>
              <a:rect l="l" t="t" r="r" b="b"/>
              <a:pathLst>
                <a:path w="838" h="1282" extrusionOk="0">
                  <a:moveTo>
                    <a:pt x="413" y="1"/>
                  </a:moveTo>
                  <a:cubicBezTo>
                    <a:pt x="273" y="1"/>
                    <a:pt x="140" y="69"/>
                    <a:pt x="0" y="161"/>
                  </a:cubicBezTo>
                  <a:cubicBezTo>
                    <a:pt x="73" y="218"/>
                    <a:pt x="142" y="234"/>
                    <a:pt x="209" y="234"/>
                  </a:cubicBezTo>
                  <a:cubicBezTo>
                    <a:pt x="290" y="234"/>
                    <a:pt x="368" y="211"/>
                    <a:pt x="444" y="211"/>
                  </a:cubicBezTo>
                  <a:cubicBezTo>
                    <a:pt x="447" y="211"/>
                    <a:pt x="450" y="211"/>
                    <a:pt x="454" y="211"/>
                  </a:cubicBezTo>
                  <a:cubicBezTo>
                    <a:pt x="477" y="230"/>
                    <a:pt x="504" y="241"/>
                    <a:pt x="531" y="241"/>
                  </a:cubicBezTo>
                  <a:cubicBezTo>
                    <a:pt x="531" y="268"/>
                    <a:pt x="542" y="299"/>
                    <a:pt x="561" y="322"/>
                  </a:cubicBezTo>
                  <a:cubicBezTo>
                    <a:pt x="554" y="557"/>
                    <a:pt x="569" y="799"/>
                    <a:pt x="434" y="1010"/>
                  </a:cubicBezTo>
                  <a:cubicBezTo>
                    <a:pt x="392" y="1079"/>
                    <a:pt x="235" y="1110"/>
                    <a:pt x="300" y="1214"/>
                  </a:cubicBezTo>
                  <a:cubicBezTo>
                    <a:pt x="332" y="1263"/>
                    <a:pt x="370" y="1281"/>
                    <a:pt x="410" y="1281"/>
                  </a:cubicBezTo>
                  <a:cubicBezTo>
                    <a:pt x="468" y="1281"/>
                    <a:pt x="532" y="1243"/>
                    <a:pt x="588" y="1202"/>
                  </a:cubicBezTo>
                  <a:cubicBezTo>
                    <a:pt x="611" y="1179"/>
                    <a:pt x="619" y="1148"/>
                    <a:pt x="630" y="1118"/>
                  </a:cubicBezTo>
                  <a:cubicBezTo>
                    <a:pt x="796" y="945"/>
                    <a:pt x="800" y="737"/>
                    <a:pt x="769" y="522"/>
                  </a:cubicBezTo>
                  <a:cubicBezTo>
                    <a:pt x="838" y="353"/>
                    <a:pt x="742" y="226"/>
                    <a:pt x="673" y="84"/>
                  </a:cubicBezTo>
                  <a:cubicBezTo>
                    <a:pt x="582" y="25"/>
                    <a:pt x="497" y="1"/>
                    <a:pt x="4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43"/>
            <p:cNvSpPr/>
            <p:nvPr/>
          </p:nvSpPr>
          <p:spPr>
            <a:xfrm>
              <a:off x="7268346" y="1941708"/>
              <a:ext cx="51183" cy="188757"/>
            </a:xfrm>
            <a:custGeom>
              <a:avLst/>
              <a:gdLst/>
              <a:ahLst/>
              <a:cxnLst/>
              <a:rect l="l" t="t" r="r" b="b"/>
              <a:pathLst>
                <a:path w="1650" h="6085" extrusionOk="0">
                  <a:moveTo>
                    <a:pt x="74" y="0"/>
                  </a:moveTo>
                  <a:cubicBezTo>
                    <a:pt x="20" y="404"/>
                    <a:pt x="1" y="696"/>
                    <a:pt x="54" y="988"/>
                  </a:cubicBezTo>
                  <a:cubicBezTo>
                    <a:pt x="78" y="1153"/>
                    <a:pt x="120" y="1315"/>
                    <a:pt x="131" y="1484"/>
                  </a:cubicBezTo>
                  <a:cubicBezTo>
                    <a:pt x="158" y="1991"/>
                    <a:pt x="323" y="2460"/>
                    <a:pt x="527" y="2913"/>
                  </a:cubicBezTo>
                  <a:lnTo>
                    <a:pt x="662" y="3712"/>
                  </a:lnTo>
                  <a:cubicBezTo>
                    <a:pt x="654" y="3743"/>
                    <a:pt x="654" y="3774"/>
                    <a:pt x="654" y="3808"/>
                  </a:cubicBezTo>
                  <a:cubicBezTo>
                    <a:pt x="696" y="3874"/>
                    <a:pt x="689" y="3955"/>
                    <a:pt x="719" y="4024"/>
                  </a:cubicBezTo>
                  <a:cubicBezTo>
                    <a:pt x="927" y="4700"/>
                    <a:pt x="1173" y="5365"/>
                    <a:pt x="1461" y="6006"/>
                  </a:cubicBezTo>
                  <a:cubicBezTo>
                    <a:pt x="1480" y="6053"/>
                    <a:pt x="1524" y="6085"/>
                    <a:pt x="1570" y="6085"/>
                  </a:cubicBezTo>
                  <a:cubicBezTo>
                    <a:pt x="1581" y="6085"/>
                    <a:pt x="1592" y="6083"/>
                    <a:pt x="1603" y="6079"/>
                  </a:cubicBezTo>
                  <a:lnTo>
                    <a:pt x="1649" y="6037"/>
                  </a:lnTo>
                  <a:cubicBezTo>
                    <a:pt x="1630" y="5941"/>
                    <a:pt x="1638" y="5826"/>
                    <a:pt x="1595" y="5741"/>
                  </a:cubicBezTo>
                  <a:cubicBezTo>
                    <a:pt x="1276" y="5211"/>
                    <a:pt x="1084" y="4627"/>
                    <a:pt x="927" y="4031"/>
                  </a:cubicBezTo>
                  <a:cubicBezTo>
                    <a:pt x="892" y="3962"/>
                    <a:pt x="904" y="3878"/>
                    <a:pt x="854" y="3812"/>
                  </a:cubicBezTo>
                  <a:lnTo>
                    <a:pt x="835" y="3624"/>
                  </a:lnTo>
                  <a:cubicBezTo>
                    <a:pt x="831" y="3593"/>
                    <a:pt x="803" y="3577"/>
                    <a:pt x="775" y="3577"/>
                  </a:cubicBezTo>
                  <a:cubicBezTo>
                    <a:pt x="772" y="3577"/>
                    <a:pt x="768" y="3578"/>
                    <a:pt x="765" y="3578"/>
                  </a:cubicBezTo>
                  <a:cubicBezTo>
                    <a:pt x="792" y="3524"/>
                    <a:pt x="792" y="3463"/>
                    <a:pt x="758" y="3409"/>
                  </a:cubicBezTo>
                  <a:cubicBezTo>
                    <a:pt x="754" y="3340"/>
                    <a:pt x="750" y="3278"/>
                    <a:pt x="750" y="3213"/>
                  </a:cubicBezTo>
                  <a:cubicBezTo>
                    <a:pt x="831" y="3067"/>
                    <a:pt x="788" y="2971"/>
                    <a:pt x="650" y="2921"/>
                  </a:cubicBezTo>
                  <a:lnTo>
                    <a:pt x="654" y="2921"/>
                  </a:lnTo>
                  <a:cubicBezTo>
                    <a:pt x="681" y="2848"/>
                    <a:pt x="689" y="2767"/>
                    <a:pt x="673" y="2690"/>
                  </a:cubicBezTo>
                  <a:lnTo>
                    <a:pt x="673" y="2690"/>
                  </a:lnTo>
                  <a:cubicBezTo>
                    <a:pt x="681" y="2702"/>
                    <a:pt x="692" y="2713"/>
                    <a:pt x="700" y="2729"/>
                  </a:cubicBezTo>
                  <a:cubicBezTo>
                    <a:pt x="712" y="2733"/>
                    <a:pt x="719" y="2736"/>
                    <a:pt x="731" y="2736"/>
                  </a:cubicBezTo>
                  <a:cubicBezTo>
                    <a:pt x="692" y="2809"/>
                    <a:pt x="746" y="2863"/>
                    <a:pt x="792" y="2913"/>
                  </a:cubicBezTo>
                  <a:cubicBezTo>
                    <a:pt x="811" y="2925"/>
                    <a:pt x="831" y="2932"/>
                    <a:pt x="850" y="2932"/>
                  </a:cubicBezTo>
                  <a:lnTo>
                    <a:pt x="850" y="2998"/>
                  </a:lnTo>
                  <a:cubicBezTo>
                    <a:pt x="831" y="3028"/>
                    <a:pt x="823" y="3063"/>
                    <a:pt x="811" y="3098"/>
                  </a:cubicBezTo>
                  <a:cubicBezTo>
                    <a:pt x="808" y="3098"/>
                    <a:pt x="808" y="3113"/>
                    <a:pt x="808" y="3140"/>
                  </a:cubicBezTo>
                  <a:cubicBezTo>
                    <a:pt x="808" y="3171"/>
                    <a:pt x="815" y="3194"/>
                    <a:pt x="835" y="3213"/>
                  </a:cubicBezTo>
                  <a:lnTo>
                    <a:pt x="842" y="3217"/>
                  </a:lnTo>
                  <a:cubicBezTo>
                    <a:pt x="881" y="3240"/>
                    <a:pt x="908" y="3274"/>
                    <a:pt x="923" y="3317"/>
                  </a:cubicBezTo>
                  <a:lnTo>
                    <a:pt x="938" y="3336"/>
                  </a:lnTo>
                  <a:lnTo>
                    <a:pt x="1150" y="3313"/>
                  </a:lnTo>
                  <a:cubicBezTo>
                    <a:pt x="1130" y="3155"/>
                    <a:pt x="1038" y="3028"/>
                    <a:pt x="958" y="2905"/>
                  </a:cubicBezTo>
                  <a:cubicBezTo>
                    <a:pt x="942" y="2844"/>
                    <a:pt x="927" y="2775"/>
                    <a:pt x="911" y="2709"/>
                  </a:cubicBezTo>
                  <a:cubicBezTo>
                    <a:pt x="785" y="2352"/>
                    <a:pt x="673" y="1987"/>
                    <a:pt x="635" y="1603"/>
                  </a:cubicBezTo>
                  <a:cubicBezTo>
                    <a:pt x="573" y="1626"/>
                    <a:pt x="508" y="1660"/>
                    <a:pt x="450" y="1699"/>
                  </a:cubicBezTo>
                  <a:cubicBezTo>
                    <a:pt x="423" y="1511"/>
                    <a:pt x="385" y="1334"/>
                    <a:pt x="250" y="1180"/>
                  </a:cubicBezTo>
                  <a:cubicBezTo>
                    <a:pt x="231" y="1103"/>
                    <a:pt x="212" y="1030"/>
                    <a:pt x="135" y="988"/>
                  </a:cubicBezTo>
                  <a:cubicBezTo>
                    <a:pt x="158" y="658"/>
                    <a:pt x="135" y="327"/>
                    <a:pt x="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43"/>
            <p:cNvSpPr/>
            <p:nvPr/>
          </p:nvSpPr>
          <p:spPr>
            <a:xfrm>
              <a:off x="7536700" y="2375554"/>
              <a:ext cx="37441" cy="57449"/>
            </a:xfrm>
            <a:custGeom>
              <a:avLst/>
              <a:gdLst/>
              <a:ahLst/>
              <a:cxnLst/>
              <a:rect l="l" t="t" r="r" b="b"/>
              <a:pathLst>
                <a:path w="1207" h="1852" extrusionOk="0">
                  <a:moveTo>
                    <a:pt x="1047" y="1"/>
                  </a:moveTo>
                  <a:cubicBezTo>
                    <a:pt x="998" y="1"/>
                    <a:pt x="970" y="51"/>
                    <a:pt x="960" y="148"/>
                  </a:cubicBezTo>
                  <a:cubicBezTo>
                    <a:pt x="952" y="244"/>
                    <a:pt x="1060" y="378"/>
                    <a:pt x="849" y="401"/>
                  </a:cubicBezTo>
                  <a:cubicBezTo>
                    <a:pt x="664" y="420"/>
                    <a:pt x="614" y="524"/>
                    <a:pt x="783" y="643"/>
                  </a:cubicBezTo>
                  <a:cubicBezTo>
                    <a:pt x="975" y="782"/>
                    <a:pt x="972" y="916"/>
                    <a:pt x="837" y="1093"/>
                  </a:cubicBezTo>
                  <a:cubicBezTo>
                    <a:pt x="753" y="1200"/>
                    <a:pt x="722" y="1331"/>
                    <a:pt x="660" y="1450"/>
                  </a:cubicBezTo>
                  <a:cubicBezTo>
                    <a:pt x="584" y="1642"/>
                    <a:pt x="403" y="1589"/>
                    <a:pt x="261" y="1627"/>
                  </a:cubicBezTo>
                  <a:cubicBezTo>
                    <a:pt x="216" y="1622"/>
                    <a:pt x="166" y="1610"/>
                    <a:pt x="122" y="1610"/>
                  </a:cubicBezTo>
                  <a:cubicBezTo>
                    <a:pt x="59" y="1610"/>
                    <a:pt x="8" y="1635"/>
                    <a:pt x="3" y="1738"/>
                  </a:cubicBezTo>
                  <a:cubicBezTo>
                    <a:pt x="1" y="1830"/>
                    <a:pt x="51" y="1852"/>
                    <a:pt x="112" y="1852"/>
                  </a:cubicBezTo>
                  <a:cubicBezTo>
                    <a:pt x="148" y="1852"/>
                    <a:pt x="188" y="1844"/>
                    <a:pt x="222" y="1838"/>
                  </a:cubicBezTo>
                  <a:cubicBezTo>
                    <a:pt x="284" y="1819"/>
                    <a:pt x="341" y="1796"/>
                    <a:pt x="395" y="1762"/>
                  </a:cubicBezTo>
                  <a:cubicBezTo>
                    <a:pt x="464" y="1778"/>
                    <a:pt x="538" y="1806"/>
                    <a:pt x="606" y="1806"/>
                  </a:cubicBezTo>
                  <a:cubicBezTo>
                    <a:pt x="678" y="1806"/>
                    <a:pt x="742" y="1774"/>
                    <a:pt x="783" y="1665"/>
                  </a:cubicBezTo>
                  <a:cubicBezTo>
                    <a:pt x="841" y="1658"/>
                    <a:pt x="883" y="1608"/>
                    <a:pt x="887" y="1550"/>
                  </a:cubicBezTo>
                  <a:cubicBezTo>
                    <a:pt x="918" y="1527"/>
                    <a:pt x="937" y="1493"/>
                    <a:pt x="941" y="1454"/>
                  </a:cubicBezTo>
                  <a:cubicBezTo>
                    <a:pt x="1164" y="1012"/>
                    <a:pt x="1206" y="543"/>
                    <a:pt x="1168" y="63"/>
                  </a:cubicBezTo>
                  <a:cubicBezTo>
                    <a:pt x="1118" y="21"/>
                    <a:pt x="1078" y="1"/>
                    <a:pt x="10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43"/>
            <p:cNvSpPr/>
            <p:nvPr/>
          </p:nvSpPr>
          <p:spPr>
            <a:xfrm>
              <a:off x="7410324" y="2216390"/>
              <a:ext cx="46995" cy="40078"/>
            </a:xfrm>
            <a:custGeom>
              <a:avLst/>
              <a:gdLst/>
              <a:ahLst/>
              <a:cxnLst/>
              <a:rect l="l" t="t" r="r" b="b"/>
              <a:pathLst>
                <a:path w="1515" h="1292" extrusionOk="0">
                  <a:moveTo>
                    <a:pt x="0" y="10"/>
                  </a:moveTo>
                  <a:lnTo>
                    <a:pt x="0" y="22"/>
                  </a:lnTo>
                  <a:lnTo>
                    <a:pt x="4" y="14"/>
                  </a:lnTo>
                  <a:lnTo>
                    <a:pt x="0" y="10"/>
                  </a:lnTo>
                  <a:close/>
                  <a:moveTo>
                    <a:pt x="116" y="1"/>
                  </a:moveTo>
                  <a:cubicBezTo>
                    <a:pt x="81" y="1"/>
                    <a:pt x="44" y="7"/>
                    <a:pt x="4" y="22"/>
                  </a:cubicBezTo>
                  <a:lnTo>
                    <a:pt x="12" y="22"/>
                  </a:lnTo>
                  <a:cubicBezTo>
                    <a:pt x="96" y="352"/>
                    <a:pt x="400" y="491"/>
                    <a:pt x="615" y="714"/>
                  </a:cubicBezTo>
                  <a:cubicBezTo>
                    <a:pt x="692" y="771"/>
                    <a:pt x="715" y="875"/>
                    <a:pt x="823" y="906"/>
                  </a:cubicBezTo>
                  <a:cubicBezTo>
                    <a:pt x="846" y="925"/>
                    <a:pt x="876" y="933"/>
                    <a:pt x="907" y="936"/>
                  </a:cubicBezTo>
                  <a:cubicBezTo>
                    <a:pt x="1003" y="1067"/>
                    <a:pt x="1176" y="1102"/>
                    <a:pt x="1268" y="1240"/>
                  </a:cubicBezTo>
                  <a:cubicBezTo>
                    <a:pt x="1293" y="1278"/>
                    <a:pt x="1319" y="1292"/>
                    <a:pt x="1346" y="1292"/>
                  </a:cubicBezTo>
                  <a:cubicBezTo>
                    <a:pt x="1401" y="1292"/>
                    <a:pt x="1460" y="1237"/>
                    <a:pt x="1514" y="1225"/>
                  </a:cubicBezTo>
                  <a:cubicBezTo>
                    <a:pt x="1426" y="1002"/>
                    <a:pt x="1149" y="986"/>
                    <a:pt x="1034" y="790"/>
                  </a:cubicBezTo>
                  <a:cubicBezTo>
                    <a:pt x="980" y="687"/>
                    <a:pt x="880" y="664"/>
                    <a:pt x="784" y="625"/>
                  </a:cubicBezTo>
                  <a:cubicBezTo>
                    <a:pt x="715" y="433"/>
                    <a:pt x="538" y="333"/>
                    <a:pt x="415" y="183"/>
                  </a:cubicBezTo>
                  <a:cubicBezTo>
                    <a:pt x="332" y="82"/>
                    <a:pt x="238" y="1"/>
                    <a:pt x="1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43"/>
            <p:cNvSpPr/>
            <p:nvPr/>
          </p:nvSpPr>
          <p:spPr>
            <a:xfrm>
              <a:off x="7260498" y="2028719"/>
              <a:ext cx="14083" cy="40915"/>
            </a:xfrm>
            <a:custGeom>
              <a:avLst/>
              <a:gdLst/>
              <a:ahLst/>
              <a:cxnLst/>
              <a:rect l="l" t="t" r="r" b="b"/>
              <a:pathLst>
                <a:path w="454" h="1319" extrusionOk="0">
                  <a:moveTo>
                    <a:pt x="196" y="1"/>
                  </a:moveTo>
                  <a:lnTo>
                    <a:pt x="196" y="1"/>
                  </a:lnTo>
                  <a:cubicBezTo>
                    <a:pt x="0" y="139"/>
                    <a:pt x="81" y="335"/>
                    <a:pt x="88" y="512"/>
                  </a:cubicBezTo>
                  <a:lnTo>
                    <a:pt x="65" y="623"/>
                  </a:lnTo>
                  <a:cubicBezTo>
                    <a:pt x="123" y="796"/>
                    <a:pt x="161" y="980"/>
                    <a:pt x="281" y="1123"/>
                  </a:cubicBezTo>
                  <a:cubicBezTo>
                    <a:pt x="296" y="1199"/>
                    <a:pt x="261" y="1307"/>
                    <a:pt x="392" y="1319"/>
                  </a:cubicBezTo>
                  <a:lnTo>
                    <a:pt x="392" y="1119"/>
                  </a:lnTo>
                  <a:cubicBezTo>
                    <a:pt x="454" y="873"/>
                    <a:pt x="181" y="738"/>
                    <a:pt x="185" y="512"/>
                  </a:cubicBezTo>
                  <a:cubicBezTo>
                    <a:pt x="196" y="339"/>
                    <a:pt x="258" y="173"/>
                    <a:pt x="1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43"/>
            <p:cNvSpPr/>
            <p:nvPr/>
          </p:nvSpPr>
          <p:spPr>
            <a:xfrm>
              <a:off x="7353899" y="2176592"/>
              <a:ext cx="12284" cy="11912"/>
            </a:xfrm>
            <a:custGeom>
              <a:avLst/>
              <a:gdLst/>
              <a:ahLst/>
              <a:cxnLst/>
              <a:rect l="l" t="t" r="r" b="b"/>
              <a:pathLst>
                <a:path w="396" h="384" extrusionOk="0">
                  <a:moveTo>
                    <a:pt x="141" y="0"/>
                  </a:moveTo>
                  <a:cubicBezTo>
                    <a:pt x="38" y="0"/>
                    <a:pt x="0" y="68"/>
                    <a:pt x="13" y="183"/>
                  </a:cubicBezTo>
                  <a:cubicBezTo>
                    <a:pt x="102" y="229"/>
                    <a:pt x="167" y="294"/>
                    <a:pt x="213" y="383"/>
                  </a:cubicBezTo>
                  <a:cubicBezTo>
                    <a:pt x="220" y="383"/>
                    <a:pt x="227" y="383"/>
                    <a:pt x="233" y="383"/>
                  </a:cubicBezTo>
                  <a:cubicBezTo>
                    <a:pt x="395" y="383"/>
                    <a:pt x="365" y="290"/>
                    <a:pt x="309" y="191"/>
                  </a:cubicBezTo>
                  <a:cubicBezTo>
                    <a:pt x="271" y="125"/>
                    <a:pt x="232" y="68"/>
                    <a:pt x="198" y="6"/>
                  </a:cubicBezTo>
                  <a:cubicBezTo>
                    <a:pt x="177" y="2"/>
                    <a:pt x="158" y="0"/>
                    <a:pt x="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43"/>
            <p:cNvSpPr/>
            <p:nvPr/>
          </p:nvSpPr>
          <p:spPr>
            <a:xfrm>
              <a:off x="7350828" y="2313855"/>
              <a:ext cx="18984" cy="22055"/>
            </a:xfrm>
            <a:custGeom>
              <a:avLst/>
              <a:gdLst/>
              <a:ahLst/>
              <a:cxnLst/>
              <a:rect l="l" t="t" r="r" b="b"/>
              <a:pathLst>
                <a:path w="612" h="711" extrusionOk="0">
                  <a:moveTo>
                    <a:pt x="504" y="0"/>
                  </a:moveTo>
                  <a:cubicBezTo>
                    <a:pt x="281" y="42"/>
                    <a:pt x="304" y="273"/>
                    <a:pt x="204" y="407"/>
                  </a:cubicBezTo>
                  <a:cubicBezTo>
                    <a:pt x="147" y="484"/>
                    <a:pt x="24" y="503"/>
                    <a:pt x="5" y="615"/>
                  </a:cubicBezTo>
                  <a:cubicBezTo>
                    <a:pt x="16" y="634"/>
                    <a:pt x="16" y="657"/>
                    <a:pt x="1" y="673"/>
                  </a:cubicBezTo>
                  <a:cubicBezTo>
                    <a:pt x="47" y="699"/>
                    <a:pt x="85" y="710"/>
                    <a:pt x="117" y="710"/>
                  </a:cubicBezTo>
                  <a:cubicBezTo>
                    <a:pt x="216" y="710"/>
                    <a:pt x="259" y="604"/>
                    <a:pt x="308" y="511"/>
                  </a:cubicBezTo>
                  <a:cubicBezTo>
                    <a:pt x="404" y="377"/>
                    <a:pt x="504" y="235"/>
                    <a:pt x="600" y="100"/>
                  </a:cubicBezTo>
                  <a:cubicBezTo>
                    <a:pt x="612" y="23"/>
                    <a:pt x="573" y="0"/>
                    <a:pt x="5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43"/>
            <p:cNvSpPr/>
            <p:nvPr/>
          </p:nvSpPr>
          <p:spPr>
            <a:xfrm>
              <a:off x="7321049" y="2332808"/>
              <a:ext cx="41381" cy="47647"/>
            </a:xfrm>
            <a:custGeom>
              <a:avLst/>
              <a:gdLst/>
              <a:ahLst/>
              <a:cxnLst/>
              <a:rect l="l" t="t" r="r" b="b"/>
              <a:pathLst>
                <a:path w="1334" h="1536" extrusionOk="0">
                  <a:moveTo>
                    <a:pt x="968" y="0"/>
                  </a:moveTo>
                  <a:cubicBezTo>
                    <a:pt x="888" y="158"/>
                    <a:pt x="642" y="161"/>
                    <a:pt x="630" y="384"/>
                  </a:cubicBezTo>
                  <a:cubicBezTo>
                    <a:pt x="469" y="519"/>
                    <a:pt x="258" y="630"/>
                    <a:pt x="423" y="892"/>
                  </a:cubicBezTo>
                  <a:cubicBezTo>
                    <a:pt x="131" y="995"/>
                    <a:pt x="0" y="1195"/>
                    <a:pt x="46" y="1506"/>
                  </a:cubicBezTo>
                  <a:cubicBezTo>
                    <a:pt x="61" y="1526"/>
                    <a:pt x="84" y="1536"/>
                    <a:pt x="106" y="1536"/>
                  </a:cubicBezTo>
                  <a:cubicBezTo>
                    <a:pt x="123" y="1536"/>
                    <a:pt x="140" y="1530"/>
                    <a:pt x="154" y="1518"/>
                  </a:cubicBezTo>
                  <a:lnTo>
                    <a:pt x="162" y="1514"/>
                  </a:lnTo>
                  <a:cubicBezTo>
                    <a:pt x="315" y="1326"/>
                    <a:pt x="384" y="1076"/>
                    <a:pt x="569" y="911"/>
                  </a:cubicBezTo>
                  <a:cubicBezTo>
                    <a:pt x="668" y="942"/>
                    <a:pt x="737" y="1057"/>
                    <a:pt x="848" y="1057"/>
                  </a:cubicBezTo>
                  <a:cubicBezTo>
                    <a:pt x="875" y="1057"/>
                    <a:pt x="905" y="1050"/>
                    <a:pt x="938" y="1034"/>
                  </a:cubicBezTo>
                  <a:lnTo>
                    <a:pt x="1045" y="1199"/>
                  </a:lnTo>
                  <a:cubicBezTo>
                    <a:pt x="1061" y="1225"/>
                    <a:pt x="1091" y="1241"/>
                    <a:pt x="1120" y="1241"/>
                  </a:cubicBezTo>
                  <a:cubicBezTo>
                    <a:pt x="1134" y="1241"/>
                    <a:pt x="1148" y="1237"/>
                    <a:pt x="1161" y="1230"/>
                  </a:cubicBezTo>
                  <a:lnTo>
                    <a:pt x="1172" y="1214"/>
                  </a:lnTo>
                  <a:cubicBezTo>
                    <a:pt x="1280" y="1091"/>
                    <a:pt x="1334" y="957"/>
                    <a:pt x="1153" y="834"/>
                  </a:cubicBezTo>
                  <a:lnTo>
                    <a:pt x="976" y="788"/>
                  </a:lnTo>
                  <a:cubicBezTo>
                    <a:pt x="711" y="726"/>
                    <a:pt x="719" y="592"/>
                    <a:pt x="872" y="411"/>
                  </a:cubicBezTo>
                  <a:cubicBezTo>
                    <a:pt x="992" y="323"/>
                    <a:pt x="953" y="188"/>
                    <a:pt x="961" y="62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43"/>
            <p:cNvSpPr/>
            <p:nvPr/>
          </p:nvSpPr>
          <p:spPr>
            <a:xfrm>
              <a:off x="7393139" y="2312583"/>
              <a:ext cx="8593" cy="9492"/>
            </a:xfrm>
            <a:custGeom>
              <a:avLst/>
              <a:gdLst/>
              <a:ahLst/>
              <a:cxnLst/>
              <a:rect l="l" t="t" r="r" b="b"/>
              <a:pathLst>
                <a:path w="277" h="306" extrusionOk="0">
                  <a:moveTo>
                    <a:pt x="193" y="0"/>
                  </a:moveTo>
                  <a:cubicBezTo>
                    <a:pt x="152" y="0"/>
                    <a:pt x="100" y="38"/>
                    <a:pt x="55" y="53"/>
                  </a:cubicBezTo>
                  <a:cubicBezTo>
                    <a:pt x="51" y="141"/>
                    <a:pt x="1" y="272"/>
                    <a:pt x="116" y="302"/>
                  </a:cubicBezTo>
                  <a:cubicBezTo>
                    <a:pt x="128" y="305"/>
                    <a:pt x="138" y="306"/>
                    <a:pt x="148" y="306"/>
                  </a:cubicBezTo>
                  <a:cubicBezTo>
                    <a:pt x="249" y="306"/>
                    <a:pt x="276" y="190"/>
                    <a:pt x="262" y="103"/>
                  </a:cubicBezTo>
                  <a:cubicBezTo>
                    <a:pt x="252" y="24"/>
                    <a:pt x="226" y="0"/>
                    <a:pt x="1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43"/>
            <p:cNvSpPr/>
            <p:nvPr/>
          </p:nvSpPr>
          <p:spPr>
            <a:xfrm>
              <a:off x="7317233" y="2129193"/>
              <a:ext cx="37565" cy="44390"/>
            </a:xfrm>
            <a:custGeom>
              <a:avLst/>
              <a:gdLst/>
              <a:ahLst/>
              <a:cxnLst/>
              <a:rect l="l" t="t" r="r" b="b"/>
              <a:pathLst>
                <a:path w="1211" h="1431" extrusionOk="0">
                  <a:moveTo>
                    <a:pt x="73" y="1"/>
                  </a:moveTo>
                  <a:cubicBezTo>
                    <a:pt x="0" y="101"/>
                    <a:pt x="16" y="205"/>
                    <a:pt x="65" y="304"/>
                  </a:cubicBezTo>
                  <a:lnTo>
                    <a:pt x="277" y="497"/>
                  </a:lnTo>
                  <a:cubicBezTo>
                    <a:pt x="296" y="512"/>
                    <a:pt x="327" y="520"/>
                    <a:pt x="350" y="520"/>
                  </a:cubicBezTo>
                  <a:cubicBezTo>
                    <a:pt x="365" y="685"/>
                    <a:pt x="530" y="762"/>
                    <a:pt x="580" y="904"/>
                  </a:cubicBezTo>
                  <a:cubicBezTo>
                    <a:pt x="642" y="958"/>
                    <a:pt x="619" y="1069"/>
                    <a:pt x="707" y="1111"/>
                  </a:cubicBezTo>
                  <a:cubicBezTo>
                    <a:pt x="803" y="1211"/>
                    <a:pt x="930" y="1284"/>
                    <a:pt x="980" y="1430"/>
                  </a:cubicBezTo>
                  <a:cubicBezTo>
                    <a:pt x="993" y="1430"/>
                    <a:pt x="1006" y="1431"/>
                    <a:pt x="1019" y="1431"/>
                  </a:cubicBezTo>
                  <a:cubicBezTo>
                    <a:pt x="1086" y="1431"/>
                    <a:pt x="1152" y="1425"/>
                    <a:pt x="1211" y="1357"/>
                  </a:cubicBezTo>
                  <a:cubicBezTo>
                    <a:pt x="899" y="1134"/>
                    <a:pt x="773" y="758"/>
                    <a:pt x="488" y="500"/>
                  </a:cubicBezTo>
                  <a:cubicBezTo>
                    <a:pt x="466" y="416"/>
                    <a:pt x="408" y="402"/>
                    <a:pt x="343" y="402"/>
                  </a:cubicBezTo>
                  <a:cubicBezTo>
                    <a:pt x="320" y="402"/>
                    <a:pt x="296" y="403"/>
                    <a:pt x="273" y="404"/>
                  </a:cubicBezTo>
                  <a:cubicBezTo>
                    <a:pt x="273" y="239"/>
                    <a:pt x="269" y="70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43"/>
            <p:cNvSpPr/>
            <p:nvPr/>
          </p:nvSpPr>
          <p:spPr>
            <a:xfrm>
              <a:off x="7723719" y="2386442"/>
              <a:ext cx="12160" cy="5615"/>
            </a:xfrm>
            <a:custGeom>
              <a:avLst/>
              <a:gdLst/>
              <a:ahLst/>
              <a:cxnLst/>
              <a:rect l="l" t="t" r="r" b="b"/>
              <a:pathLst>
                <a:path w="392" h="181" extrusionOk="0">
                  <a:moveTo>
                    <a:pt x="155" y="0"/>
                  </a:moveTo>
                  <a:cubicBezTo>
                    <a:pt x="109" y="0"/>
                    <a:pt x="60" y="25"/>
                    <a:pt x="3" y="92"/>
                  </a:cubicBezTo>
                  <a:cubicBezTo>
                    <a:pt x="0" y="147"/>
                    <a:pt x="19" y="181"/>
                    <a:pt x="66" y="181"/>
                  </a:cubicBezTo>
                  <a:cubicBezTo>
                    <a:pt x="75" y="181"/>
                    <a:pt x="85" y="179"/>
                    <a:pt x="96" y="177"/>
                  </a:cubicBezTo>
                  <a:cubicBezTo>
                    <a:pt x="101" y="177"/>
                    <a:pt x="107" y="177"/>
                    <a:pt x="113" y="177"/>
                  </a:cubicBezTo>
                  <a:cubicBezTo>
                    <a:pt x="146" y="177"/>
                    <a:pt x="180" y="180"/>
                    <a:pt x="216" y="180"/>
                  </a:cubicBezTo>
                  <a:cubicBezTo>
                    <a:pt x="271" y="180"/>
                    <a:pt x="329" y="172"/>
                    <a:pt x="392" y="131"/>
                  </a:cubicBezTo>
                  <a:cubicBezTo>
                    <a:pt x="306" y="75"/>
                    <a:pt x="235" y="0"/>
                    <a:pt x="1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43"/>
            <p:cNvSpPr/>
            <p:nvPr/>
          </p:nvSpPr>
          <p:spPr>
            <a:xfrm>
              <a:off x="7367765" y="2361533"/>
              <a:ext cx="8717" cy="18023"/>
            </a:xfrm>
            <a:custGeom>
              <a:avLst/>
              <a:gdLst/>
              <a:ahLst/>
              <a:cxnLst/>
              <a:rect l="l" t="t" r="r" b="b"/>
              <a:pathLst>
                <a:path w="281" h="581" extrusionOk="0">
                  <a:moveTo>
                    <a:pt x="158" y="0"/>
                  </a:moveTo>
                  <a:cubicBezTo>
                    <a:pt x="0" y="89"/>
                    <a:pt x="81" y="246"/>
                    <a:pt x="47" y="377"/>
                  </a:cubicBezTo>
                  <a:lnTo>
                    <a:pt x="66" y="580"/>
                  </a:lnTo>
                  <a:cubicBezTo>
                    <a:pt x="162" y="553"/>
                    <a:pt x="166" y="473"/>
                    <a:pt x="185" y="392"/>
                  </a:cubicBezTo>
                  <a:cubicBezTo>
                    <a:pt x="223" y="261"/>
                    <a:pt x="281" y="119"/>
                    <a:pt x="1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43"/>
            <p:cNvSpPr/>
            <p:nvPr/>
          </p:nvSpPr>
          <p:spPr>
            <a:xfrm>
              <a:off x="7620237" y="2467621"/>
              <a:ext cx="46995" cy="12625"/>
            </a:xfrm>
            <a:custGeom>
              <a:avLst/>
              <a:gdLst/>
              <a:ahLst/>
              <a:cxnLst/>
              <a:rect l="l" t="t" r="r" b="b"/>
              <a:pathLst>
                <a:path w="1515" h="407" extrusionOk="0">
                  <a:moveTo>
                    <a:pt x="0" y="0"/>
                  </a:moveTo>
                  <a:lnTo>
                    <a:pt x="8" y="292"/>
                  </a:lnTo>
                  <a:cubicBezTo>
                    <a:pt x="177" y="325"/>
                    <a:pt x="340" y="407"/>
                    <a:pt x="516" y="407"/>
                  </a:cubicBezTo>
                  <a:cubicBezTo>
                    <a:pt x="545" y="407"/>
                    <a:pt x="574" y="405"/>
                    <a:pt x="603" y="400"/>
                  </a:cubicBezTo>
                  <a:lnTo>
                    <a:pt x="1107" y="388"/>
                  </a:lnTo>
                  <a:cubicBezTo>
                    <a:pt x="1268" y="384"/>
                    <a:pt x="1418" y="361"/>
                    <a:pt x="1514" y="169"/>
                  </a:cubicBezTo>
                  <a:cubicBezTo>
                    <a:pt x="1499" y="167"/>
                    <a:pt x="1484" y="166"/>
                    <a:pt x="1470" y="166"/>
                  </a:cubicBezTo>
                  <a:cubicBezTo>
                    <a:pt x="1324" y="166"/>
                    <a:pt x="1234" y="267"/>
                    <a:pt x="1115" y="288"/>
                  </a:cubicBezTo>
                  <a:cubicBezTo>
                    <a:pt x="1060" y="253"/>
                    <a:pt x="1002" y="244"/>
                    <a:pt x="943" y="244"/>
                  </a:cubicBezTo>
                  <a:cubicBezTo>
                    <a:pt x="880" y="244"/>
                    <a:pt x="815" y="255"/>
                    <a:pt x="752" y="255"/>
                  </a:cubicBezTo>
                  <a:cubicBezTo>
                    <a:pt x="701" y="255"/>
                    <a:pt x="651" y="248"/>
                    <a:pt x="603" y="2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43"/>
            <p:cNvSpPr/>
            <p:nvPr/>
          </p:nvSpPr>
          <p:spPr>
            <a:xfrm>
              <a:off x="7417459" y="2329334"/>
              <a:ext cx="7073" cy="5553"/>
            </a:xfrm>
            <a:custGeom>
              <a:avLst/>
              <a:gdLst/>
              <a:ahLst/>
              <a:cxnLst/>
              <a:rect l="l" t="t" r="r" b="b"/>
              <a:pathLst>
                <a:path w="228" h="179" extrusionOk="0">
                  <a:moveTo>
                    <a:pt x="120" y="0"/>
                  </a:moveTo>
                  <a:cubicBezTo>
                    <a:pt x="65" y="0"/>
                    <a:pt x="12" y="38"/>
                    <a:pt x="1" y="93"/>
                  </a:cubicBezTo>
                  <a:lnTo>
                    <a:pt x="1" y="108"/>
                  </a:lnTo>
                  <a:cubicBezTo>
                    <a:pt x="10" y="149"/>
                    <a:pt x="32" y="179"/>
                    <a:pt x="66" y="179"/>
                  </a:cubicBezTo>
                  <a:cubicBezTo>
                    <a:pt x="75" y="179"/>
                    <a:pt x="83" y="177"/>
                    <a:pt x="93" y="174"/>
                  </a:cubicBezTo>
                  <a:cubicBezTo>
                    <a:pt x="135" y="158"/>
                    <a:pt x="170" y="127"/>
                    <a:pt x="193" y="89"/>
                  </a:cubicBezTo>
                  <a:cubicBezTo>
                    <a:pt x="228" y="31"/>
                    <a:pt x="170" y="1"/>
                    <a:pt x="128" y="1"/>
                  </a:cubicBezTo>
                  <a:cubicBezTo>
                    <a:pt x="125" y="0"/>
                    <a:pt x="122" y="0"/>
                    <a:pt x="1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43"/>
            <p:cNvSpPr/>
            <p:nvPr/>
          </p:nvSpPr>
          <p:spPr>
            <a:xfrm>
              <a:off x="7139892" y="2133846"/>
              <a:ext cx="7383" cy="10764"/>
            </a:xfrm>
            <a:custGeom>
              <a:avLst/>
              <a:gdLst/>
              <a:ahLst/>
              <a:cxnLst/>
              <a:rect l="l" t="t" r="r" b="b"/>
              <a:pathLst>
                <a:path w="238" h="347" extrusionOk="0">
                  <a:moveTo>
                    <a:pt x="53" y="1"/>
                  </a:moveTo>
                  <a:cubicBezTo>
                    <a:pt x="34" y="194"/>
                    <a:pt x="0" y="347"/>
                    <a:pt x="218" y="347"/>
                  </a:cubicBezTo>
                  <a:cubicBezTo>
                    <a:pt x="221" y="347"/>
                    <a:pt x="223" y="347"/>
                    <a:pt x="226" y="347"/>
                  </a:cubicBezTo>
                  <a:cubicBezTo>
                    <a:pt x="238" y="320"/>
                    <a:pt x="238" y="289"/>
                    <a:pt x="230" y="262"/>
                  </a:cubicBezTo>
                  <a:lnTo>
                    <a:pt x="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43"/>
            <p:cNvSpPr/>
            <p:nvPr/>
          </p:nvSpPr>
          <p:spPr>
            <a:xfrm>
              <a:off x="7462872" y="2412499"/>
              <a:ext cx="32819" cy="11043"/>
            </a:xfrm>
            <a:custGeom>
              <a:avLst/>
              <a:gdLst/>
              <a:ahLst/>
              <a:cxnLst/>
              <a:rect l="l" t="t" r="r" b="b"/>
              <a:pathLst>
                <a:path w="1058" h="356" extrusionOk="0">
                  <a:moveTo>
                    <a:pt x="211" y="0"/>
                  </a:moveTo>
                  <a:cubicBezTo>
                    <a:pt x="142" y="0"/>
                    <a:pt x="96" y="74"/>
                    <a:pt x="62" y="144"/>
                  </a:cubicBezTo>
                  <a:cubicBezTo>
                    <a:pt x="1" y="290"/>
                    <a:pt x="135" y="321"/>
                    <a:pt x="224" y="332"/>
                  </a:cubicBezTo>
                  <a:cubicBezTo>
                    <a:pt x="374" y="348"/>
                    <a:pt x="524" y="355"/>
                    <a:pt x="675" y="355"/>
                  </a:cubicBezTo>
                  <a:cubicBezTo>
                    <a:pt x="741" y="355"/>
                    <a:pt x="807" y="354"/>
                    <a:pt x="873" y="351"/>
                  </a:cubicBezTo>
                  <a:cubicBezTo>
                    <a:pt x="1058" y="340"/>
                    <a:pt x="1058" y="202"/>
                    <a:pt x="1031" y="63"/>
                  </a:cubicBezTo>
                  <a:lnTo>
                    <a:pt x="1031" y="63"/>
                  </a:lnTo>
                  <a:lnTo>
                    <a:pt x="420" y="71"/>
                  </a:lnTo>
                  <a:cubicBezTo>
                    <a:pt x="393" y="67"/>
                    <a:pt x="362" y="59"/>
                    <a:pt x="327" y="59"/>
                  </a:cubicBezTo>
                  <a:cubicBezTo>
                    <a:pt x="283" y="17"/>
                    <a:pt x="244" y="0"/>
                    <a:pt x="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43"/>
            <p:cNvSpPr/>
            <p:nvPr/>
          </p:nvSpPr>
          <p:spPr>
            <a:xfrm>
              <a:off x="7455024" y="2254607"/>
              <a:ext cx="263546" cy="138070"/>
            </a:xfrm>
            <a:custGeom>
              <a:avLst/>
              <a:gdLst/>
              <a:ahLst/>
              <a:cxnLst/>
              <a:rect l="l" t="t" r="r" b="b"/>
              <a:pathLst>
                <a:path w="8496" h="4451" extrusionOk="0">
                  <a:moveTo>
                    <a:pt x="1491" y="1215"/>
                  </a:moveTo>
                  <a:lnTo>
                    <a:pt x="1490" y="1217"/>
                  </a:lnTo>
                  <a:lnTo>
                    <a:pt x="1490" y="1217"/>
                  </a:lnTo>
                  <a:lnTo>
                    <a:pt x="1491" y="1215"/>
                  </a:lnTo>
                  <a:close/>
                  <a:moveTo>
                    <a:pt x="6783" y="3862"/>
                  </a:moveTo>
                  <a:cubicBezTo>
                    <a:pt x="6806" y="3893"/>
                    <a:pt x="6832" y="3927"/>
                    <a:pt x="6848" y="3966"/>
                  </a:cubicBezTo>
                  <a:lnTo>
                    <a:pt x="6867" y="4008"/>
                  </a:lnTo>
                  <a:cubicBezTo>
                    <a:pt x="6848" y="3985"/>
                    <a:pt x="6825" y="3970"/>
                    <a:pt x="6802" y="3958"/>
                  </a:cubicBezTo>
                  <a:cubicBezTo>
                    <a:pt x="6763" y="3935"/>
                    <a:pt x="6725" y="3912"/>
                    <a:pt x="6686" y="3893"/>
                  </a:cubicBezTo>
                  <a:cubicBezTo>
                    <a:pt x="6721" y="3889"/>
                    <a:pt x="6752" y="3874"/>
                    <a:pt x="6783" y="3862"/>
                  </a:cubicBezTo>
                  <a:close/>
                  <a:moveTo>
                    <a:pt x="77" y="0"/>
                  </a:moveTo>
                  <a:cubicBezTo>
                    <a:pt x="81" y="31"/>
                    <a:pt x="81" y="62"/>
                    <a:pt x="89" y="96"/>
                  </a:cubicBezTo>
                  <a:cubicBezTo>
                    <a:pt x="19" y="223"/>
                    <a:pt x="0" y="338"/>
                    <a:pt x="177" y="392"/>
                  </a:cubicBezTo>
                  <a:lnTo>
                    <a:pt x="185" y="396"/>
                  </a:lnTo>
                  <a:cubicBezTo>
                    <a:pt x="227" y="519"/>
                    <a:pt x="338" y="604"/>
                    <a:pt x="461" y="619"/>
                  </a:cubicBezTo>
                  <a:lnTo>
                    <a:pt x="465" y="619"/>
                  </a:lnTo>
                  <a:lnTo>
                    <a:pt x="569" y="719"/>
                  </a:lnTo>
                  <a:cubicBezTo>
                    <a:pt x="688" y="865"/>
                    <a:pt x="807" y="1011"/>
                    <a:pt x="984" y="1099"/>
                  </a:cubicBezTo>
                  <a:cubicBezTo>
                    <a:pt x="1022" y="1176"/>
                    <a:pt x="1092" y="1234"/>
                    <a:pt x="1176" y="1249"/>
                  </a:cubicBezTo>
                  <a:lnTo>
                    <a:pt x="1272" y="1315"/>
                  </a:lnTo>
                  <a:lnTo>
                    <a:pt x="1553" y="1522"/>
                  </a:lnTo>
                  <a:cubicBezTo>
                    <a:pt x="1568" y="1580"/>
                    <a:pt x="1614" y="1622"/>
                    <a:pt x="1672" y="1633"/>
                  </a:cubicBezTo>
                  <a:cubicBezTo>
                    <a:pt x="1752" y="1680"/>
                    <a:pt x="1837" y="1733"/>
                    <a:pt x="1922" y="1776"/>
                  </a:cubicBezTo>
                  <a:cubicBezTo>
                    <a:pt x="2290" y="1968"/>
                    <a:pt x="2575" y="2310"/>
                    <a:pt x="2998" y="2421"/>
                  </a:cubicBezTo>
                  <a:cubicBezTo>
                    <a:pt x="3347" y="2636"/>
                    <a:pt x="3724" y="2798"/>
                    <a:pt x="4116" y="2909"/>
                  </a:cubicBezTo>
                  <a:cubicBezTo>
                    <a:pt x="4327" y="3024"/>
                    <a:pt x="4558" y="3113"/>
                    <a:pt x="4796" y="3159"/>
                  </a:cubicBezTo>
                  <a:cubicBezTo>
                    <a:pt x="4796" y="3182"/>
                    <a:pt x="4804" y="3209"/>
                    <a:pt x="4819" y="3228"/>
                  </a:cubicBezTo>
                  <a:lnTo>
                    <a:pt x="4969" y="3213"/>
                  </a:lnTo>
                  <a:cubicBezTo>
                    <a:pt x="4969" y="3228"/>
                    <a:pt x="4973" y="3240"/>
                    <a:pt x="4973" y="3251"/>
                  </a:cubicBezTo>
                  <a:cubicBezTo>
                    <a:pt x="5030" y="3401"/>
                    <a:pt x="5153" y="3509"/>
                    <a:pt x="5307" y="3543"/>
                  </a:cubicBezTo>
                  <a:cubicBezTo>
                    <a:pt x="5493" y="3573"/>
                    <a:pt x="5672" y="3665"/>
                    <a:pt x="5859" y="3665"/>
                  </a:cubicBezTo>
                  <a:cubicBezTo>
                    <a:pt x="5916" y="3665"/>
                    <a:pt x="5974" y="3657"/>
                    <a:pt x="6033" y="3635"/>
                  </a:cubicBezTo>
                  <a:cubicBezTo>
                    <a:pt x="6052" y="3682"/>
                    <a:pt x="6091" y="3720"/>
                    <a:pt x="6133" y="3751"/>
                  </a:cubicBezTo>
                  <a:cubicBezTo>
                    <a:pt x="6083" y="3766"/>
                    <a:pt x="6029" y="3774"/>
                    <a:pt x="5976" y="3785"/>
                  </a:cubicBezTo>
                  <a:cubicBezTo>
                    <a:pt x="5933" y="3755"/>
                    <a:pt x="5883" y="3735"/>
                    <a:pt x="5833" y="3735"/>
                  </a:cubicBezTo>
                  <a:cubicBezTo>
                    <a:pt x="5795" y="3735"/>
                    <a:pt x="5757" y="3747"/>
                    <a:pt x="5722" y="3755"/>
                  </a:cubicBezTo>
                  <a:cubicBezTo>
                    <a:pt x="5660" y="3739"/>
                    <a:pt x="5591" y="3735"/>
                    <a:pt x="5530" y="3720"/>
                  </a:cubicBezTo>
                  <a:cubicBezTo>
                    <a:pt x="5461" y="3597"/>
                    <a:pt x="5334" y="3635"/>
                    <a:pt x="5226" y="3612"/>
                  </a:cubicBezTo>
                  <a:cubicBezTo>
                    <a:pt x="5226" y="3585"/>
                    <a:pt x="5226" y="3559"/>
                    <a:pt x="5219" y="3536"/>
                  </a:cubicBezTo>
                  <a:cubicBezTo>
                    <a:pt x="5115" y="3566"/>
                    <a:pt x="5122" y="3639"/>
                    <a:pt x="5146" y="3716"/>
                  </a:cubicBezTo>
                  <a:lnTo>
                    <a:pt x="5188" y="3720"/>
                  </a:lnTo>
                  <a:lnTo>
                    <a:pt x="5230" y="3720"/>
                  </a:lnTo>
                  <a:lnTo>
                    <a:pt x="5534" y="3732"/>
                  </a:lnTo>
                  <a:cubicBezTo>
                    <a:pt x="5549" y="3778"/>
                    <a:pt x="5587" y="3812"/>
                    <a:pt x="5630" y="3828"/>
                  </a:cubicBezTo>
                  <a:cubicBezTo>
                    <a:pt x="5630" y="3862"/>
                    <a:pt x="5626" y="3893"/>
                    <a:pt x="5626" y="3931"/>
                  </a:cubicBezTo>
                  <a:cubicBezTo>
                    <a:pt x="5653" y="3947"/>
                    <a:pt x="5687" y="3951"/>
                    <a:pt x="5722" y="3951"/>
                  </a:cubicBezTo>
                  <a:cubicBezTo>
                    <a:pt x="6114" y="4123"/>
                    <a:pt x="6544" y="4189"/>
                    <a:pt x="6959" y="4258"/>
                  </a:cubicBezTo>
                  <a:cubicBezTo>
                    <a:pt x="6986" y="4254"/>
                    <a:pt x="7005" y="4254"/>
                    <a:pt x="7028" y="4254"/>
                  </a:cubicBezTo>
                  <a:cubicBezTo>
                    <a:pt x="7028" y="4285"/>
                    <a:pt x="7044" y="4308"/>
                    <a:pt x="7063" y="4331"/>
                  </a:cubicBezTo>
                  <a:cubicBezTo>
                    <a:pt x="7138" y="4429"/>
                    <a:pt x="7237" y="4439"/>
                    <a:pt x="7338" y="4439"/>
                  </a:cubicBezTo>
                  <a:cubicBezTo>
                    <a:pt x="7364" y="4439"/>
                    <a:pt x="7390" y="4438"/>
                    <a:pt x="7416" y="4438"/>
                  </a:cubicBezTo>
                  <a:cubicBezTo>
                    <a:pt x="7459" y="4438"/>
                    <a:pt x="7502" y="4440"/>
                    <a:pt x="7543" y="4450"/>
                  </a:cubicBezTo>
                  <a:cubicBezTo>
                    <a:pt x="7632" y="4419"/>
                    <a:pt x="7759" y="4408"/>
                    <a:pt x="7639" y="4266"/>
                  </a:cubicBezTo>
                  <a:cubicBezTo>
                    <a:pt x="7586" y="4200"/>
                    <a:pt x="7555" y="4120"/>
                    <a:pt x="7551" y="4035"/>
                  </a:cubicBezTo>
                  <a:lnTo>
                    <a:pt x="7659" y="4024"/>
                  </a:lnTo>
                  <a:cubicBezTo>
                    <a:pt x="7666" y="4074"/>
                    <a:pt x="7709" y="4104"/>
                    <a:pt x="7762" y="4112"/>
                  </a:cubicBezTo>
                  <a:cubicBezTo>
                    <a:pt x="7793" y="4123"/>
                    <a:pt x="7820" y="4135"/>
                    <a:pt x="7855" y="4139"/>
                  </a:cubicBezTo>
                  <a:lnTo>
                    <a:pt x="8258" y="4342"/>
                  </a:lnTo>
                  <a:lnTo>
                    <a:pt x="8254" y="4327"/>
                  </a:lnTo>
                  <a:cubicBezTo>
                    <a:pt x="8262" y="4326"/>
                    <a:pt x="8271" y="4325"/>
                    <a:pt x="8280" y="4325"/>
                  </a:cubicBezTo>
                  <a:cubicBezTo>
                    <a:pt x="8319" y="4325"/>
                    <a:pt x="8365" y="4336"/>
                    <a:pt x="8404" y="4336"/>
                  </a:cubicBezTo>
                  <a:cubicBezTo>
                    <a:pt x="8451" y="4336"/>
                    <a:pt x="8489" y="4320"/>
                    <a:pt x="8492" y="4250"/>
                  </a:cubicBezTo>
                  <a:cubicBezTo>
                    <a:pt x="8495" y="4152"/>
                    <a:pt x="8413" y="4137"/>
                    <a:pt x="8329" y="4137"/>
                  </a:cubicBezTo>
                  <a:cubicBezTo>
                    <a:pt x="8305" y="4137"/>
                    <a:pt x="8280" y="4138"/>
                    <a:pt x="8258" y="4139"/>
                  </a:cubicBezTo>
                  <a:cubicBezTo>
                    <a:pt x="8200" y="4102"/>
                    <a:pt x="8155" y="4043"/>
                    <a:pt x="8081" y="4043"/>
                  </a:cubicBezTo>
                  <a:cubicBezTo>
                    <a:pt x="8072" y="4043"/>
                    <a:pt x="8061" y="4044"/>
                    <a:pt x="8051" y="4047"/>
                  </a:cubicBezTo>
                  <a:cubicBezTo>
                    <a:pt x="7949" y="4001"/>
                    <a:pt x="7855" y="3937"/>
                    <a:pt x="7745" y="3937"/>
                  </a:cubicBezTo>
                  <a:cubicBezTo>
                    <a:pt x="7717" y="3937"/>
                    <a:pt x="7689" y="3941"/>
                    <a:pt x="7659" y="3951"/>
                  </a:cubicBezTo>
                  <a:cubicBezTo>
                    <a:pt x="7624" y="3947"/>
                    <a:pt x="7589" y="3939"/>
                    <a:pt x="7551" y="3931"/>
                  </a:cubicBezTo>
                  <a:cubicBezTo>
                    <a:pt x="7512" y="3871"/>
                    <a:pt x="7437" y="3831"/>
                    <a:pt x="7363" y="3831"/>
                  </a:cubicBezTo>
                  <a:cubicBezTo>
                    <a:pt x="7356" y="3831"/>
                    <a:pt x="7350" y="3831"/>
                    <a:pt x="7344" y="3831"/>
                  </a:cubicBezTo>
                  <a:cubicBezTo>
                    <a:pt x="7290" y="3758"/>
                    <a:pt x="7221" y="3755"/>
                    <a:pt x="7136" y="3755"/>
                  </a:cubicBezTo>
                  <a:cubicBezTo>
                    <a:pt x="7010" y="3737"/>
                    <a:pt x="6910" y="3640"/>
                    <a:pt x="6777" y="3640"/>
                  </a:cubicBezTo>
                  <a:cubicBezTo>
                    <a:pt x="6764" y="3640"/>
                    <a:pt x="6750" y="3641"/>
                    <a:pt x="6736" y="3643"/>
                  </a:cubicBezTo>
                  <a:cubicBezTo>
                    <a:pt x="6611" y="3636"/>
                    <a:pt x="6513" y="3537"/>
                    <a:pt x="6389" y="3537"/>
                  </a:cubicBezTo>
                  <a:cubicBezTo>
                    <a:pt x="6372" y="3537"/>
                    <a:pt x="6355" y="3539"/>
                    <a:pt x="6337" y="3543"/>
                  </a:cubicBezTo>
                  <a:cubicBezTo>
                    <a:pt x="6247" y="3487"/>
                    <a:pt x="6165" y="3424"/>
                    <a:pt x="6047" y="3424"/>
                  </a:cubicBezTo>
                  <a:cubicBezTo>
                    <a:pt x="6044" y="3424"/>
                    <a:pt x="6041" y="3424"/>
                    <a:pt x="6037" y="3424"/>
                  </a:cubicBezTo>
                  <a:cubicBezTo>
                    <a:pt x="5695" y="3290"/>
                    <a:pt x="5372" y="3124"/>
                    <a:pt x="5011" y="3040"/>
                  </a:cubicBezTo>
                  <a:cubicBezTo>
                    <a:pt x="4993" y="3025"/>
                    <a:pt x="4970" y="3014"/>
                    <a:pt x="4948" y="3014"/>
                  </a:cubicBezTo>
                  <a:cubicBezTo>
                    <a:pt x="4942" y="3014"/>
                    <a:pt x="4936" y="3015"/>
                    <a:pt x="4930" y="3017"/>
                  </a:cubicBezTo>
                  <a:cubicBezTo>
                    <a:pt x="4796" y="2863"/>
                    <a:pt x="4604" y="2836"/>
                    <a:pt x="4415" y="2817"/>
                  </a:cubicBezTo>
                  <a:lnTo>
                    <a:pt x="3205" y="2317"/>
                  </a:lnTo>
                  <a:lnTo>
                    <a:pt x="2283" y="1737"/>
                  </a:lnTo>
                  <a:cubicBezTo>
                    <a:pt x="2270" y="1719"/>
                    <a:pt x="2247" y="1708"/>
                    <a:pt x="2225" y="1708"/>
                  </a:cubicBezTo>
                  <a:cubicBezTo>
                    <a:pt x="2213" y="1708"/>
                    <a:pt x="2201" y="1711"/>
                    <a:pt x="2191" y="1718"/>
                  </a:cubicBezTo>
                  <a:cubicBezTo>
                    <a:pt x="2114" y="1660"/>
                    <a:pt x="2091" y="1549"/>
                    <a:pt x="1979" y="1530"/>
                  </a:cubicBezTo>
                  <a:lnTo>
                    <a:pt x="1799" y="1507"/>
                  </a:lnTo>
                  <a:lnTo>
                    <a:pt x="1490" y="1217"/>
                  </a:lnTo>
                  <a:lnTo>
                    <a:pt x="1476" y="1249"/>
                  </a:lnTo>
                  <a:lnTo>
                    <a:pt x="1464" y="1249"/>
                  </a:lnTo>
                  <a:lnTo>
                    <a:pt x="1490" y="1217"/>
                  </a:lnTo>
                  <a:lnTo>
                    <a:pt x="1484" y="1211"/>
                  </a:lnTo>
                  <a:cubicBezTo>
                    <a:pt x="1268" y="915"/>
                    <a:pt x="880" y="815"/>
                    <a:pt x="673" y="508"/>
                  </a:cubicBezTo>
                  <a:cubicBezTo>
                    <a:pt x="637" y="452"/>
                    <a:pt x="602" y="411"/>
                    <a:pt x="562" y="411"/>
                  </a:cubicBezTo>
                  <a:cubicBezTo>
                    <a:pt x="533" y="411"/>
                    <a:pt x="501" y="433"/>
                    <a:pt x="465" y="488"/>
                  </a:cubicBezTo>
                  <a:lnTo>
                    <a:pt x="465" y="484"/>
                  </a:lnTo>
                  <a:cubicBezTo>
                    <a:pt x="342" y="377"/>
                    <a:pt x="404" y="135"/>
                    <a:pt x="185" y="96"/>
                  </a:cubicBezTo>
                  <a:cubicBezTo>
                    <a:pt x="177" y="43"/>
                    <a:pt x="131" y="0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43"/>
            <p:cNvSpPr/>
            <p:nvPr/>
          </p:nvSpPr>
          <p:spPr>
            <a:xfrm>
              <a:off x="7497801" y="2408094"/>
              <a:ext cx="6483" cy="7259"/>
            </a:xfrm>
            <a:custGeom>
              <a:avLst/>
              <a:gdLst/>
              <a:ahLst/>
              <a:cxnLst/>
              <a:rect l="l" t="t" r="r" b="b"/>
              <a:pathLst>
                <a:path w="209" h="234" extrusionOk="0">
                  <a:moveTo>
                    <a:pt x="185" y="1"/>
                  </a:moveTo>
                  <a:cubicBezTo>
                    <a:pt x="54" y="1"/>
                    <a:pt x="15" y="93"/>
                    <a:pt x="1" y="209"/>
                  </a:cubicBezTo>
                  <a:cubicBezTo>
                    <a:pt x="42" y="226"/>
                    <a:pt x="75" y="234"/>
                    <a:pt x="100" y="234"/>
                  </a:cubicBezTo>
                  <a:cubicBezTo>
                    <a:pt x="206" y="234"/>
                    <a:pt x="190" y="104"/>
                    <a:pt x="208" y="2"/>
                  </a:cubicBezTo>
                  <a:cubicBezTo>
                    <a:pt x="200" y="1"/>
                    <a:pt x="192" y="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43"/>
            <p:cNvSpPr/>
            <p:nvPr/>
          </p:nvSpPr>
          <p:spPr>
            <a:xfrm>
              <a:off x="7348098" y="2295367"/>
              <a:ext cx="12532" cy="9523"/>
            </a:xfrm>
            <a:custGeom>
              <a:avLst/>
              <a:gdLst/>
              <a:ahLst/>
              <a:cxnLst/>
              <a:rect l="l" t="t" r="r" b="b"/>
              <a:pathLst>
                <a:path w="404" h="307" extrusionOk="0">
                  <a:moveTo>
                    <a:pt x="185" y="1"/>
                  </a:moveTo>
                  <a:cubicBezTo>
                    <a:pt x="185" y="31"/>
                    <a:pt x="181" y="58"/>
                    <a:pt x="166" y="89"/>
                  </a:cubicBezTo>
                  <a:cubicBezTo>
                    <a:pt x="96" y="127"/>
                    <a:pt x="0" y="193"/>
                    <a:pt x="58" y="262"/>
                  </a:cubicBezTo>
                  <a:cubicBezTo>
                    <a:pt x="83" y="293"/>
                    <a:pt x="115" y="306"/>
                    <a:pt x="148" y="306"/>
                  </a:cubicBezTo>
                  <a:cubicBezTo>
                    <a:pt x="201" y="306"/>
                    <a:pt x="258" y="273"/>
                    <a:pt x="300" y="223"/>
                  </a:cubicBezTo>
                  <a:lnTo>
                    <a:pt x="404" y="1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43"/>
            <p:cNvSpPr/>
            <p:nvPr/>
          </p:nvSpPr>
          <p:spPr>
            <a:xfrm>
              <a:off x="7261211" y="2303308"/>
              <a:ext cx="5149" cy="6297"/>
            </a:xfrm>
            <a:custGeom>
              <a:avLst/>
              <a:gdLst/>
              <a:ahLst/>
              <a:cxnLst/>
              <a:rect l="l" t="t" r="r" b="b"/>
              <a:pathLst>
                <a:path w="166" h="203" extrusionOk="0">
                  <a:moveTo>
                    <a:pt x="76" y="1"/>
                  </a:moveTo>
                  <a:cubicBezTo>
                    <a:pt x="46" y="1"/>
                    <a:pt x="16" y="19"/>
                    <a:pt x="4" y="52"/>
                  </a:cubicBezTo>
                  <a:cubicBezTo>
                    <a:pt x="0" y="63"/>
                    <a:pt x="0" y="71"/>
                    <a:pt x="0" y="83"/>
                  </a:cubicBezTo>
                  <a:cubicBezTo>
                    <a:pt x="4" y="129"/>
                    <a:pt x="31" y="167"/>
                    <a:pt x="69" y="190"/>
                  </a:cubicBezTo>
                  <a:cubicBezTo>
                    <a:pt x="84" y="199"/>
                    <a:pt x="96" y="202"/>
                    <a:pt x="106" y="202"/>
                  </a:cubicBezTo>
                  <a:cubicBezTo>
                    <a:pt x="142" y="202"/>
                    <a:pt x="150" y="154"/>
                    <a:pt x="165" y="106"/>
                  </a:cubicBezTo>
                  <a:cubicBezTo>
                    <a:pt x="154" y="83"/>
                    <a:pt x="138" y="17"/>
                    <a:pt x="104" y="6"/>
                  </a:cubicBezTo>
                  <a:cubicBezTo>
                    <a:pt x="95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43"/>
            <p:cNvSpPr/>
            <p:nvPr/>
          </p:nvSpPr>
          <p:spPr>
            <a:xfrm>
              <a:off x="7384205" y="2399532"/>
              <a:ext cx="4095" cy="4405"/>
            </a:xfrm>
            <a:custGeom>
              <a:avLst/>
              <a:gdLst/>
              <a:ahLst/>
              <a:cxnLst/>
              <a:rect l="l" t="t" r="r" b="b"/>
              <a:pathLst>
                <a:path w="132" h="142" extrusionOk="0">
                  <a:moveTo>
                    <a:pt x="58" y="1"/>
                  </a:moveTo>
                  <a:cubicBezTo>
                    <a:pt x="39" y="1"/>
                    <a:pt x="20" y="28"/>
                    <a:pt x="1" y="47"/>
                  </a:cubicBezTo>
                  <a:cubicBezTo>
                    <a:pt x="16" y="78"/>
                    <a:pt x="31" y="101"/>
                    <a:pt x="51" y="124"/>
                  </a:cubicBezTo>
                  <a:cubicBezTo>
                    <a:pt x="61" y="136"/>
                    <a:pt x="72" y="141"/>
                    <a:pt x="83" y="141"/>
                  </a:cubicBezTo>
                  <a:cubicBezTo>
                    <a:pt x="101" y="141"/>
                    <a:pt x="117" y="127"/>
                    <a:pt x="124" y="101"/>
                  </a:cubicBezTo>
                  <a:cubicBezTo>
                    <a:pt x="131" y="59"/>
                    <a:pt x="116" y="5"/>
                    <a:pt x="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43"/>
            <p:cNvSpPr/>
            <p:nvPr/>
          </p:nvSpPr>
          <p:spPr>
            <a:xfrm>
              <a:off x="7462035" y="2357004"/>
              <a:ext cx="139745" cy="139466"/>
            </a:xfrm>
            <a:custGeom>
              <a:avLst/>
              <a:gdLst/>
              <a:ahLst/>
              <a:cxnLst/>
              <a:rect l="l" t="t" r="r" b="b"/>
              <a:pathLst>
                <a:path w="4505" h="4496" extrusionOk="0">
                  <a:moveTo>
                    <a:pt x="3880" y="0"/>
                  </a:moveTo>
                  <a:cubicBezTo>
                    <a:pt x="3864" y="0"/>
                    <a:pt x="3846" y="2"/>
                    <a:pt x="3828" y="4"/>
                  </a:cubicBezTo>
                  <a:cubicBezTo>
                    <a:pt x="3978" y="131"/>
                    <a:pt x="3940" y="396"/>
                    <a:pt x="4166" y="457"/>
                  </a:cubicBezTo>
                  <a:cubicBezTo>
                    <a:pt x="4174" y="684"/>
                    <a:pt x="4189" y="911"/>
                    <a:pt x="4197" y="1138"/>
                  </a:cubicBezTo>
                  <a:lnTo>
                    <a:pt x="4178" y="1318"/>
                  </a:lnTo>
                  <a:cubicBezTo>
                    <a:pt x="4113" y="1376"/>
                    <a:pt x="4097" y="1453"/>
                    <a:pt x="4101" y="1537"/>
                  </a:cubicBezTo>
                  <a:cubicBezTo>
                    <a:pt x="4097" y="1606"/>
                    <a:pt x="4086" y="1672"/>
                    <a:pt x="4082" y="1741"/>
                  </a:cubicBezTo>
                  <a:cubicBezTo>
                    <a:pt x="3886" y="1764"/>
                    <a:pt x="3890" y="1906"/>
                    <a:pt x="3901" y="2048"/>
                  </a:cubicBezTo>
                  <a:cubicBezTo>
                    <a:pt x="3867" y="2140"/>
                    <a:pt x="3821" y="2225"/>
                    <a:pt x="3763" y="2302"/>
                  </a:cubicBezTo>
                  <a:cubicBezTo>
                    <a:pt x="3463" y="2744"/>
                    <a:pt x="3014" y="3032"/>
                    <a:pt x="2675" y="3432"/>
                  </a:cubicBezTo>
                  <a:lnTo>
                    <a:pt x="2579" y="3470"/>
                  </a:lnTo>
                  <a:cubicBezTo>
                    <a:pt x="2545" y="3505"/>
                    <a:pt x="2503" y="3528"/>
                    <a:pt x="2453" y="3543"/>
                  </a:cubicBezTo>
                  <a:cubicBezTo>
                    <a:pt x="2376" y="3555"/>
                    <a:pt x="2307" y="3578"/>
                    <a:pt x="2280" y="3666"/>
                  </a:cubicBezTo>
                  <a:cubicBezTo>
                    <a:pt x="2122" y="3774"/>
                    <a:pt x="1907" y="3800"/>
                    <a:pt x="1845" y="4023"/>
                  </a:cubicBezTo>
                  <a:cubicBezTo>
                    <a:pt x="1473" y="4023"/>
                    <a:pt x="1177" y="4227"/>
                    <a:pt x="858" y="4369"/>
                  </a:cubicBezTo>
                  <a:cubicBezTo>
                    <a:pt x="780" y="4334"/>
                    <a:pt x="701" y="4308"/>
                    <a:pt x="621" y="4308"/>
                  </a:cubicBezTo>
                  <a:cubicBezTo>
                    <a:pt x="563" y="4308"/>
                    <a:pt x="505" y="4322"/>
                    <a:pt x="447" y="4354"/>
                  </a:cubicBezTo>
                  <a:cubicBezTo>
                    <a:pt x="393" y="4322"/>
                    <a:pt x="343" y="4306"/>
                    <a:pt x="289" y="4306"/>
                  </a:cubicBezTo>
                  <a:cubicBezTo>
                    <a:pt x="208" y="4306"/>
                    <a:pt x="119" y="4342"/>
                    <a:pt x="1" y="4411"/>
                  </a:cubicBezTo>
                  <a:cubicBezTo>
                    <a:pt x="146" y="4446"/>
                    <a:pt x="250" y="4471"/>
                    <a:pt x="342" y="4471"/>
                  </a:cubicBezTo>
                  <a:cubicBezTo>
                    <a:pt x="385" y="4471"/>
                    <a:pt x="425" y="4466"/>
                    <a:pt x="466" y="4454"/>
                  </a:cubicBezTo>
                  <a:cubicBezTo>
                    <a:pt x="493" y="4465"/>
                    <a:pt x="524" y="4469"/>
                    <a:pt x="550" y="4484"/>
                  </a:cubicBezTo>
                  <a:lnTo>
                    <a:pt x="835" y="4435"/>
                  </a:lnTo>
                  <a:cubicBezTo>
                    <a:pt x="835" y="4454"/>
                    <a:pt x="839" y="4469"/>
                    <a:pt x="850" y="4484"/>
                  </a:cubicBezTo>
                  <a:cubicBezTo>
                    <a:pt x="865" y="4492"/>
                    <a:pt x="881" y="4496"/>
                    <a:pt x="896" y="4496"/>
                  </a:cubicBezTo>
                  <a:cubicBezTo>
                    <a:pt x="921" y="4496"/>
                    <a:pt x="944" y="4486"/>
                    <a:pt x="965" y="4465"/>
                  </a:cubicBezTo>
                  <a:cubicBezTo>
                    <a:pt x="1012" y="4471"/>
                    <a:pt x="1058" y="4474"/>
                    <a:pt x="1103" y="4474"/>
                  </a:cubicBezTo>
                  <a:cubicBezTo>
                    <a:pt x="1395" y="4474"/>
                    <a:pt x="1649" y="4358"/>
                    <a:pt x="1872" y="4158"/>
                  </a:cubicBezTo>
                  <a:cubicBezTo>
                    <a:pt x="2145" y="4131"/>
                    <a:pt x="2276" y="3881"/>
                    <a:pt x="2483" y="3754"/>
                  </a:cubicBezTo>
                  <a:lnTo>
                    <a:pt x="2679" y="3639"/>
                  </a:lnTo>
                  <a:cubicBezTo>
                    <a:pt x="3044" y="3439"/>
                    <a:pt x="3352" y="3166"/>
                    <a:pt x="3636" y="2874"/>
                  </a:cubicBezTo>
                  <a:cubicBezTo>
                    <a:pt x="3836" y="2667"/>
                    <a:pt x="4059" y="2456"/>
                    <a:pt x="4105" y="2144"/>
                  </a:cubicBezTo>
                  <a:cubicBezTo>
                    <a:pt x="4174" y="2094"/>
                    <a:pt x="4193" y="2025"/>
                    <a:pt x="4213" y="1952"/>
                  </a:cubicBezTo>
                  <a:cubicBezTo>
                    <a:pt x="4316" y="1864"/>
                    <a:pt x="4289" y="1745"/>
                    <a:pt x="4286" y="1629"/>
                  </a:cubicBezTo>
                  <a:cubicBezTo>
                    <a:pt x="4305" y="1606"/>
                    <a:pt x="4309" y="1576"/>
                    <a:pt x="4309" y="1553"/>
                  </a:cubicBezTo>
                  <a:cubicBezTo>
                    <a:pt x="4393" y="1460"/>
                    <a:pt x="4405" y="1345"/>
                    <a:pt x="4389" y="1226"/>
                  </a:cubicBezTo>
                  <a:cubicBezTo>
                    <a:pt x="4385" y="1191"/>
                    <a:pt x="4382" y="1164"/>
                    <a:pt x="4374" y="1130"/>
                  </a:cubicBezTo>
                  <a:cubicBezTo>
                    <a:pt x="4382" y="1065"/>
                    <a:pt x="4389" y="995"/>
                    <a:pt x="4393" y="922"/>
                  </a:cubicBezTo>
                  <a:cubicBezTo>
                    <a:pt x="4428" y="869"/>
                    <a:pt x="4505" y="799"/>
                    <a:pt x="4408" y="723"/>
                  </a:cubicBezTo>
                  <a:cubicBezTo>
                    <a:pt x="4370" y="592"/>
                    <a:pt x="4428" y="438"/>
                    <a:pt x="4289" y="338"/>
                  </a:cubicBezTo>
                  <a:cubicBezTo>
                    <a:pt x="4168" y="209"/>
                    <a:pt x="4103" y="0"/>
                    <a:pt x="3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43"/>
            <p:cNvSpPr/>
            <p:nvPr/>
          </p:nvSpPr>
          <p:spPr>
            <a:xfrm>
              <a:off x="7537971" y="2467001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43"/>
            <p:cNvSpPr/>
            <p:nvPr/>
          </p:nvSpPr>
          <p:spPr>
            <a:xfrm>
              <a:off x="7537971" y="2464736"/>
              <a:ext cx="3971" cy="2295"/>
            </a:xfrm>
            <a:custGeom>
              <a:avLst/>
              <a:gdLst/>
              <a:ahLst/>
              <a:cxnLst/>
              <a:rect l="l" t="t" r="r" b="b"/>
              <a:pathLst>
                <a:path w="128" h="74" extrusionOk="0">
                  <a:moveTo>
                    <a:pt x="118" y="1"/>
                  </a:moveTo>
                  <a:cubicBezTo>
                    <a:pt x="68" y="1"/>
                    <a:pt x="19" y="30"/>
                    <a:pt x="1" y="74"/>
                  </a:cubicBezTo>
                  <a:lnTo>
                    <a:pt x="128" y="1"/>
                  </a:lnTo>
                  <a:cubicBezTo>
                    <a:pt x="125" y="1"/>
                    <a:pt x="121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43"/>
            <p:cNvSpPr/>
            <p:nvPr/>
          </p:nvSpPr>
          <p:spPr>
            <a:xfrm>
              <a:off x="7281095" y="1979366"/>
              <a:ext cx="4467" cy="6669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51" y="1"/>
                  </a:moveTo>
                  <a:lnTo>
                    <a:pt x="51" y="1"/>
                  </a:lnTo>
                  <a:cubicBezTo>
                    <a:pt x="47" y="78"/>
                    <a:pt x="1" y="177"/>
                    <a:pt x="74" y="212"/>
                  </a:cubicBezTo>
                  <a:cubicBezTo>
                    <a:pt x="77" y="214"/>
                    <a:pt x="80" y="214"/>
                    <a:pt x="83" y="214"/>
                  </a:cubicBezTo>
                  <a:cubicBezTo>
                    <a:pt x="118" y="214"/>
                    <a:pt x="129" y="120"/>
                    <a:pt x="143" y="74"/>
                  </a:cubicBezTo>
                  <a:lnTo>
                    <a:pt x="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43"/>
            <p:cNvSpPr/>
            <p:nvPr/>
          </p:nvSpPr>
          <p:spPr>
            <a:xfrm>
              <a:off x="7153572" y="2181400"/>
              <a:ext cx="3598" cy="7321"/>
            </a:xfrm>
            <a:custGeom>
              <a:avLst/>
              <a:gdLst/>
              <a:ahLst/>
              <a:cxnLst/>
              <a:rect l="l" t="t" r="r" b="b"/>
              <a:pathLst>
                <a:path w="116" h="236" extrusionOk="0">
                  <a:moveTo>
                    <a:pt x="0" y="1"/>
                  </a:moveTo>
                  <a:cubicBezTo>
                    <a:pt x="0" y="97"/>
                    <a:pt x="8" y="193"/>
                    <a:pt x="116" y="235"/>
                  </a:cubicBezTo>
                  <a:cubicBezTo>
                    <a:pt x="100" y="143"/>
                    <a:pt x="92" y="55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43"/>
            <p:cNvSpPr/>
            <p:nvPr/>
          </p:nvSpPr>
          <p:spPr>
            <a:xfrm>
              <a:off x="7388021" y="2214188"/>
              <a:ext cx="3598" cy="6235"/>
            </a:xfrm>
            <a:custGeom>
              <a:avLst/>
              <a:gdLst/>
              <a:ahLst/>
              <a:cxnLst/>
              <a:rect l="l" t="t" r="r" b="b"/>
              <a:pathLst>
                <a:path w="116" h="201" extrusionOk="0">
                  <a:moveTo>
                    <a:pt x="101" y="1"/>
                  </a:moveTo>
                  <a:lnTo>
                    <a:pt x="1" y="97"/>
                  </a:lnTo>
                  <a:lnTo>
                    <a:pt x="116" y="200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43"/>
            <p:cNvSpPr/>
            <p:nvPr/>
          </p:nvSpPr>
          <p:spPr>
            <a:xfrm>
              <a:off x="7272533" y="2069604"/>
              <a:ext cx="6576" cy="12346"/>
            </a:xfrm>
            <a:custGeom>
              <a:avLst/>
              <a:gdLst/>
              <a:ahLst/>
              <a:cxnLst/>
              <a:rect l="l" t="t" r="r" b="b"/>
              <a:pathLst>
                <a:path w="212" h="398" extrusionOk="0">
                  <a:moveTo>
                    <a:pt x="0" y="1"/>
                  </a:moveTo>
                  <a:lnTo>
                    <a:pt x="85" y="300"/>
                  </a:lnTo>
                  <a:cubicBezTo>
                    <a:pt x="42" y="354"/>
                    <a:pt x="62" y="393"/>
                    <a:pt x="119" y="396"/>
                  </a:cubicBezTo>
                  <a:cubicBezTo>
                    <a:pt x="124" y="397"/>
                    <a:pt x="128" y="397"/>
                    <a:pt x="131" y="397"/>
                  </a:cubicBezTo>
                  <a:cubicBezTo>
                    <a:pt x="182" y="397"/>
                    <a:pt x="193" y="351"/>
                    <a:pt x="196" y="304"/>
                  </a:cubicBezTo>
                  <a:cubicBezTo>
                    <a:pt x="212" y="150"/>
                    <a:pt x="208" y="1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43"/>
            <p:cNvSpPr/>
            <p:nvPr/>
          </p:nvSpPr>
          <p:spPr>
            <a:xfrm>
              <a:off x="7372759" y="2308613"/>
              <a:ext cx="3009" cy="4653"/>
            </a:xfrm>
            <a:custGeom>
              <a:avLst/>
              <a:gdLst/>
              <a:ahLst/>
              <a:cxnLst/>
              <a:rect l="l" t="t" r="r" b="b"/>
              <a:pathLst>
                <a:path w="97" h="150" extrusionOk="0">
                  <a:moveTo>
                    <a:pt x="55" y="0"/>
                  </a:moveTo>
                  <a:cubicBezTo>
                    <a:pt x="39" y="27"/>
                    <a:pt x="12" y="50"/>
                    <a:pt x="5" y="73"/>
                  </a:cubicBezTo>
                  <a:cubicBezTo>
                    <a:pt x="1" y="96"/>
                    <a:pt x="35" y="127"/>
                    <a:pt x="51" y="150"/>
                  </a:cubicBezTo>
                  <a:lnTo>
                    <a:pt x="97" y="77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43"/>
            <p:cNvSpPr/>
            <p:nvPr/>
          </p:nvSpPr>
          <p:spPr>
            <a:xfrm>
              <a:off x="7604727" y="2361409"/>
              <a:ext cx="5770" cy="5987"/>
            </a:xfrm>
            <a:custGeom>
              <a:avLst/>
              <a:gdLst/>
              <a:ahLst/>
              <a:cxnLst/>
              <a:rect l="l" t="t" r="r" b="b"/>
              <a:pathLst>
                <a:path w="186" h="193" extrusionOk="0">
                  <a:moveTo>
                    <a:pt x="1" y="0"/>
                  </a:moveTo>
                  <a:cubicBezTo>
                    <a:pt x="12" y="54"/>
                    <a:pt x="35" y="85"/>
                    <a:pt x="97" y="93"/>
                  </a:cubicBezTo>
                  <a:cubicBezTo>
                    <a:pt x="93" y="43"/>
                    <a:pt x="54" y="0"/>
                    <a:pt x="1" y="0"/>
                  </a:cubicBezTo>
                  <a:close/>
                  <a:moveTo>
                    <a:pt x="97" y="93"/>
                  </a:moveTo>
                  <a:lnTo>
                    <a:pt x="97" y="192"/>
                  </a:lnTo>
                  <a:cubicBezTo>
                    <a:pt x="181" y="150"/>
                    <a:pt x="185" y="119"/>
                    <a:pt x="97" y="9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43"/>
            <p:cNvSpPr/>
            <p:nvPr/>
          </p:nvSpPr>
          <p:spPr>
            <a:xfrm>
              <a:off x="7407346" y="2360881"/>
              <a:ext cx="3133" cy="3071"/>
            </a:xfrm>
            <a:custGeom>
              <a:avLst/>
              <a:gdLst/>
              <a:ahLst/>
              <a:cxnLst/>
              <a:rect l="l" t="t" r="r" b="b"/>
              <a:pathLst>
                <a:path w="101" h="99" extrusionOk="0">
                  <a:moveTo>
                    <a:pt x="82" y="1"/>
                  </a:moveTo>
                  <a:cubicBezTo>
                    <a:pt x="20" y="1"/>
                    <a:pt x="0" y="38"/>
                    <a:pt x="0" y="98"/>
                  </a:cubicBezTo>
                  <a:cubicBezTo>
                    <a:pt x="54" y="98"/>
                    <a:pt x="100" y="56"/>
                    <a:pt x="100" y="2"/>
                  </a:cubicBezTo>
                  <a:cubicBezTo>
                    <a:pt x="94" y="1"/>
                    <a:pt x="87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43"/>
            <p:cNvSpPr/>
            <p:nvPr/>
          </p:nvSpPr>
          <p:spPr>
            <a:xfrm>
              <a:off x="7557638" y="2371831"/>
              <a:ext cx="3257" cy="1985"/>
            </a:xfrm>
            <a:custGeom>
              <a:avLst/>
              <a:gdLst/>
              <a:ahLst/>
              <a:cxnLst/>
              <a:rect l="l" t="t" r="r" b="b"/>
              <a:pathLst>
                <a:path w="105" h="64" extrusionOk="0">
                  <a:moveTo>
                    <a:pt x="51" y="1"/>
                  </a:moveTo>
                  <a:cubicBezTo>
                    <a:pt x="35" y="1"/>
                    <a:pt x="18" y="16"/>
                    <a:pt x="1" y="52"/>
                  </a:cubicBezTo>
                  <a:lnTo>
                    <a:pt x="51" y="64"/>
                  </a:lnTo>
                  <a:lnTo>
                    <a:pt x="105" y="56"/>
                  </a:lnTo>
                  <a:cubicBezTo>
                    <a:pt x="88" y="23"/>
                    <a:pt x="70" y="1"/>
                    <a:pt x="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43"/>
            <p:cNvSpPr/>
            <p:nvPr/>
          </p:nvSpPr>
          <p:spPr>
            <a:xfrm>
              <a:off x="7324368" y="2389544"/>
              <a:ext cx="1458" cy="2761"/>
            </a:xfrm>
            <a:custGeom>
              <a:avLst/>
              <a:gdLst/>
              <a:ahLst/>
              <a:cxnLst/>
              <a:rect l="l" t="t" r="r" b="b"/>
              <a:pathLst>
                <a:path w="47" h="89" extrusionOk="0">
                  <a:moveTo>
                    <a:pt x="28" y="0"/>
                  </a:moveTo>
                  <a:cubicBezTo>
                    <a:pt x="20" y="12"/>
                    <a:pt x="1" y="23"/>
                    <a:pt x="1" y="31"/>
                  </a:cubicBezTo>
                  <a:cubicBezTo>
                    <a:pt x="12" y="50"/>
                    <a:pt x="24" y="65"/>
                    <a:pt x="43" y="89"/>
                  </a:cubicBezTo>
                  <a:cubicBezTo>
                    <a:pt x="47" y="58"/>
                    <a:pt x="43" y="23"/>
                    <a:pt x="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43"/>
            <p:cNvSpPr/>
            <p:nvPr/>
          </p:nvSpPr>
          <p:spPr>
            <a:xfrm>
              <a:off x="7139147" y="2148643"/>
              <a:ext cx="8593" cy="11477"/>
            </a:xfrm>
            <a:custGeom>
              <a:avLst/>
              <a:gdLst/>
              <a:ahLst/>
              <a:cxnLst/>
              <a:rect l="l" t="t" r="r" b="b"/>
              <a:pathLst>
                <a:path w="277" h="370" extrusionOk="0">
                  <a:moveTo>
                    <a:pt x="239" y="0"/>
                  </a:moveTo>
                  <a:cubicBezTo>
                    <a:pt x="0" y="85"/>
                    <a:pt x="212" y="250"/>
                    <a:pt x="173" y="369"/>
                  </a:cubicBezTo>
                  <a:lnTo>
                    <a:pt x="277" y="269"/>
                  </a:lnTo>
                  <a:cubicBezTo>
                    <a:pt x="265" y="177"/>
                    <a:pt x="254" y="92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43"/>
            <p:cNvSpPr/>
            <p:nvPr/>
          </p:nvSpPr>
          <p:spPr>
            <a:xfrm>
              <a:off x="7138899" y="2104160"/>
              <a:ext cx="5335" cy="5304"/>
            </a:xfrm>
            <a:custGeom>
              <a:avLst/>
              <a:gdLst/>
              <a:ahLst/>
              <a:cxnLst/>
              <a:rect l="l" t="t" r="r" b="b"/>
              <a:pathLst>
                <a:path w="172" h="171" extrusionOk="0">
                  <a:moveTo>
                    <a:pt x="162" y="1"/>
                  </a:moveTo>
                  <a:lnTo>
                    <a:pt x="162" y="1"/>
                  </a:lnTo>
                  <a:cubicBezTo>
                    <a:pt x="77" y="9"/>
                    <a:pt x="1" y="28"/>
                    <a:pt x="12" y="135"/>
                  </a:cubicBezTo>
                  <a:cubicBezTo>
                    <a:pt x="20" y="151"/>
                    <a:pt x="31" y="166"/>
                    <a:pt x="47" y="170"/>
                  </a:cubicBezTo>
                  <a:cubicBezTo>
                    <a:pt x="53" y="171"/>
                    <a:pt x="59" y="171"/>
                    <a:pt x="65" y="171"/>
                  </a:cubicBezTo>
                  <a:cubicBezTo>
                    <a:pt x="172" y="171"/>
                    <a:pt x="155" y="74"/>
                    <a:pt x="1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43"/>
            <p:cNvSpPr/>
            <p:nvPr/>
          </p:nvSpPr>
          <p:spPr>
            <a:xfrm>
              <a:off x="7300048" y="2050402"/>
              <a:ext cx="111610" cy="166453"/>
            </a:xfrm>
            <a:custGeom>
              <a:avLst/>
              <a:gdLst/>
              <a:ahLst/>
              <a:cxnLst/>
              <a:rect l="l" t="t" r="r" b="b"/>
              <a:pathLst>
                <a:path w="3598" h="5366" extrusionOk="0">
                  <a:moveTo>
                    <a:pt x="76" y="1"/>
                  </a:moveTo>
                  <a:cubicBezTo>
                    <a:pt x="6" y="1"/>
                    <a:pt x="23" y="79"/>
                    <a:pt x="1" y="120"/>
                  </a:cubicBezTo>
                  <a:cubicBezTo>
                    <a:pt x="32" y="193"/>
                    <a:pt x="24" y="289"/>
                    <a:pt x="128" y="312"/>
                  </a:cubicBezTo>
                  <a:cubicBezTo>
                    <a:pt x="112" y="573"/>
                    <a:pt x="228" y="792"/>
                    <a:pt x="343" y="1012"/>
                  </a:cubicBezTo>
                  <a:lnTo>
                    <a:pt x="443" y="1234"/>
                  </a:lnTo>
                  <a:cubicBezTo>
                    <a:pt x="443" y="1234"/>
                    <a:pt x="443" y="1234"/>
                    <a:pt x="443" y="1234"/>
                  </a:cubicBezTo>
                  <a:lnTo>
                    <a:pt x="443" y="1234"/>
                  </a:lnTo>
                  <a:cubicBezTo>
                    <a:pt x="458" y="1242"/>
                    <a:pt x="466" y="1254"/>
                    <a:pt x="473" y="1269"/>
                  </a:cubicBezTo>
                  <a:lnTo>
                    <a:pt x="443" y="1234"/>
                  </a:lnTo>
                  <a:lnTo>
                    <a:pt x="443" y="1234"/>
                  </a:lnTo>
                  <a:cubicBezTo>
                    <a:pt x="439" y="1261"/>
                    <a:pt x="443" y="1284"/>
                    <a:pt x="458" y="1307"/>
                  </a:cubicBezTo>
                  <a:cubicBezTo>
                    <a:pt x="500" y="1473"/>
                    <a:pt x="531" y="1653"/>
                    <a:pt x="712" y="1730"/>
                  </a:cubicBezTo>
                  <a:cubicBezTo>
                    <a:pt x="885" y="2253"/>
                    <a:pt x="1169" y="2733"/>
                    <a:pt x="1538" y="3144"/>
                  </a:cubicBezTo>
                  <a:cubicBezTo>
                    <a:pt x="1619" y="3233"/>
                    <a:pt x="1765" y="3286"/>
                    <a:pt x="1749" y="3452"/>
                  </a:cubicBezTo>
                  <a:cubicBezTo>
                    <a:pt x="1818" y="3609"/>
                    <a:pt x="1884" y="3763"/>
                    <a:pt x="2030" y="3867"/>
                  </a:cubicBezTo>
                  <a:cubicBezTo>
                    <a:pt x="2034" y="3897"/>
                    <a:pt x="2037" y="3920"/>
                    <a:pt x="2037" y="3951"/>
                  </a:cubicBezTo>
                  <a:lnTo>
                    <a:pt x="2087" y="3959"/>
                  </a:lnTo>
                  <a:lnTo>
                    <a:pt x="2133" y="3959"/>
                  </a:lnTo>
                  <a:lnTo>
                    <a:pt x="2341" y="4166"/>
                  </a:lnTo>
                  <a:cubicBezTo>
                    <a:pt x="2368" y="4193"/>
                    <a:pt x="2402" y="4212"/>
                    <a:pt x="2437" y="4228"/>
                  </a:cubicBezTo>
                  <a:lnTo>
                    <a:pt x="2652" y="4458"/>
                  </a:lnTo>
                  <a:lnTo>
                    <a:pt x="3021" y="4873"/>
                  </a:lnTo>
                  <a:cubicBezTo>
                    <a:pt x="3086" y="5016"/>
                    <a:pt x="3206" y="5104"/>
                    <a:pt x="3340" y="5173"/>
                  </a:cubicBezTo>
                  <a:cubicBezTo>
                    <a:pt x="3340" y="5242"/>
                    <a:pt x="3371" y="5277"/>
                    <a:pt x="3434" y="5277"/>
                  </a:cubicBezTo>
                  <a:cubicBezTo>
                    <a:pt x="3437" y="5277"/>
                    <a:pt x="3440" y="5277"/>
                    <a:pt x="3444" y="5277"/>
                  </a:cubicBezTo>
                  <a:lnTo>
                    <a:pt x="3548" y="5365"/>
                  </a:lnTo>
                  <a:cubicBezTo>
                    <a:pt x="3598" y="5104"/>
                    <a:pt x="3344" y="5031"/>
                    <a:pt x="3229" y="4877"/>
                  </a:cubicBezTo>
                  <a:cubicBezTo>
                    <a:pt x="3175" y="4608"/>
                    <a:pt x="2917" y="4516"/>
                    <a:pt x="2760" y="4339"/>
                  </a:cubicBezTo>
                  <a:lnTo>
                    <a:pt x="2610" y="4166"/>
                  </a:lnTo>
                  <a:cubicBezTo>
                    <a:pt x="2610" y="4124"/>
                    <a:pt x="2579" y="4086"/>
                    <a:pt x="2533" y="4074"/>
                  </a:cubicBezTo>
                  <a:lnTo>
                    <a:pt x="2525" y="4070"/>
                  </a:lnTo>
                  <a:cubicBezTo>
                    <a:pt x="2522" y="4016"/>
                    <a:pt x="2487" y="3974"/>
                    <a:pt x="2437" y="3959"/>
                  </a:cubicBezTo>
                  <a:cubicBezTo>
                    <a:pt x="2383" y="3886"/>
                    <a:pt x="2306" y="3874"/>
                    <a:pt x="2226" y="3874"/>
                  </a:cubicBezTo>
                  <a:lnTo>
                    <a:pt x="2137" y="3759"/>
                  </a:lnTo>
                  <a:cubicBezTo>
                    <a:pt x="2133" y="3613"/>
                    <a:pt x="2030" y="3540"/>
                    <a:pt x="1938" y="3455"/>
                  </a:cubicBezTo>
                  <a:cubicBezTo>
                    <a:pt x="1896" y="3327"/>
                    <a:pt x="1927" y="3128"/>
                    <a:pt x="1757" y="3128"/>
                  </a:cubicBezTo>
                  <a:cubicBezTo>
                    <a:pt x="1724" y="3128"/>
                    <a:pt x="1684" y="3135"/>
                    <a:pt x="1634" y="3152"/>
                  </a:cubicBezTo>
                  <a:cubicBezTo>
                    <a:pt x="1657" y="2802"/>
                    <a:pt x="1346" y="2625"/>
                    <a:pt x="1223" y="2349"/>
                  </a:cubicBezTo>
                  <a:cubicBezTo>
                    <a:pt x="1188" y="2318"/>
                    <a:pt x="1154" y="2283"/>
                    <a:pt x="1131" y="2245"/>
                  </a:cubicBezTo>
                  <a:lnTo>
                    <a:pt x="1127" y="2241"/>
                  </a:lnTo>
                  <a:cubicBezTo>
                    <a:pt x="1019" y="2168"/>
                    <a:pt x="1111" y="2022"/>
                    <a:pt x="1019" y="1945"/>
                  </a:cubicBezTo>
                  <a:cubicBezTo>
                    <a:pt x="946" y="1880"/>
                    <a:pt x="881" y="1818"/>
                    <a:pt x="808" y="1749"/>
                  </a:cubicBezTo>
                  <a:cubicBezTo>
                    <a:pt x="773" y="1619"/>
                    <a:pt x="742" y="1484"/>
                    <a:pt x="708" y="1357"/>
                  </a:cubicBezTo>
                  <a:cubicBezTo>
                    <a:pt x="658" y="1292"/>
                    <a:pt x="677" y="1204"/>
                    <a:pt x="619" y="1138"/>
                  </a:cubicBezTo>
                  <a:cubicBezTo>
                    <a:pt x="616" y="1111"/>
                    <a:pt x="612" y="1081"/>
                    <a:pt x="612" y="1054"/>
                  </a:cubicBezTo>
                  <a:cubicBezTo>
                    <a:pt x="589" y="1012"/>
                    <a:pt x="558" y="973"/>
                    <a:pt x="520" y="939"/>
                  </a:cubicBezTo>
                  <a:cubicBezTo>
                    <a:pt x="512" y="908"/>
                    <a:pt x="512" y="881"/>
                    <a:pt x="512" y="858"/>
                  </a:cubicBezTo>
                  <a:cubicBezTo>
                    <a:pt x="497" y="827"/>
                    <a:pt x="466" y="812"/>
                    <a:pt x="439" y="812"/>
                  </a:cubicBezTo>
                  <a:cubicBezTo>
                    <a:pt x="439" y="808"/>
                    <a:pt x="443" y="804"/>
                    <a:pt x="443" y="792"/>
                  </a:cubicBezTo>
                  <a:cubicBezTo>
                    <a:pt x="447" y="773"/>
                    <a:pt x="439" y="754"/>
                    <a:pt x="408" y="735"/>
                  </a:cubicBezTo>
                  <a:lnTo>
                    <a:pt x="193" y="151"/>
                  </a:lnTo>
                  <a:cubicBezTo>
                    <a:pt x="176" y="123"/>
                    <a:pt x="156" y="110"/>
                    <a:pt x="136" y="110"/>
                  </a:cubicBezTo>
                  <a:cubicBezTo>
                    <a:pt x="128" y="110"/>
                    <a:pt x="120" y="112"/>
                    <a:pt x="112" y="116"/>
                  </a:cubicBezTo>
                  <a:cubicBezTo>
                    <a:pt x="108" y="62"/>
                    <a:pt x="97" y="1"/>
                    <a:pt x="82" y="1"/>
                  </a:cubicBezTo>
                  <a:cubicBezTo>
                    <a:pt x="80" y="1"/>
                    <a:pt x="78" y="1"/>
                    <a:pt x="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43"/>
            <p:cNvSpPr/>
            <p:nvPr/>
          </p:nvSpPr>
          <p:spPr>
            <a:xfrm>
              <a:off x="7394938" y="2395841"/>
              <a:ext cx="3381" cy="3909"/>
            </a:xfrm>
            <a:custGeom>
              <a:avLst/>
              <a:gdLst/>
              <a:ahLst/>
              <a:cxnLst/>
              <a:rect l="l" t="t" r="r" b="b"/>
              <a:pathLst>
                <a:path w="109" h="126" extrusionOk="0">
                  <a:moveTo>
                    <a:pt x="89" y="1"/>
                  </a:moveTo>
                  <a:cubicBezTo>
                    <a:pt x="35" y="9"/>
                    <a:pt x="1" y="43"/>
                    <a:pt x="16" y="89"/>
                  </a:cubicBezTo>
                  <a:cubicBezTo>
                    <a:pt x="26" y="116"/>
                    <a:pt x="37" y="126"/>
                    <a:pt x="49" y="126"/>
                  </a:cubicBezTo>
                  <a:cubicBezTo>
                    <a:pt x="68" y="126"/>
                    <a:pt x="89" y="98"/>
                    <a:pt x="108" y="82"/>
                  </a:cubicBezTo>
                  <a:cubicBezTo>
                    <a:pt x="100" y="51"/>
                    <a:pt x="97" y="24"/>
                    <a:pt x="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43"/>
            <p:cNvSpPr/>
            <p:nvPr/>
          </p:nvSpPr>
          <p:spPr>
            <a:xfrm>
              <a:off x="7232114" y="2287395"/>
              <a:ext cx="1334" cy="1334"/>
            </a:xfrm>
            <a:custGeom>
              <a:avLst/>
              <a:gdLst/>
              <a:ahLst/>
              <a:cxnLst/>
              <a:rect l="l" t="t" r="r" b="b"/>
              <a:pathLst>
                <a:path w="43" h="43" extrusionOk="0">
                  <a:moveTo>
                    <a:pt x="43" y="0"/>
                  </a:moveTo>
                  <a:lnTo>
                    <a:pt x="1" y="42"/>
                  </a:lnTo>
                  <a:cubicBezTo>
                    <a:pt x="16" y="38"/>
                    <a:pt x="24" y="31"/>
                    <a:pt x="39" y="27"/>
                  </a:cubicBezTo>
                  <a:cubicBezTo>
                    <a:pt x="39" y="23"/>
                    <a:pt x="39" y="8"/>
                    <a:pt x="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42" name="Google Shape;7542;p43"/>
          <p:cNvSpPr/>
          <p:nvPr/>
        </p:nvSpPr>
        <p:spPr>
          <a:xfrm>
            <a:off x="5383830" y="4799367"/>
            <a:ext cx="36" cy="179"/>
          </a:xfrm>
          <a:custGeom>
            <a:avLst/>
            <a:gdLst/>
            <a:ahLst/>
            <a:cxnLst/>
            <a:rect l="l" t="t" r="r" b="b"/>
            <a:pathLst>
              <a:path w="1" h="5" extrusionOk="0">
                <a:moveTo>
                  <a:pt x="0" y="4"/>
                </a:moveTo>
                <a:lnTo>
                  <a:pt x="0" y="4"/>
                </a:lnTo>
                <a:lnTo>
                  <a:pt x="0" y="4"/>
                </a:lnTo>
                <a:cubicBezTo>
                  <a:pt x="0" y="0"/>
                  <a:pt x="0" y="4"/>
                  <a:pt x="0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3" name="Google Shape;7543;p43"/>
          <p:cNvSpPr/>
          <p:nvPr/>
        </p:nvSpPr>
        <p:spPr>
          <a:xfrm>
            <a:off x="5349625" y="4800336"/>
            <a:ext cx="36" cy="36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4" name="Google Shape;7544;p43"/>
          <p:cNvSpPr/>
          <p:nvPr/>
        </p:nvSpPr>
        <p:spPr>
          <a:xfrm>
            <a:off x="5332792" y="4825712"/>
            <a:ext cx="5671" cy="4845"/>
          </a:xfrm>
          <a:custGeom>
            <a:avLst/>
            <a:gdLst/>
            <a:ahLst/>
            <a:cxnLst/>
            <a:rect l="l" t="t" r="r" b="b"/>
            <a:pathLst>
              <a:path w="158" h="135" extrusionOk="0">
                <a:moveTo>
                  <a:pt x="158" y="0"/>
                </a:moveTo>
                <a:lnTo>
                  <a:pt x="158" y="0"/>
                </a:lnTo>
                <a:cubicBezTo>
                  <a:pt x="85" y="16"/>
                  <a:pt x="23" y="62"/>
                  <a:pt x="0" y="135"/>
                </a:cubicBezTo>
                <a:cubicBezTo>
                  <a:pt x="70" y="119"/>
                  <a:pt x="135" y="70"/>
                  <a:pt x="1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545" name="Google Shape;7545;p43"/>
          <p:cNvSpPr/>
          <p:nvPr/>
        </p:nvSpPr>
        <p:spPr>
          <a:xfrm>
            <a:off x="4408861" y="4980192"/>
            <a:ext cx="179" cy="431"/>
          </a:xfrm>
          <a:custGeom>
            <a:avLst/>
            <a:gdLst/>
            <a:ahLst/>
            <a:cxnLst/>
            <a:rect l="l" t="t" r="r" b="b"/>
            <a:pathLst>
              <a:path w="5" h="12" extrusionOk="0">
                <a:moveTo>
                  <a:pt x="4" y="0"/>
                </a:moveTo>
                <a:lnTo>
                  <a:pt x="4" y="0"/>
                </a:lnTo>
                <a:cubicBezTo>
                  <a:pt x="1" y="4"/>
                  <a:pt x="1" y="12"/>
                  <a:pt x="1" y="12"/>
                </a:cubicBezTo>
                <a:lnTo>
                  <a:pt x="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46" name="Google Shape;7546;p43"/>
          <p:cNvGrpSpPr/>
          <p:nvPr/>
        </p:nvGrpSpPr>
        <p:grpSpPr>
          <a:xfrm>
            <a:off x="1289126" y="1635234"/>
            <a:ext cx="325947" cy="342888"/>
            <a:chOff x="4221282" y="3493018"/>
            <a:chExt cx="281693" cy="296334"/>
          </a:xfrm>
        </p:grpSpPr>
        <p:sp>
          <p:nvSpPr>
            <p:cNvPr id="7547" name="Google Shape;7547;p43"/>
            <p:cNvSpPr/>
            <p:nvPr/>
          </p:nvSpPr>
          <p:spPr>
            <a:xfrm>
              <a:off x="4221282" y="3493018"/>
              <a:ext cx="281693" cy="296334"/>
            </a:xfrm>
            <a:custGeom>
              <a:avLst/>
              <a:gdLst/>
              <a:ahLst/>
              <a:cxnLst/>
              <a:rect l="l" t="t" r="r" b="b"/>
              <a:pathLst>
                <a:path w="9081" h="9553" extrusionOk="0">
                  <a:moveTo>
                    <a:pt x="8489" y="2239"/>
                  </a:moveTo>
                  <a:cubicBezTo>
                    <a:pt x="8504" y="2281"/>
                    <a:pt x="8508" y="2335"/>
                    <a:pt x="8543" y="2369"/>
                  </a:cubicBezTo>
                  <a:cubicBezTo>
                    <a:pt x="8562" y="2392"/>
                    <a:pt x="8569" y="2423"/>
                    <a:pt x="8566" y="2450"/>
                  </a:cubicBezTo>
                  <a:cubicBezTo>
                    <a:pt x="8569" y="2473"/>
                    <a:pt x="8596" y="2492"/>
                    <a:pt x="8623" y="2500"/>
                  </a:cubicBezTo>
                  <a:cubicBezTo>
                    <a:pt x="8623" y="2527"/>
                    <a:pt x="8627" y="2558"/>
                    <a:pt x="8635" y="2581"/>
                  </a:cubicBezTo>
                  <a:cubicBezTo>
                    <a:pt x="8673" y="2750"/>
                    <a:pt x="8712" y="2911"/>
                    <a:pt x="8750" y="3080"/>
                  </a:cubicBezTo>
                  <a:cubicBezTo>
                    <a:pt x="8712" y="3142"/>
                    <a:pt x="8692" y="3203"/>
                    <a:pt x="8666" y="3268"/>
                  </a:cubicBezTo>
                  <a:cubicBezTo>
                    <a:pt x="8608" y="3430"/>
                    <a:pt x="8566" y="3595"/>
                    <a:pt x="8543" y="3760"/>
                  </a:cubicBezTo>
                  <a:cubicBezTo>
                    <a:pt x="8546" y="3730"/>
                    <a:pt x="8546" y="3691"/>
                    <a:pt x="8543" y="3656"/>
                  </a:cubicBezTo>
                  <a:cubicBezTo>
                    <a:pt x="8512" y="3407"/>
                    <a:pt x="8566" y="3145"/>
                    <a:pt x="8462" y="2907"/>
                  </a:cubicBezTo>
                  <a:cubicBezTo>
                    <a:pt x="8446" y="2800"/>
                    <a:pt x="8431" y="2696"/>
                    <a:pt x="8416" y="2584"/>
                  </a:cubicBezTo>
                  <a:cubicBezTo>
                    <a:pt x="8427" y="2511"/>
                    <a:pt x="8435" y="2442"/>
                    <a:pt x="8450" y="2369"/>
                  </a:cubicBezTo>
                  <a:cubicBezTo>
                    <a:pt x="8485" y="2335"/>
                    <a:pt x="8500" y="2289"/>
                    <a:pt x="8489" y="2239"/>
                  </a:cubicBezTo>
                  <a:close/>
                  <a:moveTo>
                    <a:pt x="7620" y="6734"/>
                  </a:moveTo>
                  <a:lnTo>
                    <a:pt x="7624" y="6738"/>
                  </a:lnTo>
                  <a:cubicBezTo>
                    <a:pt x="7616" y="6738"/>
                    <a:pt x="7616" y="6746"/>
                    <a:pt x="7609" y="6754"/>
                  </a:cubicBezTo>
                  <a:cubicBezTo>
                    <a:pt x="7605" y="6792"/>
                    <a:pt x="7601" y="6831"/>
                    <a:pt x="7605" y="6865"/>
                  </a:cubicBezTo>
                  <a:cubicBezTo>
                    <a:pt x="7563" y="6873"/>
                    <a:pt x="7528" y="6888"/>
                    <a:pt x="7501" y="6911"/>
                  </a:cubicBezTo>
                  <a:cubicBezTo>
                    <a:pt x="7547" y="6861"/>
                    <a:pt x="7582" y="6796"/>
                    <a:pt x="7620" y="6734"/>
                  </a:cubicBezTo>
                  <a:close/>
                  <a:moveTo>
                    <a:pt x="6133" y="171"/>
                  </a:moveTo>
                  <a:lnTo>
                    <a:pt x="6133" y="171"/>
                  </a:lnTo>
                  <a:cubicBezTo>
                    <a:pt x="6106" y="287"/>
                    <a:pt x="6199" y="340"/>
                    <a:pt x="6283" y="379"/>
                  </a:cubicBezTo>
                  <a:cubicBezTo>
                    <a:pt x="6744" y="582"/>
                    <a:pt x="7105" y="917"/>
                    <a:pt x="7455" y="1266"/>
                  </a:cubicBezTo>
                  <a:cubicBezTo>
                    <a:pt x="7474" y="1274"/>
                    <a:pt x="7494" y="1278"/>
                    <a:pt x="7515" y="1278"/>
                  </a:cubicBezTo>
                  <a:cubicBezTo>
                    <a:pt x="7535" y="1278"/>
                    <a:pt x="7555" y="1274"/>
                    <a:pt x="7574" y="1266"/>
                  </a:cubicBezTo>
                  <a:cubicBezTo>
                    <a:pt x="7605" y="1378"/>
                    <a:pt x="7686" y="1439"/>
                    <a:pt x="7782" y="1501"/>
                  </a:cubicBezTo>
                  <a:cubicBezTo>
                    <a:pt x="7820" y="1635"/>
                    <a:pt x="7878" y="1754"/>
                    <a:pt x="7997" y="1831"/>
                  </a:cubicBezTo>
                  <a:cubicBezTo>
                    <a:pt x="8166" y="2200"/>
                    <a:pt x="8227" y="2596"/>
                    <a:pt x="8254" y="2999"/>
                  </a:cubicBezTo>
                  <a:cubicBezTo>
                    <a:pt x="8262" y="3591"/>
                    <a:pt x="8235" y="4175"/>
                    <a:pt x="8204" y="4755"/>
                  </a:cubicBezTo>
                  <a:cubicBezTo>
                    <a:pt x="8135" y="4817"/>
                    <a:pt x="8101" y="4913"/>
                    <a:pt x="8120" y="5005"/>
                  </a:cubicBezTo>
                  <a:cubicBezTo>
                    <a:pt x="8097" y="5028"/>
                    <a:pt x="8085" y="5063"/>
                    <a:pt x="8101" y="5094"/>
                  </a:cubicBezTo>
                  <a:cubicBezTo>
                    <a:pt x="8028" y="5151"/>
                    <a:pt x="7993" y="5247"/>
                    <a:pt x="8008" y="5336"/>
                  </a:cubicBezTo>
                  <a:cubicBezTo>
                    <a:pt x="7985" y="5351"/>
                    <a:pt x="7974" y="5386"/>
                    <a:pt x="7985" y="5409"/>
                  </a:cubicBezTo>
                  <a:cubicBezTo>
                    <a:pt x="7928" y="5432"/>
                    <a:pt x="7893" y="5497"/>
                    <a:pt x="7905" y="5559"/>
                  </a:cubicBezTo>
                  <a:cubicBezTo>
                    <a:pt x="7878" y="5582"/>
                    <a:pt x="7870" y="5616"/>
                    <a:pt x="7878" y="5651"/>
                  </a:cubicBezTo>
                  <a:lnTo>
                    <a:pt x="7885" y="5655"/>
                  </a:lnTo>
                  <a:lnTo>
                    <a:pt x="7770" y="5670"/>
                  </a:lnTo>
                  <a:cubicBezTo>
                    <a:pt x="7494" y="6039"/>
                    <a:pt x="7263" y="6442"/>
                    <a:pt x="7090" y="6865"/>
                  </a:cubicBezTo>
                  <a:cubicBezTo>
                    <a:pt x="7102" y="6884"/>
                    <a:pt x="7109" y="6904"/>
                    <a:pt x="7125" y="6919"/>
                  </a:cubicBezTo>
                  <a:lnTo>
                    <a:pt x="6975" y="7084"/>
                  </a:lnTo>
                  <a:cubicBezTo>
                    <a:pt x="6802" y="7153"/>
                    <a:pt x="6694" y="7292"/>
                    <a:pt x="6571" y="7418"/>
                  </a:cubicBezTo>
                  <a:cubicBezTo>
                    <a:pt x="6364" y="7561"/>
                    <a:pt x="6172" y="7718"/>
                    <a:pt x="6026" y="7926"/>
                  </a:cubicBezTo>
                  <a:lnTo>
                    <a:pt x="5918" y="7995"/>
                  </a:lnTo>
                  <a:cubicBezTo>
                    <a:pt x="5784" y="8022"/>
                    <a:pt x="5695" y="8118"/>
                    <a:pt x="5588" y="8195"/>
                  </a:cubicBezTo>
                  <a:lnTo>
                    <a:pt x="5015" y="8506"/>
                  </a:lnTo>
                  <a:cubicBezTo>
                    <a:pt x="4930" y="8517"/>
                    <a:pt x="4842" y="8533"/>
                    <a:pt x="4796" y="8617"/>
                  </a:cubicBezTo>
                  <a:lnTo>
                    <a:pt x="4612" y="8656"/>
                  </a:lnTo>
                  <a:cubicBezTo>
                    <a:pt x="4366" y="8679"/>
                    <a:pt x="4127" y="8710"/>
                    <a:pt x="3912" y="8833"/>
                  </a:cubicBezTo>
                  <a:lnTo>
                    <a:pt x="3532" y="8840"/>
                  </a:lnTo>
                  <a:cubicBezTo>
                    <a:pt x="3347" y="8761"/>
                    <a:pt x="3156" y="8750"/>
                    <a:pt x="2964" y="8750"/>
                  </a:cubicBezTo>
                  <a:cubicBezTo>
                    <a:pt x="2884" y="8750"/>
                    <a:pt x="2805" y="8752"/>
                    <a:pt x="2725" y="8752"/>
                  </a:cubicBezTo>
                  <a:lnTo>
                    <a:pt x="2513" y="8725"/>
                  </a:lnTo>
                  <a:cubicBezTo>
                    <a:pt x="2503" y="8682"/>
                    <a:pt x="2465" y="8655"/>
                    <a:pt x="2422" y="8655"/>
                  </a:cubicBezTo>
                  <a:cubicBezTo>
                    <a:pt x="2419" y="8655"/>
                    <a:pt x="2416" y="8656"/>
                    <a:pt x="2414" y="8656"/>
                  </a:cubicBezTo>
                  <a:cubicBezTo>
                    <a:pt x="2414" y="8648"/>
                    <a:pt x="2417" y="8640"/>
                    <a:pt x="2417" y="8633"/>
                  </a:cubicBezTo>
                  <a:cubicBezTo>
                    <a:pt x="2202" y="8460"/>
                    <a:pt x="1941" y="8410"/>
                    <a:pt x="1676" y="8371"/>
                  </a:cubicBezTo>
                  <a:cubicBezTo>
                    <a:pt x="1649" y="8383"/>
                    <a:pt x="1626" y="8398"/>
                    <a:pt x="1610" y="8421"/>
                  </a:cubicBezTo>
                  <a:lnTo>
                    <a:pt x="1514" y="8321"/>
                  </a:lnTo>
                  <a:cubicBezTo>
                    <a:pt x="1498" y="8296"/>
                    <a:pt x="1483" y="8281"/>
                    <a:pt x="1464" y="8281"/>
                  </a:cubicBezTo>
                  <a:cubicBezTo>
                    <a:pt x="1461" y="8281"/>
                    <a:pt x="1457" y="8282"/>
                    <a:pt x="1453" y="8283"/>
                  </a:cubicBezTo>
                  <a:cubicBezTo>
                    <a:pt x="1453" y="8268"/>
                    <a:pt x="1457" y="8252"/>
                    <a:pt x="1457" y="8237"/>
                  </a:cubicBezTo>
                  <a:cubicBezTo>
                    <a:pt x="1445" y="8195"/>
                    <a:pt x="1422" y="8156"/>
                    <a:pt x="1388" y="8125"/>
                  </a:cubicBezTo>
                  <a:cubicBezTo>
                    <a:pt x="1303" y="8064"/>
                    <a:pt x="1203" y="8026"/>
                    <a:pt x="1096" y="8018"/>
                  </a:cubicBezTo>
                  <a:cubicBezTo>
                    <a:pt x="1072" y="7987"/>
                    <a:pt x="1038" y="7964"/>
                    <a:pt x="999" y="7964"/>
                  </a:cubicBezTo>
                  <a:cubicBezTo>
                    <a:pt x="999" y="7941"/>
                    <a:pt x="996" y="7914"/>
                    <a:pt x="980" y="7891"/>
                  </a:cubicBezTo>
                  <a:cubicBezTo>
                    <a:pt x="1003" y="7853"/>
                    <a:pt x="1019" y="7810"/>
                    <a:pt x="1019" y="7760"/>
                  </a:cubicBezTo>
                  <a:cubicBezTo>
                    <a:pt x="819" y="7257"/>
                    <a:pt x="692" y="6723"/>
                    <a:pt x="369" y="6273"/>
                  </a:cubicBezTo>
                  <a:cubicBezTo>
                    <a:pt x="485" y="6050"/>
                    <a:pt x="504" y="5835"/>
                    <a:pt x="369" y="5635"/>
                  </a:cubicBezTo>
                  <a:cubicBezTo>
                    <a:pt x="381" y="5605"/>
                    <a:pt x="388" y="5582"/>
                    <a:pt x="400" y="5551"/>
                  </a:cubicBezTo>
                  <a:cubicBezTo>
                    <a:pt x="515" y="4463"/>
                    <a:pt x="1119" y="3591"/>
                    <a:pt x="1657" y="2696"/>
                  </a:cubicBezTo>
                  <a:cubicBezTo>
                    <a:pt x="1668" y="2650"/>
                    <a:pt x="1664" y="2611"/>
                    <a:pt x="1653" y="2569"/>
                  </a:cubicBezTo>
                  <a:cubicBezTo>
                    <a:pt x="1703" y="2565"/>
                    <a:pt x="1733" y="2527"/>
                    <a:pt x="1741" y="2477"/>
                  </a:cubicBezTo>
                  <a:cubicBezTo>
                    <a:pt x="2329" y="1900"/>
                    <a:pt x="2982" y="1389"/>
                    <a:pt x="3689" y="951"/>
                  </a:cubicBezTo>
                  <a:cubicBezTo>
                    <a:pt x="3712" y="967"/>
                    <a:pt x="3739" y="974"/>
                    <a:pt x="3766" y="978"/>
                  </a:cubicBezTo>
                  <a:cubicBezTo>
                    <a:pt x="4054" y="932"/>
                    <a:pt x="4285" y="801"/>
                    <a:pt x="4423" y="536"/>
                  </a:cubicBezTo>
                  <a:cubicBezTo>
                    <a:pt x="4497" y="563"/>
                    <a:pt x="4567" y="576"/>
                    <a:pt x="4633" y="576"/>
                  </a:cubicBezTo>
                  <a:cubicBezTo>
                    <a:pt x="4804" y="576"/>
                    <a:pt x="4951" y="490"/>
                    <a:pt x="5084" y="340"/>
                  </a:cubicBezTo>
                  <a:cubicBezTo>
                    <a:pt x="5088" y="321"/>
                    <a:pt x="5092" y="306"/>
                    <a:pt x="5092" y="287"/>
                  </a:cubicBezTo>
                  <a:cubicBezTo>
                    <a:pt x="5146" y="287"/>
                    <a:pt x="5199" y="283"/>
                    <a:pt x="5246" y="275"/>
                  </a:cubicBezTo>
                  <a:cubicBezTo>
                    <a:pt x="5296" y="302"/>
                    <a:pt x="5342" y="321"/>
                    <a:pt x="5395" y="336"/>
                  </a:cubicBezTo>
                  <a:cubicBezTo>
                    <a:pt x="5630" y="306"/>
                    <a:pt x="5883" y="363"/>
                    <a:pt x="6087" y="179"/>
                  </a:cubicBezTo>
                  <a:lnTo>
                    <a:pt x="6133" y="171"/>
                  </a:lnTo>
                  <a:close/>
                  <a:moveTo>
                    <a:pt x="2529" y="8859"/>
                  </a:moveTo>
                  <a:cubicBezTo>
                    <a:pt x="2537" y="8871"/>
                    <a:pt x="2552" y="8882"/>
                    <a:pt x="2567" y="8890"/>
                  </a:cubicBezTo>
                  <a:cubicBezTo>
                    <a:pt x="2546" y="8897"/>
                    <a:pt x="2525" y="8907"/>
                    <a:pt x="2506" y="8907"/>
                  </a:cubicBezTo>
                  <a:cubicBezTo>
                    <a:pt x="2492" y="8907"/>
                    <a:pt x="2479" y="8901"/>
                    <a:pt x="2467" y="8882"/>
                  </a:cubicBezTo>
                  <a:cubicBezTo>
                    <a:pt x="2490" y="8882"/>
                    <a:pt x="2513" y="8879"/>
                    <a:pt x="2529" y="8859"/>
                  </a:cubicBezTo>
                  <a:close/>
                  <a:moveTo>
                    <a:pt x="2852" y="8944"/>
                  </a:moveTo>
                  <a:lnTo>
                    <a:pt x="2940" y="8955"/>
                  </a:lnTo>
                  <a:cubicBezTo>
                    <a:pt x="2871" y="8955"/>
                    <a:pt x="2805" y="8963"/>
                    <a:pt x="2744" y="8979"/>
                  </a:cubicBezTo>
                  <a:cubicBezTo>
                    <a:pt x="2744" y="8975"/>
                    <a:pt x="2740" y="8967"/>
                    <a:pt x="2740" y="8959"/>
                  </a:cubicBezTo>
                  <a:lnTo>
                    <a:pt x="2852" y="8944"/>
                  </a:lnTo>
                  <a:close/>
                  <a:moveTo>
                    <a:pt x="7451" y="6953"/>
                  </a:moveTo>
                  <a:lnTo>
                    <a:pt x="7451" y="6953"/>
                  </a:lnTo>
                  <a:cubicBezTo>
                    <a:pt x="7390" y="7026"/>
                    <a:pt x="7336" y="7119"/>
                    <a:pt x="7255" y="7161"/>
                  </a:cubicBezTo>
                  <a:cubicBezTo>
                    <a:pt x="7102" y="7345"/>
                    <a:pt x="6932" y="7518"/>
                    <a:pt x="6956" y="7783"/>
                  </a:cubicBezTo>
                  <a:lnTo>
                    <a:pt x="6348" y="8329"/>
                  </a:lnTo>
                  <a:cubicBezTo>
                    <a:pt x="6310" y="8352"/>
                    <a:pt x="6272" y="8379"/>
                    <a:pt x="6237" y="8410"/>
                  </a:cubicBezTo>
                  <a:lnTo>
                    <a:pt x="6225" y="8418"/>
                  </a:lnTo>
                  <a:lnTo>
                    <a:pt x="6022" y="8540"/>
                  </a:lnTo>
                  <a:lnTo>
                    <a:pt x="5069" y="9017"/>
                  </a:lnTo>
                  <a:cubicBezTo>
                    <a:pt x="5042" y="8998"/>
                    <a:pt x="5007" y="8986"/>
                    <a:pt x="4973" y="8979"/>
                  </a:cubicBezTo>
                  <a:cubicBezTo>
                    <a:pt x="4623" y="8990"/>
                    <a:pt x="4281" y="9142"/>
                    <a:pt x="3930" y="9142"/>
                  </a:cubicBezTo>
                  <a:cubicBezTo>
                    <a:pt x="3799" y="9142"/>
                    <a:pt x="3666" y="9120"/>
                    <a:pt x="3532" y="9063"/>
                  </a:cubicBezTo>
                  <a:cubicBezTo>
                    <a:pt x="3459" y="9052"/>
                    <a:pt x="3382" y="9032"/>
                    <a:pt x="3313" y="9013"/>
                  </a:cubicBezTo>
                  <a:cubicBezTo>
                    <a:pt x="3267" y="8998"/>
                    <a:pt x="3224" y="8986"/>
                    <a:pt x="3182" y="8979"/>
                  </a:cubicBezTo>
                  <a:lnTo>
                    <a:pt x="3182" y="8979"/>
                  </a:lnTo>
                  <a:lnTo>
                    <a:pt x="3274" y="8986"/>
                  </a:lnTo>
                  <a:lnTo>
                    <a:pt x="3390" y="8955"/>
                  </a:lnTo>
                  <a:cubicBezTo>
                    <a:pt x="3510" y="8968"/>
                    <a:pt x="3628" y="8981"/>
                    <a:pt x="3747" y="8981"/>
                  </a:cubicBezTo>
                  <a:cubicBezTo>
                    <a:pt x="3845" y="8981"/>
                    <a:pt x="3944" y="8972"/>
                    <a:pt x="4043" y="8948"/>
                  </a:cubicBezTo>
                  <a:cubicBezTo>
                    <a:pt x="4273" y="8909"/>
                    <a:pt x="4508" y="8906"/>
                    <a:pt x="4708" y="8763"/>
                  </a:cubicBezTo>
                  <a:lnTo>
                    <a:pt x="4907" y="8717"/>
                  </a:lnTo>
                  <a:lnTo>
                    <a:pt x="5130" y="8621"/>
                  </a:lnTo>
                  <a:cubicBezTo>
                    <a:pt x="5330" y="8537"/>
                    <a:pt x="5545" y="8483"/>
                    <a:pt x="5707" y="8329"/>
                  </a:cubicBezTo>
                  <a:cubicBezTo>
                    <a:pt x="5830" y="8271"/>
                    <a:pt x="5945" y="8210"/>
                    <a:pt x="6026" y="8095"/>
                  </a:cubicBezTo>
                  <a:cubicBezTo>
                    <a:pt x="6006" y="8079"/>
                    <a:pt x="5991" y="8072"/>
                    <a:pt x="5976" y="8056"/>
                  </a:cubicBezTo>
                  <a:lnTo>
                    <a:pt x="5976" y="8052"/>
                  </a:lnTo>
                  <a:lnTo>
                    <a:pt x="6026" y="8095"/>
                  </a:lnTo>
                  <a:cubicBezTo>
                    <a:pt x="6329" y="8014"/>
                    <a:pt x="6475" y="7734"/>
                    <a:pt x="6694" y="7545"/>
                  </a:cubicBezTo>
                  <a:cubicBezTo>
                    <a:pt x="6859" y="7422"/>
                    <a:pt x="7021" y="7292"/>
                    <a:pt x="7136" y="7115"/>
                  </a:cubicBezTo>
                  <a:lnTo>
                    <a:pt x="7225" y="7092"/>
                  </a:lnTo>
                  <a:cubicBezTo>
                    <a:pt x="7232" y="7065"/>
                    <a:pt x="7232" y="7042"/>
                    <a:pt x="7236" y="7019"/>
                  </a:cubicBezTo>
                  <a:cubicBezTo>
                    <a:pt x="7240" y="7019"/>
                    <a:pt x="7240" y="7023"/>
                    <a:pt x="7244" y="7023"/>
                  </a:cubicBezTo>
                  <a:cubicBezTo>
                    <a:pt x="7336" y="7023"/>
                    <a:pt x="7397" y="7000"/>
                    <a:pt x="7451" y="6953"/>
                  </a:cubicBezTo>
                  <a:close/>
                  <a:moveTo>
                    <a:pt x="5967" y="0"/>
                  </a:moveTo>
                  <a:cubicBezTo>
                    <a:pt x="5839" y="0"/>
                    <a:pt x="5711" y="14"/>
                    <a:pt x="5584" y="41"/>
                  </a:cubicBezTo>
                  <a:lnTo>
                    <a:pt x="5468" y="41"/>
                  </a:lnTo>
                  <a:cubicBezTo>
                    <a:pt x="5411" y="23"/>
                    <a:pt x="5354" y="5"/>
                    <a:pt x="5298" y="5"/>
                  </a:cubicBezTo>
                  <a:cubicBezTo>
                    <a:pt x="5245" y="5"/>
                    <a:pt x="5194" y="21"/>
                    <a:pt x="5146" y="67"/>
                  </a:cubicBezTo>
                  <a:lnTo>
                    <a:pt x="5149" y="67"/>
                  </a:lnTo>
                  <a:cubicBezTo>
                    <a:pt x="5123" y="91"/>
                    <a:pt x="5107" y="125"/>
                    <a:pt x="5119" y="164"/>
                  </a:cubicBezTo>
                  <a:lnTo>
                    <a:pt x="5103" y="160"/>
                  </a:lnTo>
                  <a:cubicBezTo>
                    <a:pt x="5098" y="156"/>
                    <a:pt x="5092" y="154"/>
                    <a:pt x="5086" y="154"/>
                  </a:cubicBezTo>
                  <a:cubicBezTo>
                    <a:pt x="5075" y="154"/>
                    <a:pt x="5063" y="160"/>
                    <a:pt x="5053" y="167"/>
                  </a:cubicBezTo>
                  <a:cubicBezTo>
                    <a:pt x="5037" y="147"/>
                    <a:pt x="5014" y="136"/>
                    <a:pt x="4990" y="136"/>
                  </a:cubicBezTo>
                  <a:cubicBezTo>
                    <a:pt x="4969" y="136"/>
                    <a:pt x="4948" y="144"/>
                    <a:pt x="4930" y="160"/>
                  </a:cubicBezTo>
                  <a:cubicBezTo>
                    <a:pt x="4914" y="178"/>
                    <a:pt x="4887" y="190"/>
                    <a:pt x="4862" y="190"/>
                  </a:cubicBezTo>
                  <a:cubicBezTo>
                    <a:pt x="4851" y="190"/>
                    <a:pt x="4840" y="187"/>
                    <a:pt x="4831" y="183"/>
                  </a:cubicBezTo>
                  <a:cubicBezTo>
                    <a:pt x="4727" y="263"/>
                    <a:pt x="4588" y="194"/>
                    <a:pt x="4492" y="279"/>
                  </a:cubicBezTo>
                  <a:lnTo>
                    <a:pt x="4473" y="283"/>
                  </a:lnTo>
                  <a:cubicBezTo>
                    <a:pt x="4450" y="321"/>
                    <a:pt x="4396" y="333"/>
                    <a:pt x="4377" y="375"/>
                  </a:cubicBezTo>
                  <a:cubicBezTo>
                    <a:pt x="4359" y="370"/>
                    <a:pt x="4341" y="367"/>
                    <a:pt x="4325" y="367"/>
                  </a:cubicBezTo>
                  <a:cubicBezTo>
                    <a:pt x="4222" y="367"/>
                    <a:pt x="4146" y="457"/>
                    <a:pt x="4051" y="486"/>
                  </a:cubicBezTo>
                  <a:cubicBezTo>
                    <a:pt x="4037" y="506"/>
                    <a:pt x="4012" y="519"/>
                    <a:pt x="3987" y="519"/>
                  </a:cubicBezTo>
                  <a:cubicBezTo>
                    <a:pt x="3977" y="519"/>
                    <a:pt x="3968" y="517"/>
                    <a:pt x="3958" y="513"/>
                  </a:cubicBezTo>
                  <a:cubicBezTo>
                    <a:pt x="3893" y="563"/>
                    <a:pt x="3782" y="540"/>
                    <a:pt x="3735" y="629"/>
                  </a:cubicBezTo>
                  <a:lnTo>
                    <a:pt x="3735" y="636"/>
                  </a:lnTo>
                  <a:cubicBezTo>
                    <a:pt x="3643" y="667"/>
                    <a:pt x="3574" y="717"/>
                    <a:pt x="3582" y="817"/>
                  </a:cubicBezTo>
                  <a:lnTo>
                    <a:pt x="3574" y="813"/>
                  </a:lnTo>
                  <a:lnTo>
                    <a:pt x="3393" y="840"/>
                  </a:lnTo>
                  <a:cubicBezTo>
                    <a:pt x="3351" y="924"/>
                    <a:pt x="3267" y="951"/>
                    <a:pt x="3182" y="963"/>
                  </a:cubicBezTo>
                  <a:cubicBezTo>
                    <a:pt x="3132" y="1047"/>
                    <a:pt x="3051" y="1063"/>
                    <a:pt x="2967" y="1078"/>
                  </a:cubicBezTo>
                  <a:cubicBezTo>
                    <a:pt x="2878" y="1182"/>
                    <a:pt x="2759" y="1251"/>
                    <a:pt x="2625" y="1274"/>
                  </a:cubicBezTo>
                  <a:cubicBezTo>
                    <a:pt x="2548" y="1386"/>
                    <a:pt x="2440" y="1466"/>
                    <a:pt x="2317" y="1512"/>
                  </a:cubicBezTo>
                  <a:cubicBezTo>
                    <a:pt x="2241" y="1731"/>
                    <a:pt x="2064" y="1850"/>
                    <a:pt x="1876" y="1950"/>
                  </a:cubicBezTo>
                  <a:cubicBezTo>
                    <a:pt x="1872" y="2008"/>
                    <a:pt x="1822" y="2050"/>
                    <a:pt x="1768" y="2058"/>
                  </a:cubicBezTo>
                  <a:lnTo>
                    <a:pt x="1630" y="2277"/>
                  </a:lnTo>
                  <a:cubicBezTo>
                    <a:pt x="1607" y="2277"/>
                    <a:pt x="1576" y="2277"/>
                    <a:pt x="1553" y="2281"/>
                  </a:cubicBezTo>
                  <a:cubicBezTo>
                    <a:pt x="1549" y="2308"/>
                    <a:pt x="1549" y="2335"/>
                    <a:pt x="1553" y="2358"/>
                  </a:cubicBezTo>
                  <a:lnTo>
                    <a:pt x="1530" y="2385"/>
                  </a:lnTo>
                  <a:cubicBezTo>
                    <a:pt x="1515" y="2379"/>
                    <a:pt x="1501" y="2376"/>
                    <a:pt x="1487" y="2376"/>
                  </a:cubicBezTo>
                  <a:cubicBezTo>
                    <a:pt x="1470" y="2376"/>
                    <a:pt x="1454" y="2380"/>
                    <a:pt x="1438" y="2388"/>
                  </a:cubicBezTo>
                  <a:lnTo>
                    <a:pt x="1441" y="2377"/>
                  </a:lnTo>
                  <a:lnTo>
                    <a:pt x="1441" y="2377"/>
                  </a:lnTo>
                  <a:cubicBezTo>
                    <a:pt x="1299" y="2492"/>
                    <a:pt x="1184" y="2638"/>
                    <a:pt x="1096" y="2800"/>
                  </a:cubicBezTo>
                  <a:cubicBezTo>
                    <a:pt x="1011" y="2865"/>
                    <a:pt x="1026" y="2965"/>
                    <a:pt x="988" y="3046"/>
                  </a:cubicBezTo>
                  <a:cubicBezTo>
                    <a:pt x="996" y="3076"/>
                    <a:pt x="988" y="3107"/>
                    <a:pt x="957" y="3122"/>
                  </a:cubicBezTo>
                  <a:cubicBezTo>
                    <a:pt x="930" y="3161"/>
                    <a:pt x="903" y="3203"/>
                    <a:pt x="884" y="3249"/>
                  </a:cubicBezTo>
                  <a:cubicBezTo>
                    <a:pt x="796" y="3276"/>
                    <a:pt x="827" y="3395"/>
                    <a:pt x="746" y="3430"/>
                  </a:cubicBezTo>
                  <a:lnTo>
                    <a:pt x="738" y="3445"/>
                  </a:lnTo>
                  <a:cubicBezTo>
                    <a:pt x="711" y="3487"/>
                    <a:pt x="684" y="3522"/>
                    <a:pt x="646" y="3557"/>
                  </a:cubicBezTo>
                  <a:lnTo>
                    <a:pt x="642" y="3560"/>
                  </a:lnTo>
                  <a:cubicBezTo>
                    <a:pt x="592" y="3599"/>
                    <a:pt x="558" y="3653"/>
                    <a:pt x="550" y="3714"/>
                  </a:cubicBezTo>
                  <a:cubicBezTo>
                    <a:pt x="558" y="3737"/>
                    <a:pt x="550" y="3768"/>
                    <a:pt x="527" y="3776"/>
                  </a:cubicBezTo>
                  <a:lnTo>
                    <a:pt x="519" y="3776"/>
                  </a:lnTo>
                  <a:cubicBezTo>
                    <a:pt x="473" y="3833"/>
                    <a:pt x="500" y="3933"/>
                    <a:pt x="419" y="3979"/>
                  </a:cubicBezTo>
                  <a:lnTo>
                    <a:pt x="415" y="3991"/>
                  </a:lnTo>
                  <a:cubicBezTo>
                    <a:pt x="362" y="4056"/>
                    <a:pt x="385" y="4152"/>
                    <a:pt x="315" y="4202"/>
                  </a:cubicBezTo>
                  <a:lnTo>
                    <a:pt x="308" y="4214"/>
                  </a:lnTo>
                  <a:cubicBezTo>
                    <a:pt x="262" y="4279"/>
                    <a:pt x="266" y="4367"/>
                    <a:pt x="223" y="4440"/>
                  </a:cubicBezTo>
                  <a:cubicBezTo>
                    <a:pt x="131" y="4510"/>
                    <a:pt x="166" y="4617"/>
                    <a:pt x="154" y="4713"/>
                  </a:cubicBezTo>
                  <a:lnTo>
                    <a:pt x="154" y="4752"/>
                  </a:lnTo>
                  <a:cubicBezTo>
                    <a:pt x="131" y="4759"/>
                    <a:pt x="116" y="4779"/>
                    <a:pt x="112" y="4809"/>
                  </a:cubicBezTo>
                  <a:cubicBezTo>
                    <a:pt x="104" y="4867"/>
                    <a:pt x="93" y="4925"/>
                    <a:pt x="85" y="4986"/>
                  </a:cubicBezTo>
                  <a:cubicBezTo>
                    <a:pt x="89" y="5005"/>
                    <a:pt x="96" y="5024"/>
                    <a:pt x="104" y="5044"/>
                  </a:cubicBezTo>
                  <a:cubicBezTo>
                    <a:pt x="96" y="5048"/>
                    <a:pt x="96" y="5055"/>
                    <a:pt x="93" y="5059"/>
                  </a:cubicBezTo>
                  <a:cubicBezTo>
                    <a:pt x="66" y="5097"/>
                    <a:pt x="54" y="5144"/>
                    <a:pt x="58" y="5190"/>
                  </a:cubicBezTo>
                  <a:cubicBezTo>
                    <a:pt x="116" y="5309"/>
                    <a:pt x="50" y="5420"/>
                    <a:pt x="46" y="5536"/>
                  </a:cubicBezTo>
                  <a:cubicBezTo>
                    <a:pt x="66" y="5651"/>
                    <a:pt x="0" y="5785"/>
                    <a:pt x="112" y="5885"/>
                  </a:cubicBezTo>
                  <a:lnTo>
                    <a:pt x="93" y="5970"/>
                  </a:lnTo>
                  <a:cubicBezTo>
                    <a:pt x="116" y="5997"/>
                    <a:pt x="123" y="6035"/>
                    <a:pt x="108" y="6062"/>
                  </a:cubicBezTo>
                  <a:cubicBezTo>
                    <a:pt x="166" y="6123"/>
                    <a:pt x="143" y="6227"/>
                    <a:pt x="204" y="6285"/>
                  </a:cubicBezTo>
                  <a:cubicBezTo>
                    <a:pt x="173" y="6316"/>
                    <a:pt x="169" y="6369"/>
                    <a:pt x="200" y="6408"/>
                  </a:cubicBezTo>
                  <a:cubicBezTo>
                    <a:pt x="227" y="6427"/>
                    <a:pt x="231" y="6465"/>
                    <a:pt x="219" y="6496"/>
                  </a:cubicBezTo>
                  <a:cubicBezTo>
                    <a:pt x="296" y="6600"/>
                    <a:pt x="239" y="6738"/>
                    <a:pt x="304" y="6846"/>
                  </a:cubicBezTo>
                  <a:cubicBezTo>
                    <a:pt x="327" y="6869"/>
                    <a:pt x="339" y="6904"/>
                    <a:pt x="327" y="6938"/>
                  </a:cubicBezTo>
                  <a:cubicBezTo>
                    <a:pt x="377" y="7015"/>
                    <a:pt x="365" y="7111"/>
                    <a:pt x="419" y="7180"/>
                  </a:cubicBezTo>
                  <a:lnTo>
                    <a:pt x="423" y="7192"/>
                  </a:lnTo>
                  <a:cubicBezTo>
                    <a:pt x="500" y="7238"/>
                    <a:pt x="477" y="7334"/>
                    <a:pt x="519" y="7399"/>
                  </a:cubicBezTo>
                  <a:cubicBezTo>
                    <a:pt x="546" y="7422"/>
                    <a:pt x="558" y="7457"/>
                    <a:pt x="550" y="7488"/>
                  </a:cubicBezTo>
                  <a:cubicBezTo>
                    <a:pt x="596" y="7564"/>
                    <a:pt x="584" y="7668"/>
                    <a:pt x="654" y="7730"/>
                  </a:cubicBezTo>
                  <a:cubicBezTo>
                    <a:pt x="719" y="7787"/>
                    <a:pt x="688" y="7903"/>
                    <a:pt x="788" y="7937"/>
                  </a:cubicBezTo>
                  <a:lnTo>
                    <a:pt x="780" y="7922"/>
                  </a:lnTo>
                  <a:lnTo>
                    <a:pt x="780" y="7922"/>
                  </a:lnTo>
                  <a:cubicBezTo>
                    <a:pt x="805" y="7938"/>
                    <a:pt x="831" y="7945"/>
                    <a:pt x="857" y="7945"/>
                  </a:cubicBezTo>
                  <a:cubicBezTo>
                    <a:pt x="869" y="7945"/>
                    <a:pt x="880" y="7943"/>
                    <a:pt x="892" y="7941"/>
                  </a:cubicBezTo>
                  <a:lnTo>
                    <a:pt x="896" y="7945"/>
                  </a:lnTo>
                  <a:cubicBezTo>
                    <a:pt x="896" y="7976"/>
                    <a:pt x="896" y="8003"/>
                    <a:pt x="900" y="8026"/>
                  </a:cubicBezTo>
                  <a:cubicBezTo>
                    <a:pt x="919" y="8033"/>
                    <a:pt x="938" y="8037"/>
                    <a:pt x="957" y="8045"/>
                  </a:cubicBezTo>
                  <a:cubicBezTo>
                    <a:pt x="957" y="8045"/>
                    <a:pt x="953" y="8045"/>
                    <a:pt x="953" y="8052"/>
                  </a:cubicBezTo>
                  <a:cubicBezTo>
                    <a:pt x="934" y="8091"/>
                    <a:pt x="949" y="8137"/>
                    <a:pt x="988" y="8160"/>
                  </a:cubicBezTo>
                  <a:cubicBezTo>
                    <a:pt x="1015" y="8206"/>
                    <a:pt x="1049" y="8245"/>
                    <a:pt x="1088" y="8283"/>
                  </a:cubicBezTo>
                  <a:lnTo>
                    <a:pt x="1092" y="8287"/>
                  </a:lnTo>
                  <a:cubicBezTo>
                    <a:pt x="1130" y="8329"/>
                    <a:pt x="1180" y="8364"/>
                    <a:pt x="1230" y="8383"/>
                  </a:cubicBezTo>
                  <a:cubicBezTo>
                    <a:pt x="1265" y="8383"/>
                    <a:pt x="1299" y="8402"/>
                    <a:pt x="1322" y="8425"/>
                  </a:cubicBezTo>
                  <a:lnTo>
                    <a:pt x="1380" y="8398"/>
                  </a:lnTo>
                  <a:cubicBezTo>
                    <a:pt x="1384" y="8391"/>
                    <a:pt x="1384" y="8387"/>
                    <a:pt x="1391" y="8383"/>
                  </a:cubicBezTo>
                  <a:lnTo>
                    <a:pt x="1422" y="8387"/>
                  </a:lnTo>
                  <a:cubicBezTo>
                    <a:pt x="1430" y="8421"/>
                    <a:pt x="1434" y="8448"/>
                    <a:pt x="1438" y="8483"/>
                  </a:cubicBezTo>
                  <a:lnTo>
                    <a:pt x="1591" y="8517"/>
                  </a:lnTo>
                  <a:cubicBezTo>
                    <a:pt x="1595" y="8552"/>
                    <a:pt x="1610" y="8583"/>
                    <a:pt x="1630" y="8610"/>
                  </a:cubicBezTo>
                  <a:lnTo>
                    <a:pt x="1645" y="8617"/>
                  </a:lnTo>
                  <a:cubicBezTo>
                    <a:pt x="1699" y="8667"/>
                    <a:pt x="1783" y="8660"/>
                    <a:pt x="1833" y="8725"/>
                  </a:cubicBezTo>
                  <a:cubicBezTo>
                    <a:pt x="1860" y="8733"/>
                    <a:pt x="1876" y="8763"/>
                    <a:pt x="1872" y="8790"/>
                  </a:cubicBezTo>
                  <a:cubicBezTo>
                    <a:pt x="1879" y="8844"/>
                    <a:pt x="1922" y="8882"/>
                    <a:pt x="1975" y="8886"/>
                  </a:cubicBezTo>
                  <a:cubicBezTo>
                    <a:pt x="1975" y="8902"/>
                    <a:pt x="1975" y="8917"/>
                    <a:pt x="1979" y="8929"/>
                  </a:cubicBezTo>
                  <a:cubicBezTo>
                    <a:pt x="2121" y="8959"/>
                    <a:pt x="2202" y="9071"/>
                    <a:pt x="2302" y="9151"/>
                  </a:cubicBezTo>
                  <a:lnTo>
                    <a:pt x="2517" y="9148"/>
                  </a:lnTo>
                  <a:lnTo>
                    <a:pt x="2606" y="9151"/>
                  </a:lnTo>
                  <a:cubicBezTo>
                    <a:pt x="2606" y="9159"/>
                    <a:pt x="2610" y="9171"/>
                    <a:pt x="2610" y="9178"/>
                  </a:cubicBezTo>
                  <a:cubicBezTo>
                    <a:pt x="2663" y="9202"/>
                    <a:pt x="2717" y="9217"/>
                    <a:pt x="2772" y="9217"/>
                  </a:cubicBezTo>
                  <a:cubicBezTo>
                    <a:pt x="2788" y="9217"/>
                    <a:pt x="2804" y="9216"/>
                    <a:pt x="2821" y="9213"/>
                  </a:cubicBezTo>
                  <a:lnTo>
                    <a:pt x="2832" y="9213"/>
                  </a:lnTo>
                  <a:cubicBezTo>
                    <a:pt x="2844" y="9228"/>
                    <a:pt x="2855" y="9244"/>
                    <a:pt x="2863" y="9255"/>
                  </a:cubicBezTo>
                  <a:lnTo>
                    <a:pt x="2917" y="9251"/>
                  </a:lnTo>
                  <a:lnTo>
                    <a:pt x="2959" y="9274"/>
                  </a:lnTo>
                  <a:lnTo>
                    <a:pt x="3013" y="9263"/>
                  </a:lnTo>
                  <a:lnTo>
                    <a:pt x="3071" y="9305"/>
                  </a:lnTo>
                  <a:cubicBezTo>
                    <a:pt x="3118" y="9320"/>
                    <a:pt x="3171" y="9326"/>
                    <a:pt x="3222" y="9326"/>
                  </a:cubicBezTo>
                  <a:cubicBezTo>
                    <a:pt x="3237" y="9326"/>
                    <a:pt x="3252" y="9325"/>
                    <a:pt x="3267" y="9324"/>
                  </a:cubicBezTo>
                  <a:lnTo>
                    <a:pt x="3282" y="9324"/>
                  </a:lnTo>
                  <a:cubicBezTo>
                    <a:pt x="3294" y="9340"/>
                    <a:pt x="3301" y="9347"/>
                    <a:pt x="3313" y="9363"/>
                  </a:cubicBezTo>
                  <a:lnTo>
                    <a:pt x="3359" y="9359"/>
                  </a:lnTo>
                  <a:lnTo>
                    <a:pt x="3401" y="9382"/>
                  </a:lnTo>
                  <a:lnTo>
                    <a:pt x="3455" y="9367"/>
                  </a:lnTo>
                  <a:cubicBezTo>
                    <a:pt x="3470" y="9378"/>
                    <a:pt x="3486" y="9390"/>
                    <a:pt x="3497" y="9401"/>
                  </a:cubicBezTo>
                  <a:cubicBezTo>
                    <a:pt x="3574" y="9440"/>
                    <a:pt x="3666" y="9420"/>
                    <a:pt x="3735" y="9478"/>
                  </a:cubicBezTo>
                  <a:lnTo>
                    <a:pt x="3739" y="9478"/>
                  </a:lnTo>
                  <a:cubicBezTo>
                    <a:pt x="3824" y="9528"/>
                    <a:pt x="3917" y="9553"/>
                    <a:pt x="4010" y="9553"/>
                  </a:cubicBezTo>
                  <a:cubicBezTo>
                    <a:pt x="4103" y="9553"/>
                    <a:pt x="4197" y="9528"/>
                    <a:pt x="4281" y="9478"/>
                  </a:cubicBezTo>
                  <a:lnTo>
                    <a:pt x="4316" y="9459"/>
                  </a:lnTo>
                  <a:lnTo>
                    <a:pt x="4350" y="9478"/>
                  </a:lnTo>
                  <a:cubicBezTo>
                    <a:pt x="4435" y="9447"/>
                    <a:pt x="4527" y="9443"/>
                    <a:pt x="4604" y="9390"/>
                  </a:cubicBezTo>
                  <a:lnTo>
                    <a:pt x="4623" y="9386"/>
                  </a:lnTo>
                  <a:cubicBezTo>
                    <a:pt x="4660" y="9338"/>
                    <a:pt x="4709" y="9329"/>
                    <a:pt x="4763" y="9329"/>
                  </a:cubicBezTo>
                  <a:cubicBezTo>
                    <a:pt x="4798" y="9329"/>
                    <a:pt x="4836" y="9333"/>
                    <a:pt x="4872" y="9333"/>
                  </a:cubicBezTo>
                  <a:cubicBezTo>
                    <a:pt x="4933" y="9333"/>
                    <a:pt x="4991" y="9320"/>
                    <a:pt x="5030" y="9251"/>
                  </a:cubicBezTo>
                  <a:lnTo>
                    <a:pt x="5030" y="9248"/>
                  </a:lnTo>
                  <a:cubicBezTo>
                    <a:pt x="5100" y="9232"/>
                    <a:pt x="5157" y="9209"/>
                    <a:pt x="5176" y="9148"/>
                  </a:cubicBezTo>
                  <a:lnTo>
                    <a:pt x="5265" y="9159"/>
                  </a:lnTo>
                  <a:cubicBezTo>
                    <a:pt x="5319" y="9082"/>
                    <a:pt x="5407" y="9071"/>
                    <a:pt x="5488" y="9055"/>
                  </a:cubicBezTo>
                  <a:cubicBezTo>
                    <a:pt x="5561" y="8948"/>
                    <a:pt x="5687" y="8967"/>
                    <a:pt x="5784" y="8909"/>
                  </a:cubicBezTo>
                  <a:lnTo>
                    <a:pt x="5918" y="8829"/>
                  </a:lnTo>
                  <a:cubicBezTo>
                    <a:pt x="5964" y="8736"/>
                    <a:pt x="6045" y="8725"/>
                    <a:pt x="6137" y="8713"/>
                  </a:cubicBezTo>
                  <a:cubicBezTo>
                    <a:pt x="6141" y="8686"/>
                    <a:pt x="6156" y="8660"/>
                    <a:pt x="6168" y="8637"/>
                  </a:cubicBezTo>
                  <a:lnTo>
                    <a:pt x="6348" y="8598"/>
                  </a:lnTo>
                  <a:cubicBezTo>
                    <a:pt x="6352" y="8571"/>
                    <a:pt x="6356" y="8540"/>
                    <a:pt x="6368" y="8517"/>
                  </a:cubicBezTo>
                  <a:cubicBezTo>
                    <a:pt x="6398" y="8506"/>
                    <a:pt x="6433" y="8502"/>
                    <a:pt x="6471" y="8502"/>
                  </a:cubicBezTo>
                  <a:cubicBezTo>
                    <a:pt x="6514" y="8410"/>
                    <a:pt x="6598" y="8391"/>
                    <a:pt x="6687" y="8383"/>
                  </a:cubicBezTo>
                  <a:lnTo>
                    <a:pt x="7136" y="7956"/>
                  </a:lnTo>
                  <a:cubicBezTo>
                    <a:pt x="7140" y="7922"/>
                    <a:pt x="7148" y="7891"/>
                    <a:pt x="7155" y="7860"/>
                  </a:cubicBezTo>
                  <a:lnTo>
                    <a:pt x="7244" y="7845"/>
                  </a:lnTo>
                  <a:cubicBezTo>
                    <a:pt x="7251" y="7787"/>
                    <a:pt x="7282" y="7737"/>
                    <a:pt x="7336" y="7718"/>
                  </a:cubicBezTo>
                  <a:cubicBezTo>
                    <a:pt x="7405" y="7545"/>
                    <a:pt x="7524" y="7399"/>
                    <a:pt x="7674" y="7288"/>
                  </a:cubicBezTo>
                  <a:cubicBezTo>
                    <a:pt x="7674" y="7176"/>
                    <a:pt x="7743" y="7103"/>
                    <a:pt x="7797" y="7023"/>
                  </a:cubicBezTo>
                  <a:cubicBezTo>
                    <a:pt x="7909" y="7015"/>
                    <a:pt x="7966" y="6942"/>
                    <a:pt x="7985" y="6834"/>
                  </a:cubicBezTo>
                  <a:cubicBezTo>
                    <a:pt x="8085" y="6807"/>
                    <a:pt x="8058" y="6688"/>
                    <a:pt x="8120" y="6635"/>
                  </a:cubicBezTo>
                  <a:cubicBezTo>
                    <a:pt x="8185" y="6573"/>
                    <a:pt x="8174" y="6469"/>
                    <a:pt x="8224" y="6400"/>
                  </a:cubicBezTo>
                  <a:cubicBezTo>
                    <a:pt x="8212" y="6366"/>
                    <a:pt x="8220" y="6327"/>
                    <a:pt x="8251" y="6308"/>
                  </a:cubicBezTo>
                  <a:cubicBezTo>
                    <a:pt x="8281" y="6258"/>
                    <a:pt x="8320" y="6216"/>
                    <a:pt x="8327" y="6154"/>
                  </a:cubicBezTo>
                  <a:cubicBezTo>
                    <a:pt x="8312" y="6135"/>
                    <a:pt x="8316" y="6112"/>
                    <a:pt x="8335" y="6097"/>
                  </a:cubicBezTo>
                  <a:cubicBezTo>
                    <a:pt x="8339" y="6093"/>
                    <a:pt x="8347" y="6093"/>
                    <a:pt x="8350" y="6093"/>
                  </a:cubicBezTo>
                  <a:cubicBezTo>
                    <a:pt x="8393" y="6047"/>
                    <a:pt x="8423" y="5989"/>
                    <a:pt x="8431" y="5931"/>
                  </a:cubicBezTo>
                  <a:lnTo>
                    <a:pt x="8427" y="5893"/>
                  </a:lnTo>
                  <a:lnTo>
                    <a:pt x="8454" y="5870"/>
                  </a:lnTo>
                  <a:cubicBezTo>
                    <a:pt x="8508" y="5805"/>
                    <a:pt x="8493" y="5712"/>
                    <a:pt x="8550" y="5643"/>
                  </a:cubicBezTo>
                  <a:lnTo>
                    <a:pt x="8550" y="5651"/>
                  </a:lnTo>
                  <a:cubicBezTo>
                    <a:pt x="8623" y="5578"/>
                    <a:pt x="8623" y="5478"/>
                    <a:pt x="8654" y="5386"/>
                  </a:cubicBezTo>
                  <a:cubicBezTo>
                    <a:pt x="8639" y="5366"/>
                    <a:pt x="8639" y="5343"/>
                    <a:pt x="8658" y="5328"/>
                  </a:cubicBezTo>
                  <a:cubicBezTo>
                    <a:pt x="8662" y="5324"/>
                    <a:pt x="8666" y="5324"/>
                    <a:pt x="8677" y="5317"/>
                  </a:cubicBezTo>
                  <a:cubicBezTo>
                    <a:pt x="8758" y="5217"/>
                    <a:pt x="8685" y="5074"/>
                    <a:pt x="8773" y="4971"/>
                  </a:cubicBezTo>
                  <a:cubicBezTo>
                    <a:pt x="8754" y="4944"/>
                    <a:pt x="8758" y="4905"/>
                    <a:pt x="8788" y="4882"/>
                  </a:cubicBezTo>
                  <a:cubicBezTo>
                    <a:pt x="8885" y="4736"/>
                    <a:pt x="8788" y="4556"/>
                    <a:pt x="8877" y="4410"/>
                  </a:cubicBezTo>
                  <a:cubicBezTo>
                    <a:pt x="8858" y="4390"/>
                    <a:pt x="8854" y="4364"/>
                    <a:pt x="8873" y="4344"/>
                  </a:cubicBezTo>
                  <a:cubicBezTo>
                    <a:pt x="8877" y="4337"/>
                    <a:pt x="8885" y="4333"/>
                    <a:pt x="8888" y="4333"/>
                  </a:cubicBezTo>
                  <a:cubicBezTo>
                    <a:pt x="9008" y="4152"/>
                    <a:pt x="8885" y="3929"/>
                    <a:pt x="8984" y="3749"/>
                  </a:cubicBezTo>
                  <a:cubicBezTo>
                    <a:pt x="8965" y="3733"/>
                    <a:pt x="8965" y="3703"/>
                    <a:pt x="8981" y="3683"/>
                  </a:cubicBezTo>
                  <a:lnTo>
                    <a:pt x="8981" y="3683"/>
                  </a:lnTo>
                  <a:cubicBezTo>
                    <a:pt x="8977" y="3688"/>
                    <a:pt x="8977" y="3690"/>
                    <a:pt x="8978" y="3690"/>
                  </a:cubicBezTo>
                  <a:cubicBezTo>
                    <a:pt x="8980" y="3690"/>
                    <a:pt x="8984" y="3687"/>
                    <a:pt x="8988" y="3687"/>
                  </a:cubicBezTo>
                  <a:cubicBezTo>
                    <a:pt x="9065" y="3468"/>
                    <a:pt x="9081" y="3249"/>
                    <a:pt x="8973" y="3026"/>
                  </a:cubicBezTo>
                  <a:lnTo>
                    <a:pt x="8954" y="3003"/>
                  </a:lnTo>
                  <a:lnTo>
                    <a:pt x="8973" y="2973"/>
                  </a:lnTo>
                  <a:cubicBezTo>
                    <a:pt x="8976" y="2917"/>
                    <a:pt x="8957" y="2889"/>
                    <a:pt x="8916" y="2889"/>
                  </a:cubicBezTo>
                  <a:cubicBezTo>
                    <a:pt x="8909" y="2889"/>
                    <a:pt x="8901" y="2890"/>
                    <a:pt x="8892" y="2892"/>
                  </a:cubicBezTo>
                  <a:cubicBezTo>
                    <a:pt x="8888" y="2796"/>
                    <a:pt x="8877" y="2696"/>
                    <a:pt x="8869" y="2600"/>
                  </a:cubicBezTo>
                  <a:lnTo>
                    <a:pt x="8742" y="2385"/>
                  </a:lnTo>
                  <a:cubicBezTo>
                    <a:pt x="8754" y="2338"/>
                    <a:pt x="8762" y="2296"/>
                    <a:pt x="8777" y="2258"/>
                  </a:cubicBezTo>
                  <a:lnTo>
                    <a:pt x="8646" y="1943"/>
                  </a:lnTo>
                  <a:cubicBezTo>
                    <a:pt x="8531" y="1870"/>
                    <a:pt x="8450" y="1754"/>
                    <a:pt x="8416" y="1620"/>
                  </a:cubicBezTo>
                  <a:cubicBezTo>
                    <a:pt x="8366" y="1597"/>
                    <a:pt x="8331" y="1547"/>
                    <a:pt x="8331" y="1489"/>
                  </a:cubicBezTo>
                  <a:cubicBezTo>
                    <a:pt x="8239" y="1451"/>
                    <a:pt x="8216" y="1374"/>
                    <a:pt x="8201" y="1289"/>
                  </a:cubicBezTo>
                  <a:cubicBezTo>
                    <a:pt x="8147" y="1274"/>
                    <a:pt x="8108" y="1224"/>
                    <a:pt x="8104" y="1166"/>
                  </a:cubicBezTo>
                  <a:cubicBezTo>
                    <a:pt x="8070" y="1166"/>
                    <a:pt x="8043" y="1163"/>
                    <a:pt x="8012" y="1147"/>
                  </a:cubicBezTo>
                  <a:cubicBezTo>
                    <a:pt x="8008" y="1117"/>
                    <a:pt x="8005" y="1082"/>
                    <a:pt x="8005" y="1047"/>
                  </a:cubicBezTo>
                  <a:lnTo>
                    <a:pt x="7739" y="851"/>
                  </a:lnTo>
                  <a:cubicBezTo>
                    <a:pt x="7736" y="801"/>
                    <a:pt x="7705" y="759"/>
                    <a:pt x="7674" y="725"/>
                  </a:cubicBezTo>
                  <a:lnTo>
                    <a:pt x="7666" y="721"/>
                  </a:lnTo>
                  <a:cubicBezTo>
                    <a:pt x="7567" y="636"/>
                    <a:pt x="7451" y="563"/>
                    <a:pt x="7328" y="509"/>
                  </a:cubicBezTo>
                  <a:cubicBezTo>
                    <a:pt x="7318" y="513"/>
                    <a:pt x="7308" y="515"/>
                    <a:pt x="7298" y="515"/>
                  </a:cubicBezTo>
                  <a:cubicBezTo>
                    <a:pt x="7271" y="515"/>
                    <a:pt x="7246" y="500"/>
                    <a:pt x="7232" y="475"/>
                  </a:cubicBezTo>
                  <a:cubicBezTo>
                    <a:pt x="7167" y="444"/>
                    <a:pt x="7086" y="452"/>
                    <a:pt x="7040" y="386"/>
                  </a:cubicBezTo>
                  <a:lnTo>
                    <a:pt x="7009" y="371"/>
                  </a:lnTo>
                  <a:cubicBezTo>
                    <a:pt x="6967" y="340"/>
                    <a:pt x="6929" y="298"/>
                    <a:pt x="6871" y="294"/>
                  </a:cubicBezTo>
                  <a:cubicBezTo>
                    <a:pt x="6863" y="298"/>
                    <a:pt x="6854" y="300"/>
                    <a:pt x="6845" y="300"/>
                  </a:cubicBezTo>
                  <a:cubicBezTo>
                    <a:pt x="6822" y="300"/>
                    <a:pt x="6800" y="286"/>
                    <a:pt x="6794" y="263"/>
                  </a:cubicBezTo>
                  <a:cubicBezTo>
                    <a:pt x="6698" y="221"/>
                    <a:pt x="6610" y="148"/>
                    <a:pt x="6502" y="125"/>
                  </a:cubicBezTo>
                  <a:cubicBezTo>
                    <a:pt x="6502" y="98"/>
                    <a:pt x="6475" y="67"/>
                    <a:pt x="6444" y="67"/>
                  </a:cubicBezTo>
                  <a:cubicBezTo>
                    <a:pt x="6435" y="71"/>
                    <a:pt x="6426" y="72"/>
                    <a:pt x="6417" y="72"/>
                  </a:cubicBezTo>
                  <a:cubicBezTo>
                    <a:pt x="6391" y="72"/>
                    <a:pt x="6365" y="60"/>
                    <a:pt x="6348" y="41"/>
                  </a:cubicBezTo>
                  <a:cubicBezTo>
                    <a:pt x="6224" y="14"/>
                    <a:pt x="6096" y="0"/>
                    <a:pt x="59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43"/>
            <p:cNvSpPr/>
            <p:nvPr/>
          </p:nvSpPr>
          <p:spPr>
            <a:xfrm>
              <a:off x="4336304" y="3583318"/>
              <a:ext cx="279" cy="124"/>
            </a:xfrm>
            <a:custGeom>
              <a:avLst/>
              <a:gdLst/>
              <a:ahLst/>
              <a:cxnLst/>
              <a:rect l="l" t="t" r="r" b="b"/>
              <a:pathLst>
                <a:path w="9" h="4" extrusionOk="0">
                  <a:moveTo>
                    <a:pt x="8" y="0"/>
                  </a:moveTo>
                  <a:cubicBezTo>
                    <a:pt x="8" y="0"/>
                    <a:pt x="1" y="0"/>
                    <a:pt x="1" y="4"/>
                  </a:cubicBezTo>
                  <a:lnTo>
                    <a:pt x="8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43"/>
            <p:cNvSpPr/>
            <p:nvPr/>
          </p:nvSpPr>
          <p:spPr>
            <a:xfrm>
              <a:off x="4336304" y="3541378"/>
              <a:ext cx="103607" cy="41846"/>
            </a:xfrm>
            <a:custGeom>
              <a:avLst/>
              <a:gdLst/>
              <a:ahLst/>
              <a:cxnLst/>
              <a:rect l="l" t="t" r="r" b="b"/>
              <a:pathLst>
                <a:path w="3340" h="1349" extrusionOk="0">
                  <a:moveTo>
                    <a:pt x="2017" y="1"/>
                  </a:moveTo>
                  <a:cubicBezTo>
                    <a:pt x="1778" y="1"/>
                    <a:pt x="1538" y="54"/>
                    <a:pt x="1299" y="138"/>
                  </a:cubicBezTo>
                  <a:cubicBezTo>
                    <a:pt x="1291" y="135"/>
                    <a:pt x="1282" y="133"/>
                    <a:pt x="1274" y="133"/>
                  </a:cubicBezTo>
                  <a:cubicBezTo>
                    <a:pt x="1253" y="133"/>
                    <a:pt x="1233" y="143"/>
                    <a:pt x="1219" y="157"/>
                  </a:cubicBezTo>
                  <a:cubicBezTo>
                    <a:pt x="1084" y="184"/>
                    <a:pt x="961" y="257"/>
                    <a:pt x="877" y="364"/>
                  </a:cubicBezTo>
                  <a:cubicBezTo>
                    <a:pt x="750" y="422"/>
                    <a:pt x="631" y="484"/>
                    <a:pt x="558" y="607"/>
                  </a:cubicBezTo>
                  <a:lnTo>
                    <a:pt x="592" y="633"/>
                  </a:lnTo>
                  <a:lnTo>
                    <a:pt x="577" y="637"/>
                  </a:lnTo>
                  <a:lnTo>
                    <a:pt x="554" y="607"/>
                  </a:lnTo>
                  <a:lnTo>
                    <a:pt x="442" y="714"/>
                  </a:lnTo>
                  <a:cubicBezTo>
                    <a:pt x="346" y="741"/>
                    <a:pt x="319" y="826"/>
                    <a:pt x="308" y="910"/>
                  </a:cubicBezTo>
                  <a:cubicBezTo>
                    <a:pt x="243" y="914"/>
                    <a:pt x="212" y="968"/>
                    <a:pt x="193" y="1025"/>
                  </a:cubicBezTo>
                  <a:cubicBezTo>
                    <a:pt x="54" y="1095"/>
                    <a:pt x="1" y="1202"/>
                    <a:pt x="1" y="1348"/>
                  </a:cubicBezTo>
                  <a:cubicBezTo>
                    <a:pt x="166" y="1298"/>
                    <a:pt x="262" y="1175"/>
                    <a:pt x="335" y="1029"/>
                  </a:cubicBezTo>
                  <a:lnTo>
                    <a:pt x="416" y="914"/>
                  </a:lnTo>
                  <a:cubicBezTo>
                    <a:pt x="454" y="876"/>
                    <a:pt x="492" y="837"/>
                    <a:pt x="527" y="799"/>
                  </a:cubicBezTo>
                  <a:lnTo>
                    <a:pt x="627" y="695"/>
                  </a:lnTo>
                  <a:cubicBezTo>
                    <a:pt x="650" y="660"/>
                    <a:pt x="673" y="626"/>
                    <a:pt x="704" y="599"/>
                  </a:cubicBezTo>
                  <a:lnTo>
                    <a:pt x="973" y="461"/>
                  </a:lnTo>
                  <a:cubicBezTo>
                    <a:pt x="1100" y="422"/>
                    <a:pt x="1226" y="376"/>
                    <a:pt x="1322" y="272"/>
                  </a:cubicBezTo>
                  <a:cubicBezTo>
                    <a:pt x="1326" y="273"/>
                    <a:pt x="1330" y="273"/>
                    <a:pt x="1334" y="273"/>
                  </a:cubicBezTo>
                  <a:cubicBezTo>
                    <a:pt x="1368" y="273"/>
                    <a:pt x="1399" y="259"/>
                    <a:pt x="1426" y="242"/>
                  </a:cubicBezTo>
                  <a:cubicBezTo>
                    <a:pt x="1580" y="191"/>
                    <a:pt x="1734" y="170"/>
                    <a:pt x="1886" y="170"/>
                  </a:cubicBezTo>
                  <a:cubicBezTo>
                    <a:pt x="2095" y="170"/>
                    <a:pt x="2303" y="210"/>
                    <a:pt x="2510" y="272"/>
                  </a:cubicBezTo>
                  <a:cubicBezTo>
                    <a:pt x="2740" y="407"/>
                    <a:pt x="3029" y="484"/>
                    <a:pt x="3075" y="810"/>
                  </a:cubicBezTo>
                  <a:cubicBezTo>
                    <a:pt x="3075" y="956"/>
                    <a:pt x="3113" y="1083"/>
                    <a:pt x="3259" y="1218"/>
                  </a:cubicBezTo>
                  <a:cubicBezTo>
                    <a:pt x="3332" y="964"/>
                    <a:pt x="3340" y="764"/>
                    <a:pt x="3198" y="580"/>
                  </a:cubicBezTo>
                  <a:cubicBezTo>
                    <a:pt x="3102" y="330"/>
                    <a:pt x="2929" y="172"/>
                    <a:pt x="2648" y="142"/>
                  </a:cubicBezTo>
                  <a:cubicBezTo>
                    <a:pt x="2439" y="42"/>
                    <a:pt x="2228" y="1"/>
                    <a:pt x="20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0" name="Google Shape;7550;p43"/>
          <p:cNvGrpSpPr/>
          <p:nvPr/>
        </p:nvGrpSpPr>
        <p:grpSpPr>
          <a:xfrm>
            <a:off x="828412" y="2254703"/>
            <a:ext cx="1247398" cy="1236127"/>
            <a:chOff x="4582820" y="2220392"/>
            <a:chExt cx="1078038" cy="1068298"/>
          </a:xfrm>
        </p:grpSpPr>
        <p:sp>
          <p:nvSpPr>
            <p:cNvPr id="7551" name="Google Shape;7551;p43"/>
            <p:cNvSpPr/>
            <p:nvPr/>
          </p:nvSpPr>
          <p:spPr>
            <a:xfrm>
              <a:off x="4582820" y="2220392"/>
              <a:ext cx="1078038" cy="1068298"/>
            </a:xfrm>
            <a:custGeom>
              <a:avLst/>
              <a:gdLst/>
              <a:ahLst/>
              <a:cxnLst/>
              <a:rect l="l" t="t" r="r" b="b"/>
              <a:pathLst>
                <a:path w="34753" h="34439" extrusionOk="0">
                  <a:moveTo>
                    <a:pt x="30594" y="7033"/>
                  </a:moveTo>
                  <a:cubicBezTo>
                    <a:pt x="30591" y="7043"/>
                    <a:pt x="30591" y="7053"/>
                    <a:pt x="30587" y="7063"/>
                  </a:cubicBezTo>
                  <a:lnTo>
                    <a:pt x="30572" y="7063"/>
                  </a:lnTo>
                  <a:cubicBezTo>
                    <a:pt x="30582" y="7053"/>
                    <a:pt x="30590" y="7046"/>
                    <a:pt x="30594" y="7033"/>
                  </a:cubicBezTo>
                  <a:close/>
                  <a:moveTo>
                    <a:pt x="2821" y="23110"/>
                  </a:moveTo>
                  <a:lnTo>
                    <a:pt x="2824" y="23114"/>
                  </a:lnTo>
                  <a:cubicBezTo>
                    <a:pt x="2813" y="23168"/>
                    <a:pt x="2782" y="23206"/>
                    <a:pt x="2736" y="23229"/>
                  </a:cubicBezTo>
                  <a:cubicBezTo>
                    <a:pt x="2709" y="23248"/>
                    <a:pt x="2686" y="23279"/>
                    <a:pt x="2671" y="23314"/>
                  </a:cubicBezTo>
                  <a:cubicBezTo>
                    <a:pt x="2667" y="23325"/>
                    <a:pt x="2659" y="23341"/>
                    <a:pt x="2651" y="23356"/>
                  </a:cubicBezTo>
                  <a:cubicBezTo>
                    <a:pt x="2640" y="23356"/>
                    <a:pt x="2632" y="23352"/>
                    <a:pt x="2621" y="23352"/>
                  </a:cubicBezTo>
                  <a:cubicBezTo>
                    <a:pt x="2602" y="23371"/>
                    <a:pt x="2590" y="23394"/>
                    <a:pt x="2575" y="23417"/>
                  </a:cubicBezTo>
                  <a:cubicBezTo>
                    <a:pt x="2521" y="23421"/>
                    <a:pt x="2479" y="23456"/>
                    <a:pt x="2463" y="23506"/>
                  </a:cubicBezTo>
                  <a:cubicBezTo>
                    <a:pt x="2458" y="23505"/>
                    <a:pt x="2453" y="23505"/>
                    <a:pt x="2448" y="23505"/>
                  </a:cubicBezTo>
                  <a:cubicBezTo>
                    <a:pt x="2401" y="23505"/>
                    <a:pt x="2362" y="23538"/>
                    <a:pt x="2348" y="23587"/>
                  </a:cubicBezTo>
                  <a:lnTo>
                    <a:pt x="2244" y="23667"/>
                  </a:lnTo>
                  <a:lnTo>
                    <a:pt x="2098" y="23721"/>
                  </a:lnTo>
                  <a:lnTo>
                    <a:pt x="2044" y="23709"/>
                  </a:lnTo>
                  <a:cubicBezTo>
                    <a:pt x="2098" y="23660"/>
                    <a:pt x="2152" y="23610"/>
                    <a:pt x="2206" y="23556"/>
                  </a:cubicBezTo>
                  <a:lnTo>
                    <a:pt x="2290" y="23471"/>
                  </a:lnTo>
                  <a:cubicBezTo>
                    <a:pt x="2306" y="23456"/>
                    <a:pt x="2321" y="23448"/>
                    <a:pt x="2333" y="23433"/>
                  </a:cubicBezTo>
                  <a:cubicBezTo>
                    <a:pt x="2363" y="23410"/>
                    <a:pt x="2398" y="23387"/>
                    <a:pt x="2425" y="23364"/>
                  </a:cubicBezTo>
                  <a:cubicBezTo>
                    <a:pt x="2440" y="23356"/>
                    <a:pt x="2459" y="23344"/>
                    <a:pt x="2475" y="23337"/>
                  </a:cubicBezTo>
                  <a:cubicBezTo>
                    <a:pt x="2482" y="23333"/>
                    <a:pt x="2486" y="23325"/>
                    <a:pt x="2498" y="23318"/>
                  </a:cubicBezTo>
                  <a:lnTo>
                    <a:pt x="2513" y="23321"/>
                  </a:lnTo>
                  <a:cubicBezTo>
                    <a:pt x="2514" y="23322"/>
                    <a:pt x="2516" y="23322"/>
                    <a:pt x="2518" y="23322"/>
                  </a:cubicBezTo>
                  <a:cubicBezTo>
                    <a:pt x="2526" y="23322"/>
                    <a:pt x="2539" y="23314"/>
                    <a:pt x="2552" y="23298"/>
                  </a:cubicBezTo>
                  <a:cubicBezTo>
                    <a:pt x="2555" y="23291"/>
                    <a:pt x="2555" y="23283"/>
                    <a:pt x="2555" y="23279"/>
                  </a:cubicBezTo>
                  <a:cubicBezTo>
                    <a:pt x="2559" y="23271"/>
                    <a:pt x="2563" y="23271"/>
                    <a:pt x="2563" y="23268"/>
                  </a:cubicBezTo>
                  <a:cubicBezTo>
                    <a:pt x="2563" y="23264"/>
                    <a:pt x="2575" y="23260"/>
                    <a:pt x="2582" y="23252"/>
                  </a:cubicBezTo>
                  <a:cubicBezTo>
                    <a:pt x="2609" y="23245"/>
                    <a:pt x="2628" y="23229"/>
                    <a:pt x="2640" y="23206"/>
                  </a:cubicBezTo>
                  <a:cubicBezTo>
                    <a:pt x="2651" y="23195"/>
                    <a:pt x="2667" y="23187"/>
                    <a:pt x="2675" y="23175"/>
                  </a:cubicBezTo>
                  <a:lnTo>
                    <a:pt x="2728" y="23191"/>
                  </a:lnTo>
                  <a:cubicBezTo>
                    <a:pt x="2767" y="23183"/>
                    <a:pt x="2794" y="23160"/>
                    <a:pt x="2813" y="23125"/>
                  </a:cubicBezTo>
                  <a:cubicBezTo>
                    <a:pt x="2813" y="23122"/>
                    <a:pt x="2813" y="23114"/>
                    <a:pt x="2821" y="23110"/>
                  </a:cubicBezTo>
                  <a:close/>
                  <a:moveTo>
                    <a:pt x="1599" y="25708"/>
                  </a:moveTo>
                  <a:cubicBezTo>
                    <a:pt x="1622" y="25711"/>
                    <a:pt x="1641" y="25723"/>
                    <a:pt x="1656" y="25738"/>
                  </a:cubicBezTo>
                  <a:cubicBezTo>
                    <a:pt x="1637" y="25723"/>
                    <a:pt x="1618" y="25711"/>
                    <a:pt x="1599" y="25708"/>
                  </a:cubicBezTo>
                  <a:close/>
                  <a:moveTo>
                    <a:pt x="27148" y="28032"/>
                  </a:moveTo>
                  <a:lnTo>
                    <a:pt x="27156" y="28040"/>
                  </a:lnTo>
                  <a:cubicBezTo>
                    <a:pt x="27152" y="28040"/>
                    <a:pt x="27148" y="28044"/>
                    <a:pt x="27148" y="28044"/>
                  </a:cubicBezTo>
                  <a:lnTo>
                    <a:pt x="27148" y="28032"/>
                  </a:lnTo>
                  <a:close/>
                  <a:moveTo>
                    <a:pt x="26672" y="30023"/>
                  </a:moveTo>
                  <a:cubicBezTo>
                    <a:pt x="26672" y="30069"/>
                    <a:pt x="26676" y="30119"/>
                    <a:pt x="26691" y="30165"/>
                  </a:cubicBezTo>
                  <a:cubicBezTo>
                    <a:pt x="26687" y="30173"/>
                    <a:pt x="26687" y="30177"/>
                    <a:pt x="26683" y="30180"/>
                  </a:cubicBezTo>
                  <a:cubicBezTo>
                    <a:pt x="26664" y="30230"/>
                    <a:pt x="26649" y="30280"/>
                    <a:pt x="26637" y="30334"/>
                  </a:cubicBezTo>
                  <a:cubicBezTo>
                    <a:pt x="26633" y="30442"/>
                    <a:pt x="26618" y="30542"/>
                    <a:pt x="26595" y="30642"/>
                  </a:cubicBezTo>
                  <a:cubicBezTo>
                    <a:pt x="26595" y="30430"/>
                    <a:pt x="26618" y="30223"/>
                    <a:pt x="26672" y="30023"/>
                  </a:cubicBezTo>
                  <a:close/>
                  <a:moveTo>
                    <a:pt x="24439" y="33408"/>
                  </a:moveTo>
                  <a:cubicBezTo>
                    <a:pt x="24458" y="33431"/>
                    <a:pt x="24478" y="33458"/>
                    <a:pt x="24505" y="33477"/>
                  </a:cubicBezTo>
                  <a:cubicBezTo>
                    <a:pt x="24466" y="33481"/>
                    <a:pt x="24435" y="33489"/>
                    <a:pt x="24401" y="33504"/>
                  </a:cubicBezTo>
                  <a:lnTo>
                    <a:pt x="24370" y="33497"/>
                  </a:lnTo>
                  <a:cubicBezTo>
                    <a:pt x="24366" y="33485"/>
                    <a:pt x="24362" y="33481"/>
                    <a:pt x="24351" y="33477"/>
                  </a:cubicBezTo>
                  <a:cubicBezTo>
                    <a:pt x="24385" y="33462"/>
                    <a:pt x="24420" y="33439"/>
                    <a:pt x="24439" y="33408"/>
                  </a:cubicBezTo>
                  <a:close/>
                  <a:moveTo>
                    <a:pt x="24670" y="33773"/>
                  </a:moveTo>
                  <a:lnTo>
                    <a:pt x="24670" y="33785"/>
                  </a:lnTo>
                  <a:lnTo>
                    <a:pt x="24658" y="33785"/>
                  </a:lnTo>
                  <a:cubicBezTo>
                    <a:pt x="24666" y="33777"/>
                    <a:pt x="24666" y="33773"/>
                    <a:pt x="24670" y="33773"/>
                  </a:cubicBezTo>
                  <a:close/>
                  <a:moveTo>
                    <a:pt x="25792" y="34169"/>
                  </a:moveTo>
                  <a:lnTo>
                    <a:pt x="25807" y="34173"/>
                  </a:lnTo>
                  <a:cubicBezTo>
                    <a:pt x="25803" y="34181"/>
                    <a:pt x="25800" y="34196"/>
                    <a:pt x="25800" y="34208"/>
                  </a:cubicBezTo>
                  <a:cubicBezTo>
                    <a:pt x="25800" y="34192"/>
                    <a:pt x="25800" y="34181"/>
                    <a:pt x="25792" y="34169"/>
                  </a:cubicBezTo>
                  <a:close/>
                  <a:moveTo>
                    <a:pt x="24693" y="0"/>
                  </a:moveTo>
                  <a:cubicBezTo>
                    <a:pt x="24656" y="124"/>
                    <a:pt x="24595" y="174"/>
                    <a:pt x="24517" y="174"/>
                  </a:cubicBezTo>
                  <a:cubicBezTo>
                    <a:pt x="24467" y="174"/>
                    <a:pt x="24409" y="152"/>
                    <a:pt x="24347" y="116"/>
                  </a:cubicBezTo>
                  <a:cubicBezTo>
                    <a:pt x="24339" y="135"/>
                    <a:pt x="24339" y="162"/>
                    <a:pt x="24332" y="181"/>
                  </a:cubicBezTo>
                  <a:cubicBezTo>
                    <a:pt x="24274" y="193"/>
                    <a:pt x="24232" y="231"/>
                    <a:pt x="24205" y="281"/>
                  </a:cubicBezTo>
                  <a:cubicBezTo>
                    <a:pt x="24078" y="323"/>
                    <a:pt x="24136" y="489"/>
                    <a:pt x="24024" y="538"/>
                  </a:cubicBezTo>
                  <a:cubicBezTo>
                    <a:pt x="23920" y="604"/>
                    <a:pt x="23963" y="757"/>
                    <a:pt x="23863" y="819"/>
                  </a:cubicBezTo>
                  <a:cubicBezTo>
                    <a:pt x="23863" y="854"/>
                    <a:pt x="23847" y="884"/>
                    <a:pt x="23821" y="904"/>
                  </a:cubicBezTo>
                  <a:cubicBezTo>
                    <a:pt x="23813" y="904"/>
                    <a:pt x="23805" y="915"/>
                    <a:pt x="23794" y="934"/>
                  </a:cubicBezTo>
                  <a:cubicBezTo>
                    <a:pt x="23790" y="953"/>
                    <a:pt x="23790" y="973"/>
                    <a:pt x="23801" y="988"/>
                  </a:cubicBezTo>
                  <a:cubicBezTo>
                    <a:pt x="23786" y="977"/>
                    <a:pt x="23771" y="973"/>
                    <a:pt x="23755" y="973"/>
                  </a:cubicBezTo>
                  <a:lnTo>
                    <a:pt x="23717" y="1026"/>
                  </a:lnTo>
                  <a:cubicBezTo>
                    <a:pt x="23728" y="1046"/>
                    <a:pt x="23717" y="1065"/>
                    <a:pt x="23701" y="1073"/>
                  </a:cubicBezTo>
                  <a:cubicBezTo>
                    <a:pt x="23698" y="1076"/>
                    <a:pt x="23694" y="1076"/>
                    <a:pt x="23690" y="1076"/>
                  </a:cubicBezTo>
                  <a:cubicBezTo>
                    <a:pt x="23217" y="1614"/>
                    <a:pt x="22798" y="2191"/>
                    <a:pt x="22376" y="2767"/>
                  </a:cubicBezTo>
                  <a:cubicBezTo>
                    <a:pt x="22307" y="2871"/>
                    <a:pt x="22230" y="2971"/>
                    <a:pt x="22260" y="3101"/>
                  </a:cubicBezTo>
                  <a:cubicBezTo>
                    <a:pt x="22003" y="3128"/>
                    <a:pt x="22011" y="3413"/>
                    <a:pt x="21869" y="3551"/>
                  </a:cubicBezTo>
                  <a:lnTo>
                    <a:pt x="21865" y="3563"/>
                  </a:lnTo>
                  <a:cubicBezTo>
                    <a:pt x="21692" y="3716"/>
                    <a:pt x="21576" y="3912"/>
                    <a:pt x="21461" y="4108"/>
                  </a:cubicBezTo>
                  <a:lnTo>
                    <a:pt x="21454" y="4108"/>
                  </a:lnTo>
                  <a:cubicBezTo>
                    <a:pt x="21357" y="4108"/>
                    <a:pt x="21365" y="4220"/>
                    <a:pt x="21296" y="4258"/>
                  </a:cubicBezTo>
                  <a:lnTo>
                    <a:pt x="21292" y="4262"/>
                  </a:lnTo>
                  <a:cubicBezTo>
                    <a:pt x="21196" y="4377"/>
                    <a:pt x="21123" y="4512"/>
                    <a:pt x="21008" y="4612"/>
                  </a:cubicBezTo>
                  <a:lnTo>
                    <a:pt x="21012" y="4608"/>
                  </a:lnTo>
                  <a:lnTo>
                    <a:pt x="21012" y="4608"/>
                  </a:lnTo>
                  <a:cubicBezTo>
                    <a:pt x="20927" y="4650"/>
                    <a:pt x="20912" y="4746"/>
                    <a:pt x="20866" y="4819"/>
                  </a:cubicBezTo>
                  <a:lnTo>
                    <a:pt x="20858" y="4858"/>
                  </a:lnTo>
                  <a:lnTo>
                    <a:pt x="20819" y="4873"/>
                  </a:lnTo>
                  <a:cubicBezTo>
                    <a:pt x="20762" y="4931"/>
                    <a:pt x="20754" y="5011"/>
                    <a:pt x="20697" y="5069"/>
                  </a:cubicBezTo>
                  <a:cubicBezTo>
                    <a:pt x="20704" y="5100"/>
                    <a:pt x="20697" y="5127"/>
                    <a:pt x="20666" y="5142"/>
                  </a:cubicBezTo>
                  <a:cubicBezTo>
                    <a:pt x="20662" y="5142"/>
                    <a:pt x="20658" y="5146"/>
                    <a:pt x="20654" y="5146"/>
                  </a:cubicBezTo>
                  <a:cubicBezTo>
                    <a:pt x="20627" y="5177"/>
                    <a:pt x="20620" y="5207"/>
                    <a:pt x="20624" y="5242"/>
                  </a:cubicBezTo>
                  <a:cubicBezTo>
                    <a:pt x="20614" y="5244"/>
                    <a:pt x="20604" y="5245"/>
                    <a:pt x="20594" y="5245"/>
                  </a:cubicBezTo>
                  <a:cubicBezTo>
                    <a:pt x="20584" y="5245"/>
                    <a:pt x="20574" y="5244"/>
                    <a:pt x="20562" y="5242"/>
                  </a:cubicBezTo>
                  <a:cubicBezTo>
                    <a:pt x="20493" y="5376"/>
                    <a:pt x="20393" y="5495"/>
                    <a:pt x="20274" y="5588"/>
                  </a:cubicBezTo>
                  <a:cubicBezTo>
                    <a:pt x="20216" y="5734"/>
                    <a:pt x="20097" y="5834"/>
                    <a:pt x="19989" y="5945"/>
                  </a:cubicBezTo>
                  <a:cubicBezTo>
                    <a:pt x="19936" y="6087"/>
                    <a:pt x="19836" y="6214"/>
                    <a:pt x="19705" y="6299"/>
                  </a:cubicBezTo>
                  <a:cubicBezTo>
                    <a:pt x="19655" y="6445"/>
                    <a:pt x="19548" y="6564"/>
                    <a:pt x="19405" y="6629"/>
                  </a:cubicBezTo>
                  <a:cubicBezTo>
                    <a:pt x="19332" y="6833"/>
                    <a:pt x="19167" y="6948"/>
                    <a:pt x="19002" y="7063"/>
                  </a:cubicBezTo>
                  <a:cubicBezTo>
                    <a:pt x="18963" y="7225"/>
                    <a:pt x="18898" y="7371"/>
                    <a:pt x="18714" y="7409"/>
                  </a:cubicBezTo>
                  <a:lnTo>
                    <a:pt x="18506" y="7743"/>
                  </a:lnTo>
                  <a:cubicBezTo>
                    <a:pt x="18472" y="7740"/>
                    <a:pt x="18445" y="7740"/>
                    <a:pt x="18410" y="7736"/>
                  </a:cubicBezTo>
                  <a:cubicBezTo>
                    <a:pt x="18395" y="7782"/>
                    <a:pt x="18353" y="7820"/>
                    <a:pt x="18299" y="7828"/>
                  </a:cubicBezTo>
                  <a:cubicBezTo>
                    <a:pt x="18280" y="7889"/>
                    <a:pt x="18256" y="7947"/>
                    <a:pt x="18237" y="8009"/>
                  </a:cubicBezTo>
                  <a:cubicBezTo>
                    <a:pt x="17976" y="8473"/>
                    <a:pt x="17607" y="8854"/>
                    <a:pt x="17238" y="9230"/>
                  </a:cubicBezTo>
                  <a:cubicBezTo>
                    <a:pt x="16869" y="9807"/>
                    <a:pt x="16381" y="10280"/>
                    <a:pt x="15939" y="10794"/>
                  </a:cubicBezTo>
                  <a:cubicBezTo>
                    <a:pt x="15862" y="10990"/>
                    <a:pt x="15747" y="11156"/>
                    <a:pt x="15544" y="11232"/>
                  </a:cubicBezTo>
                  <a:cubicBezTo>
                    <a:pt x="15432" y="11428"/>
                    <a:pt x="15278" y="11598"/>
                    <a:pt x="15090" y="11732"/>
                  </a:cubicBezTo>
                  <a:lnTo>
                    <a:pt x="14279" y="12593"/>
                  </a:lnTo>
                  <a:cubicBezTo>
                    <a:pt x="14256" y="12673"/>
                    <a:pt x="14226" y="12746"/>
                    <a:pt x="14129" y="12758"/>
                  </a:cubicBezTo>
                  <a:cubicBezTo>
                    <a:pt x="14106" y="12835"/>
                    <a:pt x="14083" y="12919"/>
                    <a:pt x="13980" y="12931"/>
                  </a:cubicBezTo>
                  <a:cubicBezTo>
                    <a:pt x="13918" y="13039"/>
                    <a:pt x="13826" y="13123"/>
                    <a:pt x="13722" y="13188"/>
                  </a:cubicBezTo>
                  <a:cubicBezTo>
                    <a:pt x="13688" y="13311"/>
                    <a:pt x="13591" y="13411"/>
                    <a:pt x="13472" y="13457"/>
                  </a:cubicBezTo>
                  <a:cubicBezTo>
                    <a:pt x="13415" y="13576"/>
                    <a:pt x="13334" y="13669"/>
                    <a:pt x="13200" y="13696"/>
                  </a:cubicBezTo>
                  <a:cubicBezTo>
                    <a:pt x="13057" y="13995"/>
                    <a:pt x="12823" y="14234"/>
                    <a:pt x="12527" y="14380"/>
                  </a:cubicBezTo>
                  <a:cubicBezTo>
                    <a:pt x="12443" y="14503"/>
                    <a:pt x="12343" y="14614"/>
                    <a:pt x="12220" y="14699"/>
                  </a:cubicBezTo>
                  <a:cubicBezTo>
                    <a:pt x="12212" y="14750"/>
                    <a:pt x="12170" y="14791"/>
                    <a:pt x="12119" y="14791"/>
                  </a:cubicBezTo>
                  <a:cubicBezTo>
                    <a:pt x="12117" y="14791"/>
                    <a:pt x="12114" y="14791"/>
                    <a:pt x="12112" y="14791"/>
                  </a:cubicBezTo>
                  <a:lnTo>
                    <a:pt x="12108" y="14791"/>
                  </a:lnTo>
                  <a:cubicBezTo>
                    <a:pt x="12051" y="14906"/>
                    <a:pt x="11997" y="15033"/>
                    <a:pt x="11839" y="15037"/>
                  </a:cubicBezTo>
                  <a:cubicBezTo>
                    <a:pt x="11817" y="15080"/>
                    <a:pt x="11772" y="15110"/>
                    <a:pt x="11728" y="15110"/>
                  </a:cubicBezTo>
                  <a:cubicBezTo>
                    <a:pt x="11725" y="15110"/>
                    <a:pt x="11723" y="15110"/>
                    <a:pt x="11720" y="15110"/>
                  </a:cubicBezTo>
                  <a:cubicBezTo>
                    <a:pt x="11647" y="15244"/>
                    <a:pt x="11566" y="15367"/>
                    <a:pt x="11420" y="15440"/>
                  </a:cubicBezTo>
                  <a:cubicBezTo>
                    <a:pt x="11363" y="15517"/>
                    <a:pt x="11286" y="15578"/>
                    <a:pt x="11194" y="15613"/>
                  </a:cubicBezTo>
                  <a:cubicBezTo>
                    <a:pt x="11128" y="15713"/>
                    <a:pt x="11032" y="15794"/>
                    <a:pt x="10921" y="15844"/>
                  </a:cubicBezTo>
                  <a:cubicBezTo>
                    <a:pt x="10894" y="15993"/>
                    <a:pt x="10790" y="16059"/>
                    <a:pt x="10652" y="16090"/>
                  </a:cubicBezTo>
                  <a:cubicBezTo>
                    <a:pt x="10644" y="16140"/>
                    <a:pt x="10598" y="16178"/>
                    <a:pt x="10548" y="16186"/>
                  </a:cubicBezTo>
                  <a:cubicBezTo>
                    <a:pt x="10521" y="16339"/>
                    <a:pt x="10406" y="16389"/>
                    <a:pt x="10279" y="16435"/>
                  </a:cubicBezTo>
                  <a:cubicBezTo>
                    <a:pt x="10214" y="16516"/>
                    <a:pt x="10152" y="16593"/>
                    <a:pt x="10091" y="16670"/>
                  </a:cubicBezTo>
                  <a:lnTo>
                    <a:pt x="10002" y="16670"/>
                  </a:lnTo>
                  <a:cubicBezTo>
                    <a:pt x="9999" y="16704"/>
                    <a:pt x="9995" y="16731"/>
                    <a:pt x="9991" y="16762"/>
                  </a:cubicBezTo>
                  <a:lnTo>
                    <a:pt x="9976" y="16774"/>
                  </a:lnTo>
                  <a:cubicBezTo>
                    <a:pt x="9945" y="16770"/>
                    <a:pt x="9922" y="16766"/>
                    <a:pt x="9895" y="16766"/>
                  </a:cubicBezTo>
                  <a:cubicBezTo>
                    <a:pt x="9845" y="16820"/>
                    <a:pt x="9799" y="16870"/>
                    <a:pt x="9745" y="16927"/>
                  </a:cubicBezTo>
                  <a:cubicBezTo>
                    <a:pt x="9707" y="17073"/>
                    <a:pt x="9607" y="17135"/>
                    <a:pt x="9464" y="17165"/>
                  </a:cubicBezTo>
                  <a:cubicBezTo>
                    <a:pt x="9445" y="17212"/>
                    <a:pt x="9422" y="17254"/>
                    <a:pt x="9361" y="17262"/>
                  </a:cubicBezTo>
                  <a:cubicBezTo>
                    <a:pt x="9342" y="17338"/>
                    <a:pt x="9288" y="17400"/>
                    <a:pt x="9215" y="17434"/>
                  </a:cubicBezTo>
                  <a:cubicBezTo>
                    <a:pt x="9169" y="17531"/>
                    <a:pt x="9146" y="17638"/>
                    <a:pt x="9030" y="17677"/>
                  </a:cubicBezTo>
                  <a:cubicBezTo>
                    <a:pt x="9019" y="17730"/>
                    <a:pt x="8973" y="17769"/>
                    <a:pt x="8919" y="17769"/>
                  </a:cubicBezTo>
                  <a:cubicBezTo>
                    <a:pt x="8857" y="17849"/>
                    <a:pt x="8792" y="17934"/>
                    <a:pt x="8734" y="18019"/>
                  </a:cubicBezTo>
                  <a:lnTo>
                    <a:pt x="8538" y="18107"/>
                  </a:lnTo>
                  <a:cubicBezTo>
                    <a:pt x="8515" y="18157"/>
                    <a:pt x="8492" y="18211"/>
                    <a:pt x="8465" y="18268"/>
                  </a:cubicBezTo>
                  <a:cubicBezTo>
                    <a:pt x="8439" y="18264"/>
                    <a:pt x="8408" y="18261"/>
                    <a:pt x="8381" y="18261"/>
                  </a:cubicBezTo>
                  <a:cubicBezTo>
                    <a:pt x="8369" y="18288"/>
                    <a:pt x="8362" y="18322"/>
                    <a:pt x="8366" y="18349"/>
                  </a:cubicBezTo>
                  <a:lnTo>
                    <a:pt x="8350" y="18364"/>
                  </a:lnTo>
                  <a:cubicBezTo>
                    <a:pt x="8323" y="18364"/>
                    <a:pt x="8300" y="18361"/>
                    <a:pt x="8269" y="18361"/>
                  </a:cubicBezTo>
                  <a:cubicBezTo>
                    <a:pt x="8251" y="18404"/>
                    <a:pt x="8209" y="18434"/>
                    <a:pt x="8159" y="18434"/>
                  </a:cubicBezTo>
                  <a:cubicBezTo>
                    <a:pt x="8156" y="18434"/>
                    <a:pt x="8153" y="18434"/>
                    <a:pt x="8150" y="18434"/>
                  </a:cubicBezTo>
                  <a:cubicBezTo>
                    <a:pt x="8131" y="18510"/>
                    <a:pt x="8070" y="18572"/>
                    <a:pt x="7993" y="18587"/>
                  </a:cubicBezTo>
                  <a:lnTo>
                    <a:pt x="7862" y="18760"/>
                  </a:lnTo>
                  <a:lnTo>
                    <a:pt x="7843" y="18772"/>
                  </a:lnTo>
                  <a:cubicBezTo>
                    <a:pt x="7820" y="18764"/>
                    <a:pt x="7789" y="18760"/>
                    <a:pt x="7766" y="18752"/>
                  </a:cubicBezTo>
                  <a:cubicBezTo>
                    <a:pt x="7755" y="18779"/>
                    <a:pt x="7747" y="18802"/>
                    <a:pt x="7731" y="18825"/>
                  </a:cubicBezTo>
                  <a:cubicBezTo>
                    <a:pt x="7697" y="18825"/>
                    <a:pt x="7670" y="18825"/>
                    <a:pt x="7635" y="18818"/>
                  </a:cubicBezTo>
                  <a:cubicBezTo>
                    <a:pt x="7574" y="18925"/>
                    <a:pt x="7524" y="19052"/>
                    <a:pt x="7370" y="19068"/>
                  </a:cubicBezTo>
                  <a:cubicBezTo>
                    <a:pt x="7320" y="19260"/>
                    <a:pt x="7174" y="19356"/>
                    <a:pt x="6994" y="19398"/>
                  </a:cubicBezTo>
                  <a:cubicBezTo>
                    <a:pt x="6963" y="19475"/>
                    <a:pt x="6928" y="19540"/>
                    <a:pt x="6848" y="19567"/>
                  </a:cubicBezTo>
                  <a:cubicBezTo>
                    <a:pt x="6813" y="19709"/>
                    <a:pt x="6694" y="19759"/>
                    <a:pt x="6579" y="19817"/>
                  </a:cubicBezTo>
                  <a:cubicBezTo>
                    <a:pt x="6483" y="19959"/>
                    <a:pt x="6333" y="20051"/>
                    <a:pt x="6194" y="20144"/>
                  </a:cubicBezTo>
                  <a:cubicBezTo>
                    <a:pt x="6152" y="20263"/>
                    <a:pt x="6056" y="20355"/>
                    <a:pt x="5937" y="20397"/>
                  </a:cubicBezTo>
                  <a:lnTo>
                    <a:pt x="5745" y="20628"/>
                  </a:lnTo>
                  <a:lnTo>
                    <a:pt x="5733" y="20632"/>
                  </a:lnTo>
                  <a:cubicBezTo>
                    <a:pt x="5731" y="20631"/>
                    <a:pt x="5729" y="20631"/>
                    <a:pt x="5726" y="20631"/>
                  </a:cubicBezTo>
                  <a:cubicBezTo>
                    <a:pt x="5683" y="20631"/>
                    <a:pt x="5641" y="20665"/>
                    <a:pt x="5633" y="20708"/>
                  </a:cubicBezTo>
                  <a:lnTo>
                    <a:pt x="5633" y="20712"/>
                  </a:lnTo>
                  <a:lnTo>
                    <a:pt x="5464" y="20847"/>
                  </a:lnTo>
                  <a:cubicBezTo>
                    <a:pt x="5464" y="20854"/>
                    <a:pt x="5464" y="20854"/>
                    <a:pt x="5460" y="20854"/>
                  </a:cubicBezTo>
                  <a:cubicBezTo>
                    <a:pt x="5480" y="20804"/>
                    <a:pt x="5468" y="20747"/>
                    <a:pt x="5430" y="20705"/>
                  </a:cubicBezTo>
                  <a:cubicBezTo>
                    <a:pt x="5404" y="20675"/>
                    <a:pt x="5367" y="20659"/>
                    <a:pt x="5329" y="20659"/>
                  </a:cubicBezTo>
                  <a:cubicBezTo>
                    <a:pt x="5294" y="20659"/>
                    <a:pt x="5258" y="20673"/>
                    <a:pt x="5230" y="20701"/>
                  </a:cubicBezTo>
                  <a:cubicBezTo>
                    <a:pt x="5172" y="20751"/>
                    <a:pt x="5168" y="20843"/>
                    <a:pt x="5226" y="20901"/>
                  </a:cubicBezTo>
                  <a:cubicBezTo>
                    <a:pt x="5248" y="20929"/>
                    <a:pt x="5281" y="20945"/>
                    <a:pt x="5321" y="20945"/>
                  </a:cubicBezTo>
                  <a:cubicBezTo>
                    <a:pt x="5329" y="20945"/>
                    <a:pt x="5337" y="20944"/>
                    <a:pt x="5345" y="20943"/>
                  </a:cubicBezTo>
                  <a:lnTo>
                    <a:pt x="5345" y="20943"/>
                  </a:lnTo>
                  <a:lnTo>
                    <a:pt x="5026" y="21108"/>
                  </a:lnTo>
                  <a:cubicBezTo>
                    <a:pt x="4976" y="21223"/>
                    <a:pt x="4880" y="21316"/>
                    <a:pt x="4757" y="21354"/>
                  </a:cubicBezTo>
                  <a:cubicBezTo>
                    <a:pt x="4696" y="21458"/>
                    <a:pt x="4600" y="21546"/>
                    <a:pt x="4484" y="21592"/>
                  </a:cubicBezTo>
                  <a:cubicBezTo>
                    <a:pt x="4477" y="21646"/>
                    <a:pt x="4427" y="21684"/>
                    <a:pt x="4373" y="21684"/>
                  </a:cubicBezTo>
                  <a:cubicBezTo>
                    <a:pt x="4346" y="21761"/>
                    <a:pt x="4308" y="21827"/>
                    <a:pt x="4215" y="21838"/>
                  </a:cubicBezTo>
                  <a:cubicBezTo>
                    <a:pt x="4202" y="21886"/>
                    <a:pt x="4160" y="21916"/>
                    <a:pt x="4110" y="21916"/>
                  </a:cubicBezTo>
                  <a:cubicBezTo>
                    <a:pt x="4104" y="21916"/>
                    <a:pt x="4098" y="21916"/>
                    <a:pt x="4092" y="21915"/>
                  </a:cubicBezTo>
                  <a:lnTo>
                    <a:pt x="3701" y="22211"/>
                  </a:lnTo>
                  <a:cubicBezTo>
                    <a:pt x="3679" y="22201"/>
                    <a:pt x="3660" y="22196"/>
                    <a:pt x="3641" y="22196"/>
                  </a:cubicBezTo>
                  <a:cubicBezTo>
                    <a:pt x="3579" y="22196"/>
                    <a:pt x="3533" y="22249"/>
                    <a:pt x="3485" y="22288"/>
                  </a:cubicBezTo>
                  <a:lnTo>
                    <a:pt x="3482" y="22295"/>
                  </a:lnTo>
                  <a:cubicBezTo>
                    <a:pt x="3347" y="22338"/>
                    <a:pt x="3220" y="22411"/>
                    <a:pt x="3120" y="22511"/>
                  </a:cubicBezTo>
                  <a:lnTo>
                    <a:pt x="3113" y="22514"/>
                  </a:lnTo>
                  <a:cubicBezTo>
                    <a:pt x="3078" y="22537"/>
                    <a:pt x="3040" y="22564"/>
                    <a:pt x="3001" y="22587"/>
                  </a:cubicBezTo>
                  <a:lnTo>
                    <a:pt x="2990" y="22591"/>
                  </a:lnTo>
                  <a:cubicBezTo>
                    <a:pt x="2951" y="22614"/>
                    <a:pt x="2913" y="22641"/>
                    <a:pt x="2874" y="22660"/>
                  </a:cubicBezTo>
                  <a:lnTo>
                    <a:pt x="2867" y="22664"/>
                  </a:lnTo>
                  <a:cubicBezTo>
                    <a:pt x="2828" y="22687"/>
                    <a:pt x="2790" y="22714"/>
                    <a:pt x="2755" y="22745"/>
                  </a:cubicBezTo>
                  <a:cubicBezTo>
                    <a:pt x="2709" y="22753"/>
                    <a:pt x="2663" y="22787"/>
                    <a:pt x="2640" y="22833"/>
                  </a:cubicBezTo>
                  <a:cubicBezTo>
                    <a:pt x="2521" y="22876"/>
                    <a:pt x="2459" y="22983"/>
                    <a:pt x="2367" y="23064"/>
                  </a:cubicBezTo>
                  <a:lnTo>
                    <a:pt x="2363" y="23068"/>
                  </a:lnTo>
                  <a:cubicBezTo>
                    <a:pt x="2267" y="23087"/>
                    <a:pt x="2179" y="23141"/>
                    <a:pt x="2121" y="23221"/>
                  </a:cubicBezTo>
                  <a:cubicBezTo>
                    <a:pt x="2075" y="23237"/>
                    <a:pt x="2037" y="23260"/>
                    <a:pt x="2002" y="23298"/>
                  </a:cubicBezTo>
                  <a:cubicBezTo>
                    <a:pt x="1960" y="23314"/>
                    <a:pt x="1914" y="23337"/>
                    <a:pt x="1883" y="23367"/>
                  </a:cubicBezTo>
                  <a:lnTo>
                    <a:pt x="1875" y="23375"/>
                  </a:lnTo>
                  <a:cubicBezTo>
                    <a:pt x="1829" y="23387"/>
                    <a:pt x="1791" y="23417"/>
                    <a:pt x="1760" y="23460"/>
                  </a:cubicBezTo>
                  <a:cubicBezTo>
                    <a:pt x="1618" y="23548"/>
                    <a:pt x="1487" y="23652"/>
                    <a:pt x="1372" y="23771"/>
                  </a:cubicBezTo>
                  <a:cubicBezTo>
                    <a:pt x="1318" y="23786"/>
                    <a:pt x="1272" y="23829"/>
                    <a:pt x="1249" y="23879"/>
                  </a:cubicBezTo>
                  <a:cubicBezTo>
                    <a:pt x="1253" y="23902"/>
                    <a:pt x="1234" y="23925"/>
                    <a:pt x="1203" y="23932"/>
                  </a:cubicBezTo>
                  <a:lnTo>
                    <a:pt x="1199" y="23932"/>
                  </a:lnTo>
                  <a:cubicBezTo>
                    <a:pt x="1134" y="23975"/>
                    <a:pt x="1057" y="24009"/>
                    <a:pt x="1045" y="24098"/>
                  </a:cubicBezTo>
                  <a:cubicBezTo>
                    <a:pt x="780" y="24167"/>
                    <a:pt x="596" y="24363"/>
                    <a:pt x="365" y="24490"/>
                  </a:cubicBezTo>
                  <a:cubicBezTo>
                    <a:pt x="342" y="24478"/>
                    <a:pt x="315" y="24474"/>
                    <a:pt x="288" y="24474"/>
                  </a:cubicBezTo>
                  <a:cubicBezTo>
                    <a:pt x="258" y="24547"/>
                    <a:pt x="196" y="24593"/>
                    <a:pt x="123" y="24612"/>
                  </a:cubicBezTo>
                  <a:cubicBezTo>
                    <a:pt x="96" y="24689"/>
                    <a:pt x="138" y="24805"/>
                    <a:pt x="0" y="24805"/>
                  </a:cubicBezTo>
                  <a:cubicBezTo>
                    <a:pt x="4" y="24856"/>
                    <a:pt x="49" y="24893"/>
                    <a:pt x="97" y="24893"/>
                  </a:cubicBezTo>
                  <a:cubicBezTo>
                    <a:pt x="99" y="24893"/>
                    <a:pt x="102" y="24893"/>
                    <a:pt x="104" y="24893"/>
                  </a:cubicBezTo>
                  <a:cubicBezTo>
                    <a:pt x="119" y="24893"/>
                    <a:pt x="138" y="24881"/>
                    <a:pt x="154" y="24874"/>
                  </a:cubicBezTo>
                  <a:cubicBezTo>
                    <a:pt x="220" y="24837"/>
                    <a:pt x="270" y="24822"/>
                    <a:pt x="306" y="24822"/>
                  </a:cubicBezTo>
                  <a:cubicBezTo>
                    <a:pt x="378" y="24822"/>
                    <a:pt x="401" y="24881"/>
                    <a:pt x="411" y="24962"/>
                  </a:cubicBezTo>
                  <a:cubicBezTo>
                    <a:pt x="359" y="24954"/>
                    <a:pt x="307" y="24946"/>
                    <a:pt x="254" y="24946"/>
                  </a:cubicBezTo>
                  <a:cubicBezTo>
                    <a:pt x="183" y="24946"/>
                    <a:pt x="113" y="24961"/>
                    <a:pt x="46" y="25012"/>
                  </a:cubicBezTo>
                  <a:cubicBezTo>
                    <a:pt x="54" y="25035"/>
                    <a:pt x="42" y="25058"/>
                    <a:pt x="27" y="25077"/>
                  </a:cubicBezTo>
                  <a:cubicBezTo>
                    <a:pt x="81" y="25200"/>
                    <a:pt x="181" y="25277"/>
                    <a:pt x="277" y="25358"/>
                  </a:cubicBezTo>
                  <a:lnTo>
                    <a:pt x="288" y="25358"/>
                  </a:lnTo>
                  <a:cubicBezTo>
                    <a:pt x="404" y="25419"/>
                    <a:pt x="530" y="25454"/>
                    <a:pt x="665" y="25458"/>
                  </a:cubicBezTo>
                  <a:cubicBezTo>
                    <a:pt x="911" y="25610"/>
                    <a:pt x="1170" y="25705"/>
                    <a:pt x="1459" y="25705"/>
                  </a:cubicBezTo>
                  <a:cubicBezTo>
                    <a:pt x="1498" y="25705"/>
                    <a:pt x="1539" y="25704"/>
                    <a:pt x="1579" y="25700"/>
                  </a:cubicBezTo>
                  <a:lnTo>
                    <a:pt x="1599" y="25708"/>
                  </a:lnTo>
                  <a:cubicBezTo>
                    <a:pt x="1606" y="25761"/>
                    <a:pt x="1645" y="25800"/>
                    <a:pt x="1699" y="25815"/>
                  </a:cubicBezTo>
                  <a:cubicBezTo>
                    <a:pt x="1702" y="25815"/>
                    <a:pt x="1702" y="25815"/>
                    <a:pt x="1710" y="25819"/>
                  </a:cubicBezTo>
                  <a:cubicBezTo>
                    <a:pt x="1810" y="25919"/>
                    <a:pt x="1948" y="25884"/>
                    <a:pt x="2067" y="25919"/>
                  </a:cubicBezTo>
                  <a:cubicBezTo>
                    <a:pt x="2112" y="25989"/>
                    <a:pt x="2184" y="26031"/>
                    <a:pt x="2264" y="26031"/>
                  </a:cubicBezTo>
                  <a:cubicBezTo>
                    <a:pt x="2268" y="26031"/>
                    <a:pt x="2271" y="26031"/>
                    <a:pt x="2275" y="26030"/>
                  </a:cubicBezTo>
                  <a:cubicBezTo>
                    <a:pt x="2421" y="26107"/>
                    <a:pt x="2575" y="26153"/>
                    <a:pt x="2736" y="26173"/>
                  </a:cubicBezTo>
                  <a:cubicBezTo>
                    <a:pt x="2851" y="26269"/>
                    <a:pt x="3005" y="26276"/>
                    <a:pt x="3140" y="26322"/>
                  </a:cubicBezTo>
                  <a:cubicBezTo>
                    <a:pt x="3420" y="26492"/>
                    <a:pt x="3735" y="26499"/>
                    <a:pt x="4039" y="26584"/>
                  </a:cubicBezTo>
                  <a:cubicBezTo>
                    <a:pt x="4048" y="26613"/>
                    <a:pt x="4064" y="26628"/>
                    <a:pt x="4084" y="26628"/>
                  </a:cubicBezTo>
                  <a:cubicBezTo>
                    <a:pt x="4095" y="26628"/>
                    <a:pt x="4109" y="26622"/>
                    <a:pt x="4123" y="26611"/>
                  </a:cubicBezTo>
                  <a:lnTo>
                    <a:pt x="4150" y="26626"/>
                  </a:lnTo>
                  <a:lnTo>
                    <a:pt x="4177" y="26614"/>
                  </a:lnTo>
                  <a:cubicBezTo>
                    <a:pt x="4365" y="26837"/>
                    <a:pt x="4642" y="26818"/>
                    <a:pt x="4888" y="26883"/>
                  </a:cubicBezTo>
                  <a:cubicBezTo>
                    <a:pt x="5495" y="27103"/>
                    <a:pt x="6091" y="27341"/>
                    <a:pt x="6717" y="27494"/>
                  </a:cubicBezTo>
                  <a:cubicBezTo>
                    <a:pt x="6978" y="27683"/>
                    <a:pt x="7274" y="27763"/>
                    <a:pt x="7589" y="27806"/>
                  </a:cubicBezTo>
                  <a:lnTo>
                    <a:pt x="7843" y="27898"/>
                  </a:lnTo>
                  <a:cubicBezTo>
                    <a:pt x="7912" y="27967"/>
                    <a:pt x="7977" y="28036"/>
                    <a:pt x="8043" y="28109"/>
                  </a:cubicBezTo>
                  <a:cubicBezTo>
                    <a:pt x="8158" y="28109"/>
                    <a:pt x="8266" y="28171"/>
                    <a:pt x="8319" y="28275"/>
                  </a:cubicBezTo>
                  <a:lnTo>
                    <a:pt x="8588" y="28336"/>
                  </a:lnTo>
                  <a:lnTo>
                    <a:pt x="8677" y="28309"/>
                  </a:lnTo>
                  <a:lnTo>
                    <a:pt x="8677" y="28309"/>
                  </a:lnTo>
                  <a:cubicBezTo>
                    <a:pt x="8677" y="28313"/>
                    <a:pt x="8673" y="28313"/>
                    <a:pt x="8673" y="28317"/>
                  </a:cubicBezTo>
                  <a:lnTo>
                    <a:pt x="8704" y="28374"/>
                  </a:lnTo>
                  <a:cubicBezTo>
                    <a:pt x="8900" y="28563"/>
                    <a:pt x="9203" y="28447"/>
                    <a:pt x="9399" y="28632"/>
                  </a:cubicBezTo>
                  <a:lnTo>
                    <a:pt x="9438" y="28640"/>
                  </a:lnTo>
                  <a:lnTo>
                    <a:pt x="9461" y="28666"/>
                  </a:lnTo>
                  <a:cubicBezTo>
                    <a:pt x="9532" y="28646"/>
                    <a:pt x="9600" y="28629"/>
                    <a:pt x="9663" y="28629"/>
                  </a:cubicBezTo>
                  <a:cubicBezTo>
                    <a:pt x="9763" y="28629"/>
                    <a:pt x="9850" y="28671"/>
                    <a:pt x="9918" y="28805"/>
                  </a:cubicBezTo>
                  <a:cubicBezTo>
                    <a:pt x="9944" y="28856"/>
                    <a:pt x="9995" y="28884"/>
                    <a:pt x="10046" y="28884"/>
                  </a:cubicBezTo>
                  <a:cubicBezTo>
                    <a:pt x="10064" y="28884"/>
                    <a:pt x="10082" y="28881"/>
                    <a:pt x="10099" y="28874"/>
                  </a:cubicBezTo>
                  <a:cubicBezTo>
                    <a:pt x="10125" y="28862"/>
                    <a:pt x="10145" y="28843"/>
                    <a:pt x="10156" y="28820"/>
                  </a:cubicBezTo>
                  <a:cubicBezTo>
                    <a:pt x="10348" y="29070"/>
                    <a:pt x="10702" y="28985"/>
                    <a:pt x="10917" y="29178"/>
                  </a:cubicBezTo>
                  <a:cubicBezTo>
                    <a:pt x="11297" y="29289"/>
                    <a:pt x="11693" y="29320"/>
                    <a:pt x="12062" y="29481"/>
                  </a:cubicBezTo>
                  <a:cubicBezTo>
                    <a:pt x="12281" y="29681"/>
                    <a:pt x="12569" y="29616"/>
                    <a:pt x="12831" y="29666"/>
                  </a:cubicBezTo>
                  <a:cubicBezTo>
                    <a:pt x="13047" y="29982"/>
                    <a:pt x="13353" y="30022"/>
                    <a:pt x="13676" y="30022"/>
                  </a:cubicBezTo>
                  <a:cubicBezTo>
                    <a:pt x="13737" y="30022"/>
                    <a:pt x="13799" y="30020"/>
                    <a:pt x="13860" y="30019"/>
                  </a:cubicBezTo>
                  <a:lnTo>
                    <a:pt x="13972" y="30042"/>
                  </a:lnTo>
                  <a:cubicBezTo>
                    <a:pt x="13987" y="30100"/>
                    <a:pt x="14014" y="30146"/>
                    <a:pt x="14083" y="30157"/>
                  </a:cubicBezTo>
                  <a:lnTo>
                    <a:pt x="14091" y="30161"/>
                  </a:lnTo>
                  <a:cubicBezTo>
                    <a:pt x="14126" y="30236"/>
                    <a:pt x="14174" y="30256"/>
                    <a:pt x="14227" y="30256"/>
                  </a:cubicBezTo>
                  <a:cubicBezTo>
                    <a:pt x="14273" y="30256"/>
                    <a:pt x="14322" y="30241"/>
                    <a:pt x="14372" y="30234"/>
                  </a:cubicBezTo>
                  <a:lnTo>
                    <a:pt x="14379" y="30238"/>
                  </a:lnTo>
                  <a:cubicBezTo>
                    <a:pt x="14544" y="30492"/>
                    <a:pt x="14833" y="30392"/>
                    <a:pt x="15052" y="30480"/>
                  </a:cubicBezTo>
                  <a:cubicBezTo>
                    <a:pt x="15140" y="30526"/>
                    <a:pt x="15232" y="30565"/>
                    <a:pt x="15328" y="30599"/>
                  </a:cubicBezTo>
                  <a:cubicBezTo>
                    <a:pt x="15985" y="30799"/>
                    <a:pt x="16643" y="31007"/>
                    <a:pt x="17273" y="31279"/>
                  </a:cubicBezTo>
                  <a:cubicBezTo>
                    <a:pt x="17761" y="31376"/>
                    <a:pt x="18195" y="31641"/>
                    <a:pt x="18691" y="31721"/>
                  </a:cubicBezTo>
                  <a:lnTo>
                    <a:pt x="19063" y="31856"/>
                  </a:lnTo>
                  <a:cubicBezTo>
                    <a:pt x="19075" y="31883"/>
                    <a:pt x="19079" y="31906"/>
                    <a:pt x="19083" y="31929"/>
                  </a:cubicBezTo>
                  <a:lnTo>
                    <a:pt x="19352" y="31967"/>
                  </a:lnTo>
                  <a:cubicBezTo>
                    <a:pt x="19559" y="32086"/>
                    <a:pt x="19794" y="32121"/>
                    <a:pt x="20020" y="32182"/>
                  </a:cubicBezTo>
                  <a:cubicBezTo>
                    <a:pt x="20024" y="32209"/>
                    <a:pt x="20036" y="32236"/>
                    <a:pt x="20043" y="32259"/>
                  </a:cubicBezTo>
                  <a:lnTo>
                    <a:pt x="20439" y="32336"/>
                  </a:lnTo>
                  <a:cubicBezTo>
                    <a:pt x="20547" y="32428"/>
                    <a:pt x="20727" y="32405"/>
                    <a:pt x="20816" y="32536"/>
                  </a:cubicBezTo>
                  <a:lnTo>
                    <a:pt x="21534" y="32736"/>
                  </a:lnTo>
                  <a:cubicBezTo>
                    <a:pt x="21546" y="32763"/>
                    <a:pt x="21561" y="32797"/>
                    <a:pt x="21576" y="32828"/>
                  </a:cubicBezTo>
                  <a:lnTo>
                    <a:pt x="22161" y="32955"/>
                  </a:lnTo>
                  <a:lnTo>
                    <a:pt x="22925" y="33166"/>
                  </a:lnTo>
                  <a:lnTo>
                    <a:pt x="22929" y="33166"/>
                  </a:lnTo>
                  <a:cubicBezTo>
                    <a:pt x="22921" y="33193"/>
                    <a:pt x="22929" y="33220"/>
                    <a:pt x="22948" y="33243"/>
                  </a:cubicBezTo>
                  <a:lnTo>
                    <a:pt x="22994" y="33243"/>
                  </a:lnTo>
                  <a:lnTo>
                    <a:pt x="23025" y="33278"/>
                  </a:lnTo>
                  <a:cubicBezTo>
                    <a:pt x="23217" y="33454"/>
                    <a:pt x="23513" y="33370"/>
                    <a:pt x="23705" y="33531"/>
                  </a:cubicBezTo>
                  <a:lnTo>
                    <a:pt x="23751" y="33531"/>
                  </a:lnTo>
                  <a:lnTo>
                    <a:pt x="23786" y="33566"/>
                  </a:lnTo>
                  <a:cubicBezTo>
                    <a:pt x="23940" y="33700"/>
                    <a:pt x="24151" y="33677"/>
                    <a:pt x="24328" y="33743"/>
                  </a:cubicBezTo>
                  <a:lnTo>
                    <a:pt x="24362" y="33754"/>
                  </a:lnTo>
                  <a:cubicBezTo>
                    <a:pt x="24359" y="33769"/>
                    <a:pt x="24359" y="33781"/>
                    <a:pt x="24351" y="33793"/>
                  </a:cubicBezTo>
                  <a:lnTo>
                    <a:pt x="24743" y="33908"/>
                  </a:lnTo>
                  <a:lnTo>
                    <a:pt x="25031" y="33946"/>
                  </a:lnTo>
                  <a:lnTo>
                    <a:pt x="25265" y="34023"/>
                  </a:lnTo>
                  <a:lnTo>
                    <a:pt x="25388" y="34061"/>
                  </a:lnTo>
                  <a:cubicBezTo>
                    <a:pt x="25408" y="34085"/>
                    <a:pt x="25427" y="34115"/>
                    <a:pt x="25434" y="34146"/>
                  </a:cubicBezTo>
                  <a:lnTo>
                    <a:pt x="25607" y="34215"/>
                  </a:lnTo>
                  <a:lnTo>
                    <a:pt x="25811" y="34242"/>
                  </a:lnTo>
                  <a:lnTo>
                    <a:pt x="25811" y="34254"/>
                  </a:lnTo>
                  <a:cubicBezTo>
                    <a:pt x="25811" y="34250"/>
                    <a:pt x="25811" y="34250"/>
                    <a:pt x="25819" y="34242"/>
                  </a:cubicBezTo>
                  <a:lnTo>
                    <a:pt x="26107" y="34319"/>
                  </a:lnTo>
                  <a:cubicBezTo>
                    <a:pt x="26130" y="34288"/>
                    <a:pt x="26126" y="34234"/>
                    <a:pt x="26088" y="34211"/>
                  </a:cubicBezTo>
                  <a:cubicBezTo>
                    <a:pt x="26080" y="34211"/>
                    <a:pt x="26080" y="34204"/>
                    <a:pt x="26076" y="34204"/>
                  </a:cubicBezTo>
                  <a:cubicBezTo>
                    <a:pt x="26034" y="34108"/>
                    <a:pt x="25953" y="34077"/>
                    <a:pt x="25849" y="34069"/>
                  </a:cubicBezTo>
                  <a:cubicBezTo>
                    <a:pt x="25826" y="34046"/>
                    <a:pt x="25800" y="34031"/>
                    <a:pt x="25765" y="34023"/>
                  </a:cubicBezTo>
                  <a:cubicBezTo>
                    <a:pt x="25807" y="33915"/>
                    <a:pt x="25961" y="33988"/>
                    <a:pt x="25999" y="33877"/>
                  </a:cubicBezTo>
                  <a:cubicBezTo>
                    <a:pt x="26107" y="33835"/>
                    <a:pt x="26134" y="33773"/>
                    <a:pt x="26042" y="33681"/>
                  </a:cubicBezTo>
                  <a:cubicBezTo>
                    <a:pt x="26049" y="33654"/>
                    <a:pt x="26049" y="33623"/>
                    <a:pt x="26049" y="33600"/>
                  </a:cubicBezTo>
                  <a:lnTo>
                    <a:pt x="25673" y="33520"/>
                  </a:lnTo>
                  <a:lnTo>
                    <a:pt x="25031" y="33328"/>
                  </a:lnTo>
                  <a:cubicBezTo>
                    <a:pt x="24751" y="33162"/>
                    <a:pt x="24435" y="33116"/>
                    <a:pt x="24120" y="33039"/>
                  </a:cubicBezTo>
                  <a:lnTo>
                    <a:pt x="23932" y="32970"/>
                  </a:lnTo>
                  <a:cubicBezTo>
                    <a:pt x="23947" y="32951"/>
                    <a:pt x="23959" y="32928"/>
                    <a:pt x="23963" y="32909"/>
                  </a:cubicBezTo>
                  <a:cubicBezTo>
                    <a:pt x="24001" y="32880"/>
                    <a:pt x="24040" y="32871"/>
                    <a:pt x="24080" y="32871"/>
                  </a:cubicBezTo>
                  <a:cubicBezTo>
                    <a:pt x="24152" y="32871"/>
                    <a:pt x="24225" y="32903"/>
                    <a:pt x="24298" y="32903"/>
                  </a:cubicBezTo>
                  <a:cubicBezTo>
                    <a:pt x="24322" y="32903"/>
                    <a:pt x="24346" y="32899"/>
                    <a:pt x="24370" y="32889"/>
                  </a:cubicBezTo>
                  <a:cubicBezTo>
                    <a:pt x="24412" y="32886"/>
                    <a:pt x="24497" y="32889"/>
                    <a:pt x="24501" y="32874"/>
                  </a:cubicBezTo>
                  <a:cubicBezTo>
                    <a:pt x="24516" y="32782"/>
                    <a:pt x="24439" y="32801"/>
                    <a:pt x="24385" y="32790"/>
                  </a:cubicBezTo>
                  <a:cubicBezTo>
                    <a:pt x="24028" y="32697"/>
                    <a:pt x="23736" y="32436"/>
                    <a:pt x="23356" y="32417"/>
                  </a:cubicBezTo>
                  <a:cubicBezTo>
                    <a:pt x="23171" y="32286"/>
                    <a:pt x="22953" y="32218"/>
                    <a:pt x="22732" y="32218"/>
                  </a:cubicBezTo>
                  <a:cubicBezTo>
                    <a:pt x="22654" y="32218"/>
                    <a:pt x="22576" y="32227"/>
                    <a:pt x="22499" y="32244"/>
                  </a:cubicBezTo>
                  <a:cubicBezTo>
                    <a:pt x="22679" y="32371"/>
                    <a:pt x="22887" y="32451"/>
                    <a:pt x="23106" y="32474"/>
                  </a:cubicBezTo>
                  <a:cubicBezTo>
                    <a:pt x="23306" y="32636"/>
                    <a:pt x="23621" y="32509"/>
                    <a:pt x="23778" y="32755"/>
                  </a:cubicBezTo>
                  <a:cubicBezTo>
                    <a:pt x="23754" y="32841"/>
                    <a:pt x="23714" y="32865"/>
                    <a:pt x="23666" y="32865"/>
                  </a:cubicBezTo>
                  <a:cubicBezTo>
                    <a:pt x="23617" y="32865"/>
                    <a:pt x="23560" y="32840"/>
                    <a:pt x="23502" y="32828"/>
                  </a:cubicBezTo>
                  <a:cubicBezTo>
                    <a:pt x="23336" y="32794"/>
                    <a:pt x="23173" y="32692"/>
                    <a:pt x="23003" y="32692"/>
                  </a:cubicBezTo>
                  <a:cubicBezTo>
                    <a:pt x="22922" y="32692"/>
                    <a:pt x="22838" y="32716"/>
                    <a:pt x="22752" y="32782"/>
                  </a:cubicBezTo>
                  <a:cubicBezTo>
                    <a:pt x="22775" y="32551"/>
                    <a:pt x="22579" y="32571"/>
                    <a:pt x="22449" y="32536"/>
                  </a:cubicBezTo>
                  <a:cubicBezTo>
                    <a:pt x="21911" y="32371"/>
                    <a:pt x="21365" y="32217"/>
                    <a:pt x="20819" y="32063"/>
                  </a:cubicBezTo>
                  <a:cubicBezTo>
                    <a:pt x="20347" y="31898"/>
                    <a:pt x="19820" y="31875"/>
                    <a:pt x="19375" y="31610"/>
                  </a:cubicBezTo>
                  <a:cubicBezTo>
                    <a:pt x="19198" y="31568"/>
                    <a:pt x="19021" y="31525"/>
                    <a:pt x="18841" y="31487"/>
                  </a:cubicBezTo>
                  <a:cubicBezTo>
                    <a:pt x="18718" y="31464"/>
                    <a:pt x="18591" y="31425"/>
                    <a:pt x="18468" y="31387"/>
                  </a:cubicBezTo>
                  <a:cubicBezTo>
                    <a:pt x="18130" y="31164"/>
                    <a:pt x="17699" y="31156"/>
                    <a:pt x="17373" y="30914"/>
                  </a:cubicBezTo>
                  <a:cubicBezTo>
                    <a:pt x="17054" y="30642"/>
                    <a:pt x="16600" y="30830"/>
                    <a:pt x="16266" y="30592"/>
                  </a:cubicBezTo>
                  <a:lnTo>
                    <a:pt x="15248" y="30330"/>
                  </a:lnTo>
                  <a:cubicBezTo>
                    <a:pt x="14913" y="30142"/>
                    <a:pt x="14533" y="30081"/>
                    <a:pt x="14172" y="29965"/>
                  </a:cubicBezTo>
                  <a:cubicBezTo>
                    <a:pt x="14109" y="29880"/>
                    <a:pt x="14007" y="29834"/>
                    <a:pt x="13904" y="29834"/>
                  </a:cubicBezTo>
                  <a:cubicBezTo>
                    <a:pt x="13900" y="29834"/>
                    <a:pt x="13895" y="29834"/>
                    <a:pt x="13891" y="29835"/>
                  </a:cubicBezTo>
                  <a:lnTo>
                    <a:pt x="13511" y="29700"/>
                  </a:lnTo>
                  <a:cubicBezTo>
                    <a:pt x="13507" y="29668"/>
                    <a:pt x="13477" y="29646"/>
                    <a:pt x="13442" y="29646"/>
                  </a:cubicBezTo>
                  <a:cubicBezTo>
                    <a:pt x="13440" y="29646"/>
                    <a:pt x="13437" y="29646"/>
                    <a:pt x="13434" y="29646"/>
                  </a:cubicBezTo>
                  <a:cubicBezTo>
                    <a:pt x="13430" y="29646"/>
                    <a:pt x="13422" y="29646"/>
                    <a:pt x="13422" y="29654"/>
                  </a:cubicBezTo>
                  <a:cubicBezTo>
                    <a:pt x="13269" y="29535"/>
                    <a:pt x="13084" y="29504"/>
                    <a:pt x="12900" y="29466"/>
                  </a:cubicBezTo>
                  <a:cubicBezTo>
                    <a:pt x="12688" y="29370"/>
                    <a:pt x="12481" y="29270"/>
                    <a:pt x="12250" y="29239"/>
                  </a:cubicBezTo>
                  <a:cubicBezTo>
                    <a:pt x="12084" y="29165"/>
                    <a:pt x="11925" y="29077"/>
                    <a:pt x="11732" y="29077"/>
                  </a:cubicBezTo>
                  <a:cubicBezTo>
                    <a:pt x="11725" y="29077"/>
                    <a:pt x="11717" y="29077"/>
                    <a:pt x="11709" y="29078"/>
                  </a:cubicBezTo>
                  <a:cubicBezTo>
                    <a:pt x="11593" y="28974"/>
                    <a:pt x="11451" y="28916"/>
                    <a:pt x="11297" y="28912"/>
                  </a:cubicBezTo>
                  <a:cubicBezTo>
                    <a:pt x="11151" y="28836"/>
                    <a:pt x="10994" y="28782"/>
                    <a:pt x="10829" y="28763"/>
                  </a:cubicBezTo>
                  <a:cubicBezTo>
                    <a:pt x="10540" y="28597"/>
                    <a:pt x="10221" y="28486"/>
                    <a:pt x="9887" y="28444"/>
                  </a:cubicBezTo>
                  <a:cubicBezTo>
                    <a:pt x="9844" y="28372"/>
                    <a:pt x="9772" y="28327"/>
                    <a:pt x="9691" y="28327"/>
                  </a:cubicBezTo>
                  <a:cubicBezTo>
                    <a:pt x="9685" y="28327"/>
                    <a:pt x="9678" y="28328"/>
                    <a:pt x="9672" y="28328"/>
                  </a:cubicBezTo>
                  <a:lnTo>
                    <a:pt x="9307" y="28201"/>
                  </a:lnTo>
                  <a:cubicBezTo>
                    <a:pt x="9284" y="28163"/>
                    <a:pt x="9243" y="28142"/>
                    <a:pt x="9200" y="28142"/>
                  </a:cubicBezTo>
                  <a:cubicBezTo>
                    <a:pt x="9179" y="28142"/>
                    <a:pt x="9157" y="28148"/>
                    <a:pt x="9138" y="28159"/>
                  </a:cubicBezTo>
                  <a:lnTo>
                    <a:pt x="9134" y="28163"/>
                  </a:lnTo>
                  <a:lnTo>
                    <a:pt x="9134" y="28171"/>
                  </a:lnTo>
                  <a:cubicBezTo>
                    <a:pt x="8869" y="27967"/>
                    <a:pt x="8542" y="27925"/>
                    <a:pt x="8235" y="27836"/>
                  </a:cubicBezTo>
                  <a:lnTo>
                    <a:pt x="8139" y="27737"/>
                  </a:lnTo>
                  <a:cubicBezTo>
                    <a:pt x="8112" y="27740"/>
                    <a:pt x="8089" y="27744"/>
                    <a:pt x="8062" y="27756"/>
                  </a:cubicBezTo>
                  <a:cubicBezTo>
                    <a:pt x="7935" y="27687"/>
                    <a:pt x="7789" y="27644"/>
                    <a:pt x="7639" y="27629"/>
                  </a:cubicBezTo>
                  <a:cubicBezTo>
                    <a:pt x="7535" y="27567"/>
                    <a:pt x="7416" y="27529"/>
                    <a:pt x="7293" y="27525"/>
                  </a:cubicBezTo>
                  <a:lnTo>
                    <a:pt x="7267" y="27514"/>
                  </a:lnTo>
                  <a:lnTo>
                    <a:pt x="7251" y="27514"/>
                  </a:lnTo>
                  <a:cubicBezTo>
                    <a:pt x="7255" y="27510"/>
                    <a:pt x="7255" y="27510"/>
                    <a:pt x="7263" y="27510"/>
                  </a:cubicBezTo>
                  <a:cubicBezTo>
                    <a:pt x="7178" y="27218"/>
                    <a:pt x="6844" y="27375"/>
                    <a:pt x="6694" y="27202"/>
                  </a:cubicBezTo>
                  <a:cubicBezTo>
                    <a:pt x="6517" y="27156"/>
                    <a:pt x="6333" y="27126"/>
                    <a:pt x="6168" y="27060"/>
                  </a:cubicBezTo>
                  <a:cubicBezTo>
                    <a:pt x="5714" y="26880"/>
                    <a:pt x="5253" y="26737"/>
                    <a:pt x="4784" y="26630"/>
                  </a:cubicBezTo>
                  <a:cubicBezTo>
                    <a:pt x="4763" y="26595"/>
                    <a:pt x="4725" y="26575"/>
                    <a:pt x="4686" y="26575"/>
                  </a:cubicBezTo>
                  <a:cubicBezTo>
                    <a:pt x="4668" y="26575"/>
                    <a:pt x="4651" y="26579"/>
                    <a:pt x="4634" y="26588"/>
                  </a:cubicBezTo>
                  <a:cubicBezTo>
                    <a:pt x="4630" y="26588"/>
                    <a:pt x="4630" y="26591"/>
                    <a:pt x="4623" y="26591"/>
                  </a:cubicBezTo>
                  <a:cubicBezTo>
                    <a:pt x="4617" y="26574"/>
                    <a:pt x="4598" y="26565"/>
                    <a:pt x="4580" y="26565"/>
                  </a:cubicBezTo>
                  <a:cubicBezTo>
                    <a:pt x="4573" y="26565"/>
                    <a:pt x="4567" y="26566"/>
                    <a:pt x="4561" y="26568"/>
                  </a:cubicBezTo>
                  <a:cubicBezTo>
                    <a:pt x="4557" y="26568"/>
                    <a:pt x="4554" y="26572"/>
                    <a:pt x="4546" y="26580"/>
                  </a:cubicBezTo>
                  <a:lnTo>
                    <a:pt x="4519" y="26572"/>
                  </a:lnTo>
                  <a:cubicBezTo>
                    <a:pt x="4411" y="26449"/>
                    <a:pt x="4258" y="26415"/>
                    <a:pt x="4119" y="26353"/>
                  </a:cubicBezTo>
                  <a:cubicBezTo>
                    <a:pt x="4046" y="26267"/>
                    <a:pt x="3963" y="26239"/>
                    <a:pt x="3874" y="26239"/>
                  </a:cubicBezTo>
                  <a:cubicBezTo>
                    <a:pt x="3823" y="26239"/>
                    <a:pt x="3770" y="26248"/>
                    <a:pt x="3716" y="26261"/>
                  </a:cubicBezTo>
                  <a:cubicBezTo>
                    <a:pt x="3689" y="26215"/>
                    <a:pt x="3643" y="26173"/>
                    <a:pt x="3597" y="26146"/>
                  </a:cubicBezTo>
                  <a:cubicBezTo>
                    <a:pt x="3055" y="25992"/>
                    <a:pt x="2521" y="25800"/>
                    <a:pt x="1991" y="25596"/>
                  </a:cubicBezTo>
                  <a:cubicBezTo>
                    <a:pt x="1968" y="25589"/>
                    <a:pt x="1944" y="25573"/>
                    <a:pt x="1921" y="25565"/>
                  </a:cubicBezTo>
                  <a:cubicBezTo>
                    <a:pt x="1895" y="25554"/>
                    <a:pt x="1871" y="25542"/>
                    <a:pt x="1848" y="25531"/>
                  </a:cubicBezTo>
                  <a:cubicBezTo>
                    <a:pt x="1798" y="25512"/>
                    <a:pt x="1752" y="25492"/>
                    <a:pt x="1702" y="25477"/>
                  </a:cubicBezTo>
                  <a:cubicBezTo>
                    <a:pt x="1537" y="25431"/>
                    <a:pt x="1368" y="25393"/>
                    <a:pt x="1222" y="25293"/>
                  </a:cubicBezTo>
                  <a:cubicBezTo>
                    <a:pt x="1057" y="25181"/>
                    <a:pt x="872" y="25093"/>
                    <a:pt x="680" y="25031"/>
                  </a:cubicBezTo>
                  <a:cubicBezTo>
                    <a:pt x="1057" y="24735"/>
                    <a:pt x="1503" y="24543"/>
                    <a:pt x="1845" y="24201"/>
                  </a:cubicBezTo>
                  <a:cubicBezTo>
                    <a:pt x="1864" y="24205"/>
                    <a:pt x="1883" y="24208"/>
                    <a:pt x="1901" y="24208"/>
                  </a:cubicBezTo>
                  <a:cubicBezTo>
                    <a:pt x="1953" y="24208"/>
                    <a:pt x="1996" y="24187"/>
                    <a:pt x="2021" y="24124"/>
                  </a:cubicBezTo>
                  <a:lnTo>
                    <a:pt x="2029" y="24113"/>
                  </a:lnTo>
                  <a:cubicBezTo>
                    <a:pt x="2034" y="24114"/>
                    <a:pt x="2039" y="24114"/>
                    <a:pt x="2044" y="24114"/>
                  </a:cubicBezTo>
                  <a:cubicBezTo>
                    <a:pt x="2087" y="24114"/>
                    <a:pt x="2123" y="24086"/>
                    <a:pt x="2137" y="24048"/>
                  </a:cubicBezTo>
                  <a:cubicBezTo>
                    <a:pt x="2233" y="24017"/>
                    <a:pt x="2333" y="23990"/>
                    <a:pt x="2394" y="23902"/>
                  </a:cubicBezTo>
                  <a:cubicBezTo>
                    <a:pt x="2509" y="23855"/>
                    <a:pt x="2621" y="23798"/>
                    <a:pt x="2675" y="23679"/>
                  </a:cubicBezTo>
                  <a:cubicBezTo>
                    <a:pt x="2728" y="23679"/>
                    <a:pt x="2774" y="23644"/>
                    <a:pt x="2798" y="23594"/>
                  </a:cubicBezTo>
                  <a:cubicBezTo>
                    <a:pt x="3005" y="23513"/>
                    <a:pt x="3136" y="23333"/>
                    <a:pt x="3293" y="23187"/>
                  </a:cubicBezTo>
                  <a:cubicBezTo>
                    <a:pt x="3408" y="23183"/>
                    <a:pt x="3439" y="23056"/>
                    <a:pt x="3528" y="23018"/>
                  </a:cubicBezTo>
                  <a:cubicBezTo>
                    <a:pt x="3662" y="22991"/>
                    <a:pt x="3766" y="22918"/>
                    <a:pt x="3797" y="22776"/>
                  </a:cubicBezTo>
                  <a:cubicBezTo>
                    <a:pt x="3885" y="22691"/>
                    <a:pt x="4035" y="22687"/>
                    <a:pt x="4073" y="22545"/>
                  </a:cubicBezTo>
                  <a:cubicBezTo>
                    <a:pt x="4076" y="22545"/>
                    <a:pt x="4078" y="22545"/>
                    <a:pt x="4080" y="22545"/>
                  </a:cubicBezTo>
                  <a:cubicBezTo>
                    <a:pt x="4128" y="22545"/>
                    <a:pt x="4177" y="22508"/>
                    <a:pt x="4181" y="22453"/>
                  </a:cubicBezTo>
                  <a:lnTo>
                    <a:pt x="4189" y="22449"/>
                  </a:lnTo>
                  <a:cubicBezTo>
                    <a:pt x="4419" y="22276"/>
                    <a:pt x="4707" y="22165"/>
                    <a:pt x="4849" y="21884"/>
                  </a:cubicBezTo>
                  <a:cubicBezTo>
                    <a:pt x="5072" y="21746"/>
                    <a:pt x="5322" y="21642"/>
                    <a:pt x="5468" y="21412"/>
                  </a:cubicBezTo>
                  <a:cubicBezTo>
                    <a:pt x="6041" y="20920"/>
                    <a:pt x="6579" y="20397"/>
                    <a:pt x="7074" y="19836"/>
                  </a:cubicBezTo>
                  <a:cubicBezTo>
                    <a:pt x="7359" y="19521"/>
                    <a:pt x="7743" y="19325"/>
                    <a:pt x="8004" y="18998"/>
                  </a:cubicBezTo>
                  <a:cubicBezTo>
                    <a:pt x="8135" y="18895"/>
                    <a:pt x="8292" y="18818"/>
                    <a:pt x="8369" y="18656"/>
                  </a:cubicBezTo>
                  <a:cubicBezTo>
                    <a:pt x="8477" y="18591"/>
                    <a:pt x="8592" y="18541"/>
                    <a:pt x="8665" y="18434"/>
                  </a:cubicBezTo>
                  <a:cubicBezTo>
                    <a:pt x="8715" y="18434"/>
                    <a:pt x="8761" y="18395"/>
                    <a:pt x="8769" y="18345"/>
                  </a:cubicBezTo>
                  <a:lnTo>
                    <a:pt x="10214" y="17019"/>
                  </a:lnTo>
                  <a:lnTo>
                    <a:pt x="10225" y="17012"/>
                  </a:lnTo>
                  <a:cubicBezTo>
                    <a:pt x="10306" y="17000"/>
                    <a:pt x="10368" y="16939"/>
                    <a:pt x="10379" y="16862"/>
                  </a:cubicBezTo>
                  <a:lnTo>
                    <a:pt x="10636" y="16612"/>
                  </a:lnTo>
                  <a:cubicBezTo>
                    <a:pt x="10763" y="16574"/>
                    <a:pt x="10863" y="16481"/>
                    <a:pt x="10917" y="16362"/>
                  </a:cubicBezTo>
                  <a:cubicBezTo>
                    <a:pt x="10990" y="16320"/>
                    <a:pt x="11055" y="16270"/>
                    <a:pt x="11117" y="16213"/>
                  </a:cubicBezTo>
                  <a:cubicBezTo>
                    <a:pt x="12316" y="15110"/>
                    <a:pt x="13469" y="13961"/>
                    <a:pt x="14552" y="12750"/>
                  </a:cubicBezTo>
                  <a:cubicBezTo>
                    <a:pt x="15217" y="12016"/>
                    <a:pt x="15928" y="11325"/>
                    <a:pt x="16570" y="10568"/>
                  </a:cubicBezTo>
                  <a:cubicBezTo>
                    <a:pt x="17561" y="9407"/>
                    <a:pt x="18506" y="8212"/>
                    <a:pt x="19467" y="7025"/>
                  </a:cubicBezTo>
                  <a:cubicBezTo>
                    <a:pt x="19897" y="6491"/>
                    <a:pt x="20320" y="5949"/>
                    <a:pt x="20743" y="5407"/>
                  </a:cubicBezTo>
                  <a:lnTo>
                    <a:pt x="20739" y="5396"/>
                  </a:lnTo>
                  <a:lnTo>
                    <a:pt x="20739" y="5396"/>
                  </a:lnTo>
                  <a:cubicBezTo>
                    <a:pt x="20762" y="5407"/>
                    <a:pt x="20789" y="5411"/>
                    <a:pt x="20812" y="5411"/>
                  </a:cubicBezTo>
                  <a:cubicBezTo>
                    <a:pt x="21465" y="4831"/>
                    <a:pt x="22011" y="4143"/>
                    <a:pt x="22426" y="3378"/>
                  </a:cubicBezTo>
                  <a:cubicBezTo>
                    <a:pt x="22522" y="3370"/>
                    <a:pt x="22576" y="3282"/>
                    <a:pt x="22622" y="3209"/>
                  </a:cubicBezTo>
                  <a:cubicBezTo>
                    <a:pt x="23021" y="2610"/>
                    <a:pt x="23498" y="2068"/>
                    <a:pt x="23882" y="1453"/>
                  </a:cubicBezTo>
                  <a:cubicBezTo>
                    <a:pt x="23901" y="1411"/>
                    <a:pt x="23913" y="1361"/>
                    <a:pt x="23924" y="1315"/>
                  </a:cubicBezTo>
                  <a:cubicBezTo>
                    <a:pt x="23928" y="1249"/>
                    <a:pt x="23920" y="1188"/>
                    <a:pt x="23901" y="1126"/>
                  </a:cubicBezTo>
                  <a:lnTo>
                    <a:pt x="23920" y="1084"/>
                  </a:lnTo>
                  <a:cubicBezTo>
                    <a:pt x="23932" y="1088"/>
                    <a:pt x="23947" y="1092"/>
                    <a:pt x="23963" y="1092"/>
                  </a:cubicBezTo>
                  <a:cubicBezTo>
                    <a:pt x="24005" y="1088"/>
                    <a:pt x="24047" y="1069"/>
                    <a:pt x="24082" y="1034"/>
                  </a:cubicBezTo>
                  <a:cubicBezTo>
                    <a:pt x="24209" y="877"/>
                    <a:pt x="24324" y="708"/>
                    <a:pt x="24428" y="535"/>
                  </a:cubicBezTo>
                  <a:cubicBezTo>
                    <a:pt x="24443" y="500"/>
                    <a:pt x="24451" y="469"/>
                    <a:pt x="24458" y="435"/>
                  </a:cubicBezTo>
                  <a:cubicBezTo>
                    <a:pt x="24487" y="454"/>
                    <a:pt x="24522" y="458"/>
                    <a:pt x="24559" y="458"/>
                  </a:cubicBezTo>
                  <a:cubicBezTo>
                    <a:pt x="24585" y="458"/>
                    <a:pt x="24612" y="456"/>
                    <a:pt x="24638" y="456"/>
                  </a:cubicBezTo>
                  <a:cubicBezTo>
                    <a:pt x="24683" y="456"/>
                    <a:pt x="24726" y="462"/>
                    <a:pt x="24758" y="496"/>
                  </a:cubicBezTo>
                  <a:lnTo>
                    <a:pt x="24900" y="615"/>
                  </a:lnTo>
                  <a:cubicBezTo>
                    <a:pt x="24893" y="627"/>
                    <a:pt x="24889" y="631"/>
                    <a:pt x="24889" y="642"/>
                  </a:cubicBezTo>
                  <a:cubicBezTo>
                    <a:pt x="25131" y="1295"/>
                    <a:pt x="25638" y="1737"/>
                    <a:pt x="26095" y="2222"/>
                  </a:cubicBezTo>
                  <a:cubicBezTo>
                    <a:pt x="26142" y="2264"/>
                    <a:pt x="26191" y="2302"/>
                    <a:pt x="26238" y="2352"/>
                  </a:cubicBezTo>
                  <a:cubicBezTo>
                    <a:pt x="26295" y="2410"/>
                    <a:pt x="26349" y="2471"/>
                    <a:pt x="26403" y="2529"/>
                  </a:cubicBezTo>
                  <a:cubicBezTo>
                    <a:pt x="26441" y="2575"/>
                    <a:pt x="26476" y="2629"/>
                    <a:pt x="26507" y="2679"/>
                  </a:cubicBezTo>
                  <a:cubicBezTo>
                    <a:pt x="26557" y="2748"/>
                    <a:pt x="26637" y="2786"/>
                    <a:pt x="26726" y="2794"/>
                  </a:cubicBezTo>
                  <a:cubicBezTo>
                    <a:pt x="26733" y="2794"/>
                    <a:pt x="26737" y="2786"/>
                    <a:pt x="26745" y="2786"/>
                  </a:cubicBezTo>
                  <a:lnTo>
                    <a:pt x="27210" y="3351"/>
                  </a:lnTo>
                  <a:cubicBezTo>
                    <a:pt x="27314" y="3497"/>
                    <a:pt x="27417" y="3651"/>
                    <a:pt x="27533" y="3797"/>
                  </a:cubicBezTo>
                  <a:cubicBezTo>
                    <a:pt x="28136" y="4542"/>
                    <a:pt x="28781" y="5246"/>
                    <a:pt x="29377" y="5995"/>
                  </a:cubicBezTo>
                  <a:cubicBezTo>
                    <a:pt x="29650" y="6341"/>
                    <a:pt x="29915" y="6721"/>
                    <a:pt x="30288" y="6990"/>
                  </a:cubicBezTo>
                  <a:cubicBezTo>
                    <a:pt x="30499" y="7371"/>
                    <a:pt x="30772" y="7713"/>
                    <a:pt x="31087" y="8009"/>
                  </a:cubicBezTo>
                  <a:cubicBezTo>
                    <a:pt x="31187" y="8254"/>
                    <a:pt x="31344" y="8473"/>
                    <a:pt x="31548" y="8646"/>
                  </a:cubicBezTo>
                  <a:cubicBezTo>
                    <a:pt x="31952" y="9311"/>
                    <a:pt x="32455" y="9888"/>
                    <a:pt x="33008" y="10426"/>
                  </a:cubicBezTo>
                  <a:cubicBezTo>
                    <a:pt x="33008" y="10479"/>
                    <a:pt x="33039" y="10525"/>
                    <a:pt x="33089" y="10545"/>
                  </a:cubicBezTo>
                  <a:cubicBezTo>
                    <a:pt x="33147" y="10710"/>
                    <a:pt x="33262" y="10844"/>
                    <a:pt x="33416" y="10925"/>
                  </a:cubicBezTo>
                  <a:lnTo>
                    <a:pt x="33419" y="10929"/>
                  </a:lnTo>
                  <a:lnTo>
                    <a:pt x="33435" y="10933"/>
                  </a:lnTo>
                  <a:cubicBezTo>
                    <a:pt x="33423" y="10940"/>
                    <a:pt x="33416" y="10944"/>
                    <a:pt x="33404" y="10952"/>
                  </a:cubicBezTo>
                  <a:cubicBezTo>
                    <a:pt x="33400" y="11267"/>
                    <a:pt x="33646" y="11444"/>
                    <a:pt x="33808" y="11659"/>
                  </a:cubicBezTo>
                  <a:cubicBezTo>
                    <a:pt x="33934" y="11824"/>
                    <a:pt x="34142" y="11932"/>
                    <a:pt x="34142" y="12182"/>
                  </a:cubicBezTo>
                  <a:lnTo>
                    <a:pt x="34142" y="12212"/>
                  </a:lnTo>
                  <a:cubicBezTo>
                    <a:pt x="33858" y="12428"/>
                    <a:pt x="33788" y="12777"/>
                    <a:pt x="33662" y="13096"/>
                  </a:cubicBezTo>
                  <a:cubicBezTo>
                    <a:pt x="33662" y="13142"/>
                    <a:pt x="33665" y="13188"/>
                    <a:pt x="33673" y="13231"/>
                  </a:cubicBezTo>
                  <a:cubicBezTo>
                    <a:pt x="33585" y="13350"/>
                    <a:pt x="33489" y="13469"/>
                    <a:pt x="33431" y="13615"/>
                  </a:cubicBezTo>
                  <a:cubicBezTo>
                    <a:pt x="33412" y="13630"/>
                    <a:pt x="33396" y="13649"/>
                    <a:pt x="33381" y="13661"/>
                  </a:cubicBezTo>
                  <a:cubicBezTo>
                    <a:pt x="33358" y="13699"/>
                    <a:pt x="33339" y="13749"/>
                    <a:pt x="33335" y="13796"/>
                  </a:cubicBezTo>
                  <a:lnTo>
                    <a:pt x="33335" y="13826"/>
                  </a:lnTo>
                  <a:cubicBezTo>
                    <a:pt x="33266" y="13861"/>
                    <a:pt x="33227" y="13926"/>
                    <a:pt x="33231" y="13999"/>
                  </a:cubicBezTo>
                  <a:cubicBezTo>
                    <a:pt x="33204" y="14007"/>
                    <a:pt x="33185" y="14045"/>
                    <a:pt x="33193" y="14076"/>
                  </a:cubicBezTo>
                  <a:cubicBezTo>
                    <a:pt x="33127" y="14118"/>
                    <a:pt x="33085" y="14191"/>
                    <a:pt x="33074" y="14272"/>
                  </a:cubicBezTo>
                  <a:cubicBezTo>
                    <a:pt x="33039" y="14284"/>
                    <a:pt x="33020" y="14314"/>
                    <a:pt x="33028" y="14349"/>
                  </a:cubicBezTo>
                  <a:cubicBezTo>
                    <a:pt x="32935" y="14418"/>
                    <a:pt x="32874" y="14518"/>
                    <a:pt x="32855" y="14629"/>
                  </a:cubicBezTo>
                  <a:lnTo>
                    <a:pt x="32847" y="14633"/>
                  </a:lnTo>
                  <a:cubicBezTo>
                    <a:pt x="32712" y="14679"/>
                    <a:pt x="32712" y="14806"/>
                    <a:pt x="32693" y="14918"/>
                  </a:cubicBezTo>
                  <a:cubicBezTo>
                    <a:pt x="31817" y="16343"/>
                    <a:pt x="30960" y="17784"/>
                    <a:pt x="30307" y="19329"/>
                  </a:cubicBezTo>
                  <a:cubicBezTo>
                    <a:pt x="30280" y="19340"/>
                    <a:pt x="30253" y="19356"/>
                    <a:pt x="30230" y="19375"/>
                  </a:cubicBezTo>
                  <a:cubicBezTo>
                    <a:pt x="30176" y="19440"/>
                    <a:pt x="30130" y="19513"/>
                    <a:pt x="30080" y="19586"/>
                  </a:cubicBezTo>
                  <a:cubicBezTo>
                    <a:pt x="30057" y="19617"/>
                    <a:pt x="30038" y="19656"/>
                    <a:pt x="30023" y="19694"/>
                  </a:cubicBezTo>
                  <a:cubicBezTo>
                    <a:pt x="29984" y="19790"/>
                    <a:pt x="29938" y="19882"/>
                    <a:pt x="29880" y="19971"/>
                  </a:cubicBezTo>
                  <a:cubicBezTo>
                    <a:pt x="29857" y="20009"/>
                    <a:pt x="29838" y="20040"/>
                    <a:pt x="29823" y="20086"/>
                  </a:cubicBezTo>
                  <a:cubicBezTo>
                    <a:pt x="29784" y="20209"/>
                    <a:pt x="29727" y="20328"/>
                    <a:pt x="29654" y="20439"/>
                  </a:cubicBezTo>
                  <a:cubicBezTo>
                    <a:pt x="29631" y="20478"/>
                    <a:pt x="29608" y="20520"/>
                    <a:pt x="29588" y="20566"/>
                  </a:cubicBezTo>
                  <a:cubicBezTo>
                    <a:pt x="29369" y="20989"/>
                    <a:pt x="29227" y="21442"/>
                    <a:pt x="28935" y="21827"/>
                  </a:cubicBezTo>
                  <a:cubicBezTo>
                    <a:pt x="28247" y="23179"/>
                    <a:pt x="27825" y="24632"/>
                    <a:pt x="27283" y="26046"/>
                  </a:cubicBezTo>
                  <a:cubicBezTo>
                    <a:pt x="27252" y="26188"/>
                    <a:pt x="27229" y="26338"/>
                    <a:pt x="27210" y="26488"/>
                  </a:cubicBezTo>
                  <a:cubicBezTo>
                    <a:pt x="27075" y="26799"/>
                    <a:pt x="26983" y="27129"/>
                    <a:pt x="26941" y="27471"/>
                  </a:cubicBezTo>
                  <a:cubicBezTo>
                    <a:pt x="26864" y="27548"/>
                    <a:pt x="26845" y="27644"/>
                    <a:pt x="26822" y="27744"/>
                  </a:cubicBezTo>
                  <a:cubicBezTo>
                    <a:pt x="26656" y="28397"/>
                    <a:pt x="26476" y="29047"/>
                    <a:pt x="26341" y="29704"/>
                  </a:cubicBezTo>
                  <a:cubicBezTo>
                    <a:pt x="26230" y="30277"/>
                    <a:pt x="26065" y="30849"/>
                    <a:pt x="26134" y="31441"/>
                  </a:cubicBezTo>
                  <a:cubicBezTo>
                    <a:pt x="26111" y="31545"/>
                    <a:pt x="26095" y="31656"/>
                    <a:pt x="26153" y="31756"/>
                  </a:cubicBezTo>
                  <a:cubicBezTo>
                    <a:pt x="26118" y="31871"/>
                    <a:pt x="26099" y="31983"/>
                    <a:pt x="26176" y="32086"/>
                  </a:cubicBezTo>
                  <a:cubicBezTo>
                    <a:pt x="26157" y="32194"/>
                    <a:pt x="26122" y="32305"/>
                    <a:pt x="26211" y="32401"/>
                  </a:cubicBezTo>
                  <a:cubicBezTo>
                    <a:pt x="26188" y="32567"/>
                    <a:pt x="26180" y="32740"/>
                    <a:pt x="26191" y="32913"/>
                  </a:cubicBezTo>
                  <a:cubicBezTo>
                    <a:pt x="26188" y="32939"/>
                    <a:pt x="26188" y="32959"/>
                    <a:pt x="26180" y="32982"/>
                  </a:cubicBezTo>
                  <a:cubicBezTo>
                    <a:pt x="26176" y="33024"/>
                    <a:pt x="26180" y="33074"/>
                    <a:pt x="26188" y="33116"/>
                  </a:cubicBezTo>
                  <a:cubicBezTo>
                    <a:pt x="26199" y="33220"/>
                    <a:pt x="26199" y="33328"/>
                    <a:pt x="26191" y="33431"/>
                  </a:cubicBezTo>
                  <a:cubicBezTo>
                    <a:pt x="26191" y="33477"/>
                    <a:pt x="26191" y="33520"/>
                    <a:pt x="26195" y="33558"/>
                  </a:cubicBezTo>
                  <a:cubicBezTo>
                    <a:pt x="26199" y="33643"/>
                    <a:pt x="26195" y="33731"/>
                    <a:pt x="26180" y="33812"/>
                  </a:cubicBezTo>
                  <a:cubicBezTo>
                    <a:pt x="26153" y="33927"/>
                    <a:pt x="26149" y="34042"/>
                    <a:pt x="26157" y="34158"/>
                  </a:cubicBezTo>
                  <a:cubicBezTo>
                    <a:pt x="26168" y="34211"/>
                    <a:pt x="26180" y="34257"/>
                    <a:pt x="26199" y="34307"/>
                  </a:cubicBezTo>
                  <a:cubicBezTo>
                    <a:pt x="26195" y="34323"/>
                    <a:pt x="26195" y="34330"/>
                    <a:pt x="26191" y="34346"/>
                  </a:cubicBezTo>
                  <a:cubicBezTo>
                    <a:pt x="26199" y="34346"/>
                    <a:pt x="26215" y="34346"/>
                    <a:pt x="26226" y="34350"/>
                  </a:cubicBezTo>
                  <a:cubicBezTo>
                    <a:pt x="26238" y="34373"/>
                    <a:pt x="26265" y="34400"/>
                    <a:pt x="26284" y="34419"/>
                  </a:cubicBezTo>
                  <a:cubicBezTo>
                    <a:pt x="26315" y="34430"/>
                    <a:pt x="26344" y="34438"/>
                    <a:pt x="26371" y="34438"/>
                  </a:cubicBezTo>
                  <a:cubicBezTo>
                    <a:pt x="26410" y="34438"/>
                    <a:pt x="26443" y="34420"/>
                    <a:pt x="26468" y="34365"/>
                  </a:cubicBezTo>
                  <a:cubicBezTo>
                    <a:pt x="26464" y="34350"/>
                    <a:pt x="26449" y="34334"/>
                    <a:pt x="26449" y="34327"/>
                  </a:cubicBezTo>
                  <a:cubicBezTo>
                    <a:pt x="26460" y="34304"/>
                    <a:pt x="26476" y="34273"/>
                    <a:pt x="26487" y="34250"/>
                  </a:cubicBezTo>
                  <a:cubicBezTo>
                    <a:pt x="26464" y="34150"/>
                    <a:pt x="26537" y="34077"/>
                    <a:pt x="26557" y="33985"/>
                  </a:cubicBezTo>
                  <a:lnTo>
                    <a:pt x="26557" y="33965"/>
                  </a:lnTo>
                  <a:lnTo>
                    <a:pt x="26672" y="33862"/>
                  </a:lnTo>
                  <a:cubicBezTo>
                    <a:pt x="26603" y="33796"/>
                    <a:pt x="26603" y="33719"/>
                    <a:pt x="26622" y="33643"/>
                  </a:cubicBezTo>
                  <a:lnTo>
                    <a:pt x="26557" y="33543"/>
                  </a:lnTo>
                  <a:lnTo>
                    <a:pt x="26557" y="33497"/>
                  </a:lnTo>
                  <a:cubicBezTo>
                    <a:pt x="26553" y="33424"/>
                    <a:pt x="26545" y="33351"/>
                    <a:pt x="26545" y="33285"/>
                  </a:cubicBezTo>
                  <a:cubicBezTo>
                    <a:pt x="26545" y="33216"/>
                    <a:pt x="26553" y="33155"/>
                    <a:pt x="26557" y="33085"/>
                  </a:cubicBezTo>
                  <a:lnTo>
                    <a:pt x="26603" y="32901"/>
                  </a:lnTo>
                  <a:cubicBezTo>
                    <a:pt x="26583" y="32874"/>
                    <a:pt x="26583" y="32843"/>
                    <a:pt x="26610" y="32824"/>
                  </a:cubicBezTo>
                  <a:lnTo>
                    <a:pt x="26614" y="32816"/>
                  </a:lnTo>
                  <a:lnTo>
                    <a:pt x="26583" y="32759"/>
                  </a:lnTo>
                  <a:cubicBezTo>
                    <a:pt x="26618" y="32644"/>
                    <a:pt x="26641" y="32524"/>
                    <a:pt x="26656" y="32405"/>
                  </a:cubicBezTo>
                  <a:cubicBezTo>
                    <a:pt x="26656" y="32348"/>
                    <a:pt x="26656" y="32294"/>
                    <a:pt x="26653" y="32236"/>
                  </a:cubicBezTo>
                  <a:lnTo>
                    <a:pt x="26691" y="32086"/>
                  </a:lnTo>
                  <a:cubicBezTo>
                    <a:pt x="26672" y="32067"/>
                    <a:pt x="26668" y="32040"/>
                    <a:pt x="26687" y="32021"/>
                  </a:cubicBezTo>
                  <a:cubicBezTo>
                    <a:pt x="26687" y="32017"/>
                    <a:pt x="26691" y="32017"/>
                    <a:pt x="26695" y="32017"/>
                  </a:cubicBezTo>
                  <a:cubicBezTo>
                    <a:pt x="26687" y="32002"/>
                    <a:pt x="26676" y="31986"/>
                    <a:pt x="26668" y="31967"/>
                  </a:cubicBezTo>
                  <a:cubicBezTo>
                    <a:pt x="26668" y="31963"/>
                    <a:pt x="26668" y="31952"/>
                    <a:pt x="26672" y="31948"/>
                  </a:cubicBezTo>
                  <a:cubicBezTo>
                    <a:pt x="26695" y="31817"/>
                    <a:pt x="26749" y="31694"/>
                    <a:pt x="26737" y="31560"/>
                  </a:cubicBezTo>
                  <a:lnTo>
                    <a:pt x="26737" y="31541"/>
                  </a:lnTo>
                  <a:cubicBezTo>
                    <a:pt x="26802" y="31472"/>
                    <a:pt x="26806" y="31387"/>
                    <a:pt x="26787" y="31291"/>
                  </a:cubicBezTo>
                  <a:cubicBezTo>
                    <a:pt x="26776" y="31095"/>
                    <a:pt x="26845" y="30911"/>
                    <a:pt x="26887" y="30722"/>
                  </a:cubicBezTo>
                  <a:lnTo>
                    <a:pt x="26864" y="30680"/>
                  </a:lnTo>
                  <a:lnTo>
                    <a:pt x="26868" y="30672"/>
                  </a:lnTo>
                  <a:cubicBezTo>
                    <a:pt x="26922" y="30426"/>
                    <a:pt x="26987" y="30184"/>
                    <a:pt x="27033" y="29942"/>
                  </a:cubicBezTo>
                  <a:cubicBezTo>
                    <a:pt x="27006" y="29927"/>
                    <a:pt x="26979" y="29915"/>
                    <a:pt x="26956" y="29908"/>
                  </a:cubicBezTo>
                  <a:cubicBezTo>
                    <a:pt x="26964" y="29896"/>
                    <a:pt x="26979" y="29892"/>
                    <a:pt x="26995" y="29888"/>
                  </a:cubicBezTo>
                  <a:cubicBezTo>
                    <a:pt x="27041" y="29865"/>
                    <a:pt x="27071" y="29808"/>
                    <a:pt x="27056" y="29750"/>
                  </a:cubicBezTo>
                  <a:lnTo>
                    <a:pt x="27056" y="29654"/>
                  </a:lnTo>
                  <a:lnTo>
                    <a:pt x="27102" y="29493"/>
                  </a:lnTo>
                  <a:cubicBezTo>
                    <a:pt x="27083" y="29404"/>
                    <a:pt x="27083" y="29312"/>
                    <a:pt x="27141" y="29231"/>
                  </a:cubicBezTo>
                  <a:cubicBezTo>
                    <a:pt x="27133" y="29220"/>
                    <a:pt x="27121" y="29204"/>
                    <a:pt x="27114" y="29193"/>
                  </a:cubicBezTo>
                  <a:cubicBezTo>
                    <a:pt x="27121" y="29154"/>
                    <a:pt x="27133" y="29120"/>
                    <a:pt x="27141" y="29081"/>
                  </a:cubicBezTo>
                  <a:cubicBezTo>
                    <a:pt x="27248" y="28520"/>
                    <a:pt x="27456" y="27982"/>
                    <a:pt x="27486" y="27406"/>
                  </a:cubicBezTo>
                  <a:cubicBezTo>
                    <a:pt x="27502" y="27141"/>
                    <a:pt x="27559" y="26887"/>
                    <a:pt x="27652" y="26641"/>
                  </a:cubicBezTo>
                  <a:cubicBezTo>
                    <a:pt x="27648" y="26618"/>
                    <a:pt x="27636" y="26599"/>
                    <a:pt x="27621" y="26584"/>
                  </a:cubicBezTo>
                  <a:cubicBezTo>
                    <a:pt x="27640" y="26472"/>
                    <a:pt x="27679" y="26369"/>
                    <a:pt x="27736" y="26272"/>
                  </a:cubicBezTo>
                  <a:cubicBezTo>
                    <a:pt x="27725" y="26207"/>
                    <a:pt x="27744" y="26142"/>
                    <a:pt x="27782" y="26092"/>
                  </a:cubicBezTo>
                  <a:lnTo>
                    <a:pt x="27775" y="26053"/>
                  </a:lnTo>
                  <a:lnTo>
                    <a:pt x="27809" y="26030"/>
                  </a:lnTo>
                  <a:cubicBezTo>
                    <a:pt x="27966" y="25862"/>
                    <a:pt x="27902" y="25613"/>
                    <a:pt x="28031" y="25437"/>
                  </a:cubicBezTo>
                  <a:lnTo>
                    <a:pt x="28031" y="25437"/>
                  </a:lnTo>
                  <a:cubicBezTo>
                    <a:pt x="28267" y="25205"/>
                    <a:pt x="28154" y="24836"/>
                    <a:pt x="28347" y="24586"/>
                  </a:cubicBezTo>
                  <a:lnTo>
                    <a:pt x="28347" y="24586"/>
                  </a:lnTo>
                  <a:lnTo>
                    <a:pt x="28343" y="24589"/>
                  </a:lnTo>
                  <a:cubicBezTo>
                    <a:pt x="28620" y="23859"/>
                    <a:pt x="28904" y="23129"/>
                    <a:pt x="29170" y="22391"/>
                  </a:cubicBezTo>
                  <a:cubicBezTo>
                    <a:pt x="29319" y="22307"/>
                    <a:pt x="29246" y="22111"/>
                    <a:pt x="29362" y="22015"/>
                  </a:cubicBezTo>
                  <a:lnTo>
                    <a:pt x="29362" y="22015"/>
                  </a:lnTo>
                  <a:lnTo>
                    <a:pt x="29358" y="22023"/>
                  </a:lnTo>
                  <a:cubicBezTo>
                    <a:pt x="29550" y="21880"/>
                    <a:pt x="29454" y="21615"/>
                    <a:pt x="29596" y="21446"/>
                  </a:cubicBezTo>
                  <a:cubicBezTo>
                    <a:pt x="29761" y="21327"/>
                    <a:pt x="29708" y="21127"/>
                    <a:pt x="29773" y="20974"/>
                  </a:cubicBezTo>
                  <a:cubicBezTo>
                    <a:pt x="29788" y="20947"/>
                    <a:pt x="29800" y="20924"/>
                    <a:pt x="29807" y="20897"/>
                  </a:cubicBezTo>
                  <a:cubicBezTo>
                    <a:pt x="29819" y="20897"/>
                    <a:pt x="29827" y="20889"/>
                    <a:pt x="29838" y="20889"/>
                  </a:cubicBezTo>
                  <a:cubicBezTo>
                    <a:pt x="29846" y="20851"/>
                    <a:pt x="29857" y="20816"/>
                    <a:pt x="29865" y="20770"/>
                  </a:cubicBezTo>
                  <a:cubicBezTo>
                    <a:pt x="29884" y="20731"/>
                    <a:pt x="29903" y="20689"/>
                    <a:pt x="29927" y="20651"/>
                  </a:cubicBezTo>
                  <a:cubicBezTo>
                    <a:pt x="29953" y="20612"/>
                    <a:pt x="29980" y="20578"/>
                    <a:pt x="30003" y="20539"/>
                  </a:cubicBezTo>
                  <a:cubicBezTo>
                    <a:pt x="30049" y="20439"/>
                    <a:pt x="30076" y="20339"/>
                    <a:pt x="30149" y="20251"/>
                  </a:cubicBezTo>
                  <a:cubicBezTo>
                    <a:pt x="30157" y="20224"/>
                    <a:pt x="30169" y="20190"/>
                    <a:pt x="30169" y="20155"/>
                  </a:cubicBezTo>
                  <a:cubicBezTo>
                    <a:pt x="30176" y="20151"/>
                    <a:pt x="30192" y="20147"/>
                    <a:pt x="30203" y="20147"/>
                  </a:cubicBezTo>
                  <a:cubicBezTo>
                    <a:pt x="30203" y="20136"/>
                    <a:pt x="30196" y="20117"/>
                    <a:pt x="30203" y="20113"/>
                  </a:cubicBezTo>
                  <a:cubicBezTo>
                    <a:pt x="30215" y="20094"/>
                    <a:pt x="30230" y="20078"/>
                    <a:pt x="30245" y="20059"/>
                  </a:cubicBezTo>
                  <a:cubicBezTo>
                    <a:pt x="30261" y="20009"/>
                    <a:pt x="30272" y="19955"/>
                    <a:pt x="30288" y="19905"/>
                  </a:cubicBezTo>
                  <a:cubicBezTo>
                    <a:pt x="30311" y="19871"/>
                    <a:pt x="30338" y="19840"/>
                    <a:pt x="30365" y="19805"/>
                  </a:cubicBezTo>
                  <a:cubicBezTo>
                    <a:pt x="30388" y="19767"/>
                    <a:pt x="30407" y="19729"/>
                    <a:pt x="30426" y="19690"/>
                  </a:cubicBezTo>
                  <a:cubicBezTo>
                    <a:pt x="30434" y="19675"/>
                    <a:pt x="30438" y="19663"/>
                    <a:pt x="30438" y="19648"/>
                  </a:cubicBezTo>
                  <a:cubicBezTo>
                    <a:pt x="30518" y="19536"/>
                    <a:pt x="30591" y="19417"/>
                    <a:pt x="30649" y="19290"/>
                  </a:cubicBezTo>
                  <a:cubicBezTo>
                    <a:pt x="30922" y="18733"/>
                    <a:pt x="31202" y="18180"/>
                    <a:pt x="31517" y="17650"/>
                  </a:cubicBezTo>
                  <a:cubicBezTo>
                    <a:pt x="31629" y="17465"/>
                    <a:pt x="31686" y="17250"/>
                    <a:pt x="31848" y="17096"/>
                  </a:cubicBezTo>
                  <a:cubicBezTo>
                    <a:pt x="32021" y="16562"/>
                    <a:pt x="32344" y="16105"/>
                    <a:pt x="32624" y="15632"/>
                  </a:cubicBezTo>
                  <a:lnTo>
                    <a:pt x="32705" y="15371"/>
                  </a:lnTo>
                  <a:cubicBezTo>
                    <a:pt x="32828" y="15313"/>
                    <a:pt x="32874" y="15213"/>
                    <a:pt x="32874" y="15087"/>
                  </a:cubicBezTo>
                  <a:cubicBezTo>
                    <a:pt x="32897" y="15087"/>
                    <a:pt x="32924" y="15087"/>
                    <a:pt x="32951" y="15083"/>
                  </a:cubicBezTo>
                  <a:cubicBezTo>
                    <a:pt x="32970" y="14987"/>
                    <a:pt x="32993" y="14894"/>
                    <a:pt x="33012" y="14798"/>
                  </a:cubicBezTo>
                  <a:cubicBezTo>
                    <a:pt x="33039" y="14787"/>
                    <a:pt x="33058" y="14756"/>
                    <a:pt x="33054" y="14722"/>
                  </a:cubicBezTo>
                  <a:cubicBezTo>
                    <a:pt x="33085" y="14718"/>
                    <a:pt x="33112" y="14718"/>
                    <a:pt x="33143" y="14714"/>
                  </a:cubicBezTo>
                  <a:cubicBezTo>
                    <a:pt x="33154" y="14652"/>
                    <a:pt x="33170" y="14587"/>
                    <a:pt x="33189" y="14526"/>
                  </a:cubicBezTo>
                  <a:cubicBezTo>
                    <a:pt x="33220" y="14510"/>
                    <a:pt x="33231" y="14483"/>
                    <a:pt x="33227" y="14449"/>
                  </a:cubicBezTo>
                  <a:cubicBezTo>
                    <a:pt x="33258" y="14445"/>
                    <a:pt x="33281" y="14441"/>
                    <a:pt x="33308" y="14433"/>
                  </a:cubicBezTo>
                  <a:lnTo>
                    <a:pt x="33381" y="14153"/>
                  </a:lnTo>
                  <a:cubicBezTo>
                    <a:pt x="33404" y="14137"/>
                    <a:pt x="33416" y="14114"/>
                    <a:pt x="33416" y="14084"/>
                  </a:cubicBezTo>
                  <a:cubicBezTo>
                    <a:pt x="33426" y="14088"/>
                    <a:pt x="33437" y="14090"/>
                    <a:pt x="33447" y="14090"/>
                  </a:cubicBezTo>
                  <a:cubicBezTo>
                    <a:pt x="33471" y="14090"/>
                    <a:pt x="33492" y="14078"/>
                    <a:pt x="33500" y="14057"/>
                  </a:cubicBezTo>
                  <a:cubicBezTo>
                    <a:pt x="33500" y="14057"/>
                    <a:pt x="33500" y="14049"/>
                    <a:pt x="33508" y="14049"/>
                  </a:cubicBezTo>
                  <a:cubicBezTo>
                    <a:pt x="33496" y="14022"/>
                    <a:pt x="33512" y="13988"/>
                    <a:pt x="33539" y="13980"/>
                  </a:cubicBezTo>
                  <a:cubicBezTo>
                    <a:pt x="33596" y="13930"/>
                    <a:pt x="33608" y="13853"/>
                    <a:pt x="33635" y="13792"/>
                  </a:cubicBezTo>
                  <a:lnTo>
                    <a:pt x="33635" y="13788"/>
                  </a:lnTo>
                  <a:cubicBezTo>
                    <a:pt x="33642" y="13780"/>
                    <a:pt x="33650" y="13780"/>
                    <a:pt x="33654" y="13780"/>
                  </a:cubicBezTo>
                  <a:lnTo>
                    <a:pt x="33777" y="13454"/>
                  </a:lnTo>
                  <a:lnTo>
                    <a:pt x="33777" y="13434"/>
                  </a:lnTo>
                  <a:cubicBezTo>
                    <a:pt x="33784" y="13437"/>
                    <a:pt x="33792" y="13439"/>
                    <a:pt x="33800" y="13439"/>
                  </a:cubicBezTo>
                  <a:cubicBezTo>
                    <a:pt x="33822" y="13439"/>
                    <a:pt x="33845" y="13429"/>
                    <a:pt x="33861" y="13415"/>
                  </a:cubicBezTo>
                  <a:cubicBezTo>
                    <a:pt x="33854" y="13384"/>
                    <a:pt x="33873" y="13350"/>
                    <a:pt x="33900" y="13334"/>
                  </a:cubicBezTo>
                  <a:cubicBezTo>
                    <a:pt x="33942" y="13288"/>
                    <a:pt x="33969" y="13231"/>
                    <a:pt x="33977" y="13165"/>
                  </a:cubicBezTo>
                  <a:cubicBezTo>
                    <a:pt x="33977" y="13158"/>
                    <a:pt x="33981" y="13146"/>
                    <a:pt x="33981" y="13138"/>
                  </a:cubicBezTo>
                  <a:cubicBezTo>
                    <a:pt x="33996" y="13127"/>
                    <a:pt x="34007" y="13123"/>
                    <a:pt x="34019" y="13119"/>
                  </a:cubicBezTo>
                  <a:cubicBezTo>
                    <a:pt x="34011" y="13096"/>
                    <a:pt x="34027" y="13069"/>
                    <a:pt x="34050" y="13062"/>
                  </a:cubicBezTo>
                  <a:lnTo>
                    <a:pt x="34057" y="13062"/>
                  </a:lnTo>
                  <a:lnTo>
                    <a:pt x="34057" y="13004"/>
                  </a:lnTo>
                  <a:cubicBezTo>
                    <a:pt x="34073" y="12989"/>
                    <a:pt x="34088" y="12981"/>
                    <a:pt x="34107" y="12965"/>
                  </a:cubicBezTo>
                  <a:cubicBezTo>
                    <a:pt x="34142" y="12889"/>
                    <a:pt x="34173" y="12816"/>
                    <a:pt x="34219" y="12743"/>
                  </a:cubicBezTo>
                  <a:cubicBezTo>
                    <a:pt x="34238" y="12693"/>
                    <a:pt x="34261" y="12643"/>
                    <a:pt x="34280" y="12589"/>
                  </a:cubicBezTo>
                  <a:cubicBezTo>
                    <a:pt x="34288" y="12589"/>
                    <a:pt x="34299" y="12581"/>
                    <a:pt x="34307" y="12558"/>
                  </a:cubicBezTo>
                  <a:cubicBezTo>
                    <a:pt x="34319" y="12531"/>
                    <a:pt x="34307" y="12520"/>
                    <a:pt x="34288" y="12501"/>
                  </a:cubicBezTo>
                  <a:cubicBezTo>
                    <a:pt x="34342" y="12474"/>
                    <a:pt x="34380" y="12431"/>
                    <a:pt x="34403" y="12378"/>
                  </a:cubicBezTo>
                  <a:cubicBezTo>
                    <a:pt x="34422" y="12328"/>
                    <a:pt x="34442" y="12274"/>
                    <a:pt x="34461" y="12216"/>
                  </a:cubicBezTo>
                  <a:cubicBezTo>
                    <a:pt x="34753" y="11790"/>
                    <a:pt x="34426" y="11578"/>
                    <a:pt x="34138" y="11348"/>
                  </a:cubicBezTo>
                  <a:lnTo>
                    <a:pt x="34130" y="11344"/>
                  </a:lnTo>
                  <a:cubicBezTo>
                    <a:pt x="34092" y="11236"/>
                    <a:pt x="34007" y="11175"/>
                    <a:pt x="33919" y="11113"/>
                  </a:cubicBezTo>
                  <a:cubicBezTo>
                    <a:pt x="33911" y="11106"/>
                    <a:pt x="33900" y="11102"/>
                    <a:pt x="33896" y="11102"/>
                  </a:cubicBezTo>
                  <a:cubicBezTo>
                    <a:pt x="33892" y="11063"/>
                    <a:pt x="33869" y="11037"/>
                    <a:pt x="33834" y="11017"/>
                  </a:cubicBezTo>
                  <a:cubicBezTo>
                    <a:pt x="33842" y="10963"/>
                    <a:pt x="33811" y="10914"/>
                    <a:pt x="33758" y="10906"/>
                  </a:cubicBezTo>
                  <a:cubicBezTo>
                    <a:pt x="33758" y="10852"/>
                    <a:pt x="33715" y="10810"/>
                    <a:pt x="33662" y="10810"/>
                  </a:cubicBezTo>
                  <a:cubicBezTo>
                    <a:pt x="33662" y="10779"/>
                    <a:pt x="33642" y="10760"/>
                    <a:pt x="33612" y="10760"/>
                  </a:cubicBezTo>
                  <a:lnTo>
                    <a:pt x="33604" y="10760"/>
                  </a:lnTo>
                  <a:cubicBezTo>
                    <a:pt x="33604" y="10733"/>
                    <a:pt x="33600" y="10698"/>
                    <a:pt x="33585" y="10671"/>
                  </a:cubicBezTo>
                  <a:cubicBezTo>
                    <a:pt x="33562" y="10656"/>
                    <a:pt x="33531" y="10645"/>
                    <a:pt x="33508" y="10637"/>
                  </a:cubicBezTo>
                  <a:lnTo>
                    <a:pt x="33431" y="10429"/>
                  </a:lnTo>
                  <a:cubicBezTo>
                    <a:pt x="33377" y="10422"/>
                    <a:pt x="33339" y="10376"/>
                    <a:pt x="33335" y="10326"/>
                  </a:cubicBezTo>
                  <a:cubicBezTo>
                    <a:pt x="33139" y="10199"/>
                    <a:pt x="33054" y="9991"/>
                    <a:pt x="32955" y="9799"/>
                  </a:cubicBezTo>
                  <a:cubicBezTo>
                    <a:pt x="32901" y="9788"/>
                    <a:pt x="32870" y="9738"/>
                    <a:pt x="32870" y="9684"/>
                  </a:cubicBezTo>
                  <a:cubicBezTo>
                    <a:pt x="32816" y="9672"/>
                    <a:pt x="32782" y="9626"/>
                    <a:pt x="32782" y="9576"/>
                  </a:cubicBezTo>
                  <a:cubicBezTo>
                    <a:pt x="32670" y="9511"/>
                    <a:pt x="32593" y="9411"/>
                    <a:pt x="32555" y="9292"/>
                  </a:cubicBezTo>
                  <a:cubicBezTo>
                    <a:pt x="32532" y="9254"/>
                    <a:pt x="32509" y="9207"/>
                    <a:pt x="32478" y="9169"/>
                  </a:cubicBezTo>
                  <a:lnTo>
                    <a:pt x="32401" y="9050"/>
                  </a:lnTo>
                  <a:cubicBezTo>
                    <a:pt x="32351" y="9038"/>
                    <a:pt x="32317" y="8988"/>
                    <a:pt x="32320" y="8931"/>
                  </a:cubicBezTo>
                  <a:cubicBezTo>
                    <a:pt x="32267" y="8915"/>
                    <a:pt x="32236" y="8873"/>
                    <a:pt x="32228" y="8819"/>
                  </a:cubicBezTo>
                  <a:lnTo>
                    <a:pt x="32013" y="8631"/>
                  </a:lnTo>
                  <a:cubicBezTo>
                    <a:pt x="32009" y="8604"/>
                    <a:pt x="32009" y="8570"/>
                    <a:pt x="31998" y="8543"/>
                  </a:cubicBezTo>
                  <a:cubicBezTo>
                    <a:pt x="31948" y="8527"/>
                    <a:pt x="31913" y="8485"/>
                    <a:pt x="31909" y="8431"/>
                  </a:cubicBezTo>
                  <a:cubicBezTo>
                    <a:pt x="31763" y="8335"/>
                    <a:pt x="31648" y="8204"/>
                    <a:pt x="31575" y="8047"/>
                  </a:cubicBezTo>
                  <a:cubicBezTo>
                    <a:pt x="31429" y="7955"/>
                    <a:pt x="31314" y="7820"/>
                    <a:pt x="31245" y="7663"/>
                  </a:cubicBezTo>
                  <a:cubicBezTo>
                    <a:pt x="31198" y="7643"/>
                    <a:pt x="31164" y="7601"/>
                    <a:pt x="31164" y="7547"/>
                  </a:cubicBezTo>
                  <a:cubicBezTo>
                    <a:pt x="31095" y="7509"/>
                    <a:pt x="31029" y="7471"/>
                    <a:pt x="31018" y="7378"/>
                  </a:cubicBezTo>
                  <a:cubicBezTo>
                    <a:pt x="30968" y="7363"/>
                    <a:pt x="30933" y="7321"/>
                    <a:pt x="30933" y="7267"/>
                  </a:cubicBezTo>
                  <a:cubicBezTo>
                    <a:pt x="30883" y="7255"/>
                    <a:pt x="30845" y="7209"/>
                    <a:pt x="30841" y="7163"/>
                  </a:cubicBezTo>
                  <a:lnTo>
                    <a:pt x="30691" y="7082"/>
                  </a:lnTo>
                  <a:cubicBezTo>
                    <a:pt x="30687" y="7052"/>
                    <a:pt x="30687" y="7029"/>
                    <a:pt x="30691" y="6998"/>
                  </a:cubicBezTo>
                  <a:cubicBezTo>
                    <a:pt x="30664" y="6990"/>
                    <a:pt x="30630" y="6986"/>
                    <a:pt x="30603" y="6979"/>
                  </a:cubicBezTo>
                  <a:lnTo>
                    <a:pt x="30530" y="6852"/>
                  </a:lnTo>
                  <a:cubicBezTo>
                    <a:pt x="30476" y="6844"/>
                    <a:pt x="30434" y="6802"/>
                    <a:pt x="30422" y="6748"/>
                  </a:cubicBezTo>
                  <a:cubicBezTo>
                    <a:pt x="30322" y="6683"/>
                    <a:pt x="30242" y="6587"/>
                    <a:pt x="30188" y="6471"/>
                  </a:cubicBezTo>
                  <a:cubicBezTo>
                    <a:pt x="30134" y="6460"/>
                    <a:pt x="30092" y="6414"/>
                    <a:pt x="30096" y="6360"/>
                  </a:cubicBezTo>
                  <a:cubicBezTo>
                    <a:pt x="30030" y="6325"/>
                    <a:pt x="29976" y="6268"/>
                    <a:pt x="29953" y="6191"/>
                  </a:cubicBezTo>
                  <a:cubicBezTo>
                    <a:pt x="29873" y="6141"/>
                    <a:pt x="29815" y="6056"/>
                    <a:pt x="29781" y="5968"/>
                  </a:cubicBezTo>
                  <a:cubicBezTo>
                    <a:pt x="29627" y="5880"/>
                    <a:pt x="29535" y="5738"/>
                    <a:pt x="29450" y="5588"/>
                  </a:cubicBezTo>
                  <a:cubicBezTo>
                    <a:pt x="28935" y="5169"/>
                    <a:pt x="28585" y="4612"/>
                    <a:pt x="28155" y="4116"/>
                  </a:cubicBezTo>
                  <a:cubicBezTo>
                    <a:pt x="28105" y="4108"/>
                    <a:pt x="28063" y="4058"/>
                    <a:pt x="28063" y="4008"/>
                  </a:cubicBezTo>
                  <a:cubicBezTo>
                    <a:pt x="27798" y="3866"/>
                    <a:pt x="27694" y="3547"/>
                    <a:pt x="27433" y="3401"/>
                  </a:cubicBezTo>
                  <a:cubicBezTo>
                    <a:pt x="27425" y="3344"/>
                    <a:pt x="27425" y="3286"/>
                    <a:pt x="27421" y="3224"/>
                  </a:cubicBezTo>
                  <a:cubicBezTo>
                    <a:pt x="27375" y="3209"/>
                    <a:pt x="27340" y="3163"/>
                    <a:pt x="27340" y="3113"/>
                  </a:cubicBezTo>
                  <a:cubicBezTo>
                    <a:pt x="27210" y="3086"/>
                    <a:pt x="27156" y="3002"/>
                    <a:pt x="27183" y="2875"/>
                  </a:cubicBezTo>
                  <a:cubicBezTo>
                    <a:pt x="27068" y="2825"/>
                    <a:pt x="26979" y="2725"/>
                    <a:pt x="26945" y="2606"/>
                  </a:cubicBezTo>
                  <a:cubicBezTo>
                    <a:pt x="26933" y="2606"/>
                    <a:pt x="26918" y="2602"/>
                    <a:pt x="26902" y="2594"/>
                  </a:cubicBezTo>
                  <a:cubicBezTo>
                    <a:pt x="26899" y="2579"/>
                    <a:pt x="26895" y="2560"/>
                    <a:pt x="26887" y="2548"/>
                  </a:cubicBezTo>
                  <a:lnTo>
                    <a:pt x="26860" y="2517"/>
                  </a:lnTo>
                  <a:cubicBezTo>
                    <a:pt x="26864" y="2510"/>
                    <a:pt x="26864" y="2494"/>
                    <a:pt x="26868" y="2479"/>
                  </a:cubicBezTo>
                  <a:lnTo>
                    <a:pt x="26783" y="2441"/>
                  </a:lnTo>
                  <a:cubicBezTo>
                    <a:pt x="26776" y="2437"/>
                    <a:pt x="26772" y="2429"/>
                    <a:pt x="26764" y="2421"/>
                  </a:cubicBezTo>
                  <a:cubicBezTo>
                    <a:pt x="26749" y="2410"/>
                    <a:pt x="26729" y="2394"/>
                    <a:pt x="26714" y="2379"/>
                  </a:cubicBezTo>
                  <a:cubicBezTo>
                    <a:pt x="26718" y="2360"/>
                    <a:pt x="26718" y="2341"/>
                    <a:pt x="26714" y="2321"/>
                  </a:cubicBezTo>
                  <a:lnTo>
                    <a:pt x="26622" y="2291"/>
                  </a:lnTo>
                  <a:cubicBezTo>
                    <a:pt x="26603" y="2279"/>
                    <a:pt x="26580" y="2260"/>
                    <a:pt x="26564" y="2241"/>
                  </a:cubicBezTo>
                  <a:cubicBezTo>
                    <a:pt x="26553" y="2222"/>
                    <a:pt x="26541" y="2218"/>
                    <a:pt x="26526" y="2202"/>
                  </a:cubicBezTo>
                  <a:lnTo>
                    <a:pt x="26522" y="2198"/>
                  </a:lnTo>
                  <a:lnTo>
                    <a:pt x="26522" y="2187"/>
                  </a:lnTo>
                  <a:lnTo>
                    <a:pt x="26518" y="2187"/>
                  </a:lnTo>
                  <a:cubicBezTo>
                    <a:pt x="26499" y="2164"/>
                    <a:pt x="26484" y="2141"/>
                    <a:pt x="26464" y="2114"/>
                  </a:cubicBezTo>
                  <a:cubicBezTo>
                    <a:pt x="26441" y="2087"/>
                    <a:pt x="26411" y="2064"/>
                    <a:pt x="26387" y="2037"/>
                  </a:cubicBezTo>
                  <a:cubicBezTo>
                    <a:pt x="26345" y="1999"/>
                    <a:pt x="26307" y="1960"/>
                    <a:pt x="26268" y="1918"/>
                  </a:cubicBezTo>
                  <a:cubicBezTo>
                    <a:pt x="26199" y="1822"/>
                    <a:pt x="26142" y="1718"/>
                    <a:pt x="26034" y="1653"/>
                  </a:cubicBezTo>
                  <a:lnTo>
                    <a:pt x="26026" y="1649"/>
                  </a:lnTo>
                  <a:cubicBezTo>
                    <a:pt x="25984" y="1568"/>
                    <a:pt x="25930" y="1488"/>
                    <a:pt x="25876" y="1411"/>
                  </a:cubicBezTo>
                  <a:cubicBezTo>
                    <a:pt x="25830" y="1288"/>
                    <a:pt x="25723" y="1226"/>
                    <a:pt x="25642" y="1134"/>
                  </a:cubicBezTo>
                  <a:lnTo>
                    <a:pt x="25638" y="1130"/>
                  </a:lnTo>
                  <a:cubicBezTo>
                    <a:pt x="25623" y="1076"/>
                    <a:pt x="25588" y="1034"/>
                    <a:pt x="25534" y="1011"/>
                  </a:cubicBezTo>
                  <a:cubicBezTo>
                    <a:pt x="25504" y="1011"/>
                    <a:pt x="25481" y="988"/>
                    <a:pt x="25481" y="957"/>
                  </a:cubicBezTo>
                  <a:cubicBezTo>
                    <a:pt x="25434" y="880"/>
                    <a:pt x="25396" y="800"/>
                    <a:pt x="25308" y="757"/>
                  </a:cubicBezTo>
                  <a:cubicBezTo>
                    <a:pt x="25246" y="650"/>
                    <a:pt x="25177" y="554"/>
                    <a:pt x="25050" y="527"/>
                  </a:cubicBezTo>
                  <a:lnTo>
                    <a:pt x="24904" y="335"/>
                  </a:lnTo>
                  <a:cubicBezTo>
                    <a:pt x="24808" y="250"/>
                    <a:pt x="24754" y="135"/>
                    <a:pt x="24747" y="16"/>
                  </a:cubicBezTo>
                  <a:cubicBezTo>
                    <a:pt x="24742" y="17"/>
                    <a:pt x="24738" y="17"/>
                    <a:pt x="24733" y="17"/>
                  </a:cubicBezTo>
                  <a:cubicBezTo>
                    <a:pt x="24719" y="17"/>
                    <a:pt x="24705" y="12"/>
                    <a:pt x="246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43"/>
            <p:cNvSpPr/>
            <p:nvPr/>
          </p:nvSpPr>
          <p:spPr>
            <a:xfrm>
              <a:off x="4948019" y="3046796"/>
              <a:ext cx="93742" cy="65824"/>
            </a:xfrm>
            <a:custGeom>
              <a:avLst/>
              <a:gdLst/>
              <a:ahLst/>
              <a:cxnLst/>
              <a:rect l="l" t="t" r="r" b="b"/>
              <a:pathLst>
                <a:path w="3022" h="2122" extrusionOk="0">
                  <a:moveTo>
                    <a:pt x="43" y="0"/>
                  </a:moveTo>
                  <a:cubicBezTo>
                    <a:pt x="28" y="62"/>
                    <a:pt x="12" y="127"/>
                    <a:pt x="1" y="193"/>
                  </a:cubicBezTo>
                  <a:cubicBezTo>
                    <a:pt x="62" y="377"/>
                    <a:pt x="124" y="561"/>
                    <a:pt x="293" y="684"/>
                  </a:cubicBezTo>
                  <a:lnTo>
                    <a:pt x="385" y="788"/>
                  </a:lnTo>
                  <a:lnTo>
                    <a:pt x="389" y="792"/>
                  </a:lnTo>
                  <a:cubicBezTo>
                    <a:pt x="520" y="965"/>
                    <a:pt x="704" y="1084"/>
                    <a:pt x="915" y="1126"/>
                  </a:cubicBezTo>
                  <a:cubicBezTo>
                    <a:pt x="908" y="1161"/>
                    <a:pt x="904" y="1192"/>
                    <a:pt x="904" y="1222"/>
                  </a:cubicBezTo>
                  <a:lnTo>
                    <a:pt x="885" y="1226"/>
                  </a:lnTo>
                  <a:cubicBezTo>
                    <a:pt x="908" y="1276"/>
                    <a:pt x="946" y="1322"/>
                    <a:pt x="1000" y="1349"/>
                  </a:cubicBezTo>
                  <a:cubicBezTo>
                    <a:pt x="1057" y="1317"/>
                    <a:pt x="1124" y="1297"/>
                    <a:pt x="1186" y="1297"/>
                  </a:cubicBezTo>
                  <a:cubicBezTo>
                    <a:pt x="1241" y="1297"/>
                    <a:pt x="1292" y="1313"/>
                    <a:pt x="1327" y="1349"/>
                  </a:cubicBezTo>
                  <a:cubicBezTo>
                    <a:pt x="1523" y="1545"/>
                    <a:pt x="1807" y="1595"/>
                    <a:pt x="1999" y="1787"/>
                  </a:cubicBezTo>
                  <a:lnTo>
                    <a:pt x="2095" y="1814"/>
                  </a:lnTo>
                  <a:lnTo>
                    <a:pt x="2287" y="1872"/>
                  </a:lnTo>
                  <a:cubicBezTo>
                    <a:pt x="2345" y="2064"/>
                    <a:pt x="2579" y="1902"/>
                    <a:pt x="2660" y="2056"/>
                  </a:cubicBezTo>
                  <a:cubicBezTo>
                    <a:pt x="2779" y="1987"/>
                    <a:pt x="3021" y="2122"/>
                    <a:pt x="3010" y="1845"/>
                  </a:cubicBezTo>
                  <a:cubicBezTo>
                    <a:pt x="2818" y="1780"/>
                    <a:pt x="2664" y="1634"/>
                    <a:pt x="2460" y="1603"/>
                  </a:cubicBezTo>
                  <a:cubicBezTo>
                    <a:pt x="2272" y="1599"/>
                    <a:pt x="2160" y="1422"/>
                    <a:pt x="1984" y="1391"/>
                  </a:cubicBezTo>
                  <a:lnTo>
                    <a:pt x="1818" y="1326"/>
                  </a:lnTo>
                  <a:cubicBezTo>
                    <a:pt x="1749" y="1211"/>
                    <a:pt x="1623" y="1215"/>
                    <a:pt x="1511" y="1180"/>
                  </a:cubicBezTo>
                  <a:cubicBezTo>
                    <a:pt x="1184" y="896"/>
                    <a:pt x="781" y="750"/>
                    <a:pt x="427" y="511"/>
                  </a:cubicBezTo>
                  <a:lnTo>
                    <a:pt x="116" y="116"/>
                  </a:lnTo>
                  <a:cubicBezTo>
                    <a:pt x="105" y="66"/>
                    <a:pt x="89" y="2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43"/>
            <p:cNvSpPr/>
            <p:nvPr/>
          </p:nvSpPr>
          <p:spPr>
            <a:xfrm>
              <a:off x="5296435" y="2463247"/>
              <a:ext cx="51059" cy="50656"/>
            </a:xfrm>
            <a:custGeom>
              <a:avLst/>
              <a:gdLst/>
              <a:ahLst/>
              <a:cxnLst/>
              <a:rect l="l" t="t" r="r" b="b"/>
              <a:pathLst>
                <a:path w="1646" h="1633" extrusionOk="0">
                  <a:moveTo>
                    <a:pt x="1503" y="1"/>
                  </a:moveTo>
                  <a:cubicBezTo>
                    <a:pt x="1473" y="1"/>
                    <a:pt x="1442" y="6"/>
                    <a:pt x="1411" y="10"/>
                  </a:cubicBezTo>
                  <a:cubicBezTo>
                    <a:pt x="1265" y="41"/>
                    <a:pt x="1127" y="99"/>
                    <a:pt x="1000" y="183"/>
                  </a:cubicBezTo>
                  <a:cubicBezTo>
                    <a:pt x="823" y="299"/>
                    <a:pt x="627" y="395"/>
                    <a:pt x="439" y="498"/>
                  </a:cubicBezTo>
                  <a:cubicBezTo>
                    <a:pt x="429" y="495"/>
                    <a:pt x="419" y="493"/>
                    <a:pt x="411" y="493"/>
                  </a:cubicBezTo>
                  <a:cubicBezTo>
                    <a:pt x="380" y="493"/>
                    <a:pt x="360" y="514"/>
                    <a:pt x="354" y="556"/>
                  </a:cubicBezTo>
                  <a:cubicBezTo>
                    <a:pt x="308" y="614"/>
                    <a:pt x="289" y="683"/>
                    <a:pt x="301" y="752"/>
                  </a:cubicBezTo>
                  <a:cubicBezTo>
                    <a:pt x="212" y="948"/>
                    <a:pt x="116" y="1144"/>
                    <a:pt x="39" y="1340"/>
                  </a:cubicBezTo>
                  <a:cubicBezTo>
                    <a:pt x="1" y="1436"/>
                    <a:pt x="9" y="1547"/>
                    <a:pt x="109" y="1609"/>
                  </a:cubicBezTo>
                  <a:cubicBezTo>
                    <a:pt x="135" y="1626"/>
                    <a:pt x="160" y="1632"/>
                    <a:pt x="184" y="1632"/>
                  </a:cubicBezTo>
                  <a:cubicBezTo>
                    <a:pt x="254" y="1632"/>
                    <a:pt x="313" y="1572"/>
                    <a:pt x="362" y="1521"/>
                  </a:cubicBezTo>
                  <a:cubicBezTo>
                    <a:pt x="470" y="1409"/>
                    <a:pt x="520" y="1259"/>
                    <a:pt x="508" y="1109"/>
                  </a:cubicBezTo>
                  <a:lnTo>
                    <a:pt x="516" y="1006"/>
                  </a:lnTo>
                  <a:lnTo>
                    <a:pt x="593" y="821"/>
                  </a:lnTo>
                  <a:cubicBezTo>
                    <a:pt x="643" y="810"/>
                    <a:pt x="689" y="794"/>
                    <a:pt x="731" y="775"/>
                  </a:cubicBezTo>
                  <a:cubicBezTo>
                    <a:pt x="1031" y="641"/>
                    <a:pt x="1323" y="491"/>
                    <a:pt x="1550" y="241"/>
                  </a:cubicBezTo>
                  <a:cubicBezTo>
                    <a:pt x="1596" y="195"/>
                    <a:pt x="1646" y="141"/>
                    <a:pt x="1615" y="72"/>
                  </a:cubicBezTo>
                  <a:cubicBezTo>
                    <a:pt x="1591" y="15"/>
                    <a:pt x="1550" y="1"/>
                    <a:pt x="1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43"/>
            <p:cNvSpPr/>
            <p:nvPr/>
          </p:nvSpPr>
          <p:spPr>
            <a:xfrm>
              <a:off x="5407301" y="2642698"/>
              <a:ext cx="130904" cy="230572"/>
            </a:xfrm>
            <a:custGeom>
              <a:avLst/>
              <a:gdLst/>
              <a:ahLst/>
              <a:cxnLst/>
              <a:rect l="l" t="t" r="r" b="b"/>
              <a:pathLst>
                <a:path w="4220" h="7433" extrusionOk="0">
                  <a:moveTo>
                    <a:pt x="4131" y="1"/>
                  </a:moveTo>
                  <a:cubicBezTo>
                    <a:pt x="3978" y="97"/>
                    <a:pt x="3935" y="270"/>
                    <a:pt x="3874" y="412"/>
                  </a:cubicBezTo>
                  <a:cubicBezTo>
                    <a:pt x="3774" y="670"/>
                    <a:pt x="3643" y="908"/>
                    <a:pt x="3478" y="1131"/>
                  </a:cubicBezTo>
                  <a:cubicBezTo>
                    <a:pt x="3324" y="1334"/>
                    <a:pt x="3009" y="1596"/>
                    <a:pt x="3152" y="1964"/>
                  </a:cubicBezTo>
                  <a:cubicBezTo>
                    <a:pt x="3102" y="1964"/>
                    <a:pt x="3052" y="1999"/>
                    <a:pt x="3036" y="2045"/>
                  </a:cubicBezTo>
                  <a:lnTo>
                    <a:pt x="2525" y="2825"/>
                  </a:lnTo>
                  <a:cubicBezTo>
                    <a:pt x="2287" y="2967"/>
                    <a:pt x="2129" y="3206"/>
                    <a:pt x="2076" y="3475"/>
                  </a:cubicBezTo>
                  <a:cubicBezTo>
                    <a:pt x="2072" y="3505"/>
                    <a:pt x="2060" y="3540"/>
                    <a:pt x="2056" y="3575"/>
                  </a:cubicBezTo>
                  <a:cubicBezTo>
                    <a:pt x="1964" y="3732"/>
                    <a:pt x="1799" y="3832"/>
                    <a:pt x="1753" y="4024"/>
                  </a:cubicBezTo>
                  <a:cubicBezTo>
                    <a:pt x="1734" y="4055"/>
                    <a:pt x="1726" y="4089"/>
                    <a:pt x="1730" y="4120"/>
                  </a:cubicBezTo>
                  <a:lnTo>
                    <a:pt x="1699" y="4216"/>
                  </a:lnTo>
                  <a:cubicBezTo>
                    <a:pt x="1676" y="4232"/>
                    <a:pt x="1668" y="4255"/>
                    <a:pt x="1672" y="4282"/>
                  </a:cubicBezTo>
                  <a:cubicBezTo>
                    <a:pt x="1518" y="4378"/>
                    <a:pt x="1534" y="4543"/>
                    <a:pt x="1484" y="4689"/>
                  </a:cubicBezTo>
                  <a:cubicBezTo>
                    <a:pt x="1361" y="4812"/>
                    <a:pt x="1303" y="4966"/>
                    <a:pt x="1265" y="5135"/>
                  </a:cubicBezTo>
                  <a:cubicBezTo>
                    <a:pt x="923" y="5311"/>
                    <a:pt x="827" y="5634"/>
                    <a:pt x="777" y="5976"/>
                  </a:cubicBezTo>
                  <a:cubicBezTo>
                    <a:pt x="758" y="5999"/>
                    <a:pt x="742" y="6022"/>
                    <a:pt x="738" y="6053"/>
                  </a:cubicBezTo>
                  <a:cubicBezTo>
                    <a:pt x="650" y="6249"/>
                    <a:pt x="539" y="6433"/>
                    <a:pt x="404" y="6606"/>
                  </a:cubicBezTo>
                  <a:cubicBezTo>
                    <a:pt x="293" y="6845"/>
                    <a:pt x="1" y="7037"/>
                    <a:pt x="174" y="7433"/>
                  </a:cubicBezTo>
                  <a:cubicBezTo>
                    <a:pt x="273" y="7171"/>
                    <a:pt x="558" y="7133"/>
                    <a:pt x="558" y="6875"/>
                  </a:cubicBezTo>
                  <a:cubicBezTo>
                    <a:pt x="665" y="6683"/>
                    <a:pt x="769" y="6491"/>
                    <a:pt x="877" y="6291"/>
                  </a:cubicBezTo>
                  <a:lnTo>
                    <a:pt x="977" y="6042"/>
                  </a:lnTo>
                  <a:cubicBezTo>
                    <a:pt x="1067" y="5930"/>
                    <a:pt x="1143" y="5789"/>
                    <a:pt x="1287" y="5789"/>
                  </a:cubicBezTo>
                  <a:cubicBezTo>
                    <a:pt x="1327" y="5789"/>
                    <a:pt x="1373" y="5800"/>
                    <a:pt x="1426" y="5826"/>
                  </a:cubicBezTo>
                  <a:cubicBezTo>
                    <a:pt x="1479" y="5860"/>
                    <a:pt x="1529" y="5934"/>
                    <a:pt x="1586" y="5934"/>
                  </a:cubicBezTo>
                  <a:cubicBezTo>
                    <a:pt x="1600" y="5934"/>
                    <a:pt x="1615" y="5929"/>
                    <a:pt x="1630" y="5919"/>
                  </a:cubicBezTo>
                  <a:cubicBezTo>
                    <a:pt x="1691" y="5869"/>
                    <a:pt x="1722" y="5788"/>
                    <a:pt x="1711" y="5711"/>
                  </a:cubicBezTo>
                  <a:cubicBezTo>
                    <a:pt x="1676" y="5600"/>
                    <a:pt x="1549" y="5646"/>
                    <a:pt x="1461" y="5626"/>
                  </a:cubicBezTo>
                  <a:cubicBezTo>
                    <a:pt x="1311" y="5480"/>
                    <a:pt x="1457" y="5350"/>
                    <a:pt x="1484" y="5215"/>
                  </a:cubicBezTo>
                  <a:cubicBezTo>
                    <a:pt x="1588" y="5165"/>
                    <a:pt x="1607" y="5062"/>
                    <a:pt x="1634" y="4966"/>
                  </a:cubicBezTo>
                  <a:cubicBezTo>
                    <a:pt x="1691" y="4908"/>
                    <a:pt x="1761" y="4850"/>
                    <a:pt x="1764" y="4754"/>
                  </a:cubicBezTo>
                  <a:cubicBezTo>
                    <a:pt x="1787" y="4697"/>
                    <a:pt x="1807" y="4635"/>
                    <a:pt x="1830" y="4574"/>
                  </a:cubicBezTo>
                  <a:cubicBezTo>
                    <a:pt x="1899" y="4531"/>
                    <a:pt x="1941" y="4458"/>
                    <a:pt x="1945" y="4378"/>
                  </a:cubicBezTo>
                  <a:cubicBezTo>
                    <a:pt x="1972" y="4324"/>
                    <a:pt x="1995" y="4266"/>
                    <a:pt x="2022" y="4212"/>
                  </a:cubicBezTo>
                  <a:cubicBezTo>
                    <a:pt x="2099" y="4186"/>
                    <a:pt x="2129" y="4147"/>
                    <a:pt x="2056" y="4078"/>
                  </a:cubicBezTo>
                  <a:lnTo>
                    <a:pt x="2056" y="4074"/>
                  </a:lnTo>
                  <a:cubicBezTo>
                    <a:pt x="2387" y="3878"/>
                    <a:pt x="2379" y="3482"/>
                    <a:pt x="2560" y="3198"/>
                  </a:cubicBezTo>
                  <a:cubicBezTo>
                    <a:pt x="2879" y="2844"/>
                    <a:pt x="3086" y="2426"/>
                    <a:pt x="3263" y="1995"/>
                  </a:cubicBezTo>
                  <a:cubicBezTo>
                    <a:pt x="3690" y="1515"/>
                    <a:pt x="3924" y="927"/>
                    <a:pt x="4162" y="343"/>
                  </a:cubicBezTo>
                  <a:cubicBezTo>
                    <a:pt x="4197" y="328"/>
                    <a:pt x="4216" y="293"/>
                    <a:pt x="4220" y="255"/>
                  </a:cubicBezTo>
                  <a:cubicBezTo>
                    <a:pt x="4216" y="182"/>
                    <a:pt x="4201" y="105"/>
                    <a:pt x="4170" y="39"/>
                  </a:cubicBezTo>
                  <a:lnTo>
                    <a:pt x="4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43"/>
            <p:cNvSpPr/>
            <p:nvPr/>
          </p:nvSpPr>
          <p:spPr>
            <a:xfrm>
              <a:off x="5150207" y="3098289"/>
              <a:ext cx="23978" cy="62847"/>
            </a:xfrm>
            <a:custGeom>
              <a:avLst/>
              <a:gdLst/>
              <a:ahLst/>
              <a:cxnLst/>
              <a:rect l="l" t="t" r="r" b="b"/>
              <a:pathLst>
                <a:path w="773" h="2026" extrusionOk="0">
                  <a:moveTo>
                    <a:pt x="592" y="0"/>
                  </a:moveTo>
                  <a:cubicBezTo>
                    <a:pt x="519" y="47"/>
                    <a:pt x="515" y="116"/>
                    <a:pt x="523" y="189"/>
                  </a:cubicBezTo>
                  <a:cubicBezTo>
                    <a:pt x="523" y="266"/>
                    <a:pt x="507" y="342"/>
                    <a:pt x="561" y="412"/>
                  </a:cubicBezTo>
                  <a:cubicBezTo>
                    <a:pt x="465" y="554"/>
                    <a:pt x="369" y="704"/>
                    <a:pt x="273" y="846"/>
                  </a:cubicBezTo>
                  <a:cubicBezTo>
                    <a:pt x="265" y="1057"/>
                    <a:pt x="192" y="1261"/>
                    <a:pt x="65" y="1426"/>
                  </a:cubicBezTo>
                  <a:cubicBezTo>
                    <a:pt x="38" y="1449"/>
                    <a:pt x="27" y="1480"/>
                    <a:pt x="38" y="1514"/>
                  </a:cubicBezTo>
                  <a:cubicBezTo>
                    <a:pt x="0" y="1768"/>
                    <a:pt x="62" y="1952"/>
                    <a:pt x="388" y="2025"/>
                  </a:cubicBezTo>
                  <a:cubicBezTo>
                    <a:pt x="254" y="1584"/>
                    <a:pt x="323" y="1226"/>
                    <a:pt x="573" y="884"/>
                  </a:cubicBezTo>
                  <a:cubicBezTo>
                    <a:pt x="642" y="777"/>
                    <a:pt x="772" y="615"/>
                    <a:pt x="692" y="431"/>
                  </a:cubicBezTo>
                  <a:cubicBezTo>
                    <a:pt x="692" y="281"/>
                    <a:pt x="734" y="116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43"/>
            <p:cNvSpPr/>
            <p:nvPr/>
          </p:nvSpPr>
          <p:spPr>
            <a:xfrm>
              <a:off x="5247207" y="2701605"/>
              <a:ext cx="3381" cy="3846"/>
            </a:xfrm>
            <a:custGeom>
              <a:avLst/>
              <a:gdLst/>
              <a:ahLst/>
              <a:cxnLst/>
              <a:rect l="l" t="t" r="r" b="b"/>
              <a:pathLst>
                <a:path w="109" h="124" extrusionOk="0">
                  <a:moveTo>
                    <a:pt x="28" y="0"/>
                  </a:moveTo>
                  <a:cubicBezTo>
                    <a:pt x="1" y="77"/>
                    <a:pt x="47" y="104"/>
                    <a:pt x="109" y="123"/>
                  </a:cubicBezTo>
                  <a:cubicBezTo>
                    <a:pt x="82" y="81"/>
                    <a:pt x="59" y="39"/>
                    <a:pt x="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43"/>
            <p:cNvSpPr/>
            <p:nvPr/>
          </p:nvSpPr>
          <p:spPr>
            <a:xfrm>
              <a:off x="5087702" y="2642946"/>
              <a:ext cx="322019" cy="265593"/>
            </a:xfrm>
            <a:custGeom>
              <a:avLst/>
              <a:gdLst/>
              <a:ahLst/>
              <a:cxnLst/>
              <a:rect l="l" t="t" r="r" b="b"/>
              <a:pathLst>
                <a:path w="10381" h="8562" extrusionOk="0">
                  <a:moveTo>
                    <a:pt x="1487" y="1"/>
                  </a:moveTo>
                  <a:cubicBezTo>
                    <a:pt x="1357" y="1"/>
                    <a:pt x="1253" y="118"/>
                    <a:pt x="1122" y="118"/>
                  </a:cubicBezTo>
                  <a:cubicBezTo>
                    <a:pt x="1090" y="118"/>
                    <a:pt x="1056" y="111"/>
                    <a:pt x="1020" y="93"/>
                  </a:cubicBezTo>
                  <a:cubicBezTo>
                    <a:pt x="961" y="117"/>
                    <a:pt x="903" y="126"/>
                    <a:pt x="846" y="126"/>
                  </a:cubicBezTo>
                  <a:cubicBezTo>
                    <a:pt x="685" y="126"/>
                    <a:pt x="527" y="58"/>
                    <a:pt x="365" y="58"/>
                  </a:cubicBezTo>
                  <a:cubicBezTo>
                    <a:pt x="308" y="58"/>
                    <a:pt x="251" y="66"/>
                    <a:pt x="194" y="89"/>
                  </a:cubicBezTo>
                  <a:cubicBezTo>
                    <a:pt x="159" y="112"/>
                    <a:pt x="132" y="143"/>
                    <a:pt x="117" y="181"/>
                  </a:cubicBezTo>
                  <a:lnTo>
                    <a:pt x="117" y="189"/>
                  </a:lnTo>
                  <a:cubicBezTo>
                    <a:pt x="100" y="187"/>
                    <a:pt x="83" y="185"/>
                    <a:pt x="69" y="185"/>
                  </a:cubicBezTo>
                  <a:cubicBezTo>
                    <a:pt x="26" y="185"/>
                    <a:pt x="1" y="204"/>
                    <a:pt x="55" y="304"/>
                  </a:cubicBezTo>
                  <a:cubicBezTo>
                    <a:pt x="90" y="304"/>
                    <a:pt x="117" y="300"/>
                    <a:pt x="151" y="289"/>
                  </a:cubicBezTo>
                  <a:cubicBezTo>
                    <a:pt x="181" y="301"/>
                    <a:pt x="211" y="306"/>
                    <a:pt x="241" y="306"/>
                  </a:cubicBezTo>
                  <a:cubicBezTo>
                    <a:pt x="289" y="306"/>
                    <a:pt x="337" y="292"/>
                    <a:pt x="382" y="266"/>
                  </a:cubicBezTo>
                  <a:lnTo>
                    <a:pt x="762" y="323"/>
                  </a:lnTo>
                  <a:cubicBezTo>
                    <a:pt x="865" y="350"/>
                    <a:pt x="968" y="359"/>
                    <a:pt x="1071" y="359"/>
                  </a:cubicBezTo>
                  <a:cubicBezTo>
                    <a:pt x="1279" y="359"/>
                    <a:pt x="1488" y="322"/>
                    <a:pt x="1696" y="320"/>
                  </a:cubicBezTo>
                  <a:cubicBezTo>
                    <a:pt x="2138" y="439"/>
                    <a:pt x="2568" y="604"/>
                    <a:pt x="2980" y="804"/>
                  </a:cubicBezTo>
                  <a:cubicBezTo>
                    <a:pt x="3056" y="842"/>
                    <a:pt x="3134" y="885"/>
                    <a:pt x="3218" y="885"/>
                  </a:cubicBezTo>
                  <a:cubicBezTo>
                    <a:pt x="3260" y="885"/>
                    <a:pt x="3303" y="874"/>
                    <a:pt x="3348" y="846"/>
                  </a:cubicBezTo>
                  <a:lnTo>
                    <a:pt x="3433" y="861"/>
                  </a:lnTo>
                  <a:cubicBezTo>
                    <a:pt x="3433" y="915"/>
                    <a:pt x="3471" y="957"/>
                    <a:pt x="3521" y="961"/>
                  </a:cubicBezTo>
                  <a:cubicBezTo>
                    <a:pt x="3606" y="1084"/>
                    <a:pt x="3729" y="1134"/>
                    <a:pt x="3863" y="1169"/>
                  </a:cubicBezTo>
                  <a:cubicBezTo>
                    <a:pt x="3982" y="1322"/>
                    <a:pt x="4163" y="1392"/>
                    <a:pt x="4324" y="1476"/>
                  </a:cubicBezTo>
                  <a:lnTo>
                    <a:pt x="4885" y="1799"/>
                  </a:lnTo>
                  <a:lnTo>
                    <a:pt x="5131" y="1903"/>
                  </a:lnTo>
                  <a:lnTo>
                    <a:pt x="5154" y="1880"/>
                  </a:lnTo>
                  <a:cubicBezTo>
                    <a:pt x="5189" y="1918"/>
                    <a:pt x="5220" y="1956"/>
                    <a:pt x="5239" y="2006"/>
                  </a:cubicBezTo>
                  <a:cubicBezTo>
                    <a:pt x="5243" y="2056"/>
                    <a:pt x="5281" y="2095"/>
                    <a:pt x="5327" y="2110"/>
                  </a:cubicBezTo>
                  <a:cubicBezTo>
                    <a:pt x="5343" y="2133"/>
                    <a:pt x="5366" y="2152"/>
                    <a:pt x="5397" y="2152"/>
                  </a:cubicBezTo>
                  <a:cubicBezTo>
                    <a:pt x="5573" y="2356"/>
                    <a:pt x="5854" y="2402"/>
                    <a:pt x="6038" y="2583"/>
                  </a:cubicBezTo>
                  <a:cubicBezTo>
                    <a:pt x="6057" y="2606"/>
                    <a:pt x="6088" y="2625"/>
                    <a:pt x="6115" y="2633"/>
                  </a:cubicBezTo>
                  <a:lnTo>
                    <a:pt x="6899" y="3321"/>
                  </a:lnTo>
                  <a:cubicBezTo>
                    <a:pt x="7018" y="3470"/>
                    <a:pt x="7145" y="3601"/>
                    <a:pt x="7326" y="3670"/>
                  </a:cubicBezTo>
                  <a:cubicBezTo>
                    <a:pt x="7621" y="4139"/>
                    <a:pt x="8052" y="4493"/>
                    <a:pt x="8378" y="4931"/>
                  </a:cubicBezTo>
                  <a:cubicBezTo>
                    <a:pt x="8524" y="5234"/>
                    <a:pt x="8705" y="5515"/>
                    <a:pt x="8913" y="5776"/>
                  </a:cubicBezTo>
                  <a:lnTo>
                    <a:pt x="8989" y="5887"/>
                  </a:lnTo>
                  <a:cubicBezTo>
                    <a:pt x="8974" y="5937"/>
                    <a:pt x="8997" y="5991"/>
                    <a:pt x="9047" y="6014"/>
                  </a:cubicBezTo>
                  <a:cubicBezTo>
                    <a:pt x="9051" y="6045"/>
                    <a:pt x="9055" y="6068"/>
                    <a:pt x="9055" y="6099"/>
                  </a:cubicBezTo>
                  <a:cubicBezTo>
                    <a:pt x="9082" y="6137"/>
                    <a:pt x="9109" y="6168"/>
                    <a:pt x="9132" y="6206"/>
                  </a:cubicBezTo>
                  <a:cubicBezTo>
                    <a:pt x="8986" y="6395"/>
                    <a:pt x="9162" y="6514"/>
                    <a:pt x="9235" y="6660"/>
                  </a:cubicBezTo>
                  <a:lnTo>
                    <a:pt x="9474" y="6933"/>
                  </a:lnTo>
                  <a:cubicBezTo>
                    <a:pt x="9612" y="7463"/>
                    <a:pt x="9989" y="7886"/>
                    <a:pt x="10111" y="8427"/>
                  </a:cubicBezTo>
                  <a:cubicBezTo>
                    <a:pt x="10143" y="8523"/>
                    <a:pt x="10186" y="8561"/>
                    <a:pt x="10230" y="8561"/>
                  </a:cubicBezTo>
                  <a:cubicBezTo>
                    <a:pt x="10288" y="8561"/>
                    <a:pt x="10346" y="8496"/>
                    <a:pt x="10380" y="8404"/>
                  </a:cubicBezTo>
                  <a:cubicBezTo>
                    <a:pt x="10265" y="8281"/>
                    <a:pt x="10204" y="8120"/>
                    <a:pt x="10208" y="7951"/>
                  </a:cubicBezTo>
                  <a:cubicBezTo>
                    <a:pt x="10208" y="7840"/>
                    <a:pt x="10196" y="7759"/>
                    <a:pt x="10108" y="7694"/>
                  </a:cubicBezTo>
                  <a:cubicBezTo>
                    <a:pt x="9842" y="7490"/>
                    <a:pt x="9804" y="7171"/>
                    <a:pt x="9723" y="6879"/>
                  </a:cubicBezTo>
                  <a:cubicBezTo>
                    <a:pt x="9704" y="6852"/>
                    <a:pt x="9677" y="6837"/>
                    <a:pt x="9643" y="6837"/>
                  </a:cubicBezTo>
                  <a:cubicBezTo>
                    <a:pt x="9670" y="6687"/>
                    <a:pt x="9620" y="6533"/>
                    <a:pt x="9508" y="6433"/>
                  </a:cubicBezTo>
                  <a:cubicBezTo>
                    <a:pt x="9458" y="6383"/>
                    <a:pt x="9416" y="6333"/>
                    <a:pt x="9370" y="6283"/>
                  </a:cubicBezTo>
                  <a:cubicBezTo>
                    <a:pt x="9408" y="6126"/>
                    <a:pt x="9358" y="5960"/>
                    <a:pt x="9243" y="5849"/>
                  </a:cubicBezTo>
                  <a:cubicBezTo>
                    <a:pt x="9255" y="5795"/>
                    <a:pt x="9220" y="5745"/>
                    <a:pt x="9166" y="5738"/>
                  </a:cubicBezTo>
                  <a:lnTo>
                    <a:pt x="9162" y="5738"/>
                  </a:lnTo>
                  <a:lnTo>
                    <a:pt x="9151" y="5726"/>
                  </a:lnTo>
                  <a:cubicBezTo>
                    <a:pt x="9139" y="5634"/>
                    <a:pt x="9066" y="5603"/>
                    <a:pt x="8989" y="5580"/>
                  </a:cubicBezTo>
                  <a:cubicBezTo>
                    <a:pt x="9012" y="5215"/>
                    <a:pt x="8767" y="4992"/>
                    <a:pt x="8548" y="4758"/>
                  </a:cubicBezTo>
                  <a:cubicBezTo>
                    <a:pt x="8528" y="4581"/>
                    <a:pt x="8440" y="4400"/>
                    <a:pt x="8302" y="4339"/>
                  </a:cubicBezTo>
                  <a:cubicBezTo>
                    <a:pt x="7994" y="4208"/>
                    <a:pt x="7871" y="3947"/>
                    <a:pt x="7706" y="3701"/>
                  </a:cubicBezTo>
                  <a:cubicBezTo>
                    <a:pt x="7646" y="3610"/>
                    <a:pt x="7592" y="3512"/>
                    <a:pt x="7482" y="3512"/>
                  </a:cubicBezTo>
                  <a:cubicBezTo>
                    <a:pt x="7458" y="3512"/>
                    <a:pt x="7430" y="3517"/>
                    <a:pt x="7399" y="3528"/>
                  </a:cubicBezTo>
                  <a:cubicBezTo>
                    <a:pt x="7333" y="3378"/>
                    <a:pt x="7245" y="3259"/>
                    <a:pt x="7068" y="3240"/>
                  </a:cubicBezTo>
                  <a:cubicBezTo>
                    <a:pt x="6930" y="2871"/>
                    <a:pt x="6645" y="2660"/>
                    <a:pt x="6280" y="2548"/>
                  </a:cubicBezTo>
                  <a:cubicBezTo>
                    <a:pt x="6260" y="2493"/>
                    <a:pt x="6230" y="2478"/>
                    <a:pt x="6195" y="2478"/>
                  </a:cubicBezTo>
                  <a:cubicBezTo>
                    <a:pt x="6157" y="2478"/>
                    <a:pt x="6115" y="2496"/>
                    <a:pt x="6077" y="2498"/>
                  </a:cubicBezTo>
                  <a:cubicBezTo>
                    <a:pt x="5981" y="2275"/>
                    <a:pt x="5827" y="2114"/>
                    <a:pt x="5577" y="2056"/>
                  </a:cubicBezTo>
                  <a:cubicBezTo>
                    <a:pt x="5462" y="1953"/>
                    <a:pt x="5385" y="1799"/>
                    <a:pt x="5204" y="1795"/>
                  </a:cubicBezTo>
                  <a:lnTo>
                    <a:pt x="5020" y="1730"/>
                  </a:lnTo>
                  <a:cubicBezTo>
                    <a:pt x="5078" y="1511"/>
                    <a:pt x="4862" y="1480"/>
                    <a:pt x="4763" y="1365"/>
                  </a:cubicBezTo>
                  <a:cubicBezTo>
                    <a:pt x="4729" y="1327"/>
                    <a:pt x="4699" y="1313"/>
                    <a:pt x="4672" y="1313"/>
                  </a:cubicBezTo>
                  <a:cubicBezTo>
                    <a:pt x="4601" y="1313"/>
                    <a:pt x="4546" y="1404"/>
                    <a:pt x="4477" y="1404"/>
                  </a:cubicBezTo>
                  <a:cubicBezTo>
                    <a:pt x="4472" y="1404"/>
                    <a:pt x="4468" y="1404"/>
                    <a:pt x="4463" y="1403"/>
                  </a:cubicBezTo>
                  <a:cubicBezTo>
                    <a:pt x="4455" y="1096"/>
                    <a:pt x="4144" y="1230"/>
                    <a:pt x="4017" y="1103"/>
                  </a:cubicBezTo>
                  <a:lnTo>
                    <a:pt x="4009" y="1096"/>
                  </a:lnTo>
                  <a:cubicBezTo>
                    <a:pt x="3963" y="961"/>
                    <a:pt x="3856" y="957"/>
                    <a:pt x="3740" y="942"/>
                  </a:cubicBezTo>
                  <a:lnTo>
                    <a:pt x="3744" y="931"/>
                  </a:lnTo>
                  <a:cubicBezTo>
                    <a:pt x="3702" y="819"/>
                    <a:pt x="3606" y="769"/>
                    <a:pt x="3502" y="742"/>
                  </a:cubicBezTo>
                  <a:cubicBezTo>
                    <a:pt x="3502" y="719"/>
                    <a:pt x="3498" y="692"/>
                    <a:pt x="3494" y="665"/>
                  </a:cubicBezTo>
                  <a:cubicBezTo>
                    <a:pt x="3126" y="519"/>
                    <a:pt x="2764" y="327"/>
                    <a:pt x="2357" y="300"/>
                  </a:cubicBezTo>
                  <a:lnTo>
                    <a:pt x="2357" y="289"/>
                  </a:lnTo>
                  <a:cubicBezTo>
                    <a:pt x="2338" y="250"/>
                    <a:pt x="2307" y="223"/>
                    <a:pt x="2272" y="200"/>
                  </a:cubicBezTo>
                  <a:cubicBezTo>
                    <a:pt x="2223" y="170"/>
                    <a:pt x="2169" y="150"/>
                    <a:pt x="2111" y="131"/>
                  </a:cubicBezTo>
                  <a:cubicBezTo>
                    <a:pt x="2057" y="112"/>
                    <a:pt x="2011" y="89"/>
                    <a:pt x="1965" y="58"/>
                  </a:cubicBezTo>
                  <a:cubicBezTo>
                    <a:pt x="1953" y="54"/>
                    <a:pt x="1940" y="52"/>
                    <a:pt x="1926" y="52"/>
                  </a:cubicBezTo>
                  <a:cubicBezTo>
                    <a:pt x="1905" y="52"/>
                    <a:pt x="1884" y="57"/>
                    <a:pt x="1865" y="66"/>
                  </a:cubicBezTo>
                  <a:lnTo>
                    <a:pt x="1669" y="27"/>
                  </a:lnTo>
                  <a:cubicBezTo>
                    <a:pt x="1627" y="47"/>
                    <a:pt x="1600" y="85"/>
                    <a:pt x="1600" y="131"/>
                  </a:cubicBezTo>
                  <a:cubicBezTo>
                    <a:pt x="1592" y="89"/>
                    <a:pt x="1600" y="39"/>
                    <a:pt x="1569" y="8"/>
                  </a:cubicBezTo>
                  <a:cubicBezTo>
                    <a:pt x="1542" y="8"/>
                    <a:pt x="1519" y="1"/>
                    <a:pt x="1492" y="1"/>
                  </a:cubicBezTo>
                  <a:cubicBezTo>
                    <a:pt x="1491" y="1"/>
                    <a:pt x="1489" y="1"/>
                    <a:pt x="1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43"/>
            <p:cNvSpPr/>
            <p:nvPr/>
          </p:nvSpPr>
          <p:spPr>
            <a:xfrm>
              <a:off x="5238273" y="2270551"/>
              <a:ext cx="105158" cy="137263"/>
            </a:xfrm>
            <a:custGeom>
              <a:avLst/>
              <a:gdLst/>
              <a:ahLst/>
              <a:cxnLst/>
              <a:rect l="l" t="t" r="r" b="b"/>
              <a:pathLst>
                <a:path w="3390" h="4425" extrusionOk="0">
                  <a:moveTo>
                    <a:pt x="3234" y="1"/>
                  </a:moveTo>
                  <a:cubicBezTo>
                    <a:pt x="3188" y="1"/>
                    <a:pt x="3145" y="62"/>
                    <a:pt x="3117" y="109"/>
                  </a:cubicBezTo>
                  <a:cubicBezTo>
                    <a:pt x="3006" y="374"/>
                    <a:pt x="2694" y="455"/>
                    <a:pt x="2575" y="708"/>
                  </a:cubicBezTo>
                  <a:cubicBezTo>
                    <a:pt x="2410" y="812"/>
                    <a:pt x="2425" y="1043"/>
                    <a:pt x="2253" y="1139"/>
                  </a:cubicBezTo>
                  <a:cubicBezTo>
                    <a:pt x="1930" y="1315"/>
                    <a:pt x="1826" y="1627"/>
                    <a:pt x="1768" y="1957"/>
                  </a:cubicBezTo>
                  <a:lnTo>
                    <a:pt x="1626" y="2042"/>
                  </a:lnTo>
                  <a:cubicBezTo>
                    <a:pt x="1583" y="2038"/>
                    <a:pt x="1531" y="2024"/>
                    <a:pt x="1486" y="2024"/>
                  </a:cubicBezTo>
                  <a:cubicBezTo>
                    <a:pt x="1446" y="2024"/>
                    <a:pt x="1412" y="2035"/>
                    <a:pt x="1396" y="2072"/>
                  </a:cubicBezTo>
                  <a:cubicBezTo>
                    <a:pt x="1253" y="2388"/>
                    <a:pt x="961" y="2591"/>
                    <a:pt x="812" y="2899"/>
                  </a:cubicBezTo>
                  <a:cubicBezTo>
                    <a:pt x="627" y="3098"/>
                    <a:pt x="470" y="3310"/>
                    <a:pt x="446" y="3590"/>
                  </a:cubicBezTo>
                  <a:cubicBezTo>
                    <a:pt x="443" y="3667"/>
                    <a:pt x="431" y="3763"/>
                    <a:pt x="320" y="3779"/>
                  </a:cubicBezTo>
                  <a:cubicBezTo>
                    <a:pt x="78" y="3802"/>
                    <a:pt x="78" y="4013"/>
                    <a:pt x="8" y="4174"/>
                  </a:cubicBezTo>
                  <a:lnTo>
                    <a:pt x="5" y="4167"/>
                  </a:lnTo>
                  <a:cubicBezTo>
                    <a:pt x="5" y="4174"/>
                    <a:pt x="5" y="4174"/>
                    <a:pt x="1" y="4178"/>
                  </a:cubicBezTo>
                  <a:lnTo>
                    <a:pt x="5" y="4174"/>
                  </a:lnTo>
                  <a:lnTo>
                    <a:pt x="135" y="4424"/>
                  </a:lnTo>
                  <a:lnTo>
                    <a:pt x="585" y="3779"/>
                  </a:lnTo>
                  <a:lnTo>
                    <a:pt x="662" y="3617"/>
                  </a:lnTo>
                  <a:cubicBezTo>
                    <a:pt x="762" y="3560"/>
                    <a:pt x="808" y="3456"/>
                    <a:pt x="846" y="3356"/>
                  </a:cubicBezTo>
                  <a:cubicBezTo>
                    <a:pt x="935" y="3225"/>
                    <a:pt x="1127" y="3121"/>
                    <a:pt x="935" y="2933"/>
                  </a:cubicBezTo>
                  <a:cubicBezTo>
                    <a:pt x="1031" y="2872"/>
                    <a:pt x="1038" y="2714"/>
                    <a:pt x="1180" y="2699"/>
                  </a:cubicBezTo>
                  <a:lnTo>
                    <a:pt x="1180" y="2699"/>
                  </a:lnTo>
                  <a:cubicBezTo>
                    <a:pt x="1177" y="2745"/>
                    <a:pt x="1154" y="2810"/>
                    <a:pt x="1173" y="2833"/>
                  </a:cubicBezTo>
                  <a:cubicBezTo>
                    <a:pt x="1192" y="2858"/>
                    <a:pt x="1208" y="2867"/>
                    <a:pt x="1222" y="2867"/>
                  </a:cubicBezTo>
                  <a:cubicBezTo>
                    <a:pt x="1256" y="2867"/>
                    <a:pt x="1278" y="2813"/>
                    <a:pt x="1300" y="2791"/>
                  </a:cubicBezTo>
                  <a:cubicBezTo>
                    <a:pt x="1369" y="2722"/>
                    <a:pt x="1411" y="2637"/>
                    <a:pt x="1426" y="2541"/>
                  </a:cubicBezTo>
                  <a:cubicBezTo>
                    <a:pt x="1561" y="2453"/>
                    <a:pt x="1626" y="2314"/>
                    <a:pt x="1711" y="2188"/>
                  </a:cubicBezTo>
                  <a:cubicBezTo>
                    <a:pt x="1734" y="2176"/>
                    <a:pt x="1753" y="2149"/>
                    <a:pt x="1768" y="2126"/>
                  </a:cubicBezTo>
                  <a:cubicBezTo>
                    <a:pt x="2083" y="1796"/>
                    <a:pt x="2333" y="1415"/>
                    <a:pt x="2602" y="1050"/>
                  </a:cubicBezTo>
                  <a:cubicBezTo>
                    <a:pt x="2625" y="1027"/>
                    <a:pt x="2641" y="996"/>
                    <a:pt x="2644" y="970"/>
                  </a:cubicBezTo>
                  <a:cubicBezTo>
                    <a:pt x="2871" y="766"/>
                    <a:pt x="3059" y="528"/>
                    <a:pt x="3198" y="263"/>
                  </a:cubicBezTo>
                  <a:cubicBezTo>
                    <a:pt x="3240" y="178"/>
                    <a:pt x="3390" y="113"/>
                    <a:pt x="3267" y="13"/>
                  </a:cubicBezTo>
                  <a:cubicBezTo>
                    <a:pt x="3256" y="5"/>
                    <a:pt x="3245" y="1"/>
                    <a:pt x="3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43"/>
            <p:cNvSpPr/>
            <p:nvPr/>
          </p:nvSpPr>
          <p:spPr>
            <a:xfrm>
              <a:off x="5036364" y="2854410"/>
              <a:ext cx="90485" cy="59341"/>
            </a:xfrm>
            <a:custGeom>
              <a:avLst/>
              <a:gdLst/>
              <a:ahLst/>
              <a:cxnLst/>
              <a:rect l="l" t="t" r="r" b="b"/>
              <a:pathLst>
                <a:path w="2917" h="1913" extrusionOk="0">
                  <a:moveTo>
                    <a:pt x="0" y="0"/>
                  </a:moveTo>
                  <a:lnTo>
                    <a:pt x="0" y="0"/>
                  </a:lnTo>
                  <a:cubicBezTo>
                    <a:pt x="181" y="196"/>
                    <a:pt x="354" y="377"/>
                    <a:pt x="650" y="438"/>
                  </a:cubicBezTo>
                  <a:cubicBezTo>
                    <a:pt x="911" y="496"/>
                    <a:pt x="1026" y="838"/>
                    <a:pt x="1295" y="938"/>
                  </a:cubicBezTo>
                  <a:cubicBezTo>
                    <a:pt x="1361" y="961"/>
                    <a:pt x="1426" y="976"/>
                    <a:pt x="1487" y="992"/>
                  </a:cubicBezTo>
                  <a:cubicBezTo>
                    <a:pt x="1526" y="1192"/>
                    <a:pt x="1726" y="1288"/>
                    <a:pt x="1806" y="1464"/>
                  </a:cubicBezTo>
                  <a:lnTo>
                    <a:pt x="1806" y="1476"/>
                  </a:lnTo>
                  <a:lnTo>
                    <a:pt x="1810" y="1476"/>
                  </a:lnTo>
                  <a:lnTo>
                    <a:pt x="1806" y="1464"/>
                  </a:lnTo>
                  <a:lnTo>
                    <a:pt x="1806" y="1464"/>
                  </a:lnTo>
                  <a:cubicBezTo>
                    <a:pt x="2033" y="1484"/>
                    <a:pt x="2175" y="1672"/>
                    <a:pt x="2383" y="1726"/>
                  </a:cubicBezTo>
                  <a:cubicBezTo>
                    <a:pt x="2483" y="1749"/>
                    <a:pt x="2552" y="1810"/>
                    <a:pt x="2629" y="1876"/>
                  </a:cubicBezTo>
                  <a:cubicBezTo>
                    <a:pt x="2658" y="1901"/>
                    <a:pt x="2689" y="1913"/>
                    <a:pt x="2719" y="1913"/>
                  </a:cubicBezTo>
                  <a:cubicBezTo>
                    <a:pt x="2817" y="1913"/>
                    <a:pt x="2908" y="1794"/>
                    <a:pt x="2917" y="1630"/>
                  </a:cubicBezTo>
                  <a:lnTo>
                    <a:pt x="2825" y="1595"/>
                  </a:lnTo>
                  <a:cubicBezTo>
                    <a:pt x="2671" y="1434"/>
                    <a:pt x="2444" y="1453"/>
                    <a:pt x="2256" y="1380"/>
                  </a:cubicBezTo>
                  <a:lnTo>
                    <a:pt x="1545" y="880"/>
                  </a:lnTo>
                  <a:lnTo>
                    <a:pt x="1545" y="861"/>
                  </a:lnTo>
                  <a:cubicBezTo>
                    <a:pt x="1541" y="811"/>
                    <a:pt x="1510" y="773"/>
                    <a:pt x="1472" y="750"/>
                  </a:cubicBezTo>
                  <a:cubicBezTo>
                    <a:pt x="1414" y="646"/>
                    <a:pt x="1314" y="615"/>
                    <a:pt x="1211" y="588"/>
                  </a:cubicBezTo>
                  <a:lnTo>
                    <a:pt x="1203" y="577"/>
                  </a:lnTo>
                  <a:cubicBezTo>
                    <a:pt x="884" y="223"/>
                    <a:pt x="427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43"/>
            <p:cNvSpPr/>
            <p:nvPr/>
          </p:nvSpPr>
          <p:spPr>
            <a:xfrm>
              <a:off x="5355466" y="2708523"/>
              <a:ext cx="205383" cy="513040"/>
            </a:xfrm>
            <a:custGeom>
              <a:avLst/>
              <a:gdLst/>
              <a:ahLst/>
              <a:cxnLst/>
              <a:rect l="l" t="t" r="r" b="b"/>
              <a:pathLst>
                <a:path w="6621" h="16539" extrusionOk="0">
                  <a:moveTo>
                    <a:pt x="104" y="16066"/>
                  </a:moveTo>
                  <a:cubicBezTo>
                    <a:pt x="108" y="16072"/>
                    <a:pt x="111" y="16077"/>
                    <a:pt x="113" y="16081"/>
                  </a:cubicBezTo>
                  <a:lnTo>
                    <a:pt x="113" y="16081"/>
                  </a:lnTo>
                  <a:lnTo>
                    <a:pt x="104" y="16066"/>
                  </a:lnTo>
                  <a:close/>
                  <a:moveTo>
                    <a:pt x="6360" y="0"/>
                  </a:moveTo>
                  <a:cubicBezTo>
                    <a:pt x="6314" y="127"/>
                    <a:pt x="6375" y="281"/>
                    <a:pt x="6260" y="384"/>
                  </a:cubicBezTo>
                  <a:cubicBezTo>
                    <a:pt x="6237" y="407"/>
                    <a:pt x="6225" y="442"/>
                    <a:pt x="6221" y="473"/>
                  </a:cubicBezTo>
                  <a:cubicBezTo>
                    <a:pt x="6098" y="561"/>
                    <a:pt x="6002" y="684"/>
                    <a:pt x="5941" y="826"/>
                  </a:cubicBezTo>
                  <a:cubicBezTo>
                    <a:pt x="5825" y="845"/>
                    <a:pt x="5875" y="922"/>
                    <a:pt x="5887" y="984"/>
                  </a:cubicBezTo>
                  <a:cubicBezTo>
                    <a:pt x="5814" y="1038"/>
                    <a:pt x="5772" y="1114"/>
                    <a:pt x="5760" y="1203"/>
                  </a:cubicBezTo>
                  <a:cubicBezTo>
                    <a:pt x="5737" y="1230"/>
                    <a:pt x="5726" y="1264"/>
                    <a:pt x="5726" y="1299"/>
                  </a:cubicBezTo>
                  <a:cubicBezTo>
                    <a:pt x="5430" y="1533"/>
                    <a:pt x="5357" y="1898"/>
                    <a:pt x="5199" y="2210"/>
                  </a:cubicBezTo>
                  <a:lnTo>
                    <a:pt x="4873" y="2874"/>
                  </a:lnTo>
                  <a:cubicBezTo>
                    <a:pt x="4842" y="2924"/>
                    <a:pt x="4819" y="2978"/>
                    <a:pt x="4792" y="3032"/>
                  </a:cubicBezTo>
                  <a:cubicBezTo>
                    <a:pt x="4611" y="3224"/>
                    <a:pt x="4600" y="3489"/>
                    <a:pt x="4465" y="3704"/>
                  </a:cubicBezTo>
                  <a:cubicBezTo>
                    <a:pt x="4158" y="4204"/>
                    <a:pt x="3950" y="4746"/>
                    <a:pt x="3766" y="5303"/>
                  </a:cubicBezTo>
                  <a:cubicBezTo>
                    <a:pt x="3747" y="5360"/>
                    <a:pt x="3727" y="5422"/>
                    <a:pt x="3708" y="5480"/>
                  </a:cubicBezTo>
                  <a:cubicBezTo>
                    <a:pt x="3120" y="6652"/>
                    <a:pt x="2563" y="7835"/>
                    <a:pt x="2056" y="9049"/>
                  </a:cubicBezTo>
                  <a:lnTo>
                    <a:pt x="1737" y="9872"/>
                  </a:lnTo>
                  <a:cubicBezTo>
                    <a:pt x="1660" y="9929"/>
                    <a:pt x="1641" y="10014"/>
                    <a:pt x="1614" y="10102"/>
                  </a:cubicBezTo>
                  <a:cubicBezTo>
                    <a:pt x="1587" y="10106"/>
                    <a:pt x="1568" y="10129"/>
                    <a:pt x="1568" y="10160"/>
                  </a:cubicBezTo>
                  <a:cubicBezTo>
                    <a:pt x="1441" y="10221"/>
                    <a:pt x="1437" y="10348"/>
                    <a:pt x="1418" y="10463"/>
                  </a:cubicBezTo>
                  <a:cubicBezTo>
                    <a:pt x="1307" y="10702"/>
                    <a:pt x="1172" y="10932"/>
                    <a:pt x="1114" y="11197"/>
                  </a:cubicBezTo>
                  <a:cubicBezTo>
                    <a:pt x="1011" y="11270"/>
                    <a:pt x="988" y="11390"/>
                    <a:pt x="957" y="11493"/>
                  </a:cubicBezTo>
                  <a:cubicBezTo>
                    <a:pt x="780" y="12143"/>
                    <a:pt x="511" y="12773"/>
                    <a:pt x="400" y="13442"/>
                  </a:cubicBezTo>
                  <a:cubicBezTo>
                    <a:pt x="315" y="13595"/>
                    <a:pt x="315" y="13768"/>
                    <a:pt x="288" y="13933"/>
                  </a:cubicBezTo>
                  <a:cubicBezTo>
                    <a:pt x="219" y="14237"/>
                    <a:pt x="104" y="14529"/>
                    <a:pt x="161" y="14852"/>
                  </a:cubicBezTo>
                  <a:lnTo>
                    <a:pt x="135" y="15040"/>
                  </a:lnTo>
                  <a:cubicBezTo>
                    <a:pt x="96" y="15117"/>
                    <a:pt x="108" y="15213"/>
                    <a:pt x="154" y="15286"/>
                  </a:cubicBezTo>
                  <a:cubicBezTo>
                    <a:pt x="142" y="15309"/>
                    <a:pt x="146" y="15344"/>
                    <a:pt x="169" y="15363"/>
                  </a:cubicBezTo>
                  <a:cubicBezTo>
                    <a:pt x="150" y="15413"/>
                    <a:pt x="165" y="15470"/>
                    <a:pt x="208" y="15509"/>
                  </a:cubicBezTo>
                  <a:cubicBezTo>
                    <a:pt x="192" y="15563"/>
                    <a:pt x="184" y="15616"/>
                    <a:pt x="169" y="15670"/>
                  </a:cubicBezTo>
                  <a:cubicBezTo>
                    <a:pt x="0" y="15778"/>
                    <a:pt x="85" y="15928"/>
                    <a:pt x="104" y="16066"/>
                  </a:cubicBezTo>
                  <a:cubicBezTo>
                    <a:pt x="58" y="16231"/>
                    <a:pt x="27" y="16393"/>
                    <a:pt x="161" y="16539"/>
                  </a:cubicBezTo>
                  <a:cubicBezTo>
                    <a:pt x="246" y="16466"/>
                    <a:pt x="246" y="16385"/>
                    <a:pt x="242" y="16304"/>
                  </a:cubicBezTo>
                  <a:cubicBezTo>
                    <a:pt x="342" y="16120"/>
                    <a:pt x="354" y="15920"/>
                    <a:pt x="365" y="15716"/>
                  </a:cubicBezTo>
                  <a:cubicBezTo>
                    <a:pt x="419" y="15578"/>
                    <a:pt x="461" y="15432"/>
                    <a:pt x="400" y="15282"/>
                  </a:cubicBezTo>
                  <a:cubicBezTo>
                    <a:pt x="419" y="15263"/>
                    <a:pt x="419" y="15232"/>
                    <a:pt x="407" y="15209"/>
                  </a:cubicBezTo>
                  <a:cubicBezTo>
                    <a:pt x="457" y="15117"/>
                    <a:pt x="457" y="15036"/>
                    <a:pt x="380" y="14963"/>
                  </a:cubicBezTo>
                  <a:cubicBezTo>
                    <a:pt x="388" y="14940"/>
                    <a:pt x="384" y="14909"/>
                    <a:pt x="365" y="14886"/>
                  </a:cubicBezTo>
                  <a:lnTo>
                    <a:pt x="380" y="14786"/>
                  </a:lnTo>
                  <a:cubicBezTo>
                    <a:pt x="396" y="14752"/>
                    <a:pt x="404" y="14725"/>
                    <a:pt x="419" y="14690"/>
                  </a:cubicBezTo>
                  <a:cubicBezTo>
                    <a:pt x="415" y="14690"/>
                    <a:pt x="411" y="14687"/>
                    <a:pt x="411" y="14675"/>
                  </a:cubicBezTo>
                  <a:lnTo>
                    <a:pt x="411" y="14675"/>
                  </a:lnTo>
                  <a:cubicBezTo>
                    <a:pt x="415" y="14679"/>
                    <a:pt x="415" y="14687"/>
                    <a:pt x="419" y="14690"/>
                  </a:cubicBezTo>
                  <a:lnTo>
                    <a:pt x="453" y="14594"/>
                  </a:lnTo>
                  <a:cubicBezTo>
                    <a:pt x="534" y="14199"/>
                    <a:pt x="619" y="13803"/>
                    <a:pt x="703" y="13407"/>
                  </a:cubicBezTo>
                  <a:cubicBezTo>
                    <a:pt x="819" y="13053"/>
                    <a:pt x="861" y="12669"/>
                    <a:pt x="1041" y="12331"/>
                  </a:cubicBezTo>
                  <a:cubicBezTo>
                    <a:pt x="1137" y="12150"/>
                    <a:pt x="1149" y="11958"/>
                    <a:pt x="1130" y="11755"/>
                  </a:cubicBezTo>
                  <a:cubicBezTo>
                    <a:pt x="1303" y="11501"/>
                    <a:pt x="1437" y="11217"/>
                    <a:pt x="1514" y="10913"/>
                  </a:cubicBezTo>
                  <a:cubicBezTo>
                    <a:pt x="1679" y="10517"/>
                    <a:pt x="2006" y="10214"/>
                    <a:pt x="2087" y="9787"/>
                  </a:cubicBezTo>
                  <a:cubicBezTo>
                    <a:pt x="2114" y="9699"/>
                    <a:pt x="2140" y="9618"/>
                    <a:pt x="2167" y="9530"/>
                  </a:cubicBezTo>
                  <a:cubicBezTo>
                    <a:pt x="2313" y="9430"/>
                    <a:pt x="2325" y="9272"/>
                    <a:pt x="2359" y="9119"/>
                  </a:cubicBezTo>
                  <a:cubicBezTo>
                    <a:pt x="2386" y="9103"/>
                    <a:pt x="2402" y="9065"/>
                    <a:pt x="2394" y="9030"/>
                  </a:cubicBezTo>
                  <a:cubicBezTo>
                    <a:pt x="2475" y="8969"/>
                    <a:pt x="2505" y="8869"/>
                    <a:pt x="2555" y="8780"/>
                  </a:cubicBezTo>
                  <a:cubicBezTo>
                    <a:pt x="2847" y="8262"/>
                    <a:pt x="2993" y="7678"/>
                    <a:pt x="3278" y="7151"/>
                  </a:cubicBezTo>
                  <a:cubicBezTo>
                    <a:pt x="3501" y="6736"/>
                    <a:pt x="3666" y="6279"/>
                    <a:pt x="3858" y="5841"/>
                  </a:cubicBezTo>
                  <a:cubicBezTo>
                    <a:pt x="4000" y="5718"/>
                    <a:pt x="4016" y="5537"/>
                    <a:pt x="4066" y="5372"/>
                  </a:cubicBezTo>
                  <a:cubicBezTo>
                    <a:pt x="4281" y="5030"/>
                    <a:pt x="4300" y="4588"/>
                    <a:pt x="4611" y="4288"/>
                  </a:cubicBezTo>
                  <a:cubicBezTo>
                    <a:pt x="4661" y="4242"/>
                    <a:pt x="4657" y="4135"/>
                    <a:pt x="4677" y="4054"/>
                  </a:cubicBezTo>
                  <a:lnTo>
                    <a:pt x="4742" y="3893"/>
                  </a:lnTo>
                  <a:cubicBezTo>
                    <a:pt x="4946" y="3670"/>
                    <a:pt x="5003" y="3393"/>
                    <a:pt x="5080" y="3113"/>
                  </a:cubicBezTo>
                  <a:cubicBezTo>
                    <a:pt x="5253" y="2932"/>
                    <a:pt x="5353" y="2701"/>
                    <a:pt x="5464" y="2475"/>
                  </a:cubicBezTo>
                  <a:cubicBezTo>
                    <a:pt x="5726" y="2183"/>
                    <a:pt x="5822" y="1802"/>
                    <a:pt x="5991" y="1464"/>
                  </a:cubicBezTo>
                  <a:lnTo>
                    <a:pt x="6417" y="649"/>
                  </a:lnTo>
                  <a:cubicBezTo>
                    <a:pt x="6559" y="561"/>
                    <a:pt x="6571" y="407"/>
                    <a:pt x="6621" y="281"/>
                  </a:cubicBezTo>
                  <a:cubicBezTo>
                    <a:pt x="6586" y="138"/>
                    <a:pt x="6521" y="31"/>
                    <a:pt x="63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43"/>
            <p:cNvSpPr/>
            <p:nvPr/>
          </p:nvSpPr>
          <p:spPr>
            <a:xfrm>
              <a:off x="5097163" y="2701171"/>
              <a:ext cx="103110" cy="59713"/>
            </a:xfrm>
            <a:custGeom>
              <a:avLst/>
              <a:gdLst/>
              <a:ahLst/>
              <a:cxnLst/>
              <a:rect l="l" t="t" r="r" b="b"/>
              <a:pathLst>
                <a:path w="3324" h="1925" extrusionOk="0">
                  <a:moveTo>
                    <a:pt x="348" y="0"/>
                  </a:moveTo>
                  <a:cubicBezTo>
                    <a:pt x="221" y="0"/>
                    <a:pt x="145" y="51"/>
                    <a:pt x="0" y="149"/>
                  </a:cubicBezTo>
                  <a:cubicBezTo>
                    <a:pt x="350" y="179"/>
                    <a:pt x="515" y="483"/>
                    <a:pt x="815" y="533"/>
                  </a:cubicBezTo>
                  <a:cubicBezTo>
                    <a:pt x="811" y="579"/>
                    <a:pt x="845" y="621"/>
                    <a:pt x="888" y="637"/>
                  </a:cubicBezTo>
                  <a:lnTo>
                    <a:pt x="1422" y="994"/>
                  </a:lnTo>
                  <a:lnTo>
                    <a:pt x="1679" y="1251"/>
                  </a:lnTo>
                  <a:cubicBezTo>
                    <a:pt x="1733" y="1363"/>
                    <a:pt x="1729" y="1520"/>
                    <a:pt x="1921" y="1544"/>
                  </a:cubicBezTo>
                  <a:cubicBezTo>
                    <a:pt x="1998" y="1382"/>
                    <a:pt x="1825" y="1171"/>
                    <a:pt x="2006" y="1036"/>
                  </a:cubicBezTo>
                  <a:lnTo>
                    <a:pt x="2006" y="1036"/>
                  </a:lnTo>
                  <a:cubicBezTo>
                    <a:pt x="2002" y="1225"/>
                    <a:pt x="2102" y="1328"/>
                    <a:pt x="2271" y="1382"/>
                  </a:cubicBezTo>
                  <a:cubicBezTo>
                    <a:pt x="2340" y="1474"/>
                    <a:pt x="2440" y="1524"/>
                    <a:pt x="2555" y="1532"/>
                  </a:cubicBezTo>
                  <a:cubicBezTo>
                    <a:pt x="2575" y="1555"/>
                    <a:pt x="2598" y="1574"/>
                    <a:pt x="2621" y="1590"/>
                  </a:cubicBezTo>
                  <a:cubicBezTo>
                    <a:pt x="2635" y="1637"/>
                    <a:pt x="2674" y="1671"/>
                    <a:pt x="2724" y="1671"/>
                  </a:cubicBezTo>
                  <a:cubicBezTo>
                    <a:pt x="2727" y="1671"/>
                    <a:pt x="2729" y="1671"/>
                    <a:pt x="2732" y="1670"/>
                  </a:cubicBezTo>
                  <a:lnTo>
                    <a:pt x="2771" y="1690"/>
                  </a:lnTo>
                  <a:lnTo>
                    <a:pt x="2813" y="1697"/>
                  </a:lnTo>
                  <a:cubicBezTo>
                    <a:pt x="2932" y="1842"/>
                    <a:pt x="3105" y="1925"/>
                    <a:pt x="3288" y="1925"/>
                  </a:cubicBezTo>
                  <a:cubicBezTo>
                    <a:pt x="3300" y="1925"/>
                    <a:pt x="3312" y="1925"/>
                    <a:pt x="3324" y="1924"/>
                  </a:cubicBezTo>
                  <a:cubicBezTo>
                    <a:pt x="3101" y="1570"/>
                    <a:pt x="2882" y="1321"/>
                    <a:pt x="2521" y="1217"/>
                  </a:cubicBezTo>
                  <a:lnTo>
                    <a:pt x="2440" y="1102"/>
                  </a:lnTo>
                  <a:cubicBezTo>
                    <a:pt x="2402" y="986"/>
                    <a:pt x="2294" y="959"/>
                    <a:pt x="2210" y="906"/>
                  </a:cubicBezTo>
                  <a:cubicBezTo>
                    <a:pt x="2160" y="813"/>
                    <a:pt x="2075" y="802"/>
                    <a:pt x="1983" y="794"/>
                  </a:cubicBezTo>
                  <a:cubicBezTo>
                    <a:pt x="1791" y="660"/>
                    <a:pt x="1618" y="479"/>
                    <a:pt x="1364" y="437"/>
                  </a:cubicBezTo>
                  <a:cubicBezTo>
                    <a:pt x="1272" y="352"/>
                    <a:pt x="1257" y="195"/>
                    <a:pt x="1099" y="187"/>
                  </a:cubicBezTo>
                  <a:cubicBezTo>
                    <a:pt x="684" y="61"/>
                    <a:pt x="486" y="0"/>
                    <a:pt x="3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43"/>
            <p:cNvSpPr/>
            <p:nvPr/>
          </p:nvSpPr>
          <p:spPr>
            <a:xfrm>
              <a:off x="4905490" y="2794696"/>
              <a:ext cx="490519" cy="322577"/>
            </a:xfrm>
            <a:custGeom>
              <a:avLst/>
              <a:gdLst/>
              <a:ahLst/>
              <a:cxnLst/>
              <a:rect l="l" t="t" r="r" b="b"/>
              <a:pathLst>
                <a:path w="15813" h="10399" extrusionOk="0">
                  <a:moveTo>
                    <a:pt x="1852" y="3697"/>
                  </a:moveTo>
                  <a:lnTo>
                    <a:pt x="1852" y="3697"/>
                  </a:lnTo>
                  <a:cubicBezTo>
                    <a:pt x="1864" y="3731"/>
                    <a:pt x="1891" y="3755"/>
                    <a:pt x="1921" y="3774"/>
                  </a:cubicBezTo>
                  <a:cubicBezTo>
                    <a:pt x="1891" y="3762"/>
                    <a:pt x="1864" y="3732"/>
                    <a:pt x="1852" y="3697"/>
                  </a:cubicBezTo>
                  <a:close/>
                  <a:moveTo>
                    <a:pt x="10836" y="8765"/>
                  </a:moveTo>
                  <a:lnTo>
                    <a:pt x="10890" y="8773"/>
                  </a:lnTo>
                  <a:lnTo>
                    <a:pt x="10867" y="8784"/>
                  </a:lnTo>
                  <a:cubicBezTo>
                    <a:pt x="10856" y="8777"/>
                    <a:pt x="10848" y="8769"/>
                    <a:pt x="10836" y="8765"/>
                  </a:cubicBezTo>
                  <a:close/>
                  <a:moveTo>
                    <a:pt x="819" y="0"/>
                  </a:moveTo>
                  <a:cubicBezTo>
                    <a:pt x="612" y="45"/>
                    <a:pt x="666" y="219"/>
                    <a:pt x="651" y="353"/>
                  </a:cubicBezTo>
                  <a:lnTo>
                    <a:pt x="651" y="353"/>
                  </a:lnTo>
                  <a:lnTo>
                    <a:pt x="665" y="338"/>
                  </a:lnTo>
                  <a:lnTo>
                    <a:pt x="665" y="338"/>
                  </a:lnTo>
                  <a:cubicBezTo>
                    <a:pt x="660" y="344"/>
                    <a:pt x="656" y="349"/>
                    <a:pt x="651" y="353"/>
                  </a:cubicBezTo>
                  <a:lnTo>
                    <a:pt x="651" y="353"/>
                  </a:lnTo>
                  <a:cubicBezTo>
                    <a:pt x="651" y="353"/>
                    <a:pt x="651" y="353"/>
                    <a:pt x="651" y="353"/>
                  </a:cubicBezTo>
                  <a:lnTo>
                    <a:pt x="651" y="353"/>
                  </a:lnTo>
                  <a:lnTo>
                    <a:pt x="650" y="354"/>
                  </a:lnTo>
                  <a:cubicBezTo>
                    <a:pt x="650" y="354"/>
                    <a:pt x="650" y="353"/>
                    <a:pt x="651" y="353"/>
                  </a:cubicBezTo>
                  <a:lnTo>
                    <a:pt x="651" y="353"/>
                  </a:lnTo>
                  <a:cubicBezTo>
                    <a:pt x="650" y="356"/>
                    <a:pt x="650" y="359"/>
                    <a:pt x="650" y="361"/>
                  </a:cubicBezTo>
                  <a:cubicBezTo>
                    <a:pt x="665" y="515"/>
                    <a:pt x="642" y="673"/>
                    <a:pt x="719" y="823"/>
                  </a:cubicBezTo>
                  <a:lnTo>
                    <a:pt x="780" y="1130"/>
                  </a:lnTo>
                  <a:cubicBezTo>
                    <a:pt x="684" y="1410"/>
                    <a:pt x="488" y="1603"/>
                    <a:pt x="211" y="1718"/>
                  </a:cubicBezTo>
                  <a:cubicBezTo>
                    <a:pt x="127" y="1756"/>
                    <a:pt x="0" y="1749"/>
                    <a:pt x="31" y="1902"/>
                  </a:cubicBezTo>
                  <a:cubicBezTo>
                    <a:pt x="64" y="1951"/>
                    <a:pt x="121" y="1975"/>
                    <a:pt x="178" y="1975"/>
                  </a:cubicBezTo>
                  <a:cubicBezTo>
                    <a:pt x="207" y="1975"/>
                    <a:pt x="235" y="1969"/>
                    <a:pt x="261" y="1956"/>
                  </a:cubicBezTo>
                  <a:cubicBezTo>
                    <a:pt x="488" y="1906"/>
                    <a:pt x="611" y="1676"/>
                    <a:pt x="845" y="1653"/>
                  </a:cubicBezTo>
                  <a:cubicBezTo>
                    <a:pt x="861" y="1676"/>
                    <a:pt x="884" y="1695"/>
                    <a:pt x="903" y="1714"/>
                  </a:cubicBezTo>
                  <a:lnTo>
                    <a:pt x="1095" y="2256"/>
                  </a:lnTo>
                  <a:cubicBezTo>
                    <a:pt x="1099" y="2463"/>
                    <a:pt x="1184" y="2640"/>
                    <a:pt x="1284" y="2813"/>
                  </a:cubicBezTo>
                  <a:cubicBezTo>
                    <a:pt x="1260" y="3178"/>
                    <a:pt x="1579" y="3359"/>
                    <a:pt x="1714" y="3639"/>
                  </a:cubicBezTo>
                  <a:cubicBezTo>
                    <a:pt x="1695" y="3758"/>
                    <a:pt x="1760" y="3831"/>
                    <a:pt x="1852" y="3893"/>
                  </a:cubicBezTo>
                  <a:cubicBezTo>
                    <a:pt x="1871" y="4154"/>
                    <a:pt x="2121" y="4231"/>
                    <a:pt x="2260" y="4400"/>
                  </a:cubicBezTo>
                  <a:cubicBezTo>
                    <a:pt x="2283" y="4496"/>
                    <a:pt x="2356" y="4527"/>
                    <a:pt x="2440" y="4538"/>
                  </a:cubicBezTo>
                  <a:lnTo>
                    <a:pt x="2471" y="4565"/>
                  </a:lnTo>
                  <a:lnTo>
                    <a:pt x="2509" y="4573"/>
                  </a:lnTo>
                  <a:cubicBezTo>
                    <a:pt x="2767" y="4700"/>
                    <a:pt x="2836" y="5034"/>
                    <a:pt x="3109" y="5142"/>
                  </a:cubicBezTo>
                  <a:cubicBezTo>
                    <a:pt x="3455" y="5503"/>
                    <a:pt x="3824" y="5845"/>
                    <a:pt x="4258" y="6102"/>
                  </a:cubicBezTo>
                  <a:cubicBezTo>
                    <a:pt x="4258" y="6129"/>
                    <a:pt x="4254" y="6152"/>
                    <a:pt x="4246" y="6175"/>
                  </a:cubicBezTo>
                  <a:cubicBezTo>
                    <a:pt x="4511" y="6291"/>
                    <a:pt x="4638" y="6610"/>
                    <a:pt x="4949" y="6660"/>
                  </a:cubicBezTo>
                  <a:cubicBezTo>
                    <a:pt x="5149" y="6928"/>
                    <a:pt x="5457" y="7040"/>
                    <a:pt x="5745" y="7186"/>
                  </a:cubicBezTo>
                  <a:cubicBezTo>
                    <a:pt x="5756" y="7213"/>
                    <a:pt x="5760" y="7244"/>
                    <a:pt x="5760" y="7270"/>
                  </a:cubicBezTo>
                  <a:cubicBezTo>
                    <a:pt x="5802" y="7397"/>
                    <a:pt x="5906" y="7420"/>
                    <a:pt x="6022" y="7420"/>
                  </a:cubicBezTo>
                  <a:cubicBezTo>
                    <a:pt x="6429" y="7609"/>
                    <a:pt x="6717" y="8031"/>
                    <a:pt x="7220" y="8039"/>
                  </a:cubicBezTo>
                  <a:lnTo>
                    <a:pt x="7316" y="8147"/>
                  </a:lnTo>
                  <a:lnTo>
                    <a:pt x="7316" y="8150"/>
                  </a:lnTo>
                  <a:lnTo>
                    <a:pt x="8070" y="8350"/>
                  </a:lnTo>
                  <a:cubicBezTo>
                    <a:pt x="8293" y="8542"/>
                    <a:pt x="8558" y="8615"/>
                    <a:pt x="8846" y="8635"/>
                  </a:cubicBezTo>
                  <a:cubicBezTo>
                    <a:pt x="9337" y="8745"/>
                    <a:pt x="9823" y="8908"/>
                    <a:pt x="10333" y="8908"/>
                  </a:cubicBezTo>
                  <a:cubicBezTo>
                    <a:pt x="10409" y="8908"/>
                    <a:pt x="10486" y="8904"/>
                    <a:pt x="10564" y="8896"/>
                  </a:cubicBezTo>
                  <a:lnTo>
                    <a:pt x="10913" y="9034"/>
                  </a:lnTo>
                  <a:cubicBezTo>
                    <a:pt x="10932" y="9078"/>
                    <a:pt x="10951" y="9100"/>
                    <a:pt x="10974" y="9100"/>
                  </a:cubicBezTo>
                  <a:cubicBezTo>
                    <a:pt x="10994" y="9100"/>
                    <a:pt x="11015" y="9083"/>
                    <a:pt x="11040" y="9050"/>
                  </a:cubicBezTo>
                  <a:cubicBezTo>
                    <a:pt x="11085" y="9065"/>
                    <a:pt x="11131" y="9072"/>
                    <a:pt x="11175" y="9072"/>
                  </a:cubicBezTo>
                  <a:cubicBezTo>
                    <a:pt x="11242" y="9072"/>
                    <a:pt x="11307" y="9056"/>
                    <a:pt x="11367" y="9027"/>
                  </a:cubicBezTo>
                  <a:cubicBezTo>
                    <a:pt x="11427" y="9057"/>
                    <a:pt x="11498" y="9071"/>
                    <a:pt x="11566" y="9071"/>
                  </a:cubicBezTo>
                  <a:cubicBezTo>
                    <a:pt x="11593" y="9071"/>
                    <a:pt x="11619" y="9069"/>
                    <a:pt x="11643" y="9065"/>
                  </a:cubicBezTo>
                  <a:cubicBezTo>
                    <a:pt x="11754" y="9107"/>
                    <a:pt x="11864" y="9143"/>
                    <a:pt x="11973" y="9143"/>
                  </a:cubicBezTo>
                  <a:cubicBezTo>
                    <a:pt x="12073" y="9143"/>
                    <a:pt x="12172" y="9113"/>
                    <a:pt x="12270" y="9030"/>
                  </a:cubicBezTo>
                  <a:lnTo>
                    <a:pt x="12270" y="9027"/>
                  </a:lnTo>
                  <a:cubicBezTo>
                    <a:pt x="12291" y="9097"/>
                    <a:pt x="12326" y="9117"/>
                    <a:pt x="12367" y="9117"/>
                  </a:cubicBezTo>
                  <a:cubicBezTo>
                    <a:pt x="12407" y="9117"/>
                    <a:pt x="12453" y="9097"/>
                    <a:pt x="12496" y="9084"/>
                  </a:cubicBezTo>
                  <a:cubicBezTo>
                    <a:pt x="12539" y="9107"/>
                    <a:pt x="12584" y="9114"/>
                    <a:pt x="12632" y="9114"/>
                  </a:cubicBezTo>
                  <a:cubicBezTo>
                    <a:pt x="12702" y="9114"/>
                    <a:pt x="12776" y="9099"/>
                    <a:pt x="12847" y="9099"/>
                  </a:cubicBezTo>
                  <a:cubicBezTo>
                    <a:pt x="12926" y="9099"/>
                    <a:pt x="13002" y="9118"/>
                    <a:pt x="13065" y="9199"/>
                  </a:cubicBezTo>
                  <a:cubicBezTo>
                    <a:pt x="12884" y="9315"/>
                    <a:pt x="13023" y="9565"/>
                    <a:pt x="12861" y="9687"/>
                  </a:cubicBezTo>
                  <a:cubicBezTo>
                    <a:pt x="12927" y="9922"/>
                    <a:pt x="12808" y="10152"/>
                    <a:pt x="12881" y="10398"/>
                  </a:cubicBezTo>
                  <a:cubicBezTo>
                    <a:pt x="13073" y="9999"/>
                    <a:pt x="13161" y="9568"/>
                    <a:pt x="13273" y="9146"/>
                  </a:cubicBezTo>
                  <a:cubicBezTo>
                    <a:pt x="13465" y="8992"/>
                    <a:pt x="13738" y="9084"/>
                    <a:pt x="13899" y="8892"/>
                  </a:cubicBezTo>
                  <a:cubicBezTo>
                    <a:pt x="14268" y="8827"/>
                    <a:pt x="14591" y="8673"/>
                    <a:pt x="14833" y="8377"/>
                  </a:cubicBezTo>
                  <a:cubicBezTo>
                    <a:pt x="14886" y="8373"/>
                    <a:pt x="14929" y="8335"/>
                    <a:pt x="14948" y="8285"/>
                  </a:cubicBezTo>
                  <a:lnTo>
                    <a:pt x="14956" y="8281"/>
                  </a:lnTo>
                  <a:cubicBezTo>
                    <a:pt x="15305" y="8181"/>
                    <a:pt x="15440" y="7905"/>
                    <a:pt x="15517" y="7589"/>
                  </a:cubicBezTo>
                  <a:cubicBezTo>
                    <a:pt x="15736" y="7343"/>
                    <a:pt x="15786" y="7040"/>
                    <a:pt x="15813" y="6733"/>
                  </a:cubicBezTo>
                  <a:cubicBezTo>
                    <a:pt x="15783" y="6714"/>
                    <a:pt x="15758" y="6704"/>
                    <a:pt x="15739" y="6704"/>
                  </a:cubicBezTo>
                  <a:cubicBezTo>
                    <a:pt x="15707" y="6704"/>
                    <a:pt x="15691" y="6734"/>
                    <a:pt x="15693" y="6802"/>
                  </a:cubicBezTo>
                  <a:cubicBezTo>
                    <a:pt x="15651" y="7117"/>
                    <a:pt x="15401" y="7343"/>
                    <a:pt x="15313" y="7643"/>
                  </a:cubicBezTo>
                  <a:cubicBezTo>
                    <a:pt x="15198" y="7866"/>
                    <a:pt x="14971" y="7981"/>
                    <a:pt x="14790" y="8147"/>
                  </a:cubicBezTo>
                  <a:lnTo>
                    <a:pt x="13830" y="8654"/>
                  </a:lnTo>
                  <a:cubicBezTo>
                    <a:pt x="13338" y="8804"/>
                    <a:pt x="12827" y="8688"/>
                    <a:pt x="12331" y="8804"/>
                  </a:cubicBezTo>
                  <a:cubicBezTo>
                    <a:pt x="12287" y="8810"/>
                    <a:pt x="12243" y="8813"/>
                    <a:pt x="12198" y="8813"/>
                  </a:cubicBezTo>
                  <a:cubicBezTo>
                    <a:pt x="12024" y="8813"/>
                    <a:pt x="11851" y="8772"/>
                    <a:pt x="11678" y="8772"/>
                  </a:cubicBezTo>
                  <a:cubicBezTo>
                    <a:pt x="11610" y="8772"/>
                    <a:pt x="11542" y="8779"/>
                    <a:pt x="11474" y="8796"/>
                  </a:cubicBezTo>
                  <a:cubicBezTo>
                    <a:pt x="11414" y="8772"/>
                    <a:pt x="11351" y="8759"/>
                    <a:pt x="11286" y="8759"/>
                  </a:cubicBezTo>
                  <a:cubicBezTo>
                    <a:pt x="11259" y="8759"/>
                    <a:pt x="11232" y="8761"/>
                    <a:pt x="11205" y="8765"/>
                  </a:cubicBezTo>
                  <a:cubicBezTo>
                    <a:pt x="10896" y="8748"/>
                    <a:pt x="10604" y="8593"/>
                    <a:pt x="10292" y="8593"/>
                  </a:cubicBezTo>
                  <a:cubicBezTo>
                    <a:pt x="10247" y="8593"/>
                    <a:pt x="10202" y="8597"/>
                    <a:pt x="10156" y="8604"/>
                  </a:cubicBezTo>
                  <a:cubicBezTo>
                    <a:pt x="9824" y="8531"/>
                    <a:pt x="9495" y="8443"/>
                    <a:pt x="9153" y="8443"/>
                  </a:cubicBezTo>
                  <a:cubicBezTo>
                    <a:pt x="9100" y="8443"/>
                    <a:pt x="9046" y="8445"/>
                    <a:pt x="8992" y="8450"/>
                  </a:cubicBezTo>
                  <a:cubicBezTo>
                    <a:pt x="8954" y="8415"/>
                    <a:pt x="8904" y="8400"/>
                    <a:pt x="8856" y="8400"/>
                  </a:cubicBezTo>
                  <a:cubicBezTo>
                    <a:pt x="8841" y="8400"/>
                    <a:pt x="8826" y="8401"/>
                    <a:pt x="8811" y="8404"/>
                  </a:cubicBezTo>
                  <a:cubicBezTo>
                    <a:pt x="8729" y="8350"/>
                    <a:pt x="8637" y="8327"/>
                    <a:pt x="8544" y="8327"/>
                  </a:cubicBezTo>
                  <a:cubicBezTo>
                    <a:pt x="8537" y="8327"/>
                    <a:pt x="8530" y="8327"/>
                    <a:pt x="8523" y="8327"/>
                  </a:cubicBezTo>
                  <a:cubicBezTo>
                    <a:pt x="8527" y="8323"/>
                    <a:pt x="8531" y="8323"/>
                    <a:pt x="8535" y="8320"/>
                  </a:cubicBezTo>
                  <a:cubicBezTo>
                    <a:pt x="8354" y="8204"/>
                    <a:pt x="8150" y="8131"/>
                    <a:pt x="7939" y="8108"/>
                  </a:cubicBezTo>
                  <a:lnTo>
                    <a:pt x="7739" y="8047"/>
                  </a:lnTo>
                  <a:cubicBezTo>
                    <a:pt x="7528" y="7847"/>
                    <a:pt x="7232" y="7835"/>
                    <a:pt x="6998" y="7685"/>
                  </a:cubicBezTo>
                  <a:lnTo>
                    <a:pt x="6805" y="7628"/>
                  </a:lnTo>
                  <a:lnTo>
                    <a:pt x="6179" y="7186"/>
                  </a:lnTo>
                  <a:lnTo>
                    <a:pt x="5007" y="6464"/>
                  </a:lnTo>
                  <a:cubicBezTo>
                    <a:pt x="4892" y="6375"/>
                    <a:pt x="4776" y="6283"/>
                    <a:pt x="4654" y="6187"/>
                  </a:cubicBezTo>
                  <a:cubicBezTo>
                    <a:pt x="4642" y="6156"/>
                    <a:pt x="4611" y="6145"/>
                    <a:pt x="4584" y="6145"/>
                  </a:cubicBezTo>
                  <a:cubicBezTo>
                    <a:pt x="4573" y="6091"/>
                    <a:pt x="4531" y="6049"/>
                    <a:pt x="4477" y="6049"/>
                  </a:cubicBezTo>
                  <a:cubicBezTo>
                    <a:pt x="4473" y="6031"/>
                    <a:pt x="4458" y="6017"/>
                    <a:pt x="4440" y="6017"/>
                  </a:cubicBezTo>
                  <a:cubicBezTo>
                    <a:pt x="4439" y="6017"/>
                    <a:pt x="4437" y="6017"/>
                    <a:pt x="4435" y="6018"/>
                  </a:cubicBezTo>
                  <a:lnTo>
                    <a:pt x="4431" y="6018"/>
                  </a:lnTo>
                  <a:cubicBezTo>
                    <a:pt x="4415" y="5960"/>
                    <a:pt x="4373" y="5914"/>
                    <a:pt x="4308" y="5903"/>
                  </a:cubicBezTo>
                  <a:cubicBezTo>
                    <a:pt x="3996" y="5572"/>
                    <a:pt x="3624" y="5318"/>
                    <a:pt x="3278" y="5023"/>
                  </a:cubicBezTo>
                  <a:cubicBezTo>
                    <a:pt x="3147" y="4811"/>
                    <a:pt x="2963" y="4654"/>
                    <a:pt x="2771" y="4504"/>
                  </a:cubicBezTo>
                  <a:lnTo>
                    <a:pt x="2763" y="4496"/>
                  </a:lnTo>
                  <a:cubicBezTo>
                    <a:pt x="2748" y="4462"/>
                    <a:pt x="2725" y="4435"/>
                    <a:pt x="2698" y="4408"/>
                  </a:cubicBezTo>
                  <a:lnTo>
                    <a:pt x="1941" y="3774"/>
                  </a:lnTo>
                  <a:cubicBezTo>
                    <a:pt x="1937" y="3774"/>
                    <a:pt x="1933" y="3774"/>
                    <a:pt x="1933" y="3781"/>
                  </a:cubicBezTo>
                  <a:cubicBezTo>
                    <a:pt x="1933" y="3716"/>
                    <a:pt x="1898" y="3658"/>
                    <a:pt x="1845" y="3632"/>
                  </a:cubicBezTo>
                  <a:cubicBezTo>
                    <a:pt x="1852" y="3578"/>
                    <a:pt x="1818" y="3532"/>
                    <a:pt x="1768" y="3512"/>
                  </a:cubicBezTo>
                  <a:cubicBezTo>
                    <a:pt x="1737" y="3266"/>
                    <a:pt x="1602" y="3070"/>
                    <a:pt x="1491" y="2859"/>
                  </a:cubicBezTo>
                  <a:cubicBezTo>
                    <a:pt x="1472" y="2813"/>
                    <a:pt x="1453" y="2767"/>
                    <a:pt x="1433" y="2725"/>
                  </a:cubicBezTo>
                  <a:lnTo>
                    <a:pt x="1364" y="2579"/>
                  </a:lnTo>
                  <a:cubicBezTo>
                    <a:pt x="1391" y="2425"/>
                    <a:pt x="1303" y="2302"/>
                    <a:pt x="1257" y="2167"/>
                  </a:cubicBezTo>
                  <a:cubicBezTo>
                    <a:pt x="1211" y="2014"/>
                    <a:pt x="1191" y="1849"/>
                    <a:pt x="1084" y="1718"/>
                  </a:cubicBezTo>
                  <a:lnTo>
                    <a:pt x="1007" y="1303"/>
                  </a:lnTo>
                  <a:cubicBezTo>
                    <a:pt x="1018" y="1276"/>
                    <a:pt x="1034" y="1249"/>
                    <a:pt x="1045" y="1218"/>
                  </a:cubicBezTo>
                  <a:cubicBezTo>
                    <a:pt x="1030" y="1172"/>
                    <a:pt x="1007" y="1118"/>
                    <a:pt x="980" y="1076"/>
                  </a:cubicBezTo>
                  <a:cubicBezTo>
                    <a:pt x="934" y="1015"/>
                    <a:pt x="972" y="930"/>
                    <a:pt x="942" y="865"/>
                  </a:cubicBezTo>
                  <a:lnTo>
                    <a:pt x="865" y="730"/>
                  </a:lnTo>
                  <a:lnTo>
                    <a:pt x="796" y="181"/>
                  </a:lnTo>
                  <a:lnTo>
                    <a:pt x="8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43"/>
            <p:cNvSpPr/>
            <p:nvPr/>
          </p:nvSpPr>
          <p:spPr>
            <a:xfrm>
              <a:off x="5081653" y="2792773"/>
              <a:ext cx="47368" cy="30089"/>
            </a:xfrm>
            <a:custGeom>
              <a:avLst/>
              <a:gdLst/>
              <a:ahLst/>
              <a:cxnLst/>
              <a:rect l="l" t="t" r="r" b="b"/>
              <a:pathLst>
                <a:path w="1527" h="970" extrusionOk="0">
                  <a:moveTo>
                    <a:pt x="1048" y="0"/>
                  </a:moveTo>
                  <a:cubicBezTo>
                    <a:pt x="903" y="0"/>
                    <a:pt x="760" y="35"/>
                    <a:pt x="635" y="101"/>
                  </a:cubicBezTo>
                  <a:lnTo>
                    <a:pt x="627" y="101"/>
                  </a:lnTo>
                  <a:cubicBezTo>
                    <a:pt x="477" y="116"/>
                    <a:pt x="335" y="197"/>
                    <a:pt x="266" y="331"/>
                  </a:cubicBezTo>
                  <a:cubicBezTo>
                    <a:pt x="135" y="397"/>
                    <a:pt x="100" y="523"/>
                    <a:pt x="62" y="654"/>
                  </a:cubicBezTo>
                  <a:cubicBezTo>
                    <a:pt x="1" y="858"/>
                    <a:pt x="81" y="946"/>
                    <a:pt x="296" y="969"/>
                  </a:cubicBezTo>
                  <a:cubicBezTo>
                    <a:pt x="200" y="781"/>
                    <a:pt x="296" y="635"/>
                    <a:pt x="346" y="481"/>
                  </a:cubicBezTo>
                  <a:cubicBezTo>
                    <a:pt x="488" y="365"/>
                    <a:pt x="642" y="335"/>
                    <a:pt x="799" y="335"/>
                  </a:cubicBezTo>
                  <a:cubicBezTo>
                    <a:pt x="950" y="335"/>
                    <a:pt x="1103" y="362"/>
                    <a:pt x="1253" y="370"/>
                  </a:cubicBezTo>
                  <a:cubicBezTo>
                    <a:pt x="1192" y="512"/>
                    <a:pt x="1061" y="550"/>
                    <a:pt x="927" y="589"/>
                  </a:cubicBezTo>
                  <a:cubicBezTo>
                    <a:pt x="911" y="619"/>
                    <a:pt x="907" y="650"/>
                    <a:pt x="904" y="685"/>
                  </a:cubicBezTo>
                  <a:cubicBezTo>
                    <a:pt x="854" y="758"/>
                    <a:pt x="811" y="869"/>
                    <a:pt x="880" y="911"/>
                  </a:cubicBezTo>
                  <a:cubicBezTo>
                    <a:pt x="890" y="918"/>
                    <a:pt x="900" y="920"/>
                    <a:pt x="909" y="920"/>
                  </a:cubicBezTo>
                  <a:cubicBezTo>
                    <a:pt x="964" y="920"/>
                    <a:pt x="1018" y="830"/>
                    <a:pt x="1080" y="804"/>
                  </a:cubicBezTo>
                  <a:lnTo>
                    <a:pt x="1080" y="804"/>
                  </a:lnTo>
                  <a:cubicBezTo>
                    <a:pt x="1073" y="827"/>
                    <a:pt x="1065" y="842"/>
                    <a:pt x="1065" y="865"/>
                  </a:cubicBezTo>
                  <a:cubicBezTo>
                    <a:pt x="1092" y="838"/>
                    <a:pt x="1119" y="831"/>
                    <a:pt x="1149" y="831"/>
                  </a:cubicBezTo>
                  <a:cubicBezTo>
                    <a:pt x="1199" y="831"/>
                    <a:pt x="1253" y="804"/>
                    <a:pt x="1292" y="762"/>
                  </a:cubicBezTo>
                  <a:lnTo>
                    <a:pt x="1288" y="762"/>
                  </a:lnTo>
                  <a:cubicBezTo>
                    <a:pt x="1319" y="746"/>
                    <a:pt x="1353" y="735"/>
                    <a:pt x="1392" y="715"/>
                  </a:cubicBezTo>
                  <a:cubicBezTo>
                    <a:pt x="1449" y="696"/>
                    <a:pt x="1491" y="662"/>
                    <a:pt x="1526" y="612"/>
                  </a:cubicBezTo>
                  <a:lnTo>
                    <a:pt x="1442" y="251"/>
                  </a:lnTo>
                  <a:cubicBezTo>
                    <a:pt x="1472" y="89"/>
                    <a:pt x="1365" y="47"/>
                    <a:pt x="1249" y="24"/>
                  </a:cubicBezTo>
                  <a:cubicBezTo>
                    <a:pt x="1183" y="8"/>
                    <a:pt x="1115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43"/>
            <p:cNvSpPr/>
            <p:nvPr/>
          </p:nvSpPr>
          <p:spPr>
            <a:xfrm>
              <a:off x="5176667" y="2570856"/>
              <a:ext cx="33502" cy="37379"/>
            </a:xfrm>
            <a:custGeom>
              <a:avLst/>
              <a:gdLst/>
              <a:ahLst/>
              <a:cxnLst/>
              <a:rect l="l" t="t" r="r" b="b"/>
              <a:pathLst>
                <a:path w="1080" h="1205" extrusionOk="0">
                  <a:moveTo>
                    <a:pt x="804" y="1"/>
                  </a:moveTo>
                  <a:cubicBezTo>
                    <a:pt x="773" y="1"/>
                    <a:pt x="741" y="3"/>
                    <a:pt x="707" y="7"/>
                  </a:cubicBezTo>
                  <a:cubicBezTo>
                    <a:pt x="746" y="384"/>
                    <a:pt x="746" y="384"/>
                    <a:pt x="369" y="526"/>
                  </a:cubicBezTo>
                  <a:cubicBezTo>
                    <a:pt x="319" y="495"/>
                    <a:pt x="261" y="472"/>
                    <a:pt x="204" y="457"/>
                  </a:cubicBezTo>
                  <a:cubicBezTo>
                    <a:pt x="181" y="454"/>
                    <a:pt x="163" y="452"/>
                    <a:pt x="147" y="452"/>
                  </a:cubicBezTo>
                  <a:cubicBezTo>
                    <a:pt x="43" y="452"/>
                    <a:pt x="84" y="526"/>
                    <a:pt x="135" y="599"/>
                  </a:cubicBezTo>
                  <a:cubicBezTo>
                    <a:pt x="112" y="734"/>
                    <a:pt x="92" y="868"/>
                    <a:pt x="73" y="999"/>
                  </a:cubicBezTo>
                  <a:cubicBezTo>
                    <a:pt x="39" y="1076"/>
                    <a:pt x="0" y="1153"/>
                    <a:pt x="112" y="1191"/>
                  </a:cubicBezTo>
                  <a:cubicBezTo>
                    <a:pt x="138" y="1200"/>
                    <a:pt x="163" y="1205"/>
                    <a:pt x="185" y="1205"/>
                  </a:cubicBezTo>
                  <a:cubicBezTo>
                    <a:pt x="240" y="1205"/>
                    <a:pt x="274" y="1173"/>
                    <a:pt x="246" y="1087"/>
                  </a:cubicBezTo>
                  <a:cubicBezTo>
                    <a:pt x="154" y="803"/>
                    <a:pt x="319" y="726"/>
                    <a:pt x="546" y="688"/>
                  </a:cubicBezTo>
                  <a:lnTo>
                    <a:pt x="550" y="688"/>
                  </a:lnTo>
                  <a:cubicBezTo>
                    <a:pt x="761" y="611"/>
                    <a:pt x="961" y="515"/>
                    <a:pt x="1057" y="288"/>
                  </a:cubicBezTo>
                  <a:cubicBezTo>
                    <a:pt x="1079" y="68"/>
                    <a:pt x="966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43"/>
            <p:cNvSpPr/>
            <p:nvPr/>
          </p:nvSpPr>
          <p:spPr>
            <a:xfrm>
              <a:off x="5034099" y="2399656"/>
              <a:ext cx="204701" cy="249773"/>
            </a:xfrm>
            <a:custGeom>
              <a:avLst/>
              <a:gdLst/>
              <a:ahLst/>
              <a:cxnLst/>
              <a:rect l="l" t="t" r="r" b="b"/>
              <a:pathLst>
                <a:path w="6599" h="8052" extrusionOk="0">
                  <a:moveTo>
                    <a:pt x="6594" y="1"/>
                  </a:moveTo>
                  <a:lnTo>
                    <a:pt x="6594" y="1"/>
                  </a:lnTo>
                  <a:cubicBezTo>
                    <a:pt x="6444" y="39"/>
                    <a:pt x="6329" y="155"/>
                    <a:pt x="6302" y="308"/>
                  </a:cubicBezTo>
                  <a:cubicBezTo>
                    <a:pt x="6206" y="370"/>
                    <a:pt x="6164" y="447"/>
                    <a:pt x="6260" y="546"/>
                  </a:cubicBezTo>
                  <a:cubicBezTo>
                    <a:pt x="5849" y="792"/>
                    <a:pt x="5607" y="1173"/>
                    <a:pt x="5415" y="1592"/>
                  </a:cubicBezTo>
                  <a:cubicBezTo>
                    <a:pt x="5322" y="1657"/>
                    <a:pt x="5319" y="1749"/>
                    <a:pt x="5307" y="1849"/>
                  </a:cubicBezTo>
                  <a:cubicBezTo>
                    <a:pt x="5288" y="2037"/>
                    <a:pt x="5222" y="2206"/>
                    <a:pt x="5050" y="2306"/>
                  </a:cubicBezTo>
                  <a:cubicBezTo>
                    <a:pt x="5061" y="2230"/>
                    <a:pt x="5092" y="2149"/>
                    <a:pt x="5003" y="2095"/>
                  </a:cubicBezTo>
                  <a:cubicBezTo>
                    <a:pt x="4781" y="2214"/>
                    <a:pt x="4792" y="2548"/>
                    <a:pt x="4531" y="2629"/>
                  </a:cubicBezTo>
                  <a:lnTo>
                    <a:pt x="4538" y="2621"/>
                  </a:lnTo>
                  <a:lnTo>
                    <a:pt x="4538" y="2621"/>
                  </a:lnTo>
                  <a:cubicBezTo>
                    <a:pt x="4435" y="2633"/>
                    <a:pt x="4439" y="2733"/>
                    <a:pt x="4389" y="2794"/>
                  </a:cubicBezTo>
                  <a:cubicBezTo>
                    <a:pt x="4312" y="2887"/>
                    <a:pt x="4223" y="2967"/>
                    <a:pt x="4166" y="3075"/>
                  </a:cubicBezTo>
                  <a:cubicBezTo>
                    <a:pt x="4154" y="3052"/>
                    <a:pt x="4138" y="3036"/>
                    <a:pt x="4111" y="3036"/>
                  </a:cubicBezTo>
                  <a:cubicBezTo>
                    <a:pt x="4093" y="3036"/>
                    <a:pt x="4069" y="3044"/>
                    <a:pt x="4039" y="3063"/>
                  </a:cubicBezTo>
                  <a:cubicBezTo>
                    <a:pt x="3908" y="3263"/>
                    <a:pt x="3751" y="3444"/>
                    <a:pt x="3674" y="3674"/>
                  </a:cubicBezTo>
                  <a:cubicBezTo>
                    <a:pt x="3347" y="3901"/>
                    <a:pt x="3097" y="4189"/>
                    <a:pt x="2936" y="4531"/>
                  </a:cubicBezTo>
                  <a:cubicBezTo>
                    <a:pt x="2625" y="4566"/>
                    <a:pt x="2490" y="4804"/>
                    <a:pt x="2356" y="5046"/>
                  </a:cubicBezTo>
                  <a:cubicBezTo>
                    <a:pt x="2244" y="5192"/>
                    <a:pt x="2129" y="5342"/>
                    <a:pt x="2018" y="5492"/>
                  </a:cubicBezTo>
                  <a:cubicBezTo>
                    <a:pt x="1902" y="5761"/>
                    <a:pt x="1676" y="5949"/>
                    <a:pt x="1514" y="6184"/>
                  </a:cubicBezTo>
                  <a:lnTo>
                    <a:pt x="1514" y="6180"/>
                  </a:lnTo>
                  <a:cubicBezTo>
                    <a:pt x="1111" y="6395"/>
                    <a:pt x="915" y="6825"/>
                    <a:pt x="557" y="7094"/>
                  </a:cubicBezTo>
                  <a:cubicBezTo>
                    <a:pt x="365" y="7409"/>
                    <a:pt x="0" y="7621"/>
                    <a:pt x="12" y="8051"/>
                  </a:cubicBezTo>
                  <a:cubicBezTo>
                    <a:pt x="204" y="7763"/>
                    <a:pt x="592" y="7690"/>
                    <a:pt x="730" y="7359"/>
                  </a:cubicBezTo>
                  <a:lnTo>
                    <a:pt x="823" y="7260"/>
                  </a:lnTo>
                  <a:cubicBezTo>
                    <a:pt x="1038" y="7125"/>
                    <a:pt x="1253" y="6971"/>
                    <a:pt x="1357" y="6741"/>
                  </a:cubicBezTo>
                  <a:cubicBezTo>
                    <a:pt x="1422" y="6587"/>
                    <a:pt x="1541" y="6514"/>
                    <a:pt x="1653" y="6418"/>
                  </a:cubicBezTo>
                  <a:cubicBezTo>
                    <a:pt x="1864" y="6130"/>
                    <a:pt x="2175" y="5918"/>
                    <a:pt x="2310" y="5569"/>
                  </a:cubicBezTo>
                  <a:cubicBezTo>
                    <a:pt x="2406" y="5538"/>
                    <a:pt x="2483" y="5461"/>
                    <a:pt x="2513" y="5365"/>
                  </a:cubicBezTo>
                  <a:lnTo>
                    <a:pt x="2590" y="5188"/>
                  </a:lnTo>
                  <a:cubicBezTo>
                    <a:pt x="2640" y="5188"/>
                    <a:pt x="2679" y="5146"/>
                    <a:pt x="2686" y="5096"/>
                  </a:cubicBezTo>
                  <a:lnTo>
                    <a:pt x="2840" y="4935"/>
                  </a:lnTo>
                  <a:cubicBezTo>
                    <a:pt x="3197" y="4593"/>
                    <a:pt x="3536" y="4232"/>
                    <a:pt x="3847" y="3843"/>
                  </a:cubicBezTo>
                  <a:cubicBezTo>
                    <a:pt x="4000" y="3709"/>
                    <a:pt x="4147" y="3571"/>
                    <a:pt x="4243" y="3386"/>
                  </a:cubicBezTo>
                  <a:cubicBezTo>
                    <a:pt x="4342" y="3321"/>
                    <a:pt x="4462" y="3267"/>
                    <a:pt x="4512" y="3136"/>
                  </a:cubicBezTo>
                  <a:cubicBezTo>
                    <a:pt x="4535" y="3117"/>
                    <a:pt x="4550" y="3094"/>
                    <a:pt x="4550" y="3067"/>
                  </a:cubicBezTo>
                  <a:cubicBezTo>
                    <a:pt x="4650" y="2994"/>
                    <a:pt x="4731" y="2898"/>
                    <a:pt x="4788" y="2783"/>
                  </a:cubicBezTo>
                  <a:cubicBezTo>
                    <a:pt x="4819" y="2771"/>
                    <a:pt x="4838" y="2744"/>
                    <a:pt x="4842" y="2714"/>
                  </a:cubicBezTo>
                  <a:cubicBezTo>
                    <a:pt x="4845" y="2714"/>
                    <a:pt x="4849" y="2714"/>
                    <a:pt x="4852" y="2714"/>
                  </a:cubicBezTo>
                  <a:cubicBezTo>
                    <a:pt x="4902" y="2714"/>
                    <a:pt x="4943" y="2687"/>
                    <a:pt x="4961" y="2641"/>
                  </a:cubicBezTo>
                  <a:cubicBezTo>
                    <a:pt x="5272" y="2379"/>
                    <a:pt x="5530" y="2045"/>
                    <a:pt x="5707" y="1672"/>
                  </a:cubicBezTo>
                  <a:cubicBezTo>
                    <a:pt x="6056" y="1465"/>
                    <a:pt x="6210" y="1104"/>
                    <a:pt x="6402" y="773"/>
                  </a:cubicBezTo>
                  <a:cubicBezTo>
                    <a:pt x="6598" y="546"/>
                    <a:pt x="6498" y="251"/>
                    <a:pt x="6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43"/>
            <p:cNvSpPr/>
            <p:nvPr/>
          </p:nvSpPr>
          <p:spPr>
            <a:xfrm>
              <a:off x="5147446" y="2513965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1" y="1"/>
                  </a:moveTo>
                  <a:lnTo>
                    <a:pt x="8" y="5"/>
                  </a:lnTo>
                  <a:cubicBezTo>
                    <a:pt x="8" y="5"/>
                    <a:pt x="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43"/>
            <p:cNvSpPr/>
            <p:nvPr/>
          </p:nvSpPr>
          <p:spPr>
            <a:xfrm>
              <a:off x="5245190" y="2534717"/>
              <a:ext cx="43180" cy="43180"/>
            </a:xfrm>
            <a:custGeom>
              <a:avLst/>
              <a:gdLst/>
              <a:ahLst/>
              <a:cxnLst/>
              <a:rect l="l" t="t" r="r" b="b"/>
              <a:pathLst>
                <a:path w="1392" h="1392" extrusionOk="0">
                  <a:moveTo>
                    <a:pt x="509" y="81"/>
                  </a:moveTo>
                  <a:cubicBezTo>
                    <a:pt x="461" y="81"/>
                    <a:pt x="415" y="88"/>
                    <a:pt x="377" y="127"/>
                  </a:cubicBezTo>
                  <a:cubicBezTo>
                    <a:pt x="89" y="504"/>
                    <a:pt x="174" y="973"/>
                    <a:pt x="1" y="1392"/>
                  </a:cubicBezTo>
                  <a:cubicBezTo>
                    <a:pt x="458" y="1392"/>
                    <a:pt x="462" y="1392"/>
                    <a:pt x="458" y="1061"/>
                  </a:cubicBezTo>
                  <a:cubicBezTo>
                    <a:pt x="458" y="980"/>
                    <a:pt x="439" y="896"/>
                    <a:pt x="477" y="819"/>
                  </a:cubicBezTo>
                  <a:cubicBezTo>
                    <a:pt x="627" y="734"/>
                    <a:pt x="569" y="558"/>
                    <a:pt x="642" y="435"/>
                  </a:cubicBezTo>
                  <a:lnTo>
                    <a:pt x="834" y="446"/>
                  </a:lnTo>
                  <a:cubicBezTo>
                    <a:pt x="893" y="464"/>
                    <a:pt x="950" y="471"/>
                    <a:pt x="1006" y="471"/>
                  </a:cubicBezTo>
                  <a:cubicBezTo>
                    <a:pt x="1136" y="471"/>
                    <a:pt x="1263" y="433"/>
                    <a:pt x="1392" y="392"/>
                  </a:cubicBezTo>
                  <a:cubicBezTo>
                    <a:pt x="1249" y="0"/>
                    <a:pt x="858" y="231"/>
                    <a:pt x="615" y="81"/>
                  </a:cubicBezTo>
                  <a:cubicBezTo>
                    <a:pt x="605" y="82"/>
                    <a:pt x="594" y="83"/>
                    <a:pt x="583" y="83"/>
                  </a:cubicBezTo>
                  <a:cubicBezTo>
                    <a:pt x="559" y="83"/>
                    <a:pt x="534" y="81"/>
                    <a:pt x="509" y="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43"/>
            <p:cNvSpPr/>
            <p:nvPr/>
          </p:nvSpPr>
          <p:spPr>
            <a:xfrm>
              <a:off x="4827289" y="2812408"/>
              <a:ext cx="51648" cy="47988"/>
            </a:xfrm>
            <a:custGeom>
              <a:avLst/>
              <a:gdLst/>
              <a:ahLst/>
              <a:cxnLst/>
              <a:rect l="l" t="t" r="r" b="b"/>
              <a:pathLst>
                <a:path w="1665" h="1547" extrusionOk="0">
                  <a:moveTo>
                    <a:pt x="1502" y="0"/>
                  </a:moveTo>
                  <a:cubicBezTo>
                    <a:pt x="1291" y="0"/>
                    <a:pt x="1374" y="258"/>
                    <a:pt x="1241" y="332"/>
                  </a:cubicBezTo>
                  <a:cubicBezTo>
                    <a:pt x="1099" y="409"/>
                    <a:pt x="857" y="298"/>
                    <a:pt x="807" y="559"/>
                  </a:cubicBezTo>
                  <a:cubicBezTo>
                    <a:pt x="803" y="571"/>
                    <a:pt x="803" y="590"/>
                    <a:pt x="800" y="605"/>
                  </a:cubicBezTo>
                  <a:cubicBezTo>
                    <a:pt x="573" y="793"/>
                    <a:pt x="408" y="1059"/>
                    <a:pt x="131" y="1181"/>
                  </a:cubicBezTo>
                  <a:cubicBezTo>
                    <a:pt x="89" y="1193"/>
                    <a:pt x="50" y="1220"/>
                    <a:pt x="23" y="1258"/>
                  </a:cubicBezTo>
                  <a:cubicBezTo>
                    <a:pt x="12" y="1281"/>
                    <a:pt x="0" y="1312"/>
                    <a:pt x="4" y="1335"/>
                  </a:cubicBezTo>
                  <a:lnTo>
                    <a:pt x="473" y="1466"/>
                  </a:lnTo>
                  <a:cubicBezTo>
                    <a:pt x="498" y="1520"/>
                    <a:pt x="554" y="1547"/>
                    <a:pt x="614" y="1547"/>
                  </a:cubicBezTo>
                  <a:cubicBezTo>
                    <a:pt x="619" y="1547"/>
                    <a:pt x="623" y="1547"/>
                    <a:pt x="627" y="1547"/>
                  </a:cubicBezTo>
                  <a:cubicBezTo>
                    <a:pt x="665" y="1539"/>
                    <a:pt x="704" y="1512"/>
                    <a:pt x="727" y="1485"/>
                  </a:cubicBezTo>
                  <a:lnTo>
                    <a:pt x="742" y="1485"/>
                  </a:lnTo>
                  <a:cubicBezTo>
                    <a:pt x="750" y="1470"/>
                    <a:pt x="750" y="1454"/>
                    <a:pt x="746" y="1439"/>
                  </a:cubicBezTo>
                  <a:lnTo>
                    <a:pt x="750" y="1431"/>
                  </a:lnTo>
                  <a:cubicBezTo>
                    <a:pt x="753" y="1389"/>
                    <a:pt x="746" y="1351"/>
                    <a:pt x="730" y="1312"/>
                  </a:cubicBezTo>
                  <a:cubicBezTo>
                    <a:pt x="650" y="1224"/>
                    <a:pt x="531" y="1143"/>
                    <a:pt x="680" y="1016"/>
                  </a:cubicBezTo>
                  <a:cubicBezTo>
                    <a:pt x="865" y="959"/>
                    <a:pt x="1015" y="870"/>
                    <a:pt x="1065" y="670"/>
                  </a:cubicBezTo>
                  <a:lnTo>
                    <a:pt x="1061" y="667"/>
                  </a:lnTo>
                  <a:lnTo>
                    <a:pt x="1065" y="667"/>
                  </a:lnTo>
                  <a:cubicBezTo>
                    <a:pt x="1065" y="670"/>
                    <a:pt x="1072" y="670"/>
                    <a:pt x="1072" y="670"/>
                  </a:cubicBezTo>
                  <a:lnTo>
                    <a:pt x="1065" y="663"/>
                  </a:lnTo>
                  <a:cubicBezTo>
                    <a:pt x="1272" y="536"/>
                    <a:pt x="1534" y="471"/>
                    <a:pt x="1610" y="198"/>
                  </a:cubicBezTo>
                  <a:cubicBezTo>
                    <a:pt x="1657" y="152"/>
                    <a:pt x="1664" y="75"/>
                    <a:pt x="1618" y="29"/>
                  </a:cubicBezTo>
                  <a:cubicBezTo>
                    <a:pt x="1591" y="13"/>
                    <a:pt x="1557" y="6"/>
                    <a:pt x="1530" y="2"/>
                  </a:cubicBezTo>
                  <a:cubicBezTo>
                    <a:pt x="1520" y="1"/>
                    <a:pt x="1511" y="0"/>
                    <a:pt x="1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43"/>
            <p:cNvSpPr/>
            <p:nvPr/>
          </p:nvSpPr>
          <p:spPr>
            <a:xfrm>
              <a:off x="4921465" y="2649678"/>
              <a:ext cx="143902" cy="140986"/>
            </a:xfrm>
            <a:custGeom>
              <a:avLst/>
              <a:gdLst/>
              <a:ahLst/>
              <a:cxnLst/>
              <a:rect l="l" t="t" r="r" b="b"/>
              <a:pathLst>
                <a:path w="4639" h="4545" extrusionOk="0">
                  <a:moveTo>
                    <a:pt x="4320" y="1"/>
                  </a:moveTo>
                  <a:cubicBezTo>
                    <a:pt x="4002" y="1"/>
                    <a:pt x="3745" y="166"/>
                    <a:pt x="3485" y="325"/>
                  </a:cubicBezTo>
                  <a:cubicBezTo>
                    <a:pt x="3454" y="319"/>
                    <a:pt x="3423" y="316"/>
                    <a:pt x="3394" y="316"/>
                  </a:cubicBezTo>
                  <a:cubicBezTo>
                    <a:pt x="3114" y="316"/>
                    <a:pt x="2936" y="575"/>
                    <a:pt x="2686" y="644"/>
                  </a:cubicBezTo>
                  <a:lnTo>
                    <a:pt x="2475" y="725"/>
                  </a:lnTo>
                  <a:cubicBezTo>
                    <a:pt x="2167" y="860"/>
                    <a:pt x="1967" y="1109"/>
                    <a:pt x="1783" y="1371"/>
                  </a:cubicBezTo>
                  <a:cubicBezTo>
                    <a:pt x="1691" y="1390"/>
                    <a:pt x="1606" y="1444"/>
                    <a:pt x="1541" y="1513"/>
                  </a:cubicBezTo>
                  <a:cubicBezTo>
                    <a:pt x="1118" y="1755"/>
                    <a:pt x="884" y="2128"/>
                    <a:pt x="776" y="2596"/>
                  </a:cubicBezTo>
                  <a:cubicBezTo>
                    <a:pt x="661" y="2700"/>
                    <a:pt x="580" y="2831"/>
                    <a:pt x="507" y="2965"/>
                  </a:cubicBezTo>
                  <a:cubicBezTo>
                    <a:pt x="484" y="2984"/>
                    <a:pt x="469" y="3023"/>
                    <a:pt x="480" y="3050"/>
                  </a:cubicBezTo>
                  <a:lnTo>
                    <a:pt x="380" y="3438"/>
                  </a:lnTo>
                  <a:lnTo>
                    <a:pt x="265" y="3522"/>
                  </a:lnTo>
                  <a:cubicBezTo>
                    <a:pt x="292" y="3715"/>
                    <a:pt x="0" y="3814"/>
                    <a:pt x="127" y="4026"/>
                  </a:cubicBezTo>
                  <a:cubicBezTo>
                    <a:pt x="184" y="4156"/>
                    <a:pt x="215" y="4291"/>
                    <a:pt x="154" y="4429"/>
                  </a:cubicBezTo>
                  <a:lnTo>
                    <a:pt x="184" y="4545"/>
                  </a:lnTo>
                  <a:cubicBezTo>
                    <a:pt x="227" y="4537"/>
                    <a:pt x="254" y="4498"/>
                    <a:pt x="254" y="4452"/>
                  </a:cubicBezTo>
                  <a:cubicBezTo>
                    <a:pt x="288" y="4256"/>
                    <a:pt x="327" y="4060"/>
                    <a:pt x="361" y="3868"/>
                  </a:cubicBezTo>
                  <a:lnTo>
                    <a:pt x="500" y="3757"/>
                  </a:lnTo>
                  <a:cubicBezTo>
                    <a:pt x="665" y="3430"/>
                    <a:pt x="638" y="3038"/>
                    <a:pt x="845" y="2723"/>
                  </a:cubicBezTo>
                  <a:lnTo>
                    <a:pt x="880" y="2627"/>
                  </a:lnTo>
                  <a:cubicBezTo>
                    <a:pt x="1137" y="2297"/>
                    <a:pt x="1326" y="1897"/>
                    <a:pt x="1725" y="1682"/>
                  </a:cubicBezTo>
                  <a:cubicBezTo>
                    <a:pt x="1795" y="1663"/>
                    <a:pt x="1860" y="1617"/>
                    <a:pt x="1887" y="1544"/>
                  </a:cubicBezTo>
                  <a:cubicBezTo>
                    <a:pt x="2190" y="1424"/>
                    <a:pt x="2352" y="1136"/>
                    <a:pt x="2598" y="948"/>
                  </a:cubicBezTo>
                  <a:lnTo>
                    <a:pt x="2736" y="871"/>
                  </a:lnTo>
                  <a:cubicBezTo>
                    <a:pt x="3055" y="675"/>
                    <a:pt x="3435" y="660"/>
                    <a:pt x="3766" y="502"/>
                  </a:cubicBezTo>
                  <a:lnTo>
                    <a:pt x="4419" y="322"/>
                  </a:lnTo>
                  <a:lnTo>
                    <a:pt x="4638" y="283"/>
                  </a:lnTo>
                  <a:cubicBezTo>
                    <a:pt x="4627" y="199"/>
                    <a:pt x="4554" y="164"/>
                    <a:pt x="4481" y="145"/>
                  </a:cubicBezTo>
                  <a:lnTo>
                    <a:pt x="4381" y="3"/>
                  </a:lnTo>
                  <a:cubicBezTo>
                    <a:pt x="4360" y="1"/>
                    <a:pt x="4340" y="1"/>
                    <a:pt x="4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43"/>
            <p:cNvSpPr/>
            <p:nvPr/>
          </p:nvSpPr>
          <p:spPr>
            <a:xfrm>
              <a:off x="5483827" y="2745809"/>
              <a:ext cx="28166" cy="35022"/>
            </a:xfrm>
            <a:custGeom>
              <a:avLst/>
              <a:gdLst/>
              <a:ahLst/>
              <a:cxnLst/>
              <a:rect l="l" t="t" r="r" b="b"/>
              <a:pathLst>
                <a:path w="908" h="1129" extrusionOk="0">
                  <a:moveTo>
                    <a:pt x="773" y="1"/>
                  </a:moveTo>
                  <a:cubicBezTo>
                    <a:pt x="642" y="58"/>
                    <a:pt x="450" y="28"/>
                    <a:pt x="423" y="231"/>
                  </a:cubicBezTo>
                  <a:cubicBezTo>
                    <a:pt x="389" y="496"/>
                    <a:pt x="185" y="673"/>
                    <a:pt x="85" y="900"/>
                  </a:cubicBezTo>
                  <a:cubicBezTo>
                    <a:pt x="27" y="988"/>
                    <a:pt x="1" y="1073"/>
                    <a:pt x="135" y="1115"/>
                  </a:cubicBezTo>
                  <a:cubicBezTo>
                    <a:pt x="163" y="1124"/>
                    <a:pt x="189" y="1128"/>
                    <a:pt x="212" y="1128"/>
                  </a:cubicBezTo>
                  <a:cubicBezTo>
                    <a:pt x="299" y="1128"/>
                    <a:pt x="348" y="1067"/>
                    <a:pt x="354" y="958"/>
                  </a:cubicBezTo>
                  <a:cubicBezTo>
                    <a:pt x="527" y="692"/>
                    <a:pt x="642" y="389"/>
                    <a:pt x="873" y="158"/>
                  </a:cubicBezTo>
                  <a:cubicBezTo>
                    <a:pt x="907" y="62"/>
                    <a:pt x="888" y="1"/>
                    <a:pt x="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43"/>
            <p:cNvSpPr/>
            <p:nvPr/>
          </p:nvSpPr>
          <p:spPr>
            <a:xfrm>
              <a:off x="5030284" y="2908633"/>
              <a:ext cx="64987" cy="71532"/>
            </a:xfrm>
            <a:custGeom>
              <a:avLst/>
              <a:gdLst/>
              <a:ahLst/>
              <a:cxnLst/>
              <a:rect l="l" t="t" r="r" b="b"/>
              <a:pathLst>
                <a:path w="2095" h="2306" extrusionOk="0">
                  <a:moveTo>
                    <a:pt x="1407" y="1438"/>
                  </a:moveTo>
                  <a:lnTo>
                    <a:pt x="1407" y="1438"/>
                  </a:lnTo>
                  <a:cubicBezTo>
                    <a:pt x="1422" y="1473"/>
                    <a:pt x="1434" y="1499"/>
                    <a:pt x="1445" y="1534"/>
                  </a:cubicBezTo>
                  <a:cubicBezTo>
                    <a:pt x="1426" y="1511"/>
                    <a:pt x="1411" y="1476"/>
                    <a:pt x="1407" y="1438"/>
                  </a:cubicBezTo>
                  <a:close/>
                  <a:moveTo>
                    <a:pt x="81" y="1"/>
                  </a:moveTo>
                  <a:lnTo>
                    <a:pt x="81" y="1"/>
                  </a:lnTo>
                  <a:cubicBezTo>
                    <a:pt x="0" y="377"/>
                    <a:pt x="312" y="427"/>
                    <a:pt x="542" y="554"/>
                  </a:cubicBezTo>
                  <a:cubicBezTo>
                    <a:pt x="838" y="804"/>
                    <a:pt x="1042" y="1131"/>
                    <a:pt x="1276" y="1434"/>
                  </a:cubicBezTo>
                  <a:cubicBezTo>
                    <a:pt x="1384" y="1645"/>
                    <a:pt x="1372" y="1937"/>
                    <a:pt x="1676" y="2018"/>
                  </a:cubicBezTo>
                  <a:cubicBezTo>
                    <a:pt x="1793" y="2099"/>
                    <a:pt x="1826" y="2305"/>
                    <a:pt x="2006" y="2305"/>
                  </a:cubicBezTo>
                  <a:cubicBezTo>
                    <a:pt x="2032" y="2305"/>
                    <a:pt x="2061" y="2301"/>
                    <a:pt x="2095" y="2291"/>
                  </a:cubicBezTo>
                  <a:cubicBezTo>
                    <a:pt x="2045" y="2064"/>
                    <a:pt x="1868" y="1964"/>
                    <a:pt x="1714" y="1841"/>
                  </a:cubicBezTo>
                  <a:cubicBezTo>
                    <a:pt x="1626" y="1749"/>
                    <a:pt x="1541" y="1661"/>
                    <a:pt x="1453" y="1572"/>
                  </a:cubicBezTo>
                  <a:cubicBezTo>
                    <a:pt x="1480" y="1526"/>
                    <a:pt x="1464" y="1476"/>
                    <a:pt x="1426" y="1449"/>
                  </a:cubicBezTo>
                  <a:cubicBezTo>
                    <a:pt x="1422" y="1446"/>
                    <a:pt x="1414" y="1446"/>
                    <a:pt x="1411" y="1446"/>
                  </a:cubicBezTo>
                  <a:lnTo>
                    <a:pt x="1414" y="1446"/>
                  </a:lnTo>
                  <a:cubicBezTo>
                    <a:pt x="1418" y="1419"/>
                    <a:pt x="1414" y="1384"/>
                    <a:pt x="1399" y="1361"/>
                  </a:cubicBezTo>
                  <a:cubicBezTo>
                    <a:pt x="1361" y="908"/>
                    <a:pt x="1022" y="692"/>
                    <a:pt x="700" y="458"/>
                  </a:cubicBezTo>
                  <a:cubicBezTo>
                    <a:pt x="500" y="297"/>
                    <a:pt x="323" y="97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43"/>
            <p:cNvSpPr/>
            <p:nvPr/>
          </p:nvSpPr>
          <p:spPr>
            <a:xfrm>
              <a:off x="5123499" y="2816627"/>
              <a:ext cx="36138" cy="28042"/>
            </a:xfrm>
            <a:custGeom>
              <a:avLst/>
              <a:gdLst/>
              <a:ahLst/>
              <a:cxnLst/>
              <a:rect l="l" t="t" r="r" b="b"/>
              <a:pathLst>
                <a:path w="1165" h="904" extrusionOk="0">
                  <a:moveTo>
                    <a:pt x="254" y="0"/>
                  </a:moveTo>
                  <a:cubicBezTo>
                    <a:pt x="212" y="0"/>
                    <a:pt x="173" y="19"/>
                    <a:pt x="150" y="58"/>
                  </a:cubicBezTo>
                  <a:cubicBezTo>
                    <a:pt x="146" y="81"/>
                    <a:pt x="135" y="104"/>
                    <a:pt x="127" y="131"/>
                  </a:cubicBezTo>
                  <a:cubicBezTo>
                    <a:pt x="135" y="192"/>
                    <a:pt x="154" y="242"/>
                    <a:pt x="215" y="258"/>
                  </a:cubicBezTo>
                  <a:lnTo>
                    <a:pt x="215" y="254"/>
                  </a:lnTo>
                  <a:cubicBezTo>
                    <a:pt x="223" y="350"/>
                    <a:pt x="408" y="454"/>
                    <a:pt x="223" y="561"/>
                  </a:cubicBezTo>
                  <a:cubicBezTo>
                    <a:pt x="207" y="577"/>
                    <a:pt x="180" y="585"/>
                    <a:pt x="154" y="585"/>
                  </a:cubicBezTo>
                  <a:cubicBezTo>
                    <a:pt x="149" y="585"/>
                    <a:pt x="144" y="585"/>
                    <a:pt x="139" y="584"/>
                  </a:cubicBezTo>
                  <a:cubicBezTo>
                    <a:pt x="93" y="588"/>
                    <a:pt x="43" y="607"/>
                    <a:pt x="0" y="634"/>
                  </a:cubicBezTo>
                  <a:cubicBezTo>
                    <a:pt x="72" y="796"/>
                    <a:pt x="115" y="865"/>
                    <a:pt x="176" y="865"/>
                  </a:cubicBezTo>
                  <a:cubicBezTo>
                    <a:pt x="213" y="865"/>
                    <a:pt x="257" y="840"/>
                    <a:pt x="319" y="796"/>
                  </a:cubicBezTo>
                  <a:cubicBezTo>
                    <a:pt x="481" y="677"/>
                    <a:pt x="569" y="508"/>
                    <a:pt x="615" y="312"/>
                  </a:cubicBezTo>
                  <a:cubicBezTo>
                    <a:pt x="972" y="354"/>
                    <a:pt x="884" y="654"/>
                    <a:pt x="919" y="903"/>
                  </a:cubicBezTo>
                  <a:cubicBezTo>
                    <a:pt x="1165" y="646"/>
                    <a:pt x="1092" y="431"/>
                    <a:pt x="934" y="212"/>
                  </a:cubicBezTo>
                  <a:cubicBezTo>
                    <a:pt x="896" y="185"/>
                    <a:pt x="861" y="158"/>
                    <a:pt x="826" y="127"/>
                  </a:cubicBezTo>
                  <a:cubicBezTo>
                    <a:pt x="803" y="123"/>
                    <a:pt x="780" y="116"/>
                    <a:pt x="753" y="104"/>
                  </a:cubicBezTo>
                  <a:cubicBezTo>
                    <a:pt x="711" y="119"/>
                    <a:pt x="665" y="119"/>
                    <a:pt x="634" y="158"/>
                  </a:cubicBezTo>
                  <a:cubicBezTo>
                    <a:pt x="581" y="100"/>
                    <a:pt x="492" y="96"/>
                    <a:pt x="434" y="35"/>
                  </a:cubicBezTo>
                  <a:lnTo>
                    <a:pt x="2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43"/>
            <p:cNvSpPr/>
            <p:nvPr/>
          </p:nvSpPr>
          <p:spPr>
            <a:xfrm>
              <a:off x="5273698" y="2602310"/>
              <a:ext cx="83444" cy="63157"/>
            </a:xfrm>
            <a:custGeom>
              <a:avLst/>
              <a:gdLst/>
              <a:ahLst/>
              <a:cxnLst/>
              <a:rect l="l" t="t" r="r" b="b"/>
              <a:pathLst>
                <a:path w="2690" h="2036" extrusionOk="0">
                  <a:moveTo>
                    <a:pt x="173" y="0"/>
                  </a:moveTo>
                  <a:cubicBezTo>
                    <a:pt x="139" y="0"/>
                    <a:pt x="104" y="16"/>
                    <a:pt x="69" y="50"/>
                  </a:cubicBezTo>
                  <a:cubicBezTo>
                    <a:pt x="0" y="116"/>
                    <a:pt x="92" y="185"/>
                    <a:pt x="169" y="215"/>
                  </a:cubicBezTo>
                  <a:cubicBezTo>
                    <a:pt x="315" y="346"/>
                    <a:pt x="357" y="588"/>
                    <a:pt x="580" y="646"/>
                  </a:cubicBezTo>
                  <a:cubicBezTo>
                    <a:pt x="826" y="849"/>
                    <a:pt x="1011" y="1130"/>
                    <a:pt x="1287" y="1307"/>
                  </a:cubicBezTo>
                  <a:lnTo>
                    <a:pt x="2083" y="1825"/>
                  </a:lnTo>
                  <a:cubicBezTo>
                    <a:pt x="2316" y="1991"/>
                    <a:pt x="2379" y="2036"/>
                    <a:pt x="2508" y="2036"/>
                  </a:cubicBezTo>
                  <a:cubicBezTo>
                    <a:pt x="2556" y="2036"/>
                    <a:pt x="2612" y="2030"/>
                    <a:pt x="2690" y="2021"/>
                  </a:cubicBezTo>
                  <a:cubicBezTo>
                    <a:pt x="2517" y="1899"/>
                    <a:pt x="2386" y="1787"/>
                    <a:pt x="2217" y="1729"/>
                  </a:cubicBezTo>
                  <a:lnTo>
                    <a:pt x="1602" y="1272"/>
                  </a:lnTo>
                  <a:cubicBezTo>
                    <a:pt x="1306" y="1053"/>
                    <a:pt x="1072" y="746"/>
                    <a:pt x="730" y="569"/>
                  </a:cubicBezTo>
                  <a:lnTo>
                    <a:pt x="323" y="131"/>
                  </a:lnTo>
                  <a:cubicBezTo>
                    <a:pt x="288" y="50"/>
                    <a:pt x="23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43"/>
            <p:cNvSpPr/>
            <p:nvPr/>
          </p:nvSpPr>
          <p:spPr>
            <a:xfrm>
              <a:off x="4959465" y="2713517"/>
              <a:ext cx="74665" cy="162266"/>
            </a:xfrm>
            <a:custGeom>
              <a:avLst/>
              <a:gdLst/>
              <a:ahLst/>
              <a:cxnLst/>
              <a:rect l="l" t="t" r="r" b="b"/>
              <a:pathLst>
                <a:path w="2407" h="5231" extrusionOk="0">
                  <a:moveTo>
                    <a:pt x="1522" y="473"/>
                  </a:moveTo>
                  <a:lnTo>
                    <a:pt x="1522" y="473"/>
                  </a:lnTo>
                  <a:cubicBezTo>
                    <a:pt x="1521" y="476"/>
                    <a:pt x="1520" y="476"/>
                    <a:pt x="1520" y="476"/>
                  </a:cubicBezTo>
                  <a:cubicBezTo>
                    <a:pt x="1519" y="476"/>
                    <a:pt x="1520" y="473"/>
                    <a:pt x="1522" y="473"/>
                  </a:cubicBezTo>
                  <a:close/>
                  <a:moveTo>
                    <a:pt x="1522" y="473"/>
                  </a:moveTo>
                  <a:lnTo>
                    <a:pt x="1559" y="506"/>
                  </a:lnTo>
                  <a:lnTo>
                    <a:pt x="1559" y="506"/>
                  </a:lnTo>
                  <a:cubicBezTo>
                    <a:pt x="1542" y="496"/>
                    <a:pt x="1532" y="486"/>
                    <a:pt x="1522" y="473"/>
                  </a:cubicBezTo>
                  <a:close/>
                  <a:moveTo>
                    <a:pt x="2311" y="1"/>
                  </a:moveTo>
                  <a:cubicBezTo>
                    <a:pt x="1947" y="1"/>
                    <a:pt x="1643" y="159"/>
                    <a:pt x="1353" y="346"/>
                  </a:cubicBezTo>
                  <a:cubicBezTo>
                    <a:pt x="1273" y="389"/>
                    <a:pt x="1161" y="381"/>
                    <a:pt x="1123" y="492"/>
                  </a:cubicBezTo>
                  <a:cubicBezTo>
                    <a:pt x="1042" y="665"/>
                    <a:pt x="839" y="684"/>
                    <a:pt x="731" y="819"/>
                  </a:cubicBezTo>
                  <a:cubicBezTo>
                    <a:pt x="631" y="926"/>
                    <a:pt x="516" y="1023"/>
                    <a:pt x="450" y="1161"/>
                  </a:cubicBezTo>
                  <a:cubicBezTo>
                    <a:pt x="431" y="1176"/>
                    <a:pt x="420" y="1199"/>
                    <a:pt x="412" y="1226"/>
                  </a:cubicBezTo>
                  <a:cubicBezTo>
                    <a:pt x="277" y="1411"/>
                    <a:pt x="155" y="1591"/>
                    <a:pt x="197" y="1837"/>
                  </a:cubicBezTo>
                  <a:cubicBezTo>
                    <a:pt x="124" y="1956"/>
                    <a:pt x="116" y="2091"/>
                    <a:pt x="105" y="2225"/>
                  </a:cubicBezTo>
                  <a:cubicBezTo>
                    <a:pt x="1" y="2448"/>
                    <a:pt x="39" y="2663"/>
                    <a:pt x="139" y="2871"/>
                  </a:cubicBezTo>
                  <a:cubicBezTo>
                    <a:pt x="124" y="2948"/>
                    <a:pt x="155" y="3028"/>
                    <a:pt x="212" y="3082"/>
                  </a:cubicBezTo>
                  <a:cubicBezTo>
                    <a:pt x="235" y="3124"/>
                    <a:pt x="258" y="3163"/>
                    <a:pt x="281" y="3205"/>
                  </a:cubicBezTo>
                  <a:cubicBezTo>
                    <a:pt x="481" y="3409"/>
                    <a:pt x="224" y="3639"/>
                    <a:pt x="331" y="3851"/>
                  </a:cubicBezTo>
                  <a:cubicBezTo>
                    <a:pt x="327" y="3878"/>
                    <a:pt x="327" y="3912"/>
                    <a:pt x="331" y="3943"/>
                  </a:cubicBezTo>
                  <a:cubicBezTo>
                    <a:pt x="370" y="4174"/>
                    <a:pt x="466" y="4362"/>
                    <a:pt x="696" y="4446"/>
                  </a:cubicBezTo>
                  <a:cubicBezTo>
                    <a:pt x="739" y="4481"/>
                    <a:pt x="773" y="4519"/>
                    <a:pt x="800" y="4562"/>
                  </a:cubicBezTo>
                  <a:cubicBezTo>
                    <a:pt x="961" y="4727"/>
                    <a:pt x="1058" y="4957"/>
                    <a:pt x="1311" y="5004"/>
                  </a:cubicBezTo>
                  <a:cubicBezTo>
                    <a:pt x="1396" y="5226"/>
                    <a:pt x="1603" y="5199"/>
                    <a:pt x="1780" y="5230"/>
                  </a:cubicBezTo>
                  <a:lnTo>
                    <a:pt x="1807" y="5119"/>
                  </a:lnTo>
                  <a:cubicBezTo>
                    <a:pt x="1791" y="5100"/>
                    <a:pt x="1768" y="5084"/>
                    <a:pt x="1742" y="5084"/>
                  </a:cubicBezTo>
                  <a:cubicBezTo>
                    <a:pt x="1530" y="4869"/>
                    <a:pt x="1288" y="4696"/>
                    <a:pt x="1046" y="4519"/>
                  </a:cubicBezTo>
                  <a:cubicBezTo>
                    <a:pt x="819" y="4350"/>
                    <a:pt x="589" y="4181"/>
                    <a:pt x="512" y="3885"/>
                  </a:cubicBezTo>
                  <a:cubicBezTo>
                    <a:pt x="561" y="3827"/>
                    <a:pt x="614" y="3774"/>
                    <a:pt x="675" y="3774"/>
                  </a:cubicBezTo>
                  <a:cubicBezTo>
                    <a:pt x="710" y="3774"/>
                    <a:pt x="748" y="3792"/>
                    <a:pt x="789" y="3835"/>
                  </a:cubicBezTo>
                  <a:cubicBezTo>
                    <a:pt x="931" y="3985"/>
                    <a:pt x="1107" y="4100"/>
                    <a:pt x="1307" y="4174"/>
                  </a:cubicBezTo>
                  <a:cubicBezTo>
                    <a:pt x="1330" y="4193"/>
                    <a:pt x="1357" y="4212"/>
                    <a:pt x="1388" y="4223"/>
                  </a:cubicBezTo>
                  <a:cubicBezTo>
                    <a:pt x="1424" y="4244"/>
                    <a:pt x="1463" y="4280"/>
                    <a:pt x="1501" y="4280"/>
                  </a:cubicBezTo>
                  <a:cubicBezTo>
                    <a:pt x="1520" y="4280"/>
                    <a:pt x="1539" y="4271"/>
                    <a:pt x="1557" y="4247"/>
                  </a:cubicBezTo>
                  <a:cubicBezTo>
                    <a:pt x="1599" y="4177"/>
                    <a:pt x="1538" y="4127"/>
                    <a:pt x="1480" y="4100"/>
                  </a:cubicBezTo>
                  <a:cubicBezTo>
                    <a:pt x="1434" y="4081"/>
                    <a:pt x="1388" y="4066"/>
                    <a:pt x="1338" y="4054"/>
                  </a:cubicBezTo>
                  <a:cubicBezTo>
                    <a:pt x="1280" y="3924"/>
                    <a:pt x="1157" y="3866"/>
                    <a:pt x="1050" y="3789"/>
                  </a:cubicBezTo>
                  <a:cubicBezTo>
                    <a:pt x="777" y="3593"/>
                    <a:pt x="550" y="3351"/>
                    <a:pt x="435" y="3028"/>
                  </a:cubicBezTo>
                  <a:cubicBezTo>
                    <a:pt x="416" y="2963"/>
                    <a:pt x="366" y="2909"/>
                    <a:pt x="297" y="2886"/>
                  </a:cubicBezTo>
                  <a:cubicBezTo>
                    <a:pt x="289" y="2410"/>
                    <a:pt x="374" y="1949"/>
                    <a:pt x="485" y="1488"/>
                  </a:cubicBezTo>
                  <a:cubicBezTo>
                    <a:pt x="696" y="1315"/>
                    <a:pt x="800" y="1038"/>
                    <a:pt x="1058" y="903"/>
                  </a:cubicBezTo>
                  <a:cubicBezTo>
                    <a:pt x="1123" y="884"/>
                    <a:pt x="1177" y="830"/>
                    <a:pt x="1200" y="761"/>
                  </a:cubicBezTo>
                  <a:lnTo>
                    <a:pt x="1430" y="565"/>
                  </a:lnTo>
                  <a:cubicBezTo>
                    <a:pt x="1443" y="570"/>
                    <a:pt x="1455" y="572"/>
                    <a:pt x="1466" y="572"/>
                  </a:cubicBezTo>
                  <a:cubicBezTo>
                    <a:pt x="1508" y="572"/>
                    <a:pt x="1538" y="542"/>
                    <a:pt x="1568" y="512"/>
                  </a:cubicBezTo>
                  <a:lnTo>
                    <a:pt x="1568" y="512"/>
                  </a:lnTo>
                  <a:cubicBezTo>
                    <a:pt x="1570" y="512"/>
                    <a:pt x="1572" y="512"/>
                    <a:pt x="1574" y="512"/>
                  </a:cubicBezTo>
                  <a:cubicBezTo>
                    <a:pt x="1623" y="512"/>
                    <a:pt x="1661" y="482"/>
                    <a:pt x="1672" y="431"/>
                  </a:cubicBezTo>
                  <a:cubicBezTo>
                    <a:pt x="1681" y="434"/>
                    <a:pt x="1690" y="436"/>
                    <a:pt x="1700" y="436"/>
                  </a:cubicBezTo>
                  <a:cubicBezTo>
                    <a:pt x="1721" y="436"/>
                    <a:pt x="1744" y="428"/>
                    <a:pt x="1765" y="415"/>
                  </a:cubicBezTo>
                  <a:cubicBezTo>
                    <a:pt x="1987" y="316"/>
                    <a:pt x="2341" y="408"/>
                    <a:pt x="2406" y="4"/>
                  </a:cubicBezTo>
                  <a:cubicBezTo>
                    <a:pt x="2374" y="2"/>
                    <a:pt x="2342" y="1"/>
                    <a:pt x="2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43"/>
            <p:cNvSpPr/>
            <p:nvPr/>
          </p:nvSpPr>
          <p:spPr>
            <a:xfrm>
              <a:off x="5273791" y="2936395"/>
              <a:ext cx="106119" cy="82296"/>
            </a:xfrm>
            <a:custGeom>
              <a:avLst/>
              <a:gdLst/>
              <a:ahLst/>
              <a:cxnLst/>
              <a:rect l="l" t="t" r="r" b="b"/>
              <a:pathLst>
                <a:path w="3421" h="2653" extrusionOk="0">
                  <a:moveTo>
                    <a:pt x="2735" y="1"/>
                  </a:moveTo>
                  <a:cubicBezTo>
                    <a:pt x="2690" y="1"/>
                    <a:pt x="2687" y="68"/>
                    <a:pt x="2687" y="105"/>
                  </a:cubicBezTo>
                  <a:cubicBezTo>
                    <a:pt x="2687" y="278"/>
                    <a:pt x="2633" y="431"/>
                    <a:pt x="2575" y="589"/>
                  </a:cubicBezTo>
                  <a:lnTo>
                    <a:pt x="2579" y="589"/>
                  </a:lnTo>
                  <a:cubicBezTo>
                    <a:pt x="2364" y="785"/>
                    <a:pt x="2099" y="923"/>
                    <a:pt x="1907" y="1150"/>
                  </a:cubicBezTo>
                  <a:cubicBezTo>
                    <a:pt x="1904" y="1150"/>
                    <a:pt x="1900" y="1150"/>
                    <a:pt x="1897" y="1150"/>
                  </a:cubicBezTo>
                  <a:cubicBezTo>
                    <a:pt x="1748" y="1150"/>
                    <a:pt x="1627" y="1236"/>
                    <a:pt x="1496" y="1281"/>
                  </a:cubicBezTo>
                  <a:cubicBezTo>
                    <a:pt x="1496" y="1392"/>
                    <a:pt x="1557" y="1465"/>
                    <a:pt x="1638" y="1527"/>
                  </a:cubicBezTo>
                  <a:lnTo>
                    <a:pt x="1980" y="1396"/>
                  </a:lnTo>
                  <a:cubicBezTo>
                    <a:pt x="2260" y="1223"/>
                    <a:pt x="2606" y="1112"/>
                    <a:pt x="2652" y="716"/>
                  </a:cubicBezTo>
                  <a:cubicBezTo>
                    <a:pt x="2837" y="724"/>
                    <a:pt x="2975" y="831"/>
                    <a:pt x="3113" y="931"/>
                  </a:cubicBezTo>
                  <a:lnTo>
                    <a:pt x="3183" y="1054"/>
                  </a:lnTo>
                  <a:cubicBezTo>
                    <a:pt x="3133" y="1296"/>
                    <a:pt x="2894" y="1388"/>
                    <a:pt x="2779" y="1577"/>
                  </a:cubicBezTo>
                  <a:cubicBezTo>
                    <a:pt x="2510" y="1780"/>
                    <a:pt x="2230" y="1980"/>
                    <a:pt x="1907" y="2103"/>
                  </a:cubicBezTo>
                  <a:cubicBezTo>
                    <a:pt x="1889" y="2101"/>
                    <a:pt x="1871" y="2101"/>
                    <a:pt x="1853" y="2101"/>
                  </a:cubicBezTo>
                  <a:cubicBezTo>
                    <a:pt x="1671" y="2101"/>
                    <a:pt x="1502" y="2186"/>
                    <a:pt x="1330" y="2249"/>
                  </a:cubicBezTo>
                  <a:lnTo>
                    <a:pt x="1157" y="2253"/>
                  </a:lnTo>
                  <a:cubicBezTo>
                    <a:pt x="1112" y="2261"/>
                    <a:pt x="1065" y="2263"/>
                    <a:pt x="1019" y="2263"/>
                  </a:cubicBezTo>
                  <a:cubicBezTo>
                    <a:pt x="977" y="2263"/>
                    <a:pt x="934" y="2261"/>
                    <a:pt x="892" y="2261"/>
                  </a:cubicBezTo>
                  <a:cubicBezTo>
                    <a:pt x="798" y="2261"/>
                    <a:pt x="705" y="2269"/>
                    <a:pt x="616" y="2318"/>
                  </a:cubicBezTo>
                  <a:lnTo>
                    <a:pt x="520" y="2311"/>
                  </a:lnTo>
                  <a:cubicBezTo>
                    <a:pt x="397" y="2291"/>
                    <a:pt x="266" y="2261"/>
                    <a:pt x="139" y="2253"/>
                  </a:cubicBezTo>
                  <a:cubicBezTo>
                    <a:pt x="135" y="2253"/>
                    <a:pt x="130" y="2252"/>
                    <a:pt x="126" y="2252"/>
                  </a:cubicBezTo>
                  <a:cubicBezTo>
                    <a:pt x="65" y="2252"/>
                    <a:pt x="4" y="2278"/>
                    <a:pt x="1" y="2353"/>
                  </a:cubicBezTo>
                  <a:cubicBezTo>
                    <a:pt x="1" y="2403"/>
                    <a:pt x="24" y="2445"/>
                    <a:pt x="62" y="2472"/>
                  </a:cubicBezTo>
                  <a:cubicBezTo>
                    <a:pt x="143" y="2515"/>
                    <a:pt x="224" y="2551"/>
                    <a:pt x="297" y="2551"/>
                  </a:cubicBezTo>
                  <a:cubicBezTo>
                    <a:pt x="380" y="2551"/>
                    <a:pt x="453" y="2505"/>
                    <a:pt x="504" y="2372"/>
                  </a:cubicBezTo>
                  <a:lnTo>
                    <a:pt x="543" y="2395"/>
                  </a:lnTo>
                  <a:lnTo>
                    <a:pt x="593" y="2391"/>
                  </a:lnTo>
                  <a:cubicBezTo>
                    <a:pt x="717" y="2561"/>
                    <a:pt x="877" y="2609"/>
                    <a:pt x="1047" y="2609"/>
                  </a:cubicBezTo>
                  <a:cubicBezTo>
                    <a:pt x="1146" y="2609"/>
                    <a:pt x="1247" y="2593"/>
                    <a:pt x="1346" y="2576"/>
                  </a:cubicBezTo>
                  <a:cubicBezTo>
                    <a:pt x="1569" y="2530"/>
                    <a:pt x="1742" y="2387"/>
                    <a:pt x="1868" y="2203"/>
                  </a:cubicBezTo>
                  <a:lnTo>
                    <a:pt x="1876" y="2199"/>
                  </a:lnTo>
                  <a:lnTo>
                    <a:pt x="1876" y="2199"/>
                  </a:lnTo>
                  <a:cubicBezTo>
                    <a:pt x="1857" y="2295"/>
                    <a:pt x="1845" y="2391"/>
                    <a:pt x="1841" y="2487"/>
                  </a:cubicBezTo>
                  <a:cubicBezTo>
                    <a:pt x="1841" y="2602"/>
                    <a:pt x="1927" y="2653"/>
                    <a:pt x="2026" y="2653"/>
                  </a:cubicBezTo>
                  <a:cubicBezTo>
                    <a:pt x="2030" y="2653"/>
                    <a:pt x="2034" y="2653"/>
                    <a:pt x="2037" y="2653"/>
                  </a:cubicBezTo>
                  <a:cubicBezTo>
                    <a:pt x="2183" y="2641"/>
                    <a:pt x="2107" y="2545"/>
                    <a:pt x="2099" y="2480"/>
                  </a:cubicBezTo>
                  <a:cubicBezTo>
                    <a:pt x="2072" y="2345"/>
                    <a:pt x="2226" y="2368"/>
                    <a:pt x="2276" y="2287"/>
                  </a:cubicBezTo>
                  <a:lnTo>
                    <a:pt x="2668" y="1969"/>
                  </a:lnTo>
                  <a:cubicBezTo>
                    <a:pt x="2921" y="1896"/>
                    <a:pt x="3048" y="1661"/>
                    <a:pt x="3229" y="1504"/>
                  </a:cubicBezTo>
                  <a:cubicBezTo>
                    <a:pt x="3382" y="1365"/>
                    <a:pt x="3421" y="1139"/>
                    <a:pt x="3325" y="954"/>
                  </a:cubicBezTo>
                  <a:lnTo>
                    <a:pt x="3321" y="954"/>
                  </a:lnTo>
                  <a:cubicBezTo>
                    <a:pt x="3329" y="831"/>
                    <a:pt x="3286" y="743"/>
                    <a:pt x="3152" y="724"/>
                  </a:cubicBezTo>
                  <a:lnTo>
                    <a:pt x="3002" y="581"/>
                  </a:lnTo>
                  <a:cubicBezTo>
                    <a:pt x="2971" y="489"/>
                    <a:pt x="2791" y="431"/>
                    <a:pt x="2929" y="293"/>
                  </a:cubicBezTo>
                  <a:cubicBezTo>
                    <a:pt x="2933" y="236"/>
                    <a:pt x="2906" y="182"/>
                    <a:pt x="2871" y="143"/>
                  </a:cubicBezTo>
                  <a:cubicBezTo>
                    <a:pt x="2833" y="97"/>
                    <a:pt x="2802" y="20"/>
                    <a:pt x="2756" y="5"/>
                  </a:cubicBezTo>
                  <a:cubicBezTo>
                    <a:pt x="2748" y="2"/>
                    <a:pt x="2741" y="1"/>
                    <a:pt x="27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43"/>
            <p:cNvSpPr/>
            <p:nvPr/>
          </p:nvSpPr>
          <p:spPr>
            <a:xfrm>
              <a:off x="5165221" y="2966919"/>
              <a:ext cx="57945" cy="51865"/>
            </a:xfrm>
            <a:custGeom>
              <a:avLst/>
              <a:gdLst/>
              <a:ahLst/>
              <a:cxnLst/>
              <a:rect l="l" t="t" r="r" b="b"/>
              <a:pathLst>
                <a:path w="1868" h="1672" extrusionOk="0">
                  <a:moveTo>
                    <a:pt x="262" y="1"/>
                  </a:moveTo>
                  <a:cubicBezTo>
                    <a:pt x="0" y="178"/>
                    <a:pt x="0" y="178"/>
                    <a:pt x="250" y="304"/>
                  </a:cubicBezTo>
                  <a:cubicBezTo>
                    <a:pt x="292" y="324"/>
                    <a:pt x="342" y="335"/>
                    <a:pt x="388" y="347"/>
                  </a:cubicBezTo>
                  <a:cubicBezTo>
                    <a:pt x="465" y="293"/>
                    <a:pt x="569" y="289"/>
                    <a:pt x="646" y="228"/>
                  </a:cubicBezTo>
                  <a:lnTo>
                    <a:pt x="799" y="443"/>
                  </a:lnTo>
                  <a:lnTo>
                    <a:pt x="838" y="458"/>
                  </a:lnTo>
                  <a:lnTo>
                    <a:pt x="880" y="462"/>
                  </a:lnTo>
                  <a:lnTo>
                    <a:pt x="896" y="481"/>
                  </a:lnTo>
                  <a:cubicBezTo>
                    <a:pt x="889" y="518"/>
                    <a:pt x="900" y="540"/>
                    <a:pt x="936" y="540"/>
                  </a:cubicBezTo>
                  <a:cubicBezTo>
                    <a:pt x="941" y="540"/>
                    <a:pt x="947" y="540"/>
                    <a:pt x="953" y="539"/>
                  </a:cubicBezTo>
                  <a:lnTo>
                    <a:pt x="1226" y="854"/>
                  </a:lnTo>
                  <a:cubicBezTo>
                    <a:pt x="1230" y="888"/>
                    <a:pt x="1234" y="923"/>
                    <a:pt x="1234" y="954"/>
                  </a:cubicBezTo>
                  <a:cubicBezTo>
                    <a:pt x="1207" y="1350"/>
                    <a:pt x="1364" y="1592"/>
                    <a:pt x="1729" y="1669"/>
                  </a:cubicBezTo>
                  <a:cubicBezTo>
                    <a:pt x="1740" y="1671"/>
                    <a:pt x="1751" y="1672"/>
                    <a:pt x="1760" y="1672"/>
                  </a:cubicBezTo>
                  <a:cubicBezTo>
                    <a:pt x="1838" y="1672"/>
                    <a:pt x="1868" y="1605"/>
                    <a:pt x="1772" y="1526"/>
                  </a:cubicBezTo>
                  <a:lnTo>
                    <a:pt x="1683" y="1499"/>
                  </a:lnTo>
                  <a:cubicBezTo>
                    <a:pt x="1426" y="1288"/>
                    <a:pt x="1368" y="1015"/>
                    <a:pt x="1434" y="700"/>
                  </a:cubicBezTo>
                  <a:cubicBezTo>
                    <a:pt x="1403" y="700"/>
                    <a:pt x="1376" y="693"/>
                    <a:pt x="1349" y="677"/>
                  </a:cubicBezTo>
                  <a:lnTo>
                    <a:pt x="1268" y="562"/>
                  </a:lnTo>
                  <a:cubicBezTo>
                    <a:pt x="1234" y="489"/>
                    <a:pt x="1172" y="439"/>
                    <a:pt x="1095" y="424"/>
                  </a:cubicBezTo>
                  <a:lnTo>
                    <a:pt x="1092" y="420"/>
                  </a:lnTo>
                  <a:cubicBezTo>
                    <a:pt x="1068" y="331"/>
                    <a:pt x="992" y="297"/>
                    <a:pt x="922" y="254"/>
                  </a:cubicBezTo>
                  <a:cubicBezTo>
                    <a:pt x="888" y="216"/>
                    <a:pt x="861" y="174"/>
                    <a:pt x="811" y="158"/>
                  </a:cubicBezTo>
                  <a:lnTo>
                    <a:pt x="657" y="116"/>
                  </a:lnTo>
                  <a:lnTo>
                    <a:pt x="2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43"/>
            <p:cNvSpPr/>
            <p:nvPr/>
          </p:nvSpPr>
          <p:spPr>
            <a:xfrm>
              <a:off x="5483021" y="2597254"/>
              <a:ext cx="44948" cy="64925"/>
            </a:xfrm>
            <a:custGeom>
              <a:avLst/>
              <a:gdLst/>
              <a:ahLst/>
              <a:cxnLst/>
              <a:rect l="l" t="t" r="r" b="b"/>
              <a:pathLst>
                <a:path w="1449" h="2093" extrusionOk="0">
                  <a:moveTo>
                    <a:pt x="334" y="755"/>
                  </a:moveTo>
                  <a:cubicBezTo>
                    <a:pt x="353" y="797"/>
                    <a:pt x="365" y="843"/>
                    <a:pt x="372" y="890"/>
                  </a:cubicBezTo>
                  <a:lnTo>
                    <a:pt x="334" y="755"/>
                  </a:lnTo>
                  <a:close/>
                  <a:moveTo>
                    <a:pt x="919" y="1"/>
                  </a:moveTo>
                  <a:cubicBezTo>
                    <a:pt x="878" y="1"/>
                    <a:pt x="834" y="5"/>
                    <a:pt x="787" y="13"/>
                  </a:cubicBezTo>
                  <a:cubicBezTo>
                    <a:pt x="511" y="133"/>
                    <a:pt x="353" y="340"/>
                    <a:pt x="346" y="651"/>
                  </a:cubicBezTo>
                  <a:lnTo>
                    <a:pt x="334" y="755"/>
                  </a:lnTo>
                  <a:cubicBezTo>
                    <a:pt x="319" y="801"/>
                    <a:pt x="334" y="855"/>
                    <a:pt x="372" y="893"/>
                  </a:cubicBezTo>
                  <a:cubicBezTo>
                    <a:pt x="334" y="989"/>
                    <a:pt x="384" y="1139"/>
                    <a:pt x="211" y="1155"/>
                  </a:cubicBezTo>
                  <a:cubicBezTo>
                    <a:pt x="194" y="1148"/>
                    <a:pt x="175" y="1145"/>
                    <a:pt x="156" y="1145"/>
                  </a:cubicBezTo>
                  <a:cubicBezTo>
                    <a:pt x="78" y="1145"/>
                    <a:pt x="0" y="1195"/>
                    <a:pt x="34" y="1235"/>
                  </a:cubicBezTo>
                  <a:cubicBezTo>
                    <a:pt x="261" y="1504"/>
                    <a:pt x="492" y="1758"/>
                    <a:pt x="664" y="2065"/>
                  </a:cubicBezTo>
                  <a:cubicBezTo>
                    <a:pt x="676" y="2085"/>
                    <a:pt x="693" y="2093"/>
                    <a:pt x="713" y="2093"/>
                  </a:cubicBezTo>
                  <a:cubicBezTo>
                    <a:pt x="751" y="2093"/>
                    <a:pt x="799" y="2064"/>
                    <a:pt x="837" y="2038"/>
                  </a:cubicBezTo>
                  <a:cubicBezTo>
                    <a:pt x="922" y="1981"/>
                    <a:pt x="868" y="1935"/>
                    <a:pt x="834" y="1885"/>
                  </a:cubicBezTo>
                  <a:cubicBezTo>
                    <a:pt x="711" y="1723"/>
                    <a:pt x="591" y="1562"/>
                    <a:pt x="476" y="1397"/>
                  </a:cubicBezTo>
                  <a:cubicBezTo>
                    <a:pt x="516" y="1384"/>
                    <a:pt x="555" y="1379"/>
                    <a:pt x="594" y="1379"/>
                  </a:cubicBezTo>
                  <a:cubicBezTo>
                    <a:pt x="727" y="1379"/>
                    <a:pt x="860" y="1436"/>
                    <a:pt x="993" y="1436"/>
                  </a:cubicBezTo>
                  <a:cubicBezTo>
                    <a:pt x="1021" y="1436"/>
                    <a:pt x="1048" y="1433"/>
                    <a:pt x="1076" y="1427"/>
                  </a:cubicBezTo>
                  <a:cubicBezTo>
                    <a:pt x="1087" y="1281"/>
                    <a:pt x="1029" y="1256"/>
                    <a:pt x="955" y="1256"/>
                  </a:cubicBezTo>
                  <a:cubicBezTo>
                    <a:pt x="914" y="1256"/>
                    <a:pt x="869" y="1263"/>
                    <a:pt x="828" y="1263"/>
                  </a:cubicBezTo>
                  <a:cubicBezTo>
                    <a:pt x="819" y="1263"/>
                    <a:pt x="811" y="1263"/>
                    <a:pt x="803" y="1262"/>
                  </a:cubicBezTo>
                  <a:cubicBezTo>
                    <a:pt x="499" y="1174"/>
                    <a:pt x="611" y="886"/>
                    <a:pt x="526" y="694"/>
                  </a:cubicBezTo>
                  <a:cubicBezTo>
                    <a:pt x="591" y="478"/>
                    <a:pt x="645" y="259"/>
                    <a:pt x="891" y="163"/>
                  </a:cubicBezTo>
                  <a:cubicBezTo>
                    <a:pt x="1072" y="182"/>
                    <a:pt x="1229" y="294"/>
                    <a:pt x="1318" y="455"/>
                  </a:cubicBezTo>
                  <a:cubicBezTo>
                    <a:pt x="1348" y="473"/>
                    <a:pt x="1374" y="483"/>
                    <a:pt x="1394" y="483"/>
                  </a:cubicBezTo>
                  <a:cubicBezTo>
                    <a:pt x="1430" y="483"/>
                    <a:pt x="1448" y="452"/>
                    <a:pt x="1441" y="382"/>
                  </a:cubicBezTo>
                  <a:cubicBezTo>
                    <a:pt x="1336" y="142"/>
                    <a:pt x="1166" y="1"/>
                    <a:pt x="9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43"/>
            <p:cNvSpPr/>
            <p:nvPr/>
          </p:nvSpPr>
          <p:spPr>
            <a:xfrm>
              <a:off x="4885699" y="3054333"/>
              <a:ext cx="22676" cy="15200"/>
            </a:xfrm>
            <a:custGeom>
              <a:avLst/>
              <a:gdLst/>
              <a:ahLst/>
              <a:cxnLst/>
              <a:rect l="l" t="t" r="r" b="b"/>
              <a:pathLst>
                <a:path w="731" h="490" extrusionOk="0">
                  <a:moveTo>
                    <a:pt x="155" y="1"/>
                  </a:moveTo>
                  <a:cubicBezTo>
                    <a:pt x="129" y="1"/>
                    <a:pt x="103" y="9"/>
                    <a:pt x="81" y="26"/>
                  </a:cubicBezTo>
                  <a:cubicBezTo>
                    <a:pt x="23" y="57"/>
                    <a:pt x="0" y="130"/>
                    <a:pt x="19" y="195"/>
                  </a:cubicBezTo>
                  <a:cubicBezTo>
                    <a:pt x="43" y="302"/>
                    <a:pt x="57" y="454"/>
                    <a:pt x="175" y="454"/>
                  </a:cubicBezTo>
                  <a:cubicBezTo>
                    <a:pt x="193" y="454"/>
                    <a:pt x="214" y="450"/>
                    <a:pt x="238" y="441"/>
                  </a:cubicBezTo>
                  <a:cubicBezTo>
                    <a:pt x="266" y="432"/>
                    <a:pt x="293" y="429"/>
                    <a:pt x="318" y="429"/>
                  </a:cubicBezTo>
                  <a:cubicBezTo>
                    <a:pt x="423" y="429"/>
                    <a:pt x="511" y="489"/>
                    <a:pt x="617" y="489"/>
                  </a:cubicBezTo>
                  <a:cubicBezTo>
                    <a:pt x="652" y="489"/>
                    <a:pt x="690" y="482"/>
                    <a:pt x="730" y="464"/>
                  </a:cubicBezTo>
                  <a:cubicBezTo>
                    <a:pt x="519" y="357"/>
                    <a:pt x="388" y="203"/>
                    <a:pt x="254" y="49"/>
                  </a:cubicBezTo>
                  <a:cubicBezTo>
                    <a:pt x="229" y="18"/>
                    <a:pt x="192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43"/>
            <p:cNvSpPr/>
            <p:nvPr/>
          </p:nvSpPr>
          <p:spPr>
            <a:xfrm>
              <a:off x="4843978" y="2999366"/>
              <a:ext cx="155" cy="372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0" y="0"/>
                  </a:moveTo>
                  <a:lnTo>
                    <a:pt x="4" y="12"/>
                  </a:lnTo>
                  <a:cubicBezTo>
                    <a:pt x="4" y="8"/>
                    <a:pt x="4" y="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43"/>
            <p:cNvSpPr/>
            <p:nvPr/>
          </p:nvSpPr>
          <p:spPr>
            <a:xfrm>
              <a:off x="5095364" y="2965864"/>
              <a:ext cx="32695" cy="17899"/>
            </a:xfrm>
            <a:custGeom>
              <a:avLst/>
              <a:gdLst/>
              <a:ahLst/>
              <a:cxnLst/>
              <a:rect l="l" t="t" r="r" b="b"/>
              <a:pathLst>
                <a:path w="1054" h="577" extrusionOk="0">
                  <a:moveTo>
                    <a:pt x="0" y="0"/>
                  </a:moveTo>
                  <a:cubicBezTo>
                    <a:pt x="285" y="473"/>
                    <a:pt x="654" y="561"/>
                    <a:pt x="1053" y="577"/>
                  </a:cubicBezTo>
                  <a:cubicBezTo>
                    <a:pt x="731" y="338"/>
                    <a:pt x="381" y="1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43"/>
            <p:cNvSpPr/>
            <p:nvPr/>
          </p:nvSpPr>
          <p:spPr>
            <a:xfrm>
              <a:off x="5124678" y="2919055"/>
              <a:ext cx="43428" cy="30027"/>
            </a:xfrm>
            <a:custGeom>
              <a:avLst/>
              <a:gdLst/>
              <a:ahLst/>
              <a:cxnLst/>
              <a:rect l="l" t="t" r="r" b="b"/>
              <a:pathLst>
                <a:path w="1400" h="968" extrusionOk="0">
                  <a:moveTo>
                    <a:pt x="380" y="0"/>
                  </a:moveTo>
                  <a:cubicBezTo>
                    <a:pt x="332" y="0"/>
                    <a:pt x="279" y="42"/>
                    <a:pt x="250" y="103"/>
                  </a:cubicBezTo>
                  <a:cubicBezTo>
                    <a:pt x="97" y="237"/>
                    <a:pt x="1" y="387"/>
                    <a:pt x="131" y="587"/>
                  </a:cubicBezTo>
                  <a:cubicBezTo>
                    <a:pt x="212" y="725"/>
                    <a:pt x="366" y="779"/>
                    <a:pt x="485" y="871"/>
                  </a:cubicBezTo>
                  <a:cubicBezTo>
                    <a:pt x="513" y="860"/>
                    <a:pt x="542" y="856"/>
                    <a:pt x="570" y="856"/>
                  </a:cubicBezTo>
                  <a:cubicBezTo>
                    <a:pt x="664" y="856"/>
                    <a:pt x="755" y="906"/>
                    <a:pt x="848" y="906"/>
                  </a:cubicBezTo>
                  <a:cubicBezTo>
                    <a:pt x="868" y="906"/>
                    <a:pt x="888" y="904"/>
                    <a:pt x="908" y="898"/>
                  </a:cubicBezTo>
                  <a:cubicBezTo>
                    <a:pt x="915" y="898"/>
                    <a:pt x="919" y="894"/>
                    <a:pt x="923" y="891"/>
                  </a:cubicBezTo>
                  <a:cubicBezTo>
                    <a:pt x="1027" y="908"/>
                    <a:pt x="1129" y="968"/>
                    <a:pt x="1234" y="968"/>
                  </a:cubicBezTo>
                  <a:cubicBezTo>
                    <a:pt x="1288" y="968"/>
                    <a:pt x="1343" y="952"/>
                    <a:pt x="1399" y="906"/>
                  </a:cubicBezTo>
                  <a:lnTo>
                    <a:pt x="919" y="775"/>
                  </a:lnTo>
                  <a:cubicBezTo>
                    <a:pt x="792" y="649"/>
                    <a:pt x="627" y="625"/>
                    <a:pt x="477" y="564"/>
                  </a:cubicBezTo>
                  <a:cubicBezTo>
                    <a:pt x="327" y="502"/>
                    <a:pt x="281" y="399"/>
                    <a:pt x="339" y="245"/>
                  </a:cubicBezTo>
                  <a:cubicBezTo>
                    <a:pt x="435" y="203"/>
                    <a:pt x="535" y="137"/>
                    <a:pt x="443" y="30"/>
                  </a:cubicBezTo>
                  <a:cubicBezTo>
                    <a:pt x="424" y="9"/>
                    <a:pt x="403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43"/>
            <p:cNvSpPr/>
            <p:nvPr/>
          </p:nvSpPr>
          <p:spPr>
            <a:xfrm>
              <a:off x="5304190" y="2518432"/>
              <a:ext cx="98364" cy="92843"/>
            </a:xfrm>
            <a:custGeom>
              <a:avLst/>
              <a:gdLst/>
              <a:ahLst/>
              <a:cxnLst/>
              <a:rect l="l" t="t" r="r" b="b"/>
              <a:pathLst>
                <a:path w="3171" h="2993" extrusionOk="0">
                  <a:moveTo>
                    <a:pt x="1312" y="0"/>
                  </a:moveTo>
                  <a:cubicBezTo>
                    <a:pt x="1210" y="0"/>
                    <a:pt x="1113" y="41"/>
                    <a:pt x="1031" y="149"/>
                  </a:cubicBezTo>
                  <a:cubicBezTo>
                    <a:pt x="981" y="268"/>
                    <a:pt x="911" y="383"/>
                    <a:pt x="931" y="518"/>
                  </a:cubicBezTo>
                  <a:cubicBezTo>
                    <a:pt x="865" y="633"/>
                    <a:pt x="904" y="741"/>
                    <a:pt x="958" y="841"/>
                  </a:cubicBezTo>
                  <a:cubicBezTo>
                    <a:pt x="1057" y="1163"/>
                    <a:pt x="1203" y="1459"/>
                    <a:pt x="1453" y="1701"/>
                  </a:cubicBezTo>
                  <a:cubicBezTo>
                    <a:pt x="1453" y="1736"/>
                    <a:pt x="1461" y="1763"/>
                    <a:pt x="1480" y="1786"/>
                  </a:cubicBezTo>
                  <a:cubicBezTo>
                    <a:pt x="1511" y="1844"/>
                    <a:pt x="1572" y="1913"/>
                    <a:pt x="1557" y="1951"/>
                  </a:cubicBezTo>
                  <a:cubicBezTo>
                    <a:pt x="1547" y="1983"/>
                    <a:pt x="1529" y="1994"/>
                    <a:pt x="1507" y="1994"/>
                  </a:cubicBezTo>
                  <a:cubicBezTo>
                    <a:pt x="1471" y="1994"/>
                    <a:pt x="1427" y="1965"/>
                    <a:pt x="1396" y="1955"/>
                  </a:cubicBezTo>
                  <a:cubicBezTo>
                    <a:pt x="1301" y="1932"/>
                    <a:pt x="1248" y="1824"/>
                    <a:pt x="1136" y="1824"/>
                  </a:cubicBezTo>
                  <a:cubicBezTo>
                    <a:pt x="1134" y="1824"/>
                    <a:pt x="1132" y="1824"/>
                    <a:pt x="1130" y="1824"/>
                  </a:cubicBezTo>
                  <a:cubicBezTo>
                    <a:pt x="989" y="1792"/>
                    <a:pt x="851" y="1695"/>
                    <a:pt x="702" y="1695"/>
                  </a:cubicBezTo>
                  <a:cubicBezTo>
                    <a:pt x="641" y="1695"/>
                    <a:pt x="578" y="1711"/>
                    <a:pt x="512" y="1755"/>
                  </a:cubicBezTo>
                  <a:cubicBezTo>
                    <a:pt x="447" y="1723"/>
                    <a:pt x="388" y="1675"/>
                    <a:pt x="320" y="1675"/>
                  </a:cubicBezTo>
                  <a:cubicBezTo>
                    <a:pt x="291" y="1675"/>
                    <a:pt x="260" y="1684"/>
                    <a:pt x="227" y="1705"/>
                  </a:cubicBezTo>
                  <a:lnTo>
                    <a:pt x="224" y="1705"/>
                  </a:lnTo>
                  <a:cubicBezTo>
                    <a:pt x="16" y="1870"/>
                    <a:pt x="1" y="2043"/>
                    <a:pt x="197" y="2228"/>
                  </a:cubicBezTo>
                  <a:cubicBezTo>
                    <a:pt x="177" y="2297"/>
                    <a:pt x="224" y="2335"/>
                    <a:pt x="274" y="2374"/>
                  </a:cubicBezTo>
                  <a:cubicBezTo>
                    <a:pt x="227" y="2566"/>
                    <a:pt x="377" y="2677"/>
                    <a:pt x="462" y="2804"/>
                  </a:cubicBezTo>
                  <a:cubicBezTo>
                    <a:pt x="485" y="2912"/>
                    <a:pt x="573" y="2927"/>
                    <a:pt x="654" y="2939"/>
                  </a:cubicBezTo>
                  <a:lnTo>
                    <a:pt x="604" y="2823"/>
                  </a:lnTo>
                  <a:cubicBezTo>
                    <a:pt x="496" y="2581"/>
                    <a:pt x="481" y="2293"/>
                    <a:pt x="266" y="2101"/>
                  </a:cubicBezTo>
                  <a:cubicBezTo>
                    <a:pt x="370" y="1901"/>
                    <a:pt x="569" y="1993"/>
                    <a:pt x="723" y="1947"/>
                  </a:cubicBezTo>
                  <a:lnTo>
                    <a:pt x="877" y="1974"/>
                  </a:lnTo>
                  <a:cubicBezTo>
                    <a:pt x="988" y="2162"/>
                    <a:pt x="1196" y="2101"/>
                    <a:pt x="1357" y="2166"/>
                  </a:cubicBezTo>
                  <a:cubicBezTo>
                    <a:pt x="1611" y="2412"/>
                    <a:pt x="1880" y="2639"/>
                    <a:pt x="2072" y="2992"/>
                  </a:cubicBezTo>
                  <a:cubicBezTo>
                    <a:pt x="2210" y="2747"/>
                    <a:pt x="2033" y="2601"/>
                    <a:pt x="2022" y="2435"/>
                  </a:cubicBezTo>
                  <a:cubicBezTo>
                    <a:pt x="2065" y="2419"/>
                    <a:pt x="2106" y="2409"/>
                    <a:pt x="2144" y="2409"/>
                  </a:cubicBezTo>
                  <a:cubicBezTo>
                    <a:pt x="2197" y="2409"/>
                    <a:pt x="2247" y="2428"/>
                    <a:pt x="2299" y="2478"/>
                  </a:cubicBezTo>
                  <a:cubicBezTo>
                    <a:pt x="2338" y="2520"/>
                    <a:pt x="2387" y="2576"/>
                    <a:pt x="2454" y="2576"/>
                  </a:cubicBezTo>
                  <a:cubicBezTo>
                    <a:pt x="2472" y="2576"/>
                    <a:pt x="2492" y="2572"/>
                    <a:pt x="2514" y="2562"/>
                  </a:cubicBezTo>
                  <a:lnTo>
                    <a:pt x="2956" y="2862"/>
                  </a:lnTo>
                  <a:cubicBezTo>
                    <a:pt x="2963" y="2973"/>
                    <a:pt x="3048" y="2989"/>
                    <a:pt x="3132" y="2992"/>
                  </a:cubicBezTo>
                  <a:lnTo>
                    <a:pt x="3171" y="2816"/>
                  </a:lnTo>
                  <a:cubicBezTo>
                    <a:pt x="3152" y="2796"/>
                    <a:pt x="3125" y="2785"/>
                    <a:pt x="3094" y="2785"/>
                  </a:cubicBezTo>
                  <a:cubicBezTo>
                    <a:pt x="2921" y="2650"/>
                    <a:pt x="2767" y="2485"/>
                    <a:pt x="2533" y="2454"/>
                  </a:cubicBezTo>
                  <a:lnTo>
                    <a:pt x="1592" y="1686"/>
                  </a:lnTo>
                  <a:cubicBezTo>
                    <a:pt x="1595" y="1663"/>
                    <a:pt x="1592" y="1640"/>
                    <a:pt x="1576" y="1621"/>
                  </a:cubicBezTo>
                  <a:cubicBezTo>
                    <a:pt x="1396" y="1375"/>
                    <a:pt x="1319" y="1056"/>
                    <a:pt x="1069" y="856"/>
                  </a:cubicBezTo>
                  <a:cubicBezTo>
                    <a:pt x="1154" y="737"/>
                    <a:pt x="1100" y="591"/>
                    <a:pt x="1127" y="460"/>
                  </a:cubicBezTo>
                  <a:lnTo>
                    <a:pt x="1200" y="295"/>
                  </a:lnTo>
                  <a:lnTo>
                    <a:pt x="1749" y="429"/>
                  </a:lnTo>
                  <a:lnTo>
                    <a:pt x="2126" y="806"/>
                  </a:lnTo>
                  <a:cubicBezTo>
                    <a:pt x="2172" y="591"/>
                    <a:pt x="2149" y="456"/>
                    <a:pt x="2010" y="360"/>
                  </a:cubicBezTo>
                  <a:cubicBezTo>
                    <a:pt x="1895" y="207"/>
                    <a:pt x="1722" y="134"/>
                    <a:pt x="1565" y="64"/>
                  </a:cubicBezTo>
                  <a:cubicBezTo>
                    <a:pt x="1481" y="27"/>
                    <a:pt x="1395" y="0"/>
                    <a:pt x="1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43"/>
            <p:cNvSpPr/>
            <p:nvPr/>
          </p:nvSpPr>
          <p:spPr>
            <a:xfrm>
              <a:off x="5063165" y="2897186"/>
              <a:ext cx="53789" cy="57604"/>
            </a:xfrm>
            <a:custGeom>
              <a:avLst/>
              <a:gdLst/>
              <a:ahLst/>
              <a:cxnLst/>
              <a:rect l="l" t="t" r="r" b="b"/>
              <a:pathLst>
                <a:path w="1734" h="1857" extrusionOk="0">
                  <a:moveTo>
                    <a:pt x="457" y="0"/>
                  </a:moveTo>
                  <a:cubicBezTo>
                    <a:pt x="346" y="0"/>
                    <a:pt x="236" y="27"/>
                    <a:pt x="139" y="82"/>
                  </a:cubicBezTo>
                  <a:cubicBezTo>
                    <a:pt x="35" y="139"/>
                    <a:pt x="1" y="220"/>
                    <a:pt x="59" y="328"/>
                  </a:cubicBezTo>
                  <a:cubicBezTo>
                    <a:pt x="81" y="371"/>
                    <a:pt x="105" y="386"/>
                    <a:pt x="129" y="386"/>
                  </a:cubicBezTo>
                  <a:cubicBezTo>
                    <a:pt x="172" y="386"/>
                    <a:pt x="214" y="333"/>
                    <a:pt x="247" y="308"/>
                  </a:cubicBezTo>
                  <a:cubicBezTo>
                    <a:pt x="333" y="238"/>
                    <a:pt x="425" y="214"/>
                    <a:pt x="521" y="214"/>
                  </a:cubicBezTo>
                  <a:cubicBezTo>
                    <a:pt x="583" y="214"/>
                    <a:pt x="647" y="224"/>
                    <a:pt x="712" y="239"/>
                  </a:cubicBezTo>
                  <a:cubicBezTo>
                    <a:pt x="735" y="258"/>
                    <a:pt x="758" y="274"/>
                    <a:pt x="789" y="289"/>
                  </a:cubicBezTo>
                  <a:cubicBezTo>
                    <a:pt x="789" y="527"/>
                    <a:pt x="577" y="785"/>
                    <a:pt x="816" y="1019"/>
                  </a:cubicBezTo>
                  <a:cubicBezTo>
                    <a:pt x="823" y="1196"/>
                    <a:pt x="865" y="1350"/>
                    <a:pt x="1061" y="1407"/>
                  </a:cubicBezTo>
                  <a:cubicBezTo>
                    <a:pt x="1315" y="1480"/>
                    <a:pt x="1515" y="1638"/>
                    <a:pt x="1707" y="1857"/>
                  </a:cubicBezTo>
                  <a:cubicBezTo>
                    <a:pt x="1734" y="1446"/>
                    <a:pt x="1734" y="1442"/>
                    <a:pt x="1484" y="1311"/>
                  </a:cubicBezTo>
                  <a:cubicBezTo>
                    <a:pt x="1292" y="1211"/>
                    <a:pt x="1092" y="1123"/>
                    <a:pt x="977" y="923"/>
                  </a:cubicBezTo>
                  <a:cubicBezTo>
                    <a:pt x="885" y="681"/>
                    <a:pt x="1027" y="439"/>
                    <a:pt x="950" y="201"/>
                  </a:cubicBezTo>
                  <a:cubicBezTo>
                    <a:pt x="946" y="170"/>
                    <a:pt x="946" y="139"/>
                    <a:pt x="942" y="105"/>
                  </a:cubicBezTo>
                  <a:cubicBezTo>
                    <a:pt x="846" y="82"/>
                    <a:pt x="754" y="62"/>
                    <a:pt x="662" y="32"/>
                  </a:cubicBezTo>
                  <a:cubicBezTo>
                    <a:pt x="595" y="11"/>
                    <a:pt x="526" y="0"/>
                    <a:pt x="4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43"/>
            <p:cNvSpPr/>
            <p:nvPr/>
          </p:nvSpPr>
          <p:spPr>
            <a:xfrm>
              <a:off x="5269634" y="2980165"/>
              <a:ext cx="36045" cy="13028"/>
            </a:xfrm>
            <a:custGeom>
              <a:avLst/>
              <a:gdLst/>
              <a:ahLst/>
              <a:cxnLst/>
              <a:rect l="l" t="t" r="r" b="b"/>
              <a:pathLst>
                <a:path w="1162" h="420" extrusionOk="0">
                  <a:moveTo>
                    <a:pt x="846" y="0"/>
                  </a:moveTo>
                  <a:cubicBezTo>
                    <a:pt x="796" y="20"/>
                    <a:pt x="742" y="43"/>
                    <a:pt x="700" y="77"/>
                  </a:cubicBezTo>
                  <a:cubicBezTo>
                    <a:pt x="680" y="96"/>
                    <a:pt x="673" y="119"/>
                    <a:pt x="680" y="150"/>
                  </a:cubicBezTo>
                  <a:cubicBezTo>
                    <a:pt x="684" y="162"/>
                    <a:pt x="685" y="168"/>
                    <a:pt x="683" y="168"/>
                  </a:cubicBezTo>
                  <a:cubicBezTo>
                    <a:pt x="680" y="168"/>
                    <a:pt x="671" y="157"/>
                    <a:pt x="654" y="135"/>
                  </a:cubicBezTo>
                  <a:cubicBezTo>
                    <a:pt x="673" y="96"/>
                    <a:pt x="665" y="58"/>
                    <a:pt x="631" y="39"/>
                  </a:cubicBezTo>
                  <a:cubicBezTo>
                    <a:pt x="564" y="30"/>
                    <a:pt x="499" y="11"/>
                    <a:pt x="436" y="11"/>
                  </a:cubicBezTo>
                  <a:cubicBezTo>
                    <a:pt x="389" y="11"/>
                    <a:pt x="342" y="21"/>
                    <a:pt x="296" y="54"/>
                  </a:cubicBezTo>
                  <a:lnTo>
                    <a:pt x="0" y="23"/>
                  </a:lnTo>
                  <a:lnTo>
                    <a:pt x="0" y="23"/>
                  </a:lnTo>
                  <a:cubicBezTo>
                    <a:pt x="50" y="139"/>
                    <a:pt x="169" y="169"/>
                    <a:pt x="250" y="246"/>
                  </a:cubicBezTo>
                  <a:cubicBezTo>
                    <a:pt x="280" y="240"/>
                    <a:pt x="309" y="237"/>
                    <a:pt x="339" y="237"/>
                  </a:cubicBezTo>
                  <a:cubicBezTo>
                    <a:pt x="363" y="237"/>
                    <a:pt x="387" y="239"/>
                    <a:pt x="412" y="242"/>
                  </a:cubicBezTo>
                  <a:cubicBezTo>
                    <a:pt x="431" y="266"/>
                    <a:pt x="442" y="285"/>
                    <a:pt x="458" y="308"/>
                  </a:cubicBezTo>
                  <a:lnTo>
                    <a:pt x="469" y="319"/>
                  </a:lnTo>
                  <a:cubicBezTo>
                    <a:pt x="496" y="362"/>
                    <a:pt x="519" y="408"/>
                    <a:pt x="577" y="419"/>
                  </a:cubicBezTo>
                  <a:cubicBezTo>
                    <a:pt x="769" y="362"/>
                    <a:pt x="1007" y="381"/>
                    <a:pt x="1122" y="166"/>
                  </a:cubicBezTo>
                  <a:cubicBezTo>
                    <a:pt x="1160" y="90"/>
                    <a:pt x="1161" y="36"/>
                    <a:pt x="1079" y="36"/>
                  </a:cubicBezTo>
                  <a:cubicBezTo>
                    <a:pt x="1069" y="36"/>
                    <a:pt x="1058" y="37"/>
                    <a:pt x="1046" y="39"/>
                  </a:cubicBezTo>
                  <a:lnTo>
                    <a:pt x="942" y="4"/>
                  </a:lnTo>
                  <a:cubicBezTo>
                    <a:pt x="911" y="4"/>
                    <a:pt x="880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43"/>
            <p:cNvSpPr/>
            <p:nvPr/>
          </p:nvSpPr>
          <p:spPr>
            <a:xfrm>
              <a:off x="5424579" y="2877644"/>
              <a:ext cx="17216" cy="24475"/>
            </a:xfrm>
            <a:custGeom>
              <a:avLst/>
              <a:gdLst/>
              <a:ahLst/>
              <a:cxnLst/>
              <a:rect l="l" t="t" r="r" b="b"/>
              <a:pathLst>
                <a:path w="555" h="789" extrusionOk="0">
                  <a:moveTo>
                    <a:pt x="308" y="1"/>
                  </a:moveTo>
                  <a:lnTo>
                    <a:pt x="308" y="1"/>
                  </a:lnTo>
                  <a:cubicBezTo>
                    <a:pt x="1" y="420"/>
                    <a:pt x="1" y="420"/>
                    <a:pt x="554" y="788"/>
                  </a:cubicBezTo>
                  <a:cubicBezTo>
                    <a:pt x="470" y="504"/>
                    <a:pt x="393" y="266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43"/>
            <p:cNvSpPr/>
            <p:nvPr/>
          </p:nvSpPr>
          <p:spPr>
            <a:xfrm>
              <a:off x="5395637" y="2716619"/>
              <a:ext cx="65824" cy="68151"/>
            </a:xfrm>
            <a:custGeom>
              <a:avLst/>
              <a:gdLst/>
              <a:ahLst/>
              <a:cxnLst/>
              <a:rect l="l" t="t" r="r" b="b"/>
              <a:pathLst>
                <a:path w="2122" h="2197" extrusionOk="0">
                  <a:moveTo>
                    <a:pt x="1618" y="0"/>
                  </a:moveTo>
                  <a:cubicBezTo>
                    <a:pt x="1569" y="2"/>
                    <a:pt x="1520" y="2"/>
                    <a:pt x="1471" y="2"/>
                  </a:cubicBezTo>
                  <a:cubicBezTo>
                    <a:pt x="1446" y="2"/>
                    <a:pt x="1422" y="2"/>
                    <a:pt x="1397" y="2"/>
                  </a:cubicBezTo>
                  <a:cubicBezTo>
                    <a:pt x="1175" y="2"/>
                    <a:pt x="951" y="6"/>
                    <a:pt x="738" y="93"/>
                  </a:cubicBezTo>
                  <a:cubicBezTo>
                    <a:pt x="723" y="91"/>
                    <a:pt x="708" y="91"/>
                    <a:pt x="693" y="91"/>
                  </a:cubicBezTo>
                  <a:cubicBezTo>
                    <a:pt x="532" y="91"/>
                    <a:pt x="380" y="166"/>
                    <a:pt x="288" y="296"/>
                  </a:cubicBezTo>
                  <a:cubicBezTo>
                    <a:pt x="173" y="488"/>
                    <a:pt x="231" y="669"/>
                    <a:pt x="354" y="830"/>
                  </a:cubicBezTo>
                  <a:cubicBezTo>
                    <a:pt x="357" y="884"/>
                    <a:pt x="384" y="919"/>
                    <a:pt x="442" y="923"/>
                  </a:cubicBezTo>
                  <a:lnTo>
                    <a:pt x="526" y="976"/>
                  </a:lnTo>
                  <a:cubicBezTo>
                    <a:pt x="561" y="1111"/>
                    <a:pt x="696" y="1142"/>
                    <a:pt x="776" y="1234"/>
                  </a:cubicBezTo>
                  <a:cubicBezTo>
                    <a:pt x="845" y="1384"/>
                    <a:pt x="1049" y="1476"/>
                    <a:pt x="972" y="1687"/>
                  </a:cubicBezTo>
                  <a:lnTo>
                    <a:pt x="980" y="1699"/>
                  </a:lnTo>
                  <a:lnTo>
                    <a:pt x="192" y="1902"/>
                  </a:lnTo>
                  <a:cubicBezTo>
                    <a:pt x="167" y="1897"/>
                    <a:pt x="137" y="1893"/>
                    <a:pt x="110" y="1893"/>
                  </a:cubicBezTo>
                  <a:cubicBezTo>
                    <a:pt x="63" y="1893"/>
                    <a:pt x="21" y="1905"/>
                    <a:pt x="12" y="1941"/>
                  </a:cubicBezTo>
                  <a:cubicBezTo>
                    <a:pt x="0" y="1998"/>
                    <a:pt x="88" y="2037"/>
                    <a:pt x="161" y="2037"/>
                  </a:cubicBezTo>
                  <a:cubicBezTo>
                    <a:pt x="211" y="2061"/>
                    <a:pt x="259" y="2071"/>
                    <a:pt x="305" y="2071"/>
                  </a:cubicBezTo>
                  <a:cubicBezTo>
                    <a:pt x="452" y="2071"/>
                    <a:pt x="582" y="1970"/>
                    <a:pt x="722" y="1941"/>
                  </a:cubicBezTo>
                  <a:cubicBezTo>
                    <a:pt x="758" y="1934"/>
                    <a:pt x="791" y="1930"/>
                    <a:pt x="820" y="1930"/>
                  </a:cubicBezTo>
                  <a:cubicBezTo>
                    <a:pt x="945" y="1930"/>
                    <a:pt x="1015" y="1996"/>
                    <a:pt x="1064" y="2133"/>
                  </a:cubicBezTo>
                  <a:cubicBezTo>
                    <a:pt x="1093" y="2179"/>
                    <a:pt x="1119" y="2197"/>
                    <a:pt x="1143" y="2197"/>
                  </a:cubicBezTo>
                  <a:cubicBezTo>
                    <a:pt x="1182" y="2197"/>
                    <a:pt x="1213" y="2148"/>
                    <a:pt x="1237" y="2102"/>
                  </a:cubicBezTo>
                  <a:cubicBezTo>
                    <a:pt x="1291" y="1998"/>
                    <a:pt x="1330" y="1887"/>
                    <a:pt x="1372" y="1783"/>
                  </a:cubicBezTo>
                  <a:cubicBezTo>
                    <a:pt x="1752" y="1564"/>
                    <a:pt x="1944" y="1215"/>
                    <a:pt x="2121" y="773"/>
                  </a:cubicBezTo>
                  <a:lnTo>
                    <a:pt x="2121" y="773"/>
                  </a:lnTo>
                  <a:cubicBezTo>
                    <a:pt x="1737" y="969"/>
                    <a:pt x="1560" y="1295"/>
                    <a:pt x="1318" y="1557"/>
                  </a:cubicBezTo>
                  <a:lnTo>
                    <a:pt x="1310" y="1553"/>
                  </a:lnTo>
                  <a:cubicBezTo>
                    <a:pt x="1145" y="1445"/>
                    <a:pt x="1114" y="1211"/>
                    <a:pt x="907" y="1149"/>
                  </a:cubicBezTo>
                  <a:lnTo>
                    <a:pt x="576" y="765"/>
                  </a:lnTo>
                  <a:cubicBezTo>
                    <a:pt x="565" y="657"/>
                    <a:pt x="488" y="596"/>
                    <a:pt x="430" y="523"/>
                  </a:cubicBezTo>
                  <a:cubicBezTo>
                    <a:pt x="492" y="342"/>
                    <a:pt x="672" y="296"/>
                    <a:pt x="811" y="208"/>
                  </a:cubicBezTo>
                  <a:lnTo>
                    <a:pt x="922" y="192"/>
                  </a:lnTo>
                  <a:cubicBezTo>
                    <a:pt x="965" y="181"/>
                    <a:pt x="1003" y="177"/>
                    <a:pt x="1045" y="169"/>
                  </a:cubicBezTo>
                  <a:cubicBezTo>
                    <a:pt x="1222" y="208"/>
                    <a:pt x="1395" y="254"/>
                    <a:pt x="1579" y="273"/>
                  </a:cubicBezTo>
                  <a:cubicBezTo>
                    <a:pt x="1611" y="277"/>
                    <a:pt x="1648" y="282"/>
                    <a:pt x="1684" y="282"/>
                  </a:cubicBezTo>
                  <a:cubicBezTo>
                    <a:pt x="1763" y="282"/>
                    <a:pt x="1837" y="257"/>
                    <a:pt x="1837" y="139"/>
                  </a:cubicBezTo>
                  <a:cubicBezTo>
                    <a:pt x="1837" y="16"/>
                    <a:pt x="1722" y="0"/>
                    <a:pt x="16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43"/>
            <p:cNvSpPr/>
            <p:nvPr/>
          </p:nvSpPr>
          <p:spPr>
            <a:xfrm>
              <a:off x="5515188" y="2548738"/>
              <a:ext cx="22303" cy="37348"/>
            </a:xfrm>
            <a:custGeom>
              <a:avLst/>
              <a:gdLst/>
              <a:ahLst/>
              <a:cxnLst/>
              <a:rect l="l" t="t" r="r" b="b"/>
              <a:pathLst>
                <a:path w="719" h="1204" extrusionOk="0">
                  <a:moveTo>
                    <a:pt x="492" y="1"/>
                  </a:moveTo>
                  <a:cubicBezTo>
                    <a:pt x="474" y="1"/>
                    <a:pt x="456" y="1"/>
                    <a:pt x="438" y="2"/>
                  </a:cubicBezTo>
                  <a:cubicBezTo>
                    <a:pt x="69" y="117"/>
                    <a:pt x="0" y="386"/>
                    <a:pt x="73" y="724"/>
                  </a:cubicBezTo>
                  <a:cubicBezTo>
                    <a:pt x="240" y="1099"/>
                    <a:pt x="286" y="1203"/>
                    <a:pt x="455" y="1203"/>
                  </a:cubicBezTo>
                  <a:cubicBezTo>
                    <a:pt x="520" y="1203"/>
                    <a:pt x="603" y="1188"/>
                    <a:pt x="719" y="1166"/>
                  </a:cubicBezTo>
                  <a:cubicBezTo>
                    <a:pt x="496" y="1070"/>
                    <a:pt x="384" y="932"/>
                    <a:pt x="285" y="782"/>
                  </a:cubicBezTo>
                  <a:cubicBezTo>
                    <a:pt x="304" y="578"/>
                    <a:pt x="319" y="367"/>
                    <a:pt x="507" y="229"/>
                  </a:cubicBezTo>
                  <a:cubicBezTo>
                    <a:pt x="592" y="229"/>
                    <a:pt x="684" y="194"/>
                    <a:pt x="669" y="106"/>
                  </a:cubicBezTo>
                  <a:cubicBezTo>
                    <a:pt x="653" y="15"/>
                    <a:pt x="573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43"/>
            <p:cNvSpPr/>
            <p:nvPr/>
          </p:nvSpPr>
          <p:spPr>
            <a:xfrm>
              <a:off x="4800643" y="3026757"/>
              <a:ext cx="19512" cy="19977"/>
            </a:xfrm>
            <a:custGeom>
              <a:avLst/>
              <a:gdLst/>
              <a:ahLst/>
              <a:cxnLst/>
              <a:rect l="l" t="t" r="r" b="b"/>
              <a:pathLst>
                <a:path w="629" h="644" extrusionOk="0">
                  <a:moveTo>
                    <a:pt x="203" y="1"/>
                  </a:moveTo>
                  <a:cubicBezTo>
                    <a:pt x="3" y="1"/>
                    <a:pt x="0" y="122"/>
                    <a:pt x="52" y="462"/>
                  </a:cubicBezTo>
                  <a:cubicBezTo>
                    <a:pt x="72" y="489"/>
                    <a:pt x="95" y="512"/>
                    <a:pt x="122" y="531"/>
                  </a:cubicBezTo>
                  <a:cubicBezTo>
                    <a:pt x="168" y="565"/>
                    <a:pt x="202" y="643"/>
                    <a:pt x="259" y="643"/>
                  </a:cubicBezTo>
                  <a:cubicBezTo>
                    <a:pt x="273" y="643"/>
                    <a:pt x="288" y="639"/>
                    <a:pt x="306" y="627"/>
                  </a:cubicBezTo>
                  <a:cubicBezTo>
                    <a:pt x="383" y="573"/>
                    <a:pt x="352" y="481"/>
                    <a:pt x="318" y="412"/>
                  </a:cubicBezTo>
                  <a:cubicBezTo>
                    <a:pt x="302" y="381"/>
                    <a:pt x="294" y="354"/>
                    <a:pt x="279" y="320"/>
                  </a:cubicBezTo>
                  <a:cubicBezTo>
                    <a:pt x="360" y="201"/>
                    <a:pt x="552" y="220"/>
                    <a:pt x="629" y="70"/>
                  </a:cubicBezTo>
                  <a:cubicBezTo>
                    <a:pt x="434" y="27"/>
                    <a:pt x="29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43"/>
            <p:cNvSpPr/>
            <p:nvPr/>
          </p:nvSpPr>
          <p:spPr>
            <a:xfrm>
              <a:off x="4824652" y="2940242"/>
              <a:ext cx="94921" cy="84654"/>
            </a:xfrm>
            <a:custGeom>
              <a:avLst/>
              <a:gdLst/>
              <a:ahLst/>
              <a:cxnLst/>
              <a:rect l="l" t="t" r="r" b="b"/>
              <a:pathLst>
                <a:path w="3060" h="2729" extrusionOk="0">
                  <a:moveTo>
                    <a:pt x="2750" y="0"/>
                  </a:moveTo>
                  <a:cubicBezTo>
                    <a:pt x="2611" y="0"/>
                    <a:pt x="2623" y="76"/>
                    <a:pt x="2660" y="319"/>
                  </a:cubicBezTo>
                  <a:cubicBezTo>
                    <a:pt x="2660" y="438"/>
                    <a:pt x="2583" y="511"/>
                    <a:pt x="2499" y="576"/>
                  </a:cubicBezTo>
                  <a:cubicBezTo>
                    <a:pt x="2391" y="538"/>
                    <a:pt x="2279" y="503"/>
                    <a:pt x="2172" y="484"/>
                  </a:cubicBezTo>
                  <a:cubicBezTo>
                    <a:pt x="2140" y="481"/>
                    <a:pt x="2112" y="479"/>
                    <a:pt x="2085" y="479"/>
                  </a:cubicBezTo>
                  <a:cubicBezTo>
                    <a:pt x="1895" y="479"/>
                    <a:pt x="1845" y="578"/>
                    <a:pt x="1926" y="784"/>
                  </a:cubicBezTo>
                  <a:cubicBezTo>
                    <a:pt x="1984" y="938"/>
                    <a:pt x="2064" y="1080"/>
                    <a:pt x="2133" y="1226"/>
                  </a:cubicBezTo>
                  <a:lnTo>
                    <a:pt x="2022" y="1310"/>
                  </a:lnTo>
                  <a:cubicBezTo>
                    <a:pt x="1848" y="1305"/>
                    <a:pt x="1674" y="1297"/>
                    <a:pt x="1500" y="1297"/>
                  </a:cubicBezTo>
                  <a:cubicBezTo>
                    <a:pt x="1214" y="1297"/>
                    <a:pt x="929" y="1317"/>
                    <a:pt x="646" y="1399"/>
                  </a:cubicBezTo>
                  <a:lnTo>
                    <a:pt x="619" y="1587"/>
                  </a:lnTo>
                  <a:cubicBezTo>
                    <a:pt x="562" y="1695"/>
                    <a:pt x="616" y="1806"/>
                    <a:pt x="635" y="1914"/>
                  </a:cubicBezTo>
                  <a:cubicBezTo>
                    <a:pt x="493" y="1937"/>
                    <a:pt x="339" y="1937"/>
                    <a:pt x="220" y="1994"/>
                  </a:cubicBezTo>
                  <a:cubicBezTo>
                    <a:pt x="101" y="2052"/>
                    <a:pt x="1" y="2171"/>
                    <a:pt x="235" y="2233"/>
                  </a:cubicBezTo>
                  <a:lnTo>
                    <a:pt x="239" y="2240"/>
                  </a:lnTo>
                  <a:cubicBezTo>
                    <a:pt x="347" y="2402"/>
                    <a:pt x="543" y="2436"/>
                    <a:pt x="666" y="2575"/>
                  </a:cubicBezTo>
                  <a:cubicBezTo>
                    <a:pt x="654" y="2636"/>
                    <a:pt x="627" y="2709"/>
                    <a:pt x="712" y="2728"/>
                  </a:cubicBezTo>
                  <a:cubicBezTo>
                    <a:pt x="715" y="2729"/>
                    <a:pt x="717" y="2729"/>
                    <a:pt x="720" y="2729"/>
                  </a:cubicBezTo>
                  <a:cubicBezTo>
                    <a:pt x="763" y="2729"/>
                    <a:pt x="801" y="2702"/>
                    <a:pt x="808" y="2655"/>
                  </a:cubicBezTo>
                  <a:lnTo>
                    <a:pt x="808" y="2640"/>
                  </a:lnTo>
                  <a:cubicBezTo>
                    <a:pt x="789" y="2563"/>
                    <a:pt x="762" y="2486"/>
                    <a:pt x="731" y="2421"/>
                  </a:cubicBezTo>
                  <a:lnTo>
                    <a:pt x="731" y="2248"/>
                  </a:lnTo>
                  <a:cubicBezTo>
                    <a:pt x="850" y="2152"/>
                    <a:pt x="954" y="2048"/>
                    <a:pt x="885" y="1868"/>
                  </a:cubicBezTo>
                  <a:cubicBezTo>
                    <a:pt x="794" y="1652"/>
                    <a:pt x="879" y="1604"/>
                    <a:pt x="1017" y="1604"/>
                  </a:cubicBezTo>
                  <a:cubicBezTo>
                    <a:pt x="1049" y="1604"/>
                    <a:pt x="1083" y="1607"/>
                    <a:pt x="1119" y="1610"/>
                  </a:cubicBezTo>
                  <a:lnTo>
                    <a:pt x="1315" y="1633"/>
                  </a:lnTo>
                  <a:cubicBezTo>
                    <a:pt x="1399" y="1658"/>
                    <a:pt x="1486" y="1670"/>
                    <a:pt x="1573" y="1670"/>
                  </a:cubicBezTo>
                  <a:cubicBezTo>
                    <a:pt x="1701" y="1670"/>
                    <a:pt x="1828" y="1644"/>
                    <a:pt x="1945" y="1591"/>
                  </a:cubicBezTo>
                  <a:cubicBezTo>
                    <a:pt x="2279" y="1560"/>
                    <a:pt x="2314" y="1522"/>
                    <a:pt x="2268" y="1237"/>
                  </a:cubicBezTo>
                  <a:cubicBezTo>
                    <a:pt x="2268" y="1157"/>
                    <a:pt x="2291" y="1064"/>
                    <a:pt x="2260" y="995"/>
                  </a:cubicBezTo>
                  <a:cubicBezTo>
                    <a:pt x="2164" y="776"/>
                    <a:pt x="2260" y="707"/>
                    <a:pt x="2460" y="680"/>
                  </a:cubicBezTo>
                  <a:cubicBezTo>
                    <a:pt x="2470" y="728"/>
                    <a:pt x="2487" y="746"/>
                    <a:pt x="2510" y="746"/>
                  </a:cubicBezTo>
                  <a:cubicBezTo>
                    <a:pt x="2531" y="746"/>
                    <a:pt x="2555" y="731"/>
                    <a:pt x="2583" y="711"/>
                  </a:cubicBezTo>
                  <a:cubicBezTo>
                    <a:pt x="2760" y="707"/>
                    <a:pt x="2921" y="688"/>
                    <a:pt x="2844" y="442"/>
                  </a:cubicBezTo>
                  <a:cubicBezTo>
                    <a:pt x="2914" y="319"/>
                    <a:pt x="3060" y="215"/>
                    <a:pt x="3044" y="39"/>
                  </a:cubicBezTo>
                  <a:cubicBezTo>
                    <a:pt x="2907" y="16"/>
                    <a:pt x="2813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43"/>
            <p:cNvSpPr/>
            <p:nvPr/>
          </p:nvSpPr>
          <p:spPr>
            <a:xfrm>
              <a:off x="5229463" y="2841071"/>
              <a:ext cx="50097" cy="40543"/>
            </a:xfrm>
            <a:custGeom>
              <a:avLst/>
              <a:gdLst/>
              <a:ahLst/>
              <a:cxnLst/>
              <a:rect l="l" t="t" r="r" b="b"/>
              <a:pathLst>
                <a:path w="1615" h="1307" extrusionOk="0">
                  <a:moveTo>
                    <a:pt x="804" y="1"/>
                  </a:moveTo>
                  <a:cubicBezTo>
                    <a:pt x="698" y="1"/>
                    <a:pt x="651" y="134"/>
                    <a:pt x="565" y="177"/>
                  </a:cubicBezTo>
                  <a:lnTo>
                    <a:pt x="346" y="626"/>
                  </a:lnTo>
                  <a:cubicBezTo>
                    <a:pt x="327" y="657"/>
                    <a:pt x="308" y="684"/>
                    <a:pt x="292" y="719"/>
                  </a:cubicBezTo>
                  <a:cubicBezTo>
                    <a:pt x="139" y="811"/>
                    <a:pt x="154" y="1007"/>
                    <a:pt x="39" y="1122"/>
                  </a:cubicBezTo>
                  <a:cubicBezTo>
                    <a:pt x="0" y="1160"/>
                    <a:pt x="0" y="1222"/>
                    <a:pt x="39" y="1260"/>
                  </a:cubicBezTo>
                  <a:cubicBezTo>
                    <a:pt x="46" y="1272"/>
                    <a:pt x="58" y="1280"/>
                    <a:pt x="73" y="1287"/>
                  </a:cubicBezTo>
                  <a:cubicBezTo>
                    <a:pt x="98" y="1300"/>
                    <a:pt x="127" y="1306"/>
                    <a:pt x="155" y="1306"/>
                  </a:cubicBezTo>
                  <a:cubicBezTo>
                    <a:pt x="197" y="1306"/>
                    <a:pt x="235" y="1291"/>
                    <a:pt x="246" y="1257"/>
                  </a:cubicBezTo>
                  <a:cubicBezTo>
                    <a:pt x="315" y="1045"/>
                    <a:pt x="561" y="922"/>
                    <a:pt x="535" y="665"/>
                  </a:cubicBezTo>
                  <a:cubicBezTo>
                    <a:pt x="573" y="503"/>
                    <a:pt x="754" y="465"/>
                    <a:pt x="834" y="338"/>
                  </a:cubicBezTo>
                  <a:cubicBezTo>
                    <a:pt x="925" y="372"/>
                    <a:pt x="982" y="465"/>
                    <a:pt x="1093" y="465"/>
                  </a:cubicBezTo>
                  <a:cubicBezTo>
                    <a:pt x="1095" y="465"/>
                    <a:pt x="1097" y="465"/>
                    <a:pt x="1099" y="465"/>
                  </a:cubicBezTo>
                  <a:cubicBezTo>
                    <a:pt x="1108" y="465"/>
                    <a:pt x="1116" y="464"/>
                    <a:pt x="1123" y="464"/>
                  </a:cubicBezTo>
                  <a:cubicBezTo>
                    <a:pt x="1319" y="464"/>
                    <a:pt x="1275" y="604"/>
                    <a:pt x="1249" y="734"/>
                  </a:cubicBezTo>
                  <a:cubicBezTo>
                    <a:pt x="1261" y="760"/>
                    <a:pt x="1288" y="778"/>
                    <a:pt x="1316" y="778"/>
                  </a:cubicBezTo>
                  <a:cubicBezTo>
                    <a:pt x="1325" y="778"/>
                    <a:pt x="1333" y="776"/>
                    <a:pt x="1341" y="772"/>
                  </a:cubicBezTo>
                  <a:cubicBezTo>
                    <a:pt x="1345" y="772"/>
                    <a:pt x="1349" y="769"/>
                    <a:pt x="1353" y="761"/>
                  </a:cubicBezTo>
                  <a:cubicBezTo>
                    <a:pt x="1372" y="742"/>
                    <a:pt x="1380" y="715"/>
                    <a:pt x="1372" y="692"/>
                  </a:cubicBezTo>
                  <a:cubicBezTo>
                    <a:pt x="1487" y="665"/>
                    <a:pt x="1614" y="646"/>
                    <a:pt x="1553" y="473"/>
                  </a:cubicBezTo>
                  <a:cubicBezTo>
                    <a:pt x="1537" y="142"/>
                    <a:pt x="1265" y="223"/>
                    <a:pt x="1065" y="184"/>
                  </a:cubicBezTo>
                  <a:lnTo>
                    <a:pt x="900" y="31"/>
                  </a:lnTo>
                  <a:cubicBezTo>
                    <a:pt x="863" y="10"/>
                    <a:pt x="832" y="1"/>
                    <a:pt x="8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43"/>
            <p:cNvSpPr/>
            <p:nvPr/>
          </p:nvSpPr>
          <p:spPr>
            <a:xfrm>
              <a:off x="5152099" y="2588599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43"/>
            <p:cNvSpPr/>
            <p:nvPr/>
          </p:nvSpPr>
          <p:spPr>
            <a:xfrm>
              <a:off x="5126477" y="2285131"/>
              <a:ext cx="457979" cy="340196"/>
            </a:xfrm>
            <a:custGeom>
              <a:avLst/>
              <a:gdLst/>
              <a:ahLst/>
              <a:cxnLst/>
              <a:rect l="l" t="t" r="r" b="b"/>
              <a:pathLst>
                <a:path w="14764" h="10967" extrusionOk="0">
                  <a:moveTo>
                    <a:pt x="4727" y="4554"/>
                  </a:moveTo>
                  <a:cubicBezTo>
                    <a:pt x="4731" y="4569"/>
                    <a:pt x="4738" y="4580"/>
                    <a:pt x="4746" y="4592"/>
                  </a:cubicBezTo>
                  <a:cubicBezTo>
                    <a:pt x="4727" y="4588"/>
                    <a:pt x="4719" y="4573"/>
                    <a:pt x="4727" y="4554"/>
                  </a:cubicBezTo>
                  <a:close/>
                  <a:moveTo>
                    <a:pt x="7328" y="1"/>
                  </a:moveTo>
                  <a:cubicBezTo>
                    <a:pt x="7297" y="1"/>
                    <a:pt x="7283" y="34"/>
                    <a:pt x="7286" y="96"/>
                  </a:cubicBezTo>
                  <a:cubicBezTo>
                    <a:pt x="7324" y="334"/>
                    <a:pt x="7570" y="415"/>
                    <a:pt x="7678" y="607"/>
                  </a:cubicBezTo>
                  <a:cubicBezTo>
                    <a:pt x="7478" y="822"/>
                    <a:pt x="7159" y="899"/>
                    <a:pt x="7071" y="1207"/>
                  </a:cubicBezTo>
                  <a:cubicBezTo>
                    <a:pt x="6783" y="1403"/>
                    <a:pt x="6487" y="1595"/>
                    <a:pt x="6402" y="1975"/>
                  </a:cubicBezTo>
                  <a:cubicBezTo>
                    <a:pt x="6237" y="2110"/>
                    <a:pt x="6114" y="2290"/>
                    <a:pt x="6064" y="2498"/>
                  </a:cubicBezTo>
                  <a:cubicBezTo>
                    <a:pt x="5768" y="2698"/>
                    <a:pt x="5584" y="2978"/>
                    <a:pt x="5468" y="3309"/>
                  </a:cubicBezTo>
                  <a:cubicBezTo>
                    <a:pt x="5349" y="3466"/>
                    <a:pt x="5134" y="3535"/>
                    <a:pt x="5061" y="3735"/>
                  </a:cubicBezTo>
                  <a:cubicBezTo>
                    <a:pt x="4827" y="4016"/>
                    <a:pt x="4615" y="4311"/>
                    <a:pt x="4435" y="4627"/>
                  </a:cubicBezTo>
                  <a:cubicBezTo>
                    <a:pt x="4323" y="4723"/>
                    <a:pt x="4212" y="4823"/>
                    <a:pt x="4147" y="4957"/>
                  </a:cubicBezTo>
                  <a:cubicBezTo>
                    <a:pt x="4035" y="5068"/>
                    <a:pt x="3885" y="5153"/>
                    <a:pt x="3866" y="5330"/>
                  </a:cubicBezTo>
                  <a:cubicBezTo>
                    <a:pt x="3774" y="5476"/>
                    <a:pt x="3666" y="5610"/>
                    <a:pt x="3659" y="5791"/>
                  </a:cubicBezTo>
                  <a:cubicBezTo>
                    <a:pt x="3616" y="5991"/>
                    <a:pt x="3416" y="6068"/>
                    <a:pt x="3328" y="6233"/>
                  </a:cubicBezTo>
                  <a:cubicBezTo>
                    <a:pt x="2959" y="6609"/>
                    <a:pt x="2771" y="7109"/>
                    <a:pt x="2448" y="7516"/>
                  </a:cubicBezTo>
                  <a:cubicBezTo>
                    <a:pt x="2306" y="7701"/>
                    <a:pt x="2052" y="7827"/>
                    <a:pt x="2056" y="8116"/>
                  </a:cubicBezTo>
                  <a:cubicBezTo>
                    <a:pt x="1776" y="8304"/>
                    <a:pt x="1637" y="8608"/>
                    <a:pt x="1461" y="8876"/>
                  </a:cubicBezTo>
                  <a:cubicBezTo>
                    <a:pt x="1388" y="8930"/>
                    <a:pt x="1368" y="9007"/>
                    <a:pt x="1353" y="9084"/>
                  </a:cubicBezTo>
                  <a:cubicBezTo>
                    <a:pt x="1303" y="9107"/>
                    <a:pt x="1268" y="9169"/>
                    <a:pt x="1276" y="9226"/>
                  </a:cubicBezTo>
                  <a:lnTo>
                    <a:pt x="1272" y="9230"/>
                  </a:lnTo>
                  <a:lnTo>
                    <a:pt x="1272" y="9226"/>
                  </a:lnTo>
                  <a:cubicBezTo>
                    <a:pt x="1272" y="9230"/>
                    <a:pt x="1272" y="9230"/>
                    <a:pt x="1268" y="9238"/>
                  </a:cubicBezTo>
                  <a:lnTo>
                    <a:pt x="1268" y="9238"/>
                  </a:lnTo>
                  <a:lnTo>
                    <a:pt x="1268" y="9238"/>
                  </a:lnTo>
                  <a:cubicBezTo>
                    <a:pt x="1265" y="9249"/>
                    <a:pt x="1253" y="9265"/>
                    <a:pt x="1245" y="9276"/>
                  </a:cubicBezTo>
                  <a:cubicBezTo>
                    <a:pt x="1253" y="9265"/>
                    <a:pt x="1261" y="9249"/>
                    <a:pt x="1268" y="9238"/>
                  </a:cubicBezTo>
                  <a:lnTo>
                    <a:pt x="1268" y="9238"/>
                  </a:lnTo>
                  <a:lnTo>
                    <a:pt x="1157" y="9361"/>
                  </a:lnTo>
                  <a:lnTo>
                    <a:pt x="1149" y="9372"/>
                  </a:lnTo>
                  <a:cubicBezTo>
                    <a:pt x="1076" y="9399"/>
                    <a:pt x="1026" y="9461"/>
                    <a:pt x="1015" y="9534"/>
                  </a:cubicBezTo>
                  <a:cubicBezTo>
                    <a:pt x="988" y="9537"/>
                    <a:pt x="969" y="9564"/>
                    <a:pt x="976" y="9591"/>
                  </a:cubicBezTo>
                  <a:cubicBezTo>
                    <a:pt x="923" y="9610"/>
                    <a:pt x="880" y="9653"/>
                    <a:pt x="869" y="9710"/>
                  </a:cubicBezTo>
                  <a:cubicBezTo>
                    <a:pt x="834" y="9726"/>
                    <a:pt x="823" y="9760"/>
                    <a:pt x="827" y="9795"/>
                  </a:cubicBezTo>
                  <a:cubicBezTo>
                    <a:pt x="638" y="9929"/>
                    <a:pt x="504" y="10110"/>
                    <a:pt x="388" y="10302"/>
                  </a:cubicBezTo>
                  <a:cubicBezTo>
                    <a:pt x="254" y="10506"/>
                    <a:pt x="39" y="10659"/>
                    <a:pt x="0" y="10967"/>
                  </a:cubicBezTo>
                  <a:cubicBezTo>
                    <a:pt x="235" y="10921"/>
                    <a:pt x="335" y="10786"/>
                    <a:pt x="427" y="10633"/>
                  </a:cubicBezTo>
                  <a:cubicBezTo>
                    <a:pt x="446" y="10621"/>
                    <a:pt x="461" y="10594"/>
                    <a:pt x="465" y="10571"/>
                  </a:cubicBezTo>
                  <a:cubicBezTo>
                    <a:pt x="547" y="10526"/>
                    <a:pt x="604" y="10507"/>
                    <a:pt x="644" y="10507"/>
                  </a:cubicBezTo>
                  <a:cubicBezTo>
                    <a:pt x="812" y="10507"/>
                    <a:pt x="669" y="10843"/>
                    <a:pt x="834" y="10890"/>
                  </a:cubicBezTo>
                  <a:cubicBezTo>
                    <a:pt x="880" y="10706"/>
                    <a:pt x="815" y="10471"/>
                    <a:pt x="1130" y="10352"/>
                  </a:cubicBezTo>
                  <a:lnTo>
                    <a:pt x="738" y="10283"/>
                  </a:lnTo>
                  <a:cubicBezTo>
                    <a:pt x="792" y="10198"/>
                    <a:pt x="884" y="10141"/>
                    <a:pt x="892" y="10033"/>
                  </a:cubicBezTo>
                  <a:lnTo>
                    <a:pt x="900" y="10029"/>
                  </a:lnTo>
                  <a:cubicBezTo>
                    <a:pt x="938" y="10025"/>
                    <a:pt x="969" y="9991"/>
                    <a:pt x="976" y="9952"/>
                  </a:cubicBezTo>
                  <a:lnTo>
                    <a:pt x="980" y="9949"/>
                  </a:lnTo>
                  <a:cubicBezTo>
                    <a:pt x="1053" y="9902"/>
                    <a:pt x="1142" y="9879"/>
                    <a:pt x="1169" y="9783"/>
                  </a:cubicBezTo>
                  <a:cubicBezTo>
                    <a:pt x="1238" y="9749"/>
                    <a:pt x="1288" y="9683"/>
                    <a:pt x="1291" y="9603"/>
                  </a:cubicBezTo>
                  <a:cubicBezTo>
                    <a:pt x="1315" y="9587"/>
                    <a:pt x="1330" y="9564"/>
                    <a:pt x="1326" y="9534"/>
                  </a:cubicBezTo>
                  <a:cubicBezTo>
                    <a:pt x="1349" y="9491"/>
                    <a:pt x="1388" y="9453"/>
                    <a:pt x="1430" y="9430"/>
                  </a:cubicBezTo>
                  <a:cubicBezTo>
                    <a:pt x="1706" y="8969"/>
                    <a:pt x="2095" y="8584"/>
                    <a:pt x="2310" y="8089"/>
                  </a:cubicBezTo>
                  <a:cubicBezTo>
                    <a:pt x="2832" y="7608"/>
                    <a:pt x="3174" y="6997"/>
                    <a:pt x="3505" y="6386"/>
                  </a:cubicBezTo>
                  <a:cubicBezTo>
                    <a:pt x="3578" y="6375"/>
                    <a:pt x="3635" y="6321"/>
                    <a:pt x="3655" y="6248"/>
                  </a:cubicBezTo>
                  <a:cubicBezTo>
                    <a:pt x="3708" y="6233"/>
                    <a:pt x="3751" y="6191"/>
                    <a:pt x="3755" y="6133"/>
                  </a:cubicBezTo>
                  <a:cubicBezTo>
                    <a:pt x="3766" y="6098"/>
                    <a:pt x="3782" y="6071"/>
                    <a:pt x="3793" y="6037"/>
                  </a:cubicBezTo>
                  <a:cubicBezTo>
                    <a:pt x="3782" y="6033"/>
                    <a:pt x="3766" y="6018"/>
                    <a:pt x="3766" y="6002"/>
                  </a:cubicBezTo>
                  <a:lnTo>
                    <a:pt x="3766" y="6002"/>
                  </a:lnTo>
                  <a:cubicBezTo>
                    <a:pt x="3774" y="6018"/>
                    <a:pt x="3782" y="6025"/>
                    <a:pt x="3793" y="6037"/>
                  </a:cubicBezTo>
                  <a:cubicBezTo>
                    <a:pt x="3824" y="6018"/>
                    <a:pt x="3839" y="5987"/>
                    <a:pt x="3831" y="5956"/>
                  </a:cubicBezTo>
                  <a:cubicBezTo>
                    <a:pt x="4004" y="5814"/>
                    <a:pt x="4120" y="5614"/>
                    <a:pt x="4158" y="5391"/>
                  </a:cubicBezTo>
                  <a:cubicBezTo>
                    <a:pt x="4362" y="5264"/>
                    <a:pt x="4435" y="5038"/>
                    <a:pt x="4573" y="4861"/>
                  </a:cubicBezTo>
                  <a:cubicBezTo>
                    <a:pt x="4600" y="4842"/>
                    <a:pt x="4615" y="4807"/>
                    <a:pt x="4612" y="4773"/>
                  </a:cubicBezTo>
                  <a:cubicBezTo>
                    <a:pt x="4704" y="4750"/>
                    <a:pt x="4731" y="4677"/>
                    <a:pt x="4746" y="4596"/>
                  </a:cubicBezTo>
                  <a:lnTo>
                    <a:pt x="4804" y="4515"/>
                  </a:lnTo>
                  <a:cubicBezTo>
                    <a:pt x="4938" y="4388"/>
                    <a:pt x="5034" y="4231"/>
                    <a:pt x="5088" y="4058"/>
                  </a:cubicBezTo>
                  <a:cubicBezTo>
                    <a:pt x="5261" y="3866"/>
                    <a:pt x="5457" y="3697"/>
                    <a:pt x="5549" y="3447"/>
                  </a:cubicBezTo>
                  <a:cubicBezTo>
                    <a:pt x="5818" y="3232"/>
                    <a:pt x="5972" y="2928"/>
                    <a:pt x="6149" y="2644"/>
                  </a:cubicBezTo>
                  <a:cubicBezTo>
                    <a:pt x="6268" y="2517"/>
                    <a:pt x="6398" y="2402"/>
                    <a:pt x="6460" y="2233"/>
                  </a:cubicBezTo>
                  <a:cubicBezTo>
                    <a:pt x="6694" y="1891"/>
                    <a:pt x="7029" y="1618"/>
                    <a:pt x="7201" y="1234"/>
                  </a:cubicBezTo>
                  <a:lnTo>
                    <a:pt x="7809" y="868"/>
                  </a:lnTo>
                  <a:lnTo>
                    <a:pt x="7859" y="872"/>
                  </a:lnTo>
                  <a:lnTo>
                    <a:pt x="7901" y="888"/>
                  </a:lnTo>
                  <a:lnTo>
                    <a:pt x="8316" y="1376"/>
                  </a:lnTo>
                  <a:cubicBezTo>
                    <a:pt x="8493" y="1652"/>
                    <a:pt x="8719" y="1887"/>
                    <a:pt x="8988" y="2075"/>
                  </a:cubicBezTo>
                  <a:cubicBezTo>
                    <a:pt x="9000" y="2102"/>
                    <a:pt x="9027" y="2133"/>
                    <a:pt x="9054" y="2152"/>
                  </a:cubicBezTo>
                  <a:lnTo>
                    <a:pt x="9134" y="2213"/>
                  </a:lnTo>
                  <a:cubicBezTo>
                    <a:pt x="9357" y="2471"/>
                    <a:pt x="9545" y="2751"/>
                    <a:pt x="9814" y="2967"/>
                  </a:cubicBezTo>
                  <a:lnTo>
                    <a:pt x="9957" y="3132"/>
                  </a:lnTo>
                  <a:lnTo>
                    <a:pt x="10948" y="4288"/>
                  </a:lnTo>
                  <a:cubicBezTo>
                    <a:pt x="11317" y="4765"/>
                    <a:pt x="11720" y="5214"/>
                    <a:pt x="12151" y="5633"/>
                  </a:cubicBezTo>
                  <a:lnTo>
                    <a:pt x="12915" y="6517"/>
                  </a:lnTo>
                  <a:cubicBezTo>
                    <a:pt x="13061" y="6713"/>
                    <a:pt x="13215" y="6901"/>
                    <a:pt x="13419" y="7040"/>
                  </a:cubicBezTo>
                  <a:cubicBezTo>
                    <a:pt x="13715" y="7416"/>
                    <a:pt x="14003" y="7793"/>
                    <a:pt x="14360" y="8108"/>
                  </a:cubicBezTo>
                  <a:cubicBezTo>
                    <a:pt x="14426" y="8231"/>
                    <a:pt x="14491" y="8350"/>
                    <a:pt x="14645" y="8385"/>
                  </a:cubicBezTo>
                  <a:cubicBezTo>
                    <a:pt x="14629" y="8408"/>
                    <a:pt x="14637" y="8438"/>
                    <a:pt x="14648" y="8461"/>
                  </a:cubicBezTo>
                  <a:lnTo>
                    <a:pt x="14764" y="8396"/>
                  </a:lnTo>
                  <a:cubicBezTo>
                    <a:pt x="14745" y="8369"/>
                    <a:pt x="14721" y="8362"/>
                    <a:pt x="14695" y="8362"/>
                  </a:cubicBezTo>
                  <a:cubicBezTo>
                    <a:pt x="14695" y="8254"/>
                    <a:pt x="14622" y="8189"/>
                    <a:pt x="14549" y="8127"/>
                  </a:cubicBezTo>
                  <a:cubicBezTo>
                    <a:pt x="14272" y="7693"/>
                    <a:pt x="13968" y="7282"/>
                    <a:pt x="13561" y="6963"/>
                  </a:cubicBezTo>
                  <a:cubicBezTo>
                    <a:pt x="13430" y="6755"/>
                    <a:pt x="13261" y="6579"/>
                    <a:pt x="13069" y="6429"/>
                  </a:cubicBezTo>
                  <a:cubicBezTo>
                    <a:pt x="12831" y="6129"/>
                    <a:pt x="12631" y="5791"/>
                    <a:pt x="12331" y="5541"/>
                  </a:cubicBezTo>
                  <a:cubicBezTo>
                    <a:pt x="11882" y="5122"/>
                    <a:pt x="11551" y="4600"/>
                    <a:pt x="11094" y="4196"/>
                  </a:cubicBezTo>
                  <a:cubicBezTo>
                    <a:pt x="10775" y="3812"/>
                    <a:pt x="10498" y="3385"/>
                    <a:pt x="10122" y="3043"/>
                  </a:cubicBezTo>
                  <a:cubicBezTo>
                    <a:pt x="10091" y="2970"/>
                    <a:pt x="10033" y="2920"/>
                    <a:pt x="9957" y="2894"/>
                  </a:cubicBezTo>
                  <a:cubicBezTo>
                    <a:pt x="9780" y="2605"/>
                    <a:pt x="9530" y="2375"/>
                    <a:pt x="9300" y="2133"/>
                  </a:cubicBezTo>
                  <a:lnTo>
                    <a:pt x="9296" y="2121"/>
                  </a:lnTo>
                  <a:cubicBezTo>
                    <a:pt x="9296" y="2075"/>
                    <a:pt x="9261" y="2029"/>
                    <a:pt x="9215" y="2010"/>
                  </a:cubicBezTo>
                  <a:lnTo>
                    <a:pt x="9207" y="2002"/>
                  </a:lnTo>
                  <a:cubicBezTo>
                    <a:pt x="9200" y="1902"/>
                    <a:pt x="9119" y="1887"/>
                    <a:pt x="9042" y="1864"/>
                  </a:cubicBezTo>
                  <a:lnTo>
                    <a:pt x="8458" y="1295"/>
                  </a:lnTo>
                  <a:cubicBezTo>
                    <a:pt x="8370" y="1064"/>
                    <a:pt x="8151" y="907"/>
                    <a:pt x="8081" y="661"/>
                  </a:cubicBezTo>
                  <a:cubicBezTo>
                    <a:pt x="7766" y="546"/>
                    <a:pt x="7640" y="223"/>
                    <a:pt x="7394" y="31"/>
                  </a:cubicBezTo>
                  <a:cubicBezTo>
                    <a:pt x="7367" y="10"/>
                    <a:pt x="7345" y="1"/>
                    <a:pt x="7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43"/>
            <p:cNvSpPr/>
            <p:nvPr/>
          </p:nvSpPr>
          <p:spPr>
            <a:xfrm>
              <a:off x="5282011" y="2416748"/>
              <a:ext cx="48453" cy="60954"/>
            </a:xfrm>
            <a:custGeom>
              <a:avLst/>
              <a:gdLst/>
              <a:ahLst/>
              <a:cxnLst/>
              <a:rect l="l" t="t" r="r" b="b"/>
              <a:pathLst>
                <a:path w="1562" h="1965" extrusionOk="0">
                  <a:moveTo>
                    <a:pt x="1363" y="0"/>
                  </a:moveTo>
                  <a:cubicBezTo>
                    <a:pt x="1316" y="0"/>
                    <a:pt x="1267" y="47"/>
                    <a:pt x="1223" y="99"/>
                  </a:cubicBezTo>
                  <a:cubicBezTo>
                    <a:pt x="1138" y="195"/>
                    <a:pt x="1108" y="334"/>
                    <a:pt x="1081" y="468"/>
                  </a:cubicBezTo>
                  <a:cubicBezTo>
                    <a:pt x="1058" y="468"/>
                    <a:pt x="1042" y="487"/>
                    <a:pt x="1042" y="510"/>
                  </a:cubicBezTo>
                  <a:lnTo>
                    <a:pt x="1042" y="518"/>
                  </a:lnTo>
                  <a:lnTo>
                    <a:pt x="827" y="606"/>
                  </a:lnTo>
                  <a:cubicBezTo>
                    <a:pt x="798" y="602"/>
                    <a:pt x="771" y="600"/>
                    <a:pt x="745" y="600"/>
                  </a:cubicBezTo>
                  <a:cubicBezTo>
                    <a:pt x="596" y="600"/>
                    <a:pt x="503" y="671"/>
                    <a:pt x="520" y="864"/>
                  </a:cubicBezTo>
                  <a:cubicBezTo>
                    <a:pt x="531" y="971"/>
                    <a:pt x="493" y="1094"/>
                    <a:pt x="574" y="1194"/>
                  </a:cubicBezTo>
                  <a:cubicBezTo>
                    <a:pt x="562" y="1221"/>
                    <a:pt x="562" y="1252"/>
                    <a:pt x="574" y="1275"/>
                  </a:cubicBezTo>
                  <a:cubicBezTo>
                    <a:pt x="543" y="1452"/>
                    <a:pt x="516" y="1632"/>
                    <a:pt x="408" y="1778"/>
                  </a:cubicBezTo>
                  <a:cubicBezTo>
                    <a:pt x="265" y="1778"/>
                    <a:pt x="182" y="1636"/>
                    <a:pt x="44" y="1636"/>
                  </a:cubicBezTo>
                  <a:cubicBezTo>
                    <a:pt x="30" y="1636"/>
                    <a:pt x="16" y="1637"/>
                    <a:pt x="1" y="1640"/>
                  </a:cubicBezTo>
                  <a:cubicBezTo>
                    <a:pt x="84" y="1857"/>
                    <a:pt x="198" y="1965"/>
                    <a:pt x="338" y="1965"/>
                  </a:cubicBezTo>
                  <a:cubicBezTo>
                    <a:pt x="431" y="1965"/>
                    <a:pt x="536" y="1918"/>
                    <a:pt x="650" y="1825"/>
                  </a:cubicBezTo>
                  <a:cubicBezTo>
                    <a:pt x="653" y="1825"/>
                    <a:pt x="655" y="1825"/>
                    <a:pt x="658" y="1825"/>
                  </a:cubicBezTo>
                  <a:cubicBezTo>
                    <a:pt x="708" y="1825"/>
                    <a:pt x="750" y="1787"/>
                    <a:pt x="754" y="1732"/>
                  </a:cubicBezTo>
                  <a:cubicBezTo>
                    <a:pt x="896" y="1563"/>
                    <a:pt x="843" y="1394"/>
                    <a:pt x="770" y="1221"/>
                  </a:cubicBezTo>
                  <a:cubicBezTo>
                    <a:pt x="766" y="998"/>
                    <a:pt x="946" y="925"/>
                    <a:pt x="1096" y="825"/>
                  </a:cubicBezTo>
                  <a:cubicBezTo>
                    <a:pt x="1173" y="799"/>
                    <a:pt x="1261" y="799"/>
                    <a:pt x="1304" y="718"/>
                  </a:cubicBezTo>
                  <a:cubicBezTo>
                    <a:pt x="1357" y="672"/>
                    <a:pt x="1380" y="599"/>
                    <a:pt x="1377" y="526"/>
                  </a:cubicBezTo>
                  <a:cubicBezTo>
                    <a:pt x="1465" y="407"/>
                    <a:pt x="1561" y="287"/>
                    <a:pt x="1465" y="126"/>
                  </a:cubicBezTo>
                  <a:lnTo>
                    <a:pt x="1465" y="122"/>
                  </a:lnTo>
                  <a:cubicBezTo>
                    <a:pt x="1437" y="33"/>
                    <a:pt x="1401" y="0"/>
                    <a:pt x="1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43"/>
            <p:cNvSpPr/>
            <p:nvPr/>
          </p:nvSpPr>
          <p:spPr>
            <a:xfrm>
              <a:off x="4874967" y="2869082"/>
              <a:ext cx="23017" cy="13680"/>
            </a:xfrm>
            <a:custGeom>
              <a:avLst/>
              <a:gdLst/>
              <a:ahLst/>
              <a:cxnLst/>
              <a:rect l="l" t="t" r="r" b="b"/>
              <a:pathLst>
                <a:path w="742" h="441" extrusionOk="0">
                  <a:moveTo>
                    <a:pt x="523" y="0"/>
                  </a:moveTo>
                  <a:lnTo>
                    <a:pt x="23" y="277"/>
                  </a:lnTo>
                  <a:cubicBezTo>
                    <a:pt x="16" y="327"/>
                    <a:pt x="12" y="373"/>
                    <a:pt x="0" y="423"/>
                  </a:cubicBezTo>
                  <a:cubicBezTo>
                    <a:pt x="49" y="435"/>
                    <a:pt x="95" y="441"/>
                    <a:pt x="138" y="441"/>
                  </a:cubicBezTo>
                  <a:cubicBezTo>
                    <a:pt x="366" y="441"/>
                    <a:pt x="528" y="287"/>
                    <a:pt x="696" y="138"/>
                  </a:cubicBezTo>
                  <a:cubicBezTo>
                    <a:pt x="742" y="62"/>
                    <a:pt x="711" y="19"/>
                    <a:pt x="627" y="19"/>
                  </a:cubicBezTo>
                  <a:lnTo>
                    <a:pt x="5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43"/>
            <p:cNvSpPr/>
            <p:nvPr/>
          </p:nvSpPr>
          <p:spPr>
            <a:xfrm>
              <a:off x="5265229" y="3125307"/>
              <a:ext cx="36386" cy="84685"/>
            </a:xfrm>
            <a:custGeom>
              <a:avLst/>
              <a:gdLst/>
              <a:ahLst/>
              <a:cxnLst/>
              <a:rect l="l" t="t" r="r" b="b"/>
              <a:pathLst>
                <a:path w="1173" h="2730" extrusionOk="0">
                  <a:moveTo>
                    <a:pt x="335" y="0"/>
                  </a:moveTo>
                  <a:cubicBezTo>
                    <a:pt x="233" y="0"/>
                    <a:pt x="167" y="67"/>
                    <a:pt x="196" y="198"/>
                  </a:cubicBezTo>
                  <a:cubicBezTo>
                    <a:pt x="250" y="428"/>
                    <a:pt x="188" y="705"/>
                    <a:pt x="400" y="889"/>
                  </a:cubicBezTo>
                  <a:cubicBezTo>
                    <a:pt x="404" y="939"/>
                    <a:pt x="438" y="985"/>
                    <a:pt x="484" y="1001"/>
                  </a:cubicBezTo>
                  <a:cubicBezTo>
                    <a:pt x="527" y="1197"/>
                    <a:pt x="692" y="1350"/>
                    <a:pt x="673" y="1566"/>
                  </a:cubicBezTo>
                  <a:cubicBezTo>
                    <a:pt x="484" y="1619"/>
                    <a:pt x="296" y="1681"/>
                    <a:pt x="200" y="1873"/>
                  </a:cubicBezTo>
                  <a:cubicBezTo>
                    <a:pt x="173" y="1892"/>
                    <a:pt x="158" y="1931"/>
                    <a:pt x="169" y="1965"/>
                  </a:cubicBezTo>
                  <a:lnTo>
                    <a:pt x="162" y="1969"/>
                  </a:lnTo>
                  <a:cubicBezTo>
                    <a:pt x="92" y="2011"/>
                    <a:pt x="0" y="2050"/>
                    <a:pt x="123" y="2142"/>
                  </a:cubicBezTo>
                  <a:cubicBezTo>
                    <a:pt x="135" y="2169"/>
                    <a:pt x="158" y="2188"/>
                    <a:pt x="188" y="2196"/>
                  </a:cubicBezTo>
                  <a:cubicBezTo>
                    <a:pt x="188" y="2253"/>
                    <a:pt x="231" y="2300"/>
                    <a:pt x="288" y="2300"/>
                  </a:cubicBezTo>
                  <a:lnTo>
                    <a:pt x="438" y="2469"/>
                  </a:lnTo>
                  <a:cubicBezTo>
                    <a:pt x="674" y="2654"/>
                    <a:pt x="770" y="2729"/>
                    <a:pt x="880" y="2729"/>
                  </a:cubicBezTo>
                  <a:cubicBezTo>
                    <a:pt x="954" y="2729"/>
                    <a:pt x="1036" y="2695"/>
                    <a:pt x="1172" y="2638"/>
                  </a:cubicBezTo>
                  <a:cubicBezTo>
                    <a:pt x="1062" y="2536"/>
                    <a:pt x="971" y="2415"/>
                    <a:pt x="803" y="2415"/>
                  </a:cubicBezTo>
                  <a:cubicBezTo>
                    <a:pt x="801" y="2415"/>
                    <a:pt x="798" y="2415"/>
                    <a:pt x="796" y="2415"/>
                  </a:cubicBezTo>
                  <a:lnTo>
                    <a:pt x="788" y="2411"/>
                  </a:lnTo>
                  <a:cubicBezTo>
                    <a:pt x="788" y="2353"/>
                    <a:pt x="753" y="2330"/>
                    <a:pt x="700" y="2330"/>
                  </a:cubicBezTo>
                  <a:lnTo>
                    <a:pt x="611" y="2273"/>
                  </a:lnTo>
                  <a:cubicBezTo>
                    <a:pt x="577" y="2200"/>
                    <a:pt x="515" y="2146"/>
                    <a:pt x="438" y="2134"/>
                  </a:cubicBezTo>
                  <a:lnTo>
                    <a:pt x="446" y="2123"/>
                  </a:lnTo>
                  <a:cubicBezTo>
                    <a:pt x="473" y="1927"/>
                    <a:pt x="596" y="1796"/>
                    <a:pt x="753" y="1696"/>
                  </a:cubicBezTo>
                  <a:cubicBezTo>
                    <a:pt x="808" y="1713"/>
                    <a:pt x="860" y="1721"/>
                    <a:pt x="907" y="1721"/>
                  </a:cubicBezTo>
                  <a:cubicBezTo>
                    <a:pt x="1060" y="1721"/>
                    <a:pt x="1154" y="1643"/>
                    <a:pt x="1080" y="1581"/>
                  </a:cubicBezTo>
                  <a:cubicBezTo>
                    <a:pt x="869" y="1389"/>
                    <a:pt x="938" y="1024"/>
                    <a:pt x="630" y="912"/>
                  </a:cubicBezTo>
                  <a:cubicBezTo>
                    <a:pt x="611" y="843"/>
                    <a:pt x="596" y="774"/>
                    <a:pt x="577" y="701"/>
                  </a:cubicBezTo>
                  <a:cubicBezTo>
                    <a:pt x="634" y="536"/>
                    <a:pt x="465" y="363"/>
                    <a:pt x="592" y="201"/>
                  </a:cubicBezTo>
                  <a:lnTo>
                    <a:pt x="592" y="201"/>
                  </a:lnTo>
                  <a:cubicBezTo>
                    <a:pt x="620" y="203"/>
                    <a:pt x="659" y="212"/>
                    <a:pt x="690" y="212"/>
                  </a:cubicBezTo>
                  <a:cubicBezTo>
                    <a:pt x="722" y="212"/>
                    <a:pt x="746" y="202"/>
                    <a:pt x="738" y="167"/>
                  </a:cubicBezTo>
                  <a:cubicBezTo>
                    <a:pt x="724" y="90"/>
                    <a:pt x="676" y="13"/>
                    <a:pt x="594" y="13"/>
                  </a:cubicBezTo>
                  <a:cubicBezTo>
                    <a:pt x="565" y="13"/>
                    <a:pt x="533" y="22"/>
                    <a:pt x="496" y="44"/>
                  </a:cubicBezTo>
                  <a:cubicBezTo>
                    <a:pt x="438" y="15"/>
                    <a:pt x="383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43"/>
            <p:cNvSpPr/>
            <p:nvPr/>
          </p:nvSpPr>
          <p:spPr>
            <a:xfrm>
              <a:off x="5208711" y="2765382"/>
              <a:ext cx="187175" cy="177869"/>
            </a:xfrm>
            <a:custGeom>
              <a:avLst/>
              <a:gdLst/>
              <a:ahLst/>
              <a:cxnLst/>
              <a:rect l="l" t="t" r="r" b="b"/>
              <a:pathLst>
                <a:path w="6034" h="5734" extrusionOk="0">
                  <a:moveTo>
                    <a:pt x="187" y="0"/>
                  </a:moveTo>
                  <a:cubicBezTo>
                    <a:pt x="143" y="0"/>
                    <a:pt x="103" y="29"/>
                    <a:pt x="74" y="104"/>
                  </a:cubicBezTo>
                  <a:cubicBezTo>
                    <a:pt x="1" y="280"/>
                    <a:pt x="170" y="315"/>
                    <a:pt x="308" y="327"/>
                  </a:cubicBezTo>
                  <a:cubicBezTo>
                    <a:pt x="362" y="442"/>
                    <a:pt x="462" y="507"/>
                    <a:pt x="558" y="588"/>
                  </a:cubicBezTo>
                  <a:cubicBezTo>
                    <a:pt x="585" y="661"/>
                    <a:pt x="650" y="719"/>
                    <a:pt x="727" y="742"/>
                  </a:cubicBezTo>
                  <a:cubicBezTo>
                    <a:pt x="750" y="830"/>
                    <a:pt x="815" y="865"/>
                    <a:pt x="888" y="891"/>
                  </a:cubicBezTo>
                  <a:lnTo>
                    <a:pt x="892" y="884"/>
                  </a:lnTo>
                  <a:cubicBezTo>
                    <a:pt x="892" y="941"/>
                    <a:pt x="927" y="988"/>
                    <a:pt x="981" y="1003"/>
                  </a:cubicBezTo>
                  <a:cubicBezTo>
                    <a:pt x="1211" y="1253"/>
                    <a:pt x="1438" y="1506"/>
                    <a:pt x="1765" y="1641"/>
                  </a:cubicBezTo>
                  <a:cubicBezTo>
                    <a:pt x="1803" y="1760"/>
                    <a:pt x="1907" y="1844"/>
                    <a:pt x="2034" y="1852"/>
                  </a:cubicBezTo>
                  <a:cubicBezTo>
                    <a:pt x="2095" y="1902"/>
                    <a:pt x="2180" y="1925"/>
                    <a:pt x="2206" y="2010"/>
                  </a:cubicBezTo>
                  <a:cubicBezTo>
                    <a:pt x="2235" y="2056"/>
                    <a:pt x="2287" y="2079"/>
                    <a:pt x="2340" y="2079"/>
                  </a:cubicBezTo>
                  <a:cubicBezTo>
                    <a:pt x="2344" y="2079"/>
                    <a:pt x="2348" y="2079"/>
                    <a:pt x="2352" y="2079"/>
                  </a:cubicBezTo>
                  <a:lnTo>
                    <a:pt x="2352" y="2079"/>
                  </a:lnTo>
                  <a:cubicBezTo>
                    <a:pt x="2349" y="2102"/>
                    <a:pt x="2349" y="2125"/>
                    <a:pt x="2364" y="2152"/>
                  </a:cubicBezTo>
                  <a:cubicBezTo>
                    <a:pt x="2522" y="2286"/>
                    <a:pt x="2698" y="2386"/>
                    <a:pt x="2598" y="2674"/>
                  </a:cubicBezTo>
                  <a:cubicBezTo>
                    <a:pt x="2545" y="2824"/>
                    <a:pt x="2656" y="3036"/>
                    <a:pt x="2867" y="3101"/>
                  </a:cubicBezTo>
                  <a:cubicBezTo>
                    <a:pt x="2940" y="3251"/>
                    <a:pt x="3017" y="3401"/>
                    <a:pt x="3090" y="3554"/>
                  </a:cubicBezTo>
                  <a:cubicBezTo>
                    <a:pt x="3117" y="3654"/>
                    <a:pt x="3156" y="3750"/>
                    <a:pt x="3198" y="3843"/>
                  </a:cubicBezTo>
                  <a:cubicBezTo>
                    <a:pt x="3140" y="3912"/>
                    <a:pt x="3129" y="4008"/>
                    <a:pt x="3152" y="4100"/>
                  </a:cubicBezTo>
                  <a:cubicBezTo>
                    <a:pt x="3179" y="4177"/>
                    <a:pt x="3209" y="4250"/>
                    <a:pt x="3244" y="4327"/>
                  </a:cubicBezTo>
                  <a:cubicBezTo>
                    <a:pt x="3232" y="4354"/>
                    <a:pt x="3217" y="4381"/>
                    <a:pt x="3206" y="4404"/>
                  </a:cubicBezTo>
                  <a:cubicBezTo>
                    <a:pt x="3236" y="4484"/>
                    <a:pt x="3213" y="4580"/>
                    <a:pt x="3152" y="4642"/>
                  </a:cubicBezTo>
                  <a:cubicBezTo>
                    <a:pt x="3121" y="4730"/>
                    <a:pt x="3098" y="4822"/>
                    <a:pt x="3071" y="4907"/>
                  </a:cubicBezTo>
                  <a:cubicBezTo>
                    <a:pt x="2948" y="4984"/>
                    <a:pt x="2764" y="4942"/>
                    <a:pt x="2671" y="5111"/>
                  </a:cubicBezTo>
                  <a:cubicBezTo>
                    <a:pt x="2718" y="5138"/>
                    <a:pt x="2763" y="5147"/>
                    <a:pt x="2806" y="5147"/>
                  </a:cubicBezTo>
                  <a:cubicBezTo>
                    <a:pt x="2891" y="5147"/>
                    <a:pt x="2968" y="5112"/>
                    <a:pt x="3045" y="5112"/>
                  </a:cubicBezTo>
                  <a:cubicBezTo>
                    <a:pt x="3073" y="5112"/>
                    <a:pt x="3101" y="5117"/>
                    <a:pt x="3129" y="5130"/>
                  </a:cubicBezTo>
                  <a:lnTo>
                    <a:pt x="3079" y="5430"/>
                  </a:lnTo>
                  <a:lnTo>
                    <a:pt x="2906" y="5583"/>
                  </a:lnTo>
                  <a:lnTo>
                    <a:pt x="2998" y="5733"/>
                  </a:lnTo>
                  <a:cubicBezTo>
                    <a:pt x="3075" y="5714"/>
                    <a:pt x="3133" y="5649"/>
                    <a:pt x="3148" y="5572"/>
                  </a:cubicBezTo>
                  <a:lnTo>
                    <a:pt x="3271" y="5360"/>
                  </a:lnTo>
                  <a:cubicBezTo>
                    <a:pt x="3325" y="5314"/>
                    <a:pt x="3352" y="5241"/>
                    <a:pt x="3340" y="5172"/>
                  </a:cubicBezTo>
                  <a:cubicBezTo>
                    <a:pt x="3344" y="5138"/>
                    <a:pt x="3344" y="5103"/>
                    <a:pt x="3348" y="5072"/>
                  </a:cubicBezTo>
                  <a:cubicBezTo>
                    <a:pt x="3363" y="5041"/>
                    <a:pt x="3378" y="5007"/>
                    <a:pt x="3386" y="4980"/>
                  </a:cubicBezTo>
                  <a:cubicBezTo>
                    <a:pt x="3418" y="4988"/>
                    <a:pt x="3450" y="4995"/>
                    <a:pt x="3482" y="4995"/>
                  </a:cubicBezTo>
                  <a:cubicBezTo>
                    <a:pt x="3526" y="4995"/>
                    <a:pt x="3569" y="4982"/>
                    <a:pt x="3609" y="4942"/>
                  </a:cubicBezTo>
                  <a:lnTo>
                    <a:pt x="3793" y="4942"/>
                  </a:lnTo>
                  <a:cubicBezTo>
                    <a:pt x="3993" y="5038"/>
                    <a:pt x="4247" y="5041"/>
                    <a:pt x="4324" y="5310"/>
                  </a:cubicBezTo>
                  <a:cubicBezTo>
                    <a:pt x="4331" y="5334"/>
                    <a:pt x="4339" y="5364"/>
                    <a:pt x="4331" y="5391"/>
                  </a:cubicBezTo>
                  <a:cubicBezTo>
                    <a:pt x="4368" y="5409"/>
                    <a:pt x="4403" y="5415"/>
                    <a:pt x="4437" y="5415"/>
                  </a:cubicBezTo>
                  <a:cubicBezTo>
                    <a:pt x="4565" y="5415"/>
                    <a:pt x="4682" y="5322"/>
                    <a:pt x="4808" y="5322"/>
                  </a:cubicBezTo>
                  <a:cubicBezTo>
                    <a:pt x="4828" y="5322"/>
                    <a:pt x="4849" y="5324"/>
                    <a:pt x="4869" y="5330"/>
                  </a:cubicBezTo>
                  <a:cubicBezTo>
                    <a:pt x="4885" y="5268"/>
                    <a:pt x="4900" y="5211"/>
                    <a:pt x="4915" y="5145"/>
                  </a:cubicBezTo>
                  <a:cubicBezTo>
                    <a:pt x="5069" y="5107"/>
                    <a:pt x="5227" y="5080"/>
                    <a:pt x="5384" y="5061"/>
                  </a:cubicBezTo>
                  <a:cubicBezTo>
                    <a:pt x="5473" y="5057"/>
                    <a:pt x="5565" y="4988"/>
                    <a:pt x="5588" y="4888"/>
                  </a:cubicBezTo>
                  <a:lnTo>
                    <a:pt x="5853" y="4911"/>
                  </a:lnTo>
                  <a:cubicBezTo>
                    <a:pt x="5884" y="4807"/>
                    <a:pt x="6034" y="4765"/>
                    <a:pt x="5995" y="4619"/>
                  </a:cubicBezTo>
                  <a:cubicBezTo>
                    <a:pt x="5957" y="4608"/>
                    <a:pt x="5920" y="4603"/>
                    <a:pt x="5886" y="4603"/>
                  </a:cubicBezTo>
                  <a:cubicBezTo>
                    <a:pt x="5774" y="4603"/>
                    <a:pt x="5681" y="4655"/>
                    <a:pt x="5596" y="4734"/>
                  </a:cubicBezTo>
                  <a:cubicBezTo>
                    <a:pt x="5365" y="4872"/>
                    <a:pt x="5077" y="4772"/>
                    <a:pt x="4846" y="4907"/>
                  </a:cubicBezTo>
                  <a:cubicBezTo>
                    <a:pt x="4775" y="4931"/>
                    <a:pt x="4702" y="4956"/>
                    <a:pt x="4626" y="4956"/>
                  </a:cubicBezTo>
                  <a:cubicBezTo>
                    <a:pt x="4591" y="4956"/>
                    <a:pt x="4556" y="4951"/>
                    <a:pt x="4520" y="4938"/>
                  </a:cubicBezTo>
                  <a:lnTo>
                    <a:pt x="4524" y="4926"/>
                  </a:lnTo>
                  <a:lnTo>
                    <a:pt x="4520" y="4926"/>
                  </a:lnTo>
                  <a:cubicBezTo>
                    <a:pt x="4539" y="4815"/>
                    <a:pt x="4612" y="4734"/>
                    <a:pt x="4673" y="4642"/>
                  </a:cubicBezTo>
                  <a:cubicBezTo>
                    <a:pt x="4754" y="4484"/>
                    <a:pt x="4731" y="4342"/>
                    <a:pt x="4670" y="4173"/>
                  </a:cubicBezTo>
                  <a:cubicBezTo>
                    <a:pt x="4612" y="4027"/>
                    <a:pt x="4919" y="3939"/>
                    <a:pt x="4812" y="3735"/>
                  </a:cubicBezTo>
                  <a:cubicBezTo>
                    <a:pt x="4819" y="3674"/>
                    <a:pt x="4827" y="3612"/>
                    <a:pt x="4839" y="3543"/>
                  </a:cubicBezTo>
                  <a:cubicBezTo>
                    <a:pt x="4835" y="3447"/>
                    <a:pt x="4827" y="3351"/>
                    <a:pt x="4827" y="3259"/>
                  </a:cubicBezTo>
                  <a:cubicBezTo>
                    <a:pt x="4848" y="3259"/>
                    <a:pt x="4870" y="3260"/>
                    <a:pt x="4892" y="3260"/>
                  </a:cubicBezTo>
                  <a:cubicBezTo>
                    <a:pt x="4950" y="3260"/>
                    <a:pt x="5007" y="3252"/>
                    <a:pt x="5046" y="3193"/>
                  </a:cubicBezTo>
                  <a:lnTo>
                    <a:pt x="5050" y="3189"/>
                  </a:lnTo>
                  <a:cubicBezTo>
                    <a:pt x="5184" y="3139"/>
                    <a:pt x="5165" y="3001"/>
                    <a:pt x="5208" y="2905"/>
                  </a:cubicBezTo>
                  <a:cubicBezTo>
                    <a:pt x="5192" y="2893"/>
                    <a:pt x="5181" y="2882"/>
                    <a:pt x="5165" y="2867"/>
                  </a:cubicBezTo>
                  <a:cubicBezTo>
                    <a:pt x="5261" y="2601"/>
                    <a:pt x="5165" y="2394"/>
                    <a:pt x="4950" y="2229"/>
                  </a:cubicBezTo>
                  <a:cubicBezTo>
                    <a:pt x="4712" y="2190"/>
                    <a:pt x="4554" y="1967"/>
                    <a:pt x="4305" y="1952"/>
                  </a:cubicBezTo>
                  <a:cubicBezTo>
                    <a:pt x="4239" y="1843"/>
                    <a:pt x="4125" y="1775"/>
                    <a:pt x="4001" y="1775"/>
                  </a:cubicBezTo>
                  <a:cubicBezTo>
                    <a:pt x="3995" y="1775"/>
                    <a:pt x="3988" y="1775"/>
                    <a:pt x="3982" y="1775"/>
                  </a:cubicBezTo>
                  <a:cubicBezTo>
                    <a:pt x="3609" y="1768"/>
                    <a:pt x="3382" y="1598"/>
                    <a:pt x="3317" y="1222"/>
                  </a:cubicBezTo>
                  <a:cubicBezTo>
                    <a:pt x="3252" y="1095"/>
                    <a:pt x="3232" y="941"/>
                    <a:pt x="3094" y="857"/>
                  </a:cubicBezTo>
                  <a:cubicBezTo>
                    <a:pt x="2906" y="684"/>
                    <a:pt x="2779" y="434"/>
                    <a:pt x="2491" y="392"/>
                  </a:cubicBezTo>
                  <a:cubicBezTo>
                    <a:pt x="2267" y="289"/>
                    <a:pt x="2079" y="93"/>
                    <a:pt x="1825" y="93"/>
                  </a:cubicBezTo>
                  <a:cubicBezTo>
                    <a:pt x="1786" y="93"/>
                    <a:pt x="1745" y="97"/>
                    <a:pt x="1703" y="108"/>
                  </a:cubicBezTo>
                  <a:cubicBezTo>
                    <a:pt x="1670" y="141"/>
                    <a:pt x="1641" y="177"/>
                    <a:pt x="1588" y="177"/>
                  </a:cubicBezTo>
                  <a:cubicBezTo>
                    <a:pt x="1585" y="177"/>
                    <a:pt x="1583" y="177"/>
                    <a:pt x="1580" y="177"/>
                  </a:cubicBezTo>
                  <a:lnTo>
                    <a:pt x="1572" y="173"/>
                  </a:lnTo>
                  <a:cubicBezTo>
                    <a:pt x="1534" y="211"/>
                    <a:pt x="1530" y="269"/>
                    <a:pt x="1557" y="311"/>
                  </a:cubicBezTo>
                  <a:cubicBezTo>
                    <a:pt x="1560" y="311"/>
                    <a:pt x="1563" y="311"/>
                    <a:pt x="1566" y="311"/>
                  </a:cubicBezTo>
                  <a:cubicBezTo>
                    <a:pt x="1816" y="311"/>
                    <a:pt x="2017" y="466"/>
                    <a:pt x="2245" y="526"/>
                  </a:cubicBezTo>
                  <a:cubicBezTo>
                    <a:pt x="2475" y="615"/>
                    <a:pt x="2691" y="738"/>
                    <a:pt x="2875" y="895"/>
                  </a:cubicBezTo>
                  <a:cubicBezTo>
                    <a:pt x="2975" y="1030"/>
                    <a:pt x="3079" y="1172"/>
                    <a:pt x="3182" y="1310"/>
                  </a:cubicBezTo>
                  <a:cubicBezTo>
                    <a:pt x="3202" y="1487"/>
                    <a:pt x="3340" y="1641"/>
                    <a:pt x="3282" y="1837"/>
                  </a:cubicBezTo>
                  <a:cubicBezTo>
                    <a:pt x="3243" y="1869"/>
                    <a:pt x="3210" y="1882"/>
                    <a:pt x="3181" y="1882"/>
                  </a:cubicBezTo>
                  <a:cubicBezTo>
                    <a:pt x="3110" y="1882"/>
                    <a:pt x="3062" y="1806"/>
                    <a:pt x="3002" y="1760"/>
                  </a:cubicBezTo>
                  <a:cubicBezTo>
                    <a:pt x="2998" y="1733"/>
                    <a:pt x="2998" y="1702"/>
                    <a:pt x="2998" y="1675"/>
                  </a:cubicBezTo>
                  <a:cubicBezTo>
                    <a:pt x="2894" y="1679"/>
                    <a:pt x="2787" y="1702"/>
                    <a:pt x="2767" y="1818"/>
                  </a:cubicBezTo>
                  <a:cubicBezTo>
                    <a:pt x="2748" y="1933"/>
                    <a:pt x="2848" y="1940"/>
                    <a:pt x="2933" y="1964"/>
                  </a:cubicBezTo>
                  <a:lnTo>
                    <a:pt x="2971" y="1983"/>
                  </a:lnTo>
                  <a:lnTo>
                    <a:pt x="3013" y="1987"/>
                  </a:lnTo>
                  <a:cubicBezTo>
                    <a:pt x="3067" y="2156"/>
                    <a:pt x="3202" y="2256"/>
                    <a:pt x="3336" y="2344"/>
                  </a:cubicBezTo>
                  <a:cubicBezTo>
                    <a:pt x="3370" y="2366"/>
                    <a:pt x="3395" y="2375"/>
                    <a:pt x="3415" y="2375"/>
                  </a:cubicBezTo>
                  <a:cubicBezTo>
                    <a:pt x="3480" y="2375"/>
                    <a:pt x="3478" y="2273"/>
                    <a:pt x="3490" y="2202"/>
                  </a:cubicBezTo>
                  <a:cubicBezTo>
                    <a:pt x="3467" y="2198"/>
                    <a:pt x="3448" y="2190"/>
                    <a:pt x="3436" y="2179"/>
                  </a:cubicBezTo>
                  <a:cubicBezTo>
                    <a:pt x="3501" y="2160"/>
                    <a:pt x="3548" y="2094"/>
                    <a:pt x="3548" y="2025"/>
                  </a:cubicBezTo>
                  <a:cubicBezTo>
                    <a:pt x="3559" y="2056"/>
                    <a:pt x="3578" y="2079"/>
                    <a:pt x="3605" y="2098"/>
                  </a:cubicBezTo>
                  <a:cubicBezTo>
                    <a:pt x="4016" y="2279"/>
                    <a:pt x="4500" y="2317"/>
                    <a:pt x="4796" y="2721"/>
                  </a:cubicBezTo>
                  <a:cubicBezTo>
                    <a:pt x="4823" y="2767"/>
                    <a:pt x="4842" y="2813"/>
                    <a:pt x="4858" y="2867"/>
                  </a:cubicBezTo>
                  <a:cubicBezTo>
                    <a:pt x="4776" y="2837"/>
                    <a:pt x="4714" y="2821"/>
                    <a:pt x="4665" y="2821"/>
                  </a:cubicBezTo>
                  <a:cubicBezTo>
                    <a:pt x="4559" y="2821"/>
                    <a:pt x="4524" y="2896"/>
                    <a:pt x="4516" y="3055"/>
                  </a:cubicBezTo>
                  <a:cubicBezTo>
                    <a:pt x="4397" y="3266"/>
                    <a:pt x="4474" y="3439"/>
                    <a:pt x="4631" y="3585"/>
                  </a:cubicBezTo>
                  <a:cubicBezTo>
                    <a:pt x="4612" y="3593"/>
                    <a:pt x="4597" y="3597"/>
                    <a:pt x="4577" y="3612"/>
                  </a:cubicBezTo>
                  <a:cubicBezTo>
                    <a:pt x="4535" y="3658"/>
                    <a:pt x="4508" y="3716"/>
                    <a:pt x="4497" y="3785"/>
                  </a:cubicBezTo>
                  <a:lnTo>
                    <a:pt x="4497" y="3789"/>
                  </a:lnTo>
                  <a:cubicBezTo>
                    <a:pt x="4339" y="3827"/>
                    <a:pt x="4316" y="3977"/>
                    <a:pt x="4305" y="4131"/>
                  </a:cubicBezTo>
                  <a:cubicBezTo>
                    <a:pt x="4308" y="4162"/>
                    <a:pt x="4320" y="4177"/>
                    <a:pt x="4339" y="4181"/>
                  </a:cubicBezTo>
                  <a:cubicBezTo>
                    <a:pt x="4328" y="4208"/>
                    <a:pt x="4324" y="4235"/>
                    <a:pt x="4324" y="4258"/>
                  </a:cubicBezTo>
                  <a:cubicBezTo>
                    <a:pt x="4339" y="4350"/>
                    <a:pt x="4374" y="4434"/>
                    <a:pt x="4424" y="4507"/>
                  </a:cubicBezTo>
                  <a:cubicBezTo>
                    <a:pt x="4370" y="4503"/>
                    <a:pt x="4316" y="4500"/>
                    <a:pt x="4263" y="4500"/>
                  </a:cubicBezTo>
                  <a:cubicBezTo>
                    <a:pt x="4086" y="4500"/>
                    <a:pt x="3919" y="4538"/>
                    <a:pt x="3786" y="4703"/>
                  </a:cubicBezTo>
                  <a:cubicBezTo>
                    <a:pt x="3778" y="4696"/>
                    <a:pt x="3767" y="4684"/>
                    <a:pt x="3751" y="4676"/>
                  </a:cubicBezTo>
                  <a:cubicBezTo>
                    <a:pt x="3713" y="4661"/>
                    <a:pt x="3674" y="4657"/>
                    <a:pt x="3636" y="4657"/>
                  </a:cubicBezTo>
                  <a:cubicBezTo>
                    <a:pt x="3609" y="4661"/>
                    <a:pt x="3586" y="4676"/>
                    <a:pt x="3567" y="4696"/>
                  </a:cubicBezTo>
                  <a:cubicBezTo>
                    <a:pt x="3551" y="4638"/>
                    <a:pt x="3513" y="4596"/>
                    <a:pt x="3463" y="4565"/>
                  </a:cubicBezTo>
                  <a:cubicBezTo>
                    <a:pt x="3463" y="4473"/>
                    <a:pt x="3455" y="4384"/>
                    <a:pt x="3348" y="4346"/>
                  </a:cubicBezTo>
                  <a:lnTo>
                    <a:pt x="3367" y="4346"/>
                  </a:lnTo>
                  <a:cubicBezTo>
                    <a:pt x="3536" y="4227"/>
                    <a:pt x="3586" y="4096"/>
                    <a:pt x="3401" y="3950"/>
                  </a:cubicBezTo>
                  <a:cubicBezTo>
                    <a:pt x="3421" y="3942"/>
                    <a:pt x="3440" y="3931"/>
                    <a:pt x="3455" y="3919"/>
                  </a:cubicBezTo>
                  <a:cubicBezTo>
                    <a:pt x="3536" y="3766"/>
                    <a:pt x="3521" y="3574"/>
                    <a:pt x="3413" y="3431"/>
                  </a:cubicBezTo>
                  <a:cubicBezTo>
                    <a:pt x="3328" y="3312"/>
                    <a:pt x="3259" y="3182"/>
                    <a:pt x="3098" y="3143"/>
                  </a:cubicBezTo>
                  <a:lnTo>
                    <a:pt x="3021" y="3005"/>
                  </a:lnTo>
                  <a:cubicBezTo>
                    <a:pt x="2779" y="2717"/>
                    <a:pt x="2864" y="2290"/>
                    <a:pt x="2598" y="2006"/>
                  </a:cubicBezTo>
                  <a:lnTo>
                    <a:pt x="2464" y="1752"/>
                  </a:lnTo>
                  <a:cubicBezTo>
                    <a:pt x="2458" y="1753"/>
                    <a:pt x="2452" y="1754"/>
                    <a:pt x="2447" y="1754"/>
                  </a:cubicBezTo>
                  <a:cubicBezTo>
                    <a:pt x="2340" y="1754"/>
                    <a:pt x="2275" y="1597"/>
                    <a:pt x="2169" y="1597"/>
                  </a:cubicBezTo>
                  <a:cubicBezTo>
                    <a:pt x="2139" y="1597"/>
                    <a:pt x="2104" y="1610"/>
                    <a:pt x="2064" y="1645"/>
                  </a:cubicBezTo>
                  <a:cubicBezTo>
                    <a:pt x="1891" y="1510"/>
                    <a:pt x="1814" y="1260"/>
                    <a:pt x="1561" y="1222"/>
                  </a:cubicBezTo>
                  <a:lnTo>
                    <a:pt x="1565" y="1222"/>
                  </a:lnTo>
                  <a:cubicBezTo>
                    <a:pt x="1296" y="934"/>
                    <a:pt x="1096" y="580"/>
                    <a:pt x="712" y="407"/>
                  </a:cubicBezTo>
                  <a:cubicBezTo>
                    <a:pt x="635" y="269"/>
                    <a:pt x="504" y="184"/>
                    <a:pt x="366" y="119"/>
                  </a:cubicBezTo>
                  <a:cubicBezTo>
                    <a:pt x="312" y="55"/>
                    <a:pt x="246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43"/>
            <p:cNvSpPr/>
            <p:nvPr/>
          </p:nvSpPr>
          <p:spPr>
            <a:xfrm>
              <a:off x="5032424" y="2908167"/>
              <a:ext cx="403" cy="372"/>
            </a:xfrm>
            <a:custGeom>
              <a:avLst/>
              <a:gdLst/>
              <a:ahLst/>
              <a:cxnLst/>
              <a:rect l="l" t="t" r="r" b="b"/>
              <a:pathLst>
                <a:path w="13" h="12" extrusionOk="0">
                  <a:moveTo>
                    <a:pt x="12" y="0"/>
                  </a:moveTo>
                  <a:lnTo>
                    <a:pt x="1" y="8"/>
                  </a:lnTo>
                  <a:cubicBezTo>
                    <a:pt x="1" y="8"/>
                    <a:pt x="1" y="12"/>
                    <a:pt x="8" y="12"/>
                  </a:cubicBezTo>
                  <a:lnTo>
                    <a:pt x="12" y="12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43"/>
            <p:cNvSpPr/>
            <p:nvPr/>
          </p:nvSpPr>
          <p:spPr>
            <a:xfrm>
              <a:off x="5032796" y="290816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43"/>
            <p:cNvSpPr/>
            <p:nvPr/>
          </p:nvSpPr>
          <p:spPr>
            <a:xfrm>
              <a:off x="5017410" y="2943406"/>
              <a:ext cx="83351" cy="54657"/>
            </a:xfrm>
            <a:custGeom>
              <a:avLst/>
              <a:gdLst/>
              <a:ahLst/>
              <a:cxnLst/>
              <a:rect l="l" t="t" r="r" b="b"/>
              <a:pathLst>
                <a:path w="2687" h="1762" extrusionOk="0">
                  <a:moveTo>
                    <a:pt x="57" y="0"/>
                  </a:moveTo>
                  <a:cubicBezTo>
                    <a:pt x="17" y="0"/>
                    <a:pt x="0" y="38"/>
                    <a:pt x="0" y="102"/>
                  </a:cubicBezTo>
                  <a:lnTo>
                    <a:pt x="0" y="106"/>
                  </a:lnTo>
                  <a:lnTo>
                    <a:pt x="70" y="225"/>
                  </a:lnTo>
                  <a:cubicBezTo>
                    <a:pt x="212" y="417"/>
                    <a:pt x="404" y="532"/>
                    <a:pt x="607" y="647"/>
                  </a:cubicBezTo>
                  <a:lnTo>
                    <a:pt x="704" y="686"/>
                  </a:lnTo>
                  <a:cubicBezTo>
                    <a:pt x="898" y="823"/>
                    <a:pt x="1054" y="1043"/>
                    <a:pt x="1330" y="1043"/>
                  </a:cubicBezTo>
                  <a:cubicBezTo>
                    <a:pt x="1333" y="1043"/>
                    <a:pt x="1335" y="1043"/>
                    <a:pt x="1338" y="1043"/>
                  </a:cubicBezTo>
                  <a:cubicBezTo>
                    <a:pt x="1457" y="1099"/>
                    <a:pt x="1537" y="1239"/>
                    <a:pt x="1694" y="1239"/>
                  </a:cubicBezTo>
                  <a:cubicBezTo>
                    <a:pt x="1698" y="1239"/>
                    <a:pt x="1702" y="1239"/>
                    <a:pt x="1706" y="1239"/>
                  </a:cubicBezTo>
                  <a:cubicBezTo>
                    <a:pt x="1960" y="1508"/>
                    <a:pt x="2306" y="1612"/>
                    <a:pt x="2621" y="1762"/>
                  </a:cubicBezTo>
                  <a:cubicBezTo>
                    <a:pt x="2663" y="1746"/>
                    <a:pt x="2686" y="1704"/>
                    <a:pt x="2671" y="1666"/>
                  </a:cubicBezTo>
                  <a:cubicBezTo>
                    <a:pt x="2671" y="1662"/>
                    <a:pt x="2667" y="1658"/>
                    <a:pt x="2663" y="1650"/>
                  </a:cubicBezTo>
                  <a:cubicBezTo>
                    <a:pt x="2387" y="1408"/>
                    <a:pt x="2060" y="1266"/>
                    <a:pt x="1730" y="1128"/>
                  </a:cubicBezTo>
                  <a:cubicBezTo>
                    <a:pt x="1676" y="1012"/>
                    <a:pt x="1564" y="989"/>
                    <a:pt x="1461" y="966"/>
                  </a:cubicBezTo>
                  <a:lnTo>
                    <a:pt x="730" y="505"/>
                  </a:lnTo>
                  <a:cubicBezTo>
                    <a:pt x="515" y="359"/>
                    <a:pt x="289" y="236"/>
                    <a:pt x="127" y="25"/>
                  </a:cubicBezTo>
                  <a:cubicBezTo>
                    <a:pt x="98" y="8"/>
                    <a:pt x="75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43"/>
            <p:cNvSpPr/>
            <p:nvPr/>
          </p:nvSpPr>
          <p:spPr>
            <a:xfrm>
              <a:off x="5524649" y="2693633"/>
              <a:ext cx="14766" cy="15758"/>
            </a:xfrm>
            <a:custGeom>
              <a:avLst/>
              <a:gdLst/>
              <a:ahLst/>
              <a:cxnLst/>
              <a:rect l="l" t="t" r="r" b="b"/>
              <a:pathLst>
                <a:path w="476" h="508" extrusionOk="0">
                  <a:moveTo>
                    <a:pt x="341" y="0"/>
                  </a:moveTo>
                  <a:cubicBezTo>
                    <a:pt x="311" y="0"/>
                    <a:pt x="281" y="20"/>
                    <a:pt x="249" y="77"/>
                  </a:cubicBezTo>
                  <a:cubicBezTo>
                    <a:pt x="176" y="184"/>
                    <a:pt x="99" y="288"/>
                    <a:pt x="14" y="384"/>
                  </a:cubicBezTo>
                  <a:cubicBezTo>
                    <a:pt x="0" y="488"/>
                    <a:pt x="61" y="508"/>
                    <a:pt x="139" y="508"/>
                  </a:cubicBezTo>
                  <a:cubicBezTo>
                    <a:pt x="147" y="508"/>
                    <a:pt x="155" y="507"/>
                    <a:pt x="164" y="507"/>
                  </a:cubicBezTo>
                  <a:cubicBezTo>
                    <a:pt x="441" y="480"/>
                    <a:pt x="425" y="257"/>
                    <a:pt x="475" y="69"/>
                  </a:cubicBezTo>
                  <a:cubicBezTo>
                    <a:pt x="429" y="44"/>
                    <a:pt x="386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43"/>
            <p:cNvSpPr/>
            <p:nvPr/>
          </p:nvSpPr>
          <p:spPr>
            <a:xfrm>
              <a:off x="4710467" y="2863219"/>
              <a:ext cx="146756" cy="118651"/>
            </a:xfrm>
            <a:custGeom>
              <a:avLst/>
              <a:gdLst/>
              <a:ahLst/>
              <a:cxnLst/>
              <a:rect l="l" t="t" r="r" b="b"/>
              <a:pathLst>
                <a:path w="4731" h="3825" extrusionOk="0">
                  <a:moveTo>
                    <a:pt x="1807" y="1319"/>
                  </a:moveTo>
                  <a:cubicBezTo>
                    <a:pt x="1818" y="1326"/>
                    <a:pt x="1826" y="1334"/>
                    <a:pt x="1837" y="1346"/>
                  </a:cubicBezTo>
                  <a:lnTo>
                    <a:pt x="1837" y="1350"/>
                  </a:lnTo>
                  <a:lnTo>
                    <a:pt x="1807" y="1319"/>
                  </a:lnTo>
                  <a:close/>
                  <a:moveTo>
                    <a:pt x="3367" y="1415"/>
                  </a:moveTo>
                  <a:cubicBezTo>
                    <a:pt x="3378" y="1430"/>
                    <a:pt x="3386" y="1442"/>
                    <a:pt x="3397" y="1449"/>
                  </a:cubicBezTo>
                  <a:cubicBezTo>
                    <a:pt x="3540" y="1545"/>
                    <a:pt x="3762" y="1503"/>
                    <a:pt x="3859" y="1699"/>
                  </a:cubicBezTo>
                  <a:lnTo>
                    <a:pt x="3870" y="1715"/>
                  </a:lnTo>
                  <a:cubicBezTo>
                    <a:pt x="3862" y="1730"/>
                    <a:pt x="3859" y="1749"/>
                    <a:pt x="3866" y="1768"/>
                  </a:cubicBezTo>
                  <a:lnTo>
                    <a:pt x="3866" y="1776"/>
                  </a:lnTo>
                  <a:cubicBezTo>
                    <a:pt x="3859" y="1768"/>
                    <a:pt x="3847" y="1761"/>
                    <a:pt x="3839" y="1757"/>
                  </a:cubicBezTo>
                  <a:cubicBezTo>
                    <a:pt x="3405" y="1776"/>
                    <a:pt x="3194" y="2057"/>
                    <a:pt x="3052" y="2414"/>
                  </a:cubicBezTo>
                  <a:cubicBezTo>
                    <a:pt x="2979" y="2375"/>
                    <a:pt x="2902" y="2349"/>
                    <a:pt x="2829" y="2318"/>
                  </a:cubicBezTo>
                  <a:cubicBezTo>
                    <a:pt x="2829" y="2272"/>
                    <a:pt x="2836" y="2229"/>
                    <a:pt x="2840" y="2180"/>
                  </a:cubicBezTo>
                  <a:cubicBezTo>
                    <a:pt x="2886" y="2095"/>
                    <a:pt x="2906" y="1999"/>
                    <a:pt x="2898" y="1903"/>
                  </a:cubicBezTo>
                  <a:cubicBezTo>
                    <a:pt x="2940" y="1757"/>
                    <a:pt x="2936" y="1584"/>
                    <a:pt x="3117" y="1522"/>
                  </a:cubicBezTo>
                  <a:cubicBezTo>
                    <a:pt x="3140" y="1530"/>
                    <a:pt x="3164" y="1534"/>
                    <a:pt x="3187" y="1534"/>
                  </a:cubicBezTo>
                  <a:cubicBezTo>
                    <a:pt x="3242" y="1534"/>
                    <a:pt x="3296" y="1513"/>
                    <a:pt x="3336" y="1472"/>
                  </a:cubicBezTo>
                  <a:cubicBezTo>
                    <a:pt x="3347" y="1453"/>
                    <a:pt x="3359" y="1434"/>
                    <a:pt x="3367" y="1415"/>
                  </a:cubicBezTo>
                  <a:close/>
                  <a:moveTo>
                    <a:pt x="3351" y="1"/>
                  </a:moveTo>
                  <a:lnTo>
                    <a:pt x="3232" y="85"/>
                  </a:lnTo>
                  <a:cubicBezTo>
                    <a:pt x="3090" y="251"/>
                    <a:pt x="2871" y="327"/>
                    <a:pt x="2729" y="496"/>
                  </a:cubicBezTo>
                  <a:cubicBezTo>
                    <a:pt x="2713" y="612"/>
                    <a:pt x="2602" y="658"/>
                    <a:pt x="2556" y="750"/>
                  </a:cubicBezTo>
                  <a:cubicBezTo>
                    <a:pt x="2291" y="835"/>
                    <a:pt x="2102" y="1023"/>
                    <a:pt x="1926" y="1219"/>
                  </a:cubicBezTo>
                  <a:cubicBezTo>
                    <a:pt x="1923" y="1219"/>
                    <a:pt x="1920" y="1219"/>
                    <a:pt x="1917" y="1219"/>
                  </a:cubicBezTo>
                  <a:cubicBezTo>
                    <a:pt x="1870" y="1219"/>
                    <a:pt x="1821" y="1249"/>
                    <a:pt x="1803" y="1296"/>
                  </a:cubicBezTo>
                  <a:cubicBezTo>
                    <a:pt x="1687" y="1534"/>
                    <a:pt x="1426" y="1572"/>
                    <a:pt x="1234" y="1707"/>
                  </a:cubicBezTo>
                  <a:cubicBezTo>
                    <a:pt x="1107" y="1738"/>
                    <a:pt x="1065" y="1891"/>
                    <a:pt x="942" y="1937"/>
                  </a:cubicBezTo>
                  <a:lnTo>
                    <a:pt x="934" y="1941"/>
                  </a:lnTo>
                  <a:cubicBezTo>
                    <a:pt x="904" y="1968"/>
                    <a:pt x="865" y="1987"/>
                    <a:pt x="823" y="1995"/>
                  </a:cubicBezTo>
                  <a:lnTo>
                    <a:pt x="796" y="2014"/>
                  </a:lnTo>
                  <a:cubicBezTo>
                    <a:pt x="769" y="2045"/>
                    <a:pt x="734" y="2076"/>
                    <a:pt x="696" y="2095"/>
                  </a:cubicBezTo>
                  <a:cubicBezTo>
                    <a:pt x="654" y="2118"/>
                    <a:pt x="638" y="2172"/>
                    <a:pt x="658" y="2218"/>
                  </a:cubicBezTo>
                  <a:lnTo>
                    <a:pt x="669" y="2229"/>
                  </a:lnTo>
                  <a:lnTo>
                    <a:pt x="496" y="2449"/>
                  </a:lnTo>
                  <a:cubicBezTo>
                    <a:pt x="466" y="2449"/>
                    <a:pt x="439" y="2445"/>
                    <a:pt x="408" y="2437"/>
                  </a:cubicBezTo>
                  <a:cubicBezTo>
                    <a:pt x="400" y="2464"/>
                    <a:pt x="385" y="2487"/>
                    <a:pt x="366" y="2514"/>
                  </a:cubicBezTo>
                  <a:cubicBezTo>
                    <a:pt x="373" y="2525"/>
                    <a:pt x="385" y="2545"/>
                    <a:pt x="392" y="2560"/>
                  </a:cubicBezTo>
                  <a:lnTo>
                    <a:pt x="389" y="2564"/>
                  </a:lnTo>
                  <a:cubicBezTo>
                    <a:pt x="381" y="2545"/>
                    <a:pt x="373" y="2533"/>
                    <a:pt x="366" y="2518"/>
                  </a:cubicBezTo>
                  <a:cubicBezTo>
                    <a:pt x="361" y="2517"/>
                    <a:pt x="356" y="2517"/>
                    <a:pt x="351" y="2517"/>
                  </a:cubicBezTo>
                  <a:cubicBezTo>
                    <a:pt x="279" y="2517"/>
                    <a:pt x="209" y="2544"/>
                    <a:pt x="158" y="2595"/>
                  </a:cubicBezTo>
                  <a:cubicBezTo>
                    <a:pt x="158" y="2633"/>
                    <a:pt x="154" y="2671"/>
                    <a:pt x="154" y="2710"/>
                  </a:cubicBezTo>
                  <a:cubicBezTo>
                    <a:pt x="135" y="2806"/>
                    <a:pt x="1" y="2917"/>
                    <a:pt x="162" y="2994"/>
                  </a:cubicBezTo>
                  <a:cubicBezTo>
                    <a:pt x="178" y="3002"/>
                    <a:pt x="192" y="3005"/>
                    <a:pt x="204" y="3005"/>
                  </a:cubicBezTo>
                  <a:cubicBezTo>
                    <a:pt x="269" y="3005"/>
                    <a:pt x="299" y="2918"/>
                    <a:pt x="331" y="2864"/>
                  </a:cubicBezTo>
                  <a:lnTo>
                    <a:pt x="439" y="2790"/>
                  </a:lnTo>
                  <a:lnTo>
                    <a:pt x="431" y="2764"/>
                  </a:lnTo>
                  <a:lnTo>
                    <a:pt x="481" y="2783"/>
                  </a:lnTo>
                  <a:lnTo>
                    <a:pt x="523" y="2787"/>
                  </a:lnTo>
                  <a:cubicBezTo>
                    <a:pt x="519" y="2794"/>
                    <a:pt x="519" y="2806"/>
                    <a:pt x="515" y="2810"/>
                  </a:cubicBezTo>
                  <a:cubicBezTo>
                    <a:pt x="565" y="2986"/>
                    <a:pt x="669" y="3152"/>
                    <a:pt x="807" y="3275"/>
                  </a:cubicBezTo>
                  <a:cubicBezTo>
                    <a:pt x="885" y="3334"/>
                    <a:pt x="898" y="3493"/>
                    <a:pt x="1011" y="3493"/>
                  </a:cubicBezTo>
                  <a:cubicBezTo>
                    <a:pt x="1038" y="3493"/>
                    <a:pt x="1071" y="3484"/>
                    <a:pt x="1111" y="3463"/>
                  </a:cubicBezTo>
                  <a:cubicBezTo>
                    <a:pt x="1119" y="3464"/>
                    <a:pt x="1128" y="3464"/>
                    <a:pt x="1136" y="3464"/>
                  </a:cubicBezTo>
                  <a:cubicBezTo>
                    <a:pt x="1159" y="3464"/>
                    <a:pt x="1182" y="3461"/>
                    <a:pt x="1207" y="3455"/>
                  </a:cubicBezTo>
                  <a:lnTo>
                    <a:pt x="1599" y="3555"/>
                  </a:lnTo>
                  <a:cubicBezTo>
                    <a:pt x="1614" y="3532"/>
                    <a:pt x="1630" y="3505"/>
                    <a:pt x="1638" y="3482"/>
                  </a:cubicBezTo>
                  <a:cubicBezTo>
                    <a:pt x="1699" y="3536"/>
                    <a:pt x="1680" y="3601"/>
                    <a:pt x="1672" y="3670"/>
                  </a:cubicBezTo>
                  <a:cubicBezTo>
                    <a:pt x="1705" y="3749"/>
                    <a:pt x="1723" y="3824"/>
                    <a:pt x="1801" y="3824"/>
                  </a:cubicBezTo>
                  <a:cubicBezTo>
                    <a:pt x="1815" y="3824"/>
                    <a:pt x="1831" y="3822"/>
                    <a:pt x="1849" y="3816"/>
                  </a:cubicBezTo>
                  <a:cubicBezTo>
                    <a:pt x="1960" y="3655"/>
                    <a:pt x="2241" y="3670"/>
                    <a:pt x="2268" y="3421"/>
                  </a:cubicBezTo>
                  <a:lnTo>
                    <a:pt x="2279" y="3409"/>
                  </a:lnTo>
                  <a:cubicBezTo>
                    <a:pt x="2282" y="3409"/>
                    <a:pt x="2284" y="3409"/>
                    <a:pt x="2287" y="3409"/>
                  </a:cubicBezTo>
                  <a:cubicBezTo>
                    <a:pt x="2334" y="3409"/>
                    <a:pt x="2375" y="3376"/>
                    <a:pt x="2379" y="3325"/>
                  </a:cubicBezTo>
                  <a:lnTo>
                    <a:pt x="2494" y="3232"/>
                  </a:lnTo>
                  <a:cubicBezTo>
                    <a:pt x="2729" y="3202"/>
                    <a:pt x="2898" y="3075"/>
                    <a:pt x="3021" y="2883"/>
                  </a:cubicBezTo>
                  <a:cubicBezTo>
                    <a:pt x="3171" y="2798"/>
                    <a:pt x="3282" y="2691"/>
                    <a:pt x="3305" y="2510"/>
                  </a:cubicBezTo>
                  <a:cubicBezTo>
                    <a:pt x="3570" y="2422"/>
                    <a:pt x="3728" y="2210"/>
                    <a:pt x="3912" y="2018"/>
                  </a:cubicBezTo>
                  <a:lnTo>
                    <a:pt x="4062" y="1845"/>
                  </a:lnTo>
                  <a:cubicBezTo>
                    <a:pt x="4331" y="1718"/>
                    <a:pt x="4566" y="1526"/>
                    <a:pt x="4731" y="1280"/>
                  </a:cubicBezTo>
                  <a:lnTo>
                    <a:pt x="4031" y="1115"/>
                  </a:lnTo>
                  <a:cubicBezTo>
                    <a:pt x="4020" y="1081"/>
                    <a:pt x="3989" y="1057"/>
                    <a:pt x="3955" y="1057"/>
                  </a:cubicBezTo>
                  <a:cubicBezTo>
                    <a:pt x="3935" y="1057"/>
                    <a:pt x="3916" y="1057"/>
                    <a:pt x="3901" y="1061"/>
                  </a:cubicBezTo>
                  <a:cubicBezTo>
                    <a:pt x="3866" y="1065"/>
                    <a:pt x="3828" y="1077"/>
                    <a:pt x="3797" y="1081"/>
                  </a:cubicBezTo>
                  <a:cubicBezTo>
                    <a:pt x="3762" y="1084"/>
                    <a:pt x="3724" y="1096"/>
                    <a:pt x="3689" y="1104"/>
                  </a:cubicBezTo>
                  <a:cubicBezTo>
                    <a:pt x="3636" y="1119"/>
                    <a:pt x="3578" y="1127"/>
                    <a:pt x="3528" y="1142"/>
                  </a:cubicBezTo>
                  <a:cubicBezTo>
                    <a:pt x="3490" y="1154"/>
                    <a:pt x="3451" y="1173"/>
                    <a:pt x="3420" y="1192"/>
                  </a:cubicBezTo>
                  <a:cubicBezTo>
                    <a:pt x="3394" y="1211"/>
                    <a:pt x="3367" y="1238"/>
                    <a:pt x="3355" y="1269"/>
                  </a:cubicBezTo>
                  <a:lnTo>
                    <a:pt x="3282" y="1238"/>
                  </a:lnTo>
                  <a:lnTo>
                    <a:pt x="3282" y="1269"/>
                  </a:lnTo>
                  <a:lnTo>
                    <a:pt x="2979" y="1200"/>
                  </a:lnTo>
                  <a:cubicBezTo>
                    <a:pt x="2975" y="1223"/>
                    <a:pt x="2971" y="1246"/>
                    <a:pt x="2959" y="1269"/>
                  </a:cubicBezTo>
                  <a:cubicBezTo>
                    <a:pt x="2867" y="1292"/>
                    <a:pt x="2783" y="1350"/>
                    <a:pt x="2725" y="1426"/>
                  </a:cubicBezTo>
                  <a:cubicBezTo>
                    <a:pt x="2806" y="1519"/>
                    <a:pt x="2848" y="1611"/>
                    <a:pt x="2786" y="1734"/>
                  </a:cubicBezTo>
                  <a:cubicBezTo>
                    <a:pt x="2706" y="1911"/>
                    <a:pt x="2652" y="2110"/>
                    <a:pt x="2637" y="2306"/>
                  </a:cubicBezTo>
                  <a:cubicBezTo>
                    <a:pt x="2625" y="2306"/>
                    <a:pt x="2614" y="2310"/>
                    <a:pt x="2598" y="2314"/>
                  </a:cubicBezTo>
                  <a:cubicBezTo>
                    <a:pt x="2552" y="2352"/>
                    <a:pt x="2521" y="2418"/>
                    <a:pt x="2521" y="2479"/>
                  </a:cubicBezTo>
                  <a:cubicBezTo>
                    <a:pt x="2529" y="2502"/>
                    <a:pt x="2537" y="2533"/>
                    <a:pt x="2556" y="2545"/>
                  </a:cubicBezTo>
                  <a:cubicBezTo>
                    <a:pt x="2456" y="2802"/>
                    <a:pt x="2302" y="3002"/>
                    <a:pt x="2041" y="3098"/>
                  </a:cubicBezTo>
                  <a:cubicBezTo>
                    <a:pt x="2037" y="3094"/>
                    <a:pt x="2033" y="3090"/>
                    <a:pt x="2022" y="3090"/>
                  </a:cubicBezTo>
                  <a:cubicBezTo>
                    <a:pt x="1983" y="3071"/>
                    <a:pt x="1945" y="3056"/>
                    <a:pt x="1906" y="3044"/>
                  </a:cubicBezTo>
                  <a:cubicBezTo>
                    <a:pt x="1772" y="3044"/>
                    <a:pt x="1672" y="3090"/>
                    <a:pt x="1638" y="3236"/>
                  </a:cubicBezTo>
                  <a:cubicBezTo>
                    <a:pt x="1602" y="3233"/>
                    <a:pt x="1566" y="3229"/>
                    <a:pt x="1529" y="3229"/>
                  </a:cubicBezTo>
                  <a:cubicBezTo>
                    <a:pt x="1480" y="3229"/>
                    <a:pt x="1431" y="3236"/>
                    <a:pt x="1384" y="3263"/>
                  </a:cubicBezTo>
                  <a:cubicBezTo>
                    <a:pt x="1369" y="3255"/>
                    <a:pt x="1357" y="3248"/>
                    <a:pt x="1342" y="3244"/>
                  </a:cubicBezTo>
                  <a:cubicBezTo>
                    <a:pt x="1332" y="3242"/>
                    <a:pt x="1322" y="3241"/>
                    <a:pt x="1312" y="3241"/>
                  </a:cubicBezTo>
                  <a:cubicBezTo>
                    <a:pt x="1284" y="3241"/>
                    <a:pt x="1256" y="3249"/>
                    <a:pt x="1230" y="3263"/>
                  </a:cubicBezTo>
                  <a:cubicBezTo>
                    <a:pt x="1202" y="3215"/>
                    <a:pt x="1152" y="3186"/>
                    <a:pt x="1097" y="3186"/>
                  </a:cubicBezTo>
                  <a:cubicBezTo>
                    <a:pt x="1085" y="3186"/>
                    <a:pt x="1073" y="3187"/>
                    <a:pt x="1061" y="3190"/>
                  </a:cubicBezTo>
                  <a:cubicBezTo>
                    <a:pt x="1038" y="3206"/>
                    <a:pt x="1023" y="3225"/>
                    <a:pt x="1015" y="3248"/>
                  </a:cubicBezTo>
                  <a:cubicBezTo>
                    <a:pt x="1003" y="3244"/>
                    <a:pt x="988" y="3236"/>
                    <a:pt x="977" y="3236"/>
                  </a:cubicBezTo>
                  <a:lnTo>
                    <a:pt x="965" y="3236"/>
                  </a:lnTo>
                  <a:cubicBezTo>
                    <a:pt x="969" y="3225"/>
                    <a:pt x="969" y="3206"/>
                    <a:pt x="969" y="3190"/>
                  </a:cubicBezTo>
                  <a:lnTo>
                    <a:pt x="984" y="3175"/>
                  </a:lnTo>
                  <a:cubicBezTo>
                    <a:pt x="1030" y="2948"/>
                    <a:pt x="1003" y="2744"/>
                    <a:pt x="807" y="2591"/>
                  </a:cubicBezTo>
                  <a:cubicBezTo>
                    <a:pt x="804" y="2591"/>
                    <a:pt x="800" y="2591"/>
                    <a:pt x="792" y="2583"/>
                  </a:cubicBezTo>
                  <a:cubicBezTo>
                    <a:pt x="811" y="2514"/>
                    <a:pt x="850" y="2445"/>
                    <a:pt x="907" y="2391"/>
                  </a:cubicBezTo>
                  <a:cubicBezTo>
                    <a:pt x="923" y="2399"/>
                    <a:pt x="942" y="2406"/>
                    <a:pt x="957" y="2410"/>
                  </a:cubicBezTo>
                  <a:cubicBezTo>
                    <a:pt x="1019" y="2399"/>
                    <a:pt x="1085" y="2397"/>
                    <a:pt x="1153" y="2397"/>
                  </a:cubicBezTo>
                  <a:cubicBezTo>
                    <a:pt x="1214" y="2397"/>
                    <a:pt x="1276" y="2399"/>
                    <a:pt x="1337" y="2399"/>
                  </a:cubicBezTo>
                  <a:cubicBezTo>
                    <a:pt x="1622" y="2399"/>
                    <a:pt x="1879" y="2354"/>
                    <a:pt x="1845" y="1849"/>
                  </a:cubicBezTo>
                  <a:cubicBezTo>
                    <a:pt x="1845" y="1795"/>
                    <a:pt x="1849" y="1749"/>
                    <a:pt x="1853" y="1695"/>
                  </a:cubicBezTo>
                  <a:lnTo>
                    <a:pt x="1991" y="1484"/>
                  </a:lnTo>
                  <a:cubicBezTo>
                    <a:pt x="2003" y="1496"/>
                    <a:pt x="2018" y="1503"/>
                    <a:pt x="2033" y="1507"/>
                  </a:cubicBezTo>
                  <a:cubicBezTo>
                    <a:pt x="2038" y="1507"/>
                    <a:pt x="2042" y="1507"/>
                    <a:pt x="2046" y="1507"/>
                  </a:cubicBezTo>
                  <a:cubicBezTo>
                    <a:pt x="2254" y="1507"/>
                    <a:pt x="2383" y="1329"/>
                    <a:pt x="2567" y="1273"/>
                  </a:cubicBezTo>
                  <a:cubicBezTo>
                    <a:pt x="2629" y="1250"/>
                    <a:pt x="2675" y="1200"/>
                    <a:pt x="2706" y="1138"/>
                  </a:cubicBezTo>
                  <a:cubicBezTo>
                    <a:pt x="2706" y="1130"/>
                    <a:pt x="2702" y="1115"/>
                    <a:pt x="2694" y="1104"/>
                  </a:cubicBezTo>
                  <a:cubicBezTo>
                    <a:pt x="2752" y="1104"/>
                    <a:pt x="2810" y="1081"/>
                    <a:pt x="2844" y="1034"/>
                  </a:cubicBezTo>
                  <a:cubicBezTo>
                    <a:pt x="2856" y="1015"/>
                    <a:pt x="2856" y="996"/>
                    <a:pt x="2848" y="977"/>
                  </a:cubicBezTo>
                  <a:cubicBezTo>
                    <a:pt x="2879" y="961"/>
                    <a:pt x="2906" y="946"/>
                    <a:pt x="2932" y="931"/>
                  </a:cubicBezTo>
                  <a:cubicBezTo>
                    <a:pt x="2963" y="911"/>
                    <a:pt x="2994" y="885"/>
                    <a:pt x="3017" y="854"/>
                  </a:cubicBezTo>
                  <a:cubicBezTo>
                    <a:pt x="3052" y="812"/>
                    <a:pt x="3090" y="773"/>
                    <a:pt x="3125" y="735"/>
                  </a:cubicBezTo>
                  <a:cubicBezTo>
                    <a:pt x="3152" y="712"/>
                    <a:pt x="3175" y="692"/>
                    <a:pt x="3205" y="669"/>
                  </a:cubicBezTo>
                  <a:cubicBezTo>
                    <a:pt x="3248" y="639"/>
                    <a:pt x="3294" y="612"/>
                    <a:pt x="3340" y="577"/>
                  </a:cubicBezTo>
                  <a:cubicBezTo>
                    <a:pt x="3367" y="554"/>
                    <a:pt x="3390" y="523"/>
                    <a:pt x="3401" y="489"/>
                  </a:cubicBezTo>
                  <a:lnTo>
                    <a:pt x="3386" y="439"/>
                  </a:lnTo>
                  <a:lnTo>
                    <a:pt x="3344" y="420"/>
                  </a:lnTo>
                  <a:cubicBezTo>
                    <a:pt x="3367" y="327"/>
                    <a:pt x="3390" y="231"/>
                    <a:pt x="3417" y="139"/>
                  </a:cubicBezTo>
                  <a:cubicBezTo>
                    <a:pt x="3420" y="85"/>
                    <a:pt x="3397" y="35"/>
                    <a:pt x="33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43"/>
            <p:cNvSpPr/>
            <p:nvPr/>
          </p:nvSpPr>
          <p:spPr>
            <a:xfrm>
              <a:off x="5409317" y="2615183"/>
              <a:ext cx="71780" cy="79908"/>
            </a:xfrm>
            <a:custGeom>
              <a:avLst/>
              <a:gdLst/>
              <a:ahLst/>
              <a:cxnLst/>
              <a:rect l="l" t="t" r="r" b="b"/>
              <a:pathLst>
                <a:path w="2314" h="2576" extrusionOk="0">
                  <a:moveTo>
                    <a:pt x="2260" y="0"/>
                  </a:moveTo>
                  <a:lnTo>
                    <a:pt x="2260" y="0"/>
                  </a:lnTo>
                  <a:cubicBezTo>
                    <a:pt x="2061" y="81"/>
                    <a:pt x="1953" y="258"/>
                    <a:pt x="1799" y="373"/>
                  </a:cubicBezTo>
                  <a:lnTo>
                    <a:pt x="1281" y="761"/>
                  </a:lnTo>
                  <a:cubicBezTo>
                    <a:pt x="1104" y="815"/>
                    <a:pt x="881" y="819"/>
                    <a:pt x="915" y="1099"/>
                  </a:cubicBezTo>
                  <a:cubicBezTo>
                    <a:pt x="892" y="1441"/>
                    <a:pt x="743" y="1710"/>
                    <a:pt x="500" y="1933"/>
                  </a:cubicBezTo>
                  <a:cubicBezTo>
                    <a:pt x="351" y="2102"/>
                    <a:pt x="293" y="2352"/>
                    <a:pt x="70" y="2463"/>
                  </a:cubicBezTo>
                  <a:cubicBezTo>
                    <a:pt x="1" y="2490"/>
                    <a:pt x="20" y="2540"/>
                    <a:pt x="62" y="2563"/>
                  </a:cubicBezTo>
                  <a:cubicBezTo>
                    <a:pt x="79" y="2572"/>
                    <a:pt x="93" y="2575"/>
                    <a:pt x="107" y="2575"/>
                  </a:cubicBezTo>
                  <a:cubicBezTo>
                    <a:pt x="154" y="2575"/>
                    <a:pt x="188" y="2532"/>
                    <a:pt x="224" y="2502"/>
                  </a:cubicBezTo>
                  <a:cubicBezTo>
                    <a:pt x="562" y="2498"/>
                    <a:pt x="524" y="2183"/>
                    <a:pt x="639" y="1991"/>
                  </a:cubicBezTo>
                  <a:cubicBezTo>
                    <a:pt x="793" y="1922"/>
                    <a:pt x="954" y="1856"/>
                    <a:pt x="1008" y="1676"/>
                  </a:cubicBezTo>
                  <a:cubicBezTo>
                    <a:pt x="1192" y="1522"/>
                    <a:pt x="1165" y="1291"/>
                    <a:pt x="1238" y="1095"/>
                  </a:cubicBezTo>
                  <a:cubicBezTo>
                    <a:pt x="1526" y="926"/>
                    <a:pt x="1776" y="715"/>
                    <a:pt x="1922" y="404"/>
                  </a:cubicBezTo>
                  <a:cubicBezTo>
                    <a:pt x="1927" y="404"/>
                    <a:pt x="1931" y="404"/>
                    <a:pt x="1935" y="404"/>
                  </a:cubicBezTo>
                  <a:cubicBezTo>
                    <a:pt x="2188" y="404"/>
                    <a:pt x="2313" y="291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43"/>
            <p:cNvSpPr/>
            <p:nvPr/>
          </p:nvSpPr>
          <p:spPr>
            <a:xfrm>
              <a:off x="5249843" y="2494174"/>
              <a:ext cx="17185" cy="9740"/>
            </a:xfrm>
            <a:custGeom>
              <a:avLst/>
              <a:gdLst/>
              <a:ahLst/>
              <a:cxnLst/>
              <a:rect l="l" t="t" r="r" b="b"/>
              <a:pathLst>
                <a:path w="554" h="314" extrusionOk="0">
                  <a:moveTo>
                    <a:pt x="0" y="1"/>
                  </a:moveTo>
                  <a:cubicBezTo>
                    <a:pt x="54" y="185"/>
                    <a:pt x="185" y="251"/>
                    <a:pt x="312" y="301"/>
                  </a:cubicBezTo>
                  <a:cubicBezTo>
                    <a:pt x="331" y="309"/>
                    <a:pt x="351" y="314"/>
                    <a:pt x="372" y="314"/>
                  </a:cubicBezTo>
                  <a:cubicBezTo>
                    <a:pt x="431" y="314"/>
                    <a:pt x="490" y="278"/>
                    <a:pt x="515" y="220"/>
                  </a:cubicBezTo>
                  <a:cubicBezTo>
                    <a:pt x="554" y="124"/>
                    <a:pt x="481" y="78"/>
                    <a:pt x="389" y="62"/>
                  </a:cubicBezTo>
                  <a:cubicBezTo>
                    <a:pt x="269" y="43"/>
                    <a:pt x="150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43"/>
            <p:cNvSpPr/>
            <p:nvPr/>
          </p:nvSpPr>
          <p:spPr>
            <a:xfrm>
              <a:off x="4722379" y="2973650"/>
              <a:ext cx="21838" cy="21621"/>
            </a:xfrm>
            <a:custGeom>
              <a:avLst/>
              <a:gdLst/>
              <a:ahLst/>
              <a:cxnLst/>
              <a:rect l="l" t="t" r="r" b="b"/>
              <a:pathLst>
                <a:path w="704" h="697" extrusionOk="0">
                  <a:moveTo>
                    <a:pt x="398" y="0"/>
                  </a:moveTo>
                  <a:cubicBezTo>
                    <a:pt x="350" y="0"/>
                    <a:pt x="302" y="24"/>
                    <a:pt x="254" y="87"/>
                  </a:cubicBezTo>
                  <a:lnTo>
                    <a:pt x="216" y="183"/>
                  </a:lnTo>
                  <a:cubicBezTo>
                    <a:pt x="228" y="268"/>
                    <a:pt x="208" y="333"/>
                    <a:pt x="116" y="364"/>
                  </a:cubicBezTo>
                  <a:cubicBezTo>
                    <a:pt x="1" y="476"/>
                    <a:pt x="78" y="568"/>
                    <a:pt x="139" y="656"/>
                  </a:cubicBezTo>
                  <a:cubicBezTo>
                    <a:pt x="151" y="684"/>
                    <a:pt x="167" y="697"/>
                    <a:pt x="185" y="697"/>
                  </a:cubicBezTo>
                  <a:cubicBezTo>
                    <a:pt x="196" y="697"/>
                    <a:pt x="208" y="692"/>
                    <a:pt x="220" y="683"/>
                  </a:cubicBezTo>
                  <a:cubicBezTo>
                    <a:pt x="266" y="664"/>
                    <a:pt x="308" y="637"/>
                    <a:pt x="347" y="614"/>
                  </a:cubicBezTo>
                  <a:lnTo>
                    <a:pt x="404" y="449"/>
                  </a:lnTo>
                  <a:lnTo>
                    <a:pt x="589" y="345"/>
                  </a:lnTo>
                  <a:cubicBezTo>
                    <a:pt x="631" y="256"/>
                    <a:pt x="704" y="160"/>
                    <a:pt x="593" y="87"/>
                  </a:cubicBezTo>
                  <a:cubicBezTo>
                    <a:pt x="528" y="43"/>
                    <a:pt x="463" y="0"/>
                    <a:pt x="3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43"/>
            <p:cNvSpPr/>
            <p:nvPr/>
          </p:nvSpPr>
          <p:spPr>
            <a:xfrm>
              <a:off x="5436925" y="2846748"/>
              <a:ext cx="18581" cy="21590"/>
            </a:xfrm>
            <a:custGeom>
              <a:avLst/>
              <a:gdLst/>
              <a:ahLst/>
              <a:cxnLst/>
              <a:rect l="l" t="t" r="r" b="b"/>
              <a:pathLst>
                <a:path w="599" h="696" extrusionOk="0">
                  <a:moveTo>
                    <a:pt x="473" y="1"/>
                  </a:moveTo>
                  <a:cubicBezTo>
                    <a:pt x="417" y="1"/>
                    <a:pt x="396" y="85"/>
                    <a:pt x="352" y="117"/>
                  </a:cubicBezTo>
                  <a:cubicBezTo>
                    <a:pt x="287" y="167"/>
                    <a:pt x="329" y="290"/>
                    <a:pt x="225" y="309"/>
                  </a:cubicBezTo>
                  <a:cubicBezTo>
                    <a:pt x="204" y="306"/>
                    <a:pt x="183" y="304"/>
                    <a:pt x="162" y="304"/>
                  </a:cubicBezTo>
                  <a:cubicBezTo>
                    <a:pt x="94" y="304"/>
                    <a:pt x="33" y="324"/>
                    <a:pt x="22" y="397"/>
                  </a:cubicBezTo>
                  <a:cubicBezTo>
                    <a:pt x="1" y="526"/>
                    <a:pt x="219" y="695"/>
                    <a:pt x="374" y="695"/>
                  </a:cubicBezTo>
                  <a:cubicBezTo>
                    <a:pt x="391" y="695"/>
                    <a:pt x="407" y="693"/>
                    <a:pt x="421" y="689"/>
                  </a:cubicBezTo>
                  <a:cubicBezTo>
                    <a:pt x="448" y="682"/>
                    <a:pt x="425" y="601"/>
                    <a:pt x="387" y="566"/>
                  </a:cubicBezTo>
                  <a:cubicBezTo>
                    <a:pt x="383" y="420"/>
                    <a:pt x="448" y="317"/>
                    <a:pt x="540" y="209"/>
                  </a:cubicBezTo>
                  <a:cubicBezTo>
                    <a:pt x="590" y="155"/>
                    <a:pt x="598" y="78"/>
                    <a:pt x="540" y="32"/>
                  </a:cubicBezTo>
                  <a:cubicBezTo>
                    <a:pt x="513" y="10"/>
                    <a:pt x="49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43"/>
            <p:cNvSpPr/>
            <p:nvPr/>
          </p:nvSpPr>
          <p:spPr>
            <a:xfrm>
              <a:off x="4884986" y="2890424"/>
              <a:ext cx="12067" cy="8158"/>
            </a:xfrm>
            <a:custGeom>
              <a:avLst/>
              <a:gdLst/>
              <a:ahLst/>
              <a:cxnLst/>
              <a:rect l="l" t="t" r="r" b="b"/>
              <a:pathLst>
                <a:path w="389" h="263" extrusionOk="0">
                  <a:moveTo>
                    <a:pt x="232" y="1"/>
                  </a:moveTo>
                  <a:cubicBezTo>
                    <a:pt x="134" y="1"/>
                    <a:pt x="41" y="31"/>
                    <a:pt x="16" y="154"/>
                  </a:cubicBezTo>
                  <a:cubicBezTo>
                    <a:pt x="0" y="196"/>
                    <a:pt x="19" y="238"/>
                    <a:pt x="58" y="250"/>
                  </a:cubicBezTo>
                  <a:cubicBezTo>
                    <a:pt x="65" y="257"/>
                    <a:pt x="77" y="257"/>
                    <a:pt x="85" y="257"/>
                  </a:cubicBezTo>
                  <a:cubicBezTo>
                    <a:pt x="119" y="260"/>
                    <a:pt x="155" y="263"/>
                    <a:pt x="189" y="263"/>
                  </a:cubicBezTo>
                  <a:cubicBezTo>
                    <a:pt x="269" y="263"/>
                    <a:pt x="343" y="245"/>
                    <a:pt x="388" y="154"/>
                  </a:cubicBezTo>
                  <a:cubicBezTo>
                    <a:pt x="388" y="73"/>
                    <a:pt x="346" y="4"/>
                    <a:pt x="288" y="4"/>
                  </a:cubicBezTo>
                  <a:cubicBezTo>
                    <a:pt x="270" y="2"/>
                    <a:pt x="250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43"/>
            <p:cNvSpPr/>
            <p:nvPr/>
          </p:nvSpPr>
          <p:spPr>
            <a:xfrm>
              <a:off x="5308378" y="3140569"/>
              <a:ext cx="25281" cy="12346"/>
            </a:xfrm>
            <a:custGeom>
              <a:avLst/>
              <a:gdLst/>
              <a:ahLst/>
              <a:cxnLst/>
              <a:rect l="l" t="t" r="r" b="b"/>
              <a:pathLst>
                <a:path w="815" h="398" extrusionOk="0">
                  <a:moveTo>
                    <a:pt x="74" y="0"/>
                  </a:moveTo>
                  <a:cubicBezTo>
                    <a:pt x="42" y="0"/>
                    <a:pt x="17" y="13"/>
                    <a:pt x="12" y="59"/>
                  </a:cubicBezTo>
                  <a:cubicBezTo>
                    <a:pt x="0" y="151"/>
                    <a:pt x="131" y="136"/>
                    <a:pt x="200" y="171"/>
                  </a:cubicBezTo>
                  <a:cubicBezTo>
                    <a:pt x="323" y="317"/>
                    <a:pt x="519" y="301"/>
                    <a:pt x="673" y="382"/>
                  </a:cubicBezTo>
                  <a:cubicBezTo>
                    <a:pt x="698" y="392"/>
                    <a:pt x="720" y="397"/>
                    <a:pt x="739" y="397"/>
                  </a:cubicBezTo>
                  <a:cubicBezTo>
                    <a:pt x="790" y="397"/>
                    <a:pt x="815" y="359"/>
                    <a:pt x="815" y="286"/>
                  </a:cubicBezTo>
                  <a:cubicBezTo>
                    <a:pt x="688" y="144"/>
                    <a:pt x="515" y="113"/>
                    <a:pt x="342" y="75"/>
                  </a:cubicBezTo>
                  <a:cubicBezTo>
                    <a:pt x="327" y="71"/>
                    <a:pt x="315" y="59"/>
                    <a:pt x="300" y="55"/>
                  </a:cubicBezTo>
                  <a:cubicBezTo>
                    <a:pt x="269" y="40"/>
                    <a:pt x="242" y="28"/>
                    <a:pt x="208" y="21"/>
                  </a:cubicBezTo>
                  <a:cubicBezTo>
                    <a:pt x="167" y="21"/>
                    <a:pt x="114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43"/>
            <p:cNvSpPr/>
            <p:nvPr/>
          </p:nvSpPr>
          <p:spPr>
            <a:xfrm>
              <a:off x="5244849" y="3161725"/>
              <a:ext cx="13711" cy="24196"/>
            </a:xfrm>
            <a:custGeom>
              <a:avLst/>
              <a:gdLst/>
              <a:ahLst/>
              <a:cxnLst/>
              <a:rect l="l" t="t" r="r" b="b"/>
              <a:pathLst>
                <a:path w="442" h="780" extrusionOk="0">
                  <a:moveTo>
                    <a:pt x="324" y="0"/>
                  </a:moveTo>
                  <a:cubicBezTo>
                    <a:pt x="315" y="0"/>
                    <a:pt x="304" y="2"/>
                    <a:pt x="292" y="7"/>
                  </a:cubicBezTo>
                  <a:cubicBezTo>
                    <a:pt x="204" y="42"/>
                    <a:pt x="219" y="146"/>
                    <a:pt x="231" y="230"/>
                  </a:cubicBezTo>
                  <a:cubicBezTo>
                    <a:pt x="231" y="261"/>
                    <a:pt x="223" y="299"/>
                    <a:pt x="223" y="334"/>
                  </a:cubicBezTo>
                  <a:cubicBezTo>
                    <a:pt x="223" y="488"/>
                    <a:pt x="0" y="718"/>
                    <a:pt x="231" y="776"/>
                  </a:cubicBezTo>
                  <a:cubicBezTo>
                    <a:pt x="239" y="778"/>
                    <a:pt x="247" y="779"/>
                    <a:pt x="255" y="779"/>
                  </a:cubicBezTo>
                  <a:cubicBezTo>
                    <a:pt x="371" y="779"/>
                    <a:pt x="329" y="510"/>
                    <a:pt x="373" y="372"/>
                  </a:cubicBezTo>
                  <a:cubicBezTo>
                    <a:pt x="427" y="296"/>
                    <a:pt x="442" y="215"/>
                    <a:pt x="373" y="134"/>
                  </a:cubicBezTo>
                  <a:cubicBezTo>
                    <a:pt x="373" y="78"/>
                    <a:pt x="376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43"/>
            <p:cNvSpPr/>
            <p:nvPr/>
          </p:nvSpPr>
          <p:spPr>
            <a:xfrm>
              <a:off x="4801790" y="2942848"/>
              <a:ext cx="42218" cy="44483"/>
            </a:xfrm>
            <a:custGeom>
              <a:avLst/>
              <a:gdLst/>
              <a:ahLst/>
              <a:cxnLst/>
              <a:rect l="l" t="t" r="r" b="b"/>
              <a:pathLst>
                <a:path w="1361" h="1434" extrusionOk="0">
                  <a:moveTo>
                    <a:pt x="1360" y="1"/>
                  </a:moveTo>
                  <a:lnTo>
                    <a:pt x="1360" y="1"/>
                  </a:lnTo>
                  <a:cubicBezTo>
                    <a:pt x="1149" y="150"/>
                    <a:pt x="972" y="346"/>
                    <a:pt x="838" y="569"/>
                  </a:cubicBezTo>
                  <a:lnTo>
                    <a:pt x="834" y="573"/>
                  </a:lnTo>
                  <a:lnTo>
                    <a:pt x="703" y="631"/>
                  </a:lnTo>
                  <a:cubicBezTo>
                    <a:pt x="693" y="628"/>
                    <a:pt x="683" y="627"/>
                    <a:pt x="672" y="627"/>
                  </a:cubicBezTo>
                  <a:cubicBezTo>
                    <a:pt x="652" y="627"/>
                    <a:pt x="631" y="632"/>
                    <a:pt x="611" y="642"/>
                  </a:cubicBezTo>
                  <a:cubicBezTo>
                    <a:pt x="334" y="673"/>
                    <a:pt x="257" y="950"/>
                    <a:pt x="73" y="1096"/>
                  </a:cubicBezTo>
                  <a:cubicBezTo>
                    <a:pt x="58" y="1211"/>
                    <a:pt x="0" y="1334"/>
                    <a:pt x="111" y="1434"/>
                  </a:cubicBezTo>
                  <a:cubicBezTo>
                    <a:pt x="361" y="1338"/>
                    <a:pt x="461" y="1096"/>
                    <a:pt x="634" y="923"/>
                  </a:cubicBezTo>
                  <a:lnTo>
                    <a:pt x="891" y="792"/>
                  </a:lnTo>
                  <a:cubicBezTo>
                    <a:pt x="1287" y="681"/>
                    <a:pt x="1287" y="320"/>
                    <a:pt x="1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43"/>
            <p:cNvSpPr/>
            <p:nvPr/>
          </p:nvSpPr>
          <p:spPr>
            <a:xfrm>
              <a:off x="5133735" y="2751268"/>
              <a:ext cx="105158" cy="95045"/>
            </a:xfrm>
            <a:custGeom>
              <a:avLst/>
              <a:gdLst/>
              <a:ahLst/>
              <a:cxnLst/>
              <a:rect l="l" t="t" r="r" b="b"/>
              <a:pathLst>
                <a:path w="3390" h="3064" extrusionOk="0">
                  <a:moveTo>
                    <a:pt x="2095" y="1677"/>
                  </a:moveTo>
                  <a:cubicBezTo>
                    <a:pt x="2083" y="1685"/>
                    <a:pt x="2068" y="1685"/>
                    <a:pt x="2053" y="1685"/>
                  </a:cubicBezTo>
                  <a:lnTo>
                    <a:pt x="2095" y="1677"/>
                  </a:lnTo>
                  <a:close/>
                  <a:moveTo>
                    <a:pt x="1067" y="0"/>
                  </a:moveTo>
                  <a:cubicBezTo>
                    <a:pt x="1036" y="0"/>
                    <a:pt x="989" y="32"/>
                    <a:pt x="911" y="117"/>
                  </a:cubicBezTo>
                  <a:lnTo>
                    <a:pt x="900" y="121"/>
                  </a:lnTo>
                  <a:cubicBezTo>
                    <a:pt x="785" y="121"/>
                    <a:pt x="731" y="209"/>
                    <a:pt x="673" y="286"/>
                  </a:cubicBezTo>
                  <a:cubicBezTo>
                    <a:pt x="450" y="344"/>
                    <a:pt x="358" y="578"/>
                    <a:pt x="154" y="674"/>
                  </a:cubicBezTo>
                  <a:cubicBezTo>
                    <a:pt x="145" y="673"/>
                    <a:pt x="135" y="673"/>
                    <a:pt x="125" y="673"/>
                  </a:cubicBezTo>
                  <a:cubicBezTo>
                    <a:pt x="70" y="673"/>
                    <a:pt x="19" y="686"/>
                    <a:pt x="12" y="751"/>
                  </a:cubicBezTo>
                  <a:cubicBezTo>
                    <a:pt x="1" y="828"/>
                    <a:pt x="58" y="858"/>
                    <a:pt x="124" y="885"/>
                  </a:cubicBezTo>
                  <a:cubicBezTo>
                    <a:pt x="143" y="985"/>
                    <a:pt x="239" y="997"/>
                    <a:pt x="304" y="1035"/>
                  </a:cubicBezTo>
                  <a:cubicBezTo>
                    <a:pt x="669" y="1247"/>
                    <a:pt x="1084" y="1373"/>
                    <a:pt x="1430" y="1642"/>
                  </a:cubicBezTo>
                  <a:cubicBezTo>
                    <a:pt x="1498" y="1700"/>
                    <a:pt x="1580" y="1784"/>
                    <a:pt x="1676" y="1784"/>
                  </a:cubicBezTo>
                  <a:cubicBezTo>
                    <a:pt x="1722" y="1784"/>
                    <a:pt x="1770" y="1765"/>
                    <a:pt x="1822" y="1715"/>
                  </a:cubicBezTo>
                  <a:lnTo>
                    <a:pt x="1845" y="1727"/>
                  </a:lnTo>
                  <a:lnTo>
                    <a:pt x="1876" y="1727"/>
                  </a:lnTo>
                  <a:cubicBezTo>
                    <a:pt x="1880" y="1827"/>
                    <a:pt x="1891" y="1915"/>
                    <a:pt x="2034" y="1919"/>
                  </a:cubicBezTo>
                  <a:cubicBezTo>
                    <a:pt x="2180" y="1923"/>
                    <a:pt x="2322" y="1946"/>
                    <a:pt x="2468" y="1965"/>
                  </a:cubicBezTo>
                  <a:cubicBezTo>
                    <a:pt x="2529" y="2119"/>
                    <a:pt x="2744" y="2084"/>
                    <a:pt x="2814" y="2238"/>
                  </a:cubicBezTo>
                  <a:cubicBezTo>
                    <a:pt x="2798" y="2303"/>
                    <a:pt x="2783" y="2361"/>
                    <a:pt x="2764" y="2422"/>
                  </a:cubicBezTo>
                  <a:lnTo>
                    <a:pt x="2460" y="2772"/>
                  </a:lnTo>
                  <a:cubicBezTo>
                    <a:pt x="2364" y="2845"/>
                    <a:pt x="2218" y="2853"/>
                    <a:pt x="2180" y="3037"/>
                  </a:cubicBezTo>
                  <a:cubicBezTo>
                    <a:pt x="2233" y="3055"/>
                    <a:pt x="2284" y="3063"/>
                    <a:pt x="2332" y="3063"/>
                  </a:cubicBezTo>
                  <a:cubicBezTo>
                    <a:pt x="2452" y="3063"/>
                    <a:pt x="2560" y="3014"/>
                    <a:pt x="2664" y="2937"/>
                  </a:cubicBezTo>
                  <a:cubicBezTo>
                    <a:pt x="2825" y="2868"/>
                    <a:pt x="2767" y="2684"/>
                    <a:pt x="2856" y="2565"/>
                  </a:cubicBezTo>
                  <a:cubicBezTo>
                    <a:pt x="2862" y="2564"/>
                    <a:pt x="2868" y="2564"/>
                    <a:pt x="2874" y="2564"/>
                  </a:cubicBezTo>
                  <a:cubicBezTo>
                    <a:pt x="2982" y="2564"/>
                    <a:pt x="3076" y="2641"/>
                    <a:pt x="3183" y="2641"/>
                  </a:cubicBezTo>
                  <a:cubicBezTo>
                    <a:pt x="3202" y="2641"/>
                    <a:pt x="3221" y="2639"/>
                    <a:pt x="3240" y="2634"/>
                  </a:cubicBezTo>
                  <a:lnTo>
                    <a:pt x="3390" y="2468"/>
                  </a:lnTo>
                  <a:cubicBezTo>
                    <a:pt x="3298" y="2365"/>
                    <a:pt x="3163" y="2380"/>
                    <a:pt x="3044" y="2346"/>
                  </a:cubicBezTo>
                  <a:lnTo>
                    <a:pt x="3044" y="2342"/>
                  </a:lnTo>
                  <a:cubicBezTo>
                    <a:pt x="3052" y="2319"/>
                    <a:pt x="3048" y="2292"/>
                    <a:pt x="3029" y="2273"/>
                  </a:cubicBezTo>
                  <a:lnTo>
                    <a:pt x="3013" y="2276"/>
                  </a:lnTo>
                  <a:cubicBezTo>
                    <a:pt x="3017" y="2184"/>
                    <a:pt x="3033" y="2073"/>
                    <a:pt x="2910" y="2050"/>
                  </a:cubicBezTo>
                  <a:cubicBezTo>
                    <a:pt x="2744" y="2019"/>
                    <a:pt x="2621" y="1919"/>
                    <a:pt x="2472" y="1858"/>
                  </a:cubicBezTo>
                  <a:lnTo>
                    <a:pt x="2095" y="1677"/>
                  </a:lnTo>
                  <a:lnTo>
                    <a:pt x="1918" y="1600"/>
                  </a:lnTo>
                  <a:lnTo>
                    <a:pt x="1476" y="1293"/>
                  </a:lnTo>
                  <a:cubicBezTo>
                    <a:pt x="1496" y="1116"/>
                    <a:pt x="1653" y="1020"/>
                    <a:pt x="1738" y="885"/>
                  </a:cubicBezTo>
                  <a:cubicBezTo>
                    <a:pt x="1814" y="766"/>
                    <a:pt x="1876" y="647"/>
                    <a:pt x="1784" y="443"/>
                  </a:cubicBezTo>
                  <a:lnTo>
                    <a:pt x="1784" y="443"/>
                  </a:lnTo>
                  <a:cubicBezTo>
                    <a:pt x="1595" y="636"/>
                    <a:pt x="1476" y="805"/>
                    <a:pt x="1419" y="1012"/>
                  </a:cubicBezTo>
                  <a:cubicBezTo>
                    <a:pt x="1388" y="1118"/>
                    <a:pt x="1318" y="1148"/>
                    <a:pt x="1227" y="1148"/>
                  </a:cubicBezTo>
                  <a:cubicBezTo>
                    <a:pt x="1216" y="1148"/>
                    <a:pt x="1204" y="1147"/>
                    <a:pt x="1192" y="1147"/>
                  </a:cubicBezTo>
                  <a:cubicBezTo>
                    <a:pt x="1046" y="985"/>
                    <a:pt x="819" y="981"/>
                    <a:pt x="642" y="885"/>
                  </a:cubicBezTo>
                  <a:cubicBezTo>
                    <a:pt x="623" y="720"/>
                    <a:pt x="723" y="593"/>
                    <a:pt x="758" y="440"/>
                  </a:cubicBezTo>
                  <a:lnTo>
                    <a:pt x="923" y="459"/>
                  </a:lnTo>
                  <a:cubicBezTo>
                    <a:pt x="998" y="587"/>
                    <a:pt x="871" y="847"/>
                    <a:pt x="1143" y="847"/>
                  </a:cubicBezTo>
                  <a:cubicBezTo>
                    <a:pt x="1149" y="847"/>
                    <a:pt x="1155" y="847"/>
                    <a:pt x="1161" y="847"/>
                  </a:cubicBezTo>
                  <a:cubicBezTo>
                    <a:pt x="1288" y="843"/>
                    <a:pt x="1411" y="505"/>
                    <a:pt x="1346" y="313"/>
                  </a:cubicBezTo>
                  <a:cubicBezTo>
                    <a:pt x="1331" y="270"/>
                    <a:pt x="1294" y="250"/>
                    <a:pt x="1253" y="250"/>
                  </a:cubicBezTo>
                  <a:cubicBezTo>
                    <a:pt x="1231" y="250"/>
                    <a:pt x="1207" y="256"/>
                    <a:pt x="1184" y="267"/>
                  </a:cubicBezTo>
                  <a:cubicBezTo>
                    <a:pt x="1102" y="255"/>
                    <a:pt x="1154" y="0"/>
                    <a:pt x="10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43"/>
            <p:cNvSpPr/>
            <p:nvPr/>
          </p:nvSpPr>
          <p:spPr>
            <a:xfrm>
              <a:off x="5540811" y="2552058"/>
              <a:ext cx="15882" cy="21435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70" y="1"/>
                  </a:moveTo>
                  <a:cubicBezTo>
                    <a:pt x="63" y="1"/>
                    <a:pt x="57" y="1"/>
                    <a:pt x="50" y="3"/>
                  </a:cubicBezTo>
                  <a:cubicBezTo>
                    <a:pt x="31" y="3"/>
                    <a:pt x="0" y="49"/>
                    <a:pt x="0" y="76"/>
                  </a:cubicBezTo>
                  <a:cubicBezTo>
                    <a:pt x="0" y="169"/>
                    <a:pt x="57" y="203"/>
                    <a:pt x="139" y="203"/>
                  </a:cubicBezTo>
                  <a:cubicBezTo>
                    <a:pt x="147" y="203"/>
                    <a:pt x="156" y="203"/>
                    <a:pt x="166" y="202"/>
                  </a:cubicBezTo>
                  <a:cubicBezTo>
                    <a:pt x="296" y="337"/>
                    <a:pt x="323" y="517"/>
                    <a:pt x="358" y="690"/>
                  </a:cubicBezTo>
                  <a:cubicBezTo>
                    <a:pt x="419" y="683"/>
                    <a:pt x="477" y="652"/>
                    <a:pt x="511" y="598"/>
                  </a:cubicBezTo>
                  <a:cubicBezTo>
                    <a:pt x="508" y="364"/>
                    <a:pt x="412" y="191"/>
                    <a:pt x="189" y="102"/>
                  </a:cubicBezTo>
                  <a:cubicBezTo>
                    <a:pt x="182" y="44"/>
                    <a:pt x="12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43"/>
            <p:cNvSpPr/>
            <p:nvPr/>
          </p:nvSpPr>
          <p:spPr>
            <a:xfrm>
              <a:off x="5325284" y="2936240"/>
              <a:ext cx="23296" cy="20814"/>
            </a:xfrm>
            <a:custGeom>
              <a:avLst/>
              <a:gdLst/>
              <a:ahLst/>
              <a:cxnLst/>
              <a:rect l="l" t="t" r="r" b="b"/>
              <a:pathLst>
                <a:path w="751" h="671" extrusionOk="0">
                  <a:moveTo>
                    <a:pt x="556" y="1"/>
                  </a:moveTo>
                  <a:cubicBezTo>
                    <a:pt x="547" y="1"/>
                    <a:pt x="539" y="1"/>
                    <a:pt x="531" y="2"/>
                  </a:cubicBezTo>
                  <a:cubicBezTo>
                    <a:pt x="527" y="33"/>
                    <a:pt x="512" y="60"/>
                    <a:pt x="500" y="87"/>
                  </a:cubicBezTo>
                  <a:cubicBezTo>
                    <a:pt x="454" y="110"/>
                    <a:pt x="416" y="144"/>
                    <a:pt x="389" y="187"/>
                  </a:cubicBezTo>
                  <a:lnTo>
                    <a:pt x="239" y="340"/>
                  </a:lnTo>
                  <a:cubicBezTo>
                    <a:pt x="143" y="360"/>
                    <a:pt x="59" y="417"/>
                    <a:pt x="1" y="498"/>
                  </a:cubicBezTo>
                  <a:cubicBezTo>
                    <a:pt x="47" y="632"/>
                    <a:pt x="178" y="632"/>
                    <a:pt x="281" y="671"/>
                  </a:cubicBezTo>
                  <a:cubicBezTo>
                    <a:pt x="316" y="644"/>
                    <a:pt x="351" y="625"/>
                    <a:pt x="389" y="606"/>
                  </a:cubicBezTo>
                  <a:cubicBezTo>
                    <a:pt x="547" y="525"/>
                    <a:pt x="558" y="337"/>
                    <a:pt x="673" y="225"/>
                  </a:cubicBezTo>
                  <a:cubicBezTo>
                    <a:pt x="712" y="144"/>
                    <a:pt x="750" y="68"/>
                    <a:pt x="627" y="18"/>
                  </a:cubicBezTo>
                  <a:cubicBezTo>
                    <a:pt x="607" y="6"/>
                    <a:pt x="582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43"/>
            <p:cNvSpPr/>
            <p:nvPr/>
          </p:nvSpPr>
          <p:spPr>
            <a:xfrm>
              <a:off x="5545805" y="2614594"/>
              <a:ext cx="11353" cy="13121"/>
            </a:xfrm>
            <a:custGeom>
              <a:avLst/>
              <a:gdLst/>
              <a:ahLst/>
              <a:cxnLst/>
              <a:rect l="l" t="t" r="r" b="b"/>
              <a:pathLst>
                <a:path w="366" h="423" extrusionOk="0">
                  <a:moveTo>
                    <a:pt x="181" y="0"/>
                  </a:moveTo>
                  <a:cubicBezTo>
                    <a:pt x="47" y="88"/>
                    <a:pt x="28" y="238"/>
                    <a:pt x="1" y="384"/>
                  </a:cubicBezTo>
                  <a:lnTo>
                    <a:pt x="185" y="423"/>
                  </a:lnTo>
                  <a:cubicBezTo>
                    <a:pt x="212" y="400"/>
                    <a:pt x="224" y="373"/>
                    <a:pt x="235" y="346"/>
                  </a:cubicBezTo>
                  <a:cubicBezTo>
                    <a:pt x="281" y="281"/>
                    <a:pt x="293" y="200"/>
                    <a:pt x="347" y="142"/>
                  </a:cubicBezTo>
                  <a:cubicBezTo>
                    <a:pt x="358" y="115"/>
                    <a:pt x="366" y="81"/>
                    <a:pt x="366" y="50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43"/>
            <p:cNvSpPr/>
            <p:nvPr/>
          </p:nvSpPr>
          <p:spPr>
            <a:xfrm>
              <a:off x="5016821" y="2880652"/>
              <a:ext cx="15634" cy="29314"/>
            </a:xfrm>
            <a:custGeom>
              <a:avLst/>
              <a:gdLst/>
              <a:ahLst/>
              <a:cxnLst/>
              <a:rect l="l" t="t" r="r" b="b"/>
              <a:pathLst>
                <a:path w="504" h="945" extrusionOk="0">
                  <a:moveTo>
                    <a:pt x="318" y="0"/>
                  </a:moveTo>
                  <a:cubicBezTo>
                    <a:pt x="265" y="0"/>
                    <a:pt x="223" y="45"/>
                    <a:pt x="185" y="96"/>
                  </a:cubicBezTo>
                  <a:cubicBezTo>
                    <a:pt x="165" y="269"/>
                    <a:pt x="0" y="426"/>
                    <a:pt x="131" y="615"/>
                  </a:cubicBezTo>
                  <a:cubicBezTo>
                    <a:pt x="182" y="859"/>
                    <a:pt x="201" y="945"/>
                    <a:pt x="292" y="945"/>
                  </a:cubicBezTo>
                  <a:cubicBezTo>
                    <a:pt x="339" y="945"/>
                    <a:pt x="405" y="922"/>
                    <a:pt x="504" y="887"/>
                  </a:cubicBezTo>
                  <a:cubicBezTo>
                    <a:pt x="457" y="768"/>
                    <a:pt x="384" y="672"/>
                    <a:pt x="254" y="630"/>
                  </a:cubicBezTo>
                  <a:cubicBezTo>
                    <a:pt x="319" y="438"/>
                    <a:pt x="477" y="269"/>
                    <a:pt x="407" y="38"/>
                  </a:cubicBezTo>
                  <a:cubicBezTo>
                    <a:pt x="374" y="11"/>
                    <a:pt x="345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43"/>
            <p:cNvSpPr/>
            <p:nvPr/>
          </p:nvSpPr>
          <p:spPr>
            <a:xfrm>
              <a:off x="5199312" y="3161446"/>
              <a:ext cx="12532" cy="16006"/>
            </a:xfrm>
            <a:custGeom>
              <a:avLst/>
              <a:gdLst/>
              <a:ahLst/>
              <a:cxnLst/>
              <a:rect l="l" t="t" r="r" b="b"/>
              <a:pathLst>
                <a:path w="404" h="516" extrusionOk="0">
                  <a:moveTo>
                    <a:pt x="285" y="1"/>
                  </a:moveTo>
                  <a:lnTo>
                    <a:pt x="285" y="1"/>
                  </a:lnTo>
                  <a:cubicBezTo>
                    <a:pt x="77" y="135"/>
                    <a:pt x="0" y="301"/>
                    <a:pt x="173" y="516"/>
                  </a:cubicBezTo>
                  <a:cubicBezTo>
                    <a:pt x="200" y="343"/>
                    <a:pt x="404" y="208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43"/>
            <p:cNvSpPr/>
            <p:nvPr/>
          </p:nvSpPr>
          <p:spPr>
            <a:xfrm>
              <a:off x="5135845" y="2982584"/>
              <a:ext cx="10206" cy="12780"/>
            </a:xfrm>
            <a:custGeom>
              <a:avLst/>
              <a:gdLst/>
              <a:ahLst/>
              <a:cxnLst/>
              <a:rect l="l" t="t" r="r" b="b"/>
              <a:pathLst>
                <a:path w="329" h="412" extrusionOk="0">
                  <a:moveTo>
                    <a:pt x="129" y="1"/>
                  </a:moveTo>
                  <a:cubicBezTo>
                    <a:pt x="1" y="1"/>
                    <a:pt x="20" y="160"/>
                    <a:pt x="10" y="261"/>
                  </a:cubicBezTo>
                  <a:cubicBezTo>
                    <a:pt x="6" y="303"/>
                    <a:pt x="40" y="349"/>
                    <a:pt x="60" y="395"/>
                  </a:cubicBezTo>
                  <a:cubicBezTo>
                    <a:pt x="87" y="406"/>
                    <a:pt x="111" y="412"/>
                    <a:pt x="132" y="412"/>
                  </a:cubicBezTo>
                  <a:cubicBezTo>
                    <a:pt x="184" y="412"/>
                    <a:pt x="214" y="376"/>
                    <a:pt x="217" y="299"/>
                  </a:cubicBezTo>
                  <a:cubicBezTo>
                    <a:pt x="183" y="195"/>
                    <a:pt x="329" y="34"/>
                    <a:pt x="156" y="3"/>
                  </a:cubicBezTo>
                  <a:cubicBezTo>
                    <a:pt x="146" y="2"/>
                    <a:pt x="13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43"/>
            <p:cNvSpPr/>
            <p:nvPr/>
          </p:nvSpPr>
          <p:spPr>
            <a:xfrm>
              <a:off x="5198691" y="2957985"/>
              <a:ext cx="88841" cy="89865"/>
            </a:xfrm>
            <a:custGeom>
              <a:avLst/>
              <a:gdLst/>
              <a:ahLst/>
              <a:cxnLst/>
              <a:rect l="l" t="t" r="r" b="b"/>
              <a:pathLst>
                <a:path w="2864" h="2897" extrusionOk="0">
                  <a:moveTo>
                    <a:pt x="109" y="1"/>
                  </a:moveTo>
                  <a:cubicBezTo>
                    <a:pt x="36" y="16"/>
                    <a:pt x="13" y="66"/>
                    <a:pt x="1" y="131"/>
                  </a:cubicBezTo>
                  <a:cubicBezTo>
                    <a:pt x="1" y="170"/>
                    <a:pt x="13" y="212"/>
                    <a:pt x="24" y="247"/>
                  </a:cubicBezTo>
                  <a:cubicBezTo>
                    <a:pt x="43" y="277"/>
                    <a:pt x="70" y="312"/>
                    <a:pt x="93" y="335"/>
                  </a:cubicBezTo>
                  <a:cubicBezTo>
                    <a:pt x="135" y="370"/>
                    <a:pt x="182" y="404"/>
                    <a:pt x="216" y="443"/>
                  </a:cubicBezTo>
                  <a:cubicBezTo>
                    <a:pt x="247" y="485"/>
                    <a:pt x="266" y="539"/>
                    <a:pt x="266" y="592"/>
                  </a:cubicBezTo>
                  <a:cubicBezTo>
                    <a:pt x="251" y="773"/>
                    <a:pt x="343" y="904"/>
                    <a:pt x="481" y="1004"/>
                  </a:cubicBezTo>
                  <a:cubicBezTo>
                    <a:pt x="693" y="1200"/>
                    <a:pt x="885" y="1426"/>
                    <a:pt x="1177" y="1499"/>
                  </a:cubicBezTo>
                  <a:cubicBezTo>
                    <a:pt x="1208" y="1653"/>
                    <a:pt x="1327" y="1707"/>
                    <a:pt x="1454" y="1757"/>
                  </a:cubicBezTo>
                  <a:cubicBezTo>
                    <a:pt x="1564" y="1909"/>
                    <a:pt x="1743" y="1998"/>
                    <a:pt x="1928" y="1998"/>
                  </a:cubicBezTo>
                  <a:cubicBezTo>
                    <a:pt x="1949" y="1998"/>
                    <a:pt x="1970" y="1997"/>
                    <a:pt x="1991" y="1995"/>
                  </a:cubicBezTo>
                  <a:cubicBezTo>
                    <a:pt x="2126" y="2118"/>
                    <a:pt x="2268" y="2226"/>
                    <a:pt x="2460" y="2237"/>
                  </a:cubicBezTo>
                  <a:cubicBezTo>
                    <a:pt x="2476" y="2325"/>
                    <a:pt x="2522" y="2406"/>
                    <a:pt x="2599" y="2456"/>
                  </a:cubicBezTo>
                  <a:cubicBezTo>
                    <a:pt x="2591" y="2514"/>
                    <a:pt x="2576" y="2564"/>
                    <a:pt x="2568" y="2621"/>
                  </a:cubicBezTo>
                  <a:cubicBezTo>
                    <a:pt x="2430" y="2763"/>
                    <a:pt x="2187" y="2614"/>
                    <a:pt x="2068" y="2802"/>
                  </a:cubicBezTo>
                  <a:cubicBezTo>
                    <a:pt x="2136" y="2873"/>
                    <a:pt x="2208" y="2897"/>
                    <a:pt x="2282" y="2897"/>
                  </a:cubicBezTo>
                  <a:cubicBezTo>
                    <a:pt x="2363" y="2897"/>
                    <a:pt x="2447" y="2868"/>
                    <a:pt x="2529" y="2844"/>
                  </a:cubicBezTo>
                  <a:cubicBezTo>
                    <a:pt x="2833" y="2756"/>
                    <a:pt x="2864" y="2656"/>
                    <a:pt x="2645" y="2429"/>
                  </a:cubicBezTo>
                  <a:cubicBezTo>
                    <a:pt x="2699" y="2275"/>
                    <a:pt x="2626" y="2179"/>
                    <a:pt x="2491" y="2114"/>
                  </a:cubicBezTo>
                  <a:cubicBezTo>
                    <a:pt x="2403" y="2006"/>
                    <a:pt x="2284" y="1937"/>
                    <a:pt x="2153" y="1903"/>
                  </a:cubicBezTo>
                  <a:cubicBezTo>
                    <a:pt x="2161" y="1853"/>
                    <a:pt x="2168" y="1807"/>
                    <a:pt x="2187" y="1764"/>
                  </a:cubicBezTo>
                  <a:cubicBezTo>
                    <a:pt x="2226" y="1688"/>
                    <a:pt x="2357" y="1599"/>
                    <a:pt x="2207" y="1538"/>
                  </a:cubicBezTo>
                  <a:cubicBezTo>
                    <a:pt x="2170" y="1522"/>
                    <a:pt x="2123" y="1507"/>
                    <a:pt x="2082" y="1507"/>
                  </a:cubicBezTo>
                  <a:cubicBezTo>
                    <a:pt x="2012" y="1507"/>
                    <a:pt x="1958" y="1549"/>
                    <a:pt x="1991" y="1699"/>
                  </a:cubicBezTo>
                  <a:cubicBezTo>
                    <a:pt x="2001" y="1745"/>
                    <a:pt x="1980" y="1755"/>
                    <a:pt x="1951" y="1755"/>
                  </a:cubicBezTo>
                  <a:cubicBezTo>
                    <a:pt x="1929" y="1755"/>
                    <a:pt x="1901" y="1749"/>
                    <a:pt x="1878" y="1749"/>
                  </a:cubicBezTo>
                  <a:cubicBezTo>
                    <a:pt x="1869" y="1749"/>
                    <a:pt x="1860" y="1750"/>
                    <a:pt x="1853" y="1753"/>
                  </a:cubicBezTo>
                  <a:lnTo>
                    <a:pt x="1765" y="1630"/>
                  </a:lnTo>
                  <a:cubicBezTo>
                    <a:pt x="1838" y="1422"/>
                    <a:pt x="1665" y="1430"/>
                    <a:pt x="1553" y="1384"/>
                  </a:cubicBezTo>
                  <a:cubicBezTo>
                    <a:pt x="1069" y="1192"/>
                    <a:pt x="620" y="969"/>
                    <a:pt x="577" y="350"/>
                  </a:cubicBezTo>
                  <a:cubicBezTo>
                    <a:pt x="558" y="74"/>
                    <a:pt x="324" y="39"/>
                    <a:pt x="1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43"/>
            <p:cNvSpPr/>
            <p:nvPr/>
          </p:nvSpPr>
          <p:spPr>
            <a:xfrm>
              <a:off x="5614949" y="2596757"/>
              <a:ext cx="8965" cy="12253"/>
            </a:xfrm>
            <a:custGeom>
              <a:avLst/>
              <a:gdLst/>
              <a:ahLst/>
              <a:cxnLst/>
              <a:rect l="l" t="t" r="r" b="b"/>
              <a:pathLst>
                <a:path w="289" h="395" extrusionOk="0">
                  <a:moveTo>
                    <a:pt x="124" y="0"/>
                  </a:moveTo>
                  <a:cubicBezTo>
                    <a:pt x="47" y="0"/>
                    <a:pt x="46" y="117"/>
                    <a:pt x="24" y="183"/>
                  </a:cubicBezTo>
                  <a:cubicBezTo>
                    <a:pt x="8" y="233"/>
                    <a:pt x="0" y="279"/>
                    <a:pt x="0" y="329"/>
                  </a:cubicBezTo>
                  <a:cubicBezTo>
                    <a:pt x="7" y="373"/>
                    <a:pt x="20" y="394"/>
                    <a:pt x="40" y="394"/>
                  </a:cubicBezTo>
                  <a:cubicBezTo>
                    <a:pt x="56" y="394"/>
                    <a:pt x="76" y="380"/>
                    <a:pt x="100" y="352"/>
                  </a:cubicBezTo>
                  <a:cubicBezTo>
                    <a:pt x="116" y="306"/>
                    <a:pt x="139" y="260"/>
                    <a:pt x="158" y="218"/>
                  </a:cubicBezTo>
                  <a:cubicBezTo>
                    <a:pt x="200" y="152"/>
                    <a:pt x="289" y="64"/>
                    <a:pt x="185" y="18"/>
                  </a:cubicBezTo>
                  <a:cubicBezTo>
                    <a:pt x="161" y="6"/>
                    <a:pt x="141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43"/>
            <p:cNvSpPr/>
            <p:nvPr/>
          </p:nvSpPr>
          <p:spPr>
            <a:xfrm>
              <a:off x="4927763" y="2899016"/>
              <a:ext cx="8499" cy="10609"/>
            </a:xfrm>
            <a:custGeom>
              <a:avLst/>
              <a:gdLst/>
              <a:ahLst/>
              <a:cxnLst/>
              <a:rect l="l" t="t" r="r" b="b"/>
              <a:pathLst>
                <a:path w="274" h="342" extrusionOk="0">
                  <a:moveTo>
                    <a:pt x="149" y="1"/>
                  </a:moveTo>
                  <a:cubicBezTo>
                    <a:pt x="142" y="1"/>
                    <a:pt x="135" y="2"/>
                    <a:pt x="127" y="3"/>
                  </a:cubicBezTo>
                  <a:cubicBezTo>
                    <a:pt x="1" y="34"/>
                    <a:pt x="47" y="153"/>
                    <a:pt x="89" y="234"/>
                  </a:cubicBezTo>
                  <a:cubicBezTo>
                    <a:pt x="108" y="272"/>
                    <a:pt x="158" y="303"/>
                    <a:pt x="197" y="342"/>
                  </a:cubicBezTo>
                  <a:cubicBezTo>
                    <a:pt x="273" y="269"/>
                    <a:pt x="262" y="219"/>
                    <a:pt x="250" y="176"/>
                  </a:cubicBezTo>
                  <a:cubicBezTo>
                    <a:pt x="226" y="116"/>
                    <a:pt x="224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43"/>
            <p:cNvSpPr/>
            <p:nvPr/>
          </p:nvSpPr>
          <p:spPr>
            <a:xfrm>
              <a:off x="5205733" y="3140104"/>
              <a:ext cx="7786" cy="8189"/>
            </a:xfrm>
            <a:custGeom>
              <a:avLst/>
              <a:gdLst/>
              <a:ahLst/>
              <a:cxnLst/>
              <a:rect l="l" t="t" r="r" b="b"/>
              <a:pathLst>
                <a:path w="251" h="264" extrusionOk="0">
                  <a:moveTo>
                    <a:pt x="117" y="1"/>
                  </a:moveTo>
                  <a:cubicBezTo>
                    <a:pt x="53" y="1"/>
                    <a:pt x="33" y="67"/>
                    <a:pt x="20" y="124"/>
                  </a:cubicBezTo>
                  <a:cubicBezTo>
                    <a:pt x="1" y="174"/>
                    <a:pt x="31" y="239"/>
                    <a:pt x="81" y="259"/>
                  </a:cubicBezTo>
                  <a:cubicBezTo>
                    <a:pt x="93" y="262"/>
                    <a:pt x="101" y="262"/>
                    <a:pt x="116" y="262"/>
                  </a:cubicBezTo>
                  <a:cubicBezTo>
                    <a:pt x="121" y="263"/>
                    <a:pt x="126" y="263"/>
                    <a:pt x="131" y="263"/>
                  </a:cubicBezTo>
                  <a:cubicBezTo>
                    <a:pt x="198" y="263"/>
                    <a:pt x="233" y="215"/>
                    <a:pt x="250" y="147"/>
                  </a:cubicBezTo>
                  <a:cubicBezTo>
                    <a:pt x="250" y="74"/>
                    <a:pt x="216" y="17"/>
                    <a:pt x="147" y="5"/>
                  </a:cubicBezTo>
                  <a:cubicBezTo>
                    <a:pt x="136" y="2"/>
                    <a:pt x="126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43"/>
            <p:cNvSpPr/>
            <p:nvPr/>
          </p:nvSpPr>
          <p:spPr>
            <a:xfrm>
              <a:off x="5217179" y="3125028"/>
              <a:ext cx="8251" cy="10330"/>
            </a:xfrm>
            <a:custGeom>
              <a:avLst/>
              <a:gdLst/>
              <a:ahLst/>
              <a:cxnLst/>
              <a:rect l="l" t="t" r="r" b="b"/>
              <a:pathLst>
                <a:path w="266" h="333" extrusionOk="0">
                  <a:moveTo>
                    <a:pt x="126" y="1"/>
                  </a:moveTo>
                  <a:cubicBezTo>
                    <a:pt x="98" y="1"/>
                    <a:pt x="69" y="16"/>
                    <a:pt x="54" y="41"/>
                  </a:cubicBezTo>
                  <a:cubicBezTo>
                    <a:pt x="54" y="49"/>
                    <a:pt x="51" y="49"/>
                    <a:pt x="51" y="53"/>
                  </a:cubicBezTo>
                  <a:cubicBezTo>
                    <a:pt x="1" y="157"/>
                    <a:pt x="58" y="241"/>
                    <a:pt x="127" y="310"/>
                  </a:cubicBezTo>
                  <a:cubicBezTo>
                    <a:pt x="142" y="326"/>
                    <a:pt x="156" y="333"/>
                    <a:pt x="170" y="333"/>
                  </a:cubicBezTo>
                  <a:cubicBezTo>
                    <a:pt x="197" y="333"/>
                    <a:pt x="221" y="307"/>
                    <a:pt x="239" y="272"/>
                  </a:cubicBezTo>
                  <a:cubicBezTo>
                    <a:pt x="266" y="176"/>
                    <a:pt x="266" y="80"/>
                    <a:pt x="170" y="15"/>
                  </a:cubicBezTo>
                  <a:cubicBezTo>
                    <a:pt x="156" y="5"/>
                    <a:pt x="141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43"/>
            <p:cNvSpPr/>
            <p:nvPr/>
          </p:nvSpPr>
          <p:spPr>
            <a:xfrm>
              <a:off x="5585852" y="2551623"/>
              <a:ext cx="12563" cy="11974"/>
            </a:xfrm>
            <a:custGeom>
              <a:avLst/>
              <a:gdLst/>
              <a:ahLst/>
              <a:cxnLst/>
              <a:rect l="l" t="t" r="r" b="b"/>
              <a:pathLst>
                <a:path w="405" h="386" extrusionOk="0">
                  <a:moveTo>
                    <a:pt x="58" y="1"/>
                  </a:moveTo>
                  <a:cubicBezTo>
                    <a:pt x="18" y="1"/>
                    <a:pt x="1" y="37"/>
                    <a:pt x="1" y="97"/>
                  </a:cubicBezTo>
                  <a:cubicBezTo>
                    <a:pt x="124" y="193"/>
                    <a:pt x="193" y="378"/>
                    <a:pt x="404" y="385"/>
                  </a:cubicBezTo>
                  <a:cubicBezTo>
                    <a:pt x="351" y="197"/>
                    <a:pt x="220" y="120"/>
                    <a:pt x="120" y="20"/>
                  </a:cubicBezTo>
                  <a:cubicBezTo>
                    <a:pt x="95" y="7"/>
                    <a:pt x="75" y="1"/>
                    <a:pt x="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43"/>
            <p:cNvSpPr/>
            <p:nvPr/>
          </p:nvSpPr>
          <p:spPr>
            <a:xfrm>
              <a:off x="5262127" y="2964189"/>
              <a:ext cx="28631" cy="12997"/>
            </a:xfrm>
            <a:custGeom>
              <a:avLst/>
              <a:gdLst/>
              <a:ahLst/>
              <a:cxnLst/>
              <a:rect l="l" t="t" r="r" b="b"/>
              <a:pathLst>
                <a:path w="923" h="419" extrusionOk="0">
                  <a:moveTo>
                    <a:pt x="792" y="0"/>
                  </a:moveTo>
                  <a:lnTo>
                    <a:pt x="661" y="66"/>
                  </a:lnTo>
                  <a:cubicBezTo>
                    <a:pt x="427" y="66"/>
                    <a:pt x="250" y="212"/>
                    <a:pt x="0" y="289"/>
                  </a:cubicBezTo>
                  <a:cubicBezTo>
                    <a:pt x="127" y="387"/>
                    <a:pt x="244" y="419"/>
                    <a:pt x="357" y="419"/>
                  </a:cubicBezTo>
                  <a:cubicBezTo>
                    <a:pt x="439" y="419"/>
                    <a:pt x="519" y="402"/>
                    <a:pt x="600" y="381"/>
                  </a:cubicBezTo>
                  <a:cubicBezTo>
                    <a:pt x="623" y="366"/>
                    <a:pt x="642" y="346"/>
                    <a:pt x="661" y="327"/>
                  </a:cubicBezTo>
                  <a:cubicBezTo>
                    <a:pt x="692" y="348"/>
                    <a:pt x="725" y="358"/>
                    <a:pt x="758" y="358"/>
                  </a:cubicBezTo>
                  <a:cubicBezTo>
                    <a:pt x="778" y="358"/>
                    <a:pt x="799" y="354"/>
                    <a:pt x="819" y="346"/>
                  </a:cubicBezTo>
                  <a:lnTo>
                    <a:pt x="830" y="342"/>
                  </a:lnTo>
                  <a:cubicBezTo>
                    <a:pt x="853" y="227"/>
                    <a:pt x="922" y="104"/>
                    <a:pt x="7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43"/>
            <p:cNvSpPr/>
            <p:nvPr/>
          </p:nvSpPr>
          <p:spPr>
            <a:xfrm>
              <a:off x="5306238" y="3195350"/>
              <a:ext cx="19698" cy="7259"/>
            </a:xfrm>
            <a:custGeom>
              <a:avLst/>
              <a:gdLst/>
              <a:ahLst/>
              <a:cxnLst/>
              <a:rect l="l" t="t" r="r" b="b"/>
              <a:pathLst>
                <a:path w="635" h="234" extrusionOk="0">
                  <a:moveTo>
                    <a:pt x="111" y="0"/>
                  </a:moveTo>
                  <a:cubicBezTo>
                    <a:pt x="69" y="0"/>
                    <a:pt x="35" y="21"/>
                    <a:pt x="19" y="88"/>
                  </a:cubicBezTo>
                  <a:cubicBezTo>
                    <a:pt x="0" y="172"/>
                    <a:pt x="69" y="195"/>
                    <a:pt x="127" y="211"/>
                  </a:cubicBezTo>
                  <a:cubicBezTo>
                    <a:pt x="168" y="224"/>
                    <a:pt x="210" y="234"/>
                    <a:pt x="252" y="234"/>
                  </a:cubicBezTo>
                  <a:cubicBezTo>
                    <a:pt x="304" y="234"/>
                    <a:pt x="355" y="220"/>
                    <a:pt x="404" y="184"/>
                  </a:cubicBezTo>
                  <a:cubicBezTo>
                    <a:pt x="453" y="184"/>
                    <a:pt x="503" y="149"/>
                    <a:pt x="511" y="95"/>
                  </a:cubicBezTo>
                  <a:lnTo>
                    <a:pt x="557" y="115"/>
                  </a:lnTo>
                  <a:lnTo>
                    <a:pt x="603" y="115"/>
                  </a:lnTo>
                  <a:lnTo>
                    <a:pt x="634" y="15"/>
                  </a:lnTo>
                  <a:cubicBezTo>
                    <a:pt x="615" y="11"/>
                    <a:pt x="596" y="10"/>
                    <a:pt x="577" y="10"/>
                  </a:cubicBezTo>
                  <a:cubicBezTo>
                    <a:pt x="512" y="10"/>
                    <a:pt x="449" y="30"/>
                    <a:pt x="396" y="68"/>
                  </a:cubicBezTo>
                  <a:lnTo>
                    <a:pt x="211" y="22"/>
                  </a:lnTo>
                  <a:cubicBezTo>
                    <a:pt x="176" y="11"/>
                    <a:pt x="14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43"/>
            <p:cNvSpPr/>
            <p:nvPr/>
          </p:nvSpPr>
          <p:spPr>
            <a:xfrm>
              <a:off x="5375722" y="2716215"/>
              <a:ext cx="11353" cy="32106"/>
            </a:xfrm>
            <a:custGeom>
              <a:avLst/>
              <a:gdLst/>
              <a:ahLst/>
              <a:cxnLst/>
              <a:rect l="l" t="t" r="r" b="b"/>
              <a:pathLst>
                <a:path w="366" h="1035" extrusionOk="0">
                  <a:moveTo>
                    <a:pt x="139" y="0"/>
                  </a:moveTo>
                  <a:cubicBezTo>
                    <a:pt x="76" y="0"/>
                    <a:pt x="19" y="26"/>
                    <a:pt x="16" y="94"/>
                  </a:cubicBezTo>
                  <a:cubicBezTo>
                    <a:pt x="0" y="271"/>
                    <a:pt x="27" y="455"/>
                    <a:pt x="93" y="624"/>
                  </a:cubicBezTo>
                  <a:cubicBezTo>
                    <a:pt x="93" y="728"/>
                    <a:pt x="46" y="836"/>
                    <a:pt x="127" y="924"/>
                  </a:cubicBezTo>
                  <a:cubicBezTo>
                    <a:pt x="147" y="1003"/>
                    <a:pt x="176" y="1035"/>
                    <a:pt x="208" y="1035"/>
                  </a:cubicBezTo>
                  <a:cubicBezTo>
                    <a:pt x="243" y="1035"/>
                    <a:pt x="281" y="997"/>
                    <a:pt x="315" y="943"/>
                  </a:cubicBezTo>
                  <a:cubicBezTo>
                    <a:pt x="365" y="859"/>
                    <a:pt x="358" y="747"/>
                    <a:pt x="288" y="667"/>
                  </a:cubicBezTo>
                  <a:cubicBezTo>
                    <a:pt x="277" y="590"/>
                    <a:pt x="262" y="517"/>
                    <a:pt x="250" y="440"/>
                  </a:cubicBezTo>
                  <a:cubicBezTo>
                    <a:pt x="250" y="325"/>
                    <a:pt x="250" y="209"/>
                    <a:pt x="258" y="98"/>
                  </a:cubicBezTo>
                  <a:cubicBezTo>
                    <a:pt x="262" y="52"/>
                    <a:pt x="223" y="9"/>
                    <a:pt x="169" y="2"/>
                  </a:cubicBezTo>
                  <a:lnTo>
                    <a:pt x="166" y="2"/>
                  </a:lnTo>
                  <a:cubicBezTo>
                    <a:pt x="157" y="1"/>
                    <a:pt x="148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43"/>
            <p:cNvSpPr/>
            <p:nvPr/>
          </p:nvSpPr>
          <p:spPr>
            <a:xfrm>
              <a:off x="5035650" y="2854410"/>
              <a:ext cx="620" cy="372"/>
            </a:xfrm>
            <a:custGeom>
              <a:avLst/>
              <a:gdLst/>
              <a:ahLst/>
              <a:cxnLst/>
              <a:rect l="l" t="t" r="r" b="b"/>
              <a:pathLst>
                <a:path w="20" h="12" extrusionOk="0">
                  <a:moveTo>
                    <a:pt x="4" y="0"/>
                  </a:moveTo>
                  <a:lnTo>
                    <a:pt x="0" y="4"/>
                  </a:lnTo>
                  <a:lnTo>
                    <a:pt x="19" y="12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43"/>
            <p:cNvSpPr/>
            <p:nvPr/>
          </p:nvSpPr>
          <p:spPr>
            <a:xfrm>
              <a:off x="5023118" y="2849664"/>
              <a:ext cx="12563" cy="5491"/>
            </a:xfrm>
            <a:custGeom>
              <a:avLst/>
              <a:gdLst/>
              <a:ahLst/>
              <a:cxnLst/>
              <a:rect l="l" t="t" r="r" b="b"/>
              <a:pathLst>
                <a:path w="405" h="177" extrusionOk="0">
                  <a:moveTo>
                    <a:pt x="155" y="0"/>
                  </a:moveTo>
                  <a:cubicBezTo>
                    <a:pt x="107" y="0"/>
                    <a:pt x="56" y="8"/>
                    <a:pt x="1" y="19"/>
                  </a:cubicBezTo>
                  <a:cubicBezTo>
                    <a:pt x="95" y="110"/>
                    <a:pt x="187" y="177"/>
                    <a:pt x="298" y="177"/>
                  </a:cubicBezTo>
                  <a:cubicBezTo>
                    <a:pt x="331" y="177"/>
                    <a:pt x="367" y="171"/>
                    <a:pt x="404" y="157"/>
                  </a:cubicBezTo>
                  <a:cubicBezTo>
                    <a:pt x="344" y="37"/>
                    <a:pt x="258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43"/>
            <p:cNvSpPr/>
            <p:nvPr/>
          </p:nvSpPr>
          <p:spPr>
            <a:xfrm>
              <a:off x="4849096" y="2931773"/>
              <a:ext cx="6576" cy="6235"/>
            </a:xfrm>
            <a:custGeom>
              <a:avLst/>
              <a:gdLst/>
              <a:ahLst/>
              <a:cxnLst/>
              <a:rect l="l" t="t" r="r" b="b"/>
              <a:pathLst>
                <a:path w="212" h="201" extrusionOk="0">
                  <a:moveTo>
                    <a:pt x="104" y="0"/>
                  </a:moveTo>
                  <a:cubicBezTo>
                    <a:pt x="77" y="0"/>
                    <a:pt x="39" y="58"/>
                    <a:pt x="20" y="92"/>
                  </a:cubicBezTo>
                  <a:cubicBezTo>
                    <a:pt x="1" y="135"/>
                    <a:pt x="12" y="181"/>
                    <a:pt x="85" y="200"/>
                  </a:cubicBezTo>
                  <a:cubicBezTo>
                    <a:pt x="116" y="181"/>
                    <a:pt x="166" y="162"/>
                    <a:pt x="181" y="131"/>
                  </a:cubicBezTo>
                  <a:cubicBezTo>
                    <a:pt x="212" y="62"/>
                    <a:pt x="181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43"/>
            <p:cNvSpPr/>
            <p:nvPr/>
          </p:nvSpPr>
          <p:spPr>
            <a:xfrm>
              <a:off x="5556786" y="2642233"/>
              <a:ext cx="39240" cy="61171"/>
            </a:xfrm>
            <a:custGeom>
              <a:avLst/>
              <a:gdLst/>
              <a:ahLst/>
              <a:cxnLst/>
              <a:rect l="l" t="t" r="r" b="b"/>
              <a:pathLst>
                <a:path w="1265" h="1972" extrusionOk="0">
                  <a:moveTo>
                    <a:pt x="1055" y="0"/>
                  </a:moveTo>
                  <a:cubicBezTo>
                    <a:pt x="1035" y="0"/>
                    <a:pt x="1016" y="7"/>
                    <a:pt x="999" y="20"/>
                  </a:cubicBezTo>
                  <a:cubicBezTo>
                    <a:pt x="761" y="477"/>
                    <a:pt x="515" y="934"/>
                    <a:pt x="273" y="1388"/>
                  </a:cubicBezTo>
                  <a:cubicBezTo>
                    <a:pt x="262" y="1418"/>
                    <a:pt x="304" y="1476"/>
                    <a:pt x="319" y="1518"/>
                  </a:cubicBezTo>
                  <a:lnTo>
                    <a:pt x="312" y="1515"/>
                  </a:lnTo>
                  <a:cubicBezTo>
                    <a:pt x="300" y="1541"/>
                    <a:pt x="292" y="1572"/>
                    <a:pt x="288" y="1599"/>
                  </a:cubicBezTo>
                  <a:lnTo>
                    <a:pt x="327" y="1653"/>
                  </a:lnTo>
                  <a:lnTo>
                    <a:pt x="288" y="1653"/>
                  </a:lnTo>
                  <a:cubicBezTo>
                    <a:pt x="285" y="1637"/>
                    <a:pt x="285" y="1618"/>
                    <a:pt x="288" y="1607"/>
                  </a:cubicBezTo>
                  <a:lnTo>
                    <a:pt x="288" y="1607"/>
                  </a:lnTo>
                  <a:cubicBezTo>
                    <a:pt x="108" y="1657"/>
                    <a:pt x="43" y="1803"/>
                    <a:pt x="0" y="1964"/>
                  </a:cubicBezTo>
                  <a:cubicBezTo>
                    <a:pt x="25" y="1969"/>
                    <a:pt x="48" y="1971"/>
                    <a:pt x="68" y="1971"/>
                  </a:cubicBezTo>
                  <a:cubicBezTo>
                    <a:pt x="234" y="1971"/>
                    <a:pt x="235" y="1811"/>
                    <a:pt x="273" y="1687"/>
                  </a:cubicBezTo>
                  <a:lnTo>
                    <a:pt x="461" y="1760"/>
                  </a:lnTo>
                  <a:cubicBezTo>
                    <a:pt x="477" y="1730"/>
                    <a:pt x="481" y="1695"/>
                    <a:pt x="465" y="1668"/>
                  </a:cubicBezTo>
                  <a:cubicBezTo>
                    <a:pt x="500" y="1515"/>
                    <a:pt x="600" y="1403"/>
                    <a:pt x="677" y="1272"/>
                  </a:cubicBezTo>
                  <a:cubicBezTo>
                    <a:pt x="842" y="1003"/>
                    <a:pt x="992" y="731"/>
                    <a:pt x="1011" y="408"/>
                  </a:cubicBezTo>
                  <a:cubicBezTo>
                    <a:pt x="1019" y="389"/>
                    <a:pt x="1030" y="366"/>
                    <a:pt x="1038" y="343"/>
                  </a:cubicBezTo>
                  <a:cubicBezTo>
                    <a:pt x="1054" y="346"/>
                    <a:pt x="1070" y="348"/>
                    <a:pt x="1084" y="348"/>
                  </a:cubicBezTo>
                  <a:cubicBezTo>
                    <a:pt x="1135" y="348"/>
                    <a:pt x="1174" y="325"/>
                    <a:pt x="1195" y="266"/>
                  </a:cubicBezTo>
                  <a:cubicBezTo>
                    <a:pt x="1226" y="246"/>
                    <a:pt x="1249" y="216"/>
                    <a:pt x="1264" y="189"/>
                  </a:cubicBezTo>
                  <a:cubicBezTo>
                    <a:pt x="1249" y="116"/>
                    <a:pt x="1195" y="62"/>
                    <a:pt x="1126" y="50"/>
                  </a:cubicBezTo>
                  <a:cubicBezTo>
                    <a:pt x="1118" y="39"/>
                    <a:pt x="1115" y="31"/>
                    <a:pt x="1111" y="24"/>
                  </a:cubicBezTo>
                  <a:cubicBezTo>
                    <a:pt x="1095" y="8"/>
                    <a:pt x="1075" y="0"/>
                    <a:pt x="10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43"/>
            <p:cNvSpPr/>
            <p:nvPr/>
          </p:nvSpPr>
          <p:spPr>
            <a:xfrm>
              <a:off x="5324694" y="2610158"/>
              <a:ext cx="7786" cy="8251"/>
            </a:xfrm>
            <a:custGeom>
              <a:avLst/>
              <a:gdLst/>
              <a:ahLst/>
              <a:cxnLst/>
              <a:rect l="l" t="t" r="r" b="b"/>
              <a:pathLst>
                <a:path w="251" h="266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43"/>
                    <a:pt x="85" y="247"/>
                    <a:pt x="239" y="266"/>
                  </a:cubicBezTo>
                  <a:lnTo>
                    <a:pt x="250" y="262"/>
                  </a:lnTo>
                  <a:cubicBezTo>
                    <a:pt x="224" y="116"/>
                    <a:pt x="124" y="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43"/>
            <p:cNvSpPr/>
            <p:nvPr/>
          </p:nvSpPr>
          <p:spPr>
            <a:xfrm>
              <a:off x="5539260" y="2618999"/>
              <a:ext cx="48050" cy="76899"/>
            </a:xfrm>
            <a:custGeom>
              <a:avLst/>
              <a:gdLst/>
              <a:ahLst/>
              <a:cxnLst/>
              <a:rect l="l" t="t" r="r" b="b"/>
              <a:pathLst>
                <a:path w="1549" h="2479" extrusionOk="0">
                  <a:moveTo>
                    <a:pt x="1351" y="0"/>
                  </a:moveTo>
                  <a:cubicBezTo>
                    <a:pt x="1090" y="0"/>
                    <a:pt x="987" y="251"/>
                    <a:pt x="811" y="384"/>
                  </a:cubicBezTo>
                  <a:lnTo>
                    <a:pt x="800" y="381"/>
                  </a:lnTo>
                  <a:cubicBezTo>
                    <a:pt x="798" y="380"/>
                    <a:pt x="795" y="380"/>
                    <a:pt x="793" y="380"/>
                  </a:cubicBezTo>
                  <a:cubicBezTo>
                    <a:pt x="750" y="380"/>
                    <a:pt x="711" y="418"/>
                    <a:pt x="704" y="465"/>
                  </a:cubicBezTo>
                  <a:lnTo>
                    <a:pt x="704" y="473"/>
                  </a:lnTo>
                  <a:cubicBezTo>
                    <a:pt x="684" y="496"/>
                    <a:pt x="677" y="519"/>
                    <a:pt x="677" y="550"/>
                  </a:cubicBezTo>
                  <a:cubicBezTo>
                    <a:pt x="627" y="673"/>
                    <a:pt x="588" y="803"/>
                    <a:pt x="527" y="915"/>
                  </a:cubicBezTo>
                  <a:cubicBezTo>
                    <a:pt x="242" y="1399"/>
                    <a:pt x="0" y="1887"/>
                    <a:pt x="8" y="2471"/>
                  </a:cubicBezTo>
                  <a:lnTo>
                    <a:pt x="8" y="2467"/>
                  </a:lnTo>
                  <a:cubicBezTo>
                    <a:pt x="36" y="2474"/>
                    <a:pt x="61" y="2476"/>
                    <a:pt x="83" y="2476"/>
                  </a:cubicBezTo>
                  <a:cubicBezTo>
                    <a:pt x="254" y="2476"/>
                    <a:pt x="297" y="2312"/>
                    <a:pt x="327" y="2187"/>
                  </a:cubicBezTo>
                  <a:cubicBezTo>
                    <a:pt x="431" y="1745"/>
                    <a:pt x="661" y="1368"/>
                    <a:pt x="896" y="995"/>
                  </a:cubicBezTo>
                  <a:cubicBezTo>
                    <a:pt x="969" y="880"/>
                    <a:pt x="1038" y="773"/>
                    <a:pt x="1049" y="638"/>
                  </a:cubicBezTo>
                  <a:cubicBezTo>
                    <a:pt x="1076" y="619"/>
                    <a:pt x="1096" y="592"/>
                    <a:pt x="1103" y="557"/>
                  </a:cubicBezTo>
                  <a:cubicBezTo>
                    <a:pt x="1276" y="515"/>
                    <a:pt x="1411" y="384"/>
                    <a:pt x="1453" y="212"/>
                  </a:cubicBezTo>
                  <a:cubicBezTo>
                    <a:pt x="1549" y="42"/>
                    <a:pt x="1545" y="12"/>
                    <a:pt x="1407" y="4"/>
                  </a:cubicBezTo>
                  <a:cubicBezTo>
                    <a:pt x="1387" y="2"/>
                    <a:pt x="1369" y="0"/>
                    <a:pt x="1351" y="0"/>
                  </a:cubicBezTo>
                  <a:close/>
                  <a:moveTo>
                    <a:pt x="4" y="2471"/>
                  </a:moveTo>
                  <a:lnTo>
                    <a:pt x="4" y="2475"/>
                  </a:lnTo>
                  <a:lnTo>
                    <a:pt x="8" y="2479"/>
                  </a:lnTo>
                  <a:lnTo>
                    <a:pt x="8" y="247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43"/>
            <p:cNvSpPr/>
            <p:nvPr/>
          </p:nvSpPr>
          <p:spPr>
            <a:xfrm>
              <a:off x="5324353" y="2609941"/>
              <a:ext cx="496" cy="248"/>
            </a:xfrm>
            <a:custGeom>
              <a:avLst/>
              <a:gdLst/>
              <a:ahLst/>
              <a:cxnLst/>
              <a:rect l="l" t="t" r="r" b="b"/>
              <a:pathLst>
                <a:path w="16" h="8" extrusionOk="0">
                  <a:moveTo>
                    <a:pt x="0" y="0"/>
                  </a:moveTo>
                  <a:lnTo>
                    <a:pt x="4" y="4"/>
                  </a:lnTo>
                  <a:lnTo>
                    <a:pt x="15" y="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43"/>
            <p:cNvSpPr/>
            <p:nvPr/>
          </p:nvSpPr>
          <p:spPr>
            <a:xfrm>
              <a:off x="5597422" y="2637704"/>
              <a:ext cx="4095" cy="4560"/>
            </a:xfrm>
            <a:custGeom>
              <a:avLst/>
              <a:gdLst/>
              <a:ahLst/>
              <a:cxnLst/>
              <a:rect l="l" t="t" r="r" b="b"/>
              <a:pathLst>
                <a:path w="132" h="147" extrusionOk="0">
                  <a:moveTo>
                    <a:pt x="78" y="1"/>
                  </a:moveTo>
                  <a:cubicBezTo>
                    <a:pt x="67" y="1"/>
                    <a:pt x="55" y="8"/>
                    <a:pt x="39" y="27"/>
                  </a:cubicBezTo>
                  <a:cubicBezTo>
                    <a:pt x="1" y="66"/>
                    <a:pt x="39" y="112"/>
                    <a:pt x="85" y="147"/>
                  </a:cubicBezTo>
                  <a:cubicBezTo>
                    <a:pt x="104" y="123"/>
                    <a:pt x="116" y="100"/>
                    <a:pt x="131" y="74"/>
                  </a:cubicBezTo>
                  <a:cubicBezTo>
                    <a:pt x="115" y="51"/>
                    <a:pt x="104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43"/>
            <p:cNvSpPr/>
            <p:nvPr/>
          </p:nvSpPr>
          <p:spPr>
            <a:xfrm>
              <a:off x="5242088" y="2968253"/>
              <a:ext cx="3381" cy="2171"/>
            </a:xfrm>
            <a:custGeom>
              <a:avLst/>
              <a:gdLst/>
              <a:ahLst/>
              <a:cxnLst/>
              <a:rect l="l" t="t" r="r" b="b"/>
              <a:pathLst>
                <a:path w="109" h="70" extrusionOk="0">
                  <a:moveTo>
                    <a:pt x="66" y="0"/>
                  </a:moveTo>
                  <a:lnTo>
                    <a:pt x="1" y="31"/>
                  </a:lnTo>
                  <a:cubicBezTo>
                    <a:pt x="12" y="42"/>
                    <a:pt x="20" y="69"/>
                    <a:pt x="24" y="69"/>
                  </a:cubicBezTo>
                  <a:cubicBezTo>
                    <a:pt x="55" y="69"/>
                    <a:pt x="78" y="62"/>
                    <a:pt x="108" y="58"/>
                  </a:cubicBezTo>
                  <a:cubicBezTo>
                    <a:pt x="93" y="39"/>
                    <a:pt x="81" y="19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43"/>
            <p:cNvSpPr/>
            <p:nvPr/>
          </p:nvSpPr>
          <p:spPr>
            <a:xfrm>
              <a:off x="5069152" y="2652842"/>
              <a:ext cx="3009" cy="3940"/>
            </a:xfrm>
            <a:custGeom>
              <a:avLst/>
              <a:gdLst/>
              <a:ahLst/>
              <a:cxnLst/>
              <a:rect l="l" t="t" r="r" b="b"/>
              <a:pathLst>
                <a:path w="97" h="127" extrusionOk="0">
                  <a:moveTo>
                    <a:pt x="81" y="1"/>
                  </a:moveTo>
                  <a:cubicBezTo>
                    <a:pt x="4" y="8"/>
                    <a:pt x="23" y="81"/>
                    <a:pt x="0" y="123"/>
                  </a:cubicBezTo>
                  <a:cubicBezTo>
                    <a:pt x="14" y="125"/>
                    <a:pt x="28" y="126"/>
                    <a:pt x="41" y="126"/>
                  </a:cubicBezTo>
                  <a:cubicBezTo>
                    <a:pt x="60" y="126"/>
                    <a:pt x="78" y="124"/>
                    <a:pt x="96" y="120"/>
                  </a:cubicBezTo>
                  <a:cubicBezTo>
                    <a:pt x="92" y="81"/>
                    <a:pt x="85" y="39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43"/>
            <p:cNvSpPr/>
            <p:nvPr/>
          </p:nvSpPr>
          <p:spPr>
            <a:xfrm>
              <a:off x="5011920" y="2926903"/>
              <a:ext cx="3474" cy="2420"/>
            </a:xfrm>
            <a:custGeom>
              <a:avLst/>
              <a:gdLst/>
              <a:ahLst/>
              <a:cxnLst/>
              <a:rect l="l" t="t" r="r" b="b"/>
              <a:pathLst>
                <a:path w="112" h="78" extrusionOk="0">
                  <a:moveTo>
                    <a:pt x="73" y="1"/>
                  </a:moveTo>
                  <a:cubicBezTo>
                    <a:pt x="34" y="1"/>
                    <a:pt x="12" y="26"/>
                    <a:pt x="1" y="77"/>
                  </a:cubicBezTo>
                  <a:cubicBezTo>
                    <a:pt x="6" y="77"/>
                    <a:pt x="11" y="78"/>
                    <a:pt x="16" y="78"/>
                  </a:cubicBezTo>
                  <a:cubicBezTo>
                    <a:pt x="58" y="78"/>
                    <a:pt x="98" y="52"/>
                    <a:pt x="112" y="7"/>
                  </a:cubicBezTo>
                  <a:cubicBezTo>
                    <a:pt x="97" y="3"/>
                    <a:pt x="84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43"/>
            <p:cNvSpPr/>
            <p:nvPr/>
          </p:nvSpPr>
          <p:spPr>
            <a:xfrm>
              <a:off x="5229091" y="3020336"/>
              <a:ext cx="1458" cy="993"/>
            </a:xfrm>
            <a:custGeom>
              <a:avLst/>
              <a:gdLst/>
              <a:ahLst/>
              <a:cxnLst/>
              <a:rect l="l" t="t" r="r" b="b"/>
              <a:pathLst>
                <a:path w="47" h="32" extrusionOk="0">
                  <a:moveTo>
                    <a:pt x="1" y="0"/>
                  </a:moveTo>
                  <a:lnTo>
                    <a:pt x="35" y="3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43"/>
            <p:cNvSpPr/>
            <p:nvPr/>
          </p:nvSpPr>
          <p:spPr>
            <a:xfrm>
              <a:off x="4980807" y="2851432"/>
              <a:ext cx="3257" cy="3598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1" y="0"/>
                  </a:moveTo>
                  <a:cubicBezTo>
                    <a:pt x="4" y="69"/>
                    <a:pt x="31" y="116"/>
                    <a:pt x="104" y="116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43"/>
            <p:cNvSpPr/>
            <p:nvPr/>
          </p:nvSpPr>
          <p:spPr>
            <a:xfrm>
              <a:off x="5249967" y="3192031"/>
              <a:ext cx="1799" cy="1892"/>
            </a:xfrm>
            <a:custGeom>
              <a:avLst/>
              <a:gdLst/>
              <a:ahLst/>
              <a:cxnLst/>
              <a:rect l="l" t="t" r="r" b="b"/>
              <a:pathLst>
                <a:path w="58" h="61" extrusionOk="0">
                  <a:moveTo>
                    <a:pt x="34" y="0"/>
                  </a:moveTo>
                  <a:cubicBezTo>
                    <a:pt x="25" y="0"/>
                    <a:pt x="13" y="12"/>
                    <a:pt x="0" y="22"/>
                  </a:cubicBezTo>
                  <a:lnTo>
                    <a:pt x="20" y="60"/>
                  </a:lnTo>
                  <a:cubicBezTo>
                    <a:pt x="35" y="53"/>
                    <a:pt x="46" y="45"/>
                    <a:pt x="58" y="41"/>
                  </a:cubicBezTo>
                  <a:cubicBezTo>
                    <a:pt x="54" y="26"/>
                    <a:pt x="50" y="6"/>
                    <a:pt x="39" y="3"/>
                  </a:cubicBezTo>
                  <a:cubicBezTo>
                    <a:pt x="37" y="1"/>
                    <a:pt x="36" y="0"/>
                    <a:pt x="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43"/>
            <p:cNvSpPr/>
            <p:nvPr/>
          </p:nvSpPr>
          <p:spPr>
            <a:xfrm>
              <a:off x="4645263" y="2999242"/>
              <a:ext cx="32819" cy="13742"/>
            </a:xfrm>
            <a:custGeom>
              <a:avLst/>
              <a:gdLst/>
              <a:ahLst/>
              <a:cxnLst/>
              <a:rect l="l" t="t" r="r" b="b"/>
              <a:pathLst>
                <a:path w="1058" h="443" extrusionOk="0">
                  <a:moveTo>
                    <a:pt x="12" y="0"/>
                  </a:moveTo>
                  <a:cubicBezTo>
                    <a:pt x="8" y="19"/>
                    <a:pt x="1" y="42"/>
                    <a:pt x="1" y="62"/>
                  </a:cubicBezTo>
                  <a:lnTo>
                    <a:pt x="1" y="73"/>
                  </a:lnTo>
                  <a:cubicBezTo>
                    <a:pt x="39" y="242"/>
                    <a:pt x="127" y="346"/>
                    <a:pt x="312" y="350"/>
                  </a:cubicBezTo>
                  <a:lnTo>
                    <a:pt x="327" y="292"/>
                  </a:lnTo>
                  <a:cubicBezTo>
                    <a:pt x="350" y="304"/>
                    <a:pt x="370" y="308"/>
                    <a:pt x="393" y="319"/>
                  </a:cubicBezTo>
                  <a:cubicBezTo>
                    <a:pt x="596" y="361"/>
                    <a:pt x="792" y="423"/>
                    <a:pt x="992" y="442"/>
                  </a:cubicBezTo>
                  <a:cubicBezTo>
                    <a:pt x="1030" y="434"/>
                    <a:pt x="1057" y="396"/>
                    <a:pt x="1046" y="358"/>
                  </a:cubicBezTo>
                  <a:cubicBezTo>
                    <a:pt x="1042" y="346"/>
                    <a:pt x="1038" y="331"/>
                    <a:pt x="1027" y="323"/>
                  </a:cubicBezTo>
                  <a:lnTo>
                    <a:pt x="250" y="131"/>
                  </a:lnTo>
                  <a:cubicBezTo>
                    <a:pt x="235" y="123"/>
                    <a:pt x="219" y="119"/>
                    <a:pt x="203" y="119"/>
                  </a:cubicBezTo>
                  <a:cubicBezTo>
                    <a:pt x="187" y="119"/>
                    <a:pt x="172" y="123"/>
                    <a:pt x="158" y="131"/>
                  </a:cubicBezTo>
                  <a:lnTo>
                    <a:pt x="39" y="81"/>
                  </a:lnTo>
                  <a:cubicBezTo>
                    <a:pt x="58" y="50"/>
                    <a:pt x="77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43"/>
            <p:cNvSpPr/>
            <p:nvPr/>
          </p:nvSpPr>
          <p:spPr>
            <a:xfrm>
              <a:off x="4730010" y="3031534"/>
              <a:ext cx="3598" cy="2420"/>
            </a:xfrm>
            <a:custGeom>
              <a:avLst/>
              <a:gdLst/>
              <a:ahLst/>
              <a:cxnLst/>
              <a:rect l="l" t="t" r="r" b="b"/>
              <a:pathLst>
                <a:path w="116" h="78" extrusionOk="0">
                  <a:moveTo>
                    <a:pt x="116" y="1"/>
                  </a:moveTo>
                  <a:lnTo>
                    <a:pt x="1" y="70"/>
                  </a:lnTo>
                  <a:cubicBezTo>
                    <a:pt x="12" y="75"/>
                    <a:pt x="24" y="77"/>
                    <a:pt x="35" y="77"/>
                  </a:cubicBezTo>
                  <a:cubicBezTo>
                    <a:pt x="68" y="77"/>
                    <a:pt x="101" y="58"/>
                    <a:pt x="112" y="24"/>
                  </a:cubicBezTo>
                  <a:cubicBezTo>
                    <a:pt x="116" y="16"/>
                    <a:pt x="116" y="12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43"/>
            <p:cNvSpPr/>
            <p:nvPr/>
          </p:nvSpPr>
          <p:spPr>
            <a:xfrm>
              <a:off x="5571428" y="2588103"/>
              <a:ext cx="3257" cy="2792"/>
            </a:xfrm>
            <a:custGeom>
              <a:avLst/>
              <a:gdLst/>
              <a:ahLst/>
              <a:cxnLst/>
              <a:rect l="l" t="t" r="r" b="b"/>
              <a:pathLst>
                <a:path w="105" h="90" extrusionOk="0">
                  <a:moveTo>
                    <a:pt x="105" y="1"/>
                  </a:moveTo>
                  <a:lnTo>
                    <a:pt x="105" y="1"/>
                  </a:lnTo>
                  <a:cubicBezTo>
                    <a:pt x="32" y="9"/>
                    <a:pt x="1" y="28"/>
                    <a:pt x="62" y="89"/>
                  </a:cubicBezTo>
                  <a:cubicBezTo>
                    <a:pt x="82" y="66"/>
                    <a:pt x="97" y="32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43"/>
            <p:cNvSpPr/>
            <p:nvPr/>
          </p:nvSpPr>
          <p:spPr>
            <a:xfrm>
              <a:off x="4945878" y="3036218"/>
              <a:ext cx="6700" cy="10237"/>
            </a:xfrm>
            <a:custGeom>
              <a:avLst/>
              <a:gdLst/>
              <a:ahLst/>
              <a:cxnLst/>
              <a:rect l="l" t="t" r="r" b="b"/>
              <a:pathLst>
                <a:path w="216" h="330" extrusionOk="0">
                  <a:moveTo>
                    <a:pt x="118" y="1"/>
                  </a:moveTo>
                  <a:cubicBezTo>
                    <a:pt x="52" y="1"/>
                    <a:pt x="41" y="82"/>
                    <a:pt x="24" y="134"/>
                  </a:cubicBezTo>
                  <a:cubicBezTo>
                    <a:pt x="1" y="215"/>
                    <a:pt x="1" y="291"/>
                    <a:pt x="97" y="330"/>
                  </a:cubicBezTo>
                  <a:cubicBezTo>
                    <a:pt x="124" y="272"/>
                    <a:pt x="158" y="218"/>
                    <a:pt x="185" y="161"/>
                  </a:cubicBezTo>
                  <a:cubicBezTo>
                    <a:pt x="208" y="107"/>
                    <a:pt x="216" y="19"/>
                    <a:pt x="139" y="3"/>
                  </a:cubicBezTo>
                  <a:cubicBezTo>
                    <a:pt x="131" y="1"/>
                    <a:pt x="12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43"/>
            <p:cNvSpPr/>
            <p:nvPr/>
          </p:nvSpPr>
          <p:spPr>
            <a:xfrm>
              <a:off x="4948856" y="3046672"/>
              <a:ext cx="155" cy="155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5" y="1"/>
                  </a:moveTo>
                  <a:lnTo>
                    <a:pt x="1" y="4"/>
                  </a:lnTo>
                  <a:lnTo>
                    <a:pt x="5" y="4"/>
                  </a:lnTo>
                  <a:lnTo>
                    <a:pt x="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43"/>
            <p:cNvSpPr/>
            <p:nvPr/>
          </p:nvSpPr>
          <p:spPr>
            <a:xfrm>
              <a:off x="4948980" y="3046672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43"/>
            <p:cNvSpPr/>
            <p:nvPr/>
          </p:nvSpPr>
          <p:spPr>
            <a:xfrm>
              <a:off x="4948732" y="3046423"/>
              <a:ext cx="279" cy="155"/>
            </a:xfrm>
            <a:custGeom>
              <a:avLst/>
              <a:gdLst/>
              <a:ahLst/>
              <a:cxnLst/>
              <a:rect l="l" t="t" r="r" b="b"/>
              <a:pathLst>
                <a:path w="9" h="5" extrusionOk="0">
                  <a:moveTo>
                    <a:pt x="9" y="1"/>
                  </a:moveTo>
                  <a:cubicBezTo>
                    <a:pt x="7" y="1"/>
                    <a:pt x="6" y="2"/>
                    <a:pt x="5" y="3"/>
                  </a:cubicBezTo>
                  <a:lnTo>
                    <a:pt x="5" y="3"/>
                  </a:lnTo>
                  <a:lnTo>
                    <a:pt x="9" y="1"/>
                  </a:lnTo>
                  <a:close/>
                  <a:moveTo>
                    <a:pt x="5" y="3"/>
                  </a:moveTo>
                  <a:lnTo>
                    <a:pt x="1" y="5"/>
                  </a:lnTo>
                  <a:cubicBezTo>
                    <a:pt x="3" y="5"/>
                    <a:pt x="4" y="4"/>
                    <a:pt x="5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43"/>
            <p:cNvSpPr/>
            <p:nvPr/>
          </p:nvSpPr>
          <p:spPr>
            <a:xfrm>
              <a:off x="4954005" y="3016427"/>
              <a:ext cx="179420" cy="88934"/>
            </a:xfrm>
            <a:custGeom>
              <a:avLst/>
              <a:gdLst/>
              <a:ahLst/>
              <a:cxnLst/>
              <a:rect l="l" t="t" r="r" b="b"/>
              <a:pathLst>
                <a:path w="5784" h="2867" extrusionOk="0">
                  <a:moveTo>
                    <a:pt x="1260" y="0"/>
                  </a:moveTo>
                  <a:cubicBezTo>
                    <a:pt x="922" y="0"/>
                    <a:pt x="593" y="77"/>
                    <a:pt x="258" y="134"/>
                  </a:cubicBezTo>
                  <a:cubicBezTo>
                    <a:pt x="154" y="153"/>
                    <a:pt x="0" y="192"/>
                    <a:pt x="50" y="353"/>
                  </a:cubicBezTo>
                  <a:cubicBezTo>
                    <a:pt x="81" y="438"/>
                    <a:pt x="143" y="476"/>
                    <a:pt x="221" y="476"/>
                  </a:cubicBezTo>
                  <a:cubicBezTo>
                    <a:pt x="259" y="476"/>
                    <a:pt x="301" y="467"/>
                    <a:pt x="346" y="449"/>
                  </a:cubicBezTo>
                  <a:cubicBezTo>
                    <a:pt x="612" y="349"/>
                    <a:pt x="874" y="311"/>
                    <a:pt x="1134" y="311"/>
                  </a:cubicBezTo>
                  <a:cubicBezTo>
                    <a:pt x="1742" y="311"/>
                    <a:pt x="2334" y="522"/>
                    <a:pt x="2932" y="649"/>
                  </a:cubicBezTo>
                  <a:cubicBezTo>
                    <a:pt x="3259" y="830"/>
                    <a:pt x="3585" y="1014"/>
                    <a:pt x="3950" y="1110"/>
                  </a:cubicBezTo>
                  <a:cubicBezTo>
                    <a:pt x="4066" y="1252"/>
                    <a:pt x="4227" y="1348"/>
                    <a:pt x="4392" y="1425"/>
                  </a:cubicBezTo>
                  <a:cubicBezTo>
                    <a:pt x="4507" y="1579"/>
                    <a:pt x="4680" y="1636"/>
                    <a:pt x="4849" y="1713"/>
                  </a:cubicBezTo>
                  <a:cubicBezTo>
                    <a:pt x="4871" y="1705"/>
                    <a:pt x="4889" y="1702"/>
                    <a:pt x="4905" y="1702"/>
                  </a:cubicBezTo>
                  <a:cubicBezTo>
                    <a:pt x="4994" y="1702"/>
                    <a:pt x="4992" y="1818"/>
                    <a:pt x="5042" y="1867"/>
                  </a:cubicBezTo>
                  <a:lnTo>
                    <a:pt x="5080" y="1890"/>
                  </a:lnTo>
                  <a:lnTo>
                    <a:pt x="5122" y="1894"/>
                  </a:lnTo>
                  <a:cubicBezTo>
                    <a:pt x="5334" y="2101"/>
                    <a:pt x="5457" y="2367"/>
                    <a:pt x="5580" y="2624"/>
                  </a:cubicBezTo>
                  <a:cubicBezTo>
                    <a:pt x="5599" y="2697"/>
                    <a:pt x="5618" y="2774"/>
                    <a:pt x="5637" y="2847"/>
                  </a:cubicBezTo>
                  <a:lnTo>
                    <a:pt x="5679" y="2855"/>
                  </a:lnTo>
                  <a:lnTo>
                    <a:pt x="5726" y="2866"/>
                  </a:lnTo>
                  <a:cubicBezTo>
                    <a:pt x="5783" y="2770"/>
                    <a:pt x="5776" y="2639"/>
                    <a:pt x="5699" y="2551"/>
                  </a:cubicBezTo>
                  <a:cubicBezTo>
                    <a:pt x="5595" y="2359"/>
                    <a:pt x="5618" y="2113"/>
                    <a:pt x="5445" y="1952"/>
                  </a:cubicBezTo>
                  <a:cubicBezTo>
                    <a:pt x="5441" y="1832"/>
                    <a:pt x="5403" y="1740"/>
                    <a:pt x="5268" y="1721"/>
                  </a:cubicBezTo>
                  <a:lnTo>
                    <a:pt x="5264" y="1717"/>
                  </a:lnTo>
                  <a:cubicBezTo>
                    <a:pt x="5211" y="1537"/>
                    <a:pt x="5111" y="1410"/>
                    <a:pt x="4899" y="1383"/>
                  </a:cubicBezTo>
                  <a:cubicBezTo>
                    <a:pt x="4773" y="1367"/>
                    <a:pt x="4657" y="1302"/>
                    <a:pt x="4538" y="1256"/>
                  </a:cubicBezTo>
                  <a:lnTo>
                    <a:pt x="4269" y="1075"/>
                  </a:lnTo>
                  <a:cubicBezTo>
                    <a:pt x="4066" y="799"/>
                    <a:pt x="3758" y="730"/>
                    <a:pt x="3451" y="660"/>
                  </a:cubicBezTo>
                  <a:lnTo>
                    <a:pt x="3451" y="580"/>
                  </a:lnTo>
                  <a:cubicBezTo>
                    <a:pt x="2882" y="353"/>
                    <a:pt x="2290" y="176"/>
                    <a:pt x="1683" y="46"/>
                  </a:cubicBezTo>
                  <a:cubicBezTo>
                    <a:pt x="1540" y="13"/>
                    <a:pt x="1399" y="0"/>
                    <a:pt x="1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43"/>
            <p:cNvSpPr/>
            <p:nvPr/>
          </p:nvSpPr>
          <p:spPr>
            <a:xfrm>
              <a:off x="5168912" y="3095311"/>
              <a:ext cx="23513" cy="82141"/>
            </a:xfrm>
            <a:custGeom>
              <a:avLst/>
              <a:gdLst/>
              <a:ahLst/>
              <a:cxnLst/>
              <a:rect l="l" t="t" r="r" b="b"/>
              <a:pathLst>
                <a:path w="758" h="2648" extrusionOk="0">
                  <a:moveTo>
                    <a:pt x="634" y="0"/>
                  </a:moveTo>
                  <a:lnTo>
                    <a:pt x="634" y="0"/>
                  </a:lnTo>
                  <a:cubicBezTo>
                    <a:pt x="438" y="369"/>
                    <a:pt x="481" y="711"/>
                    <a:pt x="381" y="1011"/>
                  </a:cubicBezTo>
                  <a:cubicBezTo>
                    <a:pt x="331" y="1015"/>
                    <a:pt x="289" y="1053"/>
                    <a:pt x="285" y="1103"/>
                  </a:cubicBezTo>
                  <a:cubicBezTo>
                    <a:pt x="212" y="1222"/>
                    <a:pt x="112" y="1326"/>
                    <a:pt x="166" y="1480"/>
                  </a:cubicBezTo>
                  <a:cubicBezTo>
                    <a:pt x="35" y="1845"/>
                    <a:pt x="150" y="2229"/>
                    <a:pt x="0" y="2648"/>
                  </a:cubicBezTo>
                  <a:lnTo>
                    <a:pt x="231" y="2525"/>
                  </a:lnTo>
                  <a:cubicBezTo>
                    <a:pt x="235" y="2456"/>
                    <a:pt x="185" y="2364"/>
                    <a:pt x="300" y="2337"/>
                  </a:cubicBezTo>
                  <a:cubicBezTo>
                    <a:pt x="377" y="2056"/>
                    <a:pt x="242" y="1779"/>
                    <a:pt x="281" y="1499"/>
                  </a:cubicBezTo>
                  <a:cubicBezTo>
                    <a:pt x="296" y="1476"/>
                    <a:pt x="308" y="1453"/>
                    <a:pt x="319" y="1430"/>
                  </a:cubicBezTo>
                  <a:cubicBezTo>
                    <a:pt x="461" y="1257"/>
                    <a:pt x="634" y="1092"/>
                    <a:pt x="546" y="834"/>
                  </a:cubicBezTo>
                  <a:cubicBezTo>
                    <a:pt x="573" y="588"/>
                    <a:pt x="757" y="362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43"/>
            <p:cNvSpPr/>
            <p:nvPr/>
          </p:nvSpPr>
          <p:spPr>
            <a:xfrm>
              <a:off x="5042195" y="3108681"/>
              <a:ext cx="89555" cy="23947"/>
            </a:xfrm>
            <a:custGeom>
              <a:avLst/>
              <a:gdLst/>
              <a:ahLst/>
              <a:cxnLst/>
              <a:rect l="l" t="t" r="r" b="b"/>
              <a:pathLst>
                <a:path w="2887" h="772" extrusionOk="0">
                  <a:moveTo>
                    <a:pt x="203" y="1"/>
                  </a:moveTo>
                  <a:cubicBezTo>
                    <a:pt x="121" y="1"/>
                    <a:pt x="53" y="33"/>
                    <a:pt x="28" y="165"/>
                  </a:cubicBezTo>
                  <a:cubicBezTo>
                    <a:pt x="8" y="192"/>
                    <a:pt x="1" y="219"/>
                    <a:pt x="1" y="253"/>
                  </a:cubicBezTo>
                  <a:lnTo>
                    <a:pt x="466" y="403"/>
                  </a:lnTo>
                  <a:cubicBezTo>
                    <a:pt x="504" y="430"/>
                    <a:pt x="542" y="461"/>
                    <a:pt x="589" y="484"/>
                  </a:cubicBezTo>
                  <a:cubicBezTo>
                    <a:pt x="1088" y="676"/>
                    <a:pt x="1626" y="657"/>
                    <a:pt x="2141" y="761"/>
                  </a:cubicBezTo>
                  <a:cubicBezTo>
                    <a:pt x="2175" y="768"/>
                    <a:pt x="2208" y="772"/>
                    <a:pt x="2240" y="772"/>
                  </a:cubicBezTo>
                  <a:cubicBezTo>
                    <a:pt x="2341" y="772"/>
                    <a:pt x="2426" y="732"/>
                    <a:pt x="2491" y="638"/>
                  </a:cubicBezTo>
                  <a:lnTo>
                    <a:pt x="2498" y="634"/>
                  </a:lnTo>
                  <a:cubicBezTo>
                    <a:pt x="2598" y="622"/>
                    <a:pt x="2690" y="568"/>
                    <a:pt x="2740" y="484"/>
                  </a:cubicBezTo>
                  <a:lnTo>
                    <a:pt x="2886" y="430"/>
                  </a:lnTo>
                  <a:cubicBezTo>
                    <a:pt x="2883" y="392"/>
                    <a:pt x="2856" y="357"/>
                    <a:pt x="2829" y="334"/>
                  </a:cubicBezTo>
                  <a:cubicBezTo>
                    <a:pt x="2825" y="307"/>
                    <a:pt x="2813" y="280"/>
                    <a:pt x="2790" y="261"/>
                  </a:cubicBezTo>
                  <a:lnTo>
                    <a:pt x="2564" y="349"/>
                  </a:lnTo>
                  <a:lnTo>
                    <a:pt x="2567" y="346"/>
                  </a:lnTo>
                  <a:lnTo>
                    <a:pt x="2122" y="453"/>
                  </a:lnTo>
                  <a:lnTo>
                    <a:pt x="1634" y="349"/>
                  </a:lnTo>
                  <a:lnTo>
                    <a:pt x="369" y="23"/>
                  </a:lnTo>
                  <a:cubicBezTo>
                    <a:pt x="313" y="14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43"/>
            <p:cNvSpPr/>
            <p:nvPr/>
          </p:nvSpPr>
          <p:spPr>
            <a:xfrm>
              <a:off x="4842892" y="2870912"/>
              <a:ext cx="15417" cy="22676"/>
            </a:xfrm>
            <a:custGeom>
              <a:avLst/>
              <a:gdLst/>
              <a:ahLst/>
              <a:cxnLst/>
              <a:rect l="l" t="t" r="r" b="b"/>
              <a:pathLst>
                <a:path w="497" h="731" extrusionOk="0">
                  <a:moveTo>
                    <a:pt x="422" y="1"/>
                  </a:moveTo>
                  <a:cubicBezTo>
                    <a:pt x="197" y="1"/>
                    <a:pt x="254" y="216"/>
                    <a:pt x="212" y="368"/>
                  </a:cubicBezTo>
                  <a:cubicBezTo>
                    <a:pt x="170" y="464"/>
                    <a:pt x="154" y="579"/>
                    <a:pt x="39" y="637"/>
                  </a:cubicBezTo>
                  <a:cubicBezTo>
                    <a:pt x="35" y="637"/>
                    <a:pt x="20" y="640"/>
                    <a:pt x="12" y="656"/>
                  </a:cubicBezTo>
                  <a:cubicBezTo>
                    <a:pt x="1" y="671"/>
                    <a:pt x="1" y="687"/>
                    <a:pt x="20" y="713"/>
                  </a:cubicBezTo>
                  <a:cubicBezTo>
                    <a:pt x="52" y="725"/>
                    <a:pt x="79" y="731"/>
                    <a:pt x="103" y="731"/>
                  </a:cubicBezTo>
                  <a:cubicBezTo>
                    <a:pt x="234" y="731"/>
                    <a:pt x="265" y="577"/>
                    <a:pt x="347" y="502"/>
                  </a:cubicBezTo>
                  <a:lnTo>
                    <a:pt x="400" y="391"/>
                  </a:lnTo>
                  <a:lnTo>
                    <a:pt x="443" y="202"/>
                  </a:lnTo>
                  <a:cubicBezTo>
                    <a:pt x="477" y="183"/>
                    <a:pt x="496" y="141"/>
                    <a:pt x="481" y="102"/>
                  </a:cubicBezTo>
                  <a:cubicBezTo>
                    <a:pt x="489" y="68"/>
                    <a:pt x="493" y="41"/>
                    <a:pt x="493" y="6"/>
                  </a:cubicBezTo>
                  <a:cubicBezTo>
                    <a:pt x="467" y="2"/>
                    <a:pt x="443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43"/>
            <p:cNvSpPr/>
            <p:nvPr/>
          </p:nvSpPr>
          <p:spPr>
            <a:xfrm>
              <a:off x="4885203" y="2782164"/>
              <a:ext cx="26026" cy="28042"/>
            </a:xfrm>
            <a:custGeom>
              <a:avLst/>
              <a:gdLst/>
              <a:ahLst/>
              <a:cxnLst/>
              <a:rect l="l" t="t" r="r" b="b"/>
              <a:pathLst>
                <a:path w="839" h="904" extrusionOk="0">
                  <a:moveTo>
                    <a:pt x="631" y="1"/>
                  </a:moveTo>
                  <a:cubicBezTo>
                    <a:pt x="585" y="147"/>
                    <a:pt x="489" y="274"/>
                    <a:pt x="351" y="354"/>
                  </a:cubicBezTo>
                  <a:cubicBezTo>
                    <a:pt x="289" y="443"/>
                    <a:pt x="231" y="523"/>
                    <a:pt x="170" y="608"/>
                  </a:cubicBezTo>
                  <a:lnTo>
                    <a:pt x="1" y="777"/>
                  </a:lnTo>
                  <a:lnTo>
                    <a:pt x="35" y="781"/>
                  </a:lnTo>
                  <a:lnTo>
                    <a:pt x="70" y="796"/>
                  </a:lnTo>
                  <a:cubicBezTo>
                    <a:pt x="16" y="850"/>
                    <a:pt x="58" y="881"/>
                    <a:pt x="97" y="904"/>
                  </a:cubicBezTo>
                  <a:lnTo>
                    <a:pt x="174" y="831"/>
                  </a:lnTo>
                  <a:lnTo>
                    <a:pt x="266" y="762"/>
                  </a:lnTo>
                  <a:cubicBezTo>
                    <a:pt x="404" y="646"/>
                    <a:pt x="550" y="535"/>
                    <a:pt x="681" y="408"/>
                  </a:cubicBezTo>
                  <a:cubicBezTo>
                    <a:pt x="839" y="258"/>
                    <a:pt x="815" y="116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43"/>
            <p:cNvSpPr/>
            <p:nvPr/>
          </p:nvSpPr>
          <p:spPr>
            <a:xfrm>
              <a:off x="4912873" y="2772982"/>
              <a:ext cx="2047" cy="1365"/>
            </a:xfrm>
            <a:custGeom>
              <a:avLst/>
              <a:gdLst/>
              <a:ahLst/>
              <a:cxnLst/>
              <a:rect l="l" t="t" r="r" b="b"/>
              <a:pathLst>
                <a:path w="66" h="44" extrusionOk="0">
                  <a:moveTo>
                    <a:pt x="41" y="0"/>
                  </a:moveTo>
                  <a:cubicBezTo>
                    <a:pt x="24" y="0"/>
                    <a:pt x="9" y="16"/>
                    <a:pt x="0" y="43"/>
                  </a:cubicBezTo>
                  <a:cubicBezTo>
                    <a:pt x="12" y="43"/>
                    <a:pt x="27" y="43"/>
                    <a:pt x="43" y="35"/>
                  </a:cubicBezTo>
                  <a:cubicBezTo>
                    <a:pt x="58" y="32"/>
                    <a:pt x="66" y="9"/>
                    <a:pt x="62" y="9"/>
                  </a:cubicBezTo>
                  <a:cubicBezTo>
                    <a:pt x="55" y="3"/>
                    <a:pt x="48" y="0"/>
                    <a:pt x="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43"/>
            <p:cNvSpPr/>
            <p:nvPr/>
          </p:nvSpPr>
          <p:spPr>
            <a:xfrm>
              <a:off x="5320041" y="2847802"/>
              <a:ext cx="3505" cy="2358"/>
            </a:xfrm>
            <a:custGeom>
              <a:avLst/>
              <a:gdLst/>
              <a:ahLst/>
              <a:cxnLst/>
              <a:rect l="l" t="t" r="r" b="b"/>
              <a:pathLst>
                <a:path w="113" h="76" extrusionOk="0">
                  <a:moveTo>
                    <a:pt x="77" y="0"/>
                  </a:moveTo>
                  <a:cubicBezTo>
                    <a:pt x="35" y="0"/>
                    <a:pt x="13" y="29"/>
                    <a:pt x="1" y="75"/>
                  </a:cubicBezTo>
                  <a:cubicBezTo>
                    <a:pt x="4" y="75"/>
                    <a:pt x="7" y="75"/>
                    <a:pt x="10" y="75"/>
                  </a:cubicBezTo>
                  <a:cubicBezTo>
                    <a:pt x="53" y="75"/>
                    <a:pt x="98" y="49"/>
                    <a:pt x="112" y="6"/>
                  </a:cubicBezTo>
                  <a:cubicBezTo>
                    <a:pt x="99" y="2"/>
                    <a:pt x="87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43"/>
            <p:cNvSpPr/>
            <p:nvPr/>
          </p:nvSpPr>
          <p:spPr>
            <a:xfrm>
              <a:off x="5296683" y="2965027"/>
              <a:ext cx="23389" cy="7972"/>
            </a:xfrm>
            <a:custGeom>
              <a:avLst/>
              <a:gdLst/>
              <a:ahLst/>
              <a:cxnLst/>
              <a:rect l="l" t="t" r="r" b="b"/>
              <a:pathLst>
                <a:path w="754" h="257" extrusionOk="0">
                  <a:moveTo>
                    <a:pt x="604" y="0"/>
                  </a:moveTo>
                  <a:cubicBezTo>
                    <a:pt x="533" y="19"/>
                    <a:pt x="461" y="42"/>
                    <a:pt x="387" y="42"/>
                  </a:cubicBezTo>
                  <a:cubicBezTo>
                    <a:pt x="352" y="42"/>
                    <a:pt x="317" y="37"/>
                    <a:pt x="281" y="23"/>
                  </a:cubicBezTo>
                  <a:cubicBezTo>
                    <a:pt x="265" y="28"/>
                    <a:pt x="248" y="30"/>
                    <a:pt x="231" y="30"/>
                  </a:cubicBezTo>
                  <a:cubicBezTo>
                    <a:pt x="220" y="30"/>
                    <a:pt x="208" y="29"/>
                    <a:pt x="197" y="27"/>
                  </a:cubicBezTo>
                  <a:cubicBezTo>
                    <a:pt x="135" y="96"/>
                    <a:pt x="1" y="100"/>
                    <a:pt x="4" y="246"/>
                  </a:cubicBezTo>
                  <a:cubicBezTo>
                    <a:pt x="50" y="253"/>
                    <a:pt x="94" y="256"/>
                    <a:pt x="138" y="256"/>
                  </a:cubicBezTo>
                  <a:cubicBezTo>
                    <a:pt x="365" y="256"/>
                    <a:pt x="563" y="168"/>
                    <a:pt x="754" y="39"/>
                  </a:cubicBezTo>
                  <a:lnTo>
                    <a:pt x="6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43"/>
            <p:cNvSpPr/>
            <p:nvPr/>
          </p:nvSpPr>
          <p:spPr>
            <a:xfrm>
              <a:off x="4678393" y="2950944"/>
              <a:ext cx="49973" cy="26274"/>
            </a:xfrm>
            <a:custGeom>
              <a:avLst/>
              <a:gdLst/>
              <a:ahLst/>
              <a:cxnLst/>
              <a:rect l="l" t="t" r="r" b="b"/>
              <a:pathLst>
                <a:path w="1611" h="847" extrusionOk="0">
                  <a:moveTo>
                    <a:pt x="935" y="1"/>
                  </a:moveTo>
                  <a:lnTo>
                    <a:pt x="693" y="174"/>
                  </a:lnTo>
                  <a:cubicBezTo>
                    <a:pt x="589" y="174"/>
                    <a:pt x="527" y="262"/>
                    <a:pt x="450" y="312"/>
                  </a:cubicBezTo>
                  <a:cubicBezTo>
                    <a:pt x="316" y="362"/>
                    <a:pt x="189" y="439"/>
                    <a:pt x="85" y="539"/>
                  </a:cubicBezTo>
                  <a:cubicBezTo>
                    <a:pt x="16" y="635"/>
                    <a:pt x="55" y="704"/>
                    <a:pt x="132" y="762"/>
                  </a:cubicBezTo>
                  <a:cubicBezTo>
                    <a:pt x="106" y="758"/>
                    <a:pt x="78" y="743"/>
                    <a:pt x="53" y="743"/>
                  </a:cubicBezTo>
                  <a:cubicBezTo>
                    <a:pt x="33" y="743"/>
                    <a:pt x="15" y="752"/>
                    <a:pt x="1" y="785"/>
                  </a:cubicBezTo>
                  <a:cubicBezTo>
                    <a:pt x="35" y="808"/>
                    <a:pt x="70" y="827"/>
                    <a:pt x="108" y="846"/>
                  </a:cubicBezTo>
                  <a:cubicBezTo>
                    <a:pt x="128" y="823"/>
                    <a:pt x="135" y="800"/>
                    <a:pt x="143" y="769"/>
                  </a:cubicBezTo>
                  <a:cubicBezTo>
                    <a:pt x="258" y="735"/>
                    <a:pt x="385" y="731"/>
                    <a:pt x="481" y="646"/>
                  </a:cubicBezTo>
                  <a:cubicBezTo>
                    <a:pt x="623" y="593"/>
                    <a:pt x="673" y="416"/>
                    <a:pt x="842" y="404"/>
                  </a:cubicBezTo>
                  <a:cubicBezTo>
                    <a:pt x="954" y="562"/>
                    <a:pt x="1134" y="620"/>
                    <a:pt x="1284" y="731"/>
                  </a:cubicBezTo>
                  <a:lnTo>
                    <a:pt x="1288" y="685"/>
                  </a:lnTo>
                  <a:cubicBezTo>
                    <a:pt x="1311" y="704"/>
                    <a:pt x="1342" y="723"/>
                    <a:pt x="1369" y="735"/>
                  </a:cubicBezTo>
                  <a:cubicBezTo>
                    <a:pt x="1408" y="760"/>
                    <a:pt x="1453" y="783"/>
                    <a:pt x="1492" y="783"/>
                  </a:cubicBezTo>
                  <a:cubicBezTo>
                    <a:pt x="1525" y="783"/>
                    <a:pt x="1555" y="766"/>
                    <a:pt x="1573" y="716"/>
                  </a:cubicBezTo>
                  <a:cubicBezTo>
                    <a:pt x="1611" y="612"/>
                    <a:pt x="1500" y="593"/>
                    <a:pt x="1430" y="570"/>
                  </a:cubicBezTo>
                  <a:cubicBezTo>
                    <a:pt x="1396" y="558"/>
                    <a:pt x="1365" y="554"/>
                    <a:pt x="1334" y="550"/>
                  </a:cubicBezTo>
                  <a:lnTo>
                    <a:pt x="1242" y="516"/>
                  </a:lnTo>
                  <a:cubicBezTo>
                    <a:pt x="942" y="462"/>
                    <a:pt x="1035" y="174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43"/>
            <p:cNvSpPr/>
            <p:nvPr/>
          </p:nvSpPr>
          <p:spPr>
            <a:xfrm>
              <a:off x="4871740" y="2888749"/>
              <a:ext cx="993" cy="1458"/>
            </a:xfrm>
            <a:custGeom>
              <a:avLst/>
              <a:gdLst/>
              <a:ahLst/>
              <a:cxnLst/>
              <a:rect l="l" t="t" r="r" b="b"/>
              <a:pathLst>
                <a:path w="32" h="47" extrusionOk="0">
                  <a:moveTo>
                    <a:pt x="1" y="0"/>
                  </a:moveTo>
                  <a:lnTo>
                    <a:pt x="31" y="46"/>
                  </a:lnTo>
                  <a:cubicBezTo>
                    <a:pt x="20" y="27"/>
                    <a:pt x="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43"/>
            <p:cNvSpPr/>
            <p:nvPr/>
          </p:nvSpPr>
          <p:spPr>
            <a:xfrm>
              <a:off x="4823473" y="2861637"/>
              <a:ext cx="7538" cy="7693"/>
            </a:xfrm>
            <a:custGeom>
              <a:avLst/>
              <a:gdLst/>
              <a:ahLst/>
              <a:cxnLst/>
              <a:rect l="l" t="t" r="r" b="b"/>
              <a:pathLst>
                <a:path w="243" h="248" extrusionOk="0">
                  <a:moveTo>
                    <a:pt x="140" y="1"/>
                  </a:moveTo>
                  <a:cubicBezTo>
                    <a:pt x="117" y="1"/>
                    <a:pt x="92" y="12"/>
                    <a:pt x="66" y="36"/>
                  </a:cubicBezTo>
                  <a:cubicBezTo>
                    <a:pt x="0" y="94"/>
                    <a:pt x="8" y="182"/>
                    <a:pt x="77" y="248"/>
                  </a:cubicBezTo>
                  <a:lnTo>
                    <a:pt x="242" y="106"/>
                  </a:lnTo>
                  <a:cubicBezTo>
                    <a:pt x="222" y="42"/>
                    <a:pt x="185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43"/>
            <p:cNvSpPr/>
            <p:nvPr/>
          </p:nvSpPr>
          <p:spPr>
            <a:xfrm>
              <a:off x="4824652" y="2876217"/>
              <a:ext cx="5987" cy="3412"/>
            </a:xfrm>
            <a:custGeom>
              <a:avLst/>
              <a:gdLst/>
              <a:ahLst/>
              <a:cxnLst/>
              <a:rect l="l" t="t" r="r" b="b"/>
              <a:pathLst>
                <a:path w="193" h="110" extrusionOk="0">
                  <a:moveTo>
                    <a:pt x="143" y="1"/>
                  </a:moveTo>
                  <a:cubicBezTo>
                    <a:pt x="131" y="1"/>
                    <a:pt x="119" y="4"/>
                    <a:pt x="105" y="12"/>
                  </a:cubicBezTo>
                  <a:cubicBezTo>
                    <a:pt x="66" y="24"/>
                    <a:pt x="1" y="31"/>
                    <a:pt x="32" y="81"/>
                  </a:cubicBezTo>
                  <a:cubicBezTo>
                    <a:pt x="47" y="101"/>
                    <a:pt x="63" y="109"/>
                    <a:pt x="80" y="109"/>
                  </a:cubicBezTo>
                  <a:cubicBezTo>
                    <a:pt x="114" y="109"/>
                    <a:pt x="149" y="76"/>
                    <a:pt x="178" y="51"/>
                  </a:cubicBezTo>
                  <a:lnTo>
                    <a:pt x="193" y="47"/>
                  </a:lnTo>
                  <a:cubicBezTo>
                    <a:pt x="183" y="16"/>
                    <a:pt x="16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43"/>
            <p:cNvSpPr/>
            <p:nvPr/>
          </p:nvSpPr>
          <p:spPr>
            <a:xfrm>
              <a:off x="5077961" y="2645583"/>
              <a:ext cx="993" cy="1923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0" y="0"/>
                  </a:moveTo>
                  <a:cubicBezTo>
                    <a:pt x="6" y="15"/>
                    <a:pt x="17" y="30"/>
                    <a:pt x="25" y="47"/>
                  </a:cubicBezTo>
                  <a:lnTo>
                    <a:pt x="25" y="47"/>
                  </a:lnTo>
                  <a:cubicBezTo>
                    <a:pt x="18" y="30"/>
                    <a:pt x="10" y="12"/>
                    <a:pt x="4" y="0"/>
                  </a:cubicBezTo>
                  <a:close/>
                  <a:moveTo>
                    <a:pt x="25" y="47"/>
                  </a:moveTo>
                  <a:cubicBezTo>
                    <a:pt x="27" y="52"/>
                    <a:pt x="29" y="57"/>
                    <a:pt x="31" y="62"/>
                  </a:cubicBezTo>
                  <a:cubicBezTo>
                    <a:pt x="29" y="57"/>
                    <a:pt x="27" y="52"/>
                    <a:pt x="25" y="4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43"/>
            <p:cNvSpPr/>
            <p:nvPr/>
          </p:nvSpPr>
          <p:spPr>
            <a:xfrm>
              <a:off x="4720363" y="3019963"/>
              <a:ext cx="2171" cy="1768"/>
            </a:xfrm>
            <a:custGeom>
              <a:avLst/>
              <a:gdLst/>
              <a:ahLst/>
              <a:cxnLst/>
              <a:rect l="l" t="t" r="r" b="b"/>
              <a:pathLst>
                <a:path w="70" h="57" extrusionOk="0">
                  <a:moveTo>
                    <a:pt x="70" y="1"/>
                  </a:moveTo>
                  <a:cubicBezTo>
                    <a:pt x="43" y="1"/>
                    <a:pt x="12" y="20"/>
                    <a:pt x="0" y="47"/>
                  </a:cubicBezTo>
                  <a:cubicBezTo>
                    <a:pt x="12" y="54"/>
                    <a:pt x="23" y="57"/>
                    <a:pt x="31" y="57"/>
                  </a:cubicBezTo>
                  <a:cubicBezTo>
                    <a:pt x="56" y="57"/>
                    <a:pt x="67" y="32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1" name="Google Shape;7661;p43"/>
          <p:cNvGrpSpPr/>
          <p:nvPr/>
        </p:nvGrpSpPr>
        <p:grpSpPr>
          <a:xfrm>
            <a:off x="7019603" y="2831497"/>
            <a:ext cx="892952" cy="421674"/>
            <a:chOff x="7447517" y="2800652"/>
            <a:chExt cx="771716" cy="364423"/>
          </a:xfrm>
        </p:grpSpPr>
        <p:sp>
          <p:nvSpPr>
            <p:cNvPr id="7662" name="Google Shape;7662;p43"/>
            <p:cNvSpPr/>
            <p:nvPr/>
          </p:nvSpPr>
          <p:spPr>
            <a:xfrm>
              <a:off x="7447517" y="2800652"/>
              <a:ext cx="771716" cy="364423"/>
            </a:xfrm>
            <a:custGeom>
              <a:avLst/>
              <a:gdLst/>
              <a:ahLst/>
              <a:cxnLst/>
              <a:rect l="l" t="t" r="r" b="b"/>
              <a:pathLst>
                <a:path w="24878" h="11748" extrusionOk="0">
                  <a:moveTo>
                    <a:pt x="14714" y="577"/>
                  </a:moveTo>
                  <a:lnTo>
                    <a:pt x="14752" y="604"/>
                  </a:lnTo>
                  <a:lnTo>
                    <a:pt x="14752" y="604"/>
                  </a:lnTo>
                  <a:cubicBezTo>
                    <a:pt x="14738" y="595"/>
                    <a:pt x="14725" y="588"/>
                    <a:pt x="14714" y="577"/>
                  </a:cubicBezTo>
                  <a:close/>
                  <a:moveTo>
                    <a:pt x="16166" y="2218"/>
                  </a:moveTo>
                  <a:cubicBezTo>
                    <a:pt x="16174" y="2229"/>
                    <a:pt x="16185" y="2237"/>
                    <a:pt x="16193" y="2244"/>
                  </a:cubicBezTo>
                  <a:lnTo>
                    <a:pt x="16166" y="2218"/>
                  </a:lnTo>
                  <a:close/>
                  <a:moveTo>
                    <a:pt x="8850" y="2414"/>
                  </a:moveTo>
                  <a:lnTo>
                    <a:pt x="8850" y="2414"/>
                  </a:lnTo>
                  <a:cubicBezTo>
                    <a:pt x="8857" y="2415"/>
                    <a:pt x="8864" y="2416"/>
                    <a:pt x="8870" y="2416"/>
                  </a:cubicBezTo>
                  <a:cubicBezTo>
                    <a:pt x="8872" y="2416"/>
                    <a:pt x="8873" y="2416"/>
                    <a:pt x="8874" y="2416"/>
                  </a:cubicBezTo>
                  <a:lnTo>
                    <a:pt x="8874" y="2416"/>
                  </a:lnTo>
                  <a:cubicBezTo>
                    <a:pt x="8867" y="2422"/>
                    <a:pt x="8860" y="2428"/>
                    <a:pt x="8852" y="2434"/>
                  </a:cubicBezTo>
                  <a:lnTo>
                    <a:pt x="8852" y="2434"/>
                  </a:lnTo>
                  <a:lnTo>
                    <a:pt x="8850" y="2414"/>
                  </a:lnTo>
                  <a:close/>
                  <a:moveTo>
                    <a:pt x="9288" y="3743"/>
                  </a:moveTo>
                  <a:lnTo>
                    <a:pt x="9288" y="3743"/>
                  </a:lnTo>
                  <a:cubicBezTo>
                    <a:pt x="9345" y="3939"/>
                    <a:pt x="9426" y="4116"/>
                    <a:pt x="9707" y="4127"/>
                  </a:cubicBezTo>
                  <a:cubicBezTo>
                    <a:pt x="9726" y="4120"/>
                    <a:pt x="9745" y="4104"/>
                    <a:pt x="9757" y="4093"/>
                  </a:cubicBezTo>
                  <a:lnTo>
                    <a:pt x="9906" y="4173"/>
                  </a:lnTo>
                  <a:cubicBezTo>
                    <a:pt x="9910" y="4193"/>
                    <a:pt x="9910" y="4212"/>
                    <a:pt x="9910" y="4235"/>
                  </a:cubicBezTo>
                  <a:cubicBezTo>
                    <a:pt x="9918" y="4323"/>
                    <a:pt x="10026" y="4312"/>
                    <a:pt x="10076" y="4362"/>
                  </a:cubicBezTo>
                  <a:cubicBezTo>
                    <a:pt x="9954" y="4311"/>
                    <a:pt x="9835" y="4273"/>
                    <a:pt x="9707" y="4273"/>
                  </a:cubicBezTo>
                  <a:cubicBezTo>
                    <a:pt x="9661" y="4273"/>
                    <a:pt x="9613" y="4278"/>
                    <a:pt x="9564" y="4289"/>
                  </a:cubicBezTo>
                  <a:cubicBezTo>
                    <a:pt x="9507" y="4304"/>
                    <a:pt x="9461" y="4339"/>
                    <a:pt x="9422" y="4381"/>
                  </a:cubicBezTo>
                  <a:lnTo>
                    <a:pt x="9322" y="4308"/>
                  </a:lnTo>
                  <a:lnTo>
                    <a:pt x="9322" y="4289"/>
                  </a:lnTo>
                  <a:cubicBezTo>
                    <a:pt x="9234" y="4100"/>
                    <a:pt x="9215" y="3920"/>
                    <a:pt x="9288" y="3743"/>
                  </a:cubicBezTo>
                  <a:close/>
                  <a:moveTo>
                    <a:pt x="6510" y="4385"/>
                  </a:moveTo>
                  <a:lnTo>
                    <a:pt x="6506" y="4408"/>
                  </a:lnTo>
                  <a:cubicBezTo>
                    <a:pt x="6506" y="4400"/>
                    <a:pt x="6506" y="4389"/>
                    <a:pt x="6510" y="4385"/>
                  </a:cubicBezTo>
                  <a:close/>
                  <a:moveTo>
                    <a:pt x="22460" y="5184"/>
                  </a:moveTo>
                  <a:lnTo>
                    <a:pt x="22464" y="5187"/>
                  </a:lnTo>
                  <a:lnTo>
                    <a:pt x="22464" y="5187"/>
                  </a:lnTo>
                  <a:cubicBezTo>
                    <a:pt x="22460" y="5186"/>
                    <a:pt x="22460" y="5184"/>
                    <a:pt x="22460" y="5184"/>
                  </a:cubicBezTo>
                  <a:close/>
                  <a:moveTo>
                    <a:pt x="10471" y="5445"/>
                  </a:moveTo>
                  <a:lnTo>
                    <a:pt x="10471" y="5445"/>
                  </a:lnTo>
                  <a:cubicBezTo>
                    <a:pt x="10487" y="5457"/>
                    <a:pt x="10502" y="5476"/>
                    <a:pt x="10510" y="5484"/>
                  </a:cubicBezTo>
                  <a:cubicBezTo>
                    <a:pt x="10502" y="5484"/>
                    <a:pt x="10487" y="5476"/>
                    <a:pt x="10471" y="5445"/>
                  </a:cubicBezTo>
                  <a:close/>
                  <a:moveTo>
                    <a:pt x="22168" y="5585"/>
                  </a:moveTo>
                  <a:lnTo>
                    <a:pt x="22168" y="5585"/>
                  </a:lnTo>
                  <a:cubicBezTo>
                    <a:pt x="22170" y="5591"/>
                    <a:pt x="22174" y="5595"/>
                    <a:pt x="22180" y="5599"/>
                  </a:cubicBezTo>
                  <a:lnTo>
                    <a:pt x="22176" y="5599"/>
                  </a:lnTo>
                  <a:cubicBezTo>
                    <a:pt x="22173" y="5596"/>
                    <a:pt x="22170" y="5591"/>
                    <a:pt x="22168" y="5585"/>
                  </a:cubicBezTo>
                  <a:close/>
                  <a:moveTo>
                    <a:pt x="3047" y="7647"/>
                  </a:moveTo>
                  <a:lnTo>
                    <a:pt x="3047" y="7663"/>
                  </a:lnTo>
                  <a:lnTo>
                    <a:pt x="3044" y="7655"/>
                  </a:lnTo>
                  <a:lnTo>
                    <a:pt x="3047" y="7647"/>
                  </a:lnTo>
                  <a:close/>
                  <a:moveTo>
                    <a:pt x="21215" y="4700"/>
                  </a:moveTo>
                  <a:cubicBezTo>
                    <a:pt x="21324" y="4700"/>
                    <a:pt x="21351" y="4834"/>
                    <a:pt x="21438" y="4869"/>
                  </a:cubicBezTo>
                  <a:cubicBezTo>
                    <a:pt x="21444" y="4869"/>
                    <a:pt x="21450" y="4869"/>
                    <a:pt x="21456" y="4869"/>
                  </a:cubicBezTo>
                  <a:cubicBezTo>
                    <a:pt x="21492" y="4869"/>
                    <a:pt x="21529" y="4872"/>
                    <a:pt x="21564" y="4872"/>
                  </a:cubicBezTo>
                  <a:cubicBezTo>
                    <a:pt x="21647" y="4872"/>
                    <a:pt x="21723" y="4856"/>
                    <a:pt x="21753" y="4754"/>
                  </a:cubicBezTo>
                  <a:cubicBezTo>
                    <a:pt x="21880" y="4788"/>
                    <a:pt x="22011" y="4800"/>
                    <a:pt x="22138" y="4850"/>
                  </a:cubicBezTo>
                  <a:cubicBezTo>
                    <a:pt x="22188" y="4873"/>
                    <a:pt x="22238" y="4907"/>
                    <a:pt x="22276" y="4946"/>
                  </a:cubicBezTo>
                  <a:cubicBezTo>
                    <a:pt x="22322" y="5003"/>
                    <a:pt x="22364" y="5073"/>
                    <a:pt x="22418" y="5130"/>
                  </a:cubicBezTo>
                  <a:cubicBezTo>
                    <a:pt x="22433" y="5149"/>
                    <a:pt x="22453" y="5169"/>
                    <a:pt x="22468" y="5184"/>
                  </a:cubicBezTo>
                  <a:lnTo>
                    <a:pt x="22468" y="5188"/>
                  </a:lnTo>
                  <a:cubicBezTo>
                    <a:pt x="22466" y="5188"/>
                    <a:pt x="22465" y="5188"/>
                    <a:pt x="22464" y="5187"/>
                  </a:cubicBezTo>
                  <a:lnTo>
                    <a:pt x="22464" y="5187"/>
                  </a:lnTo>
                  <a:cubicBezTo>
                    <a:pt x="22396" y="5116"/>
                    <a:pt x="22332" y="5044"/>
                    <a:pt x="22264" y="4980"/>
                  </a:cubicBezTo>
                  <a:cubicBezTo>
                    <a:pt x="22210" y="4962"/>
                    <a:pt x="22165" y="4952"/>
                    <a:pt x="22130" y="4952"/>
                  </a:cubicBezTo>
                  <a:cubicBezTo>
                    <a:pt x="22027" y="4952"/>
                    <a:pt x="22003" y="5031"/>
                    <a:pt x="22057" y="5188"/>
                  </a:cubicBezTo>
                  <a:cubicBezTo>
                    <a:pt x="22060" y="5188"/>
                    <a:pt x="22062" y="5188"/>
                    <a:pt x="22065" y="5188"/>
                  </a:cubicBezTo>
                  <a:cubicBezTo>
                    <a:pt x="22131" y="5188"/>
                    <a:pt x="22146" y="5236"/>
                    <a:pt x="22161" y="5288"/>
                  </a:cubicBezTo>
                  <a:lnTo>
                    <a:pt x="22053" y="5296"/>
                  </a:lnTo>
                  <a:cubicBezTo>
                    <a:pt x="22018" y="5279"/>
                    <a:pt x="21986" y="5270"/>
                    <a:pt x="21960" y="5270"/>
                  </a:cubicBezTo>
                  <a:cubicBezTo>
                    <a:pt x="21910" y="5270"/>
                    <a:pt x="21876" y="5303"/>
                    <a:pt x="21869" y="5388"/>
                  </a:cubicBezTo>
                  <a:cubicBezTo>
                    <a:pt x="21896" y="5457"/>
                    <a:pt x="21926" y="5526"/>
                    <a:pt x="21953" y="5595"/>
                  </a:cubicBezTo>
                  <a:cubicBezTo>
                    <a:pt x="22022" y="5676"/>
                    <a:pt x="22065" y="5780"/>
                    <a:pt x="22080" y="5883"/>
                  </a:cubicBezTo>
                  <a:cubicBezTo>
                    <a:pt x="22095" y="5901"/>
                    <a:pt x="22114" y="5914"/>
                    <a:pt x="22136" y="5914"/>
                  </a:cubicBezTo>
                  <a:cubicBezTo>
                    <a:pt x="22143" y="5914"/>
                    <a:pt x="22150" y="5913"/>
                    <a:pt x="22157" y="5910"/>
                  </a:cubicBezTo>
                  <a:cubicBezTo>
                    <a:pt x="22168" y="5979"/>
                    <a:pt x="22180" y="6049"/>
                    <a:pt x="22241" y="6091"/>
                  </a:cubicBezTo>
                  <a:cubicBezTo>
                    <a:pt x="22165" y="6168"/>
                    <a:pt x="22034" y="6110"/>
                    <a:pt x="21965" y="6195"/>
                  </a:cubicBezTo>
                  <a:cubicBezTo>
                    <a:pt x="21930" y="6252"/>
                    <a:pt x="21896" y="6341"/>
                    <a:pt x="21949" y="6368"/>
                  </a:cubicBezTo>
                  <a:cubicBezTo>
                    <a:pt x="22118" y="6456"/>
                    <a:pt x="22241" y="6617"/>
                    <a:pt x="22449" y="6621"/>
                  </a:cubicBezTo>
                  <a:cubicBezTo>
                    <a:pt x="22468" y="6675"/>
                    <a:pt x="22514" y="6710"/>
                    <a:pt x="22568" y="6710"/>
                  </a:cubicBezTo>
                  <a:cubicBezTo>
                    <a:pt x="22560" y="6736"/>
                    <a:pt x="22564" y="6771"/>
                    <a:pt x="22572" y="6802"/>
                  </a:cubicBezTo>
                  <a:cubicBezTo>
                    <a:pt x="22603" y="6844"/>
                    <a:pt x="22645" y="6879"/>
                    <a:pt x="22687" y="6906"/>
                  </a:cubicBezTo>
                  <a:lnTo>
                    <a:pt x="23164" y="7225"/>
                  </a:lnTo>
                  <a:cubicBezTo>
                    <a:pt x="23240" y="7324"/>
                    <a:pt x="23352" y="7390"/>
                    <a:pt x="23475" y="7405"/>
                  </a:cubicBezTo>
                  <a:cubicBezTo>
                    <a:pt x="23579" y="7217"/>
                    <a:pt x="23467" y="7140"/>
                    <a:pt x="23310" y="7082"/>
                  </a:cubicBezTo>
                  <a:cubicBezTo>
                    <a:pt x="23079" y="6871"/>
                    <a:pt x="22733" y="6802"/>
                    <a:pt x="22583" y="6483"/>
                  </a:cubicBezTo>
                  <a:cubicBezTo>
                    <a:pt x="22541" y="6356"/>
                    <a:pt x="22495" y="6229"/>
                    <a:pt x="22453" y="6102"/>
                  </a:cubicBezTo>
                  <a:cubicBezTo>
                    <a:pt x="22457" y="6003"/>
                    <a:pt x="22464" y="5899"/>
                    <a:pt x="22468" y="5795"/>
                  </a:cubicBezTo>
                  <a:cubicBezTo>
                    <a:pt x="22495" y="5803"/>
                    <a:pt x="22526" y="5810"/>
                    <a:pt x="22553" y="5810"/>
                  </a:cubicBezTo>
                  <a:cubicBezTo>
                    <a:pt x="22599" y="5903"/>
                    <a:pt x="22668" y="5972"/>
                    <a:pt x="22764" y="6003"/>
                  </a:cubicBezTo>
                  <a:lnTo>
                    <a:pt x="23102" y="6483"/>
                  </a:lnTo>
                  <a:cubicBezTo>
                    <a:pt x="23137" y="6598"/>
                    <a:pt x="23217" y="6698"/>
                    <a:pt x="23321" y="6756"/>
                  </a:cubicBezTo>
                  <a:cubicBezTo>
                    <a:pt x="23329" y="6775"/>
                    <a:pt x="23333" y="6802"/>
                    <a:pt x="23340" y="6813"/>
                  </a:cubicBezTo>
                  <a:cubicBezTo>
                    <a:pt x="23407" y="6889"/>
                    <a:pt x="23460" y="6922"/>
                    <a:pt x="23505" y="6922"/>
                  </a:cubicBezTo>
                  <a:cubicBezTo>
                    <a:pt x="23549" y="6922"/>
                    <a:pt x="23585" y="6891"/>
                    <a:pt x="23617" y="6840"/>
                  </a:cubicBezTo>
                  <a:cubicBezTo>
                    <a:pt x="23640" y="6956"/>
                    <a:pt x="23717" y="7052"/>
                    <a:pt x="23794" y="7151"/>
                  </a:cubicBezTo>
                  <a:cubicBezTo>
                    <a:pt x="24051" y="7517"/>
                    <a:pt x="24243" y="7916"/>
                    <a:pt x="24447" y="8308"/>
                  </a:cubicBezTo>
                  <a:cubicBezTo>
                    <a:pt x="24462" y="8343"/>
                    <a:pt x="24474" y="8370"/>
                    <a:pt x="24493" y="8400"/>
                  </a:cubicBezTo>
                  <a:cubicBezTo>
                    <a:pt x="24493" y="8404"/>
                    <a:pt x="24512" y="8423"/>
                    <a:pt x="24512" y="8427"/>
                  </a:cubicBezTo>
                  <a:cubicBezTo>
                    <a:pt x="24505" y="8427"/>
                    <a:pt x="24501" y="8427"/>
                    <a:pt x="24493" y="8435"/>
                  </a:cubicBezTo>
                  <a:cubicBezTo>
                    <a:pt x="24489" y="8439"/>
                    <a:pt x="24485" y="8439"/>
                    <a:pt x="24485" y="8439"/>
                  </a:cubicBezTo>
                  <a:cubicBezTo>
                    <a:pt x="24485" y="8439"/>
                    <a:pt x="24461" y="8429"/>
                    <a:pt x="24451" y="8429"/>
                  </a:cubicBezTo>
                  <a:cubicBezTo>
                    <a:pt x="24449" y="8429"/>
                    <a:pt x="24447" y="8430"/>
                    <a:pt x="24447" y="8431"/>
                  </a:cubicBezTo>
                  <a:cubicBezTo>
                    <a:pt x="24412" y="8420"/>
                    <a:pt x="24378" y="8416"/>
                    <a:pt x="24347" y="8404"/>
                  </a:cubicBezTo>
                  <a:cubicBezTo>
                    <a:pt x="24274" y="8381"/>
                    <a:pt x="24205" y="8343"/>
                    <a:pt x="24143" y="8297"/>
                  </a:cubicBezTo>
                  <a:cubicBezTo>
                    <a:pt x="23386" y="7732"/>
                    <a:pt x="22637" y="7163"/>
                    <a:pt x="21842" y="6648"/>
                  </a:cubicBezTo>
                  <a:cubicBezTo>
                    <a:pt x="21780" y="6625"/>
                    <a:pt x="21719" y="6610"/>
                    <a:pt x="21650" y="6598"/>
                  </a:cubicBezTo>
                  <a:lnTo>
                    <a:pt x="21554" y="6579"/>
                  </a:lnTo>
                  <a:cubicBezTo>
                    <a:pt x="21515" y="6527"/>
                    <a:pt x="21452" y="6493"/>
                    <a:pt x="21388" y="6493"/>
                  </a:cubicBezTo>
                  <a:cubicBezTo>
                    <a:pt x="21382" y="6493"/>
                    <a:pt x="21376" y="6494"/>
                    <a:pt x="21369" y="6494"/>
                  </a:cubicBezTo>
                  <a:lnTo>
                    <a:pt x="21361" y="6487"/>
                  </a:lnTo>
                  <a:cubicBezTo>
                    <a:pt x="21355" y="6436"/>
                    <a:pt x="21328" y="6414"/>
                    <a:pt x="21287" y="6414"/>
                  </a:cubicBezTo>
                  <a:cubicBezTo>
                    <a:pt x="21278" y="6414"/>
                    <a:pt x="21268" y="6415"/>
                    <a:pt x="21258" y="6418"/>
                  </a:cubicBezTo>
                  <a:cubicBezTo>
                    <a:pt x="21246" y="6394"/>
                    <a:pt x="21222" y="6379"/>
                    <a:pt x="21200" y="6379"/>
                  </a:cubicBezTo>
                  <a:cubicBezTo>
                    <a:pt x="21193" y="6379"/>
                    <a:pt x="21187" y="6380"/>
                    <a:pt x="21181" y="6383"/>
                  </a:cubicBezTo>
                  <a:cubicBezTo>
                    <a:pt x="20870" y="6149"/>
                    <a:pt x="20524" y="5972"/>
                    <a:pt x="20239" y="5703"/>
                  </a:cubicBezTo>
                  <a:cubicBezTo>
                    <a:pt x="20199" y="5597"/>
                    <a:pt x="20135" y="5542"/>
                    <a:pt x="20045" y="5542"/>
                  </a:cubicBezTo>
                  <a:cubicBezTo>
                    <a:pt x="20014" y="5542"/>
                    <a:pt x="19980" y="5548"/>
                    <a:pt x="19943" y="5561"/>
                  </a:cubicBezTo>
                  <a:lnTo>
                    <a:pt x="19932" y="5576"/>
                  </a:lnTo>
                  <a:cubicBezTo>
                    <a:pt x="19882" y="5499"/>
                    <a:pt x="19767" y="5457"/>
                    <a:pt x="19809" y="5319"/>
                  </a:cubicBezTo>
                  <a:cubicBezTo>
                    <a:pt x="19823" y="5317"/>
                    <a:pt x="19837" y="5316"/>
                    <a:pt x="19850" y="5316"/>
                  </a:cubicBezTo>
                  <a:cubicBezTo>
                    <a:pt x="20049" y="5316"/>
                    <a:pt x="20184" y="5526"/>
                    <a:pt x="20379" y="5526"/>
                  </a:cubicBezTo>
                  <a:cubicBezTo>
                    <a:pt x="20394" y="5526"/>
                    <a:pt x="20409" y="5525"/>
                    <a:pt x="20424" y="5522"/>
                  </a:cubicBezTo>
                  <a:lnTo>
                    <a:pt x="20439" y="5591"/>
                  </a:lnTo>
                  <a:lnTo>
                    <a:pt x="20666" y="5561"/>
                  </a:lnTo>
                  <a:cubicBezTo>
                    <a:pt x="21066" y="5607"/>
                    <a:pt x="21346" y="5953"/>
                    <a:pt x="21753" y="5991"/>
                  </a:cubicBezTo>
                  <a:cubicBezTo>
                    <a:pt x="21738" y="5918"/>
                    <a:pt x="21734" y="5841"/>
                    <a:pt x="21665" y="5791"/>
                  </a:cubicBezTo>
                  <a:cubicBezTo>
                    <a:pt x="21665" y="5741"/>
                    <a:pt x="21630" y="5691"/>
                    <a:pt x="21577" y="5676"/>
                  </a:cubicBezTo>
                  <a:cubicBezTo>
                    <a:pt x="21358" y="5530"/>
                    <a:pt x="21108" y="5438"/>
                    <a:pt x="20843" y="5399"/>
                  </a:cubicBezTo>
                  <a:cubicBezTo>
                    <a:pt x="20827" y="5387"/>
                    <a:pt x="20806" y="5379"/>
                    <a:pt x="20783" y="5379"/>
                  </a:cubicBezTo>
                  <a:cubicBezTo>
                    <a:pt x="20779" y="5379"/>
                    <a:pt x="20774" y="5379"/>
                    <a:pt x="20770" y="5380"/>
                  </a:cubicBezTo>
                  <a:cubicBezTo>
                    <a:pt x="20616" y="5272"/>
                    <a:pt x="20420" y="5319"/>
                    <a:pt x="20247" y="5242"/>
                  </a:cubicBezTo>
                  <a:cubicBezTo>
                    <a:pt x="20228" y="5111"/>
                    <a:pt x="20397" y="5030"/>
                    <a:pt x="20351" y="4888"/>
                  </a:cubicBezTo>
                  <a:lnTo>
                    <a:pt x="20351" y="4888"/>
                  </a:lnTo>
                  <a:cubicBezTo>
                    <a:pt x="20385" y="4904"/>
                    <a:pt x="20420" y="4909"/>
                    <a:pt x="20455" y="4909"/>
                  </a:cubicBezTo>
                  <a:cubicBezTo>
                    <a:pt x="20535" y="4909"/>
                    <a:pt x="20617" y="4881"/>
                    <a:pt x="20704" y="4881"/>
                  </a:cubicBezTo>
                  <a:cubicBezTo>
                    <a:pt x="20741" y="4881"/>
                    <a:pt x="20778" y="4886"/>
                    <a:pt x="20816" y="4900"/>
                  </a:cubicBezTo>
                  <a:cubicBezTo>
                    <a:pt x="20839" y="4908"/>
                    <a:pt x="20891" y="4920"/>
                    <a:pt x="20949" y="4920"/>
                  </a:cubicBezTo>
                  <a:cubicBezTo>
                    <a:pt x="21054" y="4920"/>
                    <a:pt x="21178" y="4880"/>
                    <a:pt x="21181" y="4704"/>
                  </a:cubicBezTo>
                  <a:cubicBezTo>
                    <a:pt x="21193" y="4701"/>
                    <a:pt x="21204" y="4700"/>
                    <a:pt x="21215" y="4700"/>
                  </a:cubicBezTo>
                  <a:close/>
                  <a:moveTo>
                    <a:pt x="2052" y="9676"/>
                  </a:moveTo>
                  <a:cubicBezTo>
                    <a:pt x="2087" y="9753"/>
                    <a:pt x="2094" y="9841"/>
                    <a:pt x="2083" y="9926"/>
                  </a:cubicBezTo>
                  <a:cubicBezTo>
                    <a:pt x="2068" y="9991"/>
                    <a:pt x="2064" y="10057"/>
                    <a:pt x="2060" y="10118"/>
                  </a:cubicBezTo>
                  <a:cubicBezTo>
                    <a:pt x="2068" y="10133"/>
                    <a:pt x="2071" y="10153"/>
                    <a:pt x="2071" y="10179"/>
                  </a:cubicBezTo>
                  <a:cubicBezTo>
                    <a:pt x="2068" y="10172"/>
                    <a:pt x="2064" y="10172"/>
                    <a:pt x="2056" y="10168"/>
                  </a:cubicBezTo>
                  <a:cubicBezTo>
                    <a:pt x="2027" y="10160"/>
                    <a:pt x="1997" y="10156"/>
                    <a:pt x="1968" y="10156"/>
                  </a:cubicBezTo>
                  <a:cubicBezTo>
                    <a:pt x="1938" y="10156"/>
                    <a:pt x="1908" y="10160"/>
                    <a:pt x="1879" y="10168"/>
                  </a:cubicBezTo>
                  <a:cubicBezTo>
                    <a:pt x="1849" y="10179"/>
                    <a:pt x="1817" y="10183"/>
                    <a:pt x="1784" y="10183"/>
                  </a:cubicBezTo>
                  <a:cubicBezTo>
                    <a:pt x="1745" y="10183"/>
                    <a:pt x="1705" y="10177"/>
                    <a:pt x="1668" y="10164"/>
                  </a:cubicBezTo>
                  <a:cubicBezTo>
                    <a:pt x="1641" y="10145"/>
                    <a:pt x="1614" y="10126"/>
                    <a:pt x="1591" y="10103"/>
                  </a:cubicBezTo>
                  <a:cubicBezTo>
                    <a:pt x="1783" y="10010"/>
                    <a:pt x="1879" y="9799"/>
                    <a:pt x="2052" y="9676"/>
                  </a:cubicBezTo>
                  <a:close/>
                  <a:moveTo>
                    <a:pt x="7635" y="10618"/>
                  </a:moveTo>
                  <a:cubicBezTo>
                    <a:pt x="7635" y="10637"/>
                    <a:pt x="7628" y="10652"/>
                    <a:pt x="7620" y="10671"/>
                  </a:cubicBezTo>
                  <a:lnTo>
                    <a:pt x="7620" y="10667"/>
                  </a:lnTo>
                  <a:lnTo>
                    <a:pt x="7586" y="10667"/>
                  </a:lnTo>
                  <a:lnTo>
                    <a:pt x="7635" y="10618"/>
                  </a:lnTo>
                  <a:close/>
                  <a:moveTo>
                    <a:pt x="7620" y="10698"/>
                  </a:moveTo>
                  <a:cubicBezTo>
                    <a:pt x="7622" y="10702"/>
                    <a:pt x="7623" y="10707"/>
                    <a:pt x="7624" y="10712"/>
                  </a:cubicBezTo>
                  <a:lnTo>
                    <a:pt x="7624" y="10712"/>
                  </a:lnTo>
                  <a:cubicBezTo>
                    <a:pt x="7622" y="10707"/>
                    <a:pt x="7620" y="10703"/>
                    <a:pt x="7620" y="10698"/>
                  </a:cubicBezTo>
                  <a:close/>
                  <a:moveTo>
                    <a:pt x="12808" y="273"/>
                  </a:moveTo>
                  <a:cubicBezTo>
                    <a:pt x="12812" y="300"/>
                    <a:pt x="12823" y="331"/>
                    <a:pt x="12835" y="358"/>
                  </a:cubicBezTo>
                  <a:cubicBezTo>
                    <a:pt x="13169" y="465"/>
                    <a:pt x="13519" y="446"/>
                    <a:pt x="13861" y="481"/>
                  </a:cubicBezTo>
                  <a:cubicBezTo>
                    <a:pt x="13911" y="473"/>
                    <a:pt x="13957" y="446"/>
                    <a:pt x="13984" y="404"/>
                  </a:cubicBezTo>
                  <a:lnTo>
                    <a:pt x="13984" y="423"/>
                  </a:lnTo>
                  <a:lnTo>
                    <a:pt x="13995" y="415"/>
                  </a:lnTo>
                  <a:cubicBezTo>
                    <a:pt x="14027" y="477"/>
                    <a:pt x="14079" y="488"/>
                    <a:pt x="14134" y="488"/>
                  </a:cubicBezTo>
                  <a:cubicBezTo>
                    <a:pt x="14158" y="488"/>
                    <a:pt x="14183" y="486"/>
                    <a:pt x="14206" y="485"/>
                  </a:cubicBezTo>
                  <a:cubicBezTo>
                    <a:pt x="14506" y="561"/>
                    <a:pt x="14710" y="815"/>
                    <a:pt x="14994" y="923"/>
                  </a:cubicBezTo>
                  <a:lnTo>
                    <a:pt x="15002" y="923"/>
                  </a:lnTo>
                  <a:lnTo>
                    <a:pt x="15724" y="1518"/>
                  </a:lnTo>
                  <a:cubicBezTo>
                    <a:pt x="15735" y="1529"/>
                    <a:pt x="15748" y="1535"/>
                    <a:pt x="15761" y="1535"/>
                  </a:cubicBezTo>
                  <a:cubicBezTo>
                    <a:pt x="15770" y="1535"/>
                    <a:pt x="15780" y="1532"/>
                    <a:pt x="15790" y="1526"/>
                  </a:cubicBezTo>
                  <a:lnTo>
                    <a:pt x="15793" y="1541"/>
                  </a:lnTo>
                  <a:cubicBezTo>
                    <a:pt x="15813" y="1580"/>
                    <a:pt x="15840" y="1614"/>
                    <a:pt x="15866" y="1641"/>
                  </a:cubicBezTo>
                  <a:cubicBezTo>
                    <a:pt x="15924" y="1695"/>
                    <a:pt x="15986" y="1741"/>
                    <a:pt x="16055" y="1780"/>
                  </a:cubicBezTo>
                  <a:lnTo>
                    <a:pt x="16059" y="1787"/>
                  </a:lnTo>
                  <a:cubicBezTo>
                    <a:pt x="16039" y="1795"/>
                    <a:pt x="16020" y="1810"/>
                    <a:pt x="16012" y="1829"/>
                  </a:cubicBezTo>
                  <a:lnTo>
                    <a:pt x="15617" y="1703"/>
                  </a:lnTo>
                  <a:cubicBezTo>
                    <a:pt x="15607" y="1707"/>
                    <a:pt x="15595" y="1709"/>
                    <a:pt x="15583" y="1709"/>
                  </a:cubicBezTo>
                  <a:cubicBezTo>
                    <a:pt x="15563" y="1709"/>
                    <a:pt x="15541" y="1703"/>
                    <a:pt x="15524" y="1691"/>
                  </a:cubicBezTo>
                  <a:cubicBezTo>
                    <a:pt x="15486" y="1676"/>
                    <a:pt x="15455" y="1645"/>
                    <a:pt x="15428" y="1614"/>
                  </a:cubicBezTo>
                  <a:lnTo>
                    <a:pt x="15409" y="1618"/>
                  </a:lnTo>
                  <a:cubicBezTo>
                    <a:pt x="15033" y="1414"/>
                    <a:pt x="14602" y="1345"/>
                    <a:pt x="14199" y="1218"/>
                  </a:cubicBezTo>
                  <a:cubicBezTo>
                    <a:pt x="14179" y="1212"/>
                    <a:pt x="14160" y="1209"/>
                    <a:pt x="14141" y="1209"/>
                  </a:cubicBezTo>
                  <a:cubicBezTo>
                    <a:pt x="14061" y="1209"/>
                    <a:pt x="13990" y="1260"/>
                    <a:pt x="13918" y="1291"/>
                  </a:cubicBezTo>
                  <a:cubicBezTo>
                    <a:pt x="13467" y="1143"/>
                    <a:pt x="13007" y="1108"/>
                    <a:pt x="12544" y="1108"/>
                  </a:cubicBezTo>
                  <a:cubicBezTo>
                    <a:pt x="12289" y="1108"/>
                    <a:pt x="12034" y="1118"/>
                    <a:pt x="11778" y="1126"/>
                  </a:cubicBezTo>
                  <a:lnTo>
                    <a:pt x="11670" y="1107"/>
                  </a:lnTo>
                  <a:lnTo>
                    <a:pt x="11670" y="1107"/>
                  </a:lnTo>
                  <a:cubicBezTo>
                    <a:pt x="11674" y="1176"/>
                    <a:pt x="11682" y="1238"/>
                    <a:pt x="11689" y="1307"/>
                  </a:cubicBezTo>
                  <a:lnTo>
                    <a:pt x="11989" y="1307"/>
                  </a:lnTo>
                  <a:lnTo>
                    <a:pt x="11962" y="1280"/>
                  </a:lnTo>
                  <a:lnTo>
                    <a:pt x="11962" y="1280"/>
                  </a:lnTo>
                  <a:cubicBezTo>
                    <a:pt x="11970" y="1288"/>
                    <a:pt x="11982" y="1295"/>
                    <a:pt x="11989" y="1307"/>
                  </a:cubicBezTo>
                  <a:lnTo>
                    <a:pt x="12193" y="1299"/>
                  </a:lnTo>
                  <a:lnTo>
                    <a:pt x="12500" y="1299"/>
                  </a:lnTo>
                  <a:lnTo>
                    <a:pt x="12604" y="1307"/>
                  </a:lnTo>
                  <a:cubicBezTo>
                    <a:pt x="12656" y="1323"/>
                    <a:pt x="12710" y="1331"/>
                    <a:pt x="12765" y="1331"/>
                  </a:cubicBezTo>
                  <a:cubicBezTo>
                    <a:pt x="12812" y="1331"/>
                    <a:pt x="12859" y="1325"/>
                    <a:pt x="12904" y="1315"/>
                  </a:cubicBezTo>
                  <a:cubicBezTo>
                    <a:pt x="13188" y="1441"/>
                    <a:pt x="13488" y="1411"/>
                    <a:pt x="13788" y="1434"/>
                  </a:cubicBezTo>
                  <a:cubicBezTo>
                    <a:pt x="13844" y="1485"/>
                    <a:pt x="13906" y="1499"/>
                    <a:pt x="13970" y="1499"/>
                  </a:cubicBezTo>
                  <a:cubicBezTo>
                    <a:pt x="14044" y="1499"/>
                    <a:pt x="14121" y="1480"/>
                    <a:pt x="14196" y="1480"/>
                  </a:cubicBezTo>
                  <a:cubicBezTo>
                    <a:pt x="14239" y="1480"/>
                    <a:pt x="14281" y="1486"/>
                    <a:pt x="14322" y="1507"/>
                  </a:cubicBezTo>
                  <a:lnTo>
                    <a:pt x="14329" y="1518"/>
                  </a:lnTo>
                  <a:cubicBezTo>
                    <a:pt x="14487" y="1714"/>
                    <a:pt x="14748" y="1580"/>
                    <a:pt x="14929" y="1703"/>
                  </a:cubicBezTo>
                  <a:cubicBezTo>
                    <a:pt x="15305" y="1876"/>
                    <a:pt x="15690" y="2022"/>
                    <a:pt x="16089" y="2137"/>
                  </a:cubicBezTo>
                  <a:cubicBezTo>
                    <a:pt x="16120" y="2183"/>
                    <a:pt x="16178" y="2214"/>
                    <a:pt x="16235" y="2214"/>
                  </a:cubicBezTo>
                  <a:cubicBezTo>
                    <a:pt x="16261" y="2226"/>
                    <a:pt x="16284" y="2234"/>
                    <a:pt x="16310" y="2234"/>
                  </a:cubicBezTo>
                  <a:cubicBezTo>
                    <a:pt x="16316" y="2234"/>
                    <a:pt x="16322" y="2234"/>
                    <a:pt x="16328" y="2233"/>
                  </a:cubicBezTo>
                  <a:cubicBezTo>
                    <a:pt x="16570" y="2433"/>
                    <a:pt x="16885" y="2483"/>
                    <a:pt x="17138" y="2663"/>
                  </a:cubicBezTo>
                  <a:cubicBezTo>
                    <a:pt x="17169" y="2671"/>
                    <a:pt x="17196" y="2675"/>
                    <a:pt x="17227" y="2675"/>
                  </a:cubicBezTo>
                  <a:cubicBezTo>
                    <a:pt x="17227" y="2694"/>
                    <a:pt x="17231" y="2717"/>
                    <a:pt x="17242" y="2732"/>
                  </a:cubicBezTo>
                  <a:cubicBezTo>
                    <a:pt x="17322" y="2780"/>
                    <a:pt x="17396" y="2841"/>
                    <a:pt x="17493" y="2841"/>
                  </a:cubicBezTo>
                  <a:cubicBezTo>
                    <a:pt x="17513" y="2841"/>
                    <a:pt x="17535" y="2838"/>
                    <a:pt x="17557" y="2832"/>
                  </a:cubicBezTo>
                  <a:cubicBezTo>
                    <a:pt x="17672" y="2909"/>
                    <a:pt x="17676" y="3105"/>
                    <a:pt x="17857" y="3117"/>
                  </a:cubicBezTo>
                  <a:cubicBezTo>
                    <a:pt x="17826" y="2694"/>
                    <a:pt x="17826" y="2694"/>
                    <a:pt x="17473" y="2621"/>
                  </a:cubicBezTo>
                  <a:lnTo>
                    <a:pt x="17242" y="2444"/>
                  </a:lnTo>
                  <a:lnTo>
                    <a:pt x="17234" y="2440"/>
                  </a:lnTo>
                  <a:cubicBezTo>
                    <a:pt x="17165" y="2371"/>
                    <a:pt x="17100" y="2291"/>
                    <a:pt x="17015" y="2241"/>
                  </a:cubicBezTo>
                  <a:lnTo>
                    <a:pt x="16454" y="2122"/>
                  </a:lnTo>
                  <a:lnTo>
                    <a:pt x="16454" y="2118"/>
                  </a:lnTo>
                  <a:cubicBezTo>
                    <a:pt x="16474" y="2079"/>
                    <a:pt x="16493" y="2045"/>
                    <a:pt x="16504" y="2006"/>
                  </a:cubicBezTo>
                  <a:cubicBezTo>
                    <a:pt x="16531" y="2018"/>
                    <a:pt x="16558" y="2025"/>
                    <a:pt x="16581" y="2037"/>
                  </a:cubicBezTo>
                  <a:cubicBezTo>
                    <a:pt x="16653" y="2052"/>
                    <a:pt x="16725" y="2084"/>
                    <a:pt x="16798" y="2084"/>
                  </a:cubicBezTo>
                  <a:cubicBezTo>
                    <a:pt x="16839" y="2084"/>
                    <a:pt x="16879" y="2074"/>
                    <a:pt x="16919" y="2045"/>
                  </a:cubicBezTo>
                  <a:cubicBezTo>
                    <a:pt x="16927" y="2171"/>
                    <a:pt x="17023" y="2221"/>
                    <a:pt x="17115" y="2275"/>
                  </a:cubicBezTo>
                  <a:cubicBezTo>
                    <a:pt x="17192" y="2317"/>
                    <a:pt x="17269" y="2356"/>
                    <a:pt x="17342" y="2402"/>
                  </a:cubicBezTo>
                  <a:cubicBezTo>
                    <a:pt x="17380" y="2425"/>
                    <a:pt x="17419" y="2444"/>
                    <a:pt x="17457" y="2463"/>
                  </a:cubicBezTo>
                  <a:cubicBezTo>
                    <a:pt x="17703" y="2583"/>
                    <a:pt x="17945" y="2698"/>
                    <a:pt x="18176" y="2832"/>
                  </a:cubicBezTo>
                  <a:cubicBezTo>
                    <a:pt x="18606" y="3067"/>
                    <a:pt x="19071" y="3213"/>
                    <a:pt x="19475" y="3497"/>
                  </a:cubicBezTo>
                  <a:cubicBezTo>
                    <a:pt x="19576" y="3566"/>
                    <a:pt x="19697" y="3628"/>
                    <a:pt x="19824" y="3628"/>
                  </a:cubicBezTo>
                  <a:cubicBezTo>
                    <a:pt x="19894" y="3628"/>
                    <a:pt x="19967" y="3609"/>
                    <a:pt x="20040" y="3562"/>
                  </a:cubicBezTo>
                  <a:cubicBezTo>
                    <a:pt x="20051" y="3559"/>
                    <a:pt x="20059" y="3555"/>
                    <a:pt x="20066" y="3547"/>
                  </a:cubicBezTo>
                  <a:lnTo>
                    <a:pt x="20066" y="3547"/>
                  </a:lnTo>
                  <a:cubicBezTo>
                    <a:pt x="20059" y="3562"/>
                    <a:pt x="20051" y="3578"/>
                    <a:pt x="20036" y="3586"/>
                  </a:cubicBezTo>
                  <a:cubicBezTo>
                    <a:pt x="20047" y="3632"/>
                    <a:pt x="20066" y="3670"/>
                    <a:pt x="20097" y="3697"/>
                  </a:cubicBezTo>
                  <a:cubicBezTo>
                    <a:pt x="20024" y="3742"/>
                    <a:pt x="19944" y="3751"/>
                    <a:pt x="19863" y="3751"/>
                  </a:cubicBezTo>
                  <a:cubicBezTo>
                    <a:pt x="19818" y="3751"/>
                    <a:pt x="19773" y="3748"/>
                    <a:pt x="19729" y="3748"/>
                  </a:cubicBezTo>
                  <a:cubicBezTo>
                    <a:pt x="19676" y="3748"/>
                    <a:pt x="19624" y="3751"/>
                    <a:pt x="19575" y="3766"/>
                  </a:cubicBezTo>
                  <a:cubicBezTo>
                    <a:pt x="19558" y="3765"/>
                    <a:pt x="19542" y="3765"/>
                    <a:pt x="19525" y="3765"/>
                  </a:cubicBezTo>
                  <a:cubicBezTo>
                    <a:pt x="19268" y="3765"/>
                    <a:pt x="19031" y="3848"/>
                    <a:pt x="18760" y="3931"/>
                  </a:cubicBezTo>
                  <a:cubicBezTo>
                    <a:pt x="18864" y="4040"/>
                    <a:pt x="18967" y="4053"/>
                    <a:pt x="19066" y="4053"/>
                  </a:cubicBezTo>
                  <a:cubicBezTo>
                    <a:pt x="19097" y="4053"/>
                    <a:pt x="19127" y="4051"/>
                    <a:pt x="19157" y="4051"/>
                  </a:cubicBezTo>
                  <a:cubicBezTo>
                    <a:pt x="19193" y="4051"/>
                    <a:pt x="19229" y="4053"/>
                    <a:pt x="19263" y="4062"/>
                  </a:cubicBezTo>
                  <a:lnTo>
                    <a:pt x="19671" y="4020"/>
                  </a:lnTo>
                  <a:cubicBezTo>
                    <a:pt x="19746" y="3998"/>
                    <a:pt x="19798" y="3927"/>
                    <a:pt x="19880" y="3927"/>
                  </a:cubicBezTo>
                  <a:cubicBezTo>
                    <a:pt x="19916" y="3927"/>
                    <a:pt x="19957" y="3940"/>
                    <a:pt x="20009" y="3977"/>
                  </a:cubicBezTo>
                  <a:cubicBezTo>
                    <a:pt x="20073" y="4023"/>
                    <a:pt x="20167" y="4073"/>
                    <a:pt x="20256" y="4073"/>
                  </a:cubicBezTo>
                  <a:cubicBezTo>
                    <a:pt x="20331" y="4073"/>
                    <a:pt x="20403" y="4037"/>
                    <a:pt x="20451" y="3931"/>
                  </a:cubicBezTo>
                  <a:lnTo>
                    <a:pt x="20478" y="3951"/>
                  </a:lnTo>
                  <a:cubicBezTo>
                    <a:pt x="20758" y="4135"/>
                    <a:pt x="21181" y="4081"/>
                    <a:pt x="21334" y="4462"/>
                  </a:cubicBezTo>
                  <a:cubicBezTo>
                    <a:pt x="21283" y="4458"/>
                    <a:pt x="21231" y="4454"/>
                    <a:pt x="21180" y="4454"/>
                  </a:cubicBezTo>
                  <a:cubicBezTo>
                    <a:pt x="21073" y="4454"/>
                    <a:pt x="20970" y="4471"/>
                    <a:pt x="20873" y="4539"/>
                  </a:cubicBezTo>
                  <a:cubicBezTo>
                    <a:pt x="20850" y="4536"/>
                    <a:pt x="20827" y="4535"/>
                    <a:pt x="20804" y="4535"/>
                  </a:cubicBezTo>
                  <a:cubicBezTo>
                    <a:pt x="20716" y="4535"/>
                    <a:pt x="20629" y="4553"/>
                    <a:pt x="20547" y="4592"/>
                  </a:cubicBezTo>
                  <a:cubicBezTo>
                    <a:pt x="20535" y="4585"/>
                    <a:pt x="20523" y="4582"/>
                    <a:pt x="20511" y="4582"/>
                  </a:cubicBezTo>
                  <a:cubicBezTo>
                    <a:pt x="20490" y="4582"/>
                    <a:pt x="20471" y="4592"/>
                    <a:pt x="20458" y="4612"/>
                  </a:cubicBezTo>
                  <a:cubicBezTo>
                    <a:pt x="20455" y="4615"/>
                    <a:pt x="20455" y="4619"/>
                    <a:pt x="20451" y="4631"/>
                  </a:cubicBezTo>
                  <a:cubicBezTo>
                    <a:pt x="20051" y="4708"/>
                    <a:pt x="19698" y="4846"/>
                    <a:pt x="19352" y="5000"/>
                  </a:cubicBezTo>
                  <a:cubicBezTo>
                    <a:pt x="19221" y="5019"/>
                    <a:pt x="19094" y="5057"/>
                    <a:pt x="18975" y="5115"/>
                  </a:cubicBezTo>
                  <a:cubicBezTo>
                    <a:pt x="18941" y="5100"/>
                    <a:pt x="18902" y="5092"/>
                    <a:pt x="18864" y="5080"/>
                  </a:cubicBezTo>
                  <a:cubicBezTo>
                    <a:pt x="18829" y="5078"/>
                    <a:pt x="18794" y="5076"/>
                    <a:pt x="18761" y="5076"/>
                  </a:cubicBezTo>
                  <a:cubicBezTo>
                    <a:pt x="18464" y="5076"/>
                    <a:pt x="18231" y="5188"/>
                    <a:pt x="18103" y="5495"/>
                  </a:cubicBezTo>
                  <a:lnTo>
                    <a:pt x="18103" y="5503"/>
                  </a:lnTo>
                  <a:cubicBezTo>
                    <a:pt x="17588" y="5538"/>
                    <a:pt x="17238" y="5849"/>
                    <a:pt x="16896" y="6183"/>
                  </a:cubicBezTo>
                  <a:cubicBezTo>
                    <a:pt x="16885" y="6222"/>
                    <a:pt x="16885" y="6260"/>
                    <a:pt x="16900" y="6298"/>
                  </a:cubicBezTo>
                  <a:lnTo>
                    <a:pt x="16612" y="6517"/>
                  </a:lnTo>
                  <a:lnTo>
                    <a:pt x="16508" y="6594"/>
                  </a:lnTo>
                  <a:cubicBezTo>
                    <a:pt x="16451" y="6594"/>
                    <a:pt x="16397" y="6629"/>
                    <a:pt x="16377" y="6687"/>
                  </a:cubicBezTo>
                  <a:cubicBezTo>
                    <a:pt x="16374" y="6686"/>
                    <a:pt x="16370" y="6686"/>
                    <a:pt x="16366" y="6686"/>
                  </a:cubicBezTo>
                  <a:cubicBezTo>
                    <a:pt x="16340" y="6686"/>
                    <a:pt x="16318" y="6698"/>
                    <a:pt x="16308" y="6721"/>
                  </a:cubicBezTo>
                  <a:cubicBezTo>
                    <a:pt x="16304" y="6720"/>
                    <a:pt x="16300" y="6720"/>
                    <a:pt x="16295" y="6720"/>
                  </a:cubicBezTo>
                  <a:cubicBezTo>
                    <a:pt x="16255" y="6720"/>
                    <a:pt x="16219" y="6752"/>
                    <a:pt x="16208" y="6794"/>
                  </a:cubicBezTo>
                  <a:lnTo>
                    <a:pt x="16205" y="6802"/>
                  </a:lnTo>
                  <a:cubicBezTo>
                    <a:pt x="16155" y="6802"/>
                    <a:pt x="16112" y="6840"/>
                    <a:pt x="16109" y="6886"/>
                  </a:cubicBezTo>
                  <a:cubicBezTo>
                    <a:pt x="16097" y="6883"/>
                    <a:pt x="16093" y="6883"/>
                    <a:pt x="16085" y="6879"/>
                  </a:cubicBezTo>
                  <a:cubicBezTo>
                    <a:pt x="15674" y="7052"/>
                    <a:pt x="15278" y="7244"/>
                    <a:pt x="15059" y="7666"/>
                  </a:cubicBezTo>
                  <a:cubicBezTo>
                    <a:pt x="15059" y="7674"/>
                    <a:pt x="15067" y="7689"/>
                    <a:pt x="15071" y="7701"/>
                  </a:cubicBezTo>
                  <a:cubicBezTo>
                    <a:pt x="14741" y="7720"/>
                    <a:pt x="14475" y="7828"/>
                    <a:pt x="14387" y="8185"/>
                  </a:cubicBezTo>
                  <a:cubicBezTo>
                    <a:pt x="14368" y="8181"/>
                    <a:pt x="14356" y="8174"/>
                    <a:pt x="14337" y="8174"/>
                  </a:cubicBezTo>
                  <a:cubicBezTo>
                    <a:pt x="13911" y="8377"/>
                    <a:pt x="13638" y="8738"/>
                    <a:pt x="13361" y="9092"/>
                  </a:cubicBezTo>
                  <a:cubicBezTo>
                    <a:pt x="13346" y="9130"/>
                    <a:pt x="13346" y="9173"/>
                    <a:pt x="13361" y="9211"/>
                  </a:cubicBezTo>
                  <a:cubicBezTo>
                    <a:pt x="13342" y="9208"/>
                    <a:pt x="13324" y="9207"/>
                    <a:pt x="13306" y="9207"/>
                  </a:cubicBezTo>
                  <a:cubicBezTo>
                    <a:pt x="13144" y="9207"/>
                    <a:pt x="13033" y="9327"/>
                    <a:pt x="12950" y="9438"/>
                  </a:cubicBezTo>
                  <a:cubicBezTo>
                    <a:pt x="12550" y="9980"/>
                    <a:pt x="11982" y="10372"/>
                    <a:pt x="11574" y="10902"/>
                  </a:cubicBezTo>
                  <a:cubicBezTo>
                    <a:pt x="11359" y="11386"/>
                    <a:pt x="10883" y="11271"/>
                    <a:pt x="10494" y="11367"/>
                  </a:cubicBezTo>
                  <a:cubicBezTo>
                    <a:pt x="10437" y="11394"/>
                    <a:pt x="10379" y="11417"/>
                    <a:pt x="10318" y="11432"/>
                  </a:cubicBezTo>
                  <a:cubicBezTo>
                    <a:pt x="10238" y="11421"/>
                    <a:pt x="10158" y="11412"/>
                    <a:pt x="10077" y="11412"/>
                  </a:cubicBezTo>
                  <a:cubicBezTo>
                    <a:pt x="10045" y="11412"/>
                    <a:pt x="10012" y="11414"/>
                    <a:pt x="9979" y="11417"/>
                  </a:cubicBezTo>
                  <a:cubicBezTo>
                    <a:pt x="9930" y="11398"/>
                    <a:pt x="9883" y="11367"/>
                    <a:pt x="9845" y="11336"/>
                  </a:cubicBezTo>
                  <a:cubicBezTo>
                    <a:pt x="9792" y="11299"/>
                    <a:pt x="9740" y="11274"/>
                    <a:pt x="9690" y="11274"/>
                  </a:cubicBezTo>
                  <a:cubicBezTo>
                    <a:pt x="9652" y="11274"/>
                    <a:pt x="9617" y="11288"/>
                    <a:pt x="9584" y="11321"/>
                  </a:cubicBezTo>
                  <a:cubicBezTo>
                    <a:pt x="9564" y="11305"/>
                    <a:pt x="9549" y="11290"/>
                    <a:pt x="9530" y="11278"/>
                  </a:cubicBezTo>
                  <a:cubicBezTo>
                    <a:pt x="8139" y="11052"/>
                    <a:pt x="6725" y="10994"/>
                    <a:pt x="5330" y="10806"/>
                  </a:cubicBezTo>
                  <a:cubicBezTo>
                    <a:pt x="5161" y="10821"/>
                    <a:pt x="4992" y="10840"/>
                    <a:pt x="4915" y="11021"/>
                  </a:cubicBezTo>
                  <a:lnTo>
                    <a:pt x="4911" y="11029"/>
                  </a:lnTo>
                  <a:cubicBezTo>
                    <a:pt x="4815" y="10921"/>
                    <a:pt x="4681" y="10879"/>
                    <a:pt x="4550" y="10825"/>
                  </a:cubicBezTo>
                  <a:cubicBezTo>
                    <a:pt x="4294" y="10725"/>
                    <a:pt x="4030" y="10700"/>
                    <a:pt x="3759" y="10700"/>
                  </a:cubicBezTo>
                  <a:cubicBezTo>
                    <a:pt x="3717" y="10700"/>
                    <a:pt x="3674" y="10701"/>
                    <a:pt x="3631" y="10702"/>
                  </a:cubicBezTo>
                  <a:cubicBezTo>
                    <a:pt x="3701" y="10644"/>
                    <a:pt x="3804" y="10671"/>
                    <a:pt x="3877" y="10625"/>
                  </a:cubicBezTo>
                  <a:cubicBezTo>
                    <a:pt x="4001" y="10625"/>
                    <a:pt x="4124" y="10655"/>
                    <a:pt x="4249" y="10655"/>
                  </a:cubicBezTo>
                  <a:cubicBezTo>
                    <a:pt x="4299" y="10655"/>
                    <a:pt x="4349" y="10650"/>
                    <a:pt x="4400" y="10637"/>
                  </a:cubicBezTo>
                  <a:cubicBezTo>
                    <a:pt x="4490" y="10678"/>
                    <a:pt x="4581" y="10693"/>
                    <a:pt x="4671" y="10693"/>
                  </a:cubicBezTo>
                  <a:cubicBezTo>
                    <a:pt x="4781" y="10693"/>
                    <a:pt x="4892" y="10671"/>
                    <a:pt x="5003" y="10648"/>
                  </a:cubicBezTo>
                  <a:cubicBezTo>
                    <a:pt x="5161" y="10741"/>
                    <a:pt x="5349" y="10667"/>
                    <a:pt x="5511" y="10741"/>
                  </a:cubicBezTo>
                  <a:lnTo>
                    <a:pt x="5560" y="10721"/>
                  </a:lnTo>
                  <a:lnTo>
                    <a:pt x="5607" y="10733"/>
                  </a:lnTo>
                  <a:cubicBezTo>
                    <a:pt x="5617" y="10748"/>
                    <a:pt x="5634" y="10756"/>
                    <a:pt x="5651" y="10756"/>
                  </a:cubicBezTo>
                  <a:cubicBezTo>
                    <a:pt x="5664" y="10756"/>
                    <a:pt x="5677" y="10751"/>
                    <a:pt x="5687" y="10741"/>
                  </a:cubicBezTo>
                  <a:cubicBezTo>
                    <a:pt x="5695" y="10733"/>
                    <a:pt x="5699" y="10725"/>
                    <a:pt x="5703" y="10721"/>
                  </a:cubicBezTo>
                  <a:cubicBezTo>
                    <a:pt x="5739" y="10720"/>
                    <a:pt x="5775" y="10720"/>
                    <a:pt x="5811" y="10720"/>
                  </a:cubicBezTo>
                  <a:cubicBezTo>
                    <a:pt x="6009" y="10720"/>
                    <a:pt x="6205" y="10734"/>
                    <a:pt x="6401" y="10734"/>
                  </a:cubicBezTo>
                  <a:cubicBezTo>
                    <a:pt x="6541" y="10734"/>
                    <a:pt x="6681" y="10727"/>
                    <a:pt x="6821" y="10702"/>
                  </a:cubicBezTo>
                  <a:cubicBezTo>
                    <a:pt x="6951" y="10738"/>
                    <a:pt x="7081" y="10750"/>
                    <a:pt x="7210" y="10750"/>
                  </a:cubicBezTo>
                  <a:cubicBezTo>
                    <a:pt x="7355" y="10750"/>
                    <a:pt x="7499" y="10735"/>
                    <a:pt x="7643" y="10725"/>
                  </a:cubicBezTo>
                  <a:lnTo>
                    <a:pt x="7643" y="10729"/>
                  </a:lnTo>
                  <a:cubicBezTo>
                    <a:pt x="7769" y="10792"/>
                    <a:pt x="7897" y="10807"/>
                    <a:pt x="8026" y="10807"/>
                  </a:cubicBezTo>
                  <a:cubicBezTo>
                    <a:pt x="8149" y="10807"/>
                    <a:pt x="8272" y="10793"/>
                    <a:pt x="8395" y="10793"/>
                  </a:cubicBezTo>
                  <a:cubicBezTo>
                    <a:pt x="8446" y="10793"/>
                    <a:pt x="8496" y="10796"/>
                    <a:pt x="8546" y="10802"/>
                  </a:cubicBezTo>
                  <a:cubicBezTo>
                    <a:pt x="8648" y="10839"/>
                    <a:pt x="8759" y="10859"/>
                    <a:pt x="8869" y="10859"/>
                  </a:cubicBezTo>
                  <a:cubicBezTo>
                    <a:pt x="8930" y="10859"/>
                    <a:pt x="8991" y="10853"/>
                    <a:pt x="9050" y="10840"/>
                  </a:cubicBezTo>
                  <a:cubicBezTo>
                    <a:pt x="9173" y="10925"/>
                    <a:pt x="9303" y="10942"/>
                    <a:pt x="9436" y="10942"/>
                  </a:cubicBezTo>
                  <a:cubicBezTo>
                    <a:pt x="9522" y="10942"/>
                    <a:pt x="9609" y="10935"/>
                    <a:pt x="9696" y="10935"/>
                  </a:cubicBezTo>
                  <a:cubicBezTo>
                    <a:pt x="9716" y="10935"/>
                    <a:pt x="9736" y="10935"/>
                    <a:pt x="9757" y="10936"/>
                  </a:cubicBezTo>
                  <a:lnTo>
                    <a:pt x="10760" y="10956"/>
                  </a:lnTo>
                  <a:cubicBezTo>
                    <a:pt x="10842" y="11034"/>
                    <a:pt x="10932" y="11060"/>
                    <a:pt x="11025" y="11060"/>
                  </a:cubicBezTo>
                  <a:cubicBezTo>
                    <a:pt x="11102" y="11060"/>
                    <a:pt x="11181" y="11042"/>
                    <a:pt x="11259" y="11021"/>
                  </a:cubicBezTo>
                  <a:cubicBezTo>
                    <a:pt x="11420" y="10994"/>
                    <a:pt x="11451" y="10825"/>
                    <a:pt x="11574" y="10756"/>
                  </a:cubicBezTo>
                  <a:cubicBezTo>
                    <a:pt x="11567" y="10667"/>
                    <a:pt x="11624" y="10564"/>
                    <a:pt x="11470" y="10475"/>
                  </a:cubicBezTo>
                  <a:cubicBezTo>
                    <a:pt x="11374" y="10629"/>
                    <a:pt x="11305" y="10806"/>
                    <a:pt x="11163" y="10933"/>
                  </a:cubicBezTo>
                  <a:lnTo>
                    <a:pt x="10756" y="10852"/>
                  </a:lnTo>
                  <a:cubicBezTo>
                    <a:pt x="10542" y="10832"/>
                    <a:pt x="10327" y="10808"/>
                    <a:pt x="10112" y="10808"/>
                  </a:cubicBezTo>
                  <a:cubicBezTo>
                    <a:pt x="9991" y="10808"/>
                    <a:pt x="9870" y="10816"/>
                    <a:pt x="9749" y="10837"/>
                  </a:cubicBezTo>
                  <a:cubicBezTo>
                    <a:pt x="9591" y="10756"/>
                    <a:pt x="9425" y="10723"/>
                    <a:pt x="9255" y="10723"/>
                  </a:cubicBezTo>
                  <a:cubicBezTo>
                    <a:pt x="9181" y="10723"/>
                    <a:pt x="9106" y="10729"/>
                    <a:pt x="9030" y="10741"/>
                  </a:cubicBezTo>
                  <a:cubicBezTo>
                    <a:pt x="8982" y="10717"/>
                    <a:pt x="8928" y="10705"/>
                    <a:pt x="8874" y="10705"/>
                  </a:cubicBezTo>
                  <a:cubicBezTo>
                    <a:pt x="8838" y="10705"/>
                    <a:pt x="8803" y="10711"/>
                    <a:pt x="8769" y="10721"/>
                  </a:cubicBezTo>
                  <a:cubicBezTo>
                    <a:pt x="8508" y="10627"/>
                    <a:pt x="8242" y="10620"/>
                    <a:pt x="7976" y="10620"/>
                  </a:cubicBezTo>
                  <a:cubicBezTo>
                    <a:pt x="7925" y="10620"/>
                    <a:pt x="7875" y="10620"/>
                    <a:pt x="7824" y="10620"/>
                  </a:cubicBezTo>
                  <a:cubicBezTo>
                    <a:pt x="7761" y="10620"/>
                    <a:pt x="7698" y="10619"/>
                    <a:pt x="7635" y="10618"/>
                  </a:cubicBezTo>
                  <a:cubicBezTo>
                    <a:pt x="7532" y="10541"/>
                    <a:pt x="7413" y="10556"/>
                    <a:pt x="7297" y="10552"/>
                  </a:cubicBezTo>
                  <a:cubicBezTo>
                    <a:pt x="6961" y="10529"/>
                    <a:pt x="6625" y="10522"/>
                    <a:pt x="6289" y="10522"/>
                  </a:cubicBezTo>
                  <a:cubicBezTo>
                    <a:pt x="5856" y="10522"/>
                    <a:pt x="5424" y="10533"/>
                    <a:pt x="4992" y="10533"/>
                  </a:cubicBezTo>
                  <a:lnTo>
                    <a:pt x="4704" y="10510"/>
                  </a:lnTo>
                  <a:cubicBezTo>
                    <a:pt x="4552" y="10468"/>
                    <a:pt x="4396" y="10447"/>
                    <a:pt x="4241" y="10447"/>
                  </a:cubicBezTo>
                  <a:cubicBezTo>
                    <a:pt x="4085" y="10447"/>
                    <a:pt x="3929" y="10468"/>
                    <a:pt x="3777" y="10510"/>
                  </a:cubicBezTo>
                  <a:lnTo>
                    <a:pt x="3074" y="10552"/>
                  </a:lnTo>
                  <a:cubicBezTo>
                    <a:pt x="3061" y="10545"/>
                    <a:pt x="3044" y="10541"/>
                    <a:pt x="3028" y="10541"/>
                  </a:cubicBezTo>
                  <a:cubicBezTo>
                    <a:pt x="3011" y="10541"/>
                    <a:pt x="2994" y="10545"/>
                    <a:pt x="2978" y="10552"/>
                  </a:cubicBezTo>
                  <a:cubicBezTo>
                    <a:pt x="2817" y="10502"/>
                    <a:pt x="2629" y="10518"/>
                    <a:pt x="2486" y="10402"/>
                  </a:cubicBezTo>
                  <a:lnTo>
                    <a:pt x="2371" y="9626"/>
                  </a:lnTo>
                  <a:cubicBezTo>
                    <a:pt x="2366" y="9626"/>
                    <a:pt x="2363" y="9625"/>
                    <a:pt x="2360" y="9621"/>
                  </a:cubicBezTo>
                  <a:lnTo>
                    <a:pt x="2360" y="9621"/>
                  </a:lnTo>
                  <a:cubicBezTo>
                    <a:pt x="2362" y="9623"/>
                    <a:pt x="2365" y="9624"/>
                    <a:pt x="2371" y="9626"/>
                  </a:cubicBezTo>
                  <a:cubicBezTo>
                    <a:pt x="2394" y="9603"/>
                    <a:pt x="2398" y="9569"/>
                    <a:pt x="2390" y="9538"/>
                  </a:cubicBezTo>
                  <a:cubicBezTo>
                    <a:pt x="2490" y="9476"/>
                    <a:pt x="2629" y="9461"/>
                    <a:pt x="2667" y="9323"/>
                  </a:cubicBezTo>
                  <a:cubicBezTo>
                    <a:pt x="2882" y="9123"/>
                    <a:pt x="3032" y="8865"/>
                    <a:pt x="3197" y="8619"/>
                  </a:cubicBezTo>
                  <a:cubicBezTo>
                    <a:pt x="3220" y="8581"/>
                    <a:pt x="3224" y="8539"/>
                    <a:pt x="3209" y="8500"/>
                  </a:cubicBezTo>
                  <a:cubicBezTo>
                    <a:pt x="3201" y="8485"/>
                    <a:pt x="3190" y="8473"/>
                    <a:pt x="3178" y="8462"/>
                  </a:cubicBezTo>
                  <a:cubicBezTo>
                    <a:pt x="3186" y="8397"/>
                    <a:pt x="3143" y="8327"/>
                    <a:pt x="3070" y="8320"/>
                  </a:cubicBezTo>
                  <a:cubicBezTo>
                    <a:pt x="3063" y="8347"/>
                    <a:pt x="3055" y="8370"/>
                    <a:pt x="3051" y="8400"/>
                  </a:cubicBezTo>
                  <a:cubicBezTo>
                    <a:pt x="2798" y="8654"/>
                    <a:pt x="2763" y="9092"/>
                    <a:pt x="2356" y="9215"/>
                  </a:cubicBezTo>
                  <a:cubicBezTo>
                    <a:pt x="2248" y="9242"/>
                    <a:pt x="2129" y="9215"/>
                    <a:pt x="2064" y="9330"/>
                  </a:cubicBezTo>
                  <a:cubicBezTo>
                    <a:pt x="1749" y="9419"/>
                    <a:pt x="1495" y="9645"/>
                    <a:pt x="1372" y="9945"/>
                  </a:cubicBezTo>
                  <a:cubicBezTo>
                    <a:pt x="1249" y="10110"/>
                    <a:pt x="1049" y="10276"/>
                    <a:pt x="1360" y="10441"/>
                  </a:cubicBezTo>
                  <a:cubicBezTo>
                    <a:pt x="1394" y="10444"/>
                    <a:pt x="1428" y="10446"/>
                    <a:pt x="1461" y="10446"/>
                  </a:cubicBezTo>
                  <a:cubicBezTo>
                    <a:pt x="1693" y="10446"/>
                    <a:pt x="1916" y="10373"/>
                    <a:pt x="2148" y="10356"/>
                  </a:cubicBezTo>
                  <a:lnTo>
                    <a:pt x="2260" y="10552"/>
                  </a:lnTo>
                  <a:lnTo>
                    <a:pt x="2260" y="10637"/>
                  </a:lnTo>
                  <a:cubicBezTo>
                    <a:pt x="1787" y="10575"/>
                    <a:pt x="1307" y="10591"/>
                    <a:pt x="853" y="10433"/>
                  </a:cubicBezTo>
                  <a:cubicBezTo>
                    <a:pt x="1295" y="9634"/>
                    <a:pt x="1941" y="8996"/>
                    <a:pt x="2517" y="8304"/>
                  </a:cubicBezTo>
                  <a:cubicBezTo>
                    <a:pt x="2556" y="8262"/>
                    <a:pt x="2590" y="8212"/>
                    <a:pt x="2629" y="8166"/>
                  </a:cubicBezTo>
                  <a:cubicBezTo>
                    <a:pt x="2832" y="8081"/>
                    <a:pt x="2936" y="7882"/>
                    <a:pt x="3067" y="7713"/>
                  </a:cubicBezTo>
                  <a:lnTo>
                    <a:pt x="3067" y="7709"/>
                  </a:lnTo>
                  <a:lnTo>
                    <a:pt x="3067" y="7705"/>
                  </a:lnTo>
                  <a:cubicBezTo>
                    <a:pt x="3067" y="7709"/>
                    <a:pt x="3070" y="7709"/>
                    <a:pt x="3070" y="7713"/>
                  </a:cubicBezTo>
                  <a:lnTo>
                    <a:pt x="3070" y="7713"/>
                  </a:lnTo>
                  <a:cubicBezTo>
                    <a:pt x="3070" y="7712"/>
                    <a:pt x="3070" y="7709"/>
                    <a:pt x="3067" y="7709"/>
                  </a:cubicBezTo>
                  <a:lnTo>
                    <a:pt x="3067" y="7709"/>
                  </a:lnTo>
                  <a:lnTo>
                    <a:pt x="3070" y="7713"/>
                  </a:lnTo>
                  <a:cubicBezTo>
                    <a:pt x="3073" y="7713"/>
                    <a:pt x="3075" y="7713"/>
                    <a:pt x="3078" y="7713"/>
                  </a:cubicBezTo>
                  <a:cubicBezTo>
                    <a:pt x="3133" y="7713"/>
                    <a:pt x="3182" y="7672"/>
                    <a:pt x="3190" y="7616"/>
                  </a:cubicBezTo>
                  <a:lnTo>
                    <a:pt x="3474" y="7313"/>
                  </a:lnTo>
                  <a:lnTo>
                    <a:pt x="3574" y="7309"/>
                  </a:lnTo>
                  <a:cubicBezTo>
                    <a:pt x="3574" y="7228"/>
                    <a:pt x="3551" y="7151"/>
                    <a:pt x="3508" y="7082"/>
                  </a:cubicBezTo>
                  <a:cubicBezTo>
                    <a:pt x="3555" y="7025"/>
                    <a:pt x="3612" y="6975"/>
                    <a:pt x="3666" y="6917"/>
                  </a:cubicBezTo>
                  <a:cubicBezTo>
                    <a:pt x="3674" y="6982"/>
                    <a:pt x="3697" y="7052"/>
                    <a:pt x="3739" y="7102"/>
                  </a:cubicBezTo>
                  <a:cubicBezTo>
                    <a:pt x="3747" y="7113"/>
                    <a:pt x="3762" y="7121"/>
                    <a:pt x="3774" y="7132"/>
                  </a:cubicBezTo>
                  <a:cubicBezTo>
                    <a:pt x="3777" y="7232"/>
                    <a:pt x="3881" y="7363"/>
                    <a:pt x="3689" y="7417"/>
                  </a:cubicBezTo>
                  <a:cubicBezTo>
                    <a:pt x="3593" y="7647"/>
                    <a:pt x="3393" y="7805"/>
                    <a:pt x="3263" y="8012"/>
                  </a:cubicBezTo>
                  <a:cubicBezTo>
                    <a:pt x="3232" y="8158"/>
                    <a:pt x="3090" y="8339"/>
                    <a:pt x="3366" y="8404"/>
                  </a:cubicBezTo>
                  <a:cubicBezTo>
                    <a:pt x="3474" y="8166"/>
                    <a:pt x="3620" y="7939"/>
                    <a:pt x="3789" y="7736"/>
                  </a:cubicBezTo>
                  <a:cubicBezTo>
                    <a:pt x="3931" y="7559"/>
                    <a:pt x="4081" y="7371"/>
                    <a:pt x="4100" y="7128"/>
                  </a:cubicBezTo>
                  <a:lnTo>
                    <a:pt x="4185" y="7021"/>
                  </a:lnTo>
                  <a:cubicBezTo>
                    <a:pt x="4289" y="6982"/>
                    <a:pt x="4312" y="6906"/>
                    <a:pt x="4292" y="6810"/>
                  </a:cubicBezTo>
                  <a:cubicBezTo>
                    <a:pt x="4427" y="6802"/>
                    <a:pt x="4481" y="6717"/>
                    <a:pt x="4469" y="6590"/>
                  </a:cubicBezTo>
                  <a:lnTo>
                    <a:pt x="4876" y="6287"/>
                  </a:lnTo>
                  <a:cubicBezTo>
                    <a:pt x="4949" y="6187"/>
                    <a:pt x="4903" y="6091"/>
                    <a:pt x="4876" y="5995"/>
                  </a:cubicBezTo>
                  <a:cubicBezTo>
                    <a:pt x="4865" y="5903"/>
                    <a:pt x="4965" y="5776"/>
                    <a:pt x="4800" y="5730"/>
                  </a:cubicBezTo>
                  <a:cubicBezTo>
                    <a:pt x="4784" y="5830"/>
                    <a:pt x="4723" y="5880"/>
                    <a:pt x="4634" y="5899"/>
                  </a:cubicBezTo>
                  <a:cubicBezTo>
                    <a:pt x="4584" y="5999"/>
                    <a:pt x="4538" y="6095"/>
                    <a:pt x="4485" y="6195"/>
                  </a:cubicBezTo>
                  <a:cubicBezTo>
                    <a:pt x="4465" y="6233"/>
                    <a:pt x="4442" y="6272"/>
                    <a:pt x="4415" y="6310"/>
                  </a:cubicBezTo>
                  <a:cubicBezTo>
                    <a:pt x="4412" y="6302"/>
                    <a:pt x="4400" y="6291"/>
                    <a:pt x="4392" y="6287"/>
                  </a:cubicBezTo>
                  <a:cubicBezTo>
                    <a:pt x="4362" y="6295"/>
                    <a:pt x="4335" y="6306"/>
                    <a:pt x="4304" y="6310"/>
                  </a:cubicBezTo>
                  <a:lnTo>
                    <a:pt x="4104" y="6552"/>
                  </a:lnTo>
                  <a:cubicBezTo>
                    <a:pt x="4089" y="6552"/>
                    <a:pt x="4073" y="6544"/>
                    <a:pt x="4062" y="6544"/>
                  </a:cubicBezTo>
                  <a:cubicBezTo>
                    <a:pt x="4046" y="6552"/>
                    <a:pt x="4027" y="6556"/>
                    <a:pt x="4012" y="6564"/>
                  </a:cubicBezTo>
                  <a:cubicBezTo>
                    <a:pt x="4096" y="6468"/>
                    <a:pt x="4173" y="6368"/>
                    <a:pt x="4242" y="6264"/>
                  </a:cubicBezTo>
                  <a:cubicBezTo>
                    <a:pt x="4339" y="6149"/>
                    <a:pt x="4442" y="6037"/>
                    <a:pt x="4550" y="5937"/>
                  </a:cubicBezTo>
                  <a:cubicBezTo>
                    <a:pt x="4657" y="5822"/>
                    <a:pt x="4777" y="5718"/>
                    <a:pt x="4873" y="5595"/>
                  </a:cubicBezTo>
                  <a:cubicBezTo>
                    <a:pt x="4911" y="5541"/>
                    <a:pt x="4934" y="5480"/>
                    <a:pt x="4946" y="5411"/>
                  </a:cubicBezTo>
                  <a:cubicBezTo>
                    <a:pt x="4957" y="5417"/>
                    <a:pt x="4971" y="5419"/>
                    <a:pt x="4984" y="5419"/>
                  </a:cubicBezTo>
                  <a:cubicBezTo>
                    <a:pt x="4998" y="5419"/>
                    <a:pt x="5011" y="5417"/>
                    <a:pt x="5022" y="5411"/>
                  </a:cubicBezTo>
                  <a:cubicBezTo>
                    <a:pt x="5038" y="5403"/>
                    <a:pt x="5057" y="5388"/>
                    <a:pt x="5069" y="5380"/>
                  </a:cubicBezTo>
                  <a:lnTo>
                    <a:pt x="5134" y="5388"/>
                  </a:lnTo>
                  <a:cubicBezTo>
                    <a:pt x="5049" y="5580"/>
                    <a:pt x="4965" y="5772"/>
                    <a:pt x="4999" y="5987"/>
                  </a:cubicBezTo>
                  <a:cubicBezTo>
                    <a:pt x="5134" y="5880"/>
                    <a:pt x="5099" y="5649"/>
                    <a:pt x="5291" y="5576"/>
                  </a:cubicBezTo>
                  <a:cubicBezTo>
                    <a:pt x="5318" y="5564"/>
                    <a:pt x="5338" y="5538"/>
                    <a:pt x="5334" y="5503"/>
                  </a:cubicBezTo>
                  <a:lnTo>
                    <a:pt x="5334" y="5503"/>
                  </a:lnTo>
                  <a:cubicBezTo>
                    <a:pt x="5349" y="5507"/>
                    <a:pt x="5357" y="5515"/>
                    <a:pt x="5372" y="5518"/>
                  </a:cubicBezTo>
                  <a:cubicBezTo>
                    <a:pt x="5395" y="5522"/>
                    <a:pt x="5426" y="5522"/>
                    <a:pt x="5449" y="5522"/>
                  </a:cubicBezTo>
                  <a:cubicBezTo>
                    <a:pt x="5403" y="5557"/>
                    <a:pt x="5357" y="5595"/>
                    <a:pt x="5395" y="5676"/>
                  </a:cubicBezTo>
                  <a:cubicBezTo>
                    <a:pt x="5411" y="5730"/>
                    <a:pt x="5449" y="5772"/>
                    <a:pt x="5503" y="5784"/>
                  </a:cubicBezTo>
                  <a:cubicBezTo>
                    <a:pt x="5703" y="5611"/>
                    <a:pt x="5952" y="5499"/>
                    <a:pt x="6114" y="5276"/>
                  </a:cubicBezTo>
                  <a:cubicBezTo>
                    <a:pt x="6069" y="5225"/>
                    <a:pt x="6004" y="5198"/>
                    <a:pt x="5939" y="5198"/>
                  </a:cubicBezTo>
                  <a:cubicBezTo>
                    <a:pt x="5930" y="5198"/>
                    <a:pt x="5922" y="5199"/>
                    <a:pt x="5914" y="5199"/>
                  </a:cubicBezTo>
                  <a:cubicBezTo>
                    <a:pt x="5841" y="5215"/>
                    <a:pt x="5779" y="5249"/>
                    <a:pt x="5722" y="5296"/>
                  </a:cubicBezTo>
                  <a:cubicBezTo>
                    <a:pt x="5737" y="5265"/>
                    <a:pt x="5741" y="5219"/>
                    <a:pt x="5737" y="5180"/>
                  </a:cubicBezTo>
                  <a:lnTo>
                    <a:pt x="5737" y="5180"/>
                  </a:lnTo>
                  <a:cubicBezTo>
                    <a:pt x="5747" y="5182"/>
                    <a:pt x="5755" y="5183"/>
                    <a:pt x="5763" y="5183"/>
                  </a:cubicBezTo>
                  <a:cubicBezTo>
                    <a:pt x="5802" y="5183"/>
                    <a:pt x="5818" y="5159"/>
                    <a:pt x="5818" y="5111"/>
                  </a:cubicBezTo>
                  <a:cubicBezTo>
                    <a:pt x="5829" y="5115"/>
                    <a:pt x="5833" y="5115"/>
                    <a:pt x="5841" y="5115"/>
                  </a:cubicBezTo>
                  <a:cubicBezTo>
                    <a:pt x="5929" y="5115"/>
                    <a:pt x="6010" y="5080"/>
                    <a:pt x="6075" y="5023"/>
                  </a:cubicBezTo>
                  <a:lnTo>
                    <a:pt x="6106" y="4969"/>
                  </a:lnTo>
                  <a:lnTo>
                    <a:pt x="6195" y="4754"/>
                  </a:lnTo>
                  <a:cubicBezTo>
                    <a:pt x="6210" y="4558"/>
                    <a:pt x="6429" y="4562"/>
                    <a:pt x="6510" y="4431"/>
                  </a:cubicBezTo>
                  <a:cubicBezTo>
                    <a:pt x="6721" y="4354"/>
                    <a:pt x="6844" y="4162"/>
                    <a:pt x="7021" y="4039"/>
                  </a:cubicBezTo>
                  <a:cubicBezTo>
                    <a:pt x="7213" y="3847"/>
                    <a:pt x="7463" y="3720"/>
                    <a:pt x="7659" y="3459"/>
                  </a:cubicBezTo>
                  <a:cubicBezTo>
                    <a:pt x="7624" y="3453"/>
                    <a:pt x="7591" y="3451"/>
                    <a:pt x="7560" y="3451"/>
                  </a:cubicBezTo>
                  <a:cubicBezTo>
                    <a:pt x="7299" y="3451"/>
                    <a:pt x="7172" y="3627"/>
                    <a:pt x="7021" y="3755"/>
                  </a:cubicBezTo>
                  <a:cubicBezTo>
                    <a:pt x="6752" y="3766"/>
                    <a:pt x="6694" y="4062"/>
                    <a:pt x="6487" y="4150"/>
                  </a:cubicBezTo>
                  <a:cubicBezTo>
                    <a:pt x="6498" y="4227"/>
                    <a:pt x="6506" y="4308"/>
                    <a:pt x="6517" y="4385"/>
                  </a:cubicBezTo>
                  <a:lnTo>
                    <a:pt x="6510" y="4385"/>
                  </a:lnTo>
                  <a:cubicBezTo>
                    <a:pt x="6463" y="4362"/>
                    <a:pt x="6420" y="4352"/>
                    <a:pt x="6379" y="4352"/>
                  </a:cubicBezTo>
                  <a:cubicBezTo>
                    <a:pt x="6232" y="4352"/>
                    <a:pt x="6122" y="4481"/>
                    <a:pt x="5999" y="4554"/>
                  </a:cubicBezTo>
                  <a:lnTo>
                    <a:pt x="5633" y="4984"/>
                  </a:lnTo>
                  <a:cubicBezTo>
                    <a:pt x="5622" y="5007"/>
                    <a:pt x="5607" y="5034"/>
                    <a:pt x="5599" y="5057"/>
                  </a:cubicBezTo>
                  <a:lnTo>
                    <a:pt x="5407" y="5084"/>
                  </a:lnTo>
                  <a:cubicBezTo>
                    <a:pt x="5388" y="5096"/>
                    <a:pt x="5372" y="5103"/>
                    <a:pt x="5357" y="5111"/>
                  </a:cubicBezTo>
                  <a:lnTo>
                    <a:pt x="5499" y="4980"/>
                  </a:lnTo>
                  <a:cubicBezTo>
                    <a:pt x="5768" y="4719"/>
                    <a:pt x="6022" y="4446"/>
                    <a:pt x="6294" y="4197"/>
                  </a:cubicBezTo>
                  <a:cubicBezTo>
                    <a:pt x="6971" y="3678"/>
                    <a:pt x="7482" y="2967"/>
                    <a:pt x="8212" y="2517"/>
                  </a:cubicBezTo>
                  <a:cubicBezTo>
                    <a:pt x="8300" y="2467"/>
                    <a:pt x="8366" y="2375"/>
                    <a:pt x="8381" y="2275"/>
                  </a:cubicBezTo>
                  <a:cubicBezTo>
                    <a:pt x="8389" y="2278"/>
                    <a:pt x="8401" y="2282"/>
                    <a:pt x="8412" y="2282"/>
                  </a:cubicBezTo>
                  <a:cubicBezTo>
                    <a:pt x="8417" y="2282"/>
                    <a:pt x="8422" y="2281"/>
                    <a:pt x="8427" y="2279"/>
                  </a:cubicBezTo>
                  <a:cubicBezTo>
                    <a:pt x="8477" y="2268"/>
                    <a:pt x="8527" y="2241"/>
                    <a:pt x="8573" y="2218"/>
                  </a:cubicBezTo>
                  <a:cubicBezTo>
                    <a:pt x="8604" y="2202"/>
                    <a:pt x="8635" y="2191"/>
                    <a:pt x="8661" y="2171"/>
                  </a:cubicBezTo>
                  <a:cubicBezTo>
                    <a:pt x="8704" y="2141"/>
                    <a:pt x="8742" y="2106"/>
                    <a:pt x="8781" y="2068"/>
                  </a:cubicBezTo>
                  <a:cubicBezTo>
                    <a:pt x="8807" y="2045"/>
                    <a:pt x="8834" y="2025"/>
                    <a:pt x="8861" y="2002"/>
                  </a:cubicBezTo>
                  <a:lnTo>
                    <a:pt x="8904" y="1972"/>
                  </a:lnTo>
                  <a:cubicBezTo>
                    <a:pt x="8930" y="1952"/>
                    <a:pt x="8965" y="1933"/>
                    <a:pt x="8992" y="1922"/>
                  </a:cubicBezTo>
                  <a:cubicBezTo>
                    <a:pt x="9027" y="1906"/>
                    <a:pt x="9061" y="1887"/>
                    <a:pt x="9088" y="1868"/>
                  </a:cubicBezTo>
                  <a:cubicBezTo>
                    <a:pt x="9123" y="1849"/>
                    <a:pt x="9153" y="1826"/>
                    <a:pt x="9184" y="1799"/>
                  </a:cubicBezTo>
                  <a:cubicBezTo>
                    <a:pt x="9199" y="1791"/>
                    <a:pt x="9219" y="1780"/>
                    <a:pt x="9234" y="1768"/>
                  </a:cubicBezTo>
                  <a:lnTo>
                    <a:pt x="9238" y="1760"/>
                  </a:lnTo>
                  <a:lnTo>
                    <a:pt x="9234" y="1941"/>
                  </a:lnTo>
                  <a:lnTo>
                    <a:pt x="9215" y="1929"/>
                  </a:lnTo>
                  <a:cubicBezTo>
                    <a:pt x="9203" y="1929"/>
                    <a:pt x="9196" y="1945"/>
                    <a:pt x="9192" y="1968"/>
                  </a:cubicBezTo>
                  <a:cubicBezTo>
                    <a:pt x="9192" y="1972"/>
                    <a:pt x="9192" y="1983"/>
                    <a:pt x="9196" y="1987"/>
                  </a:cubicBezTo>
                  <a:cubicBezTo>
                    <a:pt x="9181" y="1985"/>
                    <a:pt x="9166" y="1984"/>
                    <a:pt x="9151" y="1984"/>
                  </a:cubicBezTo>
                  <a:cubicBezTo>
                    <a:pt x="9108" y="1984"/>
                    <a:pt x="9066" y="1992"/>
                    <a:pt x="9027" y="2006"/>
                  </a:cubicBezTo>
                  <a:lnTo>
                    <a:pt x="9003" y="2029"/>
                  </a:lnTo>
                  <a:cubicBezTo>
                    <a:pt x="8988" y="2064"/>
                    <a:pt x="8965" y="2095"/>
                    <a:pt x="8930" y="2106"/>
                  </a:cubicBezTo>
                  <a:cubicBezTo>
                    <a:pt x="8927" y="2141"/>
                    <a:pt x="8923" y="2171"/>
                    <a:pt x="8915" y="2202"/>
                  </a:cubicBezTo>
                  <a:lnTo>
                    <a:pt x="8734" y="2237"/>
                  </a:lnTo>
                  <a:cubicBezTo>
                    <a:pt x="8700" y="2268"/>
                    <a:pt x="8661" y="2294"/>
                    <a:pt x="8635" y="2329"/>
                  </a:cubicBezTo>
                  <a:lnTo>
                    <a:pt x="8627" y="2333"/>
                  </a:lnTo>
                  <a:cubicBezTo>
                    <a:pt x="8550" y="2387"/>
                    <a:pt x="8489" y="2452"/>
                    <a:pt x="8423" y="2510"/>
                  </a:cubicBezTo>
                  <a:lnTo>
                    <a:pt x="8427" y="2544"/>
                  </a:lnTo>
                  <a:cubicBezTo>
                    <a:pt x="7943" y="2959"/>
                    <a:pt x="7755" y="3505"/>
                    <a:pt x="7924" y="4054"/>
                  </a:cubicBezTo>
                  <a:cubicBezTo>
                    <a:pt x="7931" y="4208"/>
                    <a:pt x="8004" y="4354"/>
                    <a:pt x="8120" y="4458"/>
                  </a:cubicBezTo>
                  <a:lnTo>
                    <a:pt x="8147" y="4554"/>
                  </a:lnTo>
                  <a:cubicBezTo>
                    <a:pt x="8158" y="4661"/>
                    <a:pt x="8204" y="4738"/>
                    <a:pt x="8327" y="4754"/>
                  </a:cubicBezTo>
                  <a:cubicBezTo>
                    <a:pt x="8454" y="5000"/>
                    <a:pt x="8692" y="5042"/>
                    <a:pt x="8934" y="5065"/>
                  </a:cubicBezTo>
                  <a:cubicBezTo>
                    <a:pt x="9003" y="5192"/>
                    <a:pt x="9142" y="5196"/>
                    <a:pt x="9249" y="5249"/>
                  </a:cubicBezTo>
                  <a:lnTo>
                    <a:pt x="9442" y="5288"/>
                  </a:lnTo>
                  <a:cubicBezTo>
                    <a:pt x="9618" y="5538"/>
                    <a:pt x="9906" y="5488"/>
                    <a:pt x="10152" y="5557"/>
                  </a:cubicBezTo>
                  <a:cubicBezTo>
                    <a:pt x="10172" y="5573"/>
                    <a:pt x="10196" y="5581"/>
                    <a:pt x="10219" y="5581"/>
                  </a:cubicBezTo>
                  <a:cubicBezTo>
                    <a:pt x="10224" y="5581"/>
                    <a:pt x="10229" y="5581"/>
                    <a:pt x="10233" y="5580"/>
                  </a:cubicBezTo>
                  <a:lnTo>
                    <a:pt x="10348" y="5657"/>
                  </a:lnTo>
                  <a:lnTo>
                    <a:pt x="10368" y="5668"/>
                  </a:lnTo>
                  <a:cubicBezTo>
                    <a:pt x="10548" y="5764"/>
                    <a:pt x="10748" y="5826"/>
                    <a:pt x="10952" y="5845"/>
                  </a:cubicBezTo>
                  <a:lnTo>
                    <a:pt x="11459" y="5976"/>
                  </a:lnTo>
                  <a:cubicBezTo>
                    <a:pt x="11476" y="5990"/>
                    <a:pt x="11499" y="5998"/>
                    <a:pt x="11523" y="5998"/>
                  </a:cubicBezTo>
                  <a:cubicBezTo>
                    <a:pt x="11531" y="5998"/>
                    <a:pt x="11539" y="5997"/>
                    <a:pt x="11547" y="5995"/>
                  </a:cubicBezTo>
                  <a:cubicBezTo>
                    <a:pt x="11799" y="6050"/>
                    <a:pt x="12053" y="6082"/>
                    <a:pt x="12306" y="6082"/>
                  </a:cubicBezTo>
                  <a:cubicBezTo>
                    <a:pt x="12512" y="6082"/>
                    <a:pt x="12718" y="6061"/>
                    <a:pt x="12923" y="6014"/>
                  </a:cubicBezTo>
                  <a:cubicBezTo>
                    <a:pt x="12929" y="6014"/>
                    <a:pt x="12935" y="6015"/>
                    <a:pt x="12940" y="6015"/>
                  </a:cubicBezTo>
                  <a:cubicBezTo>
                    <a:pt x="12993" y="6015"/>
                    <a:pt x="13047" y="5999"/>
                    <a:pt x="13092" y="5968"/>
                  </a:cubicBezTo>
                  <a:cubicBezTo>
                    <a:pt x="13168" y="6000"/>
                    <a:pt x="13245" y="6011"/>
                    <a:pt x="13322" y="6011"/>
                  </a:cubicBezTo>
                  <a:cubicBezTo>
                    <a:pt x="13477" y="6011"/>
                    <a:pt x="13633" y="5967"/>
                    <a:pt x="13788" y="5964"/>
                  </a:cubicBezTo>
                  <a:lnTo>
                    <a:pt x="13891" y="5968"/>
                  </a:lnTo>
                  <a:lnTo>
                    <a:pt x="14483" y="5945"/>
                  </a:lnTo>
                  <a:cubicBezTo>
                    <a:pt x="14487" y="5922"/>
                    <a:pt x="14498" y="5903"/>
                    <a:pt x="14506" y="5883"/>
                  </a:cubicBezTo>
                  <a:lnTo>
                    <a:pt x="14802" y="5849"/>
                  </a:lnTo>
                  <a:cubicBezTo>
                    <a:pt x="14827" y="5854"/>
                    <a:pt x="14851" y="5856"/>
                    <a:pt x="14875" y="5856"/>
                  </a:cubicBezTo>
                  <a:cubicBezTo>
                    <a:pt x="15025" y="5856"/>
                    <a:pt x="15161" y="5774"/>
                    <a:pt x="15313" y="5764"/>
                  </a:cubicBezTo>
                  <a:lnTo>
                    <a:pt x="15513" y="5860"/>
                  </a:lnTo>
                  <a:cubicBezTo>
                    <a:pt x="15544" y="5826"/>
                    <a:pt x="15578" y="5787"/>
                    <a:pt x="15601" y="5749"/>
                  </a:cubicBezTo>
                  <a:cubicBezTo>
                    <a:pt x="15533" y="5616"/>
                    <a:pt x="15479" y="5553"/>
                    <a:pt x="15388" y="5553"/>
                  </a:cubicBezTo>
                  <a:cubicBezTo>
                    <a:pt x="15319" y="5553"/>
                    <a:pt x="15228" y="5589"/>
                    <a:pt x="15094" y="5657"/>
                  </a:cubicBezTo>
                  <a:lnTo>
                    <a:pt x="14890" y="5672"/>
                  </a:lnTo>
                  <a:lnTo>
                    <a:pt x="14506" y="5672"/>
                  </a:lnTo>
                  <a:cubicBezTo>
                    <a:pt x="14487" y="5668"/>
                    <a:pt x="14467" y="5666"/>
                    <a:pt x="14449" y="5666"/>
                  </a:cubicBezTo>
                  <a:cubicBezTo>
                    <a:pt x="14312" y="5666"/>
                    <a:pt x="14193" y="5771"/>
                    <a:pt x="14059" y="5771"/>
                  </a:cubicBezTo>
                  <a:cubicBezTo>
                    <a:pt x="14041" y="5771"/>
                    <a:pt x="14022" y="5769"/>
                    <a:pt x="14003" y="5764"/>
                  </a:cubicBezTo>
                  <a:cubicBezTo>
                    <a:pt x="13928" y="5693"/>
                    <a:pt x="13852" y="5666"/>
                    <a:pt x="13775" y="5666"/>
                  </a:cubicBezTo>
                  <a:cubicBezTo>
                    <a:pt x="13680" y="5666"/>
                    <a:pt x="13584" y="5708"/>
                    <a:pt x="13488" y="5757"/>
                  </a:cubicBezTo>
                  <a:lnTo>
                    <a:pt x="13480" y="5764"/>
                  </a:lnTo>
                  <a:cubicBezTo>
                    <a:pt x="13385" y="5745"/>
                    <a:pt x="13290" y="5736"/>
                    <a:pt x="13194" y="5736"/>
                  </a:cubicBezTo>
                  <a:cubicBezTo>
                    <a:pt x="13057" y="5736"/>
                    <a:pt x="12920" y="5755"/>
                    <a:pt x="12785" y="5791"/>
                  </a:cubicBezTo>
                  <a:cubicBezTo>
                    <a:pt x="12727" y="5768"/>
                    <a:pt x="12663" y="5756"/>
                    <a:pt x="12600" y="5756"/>
                  </a:cubicBezTo>
                  <a:cubicBezTo>
                    <a:pt x="12558" y="5756"/>
                    <a:pt x="12517" y="5761"/>
                    <a:pt x="12477" y="5772"/>
                  </a:cubicBezTo>
                  <a:cubicBezTo>
                    <a:pt x="12458" y="5753"/>
                    <a:pt x="12427" y="5745"/>
                    <a:pt x="12400" y="5745"/>
                  </a:cubicBezTo>
                  <a:cubicBezTo>
                    <a:pt x="12322" y="5696"/>
                    <a:pt x="12245" y="5667"/>
                    <a:pt x="12169" y="5667"/>
                  </a:cubicBezTo>
                  <a:cubicBezTo>
                    <a:pt x="12101" y="5667"/>
                    <a:pt x="12034" y="5689"/>
                    <a:pt x="11966" y="5737"/>
                  </a:cubicBezTo>
                  <a:lnTo>
                    <a:pt x="11582" y="5745"/>
                  </a:lnTo>
                  <a:lnTo>
                    <a:pt x="11470" y="5649"/>
                  </a:lnTo>
                  <a:cubicBezTo>
                    <a:pt x="11178" y="5603"/>
                    <a:pt x="11517" y="5353"/>
                    <a:pt x="11347" y="5269"/>
                  </a:cubicBezTo>
                  <a:cubicBezTo>
                    <a:pt x="11332" y="5263"/>
                    <a:pt x="11319" y="5260"/>
                    <a:pt x="11306" y="5260"/>
                  </a:cubicBezTo>
                  <a:cubicBezTo>
                    <a:pt x="11293" y="5260"/>
                    <a:pt x="11280" y="5263"/>
                    <a:pt x="11267" y="5269"/>
                  </a:cubicBezTo>
                  <a:cubicBezTo>
                    <a:pt x="11235" y="5248"/>
                    <a:pt x="11198" y="5238"/>
                    <a:pt x="11161" y="5238"/>
                  </a:cubicBezTo>
                  <a:cubicBezTo>
                    <a:pt x="11129" y="5238"/>
                    <a:pt x="11097" y="5245"/>
                    <a:pt x="11067" y="5257"/>
                  </a:cubicBezTo>
                  <a:cubicBezTo>
                    <a:pt x="10683" y="5038"/>
                    <a:pt x="10656" y="4938"/>
                    <a:pt x="10886" y="4650"/>
                  </a:cubicBezTo>
                  <a:cubicBezTo>
                    <a:pt x="10963" y="4504"/>
                    <a:pt x="11002" y="4331"/>
                    <a:pt x="11178" y="4270"/>
                  </a:cubicBezTo>
                  <a:lnTo>
                    <a:pt x="11467" y="4139"/>
                  </a:lnTo>
                  <a:cubicBezTo>
                    <a:pt x="11505" y="4133"/>
                    <a:pt x="11543" y="4131"/>
                    <a:pt x="11582" y="4131"/>
                  </a:cubicBezTo>
                  <a:cubicBezTo>
                    <a:pt x="11635" y="4131"/>
                    <a:pt x="11689" y="4135"/>
                    <a:pt x="11743" y="4135"/>
                  </a:cubicBezTo>
                  <a:cubicBezTo>
                    <a:pt x="11830" y="4135"/>
                    <a:pt x="11917" y="4126"/>
                    <a:pt x="12001" y="4081"/>
                  </a:cubicBezTo>
                  <a:cubicBezTo>
                    <a:pt x="12025" y="4067"/>
                    <a:pt x="12049" y="4061"/>
                    <a:pt x="12071" y="4061"/>
                  </a:cubicBezTo>
                  <a:cubicBezTo>
                    <a:pt x="12143" y="4061"/>
                    <a:pt x="12208" y="4118"/>
                    <a:pt x="12266" y="4162"/>
                  </a:cubicBezTo>
                  <a:cubicBezTo>
                    <a:pt x="12431" y="4162"/>
                    <a:pt x="12450" y="4085"/>
                    <a:pt x="12366" y="3962"/>
                  </a:cubicBezTo>
                  <a:lnTo>
                    <a:pt x="11855" y="3862"/>
                  </a:lnTo>
                  <a:cubicBezTo>
                    <a:pt x="11832" y="3851"/>
                    <a:pt x="11809" y="3843"/>
                    <a:pt x="11786" y="3843"/>
                  </a:cubicBezTo>
                  <a:cubicBezTo>
                    <a:pt x="11718" y="3767"/>
                    <a:pt x="11660" y="3739"/>
                    <a:pt x="11610" y="3739"/>
                  </a:cubicBezTo>
                  <a:cubicBezTo>
                    <a:pt x="11480" y="3739"/>
                    <a:pt x="11392" y="3922"/>
                    <a:pt x="11271" y="3958"/>
                  </a:cubicBezTo>
                  <a:cubicBezTo>
                    <a:pt x="11197" y="3960"/>
                    <a:pt x="11124" y="3961"/>
                    <a:pt x="11050" y="3961"/>
                  </a:cubicBezTo>
                  <a:cubicBezTo>
                    <a:pt x="10658" y="3961"/>
                    <a:pt x="10266" y="3931"/>
                    <a:pt x="9887" y="3828"/>
                  </a:cubicBezTo>
                  <a:cubicBezTo>
                    <a:pt x="9795" y="3709"/>
                    <a:pt x="9661" y="3612"/>
                    <a:pt x="9638" y="3447"/>
                  </a:cubicBezTo>
                  <a:cubicBezTo>
                    <a:pt x="9531" y="3377"/>
                    <a:pt x="9702" y="3138"/>
                    <a:pt x="9481" y="3138"/>
                  </a:cubicBezTo>
                  <a:cubicBezTo>
                    <a:pt x="9471" y="3138"/>
                    <a:pt x="9461" y="3139"/>
                    <a:pt x="9449" y="3140"/>
                  </a:cubicBezTo>
                  <a:cubicBezTo>
                    <a:pt x="9280" y="3144"/>
                    <a:pt x="9115" y="3140"/>
                    <a:pt x="9030" y="3332"/>
                  </a:cubicBezTo>
                  <a:lnTo>
                    <a:pt x="8930" y="3447"/>
                  </a:lnTo>
                  <a:cubicBezTo>
                    <a:pt x="8857" y="3543"/>
                    <a:pt x="8973" y="3682"/>
                    <a:pt x="8854" y="3766"/>
                  </a:cubicBezTo>
                  <a:lnTo>
                    <a:pt x="8854" y="3939"/>
                  </a:lnTo>
                  <a:cubicBezTo>
                    <a:pt x="8907" y="4001"/>
                    <a:pt x="8892" y="4081"/>
                    <a:pt x="8915" y="4154"/>
                  </a:cubicBezTo>
                  <a:cubicBezTo>
                    <a:pt x="8954" y="4220"/>
                    <a:pt x="8954" y="4296"/>
                    <a:pt x="8923" y="4366"/>
                  </a:cubicBezTo>
                  <a:cubicBezTo>
                    <a:pt x="8923" y="4404"/>
                    <a:pt x="8950" y="4431"/>
                    <a:pt x="8984" y="4442"/>
                  </a:cubicBezTo>
                  <a:lnTo>
                    <a:pt x="9165" y="4558"/>
                  </a:lnTo>
                  <a:cubicBezTo>
                    <a:pt x="9264" y="4646"/>
                    <a:pt x="9375" y="4678"/>
                    <a:pt x="9487" y="4678"/>
                  </a:cubicBezTo>
                  <a:cubicBezTo>
                    <a:pt x="9565" y="4678"/>
                    <a:pt x="9644" y="4662"/>
                    <a:pt x="9718" y="4638"/>
                  </a:cubicBezTo>
                  <a:cubicBezTo>
                    <a:pt x="9758" y="4625"/>
                    <a:pt x="9794" y="4620"/>
                    <a:pt x="9827" y="4620"/>
                  </a:cubicBezTo>
                  <a:cubicBezTo>
                    <a:pt x="9903" y="4620"/>
                    <a:pt x="9966" y="4648"/>
                    <a:pt x="10041" y="4677"/>
                  </a:cubicBezTo>
                  <a:cubicBezTo>
                    <a:pt x="10082" y="4715"/>
                    <a:pt x="10122" y="4729"/>
                    <a:pt x="10160" y="4729"/>
                  </a:cubicBezTo>
                  <a:cubicBezTo>
                    <a:pt x="10229" y="4729"/>
                    <a:pt x="10295" y="4685"/>
                    <a:pt x="10364" y="4658"/>
                  </a:cubicBezTo>
                  <a:cubicBezTo>
                    <a:pt x="10375" y="4708"/>
                    <a:pt x="10421" y="4746"/>
                    <a:pt x="10468" y="4750"/>
                  </a:cubicBezTo>
                  <a:cubicBezTo>
                    <a:pt x="10498" y="4977"/>
                    <a:pt x="10521" y="5199"/>
                    <a:pt x="10548" y="5426"/>
                  </a:cubicBezTo>
                  <a:cubicBezTo>
                    <a:pt x="10521" y="5426"/>
                    <a:pt x="10498" y="5438"/>
                    <a:pt x="10471" y="5445"/>
                  </a:cubicBezTo>
                  <a:lnTo>
                    <a:pt x="10468" y="5445"/>
                  </a:lnTo>
                  <a:lnTo>
                    <a:pt x="10468" y="5449"/>
                  </a:lnTo>
                  <a:cubicBezTo>
                    <a:pt x="10425" y="5384"/>
                    <a:pt x="10352" y="5342"/>
                    <a:pt x="10272" y="5342"/>
                  </a:cubicBezTo>
                  <a:lnTo>
                    <a:pt x="10268" y="5330"/>
                  </a:lnTo>
                  <a:cubicBezTo>
                    <a:pt x="9849" y="5119"/>
                    <a:pt x="9384" y="5027"/>
                    <a:pt x="8950" y="4846"/>
                  </a:cubicBezTo>
                  <a:lnTo>
                    <a:pt x="8366" y="4427"/>
                  </a:lnTo>
                  <a:cubicBezTo>
                    <a:pt x="8289" y="4231"/>
                    <a:pt x="8258" y="4020"/>
                    <a:pt x="8135" y="3847"/>
                  </a:cubicBezTo>
                  <a:cubicBezTo>
                    <a:pt x="8085" y="3401"/>
                    <a:pt x="8377" y="3098"/>
                    <a:pt x="8577" y="2748"/>
                  </a:cubicBezTo>
                  <a:cubicBezTo>
                    <a:pt x="8661" y="2702"/>
                    <a:pt x="8734" y="2633"/>
                    <a:pt x="8769" y="2537"/>
                  </a:cubicBezTo>
                  <a:cubicBezTo>
                    <a:pt x="8781" y="2490"/>
                    <a:pt x="8811" y="2463"/>
                    <a:pt x="8854" y="2444"/>
                  </a:cubicBezTo>
                  <a:lnTo>
                    <a:pt x="8853" y="2436"/>
                  </a:lnTo>
                  <a:lnTo>
                    <a:pt x="8853" y="2436"/>
                  </a:lnTo>
                  <a:lnTo>
                    <a:pt x="8834" y="2448"/>
                  </a:lnTo>
                  <a:cubicBezTo>
                    <a:pt x="8841" y="2444"/>
                    <a:pt x="8847" y="2439"/>
                    <a:pt x="8852" y="2434"/>
                  </a:cubicBezTo>
                  <a:lnTo>
                    <a:pt x="8852" y="2434"/>
                  </a:lnTo>
                  <a:lnTo>
                    <a:pt x="8853" y="2436"/>
                  </a:lnTo>
                  <a:lnTo>
                    <a:pt x="8853" y="2436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880" y="2415"/>
                    <a:pt x="8877" y="2416"/>
                    <a:pt x="8874" y="2416"/>
                  </a:cubicBezTo>
                  <a:lnTo>
                    <a:pt x="8874" y="2416"/>
                  </a:lnTo>
                  <a:cubicBezTo>
                    <a:pt x="8895" y="2397"/>
                    <a:pt x="8915" y="2380"/>
                    <a:pt x="8942" y="2375"/>
                  </a:cubicBezTo>
                  <a:lnTo>
                    <a:pt x="8942" y="2375"/>
                  </a:lnTo>
                  <a:lnTo>
                    <a:pt x="8883" y="2415"/>
                  </a:lnTo>
                  <a:lnTo>
                    <a:pt x="8883" y="2415"/>
                  </a:lnTo>
                  <a:cubicBezTo>
                    <a:pt x="8923" y="2409"/>
                    <a:pt x="8956" y="2379"/>
                    <a:pt x="8965" y="2337"/>
                  </a:cubicBezTo>
                  <a:cubicBezTo>
                    <a:pt x="9088" y="2271"/>
                    <a:pt x="9215" y="2202"/>
                    <a:pt x="9261" y="2056"/>
                  </a:cubicBezTo>
                  <a:cubicBezTo>
                    <a:pt x="9296" y="2048"/>
                    <a:pt x="9326" y="2029"/>
                    <a:pt x="9345" y="2002"/>
                  </a:cubicBezTo>
                  <a:lnTo>
                    <a:pt x="9883" y="1733"/>
                  </a:lnTo>
                  <a:cubicBezTo>
                    <a:pt x="9960" y="1722"/>
                    <a:pt x="10037" y="1710"/>
                    <a:pt x="10083" y="1637"/>
                  </a:cubicBezTo>
                  <a:lnTo>
                    <a:pt x="10560" y="1499"/>
                  </a:lnTo>
                  <a:cubicBezTo>
                    <a:pt x="10575" y="1499"/>
                    <a:pt x="10587" y="1487"/>
                    <a:pt x="10598" y="1472"/>
                  </a:cubicBezTo>
                  <a:cubicBezTo>
                    <a:pt x="10606" y="1464"/>
                    <a:pt x="10602" y="1449"/>
                    <a:pt x="10594" y="1434"/>
                  </a:cubicBezTo>
                  <a:lnTo>
                    <a:pt x="10594" y="1434"/>
                  </a:lnTo>
                  <a:cubicBezTo>
                    <a:pt x="10618" y="1442"/>
                    <a:pt x="10643" y="1446"/>
                    <a:pt x="10668" y="1446"/>
                  </a:cubicBezTo>
                  <a:cubicBezTo>
                    <a:pt x="10702" y="1446"/>
                    <a:pt x="10736" y="1438"/>
                    <a:pt x="10767" y="1422"/>
                  </a:cubicBezTo>
                  <a:cubicBezTo>
                    <a:pt x="10902" y="1384"/>
                    <a:pt x="11067" y="1426"/>
                    <a:pt x="11163" y="1280"/>
                  </a:cubicBezTo>
                  <a:lnTo>
                    <a:pt x="11171" y="1253"/>
                  </a:lnTo>
                  <a:lnTo>
                    <a:pt x="11171" y="1253"/>
                  </a:lnTo>
                  <a:cubicBezTo>
                    <a:pt x="11171" y="1261"/>
                    <a:pt x="11163" y="1280"/>
                    <a:pt x="11163" y="1280"/>
                  </a:cubicBezTo>
                  <a:cubicBezTo>
                    <a:pt x="11223" y="1303"/>
                    <a:pt x="11285" y="1311"/>
                    <a:pt x="11346" y="1311"/>
                  </a:cubicBezTo>
                  <a:cubicBezTo>
                    <a:pt x="11418" y="1311"/>
                    <a:pt x="11490" y="1300"/>
                    <a:pt x="11563" y="1288"/>
                  </a:cubicBezTo>
                  <a:cubicBezTo>
                    <a:pt x="11507" y="1184"/>
                    <a:pt x="11445" y="1142"/>
                    <a:pt x="11378" y="1142"/>
                  </a:cubicBezTo>
                  <a:cubicBezTo>
                    <a:pt x="11312" y="1142"/>
                    <a:pt x="11242" y="1184"/>
                    <a:pt x="11171" y="1249"/>
                  </a:cubicBezTo>
                  <a:cubicBezTo>
                    <a:pt x="11096" y="1208"/>
                    <a:pt x="11025" y="1191"/>
                    <a:pt x="10956" y="1191"/>
                  </a:cubicBezTo>
                  <a:cubicBezTo>
                    <a:pt x="10821" y="1191"/>
                    <a:pt x="10693" y="1254"/>
                    <a:pt x="10564" y="1315"/>
                  </a:cubicBezTo>
                  <a:cubicBezTo>
                    <a:pt x="10546" y="1312"/>
                    <a:pt x="10528" y="1311"/>
                    <a:pt x="10510" y="1311"/>
                  </a:cubicBezTo>
                  <a:cubicBezTo>
                    <a:pt x="10423" y="1311"/>
                    <a:pt x="10333" y="1341"/>
                    <a:pt x="10260" y="1395"/>
                  </a:cubicBezTo>
                  <a:lnTo>
                    <a:pt x="9853" y="1487"/>
                  </a:lnTo>
                  <a:cubicBezTo>
                    <a:pt x="9826" y="1503"/>
                    <a:pt x="9795" y="1518"/>
                    <a:pt x="9760" y="1526"/>
                  </a:cubicBezTo>
                  <a:cubicBezTo>
                    <a:pt x="9757" y="1549"/>
                    <a:pt x="9753" y="1576"/>
                    <a:pt x="9741" y="1595"/>
                  </a:cubicBezTo>
                  <a:lnTo>
                    <a:pt x="9737" y="1595"/>
                  </a:lnTo>
                  <a:lnTo>
                    <a:pt x="9307" y="1714"/>
                  </a:lnTo>
                  <a:cubicBezTo>
                    <a:pt x="9326" y="1703"/>
                    <a:pt x="9345" y="1691"/>
                    <a:pt x="9365" y="1680"/>
                  </a:cubicBezTo>
                  <a:cubicBezTo>
                    <a:pt x="9480" y="1622"/>
                    <a:pt x="9595" y="1568"/>
                    <a:pt x="9703" y="1507"/>
                  </a:cubicBezTo>
                  <a:lnTo>
                    <a:pt x="9864" y="1422"/>
                  </a:lnTo>
                  <a:cubicBezTo>
                    <a:pt x="9895" y="1407"/>
                    <a:pt x="9930" y="1388"/>
                    <a:pt x="9960" y="1368"/>
                  </a:cubicBezTo>
                  <a:cubicBezTo>
                    <a:pt x="10006" y="1345"/>
                    <a:pt x="10049" y="1318"/>
                    <a:pt x="10099" y="1295"/>
                  </a:cubicBezTo>
                  <a:cubicBezTo>
                    <a:pt x="10126" y="1280"/>
                    <a:pt x="10160" y="1268"/>
                    <a:pt x="10191" y="1253"/>
                  </a:cubicBezTo>
                  <a:cubicBezTo>
                    <a:pt x="10233" y="1234"/>
                    <a:pt x="10279" y="1215"/>
                    <a:pt x="10329" y="1199"/>
                  </a:cubicBezTo>
                  <a:cubicBezTo>
                    <a:pt x="10383" y="1192"/>
                    <a:pt x="10429" y="1176"/>
                    <a:pt x="10479" y="1157"/>
                  </a:cubicBezTo>
                  <a:cubicBezTo>
                    <a:pt x="10525" y="1138"/>
                    <a:pt x="10575" y="1115"/>
                    <a:pt x="10621" y="1088"/>
                  </a:cubicBezTo>
                  <a:lnTo>
                    <a:pt x="10721" y="1046"/>
                  </a:lnTo>
                  <a:cubicBezTo>
                    <a:pt x="10779" y="1026"/>
                    <a:pt x="10836" y="1007"/>
                    <a:pt x="10890" y="988"/>
                  </a:cubicBezTo>
                  <a:cubicBezTo>
                    <a:pt x="11067" y="934"/>
                    <a:pt x="11228" y="838"/>
                    <a:pt x="11401" y="777"/>
                  </a:cubicBezTo>
                  <a:cubicBezTo>
                    <a:pt x="11486" y="750"/>
                    <a:pt x="11578" y="723"/>
                    <a:pt x="11670" y="711"/>
                  </a:cubicBezTo>
                  <a:cubicBezTo>
                    <a:pt x="11770" y="673"/>
                    <a:pt x="11909" y="661"/>
                    <a:pt x="11889" y="508"/>
                  </a:cubicBezTo>
                  <a:lnTo>
                    <a:pt x="11893" y="508"/>
                  </a:lnTo>
                  <a:cubicBezTo>
                    <a:pt x="12001" y="488"/>
                    <a:pt x="12124" y="523"/>
                    <a:pt x="12193" y="404"/>
                  </a:cubicBezTo>
                  <a:cubicBezTo>
                    <a:pt x="12400" y="404"/>
                    <a:pt x="12592" y="339"/>
                    <a:pt x="12788" y="292"/>
                  </a:cubicBezTo>
                  <a:cubicBezTo>
                    <a:pt x="12792" y="281"/>
                    <a:pt x="12804" y="277"/>
                    <a:pt x="12808" y="273"/>
                  </a:cubicBezTo>
                  <a:close/>
                  <a:moveTo>
                    <a:pt x="13196" y="0"/>
                  </a:moveTo>
                  <a:cubicBezTo>
                    <a:pt x="13169" y="16"/>
                    <a:pt x="13142" y="39"/>
                    <a:pt x="13123" y="66"/>
                  </a:cubicBezTo>
                  <a:lnTo>
                    <a:pt x="13054" y="35"/>
                  </a:lnTo>
                  <a:lnTo>
                    <a:pt x="12958" y="54"/>
                  </a:lnTo>
                  <a:cubicBezTo>
                    <a:pt x="12946" y="77"/>
                    <a:pt x="12942" y="100"/>
                    <a:pt x="12931" y="123"/>
                  </a:cubicBezTo>
                  <a:lnTo>
                    <a:pt x="12642" y="158"/>
                  </a:lnTo>
                  <a:lnTo>
                    <a:pt x="12350" y="154"/>
                  </a:lnTo>
                  <a:cubicBezTo>
                    <a:pt x="12335" y="177"/>
                    <a:pt x="12327" y="200"/>
                    <a:pt x="12324" y="227"/>
                  </a:cubicBezTo>
                  <a:cubicBezTo>
                    <a:pt x="12310" y="226"/>
                    <a:pt x="12297" y="225"/>
                    <a:pt x="12284" y="225"/>
                  </a:cubicBezTo>
                  <a:cubicBezTo>
                    <a:pt x="12187" y="225"/>
                    <a:pt x="12095" y="263"/>
                    <a:pt x="12024" y="327"/>
                  </a:cubicBezTo>
                  <a:cubicBezTo>
                    <a:pt x="11851" y="327"/>
                    <a:pt x="11693" y="392"/>
                    <a:pt x="11536" y="450"/>
                  </a:cubicBezTo>
                  <a:lnTo>
                    <a:pt x="11351" y="465"/>
                  </a:lnTo>
                  <a:cubicBezTo>
                    <a:pt x="11347" y="496"/>
                    <a:pt x="11336" y="519"/>
                    <a:pt x="11332" y="542"/>
                  </a:cubicBezTo>
                  <a:lnTo>
                    <a:pt x="11040" y="558"/>
                  </a:lnTo>
                  <a:cubicBezTo>
                    <a:pt x="10733" y="757"/>
                    <a:pt x="10387" y="861"/>
                    <a:pt x="10049" y="984"/>
                  </a:cubicBezTo>
                  <a:cubicBezTo>
                    <a:pt x="9795" y="1157"/>
                    <a:pt x="9538" y="1311"/>
                    <a:pt x="9234" y="1380"/>
                  </a:cubicBezTo>
                  <a:cubicBezTo>
                    <a:pt x="8923" y="1637"/>
                    <a:pt x="8485" y="1737"/>
                    <a:pt x="8289" y="2141"/>
                  </a:cubicBezTo>
                  <a:cubicBezTo>
                    <a:pt x="8272" y="2138"/>
                    <a:pt x="8255" y="2137"/>
                    <a:pt x="8240" y="2137"/>
                  </a:cubicBezTo>
                  <a:cubicBezTo>
                    <a:pt x="8099" y="2137"/>
                    <a:pt x="8008" y="2238"/>
                    <a:pt x="7904" y="2321"/>
                  </a:cubicBezTo>
                  <a:cubicBezTo>
                    <a:pt x="7605" y="2544"/>
                    <a:pt x="7301" y="2767"/>
                    <a:pt x="7005" y="2986"/>
                  </a:cubicBezTo>
                  <a:cubicBezTo>
                    <a:pt x="6944" y="3098"/>
                    <a:pt x="6836" y="3174"/>
                    <a:pt x="6713" y="3197"/>
                  </a:cubicBezTo>
                  <a:cubicBezTo>
                    <a:pt x="6702" y="3251"/>
                    <a:pt x="6659" y="3290"/>
                    <a:pt x="6610" y="3294"/>
                  </a:cubicBezTo>
                  <a:cubicBezTo>
                    <a:pt x="6387" y="3674"/>
                    <a:pt x="6098" y="3997"/>
                    <a:pt x="5703" y="4208"/>
                  </a:cubicBezTo>
                  <a:cubicBezTo>
                    <a:pt x="5645" y="4346"/>
                    <a:pt x="5568" y="4477"/>
                    <a:pt x="5411" y="4515"/>
                  </a:cubicBezTo>
                  <a:cubicBezTo>
                    <a:pt x="5284" y="4857"/>
                    <a:pt x="4896" y="4965"/>
                    <a:pt x="4738" y="5280"/>
                  </a:cubicBezTo>
                  <a:lnTo>
                    <a:pt x="4600" y="5326"/>
                  </a:lnTo>
                  <a:cubicBezTo>
                    <a:pt x="4561" y="5418"/>
                    <a:pt x="4485" y="5491"/>
                    <a:pt x="4388" y="5515"/>
                  </a:cubicBezTo>
                  <a:cubicBezTo>
                    <a:pt x="4312" y="5703"/>
                    <a:pt x="4123" y="5784"/>
                    <a:pt x="3993" y="5922"/>
                  </a:cubicBezTo>
                  <a:cubicBezTo>
                    <a:pt x="3989" y="6003"/>
                    <a:pt x="3966" y="6079"/>
                    <a:pt x="3877" y="6114"/>
                  </a:cubicBezTo>
                  <a:cubicBezTo>
                    <a:pt x="3777" y="6348"/>
                    <a:pt x="3535" y="6444"/>
                    <a:pt x="3378" y="6625"/>
                  </a:cubicBezTo>
                  <a:cubicBezTo>
                    <a:pt x="3378" y="6675"/>
                    <a:pt x="3339" y="6725"/>
                    <a:pt x="3286" y="6733"/>
                  </a:cubicBezTo>
                  <a:cubicBezTo>
                    <a:pt x="3190" y="6998"/>
                    <a:pt x="2986" y="7167"/>
                    <a:pt x="2775" y="7336"/>
                  </a:cubicBezTo>
                  <a:cubicBezTo>
                    <a:pt x="2767" y="7386"/>
                    <a:pt x="2728" y="7432"/>
                    <a:pt x="2678" y="7436"/>
                  </a:cubicBezTo>
                  <a:cubicBezTo>
                    <a:pt x="2532" y="7778"/>
                    <a:pt x="2283" y="8058"/>
                    <a:pt x="1968" y="8247"/>
                  </a:cubicBezTo>
                  <a:cubicBezTo>
                    <a:pt x="1960" y="8300"/>
                    <a:pt x="1921" y="8343"/>
                    <a:pt x="1872" y="8347"/>
                  </a:cubicBezTo>
                  <a:cubicBezTo>
                    <a:pt x="1760" y="8535"/>
                    <a:pt x="1649" y="8723"/>
                    <a:pt x="1457" y="8842"/>
                  </a:cubicBezTo>
                  <a:cubicBezTo>
                    <a:pt x="1122" y="9296"/>
                    <a:pt x="799" y="9764"/>
                    <a:pt x="431" y="10187"/>
                  </a:cubicBezTo>
                  <a:cubicBezTo>
                    <a:pt x="296" y="10341"/>
                    <a:pt x="238" y="10529"/>
                    <a:pt x="108" y="10683"/>
                  </a:cubicBezTo>
                  <a:cubicBezTo>
                    <a:pt x="0" y="10814"/>
                    <a:pt x="92" y="10921"/>
                    <a:pt x="231" y="10921"/>
                  </a:cubicBezTo>
                  <a:cubicBezTo>
                    <a:pt x="238" y="10921"/>
                    <a:pt x="246" y="10921"/>
                    <a:pt x="254" y="10921"/>
                  </a:cubicBezTo>
                  <a:cubicBezTo>
                    <a:pt x="920" y="10921"/>
                    <a:pt x="1574" y="11071"/>
                    <a:pt x="2242" y="11071"/>
                  </a:cubicBezTo>
                  <a:cubicBezTo>
                    <a:pt x="2305" y="11071"/>
                    <a:pt x="2369" y="11070"/>
                    <a:pt x="2433" y="11067"/>
                  </a:cubicBezTo>
                  <a:cubicBezTo>
                    <a:pt x="3220" y="11217"/>
                    <a:pt x="4023" y="11225"/>
                    <a:pt x="4815" y="11282"/>
                  </a:cubicBezTo>
                  <a:cubicBezTo>
                    <a:pt x="5814" y="11355"/>
                    <a:pt x="6813" y="11448"/>
                    <a:pt x="7812" y="11532"/>
                  </a:cubicBezTo>
                  <a:cubicBezTo>
                    <a:pt x="8316" y="11567"/>
                    <a:pt x="8827" y="11544"/>
                    <a:pt x="9326" y="11632"/>
                  </a:cubicBezTo>
                  <a:lnTo>
                    <a:pt x="9614" y="11563"/>
                  </a:lnTo>
                  <a:cubicBezTo>
                    <a:pt x="9791" y="11717"/>
                    <a:pt x="10010" y="11720"/>
                    <a:pt x="10229" y="11728"/>
                  </a:cubicBezTo>
                  <a:cubicBezTo>
                    <a:pt x="10598" y="11743"/>
                    <a:pt x="10967" y="11743"/>
                    <a:pt x="11332" y="11747"/>
                  </a:cubicBezTo>
                  <a:cubicBezTo>
                    <a:pt x="11451" y="11628"/>
                    <a:pt x="11555" y="11490"/>
                    <a:pt x="11716" y="11421"/>
                  </a:cubicBezTo>
                  <a:cubicBezTo>
                    <a:pt x="11728" y="11371"/>
                    <a:pt x="11770" y="11332"/>
                    <a:pt x="11824" y="11325"/>
                  </a:cubicBezTo>
                  <a:cubicBezTo>
                    <a:pt x="11824" y="11275"/>
                    <a:pt x="11862" y="11229"/>
                    <a:pt x="11912" y="11217"/>
                  </a:cubicBezTo>
                  <a:cubicBezTo>
                    <a:pt x="12024" y="10902"/>
                    <a:pt x="12193" y="10633"/>
                    <a:pt x="12523" y="10510"/>
                  </a:cubicBezTo>
                  <a:cubicBezTo>
                    <a:pt x="12596" y="10314"/>
                    <a:pt x="12719" y="10164"/>
                    <a:pt x="12931" y="10106"/>
                  </a:cubicBezTo>
                  <a:cubicBezTo>
                    <a:pt x="12988" y="9980"/>
                    <a:pt x="13096" y="9922"/>
                    <a:pt x="13227" y="9899"/>
                  </a:cubicBezTo>
                  <a:lnTo>
                    <a:pt x="13269" y="9545"/>
                  </a:lnTo>
                  <a:cubicBezTo>
                    <a:pt x="13290" y="9551"/>
                    <a:pt x="13309" y="9554"/>
                    <a:pt x="13327" y="9554"/>
                  </a:cubicBezTo>
                  <a:cubicBezTo>
                    <a:pt x="13443" y="9554"/>
                    <a:pt x="13497" y="9447"/>
                    <a:pt x="13584" y="9380"/>
                  </a:cubicBezTo>
                  <a:cubicBezTo>
                    <a:pt x="13784" y="9227"/>
                    <a:pt x="13861" y="8938"/>
                    <a:pt x="14141" y="8896"/>
                  </a:cubicBezTo>
                  <a:cubicBezTo>
                    <a:pt x="14229" y="8712"/>
                    <a:pt x="14429" y="8650"/>
                    <a:pt x="14560" y="8516"/>
                  </a:cubicBezTo>
                  <a:lnTo>
                    <a:pt x="14560" y="8500"/>
                  </a:lnTo>
                  <a:cubicBezTo>
                    <a:pt x="14560" y="8504"/>
                    <a:pt x="14564" y="8504"/>
                    <a:pt x="14564" y="8512"/>
                  </a:cubicBezTo>
                  <a:cubicBezTo>
                    <a:pt x="14787" y="8293"/>
                    <a:pt x="15079" y="8135"/>
                    <a:pt x="15175" y="7809"/>
                  </a:cubicBezTo>
                  <a:cubicBezTo>
                    <a:pt x="15555" y="7636"/>
                    <a:pt x="15920" y="7440"/>
                    <a:pt x="16189" y="7105"/>
                  </a:cubicBezTo>
                  <a:cubicBezTo>
                    <a:pt x="16193" y="7071"/>
                    <a:pt x="16205" y="7040"/>
                    <a:pt x="16220" y="7013"/>
                  </a:cubicBezTo>
                  <a:cubicBezTo>
                    <a:pt x="16291" y="6984"/>
                    <a:pt x="16368" y="6970"/>
                    <a:pt x="16444" y="6970"/>
                  </a:cubicBezTo>
                  <a:cubicBezTo>
                    <a:pt x="16487" y="6970"/>
                    <a:pt x="16531" y="6974"/>
                    <a:pt x="16573" y="6982"/>
                  </a:cubicBezTo>
                  <a:cubicBezTo>
                    <a:pt x="16581" y="6932"/>
                    <a:pt x="16620" y="6890"/>
                    <a:pt x="16673" y="6883"/>
                  </a:cubicBezTo>
                  <a:cubicBezTo>
                    <a:pt x="16700" y="6795"/>
                    <a:pt x="16763" y="6786"/>
                    <a:pt x="16828" y="6786"/>
                  </a:cubicBezTo>
                  <a:cubicBezTo>
                    <a:pt x="16845" y="6786"/>
                    <a:pt x="16863" y="6786"/>
                    <a:pt x="16881" y="6786"/>
                  </a:cubicBezTo>
                  <a:cubicBezTo>
                    <a:pt x="16915" y="6698"/>
                    <a:pt x="16992" y="6687"/>
                    <a:pt x="17073" y="6671"/>
                  </a:cubicBezTo>
                  <a:cubicBezTo>
                    <a:pt x="17085" y="6617"/>
                    <a:pt x="17127" y="6583"/>
                    <a:pt x="17181" y="6579"/>
                  </a:cubicBezTo>
                  <a:cubicBezTo>
                    <a:pt x="17173" y="6552"/>
                    <a:pt x="17181" y="6521"/>
                    <a:pt x="17196" y="6494"/>
                  </a:cubicBezTo>
                  <a:lnTo>
                    <a:pt x="17208" y="6498"/>
                  </a:lnTo>
                  <a:lnTo>
                    <a:pt x="17204" y="6494"/>
                  </a:lnTo>
                  <a:lnTo>
                    <a:pt x="17234" y="6464"/>
                  </a:lnTo>
                  <a:lnTo>
                    <a:pt x="17281" y="6468"/>
                  </a:lnTo>
                  <a:cubicBezTo>
                    <a:pt x="17269" y="6441"/>
                    <a:pt x="17284" y="6410"/>
                    <a:pt x="17311" y="6398"/>
                  </a:cubicBezTo>
                  <a:cubicBezTo>
                    <a:pt x="17396" y="6325"/>
                    <a:pt x="17465" y="6245"/>
                    <a:pt x="17530" y="6152"/>
                  </a:cubicBezTo>
                  <a:cubicBezTo>
                    <a:pt x="17530" y="6191"/>
                    <a:pt x="17538" y="6225"/>
                    <a:pt x="17553" y="6256"/>
                  </a:cubicBezTo>
                  <a:cubicBezTo>
                    <a:pt x="17576" y="6295"/>
                    <a:pt x="17615" y="6321"/>
                    <a:pt x="17657" y="6325"/>
                  </a:cubicBezTo>
                  <a:cubicBezTo>
                    <a:pt x="17696" y="6310"/>
                    <a:pt x="17734" y="6291"/>
                    <a:pt x="17769" y="6264"/>
                  </a:cubicBezTo>
                  <a:cubicBezTo>
                    <a:pt x="17784" y="6248"/>
                    <a:pt x="17799" y="6233"/>
                    <a:pt x="17818" y="6218"/>
                  </a:cubicBezTo>
                  <a:cubicBezTo>
                    <a:pt x="17845" y="6191"/>
                    <a:pt x="17876" y="6168"/>
                    <a:pt x="17907" y="6141"/>
                  </a:cubicBezTo>
                  <a:cubicBezTo>
                    <a:pt x="17944" y="6130"/>
                    <a:pt x="17973" y="6105"/>
                    <a:pt x="17999" y="6079"/>
                  </a:cubicBezTo>
                  <a:lnTo>
                    <a:pt x="17999" y="6079"/>
                  </a:lnTo>
                  <a:cubicBezTo>
                    <a:pt x="17999" y="6079"/>
                    <a:pt x="17999" y="6079"/>
                    <a:pt x="17999" y="6079"/>
                  </a:cubicBezTo>
                  <a:lnTo>
                    <a:pt x="18003" y="6076"/>
                  </a:lnTo>
                  <a:lnTo>
                    <a:pt x="18003" y="6076"/>
                  </a:lnTo>
                  <a:cubicBezTo>
                    <a:pt x="18002" y="6077"/>
                    <a:pt x="18001" y="6078"/>
                    <a:pt x="17999" y="6079"/>
                  </a:cubicBezTo>
                  <a:lnTo>
                    <a:pt x="17999" y="6079"/>
                  </a:lnTo>
                  <a:cubicBezTo>
                    <a:pt x="18057" y="6018"/>
                    <a:pt x="18134" y="5979"/>
                    <a:pt x="18222" y="5960"/>
                  </a:cubicBezTo>
                  <a:lnTo>
                    <a:pt x="18253" y="5956"/>
                  </a:lnTo>
                  <a:lnTo>
                    <a:pt x="18283" y="5968"/>
                  </a:lnTo>
                  <a:cubicBezTo>
                    <a:pt x="18476" y="5899"/>
                    <a:pt x="18610" y="5718"/>
                    <a:pt x="18821" y="5676"/>
                  </a:cubicBezTo>
                  <a:lnTo>
                    <a:pt x="18921" y="5676"/>
                  </a:lnTo>
                  <a:cubicBezTo>
                    <a:pt x="18934" y="5698"/>
                    <a:pt x="18956" y="5709"/>
                    <a:pt x="18978" y="5709"/>
                  </a:cubicBezTo>
                  <a:cubicBezTo>
                    <a:pt x="18990" y="5709"/>
                    <a:pt x="19003" y="5706"/>
                    <a:pt x="19014" y="5699"/>
                  </a:cubicBezTo>
                  <a:cubicBezTo>
                    <a:pt x="19021" y="5695"/>
                    <a:pt x="19033" y="5680"/>
                    <a:pt x="19040" y="5672"/>
                  </a:cubicBezTo>
                  <a:cubicBezTo>
                    <a:pt x="19037" y="5668"/>
                    <a:pt x="19033" y="5664"/>
                    <a:pt x="19033" y="5657"/>
                  </a:cubicBezTo>
                  <a:lnTo>
                    <a:pt x="19033" y="5657"/>
                  </a:lnTo>
                  <a:cubicBezTo>
                    <a:pt x="19098" y="5691"/>
                    <a:pt x="19190" y="5687"/>
                    <a:pt x="19233" y="5768"/>
                  </a:cubicBezTo>
                  <a:cubicBezTo>
                    <a:pt x="19317" y="5768"/>
                    <a:pt x="19386" y="5807"/>
                    <a:pt x="19432" y="5872"/>
                  </a:cubicBezTo>
                  <a:cubicBezTo>
                    <a:pt x="19513" y="5872"/>
                    <a:pt x="19594" y="5887"/>
                    <a:pt x="19636" y="5968"/>
                  </a:cubicBezTo>
                  <a:cubicBezTo>
                    <a:pt x="19721" y="5976"/>
                    <a:pt x="19790" y="5999"/>
                    <a:pt x="19828" y="6079"/>
                  </a:cubicBezTo>
                  <a:cubicBezTo>
                    <a:pt x="19882" y="6079"/>
                    <a:pt x="19932" y="6110"/>
                    <a:pt x="19951" y="6156"/>
                  </a:cubicBezTo>
                  <a:cubicBezTo>
                    <a:pt x="20105" y="6175"/>
                    <a:pt x="20247" y="6245"/>
                    <a:pt x="20358" y="6352"/>
                  </a:cubicBezTo>
                  <a:cubicBezTo>
                    <a:pt x="20431" y="6371"/>
                    <a:pt x="20508" y="6391"/>
                    <a:pt x="20551" y="6464"/>
                  </a:cubicBezTo>
                  <a:lnTo>
                    <a:pt x="20731" y="6498"/>
                  </a:lnTo>
                  <a:cubicBezTo>
                    <a:pt x="20743" y="6521"/>
                    <a:pt x="20747" y="6544"/>
                    <a:pt x="20747" y="6571"/>
                  </a:cubicBezTo>
                  <a:cubicBezTo>
                    <a:pt x="20777" y="6571"/>
                    <a:pt x="20804" y="6571"/>
                    <a:pt x="20835" y="6560"/>
                  </a:cubicBezTo>
                  <a:lnTo>
                    <a:pt x="20935" y="6594"/>
                  </a:lnTo>
                  <a:cubicBezTo>
                    <a:pt x="20943" y="6617"/>
                    <a:pt x="20954" y="6640"/>
                    <a:pt x="20958" y="6667"/>
                  </a:cubicBezTo>
                  <a:lnTo>
                    <a:pt x="21135" y="6679"/>
                  </a:lnTo>
                  <a:lnTo>
                    <a:pt x="21150" y="6687"/>
                  </a:lnTo>
                  <a:lnTo>
                    <a:pt x="21165" y="6756"/>
                  </a:lnTo>
                  <a:lnTo>
                    <a:pt x="21277" y="6775"/>
                  </a:lnTo>
                  <a:lnTo>
                    <a:pt x="21277" y="6783"/>
                  </a:lnTo>
                  <a:cubicBezTo>
                    <a:pt x="21292" y="6821"/>
                    <a:pt x="21319" y="6848"/>
                    <a:pt x="21358" y="6867"/>
                  </a:cubicBezTo>
                  <a:cubicBezTo>
                    <a:pt x="21396" y="6948"/>
                    <a:pt x="21496" y="6921"/>
                    <a:pt x="21550" y="6979"/>
                  </a:cubicBezTo>
                  <a:lnTo>
                    <a:pt x="21554" y="6982"/>
                  </a:lnTo>
                  <a:cubicBezTo>
                    <a:pt x="21581" y="7017"/>
                    <a:pt x="21606" y="7061"/>
                    <a:pt x="21652" y="7061"/>
                  </a:cubicBezTo>
                  <a:cubicBezTo>
                    <a:pt x="21658" y="7061"/>
                    <a:pt x="21663" y="7060"/>
                    <a:pt x="21669" y="7059"/>
                  </a:cubicBezTo>
                  <a:cubicBezTo>
                    <a:pt x="21688" y="7155"/>
                    <a:pt x="21799" y="7125"/>
                    <a:pt x="21842" y="7186"/>
                  </a:cubicBezTo>
                  <a:lnTo>
                    <a:pt x="21853" y="7190"/>
                  </a:lnTo>
                  <a:cubicBezTo>
                    <a:pt x="21880" y="7228"/>
                    <a:pt x="21926" y="7251"/>
                    <a:pt x="21969" y="7267"/>
                  </a:cubicBezTo>
                  <a:lnTo>
                    <a:pt x="21953" y="7294"/>
                  </a:lnTo>
                  <a:lnTo>
                    <a:pt x="21953" y="7294"/>
                  </a:lnTo>
                  <a:lnTo>
                    <a:pt x="21969" y="7271"/>
                  </a:lnTo>
                  <a:cubicBezTo>
                    <a:pt x="22141" y="7444"/>
                    <a:pt x="22357" y="7555"/>
                    <a:pt x="22568" y="7674"/>
                  </a:cubicBezTo>
                  <a:cubicBezTo>
                    <a:pt x="22599" y="7770"/>
                    <a:pt x="22702" y="7743"/>
                    <a:pt x="22760" y="7789"/>
                  </a:cubicBezTo>
                  <a:cubicBezTo>
                    <a:pt x="22779" y="7839"/>
                    <a:pt x="22818" y="7870"/>
                    <a:pt x="22872" y="7885"/>
                  </a:cubicBezTo>
                  <a:lnTo>
                    <a:pt x="22872" y="7882"/>
                  </a:lnTo>
                  <a:cubicBezTo>
                    <a:pt x="22991" y="8001"/>
                    <a:pt x="23110" y="8120"/>
                    <a:pt x="23275" y="8185"/>
                  </a:cubicBezTo>
                  <a:lnTo>
                    <a:pt x="23279" y="8185"/>
                  </a:lnTo>
                  <a:cubicBezTo>
                    <a:pt x="23559" y="8397"/>
                    <a:pt x="23832" y="8608"/>
                    <a:pt x="24182" y="8692"/>
                  </a:cubicBezTo>
                  <a:lnTo>
                    <a:pt x="24186" y="8696"/>
                  </a:lnTo>
                  <a:cubicBezTo>
                    <a:pt x="24297" y="8835"/>
                    <a:pt x="24462" y="8858"/>
                    <a:pt x="24616" y="8900"/>
                  </a:cubicBezTo>
                  <a:lnTo>
                    <a:pt x="24635" y="8900"/>
                  </a:lnTo>
                  <a:cubicBezTo>
                    <a:pt x="24689" y="8888"/>
                    <a:pt x="24743" y="8858"/>
                    <a:pt x="24774" y="8808"/>
                  </a:cubicBezTo>
                  <a:cubicBezTo>
                    <a:pt x="24870" y="8715"/>
                    <a:pt x="24797" y="8577"/>
                    <a:pt x="24870" y="8481"/>
                  </a:cubicBezTo>
                  <a:cubicBezTo>
                    <a:pt x="24877" y="8450"/>
                    <a:pt x="24874" y="8397"/>
                    <a:pt x="24874" y="8347"/>
                  </a:cubicBezTo>
                  <a:cubicBezTo>
                    <a:pt x="24831" y="8277"/>
                    <a:pt x="24847" y="8185"/>
                    <a:pt x="24778" y="8124"/>
                  </a:cubicBezTo>
                  <a:cubicBezTo>
                    <a:pt x="24724" y="8066"/>
                    <a:pt x="24743" y="7974"/>
                    <a:pt x="24681" y="7920"/>
                  </a:cubicBezTo>
                  <a:lnTo>
                    <a:pt x="24681" y="7916"/>
                  </a:lnTo>
                  <a:cubicBezTo>
                    <a:pt x="24616" y="7782"/>
                    <a:pt x="24597" y="7628"/>
                    <a:pt x="24485" y="7513"/>
                  </a:cubicBezTo>
                  <a:lnTo>
                    <a:pt x="24485" y="7509"/>
                  </a:lnTo>
                  <a:cubicBezTo>
                    <a:pt x="24428" y="7455"/>
                    <a:pt x="24447" y="7359"/>
                    <a:pt x="24386" y="7309"/>
                  </a:cubicBezTo>
                  <a:lnTo>
                    <a:pt x="24386" y="7305"/>
                  </a:lnTo>
                  <a:cubicBezTo>
                    <a:pt x="24328" y="7251"/>
                    <a:pt x="24351" y="7151"/>
                    <a:pt x="24270" y="7117"/>
                  </a:cubicBezTo>
                  <a:cubicBezTo>
                    <a:pt x="24140" y="6936"/>
                    <a:pt x="24120" y="6671"/>
                    <a:pt x="23898" y="6552"/>
                  </a:cubicBezTo>
                  <a:lnTo>
                    <a:pt x="23871" y="6406"/>
                  </a:lnTo>
                  <a:cubicBezTo>
                    <a:pt x="23794" y="6379"/>
                    <a:pt x="23744" y="6302"/>
                    <a:pt x="23752" y="6222"/>
                  </a:cubicBezTo>
                  <a:cubicBezTo>
                    <a:pt x="23698" y="6214"/>
                    <a:pt x="23659" y="6168"/>
                    <a:pt x="23667" y="6114"/>
                  </a:cubicBezTo>
                  <a:lnTo>
                    <a:pt x="23667" y="6106"/>
                  </a:lnTo>
                  <a:cubicBezTo>
                    <a:pt x="23640" y="6072"/>
                    <a:pt x="23609" y="6037"/>
                    <a:pt x="23582" y="6010"/>
                  </a:cubicBezTo>
                  <a:cubicBezTo>
                    <a:pt x="23605" y="5979"/>
                    <a:pt x="23609" y="5937"/>
                    <a:pt x="23590" y="5903"/>
                  </a:cubicBezTo>
                  <a:cubicBezTo>
                    <a:pt x="23571" y="5887"/>
                    <a:pt x="23559" y="5860"/>
                    <a:pt x="23563" y="5837"/>
                  </a:cubicBezTo>
                  <a:cubicBezTo>
                    <a:pt x="23548" y="5784"/>
                    <a:pt x="23521" y="5734"/>
                    <a:pt x="23475" y="5695"/>
                  </a:cubicBezTo>
                  <a:lnTo>
                    <a:pt x="23471" y="5691"/>
                  </a:lnTo>
                  <a:cubicBezTo>
                    <a:pt x="23436" y="5672"/>
                    <a:pt x="23413" y="5638"/>
                    <a:pt x="23398" y="5607"/>
                  </a:cubicBezTo>
                  <a:cubicBezTo>
                    <a:pt x="23375" y="5580"/>
                    <a:pt x="23360" y="5553"/>
                    <a:pt x="23360" y="5518"/>
                  </a:cubicBezTo>
                  <a:cubicBezTo>
                    <a:pt x="23337" y="5476"/>
                    <a:pt x="23306" y="5434"/>
                    <a:pt x="23267" y="5395"/>
                  </a:cubicBezTo>
                  <a:lnTo>
                    <a:pt x="23264" y="5388"/>
                  </a:lnTo>
                  <a:cubicBezTo>
                    <a:pt x="23198" y="5342"/>
                    <a:pt x="23221" y="5246"/>
                    <a:pt x="23160" y="5196"/>
                  </a:cubicBezTo>
                  <a:cubicBezTo>
                    <a:pt x="23129" y="5157"/>
                    <a:pt x="23091" y="5126"/>
                    <a:pt x="23056" y="5096"/>
                  </a:cubicBezTo>
                  <a:cubicBezTo>
                    <a:pt x="23029" y="5057"/>
                    <a:pt x="22995" y="5023"/>
                    <a:pt x="22956" y="4996"/>
                  </a:cubicBezTo>
                  <a:cubicBezTo>
                    <a:pt x="22913" y="4941"/>
                    <a:pt x="22875" y="4869"/>
                    <a:pt x="22815" y="4869"/>
                  </a:cubicBezTo>
                  <a:cubicBezTo>
                    <a:pt x="22800" y="4869"/>
                    <a:pt x="22783" y="4873"/>
                    <a:pt x="22764" y="4884"/>
                  </a:cubicBezTo>
                  <a:lnTo>
                    <a:pt x="22764" y="4881"/>
                  </a:lnTo>
                  <a:cubicBezTo>
                    <a:pt x="22679" y="4761"/>
                    <a:pt x="22545" y="4669"/>
                    <a:pt x="22537" y="4500"/>
                  </a:cubicBezTo>
                  <a:cubicBezTo>
                    <a:pt x="22528" y="4500"/>
                    <a:pt x="22520" y="4501"/>
                    <a:pt x="22511" y="4501"/>
                  </a:cubicBezTo>
                  <a:cubicBezTo>
                    <a:pt x="22437" y="4501"/>
                    <a:pt x="22371" y="4483"/>
                    <a:pt x="22334" y="4404"/>
                  </a:cubicBezTo>
                  <a:cubicBezTo>
                    <a:pt x="22331" y="4404"/>
                    <a:pt x="22329" y="4404"/>
                    <a:pt x="22326" y="4404"/>
                  </a:cubicBezTo>
                  <a:cubicBezTo>
                    <a:pt x="22272" y="4404"/>
                    <a:pt x="22230" y="4363"/>
                    <a:pt x="22226" y="4308"/>
                  </a:cubicBezTo>
                  <a:cubicBezTo>
                    <a:pt x="22145" y="4308"/>
                    <a:pt x="22068" y="4289"/>
                    <a:pt x="22026" y="4208"/>
                  </a:cubicBezTo>
                  <a:cubicBezTo>
                    <a:pt x="21838" y="4185"/>
                    <a:pt x="21653" y="4154"/>
                    <a:pt x="21530" y="3997"/>
                  </a:cubicBezTo>
                  <a:cubicBezTo>
                    <a:pt x="21354" y="3943"/>
                    <a:pt x="21165" y="3935"/>
                    <a:pt x="21016" y="3805"/>
                  </a:cubicBezTo>
                  <a:cubicBezTo>
                    <a:pt x="20939" y="3793"/>
                    <a:pt x="20862" y="3774"/>
                    <a:pt x="20816" y="3705"/>
                  </a:cubicBezTo>
                  <a:cubicBezTo>
                    <a:pt x="20593" y="3635"/>
                    <a:pt x="20362" y="3597"/>
                    <a:pt x="20209" y="3397"/>
                  </a:cubicBezTo>
                  <a:lnTo>
                    <a:pt x="20032" y="3386"/>
                  </a:lnTo>
                  <a:cubicBezTo>
                    <a:pt x="19924" y="3320"/>
                    <a:pt x="19824" y="3247"/>
                    <a:pt x="19721" y="3178"/>
                  </a:cubicBezTo>
                  <a:cubicBezTo>
                    <a:pt x="19708" y="3179"/>
                    <a:pt x="19695" y="3180"/>
                    <a:pt x="19683" y="3180"/>
                  </a:cubicBezTo>
                  <a:cubicBezTo>
                    <a:pt x="19611" y="3180"/>
                    <a:pt x="19549" y="3158"/>
                    <a:pt x="19513" y="3082"/>
                  </a:cubicBezTo>
                  <a:cubicBezTo>
                    <a:pt x="19432" y="3082"/>
                    <a:pt x="19359" y="3044"/>
                    <a:pt x="19317" y="2975"/>
                  </a:cubicBezTo>
                  <a:cubicBezTo>
                    <a:pt x="19021" y="2886"/>
                    <a:pt x="18764" y="2732"/>
                    <a:pt x="18499" y="2583"/>
                  </a:cubicBezTo>
                  <a:cubicBezTo>
                    <a:pt x="18489" y="2584"/>
                    <a:pt x="18480" y="2585"/>
                    <a:pt x="18470" y="2585"/>
                  </a:cubicBezTo>
                  <a:cubicBezTo>
                    <a:pt x="18400" y="2585"/>
                    <a:pt x="18335" y="2548"/>
                    <a:pt x="18291" y="2487"/>
                  </a:cubicBezTo>
                  <a:cubicBezTo>
                    <a:pt x="18153" y="2429"/>
                    <a:pt x="17984" y="2429"/>
                    <a:pt x="17895" y="2275"/>
                  </a:cubicBezTo>
                  <a:cubicBezTo>
                    <a:pt x="17592" y="2187"/>
                    <a:pt x="17327" y="1995"/>
                    <a:pt x="17004" y="1945"/>
                  </a:cubicBezTo>
                  <a:cubicBezTo>
                    <a:pt x="16673" y="1699"/>
                    <a:pt x="16293" y="1560"/>
                    <a:pt x="15909" y="1438"/>
                  </a:cubicBezTo>
                  <a:lnTo>
                    <a:pt x="15863" y="1276"/>
                  </a:lnTo>
                  <a:cubicBezTo>
                    <a:pt x="15857" y="1277"/>
                    <a:pt x="15852" y="1277"/>
                    <a:pt x="15846" y="1277"/>
                  </a:cubicBezTo>
                  <a:cubicBezTo>
                    <a:pt x="15772" y="1277"/>
                    <a:pt x="15707" y="1229"/>
                    <a:pt x="15674" y="1161"/>
                  </a:cubicBezTo>
                  <a:cubicBezTo>
                    <a:pt x="15620" y="1161"/>
                    <a:pt x="15574" y="1122"/>
                    <a:pt x="15563" y="1072"/>
                  </a:cubicBezTo>
                  <a:lnTo>
                    <a:pt x="15409" y="1026"/>
                  </a:lnTo>
                  <a:cubicBezTo>
                    <a:pt x="15405" y="999"/>
                    <a:pt x="15390" y="976"/>
                    <a:pt x="15378" y="957"/>
                  </a:cubicBezTo>
                  <a:cubicBezTo>
                    <a:pt x="15376" y="957"/>
                    <a:pt x="15373" y="957"/>
                    <a:pt x="15370" y="957"/>
                  </a:cubicBezTo>
                  <a:cubicBezTo>
                    <a:pt x="15319" y="957"/>
                    <a:pt x="15270" y="924"/>
                    <a:pt x="15255" y="873"/>
                  </a:cubicBezTo>
                  <a:lnTo>
                    <a:pt x="15071" y="754"/>
                  </a:lnTo>
                  <a:cubicBezTo>
                    <a:pt x="15068" y="754"/>
                    <a:pt x="15065" y="754"/>
                    <a:pt x="15062" y="754"/>
                  </a:cubicBezTo>
                  <a:cubicBezTo>
                    <a:pt x="15012" y="754"/>
                    <a:pt x="14966" y="724"/>
                    <a:pt x="14948" y="677"/>
                  </a:cubicBezTo>
                  <a:lnTo>
                    <a:pt x="14775" y="642"/>
                  </a:lnTo>
                  <a:cubicBezTo>
                    <a:pt x="14771" y="642"/>
                    <a:pt x="14771" y="638"/>
                    <a:pt x="14771" y="638"/>
                  </a:cubicBezTo>
                  <a:cubicBezTo>
                    <a:pt x="14768" y="628"/>
                    <a:pt x="14764" y="618"/>
                    <a:pt x="14759" y="609"/>
                  </a:cubicBezTo>
                  <a:lnTo>
                    <a:pt x="14759" y="609"/>
                  </a:lnTo>
                  <a:lnTo>
                    <a:pt x="14767" y="615"/>
                  </a:lnTo>
                  <a:cubicBezTo>
                    <a:pt x="14764" y="613"/>
                    <a:pt x="14761" y="611"/>
                    <a:pt x="14758" y="608"/>
                  </a:cubicBezTo>
                  <a:lnTo>
                    <a:pt x="14758" y="608"/>
                  </a:lnTo>
                  <a:cubicBezTo>
                    <a:pt x="14737" y="573"/>
                    <a:pt x="14699" y="554"/>
                    <a:pt x="14656" y="554"/>
                  </a:cubicBezTo>
                  <a:lnTo>
                    <a:pt x="14641" y="534"/>
                  </a:lnTo>
                  <a:lnTo>
                    <a:pt x="14618" y="542"/>
                  </a:lnTo>
                  <a:lnTo>
                    <a:pt x="14564" y="450"/>
                  </a:lnTo>
                  <a:lnTo>
                    <a:pt x="14460" y="458"/>
                  </a:lnTo>
                  <a:cubicBezTo>
                    <a:pt x="14451" y="437"/>
                    <a:pt x="14434" y="428"/>
                    <a:pt x="14416" y="428"/>
                  </a:cubicBezTo>
                  <a:cubicBezTo>
                    <a:pt x="14410" y="428"/>
                    <a:pt x="14404" y="429"/>
                    <a:pt x="14399" y="431"/>
                  </a:cubicBezTo>
                  <a:cubicBezTo>
                    <a:pt x="14237" y="354"/>
                    <a:pt x="14091" y="269"/>
                    <a:pt x="13918" y="239"/>
                  </a:cubicBezTo>
                  <a:lnTo>
                    <a:pt x="13918" y="235"/>
                  </a:lnTo>
                  <a:cubicBezTo>
                    <a:pt x="13907" y="196"/>
                    <a:pt x="13880" y="169"/>
                    <a:pt x="13841" y="158"/>
                  </a:cubicBezTo>
                  <a:cubicBezTo>
                    <a:pt x="13834" y="161"/>
                    <a:pt x="13826" y="162"/>
                    <a:pt x="13819" y="162"/>
                  </a:cubicBezTo>
                  <a:cubicBezTo>
                    <a:pt x="13794" y="162"/>
                    <a:pt x="13772" y="147"/>
                    <a:pt x="13757" y="123"/>
                  </a:cubicBezTo>
                  <a:cubicBezTo>
                    <a:pt x="13572" y="93"/>
                    <a:pt x="13384" y="43"/>
                    <a:pt x="131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43"/>
            <p:cNvSpPr/>
            <p:nvPr/>
          </p:nvSpPr>
          <p:spPr>
            <a:xfrm>
              <a:off x="7899758" y="3064911"/>
              <a:ext cx="496" cy="372"/>
            </a:xfrm>
            <a:custGeom>
              <a:avLst/>
              <a:gdLst/>
              <a:ahLst/>
              <a:cxnLst/>
              <a:rect l="l" t="t" r="r" b="b"/>
              <a:pathLst>
                <a:path w="16" h="12" extrusionOk="0">
                  <a:moveTo>
                    <a:pt x="4" y="0"/>
                  </a:moveTo>
                  <a:lnTo>
                    <a:pt x="0" y="4"/>
                  </a:lnTo>
                  <a:lnTo>
                    <a:pt x="16" y="12"/>
                  </a:lnTo>
                  <a:cubicBezTo>
                    <a:pt x="12" y="4"/>
                    <a:pt x="4" y="4"/>
                    <a:pt x="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43"/>
            <p:cNvSpPr/>
            <p:nvPr/>
          </p:nvSpPr>
          <p:spPr>
            <a:xfrm>
              <a:off x="7649302" y="29373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43"/>
            <p:cNvSpPr/>
            <p:nvPr/>
          </p:nvSpPr>
          <p:spPr>
            <a:xfrm>
              <a:off x="7684231" y="313045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43"/>
            <p:cNvSpPr/>
            <p:nvPr/>
          </p:nvSpPr>
          <p:spPr>
            <a:xfrm>
              <a:off x="8113734" y="2958482"/>
              <a:ext cx="6204" cy="5708"/>
            </a:xfrm>
            <a:custGeom>
              <a:avLst/>
              <a:gdLst/>
              <a:ahLst/>
              <a:cxnLst/>
              <a:rect l="l" t="t" r="r" b="b"/>
              <a:pathLst>
                <a:path w="200" h="184" extrusionOk="0">
                  <a:moveTo>
                    <a:pt x="111" y="1"/>
                  </a:moveTo>
                  <a:cubicBezTo>
                    <a:pt x="64" y="1"/>
                    <a:pt x="22" y="11"/>
                    <a:pt x="11" y="61"/>
                  </a:cubicBezTo>
                  <a:cubicBezTo>
                    <a:pt x="1" y="113"/>
                    <a:pt x="59" y="184"/>
                    <a:pt x="115" y="184"/>
                  </a:cubicBezTo>
                  <a:cubicBezTo>
                    <a:pt x="121" y="184"/>
                    <a:pt x="128" y="183"/>
                    <a:pt x="134" y="181"/>
                  </a:cubicBezTo>
                  <a:cubicBezTo>
                    <a:pt x="199" y="161"/>
                    <a:pt x="180" y="65"/>
                    <a:pt x="173" y="4"/>
                  </a:cubicBezTo>
                  <a:cubicBezTo>
                    <a:pt x="153" y="3"/>
                    <a:pt x="131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43"/>
            <p:cNvSpPr/>
            <p:nvPr/>
          </p:nvSpPr>
          <p:spPr>
            <a:xfrm>
              <a:off x="7831452" y="2855185"/>
              <a:ext cx="123987" cy="61668"/>
            </a:xfrm>
            <a:custGeom>
              <a:avLst/>
              <a:gdLst/>
              <a:ahLst/>
              <a:cxnLst/>
              <a:rect l="l" t="t" r="r" b="b"/>
              <a:pathLst>
                <a:path w="3997" h="1988" extrusionOk="0">
                  <a:moveTo>
                    <a:pt x="338" y="1"/>
                  </a:moveTo>
                  <a:cubicBezTo>
                    <a:pt x="236" y="1"/>
                    <a:pt x="125" y="27"/>
                    <a:pt x="0" y="91"/>
                  </a:cubicBezTo>
                  <a:lnTo>
                    <a:pt x="876" y="625"/>
                  </a:lnTo>
                  <a:lnTo>
                    <a:pt x="988" y="705"/>
                  </a:lnTo>
                  <a:lnTo>
                    <a:pt x="1011" y="901"/>
                  </a:lnTo>
                  <a:cubicBezTo>
                    <a:pt x="1104" y="1000"/>
                    <a:pt x="1187" y="1037"/>
                    <a:pt x="1265" y="1037"/>
                  </a:cubicBezTo>
                  <a:cubicBezTo>
                    <a:pt x="1424" y="1037"/>
                    <a:pt x="1561" y="887"/>
                    <a:pt x="1710" y="802"/>
                  </a:cubicBezTo>
                  <a:cubicBezTo>
                    <a:pt x="1737" y="817"/>
                    <a:pt x="1768" y="825"/>
                    <a:pt x="1799" y="825"/>
                  </a:cubicBezTo>
                  <a:cubicBezTo>
                    <a:pt x="1876" y="917"/>
                    <a:pt x="1991" y="913"/>
                    <a:pt x="2098" y="932"/>
                  </a:cubicBezTo>
                  <a:cubicBezTo>
                    <a:pt x="2079" y="959"/>
                    <a:pt x="2064" y="990"/>
                    <a:pt x="2048" y="1017"/>
                  </a:cubicBezTo>
                  <a:cubicBezTo>
                    <a:pt x="2030" y="1067"/>
                    <a:pt x="1992" y="1080"/>
                    <a:pt x="1948" y="1080"/>
                  </a:cubicBezTo>
                  <a:cubicBezTo>
                    <a:pt x="1899" y="1080"/>
                    <a:pt x="1842" y="1064"/>
                    <a:pt x="1797" y="1064"/>
                  </a:cubicBezTo>
                  <a:cubicBezTo>
                    <a:pt x="1744" y="1064"/>
                    <a:pt x="1707" y="1085"/>
                    <a:pt x="1714" y="1178"/>
                  </a:cubicBezTo>
                  <a:cubicBezTo>
                    <a:pt x="1717" y="1262"/>
                    <a:pt x="1766" y="1278"/>
                    <a:pt x="1826" y="1278"/>
                  </a:cubicBezTo>
                  <a:cubicBezTo>
                    <a:pt x="1865" y="1278"/>
                    <a:pt x="1909" y="1271"/>
                    <a:pt x="1948" y="1271"/>
                  </a:cubicBezTo>
                  <a:cubicBezTo>
                    <a:pt x="1987" y="1271"/>
                    <a:pt x="2020" y="1278"/>
                    <a:pt x="2041" y="1305"/>
                  </a:cubicBezTo>
                  <a:cubicBezTo>
                    <a:pt x="2241" y="1585"/>
                    <a:pt x="2540" y="1574"/>
                    <a:pt x="2828" y="1601"/>
                  </a:cubicBezTo>
                  <a:lnTo>
                    <a:pt x="2848" y="1605"/>
                  </a:lnTo>
                  <a:cubicBezTo>
                    <a:pt x="2887" y="1816"/>
                    <a:pt x="2907" y="1898"/>
                    <a:pt x="2971" y="1898"/>
                  </a:cubicBezTo>
                  <a:cubicBezTo>
                    <a:pt x="3008" y="1898"/>
                    <a:pt x="3061" y="1870"/>
                    <a:pt x="3140" y="1824"/>
                  </a:cubicBezTo>
                  <a:cubicBezTo>
                    <a:pt x="3205" y="1841"/>
                    <a:pt x="3274" y="1843"/>
                    <a:pt x="3344" y="1843"/>
                  </a:cubicBezTo>
                  <a:cubicBezTo>
                    <a:pt x="3364" y="1843"/>
                    <a:pt x="3384" y="1843"/>
                    <a:pt x="3404" y="1843"/>
                  </a:cubicBezTo>
                  <a:cubicBezTo>
                    <a:pt x="3545" y="1843"/>
                    <a:pt x="3684" y="1851"/>
                    <a:pt x="3797" y="1977"/>
                  </a:cubicBezTo>
                  <a:cubicBezTo>
                    <a:pt x="3799" y="1985"/>
                    <a:pt x="3807" y="1988"/>
                    <a:pt x="3818" y="1988"/>
                  </a:cubicBezTo>
                  <a:cubicBezTo>
                    <a:pt x="3846" y="1988"/>
                    <a:pt x="3897" y="1967"/>
                    <a:pt x="3927" y="1951"/>
                  </a:cubicBezTo>
                  <a:cubicBezTo>
                    <a:pt x="3977" y="1927"/>
                    <a:pt x="3997" y="1870"/>
                    <a:pt x="3970" y="1820"/>
                  </a:cubicBezTo>
                  <a:cubicBezTo>
                    <a:pt x="3920" y="1672"/>
                    <a:pt x="3767" y="1584"/>
                    <a:pt x="3590" y="1584"/>
                  </a:cubicBezTo>
                  <a:cubicBezTo>
                    <a:pt x="3536" y="1584"/>
                    <a:pt x="3480" y="1592"/>
                    <a:pt x="3424" y="1609"/>
                  </a:cubicBezTo>
                  <a:lnTo>
                    <a:pt x="3420" y="1612"/>
                  </a:lnTo>
                  <a:lnTo>
                    <a:pt x="3140" y="1601"/>
                  </a:lnTo>
                  <a:cubicBezTo>
                    <a:pt x="3132" y="1543"/>
                    <a:pt x="3124" y="1478"/>
                    <a:pt x="3117" y="1420"/>
                  </a:cubicBezTo>
                  <a:cubicBezTo>
                    <a:pt x="3105" y="1403"/>
                    <a:pt x="3087" y="1394"/>
                    <a:pt x="3068" y="1394"/>
                  </a:cubicBezTo>
                  <a:cubicBezTo>
                    <a:pt x="3061" y="1394"/>
                    <a:pt x="3054" y="1395"/>
                    <a:pt x="3048" y="1397"/>
                  </a:cubicBezTo>
                  <a:lnTo>
                    <a:pt x="3048" y="1393"/>
                  </a:lnTo>
                  <a:cubicBezTo>
                    <a:pt x="3055" y="1363"/>
                    <a:pt x="3040" y="1336"/>
                    <a:pt x="3017" y="1316"/>
                  </a:cubicBezTo>
                  <a:cubicBezTo>
                    <a:pt x="2948" y="1247"/>
                    <a:pt x="2848" y="1267"/>
                    <a:pt x="2767" y="1224"/>
                  </a:cubicBezTo>
                  <a:cubicBezTo>
                    <a:pt x="2659" y="1182"/>
                    <a:pt x="2544" y="1151"/>
                    <a:pt x="2433" y="1147"/>
                  </a:cubicBezTo>
                  <a:lnTo>
                    <a:pt x="2390" y="1147"/>
                  </a:lnTo>
                  <a:cubicBezTo>
                    <a:pt x="2390" y="1147"/>
                    <a:pt x="2394" y="1128"/>
                    <a:pt x="2391" y="1128"/>
                  </a:cubicBezTo>
                  <a:lnTo>
                    <a:pt x="2391" y="1128"/>
                  </a:lnTo>
                  <a:cubicBezTo>
                    <a:pt x="2391" y="1128"/>
                    <a:pt x="2391" y="1128"/>
                    <a:pt x="2391" y="1128"/>
                  </a:cubicBezTo>
                  <a:lnTo>
                    <a:pt x="2391" y="1128"/>
                  </a:lnTo>
                  <a:cubicBezTo>
                    <a:pt x="2460" y="1070"/>
                    <a:pt x="2510" y="997"/>
                    <a:pt x="2544" y="917"/>
                  </a:cubicBezTo>
                  <a:cubicBezTo>
                    <a:pt x="2556" y="875"/>
                    <a:pt x="2536" y="832"/>
                    <a:pt x="2498" y="813"/>
                  </a:cubicBezTo>
                  <a:lnTo>
                    <a:pt x="2344" y="782"/>
                  </a:lnTo>
                  <a:cubicBezTo>
                    <a:pt x="1975" y="540"/>
                    <a:pt x="1581" y="374"/>
                    <a:pt x="1142" y="374"/>
                  </a:cubicBezTo>
                  <a:cubicBezTo>
                    <a:pt x="1102" y="374"/>
                    <a:pt x="1060" y="376"/>
                    <a:pt x="1019" y="379"/>
                  </a:cubicBezTo>
                  <a:cubicBezTo>
                    <a:pt x="814" y="194"/>
                    <a:pt x="611" y="1"/>
                    <a:pt x="3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43"/>
            <p:cNvSpPr/>
            <p:nvPr/>
          </p:nvSpPr>
          <p:spPr>
            <a:xfrm>
              <a:off x="7812964" y="2950137"/>
              <a:ext cx="49508" cy="21280"/>
            </a:xfrm>
            <a:custGeom>
              <a:avLst/>
              <a:gdLst/>
              <a:ahLst/>
              <a:cxnLst/>
              <a:rect l="l" t="t" r="r" b="b"/>
              <a:pathLst>
                <a:path w="1596" h="686" extrusionOk="0">
                  <a:moveTo>
                    <a:pt x="239" y="0"/>
                  </a:moveTo>
                  <a:cubicBezTo>
                    <a:pt x="154" y="4"/>
                    <a:pt x="78" y="62"/>
                    <a:pt x="51" y="142"/>
                  </a:cubicBezTo>
                  <a:cubicBezTo>
                    <a:pt x="1" y="300"/>
                    <a:pt x="8" y="430"/>
                    <a:pt x="185" y="523"/>
                  </a:cubicBezTo>
                  <a:cubicBezTo>
                    <a:pt x="396" y="628"/>
                    <a:pt x="604" y="685"/>
                    <a:pt x="815" y="685"/>
                  </a:cubicBezTo>
                  <a:cubicBezTo>
                    <a:pt x="1065" y="685"/>
                    <a:pt x="1320" y="605"/>
                    <a:pt x="1595" y="430"/>
                  </a:cubicBezTo>
                  <a:cubicBezTo>
                    <a:pt x="1437" y="381"/>
                    <a:pt x="1301" y="367"/>
                    <a:pt x="1176" y="367"/>
                  </a:cubicBezTo>
                  <a:cubicBezTo>
                    <a:pt x="1076" y="367"/>
                    <a:pt x="982" y="376"/>
                    <a:pt x="888" y="384"/>
                  </a:cubicBezTo>
                  <a:lnTo>
                    <a:pt x="792" y="384"/>
                  </a:lnTo>
                  <a:cubicBezTo>
                    <a:pt x="623" y="342"/>
                    <a:pt x="396" y="407"/>
                    <a:pt x="366" y="135"/>
                  </a:cubicBezTo>
                  <a:cubicBezTo>
                    <a:pt x="366" y="62"/>
                    <a:pt x="308" y="4"/>
                    <a:pt x="2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43"/>
            <p:cNvSpPr/>
            <p:nvPr/>
          </p:nvSpPr>
          <p:spPr>
            <a:xfrm>
              <a:off x="7765999" y="3088300"/>
              <a:ext cx="31392" cy="39209"/>
            </a:xfrm>
            <a:custGeom>
              <a:avLst/>
              <a:gdLst/>
              <a:ahLst/>
              <a:cxnLst/>
              <a:rect l="l" t="t" r="r" b="b"/>
              <a:pathLst>
                <a:path w="1012" h="1264" extrusionOk="0">
                  <a:moveTo>
                    <a:pt x="538" y="1"/>
                  </a:moveTo>
                  <a:cubicBezTo>
                    <a:pt x="319" y="1"/>
                    <a:pt x="196" y="95"/>
                    <a:pt x="120" y="276"/>
                  </a:cubicBezTo>
                  <a:cubicBezTo>
                    <a:pt x="1" y="564"/>
                    <a:pt x="289" y="703"/>
                    <a:pt x="297" y="937"/>
                  </a:cubicBezTo>
                  <a:cubicBezTo>
                    <a:pt x="304" y="1083"/>
                    <a:pt x="485" y="1033"/>
                    <a:pt x="592" y="1064"/>
                  </a:cubicBezTo>
                  <a:cubicBezTo>
                    <a:pt x="689" y="1168"/>
                    <a:pt x="788" y="1260"/>
                    <a:pt x="961" y="1264"/>
                  </a:cubicBezTo>
                  <a:cubicBezTo>
                    <a:pt x="928" y="1108"/>
                    <a:pt x="848" y="1056"/>
                    <a:pt x="729" y="1056"/>
                  </a:cubicBezTo>
                  <a:cubicBezTo>
                    <a:pt x="724" y="1056"/>
                    <a:pt x="720" y="1056"/>
                    <a:pt x="715" y="1056"/>
                  </a:cubicBezTo>
                  <a:cubicBezTo>
                    <a:pt x="696" y="1029"/>
                    <a:pt x="681" y="1003"/>
                    <a:pt x="662" y="972"/>
                  </a:cubicBezTo>
                  <a:cubicBezTo>
                    <a:pt x="673" y="876"/>
                    <a:pt x="681" y="776"/>
                    <a:pt x="685" y="680"/>
                  </a:cubicBezTo>
                  <a:cubicBezTo>
                    <a:pt x="692" y="622"/>
                    <a:pt x="731" y="534"/>
                    <a:pt x="642" y="515"/>
                  </a:cubicBezTo>
                  <a:cubicBezTo>
                    <a:pt x="634" y="513"/>
                    <a:pt x="625" y="512"/>
                    <a:pt x="617" y="512"/>
                  </a:cubicBezTo>
                  <a:cubicBezTo>
                    <a:pt x="547" y="512"/>
                    <a:pt x="500" y="583"/>
                    <a:pt x="462" y="645"/>
                  </a:cubicBezTo>
                  <a:cubicBezTo>
                    <a:pt x="435" y="645"/>
                    <a:pt x="412" y="641"/>
                    <a:pt x="389" y="634"/>
                  </a:cubicBezTo>
                  <a:cubicBezTo>
                    <a:pt x="335" y="353"/>
                    <a:pt x="443" y="192"/>
                    <a:pt x="735" y="153"/>
                  </a:cubicBezTo>
                  <a:cubicBezTo>
                    <a:pt x="740" y="153"/>
                    <a:pt x="746" y="153"/>
                    <a:pt x="752" y="153"/>
                  </a:cubicBezTo>
                  <a:cubicBezTo>
                    <a:pt x="794" y="153"/>
                    <a:pt x="839" y="163"/>
                    <a:pt x="882" y="163"/>
                  </a:cubicBezTo>
                  <a:cubicBezTo>
                    <a:pt x="931" y="163"/>
                    <a:pt x="977" y="149"/>
                    <a:pt x="1011" y="92"/>
                  </a:cubicBezTo>
                  <a:cubicBezTo>
                    <a:pt x="817" y="31"/>
                    <a:pt x="662" y="1"/>
                    <a:pt x="5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43"/>
            <p:cNvSpPr/>
            <p:nvPr/>
          </p:nvSpPr>
          <p:spPr>
            <a:xfrm>
              <a:off x="7858036" y="3023779"/>
              <a:ext cx="29810" cy="22458"/>
            </a:xfrm>
            <a:custGeom>
              <a:avLst/>
              <a:gdLst/>
              <a:ahLst/>
              <a:cxnLst/>
              <a:rect l="l" t="t" r="r" b="b"/>
              <a:pathLst>
                <a:path w="961" h="724" extrusionOk="0">
                  <a:moveTo>
                    <a:pt x="224" y="1"/>
                  </a:moveTo>
                  <a:cubicBezTo>
                    <a:pt x="215" y="1"/>
                    <a:pt x="205" y="1"/>
                    <a:pt x="196" y="1"/>
                  </a:cubicBezTo>
                  <a:cubicBezTo>
                    <a:pt x="146" y="1"/>
                    <a:pt x="96" y="39"/>
                    <a:pt x="100" y="89"/>
                  </a:cubicBezTo>
                  <a:cubicBezTo>
                    <a:pt x="112" y="154"/>
                    <a:pt x="165" y="208"/>
                    <a:pt x="231" y="212"/>
                  </a:cubicBezTo>
                  <a:lnTo>
                    <a:pt x="246" y="224"/>
                  </a:lnTo>
                  <a:cubicBezTo>
                    <a:pt x="215" y="304"/>
                    <a:pt x="538" y="308"/>
                    <a:pt x="288" y="447"/>
                  </a:cubicBezTo>
                  <a:cubicBezTo>
                    <a:pt x="189" y="500"/>
                    <a:pt x="0" y="481"/>
                    <a:pt x="16" y="689"/>
                  </a:cubicBezTo>
                  <a:cubicBezTo>
                    <a:pt x="82" y="712"/>
                    <a:pt x="149" y="723"/>
                    <a:pt x="213" y="723"/>
                  </a:cubicBezTo>
                  <a:cubicBezTo>
                    <a:pt x="372" y="723"/>
                    <a:pt x="512" y="654"/>
                    <a:pt x="580" y="520"/>
                  </a:cubicBezTo>
                  <a:cubicBezTo>
                    <a:pt x="677" y="331"/>
                    <a:pt x="780" y="158"/>
                    <a:pt x="961" y="16"/>
                  </a:cubicBezTo>
                  <a:lnTo>
                    <a:pt x="961" y="16"/>
                  </a:lnTo>
                  <a:cubicBezTo>
                    <a:pt x="896" y="23"/>
                    <a:pt x="833" y="26"/>
                    <a:pt x="771" y="26"/>
                  </a:cubicBezTo>
                  <a:cubicBezTo>
                    <a:pt x="581" y="26"/>
                    <a:pt x="402" y="1"/>
                    <a:pt x="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43"/>
            <p:cNvSpPr/>
            <p:nvPr/>
          </p:nvSpPr>
          <p:spPr>
            <a:xfrm>
              <a:off x="7925877" y="2881831"/>
              <a:ext cx="99667" cy="105716"/>
            </a:xfrm>
            <a:custGeom>
              <a:avLst/>
              <a:gdLst/>
              <a:ahLst/>
              <a:cxnLst/>
              <a:rect l="l" t="t" r="r" b="b"/>
              <a:pathLst>
                <a:path w="3213" h="3408" extrusionOk="0">
                  <a:moveTo>
                    <a:pt x="2901" y="1553"/>
                  </a:moveTo>
                  <a:cubicBezTo>
                    <a:pt x="2897" y="1560"/>
                    <a:pt x="2885" y="1572"/>
                    <a:pt x="2882" y="1580"/>
                  </a:cubicBezTo>
                  <a:cubicBezTo>
                    <a:pt x="2882" y="1576"/>
                    <a:pt x="2882" y="1572"/>
                    <a:pt x="2878" y="1564"/>
                  </a:cubicBezTo>
                  <a:cubicBezTo>
                    <a:pt x="2882" y="1560"/>
                    <a:pt x="2893" y="1553"/>
                    <a:pt x="2901" y="1553"/>
                  </a:cubicBezTo>
                  <a:close/>
                  <a:moveTo>
                    <a:pt x="2789" y="1726"/>
                  </a:moveTo>
                  <a:lnTo>
                    <a:pt x="2789" y="1837"/>
                  </a:lnTo>
                  <a:cubicBezTo>
                    <a:pt x="2778" y="1841"/>
                    <a:pt x="2763" y="1841"/>
                    <a:pt x="2743" y="1845"/>
                  </a:cubicBezTo>
                  <a:cubicBezTo>
                    <a:pt x="2730" y="1854"/>
                    <a:pt x="2713" y="1857"/>
                    <a:pt x="2695" y="1857"/>
                  </a:cubicBezTo>
                  <a:cubicBezTo>
                    <a:pt x="2668" y="1857"/>
                    <a:pt x="2637" y="1849"/>
                    <a:pt x="2609" y="1845"/>
                  </a:cubicBezTo>
                  <a:cubicBezTo>
                    <a:pt x="2666" y="1802"/>
                    <a:pt x="2743" y="1775"/>
                    <a:pt x="2789" y="1726"/>
                  </a:cubicBezTo>
                  <a:close/>
                  <a:moveTo>
                    <a:pt x="2036" y="2567"/>
                  </a:moveTo>
                  <a:cubicBezTo>
                    <a:pt x="2036" y="2571"/>
                    <a:pt x="2040" y="2571"/>
                    <a:pt x="2040" y="2575"/>
                  </a:cubicBezTo>
                  <a:lnTo>
                    <a:pt x="2075" y="2575"/>
                  </a:lnTo>
                  <a:lnTo>
                    <a:pt x="2105" y="2586"/>
                  </a:lnTo>
                  <a:lnTo>
                    <a:pt x="2105" y="2586"/>
                  </a:lnTo>
                  <a:lnTo>
                    <a:pt x="2040" y="2575"/>
                  </a:lnTo>
                  <a:lnTo>
                    <a:pt x="2032" y="2575"/>
                  </a:lnTo>
                  <a:cubicBezTo>
                    <a:pt x="2032" y="2571"/>
                    <a:pt x="2036" y="2571"/>
                    <a:pt x="2036" y="2567"/>
                  </a:cubicBezTo>
                  <a:close/>
                  <a:moveTo>
                    <a:pt x="1387" y="2748"/>
                  </a:moveTo>
                  <a:lnTo>
                    <a:pt x="1421" y="2798"/>
                  </a:lnTo>
                  <a:cubicBezTo>
                    <a:pt x="1418" y="2801"/>
                    <a:pt x="1406" y="2805"/>
                    <a:pt x="1402" y="2805"/>
                  </a:cubicBezTo>
                  <a:lnTo>
                    <a:pt x="1387" y="2748"/>
                  </a:lnTo>
                  <a:close/>
                  <a:moveTo>
                    <a:pt x="466" y="0"/>
                  </a:moveTo>
                  <a:cubicBezTo>
                    <a:pt x="444" y="0"/>
                    <a:pt x="417" y="12"/>
                    <a:pt x="384" y="42"/>
                  </a:cubicBezTo>
                  <a:cubicBezTo>
                    <a:pt x="378" y="42"/>
                    <a:pt x="372" y="41"/>
                    <a:pt x="366" y="41"/>
                  </a:cubicBezTo>
                  <a:cubicBezTo>
                    <a:pt x="339" y="41"/>
                    <a:pt x="314" y="49"/>
                    <a:pt x="292" y="62"/>
                  </a:cubicBezTo>
                  <a:lnTo>
                    <a:pt x="188" y="35"/>
                  </a:lnTo>
                  <a:cubicBezTo>
                    <a:pt x="176" y="34"/>
                    <a:pt x="164" y="33"/>
                    <a:pt x="154" y="33"/>
                  </a:cubicBezTo>
                  <a:cubicBezTo>
                    <a:pt x="0" y="33"/>
                    <a:pt x="33" y="134"/>
                    <a:pt x="77" y="242"/>
                  </a:cubicBezTo>
                  <a:cubicBezTo>
                    <a:pt x="103" y="276"/>
                    <a:pt x="128" y="289"/>
                    <a:pt x="152" y="289"/>
                  </a:cubicBezTo>
                  <a:cubicBezTo>
                    <a:pt x="201" y="289"/>
                    <a:pt x="245" y="239"/>
                    <a:pt x="292" y="223"/>
                  </a:cubicBezTo>
                  <a:cubicBezTo>
                    <a:pt x="295" y="223"/>
                    <a:pt x="298" y="223"/>
                    <a:pt x="301" y="223"/>
                  </a:cubicBezTo>
                  <a:cubicBezTo>
                    <a:pt x="543" y="223"/>
                    <a:pt x="621" y="534"/>
                    <a:pt x="841" y="538"/>
                  </a:cubicBezTo>
                  <a:cubicBezTo>
                    <a:pt x="1118" y="550"/>
                    <a:pt x="1202" y="750"/>
                    <a:pt x="1318" y="926"/>
                  </a:cubicBezTo>
                  <a:cubicBezTo>
                    <a:pt x="1335" y="957"/>
                    <a:pt x="1368" y="973"/>
                    <a:pt x="1402" y="973"/>
                  </a:cubicBezTo>
                  <a:cubicBezTo>
                    <a:pt x="1406" y="973"/>
                    <a:pt x="1410" y="973"/>
                    <a:pt x="1414" y="972"/>
                  </a:cubicBezTo>
                  <a:cubicBezTo>
                    <a:pt x="1425" y="1030"/>
                    <a:pt x="1421" y="1095"/>
                    <a:pt x="1491" y="1134"/>
                  </a:cubicBezTo>
                  <a:cubicBezTo>
                    <a:pt x="1533" y="1030"/>
                    <a:pt x="1637" y="1088"/>
                    <a:pt x="1710" y="1049"/>
                  </a:cubicBezTo>
                  <a:cubicBezTo>
                    <a:pt x="1856" y="1057"/>
                    <a:pt x="1998" y="1057"/>
                    <a:pt x="2136" y="1076"/>
                  </a:cubicBezTo>
                  <a:cubicBezTo>
                    <a:pt x="2290" y="1095"/>
                    <a:pt x="2405" y="1168"/>
                    <a:pt x="2394" y="1357"/>
                  </a:cubicBezTo>
                  <a:lnTo>
                    <a:pt x="2298" y="1445"/>
                  </a:lnTo>
                  <a:cubicBezTo>
                    <a:pt x="2244" y="1483"/>
                    <a:pt x="2248" y="1530"/>
                    <a:pt x="2286" y="1576"/>
                  </a:cubicBezTo>
                  <a:cubicBezTo>
                    <a:pt x="2374" y="1902"/>
                    <a:pt x="2071" y="1964"/>
                    <a:pt x="1906" y="2110"/>
                  </a:cubicBezTo>
                  <a:cubicBezTo>
                    <a:pt x="1894" y="2120"/>
                    <a:pt x="1884" y="2124"/>
                    <a:pt x="1875" y="2124"/>
                  </a:cubicBezTo>
                  <a:cubicBezTo>
                    <a:pt x="1828" y="2124"/>
                    <a:pt x="1806" y="2009"/>
                    <a:pt x="1787" y="1948"/>
                  </a:cubicBezTo>
                  <a:cubicBezTo>
                    <a:pt x="1790" y="1902"/>
                    <a:pt x="1817" y="1845"/>
                    <a:pt x="1798" y="1810"/>
                  </a:cubicBezTo>
                  <a:cubicBezTo>
                    <a:pt x="1778" y="1777"/>
                    <a:pt x="1755" y="1764"/>
                    <a:pt x="1732" y="1764"/>
                  </a:cubicBezTo>
                  <a:cubicBezTo>
                    <a:pt x="1702" y="1764"/>
                    <a:pt x="1672" y="1786"/>
                    <a:pt x="1648" y="1814"/>
                  </a:cubicBezTo>
                  <a:cubicBezTo>
                    <a:pt x="1552" y="1922"/>
                    <a:pt x="1464" y="2037"/>
                    <a:pt x="1375" y="2141"/>
                  </a:cubicBezTo>
                  <a:cubicBezTo>
                    <a:pt x="1302" y="2156"/>
                    <a:pt x="1245" y="2198"/>
                    <a:pt x="1206" y="2264"/>
                  </a:cubicBezTo>
                  <a:cubicBezTo>
                    <a:pt x="1049" y="2352"/>
                    <a:pt x="876" y="2363"/>
                    <a:pt x="703" y="2375"/>
                  </a:cubicBezTo>
                  <a:cubicBezTo>
                    <a:pt x="644" y="2370"/>
                    <a:pt x="583" y="2360"/>
                    <a:pt x="526" y="2360"/>
                  </a:cubicBezTo>
                  <a:cubicBezTo>
                    <a:pt x="417" y="2360"/>
                    <a:pt x="323" y="2395"/>
                    <a:pt x="288" y="2559"/>
                  </a:cubicBezTo>
                  <a:cubicBezTo>
                    <a:pt x="242" y="2613"/>
                    <a:pt x="246" y="2702"/>
                    <a:pt x="299" y="2752"/>
                  </a:cubicBezTo>
                  <a:lnTo>
                    <a:pt x="303" y="2752"/>
                  </a:lnTo>
                  <a:cubicBezTo>
                    <a:pt x="345" y="2757"/>
                    <a:pt x="386" y="2760"/>
                    <a:pt x="427" y="2760"/>
                  </a:cubicBezTo>
                  <a:cubicBezTo>
                    <a:pt x="666" y="2760"/>
                    <a:pt x="887" y="2671"/>
                    <a:pt x="1110" y="2579"/>
                  </a:cubicBezTo>
                  <a:lnTo>
                    <a:pt x="1156" y="2571"/>
                  </a:lnTo>
                  <a:lnTo>
                    <a:pt x="1206" y="2575"/>
                  </a:lnTo>
                  <a:lnTo>
                    <a:pt x="1402" y="2740"/>
                  </a:lnTo>
                  <a:cubicBezTo>
                    <a:pt x="1264" y="2798"/>
                    <a:pt x="1114" y="2844"/>
                    <a:pt x="1010" y="2971"/>
                  </a:cubicBezTo>
                  <a:lnTo>
                    <a:pt x="895" y="3051"/>
                  </a:lnTo>
                  <a:cubicBezTo>
                    <a:pt x="803" y="3109"/>
                    <a:pt x="668" y="3132"/>
                    <a:pt x="684" y="3282"/>
                  </a:cubicBezTo>
                  <a:cubicBezTo>
                    <a:pt x="691" y="3347"/>
                    <a:pt x="745" y="3401"/>
                    <a:pt x="818" y="3405"/>
                  </a:cubicBezTo>
                  <a:cubicBezTo>
                    <a:pt x="831" y="3407"/>
                    <a:pt x="844" y="3408"/>
                    <a:pt x="855" y="3408"/>
                  </a:cubicBezTo>
                  <a:cubicBezTo>
                    <a:pt x="983" y="3408"/>
                    <a:pt x="984" y="3274"/>
                    <a:pt x="1030" y="3186"/>
                  </a:cubicBezTo>
                  <a:cubicBezTo>
                    <a:pt x="1035" y="3186"/>
                    <a:pt x="1040" y="3187"/>
                    <a:pt x="1045" y="3187"/>
                  </a:cubicBezTo>
                  <a:cubicBezTo>
                    <a:pt x="1071" y="3187"/>
                    <a:pt x="1096" y="3179"/>
                    <a:pt x="1118" y="3167"/>
                  </a:cubicBezTo>
                  <a:cubicBezTo>
                    <a:pt x="1402" y="3124"/>
                    <a:pt x="1971" y="2790"/>
                    <a:pt x="2132" y="2575"/>
                  </a:cubicBezTo>
                  <a:cubicBezTo>
                    <a:pt x="2176" y="2584"/>
                    <a:pt x="2219" y="2624"/>
                    <a:pt x="2260" y="2624"/>
                  </a:cubicBezTo>
                  <a:cubicBezTo>
                    <a:pt x="2284" y="2624"/>
                    <a:pt x="2307" y="2610"/>
                    <a:pt x="2328" y="2567"/>
                  </a:cubicBezTo>
                  <a:cubicBezTo>
                    <a:pt x="2490" y="2502"/>
                    <a:pt x="2655" y="2452"/>
                    <a:pt x="2816" y="2383"/>
                  </a:cubicBezTo>
                  <a:cubicBezTo>
                    <a:pt x="3051" y="2287"/>
                    <a:pt x="3189" y="2133"/>
                    <a:pt x="3105" y="1856"/>
                  </a:cubicBezTo>
                  <a:lnTo>
                    <a:pt x="3212" y="1672"/>
                  </a:lnTo>
                  <a:lnTo>
                    <a:pt x="3212" y="1672"/>
                  </a:lnTo>
                  <a:cubicBezTo>
                    <a:pt x="3204" y="1672"/>
                    <a:pt x="3197" y="1673"/>
                    <a:pt x="3190" y="1673"/>
                  </a:cubicBezTo>
                  <a:cubicBezTo>
                    <a:pt x="3156" y="1673"/>
                    <a:pt x="3131" y="1665"/>
                    <a:pt x="3112" y="1653"/>
                  </a:cubicBezTo>
                  <a:lnTo>
                    <a:pt x="2993" y="1368"/>
                  </a:lnTo>
                  <a:cubicBezTo>
                    <a:pt x="2989" y="1337"/>
                    <a:pt x="2974" y="1307"/>
                    <a:pt x="2943" y="1287"/>
                  </a:cubicBezTo>
                  <a:cubicBezTo>
                    <a:pt x="2920" y="1268"/>
                    <a:pt x="2897" y="1245"/>
                    <a:pt x="2878" y="1214"/>
                  </a:cubicBezTo>
                  <a:cubicBezTo>
                    <a:pt x="2859" y="1188"/>
                    <a:pt x="2836" y="1168"/>
                    <a:pt x="2805" y="1153"/>
                  </a:cubicBezTo>
                  <a:cubicBezTo>
                    <a:pt x="2782" y="1149"/>
                    <a:pt x="2763" y="1149"/>
                    <a:pt x="2739" y="1149"/>
                  </a:cubicBezTo>
                  <a:cubicBezTo>
                    <a:pt x="2694" y="1021"/>
                    <a:pt x="2652" y="907"/>
                    <a:pt x="2487" y="907"/>
                  </a:cubicBezTo>
                  <a:cubicBezTo>
                    <a:pt x="2484" y="907"/>
                    <a:pt x="2481" y="907"/>
                    <a:pt x="2478" y="907"/>
                  </a:cubicBezTo>
                  <a:cubicBezTo>
                    <a:pt x="2476" y="907"/>
                    <a:pt x="2474" y="907"/>
                    <a:pt x="2473" y="907"/>
                  </a:cubicBezTo>
                  <a:cubicBezTo>
                    <a:pt x="2391" y="907"/>
                    <a:pt x="2343" y="825"/>
                    <a:pt x="2301" y="753"/>
                  </a:cubicBezTo>
                  <a:cubicBezTo>
                    <a:pt x="2290" y="753"/>
                    <a:pt x="2280" y="753"/>
                    <a:pt x="2269" y="753"/>
                  </a:cubicBezTo>
                  <a:cubicBezTo>
                    <a:pt x="2084" y="753"/>
                    <a:pt x="1903" y="783"/>
                    <a:pt x="1725" y="838"/>
                  </a:cubicBezTo>
                  <a:cubicBezTo>
                    <a:pt x="1652" y="677"/>
                    <a:pt x="1656" y="457"/>
                    <a:pt x="1414" y="431"/>
                  </a:cubicBezTo>
                  <a:cubicBezTo>
                    <a:pt x="1167" y="339"/>
                    <a:pt x="968" y="118"/>
                    <a:pt x="685" y="118"/>
                  </a:cubicBezTo>
                  <a:cubicBezTo>
                    <a:pt x="660" y="118"/>
                    <a:pt x="634" y="119"/>
                    <a:pt x="607" y="123"/>
                  </a:cubicBezTo>
                  <a:cubicBezTo>
                    <a:pt x="556" y="92"/>
                    <a:pt x="528" y="0"/>
                    <a:pt x="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43"/>
            <p:cNvSpPr/>
            <p:nvPr/>
          </p:nvSpPr>
          <p:spPr>
            <a:xfrm>
              <a:off x="7646914" y="3004360"/>
              <a:ext cx="101373" cy="47957"/>
            </a:xfrm>
            <a:custGeom>
              <a:avLst/>
              <a:gdLst/>
              <a:ahLst/>
              <a:cxnLst/>
              <a:rect l="l" t="t" r="r" b="b"/>
              <a:pathLst>
                <a:path w="3268" h="1546" extrusionOk="0">
                  <a:moveTo>
                    <a:pt x="1792" y="43"/>
                  </a:moveTo>
                  <a:cubicBezTo>
                    <a:pt x="1511" y="70"/>
                    <a:pt x="1196" y="0"/>
                    <a:pt x="958" y="223"/>
                  </a:cubicBezTo>
                  <a:cubicBezTo>
                    <a:pt x="850" y="239"/>
                    <a:pt x="743" y="231"/>
                    <a:pt x="673" y="339"/>
                  </a:cubicBezTo>
                  <a:lnTo>
                    <a:pt x="474" y="542"/>
                  </a:lnTo>
                  <a:cubicBezTo>
                    <a:pt x="281" y="704"/>
                    <a:pt x="120" y="892"/>
                    <a:pt x="93" y="1157"/>
                  </a:cubicBezTo>
                  <a:cubicBezTo>
                    <a:pt x="1" y="1311"/>
                    <a:pt x="185" y="1411"/>
                    <a:pt x="185" y="1545"/>
                  </a:cubicBezTo>
                  <a:lnTo>
                    <a:pt x="304" y="1280"/>
                  </a:lnTo>
                  <a:cubicBezTo>
                    <a:pt x="377" y="1038"/>
                    <a:pt x="581" y="873"/>
                    <a:pt x="696" y="658"/>
                  </a:cubicBezTo>
                  <a:cubicBezTo>
                    <a:pt x="727" y="654"/>
                    <a:pt x="754" y="642"/>
                    <a:pt x="781" y="627"/>
                  </a:cubicBezTo>
                  <a:cubicBezTo>
                    <a:pt x="796" y="629"/>
                    <a:pt x="809" y="630"/>
                    <a:pt x="823" y="630"/>
                  </a:cubicBezTo>
                  <a:cubicBezTo>
                    <a:pt x="917" y="630"/>
                    <a:pt x="975" y="580"/>
                    <a:pt x="985" y="469"/>
                  </a:cubicBezTo>
                  <a:cubicBezTo>
                    <a:pt x="1261" y="442"/>
                    <a:pt x="1492" y="254"/>
                    <a:pt x="1772" y="250"/>
                  </a:cubicBezTo>
                  <a:lnTo>
                    <a:pt x="1884" y="235"/>
                  </a:lnTo>
                  <a:cubicBezTo>
                    <a:pt x="2027" y="342"/>
                    <a:pt x="2186" y="350"/>
                    <a:pt x="2347" y="350"/>
                  </a:cubicBezTo>
                  <a:cubicBezTo>
                    <a:pt x="2375" y="350"/>
                    <a:pt x="2403" y="349"/>
                    <a:pt x="2431" y="349"/>
                  </a:cubicBezTo>
                  <a:cubicBezTo>
                    <a:pt x="2479" y="349"/>
                    <a:pt x="2528" y="350"/>
                    <a:pt x="2575" y="354"/>
                  </a:cubicBezTo>
                  <a:cubicBezTo>
                    <a:pt x="2775" y="454"/>
                    <a:pt x="2925" y="634"/>
                    <a:pt x="3002" y="846"/>
                  </a:cubicBezTo>
                  <a:cubicBezTo>
                    <a:pt x="3052" y="996"/>
                    <a:pt x="2914" y="1115"/>
                    <a:pt x="2921" y="1261"/>
                  </a:cubicBezTo>
                  <a:cubicBezTo>
                    <a:pt x="2944" y="1270"/>
                    <a:pt x="2964" y="1273"/>
                    <a:pt x="2983" y="1273"/>
                  </a:cubicBezTo>
                  <a:cubicBezTo>
                    <a:pt x="3069" y="1273"/>
                    <a:pt x="3120" y="1192"/>
                    <a:pt x="3186" y="1161"/>
                  </a:cubicBezTo>
                  <a:cubicBezTo>
                    <a:pt x="3244" y="1138"/>
                    <a:pt x="3267" y="1092"/>
                    <a:pt x="3210" y="1049"/>
                  </a:cubicBezTo>
                  <a:cubicBezTo>
                    <a:pt x="3217" y="711"/>
                    <a:pt x="3240" y="358"/>
                    <a:pt x="2810" y="235"/>
                  </a:cubicBezTo>
                  <a:cubicBezTo>
                    <a:pt x="2556" y="77"/>
                    <a:pt x="2264" y="89"/>
                    <a:pt x="1984" y="50"/>
                  </a:cubicBezTo>
                  <a:lnTo>
                    <a:pt x="1792" y="4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43"/>
            <p:cNvSpPr/>
            <p:nvPr/>
          </p:nvSpPr>
          <p:spPr>
            <a:xfrm>
              <a:off x="7684944" y="3028215"/>
              <a:ext cx="18519" cy="18023"/>
            </a:xfrm>
            <a:custGeom>
              <a:avLst/>
              <a:gdLst/>
              <a:ahLst/>
              <a:cxnLst/>
              <a:rect l="l" t="t" r="r" b="b"/>
              <a:pathLst>
                <a:path w="597" h="581" extrusionOk="0">
                  <a:moveTo>
                    <a:pt x="388" y="0"/>
                  </a:moveTo>
                  <a:cubicBezTo>
                    <a:pt x="339" y="0"/>
                    <a:pt x="290" y="24"/>
                    <a:pt x="235" y="58"/>
                  </a:cubicBezTo>
                  <a:cubicBezTo>
                    <a:pt x="1" y="204"/>
                    <a:pt x="5" y="373"/>
                    <a:pt x="170" y="569"/>
                  </a:cubicBezTo>
                  <a:lnTo>
                    <a:pt x="270" y="580"/>
                  </a:lnTo>
                  <a:cubicBezTo>
                    <a:pt x="408" y="542"/>
                    <a:pt x="470" y="419"/>
                    <a:pt x="539" y="311"/>
                  </a:cubicBezTo>
                  <a:cubicBezTo>
                    <a:pt x="596" y="227"/>
                    <a:pt x="581" y="108"/>
                    <a:pt x="500" y="46"/>
                  </a:cubicBezTo>
                  <a:cubicBezTo>
                    <a:pt x="461" y="13"/>
                    <a:pt x="425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43"/>
            <p:cNvSpPr/>
            <p:nvPr/>
          </p:nvSpPr>
          <p:spPr>
            <a:xfrm>
              <a:off x="7824658" y="2890486"/>
              <a:ext cx="24816" cy="13711"/>
            </a:xfrm>
            <a:custGeom>
              <a:avLst/>
              <a:gdLst/>
              <a:ahLst/>
              <a:cxnLst/>
              <a:rect l="l" t="t" r="r" b="b"/>
              <a:pathLst>
                <a:path w="800" h="442" extrusionOk="0">
                  <a:moveTo>
                    <a:pt x="186" y="0"/>
                  </a:moveTo>
                  <a:cubicBezTo>
                    <a:pt x="127" y="0"/>
                    <a:pt x="85" y="54"/>
                    <a:pt x="50" y="109"/>
                  </a:cubicBezTo>
                  <a:cubicBezTo>
                    <a:pt x="0" y="182"/>
                    <a:pt x="12" y="259"/>
                    <a:pt x="73" y="278"/>
                  </a:cubicBezTo>
                  <a:cubicBezTo>
                    <a:pt x="213" y="325"/>
                    <a:pt x="348" y="441"/>
                    <a:pt x="499" y="441"/>
                  </a:cubicBezTo>
                  <a:cubicBezTo>
                    <a:pt x="560" y="441"/>
                    <a:pt x="624" y="422"/>
                    <a:pt x="692" y="371"/>
                  </a:cubicBezTo>
                  <a:cubicBezTo>
                    <a:pt x="800" y="290"/>
                    <a:pt x="757" y="186"/>
                    <a:pt x="700" y="121"/>
                  </a:cubicBezTo>
                  <a:cubicBezTo>
                    <a:pt x="677" y="94"/>
                    <a:pt x="649" y="82"/>
                    <a:pt x="621" y="82"/>
                  </a:cubicBezTo>
                  <a:cubicBezTo>
                    <a:pt x="577" y="82"/>
                    <a:pt x="529" y="110"/>
                    <a:pt x="492" y="152"/>
                  </a:cubicBezTo>
                  <a:cubicBezTo>
                    <a:pt x="481" y="154"/>
                    <a:pt x="471" y="155"/>
                    <a:pt x="461" y="155"/>
                  </a:cubicBezTo>
                  <a:cubicBezTo>
                    <a:pt x="367" y="155"/>
                    <a:pt x="319" y="62"/>
                    <a:pt x="246" y="17"/>
                  </a:cubicBezTo>
                  <a:cubicBezTo>
                    <a:pt x="224" y="5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43"/>
            <p:cNvSpPr/>
            <p:nvPr/>
          </p:nvSpPr>
          <p:spPr>
            <a:xfrm>
              <a:off x="7664316" y="2959753"/>
              <a:ext cx="25902" cy="13277"/>
            </a:xfrm>
            <a:custGeom>
              <a:avLst/>
              <a:gdLst/>
              <a:ahLst/>
              <a:cxnLst/>
              <a:rect l="l" t="t" r="r" b="b"/>
              <a:pathLst>
                <a:path w="835" h="428" extrusionOk="0">
                  <a:moveTo>
                    <a:pt x="271" y="0"/>
                  </a:moveTo>
                  <a:cubicBezTo>
                    <a:pt x="176" y="0"/>
                    <a:pt x="98" y="77"/>
                    <a:pt x="1" y="124"/>
                  </a:cubicBezTo>
                  <a:cubicBezTo>
                    <a:pt x="165" y="333"/>
                    <a:pt x="240" y="427"/>
                    <a:pt x="309" y="427"/>
                  </a:cubicBezTo>
                  <a:cubicBezTo>
                    <a:pt x="365" y="427"/>
                    <a:pt x="419" y="363"/>
                    <a:pt x="516" y="247"/>
                  </a:cubicBezTo>
                  <a:cubicBezTo>
                    <a:pt x="550" y="251"/>
                    <a:pt x="577" y="255"/>
                    <a:pt x="612" y="259"/>
                  </a:cubicBezTo>
                  <a:cubicBezTo>
                    <a:pt x="653" y="259"/>
                    <a:pt x="703" y="303"/>
                    <a:pt x="746" y="303"/>
                  </a:cubicBezTo>
                  <a:cubicBezTo>
                    <a:pt x="770" y="303"/>
                    <a:pt x="792" y="288"/>
                    <a:pt x="808" y="240"/>
                  </a:cubicBezTo>
                  <a:cubicBezTo>
                    <a:pt x="835" y="170"/>
                    <a:pt x="766" y="113"/>
                    <a:pt x="708" y="94"/>
                  </a:cubicBezTo>
                  <a:cubicBezTo>
                    <a:pt x="650" y="74"/>
                    <a:pt x="581" y="82"/>
                    <a:pt x="516" y="78"/>
                  </a:cubicBezTo>
                  <a:cubicBezTo>
                    <a:pt x="495" y="68"/>
                    <a:pt x="475" y="63"/>
                    <a:pt x="454" y="63"/>
                  </a:cubicBezTo>
                  <a:cubicBezTo>
                    <a:pt x="444" y="63"/>
                    <a:pt x="434" y="64"/>
                    <a:pt x="424" y="67"/>
                  </a:cubicBezTo>
                  <a:lnTo>
                    <a:pt x="420" y="63"/>
                  </a:lnTo>
                  <a:cubicBezTo>
                    <a:pt x="364" y="17"/>
                    <a:pt x="316" y="0"/>
                    <a:pt x="2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43"/>
            <p:cNvSpPr/>
            <p:nvPr/>
          </p:nvSpPr>
          <p:spPr>
            <a:xfrm>
              <a:off x="7636677" y="2994000"/>
              <a:ext cx="20411" cy="8562"/>
            </a:xfrm>
            <a:custGeom>
              <a:avLst/>
              <a:gdLst/>
              <a:ahLst/>
              <a:cxnLst/>
              <a:rect l="l" t="t" r="r" b="b"/>
              <a:pathLst>
                <a:path w="658" h="276" extrusionOk="0">
                  <a:moveTo>
                    <a:pt x="604" y="0"/>
                  </a:moveTo>
                  <a:cubicBezTo>
                    <a:pt x="442" y="19"/>
                    <a:pt x="273" y="46"/>
                    <a:pt x="116" y="73"/>
                  </a:cubicBezTo>
                  <a:cubicBezTo>
                    <a:pt x="20" y="92"/>
                    <a:pt x="0" y="169"/>
                    <a:pt x="12" y="261"/>
                  </a:cubicBezTo>
                  <a:cubicBezTo>
                    <a:pt x="28" y="260"/>
                    <a:pt x="44" y="260"/>
                    <a:pt x="61" y="260"/>
                  </a:cubicBezTo>
                  <a:cubicBezTo>
                    <a:pt x="149" y="260"/>
                    <a:pt x="241" y="276"/>
                    <a:pt x="332" y="276"/>
                  </a:cubicBezTo>
                  <a:cubicBezTo>
                    <a:pt x="419" y="276"/>
                    <a:pt x="505" y="260"/>
                    <a:pt x="585" y="200"/>
                  </a:cubicBezTo>
                  <a:cubicBezTo>
                    <a:pt x="619" y="165"/>
                    <a:pt x="642" y="123"/>
                    <a:pt x="654" y="73"/>
                  </a:cubicBezTo>
                  <a:cubicBezTo>
                    <a:pt x="658" y="54"/>
                    <a:pt x="619" y="0"/>
                    <a:pt x="6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43"/>
            <p:cNvSpPr/>
            <p:nvPr/>
          </p:nvSpPr>
          <p:spPr>
            <a:xfrm>
              <a:off x="7636677" y="3002220"/>
              <a:ext cx="279" cy="248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4" y="0"/>
                  </a:moveTo>
                  <a:lnTo>
                    <a:pt x="8" y="8"/>
                  </a:lnTo>
                  <a:lnTo>
                    <a:pt x="8" y="0"/>
                  </a:lnTo>
                  <a:close/>
                  <a:moveTo>
                    <a:pt x="0" y="0"/>
                  </a:moveTo>
                  <a:lnTo>
                    <a:pt x="0" y="4"/>
                  </a:lnTo>
                  <a:lnTo>
                    <a:pt x="8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43"/>
            <p:cNvSpPr/>
            <p:nvPr/>
          </p:nvSpPr>
          <p:spPr>
            <a:xfrm>
              <a:off x="7754894" y="3014504"/>
              <a:ext cx="52021" cy="60551"/>
            </a:xfrm>
            <a:custGeom>
              <a:avLst/>
              <a:gdLst/>
              <a:ahLst/>
              <a:cxnLst/>
              <a:rect l="l" t="t" r="r" b="b"/>
              <a:pathLst>
                <a:path w="1677" h="1952" extrusionOk="0">
                  <a:moveTo>
                    <a:pt x="1669" y="0"/>
                  </a:moveTo>
                  <a:lnTo>
                    <a:pt x="1223" y="300"/>
                  </a:lnTo>
                  <a:lnTo>
                    <a:pt x="935" y="715"/>
                  </a:lnTo>
                  <a:cubicBezTo>
                    <a:pt x="647" y="938"/>
                    <a:pt x="493" y="1280"/>
                    <a:pt x="232" y="1529"/>
                  </a:cubicBezTo>
                  <a:cubicBezTo>
                    <a:pt x="105" y="1568"/>
                    <a:pt x="17" y="1691"/>
                    <a:pt x="17" y="1821"/>
                  </a:cubicBezTo>
                  <a:cubicBezTo>
                    <a:pt x="0" y="1911"/>
                    <a:pt x="29" y="1952"/>
                    <a:pt x="98" y="1952"/>
                  </a:cubicBezTo>
                  <a:cubicBezTo>
                    <a:pt x="110" y="1952"/>
                    <a:pt x="122" y="1950"/>
                    <a:pt x="136" y="1948"/>
                  </a:cubicBezTo>
                  <a:cubicBezTo>
                    <a:pt x="240" y="1860"/>
                    <a:pt x="343" y="1783"/>
                    <a:pt x="328" y="1629"/>
                  </a:cubicBezTo>
                  <a:lnTo>
                    <a:pt x="328" y="1629"/>
                  </a:lnTo>
                  <a:lnTo>
                    <a:pt x="339" y="1637"/>
                  </a:lnTo>
                  <a:lnTo>
                    <a:pt x="332" y="1629"/>
                  </a:lnTo>
                  <a:cubicBezTo>
                    <a:pt x="708" y="1533"/>
                    <a:pt x="804" y="1161"/>
                    <a:pt x="1035" y="926"/>
                  </a:cubicBezTo>
                  <a:cubicBezTo>
                    <a:pt x="1193" y="834"/>
                    <a:pt x="1235" y="657"/>
                    <a:pt x="1346" y="523"/>
                  </a:cubicBezTo>
                  <a:cubicBezTo>
                    <a:pt x="1415" y="523"/>
                    <a:pt x="1435" y="477"/>
                    <a:pt x="1438" y="423"/>
                  </a:cubicBezTo>
                  <a:lnTo>
                    <a:pt x="1438" y="415"/>
                  </a:lnTo>
                  <a:cubicBezTo>
                    <a:pt x="1608" y="350"/>
                    <a:pt x="1677" y="223"/>
                    <a:pt x="16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43"/>
            <p:cNvSpPr/>
            <p:nvPr/>
          </p:nvSpPr>
          <p:spPr>
            <a:xfrm>
              <a:off x="7606867" y="3000483"/>
              <a:ext cx="30307" cy="39426"/>
            </a:xfrm>
            <a:custGeom>
              <a:avLst/>
              <a:gdLst/>
              <a:ahLst/>
              <a:cxnLst/>
              <a:rect l="l" t="t" r="r" b="b"/>
              <a:pathLst>
                <a:path w="977" h="1271" extrusionOk="0">
                  <a:moveTo>
                    <a:pt x="869" y="364"/>
                  </a:moveTo>
                  <a:lnTo>
                    <a:pt x="835" y="402"/>
                  </a:lnTo>
                  <a:cubicBezTo>
                    <a:pt x="842" y="387"/>
                    <a:pt x="854" y="375"/>
                    <a:pt x="869" y="364"/>
                  </a:cubicBezTo>
                  <a:close/>
                  <a:moveTo>
                    <a:pt x="814" y="1"/>
                  </a:moveTo>
                  <a:cubicBezTo>
                    <a:pt x="737" y="1"/>
                    <a:pt x="687" y="67"/>
                    <a:pt x="654" y="187"/>
                  </a:cubicBezTo>
                  <a:cubicBezTo>
                    <a:pt x="616" y="321"/>
                    <a:pt x="696" y="441"/>
                    <a:pt x="696" y="571"/>
                  </a:cubicBezTo>
                  <a:cubicBezTo>
                    <a:pt x="673" y="594"/>
                    <a:pt x="658" y="621"/>
                    <a:pt x="650" y="656"/>
                  </a:cubicBezTo>
                  <a:cubicBezTo>
                    <a:pt x="408" y="817"/>
                    <a:pt x="139" y="940"/>
                    <a:pt x="1" y="1224"/>
                  </a:cubicBezTo>
                  <a:cubicBezTo>
                    <a:pt x="71" y="1248"/>
                    <a:pt x="136" y="1271"/>
                    <a:pt x="196" y="1271"/>
                  </a:cubicBezTo>
                  <a:cubicBezTo>
                    <a:pt x="256" y="1271"/>
                    <a:pt x="311" y="1249"/>
                    <a:pt x="362" y="1182"/>
                  </a:cubicBezTo>
                  <a:lnTo>
                    <a:pt x="366" y="1174"/>
                  </a:lnTo>
                  <a:cubicBezTo>
                    <a:pt x="535" y="1136"/>
                    <a:pt x="539" y="952"/>
                    <a:pt x="658" y="867"/>
                  </a:cubicBezTo>
                  <a:cubicBezTo>
                    <a:pt x="977" y="806"/>
                    <a:pt x="942" y="594"/>
                    <a:pt x="869" y="368"/>
                  </a:cubicBezTo>
                  <a:cubicBezTo>
                    <a:pt x="977" y="287"/>
                    <a:pt x="950" y="168"/>
                    <a:pt x="961" y="60"/>
                  </a:cubicBezTo>
                  <a:cubicBezTo>
                    <a:pt x="904" y="20"/>
                    <a:pt x="855" y="1"/>
                    <a:pt x="8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43"/>
            <p:cNvSpPr/>
            <p:nvPr/>
          </p:nvSpPr>
          <p:spPr>
            <a:xfrm>
              <a:off x="7888777" y="2986338"/>
              <a:ext cx="40450" cy="33533"/>
            </a:xfrm>
            <a:custGeom>
              <a:avLst/>
              <a:gdLst/>
              <a:ahLst/>
              <a:cxnLst/>
              <a:rect l="l" t="t" r="r" b="b"/>
              <a:pathLst>
                <a:path w="1304" h="1081" extrusionOk="0">
                  <a:moveTo>
                    <a:pt x="1210" y="1"/>
                  </a:moveTo>
                  <a:cubicBezTo>
                    <a:pt x="1088" y="1"/>
                    <a:pt x="987" y="48"/>
                    <a:pt x="888" y="120"/>
                  </a:cubicBezTo>
                  <a:lnTo>
                    <a:pt x="858" y="90"/>
                  </a:lnTo>
                  <a:cubicBezTo>
                    <a:pt x="596" y="305"/>
                    <a:pt x="335" y="531"/>
                    <a:pt x="1" y="685"/>
                  </a:cubicBezTo>
                  <a:lnTo>
                    <a:pt x="312" y="1081"/>
                  </a:lnTo>
                  <a:cubicBezTo>
                    <a:pt x="250" y="793"/>
                    <a:pt x="473" y="716"/>
                    <a:pt x="650" y="601"/>
                  </a:cubicBezTo>
                  <a:cubicBezTo>
                    <a:pt x="719" y="531"/>
                    <a:pt x="796" y="470"/>
                    <a:pt x="881" y="416"/>
                  </a:cubicBezTo>
                  <a:cubicBezTo>
                    <a:pt x="892" y="435"/>
                    <a:pt x="910" y="443"/>
                    <a:pt x="929" y="443"/>
                  </a:cubicBezTo>
                  <a:cubicBezTo>
                    <a:pt x="942" y="443"/>
                    <a:pt x="954" y="439"/>
                    <a:pt x="965" y="432"/>
                  </a:cubicBezTo>
                  <a:lnTo>
                    <a:pt x="977" y="420"/>
                  </a:lnTo>
                  <a:cubicBezTo>
                    <a:pt x="1100" y="343"/>
                    <a:pt x="1207" y="236"/>
                    <a:pt x="1288" y="109"/>
                  </a:cubicBezTo>
                  <a:cubicBezTo>
                    <a:pt x="1303" y="82"/>
                    <a:pt x="1303" y="36"/>
                    <a:pt x="1273" y="5"/>
                  </a:cubicBezTo>
                  <a:cubicBezTo>
                    <a:pt x="1251" y="2"/>
                    <a:pt x="1230" y="1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43"/>
            <p:cNvSpPr/>
            <p:nvPr/>
          </p:nvSpPr>
          <p:spPr>
            <a:xfrm>
              <a:off x="7840013" y="2940521"/>
              <a:ext cx="72866" cy="25809"/>
            </a:xfrm>
            <a:custGeom>
              <a:avLst/>
              <a:gdLst/>
              <a:ahLst/>
              <a:cxnLst/>
              <a:rect l="l" t="t" r="r" b="b"/>
              <a:pathLst>
                <a:path w="2349" h="832" extrusionOk="0">
                  <a:moveTo>
                    <a:pt x="1110" y="0"/>
                  </a:moveTo>
                  <a:cubicBezTo>
                    <a:pt x="1069" y="0"/>
                    <a:pt x="1036" y="28"/>
                    <a:pt x="1023" y="68"/>
                  </a:cubicBezTo>
                  <a:cubicBezTo>
                    <a:pt x="992" y="68"/>
                    <a:pt x="958" y="76"/>
                    <a:pt x="927" y="87"/>
                  </a:cubicBezTo>
                  <a:cubicBezTo>
                    <a:pt x="890" y="79"/>
                    <a:pt x="855" y="74"/>
                    <a:pt x="821" y="74"/>
                  </a:cubicBezTo>
                  <a:cubicBezTo>
                    <a:pt x="746" y="74"/>
                    <a:pt x="678" y="99"/>
                    <a:pt x="620" y="168"/>
                  </a:cubicBezTo>
                  <a:cubicBezTo>
                    <a:pt x="537" y="175"/>
                    <a:pt x="452" y="234"/>
                    <a:pt x="367" y="234"/>
                  </a:cubicBezTo>
                  <a:cubicBezTo>
                    <a:pt x="322" y="234"/>
                    <a:pt x="277" y="217"/>
                    <a:pt x="232" y="168"/>
                  </a:cubicBezTo>
                  <a:cubicBezTo>
                    <a:pt x="235" y="137"/>
                    <a:pt x="235" y="103"/>
                    <a:pt x="224" y="72"/>
                  </a:cubicBezTo>
                  <a:cubicBezTo>
                    <a:pt x="211" y="69"/>
                    <a:pt x="197" y="68"/>
                    <a:pt x="184" y="68"/>
                  </a:cubicBezTo>
                  <a:cubicBezTo>
                    <a:pt x="106" y="68"/>
                    <a:pt x="34" y="114"/>
                    <a:pt x="1" y="183"/>
                  </a:cubicBezTo>
                  <a:cubicBezTo>
                    <a:pt x="1" y="218"/>
                    <a:pt x="20" y="252"/>
                    <a:pt x="43" y="272"/>
                  </a:cubicBezTo>
                  <a:cubicBezTo>
                    <a:pt x="59" y="368"/>
                    <a:pt x="120" y="445"/>
                    <a:pt x="212" y="475"/>
                  </a:cubicBezTo>
                  <a:cubicBezTo>
                    <a:pt x="288" y="539"/>
                    <a:pt x="358" y="563"/>
                    <a:pt x="425" y="563"/>
                  </a:cubicBezTo>
                  <a:cubicBezTo>
                    <a:pt x="547" y="563"/>
                    <a:pt x="658" y="481"/>
                    <a:pt x="770" y="406"/>
                  </a:cubicBezTo>
                  <a:cubicBezTo>
                    <a:pt x="785" y="395"/>
                    <a:pt x="804" y="387"/>
                    <a:pt x="812" y="375"/>
                  </a:cubicBezTo>
                  <a:lnTo>
                    <a:pt x="812" y="372"/>
                  </a:lnTo>
                  <a:lnTo>
                    <a:pt x="1131" y="352"/>
                  </a:lnTo>
                  <a:lnTo>
                    <a:pt x="1169" y="360"/>
                  </a:lnTo>
                  <a:lnTo>
                    <a:pt x="1211" y="352"/>
                  </a:lnTo>
                  <a:cubicBezTo>
                    <a:pt x="1461" y="514"/>
                    <a:pt x="1784" y="487"/>
                    <a:pt x="2022" y="679"/>
                  </a:cubicBezTo>
                  <a:cubicBezTo>
                    <a:pt x="2056" y="756"/>
                    <a:pt x="2110" y="831"/>
                    <a:pt x="2182" y="831"/>
                  </a:cubicBezTo>
                  <a:cubicBezTo>
                    <a:pt x="2200" y="831"/>
                    <a:pt x="2218" y="827"/>
                    <a:pt x="2237" y="817"/>
                  </a:cubicBezTo>
                  <a:cubicBezTo>
                    <a:pt x="2349" y="760"/>
                    <a:pt x="2253" y="644"/>
                    <a:pt x="2237" y="560"/>
                  </a:cubicBezTo>
                  <a:cubicBezTo>
                    <a:pt x="2227" y="485"/>
                    <a:pt x="2203" y="408"/>
                    <a:pt x="2146" y="408"/>
                  </a:cubicBezTo>
                  <a:cubicBezTo>
                    <a:pt x="2118" y="408"/>
                    <a:pt x="2081" y="427"/>
                    <a:pt x="2034" y="475"/>
                  </a:cubicBezTo>
                  <a:cubicBezTo>
                    <a:pt x="1895" y="252"/>
                    <a:pt x="1626" y="291"/>
                    <a:pt x="1427" y="183"/>
                  </a:cubicBezTo>
                  <a:cubicBezTo>
                    <a:pt x="1314" y="149"/>
                    <a:pt x="1271" y="2"/>
                    <a:pt x="1141" y="2"/>
                  </a:cubicBezTo>
                  <a:cubicBezTo>
                    <a:pt x="1137" y="2"/>
                    <a:pt x="1134" y="2"/>
                    <a:pt x="1131" y="3"/>
                  </a:cubicBezTo>
                  <a:cubicBezTo>
                    <a:pt x="1124" y="1"/>
                    <a:pt x="1117" y="0"/>
                    <a:pt x="1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43"/>
            <p:cNvSpPr/>
            <p:nvPr/>
          </p:nvSpPr>
          <p:spPr>
            <a:xfrm>
              <a:off x="7771614" y="2970610"/>
              <a:ext cx="155" cy="31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43"/>
            <p:cNvSpPr/>
            <p:nvPr/>
          </p:nvSpPr>
          <p:spPr>
            <a:xfrm>
              <a:off x="8025854" y="2938443"/>
              <a:ext cx="13866" cy="10640"/>
            </a:xfrm>
            <a:custGeom>
              <a:avLst/>
              <a:gdLst/>
              <a:ahLst/>
              <a:cxnLst/>
              <a:rect l="l" t="t" r="r" b="b"/>
              <a:pathLst>
                <a:path w="447" h="343" extrusionOk="0">
                  <a:moveTo>
                    <a:pt x="177" y="31"/>
                  </a:moveTo>
                  <a:cubicBezTo>
                    <a:pt x="97" y="77"/>
                    <a:pt x="1" y="116"/>
                    <a:pt x="4" y="227"/>
                  </a:cubicBezTo>
                  <a:cubicBezTo>
                    <a:pt x="8" y="335"/>
                    <a:pt x="112" y="323"/>
                    <a:pt x="181" y="342"/>
                  </a:cubicBezTo>
                  <a:cubicBezTo>
                    <a:pt x="181" y="273"/>
                    <a:pt x="212" y="212"/>
                    <a:pt x="258" y="166"/>
                  </a:cubicBezTo>
                  <a:cubicBezTo>
                    <a:pt x="446" y="0"/>
                    <a:pt x="220" y="70"/>
                    <a:pt x="177" y="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43"/>
            <p:cNvSpPr/>
            <p:nvPr/>
          </p:nvSpPr>
          <p:spPr>
            <a:xfrm>
              <a:off x="7652404" y="3052162"/>
              <a:ext cx="279" cy="744"/>
            </a:xfrm>
            <a:custGeom>
              <a:avLst/>
              <a:gdLst/>
              <a:ahLst/>
              <a:cxnLst/>
              <a:rect l="l" t="t" r="r" b="b"/>
              <a:pathLst>
                <a:path w="9" h="24" extrusionOk="0">
                  <a:moveTo>
                    <a:pt x="8" y="0"/>
                  </a:moveTo>
                  <a:cubicBezTo>
                    <a:pt x="5" y="4"/>
                    <a:pt x="1" y="8"/>
                    <a:pt x="1" y="20"/>
                  </a:cubicBezTo>
                  <a:lnTo>
                    <a:pt x="8" y="23"/>
                  </a:lnTo>
                  <a:lnTo>
                    <a:pt x="8" y="2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43"/>
            <p:cNvSpPr/>
            <p:nvPr/>
          </p:nvSpPr>
          <p:spPr>
            <a:xfrm>
              <a:off x="7589713" y="3060196"/>
              <a:ext cx="6700" cy="8096"/>
            </a:xfrm>
            <a:custGeom>
              <a:avLst/>
              <a:gdLst/>
              <a:ahLst/>
              <a:cxnLst/>
              <a:rect l="l" t="t" r="r" b="b"/>
              <a:pathLst>
                <a:path w="216" h="261" extrusionOk="0">
                  <a:moveTo>
                    <a:pt x="111" y="0"/>
                  </a:moveTo>
                  <a:cubicBezTo>
                    <a:pt x="61" y="0"/>
                    <a:pt x="17" y="58"/>
                    <a:pt x="4" y="110"/>
                  </a:cubicBezTo>
                  <a:cubicBezTo>
                    <a:pt x="0" y="156"/>
                    <a:pt x="0" y="206"/>
                    <a:pt x="4" y="252"/>
                  </a:cubicBezTo>
                  <a:lnTo>
                    <a:pt x="116" y="260"/>
                  </a:lnTo>
                  <a:cubicBezTo>
                    <a:pt x="135" y="233"/>
                    <a:pt x="154" y="206"/>
                    <a:pt x="170" y="179"/>
                  </a:cubicBezTo>
                  <a:cubicBezTo>
                    <a:pt x="177" y="122"/>
                    <a:pt x="216" y="33"/>
                    <a:pt x="139" y="6"/>
                  </a:cubicBezTo>
                  <a:cubicBezTo>
                    <a:pt x="129" y="2"/>
                    <a:pt x="120" y="0"/>
                    <a:pt x="1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43"/>
            <p:cNvSpPr/>
            <p:nvPr/>
          </p:nvSpPr>
          <p:spPr>
            <a:xfrm>
              <a:off x="7645146" y="3049867"/>
              <a:ext cx="53913" cy="26956"/>
            </a:xfrm>
            <a:custGeom>
              <a:avLst/>
              <a:gdLst/>
              <a:ahLst/>
              <a:cxnLst/>
              <a:rect l="l" t="t" r="r" b="b"/>
              <a:pathLst>
                <a:path w="1738" h="869" extrusionOk="0">
                  <a:moveTo>
                    <a:pt x="88" y="1"/>
                  </a:moveTo>
                  <a:cubicBezTo>
                    <a:pt x="77" y="1"/>
                    <a:pt x="65" y="6"/>
                    <a:pt x="54" y="17"/>
                  </a:cubicBezTo>
                  <a:cubicBezTo>
                    <a:pt x="0" y="59"/>
                    <a:pt x="19" y="128"/>
                    <a:pt x="43" y="182"/>
                  </a:cubicBezTo>
                  <a:cubicBezTo>
                    <a:pt x="23" y="608"/>
                    <a:pt x="365" y="612"/>
                    <a:pt x="634" y="704"/>
                  </a:cubicBezTo>
                  <a:cubicBezTo>
                    <a:pt x="778" y="800"/>
                    <a:pt x="924" y="869"/>
                    <a:pt x="1078" y="869"/>
                  </a:cubicBezTo>
                  <a:cubicBezTo>
                    <a:pt x="1167" y="869"/>
                    <a:pt x="1258" y="846"/>
                    <a:pt x="1353" y="793"/>
                  </a:cubicBezTo>
                  <a:lnTo>
                    <a:pt x="1733" y="774"/>
                  </a:lnTo>
                  <a:cubicBezTo>
                    <a:pt x="1737" y="751"/>
                    <a:pt x="1737" y="724"/>
                    <a:pt x="1737" y="697"/>
                  </a:cubicBezTo>
                  <a:lnTo>
                    <a:pt x="1345" y="689"/>
                  </a:lnTo>
                  <a:cubicBezTo>
                    <a:pt x="1161" y="593"/>
                    <a:pt x="957" y="612"/>
                    <a:pt x="765" y="578"/>
                  </a:cubicBezTo>
                  <a:cubicBezTo>
                    <a:pt x="546" y="462"/>
                    <a:pt x="335" y="339"/>
                    <a:pt x="239" y="97"/>
                  </a:cubicBezTo>
                  <a:lnTo>
                    <a:pt x="154" y="55"/>
                  </a:lnTo>
                  <a:cubicBezTo>
                    <a:pt x="138" y="24"/>
                    <a:pt x="113" y="1"/>
                    <a:pt x="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43"/>
            <p:cNvSpPr/>
            <p:nvPr/>
          </p:nvSpPr>
          <p:spPr>
            <a:xfrm>
              <a:off x="7814174" y="3083865"/>
              <a:ext cx="16937" cy="6638"/>
            </a:xfrm>
            <a:custGeom>
              <a:avLst/>
              <a:gdLst/>
              <a:ahLst/>
              <a:cxnLst/>
              <a:rect l="l" t="t" r="r" b="b"/>
              <a:pathLst>
                <a:path w="546" h="214" extrusionOk="0">
                  <a:moveTo>
                    <a:pt x="546" y="0"/>
                  </a:moveTo>
                  <a:lnTo>
                    <a:pt x="442" y="16"/>
                  </a:lnTo>
                  <a:cubicBezTo>
                    <a:pt x="425" y="18"/>
                    <a:pt x="407" y="18"/>
                    <a:pt x="390" y="18"/>
                  </a:cubicBezTo>
                  <a:cubicBezTo>
                    <a:pt x="330" y="18"/>
                    <a:pt x="269" y="10"/>
                    <a:pt x="207" y="10"/>
                  </a:cubicBezTo>
                  <a:cubicBezTo>
                    <a:pt x="141" y="10"/>
                    <a:pt x="72" y="20"/>
                    <a:pt x="0" y="62"/>
                  </a:cubicBezTo>
                  <a:cubicBezTo>
                    <a:pt x="80" y="161"/>
                    <a:pt x="159" y="213"/>
                    <a:pt x="241" y="213"/>
                  </a:cubicBezTo>
                  <a:cubicBezTo>
                    <a:pt x="306" y="213"/>
                    <a:pt x="373" y="181"/>
                    <a:pt x="446" y="116"/>
                  </a:cubicBezTo>
                  <a:cubicBezTo>
                    <a:pt x="480" y="116"/>
                    <a:pt x="511" y="112"/>
                    <a:pt x="542" y="10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43"/>
            <p:cNvSpPr/>
            <p:nvPr/>
          </p:nvSpPr>
          <p:spPr>
            <a:xfrm>
              <a:off x="8005598" y="2898985"/>
              <a:ext cx="12780" cy="10764"/>
            </a:xfrm>
            <a:custGeom>
              <a:avLst/>
              <a:gdLst/>
              <a:ahLst/>
              <a:cxnLst/>
              <a:rect l="l" t="t" r="r" b="b"/>
              <a:pathLst>
                <a:path w="412" h="347" extrusionOk="0">
                  <a:moveTo>
                    <a:pt x="131" y="1"/>
                  </a:moveTo>
                  <a:cubicBezTo>
                    <a:pt x="73" y="16"/>
                    <a:pt x="23" y="58"/>
                    <a:pt x="0" y="112"/>
                  </a:cubicBezTo>
                  <a:cubicBezTo>
                    <a:pt x="81" y="200"/>
                    <a:pt x="131" y="331"/>
                    <a:pt x="277" y="346"/>
                  </a:cubicBezTo>
                  <a:cubicBezTo>
                    <a:pt x="412" y="150"/>
                    <a:pt x="181" y="112"/>
                    <a:pt x="1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9" name="Google Shape;7689;p43"/>
          <p:cNvGrpSpPr/>
          <p:nvPr/>
        </p:nvGrpSpPr>
        <p:grpSpPr>
          <a:xfrm>
            <a:off x="6907995" y="845245"/>
            <a:ext cx="724828" cy="461049"/>
            <a:chOff x="4404238" y="1883763"/>
            <a:chExt cx="626418" cy="398452"/>
          </a:xfrm>
        </p:grpSpPr>
        <p:sp>
          <p:nvSpPr>
            <p:cNvPr id="7690" name="Google Shape;7690;p43"/>
            <p:cNvSpPr/>
            <p:nvPr/>
          </p:nvSpPr>
          <p:spPr>
            <a:xfrm>
              <a:off x="4404238" y="1883763"/>
              <a:ext cx="626418" cy="398452"/>
            </a:xfrm>
            <a:custGeom>
              <a:avLst/>
              <a:gdLst/>
              <a:ahLst/>
              <a:cxnLst/>
              <a:rect l="l" t="t" r="r" b="b"/>
              <a:pathLst>
                <a:path w="20194" h="12845" extrusionOk="0">
                  <a:moveTo>
                    <a:pt x="14634" y="1073"/>
                  </a:moveTo>
                  <a:lnTo>
                    <a:pt x="14634" y="1073"/>
                  </a:lnTo>
                  <a:cubicBezTo>
                    <a:pt x="14630" y="1085"/>
                    <a:pt x="14618" y="1108"/>
                    <a:pt x="14618" y="1108"/>
                  </a:cubicBezTo>
                  <a:cubicBezTo>
                    <a:pt x="14618" y="1092"/>
                    <a:pt x="14622" y="1081"/>
                    <a:pt x="14634" y="1073"/>
                  </a:cubicBezTo>
                  <a:close/>
                  <a:moveTo>
                    <a:pt x="17370" y="3359"/>
                  </a:moveTo>
                  <a:lnTo>
                    <a:pt x="17370" y="3359"/>
                  </a:lnTo>
                  <a:cubicBezTo>
                    <a:pt x="17712" y="3628"/>
                    <a:pt x="18023" y="3947"/>
                    <a:pt x="18495" y="4009"/>
                  </a:cubicBezTo>
                  <a:cubicBezTo>
                    <a:pt x="18515" y="4005"/>
                    <a:pt x="18534" y="3990"/>
                    <a:pt x="18549" y="3982"/>
                  </a:cubicBezTo>
                  <a:lnTo>
                    <a:pt x="18549" y="3982"/>
                  </a:lnTo>
                  <a:cubicBezTo>
                    <a:pt x="18538" y="4120"/>
                    <a:pt x="18615" y="4182"/>
                    <a:pt x="18745" y="4193"/>
                  </a:cubicBezTo>
                  <a:cubicBezTo>
                    <a:pt x="18768" y="4182"/>
                    <a:pt x="18787" y="4174"/>
                    <a:pt x="18807" y="4159"/>
                  </a:cubicBezTo>
                  <a:lnTo>
                    <a:pt x="18845" y="4178"/>
                  </a:lnTo>
                  <a:cubicBezTo>
                    <a:pt x="18826" y="4201"/>
                    <a:pt x="18803" y="4224"/>
                    <a:pt x="18784" y="4251"/>
                  </a:cubicBezTo>
                  <a:cubicBezTo>
                    <a:pt x="18734" y="4239"/>
                    <a:pt x="18684" y="4220"/>
                    <a:pt x="18638" y="4197"/>
                  </a:cubicBezTo>
                  <a:cubicBezTo>
                    <a:pt x="18326" y="4020"/>
                    <a:pt x="17973" y="3932"/>
                    <a:pt x="17688" y="3701"/>
                  </a:cubicBezTo>
                  <a:cubicBezTo>
                    <a:pt x="17646" y="3674"/>
                    <a:pt x="17596" y="3655"/>
                    <a:pt x="17550" y="3628"/>
                  </a:cubicBezTo>
                  <a:cubicBezTo>
                    <a:pt x="17496" y="3567"/>
                    <a:pt x="17435" y="3513"/>
                    <a:pt x="17377" y="3455"/>
                  </a:cubicBezTo>
                  <a:cubicBezTo>
                    <a:pt x="17381" y="3425"/>
                    <a:pt x="17381" y="3394"/>
                    <a:pt x="17370" y="3359"/>
                  </a:cubicBezTo>
                  <a:close/>
                  <a:moveTo>
                    <a:pt x="4458" y="6103"/>
                  </a:moveTo>
                  <a:cubicBezTo>
                    <a:pt x="4474" y="6115"/>
                    <a:pt x="4493" y="6122"/>
                    <a:pt x="4512" y="6134"/>
                  </a:cubicBezTo>
                  <a:cubicBezTo>
                    <a:pt x="4489" y="6138"/>
                    <a:pt x="4470" y="6145"/>
                    <a:pt x="4451" y="6157"/>
                  </a:cubicBezTo>
                  <a:cubicBezTo>
                    <a:pt x="4454" y="6141"/>
                    <a:pt x="4458" y="6122"/>
                    <a:pt x="4458" y="6103"/>
                  </a:cubicBezTo>
                  <a:close/>
                  <a:moveTo>
                    <a:pt x="527" y="3592"/>
                  </a:moveTo>
                  <a:cubicBezTo>
                    <a:pt x="557" y="3592"/>
                    <a:pt x="589" y="3611"/>
                    <a:pt x="627" y="3663"/>
                  </a:cubicBezTo>
                  <a:cubicBezTo>
                    <a:pt x="731" y="3809"/>
                    <a:pt x="839" y="3955"/>
                    <a:pt x="992" y="4063"/>
                  </a:cubicBezTo>
                  <a:cubicBezTo>
                    <a:pt x="1361" y="4554"/>
                    <a:pt x="1807" y="4985"/>
                    <a:pt x="2287" y="5373"/>
                  </a:cubicBezTo>
                  <a:lnTo>
                    <a:pt x="2299" y="5384"/>
                  </a:lnTo>
                  <a:cubicBezTo>
                    <a:pt x="2303" y="5431"/>
                    <a:pt x="2341" y="5469"/>
                    <a:pt x="2391" y="5469"/>
                  </a:cubicBezTo>
                  <a:cubicBezTo>
                    <a:pt x="2821" y="5842"/>
                    <a:pt x="3267" y="6211"/>
                    <a:pt x="3632" y="6660"/>
                  </a:cubicBezTo>
                  <a:cubicBezTo>
                    <a:pt x="3644" y="6722"/>
                    <a:pt x="3663" y="6779"/>
                    <a:pt x="3690" y="6837"/>
                  </a:cubicBezTo>
                  <a:cubicBezTo>
                    <a:pt x="3690" y="6841"/>
                    <a:pt x="3697" y="6841"/>
                    <a:pt x="3697" y="6848"/>
                  </a:cubicBezTo>
                  <a:cubicBezTo>
                    <a:pt x="3640" y="6829"/>
                    <a:pt x="3571" y="6829"/>
                    <a:pt x="3528" y="6779"/>
                  </a:cubicBezTo>
                  <a:lnTo>
                    <a:pt x="3513" y="6760"/>
                  </a:lnTo>
                  <a:cubicBezTo>
                    <a:pt x="3478" y="6745"/>
                    <a:pt x="3444" y="6718"/>
                    <a:pt x="3425" y="6683"/>
                  </a:cubicBezTo>
                  <a:lnTo>
                    <a:pt x="3402" y="6668"/>
                  </a:lnTo>
                  <a:cubicBezTo>
                    <a:pt x="3378" y="6645"/>
                    <a:pt x="3348" y="6633"/>
                    <a:pt x="3317" y="6622"/>
                  </a:cubicBezTo>
                  <a:lnTo>
                    <a:pt x="3282" y="6606"/>
                  </a:lnTo>
                  <a:lnTo>
                    <a:pt x="3279" y="6606"/>
                  </a:lnTo>
                  <a:lnTo>
                    <a:pt x="3183" y="6568"/>
                  </a:lnTo>
                  <a:lnTo>
                    <a:pt x="3129" y="6545"/>
                  </a:lnTo>
                  <a:cubicBezTo>
                    <a:pt x="3133" y="6522"/>
                    <a:pt x="3133" y="6503"/>
                    <a:pt x="3133" y="6476"/>
                  </a:cubicBezTo>
                  <a:lnTo>
                    <a:pt x="3033" y="6457"/>
                  </a:lnTo>
                  <a:lnTo>
                    <a:pt x="3029" y="6457"/>
                  </a:lnTo>
                  <a:cubicBezTo>
                    <a:pt x="3017" y="6395"/>
                    <a:pt x="2975" y="6376"/>
                    <a:pt x="2917" y="6372"/>
                  </a:cubicBezTo>
                  <a:cubicBezTo>
                    <a:pt x="2914" y="6318"/>
                    <a:pt x="2867" y="6280"/>
                    <a:pt x="2817" y="6280"/>
                  </a:cubicBezTo>
                  <a:lnTo>
                    <a:pt x="2806" y="6272"/>
                  </a:lnTo>
                  <a:cubicBezTo>
                    <a:pt x="2802" y="6224"/>
                    <a:pt x="2764" y="6187"/>
                    <a:pt x="2717" y="6187"/>
                  </a:cubicBezTo>
                  <a:cubicBezTo>
                    <a:pt x="2714" y="6187"/>
                    <a:pt x="2712" y="6187"/>
                    <a:pt x="2710" y="6188"/>
                  </a:cubicBezTo>
                  <a:lnTo>
                    <a:pt x="2691" y="6176"/>
                  </a:lnTo>
                  <a:cubicBezTo>
                    <a:pt x="2687" y="6133"/>
                    <a:pt x="2653" y="6106"/>
                    <a:pt x="2614" y="6106"/>
                  </a:cubicBezTo>
                  <a:cubicBezTo>
                    <a:pt x="2611" y="6106"/>
                    <a:pt x="2609" y="6107"/>
                    <a:pt x="2606" y="6107"/>
                  </a:cubicBezTo>
                  <a:cubicBezTo>
                    <a:pt x="2596" y="6084"/>
                    <a:pt x="2575" y="6067"/>
                    <a:pt x="2551" y="6067"/>
                  </a:cubicBezTo>
                  <a:cubicBezTo>
                    <a:pt x="2546" y="6067"/>
                    <a:pt x="2542" y="6067"/>
                    <a:pt x="2537" y="6068"/>
                  </a:cubicBezTo>
                  <a:cubicBezTo>
                    <a:pt x="2518" y="6015"/>
                    <a:pt x="2464" y="5976"/>
                    <a:pt x="2406" y="5976"/>
                  </a:cubicBezTo>
                  <a:cubicBezTo>
                    <a:pt x="2399" y="5930"/>
                    <a:pt x="2360" y="5896"/>
                    <a:pt x="2310" y="5896"/>
                  </a:cubicBezTo>
                  <a:lnTo>
                    <a:pt x="2291" y="5876"/>
                  </a:lnTo>
                  <a:cubicBezTo>
                    <a:pt x="2291" y="5834"/>
                    <a:pt x="2253" y="5799"/>
                    <a:pt x="2210" y="5799"/>
                  </a:cubicBezTo>
                  <a:lnTo>
                    <a:pt x="2191" y="5780"/>
                  </a:lnTo>
                  <a:cubicBezTo>
                    <a:pt x="2187" y="5737"/>
                    <a:pt x="2150" y="5707"/>
                    <a:pt x="2103" y="5707"/>
                  </a:cubicBezTo>
                  <a:cubicBezTo>
                    <a:pt x="2101" y="5707"/>
                    <a:pt x="2098" y="5707"/>
                    <a:pt x="2095" y="5707"/>
                  </a:cubicBezTo>
                  <a:lnTo>
                    <a:pt x="2091" y="5707"/>
                  </a:lnTo>
                  <a:cubicBezTo>
                    <a:pt x="2072" y="5684"/>
                    <a:pt x="2045" y="5669"/>
                    <a:pt x="2011" y="5669"/>
                  </a:cubicBezTo>
                  <a:lnTo>
                    <a:pt x="1899" y="5588"/>
                  </a:lnTo>
                  <a:lnTo>
                    <a:pt x="1891" y="5580"/>
                  </a:lnTo>
                  <a:cubicBezTo>
                    <a:pt x="1711" y="5354"/>
                    <a:pt x="1461" y="5208"/>
                    <a:pt x="1242" y="5031"/>
                  </a:cubicBezTo>
                  <a:cubicBezTo>
                    <a:pt x="1174" y="4975"/>
                    <a:pt x="1111" y="4945"/>
                    <a:pt x="1059" y="4945"/>
                  </a:cubicBezTo>
                  <a:cubicBezTo>
                    <a:pt x="981" y="4945"/>
                    <a:pt x="927" y="5012"/>
                    <a:pt x="915" y="5162"/>
                  </a:cubicBezTo>
                  <a:cubicBezTo>
                    <a:pt x="885" y="5119"/>
                    <a:pt x="858" y="5085"/>
                    <a:pt x="835" y="5050"/>
                  </a:cubicBezTo>
                  <a:cubicBezTo>
                    <a:pt x="566" y="4608"/>
                    <a:pt x="570" y="4105"/>
                    <a:pt x="493" y="3621"/>
                  </a:cubicBezTo>
                  <a:cubicBezTo>
                    <a:pt x="493" y="3617"/>
                    <a:pt x="489" y="3609"/>
                    <a:pt x="489" y="3601"/>
                  </a:cubicBezTo>
                  <a:cubicBezTo>
                    <a:pt x="501" y="3596"/>
                    <a:pt x="514" y="3592"/>
                    <a:pt x="527" y="3592"/>
                  </a:cubicBezTo>
                  <a:close/>
                  <a:moveTo>
                    <a:pt x="18699" y="6449"/>
                  </a:moveTo>
                  <a:lnTo>
                    <a:pt x="18699" y="6449"/>
                  </a:lnTo>
                  <a:cubicBezTo>
                    <a:pt x="18615" y="6526"/>
                    <a:pt x="18557" y="6583"/>
                    <a:pt x="18499" y="6645"/>
                  </a:cubicBezTo>
                  <a:cubicBezTo>
                    <a:pt x="18188" y="6971"/>
                    <a:pt x="17961" y="7371"/>
                    <a:pt x="17639" y="7690"/>
                  </a:cubicBezTo>
                  <a:cubicBezTo>
                    <a:pt x="17599" y="7729"/>
                    <a:pt x="17563" y="7771"/>
                    <a:pt x="17522" y="7811"/>
                  </a:cubicBezTo>
                  <a:lnTo>
                    <a:pt x="17522" y="7811"/>
                  </a:lnTo>
                  <a:lnTo>
                    <a:pt x="17581" y="7736"/>
                  </a:lnTo>
                  <a:cubicBezTo>
                    <a:pt x="17600" y="7709"/>
                    <a:pt x="17619" y="7675"/>
                    <a:pt x="17639" y="7640"/>
                  </a:cubicBezTo>
                  <a:cubicBezTo>
                    <a:pt x="17658" y="7613"/>
                    <a:pt x="17677" y="7582"/>
                    <a:pt x="17696" y="7548"/>
                  </a:cubicBezTo>
                  <a:cubicBezTo>
                    <a:pt x="17708" y="7536"/>
                    <a:pt x="17723" y="7521"/>
                    <a:pt x="17731" y="7506"/>
                  </a:cubicBezTo>
                  <a:lnTo>
                    <a:pt x="17808" y="7429"/>
                  </a:lnTo>
                  <a:cubicBezTo>
                    <a:pt x="17823" y="7413"/>
                    <a:pt x="17834" y="7406"/>
                    <a:pt x="17846" y="7390"/>
                  </a:cubicBezTo>
                  <a:cubicBezTo>
                    <a:pt x="17873" y="7363"/>
                    <a:pt x="17900" y="7336"/>
                    <a:pt x="17923" y="7306"/>
                  </a:cubicBezTo>
                  <a:cubicBezTo>
                    <a:pt x="17977" y="7240"/>
                    <a:pt x="18011" y="7164"/>
                    <a:pt x="18011" y="7083"/>
                  </a:cubicBezTo>
                  <a:cubicBezTo>
                    <a:pt x="18004" y="7075"/>
                    <a:pt x="18000" y="7064"/>
                    <a:pt x="17996" y="7060"/>
                  </a:cubicBezTo>
                  <a:lnTo>
                    <a:pt x="18403" y="6614"/>
                  </a:lnTo>
                  <a:cubicBezTo>
                    <a:pt x="18409" y="6615"/>
                    <a:pt x="18415" y="6615"/>
                    <a:pt x="18421" y="6615"/>
                  </a:cubicBezTo>
                  <a:cubicBezTo>
                    <a:pt x="18461" y="6615"/>
                    <a:pt x="18500" y="6603"/>
                    <a:pt x="18534" y="6583"/>
                  </a:cubicBezTo>
                  <a:cubicBezTo>
                    <a:pt x="18584" y="6549"/>
                    <a:pt x="18622" y="6503"/>
                    <a:pt x="18699" y="6449"/>
                  </a:cubicBezTo>
                  <a:close/>
                  <a:moveTo>
                    <a:pt x="4316" y="7871"/>
                  </a:moveTo>
                  <a:lnTo>
                    <a:pt x="4316" y="7871"/>
                  </a:lnTo>
                  <a:cubicBezTo>
                    <a:pt x="4355" y="7881"/>
                    <a:pt x="4391" y="7886"/>
                    <a:pt x="4429" y="7886"/>
                  </a:cubicBezTo>
                  <a:cubicBezTo>
                    <a:pt x="4447" y="7886"/>
                    <a:pt x="4466" y="7885"/>
                    <a:pt x="4485" y="7882"/>
                  </a:cubicBezTo>
                  <a:cubicBezTo>
                    <a:pt x="4493" y="7905"/>
                    <a:pt x="4512" y="7928"/>
                    <a:pt x="4531" y="7947"/>
                  </a:cubicBezTo>
                  <a:lnTo>
                    <a:pt x="4647" y="8036"/>
                  </a:lnTo>
                  <a:cubicBezTo>
                    <a:pt x="4524" y="8017"/>
                    <a:pt x="4416" y="7947"/>
                    <a:pt x="4316" y="7871"/>
                  </a:cubicBezTo>
                  <a:close/>
                  <a:moveTo>
                    <a:pt x="17310" y="8012"/>
                  </a:moveTo>
                  <a:lnTo>
                    <a:pt x="17310" y="8012"/>
                  </a:lnTo>
                  <a:cubicBezTo>
                    <a:pt x="17236" y="8074"/>
                    <a:pt x="17162" y="8134"/>
                    <a:pt x="17093" y="8193"/>
                  </a:cubicBezTo>
                  <a:cubicBezTo>
                    <a:pt x="17131" y="8159"/>
                    <a:pt x="17170" y="8120"/>
                    <a:pt x="17208" y="8086"/>
                  </a:cubicBezTo>
                  <a:cubicBezTo>
                    <a:pt x="17241" y="8058"/>
                    <a:pt x="17277" y="8036"/>
                    <a:pt x="17310" y="8012"/>
                  </a:cubicBezTo>
                  <a:close/>
                  <a:moveTo>
                    <a:pt x="5112" y="8332"/>
                  </a:moveTo>
                  <a:lnTo>
                    <a:pt x="5112" y="8332"/>
                  </a:lnTo>
                  <a:cubicBezTo>
                    <a:pt x="5108" y="8378"/>
                    <a:pt x="5133" y="8399"/>
                    <a:pt x="5177" y="8399"/>
                  </a:cubicBezTo>
                  <a:cubicBezTo>
                    <a:pt x="5184" y="8399"/>
                    <a:pt x="5192" y="8398"/>
                    <a:pt x="5200" y="8397"/>
                  </a:cubicBezTo>
                  <a:lnTo>
                    <a:pt x="5204" y="8405"/>
                  </a:lnTo>
                  <a:cubicBezTo>
                    <a:pt x="5196" y="8416"/>
                    <a:pt x="5188" y="8435"/>
                    <a:pt x="5188" y="8455"/>
                  </a:cubicBezTo>
                  <a:cubicBezTo>
                    <a:pt x="5200" y="8485"/>
                    <a:pt x="5215" y="8516"/>
                    <a:pt x="5234" y="8539"/>
                  </a:cubicBezTo>
                  <a:cubicBezTo>
                    <a:pt x="5158" y="8485"/>
                    <a:pt x="5065" y="8459"/>
                    <a:pt x="4973" y="8447"/>
                  </a:cubicBezTo>
                  <a:cubicBezTo>
                    <a:pt x="5012" y="8397"/>
                    <a:pt x="5062" y="8362"/>
                    <a:pt x="5112" y="8332"/>
                  </a:cubicBezTo>
                  <a:close/>
                  <a:moveTo>
                    <a:pt x="11621" y="9066"/>
                  </a:moveTo>
                  <a:cubicBezTo>
                    <a:pt x="11621" y="9073"/>
                    <a:pt x="11617" y="9073"/>
                    <a:pt x="11613" y="9073"/>
                  </a:cubicBezTo>
                  <a:lnTo>
                    <a:pt x="11621" y="9066"/>
                  </a:lnTo>
                  <a:close/>
                  <a:moveTo>
                    <a:pt x="8470" y="11102"/>
                  </a:moveTo>
                  <a:cubicBezTo>
                    <a:pt x="8470" y="11110"/>
                    <a:pt x="8470" y="11110"/>
                    <a:pt x="8466" y="11110"/>
                  </a:cubicBezTo>
                  <a:lnTo>
                    <a:pt x="8470" y="11102"/>
                  </a:lnTo>
                  <a:close/>
                  <a:moveTo>
                    <a:pt x="8558" y="6998"/>
                  </a:moveTo>
                  <a:cubicBezTo>
                    <a:pt x="8562" y="7002"/>
                    <a:pt x="8566" y="7010"/>
                    <a:pt x="8570" y="7018"/>
                  </a:cubicBezTo>
                  <a:cubicBezTo>
                    <a:pt x="8820" y="7117"/>
                    <a:pt x="9081" y="7183"/>
                    <a:pt x="9346" y="7217"/>
                  </a:cubicBezTo>
                  <a:cubicBezTo>
                    <a:pt x="9358" y="7214"/>
                    <a:pt x="9369" y="7202"/>
                    <a:pt x="9377" y="7198"/>
                  </a:cubicBezTo>
                  <a:cubicBezTo>
                    <a:pt x="9415" y="7288"/>
                    <a:pt x="9474" y="7333"/>
                    <a:pt x="9553" y="7333"/>
                  </a:cubicBezTo>
                  <a:cubicBezTo>
                    <a:pt x="9586" y="7333"/>
                    <a:pt x="9622" y="7325"/>
                    <a:pt x="9661" y="7310"/>
                  </a:cubicBezTo>
                  <a:lnTo>
                    <a:pt x="9661" y="7329"/>
                  </a:lnTo>
                  <a:cubicBezTo>
                    <a:pt x="9683" y="7389"/>
                    <a:pt x="9720" y="7414"/>
                    <a:pt x="9767" y="7414"/>
                  </a:cubicBezTo>
                  <a:cubicBezTo>
                    <a:pt x="9787" y="7414"/>
                    <a:pt x="9808" y="7410"/>
                    <a:pt x="9830" y="7402"/>
                  </a:cubicBezTo>
                  <a:lnTo>
                    <a:pt x="9873" y="7390"/>
                  </a:lnTo>
                  <a:cubicBezTo>
                    <a:pt x="9911" y="7786"/>
                    <a:pt x="10218" y="7951"/>
                    <a:pt x="10518" y="8120"/>
                  </a:cubicBezTo>
                  <a:lnTo>
                    <a:pt x="10580" y="8113"/>
                  </a:lnTo>
                  <a:cubicBezTo>
                    <a:pt x="10641" y="8443"/>
                    <a:pt x="10906" y="8547"/>
                    <a:pt x="11175" y="8639"/>
                  </a:cubicBezTo>
                  <a:cubicBezTo>
                    <a:pt x="11202" y="8881"/>
                    <a:pt x="11290" y="9066"/>
                    <a:pt x="11575" y="9096"/>
                  </a:cubicBezTo>
                  <a:cubicBezTo>
                    <a:pt x="11563" y="9104"/>
                    <a:pt x="11559" y="9112"/>
                    <a:pt x="11556" y="9119"/>
                  </a:cubicBezTo>
                  <a:cubicBezTo>
                    <a:pt x="11556" y="9143"/>
                    <a:pt x="11548" y="9169"/>
                    <a:pt x="11548" y="9192"/>
                  </a:cubicBezTo>
                  <a:cubicBezTo>
                    <a:pt x="11621" y="9461"/>
                    <a:pt x="11713" y="9719"/>
                    <a:pt x="11828" y="9969"/>
                  </a:cubicBezTo>
                  <a:cubicBezTo>
                    <a:pt x="11848" y="9996"/>
                    <a:pt x="11871" y="10007"/>
                    <a:pt x="11894" y="10022"/>
                  </a:cubicBezTo>
                  <a:cubicBezTo>
                    <a:pt x="11709" y="10315"/>
                    <a:pt x="11713" y="10726"/>
                    <a:pt x="11363" y="10926"/>
                  </a:cubicBezTo>
                  <a:cubicBezTo>
                    <a:pt x="11352" y="10960"/>
                    <a:pt x="11348" y="10995"/>
                    <a:pt x="11352" y="11033"/>
                  </a:cubicBezTo>
                  <a:cubicBezTo>
                    <a:pt x="11141" y="11141"/>
                    <a:pt x="10929" y="11264"/>
                    <a:pt x="10683" y="11306"/>
                  </a:cubicBezTo>
                  <a:cubicBezTo>
                    <a:pt x="10499" y="11198"/>
                    <a:pt x="10288" y="11137"/>
                    <a:pt x="10065" y="11133"/>
                  </a:cubicBezTo>
                  <a:lnTo>
                    <a:pt x="9953" y="11037"/>
                  </a:lnTo>
                  <a:cubicBezTo>
                    <a:pt x="9907" y="10949"/>
                    <a:pt x="9807" y="10975"/>
                    <a:pt x="9738" y="10926"/>
                  </a:cubicBezTo>
                  <a:lnTo>
                    <a:pt x="9561" y="10910"/>
                  </a:lnTo>
                  <a:cubicBezTo>
                    <a:pt x="9557" y="10887"/>
                    <a:pt x="9557" y="10860"/>
                    <a:pt x="9550" y="10833"/>
                  </a:cubicBezTo>
                  <a:cubicBezTo>
                    <a:pt x="9507" y="10756"/>
                    <a:pt x="9408" y="10783"/>
                    <a:pt x="9354" y="10718"/>
                  </a:cubicBezTo>
                  <a:lnTo>
                    <a:pt x="9058" y="10614"/>
                  </a:lnTo>
                  <a:cubicBezTo>
                    <a:pt x="8943" y="10518"/>
                    <a:pt x="8808" y="10449"/>
                    <a:pt x="8666" y="10407"/>
                  </a:cubicBezTo>
                  <a:cubicBezTo>
                    <a:pt x="8674" y="10399"/>
                    <a:pt x="8677" y="10388"/>
                    <a:pt x="8677" y="10380"/>
                  </a:cubicBezTo>
                  <a:cubicBezTo>
                    <a:pt x="8639" y="10226"/>
                    <a:pt x="8505" y="10180"/>
                    <a:pt x="8385" y="10115"/>
                  </a:cubicBezTo>
                  <a:cubicBezTo>
                    <a:pt x="8326" y="10086"/>
                    <a:pt x="8259" y="10052"/>
                    <a:pt x="8187" y="10052"/>
                  </a:cubicBezTo>
                  <a:cubicBezTo>
                    <a:pt x="8152" y="10052"/>
                    <a:pt x="8115" y="10060"/>
                    <a:pt x="8078" y="10080"/>
                  </a:cubicBezTo>
                  <a:cubicBezTo>
                    <a:pt x="8086" y="10061"/>
                    <a:pt x="8086" y="10042"/>
                    <a:pt x="8086" y="10022"/>
                  </a:cubicBezTo>
                  <a:cubicBezTo>
                    <a:pt x="7982" y="9773"/>
                    <a:pt x="7755" y="9604"/>
                    <a:pt x="7628" y="9369"/>
                  </a:cubicBezTo>
                  <a:cubicBezTo>
                    <a:pt x="7617" y="9350"/>
                    <a:pt x="7602" y="9335"/>
                    <a:pt x="7586" y="9315"/>
                  </a:cubicBezTo>
                  <a:cubicBezTo>
                    <a:pt x="7559" y="9285"/>
                    <a:pt x="7532" y="9246"/>
                    <a:pt x="7505" y="9212"/>
                  </a:cubicBezTo>
                  <a:cubicBezTo>
                    <a:pt x="7329" y="9054"/>
                    <a:pt x="7367" y="8731"/>
                    <a:pt x="7125" y="8616"/>
                  </a:cubicBezTo>
                  <a:lnTo>
                    <a:pt x="7125" y="8605"/>
                  </a:lnTo>
                  <a:cubicBezTo>
                    <a:pt x="7079" y="8251"/>
                    <a:pt x="7048" y="7894"/>
                    <a:pt x="7098" y="7536"/>
                  </a:cubicBezTo>
                  <a:cubicBezTo>
                    <a:pt x="7102" y="7433"/>
                    <a:pt x="7098" y="7329"/>
                    <a:pt x="7160" y="7240"/>
                  </a:cubicBezTo>
                  <a:cubicBezTo>
                    <a:pt x="7167" y="7229"/>
                    <a:pt x="7179" y="7214"/>
                    <a:pt x="7183" y="7202"/>
                  </a:cubicBezTo>
                  <a:cubicBezTo>
                    <a:pt x="7219" y="7218"/>
                    <a:pt x="7252" y="7224"/>
                    <a:pt x="7283" y="7224"/>
                  </a:cubicBezTo>
                  <a:cubicBezTo>
                    <a:pt x="7404" y="7224"/>
                    <a:pt x="7494" y="7123"/>
                    <a:pt x="7598" y="7068"/>
                  </a:cubicBezTo>
                  <a:cubicBezTo>
                    <a:pt x="7675" y="7025"/>
                    <a:pt x="7759" y="7006"/>
                    <a:pt x="7847" y="7006"/>
                  </a:cubicBezTo>
                  <a:cubicBezTo>
                    <a:pt x="7903" y="7005"/>
                    <a:pt x="7958" y="7004"/>
                    <a:pt x="8014" y="7004"/>
                  </a:cubicBezTo>
                  <a:cubicBezTo>
                    <a:pt x="8125" y="7004"/>
                    <a:pt x="8237" y="7006"/>
                    <a:pt x="8347" y="7006"/>
                  </a:cubicBezTo>
                  <a:cubicBezTo>
                    <a:pt x="8416" y="7006"/>
                    <a:pt x="8485" y="7006"/>
                    <a:pt x="8558" y="6998"/>
                  </a:cubicBezTo>
                  <a:close/>
                  <a:moveTo>
                    <a:pt x="11671" y="11210"/>
                  </a:moveTo>
                  <a:cubicBezTo>
                    <a:pt x="11625" y="11244"/>
                    <a:pt x="11586" y="11275"/>
                    <a:pt x="11556" y="11321"/>
                  </a:cubicBezTo>
                  <a:lnTo>
                    <a:pt x="11556" y="11341"/>
                  </a:lnTo>
                  <a:lnTo>
                    <a:pt x="11486" y="11329"/>
                  </a:lnTo>
                  <a:cubicBezTo>
                    <a:pt x="11490" y="11302"/>
                    <a:pt x="11494" y="11271"/>
                    <a:pt x="11506" y="11244"/>
                  </a:cubicBezTo>
                  <a:cubicBezTo>
                    <a:pt x="11521" y="11248"/>
                    <a:pt x="11540" y="11252"/>
                    <a:pt x="11559" y="11252"/>
                  </a:cubicBezTo>
                  <a:cubicBezTo>
                    <a:pt x="11602" y="11248"/>
                    <a:pt x="11636" y="11233"/>
                    <a:pt x="11671" y="11210"/>
                  </a:cubicBezTo>
                  <a:close/>
                  <a:moveTo>
                    <a:pt x="927" y="5185"/>
                  </a:moveTo>
                  <a:lnTo>
                    <a:pt x="927" y="5185"/>
                  </a:lnTo>
                  <a:cubicBezTo>
                    <a:pt x="1138" y="5315"/>
                    <a:pt x="1323" y="5488"/>
                    <a:pt x="1503" y="5657"/>
                  </a:cubicBezTo>
                  <a:lnTo>
                    <a:pt x="1784" y="5788"/>
                  </a:lnTo>
                  <a:lnTo>
                    <a:pt x="1791" y="5792"/>
                  </a:lnTo>
                  <a:cubicBezTo>
                    <a:pt x="1830" y="5865"/>
                    <a:pt x="1903" y="5888"/>
                    <a:pt x="1980" y="5892"/>
                  </a:cubicBezTo>
                  <a:lnTo>
                    <a:pt x="1991" y="5888"/>
                  </a:lnTo>
                  <a:cubicBezTo>
                    <a:pt x="1995" y="5945"/>
                    <a:pt x="2037" y="5969"/>
                    <a:pt x="2091" y="5984"/>
                  </a:cubicBezTo>
                  <a:lnTo>
                    <a:pt x="2095" y="5988"/>
                  </a:lnTo>
                  <a:cubicBezTo>
                    <a:pt x="2107" y="6042"/>
                    <a:pt x="2126" y="6084"/>
                    <a:pt x="2191" y="6084"/>
                  </a:cubicBezTo>
                  <a:lnTo>
                    <a:pt x="2195" y="6088"/>
                  </a:lnTo>
                  <a:lnTo>
                    <a:pt x="2299" y="6161"/>
                  </a:lnTo>
                  <a:lnTo>
                    <a:pt x="2299" y="6161"/>
                  </a:lnTo>
                  <a:lnTo>
                    <a:pt x="2195" y="6095"/>
                  </a:lnTo>
                  <a:lnTo>
                    <a:pt x="2195" y="6095"/>
                  </a:lnTo>
                  <a:cubicBezTo>
                    <a:pt x="2206" y="6153"/>
                    <a:pt x="2245" y="6164"/>
                    <a:pt x="2299" y="6164"/>
                  </a:cubicBezTo>
                  <a:lnTo>
                    <a:pt x="2441" y="6295"/>
                  </a:lnTo>
                  <a:cubicBezTo>
                    <a:pt x="2437" y="6337"/>
                    <a:pt x="2460" y="6364"/>
                    <a:pt x="2502" y="6364"/>
                  </a:cubicBezTo>
                  <a:lnTo>
                    <a:pt x="2529" y="6391"/>
                  </a:lnTo>
                  <a:cubicBezTo>
                    <a:pt x="2522" y="6430"/>
                    <a:pt x="2552" y="6464"/>
                    <a:pt x="2591" y="6468"/>
                  </a:cubicBezTo>
                  <a:lnTo>
                    <a:pt x="2606" y="6468"/>
                  </a:lnTo>
                  <a:lnTo>
                    <a:pt x="2633" y="6491"/>
                  </a:lnTo>
                  <a:cubicBezTo>
                    <a:pt x="2645" y="6526"/>
                    <a:pt x="2671" y="6549"/>
                    <a:pt x="2706" y="6564"/>
                  </a:cubicBezTo>
                  <a:lnTo>
                    <a:pt x="2710" y="6587"/>
                  </a:lnTo>
                  <a:lnTo>
                    <a:pt x="2733" y="6595"/>
                  </a:lnTo>
                  <a:cubicBezTo>
                    <a:pt x="2733" y="6622"/>
                    <a:pt x="2760" y="6645"/>
                    <a:pt x="2787" y="6645"/>
                  </a:cubicBezTo>
                  <a:cubicBezTo>
                    <a:pt x="2791" y="6645"/>
                    <a:pt x="2798" y="6649"/>
                    <a:pt x="2802" y="6649"/>
                  </a:cubicBezTo>
                  <a:lnTo>
                    <a:pt x="2887" y="6714"/>
                  </a:lnTo>
                  <a:cubicBezTo>
                    <a:pt x="2898" y="6761"/>
                    <a:pt x="2940" y="6795"/>
                    <a:pt x="2990" y="6795"/>
                  </a:cubicBezTo>
                  <a:cubicBezTo>
                    <a:pt x="2993" y="6795"/>
                    <a:pt x="2995" y="6795"/>
                    <a:pt x="2998" y="6795"/>
                  </a:cubicBezTo>
                  <a:lnTo>
                    <a:pt x="3110" y="6906"/>
                  </a:lnTo>
                  <a:cubicBezTo>
                    <a:pt x="3256" y="7167"/>
                    <a:pt x="3471" y="7333"/>
                    <a:pt x="3778" y="7356"/>
                  </a:cubicBezTo>
                  <a:cubicBezTo>
                    <a:pt x="3786" y="7352"/>
                    <a:pt x="3801" y="7348"/>
                    <a:pt x="3813" y="7340"/>
                  </a:cubicBezTo>
                  <a:cubicBezTo>
                    <a:pt x="3817" y="7363"/>
                    <a:pt x="3817" y="7379"/>
                    <a:pt x="3817" y="7402"/>
                  </a:cubicBezTo>
                  <a:cubicBezTo>
                    <a:pt x="3824" y="7425"/>
                    <a:pt x="3832" y="7444"/>
                    <a:pt x="3840" y="7467"/>
                  </a:cubicBezTo>
                  <a:cubicBezTo>
                    <a:pt x="3928" y="7548"/>
                    <a:pt x="4005" y="7655"/>
                    <a:pt x="4089" y="7740"/>
                  </a:cubicBezTo>
                  <a:cubicBezTo>
                    <a:pt x="4047" y="7721"/>
                    <a:pt x="3993" y="7709"/>
                    <a:pt x="3943" y="7702"/>
                  </a:cubicBezTo>
                  <a:cubicBezTo>
                    <a:pt x="3951" y="7671"/>
                    <a:pt x="3943" y="7632"/>
                    <a:pt x="3932" y="7602"/>
                  </a:cubicBezTo>
                  <a:cubicBezTo>
                    <a:pt x="3893" y="7556"/>
                    <a:pt x="3843" y="7517"/>
                    <a:pt x="3786" y="7498"/>
                  </a:cubicBezTo>
                  <a:lnTo>
                    <a:pt x="3728" y="7486"/>
                  </a:lnTo>
                  <a:lnTo>
                    <a:pt x="3521" y="7406"/>
                  </a:lnTo>
                  <a:cubicBezTo>
                    <a:pt x="3413" y="7267"/>
                    <a:pt x="3298" y="7137"/>
                    <a:pt x="3110" y="7102"/>
                  </a:cubicBezTo>
                  <a:cubicBezTo>
                    <a:pt x="3092" y="7098"/>
                    <a:pt x="3077" y="7096"/>
                    <a:pt x="3061" y="7096"/>
                  </a:cubicBezTo>
                  <a:cubicBezTo>
                    <a:pt x="3046" y="7096"/>
                    <a:pt x="3031" y="7098"/>
                    <a:pt x="3013" y="7102"/>
                  </a:cubicBezTo>
                  <a:cubicBezTo>
                    <a:pt x="3010" y="7171"/>
                    <a:pt x="3052" y="7198"/>
                    <a:pt x="3110" y="7210"/>
                  </a:cubicBezTo>
                  <a:cubicBezTo>
                    <a:pt x="3136" y="7433"/>
                    <a:pt x="3271" y="7536"/>
                    <a:pt x="3494" y="7536"/>
                  </a:cubicBezTo>
                  <a:cubicBezTo>
                    <a:pt x="3494" y="7559"/>
                    <a:pt x="3494" y="7582"/>
                    <a:pt x="3490" y="7605"/>
                  </a:cubicBezTo>
                  <a:lnTo>
                    <a:pt x="3805" y="7825"/>
                  </a:lnTo>
                  <a:cubicBezTo>
                    <a:pt x="3821" y="7865"/>
                    <a:pt x="3846" y="7895"/>
                    <a:pt x="3888" y="7895"/>
                  </a:cubicBezTo>
                  <a:cubicBezTo>
                    <a:pt x="3898" y="7895"/>
                    <a:pt x="3909" y="7894"/>
                    <a:pt x="3920" y="7890"/>
                  </a:cubicBezTo>
                  <a:cubicBezTo>
                    <a:pt x="3970" y="8113"/>
                    <a:pt x="4178" y="8190"/>
                    <a:pt x="4320" y="8316"/>
                  </a:cubicBezTo>
                  <a:cubicBezTo>
                    <a:pt x="4362" y="8355"/>
                    <a:pt x="4412" y="8386"/>
                    <a:pt x="4466" y="8405"/>
                  </a:cubicBezTo>
                  <a:cubicBezTo>
                    <a:pt x="4497" y="8412"/>
                    <a:pt x="4531" y="8424"/>
                    <a:pt x="4570" y="8432"/>
                  </a:cubicBezTo>
                  <a:cubicBezTo>
                    <a:pt x="4585" y="8462"/>
                    <a:pt x="4608" y="8485"/>
                    <a:pt x="4639" y="8505"/>
                  </a:cubicBezTo>
                  <a:lnTo>
                    <a:pt x="4823" y="8620"/>
                  </a:lnTo>
                  <a:cubicBezTo>
                    <a:pt x="5119" y="8827"/>
                    <a:pt x="5384" y="9066"/>
                    <a:pt x="5623" y="9335"/>
                  </a:cubicBezTo>
                  <a:lnTo>
                    <a:pt x="5626" y="9342"/>
                  </a:lnTo>
                  <a:cubicBezTo>
                    <a:pt x="5776" y="9450"/>
                    <a:pt x="5984" y="9450"/>
                    <a:pt x="6126" y="9600"/>
                  </a:cubicBezTo>
                  <a:cubicBezTo>
                    <a:pt x="6170" y="9646"/>
                    <a:pt x="6212" y="9665"/>
                    <a:pt x="6251" y="9665"/>
                  </a:cubicBezTo>
                  <a:cubicBezTo>
                    <a:pt x="6321" y="9665"/>
                    <a:pt x="6384" y="9608"/>
                    <a:pt x="6437" y="9534"/>
                  </a:cubicBezTo>
                  <a:cubicBezTo>
                    <a:pt x="6476" y="9631"/>
                    <a:pt x="6510" y="9730"/>
                    <a:pt x="6549" y="9827"/>
                  </a:cubicBezTo>
                  <a:cubicBezTo>
                    <a:pt x="6552" y="9931"/>
                    <a:pt x="6594" y="10000"/>
                    <a:pt x="6692" y="10000"/>
                  </a:cubicBezTo>
                  <a:cubicBezTo>
                    <a:pt x="6706" y="10000"/>
                    <a:pt x="6721" y="9998"/>
                    <a:pt x="6737" y="9996"/>
                  </a:cubicBezTo>
                  <a:cubicBezTo>
                    <a:pt x="6841" y="9976"/>
                    <a:pt x="6841" y="9884"/>
                    <a:pt x="6841" y="9796"/>
                  </a:cubicBezTo>
                  <a:cubicBezTo>
                    <a:pt x="6872" y="9736"/>
                    <a:pt x="6903" y="9714"/>
                    <a:pt x="6935" y="9714"/>
                  </a:cubicBezTo>
                  <a:cubicBezTo>
                    <a:pt x="6979" y="9714"/>
                    <a:pt x="7023" y="9754"/>
                    <a:pt x="7067" y="9792"/>
                  </a:cubicBezTo>
                  <a:lnTo>
                    <a:pt x="7871" y="10514"/>
                  </a:lnTo>
                  <a:lnTo>
                    <a:pt x="7890" y="10534"/>
                  </a:lnTo>
                  <a:cubicBezTo>
                    <a:pt x="7890" y="10564"/>
                    <a:pt x="7913" y="10595"/>
                    <a:pt x="7947" y="10595"/>
                  </a:cubicBezTo>
                  <a:lnTo>
                    <a:pt x="7955" y="10595"/>
                  </a:lnTo>
                  <a:cubicBezTo>
                    <a:pt x="8032" y="10676"/>
                    <a:pt x="8105" y="10756"/>
                    <a:pt x="8182" y="10841"/>
                  </a:cubicBezTo>
                  <a:cubicBezTo>
                    <a:pt x="8163" y="10956"/>
                    <a:pt x="8143" y="11064"/>
                    <a:pt x="8259" y="11141"/>
                  </a:cubicBezTo>
                  <a:cubicBezTo>
                    <a:pt x="8189" y="11302"/>
                    <a:pt x="8247" y="11460"/>
                    <a:pt x="8274" y="11617"/>
                  </a:cubicBezTo>
                  <a:cubicBezTo>
                    <a:pt x="8278" y="11640"/>
                    <a:pt x="8282" y="11671"/>
                    <a:pt x="8282" y="11698"/>
                  </a:cubicBezTo>
                  <a:cubicBezTo>
                    <a:pt x="8255" y="11698"/>
                    <a:pt x="8232" y="11709"/>
                    <a:pt x="8205" y="11713"/>
                  </a:cubicBezTo>
                  <a:cubicBezTo>
                    <a:pt x="7986" y="11598"/>
                    <a:pt x="7867" y="11314"/>
                    <a:pt x="7567" y="11314"/>
                  </a:cubicBezTo>
                  <a:lnTo>
                    <a:pt x="7563" y="11314"/>
                  </a:lnTo>
                  <a:cubicBezTo>
                    <a:pt x="7567" y="11306"/>
                    <a:pt x="7571" y="11294"/>
                    <a:pt x="7571" y="11287"/>
                  </a:cubicBezTo>
                  <a:cubicBezTo>
                    <a:pt x="7394" y="10956"/>
                    <a:pt x="7048" y="10826"/>
                    <a:pt x="6764" y="10630"/>
                  </a:cubicBezTo>
                  <a:cubicBezTo>
                    <a:pt x="5703" y="9884"/>
                    <a:pt x="4816" y="8931"/>
                    <a:pt x="3801" y="8140"/>
                  </a:cubicBezTo>
                  <a:cubicBezTo>
                    <a:pt x="3732" y="8113"/>
                    <a:pt x="3667" y="8082"/>
                    <a:pt x="3605" y="8044"/>
                  </a:cubicBezTo>
                  <a:cubicBezTo>
                    <a:pt x="3525" y="7947"/>
                    <a:pt x="3432" y="7855"/>
                    <a:pt x="3325" y="7778"/>
                  </a:cubicBezTo>
                  <a:cubicBezTo>
                    <a:pt x="3325" y="7748"/>
                    <a:pt x="3317" y="7713"/>
                    <a:pt x="3305" y="7682"/>
                  </a:cubicBezTo>
                  <a:cubicBezTo>
                    <a:pt x="3171" y="7671"/>
                    <a:pt x="3152" y="7490"/>
                    <a:pt x="3017" y="7483"/>
                  </a:cubicBezTo>
                  <a:cubicBezTo>
                    <a:pt x="3013" y="7448"/>
                    <a:pt x="2990" y="7425"/>
                    <a:pt x="2963" y="7410"/>
                  </a:cubicBezTo>
                  <a:lnTo>
                    <a:pt x="2956" y="7390"/>
                  </a:lnTo>
                  <a:lnTo>
                    <a:pt x="2929" y="7348"/>
                  </a:lnTo>
                  <a:cubicBezTo>
                    <a:pt x="2910" y="7317"/>
                    <a:pt x="2883" y="7294"/>
                    <a:pt x="2860" y="7267"/>
                  </a:cubicBezTo>
                  <a:lnTo>
                    <a:pt x="2821" y="7229"/>
                  </a:lnTo>
                  <a:cubicBezTo>
                    <a:pt x="2798" y="7198"/>
                    <a:pt x="2771" y="7175"/>
                    <a:pt x="2744" y="7152"/>
                  </a:cubicBezTo>
                  <a:cubicBezTo>
                    <a:pt x="2729" y="7137"/>
                    <a:pt x="2721" y="7121"/>
                    <a:pt x="2706" y="7114"/>
                  </a:cubicBezTo>
                  <a:cubicBezTo>
                    <a:pt x="2683" y="7083"/>
                    <a:pt x="2652" y="7060"/>
                    <a:pt x="2625" y="7037"/>
                  </a:cubicBezTo>
                  <a:cubicBezTo>
                    <a:pt x="2610" y="7021"/>
                    <a:pt x="2591" y="7010"/>
                    <a:pt x="2575" y="7002"/>
                  </a:cubicBezTo>
                  <a:cubicBezTo>
                    <a:pt x="2502" y="6895"/>
                    <a:pt x="2414" y="6810"/>
                    <a:pt x="2306" y="6749"/>
                  </a:cubicBezTo>
                  <a:cubicBezTo>
                    <a:pt x="2291" y="6702"/>
                    <a:pt x="2279" y="6664"/>
                    <a:pt x="2264" y="6622"/>
                  </a:cubicBezTo>
                  <a:cubicBezTo>
                    <a:pt x="2037" y="6276"/>
                    <a:pt x="1757" y="5988"/>
                    <a:pt x="1446" y="5719"/>
                  </a:cubicBezTo>
                  <a:cubicBezTo>
                    <a:pt x="1269" y="5546"/>
                    <a:pt x="1084" y="5384"/>
                    <a:pt x="927" y="5185"/>
                  </a:cubicBezTo>
                  <a:close/>
                  <a:moveTo>
                    <a:pt x="13537" y="379"/>
                  </a:moveTo>
                  <a:cubicBezTo>
                    <a:pt x="13592" y="379"/>
                    <a:pt x="13647" y="415"/>
                    <a:pt x="13715" y="435"/>
                  </a:cubicBezTo>
                  <a:cubicBezTo>
                    <a:pt x="13950" y="685"/>
                    <a:pt x="14253" y="839"/>
                    <a:pt x="14530" y="1019"/>
                  </a:cubicBezTo>
                  <a:cubicBezTo>
                    <a:pt x="14561" y="1054"/>
                    <a:pt x="14587" y="1085"/>
                    <a:pt x="14622" y="1115"/>
                  </a:cubicBezTo>
                  <a:cubicBezTo>
                    <a:pt x="14787" y="1392"/>
                    <a:pt x="15002" y="1630"/>
                    <a:pt x="15214" y="1865"/>
                  </a:cubicBezTo>
                  <a:cubicBezTo>
                    <a:pt x="15252" y="1991"/>
                    <a:pt x="15348" y="2068"/>
                    <a:pt x="15444" y="2145"/>
                  </a:cubicBezTo>
                  <a:cubicBezTo>
                    <a:pt x="15517" y="2268"/>
                    <a:pt x="15575" y="2403"/>
                    <a:pt x="15729" y="2453"/>
                  </a:cubicBezTo>
                  <a:lnTo>
                    <a:pt x="15733" y="2456"/>
                  </a:lnTo>
                  <a:cubicBezTo>
                    <a:pt x="15736" y="2510"/>
                    <a:pt x="15775" y="2552"/>
                    <a:pt x="15829" y="2564"/>
                  </a:cubicBezTo>
                  <a:lnTo>
                    <a:pt x="16059" y="2921"/>
                  </a:lnTo>
                  <a:cubicBezTo>
                    <a:pt x="16313" y="3379"/>
                    <a:pt x="16812" y="3563"/>
                    <a:pt x="17170" y="3909"/>
                  </a:cubicBezTo>
                  <a:cubicBezTo>
                    <a:pt x="17189" y="3920"/>
                    <a:pt x="17208" y="3936"/>
                    <a:pt x="17220" y="3947"/>
                  </a:cubicBezTo>
                  <a:cubicBezTo>
                    <a:pt x="17258" y="3974"/>
                    <a:pt x="17293" y="3997"/>
                    <a:pt x="17331" y="4024"/>
                  </a:cubicBezTo>
                  <a:cubicBezTo>
                    <a:pt x="17546" y="4139"/>
                    <a:pt x="17731" y="4305"/>
                    <a:pt x="17957" y="4397"/>
                  </a:cubicBezTo>
                  <a:cubicBezTo>
                    <a:pt x="17963" y="4398"/>
                    <a:pt x="17969" y="4398"/>
                    <a:pt x="17974" y="4398"/>
                  </a:cubicBezTo>
                  <a:cubicBezTo>
                    <a:pt x="18021" y="4398"/>
                    <a:pt x="18073" y="4369"/>
                    <a:pt x="18121" y="4369"/>
                  </a:cubicBezTo>
                  <a:cubicBezTo>
                    <a:pt x="18157" y="4369"/>
                    <a:pt x="18190" y="4386"/>
                    <a:pt x="18215" y="4447"/>
                  </a:cubicBezTo>
                  <a:cubicBezTo>
                    <a:pt x="18366" y="4524"/>
                    <a:pt x="18531" y="4569"/>
                    <a:pt x="18699" y="4569"/>
                  </a:cubicBezTo>
                  <a:cubicBezTo>
                    <a:pt x="18723" y="4569"/>
                    <a:pt x="18748" y="4568"/>
                    <a:pt x="18772" y="4566"/>
                  </a:cubicBezTo>
                  <a:lnTo>
                    <a:pt x="18787" y="4562"/>
                  </a:lnTo>
                  <a:cubicBezTo>
                    <a:pt x="18887" y="4720"/>
                    <a:pt x="19072" y="4697"/>
                    <a:pt x="19237" y="4704"/>
                  </a:cubicBezTo>
                  <a:cubicBezTo>
                    <a:pt x="19252" y="4700"/>
                    <a:pt x="19268" y="4689"/>
                    <a:pt x="19283" y="4681"/>
                  </a:cubicBezTo>
                  <a:cubicBezTo>
                    <a:pt x="19304" y="4734"/>
                    <a:pt x="19335" y="4771"/>
                    <a:pt x="19382" y="4771"/>
                  </a:cubicBezTo>
                  <a:cubicBezTo>
                    <a:pt x="19403" y="4771"/>
                    <a:pt x="19427" y="4763"/>
                    <a:pt x="19456" y="4747"/>
                  </a:cubicBezTo>
                  <a:cubicBezTo>
                    <a:pt x="19464" y="4777"/>
                    <a:pt x="19483" y="4804"/>
                    <a:pt x="19514" y="4820"/>
                  </a:cubicBezTo>
                  <a:cubicBezTo>
                    <a:pt x="19591" y="4854"/>
                    <a:pt x="19671" y="4881"/>
                    <a:pt x="19752" y="4900"/>
                  </a:cubicBezTo>
                  <a:lnTo>
                    <a:pt x="19783" y="4908"/>
                  </a:lnTo>
                  <a:lnTo>
                    <a:pt x="19783" y="4927"/>
                  </a:lnTo>
                  <a:cubicBezTo>
                    <a:pt x="19763" y="4931"/>
                    <a:pt x="19748" y="4943"/>
                    <a:pt x="19733" y="4950"/>
                  </a:cubicBezTo>
                  <a:lnTo>
                    <a:pt x="19733" y="4946"/>
                  </a:lnTo>
                  <a:cubicBezTo>
                    <a:pt x="19710" y="4973"/>
                    <a:pt x="19690" y="5004"/>
                    <a:pt x="19675" y="5031"/>
                  </a:cubicBezTo>
                  <a:cubicBezTo>
                    <a:pt x="19656" y="5062"/>
                    <a:pt x="19637" y="5089"/>
                    <a:pt x="19614" y="5119"/>
                  </a:cubicBezTo>
                  <a:cubicBezTo>
                    <a:pt x="19606" y="5135"/>
                    <a:pt x="19591" y="5142"/>
                    <a:pt x="19575" y="5158"/>
                  </a:cubicBezTo>
                  <a:cubicBezTo>
                    <a:pt x="19548" y="5181"/>
                    <a:pt x="19518" y="5200"/>
                    <a:pt x="19487" y="5223"/>
                  </a:cubicBezTo>
                  <a:cubicBezTo>
                    <a:pt x="19475" y="5235"/>
                    <a:pt x="19456" y="5242"/>
                    <a:pt x="19441" y="5258"/>
                  </a:cubicBezTo>
                  <a:cubicBezTo>
                    <a:pt x="19406" y="5277"/>
                    <a:pt x="19372" y="5300"/>
                    <a:pt x="19341" y="5327"/>
                  </a:cubicBezTo>
                  <a:cubicBezTo>
                    <a:pt x="18999" y="5680"/>
                    <a:pt x="18492" y="5869"/>
                    <a:pt x="18288" y="6364"/>
                  </a:cubicBezTo>
                  <a:lnTo>
                    <a:pt x="18288" y="6441"/>
                  </a:lnTo>
                  <a:cubicBezTo>
                    <a:pt x="18115" y="6583"/>
                    <a:pt x="17961" y="6756"/>
                    <a:pt x="17842" y="6948"/>
                  </a:cubicBezTo>
                  <a:lnTo>
                    <a:pt x="17846" y="6960"/>
                  </a:lnTo>
                  <a:cubicBezTo>
                    <a:pt x="17842" y="6960"/>
                    <a:pt x="17834" y="6960"/>
                    <a:pt x="17831" y="6964"/>
                  </a:cubicBezTo>
                  <a:cubicBezTo>
                    <a:pt x="17715" y="6925"/>
                    <a:pt x="17769" y="6737"/>
                    <a:pt x="17615" y="6729"/>
                  </a:cubicBezTo>
                  <a:cubicBezTo>
                    <a:pt x="17523" y="6868"/>
                    <a:pt x="17566" y="7025"/>
                    <a:pt x="17562" y="7175"/>
                  </a:cubicBezTo>
                  <a:lnTo>
                    <a:pt x="17539" y="7194"/>
                  </a:lnTo>
                  <a:lnTo>
                    <a:pt x="17496" y="7237"/>
                  </a:lnTo>
                  <a:cubicBezTo>
                    <a:pt x="17469" y="7267"/>
                    <a:pt x="17446" y="7298"/>
                    <a:pt x="17427" y="7333"/>
                  </a:cubicBezTo>
                  <a:cubicBezTo>
                    <a:pt x="17408" y="7367"/>
                    <a:pt x="17385" y="7402"/>
                    <a:pt x="17366" y="7433"/>
                  </a:cubicBezTo>
                  <a:cubicBezTo>
                    <a:pt x="17346" y="7467"/>
                    <a:pt x="17323" y="7502"/>
                    <a:pt x="17297" y="7529"/>
                  </a:cubicBezTo>
                  <a:cubicBezTo>
                    <a:pt x="17285" y="7548"/>
                    <a:pt x="17273" y="7567"/>
                    <a:pt x="17258" y="7586"/>
                  </a:cubicBezTo>
                  <a:lnTo>
                    <a:pt x="17154" y="7613"/>
                  </a:lnTo>
                  <a:cubicBezTo>
                    <a:pt x="17112" y="7694"/>
                    <a:pt x="17024" y="7675"/>
                    <a:pt x="16958" y="7698"/>
                  </a:cubicBezTo>
                  <a:cubicBezTo>
                    <a:pt x="16574" y="7986"/>
                    <a:pt x="16067" y="8151"/>
                    <a:pt x="15929" y="8693"/>
                  </a:cubicBezTo>
                  <a:cubicBezTo>
                    <a:pt x="15852" y="8712"/>
                    <a:pt x="15771" y="8712"/>
                    <a:pt x="15729" y="8793"/>
                  </a:cubicBezTo>
                  <a:cubicBezTo>
                    <a:pt x="15636" y="8827"/>
                    <a:pt x="15563" y="8900"/>
                    <a:pt x="15525" y="8985"/>
                  </a:cubicBezTo>
                  <a:cubicBezTo>
                    <a:pt x="15507" y="8982"/>
                    <a:pt x="15489" y="8980"/>
                    <a:pt x="15471" y="8980"/>
                  </a:cubicBezTo>
                  <a:cubicBezTo>
                    <a:pt x="15409" y="8980"/>
                    <a:pt x="15348" y="9001"/>
                    <a:pt x="15295" y="9043"/>
                  </a:cubicBezTo>
                  <a:cubicBezTo>
                    <a:pt x="15125" y="9143"/>
                    <a:pt x="15041" y="9231"/>
                    <a:pt x="15306" y="9312"/>
                  </a:cubicBezTo>
                  <a:cubicBezTo>
                    <a:pt x="15352" y="9327"/>
                    <a:pt x="15394" y="9339"/>
                    <a:pt x="15410" y="9392"/>
                  </a:cubicBezTo>
                  <a:cubicBezTo>
                    <a:pt x="15229" y="9542"/>
                    <a:pt x="15056" y="9696"/>
                    <a:pt x="14868" y="9838"/>
                  </a:cubicBezTo>
                  <a:cubicBezTo>
                    <a:pt x="14000" y="10526"/>
                    <a:pt x="13024" y="11064"/>
                    <a:pt x="12144" y="11729"/>
                  </a:cubicBezTo>
                  <a:cubicBezTo>
                    <a:pt x="12059" y="11794"/>
                    <a:pt x="11925" y="11805"/>
                    <a:pt x="11813" y="11844"/>
                  </a:cubicBezTo>
                  <a:cubicBezTo>
                    <a:pt x="11744" y="11882"/>
                    <a:pt x="11656" y="11867"/>
                    <a:pt x="11598" y="11936"/>
                  </a:cubicBezTo>
                  <a:lnTo>
                    <a:pt x="11586" y="11940"/>
                  </a:lnTo>
                  <a:cubicBezTo>
                    <a:pt x="11533" y="11986"/>
                    <a:pt x="11448" y="11975"/>
                    <a:pt x="11394" y="12021"/>
                  </a:cubicBezTo>
                  <a:lnTo>
                    <a:pt x="11367" y="12032"/>
                  </a:lnTo>
                  <a:cubicBezTo>
                    <a:pt x="11317" y="12090"/>
                    <a:pt x="11241" y="12078"/>
                    <a:pt x="11183" y="12117"/>
                  </a:cubicBezTo>
                  <a:cubicBezTo>
                    <a:pt x="11172" y="12137"/>
                    <a:pt x="11152" y="12148"/>
                    <a:pt x="11128" y="12148"/>
                  </a:cubicBezTo>
                  <a:cubicBezTo>
                    <a:pt x="11120" y="12148"/>
                    <a:pt x="11111" y="12147"/>
                    <a:pt x="11102" y="12144"/>
                  </a:cubicBezTo>
                  <a:cubicBezTo>
                    <a:pt x="11029" y="12178"/>
                    <a:pt x="10948" y="12174"/>
                    <a:pt x="10879" y="12217"/>
                  </a:cubicBezTo>
                  <a:cubicBezTo>
                    <a:pt x="10859" y="12237"/>
                    <a:pt x="10830" y="12248"/>
                    <a:pt x="10803" y="12248"/>
                  </a:cubicBezTo>
                  <a:cubicBezTo>
                    <a:pt x="10799" y="12248"/>
                    <a:pt x="10795" y="12248"/>
                    <a:pt x="10791" y="12247"/>
                  </a:cubicBezTo>
                  <a:cubicBezTo>
                    <a:pt x="10737" y="12267"/>
                    <a:pt x="10679" y="12278"/>
                    <a:pt x="10626" y="12293"/>
                  </a:cubicBezTo>
                  <a:cubicBezTo>
                    <a:pt x="10572" y="12313"/>
                    <a:pt x="10514" y="12336"/>
                    <a:pt x="10464" y="12363"/>
                  </a:cubicBezTo>
                  <a:cubicBezTo>
                    <a:pt x="10453" y="12366"/>
                    <a:pt x="10449" y="12374"/>
                    <a:pt x="10437" y="12382"/>
                  </a:cubicBezTo>
                  <a:cubicBezTo>
                    <a:pt x="10411" y="12370"/>
                    <a:pt x="10387" y="12363"/>
                    <a:pt x="10357" y="12351"/>
                  </a:cubicBezTo>
                  <a:cubicBezTo>
                    <a:pt x="10330" y="12343"/>
                    <a:pt x="10303" y="12343"/>
                    <a:pt x="10276" y="12332"/>
                  </a:cubicBezTo>
                  <a:cubicBezTo>
                    <a:pt x="10430" y="12332"/>
                    <a:pt x="10572" y="12251"/>
                    <a:pt x="10645" y="12117"/>
                  </a:cubicBezTo>
                  <a:lnTo>
                    <a:pt x="10664" y="12101"/>
                  </a:lnTo>
                  <a:cubicBezTo>
                    <a:pt x="10703" y="12090"/>
                    <a:pt x="10737" y="12074"/>
                    <a:pt x="10772" y="12051"/>
                  </a:cubicBezTo>
                  <a:lnTo>
                    <a:pt x="10956" y="12013"/>
                  </a:lnTo>
                  <a:cubicBezTo>
                    <a:pt x="10995" y="11994"/>
                    <a:pt x="11033" y="11975"/>
                    <a:pt x="11071" y="11948"/>
                  </a:cubicBezTo>
                  <a:lnTo>
                    <a:pt x="11164" y="11917"/>
                  </a:lnTo>
                  <a:cubicBezTo>
                    <a:pt x="11202" y="11898"/>
                    <a:pt x="11237" y="11871"/>
                    <a:pt x="11275" y="11852"/>
                  </a:cubicBezTo>
                  <a:lnTo>
                    <a:pt x="11367" y="11813"/>
                  </a:lnTo>
                  <a:cubicBezTo>
                    <a:pt x="11398" y="11794"/>
                    <a:pt x="11436" y="11775"/>
                    <a:pt x="11471" y="11763"/>
                  </a:cubicBezTo>
                  <a:lnTo>
                    <a:pt x="11590" y="11640"/>
                  </a:lnTo>
                  <a:cubicBezTo>
                    <a:pt x="11667" y="11633"/>
                    <a:pt x="11755" y="11636"/>
                    <a:pt x="11798" y="11552"/>
                  </a:cubicBezTo>
                  <a:cubicBezTo>
                    <a:pt x="11928" y="11513"/>
                    <a:pt x="12044" y="11460"/>
                    <a:pt x="12105" y="11329"/>
                  </a:cubicBezTo>
                  <a:cubicBezTo>
                    <a:pt x="12155" y="11325"/>
                    <a:pt x="12193" y="11306"/>
                    <a:pt x="12197" y="11248"/>
                  </a:cubicBezTo>
                  <a:lnTo>
                    <a:pt x="12213" y="11237"/>
                  </a:lnTo>
                  <a:cubicBezTo>
                    <a:pt x="12386" y="11237"/>
                    <a:pt x="12493" y="11137"/>
                    <a:pt x="12589" y="11018"/>
                  </a:cubicBezTo>
                  <a:cubicBezTo>
                    <a:pt x="12716" y="10949"/>
                    <a:pt x="12847" y="10833"/>
                    <a:pt x="12770" y="10706"/>
                  </a:cubicBezTo>
                  <a:cubicBezTo>
                    <a:pt x="12739" y="10658"/>
                    <a:pt x="12705" y="10640"/>
                    <a:pt x="12669" y="10640"/>
                  </a:cubicBezTo>
                  <a:cubicBezTo>
                    <a:pt x="12591" y="10640"/>
                    <a:pt x="12505" y="10721"/>
                    <a:pt x="12432" y="10753"/>
                  </a:cubicBezTo>
                  <a:cubicBezTo>
                    <a:pt x="12347" y="10803"/>
                    <a:pt x="12263" y="10860"/>
                    <a:pt x="12186" y="10918"/>
                  </a:cubicBezTo>
                  <a:lnTo>
                    <a:pt x="12090" y="11018"/>
                  </a:lnTo>
                  <a:lnTo>
                    <a:pt x="12086" y="11022"/>
                  </a:lnTo>
                  <a:cubicBezTo>
                    <a:pt x="12072" y="11018"/>
                    <a:pt x="12057" y="11016"/>
                    <a:pt x="12041" y="11016"/>
                  </a:cubicBezTo>
                  <a:cubicBezTo>
                    <a:pt x="12025" y="11016"/>
                    <a:pt x="12009" y="11018"/>
                    <a:pt x="11994" y="11022"/>
                  </a:cubicBezTo>
                  <a:cubicBezTo>
                    <a:pt x="11990" y="11037"/>
                    <a:pt x="11990" y="11056"/>
                    <a:pt x="11990" y="11072"/>
                  </a:cubicBezTo>
                  <a:lnTo>
                    <a:pt x="11890" y="11098"/>
                  </a:lnTo>
                  <a:cubicBezTo>
                    <a:pt x="11832" y="11110"/>
                    <a:pt x="11778" y="11129"/>
                    <a:pt x="11725" y="11152"/>
                  </a:cubicBezTo>
                  <a:cubicBezTo>
                    <a:pt x="11723" y="11153"/>
                    <a:pt x="11722" y="11154"/>
                    <a:pt x="11720" y="11155"/>
                  </a:cubicBezTo>
                  <a:lnTo>
                    <a:pt x="11720" y="11155"/>
                  </a:lnTo>
                  <a:cubicBezTo>
                    <a:pt x="11793" y="11088"/>
                    <a:pt x="11854" y="11006"/>
                    <a:pt x="11890" y="10910"/>
                  </a:cubicBezTo>
                  <a:lnTo>
                    <a:pt x="12078" y="10503"/>
                  </a:lnTo>
                  <a:cubicBezTo>
                    <a:pt x="12170" y="10441"/>
                    <a:pt x="12182" y="10364"/>
                    <a:pt x="12105" y="10284"/>
                  </a:cubicBezTo>
                  <a:cubicBezTo>
                    <a:pt x="12097" y="10157"/>
                    <a:pt x="12170" y="10026"/>
                    <a:pt x="12086" y="9903"/>
                  </a:cubicBezTo>
                  <a:cubicBezTo>
                    <a:pt x="12117" y="9642"/>
                    <a:pt x="12013" y="9419"/>
                    <a:pt x="11878" y="9208"/>
                  </a:cubicBezTo>
                  <a:cubicBezTo>
                    <a:pt x="11852" y="9169"/>
                    <a:pt x="11828" y="9131"/>
                    <a:pt x="11798" y="9093"/>
                  </a:cubicBezTo>
                  <a:lnTo>
                    <a:pt x="11790" y="9081"/>
                  </a:lnTo>
                  <a:cubicBezTo>
                    <a:pt x="11759" y="9062"/>
                    <a:pt x="11732" y="9054"/>
                    <a:pt x="11698" y="9046"/>
                  </a:cubicBezTo>
                  <a:cubicBezTo>
                    <a:pt x="11694" y="9039"/>
                    <a:pt x="11690" y="9027"/>
                    <a:pt x="11682" y="9023"/>
                  </a:cubicBezTo>
                  <a:cubicBezTo>
                    <a:pt x="11694" y="9020"/>
                    <a:pt x="11702" y="9008"/>
                    <a:pt x="11713" y="9000"/>
                  </a:cubicBezTo>
                  <a:cubicBezTo>
                    <a:pt x="11721" y="8962"/>
                    <a:pt x="11705" y="8924"/>
                    <a:pt x="11675" y="8904"/>
                  </a:cubicBezTo>
                  <a:cubicBezTo>
                    <a:pt x="11529" y="8827"/>
                    <a:pt x="11521" y="8601"/>
                    <a:pt x="11321" y="8578"/>
                  </a:cubicBezTo>
                  <a:lnTo>
                    <a:pt x="10875" y="8093"/>
                  </a:lnTo>
                  <a:cubicBezTo>
                    <a:pt x="10849" y="8055"/>
                    <a:pt x="10814" y="8020"/>
                    <a:pt x="10776" y="7990"/>
                  </a:cubicBezTo>
                  <a:cubicBezTo>
                    <a:pt x="10763" y="7975"/>
                    <a:pt x="10747" y="7964"/>
                    <a:pt x="10729" y="7964"/>
                  </a:cubicBezTo>
                  <a:cubicBezTo>
                    <a:pt x="10724" y="7964"/>
                    <a:pt x="10719" y="7965"/>
                    <a:pt x="10714" y="7967"/>
                  </a:cubicBezTo>
                  <a:cubicBezTo>
                    <a:pt x="10714" y="7963"/>
                    <a:pt x="10718" y="7951"/>
                    <a:pt x="10718" y="7947"/>
                  </a:cubicBezTo>
                  <a:lnTo>
                    <a:pt x="10665" y="7894"/>
                  </a:lnTo>
                  <a:lnTo>
                    <a:pt x="10665" y="7894"/>
                  </a:lnTo>
                  <a:cubicBezTo>
                    <a:pt x="10645" y="7851"/>
                    <a:pt x="10608" y="7816"/>
                    <a:pt x="10568" y="7794"/>
                  </a:cubicBezTo>
                  <a:cubicBezTo>
                    <a:pt x="10545" y="7748"/>
                    <a:pt x="10495" y="7709"/>
                    <a:pt x="10445" y="7694"/>
                  </a:cubicBezTo>
                  <a:lnTo>
                    <a:pt x="10280" y="7575"/>
                  </a:lnTo>
                  <a:cubicBezTo>
                    <a:pt x="10273" y="7524"/>
                    <a:pt x="10227" y="7490"/>
                    <a:pt x="10183" y="7490"/>
                  </a:cubicBezTo>
                  <a:cubicBezTo>
                    <a:pt x="10181" y="7490"/>
                    <a:pt x="10178" y="7490"/>
                    <a:pt x="10176" y="7490"/>
                  </a:cubicBezTo>
                  <a:lnTo>
                    <a:pt x="10161" y="7483"/>
                  </a:lnTo>
                  <a:cubicBezTo>
                    <a:pt x="10157" y="7436"/>
                    <a:pt x="10118" y="7410"/>
                    <a:pt x="10072" y="7410"/>
                  </a:cubicBezTo>
                  <a:cubicBezTo>
                    <a:pt x="10065" y="7383"/>
                    <a:pt x="10034" y="7363"/>
                    <a:pt x="10007" y="7363"/>
                  </a:cubicBezTo>
                  <a:cubicBezTo>
                    <a:pt x="9919" y="7252"/>
                    <a:pt x="9819" y="7171"/>
                    <a:pt x="9677" y="7171"/>
                  </a:cubicBezTo>
                  <a:lnTo>
                    <a:pt x="9492" y="7064"/>
                  </a:lnTo>
                  <a:cubicBezTo>
                    <a:pt x="9323" y="6872"/>
                    <a:pt x="9085" y="6845"/>
                    <a:pt x="8858" y="6791"/>
                  </a:cubicBezTo>
                  <a:cubicBezTo>
                    <a:pt x="8800" y="6763"/>
                    <a:pt x="8737" y="6750"/>
                    <a:pt x="8675" y="6750"/>
                  </a:cubicBezTo>
                  <a:cubicBezTo>
                    <a:pt x="8650" y="6750"/>
                    <a:pt x="8625" y="6752"/>
                    <a:pt x="8601" y="6756"/>
                  </a:cubicBezTo>
                  <a:cubicBezTo>
                    <a:pt x="8548" y="6698"/>
                    <a:pt x="8487" y="6684"/>
                    <a:pt x="8421" y="6684"/>
                  </a:cubicBezTo>
                  <a:cubicBezTo>
                    <a:pt x="8401" y="6684"/>
                    <a:pt x="8380" y="6685"/>
                    <a:pt x="8359" y="6687"/>
                  </a:cubicBezTo>
                  <a:cubicBezTo>
                    <a:pt x="8341" y="6673"/>
                    <a:pt x="8318" y="6665"/>
                    <a:pt x="8293" y="6665"/>
                  </a:cubicBezTo>
                  <a:cubicBezTo>
                    <a:pt x="8284" y="6665"/>
                    <a:pt x="8275" y="6666"/>
                    <a:pt x="8266" y="6668"/>
                  </a:cubicBezTo>
                  <a:cubicBezTo>
                    <a:pt x="8112" y="6652"/>
                    <a:pt x="7956" y="6625"/>
                    <a:pt x="7806" y="6625"/>
                  </a:cubicBezTo>
                  <a:cubicBezTo>
                    <a:pt x="7601" y="6625"/>
                    <a:pt x="7405" y="6675"/>
                    <a:pt x="7236" y="6868"/>
                  </a:cubicBezTo>
                  <a:cubicBezTo>
                    <a:pt x="6968" y="6918"/>
                    <a:pt x="6864" y="7129"/>
                    <a:pt x="6783" y="7352"/>
                  </a:cubicBezTo>
                  <a:cubicBezTo>
                    <a:pt x="6591" y="7859"/>
                    <a:pt x="6622" y="8351"/>
                    <a:pt x="6941" y="8808"/>
                  </a:cubicBezTo>
                  <a:cubicBezTo>
                    <a:pt x="6918" y="8970"/>
                    <a:pt x="7017" y="9096"/>
                    <a:pt x="7090" y="9223"/>
                  </a:cubicBezTo>
                  <a:cubicBezTo>
                    <a:pt x="7133" y="9308"/>
                    <a:pt x="7148" y="9377"/>
                    <a:pt x="7044" y="9427"/>
                  </a:cubicBezTo>
                  <a:lnTo>
                    <a:pt x="7029" y="9415"/>
                  </a:lnTo>
                  <a:cubicBezTo>
                    <a:pt x="7025" y="9368"/>
                    <a:pt x="6980" y="9334"/>
                    <a:pt x="6936" y="9334"/>
                  </a:cubicBezTo>
                  <a:cubicBezTo>
                    <a:pt x="6934" y="9334"/>
                    <a:pt x="6931" y="9334"/>
                    <a:pt x="6929" y="9335"/>
                  </a:cubicBezTo>
                  <a:lnTo>
                    <a:pt x="6921" y="9335"/>
                  </a:lnTo>
                  <a:cubicBezTo>
                    <a:pt x="6249" y="8762"/>
                    <a:pt x="5592" y="8174"/>
                    <a:pt x="4973" y="7544"/>
                  </a:cubicBezTo>
                  <a:cubicBezTo>
                    <a:pt x="4800" y="7367"/>
                    <a:pt x="4643" y="7183"/>
                    <a:pt x="4401" y="7087"/>
                  </a:cubicBezTo>
                  <a:cubicBezTo>
                    <a:pt x="4174" y="6810"/>
                    <a:pt x="3859" y="6618"/>
                    <a:pt x="3682" y="6299"/>
                  </a:cubicBezTo>
                  <a:cubicBezTo>
                    <a:pt x="3667" y="6241"/>
                    <a:pt x="3667" y="6184"/>
                    <a:pt x="3682" y="6130"/>
                  </a:cubicBezTo>
                  <a:cubicBezTo>
                    <a:pt x="3720" y="6168"/>
                    <a:pt x="3763" y="6199"/>
                    <a:pt x="3809" y="6222"/>
                  </a:cubicBezTo>
                  <a:cubicBezTo>
                    <a:pt x="3836" y="6229"/>
                    <a:pt x="3861" y="6233"/>
                    <a:pt x="3887" y="6233"/>
                  </a:cubicBezTo>
                  <a:cubicBezTo>
                    <a:pt x="3905" y="6233"/>
                    <a:pt x="3924" y="6231"/>
                    <a:pt x="3943" y="6226"/>
                  </a:cubicBezTo>
                  <a:lnTo>
                    <a:pt x="3955" y="6226"/>
                  </a:lnTo>
                  <a:cubicBezTo>
                    <a:pt x="3987" y="6264"/>
                    <a:pt x="4034" y="6282"/>
                    <a:pt x="4082" y="6282"/>
                  </a:cubicBezTo>
                  <a:cubicBezTo>
                    <a:pt x="4097" y="6282"/>
                    <a:pt x="4113" y="6280"/>
                    <a:pt x="4128" y="6276"/>
                  </a:cubicBezTo>
                  <a:cubicBezTo>
                    <a:pt x="4279" y="6278"/>
                    <a:pt x="4429" y="6304"/>
                    <a:pt x="4579" y="6304"/>
                  </a:cubicBezTo>
                  <a:cubicBezTo>
                    <a:pt x="4658" y="6304"/>
                    <a:pt x="4736" y="6297"/>
                    <a:pt x="4816" y="6276"/>
                  </a:cubicBezTo>
                  <a:cubicBezTo>
                    <a:pt x="4924" y="6276"/>
                    <a:pt x="5034" y="6295"/>
                    <a:pt x="5142" y="6295"/>
                  </a:cubicBezTo>
                  <a:cubicBezTo>
                    <a:pt x="5252" y="6295"/>
                    <a:pt x="5360" y="6275"/>
                    <a:pt x="5461" y="6195"/>
                  </a:cubicBezTo>
                  <a:cubicBezTo>
                    <a:pt x="5626" y="6176"/>
                    <a:pt x="5799" y="6214"/>
                    <a:pt x="5949" y="6130"/>
                  </a:cubicBezTo>
                  <a:lnTo>
                    <a:pt x="6072" y="6157"/>
                  </a:lnTo>
                  <a:cubicBezTo>
                    <a:pt x="7210" y="6061"/>
                    <a:pt x="8236" y="5623"/>
                    <a:pt x="9200" y="5046"/>
                  </a:cubicBezTo>
                  <a:cubicBezTo>
                    <a:pt x="9419" y="4912"/>
                    <a:pt x="9688" y="4816"/>
                    <a:pt x="9803" y="4547"/>
                  </a:cubicBezTo>
                  <a:cubicBezTo>
                    <a:pt x="9811" y="4524"/>
                    <a:pt x="9811" y="4497"/>
                    <a:pt x="9800" y="4474"/>
                  </a:cubicBezTo>
                  <a:cubicBezTo>
                    <a:pt x="10660" y="4086"/>
                    <a:pt x="11252" y="3398"/>
                    <a:pt x="11809" y="2679"/>
                  </a:cubicBezTo>
                  <a:cubicBezTo>
                    <a:pt x="12462" y="2053"/>
                    <a:pt x="12927" y="1284"/>
                    <a:pt x="13373" y="516"/>
                  </a:cubicBezTo>
                  <a:cubicBezTo>
                    <a:pt x="13434" y="410"/>
                    <a:pt x="13486" y="379"/>
                    <a:pt x="13537" y="379"/>
                  </a:cubicBezTo>
                  <a:close/>
                  <a:moveTo>
                    <a:pt x="8570" y="10526"/>
                  </a:moveTo>
                  <a:lnTo>
                    <a:pt x="8601" y="10541"/>
                  </a:lnTo>
                  <a:lnTo>
                    <a:pt x="8628" y="10534"/>
                  </a:lnTo>
                  <a:lnTo>
                    <a:pt x="8770" y="10607"/>
                  </a:lnTo>
                  <a:lnTo>
                    <a:pt x="8962" y="10718"/>
                  </a:lnTo>
                  <a:lnTo>
                    <a:pt x="9581" y="11018"/>
                  </a:lnTo>
                  <a:cubicBezTo>
                    <a:pt x="9700" y="11179"/>
                    <a:pt x="9915" y="11148"/>
                    <a:pt x="10065" y="11248"/>
                  </a:cubicBezTo>
                  <a:cubicBezTo>
                    <a:pt x="10218" y="11367"/>
                    <a:pt x="10411" y="11371"/>
                    <a:pt x="10595" y="11410"/>
                  </a:cubicBezTo>
                  <a:cubicBezTo>
                    <a:pt x="10618" y="11429"/>
                    <a:pt x="10645" y="11437"/>
                    <a:pt x="10676" y="11437"/>
                  </a:cubicBezTo>
                  <a:cubicBezTo>
                    <a:pt x="10748" y="11509"/>
                    <a:pt x="10839" y="11522"/>
                    <a:pt x="10934" y="11522"/>
                  </a:cubicBezTo>
                  <a:cubicBezTo>
                    <a:pt x="10950" y="11522"/>
                    <a:pt x="10967" y="11522"/>
                    <a:pt x="10983" y="11521"/>
                  </a:cubicBezTo>
                  <a:lnTo>
                    <a:pt x="10983" y="11521"/>
                  </a:lnTo>
                  <a:cubicBezTo>
                    <a:pt x="10952" y="11533"/>
                    <a:pt x="10925" y="11540"/>
                    <a:pt x="10891" y="11548"/>
                  </a:cubicBezTo>
                  <a:cubicBezTo>
                    <a:pt x="10576" y="11683"/>
                    <a:pt x="10268" y="11832"/>
                    <a:pt x="9926" y="11909"/>
                  </a:cubicBezTo>
                  <a:cubicBezTo>
                    <a:pt x="9819" y="11932"/>
                    <a:pt x="9680" y="11951"/>
                    <a:pt x="9680" y="12101"/>
                  </a:cubicBezTo>
                  <a:cubicBezTo>
                    <a:pt x="9680" y="12236"/>
                    <a:pt x="9792" y="12293"/>
                    <a:pt x="9907" y="12324"/>
                  </a:cubicBezTo>
                  <a:cubicBezTo>
                    <a:pt x="9961" y="12324"/>
                    <a:pt x="10007" y="12324"/>
                    <a:pt x="10061" y="12328"/>
                  </a:cubicBezTo>
                  <a:cubicBezTo>
                    <a:pt x="9780" y="12359"/>
                    <a:pt x="9507" y="12401"/>
                    <a:pt x="9242" y="12459"/>
                  </a:cubicBezTo>
                  <a:cubicBezTo>
                    <a:pt x="9192" y="12474"/>
                    <a:pt x="9173" y="12501"/>
                    <a:pt x="9165" y="12536"/>
                  </a:cubicBezTo>
                  <a:cubicBezTo>
                    <a:pt x="8923" y="12155"/>
                    <a:pt x="8847" y="11698"/>
                    <a:pt x="8604" y="11314"/>
                  </a:cubicBezTo>
                  <a:cubicBezTo>
                    <a:pt x="8589" y="11310"/>
                    <a:pt x="8578" y="11310"/>
                    <a:pt x="8562" y="11306"/>
                  </a:cubicBezTo>
                  <a:cubicBezTo>
                    <a:pt x="8558" y="11248"/>
                    <a:pt x="8558" y="11191"/>
                    <a:pt x="8551" y="11133"/>
                  </a:cubicBezTo>
                  <a:cubicBezTo>
                    <a:pt x="8589" y="10929"/>
                    <a:pt x="8597" y="10730"/>
                    <a:pt x="8570" y="10526"/>
                  </a:cubicBezTo>
                  <a:close/>
                  <a:moveTo>
                    <a:pt x="13409" y="0"/>
                  </a:moveTo>
                  <a:cubicBezTo>
                    <a:pt x="13378" y="0"/>
                    <a:pt x="13344" y="4"/>
                    <a:pt x="13308" y="12"/>
                  </a:cubicBezTo>
                  <a:cubicBezTo>
                    <a:pt x="13300" y="66"/>
                    <a:pt x="13269" y="109"/>
                    <a:pt x="13216" y="120"/>
                  </a:cubicBezTo>
                  <a:cubicBezTo>
                    <a:pt x="13204" y="201"/>
                    <a:pt x="13181" y="274"/>
                    <a:pt x="13104" y="312"/>
                  </a:cubicBezTo>
                  <a:cubicBezTo>
                    <a:pt x="13108" y="393"/>
                    <a:pt x="13066" y="466"/>
                    <a:pt x="13000" y="508"/>
                  </a:cubicBezTo>
                  <a:cubicBezTo>
                    <a:pt x="12989" y="643"/>
                    <a:pt x="12908" y="739"/>
                    <a:pt x="12808" y="819"/>
                  </a:cubicBezTo>
                  <a:cubicBezTo>
                    <a:pt x="12801" y="900"/>
                    <a:pt x="12758" y="973"/>
                    <a:pt x="12693" y="1012"/>
                  </a:cubicBezTo>
                  <a:cubicBezTo>
                    <a:pt x="12697" y="1065"/>
                    <a:pt x="12662" y="1111"/>
                    <a:pt x="12616" y="1131"/>
                  </a:cubicBezTo>
                  <a:cubicBezTo>
                    <a:pt x="12601" y="1215"/>
                    <a:pt x="12570" y="1281"/>
                    <a:pt x="12493" y="1315"/>
                  </a:cubicBezTo>
                  <a:cubicBezTo>
                    <a:pt x="12432" y="1507"/>
                    <a:pt x="12351" y="1684"/>
                    <a:pt x="12197" y="1822"/>
                  </a:cubicBezTo>
                  <a:cubicBezTo>
                    <a:pt x="12201" y="1876"/>
                    <a:pt x="12167" y="1930"/>
                    <a:pt x="12117" y="1945"/>
                  </a:cubicBezTo>
                  <a:cubicBezTo>
                    <a:pt x="12001" y="2126"/>
                    <a:pt x="11855" y="2291"/>
                    <a:pt x="11686" y="2426"/>
                  </a:cubicBezTo>
                  <a:cubicBezTo>
                    <a:pt x="11686" y="2456"/>
                    <a:pt x="11686" y="2487"/>
                    <a:pt x="11682" y="2522"/>
                  </a:cubicBezTo>
                  <a:cubicBezTo>
                    <a:pt x="11656" y="2529"/>
                    <a:pt x="11625" y="2541"/>
                    <a:pt x="11598" y="2541"/>
                  </a:cubicBezTo>
                  <a:cubicBezTo>
                    <a:pt x="11452" y="2829"/>
                    <a:pt x="11198" y="3014"/>
                    <a:pt x="10972" y="3225"/>
                  </a:cubicBezTo>
                  <a:lnTo>
                    <a:pt x="10795" y="3356"/>
                  </a:lnTo>
                  <a:cubicBezTo>
                    <a:pt x="10783" y="3409"/>
                    <a:pt x="10745" y="3448"/>
                    <a:pt x="10695" y="3455"/>
                  </a:cubicBezTo>
                  <a:cubicBezTo>
                    <a:pt x="10683" y="3509"/>
                    <a:pt x="10641" y="3548"/>
                    <a:pt x="10587" y="3552"/>
                  </a:cubicBezTo>
                  <a:cubicBezTo>
                    <a:pt x="10572" y="3605"/>
                    <a:pt x="10526" y="3640"/>
                    <a:pt x="10472" y="3640"/>
                  </a:cubicBezTo>
                  <a:cubicBezTo>
                    <a:pt x="10464" y="3694"/>
                    <a:pt x="10418" y="3732"/>
                    <a:pt x="10368" y="3736"/>
                  </a:cubicBezTo>
                  <a:cubicBezTo>
                    <a:pt x="10357" y="3790"/>
                    <a:pt x="10318" y="3828"/>
                    <a:pt x="10264" y="3836"/>
                  </a:cubicBezTo>
                  <a:cubicBezTo>
                    <a:pt x="10107" y="4028"/>
                    <a:pt x="9896" y="4147"/>
                    <a:pt x="9680" y="4259"/>
                  </a:cubicBezTo>
                  <a:cubicBezTo>
                    <a:pt x="9677" y="4278"/>
                    <a:pt x="9673" y="4301"/>
                    <a:pt x="9665" y="4320"/>
                  </a:cubicBezTo>
                  <a:cubicBezTo>
                    <a:pt x="9657" y="4318"/>
                    <a:pt x="9648" y="4317"/>
                    <a:pt x="9639" y="4317"/>
                  </a:cubicBezTo>
                  <a:cubicBezTo>
                    <a:pt x="9613" y="4317"/>
                    <a:pt x="9585" y="4325"/>
                    <a:pt x="9565" y="4339"/>
                  </a:cubicBezTo>
                  <a:lnTo>
                    <a:pt x="9561" y="4347"/>
                  </a:lnTo>
                  <a:cubicBezTo>
                    <a:pt x="9507" y="4405"/>
                    <a:pt x="9411" y="4378"/>
                    <a:pt x="9369" y="4455"/>
                  </a:cubicBezTo>
                  <a:cubicBezTo>
                    <a:pt x="9262" y="4512"/>
                    <a:pt x="9146" y="4558"/>
                    <a:pt x="9077" y="4662"/>
                  </a:cubicBezTo>
                  <a:cubicBezTo>
                    <a:pt x="9023" y="4674"/>
                    <a:pt x="8985" y="4704"/>
                    <a:pt x="8966" y="4754"/>
                  </a:cubicBezTo>
                  <a:cubicBezTo>
                    <a:pt x="8900" y="4797"/>
                    <a:pt x="8812" y="4781"/>
                    <a:pt x="8762" y="4850"/>
                  </a:cubicBezTo>
                  <a:lnTo>
                    <a:pt x="8758" y="4850"/>
                  </a:lnTo>
                  <a:cubicBezTo>
                    <a:pt x="8701" y="4896"/>
                    <a:pt x="8608" y="4885"/>
                    <a:pt x="8562" y="4946"/>
                  </a:cubicBezTo>
                  <a:lnTo>
                    <a:pt x="8551" y="4950"/>
                  </a:lnTo>
                  <a:cubicBezTo>
                    <a:pt x="8501" y="5008"/>
                    <a:pt x="8405" y="4985"/>
                    <a:pt x="8366" y="5058"/>
                  </a:cubicBezTo>
                  <a:lnTo>
                    <a:pt x="8359" y="5058"/>
                  </a:lnTo>
                  <a:cubicBezTo>
                    <a:pt x="8297" y="5100"/>
                    <a:pt x="8213" y="5085"/>
                    <a:pt x="8159" y="5142"/>
                  </a:cubicBezTo>
                  <a:lnTo>
                    <a:pt x="8140" y="5146"/>
                  </a:lnTo>
                  <a:cubicBezTo>
                    <a:pt x="8063" y="5238"/>
                    <a:pt x="7924" y="5154"/>
                    <a:pt x="7851" y="5254"/>
                  </a:cubicBezTo>
                  <a:lnTo>
                    <a:pt x="7847" y="5254"/>
                  </a:lnTo>
                  <a:cubicBezTo>
                    <a:pt x="7790" y="5308"/>
                    <a:pt x="7701" y="5288"/>
                    <a:pt x="7644" y="5338"/>
                  </a:cubicBezTo>
                  <a:cubicBezTo>
                    <a:pt x="7633" y="5360"/>
                    <a:pt x="7614" y="5370"/>
                    <a:pt x="7595" y="5370"/>
                  </a:cubicBezTo>
                  <a:cubicBezTo>
                    <a:pt x="7587" y="5370"/>
                    <a:pt x="7579" y="5369"/>
                    <a:pt x="7571" y="5365"/>
                  </a:cubicBezTo>
                  <a:lnTo>
                    <a:pt x="7567" y="5365"/>
                  </a:lnTo>
                  <a:cubicBezTo>
                    <a:pt x="7494" y="5404"/>
                    <a:pt x="7406" y="5392"/>
                    <a:pt x="7340" y="5446"/>
                  </a:cubicBezTo>
                  <a:lnTo>
                    <a:pt x="7317" y="5473"/>
                  </a:lnTo>
                  <a:lnTo>
                    <a:pt x="7283" y="5465"/>
                  </a:lnTo>
                  <a:cubicBezTo>
                    <a:pt x="7202" y="5488"/>
                    <a:pt x="7117" y="5500"/>
                    <a:pt x="7041" y="5542"/>
                  </a:cubicBezTo>
                  <a:cubicBezTo>
                    <a:pt x="7012" y="5573"/>
                    <a:pt x="6981" y="5584"/>
                    <a:pt x="6948" y="5584"/>
                  </a:cubicBezTo>
                  <a:cubicBezTo>
                    <a:pt x="6920" y="5584"/>
                    <a:pt x="6890" y="5576"/>
                    <a:pt x="6860" y="5565"/>
                  </a:cubicBezTo>
                  <a:cubicBezTo>
                    <a:pt x="6801" y="5599"/>
                    <a:pt x="6737" y="5602"/>
                    <a:pt x="6672" y="5602"/>
                  </a:cubicBezTo>
                  <a:cubicBezTo>
                    <a:pt x="6656" y="5602"/>
                    <a:pt x="6639" y="5602"/>
                    <a:pt x="6623" y="5602"/>
                  </a:cubicBezTo>
                  <a:cubicBezTo>
                    <a:pt x="6556" y="5602"/>
                    <a:pt x="6490" y="5606"/>
                    <a:pt x="6430" y="5642"/>
                  </a:cubicBezTo>
                  <a:cubicBezTo>
                    <a:pt x="6379" y="5666"/>
                    <a:pt x="6323" y="5680"/>
                    <a:pt x="6266" y="5680"/>
                  </a:cubicBezTo>
                  <a:cubicBezTo>
                    <a:pt x="6233" y="5680"/>
                    <a:pt x="6199" y="5675"/>
                    <a:pt x="6164" y="5665"/>
                  </a:cubicBezTo>
                  <a:cubicBezTo>
                    <a:pt x="6105" y="5697"/>
                    <a:pt x="6041" y="5704"/>
                    <a:pt x="5976" y="5704"/>
                  </a:cubicBezTo>
                  <a:cubicBezTo>
                    <a:pt x="5932" y="5704"/>
                    <a:pt x="5887" y="5701"/>
                    <a:pt x="5843" y="5701"/>
                  </a:cubicBezTo>
                  <a:cubicBezTo>
                    <a:pt x="5766" y="5701"/>
                    <a:pt x="5690" y="5710"/>
                    <a:pt x="5623" y="5761"/>
                  </a:cubicBezTo>
                  <a:lnTo>
                    <a:pt x="5619" y="5761"/>
                  </a:lnTo>
                  <a:cubicBezTo>
                    <a:pt x="5530" y="5846"/>
                    <a:pt x="5392" y="5769"/>
                    <a:pt x="5304" y="5849"/>
                  </a:cubicBezTo>
                  <a:lnTo>
                    <a:pt x="5204" y="5849"/>
                  </a:lnTo>
                  <a:cubicBezTo>
                    <a:pt x="5191" y="5840"/>
                    <a:pt x="5175" y="5835"/>
                    <a:pt x="5160" y="5835"/>
                  </a:cubicBezTo>
                  <a:cubicBezTo>
                    <a:pt x="5143" y="5835"/>
                    <a:pt x="5126" y="5841"/>
                    <a:pt x="5112" y="5853"/>
                  </a:cubicBezTo>
                  <a:lnTo>
                    <a:pt x="4908" y="5842"/>
                  </a:lnTo>
                  <a:cubicBezTo>
                    <a:pt x="4870" y="5868"/>
                    <a:pt x="4830" y="5875"/>
                    <a:pt x="4790" y="5875"/>
                  </a:cubicBezTo>
                  <a:cubicBezTo>
                    <a:pt x="4728" y="5875"/>
                    <a:pt x="4665" y="5857"/>
                    <a:pt x="4604" y="5857"/>
                  </a:cubicBezTo>
                  <a:cubicBezTo>
                    <a:pt x="4585" y="5880"/>
                    <a:pt x="4581" y="5911"/>
                    <a:pt x="4585" y="5938"/>
                  </a:cubicBezTo>
                  <a:cubicBezTo>
                    <a:pt x="4581" y="5938"/>
                    <a:pt x="4574" y="5938"/>
                    <a:pt x="4570" y="5934"/>
                  </a:cubicBezTo>
                  <a:cubicBezTo>
                    <a:pt x="4544" y="5925"/>
                    <a:pt x="4517" y="5920"/>
                    <a:pt x="4489" y="5920"/>
                  </a:cubicBezTo>
                  <a:cubicBezTo>
                    <a:pt x="4459" y="5920"/>
                    <a:pt x="4429" y="5926"/>
                    <a:pt x="4401" y="5938"/>
                  </a:cubicBezTo>
                  <a:cubicBezTo>
                    <a:pt x="4370" y="5907"/>
                    <a:pt x="4331" y="5880"/>
                    <a:pt x="4293" y="5865"/>
                  </a:cubicBezTo>
                  <a:lnTo>
                    <a:pt x="4197" y="5842"/>
                  </a:lnTo>
                  <a:cubicBezTo>
                    <a:pt x="4151" y="5817"/>
                    <a:pt x="4100" y="5804"/>
                    <a:pt x="4049" y="5804"/>
                  </a:cubicBezTo>
                  <a:cubicBezTo>
                    <a:pt x="3997" y="5804"/>
                    <a:pt x="3945" y="5817"/>
                    <a:pt x="3897" y="5842"/>
                  </a:cubicBezTo>
                  <a:lnTo>
                    <a:pt x="3786" y="5838"/>
                  </a:lnTo>
                  <a:cubicBezTo>
                    <a:pt x="3754" y="5819"/>
                    <a:pt x="3717" y="5809"/>
                    <a:pt x="3680" y="5809"/>
                  </a:cubicBezTo>
                  <a:cubicBezTo>
                    <a:pt x="3649" y="5809"/>
                    <a:pt x="3618" y="5816"/>
                    <a:pt x="3590" y="5830"/>
                  </a:cubicBezTo>
                  <a:cubicBezTo>
                    <a:pt x="3586" y="5838"/>
                    <a:pt x="3574" y="5853"/>
                    <a:pt x="3574" y="5869"/>
                  </a:cubicBezTo>
                  <a:cubicBezTo>
                    <a:pt x="3398" y="5823"/>
                    <a:pt x="3190" y="5853"/>
                    <a:pt x="3063" y="5680"/>
                  </a:cubicBezTo>
                  <a:cubicBezTo>
                    <a:pt x="2860" y="5630"/>
                    <a:pt x="2775" y="5431"/>
                    <a:pt x="2610" y="5334"/>
                  </a:cubicBezTo>
                  <a:cubicBezTo>
                    <a:pt x="2606" y="5273"/>
                    <a:pt x="2556" y="5227"/>
                    <a:pt x="2495" y="5227"/>
                  </a:cubicBezTo>
                  <a:cubicBezTo>
                    <a:pt x="2452" y="4958"/>
                    <a:pt x="2206" y="4850"/>
                    <a:pt x="2045" y="4677"/>
                  </a:cubicBezTo>
                  <a:cubicBezTo>
                    <a:pt x="1914" y="4535"/>
                    <a:pt x="1722" y="4451"/>
                    <a:pt x="1661" y="4243"/>
                  </a:cubicBezTo>
                  <a:cubicBezTo>
                    <a:pt x="1607" y="4239"/>
                    <a:pt x="1565" y="4197"/>
                    <a:pt x="1557" y="4143"/>
                  </a:cubicBezTo>
                  <a:cubicBezTo>
                    <a:pt x="1507" y="4139"/>
                    <a:pt x="1461" y="4093"/>
                    <a:pt x="1457" y="4043"/>
                  </a:cubicBezTo>
                  <a:cubicBezTo>
                    <a:pt x="1403" y="4043"/>
                    <a:pt x="1357" y="3997"/>
                    <a:pt x="1353" y="3947"/>
                  </a:cubicBezTo>
                  <a:cubicBezTo>
                    <a:pt x="1300" y="3943"/>
                    <a:pt x="1257" y="3901"/>
                    <a:pt x="1246" y="3851"/>
                  </a:cubicBezTo>
                  <a:cubicBezTo>
                    <a:pt x="1188" y="3851"/>
                    <a:pt x="1146" y="3805"/>
                    <a:pt x="1134" y="3755"/>
                  </a:cubicBezTo>
                  <a:lnTo>
                    <a:pt x="865" y="3594"/>
                  </a:lnTo>
                  <a:lnTo>
                    <a:pt x="796" y="3513"/>
                  </a:lnTo>
                  <a:lnTo>
                    <a:pt x="739" y="3340"/>
                  </a:lnTo>
                  <a:lnTo>
                    <a:pt x="646" y="3236"/>
                  </a:lnTo>
                  <a:cubicBezTo>
                    <a:pt x="593" y="3233"/>
                    <a:pt x="550" y="3198"/>
                    <a:pt x="531" y="3144"/>
                  </a:cubicBezTo>
                  <a:cubicBezTo>
                    <a:pt x="481" y="3133"/>
                    <a:pt x="443" y="3090"/>
                    <a:pt x="435" y="3044"/>
                  </a:cubicBezTo>
                  <a:cubicBezTo>
                    <a:pt x="335" y="3017"/>
                    <a:pt x="251" y="2937"/>
                    <a:pt x="239" y="2833"/>
                  </a:cubicBezTo>
                  <a:lnTo>
                    <a:pt x="51" y="2821"/>
                  </a:lnTo>
                  <a:lnTo>
                    <a:pt x="51" y="2821"/>
                  </a:lnTo>
                  <a:cubicBezTo>
                    <a:pt x="47" y="2987"/>
                    <a:pt x="1" y="3152"/>
                    <a:pt x="58" y="3317"/>
                  </a:cubicBezTo>
                  <a:lnTo>
                    <a:pt x="147" y="3421"/>
                  </a:lnTo>
                  <a:cubicBezTo>
                    <a:pt x="135" y="3429"/>
                    <a:pt x="128" y="3436"/>
                    <a:pt x="116" y="3448"/>
                  </a:cubicBezTo>
                  <a:cubicBezTo>
                    <a:pt x="105" y="3644"/>
                    <a:pt x="74" y="3840"/>
                    <a:pt x="143" y="4032"/>
                  </a:cubicBezTo>
                  <a:cubicBezTo>
                    <a:pt x="181" y="4120"/>
                    <a:pt x="185" y="4220"/>
                    <a:pt x="162" y="4312"/>
                  </a:cubicBezTo>
                  <a:cubicBezTo>
                    <a:pt x="228" y="4412"/>
                    <a:pt x="174" y="4535"/>
                    <a:pt x="239" y="4639"/>
                  </a:cubicBezTo>
                  <a:cubicBezTo>
                    <a:pt x="262" y="4658"/>
                    <a:pt x="270" y="4697"/>
                    <a:pt x="258" y="4724"/>
                  </a:cubicBezTo>
                  <a:cubicBezTo>
                    <a:pt x="335" y="4816"/>
                    <a:pt x="266" y="4954"/>
                    <a:pt x="354" y="5042"/>
                  </a:cubicBezTo>
                  <a:cubicBezTo>
                    <a:pt x="450" y="5119"/>
                    <a:pt x="354" y="5265"/>
                    <a:pt x="470" y="5334"/>
                  </a:cubicBezTo>
                  <a:lnTo>
                    <a:pt x="470" y="5331"/>
                  </a:lnTo>
                  <a:cubicBezTo>
                    <a:pt x="593" y="5573"/>
                    <a:pt x="815" y="5726"/>
                    <a:pt x="988" y="5930"/>
                  </a:cubicBezTo>
                  <a:lnTo>
                    <a:pt x="981" y="5926"/>
                  </a:lnTo>
                  <a:lnTo>
                    <a:pt x="981" y="5926"/>
                  </a:lnTo>
                  <a:cubicBezTo>
                    <a:pt x="992" y="5976"/>
                    <a:pt x="1027" y="6015"/>
                    <a:pt x="1073" y="6042"/>
                  </a:cubicBezTo>
                  <a:cubicBezTo>
                    <a:pt x="1096" y="6080"/>
                    <a:pt x="1131" y="6118"/>
                    <a:pt x="1169" y="6141"/>
                  </a:cubicBezTo>
                  <a:lnTo>
                    <a:pt x="1173" y="6145"/>
                  </a:lnTo>
                  <a:cubicBezTo>
                    <a:pt x="1204" y="6180"/>
                    <a:pt x="1230" y="6214"/>
                    <a:pt x="1265" y="6245"/>
                  </a:cubicBezTo>
                  <a:lnTo>
                    <a:pt x="1269" y="6257"/>
                  </a:lnTo>
                  <a:cubicBezTo>
                    <a:pt x="1303" y="6284"/>
                    <a:pt x="1334" y="6318"/>
                    <a:pt x="1357" y="6353"/>
                  </a:cubicBezTo>
                  <a:lnTo>
                    <a:pt x="1365" y="6368"/>
                  </a:lnTo>
                  <a:cubicBezTo>
                    <a:pt x="1473" y="6522"/>
                    <a:pt x="1607" y="6656"/>
                    <a:pt x="1765" y="6756"/>
                  </a:cubicBezTo>
                  <a:lnTo>
                    <a:pt x="1776" y="6764"/>
                  </a:lnTo>
                  <a:cubicBezTo>
                    <a:pt x="1803" y="6799"/>
                    <a:pt x="1838" y="6829"/>
                    <a:pt x="1872" y="6856"/>
                  </a:cubicBezTo>
                  <a:lnTo>
                    <a:pt x="1876" y="6860"/>
                  </a:lnTo>
                  <a:cubicBezTo>
                    <a:pt x="1903" y="6895"/>
                    <a:pt x="1937" y="6929"/>
                    <a:pt x="1976" y="6956"/>
                  </a:cubicBezTo>
                  <a:cubicBezTo>
                    <a:pt x="1999" y="6995"/>
                    <a:pt x="2037" y="7029"/>
                    <a:pt x="2076" y="7052"/>
                  </a:cubicBezTo>
                  <a:cubicBezTo>
                    <a:pt x="2099" y="7066"/>
                    <a:pt x="2124" y="7074"/>
                    <a:pt x="2147" y="7074"/>
                  </a:cubicBezTo>
                  <a:cubicBezTo>
                    <a:pt x="2156" y="7074"/>
                    <a:pt x="2164" y="7073"/>
                    <a:pt x="2172" y="7071"/>
                  </a:cubicBezTo>
                  <a:cubicBezTo>
                    <a:pt x="2172" y="7102"/>
                    <a:pt x="2180" y="7125"/>
                    <a:pt x="2183" y="7156"/>
                  </a:cubicBezTo>
                  <a:cubicBezTo>
                    <a:pt x="2210" y="7160"/>
                    <a:pt x="2241" y="7160"/>
                    <a:pt x="2264" y="7160"/>
                  </a:cubicBezTo>
                  <a:lnTo>
                    <a:pt x="2279" y="7175"/>
                  </a:lnTo>
                  <a:cubicBezTo>
                    <a:pt x="2279" y="7202"/>
                    <a:pt x="2283" y="7225"/>
                    <a:pt x="2287" y="7256"/>
                  </a:cubicBezTo>
                  <a:cubicBezTo>
                    <a:pt x="2318" y="7260"/>
                    <a:pt x="2341" y="7260"/>
                    <a:pt x="2372" y="7260"/>
                  </a:cubicBezTo>
                  <a:lnTo>
                    <a:pt x="2383" y="7271"/>
                  </a:lnTo>
                  <a:cubicBezTo>
                    <a:pt x="2383" y="7298"/>
                    <a:pt x="2391" y="7321"/>
                    <a:pt x="2391" y="7352"/>
                  </a:cubicBezTo>
                  <a:cubicBezTo>
                    <a:pt x="2418" y="7356"/>
                    <a:pt x="2441" y="7360"/>
                    <a:pt x="2472" y="7360"/>
                  </a:cubicBezTo>
                  <a:lnTo>
                    <a:pt x="2475" y="7371"/>
                  </a:lnTo>
                  <a:cubicBezTo>
                    <a:pt x="2475" y="7398"/>
                    <a:pt x="2475" y="7429"/>
                    <a:pt x="2479" y="7463"/>
                  </a:cubicBezTo>
                  <a:cubicBezTo>
                    <a:pt x="2510" y="7467"/>
                    <a:pt x="2533" y="7471"/>
                    <a:pt x="2564" y="7475"/>
                  </a:cubicBezTo>
                  <a:lnTo>
                    <a:pt x="2568" y="7475"/>
                  </a:lnTo>
                  <a:cubicBezTo>
                    <a:pt x="2568" y="7506"/>
                    <a:pt x="2568" y="7540"/>
                    <a:pt x="2575" y="7567"/>
                  </a:cubicBezTo>
                  <a:cubicBezTo>
                    <a:pt x="2606" y="7579"/>
                    <a:pt x="2633" y="7579"/>
                    <a:pt x="2664" y="7579"/>
                  </a:cubicBezTo>
                  <a:lnTo>
                    <a:pt x="2664" y="7586"/>
                  </a:lnTo>
                  <a:cubicBezTo>
                    <a:pt x="2664" y="7617"/>
                    <a:pt x="2668" y="7644"/>
                    <a:pt x="2671" y="7667"/>
                  </a:cubicBezTo>
                  <a:cubicBezTo>
                    <a:pt x="2702" y="7675"/>
                    <a:pt x="2729" y="7678"/>
                    <a:pt x="2760" y="7678"/>
                  </a:cubicBezTo>
                  <a:lnTo>
                    <a:pt x="2764" y="7678"/>
                  </a:lnTo>
                  <a:cubicBezTo>
                    <a:pt x="2764" y="7705"/>
                    <a:pt x="2768" y="7740"/>
                    <a:pt x="2771" y="7771"/>
                  </a:cubicBezTo>
                  <a:cubicBezTo>
                    <a:pt x="2802" y="7778"/>
                    <a:pt x="2829" y="7786"/>
                    <a:pt x="2860" y="7786"/>
                  </a:cubicBezTo>
                  <a:cubicBezTo>
                    <a:pt x="2864" y="7836"/>
                    <a:pt x="2902" y="7886"/>
                    <a:pt x="2960" y="7894"/>
                  </a:cubicBezTo>
                  <a:cubicBezTo>
                    <a:pt x="2971" y="7944"/>
                    <a:pt x="3010" y="7982"/>
                    <a:pt x="3056" y="7986"/>
                  </a:cubicBezTo>
                  <a:cubicBezTo>
                    <a:pt x="3060" y="8013"/>
                    <a:pt x="3067" y="8044"/>
                    <a:pt x="3075" y="8067"/>
                  </a:cubicBezTo>
                  <a:cubicBezTo>
                    <a:pt x="3106" y="8074"/>
                    <a:pt x="3140" y="8074"/>
                    <a:pt x="3167" y="8074"/>
                  </a:cubicBezTo>
                  <a:lnTo>
                    <a:pt x="3171" y="8078"/>
                  </a:lnTo>
                  <a:cubicBezTo>
                    <a:pt x="3175" y="8105"/>
                    <a:pt x="3175" y="8136"/>
                    <a:pt x="3183" y="8163"/>
                  </a:cubicBezTo>
                  <a:cubicBezTo>
                    <a:pt x="3209" y="8167"/>
                    <a:pt x="3240" y="8174"/>
                    <a:pt x="3267" y="8174"/>
                  </a:cubicBezTo>
                  <a:cubicBezTo>
                    <a:pt x="3279" y="8201"/>
                    <a:pt x="3282" y="8232"/>
                    <a:pt x="3286" y="8259"/>
                  </a:cubicBezTo>
                  <a:cubicBezTo>
                    <a:pt x="3340" y="8259"/>
                    <a:pt x="3382" y="8297"/>
                    <a:pt x="3398" y="8351"/>
                  </a:cubicBezTo>
                  <a:cubicBezTo>
                    <a:pt x="3601" y="8435"/>
                    <a:pt x="3774" y="8578"/>
                    <a:pt x="3897" y="8758"/>
                  </a:cubicBezTo>
                  <a:cubicBezTo>
                    <a:pt x="4062" y="8789"/>
                    <a:pt x="4109" y="8950"/>
                    <a:pt x="4216" y="9046"/>
                  </a:cubicBezTo>
                  <a:cubicBezTo>
                    <a:pt x="4355" y="9100"/>
                    <a:pt x="4466" y="9219"/>
                    <a:pt x="4508" y="9365"/>
                  </a:cubicBezTo>
                  <a:cubicBezTo>
                    <a:pt x="4658" y="9412"/>
                    <a:pt x="4777" y="9492"/>
                    <a:pt x="4819" y="9657"/>
                  </a:cubicBezTo>
                  <a:cubicBezTo>
                    <a:pt x="4985" y="9715"/>
                    <a:pt x="5123" y="9827"/>
                    <a:pt x="5215" y="9969"/>
                  </a:cubicBezTo>
                  <a:cubicBezTo>
                    <a:pt x="5269" y="9969"/>
                    <a:pt x="5315" y="10019"/>
                    <a:pt x="5315" y="10069"/>
                  </a:cubicBezTo>
                  <a:cubicBezTo>
                    <a:pt x="5442" y="10095"/>
                    <a:pt x="5527" y="10192"/>
                    <a:pt x="5619" y="10276"/>
                  </a:cubicBezTo>
                  <a:cubicBezTo>
                    <a:pt x="5619" y="10315"/>
                    <a:pt x="5611" y="10349"/>
                    <a:pt x="5611" y="10384"/>
                  </a:cubicBezTo>
                  <a:cubicBezTo>
                    <a:pt x="5661" y="10391"/>
                    <a:pt x="5703" y="10430"/>
                    <a:pt x="5715" y="10480"/>
                  </a:cubicBezTo>
                  <a:cubicBezTo>
                    <a:pt x="5765" y="10484"/>
                    <a:pt x="5811" y="10522"/>
                    <a:pt x="5819" y="10576"/>
                  </a:cubicBezTo>
                  <a:cubicBezTo>
                    <a:pt x="5872" y="10580"/>
                    <a:pt x="5915" y="10618"/>
                    <a:pt x="5922" y="10672"/>
                  </a:cubicBezTo>
                  <a:cubicBezTo>
                    <a:pt x="5980" y="10749"/>
                    <a:pt x="6049" y="10814"/>
                    <a:pt x="6122" y="10876"/>
                  </a:cubicBezTo>
                  <a:cubicBezTo>
                    <a:pt x="6172" y="10883"/>
                    <a:pt x="6211" y="10922"/>
                    <a:pt x="6226" y="10968"/>
                  </a:cubicBezTo>
                  <a:cubicBezTo>
                    <a:pt x="6303" y="10987"/>
                    <a:pt x="6376" y="11010"/>
                    <a:pt x="6410" y="11095"/>
                  </a:cubicBezTo>
                  <a:lnTo>
                    <a:pt x="6510" y="11095"/>
                  </a:lnTo>
                  <a:cubicBezTo>
                    <a:pt x="6518" y="11118"/>
                    <a:pt x="6529" y="11141"/>
                    <a:pt x="6533" y="11171"/>
                  </a:cubicBezTo>
                  <a:cubicBezTo>
                    <a:pt x="6544" y="11170"/>
                    <a:pt x="6555" y="11169"/>
                    <a:pt x="6565" y="11169"/>
                  </a:cubicBezTo>
                  <a:cubicBezTo>
                    <a:pt x="6643" y="11169"/>
                    <a:pt x="6693" y="11210"/>
                    <a:pt x="6710" y="11298"/>
                  </a:cubicBezTo>
                  <a:lnTo>
                    <a:pt x="6841" y="11471"/>
                  </a:lnTo>
                  <a:cubicBezTo>
                    <a:pt x="6998" y="11490"/>
                    <a:pt x="7048" y="11671"/>
                    <a:pt x="7183" y="11713"/>
                  </a:cubicBezTo>
                  <a:cubicBezTo>
                    <a:pt x="7198" y="11740"/>
                    <a:pt x="7206" y="11771"/>
                    <a:pt x="7210" y="11805"/>
                  </a:cubicBezTo>
                  <a:lnTo>
                    <a:pt x="7260" y="11809"/>
                  </a:lnTo>
                  <a:lnTo>
                    <a:pt x="7306" y="11809"/>
                  </a:lnTo>
                  <a:cubicBezTo>
                    <a:pt x="7313" y="11832"/>
                    <a:pt x="7321" y="11863"/>
                    <a:pt x="7325" y="11886"/>
                  </a:cubicBezTo>
                  <a:cubicBezTo>
                    <a:pt x="7490" y="11894"/>
                    <a:pt x="7632" y="11948"/>
                    <a:pt x="7721" y="12098"/>
                  </a:cubicBezTo>
                  <a:cubicBezTo>
                    <a:pt x="7748" y="12101"/>
                    <a:pt x="7778" y="12105"/>
                    <a:pt x="7813" y="12113"/>
                  </a:cubicBezTo>
                  <a:cubicBezTo>
                    <a:pt x="7821" y="12136"/>
                    <a:pt x="7832" y="12163"/>
                    <a:pt x="7836" y="12194"/>
                  </a:cubicBezTo>
                  <a:lnTo>
                    <a:pt x="7932" y="12317"/>
                  </a:lnTo>
                  <a:cubicBezTo>
                    <a:pt x="7978" y="12328"/>
                    <a:pt x="8024" y="12370"/>
                    <a:pt x="8032" y="12420"/>
                  </a:cubicBezTo>
                  <a:cubicBezTo>
                    <a:pt x="8086" y="12424"/>
                    <a:pt x="8128" y="12459"/>
                    <a:pt x="8143" y="12509"/>
                  </a:cubicBezTo>
                  <a:cubicBezTo>
                    <a:pt x="8170" y="12509"/>
                    <a:pt x="8205" y="12509"/>
                    <a:pt x="8236" y="12501"/>
                  </a:cubicBezTo>
                  <a:lnTo>
                    <a:pt x="8355" y="12597"/>
                  </a:lnTo>
                  <a:lnTo>
                    <a:pt x="8528" y="12635"/>
                  </a:lnTo>
                  <a:cubicBezTo>
                    <a:pt x="8531" y="12662"/>
                    <a:pt x="8535" y="12693"/>
                    <a:pt x="8535" y="12720"/>
                  </a:cubicBezTo>
                  <a:cubicBezTo>
                    <a:pt x="8589" y="12728"/>
                    <a:pt x="8631" y="12766"/>
                    <a:pt x="8643" y="12816"/>
                  </a:cubicBezTo>
                  <a:cubicBezTo>
                    <a:pt x="8699" y="12816"/>
                    <a:pt x="8764" y="12844"/>
                    <a:pt x="8822" y="12844"/>
                  </a:cubicBezTo>
                  <a:cubicBezTo>
                    <a:pt x="8872" y="12844"/>
                    <a:pt x="8917" y="12824"/>
                    <a:pt x="8950" y="12751"/>
                  </a:cubicBezTo>
                  <a:lnTo>
                    <a:pt x="9119" y="12751"/>
                  </a:lnTo>
                  <a:cubicBezTo>
                    <a:pt x="9123" y="12774"/>
                    <a:pt x="9131" y="12797"/>
                    <a:pt x="9146" y="12816"/>
                  </a:cubicBezTo>
                  <a:lnTo>
                    <a:pt x="9534" y="12812"/>
                  </a:lnTo>
                  <a:cubicBezTo>
                    <a:pt x="9876" y="12612"/>
                    <a:pt x="10272" y="12659"/>
                    <a:pt x="10641" y="12605"/>
                  </a:cubicBezTo>
                  <a:cubicBezTo>
                    <a:pt x="10645" y="12582"/>
                    <a:pt x="10649" y="12559"/>
                    <a:pt x="10660" y="12539"/>
                  </a:cubicBezTo>
                  <a:lnTo>
                    <a:pt x="10964" y="12505"/>
                  </a:lnTo>
                  <a:lnTo>
                    <a:pt x="11144" y="12505"/>
                  </a:lnTo>
                  <a:cubicBezTo>
                    <a:pt x="11156" y="12482"/>
                    <a:pt x="11160" y="12459"/>
                    <a:pt x="11164" y="12432"/>
                  </a:cubicBezTo>
                  <a:lnTo>
                    <a:pt x="11456" y="12409"/>
                  </a:lnTo>
                  <a:cubicBezTo>
                    <a:pt x="11540" y="12317"/>
                    <a:pt x="11648" y="12313"/>
                    <a:pt x="11759" y="12309"/>
                  </a:cubicBezTo>
                  <a:cubicBezTo>
                    <a:pt x="11797" y="12247"/>
                    <a:pt x="11862" y="12207"/>
                    <a:pt x="11935" y="12207"/>
                  </a:cubicBezTo>
                  <a:cubicBezTo>
                    <a:pt x="11944" y="12207"/>
                    <a:pt x="11954" y="12208"/>
                    <a:pt x="11963" y="12209"/>
                  </a:cubicBezTo>
                  <a:cubicBezTo>
                    <a:pt x="12005" y="12124"/>
                    <a:pt x="12086" y="12113"/>
                    <a:pt x="12167" y="12113"/>
                  </a:cubicBezTo>
                  <a:cubicBezTo>
                    <a:pt x="12205" y="12036"/>
                    <a:pt x="12278" y="12005"/>
                    <a:pt x="12355" y="12001"/>
                  </a:cubicBezTo>
                  <a:cubicBezTo>
                    <a:pt x="12370" y="11948"/>
                    <a:pt x="12416" y="11913"/>
                    <a:pt x="12470" y="11913"/>
                  </a:cubicBezTo>
                  <a:cubicBezTo>
                    <a:pt x="12539" y="11809"/>
                    <a:pt x="12643" y="11732"/>
                    <a:pt x="12770" y="11709"/>
                  </a:cubicBezTo>
                  <a:cubicBezTo>
                    <a:pt x="12808" y="11621"/>
                    <a:pt x="12877" y="11602"/>
                    <a:pt x="12966" y="11602"/>
                  </a:cubicBezTo>
                  <a:cubicBezTo>
                    <a:pt x="13027" y="11483"/>
                    <a:pt x="13135" y="11425"/>
                    <a:pt x="13254" y="11387"/>
                  </a:cubicBezTo>
                  <a:cubicBezTo>
                    <a:pt x="13268" y="11338"/>
                    <a:pt x="13310" y="11305"/>
                    <a:pt x="13358" y="11305"/>
                  </a:cubicBezTo>
                  <a:cubicBezTo>
                    <a:pt x="13363" y="11305"/>
                    <a:pt x="13368" y="11305"/>
                    <a:pt x="13373" y="11306"/>
                  </a:cubicBezTo>
                  <a:cubicBezTo>
                    <a:pt x="13450" y="11210"/>
                    <a:pt x="13550" y="11137"/>
                    <a:pt x="13661" y="11087"/>
                  </a:cubicBezTo>
                  <a:lnTo>
                    <a:pt x="13965" y="10887"/>
                  </a:lnTo>
                  <a:cubicBezTo>
                    <a:pt x="14042" y="10779"/>
                    <a:pt x="14138" y="10699"/>
                    <a:pt x="14280" y="10695"/>
                  </a:cubicBezTo>
                  <a:cubicBezTo>
                    <a:pt x="14318" y="10614"/>
                    <a:pt x="14391" y="10595"/>
                    <a:pt x="14468" y="10580"/>
                  </a:cubicBezTo>
                  <a:cubicBezTo>
                    <a:pt x="14482" y="10533"/>
                    <a:pt x="14524" y="10501"/>
                    <a:pt x="14568" y="10501"/>
                  </a:cubicBezTo>
                  <a:cubicBezTo>
                    <a:pt x="14574" y="10501"/>
                    <a:pt x="14581" y="10501"/>
                    <a:pt x="14587" y="10503"/>
                  </a:cubicBezTo>
                  <a:cubicBezTo>
                    <a:pt x="14622" y="10430"/>
                    <a:pt x="14695" y="10388"/>
                    <a:pt x="14772" y="10384"/>
                  </a:cubicBezTo>
                  <a:cubicBezTo>
                    <a:pt x="14786" y="10333"/>
                    <a:pt x="14829" y="10299"/>
                    <a:pt x="14879" y="10299"/>
                  </a:cubicBezTo>
                  <a:cubicBezTo>
                    <a:pt x="14882" y="10299"/>
                    <a:pt x="14884" y="10299"/>
                    <a:pt x="14887" y="10299"/>
                  </a:cubicBezTo>
                  <a:cubicBezTo>
                    <a:pt x="14953" y="10180"/>
                    <a:pt x="15060" y="10126"/>
                    <a:pt x="15183" y="10095"/>
                  </a:cubicBezTo>
                  <a:cubicBezTo>
                    <a:pt x="15256" y="9988"/>
                    <a:pt x="15368" y="9915"/>
                    <a:pt x="15490" y="9896"/>
                  </a:cubicBezTo>
                  <a:cubicBezTo>
                    <a:pt x="15525" y="9815"/>
                    <a:pt x="15598" y="9796"/>
                    <a:pt x="15675" y="9777"/>
                  </a:cubicBezTo>
                  <a:cubicBezTo>
                    <a:pt x="15683" y="9723"/>
                    <a:pt x="15729" y="9684"/>
                    <a:pt x="15779" y="9684"/>
                  </a:cubicBezTo>
                  <a:cubicBezTo>
                    <a:pt x="15779" y="9657"/>
                    <a:pt x="15790" y="9627"/>
                    <a:pt x="15806" y="9600"/>
                  </a:cubicBezTo>
                  <a:lnTo>
                    <a:pt x="16086" y="9481"/>
                  </a:lnTo>
                  <a:cubicBezTo>
                    <a:pt x="16163" y="9385"/>
                    <a:pt x="16267" y="9312"/>
                    <a:pt x="16382" y="9273"/>
                  </a:cubicBezTo>
                  <a:cubicBezTo>
                    <a:pt x="16393" y="9219"/>
                    <a:pt x="16432" y="9185"/>
                    <a:pt x="16486" y="9181"/>
                  </a:cubicBezTo>
                  <a:cubicBezTo>
                    <a:pt x="16593" y="9046"/>
                    <a:pt x="16732" y="8947"/>
                    <a:pt x="16889" y="8874"/>
                  </a:cubicBezTo>
                  <a:cubicBezTo>
                    <a:pt x="16901" y="8820"/>
                    <a:pt x="16947" y="8789"/>
                    <a:pt x="16997" y="8781"/>
                  </a:cubicBezTo>
                  <a:cubicBezTo>
                    <a:pt x="17004" y="8731"/>
                    <a:pt x="17047" y="8685"/>
                    <a:pt x="17101" y="8685"/>
                  </a:cubicBezTo>
                  <a:cubicBezTo>
                    <a:pt x="17112" y="8635"/>
                    <a:pt x="17154" y="8597"/>
                    <a:pt x="17208" y="8589"/>
                  </a:cubicBezTo>
                  <a:cubicBezTo>
                    <a:pt x="17212" y="8539"/>
                    <a:pt x="17254" y="8493"/>
                    <a:pt x="17312" y="8489"/>
                  </a:cubicBezTo>
                  <a:lnTo>
                    <a:pt x="18119" y="7682"/>
                  </a:lnTo>
                  <a:cubicBezTo>
                    <a:pt x="18119" y="7625"/>
                    <a:pt x="18157" y="7582"/>
                    <a:pt x="18215" y="7579"/>
                  </a:cubicBezTo>
                  <a:cubicBezTo>
                    <a:pt x="18219" y="7525"/>
                    <a:pt x="18257" y="7483"/>
                    <a:pt x="18311" y="7471"/>
                  </a:cubicBezTo>
                  <a:cubicBezTo>
                    <a:pt x="18311" y="7417"/>
                    <a:pt x="18346" y="7371"/>
                    <a:pt x="18399" y="7360"/>
                  </a:cubicBezTo>
                  <a:cubicBezTo>
                    <a:pt x="18411" y="7283"/>
                    <a:pt x="18426" y="7206"/>
                    <a:pt x="18499" y="7160"/>
                  </a:cubicBezTo>
                  <a:cubicBezTo>
                    <a:pt x="18503" y="7106"/>
                    <a:pt x="18542" y="7064"/>
                    <a:pt x="18595" y="7060"/>
                  </a:cubicBezTo>
                  <a:cubicBezTo>
                    <a:pt x="18657" y="6895"/>
                    <a:pt x="18772" y="6760"/>
                    <a:pt x="18922" y="6676"/>
                  </a:cubicBezTo>
                  <a:cubicBezTo>
                    <a:pt x="18922" y="6622"/>
                    <a:pt x="18960" y="6572"/>
                    <a:pt x="19014" y="6564"/>
                  </a:cubicBezTo>
                  <a:cubicBezTo>
                    <a:pt x="19041" y="6445"/>
                    <a:pt x="19118" y="6334"/>
                    <a:pt x="19226" y="6264"/>
                  </a:cubicBezTo>
                  <a:cubicBezTo>
                    <a:pt x="19264" y="6145"/>
                    <a:pt x="19306" y="6030"/>
                    <a:pt x="19425" y="5965"/>
                  </a:cubicBezTo>
                  <a:cubicBezTo>
                    <a:pt x="19425" y="5911"/>
                    <a:pt x="19464" y="5861"/>
                    <a:pt x="19518" y="5853"/>
                  </a:cubicBezTo>
                  <a:cubicBezTo>
                    <a:pt x="19518" y="5799"/>
                    <a:pt x="19560" y="5757"/>
                    <a:pt x="19614" y="5746"/>
                  </a:cubicBezTo>
                  <a:cubicBezTo>
                    <a:pt x="19629" y="5669"/>
                    <a:pt x="19675" y="5603"/>
                    <a:pt x="19748" y="5573"/>
                  </a:cubicBezTo>
                  <a:cubicBezTo>
                    <a:pt x="19752" y="5546"/>
                    <a:pt x="19752" y="5515"/>
                    <a:pt x="19752" y="5488"/>
                  </a:cubicBezTo>
                  <a:cubicBezTo>
                    <a:pt x="19783" y="5484"/>
                    <a:pt x="19813" y="5477"/>
                    <a:pt x="19844" y="5469"/>
                  </a:cubicBezTo>
                  <a:cubicBezTo>
                    <a:pt x="19844" y="5415"/>
                    <a:pt x="19883" y="5373"/>
                    <a:pt x="19936" y="5358"/>
                  </a:cubicBezTo>
                  <a:cubicBezTo>
                    <a:pt x="19936" y="5323"/>
                    <a:pt x="19936" y="5296"/>
                    <a:pt x="19940" y="5265"/>
                  </a:cubicBezTo>
                  <a:lnTo>
                    <a:pt x="19944" y="5258"/>
                  </a:lnTo>
                  <a:cubicBezTo>
                    <a:pt x="19975" y="5254"/>
                    <a:pt x="19998" y="5246"/>
                    <a:pt x="20025" y="5246"/>
                  </a:cubicBezTo>
                  <a:lnTo>
                    <a:pt x="20056" y="5069"/>
                  </a:lnTo>
                  <a:lnTo>
                    <a:pt x="20136" y="5035"/>
                  </a:lnTo>
                  <a:cubicBezTo>
                    <a:pt x="20117" y="5012"/>
                    <a:pt x="20121" y="4977"/>
                    <a:pt x="20148" y="4958"/>
                  </a:cubicBezTo>
                  <a:cubicBezTo>
                    <a:pt x="20155" y="4958"/>
                    <a:pt x="20159" y="4950"/>
                    <a:pt x="20171" y="4927"/>
                  </a:cubicBezTo>
                  <a:cubicBezTo>
                    <a:pt x="20178" y="4900"/>
                    <a:pt x="20194" y="4885"/>
                    <a:pt x="20171" y="4866"/>
                  </a:cubicBezTo>
                  <a:lnTo>
                    <a:pt x="20098" y="4820"/>
                  </a:lnTo>
                  <a:cubicBezTo>
                    <a:pt x="20113" y="4800"/>
                    <a:pt x="20109" y="4781"/>
                    <a:pt x="20090" y="4770"/>
                  </a:cubicBezTo>
                  <a:cubicBezTo>
                    <a:pt x="20086" y="4762"/>
                    <a:pt x="20079" y="4762"/>
                    <a:pt x="20075" y="4762"/>
                  </a:cubicBezTo>
                  <a:cubicBezTo>
                    <a:pt x="20082" y="4716"/>
                    <a:pt x="20052" y="4674"/>
                    <a:pt x="20002" y="4662"/>
                  </a:cubicBezTo>
                  <a:lnTo>
                    <a:pt x="19979" y="4662"/>
                  </a:lnTo>
                  <a:lnTo>
                    <a:pt x="19994" y="4647"/>
                  </a:lnTo>
                  <a:lnTo>
                    <a:pt x="19990" y="4647"/>
                  </a:lnTo>
                  <a:cubicBezTo>
                    <a:pt x="20002" y="4620"/>
                    <a:pt x="20009" y="4585"/>
                    <a:pt x="19998" y="4551"/>
                  </a:cubicBezTo>
                  <a:lnTo>
                    <a:pt x="19983" y="4539"/>
                  </a:lnTo>
                  <a:cubicBezTo>
                    <a:pt x="19944" y="4520"/>
                    <a:pt x="19906" y="4489"/>
                    <a:pt x="19879" y="4455"/>
                  </a:cubicBezTo>
                  <a:lnTo>
                    <a:pt x="19771" y="4428"/>
                  </a:lnTo>
                  <a:cubicBezTo>
                    <a:pt x="19733" y="4408"/>
                    <a:pt x="19690" y="4385"/>
                    <a:pt x="19652" y="4366"/>
                  </a:cubicBezTo>
                  <a:cubicBezTo>
                    <a:pt x="19649" y="4367"/>
                    <a:pt x="19645" y="4367"/>
                    <a:pt x="19641" y="4367"/>
                  </a:cubicBezTo>
                  <a:cubicBezTo>
                    <a:pt x="19617" y="4367"/>
                    <a:pt x="19591" y="4356"/>
                    <a:pt x="19571" y="4339"/>
                  </a:cubicBezTo>
                  <a:cubicBezTo>
                    <a:pt x="19533" y="4309"/>
                    <a:pt x="19483" y="4282"/>
                    <a:pt x="19437" y="4270"/>
                  </a:cubicBezTo>
                  <a:cubicBezTo>
                    <a:pt x="19434" y="4270"/>
                    <a:pt x="19431" y="4271"/>
                    <a:pt x="19427" y="4271"/>
                  </a:cubicBezTo>
                  <a:cubicBezTo>
                    <a:pt x="19401" y="4271"/>
                    <a:pt x="19381" y="4257"/>
                    <a:pt x="19368" y="4239"/>
                  </a:cubicBezTo>
                  <a:cubicBezTo>
                    <a:pt x="19329" y="4212"/>
                    <a:pt x="19283" y="4182"/>
                    <a:pt x="19233" y="4166"/>
                  </a:cubicBezTo>
                  <a:lnTo>
                    <a:pt x="19164" y="4174"/>
                  </a:lnTo>
                  <a:lnTo>
                    <a:pt x="19172" y="4139"/>
                  </a:lnTo>
                  <a:cubicBezTo>
                    <a:pt x="19129" y="4109"/>
                    <a:pt x="19080" y="4082"/>
                    <a:pt x="19033" y="4066"/>
                  </a:cubicBezTo>
                  <a:cubicBezTo>
                    <a:pt x="19029" y="4067"/>
                    <a:pt x="19026" y="4067"/>
                    <a:pt x="19022" y="4067"/>
                  </a:cubicBezTo>
                  <a:cubicBezTo>
                    <a:pt x="18997" y="4067"/>
                    <a:pt x="18977" y="4056"/>
                    <a:pt x="18960" y="4040"/>
                  </a:cubicBezTo>
                  <a:cubicBezTo>
                    <a:pt x="18953" y="4047"/>
                    <a:pt x="18945" y="4063"/>
                    <a:pt x="18937" y="4070"/>
                  </a:cubicBezTo>
                  <a:lnTo>
                    <a:pt x="18891" y="4051"/>
                  </a:lnTo>
                  <a:cubicBezTo>
                    <a:pt x="18899" y="4013"/>
                    <a:pt x="18872" y="3974"/>
                    <a:pt x="18841" y="3963"/>
                  </a:cubicBezTo>
                  <a:lnTo>
                    <a:pt x="18653" y="3909"/>
                  </a:lnTo>
                  <a:lnTo>
                    <a:pt x="18599" y="3924"/>
                  </a:lnTo>
                  <a:lnTo>
                    <a:pt x="18603" y="3917"/>
                  </a:lnTo>
                  <a:cubicBezTo>
                    <a:pt x="18595" y="3894"/>
                    <a:pt x="18584" y="3870"/>
                    <a:pt x="18576" y="3851"/>
                  </a:cubicBezTo>
                  <a:lnTo>
                    <a:pt x="18561" y="3840"/>
                  </a:lnTo>
                  <a:cubicBezTo>
                    <a:pt x="18522" y="3813"/>
                    <a:pt x="18488" y="3790"/>
                    <a:pt x="18457" y="3759"/>
                  </a:cubicBezTo>
                  <a:cubicBezTo>
                    <a:pt x="18426" y="3713"/>
                    <a:pt x="18384" y="3678"/>
                    <a:pt x="18330" y="3659"/>
                  </a:cubicBezTo>
                  <a:cubicBezTo>
                    <a:pt x="18303" y="3659"/>
                    <a:pt x="18280" y="3648"/>
                    <a:pt x="18253" y="3628"/>
                  </a:cubicBezTo>
                  <a:cubicBezTo>
                    <a:pt x="18215" y="3605"/>
                    <a:pt x="18184" y="3582"/>
                    <a:pt x="18153" y="3552"/>
                  </a:cubicBezTo>
                  <a:cubicBezTo>
                    <a:pt x="18111" y="3486"/>
                    <a:pt x="18011" y="3513"/>
                    <a:pt x="17965" y="3444"/>
                  </a:cubicBezTo>
                  <a:lnTo>
                    <a:pt x="17950" y="3432"/>
                  </a:lnTo>
                  <a:cubicBezTo>
                    <a:pt x="17907" y="3409"/>
                    <a:pt x="17873" y="3371"/>
                    <a:pt x="17827" y="3352"/>
                  </a:cubicBezTo>
                  <a:cubicBezTo>
                    <a:pt x="17792" y="3348"/>
                    <a:pt x="17765" y="3336"/>
                    <a:pt x="17738" y="3313"/>
                  </a:cubicBezTo>
                  <a:cubicBezTo>
                    <a:pt x="17700" y="3298"/>
                    <a:pt x="17669" y="3275"/>
                    <a:pt x="17642" y="3240"/>
                  </a:cubicBezTo>
                  <a:lnTo>
                    <a:pt x="17443" y="3129"/>
                  </a:lnTo>
                  <a:cubicBezTo>
                    <a:pt x="17404" y="3098"/>
                    <a:pt x="17366" y="3067"/>
                    <a:pt x="17320" y="3044"/>
                  </a:cubicBezTo>
                  <a:cubicBezTo>
                    <a:pt x="17285" y="3044"/>
                    <a:pt x="17254" y="3025"/>
                    <a:pt x="17231" y="3002"/>
                  </a:cubicBezTo>
                  <a:cubicBezTo>
                    <a:pt x="17197" y="3006"/>
                    <a:pt x="17162" y="3021"/>
                    <a:pt x="17139" y="3044"/>
                  </a:cubicBezTo>
                  <a:lnTo>
                    <a:pt x="17135" y="3040"/>
                  </a:lnTo>
                  <a:cubicBezTo>
                    <a:pt x="17081" y="2983"/>
                    <a:pt x="17066" y="2898"/>
                    <a:pt x="17020" y="2841"/>
                  </a:cubicBezTo>
                  <a:lnTo>
                    <a:pt x="17020" y="2841"/>
                  </a:lnTo>
                  <a:lnTo>
                    <a:pt x="17035" y="2848"/>
                  </a:lnTo>
                  <a:cubicBezTo>
                    <a:pt x="16997" y="2771"/>
                    <a:pt x="16889" y="2798"/>
                    <a:pt x="16847" y="2725"/>
                  </a:cubicBezTo>
                  <a:lnTo>
                    <a:pt x="16839" y="2722"/>
                  </a:lnTo>
                  <a:cubicBezTo>
                    <a:pt x="16797" y="2695"/>
                    <a:pt x="16766" y="2664"/>
                    <a:pt x="16732" y="2637"/>
                  </a:cubicBezTo>
                  <a:cubicBezTo>
                    <a:pt x="16705" y="2591"/>
                    <a:pt x="16659" y="2560"/>
                    <a:pt x="16613" y="2533"/>
                  </a:cubicBezTo>
                  <a:cubicBezTo>
                    <a:pt x="16578" y="2529"/>
                    <a:pt x="16551" y="2514"/>
                    <a:pt x="16524" y="2491"/>
                  </a:cubicBezTo>
                  <a:cubicBezTo>
                    <a:pt x="16486" y="2483"/>
                    <a:pt x="16459" y="2456"/>
                    <a:pt x="16440" y="2426"/>
                  </a:cubicBezTo>
                  <a:lnTo>
                    <a:pt x="16432" y="2418"/>
                  </a:lnTo>
                  <a:cubicBezTo>
                    <a:pt x="16393" y="2380"/>
                    <a:pt x="16347" y="2349"/>
                    <a:pt x="16294" y="2333"/>
                  </a:cubicBezTo>
                  <a:cubicBezTo>
                    <a:pt x="16287" y="2336"/>
                    <a:pt x="16280" y="2337"/>
                    <a:pt x="16273" y="2337"/>
                  </a:cubicBezTo>
                  <a:cubicBezTo>
                    <a:pt x="16259" y="2337"/>
                    <a:pt x="16245" y="2332"/>
                    <a:pt x="16232" y="2322"/>
                  </a:cubicBezTo>
                  <a:cubicBezTo>
                    <a:pt x="16197" y="2292"/>
                    <a:pt x="16155" y="2275"/>
                    <a:pt x="16111" y="2275"/>
                  </a:cubicBezTo>
                  <a:cubicBezTo>
                    <a:pt x="16087" y="2275"/>
                    <a:pt x="16063" y="2280"/>
                    <a:pt x="16040" y="2291"/>
                  </a:cubicBezTo>
                  <a:cubicBezTo>
                    <a:pt x="16028" y="2299"/>
                    <a:pt x="16025" y="2310"/>
                    <a:pt x="16021" y="2322"/>
                  </a:cubicBezTo>
                  <a:cubicBezTo>
                    <a:pt x="16011" y="2319"/>
                    <a:pt x="16001" y="2318"/>
                    <a:pt x="15991" y="2318"/>
                  </a:cubicBezTo>
                  <a:cubicBezTo>
                    <a:pt x="15972" y="2318"/>
                    <a:pt x="15953" y="2323"/>
                    <a:pt x="15932" y="2333"/>
                  </a:cubicBezTo>
                  <a:lnTo>
                    <a:pt x="15929" y="2314"/>
                  </a:lnTo>
                  <a:cubicBezTo>
                    <a:pt x="15909" y="2273"/>
                    <a:pt x="15872" y="2250"/>
                    <a:pt x="15831" y="2250"/>
                  </a:cubicBezTo>
                  <a:cubicBezTo>
                    <a:pt x="15823" y="2250"/>
                    <a:pt x="15814" y="2251"/>
                    <a:pt x="15806" y="2253"/>
                  </a:cubicBezTo>
                  <a:lnTo>
                    <a:pt x="15544" y="1976"/>
                  </a:lnTo>
                  <a:cubicBezTo>
                    <a:pt x="15525" y="1930"/>
                    <a:pt x="15510" y="1876"/>
                    <a:pt x="15490" y="1830"/>
                  </a:cubicBezTo>
                  <a:lnTo>
                    <a:pt x="15329" y="1715"/>
                  </a:lnTo>
                  <a:cubicBezTo>
                    <a:pt x="15179" y="1434"/>
                    <a:pt x="14949" y="1227"/>
                    <a:pt x="14733" y="1008"/>
                  </a:cubicBezTo>
                  <a:cubicBezTo>
                    <a:pt x="14718" y="950"/>
                    <a:pt x="14672" y="908"/>
                    <a:pt x="14607" y="908"/>
                  </a:cubicBezTo>
                  <a:cubicBezTo>
                    <a:pt x="14365" y="677"/>
                    <a:pt x="14126" y="431"/>
                    <a:pt x="13800" y="305"/>
                  </a:cubicBezTo>
                  <a:cubicBezTo>
                    <a:pt x="13707" y="140"/>
                    <a:pt x="13598" y="0"/>
                    <a:pt x="13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43"/>
            <p:cNvSpPr/>
            <p:nvPr/>
          </p:nvSpPr>
          <p:spPr>
            <a:xfrm>
              <a:off x="4785567" y="2072240"/>
              <a:ext cx="59310" cy="45848"/>
            </a:xfrm>
            <a:custGeom>
              <a:avLst/>
              <a:gdLst/>
              <a:ahLst/>
              <a:cxnLst/>
              <a:rect l="l" t="t" r="r" b="b"/>
              <a:pathLst>
                <a:path w="1912" h="147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0" y="142"/>
                    <a:pt x="81" y="231"/>
                    <a:pt x="208" y="296"/>
                  </a:cubicBezTo>
                  <a:cubicBezTo>
                    <a:pt x="350" y="415"/>
                    <a:pt x="389" y="634"/>
                    <a:pt x="577" y="711"/>
                  </a:cubicBezTo>
                  <a:cubicBezTo>
                    <a:pt x="853" y="1041"/>
                    <a:pt x="1122" y="1387"/>
                    <a:pt x="1614" y="1410"/>
                  </a:cubicBezTo>
                  <a:cubicBezTo>
                    <a:pt x="1661" y="1458"/>
                    <a:pt x="1702" y="1477"/>
                    <a:pt x="1737" y="1477"/>
                  </a:cubicBezTo>
                  <a:cubicBezTo>
                    <a:pt x="1801" y="1477"/>
                    <a:pt x="1847" y="1413"/>
                    <a:pt x="1872" y="1341"/>
                  </a:cubicBezTo>
                  <a:cubicBezTo>
                    <a:pt x="1912" y="1246"/>
                    <a:pt x="1844" y="1227"/>
                    <a:pt x="1776" y="1227"/>
                  </a:cubicBezTo>
                  <a:cubicBezTo>
                    <a:pt x="1759" y="1227"/>
                    <a:pt x="1741" y="1228"/>
                    <a:pt x="1726" y="1230"/>
                  </a:cubicBezTo>
                  <a:cubicBezTo>
                    <a:pt x="1713" y="1230"/>
                    <a:pt x="1700" y="1231"/>
                    <a:pt x="1688" y="1231"/>
                  </a:cubicBezTo>
                  <a:cubicBezTo>
                    <a:pt x="1455" y="1231"/>
                    <a:pt x="1263" y="1131"/>
                    <a:pt x="1080" y="1003"/>
                  </a:cubicBezTo>
                  <a:cubicBezTo>
                    <a:pt x="919" y="884"/>
                    <a:pt x="857" y="772"/>
                    <a:pt x="1065" y="623"/>
                  </a:cubicBezTo>
                  <a:cubicBezTo>
                    <a:pt x="1203" y="527"/>
                    <a:pt x="1376" y="423"/>
                    <a:pt x="1268" y="158"/>
                  </a:cubicBezTo>
                  <a:lnTo>
                    <a:pt x="1268" y="158"/>
                  </a:lnTo>
                  <a:cubicBezTo>
                    <a:pt x="1065" y="315"/>
                    <a:pt x="861" y="415"/>
                    <a:pt x="711" y="592"/>
                  </a:cubicBezTo>
                  <a:cubicBezTo>
                    <a:pt x="565" y="588"/>
                    <a:pt x="538" y="465"/>
                    <a:pt x="477" y="373"/>
                  </a:cubicBezTo>
                  <a:cubicBezTo>
                    <a:pt x="373" y="231"/>
                    <a:pt x="292" y="65"/>
                    <a:pt x="1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43"/>
            <p:cNvSpPr/>
            <p:nvPr/>
          </p:nvSpPr>
          <p:spPr>
            <a:xfrm>
              <a:off x="4816928" y="1931006"/>
              <a:ext cx="25778" cy="21094"/>
            </a:xfrm>
            <a:custGeom>
              <a:avLst/>
              <a:gdLst/>
              <a:ahLst/>
              <a:cxnLst/>
              <a:rect l="l" t="t" r="r" b="b"/>
              <a:pathLst>
                <a:path w="831" h="680" extrusionOk="0">
                  <a:moveTo>
                    <a:pt x="145" y="0"/>
                  </a:moveTo>
                  <a:cubicBezTo>
                    <a:pt x="110" y="0"/>
                    <a:pt x="77" y="18"/>
                    <a:pt x="50" y="65"/>
                  </a:cubicBezTo>
                  <a:cubicBezTo>
                    <a:pt x="0" y="173"/>
                    <a:pt x="104" y="269"/>
                    <a:pt x="196" y="292"/>
                  </a:cubicBezTo>
                  <a:cubicBezTo>
                    <a:pt x="411" y="349"/>
                    <a:pt x="557" y="488"/>
                    <a:pt x="665" y="680"/>
                  </a:cubicBezTo>
                  <a:cubicBezTo>
                    <a:pt x="772" y="545"/>
                    <a:pt x="830" y="434"/>
                    <a:pt x="676" y="330"/>
                  </a:cubicBezTo>
                  <a:cubicBezTo>
                    <a:pt x="550" y="242"/>
                    <a:pt x="427" y="161"/>
                    <a:pt x="307" y="76"/>
                  </a:cubicBezTo>
                  <a:cubicBezTo>
                    <a:pt x="255" y="38"/>
                    <a:pt x="197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43"/>
            <p:cNvSpPr/>
            <p:nvPr/>
          </p:nvSpPr>
          <p:spPr>
            <a:xfrm>
              <a:off x="4835571" y="2046742"/>
              <a:ext cx="55991" cy="41101"/>
            </a:xfrm>
            <a:custGeom>
              <a:avLst/>
              <a:gdLst/>
              <a:ahLst/>
              <a:cxnLst/>
              <a:rect l="l" t="t" r="r" b="b"/>
              <a:pathLst>
                <a:path w="1805" h="1325" extrusionOk="0">
                  <a:moveTo>
                    <a:pt x="962" y="0"/>
                  </a:moveTo>
                  <a:cubicBezTo>
                    <a:pt x="929" y="0"/>
                    <a:pt x="897" y="18"/>
                    <a:pt x="867" y="65"/>
                  </a:cubicBezTo>
                  <a:cubicBezTo>
                    <a:pt x="828" y="130"/>
                    <a:pt x="925" y="196"/>
                    <a:pt x="1013" y="200"/>
                  </a:cubicBezTo>
                  <a:cubicBezTo>
                    <a:pt x="1040" y="215"/>
                    <a:pt x="1067" y="219"/>
                    <a:pt x="1097" y="219"/>
                  </a:cubicBezTo>
                  <a:cubicBezTo>
                    <a:pt x="1228" y="346"/>
                    <a:pt x="1401" y="365"/>
                    <a:pt x="1562" y="411"/>
                  </a:cubicBezTo>
                  <a:cubicBezTo>
                    <a:pt x="1582" y="446"/>
                    <a:pt x="1601" y="476"/>
                    <a:pt x="1616" y="507"/>
                  </a:cubicBezTo>
                  <a:cubicBezTo>
                    <a:pt x="1397" y="638"/>
                    <a:pt x="1151" y="576"/>
                    <a:pt x="917" y="615"/>
                  </a:cubicBezTo>
                  <a:lnTo>
                    <a:pt x="702" y="534"/>
                  </a:lnTo>
                  <a:cubicBezTo>
                    <a:pt x="525" y="503"/>
                    <a:pt x="358" y="422"/>
                    <a:pt x="172" y="422"/>
                  </a:cubicBezTo>
                  <a:cubicBezTo>
                    <a:pt x="148" y="422"/>
                    <a:pt x="123" y="423"/>
                    <a:pt x="98" y="426"/>
                  </a:cubicBezTo>
                  <a:cubicBezTo>
                    <a:pt x="83" y="423"/>
                    <a:pt x="69" y="421"/>
                    <a:pt x="57" y="421"/>
                  </a:cubicBezTo>
                  <a:cubicBezTo>
                    <a:pt x="17" y="421"/>
                    <a:pt x="1" y="444"/>
                    <a:pt x="22" y="503"/>
                  </a:cubicBezTo>
                  <a:cubicBezTo>
                    <a:pt x="64" y="653"/>
                    <a:pt x="175" y="738"/>
                    <a:pt x="306" y="811"/>
                  </a:cubicBezTo>
                  <a:cubicBezTo>
                    <a:pt x="364" y="910"/>
                    <a:pt x="429" y="999"/>
                    <a:pt x="556" y="1018"/>
                  </a:cubicBezTo>
                  <a:lnTo>
                    <a:pt x="679" y="1126"/>
                  </a:lnTo>
                  <a:lnTo>
                    <a:pt x="736" y="1210"/>
                  </a:lnTo>
                  <a:cubicBezTo>
                    <a:pt x="768" y="1247"/>
                    <a:pt x="795" y="1324"/>
                    <a:pt x="839" y="1324"/>
                  </a:cubicBezTo>
                  <a:cubicBezTo>
                    <a:pt x="855" y="1324"/>
                    <a:pt x="873" y="1315"/>
                    <a:pt x="894" y="1291"/>
                  </a:cubicBezTo>
                  <a:cubicBezTo>
                    <a:pt x="959" y="1222"/>
                    <a:pt x="855" y="1160"/>
                    <a:pt x="798" y="1114"/>
                  </a:cubicBezTo>
                  <a:cubicBezTo>
                    <a:pt x="798" y="1060"/>
                    <a:pt x="767" y="1018"/>
                    <a:pt x="717" y="1007"/>
                  </a:cubicBezTo>
                  <a:cubicBezTo>
                    <a:pt x="690" y="899"/>
                    <a:pt x="544" y="861"/>
                    <a:pt x="552" y="722"/>
                  </a:cubicBezTo>
                  <a:cubicBezTo>
                    <a:pt x="583" y="710"/>
                    <a:pt x="613" y="705"/>
                    <a:pt x="642" y="705"/>
                  </a:cubicBezTo>
                  <a:cubicBezTo>
                    <a:pt x="775" y="705"/>
                    <a:pt x="897" y="807"/>
                    <a:pt x="1033" y="807"/>
                  </a:cubicBezTo>
                  <a:cubicBezTo>
                    <a:pt x="1058" y="807"/>
                    <a:pt x="1083" y="803"/>
                    <a:pt x="1109" y="795"/>
                  </a:cubicBezTo>
                  <a:cubicBezTo>
                    <a:pt x="1178" y="821"/>
                    <a:pt x="1250" y="833"/>
                    <a:pt x="1322" y="833"/>
                  </a:cubicBezTo>
                  <a:cubicBezTo>
                    <a:pt x="1478" y="833"/>
                    <a:pt x="1632" y="774"/>
                    <a:pt x="1751" y="661"/>
                  </a:cubicBezTo>
                  <a:cubicBezTo>
                    <a:pt x="1793" y="634"/>
                    <a:pt x="1805" y="569"/>
                    <a:pt x="1774" y="526"/>
                  </a:cubicBezTo>
                  <a:cubicBezTo>
                    <a:pt x="1770" y="526"/>
                    <a:pt x="1762" y="519"/>
                    <a:pt x="1747" y="507"/>
                  </a:cubicBezTo>
                  <a:cubicBezTo>
                    <a:pt x="1755" y="476"/>
                    <a:pt x="1743" y="438"/>
                    <a:pt x="1712" y="419"/>
                  </a:cubicBezTo>
                  <a:cubicBezTo>
                    <a:pt x="1612" y="211"/>
                    <a:pt x="1405" y="180"/>
                    <a:pt x="1213" y="130"/>
                  </a:cubicBezTo>
                  <a:cubicBezTo>
                    <a:pt x="1186" y="115"/>
                    <a:pt x="1155" y="104"/>
                    <a:pt x="1128" y="100"/>
                  </a:cubicBezTo>
                  <a:cubicBezTo>
                    <a:pt x="1075" y="51"/>
                    <a:pt x="1017" y="0"/>
                    <a:pt x="96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43"/>
            <p:cNvSpPr/>
            <p:nvPr/>
          </p:nvSpPr>
          <p:spPr>
            <a:xfrm>
              <a:off x="4816184" y="2191636"/>
              <a:ext cx="21032" cy="18178"/>
            </a:xfrm>
            <a:custGeom>
              <a:avLst/>
              <a:gdLst/>
              <a:ahLst/>
              <a:cxnLst/>
              <a:rect l="l" t="t" r="r" b="b"/>
              <a:pathLst>
                <a:path w="678" h="586" extrusionOk="0">
                  <a:moveTo>
                    <a:pt x="548" y="0"/>
                  </a:moveTo>
                  <a:cubicBezTo>
                    <a:pt x="439" y="0"/>
                    <a:pt x="353" y="80"/>
                    <a:pt x="255" y="80"/>
                  </a:cubicBezTo>
                  <a:cubicBezTo>
                    <a:pt x="246" y="80"/>
                    <a:pt x="237" y="80"/>
                    <a:pt x="228" y="78"/>
                  </a:cubicBezTo>
                  <a:cubicBezTo>
                    <a:pt x="200" y="77"/>
                    <a:pt x="171" y="74"/>
                    <a:pt x="145" y="74"/>
                  </a:cubicBezTo>
                  <a:cubicBezTo>
                    <a:pt x="58" y="74"/>
                    <a:pt x="0" y="99"/>
                    <a:pt x="89" y="247"/>
                  </a:cubicBezTo>
                  <a:cubicBezTo>
                    <a:pt x="139" y="328"/>
                    <a:pt x="185" y="416"/>
                    <a:pt x="239" y="497"/>
                  </a:cubicBezTo>
                  <a:cubicBezTo>
                    <a:pt x="275" y="551"/>
                    <a:pt x="333" y="585"/>
                    <a:pt x="375" y="585"/>
                  </a:cubicBezTo>
                  <a:cubicBezTo>
                    <a:pt x="411" y="585"/>
                    <a:pt x="436" y="561"/>
                    <a:pt x="427" y="505"/>
                  </a:cubicBezTo>
                  <a:cubicBezTo>
                    <a:pt x="381" y="270"/>
                    <a:pt x="531" y="167"/>
                    <a:pt x="677" y="40"/>
                  </a:cubicBezTo>
                  <a:cubicBezTo>
                    <a:pt x="630" y="11"/>
                    <a:pt x="588" y="0"/>
                    <a:pt x="5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43"/>
            <p:cNvSpPr/>
            <p:nvPr/>
          </p:nvSpPr>
          <p:spPr>
            <a:xfrm>
              <a:off x="4802007" y="1953030"/>
              <a:ext cx="13866" cy="13463"/>
            </a:xfrm>
            <a:custGeom>
              <a:avLst/>
              <a:gdLst/>
              <a:ahLst/>
              <a:cxnLst/>
              <a:rect l="l" t="t" r="r" b="b"/>
              <a:pathLst>
                <a:path w="447" h="434" extrusionOk="0">
                  <a:moveTo>
                    <a:pt x="160" y="0"/>
                  </a:moveTo>
                  <a:cubicBezTo>
                    <a:pt x="1" y="0"/>
                    <a:pt x="2" y="104"/>
                    <a:pt x="47" y="220"/>
                  </a:cubicBezTo>
                  <a:cubicBezTo>
                    <a:pt x="82" y="312"/>
                    <a:pt x="98" y="433"/>
                    <a:pt x="218" y="433"/>
                  </a:cubicBezTo>
                  <a:cubicBezTo>
                    <a:pt x="228" y="433"/>
                    <a:pt x="239" y="433"/>
                    <a:pt x="250" y="431"/>
                  </a:cubicBezTo>
                  <a:cubicBezTo>
                    <a:pt x="262" y="431"/>
                    <a:pt x="270" y="350"/>
                    <a:pt x="274" y="308"/>
                  </a:cubicBezTo>
                  <a:cubicBezTo>
                    <a:pt x="358" y="166"/>
                    <a:pt x="446" y="27"/>
                    <a:pt x="177" y="0"/>
                  </a:cubicBezTo>
                  <a:cubicBezTo>
                    <a:pt x="171" y="0"/>
                    <a:pt x="166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43"/>
            <p:cNvSpPr/>
            <p:nvPr/>
          </p:nvSpPr>
          <p:spPr>
            <a:xfrm>
              <a:off x="4638222" y="2077545"/>
              <a:ext cx="12439" cy="7352"/>
            </a:xfrm>
            <a:custGeom>
              <a:avLst/>
              <a:gdLst/>
              <a:ahLst/>
              <a:cxnLst/>
              <a:rect l="l" t="t" r="r" b="b"/>
              <a:pathLst>
                <a:path w="401" h="237" extrusionOk="0">
                  <a:moveTo>
                    <a:pt x="236" y="1"/>
                  </a:moveTo>
                  <a:cubicBezTo>
                    <a:pt x="145" y="1"/>
                    <a:pt x="77" y="79"/>
                    <a:pt x="1" y="117"/>
                  </a:cubicBezTo>
                  <a:lnTo>
                    <a:pt x="1" y="236"/>
                  </a:lnTo>
                  <a:cubicBezTo>
                    <a:pt x="7" y="237"/>
                    <a:pt x="13" y="237"/>
                    <a:pt x="20" y="237"/>
                  </a:cubicBezTo>
                  <a:cubicBezTo>
                    <a:pt x="163" y="237"/>
                    <a:pt x="260" y="153"/>
                    <a:pt x="401" y="79"/>
                  </a:cubicBezTo>
                  <a:cubicBezTo>
                    <a:pt x="337" y="22"/>
                    <a:pt x="283" y="1"/>
                    <a:pt x="2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43"/>
            <p:cNvSpPr/>
            <p:nvPr/>
          </p:nvSpPr>
          <p:spPr>
            <a:xfrm>
              <a:off x="4857440" y="1961964"/>
              <a:ext cx="103204" cy="75844"/>
            </a:xfrm>
            <a:custGeom>
              <a:avLst/>
              <a:gdLst/>
              <a:ahLst/>
              <a:cxnLst/>
              <a:rect l="l" t="t" r="r" b="b"/>
              <a:pathLst>
                <a:path w="3327" h="2445" extrusionOk="0">
                  <a:moveTo>
                    <a:pt x="172" y="0"/>
                  </a:moveTo>
                  <a:cubicBezTo>
                    <a:pt x="122" y="0"/>
                    <a:pt x="76" y="18"/>
                    <a:pt x="58" y="62"/>
                  </a:cubicBezTo>
                  <a:cubicBezTo>
                    <a:pt x="1" y="193"/>
                    <a:pt x="127" y="208"/>
                    <a:pt x="216" y="250"/>
                  </a:cubicBezTo>
                  <a:cubicBezTo>
                    <a:pt x="350" y="308"/>
                    <a:pt x="485" y="366"/>
                    <a:pt x="615" y="423"/>
                  </a:cubicBezTo>
                  <a:cubicBezTo>
                    <a:pt x="723" y="539"/>
                    <a:pt x="877" y="566"/>
                    <a:pt x="1007" y="635"/>
                  </a:cubicBezTo>
                  <a:lnTo>
                    <a:pt x="1730" y="1119"/>
                  </a:lnTo>
                  <a:lnTo>
                    <a:pt x="2333" y="1638"/>
                  </a:lnTo>
                  <a:lnTo>
                    <a:pt x="2925" y="2145"/>
                  </a:lnTo>
                  <a:lnTo>
                    <a:pt x="3140" y="2445"/>
                  </a:lnTo>
                  <a:cubicBezTo>
                    <a:pt x="3147" y="2445"/>
                    <a:pt x="3153" y="2445"/>
                    <a:pt x="3160" y="2445"/>
                  </a:cubicBezTo>
                  <a:cubicBezTo>
                    <a:pt x="3264" y="2445"/>
                    <a:pt x="3326" y="2414"/>
                    <a:pt x="3236" y="2295"/>
                  </a:cubicBezTo>
                  <a:cubicBezTo>
                    <a:pt x="3190" y="2237"/>
                    <a:pt x="3136" y="2179"/>
                    <a:pt x="3078" y="2133"/>
                  </a:cubicBezTo>
                  <a:cubicBezTo>
                    <a:pt x="3002" y="1895"/>
                    <a:pt x="2779" y="1788"/>
                    <a:pt x="2637" y="1615"/>
                  </a:cubicBezTo>
                  <a:cubicBezTo>
                    <a:pt x="2602" y="1603"/>
                    <a:pt x="2579" y="1576"/>
                    <a:pt x="2575" y="1542"/>
                  </a:cubicBezTo>
                  <a:lnTo>
                    <a:pt x="2521" y="1449"/>
                  </a:lnTo>
                  <a:cubicBezTo>
                    <a:pt x="2506" y="1447"/>
                    <a:pt x="2491" y="1446"/>
                    <a:pt x="2475" y="1446"/>
                  </a:cubicBezTo>
                  <a:cubicBezTo>
                    <a:pt x="2460" y="1446"/>
                    <a:pt x="2444" y="1447"/>
                    <a:pt x="2429" y="1449"/>
                  </a:cubicBezTo>
                  <a:lnTo>
                    <a:pt x="1933" y="1027"/>
                  </a:lnTo>
                  <a:lnTo>
                    <a:pt x="1307" y="543"/>
                  </a:lnTo>
                  <a:lnTo>
                    <a:pt x="1126" y="508"/>
                  </a:lnTo>
                  <a:cubicBezTo>
                    <a:pt x="1011" y="385"/>
                    <a:pt x="857" y="316"/>
                    <a:pt x="704" y="250"/>
                  </a:cubicBezTo>
                  <a:cubicBezTo>
                    <a:pt x="562" y="174"/>
                    <a:pt x="427" y="85"/>
                    <a:pt x="277" y="24"/>
                  </a:cubicBezTo>
                  <a:cubicBezTo>
                    <a:pt x="247" y="9"/>
                    <a:pt x="208" y="0"/>
                    <a:pt x="1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43"/>
            <p:cNvSpPr/>
            <p:nvPr/>
          </p:nvSpPr>
          <p:spPr>
            <a:xfrm>
              <a:off x="4941753" y="2053876"/>
              <a:ext cx="33129" cy="33098"/>
            </a:xfrm>
            <a:custGeom>
              <a:avLst/>
              <a:gdLst/>
              <a:ahLst/>
              <a:cxnLst/>
              <a:rect l="l" t="t" r="r" b="b"/>
              <a:pathLst>
                <a:path w="1068" h="1067" extrusionOk="0">
                  <a:moveTo>
                    <a:pt x="195" y="765"/>
                  </a:moveTo>
                  <a:lnTo>
                    <a:pt x="195" y="784"/>
                  </a:lnTo>
                  <a:cubicBezTo>
                    <a:pt x="191" y="784"/>
                    <a:pt x="184" y="777"/>
                    <a:pt x="176" y="773"/>
                  </a:cubicBezTo>
                  <a:lnTo>
                    <a:pt x="195" y="765"/>
                  </a:lnTo>
                  <a:close/>
                  <a:moveTo>
                    <a:pt x="637" y="16"/>
                  </a:moveTo>
                  <a:lnTo>
                    <a:pt x="637" y="292"/>
                  </a:lnTo>
                  <a:cubicBezTo>
                    <a:pt x="626" y="319"/>
                    <a:pt x="618" y="354"/>
                    <a:pt x="626" y="385"/>
                  </a:cubicBezTo>
                  <a:cubicBezTo>
                    <a:pt x="601" y="377"/>
                    <a:pt x="579" y="373"/>
                    <a:pt x="560" y="373"/>
                  </a:cubicBezTo>
                  <a:cubicBezTo>
                    <a:pt x="435" y="373"/>
                    <a:pt x="409" y="517"/>
                    <a:pt x="326" y="581"/>
                  </a:cubicBezTo>
                  <a:cubicBezTo>
                    <a:pt x="272" y="572"/>
                    <a:pt x="216" y="561"/>
                    <a:pt x="167" y="561"/>
                  </a:cubicBezTo>
                  <a:cubicBezTo>
                    <a:pt x="71" y="561"/>
                    <a:pt x="1" y="603"/>
                    <a:pt x="18" y="784"/>
                  </a:cubicBezTo>
                  <a:cubicBezTo>
                    <a:pt x="41" y="790"/>
                    <a:pt x="61" y="793"/>
                    <a:pt x="83" y="793"/>
                  </a:cubicBezTo>
                  <a:cubicBezTo>
                    <a:pt x="91" y="793"/>
                    <a:pt x="99" y="793"/>
                    <a:pt x="107" y="792"/>
                  </a:cubicBezTo>
                  <a:cubicBezTo>
                    <a:pt x="118" y="834"/>
                    <a:pt x="134" y="884"/>
                    <a:pt x="145" y="926"/>
                  </a:cubicBezTo>
                  <a:cubicBezTo>
                    <a:pt x="152" y="980"/>
                    <a:pt x="123" y="1066"/>
                    <a:pt x="189" y="1066"/>
                  </a:cubicBezTo>
                  <a:cubicBezTo>
                    <a:pt x="195" y="1066"/>
                    <a:pt x="200" y="1066"/>
                    <a:pt x="207" y="1065"/>
                  </a:cubicBezTo>
                  <a:cubicBezTo>
                    <a:pt x="318" y="1053"/>
                    <a:pt x="272" y="957"/>
                    <a:pt x="253" y="884"/>
                  </a:cubicBezTo>
                  <a:cubicBezTo>
                    <a:pt x="249" y="853"/>
                    <a:pt x="245" y="827"/>
                    <a:pt x="241" y="792"/>
                  </a:cubicBezTo>
                  <a:cubicBezTo>
                    <a:pt x="303" y="788"/>
                    <a:pt x="318" y="746"/>
                    <a:pt x="337" y="696"/>
                  </a:cubicBezTo>
                  <a:cubicBezTo>
                    <a:pt x="514" y="615"/>
                    <a:pt x="733" y="600"/>
                    <a:pt x="806" y="369"/>
                  </a:cubicBezTo>
                  <a:cubicBezTo>
                    <a:pt x="825" y="346"/>
                    <a:pt x="841" y="323"/>
                    <a:pt x="845" y="292"/>
                  </a:cubicBezTo>
                  <a:cubicBezTo>
                    <a:pt x="1068" y="0"/>
                    <a:pt x="741" y="85"/>
                    <a:pt x="637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43"/>
            <p:cNvSpPr/>
            <p:nvPr/>
          </p:nvSpPr>
          <p:spPr>
            <a:xfrm>
              <a:off x="4655996" y="2073760"/>
              <a:ext cx="6452" cy="4684"/>
            </a:xfrm>
            <a:custGeom>
              <a:avLst/>
              <a:gdLst/>
              <a:ahLst/>
              <a:cxnLst/>
              <a:rect l="l" t="t" r="r" b="b"/>
              <a:pathLst>
                <a:path w="208" h="151" extrusionOk="0">
                  <a:moveTo>
                    <a:pt x="82" y="1"/>
                  </a:moveTo>
                  <a:cubicBezTo>
                    <a:pt x="39" y="1"/>
                    <a:pt x="4" y="34"/>
                    <a:pt x="0" y="78"/>
                  </a:cubicBezTo>
                  <a:lnTo>
                    <a:pt x="0" y="89"/>
                  </a:lnTo>
                  <a:cubicBezTo>
                    <a:pt x="4" y="143"/>
                    <a:pt x="54" y="147"/>
                    <a:pt x="104" y="151"/>
                  </a:cubicBezTo>
                  <a:cubicBezTo>
                    <a:pt x="150" y="143"/>
                    <a:pt x="208" y="136"/>
                    <a:pt x="193" y="74"/>
                  </a:cubicBezTo>
                  <a:cubicBezTo>
                    <a:pt x="173" y="36"/>
                    <a:pt x="135" y="13"/>
                    <a:pt x="89" y="1"/>
                  </a:cubicBezTo>
                  <a:cubicBezTo>
                    <a:pt x="86" y="1"/>
                    <a:pt x="84" y="1"/>
                    <a:pt x="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43"/>
            <p:cNvSpPr/>
            <p:nvPr/>
          </p:nvSpPr>
          <p:spPr>
            <a:xfrm>
              <a:off x="4775051" y="2009053"/>
              <a:ext cx="8034" cy="3878"/>
            </a:xfrm>
            <a:custGeom>
              <a:avLst/>
              <a:gdLst/>
              <a:ahLst/>
              <a:cxnLst/>
              <a:rect l="l" t="t" r="r" b="b"/>
              <a:pathLst>
                <a:path w="259" h="125" extrusionOk="0">
                  <a:moveTo>
                    <a:pt x="124" y="1"/>
                  </a:moveTo>
                  <a:cubicBezTo>
                    <a:pt x="86" y="20"/>
                    <a:pt x="17" y="35"/>
                    <a:pt x="13" y="66"/>
                  </a:cubicBezTo>
                  <a:cubicBezTo>
                    <a:pt x="0" y="115"/>
                    <a:pt x="42" y="125"/>
                    <a:pt x="81" y="125"/>
                  </a:cubicBezTo>
                  <a:cubicBezTo>
                    <a:pt x="91" y="125"/>
                    <a:pt x="100" y="124"/>
                    <a:pt x="109" y="123"/>
                  </a:cubicBezTo>
                  <a:cubicBezTo>
                    <a:pt x="178" y="123"/>
                    <a:pt x="236" y="81"/>
                    <a:pt x="259" y="20"/>
                  </a:cubicBezTo>
                  <a:lnTo>
                    <a:pt x="12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43"/>
            <p:cNvSpPr/>
            <p:nvPr/>
          </p:nvSpPr>
          <p:spPr>
            <a:xfrm>
              <a:off x="4573855" y="2100003"/>
              <a:ext cx="4932" cy="3474"/>
            </a:xfrm>
            <a:custGeom>
              <a:avLst/>
              <a:gdLst/>
              <a:ahLst/>
              <a:cxnLst/>
              <a:rect l="l" t="t" r="r" b="b"/>
              <a:pathLst>
                <a:path w="159" h="112" extrusionOk="0">
                  <a:moveTo>
                    <a:pt x="59" y="0"/>
                  </a:moveTo>
                  <a:cubicBezTo>
                    <a:pt x="39" y="20"/>
                    <a:pt x="1" y="54"/>
                    <a:pt x="5" y="66"/>
                  </a:cubicBezTo>
                  <a:cubicBezTo>
                    <a:pt x="24" y="102"/>
                    <a:pt x="52" y="111"/>
                    <a:pt x="83" y="111"/>
                  </a:cubicBezTo>
                  <a:cubicBezTo>
                    <a:pt x="107" y="111"/>
                    <a:pt x="133" y="106"/>
                    <a:pt x="158" y="104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43"/>
            <p:cNvSpPr/>
            <p:nvPr/>
          </p:nvSpPr>
          <p:spPr>
            <a:xfrm>
              <a:off x="4849344" y="2041468"/>
              <a:ext cx="3474" cy="1954"/>
            </a:xfrm>
            <a:custGeom>
              <a:avLst/>
              <a:gdLst/>
              <a:ahLst/>
              <a:cxnLst/>
              <a:rect l="l" t="t" r="r" b="b"/>
              <a:pathLst>
                <a:path w="112" h="63" extrusionOk="0">
                  <a:moveTo>
                    <a:pt x="31" y="1"/>
                  </a:moveTo>
                  <a:cubicBezTo>
                    <a:pt x="23" y="1"/>
                    <a:pt x="0" y="20"/>
                    <a:pt x="0" y="35"/>
                  </a:cubicBezTo>
                  <a:cubicBezTo>
                    <a:pt x="0" y="51"/>
                    <a:pt x="19" y="62"/>
                    <a:pt x="31" y="62"/>
                  </a:cubicBezTo>
                  <a:cubicBezTo>
                    <a:pt x="58" y="55"/>
                    <a:pt x="89" y="43"/>
                    <a:pt x="112" y="35"/>
                  </a:cubicBezTo>
                  <a:cubicBezTo>
                    <a:pt x="89" y="20"/>
                    <a:pt x="58" y="12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43"/>
            <p:cNvSpPr/>
            <p:nvPr/>
          </p:nvSpPr>
          <p:spPr>
            <a:xfrm>
              <a:off x="4763977" y="2015722"/>
              <a:ext cx="4901" cy="3505"/>
            </a:xfrm>
            <a:custGeom>
              <a:avLst/>
              <a:gdLst/>
              <a:ahLst/>
              <a:cxnLst/>
              <a:rect l="l" t="t" r="r" b="b"/>
              <a:pathLst>
                <a:path w="158" h="113" extrusionOk="0">
                  <a:moveTo>
                    <a:pt x="92" y="1"/>
                  </a:moveTo>
                  <a:cubicBezTo>
                    <a:pt x="69" y="1"/>
                    <a:pt x="41" y="6"/>
                    <a:pt x="19" y="6"/>
                  </a:cubicBezTo>
                  <a:cubicBezTo>
                    <a:pt x="12" y="6"/>
                    <a:pt x="6" y="6"/>
                    <a:pt x="1" y="5"/>
                  </a:cubicBezTo>
                  <a:lnTo>
                    <a:pt x="1" y="5"/>
                  </a:lnTo>
                  <a:cubicBezTo>
                    <a:pt x="16" y="58"/>
                    <a:pt x="55" y="97"/>
                    <a:pt x="101" y="112"/>
                  </a:cubicBezTo>
                  <a:cubicBezTo>
                    <a:pt x="157" y="18"/>
                    <a:pt x="133" y="1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43"/>
            <p:cNvSpPr/>
            <p:nvPr/>
          </p:nvSpPr>
          <p:spPr>
            <a:xfrm>
              <a:off x="4742666" y="2083128"/>
              <a:ext cx="64987" cy="53137"/>
            </a:xfrm>
            <a:custGeom>
              <a:avLst/>
              <a:gdLst/>
              <a:ahLst/>
              <a:cxnLst/>
              <a:rect l="l" t="t" r="r" b="b"/>
              <a:pathLst>
                <a:path w="2095" h="1713" extrusionOk="0">
                  <a:moveTo>
                    <a:pt x="1208" y="1"/>
                  </a:moveTo>
                  <a:cubicBezTo>
                    <a:pt x="1168" y="1"/>
                    <a:pt x="1127" y="19"/>
                    <a:pt x="1088" y="53"/>
                  </a:cubicBezTo>
                  <a:cubicBezTo>
                    <a:pt x="991" y="199"/>
                    <a:pt x="761" y="172"/>
                    <a:pt x="684" y="345"/>
                  </a:cubicBezTo>
                  <a:lnTo>
                    <a:pt x="676" y="348"/>
                  </a:lnTo>
                  <a:cubicBezTo>
                    <a:pt x="626" y="348"/>
                    <a:pt x="576" y="387"/>
                    <a:pt x="569" y="433"/>
                  </a:cubicBezTo>
                  <a:cubicBezTo>
                    <a:pt x="465" y="464"/>
                    <a:pt x="369" y="494"/>
                    <a:pt x="361" y="621"/>
                  </a:cubicBezTo>
                  <a:cubicBezTo>
                    <a:pt x="273" y="667"/>
                    <a:pt x="185" y="706"/>
                    <a:pt x="96" y="748"/>
                  </a:cubicBezTo>
                  <a:cubicBezTo>
                    <a:pt x="54" y="767"/>
                    <a:pt x="0" y="794"/>
                    <a:pt x="69" y="852"/>
                  </a:cubicBezTo>
                  <a:cubicBezTo>
                    <a:pt x="46" y="886"/>
                    <a:pt x="62" y="925"/>
                    <a:pt x="92" y="944"/>
                  </a:cubicBezTo>
                  <a:cubicBezTo>
                    <a:pt x="187" y="1011"/>
                    <a:pt x="244" y="1051"/>
                    <a:pt x="289" y="1051"/>
                  </a:cubicBezTo>
                  <a:cubicBezTo>
                    <a:pt x="355" y="1051"/>
                    <a:pt x="395" y="966"/>
                    <a:pt x="496" y="756"/>
                  </a:cubicBezTo>
                  <a:lnTo>
                    <a:pt x="788" y="767"/>
                  </a:lnTo>
                  <a:cubicBezTo>
                    <a:pt x="880" y="879"/>
                    <a:pt x="1003" y="929"/>
                    <a:pt x="1137" y="967"/>
                  </a:cubicBezTo>
                  <a:cubicBezTo>
                    <a:pt x="1241" y="1082"/>
                    <a:pt x="1364" y="1178"/>
                    <a:pt x="1503" y="1236"/>
                  </a:cubicBezTo>
                  <a:cubicBezTo>
                    <a:pt x="1529" y="1263"/>
                    <a:pt x="1556" y="1275"/>
                    <a:pt x="1591" y="1282"/>
                  </a:cubicBezTo>
                  <a:cubicBezTo>
                    <a:pt x="1687" y="1436"/>
                    <a:pt x="1802" y="1555"/>
                    <a:pt x="1994" y="1563"/>
                  </a:cubicBezTo>
                  <a:cubicBezTo>
                    <a:pt x="1933" y="1351"/>
                    <a:pt x="1748" y="1267"/>
                    <a:pt x="1591" y="1155"/>
                  </a:cubicBezTo>
                  <a:cubicBezTo>
                    <a:pt x="1514" y="1063"/>
                    <a:pt x="1418" y="994"/>
                    <a:pt x="1303" y="948"/>
                  </a:cubicBezTo>
                  <a:lnTo>
                    <a:pt x="803" y="629"/>
                  </a:lnTo>
                  <a:lnTo>
                    <a:pt x="868" y="525"/>
                  </a:lnTo>
                  <a:cubicBezTo>
                    <a:pt x="1061" y="406"/>
                    <a:pt x="1176" y="210"/>
                    <a:pt x="1322" y="53"/>
                  </a:cubicBezTo>
                  <a:cubicBezTo>
                    <a:pt x="1285" y="17"/>
                    <a:pt x="1246" y="1"/>
                    <a:pt x="1208" y="1"/>
                  </a:cubicBezTo>
                  <a:close/>
                  <a:moveTo>
                    <a:pt x="2034" y="1556"/>
                  </a:moveTo>
                  <a:cubicBezTo>
                    <a:pt x="2021" y="1556"/>
                    <a:pt x="2008" y="1558"/>
                    <a:pt x="1994" y="1563"/>
                  </a:cubicBezTo>
                  <a:cubicBezTo>
                    <a:pt x="1991" y="1640"/>
                    <a:pt x="2048" y="1674"/>
                    <a:pt x="2094" y="1713"/>
                  </a:cubicBezTo>
                  <a:cubicBezTo>
                    <a:pt x="2094" y="1666"/>
                    <a:pt x="2090" y="1617"/>
                    <a:pt x="2090" y="1570"/>
                  </a:cubicBezTo>
                  <a:cubicBezTo>
                    <a:pt x="2072" y="1561"/>
                    <a:pt x="2053" y="1556"/>
                    <a:pt x="2034" y="15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43"/>
            <p:cNvSpPr/>
            <p:nvPr/>
          </p:nvSpPr>
          <p:spPr>
            <a:xfrm>
              <a:off x="4961388" y="2043144"/>
              <a:ext cx="2420" cy="3133"/>
            </a:xfrm>
            <a:custGeom>
              <a:avLst/>
              <a:gdLst/>
              <a:ahLst/>
              <a:cxnLst/>
              <a:rect l="l" t="t" r="r" b="b"/>
              <a:pathLst>
                <a:path w="78" h="101" extrusionOk="0">
                  <a:moveTo>
                    <a:pt x="31" y="1"/>
                  </a:moveTo>
                  <a:cubicBezTo>
                    <a:pt x="20" y="24"/>
                    <a:pt x="12" y="47"/>
                    <a:pt x="0" y="77"/>
                  </a:cubicBezTo>
                  <a:cubicBezTo>
                    <a:pt x="0" y="81"/>
                    <a:pt x="31" y="100"/>
                    <a:pt x="35" y="100"/>
                  </a:cubicBezTo>
                  <a:cubicBezTo>
                    <a:pt x="54" y="85"/>
                    <a:pt x="77" y="66"/>
                    <a:pt x="77" y="47"/>
                  </a:cubicBezTo>
                  <a:cubicBezTo>
                    <a:pt x="77" y="27"/>
                    <a:pt x="50" y="16"/>
                    <a:pt x="3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43"/>
            <p:cNvSpPr/>
            <p:nvPr/>
          </p:nvSpPr>
          <p:spPr>
            <a:xfrm>
              <a:off x="4679230" y="2161950"/>
              <a:ext cx="76092" cy="48050"/>
            </a:xfrm>
            <a:custGeom>
              <a:avLst/>
              <a:gdLst/>
              <a:ahLst/>
              <a:cxnLst/>
              <a:rect l="l" t="t" r="r" b="b"/>
              <a:pathLst>
                <a:path w="2453" h="1549" extrusionOk="0">
                  <a:moveTo>
                    <a:pt x="408" y="1039"/>
                  </a:moveTo>
                  <a:lnTo>
                    <a:pt x="370" y="1085"/>
                  </a:lnTo>
                  <a:cubicBezTo>
                    <a:pt x="374" y="1062"/>
                    <a:pt x="389" y="1051"/>
                    <a:pt x="408" y="1039"/>
                  </a:cubicBezTo>
                  <a:close/>
                  <a:moveTo>
                    <a:pt x="920" y="0"/>
                  </a:moveTo>
                  <a:cubicBezTo>
                    <a:pt x="850" y="0"/>
                    <a:pt x="779" y="52"/>
                    <a:pt x="708" y="136"/>
                  </a:cubicBezTo>
                  <a:cubicBezTo>
                    <a:pt x="639" y="198"/>
                    <a:pt x="561" y="232"/>
                    <a:pt x="478" y="232"/>
                  </a:cubicBezTo>
                  <a:cubicBezTo>
                    <a:pt x="432" y="232"/>
                    <a:pt x="384" y="221"/>
                    <a:pt x="335" y="198"/>
                  </a:cubicBezTo>
                  <a:cubicBezTo>
                    <a:pt x="295" y="180"/>
                    <a:pt x="259" y="171"/>
                    <a:pt x="225" y="171"/>
                  </a:cubicBezTo>
                  <a:cubicBezTo>
                    <a:pt x="165" y="171"/>
                    <a:pt x="114" y="200"/>
                    <a:pt x="70" y="259"/>
                  </a:cubicBezTo>
                  <a:cubicBezTo>
                    <a:pt x="43" y="290"/>
                    <a:pt x="16" y="374"/>
                    <a:pt x="35" y="390"/>
                  </a:cubicBezTo>
                  <a:cubicBezTo>
                    <a:pt x="100" y="467"/>
                    <a:pt x="185" y="528"/>
                    <a:pt x="284" y="528"/>
                  </a:cubicBezTo>
                  <a:cubicBezTo>
                    <a:pt x="303" y="528"/>
                    <a:pt x="323" y="525"/>
                    <a:pt x="343" y="520"/>
                  </a:cubicBezTo>
                  <a:cubicBezTo>
                    <a:pt x="427" y="501"/>
                    <a:pt x="504" y="470"/>
                    <a:pt x="566" y="413"/>
                  </a:cubicBezTo>
                  <a:cubicBezTo>
                    <a:pt x="634" y="353"/>
                    <a:pt x="707" y="332"/>
                    <a:pt x="784" y="332"/>
                  </a:cubicBezTo>
                  <a:cubicBezTo>
                    <a:pt x="821" y="332"/>
                    <a:pt x="858" y="336"/>
                    <a:pt x="896" y="344"/>
                  </a:cubicBezTo>
                  <a:lnTo>
                    <a:pt x="1008" y="440"/>
                  </a:lnTo>
                  <a:lnTo>
                    <a:pt x="1242" y="739"/>
                  </a:lnTo>
                  <a:lnTo>
                    <a:pt x="1077" y="924"/>
                  </a:lnTo>
                  <a:cubicBezTo>
                    <a:pt x="923" y="993"/>
                    <a:pt x="812" y="1116"/>
                    <a:pt x="700" y="1231"/>
                  </a:cubicBezTo>
                  <a:lnTo>
                    <a:pt x="500" y="1339"/>
                  </a:lnTo>
                  <a:cubicBezTo>
                    <a:pt x="481" y="1320"/>
                    <a:pt x="454" y="1308"/>
                    <a:pt x="427" y="1308"/>
                  </a:cubicBezTo>
                  <a:lnTo>
                    <a:pt x="412" y="1035"/>
                  </a:lnTo>
                  <a:cubicBezTo>
                    <a:pt x="412" y="939"/>
                    <a:pt x="435" y="843"/>
                    <a:pt x="412" y="759"/>
                  </a:cubicBezTo>
                  <a:cubicBezTo>
                    <a:pt x="391" y="669"/>
                    <a:pt x="362" y="632"/>
                    <a:pt x="327" y="632"/>
                  </a:cubicBezTo>
                  <a:cubicBezTo>
                    <a:pt x="290" y="632"/>
                    <a:pt x="246" y="674"/>
                    <a:pt x="201" y="739"/>
                  </a:cubicBezTo>
                  <a:lnTo>
                    <a:pt x="197" y="743"/>
                  </a:lnTo>
                  <a:cubicBezTo>
                    <a:pt x="1" y="916"/>
                    <a:pt x="181" y="1074"/>
                    <a:pt x="216" y="1239"/>
                  </a:cubicBezTo>
                  <a:lnTo>
                    <a:pt x="308" y="1443"/>
                  </a:lnTo>
                  <a:cubicBezTo>
                    <a:pt x="335" y="1506"/>
                    <a:pt x="368" y="1548"/>
                    <a:pt x="409" y="1548"/>
                  </a:cubicBezTo>
                  <a:cubicBezTo>
                    <a:pt x="438" y="1548"/>
                    <a:pt x="470" y="1528"/>
                    <a:pt x="508" y="1481"/>
                  </a:cubicBezTo>
                  <a:cubicBezTo>
                    <a:pt x="581" y="1458"/>
                    <a:pt x="673" y="1458"/>
                    <a:pt x="708" y="1373"/>
                  </a:cubicBezTo>
                  <a:lnTo>
                    <a:pt x="800" y="1327"/>
                  </a:lnTo>
                  <a:cubicBezTo>
                    <a:pt x="988" y="1254"/>
                    <a:pt x="1146" y="1131"/>
                    <a:pt x="1253" y="962"/>
                  </a:cubicBezTo>
                  <a:lnTo>
                    <a:pt x="1634" y="751"/>
                  </a:lnTo>
                  <a:lnTo>
                    <a:pt x="1818" y="628"/>
                  </a:lnTo>
                  <a:cubicBezTo>
                    <a:pt x="1854" y="639"/>
                    <a:pt x="1889" y="648"/>
                    <a:pt x="1922" y="648"/>
                  </a:cubicBezTo>
                  <a:cubicBezTo>
                    <a:pt x="1969" y="648"/>
                    <a:pt x="2011" y="628"/>
                    <a:pt x="2041" y="559"/>
                  </a:cubicBezTo>
                  <a:cubicBezTo>
                    <a:pt x="2054" y="557"/>
                    <a:pt x="2067" y="556"/>
                    <a:pt x="2080" y="556"/>
                  </a:cubicBezTo>
                  <a:cubicBezTo>
                    <a:pt x="2147" y="556"/>
                    <a:pt x="2219" y="580"/>
                    <a:pt x="2286" y="580"/>
                  </a:cubicBezTo>
                  <a:cubicBezTo>
                    <a:pt x="2344" y="580"/>
                    <a:pt x="2399" y="562"/>
                    <a:pt x="2445" y="493"/>
                  </a:cubicBezTo>
                  <a:cubicBezTo>
                    <a:pt x="2452" y="478"/>
                    <a:pt x="2441" y="424"/>
                    <a:pt x="2422" y="409"/>
                  </a:cubicBezTo>
                  <a:cubicBezTo>
                    <a:pt x="2383" y="374"/>
                    <a:pt x="2347" y="362"/>
                    <a:pt x="2312" y="362"/>
                  </a:cubicBezTo>
                  <a:cubicBezTo>
                    <a:pt x="2218" y="362"/>
                    <a:pt x="2132" y="450"/>
                    <a:pt x="2035" y="450"/>
                  </a:cubicBezTo>
                  <a:cubicBezTo>
                    <a:pt x="2025" y="450"/>
                    <a:pt x="2016" y="449"/>
                    <a:pt x="2007" y="447"/>
                  </a:cubicBezTo>
                  <a:lnTo>
                    <a:pt x="1818" y="467"/>
                  </a:lnTo>
                  <a:cubicBezTo>
                    <a:pt x="1740" y="496"/>
                    <a:pt x="1664" y="524"/>
                    <a:pt x="1594" y="524"/>
                  </a:cubicBezTo>
                  <a:cubicBezTo>
                    <a:pt x="1509" y="524"/>
                    <a:pt x="1432" y="484"/>
                    <a:pt x="1365" y="363"/>
                  </a:cubicBezTo>
                  <a:cubicBezTo>
                    <a:pt x="1311" y="271"/>
                    <a:pt x="1196" y="213"/>
                    <a:pt x="1107" y="136"/>
                  </a:cubicBezTo>
                  <a:cubicBezTo>
                    <a:pt x="1044" y="41"/>
                    <a:pt x="982" y="0"/>
                    <a:pt x="9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43"/>
            <p:cNvSpPr/>
            <p:nvPr/>
          </p:nvSpPr>
          <p:spPr>
            <a:xfrm>
              <a:off x="4645853" y="2101864"/>
              <a:ext cx="89803" cy="59558"/>
            </a:xfrm>
            <a:custGeom>
              <a:avLst/>
              <a:gdLst/>
              <a:ahLst/>
              <a:cxnLst/>
              <a:rect l="l" t="t" r="r" b="b"/>
              <a:pathLst>
                <a:path w="2895" h="1920" extrusionOk="0">
                  <a:moveTo>
                    <a:pt x="337" y="1"/>
                  </a:moveTo>
                  <a:cubicBezTo>
                    <a:pt x="247" y="1"/>
                    <a:pt x="157" y="15"/>
                    <a:pt x="70" y="44"/>
                  </a:cubicBezTo>
                  <a:cubicBezTo>
                    <a:pt x="1" y="110"/>
                    <a:pt x="24" y="183"/>
                    <a:pt x="101" y="190"/>
                  </a:cubicBezTo>
                  <a:cubicBezTo>
                    <a:pt x="308" y="209"/>
                    <a:pt x="473" y="325"/>
                    <a:pt x="662" y="390"/>
                  </a:cubicBezTo>
                  <a:cubicBezTo>
                    <a:pt x="675" y="429"/>
                    <a:pt x="709" y="459"/>
                    <a:pt x="751" y="459"/>
                  </a:cubicBezTo>
                  <a:cubicBezTo>
                    <a:pt x="760" y="459"/>
                    <a:pt x="768" y="458"/>
                    <a:pt x="777" y="455"/>
                  </a:cubicBezTo>
                  <a:lnTo>
                    <a:pt x="781" y="455"/>
                  </a:lnTo>
                  <a:cubicBezTo>
                    <a:pt x="885" y="574"/>
                    <a:pt x="1027" y="613"/>
                    <a:pt x="1157" y="682"/>
                  </a:cubicBezTo>
                  <a:cubicBezTo>
                    <a:pt x="1161" y="722"/>
                    <a:pt x="1207" y="759"/>
                    <a:pt x="1254" y="759"/>
                  </a:cubicBezTo>
                  <a:cubicBezTo>
                    <a:pt x="1257" y="759"/>
                    <a:pt x="1259" y="759"/>
                    <a:pt x="1261" y="759"/>
                  </a:cubicBezTo>
                  <a:lnTo>
                    <a:pt x="1269" y="759"/>
                  </a:lnTo>
                  <a:cubicBezTo>
                    <a:pt x="1549" y="993"/>
                    <a:pt x="1757" y="1339"/>
                    <a:pt x="2180" y="1370"/>
                  </a:cubicBezTo>
                  <a:cubicBezTo>
                    <a:pt x="2207" y="1397"/>
                    <a:pt x="2241" y="1416"/>
                    <a:pt x="2280" y="1428"/>
                  </a:cubicBezTo>
                  <a:lnTo>
                    <a:pt x="2379" y="1466"/>
                  </a:lnTo>
                  <a:lnTo>
                    <a:pt x="2483" y="1562"/>
                  </a:lnTo>
                  <a:lnTo>
                    <a:pt x="2487" y="1566"/>
                  </a:lnTo>
                  <a:cubicBezTo>
                    <a:pt x="2583" y="1704"/>
                    <a:pt x="2668" y="1854"/>
                    <a:pt x="2852" y="1919"/>
                  </a:cubicBezTo>
                  <a:cubicBezTo>
                    <a:pt x="2894" y="1627"/>
                    <a:pt x="2810" y="1412"/>
                    <a:pt x="2602" y="1243"/>
                  </a:cubicBezTo>
                  <a:cubicBezTo>
                    <a:pt x="2487" y="1132"/>
                    <a:pt x="2333" y="1105"/>
                    <a:pt x="2180" y="1066"/>
                  </a:cubicBezTo>
                  <a:lnTo>
                    <a:pt x="2168" y="1062"/>
                  </a:lnTo>
                  <a:cubicBezTo>
                    <a:pt x="2034" y="890"/>
                    <a:pt x="1861" y="747"/>
                    <a:pt x="1661" y="663"/>
                  </a:cubicBezTo>
                  <a:cubicBezTo>
                    <a:pt x="1654" y="617"/>
                    <a:pt x="1615" y="581"/>
                    <a:pt x="1573" y="581"/>
                  </a:cubicBezTo>
                  <a:cubicBezTo>
                    <a:pt x="1569" y="581"/>
                    <a:pt x="1565" y="582"/>
                    <a:pt x="1561" y="582"/>
                  </a:cubicBezTo>
                  <a:lnTo>
                    <a:pt x="1392" y="548"/>
                  </a:lnTo>
                  <a:cubicBezTo>
                    <a:pt x="1373" y="494"/>
                    <a:pt x="1323" y="459"/>
                    <a:pt x="1273" y="459"/>
                  </a:cubicBezTo>
                  <a:lnTo>
                    <a:pt x="1269" y="455"/>
                  </a:lnTo>
                  <a:cubicBezTo>
                    <a:pt x="1261" y="402"/>
                    <a:pt x="1219" y="371"/>
                    <a:pt x="1165" y="371"/>
                  </a:cubicBezTo>
                  <a:lnTo>
                    <a:pt x="1157" y="363"/>
                  </a:lnTo>
                  <a:cubicBezTo>
                    <a:pt x="1088" y="259"/>
                    <a:pt x="981" y="186"/>
                    <a:pt x="854" y="171"/>
                  </a:cubicBezTo>
                  <a:cubicBezTo>
                    <a:pt x="835" y="155"/>
                    <a:pt x="810" y="147"/>
                    <a:pt x="787" y="147"/>
                  </a:cubicBezTo>
                  <a:cubicBezTo>
                    <a:pt x="782" y="147"/>
                    <a:pt x="778" y="147"/>
                    <a:pt x="773" y="148"/>
                  </a:cubicBezTo>
                  <a:cubicBezTo>
                    <a:pt x="755" y="104"/>
                    <a:pt x="710" y="75"/>
                    <a:pt x="666" y="75"/>
                  </a:cubicBezTo>
                  <a:cubicBezTo>
                    <a:pt x="663" y="75"/>
                    <a:pt x="661" y="75"/>
                    <a:pt x="658" y="75"/>
                  </a:cubicBezTo>
                  <a:lnTo>
                    <a:pt x="562" y="33"/>
                  </a:lnTo>
                  <a:cubicBezTo>
                    <a:pt x="489" y="11"/>
                    <a:pt x="413" y="1"/>
                    <a:pt x="3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43"/>
            <p:cNvSpPr/>
            <p:nvPr/>
          </p:nvSpPr>
          <p:spPr>
            <a:xfrm>
              <a:off x="4741953" y="2185463"/>
              <a:ext cx="10019" cy="15634"/>
            </a:xfrm>
            <a:custGeom>
              <a:avLst/>
              <a:gdLst/>
              <a:ahLst/>
              <a:cxnLst/>
              <a:rect l="l" t="t" r="r" b="b"/>
              <a:pathLst>
                <a:path w="323" h="504" extrusionOk="0">
                  <a:moveTo>
                    <a:pt x="0" y="1"/>
                  </a:moveTo>
                  <a:cubicBezTo>
                    <a:pt x="46" y="158"/>
                    <a:pt x="85" y="296"/>
                    <a:pt x="142" y="504"/>
                  </a:cubicBezTo>
                  <a:cubicBezTo>
                    <a:pt x="323" y="116"/>
                    <a:pt x="323" y="11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43"/>
            <p:cNvSpPr/>
            <p:nvPr/>
          </p:nvSpPr>
          <p:spPr>
            <a:xfrm>
              <a:off x="4651219" y="2178670"/>
              <a:ext cx="9647" cy="10081"/>
            </a:xfrm>
            <a:custGeom>
              <a:avLst/>
              <a:gdLst/>
              <a:ahLst/>
              <a:cxnLst/>
              <a:rect l="l" t="t" r="r" b="b"/>
              <a:pathLst>
                <a:path w="311" h="325" extrusionOk="0">
                  <a:moveTo>
                    <a:pt x="185" y="1"/>
                  </a:moveTo>
                  <a:lnTo>
                    <a:pt x="1" y="97"/>
                  </a:lnTo>
                  <a:cubicBezTo>
                    <a:pt x="24" y="200"/>
                    <a:pt x="97" y="277"/>
                    <a:pt x="193" y="316"/>
                  </a:cubicBezTo>
                  <a:cubicBezTo>
                    <a:pt x="214" y="321"/>
                    <a:pt x="231" y="324"/>
                    <a:pt x="246" y="324"/>
                  </a:cubicBezTo>
                  <a:cubicBezTo>
                    <a:pt x="300" y="324"/>
                    <a:pt x="310" y="284"/>
                    <a:pt x="289" y="208"/>
                  </a:cubicBezTo>
                  <a:lnTo>
                    <a:pt x="281" y="208"/>
                  </a:lnTo>
                  <a:cubicBezTo>
                    <a:pt x="254" y="170"/>
                    <a:pt x="231" y="131"/>
                    <a:pt x="204" y="89"/>
                  </a:cubicBezTo>
                  <a:cubicBezTo>
                    <a:pt x="201" y="58"/>
                    <a:pt x="197" y="31"/>
                    <a:pt x="1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43"/>
            <p:cNvSpPr/>
            <p:nvPr/>
          </p:nvSpPr>
          <p:spPr>
            <a:xfrm>
              <a:off x="4676252" y="2154753"/>
              <a:ext cx="6700" cy="7538"/>
            </a:xfrm>
            <a:custGeom>
              <a:avLst/>
              <a:gdLst/>
              <a:ahLst/>
              <a:cxnLst/>
              <a:rect l="l" t="t" r="r" b="b"/>
              <a:pathLst>
                <a:path w="216" h="243" extrusionOk="0">
                  <a:moveTo>
                    <a:pt x="144" y="1"/>
                  </a:moveTo>
                  <a:cubicBezTo>
                    <a:pt x="134" y="1"/>
                    <a:pt x="123" y="4"/>
                    <a:pt x="108" y="11"/>
                  </a:cubicBezTo>
                  <a:cubicBezTo>
                    <a:pt x="39" y="45"/>
                    <a:pt x="1" y="126"/>
                    <a:pt x="20" y="207"/>
                  </a:cubicBezTo>
                  <a:cubicBezTo>
                    <a:pt x="23" y="222"/>
                    <a:pt x="77" y="242"/>
                    <a:pt x="112" y="242"/>
                  </a:cubicBezTo>
                  <a:cubicBezTo>
                    <a:pt x="122" y="242"/>
                    <a:pt x="130" y="241"/>
                    <a:pt x="135" y="237"/>
                  </a:cubicBezTo>
                  <a:cubicBezTo>
                    <a:pt x="185" y="207"/>
                    <a:pt x="216" y="138"/>
                    <a:pt x="197" y="76"/>
                  </a:cubicBezTo>
                  <a:cubicBezTo>
                    <a:pt x="188" y="46"/>
                    <a:pt x="181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43"/>
            <p:cNvSpPr/>
            <p:nvPr/>
          </p:nvSpPr>
          <p:spPr>
            <a:xfrm>
              <a:off x="4675415" y="2137817"/>
              <a:ext cx="7197" cy="5801"/>
            </a:xfrm>
            <a:custGeom>
              <a:avLst/>
              <a:gdLst/>
              <a:ahLst/>
              <a:cxnLst/>
              <a:rect l="l" t="t" r="r" b="b"/>
              <a:pathLst>
                <a:path w="232" h="187" extrusionOk="0">
                  <a:moveTo>
                    <a:pt x="138" y="1"/>
                  </a:moveTo>
                  <a:cubicBezTo>
                    <a:pt x="91" y="1"/>
                    <a:pt x="58" y="34"/>
                    <a:pt x="32" y="69"/>
                  </a:cubicBezTo>
                  <a:cubicBezTo>
                    <a:pt x="1" y="115"/>
                    <a:pt x="16" y="180"/>
                    <a:pt x="58" y="184"/>
                  </a:cubicBezTo>
                  <a:cubicBezTo>
                    <a:pt x="68" y="186"/>
                    <a:pt x="76" y="187"/>
                    <a:pt x="84" y="187"/>
                  </a:cubicBezTo>
                  <a:cubicBezTo>
                    <a:pt x="139" y="187"/>
                    <a:pt x="178" y="145"/>
                    <a:pt x="204" y="88"/>
                  </a:cubicBezTo>
                  <a:cubicBezTo>
                    <a:pt x="231" y="57"/>
                    <a:pt x="228" y="30"/>
                    <a:pt x="185" y="11"/>
                  </a:cubicBezTo>
                  <a:cubicBezTo>
                    <a:pt x="168" y="4"/>
                    <a:pt x="152" y="1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43"/>
            <p:cNvSpPr/>
            <p:nvPr/>
          </p:nvSpPr>
          <p:spPr>
            <a:xfrm>
              <a:off x="4628575" y="2125626"/>
              <a:ext cx="22676" cy="49539"/>
            </a:xfrm>
            <a:custGeom>
              <a:avLst/>
              <a:gdLst/>
              <a:ahLst/>
              <a:cxnLst/>
              <a:rect l="l" t="t" r="r" b="b"/>
              <a:pathLst>
                <a:path w="731" h="1597" extrusionOk="0">
                  <a:moveTo>
                    <a:pt x="359" y="1"/>
                  </a:moveTo>
                  <a:cubicBezTo>
                    <a:pt x="319" y="1"/>
                    <a:pt x="267" y="20"/>
                    <a:pt x="200" y="66"/>
                  </a:cubicBezTo>
                  <a:cubicBezTo>
                    <a:pt x="104" y="108"/>
                    <a:pt x="20" y="166"/>
                    <a:pt x="12" y="289"/>
                  </a:cubicBezTo>
                  <a:cubicBezTo>
                    <a:pt x="12" y="323"/>
                    <a:pt x="20" y="358"/>
                    <a:pt x="20" y="393"/>
                  </a:cubicBezTo>
                  <a:cubicBezTo>
                    <a:pt x="4" y="419"/>
                    <a:pt x="8" y="458"/>
                    <a:pt x="31" y="481"/>
                  </a:cubicBezTo>
                  <a:cubicBezTo>
                    <a:pt x="1" y="635"/>
                    <a:pt x="89" y="758"/>
                    <a:pt x="143" y="881"/>
                  </a:cubicBezTo>
                  <a:cubicBezTo>
                    <a:pt x="181" y="1030"/>
                    <a:pt x="312" y="1134"/>
                    <a:pt x="316" y="1299"/>
                  </a:cubicBezTo>
                  <a:cubicBezTo>
                    <a:pt x="350" y="1326"/>
                    <a:pt x="373" y="1361"/>
                    <a:pt x="385" y="1403"/>
                  </a:cubicBezTo>
                  <a:lnTo>
                    <a:pt x="412" y="1403"/>
                  </a:lnTo>
                  <a:cubicBezTo>
                    <a:pt x="481" y="1449"/>
                    <a:pt x="446" y="1553"/>
                    <a:pt x="523" y="1588"/>
                  </a:cubicBezTo>
                  <a:cubicBezTo>
                    <a:pt x="547" y="1594"/>
                    <a:pt x="567" y="1597"/>
                    <a:pt x="585" y="1597"/>
                  </a:cubicBezTo>
                  <a:cubicBezTo>
                    <a:pt x="697" y="1597"/>
                    <a:pt x="701" y="1482"/>
                    <a:pt x="731" y="1395"/>
                  </a:cubicBezTo>
                  <a:cubicBezTo>
                    <a:pt x="615" y="1203"/>
                    <a:pt x="585" y="961"/>
                    <a:pt x="431" y="781"/>
                  </a:cubicBezTo>
                  <a:lnTo>
                    <a:pt x="327" y="400"/>
                  </a:lnTo>
                  <a:cubicBezTo>
                    <a:pt x="396" y="362"/>
                    <a:pt x="581" y="435"/>
                    <a:pt x="531" y="289"/>
                  </a:cubicBezTo>
                  <a:cubicBezTo>
                    <a:pt x="501" y="206"/>
                    <a:pt x="492" y="1"/>
                    <a:pt x="3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43"/>
            <p:cNvSpPr/>
            <p:nvPr/>
          </p:nvSpPr>
          <p:spPr>
            <a:xfrm>
              <a:off x="4655407" y="2144176"/>
              <a:ext cx="8375" cy="6297"/>
            </a:xfrm>
            <a:custGeom>
              <a:avLst/>
              <a:gdLst/>
              <a:ahLst/>
              <a:cxnLst/>
              <a:rect l="l" t="t" r="r" b="b"/>
              <a:pathLst>
                <a:path w="270" h="203" extrusionOk="0">
                  <a:moveTo>
                    <a:pt x="221" y="0"/>
                  </a:moveTo>
                  <a:cubicBezTo>
                    <a:pt x="202" y="0"/>
                    <a:pt x="180" y="14"/>
                    <a:pt x="158" y="25"/>
                  </a:cubicBezTo>
                  <a:cubicBezTo>
                    <a:pt x="85" y="52"/>
                    <a:pt x="0" y="98"/>
                    <a:pt x="77" y="179"/>
                  </a:cubicBezTo>
                  <a:cubicBezTo>
                    <a:pt x="95" y="195"/>
                    <a:pt x="113" y="202"/>
                    <a:pt x="130" y="202"/>
                  </a:cubicBezTo>
                  <a:cubicBezTo>
                    <a:pt x="177" y="202"/>
                    <a:pt x="220" y="150"/>
                    <a:pt x="242" y="94"/>
                  </a:cubicBezTo>
                  <a:cubicBezTo>
                    <a:pt x="250" y="71"/>
                    <a:pt x="269" y="37"/>
                    <a:pt x="258" y="29"/>
                  </a:cubicBezTo>
                  <a:cubicBezTo>
                    <a:pt x="248" y="8"/>
                    <a:pt x="235" y="0"/>
                    <a:pt x="2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4" name="Google Shape;7714;p43"/>
          <p:cNvGrpSpPr/>
          <p:nvPr/>
        </p:nvGrpSpPr>
        <p:grpSpPr>
          <a:xfrm rot="2122279">
            <a:off x="7143745" y="2117599"/>
            <a:ext cx="409785" cy="260077"/>
            <a:chOff x="839389" y="4411552"/>
            <a:chExt cx="354155" cy="224771"/>
          </a:xfrm>
        </p:grpSpPr>
        <p:sp>
          <p:nvSpPr>
            <p:cNvPr id="7715" name="Google Shape;7715;p43"/>
            <p:cNvSpPr/>
            <p:nvPr/>
          </p:nvSpPr>
          <p:spPr>
            <a:xfrm>
              <a:off x="839389" y="4411552"/>
              <a:ext cx="354155" cy="224771"/>
            </a:xfrm>
            <a:custGeom>
              <a:avLst/>
              <a:gdLst/>
              <a:ahLst/>
              <a:cxnLst/>
              <a:rect l="l" t="t" r="r" b="b"/>
              <a:pathLst>
                <a:path w="11417" h="7246" extrusionOk="0">
                  <a:moveTo>
                    <a:pt x="6389" y="0"/>
                  </a:moveTo>
                  <a:cubicBezTo>
                    <a:pt x="6340" y="0"/>
                    <a:pt x="6292" y="12"/>
                    <a:pt x="6244" y="45"/>
                  </a:cubicBezTo>
                  <a:lnTo>
                    <a:pt x="5979" y="45"/>
                  </a:lnTo>
                  <a:cubicBezTo>
                    <a:pt x="5917" y="85"/>
                    <a:pt x="5852" y="95"/>
                    <a:pt x="5785" y="95"/>
                  </a:cubicBezTo>
                  <a:cubicBezTo>
                    <a:pt x="5717" y="95"/>
                    <a:pt x="5647" y="85"/>
                    <a:pt x="5580" y="85"/>
                  </a:cubicBezTo>
                  <a:cubicBezTo>
                    <a:pt x="5524" y="85"/>
                    <a:pt x="5470" y="92"/>
                    <a:pt x="5418" y="118"/>
                  </a:cubicBezTo>
                  <a:lnTo>
                    <a:pt x="5168" y="145"/>
                  </a:lnTo>
                  <a:cubicBezTo>
                    <a:pt x="5130" y="160"/>
                    <a:pt x="5099" y="202"/>
                    <a:pt x="5099" y="248"/>
                  </a:cubicBezTo>
                  <a:cubicBezTo>
                    <a:pt x="4981" y="198"/>
                    <a:pt x="4854" y="171"/>
                    <a:pt x="4726" y="171"/>
                  </a:cubicBezTo>
                  <a:cubicBezTo>
                    <a:pt x="4630" y="171"/>
                    <a:pt x="4534" y="186"/>
                    <a:pt x="4442" y="218"/>
                  </a:cubicBezTo>
                  <a:cubicBezTo>
                    <a:pt x="4420" y="237"/>
                    <a:pt x="4396" y="246"/>
                    <a:pt x="4371" y="246"/>
                  </a:cubicBezTo>
                  <a:cubicBezTo>
                    <a:pt x="4356" y="246"/>
                    <a:pt x="4341" y="243"/>
                    <a:pt x="4327" y="237"/>
                  </a:cubicBezTo>
                  <a:cubicBezTo>
                    <a:pt x="4285" y="252"/>
                    <a:pt x="4250" y="294"/>
                    <a:pt x="4258" y="344"/>
                  </a:cubicBezTo>
                  <a:lnTo>
                    <a:pt x="3885" y="348"/>
                  </a:lnTo>
                  <a:lnTo>
                    <a:pt x="3735" y="464"/>
                  </a:lnTo>
                  <a:lnTo>
                    <a:pt x="3485" y="490"/>
                  </a:lnTo>
                  <a:cubicBezTo>
                    <a:pt x="3405" y="579"/>
                    <a:pt x="3293" y="579"/>
                    <a:pt x="3189" y="594"/>
                  </a:cubicBezTo>
                  <a:lnTo>
                    <a:pt x="3063" y="694"/>
                  </a:lnTo>
                  <a:lnTo>
                    <a:pt x="3047" y="663"/>
                  </a:lnTo>
                  <a:lnTo>
                    <a:pt x="2786" y="698"/>
                  </a:lnTo>
                  <a:cubicBezTo>
                    <a:pt x="2732" y="725"/>
                    <a:pt x="2675" y="756"/>
                    <a:pt x="2621" y="790"/>
                  </a:cubicBezTo>
                  <a:cubicBezTo>
                    <a:pt x="2594" y="817"/>
                    <a:pt x="2555" y="829"/>
                    <a:pt x="2517" y="829"/>
                  </a:cubicBezTo>
                  <a:cubicBezTo>
                    <a:pt x="2486" y="836"/>
                    <a:pt x="2463" y="855"/>
                    <a:pt x="2452" y="890"/>
                  </a:cubicBezTo>
                  <a:cubicBezTo>
                    <a:pt x="2413" y="890"/>
                    <a:pt x="2375" y="894"/>
                    <a:pt x="2336" y="909"/>
                  </a:cubicBezTo>
                  <a:lnTo>
                    <a:pt x="2094" y="944"/>
                  </a:lnTo>
                  <a:cubicBezTo>
                    <a:pt x="2025" y="963"/>
                    <a:pt x="1964" y="1005"/>
                    <a:pt x="1910" y="1059"/>
                  </a:cubicBezTo>
                  <a:lnTo>
                    <a:pt x="1906" y="1063"/>
                  </a:lnTo>
                  <a:cubicBezTo>
                    <a:pt x="1868" y="1105"/>
                    <a:pt x="1814" y="1140"/>
                    <a:pt x="1760" y="1159"/>
                  </a:cubicBezTo>
                  <a:lnTo>
                    <a:pt x="1772" y="1209"/>
                  </a:lnTo>
                  <a:cubicBezTo>
                    <a:pt x="1733" y="1201"/>
                    <a:pt x="1691" y="1194"/>
                    <a:pt x="1652" y="1194"/>
                  </a:cubicBezTo>
                  <a:cubicBezTo>
                    <a:pt x="1587" y="1221"/>
                    <a:pt x="1529" y="1267"/>
                    <a:pt x="1483" y="1313"/>
                  </a:cubicBezTo>
                  <a:lnTo>
                    <a:pt x="1337" y="1443"/>
                  </a:lnTo>
                  <a:lnTo>
                    <a:pt x="1195" y="1570"/>
                  </a:lnTo>
                  <a:cubicBezTo>
                    <a:pt x="1145" y="1616"/>
                    <a:pt x="1118" y="1674"/>
                    <a:pt x="1107" y="1739"/>
                  </a:cubicBezTo>
                  <a:cubicBezTo>
                    <a:pt x="1118" y="1801"/>
                    <a:pt x="1161" y="1858"/>
                    <a:pt x="1218" y="1889"/>
                  </a:cubicBezTo>
                  <a:cubicBezTo>
                    <a:pt x="1510" y="1812"/>
                    <a:pt x="1798" y="1735"/>
                    <a:pt x="1875" y="1397"/>
                  </a:cubicBezTo>
                  <a:cubicBezTo>
                    <a:pt x="1891" y="1405"/>
                    <a:pt x="1902" y="1409"/>
                    <a:pt x="1914" y="1413"/>
                  </a:cubicBezTo>
                  <a:cubicBezTo>
                    <a:pt x="2213" y="1393"/>
                    <a:pt x="2517" y="1382"/>
                    <a:pt x="2640" y="1032"/>
                  </a:cubicBezTo>
                  <a:cubicBezTo>
                    <a:pt x="2636" y="1013"/>
                    <a:pt x="2632" y="994"/>
                    <a:pt x="2621" y="982"/>
                  </a:cubicBezTo>
                  <a:lnTo>
                    <a:pt x="2621" y="982"/>
                  </a:lnTo>
                  <a:lnTo>
                    <a:pt x="2671" y="990"/>
                  </a:lnTo>
                  <a:cubicBezTo>
                    <a:pt x="2710" y="1026"/>
                    <a:pt x="2759" y="1045"/>
                    <a:pt x="2811" y="1045"/>
                  </a:cubicBezTo>
                  <a:cubicBezTo>
                    <a:pt x="2836" y="1045"/>
                    <a:pt x="2861" y="1041"/>
                    <a:pt x="2886" y="1032"/>
                  </a:cubicBezTo>
                  <a:cubicBezTo>
                    <a:pt x="2959" y="1001"/>
                    <a:pt x="3017" y="952"/>
                    <a:pt x="3063" y="890"/>
                  </a:cubicBezTo>
                  <a:cubicBezTo>
                    <a:pt x="3063" y="886"/>
                    <a:pt x="3063" y="886"/>
                    <a:pt x="3066" y="882"/>
                  </a:cubicBezTo>
                  <a:cubicBezTo>
                    <a:pt x="3103" y="907"/>
                    <a:pt x="3147" y="919"/>
                    <a:pt x="3190" y="919"/>
                  </a:cubicBezTo>
                  <a:cubicBezTo>
                    <a:pt x="3227" y="919"/>
                    <a:pt x="3265" y="910"/>
                    <a:pt x="3297" y="890"/>
                  </a:cubicBezTo>
                  <a:lnTo>
                    <a:pt x="3873" y="640"/>
                  </a:lnTo>
                  <a:cubicBezTo>
                    <a:pt x="3890" y="642"/>
                    <a:pt x="3907" y="643"/>
                    <a:pt x="3923" y="643"/>
                  </a:cubicBezTo>
                  <a:cubicBezTo>
                    <a:pt x="4100" y="643"/>
                    <a:pt x="4246" y="537"/>
                    <a:pt x="4411" y="502"/>
                  </a:cubicBezTo>
                  <a:lnTo>
                    <a:pt x="4423" y="506"/>
                  </a:lnTo>
                  <a:cubicBezTo>
                    <a:pt x="4538" y="563"/>
                    <a:pt x="4657" y="602"/>
                    <a:pt x="4784" y="629"/>
                  </a:cubicBezTo>
                  <a:cubicBezTo>
                    <a:pt x="4980" y="629"/>
                    <a:pt x="5172" y="621"/>
                    <a:pt x="5314" y="487"/>
                  </a:cubicBezTo>
                  <a:cubicBezTo>
                    <a:pt x="5372" y="513"/>
                    <a:pt x="5430" y="540"/>
                    <a:pt x="5495" y="552"/>
                  </a:cubicBezTo>
                  <a:cubicBezTo>
                    <a:pt x="5553" y="551"/>
                    <a:pt x="5610" y="550"/>
                    <a:pt x="5668" y="550"/>
                  </a:cubicBezTo>
                  <a:cubicBezTo>
                    <a:pt x="5805" y="550"/>
                    <a:pt x="5941" y="553"/>
                    <a:pt x="6078" y="553"/>
                  </a:cubicBezTo>
                  <a:cubicBezTo>
                    <a:pt x="6388" y="553"/>
                    <a:pt x="6697" y="539"/>
                    <a:pt x="7001" y="452"/>
                  </a:cubicBezTo>
                  <a:cubicBezTo>
                    <a:pt x="7036" y="433"/>
                    <a:pt x="7059" y="406"/>
                    <a:pt x="7074" y="367"/>
                  </a:cubicBezTo>
                  <a:lnTo>
                    <a:pt x="7286" y="394"/>
                  </a:lnTo>
                  <a:cubicBezTo>
                    <a:pt x="7293" y="417"/>
                    <a:pt x="7301" y="444"/>
                    <a:pt x="7309" y="467"/>
                  </a:cubicBezTo>
                  <a:cubicBezTo>
                    <a:pt x="7889" y="890"/>
                    <a:pt x="8596" y="955"/>
                    <a:pt x="9253" y="1159"/>
                  </a:cubicBezTo>
                  <a:cubicBezTo>
                    <a:pt x="9338" y="1155"/>
                    <a:pt x="9415" y="1128"/>
                    <a:pt x="9484" y="1098"/>
                  </a:cubicBezTo>
                  <a:cubicBezTo>
                    <a:pt x="9956" y="1309"/>
                    <a:pt x="10310" y="1682"/>
                    <a:pt x="10713" y="1989"/>
                  </a:cubicBezTo>
                  <a:cubicBezTo>
                    <a:pt x="10713" y="2001"/>
                    <a:pt x="10709" y="2008"/>
                    <a:pt x="10706" y="2020"/>
                  </a:cubicBezTo>
                  <a:cubicBezTo>
                    <a:pt x="10709" y="2239"/>
                    <a:pt x="10740" y="2446"/>
                    <a:pt x="10952" y="2546"/>
                  </a:cubicBezTo>
                  <a:lnTo>
                    <a:pt x="10936" y="2577"/>
                  </a:lnTo>
                  <a:cubicBezTo>
                    <a:pt x="10875" y="2773"/>
                    <a:pt x="10859" y="2984"/>
                    <a:pt x="10902" y="3184"/>
                  </a:cubicBezTo>
                  <a:cubicBezTo>
                    <a:pt x="10913" y="3219"/>
                    <a:pt x="10925" y="3249"/>
                    <a:pt x="10940" y="3276"/>
                  </a:cubicBezTo>
                  <a:lnTo>
                    <a:pt x="10567" y="4041"/>
                  </a:lnTo>
                  <a:cubicBezTo>
                    <a:pt x="10456" y="4152"/>
                    <a:pt x="10318" y="4241"/>
                    <a:pt x="10264" y="4402"/>
                  </a:cubicBezTo>
                  <a:cubicBezTo>
                    <a:pt x="10233" y="4391"/>
                    <a:pt x="10206" y="4383"/>
                    <a:pt x="10172" y="4383"/>
                  </a:cubicBezTo>
                  <a:cubicBezTo>
                    <a:pt x="9380" y="4856"/>
                    <a:pt x="8577" y="5305"/>
                    <a:pt x="7674" y="5547"/>
                  </a:cubicBezTo>
                  <a:cubicBezTo>
                    <a:pt x="7543" y="5582"/>
                    <a:pt x="7439" y="5674"/>
                    <a:pt x="7389" y="5793"/>
                  </a:cubicBezTo>
                  <a:cubicBezTo>
                    <a:pt x="7248" y="5754"/>
                    <a:pt x="7109" y="5737"/>
                    <a:pt x="6972" y="5737"/>
                  </a:cubicBezTo>
                  <a:cubicBezTo>
                    <a:pt x="6638" y="5737"/>
                    <a:pt x="6317" y="5842"/>
                    <a:pt x="6006" y="6001"/>
                  </a:cubicBezTo>
                  <a:cubicBezTo>
                    <a:pt x="5987" y="6035"/>
                    <a:pt x="5979" y="6066"/>
                    <a:pt x="5975" y="6101"/>
                  </a:cubicBezTo>
                  <a:lnTo>
                    <a:pt x="5783" y="6116"/>
                  </a:lnTo>
                  <a:cubicBezTo>
                    <a:pt x="5764" y="6112"/>
                    <a:pt x="5749" y="6104"/>
                    <a:pt x="5729" y="6101"/>
                  </a:cubicBezTo>
                  <a:cubicBezTo>
                    <a:pt x="5672" y="6093"/>
                    <a:pt x="5610" y="6085"/>
                    <a:pt x="5553" y="6085"/>
                  </a:cubicBezTo>
                  <a:cubicBezTo>
                    <a:pt x="5524" y="6082"/>
                    <a:pt x="5495" y="6080"/>
                    <a:pt x="5467" y="6080"/>
                  </a:cubicBezTo>
                  <a:cubicBezTo>
                    <a:pt x="5384" y="6080"/>
                    <a:pt x="5304" y="6096"/>
                    <a:pt x="5230" y="6151"/>
                  </a:cubicBezTo>
                  <a:lnTo>
                    <a:pt x="5180" y="6181"/>
                  </a:lnTo>
                  <a:lnTo>
                    <a:pt x="5176" y="6220"/>
                  </a:lnTo>
                  <a:cubicBezTo>
                    <a:pt x="5168" y="6189"/>
                    <a:pt x="5142" y="6154"/>
                    <a:pt x="5115" y="6131"/>
                  </a:cubicBezTo>
                  <a:cubicBezTo>
                    <a:pt x="4926" y="6051"/>
                    <a:pt x="4738" y="5981"/>
                    <a:pt x="4557" y="5981"/>
                  </a:cubicBezTo>
                  <a:cubicBezTo>
                    <a:pt x="4451" y="5981"/>
                    <a:pt x="4347" y="6005"/>
                    <a:pt x="4246" y="6066"/>
                  </a:cubicBezTo>
                  <a:cubicBezTo>
                    <a:pt x="4227" y="6062"/>
                    <a:pt x="4208" y="6058"/>
                    <a:pt x="4181" y="6047"/>
                  </a:cubicBezTo>
                  <a:cubicBezTo>
                    <a:pt x="3854" y="6008"/>
                    <a:pt x="3532" y="5938"/>
                    <a:pt x="3202" y="5938"/>
                  </a:cubicBezTo>
                  <a:cubicBezTo>
                    <a:pt x="3105" y="5938"/>
                    <a:pt x="3008" y="5944"/>
                    <a:pt x="2909" y="5958"/>
                  </a:cubicBezTo>
                  <a:cubicBezTo>
                    <a:pt x="2790" y="5985"/>
                    <a:pt x="2659" y="6008"/>
                    <a:pt x="2540" y="6047"/>
                  </a:cubicBezTo>
                  <a:lnTo>
                    <a:pt x="2383" y="6024"/>
                  </a:lnTo>
                  <a:lnTo>
                    <a:pt x="2383" y="5989"/>
                  </a:lnTo>
                  <a:cubicBezTo>
                    <a:pt x="2352" y="5909"/>
                    <a:pt x="2294" y="5847"/>
                    <a:pt x="2217" y="5805"/>
                  </a:cubicBezTo>
                  <a:cubicBezTo>
                    <a:pt x="2121" y="5755"/>
                    <a:pt x="2021" y="5713"/>
                    <a:pt x="1921" y="5663"/>
                  </a:cubicBezTo>
                  <a:cubicBezTo>
                    <a:pt x="1848" y="5632"/>
                    <a:pt x="1772" y="5597"/>
                    <a:pt x="1695" y="5563"/>
                  </a:cubicBezTo>
                  <a:cubicBezTo>
                    <a:pt x="1618" y="5524"/>
                    <a:pt x="1549" y="5478"/>
                    <a:pt x="1479" y="5428"/>
                  </a:cubicBezTo>
                  <a:cubicBezTo>
                    <a:pt x="1122" y="5240"/>
                    <a:pt x="815" y="4982"/>
                    <a:pt x="465" y="4790"/>
                  </a:cubicBezTo>
                  <a:lnTo>
                    <a:pt x="415" y="4790"/>
                  </a:lnTo>
                  <a:lnTo>
                    <a:pt x="319" y="4491"/>
                  </a:lnTo>
                  <a:cubicBezTo>
                    <a:pt x="338" y="4471"/>
                    <a:pt x="357" y="4452"/>
                    <a:pt x="377" y="4429"/>
                  </a:cubicBezTo>
                  <a:cubicBezTo>
                    <a:pt x="396" y="4375"/>
                    <a:pt x="407" y="4318"/>
                    <a:pt x="404" y="4260"/>
                  </a:cubicBezTo>
                  <a:cubicBezTo>
                    <a:pt x="377" y="4122"/>
                    <a:pt x="357" y="3987"/>
                    <a:pt x="319" y="3853"/>
                  </a:cubicBezTo>
                  <a:cubicBezTo>
                    <a:pt x="300" y="3799"/>
                    <a:pt x="261" y="3757"/>
                    <a:pt x="215" y="3734"/>
                  </a:cubicBezTo>
                  <a:cubicBezTo>
                    <a:pt x="108" y="3791"/>
                    <a:pt x="100" y="3903"/>
                    <a:pt x="62" y="3999"/>
                  </a:cubicBezTo>
                  <a:cubicBezTo>
                    <a:pt x="0" y="4076"/>
                    <a:pt x="0" y="4179"/>
                    <a:pt x="58" y="4256"/>
                  </a:cubicBezTo>
                  <a:cubicBezTo>
                    <a:pt x="62" y="4333"/>
                    <a:pt x="65" y="4406"/>
                    <a:pt x="77" y="4479"/>
                  </a:cubicBezTo>
                  <a:cubicBezTo>
                    <a:pt x="69" y="4529"/>
                    <a:pt x="108" y="4579"/>
                    <a:pt x="161" y="4583"/>
                  </a:cubicBezTo>
                  <a:lnTo>
                    <a:pt x="177" y="4583"/>
                  </a:lnTo>
                  <a:lnTo>
                    <a:pt x="181" y="4579"/>
                  </a:lnTo>
                  <a:cubicBezTo>
                    <a:pt x="181" y="4652"/>
                    <a:pt x="185" y="4729"/>
                    <a:pt x="185" y="4798"/>
                  </a:cubicBezTo>
                  <a:cubicBezTo>
                    <a:pt x="219" y="4813"/>
                    <a:pt x="254" y="4825"/>
                    <a:pt x="288" y="4825"/>
                  </a:cubicBezTo>
                  <a:cubicBezTo>
                    <a:pt x="292" y="4959"/>
                    <a:pt x="296" y="5086"/>
                    <a:pt x="296" y="5221"/>
                  </a:cubicBezTo>
                  <a:cubicBezTo>
                    <a:pt x="392" y="5286"/>
                    <a:pt x="427" y="5382"/>
                    <a:pt x="434" y="5486"/>
                  </a:cubicBezTo>
                  <a:cubicBezTo>
                    <a:pt x="473" y="5486"/>
                    <a:pt x="507" y="5505"/>
                    <a:pt x="527" y="5536"/>
                  </a:cubicBezTo>
                  <a:cubicBezTo>
                    <a:pt x="530" y="5620"/>
                    <a:pt x="530" y="5701"/>
                    <a:pt x="538" y="5789"/>
                  </a:cubicBezTo>
                  <a:cubicBezTo>
                    <a:pt x="603" y="5812"/>
                    <a:pt x="646" y="5874"/>
                    <a:pt x="653" y="5943"/>
                  </a:cubicBezTo>
                  <a:lnTo>
                    <a:pt x="911" y="6231"/>
                  </a:lnTo>
                  <a:lnTo>
                    <a:pt x="1064" y="6354"/>
                  </a:lnTo>
                  <a:lnTo>
                    <a:pt x="1191" y="6504"/>
                  </a:lnTo>
                  <a:lnTo>
                    <a:pt x="1333" y="6500"/>
                  </a:lnTo>
                  <a:lnTo>
                    <a:pt x="1583" y="6673"/>
                  </a:lnTo>
                  <a:cubicBezTo>
                    <a:pt x="1729" y="6700"/>
                    <a:pt x="1883" y="6712"/>
                    <a:pt x="1987" y="6835"/>
                  </a:cubicBezTo>
                  <a:lnTo>
                    <a:pt x="2371" y="6873"/>
                  </a:lnTo>
                  <a:cubicBezTo>
                    <a:pt x="2371" y="6869"/>
                    <a:pt x="2375" y="6869"/>
                    <a:pt x="2383" y="6865"/>
                  </a:cubicBezTo>
                  <a:cubicBezTo>
                    <a:pt x="2383" y="6869"/>
                    <a:pt x="2386" y="6873"/>
                    <a:pt x="2386" y="6881"/>
                  </a:cubicBezTo>
                  <a:cubicBezTo>
                    <a:pt x="2386" y="6882"/>
                    <a:pt x="2386" y="6882"/>
                    <a:pt x="2386" y="6882"/>
                  </a:cubicBezTo>
                  <a:cubicBezTo>
                    <a:pt x="2386" y="6882"/>
                    <a:pt x="2385" y="6881"/>
                    <a:pt x="2383" y="6881"/>
                  </a:cubicBezTo>
                  <a:cubicBezTo>
                    <a:pt x="2386" y="6919"/>
                    <a:pt x="2390" y="6950"/>
                    <a:pt x="2394" y="6988"/>
                  </a:cubicBezTo>
                  <a:lnTo>
                    <a:pt x="2525" y="6996"/>
                  </a:lnTo>
                  <a:cubicBezTo>
                    <a:pt x="2594" y="7038"/>
                    <a:pt x="2671" y="7065"/>
                    <a:pt x="2751" y="7084"/>
                  </a:cubicBezTo>
                  <a:cubicBezTo>
                    <a:pt x="2959" y="7104"/>
                    <a:pt x="3163" y="7111"/>
                    <a:pt x="3366" y="7123"/>
                  </a:cubicBezTo>
                  <a:cubicBezTo>
                    <a:pt x="3420" y="7119"/>
                    <a:pt x="3478" y="7111"/>
                    <a:pt x="3528" y="7100"/>
                  </a:cubicBezTo>
                  <a:lnTo>
                    <a:pt x="3651" y="7188"/>
                  </a:lnTo>
                  <a:lnTo>
                    <a:pt x="3701" y="7196"/>
                  </a:lnTo>
                  <a:cubicBezTo>
                    <a:pt x="3758" y="7196"/>
                    <a:pt x="3789" y="7177"/>
                    <a:pt x="3785" y="7138"/>
                  </a:cubicBezTo>
                  <a:lnTo>
                    <a:pt x="3785" y="7138"/>
                  </a:lnTo>
                  <a:cubicBezTo>
                    <a:pt x="3885" y="7157"/>
                    <a:pt x="3981" y="7180"/>
                    <a:pt x="4077" y="7219"/>
                  </a:cubicBezTo>
                  <a:cubicBezTo>
                    <a:pt x="4118" y="7207"/>
                    <a:pt x="4160" y="7201"/>
                    <a:pt x="4203" y="7201"/>
                  </a:cubicBezTo>
                  <a:cubicBezTo>
                    <a:pt x="4270" y="7201"/>
                    <a:pt x="4338" y="7215"/>
                    <a:pt x="4404" y="7246"/>
                  </a:cubicBezTo>
                  <a:cubicBezTo>
                    <a:pt x="4488" y="7212"/>
                    <a:pt x="4573" y="7201"/>
                    <a:pt x="4659" y="7201"/>
                  </a:cubicBezTo>
                  <a:cubicBezTo>
                    <a:pt x="4810" y="7201"/>
                    <a:pt x="4964" y="7235"/>
                    <a:pt x="5115" y="7235"/>
                  </a:cubicBezTo>
                  <a:cubicBezTo>
                    <a:pt x="5212" y="7235"/>
                    <a:pt x="5308" y="7221"/>
                    <a:pt x="5403" y="7177"/>
                  </a:cubicBezTo>
                  <a:lnTo>
                    <a:pt x="5418" y="7173"/>
                  </a:lnTo>
                  <a:cubicBezTo>
                    <a:pt x="5457" y="7138"/>
                    <a:pt x="5495" y="7104"/>
                    <a:pt x="5537" y="7077"/>
                  </a:cubicBezTo>
                  <a:lnTo>
                    <a:pt x="6083" y="7046"/>
                  </a:lnTo>
                  <a:lnTo>
                    <a:pt x="6387" y="6923"/>
                  </a:lnTo>
                  <a:lnTo>
                    <a:pt x="6521" y="6958"/>
                  </a:lnTo>
                  <a:cubicBezTo>
                    <a:pt x="6725" y="6792"/>
                    <a:pt x="6967" y="6854"/>
                    <a:pt x="7193" y="6831"/>
                  </a:cubicBezTo>
                  <a:lnTo>
                    <a:pt x="7320" y="6754"/>
                  </a:lnTo>
                  <a:cubicBezTo>
                    <a:pt x="7332" y="6765"/>
                    <a:pt x="7351" y="6773"/>
                    <a:pt x="7366" y="6785"/>
                  </a:cubicBezTo>
                  <a:cubicBezTo>
                    <a:pt x="7408" y="6796"/>
                    <a:pt x="7450" y="6807"/>
                    <a:pt x="7489" y="6807"/>
                  </a:cubicBezTo>
                  <a:cubicBezTo>
                    <a:pt x="7541" y="6807"/>
                    <a:pt x="7590" y="6789"/>
                    <a:pt x="7632" y="6735"/>
                  </a:cubicBezTo>
                  <a:cubicBezTo>
                    <a:pt x="7716" y="6681"/>
                    <a:pt x="7831" y="6708"/>
                    <a:pt x="7920" y="6642"/>
                  </a:cubicBezTo>
                  <a:lnTo>
                    <a:pt x="7958" y="6612"/>
                  </a:lnTo>
                  <a:lnTo>
                    <a:pt x="8004" y="6616"/>
                  </a:lnTo>
                  <a:cubicBezTo>
                    <a:pt x="8008" y="6616"/>
                    <a:pt x="8011" y="6616"/>
                    <a:pt x="8015" y="6616"/>
                  </a:cubicBezTo>
                  <a:cubicBezTo>
                    <a:pt x="8080" y="6616"/>
                    <a:pt x="8108" y="6581"/>
                    <a:pt x="8100" y="6516"/>
                  </a:cubicBezTo>
                  <a:cubicBezTo>
                    <a:pt x="8100" y="6508"/>
                    <a:pt x="8097" y="6508"/>
                    <a:pt x="8097" y="6504"/>
                  </a:cubicBezTo>
                  <a:lnTo>
                    <a:pt x="8358" y="6477"/>
                  </a:lnTo>
                  <a:cubicBezTo>
                    <a:pt x="8389" y="6496"/>
                    <a:pt x="8427" y="6504"/>
                    <a:pt x="8473" y="6504"/>
                  </a:cubicBezTo>
                  <a:cubicBezTo>
                    <a:pt x="8481" y="6473"/>
                    <a:pt x="8496" y="6439"/>
                    <a:pt x="8512" y="6404"/>
                  </a:cubicBezTo>
                  <a:cubicBezTo>
                    <a:pt x="8671" y="6351"/>
                    <a:pt x="8815" y="6248"/>
                    <a:pt x="8990" y="6248"/>
                  </a:cubicBezTo>
                  <a:cubicBezTo>
                    <a:pt x="9005" y="6248"/>
                    <a:pt x="9019" y="6249"/>
                    <a:pt x="9034" y="6251"/>
                  </a:cubicBezTo>
                  <a:cubicBezTo>
                    <a:pt x="9099" y="6147"/>
                    <a:pt x="9207" y="6131"/>
                    <a:pt x="9322" y="6131"/>
                  </a:cubicBezTo>
                  <a:lnTo>
                    <a:pt x="9491" y="5982"/>
                  </a:lnTo>
                  <a:cubicBezTo>
                    <a:pt x="9522" y="5985"/>
                    <a:pt x="9553" y="5993"/>
                    <a:pt x="9587" y="5993"/>
                  </a:cubicBezTo>
                  <a:cubicBezTo>
                    <a:pt x="9595" y="5958"/>
                    <a:pt x="9607" y="5928"/>
                    <a:pt x="9611" y="5897"/>
                  </a:cubicBezTo>
                  <a:lnTo>
                    <a:pt x="9634" y="5885"/>
                  </a:lnTo>
                  <a:cubicBezTo>
                    <a:pt x="9645" y="5887"/>
                    <a:pt x="9657" y="5888"/>
                    <a:pt x="9667" y="5888"/>
                  </a:cubicBezTo>
                  <a:cubicBezTo>
                    <a:pt x="9766" y="5888"/>
                    <a:pt x="9830" y="5814"/>
                    <a:pt x="9903" y="5762"/>
                  </a:cubicBezTo>
                  <a:lnTo>
                    <a:pt x="10037" y="5762"/>
                  </a:lnTo>
                  <a:lnTo>
                    <a:pt x="10195" y="5647"/>
                  </a:lnTo>
                  <a:cubicBezTo>
                    <a:pt x="10149" y="5503"/>
                    <a:pt x="10092" y="5455"/>
                    <a:pt x="10029" y="5455"/>
                  </a:cubicBezTo>
                  <a:cubicBezTo>
                    <a:pt x="9943" y="5455"/>
                    <a:pt x="9846" y="5544"/>
                    <a:pt x="9753" y="5597"/>
                  </a:cubicBezTo>
                  <a:cubicBezTo>
                    <a:pt x="9645" y="5609"/>
                    <a:pt x="9549" y="5636"/>
                    <a:pt x="9480" y="5732"/>
                  </a:cubicBezTo>
                  <a:cubicBezTo>
                    <a:pt x="9476" y="5731"/>
                    <a:pt x="9471" y="5731"/>
                    <a:pt x="9467" y="5731"/>
                  </a:cubicBezTo>
                  <a:cubicBezTo>
                    <a:pt x="9429" y="5731"/>
                    <a:pt x="9392" y="5746"/>
                    <a:pt x="9365" y="5774"/>
                  </a:cubicBezTo>
                  <a:cubicBezTo>
                    <a:pt x="9322" y="5786"/>
                    <a:pt x="9280" y="5805"/>
                    <a:pt x="9242" y="5828"/>
                  </a:cubicBezTo>
                  <a:lnTo>
                    <a:pt x="9188" y="5847"/>
                  </a:lnTo>
                  <a:lnTo>
                    <a:pt x="8227" y="6227"/>
                  </a:lnTo>
                  <a:cubicBezTo>
                    <a:pt x="8207" y="6224"/>
                    <a:pt x="8186" y="6222"/>
                    <a:pt x="8166" y="6222"/>
                  </a:cubicBezTo>
                  <a:cubicBezTo>
                    <a:pt x="8075" y="6222"/>
                    <a:pt x="7986" y="6257"/>
                    <a:pt x="7920" y="6320"/>
                  </a:cubicBezTo>
                  <a:cubicBezTo>
                    <a:pt x="7907" y="6315"/>
                    <a:pt x="7894" y="6312"/>
                    <a:pt x="7882" y="6312"/>
                  </a:cubicBezTo>
                  <a:cubicBezTo>
                    <a:pt x="7857" y="6312"/>
                    <a:pt x="7833" y="6322"/>
                    <a:pt x="7812" y="6343"/>
                  </a:cubicBezTo>
                  <a:cubicBezTo>
                    <a:pt x="7807" y="6343"/>
                    <a:pt x="7803" y="6343"/>
                    <a:pt x="7798" y="6343"/>
                  </a:cubicBezTo>
                  <a:cubicBezTo>
                    <a:pt x="7581" y="6343"/>
                    <a:pt x="7397" y="6430"/>
                    <a:pt x="7217" y="6543"/>
                  </a:cubicBezTo>
                  <a:cubicBezTo>
                    <a:pt x="7169" y="6540"/>
                    <a:pt x="7121" y="6539"/>
                    <a:pt x="7073" y="6539"/>
                  </a:cubicBezTo>
                  <a:cubicBezTo>
                    <a:pt x="6644" y="6539"/>
                    <a:pt x="6230" y="6629"/>
                    <a:pt x="5822" y="6754"/>
                  </a:cubicBezTo>
                  <a:cubicBezTo>
                    <a:pt x="5811" y="6747"/>
                    <a:pt x="5799" y="6744"/>
                    <a:pt x="5788" y="6744"/>
                  </a:cubicBezTo>
                  <a:cubicBezTo>
                    <a:pt x="5766" y="6744"/>
                    <a:pt x="5746" y="6754"/>
                    <a:pt x="5733" y="6769"/>
                  </a:cubicBezTo>
                  <a:cubicBezTo>
                    <a:pt x="5313" y="6808"/>
                    <a:pt x="4891" y="6827"/>
                    <a:pt x="4468" y="6827"/>
                  </a:cubicBezTo>
                  <a:cubicBezTo>
                    <a:pt x="4057" y="6827"/>
                    <a:pt x="3645" y="6809"/>
                    <a:pt x="3236" y="6773"/>
                  </a:cubicBezTo>
                  <a:cubicBezTo>
                    <a:pt x="3140" y="6743"/>
                    <a:pt x="3045" y="6713"/>
                    <a:pt x="2949" y="6713"/>
                  </a:cubicBezTo>
                  <a:cubicBezTo>
                    <a:pt x="2909" y="6713"/>
                    <a:pt x="2869" y="6718"/>
                    <a:pt x="2828" y="6731"/>
                  </a:cubicBezTo>
                  <a:cubicBezTo>
                    <a:pt x="2814" y="6714"/>
                    <a:pt x="2794" y="6705"/>
                    <a:pt x="2772" y="6705"/>
                  </a:cubicBezTo>
                  <a:cubicBezTo>
                    <a:pt x="2759" y="6705"/>
                    <a:pt x="2745" y="6708"/>
                    <a:pt x="2732" y="6715"/>
                  </a:cubicBezTo>
                  <a:lnTo>
                    <a:pt x="2713" y="6712"/>
                  </a:lnTo>
                  <a:lnTo>
                    <a:pt x="1875" y="6404"/>
                  </a:lnTo>
                  <a:cubicBezTo>
                    <a:pt x="1637" y="6185"/>
                    <a:pt x="1280" y="6112"/>
                    <a:pt x="1088" y="5824"/>
                  </a:cubicBezTo>
                  <a:cubicBezTo>
                    <a:pt x="1088" y="5820"/>
                    <a:pt x="1084" y="5820"/>
                    <a:pt x="1084" y="5812"/>
                  </a:cubicBezTo>
                  <a:lnTo>
                    <a:pt x="1237" y="5793"/>
                  </a:lnTo>
                  <a:lnTo>
                    <a:pt x="1483" y="5862"/>
                  </a:lnTo>
                  <a:cubicBezTo>
                    <a:pt x="1538" y="5949"/>
                    <a:pt x="1618" y="5982"/>
                    <a:pt x="1712" y="5982"/>
                  </a:cubicBezTo>
                  <a:cubicBezTo>
                    <a:pt x="1731" y="5982"/>
                    <a:pt x="1751" y="5980"/>
                    <a:pt x="1772" y="5978"/>
                  </a:cubicBezTo>
                  <a:cubicBezTo>
                    <a:pt x="1948" y="6043"/>
                    <a:pt x="2094" y="6189"/>
                    <a:pt x="2298" y="6189"/>
                  </a:cubicBezTo>
                  <a:cubicBezTo>
                    <a:pt x="2820" y="6374"/>
                    <a:pt x="3351" y="6443"/>
                    <a:pt x="3886" y="6443"/>
                  </a:cubicBezTo>
                  <a:cubicBezTo>
                    <a:pt x="4296" y="6443"/>
                    <a:pt x="4707" y="6403"/>
                    <a:pt x="5118" y="6343"/>
                  </a:cubicBezTo>
                  <a:lnTo>
                    <a:pt x="5161" y="6327"/>
                  </a:lnTo>
                  <a:cubicBezTo>
                    <a:pt x="5314" y="6329"/>
                    <a:pt x="5468" y="6349"/>
                    <a:pt x="5620" y="6349"/>
                  </a:cubicBezTo>
                  <a:cubicBezTo>
                    <a:pt x="5773" y="6349"/>
                    <a:pt x="5923" y="6329"/>
                    <a:pt x="6071" y="6251"/>
                  </a:cubicBezTo>
                  <a:cubicBezTo>
                    <a:pt x="6037" y="6243"/>
                    <a:pt x="6006" y="6227"/>
                    <a:pt x="5983" y="6204"/>
                  </a:cubicBezTo>
                  <a:lnTo>
                    <a:pt x="5995" y="6185"/>
                  </a:lnTo>
                  <a:lnTo>
                    <a:pt x="6071" y="6251"/>
                  </a:lnTo>
                  <a:cubicBezTo>
                    <a:pt x="6594" y="6235"/>
                    <a:pt x="7109" y="6170"/>
                    <a:pt x="7582" y="5928"/>
                  </a:cubicBezTo>
                  <a:cubicBezTo>
                    <a:pt x="8400" y="5839"/>
                    <a:pt x="9119" y="5494"/>
                    <a:pt x="9806" y="5063"/>
                  </a:cubicBezTo>
                  <a:lnTo>
                    <a:pt x="9810" y="5059"/>
                  </a:lnTo>
                  <a:cubicBezTo>
                    <a:pt x="9849" y="5021"/>
                    <a:pt x="9899" y="4994"/>
                    <a:pt x="9952" y="4975"/>
                  </a:cubicBezTo>
                  <a:cubicBezTo>
                    <a:pt x="9970" y="4943"/>
                    <a:pt x="10007" y="4924"/>
                    <a:pt x="10043" y="4924"/>
                  </a:cubicBezTo>
                  <a:cubicBezTo>
                    <a:pt x="10046" y="4924"/>
                    <a:pt x="10049" y="4924"/>
                    <a:pt x="10052" y="4925"/>
                  </a:cubicBezTo>
                  <a:cubicBezTo>
                    <a:pt x="10125" y="4909"/>
                    <a:pt x="10187" y="4871"/>
                    <a:pt x="10241" y="4821"/>
                  </a:cubicBezTo>
                  <a:lnTo>
                    <a:pt x="10248" y="4813"/>
                  </a:lnTo>
                  <a:cubicBezTo>
                    <a:pt x="10379" y="4763"/>
                    <a:pt x="10452" y="4671"/>
                    <a:pt x="10421" y="4533"/>
                  </a:cubicBezTo>
                  <a:cubicBezTo>
                    <a:pt x="10540" y="4425"/>
                    <a:pt x="10652" y="4322"/>
                    <a:pt x="10702" y="4156"/>
                  </a:cubicBezTo>
                  <a:lnTo>
                    <a:pt x="10882" y="3907"/>
                  </a:lnTo>
                  <a:cubicBezTo>
                    <a:pt x="10925" y="3868"/>
                    <a:pt x="10971" y="3826"/>
                    <a:pt x="11002" y="3784"/>
                  </a:cubicBezTo>
                  <a:lnTo>
                    <a:pt x="11002" y="3784"/>
                  </a:lnTo>
                  <a:cubicBezTo>
                    <a:pt x="11032" y="3868"/>
                    <a:pt x="11028" y="3960"/>
                    <a:pt x="10990" y="4037"/>
                  </a:cubicBezTo>
                  <a:cubicBezTo>
                    <a:pt x="10955" y="4264"/>
                    <a:pt x="10783" y="4421"/>
                    <a:pt x="10706" y="4621"/>
                  </a:cubicBezTo>
                  <a:cubicBezTo>
                    <a:pt x="10683" y="4687"/>
                    <a:pt x="10606" y="4802"/>
                    <a:pt x="10763" y="4802"/>
                  </a:cubicBezTo>
                  <a:cubicBezTo>
                    <a:pt x="10821" y="4802"/>
                    <a:pt x="10879" y="4744"/>
                    <a:pt x="10932" y="4713"/>
                  </a:cubicBezTo>
                  <a:lnTo>
                    <a:pt x="10932" y="4710"/>
                  </a:lnTo>
                  <a:cubicBezTo>
                    <a:pt x="10998" y="4667"/>
                    <a:pt x="11048" y="4602"/>
                    <a:pt x="11067" y="4525"/>
                  </a:cubicBezTo>
                  <a:cubicBezTo>
                    <a:pt x="11059" y="4494"/>
                    <a:pt x="11075" y="4460"/>
                    <a:pt x="11105" y="4441"/>
                  </a:cubicBezTo>
                  <a:cubicBezTo>
                    <a:pt x="11151" y="4391"/>
                    <a:pt x="11190" y="4329"/>
                    <a:pt x="11213" y="4268"/>
                  </a:cubicBezTo>
                  <a:cubicBezTo>
                    <a:pt x="11232" y="4191"/>
                    <a:pt x="11251" y="4110"/>
                    <a:pt x="11271" y="4033"/>
                  </a:cubicBezTo>
                  <a:cubicBezTo>
                    <a:pt x="11359" y="3791"/>
                    <a:pt x="11324" y="3541"/>
                    <a:pt x="11347" y="3296"/>
                  </a:cubicBezTo>
                  <a:cubicBezTo>
                    <a:pt x="11336" y="3257"/>
                    <a:pt x="11317" y="3226"/>
                    <a:pt x="11286" y="3199"/>
                  </a:cubicBezTo>
                  <a:cubicBezTo>
                    <a:pt x="11417" y="3111"/>
                    <a:pt x="11393" y="2977"/>
                    <a:pt x="11340" y="2834"/>
                  </a:cubicBezTo>
                  <a:lnTo>
                    <a:pt x="11320" y="2604"/>
                  </a:lnTo>
                  <a:cubicBezTo>
                    <a:pt x="11313" y="2527"/>
                    <a:pt x="11278" y="2458"/>
                    <a:pt x="11224" y="2404"/>
                  </a:cubicBezTo>
                  <a:cubicBezTo>
                    <a:pt x="11263" y="2381"/>
                    <a:pt x="11274" y="2327"/>
                    <a:pt x="11247" y="2289"/>
                  </a:cubicBezTo>
                  <a:lnTo>
                    <a:pt x="11244" y="2285"/>
                  </a:lnTo>
                  <a:cubicBezTo>
                    <a:pt x="11221" y="2258"/>
                    <a:pt x="11205" y="2220"/>
                    <a:pt x="11209" y="2189"/>
                  </a:cubicBezTo>
                  <a:cubicBezTo>
                    <a:pt x="11198" y="2112"/>
                    <a:pt x="11151" y="2043"/>
                    <a:pt x="11086" y="2001"/>
                  </a:cubicBezTo>
                  <a:cubicBezTo>
                    <a:pt x="11052" y="1944"/>
                    <a:pt x="11011" y="1895"/>
                    <a:pt x="10958" y="1853"/>
                  </a:cubicBezTo>
                  <a:lnTo>
                    <a:pt x="10958" y="1853"/>
                  </a:lnTo>
                  <a:cubicBezTo>
                    <a:pt x="10939" y="1821"/>
                    <a:pt x="10905" y="1803"/>
                    <a:pt x="10868" y="1803"/>
                  </a:cubicBezTo>
                  <a:cubicBezTo>
                    <a:pt x="10861" y="1803"/>
                    <a:pt x="10855" y="1803"/>
                    <a:pt x="10848" y="1805"/>
                  </a:cubicBezTo>
                  <a:cubicBezTo>
                    <a:pt x="10844" y="1770"/>
                    <a:pt x="10840" y="1732"/>
                    <a:pt x="10840" y="1697"/>
                  </a:cubicBezTo>
                  <a:cubicBezTo>
                    <a:pt x="10771" y="1689"/>
                    <a:pt x="10713" y="1636"/>
                    <a:pt x="10694" y="1566"/>
                  </a:cubicBezTo>
                  <a:cubicBezTo>
                    <a:pt x="10594" y="1547"/>
                    <a:pt x="10502" y="1486"/>
                    <a:pt x="10444" y="1393"/>
                  </a:cubicBezTo>
                  <a:cubicBezTo>
                    <a:pt x="10379" y="1382"/>
                    <a:pt x="10325" y="1324"/>
                    <a:pt x="10310" y="1255"/>
                  </a:cubicBezTo>
                  <a:cubicBezTo>
                    <a:pt x="10241" y="1240"/>
                    <a:pt x="10187" y="1182"/>
                    <a:pt x="10175" y="1113"/>
                  </a:cubicBezTo>
                  <a:cubicBezTo>
                    <a:pt x="10110" y="1098"/>
                    <a:pt x="10056" y="1044"/>
                    <a:pt x="10045" y="971"/>
                  </a:cubicBezTo>
                  <a:lnTo>
                    <a:pt x="9684" y="909"/>
                  </a:lnTo>
                  <a:lnTo>
                    <a:pt x="9672" y="909"/>
                  </a:lnTo>
                  <a:cubicBezTo>
                    <a:pt x="9680" y="871"/>
                    <a:pt x="9672" y="832"/>
                    <a:pt x="9653" y="806"/>
                  </a:cubicBezTo>
                  <a:lnTo>
                    <a:pt x="9645" y="798"/>
                  </a:lnTo>
                  <a:cubicBezTo>
                    <a:pt x="9541" y="671"/>
                    <a:pt x="9349" y="775"/>
                    <a:pt x="9249" y="640"/>
                  </a:cubicBezTo>
                  <a:lnTo>
                    <a:pt x="9242" y="636"/>
                  </a:lnTo>
                  <a:cubicBezTo>
                    <a:pt x="9115" y="517"/>
                    <a:pt x="8934" y="586"/>
                    <a:pt x="8800" y="490"/>
                  </a:cubicBezTo>
                  <a:cubicBezTo>
                    <a:pt x="8791" y="493"/>
                    <a:pt x="8782" y="494"/>
                    <a:pt x="8773" y="494"/>
                  </a:cubicBezTo>
                  <a:cubicBezTo>
                    <a:pt x="8744" y="494"/>
                    <a:pt x="8717" y="480"/>
                    <a:pt x="8696" y="460"/>
                  </a:cubicBezTo>
                  <a:cubicBezTo>
                    <a:pt x="8600" y="391"/>
                    <a:pt x="8485" y="383"/>
                    <a:pt x="8381" y="333"/>
                  </a:cubicBezTo>
                  <a:lnTo>
                    <a:pt x="8016" y="287"/>
                  </a:lnTo>
                  <a:cubicBezTo>
                    <a:pt x="7900" y="212"/>
                    <a:pt x="7776" y="201"/>
                    <a:pt x="7650" y="201"/>
                  </a:cubicBezTo>
                  <a:cubicBezTo>
                    <a:pt x="7601" y="201"/>
                    <a:pt x="7553" y="203"/>
                    <a:pt x="7504" y="203"/>
                  </a:cubicBezTo>
                  <a:cubicBezTo>
                    <a:pt x="7466" y="203"/>
                    <a:pt x="7428" y="202"/>
                    <a:pt x="7389" y="198"/>
                  </a:cubicBezTo>
                  <a:cubicBezTo>
                    <a:pt x="7382" y="202"/>
                    <a:pt x="7378" y="210"/>
                    <a:pt x="7366" y="210"/>
                  </a:cubicBezTo>
                  <a:cubicBezTo>
                    <a:pt x="7370" y="171"/>
                    <a:pt x="7347" y="133"/>
                    <a:pt x="7309" y="122"/>
                  </a:cubicBezTo>
                  <a:cubicBezTo>
                    <a:pt x="7297" y="126"/>
                    <a:pt x="7285" y="128"/>
                    <a:pt x="7274" y="128"/>
                  </a:cubicBezTo>
                  <a:cubicBezTo>
                    <a:pt x="7248" y="128"/>
                    <a:pt x="7224" y="117"/>
                    <a:pt x="7205" y="98"/>
                  </a:cubicBezTo>
                  <a:cubicBezTo>
                    <a:pt x="7058" y="98"/>
                    <a:pt x="6914" y="74"/>
                    <a:pt x="6768" y="74"/>
                  </a:cubicBezTo>
                  <a:cubicBezTo>
                    <a:pt x="6750" y="74"/>
                    <a:pt x="6732" y="75"/>
                    <a:pt x="6713" y="75"/>
                  </a:cubicBezTo>
                  <a:cubicBezTo>
                    <a:pt x="6652" y="64"/>
                    <a:pt x="6594" y="49"/>
                    <a:pt x="6536" y="25"/>
                  </a:cubicBezTo>
                  <a:cubicBezTo>
                    <a:pt x="6486" y="12"/>
                    <a:pt x="6437" y="0"/>
                    <a:pt x="6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43"/>
            <p:cNvSpPr/>
            <p:nvPr/>
          </p:nvSpPr>
          <p:spPr>
            <a:xfrm>
              <a:off x="847113" y="4476445"/>
              <a:ext cx="20194" cy="20907"/>
            </a:xfrm>
            <a:custGeom>
              <a:avLst/>
              <a:gdLst/>
              <a:ahLst/>
              <a:cxnLst/>
              <a:rect l="l" t="t" r="r" b="b"/>
              <a:pathLst>
                <a:path w="651" h="674" extrusionOk="0">
                  <a:moveTo>
                    <a:pt x="485" y="1"/>
                  </a:moveTo>
                  <a:lnTo>
                    <a:pt x="370" y="12"/>
                  </a:lnTo>
                  <a:lnTo>
                    <a:pt x="335" y="277"/>
                  </a:lnTo>
                  <a:cubicBezTo>
                    <a:pt x="481" y="254"/>
                    <a:pt x="600" y="154"/>
                    <a:pt x="650" y="20"/>
                  </a:cubicBezTo>
                  <a:lnTo>
                    <a:pt x="485" y="1"/>
                  </a:lnTo>
                  <a:close/>
                  <a:moveTo>
                    <a:pt x="242" y="248"/>
                  </a:moveTo>
                  <a:cubicBezTo>
                    <a:pt x="227" y="248"/>
                    <a:pt x="212" y="250"/>
                    <a:pt x="197" y="254"/>
                  </a:cubicBezTo>
                  <a:lnTo>
                    <a:pt x="193" y="262"/>
                  </a:lnTo>
                  <a:cubicBezTo>
                    <a:pt x="151" y="316"/>
                    <a:pt x="105" y="366"/>
                    <a:pt x="62" y="408"/>
                  </a:cubicBezTo>
                  <a:cubicBezTo>
                    <a:pt x="58" y="450"/>
                    <a:pt x="39" y="500"/>
                    <a:pt x="16" y="539"/>
                  </a:cubicBezTo>
                  <a:cubicBezTo>
                    <a:pt x="9" y="539"/>
                    <a:pt x="5" y="550"/>
                    <a:pt x="1" y="585"/>
                  </a:cubicBezTo>
                  <a:cubicBezTo>
                    <a:pt x="1" y="619"/>
                    <a:pt x="9" y="646"/>
                    <a:pt x="35" y="673"/>
                  </a:cubicBezTo>
                  <a:lnTo>
                    <a:pt x="170" y="673"/>
                  </a:lnTo>
                  <a:cubicBezTo>
                    <a:pt x="366" y="623"/>
                    <a:pt x="439" y="504"/>
                    <a:pt x="370" y="308"/>
                  </a:cubicBezTo>
                  <a:cubicBezTo>
                    <a:pt x="362" y="297"/>
                    <a:pt x="351" y="289"/>
                    <a:pt x="335" y="277"/>
                  </a:cubicBezTo>
                  <a:cubicBezTo>
                    <a:pt x="308" y="259"/>
                    <a:pt x="276" y="248"/>
                    <a:pt x="242" y="2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43"/>
            <p:cNvSpPr/>
            <p:nvPr/>
          </p:nvSpPr>
          <p:spPr>
            <a:xfrm>
              <a:off x="944981" y="4452405"/>
              <a:ext cx="189098" cy="47119"/>
            </a:xfrm>
            <a:custGeom>
              <a:avLst/>
              <a:gdLst/>
              <a:ahLst/>
              <a:cxnLst/>
              <a:rect l="l" t="t" r="r" b="b"/>
              <a:pathLst>
                <a:path w="6096" h="1519" extrusionOk="0">
                  <a:moveTo>
                    <a:pt x="788" y="1"/>
                  </a:moveTo>
                  <a:cubicBezTo>
                    <a:pt x="617" y="1"/>
                    <a:pt x="449" y="33"/>
                    <a:pt x="285" y="119"/>
                  </a:cubicBezTo>
                  <a:lnTo>
                    <a:pt x="20" y="107"/>
                  </a:lnTo>
                  <a:cubicBezTo>
                    <a:pt x="8" y="149"/>
                    <a:pt x="1" y="188"/>
                    <a:pt x="4" y="230"/>
                  </a:cubicBezTo>
                  <a:lnTo>
                    <a:pt x="281" y="222"/>
                  </a:lnTo>
                  <a:cubicBezTo>
                    <a:pt x="358" y="239"/>
                    <a:pt x="435" y="246"/>
                    <a:pt x="510" y="246"/>
                  </a:cubicBezTo>
                  <a:cubicBezTo>
                    <a:pt x="716" y="246"/>
                    <a:pt x="915" y="193"/>
                    <a:pt x="1115" y="134"/>
                  </a:cubicBezTo>
                  <a:cubicBezTo>
                    <a:pt x="1726" y="234"/>
                    <a:pt x="2348" y="172"/>
                    <a:pt x="2956" y="311"/>
                  </a:cubicBezTo>
                  <a:cubicBezTo>
                    <a:pt x="3031" y="390"/>
                    <a:pt x="3115" y="409"/>
                    <a:pt x="3204" y="409"/>
                  </a:cubicBezTo>
                  <a:cubicBezTo>
                    <a:pt x="3273" y="409"/>
                    <a:pt x="3345" y="397"/>
                    <a:pt x="3417" y="395"/>
                  </a:cubicBezTo>
                  <a:cubicBezTo>
                    <a:pt x="3428" y="384"/>
                    <a:pt x="3451" y="380"/>
                    <a:pt x="3467" y="376"/>
                  </a:cubicBezTo>
                  <a:lnTo>
                    <a:pt x="3467" y="376"/>
                  </a:lnTo>
                  <a:lnTo>
                    <a:pt x="3417" y="395"/>
                  </a:lnTo>
                  <a:lnTo>
                    <a:pt x="3878" y="445"/>
                  </a:lnTo>
                  <a:cubicBezTo>
                    <a:pt x="3935" y="524"/>
                    <a:pt x="4016" y="549"/>
                    <a:pt x="4104" y="549"/>
                  </a:cubicBezTo>
                  <a:cubicBezTo>
                    <a:pt x="4111" y="549"/>
                    <a:pt x="4117" y="549"/>
                    <a:pt x="4124" y="549"/>
                  </a:cubicBezTo>
                  <a:lnTo>
                    <a:pt x="4516" y="634"/>
                  </a:lnTo>
                  <a:cubicBezTo>
                    <a:pt x="4573" y="735"/>
                    <a:pt x="4655" y="767"/>
                    <a:pt x="4751" y="767"/>
                  </a:cubicBezTo>
                  <a:cubicBezTo>
                    <a:pt x="4778" y="767"/>
                    <a:pt x="4806" y="765"/>
                    <a:pt x="4835" y="760"/>
                  </a:cubicBezTo>
                  <a:lnTo>
                    <a:pt x="5680" y="1095"/>
                  </a:lnTo>
                  <a:lnTo>
                    <a:pt x="5757" y="1229"/>
                  </a:lnTo>
                  <a:cubicBezTo>
                    <a:pt x="5746" y="1362"/>
                    <a:pt x="5742" y="1518"/>
                    <a:pt x="5876" y="1518"/>
                  </a:cubicBezTo>
                  <a:cubicBezTo>
                    <a:pt x="5889" y="1518"/>
                    <a:pt x="5903" y="1517"/>
                    <a:pt x="5918" y="1514"/>
                  </a:cubicBezTo>
                  <a:cubicBezTo>
                    <a:pt x="6095" y="1479"/>
                    <a:pt x="6026" y="1321"/>
                    <a:pt x="5961" y="1210"/>
                  </a:cubicBezTo>
                  <a:cubicBezTo>
                    <a:pt x="5934" y="1179"/>
                    <a:pt x="5903" y="1149"/>
                    <a:pt x="5872" y="1125"/>
                  </a:cubicBezTo>
                  <a:cubicBezTo>
                    <a:pt x="5584" y="822"/>
                    <a:pt x="5207" y="684"/>
                    <a:pt x="4808" y="611"/>
                  </a:cubicBezTo>
                  <a:cubicBezTo>
                    <a:pt x="4761" y="512"/>
                    <a:pt x="4684" y="497"/>
                    <a:pt x="4602" y="497"/>
                  </a:cubicBezTo>
                  <a:cubicBezTo>
                    <a:pt x="4575" y="497"/>
                    <a:pt x="4547" y="498"/>
                    <a:pt x="4520" y="499"/>
                  </a:cubicBezTo>
                  <a:cubicBezTo>
                    <a:pt x="4500" y="485"/>
                    <a:pt x="4475" y="477"/>
                    <a:pt x="4450" y="477"/>
                  </a:cubicBezTo>
                  <a:cubicBezTo>
                    <a:pt x="4441" y="477"/>
                    <a:pt x="4432" y="478"/>
                    <a:pt x="4424" y="480"/>
                  </a:cubicBezTo>
                  <a:cubicBezTo>
                    <a:pt x="4270" y="348"/>
                    <a:pt x="4084" y="322"/>
                    <a:pt x="3892" y="322"/>
                  </a:cubicBezTo>
                  <a:cubicBezTo>
                    <a:pt x="3877" y="322"/>
                    <a:pt x="3862" y="322"/>
                    <a:pt x="3847" y="322"/>
                  </a:cubicBezTo>
                  <a:cubicBezTo>
                    <a:pt x="3824" y="299"/>
                    <a:pt x="3786" y="284"/>
                    <a:pt x="3751" y="284"/>
                  </a:cubicBezTo>
                  <a:cubicBezTo>
                    <a:pt x="3600" y="185"/>
                    <a:pt x="3434" y="149"/>
                    <a:pt x="3264" y="149"/>
                  </a:cubicBezTo>
                  <a:cubicBezTo>
                    <a:pt x="3231" y="149"/>
                    <a:pt x="3197" y="151"/>
                    <a:pt x="3163" y="153"/>
                  </a:cubicBezTo>
                  <a:cubicBezTo>
                    <a:pt x="2491" y="53"/>
                    <a:pt x="1811" y="38"/>
                    <a:pt x="1134" y="38"/>
                  </a:cubicBezTo>
                  <a:cubicBezTo>
                    <a:pt x="1018" y="15"/>
                    <a:pt x="902" y="1"/>
                    <a:pt x="7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A8A2485E-EC6F-CA58-F75B-609A9D8CE941}"/>
              </a:ext>
            </a:extLst>
          </p:cNvPr>
          <p:cNvSpPr/>
          <p:nvPr/>
        </p:nvSpPr>
        <p:spPr>
          <a:xfrm>
            <a:off x="3944039" y="4668300"/>
            <a:ext cx="1140083" cy="399870"/>
          </a:xfrm>
          <a:prstGeom prst="rect">
            <a:avLst/>
          </a:prstGeom>
          <a:solidFill>
            <a:srgbClr val="FFF5EC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</p:spTree>
    <p:extLst>
      <p:ext uri="{BB962C8B-B14F-4D97-AF65-F5344CB8AC3E}">
        <p14:creationId xmlns:p14="http://schemas.microsoft.com/office/powerpoint/2010/main" val="37852191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229FD1AB-E127-5EB7-D0B3-44996F070B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383807" y="278550"/>
            <a:ext cx="4133100" cy="478200"/>
          </a:xfrm>
        </p:spPr>
        <p:txBody>
          <a:bodyPr/>
          <a:lstStyle/>
          <a:p>
            <a:r>
              <a:rPr lang="sr-Cyrl-RS" sz="2800" dirty="0"/>
              <a:t>Разлози избора</a:t>
            </a:r>
            <a:br>
              <a:rPr lang="sr-Cyrl-RS" sz="2800" dirty="0"/>
            </a:br>
            <a:r>
              <a:rPr lang="sr-Cyrl-RS" sz="2400" b="0" dirty="0"/>
              <a:t>(1997)</a:t>
            </a:r>
            <a:r>
              <a:rPr lang="sr-Cyrl-RS" sz="2800" b="0" i="1" dirty="0"/>
              <a:t/>
            </a:r>
            <a:br>
              <a:rPr lang="sr-Cyrl-RS" sz="2800" b="0" i="1" dirty="0"/>
            </a:br>
            <a:endParaRPr lang="sr-Latn-RS" sz="2800" dirty="0"/>
          </a:p>
        </p:txBody>
      </p:sp>
      <p:sp>
        <p:nvSpPr>
          <p:cNvPr id="8" name="Subtitle 7">
            <a:extLst>
              <a:ext uri="{FF2B5EF4-FFF2-40B4-BE49-F238E27FC236}">
                <a16:creationId xmlns:a16="http://schemas.microsoft.com/office/drawing/2014/main" id="{4EB9009C-12D3-C9C8-3BBA-3C5DA8199D5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-120650" y="1256674"/>
            <a:ext cx="4022988" cy="3151800"/>
          </a:xfrm>
        </p:spPr>
        <p:txBody>
          <a:bodyPr/>
          <a:lstStyle/>
          <a:p>
            <a:pPr marL="139700" indent="0" algn="ctr"/>
            <a:r>
              <a:rPr lang="sr-Cyrl-RS" sz="1800" b="1" dirty="0">
                <a:solidFill>
                  <a:schemeClr val="bg2">
                    <a:lumMod val="75000"/>
                  </a:schemeClr>
                </a:solidFill>
              </a:rPr>
              <a:t>Политичка и економска нестабилност након рата</a:t>
            </a:r>
          </a:p>
          <a:p>
            <a:pPr marL="139700" indent="0" algn="ctr"/>
            <a:endParaRPr lang="sr-Cyrl-RS" sz="1800" dirty="0">
              <a:solidFill>
                <a:schemeClr val="tx1"/>
              </a:solidFill>
            </a:endParaRPr>
          </a:p>
          <a:p>
            <a:pPr marL="425450" indent="-285750"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Политичка нестабилност, уништена инфраструктура, висока незапосленост и хиперинфлација довели су до тога да је економска ситуација била изузетно критична.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139700" indent="0"/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 marL="425450" indent="-285750"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Избор монетарног одбора представљао је одговор који би помогао у суочавању 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са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економским изазовима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.</a:t>
            </a:r>
            <a:endParaRPr lang="sr-Cyrl-RS" sz="1600" dirty="0">
              <a:solidFill>
                <a:schemeClr val="tx1"/>
              </a:solidFill>
              <a:latin typeface="Alice" panose="020B0604020202020204" charset="0"/>
              <a:ea typeface="Alice" panose="020B0604020202020204" charset="0"/>
            </a:endParaRPr>
          </a:p>
        </p:txBody>
      </p:sp>
      <p:sp>
        <p:nvSpPr>
          <p:cNvPr id="9" name="Subtitle 8">
            <a:extLst>
              <a:ext uri="{FF2B5EF4-FFF2-40B4-BE49-F238E27FC236}">
                <a16:creationId xmlns:a16="http://schemas.microsoft.com/office/drawing/2014/main" id="{6EDEFC15-27DB-B249-47E4-4C777ED8640E}"/>
              </a:ext>
            </a:extLst>
          </p:cNvPr>
          <p:cNvSpPr>
            <a:spLocks noGrp="1"/>
          </p:cNvSpPr>
          <p:nvPr>
            <p:ph type="subTitle" idx="2"/>
          </p:nvPr>
        </p:nvSpPr>
        <p:spPr>
          <a:xfrm>
            <a:off x="4040491" y="1234950"/>
            <a:ext cx="4952833" cy="3151800"/>
          </a:xfrm>
        </p:spPr>
        <p:txBody>
          <a:bodyPr/>
          <a:lstStyle/>
          <a:p>
            <a:pPr algn="ctr"/>
            <a:r>
              <a:rPr lang="sr-Cyrl-RS" sz="1800" b="1" dirty="0">
                <a:solidFill>
                  <a:schemeClr val="bg2">
                    <a:lumMod val="75000"/>
                  </a:schemeClr>
                </a:solidFill>
              </a:rPr>
              <a:t>Потреба за макроекономском стабилизацијом и повјерење страних инвеститора</a:t>
            </a:r>
          </a:p>
          <a:p>
            <a:pPr algn="ctr"/>
            <a:endParaRPr lang="sr-Cyrl-RS" sz="1800" b="1" dirty="0">
              <a:solidFill>
                <a:schemeClr val="tx1"/>
              </a:solidFill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Кроз </a:t>
            </a:r>
            <a:r>
              <a:rPr lang="sr-Cyrl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фикс</a:t>
            </a: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aцију конвертибилне марке према евру, Босна и Херцеговина настојала је показати своју посвећеност стабилности и континуитету у монетарној политици.</a:t>
            </a: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>
              <a:buFont typeface="Arial" panose="020B0604020202020204" pitchFamily="34" charset="0"/>
              <a:buChar char="•"/>
            </a:pPr>
            <a:endParaRPr lang="sr-Cyrl-RS" sz="1600" dirty="0">
              <a:solidFill>
                <a:schemeClr val="tx1"/>
              </a:solidFill>
              <a:effectLst/>
              <a:latin typeface="Alice" panose="020B0604020202020204" charset="0"/>
              <a:ea typeface="Alice" panose="020B0604020202020204" charset="0"/>
              <a:cs typeface="Times New Roman" panose="02020603050405020304" pitchFamily="18" charset="0"/>
            </a:endParaRPr>
          </a:p>
          <a:p>
            <a:pPr>
              <a:buFont typeface="Arial" panose="020B0604020202020204" pitchFamily="34" charset="0"/>
              <a:buChar char="•"/>
            </a:pPr>
            <a:r>
              <a:rPr lang="sr-Latn-RS" sz="1600" dirty="0">
                <a:solidFill>
                  <a:schemeClr val="tx1"/>
                </a:solidFill>
                <a:effectLst/>
                <a:latin typeface="Alice" panose="020B0604020202020204" charset="0"/>
                <a:ea typeface="Alice" panose="020B0604020202020204" charset="0"/>
                <a:cs typeface="Times New Roman" panose="02020603050405020304" pitchFamily="18" charset="0"/>
              </a:rPr>
              <a:t> Ово је имало за циљ да охрабри стране инвестиције и убрза економски развој, што је било од кључног значаја за опоравак земље</a:t>
            </a:r>
            <a:r>
              <a:rPr lang="sr-Latn-RS" sz="1800" dirty="0"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sr-Latn-RS" sz="1800" b="1" dirty="0">
              <a:solidFill>
                <a:schemeClr val="tx1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8E9B280-C21C-B1D3-22AE-576A4080E4E4}"/>
              </a:ext>
            </a:extLst>
          </p:cNvPr>
          <p:cNvSpPr>
            <a:spLocks noGrp="1"/>
          </p:cNvSpPr>
          <p:nvPr>
            <p:ph type="sldNum" idx="4294967295"/>
          </p:nvPr>
        </p:nvSpPr>
        <p:spPr>
          <a:xfrm>
            <a:off x="0" y="4668838"/>
            <a:ext cx="549275" cy="315912"/>
          </a:xfrm>
        </p:spPr>
        <p:txBody>
          <a:bodyPr/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mtClean="0"/>
              <a:t>9</a:t>
            </a:fld>
            <a:endParaRPr lang="en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B7CEA65-B459-F1BD-4DE2-EB2EB14E8D01}"/>
              </a:ext>
            </a:extLst>
          </p:cNvPr>
          <p:cNvSpPr/>
          <p:nvPr/>
        </p:nvSpPr>
        <p:spPr>
          <a:xfrm>
            <a:off x="193313" y="4751332"/>
            <a:ext cx="170244" cy="315362"/>
          </a:xfrm>
          <a:prstGeom prst="rect">
            <a:avLst/>
          </a:prstGeom>
          <a:solidFill>
            <a:srgbClr val="FDE1C9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021A7FD-AC65-A8A5-1DA0-509D6AA3F00C}"/>
              </a:ext>
            </a:extLst>
          </p:cNvPr>
          <p:cNvSpPr/>
          <p:nvPr/>
        </p:nvSpPr>
        <p:spPr>
          <a:xfrm>
            <a:off x="4070732" y="4633975"/>
            <a:ext cx="1002535" cy="304595"/>
          </a:xfrm>
          <a:prstGeom prst="rect">
            <a:avLst/>
          </a:prstGeom>
          <a:solidFill>
            <a:srgbClr val="FBF3E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r-Latn-RS" dirty="0"/>
          </a:p>
        </p:txBody>
      </p:sp>
    </p:spTree>
    <p:extLst>
      <p:ext uri="{BB962C8B-B14F-4D97-AF65-F5344CB8AC3E}">
        <p14:creationId xmlns:p14="http://schemas.microsoft.com/office/powerpoint/2010/main" val="11244671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8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Social Studies Subject for Elementary - 5th Grade: U.S. Economy in the mid-1800s by Slidesgo">
  <a:themeElements>
    <a:clrScheme name="Simple Light">
      <a:dk1>
        <a:srgbClr val="283618"/>
      </a:dk1>
      <a:lt1>
        <a:srgbClr val="FFF0E8"/>
      </a:lt1>
      <a:dk2>
        <a:srgbClr val="606C38"/>
      </a:dk2>
      <a:lt2>
        <a:srgbClr val="DDA15E"/>
      </a:lt2>
      <a:accent1>
        <a:srgbClr val="BC6C25"/>
      </a:accent1>
      <a:accent2>
        <a:srgbClr val="FFFFFF"/>
      </a:accent2>
      <a:accent3>
        <a:srgbClr val="FFFFFF"/>
      </a:accent3>
      <a:accent4>
        <a:srgbClr val="FFFFFF"/>
      </a:accent4>
      <a:accent5>
        <a:srgbClr val="FFFFFF"/>
      </a:accent5>
      <a:accent6>
        <a:srgbClr val="FFFFFF"/>
      </a:accent6>
      <a:hlink>
        <a:srgbClr val="28361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887</TotalTime>
  <Words>1676</Words>
  <Application>Microsoft Office PowerPoint</Application>
  <PresentationFormat>On-screen Show (16:9)</PresentationFormat>
  <Paragraphs>246</Paragraphs>
  <Slides>30</Slides>
  <Notes>24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9" baseType="lpstr">
      <vt:lpstr>Alice</vt:lpstr>
      <vt:lpstr>Anaheim</vt:lpstr>
      <vt:lpstr>Arial</vt:lpstr>
      <vt:lpstr>Bodoni MT</vt:lpstr>
      <vt:lpstr>Calibri</vt:lpstr>
      <vt:lpstr>Playfair Display</vt:lpstr>
      <vt:lpstr>Symbol</vt:lpstr>
      <vt:lpstr>Times New Roman</vt:lpstr>
      <vt:lpstr>Social Studies Subject for Elementary - 5th Grade: U.S. Economy in the mid-1800s by Slidesgo</vt:lpstr>
      <vt:lpstr>Компаративна анализа монетарних одбора у  Босни и Херцеговини, Бугарској и Естонији</vt:lpstr>
      <vt:lpstr>Садржај</vt:lpstr>
      <vt:lpstr>Садржај</vt:lpstr>
      <vt:lpstr>Увод</vt:lpstr>
      <vt:lpstr>Историјат монетарних одбора</vt:lpstr>
      <vt:lpstr>Историјат монетарних одбора</vt:lpstr>
      <vt:lpstr>Историјат монетарних одбора</vt:lpstr>
      <vt:lpstr>Монетарни одбор у  Босни и Херцеговини</vt:lpstr>
      <vt:lpstr>Разлози избора (1997) </vt:lpstr>
      <vt:lpstr>Структура и функције</vt:lpstr>
      <vt:lpstr>Утицај на инфлацију</vt:lpstr>
      <vt:lpstr>Монетарни одбор у Бугарској</vt:lpstr>
      <vt:lpstr>Разлози за усвајање (1997)</vt:lpstr>
      <vt:lpstr>Кључне карактеристике и функције</vt:lpstr>
      <vt:lpstr>Утицај на економски раст</vt:lpstr>
      <vt:lpstr>Монетарни одбор у Естонији</vt:lpstr>
      <vt:lpstr>Разлози за усвајање (1992)</vt:lpstr>
      <vt:lpstr>Карактеристике и функционисање</vt:lpstr>
      <vt:lpstr>Утицај на економски развој</vt:lpstr>
      <vt:lpstr>Компаративна анализа</vt:lpstr>
      <vt:lpstr>Компарација нивоа стабилности и инфалције између земаља</vt:lpstr>
      <vt:lpstr>Разлике у структури и функцијама</vt:lpstr>
      <vt:lpstr>Предности и недостаци</vt:lpstr>
      <vt:lpstr>Слични аранжмани монетарне политике </vt:lpstr>
      <vt:lpstr>Евроизација и  доларизација </vt:lpstr>
      <vt:lpstr>Разлози за евроизацију и доларизацију </vt:lpstr>
      <vt:lpstr>Примјери и посљедице </vt:lpstr>
      <vt:lpstr>Улога међународних органуизација у процесу монетарних одлука </vt:lpstr>
      <vt:lpstr>Закључак</vt:lpstr>
      <vt:lpstr>ХВАЛА НА ПАЖЊИ!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Компаративна анализа монетарних одбора у  Босни и Херцеговини, Бугарској и Естонији</dc:title>
  <dc:creator>Korisnik</dc:creator>
  <cp:lastModifiedBy>Branka</cp:lastModifiedBy>
  <cp:revision>10</cp:revision>
  <dcterms:modified xsi:type="dcterms:W3CDTF">2024-10-30T07:26:10Z</dcterms:modified>
</cp:coreProperties>
</file>